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Roboto"/>
      <p:regular r:id="rId62"/>
      <p:bold r:id="rId63"/>
      <p:italic r:id="rId64"/>
      <p:boldItalic r:id="rId65"/>
    </p:embeddedFont>
    <p:embeddedFont>
      <p:font typeface="Proxima Nova"/>
      <p:regular r:id="rId66"/>
      <p:bold r:id="rId67"/>
      <p:italic r:id="rId68"/>
      <p:boldItalic r:id="rId69"/>
    </p:embeddedFont>
    <p:embeddedFont>
      <p:font typeface="Roboto Medium"/>
      <p:regular r:id="rId70"/>
      <p:bold r:id="rId71"/>
      <p:italic r:id="rId72"/>
      <p:boldItalic r:id="rId73"/>
    </p:embeddedFont>
    <p:embeddedFont>
      <p:font typeface="Amatic SC"/>
      <p:regular r:id="rId74"/>
      <p:bold r:id="rId75"/>
    </p:embeddedFont>
    <p:embeddedFont>
      <p:font typeface="Abril Fatface"/>
      <p:regular r:id="rId76"/>
    </p:embeddedFont>
    <p:embeddedFont>
      <p:font typeface="Lato"/>
      <p:regular r:id="rId77"/>
      <p:bold r:id="rId78"/>
      <p:italic r:id="rId79"/>
      <p:boldItalic r:id="rId80"/>
    </p:embeddedFont>
    <p:embeddedFont>
      <p:font typeface="Proxima Nova Semibold"/>
      <p:regular r:id="rId81"/>
      <p:bold r:id="rId82"/>
      <p:boldItalic r:id="rId83"/>
    </p:embeddedFont>
    <p:embeddedFont>
      <p:font typeface="Merriweather"/>
      <p:regular r:id="rId84"/>
      <p:bold r:id="rId85"/>
      <p:italic r:id="rId86"/>
      <p:boldItalic r:id="rId8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D7A98FA-E137-40BE-A7B4-0EFA9B87F880}">
  <a:tblStyle styleId="{CD7A98FA-E137-40BE-A7B4-0EFA9B87F88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Merriweather-regular.fntdata"/><Relationship Id="rId83" Type="http://schemas.openxmlformats.org/officeDocument/2006/relationships/font" Target="fonts/ProximaNovaSemibold-boldItalic.fntdata"/><Relationship Id="rId42" Type="http://schemas.openxmlformats.org/officeDocument/2006/relationships/slide" Target="slides/slide36.xml"/><Relationship Id="rId86" Type="http://schemas.openxmlformats.org/officeDocument/2006/relationships/font" Target="fonts/Merriweather-italic.fntdata"/><Relationship Id="rId41" Type="http://schemas.openxmlformats.org/officeDocument/2006/relationships/slide" Target="slides/slide35.xml"/><Relationship Id="rId85" Type="http://schemas.openxmlformats.org/officeDocument/2006/relationships/font" Target="fonts/Merriweather-bold.fntdata"/><Relationship Id="rId44" Type="http://schemas.openxmlformats.org/officeDocument/2006/relationships/slide" Target="slides/slide38.xml"/><Relationship Id="rId43" Type="http://schemas.openxmlformats.org/officeDocument/2006/relationships/slide" Target="slides/slide37.xml"/><Relationship Id="rId87" Type="http://schemas.openxmlformats.org/officeDocument/2006/relationships/font" Target="fonts/Merriweather-boldItalic.fntdata"/><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Lato-boldItalic.fntdata"/><Relationship Id="rId82" Type="http://schemas.openxmlformats.org/officeDocument/2006/relationships/font" Target="fonts/ProximaNovaSemibold-bold.fntdata"/><Relationship Id="rId81" Type="http://schemas.openxmlformats.org/officeDocument/2006/relationships/font" Target="fonts/ProximaNovaSemibold-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boldItalic.fntdata"/><Relationship Id="rId72" Type="http://schemas.openxmlformats.org/officeDocument/2006/relationships/font" Target="fonts/RobotoMedium-italic.fntdata"/><Relationship Id="rId31" Type="http://schemas.openxmlformats.org/officeDocument/2006/relationships/slide" Target="slides/slide25.xml"/><Relationship Id="rId75" Type="http://schemas.openxmlformats.org/officeDocument/2006/relationships/font" Target="fonts/AmaticSC-bold.fntdata"/><Relationship Id="rId30" Type="http://schemas.openxmlformats.org/officeDocument/2006/relationships/slide" Target="slides/slide24.xml"/><Relationship Id="rId74" Type="http://schemas.openxmlformats.org/officeDocument/2006/relationships/font" Target="fonts/AmaticSC-regular.fntdata"/><Relationship Id="rId33" Type="http://schemas.openxmlformats.org/officeDocument/2006/relationships/slide" Target="slides/slide27.xml"/><Relationship Id="rId77" Type="http://schemas.openxmlformats.org/officeDocument/2006/relationships/font" Target="fonts/Lato-regular.fntdata"/><Relationship Id="rId32" Type="http://schemas.openxmlformats.org/officeDocument/2006/relationships/slide" Target="slides/slide26.xml"/><Relationship Id="rId76" Type="http://schemas.openxmlformats.org/officeDocument/2006/relationships/font" Target="fonts/AbrilFatface-regular.fntdata"/><Relationship Id="rId35" Type="http://schemas.openxmlformats.org/officeDocument/2006/relationships/slide" Target="slides/slide29.xml"/><Relationship Id="rId79" Type="http://schemas.openxmlformats.org/officeDocument/2006/relationships/font" Target="fonts/Lato-italic.fntdata"/><Relationship Id="rId34" Type="http://schemas.openxmlformats.org/officeDocument/2006/relationships/slide" Target="slides/slide28.xml"/><Relationship Id="rId78" Type="http://schemas.openxmlformats.org/officeDocument/2006/relationships/font" Target="fonts/Lato-bold.fntdata"/><Relationship Id="rId71" Type="http://schemas.openxmlformats.org/officeDocument/2006/relationships/font" Target="fonts/RobotoMedium-bold.fntdata"/><Relationship Id="rId70" Type="http://schemas.openxmlformats.org/officeDocument/2006/relationships/font" Target="fonts/RobotoMedi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Roboto-italic.fntdata"/><Relationship Id="rId63" Type="http://schemas.openxmlformats.org/officeDocument/2006/relationships/font" Target="fonts/Roboto-bold.fntdata"/><Relationship Id="rId22" Type="http://schemas.openxmlformats.org/officeDocument/2006/relationships/slide" Target="slides/slide16.xml"/><Relationship Id="rId66" Type="http://schemas.openxmlformats.org/officeDocument/2006/relationships/font" Target="fonts/ProximaNova-regular.fntdata"/><Relationship Id="rId21" Type="http://schemas.openxmlformats.org/officeDocument/2006/relationships/slide" Target="slides/slide15.xml"/><Relationship Id="rId65" Type="http://schemas.openxmlformats.org/officeDocument/2006/relationships/font" Target="fonts/Roboto-boldItalic.fntdata"/><Relationship Id="rId24" Type="http://schemas.openxmlformats.org/officeDocument/2006/relationships/slide" Target="slides/slide18.xml"/><Relationship Id="rId68" Type="http://schemas.openxmlformats.org/officeDocument/2006/relationships/font" Target="fonts/ProximaNova-italic.fntdata"/><Relationship Id="rId23" Type="http://schemas.openxmlformats.org/officeDocument/2006/relationships/slide" Target="slides/slide17.xml"/><Relationship Id="rId67" Type="http://schemas.openxmlformats.org/officeDocument/2006/relationships/font" Target="fonts/ProximaNova-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2.gif>
</file>

<file path=ppt/media/image3.gif>
</file>

<file path=ppt/media/image4.jpg>
</file>

<file path=ppt/media/image5.gif>
</file>

<file path=ppt/media/image6.gif>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b4f9114b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b4f9114b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aae11ca633_2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aae11ca633_2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b4f9114be8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b4f9114be8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gb4f9114be8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 name="Google Shape;1177;gb4f9114be8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3" name="Shape 1203"/>
        <p:cNvGrpSpPr/>
        <p:nvPr/>
      </p:nvGrpSpPr>
      <p:grpSpPr>
        <a:xfrm>
          <a:off x="0" y="0"/>
          <a:ext cx="0" cy="0"/>
          <a:chOff x="0" y="0"/>
          <a:chExt cx="0" cy="0"/>
        </a:xfrm>
      </p:grpSpPr>
      <p:sp>
        <p:nvSpPr>
          <p:cNvPr id="1204" name="Google Shape;1204;gb530e3e8e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5" name="Google Shape;1205;gb530e3e8e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7" name="Shape 1217"/>
        <p:cNvGrpSpPr/>
        <p:nvPr/>
      </p:nvGrpSpPr>
      <p:grpSpPr>
        <a:xfrm>
          <a:off x="0" y="0"/>
          <a:ext cx="0" cy="0"/>
          <a:chOff x="0" y="0"/>
          <a:chExt cx="0" cy="0"/>
        </a:xfrm>
      </p:grpSpPr>
      <p:sp>
        <p:nvSpPr>
          <p:cNvPr id="1218" name="Google Shape;1218;gb4f9114be8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9" name="Google Shape;1219;gb4f9114be8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 name="Shape 1387"/>
        <p:cNvGrpSpPr/>
        <p:nvPr/>
      </p:nvGrpSpPr>
      <p:grpSpPr>
        <a:xfrm>
          <a:off x="0" y="0"/>
          <a:ext cx="0" cy="0"/>
          <a:chOff x="0" y="0"/>
          <a:chExt cx="0" cy="0"/>
        </a:xfrm>
      </p:grpSpPr>
      <p:sp>
        <p:nvSpPr>
          <p:cNvPr id="1388" name="Google Shape;1388;ga266271319_6_7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9" name="Google Shape;1389;ga266271319_6_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 name="Shape 1402"/>
        <p:cNvGrpSpPr/>
        <p:nvPr/>
      </p:nvGrpSpPr>
      <p:grpSpPr>
        <a:xfrm>
          <a:off x="0" y="0"/>
          <a:ext cx="0" cy="0"/>
          <a:chOff x="0" y="0"/>
          <a:chExt cx="0" cy="0"/>
        </a:xfrm>
      </p:grpSpPr>
      <p:sp>
        <p:nvSpPr>
          <p:cNvPr id="1403" name="Google Shape;1403;gaceb6e77c6_1_2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4" name="Google Shape;1404;gaceb6e77c6_1_2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3" name="Shape 1413"/>
        <p:cNvGrpSpPr/>
        <p:nvPr/>
      </p:nvGrpSpPr>
      <p:grpSpPr>
        <a:xfrm>
          <a:off x="0" y="0"/>
          <a:ext cx="0" cy="0"/>
          <a:chOff x="0" y="0"/>
          <a:chExt cx="0" cy="0"/>
        </a:xfrm>
      </p:grpSpPr>
      <p:sp>
        <p:nvSpPr>
          <p:cNvPr id="1414" name="Google Shape;1414;gb530e3e8ed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5" name="Google Shape;1415;gb530e3e8ed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0" name="Shape 1430"/>
        <p:cNvGrpSpPr/>
        <p:nvPr/>
      </p:nvGrpSpPr>
      <p:grpSpPr>
        <a:xfrm>
          <a:off x="0" y="0"/>
          <a:ext cx="0" cy="0"/>
          <a:chOff x="0" y="0"/>
          <a:chExt cx="0" cy="0"/>
        </a:xfrm>
      </p:grpSpPr>
      <p:sp>
        <p:nvSpPr>
          <p:cNvPr id="1431" name="Google Shape;1431;gaceb6e77c6_1_3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2" name="Google Shape;1432;gaceb6e77c6_1_3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a266271319_0_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a266271319_0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2" name="Shape 1472"/>
        <p:cNvGrpSpPr/>
        <p:nvPr/>
      </p:nvGrpSpPr>
      <p:grpSpPr>
        <a:xfrm>
          <a:off x="0" y="0"/>
          <a:ext cx="0" cy="0"/>
          <a:chOff x="0" y="0"/>
          <a:chExt cx="0" cy="0"/>
        </a:xfrm>
      </p:grpSpPr>
      <p:sp>
        <p:nvSpPr>
          <p:cNvPr id="1473" name="Google Shape;1473;gad1506d47a_0_2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4" name="Google Shape;1474;gad1506d47a_0_2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7" name="Shape 1477"/>
        <p:cNvGrpSpPr/>
        <p:nvPr/>
      </p:nvGrpSpPr>
      <p:grpSpPr>
        <a:xfrm>
          <a:off x="0" y="0"/>
          <a:ext cx="0" cy="0"/>
          <a:chOff x="0" y="0"/>
          <a:chExt cx="0" cy="0"/>
        </a:xfrm>
      </p:grpSpPr>
      <p:sp>
        <p:nvSpPr>
          <p:cNvPr id="1478" name="Google Shape;1478;gad1506d47a_0_2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9" name="Google Shape;1479;gad1506d47a_0_2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5" name="Shape 1485"/>
        <p:cNvGrpSpPr/>
        <p:nvPr/>
      </p:nvGrpSpPr>
      <p:grpSpPr>
        <a:xfrm>
          <a:off x="0" y="0"/>
          <a:ext cx="0" cy="0"/>
          <a:chOff x="0" y="0"/>
          <a:chExt cx="0" cy="0"/>
        </a:xfrm>
      </p:grpSpPr>
      <p:sp>
        <p:nvSpPr>
          <p:cNvPr id="1486" name="Google Shape;1486;gaceb6e77c6_1_10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7" name="Google Shape;1487;gaceb6e77c6_1_1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3" name="Shape 1513"/>
        <p:cNvGrpSpPr/>
        <p:nvPr/>
      </p:nvGrpSpPr>
      <p:grpSpPr>
        <a:xfrm>
          <a:off x="0" y="0"/>
          <a:ext cx="0" cy="0"/>
          <a:chOff x="0" y="0"/>
          <a:chExt cx="0" cy="0"/>
        </a:xfrm>
      </p:grpSpPr>
      <p:sp>
        <p:nvSpPr>
          <p:cNvPr id="1514" name="Google Shape;1514;gad1506d47a_0_2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5" name="Google Shape;1515;gad1506d47a_0_2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2" name="Shape 1532"/>
        <p:cNvGrpSpPr/>
        <p:nvPr/>
      </p:nvGrpSpPr>
      <p:grpSpPr>
        <a:xfrm>
          <a:off x="0" y="0"/>
          <a:ext cx="0" cy="0"/>
          <a:chOff x="0" y="0"/>
          <a:chExt cx="0" cy="0"/>
        </a:xfrm>
      </p:grpSpPr>
      <p:sp>
        <p:nvSpPr>
          <p:cNvPr id="1533" name="Google Shape;1533;gaceb6e77c6_1_1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 name="Google Shape;1534;gaceb6e77c6_1_1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9" name="Shape 1539"/>
        <p:cNvGrpSpPr/>
        <p:nvPr/>
      </p:nvGrpSpPr>
      <p:grpSpPr>
        <a:xfrm>
          <a:off x="0" y="0"/>
          <a:ext cx="0" cy="0"/>
          <a:chOff x="0" y="0"/>
          <a:chExt cx="0" cy="0"/>
        </a:xfrm>
      </p:grpSpPr>
      <p:sp>
        <p:nvSpPr>
          <p:cNvPr id="1540" name="Google Shape;1540;gaceb6e77c6_1_2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1" name="Google Shape;1541;gaceb6e77c6_1_2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5" name="Shape 1545"/>
        <p:cNvGrpSpPr/>
        <p:nvPr/>
      </p:nvGrpSpPr>
      <p:grpSpPr>
        <a:xfrm>
          <a:off x="0" y="0"/>
          <a:ext cx="0" cy="0"/>
          <a:chOff x="0" y="0"/>
          <a:chExt cx="0" cy="0"/>
        </a:xfrm>
      </p:grpSpPr>
      <p:sp>
        <p:nvSpPr>
          <p:cNvPr id="1546" name="Google Shape;1546;gaceb6e77c6_1_2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7" name="Google Shape;1547;gaceb6e77c6_1_2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0" name="Shape 1560"/>
        <p:cNvGrpSpPr/>
        <p:nvPr/>
      </p:nvGrpSpPr>
      <p:grpSpPr>
        <a:xfrm>
          <a:off x="0" y="0"/>
          <a:ext cx="0" cy="0"/>
          <a:chOff x="0" y="0"/>
          <a:chExt cx="0" cy="0"/>
        </a:xfrm>
      </p:grpSpPr>
      <p:sp>
        <p:nvSpPr>
          <p:cNvPr id="1561" name="Google Shape;1561;gaceb6e77c6_1_2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2" name="Google Shape;1562;gaceb6e77c6_1_2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3" name="Shape 1613"/>
        <p:cNvGrpSpPr/>
        <p:nvPr/>
      </p:nvGrpSpPr>
      <p:grpSpPr>
        <a:xfrm>
          <a:off x="0" y="0"/>
          <a:ext cx="0" cy="0"/>
          <a:chOff x="0" y="0"/>
          <a:chExt cx="0" cy="0"/>
        </a:xfrm>
      </p:grpSpPr>
      <p:sp>
        <p:nvSpPr>
          <p:cNvPr id="1614" name="Google Shape;1614;gaceb6e77c6_1_2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5" name="Google Shape;1615;gaceb6e77c6_1_2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6" name="Shape 1626"/>
        <p:cNvGrpSpPr/>
        <p:nvPr/>
      </p:nvGrpSpPr>
      <p:grpSpPr>
        <a:xfrm>
          <a:off x="0" y="0"/>
          <a:ext cx="0" cy="0"/>
          <a:chOff x="0" y="0"/>
          <a:chExt cx="0" cy="0"/>
        </a:xfrm>
      </p:grpSpPr>
      <p:sp>
        <p:nvSpPr>
          <p:cNvPr id="1627" name="Google Shape;1627;gaceb6e77c6_1_4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8" name="Google Shape;1628;gaceb6e77c6_1_4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a266271319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a266271319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6" name="Shape 1636"/>
        <p:cNvGrpSpPr/>
        <p:nvPr/>
      </p:nvGrpSpPr>
      <p:grpSpPr>
        <a:xfrm>
          <a:off x="0" y="0"/>
          <a:ext cx="0" cy="0"/>
          <a:chOff x="0" y="0"/>
          <a:chExt cx="0" cy="0"/>
        </a:xfrm>
      </p:grpSpPr>
      <p:sp>
        <p:nvSpPr>
          <p:cNvPr id="1637" name="Google Shape;1637;gad1506d47a_0_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8" name="Google Shape;1638;gad1506d47a_0_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5" name="Shape 1665"/>
        <p:cNvGrpSpPr/>
        <p:nvPr/>
      </p:nvGrpSpPr>
      <p:grpSpPr>
        <a:xfrm>
          <a:off x="0" y="0"/>
          <a:ext cx="0" cy="0"/>
          <a:chOff x="0" y="0"/>
          <a:chExt cx="0" cy="0"/>
        </a:xfrm>
      </p:grpSpPr>
      <p:sp>
        <p:nvSpPr>
          <p:cNvPr id="1666" name="Google Shape;1666;gad1506d47a_0_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7" name="Google Shape;1667;gad1506d47a_0_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a266271319_0_2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a266271319_0_2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7" name="Shape 1717"/>
        <p:cNvGrpSpPr/>
        <p:nvPr/>
      </p:nvGrpSpPr>
      <p:grpSpPr>
        <a:xfrm>
          <a:off x="0" y="0"/>
          <a:ext cx="0" cy="0"/>
          <a:chOff x="0" y="0"/>
          <a:chExt cx="0" cy="0"/>
        </a:xfrm>
      </p:grpSpPr>
      <p:sp>
        <p:nvSpPr>
          <p:cNvPr id="1718" name="Google Shape;1718;ga266271319_0_1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9" name="Google Shape;1719;ga266271319_0_1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9" name="Shape 1729"/>
        <p:cNvGrpSpPr/>
        <p:nvPr/>
      </p:nvGrpSpPr>
      <p:grpSpPr>
        <a:xfrm>
          <a:off x="0" y="0"/>
          <a:ext cx="0" cy="0"/>
          <a:chOff x="0" y="0"/>
          <a:chExt cx="0" cy="0"/>
        </a:xfrm>
      </p:grpSpPr>
      <p:sp>
        <p:nvSpPr>
          <p:cNvPr id="1730" name="Google Shape;1730;gaceb6e77c6_1_3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1" name="Google Shape;1731;gaceb6e77c6_1_3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9" name="Shape 1739"/>
        <p:cNvGrpSpPr/>
        <p:nvPr/>
      </p:nvGrpSpPr>
      <p:grpSpPr>
        <a:xfrm>
          <a:off x="0" y="0"/>
          <a:ext cx="0" cy="0"/>
          <a:chOff x="0" y="0"/>
          <a:chExt cx="0" cy="0"/>
        </a:xfrm>
      </p:grpSpPr>
      <p:sp>
        <p:nvSpPr>
          <p:cNvPr id="1740" name="Google Shape;1740;gaceb6e77c6_1_29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1" name="Google Shape;1741;gaceb6e77c6_1_29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5" name="Shape 1765"/>
        <p:cNvGrpSpPr/>
        <p:nvPr/>
      </p:nvGrpSpPr>
      <p:grpSpPr>
        <a:xfrm>
          <a:off x="0" y="0"/>
          <a:ext cx="0" cy="0"/>
          <a:chOff x="0" y="0"/>
          <a:chExt cx="0" cy="0"/>
        </a:xfrm>
      </p:grpSpPr>
      <p:sp>
        <p:nvSpPr>
          <p:cNvPr id="1766" name="Google Shape;1766;gaceb6e77c6_1_4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7" name="Google Shape;1767;gaceb6e77c6_1_4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2" name="Shape 1792"/>
        <p:cNvGrpSpPr/>
        <p:nvPr/>
      </p:nvGrpSpPr>
      <p:grpSpPr>
        <a:xfrm>
          <a:off x="0" y="0"/>
          <a:ext cx="0" cy="0"/>
          <a:chOff x="0" y="0"/>
          <a:chExt cx="0" cy="0"/>
        </a:xfrm>
      </p:grpSpPr>
      <p:sp>
        <p:nvSpPr>
          <p:cNvPr id="1793" name="Google Shape;1793;gaceb6e77c6_1_4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4" name="Google Shape;1794;gaceb6e77c6_1_4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8" name="Shape 1798"/>
        <p:cNvGrpSpPr/>
        <p:nvPr/>
      </p:nvGrpSpPr>
      <p:grpSpPr>
        <a:xfrm>
          <a:off x="0" y="0"/>
          <a:ext cx="0" cy="0"/>
          <a:chOff x="0" y="0"/>
          <a:chExt cx="0" cy="0"/>
        </a:xfrm>
      </p:grpSpPr>
      <p:sp>
        <p:nvSpPr>
          <p:cNvPr id="1799" name="Google Shape;1799;SLIDES_API186852558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0" name="Google Shape;1800;SLIDES_API186852558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5" name="Shape 1805"/>
        <p:cNvGrpSpPr/>
        <p:nvPr/>
      </p:nvGrpSpPr>
      <p:grpSpPr>
        <a:xfrm>
          <a:off x="0" y="0"/>
          <a:ext cx="0" cy="0"/>
          <a:chOff x="0" y="0"/>
          <a:chExt cx="0" cy="0"/>
        </a:xfrm>
      </p:grpSpPr>
      <p:sp>
        <p:nvSpPr>
          <p:cNvPr id="1806" name="Google Shape;1806;SLIDES_API186852558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7" name="Google Shape;1807;SLIDES_API186852558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6" name="Shape 676"/>
        <p:cNvGrpSpPr/>
        <p:nvPr/>
      </p:nvGrpSpPr>
      <p:grpSpPr>
        <a:xfrm>
          <a:off x="0" y="0"/>
          <a:ext cx="0" cy="0"/>
          <a:chOff x="0" y="0"/>
          <a:chExt cx="0" cy="0"/>
        </a:xfrm>
      </p:grpSpPr>
      <p:sp>
        <p:nvSpPr>
          <p:cNvPr id="677" name="Google Shape;677;ga266271319_0_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8" name="Google Shape;678;ga266271319_0_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2" name="Shape 1812"/>
        <p:cNvGrpSpPr/>
        <p:nvPr/>
      </p:nvGrpSpPr>
      <p:grpSpPr>
        <a:xfrm>
          <a:off x="0" y="0"/>
          <a:ext cx="0" cy="0"/>
          <a:chOff x="0" y="0"/>
          <a:chExt cx="0" cy="0"/>
        </a:xfrm>
      </p:grpSpPr>
      <p:sp>
        <p:nvSpPr>
          <p:cNvPr id="1813" name="Google Shape;1813;gb4802367a4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4" name="Google Shape;1814;gb4802367a4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8" name="Shape 1828"/>
        <p:cNvGrpSpPr/>
        <p:nvPr/>
      </p:nvGrpSpPr>
      <p:grpSpPr>
        <a:xfrm>
          <a:off x="0" y="0"/>
          <a:ext cx="0" cy="0"/>
          <a:chOff x="0" y="0"/>
          <a:chExt cx="0" cy="0"/>
        </a:xfrm>
      </p:grpSpPr>
      <p:sp>
        <p:nvSpPr>
          <p:cNvPr id="1829" name="Google Shape;1829;gb4802367a4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0" name="Google Shape;1830;gb4802367a4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4" name="Shape 1844"/>
        <p:cNvGrpSpPr/>
        <p:nvPr/>
      </p:nvGrpSpPr>
      <p:grpSpPr>
        <a:xfrm>
          <a:off x="0" y="0"/>
          <a:ext cx="0" cy="0"/>
          <a:chOff x="0" y="0"/>
          <a:chExt cx="0" cy="0"/>
        </a:xfrm>
      </p:grpSpPr>
      <p:sp>
        <p:nvSpPr>
          <p:cNvPr id="1845" name="Google Shape;1845;gb4802367a4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6" name="Google Shape;1846;gb4802367a4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1" name="Shape 2181"/>
        <p:cNvGrpSpPr/>
        <p:nvPr/>
      </p:nvGrpSpPr>
      <p:grpSpPr>
        <a:xfrm>
          <a:off x="0" y="0"/>
          <a:ext cx="0" cy="0"/>
          <a:chOff x="0" y="0"/>
          <a:chExt cx="0" cy="0"/>
        </a:xfrm>
      </p:grpSpPr>
      <p:sp>
        <p:nvSpPr>
          <p:cNvPr id="2182" name="Google Shape;2182;gb4802367a4_2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3" name="Google Shape;2183;gb4802367a4_2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8" name="Shape 4968"/>
        <p:cNvGrpSpPr/>
        <p:nvPr/>
      </p:nvGrpSpPr>
      <p:grpSpPr>
        <a:xfrm>
          <a:off x="0" y="0"/>
          <a:ext cx="0" cy="0"/>
          <a:chOff x="0" y="0"/>
          <a:chExt cx="0" cy="0"/>
        </a:xfrm>
      </p:grpSpPr>
      <p:sp>
        <p:nvSpPr>
          <p:cNvPr id="4969" name="Google Shape;4969;gb4802367a4_2_3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0" name="Google Shape;4970;gb4802367a4_2_3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7" name="Shape 5387"/>
        <p:cNvGrpSpPr/>
        <p:nvPr/>
      </p:nvGrpSpPr>
      <p:grpSpPr>
        <a:xfrm>
          <a:off x="0" y="0"/>
          <a:ext cx="0" cy="0"/>
          <a:chOff x="0" y="0"/>
          <a:chExt cx="0" cy="0"/>
        </a:xfrm>
      </p:grpSpPr>
      <p:sp>
        <p:nvSpPr>
          <p:cNvPr id="5388" name="Google Shape;5388;gb4802367a4_2_3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9" name="Google Shape;5389;gb4802367a4_2_3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7" name="Shape 5557"/>
        <p:cNvGrpSpPr/>
        <p:nvPr/>
      </p:nvGrpSpPr>
      <p:grpSpPr>
        <a:xfrm>
          <a:off x="0" y="0"/>
          <a:ext cx="0" cy="0"/>
          <a:chOff x="0" y="0"/>
          <a:chExt cx="0" cy="0"/>
        </a:xfrm>
      </p:grpSpPr>
      <p:sp>
        <p:nvSpPr>
          <p:cNvPr id="5558" name="Google Shape;5558;gb4802367a4_2_3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9" name="Google Shape;5559;gb4802367a4_2_3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2" name="Shape 5962"/>
        <p:cNvGrpSpPr/>
        <p:nvPr/>
      </p:nvGrpSpPr>
      <p:grpSpPr>
        <a:xfrm>
          <a:off x="0" y="0"/>
          <a:ext cx="0" cy="0"/>
          <a:chOff x="0" y="0"/>
          <a:chExt cx="0" cy="0"/>
        </a:xfrm>
      </p:grpSpPr>
      <p:sp>
        <p:nvSpPr>
          <p:cNvPr id="5963" name="Google Shape;5963;gb4802367a4_2_4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4" name="Google Shape;5964;gb4802367a4_2_4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2" name="Shape 6342"/>
        <p:cNvGrpSpPr/>
        <p:nvPr/>
      </p:nvGrpSpPr>
      <p:grpSpPr>
        <a:xfrm>
          <a:off x="0" y="0"/>
          <a:ext cx="0" cy="0"/>
          <a:chOff x="0" y="0"/>
          <a:chExt cx="0" cy="0"/>
        </a:xfrm>
      </p:grpSpPr>
      <p:sp>
        <p:nvSpPr>
          <p:cNvPr id="6343" name="Google Shape;6343;gb4802367a4_2_4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4" name="Google Shape;6344;gb4802367a4_2_4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6" name="Shape 6756"/>
        <p:cNvGrpSpPr/>
        <p:nvPr/>
      </p:nvGrpSpPr>
      <p:grpSpPr>
        <a:xfrm>
          <a:off x="0" y="0"/>
          <a:ext cx="0" cy="0"/>
          <a:chOff x="0" y="0"/>
          <a:chExt cx="0" cy="0"/>
        </a:xfrm>
      </p:grpSpPr>
      <p:sp>
        <p:nvSpPr>
          <p:cNvPr id="6757" name="Google Shape;6757;gb4802367a4_2_4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8" name="Google Shape;6758;gb4802367a4_2_4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ad1506d47a_0_1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ad1506d47a_0_1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7" name="Shape 7117"/>
        <p:cNvGrpSpPr/>
        <p:nvPr/>
      </p:nvGrpSpPr>
      <p:grpSpPr>
        <a:xfrm>
          <a:off x="0" y="0"/>
          <a:ext cx="0" cy="0"/>
          <a:chOff x="0" y="0"/>
          <a:chExt cx="0" cy="0"/>
        </a:xfrm>
      </p:grpSpPr>
      <p:sp>
        <p:nvSpPr>
          <p:cNvPr id="7118" name="Google Shape;7118;gb4802367a4_2_5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9" name="Google Shape;7119;gb4802367a4_2_5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7" name="Shape 7627"/>
        <p:cNvGrpSpPr/>
        <p:nvPr/>
      </p:nvGrpSpPr>
      <p:grpSpPr>
        <a:xfrm>
          <a:off x="0" y="0"/>
          <a:ext cx="0" cy="0"/>
          <a:chOff x="0" y="0"/>
          <a:chExt cx="0" cy="0"/>
        </a:xfrm>
      </p:grpSpPr>
      <p:sp>
        <p:nvSpPr>
          <p:cNvPr id="7628" name="Google Shape;7628;gb4802367a4_2_5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9" name="Google Shape;7629;gb4802367a4_2_5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7" name="Shape 8247"/>
        <p:cNvGrpSpPr/>
        <p:nvPr/>
      </p:nvGrpSpPr>
      <p:grpSpPr>
        <a:xfrm>
          <a:off x="0" y="0"/>
          <a:ext cx="0" cy="0"/>
          <a:chOff x="0" y="0"/>
          <a:chExt cx="0" cy="0"/>
        </a:xfrm>
      </p:grpSpPr>
      <p:sp>
        <p:nvSpPr>
          <p:cNvPr id="8248" name="Google Shape;8248;gb4802367a4_2_6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9" name="Google Shape;8249;gb4802367a4_2_6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1" name="Shape 8841"/>
        <p:cNvGrpSpPr/>
        <p:nvPr/>
      </p:nvGrpSpPr>
      <p:grpSpPr>
        <a:xfrm>
          <a:off x="0" y="0"/>
          <a:ext cx="0" cy="0"/>
          <a:chOff x="0" y="0"/>
          <a:chExt cx="0" cy="0"/>
        </a:xfrm>
      </p:grpSpPr>
      <p:sp>
        <p:nvSpPr>
          <p:cNvPr id="8842" name="Google Shape;8842;gb4802367a4_2_7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3" name="Google Shape;8843;gb4802367a4_2_7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2" name="Shape 9162"/>
        <p:cNvGrpSpPr/>
        <p:nvPr/>
      </p:nvGrpSpPr>
      <p:grpSpPr>
        <a:xfrm>
          <a:off x="0" y="0"/>
          <a:ext cx="0" cy="0"/>
          <a:chOff x="0" y="0"/>
          <a:chExt cx="0" cy="0"/>
        </a:xfrm>
      </p:grpSpPr>
      <p:sp>
        <p:nvSpPr>
          <p:cNvPr id="9163" name="Google Shape;9163;gb4802367a4_2_7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4" name="Google Shape;9164;gb4802367a4_2_7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7" name="Shape 9467"/>
        <p:cNvGrpSpPr/>
        <p:nvPr/>
      </p:nvGrpSpPr>
      <p:grpSpPr>
        <a:xfrm>
          <a:off x="0" y="0"/>
          <a:ext cx="0" cy="0"/>
          <a:chOff x="0" y="0"/>
          <a:chExt cx="0" cy="0"/>
        </a:xfrm>
      </p:grpSpPr>
      <p:sp>
        <p:nvSpPr>
          <p:cNvPr id="9468" name="Google Shape;9468;gb4802367a4_2_7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9" name="Google Shape;9469;gb4802367a4_2_7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a266271319_0_1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a266271319_0_1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abb2158f5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 name="Google Shape;724;gabb2158f5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b4f9114be8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b4f9114be8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a266271319_6_7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a266271319_6_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6.xml"/><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slide" Target="/ppt/slides/slide9.xml"/><Relationship Id="rId6" Type="http://schemas.openxmlformats.org/officeDocument/2006/relationships/slide" Target="/ppt/slides/slide9.xml"/><Relationship Id="rId7" Type="http://schemas.openxmlformats.org/officeDocument/2006/relationships/slide" Target="/ppt/slides/slide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8" name="Shape 8"/>
        <p:cNvGrpSpPr/>
        <p:nvPr/>
      </p:nvGrpSpPr>
      <p:grpSpPr>
        <a:xfrm>
          <a:off x="0" y="0"/>
          <a:ext cx="0" cy="0"/>
          <a:chOff x="0" y="0"/>
          <a:chExt cx="0" cy="0"/>
        </a:xfrm>
      </p:grpSpPr>
      <p:sp>
        <p:nvSpPr>
          <p:cNvPr id="9" name="Google Shape;9;p2"/>
          <p:cNvSpPr/>
          <p:nvPr/>
        </p:nvSpPr>
        <p:spPr>
          <a:xfrm rot="142371">
            <a:off x="2974027" y="1179157"/>
            <a:ext cx="3665001" cy="2402035"/>
          </a:xfrm>
          <a:custGeom>
            <a:rect b="b" l="l" r="r" t="t"/>
            <a:pathLst>
              <a:path extrusionOk="0" h="21114" w="25795">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2526600" y="1340350"/>
            <a:ext cx="4090800" cy="2342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5200"/>
              <a:buNone/>
              <a:defRPr sz="5100">
                <a:solidFill>
                  <a:schemeClr val="dk2"/>
                </a:solidFill>
              </a:defRPr>
            </a:lvl1pPr>
            <a:lvl2pPr lvl="1" rtl="0" algn="ctr">
              <a:spcBef>
                <a:spcPts val="0"/>
              </a:spcBef>
              <a:spcAft>
                <a:spcPts val="0"/>
              </a:spcAft>
              <a:buSzPts val="5200"/>
              <a:buFont typeface="Fredoka One"/>
              <a:buNone/>
              <a:defRPr b="1" sz="5200">
                <a:latin typeface="Fredoka One"/>
                <a:ea typeface="Fredoka One"/>
                <a:cs typeface="Fredoka One"/>
                <a:sym typeface="Fredoka One"/>
              </a:defRPr>
            </a:lvl2pPr>
            <a:lvl3pPr lvl="2" rtl="0" algn="ctr">
              <a:spcBef>
                <a:spcPts val="0"/>
              </a:spcBef>
              <a:spcAft>
                <a:spcPts val="0"/>
              </a:spcAft>
              <a:buSzPts val="5200"/>
              <a:buFont typeface="Fredoka One"/>
              <a:buNone/>
              <a:defRPr b="1" sz="5200">
                <a:latin typeface="Fredoka One"/>
                <a:ea typeface="Fredoka One"/>
                <a:cs typeface="Fredoka One"/>
                <a:sym typeface="Fredoka One"/>
              </a:defRPr>
            </a:lvl3pPr>
            <a:lvl4pPr lvl="3" rtl="0" algn="ctr">
              <a:spcBef>
                <a:spcPts val="0"/>
              </a:spcBef>
              <a:spcAft>
                <a:spcPts val="0"/>
              </a:spcAft>
              <a:buSzPts val="5200"/>
              <a:buFont typeface="Fredoka One"/>
              <a:buNone/>
              <a:defRPr b="1" sz="5200">
                <a:latin typeface="Fredoka One"/>
                <a:ea typeface="Fredoka One"/>
                <a:cs typeface="Fredoka One"/>
                <a:sym typeface="Fredoka One"/>
              </a:defRPr>
            </a:lvl4pPr>
            <a:lvl5pPr lvl="4" rtl="0" algn="ctr">
              <a:spcBef>
                <a:spcPts val="0"/>
              </a:spcBef>
              <a:spcAft>
                <a:spcPts val="0"/>
              </a:spcAft>
              <a:buSzPts val="5200"/>
              <a:buFont typeface="Fredoka One"/>
              <a:buNone/>
              <a:defRPr b="1" sz="5200">
                <a:latin typeface="Fredoka One"/>
                <a:ea typeface="Fredoka One"/>
                <a:cs typeface="Fredoka One"/>
                <a:sym typeface="Fredoka One"/>
              </a:defRPr>
            </a:lvl5pPr>
            <a:lvl6pPr lvl="5" rtl="0" algn="ctr">
              <a:spcBef>
                <a:spcPts val="0"/>
              </a:spcBef>
              <a:spcAft>
                <a:spcPts val="0"/>
              </a:spcAft>
              <a:buSzPts val="5200"/>
              <a:buFont typeface="Fredoka One"/>
              <a:buNone/>
              <a:defRPr b="1" sz="5200">
                <a:latin typeface="Fredoka One"/>
                <a:ea typeface="Fredoka One"/>
                <a:cs typeface="Fredoka One"/>
                <a:sym typeface="Fredoka One"/>
              </a:defRPr>
            </a:lvl6pPr>
            <a:lvl7pPr lvl="6" rtl="0" algn="ctr">
              <a:spcBef>
                <a:spcPts val="0"/>
              </a:spcBef>
              <a:spcAft>
                <a:spcPts val="0"/>
              </a:spcAft>
              <a:buSzPts val="5200"/>
              <a:buFont typeface="Fredoka One"/>
              <a:buNone/>
              <a:defRPr b="1" sz="5200">
                <a:latin typeface="Fredoka One"/>
                <a:ea typeface="Fredoka One"/>
                <a:cs typeface="Fredoka One"/>
                <a:sym typeface="Fredoka One"/>
              </a:defRPr>
            </a:lvl7pPr>
            <a:lvl8pPr lvl="7" rtl="0" algn="ctr">
              <a:spcBef>
                <a:spcPts val="0"/>
              </a:spcBef>
              <a:spcAft>
                <a:spcPts val="0"/>
              </a:spcAft>
              <a:buSzPts val="5200"/>
              <a:buFont typeface="Fredoka One"/>
              <a:buNone/>
              <a:defRPr b="1" sz="5200">
                <a:latin typeface="Fredoka One"/>
                <a:ea typeface="Fredoka One"/>
                <a:cs typeface="Fredoka One"/>
                <a:sym typeface="Fredoka One"/>
              </a:defRPr>
            </a:lvl8pPr>
            <a:lvl9pPr lvl="8" rtl="0" algn="ctr">
              <a:spcBef>
                <a:spcPts val="0"/>
              </a:spcBef>
              <a:spcAft>
                <a:spcPts val="0"/>
              </a:spcAft>
              <a:buSzPts val="5200"/>
              <a:buFont typeface="Fredoka One"/>
              <a:buNone/>
              <a:defRPr b="1" sz="5200">
                <a:latin typeface="Fredoka One"/>
                <a:ea typeface="Fredoka One"/>
                <a:cs typeface="Fredoka One"/>
                <a:sym typeface="Fredoka One"/>
              </a:defRPr>
            </a:lvl9pPr>
          </a:lstStyle>
          <a:p/>
        </p:txBody>
      </p:sp>
      <p:sp>
        <p:nvSpPr>
          <p:cNvPr id="11" name="Google Shape;11;p2"/>
          <p:cNvSpPr txBox="1"/>
          <p:nvPr>
            <p:ph idx="1" type="subTitle"/>
          </p:nvPr>
        </p:nvSpPr>
        <p:spPr>
          <a:xfrm>
            <a:off x="2526600" y="3682575"/>
            <a:ext cx="4090800" cy="50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Font typeface="Lato"/>
              <a:buNone/>
              <a:defRPr sz="1600">
                <a:solidFill>
                  <a:schemeClr val="lt2"/>
                </a:solidFill>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12" name="Google Shape;12;p2"/>
          <p:cNvSpPr/>
          <p:nvPr/>
        </p:nvSpPr>
        <p:spPr>
          <a:xfrm>
            <a:off x="7551485" y="3585995"/>
            <a:ext cx="1592465" cy="1557468"/>
          </a:xfrm>
          <a:custGeom>
            <a:rect b="b" l="l" r="r" t="t"/>
            <a:pathLst>
              <a:path extrusionOk="0" h="7432" w="7599">
                <a:moveTo>
                  <a:pt x="6186" y="1"/>
                </a:moveTo>
                <a:cubicBezTo>
                  <a:pt x="5856" y="1"/>
                  <a:pt x="5522" y="72"/>
                  <a:pt x="5184" y="213"/>
                </a:cubicBezTo>
                <a:cubicBezTo>
                  <a:pt x="4149" y="644"/>
                  <a:pt x="3528" y="1430"/>
                  <a:pt x="3341" y="2529"/>
                </a:cubicBezTo>
                <a:cubicBezTo>
                  <a:pt x="3266" y="2972"/>
                  <a:pt x="3061" y="3334"/>
                  <a:pt x="2814" y="3687"/>
                </a:cubicBezTo>
                <a:cubicBezTo>
                  <a:pt x="2694" y="3859"/>
                  <a:pt x="2560" y="4022"/>
                  <a:pt x="2441" y="4195"/>
                </a:cubicBezTo>
                <a:cubicBezTo>
                  <a:pt x="2320" y="4370"/>
                  <a:pt x="2165" y="4506"/>
                  <a:pt x="1993" y="4631"/>
                </a:cubicBezTo>
                <a:cubicBezTo>
                  <a:pt x="1542" y="4960"/>
                  <a:pt x="1093" y="5290"/>
                  <a:pt x="717" y="5709"/>
                </a:cubicBezTo>
                <a:cubicBezTo>
                  <a:pt x="251" y="6227"/>
                  <a:pt x="31" y="6833"/>
                  <a:pt x="0" y="7431"/>
                </a:cubicBezTo>
                <a:lnTo>
                  <a:pt x="7598" y="7431"/>
                </a:lnTo>
                <a:lnTo>
                  <a:pt x="7598" y="456"/>
                </a:lnTo>
                <a:cubicBezTo>
                  <a:pt x="7567" y="437"/>
                  <a:pt x="7536" y="417"/>
                  <a:pt x="7504" y="397"/>
                </a:cubicBezTo>
                <a:cubicBezTo>
                  <a:pt x="7072" y="131"/>
                  <a:pt x="6633" y="1"/>
                  <a:pt x="61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10" y="667025"/>
            <a:ext cx="598930" cy="1684254"/>
          </a:xfrm>
          <a:custGeom>
            <a:rect b="b" l="l" r="r" t="t"/>
            <a:pathLst>
              <a:path extrusionOk="0" h="8037" w="2858">
                <a:moveTo>
                  <a:pt x="1" y="1"/>
                </a:moveTo>
                <a:lnTo>
                  <a:pt x="1" y="7914"/>
                </a:lnTo>
                <a:cubicBezTo>
                  <a:pt x="191" y="7994"/>
                  <a:pt x="390" y="8037"/>
                  <a:pt x="599" y="8037"/>
                </a:cubicBezTo>
                <a:cubicBezTo>
                  <a:pt x="645" y="8037"/>
                  <a:pt x="692" y="8035"/>
                  <a:pt x="740" y="8030"/>
                </a:cubicBezTo>
                <a:cubicBezTo>
                  <a:pt x="1284" y="7981"/>
                  <a:pt x="1855" y="7668"/>
                  <a:pt x="1919" y="6898"/>
                </a:cubicBezTo>
                <a:cubicBezTo>
                  <a:pt x="1944" y="6597"/>
                  <a:pt x="1913" y="6301"/>
                  <a:pt x="1843" y="6010"/>
                </a:cubicBezTo>
                <a:cubicBezTo>
                  <a:pt x="1805" y="5851"/>
                  <a:pt x="1759" y="5694"/>
                  <a:pt x="1720" y="5535"/>
                </a:cubicBezTo>
                <a:cubicBezTo>
                  <a:pt x="1652" y="5262"/>
                  <a:pt x="1591" y="4989"/>
                  <a:pt x="1590" y="4705"/>
                </a:cubicBezTo>
                <a:cubicBezTo>
                  <a:pt x="1589" y="4433"/>
                  <a:pt x="1665" y="4186"/>
                  <a:pt x="1832" y="3968"/>
                </a:cubicBezTo>
                <a:cubicBezTo>
                  <a:pt x="1921" y="3851"/>
                  <a:pt x="2006" y="3732"/>
                  <a:pt x="2094" y="3614"/>
                </a:cubicBezTo>
                <a:cubicBezTo>
                  <a:pt x="2093" y="3613"/>
                  <a:pt x="2093" y="3612"/>
                  <a:pt x="2092" y="3612"/>
                </a:cubicBezTo>
                <a:cubicBezTo>
                  <a:pt x="2169" y="3508"/>
                  <a:pt x="2247" y="3404"/>
                  <a:pt x="2323" y="3300"/>
                </a:cubicBezTo>
                <a:cubicBezTo>
                  <a:pt x="2739" y="2728"/>
                  <a:pt x="2858" y="2085"/>
                  <a:pt x="2705" y="1413"/>
                </a:cubicBezTo>
                <a:cubicBezTo>
                  <a:pt x="2528" y="631"/>
                  <a:pt x="2022" y="87"/>
                  <a:pt x="1132" y="87"/>
                </a:cubicBezTo>
                <a:cubicBezTo>
                  <a:pt x="1122" y="87"/>
                  <a:pt x="1112" y="87"/>
                  <a:pt x="1102" y="87"/>
                </a:cubicBezTo>
                <a:cubicBezTo>
                  <a:pt x="1046" y="88"/>
                  <a:pt x="990" y="88"/>
                  <a:pt x="934" y="88"/>
                </a:cubicBezTo>
                <a:cubicBezTo>
                  <a:pt x="832" y="88"/>
                  <a:pt x="731" y="87"/>
                  <a:pt x="629" y="86"/>
                </a:cubicBezTo>
                <a:cubicBezTo>
                  <a:pt x="413" y="83"/>
                  <a:pt x="203" y="58"/>
                  <a:pt x="1" y="1"/>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60073" y="-6"/>
            <a:ext cx="1833253" cy="473611"/>
          </a:xfrm>
          <a:custGeom>
            <a:rect b="b" l="l" r="r" t="t"/>
            <a:pathLst>
              <a:path extrusionOk="0" h="2260" w="8748">
                <a:moveTo>
                  <a:pt x="1" y="0"/>
                </a:moveTo>
                <a:cubicBezTo>
                  <a:pt x="3" y="3"/>
                  <a:pt x="4" y="5"/>
                  <a:pt x="5" y="7"/>
                </a:cubicBezTo>
                <a:cubicBezTo>
                  <a:pt x="129" y="217"/>
                  <a:pt x="325" y="351"/>
                  <a:pt x="548" y="452"/>
                </a:cubicBezTo>
                <a:cubicBezTo>
                  <a:pt x="720" y="530"/>
                  <a:pt x="897" y="598"/>
                  <a:pt x="1075" y="662"/>
                </a:cubicBezTo>
                <a:cubicBezTo>
                  <a:pt x="1551" y="833"/>
                  <a:pt x="1960" y="1094"/>
                  <a:pt x="2311" y="1435"/>
                </a:cubicBezTo>
                <a:cubicBezTo>
                  <a:pt x="2496" y="1615"/>
                  <a:pt x="2671" y="1802"/>
                  <a:pt x="2878" y="1959"/>
                </a:cubicBezTo>
                <a:cubicBezTo>
                  <a:pt x="3094" y="2123"/>
                  <a:pt x="3335" y="2235"/>
                  <a:pt x="3619" y="2256"/>
                </a:cubicBezTo>
                <a:cubicBezTo>
                  <a:pt x="3650" y="2258"/>
                  <a:pt x="3679" y="2259"/>
                  <a:pt x="3709" y="2259"/>
                </a:cubicBezTo>
                <a:cubicBezTo>
                  <a:pt x="4032" y="2259"/>
                  <a:pt x="4287" y="2122"/>
                  <a:pt x="4469" y="1845"/>
                </a:cubicBezTo>
                <a:cubicBezTo>
                  <a:pt x="4537" y="1741"/>
                  <a:pt x="4581" y="1626"/>
                  <a:pt x="4629" y="1514"/>
                </a:cubicBezTo>
                <a:cubicBezTo>
                  <a:pt x="4701" y="1348"/>
                  <a:pt x="4780" y="1184"/>
                  <a:pt x="4900" y="1040"/>
                </a:cubicBezTo>
                <a:cubicBezTo>
                  <a:pt x="5070" y="837"/>
                  <a:pt x="5255" y="736"/>
                  <a:pt x="5470" y="736"/>
                </a:cubicBezTo>
                <a:cubicBezTo>
                  <a:pt x="5569" y="736"/>
                  <a:pt x="5674" y="757"/>
                  <a:pt x="5786" y="799"/>
                </a:cubicBezTo>
                <a:cubicBezTo>
                  <a:pt x="5949" y="860"/>
                  <a:pt x="6105" y="932"/>
                  <a:pt x="6266" y="996"/>
                </a:cubicBezTo>
                <a:cubicBezTo>
                  <a:pt x="6437" y="1064"/>
                  <a:pt x="6612" y="1120"/>
                  <a:pt x="6801" y="1139"/>
                </a:cubicBezTo>
                <a:cubicBezTo>
                  <a:pt x="6860" y="1145"/>
                  <a:pt x="6919" y="1148"/>
                  <a:pt x="6977" y="1148"/>
                </a:cubicBezTo>
                <a:cubicBezTo>
                  <a:pt x="7438" y="1148"/>
                  <a:pt x="7841" y="964"/>
                  <a:pt x="8213" y="689"/>
                </a:cubicBezTo>
                <a:cubicBezTo>
                  <a:pt x="8460" y="506"/>
                  <a:pt x="8644" y="278"/>
                  <a:pt x="874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0" y="-6"/>
            <a:ext cx="1406164" cy="1140020"/>
          </a:xfrm>
          <a:custGeom>
            <a:rect b="b" l="l" r="r" t="t"/>
            <a:pathLst>
              <a:path extrusionOk="0" h="5440" w="6710">
                <a:moveTo>
                  <a:pt x="1" y="0"/>
                </a:moveTo>
                <a:lnTo>
                  <a:pt x="1" y="5357"/>
                </a:lnTo>
                <a:cubicBezTo>
                  <a:pt x="172" y="5409"/>
                  <a:pt x="355" y="5436"/>
                  <a:pt x="551" y="5439"/>
                </a:cubicBezTo>
                <a:cubicBezTo>
                  <a:pt x="567" y="5439"/>
                  <a:pt x="583" y="5440"/>
                  <a:pt x="599" y="5440"/>
                </a:cubicBezTo>
                <a:cubicBezTo>
                  <a:pt x="1414" y="5440"/>
                  <a:pt x="2058" y="5089"/>
                  <a:pt x="2507" y="4405"/>
                </a:cubicBezTo>
                <a:cubicBezTo>
                  <a:pt x="2691" y="4125"/>
                  <a:pt x="2939" y="3938"/>
                  <a:pt x="3214" y="3771"/>
                </a:cubicBezTo>
                <a:cubicBezTo>
                  <a:pt x="3348" y="3689"/>
                  <a:pt x="3488" y="3618"/>
                  <a:pt x="3621" y="3535"/>
                </a:cubicBezTo>
                <a:cubicBezTo>
                  <a:pt x="3757" y="3451"/>
                  <a:pt x="3904" y="3405"/>
                  <a:pt x="4059" y="3371"/>
                </a:cubicBezTo>
                <a:cubicBezTo>
                  <a:pt x="4466" y="3281"/>
                  <a:pt x="4872" y="3189"/>
                  <a:pt x="5255" y="3015"/>
                </a:cubicBezTo>
                <a:cubicBezTo>
                  <a:pt x="6384" y="2503"/>
                  <a:pt x="6709" y="1234"/>
                  <a:pt x="6356" y="323"/>
                </a:cubicBezTo>
                <a:cubicBezTo>
                  <a:pt x="6313" y="213"/>
                  <a:pt x="6265" y="105"/>
                  <a:pt x="6212"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 name="Google Shape;16;p2"/>
          <p:cNvGrpSpPr/>
          <p:nvPr/>
        </p:nvGrpSpPr>
        <p:grpSpPr>
          <a:xfrm>
            <a:off x="473825" y="119541"/>
            <a:ext cx="1074206" cy="839921"/>
            <a:chOff x="180850" y="479678"/>
            <a:chExt cx="1074206" cy="839921"/>
          </a:xfrm>
        </p:grpSpPr>
        <p:sp>
          <p:nvSpPr>
            <p:cNvPr id="17" name="Google Shape;17;p2"/>
            <p:cNvSpPr/>
            <p:nvPr/>
          </p:nvSpPr>
          <p:spPr>
            <a:xfrm>
              <a:off x="180850" y="598918"/>
              <a:ext cx="251056" cy="281442"/>
            </a:xfrm>
            <a:custGeom>
              <a:rect b="b" l="l" r="r" t="t"/>
              <a:pathLst>
                <a:path extrusionOk="0" h="1343" w="1198">
                  <a:moveTo>
                    <a:pt x="962" y="0"/>
                  </a:moveTo>
                  <a:cubicBezTo>
                    <a:pt x="955" y="0"/>
                    <a:pt x="948" y="1"/>
                    <a:pt x="940" y="1"/>
                  </a:cubicBezTo>
                  <a:cubicBezTo>
                    <a:pt x="780" y="11"/>
                    <a:pt x="657" y="93"/>
                    <a:pt x="552" y="204"/>
                  </a:cubicBezTo>
                  <a:cubicBezTo>
                    <a:pt x="323" y="445"/>
                    <a:pt x="159" y="730"/>
                    <a:pt x="29" y="1035"/>
                  </a:cubicBezTo>
                  <a:cubicBezTo>
                    <a:pt x="12" y="1078"/>
                    <a:pt x="2" y="1127"/>
                    <a:pt x="2" y="1174"/>
                  </a:cubicBezTo>
                  <a:cubicBezTo>
                    <a:pt x="1" y="1278"/>
                    <a:pt x="67" y="1343"/>
                    <a:pt x="161" y="1343"/>
                  </a:cubicBezTo>
                  <a:cubicBezTo>
                    <a:pt x="179" y="1343"/>
                    <a:pt x="197" y="1341"/>
                    <a:pt x="216" y="1336"/>
                  </a:cubicBezTo>
                  <a:cubicBezTo>
                    <a:pt x="281" y="1320"/>
                    <a:pt x="332" y="1283"/>
                    <a:pt x="380" y="1239"/>
                  </a:cubicBezTo>
                  <a:cubicBezTo>
                    <a:pt x="594" y="1040"/>
                    <a:pt x="806" y="838"/>
                    <a:pt x="997" y="616"/>
                  </a:cubicBezTo>
                  <a:cubicBezTo>
                    <a:pt x="1067" y="535"/>
                    <a:pt x="1129" y="449"/>
                    <a:pt x="1165" y="347"/>
                  </a:cubicBezTo>
                  <a:cubicBezTo>
                    <a:pt x="1185" y="292"/>
                    <a:pt x="1198" y="235"/>
                    <a:pt x="1191" y="198"/>
                  </a:cubicBezTo>
                  <a:cubicBezTo>
                    <a:pt x="1168" y="68"/>
                    <a:pt x="1082" y="0"/>
                    <a:pt x="96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056181" y="994149"/>
              <a:ext cx="198875" cy="245817"/>
            </a:xfrm>
            <a:custGeom>
              <a:rect b="b" l="l" r="r" t="t"/>
              <a:pathLst>
                <a:path extrusionOk="0" h="1173" w="949">
                  <a:moveTo>
                    <a:pt x="161" y="0"/>
                  </a:moveTo>
                  <a:cubicBezTo>
                    <a:pt x="138" y="0"/>
                    <a:pt x="114" y="6"/>
                    <a:pt x="89" y="20"/>
                  </a:cubicBezTo>
                  <a:cubicBezTo>
                    <a:pt x="25" y="57"/>
                    <a:pt x="1" y="134"/>
                    <a:pt x="21" y="249"/>
                  </a:cubicBezTo>
                  <a:cubicBezTo>
                    <a:pt x="94" y="476"/>
                    <a:pt x="198" y="707"/>
                    <a:pt x="353" y="913"/>
                  </a:cubicBezTo>
                  <a:cubicBezTo>
                    <a:pt x="401" y="976"/>
                    <a:pt x="457" y="1034"/>
                    <a:pt x="521" y="1083"/>
                  </a:cubicBezTo>
                  <a:cubicBezTo>
                    <a:pt x="599" y="1142"/>
                    <a:pt x="674" y="1172"/>
                    <a:pt x="739" y="1172"/>
                  </a:cubicBezTo>
                  <a:cubicBezTo>
                    <a:pt x="784" y="1172"/>
                    <a:pt x="824" y="1158"/>
                    <a:pt x="857" y="1129"/>
                  </a:cubicBezTo>
                  <a:cubicBezTo>
                    <a:pt x="935" y="1063"/>
                    <a:pt x="948" y="941"/>
                    <a:pt x="873" y="806"/>
                  </a:cubicBezTo>
                  <a:cubicBezTo>
                    <a:pt x="759" y="603"/>
                    <a:pt x="642" y="401"/>
                    <a:pt x="488" y="224"/>
                  </a:cubicBezTo>
                  <a:cubicBezTo>
                    <a:pt x="432" y="159"/>
                    <a:pt x="369" y="101"/>
                    <a:pt x="298" y="54"/>
                  </a:cubicBezTo>
                  <a:cubicBezTo>
                    <a:pt x="254" y="26"/>
                    <a:pt x="209" y="0"/>
                    <a:pt x="161"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83285" y="946789"/>
              <a:ext cx="122175" cy="225699"/>
            </a:xfrm>
            <a:custGeom>
              <a:rect b="b" l="l" r="r" t="t"/>
              <a:pathLst>
                <a:path extrusionOk="0" h="1077" w="583">
                  <a:moveTo>
                    <a:pt x="360" y="1"/>
                  </a:moveTo>
                  <a:cubicBezTo>
                    <a:pt x="295" y="1"/>
                    <a:pt x="245" y="29"/>
                    <a:pt x="210" y="96"/>
                  </a:cubicBezTo>
                  <a:cubicBezTo>
                    <a:pt x="87" y="339"/>
                    <a:pt x="0" y="593"/>
                    <a:pt x="7" y="870"/>
                  </a:cubicBezTo>
                  <a:cubicBezTo>
                    <a:pt x="9" y="958"/>
                    <a:pt x="44" y="1036"/>
                    <a:pt x="137" y="1069"/>
                  </a:cubicBezTo>
                  <a:cubicBezTo>
                    <a:pt x="153" y="1074"/>
                    <a:pt x="168" y="1077"/>
                    <a:pt x="185" y="1077"/>
                  </a:cubicBezTo>
                  <a:cubicBezTo>
                    <a:pt x="246" y="1077"/>
                    <a:pt x="311" y="1040"/>
                    <a:pt x="356" y="973"/>
                  </a:cubicBezTo>
                  <a:cubicBezTo>
                    <a:pt x="510" y="742"/>
                    <a:pt x="583" y="485"/>
                    <a:pt x="580" y="222"/>
                  </a:cubicBezTo>
                  <a:cubicBezTo>
                    <a:pt x="568" y="95"/>
                    <a:pt x="519" y="31"/>
                    <a:pt x="429" y="10"/>
                  </a:cubicBezTo>
                  <a:cubicBezTo>
                    <a:pt x="404" y="4"/>
                    <a:pt x="381" y="1"/>
                    <a:pt x="36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697624" y="1115066"/>
              <a:ext cx="114421" cy="204533"/>
            </a:xfrm>
            <a:custGeom>
              <a:rect b="b" l="l" r="r" t="t"/>
              <a:pathLst>
                <a:path extrusionOk="0" h="976" w="546">
                  <a:moveTo>
                    <a:pt x="325" y="1"/>
                  </a:moveTo>
                  <a:cubicBezTo>
                    <a:pt x="268" y="1"/>
                    <a:pt x="207" y="28"/>
                    <a:pt x="150" y="83"/>
                  </a:cubicBezTo>
                  <a:cubicBezTo>
                    <a:pt x="90" y="141"/>
                    <a:pt x="57" y="212"/>
                    <a:pt x="41" y="292"/>
                  </a:cubicBezTo>
                  <a:cubicBezTo>
                    <a:pt x="0" y="490"/>
                    <a:pt x="46" y="681"/>
                    <a:pt x="99" y="869"/>
                  </a:cubicBezTo>
                  <a:cubicBezTo>
                    <a:pt x="119" y="939"/>
                    <a:pt x="173" y="976"/>
                    <a:pt x="235" y="976"/>
                  </a:cubicBezTo>
                  <a:cubicBezTo>
                    <a:pt x="262" y="976"/>
                    <a:pt x="291" y="969"/>
                    <a:pt x="319" y="955"/>
                  </a:cubicBezTo>
                  <a:cubicBezTo>
                    <a:pt x="397" y="916"/>
                    <a:pt x="457" y="859"/>
                    <a:pt x="484" y="771"/>
                  </a:cubicBezTo>
                  <a:cubicBezTo>
                    <a:pt x="536" y="601"/>
                    <a:pt x="545" y="429"/>
                    <a:pt x="536" y="290"/>
                  </a:cubicBezTo>
                  <a:cubicBezTo>
                    <a:pt x="526" y="228"/>
                    <a:pt x="524" y="201"/>
                    <a:pt x="517" y="176"/>
                  </a:cubicBezTo>
                  <a:cubicBezTo>
                    <a:pt x="485" y="62"/>
                    <a:pt x="410" y="1"/>
                    <a:pt x="32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36683" y="713548"/>
              <a:ext cx="130138" cy="188606"/>
            </a:xfrm>
            <a:custGeom>
              <a:rect b="b" l="l" r="r" t="t"/>
              <a:pathLst>
                <a:path extrusionOk="0" h="900" w="621">
                  <a:moveTo>
                    <a:pt x="431" y="0"/>
                  </a:moveTo>
                  <a:cubicBezTo>
                    <a:pt x="422" y="0"/>
                    <a:pt x="412" y="1"/>
                    <a:pt x="403" y="2"/>
                  </a:cubicBezTo>
                  <a:cubicBezTo>
                    <a:pt x="306" y="18"/>
                    <a:pt x="208" y="52"/>
                    <a:pt x="156" y="138"/>
                  </a:cubicBezTo>
                  <a:cubicBezTo>
                    <a:pt x="44" y="325"/>
                    <a:pt x="1" y="532"/>
                    <a:pt x="21" y="748"/>
                  </a:cubicBezTo>
                  <a:cubicBezTo>
                    <a:pt x="30" y="844"/>
                    <a:pt x="100" y="899"/>
                    <a:pt x="183" y="899"/>
                  </a:cubicBezTo>
                  <a:cubicBezTo>
                    <a:pt x="192" y="899"/>
                    <a:pt x="201" y="899"/>
                    <a:pt x="210" y="897"/>
                  </a:cubicBezTo>
                  <a:cubicBezTo>
                    <a:pt x="261" y="891"/>
                    <a:pt x="304" y="868"/>
                    <a:pt x="338" y="834"/>
                  </a:cubicBezTo>
                  <a:cubicBezTo>
                    <a:pt x="498" y="674"/>
                    <a:pt x="599" y="485"/>
                    <a:pt x="616" y="258"/>
                  </a:cubicBezTo>
                  <a:cubicBezTo>
                    <a:pt x="621" y="200"/>
                    <a:pt x="609" y="142"/>
                    <a:pt x="576" y="91"/>
                  </a:cubicBezTo>
                  <a:cubicBezTo>
                    <a:pt x="542" y="35"/>
                    <a:pt x="494" y="0"/>
                    <a:pt x="431"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28929" y="1084051"/>
              <a:ext cx="122385" cy="196989"/>
            </a:xfrm>
            <a:custGeom>
              <a:rect b="b" l="l" r="r" t="t"/>
              <a:pathLst>
                <a:path extrusionOk="0" h="940" w="584">
                  <a:moveTo>
                    <a:pt x="362" y="1"/>
                  </a:moveTo>
                  <a:cubicBezTo>
                    <a:pt x="305" y="1"/>
                    <a:pt x="247" y="35"/>
                    <a:pt x="201" y="106"/>
                  </a:cubicBezTo>
                  <a:cubicBezTo>
                    <a:pt x="88" y="280"/>
                    <a:pt x="9" y="472"/>
                    <a:pt x="4" y="684"/>
                  </a:cubicBezTo>
                  <a:cubicBezTo>
                    <a:pt x="0" y="811"/>
                    <a:pt x="53" y="895"/>
                    <a:pt x="145" y="927"/>
                  </a:cubicBezTo>
                  <a:cubicBezTo>
                    <a:pt x="168" y="935"/>
                    <a:pt x="191" y="939"/>
                    <a:pt x="214" y="939"/>
                  </a:cubicBezTo>
                  <a:cubicBezTo>
                    <a:pt x="284" y="939"/>
                    <a:pt x="354" y="902"/>
                    <a:pt x="409" y="826"/>
                  </a:cubicBezTo>
                  <a:cubicBezTo>
                    <a:pt x="534" y="657"/>
                    <a:pt x="584" y="466"/>
                    <a:pt x="571" y="257"/>
                  </a:cubicBezTo>
                  <a:cubicBezTo>
                    <a:pt x="560" y="217"/>
                    <a:pt x="551" y="175"/>
                    <a:pt x="535" y="137"/>
                  </a:cubicBezTo>
                  <a:cubicBezTo>
                    <a:pt x="494" y="48"/>
                    <a:pt x="429" y="1"/>
                    <a:pt x="362"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23391" y="855211"/>
              <a:ext cx="162411" cy="178338"/>
            </a:xfrm>
            <a:custGeom>
              <a:rect b="b" l="l" r="r" t="t"/>
              <a:pathLst>
                <a:path extrusionOk="0" h="851" w="775">
                  <a:moveTo>
                    <a:pt x="560" y="1"/>
                  </a:moveTo>
                  <a:cubicBezTo>
                    <a:pt x="509" y="1"/>
                    <a:pt x="462" y="25"/>
                    <a:pt x="422" y="62"/>
                  </a:cubicBezTo>
                  <a:cubicBezTo>
                    <a:pt x="260" y="211"/>
                    <a:pt x="129" y="385"/>
                    <a:pt x="38" y="586"/>
                  </a:cubicBezTo>
                  <a:cubicBezTo>
                    <a:pt x="31" y="601"/>
                    <a:pt x="27" y="617"/>
                    <a:pt x="25" y="633"/>
                  </a:cubicBezTo>
                  <a:cubicBezTo>
                    <a:pt x="0" y="759"/>
                    <a:pt x="75" y="850"/>
                    <a:pt x="198" y="850"/>
                  </a:cubicBezTo>
                  <a:cubicBezTo>
                    <a:pt x="206" y="850"/>
                    <a:pt x="214" y="850"/>
                    <a:pt x="223" y="849"/>
                  </a:cubicBezTo>
                  <a:cubicBezTo>
                    <a:pt x="307" y="841"/>
                    <a:pt x="376" y="799"/>
                    <a:pt x="435" y="744"/>
                  </a:cubicBezTo>
                  <a:cubicBezTo>
                    <a:pt x="558" y="631"/>
                    <a:pt x="653" y="496"/>
                    <a:pt x="735" y="351"/>
                  </a:cubicBezTo>
                  <a:cubicBezTo>
                    <a:pt x="761" y="304"/>
                    <a:pt x="775" y="254"/>
                    <a:pt x="769" y="191"/>
                  </a:cubicBezTo>
                  <a:cubicBezTo>
                    <a:pt x="750" y="117"/>
                    <a:pt x="708" y="50"/>
                    <a:pt x="631" y="16"/>
                  </a:cubicBezTo>
                  <a:cubicBezTo>
                    <a:pt x="607" y="6"/>
                    <a:pt x="583" y="1"/>
                    <a:pt x="56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1724" y="584039"/>
              <a:ext cx="118403" cy="195731"/>
            </a:xfrm>
            <a:custGeom>
              <a:rect b="b" l="l" r="r" t="t"/>
              <a:pathLst>
                <a:path extrusionOk="0" h="934" w="565">
                  <a:moveTo>
                    <a:pt x="366" y="0"/>
                  </a:moveTo>
                  <a:cubicBezTo>
                    <a:pt x="297" y="0"/>
                    <a:pt x="242" y="36"/>
                    <a:pt x="201" y="94"/>
                  </a:cubicBezTo>
                  <a:cubicBezTo>
                    <a:pt x="90" y="248"/>
                    <a:pt x="33" y="423"/>
                    <a:pt x="8" y="609"/>
                  </a:cubicBezTo>
                  <a:cubicBezTo>
                    <a:pt x="1" y="655"/>
                    <a:pt x="1" y="704"/>
                    <a:pt x="8" y="750"/>
                  </a:cubicBezTo>
                  <a:cubicBezTo>
                    <a:pt x="22" y="833"/>
                    <a:pt x="59" y="904"/>
                    <a:pt x="147" y="927"/>
                  </a:cubicBezTo>
                  <a:cubicBezTo>
                    <a:pt x="164" y="931"/>
                    <a:pt x="181" y="933"/>
                    <a:pt x="197" y="933"/>
                  </a:cubicBezTo>
                  <a:cubicBezTo>
                    <a:pt x="263" y="933"/>
                    <a:pt x="320" y="898"/>
                    <a:pt x="358" y="842"/>
                  </a:cubicBezTo>
                  <a:cubicBezTo>
                    <a:pt x="491" y="644"/>
                    <a:pt x="565" y="426"/>
                    <a:pt x="550" y="218"/>
                  </a:cubicBezTo>
                  <a:cubicBezTo>
                    <a:pt x="526" y="85"/>
                    <a:pt x="480" y="21"/>
                    <a:pt x="409" y="5"/>
                  </a:cubicBezTo>
                  <a:cubicBezTo>
                    <a:pt x="394" y="2"/>
                    <a:pt x="380" y="0"/>
                    <a:pt x="366"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31952" y="780188"/>
              <a:ext cx="186511" cy="160944"/>
            </a:xfrm>
            <a:custGeom>
              <a:rect b="b" l="l" r="r" t="t"/>
              <a:pathLst>
                <a:path extrusionOk="0" h="768" w="890">
                  <a:moveTo>
                    <a:pt x="677" y="1"/>
                  </a:moveTo>
                  <a:cubicBezTo>
                    <a:pt x="669" y="1"/>
                    <a:pt x="660" y="1"/>
                    <a:pt x="652" y="2"/>
                  </a:cubicBezTo>
                  <a:cubicBezTo>
                    <a:pt x="597" y="8"/>
                    <a:pt x="550" y="34"/>
                    <a:pt x="505" y="62"/>
                  </a:cubicBezTo>
                  <a:cubicBezTo>
                    <a:pt x="320" y="179"/>
                    <a:pt x="186" y="344"/>
                    <a:pt x="67" y="521"/>
                  </a:cubicBezTo>
                  <a:cubicBezTo>
                    <a:pt x="30" y="575"/>
                    <a:pt x="0" y="633"/>
                    <a:pt x="41" y="697"/>
                  </a:cubicBezTo>
                  <a:cubicBezTo>
                    <a:pt x="76" y="751"/>
                    <a:pt x="125" y="768"/>
                    <a:pt x="179" y="768"/>
                  </a:cubicBezTo>
                  <a:cubicBezTo>
                    <a:pt x="199" y="768"/>
                    <a:pt x="219" y="765"/>
                    <a:pt x="240" y="762"/>
                  </a:cubicBezTo>
                  <a:cubicBezTo>
                    <a:pt x="256" y="757"/>
                    <a:pt x="273" y="755"/>
                    <a:pt x="288" y="750"/>
                  </a:cubicBezTo>
                  <a:cubicBezTo>
                    <a:pt x="515" y="661"/>
                    <a:pt x="686" y="505"/>
                    <a:pt x="829" y="316"/>
                  </a:cubicBezTo>
                  <a:cubicBezTo>
                    <a:pt x="848" y="291"/>
                    <a:pt x="858" y="258"/>
                    <a:pt x="864" y="227"/>
                  </a:cubicBezTo>
                  <a:cubicBezTo>
                    <a:pt x="889" y="101"/>
                    <a:pt x="802" y="1"/>
                    <a:pt x="67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65223" y="566436"/>
              <a:ext cx="193426" cy="114840"/>
            </a:xfrm>
            <a:custGeom>
              <a:rect b="b" l="l" r="r" t="t"/>
              <a:pathLst>
                <a:path extrusionOk="0" h="548" w="923">
                  <a:moveTo>
                    <a:pt x="595" y="0"/>
                  </a:moveTo>
                  <a:cubicBezTo>
                    <a:pt x="551" y="0"/>
                    <a:pt x="507" y="6"/>
                    <a:pt x="465" y="14"/>
                  </a:cubicBezTo>
                  <a:cubicBezTo>
                    <a:pt x="282" y="31"/>
                    <a:pt x="156" y="125"/>
                    <a:pt x="74" y="272"/>
                  </a:cubicBezTo>
                  <a:cubicBezTo>
                    <a:pt x="0" y="405"/>
                    <a:pt x="75" y="545"/>
                    <a:pt x="225" y="547"/>
                  </a:cubicBezTo>
                  <a:cubicBezTo>
                    <a:pt x="230" y="547"/>
                    <a:pt x="235" y="547"/>
                    <a:pt x="239" y="547"/>
                  </a:cubicBezTo>
                  <a:cubicBezTo>
                    <a:pt x="450" y="547"/>
                    <a:pt x="643" y="473"/>
                    <a:pt x="800" y="335"/>
                  </a:cubicBezTo>
                  <a:cubicBezTo>
                    <a:pt x="923" y="228"/>
                    <a:pt x="881" y="78"/>
                    <a:pt x="727" y="22"/>
                  </a:cubicBezTo>
                  <a:cubicBezTo>
                    <a:pt x="683" y="6"/>
                    <a:pt x="639" y="0"/>
                    <a:pt x="59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84253" y="896075"/>
              <a:ext cx="185463" cy="118612"/>
            </a:xfrm>
            <a:custGeom>
              <a:rect b="b" l="l" r="r" t="t"/>
              <a:pathLst>
                <a:path extrusionOk="0" h="566" w="885">
                  <a:moveTo>
                    <a:pt x="685" y="0"/>
                  </a:moveTo>
                  <a:cubicBezTo>
                    <a:pt x="666" y="0"/>
                    <a:pt x="645" y="3"/>
                    <a:pt x="623" y="8"/>
                  </a:cubicBezTo>
                  <a:cubicBezTo>
                    <a:pt x="423" y="57"/>
                    <a:pt x="240" y="142"/>
                    <a:pt x="84" y="278"/>
                  </a:cubicBezTo>
                  <a:cubicBezTo>
                    <a:pt x="8" y="344"/>
                    <a:pt x="0" y="399"/>
                    <a:pt x="39" y="475"/>
                  </a:cubicBezTo>
                  <a:cubicBezTo>
                    <a:pt x="71" y="537"/>
                    <a:pt x="113" y="566"/>
                    <a:pt x="187" y="566"/>
                  </a:cubicBezTo>
                  <a:cubicBezTo>
                    <a:pt x="203" y="566"/>
                    <a:pt x="221" y="564"/>
                    <a:pt x="241" y="562"/>
                  </a:cubicBezTo>
                  <a:cubicBezTo>
                    <a:pt x="413" y="507"/>
                    <a:pt x="603" y="448"/>
                    <a:pt x="761" y="323"/>
                  </a:cubicBezTo>
                  <a:cubicBezTo>
                    <a:pt x="857" y="248"/>
                    <a:pt x="885" y="165"/>
                    <a:pt x="847" y="90"/>
                  </a:cubicBezTo>
                  <a:cubicBezTo>
                    <a:pt x="819" y="36"/>
                    <a:pt x="760" y="0"/>
                    <a:pt x="68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91467" y="959572"/>
              <a:ext cx="101847" cy="170584"/>
            </a:xfrm>
            <a:custGeom>
              <a:rect b="b" l="l" r="r" t="t"/>
              <a:pathLst>
                <a:path extrusionOk="0" h="814" w="486">
                  <a:moveTo>
                    <a:pt x="278" y="0"/>
                  </a:moveTo>
                  <a:cubicBezTo>
                    <a:pt x="197" y="0"/>
                    <a:pt x="136" y="46"/>
                    <a:pt x="105" y="115"/>
                  </a:cubicBezTo>
                  <a:cubicBezTo>
                    <a:pt x="25" y="287"/>
                    <a:pt x="0" y="469"/>
                    <a:pt x="52" y="655"/>
                  </a:cubicBezTo>
                  <a:cubicBezTo>
                    <a:pt x="75" y="741"/>
                    <a:pt x="128" y="810"/>
                    <a:pt x="228" y="813"/>
                  </a:cubicBezTo>
                  <a:cubicBezTo>
                    <a:pt x="230" y="813"/>
                    <a:pt x="233" y="813"/>
                    <a:pt x="235" y="813"/>
                  </a:cubicBezTo>
                  <a:cubicBezTo>
                    <a:pt x="330" y="813"/>
                    <a:pt x="383" y="746"/>
                    <a:pt x="416" y="666"/>
                  </a:cubicBezTo>
                  <a:cubicBezTo>
                    <a:pt x="470" y="537"/>
                    <a:pt x="485" y="401"/>
                    <a:pt x="468" y="242"/>
                  </a:cubicBezTo>
                  <a:cubicBezTo>
                    <a:pt x="460" y="216"/>
                    <a:pt x="452" y="168"/>
                    <a:pt x="432" y="126"/>
                  </a:cubicBezTo>
                  <a:cubicBezTo>
                    <a:pt x="403" y="62"/>
                    <a:pt x="365" y="2"/>
                    <a:pt x="283" y="0"/>
                  </a:cubicBezTo>
                  <a:cubicBezTo>
                    <a:pt x="281" y="0"/>
                    <a:pt x="280" y="0"/>
                    <a:pt x="27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60871" y="569789"/>
              <a:ext cx="153400" cy="143760"/>
            </a:xfrm>
            <a:custGeom>
              <a:rect b="b" l="l" r="r" t="t"/>
              <a:pathLst>
                <a:path extrusionOk="0" h="686" w="732">
                  <a:moveTo>
                    <a:pt x="572" y="0"/>
                  </a:moveTo>
                  <a:cubicBezTo>
                    <a:pt x="552" y="0"/>
                    <a:pt x="530" y="3"/>
                    <a:pt x="506" y="8"/>
                  </a:cubicBezTo>
                  <a:cubicBezTo>
                    <a:pt x="491" y="14"/>
                    <a:pt x="459" y="24"/>
                    <a:pt x="432" y="40"/>
                  </a:cubicBezTo>
                  <a:cubicBezTo>
                    <a:pt x="274" y="136"/>
                    <a:pt x="136" y="250"/>
                    <a:pt x="53" y="419"/>
                  </a:cubicBezTo>
                  <a:cubicBezTo>
                    <a:pt x="0" y="529"/>
                    <a:pt x="7" y="602"/>
                    <a:pt x="70" y="652"/>
                  </a:cubicBezTo>
                  <a:cubicBezTo>
                    <a:pt x="98" y="674"/>
                    <a:pt x="128" y="686"/>
                    <a:pt x="161" y="686"/>
                  </a:cubicBezTo>
                  <a:cubicBezTo>
                    <a:pt x="203" y="686"/>
                    <a:pt x="250" y="666"/>
                    <a:pt x="302" y="624"/>
                  </a:cubicBezTo>
                  <a:cubicBezTo>
                    <a:pt x="390" y="554"/>
                    <a:pt x="473" y="478"/>
                    <a:pt x="556" y="403"/>
                  </a:cubicBezTo>
                  <a:cubicBezTo>
                    <a:pt x="611" y="352"/>
                    <a:pt x="659" y="294"/>
                    <a:pt x="693" y="226"/>
                  </a:cubicBezTo>
                  <a:cubicBezTo>
                    <a:pt x="724" y="165"/>
                    <a:pt x="732" y="103"/>
                    <a:pt x="684" y="48"/>
                  </a:cubicBezTo>
                  <a:cubicBezTo>
                    <a:pt x="654" y="15"/>
                    <a:pt x="617" y="0"/>
                    <a:pt x="57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82237" y="719206"/>
              <a:ext cx="146484" cy="111278"/>
            </a:xfrm>
            <a:custGeom>
              <a:rect b="b" l="l" r="r" t="t"/>
              <a:pathLst>
                <a:path extrusionOk="0" h="531" w="699">
                  <a:moveTo>
                    <a:pt x="469" y="0"/>
                  </a:moveTo>
                  <a:cubicBezTo>
                    <a:pt x="442" y="0"/>
                    <a:pt x="412" y="3"/>
                    <a:pt x="380" y="9"/>
                  </a:cubicBezTo>
                  <a:cubicBezTo>
                    <a:pt x="214" y="34"/>
                    <a:pt x="94" y="119"/>
                    <a:pt x="30" y="276"/>
                  </a:cubicBezTo>
                  <a:cubicBezTo>
                    <a:pt x="0" y="346"/>
                    <a:pt x="6" y="411"/>
                    <a:pt x="60" y="466"/>
                  </a:cubicBezTo>
                  <a:cubicBezTo>
                    <a:pt x="99" y="506"/>
                    <a:pt x="144" y="530"/>
                    <a:pt x="195" y="530"/>
                  </a:cubicBezTo>
                  <a:cubicBezTo>
                    <a:pt x="212" y="530"/>
                    <a:pt x="230" y="527"/>
                    <a:pt x="249" y="521"/>
                  </a:cubicBezTo>
                  <a:cubicBezTo>
                    <a:pt x="355" y="484"/>
                    <a:pt x="460" y="444"/>
                    <a:pt x="549" y="374"/>
                  </a:cubicBezTo>
                  <a:cubicBezTo>
                    <a:pt x="660" y="284"/>
                    <a:pt x="699" y="189"/>
                    <a:pt x="659" y="101"/>
                  </a:cubicBezTo>
                  <a:cubicBezTo>
                    <a:pt x="629" y="35"/>
                    <a:pt x="565" y="0"/>
                    <a:pt x="469"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719628" y="971936"/>
              <a:ext cx="147742" cy="98914"/>
            </a:xfrm>
            <a:custGeom>
              <a:rect b="b" l="l" r="r" t="t"/>
              <a:pathLst>
                <a:path extrusionOk="0" h="472" w="705">
                  <a:moveTo>
                    <a:pt x="432" y="0"/>
                  </a:moveTo>
                  <a:cubicBezTo>
                    <a:pt x="392" y="0"/>
                    <a:pt x="353" y="8"/>
                    <a:pt x="314" y="25"/>
                  </a:cubicBezTo>
                  <a:cubicBezTo>
                    <a:pt x="245" y="55"/>
                    <a:pt x="181" y="94"/>
                    <a:pt x="122" y="139"/>
                  </a:cubicBezTo>
                  <a:cubicBezTo>
                    <a:pt x="30" y="208"/>
                    <a:pt x="0" y="291"/>
                    <a:pt x="33" y="372"/>
                  </a:cubicBezTo>
                  <a:cubicBezTo>
                    <a:pt x="60" y="436"/>
                    <a:pt x="121" y="471"/>
                    <a:pt x="210" y="471"/>
                  </a:cubicBezTo>
                  <a:cubicBezTo>
                    <a:pt x="230" y="471"/>
                    <a:pt x="251" y="470"/>
                    <a:pt x="274" y="466"/>
                  </a:cubicBezTo>
                  <a:cubicBezTo>
                    <a:pt x="392" y="434"/>
                    <a:pt x="514" y="390"/>
                    <a:pt x="604" y="293"/>
                  </a:cubicBezTo>
                  <a:cubicBezTo>
                    <a:pt x="705" y="185"/>
                    <a:pt x="663" y="49"/>
                    <a:pt x="519" y="12"/>
                  </a:cubicBezTo>
                  <a:cubicBezTo>
                    <a:pt x="490" y="4"/>
                    <a:pt x="461" y="0"/>
                    <a:pt x="43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026633" y="879939"/>
              <a:ext cx="136425" cy="66431"/>
            </a:xfrm>
            <a:custGeom>
              <a:rect b="b" l="l" r="r" t="t"/>
              <a:pathLst>
                <a:path extrusionOk="0" h="317" w="651">
                  <a:moveTo>
                    <a:pt x="364" y="1"/>
                  </a:moveTo>
                  <a:cubicBezTo>
                    <a:pt x="290" y="1"/>
                    <a:pt x="217" y="14"/>
                    <a:pt x="144" y="35"/>
                  </a:cubicBezTo>
                  <a:cubicBezTo>
                    <a:pt x="47" y="64"/>
                    <a:pt x="0" y="121"/>
                    <a:pt x="9" y="187"/>
                  </a:cubicBezTo>
                  <a:cubicBezTo>
                    <a:pt x="18" y="251"/>
                    <a:pt x="78" y="303"/>
                    <a:pt x="173" y="312"/>
                  </a:cubicBezTo>
                  <a:cubicBezTo>
                    <a:pt x="221" y="316"/>
                    <a:pt x="269" y="317"/>
                    <a:pt x="313" y="317"/>
                  </a:cubicBezTo>
                  <a:cubicBezTo>
                    <a:pt x="348" y="317"/>
                    <a:pt x="382" y="316"/>
                    <a:pt x="411" y="316"/>
                  </a:cubicBezTo>
                  <a:cubicBezTo>
                    <a:pt x="419" y="316"/>
                    <a:pt x="426" y="316"/>
                    <a:pt x="432" y="316"/>
                  </a:cubicBezTo>
                  <a:cubicBezTo>
                    <a:pt x="570" y="297"/>
                    <a:pt x="638" y="243"/>
                    <a:pt x="644" y="166"/>
                  </a:cubicBezTo>
                  <a:cubicBezTo>
                    <a:pt x="651" y="89"/>
                    <a:pt x="590" y="33"/>
                    <a:pt x="475" y="11"/>
                  </a:cubicBezTo>
                  <a:cubicBezTo>
                    <a:pt x="438" y="4"/>
                    <a:pt x="401" y="1"/>
                    <a:pt x="36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864434" y="1168923"/>
              <a:ext cx="117984" cy="66222"/>
            </a:xfrm>
            <a:custGeom>
              <a:rect b="b" l="l" r="r" t="t"/>
              <a:pathLst>
                <a:path extrusionOk="0" h="316" w="563">
                  <a:moveTo>
                    <a:pt x="241" y="0"/>
                  </a:moveTo>
                  <a:cubicBezTo>
                    <a:pt x="225" y="0"/>
                    <a:pt x="209" y="1"/>
                    <a:pt x="193" y="3"/>
                  </a:cubicBezTo>
                  <a:cubicBezTo>
                    <a:pt x="149" y="6"/>
                    <a:pt x="112" y="25"/>
                    <a:pt x="81" y="57"/>
                  </a:cubicBezTo>
                  <a:cubicBezTo>
                    <a:pt x="1" y="136"/>
                    <a:pt x="14" y="225"/>
                    <a:pt x="118" y="269"/>
                  </a:cubicBezTo>
                  <a:cubicBezTo>
                    <a:pt x="201" y="303"/>
                    <a:pt x="289" y="316"/>
                    <a:pt x="372" y="316"/>
                  </a:cubicBezTo>
                  <a:cubicBezTo>
                    <a:pt x="382" y="316"/>
                    <a:pt x="393" y="316"/>
                    <a:pt x="403" y="315"/>
                  </a:cubicBezTo>
                  <a:cubicBezTo>
                    <a:pt x="476" y="306"/>
                    <a:pt x="527" y="279"/>
                    <a:pt x="545" y="216"/>
                  </a:cubicBezTo>
                  <a:cubicBezTo>
                    <a:pt x="563" y="145"/>
                    <a:pt x="530" y="92"/>
                    <a:pt x="469" y="58"/>
                  </a:cubicBezTo>
                  <a:cubicBezTo>
                    <a:pt x="397" y="20"/>
                    <a:pt x="321" y="0"/>
                    <a:pt x="241"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981787" y="661367"/>
              <a:ext cx="105619" cy="65803"/>
            </a:xfrm>
            <a:custGeom>
              <a:rect b="b" l="l" r="r" t="t"/>
              <a:pathLst>
                <a:path extrusionOk="0" h="314" w="504">
                  <a:moveTo>
                    <a:pt x="281" y="1"/>
                  </a:moveTo>
                  <a:cubicBezTo>
                    <a:pt x="201" y="1"/>
                    <a:pt x="117" y="30"/>
                    <a:pt x="65" y="82"/>
                  </a:cubicBezTo>
                  <a:cubicBezTo>
                    <a:pt x="26" y="122"/>
                    <a:pt x="0" y="168"/>
                    <a:pt x="20" y="224"/>
                  </a:cubicBezTo>
                  <a:cubicBezTo>
                    <a:pt x="40" y="286"/>
                    <a:pt x="93" y="311"/>
                    <a:pt x="156" y="313"/>
                  </a:cubicBezTo>
                  <a:cubicBezTo>
                    <a:pt x="158" y="313"/>
                    <a:pt x="160" y="313"/>
                    <a:pt x="163" y="313"/>
                  </a:cubicBezTo>
                  <a:cubicBezTo>
                    <a:pt x="187" y="313"/>
                    <a:pt x="209" y="310"/>
                    <a:pt x="219" y="309"/>
                  </a:cubicBezTo>
                  <a:cubicBezTo>
                    <a:pt x="303" y="296"/>
                    <a:pt x="371" y="280"/>
                    <a:pt x="426" y="235"/>
                  </a:cubicBezTo>
                  <a:cubicBezTo>
                    <a:pt x="503" y="171"/>
                    <a:pt x="493" y="76"/>
                    <a:pt x="405" y="29"/>
                  </a:cubicBezTo>
                  <a:cubicBezTo>
                    <a:pt x="370" y="10"/>
                    <a:pt x="326" y="1"/>
                    <a:pt x="281"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645025" y="479678"/>
              <a:ext cx="69156" cy="92417"/>
            </a:xfrm>
            <a:custGeom>
              <a:rect b="b" l="l" r="r" t="t"/>
              <a:pathLst>
                <a:path extrusionOk="0" h="441" w="330">
                  <a:moveTo>
                    <a:pt x="156" y="0"/>
                  </a:moveTo>
                  <a:cubicBezTo>
                    <a:pt x="115" y="0"/>
                    <a:pt x="76" y="22"/>
                    <a:pt x="49" y="64"/>
                  </a:cubicBezTo>
                  <a:cubicBezTo>
                    <a:pt x="1" y="138"/>
                    <a:pt x="10" y="314"/>
                    <a:pt x="69" y="379"/>
                  </a:cubicBezTo>
                  <a:cubicBezTo>
                    <a:pt x="104" y="417"/>
                    <a:pt x="148" y="440"/>
                    <a:pt x="197" y="440"/>
                  </a:cubicBezTo>
                  <a:cubicBezTo>
                    <a:pt x="211" y="440"/>
                    <a:pt x="226" y="438"/>
                    <a:pt x="242" y="434"/>
                  </a:cubicBezTo>
                  <a:cubicBezTo>
                    <a:pt x="317" y="412"/>
                    <a:pt x="330" y="349"/>
                    <a:pt x="326" y="282"/>
                  </a:cubicBezTo>
                  <a:cubicBezTo>
                    <a:pt x="324" y="256"/>
                    <a:pt x="319" y="230"/>
                    <a:pt x="318" y="213"/>
                  </a:cubicBezTo>
                  <a:cubicBezTo>
                    <a:pt x="305" y="147"/>
                    <a:pt x="296" y="89"/>
                    <a:pt x="252" y="44"/>
                  </a:cubicBezTo>
                  <a:cubicBezTo>
                    <a:pt x="223" y="15"/>
                    <a:pt x="189" y="0"/>
                    <a:pt x="156"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810577" y="499586"/>
              <a:ext cx="75233" cy="85711"/>
            </a:xfrm>
            <a:custGeom>
              <a:rect b="b" l="l" r="r" t="t"/>
              <a:pathLst>
                <a:path extrusionOk="0" h="409" w="359">
                  <a:moveTo>
                    <a:pt x="133" y="0"/>
                  </a:moveTo>
                  <a:cubicBezTo>
                    <a:pt x="113" y="0"/>
                    <a:pt x="92" y="6"/>
                    <a:pt x="72" y="18"/>
                  </a:cubicBezTo>
                  <a:cubicBezTo>
                    <a:pt x="21" y="49"/>
                    <a:pt x="0" y="96"/>
                    <a:pt x="5" y="152"/>
                  </a:cubicBezTo>
                  <a:cubicBezTo>
                    <a:pt x="14" y="239"/>
                    <a:pt x="54" y="313"/>
                    <a:pt x="122" y="368"/>
                  </a:cubicBezTo>
                  <a:cubicBezTo>
                    <a:pt x="153" y="392"/>
                    <a:pt x="186" y="409"/>
                    <a:pt x="222" y="409"/>
                  </a:cubicBezTo>
                  <a:cubicBezTo>
                    <a:pt x="242" y="409"/>
                    <a:pt x="263" y="403"/>
                    <a:pt x="285" y="390"/>
                  </a:cubicBezTo>
                  <a:cubicBezTo>
                    <a:pt x="347" y="353"/>
                    <a:pt x="358" y="292"/>
                    <a:pt x="349" y="217"/>
                  </a:cubicBezTo>
                  <a:cubicBezTo>
                    <a:pt x="325" y="149"/>
                    <a:pt x="287" y="80"/>
                    <a:pt x="220" y="32"/>
                  </a:cubicBezTo>
                  <a:cubicBezTo>
                    <a:pt x="193" y="13"/>
                    <a:pt x="163" y="0"/>
                    <a:pt x="13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1025795" y="1193232"/>
              <a:ext cx="62659" cy="79634"/>
            </a:xfrm>
            <a:custGeom>
              <a:rect b="b" l="l" r="r" t="t"/>
              <a:pathLst>
                <a:path extrusionOk="0" h="380" w="299">
                  <a:moveTo>
                    <a:pt x="119" y="0"/>
                  </a:moveTo>
                  <a:cubicBezTo>
                    <a:pt x="103" y="0"/>
                    <a:pt x="88" y="3"/>
                    <a:pt x="75" y="10"/>
                  </a:cubicBezTo>
                  <a:cubicBezTo>
                    <a:pt x="3" y="44"/>
                    <a:pt x="1" y="105"/>
                    <a:pt x="14" y="171"/>
                  </a:cubicBezTo>
                  <a:cubicBezTo>
                    <a:pt x="25" y="229"/>
                    <a:pt x="45" y="283"/>
                    <a:pt x="84" y="328"/>
                  </a:cubicBezTo>
                  <a:cubicBezTo>
                    <a:pt x="108" y="359"/>
                    <a:pt x="140" y="380"/>
                    <a:pt x="177" y="380"/>
                  </a:cubicBezTo>
                  <a:cubicBezTo>
                    <a:pt x="187" y="380"/>
                    <a:pt x="198" y="378"/>
                    <a:pt x="209" y="375"/>
                  </a:cubicBezTo>
                  <a:cubicBezTo>
                    <a:pt x="261" y="360"/>
                    <a:pt x="287" y="320"/>
                    <a:pt x="294" y="270"/>
                  </a:cubicBezTo>
                  <a:cubicBezTo>
                    <a:pt x="298" y="239"/>
                    <a:pt x="295" y="208"/>
                    <a:pt x="295" y="190"/>
                  </a:cubicBezTo>
                  <a:cubicBezTo>
                    <a:pt x="286" y="140"/>
                    <a:pt x="279" y="104"/>
                    <a:pt x="257" y="73"/>
                  </a:cubicBezTo>
                  <a:cubicBezTo>
                    <a:pt x="224" y="29"/>
                    <a:pt x="168" y="0"/>
                    <a:pt x="119"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764055" y="791923"/>
              <a:ext cx="69575" cy="68317"/>
            </a:xfrm>
            <a:custGeom>
              <a:rect b="b" l="l" r="r" t="t"/>
              <a:pathLst>
                <a:path extrusionOk="0" h="326" w="332">
                  <a:moveTo>
                    <a:pt x="196" y="0"/>
                  </a:moveTo>
                  <a:cubicBezTo>
                    <a:pt x="191" y="0"/>
                    <a:pt x="186" y="1"/>
                    <a:pt x="180" y="1"/>
                  </a:cubicBezTo>
                  <a:cubicBezTo>
                    <a:pt x="88" y="12"/>
                    <a:pt x="0" y="129"/>
                    <a:pt x="13" y="222"/>
                  </a:cubicBezTo>
                  <a:cubicBezTo>
                    <a:pt x="22" y="285"/>
                    <a:pt x="72" y="325"/>
                    <a:pt x="134" y="325"/>
                  </a:cubicBezTo>
                  <a:cubicBezTo>
                    <a:pt x="139" y="325"/>
                    <a:pt x="145" y="325"/>
                    <a:pt x="150" y="324"/>
                  </a:cubicBezTo>
                  <a:cubicBezTo>
                    <a:pt x="242" y="313"/>
                    <a:pt x="331" y="196"/>
                    <a:pt x="318" y="103"/>
                  </a:cubicBezTo>
                  <a:cubicBezTo>
                    <a:pt x="308" y="42"/>
                    <a:pt x="258" y="0"/>
                    <a:pt x="196"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1059744" y="777673"/>
              <a:ext cx="61402" cy="55324"/>
            </a:xfrm>
            <a:custGeom>
              <a:rect b="b" l="l" r="r" t="t"/>
              <a:pathLst>
                <a:path extrusionOk="0" h="264" w="293">
                  <a:moveTo>
                    <a:pt x="103" y="0"/>
                  </a:moveTo>
                  <a:cubicBezTo>
                    <a:pt x="96" y="0"/>
                    <a:pt x="90" y="1"/>
                    <a:pt x="83" y="2"/>
                  </a:cubicBezTo>
                  <a:cubicBezTo>
                    <a:pt x="31" y="18"/>
                    <a:pt x="0" y="56"/>
                    <a:pt x="6" y="117"/>
                  </a:cubicBezTo>
                  <a:cubicBezTo>
                    <a:pt x="13" y="190"/>
                    <a:pt x="107" y="264"/>
                    <a:pt x="181" y="264"/>
                  </a:cubicBezTo>
                  <a:cubicBezTo>
                    <a:pt x="190" y="264"/>
                    <a:pt x="199" y="263"/>
                    <a:pt x="207" y="260"/>
                  </a:cubicBezTo>
                  <a:cubicBezTo>
                    <a:pt x="268" y="244"/>
                    <a:pt x="293" y="200"/>
                    <a:pt x="282" y="139"/>
                  </a:cubicBezTo>
                  <a:cubicBezTo>
                    <a:pt x="269" y="69"/>
                    <a:pt x="178" y="0"/>
                    <a:pt x="10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503991" y="921641"/>
              <a:ext cx="61821" cy="52391"/>
            </a:xfrm>
            <a:custGeom>
              <a:rect b="b" l="l" r="r" t="t"/>
              <a:pathLst>
                <a:path extrusionOk="0" h="250" w="295">
                  <a:moveTo>
                    <a:pt x="132" y="1"/>
                  </a:moveTo>
                  <a:cubicBezTo>
                    <a:pt x="128" y="1"/>
                    <a:pt x="124" y="1"/>
                    <a:pt x="119" y="1"/>
                  </a:cubicBezTo>
                  <a:cubicBezTo>
                    <a:pt x="52" y="8"/>
                    <a:pt x="1" y="68"/>
                    <a:pt x="9" y="131"/>
                  </a:cubicBezTo>
                  <a:cubicBezTo>
                    <a:pt x="18" y="193"/>
                    <a:pt x="93" y="249"/>
                    <a:pt x="163" y="249"/>
                  </a:cubicBezTo>
                  <a:cubicBezTo>
                    <a:pt x="167" y="249"/>
                    <a:pt x="172" y="249"/>
                    <a:pt x="176" y="248"/>
                  </a:cubicBezTo>
                  <a:cubicBezTo>
                    <a:pt x="243" y="241"/>
                    <a:pt x="295" y="180"/>
                    <a:pt x="286" y="118"/>
                  </a:cubicBezTo>
                  <a:cubicBezTo>
                    <a:pt x="278" y="56"/>
                    <a:pt x="204" y="1"/>
                    <a:pt x="132"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661580" y="1049683"/>
              <a:ext cx="59935" cy="54486"/>
            </a:xfrm>
            <a:custGeom>
              <a:rect b="b" l="l" r="r" t="t"/>
              <a:pathLst>
                <a:path extrusionOk="0" h="260" w="286">
                  <a:moveTo>
                    <a:pt x="130" y="0"/>
                  </a:moveTo>
                  <a:cubicBezTo>
                    <a:pt x="122" y="0"/>
                    <a:pt x="114" y="1"/>
                    <a:pt x="106" y="2"/>
                  </a:cubicBezTo>
                  <a:cubicBezTo>
                    <a:pt x="41" y="15"/>
                    <a:pt x="0" y="78"/>
                    <a:pt x="13" y="145"/>
                  </a:cubicBezTo>
                  <a:cubicBezTo>
                    <a:pt x="27" y="210"/>
                    <a:pt x="90" y="260"/>
                    <a:pt x="155" y="260"/>
                  </a:cubicBezTo>
                  <a:cubicBezTo>
                    <a:pt x="163" y="260"/>
                    <a:pt x="171" y="259"/>
                    <a:pt x="179" y="257"/>
                  </a:cubicBezTo>
                  <a:cubicBezTo>
                    <a:pt x="246" y="244"/>
                    <a:pt x="286" y="183"/>
                    <a:pt x="272" y="116"/>
                  </a:cubicBezTo>
                  <a:cubicBezTo>
                    <a:pt x="257" y="50"/>
                    <a:pt x="194" y="0"/>
                    <a:pt x="130"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1005049" y="1098091"/>
              <a:ext cx="57420" cy="57630"/>
            </a:xfrm>
            <a:custGeom>
              <a:rect b="b" l="l" r="r" t="t"/>
              <a:pathLst>
                <a:path extrusionOk="0" h="275" w="274">
                  <a:moveTo>
                    <a:pt x="110" y="1"/>
                  </a:moveTo>
                  <a:cubicBezTo>
                    <a:pt x="109" y="1"/>
                    <a:pt x="107" y="1"/>
                    <a:pt x="105" y="1"/>
                  </a:cubicBezTo>
                  <a:cubicBezTo>
                    <a:pt x="45" y="4"/>
                    <a:pt x="0" y="60"/>
                    <a:pt x="7" y="123"/>
                  </a:cubicBezTo>
                  <a:cubicBezTo>
                    <a:pt x="17" y="197"/>
                    <a:pt x="98" y="274"/>
                    <a:pt x="164" y="274"/>
                  </a:cubicBezTo>
                  <a:cubicBezTo>
                    <a:pt x="166" y="274"/>
                    <a:pt x="167" y="274"/>
                    <a:pt x="169" y="274"/>
                  </a:cubicBezTo>
                  <a:cubicBezTo>
                    <a:pt x="230" y="272"/>
                    <a:pt x="274" y="217"/>
                    <a:pt x="266" y="153"/>
                  </a:cubicBezTo>
                  <a:cubicBezTo>
                    <a:pt x="255" y="77"/>
                    <a:pt x="177" y="1"/>
                    <a:pt x="11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434836" y="849343"/>
              <a:ext cx="50714" cy="43589"/>
            </a:xfrm>
            <a:custGeom>
              <a:rect b="b" l="l" r="r" t="t"/>
              <a:pathLst>
                <a:path extrusionOk="0" h="208" w="242">
                  <a:moveTo>
                    <a:pt x="125" y="0"/>
                  </a:moveTo>
                  <a:cubicBezTo>
                    <a:pt x="119" y="0"/>
                    <a:pt x="113" y="1"/>
                    <a:pt x="107" y="1"/>
                  </a:cubicBezTo>
                  <a:cubicBezTo>
                    <a:pt x="42" y="11"/>
                    <a:pt x="1" y="67"/>
                    <a:pt x="14" y="125"/>
                  </a:cubicBezTo>
                  <a:cubicBezTo>
                    <a:pt x="24" y="172"/>
                    <a:pt x="72" y="208"/>
                    <a:pt x="124" y="208"/>
                  </a:cubicBezTo>
                  <a:cubicBezTo>
                    <a:pt x="132" y="208"/>
                    <a:pt x="141" y="207"/>
                    <a:pt x="150" y="205"/>
                  </a:cubicBezTo>
                  <a:cubicBezTo>
                    <a:pt x="208" y="190"/>
                    <a:pt x="242" y="152"/>
                    <a:pt x="236" y="90"/>
                  </a:cubicBezTo>
                  <a:cubicBezTo>
                    <a:pt x="232" y="37"/>
                    <a:pt x="181" y="0"/>
                    <a:pt x="12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a:off x="8506883" y="4461336"/>
            <a:ext cx="936325" cy="948270"/>
          </a:xfrm>
          <a:custGeom>
            <a:rect b="b" l="l" r="r" t="t"/>
            <a:pathLst>
              <a:path extrusionOk="0" h="4525" w="4468">
                <a:moveTo>
                  <a:pt x="2225" y="0"/>
                </a:moveTo>
                <a:cubicBezTo>
                  <a:pt x="2189" y="0"/>
                  <a:pt x="2154" y="18"/>
                  <a:pt x="2122" y="52"/>
                </a:cubicBezTo>
                <a:cubicBezTo>
                  <a:pt x="2105" y="71"/>
                  <a:pt x="2091" y="93"/>
                  <a:pt x="2078" y="114"/>
                </a:cubicBezTo>
                <a:cubicBezTo>
                  <a:pt x="2027" y="196"/>
                  <a:pt x="2006" y="287"/>
                  <a:pt x="1986" y="380"/>
                </a:cubicBezTo>
                <a:cubicBezTo>
                  <a:pt x="1940" y="593"/>
                  <a:pt x="1928" y="808"/>
                  <a:pt x="1936" y="1024"/>
                </a:cubicBezTo>
                <a:cubicBezTo>
                  <a:pt x="1940" y="1123"/>
                  <a:pt x="1941" y="1222"/>
                  <a:pt x="1943" y="1332"/>
                </a:cubicBezTo>
                <a:cubicBezTo>
                  <a:pt x="1887" y="1318"/>
                  <a:pt x="1859" y="1284"/>
                  <a:pt x="1826" y="1257"/>
                </a:cubicBezTo>
                <a:cubicBezTo>
                  <a:pt x="1661" y="1125"/>
                  <a:pt x="1506" y="980"/>
                  <a:pt x="1349" y="837"/>
                </a:cubicBezTo>
                <a:cubicBezTo>
                  <a:pt x="1162" y="670"/>
                  <a:pt x="953" y="542"/>
                  <a:pt x="718" y="455"/>
                </a:cubicBezTo>
                <a:cubicBezTo>
                  <a:pt x="654" y="431"/>
                  <a:pt x="588" y="413"/>
                  <a:pt x="520" y="408"/>
                </a:cubicBezTo>
                <a:cubicBezTo>
                  <a:pt x="512" y="407"/>
                  <a:pt x="505" y="407"/>
                  <a:pt x="498" y="407"/>
                </a:cubicBezTo>
                <a:cubicBezTo>
                  <a:pt x="387" y="407"/>
                  <a:pt x="325" y="477"/>
                  <a:pt x="331" y="596"/>
                </a:cubicBezTo>
                <a:cubicBezTo>
                  <a:pt x="334" y="664"/>
                  <a:pt x="360" y="724"/>
                  <a:pt x="391" y="783"/>
                </a:cubicBezTo>
                <a:cubicBezTo>
                  <a:pt x="627" y="1229"/>
                  <a:pt x="971" y="1577"/>
                  <a:pt x="1367" y="1877"/>
                </a:cubicBezTo>
                <a:cubicBezTo>
                  <a:pt x="1433" y="1927"/>
                  <a:pt x="1505" y="1972"/>
                  <a:pt x="1566" y="2027"/>
                </a:cubicBezTo>
                <a:cubicBezTo>
                  <a:pt x="1594" y="2053"/>
                  <a:pt x="1621" y="2080"/>
                  <a:pt x="1646" y="2108"/>
                </a:cubicBezTo>
                <a:cubicBezTo>
                  <a:pt x="1659" y="2122"/>
                  <a:pt x="1676" y="2139"/>
                  <a:pt x="1665" y="2161"/>
                </a:cubicBezTo>
                <a:cubicBezTo>
                  <a:pt x="1656" y="2179"/>
                  <a:pt x="1635" y="2178"/>
                  <a:pt x="1618" y="2179"/>
                </a:cubicBezTo>
                <a:cubicBezTo>
                  <a:pt x="1602" y="2181"/>
                  <a:pt x="1586" y="2181"/>
                  <a:pt x="1571" y="2181"/>
                </a:cubicBezTo>
                <a:cubicBezTo>
                  <a:pt x="1531" y="2181"/>
                  <a:pt x="1491" y="2177"/>
                  <a:pt x="1452" y="2172"/>
                </a:cubicBezTo>
                <a:cubicBezTo>
                  <a:pt x="1299" y="2151"/>
                  <a:pt x="1147" y="2127"/>
                  <a:pt x="994" y="2107"/>
                </a:cubicBezTo>
                <a:cubicBezTo>
                  <a:pt x="887" y="2092"/>
                  <a:pt x="779" y="2085"/>
                  <a:pt x="672" y="2085"/>
                </a:cubicBezTo>
                <a:cubicBezTo>
                  <a:pt x="563" y="2085"/>
                  <a:pt x="454" y="2092"/>
                  <a:pt x="345" y="2109"/>
                </a:cubicBezTo>
                <a:cubicBezTo>
                  <a:pt x="255" y="2122"/>
                  <a:pt x="173" y="2157"/>
                  <a:pt x="103" y="2213"/>
                </a:cubicBezTo>
                <a:cubicBezTo>
                  <a:pt x="7" y="2289"/>
                  <a:pt x="1" y="2396"/>
                  <a:pt x="83" y="2484"/>
                </a:cubicBezTo>
                <a:cubicBezTo>
                  <a:pt x="123" y="2525"/>
                  <a:pt x="170" y="2553"/>
                  <a:pt x="221" y="2577"/>
                </a:cubicBezTo>
                <a:cubicBezTo>
                  <a:pt x="357" y="2639"/>
                  <a:pt x="500" y="2681"/>
                  <a:pt x="644" y="2720"/>
                </a:cubicBezTo>
                <a:cubicBezTo>
                  <a:pt x="930" y="2797"/>
                  <a:pt x="1219" y="2851"/>
                  <a:pt x="1513" y="2884"/>
                </a:cubicBezTo>
                <a:cubicBezTo>
                  <a:pt x="1633" y="2898"/>
                  <a:pt x="1753" y="2921"/>
                  <a:pt x="1864" y="2974"/>
                </a:cubicBezTo>
                <a:cubicBezTo>
                  <a:pt x="1895" y="2989"/>
                  <a:pt x="1936" y="3004"/>
                  <a:pt x="1937" y="3042"/>
                </a:cubicBezTo>
                <a:cubicBezTo>
                  <a:pt x="1938" y="3083"/>
                  <a:pt x="1894" y="3094"/>
                  <a:pt x="1864" y="3110"/>
                </a:cubicBezTo>
                <a:cubicBezTo>
                  <a:pt x="1793" y="3147"/>
                  <a:pt x="1714" y="3157"/>
                  <a:pt x="1637" y="3170"/>
                </a:cubicBezTo>
                <a:cubicBezTo>
                  <a:pt x="1458" y="3201"/>
                  <a:pt x="1278" y="3231"/>
                  <a:pt x="1098" y="3263"/>
                </a:cubicBezTo>
                <a:cubicBezTo>
                  <a:pt x="1020" y="3277"/>
                  <a:pt x="945" y="3300"/>
                  <a:pt x="880" y="3347"/>
                </a:cubicBezTo>
                <a:cubicBezTo>
                  <a:pt x="804" y="3402"/>
                  <a:pt x="765" y="3478"/>
                  <a:pt x="778" y="3571"/>
                </a:cubicBezTo>
                <a:cubicBezTo>
                  <a:pt x="789" y="3665"/>
                  <a:pt x="854" y="3715"/>
                  <a:pt x="938" y="3743"/>
                </a:cubicBezTo>
                <a:cubicBezTo>
                  <a:pt x="1012" y="3767"/>
                  <a:pt x="1088" y="3771"/>
                  <a:pt x="1164" y="3773"/>
                </a:cubicBezTo>
                <a:cubicBezTo>
                  <a:pt x="1178" y="3773"/>
                  <a:pt x="1192" y="3773"/>
                  <a:pt x="1206" y="3773"/>
                </a:cubicBezTo>
                <a:cubicBezTo>
                  <a:pt x="1410" y="3773"/>
                  <a:pt x="1610" y="3745"/>
                  <a:pt x="1812" y="3714"/>
                </a:cubicBezTo>
                <a:cubicBezTo>
                  <a:pt x="1920" y="3699"/>
                  <a:pt x="2026" y="3675"/>
                  <a:pt x="2134" y="3666"/>
                </a:cubicBezTo>
                <a:cubicBezTo>
                  <a:pt x="2161" y="3665"/>
                  <a:pt x="2188" y="3663"/>
                  <a:pt x="2214" y="3663"/>
                </a:cubicBezTo>
                <a:cubicBezTo>
                  <a:pt x="2241" y="3663"/>
                  <a:pt x="2267" y="3665"/>
                  <a:pt x="2293" y="3669"/>
                </a:cubicBezTo>
                <a:cubicBezTo>
                  <a:pt x="2313" y="3672"/>
                  <a:pt x="2337" y="3671"/>
                  <a:pt x="2346" y="3693"/>
                </a:cubicBezTo>
                <a:cubicBezTo>
                  <a:pt x="2356" y="3720"/>
                  <a:pt x="2330" y="3734"/>
                  <a:pt x="2314" y="3748"/>
                </a:cubicBezTo>
                <a:cubicBezTo>
                  <a:pt x="2229" y="3822"/>
                  <a:pt x="2134" y="3878"/>
                  <a:pt x="2030" y="3921"/>
                </a:cubicBezTo>
                <a:cubicBezTo>
                  <a:pt x="1959" y="3949"/>
                  <a:pt x="1888" y="3978"/>
                  <a:pt x="1820" y="4013"/>
                </a:cubicBezTo>
                <a:cubicBezTo>
                  <a:pt x="1746" y="4051"/>
                  <a:pt x="1690" y="4108"/>
                  <a:pt x="1648" y="4181"/>
                </a:cubicBezTo>
                <a:cubicBezTo>
                  <a:pt x="1639" y="4196"/>
                  <a:pt x="1632" y="4212"/>
                  <a:pt x="1632" y="4230"/>
                </a:cubicBezTo>
                <a:cubicBezTo>
                  <a:pt x="1641" y="4326"/>
                  <a:pt x="1676" y="4408"/>
                  <a:pt x="1761" y="4459"/>
                </a:cubicBezTo>
                <a:cubicBezTo>
                  <a:pt x="1823" y="4498"/>
                  <a:pt x="1891" y="4525"/>
                  <a:pt x="1964" y="4525"/>
                </a:cubicBezTo>
                <a:cubicBezTo>
                  <a:pt x="1965" y="4525"/>
                  <a:pt x="1967" y="4525"/>
                  <a:pt x="1968" y="4525"/>
                </a:cubicBezTo>
                <a:cubicBezTo>
                  <a:pt x="2122" y="4525"/>
                  <a:pt x="2276" y="4513"/>
                  <a:pt x="2420" y="4447"/>
                </a:cubicBezTo>
                <a:cubicBezTo>
                  <a:pt x="2591" y="4369"/>
                  <a:pt x="2757" y="4282"/>
                  <a:pt x="2907" y="4166"/>
                </a:cubicBezTo>
                <a:cubicBezTo>
                  <a:pt x="2955" y="4129"/>
                  <a:pt x="3008" y="4097"/>
                  <a:pt x="3057" y="4063"/>
                </a:cubicBezTo>
                <a:cubicBezTo>
                  <a:pt x="3232" y="3945"/>
                  <a:pt x="3400" y="3818"/>
                  <a:pt x="3589" y="3721"/>
                </a:cubicBezTo>
                <a:cubicBezTo>
                  <a:pt x="3607" y="3713"/>
                  <a:pt x="3622" y="3699"/>
                  <a:pt x="3640" y="3688"/>
                </a:cubicBezTo>
                <a:cubicBezTo>
                  <a:pt x="3763" y="3609"/>
                  <a:pt x="3834" y="3499"/>
                  <a:pt x="3850" y="3351"/>
                </a:cubicBezTo>
                <a:cubicBezTo>
                  <a:pt x="3891" y="2994"/>
                  <a:pt x="4006" y="2658"/>
                  <a:pt x="4159" y="2334"/>
                </a:cubicBezTo>
                <a:cubicBezTo>
                  <a:pt x="4247" y="2147"/>
                  <a:pt x="4333" y="1959"/>
                  <a:pt x="4394" y="1762"/>
                </a:cubicBezTo>
                <a:cubicBezTo>
                  <a:pt x="4427" y="1653"/>
                  <a:pt x="4467" y="1544"/>
                  <a:pt x="4465" y="1428"/>
                </a:cubicBezTo>
                <a:cubicBezTo>
                  <a:pt x="4464" y="1322"/>
                  <a:pt x="4409" y="1263"/>
                  <a:pt x="4328" y="1263"/>
                </a:cubicBezTo>
                <a:cubicBezTo>
                  <a:pt x="4301" y="1263"/>
                  <a:pt x="4270" y="1269"/>
                  <a:pt x="4238" y="1284"/>
                </a:cubicBezTo>
                <a:cubicBezTo>
                  <a:pt x="4173" y="1311"/>
                  <a:pt x="4123" y="1358"/>
                  <a:pt x="4076" y="1409"/>
                </a:cubicBezTo>
                <a:cubicBezTo>
                  <a:pt x="3977" y="1519"/>
                  <a:pt x="3904" y="1648"/>
                  <a:pt x="3834" y="1778"/>
                </a:cubicBezTo>
                <a:cubicBezTo>
                  <a:pt x="3746" y="1938"/>
                  <a:pt x="3662" y="2101"/>
                  <a:pt x="3573" y="2261"/>
                </a:cubicBezTo>
                <a:cubicBezTo>
                  <a:pt x="3527" y="2343"/>
                  <a:pt x="3474" y="2419"/>
                  <a:pt x="3399" y="2481"/>
                </a:cubicBezTo>
                <a:cubicBezTo>
                  <a:pt x="3382" y="2463"/>
                  <a:pt x="3386" y="2444"/>
                  <a:pt x="3385" y="2427"/>
                </a:cubicBezTo>
                <a:cubicBezTo>
                  <a:pt x="3384" y="2338"/>
                  <a:pt x="3390" y="2249"/>
                  <a:pt x="3411" y="2163"/>
                </a:cubicBezTo>
                <a:cubicBezTo>
                  <a:pt x="3442" y="2036"/>
                  <a:pt x="3489" y="1915"/>
                  <a:pt x="3538" y="1795"/>
                </a:cubicBezTo>
                <a:cubicBezTo>
                  <a:pt x="3630" y="1577"/>
                  <a:pt x="3720" y="1358"/>
                  <a:pt x="3776" y="1127"/>
                </a:cubicBezTo>
                <a:cubicBezTo>
                  <a:pt x="3817" y="963"/>
                  <a:pt x="3833" y="796"/>
                  <a:pt x="3793" y="630"/>
                </a:cubicBezTo>
                <a:cubicBezTo>
                  <a:pt x="3780" y="580"/>
                  <a:pt x="3762" y="533"/>
                  <a:pt x="3732" y="491"/>
                </a:cubicBezTo>
                <a:cubicBezTo>
                  <a:pt x="3684" y="424"/>
                  <a:pt x="3623" y="389"/>
                  <a:pt x="3557" y="389"/>
                </a:cubicBezTo>
                <a:cubicBezTo>
                  <a:pt x="3517" y="389"/>
                  <a:pt x="3475" y="401"/>
                  <a:pt x="3433" y="426"/>
                </a:cubicBezTo>
                <a:cubicBezTo>
                  <a:pt x="3373" y="461"/>
                  <a:pt x="3325" y="511"/>
                  <a:pt x="3285" y="567"/>
                </a:cubicBezTo>
                <a:cubicBezTo>
                  <a:pt x="3199" y="688"/>
                  <a:pt x="3135" y="821"/>
                  <a:pt x="3087" y="961"/>
                </a:cubicBezTo>
                <a:cubicBezTo>
                  <a:pt x="3018" y="1166"/>
                  <a:pt x="2960" y="1374"/>
                  <a:pt x="2905" y="1584"/>
                </a:cubicBezTo>
                <a:cubicBezTo>
                  <a:pt x="2884" y="1667"/>
                  <a:pt x="2863" y="1752"/>
                  <a:pt x="2821" y="1828"/>
                </a:cubicBezTo>
                <a:cubicBezTo>
                  <a:pt x="2804" y="1858"/>
                  <a:pt x="2787" y="1873"/>
                  <a:pt x="2770" y="1873"/>
                </a:cubicBezTo>
                <a:cubicBezTo>
                  <a:pt x="2754" y="1873"/>
                  <a:pt x="2737" y="1860"/>
                  <a:pt x="2719" y="1834"/>
                </a:cubicBezTo>
                <a:cubicBezTo>
                  <a:pt x="2680" y="1774"/>
                  <a:pt x="2655" y="1708"/>
                  <a:pt x="2643" y="1637"/>
                </a:cubicBezTo>
                <a:cubicBezTo>
                  <a:pt x="2623" y="1525"/>
                  <a:pt x="2611" y="1411"/>
                  <a:pt x="2609" y="1297"/>
                </a:cubicBezTo>
                <a:cubicBezTo>
                  <a:pt x="2607" y="1134"/>
                  <a:pt x="2611" y="971"/>
                  <a:pt x="2601" y="809"/>
                </a:cubicBezTo>
                <a:cubicBezTo>
                  <a:pt x="2593" y="686"/>
                  <a:pt x="2572" y="567"/>
                  <a:pt x="2528" y="451"/>
                </a:cubicBezTo>
                <a:cubicBezTo>
                  <a:pt x="2504" y="385"/>
                  <a:pt x="2475" y="320"/>
                  <a:pt x="2457" y="251"/>
                </a:cubicBezTo>
                <a:cubicBezTo>
                  <a:pt x="2434" y="166"/>
                  <a:pt x="2382" y="103"/>
                  <a:pt x="2321" y="45"/>
                </a:cubicBezTo>
                <a:cubicBezTo>
                  <a:pt x="2290" y="15"/>
                  <a:pt x="2257" y="0"/>
                  <a:pt x="222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0" y="3779210"/>
            <a:ext cx="1646323" cy="1364252"/>
          </a:xfrm>
          <a:custGeom>
            <a:rect b="b" l="l" r="r" t="t"/>
            <a:pathLst>
              <a:path extrusionOk="0" h="6510" w="7856">
                <a:moveTo>
                  <a:pt x="271" y="0"/>
                </a:moveTo>
                <a:cubicBezTo>
                  <a:pt x="181" y="0"/>
                  <a:pt x="91" y="2"/>
                  <a:pt x="1" y="5"/>
                </a:cubicBezTo>
                <a:lnTo>
                  <a:pt x="1" y="6509"/>
                </a:lnTo>
                <a:lnTo>
                  <a:pt x="7856" y="6509"/>
                </a:lnTo>
                <a:cubicBezTo>
                  <a:pt x="7779" y="6009"/>
                  <a:pt x="7637" y="5521"/>
                  <a:pt x="7285" y="5216"/>
                </a:cubicBezTo>
                <a:cubicBezTo>
                  <a:pt x="6975" y="4949"/>
                  <a:pt x="6575" y="4889"/>
                  <a:pt x="6173" y="4889"/>
                </a:cubicBezTo>
                <a:cubicBezTo>
                  <a:pt x="6033" y="4889"/>
                  <a:pt x="5894" y="4896"/>
                  <a:pt x="5758" y="4905"/>
                </a:cubicBezTo>
                <a:cubicBezTo>
                  <a:pt x="5265" y="4935"/>
                  <a:pt x="4773" y="4966"/>
                  <a:pt x="4279" y="4995"/>
                </a:cubicBezTo>
                <a:cubicBezTo>
                  <a:pt x="4159" y="5003"/>
                  <a:pt x="4036" y="5009"/>
                  <a:pt x="3912" y="5009"/>
                </a:cubicBezTo>
                <a:cubicBezTo>
                  <a:pt x="3562" y="5009"/>
                  <a:pt x="3214" y="4957"/>
                  <a:pt x="2943" y="4726"/>
                </a:cubicBezTo>
                <a:cubicBezTo>
                  <a:pt x="2485" y="4337"/>
                  <a:pt x="2431" y="3603"/>
                  <a:pt x="2483" y="2969"/>
                </a:cubicBezTo>
                <a:cubicBezTo>
                  <a:pt x="2536" y="2334"/>
                  <a:pt x="2649" y="1660"/>
                  <a:pt x="2399" y="1086"/>
                </a:cubicBezTo>
                <a:cubicBezTo>
                  <a:pt x="2175" y="574"/>
                  <a:pt x="1693" y="246"/>
                  <a:pt x="1194" y="108"/>
                </a:cubicBezTo>
                <a:cubicBezTo>
                  <a:pt x="892" y="24"/>
                  <a:pt x="582" y="0"/>
                  <a:pt x="2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7211370" y="-6"/>
            <a:ext cx="1944321" cy="527888"/>
          </a:xfrm>
          <a:custGeom>
            <a:rect b="b" l="l" r="r" t="t"/>
            <a:pathLst>
              <a:path extrusionOk="0" h="2519" w="9278">
                <a:moveTo>
                  <a:pt x="1" y="0"/>
                </a:moveTo>
                <a:cubicBezTo>
                  <a:pt x="93" y="58"/>
                  <a:pt x="186" y="113"/>
                  <a:pt x="279" y="168"/>
                </a:cubicBezTo>
                <a:cubicBezTo>
                  <a:pt x="778" y="458"/>
                  <a:pt x="1183" y="833"/>
                  <a:pt x="1506" y="1288"/>
                </a:cubicBezTo>
                <a:cubicBezTo>
                  <a:pt x="1675" y="1527"/>
                  <a:pt x="1834" y="1773"/>
                  <a:pt x="2033" y="1992"/>
                </a:cubicBezTo>
                <a:cubicBezTo>
                  <a:pt x="2241" y="2220"/>
                  <a:pt x="2488" y="2395"/>
                  <a:pt x="2803" y="2477"/>
                </a:cubicBezTo>
                <a:cubicBezTo>
                  <a:pt x="2910" y="2505"/>
                  <a:pt x="3013" y="2519"/>
                  <a:pt x="3111" y="2519"/>
                </a:cubicBezTo>
                <a:cubicBezTo>
                  <a:pt x="3386" y="2519"/>
                  <a:pt x="3630" y="2410"/>
                  <a:pt x="3838" y="2191"/>
                </a:cubicBezTo>
                <a:cubicBezTo>
                  <a:pt x="3936" y="2088"/>
                  <a:pt x="4009" y="1969"/>
                  <a:pt x="4086" y="1853"/>
                </a:cubicBezTo>
                <a:cubicBezTo>
                  <a:pt x="4201" y="1681"/>
                  <a:pt x="4323" y="1514"/>
                  <a:pt x="4487" y="1377"/>
                </a:cubicBezTo>
                <a:cubicBezTo>
                  <a:pt x="4675" y="1221"/>
                  <a:pt x="4861" y="1142"/>
                  <a:pt x="5054" y="1142"/>
                </a:cubicBezTo>
                <a:cubicBezTo>
                  <a:pt x="5207" y="1142"/>
                  <a:pt x="5364" y="1192"/>
                  <a:pt x="5530" y="1290"/>
                </a:cubicBezTo>
                <a:cubicBezTo>
                  <a:pt x="5699" y="1391"/>
                  <a:pt x="5860" y="1504"/>
                  <a:pt x="6026" y="1609"/>
                </a:cubicBezTo>
                <a:cubicBezTo>
                  <a:pt x="6204" y="1720"/>
                  <a:pt x="6389" y="1819"/>
                  <a:pt x="6597" y="1879"/>
                </a:cubicBezTo>
                <a:cubicBezTo>
                  <a:pt x="6783" y="1933"/>
                  <a:pt x="6965" y="1958"/>
                  <a:pt x="7145" y="1958"/>
                </a:cubicBezTo>
                <a:cubicBezTo>
                  <a:pt x="7533" y="1958"/>
                  <a:pt x="7906" y="1843"/>
                  <a:pt x="8270" y="1665"/>
                </a:cubicBezTo>
                <a:cubicBezTo>
                  <a:pt x="8594" y="1507"/>
                  <a:pt x="8854" y="1280"/>
                  <a:pt x="9026" y="977"/>
                </a:cubicBezTo>
                <a:cubicBezTo>
                  <a:pt x="9192" y="684"/>
                  <a:pt x="9278" y="333"/>
                  <a:pt x="9178"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223665" y="4506779"/>
            <a:ext cx="500645" cy="454751"/>
          </a:xfrm>
          <a:custGeom>
            <a:rect b="b" l="l" r="r" t="t"/>
            <a:pathLst>
              <a:path extrusionOk="0" h="2170" w="2389">
                <a:moveTo>
                  <a:pt x="1286" y="721"/>
                </a:moveTo>
                <a:cubicBezTo>
                  <a:pt x="1286" y="721"/>
                  <a:pt x="1287" y="721"/>
                  <a:pt x="1288" y="721"/>
                </a:cubicBezTo>
                <a:cubicBezTo>
                  <a:pt x="1438" y="722"/>
                  <a:pt x="1548" y="821"/>
                  <a:pt x="1549" y="956"/>
                </a:cubicBezTo>
                <a:cubicBezTo>
                  <a:pt x="1549" y="1109"/>
                  <a:pt x="1387" y="1254"/>
                  <a:pt x="1221" y="1254"/>
                </a:cubicBezTo>
                <a:cubicBezTo>
                  <a:pt x="1218" y="1254"/>
                  <a:pt x="1216" y="1254"/>
                  <a:pt x="1213" y="1254"/>
                </a:cubicBezTo>
                <a:cubicBezTo>
                  <a:pt x="1067" y="1251"/>
                  <a:pt x="960" y="1147"/>
                  <a:pt x="964" y="1009"/>
                </a:cubicBezTo>
                <a:cubicBezTo>
                  <a:pt x="967" y="852"/>
                  <a:pt x="1113" y="721"/>
                  <a:pt x="1286" y="721"/>
                </a:cubicBezTo>
                <a:close/>
                <a:moveTo>
                  <a:pt x="1115" y="0"/>
                </a:moveTo>
                <a:cubicBezTo>
                  <a:pt x="965" y="68"/>
                  <a:pt x="816" y="134"/>
                  <a:pt x="736" y="296"/>
                </a:cubicBezTo>
                <a:cubicBezTo>
                  <a:pt x="725" y="318"/>
                  <a:pt x="670" y="326"/>
                  <a:pt x="626" y="326"/>
                </a:cubicBezTo>
                <a:cubicBezTo>
                  <a:pt x="617" y="326"/>
                  <a:pt x="609" y="326"/>
                  <a:pt x="601" y="325"/>
                </a:cubicBezTo>
                <a:cubicBezTo>
                  <a:pt x="585" y="323"/>
                  <a:pt x="569" y="323"/>
                  <a:pt x="554" y="323"/>
                </a:cubicBezTo>
                <a:cubicBezTo>
                  <a:pt x="237" y="323"/>
                  <a:pt x="0" y="626"/>
                  <a:pt x="101" y="928"/>
                </a:cubicBezTo>
                <a:cubicBezTo>
                  <a:pt x="145" y="1058"/>
                  <a:pt x="231" y="1141"/>
                  <a:pt x="360" y="1182"/>
                </a:cubicBezTo>
                <a:cubicBezTo>
                  <a:pt x="405" y="1196"/>
                  <a:pt x="450" y="1207"/>
                  <a:pt x="511" y="1223"/>
                </a:cubicBezTo>
                <a:cubicBezTo>
                  <a:pt x="470" y="1286"/>
                  <a:pt x="428" y="1331"/>
                  <a:pt x="409" y="1382"/>
                </a:cubicBezTo>
                <a:cubicBezTo>
                  <a:pt x="359" y="1521"/>
                  <a:pt x="287" y="1662"/>
                  <a:pt x="282" y="1803"/>
                </a:cubicBezTo>
                <a:cubicBezTo>
                  <a:pt x="273" y="2018"/>
                  <a:pt x="448" y="2170"/>
                  <a:pt x="651" y="2170"/>
                </a:cubicBezTo>
                <a:cubicBezTo>
                  <a:pt x="688" y="2170"/>
                  <a:pt x="726" y="2165"/>
                  <a:pt x="764" y="2154"/>
                </a:cubicBezTo>
                <a:cubicBezTo>
                  <a:pt x="940" y="2106"/>
                  <a:pt x="1075" y="2003"/>
                  <a:pt x="1168" y="1845"/>
                </a:cubicBezTo>
                <a:cubicBezTo>
                  <a:pt x="1192" y="1804"/>
                  <a:pt x="1216" y="1763"/>
                  <a:pt x="1248" y="1707"/>
                </a:cubicBezTo>
                <a:cubicBezTo>
                  <a:pt x="1283" y="1739"/>
                  <a:pt x="1314" y="1760"/>
                  <a:pt x="1336" y="1788"/>
                </a:cubicBezTo>
                <a:cubicBezTo>
                  <a:pt x="1454" y="1947"/>
                  <a:pt x="1606" y="2014"/>
                  <a:pt x="1756" y="2014"/>
                </a:cubicBezTo>
                <a:cubicBezTo>
                  <a:pt x="1958" y="2014"/>
                  <a:pt x="2156" y="1891"/>
                  <a:pt x="2263" y="1703"/>
                </a:cubicBezTo>
                <a:cubicBezTo>
                  <a:pt x="2277" y="1678"/>
                  <a:pt x="2293" y="1654"/>
                  <a:pt x="2308" y="1629"/>
                </a:cubicBezTo>
                <a:lnTo>
                  <a:pt x="2308" y="1484"/>
                </a:lnTo>
                <a:cubicBezTo>
                  <a:pt x="2210" y="1351"/>
                  <a:pt x="2110" y="1217"/>
                  <a:pt x="1990" y="1056"/>
                </a:cubicBezTo>
                <a:cubicBezTo>
                  <a:pt x="2029" y="1024"/>
                  <a:pt x="2096" y="982"/>
                  <a:pt x="2146" y="926"/>
                </a:cubicBezTo>
                <a:cubicBezTo>
                  <a:pt x="2389" y="649"/>
                  <a:pt x="2284" y="219"/>
                  <a:pt x="1947" y="145"/>
                </a:cubicBezTo>
                <a:cubicBezTo>
                  <a:pt x="1925" y="140"/>
                  <a:pt x="1902" y="138"/>
                  <a:pt x="1878" y="138"/>
                </a:cubicBezTo>
                <a:cubicBezTo>
                  <a:pt x="1792" y="138"/>
                  <a:pt x="1698" y="167"/>
                  <a:pt x="1615" y="195"/>
                </a:cubicBezTo>
                <a:cubicBezTo>
                  <a:pt x="1583" y="206"/>
                  <a:pt x="1558" y="212"/>
                  <a:pt x="1534" y="212"/>
                </a:cubicBezTo>
                <a:cubicBezTo>
                  <a:pt x="1501" y="212"/>
                  <a:pt x="1472" y="199"/>
                  <a:pt x="1438" y="167"/>
                </a:cubicBezTo>
                <a:cubicBezTo>
                  <a:pt x="1368" y="101"/>
                  <a:pt x="1281" y="54"/>
                  <a:pt x="120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446217" y="4678619"/>
            <a:ext cx="83406" cy="69784"/>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5400000">
            <a:off x="7489170" y="-400440"/>
            <a:ext cx="876272" cy="1616506"/>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2"/>
        </a:solidFill>
      </p:bgPr>
    </p:bg>
    <p:spTree>
      <p:nvGrpSpPr>
        <p:cNvPr id="210" name="Shape 210"/>
        <p:cNvGrpSpPr/>
        <p:nvPr/>
      </p:nvGrpSpPr>
      <p:grpSpPr>
        <a:xfrm>
          <a:off x="0" y="0"/>
          <a:ext cx="0" cy="0"/>
          <a:chOff x="0" y="0"/>
          <a:chExt cx="0" cy="0"/>
        </a:xfrm>
      </p:grpSpPr>
      <p:sp>
        <p:nvSpPr>
          <p:cNvPr id="211" name="Google Shape;211;p11"/>
          <p:cNvSpPr txBox="1"/>
          <p:nvPr>
            <p:ph hasCustomPrompt="1" type="title"/>
          </p:nvPr>
        </p:nvSpPr>
        <p:spPr>
          <a:xfrm>
            <a:off x="713225" y="1507000"/>
            <a:ext cx="7717500" cy="1258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6000">
                <a:solidFill>
                  <a:srgbClr val="FFFFFF"/>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212" name="Google Shape;212;p11"/>
          <p:cNvSpPr txBox="1"/>
          <p:nvPr>
            <p:ph idx="1" type="body"/>
          </p:nvPr>
        </p:nvSpPr>
        <p:spPr>
          <a:xfrm>
            <a:off x="713225" y="2765500"/>
            <a:ext cx="7717500" cy="471600"/>
          </a:xfrm>
          <a:prstGeom prst="rect">
            <a:avLst/>
          </a:prstGeom>
        </p:spPr>
        <p:txBody>
          <a:bodyPr anchorCtr="0" anchor="t" bIns="91425" lIns="91425" spcFirstLastPara="1" rIns="91425" wrap="square" tIns="91425">
            <a:noAutofit/>
          </a:bodyPr>
          <a:lstStyle>
            <a:lvl1pPr indent="-330200" lvl="0" marL="457200" algn="ctr">
              <a:lnSpc>
                <a:spcPct val="100000"/>
              </a:lnSpc>
              <a:spcBef>
                <a:spcPts val="0"/>
              </a:spcBef>
              <a:spcAft>
                <a:spcPts val="0"/>
              </a:spcAft>
              <a:buSzPts val="1600"/>
              <a:buChar char="●"/>
              <a:defRPr>
                <a:solidFill>
                  <a:schemeClr val="lt1"/>
                </a:solidFill>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213" name="Google Shape;213;p11"/>
          <p:cNvGrpSpPr/>
          <p:nvPr/>
        </p:nvGrpSpPr>
        <p:grpSpPr>
          <a:xfrm>
            <a:off x="-92" y="68"/>
            <a:ext cx="9143950" cy="5143513"/>
            <a:chOff x="2530675" y="865825"/>
            <a:chExt cx="1090825" cy="615400"/>
          </a:xfrm>
        </p:grpSpPr>
        <p:sp>
          <p:nvSpPr>
            <p:cNvPr id="214" name="Google Shape;214;p11"/>
            <p:cNvSpPr/>
            <p:nvPr/>
          </p:nvSpPr>
          <p:spPr>
            <a:xfrm>
              <a:off x="3453400" y="1304975"/>
              <a:ext cx="168100" cy="174450"/>
            </a:xfrm>
            <a:custGeom>
              <a:rect b="b" l="l" r="r" t="t"/>
              <a:pathLst>
                <a:path extrusionOk="0" h="6978" w="6724">
                  <a:moveTo>
                    <a:pt x="6199" y="0"/>
                  </a:moveTo>
                  <a:cubicBezTo>
                    <a:pt x="6032" y="0"/>
                    <a:pt x="5859" y="20"/>
                    <a:pt x="5682" y="60"/>
                  </a:cubicBezTo>
                  <a:cubicBezTo>
                    <a:pt x="4750" y="267"/>
                    <a:pt x="4112" y="833"/>
                    <a:pt x="3792" y="1726"/>
                  </a:cubicBezTo>
                  <a:cubicBezTo>
                    <a:pt x="3663" y="2086"/>
                    <a:pt x="3438" y="2359"/>
                    <a:pt x="3178" y="2617"/>
                  </a:cubicBezTo>
                  <a:cubicBezTo>
                    <a:pt x="3052" y="2744"/>
                    <a:pt x="2915" y="2860"/>
                    <a:pt x="2791" y="2988"/>
                  </a:cubicBezTo>
                  <a:cubicBezTo>
                    <a:pt x="2662" y="3117"/>
                    <a:pt x="2512" y="3207"/>
                    <a:pt x="2350" y="3286"/>
                  </a:cubicBezTo>
                  <a:cubicBezTo>
                    <a:pt x="1923" y="3495"/>
                    <a:pt x="1497" y="3704"/>
                    <a:pt x="1120" y="3999"/>
                  </a:cubicBezTo>
                  <a:cubicBezTo>
                    <a:pt x="121" y="4779"/>
                    <a:pt x="1" y="6062"/>
                    <a:pt x="446" y="6978"/>
                  </a:cubicBezTo>
                  <a:lnTo>
                    <a:pt x="6723" y="6978"/>
                  </a:lnTo>
                  <a:lnTo>
                    <a:pt x="6723" y="69"/>
                  </a:lnTo>
                  <a:cubicBezTo>
                    <a:pt x="6554" y="23"/>
                    <a:pt x="6379" y="0"/>
                    <a:pt x="61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3497800" y="886575"/>
              <a:ext cx="102300" cy="99350"/>
            </a:xfrm>
            <a:custGeom>
              <a:rect b="b" l="l" r="r" t="t"/>
              <a:pathLst>
                <a:path extrusionOk="0" h="3974" w="4092">
                  <a:moveTo>
                    <a:pt x="1272" y="0"/>
                  </a:moveTo>
                  <a:cubicBezTo>
                    <a:pt x="1192" y="0"/>
                    <a:pt x="1136" y="31"/>
                    <a:pt x="1109" y="84"/>
                  </a:cubicBezTo>
                  <a:cubicBezTo>
                    <a:pt x="1077" y="147"/>
                    <a:pt x="1115" y="256"/>
                    <a:pt x="1214" y="337"/>
                  </a:cubicBezTo>
                  <a:cubicBezTo>
                    <a:pt x="1298" y="405"/>
                    <a:pt x="1390" y="467"/>
                    <a:pt x="1484" y="520"/>
                  </a:cubicBezTo>
                  <a:cubicBezTo>
                    <a:pt x="1657" y="616"/>
                    <a:pt x="1837" y="701"/>
                    <a:pt x="2011" y="795"/>
                  </a:cubicBezTo>
                  <a:cubicBezTo>
                    <a:pt x="2077" y="831"/>
                    <a:pt x="2137" y="878"/>
                    <a:pt x="2199" y="920"/>
                  </a:cubicBezTo>
                  <a:cubicBezTo>
                    <a:pt x="2195" y="934"/>
                    <a:pt x="2191" y="947"/>
                    <a:pt x="2186" y="961"/>
                  </a:cubicBezTo>
                  <a:cubicBezTo>
                    <a:pt x="2089" y="948"/>
                    <a:pt x="1989" y="950"/>
                    <a:pt x="1897" y="922"/>
                  </a:cubicBezTo>
                  <a:cubicBezTo>
                    <a:pt x="1708" y="866"/>
                    <a:pt x="1525" y="786"/>
                    <a:pt x="1335" y="731"/>
                  </a:cubicBezTo>
                  <a:cubicBezTo>
                    <a:pt x="1152" y="677"/>
                    <a:pt x="963" y="632"/>
                    <a:pt x="774" y="604"/>
                  </a:cubicBezTo>
                  <a:cubicBezTo>
                    <a:pt x="757" y="602"/>
                    <a:pt x="739" y="601"/>
                    <a:pt x="720" y="601"/>
                  </a:cubicBezTo>
                  <a:cubicBezTo>
                    <a:pt x="643" y="601"/>
                    <a:pt x="561" y="621"/>
                    <a:pt x="488" y="646"/>
                  </a:cubicBezTo>
                  <a:cubicBezTo>
                    <a:pt x="315" y="705"/>
                    <a:pt x="279" y="871"/>
                    <a:pt x="405" y="1004"/>
                  </a:cubicBezTo>
                  <a:cubicBezTo>
                    <a:pt x="529" y="1136"/>
                    <a:pt x="691" y="1208"/>
                    <a:pt x="861" y="1258"/>
                  </a:cubicBezTo>
                  <a:cubicBezTo>
                    <a:pt x="1059" y="1315"/>
                    <a:pt x="1260" y="1363"/>
                    <a:pt x="1459" y="1417"/>
                  </a:cubicBezTo>
                  <a:cubicBezTo>
                    <a:pt x="1510" y="1430"/>
                    <a:pt x="1562" y="1445"/>
                    <a:pt x="1610" y="1466"/>
                  </a:cubicBezTo>
                  <a:cubicBezTo>
                    <a:pt x="1633" y="1476"/>
                    <a:pt x="1662" y="1503"/>
                    <a:pt x="1662" y="1522"/>
                  </a:cubicBezTo>
                  <a:cubicBezTo>
                    <a:pt x="1662" y="1542"/>
                    <a:pt x="1634" y="1571"/>
                    <a:pt x="1613" y="1581"/>
                  </a:cubicBezTo>
                  <a:cubicBezTo>
                    <a:pt x="1557" y="1605"/>
                    <a:pt x="1498" y="1630"/>
                    <a:pt x="1439" y="1638"/>
                  </a:cubicBezTo>
                  <a:cubicBezTo>
                    <a:pt x="1309" y="1656"/>
                    <a:pt x="1178" y="1675"/>
                    <a:pt x="1048" y="1675"/>
                  </a:cubicBezTo>
                  <a:cubicBezTo>
                    <a:pt x="1042" y="1675"/>
                    <a:pt x="1037" y="1675"/>
                    <a:pt x="1031" y="1675"/>
                  </a:cubicBezTo>
                  <a:cubicBezTo>
                    <a:pt x="1019" y="1675"/>
                    <a:pt x="1007" y="1675"/>
                    <a:pt x="994" y="1675"/>
                  </a:cubicBezTo>
                  <a:cubicBezTo>
                    <a:pt x="718" y="1675"/>
                    <a:pt x="452" y="1722"/>
                    <a:pt x="203" y="1846"/>
                  </a:cubicBezTo>
                  <a:cubicBezTo>
                    <a:pt x="127" y="1884"/>
                    <a:pt x="68" y="1957"/>
                    <a:pt x="1" y="2015"/>
                  </a:cubicBezTo>
                  <a:lnTo>
                    <a:pt x="1" y="2081"/>
                  </a:lnTo>
                  <a:cubicBezTo>
                    <a:pt x="143" y="2249"/>
                    <a:pt x="346" y="2266"/>
                    <a:pt x="542" y="2281"/>
                  </a:cubicBezTo>
                  <a:cubicBezTo>
                    <a:pt x="611" y="2286"/>
                    <a:pt x="679" y="2288"/>
                    <a:pt x="748" y="2288"/>
                  </a:cubicBezTo>
                  <a:cubicBezTo>
                    <a:pt x="860" y="2288"/>
                    <a:pt x="973" y="2284"/>
                    <a:pt x="1084" y="2284"/>
                  </a:cubicBezTo>
                  <a:lnTo>
                    <a:pt x="1181" y="2284"/>
                  </a:lnTo>
                  <a:cubicBezTo>
                    <a:pt x="1187" y="2292"/>
                    <a:pt x="1191" y="2300"/>
                    <a:pt x="1196" y="2309"/>
                  </a:cubicBezTo>
                  <a:cubicBezTo>
                    <a:pt x="1123" y="2401"/>
                    <a:pt x="1053" y="2496"/>
                    <a:pt x="976" y="2585"/>
                  </a:cubicBezTo>
                  <a:cubicBezTo>
                    <a:pt x="796" y="2794"/>
                    <a:pt x="606" y="2997"/>
                    <a:pt x="501" y="3258"/>
                  </a:cubicBezTo>
                  <a:cubicBezTo>
                    <a:pt x="464" y="3350"/>
                    <a:pt x="431" y="3447"/>
                    <a:pt x="415" y="3545"/>
                  </a:cubicBezTo>
                  <a:cubicBezTo>
                    <a:pt x="394" y="3669"/>
                    <a:pt x="451" y="3741"/>
                    <a:pt x="554" y="3741"/>
                  </a:cubicBezTo>
                  <a:cubicBezTo>
                    <a:pt x="576" y="3741"/>
                    <a:pt x="600" y="3738"/>
                    <a:pt x="625" y="3731"/>
                  </a:cubicBezTo>
                  <a:cubicBezTo>
                    <a:pt x="684" y="3716"/>
                    <a:pt x="740" y="3688"/>
                    <a:pt x="793" y="3658"/>
                  </a:cubicBezTo>
                  <a:cubicBezTo>
                    <a:pt x="1181" y="3432"/>
                    <a:pt x="1483" y="3115"/>
                    <a:pt x="1739" y="2750"/>
                  </a:cubicBezTo>
                  <a:cubicBezTo>
                    <a:pt x="1783" y="2689"/>
                    <a:pt x="1829" y="2628"/>
                    <a:pt x="1876" y="2570"/>
                  </a:cubicBezTo>
                  <a:cubicBezTo>
                    <a:pt x="1895" y="2548"/>
                    <a:pt x="1919" y="2531"/>
                    <a:pt x="1958" y="2497"/>
                  </a:cubicBezTo>
                  <a:cubicBezTo>
                    <a:pt x="1966" y="2551"/>
                    <a:pt x="1978" y="2585"/>
                    <a:pt x="1975" y="2617"/>
                  </a:cubicBezTo>
                  <a:cubicBezTo>
                    <a:pt x="1958" y="2812"/>
                    <a:pt x="1927" y="3005"/>
                    <a:pt x="1921" y="3199"/>
                  </a:cubicBezTo>
                  <a:cubicBezTo>
                    <a:pt x="1916" y="3374"/>
                    <a:pt x="1923" y="3551"/>
                    <a:pt x="1953" y="3722"/>
                  </a:cubicBezTo>
                  <a:cubicBezTo>
                    <a:pt x="1969" y="3811"/>
                    <a:pt x="2045" y="3890"/>
                    <a:pt x="2094" y="3973"/>
                  </a:cubicBezTo>
                  <a:lnTo>
                    <a:pt x="2228" y="3973"/>
                  </a:lnTo>
                  <a:cubicBezTo>
                    <a:pt x="2323" y="3908"/>
                    <a:pt x="2369" y="3811"/>
                    <a:pt x="2405" y="3706"/>
                  </a:cubicBezTo>
                  <a:cubicBezTo>
                    <a:pt x="2518" y="3374"/>
                    <a:pt x="2573" y="3030"/>
                    <a:pt x="2617" y="2683"/>
                  </a:cubicBezTo>
                  <a:cubicBezTo>
                    <a:pt x="2632" y="2563"/>
                    <a:pt x="2661" y="2443"/>
                    <a:pt x="2691" y="2325"/>
                  </a:cubicBezTo>
                  <a:cubicBezTo>
                    <a:pt x="2697" y="2298"/>
                    <a:pt x="2734" y="2280"/>
                    <a:pt x="2756" y="2258"/>
                  </a:cubicBezTo>
                  <a:cubicBezTo>
                    <a:pt x="2776" y="2280"/>
                    <a:pt x="2807" y="2298"/>
                    <a:pt x="2814" y="2324"/>
                  </a:cubicBezTo>
                  <a:cubicBezTo>
                    <a:pt x="2850" y="2461"/>
                    <a:pt x="2879" y="2600"/>
                    <a:pt x="2913" y="2738"/>
                  </a:cubicBezTo>
                  <a:cubicBezTo>
                    <a:pt x="2944" y="2870"/>
                    <a:pt x="2973" y="3004"/>
                    <a:pt x="3015" y="3133"/>
                  </a:cubicBezTo>
                  <a:cubicBezTo>
                    <a:pt x="3038" y="3207"/>
                    <a:pt x="3095" y="3261"/>
                    <a:pt x="3179" y="3271"/>
                  </a:cubicBezTo>
                  <a:cubicBezTo>
                    <a:pt x="3193" y="3273"/>
                    <a:pt x="3206" y="3274"/>
                    <a:pt x="3218" y="3274"/>
                  </a:cubicBezTo>
                  <a:cubicBezTo>
                    <a:pt x="3334" y="3274"/>
                    <a:pt x="3406" y="3201"/>
                    <a:pt x="3415" y="3056"/>
                  </a:cubicBezTo>
                  <a:cubicBezTo>
                    <a:pt x="3423" y="2929"/>
                    <a:pt x="3423" y="2799"/>
                    <a:pt x="3408" y="2672"/>
                  </a:cubicBezTo>
                  <a:cubicBezTo>
                    <a:pt x="3382" y="2459"/>
                    <a:pt x="3341" y="2248"/>
                    <a:pt x="3311" y="2036"/>
                  </a:cubicBezTo>
                  <a:cubicBezTo>
                    <a:pt x="3303" y="1986"/>
                    <a:pt x="3309" y="1934"/>
                    <a:pt x="3309" y="1884"/>
                  </a:cubicBezTo>
                  <a:lnTo>
                    <a:pt x="3342" y="1871"/>
                  </a:lnTo>
                  <a:cubicBezTo>
                    <a:pt x="3373" y="1903"/>
                    <a:pt x="3411" y="1931"/>
                    <a:pt x="3433" y="1968"/>
                  </a:cubicBezTo>
                  <a:cubicBezTo>
                    <a:pt x="3492" y="2072"/>
                    <a:pt x="3543" y="2181"/>
                    <a:pt x="3603" y="2285"/>
                  </a:cubicBezTo>
                  <a:cubicBezTo>
                    <a:pt x="3634" y="2339"/>
                    <a:pt x="3671" y="2394"/>
                    <a:pt x="3717" y="2437"/>
                  </a:cubicBezTo>
                  <a:cubicBezTo>
                    <a:pt x="3754" y="2472"/>
                    <a:pt x="3799" y="2489"/>
                    <a:pt x="3845" y="2489"/>
                  </a:cubicBezTo>
                  <a:cubicBezTo>
                    <a:pt x="3901" y="2489"/>
                    <a:pt x="3957" y="2464"/>
                    <a:pt x="3997" y="2414"/>
                  </a:cubicBezTo>
                  <a:cubicBezTo>
                    <a:pt x="4071" y="2326"/>
                    <a:pt x="4091" y="2223"/>
                    <a:pt x="4085" y="2109"/>
                  </a:cubicBezTo>
                  <a:cubicBezTo>
                    <a:pt x="4073" y="1895"/>
                    <a:pt x="3987" y="1708"/>
                    <a:pt x="3872" y="1535"/>
                  </a:cubicBezTo>
                  <a:cubicBezTo>
                    <a:pt x="3748" y="1347"/>
                    <a:pt x="3610" y="1167"/>
                    <a:pt x="3482" y="982"/>
                  </a:cubicBezTo>
                  <a:cubicBezTo>
                    <a:pt x="3415" y="886"/>
                    <a:pt x="3352" y="786"/>
                    <a:pt x="3290" y="687"/>
                  </a:cubicBezTo>
                  <a:cubicBezTo>
                    <a:pt x="3230" y="589"/>
                    <a:pt x="3137" y="534"/>
                    <a:pt x="3030" y="522"/>
                  </a:cubicBezTo>
                  <a:cubicBezTo>
                    <a:pt x="2621" y="480"/>
                    <a:pt x="2245" y="338"/>
                    <a:pt x="1872" y="176"/>
                  </a:cubicBezTo>
                  <a:cubicBezTo>
                    <a:pt x="1715" y="108"/>
                    <a:pt x="1546" y="61"/>
                    <a:pt x="1380" y="16"/>
                  </a:cubicBezTo>
                  <a:cubicBezTo>
                    <a:pt x="1340" y="5"/>
                    <a:pt x="1304" y="0"/>
                    <a:pt x="1272"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a:off x="3436125" y="983825"/>
              <a:ext cx="59725" cy="54275"/>
            </a:xfrm>
            <a:custGeom>
              <a:rect b="b" l="l" r="r" t="t"/>
              <a:pathLst>
                <a:path extrusionOk="0" h="2171" w="2389">
                  <a:moveTo>
                    <a:pt x="1287" y="722"/>
                  </a:moveTo>
                  <a:cubicBezTo>
                    <a:pt x="1438" y="723"/>
                    <a:pt x="1547" y="822"/>
                    <a:pt x="1548" y="958"/>
                  </a:cubicBezTo>
                  <a:cubicBezTo>
                    <a:pt x="1548" y="1109"/>
                    <a:pt x="1386" y="1256"/>
                    <a:pt x="1220" y="1256"/>
                  </a:cubicBezTo>
                  <a:cubicBezTo>
                    <a:pt x="1218" y="1256"/>
                    <a:pt x="1216" y="1256"/>
                    <a:pt x="1213" y="1256"/>
                  </a:cubicBezTo>
                  <a:cubicBezTo>
                    <a:pt x="1066" y="1251"/>
                    <a:pt x="960" y="1147"/>
                    <a:pt x="963" y="1009"/>
                  </a:cubicBezTo>
                  <a:cubicBezTo>
                    <a:pt x="966" y="852"/>
                    <a:pt x="1114" y="722"/>
                    <a:pt x="1287" y="722"/>
                  </a:cubicBezTo>
                  <a:close/>
                  <a:moveTo>
                    <a:pt x="1114" y="1"/>
                  </a:moveTo>
                  <a:cubicBezTo>
                    <a:pt x="964" y="69"/>
                    <a:pt x="815" y="135"/>
                    <a:pt x="735" y="297"/>
                  </a:cubicBezTo>
                  <a:cubicBezTo>
                    <a:pt x="725" y="318"/>
                    <a:pt x="671" y="327"/>
                    <a:pt x="628" y="327"/>
                  </a:cubicBezTo>
                  <a:cubicBezTo>
                    <a:pt x="618" y="327"/>
                    <a:pt x="609" y="327"/>
                    <a:pt x="601" y="326"/>
                  </a:cubicBezTo>
                  <a:cubicBezTo>
                    <a:pt x="585" y="324"/>
                    <a:pt x="569" y="323"/>
                    <a:pt x="554" y="323"/>
                  </a:cubicBezTo>
                  <a:cubicBezTo>
                    <a:pt x="237" y="323"/>
                    <a:pt x="0" y="628"/>
                    <a:pt x="101" y="930"/>
                  </a:cubicBezTo>
                  <a:cubicBezTo>
                    <a:pt x="144" y="1058"/>
                    <a:pt x="231" y="1142"/>
                    <a:pt x="359" y="1183"/>
                  </a:cubicBezTo>
                  <a:cubicBezTo>
                    <a:pt x="404" y="1197"/>
                    <a:pt x="449" y="1208"/>
                    <a:pt x="511" y="1225"/>
                  </a:cubicBezTo>
                  <a:cubicBezTo>
                    <a:pt x="469" y="1288"/>
                    <a:pt x="427" y="1332"/>
                    <a:pt x="409" y="1383"/>
                  </a:cubicBezTo>
                  <a:cubicBezTo>
                    <a:pt x="358" y="1522"/>
                    <a:pt x="287" y="1663"/>
                    <a:pt x="281" y="1805"/>
                  </a:cubicBezTo>
                  <a:cubicBezTo>
                    <a:pt x="272" y="2020"/>
                    <a:pt x="448" y="2171"/>
                    <a:pt x="652" y="2171"/>
                  </a:cubicBezTo>
                  <a:cubicBezTo>
                    <a:pt x="688" y="2171"/>
                    <a:pt x="726" y="2166"/>
                    <a:pt x="763" y="2156"/>
                  </a:cubicBezTo>
                  <a:cubicBezTo>
                    <a:pt x="940" y="2107"/>
                    <a:pt x="1075" y="2005"/>
                    <a:pt x="1168" y="1847"/>
                  </a:cubicBezTo>
                  <a:cubicBezTo>
                    <a:pt x="1191" y="1805"/>
                    <a:pt x="1216" y="1764"/>
                    <a:pt x="1247" y="1708"/>
                  </a:cubicBezTo>
                  <a:cubicBezTo>
                    <a:pt x="1282" y="1740"/>
                    <a:pt x="1314" y="1761"/>
                    <a:pt x="1335" y="1790"/>
                  </a:cubicBezTo>
                  <a:cubicBezTo>
                    <a:pt x="1454" y="1948"/>
                    <a:pt x="1606" y="2016"/>
                    <a:pt x="1755" y="2016"/>
                  </a:cubicBezTo>
                  <a:cubicBezTo>
                    <a:pt x="1957" y="2016"/>
                    <a:pt x="2155" y="1892"/>
                    <a:pt x="2262" y="1704"/>
                  </a:cubicBezTo>
                  <a:cubicBezTo>
                    <a:pt x="2276" y="1679"/>
                    <a:pt x="2292" y="1655"/>
                    <a:pt x="2308" y="1630"/>
                  </a:cubicBezTo>
                  <a:lnTo>
                    <a:pt x="2308" y="1485"/>
                  </a:lnTo>
                  <a:cubicBezTo>
                    <a:pt x="2209" y="1352"/>
                    <a:pt x="2110" y="1218"/>
                    <a:pt x="1989" y="1057"/>
                  </a:cubicBezTo>
                  <a:cubicBezTo>
                    <a:pt x="2029" y="1024"/>
                    <a:pt x="2096" y="983"/>
                    <a:pt x="2145" y="927"/>
                  </a:cubicBezTo>
                  <a:cubicBezTo>
                    <a:pt x="2388" y="650"/>
                    <a:pt x="2284" y="221"/>
                    <a:pt x="1947" y="146"/>
                  </a:cubicBezTo>
                  <a:cubicBezTo>
                    <a:pt x="1925" y="141"/>
                    <a:pt x="1902" y="139"/>
                    <a:pt x="1879" y="139"/>
                  </a:cubicBezTo>
                  <a:cubicBezTo>
                    <a:pt x="1792" y="139"/>
                    <a:pt x="1697" y="168"/>
                    <a:pt x="1615" y="197"/>
                  </a:cubicBezTo>
                  <a:cubicBezTo>
                    <a:pt x="1584" y="207"/>
                    <a:pt x="1558" y="213"/>
                    <a:pt x="1535" y="213"/>
                  </a:cubicBezTo>
                  <a:cubicBezTo>
                    <a:pt x="1501" y="213"/>
                    <a:pt x="1472" y="200"/>
                    <a:pt x="1437" y="168"/>
                  </a:cubicBezTo>
                  <a:cubicBezTo>
                    <a:pt x="1367" y="103"/>
                    <a:pt x="1281" y="56"/>
                    <a:pt x="1202"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a:off x="3462675" y="1004350"/>
              <a:ext cx="9925" cy="8325"/>
            </a:xfrm>
            <a:custGeom>
              <a:rect b="b" l="l" r="r" t="t"/>
              <a:pathLst>
                <a:path extrusionOk="0" h="333" w="397">
                  <a:moveTo>
                    <a:pt x="273" y="1"/>
                  </a:moveTo>
                  <a:cubicBezTo>
                    <a:pt x="107" y="5"/>
                    <a:pt x="0" y="98"/>
                    <a:pt x="4" y="194"/>
                  </a:cubicBezTo>
                  <a:cubicBezTo>
                    <a:pt x="10" y="295"/>
                    <a:pt x="78" y="332"/>
                    <a:pt x="167" y="332"/>
                  </a:cubicBezTo>
                  <a:cubicBezTo>
                    <a:pt x="168" y="332"/>
                    <a:pt x="169" y="332"/>
                    <a:pt x="170" y="332"/>
                  </a:cubicBezTo>
                  <a:cubicBezTo>
                    <a:pt x="279" y="332"/>
                    <a:pt x="397" y="223"/>
                    <a:pt x="373" y="133"/>
                  </a:cubicBezTo>
                  <a:cubicBezTo>
                    <a:pt x="357" y="74"/>
                    <a:pt x="293" y="28"/>
                    <a:pt x="273"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a:off x="2530675" y="865825"/>
              <a:ext cx="143025" cy="145150"/>
            </a:xfrm>
            <a:custGeom>
              <a:rect b="b" l="l" r="r" t="t"/>
              <a:pathLst>
                <a:path extrusionOk="0" h="5806" w="5721">
                  <a:moveTo>
                    <a:pt x="1" y="1"/>
                  </a:moveTo>
                  <a:lnTo>
                    <a:pt x="1" y="4966"/>
                  </a:lnTo>
                  <a:cubicBezTo>
                    <a:pt x="4" y="4973"/>
                    <a:pt x="9" y="4980"/>
                    <a:pt x="13" y="4987"/>
                  </a:cubicBezTo>
                  <a:cubicBezTo>
                    <a:pt x="235" y="5371"/>
                    <a:pt x="561" y="5806"/>
                    <a:pt x="984" y="5806"/>
                  </a:cubicBezTo>
                  <a:cubicBezTo>
                    <a:pt x="1016" y="5806"/>
                    <a:pt x="1049" y="5804"/>
                    <a:pt x="1082" y="5798"/>
                  </a:cubicBezTo>
                  <a:cubicBezTo>
                    <a:pt x="1640" y="5712"/>
                    <a:pt x="1777" y="4932"/>
                    <a:pt x="1562" y="4410"/>
                  </a:cubicBezTo>
                  <a:cubicBezTo>
                    <a:pt x="1347" y="3887"/>
                    <a:pt x="927" y="3444"/>
                    <a:pt x="841" y="2886"/>
                  </a:cubicBezTo>
                  <a:cubicBezTo>
                    <a:pt x="784" y="2525"/>
                    <a:pt x="991" y="2064"/>
                    <a:pt x="1343" y="2064"/>
                  </a:cubicBezTo>
                  <a:cubicBezTo>
                    <a:pt x="1357" y="2064"/>
                    <a:pt x="1371" y="2064"/>
                    <a:pt x="1385" y="2066"/>
                  </a:cubicBezTo>
                  <a:cubicBezTo>
                    <a:pt x="1636" y="2091"/>
                    <a:pt x="1800" y="2332"/>
                    <a:pt x="1942" y="2541"/>
                  </a:cubicBezTo>
                  <a:cubicBezTo>
                    <a:pt x="2343" y="3133"/>
                    <a:pt x="2847" y="3656"/>
                    <a:pt x="3424" y="4079"/>
                  </a:cubicBezTo>
                  <a:cubicBezTo>
                    <a:pt x="3617" y="4221"/>
                    <a:pt x="3852" y="4356"/>
                    <a:pt x="4081" y="4356"/>
                  </a:cubicBezTo>
                  <a:cubicBezTo>
                    <a:pt x="4149" y="4356"/>
                    <a:pt x="4216" y="4344"/>
                    <a:pt x="4281" y="4318"/>
                  </a:cubicBezTo>
                  <a:cubicBezTo>
                    <a:pt x="4725" y="4136"/>
                    <a:pt x="4670" y="3485"/>
                    <a:pt x="4472" y="3048"/>
                  </a:cubicBezTo>
                  <a:cubicBezTo>
                    <a:pt x="4215" y="2477"/>
                    <a:pt x="3847" y="1955"/>
                    <a:pt x="3396" y="1520"/>
                  </a:cubicBezTo>
                  <a:cubicBezTo>
                    <a:pt x="3220" y="1350"/>
                    <a:pt x="3015" y="1147"/>
                    <a:pt x="3056" y="906"/>
                  </a:cubicBezTo>
                  <a:cubicBezTo>
                    <a:pt x="3093" y="691"/>
                    <a:pt x="3291" y="599"/>
                    <a:pt x="3514" y="599"/>
                  </a:cubicBezTo>
                  <a:cubicBezTo>
                    <a:pt x="3692" y="599"/>
                    <a:pt x="3886" y="657"/>
                    <a:pt x="4028" y="757"/>
                  </a:cubicBezTo>
                  <a:cubicBezTo>
                    <a:pt x="4338" y="975"/>
                    <a:pt x="4624" y="1310"/>
                    <a:pt x="4996" y="1310"/>
                  </a:cubicBezTo>
                  <a:cubicBezTo>
                    <a:pt x="5009" y="1310"/>
                    <a:pt x="5023" y="1310"/>
                    <a:pt x="5036" y="1309"/>
                  </a:cubicBezTo>
                  <a:cubicBezTo>
                    <a:pt x="5342" y="1290"/>
                    <a:pt x="5590" y="1021"/>
                    <a:pt x="5663" y="723"/>
                  </a:cubicBezTo>
                  <a:cubicBezTo>
                    <a:pt x="5721" y="485"/>
                    <a:pt x="5686" y="236"/>
                    <a:pt x="5608"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1"/>
            <p:cNvSpPr/>
            <p:nvPr/>
          </p:nvSpPr>
          <p:spPr>
            <a:xfrm>
              <a:off x="2531025" y="1318475"/>
              <a:ext cx="196375" cy="162750"/>
            </a:xfrm>
            <a:custGeom>
              <a:rect b="b" l="l" r="r" t="t"/>
              <a:pathLst>
                <a:path extrusionOk="0" h="6510" w="7855">
                  <a:moveTo>
                    <a:pt x="271" y="0"/>
                  </a:moveTo>
                  <a:cubicBezTo>
                    <a:pt x="181" y="0"/>
                    <a:pt x="91" y="2"/>
                    <a:pt x="1" y="5"/>
                  </a:cubicBezTo>
                  <a:lnTo>
                    <a:pt x="1" y="6509"/>
                  </a:lnTo>
                  <a:lnTo>
                    <a:pt x="7855" y="6509"/>
                  </a:lnTo>
                  <a:cubicBezTo>
                    <a:pt x="7778" y="6009"/>
                    <a:pt x="7636" y="5520"/>
                    <a:pt x="7284" y="5216"/>
                  </a:cubicBezTo>
                  <a:cubicBezTo>
                    <a:pt x="6974" y="4949"/>
                    <a:pt x="6574" y="4889"/>
                    <a:pt x="6172" y="4889"/>
                  </a:cubicBezTo>
                  <a:cubicBezTo>
                    <a:pt x="6033" y="4889"/>
                    <a:pt x="5893" y="4896"/>
                    <a:pt x="5757" y="4905"/>
                  </a:cubicBezTo>
                  <a:cubicBezTo>
                    <a:pt x="5264" y="4935"/>
                    <a:pt x="4772" y="4965"/>
                    <a:pt x="4279" y="4995"/>
                  </a:cubicBezTo>
                  <a:cubicBezTo>
                    <a:pt x="4159" y="5003"/>
                    <a:pt x="4035" y="5009"/>
                    <a:pt x="3912" y="5009"/>
                  </a:cubicBezTo>
                  <a:cubicBezTo>
                    <a:pt x="3561" y="5009"/>
                    <a:pt x="3213" y="4957"/>
                    <a:pt x="2942" y="4726"/>
                  </a:cubicBezTo>
                  <a:cubicBezTo>
                    <a:pt x="2484" y="4336"/>
                    <a:pt x="2430" y="3603"/>
                    <a:pt x="2482" y="2968"/>
                  </a:cubicBezTo>
                  <a:cubicBezTo>
                    <a:pt x="2535" y="2334"/>
                    <a:pt x="2648" y="1660"/>
                    <a:pt x="2398" y="1085"/>
                  </a:cubicBezTo>
                  <a:cubicBezTo>
                    <a:pt x="2175" y="574"/>
                    <a:pt x="1692" y="245"/>
                    <a:pt x="1193" y="107"/>
                  </a:cubicBezTo>
                  <a:cubicBezTo>
                    <a:pt x="891" y="24"/>
                    <a:pt x="582" y="0"/>
                    <a:pt x="271"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1"/>
            <p:cNvSpPr/>
            <p:nvPr/>
          </p:nvSpPr>
          <p:spPr>
            <a:xfrm>
              <a:off x="2586150" y="1421350"/>
              <a:ext cx="33500" cy="35825"/>
            </a:xfrm>
            <a:custGeom>
              <a:rect b="b" l="l" r="r" t="t"/>
              <a:pathLst>
                <a:path extrusionOk="0" h="1433" w="1340">
                  <a:moveTo>
                    <a:pt x="269" y="0"/>
                  </a:moveTo>
                  <a:cubicBezTo>
                    <a:pt x="268" y="0"/>
                    <a:pt x="268" y="0"/>
                    <a:pt x="267" y="0"/>
                  </a:cubicBezTo>
                  <a:cubicBezTo>
                    <a:pt x="115" y="5"/>
                    <a:pt x="28" y="95"/>
                    <a:pt x="15" y="238"/>
                  </a:cubicBezTo>
                  <a:cubicBezTo>
                    <a:pt x="0" y="410"/>
                    <a:pt x="69" y="556"/>
                    <a:pt x="170" y="685"/>
                  </a:cubicBezTo>
                  <a:cubicBezTo>
                    <a:pt x="393" y="969"/>
                    <a:pt x="670" y="1191"/>
                    <a:pt x="976" y="1377"/>
                  </a:cubicBezTo>
                  <a:cubicBezTo>
                    <a:pt x="1019" y="1403"/>
                    <a:pt x="1071" y="1422"/>
                    <a:pt x="1121" y="1430"/>
                  </a:cubicBezTo>
                  <a:cubicBezTo>
                    <a:pt x="1134" y="1432"/>
                    <a:pt x="1146" y="1433"/>
                    <a:pt x="1158" y="1433"/>
                  </a:cubicBezTo>
                  <a:cubicBezTo>
                    <a:pt x="1270" y="1433"/>
                    <a:pt x="1340" y="1348"/>
                    <a:pt x="1329" y="1225"/>
                  </a:cubicBezTo>
                  <a:cubicBezTo>
                    <a:pt x="1322" y="1154"/>
                    <a:pt x="1291" y="1093"/>
                    <a:pt x="1251" y="1035"/>
                  </a:cubicBezTo>
                  <a:cubicBezTo>
                    <a:pt x="1073" y="773"/>
                    <a:pt x="889" y="514"/>
                    <a:pt x="682" y="274"/>
                  </a:cubicBezTo>
                  <a:cubicBezTo>
                    <a:pt x="606" y="187"/>
                    <a:pt x="524" y="107"/>
                    <a:pt x="421" y="52"/>
                  </a:cubicBezTo>
                  <a:cubicBezTo>
                    <a:pt x="366" y="23"/>
                    <a:pt x="309" y="0"/>
                    <a:pt x="26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a:off x="2649900" y="1327250"/>
              <a:ext cx="35250" cy="21350"/>
            </a:xfrm>
            <a:custGeom>
              <a:rect b="b" l="l" r="r" t="t"/>
              <a:pathLst>
                <a:path extrusionOk="0" h="854" w="1410">
                  <a:moveTo>
                    <a:pt x="1149" y="0"/>
                  </a:moveTo>
                  <a:cubicBezTo>
                    <a:pt x="1105" y="0"/>
                    <a:pt x="1056" y="9"/>
                    <a:pt x="1003" y="29"/>
                  </a:cubicBezTo>
                  <a:cubicBezTo>
                    <a:pt x="767" y="119"/>
                    <a:pt x="532" y="212"/>
                    <a:pt x="317" y="348"/>
                  </a:cubicBezTo>
                  <a:cubicBezTo>
                    <a:pt x="239" y="398"/>
                    <a:pt x="168" y="456"/>
                    <a:pt x="106" y="526"/>
                  </a:cubicBezTo>
                  <a:cubicBezTo>
                    <a:pt x="52" y="588"/>
                    <a:pt x="1" y="652"/>
                    <a:pt x="37" y="743"/>
                  </a:cubicBezTo>
                  <a:cubicBezTo>
                    <a:pt x="63" y="814"/>
                    <a:pt x="138" y="853"/>
                    <a:pt x="255" y="853"/>
                  </a:cubicBezTo>
                  <a:cubicBezTo>
                    <a:pt x="260" y="853"/>
                    <a:pt x="265" y="853"/>
                    <a:pt x="271" y="853"/>
                  </a:cubicBezTo>
                  <a:cubicBezTo>
                    <a:pt x="526" y="811"/>
                    <a:pt x="789" y="737"/>
                    <a:pt x="1034" y="603"/>
                  </a:cubicBezTo>
                  <a:cubicBezTo>
                    <a:pt x="1110" y="562"/>
                    <a:pt x="1180" y="511"/>
                    <a:pt x="1242" y="451"/>
                  </a:cubicBezTo>
                  <a:cubicBezTo>
                    <a:pt x="1371" y="326"/>
                    <a:pt x="1409" y="197"/>
                    <a:pt x="1346" y="98"/>
                  </a:cubicBezTo>
                  <a:cubicBezTo>
                    <a:pt x="1307" y="36"/>
                    <a:pt x="1237" y="0"/>
                    <a:pt x="114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a:off x="2631975" y="1418525"/>
              <a:ext cx="29175" cy="18050"/>
            </a:xfrm>
            <a:custGeom>
              <a:rect b="b" l="l" r="r" t="t"/>
              <a:pathLst>
                <a:path extrusionOk="0" h="722" w="1167">
                  <a:moveTo>
                    <a:pt x="267" y="1"/>
                  </a:moveTo>
                  <a:cubicBezTo>
                    <a:pt x="146" y="1"/>
                    <a:pt x="76" y="42"/>
                    <a:pt x="41" y="130"/>
                  </a:cubicBezTo>
                  <a:cubicBezTo>
                    <a:pt x="0" y="230"/>
                    <a:pt x="10" y="314"/>
                    <a:pt x="99" y="378"/>
                  </a:cubicBezTo>
                  <a:cubicBezTo>
                    <a:pt x="339" y="549"/>
                    <a:pt x="597" y="682"/>
                    <a:pt x="894" y="719"/>
                  </a:cubicBezTo>
                  <a:cubicBezTo>
                    <a:pt x="908" y="721"/>
                    <a:pt x="922" y="722"/>
                    <a:pt x="935" y="722"/>
                  </a:cubicBezTo>
                  <a:cubicBezTo>
                    <a:pt x="1015" y="722"/>
                    <a:pt x="1086" y="691"/>
                    <a:pt x="1128" y="611"/>
                  </a:cubicBezTo>
                  <a:cubicBezTo>
                    <a:pt x="1167" y="538"/>
                    <a:pt x="1143" y="436"/>
                    <a:pt x="1061" y="362"/>
                  </a:cubicBezTo>
                  <a:cubicBezTo>
                    <a:pt x="838" y="159"/>
                    <a:pt x="576" y="41"/>
                    <a:pt x="293" y="1"/>
                  </a:cubicBezTo>
                  <a:cubicBezTo>
                    <a:pt x="284" y="1"/>
                    <a:pt x="275" y="1"/>
                    <a:pt x="267"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1"/>
            <p:cNvSpPr/>
            <p:nvPr/>
          </p:nvSpPr>
          <p:spPr>
            <a:xfrm>
              <a:off x="2658175" y="1383050"/>
              <a:ext cx="28075" cy="14625"/>
            </a:xfrm>
            <a:custGeom>
              <a:rect b="b" l="l" r="r" t="t"/>
              <a:pathLst>
                <a:path extrusionOk="0" h="585" w="1123">
                  <a:moveTo>
                    <a:pt x="325" y="1"/>
                  </a:moveTo>
                  <a:cubicBezTo>
                    <a:pt x="309" y="1"/>
                    <a:pt x="297" y="1"/>
                    <a:pt x="285" y="2"/>
                  </a:cubicBezTo>
                  <a:cubicBezTo>
                    <a:pt x="73" y="30"/>
                    <a:pt x="1" y="206"/>
                    <a:pt x="127" y="381"/>
                  </a:cubicBezTo>
                  <a:cubicBezTo>
                    <a:pt x="180" y="454"/>
                    <a:pt x="251" y="501"/>
                    <a:pt x="333" y="532"/>
                  </a:cubicBezTo>
                  <a:cubicBezTo>
                    <a:pt x="441" y="571"/>
                    <a:pt x="552" y="584"/>
                    <a:pt x="663" y="584"/>
                  </a:cubicBezTo>
                  <a:cubicBezTo>
                    <a:pt x="761" y="584"/>
                    <a:pt x="861" y="574"/>
                    <a:pt x="960" y="560"/>
                  </a:cubicBezTo>
                  <a:cubicBezTo>
                    <a:pt x="1071" y="546"/>
                    <a:pt x="1123" y="448"/>
                    <a:pt x="1087" y="340"/>
                  </a:cubicBezTo>
                  <a:cubicBezTo>
                    <a:pt x="1058" y="250"/>
                    <a:pt x="1008" y="175"/>
                    <a:pt x="917" y="133"/>
                  </a:cubicBezTo>
                  <a:cubicBezTo>
                    <a:pt x="743" y="50"/>
                    <a:pt x="560" y="12"/>
                    <a:pt x="410" y="1"/>
                  </a:cubicBezTo>
                  <a:cubicBezTo>
                    <a:pt x="399" y="1"/>
                    <a:pt x="389" y="1"/>
                    <a:pt x="380" y="1"/>
                  </a:cubicBezTo>
                  <a:cubicBezTo>
                    <a:pt x="357" y="1"/>
                    <a:pt x="340" y="1"/>
                    <a:pt x="32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a:off x="2605825" y="1393475"/>
              <a:ext cx="23275" cy="18150"/>
            </a:xfrm>
            <a:custGeom>
              <a:rect b="b" l="l" r="r" t="t"/>
              <a:pathLst>
                <a:path extrusionOk="0" h="726" w="931">
                  <a:moveTo>
                    <a:pt x="238" y="0"/>
                  </a:moveTo>
                  <a:cubicBezTo>
                    <a:pt x="199" y="0"/>
                    <a:pt x="161" y="8"/>
                    <a:pt x="123" y="25"/>
                  </a:cubicBezTo>
                  <a:cubicBezTo>
                    <a:pt x="48" y="57"/>
                    <a:pt x="0" y="113"/>
                    <a:pt x="1" y="198"/>
                  </a:cubicBezTo>
                  <a:cubicBezTo>
                    <a:pt x="2" y="304"/>
                    <a:pt x="23" y="413"/>
                    <a:pt x="106" y="482"/>
                  </a:cubicBezTo>
                  <a:cubicBezTo>
                    <a:pt x="288" y="633"/>
                    <a:pt x="504" y="712"/>
                    <a:pt x="738" y="725"/>
                  </a:cubicBezTo>
                  <a:cubicBezTo>
                    <a:pt x="742" y="725"/>
                    <a:pt x="746" y="725"/>
                    <a:pt x="750" y="725"/>
                  </a:cubicBezTo>
                  <a:cubicBezTo>
                    <a:pt x="858" y="725"/>
                    <a:pt x="927" y="646"/>
                    <a:pt x="928" y="545"/>
                  </a:cubicBezTo>
                  <a:cubicBezTo>
                    <a:pt x="930" y="491"/>
                    <a:pt x="911" y="441"/>
                    <a:pt x="879" y="399"/>
                  </a:cubicBezTo>
                  <a:cubicBezTo>
                    <a:pt x="734" y="203"/>
                    <a:pt x="548" y="64"/>
                    <a:pt x="309" y="9"/>
                  </a:cubicBezTo>
                  <a:cubicBezTo>
                    <a:pt x="286" y="3"/>
                    <a:pt x="262" y="0"/>
                    <a:pt x="23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a:off x="2651275" y="1402925"/>
              <a:ext cx="26700" cy="17100"/>
            </a:xfrm>
            <a:custGeom>
              <a:rect b="b" l="l" r="r" t="t"/>
              <a:pathLst>
                <a:path extrusionOk="0" h="684" w="1068">
                  <a:moveTo>
                    <a:pt x="368" y="0"/>
                  </a:moveTo>
                  <a:cubicBezTo>
                    <a:pt x="325" y="7"/>
                    <a:pt x="279" y="9"/>
                    <a:pt x="235" y="21"/>
                  </a:cubicBezTo>
                  <a:cubicBezTo>
                    <a:pt x="45" y="76"/>
                    <a:pt x="0" y="243"/>
                    <a:pt x="148" y="373"/>
                  </a:cubicBezTo>
                  <a:cubicBezTo>
                    <a:pt x="317" y="523"/>
                    <a:pt x="510" y="638"/>
                    <a:pt x="736" y="677"/>
                  </a:cubicBezTo>
                  <a:cubicBezTo>
                    <a:pt x="760" y="681"/>
                    <a:pt x="784" y="683"/>
                    <a:pt x="806" y="683"/>
                  </a:cubicBezTo>
                  <a:cubicBezTo>
                    <a:pt x="905" y="683"/>
                    <a:pt x="978" y="641"/>
                    <a:pt x="1018" y="564"/>
                  </a:cubicBezTo>
                  <a:cubicBezTo>
                    <a:pt x="1068" y="472"/>
                    <a:pt x="1049" y="361"/>
                    <a:pt x="953" y="265"/>
                  </a:cubicBezTo>
                  <a:cubicBezTo>
                    <a:pt x="792" y="105"/>
                    <a:pt x="595" y="21"/>
                    <a:pt x="36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a:off x="2618025" y="1432050"/>
              <a:ext cx="22025" cy="22100"/>
            </a:xfrm>
            <a:custGeom>
              <a:rect b="b" l="l" r="r" t="t"/>
              <a:pathLst>
                <a:path extrusionOk="0" h="884" w="881">
                  <a:moveTo>
                    <a:pt x="258" y="0"/>
                  </a:moveTo>
                  <a:cubicBezTo>
                    <a:pt x="177" y="9"/>
                    <a:pt x="98" y="43"/>
                    <a:pt x="48" y="121"/>
                  </a:cubicBezTo>
                  <a:cubicBezTo>
                    <a:pt x="0" y="199"/>
                    <a:pt x="17" y="282"/>
                    <a:pt x="64" y="352"/>
                  </a:cubicBezTo>
                  <a:cubicBezTo>
                    <a:pt x="198" y="549"/>
                    <a:pt x="363" y="718"/>
                    <a:pt x="564" y="847"/>
                  </a:cubicBezTo>
                  <a:cubicBezTo>
                    <a:pt x="579" y="857"/>
                    <a:pt x="596" y="863"/>
                    <a:pt x="611" y="869"/>
                  </a:cubicBezTo>
                  <a:cubicBezTo>
                    <a:pt x="640" y="879"/>
                    <a:pt x="667" y="883"/>
                    <a:pt x="693" y="883"/>
                  </a:cubicBezTo>
                  <a:cubicBezTo>
                    <a:pt x="794" y="883"/>
                    <a:pt x="870" y="810"/>
                    <a:pt x="876" y="691"/>
                  </a:cubicBezTo>
                  <a:cubicBezTo>
                    <a:pt x="880" y="599"/>
                    <a:pt x="846" y="520"/>
                    <a:pt x="797" y="447"/>
                  </a:cubicBezTo>
                  <a:cubicBezTo>
                    <a:pt x="694" y="297"/>
                    <a:pt x="566" y="173"/>
                    <a:pt x="424" y="64"/>
                  </a:cubicBezTo>
                  <a:cubicBezTo>
                    <a:pt x="377" y="28"/>
                    <a:pt x="326" y="4"/>
                    <a:pt x="25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a:off x="2592050" y="1369200"/>
              <a:ext cx="25450" cy="16650"/>
            </a:xfrm>
            <a:custGeom>
              <a:rect b="b" l="l" r="r" t="t"/>
              <a:pathLst>
                <a:path extrusionOk="0" h="666" w="1018">
                  <a:moveTo>
                    <a:pt x="285" y="0"/>
                  </a:moveTo>
                  <a:cubicBezTo>
                    <a:pt x="139" y="5"/>
                    <a:pt x="62" y="44"/>
                    <a:pt x="35" y="117"/>
                  </a:cubicBezTo>
                  <a:cubicBezTo>
                    <a:pt x="0" y="210"/>
                    <a:pt x="32" y="290"/>
                    <a:pt x="96" y="355"/>
                  </a:cubicBezTo>
                  <a:cubicBezTo>
                    <a:pt x="244" y="498"/>
                    <a:pt x="423" y="587"/>
                    <a:pt x="618" y="643"/>
                  </a:cubicBezTo>
                  <a:cubicBezTo>
                    <a:pt x="664" y="656"/>
                    <a:pt x="714" y="666"/>
                    <a:pt x="763" y="666"/>
                  </a:cubicBezTo>
                  <a:cubicBezTo>
                    <a:pt x="765" y="666"/>
                    <a:pt x="767" y="666"/>
                    <a:pt x="769" y="666"/>
                  </a:cubicBezTo>
                  <a:cubicBezTo>
                    <a:pt x="859" y="664"/>
                    <a:pt x="941" y="636"/>
                    <a:pt x="980" y="544"/>
                  </a:cubicBezTo>
                  <a:cubicBezTo>
                    <a:pt x="1017" y="453"/>
                    <a:pt x="989" y="367"/>
                    <a:pt x="923" y="306"/>
                  </a:cubicBezTo>
                  <a:cubicBezTo>
                    <a:pt x="732" y="131"/>
                    <a:pt x="510" y="18"/>
                    <a:pt x="285"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a:off x="2620900" y="1350125"/>
              <a:ext cx="18825" cy="24575"/>
            </a:xfrm>
            <a:custGeom>
              <a:rect b="b" l="l" r="r" t="t"/>
              <a:pathLst>
                <a:path extrusionOk="0" h="983" w="753">
                  <a:moveTo>
                    <a:pt x="202" y="1"/>
                  </a:moveTo>
                  <a:cubicBezTo>
                    <a:pt x="94" y="1"/>
                    <a:pt x="7" y="84"/>
                    <a:pt x="2" y="206"/>
                  </a:cubicBezTo>
                  <a:cubicBezTo>
                    <a:pt x="0" y="266"/>
                    <a:pt x="20" y="320"/>
                    <a:pt x="43" y="373"/>
                  </a:cubicBezTo>
                  <a:cubicBezTo>
                    <a:pt x="138" y="590"/>
                    <a:pt x="294" y="759"/>
                    <a:pt x="464" y="915"/>
                  </a:cubicBezTo>
                  <a:cubicBezTo>
                    <a:pt x="503" y="951"/>
                    <a:pt x="545" y="983"/>
                    <a:pt x="595" y="983"/>
                  </a:cubicBezTo>
                  <a:cubicBezTo>
                    <a:pt x="612" y="983"/>
                    <a:pt x="630" y="979"/>
                    <a:pt x="649" y="970"/>
                  </a:cubicBezTo>
                  <a:cubicBezTo>
                    <a:pt x="735" y="931"/>
                    <a:pt x="752" y="853"/>
                    <a:pt x="751" y="768"/>
                  </a:cubicBezTo>
                  <a:cubicBezTo>
                    <a:pt x="749" y="750"/>
                    <a:pt x="748" y="732"/>
                    <a:pt x="744" y="715"/>
                  </a:cubicBezTo>
                  <a:cubicBezTo>
                    <a:pt x="687" y="459"/>
                    <a:pt x="547" y="250"/>
                    <a:pt x="367" y="66"/>
                  </a:cubicBezTo>
                  <a:cubicBezTo>
                    <a:pt x="344" y="42"/>
                    <a:pt x="310" y="26"/>
                    <a:pt x="278" y="14"/>
                  </a:cubicBezTo>
                  <a:cubicBezTo>
                    <a:pt x="252" y="5"/>
                    <a:pt x="226" y="1"/>
                    <a:pt x="202"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1"/>
            <p:cNvSpPr/>
            <p:nvPr/>
          </p:nvSpPr>
          <p:spPr>
            <a:xfrm>
              <a:off x="2585950" y="1392875"/>
              <a:ext cx="14575" cy="22975"/>
            </a:xfrm>
            <a:custGeom>
              <a:rect b="b" l="l" r="r" t="t"/>
              <a:pathLst>
                <a:path extrusionOk="0" h="919" w="583">
                  <a:moveTo>
                    <a:pt x="247" y="0"/>
                  </a:moveTo>
                  <a:cubicBezTo>
                    <a:pt x="178" y="0"/>
                    <a:pt x="108" y="45"/>
                    <a:pt x="63" y="130"/>
                  </a:cubicBezTo>
                  <a:cubicBezTo>
                    <a:pt x="14" y="220"/>
                    <a:pt x="8" y="318"/>
                    <a:pt x="12" y="409"/>
                  </a:cubicBezTo>
                  <a:cubicBezTo>
                    <a:pt x="1" y="608"/>
                    <a:pt x="82" y="758"/>
                    <a:pt x="226" y="869"/>
                  </a:cubicBezTo>
                  <a:cubicBezTo>
                    <a:pt x="270" y="903"/>
                    <a:pt x="318" y="919"/>
                    <a:pt x="362" y="919"/>
                  </a:cubicBezTo>
                  <a:cubicBezTo>
                    <a:pt x="450" y="919"/>
                    <a:pt x="527" y="857"/>
                    <a:pt x="545" y="751"/>
                  </a:cubicBezTo>
                  <a:cubicBezTo>
                    <a:pt x="583" y="519"/>
                    <a:pt x="535" y="296"/>
                    <a:pt x="409" y="101"/>
                  </a:cubicBezTo>
                  <a:cubicBezTo>
                    <a:pt x="365" y="33"/>
                    <a:pt x="306" y="0"/>
                    <a:pt x="24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a:off x="2630825" y="1384050"/>
              <a:ext cx="13575" cy="23700"/>
            </a:xfrm>
            <a:custGeom>
              <a:rect b="b" l="l" r="r" t="t"/>
              <a:pathLst>
                <a:path extrusionOk="0" h="948" w="543">
                  <a:moveTo>
                    <a:pt x="186" y="0"/>
                  </a:moveTo>
                  <a:cubicBezTo>
                    <a:pt x="169" y="0"/>
                    <a:pt x="152" y="3"/>
                    <a:pt x="134" y="9"/>
                  </a:cubicBezTo>
                  <a:cubicBezTo>
                    <a:pt x="56" y="34"/>
                    <a:pt x="1" y="120"/>
                    <a:pt x="11" y="234"/>
                  </a:cubicBezTo>
                  <a:cubicBezTo>
                    <a:pt x="31" y="456"/>
                    <a:pt x="93" y="667"/>
                    <a:pt x="213" y="855"/>
                  </a:cubicBezTo>
                  <a:cubicBezTo>
                    <a:pt x="254" y="920"/>
                    <a:pt x="296" y="948"/>
                    <a:pt x="347" y="948"/>
                  </a:cubicBezTo>
                  <a:cubicBezTo>
                    <a:pt x="369" y="948"/>
                    <a:pt x="392" y="943"/>
                    <a:pt x="417" y="934"/>
                  </a:cubicBezTo>
                  <a:cubicBezTo>
                    <a:pt x="505" y="905"/>
                    <a:pt x="541" y="851"/>
                    <a:pt x="542" y="732"/>
                  </a:cubicBezTo>
                  <a:cubicBezTo>
                    <a:pt x="511" y="539"/>
                    <a:pt x="479" y="327"/>
                    <a:pt x="370" y="137"/>
                  </a:cubicBezTo>
                  <a:cubicBezTo>
                    <a:pt x="318" y="46"/>
                    <a:pt x="254" y="0"/>
                    <a:pt x="186"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a:off x="2643100" y="1356925"/>
              <a:ext cx="22425" cy="13000"/>
            </a:xfrm>
            <a:custGeom>
              <a:rect b="b" l="l" r="r" t="t"/>
              <a:pathLst>
                <a:path extrusionOk="0" h="520" w="897">
                  <a:moveTo>
                    <a:pt x="303" y="1"/>
                  </a:moveTo>
                  <a:cubicBezTo>
                    <a:pt x="275" y="5"/>
                    <a:pt x="222" y="7"/>
                    <a:pt x="173" y="21"/>
                  </a:cubicBezTo>
                  <a:cubicBezTo>
                    <a:pt x="102" y="42"/>
                    <a:pt x="30" y="73"/>
                    <a:pt x="15" y="161"/>
                  </a:cubicBezTo>
                  <a:cubicBezTo>
                    <a:pt x="0" y="250"/>
                    <a:pt x="40" y="325"/>
                    <a:pt x="110" y="370"/>
                  </a:cubicBezTo>
                  <a:cubicBezTo>
                    <a:pt x="254" y="465"/>
                    <a:pt x="413" y="520"/>
                    <a:pt x="582" y="520"/>
                  </a:cubicBezTo>
                  <a:cubicBezTo>
                    <a:pt x="614" y="520"/>
                    <a:pt x="646" y="518"/>
                    <a:pt x="679" y="514"/>
                  </a:cubicBezTo>
                  <a:cubicBezTo>
                    <a:pt x="776" y="502"/>
                    <a:pt x="857" y="455"/>
                    <a:pt x="877" y="350"/>
                  </a:cubicBezTo>
                  <a:cubicBezTo>
                    <a:pt x="896" y="243"/>
                    <a:pt x="833" y="173"/>
                    <a:pt x="750" y="125"/>
                  </a:cubicBezTo>
                  <a:cubicBezTo>
                    <a:pt x="620" y="46"/>
                    <a:pt x="477" y="8"/>
                    <a:pt x="303"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a:off x="2594100" y="1346275"/>
              <a:ext cx="17425" cy="20500"/>
            </a:xfrm>
            <a:custGeom>
              <a:rect b="b" l="l" r="r" t="t"/>
              <a:pathLst>
                <a:path extrusionOk="0" h="820" w="697">
                  <a:moveTo>
                    <a:pt x="155" y="1"/>
                  </a:moveTo>
                  <a:cubicBezTo>
                    <a:pt x="129" y="1"/>
                    <a:pt x="103" y="8"/>
                    <a:pt x="76" y="25"/>
                  </a:cubicBezTo>
                  <a:cubicBezTo>
                    <a:pt x="17" y="62"/>
                    <a:pt x="0" y="124"/>
                    <a:pt x="5" y="209"/>
                  </a:cubicBezTo>
                  <a:cubicBezTo>
                    <a:pt x="9" y="226"/>
                    <a:pt x="14" y="261"/>
                    <a:pt x="27" y="292"/>
                  </a:cubicBezTo>
                  <a:cubicBezTo>
                    <a:pt x="104" y="477"/>
                    <a:pt x="205" y="644"/>
                    <a:pt x="373" y="759"/>
                  </a:cubicBezTo>
                  <a:cubicBezTo>
                    <a:pt x="433" y="800"/>
                    <a:pt x="483" y="819"/>
                    <a:pt x="527" y="819"/>
                  </a:cubicBezTo>
                  <a:cubicBezTo>
                    <a:pt x="563" y="819"/>
                    <a:pt x="596" y="806"/>
                    <a:pt x="625" y="778"/>
                  </a:cubicBezTo>
                  <a:cubicBezTo>
                    <a:pt x="690" y="716"/>
                    <a:pt x="696" y="636"/>
                    <a:pt x="632" y="524"/>
                  </a:cubicBezTo>
                  <a:cubicBezTo>
                    <a:pt x="570" y="420"/>
                    <a:pt x="502" y="319"/>
                    <a:pt x="435" y="218"/>
                  </a:cubicBezTo>
                  <a:cubicBezTo>
                    <a:pt x="390" y="151"/>
                    <a:pt x="335" y="91"/>
                    <a:pt x="268" y="43"/>
                  </a:cubicBezTo>
                  <a:cubicBezTo>
                    <a:pt x="232" y="17"/>
                    <a:pt x="194" y="1"/>
                    <a:pt x="15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a:off x="2603600" y="1411575"/>
              <a:ext cx="13675" cy="18575"/>
            </a:xfrm>
            <a:custGeom>
              <a:rect b="b" l="l" r="r" t="t"/>
              <a:pathLst>
                <a:path extrusionOk="0" h="743" w="547">
                  <a:moveTo>
                    <a:pt x="198" y="0"/>
                  </a:moveTo>
                  <a:cubicBezTo>
                    <a:pt x="181" y="0"/>
                    <a:pt x="164" y="2"/>
                    <a:pt x="148" y="7"/>
                  </a:cubicBezTo>
                  <a:cubicBezTo>
                    <a:pt x="50" y="34"/>
                    <a:pt x="0" y="133"/>
                    <a:pt x="4" y="292"/>
                  </a:cubicBezTo>
                  <a:cubicBezTo>
                    <a:pt x="4" y="474"/>
                    <a:pt x="77" y="616"/>
                    <a:pt x="233" y="710"/>
                  </a:cubicBezTo>
                  <a:cubicBezTo>
                    <a:pt x="269" y="731"/>
                    <a:pt x="305" y="743"/>
                    <a:pt x="340" y="743"/>
                  </a:cubicBezTo>
                  <a:cubicBezTo>
                    <a:pt x="375" y="743"/>
                    <a:pt x="409" y="731"/>
                    <a:pt x="443" y="707"/>
                  </a:cubicBezTo>
                  <a:cubicBezTo>
                    <a:pt x="507" y="660"/>
                    <a:pt x="547" y="596"/>
                    <a:pt x="531" y="513"/>
                  </a:cubicBezTo>
                  <a:cubicBezTo>
                    <a:pt x="509" y="395"/>
                    <a:pt x="483" y="276"/>
                    <a:pt x="421" y="169"/>
                  </a:cubicBezTo>
                  <a:cubicBezTo>
                    <a:pt x="357" y="58"/>
                    <a:pt x="280" y="0"/>
                    <a:pt x="19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
            <p:cNvSpPr/>
            <p:nvPr/>
          </p:nvSpPr>
          <p:spPr>
            <a:xfrm>
              <a:off x="2642050" y="1373675"/>
              <a:ext cx="12225" cy="17775"/>
            </a:xfrm>
            <a:custGeom>
              <a:rect b="b" l="l" r="r" t="t"/>
              <a:pathLst>
                <a:path extrusionOk="0" h="711" w="489">
                  <a:moveTo>
                    <a:pt x="205" y="0"/>
                  </a:moveTo>
                  <a:cubicBezTo>
                    <a:pt x="139" y="0"/>
                    <a:pt x="75" y="44"/>
                    <a:pt x="40" y="128"/>
                  </a:cubicBezTo>
                  <a:cubicBezTo>
                    <a:pt x="10" y="198"/>
                    <a:pt x="1" y="272"/>
                    <a:pt x="21" y="350"/>
                  </a:cubicBezTo>
                  <a:cubicBezTo>
                    <a:pt x="42" y="429"/>
                    <a:pt x="74" y="503"/>
                    <a:pt x="113" y="574"/>
                  </a:cubicBezTo>
                  <a:cubicBezTo>
                    <a:pt x="162" y="664"/>
                    <a:pt x="227" y="711"/>
                    <a:pt x="301" y="711"/>
                  </a:cubicBezTo>
                  <a:cubicBezTo>
                    <a:pt x="316" y="711"/>
                    <a:pt x="332" y="709"/>
                    <a:pt x="348" y="705"/>
                  </a:cubicBezTo>
                  <a:cubicBezTo>
                    <a:pt x="437" y="683"/>
                    <a:pt x="489" y="597"/>
                    <a:pt x="487" y="463"/>
                  </a:cubicBezTo>
                  <a:cubicBezTo>
                    <a:pt x="472" y="331"/>
                    <a:pt x="444" y="194"/>
                    <a:pt x="354" y="81"/>
                  </a:cubicBezTo>
                  <a:cubicBezTo>
                    <a:pt x="311" y="27"/>
                    <a:pt x="257" y="0"/>
                    <a:pt x="205"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a:off x="2635825" y="1333050"/>
              <a:ext cx="9175" cy="17200"/>
            </a:xfrm>
            <a:custGeom>
              <a:rect b="b" l="l" r="r" t="t"/>
              <a:pathLst>
                <a:path extrusionOk="0" h="688" w="367">
                  <a:moveTo>
                    <a:pt x="207" y="0"/>
                  </a:moveTo>
                  <a:cubicBezTo>
                    <a:pt x="139" y="0"/>
                    <a:pt x="81" y="56"/>
                    <a:pt x="44" y="160"/>
                  </a:cubicBezTo>
                  <a:cubicBezTo>
                    <a:pt x="4" y="277"/>
                    <a:pt x="1" y="398"/>
                    <a:pt x="18" y="519"/>
                  </a:cubicBezTo>
                  <a:cubicBezTo>
                    <a:pt x="34" y="628"/>
                    <a:pt x="86" y="687"/>
                    <a:pt x="159" y="688"/>
                  </a:cubicBezTo>
                  <a:cubicBezTo>
                    <a:pt x="159" y="688"/>
                    <a:pt x="160" y="688"/>
                    <a:pt x="160" y="688"/>
                  </a:cubicBezTo>
                  <a:cubicBezTo>
                    <a:pt x="230" y="688"/>
                    <a:pt x="295" y="632"/>
                    <a:pt x="319" y="532"/>
                  </a:cubicBezTo>
                  <a:cubicBezTo>
                    <a:pt x="342" y="432"/>
                    <a:pt x="353" y="328"/>
                    <a:pt x="365" y="254"/>
                  </a:cubicBezTo>
                  <a:cubicBezTo>
                    <a:pt x="367" y="105"/>
                    <a:pt x="319" y="23"/>
                    <a:pt x="238" y="4"/>
                  </a:cubicBezTo>
                  <a:cubicBezTo>
                    <a:pt x="228" y="1"/>
                    <a:pt x="217" y="0"/>
                    <a:pt x="20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a:off x="2669325" y="1361925"/>
              <a:ext cx="9325" cy="13950"/>
            </a:xfrm>
            <a:custGeom>
              <a:rect b="b" l="l" r="r" t="t"/>
              <a:pathLst>
                <a:path extrusionOk="0" h="558" w="373">
                  <a:moveTo>
                    <a:pt x="227" y="0"/>
                  </a:moveTo>
                  <a:cubicBezTo>
                    <a:pt x="180" y="0"/>
                    <a:pt x="140" y="26"/>
                    <a:pt x="107" y="69"/>
                  </a:cubicBezTo>
                  <a:cubicBezTo>
                    <a:pt x="45" y="153"/>
                    <a:pt x="10" y="249"/>
                    <a:pt x="4" y="356"/>
                  </a:cubicBezTo>
                  <a:cubicBezTo>
                    <a:pt x="1" y="403"/>
                    <a:pt x="15" y="446"/>
                    <a:pt x="43" y="484"/>
                  </a:cubicBezTo>
                  <a:cubicBezTo>
                    <a:pt x="79" y="533"/>
                    <a:pt x="121" y="557"/>
                    <a:pt x="162" y="557"/>
                  </a:cubicBezTo>
                  <a:cubicBezTo>
                    <a:pt x="204" y="557"/>
                    <a:pt x="245" y="532"/>
                    <a:pt x="277" y="479"/>
                  </a:cubicBezTo>
                  <a:cubicBezTo>
                    <a:pt x="333" y="385"/>
                    <a:pt x="362" y="279"/>
                    <a:pt x="372" y="180"/>
                  </a:cubicBezTo>
                  <a:cubicBezTo>
                    <a:pt x="373" y="101"/>
                    <a:pt x="354" y="42"/>
                    <a:pt x="288" y="14"/>
                  </a:cubicBezTo>
                  <a:cubicBezTo>
                    <a:pt x="267" y="5"/>
                    <a:pt x="247" y="0"/>
                    <a:pt x="22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a:off x="2606525" y="1339000"/>
              <a:ext cx="8625" cy="12750"/>
            </a:xfrm>
            <a:custGeom>
              <a:rect b="b" l="l" r="r" t="t"/>
              <a:pathLst>
                <a:path extrusionOk="0" h="510" w="345">
                  <a:moveTo>
                    <a:pt x="184" y="1"/>
                  </a:moveTo>
                  <a:cubicBezTo>
                    <a:pt x="144" y="1"/>
                    <a:pt x="105" y="21"/>
                    <a:pt x="74" y="63"/>
                  </a:cubicBezTo>
                  <a:cubicBezTo>
                    <a:pt x="1" y="161"/>
                    <a:pt x="3" y="337"/>
                    <a:pt x="77" y="436"/>
                  </a:cubicBezTo>
                  <a:cubicBezTo>
                    <a:pt x="109" y="478"/>
                    <a:pt x="147" y="509"/>
                    <a:pt x="198" y="509"/>
                  </a:cubicBezTo>
                  <a:cubicBezTo>
                    <a:pt x="206" y="509"/>
                    <a:pt x="214" y="509"/>
                    <a:pt x="222" y="507"/>
                  </a:cubicBezTo>
                  <a:cubicBezTo>
                    <a:pt x="292" y="495"/>
                    <a:pt x="326" y="443"/>
                    <a:pt x="339" y="375"/>
                  </a:cubicBezTo>
                  <a:cubicBezTo>
                    <a:pt x="344" y="348"/>
                    <a:pt x="343" y="319"/>
                    <a:pt x="344" y="307"/>
                  </a:cubicBezTo>
                  <a:cubicBezTo>
                    <a:pt x="343" y="215"/>
                    <a:pt x="338" y="140"/>
                    <a:pt x="298" y="74"/>
                  </a:cubicBezTo>
                  <a:cubicBezTo>
                    <a:pt x="269" y="25"/>
                    <a:pt x="226" y="1"/>
                    <a:pt x="184"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a:off x="2576425" y="1383200"/>
              <a:ext cx="12775" cy="8125"/>
            </a:xfrm>
            <a:custGeom>
              <a:rect b="b" l="l" r="r" t="t"/>
              <a:pathLst>
                <a:path extrusionOk="0" h="325" w="511">
                  <a:moveTo>
                    <a:pt x="276" y="1"/>
                  </a:moveTo>
                  <a:cubicBezTo>
                    <a:pt x="203" y="3"/>
                    <a:pt x="140" y="4"/>
                    <a:pt x="86" y="44"/>
                  </a:cubicBezTo>
                  <a:cubicBezTo>
                    <a:pt x="5" y="103"/>
                    <a:pt x="0" y="200"/>
                    <a:pt x="73" y="265"/>
                  </a:cubicBezTo>
                  <a:cubicBezTo>
                    <a:pt x="116" y="303"/>
                    <a:pt x="202" y="324"/>
                    <a:pt x="280" y="324"/>
                  </a:cubicBezTo>
                  <a:cubicBezTo>
                    <a:pt x="333" y="324"/>
                    <a:pt x="383" y="314"/>
                    <a:pt x="414" y="293"/>
                  </a:cubicBezTo>
                  <a:cubicBezTo>
                    <a:pt x="475" y="252"/>
                    <a:pt x="511" y="192"/>
                    <a:pt x="500" y="117"/>
                  </a:cubicBezTo>
                  <a:cubicBezTo>
                    <a:pt x="489" y="33"/>
                    <a:pt x="424" y="9"/>
                    <a:pt x="351" y="3"/>
                  </a:cubicBezTo>
                  <a:cubicBezTo>
                    <a:pt x="323" y="1"/>
                    <a:pt x="294" y="1"/>
                    <a:pt x="276"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a:off x="2582175" y="1361600"/>
              <a:ext cx="12175" cy="8975"/>
            </a:xfrm>
            <a:custGeom>
              <a:rect b="b" l="l" r="r" t="t"/>
              <a:pathLst>
                <a:path extrusionOk="0" h="359" w="487">
                  <a:moveTo>
                    <a:pt x="283" y="0"/>
                  </a:moveTo>
                  <a:cubicBezTo>
                    <a:pt x="207" y="16"/>
                    <a:pt x="126" y="45"/>
                    <a:pt x="65" y="110"/>
                  </a:cubicBezTo>
                  <a:cubicBezTo>
                    <a:pt x="23" y="153"/>
                    <a:pt x="1" y="205"/>
                    <a:pt x="26" y="267"/>
                  </a:cubicBezTo>
                  <a:cubicBezTo>
                    <a:pt x="51" y="325"/>
                    <a:pt x="98" y="355"/>
                    <a:pt x="159" y="358"/>
                  </a:cubicBezTo>
                  <a:cubicBezTo>
                    <a:pt x="165" y="359"/>
                    <a:pt x="171" y="359"/>
                    <a:pt x="177" y="359"/>
                  </a:cubicBezTo>
                  <a:cubicBezTo>
                    <a:pt x="265" y="359"/>
                    <a:pt x="344" y="328"/>
                    <a:pt x="409" y="268"/>
                  </a:cubicBezTo>
                  <a:cubicBezTo>
                    <a:pt x="458" y="222"/>
                    <a:pt x="487" y="165"/>
                    <a:pt x="459" y="97"/>
                  </a:cubicBezTo>
                  <a:cubicBezTo>
                    <a:pt x="428" y="25"/>
                    <a:pt x="365" y="2"/>
                    <a:pt x="283"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a:off x="2674825" y="1348650"/>
              <a:ext cx="11025" cy="7500"/>
            </a:xfrm>
            <a:custGeom>
              <a:rect b="b" l="l" r="r" t="t"/>
              <a:pathLst>
                <a:path extrusionOk="0" h="300" w="441">
                  <a:moveTo>
                    <a:pt x="247" y="1"/>
                  </a:moveTo>
                  <a:cubicBezTo>
                    <a:pt x="193" y="2"/>
                    <a:pt x="153" y="4"/>
                    <a:pt x="116" y="23"/>
                  </a:cubicBezTo>
                  <a:cubicBezTo>
                    <a:pt x="47" y="60"/>
                    <a:pt x="0" y="146"/>
                    <a:pt x="19" y="208"/>
                  </a:cubicBezTo>
                  <a:cubicBezTo>
                    <a:pt x="42" y="282"/>
                    <a:pt x="98" y="300"/>
                    <a:pt x="163" y="300"/>
                  </a:cubicBezTo>
                  <a:cubicBezTo>
                    <a:pt x="170" y="300"/>
                    <a:pt x="177" y="300"/>
                    <a:pt x="183" y="299"/>
                  </a:cubicBezTo>
                  <a:cubicBezTo>
                    <a:pt x="246" y="297"/>
                    <a:pt x="307" y="283"/>
                    <a:pt x="362" y="250"/>
                  </a:cubicBezTo>
                  <a:cubicBezTo>
                    <a:pt x="409" y="222"/>
                    <a:pt x="440" y="181"/>
                    <a:pt x="432" y="122"/>
                  </a:cubicBezTo>
                  <a:cubicBezTo>
                    <a:pt x="424" y="64"/>
                    <a:pt x="386" y="30"/>
                    <a:pt x="334" y="15"/>
                  </a:cubicBezTo>
                  <a:cubicBezTo>
                    <a:pt x="301" y="5"/>
                    <a:pt x="266" y="3"/>
                    <a:pt x="247"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a:off x="2619150" y="1373500"/>
              <a:ext cx="8750" cy="8650"/>
            </a:xfrm>
            <a:custGeom>
              <a:rect b="b" l="l" r="r" t="t"/>
              <a:pathLst>
                <a:path extrusionOk="0" h="346" w="350">
                  <a:moveTo>
                    <a:pt x="136" y="0"/>
                  </a:moveTo>
                  <a:cubicBezTo>
                    <a:pt x="64" y="0"/>
                    <a:pt x="8" y="56"/>
                    <a:pt x="5" y="132"/>
                  </a:cubicBezTo>
                  <a:cubicBezTo>
                    <a:pt x="1" y="232"/>
                    <a:pt x="112" y="344"/>
                    <a:pt x="215" y="345"/>
                  </a:cubicBezTo>
                  <a:cubicBezTo>
                    <a:pt x="215" y="345"/>
                    <a:pt x="216" y="345"/>
                    <a:pt x="216" y="345"/>
                  </a:cubicBezTo>
                  <a:cubicBezTo>
                    <a:pt x="290" y="345"/>
                    <a:pt x="343" y="290"/>
                    <a:pt x="346" y="215"/>
                  </a:cubicBezTo>
                  <a:cubicBezTo>
                    <a:pt x="349" y="115"/>
                    <a:pt x="236" y="1"/>
                    <a:pt x="136"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a:off x="2622625" y="1336550"/>
              <a:ext cx="7775" cy="7325"/>
            </a:xfrm>
            <a:custGeom>
              <a:rect b="b" l="l" r="r" t="t"/>
              <a:pathLst>
                <a:path extrusionOk="0" h="293" w="311">
                  <a:moveTo>
                    <a:pt x="189" y="1"/>
                  </a:moveTo>
                  <a:cubicBezTo>
                    <a:pt x="187" y="1"/>
                    <a:pt x="185" y="1"/>
                    <a:pt x="182" y="1"/>
                  </a:cubicBezTo>
                  <a:cubicBezTo>
                    <a:pt x="98" y="4"/>
                    <a:pt x="0" y="105"/>
                    <a:pt x="4" y="191"/>
                  </a:cubicBezTo>
                  <a:cubicBezTo>
                    <a:pt x="12" y="250"/>
                    <a:pt x="48" y="289"/>
                    <a:pt x="115" y="293"/>
                  </a:cubicBezTo>
                  <a:cubicBezTo>
                    <a:pt x="117" y="293"/>
                    <a:pt x="118" y="293"/>
                    <a:pt x="120" y="293"/>
                  </a:cubicBezTo>
                  <a:cubicBezTo>
                    <a:pt x="206" y="293"/>
                    <a:pt x="310" y="184"/>
                    <a:pt x="300" y="100"/>
                  </a:cubicBezTo>
                  <a:cubicBezTo>
                    <a:pt x="292" y="34"/>
                    <a:pt x="252" y="1"/>
                    <a:pt x="189"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a:off x="2630525" y="1410100"/>
              <a:ext cx="7025" cy="7500"/>
            </a:xfrm>
            <a:custGeom>
              <a:rect b="b" l="l" r="r" t="t"/>
              <a:pathLst>
                <a:path extrusionOk="0" h="300" w="281">
                  <a:moveTo>
                    <a:pt x="155" y="1"/>
                  </a:moveTo>
                  <a:cubicBezTo>
                    <a:pt x="83" y="1"/>
                    <a:pt x="9" y="80"/>
                    <a:pt x="5" y="160"/>
                  </a:cubicBezTo>
                  <a:cubicBezTo>
                    <a:pt x="1" y="234"/>
                    <a:pt x="57" y="299"/>
                    <a:pt x="126" y="299"/>
                  </a:cubicBezTo>
                  <a:cubicBezTo>
                    <a:pt x="127" y="299"/>
                    <a:pt x="127" y="299"/>
                    <a:pt x="127" y="299"/>
                  </a:cubicBezTo>
                  <a:cubicBezTo>
                    <a:pt x="199" y="299"/>
                    <a:pt x="275" y="219"/>
                    <a:pt x="278" y="139"/>
                  </a:cubicBezTo>
                  <a:cubicBezTo>
                    <a:pt x="281" y="67"/>
                    <a:pt x="224" y="1"/>
                    <a:pt x="156" y="1"/>
                  </a:cubicBezTo>
                  <a:cubicBezTo>
                    <a:pt x="156" y="1"/>
                    <a:pt x="155" y="1"/>
                    <a:pt x="15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a:off x="2649875" y="1392775"/>
              <a:ext cx="7325" cy="7075"/>
            </a:xfrm>
            <a:custGeom>
              <a:rect b="b" l="l" r="r" t="t"/>
              <a:pathLst>
                <a:path extrusionOk="0" h="283" w="293">
                  <a:moveTo>
                    <a:pt x="161" y="1"/>
                  </a:moveTo>
                  <a:cubicBezTo>
                    <a:pt x="158" y="1"/>
                    <a:pt x="155" y="1"/>
                    <a:pt x="152" y="1"/>
                  </a:cubicBezTo>
                  <a:cubicBezTo>
                    <a:pt x="70" y="6"/>
                    <a:pt x="0" y="81"/>
                    <a:pt x="4" y="160"/>
                  </a:cubicBezTo>
                  <a:cubicBezTo>
                    <a:pt x="7" y="229"/>
                    <a:pt x="64" y="282"/>
                    <a:pt x="134" y="282"/>
                  </a:cubicBezTo>
                  <a:cubicBezTo>
                    <a:pt x="136" y="282"/>
                    <a:pt x="138" y="282"/>
                    <a:pt x="141" y="282"/>
                  </a:cubicBezTo>
                  <a:cubicBezTo>
                    <a:pt x="222" y="279"/>
                    <a:pt x="293" y="203"/>
                    <a:pt x="288" y="123"/>
                  </a:cubicBezTo>
                  <a:cubicBezTo>
                    <a:pt x="285" y="52"/>
                    <a:pt x="231" y="1"/>
                    <a:pt x="161"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a:off x="2662475" y="1350150"/>
              <a:ext cx="7925" cy="6800"/>
            </a:xfrm>
            <a:custGeom>
              <a:rect b="b" l="l" r="r" t="t"/>
              <a:pathLst>
                <a:path extrusionOk="0" h="272" w="317">
                  <a:moveTo>
                    <a:pt x="193" y="0"/>
                  </a:moveTo>
                  <a:cubicBezTo>
                    <a:pt x="109" y="0"/>
                    <a:pt x="13" y="76"/>
                    <a:pt x="7" y="148"/>
                  </a:cubicBezTo>
                  <a:cubicBezTo>
                    <a:pt x="1" y="213"/>
                    <a:pt x="54" y="270"/>
                    <a:pt x="122" y="272"/>
                  </a:cubicBezTo>
                  <a:cubicBezTo>
                    <a:pt x="124" y="272"/>
                    <a:pt x="125" y="272"/>
                    <a:pt x="126" y="272"/>
                  </a:cubicBezTo>
                  <a:cubicBezTo>
                    <a:pt x="208" y="272"/>
                    <a:pt x="303" y="194"/>
                    <a:pt x="311" y="123"/>
                  </a:cubicBezTo>
                  <a:cubicBezTo>
                    <a:pt x="317" y="58"/>
                    <a:pt x="264" y="2"/>
                    <a:pt x="196" y="0"/>
                  </a:cubicBezTo>
                  <a:cubicBezTo>
                    <a:pt x="195" y="0"/>
                    <a:pt x="194" y="0"/>
                    <a:pt x="193"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a:off x="2620025" y="1418775"/>
              <a:ext cx="5800" cy="6150"/>
            </a:xfrm>
            <a:custGeom>
              <a:rect b="b" l="l" r="r" t="t"/>
              <a:pathLst>
                <a:path extrusionOk="0" h="246" w="232">
                  <a:moveTo>
                    <a:pt x="110" y="1"/>
                  </a:moveTo>
                  <a:cubicBezTo>
                    <a:pt x="50" y="1"/>
                    <a:pt x="1" y="58"/>
                    <a:pt x="1" y="126"/>
                  </a:cubicBezTo>
                  <a:cubicBezTo>
                    <a:pt x="1" y="194"/>
                    <a:pt x="49" y="246"/>
                    <a:pt x="110" y="246"/>
                  </a:cubicBezTo>
                  <a:cubicBezTo>
                    <a:pt x="113" y="246"/>
                    <a:pt x="115" y="246"/>
                    <a:pt x="118" y="246"/>
                  </a:cubicBezTo>
                  <a:cubicBezTo>
                    <a:pt x="180" y="240"/>
                    <a:pt x="231" y="178"/>
                    <a:pt x="225" y="112"/>
                  </a:cubicBezTo>
                  <a:cubicBezTo>
                    <a:pt x="218" y="46"/>
                    <a:pt x="183" y="5"/>
                    <a:pt x="116" y="1"/>
                  </a:cubicBezTo>
                  <a:cubicBezTo>
                    <a:pt x="114" y="1"/>
                    <a:pt x="112" y="1"/>
                    <a:pt x="110"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47" name="Shape 247"/>
        <p:cNvGrpSpPr/>
        <p:nvPr/>
      </p:nvGrpSpPr>
      <p:grpSpPr>
        <a:xfrm>
          <a:off x="0" y="0"/>
          <a:ext cx="0" cy="0"/>
          <a:chOff x="0" y="0"/>
          <a:chExt cx="0" cy="0"/>
        </a:xfrm>
      </p:grpSpPr>
      <p:sp>
        <p:nvSpPr>
          <p:cNvPr id="248" name="Google Shape;248;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49" name="Shape 249"/>
        <p:cNvGrpSpPr/>
        <p:nvPr/>
      </p:nvGrpSpPr>
      <p:grpSpPr>
        <a:xfrm>
          <a:off x="0" y="0"/>
          <a:ext cx="0" cy="0"/>
          <a:chOff x="0" y="0"/>
          <a:chExt cx="0" cy="0"/>
        </a:xfrm>
      </p:grpSpPr>
      <p:sp>
        <p:nvSpPr>
          <p:cNvPr id="250" name="Google Shape;250;p13"/>
          <p:cNvSpPr txBox="1"/>
          <p:nvPr>
            <p:ph type="title"/>
          </p:nvPr>
        </p:nvSpPr>
        <p:spPr>
          <a:xfrm>
            <a:off x="713225" y="460369"/>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1" name="Google Shape;251;p13">
            <a:hlinkClick action="ppaction://hlinksldjump" r:id="rId2"/>
          </p:cNvPr>
          <p:cNvSpPr txBox="1"/>
          <p:nvPr>
            <p:ph hasCustomPrompt="1" idx="2" type="title"/>
          </p:nvPr>
        </p:nvSpPr>
        <p:spPr>
          <a:xfrm>
            <a:off x="1477988" y="1710250"/>
            <a:ext cx="923400" cy="96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sz="3700">
                <a:solidFill>
                  <a:schemeClr val="lt2"/>
                </a:solidFill>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a:r>
              <a:t>xx%</a:t>
            </a:r>
          </a:p>
        </p:txBody>
      </p:sp>
      <p:sp>
        <p:nvSpPr>
          <p:cNvPr id="252" name="Google Shape;252;p13">
            <a:hlinkClick action="ppaction://hlinksldjump" r:id="rId3"/>
          </p:cNvPr>
          <p:cNvSpPr txBox="1"/>
          <p:nvPr>
            <p:ph idx="3" type="title"/>
          </p:nvPr>
        </p:nvSpPr>
        <p:spPr>
          <a:xfrm>
            <a:off x="2401347" y="1710250"/>
            <a:ext cx="1684500" cy="4365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3" name="Google Shape;253;p13">
            <a:hlinkClick action="ppaction://hlinksldjump" r:id="rId4"/>
          </p:cNvPr>
          <p:cNvSpPr txBox="1"/>
          <p:nvPr>
            <p:ph idx="1" type="subTitle"/>
          </p:nvPr>
        </p:nvSpPr>
        <p:spPr>
          <a:xfrm>
            <a:off x="2401338" y="1985667"/>
            <a:ext cx="1684500" cy="68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4" name="Google Shape;254;p13">
            <a:hlinkClick/>
          </p:cNvPr>
          <p:cNvSpPr txBox="1"/>
          <p:nvPr>
            <p:ph hasCustomPrompt="1" idx="4" type="title"/>
          </p:nvPr>
        </p:nvSpPr>
        <p:spPr>
          <a:xfrm>
            <a:off x="1477988" y="3129225"/>
            <a:ext cx="923400" cy="96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sz="3700">
                <a:solidFill>
                  <a:schemeClr val="lt2"/>
                </a:solidFill>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a:r>
              <a:t>xx%</a:t>
            </a:r>
          </a:p>
        </p:txBody>
      </p:sp>
      <p:sp>
        <p:nvSpPr>
          <p:cNvPr id="255" name="Google Shape;255;p13">
            <a:hlinkClick/>
          </p:cNvPr>
          <p:cNvSpPr txBox="1"/>
          <p:nvPr>
            <p:ph idx="5" type="title"/>
          </p:nvPr>
        </p:nvSpPr>
        <p:spPr>
          <a:xfrm>
            <a:off x="2401347" y="3129127"/>
            <a:ext cx="1684500" cy="4365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6" name="Google Shape;256;p13">
            <a:hlinkClick/>
          </p:cNvPr>
          <p:cNvSpPr txBox="1"/>
          <p:nvPr>
            <p:ph idx="6" type="subTitle"/>
          </p:nvPr>
        </p:nvSpPr>
        <p:spPr>
          <a:xfrm>
            <a:off x="2401338" y="3404675"/>
            <a:ext cx="1684500" cy="68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7" name="Google Shape;257;p13">
            <a:hlinkClick action="ppaction://hlinksldjump" r:id="rId5"/>
          </p:cNvPr>
          <p:cNvSpPr txBox="1"/>
          <p:nvPr>
            <p:ph hasCustomPrompt="1" idx="7" type="title"/>
          </p:nvPr>
        </p:nvSpPr>
        <p:spPr>
          <a:xfrm>
            <a:off x="5058087" y="1710250"/>
            <a:ext cx="923400" cy="96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sz="3700">
                <a:solidFill>
                  <a:schemeClr val="lt2"/>
                </a:solidFill>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a:r>
              <a:t>xx%</a:t>
            </a:r>
          </a:p>
        </p:txBody>
      </p:sp>
      <p:sp>
        <p:nvSpPr>
          <p:cNvPr id="258" name="Google Shape;258;p13">
            <a:hlinkClick action="ppaction://hlinksldjump" r:id="rId6"/>
          </p:cNvPr>
          <p:cNvSpPr txBox="1"/>
          <p:nvPr>
            <p:ph idx="8" type="title"/>
          </p:nvPr>
        </p:nvSpPr>
        <p:spPr>
          <a:xfrm>
            <a:off x="5981439" y="1710250"/>
            <a:ext cx="1684500" cy="4365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9" name="Google Shape;259;p13">
            <a:hlinkClick action="ppaction://hlinksldjump" r:id="rId7"/>
          </p:cNvPr>
          <p:cNvSpPr txBox="1"/>
          <p:nvPr>
            <p:ph idx="9" type="subTitle"/>
          </p:nvPr>
        </p:nvSpPr>
        <p:spPr>
          <a:xfrm>
            <a:off x="5981438" y="1985667"/>
            <a:ext cx="1684500" cy="68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0" name="Google Shape;260;p13">
            <a:hlinkClick/>
          </p:cNvPr>
          <p:cNvSpPr txBox="1"/>
          <p:nvPr>
            <p:ph hasCustomPrompt="1" idx="13" type="title"/>
          </p:nvPr>
        </p:nvSpPr>
        <p:spPr>
          <a:xfrm>
            <a:off x="5058087" y="3129225"/>
            <a:ext cx="923400" cy="96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600"/>
              <a:buNone/>
              <a:defRPr sz="3700">
                <a:solidFill>
                  <a:schemeClr val="lt2"/>
                </a:solidFill>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a:r>
              <a:t>xx%</a:t>
            </a:r>
          </a:p>
        </p:txBody>
      </p:sp>
      <p:sp>
        <p:nvSpPr>
          <p:cNvPr id="261" name="Google Shape;261;p13">
            <a:hlinkClick/>
          </p:cNvPr>
          <p:cNvSpPr txBox="1"/>
          <p:nvPr>
            <p:ph idx="14" type="title"/>
          </p:nvPr>
        </p:nvSpPr>
        <p:spPr>
          <a:xfrm>
            <a:off x="5981439" y="3129127"/>
            <a:ext cx="1684500" cy="4365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2" name="Google Shape;262;p13">
            <a:hlinkClick/>
          </p:cNvPr>
          <p:cNvSpPr txBox="1"/>
          <p:nvPr>
            <p:ph idx="15" type="subTitle"/>
          </p:nvPr>
        </p:nvSpPr>
        <p:spPr>
          <a:xfrm>
            <a:off x="5981438" y="3404675"/>
            <a:ext cx="1684500" cy="68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263" name="Google Shape;263;p13"/>
          <p:cNvGrpSpPr/>
          <p:nvPr/>
        </p:nvGrpSpPr>
        <p:grpSpPr>
          <a:xfrm>
            <a:off x="68" y="2"/>
            <a:ext cx="9143852" cy="5143525"/>
            <a:chOff x="2530674" y="2692499"/>
            <a:chExt cx="1090826" cy="613603"/>
          </a:xfrm>
        </p:grpSpPr>
        <p:sp>
          <p:nvSpPr>
            <p:cNvPr id="264" name="Google Shape;264;p13"/>
            <p:cNvSpPr/>
            <p:nvPr/>
          </p:nvSpPr>
          <p:spPr>
            <a:xfrm>
              <a:off x="3453400" y="3131650"/>
              <a:ext cx="168100" cy="174450"/>
            </a:xfrm>
            <a:custGeom>
              <a:rect b="b" l="l" r="r" t="t"/>
              <a:pathLst>
                <a:path extrusionOk="0" h="6978" w="6724">
                  <a:moveTo>
                    <a:pt x="6199" y="0"/>
                  </a:moveTo>
                  <a:cubicBezTo>
                    <a:pt x="6032" y="0"/>
                    <a:pt x="5859" y="20"/>
                    <a:pt x="5682" y="60"/>
                  </a:cubicBezTo>
                  <a:cubicBezTo>
                    <a:pt x="4750" y="266"/>
                    <a:pt x="4112" y="832"/>
                    <a:pt x="3792" y="1725"/>
                  </a:cubicBezTo>
                  <a:cubicBezTo>
                    <a:pt x="3663" y="2085"/>
                    <a:pt x="3438" y="2358"/>
                    <a:pt x="3178" y="2617"/>
                  </a:cubicBezTo>
                  <a:cubicBezTo>
                    <a:pt x="3052" y="2743"/>
                    <a:pt x="2915" y="2860"/>
                    <a:pt x="2791" y="2987"/>
                  </a:cubicBezTo>
                  <a:cubicBezTo>
                    <a:pt x="2662" y="3116"/>
                    <a:pt x="2512" y="3206"/>
                    <a:pt x="2350" y="3286"/>
                  </a:cubicBezTo>
                  <a:cubicBezTo>
                    <a:pt x="1923" y="3494"/>
                    <a:pt x="1497" y="3704"/>
                    <a:pt x="1120" y="3999"/>
                  </a:cubicBezTo>
                  <a:cubicBezTo>
                    <a:pt x="121" y="4779"/>
                    <a:pt x="1" y="6061"/>
                    <a:pt x="446" y="6977"/>
                  </a:cubicBezTo>
                  <a:lnTo>
                    <a:pt x="6723" y="6977"/>
                  </a:lnTo>
                  <a:lnTo>
                    <a:pt x="6723" y="69"/>
                  </a:lnTo>
                  <a:cubicBezTo>
                    <a:pt x="6554" y="23"/>
                    <a:pt x="6379" y="0"/>
                    <a:pt x="61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2530675" y="2692499"/>
              <a:ext cx="110158" cy="111795"/>
            </a:xfrm>
            <a:custGeom>
              <a:rect b="b" l="l" r="r" t="t"/>
              <a:pathLst>
                <a:path extrusionOk="0" h="5806" w="5721">
                  <a:moveTo>
                    <a:pt x="1" y="0"/>
                  </a:moveTo>
                  <a:lnTo>
                    <a:pt x="1" y="4966"/>
                  </a:lnTo>
                  <a:cubicBezTo>
                    <a:pt x="4" y="4973"/>
                    <a:pt x="9" y="4980"/>
                    <a:pt x="13" y="4987"/>
                  </a:cubicBezTo>
                  <a:cubicBezTo>
                    <a:pt x="235" y="5371"/>
                    <a:pt x="561" y="5805"/>
                    <a:pt x="985" y="5805"/>
                  </a:cubicBezTo>
                  <a:cubicBezTo>
                    <a:pt x="1017" y="5805"/>
                    <a:pt x="1049" y="5803"/>
                    <a:pt x="1082" y="5798"/>
                  </a:cubicBezTo>
                  <a:cubicBezTo>
                    <a:pt x="1640" y="5711"/>
                    <a:pt x="1777" y="4932"/>
                    <a:pt x="1562" y="4409"/>
                  </a:cubicBezTo>
                  <a:cubicBezTo>
                    <a:pt x="1347" y="3887"/>
                    <a:pt x="927" y="3444"/>
                    <a:pt x="841" y="2885"/>
                  </a:cubicBezTo>
                  <a:cubicBezTo>
                    <a:pt x="784" y="2525"/>
                    <a:pt x="991" y="2063"/>
                    <a:pt x="1343" y="2063"/>
                  </a:cubicBezTo>
                  <a:cubicBezTo>
                    <a:pt x="1357" y="2063"/>
                    <a:pt x="1371" y="2064"/>
                    <a:pt x="1385" y="2065"/>
                  </a:cubicBezTo>
                  <a:cubicBezTo>
                    <a:pt x="1636" y="2091"/>
                    <a:pt x="1800" y="2331"/>
                    <a:pt x="1942" y="2540"/>
                  </a:cubicBezTo>
                  <a:cubicBezTo>
                    <a:pt x="2343" y="3132"/>
                    <a:pt x="2847" y="3654"/>
                    <a:pt x="3424" y="4078"/>
                  </a:cubicBezTo>
                  <a:cubicBezTo>
                    <a:pt x="3617" y="4220"/>
                    <a:pt x="3851" y="4355"/>
                    <a:pt x="4080" y="4355"/>
                  </a:cubicBezTo>
                  <a:cubicBezTo>
                    <a:pt x="4148" y="4355"/>
                    <a:pt x="4215" y="4343"/>
                    <a:pt x="4281" y="4316"/>
                  </a:cubicBezTo>
                  <a:cubicBezTo>
                    <a:pt x="4725" y="4136"/>
                    <a:pt x="4670" y="3485"/>
                    <a:pt x="4472" y="3048"/>
                  </a:cubicBezTo>
                  <a:cubicBezTo>
                    <a:pt x="4215" y="2477"/>
                    <a:pt x="3847" y="1954"/>
                    <a:pt x="3396" y="1519"/>
                  </a:cubicBezTo>
                  <a:cubicBezTo>
                    <a:pt x="3220" y="1349"/>
                    <a:pt x="3015" y="1146"/>
                    <a:pt x="3056" y="906"/>
                  </a:cubicBezTo>
                  <a:cubicBezTo>
                    <a:pt x="3093" y="690"/>
                    <a:pt x="3291" y="598"/>
                    <a:pt x="3514" y="598"/>
                  </a:cubicBezTo>
                  <a:cubicBezTo>
                    <a:pt x="3692" y="598"/>
                    <a:pt x="3886" y="656"/>
                    <a:pt x="4028" y="757"/>
                  </a:cubicBezTo>
                  <a:cubicBezTo>
                    <a:pt x="4338" y="975"/>
                    <a:pt x="4624" y="1310"/>
                    <a:pt x="4996" y="1310"/>
                  </a:cubicBezTo>
                  <a:cubicBezTo>
                    <a:pt x="5009" y="1310"/>
                    <a:pt x="5023" y="1309"/>
                    <a:pt x="5036" y="1308"/>
                  </a:cubicBezTo>
                  <a:cubicBezTo>
                    <a:pt x="5342" y="1288"/>
                    <a:pt x="5590" y="1020"/>
                    <a:pt x="5663" y="722"/>
                  </a:cubicBezTo>
                  <a:cubicBezTo>
                    <a:pt x="5721" y="485"/>
                    <a:pt x="5686" y="235"/>
                    <a:pt x="5608"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2530674" y="2904323"/>
              <a:ext cx="119423" cy="401779"/>
            </a:xfrm>
            <a:custGeom>
              <a:rect b="b" l="l" r="r" t="t"/>
              <a:pathLst>
                <a:path extrusionOk="0" h="6473" w="1924">
                  <a:moveTo>
                    <a:pt x="1" y="0"/>
                  </a:moveTo>
                  <a:lnTo>
                    <a:pt x="1" y="6473"/>
                  </a:lnTo>
                  <a:cubicBezTo>
                    <a:pt x="31" y="6397"/>
                    <a:pt x="71" y="6326"/>
                    <a:pt x="125" y="6265"/>
                  </a:cubicBezTo>
                  <a:cubicBezTo>
                    <a:pt x="390" y="5964"/>
                    <a:pt x="852" y="6053"/>
                    <a:pt x="1204" y="5885"/>
                  </a:cubicBezTo>
                  <a:cubicBezTo>
                    <a:pt x="1588" y="5703"/>
                    <a:pt x="1793" y="5218"/>
                    <a:pt x="1782" y="4766"/>
                  </a:cubicBezTo>
                  <a:cubicBezTo>
                    <a:pt x="1772" y="4314"/>
                    <a:pt x="1586" y="3888"/>
                    <a:pt x="1373" y="3499"/>
                  </a:cubicBezTo>
                  <a:cubicBezTo>
                    <a:pt x="1236" y="3248"/>
                    <a:pt x="1080" y="2980"/>
                    <a:pt x="1104" y="2690"/>
                  </a:cubicBezTo>
                  <a:cubicBezTo>
                    <a:pt x="1139" y="2235"/>
                    <a:pt x="1581" y="1950"/>
                    <a:pt x="1750" y="1531"/>
                  </a:cubicBezTo>
                  <a:cubicBezTo>
                    <a:pt x="1923" y="1098"/>
                    <a:pt x="1741" y="538"/>
                    <a:pt x="1355" y="320"/>
                  </a:cubicBezTo>
                  <a:cubicBezTo>
                    <a:pt x="1198" y="231"/>
                    <a:pt x="1020" y="196"/>
                    <a:pt x="844" y="163"/>
                  </a:cubicBezTo>
                  <a:cubicBezTo>
                    <a:pt x="577" y="111"/>
                    <a:pt x="309" y="60"/>
                    <a:pt x="42" y="8"/>
                  </a:cubicBezTo>
                  <a:cubicBezTo>
                    <a:pt x="28" y="6"/>
                    <a:pt x="14" y="3"/>
                    <a:pt x="1"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267" name="Shape 267"/>
        <p:cNvGrpSpPr/>
        <p:nvPr/>
      </p:nvGrpSpPr>
      <p:grpSpPr>
        <a:xfrm>
          <a:off x="0" y="0"/>
          <a:ext cx="0" cy="0"/>
          <a:chOff x="0" y="0"/>
          <a:chExt cx="0" cy="0"/>
        </a:xfrm>
      </p:grpSpPr>
      <p:sp>
        <p:nvSpPr>
          <p:cNvPr id="268" name="Google Shape;268;p14"/>
          <p:cNvSpPr txBox="1"/>
          <p:nvPr>
            <p:ph type="title"/>
          </p:nvPr>
        </p:nvSpPr>
        <p:spPr>
          <a:xfrm>
            <a:off x="770975" y="2007342"/>
            <a:ext cx="3568800" cy="669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269" name="Google Shape;269;p14"/>
          <p:cNvSpPr txBox="1"/>
          <p:nvPr>
            <p:ph idx="1" type="subTitle"/>
          </p:nvPr>
        </p:nvSpPr>
        <p:spPr>
          <a:xfrm>
            <a:off x="1122275" y="2677067"/>
            <a:ext cx="3217500" cy="1212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270" name="Google Shape;270;p14"/>
          <p:cNvGrpSpPr/>
          <p:nvPr/>
        </p:nvGrpSpPr>
        <p:grpSpPr>
          <a:xfrm>
            <a:off x="-117" y="-40"/>
            <a:ext cx="9143950" cy="5158652"/>
            <a:chOff x="2530675" y="865825"/>
            <a:chExt cx="1090825" cy="615400"/>
          </a:xfrm>
        </p:grpSpPr>
        <p:sp>
          <p:nvSpPr>
            <p:cNvPr id="271" name="Google Shape;271;p14"/>
            <p:cNvSpPr/>
            <p:nvPr/>
          </p:nvSpPr>
          <p:spPr>
            <a:xfrm>
              <a:off x="3453400" y="1304975"/>
              <a:ext cx="168100" cy="174450"/>
            </a:xfrm>
            <a:custGeom>
              <a:rect b="b" l="l" r="r" t="t"/>
              <a:pathLst>
                <a:path extrusionOk="0" h="6978" w="6724">
                  <a:moveTo>
                    <a:pt x="6199" y="0"/>
                  </a:moveTo>
                  <a:cubicBezTo>
                    <a:pt x="6032" y="0"/>
                    <a:pt x="5859" y="20"/>
                    <a:pt x="5682" y="60"/>
                  </a:cubicBezTo>
                  <a:cubicBezTo>
                    <a:pt x="4750" y="267"/>
                    <a:pt x="4112" y="833"/>
                    <a:pt x="3792" y="1726"/>
                  </a:cubicBezTo>
                  <a:cubicBezTo>
                    <a:pt x="3663" y="2086"/>
                    <a:pt x="3438" y="2359"/>
                    <a:pt x="3178" y="2617"/>
                  </a:cubicBezTo>
                  <a:cubicBezTo>
                    <a:pt x="3052" y="2744"/>
                    <a:pt x="2915" y="2860"/>
                    <a:pt x="2791" y="2988"/>
                  </a:cubicBezTo>
                  <a:cubicBezTo>
                    <a:pt x="2662" y="3117"/>
                    <a:pt x="2512" y="3207"/>
                    <a:pt x="2350" y="3286"/>
                  </a:cubicBezTo>
                  <a:cubicBezTo>
                    <a:pt x="1923" y="3495"/>
                    <a:pt x="1497" y="3704"/>
                    <a:pt x="1120" y="3999"/>
                  </a:cubicBezTo>
                  <a:cubicBezTo>
                    <a:pt x="121" y="4779"/>
                    <a:pt x="1" y="6062"/>
                    <a:pt x="446" y="6978"/>
                  </a:cubicBezTo>
                  <a:lnTo>
                    <a:pt x="6723" y="6978"/>
                  </a:lnTo>
                  <a:lnTo>
                    <a:pt x="6723" y="69"/>
                  </a:lnTo>
                  <a:cubicBezTo>
                    <a:pt x="6554" y="23"/>
                    <a:pt x="6379" y="0"/>
                    <a:pt x="61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a:off x="3497800" y="886575"/>
              <a:ext cx="102300" cy="99350"/>
            </a:xfrm>
            <a:custGeom>
              <a:rect b="b" l="l" r="r" t="t"/>
              <a:pathLst>
                <a:path extrusionOk="0" h="3974" w="4092">
                  <a:moveTo>
                    <a:pt x="1272" y="0"/>
                  </a:moveTo>
                  <a:cubicBezTo>
                    <a:pt x="1192" y="0"/>
                    <a:pt x="1136" y="31"/>
                    <a:pt x="1109" y="84"/>
                  </a:cubicBezTo>
                  <a:cubicBezTo>
                    <a:pt x="1077" y="147"/>
                    <a:pt x="1115" y="256"/>
                    <a:pt x="1214" y="337"/>
                  </a:cubicBezTo>
                  <a:cubicBezTo>
                    <a:pt x="1298" y="405"/>
                    <a:pt x="1390" y="467"/>
                    <a:pt x="1484" y="520"/>
                  </a:cubicBezTo>
                  <a:cubicBezTo>
                    <a:pt x="1657" y="616"/>
                    <a:pt x="1837" y="701"/>
                    <a:pt x="2011" y="795"/>
                  </a:cubicBezTo>
                  <a:cubicBezTo>
                    <a:pt x="2077" y="831"/>
                    <a:pt x="2137" y="878"/>
                    <a:pt x="2199" y="920"/>
                  </a:cubicBezTo>
                  <a:cubicBezTo>
                    <a:pt x="2195" y="934"/>
                    <a:pt x="2191" y="947"/>
                    <a:pt x="2186" y="961"/>
                  </a:cubicBezTo>
                  <a:cubicBezTo>
                    <a:pt x="2089" y="948"/>
                    <a:pt x="1989" y="950"/>
                    <a:pt x="1897" y="922"/>
                  </a:cubicBezTo>
                  <a:cubicBezTo>
                    <a:pt x="1708" y="866"/>
                    <a:pt x="1525" y="786"/>
                    <a:pt x="1335" y="731"/>
                  </a:cubicBezTo>
                  <a:cubicBezTo>
                    <a:pt x="1152" y="677"/>
                    <a:pt x="963" y="632"/>
                    <a:pt x="774" y="604"/>
                  </a:cubicBezTo>
                  <a:cubicBezTo>
                    <a:pt x="757" y="602"/>
                    <a:pt x="739" y="601"/>
                    <a:pt x="720" y="601"/>
                  </a:cubicBezTo>
                  <a:cubicBezTo>
                    <a:pt x="643" y="601"/>
                    <a:pt x="561" y="621"/>
                    <a:pt x="488" y="646"/>
                  </a:cubicBezTo>
                  <a:cubicBezTo>
                    <a:pt x="315" y="705"/>
                    <a:pt x="279" y="871"/>
                    <a:pt x="405" y="1004"/>
                  </a:cubicBezTo>
                  <a:cubicBezTo>
                    <a:pt x="529" y="1136"/>
                    <a:pt x="691" y="1208"/>
                    <a:pt x="861" y="1258"/>
                  </a:cubicBezTo>
                  <a:cubicBezTo>
                    <a:pt x="1059" y="1315"/>
                    <a:pt x="1260" y="1363"/>
                    <a:pt x="1459" y="1417"/>
                  </a:cubicBezTo>
                  <a:cubicBezTo>
                    <a:pt x="1510" y="1430"/>
                    <a:pt x="1562" y="1445"/>
                    <a:pt x="1610" y="1466"/>
                  </a:cubicBezTo>
                  <a:cubicBezTo>
                    <a:pt x="1633" y="1476"/>
                    <a:pt x="1662" y="1503"/>
                    <a:pt x="1662" y="1522"/>
                  </a:cubicBezTo>
                  <a:cubicBezTo>
                    <a:pt x="1662" y="1542"/>
                    <a:pt x="1634" y="1571"/>
                    <a:pt x="1613" y="1581"/>
                  </a:cubicBezTo>
                  <a:cubicBezTo>
                    <a:pt x="1557" y="1605"/>
                    <a:pt x="1498" y="1630"/>
                    <a:pt x="1439" y="1638"/>
                  </a:cubicBezTo>
                  <a:cubicBezTo>
                    <a:pt x="1309" y="1656"/>
                    <a:pt x="1178" y="1675"/>
                    <a:pt x="1048" y="1675"/>
                  </a:cubicBezTo>
                  <a:cubicBezTo>
                    <a:pt x="1042" y="1675"/>
                    <a:pt x="1037" y="1675"/>
                    <a:pt x="1031" y="1675"/>
                  </a:cubicBezTo>
                  <a:cubicBezTo>
                    <a:pt x="1019" y="1675"/>
                    <a:pt x="1007" y="1675"/>
                    <a:pt x="994" y="1675"/>
                  </a:cubicBezTo>
                  <a:cubicBezTo>
                    <a:pt x="718" y="1675"/>
                    <a:pt x="452" y="1722"/>
                    <a:pt x="203" y="1846"/>
                  </a:cubicBezTo>
                  <a:cubicBezTo>
                    <a:pt x="127" y="1884"/>
                    <a:pt x="68" y="1957"/>
                    <a:pt x="1" y="2015"/>
                  </a:cubicBezTo>
                  <a:lnTo>
                    <a:pt x="1" y="2081"/>
                  </a:lnTo>
                  <a:cubicBezTo>
                    <a:pt x="143" y="2249"/>
                    <a:pt x="346" y="2266"/>
                    <a:pt x="542" y="2281"/>
                  </a:cubicBezTo>
                  <a:cubicBezTo>
                    <a:pt x="611" y="2286"/>
                    <a:pt x="679" y="2288"/>
                    <a:pt x="748" y="2288"/>
                  </a:cubicBezTo>
                  <a:cubicBezTo>
                    <a:pt x="860" y="2288"/>
                    <a:pt x="973" y="2284"/>
                    <a:pt x="1084" y="2284"/>
                  </a:cubicBezTo>
                  <a:lnTo>
                    <a:pt x="1181" y="2284"/>
                  </a:lnTo>
                  <a:cubicBezTo>
                    <a:pt x="1187" y="2292"/>
                    <a:pt x="1191" y="2300"/>
                    <a:pt x="1196" y="2309"/>
                  </a:cubicBezTo>
                  <a:cubicBezTo>
                    <a:pt x="1123" y="2401"/>
                    <a:pt x="1053" y="2496"/>
                    <a:pt x="976" y="2585"/>
                  </a:cubicBezTo>
                  <a:cubicBezTo>
                    <a:pt x="796" y="2794"/>
                    <a:pt x="606" y="2997"/>
                    <a:pt x="501" y="3258"/>
                  </a:cubicBezTo>
                  <a:cubicBezTo>
                    <a:pt x="464" y="3350"/>
                    <a:pt x="431" y="3447"/>
                    <a:pt x="415" y="3545"/>
                  </a:cubicBezTo>
                  <a:cubicBezTo>
                    <a:pt x="394" y="3669"/>
                    <a:pt x="451" y="3741"/>
                    <a:pt x="554" y="3741"/>
                  </a:cubicBezTo>
                  <a:cubicBezTo>
                    <a:pt x="576" y="3741"/>
                    <a:pt x="600" y="3738"/>
                    <a:pt x="625" y="3731"/>
                  </a:cubicBezTo>
                  <a:cubicBezTo>
                    <a:pt x="684" y="3716"/>
                    <a:pt x="740" y="3688"/>
                    <a:pt x="793" y="3658"/>
                  </a:cubicBezTo>
                  <a:cubicBezTo>
                    <a:pt x="1181" y="3432"/>
                    <a:pt x="1483" y="3115"/>
                    <a:pt x="1739" y="2750"/>
                  </a:cubicBezTo>
                  <a:cubicBezTo>
                    <a:pt x="1783" y="2689"/>
                    <a:pt x="1829" y="2628"/>
                    <a:pt x="1876" y="2570"/>
                  </a:cubicBezTo>
                  <a:cubicBezTo>
                    <a:pt x="1895" y="2548"/>
                    <a:pt x="1919" y="2531"/>
                    <a:pt x="1958" y="2497"/>
                  </a:cubicBezTo>
                  <a:cubicBezTo>
                    <a:pt x="1966" y="2551"/>
                    <a:pt x="1978" y="2585"/>
                    <a:pt x="1975" y="2617"/>
                  </a:cubicBezTo>
                  <a:cubicBezTo>
                    <a:pt x="1958" y="2812"/>
                    <a:pt x="1927" y="3005"/>
                    <a:pt x="1921" y="3199"/>
                  </a:cubicBezTo>
                  <a:cubicBezTo>
                    <a:pt x="1916" y="3374"/>
                    <a:pt x="1923" y="3551"/>
                    <a:pt x="1953" y="3722"/>
                  </a:cubicBezTo>
                  <a:cubicBezTo>
                    <a:pt x="1969" y="3811"/>
                    <a:pt x="2045" y="3890"/>
                    <a:pt x="2094" y="3973"/>
                  </a:cubicBezTo>
                  <a:lnTo>
                    <a:pt x="2228" y="3973"/>
                  </a:lnTo>
                  <a:cubicBezTo>
                    <a:pt x="2323" y="3908"/>
                    <a:pt x="2369" y="3811"/>
                    <a:pt x="2405" y="3706"/>
                  </a:cubicBezTo>
                  <a:cubicBezTo>
                    <a:pt x="2518" y="3374"/>
                    <a:pt x="2573" y="3030"/>
                    <a:pt x="2617" y="2683"/>
                  </a:cubicBezTo>
                  <a:cubicBezTo>
                    <a:pt x="2632" y="2563"/>
                    <a:pt x="2661" y="2443"/>
                    <a:pt x="2691" y="2325"/>
                  </a:cubicBezTo>
                  <a:cubicBezTo>
                    <a:pt x="2697" y="2298"/>
                    <a:pt x="2734" y="2280"/>
                    <a:pt x="2756" y="2258"/>
                  </a:cubicBezTo>
                  <a:cubicBezTo>
                    <a:pt x="2776" y="2280"/>
                    <a:pt x="2807" y="2298"/>
                    <a:pt x="2814" y="2324"/>
                  </a:cubicBezTo>
                  <a:cubicBezTo>
                    <a:pt x="2850" y="2461"/>
                    <a:pt x="2879" y="2600"/>
                    <a:pt x="2913" y="2738"/>
                  </a:cubicBezTo>
                  <a:cubicBezTo>
                    <a:pt x="2944" y="2870"/>
                    <a:pt x="2973" y="3004"/>
                    <a:pt x="3015" y="3133"/>
                  </a:cubicBezTo>
                  <a:cubicBezTo>
                    <a:pt x="3038" y="3207"/>
                    <a:pt x="3095" y="3261"/>
                    <a:pt x="3179" y="3271"/>
                  </a:cubicBezTo>
                  <a:cubicBezTo>
                    <a:pt x="3193" y="3273"/>
                    <a:pt x="3206" y="3274"/>
                    <a:pt x="3218" y="3274"/>
                  </a:cubicBezTo>
                  <a:cubicBezTo>
                    <a:pt x="3334" y="3274"/>
                    <a:pt x="3406" y="3201"/>
                    <a:pt x="3415" y="3056"/>
                  </a:cubicBezTo>
                  <a:cubicBezTo>
                    <a:pt x="3423" y="2929"/>
                    <a:pt x="3423" y="2799"/>
                    <a:pt x="3408" y="2672"/>
                  </a:cubicBezTo>
                  <a:cubicBezTo>
                    <a:pt x="3382" y="2459"/>
                    <a:pt x="3341" y="2248"/>
                    <a:pt x="3311" y="2036"/>
                  </a:cubicBezTo>
                  <a:cubicBezTo>
                    <a:pt x="3303" y="1986"/>
                    <a:pt x="3309" y="1934"/>
                    <a:pt x="3309" y="1884"/>
                  </a:cubicBezTo>
                  <a:lnTo>
                    <a:pt x="3342" y="1871"/>
                  </a:lnTo>
                  <a:cubicBezTo>
                    <a:pt x="3373" y="1903"/>
                    <a:pt x="3411" y="1931"/>
                    <a:pt x="3433" y="1968"/>
                  </a:cubicBezTo>
                  <a:cubicBezTo>
                    <a:pt x="3492" y="2072"/>
                    <a:pt x="3543" y="2181"/>
                    <a:pt x="3603" y="2285"/>
                  </a:cubicBezTo>
                  <a:cubicBezTo>
                    <a:pt x="3634" y="2339"/>
                    <a:pt x="3671" y="2394"/>
                    <a:pt x="3717" y="2437"/>
                  </a:cubicBezTo>
                  <a:cubicBezTo>
                    <a:pt x="3754" y="2472"/>
                    <a:pt x="3799" y="2489"/>
                    <a:pt x="3845" y="2489"/>
                  </a:cubicBezTo>
                  <a:cubicBezTo>
                    <a:pt x="3901" y="2489"/>
                    <a:pt x="3957" y="2464"/>
                    <a:pt x="3997" y="2414"/>
                  </a:cubicBezTo>
                  <a:cubicBezTo>
                    <a:pt x="4071" y="2326"/>
                    <a:pt x="4091" y="2223"/>
                    <a:pt x="4085" y="2109"/>
                  </a:cubicBezTo>
                  <a:cubicBezTo>
                    <a:pt x="4073" y="1895"/>
                    <a:pt x="3987" y="1708"/>
                    <a:pt x="3872" y="1535"/>
                  </a:cubicBezTo>
                  <a:cubicBezTo>
                    <a:pt x="3748" y="1347"/>
                    <a:pt x="3610" y="1167"/>
                    <a:pt x="3482" y="982"/>
                  </a:cubicBezTo>
                  <a:cubicBezTo>
                    <a:pt x="3415" y="886"/>
                    <a:pt x="3352" y="786"/>
                    <a:pt x="3290" y="687"/>
                  </a:cubicBezTo>
                  <a:cubicBezTo>
                    <a:pt x="3230" y="589"/>
                    <a:pt x="3137" y="534"/>
                    <a:pt x="3030" y="522"/>
                  </a:cubicBezTo>
                  <a:cubicBezTo>
                    <a:pt x="2621" y="480"/>
                    <a:pt x="2245" y="338"/>
                    <a:pt x="1872" y="176"/>
                  </a:cubicBezTo>
                  <a:cubicBezTo>
                    <a:pt x="1715" y="108"/>
                    <a:pt x="1546" y="61"/>
                    <a:pt x="1380" y="16"/>
                  </a:cubicBezTo>
                  <a:cubicBezTo>
                    <a:pt x="1340" y="5"/>
                    <a:pt x="1304" y="0"/>
                    <a:pt x="1272"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a:off x="3436125" y="983825"/>
              <a:ext cx="59725" cy="54275"/>
            </a:xfrm>
            <a:custGeom>
              <a:rect b="b" l="l" r="r" t="t"/>
              <a:pathLst>
                <a:path extrusionOk="0" h="2171" w="2389">
                  <a:moveTo>
                    <a:pt x="1287" y="722"/>
                  </a:moveTo>
                  <a:cubicBezTo>
                    <a:pt x="1438" y="723"/>
                    <a:pt x="1547" y="822"/>
                    <a:pt x="1548" y="958"/>
                  </a:cubicBezTo>
                  <a:cubicBezTo>
                    <a:pt x="1548" y="1109"/>
                    <a:pt x="1386" y="1256"/>
                    <a:pt x="1220" y="1256"/>
                  </a:cubicBezTo>
                  <a:cubicBezTo>
                    <a:pt x="1218" y="1256"/>
                    <a:pt x="1216" y="1256"/>
                    <a:pt x="1213" y="1256"/>
                  </a:cubicBezTo>
                  <a:cubicBezTo>
                    <a:pt x="1066" y="1251"/>
                    <a:pt x="960" y="1147"/>
                    <a:pt x="963" y="1009"/>
                  </a:cubicBezTo>
                  <a:cubicBezTo>
                    <a:pt x="966" y="852"/>
                    <a:pt x="1114" y="722"/>
                    <a:pt x="1287" y="722"/>
                  </a:cubicBezTo>
                  <a:close/>
                  <a:moveTo>
                    <a:pt x="1114" y="1"/>
                  </a:moveTo>
                  <a:cubicBezTo>
                    <a:pt x="964" y="69"/>
                    <a:pt x="815" y="135"/>
                    <a:pt x="735" y="297"/>
                  </a:cubicBezTo>
                  <a:cubicBezTo>
                    <a:pt x="725" y="318"/>
                    <a:pt x="671" y="327"/>
                    <a:pt x="628" y="327"/>
                  </a:cubicBezTo>
                  <a:cubicBezTo>
                    <a:pt x="618" y="327"/>
                    <a:pt x="609" y="327"/>
                    <a:pt x="601" y="326"/>
                  </a:cubicBezTo>
                  <a:cubicBezTo>
                    <a:pt x="585" y="324"/>
                    <a:pt x="569" y="323"/>
                    <a:pt x="554" y="323"/>
                  </a:cubicBezTo>
                  <a:cubicBezTo>
                    <a:pt x="237" y="323"/>
                    <a:pt x="0" y="628"/>
                    <a:pt x="101" y="930"/>
                  </a:cubicBezTo>
                  <a:cubicBezTo>
                    <a:pt x="144" y="1058"/>
                    <a:pt x="231" y="1142"/>
                    <a:pt x="359" y="1183"/>
                  </a:cubicBezTo>
                  <a:cubicBezTo>
                    <a:pt x="404" y="1197"/>
                    <a:pt x="449" y="1208"/>
                    <a:pt x="511" y="1225"/>
                  </a:cubicBezTo>
                  <a:cubicBezTo>
                    <a:pt x="469" y="1288"/>
                    <a:pt x="427" y="1332"/>
                    <a:pt x="409" y="1383"/>
                  </a:cubicBezTo>
                  <a:cubicBezTo>
                    <a:pt x="358" y="1522"/>
                    <a:pt x="287" y="1663"/>
                    <a:pt x="281" y="1805"/>
                  </a:cubicBezTo>
                  <a:cubicBezTo>
                    <a:pt x="272" y="2020"/>
                    <a:pt x="448" y="2171"/>
                    <a:pt x="652" y="2171"/>
                  </a:cubicBezTo>
                  <a:cubicBezTo>
                    <a:pt x="688" y="2171"/>
                    <a:pt x="726" y="2166"/>
                    <a:pt x="763" y="2156"/>
                  </a:cubicBezTo>
                  <a:cubicBezTo>
                    <a:pt x="940" y="2107"/>
                    <a:pt x="1075" y="2005"/>
                    <a:pt x="1168" y="1847"/>
                  </a:cubicBezTo>
                  <a:cubicBezTo>
                    <a:pt x="1191" y="1805"/>
                    <a:pt x="1216" y="1764"/>
                    <a:pt x="1247" y="1708"/>
                  </a:cubicBezTo>
                  <a:cubicBezTo>
                    <a:pt x="1282" y="1740"/>
                    <a:pt x="1314" y="1761"/>
                    <a:pt x="1335" y="1790"/>
                  </a:cubicBezTo>
                  <a:cubicBezTo>
                    <a:pt x="1454" y="1948"/>
                    <a:pt x="1606" y="2016"/>
                    <a:pt x="1755" y="2016"/>
                  </a:cubicBezTo>
                  <a:cubicBezTo>
                    <a:pt x="1957" y="2016"/>
                    <a:pt x="2155" y="1892"/>
                    <a:pt x="2262" y="1704"/>
                  </a:cubicBezTo>
                  <a:cubicBezTo>
                    <a:pt x="2276" y="1679"/>
                    <a:pt x="2292" y="1655"/>
                    <a:pt x="2308" y="1630"/>
                  </a:cubicBezTo>
                  <a:lnTo>
                    <a:pt x="2308" y="1485"/>
                  </a:lnTo>
                  <a:cubicBezTo>
                    <a:pt x="2209" y="1352"/>
                    <a:pt x="2110" y="1218"/>
                    <a:pt x="1989" y="1057"/>
                  </a:cubicBezTo>
                  <a:cubicBezTo>
                    <a:pt x="2029" y="1024"/>
                    <a:pt x="2096" y="983"/>
                    <a:pt x="2145" y="927"/>
                  </a:cubicBezTo>
                  <a:cubicBezTo>
                    <a:pt x="2388" y="650"/>
                    <a:pt x="2284" y="221"/>
                    <a:pt x="1947" y="146"/>
                  </a:cubicBezTo>
                  <a:cubicBezTo>
                    <a:pt x="1925" y="141"/>
                    <a:pt x="1902" y="139"/>
                    <a:pt x="1879" y="139"/>
                  </a:cubicBezTo>
                  <a:cubicBezTo>
                    <a:pt x="1792" y="139"/>
                    <a:pt x="1697" y="168"/>
                    <a:pt x="1615" y="197"/>
                  </a:cubicBezTo>
                  <a:cubicBezTo>
                    <a:pt x="1584" y="207"/>
                    <a:pt x="1558" y="213"/>
                    <a:pt x="1535" y="213"/>
                  </a:cubicBezTo>
                  <a:cubicBezTo>
                    <a:pt x="1501" y="213"/>
                    <a:pt x="1472" y="200"/>
                    <a:pt x="1437" y="168"/>
                  </a:cubicBezTo>
                  <a:cubicBezTo>
                    <a:pt x="1367" y="103"/>
                    <a:pt x="1281" y="56"/>
                    <a:pt x="1202"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a:off x="3462675" y="1004350"/>
              <a:ext cx="9925" cy="8325"/>
            </a:xfrm>
            <a:custGeom>
              <a:rect b="b" l="l" r="r" t="t"/>
              <a:pathLst>
                <a:path extrusionOk="0" h="333" w="397">
                  <a:moveTo>
                    <a:pt x="273" y="1"/>
                  </a:moveTo>
                  <a:cubicBezTo>
                    <a:pt x="107" y="5"/>
                    <a:pt x="0" y="98"/>
                    <a:pt x="4" y="194"/>
                  </a:cubicBezTo>
                  <a:cubicBezTo>
                    <a:pt x="10" y="295"/>
                    <a:pt x="78" y="332"/>
                    <a:pt x="167" y="332"/>
                  </a:cubicBezTo>
                  <a:cubicBezTo>
                    <a:pt x="168" y="332"/>
                    <a:pt x="169" y="332"/>
                    <a:pt x="170" y="332"/>
                  </a:cubicBezTo>
                  <a:cubicBezTo>
                    <a:pt x="279" y="332"/>
                    <a:pt x="397" y="223"/>
                    <a:pt x="373" y="133"/>
                  </a:cubicBezTo>
                  <a:cubicBezTo>
                    <a:pt x="357" y="74"/>
                    <a:pt x="293" y="28"/>
                    <a:pt x="273"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a:off x="2530675" y="865825"/>
              <a:ext cx="143025" cy="145150"/>
            </a:xfrm>
            <a:custGeom>
              <a:rect b="b" l="l" r="r" t="t"/>
              <a:pathLst>
                <a:path extrusionOk="0" h="5806" w="5721">
                  <a:moveTo>
                    <a:pt x="1" y="1"/>
                  </a:moveTo>
                  <a:lnTo>
                    <a:pt x="1" y="4966"/>
                  </a:lnTo>
                  <a:cubicBezTo>
                    <a:pt x="4" y="4973"/>
                    <a:pt x="9" y="4980"/>
                    <a:pt x="13" y="4987"/>
                  </a:cubicBezTo>
                  <a:cubicBezTo>
                    <a:pt x="235" y="5371"/>
                    <a:pt x="561" y="5806"/>
                    <a:pt x="984" y="5806"/>
                  </a:cubicBezTo>
                  <a:cubicBezTo>
                    <a:pt x="1016" y="5806"/>
                    <a:pt x="1049" y="5804"/>
                    <a:pt x="1082" y="5798"/>
                  </a:cubicBezTo>
                  <a:cubicBezTo>
                    <a:pt x="1640" y="5712"/>
                    <a:pt x="1777" y="4932"/>
                    <a:pt x="1562" y="4410"/>
                  </a:cubicBezTo>
                  <a:cubicBezTo>
                    <a:pt x="1347" y="3887"/>
                    <a:pt x="927" y="3444"/>
                    <a:pt x="841" y="2886"/>
                  </a:cubicBezTo>
                  <a:cubicBezTo>
                    <a:pt x="784" y="2525"/>
                    <a:pt x="991" y="2064"/>
                    <a:pt x="1343" y="2064"/>
                  </a:cubicBezTo>
                  <a:cubicBezTo>
                    <a:pt x="1357" y="2064"/>
                    <a:pt x="1371" y="2064"/>
                    <a:pt x="1385" y="2066"/>
                  </a:cubicBezTo>
                  <a:cubicBezTo>
                    <a:pt x="1636" y="2091"/>
                    <a:pt x="1800" y="2332"/>
                    <a:pt x="1942" y="2541"/>
                  </a:cubicBezTo>
                  <a:cubicBezTo>
                    <a:pt x="2343" y="3133"/>
                    <a:pt x="2847" y="3656"/>
                    <a:pt x="3424" y="4079"/>
                  </a:cubicBezTo>
                  <a:cubicBezTo>
                    <a:pt x="3617" y="4221"/>
                    <a:pt x="3852" y="4356"/>
                    <a:pt x="4081" y="4356"/>
                  </a:cubicBezTo>
                  <a:cubicBezTo>
                    <a:pt x="4149" y="4356"/>
                    <a:pt x="4216" y="4344"/>
                    <a:pt x="4281" y="4318"/>
                  </a:cubicBezTo>
                  <a:cubicBezTo>
                    <a:pt x="4725" y="4136"/>
                    <a:pt x="4670" y="3485"/>
                    <a:pt x="4472" y="3048"/>
                  </a:cubicBezTo>
                  <a:cubicBezTo>
                    <a:pt x="4215" y="2477"/>
                    <a:pt x="3847" y="1955"/>
                    <a:pt x="3396" y="1520"/>
                  </a:cubicBezTo>
                  <a:cubicBezTo>
                    <a:pt x="3220" y="1350"/>
                    <a:pt x="3015" y="1147"/>
                    <a:pt x="3056" y="906"/>
                  </a:cubicBezTo>
                  <a:cubicBezTo>
                    <a:pt x="3093" y="691"/>
                    <a:pt x="3291" y="599"/>
                    <a:pt x="3514" y="599"/>
                  </a:cubicBezTo>
                  <a:cubicBezTo>
                    <a:pt x="3692" y="599"/>
                    <a:pt x="3886" y="657"/>
                    <a:pt x="4028" y="757"/>
                  </a:cubicBezTo>
                  <a:cubicBezTo>
                    <a:pt x="4338" y="975"/>
                    <a:pt x="4624" y="1310"/>
                    <a:pt x="4996" y="1310"/>
                  </a:cubicBezTo>
                  <a:cubicBezTo>
                    <a:pt x="5009" y="1310"/>
                    <a:pt x="5023" y="1310"/>
                    <a:pt x="5036" y="1309"/>
                  </a:cubicBezTo>
                  <a:cubicBezTo>
                    <a:pt x="5342" y="1290"/>
                    <a:pt x="5590" y="1021"/>
                    <a:pt x="5663" y="723"/>
                  </a:cubicBezTo>
                  <a:cubicBezTo>
                    <a:pt x="5721" y="485"/>
                    <a:pt x="5686" y="236"/>
                    <a:pt x="5608"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a:off x="2531025" y="1318475"/>
              <a:ext cx="196375" cy="162750"/>
            </a:xfrm>
            <a:custGeom>
              <a:rect b="b" l="l" r="r" t="t"/>
              <a:pathLst>
                <a:path extrusionOk="0" h="6510" w="7855">
                  <a:moveTo>
                    <a:pt x="271" y="0"/>
                  </a:moveTo>
                  <a:cubicBezTo>
                    <a:pt x="181" y="0"/>
                    <a:pt x="91" y="2"/>
                    <a:pt x="1" y="5"/>
                  </a:cubicBezTo>
                  <a:lnTo>
                    <a:pt x="1" y="6509"/>
                  </a:lnTo>
                  <a:lnTo>
                    <a:pt x="7855" y="6509"/>
                  </a:lnTo>
                  <a:cubicBezTo>
                    <a:pt x="7778" y="6009"/>
                    <a:pt x="7636" y="5520"/>
                    <a:pt x="7284" y="5216"/>
                  </a:cubicBezTo>
                  <a:cubicBezTo>
                    <a:pt x="6974" y="4949"/>
                    <a:pt x="6574" y="4889"/>
                    <a:pt x="6172" y="4889"/>
                  </a:cubicBezTo>
                  <a:cubicBezTo>
                    <a:pt x="6033" y="4889"/>
                    <a:pt x="5893" y="4896"/>
                    <a:pt x="5757" y="4905"/>
                  </a:cubicBezTo>
                  <a:cubicBezTo>
                    <a:pt x="5264" y="4935"/>
                    <a:pt x="4772" y="4965"/>
                    <a:pt x="4279" y="4995"/>
                  </a:cubicBezTo>
                  <a:cubicBezTo>
                    <a:pt x="4159" y="5003"/>
                    <a:pt x="4035" y="5009"/>
                    <a:pt x="3912" y="5009"/>
                  </a:cubicBezTo>
                  <a:cubicBezTo>
                    <a:pt x="3561" y="5009"/>
                    <a:pt x="3213" y="4957"/>
                    <a:pt x="2942" y="4726"/>
                  </a:cubicBezTo>
                  <a:cubicBezTo>
                    <a:pt x="2484" y="4336"/>
                    <a:pt x="2430" y="3603"/>
                    <a:pt x="2482" y="2968"/>
                  </a:cubicBezTo>
                  <a:cubicBezTo>
                    <a:pt x="2535" y="2334"/>
                    <a:pt x="2648" y="1660"/>
                    <a:pt x="2398" y="1085"/>
                  </a:cubicBezTo>
                  <a:cubicBezTo>
                    <a:pt x="2175" y="574"/>
                    <a:pt x="1692" y="245"/>
                    <a:pt x="1193" y="107"/>
                  </a:cubicBezTo>
                  <a:cubicBezTo>
                    <a:pt x="891" y="24"/>
                    <a:pt x="582" y="0"/>
                    <a:pt x="2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a:off x="2586150" y="1421350"/>
              <a:ext cx="33500" cy="35825"/>
            </a:xfrm>
            <a:custGeom>
              <a:rect b="b" l="l" r="r" t="t"/>
              <a:pathLst>
                <a:path extrusionOk="0" h="1433" w="1340">
                  <a:moveTo>
                    <a:pt x="269" y="0"/>
                  </a:moveTo>
                  <a:cubicBezTo>
                    <a:pt x="268" y="0"/>
                    <a:pt x="268" y="0"/>
                    <a:pt x="267" y="0"/>
                  </a:cubicBezTo>
                  <a:cubicBezTo>
                    <a:pt x="115" y="5"/>
                    <a:pt x="28" y="95"/>
                    <a:pt x="15" y="238"/>
                  </a:cubicBezTo>
                  <a:cubicBezTo>
                    <a:pt x="0" y="410"/>
                    <a:pt x="69" y="556"/>
                    <a:pt x="170" y="685"/>
                  </a:cubicBezTo>
                  <a:cubicBezTo>
                    <a:pt x="393" y="969"/>
                    <a:pt x="670" y="1191"/>
                    <a:pt x="976" y="1377"/>
                  </a:cubicBezTo>
                  <a:cubicBezTo>
                    <a:pt x="1019" y="1403"/>
                    <a:pt x="1071" y="1422"/>
                    <a:pt x="1121" y="1430"/>
                  </a:cubicBezTo>
                  <a:cubicBezTo>
                    <a:pt x="1134" y="1432"/>
                    <a:pt x="1146" y="1433"/>
                    <a:pt x="1158" y="1433"/>
                  </a:cubicBezTo>
                  <a:cubicBezTo>
                    <a:pt x="1270" y="1433"/>
                    <a:pt x="1340" y="1348"/>
                    <a:pt x="1329" y="1225"/>
                  </a:cubicBezTo>
                  <a:cubicBezTo>
                    <a:pt x="1322" y="1154"/>
                    <a:pt x="1291" y="1093"/>
                    <a:pt x="1251" y="1035"/>
                  </a:cubicBezTo>
                  <a:cubicBezTo>
                    <a:pt x="1073" y="773"/>
                    <a:pt x="889" y="514"/>
                    <a:pt x="682" y="274"/>
                  </a:cubicBezTo>
                  <a:cubicBezTo>
                    <a:pt x="606" y="187"/>
                    <a:pt x="524" y="107"/>
                    <a:pt x="421" y="52"/>
                  </a:cubicBezTo>
                  <a:cubicBezTo>
                    <a:pt x="366" y="23"/>
                    <a:pt x="309" y="0"/>
                    <a:pt x="26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p:nvPr/>
          </p:nvSpPr>
          <p:spPr>
            <a:xfrm>
              <a:off x="2649900" y="1327250"/>
              <a:ext cx="35250" cy="21350"/>
            </a:xfrm>
            <a:custGeom>
              <a:rect b="b" l="l" r="r" t="t"/>
              <a:pathLst>
                <a:path extrusionOk="0" h="854" w="1410">
                  <a:moveTo>
                    <a:pt x="1149" y="0"/>
                  </a:moveTo>
                  <a:cubicBezTo>
                    <a:pt x="1105" y="0"/>
                    <a:pt x="1056" y="9"/>
                    <a:pt x="1003" y="29"/>
                  </a:cubicBezTo>
                  <a:cubicBezTo>
                    <a:pt x="767" y="119"/>
                    <a:pt x="532" y="212"/>
                    <a:pt x="317" y="348"/>
                  </a:cubicBezTo>
                  <a:cubicBezTo>
                    <a:pt x="239" y="398"/>
                    <a:pt x="168" y="456"/>
                    <a:pt x="106" y="526"/>
                  </a:cubicBezTo>
                  <a:cubicBezTo>
                    <a:pt x="52" y="588"/>
                    <a:pt x="1" y="652"/>
                    <a:pt x="37" y="743"/>
                  </a:cubicBezTo>
                  <a:cubicBezTo>
                    <a:pt x="63" y="814"/>
                    <a:pt x="138" y="853"/>
                    <a:pt x="255" y="853"/>
                  </a:cubicBezTo>
                  <a:cubicBezTo>
                    <a:pt x="260" y="853"/>
                    <a:pt x="265" y="853"/>
                    <a:pt x="271" y="853"/>
                  </a:cubicBezTo>
                  <a:cubicBezTo>
                    <a:pt x="526" y="811"/>
                    <a:pt x="789" y="737"/>
                    <a:pt x="1034" y="603"/>
                  </a:cubicBezTo>
                  <a:cubicBezTo>
                    <a:pt x="1110" y="562"/>
                    <a:pt x="1180" y="511"/>
                    <a:pt x="1242" y="451"/>
                  </a:cubicBezTo>
                  <a:cubicBezTo>
                    <a:pt x="1371" y="326"/>
                    <a:pt x="1409" y="197"/>
                    <a:pt x="1346" y="98"/>
                  </a:cubicBezTo>
                  <a:cubicBezTo>
                    <a:pt x="1307" y="36"/>
                    <a:pt x="1237" y="0"/>
                    <a:pt x="114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p:nvPr/>
          </p:nvSpPr>
          <p:spPr>
            <a:xfrm>
              <a:off x="2631975" y="1418525"/>
              <a:ext cx="29175" cy="18050"/>
            </a:xfrm>
            <a:custGeom>
              <a:rect b="b" l="l" r="r" t="t"/>
              <a:pathLst>
                <a:path extrusionOk="0" h="722" w="1167">
                  <a:moveTo>
                    <a:pt x="267" y="1"/>
                  </a:moveTo>
                  <a:cubicBezTo>
                    <a:pt x="146" y="1"/>
                    <a:pt x="76" y="42"/>
                    <a:pt x="41" y="130"/>
                  </a:cubicBezTo>
                  <a:cubicBezTo>
                    <a:pt x="0" y="230"/>
                    <a:pt x="10" y="314"/>
                    <a:pt x="99" y="378"/>
                  </a:cubicBezTo>
                  <a:cubicBezTo>
                    <a:pt x="339" y="549"/>
                    <a:pt x="597" y="682"/>
                    <a:pt x="894" y="719"/>
                  </a:cubicBezTo>
                  <a:cubicBezTo>
                    <a:pt x="908" y="721"/>
                    <a:pt x="922" y="722"/>
                    <a:pt x="935" y="722"/>
                  </a:cubicBezTo>
                  <a:cubicBezTo>
                    <a:pt x="1015" y="722"/>
                    <a:pt x="1086" y="691"/>
                    <a:pt x="1128" y="611"/>
                  </a:cubicBezTo>
                  <a:cubicBezTo>
                    <a:pt x="1167" y="538"/>
                    <a:pt x="1143" y="436"/>
                    <a:pt x="1061" y="362"/>
                  </a:cubicBezTo>
                  <a:cubicBezTo>
                    <a:pt x="838" y="159"/>
                    <a:pt x="576" y="41"/>
                    <a:pt x="293" y="1"/>
                  </a:cubicBezTo>
                  <a:cubicBezTo>
                    <a:pt x="284" y="1"/>
                    <a:pt x="275" y="1"/>
                    <a:pt x="267"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
            <p:cNvSpPr/>
            <p:nvPr/>
          </p:nvSpPr>
          <p:spPr>
            <a:xfrm>
              <a:off x="2658175" y="1383050"/>
              <a:ext cx="28075" cy="14625"/>
            </a:xfrm>
            <a:custGeom>
              <a:rect b="b" l="l" r="r" t="t"/>
              <a:pathLst>
                <a:path extrusionOk="0" h="585" w="1123">
                  <a:moveTo>
                    <a:pt x="325" y="1"/>
                  </a:moveTo>
                  <a:cubicBezTo>
                    <a:pt x="309" y="1"/>
                    <a:pt x="297" y="1"/>
                    <a:pt x="285" y="2"/>
                  </a:cubicBezTo>
                  <a:cubicBezTo>
                    <a:pt x="73" y="30"/>
                    <a:pt x="1" y="206"/>
                    <a:pt x="127" y="381"/>
                  </a:cubicBezTo>
                  <a:cubicBezTo>
                    <a:pt x="180" y="454"/>
                    <a:pt x="251" y="501"/>
                    <a:pt x="333" y="532"/>
                  </a:cubicBezTo>
                  <a:cubicBezTo>
                    <a:pt x="441" y="571"/>
                    <a:pt x="552" y="584"/>
                    <a:pt x="663" y="584"/>
                  </a:cubicBezTo>
                  <a:cubicBezTo>
                    <a:pt x="761" y="584"/>
                    <a:pt x="861" y="574"/>
                    <a:pt x="960" y="560"/>
                  </a:cubicBezTo>
                  <a:cubicBezTo>
                    <a:pt x="1071" y="546"/>
                    <a:pt x="1123" y="448"/>
                    <a:pt x="1087" y="340"/>
                  </a:cubicBezTo>
                  <a:cubicBezTo>
                    <a:pt x="1058" y="250"/>
                    <a:pt x="1008" y="175"/>
                    <a:pt x="917" y="133"/>
                  </a:cubicBezTo>
                  <a:cubicBezTo>
                    <a:pt x="743" y="50"/>
                    <a:pt x="560" y="12"/>
                    <a:pt x="410" y="1"/>
                  </a:cubicBezTo>
                  <a:cubicBezTo>
                    <a:pt x="399" y="1"/>
                    <a:pt x="389" y="1"/>
                    <a:pt x="380" y="1"/>
                  </a:cubicBezTo>
                  <a:cubicBezTo>
                    <a:pt x="357" y="1"/>
                    <a:pt x="340" y="1"/>
                    <a:pt x="32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p:nvPr/>
          </p:nvSpPr>
          <p:spPr>
            <a:xfrm>
              <a:off x="2605825" y="1393475"/>
              <a:ext cx="23275" cy="18150"/>
            </a:xfrm>
            <a:custGeom>
              <a:rect b="b" l="l" r="r" t="t"/>
              <a:pathLst>
                <a:path extrusionOk="0" h="726" w="931">
                  <a:moveTo>
                    <a:pt x="238" y="0"/>
                  </a:moveTo>
                  <a:cubicBezTo>
                    <a:pt x="199" y="0"/>
                    <a:pt x="161" y="8"/>
                    <a:pt x="123" y="25"/>
                  </a:cubicBezTo>
                  <a:cubicBezTo>
                    <a:pt x="48" y="57"/>
                    <a:pt x="0" y="113"/>
                    <a:pt x="1" y="198"/>
                  </a:cubicBezTo>
                  <a:cubicBezTo>
                    <a:pt x="2" y="304"/>
                    <a:pt x="23" y="413"/>
                    <a:pt x="106" y="482"/>
                  </a:cubicBezTo>
                  <a:cubicBezTo>
                    <a:pt x="288" y="633"/>
                    <a:pt x="504" y="712"/>
                    <a:pt x="738" y="725"/>
                  </a:cubicBezTo>
                  <a:cubicBezTo>
                    <a:pt x="742" y="725"/>
                    <a:pt x="746" y="725"/>
                    <a:pt x="750" y="725"/>
                  </a:cubicBezTo>
                  <a:cubicBezTo>
                    <a:pt x="858" y="725"/>
                    <a:pt x="927" y="646"/>
                    <a:pt x="928" y="545"/>
                  </a:cubicBezTo>
                  <a:cubicBezTo>
                    <a:pt x="930" y="491"/>
                    <a:pt x="911" y="441"/>
                    <a:pt x="879" y="399"/>
                  </a:cubicBezTo>
                  <a:cubicBezTo>
                    <a:pt x="734" y="203"/>
                    <a:pt x="548" y="64"/>
                    <a:pt x="309" y="9"/>
                  </a:cubicBezTo>
                  <a:cubicBezTo>
                    <a:pt x="286" y="3"/>
                    <a:pt x="262" y="0"/>
                    <a:pt x="23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4"/>
            <p:cNvSpPr/>
            <p:nvPr/>
          </p:nvSpPr>
          <p:spPr>
            <a:xfrm>
              <a:off x="2651275" y="1402925"/>
              <a:ext cx="26700" cy="17100"/>
            </a:xfrm>
            <a:custGeom>
              <a:rect b="b" l="l" r="r" t="t"/>
              <a:pathLst>
                <a:path extrusionOk="0" h="684" w="1068">
                  <a:moveTo>
                    <a:pt x="368" y="0"/>
                  </a:moveTo>
                  <a:cubicBezTo>
                    <a:pt x="325" y="7"/>
                    <a:pt x="279" y="9"/>
                    <a:pt x="235" y="21"/>
                  </a:cubicBezTo>
                  <a:cubicBezTo>
                    <a:pt x="45" y="76"/>
                    <a:pt x="0" y="243"/>
                    <a:pt x="148" y="373"/>
                  </a:cubicBezTo>
                  <a:cubicBezTo>
                    <a:pt x="317" y="523"/>
                    <a:pt x="510" y="638"/>
                    <a:pt x="736" y="677"/>
                  </a:cubicBezTo>
                  <a:cubicBezTo>
                    <a:pt x="760" y="681"/>
                    <a:pt x="784" y="683"/>
                    <a:pt x="806" y="683"/>
                  </a:cubicBezTo>
                  <a:cubicBezTo>
                    <a:pt x="905" y="683"/>
                    <a:pt x="978" y="641"/>
                    <a:pt x="1018" y="564"/>
                  </a:cubicBezTo>
                  <a:cubicBezTo>
                    <a:pt x="1068" y="472"/>
                    <a:pt x="1049" y="361"/>
                    <a:pt x="953" y="265"/>
                  </a:cubicBezTo>
                  <a:cubicBezTo>
                    <a:pt x="792" y="105"/>
                    <a:pt x="595" y="21"/>
                    <a:pt x="36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4"/>
            <p:cNvSpPr/>
            <p:nvPr/>
          </p:nvSpPr>
          <p:spPr>
            <a:xfrm>
              <a:off x="2618025" y="1432050"/>
              <a:ext cx="22025" cy="22100"/>
            </a:xfrm>
            <a:custGeom>
              <a:rect b="b" l="l" r="r" t="t"/>
              <a:pathLst>
                <a:path extrusionOk="0" h="884" w="881">
                  <a:moveTo>
                    <a:pt x="258" y="0"/>
                  </a:moveTo>
                  <a:cubicBezTo>
                    <a:pt x="177" y="9"/>
                    <a:pt x="98" y="43"/>
                    <a:pt x="48" y="121"/>
                  </a:cubicBezTo>
                  <a:cubicBezTo>
                    <a:pt x="0" y="199"/>
                    <a:pt x="17" y="282"/>
                    <a:pt x="64" y="352"/>
                  </a:cubicBezTo>
                  <a:cubicBezTo>
                    <a:pt x="198" y="549"/>
                    <a:pt x="363" y="718"/>
                    <a:pt x="564" y="847"/>
                  </a:cubicBezTo>
                  <a:cubicBezTo>
                    <a:pt x="579" y="857"/>
                    <a:pt x="596" y="863"/>
                    <a:pt x="611" y="869"/>
                  </a:cubicBezTo>
                  <a:cubicBezTo>
                    <a:pt x="640" y="879"/>
                    <a:pt x="667" y="883"/>
                    <a:pt x="693" y="883"/>
                  </a:cubicBezTo>
                  <a:cubicBezTo>
                    <a:pt x="794" y="883"/>
                    <a:pt x="870" y="810"/>
                    <a:pt x="876" y="691"/>
                  </a:cubicBezTo>
                  <a:cubicBezTo>
                    <a:pt x="880" y="599"/>
                    <a:pt x="846" y="520"/>
                    <a:pt x="797" y="447"/>
                  </a:cubicBezTo>
                  <a:cubicBezTo>
                    <a:pt x="694" y="297"/>
                    <a:pt x="566" y="173"/>
                    <a:pt x="424" y="64"/>
                  </a:cubicBezTo>
                  <a:cubicBezTo>
                    <a:pt x="377" y="28"/>
                    <a:pt x="326" y="4"/>
                    <a:pt x="25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2592050" y="1369200"/>
              <a:ext cx="25450" cy="16650"/>
            </a:xfrm>
            <a:custGeom>
              <a:rect b="b" l="l" r="r" t="t"/>
              <a:pathLst>
                <a:path extrusionOk="0" h="666" w="1018">
                  <a:moveTo>
                    <a:pt x="285" y="0"/>
                  </a:moveTo>
                  <a:cubicBezTo>
                    <a:pt x="139" y="5"/>
                    <a:pt x="62" y="44"/>
                    <a:pt x="35" y="117"/>
                  </a:cubicBezTo>
                  <a:cubicBezTo>
                    <a:pt x="0" y="210"/>
                    <a:pt x="32" y="290"/>
                    <a:pt x="96" y="355"/>
                  </a:cubicBezTo>
                  <a:cubicBezTo>
                    <a:pt x="244" y="498"/>
                    <a:pt x="423" y="587"/>
                    <a:pt x="618" y="643"/>
                  </a:cubicBezTo>
                  <a:cubicBezTo>
                    <a:pt x="664" y="656"/>
                    <a:pt x="714" y="666"/>
                    <a:pt x="763" y="666"/>
                  </a:cubicBezTo>
                  <a:cubicBezTo>
                    <a:pt x="765" y="666"/>
                    <a:pt x="767" y="666"/>
                    <a:pt x="769" y="666"/>
                  </a:cubicBezTo>
                  <a:cubicBezTo>
                    <a:pt x="859" y="664"/>
                    <a:pt x="941" y="636"/>
                    <a:pt x="980" y="544"/>
                  </a:cubicBezTo>
                  <a:cubicBezTo>
                    <a:pt x="1017" y="453"/>
                    <a:pt x="989" y="367"/>
                    <a:pt x="923" y="306"/>
                  </a:cubicBezTo>
                  <a:cubicBezTo>
                    <a:pt x="732" y="131"/>
                    <a:pt x="510" y="18"/>
                    <a:pt x="285"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2620900" y="1350125"/>
              <a:ext cx="18825" cy="24575"/>
            </a:xfrm>
            <a:custGeom>
              <a:rect b="b" l="l" r="r" t="t"/>
              <a:pathLst>
                <a:path extrusionOk="0" h="983" w="753">
                  <a:moveTo>
                    <a:pt x="202" y="1"/>
                  </a:moveTo>
                  <a:cubicBezTo>
                    <a:pt x="94" y="1"/>
                    <a:pt x="7" y="84"/>
                    <a:pt x="2" y="206"/>
                  </a:cubicBezTo>
                  <a:cubicBezTo>
                    <a:pt x="0" y="266"/>
                    <a:pt x="20" y="320"/>
                    <a:pt x="43" y="373"/>
                  </a:cubicBezTo>
                  <a:cubicBezTo>
                    <a:pt x="138" y="590"/>
                    <a:pt x="294" y="759"/>
                    <a:pt x="464" y="915"/>
                  </a:cubicBezTo>
                  <a:cubicBezTo>
                    <a:pt x="503" y="951"/>
                    <a:pt x="545" y="983"/>
                    <a:pt x="595" y="983"/>
                  </a:cubicBezTo>
                  <a:cubicBezTo>
                    <a:pt x="612" y="983"/>
                    <a:pt x="630" y="979"/>
                    <a:pt x="649" y="970"/>
                  </a:cubicBezTo>
                  <a:cubicBezTo>
                    <a:pt x="735" y="931"/>
                    <a:pt x="752" y="853"/>
                    <a:pt x="751" y="768"/>
                  </a:cubicBezTo>
                  <a:cubicBezTo>
                    <a:pt x="749" y="750"/>
                    <a:pt x="748" y="732"/>
                    <a:pt x="744" y="715"/>
                  </a:cubicBezTo>
                  <a:cubicBezTo>
                    <a:pt x="687" y="459"/>
                    <a:pt x="547" y="250"/>
                    <a:pt x="367" y="66"/>
                  </a:cubicBezTo>
                  <a:cubicBezTo>
                    <a:pt x="344" y="42"/>
                    <a:pt x="310" y="26"/>
                    <a:pt x="278" y="14"/>
                  </a:cubicBezTo>
                  <a:cubicBezTo>
                    <a:pt x="252" y="5"/>
                    <a:pt x="226" y="1"/>
                    <a:pt x="202"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2585950" y="1392875"/>
              <a:ext cx="14575" cy="22975"/>
            </a:xfrm>
            <a:custGeom>
              <a:rect b="b" l="l" r="r" t="t"/>
              <a:pathLst>
                <a:path extrusionOk="0" h="919" w="583">
                  <a:moveTo>
                    <a:pt x="247" y="0"/>
                  </a:moveTo>
                  <a:cubicBezTo>
                    <a:pt x="178" y="0"/>
                    <a:pt x="108" y="45"/>
                    <a:pt x="63" y="130"/>
                  </a:cubicBezTo>
                  <a:cubicBezTo>
                    <a:pt x="14" y="220"/>
                    <a:pt x="8" y="318"/>
                    <a:pt x="12" y="409"/>
                  </a:cubicBezTo>
                  <a:cubicBezTo>
                    <a:pt x="1" y="608"/>
                    <a:pt x="82" y="758"/>
                    <a:pt x="226" y="869"/>
                  </a:cubicBezTo>
                  <a:cubicBezTo>
                    <a:pt x="270" y="903"/>
                    <a:pt x="318" y="919"/>
                    <a:pt x="362" y="919"/>
                  </a:cubicBezTo>
                  <a:cubicBezTo>
                    <a:pt x="450" y="919"/>
                    <a:pt x="527" y="857"/>
                    <a:pt x="545" y="751"/>
                  </a:cubicBezTo>
                  <a:cubicBezTo>
                    <a:pt x="583" y="519"/>
                    <a:pt x="535" y="296"/>
                    <a:pt x="409" y="101"/>
                  </a:cubicBezTo>
                  <a:cubicBezTo>
                    <a:pt x="365" y="33"/>
                    <a:pt x="306" y="0"/>
                    <a:pt x="24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p:nvPr/>
          </p:nvSpPr>
          <p:spPr>
            <a:xfrm>
              <a:off x="2630825" y="1384050"/>
              <a:ext cx="13575" cy="23700"/>
            </a:xfrm>
            <a:custGeom>
              <a:rect b="b" l="l" r="r" t="t"/>
              <a:pathLst>
                <a:path extrusionOk="0" h="948" w="543">
                  <a:moveTo>
                    <a:pt x="186" y="0"/>
                  </a:moveTo>
                  <a:cubicBezTo>
                    <a:pt x="169" y="0"/>
                    <a:pt x="152" y="3"/>
                    <a:pt x="134" y="9"/>
                  </a:cubicBezTo>
                  <a:cubicBezTo>
                    <a:pt x="56" y="34"/>
                    <a:pt x="1" y="120"/>
                    <a:pt x="11" y="234"/>
                  </a:cubicBezTo>
                  <a:cubicBezTo>
                    <a:pt x="31" y="456"/>
                    <a:pt x="93" y="667"/>
                    <a:pt x="213" y="855"/>
                  </a:cubicBezTo>
                  <a:cubicBezTo>
                    <a:pt x="254" y="920"/>
                    <a:pt x="296" y="948"/>
                    <a:pt x="347" y="948"/>
                  </a:cubicBezTo>
                  <a:cubicBezTo>
                    <a:pt x="369" y="948"/>
                    <a:pt x="392" y="943"/>
                    <a:pt x="417" y="934"/>
                  </a:cubicBezTo>
                  <a:cubicBezTo>
                    <a:pt x="505" y="905"/>
                    <a:pt x="541" y="851"/>
                    <a:pt x="542" y="732"/>
                  </a:cubicBezTo>
                  <a:cubicBezTo>
                    <a:pt x="511" y="539"/>
                    <a:pt x="479" y="327"/>
                    <a:pt x="370" y="137"/>
                  </a:cubicBezTo>
                  <a:cubicBezTo>
                    <a:pt x="318" y="46"/>
                    <a:pt x="254" y="0"/>
                    <a:pt x="186"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4"/>
            <p:cNvSpPr/>
            <p:nvPr/>
          </p:nvSpPr>
          <p:spPr>
            <a:xfrm>
              <a:off x="2643100" y="1356925"/>
              <a:ext cx="22425" cy="13000"/>
            </a:xfrm>
            <a:custGeom>
              <a:rect b="b" l="l" r="r" t="t"/>
              <a:pathLst>
                <a:path extrusionOk="0" h="520" w="897">
                  <a:moveTo>
                    <a:pt x="303" y="1"/>
                  </a:moveTo>
                  <a:cubicBezTo>
                    <a:pt x="275" y="5"/>
                    <a:pt x="222" y="7"/>
                    <a:pt x="173" y="21"/>
                  </a:cubicBezTo>
                  <a:cubicBezTo>
                    <a:pt x="102" y="42"/>
                    <a:pt x="30" y="73"/>
                    <a:pt x="15" y="161"/>
                  </a:cubicBezTo>
                  <a:cubicBezTo>
                    <a:pt x="0" y="250"/>
                    <a:pt x="40" y="325"/>
                    <a:pt x="110" y="370"/>
                  </a:cubicBezTo>
                  <a:cubicBezTo>
                    <a:pt x="254" y="465"/>
                    <a:pt x="413" y="520"/>
                    <a:pt x="582" y="520"/>
                  </a:cubicBezTo>
                  <a:cubicBezTo>
                    <a:pt x="614" y="520"/>
                    <a:pt x="646" y="518"/>
                    <a:pt x="679" y="514"/>
                  </a:cubicBezTo>
                  <a:cubicBezTo>
                    <a:pt x="776" y="502"/>
                    <a:pt x="857" y="455"/>
                    <a:pt x="877" y="350"/>
                  </a:cubicBezTo>
                  <a:cubicBezTo>
                    <a:pt x="896" y="243"/>
                    <a:pt x="833" y="173"/>
                    <a:pt x="750" y="125"/>
                  </a:cubicBezTo>
                  <a:cubicBezTo>
                    <a:pt x="620" y="46"/>
                    <a:pt x="477" y="8"/>
                    <a:pt x="303"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2594100" y="1346275"/>
              <a:ext cx="17425" cy="20500"/>
            </a:xfrm>
            <a:custGeom>
              <a:rect b="b" l="l" r="r" t="t"/>
              <a:pathLst>
                <a:path extrusionOk="0" h="820" w="697">
                  <a:moveTo>
                    <a:pt x="155" y="1"/>
                  </a:moveTo>
                  <a:cubicBezTo>
                    <a:pt x="129" y="1"/>
                    <a:pt x="103" y="8"/>
                    <a:pt x="76" y="25"/>
                  </a:cubicBezTo>
                  <a:cubicBezTo>
                    <a:pt x="17" y="62"/>
                    <a:pt x="0" y="124"/>
                    <a:pt x="5" y="209"/>
                  </a:cubicBezTo>
                  <a:cubicBezTo>
                    <a:pt x="9" y="226"/>
                    <a:pt x="14" y="261"/>
                    <a:pt x="27" y="292"/>
                  </a:cubicBezTo>
                  <a:cubicBezTo>
                    <a:pt x="104" y="477"/>
                    <a:pt x="205" y="644"/>
                    <a:pt x="373" y="759"/>
                  </a:cubicBezTo>
                  <a:cubicBezTo>
                    <a:pt x="433" y="800"/>
                    <a:pt x="483" y="819"/>
                    <a:pt x="527" y="819"/>
                  </a:cubicBezTo>
                  <a:cubicBezTo>
                    <a:pt x="563" y="819"/>
                    <a:pt x="596" y="806"/>
                    <a:pt x="625" y="778"/>
                  </a:cubicBezTo>
                  <a:cubicBezTo>
                    <a:pt x="690" y="716"/>
                    <a:pt x="696" y="636"/>
                    <a:pt x="632" y="524"/>
                  </a:cubicBezTo>
                  <a:cubicBezTo>
                    <a:pt x="570" y="420"/>
                    <a:pt x="502" y="319"/>
                    <a:pt x="435" y="218"/>
                  </a:cubicBezTo>
                  <a:cubicBezTo>
                    <a:pt x="390" y="151"/>
                    <a:pt x="335" y="91"/>
                    <a:pt x="268" y="43"/>
                  </a:cubicBezTo>
                  <a:cubicBezTo>
                    <a:pt x="232" y="17"/>
                    <a:pt x="194" y="1"/>
                    <a:pt x="15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a:off x="2603600" y="1411575"/>
              <a:ext cx="13675" cy="18575"/>
            </a:xfrm>
            <a:custGeom>
              <a:rect b="b" l="l" r="r" t="t"/>
              <a:pathLst>
                <a:path extrusionOk="0" h="743" w="547">
                  <a:moveTo>
                    <a:pt x="198" y="0"/>
                  </a:moveTo>
                  <a:cubicBezTo>
                    <a:pt x="181" y="0"/>
                    <a:pt x="164" y="2"/>
                    <a:pt x="148" y="7"/>
                  </a:cubicBezTo>
                  <a:cubicBezTo>
                    <a:pt x="50" y="34"/>
                    <a:pt x="0" y="133"/>
                    <a:pt x="4" y="292"/>
                  </a:cubicBezTo>
                  <a:cubicBezTo>
                    <a:pt x="4" y="474"/>
                    <a:pt x="77" y="616"/>
                    <a:pt x="233" y="710"/>
                  </a:cubicBezTo>
                  <a:cubicBezTo>
                    <a:pt x="269" y="731"/>
                    <a:pt x="305" y="743"/>
                    <a:pt x="340" y="743"/>
                  </a:cubicBezTo>
                  <a:cubicBezTo>
                    <a:pt x="375" y="743"/>
                    <a:pt x="409" y="731"/>
                    <a:pt x="443" y="707"/>
                  </a:cubicBezTo>
                  <a:cubicBezTo>
                    <a:pt x="507" y="660"/>
                    <a:pt x="547" y="596"/>
                    <a:pt x="531" y="513"/>
                  </a:cubicBezTo>
                  <a:cubicBezTo>
                    <a:pt x="509" y="395"/>
                    <a:pt x="483" y="276"/>
                    <a:pt x="421" y="169"/>
                  </a:cubicBezTo>
                  <a:cubicBezTo>
                    <a:pt x="357" y="58"/>
                    <a:pt x="280" y="0"/>
                    <a:pt x="19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2642050" y="1373675"/>
              <a:ext cx="12225" cy="17775"/>
            </a:xfrm>
            <a:custGeom>
              <a:rect b="b" l="l" r="r" t="t"/>
              <a:pathLst>
                <a:path extrusionOk="0" h="711" w="489">
                  <a:moveTo>
                    <a:pt x="205" y="0"/>
                  </a:moveTo>
                  <a:cubicBezTo>
                    <a:pt x="139" y="0"/>
                    <a:pt x="75" y="44"/>
                    <a:pt x="40" y="128"/>
                  </a:cubicBezTo>
                  <a:cubicBezTo>
                    <a:pt x="10" y="198"/>
                    <a:pt x="1" y="272"/>
                    <a:pt x="21" y="350"/>
                  </a:cubicBezTo>
                  <a:cubicBezTo>
                    <a:pt x="42" y="429"/>
                    <a:pt x="74" y="503"/>
                    <a:pt x="113" y="574"/>
                  </a:cubicBezTo>
                  <a:cubicBezTo>
                    <a:pt x="162" y="664"/>
                    <a:pt x="227" y="711"/>
                    <a:pt x="301" y="711"/>
                  </a:cubicBezTo>
                  <a:cubicBezTo>
                    <a:pt x="316" y="711"/>
                    <a:pt x="332" y="709"/>
                    <a:pt x="348" y="705"/>
                  </a:cubicBezTo>
                  <a:cubicBezTo>
                    <a:pt x="437" y="683"/>
                    <a:pt x="489" y="597"/>
                    <a:pt x="487" y="463"/>
                  </a:cubicBezTo>
                  <a:cubicBezTo>
                    <a:pt x="472" y="331"/>
                    <a:pt x="444" y="194"/>
                    <a:pt x="354" y="81"/>
                  </a:cubicBezTo>
                  <a:cubicBezTo>
                    <a:pt x="311" y="27"/>
                    <a:pt x="257" y="0"/>
                    <a:pt x="205"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a:off x="2635825" y="1333050"/>
              <a:ext cx="9175" cy="17200"/>
            </a:xfrm>
            <a:custGeom>
              <a:rect b="b" l="l" r="r" t="t"/>
              <a:pathLst>
                <a:path extrusionOk="0" h="688" w="367">
                  <a:moveTo>
                    <a:pt x="207" y="0"/>
                  </a:moveTo>
                  <a:cubicBezTo>
                    <a:pt x="139" y="0"/>
                    <a:pt x="81" y="56"/>
                    <a:pt x="44" y="160"/>
                  </a:cubicBezTo>
                  <a:cubicBezTo>
                    <a:pt x="4" y="277"/>
                    <a:pt x="1" y="398"/>
                    <a:pt x="18" y="519"/>
                  </a:cubicBezTo>
                  <a:cubicBezTo>
                    <a:pt x="34" y="628"/>
                    <a:pt x="86" y="687"/>
                    <a:pt x="159" y="688"/>
                  </a:cubicBezTo>
                  <a:cubicBezTo>
                    <a:pt x="159" y="688"/>
                    <a:pt x="160" y="688"/>
                    <a:pt x="160" y="688"/>
                  </a:cubicBezTo>
                  <a:cubicBezTo>
                    <a:pt x="230" y="688"/>
                    <a:pt x="295" y="632"/>
                    <a:pt x="319" y="532"/>
                  </a:cubicBezTo>
                  <a:cubicBezTo>
                    <a:pt x="342" y="432"/>
                    <a:pt x="353" y="328"/>
                    <a:pt x="365" y="254"/>
                  </a:cubicBezTo>
                  <a:cubicBezTo>
                    <a:pt x="367" y="105"/>
                    <a:pt x="319" y="23"/>
                    <a:pt x="238" y="4"/>
                  </a:cubicBezTo>
                  <a:cubicBezTo>
                    <a:pt x="228" y="1"/>
                    <a:pt x="217" y="0"/>
                    <a:pt x="20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a:off x="2669325" y="1361925"/>
              <a:ext cx="9325" cy="13950"/>
            </a:xfrm>
            <a:custGeom>
              <a:rect b="b" l="l" r="r" t="t"/>
              <a:pathLst>
                <a:path extrusionOk="0" h="558" w="373">
                  <a:moveTo>
                    <a:pt x="227" y="0"/>
                  </a:moveTo>
                  <a:cubicBezTo>
                    <a:pt x="180" y="0"/>
                    <a:pt x="140" y="26"/>
                    <a:pt x="107" y="69"/>
                  </a:cubicBezTo>
                  <a:cubicBezTo>
                    <a:pt x="45" y="153"/>
                    <a:pt x="10" y="249"/>
                    <a:pt x="4" y="356"/>
                  </a:cubicBezTo>
                  <a:cubicBezTo>
                    <a:pt x="1" y="403"/>
                    <a:pt x="15" y="446"/>
                    <a:pt x="43" y="484"/>
                  </a:cubicBezTo>
                  <a:cubicBezTo>
                    <a:pt x="79" y="533"/>
                    <a:pt x="121" y="557"/>
                    <a:pt x="162" y="557"/>
                  </a:cubicBezTo>
                  <a:cubicBezTo>
                    <a:pt x="204" y="557"/>
                    <a:pt x="245" y="532"/>
                    <a:pt x="277" y="479"/>
                  </a:cubicBezTo>
                  <a:cubicBezTo>
                    <a:pt x="333" y="385"/>
                    <a:pt x="362" y="279"/>
                    <a:pt x="372" y="180"/>
                  </a:cubicBezTo>
                  <a:cubicBezTo>
                    <a:pt x="373" y="101"/>
                    <a:pt x="354" y="42"/>
                    <a:pt x="288" y="14"/>
                  </a:cubicBezTo>
                  <a:cubicBezTo>
                    <a:pt x="267" y="5"/>
                    <a:pt x="247" y="0"/>
                    <a:pt x="22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2606525" y="1339000"/>
              <a:ext cx="8625" cy="12750"/>
            </a:xfrm>
            <a:custGeom>
              <a:rect b="b" l="l" r="r" t="t"/>
              <a:pathLst>
                <a:path extrusionOk="0" h="510" w="345">
                  <a:moveTo>
                    <a:pt x="184" y="1"/>
                  </a:moveTo>
                  <a:cubicBezTo>
                    <a:pt x="144" y="1"/>
                    <a:pt x="105" y="21"/>
                    <a:pt x="74" y="63"/>
                  </a:cubicBezTo>
                  <a:cubicBezTo>
                    <a:pt x="1" y="161"/>
                    <a:pt x="3" y="337"/>
                    <a:pt x="77" y="436"/>
                  </a:cubicBezTo>
                  <a:cubicBezTo>
                    <a:pt x="109" y="478"/>
                    <a:pt x="147" y="509"/>
                    <a:pt x="198" y="509"/>
                  </a:cubicBezTo>
                  <a:cubicBezTo>
                    <a:pt x="206" y="509"/>
                    <a:pt x="214" y="509"/>
                    <a:pt x="222" y="507"/>
                  </a:cubicBezTo>
                  <a:cubicBezTo>
                    <a:pt x="292" y="495"/>
                    <a:pt x="326" y="443"/>
                    <a:pt x="339" y="375"/>
                  </a:cubicBezTo>
                  <a:cubicBezTo>
                    <a:pt x="344" y="348"/>
                    <a:pt x="343" y="319"/>
                    <a:pt x="344" y="307"/>
                  </a:cubicBezTo>
                  <a:cubicBezTo>
                    <a:pt x="343" y="215"/>
                    <a:pt x="338" y="140"/>
                    <a:pt x="298" y="74"/>
                  </a:cubicBezTo>
                  <a:cubicBezTo>
                    <a:pt x="269" y="25"/>
                    <a:pt x="226" y="1"/>
                    <a:pt x="184"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2576425" y="1383200"/>
              <a:ext cx="12775" cy="8125"/>
            </a:xfrm>
            <a:custGeom>
              <a:rect b="b" l="l" r="r" t="t"/>
              <a:pathLst>
                <a:path extrusionOk="0" h="325" w="511">
                  <a:moveTo>
                    <a:pt x="276" y="1"/>
                  </a:moveTo>
                  <a:cubicBezTo>
                    <a:pt x="203" y="3"/>
                    <a:pt x="140" y="4"/>
                    <a:pt x="86" y="44"/>
                  </a:cubicBezTo>
                  <a:cubicBezTo>
                    <a:pt x="5" y="103"/>
                    <a:pt x="0" y="200"/>
                    <a:pt x="73" y="265"/>
                  </a:cubicBezTo>
                  <a:cubicBezTo>
                    <a:pt x="116" y="303"/>
                    <a:pt x="202" y="324"/>
                    <a:pt x="280" y="324"/>
                  </a:cubicBezTo>
                  <a:cubicBezTo>
                    <a:pt x="333" y="324"/>
                    <a:pt x="383" y="314"/>
                    <a:pt x="414" y="293"/>
                  </a:cubicBezTo>
                  <a:cubicBezTo>
                    <a:pt x="475" y="252"/>
                    <a:pt x="511" y="192"/>
                    <a:pt x="500" y="117"/>
                  </a:cubicBezTo>
                  <a:cubicBezTo>
                    <a:pt x="489" y="33"/>
                    <a:pt x="424" y="9"/>
                    <a:pt x="351" y="3"/>
                  </a:cubicBezTo>
                  <a:cubicBezTo>
                    <a:pt x="323" y="1"/>
                    <a:pt x="294" y="1"/>
                    <a:pt x="276"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2582175" y="1361600"/>
              <a:ext cx="12175" cy="8975"/>
            </a:xfrm>
            <a:custGeom>
              <a:rect b="b" l="l" r="r" t="t"/>
              <a:pathLst>
                <a:path extrusionOk="0" h="359" w="487">
                  <a:moveTo>
                    <a:pt x="283" y="0"/>
                  </a:moveTo>
                  <a:cubicBezTo>
                    <a:pt x="207" y="16"/>
                    <a:pt x="126" y="45"/>
                    <a:pt x="65" y="110"/>
                  </a:cubicBezTo>
                  <a:cubicBezTo>
                    <a:pt x="23" y="153"/>
                    <a:pt x="1" y="205"/>
                    <a:pt x="26" y="267"/>
                  </a:cubicBezTo>
                  <a:cubicBezTo>
                    <a:pt x="51" y="325"/>
                    <a:pt x="98" y="355"/>
                    <a:pt x="159" y="358"/>
                  </a:cubicBezTo>
                  <a:cubicBezTo>
                    <a:pt x="165" y="359"/>
                    <a:pt x="171" y="359"/>
                    <a:pt x="177" y="359"/>
                  </a:cubicBezTo>
                  <a:cubicBezTo>
                    <a:pt x="265" y="359"/>
                    <a:pt x="344" y="328"/>
                    <a:pt x="409" y="268"/>
                  </a:cubicBezTo>
                  <a:cubicBezTo>
                    <a:pt x="458" y="222"/>
                    <a:pt x="487" y="165"/>
                    <a:pt x="459" y="97"/>
                  </a:cubicBezTo>
                  <a:cubicBezTo>
                    <a:pt x="428" y="25"/>
                    <a:pt x="365" y="2"/>
                    <a:pt x="283"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a:off x="2674825" y="1348650"/>
              <a:ext cx="11025" cy="7500"/>
            </a:xfrm>
            <a:custGeom>
              <a:rect b="b" l="l" r="r" t="t"/>
              <a:pathLst>
                <a:path extrusionOk="0" h="300" w="441">
                  <a:moveTo>
                    <a:pt x="247" y="1"/>
                  </a:moveTo>
                  <a:cubicBezTo>
                    <a:pt x="193" y="2"/>
                    <a:pt x="153" y="4"/>
                    <a:pt x="116" y="23"/>
                  </a:cubicBezTo>
                  <a:cubicBezTo>
                    <a:pt x="47" y="60"/>
                    <a:pt x="0" y="146"/>
                    <a:pt x="19" y="208"/>
                  </a:cubicBezTo>
                  <a:cubicBezTo>
                    <a:pt x="42" y="282"/>
                    <a:pt x="98" y="300"/>
                    <a:pt x="163" y="300"/>
                  </a:cubicBezTo>
                  <a:cubicBezTo>
                    <a:pt x="170" y="300"/>
                    <a:pt x="177" y="300"/>
                    <a:pt x="183" y="299"/>
                  </a:cubicBezTo>
                  <a:cubicBezTo>
                    <a:pt x="246" y="297"/>
                    <a:pt x="307" y="283"/>
                    <a:pt x="362" y="250"/>
                  </a:cubicBezTo>
                  <a:cubicBezTo>
                    <a:pt x="409" y="222"/>
                    <a:pt x="440" y="181"/>
                    <a:pt x="432" y="122"/>
                  </a:cubicBezTo>
                  <a:cubicBezTo>
                    <a:pt x="424" y="64"/>
                    <a:pt x="386" y="30"/>
                    <a:pt x="334" y="15"/>
                  </a:cubicBezTo>
                  <a:cubicBezTo>
                    <a:pt x="301" y="5"/>
                    <a:pt x="266" y="3"/>
                    <a:pt x="247"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2619150" y="1373500"/>
              <a:ext cx="8750" cy="8650"/>
            </a:xfrm>
            <a:custGeom>
              <a:rect b="b" l="l" r="r" t="t"/>
              <a:pathLst>
                <a:path extrusionOk="0" h="346" w="350">
                  <a:moveTo>
                    <a:pt x="136" y="0"/>
                  </a:moveTo>
                  <a:cubicBezTo>
                    <a:pt x="64" y="0"/>
                    <a:pt x="8" y="56"/>
                    <a:pt x="5" y="132"/>
                  </a:cubicBezTo>
                  <a:cubicBezTo>
                    <a:pt x="1" y="232"/>
                    <a:pt x="112" y="344"/>
                    <a:pt x="215" y="345"/>
                  </a:cubicBezTo>
                  <a:cubicBezTo>
                    <a:pt x="215" y="345"/>
                    <a:pt x="216" y="345"/>
                    <a:pt x="216" y="345"/>
                  </a:cubicBezTo>
                  <a:cubicBezTo>
                    <a:pt x="290" y="345"/>
                    <a:pt x="343" y="290"/>
                    <a:pt x="346" y="215"/>
                  </a:cubicBezTo>
                  <a:cubicBezTo>
                    <a:pt x="349" y="115"/>
                    <a:pt x="236" y="1"/>
                    <a:pt x="136"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2622625" y="1336550"/>
              <a:ext cx="7775" cy="7325"/>
            </a:xfrm>
            <a:custGeom>
              <a:rect b="b" l="l" r="r" t="t"/>
              <a:pathLst>
                <a:path extrusionOk="0" h="293" w="311">
                  <a:moveTo>
                    <a:pt x="189" y="1"/>
                  </a:moveTo>
                  <a:cubicBezTo>
                    <a:pt x="187" y="1"/>
                    <a:pt x="185" y="1"/>
                    <a:pt x="182" y="1"/>
                  </a:cubicBezTo>
                  <a:cubicBezTo>
                    <a:pt x="98" y="4"/>
                    <a:pt x="0" y="105"/>
                    <a:pt x="4" y="191"/>
                  </a:cubicBezTo>
                  <a:cubicBezTo>
                    <a:pt x="12" y="250"/>
                    <a:pt x="48" y="289"/>
                    <a:pt x="115" y="293"/>
                  </a:cubicBezTo>
                  <a:cubicBezTo>
                    <a:pt x="117" y="293"/>
                    <a:pt x="118" y="293"/>
                    <a:pt x="120" y="293"/>
                  </a:cubicBezTo>
                  <a:cubicBezTo>
                    <a:pt x="206" y="293"/>
                    <a:pt x="310" y="184"/>
                    <a:pt x="300" y="100"/>
                  </a:cubicBezTo>
                  <a:cubicBezTo>
                    <a:pt x="292" y="34"/>
                    <a:pt x="252" y="1"/>
                    <a:pt x="189"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2630525" y="1410100"/>
              <a:ext cx="7025" cy="7500"/>
            </a:xfrm>
            <a:custGeom>
              <a:rect b="b" l="l" r="r" t="t"/>
              <a:pathLst>
                <a:path extrusionOk="0" h="300" w="281">
                  <a:moveTo>
                    <a:pt x="155" y="1"/>
                  </a:moveTo>
                  <a:cubicBezTo>
                    <a:pt x="83" y="1"/>
                    <a:pt x="9" y="80"/>
                    <a:pt x="5" y="160"/>
                  </a:cubicBezTo>
                  <a:cubicBezTo>
                    <a:pt x="1" y="234"/>
                    <a:pt x="57" y="299"/>
                    <a:pt x="126" y="299"/>
                  </a:cubicBezTo>
                  <a:cubicBezTo>
                    <a:pt x="127" y="299"/>
                    <a:pt x="127" y="299"/>
                    <a:pt x="127" y="299"/>
                  </a:cubicBezTo>
                  <a:cubicBezTo>
                    <a:pt x="199" y="299"/>
                    <a:pt x="275" y="219"/>
                    <a:pt x="278" y="139"/>
                  </a:cubicBezTo>
                  <a:cubicBezTo>
                    <a:pt x="281" y="67"/>
                    <a:pt x="224" y="1"/>
                    <a:pt x="156" y="1"/>
                  </a:cubicBezTo>
                  <a:cubicBezTo>
                    <a:pt x="156" y="1"/>
                    <a:pt x="155" y="1"/>
                    <a:pt x="15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2649875" y="1392775"/>
              <a:ext cx="7325" cy="7075"/>
            </a:xfrm>
            <a:custGeom>
              <a:rect b="b" l="l" r="r" t="t"/>
              <a:pathLst>
                <a:path extrusionOk="0" h="283" w="293">
                  <a:moveTo>
                    <a:pt x="161" y="1"/>
                  </a:moveTo>
                  <a:cubicBezTo>
                    <a:pt x="158" y="1"/>
                    <a:pt x="155" y="1"/>
                    <a:pt x="152" y="1"/>
                  </a:cubicBezTo>
                  <a:cubicBezTo>
                    <a:pt x="70" y="6"/>
                    <a:pt x="0" y="81"/>
                    <a:pt x="4" y="160"/>
                  </a:cubicBezTo>
                  <a:cubicBezTo>
                    <a:pt x="7" y="229"/>
                    <a:pt x="64" y="282"/>
                    <a:pt x="134" y="282"/>
                  </a:cubicBezTo>
                  <a:cubicBezTo>
                    <a:pt x="136" y="282"/>
                    <a:pt x="138" y="282"/>
                    <a:pt x="141" y="282"/>
                  </a:cubicBezTo>
                  <a:cubicBezTo>
                    <a:pt x="222" y="279"/>
                    <a:pt x="293" y="203"/>
                    <a:pt x="288" y="123"/>
                  </a:cubicBezTo>
                  <a:cubicBezTo>
                    <a:pt x="285" y="52"/>
                    <a:pt x="231" y="1"/>
                    <a:pt x="161"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a:off x="2662475" y="1350150"/>
              <a:ext cx="7925" cy="6800"/>
            </a:xfrm>
            <a:custGeom>
              <a:rect b="b" l="l" r="r" t="t"/>
              <a:pathLst>
                <a:path extrusionOk="0" h="272" w="317">
                  <a:moveTo>
                    <a:pt x="193" y="0"/>
                  </a:moveTo>
                  <a:cubicBezTo>
                    <a:pt x="109" y="0"/>
                    <a:pt x="13" y="76"/>
                    <a:pt x="7" y="148"/>
                  </a:cubicBezTo>
                  <a:cubicBezTo>
                    <a:pt x="1" y="213"/>
                    <a:pt x="54" y="270"/>
                    <a:pt x="122" y="272"/>
                  </a:cubicBezTo>
                  <a:cubicBezTo>
                    <a:pt x="124" y="272"/>
                    <a:pt x="125" y="272"/>
                    <a:pt x="126" y="272"/>
                  </a:cubicBezTo>
                  <a:cubicBezTo>
                    <a:pt x="208" y="272"/>
                    <a:pt x="303" y="194"/>
                    <a:pt x="311" y="123"/>
                  </a:cubicBezTo>
                  <a:cubicBezTo>
                    <a:pt x="317" y="58"/>
                    <a:pt x="264" y="2"/>
                    <a:pt x="196" y="0"/>
                  </a:cubicBezTo>
                  <a:cubicBezTo>
                    <a:pt x="195" y="0"/>
                    <a:pt x="194" y="0"/>
                    <a:pt x="193"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a:off x="2620025" y="1418775"/>
              <a:ext cx="5800" cy="6150"/>
            </a:xfrm>
            <a:custGeom>
              <a:rect b="b" l="l" r="r" t="t"/>
              <a:pathLst>
                <a:path extrusionOk="0" h="246" w="232">
                  <a:moveTo>
                    <a:pt x="110" y="1"/>
                  </a:moveTo>
                  <a:cubicBezTo>
                    <a:pt x="50" y="1"/>
                    <a:pt x="1" y="58"/>
                    <a:pt x="1" y="126"/>
                  </a:cubicBezTo>
                  <a:cubicBezTo>
                    <a:pt x="1" y="194"/>
                    <a:pt x="49" y="246"/>
                    <a:pt x="110" y="246"/>
                  </a:cubicBezTo>
                  <a:cubicBezTo>
                    <a:pt x="113" y="246"/>
                    <a:pt x="115" y="246"/>
                    <a:pt x="118" y="246"/>
                  </a:cubicBezTo>
                  <a:cubicBezTo>
                    <a:pt x="180" y="240"/>
                    <a:pt x="231" y="178"/>
                    <a:pt x="225" y="112"/>
                  </a:cubicBezTo>
                  <a:cubicBezTo>
                    <a:pt x="218" y="46"/>
                    <a:pt x="183" y="5"/>
                    <a:pt x="116" y="1"/>
                  </a:cubicBezTo>
                  <a:cubicBezTo>
                    <a:pt x="114" y="1"/>
                    <a:pt x="112" y="1"/>
                    <a:pt x="110"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304" name="Shape 304"/>
        <p:cNvGrpSpPr/>
        <p:nvPr/>
      </p:nvGrpSpPr>
      <p:grpSpPr>
        <a:xfrm>
          <a:off x="0" y="0"/>
          <a:ext cx="0" cy="0"/>
          <a:chOff x="0" y="0"/>
          <a:chExt cx="0" cy="0"/>
        </a:xfrm>
      </p:grpSpPr>
      <p:sp>
        <p:nvSpPr>
          <p:cNvPr id="305" name="Google Shape;305;p15"/>
          <p:cNvSpPr txBox="1"/>
          <p:nvPr>
            <p:ph type="title"/>
          </p:nvPr>
        </p:nvSpPr>
        <p:spPr>
          <a:xfrm>
            <a:off x="4861975" y="1469980"/>
            <a:ext cx="3568800" cy="12120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306" name="Google Shape;306;p15"/>
          <p:cNvSpPr txBox="1"/>
          <p:nvPr>
            <p:ph idx="1" type="subTitle"/>
          </p:nvPr>
        </p:nvSpPr>
        <p:spPr>
          <a:xfrm>
            <a:off x="4861975" y="2674077"/>
            <a:ext cx="3568800" cy="121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307" name="Google Shape;307;p15"/>
          <p:cNvGrpSpPr/>
          <p:nvPr/>
        </p:nvGrpSpPr>
        <p:grpSpPr>
          <a:xfrm>
            <a:off x="0" y="-13702"/>
            <a:ext cx="9191634" cy="5157210"/>
            <a:chOff x="0" y="-13702"/>
            <a:chExt cx="9191634" cy="5157210"/>
          </a:xfrm>
        </p:grpSpPr>
        <p:sp>
          <p:nvSpPr>
            <p:cNvPr id="308" name="Google Shape;308;p15"/>
            <p:cNvSpPr/>
            <p:nvPr/>
          </p:nvSpPr>
          <p:spPr>
            <a:xfrm flipH="1">
              <a:off x="8473026" y="141827"/>
              <a:ext cx="655704" cy="1843929"/>
            </a:xfrm>
            <a:custGeom>
              <a:rect b="b" l="l" r="r" t="t"/>
              <a:pathLst>
                <a:path extrusionOk="0" h="8037" w="2858">
                  <a:moveTo>
                    <a:pt x="1" y="1"/>
                  </a:moveTo>
                  <a:lnTo>
                    <a:pt x="1" y="7914"/>
                  </a:lnTo>
                  <a:cubicBezTo>
                    <a:pt x="191" y="7994"/>
                    <a:pt x="390" y="8037"/>
                    <a:pt x="599" y="8037"/>
                  </a:cubicBezTo>
                  <a:cubicBezTo>
                    <a:pt x="645" y="8037"/>
                    <a:pt x="692" y="8035"/>
                    <a:pt x="740" y="8030"/>
                  </a:cubicBezTo>
                  <a:cubicBezTo>
                    <a:pt x="1284" y="7981"/>
                    <a:pt x="1855" y="7668"/>
                    <a:pt x="1919" y="6898"/>
                  </a:cubicBezTo>
                  <a:cubicBezTo>
                    <a:pt x="1944" y="6597"/>
                    <a:pt x="1913" y="6301"/>
                    <a:pt x="1843" y="6010"/>
                  </a:cubicBezTo>
                  <a:cubicBezTo>
                    <a:pt x="1805" y="5851"/>
                    <a:pt x="1759" y="5694"/>
                    <a:pt x="1720" y="5535"/>
                  </a:cubicBezTo>
                  <a:cubicBezTo>
                    <a:pt x="1652" y="5262"/>
                    <a:pt x="1591" y="4989"/>
                    <a:pt x="1590" y="4705"/>
                  </a:cubicBezTo>
                  <a:cubicBezTo>
                    <a:pt x="1589" y="4433"/>
                    <a:pt x="1665" y="4186"/>
                    <a:pt x="1832" y="3968"/>
                  </a:cubicBezTo>
                  <a:cubicBezTo>
                    <a:pt x="1921" y="3851"/>
                    <a:pt x="2006" y="3732"/>
                    <a:pt x="2094" y="3614"/>
                  </a:cubicBezTo>
                  <a:cubicBezTo>
                    <a:pt x="2093" y="3613"/>
                    <a:pt x="2093" y="3612"/>
                    <a:pt x="2092" y="3612"/>
                  </a:cubicBezTo>
                  <a:cubicBezTo>
                    <a:pt x="2169" y="3508"/>
                    <a:pt x="2247" y="3404"/>
                    <a:pt x="2323" y="3300"/>
                  </a:cubicBezTo>
                  <a:cubicBezTo>
                    <a:pt x="2739" y="2728"/>
                    <a:pt x="2858" y="2085"/>
                    <a:pt x="2705" y="1413"/>
                  </a:cubicBezTo>
                  <a:cubicBezTo>
                    <a:pt x="2528" y="631"/>
                    <a:pt x="2022" y="87"/>
                    <a:pt x="1132" y="87"/>
                  </a:cubicBezTo>
                  <a:cubicBezTo>
                    <a:pt x="1122" y="87"/>
                    <a:pt x="1112" y="87"/>
                    <a:pt x="1102" y="87"/>
                  </a:cubicBezTo>
                  <a:cubicBezTo>
                    <a:pt x="1046" y="88"/>
                    <a:pt x="990" y="88"/>
                    <a:pt x="934" y="88"/>
                  </a:cubicBezTo>
                  <a:cubicBezTo>
                    <a:pt x="832" y="88"/>
                    <a:pt x="731" y="87"/>
                    <a:pt x="629" y="86"/>
                  </a:cubicBezTo>
                  <a:cubicBezTo>
                    <a:pt x="413" y="83"/>
                    <a:pt x="203" y="58"/>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7581026" y="3568295"/>
              <a:ext cx="1610608" cy="1575212"/>
            </a:xfrm>
            <a:custGeom>
              <a:rect b="b" l="l" r="r" t="t"/>
              <a:pathLst>
                <a:path extrusionOk="0" h="7432" w="7599">
                  <a:moveTo>
                    <a:pt x="6186" y="1"/>
                  </a:moveTo>
                  <a:cubicBezTo>
                    <a:pt x="5856" y="1"/>
                    <a:pt x="5522" y="72"/>
                    <a:pt x="5184" y="213"/>
                  </a:cubicBezTo>
                  <a:cubicBezTo>
                    <a:pt x="4149" y="644"/>
                    <a:pt x="3528" y="1430"/>
                    <a:pt x="3341" y="2529"/>
                  </a:cubicBezTo>
                  <a:cubicBezTo>
                    <a:pt x="3266" y="2972"/>
                    <a:pt x="3061" y="3334"/>
                    <a:pt x="2814" y="3687"/>
                  </a:cubicBezTo>
                  <a:cubicBezTo>
                    <a:pt x="2694" y="3859"/>
                    <a:pt x="2560" y="4022"/>
                    <a:pt x="2441" y="4195"/>
                  </a:cubicBezTo>
                  <a:cubicBezTo>
                    <a:pt x="2320" y="4370"/>
                    <a:pt x="2165" y="4506"/>
                    <a:pt x="1993" y="4631"/>
                  </a:cubicBezTo>
                  <a:cubicBezTo>
                    <a:pt x="1542" y="4960"/>
                    <a:pt x="1093" y="5290"/>
                    <a:pt x="717" y="5709"/>
                  </a:cubicBezTo>
                  <a:cubicBezTo>
                    <a:pt x="251" y="6227"/>
                    <a:pt x="31" y="6833"/>
                    <a:pt x="0" y="7431"/>
                  </a:cubicBezTo>
                  <a:lnTo>
                    <a:pt x="7598" y="7431"/>
                  </a:lnTo>
                  <a:lnTo>
                    <a:pt x="7598" y="456"/>
                  </a:lnTo>
                  <a:cubicBezTo>
                    <a:pt x="7567" y="437"/>
                    <a:pt x="7536" y="417"/>
                    <a:pt x="7504" y="397"/>
                  </a:cubicBezTo>
                  <a:cubicBezTo>
                    <a:pt x="7072" y="131"/>
                    <a:pt x="6633" y="1"/>
                    <a:pt x="61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a:off x="0" y="0"/>
              <a:ext cx="1422185" cy="1153008"/>
            </a:xfrm>
            <a:custGeom>
              <a:rect b="b" l="l" r="r" t="t"/>
              <a:pathLst>
                <a:path extrusionOk="0" h="5440" w="6710">
                  <a:moveTo>
                    <a:pt x="1" y="0"/>
                  </a:moveTo>
                  <a:lnTo>
                    <a:pt x="1" y="5357"/>
                  </a:lnTo>
                  <a:cubicBezTo>
                    <a:pt x="172" y="5409"/>
                    <a:pt x="355" y="5436"/>
                    <a:pt x="551" y="5439"/>
                  </a:cubicBezTo>
                  <a:cubicBezTo>
                    <a:pt x="567" y="5439"/>
                    <a:pt x="583" y="5440"/>
                    <a:pt x="599" y="5440"/>
                  </a:cubicBezTo>
                  <a:cubicBezTo>
                    <a:pt x="1414" y="5440"/>
                    <a:pt x="2058" y="5089"/>
                    <a:pt x="2507" y="4405"/>
                  </a:cubicBezTo>
                  <a:cubicBezTo>
                    <a:pt x="2691" y="4125"/>
                    <a:pt x="2939" y="3938"/>
                    <a:pt x="3214" y="3771"/>
                  </a:cubicBezTo>
                  <a:cubicBezTo>
                    <a:pt x="3348" y="3689"/>
                    <a:pt x="3488" y="3618"/>
                    <a:pt x="3621" y="3535"/>
                  </a:cubicBezTo>
                  <a:cubicBezTo>
                    <a:pt x="3757" y="3451"/>
                    <a:pt x="3904" y="3405"/>
                    <a:pt x="4059" y="3371"/>
                  </a:cubicBezTo>
                  <a:cubicBezTo>
                    <a:pt x="4466" y="3281"/>
                    <a:pt x="4872" y="3189"/>
                    <a:pt x="5255" y="3015"/>
                  </a:cubicBezTo>
                  <a:cubicBezTo>
                    <a:pt x="6384" y="2503"/>
                    <a:pt x="6709" y="1234"/>
                    <a:pt x="6356" y="323"/>
                  </a:cubicBezTo>
                  <a:cubicBezTo>
                    <a:pt x="6313" y="213"/>
                    <a:pt x="6265" y="105"/>
                    <a:pt x="6212"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a:off x="7874747" y="3934832"/>
              <a:ext cx="946993" cy="959074"/>
            </a:xfrm>
            <a:custGeom>
              <a:rect b="b" l="l" r="r" t="t"/>
              <a:pathLst>
                <a:path extrusionOk="0" h="4525" w="4468">
                  <a:moveTo>
                    <a:pt x="2225" y="0"/>
                  </a:moveTo>
                  <a:cubicBezTo>
                    <a:pt x="2189" y="0"/>
                    <a:pt x="2154" y="18"/>
                    <a:pt x="2122" y="52"/>
                  </a:cubicBezTo>
                  <a:cubicBezTo>
                    <a:pt x="2105" y="71"/>
                    <a:pt x="2091" y="93"/>
                    <a:pt x="2078" y="114"/>
                  </a:cubicBezTo>
                  <a:cubicBezTo>
                    <a:pt x="2027" y="196"/>
                    <a:pt x="2006" y="287"/>
                    <a:pt x="1986" y="380"/>
                  </a:cubicBezTo>
                  <a:cubicBezTo>
                    <a:pt x="1940" y="593"/>
                    <a:pt x="1928" y="808"/>
                    <a:pt x="1936" y="1024"/>
                  </a:cubicBezTo>
                  <a:cubicBezTo>
                    <a:pt x="1940" y="1123"/>
                    <a:pt x="1941" y="1222"/>
                    <a:pt x="1943" y="1332"/>
                  </a:cubicBezTo>
                  <a:cubicBezTo>
                    <a:pt x="1887" y="1318"/>
                    <a:pt x="1859" y="1284"/>
                    <a:pt x="1826" y="1257"/>
                  </a:cubicBezTo>
                  <a:cubicBezTo>
                    <a:pt x="1661" y="1125"/>
                    <a:pt x="1506" y="980"/>
                    <a:pt x="1349" y="837"/>
                  </a:cubicBezTo>
                  <a:cubicBezTo>
                    <a:pt x="1162" y="670"/>
                    <a:pt x="953" y="542"/>
                    <a:pt x="718" y="455"/>
                  </a:cubicBezTo>
                  <a:cubicBezTo>
                    <a:pt x="654" y="431"/>
                    <a:pt x="588" y="413"/>
                    <a:pt x="520" y="408"/>
                  </a:cubicBezTo>
                  <a:cubicBezTo>
                    <a:pt x="512" y="407"/>
                    <a:pt x="505" y="407"/>
                    <a:pt x="498" y="407"/>
                  </a:cubicBezTo>
                  <a:cubicBezTo>
                    <a:pt x="387" y="407"/>
                    <a:pt x="325" y="477"/>
                    <a:pt x="331" y="596"/>
                  </a:cubicBezTo>
                  <a:cubicBezTo>
                    <a:pt x="334" y="664"/>
                    <a:pt x="360" y="724"/>
                    <a:pt x="391" y="783"/>
                  </a:cubicBezTo>
                  <a:cubicBezTo>
                    <a:pt x="627" y="1229"/>
                    <a:pt x="971" y="1577"/>
                    <a:pt x="1367" y="1877"/>
                  </a:cubicBezTo>
                  <a:cubicBezTo>
                    <a:pt x="1433" y="1927"/>
                    <a:pt x="1505" y="1972"/>
                    <a:pt x="1566" y="2027"/>
                  </a:cubicBezTo>
                  <a:cubicBezTo>
                    <a:pt x="1594" y="2053"/>
                    <a:pt x="1621" y="2080"/>
                    <a:pt x="1646" y="2108"/>
                  </a:cubicBezTo>
                  <a:cubicBezTo>
                    <a:pt x="1659" y="2122"/>
                    <a:pt x="1676" y="2139"/>
                    <a:pt x="1665" y="2161"/>
                  </a:cubicBezTo>
                  <a:cubicBezTo>
                    <a:pt x="1656" y="2179"/>
                    <a:pt x="1635" y="2178"/>
                    <a:pt x="1618" y="2179"/>
                  </a:cubicBezTo>
                  <a:cubicBezTo>
                    <a:pt x="1602" y="2181"/>
                    <a:pt x="1586" y="2181"/>
                    <a:pt x="1571" y="2181"/>
                  </a:cubicBezTo>
                  <a:cubicBezTo>
                    <a:pt x="1531" y="2181"/>
                    <a:pt x="1491" y="2177"/>
                    <a:pt x="1452" y="2172"/>
                  </a:cubicBezTo>
                  <a:cubicBezTo>
                    <a:pt x="1299" y="2151"/>
                    <a:pt x="1147" y="2127"/>
                    <a:pt x="994" y="2107"/>
                  </a:cubicBezTo>
                  <a:cubicBezTo>
                    <a:pt x="887" y="2092"/>
                    <a:pt x="779" y="2085"/>
                    <a:pt x="672" y="2085"/>
                  </a:cubicBezTo>
                  <a:cubicBezTo>
                    <a:pt x="563" y="2085"/>
                    <a:pt x="454" y="2092"/>
                    <a:pt x="345" y="2109"/>
                  </a:cubicBezTo>
                  <a:cubicBezTo>
                    <a:pt x="255" y="2122"/>
                    <a:pt x="173" y="2157"/>
                    <a:pt x="103" y="2213"/>
                  </a:cubicBezTo>
                  <a:cubicBezTo>
                    <a:pt x="7" y="2289"/>
                    <a:pt x="1" y="2396"/>
                    <a:pt x="83" y="2484"/>
                  </a:cubicBezTo>
                  <a:cubicBezTo>
                    <a:pt x="123" y="2525"/>
                    <a:pt x="170" y="2553"/>
                    <a:pt x="221" y="2577"/>
                  </a:cubicBezTo>
                  <a:cubicBezTo>
                    <a:pt x="357" y="2639"/>
                    <a:pt x="500" y="2681"/>
                    <a:pt x="644" y="2720"/>
                  </a:cubicBezTo>
                  <a:cubicBezTo>
                    <a:pt x="930" y="2797"/>
                    <a:pt x="1219" y="2851"/>
                    <a:pt x="1513" y="2884"/>
                  </a:cubicBezTo>
                  <a:cubicBezTo>
                    <a:pt x="1633" y="2898"/>
                    <a:pt x="1753" y="2921"/>
                    <a:pt x="1864" y="2974"/>
                  </a:cubicBezTo>
                  <a:cubicBezTo>
                    <a:pt x="1895" y="2989"/>
                    <a:pt x="1936" y="3004"/>
                    <a:pt x="1937" y="3042"/>
                  </a:cubicBezTo>
                  <a:cubicBezTo>
                    <a:pt x="1938" y="3083"/>
                    <a:pt x="1894" y="3094"/>
                    <a:pt x="1864" y="3110"/>
                  </a:cubicBezTo>
                  <a:cubicBezTo>
                    <a:pt x="1793" y="3147"/>
                    <a:pt x="1714" y="3157"/>
                    <a:pt x="1637" y="3170"/>
                  </a:cubicBezTo>
                  <a:cubicBezTo>
                    <a:pt x="1458" y="3201"/>
                    <a:pt x="1278" y="3231"/>
                    <a:pt x="1098" y="3263"/>
                  </a:cubicBezTo>
                  <a:cubicBezTo>
                    <a:pt x="1020" y="3277"/>
                    <a:pt x="945" y="3300"/>
                    <a:pt x="880" y="3347"/>
                  </a:cubicBezTo>
                  <a:cubicBezTo>
                    <a:pt x="804" y="3402"/>
                    <a:pt x="765" y="3478"/>
                    <a:pt x="778" y="3571"/>
                  </a:cubicBezTo>
                  <a:cubicBezTo>
                    <a:pt x="789" y="3665"/>
                    <a:pt x="854" y="3715"/>
                    <a:pt x="938" y="3743"/>
                  </a:cubicBezTo>
                  <a:cubicBezTo>
                    <a:pt x="1012" y="3767"/>
                    <a:pt x="1088" y="3771"/>
                    <a:pt x="1164" y="3773"/>
                  </a:cubicBezTo>
                  <a:cubicBezTo>
                    <a:pt x="1178" y="3773"/>
                    <a:pt x="1192" y="3773"/>
                    <a:pt x="1206" y="3773"/>
                  </a:cubicBezTo>
                  <a:cubicBezTo>
                    <a:pt x="1410" y="3773"/>
                    <a:pt x="1610" y="3745"/>
                    <a:pt x="1812" y="3714"/>
                  </a:cubicBezTo>
                  <a:cubicBezTo>
                    <a:pt x="1920" y="3699"/>
                    <a:pt x="2026" y="3675"/>
                    <a:pt x="2134" y="3666"/>
                  </a:cubicBezTo>
                  <a:cubicBezTo>
                    <a:pt x="2161" y="3665"/>
                    <a:pt x="2188" y="3663"/>
                    <a:pt x="2214" y="3663"/>
                  </a:cubicBezTo>
                  <a:cubicBezTo>
                    <a:pt x="2241" y="3663"/>
                    <a:pt x="2267" y="3665"/>
                    <a:pt x="2293" y="3669"/>
                  </a:cubicBezTo>
                  <a:cubicBezTo>
                    <a:pt x="2313" y="3672"/>
                    <a:pt x="2337" y="3671"/>
                    <a:pt x="2346" y="3693"/>
                  </a:cubicBezTo>
                  <a:cubicBezTo>
                    <a:pt x="2356" y="3720"/>
                    <a:pt x="2330" y="3734"/>
                    <a:pt x="2314" y="3748"/>
                  </a:cubicBezTo>
                  <a:cubicBezTo>
                    <a:pt x="2229" y="3822"/>
                    <a:pt x="2134" y="3878"/>
                    <a:pt x="2030" y="3921"/>
                  </a:cubicBezTo>
                  <a:cubicBezTo>
                    <a:pt x="1959" y="3949"/>
                    <a:pt x="1888" y="3978"/>
                    <a:pt x="1820" y="4013"/>
                  </a:cubicBezTo>
                  <a:cubicBezTo>
                    <a:pt x="1746" y="4051"/>
                    <a:pt x="1690" y="4108"/>
                    <a:pt x="1648" y="4181"/>
                  </a:cubicBezTo>
                  <a:cubicBezTo>
                    <a:pt x="1639" y="4196"/>
                    <a:pt x="1632" y="4212"/>
                    <a:pt x="1632" y="4230"/>
                  </a:cubicBezTo>
                  <a:cubicBezTo>
                    <a:pt x="1641" y="4326"/>
                    <a:pt x="1676" y="4408"/>
                    <a:pt x="1761" y="4459"/>
                  </a:cubicBezTo>
                  <a:cubicBezTo>
                    <a:pt x="1823" y="4498"/>
                    <a:pt x="1891" y="4525"/>
                    <a:pt x="1964" y="4525"/>
                  </a:cubicBezTo>
                  <a:cubicBezTo>
                    <a:pt x="1965" y="4525"/>
                    <a:pt x="1967" y="4525"/>
                    <a:pt x="1968" y="4525"/>
                  </a:cubicBezTo>
                  <a:cubicBezTo>
                    <a:pt x="2122" y="4525"/>
                    <a:pt x="2276" y="4513"/>
                    <a:pt x="2420" y="4447"/>
                  </a:cubicBezTo>
                  <a:cubicBezTo>
                    <a:pt x="2591" y="4369"/>
                    <a:pt x="2757" y="4282"/>
                    <a:pt x="2907" y="4166"/>
                  </a:cubicBezTo>
                  <a:cubicBezTo>
                    <a:pt x="2955" y="4129"/>
                    <a:pt x="3008" y="4097"/>
                    <a:pt x="3057" y="4063"/>
                  </a:cubicBezTo>
                  <a:cubicBezTo>
                    <a:pt x="3232" y="3945"/>
                    <a:pt x="3400" y="3818"/>
                    <a:pt x="3589" y="3721"/>
                  </a:cubicBezTo>
                  <a:cubicBezTo>
                    <a:pt x="3607" y="3713"/>
                    <a:pt x="3622" y="3699"/>
                    <a:pt x="3640" y="3688"/>
                  </a:cubicBezTo>
                  <a:cubicBezTo>
                    <a:pt x="3763" y="3609"/>
                    <a:pt x="3834" y="3499"/>
                    <a:pt x="3850" y="3351"/>
                  </a:cubicBezTo>
                  <a:cubicBezTo>
                    <a:pt x="3891" y="2994"/>
                    <a:pt x="4006" y="2658"/>
                    <a:pt x="4159" y="2334"/>
                  </a:cubicBezTo>
                  <a:cubicBezTo>
                    <a:pt x="4247" y="2147"/>
                    <a:pt x="4333" y="1959"/>
                    <a:pt x="4394" y="1762"/>
                  </a:cubicBezTo>
                  <a:cubicBezTo>
                    <a:pt x="4427" y="1653"/>
                    <a:pt x="4467" y="1544"/>
                    <a:pt x="4465" y="1428"/>
                  </a:cubicBezTo>
                  <a:cubicBezTo>
                    <a:pt x="4464" y="1322"/>
                    <a:pt x="4409" y="1263"/>
                    <a:pt x="4328" y="1263"/>
                  </a:cubicBezTo>
                  <a:cubicBezTo>
                    <a:pt x="4301" y="1263"/>
                    <a:pt x="4270" y="1269"/>
                    <a:pt x="4238" y="1284"/>
                  </a:cubicBezTo>
                  <a:cubicBezTo>
                    <a:pt x="4173" y="1311"/>
                    <a:pt x="4123" y="1358"/>
                    <a:pt x="4076" y="1409"/>
                  </a:cubicBezTo>
                  <a:cubicBezTo>
                    <a:pt x="3977" y="1519"/>
                    <a:pt x="3904" y="1648"/>
                    <a:pt x="3834" y="1778"/>
                  </a:cubicBezTo>
                  <a:cubicBezTo>
                    <a:pt x="3746" y="1938"/>
                    <a:pt x="3662" y="2101"/>
                    <a:pt x="3573" y="2261"/>
                  </a:cubicBezTo>
                  <a:cubicBezTo>
                    <a:pt x="3527" y="2343"/>
                    <a:pt x="3474" y="2419"/>
                    <a:pt x="3399" y="2481"/>
                  </a:cubicBezTo>
                  <a:cubicBezTo>
                    <a:pt x="3382" y="2463"/>
                    <a:pt x="3386" y="2444"/>
                    <a:pt x="3385" y="2427"/>
                  </a:cubicBezTo>
                  <a:cubicBezTo>
                    <a:pt x="3384" y="2338"/>
                    <a:pt x="3390" y="2249"/>
                    <a:pt x="3411" y="2163"/>
                  </a:cubicBezTo>
                  <a:cubicBezTo>
                    <a:pt x="3442" y="2036"/>
                    <a:pt x="3489" y="1915"/>
                    <a:pt x="3538" y="1795"/>
                  </a:cubicBezTo>
                  <a:cubicBezTo>
                    <a:pt x="3630" y="1577"/>
                    <a:pt x="3720" y="1358"/>
                    <a:pt x="3776" y="1127"/>
                  </a:cubicBezTo>
                  <a:cubicBezTo>
                    <a:pt x="3817" y="963"/>
                    <a:pt x="3833" y="796"/>
                    <a:pt x="3793" y="630"/>
                  </a:cubicBezTo>
                  <a:cubicBezTo>
                    <a:pt x="3780" y="580"/>
                    <a:pt x="3762" y="533"/>
                    <a:pt x="3732" y="491"/>
                  </a:cubicBezTo>
                  <a:cubicBezTo>
                    <a:pt x="3684" y="424"/>
                    <a:pt x="3623" y="389"/>
                    <a:pt x="3557" y="389"/>
                  </a:cubicBezTo>
                  <a:cubicBezTo>
                    <a:pt x="3517" y="389"/>
                    <a:pt x="3475" y="401"/>
                    <a:pt x="3433" y="426"/>
                  </a:cubicBezTo>
                  <a:cubicBezTo>
                    <a:pt x="3373" y="461"/>
                    <a:pt x="3325" y="511"/>
                    <a:pt x="3285" y="567"/>
                  </a:cubicBezTo>
                  <a:cubicBezTo>
                    <a:pt x="3199" y="688"/>
                    <a:pt x="3135" y="821"/>
                    <a:pt x="3087" y="961"/>
                  </a:cubicBezTo>
                  <a:cubicBezTo>
                    <a:pt x="3018" y="1166"/>
                    <a:pt x="2960" y="1374"/>
                    <a:pt x="2905" y="1584"/>
                  </a:cubicBezTo>
                  <a:cubicBezTo>
                    <a:pt x="2884" y="1667"/>
                    <a:pt x="2863" y="1752"/>
                    <a:pt x="2821" y="1828"/>
                  </a:cubicBezTo>
                  <a:cubicBezTo>
                    <a:pt x="2804" y="1858"/>
                    <a:pt x="2787" y="1873"/>
                    <a:pt x="2770" y="1873"/>
                  </a:cubicBezTo>
                  <a:cubicBezTo>
                    <a:pt x="2754" y="1873"/>
                    <a:pt x="2737" y="1860"/>
                    <a:pt x="2719" y="1834"/>
                  </a:cubicBezTo>
                  <a:cubicBezTo>
                    <a:pt x="2680" y="1774"/>
                    <a:pt x="2655" y="1708"/>
                    <a:pt x="2643" y="1637"/>
                  </a:cubicBezTo>
                  <a:cubicBezTo>
                    <a:pt x="2623" y="1525"/>
                    <a:pt x="2611" y="1411"/>
                    <a:pt x="2609" y="1297"/>
                  </a:cubicBezTo>
                  <a:cubicBezTo>
                    <a:pt x="2607" y="1134"/>
                    <a:pt x="2611" y="971"/>
                    <a:pt x="2601" y="809"/>
                  </a:cubicBezTo>
                  <a:cubicBezTo>
                    <a:pt x="2593" y="686"/>
                    <a:pt x="2572" y="567"/>
                    <a:pt x="2528" y="451"/>
                  </a:cubicBezTo>
                  <a:cubicBezTo>
                    <a:pt x="2504" y="385"/>
                    <a:pt x="2475" y="320"/>
                    <a:pt x="2457" y="251"/>
                  </a:cubicBezTo>
                  <a:cubicBezTo>
                    <a:pt x="2434" y="166"/>
                    <a:pt x="2382" y="103"/>
                    <a:pt x="2321" y="45"/>
                  </a:cubicBezTo>
                  <a:cubicBezTo>
                    <a:pt x="2290" y="15"/>
                    <a:pt x="2257" y="0"/>
                    <a:pt x="222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479216" y="4512181"/>
              <a:ext cx="506349" cy="459932"/>
            </a:xfrm>
            <a:custGeom>
              <a:rect b="b" l="l" r="r" t="t"/>
              <a:pathLst>
                <a:path extrusionOk="0" h="2170" w="2389">
                  <a:moveTo>
                    <a:pt x="1286" y="721"/>
                  </a:moveTo>
                  <a:cubicBezTo>
                    <a:pt x="1286" y="721"/>
                    <a:pt x="1287" y="721"/>
                    <a:pt x="1288" y="721"/>
                  </a:cubicBezTo>
                  <a:cubicBezTo>
                    <a:pt x="1438" y="722"/>
                    <a:pt x="1548" y="821"/>
                    <a:pt x="1549" y="956"/>
                  </a:cubicBezTo>
                  <a:cubicBezTo>
                    <a:pt x="1549" y="1109"/>
                    <a:pt x="1387" y="1254"/>
                    <a:pt x="1221" y="1254"/>
                  </a:cubicBezTo>
                  <a:cubicBezTo>
                    <a:pt x="1218" y="1254"/>
                    <a:pt x="1216" y="1254"/>
                    <a:pt x="1213" y="1254"/>
                  </a:cubicBezTo>
                  <a:cubicBezTo>
                    <a:pt x="1067" y="1251"/>
                    <a:pt x="960" y="1147"/>
                    <a:pt x="964" y="1009"/>
                  </a:cubicBezTo>
                  <a:cubicBezTo>
                    <a:pt x="967" y="852"/>
                    <a:pt x="1113" y="721"/>
                    <a:pt x="1286" y="721"/>
                  </a:cubicBezTo>
                  <a:close/>
                  <a:moveTo>
                    <a:pt x="1115" y="0"/>
                  </a:moveTo>
                  <a:cubicBezTo>
                    <a:pt x="965" y="68"/>
                    <a:pt x="816" y="134"/>
                    <a:pt x="736" y="296"/>
                  </a:cubicBezTo>
                  <a:cubicBezTo>
                    <a:pt x="725" y="318"/>
                    <a:pt x="670" y="326"/>
                    <a:pt x="626" y="326"/>
                  </a:cubicBezTo>
                  <a:cubicBezTo>
                    <a:pt x="617" y="326"/>
                    <a:pt x="609" y="326"/>
                    <a:pt x="601" y="325"/>
                  </a:cubicBezTo>
                  <a:cubicBezTo>
                    <a:pt x="585" y="323"/>
                    <a:pt x="569" y="323"/>
                    <a:pt x="554" y="323"/>
                  </a:cubicBezTo>
                  <a:cubicBezTo>
                    <a:pt x="237" y="323"/>
                    <a:pt x="0" y="626"/>
                    <a:pt x="101" y="928"/>
                  </a:cubicBezTo>
                  <a:cubicBezTo>
                    <a:pt x="145" y="1058"/>
                    <a:pt x="231" y="1141"/>
                    <a:pt x="360" y="1182"/>
                  </a:cubicBezTo>
                  <a:cubicBezTo>
                    <a:pt x="405" y="1196"/>
                    <a:pt x="450" y="1207"/>
                    <a:pt x="511" y="1223"/>
                  </a:cubicBezTo>
                  <a:cubicBezTo>
                    <a:pt x="470" y="1286"/>
                    <a:pt x="428" y="1331"/>
                    <a:pt x="409" y="1382"/>
                  </a:cubicBezTo>
                  <a:cubicBezTo>
                    <a:pt x="359" y="1521"/>
                    <a:pt x="287" y="1662"/>
                    <a:pt x="282" y="1803"/>
                  </a:cubicBezTo>
                  <a:cubicBezTo>
                    <a:pt x="273" y="2018"/>
                    <a:pt x="448" y="2170"/>
                    <a:pt x="651" y="2170"/>
                  </a:cubicBezTo>
                  <a:cubicBezTo>
                    <a:pt x="688" y="2170"/>
                    <a:pt x="726" y="2165"/>
                    <a:pt x="764" y="2154"/>
                  </a:cubicBezTo>
                  <a:cubicBezTo>
                    <a:pt x="940" y="2106"/>
                    <a:pt x="1075" y="2003"/>
                    <a:pt x="1168" y="1845"/>
                  </a:cubicBezTo>
                  <a:cubicBezTo>
                    <a:pt x="1192" y="1804"/>
                    <a:pt x="1216" y="1763"/>
                    <a:pt x="1248" y="1707"/>
                  </a:cubicBezTo>
                  <a:cubicBezTo>
                    <a:pt x="1283" y="1739"/>
                    <a:pt x="1314" y="1760"/>
                    <a:pt x="1336" y="1788"/>
                  </a:cubicBezTo>
                  <a:cubicBezTo>
                    <a:pt x="1454" y="1947"/>
                    <a:pt x="1606" y="2014"/>
                    <a:pt x="1756" y="2014"/>
                  </a:cubicBezTo>
                  <a:cubicBezTo>
                    <a:pt x="1958" y="2014"/>
                    <a:pt x="2156" y="1891"/>
                    <a:pt x="2263" y="1703"/>
                  </a:cubicBezTo>
                  <a:cubicBezTo>
                    <a:pt x="2277" y="1678"/>
                    <a:pt x="2293" y="1654"/>
                    <a:pt x="2308" y="1629"/>
                  </a:cubicBezTo>
                  <a:lnTo>
                    <a:pt x="2308" y="1484"/>
                  </a:lnTo>
                  <a:cubicBezTo>
                    <a:pt x="2210" y="1351"/>
                    <a:pt x="2110" y="1217"/>
                    <a:pt x="1990" y="1056"/>
                  </a:cubicBezTo>
                  <a:cubicBezTo>
                    <a:pt x="2029" y="1024"/>
                    <a:pt x="2096" y="982"/>
                    <a:pt x="2146" y="926"/>
                  </a:cubicBezTo>
                  <a:cubicBezTo>
                    <a:pt x="2389" y="649"/>
                    <a:pt x="2284" y="219"/>
                    <a:pt x="1947" y="145"/>
                  </a:cubicBezTo>
                  <a:cubicBezTo>
                    <a:pt x="1925" y="140"/>
                    <a:pt x="1902" y="138"/>
                    <a:pt x="1878" y="138"/>
                  </a:cubicBezTo>
                  <a:cubicBezTo>
                    <a:pt x="1792" y="138"/>
                    <a:pt x="1698" y="167"/>
                    <a:pt x="1615" y="195"/>
                  </a:cubicBezTo>
                  <a:cubicBezTo>
                    <a:pt x="1583" y="206"/>
                    <a:pt x="1558" y="212"/>
                    <a:pt x="1534" y="212"/>
                  </a:cubicBezTo>
                  <a:cubicBezTo>
                    <a:pt x="1501" y="212"/>
                    <a:pt x="1472" y="199"/>
                    <a:pt x="1438" y="167"/>
                  </a:cubicBezTo>
                  <a:cubicBezTo>
                    <a:pt x="1368" y="101"/>
                    <a:pt x="1281" y="54"/>
                    <a:pt x="120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6825697" y="-13702"/>
              <a:ext cx="2355082" cy="639480"/>
            </a:xfrm>
            <a:custGeom>
              <a:rect b="b" l="l" r="r" t="t"/>
              <a:pathLst>
                <a:path extrusionOk="0" h="2519" w="9277">
                  <a:moveTo>
                    <a:pt x="1" y="0"/>
                  </a:moveTo>
                  <a:cubicBezTo>
                    <a:pt x="92" y="57"/>
                    <a:pt x="185" y="113"/>
                    <a:pt x="279" y="167"/>
                  </a:cubicBezTo>
                  <a:cubicBezTo>
                    <a:pt x="777" y="458"/>
                    <a:pt x="1182" y="832"/>
                    <a:pt x="1505" y="1288"/>
                  </a:cubicBezTo>
                  <a:cubicBezTo>
                    <a:pt x="1674" y="1526"/>
                    <a:pt x="1833" y="1772"/>
                    <a:pt x="2033" y="1992"/>
                  </a:cubicBezTo>
                  <a:cubicBezTo>
                    <a:pt x="2240" y="2220"/>
                    <a:pt x="2488" y="2394"/>
                    <a:pt x="2802" y="2476"/>
                  </a:cubicBezTo>
                  <a:cubicBezTo>
                    <a:pt x="2908" y="2504"/>
                    <a:pt x="3011" y="2518"/>
                    <a:pt x="3110" y="2518"/>
                  </a:cubicBezTo>
                  <a:cubicBezTo>
                    <a:pt x="3385" y="2518"/>
                    <a:pt x="3628" y="2409"/>
                    <a:pt x="3837" y="2191"/>
                  </a:cubicBezTo>
                  <a:cubicBezTo>
                    <a:pt x="3935" y="2088"/>
                    <a:pt x="4009" y="1969"/>
                    <a:pt x="4085" y="1853"/>
                  </a:cubicBezTo>
                  <a:cubicBezTo>
                    <a:pt x="4201" y="1681"/>
                    <a:pt x="4322" y="1513"/>
                    <a:pt x="4486" y="1377"/>
                  </a:cubicBezTo>
                  <a:cubicBezTo>
                    <a:pt x="4675" y="1220"/>
                    <a:pt x="4861" y="1142"/>
                    <a:pt x="5053" y="1142"/>
                  </a:cubicBezTo>
                  <a:cubicBezTo>
                    <a:pt x="5206" y="1142"/>
                    <a:pt x="5363" y="1191"/>
                    <a:pt x="5529" y="1290"/>
                  </a:cubicBezTo>
                  <a:cubicBezTo>
                    <a:pt x="5698" y="1390"/>
                    <a:pt x="5859" y="1504"/>
                    <a:pt x="6025" y="1608"/>
                  </a:cubicBezTo>
                  <a:cubicBezTo>
                    <a:pt x="6204" y="1719"/>
                    <a:pt x="6389" y="1819"/>
                    <a:pt x="6596" y="1879"/>
                  </a:cubicBezTo>
                  <a:cubicBezTo>
                    <a:pt x="6782" y="1933"/>
                    <a:pt x="6965" y="1957"/>
                    <a:pt x="7144" y="1957"/>
                  </a:cubicBezTo>
                  <a:cubicBezTo>
                    <a:pt x="7532" y="1957"/>
                    <a:pt x="7906" y="1843"/>
                    <a:pt x="8269" y="1665"/>
                  </a:cubicBezTo>
                  <a:cubicBezTo>
                    <a:pt x="8593" y="1506"/>
                    <a:pt x="8854" y="1279"/>
                    <a:pt x="9026" y="976"/>
                  </a:cubicBezTo>
                  <a:cubicBezTo>
                    <a:pt x="9191" y="683"/>
                    <a:pt x="9277" y="333"/>
                    <a:pt x="9177"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spTree>
      <p:nvGrpSpPr>
        <p:cNvPr id="314" name="Shape 314"/>
        <p:cNvGrpSpPr/>
        <p:nvPr/>
      </p:nvGrpSpPr>
      <p:grpSpPr>
        <a:xfrm>
          <a:off x="0" y="0"/>
          <a:ext cx="0" cy="0"/>
          <a:chOff x="0" y="0"/>
          <a:chExt cx="0" cy="0"/>
        </a:xfrm>
      </p:grpSpPr>
      <p:sp>
        <p:nvSpPr>
          <p:cNvPr id="315" name="Google Shape;315;p16"/>
          <p:cNvSpPr/>
          <p:nvPr/>
        </p:nvSpPr>
        <p:spPr>
          <a:xfrm rot="-4257304">
            <a:off x="4120812" y="1017363"/>
            <a:ext cx="2100950" cy="2312325"/>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6"/>
          <p:cNvSpPr txBox="1"/>
          <p:nvPr>
            <p:ph type="title"/>
          </p:nvPr>
        </p:nvSpPr>
        <p:spPr>
          <a:xfrm>
            <a:off x="4569500" y="803263"/>
            <a:ext cx="3568800" cy="19740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solidFill>
                  <a:schemeClr val="lt2"/>
                </a:solidFill>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317" name="Google Shape;317;p16"/>
          <p:cNvSpPr txBox="1"/>
          <p:nvPr>
            <p:ph idx="1" type="subTitle"/>
          </p:nvPr>
        </p:nvSpPr>
        <p:spPr>
          <a:xfrm>
            <a:off x="4569500" y="2777038"/>
            <a:ext cx="3568800" cy="121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318" name="Google Shape;318;p16"/>
          <p:cNvGrpSpPr/>
          <p:nvPr/>
        </p:nvGrpSpPr>
        <p:grpSpPr>
          <a:xfrm>
            <a:off x="1" y="0"/>
            <a:ext cx="9143999" cy="5162660"/>
            <a:chOff x="1" y="0"/>
            <a:chExt cx="9143999" cy="5162660"/>
          </a:xfrm>
        </p:grpSpPr>
        <p:sp>
          <p:nvSpPr>
            <p:cNvPr id="319" name="Google Shape;319;p16"/>
            <p:cNvSpPr/>
            <p:nvPr/>
          </p:nvSpPr>
          <p:spPr>
            <a:xfrm flipH="1">
              <a:off x="7047650" y="4632578"/>
              <a:ext cx="1951627" cy="530082"/>
            </a:xfrm>
            <a:custGeom>
              <a:rect b="b" l="l" r="r" t="t"/>
              <a:pathLst>
                <a:path extrusionOk="0" h="2520" w="9278">
                  <a:moveTo>
                    <a:pt x="6167" y="1"/>
                  </a:moveTo>
                  <a:cubicBezTo>
                    <a:pt x="5893" y="1"/>
                    <a:pt x="5649" y="109"/>
                    <a:pt x="5441" y="328"/>
                  </a:cubicBezTo>
                  <a:cubicBezTo>
                    <a:pt x="5342" y="431"/>
                    <a:pt x="5269" y="550"/>
                    <a:pt x="5192" y="666"/>
                  </a:cubicBezTo>
                  <a:cubicBezTo>
                    <a:pt x="5077" y="838"/>
                    <a:pt x="4955" y="1006"/>
                    <a:pt x="4792" y="1142"/>
                  </a:cubicBezTo>
                  <a:cubicBezTo>
                    <a:pt x="4603" y="1299"/>
                    <a:pt x="4417" y="1378"/>
                    <a:pt x="4224" y="1378"/>
                  </a:cubicBezTo>
                  <a:cubicBezTo>
                    <a:pt x="4071" y="1378"/>
                    <a:pt x="3915" y="1328"/>
                    <a:pt x="3749" y="1230"/>
                  </a:cubicBezTo>
                  <a:cubicBezTo>
                    <a:pt x="3580" y="1129"/>
                    <a:pt x="3419" y="1016"/>
                    <a:pt x="3253" y="911"/>
                  </a:cubicBezTo>
                  <a:cubicBezTo>
                    <a:pt x="3074" y="800"/>
                    <a:pt x="2889" y="700"/>
                    <a:pt x="2682" y="640"/>
                  </a:cubicBezTo>
                  <a:cubicBezTo>
                    <a:pt x="2496" y="586"/>
                    <a:pt x="2313" y="562"/>
                    <a:pt x="2134" y="562"/>
                  </a:cubicBezTo>
                  <a:cubicBezTo>
                    <a:pt x="1746" y="562"/>
                    <a:pt x="1372" y="676"/>
                    <a:pt x="1009" y="854"/>
                  </a:cubicBezTo>
                  <a:cubicBezTo>
                    <a:pt x="684" y="1013"/>
                    <a:pt x="424" y="1240"/>
                    <a:pt x="252" y="1543"/>
                  </a:cubicBezTo>
                  <a:cubicBezTo>
                    <a:pt x="87" y="1836"/>
                    <a:pt x="0" y="2186"/>
                    <a:pt x="100" y="2519"/>
                  </a:cubicBezTo>
                  <a:lnTo>
                    <a:pt x="9277" y="2519"/>
                  </a:lnTo>
                  <a:cubicBezTo>
                    <a:pt x="9185" y="2462"/>
                    <a:pt x="9093" y="2406"/>
                    <a:pt x="8999" y="2352"/>
                  </a:cubicBezTo>
                  <a:cubicBezTo>
                    <a:pt x="8501" y="2062"/>
                    <a:pt x="8096" y="1686"/>
                    <a:pt x="7773" y="1231"/>
                  </a:cubicBezTo>
                  <a:cubicBezTo>
                    <a:pt x="7603" y="993"/>
                    <a:pt x="7445" y="747"/>
                    <a:pt x="7245" y="528"/>
                  </a:cubicBezTo>
                  <a:cubicBezTo>
                    <a:pt x="7038" y="300"/>
                    <a:pt x="6790" y="125"/>
                    <a:pt x="6476" y="43"/>
                  </a:cubicBezTo>
                  <a:cubicBezTo>
                    <a:pt x="6369" y="15"/>
                    <a:pt x="6266" y="1"/>
                    <a:pt x="6167"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6"/>
            <p:cNvSpPr/>
            <p:nvPr/>
          </p:nvSpPr>
          <p:spPr>
            <a:xfrm flipH="1">
              <a:off x="2" y="3694830"/>
              <a:ext cx="1414183" cy="1467822"/>
            </a:xfrm>
            <a:custGeom>
              <a:rect b="b" l="l" r="r" t="t"/>
              <a:pathLst>
                <a:path extrusionOk="0" h="6978" w="6723">
                  <a:moveTo>
                    <a:pt x="6200" y="0"/>
                  </a:moveTo>
                  <a:cubicBezTo>
                    <a:pt x="6032" y="0"/>
                    <a:pt x="5859" y="20"/>
                    <a:pt x="5681" y="59"/>
                  </a:cubicBezTo>
                  <a:cubicBezTo>
                    <a:pt x="4750" y="267"/>
                    <a:pt x="4112" y="832"/>
                    <a:pt x="3792" y="1725"/>
                  </a:cubicBezTo>
                  <a:cubicBezTo>
                    <a:pt x="3662" y="2086"/>
                    <a:pt x="3437" y="2358"/>
                    <a:pt x="3178" y="2618"/>
                  </a:cubicBezTo>
                  <a:cubicBezTo>
                    <a:pt x="3051" y="2743"/>
                    <a:pt x="2915" y="2860"/>
                    <a:pt x="2789" y="2987"/>
                  </a:cubicBezTo>
                  <a:cubicBezTo>
                    <a:pt x="2662" y="3116"/>
                    <a:pt x="2512" y="3207"/>
                    <a:pt x="2348" y="3286"/>
                  </a:cubicBezTo>
                  <a:cubicBezTo>
                    <a:pt x="1922" y="3494"/>
                    <a:pt x="1497" y="3705"/>
                    <a:pt x="1119" y="3999"/>
                  </a:cubicBezTo>
                  <a:cubicBezTo>
                    <a:pt x="119" y="4779"/>
                    <a:pt x="1" y="6062"/>
                    <a:pt x="445" y="6977"/>
                  </a:cubicBezTo>
                  <a:lnTo>
                    <a:pt x="6723" y="6977"/>
                  </a:lnTo>
                  <a:lnTo>
                    <a:pt x="6723" y="69"/>
                  </a:lnTo>
                  <a:cubicBezTo>
                    <a:pt x="6554" y="23"/>
                    <a:pt x="6379" y="0"/>
                    <a:pt x="6200"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6"/>
            <p:cNvSpPr/>
            <p:nvPr/>
          </p:nvSpPr>
          <p:spPr>
            <a:xfrm flipH="1">
              <a:off x="1" y="0"/>
              <a:ext cx="1315319" cy="1276614"/>
            </a:xfrm>
            <a:custGeom>
              <a:rect b="b" l="l" r="r" t="t"/>
              <a:pathLst>
                <a:path extrusionOk="0" h="6069" w="6253">
                  <a:moveTo>
                    <a:pt x="724" y="0"/>
                  </a:moveTo>
                  <a:cubicBezTo>
                    <a:pt x="735" y="38"/>
                    <a:pt x="751" y="78"/>
                    <a:pt x="774" y="117"/>
                  </a:cubicBezTo>
                  <a:cubicBezTo>
                    <a:pt x="835" y="223"/>
                    <a:pt x="921" y="305"/>
                    <a:pt x="1020" y="375"/>
                  </a:cubicBezTo>
                  <a:cubicBezTo>
                    <a:pt x="1231" y="527"/>
                    <a:pt x="1465" y="637"/>
                    <a:pt x="1709" y="720"/>
                  </a:cubicBezTo>
                  <a:cubicBezTo>
                    <a:pt x="2067" y="842"/>
                    <a:pt x="2431" y="942"/>
                    <a:pt x="2796" y="1038"/>
                  </a:cubicBezTo>
                  <a:cubicBezTo>
                    <a:pt x="2942" y="1077"/>
                    <a:pt x="3089" y="1112"/>
                    <a:pt x="3223" y="1187"/>
                  </a:cubicBezTo>
                  <a:cubicBezTo>
                    <a:pt x="3324" y="1243"/>
                    <a:pt x="3329" y="1300"/>
                    <a:pt x="3234" y="1363"/>
                  </a:cubicBezTo>
                  <a:cubicBezTo>
                    <a:pt x="3130" y="1432"/>
                    <a:pt x="3014" y="1476"/>
                    <a:pt x="2890" y="1497"/>
                  </a:cubicBezTo>
                  <a:cubicBezTo>
                    <a:pt x="2693" y="1532"/>
                    <a:pt x="2495" y="1552"/>
                    <a:pt x="2294" y="1556"/>
                  </a:cubicBezTo>
                  <a:cubicBezTo>
                    <a:pt x="2010" y="1560"/>
                    <a:pt x="1727" y="1552"/>
                    <a:pt x="1443" y="1571"/>
                  </a:cubicBezTo>
                  <a:cubicBezTo>
                    <a:pt x="1229" y="1585"/>
                    <a:pt x="1020" y="1621"/>
                    <a:pt x="819" y="1697"/>
                  </a:cubicBezTo>
                  <a:cubicBezTo>
                    <a:pt x="703" y="1740"/>
                    <a:pt x="589" y="1790"/>
                    <a:pt x="469" y="1822"/>
                  </a:cubicBezTo>
                  <a:cubicBezTo>
                    <a:pt x="321" y="1862"/>
                    <a:pt x="210" y="1951"/>
                    <a:pt x="109" y="2058"/>
                  </a:cubicBezTo>
                  <a:cubicBezTo>
                    <a:pt x="0" y="2173"/>
                    <a:pt x="6" y="2299"/>
                    <a:pt x="122" y="2407"/>
                  </a:cubicBezTo>
                  <a:cubicBezTo>
                    <a:pt x="154" y="2437"/>
                    <a:pt x="192" y="2461"/>
                    <a:pt x="230" y="2485"/>
                  </a:cubicBezTo>
                  <a:cubicBezTo>
                    <a:pt x="372" y="2572"/>
                    <a:pt x="533" y="2610"/>
                    <a:pt x="694" y="2645"/>
                  </a:cubicBezTo>
                  <a:cubicBezTo>
                    <a:pt x="994" y="2710"/>
                    <a:pt x="1297" y="2735"/>
                    <a:pt x="1603" y="2735"/>
                  </a:cubicBezTo>
                  <a:cubicBezTo>
                    <a:pt x="1675" y="2735"/>
                    <a:pt x="1747" y="2734"/>
                    <a:pt x="1819" y="2731"/>
                  </a:cubicBezTo>
                  <a:cubicBezTo>
                    <a:pt x="1991" y="2725"/>
                    <a:pt x="2164" y="2723"/>
                    <a:pt x="2356" y="2719"/>
                  </a:cubicBezTo>
                  <a:lnTo>
                    <a:pt x="2356" y="2719"/>
                  </a:lnTo>
                  <a:cubicBezTo>
                    <a:pt x="2332" y="2817"/>
                    <a:pt x="2273" y="2867"/>
                    <a:pt x="2227" y="2923"/>
                  </a:cubicBezTo>
                  <a:cubicBezTo>
                    <a:pt x="1995" y="3212"/>
                    <a:pt x="1740" y="3483"/>
                    <a:pt x="1493" y="3758"/>
                  </a:cubicBezTo>
                  <a:cubicBezTo>
                    <a:pt x="1200" y="4084"/>
                    <a:pt x="976" y="4450"/>
                    <a:pt x="825" y="4859"/>
                  </a:cubicBezTo>
                  <a:cubicBezTo>
                    <a:pt x="783" y="4971"/>
                    <a:pt x="751" y="5086"/>
                    <a:pt x="742" y="5206"/>
                  </a:cubicBezTo>
                  <a:cubicBezTo>
                    <a:pt x="727" y="5415"/>
                    <a:pt x="840" y="5536"/>
                    <a:pt x="1044" y="5536"/>
                  </a:cubicBezTo>
                  <a:cubicBezTo>
                    <a:pt x="1053" y="5536"/>
                    <a:pt x="1062" y="5536"/>
                    <a:pt x="1072" y="5536"/>
                  </a:cubicBezTo>
                  <a:cubicBezTo>
                    <a:pt x="1190" y="5530"/>
                    <a:pt x="1295" y="5485"/>
                    <a:pt x="1397" y="5431"/>
                  </a:cubicBezTo>
                  <a:cubicBezTo>
                    <a:pt x="2176" y="5020"/>
                    <a:pt x="2785" y="4418"/>
                    <a:pt x="3309" y="3726"/>
                  </a:cubicBezTo>
                  <a:cubicBezTo>
                    <a:pt x="3397" y="3610"/>
                    <a:pt x="3473" y="3486"/>
                    <a:pt x="3571" y="3377"/>
                  </a:cubicBezTo>
                  <a:cubicBezTo>
                    <a:pt x="3616" y="3328"/>
                    <a:pt x="3663" y="3282"/>
                    <a:pt x="3712" y="3238"/>
                  </a:cubicBezTo>
                  <a:cubicBezTo>
                    <a:pt x="3731" y="3220"/>
                    <a:pt x="3753" y="3199"/>
                    <a:pt x="3779" y="3199"/>
                  </a:cubicBezTo>
                  <a:cubicBezTo>
                    <a:pt x="3788" y="3199"/>
                    <a:pt x="3796" y="3201"/>
                    <a:pt x="3805" y="3205"/>
                  </a:cubicBezTo>
                  <a:cubicBezTo>
                    <a:pt x="3837" y="3221"/>
                    <a:pt x="3834" y="3258"/>
                    <a:pt x="3837" y="3287"/>
                  </a:cubicBezTo>
                  <a:cubicBezTo>
                    <a:pt x="3846" y="3385"/>
                    <a:pt x="3837" y="3482"/>
                    <a:pt x="3824" y="3578"/>
                  </a:cubicBezTo>
                  <a:cubicBezTo>
                    <a:pt x="3786" y="3844"/>
                    <a:pt x="3746" y="4111"/>
                    <a:pt x="3709" y="4377"/>
                  </a:cubicBezTo>
                  <a:cubicBezTo>
                    <a:pt x="3659" y="4755"/>
                    <a:pt x="3657" y="5133"/>
                    <a:pt x="3713" y="5512"/>
                  </a:cubicBezTo>
                  <a:cubicBezTo>
                    <a:pt x="3736" y="5668"/>
                    <a:pt x="3797" y="5811"/>
                    <a:pt x="3894" y="5935"/>
                  </a:cubicBezTo>
                  <a:cubicBezTo>
                    <a:pt x="3966" y="6024"/>
                    <a:pt x="4052" y="6068"/>
                    <a:pt x="4141" y="6068"/>
                  </a:cubicBezTo>
                  <a:cubicBezTo>
                    <a:pt x="4219" y="6068"/>
                    <a:pt x="4297" y="6035"/>
                    <a:pt x="4369" y="5967"/>
                  </a:cubicBezTo>
                  <a:cubicBezTo>
                    <a:pt x="4440" y="5900"/>
                    <a:pt x="4490" y="5816"/>
                    <a:pt x="4531" y="5728"/>
                  </a:cubicBezTo>
                  <a:cubicBezTo>
                    <a:pt x="4639" y="5490"/>
                    <a:pt x="4713" y="5241"/>
                    <a:pt x="4781" y="4989"/>
                  </a:cubicBezTo>
                  <a:cubicBezTo>
                    <a:pt x="4914" y="4491"/>
                    <a:pt x="5009" y="3984"/>
                    <a:pt x="5068" y="3471"/>
                  </a:cubicBezTo>
                  <a:cubicBezTo>
                    <a:pt x="5092" y="3260"/>
                    <a:pt x="5132" y="3052"/>
                    <a:pt x="5224" y="2858"/>
                  </a:cubicBezTo>
                  <a:cubicBezTo>
                    <a:pt x="5250" y="2803"/>
                    <a:pt x="5276" y="2731"/>
                    <a:pt x="5344" y="2729"/>
                  </a:cubicBezTo>
                  <a:cubicBezTo>
                    <a:pt x="5344" y="2729"/>
                    <a:pt x="5345" y="2729"/>
                    <a:pt x="5345" y="2729"/>
                  </a:cubicBezTo>
                  <a:cubicBezTo>
                    <a:pt x="5416" y="2729"/>
                    <a:pt x="5436" y="2806"/>
                    <a:pt x="5464" y="2859"/>
                  </a:cubicBezTo>
                  <a:cubicBezTo>
                    <a:pt x="5527" y="2983"/>
                    <a:pt x="5546" y="3119"/>
                    <a:pt x="5568" y="3254"/>
                  </a:cubicBezTo>
                  <a:cubicBezTo>
                    <a:pt x="5622" y="3568"/>
                    <a:pt x="5674" y="3882"/>
                    <a:pt x="5730" y="4195"/>
                  </a:cubicBezTo>
                  <a:cubicBezTo>
                    <a:pt x="5753" y="4331"/>
                    <a:pt x="5794" y="4463"/>
                    <a:pt x="5877" y="4576"/>
                  </a:cubicBezTo>
                  <a:cubicBezTo>
                    <a:pt x="5960" y="4693"/>
                    <a:pt x="6073" y="4759"/>
                    <a:pt x="6210" y="4759"/>
                  </a:cubicBezTo>
                  <a:cubicBezTo>
                    <a:pt x="6224" y="4759"/>
                    <a:pt x="6238" y="4758"/>
                    <a:pt x="6253" y="4757"/>
                  </a:cubicBezTo>
                  <a:lnTo>
                    <a:pt x="6253" y="0"/>
                  </a:lnTo>
                  <a:lnTo>
                    <a:pt x="4177" y="0"/>
                  </a:lnTo>
                  <a:cubicBezTo>
                    <a:pt x="4245" y="51"/>
                    <a:pt x="4307" y="108"/>
                    <a:pt x="4363" y="176"/>
                  </a:cubicBezTo>
                  <a:cubicBezTo>
                    <a:pt x="4338" y="200"/>
                    <a:pt x="4312" y="201"/>
                    <a:pt x="4287" y="201"/>
                  </a:cubicBezTo>
                  <a:cubicBezTo>
                    <a:pt x="4285" y="201"/>
                    <a:pt x="4283" y="201"/>
                    <a:pt x="4280" y="201"/>
                  </a:cubicBezTo>
                  <a:cubicBezTo>
                    <a:pt x="4277" y="201"/>
                    <a:pt x="4273" y="201"/>
                    <a:pt x="4270" y="201"/>
                  </a:cubicBezTo>
                  <a:cubicBezTo>
                    <a:pt x="4264" y="201"/>
                    <a:pt x="4258" y="201"/>
                    <a:pt x="4252" y="201"/>
                  </a:cubicBezTo>
                  <a:cubicBezTo>
                    <a:pt x="4103" y="201"/>
                    <a:pt x="3954" y="190"/>
                    <a:pt x="3807" y="155"/>
                  </a:cubicBezTo>
                  <a:cubicBezTo>
                    <a:pt x="3645" y="116"/>
                    <a:pt x="3487" y="61"/>
                    <a:pt x="3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6"/>
            <p:cNvSpPr/>
            <p:nvPr/>
          </p:nvSpPr>
          <p:spPr>
            <a:xfrm flipH="1">
              <a:off x="5541967" y="0"/>
              <a:ext cx="3602033" cy="1010311"/>
            </a:xfrm>
            <a:custGeom>
              <a:rect b="b" l="l" r="r" t="t"/>
              <a:pathLst>
                <a:path extrusionOk="0" h="4803" w="17124">
                  <a:moveTo>
                    <a:pt x="0" y="0"/>
                  </a:moveTo>
                  <a:cubicBezTo>
                    <a:pt x="201" y="82"/>
                    <a:pt x="389" y="185"/>
                    <a:pt x="551" y="328"/>
                  </a:cubicBezTo>
                  <a:cubicBezTo>
                    <a:pt x="1346" y="1029"/>
                    <a:pt x="1111" y="2253"/>
                    <a:pt x="1554" y="3183"/>
                  </a:cubicBezTo>
                  <a:cubicBezTo>
                    <a:pt x="2026" y="4175"/>
                    <a:pt x="3259" y="4713"/>
                    <a:pt x="4431" y="4713"/>
                  </a:cubicBezTo>
                  <a:cubicBezTo>
                    <a:pt x="4460" y="4713"/>
                    <a:pt x="4488" y="4713"/>
                    <a:pt x="4517" y="4712"/>
                  </a:cubicBezTo>
                  <a:cubicBezTo>
                    <a:pt x="5714" y="4685"/>
                    <a:pt x="6838" y="4195"/>
                    <a:pt x="7869" y="3631"/>
                  </a:cubicBezTo>
                  <a:cubicBezTo>
                    <a:pt x="8489" y="3292"/>
                    <a:pt x="9145" y="2910"/>
                    <a:pt x="9857" y="2910"/>
                  </a:cubicBezTo>
                  <a:cubicBezTo>
                    <a:pt x="9907" y="2910"/>
                    <a:pt x="9958" y="2912"/>
                    <a:pt x="10009" y="2916"/>
                  </a:cubicBezTo>
                  <a:cubicBezTo>
                    <a:pt x="11212" y="3011"/>
                    <a:pt x="11965" y="4182"/>
                    <a:pt x="13073" y="4628"/>
                  </a:cubicBezTo>
                  <a:cubicBezTo>
                    <a:pt x="13369" y="4746"/>
                    <a:pt x="13687" y="4802"/>
                    <a:pt x="14007" y="4802"/>
                  </a:cubicBezTo>
                  <a:cubicBezTo>
                    <a:pt x="14924" y="4802"/>
                    <a:pt x="15851" y="4341"/>
                    <a:pt x="16279" y="3583"/>
                  </a:cubicBezTo>
                  <a:cubicBezTo>
                    <a:pt x="16514" y="3167"/>
                    <a:pt x="16606" y="2695"/>
                    <a:pt x="16694" y="2231"/>
                  </a:cubicBezTo>
                  <a:lnTo>
                    <a:pt x="17102" y="108"/>
                  </a:lnTo>
                  <a:cubicBezTo>
                    <a:pt x="17109" y="72"/>
                    <a:pt x="17116" y="36"/>
                    <a:pt x="17123"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6"/>
            <p:cNvSpPr/>
            <p:nvPr/>
          </p:nvSpPr>
          <p:spPr>
            <a:xfrm flipH="1">
              <a:off x="8133264" y="4219868"/>
              <a:ext cx="643040" cy="556586"/>
            </a:xfrm>
            <a:custGeom>
              <a:rect b="b" l="l" r="r" t="t"/>
              <a:pathLst>
                <a:path extrusionOk="0" h="2646" w="3057">
                  <a:moveTo>
                    <a:pt x="2263" y="1"/>
                  </a:moveTo>
                  <a:cubicBezTo>
                    <a:pt x="2165" y="1"/>
                    <a:pt x="2065" y="32"/>
                    <a:pt x="1972" y="79"/>
                  </a:cubicBezTo>
                  <a:cubicBezTo>
                    <a:pt x="1734" y="198"/>
                    <a:pt x="1536" y="410"/>
                    <a:pt x="1383" y="647"/>
                  </a:cubicBezTo>
                  <a:cubicBezTo>
                    <a:pt x="1169" y="981"/>
                    <a:pt x="1033" y="1360"/>
                    <a:pt x="903" y="1733"/>
                  </a:cubicBezTo>
                  <a:cubicBezTo>
                    <a:pt x="874" y="1437"/>
                    <a:pt x="878" y="1134"/>
                    <a:pt x="916" y="831"/>
                  </a:cubicBezTo>
                  <a:cubicBezTo>
                    <a:pt x="933" y="690"/>
                    <a:pt x="958" y="546"/>
                    <a:pt x="932" y="411"/>
                  </a:cubicBezTo>
                  <a:cubicBezTo>
                    <a:pt x="905" y="278"/>
                    <a:pt x="811" y="157"/>
                    <a:pt x="686" y="157"/>
                  </a:cubicBezTo>
                  <a:cubicBezTo>
                    <a:pt x="685" y="157"/>
                    <a:pt x="683" y="157"/>
                    <a:pt x="682" y="157"/>
                  </a:cubicBezTo>
                  <a:cubicBezTo>
                    <a:pt x="550" y="159"/>
                    <a:pt x="438" y="287"/>
                    <a:pt x="361" y="412"/>
                  </a:cubicBezTo>
                  <a:cubicBezTo>
                    <a:pt x="315" y="487"/>
                    <a:pt x="274" y="570"/>
                    <a:pt x="239" y="659"/>
                  </a:cubicBezTo>
                  <a:cubicBezTo>
                    <a:pt x="0" y="1257"/>
                    <a:pt x="15" y="2109"/>
                    <a:pt x="501" y="2424"/>
                  </a:cubicBezTo>
                  <a:cubicBezTo>
                    <a:pt x="738" y="2578"/>
                    <a:pt x="1030" y="2645"/>
                    <a:pt x="1333" y="2645"/>
                  </a:cubicBezTo>
                  <a:cubicBezTo>
                    <a:pt x="1746" y="2645"/>
                    <a:pt x="2180" y="2520"/>
                    <a:pt x="2526" y="2312"/>
                  </a:cubicBezTo>
                  <a:cubicBezTo>
                    <a:pt x="2624" y="2253"/>
                    <a:pt x="2722" y="2184"/>
                    <a:pt x="2790" y="2084"/>
                  </a:cubicBezTo>
                  <a:cubicBezTo>
                    <a:pt x="3056" y="1715"/>
                    <a:pt x="2740" y="1604"/>
                    <a:pt x="2373" y="1604"/>
                  </a:cubicBezTo>
                  <a:cubicBezTo>
                    <a:pt x="2102" y="1604"/>
                    <a:pt x="1802" y="1665"/>
                    <a:pt x="1690" y="1726"/>
                  </a:cubicBezTo>
                  <a:cubicBezTo>
                    <a:pt x="1865" y="1383"/>
                    <a:pt x="2177" y="1053"/>
                    <a:pt x="2408" y="741"/>
                  </a:cubicBezTo>
                  <a:cubicBezTo>
                    <a:pt x="2475" y="652"/>
                    <a:pt x="2543" y="561"/>
                    <a:pt x="2578" y="455"/>
                  </a:cubicBezTo>
                  <a:cubicBezTo>
                    <a:pt x="2650" y="242"/>
                    <a:pt x="2535" y="50"/>
                    <a:pt x="2350" y="10"/>
                  </a:cubicBezTo>
                  <a:cubicBezTo>
                    <a:pt x="2321" y="4"/>
                    <a:pt x="2292" y="1"/>
                    <a:pt x="2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
    <p:spTree>
      <p:nvGrpSpPr>
        <p:cNvPr id="324" name="Shape 324"/>
        <p:cNvGrpSpPr/>
        <p:nvPr/>
      </p:nvGrpSpPr>
      <p:grpSpPr>
        <a:xfrm>
          <a:off x="0" y="0"/>
          <a:ext cx="0" cy="0"/>
          <a:chOff x="0" y="0"/>
          <a:chExt cx="0" cy="0"/>
        </a:xfrm>
      </p:grpSpPr>
      <p:sp>
        <p:nvSpPr>
          <p:cNvPr id="325" name="Google Shape;325;p17"/>
          <p:cNvSpPr/>
          <p:nvPr/>
        </p:nvSpPr>
        <p:spPr>
          <a:xfrm>
            <a:off x="7522486" y="3435689"/>
            <a:ext cx="1645353" cy="1707761"/>
          </a:xfrm>
          <a:custGeom>
            <a:rect b="b" l="l" r="r" t="t"/>
            <a:pathLst>
              <a:path extrusionOk="0" h="6978" w="6723">
                <a:moveTo>
                  <a:pt x="6200" y="0"/>
                </a:moveTo>
                <a:cubicBezTo>
                  <a:pt x="6032" y="0"/>
                  <a:pt x="5859" y="20"/>
                  <a:pt x="5681" y="59"/>
                </a:cubicBezTo>
                <a:cubicBezTo>
                  <a:pt x="4750" y="267"/>
                  <a:pt x="4112" y="832"/>
                  <a:pt x="3792" y="1725"/>
                </a:cubicBezTo>
                <a:cubicBezTo>
                  <a:pt x="3662" y="2086"/>
                  <a:pt x="3437" y="2358"/>
                  <a:pt x="3178" y="2618"/>
                </a:cubicBezTo>
                <a:cubicBezTo>
                  <a:pt x="3051" y="2743"/>
                  <a:pt x="2915" y="2860"/>
                  <a:pt x="2789" y="2987"/>
                </a:cubicBezTo>
                <a:cubicBezTo>
                  <a:pt x="2662" y="3116"/>
                  <a:pt x="2512" y="3207"/>
                  <a:pt x="2348" y="3286"/>
                </a:cubicBezTo>
                <a:cubicBezTo>
                  <a:pt x="1922" y="3494"/>
                  <a:pt x="1497" y="3705"/>
                  <a:pt x="1119" y="3999"/>
                </a:cubicBezTo>
                <a:cubicBezTo>
                  <a:pt x="119" y="4779"/>
                  <a:pt x="1" y="6062"/>
                  <a:pt x="445" y="6977"/>
                </a:cubicBezTo>
                <a:lnTo>
                  <a:pt x="6723" y="6977"/>
                </a:lnTo>
                <a:lnTo>
                  <a:pt x="6723" y="69"/>
                </a:lnTo>
                <a:cubicBezTo>
                  <a:pt x="6554" y="23"/>
                  <a:pt x="6379" y="0"/>
                  <a:pt x="6200"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 name="Google Shape;326;p17"/>
          <p:cNvGrpSpPr/>
          <p:nvPr/>
        </p:nvGrpSpPr>
        <p:grpSpPr>
          <a:xfrm>
            <a:off x="-6" y="-9592"/>
            <a:ext cx="9144023" cy="5162681"/>
            <a:chOff x="3737800" y="1717675"/>
            <a:chExt cx="1086750" cy="613575"/>
          </a:xfrm>
        </p:grpSpPr>
        <p:sp>
          <p:nvSpPr>
            <p:cNvPr id="327" name="Google Shape;327;p17"/>
            <p:cNvSpPr/>
            <p:nvPr/>
          </p:nvSpPr>
          <p:spPr>
            <a:xfrm>
              <a:off x="3755000" y="2268250"/>
              <a:ext cx="231950" cy="63000"/>
            </a:xfrm>
            <a:custGeom>
              <a:rect b="b" l="l" r="r" t="t"/>
              <a:pathLst>
                <a:path extrusionOk="0" h="2520" w="9278">
                  <a:moveTo>
                    <a:pt x="6167" y="1"/>
                  </a:moveTo>
                  <a:cubicBezTo>
                    <a:pt x="5893" y="1"/>
                    <a:pt x="5649" y="109"/>
                    <a:pt x="5441" y="328"/>
                  </a:cubicBezTo>
                  <a:cubicBezTo>
                    <a:pt x="5342" y="431"/>
                    <a:pt x="5269" y="550"/>
                    <a:pt x="5192" y="666"/>
                  </a:cubicBezTo>
                  <a:cubicBezTo>
                    <a:pt x="5077" y="838"/>
                    <a:pt x="4955" y="1006"/>
                    <a:pt x="4792" y="1142"/>
                  </a:cubicBezTo>
                  <a:cubicBezTo>
                    <a:pt x="4603" y="1299"/>
                    <a:pt x="4417" y="1378"/>
                    <a:pt x="4224" y="1378"/>
                  </a:cubicBezTo>
                  <a:cubicBezTo>
                    <a:pt x="4071" y="1378"/>
                    <a:pt x="3915" y="1328"/>
                    <a:pt x="3749" y="1230"/>
                  </a:cubicBezTo>
                  <a:cubicBezTo>
                    <a:pt x="3580" y="1129"/>
                    <a:pt x="3419" y="1016"/>
                    <a:pt x="3253" y="911"/>
                  </a:cubicBezTo>
                  <a:cubicBezTo>
                    <a:pt x="3074" y="800"/>
                    <a:pt x="2889" y="700"/>
                    <a:pt x="2682" y="640"/>
                  </a:cubicBezTo>
                  <a:cubicBezTo>
                    <a:pt x="2496" y="586"/>
                    <a:pt x="2313" y="562"/>
                    <a:pt x="2134" y="562"/>
                  </a:cubicBezTo>
                  <a:cubicBezTo>
                    <a:pt x="1746" y="562"/>
                    <a:pt x="1372" y="676"/>
                    <a:pt x="1009" y="854"/>
                  </a:cubicBezTo>
                  <a:cubicBezTo>
                    <a:pt x="684" y="1013"/>
                    <a:pt x="424" y="1240"/>
                    <a:pt x="252" y="1543"/>
                  </a:cubicBezTo>
                  <a:cubicBezTo>
                    <a:pt x="87" y="1836"/>
                    <a:pt x="0" y="2186"/>
                    <a:pt x="100" y="2519"/>
                  </a:cubicBezTo>
                  <a:lnTo>
                    <a:pt x="9277" y="2519"/>
                  </a:lnTo>
                  <a:cubicBezTo>
                    <a:pt x="9185" y="2462"/>
                    <a:pt x="9093" y="2406"/>
                    <a:pt x="8999" y="2352"/>
                  </a:cubicBezTo>
                  <a:cubicBezTo>
                    <a:pt x="8501" y="2062"/>
                    <a:pt x="8096" y="1686"/>
                    <a:pt x="7773" y="1231"/>
                  </a:cubicBezTo>
                  <a:cubicBezTo>
                    <a:pt x="7603" y="993"/>
                    <a:pt x="7445" y="747"/>
                    <a:pt x="7245" y="528"/>
                  </a:cubicBezTo>
                  <a:cubicBezTo>
                    <a:pt x="7038" y="300"/>
                    <a:pt x="6790" y="125"/>
                    <a:pt x="6476" y="43"/>
                  </a:cubicBezTo>
                  <a:cubicBezTo>
                    <a:pt x="6369" y="15"/>
                    <a:pt x="6266" y="1"/>
                    <a:pt x="6167"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7"/>
            <p:cNvSpPr/>
            <p:nvPr/>
          </p:nvSpPr>
          <p:spPr>
            <a:xfrm>
              <a:off x="4668225" y="1717675"/>
              <a:ext cx="156325" cy="151725"/>
            </a:xfrm>
            <a:custGeom>
              <a:rect b="b" l="l" r="r" t="t"/>
              <a:pathLst>
                <a:path extrusionOk="0" h="6069" w="6253">
                  <a:moveTo>
                    <a:pt x="724" y="0"/>
                  </a:moveTo>
                  <a:cubicBezTo>
                    <a:pt x="735" y="38"/>
                    <a:pt x="751" y="78"/>
                    <a:pt x="774" y="117"/>
                  </a:cubicBezTo>
                  <a:cubicBezTo>
                    <a:pt x="835" y="223"/>
                    <a:pt x="921" y="305"/>
                    <a:pt x="1020" y="375"/>
                  </a:cubicBezTo>
                  <a:cubicBezTo>
                    <a:pt x="1231" y="527"/>
                    <a:pt x="1465" y="637"/>
                    <a:pt x="1709" y="720"/>
                  </a:cubicBezTo>
                  <a:cubicBezTo>
                    <a:pt x="2067" y="842"/>
                    <a:pt x="2431" y="942"/>
                    <a:pt x="2796" y="1038"/>
                  </a:cubicBezTo>
                  <a:cubicBezTo>
                    <a:pt x="2942" y="1077"/>
                    <a:pt x="3089" y="1112"/>
                    <a:pt x="3223" y="1187"/>
                  </a:cubicBezTo>
                  <a:cubicBezTo>
                    <a:pt x="3324" y="1243"/>
                    <a:pt x="3329" y="1300"/>
                    <a:pt x="3234" y="1363"/>
                  </a:cubicBezTo>
                  <a:cubicBezTo>
                    <a:pt x="3130" y="1432"/>
                    <a:pt x="3014" y="1476"/>
                    <a:pt x="2890" y="1497"/>
                  </a:cubicBezTo>
                  <a:cubicBezTo>
                    <a:pt x="2693" y="1532"/>
                    <a:pt x="2495" y="1552"/>
                    <a:pt x="2294" y="1556"/>
                  </a:cubicBezTo>
                  <a:cubicBezTo>
                    <a:pt x="2010" y="1560"/>
                    <a:pt x="1727" y="1552"/>
                    <a:pt x="1443" y="1571"/>
                  </a:cubicBezTo>
                  <a:cubicBezTo>
                    <a:pt x="1229" y="1585"/>
                    <a:pt x="1020" y="1621"/>
                    <a:pt x="819" y="1697"/>
                  </a:cubicBezTo>
                  <a:cubicBezTo>
                    <a:pt x="703" y="1740"/>
                    <a:pt x="589" y="1790"/>
                    <a:pt x="469" y="1822"/>
                  </a:cubicBezTo>
                  <a:cubicBezTo>
                    <a:pt x="321" y="1862"/>
                    <a:pt x="210" y="1951"/>
                    <a:pt x="109" y="2058"/>
                  </a:cubicBezTo>
                  <a:cubicBezTo>
                    <a:pt x="0" y="2173"/>
                    <a:pt x="6" y="2299"/>
                    <a:pt x="122" y="2407"/>
                  </a:cubicBezTo>
                  <a:cubicBezTo>
                    <a:pt x="154" y="2437"/>
                    <a:pt x="192" y="2461"/>
                    <a:pt x="230" y="2485"/>
                  </a:cubicBezTo>
                  <a:cubicBezTo>
                    <a:pt x="372" y="2572"/>
                    <a:pt x="533" y="2610"/>
                    <a:pt x="694" y="2645"/>
                  </a:cubicBezTo>
                  <a:cubicBezTo>
                    <a:pt x="994" y="2710"/>
                    <a:pt x="1297" y="2735"/>
                    <a:pt x="1603" y="2735"/>
                  </a:cubicBezTo>
                  <a:cubicBezTo>
                    <a:pt x="1675" y="2735"/>
                    <a:pt x="1747" y="2734"/>
                    <a:pt x="1819" y="2731"/>
                  </a:cubicBezTo>
                  <a:cubicBezTo>
                    <a:pt x="1991" y="2725"/>
                    <a:pt x="2164" y="2723"/>
                    <a:pt x="2356" y="2719"/>
                  </a:cubicBezTo>
                  <a:lnTo>
                    <a:pt x="2356" y="2719"/>
                  </a:lnTo>
                  <a:cubicBezTo>
                    <a:pt x="2332" y="2817"/>
                    <a:pt x="2273" y="2867"/>
                    <a:pt x="2227" y="2923"/>
                  </a:cubicBezTo>
                  <a:cubicBezTo>
                    <a:pt x="1995" y="3212"/>
                    <a:pt x="1740" y="3483"/>
                    <a:pt x="1493" y="3758"/>
                  </a:cubicBezTo>
                  <a:cubicBezTo>
                    <a:pt x="1200" y="4084"/>
                    <a:pt x="976" y="4450"/>
                    <a:pt x="825" y="4859"/>
                  </a:cubicBezTo>
                  <a:cubicBezTo>
                    <a:pt x="783" y="4971"/>
                    <a:pt x="751" y="5086"/>
                    <a:pt x="742" y="5206"/>
                  </a:cubicBezTo>
                  <a:cubicBezTo>
                    <a:pt x="727" y="5415"/>
                    <a:pt x="840" y="5536"/>
                    <a:pt x="1044" y="5536"/>
                  </a:cubicBezTo>
                  <a:cubicBezTo>
                    <a:pt x="1053" y="5536"/>
                    <a:pt x="1062" y="5536"/>
                    <a:pt x="1072" y="5536"/>
                  </a:cubicBezTo>
                  <a:cubicBezTo>
                    <a:pt x="1190" y="5530"/>
                    <a:pt x="1295" y="5485"/>
                    <a:pt x="1397" y="5431"/>
                  </a:cubicBezTo>
                  <a:cubicBezTo>
                    <a:pt x="2176" y="5020"/>
                    <a:pt x="2785" y="4418"/>
                    <a:pt x="3309" y="3726"/>
                  </a:cubicBezTo>
                  <a:cubicBezTo>
                    <a:pt x="3397" y="3610"/>
                    <a:pt x="3473" y="3486"/>
                    <a:pt x="3571" y="3377"/>
                  </a:cubicBezTo>
                  <a:cubicBezTo>
                    <a:pt x="3616" y="3328"/>
                    <a:pt x="3663" y="3282"/>
                    <a:pt x="3712" y="3238"/>
                  </a:cubicBezTo>
                  <a:cubicBezTo>
                    <a:pt x="3731" y="3220"/>
                    <a:pt x="3753" y="3199"/>
                    <a:pt x="3779" y="3199"/>
                  </a:cubicBezTo>
                  <a:cubicBezTo>
                    <a:pt x="3788" y="3199"/>
                    <a:pt x="3796" y="3201"/>
                    <a:pt x="3805" y="3205"/>
                  </a:cubicBezTo>
                  <a:cubicBezTo>
                    <a:pt x="3837" y="3221"/>
                    <a:pt x="3834" y="3258"/>
                    <a:pt x="3837" y="3287"/>
                  </a:cubicBezTo>
                  <a:cubicBezTo>
                    <a:pt x="3846" y="3385"/>
                    <a:pt x="3837" y="3482"/>
                    <a:pt x="3824" y="3578"/>
                  </a:cubicBezTo>
                  <a:cubicBezTo>
                    <a:pt x="3786" y="3844"/>
                    <a:pt x="3746" y="4111"/>
                    <a:pt x="3709" y="4377"/>
                  </a:cubicBezTo>
                  <a:cubicBezTo>
                    <a:pt x="3659" y="4755"/>
                    <a:pt x="3657" y="5133"/>
                    <a:pt x="3713" y="5512"/>
                  </a:cubicBezTo>
                  <a:cubicBezTo>
                    <a:pt x="3736" y="5668"/>
                    <a:pt x="3797" y="5811"/>
                    <a:pt x="3894" y="5935"/>
                  </a:cubicBezTo>
                  <a:cubicBezTo>
                    <a:pt x="3966" y="6024"/>
                    <a:pt x="4052" y="6068"/>
                    <a:pt x="4141" y="6068"/>
                  </a:cubicBezTo>
                  <a:cubicBezTo>
                    <a:pt x="4219" y="6068"/>
                    <a:pt x="4297" y="6035"/>
                    <a:pt x="4369" y="5967"/>
                  </a:cubicBezTo>
                  <a:cubicBezTo>
                    <a:pt x="4440" y="5900"/>
                    <a:pt x="4490" y="5816"/>
                    <a:pt x="4531" y="5728"/>
                  </a:cubicBezTo>
                  <a:cubicBezTo>
                    <a:pt x="4639" y="5490"/>
                    <a:pt x="4713" y="5241"/>
                    <a:pt x="4781" y="4989"/>
                  </a:cubicBezTo>
                  <a:cubicBezTo>
                    <a:pt x="4914" y="4491"/>
                    <a:pt x="5009" y="3984"/>
                    <a:pt x="5068" y="3471"/>
                  </a:cubicBezTo>
                  <a:cubicBezTo>
                    <a:pt x="5092" y="3260"/>
                    <a:pt x="5132" y="3052"/>
                    <a:pt x="5224" y="2858"/>
                  </a:cubicBezTo>
                  <a:cubicBezTo>
                    <a:pt x="5250" y="2803"/>
                    <a:pt x="5276" y="2731"/>
                    <a:pt x="5344" y="2729"/>
                  </a:cubicBezTo>
                  <a:cubicBezTo>
                    <a:pt x="5344" y="2729"/>
                    <a:pt x="5345" y="2729"/>
                    <a:pt x="5345" y="2729"/>
                  </a:cubicBezTo>
                  <a:cubicBezTo>
                    <a:pt x="5416" y="2729"/>
                    <a:pt x="5436" y="2806"/>
                    <a:pt x="5464" y="2859"/>
                  </a:cubicBezTo>
                  <a:cubicBezTo>
                    <a:pt x="5527" y="2983"/>
                    <a:pt x="5546" y="3119"/>
                    <a:pt x="5568" y="3254"/>
                  </a:cubicBezTo>
                  <a:cubicBezTo>
                    <a:pt x="5622" y="3568"/>
                    <a:pt x="5674" y="3882"/>
                    <a:pt x="5730" y="4195"/>
                  </a:cubicBezTo>
                  <a:cubicBezTo>
                    <a:pt x="5753" y="4331"/>
                    <a:pt x="5794" y="4463"/>
                    <a:pt x="5877" y="4576"/>
                  </a:cubicBezTo>
                  <a:cubicBezTo>
                    <a:pt x="5960" y="4693"/>
                    <a:pt x="6073" y="4759"/>
                    <a:pt x="6210" y="4759"/>
                  </a:cubicBezTo>
                  <a:cubicBezTo>
                    <a:pt x="6224" y="4759"/>
                    <a:pt x="6238" y="4758"/>
                    <a:pt x="6253" y="4757"/>
                  </a:cubicBezTo>
                  <a:lnTo>
                    <a:pt x="6253" y="0"/>
                  </a:lnTo>
                  <a:lnTo>
                    <a:pt x="4177" y="0"/>
                  </a:lnTo>
                  <a:cubicBezTo>
                    <a:pt x="4245" y="51"/>
                    <a:pt x="4307" y="108"/>
                    <a:pt x="4363" y="176"/>
                  </a:cubicBezTo>
                  <a:cubicBezTo>
                    <a:pt x="4338" y="200"/>
                    <a:pt x="4312" y="201"/>
                    <a:pt x="4287" y="201"/>
                  </a:cubicBezTo>
                  <a:cubicBezTo>
                    <a:pt x="4285" y="201"/>
                    <a:pt x="4283" y="201"/>
                    <a:pt x="4280" y="201"/>
                  </a:cubicBezTo>
                  <a:cubicBezTo>
                    <a:pt x="4277" y="201"/>
                    <a:pt x="4273" y="201"/>
                    <a:pt x="4270" y="201"/>
                  </a:cubicBezTo>
                  <a:cubicBezTo>
                    <a:pt x="4264" y="201"/>
                    <a:pt x="4258" y="201"/>
                    <a:pt x="4252" y="201"/>
                  </a:cubicBezTo>
                  <a:cubicBezTo>
                    <a:pt x="4103" y="201"/>
                    <a:pt x="3954" y="190"/>
                    <a:pt x="3807" y="155"/>
                  </a:cubicBezTo>
                  <a:cubicBezTo>
                    <a:pt x="3645" y="116"/>
                    <a:pt x="3487" y="61"/>
                    <a:pt x="3331"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7"/>
            <p:cNvSpPr/>
            <p:nvPr/>
          </p:nvSpPr>
          <p:spPr>
            <a:xfrm>
              <a:off x="3737800" y="1717675"/>
              <a:ext cx="428100" cy="120075"/>
            </a:xfrm>
            <a:custGeom>
              <a:rect b="b" l="l" r="r" t="t"/>
              <a:pathLst>
                <a:path extrusionOk="0" h="4803" w="17124">
                  <a:moveTo>
                    <a:pt x="0" y="0"/>
                  </a:moveTo>
                  <a:cubicBezTo>
                    <a:pt x="201" y="82"/>
                    <a:pt x="389" y="185"/>
                    <a:pt x="551" y="328"/>
                  </a:cubicBezTo>
                  <a:cubicBezTo>
                    <a:pt x="1346" y="1029"/>
                    <a:pt x="1111" y="2253"/>
                    <a:pt x="1554" y="3183"/>
                  </a:cubicBezTo>
                  <a:cubicBezTo>
                    <a:pt x="2026" y="4175"/>
                    <a:pt x="3259" y="4713"/>
                    <a:pt x="4431" y="4713"/>
                  </a:cubicBezTo>
                  <a:cubicBezTo>
                    <a:pt x="4460" y="4713"/>
                    <a:pt x="4488" y="4713"/>
                    <a:pt x="4517" y="4712"/>
                  </a:cubicBezTo>
                  <a:cubicBezTo>
                    <a:pt x="5714" y="4685"/>
                    <a:pt x="6838" y="4195"/>
                    <a:pt x="7869" y="3631"/>
                  </a:cubicBezTo>
                  <a:cubicBezTo>
                    <a:pt x="8489" y="3292"/>
                    <a:pt x="9145" y="2910"/>
                    <a:pt x="9857" y="2910"/>
                  </a:cubicBezTo>
                  <a:cubicBezTo>
                    <a:pt x="9907" y="2910"/>
                    <a:pt x="9958" y="2912"/>
                    <a:pt x="10009" y="2916"/>
                  </a:cubicBezTo>
                  <a:cubicBezTo>
                    <a:pt x="11212" y="3011"/>
                    <a:pt x="11965" y="4182"/>
                    <a:pt x="13073" y="4628"/>
                  </a:cubicBezTo>
                  <a:cubicBezTo>
                    <a:pt x="13369" y="4746"/>
                    <a:pt x="13687" y="4802"/>
                    <a:pt x="14007" y="4802"/>
                  </a:cubicBezTo>
                  <a:cubicBezTo>
                    <a:pt x="14924" y="4802"/>
                    <a:pt x="15851" y="4341"/>
                    <a:pt x="16279" y="3583"/>
                  </a:cubicBezTo>
                  <a:cubicBezTo>
                    <a:pt x="16514" y="3167"/>
                    <a:pt x="16606" y="2695"/>
                    <a:pt x="16694" y="2231"/>
                  </a:cubicBezTo>
                  <a:lnTo>
                    <a:pt x="17102" y="108"/>
                  </a:lnTo>
                  <a:cubicBezTo>
                    <a:pt x="17109" y="72"/>
                    <a:pt x="17116" y="36"/>
                    <a:pt x="17123"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 name="Google Shape;330;p17"/>
          <p:cNvSpPr txBox="1"/>
          <p:nvPr>
            <p:ph type="title"/>
          </p:nvPr>
        </p:nvSpPr>
        <p:spPr>
          <a:xfrm>
            <a:off x="713225" y="468457"/>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31" name="Google Shape;331;p17"/>
          <p:cNvGrpSpPr/>
          <p:nvPr/>
        </p:nvGrpSpPr>
        <p:grpSpPr>
          <a:xfrm>
            <a:off x="7525494" y="3063084"/>
            <a:ext cx="1215791" cy="1841170"/>
            <a:chOff x="7525494" y="3063084"/>
            <a:chExt cx="1215791" cy="1841170"/>
          </a:xfrm>
        </p:grpSpPr>
        <p:sp>
          <p:nvSpPr>
            <p:cNvPr id="332" name="Google Shape;332;p17"/>
            <p:cNvSpPr/>
            <p:nvPr/>
          </p:nvSpPr>
          <p:spPr>
            <a:xfrm>
              <a:off x="7864137" y="4026682"/>
              <a:ext cx="877147" cy="859031"/>
            </a:xfrm>
            <a:custGeom>
              <a:rect b="b" l="l" r="r" t="t"/>
              <a:pathLst>
                <a:path extrusionOk="0" h="6301" w="6434">
                  <a:moveTo>
                    <a:pt x="4631" y="1"/>
                  </a:moveTo>
                  <a:lnTo>
                    <a:pt x="1" y="833"/>
                  </a:lnTo>
                  <a:cubicBezTo>
                    <a:pt x="1" y="833"/>
                    <a:pt x="235" y="4593"/>
                    <a:pt x="88" y="5550"/>
                  </a:cubicBezTo>
                  <a:cubicBezTo>
                    <a:pt x="31" y="5923"/>
                    <a:pt x="1040" y="6300"/>
                    <a:pt x="2244" y="6300"/>
                  </a:cubicBezTo>
                  <a:cubicBezTo>
                    <a:pt x="2547" y="6300"/>
                    <a:pt x="2862" y="6277"/>
                    <a:pt x="3176" y="6223"/>
                  </a:cubicBezTo>
                  <a:cubicBezTo>
                    <a:pt x="4824" y="5939"/>
                    <a:pt x="6433" y="4889"/>
                    <a:pt x="6191" y="4455"/>
                  </a:cubicBezTo>
                  <a:cubicBezTo>
                    <a:pt x="5721" y="3607"/>
                    <a:pt x="4631" y="1"/>
                    <a:pt x="46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7"/>
            <p:cNvSpPr/>
            <p:nvPr/>
          </p:nvSpPr>
          <p:spPr>
            <a:xfrm>
              <a:off x="7860593" y="4026273"/>
              <a:ext cx="855743" cy="865575"/>
            </a:xfrm>
            <a:custGeom>
              <a:rect b="b" l="l" r="r" t="t"/>
              <a:pathLst>
                <a:path extrusionOk="0" h="6349" w="6277">
                  <a:moveTo>
                    <a:pt x="4887" y="628"/>
                  </a:moveTo>
                  <a:lnTo>
                    <a:pt x="4887" y="628"/>
                  </a:lnTo>
                  <a:cubicBezTo>
                    <a:pt x="4886" y="628"/>
                    <a:pt x="4886" y="628"/>
                    <a:pt x="4886" y="628"/>
                  </a:cubicBezTo>
                  <a:lnTo>
                    <a:pt x="4886" y="628"/>
                  </a:lnTo>
                  <a:cubicBezTo>
                    <a:pt x="4886" y="628"/>
                    <a:pt x="4886" y="628"/>
                    <a:pt x="4887" y="628"/>
                  </a:cubicBezTo>
                  <a:close/>
                  <a:moveTo>
                    <a:pt x="4846" y="658"/>
                  </a:moveTo>
                  <a:cubicBezTo>
                    <a:pt x="4846" y="658"/>
                    <a:pt x="4846" y="659"/>
                    <a:pt x="4846" y="659"/>
                  </a:cubicBezTo>
                  <a:cubicBezTo>
                    <a:pt x="4846" y="659"/>
                    <a:pt x="4846" y="659"/>
                    <a:pt x="4846" y="658"/>
                  </a:cubicBezTo>
                  <a:close/>
                  <a:moveTo>
                    <a:pt x="41" y="1300"/>
                  </a:moveTo>
                  <a:cubicBezTo>
                    <a:pt x="45" y="1300"/>
                    <a:pt x="50" y="1301"/>
                    <a:pt x="50" y="1314"/>
                  </a:cubicBezTo>
                  <a:cubicBezTo>
                    <a:pt x="51" y="1325"/>
                    <a:pt x="51" y="1338"/>
                    <a:pt x="47" y="1338"/>
                  </a:cubicBezTo>
                  <a:cubicBezTo>
                    <a:pt x="46" y="1338"/>
                    <a:pt x="45" y="1337"/>
                    <a:pt x="43" y="1334"/>
                  </a:cubicBezTo>
                  <a:cubicBezTo>
                    <a:pt x="38" y="1327"/>
                    <a:pt x="39" y="1313"/>
                    <a:pt x="39" y="1300"/>
                  </a:cubicBezTo>
                  <a:cubicBezTo>
                    <a:pt x="40" y="1300"/>
                    <a:pt x="40" y="1300"/>
                    <a:pt x="41" y="1300"/>
                  </a:cubicBezTo>
                  <a:close/>
                  <a:moveTo>
                    <a:pt x="38" y="1573"/>
                  </a:moveTo>
                  <a:cubicBezTo>
                    <a:pt x="36" y="1573"/>
                    <a:pt x="35" y="1577"/>
                    <a:pt x="35" y="1587"/>
                  </a:cubicBezTo>
                  <a:cubicBezTo>
                    <a:pt x="35" y="1591"/>
                    <a:pt x="35" y="1596"/>
                    <a:pt x="36" y="1601"/>
                  </a:cubicBezTo>
                  <a:cubicBezTo>
                    <a:pt x="54" y="1601"/>
                    <a:pt x="44" y="1573"/>
                    <a:pt x="38" y="1573"/>
                  </a:cubicBezTo>
                  <a:close/>
                  <a:moveTo>
                    <a:pt x="76" y="1715"/>
                  </a:moveTo>
                  <a:cubicBezTo>
                    <a:pt x="80" y="1715"/>
                    <a:pt x="86" y="1716"/>
                    <a:pt x="87" y="1729"/>
                  </a:cubicBezTo>
                  <a:cubicBezTo>
                    <a:pt x="88" y="1739"/>
                    <a:pt x="87" y="1752"/>
                    <a:pt x="83" y="1752"/>
                  </a:cubicBezTo>
                  <a:cubicBezTo>
                    <a:pt x="82" y="1752"/>
                    <a:pt x="81" y="1751"/>
                    <a:pt x="79" y="1749"/>
                  </a:cubicBezTo>
                  <a:cubicBezTo>
                    <a:pt x="75" y="1742"/>
                    <a:pt x="76" y="1727"/>
                    <a:pt x="75" y="1715"/>
                  </a:cubicBezTo>
                  <a:cubicBezTo>
                    <a:pt x="75" y="1715"/>
                    <a:pt x="76" y="1715"/>
                    <a:pt x="76" y="1715"/>
                  </a:cubicBezTo>
                  <a:close/>
                  <a:moveTo>
                    <a:pt x="5283" y="1989"/>
                  </a:moveTo>
                  <a:cubicBezTo>
                    <a:pt x="5281" y="2008"/>
                    <a:pt x="5287" y="2017"/>
                    <a:pt x="5291" y="2017"/>
                  </a:cubicBezTo>
                  <a:cubicBezTo>
                    <a:pt x="5294" y="2017"/>
                    <a:pt x="5296" y="2011"/>
                    <a:pt x="5293" y="2001"/>
                  </a:cubicBezTo>
                  <a:lnTo>
                    <a:pt x="5283" y="1989"/>
                  </a:lnTo>
                  <a:close/>
                  <a:moveTo>
                    <a:pt x="5424" y="2423"/>
                  </a:moveTo>
                  <a:lnTo>
                    <a:pt x="5424" y="2423"/>
                  </a:lnTo>
                  <a:cubicBezTo>
                    <a:pt x="5425" y="2424"/>
                    <a:pt x="5425" y="2425"/>
                    <a:pt x="5425" y="2425"/>
                  </a:cubicBezTo>
                  <a:cubicBezTo>
                    <a:pt x="5425" y="2424"/>
                    <a:pt x="5425" y="2423"/>
                    <a:pt x="5424" y="2423"/>
                  </a:cubicBezTo>
                  <a:close/>
                  <a:moveTo>
                    <a:pt x="5443" y="2442"/>
                  </a:moveTo>
                  <a:cubicBezTo>
                    <a:pt x="5443" y="2442"/>
                    <a:pt x="5443" y="2442"/>
                    <a:pt x="5443" y="2442"/>
                  </a:cubicBezTo>
                  <a:lnTo>
                    <a:pt x="5443" y="2442"/>
                  </a:lnTo>
                  <a:cubicBezTo>
                    <a:pt x="5443" y="2442"/>
                    <a:pt x="5443" y="2442"/>
                    <a:pt x="5443" y="2442"/>
                  </a:cubicBezTo>
                  <a:close/>
                  <a:moveTo>
                    <a:pt x="5516" y="2641"/>
                  </a:moveTo>
                  <a:cubicBezTo>
                    <a:pt x="5519" y="2641"/>
                    <a:pt x="5524" y="2648"/>
                    <a:pt x="5529" y="2663"/>
                  </a:cubicBezTo>
                  <a:cubicBezTo>
                    <a:pt x="5532" y="2674"/>
                    <a:pt x="5531" y="2679"/>
                    <a:pt x="5528" y="2679"/>
                  </a:cubicBezTo>
                  <a:cubicBezTo>
                    <a:pt x="5525" y="2679"/>
                    <a:pt x="5521" y="2675"/>
                    <a:pt x="5518" y="2667"/>
                  </a:cubicBezTo>
                  <a:cubicBezTo>
                    <a:pt x="5512" y="2650"/>
                    <a:pt x="5513" y="2641"/>
                    <a:pt x="5516" y="2641"/>
                  </a:cubicBezTo>
                  <a:close/>
                  <a:moveTo>
                    <a:pt x="5573" y="2844"/>
                  </a:moveTo>
                  <a:cubicBezTo>
                    <a:pt x="5573" y="2844"/>
                    <a:pt x="5573" y="2845"/>
                    <a:pt x="5573" y="2845"/>
                  </a:cubicBezTo>
                  <a:cubicBezTo>
                    <a:pt x="5573" y="2846"/>
                    <a:pt x="5574" y="2847"/>
                    <a:pt x="5574" y="2848"/>
                  </a:cubicBezTo>
                  <a:lnTo>
                    <a:pt x="5574" y="2848"/>
                  </a:lnTo>
                  <a:cubicBezTo>
                    <a:pt x="5574" y="2847"/>
                    <a:pt x="5573" y="2846"/>
                    <a:pt x="5573" y="2844"/>
                  </a:cubicBezTo>
                  <a:close/>
                  <a:moveTo>
                    <a:pt x="5696" y="3091"/>
                  </a:moveTo>
                  <a:cubicBezTo>
                    <a:pt x="5696" y="3091"/>
                    <a:pt x="5696" y="3091"/>
                    <a:pt x="5696" y="3091"/>
                  </a:cubicBezTo>
                  <a:lnTo>
                    <a:pt x="5696" y="3091"/>
                  </a:lnTo>
                  <a:cubicBezTo>
                    <a:pt x="5696" y="3091"/>
                    <a:pt x="5696" y="3091"/>
                    <a:pt x="5696" y="3091"/>
                  </a:cubicBezTo>
                  <a:close/>
                  <a:moveTo>
                    <a:pt x="5721" y="3248"/>
                  </a:moveTo>
                  <a:cubicBezTo>
                    <a:pt x="5724" y="3248"/>
                    <a:pt x="5727" y="3252"/>
                    <a:pt x="5730" y="3261"/>
                  </a:cubicBezTo>
                  <a:lnTo>
                    <a:pt x="5714" y="3267"/>
                  </a:lnTo>
                  <a:cubicBezTo>
                    <a:pt x="5714" y="3258"/>
                    <a:pt x="5717" y="3248"/>
                    <a:pt x="5721" y="3248"/>
                  </a:cubicBezTo>
                  <a:close/>
                  <a:moveTo>
                    <a:pt x="5851" y="3644"/>
                  </a:moveTo>
                  <a:cubicBezTo>
                    <a:pt x="5851" y="3660"/>
                    <a:pt x="5855" y="3669"/>
                    <a:pt x="5863" y="3669"/>
                  </a:cubicBezTo>
                  <a:cubicBezTo>
                    <a:pt x="5864" y="3669"/>
                    <a:pt x="5866" y="3669"/>
                    <a:pt x="5867" y="3668"/>
                  </a:cubicBezTo>
                  <a:lnTo>
                    <a:pt x="5862" y="3655"/>
                  </a:lnTo>
                  <a:lnTo>
                    <a:pt x="5851" y="3644"/>
                  </a:lnTo>
                  <a:close/>
                  <a:moveTo>
                    <a:pt x="5889" y="3743"/>
                  </a:moveTo>
                  <a:cubicBezTo>
                    <a:pt x="5889" y="3743"/>
                    <a:pt x="5889" y="3743"/>
                    <a:pt x="5889" y="3743"/>
                  </a:cubicBezTo>
                  <a:cubicBezTo>
                    <a:pt x="5889" y="3743"/>
                    <a:pt x="5889" y="3743"/>
                    <a:pt x="5889" y="3743"/>
                  </a:cubicBezTo>
                  <a:close/>
                  <a:moveTo>
                    <a:pt x="6031" y="4051"/>
                  </a:moveTo>
                  <a:cubicBezTo>
                    <a:pt x="6037" y="4051"/>
                    <a:pt x="6046" y="4063"/>
                    <a:pt x="6046" y="4076"/>
                  </a:cubicBezTo>
                  <a:cubicBezTo>
                    <a:pt x="6046" y="4085"/>
                    <a:pt x="6043" y="4093"/>
                    <a:pt x="6038" y="4093"/>
                  </a:cubicBezTo>
                  <a:cubicBezTo>
                    <a:pt x="6033" y="4093"/>
                    <a:pt x="6028" y="4086"/>
                    <a:pt x="6024" y="4069"/>
                  </a:cubicBezTo>
                  <a:cubicBezTo>
                    <a:pt x="6024" y="4061"/>
                    <a:pt x="6025" y="4053"/>
                    <a:pt x="6029" y="4052"/>
                  </a:cubicBezTo>
                  <a:cubicBezTo>
                    <a:pt x="6030" y="4051"/>
                    <a:pt x="6030" y="4051"/>
                    <a:pt x="6031" y="4051"/>
                  </a:cubicBezTo>
                  <a:close/>
                  <a:moveTo>
                    <a:pt x="6250" y="4522"/>
                  </a:moveTo>
                  <a:cubicBezTo>
                    <a:pt x="6252" y="4522"/>
                    <a:pt x="6254" y="4526"/>
                    <a:pt x="6256" y="4536"/>
                  </a:cubicBezTo>
                  <a:cubicBezTo>
                    <a:pt x="6256" y="4547"/>
                    <a:pt x="6254" y="4552"/>
                    <a:pt x="6252" y="4552"/>
                  </a:cubicBezTo>
                  <a:cubicBezTo>
                    <a:pt x="6249" y="4552"/>
                    <a:pt x="6245" y="4546"/>
                    <a:pt x="6244" y="4536"/>
                  </a:cubicBezTo>
                  <a:cubicBezTo>
                    <a:pt x="6246" y="4530"/>
                    <a:pt x="6248" y="4522"/>
                    <a:pt x="6250" y="4522"/>
                  </a:cubicBezTo>
                  <a:close/>
                  <a:moveTo>
                    <a:pt x="4672" y="1"/>
                  </a:moveTo>
                  <a:cubicBezTo>
                    <a:pt x="4659" y="1"/>
                    <a:pt x="4646" y="9"/>
                    <a:pt x="4649" y="26"/>
                  </a:cubicBezTo>
                  <a:cubicBezTo>
                    <a:pt x="4652" y="35"/>
                    <a:pt x="4661" y="74"/>
                    <a:pt x="4666" y="78"/>
                  </a:cubicBezTo>
                  <a:cubicBezTo>
                    <a:pt x="4677" y="86"/>
                    <a:pt x="4685" y="83"/>
                    <a:pt x="4688" y="117"/>
                  </a:cubicBezTo>
                  <a:cubicBezTo>
                    <a:pt x="4694" y="146"/>
                    <a:pt x="4701" y="177"/>
                    <a:pt x="4711" y="206"/>
                  </a:cubicBezTo>
                  <a:cubicBezTo>
                    <a:pt x="4717" y="224"/>
                    <a:pt x="4734" y="234"/>
                    <a:pt x="4736" y="249"/>
                  </a:cubicBezTo>
                  <a:cubicBezTo>
                    <a:pt x="4741" y="273"/>
                    <a:pt x="4725" y="280"/>
                    <a:pt x="4731" y="308"/>
                  </a:cubicBezTo>
                  <a:cubicBezTo>
                    <a:pt x="4732" y="314"/>
                    <a:pt x="4734" y="315"/>
                    <a:pt x="4736" y="315"/>
                  </a:cubicBezTo>
                  <a:cubicBezTo>
                    <a:pt x="4740" y="315"/>
                    <a:pt x="4744" y="309"/>
                    <a:pt x="4746" y="309"/>
                  </a:cubicBezTo>
                  <a:lnTo>
                    <a:pt x="4746" y="309"/>
                  </a:lnTo>
                  <a:cubicBezTo>
                    <a:pt x="4750" y="323"/>
                    <a:pt x="4738" y="335"/>
                    <a:pt x="4747" y="348"/>
                  </a:cubicBezTo>
                  <a:cubicBezTo>
                    <a:pt x="4749" y="351"/>
                    <a:pt x="4778" y="349"/>
                    <a:pt x="4776" y="374"/>
                  </a:cubicBezTo>
                  <a:cubicBezTo>
                    <a:pt x="4776" y="385"/>
                    <a:pt x="4765" y="377"/>
                    <a:pt x="4768" y="397"/>
                  </a:cubicBezTo>
                  <a:cubicBezTo>
                    <a:pt x="4769" y="405"/>
                    <a:pt x="4773" y="419"/>
                    <a:pt x="4776" y="428"/>
                  </a:cubicBezTo>
                  <a:cubicBezTo>
                    <a:pt x="4780" y="435"/>
                    <a:pt x="4782" y="436"/>
                    <a:pt x="4784" y="436"/>
                  </a:cubicBezTo>
                  <a:cubicBezTo>
                    <a:pt x="4786" y="436"/>
                    <a:pt x="4788" y="435"/>
                    <a:pt x="4789" y="435"/>
                  </a:cubicBezTo>
                  <a:cubicBezTo>
                    <a:pt x="4793" y="435"/>
                    <a:pt x="4797" y="438"/>
                    <a:pt x="4803" y="458"/>
                  </a:cubicBezTo>
                  <a:cubicBezTo>
                    <a:pt x="4796" y="458"/>
                    <a:pt x="4791" y="463"/>
                    <a:pt x="4790" y="476"/>
                  </a:cubicBezTo>
                  <a:cubicBezTo>
                    <a:pt x="4792" y="491"/>
                    <a:pt x="4795" y="516"/>
                    <a:pt x="4805" y="516"/>
                  </a:cubicBezTo>
                  <a:cubicBezTo>
                    <a:pt x="4805" y="516"/>
                    <a:pt x="4806" y="516"/>
                    <a:pt x="4806" y="516"/>
                  </a:cubicBezTo>
                  <a:lnTo>
                    <a:pt x="4806" y="516"/>
                  </a:lnTo>
                  <a:cubicBezTo>
                    <a:pt x="4792" y="520"/>
                    <a:pt x="4802" y="541"/>
                    <a:pt x="4816" y="558"/>
                  </a:cubicBezTo>
                  <a:cubicBezTo>
                    <a:pt x="4806" y="561"/>
                    <a:pt x="4841" y="643"/>
                    <a:pt x="4846" y="658"/>
                  </a:cubicBezTo>
                  <a:lnTo>
                    <a:pt x="4846" y="658"/>
                  </a:lnTo>
                  <a:cubicBezTo>
                    <a:pt x="4840" y="639"/>
                    <a:pt x="4841" y="629"/>
                    <a:pt x="4844" y="629"/>
                  </a:cubicBezTo>
                  <a:lnTo>
                    <a:pt x="4844" y="629"/>
                  </a:lnTo>
                  <a:cubicBezTo>
                    <a:pt x="4847" y="629"/>
                    <a:pt x="4853" y="640"/>
                    <a:pt x="4858" y="662"/>
                  </a:cubicBezTo>
                  <a:cubicBezTo>
                    <a:pt x="4863" y="690"/>
                    <a:pt x="4871" y="720"/>
                    <a:pt x="4880" y="748"/>
                  </a:cubicBezTo>
                  <a:cubicBezTo>
                    <a:pt x="4892" y="745"/>
                    <a:pt x="4872" y="672"/>
                    <a:pt x="4866" y="648"/>
                  </a:cubicBezTo>
                  <a:lnTo>
                    <a:pt x="4866" y="648"/>
                  </a:lnTo>
                  <a:lnTo>
                    <a:pt x="4887" y="714"/>
                  </a:lnTo>
                  <a:cubicBezTo>
                    <a:pt x="4891" y="729"/>
                    <a:pt x="4897" y="753"/>
                    <a:pt x="4893" y="762"/>
                  </a:cubicBezTo>
                  <a:cubicBezTo>
                    <a:pt x="4892" y="764"/>
                    <a:pt x="4890" y="765"/>
                    <a:pt x="4889" y="765"/>
                  </a:cubicBezTo>
                  <a:cubicBezTo>
                    <a:pt x="4887" y="765"/>
                    <a:pt x="4886" y="764"/>
                    <a:pt x="4885" y="764"/>
                  </a:cubicBezTo>
                  <a:cubicBezTo>
                    <a:pt x="4883" y="764"/>
                    <a:pt x="4881" y="766"/>
                    <a:pt x="4882" y="775"/>
                  </a:cubicBezTo>
                  <a:cubicBezTo>
                    <a:pt x="4886" y="814"/>
                    <a:pt x="4904" y="820"/>
                    <a:pt x="4915" y="855"/>
                  </a:cubicBezTo>
                  <a:cubicBezTo>
                    <a:pt x="4926" y="885"/>
                    <a:pt x="4926" y="907"/>
                    <a:pt x="4924" y="929"/>
                  </a:cubicBezTo>
                  <a:cubicBezTo>
                    <a:pt x="4924" y="929"/>
                    <a:pt x="4925" y="929"/>
                    <a:pt x="4925" y="929"/>
                  </a:cubicBezTo>
                  <a:cubicBezTo>
                    <a:pt x="4932" y="929"/>
                    <a:pt x="4947" y="948"/>
                    <a:pt x="4955" y="962"/>
                  </a:cubicBezTo>
                  <a:cubicBezTo>
                    <a:pt x="4967" y="983"/>
                    <a:pt x="4951" y="976"/>
                    <a:pt x="4954" y="982"/>
                  </a:cubicBezTo>
                  <a:cubicBezTo>
                    <a:pt x="4955" y="986"/>
                    <a:pt x="4956" y="988"/>
                    <a:pt x="4957" y="990"/>
                  </a:cubicBezTo>
                  <a:lnTo>
                    <a:pt x="4957" y="990"/>
                  </a:lnTo>
                  <a:cubicBezTo>
                    <a:pt x="4957" y="990"/>
                    <a:pt x="4957" y="990"/>
                    <a:pt x="4957" y="990"/>
                  </a:cubicBezTo>
                  <a:cubicBezTo>
                    <a:pt x="4954" y="990"/>
                    <a:pt x="4951" y="991"/>
                    <a:pt x="4951" y="995"/>
                  </a:cubicBezTo>
                  <a:cubicBezTo>
                    <a:pt x="4952" y="1009"/>
                    <a:pt x="4963" y="1037"/>
                    <a:pt x="4968" y="1051"/>
                  </a:cubicBezTo>
                  <a:cubicBezTo>
                    <a:pt x="4974" y="1066"/>
                    <a:pt x="4984" y="1094"/>
                    <a:pt x="4993" y="1102"/>
                  </a:cubicBezTo>
                  <a:cubicBezTo>
                    <a:pt x="4999" y="1107"/>
                    <a:pt x="5002" y="1107"/>
                    <a:pt x="5005" y="1122"/>
                  </a:cubicBezTo>
                  <a:cubicBezTo>
                    <a:pt x="5007" y="1131"/>
                    <a:pt x="5008" y="1140"/>
                    <a:pt x="5005" y="1143"/>
                  </a:cubicBezTo>
                  <a:cubicBezTo>
                    <a:pt x="5002" y="1148"/>
                    <a:pt x="5004" y="1151"/>
                    <a:pt x="5008" y="1162"/>
                  </a:cubicBezTo>
                  <a:cubicBezTo>
                    <a:pt x="5013" y="1179"/>
                    <a:pt x="5024" y="1192"/>
                    <a:pt x="5031" y="1209"/>
                  </a:cubicBezTo>
                  <a:cubicBezTo>
                    <a:pt x="5038" y="1224"/>
                    <a:pt x="5044" y="1242"/>
                    <a:pt x="5047" y="1259"/>
                  </a:cubicBezTo>
                  <a:cubicBezTo>
                    <a:pt x="5051" y="1270"/>
                    <a:pt x="5049" y="1287"/>
                    <a:pt x="5051" y="1294"/>
                  </a:cubicBezTo>
                  <a:cubicBezTo>
                    <a:pt x="5051" y="1295"/>
                    <a:pt x="5051" y="1295"/>
                    <a:pt x="5052" y="1295"/>
                  </a:cubicBezTo>
                  <a:cubicBezTo>
                    <a:pt x="5053" y="1295"/>
                    <a:pt x="5054" y="1294"/>
                    <a:pt x="5055" y="1294"/>
                  </a:cubicBezTo>
                  <a:cubicBezTo>
                    <a:pt x="5055" y="1294"/>
                    <a:pt x="5055" y="1294"/>
                    <a:pt x="5056" y="1295"/>
                  </a:cubicBezTo>
                  <a:lnTo>
                    <a:pt x="5060" y="1309"/>
                  </a:lnTo>
                  <a:lnTo>
                    <a:pt x="5081" y="1376"/>
                  </a:lnTo>
                  <a:cubicBezTo>
                    <a:pt x="5088" y="1397"/>
                    <a:pt x="5099" y="1443"/>
                    <a:pt x="5110" y="1443"/>
                  </a:cubicBezTo>
                  <a:cubicBezTo>
                    <a:pt x="5111" y="1443"/>
                    <a:pt x="5111" y="1443"/>
                    <a:pt x="5112" y="1443"/>
                  </a:cubicBezTo>
                  <a:lnTo>
                    <a:pt x="5112" y="1443"/>
                  </a:lnTo>
                  <a:cubicBezTo>
                    <a:pt x="5102" y="1445"/>
                    <a:pt x="5116" y="1492"/>
                    <a:pt x="5122" y="1510"/>
                  </a:cubicBezTo>
                  <a:cubicBezTo>
                    <a:pt x="5130" y="1535"/>
                    <a:pt x="5138" y="1536"/>
                    <a:pt x="5145" y="1561"/>
                  </a:cubicBezTo>
                  <a:cubicBezTo>
                    <a:pt x="5148" y="1571"/>
                    <a:pt x="5138" y="1566"/>
                    <a:pt x="5139" y="1576"/>
                  </a:cubicBezTo>
                  <a:cubicBezTo>
                    <a:pt x="5140" y="1587"/>
                    <a:pt x="5144" y="1599"/>
                    <a:pt x="5148" y="1609"/>
                  </a:cubicBezTo>
                  <a:cubicBezTo>
                    <a:pt x="5153" y="1623"/>
                    <a:pt x="5159" y="1636"/>
                    <a:pt x="5166" y="1647"/>
                  </a:cubicBezTo>
                  <a:cubicBezTo>
                    <a:pt x="5167" y="1649"/>
                    <a:pt x="5169" y="1650"/>
                    <a:pt x="5170" y="1650"/>
                  </a:cubicBezTo>
                  <a:cubicBezTo>
                    <a:pt x="5171" y="1650"/>
                    <a:pt x="5173" y="1649"/>
                    <a:pt x="5174" y="1648"/>
                  </a:cubicBezTo>
                  <a:lnTo>
                    <a:pt x="5174" y="1648"/>
                  </a:lnTo>
                  <a:cubicBezTo>
                    <a:pt x="5166" y="1655"/>
                    <a:pt x="5184" y="1681"/>
                    <a:pt x="5188" y="1695"/>
                  </a:cubicBezTo>
                  <a:cubicBezTo>
                    <a:pt x="5193" y="1713"/>
                    <a:pt x="5165" y="1698"/>
                    <a:pt x="5177" y="1724"/>
                  </a:cubicBezTo>
                  <a:cubicBezTo>
                    <a:pt x="5185" y="1740"/>
                    <a:pt x="5191" y="1743"/>
                    <a:pt x="5198" y="1743"/>
                  </a:cubicBezTo>
                  <a:cubicBezTo>
                    <a:pt x="5201" y="1743"/>
                    <a:pt x="5204" y="1742"/>
                    <a:pt x="5207" y="1742"/>
                  </a:cubicBezTo>
                  <a:cubicBezTo>
                    <a:pt x="5210" y="1742"/>
                    <a:pt x="5213" y="1743"/>
                    <a:pt x="5216" y="1745"/>
                  </a:cubicBezTo>
                  <a:cubicBezTo>
                    <a:pt x="5226" y="1752"/>
                    <a:pt x="5216" y="1785"/>
                    <a:pt x="5215" y="1785"/>
                  </a:cubicBezTo>
                  <a:lnTo>
                    <a:pt x="5215" y="1785"/>
                  </a:lnTo>
                  <a:cubicBezTo>
                    <a:pt x="5215" y="1785"/>
                    <a:pt x="5215" y="1785"/>
                    <a:pt x="5215" y="1785"/>
                  </a:cubicBezTo>
                  <a:lnTo>
                    <a:pt x="5215" y="1785"/>
                  </a:lnTo>
                  <a:cubicBezTo>
                    <a:pt x="5215" y="1785"/>
                    <a:pt x="5215" y="1785"/>
                    <a:pt x="5215" y="1785"/>
                  </a:cubicBezTo>
                  <a:cubicBezTo>
                    <a:pt x="5215" y="1785"/>
                    <a:pt x="5215" y="1785"/>
                    <a:pt x="5215" y="1785"/>
                  </a:cubicBezTo>
                  <a:lnTo>
                    <a:pt x="5215" y="1785"/>
                  </a:lnTo>
                  <a:cubicBezTo>
                    <a:pt x="5221" y="1789"/>
                    <a:pt x="5222" y="1783"/>
                    <a:pt x="5228" y="1801"/>
                  </a:cubicBezTo>
                  <a:cubicBezTo>
                    <a:pt x="5230" y="1805"/>
                    <a:pt x="5232" y="1819"/>
                    <a:pt x="5236" y="1822"/>
                  </a:cubicBezTo>
                  <a:cubicBezTo>
                    <a:pt x="5237" y="1824"/>
                    <a:pt x="5238" y="1824"/>
                    <a:pt x="5238" y="1824"/>
                  </a:cubicBezTo>
                  <a:cubicBezTo>
                    <a:pt x="5240" y="1824"/>
                    <a:pt x="5241" y="1823"/>
                    <a:pt x="5242" y="1823"/>
                  </a:cubicBezTo>
                  <a:cubicBezTo>
                    <a:pt x="5243" y="1823"/>
                    <a:pt x="5244" y="1823"/>
                    <a:pt x="5244" y="1824"/>
                  </a:cubicBezTo>
                  <a:cubicBezTo>
                    <a:pt x="5249" y="1829"/>
                    <a:pt x="5252" y="1841"/>
                    <a:pt x="5255" y="1849"/>
                  </a:cubicBezTo>
                  <a:cubicBezTo>
                    <a:pt x="5248" y="1850"/>
                    <a:pt x="5244" y="1853"/>
                    <a:pt x="5253" y="1872"/>
                  </a:cubicBezTo>
                  <a:cubicBezTo>
                    <a:pt x="5265" y="1897"/>
                    <a:pt x="5269" y="1901"/>
                    <a:pt x="5258" y="1907"/>
                  </a:cubicBezTo>
                  <a:cubicBezTo>
                    <a:pt x="5255" y="1910"/>
                    <a:pt x="5266" y="1944"/>
                    <a:pt x="5271" y="1947"/>
                  </a:cubicBezTo>
                  <a:cubicBezTo>
                    <a:pt x="5272" y="1948"/>
                    <a:pt x="5272" y="1948"/>
                    <a:pt x="5273" y="1948"/>
                  </a:cubicBezTo>
                  <a:cubicBezTo>
                    <a:pt x="5275" y="1948"/>
                    <a:pt x="5275" y="1946"/>
                    <a:pt x="5276" y="1946"/>
                  </a:cubicBezTo>
                  <a:cubicBezTo>
                    <a:pt x="5277" y="1946"/>
                    <a:pt x="5279" y="1948"/>
                    <a:pt x="5281" y="1954"/>
                  </a:cubicBezTo>
                  <a:cubicBezTo>
                    <a:pt x="5288" y="1972"/>
                    <a:pt x="5294" y="1991"/>
                    <a:pt x="5299" y="2009"/>
                  </a:cubicBezTo>
                  <a:cubicBezTo>
                    <a:pt x="5303" y="2028"/>
                    <a:pt x="5299" y="2032"/>
                    <a:pt x="5300" y="2049"/>
                  </a:cubicBezTo>
                  <a:cubicBezTo>
                    <a:pt x="5302" y="2064"/>
                    <a:pt x="5309" y="2088"/>
                    <a:pt x="5318" y="2098"/>
                  </a:cubicBezTo>
                  <a:cubicBezTo>
                    <a:pt x="5330" y="2113"/>
                    <a:pt x="5331" y="2153"/>
                    <a:pt x="5329" y="2153"/>
                  </a:cubicBezTo>
                  <a:cubicBezTo>
                    <a:pt x="5329" y="2153"/>
                    <a:pt x="5329" y="2153"/>
                    <a:pt x="5329" y="2153"/>
                  </a:cubicBezTo>
                  <a:lnTo>
                    <a:pt x="5329" y="2153"/>
                  </a:lnTo>
                  <a:cubicBezTo>
                    <a:pt x="5332" y="2156"/>
                    <a:pt x="5333" y="2157"/>
                    <a:pt x="5335" y="2157"/>
                  </a:cubicBezTo>
                  <a:cubicBezTo>
                    <a:pt x="5343" y="2157"/>
                    <a:pt x="5340" y="2125"/>
                    <a:pt x="5344" y="2125"/>
                  </a:cubicBezTo>
                  <a:cubicBezTo>
                    <a:pt x="5345" y="2125"/>
                    <a:pt x="5353" y="2146"/>
                    <a:pt x="5350" y="2149"/>
                  </a:cubicBezTo>
                  <a:cubicBezTo>
                    <a:pt x="5344" y="2152"/>
                    <a:pt x="5355" y="2175"/>
                    <a:pt x="5361" y="2187"/>
                  </a:cubicBezTo>
                  <a:cubicBezTo>
                    <a:pt x="5375" y="2211"/>
                    <a:pt x="5361" y="2202"/>
                    <a:pt x="5359" y="2219"/>
                  </a:cubicBezTo>
                  <a:cubicBezTo>
                    <a:pt x="5357" y="2229"/>
                    <a:pt x="5366" y="2230"/>
                    <a:pt x="5368" y="2233"/>
                  </a:cubicBezTo>
                  <a:cubicBezTo>
                    <a:pt x="5369" y="2233"/>
                    <a:pt x="5369" y="2233"/>
                    <a:pt x="5369" y="2233"/>
                  </a:cubicBezTo>
                  <a:cubicBezTo>
                    <a:pt x="5374" y="2233"/>
                    <a:pt x="5380" y="2251"/>
                    <a:pt x="5382" y="2260"/>
                  </a:cubicBezTo>
                  <a:cubicBezTo>
                    <a:pt x="5391" y="2287"/>
                    <a:pt x="5389" y="2292"/>
                    <a:pt x="5406" y="2311"/>
                  </a:cubicBezTo>
                  <a:cubicBezTo>
                    <a:pt x="5407" y="2314"/>
                    <a:pt x="5416" y="2329"/>
                    <a:pt x="5416" y="2333"/>
                  </a:cubicBezTo>
                  <a:cubicBezTo>
                    <a:pt x="5416" y="2334"/>
                    <a:pt x="5416" y="2335"/>
                    <a:pt x="5415" y="2335"/>
                  </a:cubicBezTo>
                  <a:cubicBezTo>
                    <a:pt x="5412" y="2335"/>
                    <a:pt x="5405" y="2328"/>
                    <a:pt x="5400" y="2328"/>
                  </a:cubicBezTo>
                  <a:cubicBezTo>
                    <a:pt x="5398" y="2328"/>
                    <a:pt x="5396" y="2331"/>
                    <a:pt x="5398" y="2341"/>
                  </a:cubicBezTo>
                  <a:cubicBezTo>
                    <a:pt x="5404" y="2367"/>
                    <a:pt x="5416" y="2396"/>
                    <a:pt x="5424" y="2422"/>
                  </a:cubicBezTo>
                  <a:lnTo>
                    <a:pt x="5424" y="2422"/>
                  </a:lnTo>
                  <a:cubicBezTo>
                    <a:pt x="5422" y="2416"/>
                    <a:pt x="5418" y="2401"/>
                    <a:pt x="5423" y="2401"/>
                  </a:cubicBezTo>
                  <a:lnTo>
                    <a:pt x="5423" y="2401"/>
                  </a:lnTo>
                  <a:cubicBezTo>
                    <a:pt x="5425" y="2401"/>
                    <a:pt x="5436" y="2442"/>
                    <a:pt x="5442" y="2442"/>
                  </a:cubicBezTo>
                  <a:cubicBezTo>
                    <a:pt x="5442" y="2442"/>
                    <a:pt x="5443" y="2442"/>
                    <a:pt x="5443" y="2442"/>
                  </a:cubicBezTo>
                  <a:lnTo>
                    <a:pt x="5443" y="2442"/>
                  </a:lnTo>
                  <a:cubicBezTo>
                    <a:pt x="5443" y="2442"/>
                    <a:pt x="5443" y="2442"/>
                    <a:pt x="5443" y="2442"/>
                  </a:cubicBezTo>
                  <a:cubicBezTo>
                    <a:pt x="5440" y="2442"/>
                    <a:pt x="5437" y="2414"/>
                    <a:pt x="5439" y="2414"/>
                  </a:cubicBezTo>
                  <a:lnTo>
                    <a:pt x="5439" y="2414"/>
                  </a:lnTo>
                  <a:cubicBezTo>
                    <a:pt x="5440" y="2414"/>
                    <a:pt x="5440" y="2414"/>
                    <a:pt x="5440" y="2414"/>
                  </a:cubicBezTo>
                  <a:cubicBezTo>
                    <a:pt x="5449" y="2433"/>
                    <a:pt x="5469" y="2457"/>
                    <a:pt x="5456" y="2462"/>
                  </a:cubicBezTo>
                  <a:cubicBezTo>
                    <a:pt x="5453" y="2460"/>
                    <a:pt x="5449" y="2457"/>
                    <a:pt x="5447" y="2457"/>
                  </a:cubicBezTo>
                  <a:cubicBezTo>
                    <a:pt x="5445" y="2457"/>
                    <a:pt x="5444" y="2459"/>
                    <a:pt x="5446" y="2466"/>
                  </a:cubicBezTo>
                  <a:cubicBezTo>
                    <a:pt x="5451" y="2490"/>
                    <a:pt x="5462" y="2522"/>
                    <a:pt x="5472" y="2543"/>
                  </a:cubicBezTo>
                  <a:cubicBezTo>
                    <a:pt x="5474" y="2548"/>
                    <a:pt x="5476" y="2550"/>
                    <a:pt x="5478" y="2550"/>
                  </a:cubicBezTo>
                  <a:cubicBezTo>
                    <a:pt x="5482" y="2550"/>
                    <a:pt x="5484" y="2541"/>
                    <a:pt x="5488" y="2541"/>
                  </a:cubicBezTo>
                  <a:cubicBezTo>
                    <a:pt x="5492" y="2553"/>
                    <a:pt x="5500" y="2598"/>
                    <a:pt x="5498" y="2605"/>
                  </a:cubicBezTo>
                  <a:cubicBezTo>
                    <a:pt x="5498" y="2606"/>
                    <a:pt x="5497" y="2606"/>
                    <a:pt x="5497" y="2606"/>
                  </a:cubicBezTo>
                  <a:cubicBezTo>
                    <a:pt x="5493" y="2606"/>
                    <a:pt x="5482" y="2576"/>
                    <a:pt x="5480" y="2572"/>
                  </a:cubicBezTo>
                  <a:lnTo>
                    <a:pt x="5480" y="2572"/>
                  </a:lnTo>
                  <a:cubicBezTo>
                    <a:pt x="5486" y="2588"/>
                    <a:pt x="5500" y="2622"/>
                    <a:pt x="5499" y="2636"/>
                  </a:cubicBezTo>
                  <a:cubicBezTo>
                    <a:pt x="5499" y="2648"/>
                    <a:pt x="5487" y="2647"/>
                    <a:pt x="5482" y="2648"/>
                  </a:cubicBezTo>
                  <a:cubicBezTo>
                    <a:pt x="5495" y="2656"/>
                    <a:pt x="5506" y="2662"/>
                    <a:pt x="5520" y="2676"/>
                  </a:cubicBezTo>
                  <a:cubicBezTo>
                    <a:pt x="5527" y="2684"/>
                    <a:pt x="5529" y="2702"/>
                    <a:pt x="5535" y="2713"/>
                  </a:cubicBezTo>
                  <a:cubicBezTo>
                    <a:pt x="5539" y="2719"/>
                    <a:pt x="5551" y="2725"/>
                    <a:pt x="5548" y="2737"/>
                  </a:cubicBezTo>
                  <a:cubicBezTo>
                    <a:pt x="5548" y="2740"/>
                    <a:pt x="5546" y="2741"/>
                    <a:pt x="5544" y="2741"/>
                  </a:cubicBezTo>
                  <a:cubicBezTo>
                    <a:pt x="5540" y="2741"/>
                    <a:pt x="5533" y="2735"/>
                    <a:pt x="5529" y="2735"/>
                  </a:cubicBezTo>
                  <a:cubicBezTo>
                    <a:pt x="5527" y="2735"/>
                    <a:pt x="5526" y="2736"/>
                    <a:pt x="5525" y="2737"/>
                  </a:cubicBezTo>
                  <a:cubicBezTo>
                    <a:pt x="5520" y="2745"/>
                    <a:pt x="5533" y="2765"/>
                    <a:pt x="5539" y="2772"/>
                  </a:cubicBezTo>
                  <a:cubicBezTo>
                    <a:pt x="5545" y="2780"/>
                    <a:pt x="5548" y="2779"/>
                    <a:pt x="5554" y="2792"/>
                  </a:cubicBezTo>
                  <a:cubicBezTo>
                    <a:pt x="5560" y="2805"/>
                    <a:pt x="5564" y="2820"/>
                    <a:pt x="5569" y="2834"/>
                  </a:cubicBezTo>
                  <a:cubicBezTo>
                    <a:pt x="5570" y="2837"/>
                    <a:pt x="5572" y="2841"/>
                    <a:pt x="5573" y="2844"/>
                  </a:cubicBezTo>
                  <a:lnTo>
                    <a:pt x="5573" y="2844"/>
                  </a:lnTo>
                  <a:cubicBezTo>
                    <a:pt x="5573" y="2838"/>
                    <a:pt x="5574" y="2830"/>
                    <a:pt x="5577" y="2830"/>
                  </a:cubicBezTo>
                  <a:cubicBezTo>
                    <a:pt x="5578" y="2830"/>
                    <a:pt x="5581" y="2833"/>
                    <a:pt x="5584" y="2841"/>
                  </a:cubicBezTo>
                  <a:cubicBezTo>
                    <a:pt x="5587" y="2852"/>
                    <a:pt x="5586" y="2857"/>
                    <a:pt x="5583" y="2857"/>
                  </a:cubicBezTo>
                  <a:cubicBezTo>
                    <a:pt x="5580" y="2857"/>
                    <a:pt x="5577" y="2854"/>
                    <a:pt x="5574" y="2848"/>
                  </a:cubicBezTo>
                  <a:lnTo>
                    <a:pt x="5574" y="2848"/>
                  </a:lnTo>
                  <a:cubicBezTo>
                    <a:pt x="5584" y="2880"/>
                    <a:pt x="5596" y="2920"/>
                    <a:pt x="5610" y="2944"/>
                  </a:cubicBezTo>
                  <a:cubicBezTo>
                    <a:pt x="5615" y="2951"/>
                    <a:pt x="5621" y="2951"/>
                    <a:pt x="5622" y="2962"/>
                  </a:cubicBezTo>
                  <a:cubicBezTo>
                    <a:pt x="5623" y="2975"/>
                    <a:pt x="5618" y="2979"/>
                    <a:pt x="5620" y="2993"/>
                  </a:cubicBezTo>
                  <a:cubicBezTo>
                    <a:pt x="5623" y="3022"/>
                    <a:pt x="5637" y="3065"/>
                    <a:pt x="5652" y="3091"/>
                  </a:cubicBezTo>
                  <a:cubicBezTo>
                    <a:pt x="5656" y="3096"/>
                    <a:pt x="5667" y="3105"/>
                    <a:pt x="5667" y="3108"/>
                  </a:cubicBezTo>
                  <a:cubicBezTo>
                    <a:pt x="5669" y="3120"/>
                    <a:pt x="5655" y="3113"/>
                    <a:pt x="5661" y="3130"/>
                  </a:cubicBezTo>
                  <a:cubicBezTo>
                    <a:pt x="5661" y="3130"/>
                    <a:pt x="5672" y="3133"/>
                    <a:pt x="5678" y="3146"/>
                  </a:cubicBezTo>
                  <a:cubicBezTo>
                    <a:pt x="5681" y="3156"/>
                    <a:pt x="5685" y="3168"/>
                    <a:pt x="5690" y="3168"/>
                  </a:cubicBezTo>
                  <a:cubicBezTo>
                    <a:pt x="5702" y="3170"/>
                    <a:pt x="5703" y="3174"/>
                    <a:pt x="5717" y="3190"/>
                  </a:cubicBezTo>
                  <a:cubicBezTo>
                    <a:pt x="5717" y="3195"/>
                    <a:pt x="5708" y="3213"/>
                    <a:pt x="5705" y="3213"/>
                  </a:cubicBezTo>
                  <a:cubicBezTo>
                    <a:pt x="5704" y="3213"/>
                    <a:pt x="5704" y="3213"/>
                    <a:pt x="5704" y="3212"/>
                  </a:cubicBezTo>
                  <a:cubicBezTo>
                    <a:pt x="5703" y="3206"/>
                    <a:pt x="5702" y="3192"/>
                    <a:pt x="5694" y="3185"/>
                  </a:cubicBezTo>
                  <a:cubicBezTo>
                    <a:pt x="5693" y="3183"/>
                    <a:pt x="5692" y="3183"/>
                    <a:pt x="5691" y="3183"/>
                  </a:cubicBezTo>
                  <a:lnTo>
                    <a:pt x="5691" y="3183"/>
                  </a:lnTo>
                  <a:cubicBezTo>
                    <a:pt x="5689" y="3183"/>
                    <a:pt x="5690" y="3187"/>
                    <a:pt x="5692" y="3192"/>
                  </a:cubicBezTo>
                  <a:cubicBezTo>
                    <a:pt x="5694" y="3206"/>
                    <a:pt x="5716" y="3239"/>
                    <a:pt x="5711" y="3251"/>
                  </a:cubicBezTo>
                  <a:cubicBezTo>
                    <a:pt x="5707" y="3261"/>
                    <a:pt x="5740" y="3323"/>
                    <a:pt x="5748" y="3345"/>
                  </a:cubicBezTo>
                  <a:cubicBezTo>
                    <a:pt x="5757" y="3343"/>
                    <a:pt x="5752" y="3329"/>
                    <a:pt x="5760" y="3327"/>
                  </a:cubicBezTo>
                  <a:cubicBezTo>
                    <a:pt x="5765" y="3342"/>
                    <a:pt x="5760" y="3358"/>
                    <a:pt x="5763" y="3365"/>
                  </a:cubicBezTo>
                  <a:cubicBezTo>
                    <a:pt x="5769" y="3378"/>
                    <a:pt x="5781" y="3384"/>
                    <a:pt x="5788" y="3392"/>
                  </a:cubicBezTo>
                  <a:cubicBezTo>
                    <a:pt x="5784" y="3400"/>
                    <a:pt x="5779" y="3481"/>
                    <a:pt x="5795" y="3481"/>
                  </a:cubicBezTo>
                  <a:cubicBezTo>
                    <a:pt x="5796" y="3481"/>
                    <a:pt x="5797" y="3481"/>
                    <a:pt x="5797" y="3481"/>
                  </a:cubicBezTo>
                  <a:cubicBezTo>
                    <a:pt x="5795" y="3471"/>
                    <a:pt x="5791" y="3469"/>
                    <a:pt x="5789" y="3466"/>
                  </a:cubicBezTo>
                  <a:cubicBezTo>
                    <a:pt x="5788" y="3463"/>
                    <a:pt x="5789" y="3462"/>
                    <a:pt x="5791" y="3462"/>
                  </a:cubicBezTo>
                  <a:cubicBezTo>
                    <a:pt x="5794" y="3462"/>
                    <a:pt x="5802" y="3466"/>
                    <a:pt x="5803" y="3467"/>
                  </a:cubicBezTo>
                  <a:cubicBezTo>
                    <a:pt x="5809" y="3473"/>
                    <a:pt x="5814" y="3484"/>
                    <a:pt x="5816" y="3494"/>
                  </a:cubicBezTo>
                  <a:cubicBezTo>
                    <a:pt x="5823" y="3518"/>
                    <a:pt x="5801" y="3496"/>
                    <a:pt x="5808" y="3524"/>
                  </a:cubicBezTo>
                  <a:cubicBezTo>
                    <a:pt x="5811" y="3537"/>
                    <a:pt x="5818" y="3557"/>
                    <a:pt x="5824" y="3568"/>
                  </a:cubicBezTo>
                  <a:cubicBezTo>
                    <a:pt x="5832" y="3582"/>
                    <a:pt x="5835" y="3569"/>
                    <a:pt x="5843" y="3590"/>
                  </a:cubicBezTo>
                  <a:cubicBezTo>
                    <a:pt x="5850" y="3604"/>
                    <a:pt x="5853" y="3612"/>
                    <a:pt x="5847" y="3615"/>
                  </a:cubicBezTo>
                  <a:cubicBezTo>
                    <a:pt x="5845" y="3614"/>
                    <a:pt x="5840" y="3609"/>
                    <a:pt x="5837" y="3609"/>
                  </a:cubicBezTo>
                  <a:cubicBezTo>
                    <a:pt x="5837" y="3609"/>
                    <a:pt x="5837" y="3609"/>
                    <a:pt x="5836" y="3610"/>
                  </a:cubicBezTo>
                  <a:cubicBezTo>
                    <a:pt x="5834" y="3612"/>
                    <a:pt x="5881" y="3665"/>
                    <a:pt x="5877" y="3677"/>
                  </a:cubicBezTo>
                  <a:cubicBezTo>
                    <a:pt x="5873" y="3687"/>
                    <a:pt x="5864" y="3684"/>
                    <a:pt x="5873" y="3708"/>
                  </a:cubicBezTo>
                  <a:cubicBezTo>
                    <a:pt x="5875" y="3714"/>
                    <a:pt x="5886" y="3738"/>
                    <a:pt x="5889" y="3743"/>
                  </a:cubicBezTo>
                  <a:lnTo>
                    <a:pt x="5889" y="3743"/>
                  </a:lnTo>
                  <a:cubicBezTo>
                    <a:pt x="5887" y="3739"/>
                    <a:pt x="5885" y="3704"/>
                    <a:pt x="5889" y="3704"/>
                  </a:cubicBezTo>
                  <a:lnTo>
                    <a:pt x="5889" y="3704"/>
                  </a:lnTo>
                  <a:cubicBezTo>
                    <a:pt x="5889" y="3704"/>
                    <a:pt x="5890" y="3705"/>
                    <a:pt x="5891" y="3709"/>
                  </a:cubicBezTo>
                  <a:cubicBezTo>
                    <a:pt x="5898" y="3729"/>
                    <a:pt x="5901" y="3745"/>
                    <a:pt x="5909" y="3764"/>
                  </a:cubicBezTo>
                  <a:lnTo>
                    <a:pt x="5920" y="3793"/>
                  </a:lnTo>
                  <a:cubicBezTo>
                    <a:pt x="5922" y="3799"/>
                    <a:pt x="5923" y="3802"/>
                    <a:pt x="5926" y="3802"/>
                  </a:cubicBezTo>
                  <a:cubicBezTo>
                    <a:pt x="5926" y="3802"/>
                    <a:pt x="5926" y="3802"/>
                    <a:pt x="5926" y="3802"/>
                  </a:cubicBezTo>
                  <a:lnTo>
                    <a:pt x="5926" y="3802"/>
                  </a:lnTo>
                  <a:cubicBezTo>
                    <a:pt x="5928" y="3804"/>
                    <a:pt x="5927" y="3805"/>
                    <a:pt x="5925" y="3805"/>
                  </a:cubicBezTo>
                  <a:cubicBezTo>
                    <a:pt x="5921" y="3805"/>
                    <a:pt x="5913" y="3801"/>
                    <a:pt x="5911" y="3801"/>
                  </a:cubicBezTo>
                  <a:cubicBezTo>
                    <a:pt x="5911" y="3801"/>
                    <a:pt x="5911" y="3801"/>
                    <a:pt x="5911" y="3801"/>
                  </a:cubicBezTo>
                  <a:cubicBezTo>
                    <a:pt x="5906" y="3806"/>
                    <a:pt x="5919" y="3822"/>
                    <a:pt x="5923" y="3825"/>
                  </a:cubicBezTo>
                  <a:cubicBezTo>
                    <a:pt x="5927" y="3829"/>
                    <a:pt x="5939" y="3837"/>
                    <a:pt x="5940" y="3848"/>
                  </a:cubicBezTo>
                  <a:cubicBezTo>
                    <a:pt x="5940" y="3859"/>
                    <a:pt x="5933" y="3854"/>
                    <a:pt x="5931" y="3859"/>
                  </a:cubicBezTo>
                  <a:lnTo>
                    <a:pt x="5931" y="3859"/>
                  </a:lnTo>
                  <a:cubicBezTo>
                    <a:pt x="5931" y="3859"/>
                    <a:pt x="5932" y="3858"/>
                    <a:pt x="5932" y="3858"/>
                  </a:cubicBezTo>
                  <a:cubicBezTo>
                    <a:pt x="5938" y="3858"/>
                    <a:pt x="5957" y="3888"/>
                    <a:pt x="5962" y="3896"/>
                  </a:cubicBezTo>
                  <a:cubicBezTo>
                    <a:pt x="5967" y="3906"/>
                    <a:pt x="5973" y="3917"/>
                    <a:pt x="5975" y="3928"/>
                  </a:cubicBezTo>
                  <a:cubicBezTo>
                    <a:pt x="5977" y="3938"/>
                    <a:pt x="5972" y="3934"/>
                    <a:pt x="5974" y="3944"/>
                  </a:cubicBezTo>
                  <a:cubicBezTo>
                    <a:pt x="5977" y="3953"/>
                    <a:pt x="5989" y="3988"/>
                    <a:pt x="5994" y="3988"/>
                  </a:cubicBezTo>
                  <a:cubicBezTo>
                    <a:pt x="5994" y="3988"/>
                    <a:pt x="5994" y="3988"/>
                    <a:pt x="5995" y="3988"/>
                  </a:cubicBezTo>
                  <a:cubicBezTo>
                    <a:pt x="5995" y="3988"/>
                    <a:pt x="5996" y="3988"/>
                    <a:pt x="5997" y="3988"/>
                  </a:cubicBezTo>
                  <a:cubicBezTo>
                    <a:pt x="6001" y="3988"/>
                    <a:pt x="6004" y="3991"/>
                    <a:pt x="6008" y="4003"/>
                  </a:cubicBezTo>
                  <a:cubicBezTo>
                    <a:pt x="6008" y="4003"/>
                    <a:pt x="6017" y="4022"/>
                    <a:pt x="6016" y="4022"/>
                  </a:cubicBezTo>
                  <a:cubicBezTo>
                    <a:pt x="6016" y="4022"/>
                    <a:pt x="6016" y="4022"/>
                    <a:pt x="6016" y="4022"/>
                  </a:cubicBezTo>
                  <a:cubicBezTo>
                    <a:pt x="6014" y="4022"/>
                    <a:pt x="6001" y="4007"/>
                    <a:pt x="5995" y="4007"/>
                  </a:cubicBezTo>
                  <a:cubicBezTo>
                    <a:pt x="5993" y="4007"/>
                    <a:pt x="5992" y="4009"/>
                    <a:pt x="5995" y="4017"/>
                  </a:cubicBezTo>
                  <a:cubicBezTo>
                    <a:pt x="6001" y="4038"/>
                    <a:pt x="6015" y="4041"/>
                    <a:pt x="6020" y="4063"/>
                  </a:cubicBezTo>
                  <a:cubicBezTo>
                    <a:pt x="6024" y="4087"/>
                    <a:pt x="6036" y="4100"/>
                    <a:pt x="6049" y="4117"/>
                  </a:cubicBezTo>
                  <a:cubicBezTo>
                    <a:pt x="6058" y="4130"/>
                    <a:pt x="6055" y="4128"/>
                    <a:pt x="6057" y="4135"/>
                  </a:cubicBezTo>
                  <a:cubicBezTo>
                    <a:pt x="6058" y="4142"/>
                    <a:pt x="6067" y="4153"/>
                    <a:pt x="6070" y="4159"/>
                  </a:cubicBezTo>
                  <a:cubicBezTo>
                    <a:pt x="6077" y="4163"/>
                    <a:pt x="6096" y="4185"/>
                    <a:pt x="6090" y="4196"/>
                  </a:cubicBezTo>
                  <a:cubicBezTo>
                    <a:pt x="6088" y="4198"/>
                    <a:pt x="6073" y="4217"/>
                    <a:pt x="6090" y="4226"/>
                  </a:cubicBezTo>
                  <a:cubicBezTo>
                    <a:pt x="6097" y="4231"/>
                    <a:pt x="6100" y="4228"/>
                    <a:pt x="6107" y="4245"/>
                  </a:cubicBezTo>
                  <a:cubicBezTo>
                    <a:pt x="6111" y="4256"/>
                    <a:pt x="6103" y="4252"/>
                    <a:pt x="6102" y="4257"/>
                  </a:cubicBezTo>
                  <a:cubicBezTo>
                    <a:pt x="6102" y="4263"/>
                    <a:pt x="6107" y="4275"/>
                    <a:pt x="6111" y="4282"/>
                  </a:cubicBezTo>
                  <a:lnTo>
                    <a:pt x="6121" y="4278"/>
                  </a:lnTo>
                  <a:cubicBezTo>
                    <a:pt x="6119" y="4271"/>
                    <a:pt x="6117" y="4259"/>
                    <a:pt x="6118" y="4256"/>
                  </a:cubicBezTo>
                  <a:cubicBezTo>
                    <a:pt x="6119" y="4255"/>
                    <a:pt x="6119" y="4255"/>
                    <a:pt x="6120" y="4255"/>
                  </a:cubicBezTo>
                  <a:cubicBezTo>
                    <a:pt x="6124" y="4255"/>
                    <a:pt x="6135" y="4282"/>
                    <a:pt x="6138" y="4286"/>
                  </a:cubicBezTo>
                  <a:cubicBezTo>
                    <a:pt x="6148" y="4307"/>
                    <a:pt x="6137" y="4299"/>
                    <a:pt x="6143" y="4319"/>
                  </a:cubicBezTo>
                  <a:cubicBezTo>
                    <a:pt x="6144" y="4323"/>
                    <a:pt x="6153" y="4354"/>
                    <a:pt x="6155" y="4355"/>
                  </a:cubicBezTo>
                  <a:cubicBezTo>
                    <a:pt x="6157" y="4357"/>
                    <a:pt x="6159" y="4357"/>
                    <a:pt x="6160" y="4357"/>
                  </a:cubicBezTo>
                  <a:cubicBezTo>
                    <a:pt x="6161" y="4357"/>
                    <a:pt x="6161" y="4357"/>
                    <a:pt x="6162" y="4357"/>
                  </a:cubicBezTo>
                  <a:cubicBezTo>
                    <a:pt x="6164" y="4357"/>
                    <a:pt x="6167" y="4358"/>
                    <a:pt x="6173" y="4369"/>
                  </a:cubicBezTo>
                  <a:cubicBezTo>
                    <a:pt x="6177" y="4378"/>
                    <a:pt x="6180" y="4389"/>
                    <a:pt x="6186" y="4391"/>
                  </a:cubicBezTo>
                  <a:cubicBezTo>
                    <a:pt x="6196" y="4398"/>
                    <a:pt x="6225" y="4458"/>
                    <a:pt x="6229" y="4475"/>
                  </a:cubicBezTo>
                  <a:cubicBezTo>
                    <a:pt x="6235" y="4493"/>
                    <a:pt x="6232" y="4490"/>
                    <a:pt x="6229" y="4497"/>
                  </a:cubicBezTo>
                  <a:cubicBezTo>
                    <a:pt x="6228" y="4503"/>
                    <a:pt x="6231" y="4527"/>
                    <a:pt x="6233" y="4537"/>
                  </a:cubicBezTo>
                  <a:cubicBezTo>
                    <a:pt x="6234" y="4549"/>
                    <a:pt x="6228" y="4570"/>
                    <a:pt x="6235" y="4578"/>
                  </a:cubicBezTo>
                  <a:cubicBezTo>
                    <a:pt x="6238" y="4582"/>
                    <a:pt x="6238" y="4591"/>
                    <a:pt x="6234" y="4603"/>
                  </a:cubicBezTo>
                  <a:cubicBezTo>
                    <a:pt x="6232" y="4610"/>
                    <a:pt x="6235" y="4613"/>
                    <a:pt x="6234" y="4624"/>
                  </a:cubicBezTo>
                  <a:cubicBezTo>
                    <a:pt x="6231" y="4643"/>
                    <a:pt x="6225" y="4652"/>
                    <a:pt x="6218" y="4667"/>
                  </a:cubicBezTo>
                  <a:cubicBezTo>
                    <a:pt x="6214" y="4676"/>
                    <a:pt x="6213" y="4693"/>
                    <a:pt x="6214" y="4707"/>
                  </a:cubicBezTo>
                  <a:cubicBezTo>
                    <a:pt x="6213" y="4718"/>
                    <a:pt x="6214" y="4726"/>
                    <a:pt x="6218" y="4726"/>
                  </a:cubicBezTo>
                  <a:cubicBezTo>
                    <a:pt x="6219" y="4726"/>
                    <a:pt x="6220" y="4725"/>
                    <a:pt x="6221" y="4724"/>
                  </a:cubicBezTo>
                  <a:cubicBezTo>
                    <a:pt x="6222" y="4722"/>
                    <a:pt x="6229" y="4706"/>
                    <a:pt x="6230" y="4703"/>
                  </a:cubicBezTo>
                  <a:cubicBezTo>
                    <a:pt x="6235" y="4692"/>
                    <a:pt x="6241" y="4681"/>
                    <a:pt x="6248" y="4675"/>
                  </a:cubicBezTo>
                  <a:cubicBezTo>
                    <a:pt x="6263" y="4653"/>
                    <a:pt x="6270" y="4624"/>
                    <a:pt x="6276" y="4595"/>
                  </a:cubicBezTo>
                  <a:cubicBezTo>
                    <a:pt x="6277" y="4574"/>
                    <a:pt x="6262" y="4592"/>
                    <a:pt x="6262" y="4564"/>
                  </a:cubicBezTo>
                  <a:cubicBezTo>
                    <a:pt x="6263" y="4547"/>
                    <a:pt x="6263" y="4534"/>
                    <a:pt x="6264" y="4520"/>
                  </a:cubicBezTo>
                  <a:cubicBezTo>
                    <a:pt x="6270" y="4519"/>
                    <a:pt x="6270" y="4517"/>
                    <a:pt x="6268" y="4502"/>
                  </a:cubicBezTo>
                  <a:cubicBezTo>
                    <a:pt x="6266" y="4489"/>
                    <a:pt x="6265" y="4487"/>
                    <a:pt x="6263" y="4487"/>
                  </a:cubicBezTo>
                  <a:cubicBezTo>
                    <a:pt x="6262" y="4487"/>
                    <a:pt x="6261" y="4488"/>
                    <a:pt x="6260" y="4488"/>
                  </a:cubicBezTo>
                  <a:cubicBezTo>
                    <a:pt x="6259" y="4488"/>
                    <a:pt x="6257" y="4487"/>
                    <a:pt x="6256" y="4486"/>
                  </a:cubicBezTo>
                  <a:cubicBezTo>
                    <a:pt x="6252" y="4484"/>
                    <a:pt x="6243" y="4469"/>
                    <a:pt x="6242" y="4461"/>
                  </a:cubicBezTo>
                  <a:cubicBezTo>
                    <a:pt x="6242" y="4444"/>
                    <a:pt x="6263" y="4466"/>
                    <a:pt x="6249" y="4433"/>
                  </a:cubicBezTo>
                  <a:cubicBezTo>
                    <a:pt x="6244" y="4423"/>
                    <a:pt x="6229" y="4404"/>
                    <a:pt x="6223" y="4404"/>
                  </a:cubicBezTo>
                  <a:cubicBezTo>
                    <a:pt x="6222" y="4404"/>
                    <a:pt x="6222" y="4404"/>
                    <a:pt x="6222" y="4404"/>
                  </a:cubicBezTo>
                  <a:cubicBezTo>
                    <a:pt x="6218" y="4399"/>
                    <a:pt x="6215" y="4390"/>
                    <a:pt x="6211" y="4384"/>
                  </a:cubicBezTo>
                  <a:cubicBezTo>
                    <a:pt x="6207" y="4377"/>
                    <a:pt x="6172" y="4327"/>
                    <a:pt x="6172" y="4324"/>
                  </a:cubicBezTo>
                  <a:cubicBezTo>
                    <a:pt x="6172" y="4322"/>
                    <a:pt x="6172" y="4321"/>
                    <a:pt x="6173" y="4321"/>
                  </a:cubicBezTo>
                  <a:cubicBezTo>
                    <a:pt x="6179" y="4321"/>
                    <a:pt x="6198" y="4343"/>
                    <a:pt x="6201" y="4343"/>
                  </a:cubicBezTo>
                  <a:cubicBezTo>
                    <a:pt x="6201" y="4343"/>
                    <a:pt x="6201" y="4343"/>
                    <a:pt x="6201" y="4343"/>
                  </a:cubicBezTo>
                  <a:lnTo>
                    <a:pt x="6201" y="4343"/>
                  </a:lnTo>
                  <a:cubicBezTo>
                    <a:pt x="6201" y="4343"/>
                    <a:pt x="6201" y="4343"/>
                    <a:pt x="6201" y="4343"/>
                  </a:cubicBezTo>
                  <a:cubicBezTo>
                    <a:pt x="6197" y="4343"/>
                    <a:pt x="6160" y="4279"/>
                    <a:pt x="6153" y="4272"/>
                  </a:cubicBezTo>
                  <a:cubicBezTo>
                    <a:pt x="6143" y="4263"/>
                    <a:pt x="6140" y="4252"/>
                    <a:pt x="6140" y="4238"/>
                  </a:cubicBezTo>
                  <a:cubicBezTo>
                    <a:pt x="6139" y="4216"/>
                    <a:pt x="6132" y="4221"/>
                    <a:pt x="6127" y="4208"/>
                  </a:cubicBezTo>
                  <a:cubicBezTo>
                    <a:pt x="6121" y="4194"/>
                    <a:pt x="6119" y="4190"/>
                    <a:pt x="6118" y="4179"/>
                  </a:cubicBezTo>
                  <a:cubicBezTo>
                    <a:pt x="6118" y="4176"/>
                    <a:pt x="6117" y="4171"/>
                    <a:pt x="6115" y="4167"/>
                  </a:cubicBezTo>
                  <a:cubicBezTo>
                    <a:pt x="6112" y="4161"/>
                    <a:pt x="6107" y="4156"/>
                    <a:pt x="6104" y="4156"/>
                  </a:cubicBezTo>
                  <a:cubicBezTo>
                    <a:pt x="6102" y="4156"/>
                    <a:pt x="6101" y="4158"/>
                    <a:pt x="6101" y="4162"/>
                  </a:cubicBezTo>
                  <a:cubicBezTo>
                    <a:pt x="6101" y="4164"/>
                    <a:pt x="6099" y="4166"/>
                    <a:pt x="6097" y="4166"/>
                  </a:cubicBezTo>
                  <a:cubicBezTo>
                    <a:pt x="6095" y="4166"/>
                    <a:pt x="6092" y="4164"/>
                    <a:pt x="6091" y="4156"/>
                  </a:cubicBezTo>
                  <a:cubicBezTo>
                    <a:pt x="6087" y="4142"/>
                    <a:pt x="6092" y="4137"/>
                    <a:pt x="6088" y="4122"/>
                  </a:cubicBezTo>
                  <a:cubicBezTo>
                    <a:pt x="6084" y="4108"/>
                    <a:pt x="6075" y="4094"/>
                    <a:pt x="6068" y="4083"/>
                  </a:cubicBezTo>
                  <a:cubicBezTo>
                    <a:pt x="6063" y="4073"/>
                    <a:pt x="6059" y="4063"/>
                    <a:pt x="6057" y="4052"/>
                  </a:cubicBezTo>
                  <a:cubicBezTo>
                    <a:pt x="6058" y="4049"/>
                    <a:pt x="6057" y="4045"/>
                    <a:pt x="6056" y="4041"/>
                  </a:cubicBezTo>
                  <a:cubicBezTo>
                    <a:pt x="6049" y="4025"/>
                    <a:pt x="6045" y="4031"/>
                    <a:pt x="6038" y="4014"/>
                  </a:cubicBezTo>
                  <a:cubicBezTo>
                    <a:pt x="6033" y="4003"/>
                    <a:pt x="6033" y="3994"/>
                    <a:pt x="6029" y="3983"/>
                  </a:cubicBezTo>
                  <a:cubicBezTo>
                    <a:pt x="6020" y="3956"/>
                    <a:pt x="6006" y="3924"/>
                    <a:pt x="5991" y="3905"/>
                  </a:cubicBezTo>
                  <a:cubicBezTo>
                    <a:pt x="5981" y="3891"/>
                    <a:pt x="5978" y="3887"/>
                    <a:pt x="5987" y="3884"/>
                  </a:cubicBezTo>
                  <a:lnTo>
                    <a:pt x="5987" y="3884"/>
                  </a:lnTo>
                  <a:cubicBezTo>
                    <a:pt x="5989" y="3887"/>
                    <a:pt x="5991" y="3888"/>
                    <a:pt x="5991" y="3888"/>
                  </a:cubicBezTo>
                  <a:cubicBezTo>
                    <a:pt x="5994" y="3888"/>
                    <a:pt x="5989" y="3876"/>
                    <a:pt x="5986" y="3868"/>
                  </a:cubicBezTo>
                  <a:cubicBezTo>
                    <a:pt x="5981" y="3854"/>
                    <a:pt x="5974" y="3836"/>
                    <a:pt x="5967" y="3824"/>
                  </a:cubicBezTo>
                  <a:cubicBezTo>
                    <a:pt x="5961" y="3814"/>
                    <a:pt x="5953" y="3808"/>
                    <a:pt x="5950" y="3791"/>
                  </a:cubicBezTo>
                  <a:cubicBezTo>
                    <a:pt x="5959" y="3788"/>
                    <a:pt x="5941" y="3752"/>
                    <a:pt x="5935" y="3740"/>
                  </a:cubicBezTo>
                  <a:cubicBezTo>
                    <a:pt x="5929" y="3729"/>
                    <a:pt x="5909" y="3715"/>
                    <a:pt x="5911" y="3709"/>
                  </a:cubicBezTo>
                  <a:cubicBezTo>
                    <a:pt x="5913" y="3693"/>
                    <a:pt x="5915" y="3688"/>
                    <a:pt x="5906" y="3663"/>
                  </a:cubicBezTo>
                  <a:cubicBezTo>
                    <a:pt x="5894" y="3627"/>
                    <a:pt x="5880" y="3589"/>
                    <a:pt x="5865" y="3555"/>
                  </a:cubicBezTo>
                  <a:cubicBezTo>
                    <a:pt x="5859" y="3542"/>
                    <a:pt x="5853" y="3529"/>
                    <a:pt x="5848" y="3517"/>
                  </a:cubicBezTo>
                  <a:cubicBezTo>
                    <a:pt x="5843" y="3509"/>
                    <a:pt x="5837" y="3505"/>
                    <a:pt x="5835" y="3498"/>
                  </a:cubicBezTo>
                  <a:cubicBezTo>
                    <a:pt x="5831" y="3488"/>
                    <a:pt x="5836" y="3476"/>
                    <a:pt x="5835" y="3467"/>
                  </a:cubicBezTo>
                  <a:cubicBezTo>
                    <a:pt x="5834" y="3456"/>
                    <a:pt x="5830" y="3443"/>
                    <a:pt x="5827" y="3431"/>
                  </a:cubicBezTo>
                  <a:cubicBezTo>
                    <a:pt x="5822" y="3415"/>
                    <a:pt x="5816" y="3402"/>
                    <a:pt x="5809" y="3402"/>
                  </a:cubicBezTo>
                  <a:cubicBezTo>
                    <a:pt x="5809" y="3402"/>
                    <a:pt x="5808" y="3402"/>
                    <a:pt x="5808" y="3402"/>
                  </a:cubicBezTo>
                  <a:cubicBezTo>
                    <a:pt x="5813" y="3399"/>
                    <a:pt x="5790" y="3365"/>
                    <a:pt x="5786" y="3357"/>
                  </a:cubicBezTo>
                  <a:cubicBezTo>
                    <a:pt x="5783" y="3353"/>
                    <a:pt x="5785" y="3329"/>
                    <a:pt x="5782" y="3319"/>
                  </a:cubicBezTo>
                  <a:cubicBezTo>
                    <a:pt x="5779" y="3304"/>
                    <a:pt x="5774" y="3286"/>
                    <a:pt x="5767" y="3272"/>
                  </a:cubicBezTo>
                  <a:cubicBezTo>
                    <a:pt x="5764" y="3267"/>
                    <a:pt x="5762" y="3265"/>
                    <a:pt x="5760" y="3265"/>
                  </a:cubicBezTo>
                  <a:cubicBezTo>
                    <a:pt x="5756" y="3265"/>
                    <a:pt x="5754" y="3269"/>
                    <a:pt x="5751" y="3269"/>
                  </a:cubicBezTo>
                  <a:cubicBezTo>
                    <a:pt x="5748" y="3263"/>
                    <a:pt x="5742" y="3249"/>
                    <a:pt x="5741" y="3242"/>
                  </a:cubicBezTo>
                  <a:cubicBezTo>
                    <a:pt x="5743" y="3242"/>
                    <a:pt x="5745" y="3241"/>
                    <a:pt x="5746" y="3240"/>
                  </a:cubicBezTo>
                  <a:cubicBezTo>
                    <a:pt x="5746" y="3234"/>
                    <a:pt x="5740" y="3222"/>
                    <a:pt x="5739" y="3217"/>
                  </a:cubicBezTo>
                  <a:cubicBezTo>
                    <a:pt x="5737" y="3212"/>
                    <a:pt x="5740" y="3208"/>
                    <a:pt x="5738" y="3199"/>
                  </a:cubicBezTo>
                  <a:cubicBezTo>
                    <a:pt x="5736" y="3191"/>
                    <a:pt x="5733" y="3181"/>
                    <a:pt x="5729" y="3172"/>
                  </a:cubicBezTo>
                  <a:cubicBezTo>
                    <a:pt x="5718" y="3145"/>
                    <a:pt x="5709" y="3137"/>
                    <a:pt x="5695" y="3115"/>
                  </a:cubicBezTo>
                  <a:cubicBezTo>
                    <a:pt x="5679" y="3089"/>
                    <a:pt x="5688" y="3094"/>
                    <a:pt x="5696" y="3091"/>
                  </a:cubicBezTo>
                  <a:lnTo>
                    <a:pt x="5696" y="3091"/>
                  </a:lnTo>
                  <a:cubicBezTo>
                    <a:pt x="5696" y="3091"/>
                    <a:pt x="5695" y="3091"/>
                    <a:pt x="5695" y="3091"/>
                  </a:cubicBezTo>
                  <a:cubicBezTo>
                    <a:pt x="5691" y="3091"/>
                    <a:pt x="5689" y="3074"/>
                    <a:pt x="5683" y="3068"/>
                  </a:cubicBezTo>
                  <a:cubicBezTo>
                    <a:pt x="5682" y="3068"/>
                    <a:pt x="5680" y="3068"/>
                    <a:pt x="5678" y="3068"/>
                  </a:cubicBezTo>
                  <a:cubicBezTo>
                    <a:pt x="5676" y="3068"/>
                    <a:pt x="5675" y="3068"/>
                    <a:pt x="5674" y="3067"/>
                  </a:cubicBezTo>
                  <a:cubicBezTo>
                    <a:pt x="5670" y="3054"/>
                    <a:pt x="5679" y="3054"/>
                    <a:pt x="5675" y="3044"/>
                  </a:cubicBezTo>
                  <a:cubicBezTo>
                    <a:pt x="5671" y="3029"/>
                    <a:pt x="5660" y="3022"/>
                    <a:pt x="5654" y="3009"/>
                  </a:cubicBezTo>
                  <a:cubicBezTo>
                    <a:pt x="5649" y="3000"/>
                    <a:pt x="5649" y="2997"/>
                    <a:pt x="5650" y="2997"/>
                  </a:cubicBezTo>
                  <a:lnTo>
                    <a:pt x="5650" y="2997"/>
                  </a:lnTo>
                  <a:cubicBezTo>
                    <a:pt x="5652" y="2997"/>
                    <a:pt x="5656" y="3002"/>
                    <a:pt x="5659" y="3006"/>
                  </a:cubicBezTo>
                  <a:cubicBezTo>
                    <a:pt x="5662" y="3010"/>
                    <a:pt x="5665" y="3012"/>
                    <a:pt x="5667" y="3012"/>
                  </a:cubicBezTo>
                  <a:cubicBezTo>
                    <a:pt x="5671" y="3012"/>
                    <a:pt x="5673" y="3005"/>
                    <a:pt x="5667" y="2993"/>
                  </a:cubicBezTo>
                  <a:cubicBezTo>
                    <a:pt x="5660" y="2977"/>
                    <a:pt x="5647" y="2959"/>
                    <a:pt x="5639" y="2959"/>
                  </a:cubicBezTo>
                  <a:cubicBezTo>
                    <a:pt x="5639" y="2959"/>
                    <a:pt x="5639" y="2959"/>
                    <a:pt x="5638" y="2959"/>
                  </a:cubicBezTo>
                  <a:cubicBezTo>
                    <a:pt x="5658" y="2953"/>
                    <a:pt x="5596" y="2838"/>
                    <a:pt x="5610" y="2834"/>
                  </a:cubicBezTo>
                  <a:cubicBezTo>
                    <a:pt x="5612" y="2807"/>
                    <a:pt x="5593" y="2789"/>
                    <a:pt x="5582" y="2765"/>
                  </a:cubicBezTo>
                  <a:cubicBezTo>
                    <a:pt x="5575" y="2745"/>
                    <a:pt x="5568" y="2726"/>
                    <a:pt x="5561" y="2707"/>
                  </a:cubicBezTo>
                  <a:cubicBezTo>
                    <a:pt x="5552" y="2681"/>
                    <a:pt x="5539" y="2658"/>
                    <a:pt x="5531" y="2634"/>
                  </a:cubicBezTo>
                  <a:cubicBezTo>
                    <a:pt x="5524" y="2614"/>
                    <a:pt x="5528" y="2607"/>
                    <a:pt x="5520" y="2583"/>
                  </a:cubicBezTo>
                  <a:cubicBezTo>
                    <a:pt x="5517" y="2574"/>
                    <a:pt x="5512" y="2559"/>
                    <a:pt x="5506" y="2553"/>
                  </a:cubicBezTo>
                  <a:cubicBezTo>
                    <a:pt x="5504" y="2550"/>
                    <a:pt x="5500" y="2554"/>
                    <a:pt x="5498" y="2546"/>
                  </a:cubicBezTo>
                  <a:cubicBezTo>
                    <a:pt x="5492" y="2527"/>
                    <a:pt x="5502" y="2522"/>
                    <a:pt x="5507" y="2520"/>
                  </a:cubicBezTo>
                  <a:lnTo>
                    <a:pt x="5507" y="2520"/>
                  </a:lnTo>
                  <a:cubicBezTo>
                    <a:pt x="5507" y="2520"/>
                    <a:pt x="5507" y="2520"/>
                    <a:pt x="5507" y="2520"/>
                  </a:cubicBezTo>
                  <a:cubicBezTo>
                    <a:pt x="5496" y="2520"/>
                    <a:pt x="5448" y="2363"/>
                    <a:pt x="5442" y="2341"/>
                  </a:cubicBezTo>
                  <a:cubicBezTo>
                    <a:pt x="5435" y="2318"/>
                    <a:pt x="5430" y="2291"/>
                    <a:pt x="5423" y="2270"/>
                  </a:cubicBezTo>
                  <a:cubicBezTo>
                    <a:pt x="5416" y="2251"/>
                    <a:pt x="5407" y="2231"/>
                    <a:pt x="5397" y="2214"/>
                  </a:cubicBezTo>
                  <a:cubicBezTo>
                    <a:pt x="5395" y="2209"/>
                    <a:pt x="5381" y="2196"/>
                    <a:pt x="5378" y="2196"/>
                  </a:cubicBezTo>
                  <a:cubicBezTo>
                    <a:pt x="5377" y="2196"/>
                    <a:pt x="5377" y="2196"/>
                    <a:pt x="5377" y="2197"/>
                  </a:cubicBezTo>
                  <a:lnTo>
                    <a:pt x="5377" y="2197"/>
                  </a:lnTo>
                  <a:cubicBezTo>
                    <a:pt x="5374" y="2183"/>
                    <a:pt x="5392" y="2188"/>
                    <a:pt x="5379" y="2166"/>
                  </a:cubicBezTo>
                  <a:cubicBezTo>
                    <a:pt x="5377" y="2163"/>
                    <a:pt x="5362" y="2142"/>
                    <a:pt x="5362" y="2136"/>
                  </a:cubicBezTo>
                  <a:cubicBezTo>
                    <a:pt x="5362" y="2136"/>
                    <a:pt x="5363" y="2135"/>
                    <a:pt x="5363" y="2135"/>
                  </a:cubicBezTo>
                  <a:cubicBezTo>
                    <a:pt x="5365" y="2135"/>
                    <a:pt x="5373" y="2141"/>
                    <a:pt x="5376" y="2141"/>
                  </a:cubicBezTo>
                  <a:cubicBezTo>
                    <a:pt x="5378" y="2141"/>
                    <a:pt x="5378" y="2140"/>
                    <a:pt x="5376" y="2136"/>
                  </a:cubicBezTo>
                  <a:cubicBezTo>
                    <a:pt x="5370" y="2119"/>
                    <a:pt x="5355" y="2090"/>
                    <a:pt x="5346" y="2090"/>
                  </a:cubicBezTo>
                  <a:cubicBezTo>
                    <a:pt x="5346" y="2090"/>
                    <a:pt x="5345" y="2090"/>
                    <a:pt x="5345" y="2091"/>
                  </a:cubicBezTo>
                  <a:cubicBezTo>
                    <a:pt x="5341" y="2080"/>
                    <a:pt x="5346" y="2064"/>
                    <a:pt x="5348" y="2060"/>
                  </a:cubicBezTo>
                  <a:cubicBezTo>
                    <a:pt x="5347" y="2056"/>
                    <a:pt x="5342" y="2021"/>
                    <a:pt x="5340" y="2019"/>
                  </a:cubicBezTo>
                  <a:cubicBezTo>
                    <a:pt x="5334" y="2014"/>
                    <a:pt x="5327" y="2019"/>
                    <a:pt x="5320" y="2001"/>
                  </a:cubicBezTo>
                  <a:cubicBezTo>
                    <a:pt x="5314" y="1987"/>
                    <a:pt x="5314" y="1975"/>
                    <a:pt x="5308" y="1960"/>
                  </a:cubicBezTo>
                  <a:cubicBezTo>
                    <a:pt x="5301" y="1946"/>
                    <a:pt x="5298" y="1944"/>
                    <a:pt x="5293" y="1927"/>
                  </a:cubicBezTo>
                  <a:cubicBezTo>
                    <a:pt x="5286" y="1908"/>
                    <a:pt x="5291" y="1901"/>
                    <a:pt x="5286" y="1880"/>
                  </a:cubicBezTo>
                  <a:cubicBezTo>
                    <a:pt x="5282" y="1866"/>
                    <a:pt x="5274" y="1845"/>
                    <a:pt x="5266" y="1845"/>
                  </a:cubicBezTo>
                  <a:cubicBezTo>
                    <a:pt x="5266" y="1845"/>
                    <a:pt x="5266" y="1845"/>
                    <a:pt x="5265" y="1845"/>
                  </a:cubicBezTo>
                  <a:cubicBezTo>
                    <a:pt x="5266" y="1842"/>
                    <a:pt x="5266" y="1810"/>
                    <a:pt x="5264" y="1810"/>
                  </a:cubicBezTo>
                  <a:cubicBezTo>
                    <a:pt x="5264" y="1810"/>
                    <a:pt x="5264" y="1810"/>
                    <a:pt x="5264" y="1810"/>
                  </a:cubicBezTo>
                  <a:cubicBezTo>
                    <a:pt x="5262" y="1812"/>
                    <a:pt x="5260" y="1821"/>
                    <a:pt x="5257" y="1821"/>
                  </a:cubicBezTo>
                  <a:cubicBezTo>
                    <a:pt x="5255" y="1821"/>
                    <a:pt x="5253" y="1819"/>
                    <a:pt x="5251" y="1810"/>
                  </a:cubicBezTo>
                  <a:cubicBezTo>
                    <a:pt x="5247" y="1798"/>
                    <a:pt x="5249" y="1791"/>
                    <a:pt x="5247" y="1781"/>
                  </a:cubicBezTo>
                  <a:cubicBezTo>
                    <a:pt x="5244" y="1758"/>
                    <a:pt x="5232" y="1718"/>
                    <a:pt x="5220" y="1709"/>
                  </a:cubicBezTo>
                  <a:lnTo>
                    <a:pt x="5220" y="1709"/>
                  </a:lnTo>
                  <a:cubicBezTo>
                    <a:pt x="5221" y="1709"/>
                    <a:pt x="5221" y="1709"/>
                    <a:pt x="5221" y="1709"/>
                  </a:cubicBezTo>
                  <a:cubicBezTo>
                    <a:pt x="5226" y="1709"/>
                    <a:pt x="5223" y="1673"/>
                    <a:pt x="5220" y="1664"/>
                  </a:cubicBezTo>
                  <a:cubicBezTo>
                    <a:pt x="5219" y="1665"/>
                    <a:pt x="5219" y="1665"/>
                    <a:pt x="5218" y="1665"/>
                  </a:cubicBezTo>
                  <a:cubicBezTo>
                    <a:pt x="5213" y="1665"/>
                    <a:pt x="5210" y="1653"/>
                    <a:pt x="5206" y="1639"/>
                  </a:cubicBezTo>
                  <a:cubicBezTo>
                    <a:pt x="5200" y="1622"/>
                    <a:pt x="5203" y="1629"/>
                    <a:pt x="5197" y="1625"/>
                  </a:cubicBezTo>
                  <a:cubicBezTo>
                    <a:pt x="5188" y="1619"/>
                    <a:pt x="5185" y="1575"/>
                    <a:pt x="5182" y="1563"/>
                  </a:cubicBezTo>
                  <a:cubicBezTo>
                    <a:pt x="5179" y="1554"/>
                    <a:pt x="5174" y="1553"/>
                    <a:pt x="5169" y="1541"/>
                  </a:cubicBezTo>
                  <a:cubicBezTo>
                    <a:pt x="5162" y="1525"/>
                    <a:pt x="5158" y="1507"/>
                    <a:pt x="5153" y="1491"/>
                  </a:cubicBezTo>
                  <a:cubicBezTo>
                    <a:pt x="5142" y="1457"/>
                    <a:pt x="5134" y="1441"/>
                    <a:pt x="5119" y="1430"/>
                  </a:cubicBezTo>
                  <a:lnTo>
                    <a:pt x="5119" y="1430"/>
                  </a:lnTo>
                  <a:cubicBezTo>
                    <a:pt x="5123" y="1433"/>
                    <a:pt x="5131" y="1440"/>
                    <a:pt x="5135" y="1440"/>
                  </a:cubicBezTo>
                  <a:cubicBezTo>
                    <a:pt x="5136" y="1440"/>
                    <a:pt x="5137" y="1440"/>
                    <a:pt x="5137" y="1439"/>
                  </a:cubicBezTo>
                  <a:cubicBezTo>
                    <a:pt x="5141" y="1434"/>
                    <a:pt x="5129" y="1417"/>
                    <a:pt x="5127" y="1415"/>
                  </a:cubicBezTo>
                  <a:cubicBezTo>
                    <a:pt x="5109" y="1396"/>
                    <a:pt x="5108" y="1382"/>
                    <a:pt x="5115" y="1366"/>
                  </a:cubicBezTo>
                  <a:cubicBezTo>
                    <a:pt x="5121" y="1354"/>
                    <a:pt x="5082" y="1332"/>
                    <a:pt x="5095" y="1328"/>
                  </a:cubicBezTo>
                  <a:cubicBezTo>
                    <a:pt x="5104" y="1326"/>
                    <a:pt x="5088" y="1274"/>
                    <a:pt x="5075" y="1274"/>
                  </a:cubicBezTo>
                  <a:cubicBezTo>
                    <a:pt x="5075" y="1274"/>
                    <a:pt x="5075" y="1274"/>
                    <a:pt x="5074" y="1274"/>
                  </a:cubicBezTo>
                  <a:cubicBezTo>
                    <a:pt x="5079" y="1272"/>
                    <a:pt x="5079" y="1264"/>
                    <a:pt x="5079" y="1252"/>
                  </a:cubicBezTo>
                  <a:cubicBezTo>
                    <a:pt x="5079" y="1247"/>
                    <a:pt x="5073" y="1240"/>
                    <a:pt x="5071" y="1231"/>
                  </a:cubicBezTo>
                  <a:cubicBezTo>
                    <a:pt x="5066" y="1216"/>
                    <a:pt x="5067" y="1208"/>
                    <a:pt x="5063" y="1193"/>
                  </a:cubicBezTo>
                  <a:cubicBezTo>
                    <a:pt x="5059" y="1177"/>
                    <a:pt x="5052" y="1169"/>
                    <a:pt x="5047" y="1157"/>
                  </a:cubicBezTo>
                  <a:cubicBezTo>
                    <a:pt x="5043" y="1141"/>
                    <a:pt x="5038" y="1126"/>
                    <a:pt x="5035" y="1110"/>
                  </a:cubicBezTo>
                  <a:cubicBezTo>
                    <a:pt x="5030" y="1087"/>
                    <a:pt x="5028" y="1070"/>
                    <a:pt x="5018" y="1046"/>
                  </a:cubicBezTo>
                  <a:cubicBezTo>
                    <a:pt x="5014" y="1035"/>
                    <a:pt x="5002" y="1025"/>
                    <a:pt x="5001" y="1020"/>
                  </a:cubicBezTo>
                  <a:cubicBezTo>
                    <a:pt x="4998" y="1012"/>
                    <a:pt x="5006" y="1005"/>
                    <a:pt x="5005" y="996"/>
                  </a:cubicBezTo>
                  <a:cubicBezTo>
                    <a:pt x="5004" y="984"/>
                    <a:pt x="4995" y="978"/>
                    <a:pt x="4990" y="976"/>
                  </a:cubicBezTo>
                  <a:cubicBezTo>
                    <a:pt x="4987" y="973"/>
                    <a:pt x="4972" y="976"/>
                    <a:pt x="4973" y="958"/>
                  </a:cubicBezTo>
                  <a:cubicBezTo>
                    <a:pt x="4974" y="943"/>
                    <a:pt x="4978" y="936"/>
                    <a:pt x="4976" y="917"/>
                  </a:cubicBezTo>
                  <a:cubicBezTo>
                    <a:pt x="4971" y="892"/>
                    <a:pt x="4947" y="886"/>
                    <a:pt x="4951" y="861"/>
                  </a:cubicBezTo>
                  <a:cubicBezTo>
                    <a:pt x="4954" y="846"/>
                    <a:pt x="4935" y="798"/>
                    <a:pt x="4928" y="782"/>
                  </a:cubicBezTo>
                  <a:cubicBezTo>
                    <a:pt x="4922" y="765"/>
                    <a:pt x="4914" y="750"/>
                    <a:pt x="4911" y="733"/>
                  </a:cubicBezTo>
                  <a:cubicBezTo>
                    <a:pt x="4910" y="729"/>
                    <a:pt x="4908" y="691"/>
                    <a:pt x="4907" y="691"/>
                  </a:cubicBezTo>
                  <a:cubicBezTo>
                    <a:pt x="4907" y="691"/>
                    <a:pt x="4907" y="691"/>
                    <a:pt x="4907" y="691"/>
                  </a:cubicBezTo>
                  <a:cubicBezTo>
                    <a:pt x="4905" y="693"/>
                    <a:pt x="4905" y="699"/>
                    <a:pt x="4902" y="699"/>
                  </a:cubicBezTo>
                  <a:cubicBezTo>
                    <a:pt x="4901" y="699"/>
                    <a:pt x="4900" y="698"/>
                    <a:pt x="4898" y="694"/>
                  </a:cubicBezTo>
                  <a:cubicBezTo>
                    <a:pt x="4893" y="688"/>
                    <a:pt x="4891" y="680"/>
                    <a:pt x="4888" y="672"/>
                  </a:cubicBezTo>
                  <a:cubicBezTo>
                    <a:pt x="4884" y="656"/>
                    <a:pt x="4879" y="630"/>
                    <a:pt x="4886" y="628"/>
                  </a:cubicBezTo>
                  <a:lnTo>
                    <a:pt x="4886" y="628"/>
                  </a:lnTo>
                  <a:cubicBezTo>
                    <a:pt x="4884" y="629"/>
                    <a:pt x="4883" y="629"/>
                    <a:pt x="4882" y="629"/>
                  </a:cubicBezTo>
                  <a:cubicBezTo>
                    <a:pt x="4866" y="629"/>
                    <a:pt x="4881" y="599"/>
                    <a:pt x="4873" y="579"/>
                  </a:cubicBezTo>
                  <a:cubicBezTo>
                    <a:pt x="4865" y="560"/>
                    <a:pt x="4853" y="562"/>
                    <a:pt x="4845" y="538"/>
                  </a:cubicBezTo>
                  <a:cubicBezTo>
                    <a:pt x="4842" y="531"/>
                    <a:pt x="4842" y="511"/>
                    <a:pt x="4840" y="503"/>
                  </a:cubicBezTo>
                  <a:cubicBezTo>
                    <a:pt x="4834" y="467"/>
                    <a:pt x="4827" y="484"/>
                    <a:pt x="4819" y="448"/>
                  </a:cubicBezTo>
                  <a:cubicBezTo>
                    <a:pt x="4815" y="425"/>
                    <a:pt x="4811" y="409"/>
                    <a:pt x="4804" y="384"/>
                  </a:cubicBezTo>
                  <a:cubicBezTo>
                    <a:pt x="4801" y="377"/>
                    <a:pt x="4790" y="357"/>
                    <a:pt x="4790" y="356"/>
                  </a:cubicBezTo>
                  <a:cubicBezTo>
                    <a:pt x="4780" y="320"/>
                    <a:pt x="4786" y="275"/>
                    <a:pt x="4768" y="240"/>
                  </a:cubicBezTo>
                  <a:cubicBezTo>
                    <a:pt x="4759" y="224"/>
                    <a:pt x="4761" y="241"/>
                    <a:pt x="4754" y="219"/>
                  </a:cubicBezTo>
                  <a:cubicBezTo>
                    <a:pt x="4755" y="212"/>
                    <a:pt x="4754" y="202"/>
                    <a:pt x="4751" y="192"/>
                  </a:cubicBezTo>
                  <a:cubicBezTo>
                    <a:pt x="4750" y="187"/>
                    <a:pt x="4747" y="190"/>
                    <a:pt x="4743" y="183"/>
                  </a:cubicBezTo>
                  <a:cubicBezTo>
                    <a:pt x="4724" y="140"/>
                    <a:pt x="4719" y="47"/>
                    <a:pt x="4692" y="12"/>
                  </a:cubicBezTo>
                  <a:lnTo>
                    <a:pt x="4692" y="12"/>
                  </a:lnTo>
                  <a:cubicBezTo>
                    <a:pt x="4694" y="15"/>
                    <a:pt x="4695" y="16"/>
                    <a:pt x="4695" y="16"/>
                  </a:cubicBezTo>
                  <a:cubicBezTo>
                    <a:pt x="4696" y="16"/>
                    <a:pt x="4693" y="9"/>
                    <a:pt x="4691" y="9"/>
                  </a:cubicBezTo>
                  <a:lnTo>
                    <a:pt x="4691" y="9"/>
                  </a:lnTo>
                  <a:cubicBezTo>
                    <a:pt x="4691" y="9"/>
                    <a:pt x="4691" y="10"/>
                    <a:pt x="4692" y="12"/>
                  </a:cubicBezTo>
                  <a:cubicBezTo>
                    <a:pt x="4690" y="5"/>
                    <a:pt x="4681" y="1"/>
                    <a:pt x="4672" y="1"/>
                  </a:cubicBezTo>
                  <a:close/>
                  <a:moveTo>
                    <a:pt x="169" y="4839"/>
                  </a:moveTo>
                  <a:lnTo>
                    <a:pt x="168" y="4854"/>
                  </a:lnTo>
                  <a:cubicBezTo>
                    <a:pt x="166" y="4861"/>
                    <a:pt x="162" y="4867"/>
                    <a:pt x="157" y="4867"/>
                  </a:cubicBezTo>
                  <a:cubicBezTo>
                    <a:pt x="157" y="4867"/>
                    <a:pt x="157" y="4867"/>
                    <a:pt x="157" y="4867"/>
                  </a:cubicBezTo>
                  <a:cubicBezTo>
                    <a:pt x="157" y="4845"/>
                    <a:pt x="160" y="4839"/>
                    <a:pt x="169" y="4839"/>
                  </a:cubicBezTo>
                  <a:close/>
                  <a:moveTo>
                    <a:pt x="6024" y="4988"/>
                  </a:moveTo>
                  <a:lnTo>
                    <a:pt x="6024" y="4988"/>
                  </a:lnTo>
                  <a:cubicBezTo>
                    <a:pt x="6006" y="4995"/>
                    <a:pt x="5999" y="5003"/>
                    <a:pt x="6007" y="5012"/>
                  </a:cubicBezTo>
                  <a:lnTo>
                    <a:pt x="6017" y="5002"/>
                  </a:lnTo>
                  <a:lnTo>
                    <a:pt x="6024" y="4988"/>
                  </a:lnTo>
                  <a:close/>
                  <a:moveTo>
                    <a:pt x="111" y="5223"/>
                  </a:moveTo>
                  <a:cubicBezTo>
                    <a:pt x="109" y="5223"/>
                    <a:pt x="107" y="5227"/>
                    <a:pt x="106" y="5236"/>
                  </a:cubicBezTo>
                  <a:cubicBezTo>
                    <a:pt x="105" y="5240"/>
                    <a:pt x="105" y="5246"/>
                    <a:pt x="105" y="5250"/>
                  </a:cubicBezTo>
                  <a:cubicBezTo>
                    <a:pt x="106" y="5250"/>
                    <a:pt x="106" y="5250"/>
                    <a:pt x="107" y="5250"/>
                  </a:cubicBezTo>
                  <a:cubicBezTo>
                    <a:pt x="123" y="5250"/>
                    <a:pt x="116" y="5223"/>
                    <a:pt x="111" y="5223"/>
                  </a:cubicBezTo>
                  <a:close/>
                  <a:moveTo>
                    <a:pt x="6194" y="4714"/>
                  </a:moveTo>
                  <a:lnTo>
                    <a:pt x="6194" y="4714"/>
                  </a:lnTo>
                  <a:cubicBezTo>
                    <a:pt x="6192" y="4714"/>
                    <a:pt x="6189" y="4716"/>
                    <a:pt x="6185" y="4723"/>
                  </a:cubicBezTo>
                  <a:cubicBezTo>
                    <a:pt x="6174" y="4741"/>
                    <a:pt x="6163" y="4759"/>
                    <a:pt x="6153" y="4777"/>
                  </a:cubicBezTo>
                  <a:cubicBezTo>
                    <a:pt x="6140" y="4796"/>
                    <a:pt x="6138" y="4803"/>
                    <a:pt x="6136" y="4816"/>
                  </a:cubicBezTo>
                  <a:cubicBezTo>
                    <a:pt x="6134" y="4832"/>
                    <a:pt x="6109" y="4847"/>
                    <a:pt x="6119" y="4857"/>
                  </a:cubicBezTo>
                  <a:cubicBezTo>
                    <a:pt x="6119" y="4856"/>
                    <a:pt x="6117" y="4855"/>
                    <a:pt x="6116" y="4855"/>
                  </a:cubicBezTo>
                  <a:cubicBezTo>
                    <a:pt x="6103" y="4855"/>
                    <a:pt x="6071" y="4893"/>
                    <a:pt x="6054" y="4907"/>
                  </a:cubicBezTo>
                  <a:cubicBezTo>
                    <a:pt x="6047" y="4912"/>
                    <a:pt x="6034" y="4925"/>
                    <a:pt x="6028" y="4928"/>
                  </a:cubicBezTo>
                  <a:cubicBezTo>
                    <a:pt x="6027" y="4927"/>
                    <a:pt x="6025" y="4927"/>
                    <a:pt x="6024" y="4927"/>
                  </a:cubicBezTo>
                  <a:cubicBezTo>
                    <a:pt x="6018" y="4927"/>
                    <a:pt x="6008" y="4932"/>
                    <a:pt x="6000" y="4940"/>
                  </a:cubicBezTo>
                  <a:lnTo>
                    <a:pt x="6008" y="4948"/>
                  </a:lnTo>
                  <a:cubicBezTo>
                    <a:pt x="5992" y="4964"/>
                    <a:pt x="5984" y="4959"/>
                    <a:pt x="5969" y="4976"/>
                  </a:cubicBezTo>
                  <a:cubicBezTo>
                    <a:pt x="5958" y="4990"/>
                    <a:pt x="5945" y="5009"/>
                    <a:pt x="5941" y="5020"/>
                  </a:cubicBezTo>
                  <a:cubicBezTo>
                    <a:pt x="5940" y="5025"/>
                    <a:pt x="5945" y="5023"/>
                    <a:pt x="5937" y="5029"/>
                  </a:cubicBezTo>
                  <a:cubicBezTo>
                    <a:pt x="5929" y="5036"/>
                    <a:pt x="5920" y="5043"/>
                    <a:pt x="5912" y="5047"/>
                  </a:cubicBezTo>
                  <a:cubicBezTo>
                    <a:pt x="5897" y="5055"/>
                    <a:pt x="5877" y="5064"/>
                    <a:pt x="5865" y="5080"/>
                  </a:cubicBezTo>
                  <a:cubicBezTo>
                    <a:pt x="5855" y="5095"/>
                    <a:pt x="5834" y="5116"/>
                    <a:pt x="5816" y="5128"/>
                  </a:cubicBezTo>
                  <a:cubicBezTo>
                    <a:pt x="5807" y="5133"/>
                    <a:pt x="5792" y="5129"/>
                    <a:pt x="5785" y="5139"/>
                  </a:cubicBezTo>
                  <a:cubicBezTo>
                    <a:pt x="5769" y="5160"/>
                    <a:pt x="5810" y="5142"/>
                    <a:pt x="5779" y="5167"/>
                  </a:cubicBezTo>
                  <a:cubicBezTo>
                    <a:pt x="5773" y="5171"/>
                    <a:pt x="5770" y="5172"/>
                    <a:pt x="5767" y="5172"/>
                  </a:cubicBezTo>
                  <a:cubicBezTo>
                    <a:pt x="5760" y="5172"/>
                    <a:pt x="5764" y="5158"/>
                    <a:pt x="5757" y="5158"/>
                  </a:cubicBezTo>
                  <a:cubicBezTo>
                    <a:pt x="5754" y="5158"/>
                    <a:pt x="5750" y="5160"/>
                    <a:pt x="5742" y="5166"/>
                  </a:cubicBezTo>
                  <a:cubicBezTo>
                    <a:pt x="5725" y="5179"/>
                    <a:pt x="5743" y="5176"/>
                    <a:pt x="5733" y="5186"/>
                  </a:cubicBezTo>
                  <a:cubicBezTo>
                    <a:pt x="5717" y="5203"/>
                    <a:pt x="5688" y="5219"/>
                    <a:pt x="5668" y="5231"/>
                  </a:cubicBezTo>
                  <a:cubicBezTo>
                    <a:pt x="5624" y="5259"/>
                    <a:pt x="5565" y="5286"/>
                    <a:pt x="5523" y="5318"/>
                  </a:cubicBezTo>
                  <a:cubicBezTo>
                    <a:pt x="5510" y="5329"/>
                    <a:pt x="5511" y="5334"/>
                    <a:pt x="5503" y="5344"/>
                  </a:cubicBezTo>
                  <a:cubicBezTo>
                    <a:pt x="5496" y="5352"/>
                    <a:pt x="5492" y="5355"/>
                    <a:pt x="5491" y="5355"/>
                  </a:cubicBezTo>
                  <a:cubicBezTo>
                    <a:pt x="5488" y="5355"/>
                    <a:pt x="5489" y="5348"/>
                    <a:pt x="5485" y="5348"/>
                  </a:cubicBezTo>
                  <a:cubicBezTo>
                    <a:pt x="5485" y="5348"/>
                    <a:pt x="5485" y="5348"/>
                    <a:pt x="5485" y="5348"/>
                  </a:cubicBezTo>
                  <a:cubicBezTo>
                    <a:pt x="5473" y="5351"/>
                    <a:pt x="5445" y="5374"/>
                    <a:pt x="5440" y="5382"/>
                  </a:cubicBezTo>
                  <a:cubicBezTo>
                    <a:pt x="5435" y="5394"/>
                    <a:pt x="5432" y="5397"/>
                    <a:pt x="5427" y="5397"/>
                  </a:cubicBezTo>
                  <a:cubicBezTo>
                    <a:pt x="5423" y="5397"/>
                    <a:pt x="5419" y="5396"/>
                    <a:pt x="5414" y="5395"/>
                  </a:cubicBezTo>
                  <a:cubicBezTo>
                    <a:pt x="5414" y="5395"/>
                    <a:pt x="5414" y="5395"/>
                    <a:pt x="5414" y="5395"/>
                  </a:cubicBezTo>
                  <a:cubicBezTo>
                    <a:pt x="5412" y="5395"/>
                    <a:pt x="5406" y="5423"/>
                    <a:pt x="5410" y="5423"/>
                  </a:cubicBezTo>
                  <a:cubicBezTo>
                    <a:pt x="5410" y="5423"/>
                    <a:pt x="5410" y="5423"/>
                    <a:pt x="5410" y="5422"/>
                  </a:cubicBezTo>
                  <a:lnTo>
                    <a:pt x="5410" y="5422"/>
                  </a:lnTo>
                  <a:cubicBezTo>
                    <a:pt x="5408" y="5424"/>
                    <a:pt x="5406" y="5424"/>
                    <a:pt x="5405" y="5424"/>
                  </a:cubicBezTo>
                  <a:cubicBezTo>
                    <a:pt x="5398" y="5424"/>
                    <a:pt x="5394" y="5418"/>
                    <a:pt x="5390" y="5417"/>
                  </a:cubicBezTo>
                  <a:cubicBezTo>
                    <a:pt x="5390" y="5417"/>
                    <a:pt x="5389" y="5417"/>
                    <a:pt x="5389" y="5417"/>
                  </a:cubicBezTo>
                  <a:cubicBezTo>
                    <a:pt x="5380" y="5417"/>
                    <a:pt x="5364" y="5431"/>
                    <a:pt x="5356" y="5438"/>
                  </a:cubicBezTo>
                  <a:cubicBezTo>
                    <a:pt x="5348" y="5444"/>
                    <a:pt x="5314" y="5471"/>
                    <a:pt x="5305" y="5471"/>
                  </a:cubicBezTo>
                  <a:cubicBezTo>
                    <a:pt x="5303" y="5471"/>
                    <a:pt x="5302" y="5469"/>
                    <a:pt x="5303" y="5466"/>
                  </a:cubicBezTo>
                  <a:cubicBezTo>
                    <a:pt x="5304" y="5462"/>
                    <a:pt x="5303" y="5460"/>
                    <a:pt x="5302" y="5460"/>
                  </a:cubicBezTo>
                  <a:cubicBezTo>
                    <a:pt x="5293" y="5460"/>
                    <a:pt x="5263" y="5490"/>
                    <a:pt x="5254" y="5497"/>
                  </a:cubicBezTo>
                  <a:cubicBezTo>
                    <a:pt x="5247" y="5501"/>
                    <a:pt x="5242" y="5502"/>
                    <a:pt x="5237" y="5502"/>
                  </a:cubicBezTo>
                  <a:cubicBezTo>
                    <a:pt x="5228" y="5502"/>
                    <a:pt x="5221" y="5498"/>
                    <a:pt x="5214" y="5498"/>
                  </a:cubicBezTo>
                  <a:cubicBezTo>
                    <a:pt x="5209" y="5498"/>
                    <a:pt x="5204" y="5500"/>
                    <a:pt x="5198" y="5507"/>
                  </a:cubicBezTo>
                  <a:cubicBezTo>
                    <a:pt x="5201" y="5512"/>
                    <a:pt x="5210" y="5513"/>
                    <a:pt x="5222" y="5513"/>
                  </a:cubicBezTo>
                  <a:cubicBezTo>
                    <a:pt x="5239" y="5513"/>
                    <a:pt x="5259" y="5510"/>
                    <a:pt x="5272" y="5509"/>
                  </a:cubicBezTo>
                  <a:cubicBezTo>
                    <a:pt x="5273" y="5509"/>
                    <a:pt x="5309" y="5504"/>
                    <a:pt x="5307" y="5499"/>
                  </a:cubicBezTo>
                  <a:cubicBezTo>
                    <a:pt x="5314" y="5490"/>
                    <a:pt x="5320" y="5486"/>
                    <a:pt x="5333" y="5482"/>
                  </a:cubicBezTo>
                  <a:cubicBezTo>
                    <a:pt x="5350" y="5476"/>
                    <a:pt x="5375" y="5469"/>
                    <a:pt x="5389" y="5454"/>
                  </a:cubicBezTo>
                  <a:cubicBezTo>
                    <a:pt x="5403" y="5442"/>
                    <a:pt x="5401" y="5436"/>
                    <a:pt x="5419" y="5434"/>
                  </a:cubicBezTo>
                  <a:cubicBezTo>
                    <a:pt x="5438" y="5423"/>
                    <a:pt x="5462" y="5394"/>
                    <a:pt x="5476" y="5394"/>
                  </a:cubicBezTo>
                  <a:cubicBezTo>
                    <a:pt x="5478" y="5394"/>
                    <a:pt x="5480" y="5395"/>
                    <a:pt x="5482" y="5398"/>
                  </a:cubicBezTo>
                  <a:cubicBezTo>
                    <a:pt x="5475" y="5386"/>
                    <a:pt x="5527" y="5366"/>
                    <a:pt x="5542" y="5353"/>
                  </a:cubicBezTo>
                  <a:cubicBezTo>
                    <a:pt x="5559" y="5340"/>
                    <a:pt x="5541" y="5346"/>
                    <a:pt x="5551" y="5333"/>
                  </a:cubicBezTo>
                  <a:cubicBezTo>
                    <a:pt x="5555" y="5328"/>
                    <a:pt x="5561" y="5326"/>
                    <a:pt x="5566" y="5326"/>
                  </a:cubicBezTo>
                  <a:cubicBezTo>
                    <a:pt x="5571" y="5326"/>
                    <a:pt x="5575" y="5328"/>
                    <a:pt x="5575" y="5330"/>
                  </a:cubicBezTo>
                  <a:cubicBezTo>
                    <a:pt x="5577" y="5332"/>
                    <a:pt x="5579" y="5333"/>
                    <a:pt x="5581" y="5333"/>
                  </a:cubicBezTo>
                  <a:cubicBezTo>
                    <a:pt x="5591" y="5333"/>
                    <a:pt x="5608" y="5312"/>
                    <a:pt x="5623" y="5301"/>
                  </a:cubicBezTo>
                  <a:cubicBezTo>
                    <a:pt x="5631" y="5296"/>
                    <a:pt x="5688" y="5260"/>
                    <a:pt x="5691" y="5260"/>
                  </a:cubicBezTo>
                  <a:cubicBezTo>
                    <a:pt x="5692" y="5260"/>
                    <a:pt x="5692" y="5260"/>
                    <a:pt x="5692" y="5260"/>
                  </a:cubicBezTo>
                  <a:cubicBezTo>
                    <a:pt x="5692" y="5259"/>
                    <a:pt x="5692" y="5259"/>
                    <a:pt x="5692" y="5259"/>
                  </a:cubicBezTo>
                  <a:lnTo>
                    <a:pt x="5692" y="5259"/>
                  </a:lnTo>
                  <a:cubicBezTo>
                    <a:pt x="5691" y="5259"/>
                    <a:pt x="5687" y="5262"/>
                    <a:pt x="5686" y="5262"/>
                  </a:cubicBezTo>
                  <a:cubicBezTo>
                    <a:pt x="5685" y="5262"/>
                    <a:pt x="5684" y="5261"/>
                    <a:pt x="5686" y="5257"/>
                  </a:cubicBezTo>
                  <a:cubicBezTo>
                    <a:pt x="5690" y="5252"/>
                    <a:pt x="5700" y="5244"/>
                    <a:pt x="5706" y="5240"/>
                  </a:cubicBezTo>
                  <a:cubicBezTo>
                    <a:pt x="5716" y="5233"/>
                    <a:pt x="5733" y="5221"/>
                    <a:pt x="5742" y="5219"/>
                  </a:cubicBezTo>
                  <a:cubicBezTo>
                    <a:pt x="5751" y="5217"/>
                    <a:pt x="5753" y="5222"/>
                    <a:pt x="5766" y="5208"/>
                  </a:cubicBezTo>
                  <a:cubicBezTo>
                    <a:pt x="5774" y="5198"/>
                    <a:pt x="5772" y="5191"/>
                    <a:pt x="5778" y="5183"/>
                  </a:cubicBezTo>
                  <a:cubicBezTo>
                    <a:pt x="5790" y="5169"/>
                    <a:pt x="5817" y="5161"/>
                    <a:pt x="5830" y="5153"/>
                  </a:cubicBezTo>
                  <a:cubicBezTo>
                    <a:pt x="5846" y="5145"/>
                    <a:pt x="5863" y="5133"/>
                    <a:pt x="5878" y="5121"/>
                  </a:cubicBezTo>
                  <a:cubicBezTo>
                    <a:pt x="5892" y="5108"/>
                    <a:pt x="5907" y="5095"/>
                    <a:pt x="5918" y="5080"/>
                  </a:cubicBezTo>
                  <a:cubicBezTo>
                    <a:pt x="5923" y="5073"/>
                    <a:pt x="5929" y="5055"/>
                    <a:pt x="5936" y="5050"/>
                  </a:cubicBezTo>
                  <a:lnTo>
                    <a:pt x="5936" y="5050"/>
                  </a:lnTo>
                  <a:cubicBezTo>
                    <a:pt x="5934" y="5051"/>
                    <a:pt x="5934" y="5064"/>
                    <a:pt x="5938" y="5064"/>
                  </a:cubicBezTo>
                  <a:cubicBezTo>
                    <a:pt x="5944" y="5064"/>
                    <a:pt x="5969" y="5039"/>
                    <a:pt x="5974" y="5033"/>
                  </a:cubicBezTo>
                  <a:cubicBezTo>
                    <a:pt x="5983" y="5023"/>
                    <a:pt x="5974" y="5023"/>
                    <a:pt x="5986" y="5011"/>
                  </a:cubicBezTo>
                  <a:cubicBezTo>
                    <a:pt x="5995" y="5002"/>
                    <a:pt x="6006" y="4992"/>
                    <a:pt x="6016" y="4984"/>
                  </a:cubicBezTo>
                  <a:cubicBezTo>
                    <a:pt x="6046" y="4962"/>
                    <a:pt x="6054" y="4969"/>
                    <a:pt x="6075" y="4935"/>
                  </a:cubicBezTo>
                  <a:cubicBezTo>
                    <a:pt x="6082" y="4919"/>
                    <a:pt x="6094" y="4907"/>
                    <a:pt x="6108" y="4891"/>
                  </a:cubicBezTo>
                  <a:cubicBezTo>
                    <a:pt x="6114" y="4884"/>
                    <a:pt x="6108" y="4873"/>
                    <a:pt x="6121" y="4857"/>
                  </a:cubicBezTo>
                  <a:cubicBezTo>
                    <a:pt x="6123" y="4859"/>
                    <a:pt x="6125" y="4868"/>
                    <a:pt x="6129" y="4868"/>
                  </a:cubicBezTo>
                  <a:cubicBezTo>
                    <a:pt x="6131" y="4868"/>
                    <a:pt x="6133" y="4866"/>
                    <a:pt x="6137" y="4859"/>
                  </a:cubicBezTo>
                  <a:cubicBezTo>
                    <a:pt x="6143" y="4848"/>
                    <a:pt x="6145" y="4838"/>
                    <a:pt x="6147" y="4829"/>
                  </a:cubicBezTo>
                  <a:lnTo>
                    <a:pt x="6147" y="4829"/>
                  </a:lnTo>
                  <a:cubicBezTo>
                    <a:pt x="6147" y="4831"/>
                    <a:pt x="6147" y="4832"/>
                    <a:pt x="6148" y="4832"/>
                  </a:cubicBezTo>
                  <a:cubicBezTo>
                    <a:pt x="6153" y="4832"/>
                    <a:pt x="6175" y="4795"/>
                    <a:pt x="6180" y="4788"/>
                  </a:cubicBezTo>
                  <a:cubicBezTo>
                    <a:pt x="6185" y="4783"/>
                    <a:pt x="6188" y="4782"/>
                    <a:pt x="6190" y="4782"/>
                  </a:cubicBezTo>
                  <a:cubicBezTo>
                    <a:pt x="6191" y="4782"/>
                    <a:pt x="6192" y="4783"/>
                    <a:pt x="6194" y="4783"/>
                  </a:cubicBezTo>
                  <a:cubicBezTo>
                    <a:pt x="6196" y="4783"/>
                    <a:pt x="6199" y="4781"/>
                    <a:pt x="6204" y="4773"/>
                  </a:cubicBezTo>
                  <a:cubicBezTo>
                    <a:pt x="6212" y="4759"/>
                    <a:pt x="6205" y="4748"/>
                    <a:pt x="6196" y="4748"/>
                  </a:cubicBezTo>
                  <a:cubicBezTo>
                    <a:pt x="6190" y="4748"/>
                    <a:pt x="6183" y="4752"/>
                    <a:pt x="6178" y="4762"/>
                  </a:cubicBezTo>
                  <a:lnTo>
                    <a:pt x="6187" y="4744"/>
                  </a:lnTo>
                  <a:cubicBezTo>
                    <a:pt x="6195" y="4731"/>
                    <a:pt x="6198" y="4714"/>
                    <a:pt x="6194" y="4714"/>
                  </a:cubicBezTo>
                  <a:close/>
                  <a:moveTo>
                    <a:pt x="4416" y="5879"/>
                  </a:moveTo>
                  <a:lnTo>
                    <a:pt x="4416" y="5879"/>
                  </a:lnTo>
                  <a:cubicBezTo>
                    <a:pt x="4416" y="5879"/>
                    <a:pt x="4415" y="5879"/>
                    <a:pt x="4415" y="5879"/>
                  </a:cubicBezTo>
                  <a:cubicBezTo>
                    <a:pt x="4415" y="5879"/>
                    <a:pt x="4416" y="5879"/>
                    <a:pt x="4416" y="5879"/>
                  </a:cubicBezTo>
                  <a:close/>
                  <a:moveTo>
                    <a:pt x="402" y="5961"/>
                  </a:moveTo>
                  <a:cubicBezTo>
                    <a:pt x="402" y="5961"/>
                    <a:pt x="402" y="5961"/>
                    <a:pt x="402" y="5961"/>
                  </a:cubicBezTo>
                  <a:cubicBezTo>
                    <a:pt x="402" y="5961"/>
                    <a:pt x="402" y="5961"/>
                    <a:pt x="402" y="5961"/>
                  </a:cubicBezTo>
                  <a:close/>
                  <a:moveTo>
                    <a:pt x="4212" y="5967"/>
                  </a:moveTo>
                  <a:lnTo>
                    <a:pt x="4227" y="5968"/>
                  </a:lnTo>
                  <a:cubicBezTo>
                    <a:pt x="4218" y="5972"/>
                    <a:pt x="4209" y="5975"/>
                    <a:pt x="4204" y="5975"/>
                  </a:cubicBezTo>
                  <a:cubicBezTo>
                    <a:pt x="4201" y="5975"/>
                    <a:pt x="4199" y="5974"/>
                    <a:pt x="4198" y="5972"/>
                  </a:cubicBezTo>
                  <a:lnTo>
                    <a:pt x="4212" y="5967"/>
                  </a:lnTo>
                  <a:close/>
                  <a:moveTo>
                    <a:pt x="4068" y="5986"/>
                  </a:moveTo>
                  <a:cubicBezTo>
                    <a:pt x="4061" y="5992"/>
                    <a:pt x="4052" y="5996"/>
                    <a:pt x="4058" y="6000"/>
                  </a:cubicBezTo>
                  <a:cubicBezTo>
                    <a:pt x="4085" y="5992"/>
                    <a:pt x="4088" y="5987"/>
                    <a:pt x="4068" y="5986"/>
                  </a:cubicBezTo>
                  <a:close/>
                  <a:moveTo>
                    <a:pt x="3995" y="6016"/>
                  </a:moveTo>
                  <a:cubicBezTo>
                    <a:pt x="3993" y="6016"/>
                    <a:pt x="3991" y="6016"/>
                    <a:pt x="3988" y="6017"/>
                  </a:cubicBezTo>
                  <a:cubicBezTo>
                    <a:pt x="3974" y="6021"/>
                    <a:pt x="3971" y="6029"/>
                    <a:pt x="3981" y="6029"/>
                  </a:cubicBezTo>
                  <a:cubicBezTo>
                    <a:pt x="3983" y="6029"/>
                    <a:pt x="3987" y="6029"/>
                    <a:pt x="3991" y="6027"/>
                  </a:cubicBezTo>
                  <a:cubicBezTo>
                    <a:pt x="4006" y="6023"/>
                    <a:pt x="4004" y="6016"/>
                    <a:pt x="3995" y="6016"/>
                  </a:cubicBezTo>
                  <a:close/>
                  <a:moveTo>
                    <a:pt x="3891" y="6101"/>
                  </a:moveTo>
                  <a:cubicBezTo>
                    <a:pt x="3891" y="6101"/>
                    <a:pt x="3891" y="6101"/>
                    <a:pt x="3891" y="6102"/>
                  </a:cubicBezTo>
                  <a:cubicBezTo>
                    <a:pt x="3891" y="6101"/>
                    <a:pt x="3891" y="6101"/>
                    <a:pt x="3891" y="6101"/>
                  </a:cubicBezTo>
                  <a:close/>
                  <a:moveTo>
                    <a:pt x="2678" y="6241"/>
                  </a:moveTo>
                  <a:cubicBezTo>
                    <a:pt x="2671" y="6241"/>
                    <a:pt x="2664" y="6242"/>
                    <a:pt x="2657" y="6242"/>
                  </a:cubicBezTo>
                  <a:cubicBezTo>
                    <a:pt x="2657" y="6246"/>
                    <a:pt x="2658" y="6248"/>
                    <a:pt x="2664" y="6248"/>
                  </a:cubicBezTo>
                  <a:cubicBezTo>
                    <a:pt x="2666" y="6248"/>
                    <a:pt x="2668" y="6248"/>
                    <a:pt x="2670" y="6248"/>
                  </a:cubicBezTo>
                  <a:cubicBezTo>
                    <a:pt x="2672" y="6248"/>
                    <a:pt x="2698" y="6247"/>
                    <a:pt x="2693" y="6244"/>
                  </a:cubicBezTo>
                  <a:cubicBezTo>
                    <a:pt x="2689" y="6242"/>
                    <a:pt x="2683" y="6241"/>
                    <a:pt x="2678" y="6241"/>
                  </a:cubicBezTo>
                  <a:close/>
                  <a:moveTo>
                    <a:pt x="1407" y="6245"/>
                  </a:moveTo>
                  <a:cubicBezTo>
                    <a:pt x="1409" y="6245"/>
                    <a:pt x="1410" y="6245"/>
                    <a:pt x="1412" y="6246"/>
                  </a:cubicBezTo>
                  <a:cubicBezTo>
                    <a:pt x="1420" y="6250"/>
                    <a:pt x="1432" y="6257"/>
                    <a:pt x="1416" y="6257"/>
                  </a:cubicBezTo>
                  <a:cubicBezTo>
                    <a:pt x="1415" y="6257"/>
                    <a:pt x="1413" y="6257"/>
                    <a:pt x="1411" y="6257"/>
                  </a:cubicBezTo>
                  <a:cubicBezTo>
                    <a:pt x="1392" y="6254"/>
                    <a:pt x="1394" y="6245"/>
                    <a:pt x="1407" y="6245"/>
                  </a:cubicBezTo>
                  <a:close/>
                  <a:moveTo>
                    <a:pt x="1771" y="6275"/>
                  </a:moveTo>
                  <a:lnTo>
                    <a:pt x="1771" y="6275"/>
                  </a:lnTo>
                  <a:cubicBezTo>
                    <a:pt x="1771" y="6275"/>
                    <a:pt x="1771" y="6275"/>
                    <a:pt x="1771" y="6275"/>
                  </a:cubicBezTo>
                  <a:lnTo>
                    <a:pt x="1771" y="6275"/>
                  </a:lnTo>
                  <a:cubicBezTo>
                    <a:pt x="1771" y="6275"/>
                    <a:pt x="1771" y="6275"/>
                    <a:pt x="1771" y="6275"/>
                  </a:cubicBezTo>
                  <a:close/>
                  <a:moveTo>
                    <a:pt x="2157" y="6295"/>
                  </a:moveTo>
                  <a:cubicBezTo>
                    <a:pt x="2157" y="6295"/>
                    <a:pt x="2157" y="6295"/>
                    <a:pt x="2157" y="6295"/>
                  </a:cubicBezTo>
                  <a:lnTo>
                    <a:pt x="2157" y="6295"/>
                  </a:lnTo>
                  <a:cubicBezTo>
                    <a:pt x="2157" y="6295"/>
                    <a:pt x="2157" y="6295"/>
                    <a:pt x="2157" y="6295"/>
                  </a:cubicBezTo>
                  <a:close/>
                  <a:moveTo>
                    <a:pt x="1821" y="6288"/>
                  </a:moveTo>
                  <a:cubicBezTo>
                    <a:pt x="1828" y="6288"/>
                    <a:pt x="1832" y="6291"/>
                    <a:pt x="1822" y="6293"/>
                  </a:cubicBezTo>
                  <a:cubicBezTo>
                    <a:pt x="1813" y="6296"/>
                    <a:pt x="1804" y="6297"/>
                    <a:pt x="1796" y="6299"/>
                  </a:cubicBezTo>
                  <a:cubicBezTo>
                    <a:pt x="1797" y="6296"/>
                    <a:pt x="1797" y="6289"/>
                    <a:pt x="1808" y="6289"/>
                  </a:cubicBezTo>
                  <a:cubicBezTo>
                    <a:pt x="1809" y="6289"/>
                    <a:pt x="1811" y="6289"/>
                    <a:pt x="1812" y="6289"/>
                  </a:cubicBezTo>
                  <a:cubicBezTo>
                    <a:pt x="1812" y="6289"/>
                    <a:pt x="1813" y="6289"/>
                    <a:pt x="1813" y="6289"/>
                  </a:cubicBezTo>
                  <a:lnTo>
                    <a:pt x="1813" y="6289"/>
                  </a:lnTo>
                  <a:cubicBezTo>
                    <a:pt x="1816" y="6288"/>
                    <a:pt x="1818" y="6288"/>
                    <a:pt x="1821" y="6288"/>
                  </a:cubicBezTo>
                  <a:close/>
                  <a:moveTo>
                    <a:pt x="2365" y="6298"/>
                  </a:moveTo>
                  <a:cubicBezTo>
                    <a:pt x="2375" y="6298"/>
                    <a:pt x="2386" y="6299"/>
                    <a:pt x="2386" y="6303"/>
                  </a:cubicBezTo>
                  <a:lnTo>
                    <a:pt x="2343" y="6304"/>
                  </a:lnTo>
                  <a:cubicBezTo>
                    <a:pt x="2343" y="6300"/>
                    <a:pt x="2345" y="6299"/>
                    <a:pt x="2357" y="6298"/>
                  </a:cubicBezTo>
                  <a:cubicBezTo>
                    <a:pt x="2359" y="6298"/>
                    <a:pt x="2362" y="6298"/>
                    <a:pt x="2365" y="6298"/>
                  </a:cubicBezTo>
                  <a:close/>
                  <a:moveTo>
                    <a:pt x="1837" y="6322"/>
                  </a:moveTo>
                  <a:cubicBezTo>
                    <a:pt x="1837" y="6322"/>
                    <a:pt x="1837" y="6322"/>
                    <a:pt x="1838" y="6322"/>
                  </a:cubicBezTo>
                  <a:cubicBezTo>
                    <a:pt x="1837" y="6322"/>
                    <a:pt x="1837" y="6322"/>
                    <a:pt x="1837" y="6322"/>
                  </a:cubicBezTo>
                  <a:close/>
                  <a:moveTo>
                    <a:pt x="2112" y="6337"/>
                  </a:moveTo>
                  <a:cubicBezTo>
                    <a:pt x="2112" y="6337"/>
                    <a:pt x="2112" y="6337"/>
                    <a:pt x="2112" y="6337"/>
                  </a:cubicBezTo>
                  <a:cubicBezTo>
                    <a:pt x="2112" y="6337"/>
                    <a:pt x="2112" y="6337"/>
                    <a:pt x="2112" y="6337"/>
                  </a:cubicBezTo>
                  <a:close/>
                  <a:moveTo>
                    <a:pt x="20" y="836"/>
                  </a:moveTo>
                  <a:cubicBezTo>
                    <a:pt x="9" y="836"/>
                    <a:pt x="1" y="901"/>
                    <a:pt x="18" y="901"/>
                  </a:cubicBezTo>
                  <a:cubicBezTo>
                    <a:pt x="20" y="901"/>
                    <a:pt x="21" y="901"/>
                    <a:pt x="22" y="900"/>
                  </a:cubicBezTo>
                  <a:lnTo>
                    <a:pt x="22" y="900"/>
                  </a:lnTo>
                  <a:cubicBezTo>
                    <a:pt x="17" y="906"/>
                    <a:pt x="21" y="971"/>
                    <a:pt x="14" y="983"/>
                  </a:cubicBezTo>
                  <a:cubicBezTo>
                    <a:pt x="8" y="992"/>
                    <a:pt x="14" y="996"/>
                    <a:pt x="16" y="1008"/>
                  </a:cubicBezTo>
                  <a:cubicBezTo>
                    <a:pt x="20" y="1021"/>
                    <a:pt x="19" y="1035"/>
                    <a:pt x="21" y="1049"/>
                  </a:cubicBezTo>
                  <a:cubicBezTo>
                    <a:pt x="29" y="1113"/>
                    <a:pt x="33" y="1185"/>
                    <a:pt x="34" y="1251"/>
                  </a:cubicBezTo>
                  <a:cubicBezTo>
                    <a:pt x="35" y="1292"/>
                    <a:pt x="27" y="1385"/>
                    <a:pt x="52" y="1386"/>
                  </a:cubicBezTo>
                  <a:cubicBezTo>
                    <a:pt x="53" y="1386"/>
                    <a:pt x="70" y="1395"/>
                    <a:pt x="65" y="1401"/>
                  </a:cubicBezTo>
                  <a:cubicBezTo>
                    <a:pt x="61" y="1407"/>
                    <a:pt x="55" y="1415"/>
                    <a:pt x="50" y="1415"/>
                  </a:cubicBezTo>
                  <a:cubicBezTo>
                    <a:pt x="48" y="1415"/>
                    <a:pt x="19" y="1426"/>
                    <a:pt x="20" y="1429"/>
                  </a:cubicBezTo>
                  <a:cubicBezTo>
                    <a:pt x="21" y="1434"/>
                    <a:pt x="23" y="1430"/>
                    <a:pt x="25" y="1439"/>
                  </a:cubicBezTo>
                  <a:cubicBezTo>
                    <a:pt x="28" y="1450"/>
                    <a:pt x="28" y="1461"/>
                    <a:pt x="28" y="1472"/>
                  </a:cubicBezTo>
                  <a:cubicBezTo>
                    <a:pt x="29" y="1489"/>
                    <a:pt x="30" y="1515"/>
                    <a:pt x="22" y="1515"/>
                  </a:cubicBezTo>
                  <a:cubicBezTo>
                    <a:pt x="37" y="1515"/>
                    <a:pt x="28" y="1550"/>
                    <a:pt x="41" y="1557"/>
                  </a:cubicBezTo>
                  <a:cubicBezTo>
                    <a:pt x="48" y="1561"/>
                    <a:pt x="62" y="1573"/>
                    <a:pt x="51" y="1594"/>
                  </a:cubicBezTo>
                  <a:cubicBezTo>
                    <a:pt x="46" y="1604"/>
                    <a:pt x="40" y="1598"/>
                    <a:pt x="36" y="1614"/>
                  </a:cubicBezTo>
                  <a:cubicBezTo>
                    <a:pt x="34" y="1624"/>
                    <a:pt x="35" y="1638"/>
                    <a:pt x="40" y="1643"/>
                  </a:cubicBezTo>
                  <a:cubicBezTo>
                    <a:pt x="46" y="1647"/>
                    <a:pt x="44" y="1650"/>
                    <a:pt x="45" y="1668"/>
                  </a:cubicBezTo>
                  <a:cubicBezTo>
                    <a:pt x="45" y="1674"/>
                    <a:pt x="44" y="1674"/>
                    <a:pt x="42" y="1674"/>
                  </a:cubicBezTo>
                  <a:cubicBezTo>
                    <a:pt x="42" y="1674"/>
                    <a:pt x="42" y="1674"/>
                    <a:pt x="41" y="1674"/>
                  </a:cubicBezTo>
                  <a:cubicBezTo>
                    <a:pt x="40" y="1674"/>
                    <a:pt x="40" y="1674"/>
                    <a:pt x="39" y="1675"/>
                  </a:cubicBezTo>
                  <a:cubicBezTo>
                    <a:pt x="28" y="1688"/>
                    <a:pt x="52" y="1733"/>
                    <a:pt x="43" y="1759"/>
                  </a:cubicBezTo>
                  <a:cubicBezTo>
                    <a:pt x="44" y="1777"/>
                    <a:pt x="61" y="1801"/>
                    <a:pt x="58" y="1806"/>
                  </a:cubicBezTo>
                  <a:cubicBezTo>
                    <a:pt x="56" y="1808"/>
                    <a:pt x="47" y="1816"/>
                    <a:pt x="48" y="1822"/>
                  </a:cubicBezTo>
                  <a:cubicBezTo>
                    <a:pt x="51" y="1834"/>
                    <a:pt x="57" y="1827"/>
                    <a:pt x="62" y="1839"/>
                  </a:cubicBezTo>
                  <a:cubicBezTo>
                    <a:pt x="62" y="1839"/>
                    <a:pt x="43" y="1857"/>
                    <a:pt x="44" y="1858"/>
                  </a:cubicBezTo>
                  <a:cubicBezTo>
                    <a:pt x="54" y="1870"/>
                    <a:pt x="60" y="1887"/>
                    <a:pt x="55" y="1916"/>
                  </a:cubicBezTo>
                  <a:cubicBezTo>
                    <a:pt x="54" y="1929"/>
                    <a:pt x="52" y="1945"/>
                    <a:pt x="54" y="1960"/>
                  </a:cubicBezTo>
                  <a:cubicBezTo>
                    <a:pt x="54" y="1963"/>
                    <a:pt x="56" y="1973"/>
                    <a:pt x="57" y="1973"/>
                  </a:cubicBezTo>
                  <a:cubicBezTo>
                    <a:pt x="58" y="1973"/>
                    <a:pt x="58" y="1972"/>
                    <a:pt x="58" y="1967"/>
                  </a:cubicBezTo>
                  <a:lnTo>
                    <a:pt x="59" y="2001"/>
                  </a:lnTo>
                  <a:cubicBezTo>
                    <a:pt x="60" y="2013"/>
                    <a:pt x="60" y="2014"/>
                    <a:pt x="61" y="2014"/>
                  </a:cubicBezTo>
                  <a:cubicBezTo>
                    <a:pt x="61" y="2014"/>
                    <a:pt x="61" y="2014"/>
                    <a:pt x="62" y="2014"/>
                  </a:cubicBezTo>
                  <a:cubicBezTo>
                    <a:pt x="62" y="2014"/>
                    <a:pt x="64" y="2015"/>
                    <a:pt x="65" y="2018"/>
                  </a:cubicBezTo>
                  <a:cubicBezTo>
                    <a:pt x="69" y="2026"/>
                    <a:pt x="63" y="2065"/>
                    <a:pt x="63" y="2075"/>
                  </a:cubicBezTo>
                  <a:cubicBezTo>
                    <a:pt x="62" y="2089"/>
                    <a:pt x="61" y="2118"/>
                    <a:pt x="66" y="2130"/>
                  </a:cubicBezTo>
                  <a:cubicBezTo>
                    <a:pt x="69" y="2139"/>
                    <a:pt x="81" y="2132"/>
                    <a:pt x="71" y="2159"/>
                  </a:cubicBezTo>
                  <a:cubicBezTo>
                    <a:pt x="65" y="2167"/>
                    <a:pt x="62" y="2192"/>
                    <a:pt x="68" y="2192"/>
                  </a:cubicBezTo>
                  <a:cubicBezTo>
                    <a:pt x="69" y="2192"/>
                    <a:pt x="71" y="2190"/>
                    <a:pt x="73" y="2187"/>
                  </a:cubicBezTo>
                  <a:cubicBezTo>
                    <a:pt x="83" y="2187"/>
                    <a:pt x="87" y="2208"/>
                    <a:pt x="81" y="2228"/>
                  </a:cubicBezTo>
                  <a:cubicBezTo>
                    <a:pt x="76" y="2242"/>
                    <a:pt x="69" y="2242"/>
                    <a:pt x="75" y="2269"/>
                  </a:cubicBezTo>
                  <a:cubicBezTo>
                    <a:pt x="75" y="2273"/>
                    <a:pt x="90" y="2310"/>
                    <a:pt x="87" y="2311"/>
                  </a:cubicBezTo>
                  <a:cubicBezTo>
                    <a:pt x="87" y="2311"/>
                    <a:pt x="87" y="2311"/>
                    <a:pt x="87" y="2311"/>
                  </a:cubicBezTo>
                  <a:cubicBezTo>
                    <a:pt x="85" y="2311"/>
                    <a:pt x="80" y="2296"/>
                    <a:pt x="77" y="2296"/>
                  </a:cubicBezTo>
                  <a:cubicBezTo>
                    <a:pt x="76" y="2296"/>
                    <a:pt x="75" y="2297"/>
                    <a:pt x="75" y="2299"/>
                  </a:cubicBezTo>
                  <a:cubicBezTo>
                    <a:pt x="72" y="2310"/>
                    <a:pt x="83" y="2338"/>
                    <a:pt x="84" y="2345"/>
                  </a:cubicBezTo>
                  <a:cubicBezTo>
                    <a:pt x="85" y="2362"/>
                    <a:pt x="86" y="2382"/>
                    <a:pt x="83" y="2396"/>
                  </a:cubicBezTo>
                  <a:cubicBezTo>
                    <a:pt x="80" y="2410"/>
                    <a:pt x="78" y="2420"/>
                    <a:pt x="78" y="2438"/>
                  </a:cubicBezTo>
                  <a:cubicBezTo>
                    <a:pt x="78" y="2456"/>
                    <a:pt x="80" y="2477"/>
                    <a:pt x="83" y="2495"/>
                  </a:cubicBezTo>
                  <a:cubicBezTo>
                    <a:pt x="86" y="2513"/>
                    <a:pt x="94" y="2522"/>
                    <a:pt x="88" y="2534"/>
                  </a:cubicBezTo>
                  <a:cubicBezTo>
                    <a:pt x="81" y="2547"/>
                    <a:pt x="80" y="2572"/>
                    <a:pt x="83" y="2593"/>
                  </a:cubicBezTo>
                  <a:cubicBezTo>
                    <a:pt x="84" y="2602"/>
                    <a:pt x="87" y="2604"/>
                    <a:pt x="91" y="2604"/>
                  </a:cubicBezTo>
                  <a:cubicBezTo>
                    <a:pt x="93" y="2604"/>
                    <a:pt x="95" y="2603"/>
                    <a:pt x="97" y="2603"/>
                  </a:cubicBezTo>
                  <a:lnTo>
                    <a:pt x="97" y="2603"/>
                  </a:lnTo>
                  <a:cubicBezTo>
                    <a:pt x="80" y="2603"/>
                    <a:pt x="86" y="2663"/>
                    <a:pt x="95" y="2681"/>
                  </a:cubicBezTo>
                  <a:cubicBezTo>
                    <a:pt x="99" y="2690"/>
                    <a:pt x="99" y="2710"/>
                    <a:pt x="94" y="2717"/>
                  </a:cubicBezTo>
                  <a:cubicBezTo>
                    <a:pt x="93" y="2717"/>
                    <a:pt x="93" y="2717"/>
                    <a:pt x="93" y="2717"/>
                  </a:cubicBezTo>
                  <a:cubicBezTo>
                    <a:pt x="90" y="2717"/>
                    <a:pt x="89" y="2711"/>
                    <a:pt x="87" y="2711"/>
                  </a:cubicBezTo>
                  <a:cubicBezTo>
                    <a:pt x="86" y="2711"/>
                    <a:pt x="86" y="2712"/>
                    <a:pt x="85" y="2714"/>
                  </a:cubicBezTo>
                  <a:cubicBezTo>
                    <a:pt x="82" y="2723"/>
                    <a:pt x="88" y="2732"/>
                    <a:pt x="90" y="2739"/>
                  </a:cubicBezTo>
                  <a:cubicBezTo>
                    <a:pt x="93" y="2754"/>
                    <a:pt x="94" y="2777"/>
                    <a:pt x="89" y="2789"/>
                  </a:cubicBezTo>
                  <a:cubicBezTo>
                    <a:pt x="79" y="2789"/>
                    <a:pt x="94" y="2815"/>
                    <a:pt x="96" y="2825"/>
                  </a:cubicBezTo>
                  <a:cubicBezTo>
                    <a:pt x="98" y="2848"/>
                    <a:pt x="95" y="2876"/>
                    <a:pt x="101" y="2896"/>
                  </a:cubicBezTo>
                  <a:cubicBezTo>
                    <a:pt x="106" y="2915"/>
                    <a:pt x="105" y="2942"/>
                    <a:pt x="104" y="2961"/>
                  </a:cubicBezTo>
                  <a:cubicBezTo>
                    <a:pt x="103" y="2984"/>
                    <a:pt x="99" y="3023"/>
                    <a:pt x="107" y="3044"/>
                  </a:cubicBezTo>
                  <a:cubicBezTo>
                    <a:pt x="110" y="3052"/>
                    <a:pt x="102" y="3064"/>
                    <a:pt x="100" y="3072"/>
                  </a:cubicBezTo>
                  <a:cubicBezTo>
                    <a:pt x="97" y="3085"/>
                    <a:pt x="103" y="3090"/>
                    <a:pt x="104" y="3106"/>
                  </a:cubicBezTo>
                  <a:cubicBezTo>
                    <a:pt x="104" y="3123"/>
                    <a:pt x="104" y="3143"/>
                    <a:pt x="106" y="3160"/>
                  </a:cubicBezTo>
                  <a:cubicBezTo>
                    <a:pt x="109" y="3178"/>
                    <a:pt x="115" y="3173"/>
                    <a:pt x="110" y="3194"/>
                  </a:cubicBezTo>
                  <a:cubicBezTo>
                    <a:pt x="106" y="3214"/>
                    <a:pt x="99" y="3261"/>
                    <a:pt x="117" y="3262"/>
                  </a:cubicBezTo>
                  <a:cubicBezTo>
                    <a:pt x="117" y="3262"/>
                    <a:pt x="116" y="3262"/>
                    <a:pt x="116" y="3262"/>
                  </a:cubicBezTo>
                  <a:cubicBezTo>
                    <a:pt x="98" y="3262"/>
                    <a:pt x="107" y="3377"/>
                    <a:pt x="115" y="3399"/>
                  </a:cubicBezTo>
                  <a:cubicBezTo>
                    <a:pt x="122" y="3419"/>
                    <a:pt x="94" y="3444"/>
                    <a:pt x="110" y="3468"/>
                  </a:cubicBezTo>
                  <a:cubicBezTo>
                    <a:pt x="118" y="3479"/>
                    <a:pt x="128" y="3483"/>
                    <a:pt x="120" y="3505"/>
                  </a:cubicBezTo>
                  <a:cubicBezTo>
                    <a:pt x="120" y="3512"/>
                    <a:pt x="122" y="3554"/>
                    <a:pt x="123" y="3554"/>
                  </a:cubicBezTo>
                  <a:cubicBezTo>
                    <a:pt x="123" y="3554"/>
                    <a:pt x="123" y="3554"/>
                    <a:pt x="123" y="3554"/>
                  </a:cubicBezTo>
                  <a:lnTo>
                    <a:pt x="123" y="3554"/>
                  </a:lnTo>
                  <a:cubicBezTo>
                    <a:pt x="123" y="3554"/>
                    <a:pt x="123" y="3554"/>
                    <a:pt x="123" y="3554"/>
                  </a:cubicBezTo>
                  <a:cubicBezTo>
                    <a:pt x="122" y="3554"/>
                    <a:pt x="120" y="3548"/>
                    <a:pt x="118" y="3548"/>
                  </a:cubicBezTo>
                  <a:cubicBezTo>
                    <a:pt x="117" y="3548"/>
                    <a:pt x="116" y="3549"/>
                    <a:pt x="116" y="3552"/>
                  </a:cubicBezTo>
                  <a:cubicBezTo>
                    <a:pt x="114" y="3561"/>
                    <a:pt x="116" y="3574"/>
                    <a:pt x="116" y="3584"/>
                  </a:cubicBezTo>
                  <a:cubicBezTo>
                    <a:pt x="117" y="3610"/>
                    <a:pt x="110" y="3639"/>
                    <a:pt x="112" y="3663"/>
                  </a:cubicBezTo>
                  <a:cubicBezTo>
                    <a:pt x="114" y="3648"/>
                    <a:pt x="122" y="3638"/>
                    <a:pt x="129" y="3638"/>
                  </a:cubicBezTo>
                  <a:cubicBezTo>
                    <a:pt x="133" y="3638"/>
                    <a:pt x="137" y="3642"/>
                    <a:pt x="140" y="3649"/>
                  </a:cubicBezTo>
                  <a:cubicBezTo>
                    <a:pt x="140" y="3660"/>
                    <a:pt x="138" y="3663"/>
                    <a:pt x="135" y="3663"/>
                  </a:cubicBezTo>
                  <a:cubicBezTo>
                    <a:pt x="131" y="3663"/>
                    <a:pt x="127" y="3658"/>
                    <a:pt x="124" y="3657"/>
                  </a:cubicBezTo>
                  <a:cubicBezTo>
                    <a:pt x="124" y="3657"/>
                    <a:pt x="124" y="3657"/>
                    <a:pt x="124" y="3657"/>
                  </a:cubicBezTo>
                  <a:cubicBezTo>
                    <a:pt x="119" y="3657"/>
                    <a:pt x="124" y="3689"/>
                    <a:pt x="123" y="3699"/>
                  </a:cubicBezTo>
                  <a:cubicBezTo>
                    <a:pt x="122" y="3708"/>
                    <a:pt x="112" y="3727"/>
                    <a:pt x="116" y="3732"/>
                  </a:cubicBezTo>
                  <a:cubicBezTo>
                    <a:pt x="119" y="3739"/>
                    <a:pt x="124" y="3742"/>
                    <a:pt x="123" y="3756"/>
                  </a:cubicBezTo>
                  <a:cubicBezTo>
                    <a:pt x="120" y="3780"/>
                    <a:pt x="114" y="3795"/>
                    <a:pt x="114" y="3820"/>
                  </a:cubicBezTo>
                  <a:cubicBezTo>
                    <a:pt x="114" y="3819"/>
                    <a:pt x="115" y="3818"/>
                    <a:pt x="115" y="3818"/>
                  </a:cubicBezTo>
                  <a:cubicBezTo>
                    <a:pt x="120" y="3818"/>
                    <a:pt x="120" y="3913"/>
                    <a:pt x="123" y="3922"/>
                  </a:cubicBezTo>
                  <a:cubicBezTo>
                    <a:pt x="123" y="3924"/>
                    <a:pt x="123" y="3925"/>
                    <a:pt x="124" y="3925"/>
                  </a:cubicBezTo>
                  <a:cubicBezTo>
                    <a:pt x="126" y="3925"/>
                    <a:pt x="130" y="3922"/>
                    <a:pt x="132" y="3922"/>
                  </a:cubicBezTo>
                  <a:cubicBezTo>
                    <a:pt x="134" y="3922"/>
                    <a:pt x="136" y="3923"/>
                    <a:pt x="138" y="3927"/>
                  </a:cubicBezTo>
                  <a:cubicBezTo>
                    <a:pt x="143" y="3943"/>
                    <a:pt x="127" y="3949"/>
                    <a:pt x="124" y="3949"/>
                  </a:cubicBezTo>
                  <a:cubicBezTo>
                    <a:pt x="127" y="3949"/>
                    <a:pt x="134" y="3958"/>
                    <a:pt x="131" y="3969"/>
                  </a:cubicBezTo>
                  <a:cubicBezTo>
                    <a:pt x="128" y="3980"/>
                    <a:pt x="121" y="3974"/>
                    <a:pt x="118" y="3985"/>
                  </a:cubicBezTo>
                  <a:cubicBezTo>
                    <a:pt x="117" y="3991"/>
                    <a:pt x="133" y="4002"/>
                    <a:pt x="132" y="4021"/>
                  </a:cubicBezTo>
                  <a:cubicBezTo>
                    <a:pt x="131" y="4026"/>
                    <a:pt x="119" y="4055"/>
                    <a:pt x="124" y="4055"/>
                  </a:cubicBezTo>
                  <a:cubicBezTo>
                    <a:pt x="124" y="4055"/>
                    <a:pt x="124" y="4055"/>
                    <a:pt x="124" y="4055"/>
                  </a:cubicBezTo>
                  <a:cubicBezTo>
                    <a:pt x="127" y="4055"/>
                    <a:pt x="129" y="4050"/>
                    <a:pt x="130" y="4050"/>
                  </a:cubicBezTo>
                  <a:cubicBezTo>
                    <a:pt x="131" y="4050"/>
                    <a:pt x="132" y="4052"/>
                    <a:pt x="133" y="4057"/>
                  </a:cubicBezTo>
                  <a:cubicBezTo>
                    <a:pt x="135" y="4061"/>
                    <a:pt x="135" y="4068"/>
                    <a:pt x="133" y="4073"/>
                  </a:cubicBezTo>
                  <a:cubicBezTo>
                    <a:pt x="132" y="4077"/>
                    <a:pt x="130" y="4078"/>
                    <a:pt x="127" y="4078"/>
                  </a:cubicBezTo>
                  <a:cubicBezTo>
                    <a:pt x="126" y="4078"/>
                    <a:pt x="125" y="4078"/>
                    <a:pt x="123" y="4078"/>
                  </a:cubicBezTo>
                  <a:cubicBezTo>
                    <a:pt x="120" y="4078"/>
                    <a:pt x="118" y="4079"/>
                    <a:pt x="117" y="4086"/>
                  </a:cubicBezTo>
                  <a:cubicBezTo>
                    <a:pt x="117" y="4099"/>
                    <a:pt x="117" y="4114"/>
                    <a:pt x="118" y="4127"/>
                  </a:cubicBezTo>
                  <a:cubicBezTo>
                    <a:pt x="119" y="4131"/>
                    <a:pt x="124" y="4136"/>
                    <a:pt x="124" y="4136"/>
                  </a:cubicBezTo>
                  <a:cubicBezTo>
                    <a:pt x="124" y="4159"/>
                    <a:pt x="123" y="4182"/>
                    <a:pt x="124" y="4204"/>
                  </a:cubicBezTo>
                  <a:cubicBezTo>
                    <a:pt x="125" y="4218"/>
                    <a:pt x="127" y="4226"/>
                    <a:pt x="129" y="4226"/>
                  </a:cubicBezTo>
                  <a:cubicBezTo>
                    <a:pt x="131" y="4226"/>
                    <a:pt x="133" y="4220"/>
                    <a:pt x="135" y="4207"/>
                  </a:cubicBezTo>
                  <a:lnTo>
                    <a:pt x="135" y="4207"/>
                  </a:lnTo>
                  <a:cubicBezTo>
                    <a:pt x="135" y="4228"/>
                    <a:pt x="136" y="4249"/>
                    <a:pt x="130" y="4265"/>
                  </a:cubicBezTo>
                  <a:cubicBezTo>
                    <a:pt x="124" y="4277"/>
                    <a:pt x="117" y="4297"/>
                    <a:pt x="122" y="4316"/>
                  </a:cubicBezTo>
                  <a:cubicBezTo>
                    <a:pt x="126" y="4330"/>
                    <a:pt x="129" y="4330"/>
                    <a:pt x="130" y="4350"/>
                  </a:cubicBezTo>
                  <a:cubicBezTo>
                    <a:pt x="130" y="4357"/>
                    <a:pt x="129" y="4372"/>
                    <a:pt x="130" y="4379"/>
                  </a:cubicBezTo>
                  <a:cubicBezTo>
                    <a:pt x="130" y="4379"/>
                    <a:pt x="131" y="4379"/>
                    <a:pt x="131" y="4379"/>
                  </a:cubicBezTo>
                  <a:cubicBezTo>
                    <a:pt x="133" y="4379"/>
                    <a:pt x="134" y="4379"/>
                    <a:pt x="135" y="4382"/>
                  </a:cubicBezTo>
                  <a:cubicBezTo>
                    <a:pt x="138" y="4400"/>
                    <a:pt x="135" y="4428"/>
                    <a:pt x="137" y="4447"/>
                  </a:cubicBezTo>
                  <a:cubicBezTo>
                    <a:pt x="139" y="4466"/>
                    <a:pt x="145" y="4483"/>
                    <a:pt x="137" y="4496"/>
                  </a:cubicBezTo>
                  <a:cubicBezTo>
                    <a:pt x="132" y="4505"/>
                    <a:pt x="132" y="4547"/>
                    <a:pt x="137" y="4555"/>
                  </a:cubicBezTo>
                  <a:cubicBezTo>
                    <a:pt x="137" y="4557"/>
                    <a:pt x="138" y="4557"/>
                    <a:pt x="139" y="4557"/>
                  </a:cubicBezTo>
                  <a:cubicBezTo>
                    <a:pt x="143" y="4557"/>
                    <a:pt x="145" y="4533"/>
                    <a:pt x="145" y="4527"/>
                  </a:cubicBezTo>
                  <a:lnTo>
                    <a:pt x="145" y="4527"/>
                  </a:lnTo>
                  <a:cubicBezTo>
                    <a:pt x="145" y="4541"/>
                    <a:pt x="145" y="4556"/>
                    <a:pt x="143" y="4569"/>
                  </a:cubicBezTo>
                  <a:cubicBezTo>
                    <a:pt x="140" y="4581"/>
                    <a:pt x="136" y="4588"/>
                    <a:pt x="134" y="4601"/>
                  </a:cubicBezTo>
                  <a:cubicBezTo>
                    <a:pt x="131" y="4624"/>
                    <a:pt x="139" y="4631"/>
                    <a:pt x="135" y="4653"/>
                  </a:cubicBezTo>
                  <a:cubicBezTo>
                    <a:pt x="133" y="4663"/>
                    <a:pt x="117" y="4687"/>
                    <a:pt x="129" y="4693"/>
                  </a:cubicBezTo>
                  <a:cubicBezTo>
                    <a:pt x="135" y="4696"/>
                    <a:pt x="146" y="4700"/>
                    <a:pt x="138" y="4725"/>
                  </a:cubicBezTo>
                  <a:cubicBezTo>
                    <a:pt x="134" y="4739"/>
                    <a:pt x="130" y="4739"/>
                    <a:pt x="127" y="4759"/>
                  </a:cubicBezTo>
                  <a:cubicBezTo>
                    <a:pt x="126" y="4765"/>
                    <a:pt x="122" y="4812"/>
                    <a:pt x="126" y="4814"/>
                  </a:cubicBezTo>
                  <a:cubicBezTo>
                    <a:pt x="126" y="4814"/>
                    <a:pt x="126" y="4814"/>
                    <a:pt x="127" y="4814"/>
                  </a:cubicBezTo>
                  <a:cubicBezTo>
                    <a:pt x="129" y="4814"/>
                    <a:pt x="133" y="4810"/>
                    <a:pt x="137" y="4810"/>
                  </a:cubicBezTo>
                  <a:cubicBezTo>
                    <a:pt x="140" y="4810"/>
                    <a:pt x="142" y="4813"/>
                    <a:pt x="141" y="4826"/>
                  </a:cubicBezTo>
                  <a:cubicBezTo>
                    <a:pt x="140" y="4835"/>
                    <a:pt x="138" y="4837"/>
                    <a:pt x="136" y="4837"/>
                  </a:cubicBezTo>
                  <a:cubicBezTo>
                    <a:pt x="134" y="4837"/>
                    <a:pt x="132" y="4836"/>
                    <a:pt x="131" y="4836"/>
                  </a:cubicBezTo>
                  <a:cubicBezTo>
                    <a:pt x="129" y="4836"/>
                    <a:pt x="128" y="4837"/>
                    <a:pt x="127" y="4838"/>
                  </a:cubicBezTo>
                  <a:lnTo>
                    <a:pt x="127" y="4838"/>
                  </a:lnTo>
                  <a:cubicBezTo>
                    <a:pt x="127" y="4838"/>
                    <a:pt x="127" y="4838"/>
                    <a:pt x="127" y="4838"/>
                  </a:cubicBezTo>
                  <a:cubicBezTo>
                    <a:pt x="127" y="4838"/>
                    <a:pt x="127" y="4838"/>
                    <a:pt x="127" y="4838"/>
                  </a:cubicBezTo>
                  <a:cubicBezTo>
                    <a:pt x="127" y="4838"/>
                    <a:pt x="127" y="4838"/>
                    <a:pt x="127" y="4838"/>
                  </a:cubicBezTo>
                  <a:lnTo>
                    <a:pt x="127" y="4838"/>
                  </a:lnTo>
                  <a:cubicBezTo>
                    <a:pt x="128" y="4838"/>
                    <a:pt x="137" y="4858"/>
                    <a:pt x="138" y="4860"/>
                  </a:cubicBezTo>
                  <a:cubicBezTo>
                    <a:pt x="142" y="4874"/>
                    <a:pt x="139" y="4878"/>
                    <a:pt x="135" y="4884"/>
                  </a:cubicBezTo>
                  <a:cubicBezTo>
                    <a:pt x="128" y="4893"/>
                    <a:pt x="122" y="4940"/>
                    <a:pt x="124" y="4956"/>
                  </a:cubicBezTo>
                  <a:cubicBezTo>
                    <a:pt x="125" y="4963"/>
                    <a:pt x="128" y="4965"/>
                    <a:pt x="132" y="4965"/>
                  </a:cubicBezTo>
                  <a:cubicBezTo>
                    <a:pt x="136" y="4965"/>
                    <a:pt x="141" y="4963"/>
                    <a:pt x="144" y="4963"/>
                  </a:cubicBezTo>
                  <a:cubicBezTo>
                    <a:pt x="145" y="4963"/>
                    <a:pt x="146" y="4963"/>
                    <a:pt x="146" y="4965"/>
                  </a:cubicBezTo>
                  <a:cubicBezTo>
                    <a:pt x="146" y="4979"/>
                    <a:pt x="140" y="4981"/>
                    <a:pt x="137" y="4988"/>
                  </a:cubicBezTo>
                  <a:cubicBezTo>
                    <a:pt x="133" y="4997"/>
                    <a:pt x="131" y="5012"/>
                    <a:pt x="130" y="5025"/>
                  </a:cubicBezTo>
                  <a:cubicBezTo>
                    <a:pt x="128" y="5044"/>
                    <a:pt x="114" y="5080"/>
                    <a:pt x="116" y="5094"/>
                  </a:cubicBezTo>
                  <a:cubicBezTo>
                    <a:pt x="117" y="5101"/>
                    <a:pt x="126" y="5114"/>
                    <a:pt x="123" y="5121"/>
                  </a:cubicBezTo>
                  <a:cubicBezTo>
                    <a:pt x="118" y="5126"/>
                    <a:pt x="116" y="5126"/>
                    <a:pt x="114" y="5139"/>
                  </a:cubicBezTo>
                  <a:cubicBezTo>
                    <a:pt x="111" y="5169"/>
                    <a:pt x="128" y="5183"/>
                    <a:pt x="127" y="5212"/>
                  </a:cubicBezTo>
                  <a:cubicBezTo>
                    <a:pt x="126" y="5243"/>
                    <a:pt x="106" y="5255"/>
                    <a:pt x="105" y="5277"/>
                  </a:cubicBezTo>
                  <a:cubicBezTo>
                    <a:pt x="105" y="5279"/>
                    <a:pt x="105" y="5280"/>
                    <a:pt x="106" y="5280"/>
                  </a:cubicBezTo>
                  <a:cubicBezTo>
                    <a:pt x="109" y="5280"/>
                    <a:pt x="114" y="5274"/>
                    <a:pt x="114" y="5271"/>
                  </a:cubicBezTo>
                  <a:lnTo>
                    <a:pt x="114" y="5271"/>
                  </a:lnTo>
                  <a:cubicBezTo>
                    <a:pt x="113" y="5289"/>
                    <a:pt x="103" y="5291"/>
                    <a:pt x="103" y="5307"/>
                  </a:cubicBezTo>
                  <a:cubicBezTo>
                    <a:pt x="103" y="5327"/>
                    <a:pt x="105" y="5342"/>
                    <a:pt x="103" y="5362"/>
                  </a:cubicBezTo>
                  <a:lnTo>
                    <a:pt x="103" y="5362"/>
                  </a:lnTo>
                  <a:cubicBezTo>
                    <a:pt x="103" y="5362"/>
                    <a:pt x="103" y="5362"/>
                    <a:pt x="103" y="5362"/>
                  </a:cubicBezTo>
                  <a:lnTo>
                    <a:pt x="103" y="5362"/>
                  </a:lnTo>
                  <a:cubicBezTo>
                    <a:pt x="103" y="5362"/>
                    <a:pt x="103" y="5363"/>
                    <a:pt x="103" y="5365"/>
                  </a:cubicBezTo>
                  <a:cubicBezTo>
                    <a:pt x="103" y="5364"/>
                    <a:pt x="103" y="5363"/>
                    <a:pt x="103" y="5362"/>
                  </a:cubicBezTo>
                  <a:lnTo>
                    <a:pt x="103" y="5362"/>
                  </a:lnTo>
                  <a:cubicBezTo>
                    <a:pt x="103" y="5365"/>
                    <a:pt x="102" y="5381"/>
                    <a:pt x="103" y="5387"/>
                  </a:cubicBezTo>
                  <a:cubicBezTo>
                    <a:pt x="106" y="5398"/>
                    <a:pt x="103" y="5405"/>
                    <a:pt x="100" y="5415"/>
                  </a:cubicBezTo>
                  <a:cubicBezTo>
                    <a:pt x="95" y="5436"/>
                    <a:pt x="92" y="5464"/>
                    <a:pt x="93" y="5485"/>
                  </a:cubicBezTo>
                  <a:cubicBezTo>
                    <a:pt x="94" y="5493"/>
                    <a:pt x="103" y="5521"/>
                    <a:pt x="97" y="5521"/>
                  </a:cubicBezTo>
                  <a:cubicBezTo>
                    <a:pt x="87" y="5522"/>
                    <a:pt x="76" y="5519"/>
                    <a:pt x="83" y="5552"/>
                  </a:cubicBezTo>
                  <a:cubicBezTo>
                    <a:pt x="85" y="5563"/>
                    <a:pt x="89" y="5574"/>
                    <a:pt x="92" y="5585"/>
                  </a:cubicBezTo>
                  <a:lnTo>
                    <a:pt x="92" y="5585"/>
                  </a:lnTo>
                  <a:cubicBezTo>
                    <a:pt x="90" y="5582"/>
                    <a:pt x="88" y="5581"/>
                    <a:pt x="86" y="5581"/>
                  </a:cubicBezTo>
                  <a:cubicBezTo>
                    <a:pt x="86" y="5581"/>
                    <a:pt x="85" y="5581"/>
                    <a:pt x="85" y="5581"/>
                  </a:cubicBezTo>
                  <a:cubicBezTo>
                    <a:pt x="83" y="5593"/>
                    <a:pt x="86" y="5613"/>
                    <a:pt x="92" y="5613"/>
                  </a:cubicBezTo>
                  <a:cubicBezTo>
                    <a:pt x="92" y="5613"/>
                    <a:pt x="92" y="5613"/>
                    <a:pt x="92" y="5613"/>
                  </a:cubicBezTo>
                  <a:cubicBezTo>
                    <a:pt x="93" y="5613"/>
                    <a:pt x="95" y="5600"/>
                    <a:pt x="96" y="5597"/>
                  </a:cubicBezTo>
                  <a:lnTo>
                    <a:pt x="96" y="5597"/>
                  </a:lnTo>
                  <a:cubicBezTo>
                    <a:pt x="98" y="5608"/>
                    <a:pt x="100" y="5619"/>
                    <a:pt x="99" y="5631"/>
                  </a:cubicBezTo>
                  <a:cubicBezTo>
                    <a:pt x="97" y="5649"/>
                    <a:pt x="96" y="5663"/>
                    <a:pt x="101" y="5684"/>
                  </a:cubicBezTo>
                  <a:cubicBezTo>
                    <a:pt x="107" y="5706"/>
                    <a:pt x="115" y="5704"/>
                    <a:pt x="122" y="5718"/>
                  </a:cubicBezTo>
                  <a:cubicBezTo>
                    <a:pt x="130" y="5730"/>
                    <a:pt x="127" y="5746"/>
                    <a:pt x="138" y="5759"/>
                  </a:cubicBezTo>
                  <a:cubicBezTo>
                    <a:pt x="140" y="5761"/>
                    <a:pt x="147" y="5761"/>
                    <a:pt x="151" y="5764"/>
                  </a:cubicBezTo>
                  <a:cubicBezTo>
                    <a:pt x="172" y="5779"/>
                    <a:pt x="171" y="5806"/>
                    <a:pt x="185" y="5819"/>
                  </a:cubicBezTo>
                  <a:cubicBezTo>
                    <a:pt x="181" y="5815"/>
                    <a:pt x="184" y="5806"/>
                    <a:pt x="192" y="5806"/>
                  </a:cubicBezTo>
                  <a:cubicBezTo>
                    <a:pt x="197" y="5806"/>
                    <a:pt x="204" y="5811"/>
                    <a:pt x="212" y="5825"/>
                  </a:cubicBezTo>
                  <a:cubicBezTo>
                    <a:pt x="222" y="5843"/>
                    <a:pt x="217" y="5839"/>
                    <a:pt x="240" y="5857"/>
                  </a:cubicBezTo>
                  <a:cubicBezTo>
                    <a:pt x="248" y="5868"/>
                    <a:pt x="249" y="5869"/>
                    <a:pt x="245" y="5875"/>
                  </a:cubicBezTo>
                  <a:cubicBezTo>
                    <a:pt x="246" y="5874"/>
                    <a:pt x="247" y="5873"/>
                    <a:pt x="249" y="5873"/>
                  </a:cubicBezTo>
                  <a:cubicBezTo>
                    <a:pt x="262" y="5873"/>
                    <a:pt x="298" y="5906"/>
                    <a:pt x="312" y="5906"/>
                  </a:cubicBezTo>
                  <a:cubicBezTo>
                    <a:pt x="313" y="5906"/>
                    <a:pt x="315" y="5906"/>
                    <a:pt x="316" y="5904"/>
                  </a:cubicBezTo>
                  <a:lnTo>
                    <a:pt x="316" y="5904"/>
                  </a:lnTo>
                  <a:cubicBezTo>
                    <a:pt x="310" y="5912"/>
                    <a:pt x="356" y="5939"/>
                    <a:pt x="369" y="5945"/>
                  </a:cubicBezTo>
                  <a:cubicBezTo>
                    <a:pt x="379" y="5952"/>
                    <a:pt x="391" y="5958"/>
                    <a:pt x="402" y="5961"/>
                  </a:cubicBezTo>
                  <a:lnTo>
                    <a:pt x="402" y="5961"/>
                  </a:lnTo>
                  <a:cubicBezTo>
                    <a:pt x="402" y="5961"/>
                    <a:pt x="410" y="5960"/>
                    <a:pt x="415" y="5960"/>
                  </a:cubicBezTo>
                  <a:cubicBezTo>
                    <a:pt x="416" y="5960"/>
                    <a:pt x="418" y="5960"/>
                    <a:pt x="418" y="5960"/>
                  </a:cubicBezTo>
                  <a:cubicBezTo>
                    <a:pt x="422" y="5967"/>
                    <a:pt x="412" y="5973"/>
                    <a:pt x="409" y="5978"/>
                  </a:cubicBezTo>
                  <a:cubicBezTo>
                    <a:pt x="417" y="5979"/>
                    <a:pt x="427" y="5982"/>
                    <a:pt x="434" y="5982"/>
                  </a:cubicBezTo>
                  <a:cubicBezTo>
                    <a:pt x="437" y="5982"/>
                    <a:pt x="439" y="5981"/>
                    <a:pt x="441" y="5980"/>
                  </a:cubicBezTo>
                  <a:cubicBezTo>
                    <a:pt x="444" y="5977"/>
                    <a:pt x="448" y="5974"/>
                    <a:pt x="455" y="5974"/>
                  </a:cubicBezTo>
                  <a:cubicBezTo>
                    <a:pt x="460" y="5974"/>
                    <a:pt x="466" y="5976"/>
                    <a:pt x="475" y="5980"/>
                  </a:cubicBezTo>
                  <a:cubicBezTo>
                    <a:pt x="473" y="5984"/>
                    <a:pt x="459" y="5992"/>
                    <a:pt x="464" y="5997"/>
                  </a:cubicBezTo>
                  <a:cubicBezTo>
                    <a:pt x="470" y="6002"/>
                    <a:pt x="480" y="6004"/>
                    <a:pt x="488" y="6004"/>
                  </a:cubicBezTo>
                  <a:cubicBezTo>
                    <a:pt x="491" y="6004"/>
                    <a:pt x="494" y="6003"/>
                    <a:pt x="496" y="6003"/>
                  </a:cubicBezTo>
                  <a:cubicBezTo>
                    <a:pt x="505" y="6007"/>
                    <a:pt x="516" y="6013"/>
                    <a:pt x="523" y="6019"/>
                  </a:cubicBezTo>
                  <a:cubicBezTo>
                    <a:pt x="530" y="6023"/>
                    <a:pt x="536" y="6033"/>
                    <a:pt x="544" y="6036"/>
                  </a:cubicBezTo>
                  <a:cubicBezTo>
                    <a:pt x="547" y="6038"/>
                    <a:pt x="550" y="6038"/>
                    <a:pt x="552" y="6038"/>
                  </a:cubicBezTo>
                  <a:cubicBezTo>
                    <a:pt x="559" y="6038"/>
                    <a:pt x="564" y="6035"/>
                    <a:pt x="568" y="6035"/>
                  </a:cubicBezTo>
                  <a:cubicBezTo>
                    <a:pt x="570" y="6035"/>
                    <a:pt x="572" y="6035"/>
                    <a:pt x="573" y="6036"/>
                  </a:cubicBezTo>
                  <a:cubicBezTo>
                    <a:pt x="575" y="6037"/>
                    <a:pt x="580" y="6045"/>
                    <a:pt x="585" y="6048"/>
                  </a:cubicBezTo>
                  <a:cubicBezTo>
                    <a:pt x="591" y="6051"/>
                    <a:pt x="599" y="6055"/>
                    <a:pt x="606" y="6058"/>
                  </a:cubicBezTo>
                  <a:cubicBezTo>
                    <a:pt x="625" y="6067"/>
                    <a:pt x="640" y="6069"/>
                    <a:pt x="660" y="6075"/>
                  </a:cubicBezTo>
                  <a:cubicBezTo>
                    <a:pt x="676" y="6081"/>
                    <a:pt x="679" y="6089"/>
                    <a:pt x="694" y="6092"/>
                  </a:cubicBezTo>
                  <a:cubicBezTo>
                    <a:pt x="697" y="6093"/>
                    <a:pt x="700" y="6093"/>
                    <a:pt x="702" y="6093"/>
                  </a:cubicBezTo>
                  <a:cubicBezTo>
                    <a:pt x="707" y="6093"/>
                    <a:pt x="709" y="6092"/>
                    <a:pt x="710" y="6089"/>
                  </a:cubicBezTo>
                  <a:lnTo>
                    <a:pt x="710" y="6089"/>
                  </a:lnTo>
                  <a:cubicBezTo>
                    <a:pt x="707" y="6098"/>
                    <a:pt x="704" y="6103"/>
                    <a:pt x="732" y="6113"/>
                  </a:cubicBezTo>
                  <a:cubicBezTo>
                    <a:pt x="732" y="6112"/>
                    <a:pt x="734" y="6109"/>
                    <a:pt x="734" y="6108"/>
                  </a:cubicBezTo>
                  <a:lnTo>
                    <a:pt x="734" y="6108"/>
                  </a:lnTo>
                  <a:cubicBezTo>
                    <a:pt x="751" y="6113"/>
                    <a:pt x="806" y="6135"/>
                    <a:pt x="821" y="6135"/>
                  </a:cubicBezTo>
                  <a:cubicBezTo>
                    <a:pt x="821" y="6135"/>
                    <a:pt x="822" y="6135"/>
                    <a:pt x="822" y="6135"/>
                  </a:cubicBezTo>
                  <a:cubicBezTo>
                    <a:pt x="823" y="6135"/>
                    <a:pt x="817" y="6123"/>
                    <a:pt x="823" y="6123"/>
                  </a:cubicBezTo>
                  <a:cubicBezTo>
                    <a:pt x="824" y="6123"/>
                    <a:pt x="825" y="6123"/>
                    <a:pt x="827" y="6124"/>
                  </a:cubicBezTo>
                  <a:cubicBezTo>
                    <a:pt x="839" y="6130"/>
                    <a:pt x="851" y="6139"/>
                    <a:pt x="863" y="6145"/>
                  </a:cubicBezTo>
                  <a:cubicBezTo>
                    <a:pt x="894" y="6159"/>
                    <a:pt x="931" y="6174"/>
                    <a:pt x="966" y="6181"/>
                  </a:cubicBezTo>
                  <a:cubicBezTo>
                    <a:pt x="985" y="6185"/>
                    <a:pt x="998" y="6182"/>
                    <a:pt x="1017" y="6186"/>
                  </a:cubicBezTo>
                  <a:cubicBezTo>
                    <a:pt x="1027" y="6189"/>
                    <a:pt x="1034" y="6190"/>
                    <a:pt x="1039" y="6190"/>
                  </a:cubicBezTo>
                  <a:cubicBezTo>
                    <a:pt x="1048" y="6190"/>
                    <a:pt x="1050" y="6187"/>
                    <a:pt x="1059" y="6183"/>
                  </a:cubicBezTo>
                  <a:lnTo>
                    <a:pt x="1059" y="6183"/>
                  </a:lnTo>
                  <a:cubicBezTo>
                    <a:pt x="1055" y="6185"/>
                    <a:pt x="1085" y="6208"/>
                    <a:pt x="1099" y="6208"/>
                  </a:cubicBezTo>
                  <a:cubicBezTo>
                    <a:pt x="1101" y="6208"/>
                    <a:pt x="1102" y="6207"/>
                    <a:pt x="1103" y="6206"/>
                  </a:cubicBezTo>
                  <a:cubicBezTo>
                    <a:pt x="1108" y="6202"/>
                    <a:pt x="1063" y="6179"/>
                    <a:pt x="1070" y="6174"/>
                  </a:cubicBezTo>
                  <a:lnTo>
                    <a:pt x="1070" y="6174"/>
                  </a:lnTo>
                  <a:cubicBezTo>
                    <a:pt x="1070" y="6174"/>
                    <a:pt x="1105" y="6194"/>
                    <a:pt x="1108" y="6195"/>
                  </a:cubicBezTo>
                  <a:cubicBezTo>
                    <a:pt x="1120" y="6205"/>
                    <a:pt x="1139" y="6217"/>
                    <a:pt x="1137" y="6225"/>
                  </a:cubicBezTo>
                  <a:cubicBezTo>
                    <a:pt x="1138" y="6220"/>
                    <a:pt x="1143" y="6219"/>
                    <a:pt x="1150" y="6219"/>
                  </a:cubicBezTo>
                  <a:cubicBezTo>
                    <a:pt x="1161" y="6219"/>
                    <a:pt x="1177" y="6223"/>
                    <a:pt x="1190" y="6223"/>
                  </a:cubicBezTo>
                  <a:cubicBezTo>
                    <a:pt x="1192" y="6223"/>
                    <a:pt x="1195" y="6223"/>
                    <a:pt x="1198" y="6222"/>
                  </a:cubicBezTo>
                  <a:cubicBezTo>
                    <a:pt x="1223" y="6228"/>
                    <a:pt x="1222" y="6229"/>
                    <a:pt x="1218" y="6237"/>
                  </a:cubicBezTo>
                  <a:cubicBezTo>
                    <a:pt x="1213" y="6243"/>
                    <a:pt x="1236" y="6245"/>
                    <a:pt x="1235" y="6250"/>
                  </a:cubicBezTo>
                  <a:lnTo>
                    <a:pt x="1240" y="6226"/>
                  </a:lnTo>
                  <a:cubicBezTo>
                    <a:pt x="1265" y="6231"/>
                    <a:pt x="1269" y="6252"/>
                    <a:pt x="1272" y="6252"/>
                  </a:cubicBezTo>
                  <a:cubicBezTo>
                    <a:pt x="1282" y="6251"/>
                    <a:pt x="1296" y="6247"/>
                    <a:pt x="1310" y="6247"/>
                  </a:cubicBezTo>
                  <a:cubicBezTo>
                    <a:pt x="1318" y="6247"/>
                    <a:pt x="1326" y="6249"/>
                    <a:pt x="1333" y="6253"/>
                  </a:cubicBezTo>
                  <a:cubicBezTo>
                    <a:pt x="1344" y="6259"/>
                    <a:pt x="1385" y="6275"/>
                    <a:pt x="1409" y="6275"/>
                  </a:cubicBezTo>
                  <a:cubicBezTo>
                    <a:pt x="1414" y="6275"/>
                    <a:pt x="1419" y="6274"/>
                    <a:pt x="1422" y="6272"/>
                  </a:cubicBezTo>
                  <a:cubicBezTo>
                    <a:pt x="1423" y="6271"/>
                    <a:pt x="1425" y="6271"/>
                    <a:pt x="1428" y="6271"/>
                  </a:cubicBezTo>
                  <a:cubicBezTo>
                    <a:pt x="1438" y="6271"/>
                    <a:pt x="1459" y="6276"/>
                    <a:pt x="1471" y="6276"/>
                  </a:cubicBezTo>
                  <a:cubicBezTo>
                    <a:pt x="1474" y="6276"/>
                    <a:pt x="1476" y="6276"/>
                    <a:pt x="1478" y="6275"/>
                  </a:cubicBezTo>
                  <a:cubicBezTo>
                    <a:pt x="1482" y="6274"/>
                    <a:pt x="1486" y="6274"/>
                    <a:pt x="1489" y="6274"/>
                  </a:cubicBezTo>
                  <a:cubicBezTo>
                    <a:pt x="1504" y="6274"/>
                    <a:pt x="1506" y="6288"/>
                    <a:pt x="1518" y="6291"/>
                  </a:cubicBezTo>
                  <a:cubicBezTo>
                    <a:pt x="1522" y="6292"/>
                    <a:pt x="1525" y="6292"/>
                    <a:pt x="1528" y="6292"/>
                  </a:cubicBezTo>
                  <a:cubicBezTo>
                    <a:pt x="1537" y="6292"/>
                    <a:pt x="1545" y="6290"/>
                    <a:pt x="1554" y="6290"/>
                  </a:cubicBezTo>
                  <a:cubicBezTo>
                    <a:pt x="1556" y="6290"/>
                    <a:pt x="1559" y="6290"/>
                    <a:pt x="1562" y="6290"/>
                  </a:cubicBezTo>
                  <a:cubicBezTo>
                    <a:pt x="1582" y="6294"/>
                    <a:pt x="1576" y="6296"/>
                    <a:pt x="1572" y="6301"/>
                  </a:cubicBezTo>
                  <a:cubicBezTo>
                    <a:pt x="1570" y="6303"/>
                    <a:pt x="1577" y="6304"/>
                    <a:pt x="1585" y="6304"/>
                  </a:cubicBezTo>
                  <a:cubicBezTo>
                    <a:pt x="1592" y="6304"/>
                    <a:pt x="1600" y="6303"/>
                    <a:pt x="1601" y="6303"/>
                  </a:cubicBezTo>
                  <a:cubicBezTo>
                    <a:pt x="1604" y="6303"/>
                    <a:pt x="1607" y="6302"/>
                    <a:pt x="1609" y="6302"/>
                  </a:cubicBezTo>
                  <a:cubicBezTo>
                    <a:pt x="1615" y="6302"/>
                    <a:pt x="1618" y="6305"/>
                    <a:pt x="1624" y="6306"/>
                  </a:cubicBezTo>
                  <a:cubicBezTo>
                    <a:pt x="1625" y="6306"/>
                    <a:pt x="1627" y="6307"/>
                    <a:pt x="1628" y="6307"/>
                  </a:cubicBezTo>
                  <a:cubicBezTo>
                    <a:pt x="1639" y="6307"/>
                    <a:pt x="1635" y="6291"/>
                    <a:pt x="1641" y="6291"/>
                  </a:cubicBezTo>
                  <a:cubicBezTo>
                    <a:pt x="1644" y="6291"/>
                    <a:pt x="1648" y="6293"/>
                    <a:pt x="1654" y="6299"/>
                  </a:cubicBezTo>
                  <a:cubicBezTo>
                    <a:pt x="1663" y="6307"/>
                    <a:pt x="1679" y="6311"/>
                    <a:pt x="1695" y="6311"/>
                  </a:cubicBezTo>
                  <a:cubicBezTo>
                    <a:pt x="1703" y="6311"/>
                    <a:pt x="1710" y="6310"/>
                    <a:pt x="1717" y="6308"/>
                  </a:cubicBezTo>
                  <a:cubicBezTo>
                    <a:pt x="1726" y="6305"/>
                    <a:pt x="1734" y="6303"/>
                    <a:pt x="1741" y="6303"/>
                  </a:cubicBezTo>
                  <a:cubicBezTo>
                    <a:pt x="1751" y="6303"/>
                    <a:pt x="1759" y="6306"/>
                    <a:pt x="1767" y="6316"/>
                  </a:cubicBezTo>
                  <a:cubicBezTo>
                    <a:pt x="1769" y="6318"/>
                    <a:pt x="1775" y="6319"/>
                    <a:pt x="1783" y="6319"/>
                  </a:cubicBezTo>
                  <a:cubicBezTo>
                    <a:pt x="1793" y="6319"/>
                    <a:pt x="1807" y="6318"/>
                    <a:pt x="1819" y="6318"/>
                  </a:cubicBezTo>
                  <a:cubicBezTo>
                    <a:pt x="1827" y="6318"/>
                    <a:pt x="1834" y="6318"/>
                    <a:pt x="1837" y="6322"/>
                  </a:cubicBezTo>
                  <a:lnTo>
                    <a:pt x="1837" y="6322"/>
                  </a:lnTo>
                  <a:cubicBezTo>
                    <a:pt x="1833" y="6316"/>
                    <a:pt x="1863" y="6310"/>
                    <a:pt x="1878" y="6310"/>
                  </a:cubicBezTo>
                  <a:cubicBezTo>
                    <a:pt x="1886" y="6310"/>
                    <a:pt x="1890" y="6312"/>
                    <a:pt x="1881" y="6317"/>
                  </a:cubicBezTo>
                  <a:cubicBezTo>
                    <a:pt x="1880" y="6325"/>
                    <a:pt x="1886" y="6327"/>
                    <a:pt x="1895" y="6327"/>
                  </a:cubicBezTo>
                  <a:cubicBezTo>
                    <a:pt x="1906" y="6327"/>
                    <a:pt x="1922" y="6323"/>
                    <a:pt x="1935" y="6323"/>
                  </a:cubicBezTo>
                  <a:cubicBezTo>
                    <a:pt x="1948" y="6323"/>
                    <a:pt x="1966" y="6323"/>
                    <a:pt x="1977" y="6327"/>
                  </a:cubicBezTo>
                  <a:cubicBezTo>
                    <a:pt x="1984" y="6329"/>
                    <a:pt x="1981" y="6331"/>
                    <a:pt x="1990" y="6332"/>
                  </a:cubicBezTo>
                  <a:cubicBezTo>
                    <a:pt x="1994" y="6332"/>
                    <a:pt x="2000" y="6333"/>
                    <a:pt x="2007" y="6333"/>
                  </a:cubicBezTo>
                  <a:cubicBezTo>
                    <a:pt x="2027" y="6333"/>
                    <a:pt x="2054" y="6331"/>
                    <a:pt x="2054" y="6325"/>
                  </a:cubicBezTo>
                  <a:lnTo>
                    <a:pt x="2054" y="6325"/>
                  </a:lnTo>
                  <a:cubicBezTo>
                    <a:pt x="2054" y="6332"/>
                    <a:pt x="2050" y="6338"/>
                    <a:pt x="2072" y="6339"/>
                  </a:cubicBezTo>
                  <a:cubicBezTo>
                    <a:pt x="2072" y="6339"/>
                    <a:pt x="2073" y="6339"/>
                    <a:pt x="2073" y="6339"/>
                  </a:cubicBezTo>
                  <a:cubicBezTo>
                    <a:pt x="2083" y="6339"/>
                    <a:pt x="2095" y="6335"/>
                    <a:pt x="2104" y="6335"/>
                  </a:cubicBezTo>
                  <a:cubicBezTo>
                    <a:pt x="2107" y="6335"/>
                    <a:pt x="2110" y="6336"/>
                    <a:pt x="2112" y="6337"/>
                  </a:cubicBezTo>
                  <a:lnTo>
                    <a:pt x="2112" y="6337"/>
                  </a:lnTo>
                  <a:cubicBezTo>
                    <a:pt x="2111" y="6337"/>
                    <a:pt x="2126" y="6336"/>
                    <a:pt x="2126" y="6333"/>
                  </a:cubicBezTo>
                  <a:cubicBezTo>
                    <a:pt x="2126" y="6332"/>
                    <a:pt x="2127" y="6332"/>
                    <a:pt x="2129" y="6332"/>
                  </a:cubicBezTo>
                  <a:cubicBezTo>
                    <a:pt x="2133" y="6332"/>
                    <a:pt x="2140" y="6333"/>
                    <a:pt x="2142" y="6334"/>
                  </a:cubicBezTo>
                  <a:cubicBezTo>
                    <a:pt x="2154" y="6336"/>
                    <a:pt x="2168" y="6339"/>
                    <a:pt x="2180" y="6339"/>
                  </a:cubicBezTo>
                  <a:cubicBezTo>
                    <a:pt x="2190" y="6339"/>
                    <a:pt x="2198" y="6337"/>
                    <a:pt x="2198" y="6328"/>
                  </a:cubicBezTo>
                  <a:lnTo>
                    <a:pt x="2198" y="6328"/>
                  </a:lnTo>
                  <a:cubicBezTo>
                    <a:pt x="2198" y="6331"/>
                    <a:pt x="2198" y="6341"/>
                    <a:pt x="2207" y="6341"/>
                  </a:cubicBezTo>
                  <a:cubicBezTo>
                    <a:pt x="2209" y="6341"/>
                    <a:pt x="2212" y="6340"/>
                    <a:pt x="2215" y="6339"/>
                  </a:cubicBezTo>
                  <a:cubicBezTo>
                    <a:pt x="2230" y="6334"/>
                    <a:pt x="2225" y="6332"/>
                    <a:pt x="2247" y="6332"/>
                  </a:cubicBezTo>
                  <a:cubicBezTo>
                    <a:pt x="2234" y="6332"/>
                    <a:pt x="2237" y="6344"/>
                    <a:pt x="2254" y="6345"/>
                  </a:cubicBezTo>
                  <a:cubicBezTo>
                    <a:pt x="2268" y="6345"/>
                    <a:pt x="2283" y="6344"/>
                    <a:pt x="2296" y="6343"/>
                  </a:cubicBezTo>
                  <a:cubicBezTo>
                    <a:pt x="2326" y="6339"/>
                    <a:pt x="2326" y="6337"/>
                    <a:pt x="2328" y="6327"/>
                  </a:cubicBezTo>
                  <a:cubicBezTo>
                    <a:pt x="2354" y="6327"/>
                    <a:pt x="2348" y="6329"/>
                    <a:pt x="2357" y="6336"/>
                  </a:cubicBezTo>
                  <a:cubicBezTo>
                    <a:pt x="2357" y="6336"/>
                    <a:pt x="2371" y="6325"/>
                    <a:pt x="2371" y="6323"/>
                  </a:cubicBezTo>
                  <a:cubicBezTo>
                    <a:pt x="2371" y="6333"/>
                    <a:pt x="2377" y="6340"/>
                    <a:pt x="2385" y="6349"/>
                  </a:cubicBezTo>
                  <a:cubicBezTo>
                    <a:pt x="2399" y="6344"/>
                    <a:pt x="2410" y="6338"/>
                    <a:pt x="2422" y="6332"/>
                  </a:cubicBezTo>
                  <a:cubicBezTo>
                    <a:pt x="2431" y="6327"/>
                    <a:pt x="2443" y="6325"/>
                    <a:pt x="2456" y="6325"/>
                  </a:cubicBezTo>
                  <a:cubicBezTo>
                    <a:pt x="2468" y="6325"/>
                    <a:pt x="2481" y="6327"/>
                    <a:pt x="2493" y="6327"/>
                  </a:cubicBezTo>
                  <a:cubicBezTo>
                    <a:pt x="2499" y="6327"/>
                    <a:pt x="2513" y="6328"/>
                    <a:pt x="2526" y="6328"/>
                  </a:cubicBezTo>
                  <a:cubicBezTo>
                    <a:pt x="2541" y="6328"/>
                    <a:pt x="2556" y="6327"/>
                    <a:pt x="2558" y="6322"/>
                  </a:cubicBezTo>
                  <a:cubicBezTo>
                    <a:pt x="2560" y="6314"/>
                    <a:pt x="2558" y="6306"/>
                    <a:pt x="2558" y="6298"/>
                  </a:cubicBezTo>
                  <a:cubicBezTo>
                    <a:pt x="2558" y="6298"/>
                    <a:pt x="2559" y="6298"/>
                    <a:pt x="2560" y="6298"/>
                  </a:cubicBezTo>
                  <a:cubicBezTo>
                    <a:pt x="2578" y="6298"/>
                    <a:pt x="2573" y="6312"/>
                    <a:pt x="2573" y="6317"/>
                  </a:cubicBezTo>
                  <a:cubicBezTo>
                    <a:pt x="2573" y="6316"/>
                    <a:pt x="2575" y="6315"/>
                    <a:pt x="2577" y="6315"/>
                  </a:cubicBezTo>
                  <a:cubicBezTo>
                    <a:pt x="2585" y="6315"/>
                    <a:pt x="2602" y="6321"/>
                    <a:pt x="2602" y="6325"/>
                  </a:cubicBezTo>
                  <a:cubicBezTo>
                    <a:pt x="2602" y="6329"/>
                    <a:pt x="2601" y="6336"/>
                    <a:pt x="2614" y="6336"/>
                  </a:cubicBezTo>
                  <a:cubicBezTo>
                    <a:pt x="2615" y="6336"/>
                    <a:pt x="2616" y="6336"/>
                    <a:pt x="2616" y="6336"/>
                  </a:cubicBezTo>
                  <a:lnTo>
                    <a:pt x="2615" y="6311"/>
                  </a:lnTo>
                  <a:lnTo>
                    <a:pt x="2615" y="6311"/>
                  </a:lnTo>
                  <a:cubicBezTo>
                    <a:pt x="2616" y="6318"/>
                    <a:pt x="2638" y="6320"/>
                    <a:pt x="2662" y="6320"/>
                  </a:cubicBezTo>
                  <a:cubicBezTo>
                    <a:pt x="2683" y="6320"/>
                    <a:pt x="2706" y="6318"/>
                    <a:pt x="2717" y="6317"/>
                  </a:cubicBezTo>
                  <a:lnTo>
                    <a:pt x="2717" y="6317"/>
                  </a:lnTo>
                  <a:cubicBezTo>
                    <a:pt x="2716" y="6317"/>
                    <a:pt x="2715" y="6317"/>
                    <a:pt x="2714" y="6317"/>
                  </a:cubicBezTo>
                  <a:cubicBezTo>
                    <a:pt x="2701" y="6317"/>
                    <a:pt x="2702" y="6311"/>
                    <a:pt x="2702" y="6307"/>
                  </a:cubicBezTo>
                  <a:cubicBezTo>
                    <a:pt x="2703" y="6307"/>
                    <a:pt x="2703" y="6307"/>
                    <a:pt x="2704" y="6307"/>
                  </a:cubicBezTo>
                  <a:cubicBezTo>
                    <a:pt x="2724" y="6307"/>
                    <a:pt x="2738" y="6318"/>
                    <a:pt x="2755" y="6318"/>
                  </a:cubicBezTo>
                  <a:cubicBezTo>
                    <a:pt x="2760" y="6318"/>
                    <a:pt x="2767" y="6317"/>
                    <a:pt x="2774" y="6313"/>
                  </a:cubicBezTo>
                  <a:cubicBezTo>
                    <a:pt x="2776" y="6312"/>
                    <a:pt x="2792" y="6302"/>
                    <a:pt x="2801" y="6302"/>
                  </a:cubicBezTo>
                  <a:cubicBezTo>
                    <a:pt x="2803" y="6302"/>
                    <a:pt x="2805" y="6303"/>
                    <a:pt x="2806" y="6304"/>
                  </a:cubicBezTo>
                  <a:cubicBezTo>
                    <a:pt x="2808" y="6307"/>
                    <a:pt x="2791" y="6319"/>
                    <a:pt x="2802" y="6319"/>
                  </a:cubicBezTo>
                  <a:cubicBezTo>
                    <a:pt x="2804" y="6319"/>
                    <a:pt x="2805" y="6319"/>
                    <a:pt x="2808" y="6318"/>
                  </a:cubicBezTo>
                  <a:cubicBezTo>
                    <a:pt x="2830" y="6315"/>
                    <a:pt x="2836" y="6307"/>
                    <a:pt x="2864" y="6307"/>
                  </a:cubicBezTo>
                  <a:cubicBezTo>
                    <a:pt x="2877" y="6307"/>
                    <a:pt x="2889" y="6308"/>
                    <a:pt x="2901" y="6308"/>
                  </a:cubicBezTo>
                  <a:cubicBezTo>
                    <a:pt x="2909" y="6308"/>
                    <a:pt x="2917" y="6307"/>
                    <a:pt x="2926" y="6306"/>
                  </a:cubicBezTo>
                  <a:cubicBezTo>
                    <a:pt x="2949" y="6303"/>
                    <a:pt x="2965" y="6291"/>
                    <a:pt x="2945" y="6291"/>
                  </a:cubicBezTo>
                  <a:cubicBezTo>
                    <a:pt x="2943" y="6291"/>
                    <a:pt x="2940" y="6291"/>
                    <a:pt x="2937" y="6291"/>
                  </a:cubicBezTo>
                  <a:cubicBezTo>
                    <a:pt x="2952" y="6289"/>
                    <a:pt x="2967" y="6287"/>
                    <a:pt x="2981" y="6287"/>
                  </a:cubicBezTo>
                  <a:cubicBezTo>
                    <a:pt x="2995" y="6287"/>
                    <a:pt x="3002" y="6289"/>
                    <a:pt x="3014" y="6291"/>
                  </a:cubicBezTo>
                  <a:cubicBezTo>
                    <a:pt x="3015" y="6291"/>
                    <a:pt x="3016" y="6291"/>
                    <a:pt x="3017" y="6291"/>
                  </a:cubicBezTo>
                  <a:cubicBezTo>
                    <a:pt x="3023" y="6291"/>
                    <a:pt x="3030" y="6289"/>
                    <a:pt x="3036" y="6287"/>
                  </a:cubicBezTo>
                  <a:cubicBezTo>
                    <a:pt x="3052" y="6282"/>
                    <a:pt x="3046" y="6279"/>
                    <a:pt x="3045" y="6273"/>
                  </a:cubicBezTo>
                  <a:lnTo>
                    <a:pt x="3045" y="6273"/>
                  </a:lnTo>
                  <a:cubicBezTo>
                    <a:pt x="3041" y="6275"/>
                    <a:pt x="3037" y="6276"/>
                    <a:pt x="3035" y="6276"/>
                  </a:cubicBezTo>
                  <a:cubicBezTo>
                    <a:pt x="3031" y="6276"/>
                    <a:pt x="3030" y="6274"/>
                    <a:pt x="3035" y="6270"/>
                  </a:cubicBezTo>
                  <a:cubicBezTo>
                    <a:pt x="3042" y="6266"/>
                    <a:pt x="3056" y="6261"/>
                    <a:pt x="3068" y="6261"/>
                  </a:cubicBezTo>
                  <a:cubicBezTo>
                    <a:pt x="3068" y="6261"/>
                    <a:pt x="3069" y="6261"/>
                    <a:pt x="3069" y="6261"/>
                  </a:cubicBezTo>
                  <a:cubicBezTo>
                    <a:pt x="3087" y="6261"/>
                    <a:pt x="3060" y="6278"/>
                    <a:pt x="3074" y="6278"/>
                  </a:cubicBezTo>
                  <a:cubicBezTo>
                    <a:pt x="3075" y="6278"/>
                    <a:pt x="3077" y="6278"/>
                    <a:pt x="3080" y="6277"/>
                  </a:cubicBezTo>
                  <a:cubicBezTo>
                    <a:pt x="3092" y="6275"/>
                    <a:pt x="3153" y="6261"/>
                    <a:pt x="3135" y="6255"/>
                  </a:cubicBezTo>
                  <a:cubicBezTo>
                    <a:pt x="3121" y="6252"/>
                    <a:pt x="3113" y="6252"/>
                    <a:pt x="3129" y="6243"/>
                  </a:cubicBezTo>
                  <a:cubicBezTo>
                    <a:pt x="3136" y="6239"/>
                    <a:pt x="3148" y="6235"/>
                    <a:pt x="3159" y="6235"/>
                  </a:cubicBezTo>
                  <a:cubicBezTo>
                    <a:pt x="3161" y="6235"/>
                    <a:pt x="3163" y="6235"/>
                    <a:pt x="3166" y="6235"/>
                  </a:cubicBezTo>
                  <a:cubicBezTo>
                    <a:pt x="3184" y="6240"/>
                    <a:pt x="3161" y="6265"/>
                    <a:pt x="3168" y="6265"/>
                  </a:cubicBezTo>
                  <a:cubicBezTo>
                    <a:pt x="3180" y="6265"/>
                    <a:pt x="3199" y="6261"/>
                    <a:pt x="3208" y="6257"/>
                  </a:cubicBezTo>
                  <a:cubicBezTo>
                    <a:pt x="3221" y="6250"/>
                    <a:pt x="3210" y="6247"/>
                    <a:pt x="3221" y="6241"/>
                  </a:cubicBezTo>
                  <a:cubicBezTo>
                    <a:pt x="3226" y="6239"/>
                    <a:pt x="3229" y="6238"/>
                    <a:pt x="3232" y="6238"/>
                  </a:cubicBezTo>
                  <a:cubicBezTo>
                    <a:pt x="3241" y="6238"/>
                    <a:pt x="3244" y="6249"/>
                    <a:pt x="3254" y="6249"/>
                  </a:cubicBezTo>
                  <a:cubicBezTo>
                    <a:pt x="3256" y="6249"/>
                    <a:pt x="3259" y="6248"/>
                    <a:pt x="3262" y="6247"/>
                  </a:cubicBezTo>
                  <a:cubicBezTo>
                    <a:pt x="3281" y="6238"/>
                    <a:pt x="3286" y="6229"/>
                    <a:pt x="3285" y="6220"/>
                  </a:cubicBezTo>
                  <a:lnTo>
                    <a:pt x="3285" y="6220"/>
                  </a:lnTo>
                  <a:cubicBezTo>
                    <a:pt x="3286" y="6227"/>
                    <a:pt x="3283" y="6235"/>
                    <a:pt x="3292" y="6239"/>
                  </a:cubicBezTo>
                  <a:cubicBezTo>
                    <a:pt x="3299" y="6241"/>
                    <a:pt x="3310" y="6243"/>
                    <a:pt x="3323" y="6243"/>
                  </a:cubicBezTo>
                  <a:cubicBezTo>
                    <a:pt x="3332" y="6243"/>
                    <a:pt x="3342" y="6242"/>
                    <a:pt x="3350" y="6239"/>
                  </a:cubicBezTo>
                  <a:cubicBezTo>
                    <a:pt x="3356" y="6237"/>
                    <a:pt x="3335" y="6234"/>
                    <a:pt x="3348" y="6227"/>
                  </a:cubicBezTo>
                  <a:cubicBezTo>
                    <a:pt x="3359" y="6223"/>
                    <a:pt x="3375" y="6220"/>
                    <a:pt x="3387" y="6219"/>
                  </a:cubicBezTo>
                  <a:cubicBezTo>
                    <a:pt x="3389" y="6219"/>
                    <a:pt x="3390" y="6219"/>
                    <a:pt x="3392" y="6219"/>
                  </a:cubicBezTo>
                  <a:cubicBezTo>
                    <a:pt x="3400" y="6219"/>
                    <a:pt x="3407" y="6220"/>
                    <a:pt x="3414" y="6220"/>
                  </a:cubicBezTo>
                  <a:cubicBezTo>
                    <a:pt x="3418" y="6220"/>
                    <a:pt x="3421" y="6219"/>
                    <a:pt x="3424" y="6219"/>
                  </a:cubicBezTo>
                  <a:cubicBezTo>
                    <a:pt x="3443" y="6214"/>
                    <a:pt x="3441" y="6202"/>
                    <a:pt x="3461" y="6202"/>
                  </a:cubicBezTo>
                  <a:cubicBezTo>
                    <a:pt x="3469" y="6202"/>
                    <a:pt x="3473" y="6209"/>
                    <a:pt x="3481" y="6209"/>
                  </a:cubicBezTo>
                  <a:cubicBezTo>
                    <a:pt x="3483" y="6209"/>
                    <a:pt x="3486" y="6209"/>
                    <a:pt x="3489" y="6206"/>
                  </a:cubicBezTo>
                  <a:cubicBezTo>
                    <a:pt x="3503" y="6198"/>
                    <a:pt x="3499" y="6186"/>
                    <a:pt x="3525" y="6180"/>
                  </a:cubicBezTo>
                  <a:lnTo>
                    <a:pt x="3527" y="6187"/>
                  </a:lnTo>
                  <a:cubicBezTo>
                    <a:pt x="3531" y="6190"/>
                    <a:pt x="3530" y="6192"/>
                    <a:pt x="3523" y="6193"/>
                  </a:cubicBezTo>
                  <a:cubicBezTo>
                    <a:pt x="3522" y="6194"/>
                    <a:pt x="3523" y="6194"/>
                    <a:pt x="3523" y="6194"/>
                  </a:cubicBezTo>
                  <a:cubicBezTo>
                    <a:pt x="3527" y="6194"/>
                    <a:pt x="3565" y="6178"/>
                    <a:pt x="3571" y="6177"/>
                  </a:cubicBezTo>
                  <a:cubicBezTo>
                    <a:pt x="3586" y="6172"/>
                    <a:pt x="3593" y="6177"/>
                    <a:pt x="3606" y="6172"/>
                  </a:cubicBezTo>
                  <a:cubicBezTo>
                    <a:pt x="3621" y="6166"/>
                    <a:pt x="3621" y="6164"/>
                    <a:pt x="3639" y="6159"/>
                  </a:cubicBezTo>
                  <a:cubicBezTo>
                    <a:pt x="3657" y="6155"/>
                    <a:pt x="3662" y="6154"/>
                    <a:pt x="3678" y="6153"/>
                  </a:cubicBezTo>
                  <a:cubicBezTo>
                    <a:pt x="3702" y="6151"/>
                    <a:pt x="3708" y="6137"/>
                    <a:pt x="3729" y="6132"/>
                  </a:cubicBezTo>
                  <a:cubicBezTo>
                    <a:pt x="3734" y="6131"/>
                    <a:pt x="3739" y="6130"/>
                    <a:pt x="3743" y="6130"/>
                  </a:cubicBezTo>
                  <a:cubicBezTo>
                    <a:pt x="3752" y="6130"/>
                    <a:pt x="3760" y="6133"/>
                    <a:pt x="3769" y="6133"/>
                  </a:cubicBezTo>
                  <a:cubicBezTo>
                    <a:pt x="3772" y="6133"/>
                    <a:pt x="3776" y="6132"/>
                    <a:pt x="3780" y="6131"/>
                  </a:cubicBezTo>
                  <a:cubicBezTo>
                    <a:pt x="3797" y="6127"/>
                    <a:pt x="3803" y="6116"/>
                    <a:pt x="3817" y="6110"/>
                  </a:cubicBezTo>
                  <a:cubicBezTo>
                    <a:pt x="3821" y="6108"/>
                    <a:pt x="3824" y="6107"/>
                    <a:pt x="3826" y="6107"/>
                  </a:cubicBezTo>
                  <a:cubicBezTo>
                    <a:pt x="3838" y="6107"/>
                    <a:pt x="3837" y="6122"/>
                    <a:pt x="3838" y="6125"/>
                  </a:cubicBezTo>
                  <a:cubicBezTo>
                    <a:pt x="3849" y="6117"/>
                    <a:pt x="3861" y="6109"/>
                    <a:pt x="3868" y="6100"/>
                  </a:cubicBezTo>
                  <a:cubicBezTo>
                    <a:pt x="3874" y="6092"/>
                    <a:pt x="3879" y="6089"/>
                    <a:pt x="3883" y="6089"/>
                  </a:cubicBezTo>
                  <a:cubicBezTo>
                    <a:pt x="3888" y="6089"/>
                    <a:pt x="3890" y="6095"/>
                    <a:pt x="3891" y="6101"/>
                  </a:cubicBezTo>
                  <a:lnTo>
                    <a:pt x="3891" y="6101"/>
                  </a:lnTo>
                  <a:cubicBezTo>
                    <a:pt x="3889" y="6088"/>
                    <a:pt x="3946" y="6081"/>
                    <a:pt x="3943" y="6071"/>
                  </a:cubicBezTo>
                  <a:lnTo>
                    <a:pt x="3943" y="6071"/>
                  </a:lnTo>
                  <a:cubicBezTo>
                    <a:pt x="3950" y="6072"/>
                    <a:pt x="3957" y="6073"/>
                    <a:pt x="3965" y="6073"/>
                  </a:cubicBezTo>
                  <a:cubicBezTo>
                    <a:pt x="3972" y="6073"/>
                    <a:pt x="3979" y="6072"/>
                    <a:pt x="3987" y="6069"/>
                  </a:cubicBezTo>
                  <a:cubicBezTo>
                    <a:pt x="3985" y="6063"/>
                    <a:pt x="3995" y="6062"/>
                    <a:pt x="4010" y="6057"/>
                  </a:cubicBezTo>
                  <a:cubicBezTo>
                    <a:pt x="4030" y="6050"/>
                    <a:pt x="4039" y="6037"/>
                    <a:pt x="4057" y="6032"/>
                  </a:cubicBezTo>
                  <a:cubicBezTo>
                    <a:pt x="4057" y="6032"/>
                    <a:pt x="4058" y="6032"/>
                    <a:pt x="4058" y="6032"/>
                  </a:cubicBezTo>
                  <a:cubicBezTo>
                    <a:pt x="4064" y="6032"/>
                    <a:pt x="4081" y="6036"/>
                    <a:pt x="4095" y="6036"/>
                  </a:cubicBezTo>
                  <a:cubicBezTo>
                    <a:pt x="4103" y="6036"/>
                    <a:pt x="4110" y="6035"/>
                    <a:pt x="4113" y="6030"/>
                  </a:cubicBezTo>
                  <a:cubicBezTo>
                    <a:pt x="4116" y="6025"/>
                    <a:pt x="4087" y="6011"/>
                    <a:pt x="4114" y="6010"/>
                  </a:cubicBezTo>
                  <a:cubicBezTo>
                    <a:pt x="4119" y="6010"/>
                    <a:pt x="4123" y="6010"/>
                    <a:pt x="4126" y="6010"/>
                  </a:cubicBezTo>
                  <a:cubicBezTo>
                    <a:pt x="4133" y="6010"/>
                    <a:pt x="4137" y="6009"/>
                    <a:pt x="4147" y="6001"/>
                  </a:cubicBezTo>
                  <a:cubicBezTo>
                    <a:pt x="4147" y="6001"/>
                    <a:pt x="4155" y="5989"/>
                    <a:pt x="4157" y="5989"/>
                  </a:cubicBezTo>
                  <a:cubicBezTo>
                    <a:pt x="4157" y="5989"/>
                    <a:pt x="4157" y="5989"/>
                    <a:pt x="4157" y="5989"/>
                  </a:cubicBezTo>
                  <a:cubicBezTo>
                    <a:pt x="4168" y="5992"/>
                    <a:pt x="4148" y="6012"/>
                    <a:pt x="4157" y="6013"/>
                  </a:cubicBezTo>
                  <a:cubicBezTo>
                    <a:pt x="4159" y="6013"/>
                    <a:pt x="4169" y="6003"/>
                    <a:pt x="4170" y="6003"/>
                  </a:cubicBezTo>
                  <a:cubicBezTo>
                    <a:pt x="4177" y="5996"/>
                    <a:pt x="4182" y="5995"/>
                    <a:pt x="4194" y="5991"/>
                  </a:cubicBezTo>
                  <a:lnTo>
                    <a:pt x="4194" y="5991"/>
                  </a:lnTo>
                  <a:cubicBezTo>
                    <a:pt x="4185" y="5995"/>
                    <a:pt x="4191" y="5997"/>
                    <a:pt x="4192" y="6000"/>
                  </a:cubicBezTo>
                  <a:cubicBezTo>
                    <a:pt x="4191" y="5995"/>
                    <a:pt x="4210" y="5993"/>
                    <a:pt x="4219" y="5989"/>
                  </a:cubicBezTo>
                  <a:cubicBezTo>
                    <a:pt x="4219" y="5987"/>
                    <a:pt x="4217" y="5986"/>
                    <a:pt x="4220" y="5983"/>
                  </a:cubicBezTo>
                  <a:cubicBezTo>
                    <a:pt x="4231" y="5977"/>
                    <a:pt x="4246" y="5972"/>
                    <a:pt x="4254" y="5972"/>
                  </a:cubicBezTo>
                  <a:cubicBezTo>
                    <a:pt x="4257" y="5972"/>
                    <a:pt x="4259" y="5972"/>
                    <a:pt x="4260" y="5973"/>
                  </a:cubicBezTo>
                  <a:cubicBezTo>
                    <a:pt x="4261" y="5975"/>
                    <a:pt x="4264" y="5976"/>
                    <a:pt x="4267" y="5976"/>
                  </a:cubicBezTo>
                  <a:cubicBezTo>
                    <a:pt x="4280" y="5976"/>
                    <a:pt x="4302" y="5967"/>
                    <a:pt x="4300" y="5960"/>
                  </a:cubicBezTo>
                  <a:cubicBezTo>
                    <a:pt x="4311" y="5955"/>
                    <a:pt x="4342" y="5949"/>
                    <a:pt x="4339" y="5940"/>
                  </a:cubicBezTo>
                  <a:cubicBezTo>
                    <a:pt x="4370" y="5936"/>
                    <a:pt x="4445" y="5929"/>
                    <a:pt x="4462" y="5900"/>
                  </a:cubicBezTo>
                  <a:cubicBezTo>
                    <a:pt x="4464" y="5908"/>
                    <a:pt x="4467" y="5911"/>
                    <a:pt x="4470" y="5911"/>
                  </a:cubicBezTo>
                  <a:cubicBezTo>
                    <a:pt x="4483" y="5911"/>
                    <a:pt x="4504" y="5871"/>
                    <a:pt x="4517" y="5871"/>
                  </a:cubicBezTo>
                  <a:cubicBezTo>
                    <a:pt x="4525" y="5872"/>
                    <a:pt x="4531" y="5875"/>
                    <a:pt x="4539" y="5875"/>
                  </a:cubicBezTo>
                  <a:cubicBezTo>
                    <a:pt x="4546" y="5875"/>
                    <a:pt x="4554" y="5872"/>
                    <a:pt x="4563" y="5864"/>
                  </a:cubicBezTo>
                  <a:cubicBezTo>
                    <a:pt x="4569" y="5860"/>
                    <a:pt x="4590" y="5830"/>
                    <a:pt x="4588" y="5829"/>
                  </a:cubicBezTo>
                  <a:lnTo>
                    <a:pt x="4588" y="5829"/>
                  </a:lnTo>
                  <a:cubicBezTo>
                    <a:pt x="4597" y="5831"/>
                    <a:pt x="4595" y="5838"/>
                    <a:pt x="4601" y="5838"/>
                  </a:cubicBezTo>
                  <a:cubicBezTo>
                    <a:pt x="4605" y="5838"/>
                    <a:pt x="4611" y="5836"/>
                    <a:pt x="4623" y="5830"/>
                  </a:cubicBezTo>
                  <a:cubicBezTo>
                    <a:pt x="4642" y="5821"/>
                    <a:pt x="4620" y="5819"/>
                    <a:pt x="4643" y="5809"/>
                  </a:cubicBezTo>
                  <a:cubicBezTo>
                    <a:pt x="4645" y="5814"/>
                    <a:pt x="4644" y="5828"/>
                    <a:pt x="4656" y="5828"/>
                  </a:cubicBezTo>
                  <a:cubicBezTo>
                    <a:pt x="4656" y="5828"/>
                    <a:pt x="4656" y="5828"/>
                    <a:pt x="4657" y="5828"/>
                  </a:cubicBezTo>
                  <a:cubicBezTo>
                    <a:pt x="4666" y="5826"/>
                    <a:pt x="4691" y="5814"/>
                    <a:pt x="4689" y="5808"/>
                  </a:cubicBezTo>
                  <a:cubicBezTo>
                    <a:pt x="4687" y="5804"/>
                    <a:pt x="4729" y="5785"/>
                    <a:pt x="4736" y="5781"/>
                  </a:cubicBezTo>
                  <a:cubicBezTo>
                    <a:pt x="4747" y="5776"/>
                    <a:pt x="4778" y="5761"/>
                    <a:pt x="4790" y="5761"/>
                  </a:cubicBezTo>
                  <a:cubicBezTo>
                    <a:pt x="4791" y="5761"/>
                    <a:pt x="4792" y="5761"/>
                    <a:pt x="4793" y="5761"/>
                  </a:cubicBezTo>
                  <a:cubicBezTo>
                    <a:pt x="4797" y="5763"/>
                    <a:pt x="4801" y="5763"/>
                    <a:pt x="4806" y="5763"/>
                  </a:cubicBezTo>
                  <a:cubicBezTo>
                    <a:pt x="4817" y="5763"/>
                    <a:pt x="4830" y="5759"/>
                    <a:pt x="4845" y="5747"/>
                  </a:cubicBezTo>
                  <a:cubicBezTo>
                    <a:pt x="4856" y="5739"/>
                    <a:pt x="4853" y="5733"/>
                    <a:pt x="4868" y="5724"/>
                  </a:cubicBezTo>
                  <a:cubicBezTo>
                    <a:pt x="4882" y="5718"/>
                    <a:pt x="4899" y="5712"/>
                    <a:pt x="4913" y="5708"/>
                  </a:cubicBezTo>
                  <a:cubicBezTo>
                    <a:pt x="4915" y="5707"/>
                    <a:pt x="4976" y="5686"/>
                    <a:pt x="4969" y="5683"/>
                  </a:cubicBezTo>
                  <a:cubicBezTo>
                    <a:pt x="4949" y="5678"/>
                    <a:pt x="5006" y="5661"/>
                    <a:pt x="5024" y="5652"/>
                  </a:cubicBezTo>
                  <a:cubicBezTo>
                    <a:pt x="5038" y="5646"/>
                    <a:pt x="5053" y="5639"/>
                    <a:pt x="5066" y="5631"/>
                  </a:cubicBezTo>
                  <a:cubicBezTo>
                    <a:pt x="5080" y="5623"/>
                    <a:pt x="5076" y="5624"/>
                    <a:pt x="5072" y="5623"/>
                  </a:cubicBezTo>
                  <a:cubicBezTo>
                    <a:pt x="5069" y="5621"/>
                    <a:pt x="5097" y="5612"/>
                    <a:pt x="5099" y="5611"/>
                  </a:cubicBezTo>
                  <a:cubicBezTo>
                    <a:pt x="5108" y="5606"/>
                    <a:pt x="5117" y="5601"/>
                    <a:pt x="5126" y="5595"/>
                  </a:cubicBezTo>
                  <a:cubicBezTo>
                    <a:pt x="5133" y="5589"/>
                    <a:pt x="5156" y="5571"/>
                    <a:pt x="5164" y="5571"/>
                  </a:cubicBezTo>
                  <a:cubicBezTo>
                    <a:pt x="5165" y="5571"/>
                    <a:pt x="5166" y="5571"/>
                    <a:pt x="5167" y="5572"/>
                  </a:cubicBezTo>
                  <a:cubicBezTo>
                    <a:pt x="5168" y="5573"/>
                    <a:pt x="5170" y="5574"/>
                    <a:pt x="5173" y="5574"/>
                  </a:cubicBezTo>
                  <a:cubicBezTo>
                    <a:pt x="5183" y="5574"/>
                    <a:pt x="5202" y="5565"/>
                    <a:pt x="5213" y="5557"/>
                  </a:cubicBezTo>
                  <a:cubicBezTo>
                    <a:pt x="5229" y="5545"/>
                    <a:pt x="5208" y="5547"/>
                    <a:pt x="5229" y="5536"/>
                  </a:cubicBezTo>
                  <a:cubicBezTo>
                    <a:pt x="5230" y="5539"/>
                    <a:pt x="5230" y="5543"/>
                    <a:pt x="5234" y="5543"/>
                  </a:cubicBezTo>
                  <a:cubicBezTo>
                    <a:pt x="5237" y="5543"/>
                    <a:pt x="5240" y="5542"/>
                    <a:pt x="5246" y="5539"/>
                  </a:cubicBezTo>
                  <a:cubicBezTo>
                    <a:pt x="5260" y="5531"/>
                    <a:pt x="5252" y="5529"/>
                    <a:pt x="5238" y="5529"/>
                  </a:cubicBezTo>
                  <a:cubicBezTo>
                    <a:pt x="5225" y="5529"/>
                    <a:pt x="5207" y="5531"/>
                    <a:pt x="5199" y="5534"/>
                  </a:cubicBezTo>
                  <a:cubicBezTo>
                    <a:pt x="5187" y="5540"/>
                    <a:pt x="5169" y="5551"/>
                    <a:pt x="5160" y="5551"/>
                  </a:cubicBezTo>
                  <a:cubicBezTo>
                    <a:pt x="5158" y="5551"/>
                    <a:pt x="5156" y="5551"/>
                    <a:pt x="5155" y="5549"/>
                  </a:cubicBezTo>
                  <a:cubicBezTo>
                    <a:pt x="5146" y="5553"/>
                    <a:pt x="5127" y="5566"/>
                    <a:pt x="5119" y="5566"/>
                  </a:cubicBezTo>
                  <a:cubicBezTo>
                    <a:pt x="5117" y="5566"/>
                    <a:pt x="5116" y="5565"/>
                    <a:pt x="5115" y="5564"/>
                  </a:cubicBezTo>
                  <a:lnTo>
                    <a:pt x="5115" y="5564"/>
                  </a:lnTo>
                  <a:cubicBezTo>
                    <a:pt x="5115" y="5568"/>
                    <a:pt x="5137" y="5573"/>
                    <a:pt x="5121" y="5583"/>
                  </a:cubicBezTo>
                  <a:cubicBezTo>
                    <a:pt x="5107" y="5590"/>
                    <a:pt x="5078" y="5589"/>
                    <a:pt x="5065" y="5601"/>
                  </a:cubicBezTo>
                  <a:cubicBezTo>
                    <a:pt x="5060" y="5604"/>
                    <a:pt x="5069" y="5606"/>
                    <a:pt x="5072" y="5606"/>
                  </a:cubicBezTo>
                  <a:cubicBezTo>
                    <a:pt x="5074" y="5611"/>
                    <a:pt x="5058" y="5619"/>
                    <a:pt x="5048" y="5624"/>
                  </a:cubicBezTo>
                  <a:cubicBezTo>
                    <a:pt x="5039" y="5628"/>
                    <a:pt x="5025" y="5634"/>
                    <a:pt x="5018" y="5634"/>
                  </a:cubicBezTo>
                  <a:cubicBezTo>
                    <a:pt x="5014" y="5634"/>
                    <a:pt x="5013" y="5633"/>
                    <a:pt x="5015" y="5628"/>
                  </a:cubicBezTo>
                  <a:cubicBezTo>
                    <a:pt x="5020" y="5618"/>
                    <a:pt x="5060" y="5598"/>
                    <a:pt x="5047" y="5594"/>
                  </a:cubicBezTo>
                  <a:cubicBezTo>
                    <a:pt x="5045" y="5594"/>
                    <a:pt x="5043" y="5593"/>
                    <a:pt x="5040" y="5593"/>
                  </a:cubicBezTo>
                  <a:cubicBezTo>
                    <a:pt x="5027" y="5593"/>
                    <a:pt x="5013" y="5604"/>
                    <a:pt x="5010" y="5614"/>
                  </a:cubicBezTo>
                  <a:cubicBezTo>
                    <a:pt x="5007" y="5625"/>
                    <a:pt x="4957" y="5649"/>
                    <a:pt x="4939" y="5649"/>
                  </a:cubicBezTo>
                  <a:cubicBezTo>
                    <a:pt x="4936" y="5649"/>
                    <a:pt x="4933" y="5649"/>
                    <a:pt x="4933" y="5647"/>
                  </a:cubicBezTo>
                  <a:lnTo>
                    <a:pt x="4933" y="5647"/>
                  </a:lnTo>
                  <a:cubicBezTo>
                    <a:pt x="4934" y="5649"/>
                    <a:pt x="4942" y="5656"/>
                    <a:pt x="4933" y="5662"/>
                  </a:cubicBezTo>
                  <a:cubicBezTo>
                    <a:pt x="4921" y="5668"/>
                    <a:pt x="4900" y="5678"/>
                    <a:pt x="4902" y="5684"/>
                  </a:cubicBezTo>
                  <a:cubicBezTo>
                    <a:pt x="4901" y="5683"/>
                    <a:pt x="4899" y="5682"/>
                    <a:pt x="4896" y="5682"/>
                  </a:cubicBezTo>
                  <a:cubicBezTo>
                    <a:pt x="4874" y="5682"/>
                    <a:pt x="4796" y="5719"/>
                    <a:pt x="4776" y="5727"/>
                  </a:cubicBezTo>
                  <a:cubicBezTo>
                    <a:pt x="4735" y="5746"/>
                    <a:pt x="4711" y="5765"/>
                    <a:pt x="4687" y="5788"/>
                  </a:cubicBezTo>
                  <a:lnTo>
                    <a:pt x="4687" y="5788"/>
                  </a:lnTo>
                  <a:cubicBezTo>
                    <a:pt x="4694" y="5781"/>
                    <a:pt x="4705" y="5767"/>
                    <a:pt x="4697" y="5767"/>
                  </a:cubicBezTo>
                  <a:cubicBezTo>
                    <a:pt x="4697" y="5767"/>
                    <a:pt x="4697" y="5767"/>
                    <a:pt x="4696" y="5767"/>
                  </a:cubicBezTo>
                  <a:cubicBezTo>
                    <a:pt x="4696" y="5767"/>
                    <a:pt x="4680" y="5775"/>
                    <a:pt x="4680" y="5775"/>
                  </a:cubicBezTo>
                  <a:cubicBezTo>
                    <a:pt x="4677" y="5777"/>
                    <a:pt x="4677" y="5777"/>
                    <a:pt x="4676" y="5777"/>
                  </a:cubicBezTo>
                  <a:cubicBezTo>
                    <a:pt x="4676" y="5777"/>
                    <a:pt x="4677" y="5776"/>
                    <a:pt x="4673" y="5774"/>
                  </a:cubicBezTo>
                  <a:cubicBezTo>
                    <a:pt x="4671" y="5773"/>
                    <a:pt x="4668" y="5773"/>
                    <a:pt x="4665" y="5773"/>
                  </a:cubicBezTo>
                  <a:cubicBezTo>
                    <a:pt x="4656" y="5773"/>
                    <a:pt x="4648" y="5777"/>
                    <a:pt x="4649" y="5784"/>
                  </a:cubicBezTo>
                  <a:cubicBezTo>
                    <a:pt x="4650" y="5791"/>
                    <a:pt x="4655" y="5792"/>
                    <a:pt x="4637" y="5800"/>
                  </a:cubicBezTo>
                  <a:cubicBezTo>
                    <a:pt x="4628" y="5804"/>
                    <a:pt x="4617" y="5808"/>
                    <a:pt x="4607" y="5811"/>
                  </a:cubicBezTo>
                  <a:cubicBezTo>
                    <a:pt x="4605" y="5812"/>
                    <a:pt x="4604" y="5812"/>
                    <a:pt x="4603" y="5812"/>
                  </a:cubicBezTo>
                  <a:cubicBezTo>
                    <a:pt x="4601" y="5812"/>
                    <a:pt x="4599" y="5811"/>
                    <a:pt x="4597" y="5811"/>
                  </a:cubicBezTo>
                  <a:cubicBezTo>
                    <a:pt x="4597" y="5811"/>
                    <a:pt x="4596" y="5811"/>
                    <a:pt x="4595" y="5811"/>
                  </a:cubicBezTo>
                  <a:lnTo>
                    <a:pt x="4549" y="5830"/>
                  </a:lnTo>
                  <a:cubicBezTo>
                    <a:pt x="4524" y="5841"/>
                    <a:pt x="4536" y="5853"/>
                    <a:pt x="4544" y="5853"/>
                  </a:cubicBezTo>
                  <a:cubicBezTo>
                    <a:pt x="4545" y="5853"/>
                    <a:pt x="4545" y="5853"/>
                    <a:pt x="4546" y="5853"/>
                  </a:cubicBezTo>
                  <a:lnTo>
                    <a:pt x="4546" y="5853"/>
                  </a:lnTo>
                  <a:cubicBezTo>
                    <a:pt x="4540" y="5855"/>
                    <a:pt x="4531" y="5856"/>
                    <a:pt x="4520" y="5856"/>
                  </a:cubicBezTo>
                  <a:cubicBezTo>
                    <a:pt x="4510" y="5856"/>
                    <a:pt x="4499" y="5855"/>
                    <a:pt x="4491" y="5855"/>
                  </a:cubicBezTo>
                  <a:cubicBezTo>
                    <a:pt x="4487" y="5855"/>
                    <a:pt x="4483" y="5855"/>
                    <a:pt x="4480" y="5855"/>
                  </a:cubicBezTo>
                  <a:cubicBezTo>
                    <a:pt x="4465" y="5857"/>
                    <a:pt x="4453" y="5862"/>
                    <a:pt x="4470" y="5863"/>
                  </a:cubicBezTo>
                  <a:cubicBezTo>
                    <a:pt x="4480" y="5863"/>
                    <a:pt x="4499" y="5869"/>
                    <a:pt x="4471" y="5875"/>
                  </a:cubicBezTo>
                  <a:cubicBezTo>
                    <a:pt x="4455" y="5877"/>
                    <a:pt x="4442" y="5879"/>
                    <a:pt x="4429" y="5879"/>
                  </a:cubicBezTo>
                  <a:cubicBezTo>
                    <a:pt x="4428" y="5879"/>
                    <a:pt x="4424" y="5879"/>
                    <a:pt x="4420" y="5879"/>
                  </a:cubicBezTo>
                  <a:cubicBezTo>
                    <a:pt x="4418" y="5879"/>
                    <a:pt x="4417" y="5879"/>
                    <a:pt x="4416" y="5879"/>
                  </a:cubicBezTo>
                  <a:lnTo>
                    <a:pt x="4416" y="5879"/>
                  </a:lnTo>
                  <a:cubicBezTo>
                    <a:pt x="4416" y="5879"/>
                    <a:pt x="4416" y="5879"/>
                    <a:pt x="4416" y="5879"/>
                  </a:cubicBezTo>
                  <a:cubicBezTo>
                    <a:pt x="4422" y="5879"/>
                    <a:pt x="4430" y="5889"/>
                    <a:pt x="4427" y="5892"/>
                  </a:cubicBezTo>
                  <a:cubicBezTo>
                    <a:pt x="4426" y="5894"/>
                    <a:pt x="4420" y="5895"/>
                    <a:pt x="4414" y="5895"/>
                  </a:cubicBezTo>
                  <a:cubicBezTo>
                    <a:pt x="4402" y="5895"/>
                    <a:pt x="4386" y="5893"/>
                    <a:pt x="4384" y="5892"/>
                  </a:cubicBezTo>
                  <a:cubicBezTo>
                    <a:pt x="4379" y="5892"/>
                    <a:pt x="4376" y="5892"/>
                    <a:pt x="4373" y="5892"/>
                  </a:cubicBezTo>
                  <a:cubicBezTo>
                    <a:pt x="4344" y="5892"/>
                    <a:pt x="4398" y="5904"/>
                    <a:pt x="4398" y="5905"/>
                  </a:cubicBezTo>
                  <a:cubicBezTo>
                    <a:pt x="4391" y="5910"/>
                    <a:pt x="4343" y="5906"/>
                    <a:pt x="4346" y="5917"/>
                  </a:cubicBezTo>
                  <a:cubicBezTo>
                    <a:pt x="4346" y="5915"/>
                    <a:pt x="4344" y="5915"/>
                    <a:pt x="4341" y="5915"/>
                  </a:cubicBezTo>
                  <a:cubicBezTo>
                    <a:pt x="4321" y="5915"/>
                    <a:pt x="4245" y="5946"/>
                    <a:pt x="4230" y="5952"/>
                  </a:cubicBezTo>
                  <a:cubicBezTo>
                    <a:pt x="4208" y="5959"/>
                    <a:pt x="4193" y="5968"/>
                    <a:pt x="4174" y="5977"/>
                  </a:cubicBezTo>
                  <a:cubicBezTo>
                    <a:pt x="4160" y="5983"/>
                    <a:pt x="4146" y="5977"/>
                    <a:pt x="4136" y="5984"/>
                  </a:cubicBezTo>
                  <a:cubicBezTo>
                    <a:pt x="4130" y="5988"/>
                    <a:pt x="4118" y="6002"/>
                    <a:pt x="4110" y="6005"/>
                  </a:cubicBezTo>
                  <a:lnTo>
                    <a:pt x="4110" y="6005"/>
                  </a:lnTo>
                  <a:cubicBezTo>
                    <a:pt x="4111" y="6004"/>
                    <a:pt x="4125" y="5981"/>
                    <a:pt x="4119" y="5981"/>
                  </a:cubicBezTo>
                  <a:cubicBezTo>
                    <a:pt x="4117" y="5981"/>
                    <a:pt x="4113" y="5983"/>
                    <a:pt x="4108" y="5987"/>
                  </a:cubicBezTo>
                  <a:cubicBezTo>
                    <a:pt x="4096" y="5995"/>
                    <a:pt x="4074" y="6001"/>
                    <a:pt x="4075" y="6010"/>
                  </a:cubicBezTo>
                  <a:cubicBezTo>
                    <a:pt x="4076" y="6018"/>
                    <a:pt x="4047" y="6016"/>
                    <a:pt x="4049" y="6023"/>
                  </a:cubicBezTo>
                  <a:cubicBezTo>
                    <a:pt x="4047" y="6017"/>
                    <a:pt x="4044" y="6013"/>
                    <a:pt x="4034" y="6013"/>
                  </a:cubicBezTo>
                  <a:cubicBezTo>
                    <a:pt x="4029" y="6013"/>
                    <a:pt x="4024" y="6014"/>
                    <a:pt x="4018" y="6015"/>
                  </a:cubicBezTo>
                  <a:cubicBezTo>
                    <a:pt x="4002" y="6019"/>
                    <a:pt x="4003" y="6041"/>
                    <a:pt x="3987" y="6051"/>
                  </a:cubicBezTo>
                  <a:cubicBezTo>
                    <a:pt x="3977" y="6057"/>
                    <a:pt x="3969" y="6059"/>
                    <a:pt x="3962" y="6059"/>
                  </a:cubicBezTo>
                  <a:cubicBezTo>
                    <a:pt x="3942" y="6059"/>
                    <a:pt x="3935" y="6039"/>
                    <a:pt x="3933" y="6033"/>
                  </a:cubicBezTo>
                  <a:cubicBezTo>
                    <a:pt x="3918" y="6048"/>
                    <a:pt x="3905" y="6062"/>
                    <a:pt x="3885" y="6076"/>
                  </a:cubicBezTo>
                  <a:cubicBezTo>
                    <a:pt x="3875" y="6072"/>
                    <a:pt x="3868" y="6069"/>
                    <a:pt x="3854" y="6068"/>
                  </a:cubicBezTo>
                  <a:lnTo>
                    <a:pt x="3854" y="6068"/>
                  </a:lnTo>
                  <a:cubicBezTo>
                    <a:pt x="3855" y="6075"/>
                    <a:pt x="3830" y="6080"/>
                    <a:pt x="3819" y="6084"/>
                  </a:cubicBezTo>
                  <a:cubicBezTo>
                    <a:pt x="3813" y="6087"/>
                    <a:pt x="3786" y="6104"/>
                    <a:pt x="3790" y="6106"/>
                  </a:cubicBezTo>
                  <a:cubicBezTo>
                    <a:pt x="3780" y="6103"/>
                    <a:pt x="3785" y="6092"/>
                    <a:pt x="3776" y="6092"/>
                  </a:cubicBezTo>
                  <a:cubicBezTo>
                    <a:pt x="3771" y="6092"/>
                    <a:pt x="3765" y="6094"/>
                    <a:pt x="3753" y="6099"/>
                  </a:cubicBezTo>
                  <a:cubicBezTo>
                    <a:pt x="3739" y="6105"/>
                    <a:pt x="3730" y="6108"/>
                    <a:pt x="3724" y="6108"/>
                  </a:cubicBezTo>
                  <a:cubicBezTo>
                    <a:pt x="3718" y="6108"/>
                    <a:pt x="3715" y="6105"/>
                    <a:pt x="3714" y="6100"/>
                  </a:cubicBezTo>
                  <a:cubicBezTo>
                    <a:pt x="3697" y="6104"/>
                    <a:pt x="3705" y="6108"/>
                    <a:pt x="3700" y="6112"/>
                  </a:cubicBezTo>
                  <a:cubicBezTo>
                    <a:pt x="3691" y="6120"/>
                    <a:pt x="3668" y="6122"/>
                    <a:pt x="3655" y="6128"/>
                  </a:cubicBezTo>
                  <a:cubicBezTo>
                    <a:pt x="3643" y="6134"/>
                    <a:pt x="3655" y="6137"/>
                    <a:pt x="3648" y="6143"/>
                  </a:cubicBezTo>
                  <a:cubicBezTo>
                    <a:pt x="3641" y="6149"/>
                    <a:pt x="3622" y="6149"/>
                    <a:pt x="3623" y="6154"/>
                  </a:cubicBezTo>
                  <a:cubicBezTo>
                    <a:pt x="3622" y="6149"/>
                    <a:pt x="3623" y="6147"/>
                    <a:pt x="3620" y="6147"/>
                  </a:cubicBezTo>
                  <a:cubicBezTo>
                    <a:pt x="3617" y="6147"/>
                    <a:pt x="3613" y="6148"/>
                    <a:pt x="3605" y="6150"/>
                  </a:cubicBezTo>
                  <a:lnTo>
                    <a:pt x="3565" y="6159"/>
                  </a:lnTo>
                  <a:cubicBezTo>
                    <a:pt x="3565" y="6155"/>
                    <a:pt x="3562" y="6148"/>
                    <a:pt x="3577" y="6144"/>
                  </a:cubicBezTo>
                  <a:cubicBezTo>
                    <a:pt x="3582" y="6141"/>
                    <a:pt x="3591" y="6142"/>
                    <a:pt x="3590" y="6136"/>
                  </a:cubicBezTo>
                  <a:lnTo>
                    <a:pt x="3590" y="6136"/>
                  </a:lnTo>
                  <a:cubicBezTo>
                    <a:pt x="3552" y="6145"/>
                    <a:pt x="3550" y="6158"/>
                    <a:pt x="3521" y="6171"/>
                  </a:cubicBezTo>
                  <a:cubicBezTo>
                    <a:pt x="3514" y="6174"/>
                    <a:pt x="3511" y="6175"/>
                    <a:pt x="3509" y="6175"/>
                  </a:cubicBezTo>
                  <a:cubicBezTo>
                    <a:pt x="3502" y="6175"/>
                    <a:pt x="3517" y="6161"/>
                    <a:pt x="3517" y="6161"/>
                  </a:cubicBezTo>
                  <a:cubicBezTo>
                    <a:pt x="3517" y="6161"/>
                    <a:pt x="3517" y="6161"/>
                    <a:pt x="3516" y="6161"/>
                  </a:cubicBezTo>
                  <a:cubicBezTo>
                    <a:pt x="3515" y="6161"/>
                    <a:pt x="3495" y="6170"/>
                    <a:pt x="3495" y="6170"/>
                  </a:cubicBezTo>
                  <a:cubicBezTo>
                    <a:pt x="3487" y="6175"/>
                    <a:pt x="3482" y="6177"/>
                    <a:pt x="3476" y="6177"/>
                  </a:cubicBezTo>
                  <a:cubicBezTo>
                    <a:pt x="3473" y="6177"/>
                    <a:pt x="3470" y="6176"/>
                    <a:pt x="3467" y="6176"/>
                  </a:cubicBezTo>
                  <a:cubicBezTo>
                    <a:pt x="3464" y="6175"/>
                    <a:pt x="3460" y="6175"/>
                    <a:pt x="3455" y="6175"/>
                  </a:cubicBezTo>
                  <a:cubicBezTo>
                    <a:pt x="3435" y="6175"/>
                    <a:pt x="3408" y="6181"/>
                    <a:pt x="3425" y="6190"/>
                  </a:cubicBezTo>
                  <a:cubicBezTo>
                    <a:pt x="3415" y="6191"/>
                    <a:pt x="3414" y="6194"/>
                    <a:pt x="3410" y="6195"/>
                  </a:cubicBezTo>
                  <a:cubicBezTo>
                    <a:pt x="3410" y="6195"/>
                    <a:pt x="3409" y="6195"/>
                    <a:pt x="3409" y="6195"/>
                  </a:cubicBezTo>
                  <a:cubicBezTo>
                    <a:pt x="3406" y="6195"/>
                    <a:pt x="3410" y="6183"/>
                    <a:pt x="3408" y="6181"/>
                  </a:cubicBezTo>
                  <a:cubicBezTo>
                    <a:pt x="3408" y="6180"/>
                    <a:pt x="3406" y="6179"/>
                    <a:pt x="3405" y="6179"/>
                  </a:cubicBezTo>
                  <a:cubicBezTo>
                    <a:pt x="3401" y="6179"/>
                    <a:pt x="3395" y="6182"/>
                    <a:pt x="3390" y="6184"/>
                  </a:cubicBezTo>
                  <a:cubicBezTo>
                    <a:pt x="3358" y="6198"/>
                    <a:pt x="3366" y="6214"/>
                    <a:pt x="3329" y="6220"/>
                  </a:cubicBezTo>
                  <a:cubicBezTo>
                    <a:pt x="3328" y="6214"/>
                    <a:pt x="3328" y="6207"/>
                    <a:pt x="3320" y="6204"/>
                  </a:cubicBezTo>
                  <a:cubicBezTo>
                    <a:pt x="3317" y="6202"/>
                    <a:pt x="3313" y="6202"/>
                    <a:pt x="3309" y="6202"/>
                  </a:cubicBezTo>
                  <a:cubicBezTo>
                    <a:pt x="3296" y="6202"/>
                    <a:pt x="3284" y="6209"/>
                    <a:pt x="3284" y="6215"/>
                  </a:cubicBezTo>
                  <a:lnTo>
                    <a:pt x="3284" y="6215"/>
                  </a:lnTo>
                  <a:cubicBezTo>
                    <a:pt x="3283" y="6209"/>
                    <a:pt x="3277" y="6205"/>
                    <a:pt x="3265" y="6205"/>
                  </a:cubicBezTo>
                  <a:cubicBezTo>
                    <a:pt x="3262" y="6205"/>
                    <a:pt x="3258" y="6205"/>
                    <a:pt x="3254" y="6206"/>
                  </a:cubicBezTo>
                  <a:cubicBezTo>
                    <a:pt x="3255" y="6209"/>
                    <a:pt x="3265" y="6225"/>
                    <a:pt x="3250" y="6225"/>
                  </a:cubicBezTo>
                  <a:cubicBezTo>
                    <a:pt x="3248" y="6225"/>
                    <a:pt x="3246" y="6225"/>
                    <a:pt x="3242" y="6224"/>
                  </a:cubicBezTo>
                  <a:cubicBezTo>
                    <a:pt x="3232" y="6222"/>
                    <a:pt x="3229" y="6215"/>
                    <a:pt x="3215" y="6215"/>
                  </a:cubicBezTo>
                  <a:cubicBezTo>
                    <a:pt x="3212" y="6215"/>
                    <a:pt x="3209" y="6215"/>
                    <a:pt x="3205" y="6216"/>
                  </a:cubicBezTo>
                  <a:cubicBezTo>
                    <a:pt x="3190" y="6219"/>
                    <a:pt x="3186" y="6225"/>
                    <a:pt x="3170" y="6226"/>
                  </a:cubicBezTo>
                  <a:cubicBezTo>
                    <a:pt x="3170" y="6223"/>
                    <a:pt x="3165" y="6223"/>
                    <a:pt x="3159" y="6223"/>
                  </a:cubicBezTo>
                  <a:cubicBezTo>
                    <a:pt x="3139" y="6223"/>
                    <a:pt x="3100" y="6230"/>
                    <a:pt x="3091" y="6233"/>
                  </a:cubicBezTo>
                  <a:cubicBezTo>
                    <a:pt x="3071" y="6237"/>
                    <a:pt x="3101" y="6242"/>
                    <a:pt x="3095" y="6246"/>
                  </a:cubicBezTo>
                  <a:cubicBezTo>
                    <a:pt x="3091" y="6248"/>
                    <a:pt x="3088" y="6249"/>
                    <a:pt x="3084" y="6249"/>
                  </a:cubicBezTo>
                  <a:cubicBezTo>
                    <a:pt x="3071" y="6249"/>
                    <a:pt x="3059" y="6236"/>
                    <a:pt x="3056" y="6234"/>
                  </a:cubicBezTo>
                  <a:cubicBezTo>
                    <a:pt x="3055" y="6233"/>
                    <a:pt x="3052" y="6233"/>
                    <a:pt x="3047" y="6233"/>
                  </a:cubicBezTo>
                  <a:cubicBezTo>
                    <a:pt x="3036" y="6233"/>
                    <a:pt x="3018" y="6236"/>
                    <a:pt x="3011" y="6237"/>
                  </a:cubicBezTo>
                  <a:cubicBezTo>
                    <a:pt x="2985" y="6241"/>
                    <a:pt x="2959" y="6246"/>
                    <a:pt x="2933" y="6252"/>
                  </a:cubicBezTo>
                  <a:cubicBezTo>
                    <a:pt x="2927" y="6254"/>
                    <a:pt x="2884" y="6268"/>
                    <a:pt x="2878" y="6268"/>
                  </a:cubicBezTo>
                  <a:cubicBezTo>
                    <a:pt x="2878" y="6268"/>
                    <a:pt x="2878" y="6268"/>
                    <a:pt x="2877" y="6268"/>
                  </a:cubicBezTo>
                  <a:cubicBezTo>
                    <a:pt x="2871" y="6265"/>
                    <a:pt x="2909" y="6244"/>
                    <a:pt x="2901" y="6244"/>
                  </a:cubicBezTo>
                  <a:cubicBezTo>
                    <a:pt x="2900" y="6244"/>
                    <a:pt x="2899" y="6245"/>
                    <a:pt x="2898" y="6245"/>
                  </a:cubicBezTo>
                  <a:cubicBezTo>
                    <a:pt x="2883" y="6248"/>
                    <a:pt x="2815" y="6267"/>
                    <a:pt x="2815" y="6272"/>
                  </a:cubicBezTo>
                  <a:cubicBezTo>
                    <a:pt x="2815" y="6266"/>
                    <a:pt x="2806" y="6263"/>
                    <a:pt x="2794" y="6263"/>
                  </a:cubicBezTo>
                  <a:cubicBezTo>
                    <a:pt x="2790" y="6263"/>
                    <a:pt x="2786" y="6264"/>
                    <a:pt x="2782" y="6264"/>
                  </a:cubicBezTo>
                  <a:cubicBezTo>
                    <a:pt x="2767" y="6265"/>
                    <a:pt x="2751" y="6267"/>
                    <a:pt x="2737" y="6269"/>
                  </a:cubicBezTo>
                  <a:cubicBezTo>
                    <a:pt x="2725" y="6272"/>
                    <a:pt x="2722" y="6277"/>
                    <a:pt x="2710" y="6280"/>
                  </a:cubicBezTo>
                  <a:cubicBezTo>
                    <a:pt x="2701" y="6282"/>
                    <a:pt x="2693" y="6283"/>
                    <a:pt x="2685" y="6283"/>
                  </a:cubicBezTo>
                  <a:cubicBezTo>
                    <a:pt x="2663" y="6283"/>
                    <a:pt x="2645" y="6277"/>
                    <a:pt x="2623" y="6275"/>
                  </a:cubicBezTo>
                  <a:cubicBezTo>
                    <a:pt x="2615" y="6275"/>
                    <a:pt x="2615" y="6276"/>
                    <a:pt x="2615" y="6279"/>
                  </a:cubicBezTo>
                  <a:cubicBezTo>
                    <a:pt x="2604" y="6280"/>
                    <a:pt x="2593" y="6280"/>
                    <a:pt x="2582" y="6281"/>
                  </a:cubicBezTo>
                  <a:cubicBezTo>
                    <a:pt x="2563" y="6282"/>
                    <a:pt x="2547" y="6288"/>
                    <a:pt x="2525" y="6289"/>
                  </a:cubicBezTo>
                  <a:cubicBezTo>
                    <a:pt x="2519" y="6289"/>
                    <a:pt x="2515" y="6289"/>
                    <a:pt x="2510" y="6289"/>
                  </a:cubicBezTo>
                  <a:cubicBezTo>
                    <a:pt x="2499" y="6289"/>
                    <a:pt x="2490" y="6288"/>
                    <a:pt x="2477" y="6288"/>
                  </a:cubicBezTo>
                  <a:cubicBezTo>
                    <a:pt x="2473" y="6287"/>
                    <a:pt x="2467" y="6287"/>
                    <a:pt x="2462" y="6287"/>
                  </a:cubicBezTo>
                  <a:cubicBezTo>
                    <a:pt x="2455" y="6287"/>
                    <a:pt x="2449" y="6287"/>
                    <a:pt x="2445" y="6289"/>
                  </a:cubicBezTo>
                  <a:cubicBezTo>
                    <a:pt x="2440" y="6292"/>
                    <a:pt x="2423" y="6293"/>
                    <a:pt x="2405" y="6293"/>
                  </a:cubicBezTo>
                  <a:cubicBezTo>
                    <a:pt x="2391" y="6293"/>
                    <a:pt x="2377" y="6293"/>
                    <a:pt x="2367" y="6293"/>
                  </a:cubicBezTo>
                  <a:cubicBezTo>
                    <a:pt x="2363" y="6293"/>
                    <a:pt x="2360" y="6293"/>
                    <a:pt x="2358" y="6293"/>
                  </a:cubicBezTo>
                  <a:cubicBezTo>
                    <a:pt x="2350" y="6294"/>
                    <a:pt x="2298" y="6303"/>
                    <a:pt x="2291" y="6303"/>
                  </a:cubicBezTo>
                  <a:cubicBezTo>
                    <a:pt x="2291" y="6303"/>
                    <a:pt x="2291" y="6303"/>
                    <a:pt x="2291" y="6303"/>
                  </a:cubicBezTo>
                  <a:cubicBezTo>
                    <a:pt x="2287" y="6301"/>
                    <a:pt x="2299" y="6294"/>
                    <a:pt x="2300" y="6293"/>
                  </a:cubicBezTo>
                  <a:lnTo>
                    <a:pt x="2300" y="6293"/>
                  </a:lnTo>
                  <a:lnTo>
                    <a:pt x="2271" y="6299"/>
                  </a:lnTo>
                  <a:cubicBezTo>
                    <a:pt x="2268" y="6300"/>
                    <a:pt x="2249" y="6310"/>
                    <a:pt x="2244" y="6310"/>
                  </a:cubicBezTo>
                  <a:cubicBezTo>
                    <a:pt x="2241" y="6310"/>
                    <a:pt x="2244" y="6302"/>
                    <a:pt x="2237" y="6300"/>
                  </a:cubicBezTo>
                  <a:cubicBezTo>
                    <a:pt x="2232" y="6298"/>
                    <a:pt x="2223" y="6298"/>
                    <a:pt x="2215" y="6298"/>
                  </a:cubicBezTo>
                  <a:cubicBezTo>
                    <a:pt x="2209" y="6298"/>
                    <a:pt x="2204" y="6298"/>
                    <a:pt x="2200" y="6298"/>
                  </a:cubicBezTo>
                  <a:cubicBezTo>
                    <a:pt x="2192" y="6300"/>
                    <a:pt x="2181" y="6302"/>
                    <a:pt x="2172" y="6302"/>
                  </a:cubicBezTo>
                  <a:cubicBezTo>
                    <a:pt x="2163" y="6302"/>
                    <a:pt x="2157" y="6300"/>
                    <a:pt x="2157" y="6295"/>
                  </a:cubicBezTo>
                  <a:lnTo>
                    <a:pt x="2157" y="6295"/>
                  </a:lnTo>
                  <a:cubicBezTo>
                    <a:pt x="2157" y="6298"/>
                    <a:pt x="2140" y="6302"/>
                    <a:pt x="2142" y="6304"/>
                  </a:cubicBezTo>
                  <a:lnTo>
                    <a:pt x="2142" y="6304"/>
                  </a:lnTo>
                  <a:cubicBezTo>
                    <a:pt x="2133" y="6296"/>
                    <a:pt x="2124" y="6296"/>
                    <a:pt x="2099" y="6296"/>
                  </a:cubicBezTo>
                  <a:cubicBezTo>
                    <a:pt x="2093" y="6295"/>
                    <a:pt x="2085" y="6295"/>
                    <a:pt x="2077" y="6295"/>
                  </a:cubicBezTo>
                  <a:cubicBezTo>
                    <a:pt x="2071" y="6295"/>
                    <a:pt x="2065" y="6295"/>
                    <a:pt x="2061" y="6296"/>
                  </a:cubicBezTo>
                  <a:cubicBezTo>
                    <a:pt x="2056" y="6297"/>
                    <a:pt x="2059" y="6299"/>
                    <a:pt x="2054" y="6299"/>
                  </a:cubicBezTo>
                  <a:cubicBezTo>
                    <a:pt x="2054" y="6299"/>
                    <a:pt x="2053" y="6299"/>
                    <a:pt x="2051" y="6299"/>
                  </a:cubicBezTo>
                  <a:cubicBezTo>
                    <a:pt x="2027" y="6298"/>
                    <a:pt x="2019" y="6292"/>
                    <a:pt x="1993" y="6290"/>
                  </a:cubicBezTo>
                  <a:cubicBezTo>
                    <a:pt x="1982" y="6289"/>
                    <a:pt x="1927" y="6289"/>
                    <a:pt x="1928" y="6282"/>
                  </a:cubicBezTo>
                  <a:cubicBezTo>
                    <a:pt x="1926" y="6281"/>
                    <a:pt x="1925" y="6281"/>
                    <a:pt x="1923" y="6281"/>
                  </a:cubicBezTo>
                  <a:cubicBezTo>
                    <a:pt x="1903" y="6281"/>
                    <a:pt x="1924" y="6292"/>
                    <a:pt x="1906" y="6294"/>
                  </a:cubicBezTo>
                  <a:cubicBezTo>
                    <a:pt x="1905" y="6294"/>
                    <a:pt x="1905" y="6294"/>
                    <a:pt x="1904" y="6294"/>
                  </a:cubicBezTo>
                  <a:cubicBezTo>
                    <a:pt x="1895" y="6294"/>
                    <a:pt x="1887" y="6286"/>
                    <a:pt x="1885" y="6283"/>
                  </a:cubicBezTo>
                  <a:cubicBezTo>
                    <a:pt x="1879" y="6282"/>
                    <a:pt x="1872" y="6280"/>
                    <a:pt x="1864" y="6278"/>
                  </a:cubicBezTo>
                  <a:cubicBezTo>
                    <a:pt x="1861" y="6278"/>
                    <a:pt x="1857" y="6277"/>
                    <a:pt x="1852" y="6277"/>
                  </a:cubicBezTo>
                  <a:cubicBezTo>
                    <a:pt x="1836" y="6277"/>
                    <a:pt x="1811" y="6279"/>
                    <a:pt x="1793" y="6279"/>
                  </a:cubicBezTo>
                  <a:cubicBezTo>
                    <a:pt x="1780" y="6279"/>
                    <a:pt x="1771" y="6278"/>
                    <a:pt x="1771" y="6275"/>
                  </a:cubicBezTo>
                  <a:lnTo>
                    <a:pt x="1771" y="6275"/>
                  </a:lnTo>
                  <a:cubicBezTo>
                    <a:pt x="1771" y="6278"/>
                    <a:pt x="1764" y="6292"/>
                    <a:pt x="1754" y="6292"/>
                  </a:cubicBezTo>
                  <a:cubicBezTo>
                    <a:pt x="1753" y="6292"/>
                    <a:pt x="1753" y="6292"/>
                    <a:pt x="1753" y="6292"/>
                  </a:cubicBezTo>
                  <a:cubicBezTo>
                    <a:pt x="1748" y="6291"/>
                    <a:pt x="1742" y="6284"/>
                    <a:pt x="1741" y="6282"/>
                  </a:cubicBezTo>
                  <a:cubicBezTo>
                    <a:pt x="1738" y="6281"/>
                    <a:pt x="1729" y="6279"/>
                    <a:pt x="1725" y="6278"/>
                  </a:cubicBezTo>
                  <a:cubicBezTo>
                    <a:pt x="1710" y="6275"/>
                    <a:pt x="1703" y="6273"/>
                    <a:pt x="1688" y="6273"/>
                  </a:cubicBezTo>
                  <a:cubicBezTo>
                    <a:pt x="1687" y="6273"/>
                    <a:pt x="1685" y="6273"/>
                    <a:pt x="1684" y="6273"/>
                  </a:cubicBezTo>
                  <a:cubicBezTo>
                    <a:pt x="1679" y="6273"/>
                    <a:pt x="1674" y="6272"/>
                    <a:pt x="1673" y="6270"/>
                  </a:cubicBezTo>
                  <a:cubicBezTo>
                    <a:pt x="1666" y="6265"/>
                    <a:pt x="1686" y="6258"/>
                    <a:pt x="1681" y="6256"/>
                  </a:cubicBezTo>
                  <a:cubicBezTo>
                    <a:pt x="1680" y="6256"/>
                    <a:pt x="1678" y="6255"/>
                    <a:pt x="1675" y="6255"/>
                  </a:cubicBezTo>
                  <a:cubicBezTo>
                    <a:pt x="1665" y="6255"/>
                    <a:pt x="1646" y="6259"/>
                    <a:pt x="1638" y="6259"/>
                  </a:cubicBezTo>
                  <a:cubicBezTo>
                    <a:pt x="1637" y="6259"/>
                    <a:pt x="1636" y="6259"/>
                    <a:pt x="1636" y="6259"/>
                  </a:cubicBezTo>
                  <a:cubicBezTo>
                    <a:pt x="1609" y="6256"/>
                    <a:pt x="1582" y="6247"/>
                    <a:pt x="1556" y="6241"/>
                  </a:cubicBezTo>
                  <a:cubicBezTo>
                    <a:pt x="1554" y="6241"/>
                    <a:pt x="1552" y="6241"/>
                    <a:pt x="1550" y="6241"/>
                  </a:cubicBezTo>
                  <a:cubicBezTo>
                    <a:pt x="1537" y="6241"/>
                    <a:pt x="1541" y="6255"/>
                    <a:pt x="1530" y="6255"/>
                  </a:cubicBezTo>
                  <a:cubicBezTo>
                    <a:pt x="1526" y="6255"/>
                    <a:pt x="1521" y="6254"/>
                    <a:pt x="1513" y="6250"/>
                  </a:cubicBezTo>
                  <a:cubicBezTo>
                    <a:pt x="1494" y="6241"/>
                    <a:pt x="1487" y="6234"/>
                    <a:pt x="1457" y="6232"/>
                  </a:cubicBezTo>
                  <a:cubicBezTo>
                    <a:pt x="1457" y="6232"/>
                    <a:pt x="1456" y="6232"/>
                    <a:pt x="1456" y="6232"/>
                  </a:cubicBezTo>
                  <a:cubicBezTo>
                    <a:pt x="1449" y="6232"/>
                    <a:pt x="1434" y="6237"/>
                    <a:pt x="1425" y="6237"/>
                  </a:cubicBezTo>
                  <a:cubicBezTo>
                    <a:pt x="1420" y="6237"/>
                    <a:pt x="1416" y="6236"/>
                    <a:pt x="1415" y="6231"/>
                  </a:cubicBezTo>
                  <a:cubicBezTo>
                    <a:pt x="1414" y="6223"/>
                    <a:pt x="1404" y="6221"/>
                    <a:pt x="1394" y="6221"/>
                  </a:cubicBezTo>
                  <a:cubicBezTo>
                    <a:pt x="1383" y="6221"/>
                    <a:pt x="1370" y="6223"/>
                    <a:pt x="1363" y="6224"/>
                  </a:cubicBezTo>
                  <a:cubicBezTo>
                    <a:pt x="1359" y="6224"/>
                    <a:pt x="1356" y="6225"/>
                    <a:pt x="1353" y="6225"/>
                  </a:cubicBezTo>
                  <a:cubicBezTo>
                    <a:pt x="1331" y="6225"/>
                    <a:pt x="1323" y="6212"/>
                    <a:pt x="1301" y="6206"/>
                  </a:cubicBezTo>
                  <a:cubicBezTo>
                    <a:pt x="1297" y="6206"/>
                    <a:pt x="1294" y="6205"/>
                    <a:pt x="1292" y="6205"/>
                  </a:cubicBezTo>
                  <a:cubicBezTo>
                    <a:pt x="1278" y="6205"/>
                    <a:pt x="1289" y="6221"/>
                    <a:pt x="1283" y="6224"/>
                  </a:cubicBezTo>
                  <a:cubicBezTo>
                    <a:pt x="1283" y="6224"/>
                    <a:pt x="1282" y="6224"/>
                    <a:pt x="1281" y="6224"/>
                  </a:cubicBezTo>
                  <a:cubicBezTo>
                    <a:pt x="1273" y="6224"/>
                    <a:pt x="1255" y="6205"/>
                    <a:pt x="1245" y="6205"/>
                  </a:cubicBezTo>
                  <a:cubicBezTo>
                    <a:pt x="1244" y="6205"/>
                    <a:pt x="1243" y="6205"/>
                    <a:pt x="1242" y="6206"/>
                  </a:cubicBezTo>
                  <a:cubicBezTo>
                    <a:pt x="1239" y="6206"/>
                    <a:pt x="1249" y="6213"/>
                    <a:pt x="1242" y="6213"/>
                  </a:cubicBezTo>
                  <a:cubicBezTo>
                    <a:pt x="1242" y="6214"/>
                    <a:pt x="1241" y="6214"/>
                    <a:pt x="1240" y="6214"/>
                  </a:cubicBezTo>
                  <a:cubicBezTo>
                    <a:pt x="1234" y="6214"/>
                    <a:pt x="1220" y="6211"/>
                    <a:pt x="1217" y="6209"/>
                  </a:cubicBezTo>
                  <a:cubicBezTo>
                    <a:pt x="1204" y="6199"/>
                    <a:pt x="1230" y="6197"/>
                    <a:pt x="1199" y="6188"/>
                  </a:cubicBezTo>
                  <a:cubicBezTo>
                    <a:pt x="1159" y="6176"/>
                    <a:pt x="1108" y="6165"/>
                    <a:pt x="1067" y="6160"/>
                  </a:cubicBezTo>
                  <a:cubicBezTo>
                    <a:pt x="1053" y="6158"/>
                    <a:pt x="1050" y="6160"/>
                    <a:pt x="1036" y="6157"/>
                  </a:cubicBezTo>
                  <a:cubicBezTo>
                    <a:pt x="1034" y="6157"/>
                    <a:pt x="1033" y="6157"/>
                    <a:pt x="1031" y="6157"/>
                  </a:cubicBezTo>
                  <a:cubicBezTo>
                    <a:pt x="1013" y="6157"/>
                    <a:pt x="1032" y="6141"/>
                    <a:pt x="1030" y="6140"/>
                  </a:cubicBezTo>
                  <a:cubicBezTo>
                    <a:pt x="1027" y="6139"/>
                    <a:pt x="1025" y="6139"/>
                    <a:pt x="1022" y="6139"/>
                  </a:cubicBezTo>
                  <a:cubicBezTo>
                    <a:pt x="1013" y="6139"/>
                    <a:pt x="1010" y="6145"/>
                    <a:pt x="1002" y="6145"/>
                  </a:cubicBezTo>
                  <a:cubicBezTo>
                    <a:pt x="998" y="6145"/>
                    <a:pt x="992" y="6143"/>
                    <a:pt x="983" y="6137"/>
                  </a:cubicBezTo>
                  <a:cubicBezTo>
                    <a:pt x="977" y="6135"/>
                    <a:pt x="969" y="6134"/>
                    <a:pt x="963" y="6132"/>
                  </a:cubicBezTo>
                  <a:cubicBezTo>
                    <a:pt x="948" y="6131"/>
                    <a:pt x="840" y="6112"/>
                    <a:pt x="844" y="6103"/>
                  </a:cubicBezTo>
                  <a:lnTo>
                    <a:pt x="844" y="6103"/>
                  </a:lnTo>
                  <a:lnTo>
                    <a:pt x="797" y="6105"/>
                  </a:lnTo>
                  <a:cubicBezTo>
                    <a:pt x="800" y="6096"/>
                    <a:pt x="780" y="6088"/>
                    <a:pt x="764" y="6082"/>
                  </a:cubicBezTo>
                  <a:cubicBezTo>
                    <a:pt x="745" y="6075"/>
                    <a:pt x="749" y="6069"/>
                    <a:pt x="742" y="6062"/>
                  </a:cubicBezTo>
                  <a:cubicBezTo>
                    <a:pt x="741" y="6060"/>
                    <a:pt x="739" y="6060"/>
                    <a:pt x="736" y="6060"/>
                  </a:cubicBezTo>
                  <a:cubicBezTo>
                    <a:pt x="728" y="6060"/>
                    <a:pt x="715" y="6064"/>
                    <a:pt x="703" y="6064"/>
                  </a:cubicBezTo>
                  <a:cubicBezTo>
                    <a:pt x="699" y="6064"/>
                    <a:pt x="694" y="6063"/>
                    <a:pt x="690" y="6062"/>
                  </a:cubicBezTo>
                  <a:cubicBezTo>
                    <a:pt x="692" y="6059"/>
                    <a:pt x="706" y="6047"/>
                    <a:pt x="700" y="6043"/>
                  </a:cubicBezTo>
                  <a:cubicBezTo>
                    <a:pt x="690" y="6038"/>
                    <a:pt x="675" y="6035"/>
                    <a:pt x="664" y="6035"/>
                  </a:cubicBezTo>
                  <a:cubicBezTo>
                    <a:pt x="659" y="6035"/>
                    <a:pt x="656" y="6035"/>
                    <a:pt x="654" y="6037"/>
                  </a:cubicBezTo>
                  <a:cubicBezTo>
                    <a:pt x="652" y="6040"/>
                    <a:pt x="659" y="6047"/>
                    <a:pt x="654" y="6047"/>
                  </a:cubicBezTo>
                  <a:cubicBezTo>
                    <a:pt x="652" y="6047"/>
                    <a:pt x="650" y="6046"/>
                    <a:pt x="647" y="6045"/>
                  </a:cubicBezTo>
                  <a:cubicBezTo>
                    <a:pt x="636" y="6041"/>
                    <a:pt x="633" y="6039"/>
                    <a:pt x="629" y="6033"/>
                  </a:cubicBezTo>
                  <a:cubicBezTo>
                    <a:pt x="622" y="6024"/>
                    <a:pt x="639" y="6020"/>
                    <a:pt x="633" y="6012"/>
                  </a:cubicBezTo>
                  <a:cubicBezTo>
                    <a:pt x="632" y="6011"/>
                    <a:pt x="632" y="6011"/>
                    <a:pt x="631" y="6011"/>
                  </a:cubicBezTo>
                  <a:cubicBezTo>
                    <a:pt x="627" y="6011"/>
                    <a:pt x="617" y="6014"/>
                    <a:pt x="618" y="6014"/>
                  </a:cubicBezTo>
                  <a:cubicBezTo>
                    <a:pt x="608" y="6014"/>
                    <a:pt x="597" y="6012"/>
                    <a:pt x="585" y="6007"/>
                  </a:cubicBezTo>
                  <a:cubicBezTo>
                    <a:pt x="575" y="6003"/>
                    <a:pt x="576" y="6000"/>
                    <a:pt x="568" y="5999"/>
                  </a:cubicBezTo>
                  <a:cubicBezTo>
                    <a:pt x="563" y="5998"/>
                    <a:pt x="559" y="5997"/>
                    <a:pt x="556" y="5997"/>
                  </a:cubicBezTo>
                  <a:cubicBezTo>
                    <a:pt x="552" y="5997"/>
                    <a:pt x="548" y="5998"/>
                    <a:pt x="544" y="5998"/>
                  </a:cubicBezTo>
                  <a:cubicBezTo>
                    <a:pt x="543" y="5998"/>
                    <a:pt x="543" y="5998"/>
                    <a:pt x="543" y="5998"/>
                  </a:cubicBezTo>
                  <a:cubicBezTo>
                    <a:pt x="533" y="5998"/>
                    <a:pt x="534" y="5981"/>
                    <a:pt x="517" y="5979"/>
                  </a:cubicBezTo>
                  <a:cubicBezTo>
                    <a:pt x="516" y="5978"/>
                    <a:pt x="516" y="5978"/>
                    <a:pt x="515" y="5978"/>
                  </a:cubicBezTo>
                  <a:cubicBezTo>
                    <a:pt x="511" y="5978"/>
                    <a:pt x="508" y="5980"/>
                    <a:pt x="504" y="5980"/>
                  </a:cubicBezTo>
                  <a:cubicBezTo>
                    <a:pt x="503" y="5980"/>
                    <a:pt x="501" y="5979"/>
                    <a:pt x="498" y="5979"/>
                  </a:cubicBezTo>
                  <a:cubicBezTo>
                    <a:pt x="490" y="5976"/>
                    <a:pt x="481" y="5971"/>
                    <a:pt x="473" y="5967"/>
                  </a:cubicBezTo>
                  <a:lnTo>
                    <a:pt x="473" y="5967"/>
                  </a:lnTo>
                  <a:cubicBezTo>
                    <a:pt x="484" y="5972"/>
                    <a:pt x="497" y="5976"/>
                    <a:pt x="504" y="5976"/>
                  </a:cubicBezTo>
                  <a:cubicBezTo>
                    <a:pt x="511" y="5976"/>
                    <a:pt x="511" y="5972"/>
                    <a:pt x="494" y="5964"/>
                  </a:cubicBezTo>
                  <a:cubicBezTo>
                    <a:pt x="481" y="5957"/>
                    <a:pt x="459" y="5947"/>
                    <a:pt x="448" y="5947"/>
                  </a:cubicBezTo>
                  <a:cubicBezTo>
                    <a:pt x="445" y="5947"/>
                    <a:pt x="443" y="5947"/>
                    <a:pt x="442" y="5949"/>
                  </a:cubicBezTo>
                  <a:lnTo>
                    <a:pt x="442" y="5949"/>
                  </a:lnTo>
                  <a:cubicBezTo>
                    <a:pt x="450" y="5936"/>
                    <a:pt x="349" y="5886"/>
                    <a:pt x="327" y="5868"/>
                  </a:cubicBezTo>
                  <a:cubicBezTo>
                    <a:pt x="320" y="5862"/>
                    <a:pt x="315" y="5860"/>
                    <a:pt x="312" y="5860"/>
                  </a:cubicBezTo>
                  <a:cubicBezTo>
                    <a:pt x="307" y="5860"/>
                    <a:pt x="308" y="5867"/>
                    <a:pt x="304" y="5872"/>
                  </a:cubicBezTo>
                  <a:cubicBezTo>
                    <a:pt x="288" y="5872"/>
                    <a:pt x="284" y="5870"/>
                    <a:pt x="281" y="5855"/>
                  </a:cubicBezTo>
                  <a:cubicBezTo>
                    <a:pt x="292" y="5841"/>
                    <a:pt x="244" y="5797"/>
                    <a:pt x="223" y="5774"/>
                  </a:cubicBezTo>
                  <a:cubicBezTo>
                    <a:pt x="211" y="5762"/>
                    <a:pt x="199" y="5746"/>
                    <a:pt x="186" y="5740"/>
                  </a:cubicBezTo>
                  <a:cubicBezTo>
                    <a:pt x="168" y="5732"/>
                    <a:pt x="159" y="5725"/>
                    <a:pt x="145" y="5699"/>
                  </a:cubicBezTo>
                  <a:lnTo>
                    <a:pt x="145" y="5699"/>
                  </a:lnTo>
                  <a:cubicBezTo>
                    <a:pt x="153" y="5713"/>
                    <a:pt x="161" y="5721"/>
                    <a:pt x="165" y="5721"/>
                  </a:cubicBezTo>
                  <a:cubicBezTo>
                    <a:pt x="168" y="5721"/>
                    <a:pt x="167" y="5714"/>
                    <a:pt x="158" y="5698"/>
                  </a:cubicBezTo>
                  <a:cubicBezTo>
                    <a:pt x="150" y="5687"/>
                    <a:pt x="144" y="5674"/>
                    <a:pt x="139" y="5661"/>
                  </a:cubicBezTo>
                  <a:cubicBezTo>
                    <a:pt x="134" y="5648"/>
                    <a:pt x="129" y="5635"/>
                    <a:pt x="128" y="5621"/>
                  </a:cubicBezTo>
                  <a:cubicBezTo>
                    <a:pt x="120" y="5591"/>
                    <a:pt x="124" y="5577"/>
                    <a:pt x="114" y="5560"/>
                  </a:cubicBezTo>
                  <a:lnTo>
                    <a:pt x="114" y="5560"/>
                  </a:lnTo>
                  <a:cubicBezTo>
                    <a:pt x="117" y="5565"/>
                    <a:pt x="120" y="5569"/>
                    <a:pt x="124" y="5569"/>
                  </a:cubicBezTo>
                  <a:cubicBezTo>
                    <a:pt x="125" y="5569"/>
                    <a:pt x="126" y="5569"/>
                    <a:pt x="127" y="5568"/>
                  </a:cubicBezTo>
                  <a:cubicBezTo>
                    <a:pt x="131" y="5566"/>
                    <a:pt x="135" y="5546"/>
                    <a:pt x="131" y="5543"/>
                  </a:cubicBezTo>
                  <a:cubicBezTo>
                    <a:pt x="124" y="5539"/>
                    <a:pt x="131" y="5519"/>
                    <a:pt x="131" y="5504"/>
                  </a:cubicBezTo>
                  <a:cubicBezTo>
                    <a:pt x="132" y="5497"/>
                    <a:pt x="126" y="5497"/>
                    <a:pt x="124" y="5489"/>
                  </a:cubicBezTo>
                  <a:cubicBezTo>
                    <a:pt x="123" y="5477"/>
                    <a:pt x="131" y="5470"/>
                    <a:pt x="134" y="5459"/>
                  </a:cubicBezTo>
                  <a:cubicBezTo>
                    <a:pt x="136" y="5450"/>
                    <a:pt x="138" y="5439"/>
                    <a:pt x="138" y="5429"/>
                  </a:cubicBezTo>
                  <a:cubicBezTo>
                    <a:pt x="139" y="5418"/>
                    <a:pt x="139" y="5403"/>
                    <a:pt x="135" y="5399"/>
                  </a:cubicBezTo>
                  <a:cubicBezTo>
                    <a:pt x="131" y="5394"/>
                    <a:pt x="135" y="5381"/>
                    <a:pt x="136" y="5369"/>
                  </a:cubicBezTo>
                  <a:cubicBezTo>
                    <a:pt x="139" y="5369"/>
                    <a:pt x="141" y="5370"/>
                    <a:pt x="142" y="5370"/>
                  </a:cubicBezTo>
                  <a:cubicBezTo>
                    <a:pt x="144" y="5370"/>
                    <a:pt x="145" y="5367"/>
                    <a:pt x="145" y="5353"/>
                  </a:cubicBezTo>
                  <a:cubicBezTo>
                    <a:pt x="145" y="5339"/>
                    <a:pt x="143" y="5325"/>
                    <a:pt x="141" y="5312"/>
                  </a:cubicBezTo>
                  <a:lnTo>
                    <a:pt x="141" y="5312"/>
                  </a:lnTo>
                  <a:cubicBezTo>
                    <a:pt x="141" y="5312"/>
                    <a:pt x="141" y="5312"/>
                    <a:pt x="141" y="5312"/>
                  </a:cubicBezTo>
                  <a:cubicBezTo>
                    <a:pt x="142" y="5312"/>
                    <a:pt x="138" y="5291"/>
                    <a:pt x="141" y="5291"/>
                  </a:cubicBezTo>
                  <a:lnTo>
                    <a:pt x="141" y="5291"/>
                  </a:lnTo>
                  <a:cubicBezTo>
                    <a:pt x="141" y="5291"/>
                    <a:pt x="142" y="5291"/>
                    <a:pt x="142" y="5291"/>
                  </a:cubicBezTo>
                  <a:cubicBezTo>
                    <a:pt x="143" y="5293"/>
                    <a:pt x="143" y="5298"/>
                    <a:pt x="146" y="5298"/>
                  </a:cubicBezTo>
                  <a:cubicBezTo>
                    <a:pt x="146" y="5298"/>
                    <a:pt x="147" y="5298"/>
                    <a:pt x="147" y="5298"/>
                  </a:cubicBezTo>
                  <a:cubicBezTo>
                    <a:pt x="149" y="5277"/>
                    <a:pt x="146" y="5279"/>
                    <a:pt x="143" y="5266"/>
                  </a:cubicBezTo>
                  <a:cubicBezTo>
                    <a:pt x="141" y="5257"/>
                    <a:pt x="137" y="5235"/>
                    <a:pt x="144" y="5227"/>
                  </a:cubicBezTo>
                  <a:cubicBezTo>
                    <a:pt x="152" y="5218"/>
                    <a:pt x="153" y="5234"/>
                    <a:pt x="158" y="5205"/>
                  </a:cubicBezTo>
                  <a:cubicBezTo>
                    <a:pt x="160" y="5189"/>
                    <a:pt x="165" y="5168"/>
                    <a:pt x="166" y="5152"/>
                  </a:cubicBezTo>
                  <a:cubicBezTo>
                    <a:pt x="167" y="5144"/>
                    <a:pt x="166" y="5142"/>
                    <a:pt x="164" y="5142"/>
                  </a:cubicBezTo>
                  <a:cubicBezTo>
                    <a:pt x="163" y="5142"/>
                    <a:pt x="160" y="5144"/>
                    <a:pt x="158" y="5144"/>
                  </a:cubicBezTo>
                  <a:cubicBezTo>
                    <a:pt x="158" y="5144"/>
                    <a:pt x="158" y="5144"/>
                    <a:pt x="158" y="5144"/>
                  </a:cubicBezTo>
                  <a:cubicBezTo>
                    <a:pt x="153" y="5141"/>
                    <a:pt x="152" y="5126"/>
                    <a:pt x="156" y="5118"/>
                  </a:cubicBezTo>
                  <a:cubicBezTo>
                    <a:pt x="158" y="5112"/>
                    <a:pt x="165" y="5084"/>
                    <a:pt x="158" y="5083"/>
                  </a:cubicBezTo>
                  <a:lnTo>
                    <a:pt x="158" y="5083"/>
                  </a:lnTo>
                  <a:cubicBezTo>
                    <a:pt x="159" y="5083"/>
                    <a:pt x="159" y="5083"/>
                    <a:pt x="159" y="5083"/>
                  </a:cubicBezTo>
                  <a:cubicBezTo>
                    <a:pt x="174" y="5083"/>
                    <a:pt x="164" y="5015"/>
                    <a:pt x="164" y="4997"/>
                  </a:cubicBezTo>
                  <a:cubicBezTo>
                    <a:pt x="164" y="4981"/>
                    <a:pt x="166" y="4984"/>
                    <a:pt x="169" y="4971"/>
                  </a:cubicBezTo>
                  <a:cubicBezTo>
                    <a:pt x="171" y="4955"/>
                    <a:pt x="172" y="4938"/>
                    <a:pt x="172" y="4921"/>
                  </a:cubicBezTo>
                  <a:cubicBezTo>
                    <a:pt x="172" y="4909"/>
                    <a:pt x="172" y="4825"/>
                    <a:pt x="180" y="4825"/>
                  </a:cubicBezTo>
                  <a:cubicBezTo>
                    <a:pt x="181" y="4804"/>
                    <a:pt x="180" y="4798"/>
                    <a:pt x="172" y="4796"/>
                  </a:cubicBezTo>
                  <a:cubicBezTo>
                    <a:pt x="168" y="4795"/>
                    <a:pt x="161" y="4780"/>
                    <a:pt x="161" y="4769"/>
                  </a:cubicBezTo>
                  <a:lnTo>
                    <a:pt x="161" y="4769"/>
                  </a:lnTo>
                  <a:cubicBezTo>
                    <a:pt x="161" y="4769"/>
                    <a:pt x="161" y="4769"/>
                    <a:pt x="161" y="4769"/>
                  </a:cubicBezTo>
                  <a:cubicBezTo>
                    <a:pt x="163" y="4769"/>
                    <a:pt x="174" y="4761"/>
                    <a:pt x="176" y="4757"/>
                  </a:cubicBezTo>
                  <a:cubicBezTo>
                    <a:pt x="180" y="4745"/>
                    <a:pt x="180" y="4726"/>
                    <a:pt x="178" y="4711"/>
                  </a:cubicBezTo>
                  <a:cubicBezTo>
                    <a:pt x="175" y="4698"/>
                    <a:pt x="172" y="4683"/>
                    <a:pt x="172" y="4668"/>
                  </a:cubicBezTo>
                  <a:cubicBezTo>
                    <a:pt x="172" y="4666"/>
                    <a:pt x="179" y="4658"/>
                    <a:pt x="179" y="4653"/>
                  </a:cubicBezTo>
                  <a:cubicBezTo>
                    <a:pt x="185" y="4630"/>
                    <a:pt x="161" y="4630"/>
                    <a:pt x="162" y="4610"/>
                  </a:cubicBezTo>
                  <a:cubicBezTo>
                    <a:pt x="162" y="4598"/>
                    <a:pt x="164" y="4596"/>
                    <a:pt x="167" y="4596"/>
                  </a:cubicBezTo>
                  <a:cubicBezTo>
                    <a:pt x="170" y="4596"/>
                    <a:pt x="173" y="4598"/>
                    <a:pt x="176" y="4598"/>
                  </a:cubicBezTo>
                  <a:cubicBezTo>
                    <a:pt x="178" y="4598"/>
                    <a:pt x="180" y="4597"/>
                    <a:pt x="180" y="4591"/>
                  </a:cubicBezTo>
                  <a:cubicBezTo>
                    <a:pt x="185" y="4558"/>
                    <a:pt x="170" y="4523"/>
                    <a:pt x="166" y="4495"/>
                  </a:cubicBezTo>
                  <a:cubicBezTo>
                    <a:pt x="166" y="4491"/>
                    <a:pt x="162" y="4445"/>
                    <a:pt x="166" y="4445"/>
                  </a:cubicBezTo>
                  <a:lnTo>
                    <a:pt x="166" y="4445"/>
                  </a:lnTo>
                  <a:cubicBezTo>
                    <a:pt x="167" y="4445"/>
                    <a:pt x="168" y="4447"/>
                    <a:pt x="169" y="4451"/>
                  </a:cubicBezTo>
                  <a:cubicBezTo>
                    <a:pt x="169" y="4468"/>
                    <a:pt x="171" y="4478"/>
                    <a:pt x="173" y="4478"/>
                  </a:cubicBezTo>
                  <a:cubicBezTo>
                    <a:pt x="175" y="4478"/>
                    <a:pt x="178" y="4472"/>
                    <a:pt x="179" y="4459"/>
                  </a:cubicBezTo>
                  <a:cubicBezTo>
                    <a:pt x="180" y="4449"/>
                    <a:pt x="180" y="4417"/>
                    <a:pt x="173" y="4417"/>
                  </a:cubicBezTo>
                  <a:cubicBezTo>
                    <a:pt x="173" y="4417"/>
                    <a:pt x="173" y="4417"/>
                    <a:pt x="172" y="4417"/>
                  </a:cubicBezTo>
                  <a:cubicBezTo>
                    <a:pt x="171" y="4418"/>
                    <a:pt x="166" y="4430"/>
                    <a:pt x="163" y="4430"/>
                  </a:cubicBezTo>
                  <a:cubicBezTo>
                    <a:pt x="162" y="4430"/>
                    <a:pt x="162" y="4429"/>
                    <a:pt x="161" y="4428"/>
                  </a:cubicBezTo>
                  <a:cubicBezTo>
                    <a:pt x="161" y="4426"/>
                    <a:pt x="184" y="4374"/>
                    <a:pt x="176" y="4368"/>
                  </a:cubicBezTo>
                  <a:cubicBezTo>
                    <a:pt x="172" y="4363"/>
                    <a:pt x="166" y="4368"/>
                    <a:pt x="162" y="4362"/>
                  </a:cubicBezTo>
                  <a:cubicBezTo>
                    <a:pt x="158" y="4357"/>
                    <a:pt x="156" y="4345"/>
                    <a:pt x="152" y="4337"/>
                  </a:cubicBezTo>
                  <a:cubicBezTo>
                    <a:pt x="154" y="4337"/>
                    <a:pt x="156" y="4337"/>
                    <a:pt x="158" y="4337"/>
                  </a:cubicBezTo>
                  <a:cubicBezTo>
                    <a:pt x="165" y="4337"/>
                    <a:pt x="169" y="4335"/>
                    <a:pt x="169" y="4307"/>
                  </a:cubicBezTo>
                  <a:cubicBezTo>
                    <a:pt x="169" y="4300"/>
                    <a:pt x="165" y="4263"/>
                    <a:pt x="160" y="4263"/>
                  </a:cubicBezTo>
                  <a:cubicBezTo>
                    <a:pt x="159" y="4263"/>
                    <a:pt x="158" y="4264"/>
                    <a:pt x="158" y="4265"/>
                  </a:cubicBezTo>
                  <a:lnTo>
                    <a:pt x="158" y="4237"/>
                  </a:lnTo>
                  <a:cubicBezTo>
                    <a:pt x="158" y="4236"/>
                    <a:pt x="159" y="4236"/>
                    <a:pt x="159" y="4236"/>
                  </a:cubicBezTo>
                  <a:cubicBezTo>
                    <a:pt x="162" y="4236"/>
                    <a:pt x="164" y="4239"/>
                    <a:pt x="167" y="4239"/>
                  </a:cubicBezTo>
                  <a:cubicBezTo>
                    <a:pt x="168" y="4239"/>
                    <a:pt x="169" y="4238"/>
                    <a:pt x="171" y="4236"/>
                  </a:cubicBezTo>
                  <a:cubicBezTo>
                    <a:pt x="175" y="4228"/>
                    <a:pt x="176" y="4210"/>
                    <a:pt x="174" y="4197"/>
                  </a:cubicBezTo>
                  <a:cubicBezTo>
                    <a:pt x="171" y="4167"/>
                    <a:pt x="151" y="4159"/>
                    <a:pt x="168" y="4136"/>
                  </a:cubicBezTo>
                  <a:lnTo>
                    <a:pt x="168" y="4136"/>
                  </a:lnTo>
                  <a:cubicBezTo>
                    <a:pt x="168" y="4136"/>
                    <a:pt x="169" y="4136"/>
                    <a:pt x="169" y="4136"/>
                  </a:cubicBezTo>
                  <a:cubicBezTo>
                    <a:pt x="187" y="4136"/>
                    <a:pt x="164" y="4113"/>
                    <a:pt x="164" y="4092"/>
                  </a:cubicBezTo>
                  <a:cubicBezTo>
                    <a:pt x="164" y="4077"/>
                    <a:pt x="175" y="4056"/>
                    <a:pt x="172" y="4045"/>
                  </a:cubicBezTo>
                  <a:cubicBezTo>
                    <a:pt x="171" y="4042"/>
                    <a:pt x="161" y="4023"/>
                    <a:pt x="159" y="4023"/>
                  </a:cubicBezTo>
                  <a:cubicBezTo>
                    <a:pt x="159" y="4023"/>
                    <a:pt x="159" y="4023"/>
                    <a:pt x="159" y="4023"/>
                  </a:cubicBezTo>
                  <a:cubicBezTo>
                    <a:pt x="165" y="4013"/>
                    <a:pt x="169" y="4026"/>
                    <a:pt x="172" y="4004"/>
                  </a:cubicBezTo>
                  <a:cubicBezTo>
                    <a:pt x="173" y="3993"/>
                    <a:pt x="176" y="3971"/>
                    <a:pt x="170" y="3966"/>
                  </a:cubicBezTo>
                  <a:cubicBezTo>
                    <a:pt x="165" y="3961"/>
                    <a:pt x="166" y="3941"/>
                    <a:pt x="166" y="3926"/>
                  </a:cubicBezTo>
                  <a:cubicBezTo>
                    <a:pt x="166" y="3916"/>
                    <a:pt x="155" y="3913"/>
                    <a:pt x="155" y="3893"/>
                  </a:cubicBezTo>
                  <a:lnTo>
                    <a:pt x="149" y="3907"/>
                  </a:lnTo>
                  <a:cubicBezTo>
                    <a:pt x="145" y="3898"/>
                    <a:pt x="142" y="3893"/>
                    <a:pt x="144" y="3878"/>
                  </a:cubicBezTo>
                  <a:cubicBezTo>
                    <a:pt x="144" y="3878"/>
                    <a:pt x="144" y="3878"/>
                    <a:pt x="145" y="3878"/>
                  </a:cubicBezTo>
                  <a:cubicBezTo>
                    <a:pt x="148" y="3878"/>
                    <a:pt x="154" y="3879"/>
                    <a:pt x="155" y="3893"/>
                  </a:cubicBezTo>
                  <a:lnTo>
                    <a:pt x="166" y="3893"/>
                  </a:lnTo>
                  <a:cubicBezTo>
                    <a:pt x="165" y="3882"/>
                    <a:pt x="166" y="3864"/>
                    <a:pt x="160" y="3864"/>
                  </a:cubicBezTo>
                  <a:cubicBezTo>
                    <a:pt x="155" y="3852"/>
                    <a:pt x="155" y="3848"/>
                    <a:pt x="159" y="3835"/>
                  </a:cubicBezTo>
                  <a:cubicBezTo>
                    <a:pt x="159" y="3823"/>
                    <a:pt x="158" y="3821"/>
                    <a:pt x="153" y="3821"/>
                  </a:cubicBezTo>
                  <a:cubicBezTo>
                    <a:pt x="148" y="3821"/>
                    <a:pt x="148" y="3803"/>
                    <a:pt x="148" y="3792"/>
                  </a:cubicBezTo>
                  <a:lnTo>
                    <a:pt x="167" y="3792"/>
                  </a:lnTo>
                  <a:cubicBezTo>
                    <a:pt x="159" y="3792"/>
                    <a:pt x="158" y="3747"/>
                    <a:pt x="157" y="3732"/>
                  </a:cubicBezTo>
                  <a:cubicBezTo>
                    <a:pt x="157" y="3712"/>
                    <a:pt x="163" y="3713"/>
                    <a:pt x="164" y="3699"/>
                  </a:cubicBezTo>
                  <a:cubicBezTo>
                    <a:pt x="170" y="3637"/>
                    <a:pt x="166" y="3570"/>
                    <a:pt x="165" y="3507"/>
                  </a:cubicBezTo>
                  <a:lnTo>
                    <a:pt x="165" y="3507"/>
                  </a:lnTo>
                  <a:cubicBezTo>
                    <a:pt x="165" y="3507"/>
                    <a:pt x="165" y="3507"/>
                    <a:pt x="165" y="3507"/>
                  </a:cubicBezTo>
                  <a:cubicBezTo>
                    <a:pt x="166" y="3507"/>
                    <a:pt x="171" y="3502"/>
                    <a:pt x="170" y="3491"/>
                  </a:cubicBezTo>
                  <a:lnTo>
                    <a:pt x="169" y="3460"/>
                  </a:lnTo>
                  <a:lnTo>
                    <a:pt x="162" y="3358"/>
                  </a:lnTo>
                  <a:cubicBezTo>
                    <a:pt x="158" y="3313"/>
                    <a:pt x="157" y="3264"/>
                    <a:pt x="152" y="3219"/>
                  </a:cubicBezTo>
                  <a:cubicBezTo>
                    <a:pt x="149" y="3201"/>
                    <a:pt x="147" y="3183"/>
                    <a:pt x="143" y="3173"/>
                  </a:cubicBezTo>
                  <a:cubicBezTo>
                    <a:pt x="138" y="3167"/>
                    <a:pt x="139" y="3151"/>
                    <a:pt x="139" y="3141"/>
                  </a:cubicBezTo>
                  <a:lnTo>
                    <a:pt x="139" y="3141"/>
                  </a:lnTo>
                  <a:cubicBezTo>
                    <a:pt x="139" y="3147"/>
                    <a:pt x="141" y="3152"/>
                    <a:pt x="142" y="3152"/>
                  </a:cubicBezTo>
                  <a:cubicBezTo>
                    <a:pt x="143" y="3152"/>
                    <a:pt x="144" y="3150"/>
                    <a:pt x="145" y="3145"/>
                  </a:cubicBezTo>
                  <a:cubicBezTo>
                    <a:pt x="145" y="3120"/>
                    <a:pt x="144" y="3090"/>
                    <a:pt x="143" y="3064"/>
                  </a:cubicBezTo>
                  <a:cubicBezTo>
                    <a:pt x="142" y="3053"/>
                    <a:pt x="143" y="3022"/>
                    <a:pt x="138" y="3014"/>
                  </a:cubicBezTo>
                  <a:cubicBezTo>
                    <a:pt x="137" y="3013"/>
                    <a:pt x="136" y="3013"/>
                    <a:pt x="134" y="3013"/>
                  </a:cubicBezTo>
                  <a:cubicBezTo>
                    <a:pt x="130" y="3013"/>
                    <a:pt x="122" y="3019"/>
                    <a:pt x="118" y="3019"/>
                  </a:cubicBezTo>
                  <a:cubicBezTo>
                    <a:pt x="118" y="2997"/>
                    <a:pt x="129" y="2992"/>
                    <a:pt x="135" y="2990"/>
                  </a:cubicBezTo>
                  <a:cubicBezTo>
                    <a:pt x="144" y="2988"/>
                    <a:pt x="139" y="2965"/>
                    <a:pt x="139" y="2944"/>
                  </a:cubicBezTo>
                  <a:cubicBezTo>
                    <a:pt x="138" y="2916"/>
                    <a:pt x="136" y="2886"/>
                    <a:pt x="138" y="2859"/>
                  </a:cubicBezTo>
                  <a:cubicBezTo>
                    <a:pt x="138" y="2854"/>
                    <a:pt x="142" y="2847"/>
                    <a:pt x="142" y="2844"/>
                  </a:cubicBezTo>
                  <a:cubicBezTo>
                    <a:pt x="140" y="2829"/>
                    <a:pt x="136" y="2822"/>
                    <a:pt x="132" y="2811"/>
                  </a:cubicBezTo>
                  <a:cubicBezTo>
                    <a:pt x="125" y="2786"/>
                    <a:pt x="135" y="2753"/>
                    <a:pt x="136" y="2729"/>
                  </a:cubicBezTo>
                  <a:cubicBezTo>
                    <a:pt x="136" y="2702"/>
                    <a:pt x="129" y="2696"/>
                    <a:pt x="121" y="2682"/>
                  </a:cubicBezTo>
                  <a:cubicBezTo>
                    <a:pt x="110" y="2666"/>
                    <a:pt x="118" y="2664"/>
                    <a:pt x="124" y="2664"/>
                  </a:cubicBezTo>
                  <a:cubicBezTo>
                    <a:pt x="126" y="2664"/>
                    <a:pt x="127" y="2664"/>
                    <a:pt x="128" y="2664"/>
                  </a:cubicBezTo>
                  <a:cubicBezTo>
                    <a:pt x="129" y="2664"/>
                    <a:pt x="130" y="2664"/>
                    <a:pt x="131" y="2664"/>
                  </a:cubicBezTo>
                  <a:cubicBezTo>
                    <a:pt x="138" y="2658"/>
                    <a:pt x="122" y="2628"/>
                    <a:pt x="121" y="2626"/>
                  </a:cubicBezTo>
                  <a:cubicBezTo>
                    <a:pt x="114" y="2602"/>
                    <a:pt x="127" y="2596"/>
                    <a:pt x="129" y="2580"/>
                  </a:cubicBezTo>
                  <a:cubicBezTo>
                    <a:pt x="132" y="2560"/>
                    <a:pt x="129" y="2535"/>
                    <a:pt x="127" y="2515"/>
                  </a:cubicBezTo>
                  <a:cubicBezTo>
                    <a:pt x="125" y="2503"/>
                    <a:pt x="117" y="2431"/>
                    <a:pt x="127" y="2431"/>
                  </a:cubicBezTo>
                  <a:cubicBezTo>
                    <a:pt x="129" y="2415"/>
                    <a:pt x="125" y="2396"/>
                    <a:pt x="123" y="2380"/>
                  </a:cubicBezTo>
                  <a:cubicBezTo>
                    <a:pt x="115" y="2323"/>
                    <a:pt x="114" y="2262"/>
                    <a:pt x="107" y="2203"/>
                  </a:cubicBezTo>
                  <a:cubicBezTo>
                    <a:pt x="104" y="2183"/>
                    <a:pt x="100" y="2159"/>
                    <a:pt x="90" y="2159"/>
                  </a:cubicBezTo>
                  <a:lnTo>
                    <a:pt x="90" y="2159"/>
                  </a:lnTo>
                  <a:cubicBezTo>
                    <a:pt x="92" y="2159"/>
                    <a:pt x="95" y="2159"/>
                    <a:pt x="97" y="2159"/>
                  </a:cubicBezTo>
                  <a:cubicBezTo>
                    <a:pt x="101" y="2159"/>
                    <a:pt x="105" y="2158"/>
                    <a:pt x="106" y="2150"/>
                  </a:cubicBezTo>
                  <a:cubicBezTo>
                    <a:pt x="109" y="2139"/>
                    <a:pt x="103" y="2133"/>
                    <a:pt x="104" y="2122"/>
                  </a:cubicBezTo>
                  <a:cubicBezTo>
                    <a:pt x="104" y="2115"/>
                    <a:pt x="105" y="2109"/>
                    <a:pt x="106" y="2102"/>
                  </a:cubicBezTo>
                  <a:cubicBezTo>
                    <a:pt x="109" y="2073"/>
                    <a:pt x="106" y="2045"/>
                    <a:pt x="105" y="2015"/>
                  </a:cubicBezTo>
                  <a:cubicBezTo>
                    <a:pt x="103" y="2009"/>
                    <a:pt x="101" y="1992"/>
                    <a:pt x="99" y="1976"/>
                  </a:cubicBezTo>
                  <a:cubicBezTo>
                    <a:pt x="98" y="1961"/>
                    <a:pt x="97" y="1948"/>
                    <a:pt x="97" y="1946"/>
                  </a:cubicBezTo>
                  <a:cubicBezTo>
                    <a:pt x="86" y="1936"/>
                    <a:pt x="75" y="1945"/>
                    <a:pt x="63" y="1932"/>
                  </a:cubicBezTo>
                  <a:cubicBezTo>
                    <a:pt x="61" y="1928"/>
                    <a:pt x="67" y="1903"/>
                    <a:pt x="75" y="1903"/>
                  </a:cubicBezTo>
                  <a:cubicBezTo>
                    <a:pt x="77" y="1903"/>
                    <a:pt x="79" y="1905"/>
                    <a:pt x="81" y="1909"/>
                  </a:cubicBezTo>
                  <a:cubicBezTo>
                    <a:pt x="84" y="1916"/>
                    <a:pt x="87" y="1919"/>
                    <a:pt x="89" y="1919"/>
                  </a:cubicBezTo>
                  <a:cubicBezTo>
                    <a:pt x="93" y="1919"/>
                    <a:pt x="94" y="1906"/>
                    <a:pt x="94" y="1887"/>
                  </a:cubicBezTo>
                  <a:cubicBezTo>
                    <a:pt x="93" y="1875"/>
                    <a:pt x="93" y="1855"/>
                    <a:pt x="89" y="1846"/>
                  </a:cubicBezTo>
                  <a:cubicBezTo>
                    <a:pt x="85" y="1839"/>
                    <a:pt x="83" y="1843"/>
                    <a:pt x="84" y="1828"/>
                  </a:cubicBezTo>
                  <a:cubicBezTo>
                    <a:pt x="84" y="1817"/>
                    <a:pt x="95" y="1771"/>
                    <a:pt x="101" y="1771"/>
                  </a:cubicBezTo>
                  <a:cubicBezTo>
                    <a:pt x="102" y="1771"/>
                    <a:pt x="102" y="1771"/>
                    <a:pt x="103" y="1772"/>
                  </a:cubicBezTo>
                  <a:cubicBezTo>
                    <a:pt x="95" y="1762"/>
                    <a:pt x="94" y="1753"/>
                    <a:pt x="93" y="1729"/>
                  </a:cubicBezTo>
                  <a:cubicBezTo>
                    <a:pt x="91" y="1707"/>
                    <a:pt x="90" y="1688"/>
                    <a:pt x="85" y="1669"/>
                  </a:cubicBezTo>
                  <a:cubicBezTo>
                    <a:pt x="84" y="1664"/>
                    <a:pt x="77" y="1644"/>
                    <a:pt x="78" y="1642"/>
                  </a:cubicBezTo>
                  <a:cubicBezTo>
                    <a:pt x="80" y="1636"/>
                    <a:pt x="86" y="1629"/>
                    <a:pt x="86" y="1621"/>
                  </a:cubicBezTo>
                  <a:cubicBezTo>
                    <a:pt x="86" y="1606"/>
                    <a:pt x="81" y="1594"/>
                    <a:pt x="80" y="1579"/>
                  </a:cubicBezTo>
                  <a:lnTo>
                    <a:pt x="78" y="1528"/>
                  </a:lnTo>
                  <a:cubicBezTo>
                    <a:pt x="85" y="1506"/>
                    <a:pt x="71" y="1502"/>
                    <a:pt x="66" y="1499"/>
                  </a:cubicBezTo>
                  <a:cubicBezTo>
                    <a:pt x="60" y="1496"/>
                    <a:pt x="59" y="1485"/>
                    <a:pt x="58" y="1471"/>
                  </a:cubicBezTo>
                  <a:cubicBezTo>
                    <a:pt x="61" y="1471"/>
                    <a:pt x="63" y="1472"/>
                    <a:pt x="65" y="1472"/>
                  </a:cubicBezTo>
                  <a:cubicBezTo>
                    <a:pt x="72" y="1472"/>
                    <a:pt x="74" y="1469"/>
                    <a:pt x="73" y="1444"/>
                  </a:cubicBezTo>
                  <a:cubicBezTo>
                    <a:pt x="72" y="1389"/>
                    <a:pt x="69" y="1334"/>
                    <a:pt x="66" y="1279"/>
                  </a:cubicBezTo>
                  <a:cubicBezTo>
                    <a:pt x="65" y="1275"/>
                    <a:pt x="64" y="1224"/>
                    <a:pt x="60" y="1224"/>
                  </a:cubicBezTo>
                  <a:cubicBezTo>
                    <a:pt x="60" y="1224"/>
                    <a:pt x="59" y="1225"/>
                    <a:pt x="59" y="1225"/>
                  </a:cubicBezTo>
                  <a:cubicBezTo>
                    <a:pt x="58" y="1228"/>
                    <a:pt x="56" y="1229"/>
                    <a:pt x="55" y="1229"/>
                  </a:cubicBezTo>
                  <a:cubicBezTo>
                    <a:pt x="51" y="1229"/>
                    <a:pt x="50" y="1204"/>
                    <a:pt x="51" y="1194"/>
                  </a:cubicBezTo>
                  <a:cubicBezTo>
                    <a:pt x="52" y="1182"/>
                    <a:pt x="57" y="1189"/>
                    <a:pt x="59" y="1180"/>
                  </a:cubicBezTo>
                  <a:cubicBezTo>
                    <a:pt x="61" y="1174"/>
                    <a:pt x="60" y="1162"/>
                    <a:pt x="60" y="1155"/>
                  </a:cubicBezTo>
                  <a:cubicBezTo>
                    <a:pt x="59" y="1141"/>
                    <a:pt x="59" y="1099"/>
                    <a:pt x="54" y="1087"/>
                  </a:cubicBezTo>
                  <a:cubicBezTo>
                    <a:pt x="48" y="1077"/>
                    <a:pt x="51" y="1065"/>
                    <a:pt x="48" y="1047"/>
                  </a:cubicBezTo>
                  <a:cubicBezTo>
                    <a:pt x="46" y="1038"/>
                    <a:pt x="37" y="1026"/>
                    <a:pt x="37" y="1021"/>
                  </a:cubicBezTo>
                  <a:cubicBezTo>
                    <a:pt x="37" y="1016"/>
                    <a:pt x="42" y="1010"/>
                    <a:pt x="43" y="1005"/>
                  </a:cubicBezTo>
                  <a:cubicBezTo>
                    <a:pt x="47" y="989"/>
                    <a:pt x="47" y="969"/>
                    <a:pt x="46" y="951"/>
                  </a:cubicBezTo>
                  <a:cubicBezTo>
                    <a:pt x="43" y="922"/>
                    <a:pt x="41" y="890"/>
                    <a:pt x="38" y="862"/>
                  </a:cubicBezTo>
                  <a:cubicBezTo>
                    <a:pt x="35" y="847"/>
                    <a:pt x="32" y="842"/>
                    <a:pt x="26" y="842"/>
                  </a:cubicBezTo>
                  <a:cubicBezTo>
                    <a:pt x="24" y="838"/>
                    <a:pt x="22" y="836"/>
                    <a:pt x="20" y="836"/>
                  </a:cubicBezTo>
                  <a:close/>
                </a:path>
              </a:pathLst>
            </a:custGeom>
            <a:solidFill>
              <a:srgbClr val="2617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7"/>
            <p:cNvSpPr/>
            <p:nvPr/>
          </p:nvSpPr>
          <p:spPr>
            <a:xfrm>
              <a:off x="7849823" y="4012913"/>
              <a:ext cx="879329" cy="886570"/>
            </a:xfrm>
            <a:custGeom>
              <a:rect b="b" l="l" r="r" t="t"/>
              <a:pathLst>
                <a:path extrusionOk="0" h="6503" w="6450">
                  <a:moveTo>
                    <a:pt x="4737" y="0"/>
                  </a:moveTo>
                  <a:cubicBezTo>
                    <a:pt x="4727" y="0"/>
                    <a:pt x="4717" y="2"/>
                    <a:pt x="4707" y="5"/>
                  </a:cubicBezTo>
                  <a:cubicBezTo>
                    <a:pt x="4653" y="21"/>
                    <a:pt x="4622" y="77"/>
                    <a:pt x="4639" y="131"/>
                  </a:cubicBezTo>
                  <a:cubicBezTo>
                    <a:pt x="4683" y="279"/>
                    <a:pt x="5736" y="3758"/>
                    <a:pt x="6207" y="4604"/>
                  </a:cubicBezTo>
                  <a:cubicBezTo>
                    <a:pt x="6226" y="4639"/>
                    <a:pt x="6221" y="4688"/>
                    <a:pt x="6191" y="4749"/>
                  </a:cubicBezTo>
                  <a:cubicBezTo>
                    <a:pt x="5963" y="5229"/>
                    <a:pt x="4606" y="5993"/>
                    <a:pt x="3264" y="6222"/>
                  </a:cubicBezTo>
                  <a:cubicBezTo>
                    <a:pt x="2951" y="6276"/>
                    <a:pt x="2642" y="6299"/>
                    <a:pt x="2347" y="6299"/>
                  </a:cubicBezTo>
                  <a:cubicBezTo>
                    <a:pt x="1407" y="6299"/>
                    <a:pt x="617" y="6062"/>
                    <a:pt x="368" y="5817"/>
                  </a:cubicBezTo>
                  <a:cubicBezTo>
                    <a:pt x="312" y="5762"/>
                    <a:pt x="287" y="5712"/>
                    <a:pt x="293" y="5667"/>
                  </a:cubicBezTo>
                  <a:cubicBezTo>
                    <a:pt x="440" y="4708"/>
                    <a:pt x="217" y="1081"/>
                    <a:pt x="208" y="927"/>
                  </a:cubicBezTo>
                  <a:cubicBezTo>
                    <a:pt x="204" y="873"/>
                    <a:pt x="160" y="831"/>
                    <a:pt x="106" y="831"/>
                  </a:cubicBezTo>
                  <a:cubicBezTo>
                    <a:pt x="104" y="831"/>
                    <a:pt x="102" y="832"/>
                    <a:pt x="100" y="832"/>
                  </a:cubicBezTo>
                  <a:cubicBezTo>
                    <a:pt x="44" y="835"/>
                    <a:pt x="1" y="884"/>
                    <a:pt x="4" y="940"/>
                  </a:cubicBezTo>
                  <a:cubicBezTo>
                    <a:pt x="7" y="977"/>
                    <a:pt x="236" y="4700"/>
                    <a:pt x="93" y="5637"/>
                  </a:cubicBezTo>
                  <a:cubicBezTo>
                    <a:pt x="80" y="5714"/>
                    <a:pt x="93" y="5834"/>
                    <a:pt x="225" y="5963"/>
                  </a:cubicBezTo>
                  <a:cubicBezTo>
                    <a:pt x="533" y="6264"/>
                    <a:pt x="1389" y="6503"/>
                    <a:pt x="2354" y="6503"/>
                  </a:cubicBezTo>
                  <a:cubicBezTo>
                    <a:pt x="2662" y="6503"/>
                    <a:pt x="2983" y="6478"/>
                    <a:pt x="3299" y="6424"/>
                  </a:cubicBezTo>
                  <a:cubicBezTo>
                    <a:pt x="4721" y="6180"/>
                    <a:pt x="6121" y="5370"/>
                    <a:pt x="6376" y="4838"/>
                  </a:cubicBezTo>
                  <a:cubicBezTo>
                    <a:pt x="6450" y="4682"/>
                    <a:pt x="6422" y="4571"/>
                    <a:pt x="6385" y="4506"/>
                  </a:cubicBezTo>
                  <a:cubicBezTo>
                    <a:pt x="5925" y="3677"/>
                    <a:pt x="4845" y="109"/>
                    <a:pt x="4834" y="72"/>
                  </a:cubicBezTo>
                  <a:cubicBezTo>
                    <a:pt x="4820" y="29"/>
                    <a:pt x="4780" y="0"/>
                    <a:pt x="47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p:cNvSpPr/>
            <p:nvPr/>
          </p:nvSpPr>
          <p:spPr>
            <a:xfrm>
              <a:off x="7845051" y="4009232"/>
              <a:ext cx="884918" cy="895023"/>
            </a:xfrm>
            <a:custGeom>
              <a:rect b="b" l="l" r="r" t="t"/>
              <a:pathLst>
                <a:path extrusionOk="0" h="6565" w="6491">
                  <a:moveTo>
                    <a:pt x="4724" y="470"/>
                  </a:moveTo>
                  <a:cubicBezTo>
                    <a:pt x="4724" y="471"/>
                    <a:pt x="4724" y="471"/>
                    <a:pt x="4725" y="472"/>
                  </a:cubicBezTo>
                  <a:cubicBezTo>
                    <a:pt x="4724" y="471"/>
                    <a:pt x="4724" y="471"/>
                    <a:pt x="4724" y="470"/>
                  </a:cubicBezTo>
                  <a:close/>
                  <a:moveTo>
                    <a:pt x="4769" y="622"/>
                  </a:moveTo>
                  <a:cubicBezTo>
                    <a:pt x="4769" y="622"/>
                    <a:pt x="4769" y="622"/>
                    <a:pt x="4769" y="622"/>
                  </a:cubicBezTo>
                  <a:cubicBezTo>
                    <a:pt x="4769" y="622"/>
                    <a:pt x="4769" y="622"/>
                    <a:pt x="4769" y="622"/>
                  </a:cubicBezTo>
                  <a:close/>
                  <a:moveTo>
                    <a:pt x="5058" y="589"/>
                  </a:moveTo>
                  <a:lnTo>
                    <a:pt x="5058" y="589"/>
                  </a:lnTo>
                  <a:cubicBezTo>
                    <a:pt x="5041" y="593"/>
                    <a:pt x="5065" y="644"/>
                    <a:pt x="5071" y="644"/>
                  </a:cubicBezTo>
                  <a:cubicBezTo>
                    <a:pt x="5073" y="644"/>
                    <a:pt x="5073" y="636"/>
                    <a:pt x="5067" y="617"/>
                  </a:cubicBezTo>
                  <a:cubicBezTo>
                    <a:pt x="5064" y="608"/>
                    <a:pt x="5061" y="598"/>
                    <a:pt x="5058" y="589"/>
                  </a:cubicBezTo>
                  <a:close/>
                  <a:moveTo>
                    <a:pt x="241" y="1142"/>
                  </a:moveTo>
                  <a:lnTo>
                    <a:pt x="241" y="1142"/>
                  </a:lnTo>
                  <a:cubicBezTo>
                    <a:pt x="236" y="1178"/>
                    <a:pt x="238" y="1199"/>
                    <a:pt x="250" y="1199"/>
                  </a:cubicBezTo>
                  <a:lnTo>
                    <a:pt x="248" y="1170"/>
                  </a:lnTo>
                  <a:lnTo>
                    <a:pt x="241" y="1142"/>
                  </a:lnTo>
                  <a:close/>
                  <a:moveTo>
                    <a:pt x="68" y="1278"/>
                  </a:moveTo>
                  <a:cubicBezTo>
                    <a:pt x="68" y="1278"/>
                    <a:pt x="68" y="1278"/>
                    <a:pt x="68" y="1278"/>
                  </a:cubicBezTo>
                  <a:lnTo>
                    <a:pt x="68" y="1278"/>
                  </a:lnTo>
                  <a:cubicBezTo>
                    <a:pt x="68" y="1278"/>
                    <a:pt x="68" y="1278"/>
                    <a:pt x="68" y="1278"/>
                  </a:cubicBezTo>
                  <a:lnTo>
                    <a:pt x="68" y="1278"/>
                  </a:lnTo>
                  <a:close/>
                  <a:moveTo>
                    <a:pt x="253" y="1359"/>
                  </a:moveTo>
                  <a:cubicBezTo>
                    <a:pt x="253" y="1359"/>
                    <a:pt x="253" y="1359"/>
                    <a:pt x="253" y="1359"/>
                  </a:cubicBezTo>
                  <a:cubicBezTo>
                    <a:pt x="253" y="1359"/>
                    <a:pt x="253" y="1359"/>
                    <a:pt x="253" y="1359"/>
                  </a:cubicBezTo>
                  <a:close/>
                  <a:moveTo>
                    <a:pt x="5261" y="1349"/>
                  </a:moveTo>
                  <a:cubicBezTo>
                    <a:pt x="5275" y="1392"/>
                    <a:pt x="5276" y="1406"/>
                    <a:pt x="5267" y="1408"/>
                  </a:cubicBezTo>
                  <a:lnTo>
                    <a:pt x="5258" y="1380"/>
                  </a:lnTo>
                  <a:cubicBezTo>
                    <a:pt x="5256" y="1365"/>
                    <a:pt x="5256" y="1350"/>
                    <a:pt x="5261" y="1349"/>
                  </a:cubicBezTo>
                  <a:close/>
                  <a:moveTo>
                    <a:pt x="262" y="1608"/>
                  </a:moveTo>
                  <a:lnTo>
                    <a:pt x="262" y="1608"/>
                  </a:lnTo>
                  <a:cubicBezTo>
                    <a:pt x="262" y="1608"/>
                    <a:pt x="262" y="1608"/>
                    <a:pt x="262" y="1609"/>
                  </a:cubicBezTo>
                  <a:cubicBezTo>
                    <a:pt x="262" y="1608"/>
                    <a:pt x="262" y="1608"/>
                    <a:pt x="262" y="1608"/>
                  </a:cubicBezTo>
                  <a:close/>
                  <a:moveTo>
                    <a:pt x="304" y="2046"/>
                  </a:moveTo>
                  <a:cubicBezTo>
                    <a:pt x="310" y="2046"/>
                    <a:pt x="316" y="2079"/>
                    <a:pt x="312" y="2105"/>
                  </a:cubicBezTo>
                  <a:cubicBezTo>
                    <a:pt x="309" y="2121"/>
                    <a:pt x="305" y="2131"/>
                    <a:pt x="301" y="2131"/>
                  </a:cubicBezTo>
                  <a:cubicBezTo>
                    <a:pt x="296" y="2131"/>
                    <a:pt x="292" y="2115"/>
                    <a:pt x="293" y="2075"/>
                  </a:cubicBezTo>
                  <a:cubicBezTo>
                    <a:pt x="296" y="2061"/>
                    <a:pt x="300" y="2046"/>
                    <a:pt x="304" y="2046"/>
                  </a:cubicBezTo>
                  <a:close/>
                  <a:moveTo>
                    <a:pt x="106" y="2175"/>
                  </a:moveTo>
                  <a:lnTo>
                    <a:pt x="106" y="2175"/>
                  </a:lnTo>
                  <a:cubicBezTo>
                    <a:pt x="106" y="2178"/>
                    <a:pt x="106" y="2181"/>
                    <a:pt x="106" y="2183"/>
                  </a:cubicBezTo>
                  <a:lnTo>
                    <a:pt x="106" y="2183"/>
                  </a:lnTo>
                  <a:cubicBezTo>
                    <a:pt x="107" y="2183"/>
                    <a:pt x="107" y="2183"/>
                    <a:pt x="107" y="2182"/>
                  </a:cubicBezTo>
                  <a:cubicBezTo>
                    <a:pt x="106" y="2180"/>
                    <a:pt x="106" y="2178"/>
                    <a:pt x="106" y="2175"/>
                  </a:cubicBezTo>
                  <a:close/>
                  <a:moveTo>
                    <a:pt x="5366" y="2458"/>
                  </a:moveTo>
                  <a:cubicBezTo>
                    <a:pt x="5366" y="2458"/>
                    <a:pt x="5366" y="2458"/>
                    <a:pt x="5366" y="2458"/>
                  </a:cubicBezTo>
                  <a:cubicBezTo>
                    <a:pt x="5366" y="2458"/>
                    <a:pt x="5366" y="2458"/>
                    <a:pt x="5366" y="2458"/>
                  </a:cubicBezTo>
                  <a:close/>
                  <a:moveTo>
                    <a:pt x="110" y="2531"/>
                  </a:moveTo>
                  <a:cubicBezTo>
                    <a:pt x="113" y="2531"/>
                    <a:pt x="116" y="2542"/>
                    <a:pt x="117" y="2561"/>
                  </a:cubicBezTo>
                  <a:cubicBezTo>
                    <a:pt x="118" y="2596"/>
                    <a:pt x="116" y="2613"/>
                    <a:pt x="113" y="2613"/>
                  </a:cubicBezTo>
                  <a:cubicBezTo>
                    <a:pt x="110" y="2613"/>
                    <a:pt x="107" y="2596"/>
                    <a:pt x="106" y="2561"/>
                  </a:cubicBezTo>
                  <a:cubicBezTo>
                    <a:pt x="105" y="2540"/>
                    <a:pt x="107" y="2531"/>
                    <a:pt x="110" y="2531"/>
                  </a:cubicBezTo>
                  <a:close/>
                  <a:moveTo>
                    <a:pt x="5428" y="2653"/>
                  </a:moveTo>
                  <a:lnTo>
                    <a:pt x="5427" y="2653"/>
                  </a:lnTo>
                  <a:cubicBezTo>
                    <a:pt x="5427" y="2653"/>
                    <a:pt x="5428" y="2653"/>
                    <a:pt x="5428" y="2653"/>
                  </a:cubicBezTo>
                  <a:close/>
                  <a:moveTo>
                    <a:pt x="130" y="2762"/>
                  </a:moveTo>
                  <a:cubicBezTo>
                    <a:pt x="130" y="2764"/>
                    <a:pt x="130" y="2766"/>
                    <a:pt x="130" y="2768"/>
                  </a:cubicBezTo>
                  <a:cubicBezTo>
                    <a:pt x="130" y="2767"/>
                    <a:pt x="130" y="2765"/>
                    <a:pt x="130" y="2762"/>
                  </a:cubicBezTo>
                  <a:close/>
                  <a:moveTo>
                    <a:pt x="92" y="2852"/>
                  </a:moveTo>
                  <a:cubicBezTo>
                    <a:pt x="92" y="2852"/>
                    <a:pt x="92" y="2852"/>
                    <a:pt x="92" y="2852"/>
                  </a:cubicBezTo>
                  <a:lnTo>
                    <a:pt x="92" y="2852"/>
                  </a:lnTo>
                  <a:cubicBezTo>
                    <a:pt x="92" y="2852"/>
                    <a:pt x="92" y="2852"/>
                    <a:pt x="92" y="2852"/>
                  </a:cubicBezTo>
                  <a:close/>
                  <a:moveTo>
                    <a:pt x="5560" y="2949"/>
                  </a:moveTo>
                  <a:lnTo>
                    <a:pt x="5560" y="2949"/>
                  </a:lnTo>
                  <a:cubicBezTo>
                    <a:pt x="5563" y="2949"/>
                    <a:pt x="5569" y="2959"/>
                    <a:pt x="5575" y="2976"/>
                  </a:cubicBezTo>
                  <a:cubicBezTo>
                    <a:pt x="5577" y="2988"/>
                    <a:pt x="5579" y="3003"/>
                    <a:pt x="5576" y="3003"/>
                  </a:cubicBezTo>
                  <a:cubicBezTo>
                    <a:pt x="5574" y="3003"/>
                    <a:pt x="5571" y="2997"/>
                    <a:pt x="5565" y="2979"/>
                  </a:cubicBezTo>
                  <a:cubicBezTo>
                    <a:pt x="5557" y="2959"/>
                    <a:pt x="5557" y="2949"/>
                    <a:pt x="5560" y="2949"/>
                  </a:cubicBezTo>
                  <a:close/>
                  <a:moveTo>
                    <a:pt x="359" y="3100"/>
                  </a:moveTo>
                  <a:cubicBezTo>
                    <a:pt x="361" y="3100"/>
                    <a:pt x="362" y="3107"/>
                    <a:pt x="363" y="3127"/>
                  </a:cubicBezTo>
                  <a:cubicBezTo>
                    <a:pt x="364" y="3148"/>
                    <a:pt x="362" y="3157"/>
                    <a:pt x="359" y="3157"/>
                  </a:cubicBezTo>
                  <a:cubicBezTo>
                    <a:pt x="356" y="3157"/>
                    <a:pt x="353" y="3146"/>
                    <a:pt x="352" y="3127"/>
                  </a:cubicBezTo>
                  <a:cubicBezTo>
                    <a:pt x="354" y="3116"/>
                    <a:pt x="357" y="3100"/>
                    <a:pt x="359" y="3100"/>
                  </a:cubicBezTo>
                  <a:close/>
                  <a:moveTo>
                    <a:pt x="5836" y="3660"/>
                  </a:moveTo>
                  <a:cubicBezTo>
                    <a:pt x="5836" y="3660"/>
                    <a:pt x="5836" y="3660"/>
                    <a:pt x="5836" y="3660"/>
                  </a:cubicBezTo>
                  <a:lnTo>
                    <a:pt x="5836" y="3660"/>
                  </a:lnTo>
                  <a:cubicBezTo>
                    <a:pt x="5836" y="3660"/>
                    <a:pt x="5836" y="3660"/>
                    <a:pt x="5836" y="3660"/>
                  </a:cubicBezTo>
                  <a:close/>
                  <a:moveTo>
                    <a:pt x="170" y="3676"/>
                  </a:moveTo>
                  <a:lnTo>
                    <a:pt x="170" y="3676"/>
                  </a:lnTo>
                  <a:cubicBezTo>
                    <a:pt x="170" y="3676"/>
                    <a:pt x="170" y="3676"/>
                    <a:pt x="170" y="3676"/>
                  </a:cubicBezTo>
                  <a:cubicBezTo>
                    <a:pt x="170" y="3676"/>
                    <a:pt x="170" y="3676"/>
                    <a:pt x="170" y="3676"/>
                  </a:cubicBezTo>
                  <a:close/>
                  <a:moveTo>
                    <a:pt x="5839" y="3720"/>
                  </a:moveTo>
                  <a:cubicBezTo>
                    <a:pt x="5843" y="3720"/>
                    <a:pt x="5848" y="3724"/>
                    <a:pt x="5856" y="3745"/>
                  </a:cubicBezTo>
                  <a:cubicBezTo>
                    <a:pt x="5856" y="3745"/>
                    <a:pt x="5856" y="3745"/>
                    <a:pt x="5856" y="3745"/>
                  </a:cubicBezTo>
                  <a:lnTo>
                    <a:pt x="5856" y="3745"/>
                  </a:lnTo>
                  <a:cubicBezTo>
                    <a:pt x="5856" y="3746"/>
                    <a:pt x="5857" y="3746"/>
                    <a:pt x="5857" y="3746"/>
                  </a:cubicBezTo>
                  <a:lnTo>
                    <a:pt x="5857" y="3746"/>
                  </a:lnTo>
                  <a:cubicBezTo>
                    <a:pt x="5865" y="3760"/>
                    <a:pt x="5870" y="3775"/>
                    <a:pt x="5868" y="3775"/>
                  </a:cubicBezTo>
                  <a:cubicBezTo>
                    <a:pt x="5867" y="3775"/>
                    <a:pt x="5865" y="3772"/>
                    <a:pt x="5861" y="3764"/>
                  </a:cubicBezTo>
                  <a:cubicBezTo>
                    <a:pt x="5852" y="3750"/>
                    <a:pt x="5844" y="3736"/>
                    <a:pt x="5835" y="3721"/>
                  </a:cubicBezTo>
                  <a:cubicBezTo>
                    <a:pt x="5836" y="3721"/>
                    <a:pt x="5838" y="3720"/>
                    <a:pt x="5839" y="3720"/>
                  </a:cubicBezTo>
                  <a:close/>
                  <a:moveTo>
                    <a:pt x="170" y="3965"/>
                  </a:moveTo>
                  <a:cubicBezTo>
                    <a:pt x="168" y="3965"/>
                    <a:pt x="165" y="3974"/>
                    <a:pt x="165" y="3993"/>
                  </a:cubicBezTo>
                  <a:lnTo>
                    <a:pt x="171" y="4023"/>
                  </a:lnTo>
                  <a:cubicBezTo>
                    <a:pt x="178" y="3984"/>
                    <a:pt x="174" y="3965"/>
                    <a:pt x="170" y="3965"/>
                  </a:cubicBezTo>
                  <a:close/>
                  <a:moveTo>
                    <a:pt x="410" y="4151"/>
                  </a:moveTo>
                  <a:lnTo>
                    <a:pt x="410" y="4151"/>
                  </a:lnTo>
                  <a:cubicBezTo>
                    <a:pt x="403" y="4189"/>
                    <a:pt x="405" y="4210"/>
                    <a:pt x="417" y="4211"/>
                  </a:cubicBezTo>
                  <a:lnTo>
                    <a:pt x="417" y="4181"/>
                  </a:lnTo>
                  <a:lnTo>
                    <a:pt x="410" y="4151"/>
                  </a:lnTo>
                  <a:close/>
                  <a:moveTo>
                    <a:pt x="6056" y="4326"/>
                  </a:moveTo>
                  <a:cubicBezTo>
                    <a:pt x="6056" y="4326"/>
                    <a:pt x="6056" y="4326"/>
                    <a:pt x="6056" y="4326"/>
                  </a:cubicBezTo>
                  <a:cubicBezTo>
                    <a:pt x="6056" y="4326"/>
                    <a:pt x="6056" y="4326"/>
                    <a:pt x="6056" y="4326"/>
                  </a:cubicBezTo>
                  <a:close/>
                  <a:moveTo>
                    <a:pt x="6261" y="4656"/>
                  </a:moveTo>
                  <a:lnTo>
                    <a:pt x="6261" y="4656"/>
                  </a:lnTo>
                  <a:cubicBezTo>
                    <a:pt x="6261" y="4656"/>
                    <a:pt x="6261" y="4656"/>
                    <a:pt x="6261" y="4656"/>
                  </a:cubicBezTo>
                  <a:cubicBezTo>
                    <a:pt x="6261" y="4656"/>
                    <a:pt x="6261" y="4656"/>
                    <a:pt x="6261" y="4656"/>
                  </a:cubicBezTo>
                  <a:close/>
                  <a:moveTo>
                    <a:pt x="6239" y="4742"/>
                  </a:moveTo>
                  <a:cubicBezTo>
                    <a:pt x="6244" y="4744"/>
                    <a:pt x="6244" y="4748"/>
                    <a:pt x="6233" y="4772"/>
                  </a:cubicBezTo>
                  <a:cubicBezTo>
                    <a:pt x="6224" y="4790"/>
                    <a:pt x="6206" y="4819"/>
                    <a:pt x="6199" y="4819"/>
                  </a:cubicBezTo>
                  <a:cubicBezTo>
                    <a:pt x="6199" y="4819"/>
                    <a:pt x="6199" y="4819"/>
                    <a:pt x="6198" y="4819"/>
                  </a:cubicBezTo>
                  <a:cubicBezTo>
                    <a:pt x="6214" y="4794"/>
                    <a:pt x="6230" y="4770"/>
                    <a:pt x="6239" y="4742"/>
                  </a:cubicBezTo>
                  <a:close/>
                  <a:moveTo>
                    <a:pt x="407" y="5016"/>
                  </a:moveTo>
                  <a:cubicBezTo>
                    <a:pt x="407" y="5016"/>
                    <a:pt x="407" y="5020"/>
                    <a:pt x="407" y="5024"/>
                  </a:cubicBezTo>
                  <a:lnTo>
                    <a:pt x="407" y="5024"/>
                  </a:lnTo>
                  <a:cubicBezTo>
                    <a:pt x="407" y="5020"/>
                    <a:pt x="407" y="5018"/>
                    <a:pt x="408" y="5018"/>
                  </a:cubicBezTo>
                  <a:cubicBezTo>
                    <a:pt x="408" y="5018"/>
                    <a:pt x="408" y="5018"/>
                    <a:pt x="408" y="5018"/>
                  </a:cubicBezTo>
                  <a:cubicBezTo>
                    <a:pt x="408" y="5016"/>
                    <a:pt x="407" y="5016"/>
                    <a:pt x="407" y="5016"/>
                  </a:cubicBezTo>
                  <a:close/>
                  <a:moveTo>
                    <a:pt x="407" y="5024"/>
                  </a:moveTo>
                  <a:lnTo>
                    <a:pt x="407" y="5024"/>
                  </a:lnTo>
                  <a:cubicBezTo>
                    <a:pt x="406" y="5025"/>
                    <a:pt x="406" y="5027"/>
                    <a:pt x="406" y="5029"/>
                  </a:cubicBezTo>
                  <a:lnTo>
                    <a:pt x="406" y="5029"/>
                  </a:lnTo>
                  <a:cubicBezTo>
                    <a:pt x="406" y="5027"/>
                    <a:pt x="406" y="5025"/>
                    <a:pt x="407" y="5024"/>
                  </a:cubicBezTo>
                  <a:close/>
                  <a:moveTo>
                    <a:pt x="5936" y="5085"/>
                  </a:moveTo>
                  <a:cubicBezTo>
                    <a:pt x="5936" y="5085"/>
                    <a:pt x="5936" y="5085"/>
                    <a:pt x="5936" y="5085"/>
                  </a:cubicBezTo>
                  <a:lnTo>
                    <a:pt x="5936" y="5085"/>
                  </a:lnTo>
                  <a:cubicBezTo>
                    <a:pt x="5936" y="5085"/>
                    <a:pt x="5936" y="5085"/>
                    <a:pt x="5936" y="5085"/>
                  </a:cubicBezTo>
                  <a:close/>
                  <a:moveTo>
                    <a:pt x="5835" y="5250"/>
                  </a:moveTo>
                  <a:cubicBezTo>
                    <a:pt x="5832" y="5250"/>
                    <a:pt x="5825" y="5254"/>
                    <a:pt x="5811" y="5265"/>
                  </a:cubicBezTo>
                  <a:cubicBezTo>
                    <a:pt x="5809" y="5267"/>
                    <a:pt x="5769" y="5295"/>
                    <a:pt x="5773" y="5295"/>
                  </a:cubicBezTo>
                  <a:cubicBezTo>
                    <a:pt x="5773" y="5295"/>
                    <a:pt x="5774" y="5295"/>
                    <a:pt x="5774" y="5295"/>
                  </a:cubicBezTo>
                  <a:cubicBezTo>
                    <a:pt x="5792" y="5288"/>
                    <a:pt x="5814" y="5270"/>
                    <a:pt x="5838" y="5252"/>
                  </a:cubicBezTo>
                  <a:cubicBezTo>
                    <a:pt x="5837" y="5251"/>
                    <a:pt x="5836" y="5250"/>
                    <a:pt x="5835" y="5250"/>
                  </a:cubicBezTo>
                  <a:close/>
                  <a:moveTo>
                    <a:pt x="360" y="3505"/>
                  </a:moveTo>
                  <a:cubicBezTo>
                    <a:pt x="358" y="3505"/>
                    <a:pt x="357" y="3512"/>
                    <a:pt x="356" y="3531"/>
                  </a:cubicBezTo>
                  <a:cubicBezTo>
                    <a:pt x="356" y="3573"/>
                    <a:pt x="358" y="3619"/>
                    <a:pt x="361" y="3660"/>
                  </a:cubicBezTo>
                  <a:cubicBezTo>
                    <a:pt x="363" y="3707"/>
                    <a:pt x="365" y="3722"/>
                    <a:pt x="372" y="3745"/>
                  </a:cubicBezTo>
                  <a:cubicBezTo>
                    <a:pt x="381" y="3772"/>
                    <a:pt x="372" y="3828"/>
                    <a:pt x="386" y="3829"/>
                  </a:cubicBezTo>
                  <a:lnTo>
                    <a:pt x="386" y="3829"/>
                  </a:lnTo>
                  <a:cubicBezTo>
                    <a:pt x="386" y="3829"/>
                    <a:pt x="386" y="3829"/>
                    <a:pt x="386" y="3829"/>
                  </a:cubicBezTo>
                  <a:cubicBezTo>
                    <a:pt x="373" y="3829"/>
                    <a:pt x="374" y="3945"/>
                    <a:pt x="373" y="3993"/>
                  </a:cubicBezTo>
                  <a:cubicBezTo>
                    <a:pt x="372" y="4012"/>
                    <a:pt x="371" y="4047"/>
                    <a:pt x="369" y="4061"/>
                  </a:cubicBezTo>
                  <a:cubicBezTo>
                    <a:pt x="363" y="4061"/>
                    <a:pt x="358" y="4089"/>
                    <a:pt x="359" y="4119"/>
                  </a:cubicBezTo>
                  <a:lnTo>
                    <a:pt x="370" y="4120"/>
                  </a:lnTo>
                  <a:cubicBezTo>
                    <a:pt x="371" y="4165"/>
                    <a:pt x="362" y="4170"/>
                    <a:pt x="365" y="4216"/>
                  </a:cubicBezTo>
                  <a:cubicBezTo>
                    <a:pt x="368" y="4253"/>
                    <a:pt x="372" y="4297"/>
                    <a:pt x="379" y="4318"/>
                  </a:cubicBezTo>
                  <a:cubicBezTo>
                    <a:pt x="382" y="4327"/>
                    <a:pt x="383" y="4318"/>
                    <a:pt x="383" y="4337"/>
                  </a:cubicBezTo>
                  <a:cubicBezTo>
                    <a:pt x="383" y="4358"/>
                    <a:pt x="383" y="4380"/>
                    <a:pt x="380" y="4398"/>
                  </a:cubicBezTo>
                  <a:cubicBezTo>
                    <a:pt x="376" y="4434"/>
                    <a:pt x="370" y="4478"/>
                    <a:pt x="376" y="4515"/>
                  </a:cubicBezTo>
                  <a:cubicBezTo>
                    <a:pt x="382" y="4553"/>
                    <a:pt x="384" y="4611"/>
                    <a:pt x="381" y="4657"/>
                  </a:cubicBezTo>
                  <a:cubicBezTo>
                    <a:pt x="380" y="4677"/>
                    <a:pt x="367" y="4695"/>
                    <a:pt x="370" y="4719"/>
                  </a:cubicBezTo>
                  <a:cubicBezTo>
                    <a:pt x="372" y="4732"/>
                    <a:pt x="374" y="4736"/>
                    <a:pt x="376" y="4736"/>
                  </a:cubicBezTo>
                  <a:cubicBezTo>
                    <a:pt x="379" y="4736"/>
                    <a:pt x="383" y="4727"/>
                    <a:pt x="385" y="4727"/>
                  </a:cubicBezTo>
                  <a:cubicBezTo>
                    <a:pt x="387" y="4727"/>
                    <a:pt x="389" y="4735"/>
                    <a:pt x="389" y="4764"/>
                  </a:cubicBezTo>
                  <a:cubicBezTo>
                    <a:pt x="388" y="4786"/>
                    <a:pt x="386" y="4792"/>
                    <a:pt x="383" y="4792"/>
                  </a:cubicBezTo>
                  <a:cubicBezTo>
                    <a:pt x="380" y="4792"/>
                    <a:pt x="375" y="4784"/>
                    <a:pt x="372" y="4784"/>
                  </a:cubicBezTo>
                  <a:cubicBezTo>
                    <a:pt x="368" y="4784"/>
                    <a:pt x="365" y="4792"/>
                    <a:pt x="365" y="4821"/>
                  </a:cubicBezTo>
                  <a:cubicBezTo>
                    <a:pt x="365" y="4866"/>
                    <a:pt x="374" y="4832"/>
                    <a:pt x="376" y="4861"/>
                  </a:cubicBezTo>
                  <a:cubicBezTo>
                    <a:pt x="379" y="4908"/>
                    <a:pt x="374" y="4975"/>
                    <a:pt x="371" y="5023"/>
                  </a:cubicBezTo>
                  <a:cubicBezTo>
                    <a:pt x="366" y="5128"/>
                    <a:pt x="352" y="5259"/>
                    <a:pt x="348" y="5367"/>
                  </a:cubicBezTo>
                  <a:cubicBezTo>
                    <a:pt x="347" y="5401"/>
                    <a:pt x="351" y="5406"/>
                    <a:pt x="354" y="5431"/>
                  </a:cubicBezTo>
                  <a:cubicBezTo>
                    <a:pt x="357" y="5460"/>
                    <a:pt x="356" y="5465"/>
                    <a:pt x="354" y="5465"/>
                  </a:cubicBezTo>
                  <a:cubicBezTo>
                    <a:pt x="352" y="5465"/>
                    <a:pt x="351" y="5463"/>
                    <a:pt x="349" y="5463"/>
                  </a:cubicBezTo>
                  <a:cubicBezTo>
                    <a:pt x="348" y="5463"/>
                    <a:pt x="347" y="5464"/>
                    <a:pt x="346" y="5467"/>
                  </a:cubicBezTo>
                  <a:cubicBezTo>
                    <a:pt x="341" y="5488"/>
                    <a:pt x="337" y="5560"/>
                    <a:pt x="339" y="5580"/>
                  </a:cubicBezTo>
                  <a:cubicBezTo>
                    <a:pt x="348" y="5615"/>
                    <a:pt x="342" y="5615"/>
                    <a:pt x="330" y="5638"/>
                  </a:cubicBezTo>
                  <a:cubicBezTo>
                    <a:pt x="329" y="5641"/>
                    <a:pt x="342" y="5678"/>
                    <a:pt x="346" y="5678"/>
                  </a:cubicBezTo>
                  <a:cubicBezTo>
                    <a:pt x="347" y="5678"/>
                    <a:pt x="347" y="5677"/>
                    <a:pt x="347" y="5676"/>
                  </a:cubicBezTo>
                  <a:lnTo>
                    <a:pt x="347" y="5676"/>
                  </a:lnTo>
                  <a:cubicBezTo>
                    <a:pt x="344" y="5698"/>
                    <a:pt x="333" y="5697"/>
                    <a:pt x="330" y="5702"/>
                  </a:cubicBezTo>
                  <a:cubicBezTo>
                    <a:pt x="327" y="5709"/>
                    <a:pt x="327" y="5726"/>
                    <a:pt x="332" y="5740"/>
                  </a:cubicBezTo>
                  <a:cubicBezTo>
                    <a:pt x="337" y="5756"/>
                    <a:pt x="347" y="5771"/>
                    <a:pt x="353" y="5779"/>
                  </a:cubicBezTo>
                  <a:cubicBezTo>
                    <a:pt x="359" y="5788"/>
                    <a:pt x="383" y="5817"/>
                    <a:pt x="405" y="5838"/>
                  </a:cubicBezTo>
                  <a:cubicBezTo>
                    <a:pt x="427" y="5856"/>
                    <a:pt x="444" y="5871"/>
                    <a:pt x="436" y="5871"/>
                  </a:cubicBezTo>
                  <a:cubicBezTo>
                    <a:pt x="435" y="5871"/>
                    <a:pt x="434" y="5871"/>
                    <a:pt x="433" y="5870"/>
                  </a:cubicBezTo>
                  <a:cubicBezTo>
                    <a:pt x="431" y="5870"/>
                    <a:pt x="429" y="5869"/>
                    <a:pt x="428" y="5869"/>
                  </a:cubicBezTo>
                  <a:cubicBezTo>
                    <a:pt x="421" y="5869"/>
                    <a:pt x="437" y="5882"/>
                    <a:pt x="458" y="5897"/>
                  </a:cubicBezTo>
                  <a:cubicBezTo>
                    <a:pt x="483" y="5915"/>
                    <a:pt x="518" y="5928"/>
                    <a:pt x="529" y="5936"/>
                  </a:cubicBezTo>
                  <a:cubicBezTo>
                    <a:pt x="586" y="5970"/>
                    <a:pt x="558" y="5987"/>
                    <a:pt x="617" y="6005"/>
                  </a:cubicBezTo>
                  <a:cubicBezTo>
                    <a:pt x="620" y="6000"/>
                    <a:pt x="603" y="5983"/>
                    <a:pt x="582" y="5965"/>
                  </a:cubicBezTo>
                  <a:cubicBezTo>
                    <a:pt x="562" y="5946"/>
                    <a:pt x="539" y="5923"/>
                    <a:pt x="525" y="5910"/>
                  </a:cubicBezTo>
                  <a:cubicBezTo>
                    <a:pt x="523" y="5909"/>
                    <a:pt x="509" y="5897"/>
                    <a:pt x="497" y="5885"/>
                  </a:cubicBezTo>
                  <a:cubicBezTo>
                    <a:pt x="485" y="5874"/>
                    <a:pt x="475" y="5862"/>
                    <a:pt x="472" y="5862"/>
                  </a:cubicBezTo>
                  <a:cubicBezTo>
                    <a:pt x="472" y="5862"/>
                    <a:pt x="472" y="5862"/>
                    <a:pt x="472" y="5862"/>
                  </a:cubicBezTo>
                  <a:cubicBezTo>
                    <a:pt x="453" y="5851"/>
                    <a:pt x="444" y="5845"/>
                    <a:pt x="424" y="5825"/>
                  </a:cubicBezTo>
                  <a:cubicBezTo>
                    <a:pt x="401" y="5799"/>
                    <a:pt x="378" y="5760"/>
                    <a:pt x="365" y="5732"/>
                  </a:cubicBezTo>
                  <a:cubicBezTo>
                    <a:pt x="355" y="5706"/>
                    <a:pt x="352" y="5711"/>
                    <a:pt x="362" y="5674"/>
                  </a:cubicBezTo>
                  <a:cubicBezTo>
                    <a:pt x="368" y="5622"/>
                    <a:pt x="363" y="5528"/>
                    <a:pt x="381" y="5528"/>
                  </a:cubicBezTo>
                  <a:cubicBezTo>
                    <a:pt x="381" y="5528"/>
                    <a:pt x="381" y="5528"/>
                    <a:pt x="382" y="5528"/>
                  </a:cubicBezTo>
                  <a:cubicBezTo>
                    <a:pt x="369" y="5526"/>
                    <a:pt x="387" y="5416"/>
                    <a:pt x="387" y="5376"/>
                  </a:cubicBezTo>
                  <a:cubicBezTo>
                    <a:pt x="387" y="5333"/>
                    <a:pt x="380" y="5368"/>
                    <a:pt x="377" y="5337"/>
                  </a:cubicBezTo>
                  <a:cubicBezTo>
                    <a:pt x="375" y="5311"/>
                    <a:pt x="386" y="5292"/>
                    <a:pt x="389" y="5292"/>
                  </a:cubicBezTo>
                  <a:cubicBezTo>
                    <a:pt x="389" y="5292"/>
                    <a:pt x="389" y="5292"/>
                    <a:pt x="389" y="5292"/>
                  </a:cubicBezTo>
                  <a:cubicBezTo>
                    <a:pt x="390" y="5292"/>
                    <a:pt x="390" y="5292"/>
                    <a:pt x="390" y="5292"/>
                  </a:cubicBezTo>
                  <a:cubicBezTo>
                    <a:pt x="407" y="5292"/>
                    <a:pt x="398" y="5226"/>
                    <a:pt x="397" y="5181"/>
                  </a:cubicBezTo>
                  <a:cubicBezTo>
                    <a:pt x="397" y="5165"/>
                    <a:pt x="403" y="5062"/>
                    <a:pt x="406" y="5029"/>
                  </a:cubicBezTo>
                  <a:lnTo>
                    <a:pt x="406" y="5029"/>
                  </a:lnTo>
                  <a:cubicBezTo>
                    <a:pt x="406" y="5030"/>
                    <a:pt x="406" y="5031"/>
                    <a:pt x="405" y="5031"/>
                  </a:cubicBezTo>
                  <a:cubicBezTo>
                    <a:pt x="405" y="5031"/>
                    <a:pt x="404" y="5029"/>
                    <a:pt x="403" y="5024"/>
                  </a:cubicBezTo>
                  <a:cubicBezTo>
                    <a:pt x="400" y="5012"/>
                    <a:pt x="402" y="4986"/>
                    <a:pt x="402" y="4970"/>
                  </a:cubicBezTo>
                  <a:cubicBezTo>
                    <a:pt x="403" y="4947"/>
                    <a:pt x="403" y="4904"/>
                    <a:pt x="407" y="4887"/>
                  </a:cubicBezTo>
                  <a:cubicBezTo>
                    <a:pt x="411" y="4871"/>
                    <a:pt x="416" y="4874"/>
                    <a:pt x="412" y="4836"/>
                  </a:cubicBezTo>
                  <a:cubicBezTo>
                    <a:pt x="410" y="4809"/>
                    <a:pt x="403" y="4805"/>
                    <a:pt x="401" y="4784"/>
                  </a:cubicBezTo>
                  <a:cubicBezTo>
                    <a:pt x="398" y="4748"/>
                    <a:pt x="408" y="4695"/>
                    <a:pt x="410" y="4665"/>
                  </a:cubicBezTo>
                  <a:cubicBezTo>
                    <a:pt x="414" y="4629"/>
                    <a:pt x="416" y="4589"/>
                    <a:pt x="416" y="4549"/>
                  </a:cubicBezTo>
                  <a:cubicBezTo>
                    <a:pt x="415" y="4510"/>
                    <a:pt x="412" y="4471"/>
                    <a:pt x="409" y="4435"/>
                  </a:cubicBezTo>
                  <a:cubicBezTo>
                    <a:pt x="407" y="4418"/>
                    <a:pt x="397" y="4384"/>
                    <a:pt x="397" y="4366"/>
                  </a:cubicBezTo>
                  <a:lnTo>
                    <a:pt x="397" y="4366"/>
                  </a:lnTo>
                  <a:cubicBezTo>
                    <a:pt x="397" y="4370"/>
                    <a:pt x="405" y="4384"/>
                    <a:pt x="409" y="4384"/>
                  </a:cubicBezTo>
                  <a:cubicBezTo>
                    <a:pt x="410" y="4384"/>
                    <a:pt x="410" y="4384"/>
                    <a:pt x="410" y="4384"/>
                  </a:cubicBezTo>
                  <a:cubicBezTo>
                    <a:pt x="414" y="4374"/>
                    <a:pt x="411" y="4302"/>
                    <a:pt x="410" y="4287"/>
                  </a:cubicBezTo>
                  <a:cubicBezTo>
                    <a:pt x="409" y="4260"/>
                    <a:pt x="403" y="4274"/>
                    <a:pt x="402" y="4239"/>
                  </a:cubicBezTo>
                  <a:cubicBezTo>
                    <a:pt x="401" y="4212"/>
                    <a:pt x="402" y="4184"/>
                    <a:pt x="403" y="4158"/>
                  </a:cubicBezTo>
                  <a:cubicBezTo>
                    <a:pt x="406" y="4084"/>
                    <a:pt x="417" y="4085"/>
                    <a:pt x="408" y="4005"/>
                  </a:cubicBezTo>
                  <a:cubicBezTo>
                    <a:pt x="401" y="3972"/>
                    <a:pt x="401" y="3939"/>
                    <a:pt x="400" y="3896"/>
                  </a:cubicBezTo>
                  <a:cubicBezTo>
                    <a:pt x="400" y="3878"/>
                    <a:pt x="389" y="3869"/>
                    <a:pt x="388" y="3829"/>
                  </a:cubicBezTo>
                  <a:cubicBezTo>
                    <a:pt x="388" y="3829"/>
                    <a:pt x="388" y="3829"/>
                    <a:pt x="388" y="3829"/>
                  </a:cubicBezTo>
                  <a:cubicBezTo>
                    <a:pt x="391" y="3829"/>
                    <a:pt x="395" y="3835"/>
                    <a:pt x="398" y="3835"/>
                  </a:cubicBezTo>
                  <a:cubicBezTo>
                    <a:pt x="401" y="3835"/>
                    <a:pt x="403" y="3830"/>
                    <a:pt x="401" y="3810"/>
                  </a:cubicBezTo>
                  <a:cubicBezTo>
                    <a:pt x="398" y="3782"/>
                    <a:pt x="390" y="3763"/>
                    <a:pt x="386" y="3741"/>
                  </a:cubicBezTo>
                  <a:lnTo>
                    <a:pt x="386" y="3741"/>
                  </a:lnTo>
                  <a:cubicBezTo>
                    <a:pt x="388" y="3751"/>
                    <a:pt x="390" y="3755"/>
                    <a:pt x="391" y="3755"/>
                  </a:cubicBezTo>
                  <a:cubicBezTo>
                    <a:pt x="395" y="3755"/>
                    <a:pt x="390" y="3665"/>
                    <a:pt x="390" y="3647"/>
                  </a:cubicBezTo>
                  <a:cubicBezTo>
                    <a:pt x="391" y="3606"/>
                    <a:pt x="401" y="3645"/>
                    <a:pt x="399" y="3596"/>
                  </a:cubicBezTo>
                  <a:cubicBezTo>
                    <a:pt x="399" y="3573"/>
                    <a:pt x="392" y="3560"/>
                    <a:pt x="385" y="3560"/>
                  </a:cubicBezTo>
                  <a:cubicBezTo>
                    <a:pt x="378" y="3560"/>
                    <a:pt x="371" y="3575"/>
                    <a:pt x="371" y="3606"/>
                  </a:cubicBezTo>
                  <a:lnTo>
                    <a:pt x="370" y="3565"/>
                  </a:lnTo>
                  <a:cubicBezTo>
                    <a:pt x="370" y="3537"/>
                    <a:pt x="364" y="3505"/>
                    <a:pt x="360" y="3505"/>
                  </a:cubicBezTo>
                  <a:close/>
                  <a:moveTo>
                    <a:pt x="3489" y="6175"/>
                  </a:moveTo>
                  <a:cubicBezTo>
                    <a:pt x="3489" y="6175"/>
                    <a:pt x="3489" y="6175"/>
                    <a:pt x="3489" y="6175"/>
                  </a:cubicBezTo>
                  <a:lnTo>
                    <a:pt x="3489" y="6175"/>
                  </a:lnTo>
                  <a:cubicBezTo>
                    <a:pt x="3489" y="6175"/>
                    <a:pt x="3489" y="6175"/>
                    <a:pt x="3489" y="6175"/>
                  </a:cubicBezTo>
                  <a:close/>
                  <a:moveTo>
                    <a:pt x="1199" y="6206"/>
                  </a:moveTo>
                  <a:cubicBezTo>
                    <a:pt x="1199" y="6206"/>
                    <a:pt x="1199" y="6207"/>
                    <a:pt x="1199" y="6207"/>
                  </a:cubicBezTo>
                  <a:cubicBezTo>
                    <a:pt x="1199" y="6207"/>
                    <a:pt x="1199" y="6206"/>
                    <a:pt x="1199" y="6206"/>
                  </a:cubicBezTo>
                  <a:close/>
                  <a:moveTo>
                    <a:pt x="4224" y="6218"/>
                  </a:moveTo>
                  <a:cubicBezTo>
                    <a:pt x="4228" y="6218"/>
                    <a:pt x="4228" y="6220"/>
                    <a:pt x="4222" y="6225"/>
                  </a:cubicBezTo>
                  <a:cubicBezTo>
                    <a:pt x="4208" y="6235"/>
                    <a:pt x="4180" y="6242"/>
                    <a:pt x="4155" y="6249"/>
                  </a:cubicBezTo>
                  <a:cubicBezTo>
                    <a:pt x="4154" y="6245"/>
                    <a:pt x="4151" y="6239"/>
                    <a:pt x="4181" y="6229"/>
                  </a:cubicBezTo>
                  <a:cubicBezTo>
                    <a:pt x="4197" y="6224"/>
                    <a:pt x="4216" y="6218"/>
                    <a:pt x="4224" y="6218"/>
                  </a:cubicBezTo>
                  <a:close/>
                  <a:moveTo>
                    <a:pt x="3284" y="6259"/>
                  </a:moveTo>
                  <a:cubicBezTo>
                    <a:pt x="3279" y="6259"/>
                    <a:pt x="3273" y="6260"/>
                    <a:pt x="3265" y="6261"/>
                  </a:cubicBezTo>
                  <a:cubicBezTo>
                    <a:pt x="3232" y="6266"/>
                    <a:pt x="3233" y="6273"/>
                    <a:pt x="3253" y="6273"/>
                  </a:cubicBezTo>
                  <a:cubicBezTo>
                    <a:pt x="3256" y="6273"/>
                    <a:pt x="3261" y="6273"/>
                    <a:pt x="3266" y="6272"/>
                  </a:cubicBezTo>
                  <a:cubicBezTo>
                    <a:pt x="3295" y="6268"/>
                    <a:pt x="3304" y="6259"/>
                    <a:pt x="3284" y="6259"/>
                  </a:cubicBezTo>
                  <a:close/>
                  <a:moveTo>
                    <a:pt x="3120" y="6287"/>
                  </a:moveTo>
                  <a:lnTo>
                    <a:pt x="3120" y="6287"/>
                  </a:lnTo>
                  <a:cubicBezTo>
                    <a:pt x="3062" y="6296"/>
                    <a:pt x="3054" y="6301"/>
                    <a:pt x="3092" y="6303"/>
                  </a:cubicBezTo>
                  <a:cubicBezTo>
                    <a:pt x="3109" y="6297"/>
                    <a:pt x="3129" y="6291"/>
                    <a:pt x="3120" y="6287"/>
                  </a:cubicBezTo>
                  <a:close/>
                  <a:moveTo>
                    <a:pt x="2814" y="6298"/>
                  </a:moveTo>
                  <a:cubicBezTo>
                    <a:pt x="2823" y="6298"/>
                    <a:pt x="2829" y="6299"/>
                    <a:pt x="2829" y="6302"/>
                  </a:cubicBezTo>
                  <a:cubicBezTo>
                    <a:pt x="2819" y="6303"/>
                    <a:pt x="2810" y="6304"/>
                    <a:pt x="2799" y="6304"/>
                  </a:cubicBezTo>
                  <a:lnTo>
                    <a:pt x="2771" y="6300"/>
                  </a:lnTo>
                  <a:cubicBezTo>
                    <a:pt x="2787" y="6299"/>
                    <a:pt x="2803" y="6298"/>
                    <a:pt x="2814" y="6298"/>
                  </a:cubicBezTo>
                  <a:close/>
                  <a:moveTo>
                    <a:pt x="1016" y="6343"/>
                  </a:moveTo>
                  <a:cubicBezTo>
                    <a:pt x="1018" y="6344"/>
                    <a:pt x="1022" y="6345"/>
                    <a:pt x="1026" y="6346"/>
                  </a:cubicBezTo>
                  <a:lnTo>
                    <a:pt x="1026" y="6346"/>
                  </a:lnTo>
                  <a:cubicBezTo>
                    <a:pt x="1023" y="6345"/>
                    <a:pt x="1020" y="6344"/>
                    <a:pt x="1016" y="6343"/>
                  </a:cubicBezTo>
                  <a:close/>
                  <a:moveTo>
                    <a:pt x="3926" y="6342"/>
                  </a:moveTo>
                  <a:cubicBezTo>
                    <a:pt x="3907" y="6342"/>
                    <a:pt x="3871" y="6361"/>
                    <a:pt x="3885" y="6361"/>
                  </a:cubicBezTo>
                  <a:cubicBezTo>
                    <a:pt x="3889" y="6361"/>
                    <a:pt x="3897" y="6360"/>
                    <a:pt x="3909" y="6356"/>
                  </a:cubicBezTo>
                  <a:cubicBezTo>
                    <a:pt x="3918" y="6353"/>
                    <a:pt x="3928" y="6351"/>
                    <a:pt x="3937" y="6348"/>
                  </a:cubicBezTo>
                  <a:cubicBezTo>
                    <a:pt x="3936" y="6344"/>
                    <a:pt x="3932" y="6342"/>
                    <a:pt x="3926" y="6342"/>
                  </a:cubicBezTo>
                  <a:close/>
                  <a:moveTo>
                    <a:pt x="1040" y="6399"/>
                  </a:moveTo>
                  <a:lnTo>
                    <a:pt x="1040" y="6399"/>
                  </a:lnTo>
                  <a:cubicBezTo>
                    <a:pt x="1040" y="6399"/>
                    <a:pt x="1040" y="6399"/>
                    <a:pt x="1040" y="6399"/>
                  </a:cubicBezTo>
                  <a:cubicBezTo>
                    <a:pt x="1040" y="6399"/>
                    <a:pt x="1040" y="6399"/>
                    <a:pt x="1040" y="6399"/>
                  </a:cubicBezTo>
                  <a:close/>
                  <a:moveTo>
                    <a:pt x="3403" y="6444"/>
                  </a:moveTo>
                  <a:cubicBezTo>
                    <a:pt x="3410" y="6444"/>
                    <a:pt x="3412" y="6446"/>
                    <a:pt x="3403" y="6450"/>
                  </a:cubicBezTo>
                  <a:cubicBezTo>
                    <a:pt x="3388" y="6457"/>
                    <a:pt x="3359" y="6462"/>
                    <a:pt x="3334" y="6466"/>
                  </a:cubicBezTo>
                  <a:cubicBezTo>
                    <a:pt x="3334" y="6462"/>
                    <a:pt x="3331" y="6455"/>
                    <a:pt x="3362" y="6449"/>
                  </a:cubicBezTo>
                  <a:cubicBezTo>
                    <a:pt x="3377" y="6446"/>
                    <a:pt x="3394" y="6444"/>
                    <a:pt x="3403" y="6444"/>
                  </a:cubicBezTo>
                  <a:close/>
                  <a:moveTo>
                    <a:pt x="2351" y="6559"/>
                  </a:moveTo>
                  <a:cubicBezTo>
                    <a:pt x="2351" y="6559"/>
                    <a:pt x="2351" y="6559"/>
                    <a:pt x="2351" y="6559"/>
                  </a:cubicBezTo>
                  <a:lnTo>
                    <a:pt x="2351" y="6559"/>
                  </a:lnTo>
                  <a:cubicBezTo>
                    <a:pt x="2351" y="6559"/>
                    <a:pt x="2351" y="6559"/>
                    <a:pt x="2351" y="6559"/>
                  </a:cubicBezTo>
                  <a:close/>
                  <a:moveTo>
                    <a:pt x="2351" y="6559"/>
                  </a:moveTo>
                  <a:cubicBezTo>
                    <a:pt x="2350" y="6560"/>
                    <a:pt x="2349" y="6560"/>
                    <a:pt x="2348" y="6560"/>
                  </a:cubicBezTo>
                  <a:lnTo>
                    <a:pt x="2348" y="6560"/>
                  </a:lnTo>
                  <a:cubicBezTo>
                    <a:pt x="2349" y="6560"/>
                    <a:pt x="2350" y="6560"/>
                    <a:pt x="2351" y="6559"/>
                  </a:cubicBezTo>
                  <a:close/>
                  <a:moveTo>
                    <a:pt x="4790" y="0"/>
                  </a:moveTo>
                  <a:cubicBezTo>
                    <a:pt x="4773" y="0"/>
                    <a:pt x="4756" y="4"/>
                    <a:pt x="4740" y="11"/>
                  </a:cubicBezTo>
                  <a:lnTo>
                    <a:pt x="4740" y="11"/>
                  </a:lnTo>
                  <a:cubicBezTo>
                    <a:pt x="4746" y="6"/>
                    <a:pt x="4749" y="3"/>
                    <a:pt x="4746" y="2"/>
                  </a:cubicBezTo>
                  <a:lnTo>
                    <a:pt x="4746" y="2"/>
                  </a:lnTo>
                  <a:cubicBezTo>
                    <a:pt x="4718" y="5"/>
                    <a:pt x="4679" y="34"/>
                    <a:pt x="4685" y="40"/>
                  </a:cubicBezTo>
                  <a:cubicBezTo>
                    <a:pt x="4685" y="39"/>
                    <a:pt x="4707" y="27"/>
                    <a:pt x="4714" y="25"/>
                  </a:cubicBezTo>
                  <a:lnTo>
                    <a:pt x="4714" y="25"/>
                  </a:lnTo>
                  <a:cubicBezTo>
                    <a:pt x="4695" y="38"/>
                    <a:pt x="4677" y="55"/>
                    <a:pt x="4663" y="77"/>
                  </a:cubicBezTo>
                  <a:cubicBezTo>
                    <a:pt x="4653" y="92"/>
                    <a:pt x="4646" y="108"/>
                    <a:pt x="4643" y="126"/>
                  </a:cubicBezTo>
                  <a:cubicBezTo>
                    <a:pt x="4638" y="144"/>
                    <a:pt x="4643" y="169"/>
                    <a:pt x="4648" y="186"/>
                  </a:cubicBezTo>
                  <a:cubicBezTo>
                    <a:pt x="4657" y="224"/>
                    <a:pt x="4663" y="227"/>
                    <a:pt x="4672" y="255"/>
                  </a:cubicBezTo>
                  <a:cubicBezTo>
                    <a:pt x="4679" y="281"/>
                    <a:pt x="4678" y="304"/>
                    <a:pt x="4687" y="335"/>
                  </a:cubicBezTo>
                  <a:cubicBezTo>
                    <a:pt x="4689" y="340"/>
                    <a:pt x="4697" y="346"/>
                    <a:pt x="4699" y="352"/>
                  </a:cubicBezTo>
                  <a:cubicBezTo>
                    <a:pt x="4722" y="397"/>
                    <a:pt x="4714" y="436"/>
                    <a:pt x="4724" y="470"/>
                  </a:cubicBezTo>
                  <a:lnTo>
                    <a:pt x="4724" y="470"/>
                  </a:lnTo>
                  <a:cubicBezTo>
                    <a:pt x="4722" y="463"/>
                    <a:pt x="4725" y="457"/>
                    <a:pt x="4729" y="457"/>
                  </a:cubicBezTo>
                  <a:cubicBezTo>
                    <a:pt x="4736" y="457"/>
                    <a:pt x="4746" y="469"/>
                    <a:pt x="4752" y="510"/>
                  </a:cubicBezTo>
                  <a:cubicBezTo>
                    <a:pt x="4758" y="550"/>
                    <a:pt x="4753" y="537"/>
                    <a:pt x="4770" y="592"/>
                  </a:cubicBezTo>
                  <a:cubicBezTo>
                    <a:pt x="4776" y="617"/>
                    <a:pt x="4775" y="621"/>
                    <a:pt x="4769" y="622"/>
                  </a:cubicBezTo>
                  <a:lnTo>
                    <a:pt x="4769" y="622"/>
                  </a:lnTo>
                  <a:cubicBezTo>
                    <a:pt x="4770" y="622"/>
                    <a:pt x="4770" y="622"/>
                    <a:pt x="4770" y="622"/>
                  </a:cubicBezTo>
                  <a:cubicBezTo>
                    <a:pt x="4785" y="622"/>
                    <a:pt x="4815" y="758"/>
                    <a:pt x="4829" y="758"/>
                  </a:cubicBezTo>
                  <a:cubicBezTo>
                    <a:pt x="4829" y="758"/>
                    <a:pt x="4829" y="758"/>
                    <a:pt x="4829" y="758"/>
                  </a:cubicBezTo>
                  <a:lnTo>
                    <a:pt x="4829" y="758"/>
                  </a:lnTo>
                  <a:cubicBezTo>
                    <a:pt x="4821" y="760"/>
                    <a:pt x="4853" y="859"/>
                    <a:pt x="4863" y="886"/>
                  </a:cubicBezTo>
                  <a:cubicBezTo>
                    <a:pt x="4870" y="909"/>
                    <a:pt x="4879" y="933"/>
                    <a:pt x="4888" y="954"/>
                  </a:cubicBezTo>
                  <a:cubicBezTo>
                    <a:pt x="4888" y="954"/>
                    <a:pt x="4888" y="954"/>
                    <a:pt x="4888" y="954"/>
                  </a:cubicBezTo>
                  <a:lnTo>
                    <a:pt x="4888" y="954"/>
                  </a:lnTo>
                  <a:cubicBezTo>
                    <a:pt x="4888" y="954"/>
                    <a:pt x="4904" y="974"/>
                    <a:pt x="4904" y="977"/>
                  </a:cubicBezTo>
                  <a:cubicBezTo>
                    <a:pt x="4904" y="984"/>
                    <a:pt x="4901" y="986"/>
                    <a:pt x="4897" y="986"/>
                  </a:cubicBezTo>
                  <a:cubicBezTo>
                    <a:pt x="4893" y="986"/>
                    <a:pt x="4889" y="984"/>
                    <a:pt x="4886" y="984"/>
                  </a:cubicBezTo>
                  <a:cubicBezTo>
                    <a:pt x="4886" y="984"/>
                    <a:pt x="4886" y="984"/>
                    <a:pt x="4885" y="984"/>
                  </a:cubicBezTo>
                  <a:cubicBezTo>
                    <a:pt x="4896" y="1004"/>
                    <a:pt x="4906" y="1032"/>
                    <a:pt x="4915" y="1036"/>
                  </a:cubicBezTo>
                  <a:cubicBezTo>
                    <a:pt x="4923" y="1040"/>
                    <a:pt x="4933" y="1044"/>
                    <a:pt x="4947" y="1090"/>
                  </a:cubicBezTo>
                  <a:cubicBezTo>
                    <a:pt x="4947" y="1090"/>
                    <a:pt x="4947" y="1090"/>
                    <a:pt x="4947" y="1090"/>
                  </a:cubicBezTo>
                  <a:cubicBezTo>
                    <a:pt x="4944" y="1090"/>
                    <a:pt x="4937" y="1086"/>
                    <a:pt x="4932" y="1086"/>
                  </a:cubicBezTo>
                  <a:cubicBezTo>
                    <a:pt x="4929" y="1086"/>
                    <a:pt x="4927" y="1087"/>
                    <a:pt x="4928" y="1092"/>
                  </a:cubicBezTo>
                  <a:cubicBezTo>
                    <a:pt x="4932" y="1114"/>
                    <a:pt x="4949" y="1142"/>
                    <a:pt x="4954" y="1148"/>
                  </a:cubicBezTo>
                  <a:cubicBezTo>
                    <a:pt x="4961" y="1169"/>
                    <a:pt x="4967" y="1191"/>
                    <a:pt x="4972" y="1211"/>
                  </a:cubicBezTo>
                  <a:cubicBezTo>
                    <a:pt x="4974" y="1224"/>
                    <a:pt x="4974" y="1245"/>
                    <a:pt x="4980" y="1262"/>
                  </a:cubicBezTo>
                  <a:cubicBezTo>
                    <a:pt x="4988" y="1291"/>
                    <a:pt x="5002" y="1290"/>
                    <a:pt x="5007" y="1310"/>
                  </a:cubicBezTo>
                  <a:cubicBezTo>
                    <a:pt x="5008" y="1314"/>
                    <a:pt x="5009" y="1331"/>
                    <a:pt x="5011" y="1341"/>
                  </a:cubicBezTo>
                  <a:cubicBezTo>
                    <a:pt x="5014" y="1355"/>
                    <a:pt x="5019" y="1371"/>
                    <a:pt x="5023" y="1387"/>
                  </a:cubicBezTo>
                  <a:cubicBezTo>
                    <a:pt x="5035" y="1427"/>
                    <a:pt x="5049" y="1455"/>
                    <a:pt x="5062" y="1494"/>
                  </a:cubicBezTo>
                  <a:cubicBezTo>
                    <a:pt x="5073" y="1527"/>
                    <a:pt x="5069" y="1540"/>
                    <a:pt x="5082" y="1568"/>
                  </a:cubicBezTo>
                  <a:cubicBezTo>
                    <a:pt x="5089" y="1585"/>
                    <a:pt x="5094" y="1593"/>
                    <a:pt x="5098" y="1593"/>
                  </a:cubicBezTo>
                  <a:cubicBezTo>
                    <a:pt x="5098" y="1593"/>
                    <a:pt x="5098" y="1593"/>
                    <a:pt x="5098" y="1593"/>
                  </a:cubicBezTo>
                  <a:lnTo>
                    <a:pt x="5098" y="1593"/>
                  </a:lnTo>
                  <a:cubicBezTo>
                    <a:pt x="5089" y="1596"/>
                    <a:pt x="5083" y="1596"/>
                    <a:pt x="5102" y="1652"/>
                  </a:cubicBezTo>
                  <a:cubicBezTo>
                    <a:pt x="5102" y="1652"/>
                    <a:pt x="5105" y="1651"/>
                    <a:pt x="5107" y="1651"/>
                  </a:cubicBezTo>
                  <a:cubicBezTo>
                    <a:pt x="5107" y="1651"/>
                    <a:pt x="5108" y="1651"/>
                    <a:pt x="5107" y="1651"/>
                  </a:cubicBezTo>
                  <a:cubicBezTo>
                    <a:pt x="5118" y="1685"/>
                    <a:pt x="5152" y="1807"/>
                    <a:pt x="5166" y="1827"/>
                  </a:cubicBezTo>
                  <a:cubicBezTo>
                    <a:pt x="5166" y="1827"/>
                    <a:pt x="5166" y="1827"/>
                    <a:pt x="5166" y="1827"/>
                  </a:cubicBezTo>
                  <a:cubicBezTo>
                    <a:pt x="5166" y="1827"/>
                    <a:pt x="5168" y="1815"/>
                    <a:pt x="5171" y="1815"/>
                  </a:cubicBezTo>
                  <a:cubicBezTo>
                    <a:pt x="5173" y="1815"/>
                    <a:pt x="5175" y="1818"/>
                    <a:pt x="5178" y="1827"/>
                  </a:cubicBezTo>
                  <a:cubicBezTo>
                    <a:pt x="5185" y="1851"/>
                    <a:pt x="5187" y="1882"/>
                    <a:pt x="5194" y="1908"/>
                  </a:cubicBezTo>
                  <a:cubicBezTo>
                    <a:pt x="5210" y="1974"/>
                    <a:pt x="5233" y="2051"/>
                    <a:pt x="5256" y="2119"/>
                  </a:cubicBezTo>
                  <a:cubicBezTo>
                    <a:pt x="5269" y="2155"/>
                    <a:pt x="5282" y="2175"/>
                    <a:pt x="5295" y="2213"/>
                  </a:cubicBezTo>
                  <a:cubicBezTo>
                    <a:pt x="5316" y="2272"/>
                    <a:pt x="5317" y="2266"/>
                    <a:pt x="5333" y="2286"/>
                  </a:cubicBezTo>
                  <a:lnTo>
                    <a:pt x="5333" y="2286"/>
                  </a:lnTo>
                  <a:cubicBezTo>
                    <a:pt x="5333" y="2286"/>
                    <a:pt x="5333" y="2286"/>
                    <a:pt x="5333" y="2286"/>
                  </a:cubicBezTo>
                  <a:lnTo>
                    <a:pt x="5333" y="2286"/>
                  </a:lnTo>
                  <a:cubicBezTo>
                    <a:pt x="5329" y="2286"/>
                    <a:pt x="5339" y="2372"/>
                    <a:pt x="5352" y="2384"/>
                  </a:cubicBezTo>
                  <a:cubicBezTo>
                    <a:pt x="5353" y="2384"/>
                    <a:pt x="5353" y="2384"/>
                    <a:pt x="5353" y="2384"/>
                  </a:cubicBezTo>
                  <a:cubicBezTo>
                    <a:pt x="5359" y="2384"/>
                    <a:pt x="5341" y="2299"/>
                    <a:pt x="5349" y="2299"/>
                  </a:cubicBezTo>
                  <a:lnTo>
                    <a:pt x="5349" y="2299"/>
                  </a:lnTo>
                  <a:cubicBezTo>
                    <a:pt x="5349" y="2299"/>
                    <a:pt x="5349" y="2299"/>
                    <a:pt x="5350" y="2299"/>
                  </a:cubicBezTo>
                  <a:cubicBezTo>
                    <a:pt x="5350" y="2300"/>
                    <a:pt x="5364" y="2378"/>
                    <a:pt x="5365" y="2383"/>
                  </a:cubicBezTo>
                  <a:cubicBezTo>
                    <a:pt x="5368" y="2413"/>
                    <a:pt x="5374" y="2456"/>
                    <a:pt x="5366" y="2458"/>
                  </a:cubicBezTo>
                  <a:lnTo>
                    <a:pt x="5366" y="2458"/>
                  </a:lnTo>
                  <a:cubicBezTo>
                    <a:pt x="5367" y="2458"/>
                    <a:pt x="5367" y="2458"/>
                    <a:pt x="5367" y="2458"/>
                  </a:cubicBezTo>
                  <a:cubicBezTo>
                    <a:pt x="5380" y="2458"/>
                    <a:pt x="5398" y="2531"/>
                    <a:pt x="5418" y="2566"/>
                  </a:cubicBezTo>
                  <a:cubicBezTo>
                    <a:pt x="5431" y="2605"/>
                    <a:pt x="5433" y="2613"/>
                    <a:pt x="5428" y="2613"/>
                  </a:cubicBezTo>
                  <a:cubicBezTo>
                    <a:pt x="5427" y="2613"/>
                    <a:pt x="5425" y="2613"/>
                    <a:pt x="5423" y="2612"/>
                  </a:cubicBezTo>
                  <a:cubicBezTo>
                    <a:pt x="5423" y="2612"/>
                    <a:pt x="5423" y="2612"/>
                    <a:pt x="5422" y="2612"/>
                  </a:cubicBezTo>
                  <a:lnTo>
                    <a:pt x="5422" y="2612"/>
                  </a:lnTo>
                  <a:cubicBezTo>
                    <a:pt x="5415" y="2612"/>
                    <a:pt x="5432" y="2652"/>
                    <a:pt x="5428" y="2653"/>
                  </a:cubicBezTo>
                  <a:lnTo>
                    <a:pt x="5428" y="2653"/>
                  </a:lnTo>
                  <a:lnTo>
                    <a:pt x="5451" y="2647"/>
                  </a:lnTo>
                  <a:cubicBezTo>
                    <a:pt x="5467" y="2694"/>
                    <a:pt x="5454" y="2716"/>
                    <a:pt x="5455" y="2721"/>
                  </a:cubicBezTo>
                  <a:cubicBezTo>
                    <a:pt x="5469" y="2749"/>
                    <a:pt x="5498" y="2792"/>
                    <a:pt x="5504" y="2833"/>
                  </a:cubicBezTo>
                  <a:cubicBezTo>
                    <a:pt x="5509" y="2863"/>
                    <a:pt x="5539" y="2987"/>
                    <a:pt x="5560" y="3008"/>
                  </a:cubicBezTo>
                  <a:cubicBezTo>
                    <a:pt x="5570" y="3018"/>
                    <a:pt x="5588" y="3092"/>
                    <a:pt x="5603" y="3115"/>
                  </a:cubicBezTo>
                  <a:cubicBezTo>
                    <a:pt x="5629" y="3158"/>
                    <a:pt x="5613" y="3168"/>
                    <a:pt x="5621" y="3198"/>
                  </a:cubicBezTo>
                  <a:cubicBezTo>
                    <a:pt x="5632" y="3232"/>
                    <a:pt x="5645" y="3246"/>
                    <a:pt x="5656" y="3279"/>
                  </a:cubicBezTo>
                  <a:cubicBezTo>
                    <a:pt x="5665" y="3303"/>
                    <a:pt x="5665" y="3309"/>
                    <a:pt x="5663" y="3309"/>
                  </a:cubicBezTo>
                  <a:cubicBezTo>
                    <a:pt x="5662" y="3309"/>
                    <a:pt x="5659" y="3306"/>
                    <a:pt x="5656" y="3304"/>
                  </a:cubicBezTo>
                  <a:cubicBezTo>
                    <a:pt x="5656" y="3304"/>
                    <a:pt x="5656" y="3304"/>
                    <a:pt x="5655" y="3304"/>
                  </a:cubicBezTo>
                  <a:lnTo>
                    <a:pt x="5655" y="3304"/>
                  </a:lnTo>
                  <a:cubicBezTo>
                    <a:pt x="5650" y="3304"/>
                    <a:pt x="5676" y="3356"/>
                    <a:pt x="5677" y="3359"/>
                  </a:cubicBezTo>
                  <a:cubicBezTo>
                    <a:pt x="5689" y="3380"/>
                    <a:pt x="5689" y="3388"/>
                    <a:pt x="5693" y="3403"/>
                  </a:cubicBezTo>
                  <a:cubicBezTo>
                    <a:pt x="5698" y="3420"/>
                    <a:pt x="5703" y="3423"/>
                    <a:pt x="5708" y="3423"/>
                  </a:cubicBezTo>
                  <a:cubicBezTo>
                    <a:pt x="5710" y="3423"/>
                    <a:pt x="5712" y="3422"/>
                    <a:pt x="5713" y="3422"/>
                  </a:cubicBezTo>
                  <a:cubicBezTo>
                    <a:pt x="5718" y="3422"/>
                    <a:pt x="5722" y="3426"/>
                    <a:pt x="5723" y="3454"/>
                  </a:cubicBezTo>
                  <a:cubicBezTo>
                    <a:pt x="5723" y="3488"/>
                    <a:pt x="5744" y="3545"/>
                    <a:pt x="5764" y="3578"/>
                  </a:cubicBezTo>
                  <a:cubicBezTo>
                    <a:pt x="5787" y="3614"/>
                    <a:pt x="5800" y="3641"/>
                    <a:pt x="5797" y="3674"/>
                  </a:cubicBezTo>
                  <a:cubicBezTo>
                    <a:pt x="5795" y="3693"/>
                    <a:pt x="5848" y="3785"/>
                    <a:pt x="5848" y="3809"/>
                  </a:cubicBezTo>
                  <a:cubicBezTo>
                    <a:pt x="5848" y="3808"/>
                    <a:pt x="5849" y="3807"/>
                    <a:pt x="5849" y="3807"/>
                  </a:cubicBezTo>
                  <a:cubicBezTo>
                    <a:pt x="5857" y="3807"/>
                    <a:pt x="5903" y="3895"/>
                    <a:pt x="5895" y="3895"/>
                  </a:cubicBezTo>
                  <a:cubicBezTo>
                    <a:pt x="5893" y="3895"/>
                    <a:pt x="5891" y="3893"/>
                    <a:pt x="5887" y="3888"/>
                  </a:cubicBezTo>
                  <a:lnTo>
                    <a:pt x="5887" y="3888"/>
                  </a:lnTo>
                  <a:cubicBezTo>
                    <a:pt x="5869" y="3894"/>
                    <a:pt x="5906" y="3950"/>
                    <a:pt x="5924" y="3991"/>
                  </a:cubicBezTo>
                  <a:cubicBezTo>
                    <a:pt x="5935" y="4015"/>
                    <a:pt x="5949" y="4049"/>
                    <a:pt x="5955" y="4072"/>
                  </a:cubicBezTo>
                  <a:cubicBezTo>
                    <a:pt x="5959" y="4086"/>
                    <a:pt x="5954" y="4080"/>
                    <a:pt x="5961" y="4099"/>
                  </a:cubicBezTo>
                  <a:cubicBezTo>
                    <a:pt x="5972" y="4127"/>
                    <a:pt x="6010" y="4214"/>
                    <a:pt x="6018" y="4214"/>
                  </a:cubicBezTo>
                  <a:cubicBezTo>
                    <a:pt x="6018" y="4214"/>
                    <a:pt x="6018" y="4214"/>
                    <a:pt x="6019" y="4214"/>
                  </a:cubicBezTo>
                  <a:lnTo>
                    <a:pt x="6019" y="4214"/>
                  </a:lnTo>
                  <a:cubicBezTo>
                    <a:pt x="6012" y="4217"/>
                    <a:pt x="6004" y="4212"/>
                    <a:pt x="6020" y="4253"/>
                  </a:cubicBezTo>
                  <a:cubicBezTo>
                    <a:pt x="6031" y="4277"/>
                    <a:pt x="6057" y="4313"/>
                    <a:pt x="6056" y="4326"/>
                  </a:cubicBezTo>
                  <a:lnTo>
                    <a:pt x="6056" y="4326"/>
                  </a:lnTo>
                  <a:cubicBezTo>
                    <a:pt x="6056" y="4326"/>
                    <a:pt x="6056" y="4326"/>
                    <a:pt x="6056" y="4326"/>
                  </a:cubicBezTo>
                  <a:cubicBezTo>
                    <a:pt x="6057" y="4326"/>
                    <a:pt x="6069" y="4351"/>
                    <a:pt x="6072" y="4351"/>
                  </a:cubicBezTo>
                  <a:cubicBezTo>
                    <a:pt x="6076" y="4351"/>
                    <a:pt x="6082" y="4374"/>
                    <a:pt x="6085" y="4382"/>
                  </a:cubicBezTo>
                  <a:cubicBezTo>
                    <a:pt x="6099" y="4424"/>
                    <a:pt x="6119" y="4483"/>
                    <a:pt x="6136" y="4483"/>
                  </a:cubicBezTo>
                  <a:cubicBezTo>
                    <a:pt x="6136" y="4483"/>
                    <a:pt x="6137" y="4483"/>
                    <a:pt x="6138" y="4482"/>
                  </a:cubicBezTo>
                  <a:lnTo>
                    <a:pt x="6138" y="4482"/>
                  </a:lnTo>
                  <a:cubicBezTo>
                    <a:pt x="6136" y="4484"/>
                    <a:pt x="6122" y="4488"/>
                    <a:pt x="6144" y="4517"/>
                  </a:cubicBezTo>
                  <a:cubicBezTo>
                    <a:pt x="6163" y="4542"/>
                    <a:pt x="6160" y="4534"/>
                    <a:pt x="6180" y="4574"/>
                  </a:cubicBezTo>
                  <a:cubicBezTo>
                    <a:pt x="6176" y="4565"/>
                    <a:pt x="6172" y="4561"/>
                    <a:pt x="6169" y="4561"/>
                  </a:cubicBezTo>
                  <a:lnTo>
                    <a:pt x="6169" y="4561"/>
                  </a:lnTo>
                  <a:cubicBezTo>
                    <a:pt x="6165" y="4561"/>
                    <a:pt x="6166" y="4572"/>
                    <a:pt x="6176" y="4593"/>
                  </a:cubicBezTo>
                  <a:lnTo>
                    <a:pt x="6195" y="4631"/>
                  </a:lnTo>
                  <a:lnTo>
                    <a:pt x="6205" y="4651"/>
                  </a:lnTo>
                  <a:cubicBezTo>
                    <a:pt x="6208" y="4655"/>
                    <a:pt x="6210" y="4657"/>
                    <a:pt x="6211" y="4661"/>
                  </a:cubicBezTo>
                  <a:cubicBezTo>
                    <a:pt x="6217" y="4677"/>
                    <a:pt x="6216" y="4690"/>
                    <a:pt x="6218" y="4697"/>
                  </a:cubicBezTo>
                  <a:cubicBezTo>
                    <a:pt x="6219" y="4704"/>
                    <a:pt x="6221" y="4706"/>
                    <a:pt x="6226" y="4708"/>
                  </a:cubicBezTo>
                  <a:cubicBezTo>
                    <a:pt x="6213" y="4754"/>
                    <a:pt x="6212" y="4743"/>
                    <a:pt x="6200" y="4755"/>
                  </a:cubicBezTo>
                  <a:cubicBezTo>
                    <a:pt x="6201" y="4755"/>
                    <a:pt x="6196" y="4783"/>
                    <a:pt x="6198" y="4784"/>
                  </a:cubicBezTo>
                  <a:cubicBezTo>
                    <a:pt x="6196" y="4783"/>
                    <a:pt x="6193" y="4782"/>
                    <a:pt x="6191" y="4782"/>
                  </a:cubicBezTo>
                  <a:cubicBezTo>
                    <a:pt x="6183" y="4782"/>
                    <a:pt x="6173" y="4788"/>
                    <a:pt x="6162" y="4794"/>
                  </a:cubicBezTo>
                  <a:cubicBezTo>
                    <a:pt x="6152" y="4818"/>
                    <a:pt x="6147" y="4841"/>
                    <a:pt x="6137" y="4861"/>
                  </a:cubicBezTo>
                  <a:cubicBezTo>
                    <a:pt x="6120" y="4895"/>
                    <a:pt x="6085" y="4939"/>
                    <a:pt x="6047" y="4971"/>
                  </a:cubicBezTo>
                  <a:cubicBezTo>
                    <a:pt x="6026" y="4989"/>
                    <a:pt x="5956" y="5053"/>
                    <a:pt x="5956" y="5062"/>
                  </a:cubicBezTo>
                  <a:cubicBezTo>
                    <a:pt x="5957" y="5071"/>
                    <a:pt x="5964" y="5075"/>
                    <a:pt x="5969" y="5081"/>
                  </a:cubicBezTo>
                  <a:cubicBezTo>
                    <a:pt x="5956" y="5092"/>
                    <a:pt x="5949" y="5095"/>
                    <a:pt x="5944" y="5095"/>
                  </a:cubicBezTo>
                  <a:cubicBezTo>
                    <a:pt x="5938" y="5095"/>
                    <a:pt x="5937" y="5087"/>
                    <a:pt x="5936" y="5085"/>
                  </a:cubicBezTo>
                  <a:lnTo>
                    <a:pt x="5936" y="5085"/>
                  </a:lnTo>
                  <a:cubicBezTo>
                    <a:pt x="5938" y="5090"/>
                    <a:pt x="5895" y="5115"/>
                    <a:pt x="5887" y="5115"/>
                  </a:cubicBezTo>
                  <a:cubicBezTo>
                    <a:pt x="5886" y="5115"/>
                    <a:pt x="5886" y="5115"/>
                    <a:pt x="5886" y="5114"/>
                  </a:cubicBezTo>
                  <a:cubicBezTo>
                    <a:pt x="5885" y="5113"/>
                    <a:pt x="5883" y="5110"/>
                    <a:pt x="5880" y="5110"/>
                  </a:cubicBezTo>
                  <a:cubicBezTo>
                    <a:pt x="5876" y="5110"/>
                    <a:pt x="5870" y="5113"/>
                    <a:pt x="5857" y="5124"/>
                  </a:cubicBezTo>
                  <a:lnTo>
                    <a:pt x="5871" y="5144"/>
                  </a:lnTo>
                  <a:lnTo>
                    <a:pt x="5871" y="5144"/>
                  </a:lnTo>
                  <a:cubicBezTo>
                    <a:pt x="5871" y="5144"/>
                    <a:pt x="5870" y="5143"/>
                    <a:pt x="5870" y="5143"/>
                  </a:cubicBezTo>
                  <a:cubicBezTo>
                    <a:pt x="5854" y="5143"/>
                    <a:pt x="5735" y="5230"/>
                    <a:pt x="5702" y="5255"/>
                  </a:cubicBezTo>
                  <a:cubicBezTo>
                    <a:pt x="5715" y="5246"/>
                    <a:pt x="5721" y="5243"/>
                    <a:pt x="5725" y="5243"/>
                  </a:cubicBezTo>
                  <a:cubicBezTo>
                    <a:pt x="5729" y="5243"/>
                    <a:pt x="5730" y="5245"/>
                    <a:pt x="5731" y="5247"/>
                  </a:cubicBezTo>
                  <a:cubicBezTo>
                    <a:pt x="5683" y="5282"/>
                    <a:pt x="5648" y="5276"/>
                    <a:pt x="5606" y="5319"/>
                  </a:cubicBezTo>
                  <a:cubicBezTo>
                    <a:pt x="5602" y="5323"/>
                    <a:pt x="5566" y="5361"/>
                    <a:pt x="5554" y="5361"/>
                  </a:cubicBezTo>
                  <a:cubicBezTo>
                    <a:pt x="5554" y="5361"/>
                    <a:pt x="5554" y="5361"/>
                    <a:pt x="5554" y="5361"/>
                  </a:cubicBezTo>
                  <a:cubicBezTo>
                    <a:pt x="5550" y="5360"/>
                    <a:pt x="5567" y="5340"/>
                    <a:pt x="5562" y="5340"/>
                  </a:cubicBezTo>
                  <a:cubicBezTo>
                    <a:pt x="5560" y="5340"/>
                    <a:pt x="5555" y="5342"/>
                    <a:pt x="5546" y="5348"/>
                  </a:cubicBezTo>
                  <a:cubicBezTo>
                    <a:pt x="5508" y="5375"/>
                    <a:pt x="5498" y="5387"/>
                    <a:pt x="5449" y="5414"/>
                  </a:cubicBezTo>
                  <a:cubicBezTo>
                    <a:pt x="5412" y="5434"/>
                    <a:pt x="5380" y="5449"/>
                    <a:pt x="5340" y="5471"/>
                  </a:cubicBezTo>
                  <a:cubicBezTo>
                    <a:pt x="5309" y="5489"/>
                    <a:pt x="5287" y="5509"/>
                    <a:pt x="5295" y="5509"/>
                  </a:cubicBezTo>
                  <a:cubicBezTo>
                    <a:pt x="5298" y="5509"/>
                    <a:pt x="5307" y="5505"/>
                    <a:pt x="5324" y="5496"/>
                  </a:cubicBezTo>
                  <a:lnTo>
                    <a:pt x="5324" y="5496"/>
                  </a:lnTo>
                  <a:cubicBezTo>
                    <a:pt x="5299" y="5509"/>
                    <a:pt x="5271" y="5526"/>
                    <a:pt x="5246" y="5538"/>
                  </a:cubicBezTo>
                  <a:cubicBezTo>
                    <a:pt x="5221" y="5550"/>
                    <a:pt x="5207" y="5553"/>
                    <a:pt x="5186" y="5560"/>
                  </a:cubicBezTo>
                  <a:cubicBezTo>
                    <a:pt x="5173" y="5566"/>
                    <a:pt x="5159" y="5576"/>
                    <a:pt x="5146" y="5583"/>
                  </a:cubicBezTo>
                  <a:cubicBezTo>
                    <a:pt x="5118" y="5600"/>
                    <a:pt x="5130" y="5599"/>
                    <a:pt x="5132" y="5605"/>
                  </a:cubicBezTo>
                  <a:cubicBezTo>
                    <a:pt x="5143" y="5597"/>
                    <a:pt x="5153" y="5592"/>
                    <a:pt x="5156" y="5592"/>
                  </a:cubicBezTo>
                  <a:cubicBezTo>
                    <a:pt x="5158" y="5592"/>
                    <a:pt x="5157" y="5594"/>
                    <a:pt x="5151" y="5599"/>
                  </a:cubicBezTo>
                  <a:cubicBezTo>
                    <a:pt x="5138" y="5609"/>
                    <a:pt x="5114" y="5624"/>
                    <a:pt x="5092" y="5634"/>
                  </a:cubicBezTo>
                  <a:cubicBezTo>
                    <a:pt x="5086" y="5637"/>
                    <a:pt x="5082" y="5638"/>
                    <a:pt x="5080" y="5638"/>
                  </a:cubicBezTo>
                  <a:cubicBezTo>
                    <a:pt x="5071" y="5638"/>
                    <a:pt x="5092" y="5620"/>
                    <a:pt x="5085" y="5620"/>
                  </a:cubicBezTo>
                  <a:cubicBezTo>
                    <a:pt x="5083" y="5620"/>
                    <a:pt x="5077" y="5622"/>
                    <a:pt x="5067" y="5627"/>
                  </a:cubicBezTo>
                  <a:cubicBezTo>
                    <a:pt x="5046" y="5637"/>
                    <a:pt x="4947" y="5691"/>
                    <a:pt x="4963" y="5691"/>
                  </a:cubicBezTo>
                  <a:cubicBezTo>
                    <a:pt x="4964" y="5691"/>
                    <a:pt x="4965" y="5691"/>
                    <a:pt x="4967" y="5691"/>
                  </a:cubicBezTo>
                  <a:cubicBezTo>
                    <a:pt x="4980" y="5687"/>
                    <a:pt x="4990" y="5684"/>
                    <a:pt x="4994" y="5684"/>
                  </a:cubicBezTo>
                  <a:cubicBezTo>
                    <a:pt x="4999" y="5684"/>
                    <a:pt x="4996" y="5688"/>
                    <a:pt x="4982" y="5698"/>
                  </a:cubicBezTo>
                  <a:cubicBezTo>
                    <a:pt x="4966" y="5711"/>
                    <a:pt x="4936" y="5726"/>
                    <a:pt x="4913" y="5732"/>
                  </a:cubicBezTo>
                  <a:cubicBezTo>
                    <a:pt x="4910" y="5732"/>
                    <a:pt x="4907" y="5733"/>
                    <a:pt x="4905" y="5733"/>
                  </a:cubicBezTo>
                  <a:cubicBezTo>
                    <a:pt x="4886" y="5733"/>
                    <a:pt x="4913" y="5702"/>
                    <a:pt x="4906" y="5702"/>
                  </a:cubicBezTo>
                  <a:cubicBezTo>
                    <a:pt x="4906" y="5702"/>
                    <a:pt x="4905" y="5703"/>
                    <a:pt x="4904" y="5703"/>
                  </a:cubicBezTo>
                  <a:cubicBezTo>
                    <a:pt x="4882" y="5712"/>
                    <a:pt x="4849" y="5728"/>
                    <a:pt x="4830" y="5739"/>
                  </a:cubicBezTo>
                  <a:cubicBezTo>
                    <a:pt x="4806" y="5754"/>
                    <a:pt x="4828" y="5750"/>
                    <a:pt x="4807" y="5764"/>
                  </a:cubicBezTo>
                  <a:cubicBezTo>
                    <a:pt x="4791" y="5774"/>
                    <a:pt x="4781" y="5776"/>
                    <a:pt x="4774" y="5776"/>
                  </a:cubicBezTo>
                  <a:cubicBezTo>
                    <a:pt x="4769" y="5776"/>
                    <a:pt x="4764" y="5775"/>
                    <a:pt x="4759" y="5775"/>
                  </a:cubicBezTo>
                  <a:cubicBezTo>
                    <a:pt x="4752" y="5775"/>
                    <a:pt x="4744" y="5777"/>
                    <a:pt x="4731" y="5784"/>
                  </a:cubicBezTo>
                  <a:cubicBezTo>
                    <a:pt x="4698" y="5802"/>
                    <a:pt x="4687" y="5815"/>
                    <a:pt x="4687" y="5823"/>
                  </a:cubicBezTo>
                  <a:lnTo>
                    <a:pt x="4687" y="5823"/>
                  </a:lnTo>
                  <a:cubicBezTo>
                    <a:pt x="4686" y="5817"/>
                    <a:pt x="4688" y="5810"/>
                    <a:pt x="4676" y="5810"/>
                  </a:cubicBezTo>
                  <a:cubicBezTo>
                    <a:pt x="4675" y="5810"/>
                    <a:pt x="4674" y="5810"/>
                    <a:pt x="4672" y="5810"/>
                  </a:cubicBezTo>
                  <a:cubicBezTo>
                    <a:pt x="4651" y="5813"/>
                    <a:pt x="4598" y="5825"/>
                    <a:pt x="4563" y="5843"/>
                  </a:cubicBezTo>
                  <a:cubicBezTo>
                    <a:pt x="4552" y="5849"/>
                    <a:pt x="4591" y="5841"/>
                    <a:pt x="4566" y="5855"/>
                  </a:cubicBezTo>
                  <a:cubicBezTo>
                    <a:pt x="4546" y="5866"/>
                    <a:pt x="4515" y="5878"/>
                    <a:pt x="4491" y="5885"/>
                  </a:cubicBezTo>
                  <a:cubicBezTo>
                    <a:pt x="4465" y="5893"/>
                    <a:pt x="4443" y="5895"/>
                    <a:pt x="4420" y="5904"/>
                  </a:cubicBezTo>
                  <a:cubicBezTo>
                    <a:pt x="4384" y="5918"/>
                    <a:pt x="4388" y="5929"/>
                    <a:pt x="4349" y="5939"/>
                  </a:cubicBezTo>
                  <a:cubicBezTo>
                    <a:pt x="4345" y="5940"/>
                    <a:pt x="4341" y="5940"/>
                    <a:pt x="4338" y="5940"/>
                  </a:cubicBezTo>
                  <a:cubicBezTo>
                    <a:pt x="4333" y="5940"/>
                    <a:pt x="4328" y="5939"/>
                    <a:pt x="4322" y="5939"/>
                  </a:cubicBezTo>
                  <a:cubicBezTo>
                    <a:pt x="4315" y="5939"/>
                    <a:pt x="4307" y="5941"/>
                    <a:pt x="4295" y="5948"/>
                  </a:cubicBezTo>
                  <a:cubicBezTo>
                    <a:pt x="4267" y="5964"/>
                    <a:pt x="4274" y="5974"/>
                    <a:pt x="4221" y="5992"/>
                  </a:cubicBezTo>
                  <a:lnTo>
                    <a:pt x="4219" y="5985"/>
                  </a:lnTo>
                  <a:cubicBezTo>
                    <a:pt x="4212" y="5984"/>
                    <a:pt x="4216" y="5981"/>
                    <a:pt x="4230" y="5976"/>
                  </a:cubicBezTo>
                  <a:cubicBezTo>
                    <a:pt x="4230" y="5976"/>
                    <a:pt x="4230" y="5976"/>
                    <a:pt x="4229" y="5976"/>
                  </a:cubicBezTo>
                  <a:cubicBezTo>
                    <a:pt x="4224" y="5976"/>
                    <a:pt x="4144" y="6009"/>
                    <a:pt x="4133" y="6013"/>
                  </a:cubicBezTo>
                  <a:cubicBezTo>
                    <a:pt x="4104" y="6023"/>
                    <a:pt x="4089" y="6022"/>
                    <a:pt x="4063" y="6032"/>
                  </a:cubicBezTo>
                  <a:cubicBezTo>
                    <a:pt x="4034" y="6043"/>
                    <a:pt x="4032" y="6047"/>
                    <a:pt x="3998" y="6056"/>
                  </a:cubicBezTo>
                  <a:cubicBezTo>
                    <a:pt x="3961" y="6067"/>
                    <a:pt x="3951" y="6070"/>
                    <a:pt x="3920" y="6076"/>
                  </a:cubicBezTo>
                  <a:cubicBezTo>
                    <a:pt x="3873" y="6083"/>
                    <a:pt x="3858" y="6101"/>
                    <a:pt x="3817" y="6112"/>
                  </a:cubicBezTo>
                  <a:cubicBezTo>
                    <a:pt x="3773" y="6125"/>
                    <a:pt x="3756" y="6114"/>
                    <a:pt x="3715" y="6125"/>
                  </a:cubicBezTo>
                  <a:cubicBezTo>
                    <a:pt x="3682" y="6132"/>
                    <a:pt x="3666" y="6145"/>
                    <a:pt x="3638" y="6155"/>
                  </a:cubicBezTo>
                  <a:cubicBezTo>
                    <a:pt x="3627" y="6158"/>
                    <a:pt x="3620" y="6160"/>
                    <a:pt x="3614" y="6160"/>
                  </a:cubicBezTo>
                  <a:cubicBezTo>
                    <a:pt x="3597" y="6160"/>
                    <a:pt x="3602" y="6146"/>
                    <a:pt x="3601" y="6143"/>
                  </a:cubicBezTo>
                  <a:lnTo>
                    <a:pt x="3601" y="6143"/>
                  </a:lnTo>
                  <a:cubicBezTo>
                    <a:pt x="3576" y="6154"/>
                    <a:pt x="3552" y="6165"/>
                    <a:pt x="3535" y="6174"/>
                  </a:cubicBezTo>
                  <a:cubicBezTo>
                    <a:pt x="3518" y="6184"/>
                    <a:pt x="3507" y="6187"/>
                    <a:pt x="3500" y="6187"/>
                  </a:cubicBezTo>
                  <a:cubicBezTo>
                    <a:pt x="3491" y="6187"/>
                    <a:pt x="3490" y="6181"/>
                    <a:pt x="3489" y="6175"/>
                  </a:cubicBezTo>
                  <a:lnTo>
                    <a:pt x="3489" y="6175"/>
                  </a:lnTo>
                  <a:cubicBezTo>
                    <a:pt x="3490" y="6189"/>
                    <a:pt x="3376" y="6201"/>
                    <a:pt x="3376" y="6212"/>
                  </a:cubicBezTo>
                  <a:cubicBezTo>
                    <a:pt x="3371" y="6212"/>
                    <a:pt x="3365" y="6212"/>
                    <a:pt x="3360" y="6212"/>
                  </a:cubicBezTo>
                  <a:cubicBezTo>
                    <a:pt x="3340" y="6212"/>
                    <a:pt x="3319" y="6212"/>
                    <a:pt x="3290" y="6217"/>
                  </a:cubicBezTo>
                  <a:cubicBezTo>
                    <a:pt x="3290" y="6224"/>
                    <a:pt x="3271" y="6225"/>
                    <a:pt x="3239" y="6230"/>
                  </a:cubicBezTo>
                  <a:cubicBezTo>
                    <a:pt x="3197" y="6237"/>
                    <a:pt x="3174" y="6249"/>
                    <a:pt x="3136" y="6255"/>
                  </a:cubicBezTo>
                  <a:cubicBezTo>
                    <a:pt x="3136" y="6255"/>
                    <a:pt x="3136" y="6255"/>
                    <a:pt x="3135" y="6255"/>
                  </a:cubicBezTo>
                  <a:cubicBezTo>
                    <a:pt x="3126" y="6255"/>
                    <a:pt x="3090" y="6250"/>
                    <a:pt x="3061" y="6250"/>
                  </a:cubicBezTo>
                  <a:cubicBezTo>
                    <a:pt x="3047" y="6250"/>
                    <a:pt x="3034" y="6251"/>
                    <a:pt x="3026" y="6255"/>
                  </a:cubicBezTo>
                  <a:cubicBezTo>
                    <a:pt x="3018" y="6260"/>
                    <a:pt x="3063" y="6275"/>
                    <a:pt x="3022" y="6275"/>
                  </a:cubicBezTo>
                  <a:cubicBezTo>
                    <a:pt x="3020" y="6275"/>
                    <a:pt x="3018" y="6275"/>
                    <a:pt x="3015" y="6275"/>
                  </a:cubicBezTo>
                  <a:cubicBezTo>
                    <a:pt x="2998" y="6274"/>
                    <a:pt x="2989" y="6272"/>
                    <a:pt x="2980" y="6272"/>
                  </a:cubicBezTo>
                  <a:cubicBezTo>
                    <a:pt x="2971" y="6272"/>
                    <a:pt x="2962" y="6274"/>
                    <a:pt x="2944" y="6279"/>
                  </a:cubicBezTo>
                  <a:cubicBezTo>
                    <a:pt x="2945" y="6279"/>
                    <a:pt x="2923" y="6290"/>
                    <a:pt x="2919" y="6290"/>
                  </a:cubicBezTo>
                  <a:cubicBezTo>
                    <a:pt x="2918" y="6290"/>
                    <a:pt x="2918" y="6290"/>
                    <a:pt x="2918" y="6290"/>
                  </a:cubicBezTo>
                  <a:cubicBezTo>
                    <a:pt x="2900" y="6286"/>
                    <a:pt x="2950" y="6269"/>
                    <a:pt x="2934" y="6267"/>
                  </a:cubicBezTo>
                  <a:cubicBezTo>
                    <a:pt x="2934" y="6267"/>
                    <a:pt x="2933" y="6267"/>
                    <a:pt x="2933" y="6267"/>
                  </a:cubicBezTo>
                  <a:cubicBezTo>
                    <a:pt x="2926" y="6267"/>
                    <a:pt x="2903" y="6274"/>
                    <a:pt x="2902" y="6275"/>
                  </a:cubicBezTo>
                  <a:cubicBezTo>
                    <a:pt x="2882" y="6280"/>
                    <a:pt x="2873" y="6281"/>
                    <a:pt x="2846" y="6283"/>
                  </a:cubicBezTo>
                  <a:cubicBezTo>
                    <a:pt x="2867" y="6281"/>
                    <a:pt x="2858" y="6277"/>
                    <a:pt x="2858" y="6274"/>
                  </a:cubicBezTo>
                  <a:lnTo>
                    <a:pt x="2858" y="6274"/>
                  </a:lnTo>
                  <a:cubicBezTo>
                    <a:pt x="2858" y="6279"/>
                    <a:pt x="2819" y="6279"/>
                    <a:pt x="2799" y="6282"/>
                  </a:cubicBezTo>
                  <a:cubicBezTo>
                    <a:pt x="2799" y="6283"/>
                    <a:pt x="2801" y="6285"/>
                    <a:pt x="2792" y="6287"/>
                  </a:cubicBezTo>
                  <a:cubicBezTo>
                    <a:pt x="2775" y="6289"/>
                    <a:pt x="2751" y="6291"/>
                    <a:pt x="2734" y="6291"/>
                  </a:cubicBezTo>
                  <a:cubicBezTo>
                    <a:pt x="2722" y="6291"/>
                    <a:pt x="2713" y="6290"/>
                    <a:pt x="2712" y="6288"/>
                  </a:cubicBezTo>
                  <a:cubicBezTo>
                    <a:pt x="2711" y="6284"/>
                    <a:pt x="2696" y="6282"/>
                    <a:pt x="2678" y="6282"/>
                  </a:cubicBezTo>
                  <a:cubicBezTo>
                    <a:pt x="2654" y="6282"/>
                    <a:pt x="2626" y="6285"/>
                    <a:pt x="2626" y="6290"/>
                  </a:cubicBezTo>
                  <a:cubicBezTo>
                    <a:pt x="2601" y="6294"/>
                    <a:pt x="2538" y="6291"/>
                    <a:pt x="2538" y="6299"/>
                  </a:cubicBezTo>
                  <a:cubicBezTo>
                    <a:pt x="2495" y="6295"/>
                    <a:pt x="2416" y="6287"/>
                    <a:pt x="2352" y="6287"/>
                  </a:cubicBezTo>
                  <a:cubicBezTo>
                    <a:pt x="2321" y="6287"/>
                    <a:pt x="2295" y="6289"/>
                    <a:pt x="2277" y="6294"/>
                  </a:cubicBezTo>
                  <a:cubicBezTo>
                    <a:pt x="2280" y="6284"/>
                    <a:pt x="2273" y="6280"/>
                    <a:pt x="2262" y="6280"/>
                  </a:cubicBezTo>
                  <a:cubicBezTo>
                    <a:pt x="2236" y="6280"/>
                    <a:pt x="2185" y="6298"/>
                    <a:pt x="2159" y="6298"/>
                  </a:cubicBezTo>
                  <a:cubicBezTo>
                    <a:pt x="2156" y="6298"/>
                    <a:pt x="2154" y="6298"/>
                    <a:pt x="2151" y="6297"/>
                  </a:cubicBezTo>
                  <a:cubicBezTo>
                    <a:pt x="2129" y="6292"/>
                    <a:pt x="2117" y="6281"/>
                    <a:pt x="2080" y="6281"/>
                  </a:cubicBezTo>
                  <a:cubicBezTo>
                    <a:pt x="2074" y="6281"/>
                    <a:pt x="2068" y="6281"/>
                    <a:pt x="2062" y="6282"/>
                  </a:cubicBezTo>
                  <a:cubicBezTo>
                    <a:pt x="2049" y="6283"/>
                    <a:pt x="1984" y="6298"/>
                    <a:pt x="1986" y="6299"/>
                  </a:cubicBezTo>
                  <a:lnTo>
                    <a:pt x="1986" y="6299"/>
                  </a:lnTo>
                  <a:cubicBezTo>
                    <a:pt x="1963" y="6290"/>
                    <a:pt x="1999" y="6284"/>
                    <a:pt x="1924" y="6281"/>
                  </a:cubicBezTo>
                  <a:cubicBezTo>
                    <a:pt x="1921" y="6281"/>
                    <a:pt x="1918" y="6281"/>
                    <a:pt x="1916" y="6281"/>
                  </a:cubicBezTo>
                  <a:cubicBezTo>
                    <a:pt x="1890" y="6281"/>
                    <a:pt x="1906" y="6288"/>
                    <a:pt x="1886" y="6288"/>
                  </a:cubicBezTo>
                  <a:cubicBezTo>
                    <a:pt x="1882" y="6288"/>
                    <a:pt x="1876" y="6288"/>
                    <a:pt x="1868" y="6287"/>
                  </a:cubicBezTo>
                  <a:cubicBezTo>
                    <a:pt x="1869" y="6282"/>
                    <a:pt x="1883" y="6271"/>
                    <a:pt x="1860" y="6264"/>
                  </a:cubicBezTo>
                  <a:cubicBezTo>
                    <a:pt x="1847" y="6261"/>
                    <a:pt x="1819" y="6258"/>
                    <a:pt x="1801" y="6258"/>
                  </a:cubicBezTo>
                  <a:cubicBezTo>
                    <a:pt x="1792" y="6258"/>
                    <a:pt x="1784" y="6259"/>
                    <a:pt x="1784" y="6261"/>
                  </a:cubicBezTo>
                  <a:cubicBezTo>
                    <a:pt x="1784" y="6262"/>
                    <a:pt x="1780" y="6262"/>
                    <a:pt x="1774" y="6262"/>
                  </a:cubicBezTo>
                  <a:cubicBezTo>
                    <a:pt x="1750" y="6262"/>
                    <a:pt x="1688" y="6256"/>
                    <a:pt x="1676" y="6255"/>
                  </a:cubicBezTo>
                  <a:cubicBezTo>
                    <a:pt x="1648" y="6250"/>
                    <a:pt x="1567" y="6240"/>
                    <a:pt x="1555" y="6231"/>
                  </a:cubicBezTo>
                  <a:cubicBezTo>
                    <a:pt x="1539" y="6219"/>
                    <a:pt x="1505" y="6210"/>
                    <a:pt x="1452" y="6205"/>
                  </a:cubicBezTo>
                  <a:cubicBezTo>
                    <a:pt x="1449" y="6205"/>
                    <a:pt x="1445" y="6205"/>
                    <a:pt x="1443" y="6205"/>
                  </a:cubicBezTo>
                  <a:cubicBezTo>
                    <a:pt x="1432" y="6205"/>
                    <a:pt x="1426" y="6206"/>
                    <a:pt x="1416" y="6206"/>
                  </a:cubicBezTo>
                  <a:cubicBezTo>
                    <a:pt x="1409" y="6206"/>
                    <a:pt x="1401" y="6205"/>
                    <a:pt x="1389" y="6203"/>
                  </a:cubicBezTo>
                  <a:cubicBezTo>
                    <a:pt x="1359" y="6199"/>
                    <a:pt x="1325" y="6189"/>
                    <a:pt x="1298" y="6181"/>
                  </a:cubicBezTo>
                  <a:cubicBezTo>
                    <a:pt x="1291" y="6180"/>
                    <a:pt x="1188" y="6149"/>
                    <a:pt x="1177" y="6149"/>
                  </a:cubicBezTo>
                  <a:cubicBezTo>
                    <a:pt x="1176" y="6149"/>
                    <a:pt x="1176" y="6149"/>
                    <a:pt x="1176" y="6150"/>
                  </a:cubicBezTo>
                  <a:cubicBezTo>
                    <a:pt x="1182" y="6155"/>
                    <a:pt x="1182" y="6157"/>
                    <a:pt x="1177" y="6157"/>
                  </a:cubicBezTo>
                  <a:cubicBezTo>
                    <a:pt x="1159" y="6157"/>
                    <a:pt x="1083" y="6131"/>
                    <a:pt x="1054" y="6121"/>
                  </a:cubicBezTo>
                  <a:cubicBezTo>
                    <a:pt x="1024" y="6111"/>
                    <a:pt x="993" y="6102"/>
                    <a:pt x="963" y="6094"/>
                  </a:cubicBezTo>
                  <a:cubicBezTo>
                    <a:pt x="949" y="6089"/>
                    <a:pt x="943" y="6088"/>
                    <a:pt x="941" y="6088"/>
                  </a:cubicBezTo>
                  <a:cubicBezTo>
                    <a:pt x="939" y="6088"/>
                    <a:pt x="942" y="6090"/>
                    <a:pt x="944" y="6092"/>
                  </a:cubicBezTo>
                  <a:cubicBezTo>
                    <a:pt x="944" y="6093"/>
                    <a:pt x="944" y="6093"/>
                    <a:pt x="944" y="6093"/>
                  </a:cubicBezTo>
                  <a:cubicBezTo>
                    <a:pt x="939" y="6093"/>
                    <a:pt x="894" y="6074"/>
                    <a:pt x="890" y="6072"/>
                  </a:cubicBezTo>
                  <a:cubicBezTo>
                    <a:pt x="870" y="6065"/>
                    <a:pt x="850" y="6058"/>
                    <a:pt x="830" y="6053"/>
                  </a:cubicBezTo>
                  <a:cubicBezTo>
                    <a:pt x="809" y="6047"/>
                    <a:pt x="741" y="6026"/>
                    <a:pt x="742" y="6018"/>
                  </a:cubicBezTo>
                  <a:cubicBezTo>
                    <a:pt x="744" y="6008"/>
                    <a:pt x="691" y="5987"/>
                    <a:pt x="658" y="5971"/>
                  </a:cubicBezTo>
                  <a:cubicBezTo>
                    <a:pt x="649" y="5967"/>
                    <a:pt x="644" y="5965"/>
                    <a:pt x="642" y="5965"/>
                  </a:cubicBezTo>
                  <a:cubicBezTo>
                    <a:pt x="638" y="5965"/>
                    <a:pt x="639" y="5968"/>
                    <a:pt x="635" y="5968"/>
                  </a:cubicBezTo>
                  <a:cubicBezTo>
                    <a:pt x="632" y="5968"/>
                    <a:pt x="626" y="5966"/>
                    <a:pt x="611" y="5959"/>
                  </a:cubicBezTo>
                  <a:cubicBezTo>
                    <a:pt x="615" y="5953"/>
                    <a:pt x="625" y="5953"/>
                    <a:pt x="592" y="5936"/>
                  </a:cubicBezTo>
                  <a:cubicBezTo>
                    <a:pt x="584" y="5931"/>
                    <a:pt x="579" y="5928"/>
                    <a:pt x="576" y="5928"/>
                  </a:cubicBezTo>
                  <a:cubicBezTo>
                    <a:pt x="572" y="5928"/>
                    <a:pt x="578" y="5937"/>
                    <a:pt x="589" y="5948"/>
                  </a:cubicBezTo>
                  <a:cubicBezTo>
                    <a:pt x="606" y="5964"/>
                    <a:pt x="634" y="5986"/>
                    <a:pt x="650" y="5995"/>
                  </a:cubicBezTo>
                  <a:cubicBezTo>
                    <a:pt x="679" y="6015"/>
                    <a:pt x="735" y="6032"/>
                    <a:pt x="731" y="6041"/>
                  </a:cubicBezTo>
                  <a:cubicBezTo>
                    <a:pt x="753" y="6051"/>
                    <a:pt x="813" y="6071"/>
                    <a:pt x="809" y="6079"/>
                  </a:cubicBezTo>
                  <a:cubicBezTo>
                    <a:pt x="813" y="6078"/>
                    <a:pt x="797" y="6061"/>
                    <a:pt x="808" y="6061"/>
                  </a:cubicBezTo>
                  <a:cubicBezTo>
                    <a:pt x="811" y="6061"/>
                    <a:pt x="816" y="6062"/>
                    <a:pt x="823" y="6064"/>
                  </a:cubicBezTo>
                  <a:cubicBezTo>
                    <a:pt x="852" y="6074"/>
                    <a:pt x="896" y="6105"/>
                    <a:pt x="930" y="6112"/>
                  </a:cubicBezTo>
                  <a:cubicBezTo>
                    <a:pt x="931" y="6113"/>
                    <a:pt x="932" y="6113"/>
                    <a:pt x="933" y="6113"/>
                  </a:cubicBezTo>
                  <a:cubicBezTo>
                    <a:pt x="939" y="6113"/>
                    <a:pt x="929" y="6105"/>
                    <a:pt x="926" y="6103"/>
                  </a:cubicBezTo>
                  <a:cubicBezTo>
                    <a:pt x="927" y="6102"/>
                    <a:pt x="928" y="6101"/>
                    <a:pt x="930" y="6101"/>
                  </a:cubicBezTo>
                  <a:cubicBezTo>
                    <a:pt x="940" y="6101"/>
                    <a:pt x="966" y="6111"/>
                    <a:pt x="983" y="6116"/>
                  </a:cubicBezTo>
                  <a:cubicBezTo>
                    <a:pt x="1011" y="6124"/>
                    <a:pt x="1066" y="6143"/>
                    <a:pt x="1042" y="6144"/>
                  </a:cubicBezTo>
                  <a:cubicBezTo>
                    <a:pt x="1041" y="6144"/>
                    <a:pt x="1040" y="6144"/>
                    <a:pt x="1040" y="6144"/>
                  </a:cubicBezTo>
                  <a:cubicBezTo>
                    <a:pt x="1021" y="6144"/>
                    <a:pt x="967" y="6129"/>
                    <a:pt x="952" y="6129"/>
                  </a:cubicBezTo>
                  <a:cubicBezTo>
                    <a:pt x="948" y="6129"/>
                    <a:pt x="947" y="6130"/>
                    <a:pt x="951" y="6133"/>
                  </a:cubicBezTo>
                  <a:cubicBezTo>
                    <a:pt x="969" y="6149"/>
                    <a:pt x="1003" y="6158"/>
                    <a:pt x="1023" y="6158"/>
                  </a:cubicBezTo>
                  <a:cubicBezTo>
                    <a:pt x="1027" y="6158"/>
                    <a:pt x="1030" y="6157"/>
                    <a:pt x="1032" y="6157"/>
                  </a:cubicBezTo>
                  <a:cubicBezTo>
                    <a:pt x="1033" y="6157"/>
                    <a:pt x="1034" y="6157"/>
                    <a:pt x="1035" y="6157"/>
                  </a:cubicBezTo>
                  <a:cubicBezTo>
                    <a:pt x="1051" y="6157"/>
                    <a:pt x="1089" y="6166"/>
                    <a:pt x="1126" y="6177"/>
                  </a:cubicBezTo>
                  <a:cubicBezTo>
                    <a:pt x="1164" y="6188"/>
                    <a:pt x="1199" y="6200"/>
                    <a:pt x="1199" y="6206"/>
                  </a:cubicBezTo>
                  <a:lnTo>
                    <a:pt x="1199" y="6206"/>
                  </a:lnTo>
                  <a:cubicBezTo>
                    <a:pt x="1199" y="6203"/>
                    <a:pt x="1195" y="6195"/>
                    <a:pt x="1206" y="6195"/>
                  </a:cubicBezTo>
                  <a:cubicBezTo>
                    <a:pt x="1208" y="6195"/>
                    <a:pt x="1211" y="6195"/>
                    <a:pt x="1215" y="6196"/>
                  </a:cubicBezTo>
                  <a:cubicBezTo>
                    <a:pt x="1235" y="6201"/>
                    <a:pt x="1269" y="6208"/>
                    <a:pt x="1283" y="6208"/>
                  </a:cubicBezTo>
                  <a:cubicBezTo>
                    <a:pt x="1287" y="6208"/>
                    <a:pt x="1290" y="6208"/>
                    <a:pt x="1291" y="6207"/>
                  </a:cubicBezTo>
                  <a:lnTo>
                    <a:pt x="1291" y="6207"/>
                  </a:lnTo>
                  <a:cubicBezTo>
                    <a:pt x="1286" y="6220"/>
                    <a:pt x="1504" y="6265"/>
                    <a:pt x="1553" y="6269"/>
                  </a:cubicBezTo>
                  <a:cubicBezTo>
                    <a:pt x="1612" y="6278"/>
                    <a:pt x="1658" y="6281"/>
                    <a:pt x="1701" y="6281"/>
                  </a:cubicBezTo>
                  <a:cubicBezTo>
                    <a:pt x="1728" y="6281"/>
                    <a:pt x="1754" y="6280"/>
                    <a:pt x="1781" y="6277"/>
                  </a:cubicBezTo>
                  <a:lnTo>
                    <a:pt x="1781" y="6277"/>
                  </a:lnTo>
                  <a:cubicBezTo>
                    <a:pt x="1772" y="6278"/>
                    <a:pt x="1710" y="6284"/>
                    <a:pt x="1733" y="6290"/>
                  </a:cubicBezTo>
                  <a:cubicBezTo>
                    <a:pt x="1733" y="6290"/>
                    <a:pt x="1769" y="6293"/>
                    <a:pt x="1770" y="6293"/>
                  </a:cubicBezTo>
                  <a:cubicBezTo>
                    <a:pt x="1787" y="6295"/>
                    <a:pt x="1773" y="6293"/>
                    <a:pt x="1782" y="6298"/>
                  </a:cubicBezTo>
                  <a:cubicBezTo>
                    <a:pt x="1791" y="6304"/>
                    <a:pt x="1809" y="6309"/>
                    <a:pt x="1822" y="6309"/>
                  </a:cubicBezTo>
                  <a:cubicBezTo>
                    <a:pt x="1828" y="6309"/>
                    <a:pt x="1834" y="6308"/>
                    <a:pt x="1835" y="6304"/>
                  </a:cubicBezTo>
                  <a:cubicBezTo>
                    <a:pt x="1837" y="6300"/>
                    <a:pt x="1835" y="6297"/>
                    <a:pt x="1846" y="6297"/>
                  </a:cubicBezTo>
                  <a:cubicBezTo>
                    <a:pt x="1851" y="6297"/>
                    <a:pt x="1859" y="6298"/>
                    <a:pt x="1871" y="6299"/>
                  </a:cubicBezTo>
                  <a:cubicBezTo>
                    <a:pt x="1891" y="6301"/>
                    <a:pt x="1915" y="6304"/>
                    <a:pt x="1935" y="6305"/>
                  </a:cubicBezTo>
                  <a:cubicBezTo>
                    <a:pt x="1951" y="6307"/>
                    <a:pt x="1946" y="6311"/>
                    <a:pt x="1957" y="6311"/>
                  </a:cubicBezTo>
                  <a:lnTo>
                    <a:pt x="2060" y="6319"/>
                  </a:lnTo>
                  <a:cubicBezTo>
                    <a:pt x="2064" y="6320"/>
                    <a:pt x="2068" y="6320"/>
                    <a:pt x="2072" y="6320"/>
                  </a:cubicBezTo>
                  <a:cubicBezTo>
                    <a:pt x="2113" y="6320"/>
                    <a:pt x="2101" y="6304"/>
                    <a:pt x="2086" y="6301"/>
                  </a:cubicBezTo>
                  <a:lnTo>
                    <a:pt x="2086" y="6301"/>
                  </a:lnTo>
                  <a:cubicBezTo>
                    <a:pt x="2118" y="6306"/>
                    <a:pt x="2181" y="6322"/>
                    <a:pt x="2209" y="6327"/>
                  </a:cubicBezTo>
                  <a:cubicBezTo>
                    <a:pt x="2224" y="6329"/>
                    <a:pt x="2238" y="6331"/>
                    <a:pt x="2245" y="6331"/>
                  </a:cubicBezTo>
                  <a:cubicBezTo>
                    <a:pt x="2252" y="6331"/>
                    <a:pt x="2251" y="6329"/>
                    <a:pt x="2234" y="6324"/>
                  </a:cubicBezTo>
                  <a:cubicBezTo>
                    <a:pt x="2219" y="6321"/>
                    <a:pt x="2196" y="6312"/>
                    <a:pt x="2216" y="6312"/>
                  </a:cubicBezTo>
                  <a:cubicBezTo>
                    <a:pt x="2222" y="6312"/>
                    <a:pt x="2230" y="6313"/>
                    <a:pt x="2241" y="6314"/>
                  </a:cubicBezTo>
                  <a:cubicBezTo>
                    <a:pt x="2272" y="6317"/>
                    <a:pt x="2299" y="6322"/>
                    <a:pt x="2323" y="6327"/>
                  </a:cubicBezTo>
                  <a:cubicBezTo>
                    <a:pt x="2325" y="6328"/>
                    <a:pt x="2343" y="6332"/>
                    <a:pt x="2351" y="6332"/>
                  </a:cubicBezTo>
                  <a:cubicBezTo>
                    <a:pt x="2339" y="6332"/>
                    <a:pt x="2329" y="6318"/>
                    <a:pt x="2337" y="6316"/>
                  </a:cubicBezTo>
                  <a:cubicBezTo>
                    <a:pt x="2337" y="6316"/>
                    <a:pt x="2338" y="6315"/>
                    <a:pt x="2340" y="6315"/>
                  </a:cubicBezTo>
                  <a:cubicBezTo>
                    <a:pt x="2356" y="6315"/>
                    <a:pt x="2413" y="6329"/>
                    <a:pt x="2420" y="6331"/>
                  </a:cubicBezTo>
                  <a:cubicBezTo>
                    <a:pt x="2439" y="6334"/>
                    <a:pt x="2449" y="6336"/>
                    <a:pt x="2454" y="6336"/>
                  </a:cubicBezTo>
                  <a:cubicBezTo>
                    <a:pt x="2469" y="6336"/>
                    <a:pt x="2399" y="6315"/>
                    <a:pt x="2403" y="6314"/>
                  </a:cubicBezTo>
                  <a:cubicBezTo>
                    <a:pt x="2404" y="6314"/>
                    <a:pt x="2405" y="6314"/>
                    <a:pt x="2407" y="6314"/>
                  </a:cubicBezTo>
                  <a:cubicBezTo>
                    <a:pt x="2424" y="6314"/>
                    <a:pt x="2474" y="6323"/>
                    <a:pt x="2497" y="6323"/>
                  </a:cubicBezTo>
                  <a:cubicBezTo>
                    <a:pt x="2503" y="6323"/>
                    <a:pt x="2508" y="6322"/>
                    <a:pt x="2508" y="6320"/>
                  </a:cubicBezTo>
                  <a:cubicBezTo>
                    <a:pt x="2508" y="6324"/>
                    <a:pt x="2528" y="6326"/>
                    <a:pt x="2556" y="6326"/>
                  </a:cubicBezTo>
                  <a:cubicBezTo>
                    <a:pt x="2620" y="6326"/>
                    <a:pt x="2729" y="6318"/>
                    <a:pt x="2754" y="6316"/>
                  </a:cubicBezTo>
                  <a:cubicBezTo>
                    <a:pt x="2803" y="6313"/>
                    <a:pt x="2837" y="6306"/>
                    <a:pt x="2880" y="6300"/>
                  </a:cubicBezTo>
                  <a:cubicBezTo>
                    <a:pt x="2886" y="6299"/>
                    <a:pt x="2893" y="6299"/>
                    <a:pt x="2899" y="6299"/>
                  </a:cubicBezTo>
                  <a:cubicBezTo>
                    <a:pt x="2912" y="6299"/>
                    <a:pt x="2925" y="6301"/>
                    <a:pt x="2937" y="6301"/>
                  </a:cubicBezTo>
                  <a:cubicBezTo>
                    <a:pt x="2944" y="6301"/>
                    <a:pt x="2951" y="6300"/>
                    <a:pt x="2957" y="6298"/>
                  </a:cubicBezTo>
                  <a:cubicBezTo>
                    <a:pt x="2970" y="6295"/>
                    <a:pt x="3003" y="6282"/>
                    <a:pt x="3021" y="6280"/>
                  </a:cubicBezTo>
                  <a:lnTo>
                    <a:pt x="3021" y="6280"/>
                  </a:lnTo>
                  <a:cubicBezTo>
                    <a:pt x="3018" y="6281"/>
                    <a:pt x="2974" y="6303"/>
                    <a:pt x="2989" y="6303"/>
                  </a:cubicBezTo>
                  <a:cubicBezTo>
                    <a:pt x="2993" y="6303"/>
                    <a:pt x="3001" y="6302"/>
                    <a:pt x="3013" y="6298"/>
                  </a:cubicBezTo>
                  <a:cubicBezTo>
                    <a:pt x="3041" y="6292"/>
                    <a:pt x="3088" y="6287"/>
                    <a:pt x="3090" y="6277"/>
                  </a:cubicBezTo>
                  <a:cubicBezTo>
                    <a:pt x="3092" y="6269"/>
                    <a:pt x="3148" y="6271"/>
                    <a:pt x="3148" y="6263"/>
                  </a:cubicBezTo>
                  <a:lnTo>
                    <a:pt x="3148" y="6263"/>
                  </a:lnTo>
                  <a:cubicBezTo>
                    <a:pt x="3148" y="6270"/>
                    <a:pt x="3154" y="6275"/>
                    <a:pt x="3177" y="6275"/>
                  </a:cubicBezTo>
                  <a:cubicBezTo>
                    <a:pt x="3184" y="6275"/>
                    <a:pt x="3194" y="6274"/>
                    <a:pt x="3205" y="6273"/>
                  </a:cubicBezTo>
                  <a:cubicBezTo>
                    <a:pt x="3238" y="6269"/>
                    <a:pt x="3247" y="6246"/>
                    <a:pt x="3281" y="6237"/>
                  </a:cubicBezTo>
                  <a:cubicBezTo>
                    <a:pt x="3307" y="6229"/>
                    <a:pt x="3326" y="6227"/>
                    <a:pt x="3340" y="6227"/>
                  </a:cubicBezTo>
                  <a:cubicBezTo>
                    <a:pt x="3375" y="6227"/>
                    <a:pt x="3380" y="6245"/>
                    <a:pt x="3381" y="6251"/>
                  </a:cubicBezTo>
                  <a:cubicBezTo>
                    <a:pt x="3416" y="6234"/>
                    <a:pt x="3448" y="6219"/>
                    <a:pt x="3493" y="6201"/>
                  </a:cubicBezTo>
                  <a:cubicBezTo>
                    <a:pt x="3510" y="6205"/>
                    <a:pt x="3524" y="6207"/>
                    <a:pt x="3552" y="6207"/>
                  </a:cubicBezTo>
                  <a:cubicBezTo>
                    <a:pt x="3551" y="6200"/>
                    <a:pt x="3603" y="6190"/>
                    <a:pt x="3625" y="6183"/>
                  </a:cubicBezTo>
                  <a:cubicBezTo>
                    <a:pt x="3638" y="6179"/>
                    <a:pt x="3694" y="6155"/>
                    <a:pt x="3689" y="6154"/>
                  </a:cubicBezTo>
                  <a:lnTo>
                    <a:pt x="3689" y="6154"/>
                  </a:lnTo>
                  <a:cubicBezTo>
                    <a:pt x="3706" y="6155"/>
                    <a:pt x="3696" y="6166"/>
                    <a:pt x="3709" y="6166"/>
                  </a:cubicBezTo>
                  <a:cubicBezTo>
                    <a:pt x="3716" y="6166"/>
                    <a:pt x="3730" y="6163"/>
                    <a:pt x="3759" y="6153"/>
                  </a:cubicBezTo>
                  <a:cubicBezTo>
                    <a:pt x="3796" y="6142"/>
                    <a:pt x="3816" y="6136"/>
                    <a:pt x="3827" y="6136"/>
                  </a:cubicBezTo>
                  <a:cubicBezTo>
                    <a:pt x="3834" y="6136"/>
                    <a:pt x="3837" y="6139"/>
                    <a:pt x="3837" y="6143"/>
                  </a:cubicBezTo>
                  <a:cubicBezTo>
                    <a:pt x="3871" y="6133"/>
                    <a:pt x="3856" y="6132"/>
                    <a:pt x="3869" y="6125"/>
                  </a:cubicBezTo>
                  <a:cubicBezTo>
                    <a:pt x="3887" y="6115"/>
                    <a:pt x="3934" y="6105"/>
                    <a:pt x="3959" y="6095"/>
                  </a:cubicBezTo>
                  <a:cubicBezTo>
                    <a:pt x="3983" y="6084"/>
                    <a:pt x="3963" y="6084"/>
                    <a:pt x="3977" y="6077"/>
                  </a:cubicBezTo>
                  <a:cubicBezTo>
                    <a:pt x="3992" y="6068"/>
                    <a:pt x="4029" y="6063"/>
                    <a:pt x="4028" y="6057"/>
                  </a:cubicBezTo>
                  <a:lnTo>
                    <a:pt x="4028" y="6057"/>
                  </a:lnTo>
                  <a:cubicBezTo>
                    <a:pt x="4029" y="6061"/>
                    <a:pt x="4027" y="6064"/>
                    <a:pt x="4031" y="6064"/>
                  </a:cubicBezTo>
                  <a:cubicBezTo>
                    <a:pt x="4035" y="6064"/>
                    <a:pt x="4043" y="6062"/>
                    <a:pt x="4062" y="6056"/>
                  </a:cubicBezTo>
                  <a:lnTo>
                    <a:pt x="4140" y="6029"/>
                  </a:lnTo>
                  <a:lnTo>
                    <a:pt x="4140" y="6029"/>
                  </a:lnTo>
                  <a:cubicBezTo>
                    <a:pt x="4141" y="6034"/>
                    <a:pt x="4146" y="6040"/>
                    <a:pt x="4115" y="6049"/>
                  </a:cubicBezTo>
                  <a:cubicBezTo>
                    <a:pt x="4106" y="6056"/>
                    <a:pt x="4088" y="6059"/>
                    <a:pt x="4089" y="6064"/>
                  </a:cubicBezTo>
                  <a:cubicBezTo>
                    <a:pt x="4165" y="6039"/>
                    <a:pt x="4172" y="6024"/>
                    <a:pt x="4230" y="6000"/>
                  </a:cubicBezTo>
                  <a:cubicBezTo>
                    <a:pt x="4245" y="5993"/>
                    <a:pt x="4253" y="5990"/>
                    <a:pt x="4256" y="5990"/>
                  </a:cubicBezTo>
                  <a:cubicBezTo>
                    <a:pt x="4263" y="5990"/>
                    <a:pt x="4236" y="6009"/>
                    <a:pt x="4236" y="6009"/>
                  </a:cubicBezTo>
                  <a:cubicBezTo>
                    <a:pt x="4237" y="6009"/>
                    <a:pt x="4248" y="6004"/>
                    <a:pt x="4259" y="6000"/>
                  </a:cubicBezTo>
                  <a:cubicBezTo>
                    <a:pt x="4271" y="5994"/>
                    <a:pt x="4280" y="5990"/>
                    <a:pt x="4281" y="5990"/>
                  </a:cubicBezTo>
                  <a:cubicBezTo>
                    <a:pt x="4304" y="5977"/>
                    <a:pt x="4311" y="5974"/>
                    <a:pt x="4336" y="5970"/>
                  </a:cubicBezTo>
                  <a:cubicBezTo>
                    <a:pt x="4371" y="5965"/>
                    <a:pt x="4455" y="5936"/>
                    <a:pt x="4416" y="5934"/>
                  </a:cubicBezTo>
                  <a:cubicBezTo>
                    <a:pt x="4436" y="5929"/>
                    <a:pt x="4440" y="5925"/>
                    <a:pt x="4447" y="5921"/>
                  </a:cubicBezTo>
                  <a:cubicBezTo>
                    <a:pt x="4448" y="5921"/>
                    <a:pt x="4449" y="5920"/>
                    <a:pt x="4449" y="5920"/>
                  </a:cubicBezTo>
                  <a:cubicBezTo>
                    <a:pt x="4454" y="5920"/>
                    <a:pt x="4446" y="5934"/>
                    <a:pt x="4449" y="5936"/>
                  </a:cubicBezTo>
                  <a:cubicBezTo>
                    <a:pt x="4449" y="5936"/>
                    <a:pt x="4450" y="5937"/>
                    <a:pt x="4451" y="5937"/>
                  </a:cubicBezTo>
                  <a:cubicBezTo>
                    <a:pt x="4458" y="5937"/>
                    <a:pt x="4473" y="5929"/>
                    <a:pt x="4484" y="5924"/>
                  </a:cubicBezTo>
                  <a:cubicBezTo>
                    <a:pt x="4549" y="5893"/>
                    <a:pt x="4531" y="5880"/>
                    <a:pt x="4604" y="5850"/>
                  </a:cubicBezTo>
                  <a:cubicBezTo>
                    <a:pt x="4605" y="5856"/>
                    <a:pt x="4604" y="5864"/>
                    <a:pt x="4618" y="5864"/>
                  </a:cubicBezTo>
                  <a:cubicBezTo>
                    <a:pt x="4619" y="5864"/>
                    <a:pt x="4620" y="5864"/>
                    <a:pt x="4621" y="5863"/>
                  </a:cubicBezTo>
                  <a:cubicBezTo>
                    <a:pt x="4649" y="5862"/>
                    <a:pt x="4691" y="5838"/>
                    <a:pt x="4689" y="5830"/>
                  </a:cubicBezTo>
                  <a:lnTo>
                    <a:pt x="4689" y="5830"/>
                  </a:lnTo>
                  <a:cubicBezTo>
                    <a:pt x="4690" y="5833"/>
                    <a:pt x="4694" y="5835"/>
                    <a:pt x="4701" y="5835"/>
                  </a:cubicBezTo>
                  <a:cubicBezTo>
                    <a:pt x="4710" y="5835"/>
                    <a:pt x="4725" y="5832"/>
                    <a:pt x="4748" y="5822"/>
                  </a:cubicBezTo>
                  <a:cubicBezTo>
                    <a:pt x="4746" y="5818"/>
                    <a:pt x="4718" y="5806"/>
                    <a:pt x="4767" y="5795"/>
                  </a:cubicBezTo>
                  <a:cubicBezTo>
                    <a:pt x="4794" y="5790"/>
                    <a:pt x="4797" y="5799"/>
                    <a:pt x="4841" y="5779"/>
                  </a:cubicBezTo>
                  <a:cubicBezTo>
                    <a:pt x="4869" y="5767"/>
                    <a:pt x="4876" y="5757"/>
                    <a:pt x="4906" y="5745"/>
                  </a:cubicBezTo>
                  <a:cubicBezTo>
                    <a:pt x="4906" y="5745"/>
                    <a:pt x="4907" y="5746"/>
                    <a:pt x="4909" y="5746"/>
                  </a:cubicBezTo>
                  <a:cubicBezTo>
                    <a:pt x="4926" y="5746"/>
                    <a:pt x="5033" y="5694"/>
                    <a:pt x="5053" y="5681"/>
                  </a:cubicBezTo>
                  <a:cubicBezTo>
                    <a:pt x="5069" y="5672"/>
                    <a:pt x="5068" y="5671"/>
                    <a:pt x="5062" y="5671"/>
                  </a:cubicBezTo>
                  <a:cubicBezTo>
                    <a:pt x="5058" y="5671"/>
                    <a:pt x="5050" y="5672"/>
                    <a:pt x="5046" y="5672"/>
                  </a:cubicBezTo>
                  <a:cubicBezTo>
                    <a:pt x="5043" y="5672"/>
                    <a:pt x="5043" y="5671"/>
                    <a:pt x="5045" y="5670"/>
                  </a:cubicBezTo>
                  <a:cubicBezTo>
                    <a:pt x="5065" y="5654"/>
                    <a:pt x="5089" y="5651"/>
                    <a:pt x="5104" y="5651"/>
                  </a:cubicBezTo>
                  <a:cubicBezTo>
                    <a:pt x="5112" y="5651"/>
                    <a:pt x="5117" y="5652"/>
                    <a:pt x="5118" y="5652"/>
                  </a:cubicBezTo>
                  <a:cubicBezTo>
                    <a:pt x="5128" y="5652"/>
                    <a:pt x="5186" y="5623"/>
                    <a:pt x="5203" y="5613"/>
                  </a:cubicBezTo>
                  <a:cubicBezTo>
                    <a:pt x="5251" y="5587"/>
                    <a:pt x="5298" y="5559"/>
                    <a:pt x="5342" y="5532"/>
                  </a:cubicBezTo>
                  <a:cubicBezTo>
                    <a:pt x="5356" y="5524"/>
                    <a:pt x="5432" y="5467"/>
                    <a:pt x="5440" y="5464"/>
                  </a:cubicBezTo>
                  <a:cubicBezTo>
                    <a:pt x="5440" y="5464"/>
                    <a:pt x="5441" y="5464"/>
                    <a:pt x="5441" y="5464"/>
                  </a:cubicBezTo>
                  <a:lnTo>
                    <a:pt x="5441" y="5464"/>
                  </a:lnTo>
                  <a:cubicBezTo>
                    <a:pt x="5446" y="5464"/>
                    <a:pt x="5398" y="5510"/>
                    <a:pt x="5403" y="5510"/>
                  </a:cubicBezTo>
                  <a:cubicBezTo>
                    <a:pt x="5403" y="5510"/>
                    <a:pt x="5406" y="5509"/>
                    <a:pt x="5410" y="5505"/>
                  </a:cubicBezTo>
                  <a:cubicBezTo>
                    <a:pt x="5436" y="5488"/>
                    <a:pt x="5553" y="5405"/>
                    <a:pt x="5551" y="5400"/>
                  </a:cubicBezTo>
                  <a:lnTo>
                    <a:pt x="5551" y="5400"/>
                  </a:lnTo>
                  <a:cubicBezTo>
                    <a:pt x="5551" y="5401"/>
                    <a:pt x="5553" y="5402"/>
                    <a:pt x="5555" y="5402"/>
                  </a:cubicBezTo>
                  <a:cubicBezTo>
                    <a:pt x="5564" y="5402"/>
                    <a:pt x="5585" y="5391"/>
                    <a:pt x="5611" y="5374"/>
                  </a:cubicBezTo>
                  <a:cubicBezTo>
                    <a:pt x="5637" y="5357"/>
                    <a:pt x="5665" y="5338"/>
                    <a:pt x="5689" y="5320"/>
                  </a:cubicBezTo>
                  <a:cubicBezTo>
                    <a:pt x="5708" y="5305"/>
                    <a:pt x="5711" y="5298"/>
                    <a:pt x="5730" y="5281"/>
                  </a:cubicBezTo>
                  <a:cubicBezTo>
                    <a:pt x="5784" y="5234"/>
                    <a:pt x="5828" y="5217"/>
                    <a:pt x="5878" y="5184"/>
                  </a:cubicBezTo>
                  <a:cubicBezTo>
                    <a:pt x="5893" y="5175"/>
                    <a:pt x="5891" y="5173"/>
                    <a:pt x="5889" y="5170"/>
                  </a:cubicBezTo>
                  <a:cubicBezTo>
                    <a:pt x="5906" y="5156"/>
                    <a:pt x="5924" y="5141"/>
                    <a:pt x="5940" y="5127"/>
                  </a:cubicBezTo>
                  <a:cubicBezTo>
                    <a:pt x="5971" y="5102"/>
                    <a:pt x="5994" y="5077"/>
                    <a:pt x="6025" y="5044"/>
                  </a:cubicBezTo>
                  <a:cubicBezTo>
                    <a:pt x="6053" y="5017"/>
                    <a:pt x="6071" y="5002"/>
                    <a:pt x="6098" y="4977"/>
                  </a:cubicBezTo>
                  <a:cubicBezTo>
                    <a:pt x="6110" y="4964"/>
                    <a:pt x="6133" y="4938"/>
                    <a:pt x="6139" y="4926"/>
                  </a:cubicBezTo>
                  <a:cubicBezTo>
                    <a:pt x="6143" y="4914"/>
                    <a:pt x="6168" y="4890"/>
                    <a:pt x="6187" y="4858"/>
                  </a:cubicBezTo>
                  <a:cubicBezTo>
                    <a:pt x="6206" y="4826"/>
                    <a:pt x="6228" y="4794"/>
                    <a:pt x="6238" y="4776"/>
                  </a:cubicBezTo>
                  <a:cubicBezTo>
                    <a:pt x="6241" y="4767"/>
                    <a:pt x="6253" y="4735"/>
                    <a:pt x="6256" y="4702"/>
                  </a:cubicBezTo>
                  <a:cubicBezTo>
                    <a:pt x="6260" y="4670"/>
                    <a:pt x="6247" y="4641"/>
                    <a:pt x="6246" y="4639"/>
                  </a:cubicBezTo>
                  <a:cubicBezTo>
                    <a:pt x="6246" y="4638"/>
                    <a:pt x="6247" y="4638"/>
                    <a:pt x="6247" y="4638"/>
                  </a:cubicBezTo>
                  <a:cubicBezTo>
                    <a:pt x="6250" y="4638"/>
                    <a:pt x="6260" y="4653"/>
                    <a:pt x="6261" y="4656"/>
                  </a:cubicBezTo>
                  <a:lnTo>
                    <a:pt x="6261" y="4656"/>
                  </a:lnTo>
                  <a:cubicBezTo>
                    <a:pt x="6255" y="4634"/>
                    <a:pt x="6241" y="4618"/>
                    <a:pt x="6232" y="4602"/>
                  </a:cubicBezTo>
                  <a:cubicBezTo>
                    <a:pt x="6228" y="4597"/>
                    <a:pt x="6201" y="4566"/>
                    <a:pt x="6197" y="4557"/>
                  </a:cubicBezTo>
                  <a:cubicBezTo>
                    <a:pt x="6194" y="4552"/>
                    <a:pt x="6204" y="4553"/>
                    <a:pt x="6200" y="4542"/>
                  </a:cubicBezTo>
                  <a:cubicBezTo>
                    <a:pt x="6193" y="4522"/>
                    <a:pt x="6177" y="4492"/>
                    <a:pt x="6167" y="4472"/>
                  </a:cubicBezTo>
                  <a:cubicBezTo>
                    <a:pt x="6148" y="4444"/>
                    <a:pt x="6122" y="4395"/>
                    <a:pt x="6132" y="4391"/>
                  </a:cubicBezTo>
                  <a:lnTo>
                    <a:pt x="6132" y="4391"/>
                  </a:lnTo>
                  <a:cubicBezTo>
                    <a:pt x="6132" y="4391"/>
                    <a:pt x="6132" y="4391"/>
                    <a:pt x="6132" y="4391"/>
                  </a:cubicBezTo>
                  <a:cubicBezTo>
                    <a:pt x="6129" y="4391"/>
                    <a:pt x="6114" y="4367"/>
                    <a:pt x="6111" y="4367"/>
                  </a:cubicBezTo>
                  <a:cubicBezTo>
                    <a:pt x="6111" y="4367"/>
                    <a:pt x="6111" y="4367"/>
                    <a:pt x="6111" y="4368"/>
                  </a:cubicBezTo>
                  <a:cubicBezTo>
                    <a:pt x="6110" y="4347"/>
                    <a:pt x="6103" y="4330"/>
                    <a:pt x="6083" y="4285"/>
                  </a:cubicBezTo>
                  <a:cubicBezTo>
                    <a:pt x="6074" y="4264"/>
                    <a:pt x="6061" y="4232"/>
                    <a:pt x="6051" y="4214"/>
                  </a:cubicBezTo>
                  <a:cubicBezTo>
                    <a:pt x="6044" y="4202"/>
                    <a:pt x="6047" y="4214"/>
                    <a:pt x="6040" y="4198"/>
                  </a:cubicBezTo>
                  <a:cubicBezTo>
                    <a:pt x="6021" y="4151"/>
                    <a:pt x="6019" y="4134"/>
                    <a:pt x="6000" y="4084"/>
                  </a:cubicBezTo>
                  <a:cubicBezTo>
                    <a:pt x="5992" y="4063"/>
                    <a:pt x="5948" y="3961"/>
                    <a:pt x="5956" y="3958"/>
                  </a:cubicBezTo>
                  <a:cubicBezTo>
                    <a:pt x="5947" y="3938"/>
                    <a:pt x="5944" y="3933"/>
                    <a:pt x="5942" y="3933"/>
                  </a:cubicBezTo>
                  <a:cubicBezTo>
                    <a:pt x="5940" y="3933"/>
                    <a:pt x="5939" y="3936"/>
                    <a:pt x="5937" y="3936"/>
                  </a:cubicBezTo>
                  <a:cubicBezTo>
                    <a:pt x="5935" y="3936"/>
                    <a:pt x="5932" y="3933"/>
                    <a:pt x="5927" y="3922"/>
                  </a:cubicBezTo>
                  <a:cubicBezTo>
                    <a:pt x="5918" y="3905"/>
                    <a:pt x="5919" y="3884"/>
                    <a:pt x="5919" y="3879"/>
                  </a:cubicBezTo>
                  <a:cubicBezTo>
                    <a:pt x="5915" y="3865"/>
                    <a:pt x="5911" y="3851"/>
                    <a:pt x="5907" y="3836"/>
                  </a:cubicBezTo>
                  <a:cubicBezTo>
                    <a:pt x="5896" y="3802"/>
                    <a:pt x="5829" y="3669"/>
                    <a:pt x="5836" y="3660"/>
                  </a:cubicBezTo>
                  <a:lnTo>
                    <a:pt x="5836" y="3660"/>
                  </a:lnTo>
                  <a:cubicBezTo>
                    <a:pt x="5835" y="3660"/>
                    <a:pt x="5835" y="3660"/>
                    <a:pt x="5834" y="3660"/>
                  </a:cubicBezTo>
                  <a:cubicBezTo>
                    <a:pt x="5828" y="3660"/>
                    <a:pt x="5813" y="3654"/>
                    <a:pt x="5807" y="3636"/>
                  </a:cubicBezTo>
                  <a:cubicBezTo>
                    <a:pt x="5803" y="3625"/>
                    <a:pt x="5805" y="3613"/>
                    <a:pt x="5805" y="3608"/>
                  </a:cubicBezTo>
                  <a:cubicBezTo>
                    <a:pt x="5804" y="3602"/>
                    <a:pt x="5799" y="3585"/>
                    <a:pt x="5797" y="3577"/>
                  </a:cubicBezTo>
                  <a:cubicBezTo>
                    <a:pt x="5788" y="3547"/>
                    <a:pt x="5784" y="3533"/>
                    <a:pt x="5771" y="3504"/>
                  </a:cubicBezTo>
                  <a:cubicBezTo>
                    <a:pt x="5767" y="3495"/>
                    <a:pt x="5762" y="3481"/>
                    <a:pt x="5762" y="3474"/>
                  </a:cubicBezTo>
                  <a:cubicBezTo>
                    <a:pt x="5762" y="3471"/>
                    <a:pt x="5763" y="3470"/>
                    <a:pt x="5764" y="3470"/>
                  </a:cubicBezTo>
                  <a:cubicBezTo>
                    <a:pt x="5768" y="3470"/>
                    <a:pt x="5778" y="3485"/>
                    <a:pt x="5781" y="3485"/>
                  </a:cubicBezTo>
                  <a:cubicBezTo>
                    <a:pt x="5781" y="3485"/>
                    <a:pt x="5781" y="3484"/>
                    <a:pt x="5781" y="3482"/>
                  </a:cubicBezTo>
                  <a:cubicBezTo>
                    <a:pt x="5779" y="3471"/>
                    <a:pt x="5750" y="3416"/>
                    <a:pt x="5743" y="3399"/>
                  </a:cubicBezTo>
                  <a:cubicBezTo>
                    <a:pt x="5723" y="3348"/>
                    <a:pt x="5709" y="3291"/>
                    <a:pt x="5694" y="3241"/>
                  </a:cubicBezTo>
                  <a:cubicBezTo>
                    <a:pt x="5678" y="3187"/>
                    <a:pt x="5666" y="3243"/>
                    <a:pt x="5651" y="3164"/>
                  </a:cubicBezTo>
                  <a:cubicBezTo>
                    <a:pt x="5644" y="3123"/>
                    <a:pt x="5645" y="3107"/>
                    <a:pt x="5622" y="3048"/>
                  </a:cubicBezTo>
                  <a:cubicBezTo>
                    <a:pt x="5614" y="3028"/>
                    <a:pt x="5579" y="2984"/>
                    <a:pt x="5589" y="2971"/>
                  </a:cubicBezTo>
                  <a:cubicBezTo>
                    <a:pt x="5600" y="2956"/>
                    <a:pt x="5566" y="2897"/>
                    <a:pt x="5551" y="2869"/>
                  </a:cubicBezTo>
                  <a:cubicBezTo>
                    <a:pt x="5524" y="2819"/>
                    <a:pt x="5531" y="2796"/>
                    <a:pt x="5516" y="2745"/>
                  </a:cubicBezTo>
                  <a:cubicBezTo>
                    <a:pt x="5509" y="2723"/>
                    <a:pt x="5505" y="2718"/>
                    <a:pt x="5502" y="2718"/>
                  </a:cubicBezTo>
                  <a:cubicBezTo>
                    <a:pt x="5497" y="2718"/>
                    <a:pt x="5494" y="2726"/>
                    <a:pt x="5491" y="2726"/>
                  </a:cubicBezTo>
                  <a:cubicBezTo>
                    <a:pt x="5490" y="2726"/>
                    <a:pt x="5489" y="2726"/>
                    <a:pt x="5488" y="2725"/>
                  </a:cubicBezTo>
                  <a:cubicBezTo>
                    <a:pt x="5479" y="2714"/>
                    <a:pt x="5481" y="2651"/>
                    <a:pt x="5469" y="2635"/>
                  </a:cubicBezTo>
                  <a:cubicBezTo>
                    <a:pt x="5468" y="2635"/>
                    <a:pt x="5468" y="2635"/>
                    <a:pt x="5468" y="2635"/>
                  </a:cubicBezTo>
                  <a:cubicBezTo>
                    <a:pt x="5466" y="2635"/>
                    <a:pt x="5467" y="2645"/>
                    <a:pt x="5465" y="2645"/>
                  </a:cubicBezTo>
                  <a:cubicBezTo>
                    <a:pt x="5464" y="2645"/>
                    <a:pt x="5463" y="2644"/>
                    <a:pt x="5462" y="2641"/>
                  </a:cubicBezTo>
                  <a:cubicBezTo>
                    <a:pt x="5458" y="2634"/>
                    <a:pt x="5446" y="2600"/>
                    <a:pt x="5445" y="2592"/>
                  </a:cubicBezTo>
                  <a:cubicBezTo>
                    <a:pt x="5444" y="2581"/>
                    <a:pt x="5446" y="2579"/>
                    <a:pt x="5448" y="2579"/>
                  </a:cubicBezTo>
                  <a:cubicBezTo>
                    <a:pt x="5449" y="2579"/>
                    <a:pt x="5450" y="2580"/>
                    <a:pt x="5451" y="2580"/>
                  </a:cubicBezTo>
                  <a:cubicBezTo>
                    <a:pt x="5454" y="2580"/>
                    <a:pt x="5456" y="2576"/>
                    <a:pt x="5447" y="2545"/>
                  </a:cubicBezTo>
                  <a:cubicBezTo>
                    <a:pt x="5424" y="2463"/>
                    <a:pt x="5388" y="2360"/>
                    <a:pt x="5358" y="2283"/>
                  </a:cubicBezTo>
                  <a:cubicBezTo>
                    <a:pt x="5347" y="2257"/>
                    <a:pt x="5345" y="2253"/>
                    <a:pt x="5335" y="2225"/>
                  </a:cubicBezTo>
                  <a:cubicBezTo>
                    <a:pt x="5323" y="2204"/>
                    <a:pt x="5324" y="2199"/>
                    <a:pt x="5329" y="2199"/>
                  </a:cubicBezTo>
                  <a:cubicBezTo>
                    <a:pt x="5333" y="2199"/>
                    <a:pt x="5340" y="2202"/>
                    <a:pt x="5341" y="2202"/>
                  </a:cubicBezTo>
                  <a:cubicBezTo>
                    <a:pt x="5342" y="2202"/>
                    <a:pt x="5342" y="2202"/>
                    <a:pt x="5342" y="2202"/>
                  </a:cubicBezTo>
                  <a:cubicBezTo>
                    <a:pt x="5325" y="2154"/>
                    <a:pt x="5312" y="2181"/>
                    <a:pt x="5303" y="2113"/>
                  </a:cubicBezTo>
                  <a:cubicBezTo>
                    <a:pt x="5300" y="2101"/>
                    <a:pt x="5294" y="2085"/>
                    <a:pt x="5290" y="2074"/>
                  </a:cubicBezTo>
                  <a:cubicBezTo>
                    <a:pt x="5279" y="2045"/>
                    <a:pt x="5198" y="1839"/>
                    <a:pt x="5208" y="1837"/>
                  </a:cubicBezTo>
                  <a:lnTo>
                    <a:pt x="5165" y="1757"/>
                  </a:lnTo>
                  <a:cubicBezTo>
                    <a:pt x="5173" y="1755"/>
                    <a:pt x="5162" y="1713"/>
                    <a:pt x="5152" y="1679"/>
                  </a:cubicBezTo>
                  <a:cubicBezTo>
                    <a:pt x="5140" y="1640"/>
                    <a:pt x="5147" y="1641"/>
                    <a:pt x="5146" y="1622"/>
                  </a:cubicBezTo>
                  <a:cubicBezTo>
                    <a:pt x="5146" y="1606"/>
                    <a:pt x="5111" y="1571"/>
                    <a:pt x="5099" y="1533"/>
                  </a:cubicBezTo>
                  <a:cubicBezTo>
                    <a:pt x="5099" y="1533"/>
                    <a:pt x="5099" y="1533"/>
                    <a:pt x="5100" y="1533"/>
                  </a:cubicBezTo>
                  <a:cubicBezTo>
                    <a:pt x="5102" y="1533"/>
                    <a:pt x="5112" y="1538"/>
                    <a:pt x="5117" y="1538"/>
                  </a:cubicBezTo>
                  <a:cubicBezTo>
                    <a:pt x="5120" y="1538"/>
                    <a:pt x="5121" y="1537"/>
                    <a:pt x="5120" y="1532"/>
                  </a:cubicBezTo>
                  <a:cubicBezTo>
                    <a:pt x="5112" y="1500"/>
                    <a:pt x="5089" y="1448"/>
                    <a:pt x="5083" y="1448"/>
                  </a:cubicBezTo>
                  <a:cubicBezTo>
                    <a:pt x="5082" y="1448"/>
                    <a:pt x="5082" y="1448"/>
                    <a:pt x="5082" y="1448"/>
                  </a:cubicBezTo>
                  <a:cubicBezTo>
                    <a:pt x="5079" y="1448"/>
                    <a:pt x="5080" y="1458"/>
                    <a:pt x="5078" y="1458"/>
                  </a:cubicBezTo>
                  <a:cubicBezTo>
                    <a:pt x="5077" y="1458"/>
                    <a:pt x="5075" y="1454"/>
                    <a:pt x="5070" y="1442"/>
                  </a:cubicBezTo>
                  <a:cubicBezTo>
                    <a:pt x="5062" y="1420"/>
                    <a:pt x="5062" y="1414"/>
                    <a:pt x="5062" y="1401"/>
                  </a:cubicBezTo>
                  <a:cubicBezTo>
                    <a:pt x="5062" y="1394"/>
                    <a:pt x="5064" y="1392"/>
                    <a:pt x="5067" y="1392"/>
                  </a:cubicBezTo>
                  <a:cubicBezTo>
                    <a:pt x="5069" y="1392"/>
                    <a:pt x="5072" y="1393"/>
                    <a:pt x="5075" y="1393"/>
                  </a:cubicBezTo>
                  <a:cubicBezTo>
                    <a:pt x="5077" y="1393"/>
                    <a:pt x="5079" y="1392"/>
                    <a:pt x="5079" y="1386"/>
                  </a:cubicBezTo>
                  <a:cubicBezTo>
                    <a:pt x="5079" y="1383"/>
                    <a:pt x="5062" y="1362"/>
                    <a:pt x="5062" y="1362"/>
                  </a:cubicBezTo>
                  <a:cubicBezTo>
                    <a:pt x="5054" y="1345"/>
                    <a:pt x="5046" y="1325"/>
                    <a:pt x="5037" y="1300"/>
                  </a:cubicBezTo>
                  <a:cubicBezTo>
                    <a:pt x="5030" y="1280"/>
                    <a:pt x="5033" y="1276"/>
                    <a:pt x="5027" y="1262"/>
                  </a:cubicBezTo>
                  <a:cubicBezTo>
                    <a:pt x="5017" y="1241"/>
                    <a:pt x="5011" y="1234"/>
                    <a:pt x="5003" y="1222"/>
                  </a:cubicBezTo>
                  <a:cubicBezTo>
                    <a:pt x="4993" y="1204"/>
                    <a:pt x="5005" y="1187"/>
                    <a:pt x="4990" y="1157"/>
                  </a:cubicBezTo>
                  <a:cubicBezTo>
                    <a:pt x="4983" y="1143"/>
                    <a:pt x="4978" y="1142"/>
                    <a:pt x="4972" y="1125"/>
                  </a:cubicBezTo>
                  <a:cubicBezTo>
                    <a:pt x="4966" y="1110"/>
                    <a:pt x="4960" y="1092"/>
                    <a:pt x="4955" y="1076"/>
                  </a:cubicBezTo>
                  <a:lnTo>
                    <a:pt x="4955" y="1076"/>
                  </a:lnTo>
                  <a:cubicBezTo>
                    <a:pt x="4965" y="1105"/>
                    <a:pt x="4980" y="1137"/>
                    <a:pt x="4983" y="1137"/>
                  </a:cubicBezTo>
                  <a:cubicBezTo>
                    <a:pt x="4985" y="1137"/>
                    <a:pt x="4984" y="1127"/>
                    <a:pt x="4976" y="1101"/>
                  </a:cubicBezTo>
                  <a:cubicBezTo>
                    <a:pt x="4966" y="1067"/>
                    <a:pt x="4943" y="1003"/>
                    <a:pt x="4934" y="1003"/>
                  </a:cubicBezTo>
                  <a:cubicBezTo>
                    <a:pt x="4934" y="1003"/>
                    <a:pt x="4934" y="1003"/>
                    <a:pt x="4934" y="1003"/>
                  </a:cubicBezTo>
                  <a:cubicBezTo>
                    <a:pt x="4950" y="999"/>
                    <a:pt x="4875" y="780"/>
                    <a:pt x="4858" y="724"/>
                  </a:cubicBezTo>
                  <a:cubicBezTo>
                    <a:pt x="4850" y="697"/>
                    <a:pt x="4846" y="691"/>
                    <a:pt x="4842" y="691"/>
                  </a:cubicBezTo>
                  <a:cubicBezTo>
                    <a:pt x="4839" y="691"/>
                    <a:pt x="4836" y="696"/>
                    <a:pt x="4832" y="697"/>
                  </a:cubicBezTo>
                  <a:cubicBezTo>
                    <a:pt x="4815" y="675"/>
                    <a:pt x="4813" y="668"/>
                    <a:pt x="4815" y="641"/>
                  </a:cubicBezTo>
                  <a:cubicBezTo>
                    <a:pt x="4832" y="638"/>
                    <a:pt x="4797" y="509"/>
                    <a:pt x="4778" y="446"/>
                  </a:cubicBezTo>
                  <a:cubicBezTo>
                    <a:pt x="4767" y="411"/>
                    <a:pt x="4756" y="371"/>
                    <a:pt x="4742" y="348"/>
                  </a:cubicBezTo>
                  <a:cubicBezTo>
                    <a:pt x="4724" y="315"/>
                    <a:pt x="4715" y="296"/>
                    <a:pt x="4699" y="242"/>
                  </a:cubicBezTo>
                  <a:lnTo>
                    <a:pt x="4699" y="242"/>
                  </a:lnTo>
                  <a:cubicBezTo>
                    <a:pt x="4708" y="273"/>
                    <a:pt x="4718" y="292"/>
                    <a:pt x="4721" y="292"/>
                  </a:cubicBezTo>
                  <a:cubicBezTo>
                    <a:pt x="4724" y="292"/>
                    <a:pt x="4722" y="278"/>
                    <a:pt x="4711" y="245"/>
                  </a:cubicBezTo>
                  <a:lnTo>
                    <a:pt x="4686" y="160"/>
                  </a:lnTo>
                  <a:cubicBezTo>
                    <a:pt x="4677" y="134"/>
                    <a:pt x="4679" y="106"/>
                    <a:pt x="4693" y="83"/>
                  </a:cubicBezTo>
                  <a:cubicBezTo>
                    <a:pt x="4710" y="55"/>
                    <a:pt x="4732" y="45"/>
                    <a:pt x="4750" y="39"/>
                  </a:cubicBezTo>
                  <a:cubicBezTo>
                    <a:pt x="4764" y="34"/>
                    <a:pt x="4777" y="32"/>
                    <a:pt x="4792" y="30"/>
                  </a:cubicBezTo>
                  <a:lnTo>
                    <a:pt x="4792" y="30"/>
                  </a:lnTo>
                  <a:cubicBezTo>
                    <a:pt x="4780" y="32"/>
                    <a:pt x="4773" y="36"/>
                    <a:pt x="4780" y="41"/>
                  </a:cubicBezTo>
                  <a:cubicBezTo>
                    <a:pt x="4786" y="43"/>
                    <a:pt x="4817" y="59"/>
                    <a:pt x="4822" y="59"/>
                  </a:cubicBezTo>
                  <a:cubicBezTo>
                    <a:pt x="4822" y="59"/>
                    <a:pt x="4822" y="59"/>
                    <a:pt x="4822" y="59"/>
                  </a:cubicBezTo>
                  <a:cubicBezTo>
                    <a:pt x="4823" y="59"/>
                    <a:pt x="4823" y="59"/>
                    <a:pt x="4824" y="59"/>
                  </a:cubicBezTo>
                  <a:cubicBezTo>
                    <a:pt x="4833" y="59"/>
                    <a:pt x="4855" y="86"/>
                    <a:pt x="4860" y="113"/>
                  </a:cubicBezTo>
                  <a:cubicBezTo>
                    <a:pt x="4865" y="128"/>
                    <a:pt x="4871" y="126"/>
                    <a:pt x="4877" y="139"/>
                  </a:cubicBezTo>
                  <a:cubicBezTo>
                    <a:pt x="4887" y="159"/>
                    <a:pt x="4885" y="180"/>
                    <a:pt x="4890" y="200"/>
                  </a:cubicBezTo>
                  <a:cubicBezTo>
                    <a:pt x="4894" y="220"/>
                    <a:pt x="4900" y="240"/>
                    <a:pt x="4907" y="261"/>
                  </a:cubicBezTo>
                  <a:cubicBezTo>
                    <a:pt x="4914" y="282"/>
                    <a:pt x="4924" y="309"/>
                    <a:pt x="4931" y="316"/>
                  </a:cubicBezTo>
                  <a:cubicBezTo>
                    <a:pt x="4938" y="323"/>
                    <a:pt x="4944" y="349"/>
                    <a:pt x="4951" y="374"/>
                  </a:cubicBezTo>
                  <a:cubicBezTo>
                    <a:pt x="4950" y="375"/>
                    <a:pt x="4949" y="375"/>
                    <a:pt x="4948" y="375"/>
                  </a:cubicBezTo>
                  <a:cubicBezTo>
                    <a:pt x="4947" y="375"/>
                    <a:pt x="4946" y="374"/>
                    <a:pt x="4945" y="374"/>
                  </a:cubicBezTo>
                  <a:cubicBezTo>
                    <a:pt x="4943" y="374"/>
                    <a:pt x="4943" y="378"/>
                    <a:pt x="4955" y="408"/>
                  </a:cubicBezTo>
                  <a:cubicBezTo>
                    <a:pt x="4965" y="435"/>
                    <a:pt x="4975" y="461"/>
                    <a:pt x="4986" y="486"/>
                  </a:cubicBezTo>
                  <a:cubicBezTo>
                    <a:pt x="4986" y="486"/>
                    <a:pt x="4986" y="486"/>
                    <a:pt x="4985" y="486"/>
                  </a:cubicBezTo>
                  <a:lnTo>
                    <a:pt x="4985" y="486"/>
                  </a:lnTo>
                  <a:cubicBezTo>
                    <a:pt x="4985" y="486"/>
                    <a:pt x="5002" y="526"/>
                    <a:pt x="4999" y="526"/>
                  </a:cubicBezTo>
                  <a:cubicBezTo>
                    <a:pt x="4999" y="526"/>
                    <a:pt x="4998" y="526"/>
                    <a:pt x="4998" y="525"/>
                  </a:cubicBezTo>
                  <a:cubicBezTo>
                    <a:pt x="4996" y="523"/>
                    <a:pt x="4992" y="513"/>
                    <a:pt x="4990" y="513"/>
                  </a:cubicBezTo>
                  <a:cubicBezTo>
                    <a:pt x="4989" y="513"/>
                    <a:pt x="4989" y="513"/>
                    <a:pt x="4988" y="515"/>
                  </a:cubicBezTo>
                  <a:cubicBezTo>
                    <a:pt x="5001" y="557"/>
                    <a:pt x="5001" y="550"/>
                    <a:pt x="5014" y="574"/>
                  </a:cubicBezTo>
                  <a:cubicBezTo>
                    <a:pt x="5021" y="591"/>
                    <a:pt x="5040" y="633"/>
                    <a:pt x="5038" y="649"/>
                  </a:cubicBezTo>
                  <a:cubicBezTo>
                    <a:pt x="5037" y="671"/>
                    <a:pt x="5026" y="641"/>
                    <a:pt x="5040" y="698"/>
                  </a:cubicBezTo>
                  <a:cubicBezTo>
                    <a:pt x="5048" y="729"/>
                    <a:pt x="5057" y="772"/>
                    <a:pt x="5067" y="804"/>
                  </a:cubicBezTo>
                  <a:cubicBezTo>
                    <a:pt x="5071" y="818"/>
                    <a:pt x="5073" y="822"/>
                    <a:pt x="5075" y="822"/>
                  </a:cubicBezTo>
                  <a:cubicBezTo>
                    <a:pt x="5077" y="822"/>
                    <a:pt x="5077" y="815"/>
                    <a:pt x="5079" y="815"/>
                  </a:cubicBezTo>
                  <a:cubicBezTo>
                    <a:pt x="5080" y="815"/>
                    <a:pt x="5080" y="815"/>
                    <a:pt x="5080" y="815"/>
                  </a:cubicBezTo>
                  <a:cubicBezTo>
                    <a:pt x="5086" y="819"/>
                    <a:pt x="5097" y="846"/>
                    <a:pt x="5100" y="866"/>
                  </a:cubicBezTo>
                  <a:cubicBezTo>
                    <a:pt x="5102" y="879"/>
                    <a:pt x="5114" y="933"/>
                    <a:pt x="5120" y="933"/>
                  </a:cubicBezTo>
                  <a:cubicBezTo>
                    <a:pt x="5120" y="933"/>
                    <a:pt x="5120" y="933"/>
                    <a:pt x="5120" y="933"/>
                  </a:cubicBezTo>
                  <a:lnTo>
                    <a:pt x="5120" y="933"/>
                  </a:lnTo>
                  <a:cubicBezTo>
                    <a:pt x="5105" y="937"/>
                    <a:pt x="5159" y="1067"/>
                    <a:pt x="5170" y="1101"/>
                  </a:cubicBezTo>
                  <a:cubicBezTo>
                    <a:pt x="5180" y="1132"/>
                    <a:pt x="5176" y="1127"/>
                    <a:pt x="5183" y="1154"/>
                  </a:cubicBezTo>
                  <a:cubicBezTo>
                    <a:pt x="5191" y="1185"/>
                    <a:pt x="5201" y="1218"/>
                    <a:pt x="5211" y="1251"/>
                  </a:cubicBezTo>
                  <a:cubicBezTo>
                    <a:pt x="5219" y="1274"/>
                    <a:pt x="5273" y="1437"/>
                    <a:pt x="5265" y="1438"/>
                  </a:cubicBezTo>
                  <a:cubicBezTo>
                    <a:pt x="5278" y="1480"/>
                    <a:pt x="5283" y="1492"/>
                    <a:pt x="5292" y="1492"/>
                  </a:cubicBezTo>
                  <a:cubicBezTo>
                    <a:pt x="5296" y="1493"/>
                    <a:pt x="5313" y="1520"/>
                    <a:pt x="5320" y="1541"/>
                  </a:cubicBezTo>
                  <a:cubicBezTo>
                    <a:pt x="5320" y="1541"/>
                    <a:pt x="5320" y="1541"/>
                    <a:pt x="5320" y="1541"/>
                  </a:cubicBezTo>
                  <a:cubicBezTo>
                    <a:pt x="5317" y="1541"/>
                    <a:pt x="5312" y="1560"/>
                    <a:pt x="5314" y="1569"/>
                  </a:cubicBezTo>
                  <a:cubicBezTo>
                    <a:pt x="5317" y="1595"/>
                    <a:pt x="5330" y="1632"/>
                    <a:pt x="5341" y="1659"/>
                  </a:cubicBezTo>
                  <a:cubicBezTo>
                    <a:pt x="5352" y="1684"/>
                    <a:pt x="5364" y="1712"/>
                    <a:pt x="5373" y="1740"/>
                  </a:cubicBezTo>
                  <a:cubicBezTo>
                    <a:pt x="5374" y="1744"/>
                    <a:pt x="5374" y="1762"/>
                    <a:pt x="5376" y="1771"/>
                  </a:cubicBezTo>
                  <a:cubicBezTo>
                    <a:pt x="5386" y="1818"/>
                    <a:pt x="5408" y="1811"/>
                    <a:pt x="5420" y="1851"/>
                  </a:cubicBezTo>
                  <a:cubicBezTo>
                    <a:pt x="5428" y="1874"/>
                    <a:pt x="5427" y="1878"/>
                    <a:pt x="5423" y="1878"/>
                  </a:cubicBezTo>
                  <a:cubicBezTo>
                    <a:pt x="5421" y="1878"/>
                    <a:pt x="5418" y="1876"/>
                    <a:pt x="5415" y="1876"/>
                  </a:cubicBezTo>
                  <a:cubicBezTo>
                    <a:pt x="5413" y="1876"/>
                    <a:pt x="5411" y="1879"/>
                    <a:pt x="5414" y="1892"/>
                  </a:cubicBezTo>
                  <a:cubicBezTo>
                    <a:pt x="5432" y="1957"/>
                    <a:pt x="5468" y="2020"/>
                    <a:pt x="5489" y="2073"/>
                  </a:cubicBezTo>
                  <a:cubicBezTo>
                    <a:pt x="5493" y="2082"/>
                    <a:pt x="5526" y="2169"/>
                    <a:pt x="5522" y="2169"/>
                  </a:cubicBezTo>
                  <a:cubicBezTo>
                    <a:pt x="5521" y="2169"/>
                    <a:pt x="5519" y="2166"/>
                    <a:pt x="5515" y="2157"/>
                  </a:cubicBezTo>
                  <a:cubicBezTo>
                    <a:pt x="5505" y="2126"/>
                    <a:pt x="5497" y="2108"/>
                    <a:pt x="5494" y="2108"/>
                  </a:cubicBezTo>
                  <a:lnTo>
                    <a:pt x="5494" y="2108"/>
                  </a:lnTo>
                  <a:cubicBezTo>
                    <a:pt x="5492" y="2108"/>
                    <a:pt x="5494" y="2120"/>
                    <a:pt x="5501" y="2147"/>
                  </a:cubicBezTo>
                  <a:cubicBezTo>
                    <a:pt x="5506" y="2165"/>
                    <a:pt x="5526" y="2226"/>
                    <a:pt x="5532" y="2226"/>
                  </a:cubicBezTo>
                  <a:cubicBezTo>
                    <a:pt x="5533" y="2226"/>
                    <a:pt x="5533" y="2226"/>
                    <a:pt x="5533" y="2225"/>
                  </a:cubicBezTo>
                  <a:cubicBezTo>
                    <a:pt x="5535" y="2223"/>
                    <a:pt x="5532" y="2198"/>
                    <a:pt x="5535" y="2198"/>
                  </a:cubicBezTo>
                  <a:cubicBezTo>
                    <a:pt x="5536" y="2198"/>
                    <a:pt x="5537" y="2199"/>
                    <a:pt x="5538" y="2202"/>
                  </a:cubicBezTo>
                  <a:cubicBezTo>
                    <a:pt x="5539" y="2204"/>
                    <a:pt x="5551" y="2313"/>
                    <a:pt x="5562" y="2324"/>
                  </a:cubicBezTo>
                  <a:cubicBezTo>
                    <a:pt x="5564" y="2325"/>
                    <a:pt x="5565" y="2326"/>
                    <a:pt x="5566" y="2326"/>
                  </a:cubicBezTo>
                  <a:cubicBezTo>
                    <a:pt x="5569" y="2326"/>
                    <a:pt x="5570" y="2324"/>
                    <a:pt x="5572" y="2324"/>
                  </a:cubicBezTo>
                  <a:cubicBezTo>
                    <a:pt x="5574" y="2324"/>
                    <a:pt x="5576" y="2325"/>
                    <a:pt x="5579" y="2328"/>
                  </a:cubicBezTo>
                  <a:cubicBezTo>
                    <a:pt x="5586" y="2337"/>
                    <a:pt x="5596" y="2360"/>
                    <a:pt x="5605" y="2375"/>
                  </a:cubicBezTo>
                  <a:cubicBezTo>
                    <a:pt x="5593" y="2378"/>
                    <a:pt x="5586" y="2374"/>
                    <a:pt x="5607" y="2437"/>
                  </a:cubicBezTo>
                  <a:cubicBezTo>
                    <a:pt x="5612" y="2451"/>
                    <a:pt x="5640" y="2521"/>
                    <a:pt x="5644" y="2521"/>
                  </a:cubicBezTo>
                  <a:cubicBezTo>
                    <a:pt x="5645" y="2521"/>
                    <a:pt x="5645" y="2519"/>
                    <a:pt x="5645" y="2515"/>
                  </a:cubicBezTo>
                  <a:lnTo>
                    <a:pt x="5645" y="2515"/>
                  </a:lnTo>
                  <a:lnTo>
                    <a:pt x="5664" y="2571"/>
                  </a:lnTo>
                  <a:cubicBezTo>
                    <a:pt x="5664" y="2571"/>
                    <a:pt x="5663" y="2572"/>
                    <a:pt x="5662" y="2572"/>
                  </a:cubicBezTo>
                  <a:cubicBezTo>
                    <a:pt x="5660" y="2572"/>
                    <a:pt x="5657" y="2569"/>
                    <a:pt x="5654" y="2569"/>
                  </a:cubicBezTo>
                  <a:cubicBezTo>
                    <a:pt x="5653" y="2569"/>
                    <a:pt x="5652" y="2570"/>
                    <a:pt x="5652" y="2575"/>
                  </a:cubicBezTo>
                  <a:cubicBezTo>
                    <a:pt x="5653" y="2593"/>
                    <a:pt x="5664" y="2628"/>
                    <a:pt x="5674" y="2653"/>
                  </a:cubicBezTo>
                  <a:cubicBezTo>
                    <a:pt x="5696" y="2709"/>
                    <a:pt x="5721" y="2719"/>
                    <a:pt x="5718" y="2767"/>
                  </a:cubicBezTo>
                  <a:cubicBezTo>
                    <a:pt x="5699" y="2773"/>
                    <a:pt x="5737" y="2810"/>
                    <a:pt x="5752" y="2853"/>
                  </a:cubicBezTo>
                  <a:cubicBezTo>
                    <a:pt x="5762" y="2882"/>
                    <a:pt x="5765" y="2924"/>
                    <a:pt x="5776" y="2945"/>
                  </a:cubicBezTo>
                  <a:cubicBezTo>
                    <a:pt x="5778" y="2950"/>
                    <a:pt x="5801" y="2984"/>
                    <a:pt x="5802" y="2984"/>
                  </a:cubicBezTo>
                  <a:cubicBezTo>
                    <a:pt x="5802" y="2984"/>
                    <a:pt x="5802" y="2984"/>
                    <a:pt x="5802" y="2984"/>
                  </a:cubicBezTo>
                  <a:lnTo>
                    <a:pt x="5802" y="2984"/>
                  </a:lnTo>
                  <a:cubicBezTo>
                    <a:pt x="5803" y="3005"/>
                    <a:pt x="5791" y="2980"/>
                    <a:pt x="5803" y="3026"/>
                  </a:cubicBezTo>
                  <a:cubicBezTo>
                    <a:pt x="5808" y="3046"/>
                    <a:pt x="5820" y="3088"/>
                    <a:pt x="5829" y="3097"/>
                  </a:cubicBezTo>
                  <a:cubicBezTo>
                    <a:pt x="5837" y="3105"/>
                    <a:pt x="5848" y="3145"/>
                    <a:pt x="5859" y="3173"/>
                  </a:cubicBezTo>
                  <a:cubicBezTo>
                    <a:pt x="5865" y="3191"/>
                    <a:pt x="5879" y="3195"/>
                    <a:pt x="5892" y="3234"/>
                  </a:cubicBezTo>
                  <a:lnTo>
                    <a:pt x="5888" y="3205"/>
                  </a:lnTo>
                  <a:lnTo>
                    <a:pt x="5888" y="3205"/>
                  </a:lnTo>
                  <a:cubicBezTo>
                    <a:pt x="5897" y="3220"/>
                    <a:pt x="5905" y="3230"/>
                    <a:pt x="5913" y="3258"/>
                  </a:cubicBezTo>
                  <a:cubicBezTo>
                    <a:pt x="5912" y="3258"/>
                    <a:pt x="5910" y="3259"/>
                    <a:pt x="5909" y="3259"/>
                  </a:cubicBezTo>
                  <a:cubicBezTo>
                    <a:pt x="5905" y="3259"/>
                    <a:pt x="5900" y="3255"/>
                    <a:pt x="5892" y="3234"/>
                  </a:cubicBezTo>
                  <a:lnTo>
                    <a:pt x="5881" y="3237"/>
                  </a:lnTo>
                  <a:cubicBezTo>
                    <a:pt x="5888" y="3257"/>
                    <a:pt x="5900" y="3290"/>
                    <a:pt x="5906" y="3290"/>
                  </a:cubicBezTo>
                  <a:cubicBezTo>
                    <a:pt x="5907" y="3290"/>
                    <a:pt x="5907" y="3290"/>
                    <a:pt x="5907" y="3290"/>
                  </a:cubicBezTo>
                  <a:cubicBezTo>
                    <a:pt x="5920" y="3313"/>
                    <a:pt x="5923" y="3320"/>
                    <a:pt x="5926" y="3345"/>
                  </a:cubicBezTo>
                  <a:cubicBezTo>
                    <a:pt x="5934" y="3367"/>
                    <a:pt x="5936" y="3372"/>
                    <a:pt x="5940" y="3372"/>
                  </a:cubicBezTo>
                  <a:cubicBezTo>
                    <a:pt x="5941" y="3372"/>
                    <a:pt x="5941" y="3372"/>
                    <a:pt x="5942" y="3372"/>
                  </a:cubicBezTo>
                  <a:cubicBezTo>
                    <a:pt x="5942" y="3371"/>
                    <a:pt x="5942" y="3371"/>
                    <a:pt x="5942" y="3371"/>
                  </a:cubicBezTo>
                  <a:cubicBezTo>
                    <a:pt x="5948" y="3371"/>
                    <a:pt x="5959" y="3405"/>
                    <a:pt x="5966" y="3425"/>
                  </a:cubicBezTo>
                  <a:lnTo>
                    <a:pt x="5948" y="3430"/>
                  </a:lnTo>
                  <a:cubicBezTo>
                    <a:pt x="5948" y="3430"/>
                    <a:pt x="5948" y="3430"/>
                    <a:pt x="5948" y="3430"/>
                  </a:cubicBezTo>
                  <a:cubicBezTo>
                    <a:pt x="5956" y="3430"/>
                    <a:pt x="5988" y="3516"/>
                    <a:pt x="5998" y="3543"/>
                  </a:cubicBezTo>
                  <a:cubicBezTo>
                    <a:pt x="6012" y="3581"/>
                    <a:pt x="6006" y="3581"/>
                    <a:pt x="6015" y="3609"/>
                  </a:cubicBezTo>
                  <a:cubicBezTo>
                    <a:pt x="6054" y="3730"/>
                    <a:pt x="6102" y="3855"/>
                    <a:pt x="6151" y="3976"/>
                  </a:cubicBezTo>
                  <a:cubicBezTo>
                    <a:pt x="6151" y="3976"/>
                    <a:pt x="6151" y="3976"/>
                    <a:pt x="6151" y="3976"/>
                  </a:cubicBezTo>
                  <a:lnTo>
                    <a:pt x="6151" y="3976"/>
                  </a:lnTo>
                  <a:cubicBezTo>
                    <a:pt x="6150" y="3976"/>
                    <a:pt x="6149" y="3985"/>
                    <a:pt x="6157" y="4007"/>
                  </a:cubicBezTo>
                  <a:lnTo>
                    <a:pt x="6182" y="4067"/>
                  </a:lnTo>
                  <a:cubicBezTo>
                    <a:pt x="6208" y="4131"/>
                    <a:pt x="6239" y="4194"/>
                    <a:pt x="6267" y="4257"/>
                  </a:cubicBezTo>
                  <a:cubicBezTo>
                    <a:pt x="6305" y="4342"/>
                    <a:pt x="6351" y="4431"/>
                    <a:pt x="6396" y="4510"/>
                  </a:cubicBezTo>
                  <a:cubicBezTo>
                    <a:pt x="6414" y="4543"/>
                    <a:pt x="6431" y="4574"/>
                    <a:pt x="6440" y="4591"/>
                  </a:cubicBezTo>
                  <a:cubicBezTo>
                    <a:pt x="6447" y="4604"/>
                    <a:pt x="6453" y="4637"/>
                    <a:pt x="6453" y="4655"/>
                  </a:cubicBezTo>
                  <a:cubicBezTo>
                    <a:pt x="6453" y="4644"/>
                    <a:pt x="6450" y="4634"/>
                    <a:pt x="6448" y="4634"/>
                  </a:cubicBezTo>
                  <a:cubicBezTo>
                    <a:pt x="6448" y="4634"/>
                    <a:pt x="6447" y="4638"/>
                    <a:pt x="6448" y="4647"/>
                  </a:cubicBezTo>
                  <a:cubicBezTo>
                    <a:pt x="6452" y="4698"/>
                    <a:pt x="6443" y="4756"/>
                    <a:pt x="6425" y="4806"/>
                  </a:cubicBezTo>
                  <a:cubicBezTo>
                    <a:pt x="6421" y="4817"/>
                    <a:pt x="6414" y="4836"/>
                    <a:pt x="6405" y="4854"/>
                  </a:cubicBezTo>
                  <a:cubicBezTo>
                    <a:pt x="6397" y="4872"/>
                    <a:pt x="6386" y="4889"/>
                    <a:pt x="6384" y="4897"/>
                  </a:cubicBezTo>
                  <a:cubicBezTo>
                    <a:pt x="6383" y="4901"/>
                    <a:pt x="6386" y="4903"/>
                    <a:pt x="6389" y="4903"/>
                  </a:cubicBezTo>
                  <a:cubicBezTo>
                    <a:pt x="6393" y="4903"/>
                    <a:pt x="6399" y="4901"/>
                    <a:pt x="6402" y="4901"/>
                  </a:cubicBezTo>
                  <a:cubicBezTo>
                    <a:pt x="6403" y="4901"/>
                    <a:pt x="6404" y="4901"/>
                    <a:pt x="6405" y="4901"/>
                  </a:cubicBezTo>
                  <a:cubicBezTo>
                    <a:pt x="6385" y="4934"/>
                    <a:pt x="6371" y="4941"/>
                    <a:pt x="6364" y="4941"/>
                  </a:cubicBezTo>
                  <a:cubicBezTo>
                    <a:pt x="6362" y="4941"/>
                    <a:pt x="6362" y="4941"/>
                    <a:pt x="6361" y="4941"/>
                  </a:cubicBezTo>
                  <a:cubicBezTo>
                    <a:pt x="6361" y="4941"/>
                    <a:pt x="6360" y="4941"/>
                    <a:pt x="6360" y="4941"/>
                  </a:cubicBezTo>
                  <a:cubicBezTo>
                    <a:pt x="6356" y="4941"/>
                    <a:pt x="6349" y="4950"/>
                    <a:pt x="6340" y="4964"/>
                  </a:cubicBezTo>
                  <a:cubicBezTo>
                    <a:pt x="6329" y="4977"/>
                    <a:pt x="6315" y="4995"/>
                    <a:pt x="6302" y="5012"/>
                  </a:cubicBezTo>
                  <a:cubicBezTo>
                    <a:pt x="6284" y="5033"/>
                    <a:pt x="6267" y="5058"/>
                    <a:pt x="6246" y="5079"/>
                  </a:cubicBezTo>
                  <a:cubicBezTo>
                    <a:pt x="6226" y="5100"/>
                    <a:pt x="6205" y="5121"/>
                    <a:pt x="6184" y="5140"/>
                  </a:cubicBezTo>
                  <a:cubicBezTo>
                    <a:pt x="6177" y="5147"/>
                    <a:pt x="6164" y="5154"/>
                    <a:pt x="6161" y="5158"/>
                  </a:cubicBezTo>
                  <a:cubicBezTo>
                    <a:pt x="6144" y="5178"/>
                    <a:pt x="6132" y="5192"/>
                    <a:pt x="6116" y="5210"/>
                  </a:cubicBezTo>
                  <a:cubicBezTo>
                    <a:pt x="6083" y="5246"/>
                    <a:pt x="6027" y="5285"/>
                    <a:pt x="5986" y="5313"/>
                  </a:cubicBezTo>
                  <a:cubicBezTo>
                    <a:pt x="5941" y="5345"/>
                    <a:pt x="5937" y="5358"/>
                    <a:pt x="5919" y="5381"/>
                  </a:cubicBezTo>
                  <a:cubicBezTo>
                    <a:pt x="5905" y="5399"/>
                    <a:pt x="5898" y="5404"/>
                    <a:pt x="5893" y="5404"/>
                  </a:cubicBezTo>
                  <a:cubicBezTo>
                    <a:pt x="5887" y="5404"/>
                    <a:pt x="5885" y="5395"/>
                    <a:pt x="5882" y="5395"/>
                  </a:cubicBezTo>
                  <a:cubicBezTo>
                    <a:pt x="5870" y="5395"/>
                    <a:pt x="5828" y="5443"/>
                    <a:pt x="5823" y="5447"/>
                  </a:cubicBezTo>
                  <a:cubicBezTo>
                    <a:pt x="5787" y="5479"/>
                    <a:pt x="5771" y="5475"/>
                    <a:pt x="5742" y="5491"/>
                  </a:cubicBezTo>
                  <a:cubicBezTo>
                    <a:pt x="5708" y="5510"/>
                    <a:pt x="5665" y="5540"/>
                    <a:pt x="5630" y="5562"/>
                  </a:cubicBezTo>
                  <a:cubicBezTo>
                    <a:pt x="5610" y="5575"/>
                    <a:pt x="5504" y="5649"/>
                    <a:pt x="5486" y="5649"/>
                  </a:cubicBezTo>
                  <a:cubicBezTo>
                    <a:pt x="5484" y="5649"/>
                    <a:pt x="5484" y="5649"/>
                    <a:pt x="5483" y="5648"/>
                  </a:cubicBezTo>
                  <a:cubicBezTo>
                    <a:pt x="5454" y="5662"/>
                    <a:pt x="5421" y="5684"/>
                    <a:pt x="5395" y="5700"/>
                  </a:cubicBezTo>
                  <a:cubicBezTo>
                    <a:pt x="5295" y="5764"/>
                    <a:pt x="5182" y="5816"/>
                    <a:pt x="5078" y="5875"/>
                  </a:cubicBezTo>
                  <a:cubicBezTo>
                    <a:pt x="5041" y="5894"/>
                    <a:pt x="4998" y="5918"/>
                    <a:pt x="5001" y="5926"/>
                  </a:cubicBezTo>
                  <a:cubicBezTo>
                    <a:pt x="4999" y="5922"/>
                    <a:pt x="5002" y="5916"/>
                    <a:pt x="4993" y="5916"/>
                  </a:cubicBezTo>
                  <a:cubicBezTo>
                    <a:pt x="4990" y="5916"/>
                    <a:pt x="4985" y="5916"/>
                    <a:pt x="4979" y="5918"/>
                  </a:cubicBezTo>
                  <a:cubicBezTo>
                    <a:pt x="4958" y="5925"/>
                    <a:pt x="4949" y="5934"/>
                    <a:pt x="4927" y="5943"/>
                  </a:cubicBezTo>
                  <a:lnTo>
                    <a:pt x="4889" y="5959"/>
                  </a:lnTo>
                  <a:cubicBezTo>
                    <a:pt x="4835" y="5980"/>
                    <a:pt x="4782" y="6001"/>
                    <a:pt x="4726" y="6024"/>
                  </a:cubicBezTo>
                  <a:cubicBezTo>
                    <a:pt x="4716" y="6031"/>
                    <a:pt x="4684" y="6045"/>
                    <a:pt x="4655" y="6058"/>
                  </a:cubicBezTo>
                  <a:cubicBezTo>
                    <a:pt x="4640" y="6064"/>
                    <a:pt x="4626" y="6070"/>
                    <a:pt x="4615" y="6075"/>
                  </a:cubicBezTo>
                  <a:cubicBezTo>
                    <a:pt x="4605" y="6079"/>
                    <a:pt x="4598" y="6081"/>
                    <a:pt x="4598" y="6082"/>
                  </a:cubicBezTo>
                  <a:cubicBezTo>
                    <a:pt x="4581" y="6099"/>
                    <a:pt x="4601" y="6104"/>
                    <a:pt x="4578" y="6125"/>
                  </a:cubicBezTo>
                  <a:cubicBezTo>
                    <a:pt x="4574" y="6128"/>
                    <a:pt x="4544" y="6135"/>
                    <a:pt x="4529" y="6135"/>
                  </a:cubicBezTo>
                  <a:cubicBezTo>
                    <a:pt x="4519" y="6135"/>
                    <a:pt x="4515" y="6132"/>
                    <a:pt x="4530" y="6122"/>
                  </a:cubicBezTo>
                  <a:cubicBezTo>
                    <a:pt x="4547" y="6111"/>
                    <a:pt x="4551" y="6106"/>
                    <a:pt x="4544" y="6106"/>
                  </a:cubicBezTo>
                  <a:cubicBezTo>
                    <a:pt x="4537" y="6106"/>
                    <a:pt x="4514" y="6113"/>
                    <a:pt x="4484" y="6125"/>
                  </a:cubicBezTo>
                  <a:cubicBezTo>
                    <a:pt x="4462" y="6133"/>
                    <a:pt x="4422" y="6147"/>
                    <a:pt x="4407" y="6157"/>
                  </a:cubicBezTo>
                  <a:cubicBezTo>
                    <a:pt x="4395" y="6165"/>
                    <a:pt x="4402" y="6165"/>
                    <a:pt x="4373" y="6173"/>
                  </a:cubicBezTo>
                  <a:cubicBezTo>
                    <a:pt x="4355" y="6178"/>
                    <a:pt x="4287" y="6191"/>
                    <a:pt x="4266" y="6191"/>
                  </a:cubicBezTo>
                  <a:cubicBezTo>
                    <a:pt x="4261" y="6191"/>
                    <a:pt x="4258" y="6190"/>
                    <a:pt x="4261" y="6188"/>
                  </a:cubicBezTo>
                  <a:lnTo>
                    <a:pt x="4261" y="6188"/>
                  </a:lnTo>
                  <a:cubicBezTo>
                    <a:pt x="4243" y="6202"/>
                    <a:pt x="4226" y="6208"/>
                    <a:pt x="4179" y="6224"/>
                  </a:cubicBezTo>
                  <a:cubicBezTo>
                    <a:pt x="4137" y="6238"/>
                    <a:pt x="4099" y="6250"/>
                    <a:pt x="4062" y="6264"/>
                  </a:cubicBezTo>
                  <a:cubicBezTo>
                    <a:pt x="4052" y="6269"/>
                    <a:pt x="4016" y="6285"/>
                    <a:pt x="4010" y="6285"/>
                  </a:cubicBezTo>
                  <a:cubicBezTo>
                    <a:pt x="3999" y="6286"/>
                    <a:pt x="3983" y="6284"/>
                    <a:pt x="3968" y="6288"/>
                  </a:cubicBezTo>
                  <a:cubicBezTo>
                    <a:pt x="3939" y="6296"/>
                    <a:pt x="3915" y="6308"/>
                    <a:pt x="3886" y="6316"/>
                  </a:cubicBezTo>
                  <a:cubicBezTo>
                    <a:pt x="3854" y="6325"/>
                    <a:pt x="3820" y="6332"/>
                    <a:pt x="3788" y="6341"/>
                  </a:cubicBezTo>
                  <a:cubicBezTo>
                    <a:pt x="3742" y="6343"/>
                    <a:pt x="3735" y="6359"/>
                    <a:pt x="3730" y="6366"/>
                  </a:cubicBezTo>
                  <a:cubicBezTo>
                    <a:pt x="3725" y="6373"/>
                    <a:pt x="3702" y="6379"/>
                    <a:pt x="3677" y="6385"/>
                  </a:cubicBezTo>
                  <a:cubicBezTo>
                    <a:pt x="3676" y="6378"/>
                    <a:pt x="3678" y="6373"/>
                    <a:pt x="3667" y="6373"/>
                  </a:cubicBezTo>
                  <a:cubicBezTo>
                    <a:pt x="3660" y="6373"/>
                    <a:pt x="3646" y="6376"/>
                    <a:pt x="3621" y="6381"/>
                  </a:cubicBezTo>
                  <a:cubicBezTo>
                    <a:pt x="3512" y="6402"/>
                    <a:pt x="3400" y="6425"/>
                    <a:pt x="3290" y="6445"/>
                  </a:cubicBezTo>
                  <a:cubicBezTo>
                    <a:pt x="3282" y="6447"/>
                    <a:pt x="3163" y="6463"/>
                    <a:pt x="3181" y="6465"/>
                  </a:cubicBezTo>
                  <a:cubicBezTo>
                    <a:pt x="3212" y="6469"/>
                    <a:pt x="3144" y="6478"/>
                    <a:pt x="3119" y="6480"/>
                  </a:cubicBezTo>
                  <a:cubicBezTo>
                    <a:pt x="3116" y="6480"/>
                    <a:pt x="3114" y="6480"/>
                    <a:pt x="3112" y="6480"/>
                  </a:cubicBezTo>
                  <a:cubicBezTo>
                    <a:pt x="3097" y="6480"/>
                    <a:pt x="3107" y="6475"/>
                    <a:pt x="3091" y="6475"/>
                  </a:cubicBezTo>
                  <a:cubicBezTo>
                    <a:pt x="3089" y="6475"/>
                    <a:pt x="3088" y="6475"/>
                    <a:pt x="3086" y="6475"/>
                  </a:cubicBezTo>
                  <a:cubicBezTo>
                    <a:pt x="3072" y="6475"/>
                    <a:pt x="3054" y="6477"/>
                    <a:pt x="3040" y="6479"/>
                  </a:cubicBezTo>
                  <a:cubicBezTo>
                    <a:pt x="3011" y="6482"/>
                    <a:pt x="2925" y="6488"/>
                    <a:pt x="2902" y="6495"/>
                  </a:cubicBezTo>
                  <a:cubicBezTo>
                    <a:pt x="2881" y="6502"/>
                    <a:pt x="2856" y="6501"/>
                    <a:pt x="2821" y="6505"/>
                  </a:cubicBezTo>
                  <a:cubicBezTo>
                    <a:pt x="2801" y="6508"/>
                    <a:pt x="2778" y="6517"/>
                    <a:pt x="2767" y="6518"/>
                  </a:cubicBezTo>
                  <a:cubicBezTo>
                    <a:pt x="2756" y="6518"/>
                    <a:pt x="2747" y="6514"/>
                    <a:pt x="2735" y="6513"/>
                  </a:cubicBezTo>
                  <a:cubicBezTo>
                    <a:pt x="2721" y="6512"/>
                    <a:pt x="2705" y="6511"/>
                    <a:pt x="2688" y="6511"/>
                  </a:cubicBezTo>
                  <a:cubicBezTo>
                    <a:pt x="2668" y="6511"/>
                    <a:pt x="2646" y="6512"/>
                    <a:pt x="2626" y="6513"/>
                  </a:cubicBezTo>
                  <a:cubicBezTo>
                    <a:pt x="2568" y="6515"/>
                    <a:pt x="2501" y="6517"/>
                    <a:pt x="2444" y="6520"/>
                  </a:cubicBezTo>
                  <a:cubicBezTo>
                    <a:pt x="2413" y="6521"/>
                    <a:pt x="2402" y="6524"/>
                    <a:pt x="2401" y="6531"/>
                  </a:cubicBezTo>
                  <a:cubicBezTo>
                    <a:pt x="2394" y="6532"/>
                    <a:pt x="2390" y="6534"/>
                    <a:pt x="2389" y="6535"/>
                  </a:cubicBezTo>
                  <a:lnTo>
                    <a:pt x="2389" y="6535"/>
                  </a:lnTo>
                  <a:cubicBezTo>
                    <a:pt x="2389" y="6526"/>
                    <a:pt x="2378" y="6516"/>
                    <a:pt x="2352" y="6515"/>
                  </a:cubicBezTo>
                  <a:cubicBezTo>
                    <a:pt x="2338" y="6514"/>
                    <a:pt x="2296" y="6512"/>
                    <a:pt x="2268" y="6512"/>
                  </a:cubicBezTo>
                  <a:cubicBezTo>
                    <a:pt x="2254" y="6512"/>
                    <a:pt x="2243" y="6513"/>
                    <a:pt x="2240" y="6514"/>
                  </a:cubicBezTo>
                  <a:cubicBezTo>
                    <a:pt x="2225" y="6519"/>
                    <a:pt x="2220" y="6525"/>
                    <a:pt x="2198" y="6525"/>
                  </a:cubicBezTo>
                  <a:cubicBezTo>
                    <a:pt x="2187" y="6525"/>
                    <a:pt x="2172" y="6524"/>
                    <a:pt x="2150" y="6520"/>
                  </a:cubicBezTo>
                  <a:cubicBezTo>
                    <a:pt x="2090" y="6515"/>
                    <a:pt x="2026" y="6510"/>
                    <a:pt x="1965" y="6505"/>
                  </a:cubicBezTo>
                  <a:cubicBezTo>
                    <a:pt x="1962" y="6505"/>
                    <a:pt x="1959" y="6505"/>
                    <a:pt x="1956" y="6505"/>
                  </a:cubicBezTo>
                  <a:cubicBezTo>
                    <a:pt x="1927" y="6505"/>
                    <a:pt x="1903" y="6511"/>
                    <a:pt x="1881" y="6511"/>
                  </a:cubicBezTo>
                  <a:cubicBezTo>
                    <a:pt x="1876" y="6511"/>
                    <a:pt x="1870" y="6510"/>
                    <a:pt x="1865" y="6510"/>
                  </a:cubicBezTo>
                  <a:cubicBezTo>
                    <a:pt x="1816" y="6502"/>
                    <a:pt x="1814" y="6485"/>
                    <a:pt x="1755" y="6476"/>
                  </a:cubicBezTo>
                  <a:cubicBezTo>
                    <a:pt x="1750" y="6476"/>
                    <a:pt x="1746" y="6475"/>
                    <a:pt x="1743" y="6475"/>
                  </a:cubicBezTo>
                  <a:cubicBezTo>
                    <a:pt x="1728" y="6475"/>
                    <a:pt x="1744" y="6486"/>
                    <a:pt x="1742" y="6488"/>
                  </a:cubicBezTo>
                  <a:cubicBezTo>
                    <a:pt x="1712" y="6484"/>
                    <a:pt x="1700" y="6469"/>
                    <a:pt x="1670" y="6469"/>
                  </a:cubicBezTo>
                  <a:cubicBezTo>
                    <a:pt x="1663" y="6469"/>
                    <a:pt x="1652" y="6485"/>
                    <a:pt x="1627" y="6485"/>
                  </a:cubicBezTo>
                  <a:cubicBezTo>
                    <a:pt x="1619" y="6485"/>
                    <a:pt x="1610" y="6484"/>
                    <a:pt x="1599" y="6480"/>
                  </a:cubicBezTo>
                  <a:cubicBezTo>
                    <a:pt x="1578" y="6473"/>
                    <a:pt x="1602" y="6469"/>
                    <a:pt x="1561" y="6460"/>
                  </a:cubicBezTo>
                  <a:cubicBezTo>
                    <a:pt x="1546" y="6456"/>
                    <a:pt x="1515" y="6451"/>
                    <a:pt x="1497" y="6449"/>
                  </a:cubicBezTo>
                  <a:cubicBezTo>
                    <a:pt x="1492" y="6449"/>
                    <a:pt x="1488" y="6449"/>
                    <a:pt x="1485" y="6449"/>
                  </a:cubicBezTo>
                  <a:cubicBezTo>
                    <a:pt x="1468" y="6449"/>
                    <a:pt x="1482" y="6457"/>
                    <a:pt x="1463" y="6457"/>
                  </a:cubicBezTo>
                  <a:cubicBezTo>
                    <a:pt x="1456" y="6457"/>
                    <a:pt x="1443" y="6456"/>
                    <a:pt x="1422" y="6452"/>
                  </a:cubicBezTo>
                  <a:cubicBezTo>
                    <a:pt x="1427" y="6447"/>
                    <a:pt x="1420" y="6440"/>
                    <a:pt x="1397" y="6431"/>
                  </a:cubicBezTo>
                  <a:cubicBezTo>
                    <a:pt x="1373" y="6424"/>
                    <a:pt x="1338" y="6414"/>
                    <a:pt x="1321" y="6414"/>
                  </a:cubicBezTo>
                  <a:cubicBezTo>
                    <a:pt x="1315" y="6414"/>
                    <a:pt x="1311" y="6415"/>
                    <a:pt x="1310" y="6418"/>
                  </a:cubicBezTo>
                  <a:lnTo>
                    <a:pt x="1310" y="6418"/>
                  </a:lnTo>
                  <a:cubicBezTo>
                    <a:pt x="1314" y="6403"/>
                    <a:pt x="1268" y="6397"/>
                    <a:pt x="1226" y="6396"/>
                  </a:cubicBezTo>
                  <a:cubicBezTo>
                    <a:pt x="1228" y="6387"/>
                    <a:pt x="1071" y="6357"/>
                    <a:pt x="1026" y="6346"/>
                  </a:cubicBezTo>
                  <a:lnTo>
                    <a:pt x="1026" y="6346"/>
                  </a:lnTo>
                  <a:cubicBezTo>
                    <a:pt x="1068" y="6358"/>
                    <a:pt x="1081" y="6366"/>
                    <a:pt x="1070" y="6366"/>
                  </a:cubicBezTo>
                  <a:cubicBezTo>
                    <a:pt x="1061" y="6366"/>
                    <a:pt x="1039" y="6361"/>
                    <a:pt x="1003" y="6349"/>
                  </a:cubicBezTo>
                  <a:cubicBezTo>
                    <a:pt x="947" y="6330"/>
                    <a:pt x="888" y="6311"/>
                    <a:pt x="831" y="6291"/>
                  </a:cubicBezTo>
                  <a:lnTo>
                    <a:pt x="831" y="6291"/>
                  </a:lnTo>
                  <a:cubicBezTo>
                    <a:pt x="826" y="6303"/>
                    <a:pt x="974" y="6353"/>
                    <a:pt x="1020" y="6367"/>
                  </a:cubicBezTo>
                  <a:cubicBezTo>
                    <a:pt x="974" y="6354"/>
                    <a:pt x="928" y="6342"/>
                    <a:pt x="884" y="6326"/>
                  </a:cubicBezTo>
                  <a:cubicBezTo>
                    <a:pt x="854" y="6316"/>
                    <a:pt x="807" y="6299"/>
                    <a:pt x="796" y="6288"/>
                  </a:cubicBezTo>
                  <a:cubicBezTo>
                    <a:pt x="786" y="6277"/>
                    <a:pt x="818" y="6286"/>
                    <a:pt x="783" y="6268"/>
                  </a:cubicBezTo>
                  <a:cubicBezTo>
                    <a:pt x="713" y="6233"/>
                    <a:pt x="686" y="6239"/>
                    <a:pt x="618" y="6209"/>
                  </a:cubicBezTo>
                  <a:cubicBezTo>
                    <a:pt x="559" y="6184"/>
                    <a:pt x="524" y="6157"/>
                    <a:pt x="491" y="6131"/>
                  </a:cubicBezTo>
                  <a:cubicBezTo>
                    <a:pt x="490" y="6132"/>
                    <a:pt x="489" y="6132"/>
                    <a:pt x="487" y="6132"/>
                  </a:cubicBezTo>
                  <a:cubicBezTo>
                    <a:pt x="474" y="6132"/>
                    <a:pt x="436" y="6117"/>
                    <a:pt x="411" y="6106"/>
                  </a:cubicBezTo>
                  <a:cubicBezTo>
                    <a:pt x="368" y="6083"/>
                    <a:pt x="395" y="6086"/>
                    <a:pt x="382" y="6077"/>
                  </a:cubicBezTo>
                  <a:cubicBezTo>
                    <a:pt x="376" y="6074"/>
                    <a:pt x="372" y="6071"/>
                    <a:pt x="369" y="6069"/>
                  </a:cubicBezTo>
                  <a:lnTo>
                    <a:pt x="369" y="6069"/>
                  </a:lnTo>
                  <a:cubicBezTo>
                    <a:pt x="372" y="6068"/>
                    <a:pt x="373" y="6066"/>
                    <a:pt x="368" y="6061"/>
                  </a:cubicBezTo>
                  <a:cubicBezTo>
                    <a:pt x="347" y="6043"/>
                    <a:pt x="300" y="6005"/>
                    <a:pt x="277" y="5986"/>
                  </a:cubicBezTo>
                  <a:cubicBezTo>
                    <a:pt x="252" y="5965"/>
                    <a:pt x="213" y="5920"/>
                    <a:pt x="197" y="5906"/>
                  </a:cubicBezTo>
                  <a:cubicBezTo>
                    <a:pt x="186" y="5898"/>
                    <a:pt x="182" y="5897"/>
                    <a:pt x="168" y="5869"/>
                  </a:cubicBezTo>
                  <a:cubicBezTo>
                    <a:pt x="159" y="5853"/>
                    <a:pt x="155" y="5836"/>
                    <a:pt x="155" y="5829"/>
                  </a:cubicBezTo>
                  <a:cubicBezTo>
                    <a:pt x="157" y="5821"/>
                    <a:pt x="153" y="5815"/>
                    <a:pt x="146" y="5793"/>
                  </a:cubicBezTo>
                  <a:cubicBezTo>
                    <a:pt x="136" y="5760"/>
                    <a:pt x="127" y="5731"/>
                    <a:pt x="127" y="5694"/>
                  </a:cubicBezTo>
                  <a:cubicBezTo>
                    <a:pt x="128" y="5659"/>
                    <a:pt x="133" y="5622"/>
                    <a:pt x="137" y="5586"/>
                  </a:cubicBezTo>
                  <a:cubicBezTo>
                    <a:pt x="141" y="5563"/>
                    <a:pt x="150" y="5532"/>
                    <a:pt x="152" y="5518"/>
                  </a:cubicBezTo>
                  <a:cubicBezTo>
                    <a:pt x="153" y="5515"/>
                    <a:pt x="152" y="5514"/>
                    <a:pt x="152" y="5514"/>
                  </a:cubicBezTo>
                  <a:cubicBezTo>
                    <a:pt x="151" y="5514"/>
                    <a:pt x="150" y="5515"/>
                    <a:pt x="149" y="5515"/>
                  </a:cubicBezTo>
                  <a:cubicBezTo>
                    <a:pt x="149" y="5515"/>
                    <a:pt x="148" y="5514"/>
                    <a:pt x="149" y="5511"/>
                  </a:cubicBezTo>
                  <a:lnTo>
                    <a:pt x="152" y="5481"/>
                  </a:lnTo>
                  <a:cubicBezTo>
                    <a:pt x="157" y="5434"/>
                    <a:pt x="158" y="5387"/>
                    <a:pt x="162" y="5340"/>
                  </a:cubicBezTo>
                  <a:cubicBezTo>
                    <a:pt x="164" y="5292"/>
                    <a:pt x="174" y="5192"/>
                    <a:pt x="161" y="5191"/>
                  </a:cubicBezTo>
                  <a:lnTo>
                    <a:pt x="161" y="5191"/>
                  </a:lnTo>
                  <a:cubicBezTo>
                    <a:pt x="161" y="5191"/>
                    <a:pt x="161" y="5191"/>
                    <a:pt x="161" y="5191"/>
                  </a:cubicBezTo>
                  <a:cubicBezTo>
                    <a:pt x="170" y="5191"/>
                    <a:pt x="174" y="5093"/>
                    <a:pt x="176" y="5054"/>
                  </a:cubicBezTo>
                  <a:cubicBezTo>
                    <a:pt x="176" y="5000"/>
                    <a:pt x="169" y="4992"/>
                    <a:pt x="172" y="4941"/>
                  </a:cubicBezTo>
                  <a:cubicBezTo>
                    <a:pt x="173" y="4919"/>
                    <a:pt x="180" y="4935"/>
                    <a:pt x="183" y="4914"/>
                  </a:cubicBezTo>
                  <a:cubicBezTo>
                    <a:pt x="186" y="4894"/>
                    <a:pt x="186" y="4867"/>
                    <a:pt x="185" y="4845"/>
                  </a:cubicBezTo>
                  <a:cubicBezTo>
                    <a:pt x="185" y="4817"/>
                    <a:pt x="184" y="4785"/>
                    <a:pt x="181" y="4761"/>
                  </a:cubicBezTo>
                  <a:cubicBezTo>
                    <a:pt x="180" y="4753"/>
                    <a:pt x="178" y="4751"/>
                    <a:pt x="176" y="4751"/>
                  </a:cubicBezTo>
                  <a:cubicBezTo>
                    <a:pt x="176" y="4751"/>
                    <a:pt x="175" y="4751"/>
                    <a:pt x="174" y="4752"/>
                  </a:cubicBezTo>
                  <a:lnTo>
                    <a:pt x="174" y="4752"/>
                  </a:lnTo>
                  <a:cubicBezTo>
                    <a:pt x="184" y="4743"/>
                    <a:pt x="175" y="4683"/>
                    <a:pt x="176" y="4653"/>
                  </a:cubicBezTo>
                  <a:cubicBezTo>
                    <a:pt x="176" y="4637"/>
                    <a:pt x="180" y="4636"/>
                    <a:pt x="184" y="4636"/>
                  </a:cubicBezTo>
                  <a:cubicBezTo>
                    <a:pt x="185" y="4636"/>
                    <a:pt x="186" y="4636"/>
                    <a:pt x="186" y="4636"/>
                  </a:cubicBezTo>
                  <a:cubicBezTo>
                    <a:pt x="192" y="4636"/>
                    <a:pt x="197" y="4634"/>
                    <a:pt x="195" y="4604"/>
                  </a:cubicBezTo>
                  <a:cubicBezTo>
                    <a:pt x="191" y="4535"/>
                    <a:pt x="174" y="4563"/>
                    <a:pt x="165" y="4539"/>
                  </a:cubicBezTo>
                  <a:cubicBezTo>
                    <a:pt x="157" y="4519"/>
                    <a:pt x="176" y="4461"/>
                    <a:pt x="178" y="4461"/>
                  </a:cubicBezTo>
                  <a:cubicBezTo>
                    <a:pt x="178" y="4461"/>
                    <a:pt x="178" y="4461"/>
                    <a:pt x="178" y="4461"/>
                  </a:cubicBezTo>
                  <a:cubicBezTo>
                    <a:pt x="173" y="4449"/>
                    <a:pt x="170" y="4460"/>
                    <a:pt x="169" y="4424"/>
                  </a:cubicBezTo>
                  <a:cubicBezTo>
                    <a:pt x="169" y="4414"/>
                    <a:pt x="170" y="4385"/>
                    <a:pt x="169" y="4377"/>
                  </a:cubicBezTo>
                  <a:cubicBezTo>
                    <a:pt x="168" y="4372"/>
                    <a:pt x="167" y="4372"/>
                    <a:pt x="166" y="4372"/>
                  </a:cubicBezTo>
                  <a:cubicBezTo>
                    <a:pt x="165" y="4372"/>
                    <a:pt x="165" y="4372"/>
                    <a:pt x="164" y="4372"/>
                  </a:cubicBezTo>
                  <a:cubicBezTo>
                    <a:pt x="163" y="4372"/>
                    <a:pt x="162" y="4371"/>
                    <a:pt x="161" y="4367"/>
                  </a:cubicBezTo>
                  <a:cubicBezTo>
                    <a:pt x="157" y="4356"/>
                    <a:pt x="158" y="4329"/>
                    <a:pt x="158" y="4314"/>
                  </a:cubicBezTo>
                  <a:lnTo>
                    <a:pt x="158" y="4314"/>
                  </a:lnTo>
                  <a:cubicBezTo>
                    <a:pt x="159" y="4314"/>
                    <a:pt x="160" y="4314"/>
                    <a:pt x="161" y="4314"/>
                  </a:cubicBezTo>
                  <a:cubicBezTo>
                    <a:pt x="166" y="4314"/>
                    <a:pt x="169" y="4305"/>
                    <a:pt x="167" y="4269"/>
                  </a:cubicBezTo>
                  <a:cubicBezTo>
                    <a:pt x="163" y="4213"/>
                    <a:pt x="160" y="4204"/>
                    <a:pt x="171" y="4198"/>
                  </a:cubicBezTo>
                  <a:cubicBezTo>
                    <a:pt x="176" y="4195"/>
                    <a:pt x="175" y="4121"/>
                    <a:pt x="171" y="4112"/>
                  </a:cubicBezTo>
                  <a:cubicBezTo>
                    <a:pt x="170" y="4109"/>
                    <a:pt x="169" y="4109"/>
                    <a:pt x="169" y="4109"/>
                  </a:cubicBezTo>
                  <a:cubicBezTo>
                    <a:pt x="168" y="4109"/>
                    <a:pt x="167" y="4110"/>
                    <a:pt x="166" y="4110"/>
                  </a:cubicBezTo>
                  <a:cubicBezTo>
                    <a:pt x="165" y="4110"/>
                    <a:pt x="164" y="4107"/>
                    <a:pt x="163" y="4091"/>
                  </a:cubicBezTo>
                  <a:cubicBezTo>
                    <a:pt x="162" y="4053"/>
                    <a:pt x="161" y="4012"/>
                    <a:pt x="162" y="3975"/>
                  </a:cubicBezTo>
                  <a:cubicBezTo>
                    <a:pt x="162" y="3936"/>
                    <a:pt x="168" y="3929"/>
                    <a:pt x="170" y="3896"/>
                  </a:cubicBezTo>
                  <a:cubicBezTo>
                    <a:pt x="173" y="3866"/>
                    <a:pt x="173" y="3815"/>
                    <a:pt x="167" y="3789"/>
                  </a:cubicBezTo>
                  <a:cubicBezTo>
                    <a:pt x="160" y="3754"/>
                    <a:pt x="169" y="3676"/>
                    <a:pt x="170" y="3676"/>
                  </a:cubicBezTo>
                  <a:cubicBezTo>
                    <a:pt x="170" y="3676"/>
                    <a:pt x="170" y="3676"/>
                    <a:pt x="170" y="3676"/>
                  </a:cubicBezTo>
                  <a:lnTo>
                    <a:pt x="170" y="3676"/>
                  </a:lnTo>
                  <a:cubicBezTo>
                    <a:pt x="169" y="3667"/>
                    <a:pt x="167" y="3664"/>
                    <a:pt x="165" y="3664"/>
                  </a:cubicBezTo>
                  <a:cubicBezTo>
                    <a:pt x="159" y="3664"/>
                    <a:pt x="153" y="3723"/>
                    <a:pt x="149" y="3723"/>
                  </a:cubicBezTo>
                  <a:cubicBezTo>
                    <a:pt x="149" y="3723"/>
                    <a:pt x="146" y="3674"/>
                    <a:pt x="149" y="3672"/>
                  </a:cubicBezTo>
                  <a:cubicBezTo>
                    <a:pt x="156" y="3668"/>
                    <a:pt x="152" y="3617"/>
                    <a:pt x="149" y="3592"/>
                  </a:cubicBezTo>
                  <a:cubicBezTo>
                    <a:pt x="142" y="3537"/>
                    <a:pt x="154" y="3561"/>
                    <a:pt x="160" y="3530"/>
                  </a:cubicBezTo>
                  <a:cubicBezTo>
                    <a:pt x="164" y="3510"/>
                    <a:pt x="155" y="3503"/>
                    <a:pt x="155" y="3496"/>
                  </a:cubicBezTo>
                  <a:cubicBezTo>
                    <a:pt x="149" y="3496"/>
                    <a:pt x="148" y="3456"/>
                    <a:pt x="147" y="3435"/>
                  </a:cubicBezTo>
                  <a:cubicBezTo>
                    <a:pt x="146" y="3378"/>
                    <a:pt x="149" y="3369"/>
                    <a:pt x="138" y="3321"/>
                  </a:cubicBezTo>
                  <a:cubicBezTo>
                    <a:pt x="137" y="3317"/>
                    <a:pt x="132" y="3280"/>
                    <a:pt x="133" y="3273"/>
                  </a:cubicBezTo>
                  <a:cubicBezTo>
                    <a:pt x="133" y="3271"/>
                    <a:pt x="134" y="3270"/>
                    <a:pt x="134" y="3270"/>
                  </a:cubicBezTo>
                  <a:cubicBezTo>
                    <a:pt x="137" y="3270"/>
                    <a:pt x="144" y="3292"/>
                    <a:pt x="148" y="3292"/>
                  </a:cubicBezTo>
                  <a:cubicBezTo>
                    <a:pt x="151" y="3292"/>
                    <a:pt x="152" y="3286"/>
                    <a:pt x="153" y="3269"/>
                  </a:cubicBezTo>
                  <a:cubicBezTo>
                    <a:pt x="154" y="3213"/>
                    <a:pt x="149" y="3146"/>
                    <a:pt x="148" y="3089"/>
                  </a:cubicBezTo>
                  <a:lnTo>
                    <a:pt x="148" y="3089"/>
                  </a:lnTo>
                  <a:cubicBezTo>
                    <a:pt x="148" y="3095"/>
                    <a:pt x="149" y="3136"/>
                    <a:pt x="145" y="3136"/>
                  </a:cubicBezTo>
                  <a:cubicBezTo>
                    <a:pt x="145" y="3136"/>
                    <a:pt x="144" y="3136"/>
                    <a:pt x="144" y="3136"/>
                  </a:cubicBezTo>
                  <a:cubicBezTo>
                    <a:pt x="142" y="3134"/>
                    <a:pt x="142" y="3043"/>
                    <a:pt x="135" y="3043"/>
                  </a:cubicBezTo>
                  <a:lnTo>
                    <a:pt x="135" y="3043"/>
                  </a:lnTo>
                  <a:cubicBezTo>
                    <a:pt x="139" y="3043"/>
                    <a:pt x="134" y="3102"/>
                    <a:pt x="132" y="3102"/>
                  </a:cubicBezTo>
                  <a:cubicBezTo>
                    <a:pt x="131" y="3102"/>
                    <a:pt x="131" y="3101"/>
                    <a:pt x="131" y="3099"/>
                  </a:cubicBezTo>
                  <a:cubicBezTo>
                    <a:pt x="128" y="3058"/>
                    <a:pt x="114" y="3000"/>
                    <a:pt x="127" y="3000"/>
                  </a:cubicBezTo>
                  <a:cubicBezTo>
                    <a:pt x="127" y="3000"/>
                    <a:pt x="127" y="3000"/>
                    <a:pt x="128" y="3000"/>
                  </a:cubicBezTo>
                  <a:cubicBezTo>
                    <a:pt x="130" y="3005"/>
                    <a:pt x="133" y="3014"/>
                    <a:pt x="135" y="3014"/>
                  </a:cubicBezTo>
                  <a:cubicBezTo>
                    <a:pt x="137" y="3014"/>
                    <a:pt x="138" y="3009"/>
                    <a:pt x="138" y="2995"/>
                  </a:cubicBezTo>
                  <a:cubicBezTo>
                    <a:pt x="138" y="2948"/>
                    <a:pt x="136" y="2878"/>
                    <a:pt x="132" y="2831"/>
                  </a:cubicBezTo>
                  <a:cubicBezTo>
                    <a:pt x="131" y="2818"/>
                    <a:pt x="129" y="2813"/>
                    <a:pt x="127" y="2813"/>
                  </a:cubicBezTo>
                  <a:cubicBezTo>
                    <a:pt x="124" y="2813"/>
                    <a:pt x="120" y="2824"/>
                    <a:pt x="116" y="2824"/>
                  </a:cubicBezTo>
                  <a:cubicBezTo>
                    <a:pt x="116" y="2824"/>
                    <a:pt x="116" y="2824"/>
                    <a:pt x="115" y="2824"/>
                  </a:cubicBezTo>
                  <a:cubicBezTo>
                    <a:pt x="114" y="2798"/>
                    <a:pt x="117" y="2707"/>
                    <a:pt x="121" y="2694"/>
                  </a:cubicBezTo>
                  <a:cubicBezTo>
                    <a:pt x="122" y="2693"/>
                    <a:pt x="122" y="2693"/>
                    <a:pt x="122" y="2693"/>
                  </a:cubicBezTo>
                  <a:cubicBezTo>
                    <a:pt x="126" y="2693"/>
                    <a:pt x="129" y="2743"/>
                    <a:pt x="130" y="2762"/>
                  </a:cubicBezTo>
                  <a:lnTo>
                    <a:pt x="130" y="2762"/>
                  </a:lnTo>
                  <a:cubicBezTo>
                    <a:pt x="129" y="2725"/>
                    <a:pt x="124" y="2658"/>
                    <a:pt x="128" y="2633"/>
                  </a:cubicBezTo>
                  <a:cubicBezTo>
                    <a:pt x="130" y="2621"/>
                    <a:pt x="134" y="2619"/>
                    <a:pt x="138" y="2619"/>
                  </a:cubicBezTo>
                  <a:cubicBezTo>
                    <a:pt x="142" y="2619"/>
                    <a:pt x="145" y="2621"/>
                    <a:pt x="148" y="2621"/>
                  </a:cubicBezTo>
                  <a:cubicBezTo>
                    <a:pt x="137" y="2596"/>
                    <a:pt x="128" y="2579"/>
                    <a:pt x="118" y="2541"/>
                  </a:cubicBezTo>
                  <a:cubicBezTo>
                    <a:pt x="114" y="2523"/>
                    <a:pt x="114" y="2487"/>
                    <a:pt x="111" y="2461"/>
                  </a:cubicBezTo>
                  <a:cubicBezTo>
                    <a:pt x="109" y="2448"/>
                    <a:pt x="100" y="2428"/>
                    <a:pt x="104" y="2408"/>
                  </a:cubicBezTo>
                  <a:cubicBezTo>
                    <a:pt x="105" y="2404"/>
                    <a:pt x="106" y="2402"/>
                    <a:pt x="108" y="2402"/>
                  </a:cubicBezTo>
                  <a:cubicBezTo>
                    <a:pt x="113" y="2402"/>
                    <a:pt x="119" y="2424"/>
                    <a:pt x="125" y="2424"/>
                  </a:cubicBezTo>
                  <a:cubicBezTo>
                    <a:pt x="126" y="2424"/>
                    <a:pt x="127" y="2423"/>
                    <a:pt x="128" y="2421"/>
                  </a:cubicBezTo>
                  <a:cubicBezTo>
                    <a:pt x="134" y="2408"/>
                    <a:pt x="126" y="2361"/>
                    <a:pt x="122" y="2346"/>
                  </a:cubicBezTo>
                  <a:cubicBezTo>
                    <a:pt x="118" y="2326"/>
                    <a:pt x="115" y="2326"/>
                    <a:pt x="113" y="2298"/>
                  </a:cubicBezTo>
                  <a:cubicBezTo>
                    <a:pt x="110" y="2268"/>
                    <a:pt x="109" y="2236"/>
                    <a:pt x="107" y="2207"/>
                  </a:cubicBezTo>
                  <a:cubicBezTo>
                    <a:pt x="107" y="2199"/>
                    <a:pt x="107" y="2191"/>
                    <a:pt x="106" y="2183"/>
                  </a:cubicBezTo>
                  <a:lnTo>
                    <a:pt x="106" y="2183"/>
                  </a:lnTo>
                  <a:cubicBezTo>
                    <a:pt x="105" y="2195"/>
                    <a:pt x="103" y="2208"/>
                    <a:pt x="100" y="2208"/>
                  </a:cubicBezTo>
                  <a:cubicBezTo>
                    <a:pt x="98" y="2208"/>
                    <a:pt x="97" y="2201"/>
                    <a:pt x="95" y="2181"/>
                  </a:cubicBezTo>
                  <a:cubicBezTo>
                    <a:pt x="94" y="2161"/>
                    <a:pt x="97" y="2152"/>
                    <a:pt x="99" y="2152"/>
                  </a:cubicBezTo>
                  <a:cubicBezTo>
                    <a:pt x="102" y="2152"/>
                    <a:pt x="105" y="2160"/>
                    <a:pt x="106" y="2175"/>
                  </a:cubicBezTo>
                  <a:lnTo>
                    <a:pt x="106" y="2175"/>
                  </a:lnTo>
                  <a:cubicBezTo>
                    <a:pt x="104" y="2107"/>
                    <a:pt x="102" y="2024"/>
                    <a:pt x="94" y="1966"/>
                  </a:cubicBezTo>
                  <a:cubicBezTo>
                    <a:pt x="91" y="1949"/>
                    <a:pt x="85" y="1946"/>
                    <a:pt x="87" y="1926"/>
                  </a:cubicBezTo>
                  <a:cubicBezTo>
                    <a:pt x="88" y="1899"/>
                    <a:pt x="94" y="1893"/>
                    <a:pt x="95" y="1865"/>
                  </a:cubicBezTo>
                  <a:cubicBezTo>
                    <a:pt x="99" y="1807"/>
                    <a:pt x="96" y="1715"/>
                    <a:pt x="87" y="1655"/>
                  </a:cubicBezTo>
                  <a:cubicBezTo>
                    <a:pt x="85" y="1644"/>
                    <a:pt x="76" y="1619"/>
                    <a:pt x="76" y="1613"/>
                  </a:cubicBezTo>
                  <a:cubicBezTo>
                    <a:pt x="78" y="1589"/>
                    <a:pt x="90" y="1611"/>
                    <a:pt x="87" y="1573"/>
                  </a:cubicBezTo>
                  <a:cubicBezTo>
                    <a:pt x="87" y="1573"/>
                    <a:pt x="78" y="1562"/>
                    <a:pt x="76" y="1532"/>
                  </a:cubicBezTo>
                  <a:cubicBezTo>
                    <a:pt x="74" y="1511"/>
                    <a:pt x="73" y="1486"/>
                    <a:pt x="68" y="1482"/>
                  </a:cubicBezTo>
                  <a:cubicBezTo>
                    <a:pt x="57" y="1472"/>
                    <a:pt x="57" y="1462"/>
                    <a:pt x="47" y="1423"/>
                  </a:cubicBezTo>
                  <a:cubicBezTo>
                    <a:pt x="49" y="1413"/>
                    <a:pt x="61" y="1386"/>
                    <a:pt x="64" y="1386"/>
                  </a:cubicBezTo>
                  <a:cubicBezTo>
                    <a:pt x="65" y="1386"/>
                    <a:pt x="65" y="1387"/>
                    <a:pt x="65" y="1390"/>
                  </a:cubicBezTo>
                  <a:cubicBezTo>
                    <a:pt x="65" y="1402"/>
                    <a:pt x="62" y="1428"/>
                    <a:pt x="68" y="1447"/>
                  </a:cubicBezTo>
                  <a:cubicBezTo>
                    <a:pt x="69" y="1451"/>
                    <a:pt x="70" y="1453"/>
                    <a:pt x="71" y="1453"/>
                  </a:cubicBezTo>
                  <a:cubicBezTo>
                    <a:pt x="72" y="1453"/>
                    <a:pt x="73" y="1444"/>
                    <a:pt x="73" y="1434"/>
                  </a:cubicBezTo>
                  <a:cubicBezTo>
                    <a:pt x="73" y="1408"/>
                    <a:pt x="60" y="1330"/>
                    <a:pt x="67" y="1309"/>
                  </a:cubicBezTo>
                  <a:cubicBezTo>
                    <a:pt x="69" y="1305"/>
                    <a:pt x="69" y="1294"/>
                    <a:pt x="68" y="1278"/>
                  </a:cubicBezTo>
                  <a:lnTo>
                    <a:pt x="68" y="1278"/>
                  </a:lnTo>
                  <a:cubicBezTo>
                    <a:pt x="66" y="1292"/>
                    <a:pt x="62" y="1307"/>
                    <a:pt x="58" y="1307"/>
                  </a:cubicBezTo>
                  <a:cubicBezTo>
                    <a:pt x="55" y="1307"/>
                    <a:pt x="52" y="1299"/>
                    <a:pt x="51" y="1277"/>
                  </a:cubicBezTo>
                  <a:lnTo>
                    <a:pt x="51" y="1277"/>
                  </a:lnTo>
                  <a:lnTo>
                    <a:pt x="68" y="1278"/>
                  </a:lnTo>
                  <a:lnTo>
                    <a:pt x="68" y="1278"/>
                  </a:lnTo>
                  <a:cubicBezTo>
                    <a:pt x="66" y="1229"/>
                    <a:pt x="55" y="1138"/>
                    <a:pt x="52" y="1102"/>
                  </a:cubicBezTo>
                  <a:cubicBezTo>
                    <a:pt x="44" y="1102"/>
                    <a:pt x="45" y="1131"/>
                    <a:pt x="38" y="1131"/>
                  </a:cubicBezTo>
                  <a:cubicBezTo>
                    <a:pt x="36" y="1098"/>
                    <a:pt x="45" y="1069"/>
                    <a:pt x="43" y="1054"/>
                  </a:cubicBezTo>
                  <a:cubicBezTo>
                    <a:pt x="39" y="1026"/>
                    <a:pt x="29" y="1006"/>
                    <a:pt x="24" y="985"/>
                  </a:cubicBezTo>
                  <a:cubicBezTo>
                    <a:pt x="27" y="982"/>
                    <a:pt x="31" y="928"/>
                    <a:pt x="64" y="901"/>
                  </a:cubicBezTo>
                  <a:cubicBezTo>
                    <a:pt x="95" y="873"/>
                    <a:pt x="132" y="874"/>
                    <a:pt x="132" y="866"/>
                  </a:cubicBezTo>
                  <a:lnTo>
                    <a:pt x="132" y="866"/>
                  </a:lnTo>
                  <a:cubicBezTo>
                    <a:pt x="114" y="867"/>
                    <a:pt x="108" y="873"/>
                    <a:pt x="102" y="875"/>
                  </a:cubicBezTo>
                  <a:cubicBezTo>
                    <a:pt x="100" y="876"/>
                    <a:pt x="99" y="877"/>
                    <a:pt x="98" y="877"/>
                  </a:cubicBezTo>
                  <a:cubicBezTo>
                    <a:pt x="93" y="877"/>
                    <a:pt x="104" y="862"/>
                    <a:pt x="110" y="860"/>
                  </a:cubicBezTo>
                  <a:cubicBezTo>
                    <a:pt x="117" y="855"/>
                    <a:pt x="131" y="852"/>
                    <a:pt x="145" y="852"/>
                  </a:cubicBezTo>
                  <a:cubicBezTo>
                    <a:pt x="154" y="852"/>
                    <a:pt x="163" y="853"/>
                    <a:pt x="171" y="856"/>
                  </a:cubicBezTo>
                  <a:cubicBezTo>
                    <a:pt x="197" y="866"/>
                    <a:pt x="192" y="871"/>
                    <a:pt x="190" y="873"/>
                  </a:cubicBezTo>
                  <a:cubicBezTo>
                    <a:pt x="187" y="878"/>
                    <a:pt x="188" y="880"/>
                    <a:pt x="206" y="898"/>
                  </a:cubicBezTo>
                  <a:cubicBezTo>
                    <a:pt x="214" y="907"/>
                    <a:pt x="222" y="920"/>
                    <a:pt x="226" y="934"/>
                  </a:cubicBezTo>
                  <a:cubicBezTo>
                    <a:pt x="231" y="948"/>
                    <a:pt x="231" y="963"/>
                    <a:pt x="232" y="977"/>
                  </a:cubicBezTo>
                  <a:cubicBezTo>
                    <a:pt x="237" y="1010"/>
                    <a:pt x="243" y="987"/>
                    <a:pt x="246" y="1032"/>
                  </a:cubicBezTo>
                  <a:cubicBezTo>
                    <a:pt x="248" y="1064"/>
                    <a:pt x="250" y="1083"/>
                    <a:pt x="244" y="1083"/>
                  </a:cubicBezTo>
                  <a:cubicBezTo>
                    <a:pt x="242" y="1079"/>
                    <a:pt x="237" y="1065"/>
                    <a:pt x="235" y="1065"/>
                  </a:cubicBezTo>
                  <a:cubicBezTo>
                    <a:pt x="234" y="1065"/>
                    <a:pt x="234" y="1065"/>
                    <a:pt x="234" y="1066"/>
                  </a:cubicBezTo>
                  <a:cubicBezTo>
                    <a:pt x="231" y="1070"/>
                    <a:pt x="265" y="1202"/>
                    <a:pt x="258" y="1224"/>
                  </a:cubicBezTo>
                  <a:cubicBezTo>
                    <a:pt x="252" y="1240"/>
                    <a:pt x="245" y="1227"/>
                    <a:pt x="246" y="1280"/>
                  </a:cubicBezTo>
                  <a:cubicBezTo>
                    <a:pt x="246" y="1292"/>
                    <a:pt x="251" y="1347"/>
                    <a:pt x="253" y="1359"/>
                  </a:cubicBezTo>
                  <a:lnTo>
                    <a:pt x="253" y="1359"/>
                  </a:lnTo>
                  <a:cubicBezTo>
                    <a:pt x="252" y="1350"/>
                    <a:pt x="259" y="1282"/>
                    <a:pt x="262" y="1282"/>
                  </a:cubicBezTo>
                  <a:cubicBezTo>
                    <a:pt x="263" y="1282"/>
                    <a:pt x="264" y="1286"/>
                    <a:pt x="264" y="1295"/>
                  </a:cubicBezTo>
                  <a:cubicBezTo>
                    <a:pt x="266" y="1335"/>
                    <a:pt x="265" y="1370"/>
                    <a:pt x="267" y="1411"/>
                  </a:cubicBezTo>
                  <a:lnTo>
                    <a:pt x="270" y="1475"/>
                  </a:lnTo>
                  <a:cubicBezTo>
                    <a:pt x="270" y="1488"/>
                    <a:pt x="271" y="1495"/>
                    <a:pt x="273" y="1496"/>
                  </a:cubicBezTo>
                  <a:cubicBezTo>
                    <a:pt x="274" y="1500"/>
                    <a:pt x="274" y="1501"/>
                    <a:pt x="273" y="1501"/>
                  </a:cubicBezTo>
                  <a:cubicBezTo>
                    <a:pt x="270" y="1501"/>
                    <a:pt x="261" y="1484"/>
                    <a:pt x="259" y="1484"/>
                  </a:cubicBezTo>
                  <a:cubicBezTo>
                    <a:pt x="259" y="1484"/>
                    <a:pt x="259" y="1484"/>
                    <a:pt x="259" y="1484"/>
                  </a:cubicBezTo>
                  <a:cubicBezTo>
                    <a:pt x="253" y="1491"/>
                    <a:pt x="262" y="1530"/>
                    <a:pt x="264" y="1538"/>
                  </a:cubicBezTo>
                  <a:cubicBezTo>
                    <a:pt x="267" y="1548"/>
                    <a:pt x="276" y="1570"/>
                    <a:pt x="273" y="1595"/>
                  </a:cubicBezTo>
                  <a:cubicBezTo>
                    <a:pt x="273" y="1605"/>
                    <a:pt x="271" y="1607"/>
                    <a:pt x="269" y="1607"/>
                  </a:cubicBezTo>
                  <a:cubicBezTo>
                    <a:pt x="268" y="1607"/>
                    <a:pt x="266" y="1606"/>
                    <a:pt x="265" y="1606"/>
                  </a:cubicBezTo>
                  <a:cubicBezTo>
                    <a:pt x="264" y="1606"/>
                    <a:pt x="263" y="1606"/>
                    <a:pt x="262" y="1608"/>
                  </a:cubicBezTo>
                  <a:lnTo>
                    <a:pt x="262" y="1608"/>
                  </a:lnTo>
                  <a:cubicBezTo>
                    <a:pt x="263" y="1607"/>
                    <a:pt x="263" y="1607"/>
                    <a:pt x="263" y="1607"/>
                  </a:cubicBezTo>
                  <a:cubicBezTo>
                    <a:pt x="269" y="1607"/>
                    <a:pt x="280" y="1681"/>
                    <a:pt x="282" y="1700"/>
                  </a:cubicBezTo>
                  <a:cubicBezTo>
                    <a:pt x="285" y="1722"/>
                    <a:pt x="287" y="1750"/>
                    <a:pt x="286" y="1772"/>
                  </a:cubicBezTo>
                  <a:cubicBezTo>
                    <a:pt x="286" y="1791"/>
                    <a:pt x="282" y="1781"/>
                    <a:pt x="281" y="1802"/>
                  </a:cubicBezTo>
                  <a:cubicBezTo>
                    <a:pt x="281" y="1820"/>
                    <a:pt x="283" y="1898"/>
                    <a:pt x="289" y="1899"/>
                  </a:cubicBezTo>
                  <a:cubicBezTo>
                    <a:pt x="294" y="1902"/>
                    <a:pt x="297" y="1907"/>
                    <a:pt x="299" y="1937"/>
                  </a:cubicBezTo>
                  <a:cubicBezTo>
                    <a:pt x="299" y="1937"/>
                    <a:pt x="301" y="1981"/>
                    <a:pt x="300" y="1981"/>
                  </a:cubicBezTo>
                  <a:cubicBezTo>
                    <a:pt x="298" y="1981"/>
                    <a:pt x="289" y="1936"/>
                    <a:pt x="284" y="1936"/>
                  </a:cubicBezTo>
                  <a:cubicBezTo>
                    <a:pt x="282" y="1936"/>
                    <a:pt x="281" y="1941"/>
                    <a:pt x="281" y="1954"/>
                  </a:cubicBezTo>
                  <a:cubicBezTo>
                    <a:pt x="281" y="1998"/>
                    <a:pt x="293" y="2016"/>
                    <a:pt x="291" y="2060"/>
                  </a:cubicBezTo>
                  <a:cubicBezTo>
                    <a:pt x="287" y="2111"/>
                    <a:pt x="295" y="2143"/>
                    <a:pt x="302" y="2184"/>
                  </a:cubicBezTo>
                  <a:cubicBezTo>
                    <a:pt x="307" y="2216"/>
                    <a:pt x="305" y="2209"/>
                    <a:pt x="304" y="2226"/>
                  </a:cubicBezTo>
                  <a:cubicBezTo>
                    <a:pt x="303" y="2239"/>
                    <a:pt x="308" y="2265"/>
                    <a:pt x="308" y="2279"/>
                  </a:cubicBezTo>
                  <a:cubicBezTo>
                    <a:pt x="314" y="2294"/>
                    <a:pt x="325" y="2349"/>
                    <a:pt x="316" y="2365"/>
                  </a:cubicBezTo>
                  <a:cubicBezTo>
                    <a:pt x="314" y="2368"/>
                    <a:pt x="293" y="2393"/>
                    <a:pt x="306" y="2422"/>
                  </a:cubicBezTo>
                  <a:cubicBezTo>
                    <a:pt x="312" y="2436"/>
                    <a:pt x="315" y="2433"/>
                    <a:pt x="316" y="2471"/>
                  </a:cubicBezTo>
                  <a:cubicBezTo>
                    <a:pt x="317" y="2493"/>
                    <a:pt x="310" y="2479"/>
                    <a:pt x="308" y="2489"/>
                  </a:cubicBezTo>
                  <a:cubicBezTo>
                    <a:pt x="306" y="2500"/>
                    <a:pt x="307" y="2526"/>
                    <a:pt x="308" y="2542"/>
                  </a:cubicBezTo>
                  <a:lnTo>
                    <a:pt x="320" y="2542"/>
                  </a:lnTo>
                  <a:cubicBezTo>
                    <a:pt x="321" y="2528"/>
                    <a:pt x="321" y="2505"/>
                    <a:pt x="325" y="2499"/>
                  </a:cubicBezTo>
                  <a:cubicBezTo>
                    <a:pt x="325" y="2499"/>
                    <a:pt x="326" y="2498"/>
                    <a:pt x="326" y="2498"/>
                  </a:cubicBezTo>
                  <a:cubicBezTo>
                    <a:pt x="330" y="2498"/>
                    <a:pt x="332" y="2561"/>
                    <a:pt x="332" y="2571"/>
                  </a:cubicBezTo>
                  <a:cubicBezTo>
                    <a:pt x="334" y="2620"/>
                    <a:pt x="327" y="2594"/>
                    <a:pt x="324" y="2638"/>
                  </a:cubicBezTo>
                  <a:cubicBezTo>
                    <a:pt x="324" y="2645"/>
                    <a:pt x="321" y="2709"/>
                    <a:pt x="322" y="2715"/>
                  </a:cubicBezTo>
                  <a:cubicBezTo>
                    <a:pt x="328" y="2732"/>
                    <a:pt x="331" y="2712"/>
                    <a:pt x="334" y="2755"/>
                  </a:cubicBezTo>
                  <a:cubicBezTo>
                    <a:pt x="334" y="2776"/>
                    <a:pt x="334" y="2798"/>
                    <a:pt x="337" y="2807"/>
                  </a:cubicBezTo>
                  <a:cubicBezTo>
                    <a:pt x="346" y="2829"/>
                    <a:pt x="347" y="2966"/>
                    <a:pt x="348" y="3000"/>
                  </a:cubicBezTo>
                  <a:cubicBezTo>
                    <a:pt x="348" y="3036"/>
                    <a:pt x="346" y="3029"/>
                    <a:pt x="341" y="3041"/>
                  </a:cubicBezTo>
                  <a:cubicBezTo>
                    <a:pt x="337" y="3053"/>
                    <a:pt x="341" y="3106"/>
                    <a:pt x="341" y="3126"/>
                  </a:cubicBezTo>
                  <a:cubicBezTo>
                    <a:pt x="339" y="3153"/>
                    <a:pt x="339" y="3199"/>
                    <a:pt x="347" y="3212"/>
                  </a:cubicBezTo>
                  <a:cubicBezTo>
                    <a:pt x="351" y="3220"/>
                    <a:pt x="350" y="3239"/>
                    <a:pt x="351" y="3264"/>
                  </a:cubicBezTo>
                  <a:cubicBezTo>
                    <a:pt x="351" y="3280"/>
                    <a:pt x="355" y="3283"/>
                    <a:pt x="357" y="3306"/>
                  </a:cubicBezTo>
                  <a:cubicBezTo>
                    <a:pt x="360" y="3342"/>
                    <a:pt x="357" y="3365"/>
                    <a:pt x="358" y="3399"/>
                  </a:cubicBezTo>
                  <a:cubicBezTo>
                    <a:pt x="359" y="3432"/>
                    <a:pt x="377" y="3505"/>
                    <a:pt x="385" y="3505"/>
                  </a:cubicBezTo>
                  <a:cubicBezTo>
                    <a:pt x="386" y="3505"/>
                    <a:pt x="387" y="3503"/>
                    <a:pt x="388" y="3498"/>
                  </a:cubicBezTo>
                  <a:lnTo>
                    <a:pt x="388" y="3498"/>
                  </a:lnTo>
                  <a:cubicBezTo>
                    <a:pt x="388" y="3498"/>
                    <a:pt x="388" y="3498"/>
                    <a:pt x="388" y="3498"/>
                  </a:cubicBezTo>
                  <a:cubicBezTo>
                    <a:pt x="388" y="3498"/>
                    <a:pt x="388" y="3498"/>
                    <a:pt x="388" y="3498"/>
                  </a:cubicBezTo>
                  <a:lnTo>
                    <a:pt x="388" y="3498"/>
                  </a:lnTo>
                  <a:cubicBezTo>
                    <a:pt x="388" y="3498"/>
                    <a:pt x="388" y="3498"/>
                    <a:pt x="388" y="3498"/>
                  </a:cubicBezTo>
                  <a:lnTo>
                    <a:pt x="388" y="3498"/>
                  </a:lnTo>
                  <a:cubicBezTo>
                    <a:pt x="388" y="3498"/>
                    <a:pt x="385" y="3459"/>
                    <a:pt x="385" y="3453"/>
                  </a:cubicBezTo>
                  <a:cubicBezTo>
                    <a:pt x="385" y="3431"/>
                    <a:pt x="386" y="3407"/>
                    <a:pt x="389" y="3391"/>
                  </a:cubicBezTo>
                  <a:cubicBezTo>
                    <a:pt x="391" y="3342"/>
                    <a:pt x="392" y="3288"/>
                    <a:pt x="389" y="3233"/>
                  </a:cubicBezTo>
                  <a:cubicBezTo>
                    <a:pt x="387" y="3195"/>
                    <a:pt x="375" y="3232"/>
                    <a:pt x="371" y="3181"/>
                  </a:cubicBezTo>
                  <a:cubicBezTo>
                    <a:pt x="369" y="3147"/>
                    <a:pt x="370" y="3124"/>
                    <a:pt x="374" y="3098"/>
                  </a:cubicBezTo>
                  <a:cubicBezTo>
                    <a:pt x="379" y="3098"/>
                    <a:pt x="379" y="3096"/>
                    <a:pt x="378" y="3069"/>
                  </a:cubicBezTo>
                  <a:cubicBezTo>
                    <a:pt x="377" y="3026"/>
                    <a:pt x="377" y="3049"/>
                    <a:pt x="369" y="3036"/>
                  </a:cubicBezTo>
                  <a:cubicBezTo>
                    <a:pt x="367" y="3031"/>
                    <a:pt x="363" y="2999"/>
                    <a:pt x="365" y="2985"/>
                  </a:cubicBezTo>
                  <a:cubicBezTo>
                    <a:pt x="366" y="2977"/>
                    <a:pt x="368" y="2975"/>
                    <a:pt x="370" y="2975"/>
                  </a:cubicBezTo>
                  <a:cubicBezTo>
                    <a:pt x="372" y="2975"/>
                    <a:pt x="374" y="2978"/>
                    <a:pt x="376" y="2978"/>
                  </a:cubicBezTo>
                  <a:cubicBezTo>
                    <a:pt x="379" y="2978"/>
                    <a:pt x="381" y="2972"/>
                    <a:pt x="380" y="2943"/>
                  </a:cubicBezTo>
                  <a:cubicBezTo>
                    <a:pt x="379" y="2919"/>
                    <a:pt x="371" y="2865"/>
                    <a:pt x="366" y="2865"/>
                  </a:cubicBezTo>
                  <a:cubicBezTo>
                    <a:pt x="364" y="2853"/>
                    <a:pt x="364" y="2832"/>
                    <a:pt x="363" y="2819"/>
                  </a:cubicBezTo>
                  <a:cubicBezTo>
                    <a:pt x="362" y="2802"/>
                    <a:pt x="348" y="2679"/>
                    <a:pt x="349" y="2671"/>
                  </a:cubicBezTo>
                  <a:cubicBezTo>
                    <a:pt x="350" y="2669"/>
                    <a:pt x="350" y="2667"/>
                    <a:pt x="351" y="2667"/>
                  </a:cubicBezTo>
                  <a:cubicBezTo>
                    <a:pt x="356" y="2667"/>
                    <a:pt x="367" y="2733"/>
                    <a:pt x="370" y="2733"/>
                  </a:cubicBezTo>
                  <a:cubicBezTo>
                    <a:pt x="366" y="2733"/>
                    <a:pt x="355" y="2579"/>
                    <a:pt x="352" y="2560"/>
                  </a:cubicBezTo>
                  <a:cubicBezTo>
                    <a:pt x="346" y="2533"/>
                    <a:pt x="347" y="2512"/>
                    <a:pt x="351" y="2485"/>
                  </a:cubicBezTo>
                  <a:cubicBezTo>
                    <a:pt x="357" y="2443"/>
                    <a:pt x="349" y="2446"/>
                    <a:pt x="348" y="2418"/>
                  </a:cubicBezTo>
                  <a:cubicBezTo>
                    <a:pt x="347" y="2387"/>
                    <a:pt x="346" y="2378"/>
                    <a:pt x="348" y="2356"/>
                  </a:cubicBezTo>
                  <a:cubicBezTo>
                    <a:pt x="350" y="2348"/>
                    <a:pt x="350" y="2339"/>
                    <a:pt x="349" y="2329"/>
                  </a:cubicBezTo>
                  <a:cubicBezTo>
                    <a:pt x="348" y="2314"/>
                    <a:pt x="344" y="2302"/>
                    <a:pt x="341" y="2302"/>
                  </a:cubicBezTo>
                  <a:cubicBezTo>
                    <a:pt x="340" y="2302"/>
                    <a:pt x="339" y="2304"/>
                    <a:pt x="338" y="2310"/>
                  </a:cubicBezTo>
                  <a:cubicBezTo>
                    <a:pt x="337" y="2313"/>
                    <a:pt x="335" y="2316"/>
                    <a:pt x="333" y="2316"/>
                  </a:cubicBezTo>
                  <a:cubicBezTo>
                    <a:pt x="331" y="2316"/>
                    <a:pt x="329" y="2309"/>
                    <a:pt x="329" y="2290"/>
                  </a:cubicBezTo>
                  <a:cubicBezTo>
                    <a:pt x="330" y="2261"/>
                    <a:pt x="337" y="2256"/>
                    <a:pt x="338" y="2226"/>
                  </a:cubicBezTo>
                  <a:cubicBezTo>
                    <a:pt x="339" y="2195"/>
                    <a:pt x="334" y="2161"/>
                    <a:pt x="330" y="2134"/>
                  </a:cubicBezTo>
                  <a:cubicBezTo>
                    <a:pt x="329" y="2112"/>
                    <a:pt x="328" y="2089"/>
                    <a:pt x="329" y="2069"/>
                  </a:cubicBezTo>
                  <a:cubicBezTo>
                    <a:pt x="332" y="2063"/>
                    <a:pt x="332" y="2056"/>
                    <a:pt x="332" y="2046"/>
                  </a:cubicBezTo>
                  <a:cubicBezTo>
                    <a:pt x="330" y="2009"/>
                    <a:pt x="326" y="2018"/>
                    <a:pt x="323" y="1981"/>
                  </a:cubicBezTo>
                  <a:cubicBezTo>
                    <a:pt x="322" y="1956"/>
                    <a:pt x="324" y="1940"/>
                    <a:pt x="323" y="1915"/>
                  </a:cubicBezTo>
                  <a:cubicBezTo>
                    <a:pt x="322" y="1858"/>
                    <a:pt x="317" y="1786"/>
                    <a:pt x="308" y="1738"/>
                  </a:cubicBezTo>
                  <a:cubicBezTo>
                    <a:pt x="302" y="1706"/>
                    <a:pt x="300" y="1696"/>
                    <a:pt x="309" y="1696"/>
                  </a:cubicBezTo>
                  <a:cubicBezTo>
                    <a:pt x="311" y="1703"/>
                    <a:pt x="312" y="1706"/>
                    <a:pt x="313" y="1706"/>
                  </a:cubicBezTo>
                  <a:cubicBezTo>
                    <a:pt x="315" y="1706"/>
                    <a:pt x="314" y="1681"/>
                    <a:pt x="314" y="1665"/>
                  </a:cubicBezTo>
                  <a:cubicBezTo>
                    <a:pt x="313" y="1634"/>
                    <a:pt x="311" y="1596"/>
                    <a:pt x="307" y="1567"/>
                  </a:cubicBezTo>
                  <a:cubicBezTo>
                    <a:pt x="304" y="1545"/>
                    <a:pt x="298" y="1526"/>
                    <a:pt x="300" y="1492"/>
                  </a:cubicBezTo>
                  <a:lnTo>
                    <a:pt x="300" y="1492"/>
                  </a:lnTo>
                  <a:cubicBezTo>
                    <a:pt x="300" y="1492"/>
                    <a:pt x="300" y="1492"/>
                    <a:pt x="300" y="1492"/>
                  </a:cubicBezTo>
                  <a:cubicBezTo>
                    <a:pt x="308" y="1492"/>
                    <a:pt x="301" y="1410"/>
                    <a:pt x="299" y="1384"/>
                  </a:cubicBezTo>
                  <a:cubicBezTo>
                    <a:pt x="296" y="1356"/>
                    <a:pt x="279" y="1319"/>
                    <a:pt x="283" y="1307"/>
                  </a:cubicBezTo>
                  <a:cubicBezTo>
                    <a:pt x="289" y="1278"/>
                    <a:pt x="292" y="1270"/>
                    <a:pt x="290" y="1216"/>
                  </a:cubicBezTo>
                  <a:cubicBezTo>
                    <a:pt x="286" y="1138"/>
                    <a:pt x="282" y="1056"/>
                    <a:pt x="275" y="978"/>
                  </a:cubicBezTo>
                  <a:cubicBezTo>
                    <a:pt x="274" y="955"/>
                    <a:pt x="270" y="910"/>
                    <a:pt x="246" y="884"/>
                  </a:cubicBezTo>
                  <a:cubicBezTo>
                    <a:pt x="232" y="867"/>
                    <a:pt x="217" y="860"/>
                    <a:pt x="201" y="851"/>
                  </a:cubicBezTo>
                  <a:cubicBezTo>
                    <a:pt x="177" y="838"/>
                    <a:pt x="155" y="826"/>
                    <a:pt x="131" y="825"/>
                  </a:cubicBezTo>
                  <a:cubicBezTo>
                    <a:pt x="129" y="825"/>
                    <a:pt x="128" y="825"/>
                    <a:pt x="126" y="825"/>
                  </a:cubicBezTo>
                  <a:cubicBezTo>
                    <a:pt x="97" y="825"/>
                    <a:pt x="62" y="839"/>
                    <a:pt x="38" y="865"/>
                  </a:cubicBezTo>
                  <a:cubicBezTo>
                    <a:pt x="1" y="902"/>
                    <a:pt x="0" y="952"/>
                    <a:pt x="8" y="952"/>
                  </a:cubicBezTo>
                  <a:cubicBezTo>
                    <a:pt x="0" y="960"/>
                    <a:pt x="17" y="1034"/>
                    <a:pt x="18" y="1054"/>
                  </a:cubicBezTo>
                  <a:cubicBezTo>
                    <a:pt x="20" y="1065"/>
                    <a:pt x="13" y="1108"/>
                    <a:pt x="13" y="1131"/>
                  </a:cubicBezTo>
                  <a:cubicBezTo>
                    <a:pt x="13" y="1162"/>
                    <a:pt x="14" y="1201"/>
                    <a:pt x="18" y="1232"/>
                  </a:cubicBezTo>
                  <a:cubicBezTo>
                    <a:pt x="19" y="1247"/>
                    <a:pt x="22" y="1250"/>
                    <a:pt x="25" y="1250"/>
                  </a:cubicBezTo>
                  <a:cubicBezTo>
                    <a:pt x="27" y="1250"/>
                    <a:pt x="30" y="1248"/>
                    <a:pt x="32" y="1248"/>
                  </a:cubicBezTo>
                  <a:cubicBezTo>
                    <a:pt x="32" y="1248"/>
                    <a:pt x="32" y="1248"/>
                    <a:pt x="32" y="1248"/>
                  </a:cubicBezTo>
                  <a:cubicBezTo>
                    <a:pt x="33" y="1261"/>
                    <a:pt x="36" y="1293"/>
                    <a:pt x="36" y="1306"/>
                  </a:cubicBezTo>
                  <a:cubicBezTo>
                    <a:pt x="35" y="1305"/>
                    <a:pt x="35" y="1305"/>
                    <a:pt x="35" y="1305"/>
                  </a:cubicBezTo>
                  <a:cubicBezTo>
                    <a:pt x="33" y="1305"/>
                    <a:pt x="32" y="1307"/>
                    <a:pt x="31" y="1309"/>
                  </a:cubicBezTo>
                  <a:cubicBezTo>
                    <a:pt x="30" y="1318"/>
                    <a:pt x="32" y="1345"/>
                    <a:pt x="32" y="1356"/>
                  </a:cubicBezTo>
                  <a:cubicBezTo>
                    <a:pt x="33" y="1368"/>
                    <a:pt x="29" y="1373"/>
                    <a:pt x="29" y="1390"/>
                  </a:cubicBezTo>
                  <a:cubicBezTo>
                    <a:pt x="29" y="1409"/>
                    <a:pt x="30" y="1430"/>
                    <a:pt x="32" y="1449"/>
                  </a:cubicBezTo>
                  <a:cubicBezTo>
                    <a:pt x="36" y="1509"/>
                    <a:pt x="43" y="1533"/>
                    <a:pt x="51" y="1582"/>
                  </a:cubicBezTo>
                  <a:cubicBezTo>
                    <a:pt x="58" y="1622"/>
                    <a:pt x="57" y="1629"/>
                    <a:pt x="53" y="1629"/>
                  </a:cubicBezTo>
                  <a:cubicBezTo>
                    <a:pt x="51" y="1629"/>
                    <a:pt x="48" y="1627"/>
                    <a:pt x="45" y="1627"/>
                  </a:cubicBezTo>
                  <a:lnTo>
                    <a:pt x="45" y="1627"/>
                  </a:lnTo>
                  <a:cubicBezTo>
                    <a:pt x="50" y="1627"/>
                    <a:pt x="46" y="1664"/>
                    <a:pt x="52" y="1680"/>
                  </a:cubicBezTo>
                  <a:cubicBezTo>
                    <a:pt x="52" y="1684"/>
                    <a:pt x="59" y="1685"/>
                    <a:pt x="59" y="1689"/>
                  </a:cubicBezTo>
                  <a:cubicBezTo>
                    <a:pt x="61" y="1715"/>
                    <a:pt x="52" y="1710"/>
                    <a:pt x="53" y="1733"/>
                  </a:cubicBezTo>
                  <a:cubicBezTo>
                    <a:pt x="55" y="1764"/>
                    <a:pt x="63" y="1784"/>
                    <a:pt x="66" y="1813"/>
                  </a:cubicBezTo>
                  <a:cubicBezTo>
                    <a:pt x="69" y="1832"/>
                    <a:pt x="69" y="1839"/>
                    <a:pt x="67" y="1839"/>
                  </a:cubicBezTo>
                  <a:cubicBezTo>
                    <a:pt x="66" y="1839"/>
                    <a:pt x="62" y="1825"/>
                    <a:pt x="60" y="1815"/>
                  </a:cubicBezTo>
                  <a:cubicBezTo>
                    <a:pt x="58" y="1804"/>
                    <a:pt x="55" y="1798"/>
                    <a:pt x="53" y="1798"/>
                  </a:cubicBezTo>
                  <a:cubicBezTo>
                    <a:pt x="50" y="1798"/>
                    <a:pt x="47" y="1810"/>
                    <a:pt x="50" y="1835"/>
                  </a:cubicBezTo>
                  <a:cubicBezTo>
                    <a:pt x="53" y="1874"/>
                    <a:pt x="62" y="1919"/>
                    <a:pt x="70" y="1919"/>
                  </a:cubicBezTo>
                  <a:cubicBezTo>
                    <a:pt x="49" y="1919"/>
                    <a:pt x="82" y="2181"/>
                    <a:pt x="67" y="2181"/>
                  </a:cubicBezTo>
                  <a:cubicBezTo>
                    <a:pt x="59" y="2231"/>
                    <a:pt x="74" y="2277"/>
                    <a:pt x="79" y="2333"/>
                  </a:cubicBezTo>
                  <a:cubicBezTo>
                    <a:pt x="81" y="2374"/>
                    <a:pt x="83" y="2415"/>
                    <a:pt x="85" y="2457"/>
                  </a:cubicBezTo>
                  <a:cubicBezTo>
                    <a:pt x="87" y="2514"/>
                    <a:pt x="94" y="2567"/>
                    <a:pt x="97" y="2618"/>
                  </a:cubicBezTo>
                  <a:cubicBezTo>
                    <a:pt x="98" y="2660"/>
                    <a:pt x="93" y="2670"/>
                    <a:pt x="95" y="2724"/>
                  </a:cubicBezTo>
                  <a:cubicBezTo>
                    <a:pt x="96" y="2743"/>
                    <a:pt x="97" y="2775"/>
                    <a:pt x="100" y="2790"/>
                  </a:cubicBezTo>
                  <a:cubicBezTo>
                    <a:pt x="103" y="2797"/>
                    <a:pt x="107" y="2791"/>
                    <a:pt x="107" y="2808"/>
                  </a:cubicBezTo>
                  <a:cubicBezTo>
                    <a:pt x="108" y="2846"/>
                    <a:pt x="99" y="2852"/>
                    <a:pt x="93" y="2852"/>
                  </a:cubicBezTo>
                  <a:cubicBezTo>
                    <a:pt x="93" y="2852"/>
                    <a:pt x="92" y="2852"/>
                    <a:pt x="92" y="2852"/>
                  </a:cubicBezTo>
                  <a:lnTo>
                    <a:pt x="92" y="2852"/>
                  </a:lnTo>
                  <a:cubicBezTo>
                    <a:pt x="104" y="2855"/>
                    <a:pt x="110" y="3195"/>
                    <a:pt x="111" y="3241"/>
                  </a:cubicBezTo>
                  <a:cubicBezTo>
                    <a:pt x="112" y="3289"/>
                    <a:pt x="108" y="3344"/>
                    <a:pt x="111" y="3389"/>
                  </a:cubicBezTo>
                  <a:cubicBezTo>
                    <a:pt x="112" y="3433"/>
                    <a:pt x="116" y="3477"/>
                    <a:pt x="121" y="3516"/>
                  </a:cubicBezTo>
                  <a:cubicBezTo>
                    <a:pt x="122" y="3526"/>
                    <a:pt x="132" y="3564"/>
                    <a:pt x="135" y="3564"/>
                  </a:cubicBezTo>
                  <a:cubicBezTo>
                    <a:pt x="136" y="3564"/>
                    <a:pt x="136" y="3562"/>
                    <a:pt x="136" y="3558"/>
                  </a:cubicBezTo>
                  <a:lnTo>
                    <a:pt x="136" y="3558"/>
                  </a:lnTo>
                  <a:cubicBezTo>
                    <a:pt x="137" y="3590"/>
                    <a:pt x="120" y="3567"/>
                    <a:pt x="126" y="3620"/>
                  </a:cubicBezTo>
                  <a:cubicBezTo>
                    <a:pt x="127" y="3626"/>
                    <a:pt x="136" y="3677"/>
                    <a:pt x="135" y="3688"/>
                  </a:cubicBezTo>
                  <a:cubicBezTo>
                    <a:pt x="134" y="3689"/>
                    <a:pt x="134" y="3689"/>
                    <a:pt x="134" y="3689"/>
                  </a:cubicBezTo>
                  <a:cubicBezTo>
                    <a:pt x="132" y="3689"/>
                    <a:pt x="125" y="3669"/>
                    <a:pt x="122" y="3669"/>
                  </a:cubicBezTo>
                  <a:cubicBezTo>
                    <a:pt x="121" y="3669"/>
                    <a:pt x="120" y="3672"/>
                    <a:pt x="121" y="3681"/>
                  </a:cubicBezTo>
                  <a:cubicBezTo>
                    <a:pt x="123" y="3718"/>
                    <a:pt x="130" y="3787"/>
                    <a:pt x="139" y="3787"/>
                  </a:cubicBezTo>
                  <a:cubicBezTo>
                    <a:pt x="141" y="3812"/>
                    <a:pt x="131" y="3839"/>
                    <a:pt x="128" y="3846"/>
                  </a:cubicBezTo>
                  <a:cubicBezTo>
                    <a:pt x="128" y="3853"/>
                    <a:pt x="122" y="3925"/>
                    <a:pt x="124" y="3930"/>
                  </a:cubicBezTo>
                  <a:cubicBezTo>
                    <a:pt x="128" y="3943"/>
                    <a:pt x="137" y="3938"/>
                    <a:pt x="139" y="3978"/>
                  </a:cubicBezTo>
                  <a:cubicBezTo>
                    <a:pt x="140" y="4009"/>
                    <a:pt x="136" y="4031"/>
                    <a:pt x="139" y="4065"/>
                  </a:cubicBezTo>
                  <a:cubicBezTo>
                    <a:pt x="141" y="4096"/>
                    <a:pt x="144" y="4101"/>
                    <a:pt x="145" y="4136"/>
                  </a:cubicBezTo>
                  <a:cubicBezTo>
                    <a:pt x="146" y="4179"/>
                    <a:pt x="139" y="4190"/>
                    <a:pt x="138" y="4234"/>
                  </a:cubicBezTo>
                  <a:cubicBezTo>
                    <a:pt x="137" y="4264"/>
                    <a:pt x="139" y="4313"/>
                    <a:pt x="147" y="4313"/>
                  </a:cubicBezTo>
                  <a:cubicBezTo>
                    <a:pt x="145" y="4320"/>
                    <a:pt x="136" y="4383"/>
                    <a:pt x="138" y="4383"/>
                  </a:cubicBezTo>
                  <a:cubicBezTo>
                    <a:pt x="138" y="4383"/>
                    <a:pt x="138" y="4383"/>
                    <a:pt x="138" y="4383"/>
                  </a:cubicBezTo>
                  <a:cubicBezTo>
                    <a:pt x="140" y="4380"/>
                    <a:pt x="145" y="4365"/>
                    <a:pt x="148" y="4365"/>
                  </a:cubicBezTo>
                  <a:cubicBezTo>
                    <a:pt x="150" y="4365"/>
                    <a:pt x="151" y="4371"/>
                    <a:pt x="151" y="4391"/>
                  </a:cubicBezTo>
                  <a:cubicBezTo>
                    <a:pt x="150" y="4416"/>
                    <a:pt x="147" y="4429"/>
                    <a:pt x="145" y="4451"/>
                  </a:cubicBezTo>
                  <a:cubicBezTo>
                    <a:pt x="142" y="4496"/>
                    <a:pt x="142" y="4582"/>
                    <a:pt x="149" y="4605"/>
                  </a:cubicBezTo>
                  <a:lnTo>
                    <a:pt x="149" y="4605"/>
                  </a:lnTo>
                  <a:cubicBezTo>
                    <a:pt x="149" y="4604"/>
                    <a:pt x="149" y="4604"/>
                    <a:pt x="148" y="4604"/>
                  </a:cubicBezTo>
                  <a:cubicBezTo>
                    <a:pt x="144" y="4604"/>
                    <a:pt x="136" y="4673"/>
                    <a:pt x="135" y="4692"/>
                  </a:cubicBezTo>
                  <a:cubicBezTo>
                    <a:pt x="143" y="4693"/>
                    <a:pt x="141" y="4716"/>
                    <a:pt x="141" y="4749"/>
                  </a:cubicBezTo>
                  <a:cubicBezTo>
                    <a:pt x="141" y="4787"/>
                    <a:pt x="140" y="4769"/>
                    <a:pt x="144" y="4782"/>
                  </a:cubicBezTo>
                  <a:cubicBezTo>
                    <a:pt x="151" y="4800"/>
                    <a:pt x="141" y="4886"/>
                    <a:pt x="139" y="4913"/>
                  </a:cubicBezTo>
                  <a:cubicBezTo>
                    <a:pt x="138" y="4933"/>
                    <a:pt x="142" y="4937"/>
                    <a:pt x="142" y="4962"/>
                  </a:cubicBezTo>
                  <a:cubicBezTo>
                    <a:pt x="142" y="4998"/>
                    <a:pt x="141" y="5036"/>
                    <a:pt x="140" y="5072"/>
                  </a:cubicBezTo>
                  <a:cubicBezTo>
                    <a:pt x="138" y="5130"/>
                    <a:pt x="139" y="5166"/>
                    <a:pt x="145" y="5195"/>
                  </a:cubicBezTo>
                  <a:lnTo>
                    <a:pt x="145" y="5195"/>
                  </a:lnTo>
                  <a:cubicBezTo>
                    <a:pt x="143" y="5187"/>
                    <a:pt x="140" y="5180"/>
                    <a:pt x="138" y="5180"/>
                  </a:cubicBezTo>
                  <a:cubicBezTo>
                    <a:pt x="137" y="5180"/>
                    <a:pt x="137" y="5180"/>
                    <a:pt x="136" y="5181"/>
                  </a:cubicBezTo>
                  <a:cubicBezTo>
                    <a:pt x="131" y="5188"/>
                    <a:pt x="135" y="5227"/>
                    <a:pt x="136" y="5235"/>
                  </a:cubicBezTo>
                  <a:cubicBezTo>
                    <a:pt x="144" y="5280"/>
                    <a:pt x="139" y="5308"/>
                    <a:pt x="126" y="5335"/>
                  </a:cubicBezTo>
                  <a:cubicBezTo>
                    <a:pt x="116" y="5354"/>
                    <a:pt x="142" y="5422"/>
                    <a:pt x="129" y="5422"/>
                  </a:cubicBezTo>
                  <a:cubicBezTo>
                    <a:pt x="129" y="5422"/>
                    <a:pt x="129" y="5422"/>
                    <a:pt x="128" y="5422"/>
                  </a:cubicBezTo>
                  <a:cubicBezTo>
                    <a:pt x="128" y="5422"/>
                    <a:pt x="128" y="5422"/>
                    <a:pt x="128" y="5422"/>
                  </a:cubicBezTo>
                  <a:cubicBezTo>
                    <a:pt x="121" y="5422"/>
                    <a:pt x="109" y="5535"/>
                    <a:pt x="121" y="5538"/>
                  </a:cubicBezTo>
                  <a:cubicBezTo>
                    <a:pt x="121" y="5538"/>
                    <a:pt x="121" y="5538"/>
                    <a:pt x="121" y="5538"/>
                  </a:cubicBezTo>
                  <a:cubicBezTo>
                    <a:pt x="116" y="5538"/>
                    <a:pt x="112" y="5554"/>
                    <a:pt x="106" y="5575"/>
                  </a:cubicBezTo>
                  <a:cubicBezTo>
                    <a:pt x="103" y="5586"/>
                    <a:pt x="105" y="5602"/>
                    <a:pt x="102" y="5621"/>
                  </a:cubicBezTo>
                  <a:cubicBezTo>
                    <a:pt x="100" y="5652"/>
                    <a:pt x="92" y="5667"/>
                    <a:pt x="90" y="5704"/>
                  </a:cubicBezTo>
                  <a:cubicBezTo>
                    <a:pt x="89" y="5739"/>
                    <a:pt x="98" y="5761"/>
                    <a:pt x="104" y="5790"/>
                  </a:cubicBezTo>
                  <a:cubicBezTo>
                    <a:pt x="113" y="5825"/>
                    <a:pt x="127" y="5858"/>
                    <a:pt x="142" y="5890"/>
                  </a:cubicBezTo>
                  <a:cubicBezTo>
                    <a:pt x="167" y="5935"/>
                    <a:pt x="187" y="5967"/>
                    <a:pt x="226" y="6005"/>
                  </a:cubicBezTo>
                  <a:cubicBezTo>
                    <a:pt x="245" y="6023"/>
                    <a:pt x="272" y="6034"/>
                    <a:pt x="280" y="6042"/>
                  </a:cubicBezTo>
                  <a:cubicBezTo>
                    <a:pt x="293" y="6052"/>
                    <a:pt x="293" y="6068"/>
                    <a:pt x="307" y="6080"/>
                  </a:cubicBezTo>
                  <a:cubicBezTo>
                    <a:pt x="327" y="6097"/>
                    <a:pt x="346" y="6102"/>
                    <a:pt x="354" y="6104"/>
                  </a:cubicBezTo>
                  <a:cubicBezTo>
                    <a:pt x="354" y="6104"/>
                    <a:pt x="355" y="6104"/>
                    <a:pt x="355" y="6104"/>
                  </a:cubicBezTo>
                  <a:cubicBezTo>
                    <a:pt x="358" y="6104"/>
                    <a:pt x="361" y="6103"/>
                    <a:pt x="366" y="6103"/>
                  </a:cubicBezTo>
                  <a:cubicBezTo>
                    <a:pt x="373" y="6103"/>
                    <a:pt x="383" y="6105"/>
                    <a:pt x="397" y="6119"/>
                  </a:cubicBezTo>
                  <a:cubicBezTo>
                    <a:pt x="419" y="6138"/>
                    <a:pt x="424" y="6150"/>
                    <a:pt x="458" y="6173"/>
                  </a:cubicBezTo>
                  <a:cubicBezTo>
                    <a:pt x="504" y="6202"/>
                    <a:pt x="537" y="6194"/>
                    <a:pt x="573" y="6224"/>
                  </a:cubicBezTo>
                  <a:cubicBezTo>
                    <a:pt x="596" y="6242"/>
                    <a:pt x="695" y="6283"/>
                    <a:pt x="730" y="6292"/>
                  </a:cubicBezTo>
                  <a:cubicBezTo>
                    <a:pt x="765" y="6304"/>
                    <a:pt x="795" y="6315"/>
                    <a:pt x="831" y="6327"/>
                  </a:cubicBezTo>
                  <a:cubicBezTo>
                    <a:pt x="840" y="6330"/>
                    <a:pt x="906" y="6361"/>
                    <a:pt x="910" y="6361"/>
                  </a:cubicBezTo>
                  <a:cubicBezTo>
                    <a:pt x="910" y="6361"/>
                    <a:pt x="910" y="6361"/>
                    <a:pt x="910" y="6361"/>
                  </a:cubicBezTo>
                  <a:cubicBezTo>
                    <a:pt x="907" y="6358"/>
                    <a:pt x="892" y="6350"/>
                    <a:pt x="900" y="6350"/>
                  </a:cubicBezTo>
                  <a:cubicBezTo>
                    <a:pt x="902" y="6350"/>
                    <a:pt x="905" y="6351"/>
                    <a:pt x="910" y="6352"/>
                  </a:cubicBezTo>
                  <a:cubicBezTo>
                    <a:pt x="925" y="6354"/>
                    <a:pt x="943" y="6360"/>
                    <a:pt x="959" y="6365"/>
                  </a:cubicBezTo>
                  <a:cubicBezTo>
                    <a:pt x="990" y="6373"/>
                    <a:pt x="1042" y="6392"/>
                    <a:pt x="1040" y="6399"/>
                  </a:cubicBezTo>
                  <a:lnTo>
                    <a:pt x="1040" y="6399"/>
                  </a:lnTo>
                  <a:cubicBezTo>
                    <a:pt x="1042" y="6394"/>
                    <a:pt x="1045" y="6392"/>
                    <a:pt x="1050" y="6392"/>
                  </a:cubicBezTo>
                  <a:cubicBezTo>
                    <a:pt x="1067" y="6392"/>
                    <a:pt x="1102" y="6418"/>
                    <a:pt x="1140" y="6425"/>
                  </a:cubicBezTo>
                  <a:cubicBezTo>
                    <a:pt x="1182" y="6433"/>
                    <a:pt x="1189" y="6425"/>
                    <a:pt x="1240" y="6434"/>
                  </a:cubicBezTo>
                  <a:cubicBezTo>
                    <a:pt x="1254" y="6436"/>
                    <a:pt x="1291" y="6449"/>
                    <a:pt x="1307" y="6454"/>
                  </a:cubicBezTo>
                  <a:cubicBezTo>
                    <a:pt x="1378" y="6473"/>
                    <a:pt x="1353" y="6456"/>
                    <a:pt x="1427" y="6473"/>
                  </a:cubicBezTo>
                  <a:cubicBezTo>
                    <a:pt x="1475" y="6483"/>
                    <a:pt x="1506" y="6491"/>
                    <a:pt x="1559" y="6497"/>
                  </a:cubicBezTo>
                  <a:cubicBezTo>
                    <a:pt x="1573" y="6499"/>
                    <a:pt x="1620" y="6501"/>
                    <a:pt x="1622" y="6502"/>
                  </a:cubicBezTo>
                  <a:cubicBezTo>
                    <a:pt x="1697" y="6514"/>
                    <a:pt x="1780" y="6541"/>
                    <a:pt x="1859" y="6542"/>
                  </a:cubicBezTo>
                  <a:cubicBezTo>
                    <a:pt x="1887" y="6541"/>
                    <a:pt x="1876" y="6538"/>
                    <a:pt x="1888" y="6538"/>
                  </a:cubicBezTo>
                  <a:cubicBezTo>
                    <a:pt x="1892" y="6538"/>
                    <a:pt x="1899" y="6538"/>
                    <a:pt x="1911" y="6539"/>
                  </a:cubicBezTo>
                  <a:cubicBezTo>
                    <a:pt x="1925" y="6543"/>
                    <a:pt x="1944" y="6546"/>
                    <a:pt x="1964" y="6549"/>
                  </a:cubicBezTo>
                  <a:cubicBezTo>
                    <a:pt x="1965" y="6549"/>
                    <a:pt x="1966" y="6549"/>
                    <a:pt x="1966" y="6549"/>
                  </a:cubicBezTo>
                  <a:cubicBezTo>
                    <a:pt x="1974" y="6549"/>
                    <a:pt x="1974" y="6545"/>
                    <a:pt x="1988" y="6545"/>
                  </a:cubicBezTo>
                  <a:cubicBezTo>
                    <a:pt x="2062" y="6547"/>
                    <a:pt x="2190" y="6564"/>
                    <a:pt x="2283" y="6564"/>
                  </a:cubicBezTo>
                  <a:cubicBezTo>
                    <a:pt x="2308" y="6564"/>
                    <a:pt x="2330" y="6563"/>
                    <a:pt x="2348" y="6560"/>
                  </a:cubicBezTo>
                  <a:lnTo>
                    <a:pt x="2348" y="6560"/>
                  </a:lnTo>
                  <a:cubicBezTo>
                    <a:pt x="2341" y="6561"/>
                    <a:pt x="2341" y="6562"/>
                    <a:pt x="2345" y="6562"/>
                  </a:cubicBezTo>
                  <a:cubicBezTo>
                    <a:pt x="2352" y="6562"/>
                    <a:pt x="2370" y="6560"/>
                    <a:pt x="2351" y="6559"/>
                  </a:cubicBezTo>
                  <a:lnTo>
                    <a:pt x="2351" y="6559"/>
                  </a:lnTo>
                  <a:cubicBezTo>
                    <a:pt x="2352" y="6559"/>
                    <a:pt x="2352" y="6559"/>
                    <a:pt x="2353" y="6559"/>
                  </a:cubicBezTo>
                  <a:cubicBezTo>
                    <a:pt x="2373" y="6559"/>
                    <a:pt x="2388" y="6548"/>
                    <a:pt x="2389" y="6537"/>
                  </a:cubicBezTo>
                  <a:lnTo>
                    <a:pt x="2389" y="6537"/>
                  </a:lnTo>
                  <a:cubicBezTo>
                    <a:pt x="2392" y="6543"/>
                    <a:pt x="2439" y="6550"/>
                    <a:pt x="2476" y="6550"/>
                  </a:cubicBezTo>
                  <a:cubicBezTo>
                    <a:pt x="2504" y="6550"/>
                    <a:pt x="2527" y="6546"/>
                    <a:pt x="2519" y="6536"/>
                  </a:cubicBezTo>
                  <a:lnTo>
                    <a:pt x="2519" y="6536"/>
                  </a:lnTo>
                  <a:cubicBezTo>
                    <a:pt x="2531" y="6542"/>
                    <a:pt x="2664" y="6537"/>
                    <a:pt x="2688" y="6544"/>
                  </a:cubicBezTo>
                  <a:cubicBezTo>
                    <a:pt x="2694" y="6545"/>
                    <a:pt x="2698" y="6546"/>
                    <a:pt x="2702" y="6546"/>
                  </a:cubicBezTo>
                  <a:cubicBezTo>
                    <a:pt x="2713" y="6546"/>
                    <a:pt x="2721" y="6542"/>
                    <a:pt x="2739" y="6539"/>
                  </a:cubicBezTo>
                  <a:cubicBezTo>
                    <a:pt x="2765" y="6536"/>
                    <a:pt x="2795" y="6535"/>
                    <a:pt x="2823" y="6532"/>
                  </a:cubicBezTo>
                  <a:cubicBezTo>
                    <a:pt x="2956" y="6517"/>
                    <a:pt x="3101" y="6502"/>
                    <a:pt x="3235" y="6484"/>
                  </a:cubicBezTo>
                  <a:cubicBezTo>
                    <a:pt x="3320" y="6475"/>
                    <a:pt x="3506" y="6448"/>
                    <a:pt x="3506" y="6424"/>
                  </a:cubicBezTo>
                  <a:cubicBezTo>
                    <a:pt x="3506" y="6422"/>
                    <a:pt x="3519" y="6405"/>
                    <a:pt x="3532" y="6405"/>
                  </a:cubicBezTo>
                  <a:cubicBezTo>
                    <a:pt x="3533" y="6405"/>
                    <a:pt x="3534" y="6405"/>
                    <a:pt x="3535" y="6405"/>
                  </a:cubicBezTo>
                  <a:cubicBezTo>
                    <a:pt x="3547" y="6407"/>
                    <a:pt x="3562" y="6411"/>
                    <a:pt x="3563" y="6416"/>
                  </a:cubicBezTo>
                  <a:cubicBezTo>
                    <a:pt x="3563" y="6418"/>
                    <a:pt x="3589" y="6442"/>
                    <a:pt x="3594" y="6442"/>
                  </a:cubicBezTo>
                  <a:cubicBezTo>
                    <a:pt x="3594" y="6442"/>
                    <a:pt x="3595" y="6442"/>
                    <a:pt x="3595" y="6441"/>
                  </a:cubicBezTo>
                  <a:cubicBezTo>
                    <a:pt x="3605" y="6438"/>
                    <a:pt x="3597" y="6438"/>
                    <a:pt x="3617" y="6432"/>
                  </a:cubicBezTo>
                  <a:cubicBezTo>
                    <a:pt x="3637" y="6425"/>
                    <a:pt x="3659" y="6419"/>
                    <a:pt x="3681" y="6414"/>
                  </a:cubicBezTo>
                  <a:cubicBezTo>
                    <a:pt x="3707" y="6407"/>
                    <a:pt x="3744" y="6399"/>
                    <a:pt x="3760" y="6399"/>
                  </a:cubicBezTo>
                  <a:cubicBezTo>
                    <a:pt x="3765" y="6399"/>
                    <a:pt x="3768" y="6400"/>
                    <a:pt x="3769" y="6401"/>
                  </a:cubicBezTo>
                  <a:cubicBezTo>
                    <a:pt x="3766" y="6386"/>
                    <a:pt x="3838" y="6380"/>
                    <a:pt x="3849" y="6366"/>
                  </a:cubicBezTo>
                  <a:cubicBezTo>
                    <a:pt x="3855" y="6358"/>
                    <a:pt x="3878" y="6338"/>
                    <a:pt x="3921" y="6337"/>
                  </a:cubicBezTo>
                  <a:cubicBezTo>
                    <a:pt x="3938" y="6337"/>
                    <a:pt x="3934" y="6343"/>
                    <a:pt x="3950" y="6343"/>
                  </a:cubicBezTo>
                  <a:cubicBezTo>
                    <a:pt x="3953" y="6343"/>
                    <a:pt x="3957" y="6343"/>
                    <a:pt x="3962" y="6342"/>
                  </a:cubicBezTo>
                  <a:cubicBezTo>
                    <a:pt x="3983" y="6338"/>
                    <a:pt x="4012" y="6331"/>
                    <a:pt x="4019" y="6323"/>
                  </a:cubicBezTo>
                  <a:cubicBezTo>
                    <a:pt x="4027" y="6314"/>
                    <a:pt x="4034" y="6315"/>
                    <a:pt x="4069" y="6304"/>
                  </a:cubicBezTo>
                  <a:cubicBezTo>
                    <a:pt x="4074" y="6303"/>
                    <a:pt x="4077" y="6302"/>
                    <a:pt x="4078" y="6302"/>
                  </a:cubicBezTo>
                  <a:cubicBezTo>
                    <a:pt x="4083" y="6302"/>
                    <a:pt x="4079" y="6306"/>
                    <a:pt x="4084" y="6307"/>
                  </a:cubicBezTo>
                  <a:cubicBezTo>
                    <a:pt x="4085" y="6307"/>
                    <a:pt x="4086" y="6307"/>
                    <a:pt x="4088" y="6307"/>
                  </a:cubicBezTo>
                  <a:cubicBezTo>
                    <a:pt x="4119" y="6307"/>
                    <a:pt x="4198" y="6261"/>
                    <a:pt x="4247" y="6255"/>
                  </a:cubicBezTo>
                  <a:cubicBezTo>
                    <a:pt x="4282" y="6243"/>
                    <a:pt x="4326" y="6213"/>
                    <a:pt x="4337" y="6212"/>
                  </a:cubicBezTo>
                  <a:cubicBezTo>
                    <a:pt x="4340" y="6212"/>
                    <a:pt x="4349" y="6214"/>
                    <a:pt x="4359" y="6214"/>
                  </a:cubicBezTo>
                  <a:cubicBezTo>
                    <a:pt x="4363" y="6214"/>
                    <a:pt x="4368" y="6214"/>
                    <a:pt x="4372" y="6212"/>
                  </a:cubicBezTo>
                  <a:cubicBezTo>
                    <a:pt x="4393" y="6202"/>
                    <a:pt x="4378" y="6200"/>
                    <a:pt x="4400" y="6188"/>
                  </a:cubicBezTo>
                  <a:cubicBezTo>
                    <a:pt x="4401" y="6188"/>
                    <a:pt x="4435" y="6193"/>
                    <a:pt x="4440" y="6193"/>
                  </a:cubicBezTo>
                  <a:cubicBezTo>
                    <a:pt x="4441" y="6193"/>
                    <a:pt x="4441" y="6193"/>
                    <a:pt x="4441" y="6193"/>
                  </a:cubicBezTo>
                  <a:cubicBezTo>
                    <a:pt x="4461" y="6176"/>
                    <a:pt x="4494" y="6157"/>
                    <a:pt x="4550" y="6142"/>
                  </a:cubicBezTo>
                  <a:cubicBezTo>
                    <a:pt x="4575" y="6135"/>
                    <a:pt x="4607" y="6126"/>
                    <a:pt x="4635" y="6115"/>
                  </a:cubicBezTo>
                  <a:cubicBezTo>
                    <a:pt x="4643" y="6112"/>
                    <a:pt x="4662" y="6101"/>
                    <a:pt x="4660" y="6101"/>
                  </a:cubicBezTo>
                  <a:lnTo>
                    <a:pt x="4660" y="6101"/>
                  </a:lnTo>
                  <a:cubicBezTo>
                    <a:pt x="4659" y="6101"/>
                    <a:pt x="4657" y="6102"/>
                    <a:pt x="4654" y="6103"/>
                  </a:cubicBezTo>
                  <a:lnTo>
                    <a:pt x="4654" y="6103"/>
                  </a:lnTo>
                  <a:lnTo>
                    <a:pt x="4712" y="6078"/>
                  </a:lnTo>
                  <a:cubicBezTo>
                    <a:pt x="4757" y="6060"/>
                    <a:pt x="4722" y="6074"/>
                    <a:pt x="4743" y="6061"/>
                  </a:cubicBezTo>
                  <a:cubicBezTo>
                    <a:pt x="4757" y="6051"/>
                    <a:pt x="4833" y="6028"/>
                    <a:pt x="4853" y="6020"/>
                  </a:cubicBezTo>
                  <a:cubicBezTo>
                    <a:pt x="4880" y="6011"/>
                    <a:pt x="4933" y="5987"/>
                    <a:pt x="4954" y="5973"/>
                  </a:cubicBezTo>
                  <a:cubicBezTo>
                    <a:pt x="4972" y="5961"/>
                    <a:pt x="4953" y="5957"/>
                    <a:pt x="5007" y="5944"/>
                  </a:cubicBezTo>
                  <a:cubicBezTo>
                    <a:pt x="5028" y="5943"/>
                    <a:pt x="5090" y="5919"/>
                    <a:pt x="5064" y="5919"/>
                  </a:cubicBezTo>
                  <a:cubicBezTo>
                    <a:pt x="5063" y="5919"/>
                    <a:pt x="5062" y="5919"/>
                    <a:pt x="5061" y="5919"/>
                  </a:cubicBezTo>
                  <a:cubicBezTo>
                    <a:pt x="5057" y="5909"/>
                    <a:pt x="5094" y="5891"/>
                    <a:pt x="5133" y="5877"/>
                  </a:cubicBezTo>
                  <a:cubicBezTo>
                    <a:pt x="5161" y="5869"/>
                    <a:pt x="5162" y="5877"/>
                    <a:pt x="5212" y="5847"/>
                  </a:cubicBezTo>
                  <a:cubicBezTo>
                    <a:pt x="5218" y="5843"/>
                    <a:pt x="5281" y="5797"/>
                    <a:pt x="5284" y="5797"/>
                  </a:cubicBezTo>
                  <a:lnTo>
                    <a:pt x="5284" y="5797"/>
                  </a:lnTo>
                  <a:cubicBezTo>
                    <a:pt x="5287" y="5798"/>
                    <a:pt x="5252" y="5822"/>
                    <a:pt x="5260" y="5822"/>
                  </a:cubicBezTo>
                  <a:cubicBezTo>
                    <a:pt x="5261" y="5822"/>
                    <a:pt x="5263" y="5822"/>
                    <a:pt x="5266" y="5821"/>
                  </a:cubicBezTo>
                  <a:cubicBezTo>
                    <a:pt x="5287" y="5813"/>
                    <a:pt x="5335" y="5779"/>
                    <a:pt x="5347" y="5769"/>
                  </a:cubicBezTo>
                  <a:cubicBezTo>
                    <a:pt x="5378" y="5752"/>
                    <a:pt x="5412" y="5732"/>
                    <a:pt x="5440" y="5721"/>
                  </a:cubicBezTo>
                  <a:cubicBezTo>
                    <a:pt x="5466" y="5711"/>
                    <a:pt x="5485" y="5703"/>
                    <a:pt x="5517" y="5685"/>
                  </a:cubicBezTo>
                  <a:cubicBezTo>
                    <a:pt x="5551" y="5666"/>
                    <a:pt x="5586" y="5643"/>
                    <a:pt x="5616" y="5622"/>
                  </a:cubicBezTo>
                  <a:cubicBezTo>
                    <a:pt x="5647" y="5600"/>
                    <a:pt x="5658" y="5584"/>
                    <a:pt x="5682" y="5577"/>
                  </a:cubicBezTo>
                  <a:cubicBezTo>
                    <a:pt x="5709" y="5570"/>
                    <a:pt x="5751" y="5544"/>
                    <a:pt x="5785" y="5517"/>
                  </a:cubicBezTo>
                  <a:cubicBezTo>
                    <a:pt x="5811" y="5498"/>
                    <a:pt x="5799" y="5498"/>
                    <a:pt x="5798" y="5493"/>
                  </a:cubicBezTo>
                  <a:lnTo>
                    <a:pt x="5798" y="5493"/>
                  </a:lnTo>
                  <a:cubicBezTo>
                    <a:pt x="5798" y="5495"/>
                    <a:pt x="5800" y="5495"/>
                    <a:pt x="5802" y="5495"/>
                  </a:cubicBezTo>
                  <a:cubicBezTo>
                    <a:pt x="5823" y="5495"/>
                    <a:pt x="5909" y="5432"/>
                    <a:pt x="5930" y="5405"/>
                  </a:cubicBezTo>
                  <a:cubicBezTo>
                    <a:pt x="5943" y="5389"/>
                    <a:pt x="5975" y="5366"/>
                    <a:pt x="5989" y="5362"/>
                  </a:cubicBezTo>
                  <a:cubicBezTo>
                    <a:pt x="5989" y="5362"/>
                    <a:pt x="5990" y="5362"/>
                    <a:pt x="5990" y="5362"/>
                  </a:cubicBezTo>
                  <a:cubicBezTo>
                    <a:pt x="5995" y="5362"/>
                    <a:pt x="5981" y="5375"/>
                    <a:pt x="5985" y="5375"/>
                  </a:cubicBezTo>
                  <a:cubicBezTo>
                    <a:pt x="5986" y="5375"/>
                    <a:pt x="5987" y="5374"/>
                    <a:pt x="5990" y="5373"/>
                  </a:cubicBezTo>
                  <a:cubicBezTo>
                    <a:pt x="6005" y="5365"/>
                    <a:pt x="6019" y="5347"/>
                    <a:pt x="6029" y="5339"/>
                  </a:cubicBezTo>
                  <a:cubicBezTo>
                    <a:pt x="6052" y="5317"/>
                    <a:pt x="6087" y="5285"/>
                    <a:pt x="6109" y="5272"/>
                  </a:cubicBezTo>
                  <a:cubicBezTo>
                    <a:pt x="6110" y="5273"/>
                    <a:pt x="6110" y="5273"/>
                    <a:pt x="6111" y="5273"/>
                  </a:cubicBezTo>
                  <a:cubicBezTo>
                    <a:pt x="6121" y="5273"/>
                    <a:pt x="6150" y="5233"/>
                    <a:pt x="6162" y="5220"/>
                  </a:cubicBezTo>
                  <a:cubicBezTo>
                    <a:pt x="6197" y="5186"/>
                    <a:pt x="6239" y="5146"/>
                    <a:pt x="6265" y="5113"/>
                  </a:cubicBezTo>
                  <a:cubicBezTo>
                    <a:pt x="6289" y="5084"/>
                    <a:pt x="6322" y="5039"/>
                    <a:pt x="6349" y="5009"/>
                  </a:cubicBezTo>
                  <a:cubicBezTo>
                    <a:pt x="6366" y="4991"/>
                    <a:pt x="6384" y="4964"/>
                    <a:pt x="6402" y="4937"/>
                  </a:cubicBezTo>
                  <a:cubicBezTo>
                    <a:pt x="6418" y="4909"/>
                    <a:pt x="6436" y="4883"/>
                    <a:pt x="6441" y="4860"/>
                  </a:cubicBezTo>
                  <a:cubicBezTo>
                    <a:pt x="6446" y="4845"/>
                    <a:pt x="6463" y="4824"/>
                    <a:pt x="6470" y="4807"/>
                  </a:cubicBezTo>
                  <a:cubicBezTo>
                    <a:pt x="6480" y="4782"/>
                    <a:pt x="6478" y="4767"/>
                    <a:pt x="6484" y="4734"/>
                  </a:cubicBezTo>
                  <a:cubicBezTo>
                    <a:pt x="6489" y="4695"/>
                    <a:pt x="6491" y="4652"/>
                    <a:pt x="6481" y="4614"/>
                  </a:cubicBezTo>
                  <a:cubicBezTo>
                    <a:pt x="6470" y="4573"/>
                    <a:pt x="6469" y="4587"/>
                    <a:pt x="6456" y="4542"/>
                  </a:cubicBezTo>
                  <a:cubicBezTo>
                    <a:pt x="6441" y="4500"/>
                    <a:pt x="6408" y="4418"/>
                    <a:pt x="6391" y="4418"/>
                  </a:cubicBezTo>
                  <a:cubicBezTo>
                    <a:pt x="6391" y="4418"/>
                    <a:pt x="6390" y="4418"/>
                    <a:pt x="6390" y="4418"/>
                  </a:cubicBezTo>
                  <a:cubicBezTo>
                    <a:pt x="6398" y="4415"/>
                    <a:pt x="6374" y="4363"/>
                    <a:pt x="6348" y="4305"/>
                  </a:cubicBezTo>
                  <a:cubicBezTo>
                    <a:pt x="6322" y="4246"/>
                    <a:pt x="6292" y="4184"/>
                    <a:pt x="6279" y="4163"/>
                  </a:cubicBezTo>
                  <a:cubicBezTo>
                    <a:pt x="6258" y="4129"/>
                    <a:pt x="6264" y="4073"/>
                    <a:pt x="6231" y="4033"/>
                  </a:cubicBezTo>
                  <a:cubicBezTo>
                    <a:pt x="6216" y="4015"/>
                    <a:pt x="6203" y="4008"/>
                    <a:pt x="6195" y="3964"/>
                  </a:cubicBezTo>
                  <a:cubicBezTo>
                    <a:pt x="6190" y="3953"/>
                    <a:pt x="6158" y="3873"/>
                    <a:pt x="6157" y="3873"/>
                  </a:cubicBezTo>
                  <a:cubicBezTo>
                    <a:pt x="6157" y="3873"/>
                    <a:pt x="6157" y="3873"/>
                    <a:pt x="6157" y="3874"/>
                  </a:cubicBezTo>
                  <a:cubicBezTo>
                    <a:pt x="6156" y="3873"/>
                    <a:pt x="6156" y="3873"/>
                    <a:pt x="6157" y="3873"/>
                  </a:cubicBezTo>
                  <a:cubicBezTo>
                    <a:pt x="6157" y="3873"/>
                    <a:pt x="6163" y="3883"/>
                    <a:pt x="6165" y="3883"/>
                  </a:cubicBezTo>
                  <a:cubicBezTo>
                    <a:pt x="6166" y="3883"/>
                    <a:pt x="6166" y="3881"/>
                    <a:pt x="6164" y="3874"/>
                  </a:cubicBezTo>
                  <a:cubicBezTo>
                    <a:pt x="6159" y="3858"/>
                    <a:pt x="6149" y="3832"/>
                    <a:pt x="6141" y="3814"/>
                  </a:cubicBezTo>
                  <a:cubicBezTo>
                    <a:pt x="6122" y="3764"/>
                    <a:pt x="6109" y="3707"/>
                    <a:pt x="6090" y="3661"/>
                  </a:cubicBezTo>
                  <a:lnTo>
                    <a:pt x="6090" y="3661"/>
                  </a:lnTo>
                  <a:cubicBezTo>
                    <a:pt x="6098" y="3692"/>
                    <a:pt x="6098" y="3714"/>
                    <a:pt x="6090" y="3714"/>
                  </a:cubicBezTo>
                  <a:cubicBezTo>
                    <a:pt x="6086" y="3714"/>
                    <a:pt x="6080" y="3709"/>
                    <a:pt x="6074" y="3697"/>
                  </a:cubicBezTo>
                  <a:cubicBezTo>
                    <a:pt x="6065" y="3675"/>
                    <a:pt x="6066" y="3669"/>
                    <a:pt x="6069" y="3669"/>
                  </a:cubicBezTo>
                  <a:cubicBezTo>
                    <a:pt x="6073" y="3669"/>
                    <a:pt x="6080" y="3676"/>
                    <a:pt x="6082" y="3676"/>
                  </a:cubicBezTo>
                  <a:cubicBezTo>
                    <a:pt x="6082" y="3676"/>
                    <a:pt x="6083" y="3676"/>
                    <a:pt x="6083" y="3676"/>
                  </a:cubicBezTo>
                  <a:cubicBezTo>
                    <a:pt x="6088" y="3676"/>
                    <a:pt x="6060" y="3616"/>
                    <a:pt x="6054" y="3597"/>
                  </a:cubicBezTo>
                  <a:cubicBezTo>
                    <a:pt x="6048" y="3578"/>
                    <a:pt x="6045" y="3539"/>
                    <a:pt x="6039" y="3530"/>
                  </a:cubicBezTo>
                  <a:cubicBezTo>
                    <a:pt x="6030" y="3518"/>
                    <a:pt x="6023" y="3515"/>
                    <a:pt x="6014" y="3485"/>
                  </a:cubicBezTo>
                  <a:cubicBezTo>
                    <a:pt x="6001" y="3441"/>
                    <a:pt x="5997" y="3410"/>
                    <a:pt x="5979" y="3360"/>
                  </a:cubicBezTo>
                  <a:lnTo>
                    <a:pt x="5979" y="3360"/>
                  </a:lnTo>
                  <a:cubicBezTo>
                    <a:pt x="5980" y="3363"/>
                    <a:pt x="5980" y="3364"/>
                    <a:pt x="5979" y="3364"/>
                  </a:cubicBezTo>
                  <a:cubicBezTo>
                    <a:pt x="5974" y="3364"/>
                    <a:pt x="5911" y="3185"/>
                    <a:pt x="5902" y="3165"/>
                  </a:cubicBezTo>
                  <a:cubicBezTo>
                    <a:pt x="5901" y="3163"/>
                    <a:pt x="5901" y="3162"/>
                    <a:pt x="5900" y="3162"/>
                  </a:cubicBezTo>
                  <a:cubicBezTo>
                    <a:pt x="5898" y="3162"/>
                    <a:pt x="5897" y="3171"/>
                    <a:pt x="5893" y="3171"/>
                  </a:cubicBezTo>
                  <a:cubicBezTo>
                    <a:pt x="5892" y="3171"/>
                    <a:pt x="5889" y="3169"/>
                    <a:pt x="5886" y="3162"/>
                  </a:cubicBezTo>
                  <a:cubicBezTo>
                    <a:pt x="5869" y="3132"/>
                    <a:pt x="5881" y="3116"/>
                    <a:pt x="5884" y="3115"/>
                  </a:cubicBezTo>
                  <a:lnTo>
                    <a:pt x="5884" y="3115"/>
                  </a:lnTo>
                  <a:cubicBezTo>
                    <a:pt x="5884" y="3115"/>
                    <a:pt x="5884" y="3115"/>
                    <a:pt x="5884" y="3115"/>
                  </a:cubicBezTo>
                  <a:cubicBezTo>
                    <a:pt x="5880" y="3115"/>
                    <a:pt x="5868" y="3101"/>
                    <a:pt x="5864" y="3078"/>
                  </a:cubicBezTo>
                  <a:cubicBezTo>
                    <a:pt x="5860" y="3056"/>
                    <a:pt x="5870" y="3066"/>
                    <a:pt x="5866" y="3045"/>
                  </a:cubicBezTo>
                  <a:cubicBezTo>
                    <a:pt x="5862" y="3031"/>
                    <a:pt x="5840" y="3017"/>
                    <a:pt x="5829" y="2979"/>
                  </a:cubicBezTo>
                  <a:cubicBezTo>
                    <a:pt x="5827" y="2969"/>
                    <a:pt x="5820" y="2910"/>
                    <a:pt x="5815" y="2910"/>
                  </a:cubicBezTo>
                  <a:cubicBezTo>
                    <a:pt x="5814" y="2910"/>
                    <a:pt x="5814" y="2910"/>
                    <a:pt x="5814" y="2911"/>
                  </a:cubicBezTo>
                  <a:cubicBezTo>
                    <a:pt x="5812" y="2911"/>
                    <a:pt x="5813" y="2922"/>
                    <a:pt x="5811" y="2922"/>
                  </a:cubicBezTo>
                  <a:cubicBezTo>
                    <a:pt x="5810" y="2922"/>
                    <a:pt x="5808" y="2919"/>
                    <a:pt x="5804" y="2911"/>
                  </a:cubicBezTo>
                  <a:cubicBezTo>
                    <a:pt x="5800" y="2902"/>
                    <a:pt x="5796" y="2890"/>
                    <a:pt x="5794" y="2881"/>
                  </a:cubicBezTo>
                  <a:cubicBezTo>
                    <a:pt x="5790" y="2856"/>
                    <a:pt x="5811" y="2883"/>
                    <a:pt x="5799" y="2849"/>
                  </a:cubicBezTo>
                  <a:cubicBezTo>
                    <a:pt x="5792" y="2825"/>
                    <a:pt x="5782" y="2794"/>
                    <a:pt x="5772" y="2772"/>
                  </a:cubicBezTo>
                  <a:cubicBezTo>
                    <a:pt x="5769" y="2763"/>
                    <a:pt x="5762" y="2754"/>
                    <a:pt x="5761" y="2753"/>
                  </a:cubicBezTo>
                  <a:cubicBezTo>
                    <a:pt x="5746" y="2711"/>
                    <a:pt x="5732" y="2665"/>
                    <a:pt x="5716" y="2623"/>
                  </a:cubicBezTo>
                  <a:cubicBezTo>
                    <a:pt x="5706" y="2597"/>
                    <a:pt x="5700" y="2583"/>
                    <a:pt x="5698" y="2583"/>
                  </a:cubicBezTo>
                  <a:lnTo>
                    <a:pt x="5698" y="2583"/>
                  </a:lnTo>
                  <a:cubicBezTo>
                    <a:pt x="5696" y="2583"/>
                    <a:pt x="5698" y="2595"/>
                    <a:pt x="5704" y="2621"/>
                  </a:cubicBezTo>
                  <a:cubicBezTo>
                    <a:pt x="5691" y="2580"/>
                    <a:pt x="5677" y="2540"/>
                    <a:pt x="5673" y="2508"/>
                  </a:cubicBezTo>
                  <a:cubicBezTo>
                    <a:pt x="5669" y="2483"/>
                    <a:pt x="5663" y="2441"/>
                    <a:pt x="5646" y="2406"/>
                  </a:cubicBezTo>
                  <a:cubicBezTo>
                    <a:pt x="5634" y="2381"/>
                    <a:pt x="5630" y="2380"/>
                    <a:pt x="5617" y="2342"/>
                  </a:cubicBezTo>
                  <a:cubicBezTo>
                    <a:pt x="5613" y="2328"/>
                    <a:pt x="5604" y="2300"/>
                    <a:pt x="5599" y="2286"/>
                  </a:cubicBezTo>
                  <a:cubicBezTo>
                    <a:pt x="5598" y="2287"/>
                    <a:pt x="5598" y="2287"/>
                    <a:pt x="5597" y="2287"/>
                  </a:cubicBezTo>
                  <a:cubicBezTo>
                    <a:pt x="5596" y="2287"/>
                    <a:pt x="5594" y="2286"/>
                    <a:pt x="5592" y="2281"/>
                  </a:cubicBezTo>
                  <a:cubicBezTo>
                    <a:pt x="5578" y="2248"/>
                    <a:pt x="5563" y="2194"/>
                    <a:pt x="5549" y="2157"/>
                  </a:cubicBezTo>
                  <a:cubicBezTo>
                    <a:pt x="5534" y="2119"/>
                    <a:pt x="5518" y="2090"/>
                    <a:pt x="5517" y="2062"/>
                  </a:cubicBezTo>
                  <a:cubicBezTo>
                    <a:pt x="5515" y="2044"/>
                    <a:pt x="5488" y="1962"/>
                    <a:pt x="5478" y="1947"/>
                  </a:cubicBezTo>
                  <a:cubicBezTo>
                    <a:pt x="5477" y="1945"/>
                    <a:pt x="5476" y="1944"/>
                    <a:pt x="5475" y="1944"/>
                  </a:cubicBezTo>
                  <a:lnTo>
                    <a:pt x="5475" y="1944"/>
                  </a:lnTo>
                  <a:cubicBezTo>
                    <a:pt x="5471" y="1944"/>
                    <a:pt x="5485" y="1993"/>
                    <a:pt x="5488" y="2004"/>
                  </a:cubicBezTo>
                  <a:cubicBezTo>
                    <a:pt x="5479" y="1976"/>
                    <a:pt x="5469" y="1947"/>
                    <a:pt x="5464" y="1922"/>
                  </a:cubicBezTo>
                  <a:cubicBezTo>
                    <a:pt x="5460" y="1899"/>
                    <a:pt x="5459" y="1885"/>
                    <a:pt x="5452" y="1858"/>
                  </a:cubicBezTo>
                  <a:cubicBezTo>
                    <a:pt x="5440" y="1812"/>
                    <a:pt x="5427" y="1800"/>
                    <a:pt x="5418" y="1756"/>
                  </a:cubicBezTo>
                  <a:cubicBezTo>
                    <a:pt x="5413" y="1739"/>
                    <a:pt x="5413" y="1685"/>
                    <a:pt x="5399" y="1678"/>
                  </a:cubicBezTo>
                  <a:cubicBezTo>
                    <a:pt x="5391" y="1673"/>
                    <a:pt x="5377" y="1668"/>
                    <a:pt x="5369" y="1620"/>
                  </a:cubicBezTo>
                  <a:cubicBezTo>
                    <a:pt x="5365" y="1589"/>
                    <a:pt x="5368" y="1589"/>
                    <a:pt x="5358" y="1549"/>
                  </a:cubicBezTo>
                  <a:cubicBezTo>
                    <a:pt x="5355" y="1537"/>
                    <a:pt x="5328" y="1444"/>
                    <a:pt x="5324" y="1443"/>
                  </a:cubicBezTo>
                  <a:cubicBezTo>
                    <a:pt x="5323" y="1443"/>
                    <a:pt x="5323" y="1443"/>
                    <a:pt x="5323" y="1443"/>
                  </a:cubicBezTo>
                  <a:cubicBezTo>
                    <a:pt x="5321" y="1443"/>
                    <a:pt x="5319" y="1453"/>
                    <a:pt x="5315" y="1453"/>
                  </a:cubicBezTo>
                  <a:cubicBezTo>
                    <a:pt x="5312" y="1453"/>
                    <a:pt x="5308" y="1447"/>
                    <a:pt x="5302" y="1424"/>
                  </a:cubicBezTo>
                  <a:cubicBezTo>
                    <a:pt x="5296" y="1403"/>
                    <a:pt x="5299" y="1401"/>
                    <a:pt x="5302" y="1401"/>
                  </a:cubicBezTo>
                  <a:cubicBezTo>
                    <a:pt x="5302" y="1401"/>
                    <a:pt x="5303" y="1401"/>
                    <a:pt x="5304" y="1401"/>
                  </a:cubicBezTo>
                  <a:cubicBezTo>
                    <a:pt x="5306" y="1401"/>
                    <a:pt x="5307" y="1401"/>
                    <a:pt x="5307" y="1396"/>
                  </a:cubicBezTo>
                  <a:lnTo>
                    <a:pt x="5307" y="1396"/>
                  </a:lnTo>
                  <a:cubicBezTo>
                    <a:pt x="5307" y="1396"/>
                    <a:pt x="5307" y="1396"/>
                    <a:pt x="5307" y="1396"/>
                  </a:cubicBezTo>
                  <a:cubicBezTo>
                    <a:pt x="5306" y="1396"/>
                    <a:pt x="5285" y="1361"/>
                    <a:pt x="5283" y="1356"/>
                  </a:cubicBezTo>
                  <a:cubicBezTo>
                    <a:pt x="5269" y="1330"/>
                    <a:pt x="5270" y="1323"/>
                    <a:pt x="5270" y="1310"/>
                  </a:cubicBezTo>
                  <a:cubicBezTo>
                    <a:pt x="5270" y="1289"/>
                    <a:pt x="5247" y="1197"/>
                    <a:pt x="5234" y="1165"/>
                  </a:cubicBezTo>
                  <a:cubicBezTo>
                    <a:pt x="5229" y="1154"/>
                    <a:pt x="5225" y="1150"/>
                    <a:pt x="5222" y="1150"/>
                  </a:cubicBezTo>
                  <a:cubicBezTo>
                    <a:pt x="5217" y="1150"/>
                    <a:pt x="5214" y="1160"/>
                    <a:pt x="5210" y="1160"/>
                  </a:cubicBezTo>
                  <a:cubicBezTo>
                    <a:pt x="5209" y="1160"/>
                    <a:pt x="5208" y="1159"/>
                    <a:pt x="5207" y="1156"/>
                  </a:cubicBezTo>
                  <a:cubicBezTo>
                    <a:pt x="5199" y="1129"/>
                    <a:pt x="5204" y="1125"/>
                    <a:pt x="5201" y="1110"/>
                  </a:cubicBezTo>
                  <a:cubicBezTo>
                    <a:pt x="5200" y="1090"/>
                    <a:pt x="5192" y="1059"/>
                    <a:pt x="5184" y="1033"/>
                  </a:cubicBezTo>
                  <a:cubicBezTo>
                    <a:pt x="5173" y="997"/>
                    <a:pt x="5164" y="922"/>
                    <a:pt x="5152" y="895"/>
                  </a:cubicBezTo>
                  <a:cubicBezTo>
                    <a:pt x="5147" y="882"/>
                    <a:pt x="5129" y="860"/>
                    <a:pt x="5129" y="846"/>
                  </a:cubicBezTo>
                  <a:cubicBezTo>
                    <a:pt x="5128" y="833"/>
                    <a:pt x="5131" y="832"/>
                    <a:pt x="5124" y="807"/>
                  </a:cubicBezTo>
                  <a:cubicBezTo>
                    <a:pt x="5106" y="748"/>
                    <a:pt x="5082" y="728"/>
                    <a:pt x="5063" y="671"/>
                  </a:cubicBezTo>
                  <a:cubicBezTo>
                    <a:pt x="5044" y="612"/>
                    <a:pt x="5054" y="581"/>
                    <a:pt x="5041" y="536"/>
                  </a:cubicBezTo>
                  <a:cubicBezTo>
                    <a:pt x="5039" y="533"/>
                    <a:pt x="5039" y="532"/>
                    <a:pt x="5038" y="532"/>
                  </a:cubicBezTo>
                  <a:cubicBezTo>
                    <a:pt x="5035" y="532"/>
                    <a:pt x="5035" y="547"/>
                    <a:pt x="5036" y="552"/>
                  </a:cubicBezTo>
                  <a:lnTo>
                    <a:pt x="5036" y="552"/>
                  </a:lnTo>
                  <a:cubicBezTo>
                    <a:pt x="5026" y="516"/>
                    <a:pt x="5033" y="508"/>
                    <a:pt x="5022" y="478"/>
                  </a:cubicBezTo>
                  <a:cubicBezTo>
                    <a:pt x="5009" y="438"/>
                    <a:pt x="4997" y="409"/>
                    <a:pt x="4984" y="366"/>
                  </a:cubicBezTo>
                  <a:lnTo>
                    <a:pt x="4984" y="366"/>
                  </a:lnTo>
                  <a:cubicBezTo>
                    <a:pt x="4985" y="370"/>
                    <a:pt x="4985" y="371"/>
                    <a:pt x="4985" y="371"/>
                  </a:cubicBezTo>
                  <a:cubicBezTo>
                    <a:pt x="4985" y="371"/>
                    <a:pt x="4974" y="335"/>
                    <a:pt x="4967" y="323"/>
                  </a:cubicBezTo>
                  <a:cubicBezTo>
                    <a:pt x="4958" y="303"/>
                    <a:pt x="4955" y="288"/>
                    <a:pt x="4950" y="267"/>
                  </a:cubicBezTo>
                  <a:cubicBezTo>
                    <a:pt x="4940" y="225"/>
                    <a:pt x="4923" y="170"/>
                    <a:pt x="4907" y="130"/>
                  </a:cubicBezTo>
                  <a:cubicBezTo>
                    <a:pt x="4904" y="122"/>
                    <a:pt x="4897" y="107"/>
                    <a:pt x="4889" y="91"/>
                  </a:cubicBezTo>
                  <a:cubicBezTo>
                    <a:pt x="4881" y="74"/>
                    <a:pt x="4870" y="61"/>
                    <a:pt x="4871" y="59"/>
                  </a:cubicBezTo>
                  <a:cubicBezTo>
                    <a:pt x="4874" y="54"/>
                    <a:pt x="4878" y="50"/>
                    <a:pt x="4873" y="40"/>
                  </a:cubicBezTo>
                  <a:cubicBezTo>
                    <a:pt x="4868" y="31"/>
                    <a:pt x="4853" y="11"/>
                    <a:pt x="4810" y="2"/>
                  </a:cubicBezTo>
                  <a:cubicBezTo>
                    <a:pt x="4804" y="1"/>
                    <a:pt x="4797" y="0"/>
                    <a:pt x="47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p:cNvSpPr/>
            <p:nvPr/>
          </p:nvSpPr>
          <p:spPr>
            <a:xfrm>
              <a:off x="7868227" y="4230090"/>
              <a:ext cx="723231" cy="655487"/>
            </a:xfrm>
            <a:custGeom>
              <a:rect b="b" l="l" r="r" t="t"/>
              <a:pathLst>
                <a:path extrusionOk="0" h="4808" w="5305">
                  <a:moveTo>
                    <a:pt x="457" y="0"/>
                  </a:moveTo>
                  <a:lnTo>
                    <a:pt x="20" y="213"/>
                  </a:lnTo>
                  <a:cubicBezTo>
                    <a:pt x="79" y="1384"/>
                    <a:pt x="160" y="3394"/>
                    <a:pt x="58" y="4058"/>
                  </a:cubicBezTo>
                  <a:cubicBezTo>
                    <a:pt x="1" y="4431"/>
                    <a:pt x="1009" y="4808"/>
                    <a:pt x="2212" y="4808"/>
                  </a:cubicBezTo>
                  <a:cubicBezTo>
                    <a:pt x="2516" y="4808"/>
                    <a:pt x="2832" y="4784"/>
                    <a:pt x="3146" y="4730"/>
                  </a:cubicBezTo>
                  <a:cubicBezTo>
                    <a:pt x="3943" y="4594"/>
                    <a:pt x="4730" y="4277"/>
                    <a:pt x="5305" y="3938"/>
                  </a:cubicBezTo>
                  <a:cubicBezTo>
                    <a:pt x="605" y="3452"/>
                    <a:pt x="457" y="0"/>
                    <a:pt x="457" y="0"/>
                  </a:cubicBezTo>
                  <a:close/>
                </a:path>
              </a:pathLst>
            </a:custGeom>
            <a:solidFill>
              <a:srgbClr val="120B0F">
                <a:alpha val="558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7"/>
            <p:cNvSpPr/>
            <p:nvPr/>
          </p:nvSpPr>
          <p:spPr>
            <a:xfrm>
              <a:off x="7864137" y="4026682"/>
              <a:ext cx="664609" cy="245807"/>
            </a:xfrm>
            <a:custGeom>
              <a:rect b="b" l="l" r="r" t="t"/>
              <a:pathLst>
                <a:path extrusionOk="0" h="1803" w="4875">
                  <a:moveTo>
                    <a:pt x="4631" y="1"/>
                  </a:moveTo>
                  <a:lnTo>
                    <a:pt x="1" y="833"/>
                  </a:lnTo>
                  <a:cubicBezTo>
                    <a:pt x="1" y="833"/>
                    <a:pt x="22" y="1172"/>
                    <a:pt x="48" y="1673"/>
                  </a:cubicBezTo>
                  <a:lnTo>
                    <a:pt x="79" y="1677"/>
                  </a:lnTo>
                  <a:cubicBezTo>
                    <a:pt x="79" y="1677"/>
                    <a:pt x="410" y="1803"/>
                    <a:pt x="1099" y="1803"/>
                  </a:cubicBezTo>
                  <a:cubicBezTo>
                    <a:pt x="1475" y="1803"/>
                    <a:pt x="1957" y="1765"/>
                    <a:pt x="2551" y="1650"/>
                  </a:cubicBezTo>
                  <a:cubicBezTo>
                    <a:pt x="4097" y="1350"/>
                    <a:pt x="4851" y="795"/>
                    <a:pt x="4851" y="795"/>
                  </a:cubicBezTo>
                  <a:lnTo>
                    <a:pt x="4874" y="787"/>
                  </a:lnTo>
                  <a:cubicBezTo>
                    <a:pt x="4727" y="319"/>
                    <a:pt x="4631" y="1"/>
                    <a:pt x="4631" y="1"/>
                  </a:cubicBezTo>
                  <a:close/>
                </a:path>
              </a:pathLst>
            </a:custGeom>
            <a:solidFill>
              <a:srgbClr val="F7C6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7"/>
            <p:cNvSpPr/>
            <p:nvPr/>
          </p:nvSpPr>
          <p:spPr>
            <a:xfrm>
              <a:off x="7862365" y="4025728"/>
              <a:ext cx="667199" cy="248670"/>
            </a:xfrm>
            <a:custGeom>
              <a:rect b="b" l="l" r="r" t="t"/>
              <a:pathLst>
                <a:path extrusionOk="0" h="1824" w="4894">
                  <a:moveTo>
                    <a:pt x="4640" y="13"/>
                  </a:moveTo>
                  <a:cubicBezTo>
                    <a:pt x="4642" y="13"/>
                    <a:pt x="4639" y="23"/>
                    <a:pt x="4638" y="25"/>
                  </a:cubicBezTo>
                  <a:cubicBezTo>
                    <a:pt x="4637" y="27"/>
                    <a:pt x="4637" y="27"/>
                    <a:pt x="4636" y="27"/>
                  </a:cubicBezTo>
                  <a:cubicBezTo>
                    <a:pt x="4635" y="27"/>
                    <a:pt x="4634" y="26"/>
                    <a:pt x="4632" y="26"/>
                  </a:cubicBezTo>
                  <a:cubicBezTo>
                    <a:pt x="4631" y="26"/>
                    <a:pt x="4631" y="26"/>
                    <a:pt x="4630" y="26"/>
                  </a:cubicBezTo>
                  <a:cubicBezTo>
                    <a:pt x="4624" y="26"/>
                    <a:pt x="4628" y="15"/>
                    <a:pt x="4640" y="13"/>
                  </a:cubicBezTo>
                  <a:close/>
                  <a:moveTo>
                    <a:pt x="4295" y="102"/>
                  </a:moveTo>
                  <a:cubicBezTo>
                    <a:pt x="4289" y="102"/>
                    <a:pt x="4286" y="106"/>
                    <a:pt x="4288" y="113"/>
                  </a:cubicBezTo>
                  <a:lnTo>
                    <a:pt x="4297" y="112"/>
                  </a:lnTo>
                  <a:lnTo>
                    <a:pt x="4307" y="105"/>
                  </a:lnTo>
                  <a:cubicBezTo>
                    <a:pt x="4302" y="103"/>
                    <a:pt x="4298" y="102"/>
                    <a:pt x="4295" y="102"/>
                  </a:cubicBezTo>
                  <a:close/>
                  <a:moveTo>
                    <a:pt x="4018" y="156"/>
                  </a:moveTo>
                  <a:cubicBezTo>
                    <a:pt x="4018" y="156"/>
                    <a:pt x="4018" y="156"/>
                    <a:pt x="4018" y="156"/>
                  </a:cubicBezTo>
                  <a:cubicBezTo>
                    <a:pt x="4018" y="156"/>
                    <a:pt x="4018" y="156"/>
                    <a:pt x="4018" y="156"/>
                  </a:cubicBezTo>
                  <a:close/>
                  <a:moveTo>
                    <a:pt x="3848" y="185"/>
                  </a:moveTo>
                  <a:cubicBezTo>
                    <a:pt x="3848" y="185"/>
                    <a:pt x="3848" y="185"/>
                    <a:pt x="3848" y="185"/>
                  </a:cubicBezTo>
                  <a:cubicBezTo>
                    <a:pt x="3848" y="185"/>
                    <a:pt x="3848" y="185"/>
                    <a:pt x="3848" y="185"/>
                  </a:cubicBezTo>
                  <a:close/>
                  <a:moveTo>
                    <a:pt x="4509" y="29"/>
                  </a:moveTo>
                  <a:cubicBezTo>
                    <a:pt x="4508" y="29"/>
                    <a:pt x="4507" y="29"/>
                    <a:pt x="4506" y="29"/>
                  </a:cubicBezTo>
                  <a:cubicBezTo>
                    <a:pt x="4492" y="30"/>
                    <a:pt x="4477" y="33"/>
                    <a:pt x="4464" y="37"/>
                  </a:cubicBezTo>
                  <a:cubicBezTo>
                    <a:pt x="4448" y="41"/>
                    <a:pt x="4444" y="43"/>
                    <a:pt x="4437" y="51"/>
                  </a:cubicBezTo>
                  <a:cubicBezTo>
                    <a:pt x="4429" y="60"/>
                    <a:pt x="4409" y="53"/>
                    <a:pt x="4411" y="67"/>
                  </a:cubicBezTo>
                  <a:cubicBezTo>
                    <a:pt x="4410" y="61"/>
                    <a:pt x="4400" y="59"/>
                    <a:pt x="4387" y="59"/>
                  </a:cubicBezTo>
                  <a:cubicBezTo>
                    <a:pt x="4375" y="59"/>
                    <a:pt x="4361" y="61"/>
                    <a:pt x="4353" y="61"/>
                  </a:cubicBezTo>
                  <a:cubicBezTo>
                    <a:pt x="4350" y="61"/>
                    <a:pt x="4345" y="61"/>
                    <a:pt x="4341" y="61"/>
                  </a:cubicBezTo>
                  <a:cubicBezTo>
                    <a:pt x="4337" y="61"/>
                    <a:pt x="4332" y="61"/>
                    <a:pt x="4330" y="60"/>
                  </a:cubicBezTo>
                  <a:cubicBezTo>
                    <a:pt x="4329" y="56"/>
                    <a:pt x="4321" y="52"/>
                    <a:pt x="4313" y="52"/>
                  </a:cubicBezTo>
                  <a:cubicBezTo>
                    <a:pt x="4312" y="52"/>
                    <a:pt x="4310" y="52"/>
                    <a:pt x="4309" y="52"/>
                  </a:cubicBezTo>
                  <a:lnTo>
                    <a:pt x="4310" y="64"/>
                  </a:lnTo>
                  <a:cubicBezTo>
                    <a:pt x="4308" y="64"/>
                    <a:pt x="4306" y="64"/>
                    <a:pt x="4305" y="64"/>
                  </a:cubicBezTo>
                  <a:cubicBezTo>
                    <a:pt x="4297" y="64"/>
                    <a:pt x="4293" y="61"/>
                    <a:pt x="4286" y="61"/>
                  </a:cubicBezTo>
                  <a:cubicBezTo>
                    <a:pt x="4284" y="61"/>
                    <a:pt x="4281" y="61"/>
                    <a:pt x="4277" y="63"/>
                  </a:cubicBezTo>
                  <a:cubicBezTo>
                    <a:pt x="4265" y="67"/>
                    <a:pt x="4251" y="74"/>
                    <a:pt x="4246" y="82"/>
                  </a:cubicBezTo>
                  <a:cubicBezTo>
                    <a:pt x="4243" y="85"/>
                    <a:pt x="4246" y="86"/>
                    <a:pt x="4240" y="87"/>
                  </a:cubicBezTo>
                  <a:cubicBezTo>
                    <a:pt x="4236" y="88"/>
                    <a:pt x="4232" y="88"/>
                    <a:pt x="4229" y="88"/>
                  </a:cubicBezTo>
                  <a:cubicBezTo>
                    <a:pt x="4225" y="88"/>
                    <a:pt x="4222" y="88"/>
                    <a:pt x="4219" y="87"/>
                  </a:cubicBezTo>
                  <a:cubicBezTo>
                    <a:pt x="4211" y="86"/>
                    <a:pt x="4204" y="85"/>
                    <a:pt x="4196" y="85"/>
                  </a:cubicBezTo>
                  <a:cubicBezTo>
                    <a:pt x="4190" y="85"/>
                    <a:pt x="4184" y="86"/>
                    <a:pt x="4178" y="89"/>
                  </a:cubicBezTo>
                  <a:cubicBezTo>
                    <a:pt x="4167" y="96"/>
                    <a:pt x="4148" y="103"/>
                    <a:pt x="4132" y="103"/>
                  </a:cubicBezTo>
                  <a:cubicBezTo>
                    <a:pt x="4127" y="103"/>
                    <a:pt x="4120" y="95"/>
                    <a:pt x="4114" y="95"/>
                  </a:cubicBezTo>
                  <a:cubicBezTo>
                    <a:pt x="4113" y="95"/>
                    <a:pt x="4112" y="95"/>
                    <a:pt x="4110" y="96"/>
                  </a:cubicBezTo>
                  <a:cubicBezTo>
                    <a:pt x="4094" y="106"/>
                    <a:pt x="4125" y="112"/>
                    <a:pt x="4098" y="117"/>
                  </a:cubicBezTo>
                  <a:cubicBezTo>
                    <a:pt x="4096" y="117"/>
                    <a:pt x="4095" y="117"/>
                    <a:pt x="4094" y="117"/>
                  </a:cubicBezTo>
                  <a:cubicBezTo>
                    <a:pt x="4080" y="117"/>
                    <a:pt x="4097" y="98"/>
                    <a:pt x="4081" y="98"/>
                  </a:cubicBezTo>
                  <a:cubicBezTo>
                    <a:pt x="4080" y="98"/>
                    <a:pt x="4078" y="98"/>
                    <a:pt x="4075" y="99"/>
                  </a:cubicBezTo>
                  <a:cubicBezTo>
                    <a:pt x="4060" y="101"/>
                    <a:pt x="4073" y="107"/>
                    <a:pt x="4063" y="112"/>
                  </a:cubicBezTo>
                  <a:cubicBezTo>
                    <a:pt x="4048" y="118"/>
                    <a:pt x="4026" y="119"/>
                    <a:pt x="4010" y="119"/>
                  </a:cubicBezTo>
                  <a:cubicBezTo>
                    <a:pt x="3974" y="123"/>
                    <a:pt x="3928" y="121"/>
                    <a:pt x="3893" y="132"/>
                  </a:cubicBezTo>
                  <a:cubicBezTo>
                    <a:pt x="3882" y="134"/>
                    <a:pt x="3881" y="140"/>
                    <a:pt x="3874" y="145"/>
                  </a:cubicBezTo>
                  <a:cubicBezTo>
                    <a:pt x="3868" y="149"/>
                    <a:pt x="3866" y="150"/>
                    <a:pt x="3864" y="150"/>
                  </a:cubicBezTo>
                  <a:cubicBezTo>
                    <a:pt x="3861" y="150"/>
                    <a:pt x="3864" y="143"/>
                    <a:pt x="3861" y="141"/>
                  </a:cubicBezTo>
                  <a:cubicBezTo>
                    <a:pt x="3860" y="141"/>
                    <a:pt x="3859" y="141"/>
                    <a:pt x="3857" y="141"/>
                  </a:cubicBezTo>
                  <a:cubicBezTo>
                    <a:pt x="3848" y="141"/>
                    <a:pt x="3829" y="149"/>
                    <a:pt x="3823" y="153"/>
                  </a:cubicBezTo>
                  <a:cubicBezTo>
                    <a:pt x="3819" y="159"/>
                    <a:pt x="3817" y="161"/>
                    <a:pt x="3814" y="161"/>
                  </a:cubicBezTo>
                  <a:cubicBezTo>
                    <a:pt x="3811" y="161"/>
                    <a:pt x="3808" y="158"/>
                    <a:pt x="3803" y="154"/>
                  </a:cubicBezTo>
                  <a:cubicBezTo>
                    <a:pt x="3803" y="154"/>
                    <a:pt x="3803" y="154"/>
                    <a:pt x="3803" y="154"/>
                  </a:cubicBezTo>
                  <a:cubicBezTo>
                    <a:pt x="3802" y="154"/>
                    <a:pt x="3791" y="177"/>
                    <a:pt x="3795" y="177"/>
                  </a:cubicBezTo>
                  <a:cubicBezTo>
                    <a:pt x="3795" y="177"/>
                    <a:pt x="3795" y="177"/>
                    <a:pt x="3795" y="177"/>
                  </a:cubicBezTo>
                  <a:lnTo>
                    <a:pt x="3795" y="177"/>
                  </a:lnTo>
                  <a:cubicBezTo>
                    <a:pt x="3795" y="177"/>
                    <a:pt x="3795" y="177"/>
                    <a:pt x="3794" y="177"/>
                  </a:cubicBezTo>
                  <a:cubicBezTo>
                    <a:pt x="3788" y="177"/>
                    <a:pt x="3785" y="167"/>
                    <a:pt x="3783" y="165"/>
                  </a:cubicBezTo>
                  <a:cubicBezTo>
                    <a:pt x="3782" y="164"/>
                    <a:pt x="3780" y="163"/>
                    <a:pt x="3777" y="163"/>
                  </a:cubicBezTo>
                  <a:cubicBezTo>
                    <a:pt x="3771" y="163"/>
                    <a:pt x="3761" y="168"/>
                    <a:pt x="3756" y="170"/>
                  </a:cubicBezTo>
                  <a:cubicBezTo>
                    <a:pt x="3750" y="172"/>
                    <a:pt x="3729" y="180"/>
                    <a:pt x="3719" y="180"/>
                  </a:cubicBezTo>
                  <a:cubicBezTo>
                    <a:pt x="3715" y="180"/>
                    <a:pt x="3713" y="178"/>
                    <a:pt x="3715" y="174"/>
                  </a:cubicBezTo>
                  <a:cubicBezTo>
                    <a:pt x="3717" y="170"/>
                    <a:pt x="3716" y="169"/>
                    <a:pt x="3713" y="169"/>
                  </a:cubicBezTo>
                  <a:cubicBezTo>
                    <a:pt x="3705" y="169"/>
                    <a:pt x="3683" y="182"/>
                    <a:pt x="3676" y="184"/>
                  </a:cubicBezTo>
                  <a:cubicBezTo>
                    <a:pt x="3674" y="185"/>
                    <a:pt x="3673" y="185"/>
                    <a:pt x="3671" y="185"/>
                  </a:cubicBezTo>
                  <a:cubicBezTo>
                    <a:pt x="3658" y="185"/>
                    <a:pt x="3654" y="170"/>
                    <a:pt x="3645" y="170"/>
                  </a:cubicBezTo>
                  <a:cubicBezTo>
                    <a:pt x="3643" y="170"/>
                    <a:pt x="3640" y="171"/>
                    <a:pt x="3636" y="174"/>
                  </a:cubicBezTo>
                  <a:cubicBezTo>
                    <a:pt x="3638" y="185"/>
                    <a:pt x="3671" y="197"/>
                    <a:pt x="3685" y="202"/>
                  </a:cubicBezTo>
                  <a:cubicBezTo>
                    <a:pt x="3687" y="202"/>
                    <a:pt x="3702" y="208"/>
                    <a:pt x="3708" y="208"/>
                  </a:cubicBezTo>
                  <a:cubicBezTo>
                    <a:pt x="3710" y="208"/>
                    <a:pt x="3712" y="207"/>
                    <a:pt x="3711" y="206"/>
                  </a:cubicBezTo>
                  <a:cubicBezTo>
                    <a:pt x="3717" y="202"/>
                    <a:pt x="3720" y="200"/>
                    <a:pt x="3726" y="200"/>
                  </a:cubicBezTo>
                  <a:cubicBezTo>
                    <a:pt x="3728" y="200"/>
                    <a:pt x="3730" y="200"/>
                    <a:pt x="3732" y="201"/>
                  </a:cubicBezTo>
                  <a:cubicBezTo>
                    <a:pt x="3739" y="201"/>
                    <a:pt x="3747" y="202"/>
                    <a:pt x="3755" y="202"/>
                  </a:cubicBezTo>
                  <a:cubicBezTo>
                    <a:pt x="3762" y="202"/>
                    <a:pt x="3769" y="201"/>
                    <a:pt x="3775" y="198"/>
                  </a:cubicBezTo>
                  <a:cubicBezTo>
                    <a:pt x="3783" y="193"/>
                    <a:pt x="3786" y="189"/>
                    <a:pt x="3791" y="189"/>
                  </a:cubicBezTo>
                  <a:cubicBezTo>
                    <a:pt x="3793" y="189"/>
                    <a:pt x="3796" y="190"/>
                    <a:pt x="3800" y="191"/>
                  </a:cubicBezTo>
                  <a:cubicBezTo>
                    <a:pt x="3812" y="189"/>
                    <a:pt x="3830" y="178"/>
                    <a:pt x="3840" y="178"/>
                  </a:cubicBezTo>
                  <a:cubicBezTo>
                    <a:pt x="3845" y="178"/>
                    <a:pt x="3848" y="180"/>
                    <a:pt x="3848" y="185"/>
                  </a:cubicBezTo>
                  <a:lnTo>
                    <a:pt x="3848" y="185"/>
                  </a:lnTo>
                  <a:cubicBezTo>
                    <a:pt x="3847" y="171"/>
                    <a:pt x="3885" y="174"/>
                    <a:pt x="3897" y="170"/>
                  </a:cubicBezTo>
                  <a:cubicBezTo>
                    <a:pt x="3911" y="166"/>
                    <a:pt x="3899" y="162"/>
                    <a:pt x="3909" y="156"/>
                  </a:cubicBezTo>
                  <a:cubicBezTo>
                    <a:pt x="3910" y="155"/>
                    <a:pt x="3912" y="155"/>
                    <a:pt x="3914" y="155"/>
                  </a:cubicBezTo>
                  <a:cubicBezTo>
                    <a:pt x="3920" y="155"/>
                    <a:pt x="3925" y="161"/>
                    <a:pt x="3925" y="164"/>
                  </a:cubicBezTo>
                  <a:cubicBezTo>
                    <a:pt x="3926" y="169"/>
                    <a:pt x="3929" y="171"/>
                    <a:pt x="3932" y="171"/>
                  </a:cubicBezTo>
                  <a:cubicBezTo>
                    <a:pt x="3940" y="171"/>
                    <a:pt x="3953" y="162"/>
                    <a:pt x="3963" y="160"/>
                  </a:cubicBezTo>
                  <a:cubicBezTo>
                    <a:pt x="3968" y="158"/>
                    <a:pt x="4001" y="155"/>
                    <a:pt x="4013" y="155"/>
                  </a:cubicBezTo>
                  <a:cubicBezTo>
                    <a:pt x="4017" y="155"/>
                    <a:pt x="4019" y="156"/>
                    <a:pt x="4018" y="156"/>
                  </a:cubicBezTo>
                  <a:lnTo>
                    <a:pt x="4018" y="156"/>
                  </a:lnTo>
                  <a:cubicBezTo>
                    <a:pt x="4019" y="155"/>
                    <a:pt x="4019" y="155"/>
                    <a:pt x="4018" y="155"/>
                  </a:cubicBezTo>
                  <a:cubicBezTo>
                    <a:pt x="4017" y="155"/>
                    <a:pt x="4016" y="155"/>
                    <a:pt x="4016" y="155"/>
                  </a:cubicBezTo>
                  <a:cubicBezTo>
                    <a:pt x="4013" y="155"/>
                    <a:pt x="4012" y="154"/>
                    <a:pt x="4015" y="151"/>
                  </a:cubicBezTo>
                  <a:cubicBezTo>
                    <a:pt x="4019" y="147"/>
                    <a:pt x="4027" y="147"/>
                    <a:pt x="4033" y="146"/>
                  </a:cubicBezTo>
                  <a:cubicBezTo>
                    <a:pt x="4038" y="144"/>
                    <a:pt x="4047" y="143"/>
                    <a:pt x="4053" y="143"/>
                  </a:cubicBezTo>
                  <a:cubicBezTo>
                    <a:pt x="4056" y="143"/>
                    <a:pt x="4059" y="143"/>
                    <a:pt x="4061" y="144"/>
                  </a:cubicBezTo>
                  <a:cubicBezTo>
                    <a:pt x="4065" y="146"/>
                    <a:pt x="4066" y="149"/>
                    <a:pt x="4070" y="149"/>
                  </a:cubicBezTo>
                  <a:cubicBezTo>
                    <a:pt x="4072" y="149"/>
                    <a:pt x="4075" y="148"/>
                    <a:pt x="4079" y="146"/>
                  </a:cubicBezTo>
                  <a:cubicBezTo>
                    <a:pt x="4088" y="142"/>
                    <a:pt x="4087" y="134"/>
                    <a:pt x="4094" y="132"/>
                  </a:cubicBezTo>
                  <a:cubicBezTo>
                    <a:pt x="4097" y="130"/>
                    <a:pt x="4102" y="129"/>
                    <a:pt x="4107" y="129"/>
                  </a:cubicBezTo>
                  <a:cubicBezTo>
                    <a:pt x="4117" y="129"/>
                    <a:pt x="4128" y="132"/>
                    <a:pt x="4135" y="133"/>
                  </a:cubicBezTo>
                  <a:cubicBezTo>
                    <a:pt x="4138" y="133"/>
                    <a:pt x="4141" y="133"/>
                    <a:pt x="4145" y="133"/>
                  </a:cubicBezTo>
                  <a:cubicBezTo>
                    <a:pt x="4154" y="133"/>
                    <a:pt x="4164" y="132"/>
                    <a:pt x="4174" y="130"/>
                  </a:cubicBezTo>
                  <a:cubicBezTo>
                    <a:pt x="4187" y="127"/>
                    <a:pt x="4200" y="123"/>
                    <a:pt x="4212" y="118"/>
                  </a:cubicBezTo>
                  <a:cubicBezTo>
                    <a:pt x="4217" y="115"/>
                    <a:pt x="4226" y="104"/>
                    <a:pt x="4232" y="103"/>
                  </a:cubicBezTo>
                  <a:lnTo>
                    <a:pt x="4232" y="103"/>
                  </a:lnTo>
                  <a:cubicBezTo>
                    <a:pt x="4231" y="103"/>
                    <a:pt x="4227" y="114"/>
                    <a:pt x="4229" y="116"/>
                  </a:cubicBezTo>
                  <a:cubicBezTo>
                    <a:pt x="4230" y="117"/>
                    <a:pt x="4232" y="117"/>
                    <a:pt x="4234" y="117"/>
                  </a:cubicBezTo>
                  <a:cubicBezTo>
                    <a:pt x="4242" y="117"/>
                    <a:pt x="4257" y="113"/>
                    <a:pt x="4261" y="112"/>
                  </a:cubicBezTo>
                  <a:cubicBezTo>
                    <a:pt x="4270" y="108"/>
                    <a:pt x="4264" y="104"/>
                    <a:pt x="4275" y="100"/>
                  </a:cubicBezTo>
                  <a:cubicBezTo>
                    <a:pt x="4284" y="99"/>
                    <a:pt x="4294" y="98"/>
                    <a:pt x="4303" y="98"/>
                  </a:cubicBezTo>
                  <a:cubicBezTo>
                    <a:pt x="4319" y="98"/>
                    <a:pt x="4326" y="102"/>
                    <a:pt x="4335" y="102"/>
                  </a:cubicBezTo>
                  <a:cubicBezTo>
                    <a:pt x="4340" y="102"/>
                    <a:pt x="4346" y="100"/>
                    <a:pt x="4355" y="96"/>
                  </a:cubicBezTo>
                  <a:cubicBezTo>
                    <a:pt x="4365" y="88"/>
                    <a:pt x="4377" y="86"/>
                    <a:pt x="4391" y="85"/>
                  </a:cubicBezTo>
                  <a:cubicBezTo>
                    <a:pt x="4397" y="83"/>
                    <a:pt x="4398" y="71"/>
                    <a:pt x="4411" y="70"/>
                  </a:cubicBezTo>
                  <a:lnTo>
                    <a:pt x="4411" y="70"/>
                  </a:lnTo>
                  <a:cubicBezTo>
                    <a:pt x="4412" y="73"/>
                    <a:pt x="4408" y="83"/>
                    <a:pt x="4414" y="83"/>
                  </a:cubicBezTo>
                  <a:cubicBezTo>
                    <a:pt x="4415" y="83"/>
                    <a:pt x="4417" y="83"/>
                    <a:pt x="4419" y="82"/>
                  </a:cubicBezTo>
                  <a:cubicBezTo>
                    <a:pt x="4429" y="78"/>
                    <a:pt x="4433" y="70"/>
                    <a:pt x="4440" y="64"/>
                  </a:cubicBezTo>
                  <a:lnTo>
                    <a:pt x="4440" y="64"/>
                  </a:lnTo>
                  <a:cubicBezTo>
                    <a:pt x="4435" y="69"/>
                    <a:pt x="4436" y="71"/>
                    <a:pt x="4440" y="71"/>
                  </a:cubicBezTo>
                  <a:cubicBezTo>
                    <a:pt x="4448" y="71"/>
                    <a:pt x="4468" y="65"/>
                    <a:pt x="4473" y="65"/>
                  </a:cubicBezTo>
                  <a:cubicBezTo>
                    <a:pt x="4473" y="65"/>
                    <a:pt x="4474" y="65"/>
                    <a:pt x="4474" y="65"/>
                  </a:cubicBezTo>
                  <a:cubicBezTo>
                    <a:pt x="4484" y="65"/>
                    <a:pt x="4478" y="73"/>
                    <a:pt x="4487" y="73"/>
                  </a:cubicBezTo>
                  <a:cubicBezTo>
                    <a:pt x="4488" y="73"/>
                    <a:pt x="4490" y="73"/>
                    <a:pt x="4492" y="72"/>
                  </a:cubicBezTo>
                  <a:cubicBezTo>
                    <a:pt x="4507" y="70"/>
                    <a:pt x="4505" y="45"/>
                    <a:pt x="4487" y="45"/>
                  </a:cubicBezTo>
                  <a:cubicBezTo>
                    <a:pt x="4486" y="45"/>
                    <a:pt x="4486" y="45"/>
                    <a:pt x="4485" y="45"/>
                  </a:cubicBezTo>
                  <a:lnTo>
                    <a:pt x="4485" y="45"/>
                  </a:lnTo>
                  <a:lnTo>
                    <a:pt x="4497" y="44"/>
                  </a:lnTo>
                  <a:cubicBezTo>
                    <a:pt x="4510" y="41"/>
                    <a:pt x="4524" y="29"/>
                    <a:pt x="4509" y="29"/>
                  </a:cubicBezTo>
                  <a:close/>
                  <a:moveTo>
                    <a:pt x="3432" y="212"/>
                  </a:moveTo>
                  <a:cubicBezTo>
                    <a:pt x="3432" y="213"/>
                    <a:pt x="3432" y="213"/>
                    <a:pt x="3432" y="213"/>
                  </a:cubicBezTo>
                  <a:lnTo>
                    <a:pt x="3432" y="213"/>
                  </a:lnTo>
                  <a:cubicBezTo>
                    <a:pt x="3432" y="213"/>
                    <a:pt x="3432" y="212"/>
                    <a:pt x="3432" y="212"/>
                  </a:cubicBezTo>
                  <a:close/>
                  <a:moveTo>
                    <a:pt x="2798" y="317"/>
                  </a:moveTo>
                  <a:lnTo>
                    <a:pt x="2798" y="317"/>
                  </a:lnTo>
                  <a:cubicBezTo>
                    <a:pt x="2792" y="322"/>
                    <a:pt x="2786" y="325"/>
                    <a:pt x="2789" y="330"/>
                  </a:cubicBezTo>
                  <a:cubicBezTo>
                    <a:pt x="2809" y="326"/>
                    <a:pt x="2811" y="322"/>
                    <a:pt x="2798" y="317"/>
                  </a:cubicBezTo>
                  <a:close/>
                  <a:moveTo>
                    <a:pt x="2899" y="328"/>
                  </a:moveTo>
                  <a:lnTo>
                    <a:pt x="2910" y="333"/>
                  </a:lnTo>
                  <a:cubicBezTo>
                    <a:pt x="2905" y="333"/>
                    <a:pt x="2900" y="334"/>
                    <a:pt x="2897" y="334"/>
                  </a:cubicBezTo>
                  <a:cubicBezTo>
                    <a:pt x="2893" y="334"/>
                    <a:pt x="2890" y="333"/>
                    <a:pt x="2890" y="330"/>
                  </a:cubicBezTo>
                  <a:lnTo>
                    <a:pt x="2899" y="328"/>
                  </a:lnTo>
                  <a:close/>
                  <a:moveTo>
                    <a:pt x="2742" y="332"/>
                  </a:moveTo>
                  <a:cubicBezTo>
                    <a:pt x="2741" y="332"/>
                    <a:pt x="2741" y="332"/>
                    <a:pt x="2740" y="333"/>
                  </a:cubicBezTo>
                  <a:cubicBezTo>
                    <a:pt x="2729" y="335"/>
                    <a:pt x="2727" y="344"/>
                    <a:pt x="2738" y="344"/>
                  </a:cubicBezTo>
                  <a:cubicBezTo>
                    <a:pt x="2739" y="344"/>
                    <a:pt x="2741" y="344"/>
                    <a:pt x="2742" y="344"/>
                  </a:cubicBezTo>
                  <a:cubicBezTo>
                    <a:pt x="2754" y="341"/>
                    <a:pt x="2751" y="332"/>
                    <a:pt x="2742" y="332"/>
                  </a:cubicBezTo>
                  <a:close/>
                  <a:moveTo>
                    <a:pt x="2884" y="356"/>
                  </a:moveTo>
                  <a:cubicBezTo>
                    <a:pt x="2884" y="356"/>
                    <a:pt x="2884" y="356"/>
                    <a:pt x="2884" y="356"/>
                  </a:cubicBezTo>
                  <a:cubicBezTo>
                    <a:pt x="2884" y="356"/>
                    <a:pt x="2884" y="356"/>
                    <a:pt x="2884" y="356"/>
                  </a:cubicBezTo>
                  <a:close/>
                  <a:moveTo>
                    <a:pt x="4750" y="326"/>
                  </a:moveTo>
                  <a:cubicBezTo>
                    <a:pt x="4755" y="326"/>
                    <a:pt x="4758" y="331"/>
                    <a:pt x="4758" y="344"/>
                  </a:cubicBezTo>
                  <a:cubicBezTo>
                    <a:pt x="4757" y="349"/>
                    <a:pt x="4754" y="355"/>
                    <a:pt x="4750" y="356"/>
                  </a:cubicBezTo>
                  <a:cubicBezTo>
                    <a:pt x="4750" y="356"/>
                    <a:pt x="4749" y="356"/>
                    <a:pt x="4749" y="356"/>
                  </a:cubicBezTo>
                  <a:cubicBezTo>
                    <a:pt x="4743" y="356"/>
                    <a:pt x="4737" y="347"/>
                    <a:pt x="4739" y="339"/>
                  </a:cubicBezTo>
                  <a:cubicBezTo>
                    <a:pt x="4741" y="332"/>
                    <a:pt x="4746" y="326"/>
                    <a:pt x="4750" y="326"/>
                  </a:cubicBezTo>
                  <a:close/>
                  <a:moveTo>
                    <a:pt x="2671" y="400"/>
                  </a:moveTo>
                  <a:lnTo>
                    <a:pt x="2671" y="400"/>
                  </a:lnTo>
                  <a:cubicBezTo>
                    <a:pt x="2671" y="400"/>
                    <a:pt x="2671" y="400"/>
                    <a:pt x="2671" y="400"/>
                  </a:cubicBezTo>
                  <a:cubicBezTo>
                    <a:pt x="2671" y="400"/>
                    <a:pt x="2671" y="400"/>
                    <a:pt x="2671" y="400"/>
                  </a:cubicBezTo>
                  <a:close/>
                  <a:moveTo>
                    <a:pt x="1828" y="467"/>
                  </a:moveTo>
                  <a:cubicBezTo>
                    <a:pt x="1823" y="467"/>
                    <a:pt x="1817" y="468"/>
                    <a:pt x="1811" y="470"/>
                  </a:cubicBezTo>
                  <a:cubicBezTo>
                    <a:pt x="1811" y="473"/>
                    <a:pt x="1812" y="474"/>
                    <a:pt x="1815" y="474"/>
                  </a:cubicBezTo>
                  <a:cubicBezTo>
                    <a:pt x="1816" y="474"/>
                    <a:pt x="1818" y="474"/>
                    <a:pt x="1821" y="473"/>
                  </a:cubicBezTo>
                  <a:cubicBezTo>
                    <a:pt x="1822" y="473"/>
                    <a:pt x="1840" y="470"/>
                    <a:pt x="1836" y="469"/>
                  </a:cubicBezTo>
                  <a:cubicBezTo>
                    <a:pt x="1833" y="467"/>
                    <a:pt x="1831" y="467"/>
                    <a:pt x="1828" y="467"/>
                  </a:cubicBezTo>
                  <a:close/>
                  <a:moveTo>
                    <a:pt x="4812" y="492"/>
                  </a:moveTo>
                  <a:cubicBezTo>
                    <a:pt x="4812" y="493"/>
                    <a:pt x="4812" y="493"/>
                    <a:pt x="4812" y="493"/>
                  </a:cubicBezTo>
                  <a:lnTo>
                    <a:pt x="4812" y="493"/>
                  </a:lnTo>
                  <a:cubicBezTo>
                    <a:pt x="4812" y="493"/>
                    <a:pt x="4812" y="493"/>
                    <a:pt x="4812" y="492"/>
                  </a:cubicBezTo>
                  <a:close/>
                  <a:moveTo>
                    <a:pt x="1625" y="547"/>
                  </a:moveTo>
                  <a:cubicBezTo>
                    <a:pt x="1629" y="547"/>
                    <a:pt x="1632" y="548"/>
                    <a:pt x="1632" y="551"/>
                  </a:cubicBezTo>
                  <a:lnTo>
                    <a:pt x="1604" y="556"/>
                  </a:lnTo>
                  <a:cubicBezTo>
                    <a:pt x="1603" y="551"/>
                    <a:pt x="1604" y="550"/>
                    <a:pt x="1612" y="549"/>
                  </a:cubicBezTo>
                  <a:cubicBezTo>
                    <a:pt x="1616" y="548"/>
                    <a:pt x="1621" y="547"/>
                    <a:pt x="1625" y="547"/>
                  </a:cubicBezTo>
                  <a:close/>
                  <a:moveTo>
                    <a:pt x="1475" y="570"/>
                  </a:moveTo>
                  <a:cubicBezTo>
                    <a:pt x="1475" y="570"/>
                    <a:pt x="1475" y="570"/>
                    <a:pt x="1475" y="570"/>
                  </a:cubicBezTo>
                  <a:lnTo>
                    <a:pt x="1475" y="570"/>
                  </a:lnTo>
                  <a:cubicBezTo>
                    <a:pt x="1475" y="570"/>
                    <a:pt x="1475" y="570"/>
                    <a:pt x="1475" y="570"/>
                  </a:cubicBezTo>
                  <a:close/>
                  <a:moveTo>
                    <a:pt x="4833" y="574"/>
                  </a:moveTo>
                  <a:cubicBezTo>
                    <a:pt x="4833" y="574"/>
                    <a:pt x="4833" y="574"/>
                    <a:pt x="4833" y="575"/>
                  </a:cubicBezTo>
                  <a:lnTo>
                    <a:pt x="4833" y="575"/>
                  </a:lnTo>
                  <a:cubicBezTo>
                    <a:pt x="4833" y="574"/>
                    <a:pt x="4833" y="574"/>
                    <a:pt x="4833" y="574"/>
                  </a:cubicBezTo>
                  <a:close/>
                  <a:moveTo>
                    <a:pt x="1212" y="617"/>
                  </a:moveTo>
                  <a:cubicBezTo>
                    <a:pt x="1212" y="617"/>
                    <a:pt x="1213" y="617"/>
                    <a:pt x="1213" y="618"/>
                  </a:cubicBezTo>
                  <a:lnTo>
                    <a:pt x="1213" y="618"/>
                  </a:lnTo>
                  <a:cubicBezTo>
                    <a:pt x="1213" y="617"/>
                    <a:pt x="1213" y="617"/>
                    <a:pt x="1212" y="617"/>
                  </a:cubicBezTo>
                  <a:close/>
                  <a:moveTo>
                    <a:pt x="1453" y="619"/>
                  </a:moveTo>
                  <a:lnTo>
                    <a:pt x="1453" y="619"/>
                  </a:lnTo>
                  <a:cubicBezTo>
                    <a:pt x="1453" y="619"/>
                    <a:pt x="1453" y="619"/>
                    <a:pt x="1453" y="619"/>
                  </a:cubicBezTo>
                  <a:cubicBezTo>
                    <a:pt x="1453" y="619"/>
                    <a:pt x="1453" y="619"/>
                    <a:pt x="1453" y="619"/>
                  </a:cubicBezTo>
                  <a:close/>
                  <a:moveTo>
                    <a:pt x="1252" y="620"/>
                  </a:moveTo>
                  <a:cubicBezTo>
                    <a:pt x="1255" y="620"/>
                    <a:pt x="1256" y="622"/>
                    <a:pt x="1251" y="626"/>
                  </a:cubicBezTo>
                  <a:cubicBezTo>
                    <a:pt x="1246" y="629"/>
                    <a:pt x="1240" y="632"/>
                    <a:pt x="1235" y="636"/>
                  </a:cubicBezTo>
                  <a:cubicBezTo>
                    <a:pt x="1235" y="632"/>
                    <a:pt x="1233" y="625"/>
                    <a:pt x="1244" y="623"/>
                  </a:cubicBezTo>
                  <a:cubicBezTo>
                    <a:pt x="1244" y="623"/>
                    <a:pt x="1244" y="623"/>
                    <a:pt x="1244" y="623"/>
                  </a:cubicBezTo>
                  <a:lnTo>
                    <a:pt x="1244" y="623"/>
                  </a:lnTo>
                  <a:cubicBezTo>
                    <a:pt x="1247" y="621"/>
                    <a:pt x="1250" y="620"/>
                    <a:pt x="1252" y="620"/>
                  </a:cubicBezTo>
                  <a:close/>
                  <a:moveTo>
                    <a:pt x="4848" y="627"/>
                  </a:moveTo>
                  <a:cubicBezTo>
                    <a:pt x="4847" y="627"/>
                    <a:pt x="4845" y="627"/>
                    <a:pt x="4844" y="628"/>
                  </a:cubicBezTo>
                  <a:lnTo>
                    <a:pt x="4846" y="637"/>
                  </a:lnTo>
                  <a:lnTo>
                    <a:pt x="4854" y="645"/>
                  </a:lnTo>
                  <a:cubicBezTo>
                    <a:pt x="4857" y="633"/>
                    <a:pt x="4855" y="627"/>
                    <a:pt x="4848" y="627"/>
                  </a:cubicBezTo>
                  <a:close/>
                  <a:moveTo>
                    <a:pt x="1267" y="650"/>
                  </a:moveTo>
                  <a:cubicBezTo>
                    <a:pt x="1267" y="650"/>
                    <a:pt x="1267" y="650"/>
                    <a:pt x="1267" y="650"/>
                  </a:cubicBezTo>
                  <a:cubicBezTo>
                    <a:pt x="1267" y="650"/>
                    <a:pt x="1267" y="650"/>
                    <a:pt x="1267" y="650"/>
                  </a:cubicBezTo>
                  <a:close/>
                  <a:moveTo>
                    <a:pt x="971" y="676"/>
                  </a:moveTo>
                  <a:cubicBezTo>
                    <a:pt x="978" y="678"/>
                    <a:pt x="989" y="683"/>
                    <a:pt x="973" y="687"/>
                  </a:cubicBezTo>
                  <a:cubicBezTo>
                    <a:pt x="972" y="687"/>
                    <a:pt x="970" y="687"/>
                    <a:pt x="969" y="687"/>
                  </a:cubicBezTo>
                  <a:cubicBezTo>
                    <a:pt x="959" y="687"/>
                    <a:pt x="961" y="678"/>
                    <a:pt x="971" y="676"/>
                  </a:cubicBezTo>
                  <a:close/>
                  <a:moveTo>
                    <a:pt x="791" y="739"/>
                  </a:moveTo>
                  <a:lnTo>
                    <a:pt x="791" y="739"/>
                  </a:lnTo>
                  <a:cubicBezTo>
                    <a:pt x="791" y="739"/>
                    <a:pt x="791" y="739"/>
                    <a:pt x="791" y="739"/>
                  </a:cubicBezTo>
                  <a:cubicBezTo>
                    <a:pt x="791" y="739"/>
                    <a:pt x="791" y="739"/>
                    <a:pt x="791" y="739"/>
                  </a:cubicBezTo>
                  <a:close/>
                  <a:moveTo>
                    <a:pt x="149" y="860"/>
                  </a:moveTo>
                  <a:cubicBezTo>
                    <a:pt x="149" y="861"/>
                    <a:pt x="149" y="861"/>
                    <a:pt x="149" y="861"/>
                  </a:cubicBezTo>
                  <a:cubicBezTo>
                    <a:pt x="149" y="861"/>
                    <a:pt x="149" y="861"/>
                    <a:pt x="149" y="860"/>
                  </a:cubicBezTo>
                  <a:close/>
                  <a:moveTo>
                    <a:pt x="4777" y="853"/>
                  </a:moveTo>
                  <a:lnTo>
                    <a:pt x="4785" y="867"/>
                  </a:lnTo>
                  <a:cubicBezTo>
                    <a:pt x="4776" y="867"/>
                    <a:pt x="4761" y="862"/>
                    <a:pt x="4777" y="853"/>
                  </a:cubicBezTo>
                  <a:close/>
                  <a:moveTo>
                    <a:pt x="4399" y="1051"/>
                  </a:moveTo>
                  <a:cubicBezTo>
                    <a:pt x="4406" y="1051"/>
                    <a:pt x="4406" y="1059"/>
                    <a:pt x="4397" y="1063"/>
                  </a:cubicBezTo>
                  <a:cubicBezTo>
                    <a:pt x="4391" y="1066"/>
                    <a:pt x="4386" y="1067"/>
                    <a:pt x="4383" y="1067"/>
                  </a:cubicBezTo>
                  <a:cubicBezTo>
                    <a:pt x="4375" y="1067"/>
                    <a:pt x="4377" y="1060"/>
                    <a:pt x="4392" y="1053"/>
                  </a:cubicBezTo>
                  <a:cubicBezTo>
                    <a:pt x="4394" y="1052"/>
                    <a:pt x="4397" y="1051"/>
                    <a:pt x="4399" y="1051"/>
                  </a:cubicBezTo>
                  <a:close/>
                  <a:moveTo>
                    <a:pt x="4293" y="1072"/>
                  </a:moveTo>
                  <a:lnTo>
                    <a:pt x="4293" y="1072"/>
                  </a:lnTo>
                  <a:cubicBezTo>
                    <a:pt x="4293" y="1072"/>
                    <a:pt x="4293" y="1072"/>
                    <a:pt x="4293" y="1072"/>
                  </a:cubicBezTo>
                  <a:lnTo>
                    <a:pt x="4293" y="1072"/>
                  </a:lnTo>
                  <a:cubicBezTo>
                    <a:pt x="4293" y="1072"/>
                    <a:pt x="4293" y="1072"/>
                    <a:pt x="4293" y="1072"/>
                  </a:cubicBezTo>
                  <a:close/>
                  <a:moveTo>
                    <a:pt x="4248" y="1132"/>
                  </a:moveTo>
                  <a:cubicBezTo>
                    <a:pt x="4248" y="1132"/>
                    <a:pt x="4248" y="1132"/>
                    <a:pt x="4248" y="1132"/>
                  </a:cubicBezTo>
                  <a:lnTo>
                    <a:pt x="4248" y="1132"/>
                  </a:lnTo>
                  <a:cubicBezTo>
                    <a:pt x="4248" y="1132"/>
                    <a:pt x="4248" y="1132"/>
                    <a:pt x="4248" y="1132"/>
                  </a:cubicBezTo>
                  <a:close/>
                  <a:moveTo>
                    <a:pt x="4239" y="1148"/>
                  </a:moveTo>
                  <a:cubicBezTo>
                    <a:pt x="4237" y="1149"/>
                    <a:pt x="4236" y="1149"/>
                    <a:pt x="4234" y="1150"/>
                  </a:cubicBezTo>
                  <a:lnTo>
                    <a:pt x="4234" y="1150"/>
                  </a:lnTo>
                  <a:cubicBezTo>
                    <a:pt x="4236" y="1149"/>
                    <a:pt x="4238" y="1148"/>
                    <a:pt x="4239" y="1148"/>
                  </a:cubicBezTo>
                  <a:close/>
                  <a:moveTo>
                    <a:pt x="69" y="1153"/>
                  </a:moveTo>
                  <a:cubicBezTo>
                    <a:pt x="51" y="1154"/>
                    <a:pt x="60" y="1172"/>
                    <a:pt x="66" y="1172"/>
                  </a:cubicBezTo>
                  <a:cubicBezTo>
                    <a:pt x="68" y="1172"/>
                    <a:pt x="69" y="1170"/>
                    <a:pt x="69" y="1163"/>
                  </a:cubicBezTo>
                  <a:cubicBezTo>
                    <a:pt x="70" y="1160"/>
                    <a:pt x="69" y="1156"/>
                    <a:pt x="69" y="1153"/>
                  </a:cubicBezTo>
                  <a:close/>
                  <a:moveTo>
                    <a:pt x="4057" y="1230"/>
                  </a:moveTo>
                  <a:lnTo>
                    <a:pt x="4057" y="1230"/>
                  </a:lnTo>
                  <a:cubicBezTo>
                    <a:pt x="4057" y="1230"/>
                    <a:pt x="4057" y="1230"/>
                    <a:pt x="4057" y="1230"/>
                  </a:cubicBezTo>
                  <a:cubicBezTo>
                    <a:pt x="4057" y="1230"/>
                    <a:pt x="4057" y="1230"/>
                    <a:pt x="4057" y="1230"/>
                  </a:cubicBezTo>
                  <a:close/>
                  <a:moveTo>
                    <a:pt x="3958" y="1258"/>
                  </a:moveTo>
                  <a:cubicBezTo>
                    <a:pt x="3957" y="1258"/>
                    <a:pt x="3955" y="1258"/>
                    <a:pt x="3953" y="1259"/>
                  </a:cubicBezTo>
                  <a:lnTo>
                    <a:pt x="3946" y="1268"/>
                  </a:lnTo>
                  <a:cubicBezTo>
                    <a:pt x="3949" y="1268"/>
                    <a:pt x="3951" y="1268"/>
                    <a:pt x="3953" y="1268"/>
                  </a:cubicBezTo>
                  <a:cubicBezTo>
                    <a:pt x="3968" y="1268"/>
                    <a:pt x="3967" y="1258"/>
                    <a:pt x="3958" y="1258"/>
                  </a:cubicBezTo>
                  <a:close/>
                  <a:moveTo>
                    <a:pt x="48" y="1421"/>
                  </a:moveTo>
                  <a:cubicBezTo>
                    <a:pt x="49" y="1436"/>
                    <a:pt x="46" y="1441"/>
                    <a:pt x="37" y="1441"/>
                  </a:cubicBezTo>
                  <a:lnTo>
                    <a:pt x="36" y="1431"/>
                  </a:lnTo>
                  <a:cubicBezTo>
                    <a:pt x="39" y="1426"/>
                    <a:pt x="43" y="1421"/>
                    <a:pt x="48" y="1421"/>
                  </a:cubicBezTo>
                  <a:close/>
                  <a:moveTo>
                    <a:pt x="2572" y="1623"/>
                  </a:moveTo>
                  <a:cubicBezTo>
                    <a:pt x="2572" y="1623"/>
                    <a:pt x="2571" y="1624"/>
                    <a:pt x="2571" y="1624"/>
                  </a:cubicBezTo>
                  <a:cubicBezTo>
                    <a:pt x="2571" y="1624"/>
                    <a:pt x="2572" y="1623"/>
                    <a:pt x="2572" y="1623"/>
                  </a:cubicBezTo>
                  <a:close/>
                  <a:moveTo>
                    <a:pt x="4640" y="0"/>
                  </a:moveTo>
                  <a:cubicBezTo>
                    <a:pt x="4631" y="0"/>
                    <a:pt x="4618" y="3"/>
                    <a:pt x="4614" y="9"/>
                  </a:cubicBezTo>
                  <a:cubicBezTo>
                    <a:pt x="4611" y="14"/>
                    <a:pt x="4605" y="13"/>
                    <a:pt x="4596" y="15"/>
                  </a:cubicBezTo>
                  <a:cubicBezTo>
                    <a:pt x="4591" y="16"/>
                    <a:pt x="4590" y="20"/>
                    <a:pt x="4583" y="22"/>
                  </a:cubicBezTo>
                  <a:cubicBezTo>
                    <a:pt x="4571" y="25"/>
                    <a:pt x="4563" y="24"/>
                    <a:pt x="4551" y="26"/>
                  </a:cubicBezTo>
                  <a:cubicBezTo>
                    <a:pt x="4538" y="28"/>
                    <a:pt x="4511" y="56"/>
                    <a:pt x="4523" y="58"/>
                  </a:cubicBezTo>
                  <a:cubicBezTo>
                    <a:pt x="4522" y="57"/>
                    <a:pt x="4536" y="54"/>
                    <a:pt x="4537" y="54"/>
                  </a:cubicBezTo>
                  <a:cubicBezTo>
                    <a:pt x="4540" y="54"/>
                    <a:pt x="4543" y="53"/>
                    <a:pt x="4546" y="53"/>
                  </a:cubicBezTo>
                  <a:cubicBezTo>
                    <a:pt x="4551" y="53"/>
                    <a:pt x="4555" y="54"/>
                    <a:pt x="4559" y="56"/>
                  </a:cubicBezTo>
                  <a:cubicBezTo>
                    <a:pt x="4563" y="56"/>
                    <a:pt x="4567" y="56"/>
                    <a:pt x="4571" y="56"/>
                  </a:cubicBezTo>
                  <a:cubicBezTo>
                    <a:pt x="4585" y="56"/>
                    <a:pt x="4600" y="55"/>
                    <a:pt x="4611" y="52"/>
                  </a:cubicBezTo>
                  <a:cubicBezTo>
                    <a:pt x="4613" y="50"/>
                    <a:pt x="4609" y="38"/>
                    <a:pt x="4618" y="35"/>
                  </a:cubicBezTo>
                  <a:cubicBezTo>
                    <a:pt x="4620" y="34"/>
                    <a:pt x="4622" y="33"/>
                    <a:pt x="4624" y="33"/>
                  </a:cubicBezTo>
                  <a:cubicBezTo>
                    <a:pt x="4627" y="33"/>
                    <a:pt x="4629" y="35"/>
                    <a:pt x="4626" y="42"/>
                  </a:cubicBezTo>
                  <a:cubicBezTo>
                    <a:pt x="4623" y="46"/>
                    <a:pt x="4622" y="47"/>
                    <a:pt x="4623" y="50"/>
                  </a:cubicBezTo>
                  <a:cubicBezTo>
                    <a:pt x="4624" y="52"/>
                    <a:pt x="4624" y="52"/>
                    <a:pt x="4624" y="52"/>
                  </a:cubicBezTo>
                  <a:cubicBezTo>
                    <a:pt x="4625" y="52"/>
                    <a:pt x="4626" y="50"/>
                    <a:pt x="4631" y="49"/>
                  </a:cubicBezTo>
                  <a:cubicBezTo>
                    <a:pt x="4634" y="49"/>
                    <a:pt x="4637" y="51"/>
                    <a:pt x="4636" y="57"/>
                  </a:cubicBezTo>
                  <a:cubicBezTo>
                    <a:pt x="4633" y="69"/>
                    <a:pt x="4619" y="54"/>
                    <a:pt x="4625" y="76"/>
                  </a:cubicBezTo>
                  <a:cubicBezTo>
                    <a:pt x="4627" y="83"/>
                    <a:pt x="4637" y="99"/>
                    <a:pt x="4643" y="99"/>
                  </a:cubicBezTo>
                  <a:cubicBezTo>
                    <a:pt x="4643" y="99"/>
                    <a:pt x="4643" y="99"/>
                    <a:pt x="4643" y="99"/>
                  </a:cubicBezTo>
                  <a:cubicBezTo>
                    <a:pt x="4646" y="102"/>
                    <a:pt x="4646" y="109"/>
                    <a:pt x="4648" y="113"/>
                  </a:cubicBezTo>
                  <a:cubicBezTo>
                    <a:pt x="4651" y="118"/>
                    <a:pt x="4672" y="155"/>
                    <a:pt x="4671" y="159"/>
                  </a:cubicBezTo>
                  <a:cubicBezTo>
                    <a:pt x="4671" y="160"/>
                    <a:pt x="4670" y="160"/>
                    <a:pt x="4669" y="160"/>
                  </a:cubicBezTo>
                  <a:cubicBezTo>
                    <a:pt x="4664" y="160"/>
                    <a:pt x="4651" y="143"/>
                    <a:pt x="4648" y="143"/>
                  </a:cubicBezTo>
                  <a:cubicBezTo>
                    <a:pt x="4647" y="143"/>
                    <a:pt x="4647" y="143"/>
                    <a:pt x="4647" y="143"/>
                  </a:cubicBezTo>
                  <a:cubicBezTo>
                    <a:pt x="4647" y="143"/>
                    <a:pt x="4647" y="143"/>
                    <a:pt x="4647" y="143"/>
                  </a:cubicBezTo>
                  <a:cubicBezTo>
                    <a:pt x="4652" y="143"/>
                    <a:pt x="4670" y="191"/>
                    <a:pt x="4675" y="196"/>
                  </a:cubicBezTo>
                  <a:cubicBezTo>
                    <a:pt x="4682" y="203"/>
                    <a:pt x="4683" y="211"/>
                    <a:pt x="4681" y="222"/>
                  </a:cubicBezTo>
                  <a:cubicBezTo>
                    <a:pt x="4676" y="237"/>
                    <a:pt x="4684" y="234"/>
                    <a:pt x="4687" y="243"/>
                  </a:cubicBezTo>
                  <a:cubicBezTo>
                    <a:pt x="4690" y="253"/>
                    <a:pt x="4691" y="256"/>
                    <a:pt x="4690" y="264"/>
                  </a:cubicBezTo>
                  <a:cubicBezTo>
                    <a:pt x="4689" y="267"/>
                    <a:pt x="4689" y="270"/>
                    <a:pt x="4691" y="273"/>
                  </a:cubicBezTo>
                  <a:cubicBezTo>
                    <a:pt x="4693" y="277"/>
                    <a:pt x="4697" y="280"/>
                    <a:pt x="4699" y="280"/>
                  </a:cubicBezTo>
                  <a:cubicBezTo>
                    <a:pt x="4701" y="280"/>
                    <a:pt x="4703" y="279"/>
                    <a:pt x="4703" y="277"/>
                  </a:cubicBezTo>
                  <a:cubicBezTo>
                    <a:pt x="4704" y="275"/>
                    <a:pt x="4706" y="273"/>
                    <a:pt x="4708" y="273"/>
                  </a:cubicBezTo>
                  <a:cubicBezTo>
                    <a:pt x="4710" y="273"/>
                    <a:pt x="4712" y="275"/>
                    <a:pt x="4713" y="281"/>
                  </a:cubicBezTo>
                  <a:cubicBezTo>
                    <a:pt x="4713" y="291"/>
                    <a:pt x="4707" y="295"/>
                    <a:pt x="4708" y="305"/>
                  </a:cubicBezTo>
                  <a:cubicBezTo>
                    <a:pt x="4708" y="315"/>
                    <a:pt x="4715" y="326"/>
                    <a:pt x="4720" y="333"/>
                  </a:cubicBezTo>
                  <a:cubicBezTo>
                    <a:pt x="4722" y="341"/>
                    <a:pt x="4724" y="348"/>
                    <a:pt x="4724" y="355"/>
                  </a:cubicBezTo>
                  <a:cubicBezTo>
                    <a:pt x="4722" y="358"/>
                    <a:pt x="4722" y="360"/>
                    <a:pt x="4723" y="364"/>
                  </a:cubicBezTo>
                  <a:cubicBezTo>
                    <a:pt x="4727" y="376"/>
                    <a:pt x="4731" y="372"/>
                    <a:pt x="4735" y="383"/>
                  </a:cubicBezTo>
                  <a:cubicBezTo>
                    <a:pt x="4737" y="392"/>
                    <a:pt x="4736" y="397"/>
                    <a:pt x="4738" y="406"/>
                  </a:cubicBezTo>
                  <a:cubicBezTo>
                    <a:pt x="4743" y="425"/>
                    <a:pt x="4751" y="448"/>
                    <a:pt x="4762" y="461"/>
                  </a:cubicBezTo>
                  <a:cubicBezTo>
                    <a:pt x="4770" y="470"/>
                    <a:pt x="4771" y="473"/>
                    <a:pt x="4763" y="476"/>
                  </a:cubicBezTo>
                  <a:cubicBezTo>
                    <a:pt x="4761" y="474"/>
                    <a:pt x="4760" y="473"/>
                    <a:pt x="4759" y="473"/>
                  </a:cubicBezTo>
                  <a:lnTo>
                    <a:pt x="4759" y="473"/>
                  </a:lnTo>
                  <a:cubicBezTo>
                    <a:pt x="4756" y="473"/>
                    <a:pt x="4759" y="482"/>
                    <a:pt x="4760" y="488"/>
                  </a:cubicBezTo>
                  <a:cubicBezTo>
                    <a:pt x="4763" y="498"/>
                    <a:pt x="4766" y="511"/>
                    <a:pt x="4771" y="519"/>
                  </a:cubicBezTo>
                  <a:cubicBezTo>
                    <a:pt x="4776" y="525"/>
                    <a:pt x="4783" y="531"/>
                    <a:pt x="4783" y="542"/>
                  </a:cubicBezTo>
                  <a:cubicBezTo>
                    <a:pt x="4774" y="545"/>
                    <a:pt x="4784" y="570"/>
                    <a:pt x="4788" y="579"/>
                  </a:cubicBezTo>
                  <a:cubicBezTo>
                    <a:pt x="4792" y="587"/>
                    <a:pt x="4810" y="595"/>
                    <a:pt x="4807" y="601"/>
                  </a:cubicBezTo>
                  <a:cubicBezTo>
                    <a:pt x="4803" y="612"/>
                    <a:pt x="4800" y="615"/>
                    <a:pt x="4805" y="633"/>
                  </a:cubicBezTo>
                  <a:cubicBezTo>
                    <a:pt x="4811" y="659"/>
                    <a:pt x="4819" y="685"/>
                    <a:pt x="4829" y="710"/>
                  </a:cubicBezTo>
                  <a:cubicBezTo>
                    <a:pt x="4832" y="719"/>
                    <a:pt x="4836" y="728"/>
                    <a:pt x="4840" y="737"/>
                  </a:cubicBezTo>
                  <a:cubicBezTo>
                    <a:pt x="4843" y="742"/>
                    <a:pt x="4848" y="745"/>
                    <a:pt x="4849" y="750"/>
                  </a:cubicBezTo>
                  <a:cubicBezTo>
                    <a:pt x="4852" y="757"/>
                    <a:pt x="4846" y="765"/>
                    <a:pt x="4846" y="772"/>
                  </a:cubicBezTo>
                  <a:cubicBezTo>
                    <a:pt x="4845" y="773"/>
                    <a:pt x="4845" y="775"/>
                    <a:pt x="4845" y="776"/>
                  </a:cubicBezTo>
                  <a:lnTo>
                    <a:pt x="4845" y="776"/>
                  </a:lnTo>
                  <a:cubicBezTo>
                    <a:pt x="4844" y="777"/>
                    <a:pt x="4843" y="778"/>
                    <a:pt x="4842" y="780"/>
                  </a:cubicBezTo>
                  <a:cubicBezTo>
                    <a:pt x="4837" y="786"/>
                    <a:pt x="4831" y="793"/>
                    <a:pt x="4829" y="794"/>
                  </a:cubicBezTo>
                  <a:cubicBezTo>
                    <a:pt x="4826" y="797"/>
                    <a:pt x="4810" y="798"/>
                    <a:pt x="4803" y="801"/>
                  </a:cubicBezTo>
                  <a:cubicBezTo>
                    <a:pt x="4793" y="805"/>
                    <a:pt x="4781" y="811"/>
                    <a:pt x="4774" y="818"/>
                  </a:cubicBezTo>
                  <a:cubicBezTo>
                    <a:pt x="4767" y="825"/>
                    <a:pt x="4774" y="829"/>
                    <a:pt x="4777" y="833"/>
                  </a:cubicBezTo>
                  <a:cubicBezTo>
                    <a:pt x="4773" y="835"/>
                    <a:pt x="4764" y="842"/>
                    <a:pt x="4760" y="843"/>
                  </a:cubicBezTo>
                  <a:cubicBezTo>
                    <a:pt x="4759" y="842"/>
                    <a:pt x="4758" y="840"/>
                    <a:pt x="4757" y="840"/>
                  </a:cubicBezTo>
                  <a:cubicBezTo>
                    <a:pt x="4753" y="840"/>
                    <a:pt x="4745" y="845"/>
                    <a:pt x="4743" y="847"/>
                  </a:cubicBezTo>
                  <a:cubicBezTo>
                    <a:pt x="4742" y="847"/>
                    <a:pt x="4741" y="847"/>
                    <a:pt x="4740" y="847"/>
                  </a:cubicBezTo>
                  <a:cubicBezTo>
                    <a:pt x="4738" y="847"/>
                    <a:pt x="4736" y="847"/>
                    <a:pt x="4734" y="847"/>
                  </a:cubicBezTo>
                  <a:cubicBezTo>
                    <a:pt x="4733" y="847"/>
                    <a:pt x="4731" y="847"/>
                    <a:pt x="4729" y="848"/>
                  </a:cubicBezTo>
                  <a:cubicBezTo>
                    <a:pt x="4724" y="850"/>
                    <a:pt x="4718" y="854"/>
                    <a:pt x="4713" y="858"/>
                  </a:cubicBezTo>
                  <a:cubicBezTo>
                    <a:pt x="4696" y="869"/>
                    <a:pt x="4692" y="877"/>
                    <a:pt x="4681" y="891"/>
                  </a:cubicBezTo>
                  <a:cubicBezTo>
                    <a:pt x="4675" y="898"/>
                    <a:pt x="4671" y="900"/>
                    <a:pt x="4669" y="900"/>
                  </a:cubicBezTo>
                  <a:cubicBezTo>
                    <a:pt x="4666" y="900"/>
                    <a:pt x="4665" y="895"/>
                    <a:pt x="4663" y="890"/>
                  </a:cubicBezTo>
                  <a:lnTo>
                    <a:pt x="4663" y="890"/>
                  </a:lnTo>
                  <a:cubicBezTo>
                    <a:pt x="4665" y="896"/>
                    <a:pt x="4653" y="897"/>
                    <a:pt x="4649" y="904"/>
                  </a:cubicBezTo>
                  <a:cubicBezTo>
                    <a:pt x="4649" y="905"/>
                    <a:pt x="4652" y="911"/>
                    <a:pt x="4651" y="912"/>
                  </a:cubicBezTo>
                  <a:cubicBezTo>
                    <a:pt x="4649" y="913"/>
                    <a:pt x="4648" y="914"/>
                    <a:pt x="4647" y="914"/>
                  </a:cubicBezTo>
                  <a:cubicBezTo>
                    <a:pt x="4643" y="914"/>
                    <a:pt x="4640" y="911"/>
                    <a:pt x="4637" y="911"/>
                  </a:cubicBezTo>
                  <a:cubicBezTo>
                    <a:pt x="4636" y="911"/>
                    <a:pt x="4635" y="911"/>
                    <a:pt x="4633" y="911"/>
                  </a:cubicBezTo>
                  <a:cubicBezTo>
                    <a:pt x="4625" y="917"/>
                    <a:pt x="4622" y="926"/>
                    <a:pt x="4614" y="932"/>
                  </a:cubicBezTo>
                  <a:cubicBezTo>
                    <a:pt x="4610" y="936"/>
                    <a:pt x="4608" y="937"/>
                    <a:pt x="4607" y="937"/>
                  </a:cubicBezTo>
                  <a:cubicBezTo>
                    <a:pt x="4605" y="937"/>
                    <a:pt x="4608" y="932"/>
                    <a:pt x="4611" y="928"/>
                  </a:cubicBezTo>
                  <a:cubicBezTo>
                    <a:pt x="4615" y="922"/>
                    <a:pt x="4613" y="917"/>
                    <a:pt x="4608" y="917"/>
                  </a:cubicBezTo>
                  <a:cubicBezTo>
                    <a:pt x="4606" y="917"/>
                    <a:pt x="4603" y="918"/>
                    <a:pt x="4599" y="920"/>
                  </a:cubicBezTo>
                  <a:cubicBezTo>
                    <a:pt x="4589" y="929"/>
                    <a:pt x="4578" y="941"/>
                    <a:pt x="4582" y="949"/>
                  </a:cubicBezTo>
                  <a:cubicBezTo>
                    <a:pt x="4581" y="946"/>
                    <a:pt x="4578" y="945"/>
                    <a:pt x="4575" y="945"/>
                  </a:cubicBezTo>
                  <a:cubicBezTo>
                    <a:pt x="4558" y="945"/>
                    <a:pt x="4516" y="978"/>
                    <a:pt x="4501" y="978"/>
                  </a:cubicBezTo>
                  <a:cubicBezTo>
                    <a:pt x="4499" y="978"/>
                    <a:pt x="4498" y="978"/>
                    <a:pt x="4497" y="976"/>
                  </a:cubicBezTo>
                  <a:cubicBezTo>
                    <a:pt x="4497" y="976"/>
                    <a:pt x="4496" y="976"/>
                    <a:pt x="4496" y="976"/>
                  </a:cubicBezTo>
                  <a:cubicBezTo>
                    <a:pt x="4478" y="976"/>
                    <a:pt x="4469" y="994"/>
                    <a:pt x="4454" y="1003"/>
                  </a:cubicBezTo>
                  <a:cubicBezTo>
                    <a:pt x="4441" y="1010"/>
                    <a:pt x="4429" y="1016"/>
                    <a:pt x="4417" y="1023"/>
                  </a:cubicBezTo>
                  <a:cubicBezTo>
                    <a:pt x="4399" y="1031"/>
                    <a:pt x="4385" y="1043"/>
                    <a:pt x="4370" y="1051"/>
                  </a:cubicBezTo>
                  <a:cubicBezTo>
                    <a:pt x="4357" y="1057"/>
                    <a:pt x="4351" y="1053"/>
                    <a:pt x="4336" y="1061"/>
                  </a:cubicBezTo>
                  <a:cubicBezTo>
                    <a:pt x="4330" y="1064"/>
                    <a:pt x="4319" y="1069"/>
                    <a:pt x="4316" y="1074"/>
                  </a:cubicBezTo>
                  <a:cubicBezTo>
                    <a:pt x="4315" y="1076"/>
                    <a:pt x="4318" y="1079"/>
                    <a:pt x="4313" y="1082"/>
                  </a:cubicBezTo>
                  <a:cubicBezTo>
                    <a:pt x="4310" y="1083"/>
                    <a:pt x="4308" y="1083"/>
                    <a:pt x="4306" y="1083"/>
                  </a:cubicBezTo>
                  <a:cubicBezTo>
                    <a:pt x="4299" y="1083"/>
                    <a:pt x="4294" y="1076"/>
                    <a:pt x="4293" y="1072"/>
                  </a:cubicBezTo>
                  <a:lnTo>
                    <a:pt x="4293" y="1072"/>
                  </a:lnTo>
                  <a:cubicBezTo>
                    <a:pt x="4296" y="1084"/>
                    <a:pt x="4189" y="1124"/>
                    <a:pt x="4175" y="1130"/>
                  </a:cubicBezTo>
                  <a:cubicBezTo>
                    <a:pt x="4160" y="1136"/>
                    <a:pt x="4141" y="1138"/>
                    <a:pt x="4128" y="1145"/>
                  </a:cubicBezTo>
                  <a:cubicBezTo>
                    <a:pt x="4114" y="1152"/>
                    <a:pt x="4102" y="1159"/>
                    <a:pt x="4090" y="1167"/>
                  </a:cubicBezTo>
                  <a:cubicBezTo>
                    <a:pt x="4087" y="1170"/>
                    <a:pt x="4077" y="1187"/>
                    <a:pt x="4081" y="1187"/>
                  </a:cubicBezTo>
                  <a:cubicBezTo>
                    <a:pt x="4082" y="1187"/>
                    <a:pt x="4082" y="1187"/>
                    <a:pt x="4082" y="1187"/>
                  </a:cubicBezTo>
                  <a:lnTo>
                    <a:pt x="4082" y="1187"/>
                  </a:lnTo>
                  <a:cubicBezTo>
                    <a:pt x="4081" y="1187"/>
                    <a:pt x="4081" y="1187"/>
                    <a:pt x="4080" y="1187"/>
                  </a:cubicBezTo>
                  <a:cubicBezTo>
                    <a:pt x="4075" y="1187"/>
                    <a:pt x="4073" y="1179"/>
                    <a:pt x="4067" y="1179"/>
                  </a:cubicBezTo>
                  <a:cubicBezTo>
                    <a:pt x="4065" y="1179"/>
                    <a:pt x="4062" y="1180"/>
                    <a:pt x="4059" y="1183"/>
                  </a:cubicBezTo>
                  <a:cubicBezTo>
                    <a:pt x="4057" y="1185"/>
                    <a:pt x="4045" y="1198"/>
                    <a:pt x="4040" y="1198"/>
                  </a:cubicBezTo>
                  <a:cubicBezTo>
                    <a:pt x="4040" y="1198"/>
                    <a:pt x="4040" y="1198"/>
                    <a:pt x="4040" y="1198"/>
                  </a:cubicBezTo>
                  <a:cubicBezTo>
                    <a:pt x="4038" y="1198"/>
                    <a:pt x="4045" y="1184"/>
                    <a:pt x="4040" y="1184"/>
                  </a:cubicBezTo>
                  <a:cubicBezTo>
                    <a:pt x="4039" y="1184"/>
                    <a:pt x="4038" y="1184"/>
                    <a:pt x="4037" y="1185"/>
                  </a:cubicBezTo>
                  <a:cubicBezTo>
                    <a:pt x="4027" y="1191"/>
                    <a:pt x="4006" y="1204"/>
                    <a:pt x="4010" y="1213"/>
                  </a:cubicBezTo>
                  <a:cubicBezTo>
                    <a:pt x="4008" y="1213"/>
                    <a:pt x="4006" y="1214"/>
                    <a:pt x="4004" y="1214"/>
                  </a:cubicBezTo>
                  <a:cubicBezTo>
                    <a:pt x="3998" y="1214"/>
                    <a:pt x="3990" y="1210"/>
                    <a:pt x="3987" y="1209"/>
                  </a:cubicBezTo>
                  <a:cubicBezTo>
                    <a:pt x="3986" y="1210"/>
                    <a:pt x="3960" y="1212"/>
                    <a:pt x="3958" y="1214"/>
                  </a:cubicBezTo>
                  <a:cubicBezTo>
                    <a:pt x="3957" y="1220"/>
                    <a:pt x="3961" y="1227"/>
                    <a:pt x="3949" y="1233"/>
                  </a:cubicBezTo>
                  <a:cubicBezTo>
                    <a:pt x="3939" y="1237"/>
                    <a:pt x="3931" y="1236"/>
                    <a:pt x="3921" y="1241"/>
                  </a:cubicBezTo>
                  <a:cubicBezTo>
                    <a:pt x="3911" y="1247"/>
                    <a:pt x="3910" y="1250"/>
                    <a:pt x="3900" y="1255"/>
                  </a:cubicBezTo>
                  <a:cubicBezTo>
                    <a:pt x="3895" y="1257"/>
                    <a:pt x="3890" y="1257"/>
                    <a:pt x="3887" y="1257"/>
                  </a:cubicBezTo>
                  <a:cubicBezTo>
                    <a:pt x="3883" y="1257"/>
                    <a:pt x="3880" y="1257"/>
                    <a:pt x="3877" y="1257"/>
                  </a:cubicBezTo>
                  <a:cubicBezTo>
                    <a:pt x="3874" y="1257"/>
                    <a:pt x="3870" y="1257"/>
                    <a:pt x="3866" y="1258"/>
                  </a:cubicBezTo>
                  <a:cubicBezTo>
                    <a:pt x="3856" y="1261"/>
                    <a:pt x="3841" y="1268"/>
                    <a:pt x="3844" y="1275"/>
                  </a:cubicBezTo>
                  <a:cubicBezTo>
                    <a:pt x="3842" y="1275"/>
                    <a:pt x="3831" y="1274"/>
                    <a:pt x="3824" y="1274"/>
                  </a:cubicBezTo>
                  <a:cubicBezTo>
                    <a:pt x="3820" y="1274"/>
                    <a:pt x="3818" y="1274"/>
                    <a:pt x="3819" y="1275"/>
                  </a:cubicBezTo>
                  <a:cubicBezTo>
                    <a:pt x="3821" y="1277"/>
                    <a:pt x="3836" y="1282"/>
                    <a:pt x="3821" y="1288"/>
                  </a:cubicBezTo>
                  <a:cubicBezTo>
                    <a:pt x="3818" y="1289"/>
                    <a:pt x="3815" y="1289"/>
                    <a:pt x="3813" y="1289"/>
                  </a:cubicBezTo>
                  <a:cubicBezTo>
                    <a:pt x="3809" y="1289"/>
                    <a:pt x="3806" y="1288"/>
                    <a:pt x="3803" y="1288"/>
                  </a:cubicBezTo>
                  <a:cubicBezTo>
                    <a:pt x="3802" y="1288"/>
                    <a:pt x="3801" y="1288"/>
                    <a:pt x="3800" y="1289"/>
                  </a:cubicBezTo>
                  <a:cubicBezTo>
                    <a:pt x="3784" y="1291"/>
                    <a:pt x="3756" y="1300"/>
                    <a:pt x="3752" y="1310"/>
                  </a:cubicBezTo>
                  <a:lnTo>
                    <a:pt x="3752" y="1310"/>
                  </a:lnTo>
                  <a:cubicBezTo>
                    <a:pt x="3753" y="1307"/>
                    <a:pt x="3744" y="1306"/>
                    <a:pt x="3735" y="1306"/>
                  </a:cubicBezTo>
                  <a:cubicBezTo>
                    <a:pt x="3728" y="1306"/>
                    <a:pt x="3722" y="1306"/>
                    <a:pt x="3719" y="1307"/>
                  </a:cubicBezTo>
                  <a:cubicBezTo>
                    <a:pt x="3722" y="1314"/>
                    <a:pt x="3713" y="1315"/>
                    <a:pt x="3703" y="1318"/>
                  </a:cubicBezTo>
                  <a:cubicBezTo>
                    <a:pt x="3691" y="1323"/>
                    <a:pt x="3697" y="1320"/>
                    <a:pt x="3694" y="1326"/>
                  </a:cubicBezTo>
                  <a:cubicBezTo>
                    <a:pt x="3690" y="1334"/>
                    <a:pt x="3659" y="1334"/>
                    <a:pt x="3650" y="1337"/>
                  </a:cubicBezTo>
                  <a:cubicBezTo>
                    <a:pt x="3644" y="1338"/>
                    <a:pt x="3644" y="1343"/>
                    <a:pt x="3636" y="1346"/>
                  </a:cubicBezTo>
                  <a:cubicBezTo>
                    <a:pt x="3625" y="1351"/>
                    <a:pt x="3613" y="1354"/>
                    <a:pt x="3601" y="1358"/>
                  </a:cubicBezTo>
                  <a:cubicBezTo>
                    <a:pt x="3580" y="1366"/>
                    <a:pt x="3568" y="1372"/>
                    <a:pt x="3561" y="1386"/>
                  </a:cubicBezTo>
                  <a:cubicBezTo>
                    <a:pt x="3563" y="1382"/>
                    <a:pt x="3570" y="1373"/>
                    <a:pt x="3566" y="1370"/>
                  </a:cubicBezTo>
                  <a:cubicBezTo>
                    <a:pt x="3566" y="1369"/>
                    <a:pt x="3564" y="1368"/>
                    <a:pt x="3563" y="1368"/>
                  </a:cubicBezTo>
                  <a:cubicBezTo>
                    <a:pt x="3558" y="1368"/>
                    <a:pt x="3551" y="1376"/>
                    <a:pt x="3550" y="1378"/>
                  </a:cubicBezTo>
                  <a:cubicBezTo>
                    <a:pt x="3544" y="1386"/>
                    <a:pt x="3538" y="1389"/>
                    <a:pt x="3532" y="1389"/>
                  </a:cubicBezTo>
                  <a:cubicBezTo>
                    <a:pt x="3527" y="1389"/>
                    <a:pt x="3521" y="1387"/>
                    <a:pt x="3516" y="1383"/>
                  </a:cubicBezTo>
                  <a:cubicBezTo>
                    <a:pt x="3515" y="1382"/>
                    <a:pt x="3514" y="1382"/>
                    <a:pt x="3514" y="1382"/>
                  </a:cubicBezTo>
                  <a:cubicBezTo>
                    <a:pt x="3507" y="1382"/>
                    <a:pt x="3498" y="1402"/>
                    <a:pt x="3493" y="1402"/>
                  </a:cubicBezTo>
                  <a:cubicBezTo>
                    <a:pt x="3492" y="1402"/>
                    <a:pt x="3491" y="1401"/>
                    <a:pt x="3490" y="1399"/>
                  </a:cubicBezTo>
                  <a:cubicBezTo>
                    <a:pt x="3490" y="1397"/>
                    <a:pt x="3487" y="1396"/>
                    <a:pt x="3484" y="1396"/>
                  </a:cubicBezTo>
                  <a:cubicBezTo>
                    <a:pt x="3472" y="1396"/>
                    <a:pt x="3451" y="1405"/>
                    <a:pt x="3454" y="1414"/>
                  </a:cubicBezTo>
                  <a:cubicBezTo>
                    <a:pt x="3452" y="1409"/>
                    <a:pt x="3446" y="1408"/>
                    <a:pt x="3437" y="1407"/>
                  </a:cubicBezTo>
                  <a:cubicBezTo>
                    <a:pt x="3434" y="1407"/>
                    <a:pt x="3429" y="1412"/>
                    <a:pt x="3423" y="1413"/>
                  </a:cubicBezTo>
                  <a:cubicBezTo>
                    <a:pt x="3412" y="1417"/>
                    <a:pt x="3407" y="1414"/>
                    <a:pt x="3396" y="1417"/>
                  </a:cubicBezTo>
                  <a:cubicBezTo>
                    <a:pt x="3386" y="1420"/>
                    <a:pt x="3380" y="1427"/>
                    <a:pt x="3372" y="1429"/>
                  </a:cubicBezTo>
                  <a:cubicBezTo>
                    <a:pt x="3361" y="1432"/>
                    <a:pt x="3350" y="1435"/>
                    <a:pt x="3339" y="1437"/>
                  </a:cubicBezTo>
                  <a:cubicBezTo>
                    <a:pt x="3323" y="1440"/>
                    <a:pt x="3311" y="1439"/>
                    <a:pt x="3295" y="1446"/>
                  </a:cubicBezTo>
                  <a:cubicBezTo>
                    <a:pt x="3287" y="1448"/>
                    <a:pt x="3281" y="1459"/>
                    <a:pt x="3277" y="1460"/>
                  </a:cubicBezTo>
                  <a:cubicBezTo>
                    <a:pt x="3276" y="1460"/>
                    <a:pt x="3276" y="1460"/>
                    <a:pt x="3276" y="1460"/>
                  </a:cubicBezTo>
                  <a:cubicBezTo>
                    <a:pt x="3271" y="1460"/>
                    <a:pt x="3266" y="1453"/>
                    <a:pt x="3260" y="1453"/>
                  </a:cubicBezTo>
                  <a:cubicBezTo>
                    <a:pt x="3260" y="1453"/>
                    <a:pt x="3259" y="1453"/>
                    <a:pt x="3259" y="1453"/>
                  </a:cubicBezTo>
                  <a:cubicBezTo>
                    <a:pt x="3251" y="1453"/>
                    <a:pt x="3247" y="1461"/>
                    <a:pt x="3246" y="1464"/>
                  </a:cubicBezTo>
                  <a:cubicBezTo>
                    <a:pt x="3244" y="1467"/>
                    <a:pt x="3246" y="1480"/>
                    <a:pt x="3237" y="1480"/>
                  </a:cubicBezTo>
                  <a:cubicBezTo>
                    <a:pt x="3237" y="1480"/>
                    <a:pt x="3236" y="1480"/>
                    <a:pt x="3235" y="1480"/>
                  </a:cubicBezTo>
                  <a:cubicBezTo>
                    <a:pt x="3225" y="1477"/>
                    <a:pt x="3220" y="1472"/>
                    <a:pt x="3208" y="1472"/>
                  </a:cubicBezTo>
                  <a:cubicBezTo>
                    <a:pt x="3207" y="1472"/>
                    <a:pt x="3206" y="1472"/>
                    <a:pt x="3205" y="1472"/>
                  </a:cubicBezTo>
                  <a:cubicBezTo>
                    <a:pt x="3189" y="1473"/>
                    <a:pt x="3185" y="1491"/>
                    <a:pt x="3173" y="1491"/>
                  </a:cubicBezTo>
                  <a:cubicBezTo>
                    <a:pt x="3171" y="1491"/>
                    <a:pt x="3169" y="1490"/>
                    <a:pt x="3167" y="1489"/>
                  </a:cubicBezTo>
                  <a:cubicBezTo>
                    <a:pt x="3165" y="1489"/>
                    <a:pt x="3163" y="1489"/>
                    <a:pt x="3161" y="1489"/>
                  </a:cubicBezTo>
                  <a:cubicBezTo>
                    <a:pt x="3147" y="1489"/>
                    <a:pt x="3120" y="1499"/>
                    <a:pt x="3111" y="1503"/>
                  </a:cubicBezTo>
                  <a:cubicBezTo>
                    <a:pt x="3099" y="1507"/>
                    <a:pt x="3090" y="1512"/>
                    <a:pt x="3077" y="1513"/>
                  </a:cubicBezTo>
                  <a:cubicBezTo>
                    <a:pt x="3076" y="1513"/>
                    <a:pt x="3076" y="1513"/>
                    <a:pt x="3075" y="1513"/>
                  </a:cubicBezTo>
                  <a:cubicBezTo>
                    <a:pt x="3070" y="1513"/>
                    <a:pt x="3055" y="1512"/>
                    <a:pt x="3050" y="1512"/>
                  </a:cubicBezTo>
                  <a:cubicBezTo>
                    <a:pt x="3048" y="1512"/>
                    <a:pt x="3047" y="1512"/>
                    <a:pt x="3047" y="1512"/>
                  </a:cubicBezTo>
                  <a:cubicBezTo>
                    <a:pt x="3050" y="1515"/>
                    <a:pt x="3058" y="1516"/>
                    <a:pt x="3050" y="1521"/>
                  </a:cubicBezTo>
                  <a:cubicBezTo>
                    <a:pt x="3046" y="1524"/>
                    <a:pt x="3040" y="1526"/>
                    <a:pt x="3034" y="1527"/>
                  </a:cubicBezTo>
                  <a:cubicBezTo>
                    <a:pt x="3029" y="1528"/>
                    <a:pt x="3023" y="1529"/>
                    <a:pt x="3017" y="1529"/>
                  </a:cubicBezTo>
                  <a:cubicBezTo>
                    <a:pt x="3010" y="1529"/>
                    <a:pt x="3004" y="1527"/>
                    <a:pt x="3003" y="1523"/>
                  </a:cubicBezTo>
                  <a:lnTo>
                    <a:pt x="3003" y="1523"/>
                  </a:lnTo>
                  <a:cubicBezTo>
                    <a:pt x="3005" y="1531"/>
                    <a:pt x="3003" y="1534"/>
                    <a:pt x="3000" y="1534"/>
                  </a:cubicBezTo>
                  <a:cubicBezTo>
                    <a:pt x="2994" y="1534"/>
                    <a:pt x="2984" y="1529"/>
                    <a:pt x="2975" y="1529"/>
                  </a:cubicBezTo>
                  <a:cubicBezTo>
                    <a:pt x="2973" y="1529"/>
                    <a:pt x="2971" y="1529"/>
                    <a:pt x="2969" y="1530"/>
                  </a:cubicBezTo>
                  <a:cubicBezTo>
                    <a:pt x="2956" y="1535"/>
                    <a:pt x="2957" y="1546"/>
                    <a:pt x="2940" y="1551"/>
                  </a:cubicBezTo>
                  <a:cubicBezTo>
                    <a:pt x="2939" y="1552"/>
                    <a:pt x="2937" y="1552"/>
                    <a:pt x="2935" y="1552"/>
                  </a:cubicBezTo>
                  <a:cubicBezTo>
                    <a:pt x="2930" y="1552"/>
                    <a:pt x="2924" y="1551"/>
                    <a:pt x="2919" y="1551"/>
                  </a:cubicBezTo>
                  <a:cubicBezTo>
                    <a:pt x="2918" y="1551"/>
                    <a:pt x="2917" y="1551"/>
                    <a:pt x="2916" y="1551"/>
                  </a:cubicBezTo>
                  <a:cubicBezTo>
                    <a:pt x="2891" y="1552"/>
                    <a:pt x="2903" y="1562"/>
                    <a:pt x="2878" y="1565"/>
                  </a:cubicBezTo>
                  <a:cubicBezTo>
                    <a:pt x="2861" y="1566"/>
                    <a:pt x="2850" y="1567"/>
                    <a:pt x="2833" y="1571"/>
                  </a:cubicBezTo>
                  <a:cubicBezTo>
                    <a:pt x="2828" y="1573"/>
                    <a:pt x="2814" y="1581"/>
                    <a:pt x="2813" y="1581"/>
                  </a:cubicBezTo>
                  <a:cubicBezTo>
                    <a:pt x="2810" y="1582"/>
                    <a:pt x="2806" y="1582"/>
                    <a:pt x="2803" y="1582"/>
                  </a:cubicBezTo>
                  <a:cubicBezTo>
                    <a:pt x="2789" y="1582"/>
                    <a:pt x="2774" y="1579"/>
                    <a:pt x="2759" y="1579"/>
                  </a:cubicBezTo>
                  <a:cubicBezTo>
                    <a:pt x="2749" y="1579"/>
                    <a:pt x="2740" y="1580"/>
                    <a:pt x="2732" y="1585"/>
                  </a:cubicBezTo>
                  <a:cubicBezTo>
                    <a:pt x="2719" y="1591"/>
                    <a:pt x="2732" y="1592"/>
                    <a:pt x="2716" y="1595"/>
                  </a:cubicBezTo>
                  <a:cubicBezTo>
                    <a:pt x="2711" y="1593"/>
                    <a:pt x="2704" y="1592"/>
                    <a:pt x="2698" y="1592"/>
                  </a:cubicBezTo>
                  <a:cubicBezTo>
                    <a:pt x="2694" y="1593"/>
                    <a:pt x="2695" y="1597"/>
                    <a:pt x="2691" y="1599"/>
                  </a:cubicBezTo>
                  <a:cubicBezTo>
                    <a:pt x="2660" y="1612"/>
                    <a:pt x="2597" y="1603"/>
                    <a:pt x="2572" y="1623"/>
                  </a:cubicBezTo>
                  <a:lnTo>
                    <a:pt x="2572" y="1623"/>
                  </a:lnTo>
                  <a:cubicBezTo>
                    <a:pt x="2574" y="1622"/>
                    <a:pt x="2574" y="1621"/>
                    <a:pt x="2573" y="1621"/>
                  </a:cubicBezTo>
                  <a:lnTo>
                    <a:pt x="2573" y="1621"/>
                  </a:lnTo>
                  <a:cubicBezTo>
                    <a:pt x="2572" y="1621"/>
                    <a:pt x="2566" y="1624"/>
                    <a:pt x="2569" y="1624"/>
                  </a:cubicBezTo>
                  <a:cubicBezTo>
                    <a:pt x="2569" y="1624"/>
                    <a:pt x="2570" y="1624"/>
                    <a:pt x="2571" y="1624"/>
                  </a:cubicBezTo>
                  <a:lnTo>
                    <a:pt x="2571" y="1624"/>
                  </a:lnTo>
                  <a:cubicBezTo>
                    <a:pt x="2558" y="1626"/>
                    <a:pt x="2559" y="1668"/>
                    <a:pt x="2578" y="1668"/>
                  </a:cubicBezTo>
                  <a:cubicBezTo>
                    <a:pt x="2578" y="1668"/>
                    <a:pt x="2579" y="1668"/>
                    <a:pt x="2579" y="1668"/>
                  </a:cubicBezTo>
                  <a:cubicBezTo>
                    <a:pt x="2586" y="1668"/>
                    <a:pt x="2614" y="1664"/>
                    <a:pt x="2616" y="1659"/>
                  </a:cubicBezTo>
                  <a:cubicBezTo>
                    <a:pt x="2622" y="1650"/>
                    <a:pt x="2620" y="1643"/>
                    <a:pt x="2636" y="1643"/>
                  </a:cubicBezTo>
                  <a:cubicBezTo>
                    <a:pt x="2638" y="1643"/>
                    <a:pt x="2641" y="1644"/>
                    <a:pt x="2644" y="1644"/>
                  </a:cubicBezTo>
                  <a:cubicBezTo>
                    <a:pt x="2664" y="1642"/>
                    <a:pt x="2687" y="1640"/>
                    <a:pt x="2707" y="1635"/>
                  </a:cubicBezTo>
                  <a:cubicBezTo>
                    <a:pt x="2719" y="1631"/>
                    <a:pt x="2727" y="1617"/>
                    <a:pt x="2737" y="1616"/>
                  </a:cubicBezTo>
                  <a:cubicBezTo>
                    <a:pt x="2753" y="1616"/>
                    <a:pt x="2758" y="1630"/>
                    <a:pt x="2776" y="1630"/>
                  </a:cubicBezTo>
                  <a:cubicBezTo>
                    <a:pt x="2777" y="1630"/>
                    <a:pt x="2778" y="1630"/>
                    <a:pt x="2779" y="1630"/>
                  </a:cubicBezTo>
                  <a:cubicBezTo>
                    <a:pt x="2791" y="1629"/>
                    <a:pt x="2780" y="1620"/>
                    <a:pt x="2781" y="1616"/>
                  </a:cubicBezTo>
                  <a:cubicBezTo>
                    <a:pt x="2781" y="1616"/>
                    <a:pt x="2782" y="1616"/>
                    <a:pt x="2782" y="1616"/>
                  </a:cubicBezTo>
                  <a:cubicBezTo>
                    <a:pt x="2789" y="1616"/>
                    <a:pt x="2795" y="1623"/>
                    <a:pt x="2802" y="1623"/>
                  </a:cubicBezTo>
                  <a:cubicBezTo>
                    <a:pt x="2804" y="1623"/>
                    <a:pt x="2806" y="1623"/>
                    <a:pt x="2808" y="1621"/>
                  </a:cubicBezTo>
                  <a:cubicBezTo>
                    <a:pt x="2810" y="1620"/>
                    <a:pt x="2808" y="1595"/>
                    <a:pt x="2822" y="1595"/>
                  </a:cubicBezTo>
                  <a:cubicBezTo>
                    <a:pt x="2823" y="1595"/>
                    <a:pt x="2824" y="1596"/>
                    <a:pt x="2826" y="1596"/>
                  </a:cubicBezTo>
                  <a:cubicBezTo>
                    <a:pt x="2834" y="1599"/>
                    <a:pt x="2828" y="1607"/>
                    <a:pt x="2842" y="1608"/>
                  </a:cubicBezTo>
                  <a:cubicBezTo>
                    <a:pt x="2843" y="1608"/>
                    <a:pt x="2843" y="1608"/>
                    <a:pt x="2844" y="1608"/>
                  </a:cubicBezTo>
                  <a:cubicBezTo>
                    <a:pt x="2851" y="1608"/>
                    <a:pt x="2859" y="1606"/>
                    <a:pt x="2864" y="1604"/>
                  </a:cubicBezTo>
                  <a:cubicBezTo>
                    <a:pt x="2878" y="1597"/>
                    <a:pt x="2856" y="1589"/>
                    <a:pt x="2885" y="1582"/>
                  </a:cubicBezTo>
                  <a:cubicBezTo>
                    <a:pt x="2885" y="1589"/>
                    <a:pt x="2889" y="1594"/>
                    <a:pt x="2898" y="1597"/>
                  </a:cubicBezTo>
                  <a:cubicBezTo>
                    <a:pt x="2899" y="1597"/>
                    <a:pt x="2901" y="1597"/>
                    <a:pt x="2902" y="1597"/>
                  </a:cubicBezTo>
                  <a:cubicBezTo>
                    <a:pt x="2914" y="1597"/>
                    <a:pt x="2928" y="1596"/>
                    <a:pt x="2926" y="1586"/>
                  </a:cubicBezTo>
                  <a:lnTo>
                    <a:pt x="2926" y="1586"/>
                  </a:lnTo>
                  <a:cubicBezTo>
                    <a:pt x="2927" y="1592"/>
                    <a:pt x="2930" y="1594"/>
                    <a:pt x="2935" y="1594"/>
                  </a:cubicBezTo>
                  <a:cubicBezTo>
                    <a:pt x="2941" y="1594"/>
                    <a:pt x="2949" y="1590"/>
                    <a:pt x="2955" y="1583"/>
                  </a:cubicBezTo>
                  <a:cubicBezTo>
                    <a:pt x="2956" y="1585"/>
                    <a:pt x="2958" y="1585"/>
                    <a:pt x="2961" y="1585"/>
                  </a:cubicBezTo>
                  <a:cubicBezTo>
                    <a:pt x="2977" y="1585"/>
                    <a:pt x="3021" y="1568"/>
                    <a:pt x="3027" y="1566"/>
                  </a:cubicBezTo>
                  <a:lnTo>
                    <a:pt x="3027" y="1566"/>
                  </a:lnTo>
                  <a:cubicBezTo>
                    <a:pt x="3021" y="1568"/>
                    <a:pt x="3017" y="1568"/>
                    <a:pt x="3014" y="1568"/>
                  </a:cubicBezTo>
                  <a:cubicBezTo>
                    <a:pt x="2999" y="1568"/>
                    <a:pt x="3004" y="1558"/>
                    <a:pt x="3029" y="1556"/>
                  </a:cubicBezTo>
                  <a:cubicBezTo>
                    <a:pt x="3049" y="1554"/>
                    <a:pt x="3069" y="1551"/>
                    <a:pt x="3089" y="1545"/>
                  </a:cubicBezTo>
                  <a:cubicBezTo>
                    <a:pt x="3088" y="1541"/>
                    <a:pt x="3081" y="1540"/>
                    <a:pt x="3071" y="1540"/>
                  </a:cubicBezTo>
                  <a:cubicBezTo>
                    <a:pt x="3054" y="1540"/>
                    <a:pt x="3029" y="1544"/>
                    <a:pt x="3018" y="1545"/>
                  </a:cubicBezTo>
                  <a:cubicBezTo>
                    <a:pt x="3034" y="1542"/>
                    <a:pt x="3050" y="1537"/>
                    <a:pt x="3065" y="1534"/>
                  </a:cubicBezTo>
                  <a:cubicBezTo>
                    <a:pt x="3071" y="1533"/>
                    <a:pt x="3079" y="1532"/>
                    <a:pt x="3086" y="1532"/>
                  </a:cubicBezTo>
                  <a:cubicBezTo>
                    <a:pt x="3091" y="1532"/>
                    <a:pt x="3096" y="1533"/>
                    <a:pt x="3098" y="1535"/>
                  </a:cubicBezTo>
                  <a:cubicBezTo>
                    <a:pt x="3105" y="1539"/>
                    <a:pt x="3094" y="1546"/>
                    <a:pt x="3108" y="1547"/>
                  </a:cubicBezTo>
                  <a:cubicBezTo>
                    <a:pt x="3109" y="1547"/>
                    <a:pt x="3109" y="1547"/>
                    <a:pt x="3110" y="1547"/>
                  </a:cubicBezTo>
                  <a:cubicBezTo>
                    <a:pt x="3136" y="1547"/>
                    <a:pt x="3140" y="1530"/>
                    <a:pt x="3163" y="1523"/>
                  </a:cubicBezTo>
                  <a:cubicBezTo>
                    <a:pt x="3173" y="1521"/>
                    <a:pt x="3181" y="1520"/>
                    <a:pt x="3189" y="1520"/>
                  </a:cubicBezTo>
                  <a:cubicBezTo>
                    <a:pt x="3199" y="1520"/>
                    <a:pt x="3207" y="1522"/>
                    <a:pt x="3216" y="1523"/>
                  </a:cubicBezTo>
                  <a:cubicBezTo>
                    <a:pt x="3215" y="1516"/>
                    <a:pt x="3229" y="1503"/>
                    <a:pt x="3238" y="1497"/>
                  </a:cubicBezTo>
                  <a:cubicBezTo>
                    <a:pt x="3242" y="1495"/>
                    <a:pt x="3244" y="1494"/>
                    <a:pt x="3245" y="1494"/>
                  </a:cubicBezTo>
                  <a:cubicBezTo>
                    <a:pt x="3250" y="1494"/>
                    <a:pt x="3249" y="1501"/>
                    <a:pt x="3252" y="1501"/>
                  </a:cubicBezTo>
                  <a:cubicBezTo>
                    <a:pt x="3252" y="1501"/>
                    <a:pt x="3253" y="1501"/>
                    <a:pt x="3253" y="1501"/>
                  </a:cubicBezTo>
                  <a:cubicBezTo>
                    <a:pt x="3255" y="1500"/>
                    <a:pt x="3257" y="1499"/>
                    <a:pt x="3258" y="1499"/>
                  </a:cubicBezTo>
                  <a:lnTo>
                    <a:pt x="3258" y="1499"/>
                  </a:lnTo>
                  <a:cubicBezTo>
                    <a:pt x="3258" y="1502"/>
                    <a:pt x="3259" y="1504"/>
                    <a:pt x="3262" y="1504"/>
                  </a:cubicBezTo>
                  <a:cubicBezTo>
                    <a:pt x="3263" y="1504"/>
                    <a:pt x="3264" y="1505"/>
                    <a:pt x="3265" y="1505"/>
                  </a:cubicBezTo>
                  <a:cubicBezTo>
                    <a:pt x="3275" y="1505"/>
                    <a:pt x="3292" y="1498"/>
                    <a:pt x="3301" y="1495"/>
                  </a:cubicBezTo>
                  <a:cubicBezTo>
                    <a:pt x="3311" y="1491"/>
                    <a:pt x="3331" y="1484"/>
                    <a:pt x="3336" y="1476"/>
                  </a:cubicBezTo>
                  <a:cubicBezTo>
                    <a:pt x="3339" y="1471"/>
                    <a:pt x="3339" y="1468"/>
                    <a:pt x="3350" y="1467"/>
                  </a:cubicBezTo>
                  <a:cubicBezTo>
                    <a:pt x="3352" y="1466"/>
                    <a:pt x="3354" y="1466"/>
                    <a:pt x="3356" y="1466"/>
                  </a:cubicBezTo>
                  <a:cubicBezTo>
                    <a:pt x="3360" y="1466"/>
                    <a:pt x="3363" y="1467"/>
                    <a:pt x="3365" y="1468"/>
                  </a:cubicBezTo>
                  <a:cubicBezTo>
                    <a:pt x="3366" y="1470"/>
                    <a:pt x="3368" y="1471"/>
                    <a:pt x="3369" y="1471"/>
                  </a:cubicBezTo>
                  <a:cubicBezTo>
                    <a:pt x="3371" y="1471"/>
                    <a:pt x="3374" y="1469"/>
                    <a:pt x="3379" y="1468"/>
                  </a:cubicBezTo>
                  <a:cubicBezTo>
                    <a:pt x="3390" y="1464"/>
                    <a:pt x="3398" y="1455"/>
                    <a:pt x="3409" y="1450"/>
                  </a:cubicBezTo>
                  <a:cubicBezTo>
                    <a:pt x="3421" y="1446"/>
                    <a:pt x="3433" y="1441"/>
                    <a:pt x="3445" y="1439"/>
                  </a:cubicBezTo>
                  <a:cubicBezTo>
                    <a:pt x="3447" y="1438"/>
                    <a:pt x="3448" y="1438"/>
                    <a:pt x="3450" y="1438"/>
                  </a:cubicBezTo>
                  <a:cubicBezTo>
                    <a:pt x="3455" y="1438"/>
                    <a:pt x="3461" y="1439"/>
                    <a:pt x="3465" y="1439"/>
                  </a:cubicBezTo>
                  <a:cubicBezTo>
                    <a:pt x="3467" y="1439"/>
                    <a:pt x="3468" y="1439"/>
                    <a:pt x="3470" y="1439"/>
                  </a:cubicBezTo>
                  <a:cubicBezTo>
                    <a:pt x="3472" y="1438"/>
                    <a:pt x="3467" y="1435"/>
                    <a:pt x="3470" y="1434"/>
                  </a:cubicBezTo>
                  <a:lnTo>
                    <a:pt x="3480" y="1432"/>
                  </a:lnTo>
                  <a:lnTo>
                    <a:pt x="3526" y="1418"/>
                  </a:lnTo>
                  <a:cubicBezTo>
                    <a:pt x="3541" y="1413"/>
                    <a:pt x="3575" y="1406"/>
                    <a:pt x="3571" y="1394"/>
                  </a:cubicBezTo>
                  <a:lnTo>
                    <a:pt x="3571" y="1394"/>
                  </a:lnTo>
                  <a:cubicBezTo>
                    <a:pt x="3572" y="1397"/>
                    <a:pt x="3575" y="1398"/>
                    <a:pt x="3580" y="1398"/>
                  </a:cubicBezTo>
                  <a:cubicBezTo>
                    <a:pt x="3591" y="1398"/>
                    <a:pt x="3609" y="1392"/>
                    <a:pt x="3618" y="1389"/>
                  </a:cubicBezTo>
                  <a:cubicBezTo>
                    <a:pt x="3636" y="1384"/>
                    <a:pt x="3635" y="1376"/>
                    <a:pt x="3653" y="1371"/>
                  </a:cubicBezTo>
                  <a:cubicBezTo>
                    <a:pt x="3653" y="1371"/>
                    <a:pt x="3654" y="1370"/>
                    <a:pt x="3654" y="1370"/>
                  </a:cubicBezTo>
                  <a:cubicBezTo>
                    <a:pt x="3659" y="1370"/>
                    <a:pt x="3658" y="1378"/>
                    <a:pt x="3664" y="1378"/>
                  </a:cubicBezTo>
                  <a:cubicBezTo>
                    <a:pt x="3664" y="1378"/>
                    <a:pt x="3665" y="1378"/>
                    <a:pt x="3665" y="1378"/>
                  </a:cubicBezTo>
                  <a:cubicBezTo>
                    <a:pt x="3672" y="1378"/>
                    <a:pt x="3681" y="1375"/>
                    <a:pt x="3688" y="1372"/>
                  </a:cubicBezTo>
                  <a:cubicBezTo>
                    <a:pt x="3697" y="1368"/>
                    <a:pt x="3706" y="1364"/>
                    <a:pt x="3712" y="1358"/>
                  </a:cubicBezTo>
                  <a:cubicBezTo>
                    <a:pt x="3716" y="1355"/>
                    <a:pt x="3714" y="1352"/>
                    <a:pt x="3713" y="1349"/>
                  </a:cubicBezTo>
                  <a:lnTo>
                    <a:pt x="3713" y="1349"/>
                  </a:lnTo>
                  <a:cubicBezTo>
                    <a:pt x="3714" y="1351"/>
                    <a:pt x="3716" y="1352"/>
                    <a:pt x="3718" y="1352"/>
                  </a:cubicBezTo>
                  <a:cubicBezTo>
                    <a:pt x="3725" y="1352"/>
                    <a:pt x="3738" y="1342"/>
                    <a:pt x="3745" y="1340"/>
                  </a:cubicBezTo>
                  <a:cubicBezTo>
                    <a:pt x="3746" y="1340"/>
                    <a:pt x="3747" y="1340"/>
                    <a:pt x="3748" y="1340"/>
                  </a:cubicBezTo>
                  <a:cubicBezTo>
                    <a:pt x="3755" y="1340"/>
                    <a:pt x="3752" y="1355"/>
                    <a:pt x="3761" y="1355"/>
                  </a:cubicBezTo>
                  <a:cubicBezTo>
                    <a:pt x="3762" y="1355"/>
                    <a:pt x="3765" y="1355"/>
                    <a:pt x="3767" y="1353"/>
                  </a:cubicBezTo>
                  <a:cubicBezTo>
                    <a:pt x="3788" y="1342"/>
                    <a:pt x="3773" y="1329"/>
                    <a:pt x="3778" y="1317"/>
                  </a:cubicBezTo>
                  <a:cubicBezTo>
                    <a:pt x="3779" y="1315"/>
                    <a:pt x="3782" y="1314"/>
                    <a:pt x="3786" y="1314"/>
                  </a:cubicBezTo>
                  <a:cubicBezTo>
                    <a:pt x="3795" y="1314"/>
                    <a:pt x="3807" y="1320"/>
                    <a:pt x="3807" y="1321"/>
                  </a:cubicBezTo>
                  <a:cubicBezTo>
                    <a:pt x="3809" y="1316"/>
                    <a:pt x="3805" y="1314"/>
                    <a:pt x="3816" y="1310"/>
                  </a:cubicBezTo>
                  <a:cubicBezTo>
                    <a:pt x="3820" y="1308"/>
                    <a:pt x="3829" y="1305"/>
                    <a:pt x="3831" y="1303"/>
                  </a:cubicBezTo>
                  <a:cubicBezTo>
                    <a:pt x="3834" y="1300"/>
                    <a:pt x="3829" y="1297"/>
                    <a:pt x="3831" y="1294"/>
                  </a:cubicBezTo>
                  <a:cubicBezTo>
                    <a:pt x="3834" y="1290"/>
                    <a:pt x="3842" y="1288"/>
                    <a:pt x="3848" y="1286"/>
                  </a:cubicBezTo>
                  <a:cubicBezTo>
                    <a:pt x="3849" y="1290"/>
                    <a:pt x="3850" y="1293"/>
                    <a:pt x="3854" y="1293"/>
                  </a:cubicBezTo>
                  <a:cubicBezTo>
                    <a:pt x="3857" y="1293"/>
                    <a:pt x="3860" y="1292"/>
                    <a:pt x="3865" y="1289"/>
                  </a:cubicBezTo>
                  <a:cubicBezTo>
                    <a:pt x="3875" y="1284"/>
                    <a:pt x="3880" y="1280"/>
                    <a:pt x="3883" y="1280"/>
                  </a:cubicBezTo>
                  <a:cubicBezTo>
                    <a:pt x="3885" y="1280"/>
                    <a:pt x="3887" y="1282"/>
                    <a:pt x="3889" y="1286"/>
                  </a:cubicBezTo>
                  <a:cubicBezTo>
                    <a:pt x="3890" y="1287"/>
                    <a:pt x="3891" y="1287"/>
                    <a:pt x="3892" y="1287"/>
                  </a:cubicBezTo>
                  <a:cubicBezTo>
                    <a:pt x="3898" y="1287"/>
                    <a:pt x="3915" y="1280"/>
                    <a:pt x="3917" y="1276"/>
                  </a:cubicBezTo>
                  <a:cubicBezTo>
                    <a:pt x="3919" y="1271"/>
                    <a:pt x="3910" y="1272"/>
                    <a:pt x="3921" y="1267"/>
                  </a:cubicBezTo>
                  <a:cubicBezTo>
                    <a:pt x="3932" y="1262"/>
                    <a:pt x="3945" y="1257"/>
                    <a:pt x="3958" y="1254"/>
                  </a:cubicBezTo>
                  <a:cubicBezTo>
                    <a:pt x="3961" y="1253"/>
                    <a:pt x="3963" y="1253"/>
                    <a:pt x="3966" y="1253"/>
                  </a:cubicBezTo>
                  <a:cubicBezTo>
                    <a:pt x="3971" y="1253"/>
                    <a:pt x="3976" y="1254"/>
                    <a:pt x="3981" y="1254"/>
                  </a:cubicBezTo>
                  <a:cubicBezTo>
                    <a:pt x="3983" y="1254"/>
                    <a:pt x="3984" y="1254"/>
                    <a:pt x="3986" y="1254"/>
                  </a:cubicBezTo>
                  <a:cubicBezTo>
                    <a:pt x="3997" y="1253"/>
                    <a:pt x="4013" y="1247"/>
                    <a:pt x="4020" y="1239"/>
                  </a:cubicBezTo>
                  <a:cubicBezTo>
                    <a:pt x="4026" y="1231"/>
                    <a:pt x="4043" y="1229"/>
                    <a:pt x="4052" y="1229"/>
                  </a:cubicBezTo>
                  <a:cubicBezTo>
                    <a:pt x="4055" y="1229"/>
                    <a:pt x="4058" y="1230"/>
                    <a:pt x="4057" y="1230"/>
                  </a:cubicBezTo>
                  <a:lnTo>
                    <a:pt x="4057" y="1230"/>
                  </a:lnTo>
                  <a:cubicBezTo>
                    <a:pt x="4068" y="1217"/>
                    <a:pt x="4036" y="1220"/>
                    <a:pt x="4034" y="1215"/>
                  </a:cubicBezTo>
                  <a:cubicBezTo>
                    <a:pt x="4034" y="1215"/>
                    <a:pt x="4044" y="1210"/>
                    <a:pt x="4049" y="1210"/>
                  </a:cubicBezTo>
                  <a:cubicBezTo>
                    <a:pt x="4050" y="1210"/>
                    <a:pt x="4051" y="1210"/>
                    <a:pt x="4051" y="1211"/>
                  </a:cubicBezTo>
                  <a:cubicBezTo>
                    <a:pt x="4052" y="1212"/>
                    <a:pt x="4053" y="1212"/>
                    <a:pt x="4054" y="1212"/>
                  </a:cubicBezTo>
                  <a:cubicBezTo>
                    <a:pt x="4060" y="1212"/>
                    <a:pt x="4071" y="1205"/>
                    <a:pt x="4077" y="1201"/>
                  </a:cubicBezTo>
                  <a:cubicBezTo>
                    <a:pt x="4082" y="1198"/>
                    <a:pt x="4084" y="1197"/>
                    <a:pt x="4086" y="1197"/>
                  </a:cubicBezTo>
                  <a:cubicBezTo>
                    <a:pt x="4091" y="1197"/>
                    <a:pt x="4092" y="1204"/>
                    <a:pt x="4101" y="1206"/>
                  </a:cubicBezTo>
                  <a:cubicBezTo>
                    <a:pt x="4101" y="1206"/>
                    <a:pt x="4102" y="1206"/>
                    <a:pt x="4103" y="1206"/>
                  </a:cubicBezTo>
                  <a:cubicBezTo>
                    <a:pt x="4109" y="1206"/>
                    <a:pt x="4108" y="1199"/>
                    <a:pt x="4110" y="1197"/>
                  </a:cubicBezTo>
                  <a:cubicBezTo>
                    <a:pt x="4108" y="1191"/>
                    <a:pt x="4120" y="1186"/>
                    <a:pt x="4127" y="1184"/>
                  </a:cubicBezTo>
                  <a:cubicBezTo>
                    <a:pt x="4144" y="1177"/>
                    <a:pt x="4149" y="1179"/>
                    <a:pt x="4160" y="1164"/>
                  </a:cubicBezTo>
                  <a:cubicBezTo>
                    <a:pt x="4161" y="1163"/>
                    <a:pt x="4170" y="1154"/>
                    <a:pt x="4173" y="1154"/>
                  </a:cubicBezTo>
                  <a:cubicBezTo>
                    <a:pt x="4173" y="1154"/>
                    <a:pt x="4173" y="1154"/>
                    <a:pt x="4173" y="1154"/>
                  </a:cubicBezTo>
                  <a:cubicBezTo>
                    <a:pt x="4179" y="1154"/>
                    <a:pt x="4167" y="1172"/>
                    <a:pt x="4177" y="1172"/>
                  </a:cubicBezTo>
                  <a:cubicBezTo>
                    <a:pt x="4179" y="1172"/>
                    <a:pt x="4180" y="1172"/>
                    <a:pt x="4182" y="1172"/>
                  </a:cubicBezTo>
                  <a:cubicBezTo>
                    <a:pt x="4200" y="1167"/>
                    <a:pt x="4218" y="1157"/>
                    <a:pt x="4234" y="1150"/>
                  </a:cubicBezTo>
                  <a:lnTo>
                    <a:pt x="4234" y="1150"/>
                  </a:lnTo>
                  <a:cubicBezTo>
                    <a:pt x="4232" y="1151"/>
                    <a:pt x="4228" y="1152"/>
                    <a:pt x="4226" y="1152"/>
                  </a:cubicBezTo>
                  <a:cubicBezTo>
                    <a:pt x="4224" y="1152"/>
                    <a:pt x="4222" y="1151"/>
                    <a:pt x="4222" y="1150"/>
                  </a:cubicBezTo>
                  <a:cubicBezTo>
                    <a:pt x="4222" y="1147"/>
                    <a:pt x="4250" y="1138"/>
                    <a:pt x="4248" y="1132"/>
                  </a:cubicBezTo>
                  <a:lnTo>
                    <a:pt x="4248" y="1132"/>
                  </a:lnTo>
                  <a:cubicBezTo>
                    <a:pt x="4249" y="1134"/>
                    <a:pt x="4239" y="1135"/>
                    <a:pt x="4233" y="1135"/>
                  </a:cubicBezTo>
                  <a:cubicBezTo>
                    <a:pt x="4229" y="1135"/>
                    <a:pt x="4227" y="1135"/>
                    <a:pt x="4229" y="1134"/>
                  </a:cubicBezTo>
                  <a:cubicBezTo>
                    <a:pt x="4238" y="1128"/>
                    <a:pt x="4248" y="1116"/>
                    <a:pt x="4255" y="1116"/>
                  </a:cubicBezTo>
                  <a:cubicBezTo>
                    <a:pt x="4257" y="1116"/>
                    <a:pt x="4258" y="1117"/>
                    <a:pt x="4260" y="1120"/>
                  </a:cubicBezTo>
                  <a:cubicBezTo>
                    <a:pt x="4258" y="1125"/>
                    <a:pt x="4255" y="1130"/>
                    <a:pt x="4261" y="1130"/>
                  </a:cubicBezTo>
                  <a:cubicBezTo>
                    <a:pt x="4262" y="1130"/>
                    <a:pt x="4263" y="1130"/>
                    <a:pt x="4265" y="1130"/>
                  </a:cubicBezTo>
                  <a:cubicBezTo>
                    <a:pt x="4281" y="1124"/>
                    <a:pt x="4302" y="1116"/>
                    <a:pt x="4316" y="1107"/>
                  </a:cubicBezTo>
                  <a:cubicBezTo>
                    <a:pt x="4327" y="1099"/>
                    <a:pt x="4312" y="1096"/>
                    <a:pt x="4311" y="1090"/>
                  </a:cubicBezTo>
                  <a:cubicBezTo>
                    <a:pt x="4318" y="1087"/>
                    <a:pt x="4342" y="1081"/>
                    <a:pt x="4352" y="1081"/>
                  </a:cubicBezTo>
                  <a:cubicBezTo>
                    <a:pt x="4354" y="1081"/>
                    <a:pt x="4355" y="1081"/>
                    <a:pt x="4356" y="1082"/>
                  </a:cubicBezTo>
                  <a:cubicBezTo>
                    <a:pt x="4362" y="1084"/>
                    <a:pt x="4338" y="1097"/>
                    <a:pt x="4336" y="1098"/>
                  </a:cubicBezTo>
                  <a:cubicBezTo>
                    <a:pt x="4346" y="1093"/>
                    <a:pt x="4367" y="1081"/>
                    <a:pt x="4377" y="1081"/>
                  </a:cubicBezTo>
                  <a:cubicBezTo>
                    <a:pt x="4378" y="1081"/>
                    <a:pt x="4378" y="1081"/>
                    <a:pt x="4378" y="1081"/>
                  </a:cubicBezTo>
                  <a:cubicBezTo>
                    <a:pt x="4386" y="1082"/>
                    <a:pt x="4388" y="1092"/>
                    <a:pt x="4391" y="1097"/>
                  </a:cubicBezTo>
                  <a:cubicBezTo>
                    <a:pt x="4394" y="1085"/>
                    <a:pt x="4395" y="1075"/>
                    <a:pt x="4404" y="1062"/>
                  </a:cubicBezTo>
                  <a:cubicBezTo>
                    <a:pt x="4407" y="1055"/>
                    <a:pt x="4419" y="1053"/>
                    <a:pt x="4426" y="1048"/>
                  </a:cubicBezTo>
                  <a:cubicBezTo>
                    <a:pt x="4430" y="1044"/>
                    <a:pt x="4432" y="1035"/>
                    <a:pt x="4438" y="1035"/>
                  </a:cubicBezTo>
                  <a:cubicBezTo>
                    <a:pt x="4439" y="1035"/>
                    <a:pt x="4440" y="1035"/>
                    <a:pt x="4440" y="1035"/>
                  </a:cubicBezTo>
                  <a:cubicBezTo>
                    <a:pt x="4451" y="1038"/>
                    <a:pt x="4439" y="1053"/>
                    <a:pt x="4447" y="1057"/>
                  </a:cubicBezTo>
                  <a:cubicBezTo>
                    <a:pt x="4448" y="1058"/>
                    <a:pt x="4449" y="1058"/>
                    <a:pt x="4450" y="1058"/>
                  </a:cubicBezTo>
                  <a:cubicBezTo>
                    <a:pt x="4457" y="1058"/>
                    <a:pt x="4465" y="1048"/>
                    <a:pt x="4468" y="1044"/>
                  </a:cubicBezTo>
                  <a:cubicBezTo>
                    <a:pt x="4474" y="1038"/>
                    <a:pt x="4472" y="1035"/>
                    <a:pt x="4480" y="1030"/>
                  </a:cubicBezTo>
                  <a:cubicBezTo>
                    <a:pt x="4488" y="1025"/>
                    <a:pt x="4498" y="1020"/>
                    <a:pt x="4507" y="1015"/>
                  </a:cubicBezTo>
                  <a:cubicBezTo>
                    <a:pt x="4509" y="1014"/>
                    <a:pt x="4512" y="1013"/>
                    <a:pt x="4514" y="1012"/>
                  </a:cubicBezTo>
                  <a:lnTo>
                    <a:pt x="4514" y="1012"/>
                  </a:lnTo>
                  <a:cubicBezTo>
                    <a:pt x="4514" y="1012"/>
                    <a:pt x="4515" y="1012"/>
                    <a:pt x="4515" y="1012"/>
                  </a:cubicBezTo>
                  <a:cubicBezTo>
                    <a:pt x="4515" y="1012"/>
                    <a:pt x="4516" y="1011"/>
                    <a:pt x="4516" y="1011"/>
                  </a:cubicBezTo>
                  <a:lnTo>
                    <a:pt x="4516" y="1011"/>
                  </a:lnTo>
                  <a:cubicBezTo>
                    <a:pt x="4516" y="1011"/>
                    <a:pt x="4515" y="1011"/>
                    <a:pt x="4514" y="1012"/>
                  </a:cubicBezTo>
                  <a:lnTo>
                    <a:pt x="4514" y="1012"/>
                  </a:lnTo>
                  <a:cubicBezTo>
                    <a:pt x="4506" y="1011"/>
                    <a:pt x="4496" y="1010"/>
                    <a:pt x="4509" y="1001"/>
                  </a:cubicBezTo>
                  <a:cubicBezTo>
                    <a:pt x="4512" y="1000"/>
                    <a:pt x="4515" y="999"/>
                    <a:pt x="4516" y="999"/>
                  </a:cubicBezTo>
                  <a:cubicBezTo>
                    <a:pt x="4523" y="999"/>
                    <a:pt x="4524" y="1006"/>
                    <a:pt x="4516" y="1011"/>
                  </a:cubicBezTo>
                  <a:lnTo>
                    <a:pt x="4516" y="1011"/>
                  </a:lnTo>
                  <a:cubicBezTo>
                    <a:pt x="4537" y="1001"/>
                    <a:pt x="4563" y="989"/>
                    <a:pt x="4578" y="975"/>
                  </a:cubicBezTo>
                  <a:cubicBezTo>
                    <a:pt x="4582" y="971"/>
                    <a:pt x="4580" y="965"/>
                    <a:pt x="4587" y="964"/>
                  </a:cubicBezTo>
                  <a:cubicBezTo>
                    <a:pt x="4589" y="963"/>
                    <a:pt x="4590" y="963"/>
                    <a:pt x="4592" y="963"/>
                  </a:cubicBezTo>
                  <a:cubicBezTo>
                    <a:pt x="4597" y="963"/>
                    <a:pt x="4601" y="965"/>
                    <a:pt x="4607" y="965"/>
                  </a:cubicBezTo>
                  <a:cubicBezTo>
                    <a:pt x="4608" y="965"/>
                    <a:pt x="4610" y="965"/>
                    <a:pt x="4612" y="965"/>
                  </a:cubicBezTo>
                  <a:cubicBezTo>
                    <a:pt x="4632" y="961"/>
                    <a:pt x="4660" y="947"/>
                    <a:pt x="4674" y="931"/>
                  </a:cubicBezTo>
                  <a:cubicBezTo>
                    <a:pt x="4677" y="929"/>
                    <a:pt x="4681" y="918"/>
                    <a:pt x="4682" y="917"/>
                  </a:cubicBezTo>
                  <a:cubicBezTo>
                    <a:pt x="4683" y="917"/>
                    <a:pt x="4683" y="916"/>
                    <a:pt x="4684" y="916"/>
                  </a:cubicBezTo>
                  <a:cubicBezTo>
                    <a:pt x="4689" y="916"/>
                    <a:pt x="4690" y="924"/>
                    <a:pt x="4695" y="924"/>
                  </a:cubicBezTo>
                  <a:cubicBezTo>
                    <a:pt x="4697" y="924"/>
                    <a:pt x="4698" y="923"/>
                    <a:pt x="4701" y="922"/>
                  </a:cubicBezTo>
                  <a:cubicBezTo>
                    <a:pt x="4701" y="922"/>
                    <a:pt x="4700" y="912"/>
                    <a:pt x="4708" y="907"/>
                  </a:cubicBezTo>
                  <a:cubicBezTo>
                    <a:pt x="4715" y="903"/>
                    <a:pt x="4722" y="899"/>
                    <a:pt x="4721" y="894"/>
                  </a:cubicBezTo>
                  <a:cubicBezTo>
                    <a:pt x="4718" y="883"/>
                    <a:pt x="4722" y="882"/>
                    <a:pt x="4729" y="869"/>
                  </a:cubicBezTo>
                  <a:cubicBezTo>
                    <a:pt x="4733" y="869"/>
                    <a:pt x="4753" y="877"/>
                    <a:pt x="4748" y="879"/>
                  </a:cubicBezTo>
                  <a:cubicBezTo>
                    <a:pt x="4744" y="880"/>
                    <a:pt x="4735" y="882"/>
                    <a:pt x="4731" y="890"/>
                  </a:cubicBezTo>
                  <a:cubicBezTo>
                    <a:pt x="4730" y="892"/>
                    <a:pt x="4731" y="893"/>
                    <a:pt x="4733" y="893"/>
                  </a:cubicBezTo>
                  <a:cubicBezTo>
                    <a:pt x="4734" y="893"/>
                    <a:pt x="4736" y="892"/>
                    <a:pt x="4738" y="891"/>
                  </a:cubicBezTo>
                  <a:cubicBezTo>
                    <a:pt x="4746" y="889"/>
                    <a:pt x="4762" y="870"/>
                    <a:pt x="4772" y="870"/>
                  </a:cubicBezTo>
                  <a:cubicBezTo>
                    <a:pt x="4773" y="870"/>
                    <a:pt x="4774" y="870"/>
                    <a:pt x="4775" y="870"/>
                  </a:cubicBezTo>
                  <a:cubicBezTo>
                    <a:pt x="4775" y="871"/>
                    <a:pt x="4776" y="871"/>
                    <a:pt x="4776" y="871"/>
                  </a:cubicBezTo>
                  <a:cubicBezTo>
                    <a:pt x="4787" y="871"/>
                    <a:pt x="4820" y="839"/>
                    <a:pt x="4832" y="830"/>
                  </a:cubicBezTo>
                  <a:cubicBezTo>
                    <a:pt x="4828" y="822"/>
                    <a:pt x="4819" y="828"/>
                    <a:pt x="4816" y="821"/>
                  </a:cubicBezTo>
                  <a:cubicBezTo>
                    <a:pt x="4825" y="815"/>
                    <a:pt x="4839" y="819"/>
                    <a:pt x="4842" y="814"/>
                  </a:cubicBezTo>
                  <a:cubicBezTo>
                    <a:pt x="4846" y="811"/>
                    <a:pt x="4847" y="807"/>
                    <a:pt x="4849" y="803"/>
                  </a:cubicBezTo>
                  <a:lnTo>
                    <a:pt x="4849" y="803"/>
                  </a:lnTo>
                  <a:cubicBezTo>
                    <a:pt x="4849" y="803"/>
                    <a:pt x="4849" y="804"/>
                    <a:pt x="4849" y="805"/>
                  </a:cubicBezTo>
                  <a:lnTo>
                    <a:pt x="4857" y="789"/>
                  </a:lnTo>
                  <a:lnTo>
                    <a:pt x="4857" y="789"/>
                  </a:lnTo>
                  <a:cubicBezTo>
                    <a:pt x="4864" y="790"/>
                    <a:pt x="4876" y="794"/>
                    <a:pt x="4887" y="795"/>
                  </a:cubicBezTo>
                  <a:lnTo>
                    <a:pt x="4888" y="795"/>
                  </a:lnTo>
                  <a:lnTo>
                    <a:pt x="4889" y="793"/>
                  </a:lnTo>
                  <a:cubicBezTo>
                    <a:pt x="4892" y="776"/>
                    <a:pt x="4893" y="760"/>
                    <a:pt x="4885" y="760"/>
                  </a:cubicBezTo>
                  <a:cubicBezTo>
                    <a:pt x="4884" y="760"/>
                    <a:pt x="4884" y="760"/>
                    <a:pt x="4883" y="760"/>
                  </a:cubicBezTo>
                  <a:cubicBezTo>
                    <a:pt x="4884" y="767"/>
                    <a:pt x="4887" y="768"/>
                    <a:pt x="4889" y="771"/>
                  </a:cubicBezTo>
                  <a:cubicBezTo>
                    <a:pt x="4890" y="772"/>
                    <a:pt x="4889" y="773"/>
                    <a:pt x="4887" y="773"/>
                  </a:cubicBezTo>
                  <a:cubicBezTo>
                    <a:pt x="4883" y="773"/>
                    <a:pt x="4877" y="771"/>
                    <a:pt x="4875" y="770"/>
                  </a:cubicBezTo>
                  <a:cubicBezTo>
                    <a:pt x="4873" y="768"/>
                    <a:pt x="4871" y="766"/>
                    <a:pt x="4870" y="763"/>
                  </a:cubicBezTo>
                  <a:lnTo>
                    <a:pt x="4870" y="763"/>
                  </a:lnTo>
                  <a:lnTo>
                    <a:pt x="4873" y="757"/>
                  </a:lnTo>
                  <a:lnTo>
                    <a:pt x="4873" y="757"/>
                  </a:lnTo>
                  <a:cubicBezTo>
                    <a:pt x="4871" y="757"/>
                    <a:pt x="4870" y="758"/>
                    <a:pt x="4868" y="759"/>
                  </a:cubicBezTo>
                  <a:lnTo>
                    <a:pt x="4868" y="759"/>
                  </a:lnTo>
                  <a:cubicBezTo>
                    <a:pt x="4867" y="756"/>
                    <a:pt x="4867" y="754"/>
                    <a:pt x="4867" y="752"/>
                  </a:cubicBezTo>
                  <a:cubicBezTo>
                    <a:pt x="4863" y="734"/>
                    <a:pt x="4882" y="749"/>
                    <a:pt x="4880" y="729"/>
                  </a:cubicBezTo>
                  <a:cubicBezTo>
                    <a:pt x="4878" y="720"/>
                    <a:pt x="4874" y="706"/>
                    <a:pt x="4870" y="698"/>
                  </a:cubicBezTo>
                  <a:cubicBezTo>
                    <a:pt x="4865" y="689"/>
                    <a:pt x="4860" y="698"/>
                    <a:pt x="4854" y="684"/>
                  </a:cubicBezTo>
                  <a:cubicBezTo>
                    <a:pt x="4851" y="673"/>
                    <a:pt x="4848" y="668"/>
                    <a:pt x="4855" y="665"/>
                  </a:cubicBezTo>
                  <a:cubicBezTo>
                    <a:pt x="4857" y="666"/>
                    <a:pt x="4861" y="669"/>
                    <a:pt x="4864" y="669"/>
                  </a:cubicBezTo>
                  <a:cubicBezTo>
                    <a:pt x="4864" y="669"/>
                    <a:pt x="4864" y="669"/>
                    <a:pt x="4865" y="669"/>
                  </a:cubicBezTo>
                  <a:cubicBezTo>
                    <a:pt x="4867" y="667"/>
                    <a:pt x="4829" y="631"/>
                    <a:pt x="4835" y="622"/>
                  </a:cubicBezTo>
                  <a:cubicBezTo>
                    <a:pt x="4839" y="615"/>
                    <a:pt x="4847" y="617"/>
                    <a:pt x="4843" y="599"/>
                  </a:cubicBezTo>
                  <a:cubicBezTo>
                    <a:pt x="4842" y="595"/>
                    <a:pt x="4835" y="578"/>
                    <a:pt x="4833" y="575"/>
                  </a:cubicBezTo>
                  <a:lnTo>
                    <a:pt x="4833" y="575"/>
                  </a:lnTo>
                  <a:cubicBezTo>
                    <a:pt x="4835" y="578"/>
                    <a:pt x="4831" y="603"/>
                    <a:pt x="4827" y="603"/>
                  </a:cubicBezTo>
                  <a:cubicBezTo>
                    <a:pt x="4827" y="603"/>
                    <a:pt x="4826" y="602"/>
                    <a:pt x="4825" y="600"/>
                  </a:cubicBezTo>
                  <a:cubicBezTo>
                    <a:pt x="4823" y="586"/>
                    <a:pt x="4821" y="574"/>
                    <a:pt x="4818" y="560"/>
                  </a:cubicBezTo>
                  <a:lnTo>
                    <a:pt x="4812" y="540"/>
                  </a:lnTo>
                  <a:cubicBezTo>
                    <a:pt x="4811" y="535"/>
                    <a:pt x="4810" y="533"/>
                    <a:pt x="4807" y="533"/>
                  </a:cubicBezTo>
                  <a:cubicBezTo>
                    <a:pt x="4806" y="532"/>
                    <a:pt x="4807" y="532"/>
                    <a:pt x="4809" y="532"/>
                  </a:cubicBezTo>
                  <a:cubicBezTo>
                    <a:pt x="4813" y="532"/>
                    <a:pt x="4820" y="533"/>
                    <a:pt x="4822" y="533"/>
                  </a:cubicBezTo>
                  <a:cubicBezTo>
                    <a:pt x="4822" y="533"/>
                    <a:pt x="4822" y="533"/>
                    <a:pt x="4822" y="533"/>
                  </a:cubicBezTo>
                  <a:cubicBezTo>
                    <a:pt x="4826" y="530"/>
                    <a:pt x="4817" y="518"/>
                    <a:pt x="4814" y="517"/>
                  </a:cubicBezTo>
                  <a:cubicBezTo>
                    <a:pt x="4811" y="514"/>
                    <a:pt x="4801" y="509"/>
                    <a:pt x="4802" y="500"/>
                  </a:cubicBezTo>
                  <a:cubicBezTo>
                    <a:pt x="4803" y="493"/>
                    <a:pt x="4809" y="495"/>
                    <a:pt x="4812" y="493"/>
                  </a:cubicBezTo>
                  <a:lnTo>
                    <a:pt x="4812" y="493"/>
                  </a:lnTo>
                  <a:cubicBezTo>
                    <a:pt x="4811" y="493"/>
                    <a:pt x="4811" y="493"/>
                    <a:pt x="4811" y="493"/>
                  </a:cubicBezTo>
                  <a:cubicBezTo>
                    <a:pt x="4805" y="493"/>
                    <a:pt x="4791" y="472"/>
                    <a:pt x="4789" y="467"/>
                  </a:cubicBezTo>
                  <a:cubicBezTo>
                    <a:pt x="4785" y="460"/>
                    <a:pt x="4782" y="451"/>
                    <a:pt x="4781" y="444"/>
                  </a:cubicBezTo>
                  <a:cubicBezTo>
                    <a:pt x="4781" y="437"/>
                    <a:pt x="4785" y="440"/>
                    <a:pt x="4784" y="432"/>
                  </a:cubicBezTo>
                  <a:cubicBezTo>
                    <a:pt x="4784" y="426"/>
                    <a:pt x="4779" y="401"/>
                    <a:pt x="4773" y="401"/>
                  </a:cubicBezTo>
                  <a:cubicBezTo>
                    <a:pt x="4772" y="401"/>
                    <a:pt x="4772" y="401"/>
                    <a:pt x="4772" y="401"/>
                  </a:cubicBezTo>
                  <a:cubicBezTo>
                    <a:pt x="4771" y="402"/>
                    <a:pt x="4771" y="402"/>
                    <a:pt x="4770" y="402"/>
                  </a:cubicBezTo>
                  <a:cubicBezTo>
                    <a:pt x="4766" y="402"/>
                    <a:pt x="4764" y="399"/>
                    <a:pt x="4761" y="391"/>
                  </a:cubicBezTo>
                  <a:cubicBezTo>
                    <a:pt x="4761" y="391"/>
                    <a:pt x="4756" y="377"/>
                    <a:pt x="4757" y="377"/>
                  </a:cubicBezTo>
                  <a:cubicBezTo>
                    <a:pt x="4757" y="377"/>
                    <a:pt x="4757" y="377"/>
                    <a:pt x="4757" y="377"/>
                  </a:cubicBezTo>
                  <a:cubicBezTo>
                    <a:pt x="4759" y="377"/>
                    <a:pt x="4769" y="388"/>
                    <a:pt x="4774" y="388"/>
                  </a:cubicBezTo>
                  <a:cubicBezTo>
                    <a:pt x="4776" y="388"/>
                    <a:pt x="4777" y="386"/>
                    <a:pt x="4777" y="381"/>
                  </a:cubicBezTo>
                  <a:cubicBezTo>
                    <a:pt x="4775" y="366"/>
                    <a:pt x="4761" y="364"/>
                    <a:pt x="4762" y="347"/>
                  </a:cubicBezTo>
                  <a:cubicBezTo>
                    <a:pt x="4762" y="330"/>
                    <a:pt x="4753" y="321"/>
                    <a:pt x="4744" y="309"/>
                  </a:cubicBezTo>
                  <a:cubicBezTo>
                    <a:pt x="4738" y="299"/>
                    <a:pt x="4741" y="301"/>
                    <a:pt x="4741" y="295"/>
                  </a:cubicBezTo>
                  <a:cubicBezTo>
                    <a:pt x="4740" y="291"/>
                    <a:pt x="4735" y="284"/>
                    <a:pt x="4733" y="278"/>
                  </a:cubicBezTo>
                  <a:cubicBezTo>
                    <a:pt x="4726" y="276"/>
                    <a:pt x="4713" y="260"/>
                    <a:pt x="4721" y="252"/>
                  </a:cubicBezTo>
                  <a:cubicBezTo>
                    <a:pt x="4723" y="250"/>
                    <a:pt x="4741" y="236"/>
                    <a:pt x="4727" y="230"/>
                  </a:cubicBezTo>
                  <a:cubicBezTo>
                    <a:pt x="4721" y="227"/>
                    <a:pt x="4717" y="229"/>
                    <a:pt x="4715" y="216"/>
                  </a:cubicBezTo>
                  <a:cubicBezTo>
                    <a:pt x="4713" y="209"/>
                    <a:pt x="4720" y="212"/>
                    <a:pt x="4721" y="209"/>
                  </a:cubicBezTo>
                  <a:cubicBezTo>
                    <a:pt x="4722" y="204"/>
                    <a:pt x="4720" y="195"/>
                    <a:pt x="4718" y="190"/>
                  </a:cubicBezTo>
                  <a:lnTo>
                    <a:pt x="4708" y="194"/>
                  </a:lnTo>
                  <a:cubicBezTo>
                    <a:pt x="4708" y="198"/>
                    <a:pt x="4708" y="206"/>
                    <a:pt x="4705" y="209"/>
                  </a:cubicBezTo>
                  <a:cubicBezTo>
                    <a:pt x="4705" y="210"/>
                    <a:pt x="4704" y="210"/>
                    <a:pt x="4704" y="210"/>
                  </a:cubicBezTo>
                  <a:cubicBezTo>
                    <a:pt x="4700" y="210"/>
                    <a:pt x="4694" y="190"/>
                    <a:pt x="4694" y="188"/>
                  </a:cubicBezTo>
                  <a:cubicBezTo>
                    <a:pt x="4689" y="171"/>
                    <a:pt x="4697" y="178"/>
                    <a:pt x="4697" y="162"/>
                  </a:cubicBezTo>
                  <a:cubicBezTo>
                    <a:pt x="4697" y="160"/>
                    <a:pt x="4696" y="138"/>
                    <a:pt x="4694" y="136"/>
                  </a:cubicBezTo>
                  <a:cubicBezTo>
                    <a:pt x="4688" y="133"/>
                    <a:pt x="4686" y="140"/>
                    <a:pt x="4681" y="126"/>
                  </a:cubicBezTo>
                  <a:cubicBezTo>
                    <a:pt x="4679" y="119"/>
                    <a:pt x="4679" y="112"/>
                    <a:pt x="4674" y="109"/>
                  </a:cubicBezTo>
                  <a:cubicBezTo>
                    <a:pt x="4665" y="105"/>
                    <a:pt x="4655" y="59"/>
                    <a:pt x="4652" y="48"/>
                  </a:cubicBezTo>
                  <a:cubicBezTo>
                    <a:pt x="4649" y="37"/>
                    <a:pt x="4652" y="38"/>
                    <a:pt x="4655" y="31"/>
                  </a:cubicBezTo>
                  <a:cubicBezTo>
                    <a:pt x="4657" y="26"/>
                    <a:pt x="4653" y="2"/>
                    <a:pt x="4646" y="1"/>
                  </a:cubicBezTo>
                  <a:cubicBezTo>
                    <a:pt x="4645" y="0"/>
                    <a:pt x="4642" y="0"/>
                    <a:pt x="4640" y="0"/>
                  </a:cubicBezTo>
                  <a:close/>
                  <a:moveTo>
                    <a:pt x="2246" y="1697"/>
                  </a:moveTo>
                  <a:lnTo>
                    <a:pt x="2246" y="1697"/>
                  </a:lnTo>
                  <a:cubicBezTo>
                    <a:pt x="2247" y="1702"/>
                    <a:pt x="2249" y="1709"/>
                    <a:pt x="2238" y="1710"/>
                  </a:cubicBezTo>
                  <a:cubicBezTo>
                    <a:pt x="2236" y="1711"/>
                    <a:pt x="2233" y="1711"/>
                    <a:pt x="2231" y="1711"/>
                  </a:cubicBezTo>
                  <a:cubicBezTo>
                    <a:pt x="2224" y="1711"/>
                    <a:pt x="2218" y="1709"/>
                    <a:pt x="2223" y="1703"/>
                  </a:cubicBezTo>
                  <a:cubicBezTo>
                    <a:pt x="2228" y="1698"/>
                    <a:pt x="2238" y="1699"/>
                    <a:pt x="2246" y="1697"/>
                  </a:cubicBezTo>
                  <a:close/>
                  <a:moveTo>
                    <a:pt x="2053" y="1707"/>
                  </a:moveTo>
                  <a:cubicBezTo>
                    <a:pt x="2052" y="1707"/>
                    <a:pt x="2050" y="1708"/>
                    <a:pt x="2049" y="1708"/>
                  </a:cubicBezTo>
                  <a:cubicBezTo>
                    <a:pt x="2045" y="1708"/>
                    <a:pt x="2042" y="1709"/>
                    <a:pt x="2039" y="1709"/>
                  </a:cubicBezTo>
                  <a:cubicBezTo>
                    <a:pt x="2040" y="1716"/>
                    <a:pt x="2044" y="1719"/>
                    <a:pt x="2047" y="1719"/>
                  </a:cubicBezTo>
                  <a:cubicBezTo>
                    <a:pt x="2056" y="1719"/>
                    <a:pt x="2065" y="1707"/>
                    <a:pt x="2053" y="1707"/>
                  </a:cubicBezTo>
                  <a:close/>
                  <a:moveTo>
                    <a:pt x="1964" y="1752"/>
                  </a:moveTo>
                  <a:cubicBezTo>
                    <a:pt x="1964" y="1757"/>
                    <a:pt x="1966" y="1764"/>
                    <a:pt x="1955" y="1764"/>
                  </a:cubicBezTo>
                  <a:cubicBezTo>
                    <a:pt x="1954" y="1765"/>
                    <a:pt x="1952" y="1765"/>
                    <a:pt x="1950" y="1765"/>
                  </a:cubicBezTo>
                  <a:cubicBezTo>
                    <a:pt x="1942" y="1765"/>
                    <a:pt x="1935" y="1763"/>
                    <a:pt x="1941" y="1757"/>
                  </a:cubicBezTo>
                  <a:cubicBezTo>
                    <a:pt x="1946" y="1752"/>
                    <a:pt x="1955" y="1753"/>
                    <a:pt x="1964" y="1752"/>
                  </a:cubicBezTo>
                  <a:close/>
                  <a:moveTo>
                    <a:pt x="531" y="1788"/>
                  </a:moveTo>
                  <a:cubicBezTo>
                    <a:pt x="531" y="1788"/>
                    <a:pt x="531" y="1788"/>
                    <a:pt x="531" y="1788"/>
                  </a:cubicBezTo>
                  <a:lnTo>
                    <a:pt x="531" y="1788"/>
                  </a:lnTo>
                  <a:close/>
                  <a:moveTo>
                    <a:pt x="3507" y="196"/>
                  </a:moveTo>
                  <a:cubicBezTo>
                    <a:pt x="3500" y="196"/>
                    <a:pt x="3493" y="200"/>
                    <a:pt x="3490" y="206"/>
                  </a:cubicBezTo>
                  <a:cubicBezTo>
                    <a:pt x="3487" y="213"/>
                    <a:pt x="3467" y="218"/>
                    <a:pt x="3451" y="218"/>
                  </a:cubicBezTo>
                  <a:cubicBezTo>
                    <a:pt x="3442" y="218"/>
                    <a:pt x="3434" y="217"/>
                    <a:pt x="3432" y="213"/>
                  </a:cubicBezTo>
                  <a:lnTo>
                    <a:pt x="3432" y="213"/>
                  </a:lnTo>
                  <a:cubicBezTo>
                    <a:pt x="3434" y="217"/>
                    <a:pt x="3436" y="224"/>
                    <a:pt x="3430" y="226"/>
                  </a:cubicBezTo>
                  <a:cubicBezTo>
                    <a:pt x="3421" y="228"/>
                    <a:pt x="3405" y="231"/>
                    <a:pt x="3406" y="238"/>
                  </a:cubicBezTo>
                  <a:lnTo>
                    <a:pt x="3406" y="238"/>
                  </a:lnTo>
                  <a:cubicBezTo>
                    <a:pt x="3405" y="233"/>
                    <a:pt x="3396" y="231"/>
                    <a:pt x="3384" y="231"/>
                  </a:cubicBezTo>
                  <a:cubicBezTo>
                    <a:pt x="3361" y="231"/>
                    <a:pt x="3325" y="238"/>
                    <a:pt x="3314" y="240"/>
                  </a:cubicBezTo>
                  <a:cubicBezTo>
                    <a:pt x="3281" y="247"/>
                    <a:pt x="3263" y="258"/>
                    <a:pt x="3242" y="276"/>
                  </a:cubicBezTo>
                  <a:cubicBezTo>
                    <a:pt x="3244" y="273"/>
                    <a:pt x="3263" y="257"/>
                    <a:pt x="3254" y="255"/>
                  </a:cubicBezTo>
                  <a:lnTo>
                    <a:pt x="3254" y="255"/>
                  </a:lnTo>
                  <a:cubicBezTo>
                    <a:pt x="3254" y="255"/>
                    <a:pt x="3242" y="258"/>
                    <a:pt x="3242" y="258"/>
                  </a:cubicBezTo>
                  <a:cubicBezTo>
                    <a:pt x="3241" y="259"/>
                    <a:pt x="3240" y="259"/>
                    <a:pt x="3239" y="259"/>
                  </a:cubicBezTo>
                  <a:cubicBezTo>
                    <a:pt x="3238" y="259"/>
                    <a:pt x="3240" y="258"/>
                    <a:pt x="3237" y="255"/>
                  </a:cubicBezTo>
                  <a:cubicBezTo>
                    <a:pt x="3234" y="252"/>
                    <a:pt x="3230" y="250"/>
                    <a:pt x="3227" y="250"/>
                  </a:cubicBezTo>
                  <a:cubicBezTo>
                    <a:pt x="3222" y="250"/>
                    <a:pt x="3219" y="253"/>
                    <a:pt x="3219" y="258"/>
                  </a:cubicBezTo>
                  <a:cubicBezTo>
                    <a:pt x="3220" y="264"/>
                    <a:pt x="3222" y="267"/>
                    <a:pt x="3209" y="270"/>
                  </a:cubicBezTo>
                  <a:cubicBezTo>
                    <a:pt x="3202" y="271"/>
                    <a:pt x="3194" y="272"/>
                    <a:pt x="3187" y="272"/>
                  </a:cubicBezTo>
                  <a:cubicBezTo>
                    <a:pt x="3183" y="272"/>
                    <a:pt x="3183" y="269"/>
                    <a:pt x="3180" y="269"/>
                  </a:cubicBezTo>
                  <a:cubicBezTo>
                    <a:pt x="3180" y="269"/>
                    <a:pt x="3179" y="269"/>
                    <a:pt x="3179" y="269"/>
                  </a:cubicBezTo>
                  <a:lnTo>
                    <a:pt x="3145" y="275"/>
                  </a:lnTo>
                  <a:cubicBezTo>
                    <a:pt x="3125" y="278"/>
                    <a:pt x="3135" y="296"/>
                    <a:pt x="3141" y="296"/>
                  </a:cubicBezTo>
                  <a:cubicBezTo>
                    <a:pt x="3141" y="296"/>
                    <a:pt x="3141" y="296"/>
                    <a:pt x="3141" y="296"/>
                  </a:cubicBezTo>
                  <a:lnTo>
                    <a:pt x="3141" y="296"/>
                  </a:lnTo>
                  <a:cubicBezTo>
                    <a:pt x="3141" y="296"/>
                    <a:pt x="3140" y="296"/>
                    <a:pt x="3139" y="296"/>
                  </a:cubicBezTo>
                  <a:cubicBezTo>
                    <a:pt x="3128" y="296"/>
                    <a:pt x="3105" y="284"/>
                    <a:pt x="3095" y="282"/>
                  </a:cubicBezTo>
                  <a:cubicBezTo>
                    <a:pt x="3091" y="281"/>
                    <a:pt x="3088" y="281"/>
                    <a:pt x="3086" y="281"/>
                  </a:cubicBezTo>
                  <a:cubicBezTo>
                    <a:pt x="3080" y="281"/>
                    <a:pt x="3079" y="283"/>
                    <a:pt x="3087" y="286"/>
                  </a:cubicBezTo>
                  <a:cubicBezTo>
                    <a:pt x="3093" y="289"/>
                    <a:pt x="3105" y="298"/>
                    <a:pt x="3091" y="298"/>
                  </a:cubicBezTo>
                  <a:cubicBezTo>
                    <a:pt x="3090" y="298"/>
                    <a:pt x="3089" y="298"/>
                    <a:pt x="3087" y="298"/>
                  </a:cubicBezTo>
                  <a:cubicBezTo>
                    <a:pt x="3076" y="297"/>
                    <a:pt x="3066" y="295"/>
                    <a:pt x="3057" y="291"/>
                  </a:cubicBezTo>
                  <a:cubicBezTo>
                    <a:pt x="3057" y="291"/>
                    <a:pt x="3051" y="289"/>
                    <a:pt x="3049" y="289"/>
                  </a:cubicBezTo>
                  <a:cubicBezTo>
                    <a:pt x="3048" y="289"/>
                    <a:pt x="3048" y="289"/>
                    <a:pt x="3048" y="289"/>
                  </a:cubicBezTo>
                  <a:cubicBezTo>
                    <a:pt x="3048" y="289"/>
                    <a:pt x="3048" y="289"/>
                    <a:pt x="3048" y="289"/>
                  </a:cubicBezTo>
                  <a:cubicBezTo>
                    <a:pt x="3052" y="289"/>
                    <a:pt x="3057" y="301"/>
                    <a:pt x="3055" y="304"/>
                  </a:cubicBezTo>
                  <a:cubicBezTo>
                    <a:pt x="3054" y="304"/>
                    <a:pt x="3054" y="305"/>
                    <a:pt x="3052" y="305"/>
                  </a:cubicBezTo>
                  <a:cubicBezTo>
                    <a:pt x="3045" y="305"/>
                    <a:pt x="3027" y="295"/>
                    <a:pt x="3025" y="294"/>
                  </a:cubicBezTo>
                  <a:cubicBezTo>
                    <a:pt x="3018" y="291"/>
                    <a:pt x="3014" y="290"/>
                    <a:pt x="3013" y="290"/>
                  </a:cubicBezTo>
                  <a:cubicBezTo>
                    <a:pt x="3006" y="290"/>
                    <a:pt x="3034" y="308"/>
                    <a:pt x="3033" y="309"/>
                  </a:cubicBezTo>
                  <a:cubicBezTo>
                    <a:pt x="3032" y="309"/>
                    <a:pt x="3032" y="309"/>
                    <a:pt x="3031" y="309"/>
                  </a:cubicBezTo>
                  <a:cubicBezTo>
                    <a:pt x="3024" y="309"/>
                    <a:pt x="3010" y="304"/>
                    <a:pt x="3002" y="304"/>
                  </a:cubicBezTo>
                  <a:cubicBezTo>
                    <a:pt x="2998" y="304"/>
                    <a:pt x="2996" y="305"/>
                    <a:pt x="2996" y="308"/>
                  </a:cubicBezTo>
                  <a:cubicBezTo>
                    <a:pt x="2996" y="306"/>
                    <a:pt x="2992" y="305"/>
                    <a:pt x="2986" y="305"/>
                  </a:cubicBezTo>
                  <a:cubicBezTo>
                    <a:pt x="2966" y="305"/>
                    <a:pt x="2923" y="315"/>
                    <a:pt x="2913" y="317"/>
                  </a:cubicBezTo>
                  <a:cubicBezTo>
                    <a:pt x="2898" y="319"/>
                    <a:pt x="2886" y="326"/>
                    <a:pt x="2872" y="330"/>
                  </a:cubicBezTo>
                  <a:cubicBezTo>
                    <a:pt x="2871" y="330"/>
                    <a:pt x="2869" y="330"/>
                    <a:pt x="2868" y="330"/>
                  </a:cubicBezTo>
                  <a:cubicBezTo>
                    <a:pt x="2862" y="330"/>
                    <a:pt x="2856" y="327"/>
                    <a:pt x="2850" y="327"/>
                  </a:cubicBezTo>
                  <a:cubicBezTo>
                    <a:pt x="2849" y="327"/>
                    <a:pt x="2847" y="327"/>
                    <a:pt x="2845" y="328"/>
                  </a:cubicBezTo>
                  <a:cubicBezTo>
                    <a:pt x="2842" y="332"/>
                    <a:pt x="2832" y="343"/>
                    <a:pt x="2826" y="344"/>
                  </a:cubicBezTo>
                  <a:lnTo>
                    <a:pt x="2826" y="344"/>
                  </a:lnTo>
                  <a:cubicBezTo>
                    <a:pt x="2827" y="344"/>
                    <a:pt x="2840" y="323"/>
                    <a:pt x="2834" y="323"/>
                  </a:cubicBezTo>
                  <a:cubicBezTo>
                    <a:pt x="2832" y="323"/>
                    <a:pt x="2830" y="324"/>
                    <a:pt x="2826" y="326"/>
                  </a:cubicBezTo>
                  <a:cubicBezTo>
                    <a:pt x="2817" y="332"/>
                    <a:pt x="2802" y="333"/>
                    <a:pt x="2802" y="342"/>
                  </a:cubicBezTo>
                  <a:cubicBezTo>
                    <a:pt x="2802" y="350"/>
                    <a:pt x="2782" y="343"/>
                    <a:pt x="2783" y="351"/>
                  </a:cubicBezTo>
                  <a:lnTo>
                    <a:pt x="2783" y="351"/>
                  </a:lnTo>
                  <a:cubicBezTo>
                    <a:pt x="2781" y="342"/>
                    <a:pt x="2778" y="337"/>
                    <a:pt x="2761" y="337"/>
                  </a:cubicBezTo>
                  <a:cubicBezTo>
                    <a:pt x="2750" y="337"/>
                    <a:pt x="2750" y="360"/>
                    <a:pt x="2739" y="366"/>
                  </a:cubicBezTo>
                  <a:cubicBezTo>
                    <a:pt x="2733" y="369"/>
                    <a:pt x="2729" y="370"/>
                    <a:pt x="2725" y="370"/>
                  </a:cubicBezTo>
                  <a:cubicBezTo>
                    <a:pt x="2707" y="370"/>
                    <a:pt x="2703" y="347"/>
                    <a:pt x="2701" y="340"/>
                  </a:cubicBezTo>
                  <a:cubicBezTo>
                    <a:pt x="2691" y="352"/>
                    <a:pt x="2680" y="362"/>
                    <a:pt x="2666" y="374"/>
                  </a:cubicBezTo>
                  <a:cubicBezTo>
                    <a:pt x="2659" y="368"/>
                    <a:pt x="2654" y="364"/>
                    <a:pt x="2644" y="360"/>
                  </a:cubicBezTo>
                  <a:lnTo>
                    <a:pt x="2644" y="360"/>
                  </a:lnTo>
                  <a:cubicBezTo>
                    <a:pt x="2645" y="368"/>
                    <a:pt x="2628" y="368"/>
                    <a:pt x="2620" y="371"/>
                  </a:cubicBezTo>
                  <a:cubicBezTo>
                    <a:pt x="2616" y="373"/>
                    <a:pt x="2596" y="387"/>
                    <a:pt x="2599" y="388"/>
                  </a:cubicBezTo>
                  <a:cubicBezTo>
                    <a:pt x="2592" y="384"/>
                    <a:pt x="2597" y="372"/>
                    <a:pt x="2588" y="372"/>
                  </a:cubicBezTo>
                  <a:cubicBezTo>
                    <a:pt x="2585" y="372"/>
                    <a:pt x="2580" y="373"/>
                    <a:pt x="2574" y="376"/>
                  </a:cubicBezTo>
                  <a:cubicBezTo>
                    <a:pt x="2565" y="380"/>
                    <a:pt x="2560" y="381"/>
                    <a:pt x="2555" y="381"/>
                  </a:cubicBezTo>
                  <a:cubicBezTo>
                    <a:pt x="2549" y="381"/>
                    <a:pt x="2547" y="378"/>
                    <a:pt x="2546" y="372"/>
                  </a:cubicBezTo>
                  <a:cubicBezTo>
                    <a:pt x="2534" y="374"/>
                    <a:pt x="2540" y="378"/>
                    <a:pt x="2536" y="382"/>
                  </a:cubicBezTo>
                  <a:cubicBezTo>
                    <a:pt x="2530" y="388"/>
                    <a:pt x="2513" y="388"/>
                    <a:pt x="2505" y="392"/>
                  </a:cubicBezTo>
                  <a:cubicBezTo>
                    <a:pt x="2497" y="396"/>
                    <a:pt x="2504" y="401"/>
                    <a:pt x="2499" y="406"/>
                  </a:cubicBezTo>
                  <a:cubicBezTo>
                    <a:pt x="2494" y="411"/>
                    <a:pt x="2482" y="409"/>
                    <a:pt x="2482" y="413"/>
                  </a:cubicBezTo>
                  <a:lnTo>
                    <a:pt x="2482" y="413"/>
                  </a:lnTo>
                  <a:cubicBezTo>
                    <a:pt x="2481" y="408"/>
                    <a:pt x="2482" y="406"/>
                    <a:pt x="2479" y="406"/>
                  </a:cubicBezTo>
                  <a:cubicBezTo>
                    <a:pt x="2478" y="406"/>
                    <a:pt x="2475" y="407"/>
                    <a:pt x="2470" y="408"/>
                  </a:cubicBezTo>
                  <a:lnTo>
                    <a:pt x="2442" y="412"/>
                  </a:lnTo>
                  <a:cubicBezTo>
                    <a:pt x="2442" y="408"/>
                    <a:pt x="2440" y="401"/>
                    <a:pt x="2451" y="400"/>
                  </a:cubicBezTo>
                  <a:cubicBezTo>
                    <a:pt x="2453" y="396"/>
                    <a:pt x="2460" y="398"/>
                    <a:pt x="2459" y="392"/>
                  </a:cubicBezTo>
                  <a:lnTo>
                    <a:pt x="2459" y="392"/>
                  </a:lnTo>
                  <a:cubicBezTo>
                    <a:pt x="2432" y="397"/>
                    <a:pt x="2430" y="409"/>
                    <a:pt x="2411" y="419"/>
                  </a:cubicBezTo>
                  <a:cubicBezTo>
                    <a:pt x="2407" y="421"/>
                    <a:pt x="2405" y="422"/>
                    <a:pt x="2403" y="422"/>
                  </a:cubicBezTo>
                  <a:cubicBezTo>
                    <a:pt x="2397" y="422"/>
                    <a:pt x="2408" y="408"/>
                    <a:pt x="2408" y="408"/>
                  </a:cubicBezTo>
                  <a:cubicBezTo>
                    <a:pt x="2408" y="408"/>
                    <a:pt x="2408" y="408"/>
                    <a:pt x="2408" y="408"/>
                  </a:cubicBezTo>
                  <a:cubicBezTo>
                    <a:pt x="2406" y="408"/>
                    <a:pt x="2392" y="415"/>
                    <a:pt x="2392" y="415"/>
                  </a:cubicBezTo>
                  <a:cubicBezTo>
                    <a:pt x="2388" y="419"/>
                    <a:pt x="2386" y="420"/>
                    <a:pt x="2382" y="420"/>
                  </a:cubicBezTo>
                  <a:cubicBezTo>
                    <a:pt x="2380" y="420"/>
                    <a:pt x="2377" y="420"/>
                    <a:pt x="2373" y="418"/>
                  </a:cubicBezTo>
                  <a:cubicBezTo>
                    <a:pt x="2369" y="417"/>
                    <a:pt x="2364" y="416"/>
                    <a:pt x="2360" y="416"/>
                  </a:cubicBezTo>
                  <a:cubicBezTo>
                    <a:pt x="2347" y="416"/>
                    <a:pt x="2334" y="421"/>
                    <a:pt x="2345" y="429"/>
                  </a:cubicBezTo>
                  <a:cubicBezTo>
                    <a:pt x="2344" y="429"/>
                    <a:pt x="2343" y="429"/>
                    <a:pt x="2343" y="429"/>
                  </a:cubicBezTo>
                  <a:cubicBezTo>
                    <a:pt x="2338" y="429"/>
                    <a:pt x="2336" y="432"/>
                    <a:pt x="2334" y="433"/>
                  </a:cubicBezTo>
                  <a:cubicBezTo>
                    <a:pt x="2333" y="433"/>
                    <a:pt x="2333" y="433"/>
                    <a:pt x="2333" y="433"/>
                  </a:cubicBezTo>
                  <a:cubicBezTo>
                    <a:pt x="2331" y="433"/>
                    <a:pt x="2334" y="421"/>
                    <a:pt x="2333" y="419"/>
                  </a:cubicBezTo>
                  <a:cubicBezTo>
                    <a:pt x="2332" y="417"/>
                    <a:pt x="2331" y="417"/>
                    <a:pt x="2329" y="417"/>
                  </a:cubicBezTo>
                  <a:cubicBezTo>
                    <a:pt x="2327" y="417"/>
                    <a:pt x="2323" y="419"/>
                    <a:pt x="2320" y="420"/>
                  </a:cubicBezTo>
                  <a:cubicBezTo>
                    <a:pt x="2297" y="430"/>
                    <a:pt x="2305" y="448"/>
                    <a:pt x="2278" y="452"/>
                  </a:cubicBezTo>
                  <a:cubicBezTo>
                    <a:pt x="2277" y="446"/>
                    <a:pt x="2278" y="439"/>
                    <a:pt x="2271" y="435"/>
                  </a:cubicBezTo>
                  <a:cubicBezTo>
                    <a:pt x="2268" y="433"/>
                    <a:pt x="2265" y="432"/>
                    <a:pt x="2262" y="432"/>
                  </a:cubicBezTo>
                  <a:cubicBezTo>
                    <a:pt x="2254" y="432"/>
                    <a:pt x="2246" y="438"/>
                    <a:pt x="2247" y="444"/>
                  </a:cubicBezTo>
                  <a:cubicBezTo>
                    <a:pt x="2246" y="438"/>
                    <a:pt x="2241" y="432"/>
                    <a:pt x="2229" y="432"/>
                  </a:cubicBezTo>
                  <a:cubicBezTo>
                    <a:pt x="2228" y="432"/>
                    <a:pt x="2227" y="432"/>
                    <a:pt x="2225" y="432"/>
                  </a:cubicBezTo>
                  <a:cubicBezTo>
                    <a:pt x="2225" y="436"/>
                    <a:pt x="2234" y="452"/>
                    <a:pt x="2224" y="452"/>
                  </a:cubicBezTo>
                  <a:cubicBezTo>
                    <a:pt x="2223" y="452"/>
                    <a:pt x="2221" y="451"/>
                    <a:pt x="2218" y="450"/>
                  </a:cubicBezTo>
                  <a:cubicBezTo>
                    <a:pt x="2210" y="447"/>
                    <a:pt x="2207" y="439"/>
                    <a:pt x="2196" y="439"/>
                  </a:cubicBezTo>
                  <a:cubicBezTo>
                    <a:pt x="2195" y="439"/>
                    <a:pt x="2193" y="440"/>
                    <a:pt x="2191" y="440"/>
                  </a:cubicBezTo>
                  <a:cubicBezTo>
                    <a:pt x="2181" y="442"/>
                    <a:pt x="2178" y="448"/>
                    <a:pt x="2168" y="448"/>
                  </a:cubicBezTo>
                  <a:cubicBezTo>
                    <a:pt x="2167" y="446"/>
                    <a:pt x="2163" y="445"/>
                    <a:pt x="2158" y="445"/>
                  </a:cubicBezTo>
                  <a:cubicBezTo>
                    <a:pt x="2144" y="445"/>
                    <a:pt x="2119" y="450"/>
                    <a:pt x="2113" y="452"/>
                  </a:cubicBezTo>
                  <a:cubicBezTo>
                    <a:pt x="2099" y="457"/>
                    <a:pt x="2121" y="463"/>
                    <a:pt x="2116" y="466"/>
                  </a:cubicBezTo>
                  <a:cubicBezTo>
                    <a:pt x="2114" y="468"/>
                    <a:pt x="2112" y="468"/>
                    <a:pt x="2110" y="468"/>
                  </a:cubicBezTo>
                  <a:cubicBezTo>
                    <a:pt x="2101" y="468"/>
                    <a:pt x="2090" y="455"/>
                    <a:pt x="2088" y="453"/>
                  </a:cubicBezTo>
                  <a:cubicBezTo>
                    <a:pt x="2087" y="452"/>
                    <a:pt x="2085" y="451"/>
                    <a:pt x="2082" y="451"/>
                  </a:cubicBezTo>
                  <a:cubicBezTo>
                    <a:pt x="2074" y="451"/>
                    <a:pt x="2062" y="454"/>
                    <a:pt x="2057" y="455"/>
                  </a:cubicBezTo>
                  <a:cubicBezTo>
                    <a:pt x="2039" y="459"/>
                    <a:pt x="2021" y="463"/>
                    <a:pt x="2004" y="470"/>
                  </a:cubicBezTo>
                  <a:cubicBezTo>
                    <a:pt x="1999" y="471"/>
                    <a:pt x="1971" y="486"/>
                    <a:pt x="1967" y="486"/>
                  </a:cubicBezTo>
                  <a:cubicBezTo>
                    <a:pt x="1967" y="486"/>
                    <a:pt x="1967" y="486"/>
                    <a:pt x="1967" y="486"/>
                  </a:cubicBezTo>
                  <a:cubicBezTo>
                    <a:pt x="1962" y="485"/>
                    <a:pt x="1987" y="462"/>
                    <a:pt x="1980" y="462"/>
                  </a:cubicBezTo>
                  <a:cubicBezTo>
                    <a:pt x="1980" y="462"/>
                    <a:pt x="1979" y="462"/>
                    <a:pt x="1978" y="463"/>
                  </a:cubicBezTo>
                  <a:cubicBezTo>
                    <a:pt x="1969" y="466"/>
                    <a:pt x="1923" y="486"/>
                    <a:pt x="1924" y="492"/>
                  </a:cubicBezTo>
                  <a:cubicBezTo>
                    <a:pt x="1923" y="486"/>
                    <a:pt x="1917" y="484"/>
                    <a:pt x="1909" y="484"/>
                  </a:cubicBezTo>
                  <a:cubicBezTo>
                    <a:pt x="1906" y="484"/>
                    <a:pt x="1904" y="484"/>
                    <a:pt x="1900" y="484"/>
                  </a:cubicBezTo>
                  <a:cubicBezTo>
                    <a:pt x="1890" y="485"/>
                    <a:pt x="1879" y="488"/>
                    <a:pt x="1869" y="492"/>
                  </a:cubicBezTo>
                  <a:cubicBezTo>
                    <a:pt x="1861" y="495"/>
                    <a:pt x="1860" y="500"/>
                    <a:pt x="1852" y="504"/>
                  </a:cubicBezTo>
                  <a:cubicBezTo>
                    <a:pt x="1844" y="507"/>
                    <a:pt x="1837" y="508"/>
                    <a:pt x="1831" y="508"/>
                  </a:cubicBezTo>
                  <a:cubicBezTo>
                    <a:pt x="1817" y="508"/>
                    <a:pt x="1805" y="503"/>
                    <a:pt x="1791" y="503"/>
                  </a:cubicBezTo>
                  <a:cubicBezTo>
                    <a:pt x="1785" y="503"/>
                    <a:pt x="1786" y="505"/>
                    <a:pt x="1786" y="507"/>
                  </a:cubicBezTo>
                  <a:cubicBezTo>
                    <a:pt x="1779" y="509"/>
                    <a:pt x="1771" y="510"/>
                    <a:pt x="1764" y="512"/>
                  </a:cubicBezTo>
                  <a:cubicBezTo>
                    <a:pt x="1751" y="513"/>
                    <a:pt x="1741" y="521"/>
                    <a:pt x="1726" y="524"/>
                  </a:cubicBezTo>
                  <a:cubicBezTo>
                    <a:pt x="1718" y="525"/>
                    <a:pt x="1712" y="526"/>
                    <a:pt x="1706" y="526"/>
                  </a:cubicBezTo>
                  <a:cubicBezTo>
                    <a:pt x="1701" y="526"/>
                    <a:pt x="1697" y="525"/>
                    <a:pt x="1692" y="525"/>
                  </a:cubicBezTo>
                  <a:cubicBezTo>
                    <a:pt x="1687" y="526"/>
                    <a:pt x="1674" y="527"/>
                    <a:pt x="1671" y="531"/>
                  </a:cubicBezTo>
                  <a:cubicBezTo>
                    <a:pt x="1664" y="538"/>
                    <a:pt x="1625" y="540"/>
                    <a:pt x="1611" y="543"/>
                  </a:cubicBezTo>
                  <a:cubicBezTo>
                    <a:pt x="1606" y="545"/>
                    <a:pt x="1570" y="560"/>
                    <a:pt x="1568" y="560"/>
                  </a:cubicBezTo>
                  <a:cubicBezTo>
                    <a:pt x="1565" y="559"/>
                    <a:pt x="1572" y="551"/>
                    <a:pt x="1572" y="550"/>
                  </a:cubicBezTo>
                  <a:lnTo>
                    <a:pt x="1572" y="550"/>
                  </a:lnTo>
                  <a:lnTo>
                    <a:pt x="1554" y="559"/>
                  </a:lnTo>
                  <a:cubicBezTo>
                    <a:pt x="1552" y="560"/>
                    <a:pt x="1541" y="574"/>
                    <a:pt x="1537" y="574"/>
                  </a:cubicBezTo>
                  <a:cubicBezTo>
                    <a:pt x="1536" y="574"/>
                    <a:pt x="1536" y="565"/>
                    <a:pt x="1531" y="565"/>
                  </a:cubicBezTo>
                  <a:cubicBezTo>
                    <a:pt x="1530" y="564"/>
                    <a:pt x="1528" y="564"/>
                    <a:pt x="1526" y="564"/>
                  </a:cubicBezTo>
                  <a:cubicBezTo>
                    <a:pt x="1519" y="564"/>
                    <a:pt x="1511" y="566"/>
                    <a:pt x="1505" y="567"/>
                  </a:cubicBezTo>
                  <a:cubicBezTo>
                    <a:pt x="1498" y="570"/>
                    <a:pt x="1488" y="575"/>
                    <a:pt x="1482" y="575"/>
                  </a:cubicBezTo>
                  <a:cubicBezTo>
                    <a:pt x="1478" y="575"/>
                    <a:pt x="1476" y="574"/>
                    <a:pt x="1475" y="570"/>
                  </a:cubicBezTo>
                  <a:lnTo>
                    <a:pt x="1475" y="570"/>
                  </a:lnTo>
                  <a:cubicBezTo>
                    <a:pt x="1475" y="573"/>
                    <a:pt x="1466" y="580"/>
                    <a:pt x="1467" y="581"/>
                  </a:cubicBezTo>
                  <a:lnTo>
                    <a:pt x="1467" y="581"/>
                  </a:lnTo>
                  <a:cubicBezTo>
                    <a:pt x="1463" y="578"/>
                    <a:pt x="1459" y="577"/>
                    <a:pt x="1454" y="577"/>
                  </a:cubicBezTo>
                  <a:cubicBezTo>
                    <a:pt x="1450" y="577"/>
                    <a:pt x="1444" y="578"/>
                    <a:pt x="1437" y="579"/>
                  </a:cubicBezTo>
                  <a:cubicBezTo>
                    <a:pt x="1429" y="580"/>
                    <a:pt x="1418" y="581"/>
                    <a:pt x="1411" y="585"/>
                  </a:cubicBezTo>
                  <a:cubicBezTo>
                    <a:pt x="1407" y="587"/>
                    <a:pt x="1412" y="589"/>
                    <a:pt x="1405" y="590"/>
                  </a:cubicBezTo>
                  <a:cubicBezTo>
                    <a:pt x="1401" y="591"/>
                    <a:pt x="1398" y="591"/>
                    <a:pt x="1394" y="591"/>
                  </a:cubicBezTo>
                  <a:cubicBezTo>
                    <a:pt x="1388" y="591"/>
                    <a:pt x="1383" y="590"/>
                    <a:pt x="1376" y="590"/>
                  </a:cubicBezTo>
                  <a:cubicBezTo>
                    <a:pt x="1372" y="590"/>
                    <a:pt x="1369" y="590"/>
                    <a:pt x="1364" y="591"/>
                  </a:cubicBezTo>
                  <a:cubicBezTo>
                    <a:pt x="1359" y="592"/>
                    <a:pt x="1339" y="597"/>
                    <a:pt x="1328" y="597"/>
                  </a:cubicBezTo>
                  <a:cubicBezTo>
                    <a:pt x="1323" y="597"/>
                    <a:pt x="1319" y="596"/>
                    <a:pt x="1319" y="594"/>
                  </a:cubicBezTo>
                  <a:cubicBezTo>
                    <a:pt x="1300" y="596"/>
                    <a:pt x="1319" y="604"/>
                    <a:pt x="1307" y="609"/>
                  </a:cubicBezTo>
                  <a:cubicBezTo>
                    <a:pt x="1306" y="610"/>
                    <a:pt x="1305" y="610"/>
                    <a:pt x="1303" y="610"/>
                  </a:cubicBezTo>
                  <a:cubicBezTo>
                    <a:pt x="1298" y="610"/>
                    <a:pt x="1292" y="606"/>
                    <a:pt x="1290" y="604"/>
                  </a:cubicBezTo>
                  <a:cubicBezTo>
                    <a:pt x="1286" y="603"/>
                    <a:pt x="1281" y="602"/>
                    <a:pt x="1275" y="602"/>
                  </a:cubicBezTo>
                  <a:cubicBezTo>
                    <a:pt x="1265" y="603"/>
                    <a:pt x="1230" y="620"/>
                    <a:pt x="1217" y="620"/>
                  </a:cubicBezTo>
                  <a:cubicBezTo>
                    <a:pt x="1215" y="620"/>
                    <a:pt x="1213" y="619"/>
                    <a:pt x="1213" y="618"/>
                  </a:cubicBezTo>
                  <a:lnTo>
                    <a:pt x="1213" y="618"/>
                  </a:lnTo>
                  <a:cubicBezTo>
                    <a:pt x="1213" y="621"/>
                    <a:pt x="1212" y="637"/>
                    <a:pt x="1205" y="638"/>
                  </a:cubicBezTo>
                  <a:cubicBezTo>
                    <a:pt x="1201" y="638"/>
                    <a:pt x="1196" y="633"/>
                    <a:pt x="1195" y="632"/>
                  </a:cubicBezTo>
                  <a:cubicBezTo>
                    <a:pt x="1192" y="631"/>
                    <a:pt x="1186" y="631"/>
                    <a:pt x="1184" y="631"/>
                  </a:cubicBezTo>
                  <a:cubicBezTo>
                    <a:pt x="1180" y="631"/>
                    <a:pt x="1177" y="631"/>
                    <a:pt x="1174" y="631"/>
                  </a:cubicBezTo>
                  <a:cubicBezTo>
                    <a:pt x="1169" y="631"/>
                    <a:pt x="1164" y="631"/>
                    <a:pt x="1157" y="634"/>
                  </a:cubicBezTo>
                  <a:cubicBezTo>
                    <a:pt x="1155" y="635"/>
                    <a:pt x="1153" y="636"/>
                    <a:pt x="1150" y="636"/>
                  </a:cubicBezTo>
                  <a:cubicBezTo>
                    <a:pt x="1149" y="636"/>
                    <a:pt x="1148" y="636"/>
                    <a:pt x="1147" y="635"/>
                  </a:cubicBezTo>
                  <a:cubicBezTo>
                    <a:pt x="1142" y="631"/>
                    <a:pt x="1152" y="621"/>
                    <a:pt x="1149" y="619"/>
                  </a:cubicBezTo>
                  <a:cubicBezTo>
                    <a:pt x="1148" y="619"/>
                    <a:pt x="1148" y="619"/>
                    <a:pt x="1148" y="619"/>
                  </a:cubicBezTo>
                  <a:cubicBezTo>
                    <a:pt x="1142" y="619"/>
                    <a:pt x="1126" y="630"/>
                    <a:pt x="1120" y="632"/>
                  </a:cubicBezTo>
                  <a:cubicBezTo>
                    <a:pt x="1111" y="634"/>
                    <a:pt x="1101" y="634"/>
                    <a:pt x="1092" y="634"/>
                  </a:cubicBezTo>
                  <a:cubicBezTo>
                    <a:pt x="1082" y="634"/>
                    <a:pt x="1072" y="634"/>
                    <a:pt x="1063" y="634"/>
                  </a:cubicBezTo>
                  <a:cubicBezTo>
                    <a:pt x="1046" y="635"/>
                    <a:pt x="1061" y="655"/>
                    <a:pt x="1045" y="655"/>
                  </a:cubicBezTo>
                  <a:cubicBezTo>
                    <a:pt x="1043" y="655"/>
                    <a:pt x="1040" y="655"/>
                    <a:pt x="1037" y="654"/>
                  </a:cubicBezTo>
                  <a:cubicBezTo>
                    <a:pt x="1027" y="651"/>
                    <a:pt x="1021" y="648"/>
                    <a:pt x="1011" y="648"/>
                  </a:cubicBezTo>
                  <a:cubicBezTo>
                    <a:pt x="1007" y="648"/>
                    <a:pt x="1002" y="648"/>
                    <a:pt x="996" y="650"/>
                  </a:cubicBezTo>
                  <a:cubicBezTo>
                    <a:pt x="991" y="652"/>
                    <a:pt x="981" y="665"/>
                    <a:pt x="974" y="665"/>
                  </a:cubicBezTo>
                  <a:cubicBezTo>
                    <a:pt x="972" y="665"/>
                    <a:pt x="970" y="664"/>
                    <a:pt x="969" y="661"/>
                  </a:cubicBezTo>
                  <a:cubicBezTo>
                    <a:pt x="967" y="656"/>
                    <a:pt x="964" y="655"/>
                    <a:pt x="960" y="655"/>
                  </a:cubicBezTo>
                  <a:cubicBezTo>
                    <a:pt x="951" y="655"/>
                    <a:pt x="939" y="665"/>
                    <a:pt x="933" y="670"/>
                  </a:cubicBezTo>
                  <a:cubicBezTo>
                    <a:pt x="927" y="674"/>
                    <a:pt x="922" y="675"/>
                    <a:pt x="918" y="675"/>
                  </a:cubicBezTo>
                  <a:cubicBezTo>
                    <a:pt x="909" y="675"/>
                    <a:pt x="902" y="670"/>
                    <a:pt x="890" y="670"/>
                  </a:cubicBezTo>
                  <a:cubicBezTo>
                    <a:pt x="890" y="670"/>
                    <a:pt x="889" y="670"/>
                    <a:pt x="889" y="670"/>
                  </a:cubicBezTo>
                  <a:cubicBezTo>
                    <a:pt x="869" y="672"/>
                    <a:pt x="886" y="687"/>
                    <a:pt x="882" y="692"/>
                  </a:cubicBezTo>
                  <a:cubicBezTo>
                    <a:pt x="882" y="693"/>
                    <a:pt x="881" y="693"/>
                    <a:pt x="880" y="693"/>
                  </a:cubicBezTo>
                  <a:cubicBezTo>
                    <a:pt x="875" y="693"/>
                    <a:pt x="863" y="686"/>
                    <a:pt x="855" y="686"/>
                  </a:cubicBezTo>
                  <a:cubicBezTo>
                    <a:pt x="853" y="686"/>
                    <a:pt x="851" y="686"/>
                    <a:pt x="850" y="688"/>
                  </a:cubicBezTo>
                  <a:cubicBezTo>
                    <a:pt x="849" y="690"/>
                    <a:pt x="857" y="691"/>
                    <a:pt x="853" y="696"/>
                  </a:cubicBezTo>
                  <a:cubicBezTo>
                    <a:pt x="851" y="697"/>
                    <a:pt x="843" y="699"/>
                    <a:pt x="838" y="699"/>
                  </a:cubicBezTo>
                  <a:cubicBezTo>
                    <a:pt x="837" y="699"/>
                    <a:pt x="837" y="699"/>
                    <a:pt x="836" y="698"/>
                  </a:cubicBezTo>
                  <a:cubicBezTo>
                    <a:pt x="824" y="694"/>
                    <a:pt x="839" y="684"/>
                    <a:pt x="820" y="684"/>
                  </a:cubicBezTo>
                  <a:cubicBezTo>
                    <a:pt x="820" y="684"/>
                    <a:pt x="819" y="684"/>
                    <a:pt x="818" y="684"/>
                  </a:cubicBezTo>
                  <a:cubicBezTo>
                    <a:pt x="789" y="685"/>
                    <a:pt x="753" y="693"/>
                    <a:pt x="726" y="703"/>
                  </a:cubicBezTo>
                  <a:cubicBezTo>
                    <a:pt x="717" y="705"/>
                    <a:pt x="716" y="708"/>
                    <a:pt x="706" y="710"/>
                  </a:cubicBezTo>
                  <a:cubicBezTo>
                    <a:pt x="703" y="712"/>
                    <a:pt x="701" y="713"/>
                    <a:pt x="700" y="713"/>
                  </a:cubicBezTo>
                  <a:cubicBezTo>
                    <a:pt x="694" y="713"/>
                    <a:pt x="698" y="697"/>
                    <a:pt x="697" y="697"/>
                  </a:cubicBezTo>
                  <a:lnTo>
                    <a:pt x="697" y="697"/>
                  </a:lnTo>
                  <a:cubicBezTo>
                    <a:pt x="697" y="697"/>
                    <a:pt x="696" y="697"/>
                    <a:pt x="696" y="697"/>
                  </a:cubicBezTo>
                  <a:cubicBezTo>
                    <a:pt x="683" y="700"/>
                    <a:pt x="688" y="713"/>
                    <a:pt x="677" y="713"/>
                  </a:cubicBezTo>
                  <a:cubicBezTo>
                    <a:pt x="675" y="713"/>
                    <a:pt x="671" y="712"/>
                    <a:pt x="667" y="711"/>
                  </a:cubicBezTo>
                  <a:cubicBezTo>
                    <a:pt x="662" y="711"/>
                    <a:pt x="656" y="713"/>
                    <a:pt x="653" y="714"/>
                  </a:cubicBezTo>
                  <a:cubicBezTo>
                    <a:pt x="644" y="717"/>
                    <a:pt x="593" y="736"/>
                    <a:pt x="576" y="736"/>
                  </a:cubicBezTo>
                  <a:cubicBezTo>
                    <a:pt x="572" y="736"/>
                    <a:pt x="570" y="735"/>
                    <a:pt x="570" y="733"/>
                  </a:cubicBezTo>
                  <a:lnTo>
                    <a:pt x="543" y="755"/>
                  </a:lnTo>
                  <a:cubicBezTo>
                    <a:pt x="542" y="749"/>
                    <a:pt x="535" y="747"/>
                    <a:pt x="526" y="747"/>
                  </a:cubicBezTo>
                  <a:cubicBezTo>
                    <a:pt x="523" y="747"/>
                    <a:pt x="519" y="748"/>
                    <a:pt x="515" y="748"/>
                  </a:cubicBezTo>
                  <a:cubicBezTo>
                    <a:pt x="513" y="748"/>
                    <a:pt x="512" y="748"/>
                    <a:pt x="511" y="748"/>
                  </a:cubicBezTo>
                  <a:cubicBezTo>
                    <a:pt x="501" y="748"/>
                    <a:pt x="500" y="743"/>
                    <a:pt x="494" y="739"/>
                  </a:cubicBezTo>
                  <a:cubicBezTo>
                    <a:pt x="494" y="739"/>
                    <a:pt x="493" y="739"/>
                    <a:pt x="493" y="739"/>
                  </a:cubicBezTo>
                  <a:cubicBezTo>
                    <a:pt x="487" y="739"/>
                    <a:pt x="476" y="761"/>
                    <a:pt x="464" y="763"/>
                  </a:cubicBezTo>
                  <a:cubicBezTo>
                    <a:pt x="463" y="759"/>
                    <a:pt x="467" y="742"/>
                    <a:pt x="462" y="742"/>
                  </a:cubicBezTo>
                  <a:cubicBezTo>
                    <a:pt x="451" y="742"/>
                    <a:pt x="434" y="752"/>
                    <a:pt x="434" y="758"/>
                  </a:cubicBezTo>
                  <a:cubicBezTo>
                    <a:pt x="434" y="762"/>
                    <a:pt x="444" y="766"/>
                    <a:pt x="432" y="768"/>
                  </a:cubicBezTo>
                  <a:cubicBezTo>
                    <a:pt x="429" y="769"/>
                    <a:pt x="427" y="769"/>
                    <a:pt x="426" y="769"/>
                  </a:cubicBezTo>
                  <a:cubicBezTo>
                    <a:pt x="423" y="769"/>
                    <a:pt x="421" y="768"/>
                    <a:pt x="418" y="766"/>
                  </a:cubicBezTo>
                  <a:cubicBezTo>
                    <a:pt x="410" y="761"/>
                    <a:pt x="418" y="751"/>
                    <a:pt x="411" y="746"/>
                  </a:cubicBezTo>
                  <a:cubicBezTo>
                    <a:pt x="411" y="746"/>
                    <a:pt x="411" y="746"/>
                    <a:pt x="411" y="746"/>
                  </a:cubicBezTo>
                  <a:cubicBezTo>
                    <a:pt x="409" y="746"/>
                    <a:pt x="403" y="756"/>
                    <a:pt x="403" y="756"/>
                  </a:cubicBezTo>
                  <a:cubicBezTo>
                    <a:pt x="398" y="760"/>
                    <a:pt x="391" y="764"/>
                    <a:pt x="382" y="766"/>
                  </a:cubicBezTo>
                  <a:cubicBezTo>
                    <a:pt x="381" y="766"/>
                    <a:pt x="380" y="766"/>
                    <a:pt x="380" y="766"/>
                  </a:cubicBezTo>
                  <a:cubicBezTo>
                    <a:pt x="376" y="766"/>
                    <a:pt x="374" y="765"/>
                    <a:pt x="373" y="765"/>
                  </a:cubicBezTo>
                  <a:cubicBezTo>
                    <a:pt x="371" y="765"/>
                    <a:pt x="370" y="765"/>
                    <a:pt x="368" y="766"/>
                  </a:cubicBezTo>
                  <a:cubicBezTo>
                    <a:pt x="361" y="770"/>
                    <a:pt x="359" y="774"/>
                    <a:pt x="355" y="779"/>
                  </a:cubicBezTo>
                  <a:cubicBezTo>
                    <a:pt x="354" y="780"/>
                    <a:pt x="353" y="780"/>
                    <a:pt x="352" y="780"/>
                  </a:cubicBezTo>
                  <a:cubicBezTo>
                    <a:pt x="348" y="780"/>
                    <a:pt x="343" y="774"/>
                    <a:pt x="338" y="774"/>
                  </a:cubicBezTo>
                  <a:cubicBezTo>
                    <a:pt x="336" y="774"/>
                    <a:pt x="334" y="775"/>
                    <a:pt x="332" y="776"/>
                  </a:cubicBezTo>
                  <a:cubicBezTo>
                    <a:pt x="327" y="780"/>
                    <a:pt x="327" y="784"/>
                    <a:pt x="322" y="787"/>
                  </a:cubicBezTo>
                  <a:cubicBezTo>
                    <a:pt x="317" y="788"/>
                    <a:pt x="311" y="789"/>
                    <a:pt x="305" y="790"/>
                  </a:cubicBezTo>
                  <a:lnTo>
                    <a:pt x="305" y="790"/>
                  </a:lnTo>
                  <a:cubicBezTo>
                    <a:pt x="319" y="786"/>
                    <a:pt x="334" y="776"/>
                    <a:pt x="319" y="776"/>
                  </a:cubicBezTo>
                  <a:cubicBezTo>
                    <a:pt x="317" y="776"/>
                    <a:pt x="315" y="776"/>
                    <a:pt x="312" y="776"/>
                  </a:cubicBezTo>
                  <a:cubicBezTo>
                    <a:pt x="300" y="778"/>
                    <a:pt x="277" y="784"/>
                    <a:pt x="278" y="793"/>
                  </a:cubicBezTo>
                  <a:cubicBezTo>
                    <a:pt x="278" y="788"/>
                    <a:pt x="271" y="787"/>
                    <a:pt x="262" y="787"/>
                  </a:cubicBezTo>
                  <a:cubicBezTo>
                    <a:pt x="238" y="787"/>
                    <a:pt x="195" y="797"/>
                    <a:pt x="180" y="800"/>
                  </a:cubicBezTo>
                  <a:cubicBezTo>
                    <a:pt x="163" y="803"/>
                    <a:pt x="171" y="809"/>
                    <a:pt x="173" y="818"/>
                  </a:cubicBezTo>
                  <a:cubicBezTo>
                    <a:pt x="169" y="824"/>
                    <a:pt x="166" y="827"/>
                    <a:pt x="163" y="827"/>
                  </a:cubicBezTo>
                  <a:cubicBezTo>
                    <a:pt x="161" y="827"/>
                    <a:pt x="158" y="825"/>
                    <a:pt x="153" y="821"/>
                  </a:cubicBezTo>
                  <a:cubicBezTo>
                    <a:pt x="152" y="811"/>
                    <a:pt x="134" y="808"/>
                    <a:pt x="115" y="808"/>
                  </a:cubicBezTo>
                  <a:cubicBezTo>
                    <a:pt x="103" y="808"/>
                    <a:pt x="91" y="809"/>
                    <a:pt x="83" y="811"/>
                  </a:cubicBezTo>
                  <a:cubicBezTo>
                    <a:pt x="70" y="813"/>
                    <a:pt x="57" y="815"/>
                    <a:pt x="49" y="822"/>
                  </a:cubicBezTo>
                  <a:cubicBezTo>
                    <a:pt x="36" y="835"/>
                    <a:pt x="29" y="835"/>
                    <a:pt x="15" y="842"/>
                  </a:cubicBezTo>
                  <a:cubicBezTo>
                    <a:pt x="26" y="836"/>
                    <a:pt x="34" y="829"/>
                    <a:pt x="19" y="829"/>
                  </a:cubicBezTo>
                  <a:cubicBezTo>
                    <a:pt x="16" y="829"/>
                    <a:pt x="11" y="829"/>
                    <a:pt x="4" y="830"/>
                  </a:cubicBezTo>
                  <a:cubicBezTo>
                    <a:pt x="1" y="851"/>
                    <a:pt x="6" y="882"/>
                    <a:pt x="6" y="899"/>
                  </a:cubicBezTo>
                  <a:cubicBezTo>
                    <a:pt x="8" y="923"/>
                    <a:pt x="9" y="933"/>
                    <a:pt x="22" y="944"/>
                  </a:cubicBezTo>
                  <a:cubicBezTo>
                    <a:pt x="18" y="940"/>
                    <a:pt x="14" y="937"/>
                    <a:pt x="10" y="937"/>
                  </a:cubicBezTo>
                  <a:cubicBezTo>
                    <a:pt x="9" y="937"/>
                    <a:pt x="7" y="938"/>
                    <a:pt x="6" y="938"/>
                  </a:cubicBezTo>
                  <a:cubicBezTo>
                    <a:pt x="2" y="941"/>
                    <a:pt x="1" y="956"/>
                    <a:pt x="5" y="957"/>
                  </a:cubicBezTo>
                  <a:cubicBezTo>
                    <a:pt x="12" y="958"/>
                    <a:pt x="8" y="973"/>
                    <a:pt x="10" y="982"/>
                  </a:cubicBezTo>
                  <a:cubicBezTo>
                    <a:pt x="10" y="987"/>
                    <a:pt x="16" y="987"/>
                    <a:pt x="19" y="993"/>
                  </a:cubicBezTo>
                  <a:cubicBezTo>
                    <a:pt x="22" y="1000"/>
                    <a:pt x="15" y="1007"/>
                    <a:pt x="15" y="1014"/>
                  </a:cubicBezTo>
                  <a:cubicBezTo>
                    <a:pt x="14" y="1021"/>
                    <a:pt x="14" y="1028"/>
                    <a:pt x="15" y="1035"/>
                  </a:cubicBezTo>
                  <a:cubicBezTo>
                    <a:pt x="15" y="1042"/>
                    <a:pt x="17" y="1052"/>
                    <a:pt x="22" y="1055"/>
                  </a:cubicBezTo>
                  <a:cubicBezTo>
                    <a:pt x="27" y="1057"/>
                    <a:pt x="25" y="1066"/>
                    <a:pt x="25" y="1076"/>
                  </a:cubicBezTo>
                  <a:cubicBezTo>
                    <a:pt x="24" y="1076"/>
                    <a:pt x="24" y="1076"/>
                    <a:pt x="24" y="1076"/>
                  </a:cubicBezTo>
                  <a:cubicBezTo>
                    <a:pt x="21" y="1076"/>
                    <a:pt x="20" y="1075"/>
                    <a:pt x="19" y="1075"/>
                  </a:cubicBezTo>
                  <a:cubicBezTo>
                    <a:pt x="17" y="1075"/>
                    <a:pt x="17" y="1077"/>
                    <a:pt x="20" y="1087"/>
                  </a:cubicBezTo>
                  <a:cubicBezTo>
                    <a:pt x="22" y="1097"/>
                    <a:pt x="24" y="1106"/>
                    <a:pt x="28" y="1115"/>
                  </a:cubicBezTo>
                  <a:cubicBezTo>
                    <a:pt x="28" y="1115"/>
                    <a:pt x="28" y="1115"/>
                    <a:pt x="28" y="1115"/>
                  </a:cubicBezTo>
                  <a:lnTo>
                    <a:pt x="28" y="1115"/>
                  </a:lnTo>
                  <a:cubicBezTo>
                    <a:pt x="27" y="1115"/>
                    <a:pt x="32" y="1129"/>
                    <a:pt x="29" y="1129"/>
                  </a:cubicBezTo>
                  <a:cubicBezTo>
                    <a:pt x="29" y="1129"/>
                    <a:pt x="29" y="1129"/>
                    <a:pt x="28" y="1129"/>
                  </a:cubicBezTo>
                  <a:cubicBezTo>
                    <a:pt x="27" y="1128"/>
                    <a:pt x="26" y="1124"/>
                    <a:pt x="24" y="1124"/>
                  </a:cubicBezTo>
                  <a:cubicBezTo>
                    <a:pt x="23" y="1124"/>
                    <a:pt x="23" y="1124"/>
                    <a:pt x="22" y="1124"/>
                  </a:cubicBezTo>
                  <a:cubicBezTo>
                    <a:pt x="22" y="1140"/>
                    <a:pt x="25" y="1138"/>
                    <a:pt x="29" y="1146"/>
                  </a:cubicBezTo>
                  <a:cubicBezTo>
                    <a:pt x="33" y="1152"/>
                    <a:pt x="39" y="1167"/>
                    <a:pt x="33" y="1172"/>
                  </a:cubicBezTo>
                  <a:cubicBezTo>
                    <a:pt x="25" y="1179"/>
                    <a:pt x="23" y="1169"/>
                    <a:pt x="21" y="1189"/>
                  </a:cubicBezTo>
                  <a:cubicBezTo>
                    <a:pt x="20" y="1200"/>
                    <a:pt x="16" y="1215"/>
                    <a:pt x="17" y="1227"/>
                  </a:cubicBezTo>
                  <a:cubicBezTo>
                    <a:pt x="18" y="1232"/>
                    <a:pt x="19" y="1233"/>
                    <a:pt x="20" y="1233"/>
                  </a:cubicBezTo>
                  <a:cubicBezTo>
                    <a:pt x="22" y="1233"/>
                    <a:pt x="24" y="1231"/>
                    <a:pt x="25" y="1231"/>
                  </a:cubicBezTo>
                  <a:cubicBezTo>
                    <a:pt x="26" y="1231"/>
                    <a:pt x="26" y="1231"/>
                    <a:pt x="26" y="1231"/>
                  </a:cubicBezTo>
                  <a:cubicBezTo>
                    <a:pt x="31" y="1233"/>
                    <a:pt x="35" y="1242"/>
                    <a:pt x="31" y="1249"/>
                  </a:cubicBezTo>
                  <a:cubicBezTo>
                    <a:pt x="29" y="1254"/>
                    <a:pt x="25" y="1273"/>
                    <a:pt x="31" y="1273"/>
                  </a:cubicBezTo>
                  <a:cubicBezTo>
                    <a:pt x="16" y="1274"/>
                    <a:pt x="30" y="1320"/>
                    <a:pt x="32" y="1332"/>
                  </a:cubicBezTo>
                  <a:cubicBezTo>
                    <a:pt x="33" y="1343"/>
                    <a:pt x="30" y="1341"/>
                    <a:pt x="28" y="1351"/>
                  </a:cubicBezTo>
                  <a:cubicBezTo>
                    <a:pt x="28" y="1362"/>
                    <a:pt x="28" y="1373"/>
                    <a:pt x="28" y="1385"/>
                  </a:cubicBezTo>
                  <a:cubicBezTo>
                    <a:pt x="29" y="1393"/>
                    <a:pt x="35" y="1451"/>
                    <a:pt x="26" y="1451"/>
                  </a:cubicBezTo>
                  <a:cubicBezTo>
                    <a:pt x="27" y="1466"/>
                    <a:pt x="28" y="1470"/>
                    <a:pt x="37" y="1471"/>
                  </a:cubicBezTo>
                  <a:cubicBezTo>
                    <a:pt x="41" y="1471"/>
                    <a:pt x="49" y="1482"/>
                    <a:pt x="49" y="1489"/>
                  </a:cubicBezTo>
                  <a:lnTo>
                    <a:pt x="49" y="1489"/>
                  </a:lnTo>
                  <a:cubicBezTo>
                    <a:pt x="49" y="1488"/>
                    <a:pt x="49" y="1488"/>
                    <a:pt x="49" y="1488"/>
                  </a:cubicBezTo>
                  <a:cubicBezTo>
                    <a:pt x="48" y="1488"/>
                    <a:pt x="36" y="1495"/>
                    <a:pt x="35" y="1498"/>
                  </a:cubicBezTo>
                  <a:cubicBezTo>
                    <a:pt x="31" y="1507"/>
                    <a:pt x="32" y="1520"/>
                    <a:pt x="35" y="1530"/>
                  </a:cubicBezTo>
                  <a:cubicBezTo>
                    <a:pt x="39" y="1539"/>
                    <a:pt x="42" y="1549"/>
                    <a:pt x="42" y="1558"/>
                  </a:cubicBezTo>
                  <a:cubicBezTo>
                    <a:pt x="42" y="1560"/>
                    <a:pt x="36" y="1566"/>
                    <a:pt x="35" y="1570"/>
                  </a:cubicBezTo>
                  <a:cubicBezTo>
                    <a:pt x="31" y="1585"/>
                    <a:pt x="55" y="1585"/>
                    <a:pt x="56" y="1599"/>
                  </a:cubicBezTo>
                  <a:cubicBezTo>
                    <a:pt x="56" y="1607"/>
                    <a:pt x="53" y="1609"/>
                    <a:pt x="50" y="1609"/>
                  </a:cubicBezTo>
                  <a:cubicBezTo>
                    <a:pt x="48" y="1609"/>
                    <a:pt x="45" y="1607"/>
                    <a:pt x="42" y="1607"/>
                  </a:cubicBezTo>
                  <a:cubicBezTo>
                    <a:pt x="40" y="1607"/>
                    <a:pt x="38" y="1608"/>
                    <a:pt x="38" y="1613"/>
                  </a:cubicBezTo>
                  <a:cubicBezTo>
                    <a:pt x="35" y="1635"/>
                    <a:pt x="51" y="1659"/>
                    <a:pt x="56" y="1678"/>
                  </a:cubicBezTo>
                  <a:cubicBezTo>
                    <a:pt x="56" y="1678"/>
                    <a:pt x="56" y="1679"/>
                    <a:pt x="56" y="1680"/>
                  </a:cubicBezTo>
                  <a:lnTo>
                    <a:pt x="57" y="1683"/>
                  </a:lnTo>
                  <a:lnTo>
                    <a:pt x="60" y="1683"/>
                  </a:lnTo>
                  <a:cubicBezTo>
                    <a:pt x="70" y="1684"/>
                    <a:pt x="104" y="1685"/>
                    <a:pt x="87" y="1690"/>
                  </a:cubicBezTo>
                  <a:cubicBezTo>
                    <a:pt x="83" y="1690"/>
                    <a:pt x="80" y="1690"/>
                    <a:pt x="78" y="1690"/>
                  </a:cubicBezTo>
                  <a:cubicBezTo>
                    <a:pt x="66" y="1690"/>
                    <a:pt x="64" y="1694"/>
                    <a:pt x="81" y="1700"/>
                  </a:cubicBezTo>
                  <a:cubicBezTo>
                    <a:pt x="84" y="1700"/>
                    <a:pt x="89" y="1702"/>
                    <a:pt x="95" y="1702"/>
                  </a:cubicBezTo>
                  <a:cubicBezTo>
                    <a:pt x="97" y="1703"/>
                    <a:pt x="99" y="1703"/>
                    <a:pt x="101" y="1703"/>
                  </a:cubicBezTo>
                  <a:cubicBezTo>
                    <a:pt x="105" y="1703"/>
                    <a:pt x="107" y="1702"/>
                    <a:pt x="107" y="1700"/>
                  </a:cubicBezTo>
                  <a:cubicBezTo>
                    <a:pt x="107" y="1698"/>
                    <a:pt x="98" y="1688"/>
                    <a:pt x="104" y="1687"/>
                  </a:cubicBezTo>
                  <a:lnTo>
                    <a:pt x="104" y="1687"/>
                  </a:lnTo>
                  <a:cubicBezTo>
                    <a:pt x="104" y="1687"/>
                    <a:pt x="111" y="1695"/>
                    <a:pt x="119" y="1702"/>
                  </a:cubicBezTo>
                  <a:cubicBezTo>
                    <a:pt x="126" y="1709"/>
                    <a:pt x="133" y="1715"/>
                    <a:pt x="137" y="1715"/>
                  </a:cubicBezTo>
                  <a:cubicBezTo>
                    <a:pt x="138" y="1715"/>
                    <a:pt x="139" y="1714"/>
                    <a:pt x="139" y="1714"/>
                  </a:cubicBezTo>
                  <a:cubicBezTo>
                    <a:pt x="144" y="1710"/>
                    <a:pt x="142" y="1705"/>
                    <a:pt x="147" y="1702"/>
                  </a:cubicBezTo>
                  <a:cubicBezTo>
                    <a:pt x="152" y="1698"/>
                    <a:pt x="160" y="1698"/>
                    <a:pt x="166" y="1697"/>
                  </a:cubicBezTo>
                  <a:lnTo>
                    <a:pt x="166" y="1697"/>
                  </a:lnTo>
                  <a:cubicBezTo>
                    <a:pt x="163" y="1708"/>
                    <a:pt x="159" y="1713"/>
                    <a:pt x="181" y="1719"/>
                  </a:cubicBezTo>
                  <a:cubicBezTo>
                    <a:pt x="184" y="1719"/>
                    <a:pt x="193" y="1720"/>
                    <a:pt x="201" y="1720"/>
                  </a:cubicBezTo>
                  <a:cubicBezTo>
                    <a:pt x="210" y="1720"/>
                    <a:pt x="217" y="1719"/>
                    <a:pt x="213" y="1715"/>
                  </a:cubicBezTo>
                  <a:lnTo>
                    <a:pt x="213" y="1715"/>
                  </a:lnTo>
                  <a:lnTo>
                    <a:pt x="232" y="1720"/>
                  </a:lnTo>
                  <a:cubicBezTo>
                    <a:pt x="232" y="1724"/>
                    <a:pt x="226" y="1728"/>
                    <a:pt x="229" y="1732"/>
                  </a:cubicBezTo>
                  <a:cubicBezTo>
                    <a:pt x="234" y="1738"/>
                    <a:pt x="246" y="1742"/>
                    <a:pt x="255" y="1743"/>
                  </a:cubicBezTo>
                  <a:cubicBezTo>
                    <a:pt x="255" y="1743"/>
                    <a:pt x="256" y="1743"/>
                    <a:pt x="256" y="1743"/>
                  </a:cubicBezTo>
                  <a:cubicBezTo>
                    <a:pt x="269" y="1743"/>
                    <a:pt x="277" y="1736"/>
                    <a:pt x="284" y="1736"/>
                  </a:cubicBezTo>
                  <a:cubicBezTo>
                    <a:pt x="288" y="1736"/>
                    <a:pt x="292" y="1738"/>
                    <a:pt x="297" y="1746"/>
                  </a:cubicBezTo>
                  <a:cubicBezTo>
                    <a:pt x="295" y="1752"/>
                    <a:pt x="296" y="1754"/>
                    <a:pt x="299" y="1754"/>
                  </a:cubicBezTo>
                  <a:cubicBezTo>
                    <a:pt x="305" y="1754"/>
                    <a:pt x="315" y="1748"/>
                    <a:pt x="324" y="1748"/>
                  </a:cubicBezTo>
                  <a:cubicBezTo>
                    <a:pt x="325" y="1748"/>
                    <a:pt x="327" y="1748"/>
                    <a:pt x="328" y="1749"/>
                  </a:cubicBezTo>
                  <a:cubicBezTo>
                    <a:pt x="338" y="1750"/>
                    <a:pt x="349" y="1762"/>
                    <a:pt x="357" y="1762"/>
                  </a:cubicBezTo>
                  <a:cubicBezTo>
                    <a:pt x="358" y="1762"/>
                    <a:pt x="358" y="1762"/>
                    <a:pt x="359" y="1762"/>
                  </a:cubicBezTo>
                  <a:cubicBezTo>
                    <a:pt x="360" y="1761"/>
                    <a:pt x="376" y="1753"/>
                    <a:pt x="376" y="1753"/>
                  </a:cubicBezTo>
                  <a:lnTo>
                    <a:pt x="376" y="1753"/>
                  </a:lnTo>
                  <a:cubicBezTo>
                    <a:pt x="381" y="1760"/>
                    <a:pt x="372" y="1762"/>
                    <a:pt x="386" y="1768"/>
                  </a:cubicBezTo>
                  <a:cubicBezTo>
                    <a:pt x="391" y="1770"/>
                    <a:pt x="399" y="1773"/>
                    <a:pt x="406" y="1773"/>
                  </a:cubicBezTo>
                  <a:cubicBezTo>
                    <a:pt x="409" y="1773"/>
                    <a:pt x="411" y="1772"/>
                    <a:pt x="413" y="1771"/>
                  </a:cubicBezTo>
                  <a:cubicBezTo>
                    <a:pt x="414" y="1769"/>
                    <a:pt x="416" y="1769"/>
                    <a:pt x="418" y="1769"/>
                  </a:cubicBezTo>
                  <a:cubicBezTo>
                    <a:pt x="424" y="1769"/>
                    <a:pt x="433" y="1772"/>
                    <a:pt x="441" y="1772"/>
                  </a:cubicBezTo>
                  <a:cubicBezTo>
                    <a:pt x="441" y="1772"/>
                    <a:pt x="441" y="1772"/>
                    <a:pt x="441" y="1772"/>
                  </a:cubicBezTo>
                  <a:cubicBezTo>
                    <a:pt x="447" y="1772"/>
                    <a:pt x="451" y="1764"/>
                    <a:pt x="462" y="1764"/>
                  </a:cubicBezTo>
                  <a:cubicBezTo>
                    <a:pt x="463" y="1764"/>
                    <a:pt x="464" y="1764"/>
                    <a:pt x="465" y="1764"/>
                  </a:cubicBezTo>
                  <a:lnTo>
                    <a:pt x="455" y="1757"/>
                  </a:lnTo>
                  <a:cubicBezTo>
                    <a:pt x="461" y="1756"/>
                    <a:pt x="464" y="1754"/>
                    <a:pt x="470" y="1754"/>
                  </a:cubicBezTo>
                  <a:cubicBezTo>
                    <a:pt x="472" y="1754"/>
                    <a:pt x="474" y="1754"/>
                    <a:pt x="476" y="1755"/>
                  </a:cubicBezTo>
                  <a:cubicBezTo>
                    <a:pt x="476" y="1759"/>
                    <a:pt x="476" y="1765"/>
                    <a:pt x="468" y="1765"/>
                  </a:cubicBezTo>
                  <a:cubicBezTo>
                    <a:pt x="467" y="1765"/>
                    <a:pt x="466" y="1765"/>
                    <a:pt x="465" y="1764"/>
                  </a:cubicBezTo>
                  <a:lnTo>
                    <a:pt x="462" y="1776"/>
                  </a:lnTo>
                  <a:cubicBezTo>
                    <a:pt x="466" y="1776"/>
                    <a:pt x="471" y="1777"/>
                    <a:pt x="476" y="1777"/>
                  </a:cubicBezTo>
                  <a:cubicBezTo>
                    <a:pt x="480" y="1777"/>
                    <a:pt x="483" y="1776"/>
                    <a:pt x="483" y="1773"/>
                  </a:cubicBezTo>
                  <a:cubicBezTo>
                    <a:pt x="488" y="1772"/>
                    <a:pt x="490" y="1771"/>
                    <a:pt x="493" y="1771"/>
                  </a:cubicBezTo>
                  <a:cubicBezTo>
                    <a:pt x="496" y="1771"/>
                    <a:pt x="498" y="1772"/>
                    <a:pt x="503" y="1776"/>
                  </a:cubicBezTo>
                  <a:cubicBezTo>
                    <a:pt x="505" y="1776"/>
                    <a:pt x="507" y="1777"/>
                    <a:pt x="509" y="1777"/>
                  </a:cubicBezTo>
                  <a:cubicBezTo>
                    <a:pt x="512" y="1777"/>
                    <a:pt x="513" y="1775"/>
                    <a:pt x="514" y="1772"/>
                  </a:cubicBezTo>
                  <a:cubicBezTo>
                    <a:pt x="514" y="1769"/>
                    <a:pt x="519" y="1768"/>
                    <a:pt x="523" y="1768"/>
                  </a:cubicBezTo>
                  <a:cubicBezTo>
                    <a:pt x="527" y="1768"/>
                    <a:pt x="531" y="1768"/>
                    <a:pt x="534" y="1769"/>
                  </a:cubicBezTo>
                  <a:lnTo>
                    <a:pt x="531" y="1788"/>
                  </a:lnTo>
                  <a:lnTo>
                    <a:pt x="531" y="1788"/>
                  </a:lnTo>
                  <a:cubicBezTo>
                    <a:pt x="532" y="1784"/>
                    <a:pt x="541" y="1783"/>
                    <a:pt x="551" y="1783"/>
                  </a:cubicBezTo>
                  <a:cubicBezTo>
                    <a:pt x="559" y="1783"/>
                    <a:pt x="569" y="1784"/>
                    <a:pt x="573" y="1785"/>
                  </a:cubicBezTo>
                  <a:cubicBezTo>
                    <a:pt x="587" y="1786"/>
                    <a:pt x="586" y="1792"/>
                    <a:pt x="596" y="1795"/>
                  </a:cubicBezTo>
                  <a:cubicBezTo>
                    <a:pt x="638" y="1805"/>
                    <a:pt x="683" y="1810"/>
                    <a:pt x="728" y="1812"/>
                  </a:cubicBezTo>
                  <a:cubicBezTo>
                    <a:pt x="727" y="1812"/>
                    <a:pt x="730" y="1819"/>
                    <a:pt x="737" y="1819"/>
                  </a:cubicBezTo>
                  <a:lnTo>
                    <a:pt x="759" y="1819"/>
                  </a:lnTo>
                  <a:cubicBezTo>
                    <a:pt x="783" y="1820"/>
                    <a:pt x="806" y="1820"/>
                    <a:pt x="830" y="1820"/>
                  </a:cubicBezTo>
                  <a:cubicBezTo>
                    <a:pt x="838" y="1821"/>
                    <a:pt x="846" y="1821"/>
                    <a:pt x="854" y="1821"/>
                  </a:cubicBezTo>
                  <a:cubicBezTo>
                    <a:pt x="878" y="1821"/>
                    <a:pt x="903" y="1820"/>
                    <a:pt x="927" y="1818"/>
                  </a:cubicBezTo>
                  <a:cubicBezTo>
                    <a:pt x="939" y="1817"/>
                    <a:pt x="952" y="1816"/>
                    <a:pt x="958" y="1812"/>
                  </a:cubicBezTo>
                  <a:cubicBezTo>
                    <a:pt x="961" y="1810"/>
                    <a:pt x="965" y="1809"/>
                    <a:pt x="969" y="1809"/>
                  </a:cubicBezTo>
                  <a:cubicBezTo>
                    <a:pt x="974" y="1809"/>
                    <a:pt x="978" y="1810"/>
                    <a:pt x="981" y="1810"/>
                  </a:cubicBezTo>
                  <a:cubicBezTo>
                    <a:pt x="975" y="1810"/>
                    <a:pt x="970" y="1813"/>
                    <a:pt x="978" y="1815"/>
                  </a:cubicBezTo>
                  <a:cubicBezTo>
                    <a:pt x="996" y="1818"/>
                    <a:pt x="1016" y="1817"/>
                    <a:pt x="1034" y="1818"/>
                  </a:cubicBezTo>
                  <a:cubicBezTo>
                    <a:pt x="1038" y="1818"/>
                    <a:pt x="1043" y="1818"/>
                    <a:pt x="1049" y="1818"/>
                  </a:cubicBezTo>
                  <a:cubicBezTo>
                    <a:pt x="1057" y="1818"/>
                    <a:pt x="1065" y="1818"/>
                    <a:pt x="1068" y="1815"/>
                  </a:cubicBezTo>
                  <a:cubicBezTo>
                    <a:pt x="1072" y="1812"/>
                    <a:pt x="1067" y="1799"/>
                    <a:pt x="1067" y="1796"/>
                  </a:cubicBezTo>
                  <a:cubicBezTo>
                    <a:pt x="1081" y="1796"/>
                    <a:pt x="1085" y="1806"/>
                    <a:pt x="1086" y="1812"/>
                  </a:cubicBezTo>
                  <a:cubicBezTo>
                    <a:pt x="1086" y="1818"/>
                    <a:pt x="1091" y="1819"/>
                    <a:pt x="1098" y="1819"/>
                  </a:cubicBezTo>
                  <a:cubicBezTo>
                    <a:pt x="1103" y="1819"/>
                    <a:pt x="1108" y="1818"/>
                    <a:pt x="1113" y="1818"/>
                  </a:cubicBezTo>
                  <a:cubicBezTo>
                    <a:pt x="1114" y="1818"/>
                    <a:pt x="1116" y="1819"/>
                    <a:pt x="1117" y="1819"/>
                  </a:cubicBezTo>
                  <a:cubicBezTo>
                    <a:pt x="1126" y="1819"/>
                    <a:pt x="1136" y="1818"/>
                    <a:pt x="1147" y="1818"/>
                  </a:cubicBezTo>
                  <a:cubicBezTo>
                    <a:pt x="1157" y="1818"/>
                    <a:pt x="1167" y="1819"/>
                    <a:pt x="1177" y="1820"/>
                  </a:cubicBezTo>
                  <a:cubicBezTo>
                    <a:pt x="1180" y="1820"/>
                    <a:pt x="1185" y="1824"/>
                    <a:pt x="1186" y="1824"/>
                  </a:cubicBezTo>
                  <a:cubicBezTo>
                    <a:pt x="1197" y="1823"/>
                    <a:pt x="1202" y="1819"/>
                    <a:pt x="1210" y="1816"/>
                  </a:cubicBezTo>
                  <a:cubicBezTo>
                    <a:pt x="1214" y="1815"/>
                    <a:pt x="1218" y="1814"/>
                    <a:pt x="1222" y="1814"/>
                  </a:cubicBezTo>
                  <a:cubicBezTo>
                    <a:pt x="1236" y="1814"/>
                    <a:pt x="1253" y="1821"/>
                    <a:pt x="1266" y="1821"/>
                  </a:cubicBezTo>
                  <a:cubicBezTo>
                    <a:pt x="1267" y="1821"/>
                    <a:pt x="1268" y="1821"/>
                    <a:pt x="1269" y="1821"/>
                  </a:cubicBezTo>
                  <a:cubicBezTo>
                    <a:pt x="1285" y="1821"/>
                    <a:pt x="1289" y="1815"/>
                    <a:pt x="1298" y="1807"/>
                  </a:cubicBezTo>
                  <a:cubicBezTo>
                    <a:pt x="1302" y="1804"/>
                    <a:pt x="1305" y="1802"/>
                    <a:pt x="1307" y="1802"/>
                  </a:cubicBezTo>
                  <a:cubicBezTo>
                    <a:pt x="1312" y="1802"/>
                    <a:pt x="1310" y="1815"/>
                    <a:pt x="1311" y="1817"/>
                  </a:cubicBezTo>
                  <a:cubicBezTo>
                    <a:pt x="1312" y="1819"/>
                    <a:pt x="1313" y="1819"/>
                    <a:pt x="1315" y="1819"/>
                  </a:cubicBezTo>
                  <a:cubicBezTo>
                    <a:pt x="1322" y="1819"/>
                    <a:pt x="1336" y="1809"/>
                    <a:pt x="1337" y="1808"/>
                  </a:cubicBezTo>
                  <a:cubicBezTo>
                    <a:pt x="1341" y="1807"/>
                    <a:pt x="1343" y="1806"/>
                    <a:pt x="1346" y="1806"/>
                  </a:cubicBezTo>
                  <a:cubicBezTo>
                    <a:pt x="1355" y="1806"/>
                    <a:pt x="1360" y="1815"/>
                    <a:pt x="1369" y="1817"/>
                  </a:cubicBezTo>
                  <a:cubicBezTo>
                    <a:pt x="1374" y="1818"/>
                    <a:pt x="1379" y="1819"/>
                    <a:pt x="1384" y="1819"/>
                  </a:cubicBezTo>
                  <a:cubicBezTo>
                    <a:pt x="1394" y="1819"/>
                    <a:pt x="1405" y="1817"/>
                    <a:pt x="1414" y="1815"/>
                  </a:cubicBezTo>
                  <a:cubicBezTo>
                    <a:pt x="1419" y="1815"/>
                    <a:pt x="1440" y="1811"/>
                    <a:pt x="1455" y="1811"/>
                  </a:cubicBezTo>
                  <a:cubicBezTo>
                    <a:pt x="1465" y="1811"/>
                    <a:pt x="1472" y="1813"/>
                    <a:pt x="1473" y="1817"/>
                  </a:cubicBezTo>
                  <a:cubicBezTo>
                    <a:pt x="1474" y="1817"/>
                    <a:pt x="1475" y="1817"/>
                    <a:pt x="1476" y="1817"/>
                  </a:cubicBezTo>
                  <a:cubicBezTo>
                    <a:pt x="1486" y="1817"/>
                    <a:pt x="1497" y="1814"/>
                    <a:pt x="1507" y="1812"/>
                  </a:cubicBezTo>
                  <a:cubicBezTo>
                    <a:pt x="1547" y="1804"/>
                    <a:pt x="1589" y="1802"/>
                    <a:pt x="1629" y="1794"/>
                  </a:cubicBezTo>
                  <a:cubicBezTo>
                    <a:pt x="1642" y="1792"/>
                    <a:pt x="1657" y="1788"/>
                    <a:pt x="1659" y="1780"/>
                  </a:cubicBezTo>
                  <a:lnTo>
                    <a:pt x="1659" y="1780"/>
                  </a:lnTo>
                  <a:cubicBezTo>
                    <a:pt x="1658" y="1785"/>
                    <a:pt x="1658" y="1792"/>
                    <a:pt x="1666" y="1794"/>
                  </a:cubicBezTo>
                  <a:cubicBezTo>
                    <a:pt x="1667" y="1794"/>
                    <a:pt x="1668" y="1795"/>
                    <a:pt x="1669" y="1795"/>
                  </a:cubicBezTo>
                  <a:cubicBezTo>
                    <a:pt x="1675" y="1795"/>
                    <a:pt x="1678" y="1792"/>
                    <a:pt x="1685" y="1792"/>
                  </a:cubicBezTo>
                  <a:cubicBezTo>
                    <a:pt x="1690" y="1792"/>
                    <a:pt x="1694" y="1792"/>
                    <a:pt x="1700" y="1793"/>
                  </a:cubicBezTo>
                  <a:cubicBezTo>
                    <a:pt x="1705" y="1794"/>
                    <a:pt x="1710" y="1794"/>
                    <a:pt x="1714" y="1794"/>
                  </a:cubicBezTo>
                  <a:cubicBezTo>
                    <a:pt x="1729" y="1794"/>
                    <a:pt x="1743" y="1792"/>
                    <a:pt x="1759" y="1791"/>
                  </a:cubicBezTo>
                  <a:cubicBezTo>
                    <a:pt x="1763" y="1787"/>
                    <a:pt x="1775" y="1785"/>
                    <a:pt x="1785" y="1784"/>
                  </a:cubicBezTo>
                  <a:cubicBezTo>
                    <a:pt x="1796" y="1782"/>
                    <a:pt x="1806" y="1781"/>
                    <a:pt x="1806" y="1781"/>
                  </a:cubicBezTo>
                  <a:cubicBezTo>
                    <a:pt x="1812" y="1770"/>
                    <a:pt x="1805" y="1758"/>
                    <a:pt x="1814" y="1747"/>
                  </a:cubicBezTo>
                  <a:cubicBezTo>
                    <a:pt x="1814" y="1746"/>
                    <a:pt x="1815" y="1746"/>
                    <a:pt x="1817" y="1746"/>
                  </a:cubicBezTo>
                  <a:cubicBezTo>
                    <a:pt x="1824" y="1746"/>
                    <a:pt x="1843" y="1755"/>
                    <a:pt x="1831" y="1764"/>
                  </a:cubicBezTo>
                  <a:cubicBezTo>
                    <a:pt x="1819" y="1773"/>
                    <a:pt x="1824" y="1776"/>
                    <a:pt x="1837" y="1776"/>
                  </a:cubicBezTo>
                  <a:cubicBezTo>
                    <a:pt x="1840" y="1776"/>
                    <a:pt x="1844" y="1776"/>
                    <a:pt x="1847" y="1776"/>
                  </a:cubicBezTo>
                  <a:cubicBezTo>
                    <a:pt x="1855" y="1775"/>
                    <a:pt x="1869" y="1774"/>
                    <a:pt x="1875" y="1770"/>
                  </a:cubicBezTo>
                  <a:cubicBezTo>
                    <a:pt x="1879" y="1767"/>
                    <a:pt x="1877" y="1764"/>
                    <a:pt x="1884" y="1764"/>
                  </a:cubicBezTo>
                  <a:cubicBezTo>
                    <a:pt x="1885" y="1764"/>
                    <a:pt x="1886" y="1764"/>
                    <a:pt x="1887" y="1764"/>
                  </a:cubicBezTo>
                  <a:cubicBezTo>
                    <a:pt x="1895" y="1764"/>
                    <a:pt x="1931" y="1775"/>
                    <a:pt x="1927" y="1781"/>
                  </a:cubicBezTo>
                  <a:cubicBezTo>
                    <a:pt x="1933" y="1773"/>
                    <a:pt x="1939" y="1772"/>
                    <a:pt x="1956" y="1771"/>
                  </a:cubicBezTo>
                  <a:cubicBezTo>
                    <a:pt x="1971" y="1769"/>
                    <a:pt x="1984" y="1767"/>
                    <a:pt x="1997" y="1761"/>
                  </a:cubicBezTo>
                  <a:cubicBezTo>
                    <a:pt x="2001" y="1759"/>
                    <a:pt x="2012" y="1752"/>
                    <a:pt x="2015" y="1752"/>
                  </a:cubicBezTo>
                  <a:cubicBezTo>
                    <a:pt x="2015" y="1752"/>
                    <a:pt x="2015" y="1752"/>
                    <a:pt x="2015" y="1752"/>
                  </a:cubicBezTo>
                  <a:cubicBezTo>
                    <a:pt x="2019" y="1754"/>
                    <a:pt x="2024" y="1759"/>
                    <a:pt x="2029" y="1759"/>
                  </a:cubicBezTo>
                  <a:cubicBezTo>
                    <a:pt x="2029" y="1759"/>
                    <a:pt x="2029" y="1759"/>
                    <a:pt x="2030" y="1759"/>
                  </a:cubicBezTo>
                  <a:cubicBezTo>
                    <a:pt x="2041" y="1759"/>
                    <a:pt x="2049" y="1753"/>
                    <a:pt x="2059" y="1751"/>
                  </a:cubicBezTo>
                  <a:lnTo>
                    <a:pt x="2093" y="1747"/>
                  </a:lnTo>
                  <a:cubicBezTo>
                    <a:pt x="2095" y="1748"/>
                    <a:pt x="2098" y="1749"/>
                    <a:pt x="2100" y="1749"/>
                  </a:cubicBezTo>
                  <a:cubicBezTo>
                    <a:pt x="2110" y="1749"/>
                    <a:pt x="2111" y="1738"/>
                    <a:pt x="2112" y="1734"/>
                  </a:cubicBezTo>
                  <a:cubicBezTo>
                    <a:pt x="2114" y="1728"/>
                    <a:pt x="2121" y="1726"/>
                    <a:pt x="2130" y="1725"/>
                  </a:cubicBezTo>
                  <a:lnTo>
                    <a:pt x="2130" y="1725"/>
                  </a:lnTo>
                  <a:cubicBezTo>
                    <a:pt x="2132" y="1734"/>
                    <a:pt x="2130" y="1739"/>
                    <a:pt x="2141" y="1739"/>
                  </a:cubicBezTo>
                  <a:cubicBezTo>
                    <a:pt x="2143" y="1739"/>
                    <a:pt x="2146" y="1739"/>
                    <a:pt x="2150" y="1738"/>
                  </a:cubicBezTo>
                  <a:cubicBezTo>
                    <a:pt x="2189" y="1735"/>
                    <a:pt x="2226" y="1729"/>
                    <a:pt x="2264" y="1723"/>
                  </a:cubicBezTo>
                  <a:cubicBezTo>
                    <a:pt x="2267" y="1723"/>
                    <a:pt x="2307" y="1716"/>
                    <a:pt x="2300" y="1713"/>
                  </a:cubicBezTo>
                  <a:cubicBezTo>
                    <a:pt x="2289" y="1707"/>
                    <a:pt x="2312" y="1703"/>
                    <a:pt x="2320" y="1703"/>
                  </a:cubicBezTo>
                  <a:cubicBezTo>
                    <a:pt x="2329" y="1703"/>
                    <a:pt x="2325" y="1709"/>
                    <a:pt x="2331" y="1710"/>
                  </a:cubicBezTo>
                  <a:cubicBezTo>
                    <a:pt x="2332" y="1711"/>
                    <a:pt x="2334" y="1711"/>
                    <a:pt x="2336" y="1711"/>
                  </a:cubicBezTo>
                  <a:cubicBezTo>
                    <a:pt x="2340" y="1711"/>
                    <a:pt x="2345" y="1710"/>
                    <a:pt x="2348" y="1709"/>
                  </a:cubicBezTo>
                  <a:cubicBezTo>
                    <a:pt x="2359" y="1708"/>
                    <a:pt x="2388" y="1705"/>
                    <a:pt x="2395" y="1699"/>
                  </a:cubicBezTo>
                  <a:cubicBezTo>
                    <a:pt x="2401" y="1693"/>
                    <a:pt x="2410" y="1695"/>
                    <a:pt x="2422" y="1690"/>
                  </a:cubicBezTo>
                  <a:cubicBezTo>
                    <a:pt x="2428" y="1688"/>
                    <a:pt x="2434" y="1679"/>
                    <a:pt x="2438" y="1678"/>
                  </a:cubicBezTo>
                  <a:cubicBezTo>
                    <a:pt x="2442" y="1678"/>
                    <a:pt x="2446" y="1682"/>
                    <a:pt x="2450" y="1683"/>
                  </a:cubicBezTo>
                  <a:cubicBezTo>
                    <a:pt x="2454" y="1684"/>
                    <a:pt x="2460" y="1685"/>
                    <a:pt x="2465" y="1685"/>
                  </a:cubicBezTo>
                  <a:cubicBezTo>
                    <a:pt x="2472" y="1685"/>
                    <a:pt x="2480" y="1684"/>
                    <a:pt x="2487" y="1682"/>
                  </a:cubicBezTo>
                  <a:cubicBezTo>
                    <a:pt x="2506" y="1679"/>
                    <a:pt x="2529" y="1675"/>
                    <a:pt x="2547" y="1669"/>
                  </a:cubicBezTo>
                  <a:cubicBezTo>
                    <a:pt x="2558" y="1666"/>
                    <a:pt x="2561" y="1662"/>
                    <a:pt x="2560" y="1656"/>
                  </a:cubicBezTo>
                  <a:cubicBezTo>
                    <a:pt x="2570" y="1648"/>
                    <a:pt x="2553" y="1641"/>
                    <a:pt x="2537" y="1641"/>
                  </a:cubicBezTo>
                  <a:cubicBezTo>
                    <a:pt x="2525" y="1641"/>
                    <a:pt x="2514" y="1645"/>
                    <a:pt x="2520" y="1656"/>
                  </a:cubicBezTo>
                  <a:lnTo>
                    <a:pt x="2520" y="1656"/>
                  </a:lnTo>
                  <a:cubicBezTo>
                    <a:pt x="2519" y="1655"/>
                    <a:pt x="2514" y="1654"/>
                    <a:pt x="2509" y="1654"/>
                  </a:cubicBezTo>
                  <a:cubicBezTo>
                    <a:pt x="2500" y="1654"/>
                    <a:pt x="2488" y="1655"/>
                    <a:pt x="2478" y="1655"/>
                  </a:cubicBezTo>
                  <a:cubicBezTo>
                    <a:pt x="2470" y="1655"/>
                    <a:pt x="2464" y="1655"/>
                    <a:pt x="2461" y="1653"/>
                  </a:cubicBezTo>
                  <a:cubicBezTo>
                    <a:pt x="2459" y="1652"/>
                    <a:pt x="2458" y="1651"/>
                    <a:pt x="2456" y="1651"/>
                  </a:cubicBezTo>
                  <a:cubicBezTo>
                    <a:pt x="2453" y="1651"/>
                    <a:pt x="2450" y="1655"/>
                    <a:pt x="2444" y="1657"/>
                  </a:cubicBezTo>
                  <a:cubicBezTo>
                    <a:pt x="2436" y="1661"/>
                    <a:pt x="2426" y="1661"/>
                    <a:pt x="2417" y="1664"/>
                  </a:cubicBezTo>
                  <a:cubicBezTo>
                    <a:pt x="2374" y="1677"/>
                    <a:pt x="2325" y="1684"/>
                    <a:pt x="2279" y="1690"/>
                  </a:cubicBezTo>
                  <a:cubicBezTo>
                    <a:pt x="2251" y="1695"/>
                    <a:pt x="2187" y="1689"/>
                    <a:pt x="2189" y="1715"/>
                  </a:cubicBezTo>
                  <a:cubicBezTo>
                    <a:pt x="2189" y="1715"/>
                    <a:pt x="2186" y="1729"/>
                    <a:pt x="2182" y="1729"/>
                  </a:cubicBezTo>
                  <a:cubicBezTo>
                    <a:pt x="2181" y="1729"/>
                    <a:pt x="2180" y="1729"/>
                    <a:pt x="2180" y="1729"/>
                  </a:cubicBezTo>
                  <a:cubicBezTo>
                    <a:pt x="2176" y="1724"/>
                    <a:pt x="2169" y="1719"/>
                    <a:pt x="2169" y="1714"/>
                  </a:cubicBezTo>
                  <a:cubicBezTo>
                    <a:pt x="2169" y="1711"/>
                    <a:pt x="2158" y="1684"/>
                    <a:pt x="2156" y="1684"/>
                  </a:cubicBezTo>
                  <a:cubicBezTo>
                    <a:pt x="2156" y="1684"/>
                    <a:pt x="2155" y="1684"/>
                    <a:pt x="2155" y="1684"/>
                  </a:cubicBezTo>
                  <a:cubicBezTo>
                    <a:pt x="2152" y="1686"/>
                    <a:pt x="2155" y="1688"/>
                    <a:pt x="2148" y="1690"/>
                  </a:cubicBezTo>
                  <a:cubicBezTo>
                    <a:pt x="2141" y="1693"/>
                    <a:pt x="2134" y="1695"/>
                    <a:pt x="2127" y="1695"/>
                  </a:cubicBezTo>
                  <a:cubicBezTo>
                    <a:pt x="2122" y="1696"/>
                    <a:pt x="2116" y="1697"/>
                    <a:pt x="2110" y="1697"/>
                  </a:cubicBezTo>
                  <a:cubicBezTo>
                    <a:pt x="2103" y="1697"/>
                    <a:pt x="2097" y="1696"/>
                    <a:pt x="2096" y="1691"/>
                  </a:cubicBezTo>
                  <a:lnTo>
                    <a:pt x="2096" y="1691"/>
                  </a:lnTo>
                  <a:cubicBezTo>
                    <a:pt x="2098" y="1706"/>
                    <a:pt x="2073" y="1699"/>
                    <a:pt x="2070" y="1711"/>
                  </a:cubicBezTo>
                  <a:cubicBezTo>
                    <a:pt x="2069" y="1717"/>
                    <a:pt x="2064" y="1727"/>
                    <a:pt x="2055" y="1727"/>
                  </a:cubicBezTo>
                  <a:cubicBezTo>
                    <a:pt x="2052" y="1727"/>
                    <a:pt x="2049" y="1726"/>
                    <a:pt x="2045" y="1723"/>
                  </a:cubicBezTo>
                  <a:cubicBezTo>
                    <a:pt x="2038" y="1719"/>
                    <a:pt x="2041" y="1712"/>
                    <a:pt x="2031" y="1709"/>
                  </a:cubicBezTo>
                  <a:cubicBezTo>
                    <a:pt x="2028" y="1709"/>
                    <a:pt x="2026" y="1708"/>
                    <a:pt x="2023" y="1708"/>
                  </a:cubicBezTo>
                  <a:cubicBezTo>
                    <a:pt x="2018" y="1708"/>
                    <a:pt x="2012" y="1710"/>
                    <a:pt x="2011" y="1715"/>
                  </a:cubicBezTo>
                  <a:cubicBezTo>
                    <a:pt x="2008" y="1721"/>
                    <a:pt x="2005" y="1719"/>
                    <a:pt x="1994" y="1721"/>
                  </a:cubicBezTo>
                  <a:cubicBezTo>
                    <a:pt x="1993" y="1721"/>
                    <a:pt x="1993" y="1721"/>
                    <a:pt x="1992" y="1721"/>
                  </a:cubicBezTo>
                  <a:cubicBezTo>
                    <a:pt x="1988" y="1721"/>
                    <a:pt x="1990" y="1717"/>
                    <a:pt x="1989" y="1715"/>
                  </a:cubicBezTo>
                  <a:cubicBezTo>
                    <a:pt x="1987" y="1713"/>
                    <a:pt x="1985" y="1713"/>
                    <a:pt x="1983" y="1713"/>
                  </a:cubicBezTo>
                  <a:cubicBezTo>
                    <a:pt x="1972" y="1713"/>
                    <a:pt x="1955" y="1724"/>
                    <a:pt x="1940" y="1724"/>
                  </a:cubicBezTo>
                  <a:cubicBezTo>
                    <a:pt x="1937" y="1724"/>
                    <a:pt x="1934" y="1723"/>
                    <a:pt x="1931" y="1722"/>
                  </a:cubicBezTo>
                  <a:cubicBezTo>
                    <a:pt x="1920" y="1723"/>
                    <a:pt x="1906" y="1738"/>
                    <a:pt x="1901" y="1738"/>
                  </a:cubicBezTo>
                  <a:cubicBezTo>
                    <a:pt x="1900" y="1738"/>
                    <a:pt x="1900" y="1738"/>
                    <a:pt x="1900" y="1737"/>
                  </a:cubicBezTo>
                  <a:cubicBezTo>
                    <a:pt x="1898" y="1737"/>
                    <a:pt x="1893" y="1728"/>
                    <a:pt x="1889" y="1728"/>
                  </a:cubicBezTo>
                  <a:cubicBezTo>
                    <a:pt x="1888" y="1728"/>
                    <a:pt x="1888" y="1729"/>
                    <a:pt x="1887" y="1729"/>
                  </a:cubicBezTo>
                  <a:cubicBezTo>
                    <a:pt x="1880" y="1731"/>
                    <a:pt x="1886" y="1738"/>
                    <a:pt x="1878" y="1742"/>
                  </a:cubicBezTo>
                  <a:cubicBezTo>
                    <a:pt x="1878" y="1742"/>
                    <a:pt x="1863" y="1725"/>
                    <a:pt x="1863" y="1725"/>
                  </a:cubicBezTo>
                  <a:cubicBezTo>
                    <a:pt x="1857" y="1733"/>
                    <a:pt x="1848" y="1739"/>
                    <a:pt x="1834" y="1739"/>
                  </a:cubicBezTo>
                  <a:cubicBezTo>
                    <a:pt x="1831" y="1739"/>
                    <a:pt x="1827" y="1739"/>
                    <a:pt x="1824" y="1738"/>
                  </a:cubicBezTo>
                  <a:cubicBezTo>
                    <a:pt x="1818" y="1737"/>
                    <a:pt x="1812" y="1736"/>
                    <a:pt x="1805" y="1736"/>
                  </a:cubicBezTo>
                  <a:cubicBezTo>
                    <a:pt x="1802" y="1736"/>
                    <a:pt x="1798" y="1737"/>
                    <a:pt x="1794" y="1737"/>
                  </a:cubicBezTo>
                  <a:cubicBezTo>
                    <a:pt x="1790" y="1738"/>
                    <a:pt x="1781" y="1742"/>
                    <a:pt x="1787" y="1742"/>
                  </a:cubicBezTo>
                  <a:cubicBezTo>
                    <a:pt x="1787" y="1742"/>
                    <a:pt x="1788" y="1742"/>
                    <a:pt x="1789" y="1742"/>
                  </a:cubicBezTo>
                  <a:lnTo>
                    <a:pt x="1789" y="1742"/>
                  </a:lnTo>
                  <a:lnTo>
                    <a:pt x="1766" y="1744"/>
                  </a:lnTo>
                  <a:cubicBezTo>
                    <a:pt x="1749" y="1746"/>
                    <a:pt x="1763" y="1745"/>
                    <a:pt x="1755" y="1750"/>
                  </a:cubicBezTo>
                  <a:cubicBezTo>
                    <a:pt x="1753" y="1751"/>
                    <a:pt x="1750" y="1752"/>
                    <a:pt x="1746" y="1752"/>
                  </a:cubicBezTo>
                  <a:cubicBezTo>
                    <a:pt x="1736" y="1752"/>
                    <a:pt x="1720" y="1750"/>
                    <a:pt x="1715" y="1750"/>
                  </a:cubicBezTo>
                  <a:cubicBezTo>
                    <a:pt x="1713" y="1750"/>
                    <a:pt x="1709" y="1750"/>
                    <a:pt x="1705" y="1750"/>
                  </a:cubicBezTo>
                  <a:cubicBezTo>
                    <a:pt x="1695" y="1750"/>
                    <a:pt x="1683" y="1750"/>
                    <a:pt x="1678" y="1753"/>
                  </a:cubicBezTo>
                  <a:cubicBezTo>
                    <a:pt x="1673" y="1756"/>
                    <a:pt x="1675" y="1763"/>
                    <a:pt x="1669" y="1763"/>
                  </a:cubicBezTo>
                  <a:cubicBezTo>
                    <a:pt x="1667" y="1763"/>
                    <a:pt x="1663" y="1762"/>
                    <a:pt x="1658" y="1759"/>
                  </a:cubicBezTo>
                  <a:cubicBezTo>
                    <a:pt x="1654" y="1755"/>
                    <a:pt x="1645" y="1753"/>
                    <a:pt x="1640" y="1753"/>
                  </a:cubicBezTo>
                  <a:cubicBezTo>
                    <a:pt x="1635" y="1753"/>
                    <a:pt x="1632" y="1755"/>
                    <a:pt x="1638" y="1760"/>
                  </a:cubicBezTo>
                  <a:cubicBezTo>
                    <a:pt x="1638" y="1768"/>
                    <a:pt x="1632" y="1772"/>
                    <a:pt x="1624" y="1772"/>
                  </a:cubicBezTo>
                  <a:cubicBezTo>
                    <a:pt x="1620" y="1772"/>
                    <a:pt x="1615" y="1771"/>
                    <a:pt x="1611" y="1769"/>
                  </a:cubicBezTo>
                  <a:cubicBezTo>
                    <a:pt x="1604" y="1766"/>
                    <a:pt x="1602" y="1760"/>
                    <a:pt x="1593" y="1760"/>
                  </a:cubicBezTo>
                  <a:cubicBezTo>
                    <a:pt x="1591" y="1760"/>
                    <a:pt x="1587" y="1761"/>
                    <a:pt x="1582" y="1763"/>
                  </a:cubicBezTo>
                  <a:cubicBezTo>
                    <a:pt x="1579" y="1764"/>
                    <a:pt x="1559" y="1776"/>
                    <a:pt x="1554" y="1776"/>
                  </a:cubicBezTo>
                  <a:cubicBezTo>
                    <a:pt x="1553" y="1776"/>
                    <a:pt x="1553" y="1776"/>
                    <a:pt x="1553" y="1776"/>
                  </a:cubicBezTo>
                  <a:cubicBezTo>
                    <a:pt x="1552" y="1774"/>
                    <a:pt x="1570" y="1766"/>
                    <a:pt x="1562" y="1763"/>
                  </a:cubicBezTo>
                  <a:cubicBezTo>
                    <a:pt x="1561" y="1763"/>
                    <a:pt x="1560" y="1763"/>
                    <a:pt x="1560" y="1763"/>
                  </a:cubicBezTo>
                  <a:cubicBezTo>
                    <a:pt x="1551" y="1763"/>
                    <a:pt x="1534" y="1772"/>
                    <a:pt x="1530" y="1773"/>
                  </a:cubicBezTo>
                  <a:cubicBezTo>
                    <a:pt x="1524" y="1774"/>
                    <a:pt x="1517" y="1774"/>
                    <a:pt x="1510" y="1774"/>
                  </a:cubicBezTo>
                  <a:cubicBezTo>
                    <a:pt x="1505" y="1774"/>
                    <a:pt x="1499" y="1774"/>
                    <a:pt x="1494" y="1772"/>
                  </a:cubicBezTo>
                  <a:cubicBezTo>
                    <a:pt x="1487" y="1769"/>
                    <a:pt x="1480" y="1768"/>
                    <a:pt x="1472" y="1768"/>
                  </a:cubicBezTo>
                  <a:cubicBezTo>
                    <a:pt x="1470" y="1768"/>
                    <a:pt x="1468" y="1768"/>
                    <a:pt x="1467" y="1768"/>
                  </a:cubicBezTo>
                  <a:cubicBezTo>
                    <a:pt x="1453" y="1768"/>
                    <a:pt x="1439" y="1769"/>
                    <a:pt x="1426" y="1772"/>
                  </a:cubicBezTo>
                  <a:cubicBezTo>
                    <a:pt x="1417" y="1774"/>
                    <a:pt x="1412" y="1779"/>
                    <a:pt x="1407" y="1779"/>
                  </a:cubicBezTo>
                  <a:cubicBezTo>
                    <a:pt x="1405" y="1779"/>
                    <a:pt x="1403" y="1778"/>
                    <a:pt x="1400" y="1777"/>
                  </a:cubicBezTo>
                  <a:cubicBezTo>
                    <a:pt x="1394" y="1771"/>
                    <a:pt x="1384" y="1769"/>
                    <a:pt x="1374" y="1769"/>
                  </a:cubicBezTo>
                  <a:cubicBezTo>
                    <a:pt x="1369" y="1769"/>
                    <a:pt x="1365" y="1770"/>
                    <a:pt x="1360" y="1771"/>
                  </a:cubicBezTo>
                  <a:cubicBezTo>
                    <a:pt x="1350" y="1772"/>
                    <a:pt x="1353" y="1779"/>
                    <a:pt x="1353" y="1784"/>
                  </a:cubicBezTo>
                  <a:cubicBezTo>
                    <a:pt x="1353" y="1776"/>
                    <a:pt x="1344" y="1773"/>
                    <a:pt x="1333" y="1773"/>
                  </a:cubicBezTo>
                  <a:cubicBezTo>
                    <a:pt x="1320" y="1773"/>
                    <a:pt x="1305" y="1777"/>
                    <a:pt x="1299" y="1781"/>
                  </a:cubicBezTo>
                  <a:cubicBezTo>
                    <a:pt x="1296" y="1783"/>
                    <a:pt x="1291" y="1784"/>
                    <a:pt x="1287" y="1784"/>
                  </a:cubicBezTo>
                  <a:cubicBezTo>
                    <a:pt x="1282" y="1784"/>
                    <a:pt x="1277" y="1783"/>
                    <a:pt x="1274" y="1780"/>
                  </a:cubicBezTo>
                  <a:cubicBezTo>
                    <a:pt x="1272" y="1777"/>
                    <a:pt x="1282" y="1774"/>
                    <a:pt x="1276" y="1771"/>
                  </a:cubicBezTo>
                  <a:cubicBezTo>
                    <a:pt x="1275" y="1771"/>
                    <a:pt x="1274" y="1770"/>
                    <a:pt x="1272" y="1770"/>
                  </a:cubicBezTo>
                  <a:cubicBezTo>
                    <a:pt x="1268" y="1770"/>
                    <a:pt x="1263" y="1774"/>
                    <a:pt x="1260" y="1775"/>
                  </a:cubicBezTo>
                  <a:cubicBezTo>
                    <a:pt x="1255" y="1777"/>
                    <a:pt x="1250" y="1778"/>
                    <a:pt x="1244" y="1778"/>
                  </a:cubicBezTo>
                  <a:cubicBezTo>
                    <a:pt x="1237" y="1778"/>
                    <a:pt x="1230" y="1776"/>
                    <a:pt x="1225" y="1773"/>
                  </a:cubicBezTo>
                  <a:cubicBezTo>
                    <a:pt x="1225" y="1771"/>
                    <a:pt x="1224" y="1770"/>
                    <a:pt x="1222" y="1770"/>
                  </a:cubicBezTo>
                  <a:cubicBezTo>
                    <a:pt x="1216" y="1770"/>
                    <a:pt x="1205" y="1778"/>
                    <a:pt x="1200" y="1778"/>
                  </a:cubicBezTo>
                  <a:cubicBezTo>
                    <a:pt x="1197" y="1779"/>
                    <a:pt x="1194" y="1779"/>
                    <a:pt x="1191" y="1779"/>
                  </a:cubicBezTo>
                  <a:cubicBezTo>
                    <a:pt x="1184" y="1779"/>
                    <a:pt x="1177" y="1778"/>
                    <a:pt x="1170" y="1778"/>
                  </a:cubicBezTo>
                  <a:cubicBezTo>
                    <a:pt x="1163" y="1778"/>
                    <a:pt x="1156" y="1779"/>
                    <a:pt x="1150" y="1781"/>
                  </a:cubicBezTo>
                  <a:cubicBezTo>
                    <a:pt x="1144" y="1784"/>
                    <a:pt x="1136" y="1785"/>
                    <a:pt x="1127" y="1785"/>
                  </a:cubicBezTo>
                  <a:cubicBezTo>
                    <a:pt x="1120" y="1785"/>
                    <a:pt x="1112" y="1784"/>
                    <a:pt x="1106" y="1784"/>
                  </a:cubicBezTo>
                  <a:cubicBezTo>
                    <a:pt x="1096" y="1782"/>
                    <a:pt x="1082" y="1780"/>
                    <a:pt x="1069" y="1780"/>
                  </a:cubicBezTo>
                  <a:cubicBezTo>
                    <a:pt x="1062" y="1780"/>
                    <a:pt x="1055" y="1781"/>
                    <a:pt x="1049" y="1783"/>
                  </a:cubicBezTo>
                  <a:cubicBezTo>
                    <a:pt x="1049" y="1783"/>
                    <a:pt x="1048" y="1783"/>
                    <a:pt x="1047" y="1783"/>
                  </a:cubicBezTo>
                  <a:cubicBezTo>
                    <a:pt x="1042" y="1783"/>
                    <a:pt x="1035" y="1776"/>
                    <a:pt x="1031" y="1775"/>
                  </a:cubicBezTo>
                  <a:cubicBezTo>
                    <a:pt x="1029" y="1774"/>
                    <a:pt x="1028" y="1774"/>
                    <a:pt x="1026" y="1774"/>
                  </a:cubicBezTo>
                  <a:cubicBezTo>
                    <a:pt x="1020" y="1774"/>
                    <a:pt x="1016" y="1778"/>
                    <a:pt x="1007" y="1778"/>
                  </a:cubicBezTo>
                  <a:cubicBezTo>
                    <a:pt x="999" y="1777"/>
                    <a:pt x="990" y="1776"/>
                    <a:pt x="981" y="1776"/>
                  </a:cubicBezTo>
                  <a:cubicBezTo>
                    <a:pt x="977" y="1776"/>
                    <a:pt x="973" y="1776"/>
                    <a:pt x="970" y="1777"/>
                  </a:cubicBezTo>
                  <a:cubicBezTo>
                    <a:pt x="960" y="1777"/>
                    <a:pt x="960" y="1781"/>
                    <a:pt x="955" y="1781"/>
                  </a:cubicBezTo>
                  <a:cubicBezTo>
                    <a:pt x="953" y="1781"/>
                    <a:pt x="951" y="1780"/>
                    <a:pt x="946" y="1778"/>
                  </a:cubicBezTo>
                  <a:cubicBezTo>
                    <a:pt x="939" y="1775"/>
                    <a:pt x="925" y="1771"/>
                    <a:pt x="914" y="1771"/>
                  </a:cubicBezTo>
                  <a:cubicBezTo>
                    <a:pt x="906" y="1771"/>
                    <a:pt x="900" y="1774"/>
                    <a:pt x="900" y="1781"/>
                  </a:cubicBezTo>
                  <a:cubicBezTo>
                    <a:pt x="900" y="1771"/>
                    <a:pt x="872" y="1767"/>
                    <a:pt x="846" y="1767"/>
                  </a:cubicBezTo>
                  <a:cubicBezTo>
                    <a:pt x="828" y="1767"/>
                    <a:pt x="812" y="1768"/>
                    <a:pt x="806" y="1771"/>
                  </a:cubicBezTo>
                  <a:cubicBezTo>
                    <a:pt x="804" y="1771"/>
                    <a:pt x="803" y="1771"/>
                    <a:pt x="802" y="1771"/>
                  </a:cubicBezTo>
                  <a:cubicBezTo>
                    <a:pt x="792" y="1771"/>
                    <a:pt x="782" y="1757"/>
                    <a:pt x="770" y="1757"/>
                  </a:cubicBezTo>
                  <a:cubicBezTo>
                    <a:pt x="767" y="1757"/>
                    <a:pt x="763" y="1758"/>
                    <a:pt x="759" y="1762"/>
                  </a:cubicBezTo>
                  <a:cubicBezTo>
                    <a:pt x="754" y="1767"/>
                    <a:pt x="750" y="1772"/>
                    <a:pt x="744" y="1772"/>
                  </a:cubicBezTo>
                  <a:cubicBezTo>
                    <a:pt x="741" y="1772"/>
                    <a:pt x="738" y="1771"/>
                    <a:pt x="733" y="1768"/>
                  </a:cubicBezTo>
                  <a:cubicBezTo>
                    <a:pt x="730" y="1768"/>
                    <a:pt x="715" y="1767"/>
                    <a:pt x="706" y="1767"/>
                  </a:cubicBezTo>
                  <a:cubicBezTo>
                    <a:pt x="702" y="1767"/>
                    <a:pt x="699" y="1767"/>
                    <a:pt x="699" y="1768"/>
                  </a:cubicBezTo>
                  <a:lnTo>
                    <a:pt x="699" y="1768"/>
                  </a:lnTo>
                  <a:cubicBezTo>
                    <a:pt x="700" y="1767"/>
                    <a:pt x="708" y="1763"/>
                    <a:pt x="702" y="1761"/>
                  </a:cubicBezTo>
                  <a:cubicBezTo>
                    <a:pt x="696" y="1758"/>
                    <a:pt x="686" y="1758"/>
                    <a:pt x="680" y="1757"/>
                  </a:cubicBezTo>
                  <a:cubicBezTo>
                    <a:pt x="662" y="1756"/>
                    <a:pt x="643" y="1746"/>
                    <a:pt x="627" y="1746"/>
                  </a:cubicBezTo>
                  <a:cubicBezTo>
                    <a:pt x="641" y="1752"/>
                    <a:pt x="648" y="1769"/>
                    <a:pt x="633" y="1775"/>
                  </a:cubicBezTo>
                  <a:cubicBezTo>
                    <a:pt x="617" y="1773"/>
                    <a:pt x="627" y="1763"/>
                    <a:pt x="629" y="1759"/>
                  </a:cubicBezTo>
                  <a:cubicBezTo>
                    <a:pt x="631" y="1753"/>
                    <a:pt x="607" y="1756"/>
                    <a:pt x="601" y="1754"/>
                  </a:cubicBezTo>
                  <a:cubicBezTo>
                    <a:pt x="595" y="1752"/>
                    <a:pt x="585" y="1743"/>
                    <a:pt x="581" y="1743"/>
                  </a:cubicBezTo>
                  <a:cubicBezTo>
                    <a:pt x="580" y="1743"/>
                    <a:pt x="580" y="1743"/>
                    <a:pt x="579" y="1744"/>
                  </a:cubicBezTo>
                  <a:cubicBezTo>
                    <a:pt x="575" y="1746"/>
                    <a:pt x="573" y="1749"/>
                    <a:pt x="566" y="1749"/>
                  </a:cubicBezTo>
                  <a:cubicBezTo>
                    <a:pt x="565" y="1749"/>
                    <a:pt x="563" y="1749"/>
                    <a:pt x="561" y="1749"/>
                  </a:cubicBezTo>
                  <a:cubicBezTo>
                    <a:pt x="546" y="1744"/>
                    <a:pt x="537" y="1736"/>
                    <a:pt x="520" y="1733"/>
                  </a:cubicBezTo>
                  <a:lnTo>
                    <a:pt x="520" y="1733"/>
                  </a:lnTo>
                  <a:cubicBezTo>
                    <a:pt x="522" y="1735"/>
                    <a:pt x="520" y="1736"/>
                    <a:pt x="514" y="1736"/>
                  </a:cubicBezTo>
                  <a:cubicBezTo>
                    <a:pt x="499" y="1736"/>
                    <a:pt x="459" y="1729"/>
                    <a:pt x="450" y="1729"/>
                  </a:cubicBezTo>
                  <a:cubicBezTo>
                    <a:pt x="450" y="1729"/>
                    <a:pt x="450" y="1730"/>
                    <a:pt x="449" y="1730"/>
                  </a:cubicBezTo>
                  <a:cubicBezTo>
                    <a:pt x="444" y="1730"/>
                    <a:pt x="454" y="1741"/>
                    <a:pt x="444" y="1744"/>
                  </a:cubicBezTo>
                  <a:cubicBezTo>
                    <a:pt x="443" y="1744"/>
                    <a:pt x="442" y="1744"/>
                    <a:pt x="441" y="1744"/>
                  </a:cubicBezTo>
                  <a:cubicBezTo>
                    <a:pt x="432" y="1744"/>
                    <a:pt x="431" y="1731"/>
                    <a:pt x="431" y="1728"/>
                  </a:cubicBezTo>
                  <a:cubicBezTo>
                    <a:pt x="431" y="1730"/>
                    <a:pt x="427" y="1734"/>
                    <a:pt x="422" y="1734"/>
                  </a:cubicBezTo>
                  <a:cubicBezTo>
                    <a:pt x="420" y="1734"/>
                    <a:pt x="418" y="1734"/>
                    <a:pt x="416" y="1732"/>
                  </a:cubicBezTo>
                  <a:cubicBezTo>
                    <a:pt x="410" y="1727"/>
                    <a:pt x="415" y="1722"/>
                    <a:pt x="408" y="1718"/>
                  </a:cubicBezTo>
                  <a:cubicBezTo>
                    <a:pt x="408" y="1718"/>
                    <a:pt x="408" y="1718"/>
                    <a:pt x="407" y="1718"/>
                  </a:cubicBezTo>
                  <a:cubicBezTo>
                    <a:pt x="403" y="1718"/>
                    <a:pt x="396" y="1727"/>
                    <a:pt x="387" y="1727"/>
                  </a:cubicBezTo>
                  <a:cubicBezTo>
                    <a:pt x="385" y="1727"/>
                    <a:pt x="384" y="1727"/>
                    <a:pt x="382" y="1726"/>
                  </a:cubicBezTo>
                  <a:cubicBezTo>
                    <a:pt x="379" y="1725"/>
                    <a:pt x="366" y="1713"/>
                    <a:pt x="362" y="1713"/>
                  </a:cubicBezTo>
                  <a:cubicBezTo>
                    <a:pt x="361" y="1713"/>
                    <a:pt x="360" y="1713"/>
                    <a:pt x="360" y="1714"/>
                  </a:cubicBezTo>
                  <a:cubicBezTo>
                    <a:pt x="359" y="1717"/>
                    <a:pt x="367" y="1722"/>
                    <a:pt x="358" y="1723"/>
                  </a:cubicBezTo>
                  <a:cubicBezTo>
                    <a:pt x="357" y="1723"/>
                    <a:pt x="356" y="1723"/>
                    <a:pt x="355" y="1723"/>
                  </a:cubicBezTo>
                  <a:cubicBezTo>
                    <a:pt x="352" y="1723"/>
                    <a:pt x="349" y="1722"/>
                    <a:pt x="347" y="1721"/>
                  </a:cubicBezTo>
                  <a:cubicBezTo>
                    <a:pt x="339" y="1716"/>
                    <a:pt x="352" y="1707"/>
                    <a:pt x="340" y="1703"/>
                  </a:cubicBezTo>
                  <a:cubicBezTo>
                    <a:pt x="332" y="1702"/>
                    <a:pt x="322" y="1699"/>
                    <a:pt x="314" y="1699"/>
                  </a:cubicBezTo>
                  <a:cubicBezTo>
                    <a:pt x="314" y="1699"/>
                    <a:pt x="313" y="1699"/>
                    <a:pt x="313" y="1699"/>
                  </a:cubicBezTo>
                  <a:cubicBezTo>
                    <a:pt x="310" y="1699"/>
                    <a:pt x="306" y="1702"/>
                    <a:pt x="306" y="1702"/>
                  </a:cubicBezTo>
                  <a:cubicBezTo>
                    <a:pt x="291" y="1699"/>
                    <a:pt x="276" y="1695"/>
                    <a:pt x="261" y="1693"/>
                  </a:cubicBezTo>
                  <a:cubicBezTo>
                    <a:pt x="257" y="1692"/>
                    <a:pt x="254" y="1692"/>
                    <a:pt x="252" y="1692"/>
                  </a:cubicBezTo>
                  <a:cubicBezTo>
                    <a:pt x="242" y="1692"/>
                    <a:pt x="242" y="1696"/>
                    <a:pt x="256" y="1702"/>
                  </a:cubicBezTo>
                  <a:cubicBezTo>
                    <a:pt x="242" y="1700"/>
                    <a:pt x="229" y="1696"/>
                    <a:pt x="220" y="1688"/>
                  </a:cubicBezTo>
                  <a:cubicBezTo>
                    <a:pt x="213" y="1681"/>
                    <a:pt x="203" y="1672"/>
                    <a:pt x="191" y="1672"/>
                  </a:cubicBezTo>
                  <a:cubicBezTo>
                    <a:pt x="190" y="1672"/>
                    <a:pt x="189" y="1672"/>
                    <a:pt x="188" y="1672"/>
                  </a:cubicBezTo>
                  <a:cubicBezTo>
                    <a:pt x="182" y="1673"/>
                    <a:pt x="179" y="1674"/>
                    <a:pt x="174" y="1674"/>
                  </a:cubicBezTo>
                  <a:cubicBezTo>
                    <a:pt x="172" y="1674"/>
                    <a:pt x="169" y="1674"/>
                    <a:pt x="164" y="1673"/>
                  </a:cubicBezTo>
                  <a:cubicBezTo>
                    <a:pt x="159" y="1671"/>
                    <a:pt x="150" y="1668"/>
                    <a:pt x="145" y="1668"/>
                  </a:cubicBezTo>
                  <a:cubicBezTo>
                    <a:pt x="145" y="1668"/>
                    <a:pt x="145" y="1671"/>
                    <a:pt x="141" y="1671"/>
                  </a:cubicBezTo>
                  <a:cubicBezTo>
                    <a:pt x="128" y="1671"/>
                    <a:pt x="116" y="1663"/>
                    <a:pt x="97" y="1659"/>
                  </a:cubicBezTo>
                  <a:cubicBezTo>
                    <a:pt x="93" y="1659"/>
                    <a:pt x="90" y="1659"/>
                    <a:pt x="88" y="1659"/>
                  </a:cubicBezTo>
                  <a:lnTo>
                    <a:pt x="88" y="1659"/>
                  </a:lnTo>
                  <a:cubicBezTo>
                    <a:pt x="88" y="1649"/>
                    <a:pt x="86" y="1638"/>
                    <a:pt x="83" y="1634"/>
                  </a:cubicBezTo>
                  <a:cubicBezTo>
                    <a:pt x="82" y="1634"/>
                    <a:pt x="81" y="1633"/>
                    <a:pt x="81" y="1633"/>
                  </a:cubicBezTo>
                  <a:cubicBezTo>
                    <a:pt x="77" y="1633"/>
                    <a:pt x="75" y="1647"/>
                    <a:pt x="75" y="1653"/>
                  </a:cubicBezTo>
                  <a:lnTo>
                    <a:pt x="75" y="1653"/>
                  </a:lnTo>
                  <a:cubicBezTo>
                    <a:pt x="75" y="1644"/>
                    <a:pt x="74" y="1634"/>
                    <a:pt x="77" y="1626"/>
                  </a:cubicBezTo>
                  <a:cubicBezTo>
                    <a:pt x="78" y="1617"/>
                    <a:pt x="83" y="1613"/>
                    <a:pt x="84" y="1603"/>
                  </a:cubicBezTo>
                  <a:cubicBezTo>
                    <a:pt x="85" y="1587"/>
                    <a:pt x="77" y="1582"/>
                    <a:pt x="80" y="1567"/>
                  </a:cubicBezTo>
                  <a:cubicBezTo>
                    <a:pt x="82" y="1561"/>
                    <a:pt x="97" y="1543"/>
                    <a:pt x="85" y="1539"/>
                  </a:cubicBezTo>
                  <a:cubicBezTo>
                    <a:pt x="79" y="1537"/>
                    <a:pt x="68" y="1535"/>
                    <a:pt x="74" y="1518"/>
                  </a:cubicBezTo>
                  <a:cubicBezTo>
                    <a:pt x="77" y="1508"/>
                    <a:pt x="82" y="1508"/>
                    <a:pt x="84" y="1494"/>
                  </a:cubicBezTo>
                  <a:cubicBezTo>
                    <a:pt x="84" y="1489"/>
                    <a:pt x="85" y="1456"/>
                    <a:pt x="81" y="1455"/>
                  </a:cubicBezTo>
                  <a:cubicBezTo>
                    <a:pt x="79" y="1455"/>
                    <a:pt x="74" y="1459"/>
                    <a:pt x="71" y="1459"/>
                  </a:cubicBezTo>
                  <a:cubicBezTo>
                    <a:pt x="68" y="1459"/>
                    <a:pt x="66" y="1457"/>
                    <a:pt x="66" y="1448"/>
                  </a:cubicBezTo>
                  <a:cubicBezTo>
                    <a:pt x="66" y="1441"/>
                    <a:pt x="68" y="1440"/>
                    <a:pt x="71" y="1440"/>
                  </a:cubicBezTo>
                  <a:cubicBezTo>
                    <a:pt x="72" y="1440"/>
                    <a:pt x="74" y="1441"/>
                    <a:pt x="75" y="1441"/>
                  </a:cubicBezTo>
                  <a:cubicBezTo>
                    <a:pt x="76" y="1441"/>
                    <a:pt x="78" y="1440"/>
                    <a:pt x="79" y="1439"/>
                  </a:cubicBezTo>
                  <a:lnTo>
                    <a:pt x="79" y="1439"/>
                  </a:lnTo>
                  <a:cubicBezTo>
                    <a:pt x="79" y="1439"/>
                    <a:pt x="79" y="1439"/>
                    <a:pt x="79" y="1439"/>
                  </a:cubicBezTo>
                  <a:cubicBezTo>
                    <a:pt x="79" y="1439"/>
                    <a:pt x="79" y="1439"/>
                    <a:pt x="79" y="1439"/>
                  </a:cubicBezTo>
                  <a:lnTo>
                    <a:pt x="79" y="1439"/>
                  </a:lnTo>
                  <a:cubicBezTo>
                    <a:pt x="79" y="1439"/>
                    <a:pt x="79" y="1439"/>
                    <a:pt x="79" y="1439"/>
                  </a:cubicBezTo>
                  <a:lnTo>
                    <a:pt x="79" y="1439"/>
                  </a:lnTo>
                  <a:cubicBezTo>
                    <a:pt x="78" y="1439"/>
                    <a:pt x="68" y="1426"/>
                    <a:pt x="67" y="1424"/>
                  </a:cubicBezTo>
                  <a:cubicBezTo>
                    <a:pt x="62" y="1415"/>
                    <a:pt x="64" y="1413"/>
                    <a:pt x="69" y="1408"/>
                  </a:cubicBezTo>
                  <a:cubicBezTo>
                    <a:pt x="75" y="1401"/>
                    <a:pt x="77" y="1369"/>
                    <a:pt x="74" y="1358"/>
                  </a:cubicBezTo>
                  <a:cubicBezTo>
                    <a:pt x="73" y="1353"/>
                    <a:pt x="70" y="1352"/>
                    <a:pt x="67" y="1352"/>
                  </a:cubicBezTo>
                  <a:cubicBezTo>
                    <a:pt x="62" y="1352"/>
                    <a:pt x="57" y="1354"/>
                    <a:pt x="54" y="1354"/>
                  </a:cubicBezTo>
                  <a:cubicBezTo>
                    <a:pt x="53" y="1354"/>
                    <a:pt x="52" y="1354"/>
                    <a:pt x="52" y="1352"/>
                  </a:cubicBezTo>
                  <a:cubicBezTo>
                    <a:pt x="51" y="1344"/>
                    <a:pt x="57" y="1342"/>
                    <a:pt x="59" y="1337"/>
                  </a:cubicBezTo>
                  <a:cubicBezTo>
                    <a:pt x="63" y="1330"/>
                    <a:pt x="64" y="1319"/>
                    <a:pt x="64" y="1310"/>
                  </a:cubicBezTo>
                  <a:cubicBezTo>
                    <a:pt x="65" y="1297"/>
                    <a:pt x="77" y="1271"/>
                    <a:pt x="73" y="1262"/>
                  </a:cubicBezTo>
                  <a:cubicBezTo>
                    <a:pt x="71" y="1257"/>
                    <a:pt x="61" y="1248"/>
                    <a:pt x="64" y="1244"/>
                  </a:cubicBezTo>
                  <a:cubicBezTo>
                    <a:pt x="67" y="1240"/>
                    <a:pt x="70" y="1240"/>
                    <a:pt x="70" y="1230"/>
                  </a:cubicBezTo>
                  <a:cubicBezTo>
                    <a:pt x="70" y="1209"/>
                    <a:pt x="53" y="1201"/>
                    <a:pt x="50" y="1181"/>
                  </a:cubicBezTo>
                  <a:cubicBezTo>
                    <a:pt x="49" y="1160"/>
                    <a:pt x="67" y="1150"/>
                    <a:pt x="66" y="1134"/>
                  </a:cubicBezTo>
                  <a:cubicBezTo>
                    <a:pt x="66" y="1133"/>
                    <a:pt x="66" y="1132"/>
                    <a:pt x="65" y="1132"/>
                  </a:cubicBezTo>
                  <a:cubicBezTo>
                    <a:pt x="63" y="1132"/>
                    <a:pt x="58" y="1138"/>
                    <a:pt x="58" y="1139"/>
                  </a:cubicBezTo>
                  <a:cubicBezTo>
                    <a:pt x="57" y="1127"/>
                    <a:pt x="66" y="1124"/>
                    <a:pt x="65" y="1114"/>
                  </a:cubicBezTo>
                  <a:cubicBezTo>
                    <a:pt x="63" y="1099"/>
                    <a:pt x="60" y="1090"/>
                    <a:pt x="59" y="1074"/>
                  </a:cubicBezTo>
                  <a:cubicBezTo>
                    <a:pt x="59" y="1075"/>
                    <a:pt x="59" y="1076"/>
                    <a:pt x="59" y="1076"/>
                  </a:cubicBezTo>
                  <a:cubicBezTo>
                    <a:pt x="59" y="1076"/>
                    <a:pt x="58" y="1063"/>
                    <a:pt x="55" y="1058"/>
                  </a:cubicBezTo>
                  <a:cubicBezTo>
                    <a:pt x="51" y="1051"/>
                    <a:pt x="53" y="1046"/>
                    <a:pt x="54" y="1039"/>
                  </a:cubicBezTo>
                  <a:cubicBezTo>
                    <a:pt x="56" y="1024"/>
                    <a:pt x="55" y="1005"/>
                    <a:pt x="50" y="990"/>
                  </a:cubicBezTo>
                  <a:cubicBezTo>
                    <a:pt x="49" y="985"/>
                    <a:pt x="36" y="967"/>
                    <a:pt x="42" y="966"/>
                  </a:cubicBezTo>
                  <a:cubicBezTo>
                    <a:pt x="51" y="964"/>
                    <a:pt x="63" y="964"/>
                    <a:pt x="51" y="943"/>
                  </a:cubicBezTo>
                  <a:cubicBezTo>
                    <a:pt x="48" y="937"/>
                    <a:pt x="43" y="931"/>
                    <a:pt x="39" y="924"/>
                  </a:cubicBezTo>
                  <a:lnTo>
                    <a:pt x="39" y="924"/>
                  </a:lnTo>
                  <a:cubicBezTo>
                    <a:pt x="42" y="926"/>
                    <a:pt x="44" y="926"/>
                    <a:pt x="46" y="926"/>
                  </a:cubicBezTo>
                  <a:cubicBezTo>
                    <a:pt x="46" y="926"/>
                    <a:pt x="46" y="926"/>
                    <a:pt x="47" y="926"/>
                  </a:cubicBezTo>
                  <a:cubicBezTo>
                    <a:pt x="46" y="918"/>
                    <a:pt x="46" y="906"/>
                    <a:pt x="40" y="906"/>
                  </a:cubicBezTo>
                  <a:cubicBezTo>
                    <a:pt x="39" y="906"/>
                    <a:pt x="36" y="912"/>
                    <a:pt x="35" y="915"/>
                  </a:cubicBezTo>
                  <a:lnTo>
                    <a:pt x="35" y="915"/>
                  </a:lnTo>
                  <a:cubicBezTo>
                    <a:pt x="33" y="909"/>
                    <a:pt x="33" y="902"/>
                    <a:pt x="35" y="895"/>
                  </a:cubicBezTo>
                  <a:cubicBezTo>
                    <a:pt x="37" y="890"/>
                    <a:pt x="41" y="884"/>
                    <a:pt x="43" y="879"/>
                  </a:cubicBezTo>
                  <a:cubicBezTo>
                    <a:pt x="46" y="877"/>
                    <a:pt x="48" y="876"/>
                    <a:pt x="49" y="874"/>
                  </a:cubicBezTo>
                  <a:cubicBezTo>
                    <a:pt x="51" y="871"/>
                    <a:pt x="45" y="868"/>
                    <a:pt x="45" y="864"/>
                  </a:cubicBezTo>
                  <a:cubicBezTo>
                    <a:pt x="45" y="864"/>
                    <a:pt x="46" y="864"/>
                    <a:pt x="46" y="864"/>
                  </a:cubicBezTo>
                  <a:cubicBezTo>
                    <a:pt x="50" y="864"/>
                    <a:pt x="58" y="870"/>
                    <a:pt x="59" y="870"/>
                  </a:cubicBezTo>
                  <a:cubicBezTo>
                    <a:pt x="59" y="870"/>
                    <a:pt x="58" y="865"/>
                    <a:pt x="58" y="864"/>
                  </a:cubicBezTo>
                  <a:cubicBezTo>
                    <a:pt x="58" y="862"/>
                    <a:pt x="61" y="861"/>
                    <a:pt x="65" y="861"/>
                  </a:cubicBezTo>
                  <a:cubicBezTo>
                    <a:pt x="69" y="861"/>
                    <a:pt x="73" y="862"/>
                    <a:pt x="77" y="863"/>
                  </a:cubicBezTo>
                  <a:cubicBezTo>
                    <a:pt x="83" y="866"/>
                    <a:pt x="89" y="869"/>
                    <a:pt x="95" y="869"/>
                  </a:cubicBezTo>
                  <a:cubicBezTo>
                    <a:pt x="95" y="869"/>
                    <a:pt x="96" y="869"/>
                    <a:pt x="97" y="869"/>
                  </a:cubicBezTo>
                  <a:lnTo>
                    <a:pt x="97" y="869"/>
                  </a:lnTo>
                  <a:cubicBezTo>
                    <a:pt x="96" y="869"/>
                    <a:pt x="96" y="869"/>
                    <a:pt x="96" y="869"/>
                  </a:cubicBezTo>
                  <a:cubicBezTo>
                    <a:pt x="90" y="869"/>
                    <a:pt x="85" y="850"/>
                    <a:pt x="101" y="850"/>
                  </a:cubicBezTo>
                  <a:cubicBezTo>
                    <a:pt x="103" y="850"/>
                    <a:pt x="106" y="850"/>
                    <a:pt x="109" y="851"/>
                  </a:cubicBezTo>
                  <a:cubicBezTo>
                    <a:pt x="117" y="853"/>
                    <a:pt x="119" y="855"/>
                    <a:pt x="124" y="855"/>
                  </a:cubicBezTo>
                  <a:cubicBezTo>
                    <a:pt x="126" y="855"/>
                    <a:pt x="130" y="854"/>
                    <a:pt x="138" y="853"/>
                  </a:cubicBezTo>
                  <a:cubicBezTo>
                    <a:pt x="147" y="854"/>
                    <a:pt x="148" y="855"/>
                    <a:pt x="149" y="860"/>
                  </a:cubicBezTo>
                  <a:lnTo>
                    <a:pt x="149" y="860"/>
                  </a:lnTo>
                  <a:cubicBezTo>
                    <a:pt x="147" y="845"/>
                    <a:pt x="197" y="848"/>
                    <a:pt x="195" y="835"/>
                  </a:cubicBezTo>
                  <a:lnTo>
                    <a:pt x="195" y="835"/>
                  </a:lnTo>
                  <a:cubicBezTo>
                    <a:pt x="196" y="838"/>
                    <a:pt x="200" y="839"/>
                    <a:pt x="206" y="839"/>
                  </a:cubicBezTo>
                  <a:cubicBezTo>
                    <a:pt x="217" y="839"/>
                    <a:pt x="233" y="835"/>
                    <a:pt x="240" y="834"/>
                  </a:cubicBezTo>
                  <a:cubicBezTo>
                    <a:pt x="249" y="831"/>
                    <a:pt x="256" y="829"/>
                    <a:pt x="263" y="826"/>
                  </a:cubicBezTo>
                  <a:cubicBezTo>
                    <a:pt x="263" y="826"/>
                    <a:pt x="270" y="816"/>
                    <a:pt x="271" y="816"/>
                  </a:cubicBezTo>
                  <a:cubicBezTo>
                    <a:pt x="271" y="816"/>
                    <a:pt x="271" y="816"/>
                    <a:pt x="271" y="816"/>
                  </a:cubicBezTo>
                  <a:cubicBezTo>
                    <a:pt x="276" y="819"/>
                    <a:pt x="275" y="830"/>
                    <a:pt x="275" y="835"/>
                  </a:cubicBezTo>
                  <a:cubicBezTo>
                    <a:pt x="282" y="829"/>
                    <a:pt x="291" y="826"/>
                    <a:pt x="292" y="819"/>
                  </a:cubicBezTo>
                  <a:cubicBezTo>
                    <a:pt x="293" y="812"/>
                    <a:pt x="294" y="803"/>
                    <a:pt x="310" y="801"/>
                  </a:cubicBezTo>
                  <a:lnTo>
                    <a:pt x="310" y="801"/>
                  </a:lnTo>
                  <a:cubicBezTo>
                    <a:pt x="311" y="804"/>
                    <a:pt x="307" y="819"/>
                    <a:pt x="312" y="820"/>
                  </a:cubicBezTo>
                  <a:cubicBezTo>
                    <a:pt x="313" y="820"/>
                    <a:pt x="314" y="820"/>
                    <a:pt x="314" y="820"/>
                  </a:cubicBezTo>
                  <a:cubicBezTo>
                    <a:pt x="322" y="820"/>
                    <a:pt x="329" y="812"/>
                    <a:pt x="331" y="808"/>
                  </a:cubicBezTo>
                  <a:cubicBezTo>
                    <a:pt x="337" y="807"/>
                    <a:pt x="342" y="806"/>
                    <a:pt x="348" y="806"/>
                  </a:cubicBezTo>
                  <a:cubicBezTo>
                    <a:pt x="349" y="806"/>
                    <a:pt x="351" y="806"/>
                    <a:pt x="353" y="807"/>
                  </a:cubicBezTo>
                  <a:cubicBezTo>
                    <a:pt x="358" y="807"/>
                    <a:pt x="364" y="811"/>
                    <a:pt x="369" y="811"/>
                  </a:cubicBezTo>
                  <a:cubicBezTo>
                    <a:pt x="370" y="811"/>
                    <a:pt x="371" y="811"/>
                    <a:pt x="372" y="811"/>
                  </a:cubicBezTo>
                  <a:cubicBezTo>
                    <a:pt x="382" y="809"/>
                    <a:pt x="380" y="796"/>
                    <a:pt x="387" y="796"/>
                  </a:cubicBezTo>
                  <a:cubicBezTo>
                    <a:pt x="389" y="796"/>
                    <a:pt x="395" y="800"/>
                    <a:pt x="399" y="801"/>
                  </a:cubicBezTo>
                  <a:cubicBezTo>
                    <a:pt x="404" y="801"/>
                    <a:pt x="409" y="801"/>
                    <a:pt x="415" y="800"/>
                  </a:cubicBezTo>
                  <a:cubicBezTo>
                    <a:pt x="429" y="798"/>
                    <a:pt x="439" y="792"/>
                    <a:pt x="452" y="789"/>
                  </a:cubicBezTo>
                  <a:cubicBezTo>
                    <a:pt x="454" y="789"/>
                    <a:pt x="456" y="788"/>
                    <a:pt x="458" y="788"/>
                  </a:cubicBezTo>
                  <a:cubicBezTo>
                    <a:pt x="463" y="788"/>
                    <a:pt x="467" y="790"/>
                    <a:pt x="471" y="790"/>
                  </a:cubicBezTo>
                  <a:cubicBezTo>
                    <a:pt x="473" y="790"/>
                    <a:pt x="475" y="790"/>
                    <a:pt x="478" y="788"/>
                  </a:cubicBezTo>
                  <a:cubicBezTo>
                    <a:pt x="484" y="785"/>
                    <a:pt x="487" y="782"/>
                    <a:pt x="487" y="778"/>
                  </a:cubicBezTo>
                  <a:cubicBezTo>
                    <a:pt x="488" y="786"/>
                    <a:pt x="488" y="790"/>
                    <a:pt x="498" y="790"/>
                  </a:cubicBezTo>
                  <a:cubicBezTo>
                    <a:pt x="501" y="790"/>
                    <a:pt x="504" y="790"/>
                    <a:pt x="509" y="789"/>
                  </a:cubicBezTo>
                  <a:cubicBezTo>
                    <a:pt x="508" y="789"/>
                    <a:pt x="507" y="784"/>
                    <a:pt x="508" y="784"/>
                  </a:cubicBezTo>
                  <a:lnTo>
                    <a:pt x="508" y="784"/>
                  </a:lnTo>
                  <a:cubicBezTo>
                    <a:pt x="508" y="784"/>
                    <a:pt x="508" y="784"/>
                    <a:pt x="508" y="784"/>
                  </a:cubicBezTo>
                  <a:cubicBezTo>
                    <a:pt x="519" y="781"/>
                    <a:pt x="563" y="779"/>
                    <a:pt x="569" y="772"/>
                  </a:cubicBezTo>
                  <a:cubicBezTo>
                    <a:pt x="570" y="771"/>
                    <a:pt x="558" y="760"/>
                    <a:pt x="568" y="759"/>
                  </a:cubicBezTo>
                  <a:cubicBezTo>
                    <a:pt x="577" y="759"/>
                    <a:pt x="588" y="764"/>
                    <a:pt x="598" y="765"/>
                  </a:cubicBezTo>
                  <a:cubicBezTo>
                    <a:pt x="601" y="765"/>
                    <a:pt x="604" y="765"/>
                    <a:pt x="607" y="765"/>
                  </a:cubicBezTo>
                  <a:cubicBezTo>
                    <a:pt x="627" y="765"/>
                    <a:pt x="651" y="762"/>
                    <a:pt x="671" y="758"/>
                  </a:cubicBezTo>
                  <a:cubicBezTo>
                    <a:pt x="684" y="754"/>
                    <a:pt x="691" y="747"/>
                    <a:pt x="704" y="745"/>
                  </a:cubicBezTo>
                  <a:cubicBezTo>
                    <a:pt x="725" y="740"/>
                    <a:pt x="723" y="737"/>
                    <a:pt x="729" y="726"/>
                  </a:cubicBezTo>
                  <a:lnTo>
                    <a:pt x="729" y="726"/>
                  </a:lnTo>
                  <a:cubicBezTo>
                    <a:pt x="727" y="729"/>
                    <a:pt x="745" y="737"/>
                    <a:pt x="756" y="737"/>
                  </a:cubicBezTo>
                  <a:cubicBezTo>
                    <a:pt x="760" y="737"/>
                    <a:pt x="763" y="736"/>
                    <a:pt x="764" y="733"/>
                  </a:cubicBezTo>
                  <a:cubicBezTo>
                    <a:pt x="766" y="726"/>
                    <a:pt x="730" y="721"/>
                    <a:pt x="733" y="714"/>
                  </a:cubicBezTo>
                  <a:lnTo>
                    <a:pt x="733" y="714"/>
                  </a:lnTo>
                  <a:cubicBezTo>
                    <a:pt x="733" y="714"/>
                    <a:pt x="761" y="721"/>
                    <a:pt x="763" y="721"/>
                  </a:cubicBezTo>
                  <a:cubicBezTo>
                    <a:pt x="774" y="725"/>
                    <a:pt x="790" y="731"/>
                    <a:pt x="791" y="739"/>
                  </a:cubicBezTo>
                  <a:lnTo>
                    <a:pt x="791" y="739"/>
                  </a:lnTo>
                  <a:cubicBezTo>
                    <a:pt x="789" y="725"/>
                    <a:pt x="816" y="727"/>
                    <a:pt x="827" y="718"/>
                  </a:cubicBezTo>
                  <a:cubicBezTo>
                    <a:pt x="833" y="716"/>
                    <a:pt x="837" y="716"/>
                    <a:pt x="840" y="716"/>
                  </a:cubicBezTo>
                  <a:cubicBezTo>
                    <a:pt x="845" y="716"/>
                    <a:pt x="845" y="719"/>
                    <a:pt x="845" y="725"/>
                  </a:cubicBezTo>
                  <a:cubicBezTo>
                    <a:pt x="844" y="732"/>
                    <a:pt x="859" y="726"/>
                    <a:pt x="860" y="732"/>
                  </a:cubicBezTo>
                  <a:lnTo>
                    <a:pt x="856" y="707"/>
                  </a:lnTo>
                  <a:cubicBezTo>
                    <a:pt x="857" y="707"/>
                    <a:pt x="858" y="707"/>
                    <a:pt x="859" y="707"/>
                  </a:cubicBezTo>
                  <a:cubicBezTo>
                    <a:pt x="874" y="707"/>
                    <a:pt x="881" y="722"/>
                    <a:pt x="883" y="722"/>
                  </a:cubicBezTo>
                  <a:cubicBezTo>
                    <a:pt x="883" y="722"/>
                    <a:pt x="883" y="722"/>
                    <a:pt x="883" y="722"/>
                  </a:cubicBezTo>
                  <a:cubicBezTo>
                    <a:pt x="892" y="717"/>
                    <a:pt x="903" y="704"/>
                    <a:pt x="916" y="704"/>
                  </a:cubicBezTo>
                  <a:cubicBezTo>
                    <a:pt x="918" y="704"/>
                    <a:pt x="920" y="705"/>
                    <a:pt x="922" y="705"/>
                  </a:cubicBezTo>
                  <a:cubicBezTo>
                    <a:pt x="927" y="707"/>
                    <a:pt x="938" y="708"/>
                    <a:pt x="951" y="708"/>
                  </a:cubicBezTo>
                  <a:cubicBezTo>
                    <a:pt x="965" y="708"/>
                    <a:pt x="981" y="706"/>
                    <a:pt x="985" y="698"/>
                  </a:cubicBezTo>
                  <a:cubicBezTo>
                    <a:pt x="987" y="692"/>
                    <a:pt x="1013" y="694"/>
                    <a:pt x="1021" y="687"/>
                  </a:cubicBezTo>
                  <a:cubicBezTo>
                    <a:pt x="1025" y="683"/>
                    <a:pt x="1029" y="682"/>
                    <a:pt x="1031" y="682"/>
                  </a:cubicBezTo>
                  <a:cubicBezTo>
                    <a:pt x="1039" y="682"/>
                    <a:pt x="1043" y="691"/>
                    <a:pt x="1051" y="691"/>
                  </a:cubicBezTo>
                  <a:cubicBezTo>
                    <a:pt x="1063" y="691"/>
                    <a:pt x="1068" y="682"/>
                    <a:pt x="1080" y="680"/>
                  </a:cubicBezTo>
                  <a:cubicBezTo>
                    <a:pt x="1082" y="680"/>
                    <a:pt x="1084" y="680"/>
                    <a:pt x="1086" y="680"/>
                  </a:cubicBezTo>
                  <a:cubicBezTo>
                    <a:pt x="1093" y="680"/>
                    <a:pt x="1090" y="683"/>
                    <a:pt x="1089" y="687"/>
                  </a:cubicBezTo>
                  <a:cubicBezTo>
                    <a:pt x="1089" y="689"/>
                    <a:pt x="1090" y="690"/>
                    <a:pt x="1092" y="690"/>
                  </a:cubicBezTo>
                  <a:cubicBezTo>
                    <a:pt x="1097" y="690"/>
                    <a:pt x="1108" y="684"/>
                    <a:pt x="1109" y="684"/>
                  </a:cubicBezTo>
                  <a:cubicBezTo>
                    <a:pt x="1112" y="681"/>
                    <a:pt x="1115" y="680"/>
                    <a:pt x="1117" y="680"/>
                  </a:cubicBezTo>
                  <a:cubicBezTo>
                    <a:pt x="1119" y="680"/>
                    <a:pt x="1121" y="680"/>
                    <a:pt x="1123" y="681"/>
                  </a:cubicBezTo>
                  <a:cubicBezTo>
                    <a:pt x="1137" y="681"/>
                    <a:pt x="1126" y="662"/>
                    <a:pt x="1132" y="662"/>
                  </a:cubicBezTo>
                  <a:cubicBezTo>
                    <a:pt x="1134" y="662"/>
                    <a:pt x="1137" y="664"/>
                    <a:pt x="1142" y="667"/>
                  </a:cubicBezTo>
                  <a:cubicBezTo>
                    <a:pt x="1146" y="670"/>
                    <a:pt x="1152" y="671"/>
                    <a:pt x="1158" y="671"/>
                  </a:cubicBezTo>
                  <a:cubicBezTo>
                    <a:pt x="1168" y="671"/>
                    <a:pt x="1178" y="667"/>
                    <a:pt x="1185" y="661"/>
                  </a:cubicBezTo>
                  <a:cubicBezTo>
                    <a:pt x="1192" y="654"/>
                    <a:pt x="1198" y="651"/>
                    <a:pt x="1204" y="651"/>
                  </a:cubicBezTo>
                  <a:cubicBezTo>
                    <a:pt x="1209" y="651"/>
                    <a:pt x="1214" y="653"/>
                    <a:pt x="1219" y="658"/>
                  </a:cubicBezTo>
                  <a:cubicBezTo>
                    <a:pt x="1220" y="659"/>
                    <a:pt x="1222" y="660"/>
                    <a:pt x="1224" y="660"/>
                  </a:cubicBezTo>
                  <a:cubicBezTo>
                    <a:pt x="1233" y="660"/>
                    <a:pt x="1252" y="649"/>
                    <a:pt x="1262" y="649"/>
                  </a:cubicBezTo>
                  <a:cubicBezTo>
                    <a:pt x="1264" y="649"/>
                    <a:pt x="1266" y="649"/>
                    <a:pt x="1267" y="650"/>
                  </a:cubicBezTo>
                  <a:lnTo>
                    <a:pt x="1267" y="650"/>
                  </a:lnTo>
                  <a:cubicBezTo>
                    <a:pt x="1262" y="646"/>
                    <a:pt x="1287" y="630"/>
                    <a:pt x="1295" y="630"/>
                  </a:cubicBezTo>
                  <a:cubicBezTo>
                    <a:pt x="1298" y="630"/>
                    <a:pt x="1299" y="632"/>
                    <a:pt x="1295" y="637"/>
                  </a:cubicBezTo>
                  <a:cubicBezTo>
                    <a:pt x="1296" y="642"/>
                    <a:pt x="1299" y="644"/>
                    <a:pt x="1302" y="644"/>
                  </a:cubicBezTo>
                  <a:cubicBezTo>
                    <a:pt x="1310" y="644"/>
                    <a:pt x="1322" y="635"/>
                    <a:pt x="1332" y="633"/>
                  </a:cubicBezTo>
                  <a:cubicBezTo>
                    <a:pt x="1339" y="631"/>
                    <a:pt x="1349" y="629"/>
                    <a:pt x="1357" y="629"/>
                  </a:cubicBezTo>
                  <a:cubicBezTo>
                    <a:pt x="1359" y="629"/>
                    <a:pt x="1360" y="629"/>
                    <a:pt x="1362" y="629"/>
                  </a:cubicBezTo>
                  <a:cubicBezTo>
                    <a:pt x="1366" y="630"/>
                    <a:pt x="1365" y="632"/>
                    <a:pt x="1369" y="632"/>
                  </a:cubicBezTo>
                  <a:cubicBezTo>
                    <a:pt x="1370" y="632"/>
                    <a:pt x="1370" y="632"/>
                    <a:pt x="1371" y="632"/>
                  </a:cubicBezTo>
                  <a:cubicBezTo>
                    <a:pt x="1382" y="631"/>
                    <a:pt x="1413" y="622"/>
                    <a:pt x="1412" y="615"/>
                  </a:cubicBezTo>
                  <a:lnTo>
                    <a:pt x="1412" y="615"/>
                  </a:lnTo>
                  <a:cubicBezTo>
                    <a:pt x="1413" y="621"/>
                    <a:pt x="1413" y="626"/>
                    <a:pt x="1421" y="626"/>
                  </a:cubicBezTo>
                  <a:cubicBezTo>
                    <a:pt x="1423" y="626"/>
                    <a:pt x="1424" y="626"/>
                    <a:pt x="1426" y="626"/>
                  </a:cubicBezTo>
                  <a:cubicBezTo>
                    <a:pt x="1433" y="625"/>
                    <a:pt x="1443" y="617"/>
                    <a:pt x="1449" y="617"/>
                  </a:cubicBezTo>
                  <a:cubicBezTo>
                    <a:pt x="1451" y="617"/>
                    <a:pt x="1452" y="618"/>
                    <a:pt x="1453" y="619"/>
                  </a:cubicBezTo>
                  <a:lnTo>
                    <a:pt x="1453" y="619"/>
                  </a:lnTo>
                  <a:cubicBezTo>
                    <a:pt x="1453" y="618"/>
                    <a:pt x="1462" y="615"/>
                    <a:pt x="1462" y="612"/>
                  </a:cubicBezTo>
                  <a:cubicBezTo>
                    <a:pt x="1462" y="610"/>
                    <a:pt x="1464" y="610"/>
                    <a:pt x="1467" y="610"/>
                  </a:cubicBezTo>
                  <a:cubicBezTo>
                    <a:pt x="1469" y="610"/>
                    <a:pt x="1472" y="610"/>
                    <a:pt x="1474" y="610"/>
                  </a:cubicBezTo>
                  <a:cubicBezTo>
                    <a:pt x="1479" y="611"/>
                    <a:pt x="1485" y="611"/>
                    <a:pt x="1490" y="611"/>
                  </a:cubicBezTo>
                  <a:cubicBezTo>
                    <a:pt x="1502" y="611"/>
                    <a:pt x="1511" y="609"/>
                    <a:pt x="1509" y="597"/>
                  </a:cubicBezTo>
                  <a:lnTo>
                    <a:pt x="1509" y="597"/>
                  </a:lnTo>
                  <a:cubicBezTo>
                    <a:pt x="1510" y="599"/>
                    <a:pt x="1511" y="608"/>
                    <a:pt x="1517" y="608"/>
                  </a:cubicBezTo>
                  <a:cubicBezTo>
                    <a:pt x="1518" y="608"/>
                    <a:pt x="1520" y="608"/>
                    <a:pt x="1522" y="606"/>
                  </a:cubicBezTo>
                  <a:cubicBezTo>
                    <a:pt x="1532" y="599"/>
                    <a:pt x="1529" y="597"/>
                    <a:pt x="1543" y="594"/>
                  </a:cubicBezTo>
                  <a:lnTo>
                    <a:pt x="1543" y="594"/>
                  </a:lnTo>
                  <a:cubicBezTo>
                    <a:pt x="1535" y="596"/>
                    <a:pt x="1539" y="607"/>
                    <a:pt x="1549" y="607"/>
                  </a:cubicBezTo>
                  <a:cubicBezTo>
                    <a:pt x="1550" y="607"/>
                    <a:pt x="1550" y="607"/>
                    <a:pt x="1550" y="607"/>
                  </a:cubicBezTo>
                  <a:cubicBezTo>
                    <a:pt x="1560" y="606"/>
                    <a:pt x="1570" y="602"/>
                    <a:pt x="1578" y="600"/>
                  </a:cubicBezTo>
                  <a:cubicBezTo>
                    <a:pt x="1598" y="593"/>
                    <a:pt x="1598" y="590"/>
                    <a:pt x="1598" y="580"/>
                  </a:cubicBezTo>
                  <a:cubicBezTo>
                    <a:pt x="1602" y="579"/>
                    <a:pt x="1605" y="579"/>
                    <a:pt x="1607" y="579"/>
                  </a:cubicBezTo>
                  <a:cubicBezTo>
                    <a:pt x="1614" y="579"/>
                    <a:pt x="1613" y="581"/>
                    <a:pt x="1618" y="586"/>
                  </a:cubicBezTo>
                  <a:cubicBezTo>
                    <a:pt x="1618" y="586"/>
                    <a:pt x="1626" y="575"/>
                    <a:pt x="1626" y="572"/>
                  </a:cubicBezTo>
                  <a:lnTo>
                    <a:pt x="1626" y="572"/>
                  </a:lnTo>
                  <a:cubicBezTo>
                    <a:pt x="1627" y="582"/>
                    <a:pt x="1633" y="588"/>
                    <a:pt x="1639" y="595"/>
                  </a:cubicBezTo>
                  <a:cubicBezTo>
                    <a:pt x="1648" y="589"/>
                    <a:pt x="1655" y="583"/>
                    <a:pt x="1661" y="575"/>
                  </a:cubicBezTo>
                  <a:cubicBezTo>
                    <a:pt x="1673" y="563"/>
                    <a:pt x="1693" y="565"/>
                    <a:pt x="1710" y="564"/>
                  </a:cubicBezTo>
                  <a:cubicBezTo>
                    <a:pt x="1719" y="564"/>
                    <a:pt x="1753" y="564"/>
                    <a:pt x="1753" y="554"/>
                  </a:cubicBezTo>
                  <a:cubicBezTo>
                    <a:pt x="1753" y="546"/>
                    <a:pt x="1751" y="539"/>
                    <a:pt x="1749" y="531"/>
                  </a:cubicBezTo>
                  <a:cubicBezTo>
                    <a:pt x="1750" y="531"/>
                    <a:pt x="1751" y="531"/>
                    <a:pt x="1752" y="531"/>
                  </a:cubicBezTo>
                  <a:cubicBezTo>
                    <a:pt x="1763" y="531"/>
                    <a:pt x="1762" y="543"/>
                    <a:pt x="1763" y="548"/>
                  </a:cubicBezTo>
                  <a:cubicBezTo>
                    <a:pt x="1762" y="546"/>
                    <a:pt x="1764" y="546"/>
                    <a:pt x="1766" y="546"/>
                  </a:cubicBezTo>
                  <a:cubicBezTo>
                    <a:pt x="1772" y="546"/>
                    <a:pt x="1783" y="550"/>
                    <a:pt x="1783" y="553"/>
                  </a:cubicBezTo>
                  <a:cubicBezTo>
                    <a:pt x="1783" y="557"/>
                    <a:pt x="1784" y="563"/>
                    <a:pt x="1792" y="563"/>
                  </a:cubicBezTo>
                  <a:cubicBezTo>
                    <a:pt x="1793" y="563"/>
                    <a:pt x="1794" y="563"/>
                    <a:pt x="1795" y="563"/>
                  </a:cubicBezTo>
                  <a:lnTo>
                    <a:pt x="1791" y="539"/>
                  </a:lnTo>
                  <a:lnTo>
                    <a:pt x="1791" y="539"/>
                  </a:lnTo>
                  <a:cubicBezTo>
                    <a:pt x="1792" y="544"/>
                    <a:pt x="1801" y="546"/>
                    <a:pt x="1813" y="546"/>
                  </a:cubicBezTo>
                  <a:cubicBezTo>
                    <a:pt x="1830" y="546"/>
                    <a:pt x="1852" y="542"/>
                    <a:pt x="1861" y="540"/>
                  </a:cubicBezTo>
                  <a:lnTo>
                    <a:pt x="1861" y="540"/>
                  </a:lnTo>
                  <a:cubicBezTo>
                    <a:pt x="1860" y="541"/>
                    <a:pt x="1859" y="541"/>
                    <a:pt x="1858" y="541"/>
                  </a:cubicBezTo>
                  <a:cubicBezTo>
                    <a:pt x="1851" y="541"/>
                    <a:pt x="1851" y="535"/>
                    <a:pt x="1850" y="531"/>
                  </a:cubicBezTo>
                  <a:cubicBezTo>
                    <a:pt x="1851" y="531"/>
                    <a:pt x="1852" y="530"/>
                    <a:pt x="1854" y="530"/>
                  </a:cubicBezTo>
                  <a:cubicBezTo>
                    <a:pt x="1866" y="530"/>
                    <a:pt x="1876" y="539"/>
                    <a:pt x="1886" y="539"/>
                  </a:cubicBezTo>
                  <a:cubicBezTo>
                    <a:pt x="1891" y="539"/>
                    <a:pt x="1895" y="537"/>
                    <a:pt x="1900" y="533"/>
                  </a:cubicBezTo>
                  <a:cubicBezTo>
                    <a:pt x="1901" y="532"/>
                    <a:pt x="1912" y="522"/>
                    <a:pt x="1918" y="522"/>
                  </a:cubicBezTo>
                  <a:cubicBezTo>
                    <a:pt x="1919" y="522"/>
                    <a:pt x="1921" y="522"/>
                    <a:pt x="1921" y="524"/>
                  </a:cubicBezTo>
                  <a:cubicBezTo>
                    <a:pt x="1923" y="526"/>
                    <a:pt x="1912" y="538"/>
                    <a:pt x="1920" y="538"/>
                  </a:cubicBezTo>
                  <a:cubicBezTo>
                    <a:pt x="1921" y="538"/>
                    <a:pt x="1923" y="538"/>
                    <a:pt x="1924" y="538"/>
                  </a:cubicBezTo>
                  <a:cubicBezTo>
                    <a:pt x="1939" y="534"/>
                    <a:pt x="1942" y="526"/>
                    <a:pt x="1962" y="525"/>
                  </a:cubicBezTo>
                  <a:cubicBezTo>
                    <a:pt x="1965" y="525"/>
                    <a:pt x="1967" y="525"/>
                    <a:pt x="1969" y="525"/>
                  </a:cubicBezTo>
                  <a:cubicBezTo>
                    <a:pt x="1975" y="525"/>
                    <a:pt x="1980" y="526"/>
                    <a:pt x="1986" y="526"/>
                  </a:cubicBezTo>
                  <a:cubicBezTo>
                    <a:pt x="1992" y="526"/>
                    <a:pt x="1998" y="525"/>
                    <a:pt x="2004" y="524"/>
                  </a:cubicBezTo>
                  <a:cubicBezTo>
                    <a:pt x="2020" y="521"/>
                    <a:pt x="2030" y="508"/>
                    <a:pt x="2016" y="508"/>
                  </a:cubicBezTo>
                  <a:cubicBezTo>
                    <a:pt x="2015" y="508"/>
                    <a:pt x="2013" y="509"/>
                    <a:pt x="2011" y="509"/>
                  </a:cubicBezTo>
                  <a:cubicBezTo>
                    <a:pt x="2020" y="507"/>
                    <a:pt x="2031" y="505"/>
                    <a:pt x="2041" y="505"/>
                  </a:cubicBezTo>
                  <a:cubicBezTo>
                    <a:pt x="2051" y="505"/>
                    <a:pt x="2056" y="508"/>
                    <a:pt x="2064" y="509"/>
                  </a:cubicBezTo>
                  <a:cubicBezTo>
                    <a:pt x="2065" y="509"/>
                    <a:pt x="2066" y="509"/>
                    <a:pt x="2067" y="509"/>
                  </a:cubicBezTo>
                  <a:cubicBezTo>
                    <a:pt x="2071" y="509"/>
                    <a:pt x="2075" y="507"/>
                    <a:pt x="2079" y="505"/>
                  </a:cubicBezTo>
                  <a:cubicBezTo>
                    <a:pt x="2089" y="500"/>
                    <a:pt x="2085" y="497"/>
                    <a:pt x="2084" y="491"/>
                  </a:cubicBezTo>
                  <a:lnTo>
                    <a:pt x="2084" y="491"/>
                  </a:lnTo>
                  <a:cubicBezTo>
                    <a:pt x="2081" y="493"/>
                    <a:pt x="2078" y="494"/>
                    <a:pt x="2077" y="494"/>
                  </a:cubicBezTo>
                  <a:cubicBezTo>
                    <a:pt x="2074" y="494"/>
                    <a:pt x="2074" y="492"/>
                    <a:pt x="2077" y="489"/>
                  </a:cubicBezTo>
                  <a:cubicBezTo>
                    <a:pt x="2081" y="484"/>
                    <a:pt x="2091" y="480"/>
                    <a:pt x="2099" y="480"/>
                  </a:cubicBezTo>
                  <a:cubicBezTo>
                    <a:pt x="2113" y="480"/>
                    <a:pt x="2094" y="496"/>
                    <a:pt x="2105" y="496"/>
                  </a:cubicBezTo>
                  <a:cubicBezTo>
                    <a:pt x="2106" y="496"/>
                    <a:pt x="2107" y="496"/>
                    <a:pt x="2108" y="496"/>
                  </a:cubicBezTo>
                  <a:cubicBezTo>
                    <a:pt x="2116" y="495"/>
                    <a:pt x="2158" y="482"/>
                    <a:pt x="2145" y="477"/>
                  </a:cubicBezTo>
                  <a:cubicBezTo>
                    <a:pt x="2135" y="472"/>
                    <a:pt x="2130" y="472"/>
                    <a:pt x="2140" y="464"/>
                  </a:cubicBezTo>
                  <a:cubicBezTo>
                    <a:pt x="2145" y="460"/>
                    <a:pt x="2152" y="457"/>
                    <a:pt x="2159" y="457"/>
                  </a:cubicBezTo>
                  <a:cubicBezTo>
                    <a:pt x="2161" y="457"/>
                    <a:pt x="2163" y="457"/>
                    <a:pt x="2165" y="457"/>
                  </a:cubicBezTo>
                  <a:cubicBezTo>
                    <a:pt x="2178" y="463"/>
                    <a:pt x="2164" y="487"/>
                    <a:pt x="2169" y="487"/>
                  </a:cubicBezTo>
                  <a:cubicBezTo>
                    <a:pt x="2169" y="487"/>
                    <a:pt x="2170" y="487"/>
                    <a:pt x="2171" y="487"/>
                  </a:cubicBezTo>
                  <a:cubicBezTo>
                    <a:pt x="2180" y="487"/>
                    <a:pt x="2190" y="484"/>
                    <a:pt x="2196" y="480"/>
                  </a:cubicBezTo>
                  <a:cubicBezTo>
                    <a:pt x="2205" y="475"/>
                    <a:pt x="2196" y="470"/>
                    <a:pt x="2204" y="465"/>
                  </a:cubicBezTo>
                  <a:cubicBezTo>
                    <a:pt x="2207" y="464"/>
                    <a:pt x="2209" y="463"/>
                    <a:pt x="2211" y="463"/>
                  </a:cubicBezTo>
                  <a:cubicBezTo>
                    <a:pt x="2218" y="463"/>
                    <a:pt x="2221" y="475"/>
                    <a:pt x="2228" y="475"/>
                  </a:cubicBezTo>
                  <a:cubicBezTo>
                    <a:pt x="2229" y="475"/>
                    <a:pt x="2230" y="474"/>
                    <a:pt x="2232" y="473"/>
                  </a:cubicBezTo>
                  <a:cubicBezTo>
                    <a:pt x="2245" y="466"/>
                    <a:pt x="2249" y="457"/>
                    <a:pt x="2248" y="450"/>
                  </a:cubicBezTo>
                  <a:lnTo>
                    <a:pt x="2248" y="450"/>
                  </a:lnTo>
                  <a:cubicBezTo>
                    <a:pt x="2249" y="455"/>
                    <a:pt x="2247" y="463"/>
                    <a:pt x="2254" y="468"/>
                  </a:cubicBezTo>
                  <a:cubicBezTo>
                    <a:pt x="2259" y="471"/>
                    <a:pt x="2269" y="474"/>
                    <a:pt x="2280" y="474"/>
                  </a:cubicBezTo>
                  <a:cubicBezTo>
                    <a:pt x="2285" y="474"/>
                    <a:pt x="2289" y="473"/>
                    <a:pt x="2293" y="471"/>
                  </a:cubicBezTo>
                  <a:cubicBezTo>
                    <a:pt x="2298" y="470"/>
                    <a:pt x="2283" y="465"/>
                    <a:pt x="2293" y="460"/>
                  </a:cubicBezTo>
                  <a:cubicBezTo>
                    <a:pt x="2300" y="456"/>
                    <a:pt x="2311" y="455"/>
                    <a:pt x="2319" y="455"/>
                  </a:cubicBezTo>
                  <a:cubicBezTo>
                    <a:pt x="2319" y="455"/>
                    <a:pt x="2320" y="455"/>
                    <a:pt x="2321" y="455"/>
                  </a:cubicBezTo>
                  <a:cubicBezTo>
                    <a:pt x="2328" y="455"/>
                    <a:pt x="2335" y="458"/>
                    <a:pt x="2341" y="458"/>
                  </a:cubicBezTo>
                  <a:cubicBezTo>
                    <a:pt x="2343" y="458"/>
                    <a:pt x="2344" y="458"/>
                    <a:pt x="2345" y="457"/>
                  </a:cubicBezTo>
                  <a:cubicBezTo>
                    <a:pt x="2357" y="455"/>
                    <a:pt x="2356" y="444"/>
                    <a:pt x="2367" y="444"/>
                  </a:cubicBezTo>
                  <a:cubicBezTo>
                    <a:pt x="2368" y="444"/>
                    <a:pt x="2368" y="444"/>
                    <a:pt x="2369" y="444"/>
                  </a:cubicBezTo>
                  <a:cubicBezTo>
                    <a:pt x="2376" y="445"/>
                    <a:pt x="2379" y="453"/>
                    <a:pt x="2384" y="453"/>
                  </a:cubicBezTo>
                  <a:cubicBezTo>
                    <a:pt x="2386" y="453"/>
                    <a:pt x="2387" y="453"/>
                    <a:pt x="2389" y="451"/>
                  </a:cubicBezTo>
                  <a:cubicBezTo>
                    <a:pt x="2399" y="443"/>
                    <a:pt x="2396" y="432"/>
                    <a:pt x="2415" y="429"/>
                  </a:cubicBezTo>
                  <a:lnTo>
                    <a:pt x="2416" y="436"/>
                  </a:lnTo>
                  <a:cubicBezTo>
                    <a:pt x="2418" y="438"/>
                    <a:pt x="2417" y="440"/>
                    <a:pt x="2412" y="441"/>
                  </a:cubicBezTo>
                  <a:cubicBezTo>
                    <a:pt x="2412" y="441"/>
                    <a:pt x="2412" y="441"/>
                    <a:pt x="2413" y="441"/>
                  </a:cubicBezTo>
                  <a:cubicBezTo>
                    <a:pt x="2418" y="441"/>
                    <a:pt x="2442" y="431"/>
                    <a:pt x="2446" y="430"/>
                  </a:cubicBezTo>
                  <a:cubicBezTo>
                    <a:pt x="2448" y="430"/>
                    <a:pt x="2450" y="430"/>
                    <a:pt x="2452" y="430"/>
                  </a:cubicBezTo>
                  <a:cubicBezTo>
                    <a:pt x="2456" y="430"/>
                    <a:pt x="2460" y="431"/>
                    <a:pt x="2464" y="431"/>
                  </a:cubicBezTo>
                  <a:cubicBezTo>
                    <a:pt x="2466" y="431"/>
                    <a:pt x="2468" y="430"/>
                    <a:pt x="2471" y="429"/>
                  </a:cubicBezTo>
                  <a:cubicBezTo>
                    <a:pt x="2481" y="426"/>
                    <a:pt x="2481" y="422"/>
                    <a:pt x="2493" y="421"/>
                  </a:cubicBezTo>
                  <a:cubicBezTo>
                    <a:pt x="2503" y="419"/>
                    <a:pt x="2507" y="419"/>
                    <a:pt x="2513" y="419"/>
                  </a:cubicBezTo>
                  <a:cubicBezTo>
                    <a:pt x="2515" y="419"/>
                    <a:pt x="2518" y="419"/>
                    <a:pt x="2520" y="419"/>
                  </a:cubicBezTo>
                  <a:cubicBezTo>
                    <a:pt x="2522" y="419"/>
                    <a:pt x="2523" y="419"/>
                    <a:pt x="2524" y="419"/>
                  </a:cubicBezTo>
                  <a:cubicBezTo>
                    <a:pt x="2538" y="419"/>
                    <a:pt x="2542" y="408"/>
                    <a:pt x="2556" y="406"/>
                  </a:cubicBezTo>
                  <a:cubicBezTo>
                    <a:pt x="2558" y="406"/>
                    <a:pt x="2559" y="405"/>
                    <a:pt x="2561" y="405"/>
                  </a:cubicBezTo>
                  <a:cubicBezTo>
                    <a:pt x="2571" y="405"/>
                    <a:pt x="2578" y="412"/>
                    <a:pt x="2588" y="412"/>
                  </a:cubicBezTo>
                  <a:cubicBezTo>
                    <a:pt x="2589" y="412"/>
                    <a:pt x="2591" y="412"/>
                    <a:pt x="2592" y="412"/>
                  </a:cubicBezTo>
                  <a:cubicBezTo>
                    <a:pt x="2603" y="410"/>
                    <a:pt x="2609" y="400"/>
                    <a:pt x="2618" y="396"/>
                  </a:cubicBezTo>
                  <a:cubicBezTo>
                    <a:pt x="2620" y="395"/>
                    <a:pt x="2622" y="395"/>
                    <a:pt x="2623" y="395"/>
                  </a:cubicBezTo>
                  <a:cubicBezTo>
                    <a:pt x="2633" y="395"/>
                    <a:pt x="2632" y="410"/>
                    <a:pt x="2632" y="414"/>
                  </a:cubicBezTo>
                  <a:cubicBezTo>
                    <a:pt x="2641" y="408"/>
                    <a:pt x="2649" y="401"/>
                    <a:pt x="2654" y="395"/>
                  </a:cubicBezTo>
                  <a:cubicBezTo>
                    <a:pt x="2658" y="389"/>
                    <a:pt x="2662" y="386"/>
                    <a:pt x="2664" y="386"/>
                  </a:cubicBezTo>
                  <a:cubicBezTo>
                    <a:pt x="2668" y="386"/>
                    <a:pt x="2669" y="394"/>
                    <a:pt x="2671" y="400"/>
                  </a:cubicBezTo>
                  <a:lnTo>
                    <a:pt x="2671" y="400"/>
                  </a:lnTo>
                  <a:cubicBezTo>
                    <a:pt x="2668" y="386"/>
                    <a:pt x="2709" y="389"/>
                    <a:pt x="2707" y="379"/>
                  </a:cubicBezTo>
                  <a:lnTo>
                    <a:pt x="2707" y="379"/>
                  </a:lnTo>
                  <a:cubicBezTo>
                    <a:pt x="2715" y="381"/>
                    <a:pt x="2724" y="385"/>
                    <a:pt x="2735" y="385"/>
                  </a:cubicBezTo>
                  <a:cubicBezTo>
                    <a:pt x="2736" y="385"/>
                    <a:pt x="2737" y="385"/>
                    <a:pt x="2738" y="385"/>
                  </a:cubicBezTo>
                  <a:cubicBezTo>
                    <a:pt x="2737" y="377"/>
                    <a:pt x="2744" y="378"/>
                    <a:pt x="2754" y="376"/>
                  </a:cubicBezTo>
                  <a:cubicBezTo>
                    <a:pt x="2768" y="373"/>
                    <a:pt x="2775" y="362"/>
                    <a:pt x="2788" y="360"/>
                  </a:cubicBezTo>
                  <a:cubicBezTo>
                    <a:pt x="2789" y="360"/>
                    <a:pt x="2789" y="360"/>
                    <a:pt x="2789" y="360"/>
                  </a:cubicBezTo>
                  <a:cubicBezTo>
                    <a:pt x="2791" y="360"/>
                    <a:pt x="2809" y="372"/>
                    <a:pt x="2820" y="372"/>
                  </a:cubicBezTo>
                  <a:cubicBezTo>
                    <a:pt x="2823" y="372"/>
                    <a:pt x="2826" y="371"/>
                    <a:pt x="2828" y="368"/>
                  </a:cubicBezTo>
                  <a:cubicBezTo>
                    <a:pt x="2829" y="364"/>
                    <a:pt x="2813" y="349"/>
                    <a:pt x="2824" y="349"/>
                  </a:cubicBezTo>
                  <a:cubicBezTo>
                    <a:pt x="2825" y="349"/>
                    <a:pt x="2827" y="350"/>
                    <a:pt x="2829" y="350"/>
                  </a:cubicBezTo>
                  <a:cubicBezTo>
                    <a:pt x="2835" y="351"/>
                    <a:pt x="2838" y="353"/>
                    <a:pt x="2841" y="353"/>
                  </a:cubicBezTo>
                  <a:cubicBezTo>
                    <a:pt x="2844" y="353"/>
                    <a:pt x="2847" y="352"/>
                    <a:pt x="2852" y="347"/>
                  </a:cubicBezTo>
                  <a:cubicBezTo>
                    <a:pt x="2852" y="347"/>
                    <a:pt x="2852" y="347"/>
                    <a:pt x="2852" y="347"/>
                  </a:cubicBezTo>
                  <a:cubicBezTo>
                    <a:pt x="2853" y="347"/>
                    <a:pt x="2859" y="338"/>
                    <a:pt x="2860" y="338"/>
                  </a:cubicBezTo>
                  <a:cubicBezTo>
                    <a:pt x="2860" y="338"/>
                    <a:pt x="2860" y="338"/>
                    <a:pt x="2860" y="338"/>
                  </a:cubicBezTo>
                  <a:cubicBezTo>
                    <a:pt x="2867" y="342"/>
                    <a:pt x="2852" y="358"/>
                    <a:pt x="2858" y="360"/>
                  </a:cubicBezTo>
                  <a:cubicBezTo>
                    <a:pt x="2858" y="361"/>
                    <a:pt x="2859" y="361"/>
                    <a:pt x="2859" y="361"/>
                  </a:cubicBezTo>
                  <a:cubicBezTo>
                    <a:pt x="2861" y="361"/>
                    <a:pt x="2868" y="354"/>
                    <a:pt x="2868" y="353"/>
                  </a:cubicBezTo>
                  <a:cubicBezTo>
                    <a:pt x="2874" y="349"/>
                    <a:pt x="2878" y="349"/>
                    <a:pt x="2886" y="347"/>
                  </a:cubicBezTo>
                  <a:lnTo>
                    <a:pt x="2886" y="347"/>
                  </a:lnTo>
                  <a:cubicBezTo>
                    <a:pt x="2880" y="349"/>
                    <a:pt x="2883" y="352"/>
                    <a:pt x="2884" y="356"/>
                  </a:cubicBezTo>
                  <a:lnTo>
                    <a:pt x="2884" y="356"/>
                  </a:lnTo>
                  <a:cubicBezTo>
                    <a:pt x="2884" y="351"/>
                    <a:pt x="2897" y="353"/>
                    <a:pt x="2903" y="351"/>
                  </a:cubicBezTo>
                  <a:cubicBezTo>
                    <a:pt x="2903" y="349"/>
                    <a:pt x="2902" y="346"/>
                    <a:pt x="2905" y="346"/>
                  </a:cubicBezTo>
                  <a:cubicBezTo>
                    <a:pt x="2910" y="343"/>
                    <a:pt x="2918" y="340"/>
                    <a:pt x="2924" y="340"/>
                  </a:cubicBezTo>
                  <a:cubicBezTo>
                    <a:pt x="2929" y="340"/>
                    <a:pt x="2932" y="341"/>
                    <a:pt x="2933" y="344"/>
                  </a:cubicBezTo>
                  <a:cubicBezTo>
                    <a:pt x="2933" y="347"/>
                    <a:pt x="2938" y="349"/>
                    <a:pt x="2944" y="349"/>
                  </a:cubicBezTo>
                  <a:cubicBezTo>
                    <a:pt x="2953" y="349"/>
                    <a:pt x="2962" y="346"/>
                    <a:pt x="2961" y="340"/>
                  </a:cubicBezTo>
                  <a:cubicBezTo>
                    <a:pt x="2969" y="338"/>
                    <a:pt x="2991" y="339"/>
                    <a:pt x="2990" y="330"/>
                  </a:cubicBezTo>
                  <a:lnTo>
                    <a:pt x="2990" y="330"/>
                  </a:lnTo>
                  <a:cubicBezTo>
                    <a:pt x="3001" y="331"/>
                    <a:pt x="3020" y="335"/>
                    <a:pt x="3038" y="335"/>
                  </a:cubicBezTo>
                  <a:cubicBezTo>
                    <a:pt x="3055" y="335"/>
                    <a:pt x="3071" y="331"/>
                    <a:pt x="3078" y="320"/>
                  </a:cubicBezTo>
                  <a:cubicBezTo>
                    <a:pt x="3079" y="330"/>
                    <a:pt x="3082" y="333"/>
                    <a:pt x="3085" y="333"/>
                  </a:cubicBezTo>
                  <a:cubicBezTo>
                    <a:pt x="3094" y="333"/>
                    <a:pt x="3109" y="306"/>
                    <a:pt x="3118" y="306"/>
                  </a:cubicBezTo>
                  <a:cubicBezTo>
                    <a:pt x="3118" y="306"/>
                    <a:pt x="3119" y="306"/>
                    <a:pt x="3119" y="306"/>
                  </a:cubicBezTo>
                  <a:cubicBezTo>
                    <a:pt x="3126" y="309"/>
                    <a:pt x="3132" y="316"/>
                    <a:pt x="3140" y="316"/>
                  </a:cubicBezTo>
                  <a:cubicBezTo>
                    <a:pt x="3143" y="316"/>
                    <a:pt x="3147" y="315"/>
                    <a:pt x="3152" y="312"/>
                  </a:cubicBezTo>
                  <a:cubicBezTo>
                    <a:pt x="3156" y="308"/>
                    <a:pt x="3174" y="285"/>
                    <a:pt x="3173" y="284"/>
                  </a:cubicBezTo>
                  <a:lnTo>
                    <a:pt x="3173" y="284"/>
                  </a:lnTo>
                  <a:cubicBezTo>
                    <a:pt x="3179" y="289"/>
                    <a:pt x="3175" y="296"/>
                    <a:pt x="3184" y="296"/>
                  </a:cubicBezTo>
                  <a:cubicBezTo>
                    <a:pt x="3186" y="296"/>
                    <a:pt x="3190" y="296"/>
                    <a:pt x="3196" y="294"/>
                  </a:cubicBezTo>
                  <a:cubicBezTo>
                    <a:pt x="3210" y="291"/>
                    <a:pt x="3196" y="284"/>
                    <a:pt x="3213" y="280"/>
                  </a:cubicBezTo>
                  <a:lnTo>
                    <a:pt x="3213" y="280"/>
                  </a:lnTo>
                  <a:cubicBezTo>
                    <a:pt x="3214" y="285"/>
                    <a:pt x="3211" y="298"/>
                    <a:pt x="3220" y="301"/>
                  </a:cubicBezTo>
                  <a:cubicBezTo>
                    <a:pt x="3221" y="301"/>
                    <a:pt x="3222" y="301"/>
                    <a:pt x="3223" y="301"/>
                  </a:cubicBezTo>
                  <a:cubicBezTo>
                    <a:pt x="3231" y="301"/>
                    <a:pt x="3245" y="297"/>
                    <a:pt x="3244" y="292"/>
                  </a:cubicBezTo>
                  <a:cubicBezTo>
                    <a:pt x="3243" y="287"/>
                    <a:pt x="3275" y="281"/>
                    <a:pt x="3280" y="279"/>
                  </a:cubicBezTo>
                  <a:cubicBezTo>
                    <a:pt x="3287" y="278"/>
                    <a:pt x="3301" y="275"/>
                    <a:pt x="3311" y="275"/>
                  </a:cubicBezTo>
                  <a:cubicBezTo>
                    <a:pt x="3316" y="275"/>
                    <a:pt x="3320" y="276"/>
                    <a:pt x="3322" y="278"/>
                  </a:cubicBezTo>
                  <a:cubicBezTo>
                    <a:pt x="3326" y="282"/>
                    <a:pt x="3332" y="285"/>
                    <a:pt x="3339" y="285"/>
                  </a:cubicBezTo>
                  <a:cubicBezTo>
                    <a:pt x="3345" y="285"/>
                    <a:pt x="3352" y="283"/>
                    <a:pt x="3359" y="279"/>
                  </a:cubicBezTo>
                  <a:cubicBezTo>
                    <a:pt x="3367" y="275"/>
                    <a:pt x="3366" y="269"/>
                    <a:pt x="3378" y="265"/>
                  </a:cubicBezTo>
                  <a:cubicBezTo>
                    <a:pt x="3384" y="264"/>
                    <a:pt x="3391" y="263"/>
                    <a:pt x="3398" y="263"/>
                  </a:cubicBezTo>
                  <a:cubicBezTo>
                    <a:pt x="3402" y="263"/>
                    <a:pt x="3406" y="264"/>
                    <a:pt x="3410" y="264"/>
                  </a:cubicBezTo>
                  <a:cubicBezTo>
                    <a:pt x="3413" y="264"/>
                    <a:pt x="3456" y="262"/>
                    <a:pt x="3453" y="259"/>
                  </a:cubicBezTo>
                  <a:cubicBezTo>
                    <a:pt x="3439" y="247"/>
                    <a:pt x="3481" y="249"/>
                    <a:pt x="3494" y="248"/>
                  </a:cubicBezTo>
                  <a:cubicBezTo>
                    <a:pt x="3505" y="246"/>
                    <a:pt x="3516" y="244"/>
                    <a:pt x="3526" y="242"/>
                  </a:cubicBezTo>
                  <a:cubicBezTo>
                    <a:pt x="3537" y="238"/>
                    <a:pt x="3534" y="238"/>
                    <a:pt x="3532" y="236"/>
                  </a:cubicBezTo>
                  <a:cubicBezTo>
                    <a:pt x="3530" y="234"/>
                    <a:pt x="3550" y="234"/>
                    <a:pt x="3552" y="234"/>
                  </a:cubicBezTo>
                  <a:cubicBezTo>
                    <a:pt x="3559" y="232"/>
                    <a:pt x="3566" y="231"/>
                    <a:pt x="3573" y="229"/>
                  </a:cubicBezTo>
                  <a:cubicBezTo>
                    <a:pt x="3578" y="227"/>
                    <a:pt x="3592" y="219"/>
                    <a:pt x="3600" y="219"/>
                  </a:cubicBezTo>
                  <a:cubicBezTo>
                    <a:pt x="3602" y="219"/>
                    <a:pt x="3604" y="220"/>
                    <a:pt x="3604" y="222"/>
                  </a:cubicBezTo>
                  <a:cubicBezTo>
                    <a:pt x="3605" y="226"/>
                    <a:pt x="3611" y="228"/>
                    <a:pt x="3618" y="228"/>
                  </a:cubicBezTo>
                  <a:cubicBezTo>
                    <a:pt x="3625" y="228"/>
                    <a:pt x="3632" y="226"/>
                    <a:pt x="3638" y="224"/>
                  </a:cubicBezTo>
                  <a:cubicBezTo>
                    <a:pt x="3650" y="219"/>
                    <a:pt x="3635" y="214"/>
                    <a:pt x="3652" y="211"/>
                  </a:cubicBezTo>
                  <a:lnTo>
                    <a:pt x="3652" y="211"/>
                  </a:lnTo>
                  <a:cubicBezTo>
                    <a:pt x="3653" y="216"/>
                    <a:pt x="3652" y="221"/>
                    <a:pt x="3658" y="221"/>
                  </a:cubicBezTo>
                  <a:cubicBezTo>
                    <a:pt x="3660" y="221"/>
                    <a:pt x="3661" y="220"/>
                    <a:pt x="3663" y="220"/>
                  </a:cubicBezTo>
                  <a:cubicBezTo>
                    <a:pt x="3684" y="216"/>
                    <a:pt x="3645" y="199"/>
                    <a:pt x="3633" y="199"/>
                  </a:cubicBezTo>
                  <a:cubicBezTo>
                    <a:pt x="3625" y="199"/>
                    <a:pt x="3615" y="202"/>
                    <a:pt x="3608" y="202"/>
                  </a:cubicBezTo>
                  <a:cubicBezTo>
                    <a:pt x="3604" y="202"/>
                    <a:pt x="3600" y="201"/>
                    <a:pt x="3600" y="197"/>
                  </a:cubicBezTo>
                  <a:cubicBezTo>
                    <a:pt x="3599" y="197"/>
                    <a:pt x="3599" y="197"/>
                    <a:pt x="3598" y="197"/>
                  </a:cubicBezTo>
                  <a:cubicBezTo>
                    <a:pt x="3593" y="197"/>
                    <a:pt x="3583" y="200"/>
                    <a:pt x="3577" y="200"/>
                  </a:cubicBezTo>
                  <a:cubicBezTo>
                    <a:pt x="3573" y="200"/>
                    <a:pt x="3571" y="199"/>
                    <a:pt x="3570" y="196"/>
                  </a:cubicBezTo>
                  <a:lnTo>
                    <a:pt x="3570" y="196"/>
                  </a:lnTo>
                  <a:cubicBezTo>
                    <a:pt x="3569" y="200"/>
                    <a:pt x="3583" y="213"/>
                    <a:pt x="3571" y="216"/>
                  </a:cubicBezTo>
                  <a:cubicBezTo>
                    <a:pt x="3570" y="216"/>
                    <a:pt x="3569" y="216"/>
                    <a:pt x="3568" y="216"/>
                  </a:cubicBezTo>
                  <a:cubicBezTo>
                    <a:pt x="3560" y="216"/>
                    <a:pt x="3547" y="210"/>
                    <a:pt x="3538" y="210"/>
                  </a:cubicBezTo>
                  <a:cubicBezTo>
                    <a:pt x="3535" y="210"/>
                    <a:pt x="3532" y="211"/>
                    <a:pt x="3530" y="212"/>
                  </a:cubicBezTo>
                  <a:cubicBezTo>
                    <a:pt x="3526" y="215"/>
                    <a:pt x="3532" y="218"/>
                    <a:pt x="3533" y="220"/>
                  </a:cubicBezTo>
                  <a:cubicBezTo>
                    <a:pt x="3534" y="226"/>
                    <a:pt x="3522" y="228"/>
                    <a:pt x="3515" y="229"/>
                  </a:cubicBezTo>
                  <a:cubicBezTo>
                    <a:pt x="3512" y="229"/>
                    <a:pt x="3507" y="230"/>
                    <a:pt x="3503" y="230"/>
                  </a:cubicBezTo>
                  <a:cubicBezTo>
                    <a:pt x="3495" y="230"/>
                    <a:pt x="3487" y="228"/>
                    <a:pt x="3491" y="222"/>
                  </a:cubicBezTo>
                  <a:cubicBezTo>
                    <a:pt x="3497" y="214"/>
                    <a:pt x="3527" y="209"/>
                    <a:pt x="3518" y="201"/>
                  </a:cubicBezTo>
                  <a:cubicBezTo>
                    <a:pt x="3515" y="198"/>
                    <a:pt x="3511" y="196"/>
                    <a:pt x="3507" y="196"/>
                  </a:cubicBezTo>
                  <a:close/>
                </a:path>
              </a:pathLst>
            </a:custGeom>
            <a:solidFill>
              <a:srgbClr val="F7C6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7"/>
            <p:cNvSpPr/>
            <p:nvPr/>
          </p:nvSpPr>
          <p:spPr>
            <a:xfrm>
              <a:off x="7849550" y="4010868"/>
              <a:ext cx="696374" cy="275664"/>
            </a:xfrm>
            <a:custGeom>
              <a:rect b="b" l="l" r="r" t="t"/>
              <a:pathLst>
                <a:path extrusionOk="0" h="2022" w="5108">
                  <a:moveTo>
                    <a:pt x="4667" y="233"/>
                  </a:moveTo>
                  <a:cubicBezTo>
                    <a:pt x="4702" y="348"/>
                    <a:pt x="4770" y="569"/>
                    <a:pt x="4859" y="855"/>
                  </a:cubicBezTo>
                  <a:cubicBezTo>
                    <a:pt x="4691" y="966"/>
                    <a:pt x="3955" y="1411"/>
                    <a:pt x="2639" y="1666"/>
                  </a:cubicBezTo>
                  <a:cubicBezTo>
                    <a:pt x="2055" y="1779"/>
                    <a:pt x="1579" y="1815"/>
                    <a:pt x="1210" y="1815"/>
                  </a:cubicBezTo>
                  <a:cubicBezTo>
                    <a:pt x="663" y="1815"/>
                    <a:pt x="347" y="1736"/>
                    <a:pt x="253" y="1708"/>
                  </a:cubicBezTo>
                  <a:cubicBezTo>
                    <a:pt x="237" y="1398"/>
                    <a:pt x="223" y="1157"/>
                    <a:pt x="215" y="1033"/>
                  </a:cubicBezTo>
                  <a:lnTo>
                    <a:pt x="4667" y="233"/>
                  </a:lnTo>
                  <a:close/>
                  <a:moveTo>
                    <a:pt x="4809" y="1"/>
                  </a:moveTo>
                  <a:lnTo>
                    <a:pt x="0" y="864"/>
                  </a:lnTo>
                  <a:lnTo>
                    <a:pt x="6" y="955"/>
                  </a:lnTo>
                  <a:cubicBezTo>
                    <a:pt x="6" y="958"/>
                    <a:pt x="27" y="1300"/>
                    <a:pt x="53" y="1794"/>
                  </a:cubicBezTo>
                  <a:lnTo>
                    <a:pt x="57" y="1879"/>
                  </a:lnTo>
                  <a:lnTo>
                    <a:pt x="162" y="1893"/>
                  </a:lnTo>
                  <a:cubicBezTo>
                    <a:pt x="231" y="1916"/>
                    <a:pt x="570" y="2021"/>
                    <a:pt x="1203" y="2021"/>
                  </a:cubicBezTo>
                  <a:cubicBezTo>
                    <a:pt x="1586" y="2021"/>
                    <a:pt x="2076" y="1983"/>
                    <a:pt x="2678" y="1866"/>
                  </a:cubicBezTo>
                  <a:cubicBezTo>
                    <a:pt x="4143" y="1582"/>
                    <a:pt x="4901" y="1075"/>
                    <a:pt x="5006" y="1002"/>
                  </a:cubicBezTo>
                  <a:lnTo>
                    <a:pt x="5107" y="963"/>
                  </a:lnTo>
                  <a:lnTo>
                    <a:pt x="5078" y="872"/>
                  </a:lnTo>
                  <a:cubicBezTo>
                    <a:pt x="4932" y="404"/>
                    <a:pt x="4836" y="88"/>
                    <a:pt x="4836" y="88"/>
                  </a:cubicBezTo>
                  <a:lnTo>
                    <a:pt x="4809" y="1"/>
                  </a:lnTo>
                  <a:close/>
                </a:path>
              </a:pathLst>
            </a:custGeom>
            <a:solidFill>
              <a:srgbClr val="F7C6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7"/>
            <p:cNvSpPr/>
            <p:nvPr/>
          </p:nvSpPr>
          <p:spPr>
            <a:xfrm>
              <a:off x="7875998" y="4041679"/>
              <a:ext cx="636525" cy="219086"/>
            </a:xfrm>
            <a:custGeom>
              <a:rect b="b" l="l" r="r" t="t"/>
              <a:pathLst>
                <a:path extrusionOk="0" h="1607" w="4669">
                  <a:moveTo>
                    <a:pt x="4144" y="19"/>
                  </a:moveTo>
                  <a:cubicBezTo>
                    <a:pt x="4139" y="19"/>
                    <a:pt x="4134" y="21"/>
                    <a:pt x="4127" y="22"/>
                  </a:cubicBezTo>
                  <a:cubicBezTo>
                    <a:pt x="4128" y="25"/>
                    <a:pt x="4129" y="26"/>
                    <a:pt x="4131" y="26"/>
                  </a:cubicBezTo>
                  <a:cubicBezTo>
                    <a:pt x="4133" y="26"/>
                    <a:pt x="4135" y="26"/>
                    <a:pt x="4137" y="25"/>
                  </a:cubicBezTo>
                  <a:cubicBezTo>
                    <a:pt x="4139" y="25"/>
                    <a:pt x="4155" y="23"/>
                    <a:pt x="4152" y="21"/>
                  </a:cubicBezTo>
                  <a:cubicBezTo>
                    <a:pt x="4149" y="19"/>
                    <a:pt x="4147" y="19"/>
                    <a:pt x="4144" y="19"/>
                  </a:cubicBezTo>
                  <a:close/>
                  <a:moveTo>
                    <a:pt x="3955" y="97"/>
                  </a:moveTo>
                  <a:cubicBezTo>
                    <a:pt x="3959" y="97"/>
                    <a:pt x="3962" y="98"/>
                    <a:pt x="3962" y="101"/>
                  </a:cubicBezTo>
                  <a:lnTo>
                    <a:pt x="3934" y="106"/>
                  </a:lnTo>
                  <a:cubicBezTo>
                    <a:pt x="3934" y="101"/>
                    <a:pt x="3935" y="100"/>
                    <a:pt x="3943" y="99"/>
                  </a:cubicBezTo>
                  <a:cubicBezTo>
                    <a:pt x="3947" y="98"/>
                    <a:pt x="3951" y="97"/>
                    <a:pt x="3955" y="97"/>
                  </a:cubicBezTo>
                  <a:close/>
                  <a:moveTo>
                    <a:pt x="3815" y="118"/>
                  </a:moveTo>
                  <a:cubicBezTo>
                    <a:pt x="3815" y="118"/>
                    <a:pt x="3815" y="118"/>
                    <a:pt x="3815" y="118"/>
                  </a:cubicBezTo>
                  <a:lnTo>
                    <a:pt x="3815" y="118"/>
                  </a:lnTo>
                  <a:cubicBezTo>
                    <a:pt x="3815" y="118"/>
                    <a:pt x="3815" y="118"/>
                    <a:pt x="3815" y="118"/>
                  </a:cubicBezTo>
                  <a:close/>
                  <a:moveTo>
                    <a:pt x="3569" y="162"/>
                  </a:moveTo>
                  <a:cubicBezTo>
                    <a:pt x="3569" y="162"/>
                    <a:pt x="3570" y="163"/>
                    <a:pt x="3570" y="163"/>
                  </a:cubicBezTo>
                  <a:lnTo>
                    <a:pt x="3570" y="163"/>
                  </a:lnTo>
                  <a:cubicBezTo>
                    <a:pt x="3570" y="163"/>
                    <a:pt x="3569" y="162"/>
                    <a:pt x="3569" y="162"/>
                  </a:cubicBezTo>
                  <a:close/>
                  <a:moveTo>
                    <a:pt x="3607" y="166"/>
                  </a:moveTo>
                  <a:cubicBezTo>
                    <a:pt x="3610" y="166"/>
                    <a:pt x="3610" y="168"/>
                    <a:pt x="3605" y="171"/>
                  </a:cubicBezTo>
                  <a:cubicBezTo>
                    <a:pt x="3601" y="174"/>
                    <a:pt x="3596" y="178"/>
                    <a:pt x="3591" y="181"/>
                  </a:cubicBezTo>
                  <a:cubicBezTo>
                    <a:pt x="3590" y="177"/>
                    <a:pt x="3589" y="171"/>
                    <a:pt x="3599" y="169"/>
                  </a:cubicBezTo>
                  <a:cubicBezTo>
                    <a:pt x="3602" y="167"/>
                    <a:pt x="3605" y="166"/>
                    <a:pt x="3607" y="166"/>
                  </a:cubicBezTo>
                  <a:close/>
                  <a:moveTo>
                    <a:pt x="3345" y="218"/>
                  </a:moveTo>
                  <a:cubicBezTo>
                    <a:pt x="3351" y="221"/>
                    <a:pt x="3362" y="225"/>
                    <a:pt x="3347" y="229"/>
                  </a:cubicBezTo>
                  <a:cubicBezTo>
                    <a:pt x="3346" y="230"/>
                    <a:pt x="3345" y="230"/>
                    <a:pt x="3344" y="230"/>
                  </a:cubicBezTo>
                  <a:cubicBezTo>
                    <a:pt x="3333" y="230"/>
                    <a:pt x="3334" y="220"/>
                    <a:pt x="3345" y="218"/>
                  </a:cubicBezTo>
                  <a:close/>
                  <a:moveTo>
                    <a:pt x="3241" y="272"/>
                  </a:moveTo>
                  <a:lnTo>
                    <a:pt x="3241" y="272"/>
                  </a:lnTo>
                  <a:cubicBezTo>
                    <a:pt x="3241" y="272"/>
                    <a:pt x="3241" y="272"/>
                    <a:pt x="3241" y="272"/>
                  </a:cubicBezTo>
                  <a:close/>
                  <a:moveTo>
                    <a:pt x="3177" y="279"/>
                  </a:moveTo>
                  <a:lnTo>
                    <a:pt x="3177" y="279"/>
                  </a:lnTo>
                  <a:cubicBezTo>
                    <a:pt x="3177" y="279"/>
                    <a:pt x="3177" y="279"/>
                    <a:pt x="3177" y="279"/>
                  </a:cubicBezTo>
                  <a:cubicBezTo>
                    <a:pt x="3177" y="279"/>
                    <a:pt x="3177" y="279"/>
                    <a:pt x="3177" y="279"/>
                  </a:cubicBezTo>
                  <a:close/>
                  <a:moveTo>
                    <a:pt x="2578" y="392"/>
                  </a:moveTo>
                  <a:lnTo>
                    <a:pt x="2578" y="392"/>
                  </a:lnTo>
                  <a:cubicBezTo>
                    <a:pt x="2578" y="393"/>
                    <a:pt x="2578" y="393"/>
                    <a:pt x="2578" y="393"/>
                  </a:cubicBezTo>
                  <a:cubicBezTo>
                    <a:pt x="2578" y="393"/>
                    <a:pt x="2578" y="393"/>
                    <a:pt x="2578" y="392"/>
                  </a:cubicBezTo>
                  <a:close/>
                  <a:moveTo>
                    <a:pt x="2159" y="450"/>
                  </a:moveTo>
                  <a:cubicBezTo>
                    <a:pt x="2151" y="450"/>
                    <a:pt x="2143" y="461"/>
                    <a:pt x="2154" y="461"/>
                  </a:cubicBezTo>
                  <a:cubicBezTo>
                    <a:pt x="2155" y="461"/>
                    <a:pt x="2156" y="461"/>
                    <a:pt x="2158" y="461"/>
                  </a:cubicBezTo>
                  <a:cubicBezTo>
                    <a:pt x="2160" y="461"/>
                    <a:pt x="2164" y="460"/>
                    <a:pt x="2167" y="459"/>
                  </a:cubicBezTo>
                  <a:cubicBezTo>
                    <a:pt x="2166" y="452"/>
                    <a:pt x="2162" y="450"/>
                    <a:pt x="2159" y="450"/>
                  </a:cubicBezTo>
                  <a:close/>
                  <a:moveTo>
                    <a:pt x="1905" y="458"/>
                  </a:moveTo>
                  <a:cubicBezTo>
                    <a:pt x="1910" y="460"/>
                    <a:pt x="1915" y="463"/>
                    <a:pt x="1916" y="468"/>
                  </a:cubicBezTo>
                  <a:cubicBezTo>
                    <a:pt x="1912" y="469"/>
                    <a:pt x="1909" y="469"/>
                    <a:pt x="1907" y="469"/>
                  </a:cubicBezTo>
                  <a:cubicBezTo>
                    <a:pt x="1900" y="469"/>
                    <a:pt x="1897" y="466"/>
                    <a:pt x="1896" y="460"/>
                  </a:cubicBezTo>
                  <a:lnTo>
                    <a:pt x="1905" y="458"/>
                  </a:lnTo>
                  <a:close/>
                  <a:moveTo>
                    <a:pt x="4640" y="505"/>
                  </a:moveTo>
                  <a:cubicBezTo>
                    <a:pt x="4636" y="505"/>
                    <a:pt x="4634" y="509"/>
                    <a:pt x="4636" y="516"/>
                  </a:cubicBezTo>
                  <a:cubicBezTo>
                    <a:pt x="4638" y="520"/>
                    <a:pt x="4640" y="522"/>
                    <a:pt x="4642" y="522"/>
                  </a:cubicBezTo>
                  <a:cubicBezTo>
                    <a:pt x="4646" y="522"/>
                    <a:pt x="4648" y="518"/>
                    <a:pt x="4647" y="512"/>
                  </a:cubicBezTo>
                  <a:cubicBezTo>
                    <a:pt x="4645" y="507"/>
                    <a:pt x="4642" y="505"/>
                    <a:pt x="4640" y="505"/>
                  </a:cubicBezTo>
                  <a:close/>
                  <a:moveTo>
                    <a:pt x="4659" y="557"/>
                  </a:moveTo>
                  <a:cubicBezTo>
                    <a:pt x="4657" y="557"/>
                    <a:pt x="4656" y="557"/>
                    <a:pt x="4655" y="559"/>
                  </a:cubicBezTo>
                  <a:cubicBezTo>
                    <a:pt x="4658" y="568"/>
                    <a:pt x="4661" y="573"/>
                    <a:pt x="4663" y="573"/>
                  </a:cubicBezTo>
                  <a:cubicBezTo>
                    <a:pt x="4665" y="573"/>
                    <a:pt x="4667" y="570"/>
                    <a:pt x="4669" y="564"/>
                  </a:cubicBezTo>
                  <a:cubicBezTo>
                    <a:pt x="4665" y="561"/>
                    <a:pt x="4662" y="557"/>
                    <a:pt x="4659" y="557"/>
                  </a:cubicBezTo>
                  <a:close/>
                  <a:moveTo>
                    <a:pt x="1231" y="576"/>
                  </a:moveTo>
                  <a:lnTo>
                    <a:pt x="1231" y="576"/>
                  </a:lnTo>
                  <a:lnTo>
                    <a:pt x="1231" y="576"/>
                  </a:lnTo>
                  <a:cubicBezTo>
                    <a:pt x="1231" y="576"/>
                    <a:pt x="1231" y="576"/>
                    <a:pt x="1231" y="576"/>
                  </a:cubicBezTo>
                  <a:close/>
                  <a:moveTo>
                    <a:pt x="4623" y="619"/>
                  </a:moveTo>
                  <a:lnTo>
                    <a:pt x="4623" y="619"/>
                  </a:lnTo>
                  <a:cubicBezTo>
                    <a:pt x="4624" y="619"/>
                    <a:pt x="4624" y="619"/>
                    <a:pt x="4624" y="619"/>
                  </a:cubicBezTo>
                  <a:lnTo>
                    <a:pt x="4624" y="619"/>
                  </a:lnTo>
                  <a:cubicBezTo>
                    <a:pt x="4624" y="619"/>
                    <a:pt x="4624" y="619"/>
                    <a:pt x="4623" y="619"/>
                  </a:cubicBezTo>
                  <a:close/>
                  <a:moveTo>
                    <a:pt x="4636" y="635"/>
                  </a:moveTo>
                  <a:cubicBezTo>
                    <a:pt x="4638" y="635"/>
                    <a:pt x="4640" y="635"/>
                    <a:pt x="4642" y="636"/>
                  </a:cubicBezTo>
                  <a:lnTo>
                    <a:pt x="4635" y="641"/>
                  </a:lnTo>
                  <a:lnTo>
                    <a:pt x="4624" y="641"/>
                  </a:lnTo>
                  <a:cubicBezTo>
                    <a:pt x="4629" y="638"/>
                    <a:pt x="4632" y="635"/>
                    <a:pt x="4636" y="635"/>
                  </a:cubicBezTo>
                  <a:close/>
                  <a:moveTo>
                    <a:pt x="4520" y="725"/>
                  </a:moveTo>
                  <a:cubicBezTo>
                    <a:pt x="4520" y="725"/>
                    <a:pt x="4520" y="725"/>
                    <a:pt x="4520" y="725"/>
                  </a:cubicBezTo>
                  <a:lnTo>
                    <a:pt x="4520" y="725"/>
                  </a:lnTo>
                  <a:cubicBezTo>
                    <a:pt x="4520" y="725"/>
                    <a:pt x="4520" y="725"/>
                    <a:pt x="4520" y="725"/>
                  </a:cubicBezTo>
                  <a:close/>
                  <a:moveTo>
                    <a:pt x="61" y="841"/>
                  </a:moveTo>
                  <a:lnTo>
                    <a:pt x="61" y="841"/>
                  </a:lnTo>
                  <a:cubicBezTo>
                    <a:pt x="62" y="841"/>
                    <a:pt x="62" y="841"/>
                    <a:pt x="62" y="842"/>
                  </a:cubicBezTo>
                  <a:cubicBezTo>
                    <a:pt x="62" y="841"/>
                    <a:pt x="62" y="841"/>
                    <a:pt x="61" y="841"/>
                  </a:cubicBezTo>
                  <a:close/>
                  <a:moveTo>
                    <a:pt x="21" y="890"/>
                  </a:moveTo>
                  <a:cubicBezTo>
                    <a:pt x="21" y="890"/>
                    <a:pt x="22" y="891"/>
                    <a:pt x="24" y="892"/>
                  </a:cubicBezTo>
                  <a:cubicBezTo>
                    <a:pt x="29" y="897"/>
                    <a:pt x="27" y="906"/>
                    <a:pt x="28" y="915"/>
                  </a:cubicBezTo>
                  <a:cubicBezTo>
                    <a:pt x="27" y="915"/>
                    <a:pt x="27" y="915"/>
                    <a:pt x="26" y="915"/>
                  </a:cubicBezTo>
                  <a:cubicBezTo>
                    <a:pt x="22" y="915"/>
                    <a:pt x="17" y="914"/>
                    <a:pt x="16" y="906"/>
                  </a:cubicBezTo>
                  <a:cubicBezTo>
                    <a:pt x="16" y="899"/>
                    <a:pt x="17" y="890"/>
                    <a:pt x="21" y="890"/>
                  </a:cubicBezTo>
                  <a:close/>
                  <a:moveTo>
                    <a:pt x="65" y="987"/>
                  </a:moveTo>
                  <a:cubicBezTo>
                    <a:pt x="47" y="988"/>
                    <a:pt x="56" y="1005"/>
                    <a:pt x="62" y="1005"/>
                  </a:cubicBezTo>
                  <a:cubicBezTo>
                    <a:pt x="64" y="1005"/>
                    <a:pt x="66" y="1003"/>
                    <a:pt x="66" y="996"/>
                  </a:cubicBezTo>
                  <a:cubicBezTo>
                    <a:pt x="66" y="993"/>
                    <a:pt x="65" y="990"/>
                    <a:pt x="65" y="987"/>
                  </a:cubicBezTo>
                  <a:close/>
                  <a:moveTo>
                    <a:pt x="77" y="1042"/>
                  </a:moveTo>
                  <a:cubicBezTo>
                    <a:pt x="77" y="1042"/>
                    <a:pt x="77" y="1042"/>
                    <a:pt x="76" y="1042"/>
                  </a:cubicBezTo>
                  <a:lnTo>
                    <a:pt x="76" y="1042"/>
                  </a:lnTo>
                  <a:cubicBezTo>
                    <a:pt x="77" y="1042"/>
                    <a:pt x="77" y="1042"/>
                    <a:pt x="77" y="1042"/>
                  </a:cubicBezTo>
                  <a:close/>
                  <a:moveTo>
                    <a:pt x="3675" y="1065"/>
                  </a:moveTo>
                  <a:cubicBezTo>
                    <a:pt x="3675" y="1065"/>
                    <a:pt x="3675" y="1065"/>
                    <a:pt x="3675" y="1065"/>
                  </a:cubicBezTo>
                  <a:lnTo>
                    <a:pt x="3675" y="1065"/>
                  </a:lnTo>
                  <a:cubicBezTo>
                    <a:pt x="3675" y="1065"/>
                    <a:pt x="3675" y="1065"/>
                    <a:pt x="3675" y="1065"/>
                  </a:cubicBezTo>
                  <a:close/>
                  <a:moveTo>
                    <a:pt x="3433" y="1143"/>
                  </a:moveTo>
                  <a:lnTo>
                    <a:pt x="3425" y="1145"/>
                  </a:lnTo>
                  <a:lnTo>
                    <a:pt x="3418" y="1153"/>
                  </a:lnTo>
                  <a:cubicBezTo>
                    <a:pt x="3421" y="1154"/>
                    <a:pt x="3424" y="1155"/>
                    <a:pt x="3426" y="1155"/>
                  </a:cubicBezTo>
                  <a:cubicBezTo>
                    <a:pt x="3433" y="1155"/>
                    <a:pt x="3436" y="1151"/>
                    <a:pt x="3433" y="1143"/>
                  </a:cubicBezTo>
                  <a:close/>
                  <a:moveTo>
                    <a:pt x="50" y="1158"/>
                  </a:moveTo>
                  <a:cubicBezTo>
                    <a:pt x="51" y="1158"/>
                    <a:pt x="52" y="1158"/>
                    <a:pt x="53" y="1159"/>
                  </a:cubicBezTo>
                  <a:cubicBezTo>
                    <a:pt x="58" y="1165"/>
                    <a:pt x="57" y="1173"/>
                    <a:pt x="57" y="1182"/>
                  </a:cubicBezTo>
                  <a:cubicBezTo>
                    <a:pt x="56" y="1182"/>
                    <a:pt x="56" y="1182"/>
                    <a:pt x="55" y="1182"/>
                  </a:cubicBezTo>
                  <a:cubicBezTo>
                    <a:pt x="51" y="1182"/>
                    <a:pt x="45" y="1181"/>
                    <a:pt x="45" y="1172"/>
                  </a:cubicBezTo>
                  <a:cubicBezTo>
                    <a:pt x="45" y="1166"/>
                    <a:pt x="46" y="1158"/>
                    <a:pt x="50" y="1158"/>
                  </a:cubicBezTo>
                  <a:close/>
                  <a:moveTo>
                    <a:pt x="3224" y="1221"/>
                  </a:moveTo>
                  <a:cubicBezTo>
                    <a:pt x="3224" y="1221"/>
                    <a:pt x="3224" y="1221"/>
                    <a:pt x="3224" y="1221"/>
                  </a:cubicBezTo>
                  <a:lnTo>
                    <a:pt x="3224" y="1221"/>
                  </a:lnTo>
                  <a:cubicBezTo>
                    <a:pt x="3224" y="1221"/>
                    <a:pt x="3224" y="1221"/>
                    <a:pt x="3224" y="1221"/>
                  </a:cubicBezTo>
                  <a:close/>
                  <a:moveTo>
                    <a:pt x="3951" y="962"/>
                  </a:moveTo>
                  <a:cubicBezTo>
                    <a:pt x="3947" y="962"/>
                    <a:pt x="3944" y="962"/>
                    <a:pt x="3945" y="964"/>
                  </a:cubicBezTo>
                  <a:cubicBezTo>
                    <a:pt x="3941" y="971"/>
                    <a:pt x="3937" y="973"/>
                    <a:pt x="3927" y="973"/>
                  </a:cubicBezTo>
                  <a:cubicBezTo>
                    <a:pt x="3916" y="975"/>
                    <a:pt x="3899" y="974"/>
                    <a:pt x="3889" y="984"/>
                  </a:cubicBezTo>
                  <a:cubicBezTo>
                    <a:pt x="3882" y="990"/>
                    <a:pt x="3881" y="995"/>
                    <a:pt x="3874" y="995"/>
                  </a:cubicBezTo>
                  <a:cubicBezTo>
                    <a:pt x="3872" y="995"/>
                    <a:pt x="3870" y="995"/>
                    <a:pt x="3868" y="994"/>
                  </a:cubicBezTo>
                  <a:cubicBezTo>
                    <a:pt x="3857" y="999"/>
                    <a:pt x="3842" y="1015"/>
                    <a:pt x="3832" y="1015"/>
                  </a:cubicBezTo>
                  <a:cubicBezTo>
                    <a:pt x="3829" y="1015"/>
                    <a:pt x="3827" y="1014"/>
                    <a:pt x="3825" y="1009"/>
                  </a:cubicBezTo>
                  <a:lnTo>
                    <a:pt x="3825" y="1009"/>
                  </a:lnTo>
                  <a:cubicBezTo>
                    <a:pt x="3830" y="1023"/>
                    <a:pt x="3794" y="1026"/>
                    <a:pt x="3782" y="1032"/>
                  </a:cubicBezTo>
                  <a:cubicBezTo>
                    <a:pt x="3770" y="1039"/>
                    <a:pt x="3783" y="1040"/>
                    <a:pt x="3776" y="1048"/>
                  </a:cubicBezTo>
                  <a:cubicBezTo>
                    <a:pt x="3774" y="1049"/>
                    <a:pt x="3772" y="1050"/>
                    <a:pt x="3770" y="1050"/>
                  </a:cubicBezTo>
                  <a:cubicBezTo>
                    <a:pt x="3765" y="1050"/>
                    <a:pt x="3760" y="1045"/>
                    <a:pt x="3759" y="1042"/>
                  </a:cubicBezTo>
                  <a:cubicBezTo>
                    <a:pt x="3757" y="1038"/>
                    <a:pt x="3755" y="1036"/>
                    <a:pt x="3752" y="1036"/>
                  </a:cubicBezTo>
                  <a:cubicBezTo>
                    <a:pt x="3745" y="1036"/>
                    <a:pt x="3734" y="1048"/>
                    <a:pt x="3725" y="1053"/>
                  </a:cubicBezTo>
                  <a:cubicBezTo>
                    <a:pt x="3720" y="1055"/>
                    <a:pt x="3683" y="1066"/>
                    <a:pt x="3676" y="1066"/>
                  </a:cubicBezTo>
                  <a:cubicBezTo>
                    <a:pt x="3675" y="1066"/>
                    <a:pt x="3675" y="1066"/>
                    <a:pt x="3675" y="1065"/>
                  </a:cubicBezTo>
                  <a:lnTo>
                    <a:pt x="3675" y="1065"/>
                  </a:lnTo>
                  <a:cubicBezTo>
                    <a:pt x="3674" y="1066"/>
                    <a:pt x="3675" y="1067"/>
                    <a:pt x="3676" y="1067"/>
                  </a:cubicBezTo>
                  <a:cubicBezTo>
                    <a:pt x="3676" y="1067"/>
                    <a:pt x="3678" y="1066"/>
                    <a:pt x="3679" y="1066"/>
                  </a:cubicBezTo>
                  <a:cubicBezTo>
                    <a:pt x="3680" y="1066"/>
                    <a:pt x="3681" y="1067"/>
                    <a:pt x="3679" y="1069"/>
                  </a:cubicBezTo>
                  <a:cubicBezTo>
                    <a:pt x="3676" y="1074"/>
                    <a:pt x="3668" y="1076"/>
                    <a:pt x="3664" y="1077"/>
                  </a:cubicBezTo>
                  <a:cubicBezTo>
                    <a:pt x="3658" y="1080"/>
                    <a:pt x="3648" y="1084"/>
                    <a:pt x="3641" y="1084"/>
                  </a:cubicBezTo>
                  <a:cubicBezTo>
                    <a:pt x="3640" y="1084"/>
                    <a:pt x="3639" y="1084"/>
                    <a:pt x="3638" y="1083"/>
                  </a:cubicBezTo>
                  <a:cubicBezTo>
                    <a:pt x="3634" y="1082"/>
                    <a:pt x="3632" y="1080"/>
                    <a:pt x="3630" y="1080"/>
                  </a:cubicBezTo>
                  <a:cubicBezTo>
                    <a:pt x="3628" y="1080"/>
                    <a:pt x="3625" y="1081"/>
                    <a:pt x="3621" y="1083"/>
                  </a:cubicBezTo>
                  <a:cubicBezTo>
                    <a:pt x="3614" y="1089"/>
                    <a:pt x="3615" y="1097"/>
                    <a:pt x="3610" y="1100"/>
                  </a:cubicBezTo>
                  <a:cubicBezTo>
                    <a:pt x="3604" y="1104"/>
                    <a:pt x="3596" y="1104"/>
                    <a:pt x="3589" y="1104"/>
                  </a:cubicBezTo>
                  <a:cubicBezTo>
                    <a:pt x="3584" y="1104"/>
                    <a:pt x="3579" y="1104"/>
                    <a:pt x="3575" y="1104"/>
                  </a:cubicBezTo>
                  <a:cubicBezTo>
                    <a:pt x="3574" y="1104"/>
                    <a:pt x="3572" y="1104"/>
                    <a:pt x="3571" y="1104"/>
                  </a:cubicBezTo>
                  <a:cubicBezTo>
                    <a:pt x="3560" y="1105"/>
                    <a:pt x="3548" y="1108"/>
                    <a:pt x="3535" y="1112"/>
                  </a:cubicBezTo>
                  <a:cubicBezTo>
                    <a:pt x="3524" y="1117"/>
                    <a:pt x="3513" y="1123"/>
                    <a:pt x="3504" y="1130"/>
                  </a:cubicBezTo>
                  <a:cubicBezTo>
                    <a:pt x="3500" y="1133"/>
                    <a:pt x="3492" y="1145"/>
                    <a:pt x="3487" y="1147"/>
                  </a:cubicBezTo>
                  <a:cubicBezTo>
                    <a:pt x="3488" y="1146"/>
                    <a:pt x="3490" y="1135"/>
                    <a:pt x="3487" y="1133"/>
                  </a:cubicBezTo>
                  <a:cubicBezTo>
                    <a:pt x="3487" y="1133"/>
                    <a:pt x="3486" y="1133"/>
                    <a:pt x="3485" y="1133"/>
                  </a:cubicBezTo>
                  <a:cubicBezTo>
                    <a:pt x="3479" y="1133"/>
                    <a:pt x="3462" y="1140"/>
                    <a:pt x="3459" y="1142"/>
                  </a:cubicBezTo>
                  <a:cubicBezTo>
                    <a:pt x="3451" y="1145"/>
                    <a:pt x="3457" y="1150"/>
                    <a:pt x="3447" y="1154"/>
                  </a:cubicBezTo>
                  <a:cubicBezTo>
                    <a:pt x="3439" y="1157"/>
                    <a:pt x="3430" y="1159"/>
                    <a:pt x="3422" y="1160"/>
                  </a:cubicBezTo>
                  <a:cubicBezTo>
                    <a:pt x="3419" y="1161"/>
                    <a:pt x="3416" y="1161"/>
                    <a:pt x="3414" y="1161"/>
                  </a:cubicBezTo>
                  <a:cubicBezTo>
                    <a:pt x="3406" y="1161"/>
                    <a:pt x="3400" y="1159"/>
                    <a:pt x="3395" y="1159"/>
                  </a:cubicBezTo>
                  <a:cubicBezTo>
                    <a:pt x="3389" y="1159"/>
                    <a:pt x="3383" y="1161"/>
                    <a:pt x="3374" y="1167"/>
                  </a:cubicBezTo>
                  <a:cubicBezTo>
                    <a:pt x="3366" y="1177"/>
                    <a:pt x="3356" y="1179"/>
                    <a:pt x="3342" y="1183"/>
                  </a:cubicBezTo>
                  <a:cubicBezTo>
                    <a:pt x="3337" y="1185"/>
                    <a:pt x="3338" y="1196"/>
                    <a:pt x="3326" y="1200"/>
                  </a:cubicBezTo>
                  <a:cubicBezTo>
                    <a:pt x="3324" y="1198"/>
                    <a:pt x="3327" y="1187"/>
                    <a:pt x="3322" y="1187"/>
                  </a:cubicBezTo>
                  <a:cubicBezTo>
                    <a:pt x="3320" y="1187"/>
                    <a:pt x="3319" y="1188"/>
                    <a:pt x="3316" y="1189"/>
                  </a:cubicBezTo>
                  <a:cubicBezTo>
                    <a:pt x="3309" y="1193"/>
                    <a:pt x="3306" y="1200"/>
                    <a:pt x="3301" y="1206"/>
                  </a:cubicBezTo>
                  <a:lnTo>
                    <a:pt x="3301" y="1206"/>
                  </a:lnTo>
                  <a:cubicBezTo>
                    <a:pt x="3303" y="1203"/>
                    <a:pt x="3302" y="1202"/>
                    <a:pt x="3300" y="1202"/>
                  </a:cubicBezTo>
                  <a:cubicBezTo>
                    <a:pt x="3292" y="1202"/>
                    <a:pt x="3274" y="1209"/>
                    <a:pt x="3269" y="1210"/>
                  </a:cubicBezTo>
                  <a:cubicBezTo>
                    <a:pt x="3268" y="1210"/>
                    <a:pt x="3267" y="1210"/>
                    <a:pt x="3267" y="1210"/>
                  </a:cubicBezTo>
                  <a:cubicBezTo>
                    <a:pt x="3259" y="1210"/>
                    <a:pt x="3263" y="1203"/>
                    <a:pt x="3256" y="1203"/>
                  </a:cubicBezTo>
                  <a:cubicBezTo>
                    <a:pt x="3254" y="1203"/>
                    <a:pt x="3253" y="1203"/>
                    <a:pt x="3251" y="1204"/>
                  </a:cubicBezTo>
                  <a:cubicBezTo>
                    <a:pt x="3237" y="1208"/>
                    <a:pt x="3242" y="1231"/>
                    <a:pt x="3257" y="1231"/>
                  </a:cubicBezTo>
                  <a:cubicBezTo>
                    <a:pt x="3258" y="1231"/>
                    <a:pt x="3260" y="1231"/>
                    <a:pt x="3261" y="1230"/>
                  </a:cubicBezTo>
                  <a:lnTo>
                    <a:pt x="3261" y="1230"/>
                  </a:lnTo>
                  <a:lnTo>
                    <a:pt x="3249" y="1234"/>
                  </a:lnTo>
                  <a:cubicBezTo>
                    <a:pt x="3238" y="1237"/>
                    <a:pt x="3227" y="1250"/>
                    <a:pt x="3238" y="1250"/>
                  </a:cubicBezTo>
                  <a:cubicBezTo>
                    <a:pt x="3239" y="1250"/>
                    <a:pt x="3240" y="1250"/>
                    <a:pt x="3242" y="1249"/>
                  </a:cubicBezTo>
                  <a:cubicBezTo>
                    <a:pt x="3255" y="1247"/>
                    <a:pt x="3269" y="1242"/>
                    <a:pt x="3281" y="1237"/>
                  </a:cubicBezTo>
                  <a:cubicBezTo>
                    <a:pt x="3295" y="1232"/>
                    <a:pt x="3299" y="1229"/>
                    <a:pt x="3304" y="1220"/>
                  </a:cubicBezTo>
                  <a:cubicBezTo>
                    <a:pt x="3310" y="1211"/>
                    <a:pt x="3330" y="1216"/>
                    <a:pt x="3326" y="1202"/>
                  </a:cubicBezTo>
                  <a:lnTo>
                    <a:pt x="3326" y="1202"/>
                  </a:lnTo>
                  <a:cubicBezTo>
                    <a:pt x="3327" y="1207"/>
                    <a:pt x="3333" y="1208"/>
                    <a:pt x="3340" y="1208"/>
                  </a:cubicBezTo>
                  <a:cubicBezTo>
                    <a:pt x="3353" y="1208"/>
                    <a:pt x="3371" y="1203"/>
                    <a:pt x="3381" y="1202"/>
                  </a:cubicBezTo>
                  <a:cubicBezTo>
                    <a:pt x="3385" y="1201"/>
                    <a:pt x="3393" y="1199"/>
                    <a:pt x="3399" y="1199"/>
                  </a:cubicBezTo>
                  <a:cubicBezTo>
                    <a:pt x="3401" y="1199"/>
                    <a:pt x="3402" y="1199"/>
                    <a:pt x="3403" y="1200"/>
                  </a:cubicBezTo>
                  <a:cubicBezTo>
                    <a:pt x="3404" y="1203"/>
                    <a:pt x="3409" y="1206"/>
                    <a:pt x="3416" y="1206"/>
                  </a:cubicBezTo>
                  <a:cubicBezTo>
                    <a:pt x="3418" y="1206"/>
                    <a:pt x="3421" y="1205"/>
                    <a:pt x="3424" y="1205"/>
                  </a:cubicBezTo>
                  <a:lnTo>
                    <a:pt x="3420" y="1194"/>
                  </a:lnTo>
                  <a:cubicBezTo>
                    <a:pt x="3424" y="1193"/>
                    <a:pt x="3426" y="1193"/>
                    <a:pt x="3429" y="1193"/>
                  </a:cubicBezTo>
                  <a:cubicBezTo>
                    <a:pt x="3433" y="1193"/>
                    <a:pt x="3436" y="1194"/>
                    <a:pt x="3440" y="1194"/>
                  </a:cubicBezTo>
                  <a:cubicBezTo>
                    <a:pt x="3443" y="1194"/>
                    <a:pt x="3446" y="1193"/>
                    <a:pt x="3451" y="1191"/>
                  </a:cubicBezTo>
                  <a:cubicBezTo>
                    <a:pt x="3461" y="1186"/>
                    <a:pt x="3473" y="1177"/>
                    <a:pt x="3478" y="1169"/>
                  </a:cubicBezTo>
                  <a:cubicBezTo>
                    <a:pt x="3480" y="1165"/>
                    <a:pt x="3476" y="1165"/>
                    <a:pt x="3482" y="1163"/>
                  </a:cubicBezTo>
                  <a:cubicBezTo>
                    <a:pt x="3489" y="1161"/>
                    <a:pt x="3495" y="1160"/>
                    <a:pt x="3501" y="1160"/>
                  </a:cubicBezTo>
                  <a:cubicBezTo>
                    <a:pt x="3505" y="1161"/>
                    <a:pt x="3509" y="1161"/>
                    <a:pt x="3513" y="1161"/>
                  </a:cubicBezTo>
                  <a:cubicBezTo>
                    <a:pt x="3522" y="1161"/>
                    <a:pt x="3532" y="1159"/>
                    <a:pt x="3539" y="1153"/>
                  </a:cubicBezTo>
                  <a:cubicBezTo>
                    <a:pt x="3548" y="1145"/>
                    <a:pt x="3564" y="1136"/>
                    <a:pt x="3579" y="1133"/>
                  </a:cubicBezTo>
                  <a:cubicBezTo>
                    <a:pt x="3579" y="1133"/>
                    <a:pt x="3580" y="1133"/>
                    <a:pt x="3580" y="1133"/>
                  </a:cubicBezTo>
                  <a:cubicBezTo>
                    <a:pt x="3585" y="1133"/>
                    <a:pt x="3591" y="1138"/>
                    <a:pt x="3597" y="1138"/>
                  </a:cubicBezTo>
                  <a:cubicBezTo>
                    <a:pt x="3598" y="1138"/>
                    <a:pt x="3600" y="1138"/>
                    <a:pt x="3601" y="1137"/>
                  </a:cubicBezTo>
                  <a:cubicBezTo>
                    <a:pt x="3613" y="1124"/>
                    <a:pt x="3583" y="1123"/>
                    <a:pt x="3608" y="1115"/>
                  </a:cubicBezTo>
                  <a:cubicBezTo>
                    <a:pt x="3610" y="1114"/>
                    <a:pt x="3612" y="1114"/>
                    <a:pt x="3614" y="1114"/>
                  </a:cubicBezTo>
                  <a:cubicBezTo>
                    <a:pt x="3624" y="1114"/>
                    <a:pt x="3614" y="1131"/>
                    <a:pt x="3625" y="1131"/>
                  </a:cubicBezTo>
                  <a:cubicBezTo>
                    <a:pt x="3627" y="1131"/>
                    <a:pt x="3629" y="1131"/>
                    <a:pt x="3632" y="1130"/>
                  </a:cubicBezTo>
                  <a:cubicBezTo>
                    <a:pt x="3646" y="1125"/>
                    <a:pt x="3633" y="1120"/>
                    <a:pt x="3641" y="1116"/>
                  </a:cubicBezTo>
                  <a:cubicBezTo>
                    <a:pt x="3654" y="1107"/>
                    <a:pt x="3675" y="1103"/>
                    <a:pt x="3689" y="1099"/>
                  </a:cubicBezTo>
                  <a:cubicBezTo>
                    <a:pt x="3721" y="1090"/>
                    <a:pt x="3764" y="1084"/>
                    <a:pt x="3795" y="1069"/>
                  </a:cubicBezTo>
                  <a:cubicBezTo>
                    <a:pt x="3804" y="1064"/>
                    <a:pt x="3804" y="1059"/>
                    <a:pt x="3810" y="1053"/>
                  </a:cubicBezTo>
                  <a:cubicBezTo>
                    <a:pt x="3815" y="1048"/>
                    <a:pt x="3817" y="1046"/>
                    <a:pt x="3818" y="1046"/>
                  </a:cubicBezTo>
                  <a:cubicBezTo>
                    <a:pt x="3821" y="1046"/>
                    <a:pt x="3819" y="1053"/>
                    <a:pt x="3823" y="1054"/>
                  </a:cubicBezTo>
                  <a:cubicBezTo>
                    <a:pt x="3823" y="1054"/>
                    <a:pt x="3824" y="1054"/>
                    <a:pt x="3824" y="1054"/>
                  </a:cubicBezTo>
                  <a:cubicBezTo>
                    <a:pt x="3833" y="1054"/>
                    <a:pt x="3851" y="1042"/>
                    <a:pt x="3855" y="1036"/>
                  </a:cubicBezTo>
                  <a:cubicBezTo>
                    <a:pt x="3857" y="1029"/>
                    <a:pt x="3859" y="1026"/>
                    <a:pt x="3861" y="1026"/>
                  </a:cubicBezTo>
                  <a:cubicBezTo>
                    <a:pt x="3864" y="1026"/>
                    <a:pt x="3867" y="1029"/>
                    <a:pt x="3872" y="1032"/>
                  </a:cubicBezTo>
                  <a:cubicBezTo>
                    <a:pt x="3872" y="1032"/>
                    <a:pt x="3872" y="1032"/>
                    <a:pt x="3873" y="1032"/>
                  </a:cubicBezTo>
                  <a:cubicBezTo>
                    <a:pt x="3874" y="1032"/>
                    <a:pt x="3878" y="1007"/>
                    <a:pt x="3875" y="1007"/>
                  </a:cubicBezTo>
                  <a:lnTo>
                    <a:pt x="3875" y="1007"/>
                  </a:lnTo>
                  <a:cubicBezTo>
                    <a:pt x="3875" y="1007"/>
                    <a:pt x="3875" y="1007"/>
                    <a:pt x="3875" y="1007"/>
                  </a:cubicBezTo>
                  <a:cubicBezTo>
                    <a:pt x="3876" y="1007"/>
                    <a:pt x="3876" y="1007"/>
                    <a:pt x="3876" y="1007"/>
                  </a:cubicBezTo>
                  <a:cubicBezTo>
                    <a:pt x="3882" y="1007"/>
                    <a:pt x="3887" y="1016"/>
                    <a:pt x="3889" y="1018"/>
                  </a:cubicBezTo>
                  <a:cubicBezTo>
                    <a:pt x="3890" y="1018"/>
                    <a:pt x="3891" y="1019"/>
                    <a:pt x="3892" y="1019"/>
                  </a:cubicBezTo>
                  <a:cubicBezTo>
                    <a:pt x="3899" y="1019"/>
                    <a:pt x="3908" y="1011"/>
                    <a:pt x="3913" y="1007"/>
                  </a:cubicBezTo>
                  <a:cubicBezTo>
                    <a:pt x="3918" y="1004"/>
                    <a:pt x="3938" y="991"/>
                    <a:pt x="3946" y="991"/>
                  </a:cubicBezTo>
                  <a:cubicBezTo>
                    <a:pt x="3949" y="991"/>
                    <a:pt x="3951" y="992"/>
                    <a:pt x="3950" y="996"/>
                  </a:cubicBezTo>
                  <a:cubicBezTo>
                    <a:pt x="3949" y="1000"/>
                    <a:pt x="3950" y="1001"/>
                    <a:pt x="3952" y="1001"/>
                  </a:cubicBezTo>
                  <a:cubicBezTo>
                    <a:pt x="3958" y="1001"/>
                    <a:pt x="3977" y="982"/>
                    <a:pt x="3982" y="979"/>
                  </a:cubicBezTo>
                  <a:cubicBezTo>
                    <a:pt x="3985" y="977"/>
                    <a:pt x="3988" y="976"/>
                    <a:pt x="3990" y="976"/>
                  </a:cubicBezTo>
                  <a:cubicBezTo>
                    <a:pt x="4000" y="976"/>
                    <a:pt x="4006" y="987"/>
                    <a:pt x="4013" y="987"/>
                  </a:cubicBezTo>
                  <a:cubicBezTo>
                    <a:pt x="4016" y="987"/>
                    <a:pt x="4019" y="985"/>
                    <a:pt x="4022" y="981"/>
                  </a:cubicBezTo>
                  <a:cubicBezTo>
                    <a:pt x="4017" y="970"/>
                    <a:pt x="3984" y="966"/>
                    <a:pt x="3970" y="964"/>
                  </a:cubicBezTo>
                  <a:cubicBezTo>
                    <a:pt x="3969" y="963"/>
                    <a:pt x="3959" y="962"/>
                    <a:pt x="3951" y="962"/>
                  </a:cubicBezTo>
                  <a:close/>
                  <a:moveTo>
                    <a:pt x="3119" y="1265"/>
                  </a:moveTo>
                  <a:cubicBezTo>
                    <a:pt x="3128" y="1265"/>
                    <a:pt x="3127" y="1274"/>
                    <a:pt x="3117" y="1277"/>
                  </a:cubicBezTo>
                  <a:cubicBezTo>
                    <a:pt x="3110" y="1275"/>
                    <a:pt x="3100" y="1271"/>
                    <a:pt x="3115" y="1266"/>
                  </a:cubicBezTo>
                  <a:cubicBezTo>
                    <a:pt x="3116" y="1265"/>
                    <a:pt x="3118" y="1265"/>
                    <a:pt x="3119" y="1265"/>
                  </a:cubicBezTo>
                  <a:close/>
                  <a:moveTo>
                    <a:pt x="2989" y="1277"/>
                  </a:moveTo>
                  <a:cubicBezTo>
                    <a:pt x="2989" y="1277"/>
                    <a:pt x="2989" y="1278"/>
                    <a:pt x="2989" y="1278"/>
                  </a:cubicBezTo>
                  <a:lnTo>
                    <a:pt x="2989" y="1278"/>
                  </a:lnTo>
                  <a:cubicBezTo>
                    <a:pt x="2989" y="1278"/>
                    <a:pt x="2989" y="1277"/>
                    <a:pt x="2989" y="1277"/>
                  </a:cubicBezTo>
                  <a:close/>
                  <a:moveTo>
                    <a:pt x="2799" y="1354"/>
                  </a:moveTo>
                  <a:cubicBezTo>
                    <a:pt x="2800" y="1354"/>
                    <a:pt x="2802" y="1354"/>
                    <a:pt x="2804" y="1355"/>
                  </a:cubicBezTo>
                  <a:cubicBezTo>
                    <a:pt x="2815" y="1358"/>
                    <a:pt x="2821" y="1373"/>
                    <a:pt x="2802" y="1373"/>
                  </a:cubicBezTo>
                  <a:cubicBezTo>
                    <a:pt x="2801" y="1373"/>
                    <a:pt x="2800" y="1373"/>
                    <a:pt x="2798" y="1373"/>
                  </a:cubicBezTo>
                  <a:cubicBezTo>
                    <a:pt x="2793" y="1372"/>
                    <a:pt x="2788" y="1368"/>
                    <a:pt x="2787" y="1365"/>
                  </a:cubicBezTo>
                  <a:cubicBezTo>
                    <a:pt x="2786" y="1360"/>
                    <a:pt x="2791" y="1354"/>
                    <a:pt x="2799" y="1354"/>
                  </a:cubicBezTo>
                  <a:close/>
                  <a:moveTo>
                    <a:pt x="2655" y="1414"/>
                  </a:moveTo>
                  <a:lnTo>
                    <a:pt x="2655" y="1414"/>
                  </a:lnTo>
                  <a:cubicBezTo>
                    <a:pt x="2655" y="1414"/>
                    <a:pt x="2655" y="1414"/>
                    <a:pt x="2655" y="1414"/>
                  </a:cubicBezTo>
                  <a:cubicBezTo>
                    <a:pt x="2655" y="1414"/>
                    <a:pt x="2655" y="1414"/>
                    <a:pt x="2655" y="1414"/>
                  </a:cubicBezTo>
                  <a:close/>
                  <a:moveTo>
                    <a:pt x="2578" y="1426"/>
                  </a:moveTo>
                  <a:cubicBezTo>
                    <a:pt x="2578" y="1426"/>
                    <a:pt x="2577" y="1426"/>
                    <a:pt x="2577" y="1426"/>
                  </a:cubicBezTo>
                  <a:lnTo>
                    <a:pt x="2577" y="1426"/>
                  </a:lnTo>
                  <a:cubicBezTo>
                    <a:pt x="2577" y="1426"/>
                    <a:pt x="2578" y="1426"/>
                    <a:pt x="2578" y="1426"/>
                  </a:cubicBezTo>
                  <a:close/>
                  <a:moveTo>
                    <a:pt x="2527" y="1430"/>
                  </a:moveTo>
                  <a:lnTo>
                    <a:pt x="2517" y="1433"/>
                  </a:lnTo>
                  <a:lnTo>
                    <a:pt x="2509" y="1440"/>
                  </a:lnTo>
                  <a:cubicBezTo>
                    <a:pt x="2513" y="1441"/>
                    <a:pt x="2517" y="1442"/>
                    <a:pt x="2519" y="1442"/>
                  </a:cubicBezTo>
                  <a:cubicBezTo>
                    <a:pt x="2526" y="1442"/>
                    <a:pt x="2528" y="1438"/>
                    <a:pt x="2527" y="1430"/>
                  </a:cubicBezTo>
                  <a:close/>
                  <a:moveTo>
                    <a:pt x="78" y="1453"/>
                  </a:moveTo>
                  <a:cubicBezTo>
                    <a:pt x="78" y="1454"/>
                    <a:pt x="78" y="1455"/>
                    <a:pt x="78" y="1455"/>
                  </a:cubicBezTo>
                  <a:lnTo>
                    <a:pt x="78" y="1455"/>
                  </a:lnTo>
                  <a:cubicBezTo>
                    <a:pt x="75" y="1454"/>
                    <a:pt x="76" y="1453"/>
                    <a:pt x="78" y="1453"/>
                  </a:cubicBezTo>
                  <a:close/>
                  <a:moveTo>
                    <a:pt x="78" y="1455"/>
                  </a:moveTo>
                  <a:lnTo>
                    <a:pt x="78" y="1455"/>
                  </a:lnTo>
                  <a:cubicBezTo>
                    <a:pt x="78" y="1455"/>
                    <a:pt x="78" y="1455"/>
                    <a:pt x="79" y="1455"/>
                  </a:cubicBezTo>
                  <a:lnTo>
                    <a:pt x="79" y="1455"/>
                  </a:lnTo>
                  <a:cubicBezTo>
                    <a:pt x="78" y="1455"/>
                    <a:pt x="78" y="1455"/>
                    <a:pt x="78" y="1455"/>
                  </a:cubicBezTo>
                  <a:lnTo>
                    <a:pt x="78" y="1455"/>
                  </a:lnTo>
                  <a:cubicBezTo>
                    <a:pt x="78" y="1455"/>
                    <a:pt x="78" y="1455"/>
                    <a:pt x="78" y="1455"/>
                  </a:cubicBezTo>
                  <a:close/>
                  <a:moveTo>
                    <a:pt x="79" y="1455"/>
                  </a:moveTo>
                  <a:cubicBezTo>
                    <a:pt x="79" y="1455"/>
                    <a:pt x="79" y="1455"/>
                    <a:pt x="79" y="1455"/>
                  </a:cubicBezTo>
                  <a:cubicBezTo>
                    <a:pt x="79" y="1455"/>
                    <a:pt x="79" y="1455"/>
                    <a:pt x="79" y="1455"/>
                  </a:cubicBezTo>
                  <a:close/>
                  <a:moveTo>
                    <a:pt x="2139" y="1461"/>
                  </a:moveTo>
                  <a:lnTo>
                    <a:pt x="2139" y="1461"/>
                  </a:lnTo>
                  <a:cubicBezTo>
                    <a:pt x="2139" y="1462"/>
                    <a:pt x="2139" y="1462"/>
                    <a:pt x="2139" y="1462"/>
                  </a:cubicBezTo>
                  <a:lnTo>
                    <a:pt x="2139" y="1462"/>
                  </a:lnTo>
                  <a:cubicBezTo>
                    <a:pt x="2139" y="1462"/>
                    <a:pt x="2139" y="1462"/>
                    <a:pt x="2139" y="1461"/>
                  </a:cubicBezTo>
                  <a:close/>
                  <a:moveTo>
                    <a:pt x="1852" y="1519"/>
                  </a:moveTo>
                  <a:cubicBezTo>
                    <a:pt x="1863" y="1519"/>
                    <a:pt x="1862" y="1529"/>
                    <a:pt x="1850" y="1530"/>
                  </a:cubicBezTo>
                  <a:cubicBezTo>
                    <a:pt x="1849" y="1531"/>
                    <a:pt x="1847" y="1531"/>
                    <a:pt x="1846" y="1531"/>
                  </a:cubicBezTo>
                  <a:cubicBezTo>
                    <a:pt x="1829" y="1531"/>
                    <a:pt x="1828" y="1522"/>
                    <a:pt x="1849" y="1519"/>
                  </a:cubicBezTo>
                  <a:cubicBezTo>
                    <a:pt x="1850" y="1519"/>
                    <a:pt x="1851" y="1519"/>
                    <a:pt x="1852" y="1519"/>
                  </a:cubicBezTo>
                  <a:close/>
                  <a:moveTo>
                    <a:pt x="1788" y="1542"/>
                  </a:moveTo>
                  <a:cubicBezTo>
                    <a:pt x="1787" y="1543"/>
                    <a:pt x="1786" y="1543"/>
                    <a:pt x="1786" y="1543"/>
                  </a:cubicBezTo>
                  <a:cubicBezTo>
                    <a:pt x="1786" y="1543"/>
                    <a:pt x="1787" y="1543"/>
                    <a:pt x="1788" y="1542"/>
                  </a:cubicBezTo>
                  <a:close/>
                  <a:moveTo>
                    <a:pt x="718" y="1575"/>
                  </a:moveTo>
                  <a:cubicBezTo>
                    <a:pt x="718" y="1575"/>
                    <a:pt x="718" y="1575"/>
                    <a:pt x="718" y="1575"/>
                  </a:cubicBezTo>
                  <a:lnTo>
                    <a:pt x="718" y="1575"/>
                  </a:lnTo>
                  <a:cubicBezTo>
                    <a:pt x="718" y="1575"/>
                    <a:pt x="718" y="1575"/>
                    <a:pt x="718" y="1575"/>
                  </a:cubicBezTo>
                  <a:close/>
                  <a:moveTo>
                    <a:pt x="1501" y="1580"/>
                  </a:moveTo>
                  <a:cubicBezTo>
                    <a:pt x="1501" y="1580"/>
                    <a:pt x="1501" y="1580"/>
                    <a:pt x="1501" y="1580"/>
                  </a:cubicBezTo>
                  <a:cubicBezTo>
                    <a:pt x="1501" y="1580"/>
                    <a:pt x="1501" y="1580"/>
                    <a:pt x="1501" y="1580"/>
                  </a:cubicBezTo>
                  <a:close/>
                  <a:moveTo>
                    <a:pt x="1401" y="1574"/>
                  </a:moveTo>
                  <a:cubicBezTo>
                    <a:pt x="1400" y="1574"/>
                    <a:pt x="1400" y="1574"/>
                    <a:pt x="1400" y="1574"/>
                  </a:cubicBezTo>
                  <a:lnTo>
                    <a:pt x="1391" y="1580"/>
                  </a:lnTo>
                  <a:cubicBezTo>
                    <a:pt x="1396" y="1583"/>
                    <a:pt x="1400" y="1584"/>
                    <a:pt x="1403" y="1584"/>
                  </a:cubicBezTo>
                  <a:cubicBezTo>
                    <a:pt x="1412" y="1584"/>
                    <a:pt x="1411" y="1574"/>
                    <a:pt x="1401" y="1574"/>
                  </a:cubicBezTo>
                  <a:close/>
                  <a:moveTo>
                    <a:pt x="4456" y="0"/>
                  </a:moveTo>
                  <a:cubicBezTo>
                    <a:pt x="4442" y="0"/>
                    <a:pt x="4413" y="6"/>
                    <a:pt x="4410" y="8"/>
                  </a:cubicBezTo>
                  <a:cubicBezTo>
                    <a:pt x="4397" y="12"/>
                    <a:pt x="4417" y="18"/>
                    <a:pt x="4414" y="22"/>
                  </a:cubicBezTo>
                  <a:cubicBezTo>
                    <a:pt x="4412" y="23"/>
                    <a:pt x="4410" y="24"/>
                    <a:pt x="4408" y="24"/>
                  </a:cubicBezTo>
                  <a:cubicBezTo>
                    <a:pt x="4399" y="24"/>
                    <a:pt x="4389" y="11"/>
                    <a:pt x="4388" y="9"/>
                  </a:cubicBezTo>
                  <a:cubicBezTo>
                    <a:pt x="4387" y="7"/>
                    <a:pt x="4384" y="7"/>
                    <a:pt x="4381" y="7"/>
                  </a:cubicBezTo>
                  <a:cubicBezTo>
                    <a:pt x="4374" y="7"/>
                    <a:pt x="4362" y="10"/>
                    <a:pt x="4358" y="10"/>
                  </a:cubicBezTo>
                  <a:cubicBezTo>
                    <a:pt x="4341" y="14"/>
                    <a:pt x="4325" y="18"/>
                    <a:pt x="4309" y="24"/>
                  </a:cubicBezTo>
                  <a:cubicBezTo>
                    <a:pt x="4305" y="26"/>
                    <a:pt x="4278" y="40"/>
                    <a:pt x="4274" y="40"/>
                  </a:cubicBezTo>
                  <a:cubicBezTo>
                    <a:pt x="4274" y="40"/>
                    <a:pt x="4274" y="40"/>
                    <a:pt x="4274" y="40"/>
                  </a:cubicBezTo>
                  <a:cubicBezTo>
                    <a:pt x="4270" y="38"/>
                    <a:pt x="4293" y="17"/>
                    <a:pt x="4287" y="17"/>
                  </a:cubicBezTo>
                  <a:cubicBezTo>
                    <a:pt x="4286" y="17"/>
                    <a:pt x="4286" y="17"/>
                    <a:pt x="4285" y="17"/>
                  </a:cubicBezTo>
                  <a:cubicBezTo>
                    <a:pt x="4276" y="21"/>
                    <a:pt x="4233" y="40"/>
                    <a:pt x="4234" y="46"/>
                  </a:cubicBezTo>
                  <a:lnTo>
                    <a:pt x="4234" y="46"/>
                  </a:lnTo>
                  <a:cubicBezTo>
                    <a:pt x="4233" y="40"/>
                    <a:pt x="4227" y="38"/>
                    <a:pt x="4220" y="38"/>
                  </a:cubicBezTo>
                  <a:cubicBezTo>
                    <a:pt x="4217" y="38"/>
                    <a:pt x="4215" y="38"/>
                    <a:pt x="4212" y="38"/>
                  </a:cubicBezTo>
                  <a:cubicBezTo>
                    <a:pt x="4202" y="39"/>
                    <a:pt x="4192" y="42"/>
                    <a:pt x="4183" y="45"/>
                  </a:cubicBezTo>
                  <a:cubicBezTo>
                    <a:pt x="4175" y="48"/>
                    <a:pt x="4175" y="53"/>
                    <a:pt x="4167" y="57"/>
                  </a:cubicBezTo>
                  <a:cubicBezTo>
                    <a:pt x="4160" y="59"/>
                    <a:pt x="4154" y="60"/>
                    <a:pt x="4148" y="60"/>
                  </a:cubicBezTo>
                  <a:cubicBezTo>
                    <a:pt x="4135" y="60"/>
                    <a:pt x="4123" y="55"/>
                    <a:pt x="4110" y="55"/>
                  </a:cubicBezTo>
                  <a:cubicBezTo>
                    <a:pt x="4105" y="55"/>
                    <a:pt x="4105" y="57"/>
                    <a:pt x="4106" y="59"/>
                  </a:cubicBezTo>
                  <a:cubicBezTo>
                    <a:pt x="4099" y="61"/>
                    <a:pt x="4092" y="62"/>
                    <a:pt x="4085" y="63"/>
                  </a:cubicBezTo>
                  <a:cubicBezTo>
                    <a:pt x="4072" y="65"/>
                    <a:pt x="4063" y="72"/>
                    <a:pt x="4049" y="75"/>
                  </a:cubicBezTo>
                  <a:cubicBezTo>
                    <a:pt x="4037" y="77"/>
                    <a:pt x="4030" y="77"/>
                    <a:pt x="4017" y="77"/>
                  </a:cubicBezTo>
                  <a:cubicBezTo>
                    <a:pt x="4012" y="77"/>
                    <a:pt x="4001" y="78"/>
                    <a:pt x="3997" y="82"/>
                  </a:cubicBezTo>
                  <a:cubicBezTo>
                    <a:pt x="3991" y="89"/>
                    <a:pt x="3955" y="91"/>
                    <a:pt x="3942" y="93"/>
                  </a:cubicBezTo>
                  <a:cubicBezTo>
                    <a:pt x="3937" y="94"/>
                    <a:pt x="3905" y="109"/>
                    <a:pt x="3901" y="109"/>
                  </a:cubicBezTo>
                  <a:cubicBezTo>
                    <a:pt x="3901" y="109"/>
                    <a:pt x="3901" y="109"/>
                    <a:pt x="3901" y="109"/>
                  </a:cubicBezTo>
                  <a:cubicBezTo>
                    <a:pt x="3899" y="108"/>
                    <a:pt x="3906" y="100"/>
                    <a:pt x="3906" y="99"/>
                  </a:cubicBezTo>
                  <a:lnTo>
                    <a:pt x="3906" y="99"/>
                  </a:lnTo>
                  <a:lnTo>
                    <a:pt x="3888" y="108"/>
                  </a:lnTo>
                  <a:cubicBezTo>
                    <a:pt x="3886" y="110"/>
                    <a:pt x="3876" y="122"/>
                    <a:pt x="3873" y="123"/>
                  </a:cubicBezTo>
                  <a:cubicBezTo>
                    <a:pt x="3872" y="123"/>
                    <a:pt x="3872" y="114"/>
                    <a:pt x="3867" y="113"/>
                  </a:cubicBezTo>
                  <a:cubicBezTo>
                    <a:pt x="3866" y="113"/>
                    <a:pt x="3864" y="113"/>
                    <a:pt x="3862" y="113"/>
                  </a:cubicBezTo>
                  <a:cubicBezTo>
                    <a:pt x="3856" y="113"/>
                    <a:pt x="3848" y="115"/>
                    <a:pt x="3843" y="116"/>
                  </a:cubicBezTo>
                  <a:cubicBezTo>
                    <a:pt x="3837" y="119"/>
                    <a:pt x="3828" y="123"/>
                    <a:pt x="3822" y="123"/>
                  </a:cubicBezTo>
                  <a:cubicBezTo>
                    <a:pt x="3818" y="123"/>
                    <a:pt x="3816" y="122"/>
                    <a:pt x="3815" y="118"/>
                  </a:cubicBezTo>
                  <a:lnTo>
                    <a:pt x="3815" y="118"/>
                  </a:lnTo>
                  <a:cubicBezTo>
                    <a:pt x="3815" y="122"/>
                    <a:pt x="3806" y="128"/>
                    <a:pt x="3808" y="130"/>
                  </a:cubicBezTo>
                  <a:cubicBezTo>
                    <a:pt x="3804" y="126"/>
                    <a:pt x="3800" y="125"/>
                    <a:pt x="3795" y="125"/>
                  </a:cubicBezTo>
                  <a:cubicBezTo>
                    <a:pt x="3791" y="125"/>
                    <a:pt x="3786" y="125"/>
                    <a:pt x="3779" y="126"/>
                  </a:cubicBezTo>
                  <a:cubicBezTo>
                    <a:pt x="3772" y="128"/>
                    <a:pt x="3761" y="129"/>
                    <a:pt x="3755" y="133"/>
                  </a:cubicBezTo>
                  <a:cubicBezTo>
                    <a:pt x="3751" y="135"/>
                    <a:pt x="3755" y="136"/>
                    <a:pt x="3750" y="138"/>
                  </a:cubicBezTo>
                  <a:cubicBezTo>
                    <a:pt x="3746" y="138"/>
                    <a:pt x="3743" y="139"/>
                    <a:pt x="3740" y="139"/>
                  </a:cubicBezTo>
                  <a:cubicBezTo>
                    <a:pt x="3734" y="139"/>
                    <a:pt x="3729" y="138"/>
                    <a:pt x="3723" y="138"/>
                  </a:cubicBezTo>
                  <a:cubicBezTo>
                    <a:pt x="3719" y="138"/>
                    <a:pt x="3716" y="138"/>
                    <a:pt x="3712" y="139"/>
                  </a:cubicBezTo>
                  <a:cubicBezTo>
                    <a:pt x="3706" y="139"/>
                    <a:pt x="3689" y="143"/>
                    <a:pt x="3678" y="143"/>
                  </a:cubicBezTo>
                  <a:cubicBezTo>
                    <a:pt x="3673" y="143"/>
                    <a:pt x="3669" y="142"/>
                    <a:pt x="3669" y="140"/>
                  </a:cubicBezTo>
                  <a:cubicBezTo>
                    <a:pt x="3652" y="143"/>
                    <a:pt x="3669" y="151"/>
                    <a:pt x="3658" y="156"/>
                  </a:cubicBezTo>
                  <a:cubicBezTo>
                    <a:pt x="3657" y="157"/>
                    <a:pt x="3656" y="157"/>
                    <a:pt x="3655" y="157"/>
                  </a:cubicBezTo>
                  <a:cubicBezTo>
                    <a:pt x="3649" y="157"/>
                    <a:pt x="3644" y="152"/>
                    <a:pt x="3643" y="150"/>
                  </a:cubicBezTo>
                  <a:cubicBezTo>
                    <a:pt x="3638" y="149"/>
                    <a:pt x="3633" y="148"/>
                    <a:pt x="3628" y="148"/>
                  </a:cubicBezTo>
                  <a:cubicBezTo>
                    <a:pt x="3619" y="148"/>
                    <a:pt x="3586" y="165"/>
                    <a:pt x="3574" y="165"/>
                  </a:cubicBezTo>
                  <a:cubicBezTo>
                    <a:pt x="3572" y="165"/>
                    <a:pt x="3570" y="164"/>
                    <a:pt x="3570" y="163"/>
                  </a:cubicBezTo>
                  <a:lnTo>
                    <a:pt x="3570" y="163"/>
                  </a:lnTo>
                  <a:cubicBezTo>
                    <a:pt x="3570" y="166"/>
                    <a:pt x="3569" y="182"/>
                    <a:pt x="3562" y="183"/>
                  </a:cubicBezTo>
                  <a:cubicBezTo>
                    <a:pt x="3559" y="183"/>
                    <a:pt x="3555" y="178"/>
                    <a:pt x="3553" y="177"/>
                  </a:cubicBezTo>
                  <a:cubicBezTo>
                    <a:pt x="3551" y="176"/>
                    <a:pt x="3545" y="176"/>
                    <a:pt x="3542" y="175"/>
                  </a:cubicBezTo>
                  <a:cubicBezTo>
                    <a:pt x="3533" y="175"/>
                    <a:pt x="3528" y="175"/>
                    <a:pt x="3519" y="179"/>
                  </a:cubicBezTo>
                  <a:cubicBezTo>
                    <a:pt x="3516" y="179"/>
                    <a:pt x="3514" y="180"/>
                    <a:pt x="3511" y="180"/>
                  </a:cubicBezTo>
                  <a:cubicBezTo>
                    <a:pt x="3510" y="180"/>
                    <a:pt x="3509" y="180"/>
                    <a:pt x="3508" y="180"/>
                  </a:cubicBezTo>
                  <a:cubicBezTo>
                    <a:pt x="3503" y="175"/>
                    <a:pt x="3514" y="165"/>
                    <a:pt x="3510" y="163"/>
                  </a:cubicBezTo>
                  <a:cubicBezTo>
                    <a:pt x="3510" y="163"/>
                    <a:pt x="3510" y="163"/>
                    <a:pt x="3509" y="163"/>
                  </a:cubicBezTo>
                  <a:cubicBezTo>
                    <a:pt x="3504" y="163"/>
                    <a:pt x="3488" y="175"/>
                    <a:pt x="3483" y="176"/>
                  </a:cubicBezTo>
                  <a:cubicBezTo>
                    <a:pt x="3476" y="178"/>
                    <a:pt x="3469" y="178"/>
                    <a:pt x="3462" y="178"/>
                  </a:cubicBezTo>
                  <a:cubicBezTo>
                    <a:pt x="3451" y="178"/>
                    <a:pt x="3441" y="177"/>
                    <a:pt x="3431" y="177"/>
                  </a:cubicBezTo>
                  <a:cubicBezTo>
                    <a:pt x="3414" y="178"/>
                    <a:pt x="3428" y="198"/>
                    <a:pt x="3414" y="198"/>
                  </a:cubicBezTo>
                  <a:cubicBezTo>
                    <a:pt x="3412" y="198"/>
                    <a:pt x="3409" y="198"/>
                    <a:pt x="3406" y="197"/>
                  </a:cubicBezTo>
                  <a:cubicBezTo>
                    <a:pt x="3396" y="194"/>
                    <a:pt x="3390" y="191"/>
                    <a:pt x="3381" y="191"/>
                  </a:cubicBezTo>
                  <a:cubicBezTo>
                    <a:pt x="3377" y="191"/>
                    <a:pt x="3373" y="191"/>
                    <a:pt x="3367" y="193"/>
                  </a:cubicBezTo>
                  <a:cubicBezTo>
                    <a:pt x="3362" y="195"/>
                    <a:pt x="3353" y="207"/>
                    <a:pt x="3346" y="207"/>
                  </a:cubicBezTo>
                  <a:cubicBezTo>
                    <a:pt x="3344" y="207"/>
                    <a:pt x="3343" y="206"/>
                    <a:pt x="3342" y="203"/>
                  </a:cubicBezTo>
                  <a:cubicBezTo>
                    <a:pt x="3340" y="199"/>
                    <a:pt x="3337" y="197"/>
                    <a:pt x="3333" y="197"/>
                  </a:cubicBezTo>
                  <a:cubicBezTo>
                    <a:pt x="3325" y="197"/>
                    <a:pt x="3314" y="206"/>
                    <a:pt x="3308" y="211"/>
                  </a:cubicBezTo>
                  <a:cubicBezTo>
                    <a:pt x="3303" y="215"/>
                    <a:pt x="3299" y="217"/>
                    <a:pt x="3294" y="217"/>
                  </a:cubicBezTo>
                  <a:cubicBezTo>
                    <a:pt x="3286" y="217"/>
                    <a:pt x="3279" y="212"/>
                    <a:pt x="3269" y="212"/>
                  </a:cubicBezTo>
                  <a:cubicBezTo>
                    <a:pt x="3269" y="212"/>
                    <a:pt x="3268" y="212"/>
                    <a:pt x="3267" y="212"/>
                  </a:cubicBezTo>
                  <a:cubicBezTo>
                    <a:pt x="3249" y="213"/>
                    <a:pt x="3265" y="228"/>
                    <a:pt x="3262" y="234"/>
                  </a:cubicBezTo>
                  <a:cubicBezTo>
                    <a:pt x="3262" y="235"/>
                    <a:pt x="3261" y="235"/>
                    <a:pt x="3260" y="235"/>
                  </a:cubicBezTo>
                  <a:cubicBezTo>
                    <a:pt x="3255" y="235"/>
                    <a:pt x="3243" y="227"/>
                    <a:pt x="3236" y="227"/>
                  </a:cubicBezTo>
                  <a:cubicBezTo>
                    <a:pt x="3234" y="227"/>
                    <a:pt x="3233" y="227"/>
                    <a:pt x="3232" y="229"/>
                  </a:cubicBezTo>
                  <a:cubicBezTo>
                    <a:pt x="3231" y="230"/>
                    <a:pt x="3239" y="233"/>
                    <a:pt x="3234" y="236"/>
                  </a:cubicBezTo>
                  <a:cubicBezTo>
                    <a:pt x="3233" y="238"/>
                    <a:pt x="3225" y="239"/>
                    <a:pt x="3221" y="239"/>
                  </a:cubicBezTo>
                  <a:cubicBezTo>
                    <a:pt x="3220" y="239"/>
                    <a:pt x="3219" y="239"/>
                    <a:pt x="3218" y="239"/>
                  </a:cubicBezTo>
                  <a:cubicBezTo>
                    <a:pt x="3207" y="235"/>
                    <a:pt x="3222" y="224"/>
                    <a:pt x="3201" y="224"/>
                  </a:cubicBezTo>
                  <a:cubicBezTo>
                    <a:pt x="3174" y="225"/>
                    <a:pt x="3141" y="233"/>
                    <a:pt x="3115" y="242"/>
                  </a:cubicBezTo>
                  <a:cubicBezTo>
                    <a:pt x="3107" y="245"/>
                    <a:pt x="3106" y="247"/>
                    <a:pt x="3097" y="249"/>
                  </a:cubicBezTo>
                  <a:cubicBezTo>
                    <a:pt x="3094" y="251"/>
                    <a:pt x="3092" y="252"/>
                    <a:pt x="3091" y="252"/>
                  </a:cubicBezTo>
                  <a:cubicBezTo>
                    <a:pt x="3086" y="252"/>
                    <a:pt x="3090" y="236"/>
                    <a:pt x="3088" y="236"/>
                  </a:cubicBezTo>
                  <a:lnTo>
                    <a:pt x="3088" y="236"/>
                  </a:lnTo>
                  <a:cubicBezTo>
                    <a:pt x="3088" y="236"/>
                    <a:pt x="3088" y="236"/>
                    <a:pt x="3088" y="236"/>
                  </a:cubicBezTo>
                  <a:cubicBezTo>
                    <a:pt x="3076" y="239"/>
                    <a:pt x="3080" y="252"/>
                    <a:pt x="3070" y="252"/>
                  </a:cubicBezTo>
                  <a:cubicBezTo>
                    <a:pt x="3067" y="252"/>
                    <a:pt x="3064" y="251"/>
                    <a:pt x="3060" y="250"/>
                  </a:cubicBezTo>
                  <a:cubicBezTo>
                    <a:pt x="3056" y="250"/>
                    <a:pt x="3051" y="252"/>
                    <a:pt x="3047" y="253"/>
                  </a:cubicBezTo>
                  <a:cubicBezTo>
                    <a:pt x="3039" y="255"/>
                    <a:pt x="2992" y="273"/>
                    <a:pt x="2976" y="273"/>
                  </a:cubicBezTo>
                  <a:cubicBezTo>
                    <a:pt x="2972" y="273"/>
                    <a:pt x="2970" y="272"/>
                    <a:pt x="2970" y="271"/>
                  </a:cubicBezTo>
                  <a:lnTo>
                    <a:pt x="2945" y="292"/>
                  </a:lnTo>
                  <a:cubicBezTo>
                    <a:pt x="2944" y="286"/>
                    <a:pt x="2938" y="284"/>
                    <a:pt x="2930" y="284"/>
                  </a:cubicBezTo>
                  <a:cubicBezTo>
                    <a:pt x="2926" y="284"/>
                    <a:pt x="2922" y="285"/>
                    <a:pt x="2918" y="285"/>
                  </a:cubicBezTo>
                  <a:cubicBezTo>
                    <a:pt x="2917" y="285"/>
                    <a:pt x="2917" y="285"/>
                    <a:pt x="2916" y="285"/>
                  </a:cubicBezTo>
                  <a:cubicBezTo>
                    <a:pt x="2906" y="285"/>
                    <a:pt x="2905" y="280"/>
                    <a:pt x="2899" y="276"/>
                  </a:cubicBezTo>
                  <a:cubicBezTo>
                    <a:pt x="2899" y="276"/>
                    <a:pt x="2898" y="275"/>
                    <a:pt x="2898" y="275"/>
                  </a:cubicBezTo>
                  <a:cubicBezTo>
                    <a:pt x="2892" y="275"/>
                    <a:pt x="2882" y="297"/>
                    <a:pt x="2871" y="298"/>
                  </a:cubicBezTo>
                  <a:cubicBezTo>
                    <a:pt x="2871" y="296"/>
                    <a:pt x="2874" y="278"/>
                    <a:pt x="2869" y="278"/>
                  </a:cubicBezTo>
                  <a:cubicBezTo>
                    <a:pt x="2859" y="278"/>
                    <a:pt x="2842" y="288"/>
                    <a:pt x="2842" y="294"/>
                  </a:cubicBezTo>
                  <a:cubicBezTo>
                    <a:pt x="2843" y="298"/>
                    <a:pt x="2852" y="301"/>
                    <a:pt x="2841" y="304"/>
                  </a:cubicBezTo>
                  <a:cubicBezTo>
                    <a:pt x="2839" y="304"/>
                    <a:pt x="2837" y="305"/>
                    <a:pt x="2835" y="305"/>
                  </a:cubicBezTo>
                  <a:cubicBezTo>
                    <a:pt x="2832" y="305"/>
                    <a:pt x="2830" y="304"/>
                    <a:pt x="2827" y="302"/>
                  </a:cubicBezTo>
                  <a:cubicBezTo>
                    <a:pt x="2820" y="297"/>
                    <a:pt x="2827" y="286"/>
                    <a:pt x="2821" y="282"/>
                  </a:cubicBezTo>
                  <a:cubicBezTo>
                    <a:pt x="2821" y="282"/>
                    <a:pt x="2821" y="282"/>
                    <a:pt x="2821" y="282"/>
                  </a:cubicBezTo>
                  <a:cubicBezTo>
                    <a:pt x="2819" y="282"/>
                    <a:pt x="2813" y="291"/>
                    <a:pt x="2814" y="291"/>
                  </a:cubicBezTo>
                  <a:cubicBezTo>
                    <a:pt x="2809" y="296"/>
                    <a:pt x="2802" y="298"/>
                    <a:pt x="2794" y="300"/>
                  </a:cubicBezTo>
                  <a:cubicBezTo>
                    <a:pt x="2793" y="301"/>
                    <a:pt x="2791" y="301"/>
                    <a:pt x="2790" y="301"/>
                  </a:cubicBezTo>
                  <a:cubicBezTo>
                    <a:pt x="2788" y="301"/>
                    <a:pt x="2787" y="300"/>
                    <a:pt x="2785" y="300"/>
                  </a:cubicBezTo>
                  <a:cubicBezTo>
                    <a:pt x="2784" y="300"/>
                    <a:pt x="2783" y="300"/>
                    <a:pt x="2782" y="301"/>
                  </a:cubicBezTo>
                  <a:cubicBezTo>
                    <a:pt x="2775" y="305"/>
                    <a:pt x="2773" y="310"/>
                    <a:pt x="2769" y="314"/>
                  </a:cubicBezTo>
                  <a:cubicBezTo>
                    <a:pt x="2768" y="315"/>
                    <a:pt x="2767" y="315"/>
                    <a:pt x="2766" y="315"/>
                  </a:cubicBezTo>
                  <a:cubicBezTo>
                    <a:pt x="2763" y="315"/>
                    <a:pt x="2758" y="309"/>
                    <a:pt x="2753" y="309"/>
                  </a:cubicBezTo>
                  <a:cubicBezTo>
                    <a:pt x="2751" y="309"/>
                    <a:pt x="2750" y="310"/>
                    <a:pt x="2748" y="311"/>
                  </a:cubicBezTo>
                  <a:cubicBezTo>
                    <a:pt x="2743" y="314"/>
                    <a:pt x="2743" y="319"/>
                    <a:pt x="2738" y="321"/>
                  </a:cubicBezTo>
                  <a:cubicBezTo>
                    <a:pt x="2732" y="323"/>
                    <a:pt x="2725" y="324"/>
                    <a:pt x="2719" y="325"/>
                  </a:cubicBezTo>
                  <a:cubicBezTo>
                    <a:pt x="2733" y="322"/>
                    <a:pt x="2750" y="310"/>
                    <a:pt x="2736" y="310"/>
                  </a:cubicBezTo>
                  <a:cubicBezTo>
                    <a:pt x="2734" y="310"/>
                    <a:pt x="2732" y="310"/>
                    <a:pt x="2730" y="311"/>
                  </a:cubicBezTo>
                  <a:cubicBezTo>
                    <a:pt x="2718" y="312"/>
                    <a:pt x="2697" y="318"/>
                    <a:pt x="2698" y="326"/>
                  </a:cubicBezTo>
                  <a:lnTo>
                    <a:pt x="2698" y="326"/>
                  </a:lnTo>
                  <a:cubicBezTo>
                    <a:pt x="2697" y="322"/>
                    <a:pt x="2691" y="320"/>
                    <a:pt x="2682" y="320"/>
                  </a:cubicBezTo>
                  <a:cubicBezTo>
                    <a:pt x="2659" y="320"/>
                    <a:pt x="2620" y="331"/>
                    <a:pt x="2606" y="333"/>
                  </a:cubicBezTo>
                  <a:cubicBezTo>
                    <a:pt x="2590" y="335"/>
                    <a:pt x="2598" y="342"/>
                    <a:pt x="2599" y="351"/>
                  </a:cubicBezTo>
                  <a:cubicBezTo>
                    <a:pt x="2595" y="357"/>
                    <a:pt x="2593" y="360"/>
                    <a:pt x="2590" y="360"/>
                  </a:cubicBezTo>
                  <a:cubicBezTo>
                    <a:pt x="2587" y="360"/>
                    <a:pt x="2585" y="358"/>
                    <a:pt x="2580" y="354"/>
                  </a:cubicBezTo>
                  <a:cubicBezTo>
                    <a:pt x="2579" y="343"/>
                    <a:pt x="2561" y="340"/>
                    <a:pt x="2544" y="340"/>
                  </a:cubicBezTo>
                  <a:cubicBezTo>
                    <a:pt x="2533" y="340"/>
                    <a:pt x="2522" y="341"/>
                    <a:pt x="2515" y="343"/>
                  </a:cubicBezTo>
                  <a:cubicBezTo>
                    <a:pt x="2503" y="345"/>
                    <a:pt x="2490" y="346"/>
                    <a:pt x="2483" y="353"/>
                  </a:cubicBezTo>
                  <a:cubicBezTo>
                    <a:pt x="2473" y="364"/>
                    <a:pt x="2468" y="367"/>
                    <a:pt x="2449" y="371"/>
                  </a:cubicBezTo>
                  <a:lnTo>
                    <a:pt x="2449" y="371"/>
                  </a:lnTo>
                  <a:cubicBezTo>
                    <a:pt x="2466" y="368"/>
                    <a:pt x="2472" y="359"/>
                    <a:pt x="2459" y="359"/>
                  </a:cubicBezTo>
                  <a:cubicBezTo>
                    <a:pt x="2456" y="359"/>
                    <a:pt x="2454" y="359"/>
                    <a:pt x="2450" y="360"/>
                  </a:cubicBezTo>
                  <a:lnTo>
                    <a:pt x="2394" y="369"/>
                  </a:lnTo>
                  <a:cubicBezTo>
                    <a:pt x="2373" y="373"/>
                    <a:pt x="2364" y="376"/>
                    <a:pt x="2356" y="389"/>
                  </a:cubicBezTo>
                  <a:lnTo>
                    <a:pt x="2356" y="389"/>
                  </a:lnTo>
                  <a:cubicBezTo>
                    <a:pt x="2359" y="383"/>
                    <a:pt x="2362" y="378"/>
                    <a:pt x="2358" y="373"/>
                  </a:cubicBezTo>
                  <a:cubicBezTo>
                    <a:pt x="2357" y="372"/>
                    <a:pt x="2354" y="371"/>
                    <a:pt x="2350" y="371"/>
                  </a:cubicBezTo>
                  <a:cubicBezTo>
                    <a:pt x="2346" y="371"/>
                    <a:pt x="2341" y="372"/>
                    <a:pt x="2341" y="374"/>
                  </a:cubicBezTo>
                  <a:cubicBezTo>
                    <a:pt x="2341" y="381"/>
                    <a:pt x="2327" y="380"/>
                    <a:pt x="2317" y="382"/>
                  </a:cubicBezTo>
                  <a:cubicBezTo>
                    <a:pt x="2313" y="383"/>
                    <a:pt x="2314" y="389"/>
                    <a:pt x="2310" y="392"/>
                  </a:cubicBezTo>
                  <a:cubicBezTo>
                    <a:pt x="2308" y="393"/>
                    <a:pt x="2306" y="393"/>
                    <a:pt x="2305" y="393"/>
                  </a:cubicBezTo>
                  <a:cubicBezTo>
                    <a:pt x="2300" y="393"/>
                    <a:pt x="2295" y="390"/>
                    <a:pt x="2289" y="390"/>
                  </a:cubicBezTo>
                  <a:cubicBezTo>
                    <a:pt x="2283" y="390"/>
                    <a:pt x="2276" y="391"/>
                    <a:pt x="2270" y="392"/>
                  </a:cubicBezTo>
                  <a:cubicBezTo>
                    <a:pt x="2263" y="394"/>
                    <a:pt x="2255" y="397"/>
                    <a:pt x="2252" y="401"/>
                  </a:cubicBezTo>
                  <a:cubicBezTo>
                    <a:pt x="2250" y="407"/>
                    <a:pt x="2242" y="406"/>
                    <a:pt x="2234" y="408"/>
                  </a:cubicBezTo>
                  <a:cubicBezTo>
                    <a:pt x="2232" y="403"/>
                    <a:pt x="2234" y="400"/>
                    <a:pt x="2231" y="400"/>
                  </a:cubicBezTo>
                  <a:cubicBezTo>
                    <a:pt x="2230" y="400"/>
                    <a:pt x="2227" y="401"/>
                    <a:pt x="2222" y="403"/>
                  </a:cubicBezTo>
                  <a:cubicBezTo>
                    <a:pt x="2214" y="407"/>
                    <a:pt x="2205" y="410"/>
                    <a:pt x="2197" y="414"/>
                  </a:cubicBezTo>
                  <a:lnTo>
                    <a:pt x="2197" y="414"/>
                  </a:lnTo>
                  <a:cubicBezTo>
                    <a:pt x="2197" y="414"/>
                    <a:pt x="2197" y="414"/>
                    <a:pt x="2197" y="414"/>
                  </a:cubicBezTo>
                  <a:lnTo>
                    <a:pt x="2197" y="414"/>
                  </a:lnTo>
                  <a:cubicBezTo>
                    <a:pt x="2197" y="414"/>
                    <a:pt x="2197" y="414"/>
                    <a:pt x="2197" y="414"/>
                  </a:cubicBezTo>
                  <a:cubicBezTo>
                    <a:pt x="2197" y="414"/>
                    <a:pt x="2197" y="414"/>
                    <a:pt x="2197" y="414"/>
                  </a:cubicBezTo>
                  <a:lnTo>
                    <a:pt x="2197" y="414"/>
                  </a:lnTo>
                  <a:cubicBezTo>
                    <a:pt x="2196" y="414"/>
                    <a:pt x="2188" y="418"/>
                    <a:pt x="2185" y="418"/>
                  </a:cubicBezTo>
                  <a:cubicBezTo>
                    <a:pt x="2184" y="418"/>
                    <a:pt x="2184" y="418"/>
                    <a:pt x="2185" y="417"/>
                  </a:cubicBezTo>
                  <a:cubicBezTo>
                    <a:pt x="2186" y="415"/>
                    <a:pt x="2190" y="413"/>
                    <a:pt x="2187" y="410"/>
                  </a:cubicBezTo>
                  <a:lnTo>
                    <a:pt x="2187" y="410"/>
                  </a:lnTo>
                  <a:cubicBezTo>
                    <a:pt x="2173" y="412"/>
                    <a:pt x="2176" y="414"/>
                    <a:pt x="2168" y="420"/>
                  </a:cubicBezTo>
                  <a:cubicBezTo>
                    <a:pt x="2165" y="422"/>
                    <a:pt x="2156" y="428"/>
                    <a:pt x="2149" y="428"/>
                  </a:cubicBezTo>
                  <a:cubicBezTo>
                    <a:pt x="2147" y="428"/>
                    <a:pt x="2146" y="427"/>
                    <a:pt x="2145" y="426"/>
                  </a:cubicBezTo>
                  <a:cubicBezTo>
                    <a:pt x="2137" y="419"/>
                    <a:pt x="2146" y="415"/>
                    <a:pt x="2127" y="415"/>
                  </a:cubicBezTo>
                  <a:cubicBezTo>
                    <a:pt x="2122" y="415"/>
                    <a:pt x="2116" y="415"/>
                    <a:pt x="2110" y="415"/>
                  </a:cubicBezTo>
                  <a:cubicBezTo>
                    <a:pt x="2103" y="415"/>
                    <a:pt x="2097" y="415"/>
                    <a:pt x="2092" y="416"/>
                  </a:cubicBezTo>
                  <a:cubicBezTo>
                    <a:pt x="2082" y="418"/>
                    <a:pt x="2089" y="422"/>
                    <a:pt x="2089" y="426"/>
                  </a:cubicBezTo>
                  <a:cubicBezTo>
                    <a:pt x="2089" y="430"/>
                    <a:pt x="2082" y="433"/>
                    <a:pt x="2076" y="433"/>
                  </a:cubicBezTo>
                  <a:cubicBezTo>
                    <a:pt x="2075" y="433"/>
                    <a:pt x="2074" y="433"/>
                    <a:pt x="2073" y="433"/>
                  </a:cubicBezTo>
                  <a:cubicBezTo>
                    <a:pt x="2071" y="432"/>
                    <a:pt x="2066" y="431"/>
                    <a:pt x="2061" y="431"/>
                  </a:cubicBezTo>
                  <a:cubicBezTo>
                    <a:pt x="2056" y="431"/>
                    <a:pt x="2051" y="432"/>
                    <a:pt x="2051" y="436"/>
                  </a:cubicBezTo>
                  <a:cubicBezTo>
                    <a:pt x="2050" y="431"/>
                    <a:pt x="2047" y="430"/>
                    <a:pt x="2041" y="430"/>
                  </a:cubicBezTo>
                  <a:cubicBezTo>
                    <a:pt x="2028" y="430"/>
                    <a:pt x="2004" y="441"/>
                    <a:pt x="1996" y="443"/>
                  </a:cubicBezTo>
                  <a:cubicBezTo>
                    <a:pt x="1994" y="443"/>
                    <a:pt x="1992" y="443"/>
                    <a:pt x="1991" y="443"/>
                  </a:cubicBezTo>
                  <a:cubicBezTo>
                    <a:pt x="1986" y="443"/>
                    <a:pt x="1985" y="442"/>
                    <a:pt x="1979" y="442"/>
                  </a:cubicBezTo>
                  <a:cubicBezTo>
                    <a:pt x="1968" y="442"/>
                    <a:pt x="1957" y="443"/>
                    <a:pt x="1947" y="445"/>
                  </a:cubicBezTo>
                  <a:cubicBezTo>
                    <a:pt x="1941" y="446"/>
                    <a:pt x="1910" y="453"/>
                    <a:pt x="1894" y="453"/>
                  </a:cubicBezTo>
                  <a:cubicBezTo>
                    <a:pt x="1889" y="453"/>
                    <a:pt x="1885" y="452"/>
                    <a:pt x="1885" y="450"/>
                  </a:cubicBezTo>
                  <a:cubicBezTo>
                    <a:pt x="1871" y="452"/>
                    <a:pt x="1868" y="455"/>
                    <a:pt x="1868" y="463"/>
                  </a:cubicBezTo>
                  <a:cubicBezTo>
                    <a:pt x="1869" y="467"/>
                    <a:pt x="1860" y="476"/>
                    <a:pt x="1853" y="477"/>
                  </a:cubicBezTo>
                  <a:lnTo>
                    <a:pt x="1853" y="477"/>
                  </a:lnTo>
                  <a:cubicBezTo>
                    <a:pt x="1854" y="476"/>
                    <a:pt x="1846" y="465"/>
                    <a:pt x="1843" y="464"/>
                  </a:cubicBezTo>
                  <a:cubicBezTo>
                    <a:pt x="1840" y="463"/>
                    <a:pt x="1837" y="463"/>
                    <a:pt x="1834" y="463"/>
                  </a:cubicBezTo>
                  <a:cubicBezTo>
                    <a:pt x="1827" y="463"/>
                    <a:pt x="1819" y="465"/>
                    <a:pt x="1813" y="468"/>
                  </a:cubicBezTo>
                  <a:cubicBezTo>
                    <a:pt x="1805" y="472"/>
                    <a:pt x="1796" y="476"/>
                    <a:pt x="1787" y="478"/>
                  </a:cubicBezTo>
                  <a:cubicBezTo>
                    <a:pt x="1786" y="478"/>
                    <a:pt x="1780" y="473"/>
                    <a:pt x="1776" y="472"/>
                  </a:cubicBezTo>
                  <a:cubicBezTo>
                    <a:pt x="1775" y="472"/>
                    <a:pt x="1775" y="472"/>
                    <a:pt x="1774" y="472"/>
                  </a:cubicBezTo>
                  <a:cubicBezTo>
                    <a:pt x="1761" y="472"/>
                    <a:pt x="1764" y="493"/>
                    <a:pt x="1752" y="496"/>
                  </a:cubicBezTo>
                  <a:cubicBezTo>
                    <a:pt x="1750" y="496"/>
                    <a:pt x="1749" y="496"/>
                    <a:pt x="1748" y="496"/>
                  </a:cubicBezTo>
                  <a:cubicBezTo>
                    <a:pt x="1736" y="496"/>
                    <a:pt x="1749" y="479"/>
                    <a:pt x="1737" y="479"/>
                  </a:cubicBezTo>
                  <a:cubicBezTo>
                    <a:pt x="1715" y="479"/>
                    <a:pt x="1696" y="498"/>
                    <a:pt x="1678" y="505"/>
                  </a:cubicBezTo>
                  <a:cubicBezTo>
                    <a:pt x="1676" y="506"/>
                    <a:pt x="1656" y="512"/>
                    <a:pt x="1650" y="512"/>
                  </a:cubicBezTo>
                  <a:cubicBezTo>
                    <a:pt x="1646" y="512"/>
                    <a:pt x="1646" y="511"/>
                    <a:pt x="1651" y="507"/>
                  </a:cubicBezTo>
                  <a:cubicBezTo>
                    <a:pt x="1670" y="504"/>
                    <a:pt x="1673" y="497"/>
                    <a:pt x="1654" y="497"/>
                  </a:cubicBezTo>
                  <a:cubicBezTo>
                    <a:pt x="1647" y="497"/>
                    <a:pt x="1625" y="501"/>
                    <a:pt x="1628" y="508"/>
                  </a:cubicBezTo>
                  <a:cubicBezTo>
                    <a:pt x="1629" y="510"/>
                    <a:pt x="1642" y="515"/>
                    <a:pt x="1637" y="518"/>
                  </a:cubicBezTo>
                  <a:cubicBezTo>
                    <a:pt x="1637" y="518"/>
                    <a:pt x="1637" y="518"/>
                    <a:pt x="1637" y="518"/>
                  </a:cubicBezTo>
                  <a:cubicBezTo>
                    <a:pt x="1635" y="518"/>
                    <a:pt x="1612" y="507"/>
                    <a:pt x="1601" y="507"/>
                  </a:cubicBezTo>
                  <a:cubicBezTo>
                    <a:pt x="1599" y="507"/>
                    <a:pt x="1597" y="508"/>
                    <a:pt x="1596" y="510"/>
                  </a:cubicBezTo>
                  <a:cubicBezTo>
                    <a:pt x="1594" y="514"/>
                    <a:pt x="1598" y="518"/>
                    <a:pt x="1595" y="524"/>
                  </a:cubicBezTo>
                  <a:cubicBezTo>
                    <a:pt x="1593" y="529"/>
                    <a:pt x="1586" y="532"/>
                    <a:pt x="1580" y="536"/>
                  </a:cubicBezTo>
                  <a:cubicBezTo>
                    <a:pt x="1579" y="527"/>
                    <a:pt x="1579" y="522"/>
                    <a:pt x="1569" y="522"/>
                  </a:cubicBezTo>
                  <a:cubicBezTo>
                    <a:pt x="1566" y="522"/>
                    <a:pt x="1563" y="522"/>
                    <a:pt x="1559" y="523"/>
                  </a:cubicBezTo>
                  <a:cubicBezTo>
                    <a:pt x="1553" y="524"/>
                    <a:pt x="1524" y="534"/>
                    <a:pt x="1534" y="539"/>
                  </a:cubicBezTo>
                  <a:lnTo>
                    <a:pt x="1516" y="541"/>
                  </a:lnTo>
                  <a:cubicBezTo>
                    <a:pt x="1514" y="538"/>
                    <a:pt x="1518" y="532"/>
                    <a:pt x="1513" y="529"/>
                  </a:cubicBezTo>
                  <a:cubicBezTo>
                    <a:pt x="1511" y="527"/>
                    <a:pt x="1507" y="527"/>
                    <a:pt x="1503" y="527"/>
                  </a:cubicBezTo>
                  <a:cubicBezTo>
                    <a:pt x="1498" y="527"/>
                    <a:pt x="1492" y="528"/>
                    <a:pt x="1488" y="530"/>
                  </a:cubicBezTo>
                  <a:cubicBezTo>
                    <a:pt x="1474" y="534"/>
                    <a:pt x="1470" y="547"/>
                    <a:pt x="1461" y="547"/>
                  </a:cubicBezTo>
                  <a:cubicBezTo>
                    <a:pt x="1458" y="547"/>
                    <a:pt x="1455" y="545"/>
                    <a:pt x="1450" y="541"/>
                  </a:cubicBezTo>
                  <a:cubicBezTo>
                    <a:pt x="1450" y="536"/>
                    <a:pt x="1448" y="534"/>
                    <a:pt x="1447" y="534"/>
                  </a:cubicBezTo>
                  <a:cubicBezTo>
                    <a:pt x="1442" y="534"/>
                    <a:pt x="1433" y="549"/>
                    <a:pt x="1422" y="551"/>
                  </a:cubicBezTo>
                  <a:cubicBezTo>
                    <a:pt x="1422" y="551"/>
                    <a:pt x="1421" y="551"/>
                    <a:pt x="1421" y="551"/>
                  </a:cubicBezTo>
                  <a:cubicBezTo>
                    <a:pt x="1413" y="551"/>
                    <a:pt x="1404" y="547"/>
                    <a:pt x="1397" y="547"/>
                  </a:cubicBezTo>
                  <a:cubicBezTo>
                    <a:pt x="1395" y="547"/>
                    <a:pt x="1393" y="547"/>
                    <a:pt x="1392" y="548"/>
                  </a:cubicBezTo>
                  <a:cubicBezTo>
                    <a:pt x="1390" y="549"/>
                    <a:pt x="1380" y="561"/>
                    <a:pt x="1380" y="562"/>
                  </a:cubicBezTo>
                  <a:cubicBezTo>
                    <a:pt x="1373" y="557"/>
                    <a:pt x="1381" y="553"/>
                    <a:pt x="1365" y="552"/>
                  </a:cubicBezTo>
                  <a:cubicBezTo>
                    <a:pt x="1363" y="551"/>
                    <a:pt x="1360" y="551"/>
                    <a:pt x="1358" y="551"/>
                  </a:cubicBezTo>
                  <a:cubicBezTo>
                    <a:pt x="1351" y="551"/>
                    <a:pt x="1343" y="552"/>
                    <a:pt x="1341" y="557"/>
                  </a:cubicBezTo>
                  <a:cubicBezTo>
                    <a:pt x="1339" y="563"/>
                    <a:pt x="1326" y="563"/>
                    <a:pt x="1317" y="564"/>
                  </a:cubicBezTo>
                  <a:cubicBezTo>
                    <a:pt x="1311" y="566"/>
                    <a:pt x="1310" y="577"/>
                    <a:pt x="1298" y="579"/>
                  </a:cubicBezTo>
                  <a:lnTo>
                    <a:pt x="1307" y="583"/>
                  </a:lnTo>
                  <a:cubicBezTo>
                    <a:pt x="1302" y="587"/>
                    <a:pt x="1299" y="592"/>
                    <a:pt x="1290" y="592"/>
                  </a:cubicBezTo>
                  <a:cubicBezTo>
                    <a:pt x="1290" y="587"/>
                    <a:pt x="1288" y="580"/>
                    <a:pt x="1298" y="579"/>
                  </a:cubicBezTo>
                  <a:lnTo>
                    <a:pt x="1296" y="567"/>
                  </a:lnTo>
                  <a:cubicBezTo>
                    <a:pt x="1289" y="569"/>
                    <a:pt x="1277" y="571"/>
                    <a:pt x="1278" y="576"/>
                  </a:cubicBezTo>
                  <a:cubicBezTo>
                    <a:pt x="1274" y="580"/>
                    <a:pt x="1272" y="582"/>
                    <a:pt x="1268" y="582"/>
                  </a:cubicBezTo>
                  <a:cubicBezTo>
                    <a:pt x="1266" y="582"/>
                    <a:pt x="1264" y="581"/>
                    <a:pt x="1260" y="580"/>
                  </a:cubicBezTo>
                  <a:cubicBezTo>
                    <a:pt x="1252" y="581"/>
                    <a:pt x="1251" y="582"/>
                    <a:pt x="1252" y="587"/>
                  </a:cubicBezTo>
                  <a:cubicBezTo>
                    <a:pt x="1253" y="593"/>
                    <a:pt x="1241" y="594"/>
                    <a:pt x="1235" y="595"/>
                  </a:cubicBezTo>
                  <a:lnTo>
                    <a:pt x="1231" y="576"/>
                  </a:lnTo>
                  <a:lnTo>
                    <a:pt x="1231" y="576"/>
                  </a:lnTo>
                  <a:cubicBezTo>
                    <a:pt x="1232" y="584"/>
                    <a:pt x="1204" y="590"/>
                    <a:pt x="1195" y="592"/>
                  </a:cubicBezTo>
                  <a:cubicBezTo>
                    <a:pt x="1193" y="592"/>
                    <a:pt x="1191" y="592"/>
                    <a:pt x="1190" y="592"/>
                  </a:cubicBezTo>
                  <a:cubicBezTo>
                    <a:pt x="1182" y="592"/>
                    <a:pt x="1180" y="588"/>
                    <a:pt x="1173" y="588"/>
                  </a:cubicBezTo>
                  <a:cubicBezTo>
                    <a:pt x="1132" y="588"/>
                    <a:pt x="1091" y="597"/>
                    <a:pt x="1050" y="604"/>
                  </a:cubicBezTo>
                  <a:cubicBezTo>
                    <a:pt x="1050" y="604"/>
                    <a:pt x="1047" y="600"/>
                    <a:pt x="1042" y="600"/>
                  </a:cubicBezTo>
                  <a:cubicBezTo>
                    <a:pt x="1041" y="600"/>
                    <a:pt x="1040" y="600"/>
                    <a:pt x="1039" y="601"/>
                  </a:cubicBezTo>
                  <a:lnTo>
                    <a:pt x="1019" y="604"/>
                  </a:lnTo>
                  <a:cubicBezTo>
                    <a:pt x="998" y="609"/>
                    <a:pt x="976" y="615"/>
                    <a:pt x="955" y="620"/>
                  </a:cubicBezTo>
                  <a:cubicBezTo>
                    <a:pt x="926" y="627"/>
                    <a:pt x="896" y="634"/>
                    <a:pt x="868" y="642"/>
                  </a:cubicBezTo>
                  <a:cubicBezTo>
                    <a:pt x="857" y="646"/>
                    <a:pt x="845" y="649"/>
                    <a:pt x="840" y="655"/>
                  </a:cubicBezTo>
                  <a:cubicBezTo>
                    <a:pt x="837" y="659"/>
                    <a:pt x="826" y="659"/>
                    <a:pt x="820" y="661"/>
                  </a:cubicBezTo>
                  <a:cubicBezTo>
                    <a:pt x="826" y="659"/>
                    <a:pt x="830" y="655"/>
                    <a:pt x="822" y="655"/>
                  </a:cubicBezTo>
                  <a:cubicBezTo>
                    <a:pt x="805" y="656"/>
                    <a:pt x="787" y="660"/>
                    <a:pt x="770" y="663"/>
                  </a:cubicBezTo>
                  <a:cubicBezTo>
                    <a:pt x="763" y="664"/>
                    <a:pt x="743" y="666"/>
                    <a:pt x="739" y="672"/>
                  </a:cubicBezTo>
                  <a:cubicBezTo>
                    <a:pt x="736" y="676"/>
                    <a:pt x="744" y="686"/>
                    <a:pt x="745" y="691"/>
                  </a:cubicBezTo>
                  <a:cubicBezTo>
                    <a:pt x="743" y="691"/>
                    <a:pt x="742" y="691"/>
                    <a:pt x="741" y="691"/>
                  </a:cubicBezTo>
                  <a:cubicBezTo>
                    <a:pt x="730" y="691"/>
                    <a:pt x="725" y="682"/>
                    <a:pt x="724" y="677"/>
                  </a:cubicBezTo>
                  <a:cubicBezTo>
                    <a:pt x="723" y="673"/>
                    <a:pt x="720" y="672"/>
                    <a:pt x="717" y="672"/>
                  </a:cubicBezTo>
                  <a:cubicBezTo>
                    <a:pt x="711" y="672"/>
                    <a:pt x="702" y="675"/>
                    <a:pt x="694" y="677"/>
                  </a:cubicBezTo>
                  <a:cubicBezTo>
                    <a:pt x="678" y="679"/>
                    <a:pt x="660" y="684"/>
                    <a:pt x="643" y="684"/>
                  </a:cubicBezTo>
                  <a:cubicBezTo>
                    <a:pt x="642" y="684"/>
                    <a:pt x="641" y="684"/>
                    <a:pt x="639" y="684"/>
                  </a:cubicBezTo>
                  <a:cubicBezTo>
                    <a:pt x="636" y="684"/>
                    <a:pt x="633" y="682"/>
                    <a:pt x="631" y="682"/>
                  </a:cubicBezTo>
                  <a:cubicBezTo>
                    <a:pt x="630" y="682"/>
                    <a:pt x="630" y="682"/>
                    <a:pt x="630" y="682"/>
                  </a:cubicBezTo>
                  <a:cubicBezTo>
                    <a:pt x="620" y="684"/>
                    <a:pt x="617" y="689"/>
                    <a:pt x="610" y="693"/>
                  </a:cubicBezTo>
                  <a:cubicBezTo>
                    <a:pt x="604" y="697"/>
                    <a:pt x="596" y="698"/>
                    <a:pt x="589" y="698"/>
                  </a:cubicBezTo>
                  <a:cubicBezTo>
                    <a:pt x="580" y="698"/>
                    <a:pt x="570" y="696"/>
                    <a:pt x="562" y="696"/>
                  </a:cubicBezTo>
                  <a:cubicBezTo>
                    <a:pt x="560" y="696"/>
                    <a:pt x="558" y="696"/>
                    <a:pt x="556" y="697"/>
                  </a:cubicBezTo>
                  <a:cubicBezTo>
                    <a:pt x="539" y="697"/>
                    <a:pt x="536" y="705"/>
                    <a:pt x="529" y="714"/>
                  </a:cubicBezTo>
                  <a:cubicBezTo>
                    <a:pt x="526" y="719"/>
                    <a:pt x="523" y="720"/>
                    <a:pt x="521" y="720"/>
                  </a:cubicBezTo>
                  <a:cubicBezTo>
                    <a:pt x="516" y="720"/>
                    <a:pt x="517" y="708"/>
                    <a:pt x="515" y="706"/>
                  </a:cubicBezTo>
                  <a:cubicBezTo>
                    <a:pt x="515" y="705"/>
                    <a:pt x="513" y="704"/>
                    <a:pt x="512" y="704"/>
                  </a:cubicBezTo>
                  <a:cubicBezTo>
                    <a:pt x="506" y="704"/>
                    <a:pt x="494" y="718"/>
                    <a:pt x="493" y="718"/>
                  </a:cubicBezTo>
                  <a:cubicBezTo>
                    <a:pt x="489" y="721"/>
                    <a:pt x="486" y="722"/>
                    <a:pt x="483" y="722"/>
                  </a:cubicBezTo>
                  <a:cubicBezTo>
                    <a:pt x="475" y="722"/>
                    <a:pt x="470" y="715"/>
                    <a:pt x="462" y="713"/>
                  </a:cubicBezTo>
                  <a:cubicBezTo>
                    <a:pt x="460" y="713"/>
                    <a:pt x="458" y="713"/>
                    <a:pt x="456" y="713"/>
                  </a:cubicBezTo>
                  <a:cubicBezTo>
                    <a:pt x="445" y="713"/>
                    <a:pt x="431" y="717"/>
                    <a:pt x="420" y="720"/>
                  </a:cubicBezTo>
                  <a:cubicBezTo>
                    <a:pt x="415" y="722"/>
                    <a:pt x="390" y="730"/>
                    <a:pt x="376" y="730"/>
                  </a:cubicBezTo>
                  <a:cubicBezTo>
                    <a:pt x="371" y="730"/>
                    <a:pt x="367" y="729"/>
                    <a:pt x="367" y="726"/>
                  </a:cubicBezTo>
                  <a:cubicBezTo>
                    <a:pt x="356" y="726"/>
                    <a:pt x="345" y="731"/>
                    <a:pt x="335" y="734"/>
                  </a:cubicBezTo>
                  <a:cubicBezTo>
                    <a:pt x="299" y="746"/>
                    <a:pt x="260" y="752"/>
                    <a:pt x="224" y="763"/>
                  </a:cubicBezTo>
                  <a:cubicBezTo>
                    <a:pt x="212" y="766"/>
                    <a:pt x="198" y="772"/>
                    <a:pt x="197" y="780"/>
                  </a:cubicBezTo>
                  <a:lnTo>
                    <a:pt x="197" y="780"/>
                  </a:lnTo>
                  <a:cubicBezTo>
                    <a:pt x="197" y="775"/>
                    <a:pt x="197" y="768"/>
                    <a:pt x="190" y="766"/>
                  </a:cubicBezTo>
                  <a:cubicBezTo>
                    <a:pt x="189" y="766"/>
                    <a:pt x="188" y="766"/>
                    <a:pt x="187" y="766"/>
                  </a:cubicBezTo>
                  <a:cubicBezTo>
                    <a:pt x="182" y="766"/>
                    <a:pt x="178" y="770"/>
                    <a:pt x="172" y="771"/>
                  </a:cubicBezTo>
                  <a:lnTo>
                    <a:pt x="159" y="771"/>
                  </a:lnTo>
                  <a:cubicBezTo>
                    <a:pt x="157" y="771"/>
                    <a:pt x="155" y="771"/>
                    <a:pt x="153" y="771"/>
                  </a:cubicBezTo>
                  <a:cubicBezTo>
                    <a:pt x="136" y="771"/>
                    <a:pt x="120" y="774"/>
                    <a:pt x="104" y="777"/>
                  </a:cubicBezTo>
                  <a:cubicBezTo>
                    <a:pt x="100" y="780"/>
                    <a:pt x="89" y="783"/>
                    <a:pt x="80" y="786"/>
                  </a:cubicBezTo>
                  <a:cubicBezTo>
                    <a:pt x="70" y="787"/>
                    <a:pt x="60" y="789"/>
                    <a:pt x="60" y="789"/>
                  </a:cubicBezTo>
                  <a:cubicBezTo>
                    <a:pt x="55" y="801"/>
                    <a:pt x="62" y="812"/>
                    <a:pt x="60" y="822"/>
                  </a:cubicBezTo>
                  <a:cubicBezTo>
                    <a:pt x="61" y="823"/>
                    <a:pt x="61" y="823"/>
                    <a:pt x="60" y="823"/>
                  </a:cubicBezTo>
                  <a:cubicBezTo>
                    <a:pt x="57" y="823"/>
                    <a:pt x="38" y="816"/>
                    <a:pt x="40" y="808"/>
                  </a:cubicBezTo>
                  <a:cubicBezTo>
                    <a:pt x="46" y="800"/>
                    <a:pt x="43" y="796"/>
                    <a:pt x="32" y="796"/>
                  </a:cubicBezTo>
                  <a:cubicBezTo>
                    <a:pt x="27" y="796"/>
                    <a:pt x="22" y="797"/>
                    <a:pt x="15" y="798"/>
                  </a:cubicBezTo>
                  <a:lnTo>
                    <a:pt x="11" y="799"/>
                  </a:lnTo>
                  <a:cubicBezTo>
                    <a:pt x="11" y="808"/>
                    <a:pt x="11" y="821"/>
                    <a:pt x="16" y="828"/>
                  </a:cubicBezTo>
                  <a:cubicBezTo>
                    <a:pt x="19" y="834"/>
                    <a:pt x="21" y="832"/>
                    <a:pt x="20" y="842"/>
                  </a:cubicBezTo>
                  <a:cubicBezTo>
                    <a:pt x="19" y="849"/>
                    <a:pt x="9" y="879"/>
                    <a:pt x="2" y="879"/>
                  </a:cubicBezTo>
                  <a:cubicBezTo>
                    <a:pt x="2" y="879"/>
                    <a:pt x="1" y="878"/>
                    <a:pt x="1" y="878"/>
                  </a:cubicBezTo>
                  <a:lnTo>
                    <a:pt x="1" y="878"/>
                  </a:lnTo>
                  <a:cubicBezTo>
                    <a:pt x="9" y="884"/>
                    <a:pt x="10" y="890"/>
                    <a:pt x="11" y="906"/>
                  </a:cubicBezTo>
                  <a:cubicBezTo>
                    <a:pt x="11" y="920"/>
                    <a:pt x="12" y="932"/>
                    <a:pt x="17" y="945"/>
                  </a:cubicBezTo>
                  <a:cubicBezTo>
                    <a:pt x="18" y="948"/>
                    <a:pt x="25" y="960"/>
                    <a:pt x="24" y="962"/>
                  </a:cubicBezTo>
                  <a:cubicBezTo>
                    <a:pt x="22" y="966"/>
                    <a:pt x="15" y="971"/>
                    <a:pt x="15" y="976"/>
                  </a:cubicBezTo>
                  <a:cubicBezTo>
                    <a:pt x="15" y="986"/>
                    <a:pt x="20" y="993"/>
                    <a:pt x="20" y="1003"/>
                  </a:cubicBezTo>
                  <a:lnTo>
                    <a:pt x="22" y="1035"/>
                  </a:lnTo>
                  <a:cubicBezTo>
                    <a:pt x="14" y="1049"/>
                    <a:pt x="28" y="1052"/>
                    <a:pt x="33" y="1054"/>
                  </a:cubicBezTo>
                  <a:cubicBezTo>
                    <a:pt x="39" y="1055"/>
                    <a:pt x="40" y="1063"/>
                    <a:pt x="40" y="1071"/>
                  </a:cubicBezTo>
                  <a:cubicBezTo>
                    <a:pt x="29" y="1072"/>
                    <a:pt x="25" y="1069"/>
                    <a:pt x="25" y="1089"/>
                  </a:cubicBezTo>
                  <a:cubicBezTo>
                    <a:pt x="25" y="1124"/>
                    <a:pt x="28" y="1160"/>
                    <a:pt x="30" y="1196"/>
                  </a:cubicBezTo>
                  <a:cubicBezTo>
                    <a:pt x="30" y="1198"/>
                    <a:pt x="31" y="1231"/>
                    <a:pt x="34" y="1231"/>
                  </a:cubicBezTo>
                  <a:cubicBezTo>
                    <a:pt x="34" y="1231"/>
                    <a:pt x="35" y="1231"/>
                    <a:pt x="35" y="1231"/>
                  </a:cubicBezTo>
                  <a:cubicBezTo>
                    <a:pt x="36" y="1229"/>
                    <a:pt x="38" y="1228"/>
                    <a:pt x="39" y="1228"/>
                  </a:cubicBezTo>
                  <a:cubicBezTo>
                    <a:pt x="43" y="1228"/>
                    <a:pt x="44" y="1244"/>
                    <a:pt x="43" y="1250"/>
                  </a:cubicBezTo>
                  <a:cubicBezTo>
                    <a:pt x="41" y="1258"/>
                    <a:pt x="36" y="1254"/>
                    <a:pt x="34" y="1260"/>
                  </a:cubicBezTo>
                  <a:cubicBezTo>
                    <a:pt x="32" y="1264"/>
                    <a:pt x="33" y="1271"/>
                    <a:pt x="33" y="1276"/>
                  </a:cubicBezTo>
                  <a:cubicBezTo>
                    <a:pt x="33" y="1285"/>
                    <a:pt x="32" y="1312"/>
                    <a:pt x="38" y="1319"/>
                  </a:cubicBezTo>
                  <a:cubicBezTo>
                    <a:pt x="43" y="1326"/>
                    <a:pt x="40" y="1334"/>
                    <a:pt x="43" y="1345"/>
                  </a:cubicBezTo>
                  <a:cubicBezTo>
                    <a:pt x="45" y="1351"/>
                    <a:pt x="52" y="1358"/>
                    <a:pt x="52" y="1362"/>
                  </a:cubicBezTo>
                  <a:cubicBezTo>
                    <a:pt x="53" y="1365"/>
                    <a:pt x="47" y="1369"/>
                    <a:pt x="46" y="1372"/>
                  </a:cubicBezTo>
                  <a:cubicBezTo>
                    <a:pt x="42" y="1383"/>
                    <a:pt x="42" y="1395"/>
                    <a:pt x="43" y="1407"/>
                  </a:cubicBezTo>
                  <a:cubicBezTo>
                    <a:pt x="44" y="1426"/>
                    <a:pt x="45" y="1447"/>
                    <a:pt x="48" y="1465"/>
                  </a:cubicBezTo>
                  <a:cubicBezTo>
                    <a:pt x="50" y="1474"/>
                    <a:pt x="54" y="1477"/>
                    <a:pt x="59" y="1477"/>
                  </a:cubicBezTo>
                  <a:cubicBezTo>
                    <a:pt x="60" y="1477"/>
                    <a:pt x="60" y="1477"/>
                    <a:pt x="60" y="1478"/>
                  </a:cubicBezTo>
                  <a:lnTo>
                    <a:pt x="60" y="1478"/>
                  </a:lnTo>
                  <a:cubicBezTo>
                    <a:pt x="57" y="1486"/>
                    <a:pt x="58" y="1495"/>
                    <a:pt x="66" y="1498"/>
                  </a:cubicBezTo>
                  <a:cubicBezTo>
                    <a:pt x="71" y="1500"/>
                    <a:pt x="89" y="1507"/>
                    <a:pt x="97" y="1507"/>
                  </a:cubicBezTo>
                  <a:cubicBezTo>
                    <a:pt x="99" y="1507"/>
                    <a:pt x="100" y="1507"/>
                    <a:pt x="101" y="1506"/>
                  </a:cubicBezTo>
                  <a:cubicBezTo>
                    <a:pt x="106" y="1502"/>
                    <a:pt x="109" y="1498"/>
                    <a:pt x="115" y="1498"/>
                  </a:cubicBezTo>
                  <a:cubicBezTo>
                    <a:pt x="118" y="1498"/>
                    <a:pt x="123" y="1500"/>
                    <a:pt x="131" y="1504"/>
                  </a:cubicBezTo>
                  <a:cubicBezTo>
                    <a:pt x="149" y="1512"/>
                    <a:pt x="168" y="1519"/>
                    <a:pt x="187" y="1522"/>
                  </a:cubicBezTo>
                  <a:cubicBezTo>
                    <a:pt x="188" y="1522"/>
                    <a:pt x="189" y="1522"/>
                    <a:pt x="190" y="1522"/>
                  </a:cubicBezTo>
                  <a:cubicBezTo>
                    <a:pt x="200" y="1522"/>
                    <a:pt x="209" y="1516"/>
                    <a:pt x="216" y="1516"/>
                  </a:cubicBezTo>
                  <a:cubicBezTo>
                    <a:pt x="218" y="1516"/>
                    <a:pt x="219" y="1516"/>
                    <a:pt x="220" y="1516"/>
                  </a:cubicBezTo>
                  <a:cubicBezTo>
                    <a:pt x="235" y="1523"/>
                    <a:pt x="233" y="1539"/>
                    <a:pt x="252" y="1544"/>
                  </a:cubicBezTo>
                  <a:cubicBezTo>
                    <a:pt x="253" y="1545"/>
                    <a:pt x="254" y="1545"/>
                    <a:pt x="254" y="1545"/>
                  </a:cubicBezTo>
                  <a:cubicBezTo>
                    <a:pt x="260" y="1545"/>
                    <a:pt x="256" y="1535"/>
                    <a:pt x="258" y="1532"/>
                  </a:cubicBezTo>
                  <a:lnTo>
                    <a:pt x="258" y="1532"/>
                  </a:lnTo>
                  <a:cubicBezTo>
                    <a:pt x="266" y="1534"/>
                    <a:pt x="268" y="1547"/>
                    <a:pt x="276" y="1547"/>
                  </a:cubicBezTo>
                  <a:cubicBezTo>
                    <a:pt x="277" y="1547"/>
                    <a:pt x="278" y="1547"/>
                    <a:pt x="279" y="1547"/>
                  </a:cubicBezTo>
                  <a:cubicBezTo>
                    <a:pt x="281" y="1546"/>
                    <a:pt x="287" y="1527"/>
                    <a:pt x="297" y="1527"/>
                  </a:cubicBezTo>
                  <a:cubicBezTo>
                    <a:pt x="299" y="1527"/>
                    <a:pt x="301" y="1528"/>
                    <a:pt x="304" y="1530"/>
                  </a:cubicBezTo>
                  <a:cubicBezTo>
                    <a:pt x="310" y="1536"/>
                    <a:pt x="301" y="1542"/>
                    <a:pt x="314" y="1547"/>
                  </a:cubicBezTo>
                  <a:cubicBezTo>
                    <a:pt x="319" y="1550"/>
                    <a:pt x="328" y="1551"/>
                    <a:pt x="334" y="1551"/>
                  </a:cubicBezTo>
                  <a:cubicBezTo>
                    <a:pt x="347" y="1551"/>
                    <a:pt x="337" y="1538"/>
                    <a:pt x="351" y="1538"/>
                  </a:cubicBezTo>
                  <a:cubicBezTo>
                    <a:pt x="353" y="1538"/>
                    <a:pt x="356" y="1538"/>
                    <a:pt x="360" y="1539"/>
                  </a:cubicBezTo>
                  <a:cubicBezTo>
                    <a:pt x="357" y="1545"/>
                    <a:pt x="359" y="1551"/>
                    <a:pt x="366" y="1557"/>
                  </a:cubicBezTo>
                  <a:cubicBezTo>
                    <a:pt x="372" y="1560"/>
                    <a:pt x="380" y="1564"/>
                    <a:pt x="386" y="1564"/>
                  </a:cubicBezTo>
                  <a:cubicBezTo>
                    <a:pt x="390" y="1564"/>
                    <a:pt x="393" y="1562"/>
                    <a:pt x="394" y="1558"/>
                  </a:cubicBezTo>
                  <a:lnTo>
                    <a:pt x="394" y="1558"/>
                  </a:lnTo>
                  <a:cubicBezTo>
                    <a:pt x="392" y="1566"/>
                    <a:pt x="397" y="1570"/>
                    <a:pt x="404" y="1570"/>
                  </a:cubicBezTo>
                  <a:cubicBezTo>
                    <a:pt x="409" y="1570"/>
                    <a:pt x="415" y="1568"/>
                    <a:pt x="421" y="1565"/>
                  </a:cubicBezTo>
                  <a:lnTo>
                    <a:pt x="421" y="1565"/>
                  </a:lnTo>
                  <a:cubicBezTo>
                    <a:pt x="419" y="1576"/>
                    <a:pt x="482" y="1573"/>
                    <a:pt x="489" y="1574"/>
                  </a:cubicBezTo>
                  <a:cubicBezTo>
                    <a:pt x="467" y="1571"/>
                    <a:pt x="466" y="1562"/>
                    <a:pt x="479" y="1562"/>
                  </a:cubicBezTo>
                  <a:cubicBezTo>
                    <a:pt x="483" y="1562"/>
                    <a:pt x="488" y="1563"/>
                    <a:pt x="493" y="1565"/>
                  </a:cubicBezTo>
                  <a:cubicBezTo>
                    <a:pt x="512" y="1570"/>
                    <a:pt x="531" y="1573"/>
                    <a:pt x="550" y="1575"/>
                  </a:cubicBezTo>
                  <a:cubicBezTo>
                    <a:pt x="552" y="1563"/>
                    <a:pt x="503" y="1556"/>
                    <a:pt x="488" y="1551"/>
                  </a:cubicBezTo>
                  <a:lnTo>
                    <a:pt x="488" y="1551"/>
                  </a:lnTo>
                  <a:cubicBezTo>
                    <a:pt x="503" y="1553"/>
                    <a:pt x="518" y="1555"/>
                    <a:pt x="533" y="1557"/>
                  </a:cubicBezTo>
                  <a:cubicBezTo>
                    <a:pt x="542" y="1558"/>
                    <a:pt x="558" y="1561"/>
                    <a:pt x="562" y="1568"/>
                  </a:cubicBezTo>
                  <a:cubicBezTo>
                    <a:pt x="566" y="1574"/>
                    <a:pt x="555" y="1577"/>
                    <a:pt x="567" y="1582"/>
                  </a:cubicBezTo>
                  <a:cubicBezTo>
                    <a:pt x="573" y="1585"/>
                    <a:pt x="579" y="1586"/>
                    <a:pt x="583" y="1586"/>
                  </a:cubicBezTo>
                  <a:cubicBezTo>
                    <a:pt x="596" y="1586"/>
                    <a:pt x="605" y="1579"/>
                    <a:pt x="621" y="1579"/>
                  </a:cubicBezTo>
                  <a:cubicBezTo>
                    <a:pt x="621" y="1579"/>
                    <a:pt x="622" y="1579"/>
                    <a:pt x="623" y="1579"/>
                  </a:cubicBezTo>
                  <a:cubicBezTo>
                    <a:pt x="643" y="1581"/>
                    <a:pt x="656" y="1588"/>
                    <a:pt x="669" y="1597"/>
                  </a:cubicBezTo>
                  <a:cubicBezTo>
                    <a:pt x="670" y="1590"/>
                    <a:pt x="686" y="1581"/>
                    <a:pt x="696" y="1579"/>
                  </a:cubicBezTo>
                  <a:cubicBezTo>
                    <a:pt x="698" y="1579"/>
                    <a:pt x="700" y="1578"/>
                    <a:pt x="702" y="1578"/>
                  </a:cubicBezTo>
                  <a:cubicBezTo>
                    <a:pt x="710" y="1578"/>
                    <a:pt x="704" y="1587"/>
                    <a:pt x="708" y="1587"/>
                  </a:cubicBezTo>
                  <a:cubicBezTo>
                    <a:pt x="709" y="1587"/>
                    <a:pt x="709" y="1587"/>
                    <a:pt x="709" y="1587"/>
                  </a:cubicBezTo>
                  <a:cubicBezTo>
                    <a:pt x="711" y="1587"/>
                    <a:pt x="712" y="1587"/>
                    <a:pt x="713" y="1587"/>
                  </a:cubicBezTo>
                  <a:lnTo>
                    <a:pt x="713" y="1587"/>
                  </a:lnTo>
                  <a:cubicBezTo>
                    <a:pt x="712" y="1590"/>
                    <a:pt x="712" y="1592"/>
                    <a:pt x="714" y="1593"/>
                  </a:cubicBezTo>
                  <a:cubicBezTo>
                    <a:pt x="721" y="1596"/>
                    <a:pt x="733" y="1597"/>
                    <a:pt x="742" y="1597"/>
                  </a:cubicBezTo>
                  <a:cubicBezTo>
                    <a:pt x="746" y="1597"/>
                    <a:pt x="750" y="1597"/>
                    <a:pt x="753" y="1597"/>
                  </a:cubicBezTo>
                  <a:cubicBezTo>
                    <a:pt x="763" y="1597"/>
                    <a:pt x="782" y="1596"/>
                    <a:pt x="789" y="1590"/>
                  </a:cubicBezTo>
                  <a:cubicBezTo>
                    <a:pt x="793" y="1587"/>
                    <a:pt x="794" y="1585"/>
                    <a:pt x="799" y="1585"/>
                  </a:cubicBezTo>
                  <a:cubicBezTo>
                    <a:pt x="800" y="1585"/>
                    <a:pt x="802" y="1585"/>
                    <a:pt x="804" y="1585"/>
                  </a:cubicBezTo>
                  <a:cubicBezTo>
                    <a:pt x="810" y="1586"/>
                    <a:pt x="816" y="1588"/>
                    <a:pt x="817" y="1592"/>
                  </a:cubicBezTo>
                  <a:cubicBezTo>
                    <a:pt x="819" y="1595"/>
                    <a:pt x="820" y="1595"/>
                    <a:pt x="823" y="1595"/>
                  </a:cubicBezTo>
                  <a:cubicBezTo>
                    <a:pt x="824" y="1595"/>
                    <a:pt x="826" y="1595"/>
                    <a:pt x="830" y="1595"/>
                  </a:cubicBezTo>
                  <a:cubicBezTo>
                    <a:pt x="830" y="1595"/>
                    <a:pt x="831" y="1595"/>
                    <a:pt x="832" y="1595"/>
                  </a:cubicBezTo>
                  <a:cubicBezTo>
                    <a:pt x="842" y="1595"/>
                    <a:pt x="851" y="1591"/>
                    <a:pt x="862" y="1589"/>
                  </a:cubicBezTo>
                  <a:cubicBezTo>
                    <a:pt x="868" y="1589"/>
                    <a:pt x="873" y="1588"/>
                    <a:pt x="879" y="1588"/>
                  </a:cubicBezTo>
                  <a:cubicBezTo>
                    <a:pt x="885" y="1588"/>
                    <a:pt x="891" y="1589"/>
                    <a:pt x="897" y="1589"/>
                  </a:cubicBezTo>
                  <a:cubicBezTo>
                    <a:pt x="904" y="1591"/>
                    <a:pt x="914" y="1598"/>
                    <a:pt x="919" y="1598"/>
                  </a:cubicBezTo>
                  <a:cubicBezTo>
                    <a:pt x="921" y="1598"/>
                    <a:pt x="917" y="1593"/>
                    <a:pt x="920" y="1593"/>
                  </a:cubicBezTo>
                  <a:lnTo>
                    <a:pt x="930" y="1593"/>
                  </a:lnTo>
                  <a:lnTo>
                    <a:pt x="975" y="1594"/>
                  </a:lnTo>
                  <a:cubicBezTo>
                    <a:pt x="981" y="1594"/>
                    <a:pt x="990" y="1595"/>
                    <a:pt x="998" y="1595"/>
                  </a:cubicBezTo>
                  <a:cubicBezTo>
                    <a:pt x="1010" y="1595"/>
                    <a:pt x="1022" y="1593"/>
                    <a:pt x="1022" y="1585"/>
                  </a:cubicBezTo>
                  <a:cubicBezTo>
                    <a:pt x="1022" y="1595"/>
                    <a:pt x="1053" y="1596"/>
                    <a:pt x="1065" y="1596"/>
                  </a:cubicBezTo>
                  <a:cubicBezTo>
                    <a:pt x="1082" y="1596"/>
                    <a:pt x="1084" y="1590"/>
                    <a:pt x="1098" y="1590"/>
                  </a:cubicBezTo>
                  <a:cubicBezTo>
                    <a:pt x="1099" y="1590"/>
                    <a:pt x="1100" y="1590"/>
                    <a:pt x="1101" y="1590"/>
                  </a:cubicBezTo>
                  <a:cubicBezTo>
                    <a:pt x="1108" y="1590"/>
                    <a:pt x="1103" y="1598"/>
                    <a:pt x="1110" y="1600"/>
                  </a:cubicBezTo>
                  <a:cubicBezTo>
                    <a:pt x="1113" y="1601"/>
                    <a:pt x="1117" y="1601"/>
                    <a:pt x="1120" y="1601"/>
                  </a:cubicBezTo>
                  <a:cubicBezTo>
                    <a:pt x="1124" y="1601"/>
                    <a:pt x="1128" y="1601"/>
                    <a:pt x="1132" y="1601"/>
                  </a:cubicBezTo>
                  <a:cubicBezTo>
                    <a:pt x="1140" y="1600"/>
                    <a:pt x="1150" y="1599"/>
                    <a:pt x="1158" y="1595"/>
                  </a:cubicBezTo>
                  <a:cubicBezTo>
                    <a:pt x="1162" y="1594"/>
                    <a:pt x="1161" y="1590"/>
                    <a:pt x="1161" y="1587"/>
                  </a:cubicBezTo>
                  <a:lnTo>
                    <a:pt x="1161" y="1587"/>
                  </a:lnTo>
                  <a:cubicBezTo>
                    <a:pt x="1162" y="1590"/>
                    <a:pt x="1164" y="1592"/>
                    <a:pt x="1168" y="1592"/>
                  </a:cubicBezTo>
                  <a:cubicBezTo>
                    <a:pt x="1175" y="1592"/>
                    <a:pt x="1184" y="1588"/>
                    <a:pt x="1191" y="1588"/>
                  </a:cubicBezTo>
                  <a:cubicBezTo>
                    <a:pt x="1191" y="1588"/>
                    <a:pt x="1192" y="1588"/>
                    <a:pt x="1192" y="1588"/>
                  </a:cubicBezTo>
                  <a:cubicBezTo>
                    <a:pt x="1203" y="1588"/>
                    <a:pt x="1192" y="1607"/>
                    <a:pt x="1204" y="1607"/>
                  </a:cubicBezTo>
                  <a:cubicBezTo>
                    <a:pt x="1205" y="1607"/>
                    <a:pt x="1206" y="1607"/>
                    <a:pt x="1208" y="1606"/>
                  </a:cubicBezTo>
                  <a:cubicBezTo>
                    <a:pt x="1229" y="1602"/>
                    <a:pt x="1220" y="1585"/>
                    <a:pt x="1228" y="1576"/>
                  </a:cubicBezTo>
                  <a:cubicBezTo>
                    <a:pt x="1229" y="1575"/>
                    <a:pt x="1230" y="1574"/>
                    <a:pt x="1232" y="1574"/>
                  </a:cubicBezTo>
                  <a:cubicBezTo>
                    <a:pt x="1240" y="1574"/>
                    <a:pt x="1253" y="1588"/>
                    <a:pt x="1252" y="1589"/>
                  </a:cubicBezTo>
                  <a:cubicBezTo>
                    <a:pt x="1257" y="1584"/>
                    <a:pt x="1253" y="1581"/>
                    <a:pt x="1264" y="1581"/>
                  </a:cubicBezTo>
                  <a:cubicBezTo>
                    <a:pt x="1267" y="1580"/>
                    <a:pt x="1277" y="1581"/>
                    <a:pt x="1279" y="1579"/>
                  </a:cubicBezTo>
                  <a:cubicBezTo>
                    <a:pt x="1282" y="1578"/>
                    <a:pt x="1278" y="1574"/>
                    <a:pt x="1282" y="1571"/>
                  </a:cubicBezTo>
                  <a:cubicBezTo>
                    <a:pt x="1285" y="1568"/>
                    <a:pt x="1293" y="1568"/>
                    <a:pt x="1298" y="1568"/>
                  </a:cubicBezTo>
                  <a:cubicBezTo>
                    <a:pt x="1298" y="1574"/>
                    <a:pt x="1299" y="1578"/>
                    <a:pt x="1306" y="1578"/>
                  </a:cubicBezTo>
                  <a:cubicBezTo>
                    <a:pt x="1308" y="1578"/>
                    <a:pt x="1310" y="1577"/>
                    <a:pt x="1312" y="1577"/>
                  </a:cubicBezTo>
                  <a:cubicBezTo>
                    <a:pt x="1321" y="1575"/>
                    <a:pt x="1327" y="1573"/>
                    <a:pt x="1330" y="1573"/>
                  </a:cubicBezTo>
                  <a:cubicBezTo>
                    <a:pt x="1333" y="1573"/>
                    <a:pt x="1335" y="1575"/>
                    <a:pt x="1336" y="1581"/>
                  </a:cubicBezTo>
                  <a:cubicBezTo>
                    <a:pt x="1336" y="1583"/>
                    <a:pt x="1341" y="1583"/>
                    <a:pt x="1347" y="1583"/>
                  </a:cubicBezTo>
                  <a:cubicBezTo>
                    <a:pt x="1354" y="1583"/>
                    <a:pt x="1362" y="1582"/>
                    <a:pt x="1363" y="1580"/>
                  </a:cubicBezTo>
                  <a:cubicBezTo>
                    <a:pt x="1366" y="1576"/>
                    <a:pt x="1359" y="1574"/>
                    <a:pt x="1369" y="1572"/>
                  </a:cubicBezTo>
                  <a:cubicBezTo>
                    <a:pt x="1377" y="1571"/>
                    <a:pt x="1387" y="1570"/>
                    <a:pt x="1396" y="1570"/>
                  </a:cubicBezTo>
                  <a:cubicBezTo>
                    <a:pt x="1399" y="1570"/>
                    <a:pt x="1403" y="1570"/>
                    <a:pt x="1406" y="1571"/>
                  </a:cubicBezTo>
                  <a:cubicBezTo>
                    <a:pt x="1418" y="1571"/>
                    <a:pt x="1421" y="1578"/>
                    <a:pt x="1431" y="1580"/>
                  </a:cubicBezTo>
                  <a:cubicBezTo>
                    <a:pt x="1435" y="1581"/>
                    <a:pt x="1439" y="1581"/>
                    <a:pt x="1444" y="1581"/>
                  </a:cubicBezTo>
                  <a:cubicBezTo>
                    <a:pt x="1452" y="1581"/>
                    <a:pt x="1460" y="1580"/>
                    <a:pt x="1465" y="1577"/>
                  </a:cubicBezTo>
                  <a:cubicBezTo>
                    <a:pt x="1468" y="1575"/>
                    <a:pt x="1472" y="1574"/>
                    <a:pt x="1476" y="1574"/>
                  </a:cubicBezTo>
                  <a:cubicBezTo>
                    <a:pt x="1488" y="1574"/>
                    <a:pt x="1502" y="1579"/>
                    <a:pt x="1501" y="1580"/>
                  </a:cubicBezTo>
                  <a:lnTo>
                    <a:pt x="1501" y="1580"/>
                  </a:lnTo>
                  <a:cubicBezTo>
                    <a:pt x="1514" y="1571"/>
                    <a:pt x="1485" y="1564"/>
                    <a:pt x="1485" y="1559"/>
                  </a:cubicBezTo>
                  <a:cubicBezTo>
                    <a:pt x="1485" y="1559"/>
                    <a:pt x="1491" y="1558"/>
                    <a:pt x="1496" y="1558"/>
                  </a:cubicBezTo>
                  <a:cubicBezTo>
                    <a:pt x="1498" y="1558"/>
                    <a:pt x="1501" y="1558"/>
                    <a:pt x="1501" y="1559"/>
                  </a:cubicBezTo>
                  <a:cubicBezTo>
                    <a:pt x="1502" y="1562"/>
                    <a:pt x="1504" y="1563"/>
                    <a:pt x="1508" y="1563"/>
                  </a:cubicBezTo>
                  <a:cubicBezTo>
                    <a:pt x="1514" y="1563"/>
                    <a:pt x="1522" y="1561"/>
                    <a:pt x="1526" y="1558"/>
                  </a:cubicBezTo>
                  <a:cubicBezTo>
                    <a:pt x="1530" y="1557"/>
                    <a:pt x="1532" y="1557"/>
                    <a:pt x="1534" y="1557"/>
                  </a:cubicBezTo>
                  <a:cubicBezTo>
                    <a:pt x="1541" y="1557"/>
                    <a:pt x="1538" y="1565"/>
                    <a:pt x="1546" y="1570"/>
                  </a:cubicBezTo>
                  <a:cubicBezTo>
                    <a:pt x="1548" y="1570"/>
                    <a:pt x="1549" y="1571"/>
                    <a:pt x="1550" y="1571"/>
                  </a:cubicBezTo>
                  <a:cubicBezTo>
                    <a:pt x="1554" y="1571"/>
                    <a:pt x="1555" y="1565"/>
                    <a:pt x="1557" y="1564"/>
                  </a:cubicBezTo>
                  <a:cubicBezTo>
                    <a:pt x="1556" y="1558"/>
                    <a:pt x="1569" y="1558"/>
                    <a:pt x="1575" y="1557"/>
                  </a:cubicBezTo>
                  <a:cubicBezTo>
                    <a:pt x="1594" y="1555"/>
                    <a:pt x="1597" y="1558"/>
                    <a:pt x="1611" y="1548"/>
                  </a:cubicBezTo>
                  <a:cubicBezTo>
                    <a:pt x="1613" y="1548"/>
                    <a:pt x="1622" y="1543"/>
                    <a:pt x="1625" y="1543"/>
                  </a:cubicBezTo>
                  <a:cubicBezTo>
                    <a:pt x="1626" y="1543"/>
                    <a:pt x="1626" y="1543"/>
                    <a:pt x="1626" y="1544"/>
                  </a:cubicBezTo>
                  <a:cubicBezTo>
                    <a:pt x="1631" y="1546"/>
                    <a:pt x="1610" y="1562"/>
                    <a:pt x="1628" y="1563"/>
                  </a:cubicBezTo>
                  <a:cubicBezTo>
                    <a:pt x="1632" y="1563"/>
                    <a:pt x="1636" y="1563"/>
                    <a:pt x="1639" y="1563"/>
                  </a:cubicBezTo>
                  <a:cubicBezTo>
                    <a:pt x="1655" y="1563"/>
                    <a:pt x="1671" y="1561"/>
                    <a:pt x="1686" y="1559"/>
                  </a:cubicBezTo>
                  <a:lnTo>
                    <a:pt x="1686" y="1559"/>
                  </a:lnTo>
                  <a:cubicBezTo>
                    <a:pt x="1685" y="1559"/>
                    <a:pt x="1682" y="1560"/>
                    <a:pt x="1679" y="1560"/>
                  </a:cubicBezTo>
                  <a:cubicBezTo>
                    <a:pt x="1675" y="1560"/>
                    <a:pt x="1670" y="1559"/>
                    <a:pt x="1670" y="1556"/>
                  </a:cubicBezTo>
                  <a:cubicBezTo>
                    <a:pt x="1671" y="1553"/>
                    <a:pt x="1699" y="1554"/>
                    <a:pt x="1699" y="1548"/>
                  </a:cubicBezTo>
                  <a:lnTo>
                    <a:pt x="1699" y="1548"/>
                  </a:lnTo>
                  <a:cubicBezTo>
                    <a:pt x="1699" y="1548"/>
                    <a:pt x="1699" y="1549"/>
                    <a:pt x="1697" y="1549"/>
                  </a:cubicBezTo>
                  <a:cubicBezTo>
                    <a:pt x="1692" y="1549"/>
                    <a:pt x="1677" y="1544"/>
                    <a:pt x="1681" y="1543"/>
                  </a:cubicBezTo>
                  <a:cubicBezTo>
                    <a:pt x="1690" y="1540"/>
                    <a:pt x="1700" y="1533"/>
                    <a:pt x="1707" y="1533"/>
                  </a:cubicBezTo>
                  <a:cubicBezTo>
                    <a:pt x="1710" y="1533"/>
                    <a:pt x="1712" y="1535"/>
                    <a:pt x="1712" y="1540"/>
                  </a:cubicBezTo>
                  <a:cubicBezTo>
                    <a:pt x="1710" y="1544"/>
                    <a:pt x="1704" y="1550"/>
                    <a:pt x="1715" y="1551"/>
                  </a:cubicBezTo>
                  <a:cubicBezTo>
                    <a:pt x="1730" y="1551"/>
                    <a:pt x="1752" y="1549"/>
                    <a:pt x="1766" y="1544"/>
                  </a:cubicBezTo>
                  <a:cubicBezTo>
                    <a:pt x="1778" y="1542"/>
                    <a:pt x="1766" y="1533"/>
                    <a:pt x="1767" y="1528"/>
                  </a:cubicBezTo>
                  <a:cubicBezTo>
                    <a:pt x="1768" y="1528"/>
                    <a:pt x="1770" y="1528"/>
                    <a:pt x="1771" y="1528"/>
                  </a:cubicBezTo>
                  <a:cubicBezTo>
                    <a:pt x="1782" y="1528"/>
                    <a:pt x="1805" y="1530"/>
                    <a:pt x="1809" y="1534"/>
                  </a:cubicBezTo>
                  <a:cubicBezTo>
                    <a:pt x="1813" y="1538"/>
                    <a:pt x="1795" y="1541"/>
                    <a:pt x="1788" y="1542"/>
                  </a:cubicBezTo>
                  <a:lnTo>
                    <a:pt x="1788" y="1542"/>
                  </a:lnTo>
                  <a:cubicBezTo>
                    <a:pt x="1796" y="1542"/>
                    <a:pt x="1809" y="1539"/>
                    <a:pt x="1818" y="1539"/>
                  </a:cubicBezTo>
                  <a:cubicBezTo>
                    <a:pt x="1823" y="1539"/>
                    <a:pt x="1827" y="1540"/>
                    <a:pt x="1829" y="1541"/>
                  </a:cubicBezTo>
                  <a:cubicBezTo>
                    <a:pt x="1836" y="1544"/>
                    <a:pt x="1835" y="1555"/>
                    <a:pt x="1835" y="1560"/>
                  </a:cubicBezTo>
                  <a:cubicBezTo>
                    <a:pt x="1842" y="1550"/>
                    <a:pt x="1846" y="1540"/>
                    <a:pt x="1857" y="1531"/>
                  </a:cubicBezTo>
                  <a:cubicBezTo>
                    <a:pt x="1862" y="1527"/>
                    <a:pt x="1874" y="1528"/>
                    <a:pt x="1882" y="1525"/>
                  </a:cubicBezTo>
                  <a:cubicBezTo>
                    <a:pt x="1885" y="1524"/>
                    <a:pt x="1889" y="1517"/>
                    <a:pt x="1895" y="1517"/>
                  </a:cubicBezTo>
                  <a:cubicBezTo>
                    <a:pt x="1896" y="1517"/>
                    <a:pt x="1897" y="1517"/>
                    <a:pt x="1898" y="1518"/>
                  </a:cubicBezTo>
                  <a:cubicBezTo>
                    <a:pt x="1906" y="1524"/>
                    <a:pt x="1890" y="1535"/>
                    <a:pt x="1897" y="1542"/>
                  </a:cubicBezTo>
                  <a:cubicBezTo>
                    <a:pt x="1898" y="1543"/>
                    <a:pt x="1900" y="1544"/>
                    <a:pt x="1902" y="1544"/>
                  </a:cubicBezTo>
                  <a:cubicBezTo>
                    <a:pt x="1908" y="1544"/>
                    <a:pt x="1917" y="1539"/>
                    <a:pt x="1920" y="1537"/>
                  </a:cubicBezTo>
                  <a:cubicBezTo>
                    <a:pt x="1926" y="1533"/>
                    <a:pt x="1925" y="1530"/>
                    <a:pt x="1934" y="1528"/>
                  </a:cubicBezTo>
                  <a:cubicBezTo>
                    <a:pt x="1944" y="1525"/>
                    <a:pt x="1953" y="1523"/>
                    <a:pt x="1963" y="1523"/>
                  </a:cubicBezTo>
                  <a:cubicBezTo>
                    <a:pt x="1965" y="1522"/>
                    <a:pt x="1967" y="1522"/>
                    <a:pt x="1970" y="1522"/>
                  </a:cubicBezTo>
                  <a:lnTo>
                    <a:pt x="1970" y="1522"/>
                  </a:lnTo>
                  <a:cubicBezTo>
                    <a:pt x="1970" y="1522"/>
                    <a:pt x="1970" y="1522"/>
                    <a:pt x="1970" y="1522"/>
                  </a:cubicBezTo>
                  <a:cubicBezTo>
                    <a:pt x="1971" y="1522"/>
                    <a:pt x="1971" y="1522"/>
                    <a:pt x="1972" y="1521"/>
                  </a:cubicBezTo>
                  <a:lnTo>
                    <a:pt x="1972" y="1521"/>
                  </a:lnTo>
                  <a:cubicBezTo>
                    <a:pt x="1971" y="1521"/>
                    <a:pt x="1970" y="1522"/>
                    <a:pt x="1970" y="1522"/>
                  </a:cubicBezTo>
                  <a:lnTo>
                    <a:pt x="1970" y="1522"/>
                  </a:lnTo>
                  <a:cubicBezTo>
                    <a:pt x="1964" y="1518"/>
                    <a:pt x="1954" y="1514"/>
                    <a:pt x="1969" y="1510"/>
                  </a:cubicBezTo>
                  <a:cubicBezTo>
                    <a:pt x="1970" y="1510"/>
                    <a:pt x="1971" y="1510"/>
                    <a:pt x="1972" y="1510"/>
                  </a:cubicBezTo>
                  <a:cubicBezTo>
                    <a:pt x="1982" y="1510"/>
                    <a:pt x="1981" y="1519"/>
                    <a:pt x="1972" y="1521"/>
                  </a:cubicBezTo>
                  <a:lnTo>
                    <a:pt x="1972" y="1521"/>
                  </a:lnTo>
                  <a:cubicBezTo>
                    <a:pt x="1993" y="1519"/>
                    <a:pt x="2020" y="1517"/>
                    <a:pt x="2038" y="1509"/>
                  </a:cubicBezTo>
                  <a:cubicBezTo>
                    <a:pt x="2042" y="1506"/>
                    <a:pt x="2043" y="1501"/>
                    <a:pt x="2047" y="1501"/>
                  </a:cubicBezTo>
                  <a:cubicBezTo>
                    <a:pt x="2048" y="1501"/>
                    <a:pt x="2049" y="1501"/>
                    <a:pt x="2049" y="1502"/>
                  </a:cubicBezTo>
                  <a:cubicBezTo>
                    <a:pt x="2058" y="1503"/>
                    <a:pt x="2061" y="1510"/>
                    <a:pt x="2070" y="1511"/>
                  </a:cubicBezTo>
                  <a:cubicBezTo>
                    <a:pt x="2075" y="1512"/>
                    <a:pt x="2081" y="1513"/>
                    <a:pt x="2087" y="1513"/>
                  </a:cubicBezTo>
                  <a:cubicBezTo>
                    <a:pt x="2104" y="1513"/>
                    <a:pt x="2123" y="1509"/>
                    <a:pt x="2136" y="1503"/>
                  </a:cubicBezTo>
                  <a:cubicBezTo>
                    <a:pt x="2140" y="1502"/>
                    <a:pt x="2146" y="1493"/>
                    <a:pt x="2148" y="1493"/>
                  </a:cubicBezTo>
                  <a:cubicBezTo>
                    <a:pt x="2148" y="1493"/>
                    <a:pt x="2148" y="1493"/>
                    <a:pt x="2148" y="1493"/>
                  </a:cubicBezTo>
                  <a:cubicBezTo>
                    <a:pt x="2155" y="1494"/>
                    <a:pt x="2151" y="1504"/>
                    <a:pt x="2161" y="1504"/>
                  </a:cubicBezTo>
                  <a:cubicBezTo>
                    <a:pt x="2161" y="1504"/>
                    <a:pt x="2162" y="1504"/>
                    <a:pt x="2163" y="1504"/>
                  </a:cubicBezTo>
                  <a:cubicBezTo>
                    <a:pt x="2163" y="1504"/>
                    <a:pt x="2165" y="1495"/>
                    <a:pt x="2174" y="1493"/>
                  </a:cubicBezTo>
                  <a:cubicBezTo>
                    <a:pt x="2180" y="1492"/>
                    <a:pt x="2188" y="1491"/>
                    <a:pt x="2189" y="1486"/>
                  </a:cubicBezTo>
                  <a:cubicBezTo>
                    <a:pt x="2191" y="1475"/>
                    <a:pt x="2193" y="1475"/>
                    <a:pt x="2205" y="1465"/>
                  </a:cubicBezTo>
                  <a:cubicBezTo>
                    <a:pt x="2209" y="1467"/>
                    <a:pt x="2222" y="1482"/>
                    <a:pt x="2218" y="1482"/>
                  </a:cubicBezTo>
                  <a:cubicBezTo>
                    <a:pt x="2218" y="1482"/>
                    <a:pt x="2218" y="1482"/>
                    <a:pt x="2218" y="1482"/>
                  </a:cubicBezTo>
                  <a:cubicBezTo>
                    <a:pt x="2216" y="1482"/>
                    <a:pt x="2214" y="1481"/>
                    <a:pt x="2212" y="1481"/>
                  </a:cubicBezTo>
                  <a:cubicBezTo>
                    <a:pt x="2208" y="1481"/>
                    <a:pt x="2204" y="1482"/>
                    <a:pt x="2200" y="1485"/>
                  </a:cubicBezTo>
                  <a:cubicBezTo>
                    <a:pt x="2197" y="1489"/>
                    <a:pt x="2200" y="1489"/>
                    <a:pt x="2205" y="1489"/>
                  </a:cubicBezTo>
                  <a:cubicBezTo>
                    <a:pt x="2205" y="1489"/>
                    <a:pt x="2205" y="1489"/>
                    <a:pt x="2206" y="1489"/>
                  </a:cubicBezTo>
                  <a:cubicBezTo>
                    <a:pt x="2213" y="1489"/>
                    <a:pt x="2228" y="1482"/>
                    <a:pt x="2237" y="1482"/>
                  </a:cubicBezTo>
                  <a:cubicBezTo>
                    <a:pt x="2240" y="1482"/>
                    <a:pt x="2242" y="1483"/>
                    <a:pt x="2244" y="1484"/>
                  </a:cubicBezTo>
                  <a:cubicBezTo>
                    <a:pt x="2245" y="1485"/>
                    <a:pt x="2246" y="1485"/>
                    <a:pt x="2248" y="1485"/>
                  </a:cubicBezTo>
                  <a:cubicBezTo>
                    <a:pt x="2250" y="1485"/>
                    <a:pt x="2252" y="1485"/>
                    <a:pt x="2254" y="1485"/>
                  </a:cubicBezTo>
                  <a:lnTo>
                    <a:pt x="2254" y="1485"/>
                  </a:lnTo>
                  <a:cubicBezTo>
                    <a:pt x="2254" y="1485"/>
                    <a:pt x="2254" y="1485"/>
                    <a:pt x="2255" y="1485"/>
                  </a:cubicBezTo>
                  <a:lnTo>
                    <a:pt x="2254" y="1485"/>
                  </a:lnTo>
                  <a:lnTo>
                    <a:pt x="2254" y="1485"/>
                  </a:lnTo>
                  <a:cubicBezTo>
                    <a:pt x="2254" y="1485"/>
                    <a:pt x="2254" y="1485"/>
                    <a:pt x="2254" y="1485"/>
                  </a:cubicBezTo>
                  <a:lnTo>
                    <a:pt x="2254" y="1485"/>
                  </a:lnTo>
                  <a:cubicBezTo>
                    <a:pt x="2246" y="1481"/>
                    <a:pt x="2236" y="1471"/>
                    <a:pt x="2252" y="1468"/>
                  </a:cubicBezTo>
                  <a:lnTo>
                    <a:pt x="2252" y="1468"/>
                  </a:lnTo>
                  <a:lnTo>
                    <a:pt x="2254" y="1485"/>
                  </a:lnTo>
                  <a:lnTo>
                    <a:pt x="2254" y="1485"/>
                  </a:lnTo>
                  <a:cubicBezTo>
                    <a:pt x="2270" y="1482"/>
                    <a:pt x="2297" y="1472"/>
                    <a:pt x="2309" y="1470"/>
                  </a:cubicBezTo>
                  <a:cubicBezTo>
                    <a:pt x="2307" y="1461"/>
                    <a:pt x="2298" y="1463"/>
                    <a:pt x="2296" y="1454"/>
                  </a:cubicBezTo>
                  <a:cubicBezTo>
                    <a:pt x="2297" y="1454"/>
                    <a:pt x="2298" y="1454"/>
                    <a:pt x="2299" y="1454"/>
                  </a:cubicBezTo>
                  <a:cubicBezTo>
                    <a:pt x="2308" y="1454"/>
                    <a:pt x="2316" y="1460"/>
                    <a:pt x="2320" y="1460"/>
                  </a:cubicBezTo>
                  <a:cubicBezTo>
                    <a:pt x="2321" y="1460"/>
                    <a:pt x="2321" y="1460"/>
                    <a:pt x="2322" y="1460"/>
                  </a:cubicBezTo>
                  <a:cubicBezTo>
                    <a:pt x="2330" y="1456"/>
                    <a:pt x="2336" y="1447"/>
                    <a:pt x="2341" y="1441"/>
                  </a:cubicBezTo>
                  <a:cubicBezTo>
                    <a:pt x="2345" y="1446"/>
                    <a:pt x="2377" y="1461"/>
                    <a:pt x="2392" y="1461"/>
                  </a:cubicBezTo>
                  <a:cubicBezTo>
                    <a:pt x="2397" y="1461"/>
                    <a:pt x="2400" y="1459"/>
                    <a:pt x="2399" y="1454"/>
                  </a:cubicBezTo>
                  <a:cubicBezTo>
                    <a:pt x="2393" y="1454"/>
                    <a:pt x="2392" y="1457"/>
                    <a:pt x="2390" y="1459"/>
                  </a:cubicBezTo>
                  <a:cubicBezTo>
                    <a:pt x="2390" y="1459"/>
                    <a:pt x="2389" y="1459"/>
                    <a:pt x="2389" y="1459"/>
                  </a:cubicBezTo>
                  <a:cubicBezTo>
                    <a:pt x="2385" y="1459"/>
                    <a:pt x="2390" y="1447"/>
                    <a:pt x="2392" y="1446"/>
                  </a:cubicBezTo>
                  <a:cubicBezTo>
                    <a:pt x="2395" y="1441"/>
                    <a:pt x="2403" y="1439"/>
                    <a:pt x="2409" y="1439"/>
                  </a:cubicBezTo>
                  <a:cubicBezTo>
                    <a:pt x="2409" y="1439"/>
                    <a:pt x="2410" y="1439"/>
                    <a:pt x="2410" y="1439"/>
                  </a:cubicBezTo>
                  <a:cubicBezTo>
                    <a:pt x="2425" y="1439"/>
                    <a:pt x="2411" y="1455"/>
                    <a:pt x="2428" y="1455"/>
                  </a:cubicBezTo>
                  <a:cubicBezTo>
                    <a:pt x="2428" y="1455"/>
                    <a:pt x="2429" y="1455"/>
                    <a:pt x="2429" y="1454"/>
                  </a:cubicBezTo>
                  <a:cubicBezTo>
                    <a:pt x="2438" y="1454"/>
                    <a:pt x="2451" y="1453"/>
                    <a:pt x="2458" y="1449"/>
                  </a:cubicBezTo>
                  <a:cubicBezTo>
                    <a:pt x="2468" y="1445"/>
                    <a:pt x="2460" y="1439"/>
                    <a:pt x="2474" y="1435"/>
                  </a:cubicBezTo>
                  <a:cubicBezTo>
                    <a:pt x="2478" y="1434"/>
                    <a:pt x="2482" y="1433"/>
                    <a:pt x="2485" y="1433"/>
                  </a:cubicBezTo>
                  <a:cubicBezTo>
                    <a:pt x="2488" y="1433"/>
                    <a:pt x="2490" y="1434"/>
                    <a:pt x="2490" y="1438"/>
                  </a:cubicBezTo>
                  <a:cubicBezTo>
                    <a:pt x="2489" y="1440"/>
                    <a:pt x="2485" y="1445"/>
                    <a:pt x="2487" y="1447"/>
                  </a:cubicBezTo>
                  <a:cubicBezTo>
                    <a:pt x="2487" y="1447"/>
                    <a:pt x="2487" y="1447"/>
                    <a:pt x="2487" y="1447"/>
                  </a:cubicBezTo>
                  <a:cubicBezTo>
                    <a:pt x="2491" y="1447"/>
                    <a:pt x="2518" y="1422"/>
                    <a:pt x="2530" y="1422"/>
                  </a:cubicBezTo>
                  <a:cubicBezTo>
                    <a:pt x="2531" y="1422"/>
                    <a:pt x="2532" y="1422"/>
                    <a:pt x="2533" y="1423"/>
                  </a:cubicBezTo>
                  <a:cubicBezTo>
                    <a:pt x="2539" y="1428"/>
                    <a:pt x="2537" y="1434"/>
                    <a:pt x="2548" y="1434"/>
                  </a:cubicBezTo>
                  <a:cubicBezTo>
                    <a:pt x="2550" y="1434"/>
                    <a:pt x="2551" y="1434"/>
                    <a:pt x="2553" y="1434"/>
                  </a:cubicBezTo>
                  <a:cubicBezTo>
                    <a:pt x="2557" y="1433"/>
                    <a:pt x="2574" y="1428"/>
                    <a:pt x="2577" y="1426"/>
                  </a:cubicBezTo>
                  <a:lnTo>
                    <a:pt x="2577" y="1426"/>
                  </a:lnTo>
                  <a:cubicBezTo>
                    <a:pt x="2577" y="1426"/>
                    <a:pt x="2577" y="1426"/>
                    <a:pt x="2576" y="1426"/>
                  </a:cubicBezTo>
                  <a:cubicBezTo>
                    <a:pt x="2570" y="1426"/>
                    <a:pt x="2540" y="1417"/>
                    <a:pt x="2555" y="1415"/>
                  </a:cubicBezTo>
                  <a:cubicBezTo>
                    <a:pt x="2567" y="1414"/>
                    <a:pt x="2578" y="1414"/>
                    <a:pt x="2592" y="1412"/>
                  </a:cubicBezTo>
                  <a:lnTo>
                    <a:pt x="2611" y="1408"/>
                  </a:lnTo>
                  <a:cubicBezTo>
                    <a:pt x="2615" y="1408"/>
                    <a:pt x="2618" y="1406"/>
                    <a:pt x="2617" y="1405"/>
                  </a:cubicBezTo>
                  <a:cubicBezTo>
                    <a:pt x="2617" y="1405"/>
                    <a:pt x="2618" y="1404"/>
                    <a:pt x="2618" y="1404"/>
                  </a:cubicBezTo>
                  <a:lnTo>
                    <a:pt x="2618" y="1404"/>
                  </a:lnTo>
                  <a:cubicBezTo>
                    <a:pt x="2621" y="1404"/>
                    <a:pt x="2615" y="1418"/>
                    <a:pt x="2616" y="1419"/>
                  </a:cubicBezTo>
                  <a:cubicBezTo>
                    <a:pt x="2617" y="1420"/>
                    <a:pt x="2618" y="1420"/>
                    <a:pt x="2619" y="1420"/>
                  </a:cubicBezTo>
                  <a:cubicBezTo>
                    <a:pt x="2624" y="1420"/>
                    <a:pt x="2631" y="1415"/>
                    <a:pt x="2633" y="1413"/>
                  </a:cubicBezTo>
                  <a:cubicBezTo>
                    <a:pt x="2635" y="1410"/>
                    <a:pt x="2640" y="1403"/>
                    <a:pt x="2647" y="1403"/>
                  </a:cubicBezTo>
                  <a:cubicBezTo>
                    <a:pt x="2648" y="1403"/>
                    <a:pt x="2648" y="1403"/>
                    <a:pt x="2649" y="1403"/>
                  </a:cubicBezTo>
                  <a:cubicBezTo>
                    <a:pt x="2656" y="1405"/>
                    <a:pt x="2652" y="1410"/>
                    <a:pt x="2655" y="1414"/>
                  </a:cubicBezTo>
                  <a:lnTo>
                    <a:pt x="2655" y="1414"/>
                  </a:lnTo>
                  <a:cubicBezTo>
                    <a:pt x="2652" y="1409"/>
                    <a:pt x="2675" y="1395"/>
                    <a:pt x="2681" y="1393"/>
                  </a:cubicBezTo>
                  <a:cubicBezTo>
                    <a:pt x="2688" y="1391"/>
                    <a:pt x="2695" y="1387"/>
                    <a:pt x="2703" y="1387"/>
                  </a:cubicBezTo>
                  <a:cubicBezTo>
                    <a:pt x="2709" y="1388"/>
                    <a:pt x="2707" y="1392"/>
                    <a:pt x="2714" y="1392"/>
                  </a:cubicBezTo>
                  <a:cubicBezTo>
                    <a:pt x="2719" y="1392"/>
                    <a:pt x="2743" y="1388"/>
                    <a:pt x="2743" y="1382"/>
                  </a:cubicBezTo>
                  <a:cubicBezTo>
                    <a:pt x="2743" y="1377"/>
                    <a:pt x="2744" y="1374"/>
                    <a:pt x="2753" y="1372"/>
                  </a:cubicBezTo>
                  <a:cubicBezTo>
                    <a:pt x="2753" y="1372"/>
                    <a:pt x="2761" y="1369"/>
                    <a:pt x="2765" y="1369"/>
                  </a:cubicBezTo>
                  <a:cubicBezTo>
                    <a:pt x="2766" y="1369"/>
                    <a:pt x="2767" y="1369"/>
                    <a:pt x="2767" y="1370"/>
                  </a:cubicBezTo>
                  <a:cubicBezTo>
                    <a:pt x="2767" y="1371"/>
                    <a:pt x="2747" y="1388"/>
                    <a:pt x="2760" y="1388"/>
                  </a:cubicBezTo>
                  <a:cubicBezTo>
                    <a:pt x="2760" y="1388"/>
                    <a:pt x="2761" y="1388"/>
                    <a:pt x="2762" y="1388"/>
                  </a:cubicBezTo>
                  <a:cubicBezTo>
                    <a:pt x="2776" y="1387"/>
                    <a:pt x="2779" y="1376"/>
                    <a:pt x="2791" y="1376"/>
                  </a:cubicBezTo>
                  <a:cubicBezTo>
                    <a:pt x="2792" y="1376"/>
                    <a:pt x="2793" y="1376"/>
                    <a:pt x="2794" y="1376"/>
                  </a:cubicBezTo>
                  <a:cubicBezTo>
                    <a:pt x="2796" y="1376"/>
                    <a:pt x="2798" y="1376"/>
                    <a:pt x="2800" y="1376"/>
                  </a:cubicBezTo>
                  <a:cubicBezTo>
                    <a:pt x="2813" y="1376"/>
                    <a:pt x="2821" y="1369"/>
                    <a:pt x="2831" y="1362"/>
                  </a:cubicBezTo>
                  <a:cubicBezTo>
                    <a:pt x="2836" y="1359"/>
                    <a:pt x="2838" y="1359"/>
                    <a:pt x="2839" y="1359"/>
                  </a:cubicBezTo>
                  <a:cubicBezTo>
                    <a:pt x="2840" y="1359"/>
                    <a:pt x="2841" y="1359"/>
                    <a:pt x="2844" y="1359"/>
                  </a:cubicBezTo>
                  <a:cubicBezTo>
                    <a:pt x="2848" y="1359"/>
                    <a:pt x="2855" y="1354"/>
                    <a:pt x="2860" y="1353"/>
                  </a:cubicBezTo>
                  <a:cubicBezTo>
                    <a:pt x="2862" y="1349"/>
                    <a:pt x="2871" y="1341"/>
                    <a:pt x="2879" y="1341"/>
                  </a:cubicBezTo>
                  <a:cubicBezTo>
                    <a:pt x="2881" y="1341"/>
                    <a:pt x="2884" y="1341"/>
                    <a:pt x="2886" y="1344"/>
                  </a:cubicBezTo>
                  <a:cubicBezTo>
                    <a:pt x="2886" y="1345"/>
                    <a:pt x="2893" y="1356"/>
                    <a:pt x="2900" y="1356"/>
                  </a:cubicBezTo>
                  <a:cubicBezTo>
                    <a:pt x="2902" y="1356"/>
                    <a:pt x="2904" y="1355"/>
                    <a:pt x="2906" y="1351"/>
                  </a:cubicBezTo>
                  <a:cubicBezTo>
                    <a:pt x="2908" y="1345"/>
                    <a:pt x="2907" y="1342"/>
                    <a:pt x="2919" y="1339"/>
                  </a:cubicBezTo>
                  <a:cubicBezTo>
                    <a:pt x="2919" y="1339"/>
                    <a:pt x="2920" y="1339"/>
                    <a:pt x="2920" y="1339"/>
                  </a:cubicBezTo>
                  <a:cubicBezTo>
                    <a:pt x="2926" y="1339"/>
                    <a:pt x="2924" y="1345"/>
                    <a:pt x="2927" y="1347"/>
                  </a:cubicBezTo>
                  <a:cubicBezTo>
                    <a:pt x="2928" y="1348"/>
                    <a:pt x="2929" y="1348"/>
                    <a:pt x="2930" y="1348"/>
                  </a:cubicBezTo>
                  <a:cubicBezTo>
                    <a:pt x="2934" y="1348"/>
                    <a:pt x="2940" y="1346"/>
                    <a:pt x="2943" y="1345"/>
                  </a:cubicBezTo>
                  <a:lnTo>
                    <a:pt x="2941" y="1334"/>
                  </a:lnTo>
                  <a:cubicBezTo>
                    <a:pt x="2936" y="1334"/>
                    <a:pt x="2929" y="1333"/>
                    <a:pt x="2926" y="1331"/>
                  </a:cubicBezTo>
                  <a:cubicBezTo>
                    <a:pt x="2922" y="1326"/>
                    <a:pt x="2943" y="1322"/>
                    <a:pt x="2947" y="1321"/>
                  </a:cubicBezTo>
                  <a:cubicBezTo>
                    <a:pt x="2950" y="1320"/>
                    <a:pt x="2952" y="1320"/>
                    <a:pt x="2953" y="1320"/>
                  </a:cubicBezTo>
                  <a:cubicBezTo>
                    <a:pt x="2960" y="1320"/>
                    <a:pt x="2958" y="1325"/>
                    <a:pt x="2970" y="1325"/>
                  </a:cubicBezTo>
                  <a:cubicBezTo>
                    <a:pt x="2971" y="1325"/>
                    <a:pt x="2977" y="1325"/>
                    <a:pt x="2983" y="1325"/>
                  </a:cubicBezTo>
                  <a:cubicBezTo>
                    <a:pt x="2988" y="1325"/>
                    <a:pt x="2994" y="1325"/>
                    <a:pt x="2995" y="1324"/>
                  </a:cubicBezTo>
                  <a:cubicBezTo>
                    <a:pt x="2998" y="1318"/>
                    <a:pt x="2991" y="1316"/>
                    <a:pt x="3005" y="1312"/>
                  </a:cubicBezTo>
                  <a:cubicBezTo>
                    <a:pt x="3011" y="1310"/>
                    <a:pt x="3019" y="1310"/>
                    <a:pt x="3020" y="1306"/>
                  </a:cubicBezTo>
                  <a:cubicBezTo>
                    <a:pt x="3025" y="1297"/>
                    <a:pt x="3067" y="1289"/>
                    <a:pt x="3079" y="1288"/>
                  </a:cubicBezTo>
                  <a:cubicBezTo>
                    <a:pt x="3082" y="1287"/>
                    <a:pt x="3084" y="1287"/>
                    <a:pt x="3086" y="1287"/>
                  </a:cubicBezTo>
                  <a:cubicBezTo>
                    <a:pt x="3090" y="1287"/>
                    <a:pt x="3090" y="1289"/>
                    <a:pt x="3093" y="1291"/>
                  </a:cubicBezTo>
                  <a:cubicBezTo>
                    <a:pt x="3094" y="1292"/>
                    <a:pt x="3096" y="1293"/>
                    <a:pt x="3098" y="1293"/>
                  </a:cubicBezTo>
                  <a:cubicBezTo>
                    <a:pt x="3105" y="1293"/>
                    <a:pt x="3115" y="1289"/>
                    <a:pt x="3120" y="1288"/>
                  </a:cubicBezTo>
                  <a:cubicBezTo>
                    <a:pt x="3121" y="1288"/>
                    <a:pt x="3122" y="1288"/>
                    <a:pt x="3123" y="1288"/>
                  </a:cubicBezTo>
                  <a:cubicBezTo>
                    <a:pt x="3132" y="1288"/>
                    <a:pt x="3144" y="1285"/>
                    <a:pt x="3145" y="1278"/>
                  </a:cubicBezTo>
                  <a:cubicBezTo>
                    <a:pt x="3147" y="1273"/>
                    <a:pt x="3153" y="1273"/>
                    <a:pt x="3161" y="1271"/>
                  </a:cubicBezTo>
                  <a:cubicBezTo>
                    <a:pt x="3165" y="1269"/>
                    <a:pt x="3165" y="1265"/>
                    <a:pt x="3172" y="1262"/>
                  </a:cubicBezTo>
                  <a:cubicBezTo>
                    <a:pt x="3183" y="1258"/>
                    <a:pt x="3191" y="1259"/>
                    <a:pt x="3201" y="1255"/>
                  </a:cubicBezTo>
                  <a:cubicBezTo>
                    <a:pt x="3212" y="1253"/>
                    <a:pt x="3234" y="1223"/>
                    <a:pt x="3224" y="1221"/>
                  </a:cubicBezTo>
                  <a:lnTo>
                    <a:pt x="3224" y="1221"/>
                  </a:lnTo>
                  <a:cubicBezTo>
                    <a:pt x="3224" y="1222"/>
                    <a:pt x="3212" y="1227"/>
                    <a:pt x="3211" y="1227"/>
                  </a:cubicBezTo>
                  <a:cubicBezTo>
                    <a:pt x="3206" y="1228"/>
                    <a:pt x="3202" y="1228"/>
                    <a:pt x="3197" y="1228"/>
                  </a:cubicBezTo>
                  <a:cubicBezTo>
                    <a:pt x="3195" y="1228"/>
                    <a:pt x="3192" y="1228"/>
                    <a:pt x="3190" y="1227"/>
                  </a:cubicBezTo>
                  <a:cubicBezTo>
                    <a:pt x="3174" y="1227"/>
                    <a:pt x="3157" y="1230"/>
                    <a:pt x="3141" y="1235"/>
                  </a:cubicBezTo>
                  <a:cubicBezTo>
                    <a:pt x="3129" y="1240"/>
                    <a:pt x="3144" y="1249"/>
                    <a:pt x="3129" y="1255"/>
                  </a:cubicBezTo>
                  <a:cubicBezTo>
                    <a:pt x="3124" y="1258"/>
                    <a:pt x="3119" y="1259"/>
                    <a:pt x="3114" y="1259"/>
                  </a:cubicBezTo>
                  <a:cubicBezTo>
                    <a:pt x="3110" y="1259"/>
                    <a:pt x="3107" y="1259"/>
                    <a:pt x="3103" y="1258"/>
                  </a:cubicBezTo>
                  <a:cubicBezTo>
                    <a:pt x="3102" y="1255"/>
                    <a:pt x="3101" y="1254"/>
                    <a:pt x="3099" y="1254"/>
                  </a:cubicBezTo>
                  <a:cubicBezTo>
                    <a:pt x="3098" y="1254"/>
                    <a:pt x="3096" y="1254"/>
                    <a:pt x="3093" y="1255"/>
                  </a:cubicBezTo>
                  <a:cubicBezTo>
                    <a:pt x="3079" y="1258"/>
                    <a:pt x="3087" y="1256"/>
                    <a:pt x="3084" y="1264"/>
                  </a:cubicBezTo>
                  <a:cubicBezTo>
                    <a:pt x="3083" y="1267"/>
                    <a:pt x="3077" y="1271"/>
                    <a:pt x="3071" y="1271"/>
                  </a:cubicBezTo>
                  <a:cubicBezTo>
                    <a:pt x="3071" y="1271"/>
                    <a:pt x="3070" y="1271"/>
                    <a:pt x="3069" y="1271"/>
                  </a:cubicBezTo>
                  <a:cubicBezTo>
                    <a:pt x="3060" y="1268"/>
                    <a:pt x="3069" y="1258"/>
                    <a:pt x="3060" y="1258"/>
                  </a:cubicBezTo>
                  <a:cubicBezTo>
                    <a:pt x="3058" y="1258"/>
                    <a:pt x="3056" y="1258"/>
                    <a:pt x="3053" y="1259"/>
                  </a:cubicBezTo>
                  <a:cubicBezTo>
                    <a:pt x="3046" y="1261"/>
                    <a:pt x="3030" y="1270"/>
                    <a:pt x="3032" y="1276"/>
                  </a:cubicBezTo>
                  <a:cubicBezTo>
                    <a:pt x="3028" y="1278"/>
                    <a:pt x="3021" y="1278"/>
                    <a:pt x="3018" y="1280"/>
                  </a:cubicBezTo>
                  <a:cubicBezTo>
                    <a:pt x="3013" y="1282"/>
                    <a:pt x="2979" y="1300"/>
                    <a:pt x="2975" y="1300"/>
                  </a:cubicBezTo>
                  <a:cubicBezTo>
                    <a:pt x="2975" y="1300"/>
                    <a:pt x="2975" y="1300"/>
                    <a:pt x="2975" y="1300"/>
                  </a:cubicBezTo>
                  <a:cubicBezTo>
                    <a:pt x="2967" y="1297"/>
                    <a:pt x="2987" y="1283"/>
                    <a:pt x="2989" y="1278"/>
                  </a:cubicBezTo>
                  <a:lnTo>
                    <a:pt x="2989" y="1278"/>
                  </a:lnTo>
                  <a:cubicBezTo>
                    <a:pt x="2986" y="1283"/>
                    <a:pt x="2944" y="1298"/>
                    <a:pt x="2939" y="1302"/>
                  </a:cubicBezTo>
                  <a:cubicBezTo>
                    <a:pt x="2935" y="1306"/>
                    <a:pt x="2930" y="1308"/>
                    <a:pt x="2925" y="1308"/>
                  </a:cubicBezTo>
                  <a:cubicBezTo>
                    <a:pt x="2922" y="1308"/>
                    <a:pt x="2919" y="1307"/>
                    <a:pt x="2915" y="1306"/>
                  </a:cubicBezTo>
                  <a:cubicBezTo>
                    <a:pt x="2912" y="1305"/>
                    <a:pt x="2909" y="1304"/>
                    <a:pt x="2907" y="1304"/>
                  </a:cubicBezTo>
                  <a:cubicBezTo>
                    <a:pt x="2901" y="1304"/>
                    <a:pt x="2901" y="1309"/>
                    <a:pt x="2895" y="1310"/>
                  </a:cubicBezTo>
                  <a:cubicBezTo>
                    <a:pt x="2888" y="1312"/>
                    <a:pt x="2885" y="1313"/>
                    <a:pt x="2882" y="1313"/>
                  </a:cubicBezTo>
                  <a:cubicBezTo>
                    <a:pt x="2880" y="1313"/>
                    <a:pt x="2878" y="1313"/>
                    <a:pt x="2875" y="1312"/>
                  </a:cubicBezTo>
                  <a:cubicBezTo>
                    <a:pt x="2874" y="1312"/>
                    <a:pt x="2873" y="1312"/>
                    <a:pt x="2871" y="1312"/>
                  </a:cubicBezTo>
                  <a:cubicBezTo>
                    <a:pt x="2870" y="1312"/>
                    <a:pt x="2868" y="1312"/>
                    <a:pt x="2867" y="1312"/>
                  </a:cubicBezTo>
                  <a:cubicBezTo>
                    <a:pt x="2860" y="1315"/>
                    <a:pt x="2857" y="1322"/>
                    <a:pt x="2863" y="1324"/>
                  </a:cubicBezTo>
                  <a:cubicBezTo>
                    <a:pt x="2867" y="1326"/>
                    <a:pt x="2869" y="1333"/>
                    <a:pt x="2859" y="1333"/>
                  </a:cubicBezTo>
                  <a:cubicBezTo>
                    <a:pt x="2849" y="1332"/>
                    <a:pt x="2846" y="1326"/>
                    <a:pt x="2836" y="1326"/>
                  </a:cubicBezTo>
                  <a:cubicBezTo>
                    <a:pt x="2826" y="1326"/>
                    <a:pt x="2817" y="1331"/>
                    <a:pt x="2809" y="1336"/>
                  </a:cubicBezTo>
                  <a:cubicBezTo>
                    <a:pt x="2803" y="1337"/>
                    <a:pt x="2798" y="1339"/>
                    <a:pt x="2792" y="1339"/>
                  </a:cubicBezTo>
                  <a:cubicBezTo>
                    <a:pt x="2791" y="1339"/>
                    <a:pt x="2789" y="1339"/>
                    <a:pt x="2788" y="1338"/>
                  </a:cubicBezTo>
                  <a:cubicBezTo>
                    <a:pt x="2787" y="1337"/>
                    <a:pt x="2785" y="1336"/>
                    <a:pt x="2783" y="1336"/>
                  </a:cubicBezTo>
                  <a:cubicBezTo>
                    <a:pt x="2782" y="1336"/>
                    <a:pt x="2781" y="1336"/>
                    <a:pt x="2780" y="1337"/>
                  </a:cubicBezTo>
                  <a:cubicBezTo>
                    <a:pt x="2769" y="1339"/>
                    <a:pt x="2773" y="1344"/>
                    <a:pt x="2762" y="1347"/>
                  </a:cubicBezTo>
                  <a:cubicBezTo>
                    <a:pt x="2759" y="1348"/>
                    <a:pt x="2756" y="1348"/>
                    <a:pt x="2754" y="1348"/>
                  </a:cubicBezTo>
                  <a:cubicBezTo>
                    <a:pt x="2751" y="1348"/>
                    <a:pt x="2749" y="1348"/>
                    <a:pt x="2746" y="1348"/>
                  </a:cubicBezTo>
                  <a:cubicBezTo>
                    <a:pt x="2744" y="1348"/>
                    <a:pt x="2743" y="1348"/>
                    <a:pt x="2741" y="1348"/>
                  </a:cubicBezTo>
                  <a:cubicBezTo>
                    <a:pt x="2723" y="1351"/>
                    <a:pt x="2702" y="1358"/>
                    <a:pt x="2688" y="1367"/>
                  </a:cubicBezTo>
                  <a:cubicBezTo>
                    <a:pt x="2683" y="1371"/>
                    <a:pt x="2680" y="1373"/>
                    <a:pt x="2678" y="1373"/>
                  </a:cubicBezTo>
                  <a:cubicBezTo>
                    <a:pt x="2676" y="1373"/>
                    <a:pt x="2675" y="1371"/>
                    <a:pt x="2674" y="1366"/>
                  </a:cubicBezTo>
                  <a:cubicBezTo>
                    <a:pt x="2678" y="1363"/>
                    <a:pt x="2677" y="1362"/>
                    <a:pt x="2674" y="1362"/>
                  </a:cubicBezTo>
                  <a:cubicBezTo>
                    <a:pt x="2671" y="1362"/>
                    <a:pt x="2666" y="1362"/>
                    <a:pt x="2663" y="1363"/>
                  </a:cubicBezTo>
                  <a:cubicBezTo>
                    <a:pt x="2654" y="1365"/>
                    <a:pt x="2642" y="1366"/>
                    <a:pt x="2633" y="1371"/>
                  </a:cubicBezTo>
                  <a:cubicBezTo>
                    <a:pt x="2628" y="1374"/>
                    <a:pt x="2623" y="1379"/>
                    <a:pt x="2613" y="1379"/>
                  </a:cubicBezTo>
                  <a:cubicBezTo>
                    <a:pt x="2612" y="1379"/>
                    <a:pt x="2611" y="1379"/>
                    <a:pt x="2611" y="1379"/>
                  </a:cubicBezTo>
                  <a:cubicBezTo>
                    <a:pt x="2610" y="1376"/>
                    <a:pt x="2607" y="1375"/>
                    <a:pt x="2602" y="1375"/>
                  </a:cubicBezTo>
                  <a:cubicBezTo>
                    <a:pt x="2594" y="1375"/>
                    <a:pt x="2582" y="1379"/>
                    <a:pt x="2577" y="1381"/>
                  </a:cubicBezTo>
                  <a:cubicBezTo>
                    <a:pt x="2569" y="1384"/>
                    <a:pt x="2560" y="1398"/>
                    <a:pt x="2556" y="1398"/>
                  </a:cubicBezTo>
                  <a:cubicBezTo>
                    <a:pt x="2555" y="1398"/>
                    <a:pt x="2555" y="1398"/>
                    <a:pt x="2555" y="1398"/>
                  </a:cubicBezTo>
                  <a:cubicBezTo>
                    <a:pt x="2547" y="1393"/>
                    <a:pt x="2543" y="1390"/>
                    <a:pt x="2533" y="1390"/>
                  </a:cubicBezTo>
                  <a:cubicBezTo>
                    <a:pt x="2531" y="1390"/>
                    <a:pt x="2528" y="1390"/>
                    <a:pt x="2524" y="1391"/>
                  </a:cubicBezTo>
                  <a:cubicBezTo>
                    <a:pt x="2500" y="1395"/>
                    <a:pt x="2475" y="1399"/>
                    <a:pt x="2451" y="1406"/>
                  </a:cubicBezTo>
                  <a:cubicBezTo>
                    <a:pt x="2443" y="1409"/>
                    <a:pt x="2435" y="1412"/>
                    <a:pt x="2426" y="1414"/>
                  </a:cubicBezTo>
                  <a:cubicBezTo>
                    <a:pt x="2420" y="1417"/>
                    <a:pt x="2418" y="1421"/>
                    <a:pt x="2413" y="1422"/>
                  </a:cubicBezTo>
                  <a:cubicBezTo>
                    <a:pt x="2412" y="1422"/>
                    <a:pt x="2412" y="1422"/>
                    <a:pt x="2411" y="1422"/>
                  </a:cubicBezTo>
                  <a:cubicBezTo>
                    <a:pt x="2405" y="1422"/>
                    <a:pt x="2398" y="1417"/>
                    <a:pt x="2393" y="1415"/>
                  </a:cubicBezTo>
                  <a:cubicBezTo>
                    <a:pt x="2385" y="1413"/>
                    <a:pt x="2377" y="1413"/>
                    <a:pt x="2368" y="1413"/>
                  </a:cubicBezTo>
                  <a:cubicBezTo>
                    <a:pt x="2357" y="1415"/>
                    <a:pt x="2347" y="1418"/>
                    <a:pt x="2348" y="1426"/>
                  </a:cubicBezTo>
                  <a:cubicBezTo>
                    <a:pt x="2348" y="1425"/>
                    <a:pt x="2347" y="1424"/>
                    <a:pt x="2346" y="1424"/>
                  </a:cubicBezTo>
                  <a:cubicBezTo>
                    <a:pt x="2340" y="1424"/>
                    <a:pt x="2323" y="1435"/>
                    <a:pt x="2318" y="1436"/>
                  </a:cubicBezTo>
                  <a:cubicBezTo>
                    <a:pt x="2318" y="1436"/>
                    <a:pt x="2318" y="1436"/>
                    <a:pt x="2317" y="1436"/>
                  </a:cubicBezTo>
                  <a:cubicBezTo>
                    <a:pt x="2313" y="1436"/>
                    <a:pt x="2299" y="1431"/>
                    <a:pt x="2293" y="1431"/>
                  </a:cubicBezTo>
                  <a:cubicBezTo>
                    <a:pt x="2291" y="1431"/>
                    <a:pt x="2290" y="1431"/>
                    <a:pt x="2288" y="1431"/>
                  </a:cubicBezTo>
                  <a:cubicBezTo>
                    <a:pt x="2279" y="1431"/>
                    <a:pt x="2269" y="1432"/>
                    <a:pt x="2262" y="1435"/>
                  </a:cubicBezTo>
                  <a:cubicBezTo>
                    <a:pt x="2253" y="1439"/>
                    <a:pt x="2258" y="1446"/>
                    <a:pt x="2259" y="1450"/>
                  </a:cubicBezTo>
                  <a:cubicBezTo>
                    <a:pt x="2255" y="1451"/>
                    <a:pt x="2247" y="1453"/>
                    <a:pt x="2243" y="1453"/>
                  </a:cubicBezTo>
                  <a:cubicBezTo>
                    <a:pt x="2242" y="1453"/>
                    <a:pt x="2241" y="1453"/>
                    <a:pt x="2241" y="1453"/>
                  </a:cubicBezTo>
                  <a:cubicBezTo>
                    <a:pt x="2241" y="1451"/>
                    <a:pt x="2240" y="1449"/>
                    <a:pt x="2239" y="1448"/>
                  </a:cubicBezTo>
                  <a:cubicBezTo>
                    <a:pt x="2238" y="1448"/>
                    <a:pt x="2237" y="1448"/>
                    <a:pt x="2236" y="1448"/>
                  </a:cubicBezTo>
                  <a:cubicBezTo>
                    <a:pt x="2232" y="1448"/>
                    <a:pt x="2227" y="1449"/>
                    <a:pt x="2224" y="1450"/>
                  </a:cubicBezTo>
                  <a:cubicBezTo>
                    <a:pt x="2224" y="1450"/>
                    <a:pt x="2223" y="1450"/>
                    <a:pt x="2223" y="1450"/>
                  </a:cubicBezTo>
                  <a:cubicBezTo>
                    <a:pt x="2220" y="1450"/>
                    <a:pt x="2217" y="1447"/>
                    <a:pt x="2213" y="1447"/>
                  </a:cubicBezTo>
                  <a:cubicBezTo>
                    <a:pt x="2211" y="1446"/>
                    <a:pt x="2210" y="1446"/>
                    <a:pt x="2209" y="1446"/>
                  </a:cubicBezTo>
                  <a:cubicBezTo>
                    <a:pt x="2204" y="1446"/>
                    <a:pt x="2199" y="1448"/>
                    <a:pt x="2194" y="1449"/>
                  </a:cubicBezTo>
                  <a:cubicBezTo>
                    <a:pt x="2176" y="1454"/>
                    <a:pt x="2169" y="1460"/>
                    <a:pt x="2155" y="1468"/>
                  </a:cubicBezTo>
                  <a:cubicBezTo>
                    <a:pt x="2148" y="1471"/>
                    <a:pt x="2145" y="1472"/>
                    <a:pt x="2142" y="1472"/>
                  </a:cubicBezTo>
                  <a:cubicBezTo>
                    <a:pt x="2138" y="1472"/>
                    <a:pt x="2140" y="1468"/>
                    <a:pt x="2139" y="1462"/>
                  </a:cubicBezTo>
                  <a:lnTo>
                    <a:pt x="2139" y="1462"/>
                  </a:lnTo>
                  <a:cubicBezTo>
                    <a:pt x="2139" y="1466"/>
                    <a:pt x="2128" y="1463"/>
                    <a:pt x="2124" y="1468"/>
                  </a:cubicBezTo>
                  <a:cubicBezTo>
                    <a:pt x="2123" y="1469"/>
                    <a:pt x="2123" y="1475"/>
                    <a:pt x="2122" y="1475"/>
                  </a:cubicBezTo>
                  <a:cubicBezTo>
                    <a:pt x="2121" y="1476"/>
                    <a:pt x="2120" y="1476"/>
                    <a:pt x="2120" y="1476"/>
                  </a:cubicBezTo>
                  <a:cubicBezTo>
                    <a:pt x="2114" y="1476"/>
                    <a:pt x="2113" y="1469"/>
                    <a:pt x="2108" y="1469"/>
                  </a:cubicBezTo>
                  <a:cubicBezTo>
                    <a:pt x="2108" y="1469"/>
                    <a:pt x="2107" y="1469"/>
                    <a:pt x="2107" y="1469"/>
                  </a:cubicBezTo>
                  <a:cubicBezTo>
                    <a:pt x="2097" y="1471"/>
                    <a:pt x="2091" y="1479"/>
                    <a:pt x="2083" y="1482"/>
                  </a:cubicBezTo>
                  <a:cubicBezTo>
                    <a:pt x="2079" y="1483"/>
                    <a:pt x="2077" y="1484"/>
                    <a:pt x="2076" y="1484"/>
                  </a:cubicBezTo>
                  <a:cubicBezTo>
                    <a:pt x="2072" y="1484"/>
                    <a:pt x="2078" y="1479"/>
                    <a:pt x="2082" y="1476"/>
                  </a:cubicBezTo>
                  <a:cubicBezTo>
                    <a:pt x="2088" y="1472"/>
                    <a:pt x="2087" y="1464"/>
                    <a:pt x="2079" y="1464"/>
                  </a:cubicBezTo>
                  <a:cubicBezTo>
                    <a:pt x="2077" y="1464"/>
                    <a:pt x="2076" y="1464"/>
                    <a:pt x="2074" y="1465"/>
                  </a:cubicBezTo>
                  <a:cubicBezTo>
                    <a:pt x="2062" y="1469"/>
                    <a:pt x="2048" y="1477"/>
                    <a:pt x="2049" y="1486"/>
                  </a:cubicBezTo>
                  <a:cubicBezTo>
                    <a:pt x="2049" y="1480"/>
                    <a:pt x="2043" y="1479"/>
                    <a:pt x="2034" y="1479"/>
                  </a:cubicBezTo>
                  <a:cubicBezTo>
                    <a:pt x="2017" y="1479"/>
                    <a:pt x="1989" y="1486"/>
                    <a:pt x="1975" y="1486"/>
                  </a:cubicBezTo>
                  <a:cubicBezTo>
                    <a:pt x="1969" y="1486"/>
                    <a:pt x="1966" y="1485"/>
                    <a:pt x="1966" y="1482"/>
                  </a:cubicBezTo>
                  <a:cubicBezTo>
                    <a:pt x="1962" y="1481"/>
                    <a:pt x="1959" y="1480"/>
                    <a:pt x="1956" y="1480"/>
                  </a:cubicBezTo>
                  <a:cubicBezTo>
                    <a:pt x="1943" y="1480"/>
                    <a:pt x="1932" y="1490"/>
                    <a:pt x="1919" y="1493"/>
                  </a:cubicBezTo>
                  <a:cubicBezTo>
                    <a:pt x="1906" y="1496"/>
                    <a:pt x="1893" y="1497"/>
                    <a:pt x="1880" y="1498"/>
                  </a:cubicBezTo>
                  <a:cubicBezTo>
                    <a:pt x="1862" y="1501"/>
                    <a:pt x="1847" y="1508"/>
                    <a:pt x="1830" y="1510"/>
                  </a:cubicBezTo>
                  <a:cubicBezTo>
                    <a:pt x="1828" y="1510"/>
                    <a:pt x="1827" y="1510"/>
                    <a:pt x="1825" y="1510"/>
                  </a:cubicBezTo>
                  <a:cubicBezTo>
                    <a:pt x="1817" y="1510"/>
                    <a:pt x="1813" y="1507"/>
                    <a:pt x="1804" y="1507"/>
                  </a:cubicBezTo>
                  <a:cubicBezTo>
                    <a:pt x="1802" y="1507"/>
                    <a:pt x="1799" y="1508"/>
                    <a:pt x="1797" y="1508"/>
                  </a:cubicBezTo>
                  <a:cubicBezTo>
                    <a:pt x="1791" y="1509"/>
                    <a:pt x="1780" y="1510"/>
                    <a:pt x="1776" y="1513"/>
                  </a:cubicBezTo>
                  <a:cubicBezTo>
                    <a:pt x="1774" y="1515"/>
                    <a:pt x="1776" y="1520"/>
                    <a:pt x="1771" y="1520"/>
                  </a:cubicBezTo>
                  <a:cubicBezTo>
                    <a:pt x="1770" y="1520"/>
                    <a:pt x="1770" y="1520"/>
                    <a:pt x="1769" y="1520"/>
                  </a:cubicBezTo>
                  <a:cubicBezTo>
                    <a:pt x="1758" y="1520"/>
                    <a:pt x="1756" y="1509"/>
                    <a:pt x="1755" y="1504"/>
                  </a:cubicBezTo>
                  <a:lnTo>
                    <a:pt x="1755" y="1504"/>
                  </a:lnTo>
                  <a:cubicBezTo>
                    <a:pt x="1757" y="1516"/>
                    <a:pt x="1649" y="1522"/>
                    <a:pt x="1634" y="1522"/>
                  </a:cubicBezTo>
                  <a:cubicBezTo>
                    <a:pt x="1632" y="1522"/>
                    <a:pt x="1630" y="1522"/>
                    <a:pt x="1629" y="1522"/>
                  </a:cubicBezTo>
                  <a:cubicBezTo>
                    <a:pt x="1618" y="1522"/>
                    <a:pt x="1607" y="1520"/>
                    <a:pt x="1596" y="1520"/>
                  </a:cubicBezTo>
                  <a:cubicBezTo>
                    <a:pt x="1593" y="1520"/>
                    <a:pt x="1590" y="1520"/>
                    <a:pt x="1587" y="1521"/>
                  </a:cubicBezTo>
                  <a:cubicBezTo>
                    <a:pt x="1573" y="1523"/>
                    <a:pt x="1560" y="1526"/>
                    <a:pt x="1548" y="1530"/>
                  </a:cubicBezTo>
                  <a:cubicBezTo>
                    <a:pt x="1544" y="1532"/>
                    <a:pt x="1529" y="1546"/>
                    <a:pt x="1536" y="1546"/>
                  </a:cubicBezTo>
                  <a:cubicBezTo>
                    <a:pt x="1536" y="1546"/>
                    <a:pt x="1535" y="1546"/>
                    <a:pt x="1535" y="1546"/>
                  </a:cubicBezTo>
                  <a:cubicBezTo>
                    <a:pt x="1527" y="1546"/>
                    <a:pt x="1530" y="1534"/>
                    <a:pt x="1522" y="1534"/>
                  </a:cubicBezTo>
                  <a:cubicBezTo>
                    <a:pt x="1520" y="1534"/>
                    <a:pt x="1518" y="1535"/>
                    <a:pt x="1516" y="1536"/>
                  </a:cubicBezTo>
                  <a:cubicBezTo>
                    <a:pt x="1514" y="1536"/>
                    <a:pt x="1501" y="1545"/>
                    <a:pt x="1496" y="1545"/>
                  </a:cubicBezTo>
                  <a:cubicBezTo>
                    <a:pt x="1496" y="1545"/>
                    <a:pt x="1495" y="1545"/>
                    <a:pt x="1495" y="1544"/>
                  </a:cubicBezTo>
                  <a:cubicBezTo>
                    <a:pt x="1492" y="1544"/>
                    <a:pt x="1503" y="1531"/>
                    <a:pt x="1498" y="1531"/>
                  </a:cubicBezTo>
                  <a:cubicBezTo>
                    <a:pt x="1497" y="1531"/>
                    <a:pt x="1497" y="1531"/>
                    <a:pt x="1496" y="1531"/>
                  </a:cubicBezTo>
                  <a:cubicBezTo>
                    <a:pt x="1484" y="1534"/>
                    <a:pt x="1463" y="1539"/>
                    <a:pt x="1463" y="1549"/>
                  </a:cubicBezTo>
                  <a:cubicBezTo>
                    <a:pt x="1463" y="1549"/>
                    <a:pt x="1463" y="1549"/>
                    <a:pt x="1462" y="1549"/>
                  </a:cubicBezTo>
                  <a:cubicBezTo>
                    <a:pt x="1456" y="1549"/>
                    <a:pt x="1447" y="1541"/>
                    <a:pt x="1445" y="1538"/>
                  </a:cubicBezTo>
                  <a:cubicBezTo>
                    <a:pt x="1443" y="1538"/>
                    <a:pt x="1424" y="1533"/>
                    <a:pt x="1419" y="1533"/>
                  </a:cubicBezTo>
                  <a:cubicBezTo>
                    <a:pt x="1419" y="1533"/>
                    <a:pt x="1418" y="1533"/>
                    <a:pt x="1418" y="1533"/>
                  </a:cubicBezTo>
                  <a:cubicBezTo>
                    <a:pt x="1414" y="1538"/>
                    <a:pt x="1416" y="1547"/>
                    <a:pt x="1403" y="1548"/>
                  </a:cubicBezTo>
                  <a:cubicBezTo>
                    <a:pt x="1401" y="1548"/>
                    <a:pt x="1399" y="1548"/>
                    <a:pt x="1397" y="1548"/>
                  </a:cubicBezTo>
                  <a:cubicBezTo>
                    <a:pt x="1392" y="1548"/>
                    <a:pt x="1388" y="1547"/>
                    <a:pt x="1382" y="1547"/>
                  </a:cubicBezTo>
                  <a:cubicBezTo>
                    <a:pt x="1380" y="1547"/>
                    <a:pt x="1378" y="1548"/>
                    <a:pt x="1376" y="1548"/>
                  </a:cubicBezTo>
                  <a:cubicBezTo>
                    <a:pt x="1367" y="1550"/>
                    <a:pt x="1365" y="1553"/>
                    <a:pt x="1353" y="1554"/>
                  </a:cubicBezTo>
                  <a:cubicBezTo>
                    <a:pt x="1353" y="1554"/>
                    <a:pt x="1352" y="1554"/>
                    <a:pt x="1351" y="1554"/>
                  </a:cubicBezTo>
                  <a:cubicBezTo>
                    <a:pt x="1340" y="1554"/>
                    <a:pt x="1336" y="1548"/>
                    <a:pt x="1323" y="1547"/>
                  </a:cubicBezTo>
                  <a:cubicBezTo>
                    <a:pt x="1313" y="1547"/>
                    <a:pt x="1298" y="1550"/>
                    <a:pt x="1298" y="1557"/>
                  </a:cubicBezTo>
                  <a:cubicBezTo>
                    <a:pt x="1296" y="1556"/>
                    <a:pt x="1280" y="1548"/>
                    <a:pt x="1276" y="1548"/>
                  </a:cubicBezTo>
                  <a:cubicBezTo>
                    <a:pt x="1276" y="1548"/>
                    <a:pt x="1276" y="1548"/>
                    <a:pt x="1276" y="1549"/>
                  </a:cubicBezTo>
                  <a:cubicBezTo>
                    <a:pt x="1277" y="1552"/>
                    <a:pt x="1290" y="1562"/>
                    <a:pt x="1274" y="1562"/>
                  </a:cubicBezTo>
                  <a:cubicBezTo>
                    <a:pt x="1266" y="1561"/>
                    <a:pt x="1262" y="1558"/>
                    <a:pt x="1255" y="1556"/>
                  </a:cubicBezTo>
                  <a:cubicBezTo>
                    <a:pt x="1250" y="1555"/>
                    <a:pt x="1243" y="1554"/>
                    <a:pt x="1236" y="1554"/>
                  </a:cubicBezTo>
                  <a:cubicBezTo>
                    <a:pt x="1223" y="1554"/>
                    <a:pt x="1210" y="1556"/>
                    <a:pt x="1206" y="1562"/>
                  </a:cubicBezTo>
                  <a:lnTo>
                    <a:pt x="1206" y="1562"/>
                  </a:lnTo>
                  <a:cubicBezTo>
                    <a:pt x="1210" y="1557"/>
                    <a:pt x="1185" y="1549"/>
                    <a:pt x="1179" y="1549"/>
                  </a:cubicBezTo>
                  <a:cubicBezTo>
                    <a:pt x="1179" y="1556"/>
                    <a:pt x="1171" y="1554"/>
                    <a:pt x="1160" y="1555"/>
                  </a:cubicBezTo>
                  <a:cubicBezTo>
                    <a:pt x="1157" y="1555"/>
                    <a:pt x="1155" y="1555"/>
                    <a:pt x="1154" y="1555"/>
                  </a:cubicBezTo>
                  <a:cubicBezTo>
                    <a:pt x="1151" y="1555"/>
                    <a:pt x="1153" y="1555"/>
                    <a:pt x="1150" y="1558"/>
                  </a:cubicBezTo>
                  <a:cubicBezTo>
                    <a:pt x="1149" y="1560"/>
                    <a:pt x="1146" y="1561"/>
                    <a:pt x="1142" y="1561"/>
                  </a:cubicBezTo>
                  <a:cubicBezTo>
                    <a:pt x="1132" y="1561"/>
                    <a:pt x="1115" y="1556"/>
                    <a:pt x="1109" y="1556"/>
                  </a:cubicBezTo>
                  <a:cubicBezTo>
                    <a:pt x="1103" y="1556"/>
                    <a:pt x="1102" y="1560"/>
                    <a:pt x="1093" y="1561"/>
                  </a:cubicBezTo>
                  <a:cubicBezTo>
                    <a:pt x="1089" y="1561"/>
                    <a:pt x="1086" y="1561"/>
                    <a:pt x="1082" y="1561"/>
                  </a:cubicBezTo>
                  <a:cubicBezTo>
                    <a:pt x="1074" y="1561"/>
                    <a:pt x="1067" y="1561"/>
                    <a:pt x="1059" y="1561"/>
                  </a:cubicBezTo>
                  <a:cubicBezTo>
                    <a:pt x="1037" y="1561"/>
                    <a:pt x="1025" y="1563"/>
                    <a:pt x="1015" y="1575"/>
                  </a:cubicBezTo>
                  <a:cubicBezTo>
                    <a:pt x="1018" y="1571"/>
                    <a:pt x="1027" y="1565"/>
                    <a:pt x="1024" y="1560"/>
                  </a:cubicBezTo>
                  <a:cubicBezTo>
                    <a:pt x="1024" y="1559"/>
                    <a:pt x="1022" y="1558"/>
                    <a:pt x="1021" y="1558"/>
                  </a:cubicBezTo>
                  <a:cubicBezTo>
                    <a:pt x="1016" y="1558"/>
                    <a:pt x="1010" y="1562"/>
                    <a:pt x="1008" y="1563"/>
                  </a:cubicBezTo>
                  <a:cubicBezTo>
                    <a:pt x="1002" y="1567"/>
                    <a:pt x="996" y="1569"/>
                    <a:pt x="992" y="1569"/>
                  </a:cubicBezTo>
                  <a:cubicBezTo>
                    <a:pt x="986" y="1569"/>
                    <a:pt x="981" y="1565"/>
                    <a:pt x="975" y="1558"/>
                  </a:cubicBezTo>
                  <a:cubicBezTo>
                    <a:pt x="975" y="1557"/>
                    <a:pt x="974" y="1557"/>
                    <a:pt x="972" y="1557"/>
                  </a:cubicBezTo>
                  <a:cubicBezTo>
                    <a:pt x="966" y="1557"/>
                    <a:pt x="955" y="1570"/>
                    <a:pt x="951" y="1570"/>
                  </a:cubicBezTo>
                  <a:cubicBezTo>
                    <a:pt x="949" y="1570"/>
                    <a:pt x="948" y="1568"/>
                    <a:pt x="948" y="1565"/>
                  </a:cubicBezTo>
                  <a:cubicBezTo>
                    <a:pt x="949" y="1561"/>
                    <a:pt x="941" y="1559"/>
                    <a:pt x="933" y="1559"/>
                  </a:cubicBezTo>
                  <a:cubicBezTo>
                    <a:pt x="923" y="1559"/>
                    <a:pt x="912" y="1562"/>
                    <a:pt x="912" y="1569"/>
                  </a:cubicBezTo>
                  <a:cubicBezTo>
                    <a:pt x="912" y="1564"/>
                    <a:pt x="906" y="1561"/>
                    <a:pt x="899" y="1558"/>
                  </a:cubicBezTo>
                  <a:cubicBezTo>
                    <a:pt x="899" y="1557"/>
                    <a:pt x="898" y="1557"/>
                    <a:pt x="896" y="1557"/>
                  </a:cubicBezTo>
                  <a:cubicBezTo>
                    <a:pt x="893" y="1557"/>
                    <a:pt x="889" y="1558"/>
                    <a:pt x="885" y="1558"/>
                  </a:cubicBezTo>
                  <a:cubicBezTo>
                    <a:pt x="875" y="1558"/>
                    <a:pt x="870" y="1554"/>
                    <a:pt x="860" y="1553"/>
                  </a:cubicBezTo>
                  <a:cubicBezTo>
                    <a:pt x="859" y="1553"/>
                    <a:pt x="858" y="1553"/>
                    <a:pt x="857" y="1553"/>
                  </a:cubicBezTo>
                  <a:cubicBezTo>
                    <a:pt x="849" y="1553"/>
                    <a:pt x="844" y="1556"/>
                    <a:pt x="837" y="1556"/>
                  </a:cubicBezTo>
                  <a:cubicBezTo>
                    <a:pt x="836" y="1556"/>
                    <a:pt x="836" y="1556"/>
                    <a:pt x="835" y="1556"/>
                  </a:cubicBezTo>
                  <a:cubicBezTo>
                    <a:pt x="824" y="1556"/>
                    <a:pt x="814" y="1555"/>
                    <a:pt x="804" y="1553"/>
                  </a:cubicBezTo>
                  <a:cubicBezTo>
                    <a:pt x="791" y="1551"/>
                    <a:pt x="781" y="1548"/>
                    <a:pt x="767" y="1548"/>
                  </a:cubicBezTo>
                  <a:cubicBezTo>
                    <a:pt x="766" y="1548"/>
                    <a:pt x="764" y="1548"/>
                    <a:pt x="762" y="1548"/>
                  </a:cubicBezTo>
                  <a:cubicBezTo>
                    <a:pt x="754" y="1549"/>
                    <a:pt x="746" y="1556"/>
                    <a:pt x="742" y="1556"/>
                  </a:cubicBezTo>
                  <a:cubicBezTo>
                    <a:pt x="737" y="1556"/>
                    <a:pt x="734" y="1545"/>
                    <a:pt x="729" y="1544"/>
                  </a:cubicBezTo>
                  <a:cubicBezTo>
                    <a:pt x="728" y="1543"/>
                    <a:pt x="726" y="1543"/>
                    <a:pt x="725" y="1543"/>
                  </a:cubicBezTo>
                  <a:cubicBezTo>
                    <a:pt x="719" y="1543"/>
                    <a:pt x="716" y="1548"/>
                    <a:pt x="713" y="1551"/>
                  </a:cubicBezTo>
                  <a:cubicBezTo>
                    <a:pt x="711" y="1553"/>
                    <a:pt x="710" y="1563"/>
                    <a:pt x="704" y="1563"/>
                  </a:cubicBezTo>
                  <a:cubicBezTo>
                    <a:pt x="702" y="1563"/>
                    <a:pt x="701" y="1562"/>
                    <a:pt x="699" y="1561"/>
                  </a:cubicBezTo>
                  <a:cubicBezTo>
                    <a:pt x="690" y="1556"/>
                    <a:pt x="687" y="1548"/>
                    <a:pt x="675" y="1544"/>
                  </a:cubicBezTo>
                  <a:cubicBezTo>
                    <a:pt x="673" y="1544"/>
                    <a:pt x="672" y="1544"/>
                    <a:pt x="670" y="1544"/>
                  </a:cubicBezTo>
                  <a:cubicBezTo>
                    <a:pt x="660" y="1544"/>
                    <a:pt x="652" y="1553"/>
                    <a:pt x="644" y="1553"/>
                  </a:cubicBezTo>
                  <a:cubicBezTo>
                    <a:pt x="642" y="1553"/>
                    <a:pt x="639" y="1552"/>
                    <a:pt x="636" y="1549"/>
                  </a:cubicBezTo>
                  <a:cubicBezTo>
                    <a:pt x="629" y="1542"/>
                    <a:pt x="606" y="1542"/>
                    <a:pt x="591" y="1542"/>
                  </a:cubicBezTo>
                  <a:cubicBezTo>
                    <a:pt x="588" y="1542"/>
                    <a:pt x="585" y="1542"/>
                    <a:pt x="583" y="1542"/>
                  </a:cubicBezTo>
                  <a:cubicBezTo>
                    <a:pt x="578" y="1542"/>
                    <a:pt x="572" y="1542"/>
                    <a:pt x="567" y="1542"/>
                  </a:cubicBezTo>
                  <a:cubicBezTo>
                    <a:pt x="561" y="1542"/>
                    <a:pt x="556" y="1542"/>
                    <a:pt x="550" y="1540"/>
                  </a:cubicBezTo>
                  <a:cubicBezTo>
                    <a:pt x="547" y="1539"/>
                    <a:pt x="527" y="1529"/>
                    <a:pt x="524" y="1529"/>
                  </a:cubicBezTo>
                  <a:cubicBezTo>
                    <a:pt x="524" y="1529"/>
                    <a:pt x="524" y="1529"/>
                    <a:pt x="524" y="1530"/>
                  </a:cubicBezTo>
                  <a:cubicBezTo>
                    <a:pt x="526" y="1533"/>
                    <a:pt x="533" y="1537"/>
                    <a:pt x="524" y="1539"/>
                  </a:cubicBezTo>
                  <a:cubicBezTo>
                    <a:pt x="522" y="1540"/>
                    <a:pt x="520" y="1540"/>
                    <a:pt x="518" y="1540"/>
                  </a:cubicBezTo>
                  <a:cubicBezTo>
                    <a:pt x="515" y="1540"/>
                    <a:pt x="511" y="1540"/>
                    <a:pt x="508" y="1539"/>
                  </a:cubicBezTo>
                  <a:cubicBezTo>
                    <a:pt x="498" y="1538"/>
                    <a:pt x="481" y="1533"/>
                    <a:pt x="482" y="1525"/>
                  </a:cubicBezTo>
                  <a:lnTo>
                    <a:pt x="482" y="1525"/>
                  </a:lnTo>
                  <a:cubicBezTo>
                    <a:pt x="481" y="1532"/>
                    <a:pt x="480" y="1534"/>
                    <a:pt x="477" y="1534"/>
                  </a:cubicBezTo>
                  <a:cubicBezTo>
                    <a:pt x="472" y="1534"/>
                    <a:pt x="462" y="1520"/>
                    <a:pt x="451" y="1520"/>
                  </a:cubicBezTo>
                  <a:cubicBezTo>
                    <a:pt x="438" y="1520"/>
                    <a:pt x="435" y="1531"/>
                    <a:pt x="420" y="1531"/>
                  </a:cubicBezTo>
                  <a:cubicBezTo>
                    <a:pt x="420" y="1531"/>
                    <a:pt x="419" y="1530"/>
                    <a:pt x="418" y="1530"/>
                  </a:cubicBezTo>
                  <a:cubicBezTo>
                    <a:pt x="414" y="1530"/>
                    <a:pt x="403" y="1523"/>
                    <a:pt x="397" y="1522"/>
                  </a:cubicBezTo>
                  <a:cubicBezTo>
                    <a:pt x="392" y="1520"/>
                    <a:pt x="388" y="1519"/>
                    <a:pt x="385" y="1519"/>
                  </a:cubicBezTo>
                  <a:cubicBezTo>
                    <a:pt x="380" y="1519"/>
                    <a:pt x="378" y="1522"/>
                    <a:pt x="372" y="1522"/>
                  </a:cubicBezTo>
                  <a:cubicBezTo>
                    <a:pt x="369" y="1522"/>
                    <a:pt x="365" y="1521"/>
                    <a:pt x="360" y="1519"/>
                  </a:cubicBezTo>
                  <a:cubicBezTo>
                    <a:pt x="345" y="1515"/>
                    <a:pt x="335" y="1511"/>
                    <a:pt x="319" y="1510"/>
                  </a:cubicBezTo>
                  <a:cubicBezTo>
                    <a:pt x="315" y="1510"/>
                    <a:pt x="304" y="1511"/>
                    <a:pt x="300" y="1511"/>
                  </a:cubicBezTo>
                  <a:cubicBezTo>
                    <a:pt x="299" y="1511"/>
                    <a:pt x="299" y="1511"/>
                    <a:pt x="299" y="1511"/>
                  </a:cubicBezTo>
                  <a:cubicBezTo>
                    <a:pt x="277" y="1506"/>
                    <a:pt x="256" y="1485"/>
                    <a:pt x="233" y="1485"/>
                  </a:cubicBezTo>
                  <a:cubicBezTo>
                    <a:pt x="231" y="1485"/>
                    <a:pt x="230" y="1485"/>
                    <a:pt x="228" y="1485"/>
                  </a:cubicBezTo>
                  <a:cubicBezTo>
                    <a:pt x="218" y="1486"/>
                    <a:pt x="222" y="1490"/>
                    <a:pt x="217" y="1490"/>
                  </a:cubicBezTo>
                  <a:cubicBezTo>
                    <a:pt x="216" y="1490"/>
                    <a:pt x="214" y="1489"/>
                    <a:pt x="211" y="1489"/>
                  </a:cubicBezTo>
                  <a:cubicBezTo>
                    <a:pt x="207" y="1485"/>
                    <a:pt x="202" y="1482"/>
                    <a:pt x="196" y="1479"/>
                  </a:cubicBezTo>
                  <a:cubicBezTo>
                    <a:pt x="195" y="1479"/>
                    <a:pt x="195" y="1479"/>
                    <a:pt x="195" y="1479"/>
                  </a:cubicBezTo>
                  <a:cubicBezTo>
                    <a:pt x="192" y="1479"/>
                    <a:pt x="192" y="1482"/>
                    <a:pt x="188" y="1482"/>
                  </a:cubicBezTo>
                  <a:cubicBezTo>
                    <a:pt x="160" y="1482"/>
                    <a:pt x="117" y="1454"/>
                    <a:pt x="88" y="1454"/>
                  </a:cubicBezTo>
                  <a:cubicBezTo>
                    <a:pt x="85" y="1454"/>
                    <a:pt x="82" y="1455"/>
                    <a:pt x="79" y="1455"/>
                  </a:cubicBezTo>
                  <a:cubicBezTo>
                    <a:pt x="84" y="1454"/>
                    <a:pt x="82" y="1453"/>
                    <a:pt x="80" y="1453"/>
                  </a:cubicBezTo>
                  <a:cubicBezTo>
                    <a:pt x="79" y="1453"/>
                    <a:pt x="79" y="1453"/>
                    <a:pt x="78" y="1453"/>
                  </a:cubicBezTo>
                  <a:lnTo>
                    <a:pt x="78" y="1453"/>
                  </a:lnTo>
                  <a:cubicBezTo>
                    <a:pt x="78" y="1446"/>
                    <a:pt x="76" y="1439"/>
                    <a:pt x="69" y="1439"/>
                  </a:cubicBezTo>
                  <a:cubicBezTo>
                    <a:pt x="68" y="1439"/>
                    <a:pt x="66" y="1440"/>
                    <a:pt x="65" y="1440"/>
                  </a:cubicBezTo>
                  <a:lnTo>
                    <a:pt x="65" y="1440"/>
                  </a:lnTo>
                  <a:cubicBezTo>
                    <a:pt x="70" y="1436"/>
                    <a:pt x="68" y="1394"/>
                    <a:pt x="75" y="1386"/>
                  </a:cubicBezTo>
                  <a:cubicBezTo>
                    <a:pt x="80" y="1379"/>
                    <a:pt x="76" y="1378"/>
                    <a:pt x="73" y="1370"/>
                  </a:cubicBezTo>
                  <a:cubicBezTo>
                    <a:pt x="71" y="1362"/>
                    <a:pt x="71" y="1352"/>
                    <a:pt x="70" y="1344"/>
                  </a:cubicBezTo>
                  <a:cubicBezTo>
                    <a:pt x="62" y="1302"/>
                    <a:pt x="61" y="1256"/>
                    <a:pt x="61" y="1214"/>
                  </a:cubicBezTo>
                  <a:cubicBezTo>
                    <a:pt x="60" y="1186"/>
                    <a:pt x="71" y="1127"/>
                    <a:pt x="45" y="1126"/>
                  </a:cubicBezTo>
                  <a:cubicBezTo>
                    <a:pt x="45" y="1126"/>
                    <a:pt x="27" y="1122"/>
                    <a:pt x="32" y="1117"/>
                  </a:cubicBezTo>
                  <a:cubicBezTo>
                    <a:pt x="37" y="1113"/>
                    <a:pt x="43" y="1108"/>
                    <a:pt x="48" y="1108"/>
                  </a:cubicBezTo>
                  <a:cubicBezTo>
                    <a:pt x="51" y="1108"/>
                    <a:pt x="80" y="1100"/>
                    <a:pt x="79" y="1098"/>
                  </a:cubicBezTo>
                  <a:cubicBezTo>
                    <a:pt x="77" y="1095"/>
                    <a:pt x="75" y="1098"/>
                    <a:pt x="73" y="1091"/>
                  </a:cubicBezTo>
                  <a:cubicBezTo>
                    <a:pt x="71" y="1084"/>
                    <a:pt x="71" y="1077"/>
                    <a:pt x="70" y="1070"/>
                  </a:cubicBezTo>
                  <a:cubicBezTo>
                    <a:pt x="70" y="1060"/>
                    <a:pt x="69" y="1043"/>
                    <a:pt x="76" y="1042"/>
                  </a:cubicBezTo>
                  <a:lnTo>
                    <a:pt x="76" y="1042"/>
                  </a:lnTo>
                  <a:cubicBezTo>
                    <a:pt x="76" y="1042"/>
                    <a:pt x="76" y="1042"/>
                    <a:pt x="76" y="1042"/>
                  </a:cubicBezTo>
                  <a:cubicBezTo>
                    <a:pt x="62" y="1042"/>
                    <a:pt x="71" y="1020"/>
                    <a:pt x="59" y="1016"/>
                  </a:cubicBezTo>
                  <a:cubicBezTo>
                    <a:pt x="53" y="1014"/>
                    <a:pt x="39" y="1007"/>
                    <a:pt x="50" y="992"/>
                  </a:cubicBezTo>
                  <a:cubicBezTo>
                    <a:pt x="55" y="986"/>
                    <a:pt x="61" y="989"/>
                    <a:pt x="66" y="979"/>
                  </a:cubicBezTo>
                  <a:cubicBezTo>
                    <a:pt x="68" y="973"/>
                    <a:pt x="67" y="963"/>
                    <a:pt x="62" y="960"/>
                  </a:cubicBezTo>
                  <a:cubicBezTo>
                    <a:pt x="56" y="958"/>
                    <a:pt x="58" y="955"/>
                    <a:pt x="57" y="944"/>
                  </a:cubicBezTo>
                  <a:cubicBezTo>
                    <a:pt x="57" y="938"/>
                    <a:pt x="60" y="942"/>
                    <a:pt x="64" y="939"/>
                  </a:cubicBezTo>
                  <a:cubicBezTo>
                    <a:pt x="73" y="931"/>
                    <a:pt x="51" y="902"/>
                    <a:pt x="60" y="886"/>
                  </a:cubicBezTo>
                  <a:cubicBezTo>
                    <a:pt x="59" y="874"/>
                    <a:pt x="43" y="859"/>
                    <a:pt x="46" y="856"/>
                  </a:cubicBezTo>
                  <a:cubicBezTo>
                    <a:pt x="48" y="854"/>
                    <a:pt x="58" y="847"/>
                    <a:pt x="56" y="846"/>
                  </a:cubicBezTo>
                  <a:cubicBezTo>
                    <a:pt x="54" y="843"/>
                    <a:pt x="47" y="845"/>
                    <a:pt x="44" y="840"/>
                  </a:cubicBezTo>
                  <a:cubicBezTo>
                    <a:pt x="44" y="839"/>
                    <a:pt x="44" y="839"/>
                    <a:pt x="46" y="839"/>
                  </a:cubicBezTo>
                  <a:cubicBezTo>
                    <a:pt x="50" y="839"/>
                    <a:pt x="59" y="840"/>
                    <a:pt x="61" y="841"/>
                  </a:cubicBezTo>
                  <a:lnTo>
                    <a:pt x="61" y="841"/>
                  </a:lnTo>
                  <a:cubicBezTo>
                    <a:pt x="56" y="839"/>
                    <a:pt x="52" y="834"/>
                    <a:pt x="51" y="830"/>
                  </a:cubicBezTo>
                  <a:cubicBezTo>
                    <a:pt x="51" y="829"/>
                    <a:pt x="52" y="829"/>
                    <a:pt x="54" y="829"/>
                  </a:cubicBezTo>
                  <a:cubicBezTo>
                    <a:pt x="55" y="829"/>
                    <a:pt x="57" y="829"/>
                    <a:pt x="59" y="830"/>
                  </a:cubicBezTo>
                  <a:cubicBezTo>
                    <a:pt x="62" y="831"/>
                    <a:pt x="64" y="832"/>
                    <a:pt x="66" y="833"/>
                  </a:cubicBezTo>
                  <a:lnTo>
                    <a:pt x="68" y="833"/>
                  </a:lnTo>
                  <a:cubicBezTo>
                    <a:pt x="70" y="833"/>
                    <a:pt x="73" y="832"/>
                    <a:pt x="75" y="832"/>
                  </a:cubicBezTo>
                  <a:cubicBezTo>
                    <a:pt x="78" y="831"/>
                    <a:pt x="87" y="826"/>
                    <a:pt x="82" y="826"/>
                  </a:cubicBezTo>
                  <a:cubicBezTo>
                    <a:pt x="82" y="826"/>
                    <a:pt x="81" y="826"/>
                    <a:pt x="81" y="827"/>
                  </a:cubicBezTo>
                  <a:lnTo>
                    <a:pt x="81" y="827"/>
                  </a:lnTo>
                  <a:lnTo>
                    <a:pt x="101" y="823"/>
                  </a:lnTo>
                  <a:cubicBezTo>
                    <a:pt x="116" y="821"/>
                    <a:pt x="104" y="822"/>
                    <a:pt x="111" y="816"/>
                  </a:cubicBezTo>
                  <a:cubicBezTo>
                    <a:pt x="113" y="815"/>
                    <a:pt x="119" y="814"/>
                    <a:pt x="126" y="814"/>
                  </a:cubicBezTo>
                  <a:cubicBezTo>
                    <a:pt x="132" y="814"/>
                    <a:pt x="139" y="815"/>
                    <a:pt x="143" y="815"/>
                  </a:cubicBezTo>
                  <a:cubicBezTo>
                    <a:pt x="145" y="815"/>
                    <a:pt x="147" y="815"/>
                    <a:pt x="148" y="814"/>
                  </a:cubicBezTo>
                  <a:cubicBezTo>
                    <a:pt x="157" y="814"/>
                    <a:pt x="176" y="814"/>
                    <a:pt x="183" y="808"/>
                  </a:cubicBezTo>
                  <a:cubicBezTo>
                    <a:pt x="187" y="804"/>
                    <a:pt x="184" y="798"/>
                    <a:pt x="191" y="798"/>
                  </a:cubicBezTo>
                  <a:cubicBezTo>
                    <a:pt x="193" y="798"/>
                    <a:pt x="196" y="799"/>
                    <a:pt x="201" y="801"/>
                  </a:cubicBezTo>
                  <a:cubicBezTo>
                    <a:pt x="204" y="803"/>
                    <a:pt x="211" y="805"/>
                    <a:pt x="216" y="805"/>
                  </a:cubicBezTo>
                  <a:cubicBezTo>
                    <a:pt x="222" y="805"/>
                    <a:pt x="225" y="803"/>
                    <a:pt x="219" y="797"/>
                  </a:cubicBezTo>
                  <a:cubicBezTo>
                    <a:pt x="218" y="789"/>
                    <a:pt x="224" y="785"/>
                    <a:pt x="233" y="785"/>
                  </a:cubicBezTo>
                  <a:cubicBezTo>
                    <a:pt x="237" y="785"/>
                    <a:pt x="240" y="785"/>
                    <a:pt x="244" y="787"/>
                  </a:cubicBezTo>
                  <a:cubicBezTo>
                    <a:pt x="250" y="789"/>
                    <a:pt x="253" y="793"/>
                    <a:pt x="259" y="793"/>
                  </a:cubicBezTo>
                  <a:cubicBezTo>
                    <a:pt x="262" y="793"/>
                    <a:pt x="266" y="792"/>
                    <a:pt x="271" y="790"/>
                  </a:cubicBezTo>
                  <a:cubicBezTo>
                    <a:pt x="273" y="789"/>
                    <a:pt x="293" y="774"/>
                    <a:pt x="296" y="774"/>
                  </a:cubicBezTo>
                  <a:cubicBezTo>
                    <a:pt x="296" y="774"/>
                    <a:pt x="296" y="774"/>
                    <a:pt x="296" y="774"/>
                  </a:cubicBezTo>
                  <a:cubicBezTo>
                    <a:pt x="298" y="776"/>
                    <a:pt x="281" y="786"/>
                    <a:pt x="290" y="787"/>
                  </a:cubicBezTo>
                  <a:cubicBezTo>
                    <a:pt x="290" y="788"/>
                    <a:pt x="291" y="788"/>
                    <a:pt x="292" y="788"/>
                  </a:cubicBezTo>
                  <a:cubicBezTo>
                    <a:pt x="299" y="788"/>
                    <a:pt x="314" y="778"/>
                    <a:pt x="318" y="774"/>
                  </a:cubicBezTo>
                  <a:cubicBezTo>
                    <a:pt x="326" y="773"/>
                    <a:pt x="334" y="771"/>
                    <a:pt x="342" y="771"/>
                  </a:cubicBezTo>
                  <a:cubicBezTo>
                    <a:pt x="345" y="771"/>
                    <a:pt x="348" y="772"/>
                    <a:pt x="351" y="773"/>
                  </a:cubicBezTo>
                  <a:cubicBezTo>
                    <a:pt x="357" y="774"/>
                    <a:pt x="362" y="775"/>
                    <a:pt x="368" y="775"/>
                  </a:cubicBezTo>
                  <a:cubicBezTo>
                    <a:pt x="371" y="775"/>
                    <a:pt x="374" y="775"/>
                    <a:pt x="378" y="774"/>
                  </a:cubicBezTo>
                  <a:cubicBezTo>
                    <a:pt x="390" y="773"/>
                    <a:pt x="403" y="770"/>
                    <a:pt x="415" y="766"/>
                  </a:cubicBezTo>
                  <a:cubicBezTo>
                    <a:pt x="424" y="762"/>
                    <a:pt x="428" y="756"/>
                    <a:pt x="433" y="756"/>
                  </a:cubicBezTo>
                  <a:cubicBezTo>
                    <a:pt x="435" y="756"/>
                    <a:pt x="437" y="757"/>
                    <a:pt x="438" y="758"/>
                  </a:cubicBezTo>
                  <a:cubicBezTo>
                    <a:pt x="443" y="761"/>
                    <a:pt x="450" y="762"/>
                    <a:pt x="456" y="762"/>
                  </a:cubicBezTo>
                  <a:cubicBezTo>
                    <a:pt x="463" y="762"/>
                    <a:pt x="470" y="761"/>
                    <a:pt x="477" y="759"/>
                  </a:cubicBezTo>
                  <a:cubicBezTo>
                    <a:pt x="486" y="755"/>
                    <a:pt x="483" y="750"/>
                    <a:pt x="482" y="746"/>
                  </a:cubicBezTo>
                  <a:lnTo>
                    <a:pt x="482" y="746"/>
                  </a:lnTo>
                  <a:cubicBezTo>
                    <a:pt x="484" y="751"/>
                    <a:pt x="489" y="753"/>
                    <a:pt x="496" y="753"/>
                  </a:cubicBezTo>
                  <a:cubicBezTo>
                    <a:pt x="509" y="753"/>
                    <a:pt x="526" y="746"/>
                    <a:pt x="532" y="740"/>
                  </a:cubicBezTo>
                  <a:cubicBezTo>
                    <a:pt x="535" y="737"/>
                    <a:pt x="541" y="735"/>
                    <a:pt x="546" y="735"/>
                  </a:cubicBezTo>
                  <a:cubicBezTo>
                    <a:pt x="549" y="735"/>
                    <a:pt x="552" y="736"/>
                    <a:pt x="555" y="738"/>
                  </a:cubicBezTo>
                  <a:cubicBezTo>
                    <a:pt x="558" y="741"/>
                    <a:pt x="548" y="745"/>
                    <a:pt x="555" y="747"/>
                  </a:cubicBezTo>
                  <a:cubicBezTo>
                    <a:pt x="555" y="748"/>
                    <a:pt x="556" y="748"/>
                    <a:pt x="557" y="748"/>
                  </a:cubicBezTo>
                  <a:cubicBezTo>
                    <a:pt x="562" y="748"/>
                    <a:pt x="567" y="743"/>
                    <a:pt x="570" y="741"/>
                  </a:cubicBezTo>
                  <a:cubicBezTo>
                    <a:pt x="576" y="738"/>
                    <a:pt x="584" y="736"/>
                    <a:pt x="592" y="736"/>
                  </a:cubicBezTo>
                  <a:cubicBezTo>
                    <a:pt x="596" y="736"/>
                    <a:pt x="599" y="736"/>
                    <a:pt x="603" y="738"/>
                  </a:cubicBezTo>
                  <a:cubicBezTo>
                    <a:pt x="603" y="740"/>
                    <a:pt x="604" y="741"/>
                    <a:pt x="605" y="741"/>
                  </a:cubicBezTo>
                  <a:cubicBezTo>
                    <a:pt x="610" y="741"/>
                    <a:pt x="620" y="730"/>
                    <a:pt x="624" y="729"/>
                  </a:cubicBezTo>
                  <a:cubicBezTo>
                    <a:pt x="639" y="724"/>
                    <a:pt x="658" y="725"/>
                    <a:pt x="670" y="718"/>
                  </a:cubicBezTo>
                  <a:cubicBezTo>
                    <a:pt x="680" y="711"/>
                    <a:pt x="697" y="710"/>
                    <a:pt x="710" y="709"/>
                  </a:cubicBezTo>
                  <a:cubicBezTo>
                    <a:pt x="725" y="708"/>
                    <a:pt x="750" y="709"/>
                    <a:pt x="762" y="700"/>
                  </a:cubicBezTo>
                  <a:cubicBezTo>
                    <a:pt x="763" y="699"/>
                    <a:pt x="765" y="699"/>
                    <a:pt x="766" y="699"/>
                  </a:cubicBezTo>
                  <a:cubicBezTo>
                    <a:pt x="771" y="699"/>
                    <a:pt x="777" y="704"/>
                    <a:pt x="782" y="704"/>
                  </a:cubicBezTo>
                  <a:cubicBezTo>
                    <a:pt x="782" y="705"/>
                    <a:pt x="783" y="705"/>
                    <a:pt x="783" y="705"/>
                  </a:cubicBezTo>
                  <a:cubicBezTo>
                    <a:pt x="791" y="705"/>
                    <a:pt x="794" y="699"/>
                    <a:pt x="802" y="697"/>
                  </a:cubicBezTo>
                  <a:cubicBezTo>
                    <a:pt x="814" y="696"/>
                    <a:pt x="826" y="694"/>
                    <a:pt x="837" y="691"/>
                  </a:cubicBezTo>
                  <a:cubicBezTo>
                    <a:pt x="846" y="689"/>
                    <a:pt x="845" y="685"/>
                    <a:pt x="852" y="685"/>
                  </a:cubicBezTo>
                  <a:cubicBezTo>
                    <a:pt x="854" y="685"/>
                    <a:pt x="856" y="685"/>
                    <a:pt x="858" y="685"/>
                  </a:cubicBezTo>
                  <a:cubicBezTo>
                    <a:pt x="863" y="686"/>
                    <a:pt x="870" y="687"/>
                    <a:pt x="878" y="687"/>
                  </a:cubicBezTo>
                  <a:cubicBezTo>
                    <a:pt x="890" y="687"/>
                    <a:pt x="903" y="684"/>
                    <a:pt x="900" y="673"/>
                  </a:cubicBezTo>
                  <a:lnTo>
                    <a:pt x="900" y="673"/>
                  </a:lnTo>
                  <a:cubicBezTo>
                    <a:pt x="901" y="678"/>
                    <a:pt x="909" y="680"/>
                    <a:pt x="918" y="680"/>
                  </a:cubicBezTo>
                  <a:cubicBezTo>
                    <a:pt x="941" y="680"/>
                    <a:pt x="979" y="669"/>
                    <a:pt x="988" y="663"/>
                  </a:cubicBezTo>
                  <a:cubicBezTo>
                    <a:pt x="990" y="661"/>
                    <a:pt x="992" y="661"/>
                    <a:pt x="994" y="661"/>
                  </a:cubicBezTo>
                  <a:cubicBezTo>
                    <a:pt x="1002" y="661"/>
                    <a:pt x="1012" y="668"/>
                    <a:pt x="1021" y="668"/>
                  </a:cubicBezTo>
                  <a:cubicBezTo>
                    <a:pt x="1025" y="668"/>
                    <a:pt x="1029" y="666"/>
                    <a:pt x="1033" y="661"/>
                  </a:cubicBezTo>
                  <a:cubicBezTo>
                    <a:pt x="1038" y="654"/>
                    <a:pt x="1040" y="647"/>
                    <a:pt x="1048" y="647"/>
                  </a:cubicBezTo>
                  <a:cubicBezTo>
                    <a:pt x="1050" y="647"/>
                    <a:pt x="1052" y="647"/>
                    <a:pt x="1056" y="649"/>
                  </a:cubicBezTo>
                  <a:cubicBezTo>
                    <a:pt x="1060" y="648"/>
                    <a:pt x="1088" y="642"/>
                    <a:pt x="1086" y="642"/>
                  </a:cubicBezTo>
                  <a:lnTo>
                    <a:pt x="1086" y="642"/>
                  </a:lnTo>
                  <a:cubicBezTo>
                    <a:pt x="1088" y="642"/>
                    <a:pt x="1078" y="648"/>
                    <a:pt x="1086" y="649"/>
                  </a:cubicBezTo>
                  <a:cubicBezTo>
                    <a:pt x="1087" y="649"/>
                    <a:pt x="1088" y="649"/>
                    <a:pt x="1089" y="649"/>
                  </a:cubicBezTo>
                  <a:cubicBezTo>
                    <a:pt x="1095" y="649"/>
                    <a:pt x="1101" y="647"/>
                    <a:pt x="1106" y="646"/>
                  </a:cubicBezTo>
                  <a:cubicBezTo>
                    <a:pt x="1113" y="645"/>
                    <a:pt x="1119" y="645"/>
                    <a:pt x="1126" y="645"/>
                  </a:cubicBezTo>
                  <a:cubicBezTo>
                    <a:pt x="1128" y="645"/>
                    <a:pt x="1131" y="645"/>
                    <a:pt x="1133" y="645"/>
                  </a:cubicBezTo>
                  <a:cubicBezTo>
                    <a:pt x="1142" y="645"/>
                    <a:pt x="1150" y="645"/>
                    <a:pt x="1158" y="642"/>
                  </a:cubicBezTo>
                  <a:cubicBezTo>
                    <a:pt x="1142" y="641"/>
                    <a:pt x="1133" y="626"/>
                    <a:pt x="1145" y="616"/>
                  </a:cubicBezTo>
                  <a:cubicBezTo>
                    <a:pt x="1146" y="616"/>
                    <a:pt x="1147" y="616"/>
                    <a:pt x="1148" y="616"/>
                  </a:cubicBezTo>
                  <a:cubicBezTo>
                    <a:pt x="1158" y="616"/>
                    <a:pt x="1153" y="627"/>
                    <a:pt x="1152" y="631"/>
                  </a:cubicBezTo>
                  <a:cubicBezTo>
                    <a:pt x="1152" y="633"/>
                    <a:pt x="1153" y="633"/>
                    <a:pt x="1155" y="633"/>
                  </a:cubicBezTo>
                  <a:cubicBezTo>
                    <a:pt x="1161" y="633"/>
                    <a:pt x="1174" y="629"/>
                    <a:pt x="1179" y="629"/>
                  </a:cubicBezTo>
                  <a:cubicBezTo>
                    <a:pt x="1184" y="629"/>
                    <a:pt x="1194" y="634"/>
                    <a:pt x="1199" y="634"/>
                  </a:cubicBezTo>
                  <a:cubicBezTo>
                    <a:pt x="1200" y="634"/>
                    <a:pt x="1201" y="634"/>
                    <a:pt x="1202" y="633"/>
                  </a:cubicBezTo>
                  <a:cubicBezTo>
                    <a:pt x="1205" y="629"/>
                    <a:pt x="1206" y="623"/>
                    <a:pt x="1216" y="623"/>
                  </a:cubicBezTo>
                  <a:cubicBezTo>
                    <a:pt x="1228" y="624"/>
                    <a:pt x="1237" y="627"/>
                    <a:pt x="1248" y="627"/>
                  </a:cubicBezTo>
                  <a:cubicBezTo>
                    <a:pt x="1251" y="627"/>
                    <a:pt x="1255" y="626"/>
                    <a:pt x="1258" y="626"/>
                  </a:cubicBezTo>
                  <a:cubicBezTo>
                    <a:pt x="1247" y="621"/>
                    <a:pt x="1315" y="611"/>
                    <a:pt x="1322" y="608"/>
                  </a:cubicBezTo>
                  <a:cubicBezTo>
                    <a:pt x="1326" y="606"/>
                    <a:pt x="1315" y="598"/>
                    <a:pt x="1322" y="593"/>
                  </a:cubicBezTo>
                  <a:cubicBezTo>
                    <a:pt x="1324" y="591"/>
                    <a:pt x="1326" y="591"/>
                    <a:pt x="1327" y="591"/>
                  </a:cubicBezTo>
                  <a:cubicBezTo>
                    <a:pt x="1334" y="591"/>
                    <a:pt x="1339" y="601"/>
                    <a:pt x="1339" y="604"/>
                  </a:cubicBezTo>
                  <a:cubicBezTo>
                    <a:pt x="1339" y="601"/>
                    <a:pt x="1342" y="595"/>
                    <a:pt x="1348" y="595"/>
                  </a:cubicBezTo>
                  <a:cubicBezTo>
                    <a:pt x="1349" y="595"/>
                    <a:pt x="1350" y="595"/>
                    <a:pt x="1351" y="595"/>
                  </a:cubicBezTo>
                  <a:cubicBezTo>
                    <a:pt x="1358" y="597"/>
                    <a:pt x="1355" y="605"/>
                    <a:pt x="1362" y="606"/>
                  </a:cubicBezTo>
                  <a:cubicBezTo>
                    <a:pt x="1362" y="606"/>
                    <a:pt x="1362" y="606"/>
                    <a:pt x="1363" y="606"/>
                  </a:cubicBezTo>
                  <a:cubicBezTo>
                    <a:pt x="1367" y="606"/>
                    <a:pt x="1371" y="590"/>
                    <a:pt x="1383" y="589"/>
                  </a:cubicBezTo>
                  <a:cubicBezTo>
                    <a:pt x="1386" y="589"/>
                    <a:pt x="1399" y="595"/>
                    <a:pt x="1404" y="595"/>
                  </a:cubicBezTo>
                  <a:cubicBezTo>
                    <a:pt x="1406" y="595"/>
                    <a:pt x="1407" y="595"/>
                    <a:pt x="1407" y="594"/>
                  </a:cubicBezTo>
                  <a:cubicBezTo>
                    <a:pt x="1406" y="590"/>
                    <a:pt x="1397" y="588"/>
                    <a:pt x="1406" y="584"/>
                  </a:cubicBezTo>
                  <a:cubicBezTo>
                    <a:pt x="1408" y="583"/>
                    <a:pt x="1411" y="582"/>
                    <a:pt x="1413" y="582"/>
                  </a:cubicBezTo>
                  <a:cubicBezTo>
                    <a:pt x="1414" y="582"/>
                    <a:pt x="1415" y="582"/>
                    <a:pt x="1415" y="582"/>
                  </a:cubicBezTo>
                  <a:cubicBezTo>
                    <a:pt x="1424" y="585"/>
                    <a:pt x="1417" y="596"/>
                    <a:pt x="1426" y="596"/>
                  </a:cubicBezTo>
                  <a:cubicBezTo>
                    <a:pt x="1426" y="596"/>
                    <a:pt x="1427" y="596"/>
                    <a:pt x="1428" y="596"/>
                  </a:cubicBezTo>
                  <a:cubicBezTo>
                    <a:pt x="1435" y="596"/>
                    <a:pt x="1445" y="594"/>
                    <a:pt x="1452" y="592"/>
                  </a:cubicBezTo>
                  <a:cubicBezTo>
                    <a:pt x="1456" y="591"/>
                    <a:pt x="1458" y="586"/>
                    <a:pt x="1458" y="586"/>
                  </a:cubicBezTo>
                  <a:cubicBezTo>
                    <a:pt x="1472" y="583"/>
                    <a:pt x="1487" y="581"/>
                    <a:pt x="1501" y="578"/>
                  </a:cubicBezTo>
                  <a:cubicBezTo>
                    <a:pt x="1518" y="574"/>
                    <a:pt x="1519" y="567"/>
                    <a:pt x="1501" y="567"/>
                  </a:cubicBezTo>
                  <a:cubicBezTo>
                    <a:pt x="1509" y="566"/>
                    <a:pt x="1517" y="564"/>
                    <a:pt x="1525" y="564"/>
                  </a:cubicBezTo>
                  <a:cubicBezTo>
                    <a:pt x="1529" y="564"/>
                    <a:pt x="1534" y="565"/>
                    <a:pt x="1539" y="567"/>
                  </a:cubicBezTo>
                  <a:cubicBezTo>
                    <a:pt x="1544" y="569"/>
                    <a:pt x="1552" y="572"/>
                    <a:pt x="1560" y="572"/>
                  </a:cubicBezTo>
                  <a:cubicBezTo>
                    <a:pt x="1564" y="572"/>
                    <a:pt x="1569" y="571"/>
                    <a:pt x="1573" y="568"/>
                  </a:cubicBezTo>
                  <a:cubicBezTo>
                    <a:pt x="1580" y="563"/>
                    <a:pt x="1580" y="560"/>
                    <a:pt x="1594" y="557"/>
                  </a:cubicBezTo>
                  <a:cubicBezTo>
                    <a:pt x="1598" y="556"/>
                    <a:pt x="1607" y="555"/>
                    <a:pt x="1611" y="554"/>
                  </a:cubicBezTo>
                  <a:cubicBezTo>
                    <a:pt x="1611" y="553"/>
                    <a:pt x="1610" y="550"/>
                    <a:pt x="1613" y="549"/>
                  </a:cubicBezTo>
                  <a:cubicBezTo>
                    <a:pt x="1623" y="544"/>
                    <a:pt x="1642" y="544"/>
                    <a:pt x="1654" y="539"/>
                  </a:cubicBezTo>
                  <a:cubicBezTo>
                    <a:pt x="1662" y="536"/>
                    <a:pt x="1670" y="531"/>
                    <a:pt x="1677" y="531"/>
                  </a:cubicBezTo>
                  <a:cubicBezTo>
                    <a:pt x="1679" y="531"/>
                    <a:pt x="1682" y="532"/>
                    <a:pt x="1684" y="533"/>
                  </a:cubicBezTo>
                  <a:cubicBezTo>
                    <a:pt x="1686" y="534"/>
                    <a:pt x="1688" y="534"/>
                    <a:pt x="1691" y="534"/>
                  </a:cubicBezTo>
                  <a:cubicBezTo>
                    <a:pt x="1702" y="534"/>
                    <a:pt x="1719" y="530"/>
                    <a:pt x="1722" y="526"/>
                  </a:cubicBezTo>
                  <a:cubicBezTo>
                    <a:pt x="1726" y="522"/>
                    <a:pt x="1716" y="521"/>
                    <a:pt x="1709" y="521"/>
                  </a:cubicBezTo>
                  <a:cubicBezTo>
                    <a:pt x="1706" y="521"/>
                    <a:pt x="1704" y="521"/>
                    <a:pt x="1703" y="521"/>
                  </a:cubicBezTo>
                  <a:cubicBezTo>
                    <a:pt x="1709" y="520"/>
                    <a:pt x="1715" y="519"/>
                    <a:pt x="1722" y="519"/>
                  </a:cubicBezTo>
                  <a:cubicBezTo>
                    <a:pt x="1725" y="519"/>
                    <a:pt x="1727" y="519"/>
                    <a:pt x="1730" y="519"/>
                  </a:cubicBezTo>
                  <a:cubicBezTo>
                    <a:pt x="1738" y="520"/>
                    <a:pt x="1743" y="524"/>
                    <a:pt x="1752" y="524"/>
                  </a:cubicBezTo>
                  <a:cubicBezTo>
                    <a:pt x="1766" y="523"/>
                    <a:pt x="1770" y="516"/>
                    <a:pt x="1783" y="516"/>
                  </a:cubicBezTo>
                  <a:cubicBezTo>
                    <a:pt x="1783" y="516"/>
                    <a:pt x="1784" y="516"/>
                    <a:pt x="1785" y="516"/>
                  </a:cubicBezTo>
                  <a:cubicBezTo>
                    <a:pt x="1789" y="516"/>
                    <a:pt x="1799" y="523"/>
                    <a:pt x="1806" y="523"/>
                  </a:cubicBezTo>
                  <a:cubicBezTo>
                    <a:pt x="1808" y="523"/>
                    <a:pt x="1810" y="522"/>
                    <a:pt x="1811" y="518"/>
                  </a:cubicBezTo>
                  <a:cubicBezTo>
                    <a:pt x="1812" y="513"/>
                    <a:pt x="1812" y="504"/>
                    <a:pt x="1823" y="504"/>
                  </a:cubicBezTo>
                  <a:cubicBezTo>
                    <a:pt x="1825" y="504"/>
                    <a:pt x="1827" y="504"/>
                    <a:pt x="1829" y="505"/>
                  </a:cubicBezTo>
                  <a:cubicBezTo>
                    <a:pt x="1839" y="507"/>
                    <a:pt x="1840" y="512"/>
                    <a:pt x="1853" y="512"/>
                  </a:cubicBezTo>
                  <a:cubicBezTo>
                    <a:pt x="1857" y="512"/>
                    <a:pt x="1888" y="509"/>
                    <a:pt x="1888" y="505"/>
                  </a:cubicBezTo>
                  <a:cubicBezTo>
                    <a:pt x="1888" y="501"/>
                    <a:pt x="1875" y="490"/>
                    <a:pt x="1892" y="489"/>
                  </a:cubicBezTo>
                  <a:cubicBezTo>
                    <a:pt x="1893" y="489"/>
                    <a:pt x="1893" y="489"/>
                    <a:pt x="1894" y="489"/>
                  </a:cubicBezTo>
                  <a:cubicBezTo>
                    <a:pt x="1905" y="489"/>
                    <a:pt x="1898" y="498"/>
                    <a:pt x="1903" y="501"/>
                  </a:cubicBezTo>
                  <a:cubicBezTo>
                    <a:pt x="1903" y="501"/>
                    <a:pt x="1914" y="489"/>
                    <a:pt x="1915" y="487"/>
                  </a:cubicBezTo>
                  <a:cubicBezTo>
                    <a:pt x="1918" y="484"/>
                    <a:pt x="1921" y="483"/>
                    <a:pt x="1923" y="483"/>
                  </a:cubicBezTo>
                  <a:cubicBezTo>
                    <a:pt x="1926" y="483"/>
                    <a:pt x="1928" y="485"/>
                    <a:pt x="1931" y="487"/>
                  </a:cubicBezTo>
                  <a:cubicBezTo>
                    <a:pt x="1934" y="490"/>
                    <a:pt x="1943" y="491"/>
                    <a:pt x="1952" y="491"/>
                  </a:cubicBezTo>
                  <a:cubicBezTo>
                    <a:pt x="1962" y="491"/>
                    <a:pt x="1973" y="489"/>
                    <a:pt x="1979" y="487"/>
                  </a:cubicBezTo>
                  <a:cubicBezTo>
                    <a:pt x="1991" y="482"/>
                    <a:pt x="1973" y="466"/>
                    <a:pt x="1979" y="464"/>
                  </a:cubicBezTo>
                  <a:cubicBezTo>
                    <a:pt x="1981" y="464"/>
                    <a:pt x="1982" y="464"/>
                    <a:pt x="1982" y="464"/>
                  </a:cubicBezTo>
                  <a:cubicBezTo>
                    <a:pt x="1989" y="464"/>
                    <a:pt x="1991" y="469"/>
                    <a:pt x="1995" y="470"/>
                  </a:cubicBezTo>
                  <a:cubicBezTo>
                    <a:pt x="2000" y="472"/>
                    <a:pt x="2005" y="473"/>
                    <a:pt x="2011" y="473"/>
                  </a:cubicBezTo>
                  <a:cubicBezTo>
                    <a:pt x="2014" y="473"/>
                    <a:pt x="2017" y="473"/>
                    <a:pt x="2021" y="472"/>
                  </a:cubicBezTo>
                  <a:cubicBezTo>
                    <a:pt x="2021" y="472"/>
                    <a:pt x="2022" y="472"/>
                    <a:pt x="2022" y="472"/>
                  </a:cubicBezTo>
                  <a:cubicBezTo>
                    <a:pt x="2032" y="472"/>
                    <a:pt x="2049" y="477"/>
                    <a:pt x="2060" y="477"/>
                  </a:cubicBezTo>
                  <a:cubicBezTo>
                    <a:pt x="2063" y="477"/>
                    <a:pt x="2065" y="477"/>
                    <a:pt x="2067" y="476"/>
                  </a:cubicBezTo>
                  <a:cubicBezTo>
                    <a:pt x="2071" y="473"/>
                    <a:pt x="2076" y="464"/>
                    <a:pt x="2081" y="464"/>
                  </a:cubicBezTo>
                  <a:cubicBezTo>
                    <a:pt x="2081" y="464"/>
                    <a:pt x="2082" y="464"/>
                    <a:pt x="2083" y="464"/>
                  </a:cubicBezTo>
                  <a:cubicBezTo>
                    <a:pt x="2086" y="467"/>
                    <a:pt x="2087" y="470"/>
                    <a:pt x="2093" y="470"/>
                  </a:cubicBezTo>
                  <a:cubicBezTo>
                    <a:pt x="2094" y="470"/>
                    <a:pt x="2095" y="470"/>
                    <a:pt x="2096" y="470"/>
                  </a:cubicBezTo>
                  <a:cubicBezTo>
                    <a:pt x="2115" y="467"/>
                    <a:pt x="2120" y="449"/>
                    <a:pt x="2138" y="444"/>
                  </a:cubicBezTo>
                  <a:cubicBezTo>
                    <a:pt x="2141" y="444"/>
                    <a:pt x="2143" y="444"/>
                    <a:pt x="2145" y="444"/>
                  </a:cubicBezTo>
                  <a:cubicBezTo>
                    <a:pt x="2159" y="444"/>
                    <a:pt x="2169" y="455"/>
                    <a:pt x="2181" y="455"/>
                  </a:cubicBezTo>
                  <a:cubicBezTo>
                    <a:pt x="2182" y="455"/>
                    <a:pt x="2183" y="455"/>
                    <a:pt x="2184" y="455"/>
                  </a:cubicBezTo>
                  <a:cubicBezTo>
                    <a:pt x="2189" y="454"/>
                    <a:pt x="2179" y="447"/>
                    <a:pt x="2178" y="447"/>
                  </a:cubicBezTo>
                  <a:cubicBezTo>
                    <a:pt x="2179" y="447"/>
                    <a:pt x="2180" y="447"/>
                    <a:pt x="2181" y="447"/>
                  </a:cubicBezTo>
                  <a:cubicBezTo>
                    <a:pt x="2189" y="447"/>
                    <a:pt x="2192" y="452"/>
                    <a:pt x="2199" y="452"/>
                  </a:cubicBezTo>
                  <a:cubicBezTo>
                    <a:pt x="2200" y="452"/>
                    <a:pt x="2202" y="452"/>
                    <a:pt x="2203" y="451"/>
                  </a:cubicBezTo>
                  <a:cubicBezTo>
                    <a:pt x="2216" y="448"/>
                    <a:pt x="2225" y="443"/>
                    <a:pt x="2239" y="441"/>
                  </a:cubicBezTo>
                  <a:lnTo>
                    <a:pt x="2239" y="441"/>
                  </a:lnTo>
                  <a:cubicBezTo>
                    <a:pt x="2238" y="441"/>
                    <a:pt x="2237" y="441"/>
                    <a:pt x="2237" y="441"/>
                  </a:cubicBezTo>
                  <a:cubicBezTo>
                    <a:pt x="2237" y="441"/>
                    <a:pt x="2249" y="438"/>
                    <a:pt x="2253" y="436"/>
                  </a:cubicBezTo>
                  <a:cubicBezTo>
                    <a:pt x="2257" y="432"/>
                    <a:pt x="2260" y="431"/>
                    <a:pt x="2264" y="431"/>
                  </a:cubicBezTo>
                  <a:cubicBezTo>
                    <a:pt x="2266" y="431"/>
                    <a:pt x="2268" y="432"/>
                    <a:pt x="2271" y="432"/>
                  </a:cubicBezTo>
                  <a:cubicBezTo>
                    <a:pt x="2272" y="432"/>
                    <a:pt x="2274" y="432"/>
                    <a:pt x="2275" y="432"/>
                  </a:cubicBezTo>
                  <a:cubicBezTo>
                    <a:pt x="2288" y="432"/>
                    <a:pt x="2304" y="428"/>
                    <a:pt x="2316" y="423"/>
                  </a:cubicBezTo>
                  <a:cubicBezTo>
                    <a:pt x="2320" y="422"/>
                    <a:pt x="2332" y="410"/>
                    <a:pt x="2336" y="410"/>
                  </a:cubicBezTo>
                  <a:cubicBezTo>
                    <a:pt x="2336" y="410"/>
                    <a:pt x="2336" y="411"/>
                    <a:pt x="2337" y="411"/>
                  </a:cubicBezTo>
                  <a:cubicBezTo>
                    <a:pt x="2339" y="418"/>
                    <a:pt x="2340" y="425"/>
                    <a:pt x="2346" y="425"/>
                  </a:cubicBezTo>
                  <a:cubicBezTo>
                    <a:pt x="2349" y="425"/>
                    <a:pt x="2353" y="423"/>
                    <a:pt x="2359" y="418"/>
                  </a:cubicBezTo>
                  <a:cubicBezTo>
                    <a:pt x="2364" y="415"/>
                    <a:pt x="2370" y="409"/>
                    <a:pt x="2376" y="404"/>
                  </a:cubicBezTo>
                  <a:lnTo>
                    <a:pt x="2376" y="404"/>
                  </a:lnTo>
                  <a:cubicBezTo>
                    <a:pt x="2374" y="407"/>
                    <a:pt x="2374" y="411"/>
                    <a:pt x="2375" y="412"/>
                  </a:cubicBezTo>
                  <a:cubicBezTo>
                    <a:pt x="2381" y="411"/>
                    <a:pt x="2392" y="409"/>
                    <a:pt x="2392" y="403"/>
                  </a:cubicBezTo>
                  <a:cubicBezTo>
                    <a:pt x="2392" y="403"/>
                    <a:pt x="2385" y="400"/>
                    <a:pt x="2383" y="400"/>
                  </a:cubicBezTo>
                  <a:lnTo>
                    <a:pt x="2383" y="400"/>
                  </a:lnTo>
                  <a:cubicBezTo>
                    <a:pt x="2386" y="398"/>
                    <a:pt x="2390" y="397"/>
                    <a:pt x="2394" y="397"/>
                  </a:cubicBezTo>
                  <a:cubicBezTo>
                    <a:pt x="2397" y="397"/>
                    <a:pt x="2399" y="397"/>
                    <a:pt x="2402" y="398"/>
                  </a:cubicBezTo>
                  <a:cubicBezTo>
                    <a:pt x="2412" y="400"/>
                    <a:pt x="2420" y="407"/>
                    <a:pt x="2432" y="407"/>
                  </a:cubicBezTo>
                  <a:cubicBezTo>
                    <a:pt x="2433" y="407"/>
                    <a:pt x="2434" y="407"/>
                    <a:pt x="2434" y="407"/>
                  </a:cubicBezTo>
                  <a:cubicBezTo>
                    <a:pt x="2447" y="407"/>
                    <a:pt x="2447" y="401"/>
                    <a:pt x="2457" y="400"/>
                  </a:cubicBezTo>
                  <a:cubicBezTo>
                    <a:pt x="2458" y="400"/>
                    <a:pt x="2459" y="399"/>
                    <a:pt x="2460" y="399"/>
                  </a:cubicBezTo>
                  <a:cubicBezTo>
                    <a:pt x="2466" y="399"/>
                    <a:pt x="2473" y="404"/>
                    <a:pt x="2480" y="404"/>
                  </a:cubicBezTo>
                  <a:cubicBezTo>
                    <a:pt x="2481" y="404"/>
                    <a:pt x="2482" y="403"/>
                    <a:pt x="2483" y="403"/>
                  </a:cubicBezTo>
                  <a:cubicBezTo>
                    <a:pt x="2485" y="403"/>
                    <a:pt x="2487" y="397"/>
                    <a:pt x="2489" y="396"/>
                  </a:cubicBezTo>
                  <a:cubicBezTo>
                    <a:pt x="2492" y="393"/>
                    <a:pt x="2496" y="392"/>
                    <a:pt x="2499" y="392"/>
                  </a:cubicBezTo>
                  <a:cubicBezTo>
                    <a:pt x="2509" y="392"/>
                    <a:pt x="2519" y="401"/>
                    <a:pt x="2526" y="401"/>
                  </a:cubicBezTo>
                  <a:cubicBezTo>
                    <a:pt x="2527" y="401"/>
                    <a:pt x="2527" y="401"/>
                    <a:pt x="2528" y="401"/>
                  </a:cubicBezTo>
                  <a:lnTo>
                    <a:pt x="2528" y="401"/>
                  </a:lnTo>
                  <a:cubicBezTo>
                    <a:pt x="2528" y="401"/>
                    <a:pt x="2528" y="401"/>
                    <a:pt x="2527" y="401"/>
                  </a:cubicBezTo>
                  <a:cubicBezTo>
                    <a:pt x="2522" y="401"/>
                    <a:pt x="2517" y="382"/>
                    <a:pt x="2532" y="382"/>
                  </a:cubicBezTo>
                  <a:cubicBezTo>
                    <a:pt x="2534" y="382"/>
                    <a:pt x="2537" y="382"/>
                    <a:pt x="2539" y="383"/>
                  </a:cubicBezTo>
                  <a:cubicBezTo>
                    <a:pt x="2548" y="385"/>
                    <a:pt x="2549" y="387"/>
                    <a:pt x="2554" y="387"/>
                  </a:cubicBezTo>
                  <a:cubicBezTo>
                    <a:pt x="2556" y="387"/>
                    <a:pt x="2560" y="386"/>
                    <a:pt x="2567" y="385"/>
                  </a:cubicBezTo>
                  <a:cubicBezTo>
                    <a:pt x="2575" y="386"/>
                    <a:pt x="2577" y="387"/>
                    <a:pt x="2578" y="392"/>
                  </a:cubicBezTo>
                  <a:lnTo>
                    <a:pt x="2578" y="392"/>
                  </a:lnTo>
                  <a:cubicBezTo>
                    <a:pt x="2576" y="378"/>
                    <a:pt x="2622" y="382"/>
                    <a:pt x="2620" y="368"/>
                  </a:cubicBezTo>
                  <a:lnTo>
                    <a:pt x="2620" y="368"/>
                  </a:lnTo>
                  <a:cubicBezTo>
                    <a:pt x="2621" y="371"/>
                    <a:pt x="2625" y="372"/>
                    <a:pt x="2631" y="372"/>
                  </a:cubicBezTo>
                  <a:cubicBezTo>
                    <a:pt x="2641" y="372"/>
                    <a:pt x="2657" y="368"/>
                    <a:pt x="2662" y="367"/>
                  </a:cubicBezTo>
                  <a:cubicBezTo>
                    <a:pt x="2670" y="365"/>
                    <a:pt x="2678" y="363"/>
                    <a:pt x="2684" y="360"/>
                  </a:cubicBezTo>
                  <a:cubicBezTo>
                    <a:pt x="2684" y="360"/>
                    <a:pt x="2690" y="350"/>
                    <a:pt x="2691" y="350"/>
                  </a:cubicBezTo>
                  <a:cubicBezTo>
                    <a:pt x="2691" y="350"/>
                    <a:pt x="2691" y="350"/>
                    <a:pt x="2691" y="350"/>
                  </a:cubicBezTo>
                  <a:cubicBezTo>
                    <a:pt x="2696" y="353"/>
                    <a:pt x="2695" y="364"/>
                    <a:pt x="2695" y="369"/>
                  </a:cubicBezTo>
                  <a:cubicBezTo>
                    <a:pt x="2702" y="364"/>
                    <a:pt x="2710" y="360"/>
                    <a:pt x="2711" y="353"/>
                  </a:cubicBezTo>
                  <a:cubicBezTo>
                    <a:pt x="2712" y="346"/>
                    <a:pt x="2712" y="338"/>
                    <a:pt x="2727" y="335"/>
                  </a:cubicBezTo>
                  <a:lnTo>
                    <a:pt x="2727" y="335"/>
                  </a:lnTo>
                  <a:cubicBezTo>
                    <a:pt x="2728" y="339"/>
                    <a:pt x="2725" y="353"/>
                    <a:pt x="2730" y="354"/>
                  </a:cubicBezTo>
                  <a:cubicBezTo>
                    <a:pt x="2730" y="354"/>
                    <a:pt x="2731" y="355"/>
                    <a:pt x="2731" y="355"/>
                  </a:cubicBezTo>
                  <a:cubicBezTo>
                    <a:pt x="2739" y="355"/>
                    <a:pt x="2745" y="346"/>
                    <a:pt x="2747" y="343"/>
                  </a:cubicBezTo>
                  <a:cubicBezTo>
                    <a:pt x="2751" y="342"/>
                    <a:pt x="2756" y="341"/>
                    <a:pt x="2760" y="341"/>
                  </a:cubicBezTo>
                  <a:cubicBezTo>
                    <a:pt x="2763" y="341"/>
                    <a:pt x="2765" y="341"/>
                    <a:pt x="2768" y="342"/>
                  </a:cubicBezTo>
                  <a:cubicBezTo>
                    <a:pt x="2772" y="342"/>
                    <a:pt x="2778" y="347"/>
                    <a:pt x="2784" y="347"/>
                  </a:cubicBezTo>
                  <a:cubicBezTo>
                    <a:pt x="2784" y="347"/>
                    <a:pt x="2785" y="347"/>
                    <a:pt x="2785" y="346"/>
                  </a:cubicBezTo>
                  <a:cubicBezTo>
                    <a:pt x="2794" y="345"/>
                    <a:pt x="2793" y="332"/>
                    <a:pt x="2800" y="332"/>
                  </a:cubicBezTo>
                  <a:cubicBezTo>
                    <a:pt x="2801" y="332"/>
                    <a:pt x="2807" y="335"/>
                    <a:pt x="2811" y="336"/>
                  </a:cubicBezTo>
                  <a:cubicBezTo>
                    <a:pt x="2815" y="336"/>
                    <a:pt x="2820" y="336"/>
                    <a:pt x="2826" y="335"/>
                  </a:cubicBezTo>
                  <a:cubicBezTo>
                    <a:pt x="2839" y="333"/>
                    <a:pt x="2847" y="328"/>
                    <a:pt x="2860" y="325"/>
                  </a:cubicBezTo>
                  <a:cubicBezTo>
                    <a:pt x="2862" y="324"/>
                    <a:pt x="2863" y="324"/>
                    <a:pt x="2864" y="324"/>
                  </a:cubicBezTo>
                  <a:cubicBezTo>
                    <a:pt x="2870" y="324"/>
                    <a:pt x="2873" y="326"/>
                    <a:pt x="2878" y="326"/>
                  </a:cubicBezTo>
                  <a:cubicBezTo>
                    <a:pt x="2880" y="326"/>
                    <a:pt x="2882" y="326"/>
                    <a:pt x="2884" y="325"/>
                  </a:cubicBezTo>
                  <a:cubicBezTo>
                    <a:pt x="2890" y="321"/>
                    <a:pt x="2893" y="319"/>
                    <a:pt x="2892" y="315"/>
                  </a:cubicBezTo>
                  <a:lnTo>
                    <a:pt x="2892" y="315"/>
                  </a:lnTo>
                  <a:cubicBezTo>
                    <a:pt x="2893" y="323"/>
                    <a:pt x="2894" y="327"/>
                    <a:pt x="2904" y="327"/>
                  </a:cubicBezTo>
                  <a:cubicBezTo>
                    <a:pt x="2907" y="327"/>
                    <a:pt x="2909" y="327"/>
                    <a:pt x="2913" y="326"/>
                  </a:cubicBezTo>
                  <a:cubicBezTo>
                    <a:pt x="2912" y="326"/>
                    <a:pt x="2912" y="321"/>
                    <a:pt x="2912" y="320"/>
                  </a:cubicBezTo>
                  <a:lnTo>
                    <a:pt x="2912" y="320"/>
                  </a:lnTo>
                  <a:cubicBezTo>
                    <a:pt x="2923" y="319"/>
                    <a:pt x="2964" y="316"/>
                    <a:pt x="2970" y="309"/>
                  </a:cubicBezTo>
                  <a:cubicBezTo>
                    <a:pt x="2970" y="308"/>
                    <a:pt x="2959" y="298"/>
                    <a:pt x="2968" y="297"/>
                  </a:cubicBezTo>
                  <a:cubicBezTo>
                    <a:pt x="2977" y="297"/>
                    <a:pt x="2987" y="302"/>
                    <a:pt x="2996" y="302"/>
                  </a:cubicBezTo>
                  <a:cubicBezTo>
                    <a:pt x="3001" y="302"/>
                    <a:pt x="3007" y="303"/>
                    <a:pt x="3012" y="303"/>
                  </a:cubicBezTo>
                  <a:cubicBezTo>
                    <a:pt x="3030" y="303"/>
                    <a:pt x="3048" y="300"/>
                    <a:pt x="3065" y="296"/>
                  </a:cubicBezTo>
                  <a:cubicBezTo>
                    <a:pt x="3077" y="293"/>
                    <a:pt x="3083" y="286"/>
                    <a:pt x="3095" y="284"/>
                  </a:cubicBezTo>
                  <a:cubicBezTo>
                    <a:pt x="3115" y="279"/>
                    <a:pt x="3113" y="276"/>
                    <a:pt x="3119" y="265"/>
                  </a:cubicBezTo>
                  <a:lnTo>
                    <a:pt x="3119" y="265"/>
                  </a:lnTo>
                  <a:cubicBezTo>
                    <a:pt x="3117" y="269"/>
                    <a:pt x="3134" y="277"/>
                    <a:pt x="3144" y="277"/>
                  </a:cubicBezTo>
                  <a:cubicBezTo>
                    <a:pt x="3148" y="277"/>
                    <a:pt x="3151" y="276"/>
                    <a:pt x="3151" y="273"/>
                  </a:cubicBezTo>
                  <a:cubicBezTo>
                    <a:pt x="3153" y="266"/>
                    <a:pt x="3120" y="261"/>
                    <a:pt x="3122" y="254"/>
                  </a:cubicBezTo>
                  <a:lnTo>
                    <a:pt x="3122" y="254"/>
                  </a:lnTo>
                  <a:cubicBezTo>
                    <a:pt x="3122" y="254"/>
                    <a:pt x="3149" y="261"/>
                    <a:pt x="3150" y="261"/>
                  </a:cubicBezTo>
                  <a:cubicBezTo>
                    <a:pt x="3161" y="265"/>
                    <a:pt x="3175" y="270"/>
                    <a:pt x="3177" y="279"/>
                  </a:cubicBezTo>
                  <a:lnTo>
                    <a:pt x="3177" y="279"/>
                  </a:lnTo>
                  <a:cubicBezTo>
                    <a:pt x="3175" y="265"/>
                    <a:pt x="3200" y="268"/>
                    <a:pt x="3211" y="258"/>
                  </a:cubicBezTo>
                  <a:cubicBezTo>
                    <a:pt x="3216" y="257"/>
                    <a:pt x="3219" y="257"/>
                    <a:pt x="3222" y="257"/>
                  </a:cubicBezTo>
                  <a:cubicBezTo>
                    <a:pt x="3227" y="257"/>
                    <a:pt x="3227" y="259"/>
                    <a:pt x="3226" y="265"/>
                  </a:cubicBezTo>
                  <a:cubicBezTo>
                    <a:pt x="3226" y="272"/>
                    <a:pt x="3240" y="267"/>
                    <a:pt x="3241" y="272"/>
                  </a:cubicBezTo>
                  <a:lnTo>
                    <a:pt x="3241" y="272"/>
                  </a:lnTo>
                  <a:lnTo>
                    <a:pt x="3237" y="248"/>
                  </a:lnTo>
                  <a:cubicBezTo>
                    <a:pt x="3238" y="248"/>
                    <a:pt x="3239" y="248"/>
                    <a:pt x="3240" y="248"/>
                  </a:cubicBezTo>
                  <a:cubicBezTo>
                    <a:pt x="3253" y="248"/>
                    <a:pt x="3261" y="263"/>
                    <a:pt x="3263" y="263"/>
                  </a:cubicBezTo>
                  <a:cubicBezTo>
                    <a:pt x="3263" y="263"/>
                    <a:pt x="3263" y="263"/>
                    <a:pt x="3263" y="263"/>
                  </a:cubicBezTo>
                  <a:cubicBezTo>
                    <a:pt x="3270" y="258"/>
                    <a:pt x="3281" y="246"/>
                    <a:pt x="3293" y="246"/>
                  </a:cubicBezTo>
                  <a:cubicBezTo>
                    <a:pt x="3295" y="246"/>
                    <a:pt x="3297" y="246"/>
                    <a:pt x="3299" y="247"/>
                  </a:cubicBezTo>
                  <a:cubicBezTo>
                    <a:pt x="3304" y="249"/>
                    <a:pt x="3316" y="250"/>
                    <a:pt x="3327" y="250"/>
                  </a:cubicBezTo>
                  <a:cubicBezTo>
                    <a:pt x="3341" y="250"/>
                    <a:pt x="3354" y="248"/>
                    <a:pt x="3357" y="241"/>
                  </a:cubicBezTo>
                  <a:cubicBezTo>
                    <a:pt x="3360" y="235"/>
                    <a:pt x="3384" y="236"/>
                    <a:pt x="3391" y="229"/>
                  </a:cubicBezTo>
                  <a:cubicBezTo>
                    <a:pt x="3395" y="226"/>
                    <a:pt x="3398" y="225"/>
                    <a:pt x="3401" y="225"/>
                  </a:cubicBezTo>
                  <a:cubicBezTo>
                    <a:pt x="3408" y="225"/>
                    <a:pt x="3412" y="235"/>
                    <a:pt x="3419" y="235"/>
                  </a:cubicBezTo>
                  <a:cubicBezTo>
                    <a:pt x="3432" y="234"/>
                    <a:pt x="3435" y="225"/>
                    <a:pt x="3445" y="223"/>
                  </a:cubicBezTo>
                  <a:cubicBezTo>
                    <a:pt x="3448" y="223"/>
                    <a:pt x="3449" y="223"/>
                    <a:pt x="3451" y="223"/>
                  </a:cubicBezTo>
                  <a:cubicBezTo>
                    <a:pt x="3458" y="223"/>
                    <a:pt x="3456" y="227"/>
                    <a:pt x="3455" y="231"/>
                  </a:cubicBezTo>
                  <a:cubicBezTo>
                    <a:pt x="3455" y="233"/>
                    <a:pt x="3456" y="233"/>
                    <a:pt x="3457" y="233"/>
                  </a:cubicBezTo>
                  <a:cubicBezTo>
                    <a:pt x="3462" y="233"/>
                    <a:pt x="3472" y="228"/>
                    <a:pt x="3473" y="227"/>
                  </a:cubicBezTo>
                  <a:cubicBezTo>
                    <a:pt x="3476" y="224"/>
                    <a:pt x="3479" y="224"/>
                    <a:pt x="3481" y="224"/>
                  </a:cubicBezTo>
                  <a:cubicBezTo>
                    <a:pt x="3483" y="224"/>
                    <a:pt x="3485" y="224"/>
                    <a:pt x="3487" y="224"/>
                  </a:cubicBezTo>
                  <a:cubicBezTo>
                    <a:pt x="3488" y="224"/>
                    <a:pt x="3488" y="224"/>
                    <a:pt x="3488" y="224"/>
                  </a:cubicBezTo>
                  <a:cubicBezTo>
                    <a:pt x="3499" y="224"/>
                    <a:pt x="3489" y="206"/>
                    <a:pt x="3495" y="206"/>
                  </a:cubicBezTo>
                  <a:cubicBezTo>
                    <a:pt x="3497" y="206"/>
                    <a:pt x="3499" y="208"/>
                    <a:pt x="3504" y="211"/>
                  </a:cubicBezTo>
                  <a:cubicBezTo>
                    <a:pt x="3508" y="214"/>
                    <a:pt x="3514" y="215"/>
                    <a:pt x="3519" y="215"/>
                  </a:cubicBezTo>
                  <a:cubicBezTo>
                    <a:pt x="3529" y="215"/>
                    <a:pt x="3539" y="212"/>
                    <a:pt x="3545" y="206"/>
                  </a:cubicBezTo>
                  <a:cubicBezTo>
                    <a:pt x="3551" y="199"/>
                    <a:pt x="3557" y="195"/>
                    <a:pt x="3563" y="195"/>
                  </a:cubicBezTo>
                  <a:cubicBezTo>
                    <a:pt x="3567" y="195"/>
                    <a:pt x="3572" y="198"/>
                    <a:pt x="3576" y="203"/>
                  </a:cubicBezTo>
                  <a:cubicBezTo>
                    <a:pt x="3577" y="204"/>
                    <a:pt x="3579" y="205"/>
                    <a:pt x="3581" y="205"/>
                  </a:cubicBezTo>
                  <a:cubicBezTo>
                    <a:pt x="3590" y="205"/>
                    <a:pt x="3607" y="194"/>
                    <a:pt x="3617" y="194"/>
                  </a:cubicBezTo>
                  <a:cubicBezTo>
                    <a:pt x="3619" y="194"/>
                    <a:pt x="3621" y="194"/>
                    <a:pt x="3622" y="195"/>
                  </a:cubicBezTo>
                  <a:cubicBezTo>
                    <a:pt x="3617" y="191"/>
                    <a:pt x="3639" y="176"/>
                    <a:pt x="3647" y="176"/>
                  </a:cubicBezTo>
                  <a:cubicBezTo>
                    <a:pt x="3650" y="176"/>
                    <a:pt x="3651" y="178"/>
                    <a:pt x="3648" y="183"/>
                  </a:cubicBezTo>
                  <a:cubicBezTo>
                    <a:pt x="3649" y="189"/>
                    <a:pt x="3651" y="191"/>
                    <a:pt x="3655" y="191"/>
                  </a:cubicBezTo>
                  <a:cubicBezTo>
                    <a:pt x="3662" y="191"/>
                    <a:pt x="3673" y="182"/>
                    <a:pt x="3682" y="180"/>
                  </a:cubicBezTo>
                  <a:cubicBezTo>
                    <a:pt x="3688" y="178"/>
                    <a:pt x="3696" y="176"/>
                    <a:pt x="3703" y="176"/>
                  </a:cubicBezTo>
                  <a:cubicBezTo>
                    <a:pt x="3705" y="176"/>
                    <a:pt x="3707" y="176"/>
                    <a:pt x="3709" y="176"/>
                  </a:cubicBezTo>
                  <a:cubicBezTo>
                    <a:pt x="3714" y="177"/>
                    <a:pt x="3712" y="180"/>
                    <a:pt x="3719" y="180"/>
                  </a:cubicBezTo>
                  <a:cubicBezTo>
                    <a:pt x="3728" y="178"/>
                    <a:pt x="3758" y="170"/>
                    <a:pt x="3756" y="162"/>
                  </a:cubicBezTo>
                  <a:lnTo>
                    <a:pt x="3756" y="162"/>
                  </a:lnTo>
                  <a:cubicBezTo>
                    <a:pt x="3758" y="168"/>
                    <a:pt x="3757" y="174"/>
                    <a:pt x="3766" y="174"/>
                  </a:cubicBezTo>
                  <a:cubicBezTo>
                    <a:pt x="3767" y="174"/>
                    <a:pt x="3769" y="174"/>
                    <a:pt x="3770" y="174"/>
                  </a:cubicBezTo>
                  <a:cubicBezTo>
                    <a:pt x="3777" y="173"/>
                    <a:pt x="3786" y="165"/>
                    <a:pt x="3791" y="165"/>
                  </a:cubicBezTo>
                  <a:cubicBezTo>
                    <a:pt x="3793" y="165"/>
                    <a:pt x="3794" y="165"/>
                    <a:pt x="3795" y="167"/>
                  </a:cubicBezTo>
                  <a:cubicBezTo>
                    <a:pt x="3795" y="166"/>
                    <a:pt x="3803" y="162"/>
                    <a:pt x="3803" y="161"/>
                  </a:cubicBezTo>
                  <a:cubicBezTo>
                    <a:pt x="3803" y="158"/>
                    <a:pt x="3805" y="158"/>
                    <a:pt x="3807" y="158"/>
                  </a:cubicBezTo>
                  <a:cubicBezTo>
                    <a:pt x="3810" y="158"/>
                    <a:pt x="3812" y="158"/>
                    <a:pt x="3814" y="159"/>
                  </a:cubicBezTo>
                  <a:cubicBezTo>
                    <a:pt x="3819" y="159"/>
                    <a:pt x="3825" y="160"/>
                    <a:pt x="3830" y="160"/>
                  </a:cubicBezTo>
                  <a:cubicBezTo>
                    <a:pt x="3841" y="160"/>
                    <a:pt x="3849" y="157"/>
                    <a:pt x="3847" y="146"/>
                  </a:cubicBezTo>
                  <a:lnTo>
                    <a:pt x="3847" y="146"/>
                  </a:lnTo>
                  <a:cubicBezTo>
                    <a:pt x="3848" y="148"/>
                    <a:pt x="3849" y="157"/>
                    <a:pt x="3855" y="157"/>
                  </a:cubicBezTo>
                  <a:cubicBezTo>
                    <a:pt x="3856" y="157"/>
                    <a:pt x="3858" y="156"/>
                    <a:pt x="3860" y="154"/>
                  </a:cubicBezTo>
                  <a:cubicBezTo>
                    <a:pt x="3868" y="147"/>
                    <a:pt x="3865" y="147"/>
                    <a:pt x="3879" y="144"/>
                  </a:cubicBezTo>
                  <a:lnTo>
                    <a:pt x="3879" y="144"/>
                  </a:lnTo>
                  <a:cubicBezTo>
                    <a:pt x="3871" y="146"/>
                    <a:pt x="3874" y="155"/>
                    <a:pt x="3883" y="155"/>
                  </a:cubicBezTo>
                  <a:cubicBezTo>
                    <a:pt x="3884" y="155"/>
                    <a:pt x="3885" y="155"/>
                    <a:pt x="3886" y="155"/>
                  </a:cubicBezTo>
                  <a:cubicBezTo>
                    <a:pt x="3895" y="154"/>
                    <a:pt x="3904" y="152"/>
                    <a:pt x="3912" y="149"/>
                  </a:cubicBezTo>
                  <a:cubicBezTo>
                    <a:pt x="3930" y="142"/>
                    <a:pt x="3930" y="140"/>
                    <a:pt x="3929" y="130"/>
                  </a:cubicBezTo>
                  <a:cubicBezTo>
                    <a:pt x="3934" y="129"/>
                    <a:pt x="3937" y="129"/>
                    <a:pt x="3939" y="129"/>
                  </a:cubicBezTo>
                  <a:cubicBezTo>
                    <a:pt x="3945" y="129"/>
                    <a:pt x="3944" y="131"/>
                    <a:pt x="3949" y="135"/>
                  </a:cubicBezTo>
                  <a:cubicBezTo>
                    <a:pt x="3949" y="135"/>
                    <a:pt x="3956" y="124"/>
                    <a:pt x="3956" y="121"/>
                  </a:cubicBezTo>
                  <a:cubicBezTo>
                    <a:pt x="3957" y="131"/>
                    <a:pt x="3962" y="138"/>
                    <a:pt x="3969" y="146"/>
                  </a:cubicBezTo>
                  <a:cubicBezTo>
                    <a:pt x="3977" y="139"/>
                    <a:pt x="3983" y="133"/>
                    <a:pt x="3989" y="126"/>
                  </a:cubicBezTo>
                  <a:cubicBezTo>
                    <a:pt x="3999" y="116"/>
                    <a:pt x="4013" y="115"/>
                    <a:pt x="4028" y="115"/>
                  </a:cubicBezTo>
                  <a:cubicBezTo>
                    <a:pt x="4030" y="115"/>
                    <a:pt x="4033" y="115"/>
                    <a:pt x="4035" y="115"/>
                  </a:cubicBezTo>
                  <a:cubicBezTo>
                    <a:pt x="4044" y="115"/>
                    <a:pt x="4074" y="115"/>
                    <a:pt x="4075" y="106"/>
                  </a:cubicBezTo>
                  <a:cubicBezTo>
                    <a:pt x="4075" y="98"/>
                    <a:pt x="4072" y="90"/>
                    <a:pt x="4072" y="83"/>
                  </a:cubicBezTo>
                  <a:cubicBezTo>
                    <a:pt x="4073" y="83"/>
                    <a:pt x="4074" y="82"/>
                    <a:pt x="4074" y="82"/>
                  </a:cubicBezTo>
                  <a:cubicBezTo>
                    <a:pt x="4084" y="82"/>
                    <a:pt x="4083" y="95"/>
                    <a:pt x="4084" y="100"/>
                  </a:cubicBezTo>
                  <a:cubicBezTo>
                    <a:pt x="4083" y="98"/>
                    <a:pt x="4085" y="97"/>
                    <a:pt x="4087" y="97"/>
                  </a:cubicBezTo>
                  <a:cubicBezTo>
                    <a:pt x="4093" y="97"/>
                    <a:pt x="4102" y="102"/>
                    <a:pt x="4103" y="106"/>
                  </a:cubicBezTo>
                  <a:cubicBezTo>
                    <a:pt x="4104" y="109"/>
                    <a:pt x="4104" y="115"/>
                    <a:pt x="4111" y="115"/>
                  </a:cubicBezTo>
                  <a:cubicBezTo>
                    <a:pt x="4112" y="115"/>
                    <a:pt x="4113" y="115"/>
                    <a:pt x="4114" y="115"/>
                  </a:cubicBezTo>
                  <a:lnTo>
                    <a:pt x="4110" y="91"/>
                  </a:lnTo>
                  <a:lnTo>
                    <a:pt x="4110" y="91"/>
                  </a:lnTo>
                  <a:cubicBezTo>
                    <a:pt x="4111" y="96"/>
                    <a:pt x="4121" y="98"/>
                    <a:pt x="4133" y="98"/>
                  </a:cubicBezTo>
                  <a:cubicBezTo>
                    <a:pt x="4148" y="98"/>
                    <a:pt x="4168" y="95"/>
                    <a:pt x="4176" y="93"/>
                  </a:cubicBezTo>
                  <a:lnTo>
                    <a:pt x="4176" y="93"/>
                  </a:lnTo>
                  <a:cubicBezTo>
                    <a:pt x="4175" y="93"/>
                    <a:pt x="4174" y="94"/>
                    <a:pt x="4173" y="94"/>
                  </a:cubicBezTo>
                  <a:cubicBezTo>
                    <a:pt x="4166" y="94"/>
                    <a:pt x="4166" y="88"/>
                    <a:pt x="4165" y="84"/>
                  </a:cubicBezTo>
                  <a:cubicBezTo>
                    <a:pt x="4166" y="84"/>
                    <a:pt x="4167" y="83"/>
                    <a:pt x="4168" y="83"/>
                  </a:cubicBezTo>
                  <a:cubicBezTo>
                    <a:pt x="4181" y="83"/>
                    <a:pt x="4190" y="92"/>
                    <a:pt x="4200" y="92"/>
                  </a:cubicBezTo>
                  <a:cubicBezTo>
                    <a:pt x="4204" y="92"/>
                    <a:pt x="4208" y="91"/>
                    <a:pt x="4212" y="87"/>
                  </a:cubicBezTo>
                  <a:cubicBezTo>
                    <a:pt x="4213" y="85"/>
                    <a:pt x="4223" y="76"/>
                    <a:pt x="4229" y="76"/>
                  </a:cubicBezTo>
                  <a:cubicBezTo>
                    <a:pt x="4230" y="76"/>
                    <a:pt x="4231" y="76"/>
                    <a:pt x="4232" y="78"/>
                  </a:cubicBezTo>
                  <a:cubicBezTo>
                    <a:pt x="4234" y="80"/>
                    <a:pt x="4223" y="92"/>
                    <a:pt x="4231" y="92"/>
                  </a:cubicBezTo>
                  <a:cubicBezTo>
                    <a:pt x="4232" y="92"/>
                    <a:pt x="4233" y="92"/>
                    <a:pt x="4235" y="92"/>
                  </a:cubicBezTo>
                  <a:cubicBezTo>
                    <a:pt x="4249" y="87"/>
                    <a:pt x="4252" y="80"/>
                    <a:pt x="4271" y="79"/>
                  </a:cubicBezTo>
                  <a:cubicBezTo>
                    <a:pt x="4278" y="79"/>
                    <a:pt x="4285" y="80"/>
                    <a:pt x="4293" y="80"/>
                  </a:cubicBezTo>
                  <a:cubicBezTo>
                    <a:pt x="4298" y="80"/>
                    <a:pt x="4304" y="80"/>
                    <a:pt x="4310" y="78"/>
                  </a:cubicBezTo>
                  <a:cubicBezTo>
                    <a:pt x="4325" y="75"/>
                    <a:pt x="4333" y="63"/>
                    <a:pt x="4320" y="63"/>
                  </a:cubicBezTo>
                  <a:cubicBezTo>
                    <a:pt x="4319" y="63"/>
                    <a:pt x="4317" y="63"/>
                    <a:pt x="4315" y="64"/>
                  </a:cubicBezTo>
                  <a:cubicBezTo>
                    <a:pt x="4325" y="62"/>
                    <a:pt x="4334" y="60"/>
                    <a:pt x="4344" y="59"/>
                  </a:cubicBezTo>
                  <a:cubicBezTo>
                    <a:pt x="4353" y="59"/>
                    <a:pt x="4357" y="63"/>
                    <a:pt x="4365" y="64"/>
                  </a:cubicBezTo>
                  <a:cubicBezTo>
                    <a:pt x="4366" y="65"/>
                    <a:pt x="4366" y="65"/>
                    <a:pt x="4367" y="65"/>
                  </a:cubicBezTo>
                  <a:cubicBezTo>
                    <a:pt x="4371" y="65"/>
                    <a:pt x="4375" y="62"/>
                    <a:pt x="4379" y="61"/>
                  </a:cubicBezTo>
                  <a:cubicBezTo>
                    <a:pt x="4388" y="56"/>
                    <a:pt x="4385" y="52"/>
                    <a:pt x="4384" y="46"/>
                  </a:cubicBezTo>
                  <a:lnTo>
                    <a:pt x="4384" y="46"/>
                  </a:lnTo>
                  <a:cubicBezTo>
                    <a:pt x="4381" y="49"/>
                    <a:pt x="4379" y="50"/>
                    <a:pt x="4377" y="50"/>
                  </a:cubicBezTo>
                  <a:cubicBezTo>
                    <a:pt x="4375" y="50"/>
                    <a:pt x="4374" y="47"/>
                    <a:pt x="4377" y="44"/>
                  </a:cubicBezTo>
                  <a:cubicBezTo>
                    <a:pt x="4381" y="40"/>
                    <a:pt x="4390" y="36"/>
                    <a:pt x="4397" y="36"/>
                  </a:cubicBezTo>
                  <a:cubicBezTo>
                    <a:pt x="4411" y="36"/>
                    <a:pt x="4392" y="52"/>
                    <a:pt x="4404" y="52"/>
                  </a:cubicBezTo>
                  <a:cubicBezTo>
                    <a:pt x="4405" y="52"/>
                    <a:pt x="4406" y="52"/>
                    <a:pt x="4407" y="52"/>
                  </a:cubicBezTo>
                  <a:cubicBezTo>
                    <a:pt x="4410" y="51"/>
                    <a:pt x="4422" y="48"/>
                    <a:pt x="4431" y="44"/>
                  </a:cubicBezTo>
                  <a:cubicBezTo>
                    <a:pt x="4441" y="40"/>
                    <a:pt x="4440" y="37"/>
                    <a:pt x="4439" y="33"/>
                  </a:cubicBezTo>
                  <a:cubicBezTo>
                    <a:pt x="4434" y="29"/>
                    <a:pt x="4426" y="29"/>
                    <a:pt x="4436" y="21"/>
                  </a:cubicBezTo>
                  <a:cubicBezTo>
                    <a:pt x="4439" y="17"/>
                    <a:pt x="4447" y="13"/>
                    <a:pt x="4452" y="13"/>
                  </a:cubicBezTo>
                  <a:cubicBezTo>
                    <a:pt x="4454" y="13"/>
                    <a:pt x="4455" y="14"/>
                    <a:pt x="4457" y="15"/>
                  </a:cubicBezTo>
                  <a:cubicBezTo>
                    <a:pt x="4462" y="21"/>
                    <a:pt x="4442" y="46"/>
                    <a:pt x="4445" y="47"/>
                  </a:cubicBezTo>
                  <a:cubicBezTo>
                    <a:pt x="4446" y="47"/>
                    <a:pt x="4446" y="48"/>
                    <a:pt x="4447" y="48"/>
                  </a:cubicBezTo>
                  <a:cubicBezTo>
                    <a:pt x="4447" y="48"/>
                    <a:pt x="4448" y="47"/>
                    <a:pt x="4449" y="47"/>
                  </a:cubicBezTo>
                  <a:lnTo>
                    <a:pt x="4452" y="47"/>
                  </a:lnTo>
                  <a:cubicBezTo>
                    <a:pt x="4456" y="47"/>
                    <a:pt x="4459" y="40"/>
                    <a:pt x="4463" y="40"/>
                  </a:cubicBezTo>
                  <a:cubicBezTo>
                    <a:pt x="4463" y="40"/>
                    <a:pt x="4463" y="40"/>
                    <a:pt x="4464" y="40"/>
                  </a:cubicBezTo>
                  <a:cubicBezTo>
                    <a:pt x="4472" y="46"/>
                    <a:pt x="4450" y="54"/>
                    <a:pt x="4456" y="59"/>
                  </a:cubicBezTo>
                  <a:cubicBezTo>
                    <a:pt x="4462" y="68"/>
                    <a:pt x="4469" y="71"/>
                    <a:pt x="4475" y="71"/>
                  </a:cubicBezTo>
                  <a:cubicBezTo>
                    <a:pt x="4476" y="71"/>
                    <a:pt x="4478" y="71"/>
                    <a:pt x="4479" y="70"/>
                  </a:cubicBezTo>
                  <a:lnTo>
                    <a:pt x="4479" y="70"/>
                  </a:lnTo>
                  <a:cubicBezTo>
                    <a:pt x="4474" y="72"/>
                    <a:pt x="4467" y="72"/>
                    <a:pt x="4464" y="78"/>
                  </a:cubicBezTo>
                  <a:cubicBezTo>
                    <a:pt x="4460" y="86"/>
                    <a:pt x="4457" y="105"/>
                    <a:pt x="4464" y="116"/>
                  </a:cubicBezTo>
                  <a:cubicBezTo>
                    <a:pt x="4465" y="116"/>
                    <a:pt x="4465" y="117"/>
                    <a:pt x="4465" y="117"/>
                  </a:cubicBezTo>
                  <a:cubicBezTo>
                    <a:pt x="4467" y="117"/>
                    <a:pt x="4469" y="111"/>
                    <a:pt x="4472" y="111"/>
                  </a:cubicBezTo>
                  <a:cubicBezTo>
                    <a:pt x="4473" y="111"/>
                    <a:pt x="4475" y="111"/>
                    <a:pt x="4476" y="112"/>
                  </a:cubicBezTo>
                  <a:cubicBezTo>
                    <a:pt x="4480" y="119"/>
                    <a:pt x="4483" y="129"/>
                    <a:pt x="4484" y="137"/>
                  </a:cubicBezTo>
                  <a:cubicBezTo>
                    <a:pt x="4484" y="146"/>
                    <a:pt x="4480" y="154"/>
                    <a:pt x="4483" y="161"/>
                  </a:cubicBezTo>
                  <a:cubicBezTo>
                    <a:pt x="4487" y="173"/>
                    <a:pt x="4499" y="169"/>
                    <a:pt x="4498" y="183"/>
                  </a:cubicBezTo>
                  <a:cubicBezTo>
                    <a:pt x="4498" y="189"/>
                    <a:pt x="4486" y="195"/>
                    <a:pt x="4494" y="202"/>
                  </a:cubicBezTo>
                  <a:cubicBezTo>
                    <a:pt x="4502" y="210"/>
                    <a:pt x="4514" y="206"/>
                    <a:pt x="4519" y="223"/>
                  </a:cubicBezTo>
                  <a:lnTo>
                    <a:pt x="4512" y="224"/>
                  </a:lnTo>
                  <a:cubicBezTo>
                    <a:pt x="4511" y="226"/>
                    <a:pt x="4510" y="226"/>
                    <a:pt x="4510" y="226"/>
                  </a:cubicBezTo>
                  <a:cubicBezTo>
                    <a:pt x="4508" y="226"/>
                    <a:pt x="4507" y="225"/>
                    <a:pt x="4506" y="223"/>
                  </a:cubicBezTo>
                  <a:cubicBezTo>
                    <a:pt x="4506" y="222"/>
                    <a:pt x="4506" y="222"/>
                    <a:pt x="4506" y="222"/>
                  </a:cubicBezTo>
                  <a:lnTo>
                    <a:pt x="4506" y="222"/>
                  </a:lnTo>
                  <a:cubicBezTo>
                    <a:pt x="4504" y="222"/>
                    <a:pt x="4519" y="249"/>
                    <a:pt x="4520" y="252"/>
                  </a:cubicBezTo>
                  <a:cubicBezTo>
                    <a:pt x="4524" y="261"/>
                    <a:pt x="4519" y="267"/>
                    <a:pt x="4524" y="275"/>
                  </a:cubicBezTo>
                  <a:cubicBezTo>
                    <a:pt x="4528" y="284"/>
                    <a:pt x="4532" y="284"/>
                    <a:pt x="4535" y="295"/>
                  </a:cubicBezTo>
                  <a:cubicBezTo>
                    <a:pt x="4539" y="306"/>
                    <a:pt x="4540" y="310"/>
                    <a:pt x="4539" y="320"/>
                  </a:cubicBezTo>
                  <a:cubicBezTo>
                    <a:pt x="4539" y="336"/>
                    <a:pt x="4553" y="339"/>
                    <a:pt x="4556" y="351"/>
                  </a:cubicBezTo>
                  <a:cubicBezTo>
                    <a:pt x="4560" y="365"/>
                    <a:pt x="4549" y="373"/>
                    <a:pt x="4553" y="386"/>
                  </a:cubicBezTo>
                  <a:cubicBezTo>
                    <a:pt x="4556" y="396"/>
                    <a:pt x="4567" y="399"/>
                    <a:pt x="4572" y="408"/>
                  </a:cubicBezTo>
                  <a:cubicBezTo>
                    <a:pt x="4580" y="421"/>
                    <a:pt x="4560" y="422"/>
                    <a:pt x="4556" y="423"/>
                  </a:cubicBezTo>
                  <a:cubicBezTo>
                    <a:pt x="4563" y="430"/>
                    <a:pt x="4569" y="436"/>
                    <a:pt x="4577" y="441"/>
                  </a:cubicBezTo>
                  <a:cubicBezTo>
                    <a:pt x="4595" y="450"/>
                    <a:pt x="4583" y="454"/>
                    <a:pt x="4574" y="457"/>
                  </a:cubicBezTo>
                  <a:cubicBezTo>
                    <a:pt x="4574" y="456"/>
                    <a:pt x="4575" y="456"/>
                    <a:pt x="4575" y="456"/>
                  </a:cubicBezTo>
                  <a:cubicBezTo>
                    <a:pt x="4587" y="456"/>
                    <a:pt x="4589" y="488"/>
                    <a:pt x="4598" y="488"/>
                  </a:cubicBezTo>
                  <a:cubicBezTo>
                    <a:pt x="4598" y="488"/>
                    <a:pt x="4598" y="488"/>
                    <a:pt x="4599" y="488"/>
                  </a:cubicBezTo>
                  <a:lnTo>
                    <a:pt x="4599" y="488"/>
                  </a:lnTo>
                  <a:cubicBezTo>
                    <a:pt x="4596" y="497"/>
                    <a:pt x="4593" y="506"/>
                    <a:pt x="4595" y="518"/>
                  </a:cubicBezTo>
                  <a:cubicBezTo>
                    <a:pt x="4596" y="517"/>
                    <a:pt x="4597" y="517"/>
                    <a:pt x="4598" y="517"/>
                  </a:cubicBezTo>
                  <a:cubicBezTo>
                    <a:pt x="4602" y="517"/>
                    <a:pt x="4603" y="523"/>
                    <a:pt x="4606" y="532"/>
                  </a:cubicBezTo>
                  <a:cubicBezTo>
                    <a:pt x="4610" y="545"/>
                    <a:pt x="4622" y="549"/>
                    <a:pt x="4625" y="561"/>
                  </a:cubicBezTo>
                  <a:cubicBezTo>
                    <a:pt x="4626" y="564"/>
                    <a:pt x="4608" y="594"/>
                    <a:pt x="4621" y="599"/>
                  </a:cubicBezTo>
                  <a:cubicBezTo>
                    <a:pt x="4621" y="599"/>
                    <a:pt x="4621" y="599"/>
                    <a:pt x="4621" y="599"/>
                  </a:cubicBezTo>
                  <a:cubicBezTo>
                    <a:pt x="4625" y="599"/>
                    <a:pt x="4633" y="590"/>
                    <a:pt x="4637" y="590"/>
                  </a:cubicBezTo>
                  <a:cubicBezTo>
                    <a:pt x="4639" y="590"/>
                    <a:pt x="4640" y="592"/>
                    <a:pt x="4639" y="597"/>
                  </a:cubicBezTo>
                  <a:cubicBezTo>
                    <a:pt x="4637" y="607"/>
                    <a:pt x="4632" y="605"/>
                    <a:pt x="4642" y="612"/>
                  </a:cubicBezTo>
                  <a:cubicBezTo>
                    <a:pt x="4642" y="612"/>
                    <a:pt x="4642" y="612"/>
                    <a:pt x="4642" y="612"/>
                  </a:cubicBezTo>
                  <a:lnTo>
                    <a:pt x="4642" y="612"/>
                  </a:lnTo>
                  <a:cubicBezTo>
                    <a:pt x="4642" y="612"/>
                    <a:pt x="4653" y="619"/>
                    <a:pt x="4652" y="620"/>
                  </a:cubicBezTo>
                  <a:cubicBezTo>
                    <a:pt x="4652" y="620"/>
                    <a:pt x="4652" y="620"/>
                    <a:pt x="4652" y="620"/>
                  </a:cubicBezTo>
                  <a:cubicBezTo>
                    <a:pt x="4646" y="620"/>
                    <a:pt x="4633" y="612"/>
                    <a:pt x="4629" y="612"/>
                  </a:cubicBezTo>
                  <a:cubicBezTo>
                    <a:pt x="4628" y="612"/>
                    <a:pt x="4628" y="612"/>
                    <a:pt x="4628" y="612"/>
                  </a:cubicBezTo>
                  <a:cubicBezTo>
                    <a:pt x="4627" y="612"/>
                    <a:pt x="4634" y="616"/>
                    <a:pt x="4634" y="616"/>
                  </a:cubicBezTo>
                  <a:cubicBezTo>
                    <a:pt x="4638" y="621"/>
                    <a:pt x="4633" y="622"/>
                    <a:pt x="4629" y="624"/>
                  </a:cubicBezTo>
                  <a:cubicBezTo>
                    <a:pt x="4633" y="622"/>
                    <a:pt x="4628" y="621"/>
                    <a:pt x="4624" y="619"/>
                  </a:cubicBezTo>
                  <a:lnTo>
                    <a:pt x="4624" y="619"/>
                  </a:lnTo>
                  <a:cubicBezTo>
                    <a:pt x="4629" y="622"/>
                    <a:pt x="4620" y="623"/>
                    <a:pt x="4618" y="625"/>
                  </a:cubicBezTo>
                  <a:cubicBezTo>
                    <a:pt x="4619" y="626"/>
                    <a:pt x="4622" y="628"/>
                    <a:pt x="4621" y="629"/>
                  </a:cubicBezTo>
                  <a:cubicBezTo>
                    <a:pt x="4619" y="632"/>
                    <a:pt x="4611" y="638"/>
                    <a:pt x="4605" y="638"/>
                  </a:cubicBezTo>
                  <a:cubicBezTo>
                    <a:pt x="4604" y="638"/>
                    <a:pt x="4602" y="638"/>
                    <a:pt x="4601" y="636"/>
                  </a:cubicBezTo>
                  <a:cubicBezTo>
                    <a:pt x="4600" y="635"/>
                    <a:pt x="4598" y="634"/>
                    <a:pt x="4596" y="634"/>
                  </a:cubicBezTo>
                  <a:cubicBezTo>
                    <a:pt x="4588" y="634"/>
                    <a:pt x="4575" y="643"/>
                    <a:pt x="4578" y="649"/>
                  </a:cubicBezTo>
                  <a:cubicBezTo>
                    <a:pt x="4572" y="655"/>
                    <a:pt x="4553" y="660"/>
                    <a:pt x="4557" y="668"/>
                  </a:cubicBezTo>
                  <a:cubicBezTo>
                    <a:pt x="4536" y="673"/>
                    <a:pt x="4487" y="678"/>
                    <a:pt x="4482" y="704"/>
                  </a:cubicBezTo>
                  <a:cubicBezTo>
                    <a:pt x="4479" y="696"/>
                    <a:pt x="4476" y="694"/>
                    <a:pt x="4473" y="694"/>
                  </a:cubicBezTo>
                  <a:cubicBezTo>
                    <a:pt x="4465" y="694"/>
                    <a:pt x="4460" y="729"/>
                    <a:pt x="4451" y="729"/>
                  </a:cubicBezTo>
                  <a:cubicBezTo>
                    <a:pt x="4451" y="729"/>
                    <a:pt x="4451" y="729"/>
                    <a:pt x="4450" y="729"/>
                  </a:cubicBezTo>
                  <a:cubicBezTo>
                    <a:pt x="4445" y="728"/>
                    <a:pt x="4439" y="725"/>
                    <a:pt x="4434" y="725"/>
                  </a:cubicBezTo>
                  <a:cubicBezTo>
                    <a:pt x="4430" y="725"/>
                    <a:pt x="4425" y="727"/>
                    <a:pt x="4421" y="733"/>
                  </a:cubicBezTo>
                  <a:cubicBezTo>
                    <a:pt x="4418" y="738"/>
                    <a:pt x="4409" y="764"/>
                    <a:pt x="4411" y="765"/>
                  </a:cubicBezTo>
                  <a:cubicBezTo>
                    <a:pt x="4404" y="762"/>
                    <a:pt x="4405" y="756"/>
                    <a:pt x="4399" y="756"/>
                  </a:cubicBezTo>
                  <a:cubicBezTo>
                    <a:pt x="4397" y="756"/>
                    <a:pt x="4393" y="757"/>
                    <a:pt x="4387" y="761"/>
                  </a:cubicBezTo>
                  <a:cubicBezTo>
                    <a:pt x="4374" y="769"/>
                    <a:pt x="4390" y="772"/>
                    <a:pt x="4376" y="780"/>
                  </a:cubicBezTo>
                  <a:cubicBezTo>
                    <a:pt x="4374" y="774"/>
                    <a:pt x="4372" y="761"/>
                    <a:pt x="4363" y="761"/>
                  </a:cubicBezTo>
                  <a:cubicBezTo>
                    <a:pt x="4356" y="762"/>
                    <a:pt x="4342" y="772"/>
                    <a:pt x="4345" y="777"/>
                  </a:cubicBezTo>
                  <a:cubicBezTo>
                    <a:pt x="4347" y="781"/>
                    <a:pt x="4320" y="795"/>
                    <a:pt x="4317" y="798"/>
                  </a:cubicBezTo>
                  <a:cubicBezTo>
                    <a:pt x="4310" y="802"/>
                    <a:pt x="4293" y="811"/>
                    <a:pt x="4283" y="811"/>
                  </a:cubicBezTo>
                  <a:cubicBezTo>
                    <a:pt x="4282" y="811"/>
                    <a:pt x="4280" y="811"/>
                    <a:pt x="4279" y="810"/>
                  </a:cubicBezTo>
                  <a:cubicBezTo>
                    <a:pt x="4276" y="808"/>
                    <a:pt x="4272" y="807"/>
                    <a:pt x="4267" y="807"/>
                  </a:cubicBezTo>
                  <a:cubicBezTo>
                    <a:pt x="4260" y="807"/>
                    <a:pt x="4253" y="809"/>
                    <a:pt x="4245" y="817"/>
                  </a:cubicBezTo>
                  <a:cubicBezTo>
                    <a:pt x="4239" y="823"/>
                    <a:pt x="4242" y="829"/>
                    <a:pt x="4232" y="835"/>
                  </a:cubicBezTo>
                  <a:cubicBezTo>
                    <a:pt x="4224" y="841"/>
                    <a:pt x="4213" y="842"/>
                    <a:pt x="4204" y="845"/>
                  </a:cubicBezTo>
                  <a:cubicBezTo>
                    <a:pt x="4202" y="846"/>
                    <a:pt x="4163" y="857"/>
                    <a:pt x="4167" y="859"/>
                  </a:cubicBezTo>
                  <a:cubicBezTo>
                    <a:pt x="4182" y="868"/>
                    <a:pt x="4144" y="875"/>
                    <a:pt x="4133" y="880"/>
                  </a:cubicBezTo>
                  <a:cubicBezTo>
                    <a:pt x="4123" y="883"/>
                    <a:pt x="4113" y="887"/>
                    <a:pt x="4106" y="892"/>
                  </a:cubicBezTo>
                  <a:cubicBezTo>
                    <a:pt x="4097" y="897"/>
                    <a:pt x="4099" y="897"/>
                    <a:pt x="4101" y="899"/>
                  </a:cubicBezTo>
                  <a:cubicBezTo>
                    <a:pt x="4105" y="901"/>
                    <a:pt x="4085" y="904"/>
                    <a:pt x="4085" y="905"/>
                  </a:cubicBezTo>
                  <a:cubicBezTo>
                    <a:pt x="4078" y="908"/>
                    <a:pt x="4072" y="911"/>
                    <a:pt x="4066" y="915"/>
                  </a:cubicBezTo>
                  <a:cubicBezTo>
                    <a:pt x="4062" y="918"/>
                    <a:pt x="4050" y="929"/>
                    <a:pt x="4043" y="929"/>
                  </a:cubicBezTo>
                  <a:cubicBezTo>
                    <a:pt x="4041" y="929"/>
                    <a:pt x="4040" y="929"/>
                    <a:pt x="4039" y="927"/>
                  </a:cubicBezTo>
                  <a:cubicBezTo>
                    <a:pt x="4038" y="925"/>
                    <a:pt x="4035" y="923"/>
                    <a:pt x="4031" y="923"/>
                  </a:cubicBezTo>
                  <a:cubicBezTo>
                    <a:pt x="4024" y="923"/>
                    <a:pt x="4015" y="928"/>
                    <a:pt x="4008" y="932"/>
                  </a:cubicBezTo>
                  <a:cubicBezTo>
                    <a:pt x="3998" y="939"/>
                    <a:pt x="4013" y="942"/>
                    <a:pt x="3998" y="948"/>
                  </a:cubicBezTo>
                  <a:cubicBezTo>
                    <a:pt x="3997" y="944"/>
                    <a:pt x="3997" y="940"/>
                    <a:pt x="3992" y="940"/>
                  </a:cubicBezTo>
                  <a:cubicBezTo>
                    <a:pt x="3990" y="940"/>
                    <a:pt x="3988" y="940"/>
                    <a:pt x="3986" y="941"/>
                  </a:cubicBezTo>
                  <a:cubicBezTo>
                    <a:pt x="3970" y="948"/>
                    <a:pt x="3999" y="956"/>
                    <a:pt x="4014" y="956"/>
                  </a:cubicBezTo>
                  <a:cubicBezTo>
                    <a:pt x="4016" y="956"/>
                    <a:pt x="4018" y="956"/>
                    <a:pt x="4019" y="956"/>
                  </a:cubicBezTo>
                  <a:cubicBezTo>
                    <a:pt x="4027" y="954"/>
                    <a:pt x="4038" y="947"/>
                    <a:pt x="4044" y="947"/>
                  </a:cubicBezTo>
                  <a:cubicBezTo>
                    <a:pt x="4046" y="947"/>
                    <a:pt x="4048" y="948"/>
                    <a:pt x="4049" y="951"/>
                  </a:cubicBezTo>
                  <a:cubicBezTo>
                    <a:pt x="4055" y="950"/>
                    <a:pt x="4066" y="942"/>
                    <a:pt x="4072" y="942"/>
                  </a:cubicBezTo>
                  <a:cubicBezTo>
                    <a:pt x="4074" y="942"/>
                    <a:pt x="4076" y="943"/>
                    <a:pt x="4077" y="945"/>
                  </a:cubicBezTo>
                  <a:cubicBezTo>
                    <a:pt x="4076" y="941"/>
                    <a:pt x="4060" y="932"/>
                    <a:pt x="4072" y="927"/>
                  </a:cubicBezTo>
                  <a:cubicBezTo>
                    <a:pt x="4074" y="926"/>
                    <a:pt x="4078" y="926"/>
                    <a:pt x="4081" y="926"/>
                  </a:cubicBezTo>
                  <a:cubicBezTo>
                    <a:pt x="4085" y="926"/>
                    <a:pt x="4090" y="926"/>
                    <a:pt x="4094" y="926"/>
                  </a:cubicBezTo>
                  <a:cubicBezTo>
                    <a:pt x="4100" y="926"/>
                    <a:pt x="4106" y="925"/>
                    <a:pt x="4109" y="922"/>
                  </a:cubicBezTo>
                  <a:cubicBezTo>
                    <a:pt x="4113" y="918"/>
                    <a:pt x="4106" y="916"/>
                    <a:pt x="4105" y="915"/>
                  </a:cubicBezTo>
                  <a:cubicBezTo>
                    <a:pt x="4102" y="910"/>
                    <a:pt x="4113" y="905"/>
                    <a:pt x="4119" y="903"/>
                  </a:cubicBezTo>
                  <a:cubicBezTo>
                    <a:pt x="4124" y="900"/>
                    <a:pt x="4131" y="897"/>
                    <a:pt x="4137" y="897"/>
                  </a:cubicBezTo>
                  <a:cubicBezTo>
                    <a:pt x="4141" y="897"/>
                    <a:pt x="4143" y="899"/>
                    <a:pt x="4142" y="904"/>
                  </a:cubicBezTo>
                  <a:cubicBezTo>
                    <a:pt x="4140" y="912"/>
                    <a:pt x="4113" y="925"/>
                    <a:pt x="4122" y="930"/>
                  </a:cubicBezTo>
                  <a:cubicBezTo>
                    <a:pt x="4125" y="932"/>
                    <a:pt x="4128" y="932"/>
                    <a:pt x="4131" y="932"/>
                  </a:cubicBezTo>
                  <a:cubicBezTo>
                    <a:pt x="4139" y="932"/>
                    <a:pt x="4146" y="926"/>
                    <a:pt x="4147" y="918"/>
                  </a:cubicBezTo>
                  <a:cubicBezTo>
                    <a:pt x="4148" y="908"/>
                    <a:pt x="4175" y="896"/>
                    <a:pt x="4190" y="896"/>
                  </a:cubicBezTo>
                  <a:cubicBezTo>
                    <a:pt x="4194" y="896"/>
                    <a:pt x="4197" y="897"/>
                    <a:pt x="4198" y="899"/>
                  </a:cubicBezTo>
                  <a:cubicBezTo>
                    <a:pt x="4197" y="897"/>
                    <a:pt x="4190" y="889"/>
                    <a:pt x="4196" y="886"/>
                  </a:cubicBezTo>
                  <a:cubicBezTo>
                    <a:pt x="4203" y="882"/>
                    <a:pt x="4217" y="875"/>
                    <a:pt x="4215" y="869"/>
                  </a:cubicBezTo>
                  <a:lnTo>
                    <a:pt x="4215" y="869"/>
                  </a:lnTo>
                  <a:cubicBezTo>
                    <a:pt x="4216" y="871"/>
                    <a:pt x="4219" y="872"/>
                    <a:pt x="4223" y="872"/>
                  </a:cubicBezTo>
                  <a:cubicBezTo>
                    <a:pt x="4242" y="872"/>
                    <a:pt x="4286" y="850"/>
                    <a:pt x="4298" y="843"/>
                  </a:cubicBezTo>
                  <a:cubicBezTo>
                    <a:pt x="4324" y="830"/>
                    <a:pt x="4338" y="814"/>
                    <a:pt x="4351" y="793"/>
                  </a:cubicBezTo>
                  <a:lnTo>
                    <a:pt x="4351" y="793"/>
                  </a:lnTo>
                  <a:cubicBezTo>
                    <a:pt x="4348" y="798"/>
                    <a:pt x="4340" y="815"/>
                    <a:pt x="4347" y="815"/>
                  </a:cubicBezTo>
                  <a:cubicBezTo>
                    <a:pt x="4347" y="815"/>
                    <a:pt x="4347" y="815"/>
                    <a:pt x="4347" y="814"/>
                  </a:cubicBezTo>
                  <a:cubicBezTo>
                    <a:pt x="4347" y="814"/>
                    <a:pt x="4357" y="808"/>
                    <a:pt x="4357" y="808"/>
                  </a:cubicBezTo>
                  <a:cubicBezTo>
                    <a:pt x="4359" y="807"/>
                    <a:pt x="4359" y="807"/>
                    <a:pt x="4359" y="807"/>
                  </a:cubicBezTo>
                  <a:cubicBezTo>
                    <a:pt x="4360" y="807"/>
                    <a:pt x="4359" y="808"/>
                    <a:pt x="4362" y="810"/>
                  </a:cubicBezTo>
                  <a:cubicBezTo>
                    <a:pt x="4364" y="811"/>
                    <a:pt x="4367" y="812"/>
                    <a:pt x="4370" y="812"/>
                  </a:cubicBezTo>
                  <a:cubicBezTo>
                    <a:pt x="4375" y="812"/>
                    <a:pt x="4380" y="809"/>
                    <a:pt x="4377" y="802"/>
                  </a:cubicBezTo>
                  <a:cubicBezTo>
                    <a:pt x="4375" y="796"/>
                    <a:pt x="4372" y="794"/>
                    <a:pt x="4382" y="788"/>
                  </a:cubicBezTo>
                  <a:cubicBezTo>
                    <a:pt x="4388" y="786"/>
                    <a:pt x="4395" y="781"/>
                    <a:pt x="4402" y="780"/>
                  </a:cubicBezTo>
                  <a:cubicBezTo>
                    <a:pt x="4402" y="779"/>
                    <a:pt x="4402" y="779"/>
                    <a:pt x="4403" y="779"/>
                  </a:cubicBezTo>
                  <a:cubicBezTo>
                    <a:pt x="4406" y="779"/>
                    <a:pt x="4407" y="781"/>
                    <a:pt x="4409" y="781"/>
                  </a:cubicBezTo>
                  <a:cubicBezTo>
                    <a:pt x="4409" y="781"/>
                    <a:pt x="4409" y="781"/>
                    <a:pt x="4409" y="781"/>
                  </a:cubicBezTo>
                  <a:lnTo>
                    <a:pt x="4438" y="766"/>
                  </a:lnTo>
                  <a:cubicBezTo>
                    <a:pt x="4453" y="758"/>
                    <a:pt x="4442" y="745"/>
                    <a:pt x="4437" y="745"/>
                  </a:cubicBezTo>
                  <a:cubicBezTo>
                    <a:pt x="4436" y="745"/>
                    <a:pt x="4436" y="745"/>
                    <a:pt x="4436" y="745"/>
                  </a:cubicBezTo>
                  <a:lnTo>
                    <a:pt x="4436" y="745"/>
                  </a:lnTo>
                  <a:cubicBezTo>
                    <a:pt x="4438" y="744"/>
                    <a:pt x="4442" y="744"/>
                    <a:pt x="4447" y="744"/>
                  </a:cubicBezTo>
                  <a:cubicBezTo>
                    <a:pt x="4456" y="744"/>
                    <a:pt x="4467" y="745"/>
                    <a:pt x="4475" y="745"/>
                  </a:cubicBezTo>
                  <a:cubicBezTo>
                    <a:pt x="4477" y="745"/>
                    <a:pt x="4479" y="745"/>
                    <a:pt x="4481" y="745"/>
                  </a:cubicBezTo>
                  <a:cubicBezTo>
                    <a:pt x="4491" y="743"/>
                    <a:pt x="4498" y="739"/>
                    <a:pt x="4486" y="738"/>
                  </a:cubicBezTo>
                  <a:cubicBezTo>
                    <a:pt x="4478" y="737"/>
                    <a:pt x="4464" y="732"/>
                    <a:pt x="4483" y="727"/>
                  </a:cubicBezTo>
                  <a:cubicBezTo>
                    <a:pt x="4492" y="725"/>
                    <a:pt x="4502" y="725"/>
                    <a:pt x="4511" y="725"/>
                  </a:cubicBezTo>
                  <a:cubicBezTo>
                    <a:pt x="4511" y="725"/>
                    <a:pt x="4515" y="725"/>
                    <a:pt x="4517" y="725"/>
                  </a:cubicBezTo>
                  <a:cubicBezTo>
                    <a:pt x="4518" y="725"/>
                    <a:pt x="4519" y="725"/>
                    <a:pt x="4520" y="725"/>
                  </a:cubicBezTo>
                  <a:lnTo>
                    <a:pt x="4520" y="725"/>
                  </a:lnTo>
                  <a:cubicBezTo>
                    <a:pt x="4520" y="725"/>
                    <a:pt x="4520" y="725"/>
                    <a:pt x="4520" y="725"/>
                  </a:cubicBezTo>
                  <a:cubicBezTo>
                    <a:pt x="4516" y="725"/>
                    <a:pt x="4508" y="716"/>
                    <a:pt x="4509" y="712"/>
                  </a:cubicBezTo>
                  <a:cubicBezTo>
                    <a:pt x="4509" y="711"/>
                    <a:pt x="4512" y="710"/>
                    <a:pt x="4516" y="710"/>
                  </a:cubicBezTo>
                  <a:cubicBezTo>
                    <a:pt x="4525" y="710"/>
                    <a:pt x="4537" y="712"/>
                    <a:pt x="4539" y="712"/>
                  </a:cubicBezTo>
                  <a:cubicBezTo>
                    <a:pt x="4542" y="713"/>
                    <a:pt x="4544" y="713"/>
                    <a:pt x="4546" y="713"/>
                  </a:cubicBezTo>
                  <a:cubicBezTo>
                    <a:pt x="4566" y="713"/>
                    <a:pt x="4526" y="702"/>
                    <a:pt x="4526" y="701"/>
                  </a:cubicBezTo>
                  <a:cubicBezTo>
                    <a:pt x="4529" y="696"/>
                    <a:pt x="4564" y="699"/>
                    <a:pt x="4559" y="691"/>
                  </a:cubicBezTo>
                  <a:lnTo>
                    <a:pt x="4559" y="691"/>
                  </a:lnTo>
                  <a:cubicBezTo>
                    <a:pt x="4559" y="692"/>
                    <a:pt x="4561" y="692"/>
                    <a:pt x="4562" y="692"/>
                  </a:cubicBezTo>
                  <a:cubicBezTo>
                    <a:pt x="4576" y="692"/>
                    <a:pt x="4620" y="661"/>
                    <a:pt x="4629" y="656"/>
                  </a:cubicBezTo>
                  <a:cubicBezTo>
                    <a:pt x="4642" y="647"/>
                    <a:pt x="4648" y="638"/>
                    <a:pt x="4657" y="630"/>
                  </a:cubicBezTo>
                  <a:cubicBezTo>
                    <a:pt x="4663" y="629"/>
                    <a:pt x="4663" y="625"/>
                    <a:pt x="4663" y="622"/>
                  </a:cubicBezTo>
                  <a:cubicBezTo>
                    <a:pt x="4665" y="619"/>
                    <a:pt x="4665" y="615"/>
                    <a:pt x="4663" y="611"/>
                  </a:cubicBezTo>
                  <a:cubicBezTo>
                    <a:pt x="4658" y="606"/>
                    <a:pt x="4647" y="599"/>
                    <a:pt x="4645" y="594"/>
                  </a:cubicBezTo>
                  <a:cubicBezTo>
                    <a:pt x="4645" y="594"/>
                    <a:pt x="4645" y="594"/>
                    <a:pt x="4645" y="594"/>
                  </a:cubicBezTo>
                  <a:cubicBezTo>
                    <a:pt x="4646" y="594"/>
                    <a:pt x="4660" y="601"/>
                    <a:pt x="4665" y="601"/>
                  </a:cubicBezTo>
                  <a:cubicBezTo>
                    <a:pt x="4668" y="601"/>
                    <a:pt x="4669" y="598"/>
                    <a:pt x="4663" y="591"/>
                  </a:cubicBezTo>
                  <a:cubicBezTo>
                    <a:pt x="4656" y="584"/>
                    <a:pt x="4653" y="571"/>
                    <a:pt x="4645" y="571"/>
                  </a:cubicBezTo>
                  <a:cubicBezTo>
                    <a:pt x="4645" y="571"/>
                    <a:pt x="4645" y="571"/>
                    <a:pt x="4644" y="571"/>
                  </a:cubicBezTo>
                  <a:cubicBezTo>
                    <a:pt x="4644" y="571"/>
                    <a:pt x="4644" y="571"/>
                    <a:pt x="4643" y="571"/>
                  </a:cubicBezTo>
                  <a:cubicBezTo>
                    <a:pt x="4637" y="571"/>
                    <a:pt x="4640" y="555"/>
                    <a:pt x="4635" y="555"/>
                  </a:cubicBezTo>
                  <a:cubicBezTo>
                    <a:pt x="4635" y="555"/>
                    <a:pt x="4635" y="555"/>
                    <a:pt x="4634" y="555"/>
                  </a:cubicBezTo>
                  <a:lnTo>
                    <a:pt x="4634" y="555"/>
                  </a:lnTo>
                  <a:cubicBezTo>
                    <a:pt x="4643" y="552"/>
                    <a:pt x="4647" y="548"/>
                    <a:pt x="4645" y="532"/>
                  </a:cubicBezTo>
                  <a:cubicBezTo>
                    <a:pt x="4643" y="523"/>
                    <a:pt x="4622" y="525"/>
                    <a:pt x="4615" y="516"/>
                  </a:cubicBezTo>
                  <a:cubicBezTo>
                    <a:pt x="4595" y="491"/>
                    <a:pt x="4628" y="480"/>
                    <a:pt x="4636" y="477"/>
                  </a:cubicBezTo>
                  <a:cubicBezTo>
                    <a:pt x="4623" y="469"/>
                    <a:pt x="4612" y="461"/>
                    <a:pt x="4599" y="450"/>
                  </a:cubicBezTo>
                  <a:cubicBezTo>
                    <a:pt x="4604" y="443"/>
                    <a:pt x="4607" y="437"/>
                    <a:pt x="4609" y="428"/>
                  </a:cubicBezTo>
                  <a:lnTo>
                    <a:pt x="4609" y="428"/>
                  </a:lnTo>
                  <a:cubicBezTo>
                    <a:pt x="4609" y="428"/>
                    <a:pt x="4609" y="428"/>
                    <a:pt x="4608" y="428"/>
                  </a:cubicBezTo>
                  <a:cubicBezTo>
                    <a:pt x="4602" y="428"/>
                    <a:pt x="4600" y="413"/>
                    <a:pt x="4597" y="406"/>
                  </a:cubicBezTo>
                  <a:cubicBezTo>
                    <a:pt x="4595" y="403"/>
                    <a:pt x="4582" y="389"/>
                    <a:pt x="4579" y="389"/>
                  </a:cubicBezTo>
                  <a:cubicBezTo>
                    <a:pt x="4578" y="389"/>
                    <a:pt x="4578" y="389"/>
                    <a:pt x="4578" y="389"/>
                  </a:cubicBezTo>
                  <a:cubicBezTo>
                    <a:pt x="4583" y="379"/>
                    <a:pt x="4601" y="388"/>
                    <a:pt x="4587" y="364"/>
                  </a:cubicBezTo>
                  <a:cubicBezTo>
                    <a:pt x="4576" y="346"/>
                    <a:pt x="4578" y="340"/>
                    <a:pt x="4588" y="337"/>
                  </a:cubicBezTo>
                  <a:cubicBezTo>
                    <a:pt x="4587" y="331"/>
                    <a:pt x="4585" y="330"/>
                    <a:pt x="4582" y="330"/>
                  </a:cubicBezTo>
                  <a:cubicBezTo>
                    <a:pt x="4582" y="330"/>
                    <a:pt x="4582" y="330"/>
                    <a:pt x="4581" y="330"/>
                  </a:cubicBezTo>
                  <a:cubicBezTo>
                    <a:pt x="4580" y="330"/>
                    <a:pt x="4579" y="330"/>
                    <a:pt x="4577" y="329"/>
                  </a:cubicBezTo>
                  <a:cubicBezTo>
                    <a:pt x="4570" y="325"/>
                    <a:pt x="4570" y="309"/>
                    <a:pt x="4565" y="302"/>
                  </a:cubicBezTo>
                  <a:cubicBezTo>
                    <a:pt x="4563" y="299"/>
                    <a:pt x="4561" y="299"/>
                    <a:pt x="4559" y="299"/>
                  </a:cubicBezTo>
                  <a:cubicBezTo>
                    <a:pt x="4557" y="299"/>
                    <a:pt x="4555" y="300"/>
                    <a:pt x="4553" y="300"/>
                  </a:cubicBezTo>
                  <a:cubicBezTo>
                    <a:pt x="4552" y="300"/>
                    <a:pt x="4551" y="299"/>
                    <a:pt x="4550" y="298"/>
                  </a:cubicBezTo>
                  <a:cubicBezTo>
                    <a:pt x="4545" y="295"/>
                    <a:pt x="4546" y="283"/>
                    <a:pt x="4541" y="283"/>
                  </a:cubicBezTo>
                  <a:cubicBezTo>
                    <a:pt x="4541" y="283"/>
                    <a:pt x="4541" y="283"/>
                    <a:pt x="4541" y="284"/>
                  </a:cubicBezTo>
                  <a:lnTo>
                    <a:pt x="4541" y="284"/>
                  </a:lnTo>
                  <a:cubicBezTo>
                    <a:pt x="4549" y="281"/>
                    <a:pt x="4549" y="284"/>
                    <a:pt x="4546" y="271"/>
                  </a:cubicBezTo>
                  <a:lnTo>
                    <a:pt x="4538" y="246"/>
                  </a:lnTo>
                  <a:cubicBezTo>
                    <a:pt x="4540" y="246"/>
                    <a:pt x="4542" y="245"/>
                    <a:pt x="4544" y="245"/>
                  </a:cubicBezTo>
                  <a:cubicBezTo>
                    <a:pt x="4546" y="245"/>
                    <a:pt x="4549" y="246"/>
                    <a:pt x="4551" y="252"/>
                  </a:cubicBezTo>
                  <a:cubicBezTo>
                    <a:pt x="4554" y="254"/>
                    <a:pt x="4554" y="259"/>
                    <a:pt x="4558" y="259"/>
                  </a:cubicBezTo>
                  <a:cubicBezTo>
                    <a:pt x="4558" y="259"/>
                    <a:pt x="4559" y="259"/>
                    <a:pt x="4560" y="259"/>
                  </a:cubicBezTo>
                  <a:cubicBezTo>
                    <a:pt x="4552" y="235"/>
                    <a:pt x="4540" y="236"/>
                    <a:pt x="4528" y="218"/>
                  </a:cubicBezTo>
                  <a:cubicBezTo>
                    <a:pt x="4524" y="211"/>
                    <a:pt x="4524" y="209"/>
                    <a:pt x="4527" y="209"/>
                  </a:cubicBezTo>
                  <a:cubicBezTo>
                    <a:pt x="4531" y="209"/>
                    <a:pt x="4539" y="214"/>
                    <a:pt x="4539" y="214"/>
                  </a:cubicBezTo>
                  <a:cubicBezTo>
                    <a:pt x="4539" y="214"/>
                    <a:pt x="4530" y="201"/>
                    <a:pt x="4530" y="201"/>
                  </a:cubicBezTo>
                  <a:cubicBezTo>
                    <a:pt x="4523" y="194"/>
                    <a:pt x="4522" y="192"/>
                    <a:pt x="4525" y="182"/>
                  </a:cubicBezTo>
                  <a:cubicBezTo>
                    <a:pt x="4527" y="173"/>
                    <a:pt x="4524" y="153"/>
                    <a:pt x="4517" y="153"/>
                  </a:cubicBezTo>
                  <a:cubicBezTo>
                    <a:pt x="4515" y="153"/>
                    <a:pt x="4514" y="155"/>
                    <a:pt x="4512" y="158"/>
                  </a:cubicBezTo>
                  <a:cubicBezTo>
                    <a:pt x="4511" y="151"/>
                    <a:pt x="4507" y="150"/>
                    <a:pt x="4506" y="148"/>
                  </a:cubicBezTo>
                  <a:cubicBezTo>
                    <a:pt x="4505" y="145"/>
                    <a:pt x="4519" y="147"/>
                    <a:pt x="4520" y="145"/>
                  </a:cubicBezTo>
                  <a:cubicBezTo>
                    <a:pt x="4525" y="143"/>
                    <a:pt x="4520" y="137"/>
                    <a:pt x="4518" y="133"/>
                  </a:cubicBezTo>
                  <a:cubicBezTo>
                    <a:pt x="4505" y="113"/>
                    <a:pt x="4489" y="123"/>
                    <a:pt x="4482" y="99"/>
                  </a:cubicBezTo>
                  <a:cubicBezTo>
                    <a:pt x="4488" y="97"/>
                    <a:pt x="4494" y="96"/>
                    <a:pt x="4498" y="90"/>
                  </a:cubicBezTo>
                  <a:cubicBezTo>
                    <a:pt x="4504" y="80"/>
                    <a:pt x="4497" y="68"/>
                    <a:pt x="4489" y="68"/>
                  </a:cubicBezTo>
                  <a:cubicBezTo>
                    <a:pt x="4488" y="68"/>
                    <a:pt x="4487" y="69"/>
                    <a:pt x="4487" y="69"/>
                  </a:cubicBezTo>
                  <a:lnTo>
                    <a:pt x="4487" y="69"/>
                  </a:lnTo>
                  <a:cubicBezTo>
                    <a:pt x="4493" y="67"/>
                    <a:pt x="4499" y="60"/>
                    <a:pt x="4496" y="47"/>
                  </a:cubicBezTo>
                  <a:lnTo>
                    <a:pt x="4496" y="47"/>
                  </a:lnTo>
                  <a:cubicBezTo>
                    <a:pt x="4494" y="48"/>
                    <a:pt x="4486" y="52"/>
                    <a:pt x="4481" y="52"/>
                  </a:cubicBezTo>
                  <a:cubicBezTo>
                    <a:pt x="4477" y="52"/>
                    <a:pt x="4475" y="50"/>
                    <a:pt x="4478" y="44"/>
                  </a:cubicBezTo>
                  <a:cubicBezTo>
                    <a:pt x="4480" y="35"/>
                    <a:pt x="4489" y="29"/>
                    <a:pt x="4484" y="11"/>
                  </a:cubicBezTo>
                  <a:cubicBezTo>
                    <a:pt x="4482" y="5"/>
                    <a:pt x="4479" y="2"/>
                    <a:pt x="4478" y="1"/>
                  </a:cubicBezTo>
                  <a:cubicBezTo>
                    <a:pt x="4473" y="2"/>
                    <a:pt x="4469" y="4"/>
                    <a:pt x="4464" y="4"/>
                  </a:cubicBezTo>
                  <a:cubicBezTo>
                    <a:pt x="4466" y="1"/>
                    <a:pt x="4462" y="0"/>
                    <a:pt x="4456" y="0"/>
                  </a:cubicBezTo>
                  <a:close/>
                </a:path>
              </a:pathLst>
            </a:custGeom>
            <a:solidFill>
              <a:srgbClr val="F7C6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p:nvPr/>
          </p:nvSpPr>
          <p:spPr>
            <a:xfrm>
              <a:off x="7843960" y="4005414"/>
              <a:ext cx="707280" cy="285889"/>
            </a:xfrm>
            <a:custGeom>
              <a:rect b="b" l="l" r="r" t="t"/>
              <a:pathLst>
                <a:path extrusionOk="0" h="2097" w="5188">
                  <a:moveTo>
                    <a:pt x="4769" y="62"/>
                  </a:moveTo>
                  <a:lnTo>
                    <a:pt x="4769" y="62"/>
                  </a:lnTo>
                  <a:cubicBezTo>
                    <a:pt x="4769" y="62"/>
                    <a:pt x="4769" y="62"/>
                    <a:pt x="4769" y="62"/>
                  </a:cubicBezTo>
                  <a:cubicBezTo>
                    <a:pt x="4769" y="62"/>
                    <a:pt x="4769" y="62"/>
                    <a:pt x="4769" y="62"/>
                  </a:cubicBezTo>
                  <a:close/>
                  <a:moveTo>
                    <a:pt x="4632" y="78"/>
                  </a:moveTo>
                  <a:lnTo>
                    <a:pt x="4632" y="78"/>
                  </a:lnTo>
                  <a:cubicBezTo>
                    <a:pt x="4633" y="82"/>
                    <a:pt x="4632" y="83"/>
                    <a:pt x="4623" y="85"/>
                  </a:cubicBezTo>
                  <a:cubicBezTo>
                    <a:pt x="4618" y="86"/>
                    <a:pt x="4613" y="87"/>
                    <a:pt x="4608" y="87"/>
                  </a:cubicBezTo>
                  <a:cubicBezTo>
                    <a:pt x="4604" y="87"/>
                    <a:pt x="4601" y="86"/>
                    <a:pt x="4601" y="83"/>
                  </a:cubicBezTo>
                  <a:lnTo>
                    <a:pt x="4632" y="78"/>
                  </a:lnTo>
                  <a:close/>
                  <a:moveTo>
                    <a:pt x="4406" y="163"/>
                  </a:moveTo>
                  <a:cubicBezTo>
                    <a:pt x="4405" y="163"/>
                    <a:pt x="4403" y="163"/>
                    <a:pt x="4400" y="164"/>
                  </a:cubicBezTo>
                  <a:cubicBezTo>
                    <a:pt x="4398" y="164"/>
                    <a:pt x="4379" y="166"/>
                    <a:pt x="4383" y="168"/>
                  </a:cubicBezTo>
                  <a:cubicBezTo>
                    <a:pt x="4386" y="170"/>
                    <a:pt x="4389" y="170"/>
                    <a:pt x="4392" y="170"/>
                  </a:cubicBezTo>
                  <a:cubicBezTo>
                    <a:pt x="4398" y="170"/>
                    <a:pt x="4404" y="168"/>
                    <a:pt x="4411" y="167"/>
                  </a:cubicBezTo>
                  <a:cubicBezTo>
                    <a:pt x="4411" y="164"/>
                    <a:pt x="4410" y="163"/>
                    <a:pt x="4406" y="163"/>
                  </a:cubicBezTo>
                  <a:close/>
                  <a:moveTo>
                    <a:pt x="4901" y="191"/>
                  </a:moveTo>
                  <a:cubicBezTo>
                    <a:pt x="4902" y="191"/>
                    <a:pt x="4903" y="192"/>
                    <a:pt x="4905" y="194"/>
                  </a:cubicBezTo>
                  <a:cubicBezTo>
                    <a:pt x="4910" y="199"/>
                    <a:pt x="4914" y="204"/>
                    <a:pt x="4919" y="209"/>
                  </a:cubicBezTo>
                  <a:cubicBezTo>
                    <a:pt x="4917" y="209"/>
                    <a:pt x="4915" y="210"/>
                    <a:pt x="4913" y="210"/>
                  </a:cubicBezTo>
                  <a:cubicBezTo>
                    <a:pt x="4910" y="210"/>
                    <a:pt x="4907" y="208"/>
                    <a:pt x="4905" y="201"/>
                  </a:cubicBezTo>
                  <a:cubicBezTo>
                    <a:pt x="4900" y="197"/>
                    <a:pt x="4899" y="191"/>
                    <a:pt x="4901" y="191"/>
                  </a:cubicBezTo>
                  <a:close/>
                  <a:moveTo>
                    <a:pt x="4903" y="234"/>
                  </a:moveTo>
                  <a:cubicBezTo>
                    <a:pt x="4903" y="234"/>
                    <a:pt x="4903" y="234"/>
                    <a:pt x="4903" y="234"/>
                  </a:cubicBezTo>
                  <a:cubicBezTo>
                    <a:pt x="4903" y="234"/>
                    <a:pt x="4903" y="234"/>
                    <a:pt x="4903" y="234"/>
                  </a:cubicBezTo>
                  <a:close/>
                  <a:moveTo>
                    <a:pt x="3494" y="248"/>
                  </a:moveTo>
                  <a:cubicBezTo>
                    <a:pt x="3494" y="248"/>
                    <a:pt x="3494" y="248"/>
                    <a:pt x="3494" y="248"/>
                  </a:cubicBezTo>
                  <a:lnTo>
                    <a:pt x="3494" y="248"/>
                  </a:lnTo>
                  <a:cubicBezTo>
                    <a:pt x="3494" y="248"/>
                    <a:pt x="3494" y="248"/>
                    <a:pt x="3494" y="248"/>
                  </a:cubicBezTo>
                  <a:close/>
                  <a:moveTo>
                    <a:pt x="3421" y="304"/>
                  </a:moveTo>
                  <a:cubicBezTo>
                    <a:pt x="3420" y="304"/>
                    <a:pt x="3418" y="304"/>
                    <a:pt x="3417" y="304"/>
                  </a:cubicBezTo>
                  <a:cubicBezTo>
                    <a:pt x="3404" y="307"/>
                    <a:pt x="3407" y="315"/>
                    <a:pt x="3416" y="315"/>
                  </a:cubicBezTo>
                  <a:cubicBezTo>
                    <a:pt x="3417" y="315"/>
                    <a:pt x="3418" y="315"/>
                    <a:pt x="3419" y="315"/>
                  </a:cubicBezTo>
                  <a:cubicBezTo>
                    <a:pt x="3430" y="313"/>
                    <a:pt x="3431" y="304"/>
                    <a:pt x="3421" y="304"/>
                  </a:cubicBezTo>
                  <a:close/>
                  <a:moveTo>
                    <a:pt x="3252" y="315"/>
                  </a:moveTo>
                  <a:cubicBezTo>
                    <a:pt x="3256" y="315"/>
                    <a:pt x="3258" y="316"/>
                    <a:pt x="3259" y="320"/>
                  </a:cubicBezTo>
                  <a:lnTo>
                    <a:pt x="3248" y="322"/>
                  </a:lnTo>
                  <a:lnTo>
                    <a:pt x="3237" y="317"/>
                  </a:lnTo>
                  <a:cubicBezTo>
                    <a:pt x="3243" y="316"/>
                    <a:pt x="3248" y="315"/>
                    <a:pt x="3252" y="315"/>
                  </a:cubicBezTo>
                  <a:close/>
                  <a:moveTo>
                    <a:pt x="3365" y="318"/>
                  </a:moveTo>
                  <a:lnTo>
                    <a:pt x="3365" y="318"/>
                  </a:lnTo>
                  <a:cubicBezTo>
                    <a:pt x="3344" y="322"/>
                    <a:pt x="3343" y="326"/>
                    <a:pt x="3357" y="331"/>
                  </a:cubicBezTo>
                  <a:cubicBezTo>
                    <a:pt x="3363" y="327"/>
                    <a:pt x="3369" y="323"/>
                    <a:pt x="3365" y="318"/>
                  </a:cubicBezTo>
                  <a:close/>
                  <a:moveTo>
                    <a:pt x="5000" y="472"/>
                  </a:moveTo>
                  <a:cubicBezTo>
                    <a:pt x="5002" y="472"/>
                    <a:pt x="5004" y="474"/>
                    <a:pt x="5006" y="481"/>
                  </a:cubicBezTo>
                  <a:cubicBezTo>
                    <a:pt x="5008" y="489"/>
                    <a:pt x="5006" y="492"/>
                    <a:pt x="5003" y="492"/>
                  </a:cubicBezTo>
                  <a:cubicBezTo>
                    <a:pt x="5000" y="492"/>
                    <a:pt x="4997" y="489"/>
                    <a:pt x="4995" y="483"/>
                  </a:cubicBezTo>
                  <a:cubicBezTo>
                    <a:pt x="4996" y="478"/>
                    <a:pt x="4998" y="472"/>
                    <a:pt x="5000" y="472"/>
                  </a:cubicBezTo>
                  <a:close/>
                  <a:moveTo>
                    <a:pt x="1767" y="553"/>
                  </a:moveTo>
                  <a:lnTo>
                    <a:pt x="1756" y="555"/>
                  </a:lnTo>
                  <a:lnTo>
                    <a:pt x="1746" y="563"/>
                  </a:lnTo>
                  <a:cubicBezTo>
                    <a:pt x="1751" y="564"/>
                    <a:pt x="1754" y="565"/>
                    <a:pt x="1757" y="565"/>
                  </a:cubicBezTo>
                  <a:cubicBezTo>
                    <a:pt x="1764" y="565"/>
                    <a:pt x="1768" y="561"/>
                    <a:pt x="1767" y="553"/>
                  </a:cubicBezTo>
                  <a:close/>
                  <a:moveTo>
                    <a:pt x="1515" y="612"/>
                  </a:moveTo>
                  <a:lnTo>
                    <a:pt x="1515" y="612"/>
                  </a:lnTo>
                  <a:cubicBezTo>
                    <a:pt x="1515" y="612"/>
                    <a:pt x="1515" y="612"/>
                    <a:pt x="1515" y="612"/>
                  </a:cubicBezTo>
                  <a:lnTo>
                    <a:pt x="1515" y="612"/>
                  </a:lnTo>
                  <a:cubicBezTo>
                    <a:pt x="1515" y="612"/>
                    <a:pt x="1515" y="612"/>
                    <a:pt x="1515" y="612"/>
                  </a:cubicBezTo>
                  <a:close/>
                  <a:moveTo>
                    <a:pt x="2384" y="452"/>
                  </a:moveTo>
                  <a:cubicBezTo>
                    <a:pt x="2382" y="452"/>
                    <a:pt x="2381" y="452"/>
                    <a:pt x="2381" y="454"/>
                  </a:cubicBezTo>
                  <a:cubicBezTo>
                    <a:pt x="2375" y="458"/>
                    <a:pt x="2371" y="460"/>
                    <a:pt x="2364" y="460"/>
                  </a:cubicBezTo>
                  <a:cubicBezTo>
                    <a:pt x="2363" y="460"/>
                    <a:pt x="2361" y="460"/>
                    <a:pt x="2359" y="460"/>
                  </a:cubicBezTo>
                  <a:cubicBezTo>
                    <a:pt x="2352" y="459"/>
                    <a:pt x="2344" y="458"/>
                    <a:pt x="2336" y="458"/>
                  </a:cubicBezTo>
                  <a:cubicBezTo>
                    <a:pt x="2328" y="458"/>
                    <a:pt x="2320" y="459"/>
                    <a:pt x="2313" y="462"/>
                  </a:cubicBezTo>
                  <a:cubicBezTo>
                    <a:pt x="2305" y="467"/>
                    <a:pt x="2303" y="471"/>
                    <a:pt x="2297" y="471"/>
                  </a:cubicBezTo>
                  <a:cubicBezTo>
                    <a:pt x="2294" y="471"/>
                    <a:pt x="2292" y="471"/>
                    <a:pt x="2288" y="469"/>
                  </a:cubicBezTo>
                  <a:cubicBezTo>
                    <a:pt x="2274" y="472"/>
                    <a:pt x="2255" y="484"/>
                    <a:pt x="2244" y="484"/>
                  </a:cubicBezTo>
                  <a:cubicBezTo>
                    <a:pt x="2239" y="484"/>
                    <a:pt x="2236" y="482"/>
                    <a:pt x="2235" y="476"/>
                  </a:cubicBezTo>
                  <a:lnTo>
                    <a:pt x="2235" y="476"/>
                  </a:lnTo>
                  <a:cubicBezTo>
                    <a:pt x="2237" y="490"/>
                    <a:pt x="2196" y="487"/>
                    <a:pt x="2183" y="491"/>
                  </a:cubicBezTo>
                  <a:cubicBezTo>
                    <a:pt x="2167" y="496"/>
                    <a:pt x="2181" y="499"/>
                    <a:pt x="2171" y="505"/>
                  </a:cubicBezTo>
                  <a:cubicBezTo>
                    <a:pt x="2169" y="507"/>
                    <a:pt x="2167" y="507"/>
                    <a:pt x="2165" y="507"/>
                  </a:cubicBezTo>
                  <a:cubicBezTo>
                    <a:pt x="2159" y="507"/>
                    <a:pt x="2153" y="501"/>
                    <a:pt x="2153" y="498"/>
                  </a:cubicBezTo>
                  <a:cubicBezTo>
                    <a:pt x="2153" y="493"/>
                    <a:pt x="2150" y="491"/>
                    <a:pt x="2146" y="491"/>
                  </a:cubicBezTo>
                  <a:cubicBezTo>
                    <a:pt x="2138" y="491"/>
                    <a:pt x="2124" y="500"/>
                    <a:pt x="2113" y="503"/>
                  </a:cubicBezTo>
                  <a:cubicBezTo>
                    <a:pt x="2108" y="505"/>
                    <a:pt x="2074" y="508"/>
                    <a:pt x="2060" y="508"/>
                  </a:cubicBezTo>
                  <a:cubicBezTo>
                    <a:pt x="2056" y="508"/>
                    <a:pt x="2054" y="508"/>
                    <a:pt x="2055" y="507"/>
                  </a:cubicBezTo>
                  <a:lnTo>
                    <a:pt x="2055" y="507"/>
                  </a:lnTo>
                  <a:cubicBezTo>
                    <a:pt x="2053" y="508"/>
                    <a:pt x="2054" y="508"/>
                    <a:pt x="2055" y="508"/>
                  </a:cubicBezTo>
                  <a:cubicBezTo>
                    <a:pt x="2056" y="508"/>
                    <a:pt x="2056" y="508"/>
                    <a:pt x="2057" y="508"/>
                  </a:cubicBezTo>
                  <a:cubicBezTo>
                    <a:pt x="2059" y="508"/>
                    <a:pt x="2061" y="509"/>
                    <a:pt x="2057" y="512"/>
                  </a:cubicBezTo>
                  <a:cubicBezTo>
                    <a:pt x="2054" y="516"/>
                    <a:pt x="2044" y="516"/>
                    <a:pt x="2039" y="518"/>
                  </a:cubicBezTo>
                  <a:cubicBezTo>
                    <a:pt x="2033" y="519"/>
                    <a:pt x="2023" y="521"/>
                    <a:pt x="2015" y="521"/>
                  </a:cubicBezTo>
                  <a:cubicBezTo>
                    <a:pt x="2013" y="521"/>
                    <a:pt x="2010" y="521"/>
                    <a:pt x="2008" y="520"/>
                  </a:cubicBezTo>
                  <a:cubicBezTo>
                    <a:pt x="2004" y="518"/>
                    <a:pt x="2003" y="515"/>
                    <a:pt x="1999" y="515"/>
                  </a:cubicBezTo>
                  <a:cubicBezTo>
                    <a:pt x="1997" y="515"/>
                    <a:pt x="1994" y="516"/>
                    <a:pt x="1989" y="518"/>
                  </a:cubicBezTo>
                  <a:cubicBezTo>
                    <a:pt x="1980" y="523"/>
                    <a:pt x="1980" y="530"/>
                    <a:pt x="1973" y="533"/>
                  </a:cubicBezTo>
                  <a:cubicBezTo>
                    <a:pt x="1970" y="535"/>
                    <a:pt x="1965" y="535"/>
                    <a:pt x="1959" y="535"/>
                  </a:cubicBezTo>
                  <a:cubicBezTo>
                    <a:pt x="1949" y="535"/>
                    <a:pt x="1937" y="533"/>
                    <a:pt x="1929" y="532"/>
                  </a:cubicBezTo>
                  <a:cubicBezTo>
                    <a:pt x="1926" y="532"/>
                    <a:pt x="1923" y="532"/>
                    <a:pt x="1919" y="532"/>
                  </a:cubicBezTo>
                  <a:cubicBezTo>
                    <a:pt x="1909" y="532"/>
                    <a:pt x="1898" y="533"/>
                    <a:pt x="1887" y="536"/>
                  </a:cubicBezTo>
                  <a:cubicBezTo>
                    <a:pt x="1873" y="538"/>
                    <a:pt x="1860" y="543"/>
                    <a:pt x="1848" y="548"/>
                  </a:cubicBezTo>
                  <a:cubicBezTo>
                    <a:pt x="1842" y="551"/>
                    <a:pt x="1831" y="562"/>
                    <a:pt x="1825" y="563"/>
                  </a:cubicBezTo>
                  <a:lnTo>
                    <a:pt x="1825" y="563"/>
                  </a:lnTo>
                  <a:cubicBezTo>
                    <a:pt x="1827" y="562"/>
                    <a:pt x="1831" y="551"/>
                    <a:pt x="1829" y="550"/>
                  </a:cubicBezTo>
                  <a:cubicBezTo>
                    <a:pt x="1829" y="549"/>
                    <a:pt x="1827" y="549"/>
                    <a:pt x="1826" y="549"/>
                  </a:cubicBezTo>
                  <a:cubicBezTo>
                    <a:pt x="1817" y="549"/>
                    <a:pt x="1799" y="553"/>
                    <a:pt x="1795" y="555"/>
                  </a:cubicBezTo>
                  <a:cubicBezTo>
                    <a:pt x="1785" y="558"/>
                    <a:pt x="1791" y="563"/>
                    <a:pt x="1779" y="566"/>
                  </a:cubicBezTo>
                  <a:cubicBezTo>
                    <a:pt x="1770" y="568"/>
                    <a:pt x="1760" y="569"/>
                    <a:pt x="1750" y="569"/>
                  </a:cubicBezTo>
                  <a:cubicBezTo>
                    <a:pt x="1733" y="569"/>
                    <a:pt x="1726" y="565"/>
                    <a:pt x="1717" y="565"/>
                  </a:cubicBezTo>
                  <a:cubicBezTo>
                    <a:pt x="1711" y="565"/>
                    <a:pt x="1705" y="567"/>
                    <a:pt x="1694" y="571"/>
                  </a:cubicBezTo>
                  <a:cubicBezTo>
                    <a:pt x="1684" y="579"/>
                    <a:pt x="1671" y="581"/>
                    <a:pt x="1657" y="584"/>
                  </a:cubicBezTo>
                  <a:cubicBezTo>
                    <a:pt x="1650" y="585"/>
                    <a:pt x="1649" y="596"/>
                    <a:pt x="1634" y="599"/>
                  </a:cubicBezTo>
                  <a:cubicBezTo>
                    <a:pt x="1633" y="596"/>
                    <a:pt x="1638" y="585"/>
                    <a:pt x="1631" y="585"/>
                  </a:cubicBezTo>
                  <a:cubicBezTo>
                    <a:pt x="1629" y="585"/>
                    <a:pt x="1628" y="585"/>
                    <a:pt x="1625" y="586"/>
                  </a:cubicBezTo>
                  <a:cubicBezTo>
                    <a:pt x="1616" y="590"/>
                    <a:pt x="1611" y="598"/>
                    <a:pt x="1604" y="603"/>
                  </a:cubicBezTo>
                  <a:lnTo>
                    <a:pt x="1604" y="603"/>
                  </a:lnTo>
                  <a:cubicBezTo>
                    <a:pt x="1609" y="599"/>
                    <a:pt x="1608" y="598"/>
                    <a:pt x="1604" y="598"/>
                  </a:cubicBezTo>
                  <a:cubicBezTo>
                    <a:pt x="1595" y="598"/>
                    <a:pt x="1574" y="604"/>
                    <a:pt x="1568" y="604"/>
                  </a:cubicBezTo>
                  <a:cubicBezTo>
                    <a:pt x="1568" y="604"/>
                    <a:pt x="1567" y="604"/>
                    <a:pt x="1567" y="604"/>
                  </a:cubicBezTo>
                  <a:cubicBezTo>
                    <a:pt x="1556" y="604"/>
                    <a:pt x="1563" y="596"/>
                    <a:pt x="1554" y="596"/>
                  </a:cubicBezTo>
                  <a:cubicBezTo>
                    <a:pt x="1552" y="596"/>
                    <a:pt x="1551" y="596"/>
                    <a:pt x="1548" y="597"/>
                  </a:cubicBezTo>
                  <a:cubicBezTo>
                    <a:pt x="1533" y="599"/>
                    <a:pt x="1535" y="624"/>
                    <a:pt x="1553" y="624"/>
                  </a:cubicBezTo>
                  <a:cubicBezTo>
                    <a:pt x="1554" y="624"/>
                    <a:pt x="1554" y="624"/>
                    <a:pt x="1555" y="624"/>
                  </a:cubicBezTo>
                  <a:lnTo>
                    <a:pt x="1555" y="624"/>
                  </a:lnTo>
                  <a:lnTo>
                    <a:pt x="1542" y="626"/>
                  </a:lnTo>
                  <a:cubicBezTo>
                    <a:pt x="1528" y="628"/>
                    <a:pt x="1513" y="641"/>
                    <a:pt x="1529" y="641"/>
                  </a:cubicBezTo>
                  <a:cubicBezTo>
                    <a:pt x="1530" y="641"/>
                    <a:pt x="1531" y="641"/>
                    <a:pt x="1533" y="641"/>
                  </a:cubicBezTo>
                  <a:cubicBezTo>
                    <a:pt x="1547" y="640"/>
                    <a:pt x="1563" y="636"/>
                    <a:pt x="1578" y="632"/>
                  </a:cubicBezTo>
                  <a:cubicBezTo>
                    <a:pt x="1595" y="627"/>
                    <a:pt x="1600" y="626"/>
                    <a:pt x="1607" y="618"/>
                  </a:cubicBezTo>
                  <a:cubicBezTo>
                    <a:pt x="1615" y="608"/>
                    <a:pt x="1636" y="614"/>
                    <a:pt x="1635" y="600"/>
                  </a:cubicBezTo>
                  <a:lnTo>
                    <a:pt x="1635" y="600"/>
                  </a:lnTo>
                  <a:cubicBezTo>
                    <a:pt x="1636" y="607"/>
                    <a:pt x="1647" y="609"/>
                    <a:pt x="1659" y="609"/>
                  </a:cubicBezTo>
                  <a:cubicBezTo>
                    <a:pt x="1672" y="609"/>
                    <a:pt x="1687" y="607"/>
                    <a:pt x="1696" y="606"/>
                  </a:cubicBezTo>
                  <a:cubicBezTo>
                    <a:pt x="1700" y="606"/>
                    <a:pt x="1708" y="606"/>
                    <a:pt x="1714" y="606"/>
                  </a:cubicBezTo>
                  <a:cubicBezTo>
                    <a:pt x="1717" y="606"/>
                    <a:pt x="1719" y="606"/>
                    <a:pt x="1721" y="606"/>
                  </a:cubicBezTo>
                  <a:cubicBezTo>
                    <a:pt x="1722" y="611"/>
                    <a:pt x="1729" y="615"/>
                    <a:pt x="1738" y="615"/>
                  </a:cubicBezTo>
                  <a:cubicBezTo>
                    <a:pt x="1740" y="615"/>
                    <a:pt x="1742" y="615"/>
                    <a:pt x="1744" y="614"/>
                  </a:cubicBezTo>
                  <a:lnTo>
                    <a:pt x="1742" y="603"/>
                  </a:lnTo>
                  <a:cubicBezTo>
                    <a:pt x="1744" y="603"/>
                    <a:pt x="1746" y="602"/>
                    <a:pt x="1748" y="602"/>
                  </a:cubicBezTo>
                  <a:cubicBezTo>
                    <a:pt x="1756" y="602"/>
                    <a:pt x="1760" y="605"/>
                    <a:pt x="1768" y="605"/>
                  </a:cubicBezTo>
                  <a:cubicBezTo>
                    <a:pt x="1770" y="605"/>
                    <a:pt x="1773" y="605"/>
                    <a:pt x="1777" y="604"/>
                  </a:cubicBezTo>
                  <a:cubicBezTo>
                    <a:pt x="1790" y="599"/>
                    <a:pt x="1805" y="592"/>
                    <a:pt x="1811" y="585"/>
                  </a:cubicBezTo>
                  <a:cubicBezTo>
                    <a:pt x="1814" y="581"/>
                    <a:pt x="1810" y="579"/>
                    <a:pt x="1817" y="578"/>
                  </a:cubicBezTo>
                  <a:cubicBezTo>
                    <a:pt x="1821" y="578"/>
                    <a:pt x="1825" y="578"/>
                    <a:pt x="1829" y="578"/>
                  </a:cubicBezTo>
                  <a:cubicBezTo>
                    <a:pt x="1833" y="578"/>
                    <a:pt x="1836" y="578"/>
                    <a:pt x="1840" y="578"/>
                  </a:cubicBezTo>
                  <a:cubicBezTo>
                    <a:pt x="1847" y="579"/>
                    <a:pt x="1855" y="581"/>
                    <a:pt x="1863" y="581"/>
                  </a:cubicBezTo>
                  <a:cubicBezTo>
                    <a:pt x="1870" y="581"/>
                    <a:pt x="1877" y="580"/>
                    <a:pt x="1883" y="577"/>
                  </a:cubicBezTo>
                  <a:cubicBezTo>
                    <a:pt x="1895" y="569"/>
                    <a:pt x="1915" y="562"/>
                    <a:pt x="1932" y="562"/>
                  </a:cubicBezTo>
                  <a:cubicBezTo>
                    <a:pt x="1937" y="562"/>
                    <a:pt x="1945" y="569"/>
                    <a:pt x="1951" y="569"/>
                  </a:cubicBezTo>
                  <a:cubicBezTo>
                    <a:pt x="1952" y="569"/>
                    <a:pt x="1954" y="569"/>
                    <a:pt x="1955" y="568"/>
                  </a:cubicBezTo>
                  <a:cubicBezTo>
                    <a:pt x="1973" y="557"/>
                    <a:pt x="1939" y="552"/>
                    <a:pt x="1968" y="547"/>
                  </a:cubicBezTo>
                  <a:cubicBezTo>
                    <a:pt x="1970" y="547"/>
                    <a:pt x="1972" y="547"/>
                    <a:pt x="1973" y="547"/>
                  </a:cubicBezTo>
                  <a:cubicBezTo>
                    <a:pt x="1988" y="547"/>
                    <a:pt x="1969" y="566"/>
                    <a:pt x="1986" y="566"/>
                  </a:cubicBezTo>
                  <a:cubicBezTo>
                    <a:pt x="1988" y="566"/>
                    <a:pt x="1990" y="566"/>
                    <a:pt x="1993" y="565"/>
                  </a:cubicBezTo>
                  <a:cubicBezTo>
                    <a:pt x="2009" y="563"/>
                    <a:pt x="1995" y="557"/>
                    <a:pt x="2005" y="552"/>
                  </a:cubicBezTo>
                  <a:cubicBezTo>
                    <a:pt x="2022" y="546"/>
                    <a:pt x="2046" y="545"/>
                    <a:pt x="2063" y="544"/>
                  </a:cubicBezTo>
                  <a:cubicBezTo>
                    <a:pt x="2101" y="540"/>
                    <a:pt x="2149" y="541"/>
                    <a:pt x="2187" y="530"/>
                  </a:cubicBezTo>
                  <a:cubicBezTo>
                    <a:pt x="2199" y="527"/>
                    <a:pt x="2200" y="522"/>
                    <a:pt x="2208" y="516"/>
                  </a:cubicBezTo>
                  <a:cubicBezTo>
                    <a:pt x="2214" y="513"/>
                    <a:pt x="2217" y="511"/>
                    <a:pt x="2218" y="511"/>
                  </a:cubicBezTo>
                  <a:cubicBezTo>
                    <a:pt x="2222" y="511"/>
                    <a:pt x="2218" y="519"/>
                    <a:pt x="2222" y="520"/>
                  </a:cubicBezTo>
                  <a:cubicBezTo>
                    <a:pt x="2223" y="520"/>
                    <a:pt x="2224" y="520"/>
                    <a:pt x="2226" y="520"/>
                  </a:cubicBezTo>
                  <a:cubicBezTo>
                    <a:pt x="2236" y="520"/>
                    <a:pt x="2256" y="512"/>
                    <a:pt x="2262" y="508"/>
                  </a:cubicBezTo>
                  <a:cubicBezTo>
                    <a:pt x="2266" y="501"/>
                    <a:pt x="2269" y="499"/>
                    <a:pt x="2271" y="499"/>
                  </a:cubicBezTo>
                  <a:cubicBezTo>
                    <a:pt x="2274" y="499"/>
                    <a:pt x="2277" y="503"/>
                    <a:pt x="2283" y="507"/>
                  </a:cubicBezTo>
                  <a:cubicBezTo>
                    <a:pt x="2283" y="507"/>
                    <a:pt x="2283" y="507"/>
                    <a:pt x="2283" y="507"/>
                  </a:cubicBezTo>
                  <a:cubicBezTo>
                    <a:pt x="2285" y="507"/>
                    <a:pt x="2296" y="483"/>
                    <a:pt x="2291" y="483"/>
                  </a:cubicBezTo>
                  <a:cubicBezTo>
                    <a:pt x="2292" y="483"/>
                    <a:pt x="2292" y="483"/>
                    <a:pt x="2292" y="483"/>
                  </a:cubicBezTo>
                  <a:cubicBezTo>
                    <a:pt x="2299" y="483"/>
                    <a:pt x="2302" y="494"/>
                    <a:pt x="2304" y="495"/>
                  </a:cubicBezTo>
                  <a:cubicBezTo>
                    <a:pt x="2306" y="497"/>
                    <a:pt x="2308" y="497"/>
                    <a:pt x="2310" y="497"/>
                  </a:cubicBezTo>
                  <a:cubicBezTo>
                    <a:pt x="2318" y="497"/>
                    <a:pt x="2328" y="492"/>
                    <a:pt x="2333" y="490"/>
                  </a:cubicBezTo>
                  <a:cubicBezTo>
                    <a:pt x="2339" y="488"/>
                    <a:pt x="2362" y="480"/>
                    <a:pt x="2373" y="480"/>
                  </a:cubicBezTo>
                  <a:cubicBezTo>
                    <a:pt x="2377" y="480"/>
                    <a:pt x="2380" y="482"/>
                    <a:pt x="2378" y="486"/>
                  </a:cubicBezTo>
                  <a:cubicBezTo>
                    <a:pt x="2376" y="490"/>
                    <a:pt x="2377" y="492"/>
                    <a:pt x="2379" y="492"/>
                  </a:cubicBezTo>
                  <a:cubicBezTo>
                    <a:pt x="2388" y="492"/>
                    <a:pt x="2412" y="477"/>
                    <a:pt x="2419" y="475"/>
                  </a:cubicBezTo>
                  <a:cubicBezTo>
                    <a:pt x="2421" y="475"/>
                    <a:pt x="2423" y="474"/>
                    <a:pt x="2425" y="474"/>
                  </a:cubicBezTo>
                  <a:cubicBezTo>
                    <a:pt x="2439" y="474"/>
                    <a:pt x="2442" y="489"/>
                    <a:pt x="2451" y="489"/>
                  </a:cubicBezTo>
                  <a:cubicBezTo>
                    <a:pt x="2454" y="489"/>
                    <a:pt x="2457" y="488"/>
                    <a:pt x="2461" y="485"/>
                  </a:cubicBezTo>
                  <a:cubicBezTo>
                    <a:pt x="2459" y="474"/>
                    <a:pt x="2424" y="462"/>
                    <a:pt x="2409" y="457"/>
                  </a:cubicBezTo>
                  <a:cubicBezTo>
                    <a:pt x="2408" y="457"/>
                    <a:pt x="2392" y="452"/>
                    <a:pt x="2384" y="452"/>
                  </a:cubicBezTo>
                  <a:close/>
                  <a:moveTo>
                    <a:pt x="1389" y="647"/>
                  </a:moveTo>
                  <a:cubicBezTo>
                    <a:pt x="1400" y="647"/>
                    <a:pt x="1399" y="656"/>
                    <a:pt x="1387" y="659"/>
                  </a:cubicBezTo>
                  <a:cubicBezTo>
                    <a:pt x="1380" y="656"/>
                    <a:pt x="1368" y="652"/>
                    <a:pt x="1385" y="647"/>
                  </a:cubicBezTo>
                  <a:cubicBezTo>
                    <a:pt x="1387" y="647"/>
                    <a:pt x="1388" y="647"/>
                    <a:pt x="1389" y="647"/>
                  </a:cubicBezTo>
                  <a:close/>
                  <a:moveTo>
                    <a:pt x="5084" y="667"/>
                  </a:moveTo>
                  <a:cubicBezTo>
                    <a:pt x="5083" y="668"/>
                    <a:pt x="5083" y="668"/>
                    <a:pt x="5083" y="668"/>
                  </a:cubicBezTo>
                  <a:lnTo>
                    <a:pt x="5083" y="668"/>
                  </a:lnTo>
                  <a:cubicBezTo>
                    <a:pt x="5083" y="668"/>
                    <a:pt x="5083" y="668"/>
                    <a:pt x="5084" y="667"/>
                  </a:cubicBezTo>
                  <a:close/>
                  <a:moveTo>
                    <a:pt x="1017" y="720"/>
                  </a:moveTo>
                  <a:cubicBezTo>
                    <a:pt x="1019" y="720"/>
                    <a:pt x="1021" y="720"/>
                    <a:pt x="1023" y="721"/>
                  </a:cubicBezTo>
                  <a:cubicBezTo>
                    <a:pt x="1035" y="726"/>
                    <a:pt x="1041" y="739"/>
                    <a:pt x="1020" y="739"/>
                  </a:cubicBezTo>
                  <a:cubicBezTo>
                    <a:pt x="1019" y="739"/>
                    <a:pt x="1017" y="739"/>
                    <a:pt x="1015" y="739"/>
                  </a:cubicBezTo>
                  <a:cubicBezTo>
                    <a:pt x="1009" y="737"/>
                    <a:pt x="1003" y="735"/>
                    <a:pt x="1003" y="730"/>
                  </a:cubicBezTo>
                  <a:cubicBezTo>
                    <a:pt x="1002" y="725"/>
                    <a:pt x="1009" y="720"/>
                    <a:pt x="1017" y="720"/>
                  </a:cubicBezTo>
                  <a:close/>
                  <a:moveTo>
                    <a:pt x="702" y="793"/>
                  </a:moveTo>
                  <a:lnTo>
                    <a:pt x="692" y="795"/>
                  </a:lnTo>
                  <a:lnTo>
                    <a:pt x="682" y="802"/>
                  </a:lnTo>
                  <a:cubicBezTo>
                    <a:pt x="687" y="804"/>
                    <a:pt x="691" y="805"/>
                    <a:pt x="694" y="805"/>
                  </a:cubicBezTo>
                  <a:cubicBezTo>
                    <a:pt x="701" y="805"/>
                    <a:pt x="703" y="801"/>
                    <a:pt x="702" y="793"/>
                  </a:cubicBezTo>
                  <a:close/>
                  <a:moveTo>
                    <a:pt x="260" y="833"/>
                  </a:moveTo>
                  <a:cubicBezTo>
                    <a:pt x="260" y="833"/>
                    <a:pt x="260" y="833"/>
                    <a:pt x="260" y="833"/>
                  </a:cubicBezTo>
                  <a:lnTo>
                    <a:pt x="260" y="833"/>
                  </a:lnTo>
                  <a:cubicBezTo>
                    <a:pt x="260" y="833"/>
                    <a:pt x="260" y="833"/>
                    <a:pt x="260" y="833"/>
                  </a:cubicBezTo>
                  <a:close/>
                  <a:moveTo>
                    <a:pt x="38" y="1006"/>
                  </a:moveTo>
                  <a:cubicBezTo>
                    <a:pt x="41" y="1006"/>
                    <a:pt x="44" y="1010"/>
                    <a:pt x="45" y="1017"/>
                  </a:cubicBezTo>
                  <a:cubicBezTo>
                    <a:pt x="45" y="1029"/>
                    <a:pt x="43" y="1035"/>
                    <a:pt x="40" y="1035"/>
                  </a:cubicBezTo>
                  <a:cubicBezTo>
                    <a:pt x="37" y="1035"/>
                    <a:pt x="34" y="1029"/>
                    <a:pt x="33" y="1017"/>
                  </a:cubicBezTo>
                  <a:cubicBezTo>
                    <a:pt x="33" y="1009"/>
                    <a:pt x="35" y="1006"/>
                    <a:pt x="38" y="1006"/>
                  </a:cubicBezTo>
                  <a:close/>
                  <a:moveTo>
                    <a:pt x="53" y="1088"/>
                  </a:moveTo>
                  <a:cubicBezTo>
                    <a:pt x="53" y="1089"/>
                    <a:pt x="53" y="1090"/>
                    <a:pt x="53" y="1091"/>
                  </a:cubicBezTo>
                  <a:cubicBezTo>
                    <a:pt x="53" y="1090"/>
                    <a:pt x="53" y="1089"/>
                    <a:pt x="53" y="1088"/>
                  </a:cubicBezTo>
                  <a:close/>
                  <a:moveTo>
                    <a:pt x="4857" y="1212"/>
                  </a:moveTo>
                  <a:lnTo>
                    <a:pt x="4857" y="1212"/>
                  </a:lnTo>
                  <a:cubicBezTo>
                    <a:pt x="4857" y="1212"/>
                    <a:pt x="4857" y="1212"/>
                    <a:pt x="4857" y="1212"/>
                  </a:cubicBezTo>
                  <a:cubicBezTo>
                    <a:pt x="4857" y="1212"/>
                    <a:pt x="4857" y="1212"/>
                    <a:pt x="4857" y="1212"/>
                  </a:cubicBezTo>
                  <a:close/>
                  <a:moveTo>
                    <a:pt x="4807" y="1239"/>
                  </a:moveTo>
                  <a:cubicBezTo>
                    <a:pt x="4807" y="1239"/>
                    <a:pt x="4807" y="1239"/>
                    <a:pt x="4806" y="1239"/>
                  </a:cubicBezTo>
                  <a:lnTo>
                    <a:pt x="4806" y="1239"/>
                  </a:lnTo>
                  <a:cubicBezTo>
                    <a:pt x="4807" y="1239"/>
                    <a:pt x="4807" y="1239"/>
                    <a:pt x="4807" y="1239"/>
                  </a:cubicBezTo>
                  <a:close/>
                  <a:moveTo>
                    <a:pt x="81" y="1418"/>
                  </a:moveTo>
                  <a:lnTo>
                    <a:pt x="81" y="1418"/>
                  </a:lnTo>
                  <a:cubicBezTo>
                    <a:pt x="81" y="1418"/>
                    <a:pt x="81" y="1418"/>
                    <a:pt x="81" y="1418"/>
                  </a:cubicBezTo>
                  <a:cubicBezTo>
                    <a:pt x="81" y="1418"/>
                    <a:pt x="81" y="1418"/>
                    <a:pt x="81" y="1418"/>
                  </a:cubicBezTo>
                  <a:close/>
                  <a:moveTo>
                    <a:pt x="4417" y="1414"/>
                  </a:moveTo>
                  <a:cubicBezTo>
                    <a:pt x="4409" y="1414"/>
                    <a:pt x="4401" y="1427"/>
                    <a:pt x="4409" y="1427"/>
                  </a:cubicBezTo>
                  <a:cubicBezTo>
                    <a:pt x="4411" y="1427"/>
                    <a:pt x="4413" y="1427"/>
                    <a:pt x="4417" y="1425"/>
                  </a:cubicBezTo>
                  <a:cubicBezTo>
                    <a:pt x="4419" y="1425"/>
                    <a:pt x="4423" y="1422"/>
                    <a:pt x="4426" y="1421"/>
                  </a:cubicBezTo>
                  <a:cubicBezTo>
                    <a:pt x="4424" y="1416"/>
                    <a:pt x="4421" y="1414"/>
                    <a:pt x="4417" y="1414"/>
                  </a:cubicBezTo>
                  <a:close/>
                  <a:moveTo>
                    <a:pt x="4135" y="1491"/>
                  </a:moveTo>
                  <a:cubicBezTo>
                    <a:pt x="4141" y="1492"/>
                    <a:pt x="4148" y="1493"/>
                    <a:pt x="4149" y="1498"/>
                  </a:cubicBezTo>
                  <a:cubicBezTo>
                    <a:pt x="4143" y="1501"/>
                    <a:pt x="4138" y="1502"/>
                    <a:pt x="4135" y="1502"/>
                  </a:cubicBezTo>
                  <a:cubicBezTo>
                    <a:pt x="4130" y="1502"/>
                    <a:pt x="4127" y="1499"/>
                    <a:pt x="4126" y="1494"/>
                  </a:cubicBezTo>
                  <a:lnTo>
                    <a:pt x="4135" y="1491"/>
                  </a:lnTo>
                  <a:close/>
                  <a:moveTo>
                    <a:pt x="4141" y="1534"/>
                  </a:moveTo>
                  <a:cubicBezTo>
                    <a:pt x="4141" y="1534"/>
                    <a:pt x="4141" y="1534"/>
                    <a:pt x="4141" y="1534"/>
                  </a:cubicBezTo>
                  <a:cubicBezTo>
                    <a:pt x="4141" y="1534"/>
                    <a:pt x="4141" y="1534"/>
                    <a:pt x="4141" y="1534"/>
                  </a:cubicBezTo>
                  <a:close/>
                  <a:moveTo>
                    <a:pt x="81" y="1523"/>
                  </a:moveTo>
                  <a:cubicBezTo>
                    <a:pt x="78" y="1523"/>
                    <a:pt x="74" y="1527"/>
                    <a:pt x="74" y="1534"/>
                  </a:cubicBezTo>
                  <a:lnTo>
                    <a:pt x="81" y="1543"/>
                  </a:lnTo>
                  <a:cubicBezTo>
                    <a:pt x="88" y="1530"/>
                    <a:pt x="84" y="1523"/>
                    <a:pt x="81" y="1523"/>
                  </a:cubicBezTo>
                  <a:close/>
                  <a:moveTo>
                    <a:pt x="1908" y="2016"/>
                  </a:moveTo>
                  <a:cubicBezTo>
                    <a:pt x="1916" y="2016"/>
                    <a:pt x="1923" y="2018"/>
                    <a:pt x="1918" y="2023"/>
                  </a:cubicBezTo>
                  <a:cubicBezTo>
                    <a:pt x="1912" y="2029"/>
                    <a:pt x="1902" y="2028"/>
                    <a:pt x="1892" y="2029"/>
                  </a:cubicBezTo>
                  <a:cubicBezTo>
                    <a:pt x="1892" y="2024"/>
                    <a:pt x="1891" y="2017"/>
                    <a:pt x="1902" y="2016"/>
                  </a:cubicBezTo>
                  <a:cubicBezTo>
                    <a:pt x="1904" y="2016"/>
                    <a:pt x="1906" y="2016"/>
                    <a:pt x="1908" y="2016"/>
                  </a:cubicBezTo>
                  <a:close/>
                  <a:moveTo>
                    <a:pt x="1603" y="2055"/>
                  </a:moveTo>
                  <a:cubicBezTo>
                    <a:pt x="1611" y="2055"/>
                    <a:pt x="1620" y="2057"/>
                    <a:pt x="1613" y="2062"/>
                  </a:cubicBezTo>
                  <a:cubicBezTo>
                    <a:pt x="1608" y="2066"/>
                    <a:pt x="1601" y="2066"/>
                    <a:pt x="1594" y="2066"/>
                  </a:cubicBezTo>
                  <a:cubicBezTo>
                    <a:pt x="1592" y="2066"/>
                    <a:pt x="1590" y="2066"/>
                    <a:pt x="1588" y="2066"/>
                  </a:cubicBezTo>
                  <a:cubicBezTo>
                    <a:pt x="1588" y="2062"/>
                    <a:pt x="1587" y="2055"/>
                    <a:pt x="1598" y="2055"/>
                  </a:cubicBezTo>
                  <a:cubicBezTo>
                    <a:pt x="1600" y="2055"/>
                    <a:pt x="1601" y="2055"/>
                    <a:pt x="1603" y="2055"/>
                  </a:cubicBezTo>
                  <a:close/>
                  <a:moveTo>
                    <a:pt x="1802" y="2059"/>
                  </a:moveTo>
                  <a:cubicBezTo>
                    <a:pt x="1793" y="2059"/>
                    <a:pt x="1783" y="2070"/>
                    <a:pt x="1796" y="2070"/>
                  </a:cubicBezTo>
                  <a:cubicBezTo>
                    <a:pt x="1797" y="2070"/>
                    <a:pt x="1798" y="2070"/>
                    <a:pt x="1800" y="2070"/>
                  </a:cubicBezTo>
                  <a:cubicBezTo>
                    <a:pt x="1801" y="2070"/>
                    <a:pt x="1802" y="2070"/>
                    <a:pt x="1803" y="2070"/>
                  </a:cubicBezTo>
                  <a:cubicBezTo>
                    <a:pt x="1805" y="2070"/>
                    <a:pt x="1808" y="2069"/>
                    <a:pt x="1810" y="2069"/>
                  </a:cubicBezTo>
                  <a:cubicBezTo>
                    <a:pt x="1810" y="2062"/>
                    <a:pt x="1806" y="2059"/>
                    <a:pt x="1802" y="2059"/>
                  </a:cubicBezTo>
                  <a:close/>
                  <a:moveTo>
                    <a:pt x="752" y="2073"/>
                  </a:moveTo>
                  <a:cubicBezTo>
                    <a:pt x="752" y="2073"/>
                    <a:pt x="752" y="2073"/>
                    <a:pt x="752" y="2073"/>
                  </a:cubicBezTo>
                  <a:cubicBezTo>
                    <a:pt x="752" y="2073"/>
                    <a:pt x="752" y="2073"/>
                    <a:pt x="752" y="2073"/>
                  </a:cubicBezTo>
                  <a:close/>
                  <a:moveTo>
                    <a:pt x="4850" y="1"/>
                  </a:moveTo>
                  <a:cubicBezTo>
                    <a:pt x="4847" y="1"/>
                    <a:pt x="4843" y="1"/>
                    <a:pt x="4837" y="2"/>
                  </a:cubicBezTo>
                  <a:cubicBezTo>
                    <a:pt x="4830" y="4"/>
                    <a:pt x="4817" y="8"/>
                    <a:pt x="4809" y="12"/>
                  </a:cubicBezTo>
                  <a:cubicBezTo>
                    <a:pt x="4802" y="14"/>
                    <a:pt x="4799" y="15"/>
                    <a:pt x="4797" y="15"/>
                  </a:cubicBezTo>
                  <a:cubicBezTo>
                    <a:pt x="4796" y="15"/>
                    <a:pt x="4795" y="15"/>
                    <a:pt x="4794" y="14"/>
                  </a:cubicBezTo>
                  <a:cubicBezTo>
                    <a:pt x="4794" y="14"/>
                    <a:pt x="4784" y="17"/>
                    <a:pt x="4784" y="20"/>
                  </a:cubicBezTo>
                  <a:cubicBezTo>
                    <a:pt x="4784" y="22"/>
                    <a:pt x="4781" y="23"/>
                    <a:pt x="4778" y="23"/>
                  </a:cubicBezTo>
                  <a:cubicBezTo>
                    <a:pt x="4776" y="23"/>
                    <a:pt x="4773" y="22"/>
                    <a:pt x="4772" y="22"/>
                  </a:cubicBezTo>
                  <a:cubicBezTo>
                    <a:pt x="4767" y="22"/>
                    <a:pt x="4761" y="21"/>
                    <a:pt x="4755" y="21"/>
                  </a:cubicBezTo>
                  <a:cubicBezTo>
                    <a:pt x="4743" y="21"/>
                    <a:pt x="4732" y="24"/>
                    <a:pt x="4732" y="34"/>
                  </a:cubicBezTo>
                  <a:lnTo>
                    <a:pt x="4732" y="34"/>
                  </a:lnTo>
                  <a:cubicBezTo>
                    <a:pt x="4732" y="30"/>
                    <a:pt x="4730" y="25"/>
                    <a:pt x="4725" y="25"/>
                  </a:cubicBezTo>
                  <a:cubicBezTo>
                    <a:pt x="4723" y="25"/>
                    <a:pt x="4721" y="25"/>
                    <a:pt x="4719" y="27"/>
                  </a:cubicBezTo>
                  <a:cubicBezTo>
                    <a:pt x="4709" y="34"/>
                    <a:pt x="4713" y="35"/>
                    <a:pt x="4697" y="38"/>
                  </a:cubicBezTo>
                  <a:cubicBezTo>
                    <a:pt x="4706" y="36"/>
                    <a:pt x="4703" y="26"/>
                    <a:pt x="4692" y="26"/>
                  </a:cubicBezTo>
                  <a:cubicBezTo>
                    <a:pt x="4691" y="26"/>
                    <a:pt x="4690" y="26"/>
                    <a:pt x="4689" y="27"/>
                  </a:cubicBezTo>
                  <a:cubicBezTo>
                    <a:pt x="4679" y="27"/>
                    <a:pt x="4669" y="31"/>
                    <a:pt x="4659" y="34"/>
                  </a:cubicBezTo>
                  <a:cubicBezTo>
                    <a:pt x="4639" y="41"/>
                    <a:pt x="4638" y="44"/>
                    <a:pt x="4639" y="54"/>
                  </a:cubicBezTo>
                  <a:cubicBezTo>
                    <a:pt x="4634" y="55"/>
                    <a:pt x="4631" y="55"/>
                    <a:pt x="4628" y="55"/>
                  </a:cubicBezTo>
                  <a:cubicBezTo>
                    <a:pt x="4622" y="55"/>
                    <a:pt x="4622" y="52"/>
                    <a:pt x="4616" y="48"/>
                  </a:cubicBezTo>
                  <a:cubicBezTo>
                    <a:pt x="4616" y="48"/>
                    <a:pt x="4609" y="60"/>
                    <a:pt x="4609" y="62"/>
                  </a:cubicBezTo>
                  <a:cubicBezTo>
                    <a:pt x="4607" y="53"/>
                    <a:pt x="4602" y="47"/>
                    <a:pt x="4595" y="39"/>
                  </a:cubicBezTo>
                  <a:cubicBezTo>
                    <a:pt x="4585" y="46"/>
                    <a:pt x="4578" y="52"/>
                    <a:pt x="4571" y="59"/>
                  </a:cubicBezTo>
                  <a:cubicBezTo>
                    <a:pt x="4559" y="71"/>
                    <a:pt x="4538" y="70"/>
                    <a:pt x="4519" y="71"/>
                  </a:cubicBezTo>
                  <a:cubicBezTo>
                    <a:pt x="4509" y="71"/>
                    <a:pt x="4473" y="72"/>
                    <a:pt x="4473" y="82"/>
                  </a:cubicBezTo>
                  <a:cubicBezTo>
                    <a:pt x="4472" y="89"/>
                    <a:pt x="4475" y="97"/>
                    <a:pt x="4476" y="104"/>
                  </a:cubicBezTo>
                  <a:cubicBezTo>
                    <a:pt x="4475" y="105"/>
                    <a:pt x="4474" y="105"/>
                    <a:pt x="4473" y="105"/>
                  </a:cubicBezTo>
                  <a:cubicBezTo>
                    <a:pt x="4461" y="105"/>
                    <a:pt x="4464" y="92"/>
                    <a:pt x="4463" y="88"/>
                  </a:cubicBezTo>
                  <a:lnTo>
                    <a:pt x="4463" y="88"/>
                  </a:lnTo>
                  <a:cubicBezTo>
                    <a:pt x="4463" y="89"/>
                    <a:pt x="4462" y="90"/>
                    <a:pt x="4459" y="90"/>
                  </a:cubicBezTo>
                  <a:cubicBezTo>
                    <a:pt x="4453" y="90"/>
                    <a:pt x="4442" y="86"/>
                    <a:pt x="4441" y="82"/>
                  </a:cubicBezTo>
                  <a:cubicBezTo>
                    <a:pt x="4440" y="79"/>
                    <a:pt x="4440" y="73"/>
                    <a:pt x="4432" y="73"/>
                  </a:cubicBezTo>
                  <a:cubicBezTo>
                    <a:pt x="4431" y="73"/>
                    <a:pt x="4430" y="73"/>
                    <a:pt x="4429" y="73"/>
                  </a:cubicBezTo>
                  <a:lnTo>
                    <a:pt x="4432" y="97"/>
                  </a:lnTo>
                  <a:lnTo>
                    <a:pt x="4432" y="97"/>
                  </a:lnTo>
                  <a:cubicBezTo>
                    <a:pt x="4431" y="92"/>
                    <a:pt x="4423" y="91"/>
                    <a:pt x="4411" y="91"/>
                  </a:cubicBezTo>
                  <a:cubicBezTo>
                    <a:pt x="4392" y="91"/>
                    <a:pt x="4367" y="95"/>
                    <a:pt x="4357" y="96"/>
                  </a:cubicBezTo>
                  <a:cubicBezTo>
                    <a:pt x="4358" y="96"/>
                    <a:pt x="4359" y="96"/>
                    <a:pt x="4360" y="96"/>
                  </a:cubicBezTo>
                  <a:cubicBezTo>
                    <a:pt x="4369" y="96"/>
                    <a:pt x="4369" y="102"/>
                    <a:pt x="4369" y="106"/>
                  </a:cubicBezTo>
                  <a:cubicBezTo>
                    <a:pt x="4368" y="106"/>
                    <a:pt x="4367" y="106"/>
                    <a:pt x="4366" y="106"/>
                  </a:cubicBezTo>
                  <a:cubicBezTo>
                    <a:pt x="4352" y="106"/>
                    <a:pt x="4342" y="98"/>
                    <a:pt x="4331" y="98"/>
                  </a:cubicBezTo>
                  <a:cubicBezTo>
                    <a:pt x="4326" y="98"/>
                    <a:pt x="4321" y="99"/>
                    <a:pt x="4316" y="103"/>
                  </a:cubicBezTo>
                  <a:cubicBezTo>
                    <a:pt x="4315" y="106"/>
                    <a:pt x="4303" y="116"/>
                    <a:pt x="4297" y="116"/>
                  </a:cubicBezTo>
                  <a:cubicBezTo>
                    <a:pt x="4295" y="116"/>
                    <a:pt x="4294" y="115"/>
                    <a:pt x="4293" y="114"/>
                  </a:cubicBezTo>
                  <a:cubicBezTo>
                    <a:pt x="4292" y="112"/>
                    <a:pt x="4303" y="99"/>
                    <a:pt x="4295" y="99"/>
                  </a:cubicBezTo>
                  <a:cubicBezTo>
                    <a:pt x="4294" y="99"/>
                    <a:pt x="4292" y="100"/>
                    <a:pt x="4291" y="100"/>
                  </a:cubicBezTo>
                  <a:cubicBezTo>
                    <a:pt x="4274" y="104"/>
                    <a:pt x="4271" y="111"/>
                    <a:pt x="4250" y="113"/>
                  </a:cubicBezTo>
                  <a:cubicBezTo>
                    <a:pt x="4247" y="113"/>
                    <a:pt x="4245" y="113"/>
                    <a:pt x="4242" y="113"/>
                  </a:cubicBezTo>
                  <a:cubicBezTo>
                    <a:pt x="4236" y="113"/>
                    <a:pt x="4230" y="113"/>
                    <a:pt x="4224" y="113"/>
                  </a:cubicBezTo>
                  <a:cubicBezTo>
                    <a:pt x="4218" y="113"/>
                    <a:pt x="4212" y="113"/>
                    <a:pt x="4204" y="115"/>
                  </a:cubicBezTo>
                  <a:cubicBezTo>
                    <a:pt x="4188" y="118"/>
                    <a:pt x="4177" y="130"/>
                    <a:pt x="4191" y="130"/>
                  </a:cubicBezTo>
                  <a:cubicBezTo>
                    <a:pt x="4193" y="130"/>
                    <a:pt x="4194" y="130"/>
                    <a:pt x="4197" y="130"/>
                  </a:cubicBezTo>
                  <a:lnTo>
                    <a:pt x="4197" y="130"/>
                  </a:lnTo>
                  <a:cubicBezTo>
                    <a:pt x="4187" y="132"/>
                    <a:pt x="4176" y="134"/>
                    <a:pt x="4165" y="135"/>
                  </a:cubicBezTo>
                  <a:cubicBezTo>
                    <a:pt x="4155" y="135"/>
                    <a:pt x="4150" y="131"/>
                    <a:pt x="4141" y="131"/>
                  </a:cubicBezTo>
                  <a:cubicBezTo>
                    <a:pt x="4141" y="130"/>
                    <a:pt x="4140" y="130"/>
                    <a:pt x="4139" y="130"/>
                  </a:cubicBezTo>
                  <a:cubicBezTo>
                    <a:pt x="4135" y="130"/>
                    <a:pt x="4129" y="133"/>
                    <a:pt x="4125" y="134"/>
                  </a:cubicBezTo>
                  <a:cubicBezTo>
                    <a:pt x="4114" y="139"/>
                    <a:pt x="4119" y="143"/>
                    <a:pt x="4120" y="149"/>
                  </a:cubicBezTo>
                  <a:cubicBezTo>
                    <a:pt x="4123" y="146"/>
                    <a:pt x="4125" y="145"/>
                    <a:pt x="4127" y="145"/>
                  </a:cubicBezTo>
                  <a:cubicBezTo>
                    <a:pt x="4130" y="145"/>
                    <a:pt x="4130" y="147"/>
                    <a:pt x="4127" y="151"/>
                  </a:cubicBezTo>
                  <a:cubicBezTo>
                    <a:pt x="4122" y="155"/>
                    <a:pt x="4113" y="160"/>
                    <a:pt x="4103" y="160"/>
                  </a:cubicBezTo>
                  <a:cubicBezTo>
                    <a:pt x="4088" y="160"/>
                    <a:pt x="4109" y="143"/>
                    <a:pt x="4097" y="143"/>
                  </a:cubicBezTo>
                  <a:cubicBezTo>
                    <a:pt x="4096" y="143"/>
                    <a:pt x="4095" y="143"/>
                    <a:pt x="4093" y="144"/>
                  </a:cubicBezTo>
                  <a:cubicBezTo>
                    <a:pt x="4085" y="145"/>
                    <a:pt x="4040" y="158"/>
                    <a:pt x="4054" y="164"/>
                  </a:cubicBezTo>
                  <a:cubicBezTo>
                    <a:pt x="4065" y="168"/>
                    <a:pt x="4070" y="168"/>
                    <a:pt x="4059" y="176"/>
                  </a:cubicBezTo>
                  <a:cubicBezTo>
                    <a:pt x="4055" y="180"/>
                    <a:pt x="4047" y="184"/>
                    <a:pt x="4039" y="184"/>
                  </a:cubicBezTo>
                  <a:cubicBezTo>
                    <a:pt x="4037" y="184"/>
                    <a:pt x="4035" y="184"/>
                    <a:pt x="4032" y="183"/>
                  </a:cubicBezTo>
                  <a:cubicBezTo>
                    <a:pt x="4019" y="179"/>
                    <a:pt x="4034" y="154"/>
                    <a:pt x="4029" y="153"/>
                  </a:cubicBezTo>
                  <a:cubicBezTo>
                    <a:pt x="4020" y="153"/>
                    <a:pt x="4007" y="157"/>
                    <a:pt x="4000" y="161"/>
                  </a:cubicBezTo>
                  <a:cubicBezTo>
                    <a:pt x="3990" y="166"/>
                    <a:pt x="3999" y="171"/>
                    <a:pt x="3991" y="176"/>
                  </a:cubicBezTo>
                  <a:cubicBezTo>
                    <a:pt x="3989" y="178"/>
                    <a:pt x="3986" y="178"/>
                    <a:pt x="3985" y="178"/>
                  </a:cubicBezTo>
                  <a:cubicBezTo>
                    <a:pt x="3977" y="178"/>
                    <a:pt x="3974" y="167"/>
                    <a:pt x="3966" y="167"/>
                  </a:cubicBezTo>
                  <a:cubicBezTo>
                    <a:pt x="3964" y="167"/>
                    <a:pt x="3963" y="167"/>
                    <a:pt x="3961" y="168"/>
                  </a:cubicBezTo>
                  <a:cubicBezTo>
                    <a:pt x="3947" y="175"/>
                    <a:pt x="3943" y="185"/>
                    <a:pt x="3944" y="193"/>
                  </a:cubicBezTo>
                  <a:cubicBezTo>
                    <a:pt x="3943" y="186"/>
                    <a:pt x="3946" y="179"/>
                    <a:pt x="3938" y="174"/>
                  </a:cubicBezTo>
                  <a:cubicBezTo>
                    <a:pt x="3933" y="171"/>
                    <a:pt x="3922" y="168"/>
                    <a:pt x="3911" y="168"/>
                  </a:cubicBezTo>
                  <a:cubicBezTo>
                    <a:pt x="3906" y="168"/>
                    <a:pt x="3900" y="169"/>
                    <a:pt x="3896" y="171"/>
                  </a:cubicBezTo>
                  <a:cubicBezTo>
                    <a:pt x="3892" y="172"/>
                    <a:pt x="3907" y="177"/>
                    <a:pt x="3897" y="182"/>
                  </a:cubicBezTo>
                  <a:cubicBezTo>
                    <a:pt x="3889" y="186"/>
                    <a:pt x="3878" y="188"/>
                    <a:pt x="3869" y="188"/>
                  </a:cubicBezTo>
                  <a:cubicBezTo>
                    <a:pt x="3860" y="188"/>
                    <a:pt x="3853" y="185"/>
                    <a:pt x="3846" y="185"/>
                  </a:cubicBezTo>
                  <a:cubicBezTo>
                    <a:pt x="3844" y="185"/>
                    <a:pt x="3843" y="185"/>
                    <a:pt x="3841" y="186"/>
                  </a:cubicBezTo>
                  <a:cubicBezTo>
                    <a:pt x="3828" y="188"/>
                    <a:pt x="3829" y="199"/>
                    <a:pt x="3817" y="199"/>
                  </a:cubicBezTo>
                  <a:cubicBezTo>
                    <a:pt x="3816" y="199"/>
                    <a:pt x="3815" y="199"/>
                    <a:pt x="3814" y="199"/>
                  </a:cubicBezTo>
                  <a:cubicBezTo>
                    <a:pt x="3809" y="198"/>
                    <a:pt x="3805" y="190"/>
                    <a:pt x="3799" y="190"/>
                  </a:cubicBezTo>
                  <a:cubicBezTo>
                    <a:pt x="3798" y="190"/>
                    <a:pt x="3796" y="191"/>
                    <a:pt x="3793" y="193"/>
                  </a:cubicBezTo>
                  <a:cubicBezTo>
                    <a:pt x="3783" y="199"/>
                    <a:pt x="3786" y="212"/>
                    <a:pt x="3766" y="215"/>
                  </a:cubicBezTo>
                  <a:lnTo>
                    <a:pt x="3765" y="208"/>
                  </a:lnTo>
                  <a:cubicBezTo>
                    <a:pt x="3763" y="206"/>
                    <a:pt x="3763" y="204"/>
                    <a:pt x="3769" y="203"/>
                  </a:cubicBezTo>
                  <a:cubicBezTo>
                    <a:pt x="3769" y="203"/>
                    <a:pt x="3769" y="202"/>
                    <a:pt x="3768" y="202"/>
                  </a:cubicBezTo>
                  <a:cubicBezTo>
                    <a:pt x="3763" y="202"/>
                    <a:pt x="3737" y="213"/>
                    <a:pt x="3733" y="213"/>
                  </a:cubicBezTo>
                  <a:cubicBezTo>
                    <a:pt x="3730" y="214"/>
                    <a:pt x="3728" y="214"/>
                    <a:pt x="3725" y="214"/>
                  </a:cubicBezTo>
                  <a:cubicBezTo>
                    <a:pt x="3721" y="214"/>
                    <a:pt x="3718" y="214"/>
                    <a:pt x="3714" y="214"/>
                  </a:cubicBezTo>
                  <a:cubicBezTo>
                    <a:pt x="3712" y="214"/>
                    <a:pt x="3709" y="214"/>
                    <a:pt x="3706" y="215"/>
                  </a:cubicBezTo>
                  <a:cubicBezTo>
                    <a:pt x="3695" y="219"/>
                    <a:pt x="3695" y="222"/>
                    <a:pt x="3682" y="224"/>
                  </a:cubicBezTo>
                  <a:cubicBezTo>
                    <a:pt x="3674" y="226"/>
                    <a:pt x="3669" y="226"/>
                    <a:pt x="3664" y="226"/>
                  </a:cubicBezTo>
                  <a:cubicBezTo>
                    <a:pt x="3661" y="226"/>
                    <a:pt x="3658" y="226"/>
                    <a:pt x="3653" y="226"/>
                  </a:cubicBezTo>
                  <a:cubicBezTo>
                    <a:pt x="3652" y="226"/>
                    <a:pt x="3651" y="226"/>
                    <a:pt x="3650" y="226"/>
                  </a:cubicBezTo>
                  <a:cubicBezTo>
                    <a:pt x="3634" y="226"/>
                    <a:pt x="3630" y="237"/>
                    <a:pt x="3615" y="240"/>
                  </a:cubicBezTo>
                  <a:cubicBezTo>
                    <a:pt x="3613" y="240"/>
                    <a:pt x="3612" y="240"/>
                    <a:pt x="3610" y="240"/>
                  </a:cubicBezTo>
                  <a:cubicBezTo>
                    <a:pt x="3599" y="240"/>
                    <a:pt x="3592" y="233"/>
                    <a:pt x="3581" y="233"/>
                  </a:cubicBezTo>
                  <a:cubicBezTo>
                    <a:pt x="3580" y="233"/>
                    <a:pt x="3578" y="233"/>
                    <a:pt x="3577" y="234"/>
                  </a:cubicBezTo>
                  <a:cubicBezTo>
                    <a:pt x="3564" y="235"/>
                    <a:pt x="3559" y="246"/>
                    <a:pt x="3549" y="250"/>
                  </a:cubicBezTo>
                  <a:cubicBezTo>
                    <a:pt x="3547" y="251"/>
                    <a:pt x="3545" y="251"/>
                    <a:pt x="3543" y="251"/>
                  </a:cubicBezTo>
                  <a:cubicBezTo>
                    <a:pt x="3533" y="251"/>
                    <a:pt x="3535" y="236"/>
                    <a:pt x="3534" y="233"/>
                  </a:cubicBezTo>
                  <a:lnTo>
                    <a:pt x="3534" y="233"/>
                  </a:lnTo>
                  <a:cubicBezTo>
                    <a:pt x="3525" y="239"/>
                    <a:pt x="3516" y="245"/>
                    <a:pt x="3511" y="252"/>
                  </a:cubicBezTo>
                  <a:cubicBezTo>
                    <a:pt x="3506" y="258"/>
                    <a:pt x="3503" y="260"/>
                    <a:pt x="3500" y="260"/>
                  </a:cubicBezTo>
                  <a:cubicBezTo>
                    <a:pt x="3496" y="260"/>
                    <a:pt x="3494" y="253"/>
                    <a:pt x="3494" y="248"/>
                  </a:cubicBezTo>
                  <a:lnTo>
                    <a:pt x="3494" y="248"/>
                  </a:lnTo>
                  <a:cubicBezTo>
                    <a:pt x="3495" y="261"/>
                    <a:pt x="3453" y="258"/>
                    <a:pt x="3454" y="268"/>
                  </a:cubicBezTo>
                  <a:cubicBezTo>
                    <a:pt x="3446" y="266"/>
                    <a:pt x="3438" y="263"/>
                    <a:pt x="3427" y="263"/>
                  </a:cubicBezTo>
                  <a:cubicBezTo>
                    <a:pt x="3425" y="263"/>
                    <a:pt x="3423" y="263"/>
                    <a:pt x="3421" y="263"/>
                  </a:cubicBezTo>
                  <a:cubicBezTo>
                    <a:pt x="3422" y="270"/>
                    <a:pt x="3415" y="269"/>
                    <a:pt x="3404" y="272"/>
                  </a:cubicBezTo>
                  <a:cubicBezTo>
                    <a:pt x="3388" y="275"/>
                    <a:pt x="3381" y="286"/>
                    <a:pt x="3367" y="288"/>
                  </a:cubicBezTo>
                  <a:cubicBezTo>
                    <a:pt x="3367" y="288"/>
                    <a:pt x="3367" y="288"/>
                    <a:pt x="3367" y="288"/>
                  </a:cubicBezTo>
                  <a:cubicBezTo>
                    <a:pt x="3364" y="288"/>
                    <a:pt x="3345" y="276"/>
                    <a:pt x="3333" y="276"/>
                  </a:cubicBezTo>
                  <a:cubicBezTo>
                    <a:pt x="3330" y="276"/>
                    <a:pt x="3327" y="277"/>
                    <a:pt x="3326" y="280"/>
                  </a:cubicBezTo>
                  <a:cubicBezTo>
                    <a:pt x="3324" y="284"/>
                    <a:pt x="3340" y="300"/>
                    <a:pt x="3329" y="300"/>
                  </a:cubicBezTo>
                  <a:cubicBezTo>
                    <a:pt x="3328" y="300"/>
                    <a:pt x="3326" y="299"/>
                    <a:pt x="3324" y="299"/>
                  </a:cubicBezTo>
                  <a:cubicBezTo>
                    <a:pt x="3318" y="298"/>
                    <a:pt x="3314" y="296"/>
                    <a:pt x="3311" y="296"/>
                  </a:cubicBezTo>
                  <a:cubicBezTo>
                    <a:pt x="3308" y="296"/>
                    <a:pt x="3304" y="297"/>
                    <a:pt x="3299" y="302"/>
                  </a:cubicBezTo>
                  <a:cubicBezTo>
                    <a:pt x="3299" y="302"/>
                    <a:pt x="3299" y="302"/>
                    <a:pt x="3299" y="302"/>
                  </a:cubicBezTo>
                  <a:cubicBezTo>
                    <a:pt x="3298" y="302"/>
                    <a:pt x="3292" y="311"/>
                    <a:pt x="3290" y="311"/>
                  </a:cubicBezTo>
                  <a:cubicBezTo>
                    <a:pt x="3290" y="311"/>
                    <a:pt x="3290" y="311"/>
                    <a:pt x="3290" y="311"/>
                  </a:cubicBezTo>
                  <a:cubicBezTo>
                    <a:pt x="3283" y="307"/>
                    <a:pt x="3299" y="291"/>
                    <a:pt x="3293" y="289"/>
                  </a:cubicBezTo>
                  <a:cubicBezTo>
                    <a:pt x="3293" y="289"/>
                    <a:pt x="3293" y="288"/>
                    <a:pt x="3292" y="288"/>
                  </a:cubicBezTo>
                  <a:cubicBezTo>
                    <a:pt x="3290" y="288"/>
                    <a:pt x="3282" y="295"/>
                    <a:pt x="3282" y="296"/>
                  </a:cubicBezTo>
                  <a:cubicBezTo>
                    <a:pt x="3276" y="300"/>
                    <a:pt x="3272" y="300"/>
                    <a:pt x="3264" y="301"/>
                  </a:cubicBezTo>
                  <a:lnTo>
                    <a:pt x="3264" y="301"/>
                  </a:lnTo>
                  <a:cubicBezTo>
                    <a:pt x="3269" y="300"/>
                    <a:pt x="3266" y="296"/>
                    <a:pt x="3266" y="293"/>
                  </a:cubicBezTo>
                  <a:lnTo>
                    <a:pt x="3266" y="293"/>
                  </a:lnTo>
                  <a:cubicBezTo>
                    <a:pt x="3266" y="299"/>
                    <a:pt x="3252" y="296"/>
                    <a:pt x="3245" y="299"/>
                  </a:cubicBezTo>
                  <a:cubicBezTo>
                    <a:pt x="3245" y="301"/>
                    <a:pt x="3246" y="303"/>
                    <a:pt x="3243" y="304"/>
                  </a:cubicBezTo>
                  <a:cubicBezTo>
                    <a:pt x="3237" y="307"/>
                    <a:pt x="3228" y="310"/>
                    <a:pt x="3222" y="310"/>
                  </a:cubicBezTo>
                  <a:cubicBezTo>
                    <a:pt x="3217" y="310"/>
                    <a:pt x="3214" y="309"/>
                    <a:pt x="3213" y="306"/>
                  </a:cubicBezTo>
                  <a:cubicBezTo>
                    <a:pt x="3212" y="303"/>
                    <a:pt x="3207" y="301"/>
                    <a:pt x="3201" y="301"/>
                  </a:cubicBezTo>
                  <a:cubicBezTo>
                    <a:pt x="3192" y="301"/>
                    <a:pt x="3182" y="305"/>
                    <a:pt x="3183" y="310"/>
                  </a:cubicBezTo>
                  <a:cubicBezTo>
                    <a:pt x="3174" y="313"/>
                    <a:pt x="3150" y="312"/>
                    <a:pt x="3152" y="321"/>
                  </a:cubicBezTo>
                  <a:cubicBezTo>
                    <a:pt x="3140" y="320"/>
                    <a:pt x="3121" y="317"/>
                    <a:pt x="3102" y="317"/>
                  </a:cubicBezTo>
                  <a:cubicBezTo>
                    <a:pt x="3083" y="317"/>
                    <a:pt x="3065" y="320"/>
                    <a:pt x="3057" y="331"/>
                  </a:cubicBezTo>
                  <a:cubicBezTo>
                    <a:pt x="3056" y="322"/>
                    <a:pt x="3054" y="319"/>
                    <a:pt x="3051" y="319"/>
                  </a:cubicBezTo>
                  <a:cubicBezTo>
                    <a:pt x="3042" y="319"/>
                    <a:pt x="3024" y="346"/>
                    <a:pt x="3015" y="346"/>
                  </a:cubicBezTo>
                  <a:cubicBezTo>
                    <a:pt x="3014" y="346"/>
                    <a:pt x="3014" y="346"/>
                    <a:pt x="3013" y="346"/>
                  </a:cubicBezTo>
                  <a:cubicBezTo>
                    <a:pt x="3007" y="343"/>
                    <a:pt x="3001" y="337"/>
                    <a:pt x="2993" y="337"/>
                  </a:cubicBezTo>
                  <a:cubicBezTo>
                    <a:pt x="2989" y="337"/>
                    <a:pt x="2985" y="338"/>
                    <a:pt x="2979" y="342"/>
                  </a:cubicBezTo>
                  <a:cubicBezTo>
                    <a:pt x="2975" y="344"/>
                    <a:pt x="2956" y="367"/>
                    <a:pt x="2957" y="368"/>
                  </a:cubicBezTo>
                  <a:cubicBezTo>
                    <a:pt x="2949" y="364"/>
                    <a:pt x="2954" y="356"/>
                    <a:pt x="2944" y="356"/>
                  </a:cubicBezTo>
                  <a:cubicBezTo>
                    <a:pt x="2942" y="356"/>
                    <a:pt x="2937" y="357"/>
                    <a:pt x="2931" y="358"/>
                  </a:cubicBezTo>
                  <a:cubicBezTo>
                    <a:pt x="2916" y="363"/>
                    <a:pt x="2932" y="370"/>
                    <a:pt x="2914" y="373"/>
                  </a:cubicBezTo>
                  <a:cubicBezTo>
                    <a:pt x="2913" y="368"/>
                    <a:pt x="2916" y="355"/>
                    <a:pt x="2907" y="352"/>
                  </a:cubicBezTo>
                  <a:cubicBezTo>
                    <a:pt x="2906" y="352"/>
                    <a:pt x="2905" y="352"/>
                    <a:pt x="2903" y="352"/>
                  </a:cubicBezTo>
                  <a:cubicBezTo>
                    <a:pt x="2894" y="352"/>
                    <a:pt x="2880" y="357"/>
                    <a:pt x="2881" y="362"/>
                  </a:cubicBezTo>
                  <a:cubicBezTo>
                    <a:pt x="2882" y="366"/>
                    <a:pt x="2848" y="373"/>
                    <a:pt x="2842" y="375"/>
                  </a:cubicBezTo>
                  <a:cubicBezTo>
                    <a:pt x="2835" y="376"/>
                    <a:pt x="2819" y="380"/>
                    <a:pt x="2808" y="380"/>
                  </a:cubicBezTo>
                  <a:cubicBezTo>
                    <a:pt x="2803" y="380"/>
                    <a:pt x="2800" y="379"/>
                    <a:pt x="2798" y="378"/>
                  </a:cubicBezTo>
                  <a:cubicBezTo>
                    <a:pt x="2793" y="373"/>
                    <a:pt x="2787" y="370"/>
                    <a:pt x="2779" y="370"/>
                  </a:cubicBezTo>
                  <a:cubicBezTo>
                    <a:pt x="2773" y="370"/>
                    <a:pt x="2766" y="372"/>
                    <a:pt x="2758" y="376"/>
                  </a:cubicBezTo>
                  <a:cubicBezTo>
                    <a:pt x="2750" y="380"/>
                    <a:pt x="2750" y="386"/>
                    <a:pt x="2737" y="390"/>
                  </a:cubicBezTo>
                  <a:cubicBezTo>
                    <a:pt x="2727" y="392"/>
                    <a:pt x="2714" y="392"/>
                    <a:pt x="2703" y="392"/>
                  </a:cubicBezTo>
                  <a:cubicBezTo>
                    <a:pt x="2701" y="392"/>
                    <a:pt x="2655" y="394"/>
                    <a:pt x="2658" y="398"/>
                  </a:cubicBezTo>
                  <a:cubicBezTo>
                    <a:pt x="2672" y="410"/>
                    <a:pt x="2627" y="407"/>
                    <a:pt x="2614" y="409"/>
                  </a:cubicBezTo>
                  <a:cubicBezTo>
                    <a:pt x="2602" y="411"/>
                    <a:pt x="2590" y="413"/>
                    <a:pt x="2579" y="416"/>
                  </a:cubicBezTo>
                  <a:cubicBezTo>
                    <a:pt x="2568" y="419"/>
                    <a:pt x="2571" y="419"/>
                    <a:pt x="2573" y="421"/>
                  </a:cubicBezTo>
                  <a:cubicBezTo>
                    <a:pt x="2576" y="424"/>
                    <a:pt x="2554" y="424"/>
                    <a:pt x="2552" y="424"/>
                  </a:cubicBezTo>
                  <a:cubicBezTo>
                    <a:pt x="2545" y="426"/>
                    <a:pt x="2538" y="427"/>
                    <a:pt x="2531" y="429"/>
                  </a:cubicBezTo>
                  <a:cubicBezTo>
                    <a:pt x="2525" y="431"/>
                    <a:pt x="2509" y="439"/>
                    <a:pt x="2501" y="439"/>
                  </a:cubicBezTo>
                  <a:cubicBezTo>
                    <a:pt x="2499" y="439"/>
                    <a:pt x="2497" y="438"/>
                    <a:pt x="2497" y="436"/>
                  </a:cubicBezTo>
                  <a:cubicBezTo>
                    <a:pt x="2495" y="432"/>
                    <a:pt x="2490" y="430"/>
                    <a:pt x="2483" y="430"/>
                  </a:cubicBezTo>
                  <a:cubicBezTo>
                    <a:pt x="2475" y="430"/>
                    <a:pt x="2467" y="432"/>
                    <a:pt x="2460" y="434"/>
                  </a:cubicBezTo>
                  <a:cubicBezTo>
                    <a:pt x="2447" y="440"/>
                    <a:pt x="2462" y="445"/>
                    <a:pt x="2445" y="448"/>
                  </a:cubicBezTo>
                  <a:cubicBezTo>
                    <a:pt x="2444" y="443"/>
                    <a:pt x="2446" y="438"/>
                    <a:pt x="2438" y="438"/>
                  </a:cubicBezTo>
                  <a:cubicBezTo>
                    <a:pt x="2437" y="438"/>
                    <a:pt x="2435" y="438"/>
                    <a:pt x="2433" y="439"/>
                  </a:cubicBezTo>
                  <a:cubicBezTo>
                    <a:pt x="2411" y="442"/>
                    <a:pt x="2451" y="460"/>
                    <a:pt x="2465" y="460"/>
                  </a:cubicBezTo>
                  <a:cubicBezTo>
                    <a:pt x="2465" y="460"/>
                    <a:pt x="2466" y="460"/>
                    <a:pt x="2466" y="460"/>
                  </a:cubicBezTo>
                  <a:cubicBezTo>
                    <a:pt x="2474" y="460"/>
                    <a:pt x="2485" y="457"/>
                    <a:pt x="2492" y="457"/>
                  </a:cubicBezTo>
                  <a:cubicBezTo>
                    <a:pt x="2497" y="457"/>
                    <a:pt x="2500" y="458"/>
                    <a:pt x="2500" y="461"/>
                  </a:cubicBezTo>
                  <a:cubicBezTo>
                    <a:pt x="2506" y="461"/>
                    <a:pt x="2518" y="458"/>
                    <a:pt x="2525" y="458"/>
                  </a:cubicBezTo>
                  <a:cubicBezTo>
                    <a:pt x="2529" y="458"/>
                    <a:pt x="2532" y="459"/>
                    <a:pt x="2532" y="461"/>
                  </a:cubicBezTo>
                  <a:cubicBezTo>
                    <a:pt x="2533" y="458"/>
                    <a:pt x="2518" y="445"/>
                    <a:pt x="2531" y="442"/>
                  </a:cubicBezTo>
                  <a:cubicBezTo>
                    <a:pt x="2533" y="442"/>
                    <a:pt x="2534" y="442"/>
                    <a:pt x="2535" y="442"/>
                  </a:cubicBezTo>
                  <a:cubicBezTo>
                    <a:pt x="2544" y="442"/>
                    <a:pt x="2557" y="447"/>
                    <a:pt x="2567" y="447"/>
                  </a:cubicBezTo>
                  <a:cubicBezTo>
                    <a:pt x="2570" y="447"/>
                    <a:pt x="2573" y="447"/>
                    <a:pt x="2575" y="446"/>
                  </a:cubicBezTo>
                  <a:cubicBezTo>
                    <a:pt x="2579" y="443"/>
                    <a:pt x="2573" y="439"/>
                    <a:pt x="2572" y="438"/>
                  </a:cubicBezTo>
                  <a:cubicBezTo>
                    <a:pt x="2571" y="432"/>
                    <a:pt x="2584" y="430"/>
                    <a:pt x="2592" y="428"/>
                  </a:cubicBezTo>
                  <a:cubicBezTo>
                    <a:pt x="2595" y="428"/>
                    <a:pt x="2600" y="427"/>
                    <a:pt x="2605" y="427"/>
                  </a:cubicBezTo>
                  <a:cubicBezTo>
                    <a:pt x="2613" y="427"/>
                    <a:pt x="2621" y="429"/>
                    <a:pt x="2616" y="435"/>
                  </a:cubicBezTo>
                  <a:cubicBezTo>
                    <a:pt x="2611" y="443"/>
                    <a:pt x="2578" y="449"/>
                    <a:pt x="2586" y="456"/>
                  </a:cubicBezTo>
                  <a:cubicBezTo>
                    <a:pt x="2591" y="460"/>
                    <a:pt x="2595" y="461"/>
                    <a:pt x="2599" y="461"/>
                  </a:cubicBezTo>
                  <a:cubicBezTo>
                    <a:pt x="2607" y="461"/>
                    <a:pt x="2614" y="457"/>
                    <a:pt x="2617" y="451"/>
                  </a:cubicBezTo>
                  <a:cubicBezTo>
                    <a:pt x="2620" y="443"/>
                    <a:pt x="2643" y="438"/>
                    <a:pt x="2660" y="438"/>
                  </a:cubicBezTo>
                  <a:cubicBezTo>
                    <a:pt x="2670" y="438"/>
                    <a:pt x="2678" y="440"/>
                    <a:pt x="2679" y="444"/>
                  </a:cubicBezTo>
                  <a:cubicBezTo>
                    <a:pt x="2679" y="441"/>
                    <a:pt x="2674" y="432"/>
                    <a:pt x="2682" y="430"/>
                  </a:cubicBezTo>
                  <a:cubicBezTo>
                    <a:pt x="2691" y="428"/>
                    <a:pt x="2708" y="424"/>
                    <a:pt x="2707" y="418"/>
                  </a:cubicBezTo>
                  <a:lnTo>
                    <a:pt x="2707" y="418"/>
                  </a:lnTo>
                  <a:cubicBezTo>
                    <a:pt x="2708" y="422"/>
                    <a:pt x="2717" y="424"/>
                    <a:pt x="2728" y="424"/>
                  </a:cubicBezTo>
                  <a:cubicBezTo>
                    <a:pt x="2754" y="424"/>
                    <a:pt x="2794" y="417"/>
                    <a:pt x="2806" y="414"/>
                  </a:cubicBezTo>
                  <a:cubicBezTo>
                    <a:pt x="2841" y="407"/>
                    <a:pt x="2861" y="395"/>
                    <a:pt x="2883" y="378"/>
                  </a:cubicBezTo>
                  <a:lnTo>
                    <a:pt x="2883" y="378"/>
                  </a:lnTo>
                  <a:cubicBezTo>
                    <a:pt x="2880" y="381"/>
                    <a:pt x="2861" y="398"/>
                    <a:pt x="2869" y="399"/>
                  </a:cubicBezTo>
                  <a:cubicBezTo>
                    <a:pt x="2870" y="399"/>
                    <a:pt x="2882" y="396"/>
                    <a:pt x="2882" y="396"/>
                  </a:cubicBezTo>
                  <a:cubicBezTo>
                    <a:pt x="2884" y="395"/>
                    <a:pt x="2885" y="395"/>
                    <a:pt x="2886" y="395"/>
                  </a:cubicBezTo>
                  <a:lnTo>
                    <a:pt x="2886" y="395"/>
                  </a:lnTo>
                  <a:cubicBezTo>
                    <a:pt x="2886" y="395"/>
                    <a:pt x="2885" y="396"/>
                    <a:pt x="2888" y="399"/>
                  </a:cubicBezTo>
                  <a:cubicBezTo>
                    <a:pt x="2891" y="401"/>
                    <a:pt x="2895" y="403"/>
                    <a:pt x="2899" y="403"/>
                  </a:cubicBezTo>
                  <a:cubicBezTo>
                    <a:pt x="2903" y="403"/>
                    <a:pt x="2907" y="401"/>
                    <a:pt x="2907" y="396"/>
                  </a:cubicBezTo>
                  <a:cubicBezTo>
                    <a:pt x="2907" y="389"/>
                    <a:pt x="2903" y="386"/>
                    <a:pt x="2917" y="384"/>
                  </a:cubicBezTo>
                  <a:cubicBezTo>
                    <a:pt x="2924" y="383"/>
                    <a:pt x="2934" y="380"/>
                    <a:pt x="2941" y="380"/>
                  </a:cubicBezTo>
                  <a:cubicBezTo>
                    <a:pt x="2946" y="381"/>
                    <a:pt x="2946" y="384"/>
                    <a:pt x="2949" y="384"/>
                  </a:cubicBezTo>
                  <a:cubicBezTo>
                    <a:pt x="2949" y="384"/>
                    <a:pt x="2949" y="384"/>
                    <a:pt x="2950" y="384"/>
                  </a:cubicBezTo>
                  <a:lnTo>
                    <a:pt x="2986" y="378"/>
                  </a:lnTo>
                  <a:cubicBezTo>
                    <a:pt x="3006" y="374"/>
                    <a:pt x="2998" y="357"/>
                    <a:pt x="2992" y="357"/>
                  </a:cubicBezTo>
                  <a:cubicBezTo>
                    <a:pt x="2991" y="357"/>
                    <a:pt x="2991" y="357"/>
                    <a:pt x="2991" y="357"/>
                  </a:cubicBezTo>
                  <a:lnTo>
                    <a:pt x="2991" y="357"/>
                  </a:lnTo>
                  <a:cubicBezTo>
                    <a:pt x="2992" y="357"/>
                    <a:pt x="2993" y="357"/>
                    <a:pt x="2994" y="357"/>
                  </a:cubicBezTo>
                  <a:cubicBezTo>
                    <a:pt x="3006" y="357"/>
                    <a:pt x="3029" y="369"/>
                    <a:pt x="3040" y="370"/>
                  </a:cubicBezTo>
                  <a:cubicBezTo>
                    <a:pt x="3043" y="370"/>
                    <a:pt x="3046" y="371"/>
                    <a:pt x="3049" y="371"/>
                  </a:cubicBezTo>
                  <a:cubicBezTo>
                    <a:pt x="3055" y="371"/>
                    <a:pt x="3057" y="369"/>
                    <a:pt x="3048" y="365"/>
                  </a:cubicBezTo>
                  <a:cubicBezTo>
                    <a:pt x="3041" y="362"/>
                    <a:pt x="3029" y="354"/>
                    <a:pt x="3046" y="354"/>
                  </a:cubicBezTo>
                  <a:cubicBezTo>
                    <a:pt x="3046" y="354"/>
                    <a:pt x="3047" y="354"/>
                    <a:pt x="3048" y="354"/>
                  </a:cubicBezTo>
                  <a:cubicBezTo>
                    <a:pt x="3060" y="355"/>
                    <a:pt x="3070" y="357"/>
                    <a:pt x="3080" y="360"/>
                  </a:cubicBezTo>
                  <a:cubicBezTo>
                    <a:pt x="3081" y="360"/>
                    <a:pt x="3086" y="363"/>
                    <a:pt x="3089" y="363"/>
                  </a:cubicBezTo>
                  <a:cubicBezTo>
                    <a:pt x="3090" y="363"/>
                    <a:pt x="3090" y="363"/>
                    <a:pt x="3090" y="363"/>
                  </a:cubicBezTo>
                  <a:lnTo>
                    <a:pt x="3090" y="363"/>
                  </a:lnTo>
                  <a:cubicBezTo>
                    <a:pt x="3090" y="363"/>
                    <a:pt x="3090" y="363"/>
                    <a:pt x="3090" y="363"/>
                  </a:cubicBezTo>
                  <a:cubicBezTo>
                    <a:pt x="3085" y="363"/>
                    <a:pt x="3080" y="350"/>
                    <a:pt x="3082" y="348"/>
                  </a:cubicBezTo>
                  <a:cubicBezTo>
                    <a:pt x="3083" y="347"/>
                    <a:pt x="3084" y="347"/>
                    <a:pt x="3085" y="347"/>
                  </a:cubicBezTo>
                  <a:cubicBezTo>
                    <a:pt x="3092" y="347"/>
                    <a:pt x="3112" y="357"/>
                    <a:pt x="3115" y="358"/>
                  </a:cubicBezTo>
                  <a:cubicBezTo>
                    <a:pt x="3122" y="360"/>
                    <a:pt x="3126" y="361"/>
                    <a:pt x="3128" y="361"/>
                  </a:cubicBezTo>
                  <a:cubicBezTo>
                    <a:pt x="3135" y="361"/>
                    <a:pt x="3105" y="343"/>
                    <a:pt x="3106" y="343"/>
                  </a:cubicBezTo>
                  <a:cubicBezTo>
                    <a:pt x="3107" y="342"/>
                    <a:pt x="3108" y="342"/>
                    <a:pt x="3110" y="342"/>
                  </a:cubicBezTo>
                  <a:cubicBezTo>
                    <a:pt x="3117" y="342"/>
                    <a:pt x="3131" y="347"/>
                    <a:pt x="3139" y="347"/>
                  </a:cubicBezTo>
                  <a:cubicBezTo>
                    <a:pt x="3143" y="347"/>
                    <a:pt x="3145" y="346"/>
                    <a:pt x="3144" y="343"/>
                  </a:cubicBezTo>
                  <a:lnTo>
                    <a:pt x="3144" y="343"/>
                  </a:lnTo>
                  <a:cubicBezTo>
                    <a:pt x="3145" y="345"/>
                    <a:pt x="3149" y="346"/>
                    <a:pt x="3156" y="346"/>
                  </a:cubicBezTo>
                  <a:cubicBezTo>
                    <a:pt x="3178" y="346"/>
                    <a:pt x="3223" y="336"/>
                    <a:pt x="3233" y="333"/>
                  </a:cubicBezTo>
                  <a:cubicBezTo>
                    <a:pt x="3251" y="330"/>
                    <a:pt x="3262" y="324"/>
                    <a:pt x="3277" y="320"/>
                  </a:cubicBezTo>
                  <a:cubicBezTo>
                    <a:pt x="3279" y="319"/>
                    <a:pt x="3281" y="319"/>
                    <a:pt x="3283" y="319"/>
                  </a:cubicBezTo>
                  <a:cubicBezTo>
                    <a:pt x="3289" y="319"/>
                    <a:pt x="3295" y="322"/>
                    <a:pt x="3300" y="322"/>
                  </a:cubicBezTo>
                  <a:cubicBezTo>
                    <a:pt x="3302" y="322"/>
                    <a:pt x="3304" y="321"/>
                    <a:pt x="3306" y="320"/>
                  </a:cubicBezTo>
                  <a:cubicBezTo>
                    <a:pt x="3310" y="317"/>
                    <a:pt x="3321" y="306"/>
                    <a:pt x="3327" y="305"/>
                  </a:cubicBezTo>
                  <a:lnTo>
                    <a:pt x="3327" y="305"/>
                  </a:lnTo>
                  <a:cubicBezTo>
                    <a:pt x="3326" y="305"/>
                    <a:pt x="3312" y="327"/>
                    <a:pt x="3319" y="327"/>
                  </a:cubicBezTo>
                  <a:cubicBezTo>
                    <a:pt x="3320" y="327"/>
                    <a:pt x="3323" y="325"/>
                    <a:pt x="3327" y="323"/>
                  </a:cubicBezTo>
                  <a:cubicBezTo>
                    <a:pt x="3336" y="316"/>
                    <a:pt x="3353" y="316"/>
                    <a:pt x="3353" y="306"/>
                  </a:cubicBezTo>
                  <a:cubicBezTo>
                    <a:pt x="3352" y="299"/>
                    <a:pt x="3374" y="305"/>
                    <a:pt x="3373" y="297"/>
                  </a:cubicBezTo>
                  <a:lnTo>
                    <a:pt x="3373" y="297"/>
                  </a:lnTo>
                  <a:cubicBezTo>
                    <a:pt x="3374" y="306"/>
                    <a:pt x="3378" y="311"/>
                    <a:pt x="3393" y="311"/>
                  </a:cubicBezTo>
                  <a:cubicBezTo>
                    <a:pt x="3394" y="311"/>
                    <a:pt x="3395" y="311"/>
                    <a:pt x="3396" y="311"/>
                  </a:cubicBezTo>
                  <a:cubicBezTo>
                    <a:pt x="3407" y="310"/>
                    <a:pt x="3408" y="288"/>
                    <a:pt x="3420" y="282"/>
                  </a:cubicBezTo>
                  <a:cubicBezTo>
                    <a:pt x="3426" y="279"/>
                    <a:pt x="3431" y="277"/>
                    <a:pt x="3435" y="277"/>
                  </a:cubicBezTo>
                  <a:cubicBezTo>
                    <a:pt x="3454" y="277"/>
                    <a:pt x="3459" y="301"/>
                    <a:pt x="3460" y="308"/>
                  </a:cubicBezTo>
                  <a:cubicBezTo>
                    <a:pt x="3471" y="296"/>
                    <a:pt x="3482" y="284"/>
                    <a:pt x="3497" y="273"/>
                  </a:cubicBezTo>
                  <a:cubicBezTo>
                    <a:pt x="3504" y="278"/>
                    <a:pt x="3510" y="282"/>
                    <a:pt x="3521" y="286"/>
                  </a:cubicBezTo>
                  <a:cubicBezTo>
                    <a:pt x="3520" y="279"/>
                    <a:pt x="3539" y="278"/>
                    <a:pt x="3547" y="275"/>
                  </a:cubicBezTo>
                  <a:cubicBezTo>
                    <a:pt x="3552" y="274"/>
                    <a:pt x="3572" y="260"/>
                    <a:pt x="3569" y="258"/>
                  </a:cubicBezTo>
                  <a:lnTo>
                    <a:pt x="3569" y="258"/>
                  </a:lnTo>
                  <a:cubicBezTo>
                    <a:pt x="3577" y="263"/>
                    <a:pt x="3571" y="274"/>
                    <a:pt x="3581" y="274"/>
                  </a:cubicBezTo>
                  <a:cubicBezTo>
                    <a:pt x="3584" y="274"/>
                    <a:pt x="3588" y="272"/>
                    <a:pt x="3596" y="269"/>
                  </a:cubicBezTo>
                  <a:cubicBezTo>
                    <a:pt x="3605" y="266"/>
                    <a:pt x="3611" y="264"/>
                    <a:pt x="3616" y="264"/>
                  </a:cubicBezTo>
                  <a:cubicBezTo>
                    <a:pt x="3622" y="264"/>
                    <a:pt x="3625" y="268"/>
                    <a:pt x="3625" y="274"/>
                  </a:cubicBezTo>
                  <a:cubicBezTo>
                    <a:pt x="3638" y="272"/>
                    <a:pt x="3632" y="267"/>
                    <a:pt x="3637" y="262"/>
                  </a:cubicBezTo>
                  <a:cubicBezTo>
                    <a:pt x="3643" y="256"/>
                    <a:pt x="3660" y="258"/>
                    <a:pt x="3670" y="253"/>
                  </a:cubicBezTo>
                  <a:cubicBezTo>
                    <a:pt x="3679" y="248"/>
                    <a:pt x="3671" y="244"/>
                    <a:pt x="3675" y="239"/>
                  </a:cubicBezTo>
                  <a:cubicBezTo>
                    <a:pt x="3680" y="234"/>
                    <a:pt x="3694" y="236"/>
                    <a:pt x="3694" y="231"/>
                  </a:cubicBezTo>
                  <a:lnTo>
                    <a:pt x="3694" y="231"/>
                  </a:lnTo>
                  <a:cubicBezTo>
                    <a:pt x="3695" y="237"/>
                    <a:pt x="3694" y="239"/>
                    <a:pt x="3697" y="239"/>
                  </a:cubicBezTo>
                  <a:cubicBezTo>
                    <a:pt x="3699" y="239"/>
                    <a:pt x="3702" y="238"/>
                    <a:pt x="3708" y="237"/>
                  </a:cubicBezTo>
                  <a:lnTo>
                    <a:pt x="3737" y="232"/>
                  </a:lnTo>
                  <a:lnTo>
                    <a:pt x="3737" y="232"/>
                  </a:lnTo>
                  <a:cubicBezTo>
                    <a:pt x="3737" y="236"/>
                    <a:pt x="3739" y="243"/>
                    <a:pt x="3728" y="245"/>
                  </a:cubicBezTo>
                  <a:cubicBezTo>
                    <a:pt x="3724" y="248"/>
                    <a:pt x="3718" y="247"/>
                    <a:pt x="3719" y="252"/>
                  </a:cubicBezTo>
                  <a:cubicBezTo>
                    <a:pt x="3747" y="247"/>
                    <a:pt x="3749" y="234"/>
                    <a:pt x="3770" y="225"/>
                  </a:cubicBezTo>
                  <a:cubicBezTo>
                    <a:pt x="3774" y="223"/>
                    <a:pt x="3777" y="222"/>
                    <a:pt x="3779" y="222"/>
                  </a:cubicBezTo>
                  <a:cubicBezTo>
                    <a:pt x="3785" y="222"/>
                    <a:pt x="3773" y="235"/>
                    <a:pt x="3773" y="235"/>
                  </a:cubicBezTo>
                  <a:cubicBezTo>
                    <a:pt x="3773" y="235"/>
                    <a:pt x="3773" y="235"/>
                    <a:pt x="3773" y="235"/>
                  </a:cubicBezTo>
                  <a:cubicBezTo>
                    <a:pt x="3776" y="235"/>
                    <a:pt x="3790" y="228"/>
                    <a:pt x="3790" y="228"/>
                  </a:cubicBezTo>
                  <a:cubicBezTo>
                    <a:pt x="3795" y="225"/>
                    <a:pt x="3798" y="223"/>
                    <a:pt x="3802" y="223"/>
                  </a:cubicBezTo>
                  <a:cubicBezTo>
                    <a:pt x="3804" y="223"/>
                    <a:pt x="3807" y="223"/>
                    <a:pt x="3811" y="225"/>
                  </a:cubicBezTo>
                  <a:cubicBezTo>
                    <a:pt x="3814" y="226"/>
                    <a:pt x="3820" y="227"/>
                    <a:pt x="3825" y="227"/>
                  </a:cubicBezTo>
                  <a:cubicBezTo>
                    <a:pt x="3838" y="227"/>
                    <a:pt x="3852" y="222"/>
                    <a:pt x="3841" y="213"/>
                  </a:cubicBezTo>
                  <a:cubicBezTo>
                    <a:pt x="3848" y="213"/>
                    <a:pt x="3850" y="211"/>
                    <a:pt x="3852" y="209"/>
                  </a:cubicBezTo>
                  <a:cubicBezTo>
                    <a:pt x="3853" y="209"/>
                    <a:pt x="3853" y="209"/>
                    <a:pt x="3853" y="209"/>
                  </a:cubicBezTo>
                  <a:lnTo>
                    <a:pt x="3853" y="209"/>
                  </a:lnTo>
                  <a:cubicBezTo>
                    <a:pt x="3856" y="209"/>
                    <a:pt x="3853" y="222"/>
                    <a:pt x="3853" y="224"/>
                  </a:cubicBezTo>
                  <a:cubicBezTo>
                    <a:pt x="3854" y="225"/>
                    <a:pt x="3855" y="226"/>
                    <a:pt x="3857" y="226"/>
                  </a:cubicBezTo>
                  <a:cubicBezTo>
                    <a:pt x="3860" y="226"/>
                    <a:pt x="3864" y="224"/>
                    <a:pt x="3867" y="222"/>
                  </a:cubicBezTo>
                  <a:cubicBezTo>
                    <a:pt x="3892" y="212"/>
                    <a:pt x="3884" y="195"/>
                    <a:pt x="3912" y="190"/>
                  </a:cubicBezTo>
                  <a:cubicBezTo>
                    <a:pt x="3913" y="196"/>
                    <a:pt x="3913" y="203"/>
                    <a:pt x="3920" y="207"/>
                  </a:cubicBezTo>
                  <a:cubicBezTo>
                    <a:pt x="3923" y="210"/>
                    <a:pt x="3926" y="210"/>
                    <a:pt x="3929" y="210"/>
                  </a:cubicBezTo>
                  <a:cubicBezTo>
                    <a:pt x="3938" y="210"/>
                    <a:pt x="3946" y="204"/>
                    <a:pt x="3945" y="198"/>
                  </a:cubicBezTo>
                  <a:lnTo>
                    <a:pt x="3945" y="198"/>
                  </a:lnTo>
                  <a:cubicBezTo>
                    <a:pt x="3947" y="204"/>
                    <a:pt x="3951" y="210"/>
                    <a:pt x="3962" y="210"/>
                  </a:cubicBezTo>
                  <a:cubicBezTo>
                    <a:pt x="3964" y="210"/>
                    <a:pt x="3966" y="209"/>
                    <a:pt x="3969" y="209"/>
                  </a:cubicBezTo>
                  <a:cubicBezTo>
                    <a:pt x="3968" y="206"/>
                    <a:pt x="3959" y="189"/>
                    <a:pt x="3969" y="189"/>
                  </a:cubicBezTo>
                  <a:cubicBezTo>
                    <a:pt x="3971" y="189"/>
                    <a:pt x="3973" y="190"/>
                    <a:pt x="3976" y="191"/>
                  </a:cubicBezTo>
                  <a:cubicBezTo>
                    <a:pt x="3985" y="194"/>
                    <a:pt x="3987" y="202"/>
                    <a:pt x="3998" y="202"/>
                  </a:cubicBezTo>
                  <a:cubicBezTo>
                    <a:pt x="4000" y="202"/>
                    <a:pt x="4002" y="202"/>
                    <a:pt x="4004" y="201"/>
                  </a:cubicBezTo>
                  <a:cubicBezTo>
                    <a:pt x="4016" y="199"/>
                    <a:pt x="4018" y="193"/>
                    <a:pt x="4030" y="193"/>
                  </a:cubicBezTo>
                  <a:cubicBezTo>
                    <a:pt x="4030" y="195"/>
                    <a:pt x="4034" y="196"/>
                    <a:pt x="4040" y="196"/>
                  </a:cubicBezTo>
                  <a:cubicBezTo>
                    <a:pt x="4055" y="196"/>
                    <a:pt x="4081" y="190"/>
                    <a:pt x="4088" y="188"/>
                  </a:cubicBezTo>
                  <a:cubicBezTo>
                    <a:pt x="4103" y="184"/>
                    <a:pt x="4080" y="178"/>
                    <a:pt x="4085" y="174"/>
                  </a:cubicBezTo>
                  <a:cubicBezTo>
                    <a:pt x="4087" y="173"/>
                    <a:pt x="4089" y="172"/>
                    <a:pt x="4092" y="172"/>
                  </a:cubicBezTo>
                  <a:cubicBezTo>
                    <a:pt x="4102" y="172"/>
                    <a:pt x="4112" y="184"/>
                    <a:pt x="4114" y="186"/>
                  </a:cubicBezTo>
                  <a:cubicBezTo>
                    <a:pt x="4115" y="188"/>
                    <a:pt x="4118" y="188"/>
                    <a:pt x="4121" y="188"/>
                  </a:cubicBezTo>
                  <a:cubicBezTo>
                    <a:pt x="4130" y="188"/>
                    <a:pt x="4143" y="185"/>
                    <a:pt x="4148" y="185"/>
                  </a:cubicBezTo>
                  <a:cubicBezTo>
                    <a:pt x="4167" y="180"/>
                    <a:pt x="4186" y="175"/>
                    <a:pt x="4203" y="169"/>
                  </a:cubicBezTo>
                  <a:cubicBezTo>
                    <a:pt x="4209" y="167"/>
                    <a:pt x="4239" y="152"/>
                    <a:pt x="4244" y="152"/>
                  </a:cubicBezTo>
                  <a:cubicBezTo>
                    <a:pt x="4244" y="152"/>
                    <a:pt x="4244" y="152"/>
                    <a:pt x="4245" y="152"/>
                  </a:cubicBezTo>
                  <a:cubicBezTo>
                    <a:pt x="4249" y="154"/>
                    <a:pt x="4223" y="176"/>
                    <a:pt x="4229" y="176"/>
                  </a:cubicBezTo>
                  <a:cubicBezTo>
                    <a:pt x="4230" y="176"/>
                    <a:pt x="4230" y="176"/>
                    <a:pt x="4231" y="176"/>
                  </a:cubicBezTo>
                  <a:cubicBezTo>
                    <a:pt x="4242" y="172"/>
                    <a:pt x="4290" y="152"/>
                    <a:pt x="4290" y="145"/>
                  </a:cubicBezTo>
                  <a:lnTo>
                    <a:pt x="4290" y="145"/>
                  </a:lnTo>
                  <a:cubicBezTo>
                    <a:pt x="4291" y="151"/>
                    <a:pt x="4297" y="154"/>
                    <a:pt x="4306" y="154"/>
                  </a:cubicBezTo>
                  <a:cubicBezTo>
                    <a:pt x="4309" y="154"/>
                    <a:pt x="4312" y="154"/>
                    <a:pt x="4315" y="153"/>
                  </a:cubicBezTo>
                  <a:cubicBezTo>
                    <a:pt x="4327" y="151"/>
                    <a:pt x="4338" y="149"/>
                    <a:pt x="4348" y="145"/>
                  </a:cubicBezTo>
                  <a:cubicBezTo>
                    <a:pt x="4356" y="142"/>
                    <a:pt x="4358" y="137"/>
                    <a:pt x="4367" y="133"/>
                  </a:cubicBezTo>
                  <a:cubicBezTo>
                    <a:pt x="4375" y="130"/>
                    <a:pt x="4383" y="129"/>
                    <a:pt x="4391" y="129"/>
                  </a:cubicBezTo>
                  <a:cubicBezTo>
                    <a:pt x="4404" y="129"/>
                    <a:pt x="4417" y="133"/>
                    <a:pt x="4431" y="133"/>
                  </a:cubicBezTo>
                  <a:cubicBezTo>
                    <a:pt x="4437" y="133"/>
                    <a:pt x="4437" y="131"/>
                    <a:pt x="4437" y="129"/>
                  </a:cubicBezTo>
                  <a:cubicBezTo>
                    <a:pt x="4444" y="127"/>
                    <a:pt x="4453" y="126"/>
                    <a:pt x="4460" y="124"/>
                  </a:cubicBezTo>
                  <a:cubicBezTo>
                    <a:pt x="4474" y="122"/>
                    <a:pt x="4485" y="115"/>
                    <a:pt x="4501" y="112"/>
                  </a:cubicBezTo>
                  <a:cubicBezTo>
                    <a:pt x="4515" y="110"/>
                    <a:pt x="4524" y="110"/>
                    <a:pt x="4537" y="109"/>
                  </a:cubicBezTo>
                  <a:cubicBezTo>
                    <a:pt x="4544" y="109"/>
                    <a:pt x="4556" y="108"/>
                    <a:pt x="4561" y="103"/>
                  </a:cubicBezTo>
                  <a:cubicBezTo>
                    <a:pt x="4568" y="96"/>
                    <a:pt x="4609" y="94"/>
                    <a:pt x="4623" y="90"/>
                  </a:cubicBezTo>
                  <a:cubicBezTo>
                    <a:pt x="4629" y="90"/>
                    <a:pt x="4667" y="74"/>
                    <a:pt x="4670" y="74"/>
                  </a:cubicBezTo>
                  <a:cubicBezTo>
                    <a:pt x="4670" y="74"/>
                    <a:pt x="4671" y="74"/>
                    <a:pt x="4671" y="74"/>
                  </a:cubicBezTo>
                  <a:cubicBezTo>
                    <a:pt x="4673" y="75"/>
                    <a:pt x="4666" y="82"/>
                    <a:pt x="4665" y="83"/>
                  </a:cubicBezTo>
                  <a:lnTo>
                    <a:pt x="4685" y="75"/>
                  </a:lnTo>
                  <a:cubicBezTo>
                    <a:pt x="4687" y="73"/>
                    <a:pt x="4699" y="60"/>
                    <a:pt x="4703" y="60"/>
                  </a:cubicBezTo>
                  <a:cubicBezTo>
                    <a:pt x="4703" y="60"/>
                    <a:pt x="4703" y="60"/>
                    <a:pt x="4703" y="60"/>
                  </a:cubicBezTo>
                  <a:cubicBezTo>
                    <a:pt x="4705" y="60"/>
                    <a:pt x="4705" y="68"/>
                    <a:pt x="4709" y="69"/>
                  </a:cubicBezTo>
                  <a:cubicBezTo>
                    <a:pt x="4711" y="69"/>
                    <a:pt x="4712" y="69"/>
                    <a:pt x="4714" y="69"/>
                  </a:cubicBezTo>
                  <a:cubicBezTo>
                    <a:pt x="4721" y="69"/>
                    <a:pt x="4731" y="67"/>
                    <a:pt x="4737" y="66"/>
                  </a:cubicBezTo>
                  <a:cubicBezTo>
                    <a:pt x="4744" y="62"/>
                    <a:pt x="4755" y="57"/>
                    <a:pt x="4762" y="57"/>
                  </a:cubicBezTo>
                  <a:cubicBezTo>
                    <a:pt x="4766" y="57"/>
                    <a:pt x="4769" y="59"/>
                    <a:pt x="4769" y="62"/>
                  </a:cubicBezTo>
                  <a:lnTo>
                    <a:pt x="4769" y="62"/>
                  </a:lnTo>
                  <a:cubicBezTo>
                    <a:pt x="4769" y="59"/>
                    <a:pt x="4780" y="52"/>
                    <a:pt x="4778" y="50"/>
                  </a:cubicBezTo>
                  <a:lnTo>
                    <a:pt x="4778" y="50"/>
                  </a:lnTo>
                  <a:cubicBezTo>
                    <a:pt x="4782" y="54"/>
                    <a:pt x="4786" y="55"/>
                    <a:pt x="4792" y="55"/>
                  </a:cubicBezTo>
                  <a:cubicBezTo>
                    <a:pt x="4797" y="55"/>
                    <a:pt x="4802" y="54"/>
                    <a:pt x="4810" y="53"/>
                  </a:cubicBezTo>
                  <a:cubicBezTo>
                    <a:pt x="4817" y="52"/>
                    <a:pt x="4828" y="51"/>
                    <a:pt x="4836" y="47"/>
                  </a:cubicBezTo>
                  <a:cubicBezTo>
                    <a:pt x="4841" y="44"/>
                    <a:pt x="4838" y="42"/>
                    <a:pt x="4843" y="41"/>
                  </a:cubicBezTo>
                  <a:cubicBezTo>
                    <a:pt x="4846" y="41"/>
                    <a:pt x="4849" y="41"/>
                    <a:pt x="4850" y="41"/>
                  </a:cubicBezTo>
                  <a:cubicBezTo>
                    <a:pt x="4854" y="55"/>
                    <a:pt x="4852" y="64"/>
                    <a:pt x="4856" y="78"/>
                  </a:cubicBezTo>
                  <a:cubicBezTo>
                    <a:pt x="4857" y="85"/>
                    <a:pt x="4871" y="124"/>
                    <a:pt x="4864" y="124"/>
                  </a:cubicBezTo>
                  <a:cubicBezTo>
                    <a:pt x="4866" y="132"/>
                    <a:pt x="4868" y="134"/>
                    <a:pt x="4870" y="134"/>
                  </a:cubicBezTo>
                  <a:cubicBezTo>
                    <a:pt x="4872" y="134"/>
                    <a:pt x="4874" y="132"/>
                    <a:pt x="4876" y="132"/>
                  </a:cubicBezTo>
                  <a:cubicBezTo>
                    <a:pt x="4878" y="132"/>
                    <a:pt x="4880" y="133"/>
                    <a:pt x="4882" y="137"/>
                  </a:cubicBezTo>
                  <a:cubicBezTo>
                    <a:pt x="4885" y="143"/>
                    <a:pt x="4880" y="151"/>
                    <a:pt x="4878" y="154"/>
                  </a:cubicBezTo>
                  <a:cubicBezTo>
                    <a:pt x="4878" y="159"/>
                    <a:pt x="4878" y="165"/>
                    <a:pt x="4879" y="170"/>
                  </a:cubicBezTo>
                  <a:cubicBezTo>
                    <a:pt x="4881" y="184"/>
                    <a:pt x="4912" y="231"/>
                    <a:pt x="4903" y="234"/>
                  </a:cubicBezTo>
                  <a:lnTo>
                    <a:pt x="4903" y="234"/>
                  </a:lnTo>
                  <a:cubicBezTo>
                    <a:pt x="4904" y="234"/>
                    <a:pt x="4905" y="234"/>
                    <a:pt x="4907" y="234"/>
                  </a:cubicBezTo>
                  <a:cubicBezTo>
                    <a:pt x="4913" y="234"/>
                    <a:pt x="4923" y="236"/>
                    <a:pt x="4925" y="241"/>
                  </a:cubicBezTo>
                  <a:cubicBezTo>
                    <a:pt x="4926" y="245"/>
                    <a:pt x="4920" y="251"/>
                    <a:pt x="4919" y="252"/>
                  </a:cubicBezTo>
                  <a:cubicBezTo>
                    <a:pt x="4919" y="255"/>
                    <a:pt x="4920" y="261"/>
                    <a:pt x="4920" y="264"/>
                  </a:cubicBezTo>
                  <a:cubicBezTo>
                    <a:pt x="4921" y="275"/>
                    <a:pt x="4922" y="281"/>
                    <a:pt x="4927" y="291"/>
                  </a:cubicBezTo>
                  <a:cubicBezTo>
                    <a:pt x="4929" y="295"/>
                    <a:pt x="4931" y="300"/>
                    <a:pt x="4930" y="303"/>
                  </a:cubicBezTo>
                  <a:cubicBezTo>
                    <a:pt x="4929" y="304"/>
                    <a:pt x="4928" y="304"/>
                    <a:pt x="4927" y="304"/>
                  </a:cubicBezTo>
                  <a:cubicBezTo>
                    <a:pt x="4923" y="304"/>
                    <a:pt x="4917" y="301"/>
                    <a:pt x="4915" y="301"/>
                  </a:cubicBezTo>
                  <a:cubicBezTo>
                    <a:pt x="4914" y="301"/>
                    <a:pt x="4913" y="301"/>
                    <a:pt x="4913" y="302"/>
                  </a:cubicBezTo>
                  <a:cubicBezTo>
                    <a:pt x="4912" y="306"/>
                    <a:pt x="4928" y="325"/>
                    <a:pt x="4930" y="331"/>
                  </a:cubicBezTo>
                  <a:cubicBezTo>
                    <a:pt x="4937" y="350"/>
                    <a:pt x="4937" y="372"/>
                    <a:pt x="4940" y="391"/>
                  </a:cubicBezTo>
                  <a:cubicBezTo>
                    <a:pt x="4942" y="399"/>
                    <a:pt x="4946" y="399"/>
                    <a:pt x="4951" y="399"/>
                  </a:cubicBezTo>
                  <a:cubicBezTo>
                    <a:pt x="4952" y="399"/>
                    <a:pt x="4954" y="399"/>
                    <a:pt x="4955" y="399"/>
                  </a:cubicBezTo>
                  <a:cubicBezTo>
                    <a:pt x="4961" y="399"/>
                    <a:pt x="4966" y="401"/>
                    <a:pt x="4964" y="416"/>
                  </a:cubicBezTo>
                  <a:cubicBezTo>
                    <a:pt x="4962" y="433"/>
                    <a:pt x="4957" y="440"/>
                    <a:pt x="4967" y="461"/>
                  </a:cubicBezTo>
                  <a:cubicBezTo>
                    <a:pt x="4970" y="468"/>
                    <a:pt x="4993" y="481"/>
                    <a:pt x="4981" y="488"/>
                  </a:cubicBezTo>
                  <a:cubicBezTo>
                    <a:pt x="4967" y="495"/>
                    <a:pt x="4986" y="516"/>
                    <a:pt x="4995" y="524"/>
                  </a:cubicBezTo>
                  <a:cubicBezTo>
                    <a:pt x="5009" y="542"/>
                    <a:pt x="4998" y="552"/>
                    <a:pt x="5002" y="571"/>
                  </a:cubicBezTo>
                  <a:cubicBezTo>
                    <a:pt x="5003" y="578"/>
                    <a:pt x="5006" y="580"/>
                    <a:pt x="5008" y="580"/>
                  </a:cubicBezTo>
                  <a:cubicBezTo>
                    <a:pt x="5013" y="580"/>
                    <a:pt x="5019" y="575"/>
                    <a:pt x="5023" y="575"/>
                  </a:cubicBezTo>
                  <a:cubicBezTo>
                    <a:pt x="5023" y="575"/>
                    <a:pt x="5024" y="575"/>
                    <a:pt x="5024" y="575"/>
                  </a:cubicBezTo>
                  <a:cubicBezTo>
                    <a:pt x="5030" y="578"/>
                    <a:pt x="5015" y="605"/>
                    <a:pt x="5024" y="610"/>
                  </a:cubicBezTo>
                  <a:cubicBezTo>
                    <a:pt x="5024" y="610"/>
                    <a:pt x="5024" y="610"/>
                    <a:pt x="5024" y="610"/>
                  </a:cubicBezTo>
                  <a:cubicBezTo>
                    <a:pt x="5026" y="610"/>
                    <a:pt x="5027" y="605"/>
                    <a:pt x="5029" y="605"/>
                  </a:cubicBezTo>
                  <a:cubicBezTo>
                    <a:pt x="5030" y="605"/>
                    <a:pt x="5030" y="605"/>
                    <a:pt x="5031" y="606"/>
                  </a:cubicBezTo>
                  <a:cubicBezTo>
                    <a:pt x="5034" y="608"/>
                    <a:pt x="5037" y="621"/>
                    <a:pt x="5036" y="624"/>
                  </a:cubicBezTo>
                  <a:cubicBezTo>
                    <a:pt x="5034" y="636"/>
                    <a:pt x="5022" y="621"/>
                    <a:pt x="5025" y="644"/>
                  </a:cubicBezTo>
                  <a:cubicBezTo>
                    <a:pt x="5030" y="674"/>
                    <a:pt x="5043" y="712"/>
                    <a:pt x="5057" y="739"/>
                  </a:cubicBezTo>
                  <a:cubicBezTo>
                    <a:pt x="5061" y="749"/>
                    <a:pt x="5064" y="750"/>
                    <a:pt x="5066" y="759"/>
                  </a:cubicBezTo>
                  <a:cubicBezTo>
                    <a:pt x="5076" y="770"/>
                    <a:pt x="5067" y="770"/>
                    <a:pt x="5060" y="770"/>
                  </a:cubicBezTo>
                  <a:cubicBezTo>
                    <a:pt x="5059" y="770"/>
                    <a:pt x="5058" y="770"/>
                    <a:pt x="5058" y="770"/>
                  </a:cubicBezTo>
                  <a:cubicBezTo>
                    <a:pt x="5056" y="770"/>
                    <a:pt x="5055" y="770"/>
                    <a:pt x="5055" y="771"/>
                  </a:cubicBezTo>
                  <a:cubicBezTo>
                    <a:pt x="5061" y="788"/>
                    <a:pt x="5079" y="774"/>
                    <a:pt x="5073" y="801"/>
                  </a:cubicBezTo>
                  <a:cubicBezTo>
                    <a:pt x="5074" y="805"/>
                    <a:pt x="5077" y="812"/>
                    <a:pt x="5078" y="816"/>
                  </a:cubicBezTo>
                  <a:cubicBezTo>
                    <a:pt x="5083" y="826"/>
                    <a:pt x="5119" y="898"/>
                    <a:pt x="5109" y="901"/>
                  </a:cubicBezTo>
                  <a:lnTo>
                    <a:pt x="5134" y="927"/>
                  </a:lnTo>
                  <a:cubicBezTo>
                    <a:pt x="5126" y="929"/>
                    <a:pt x="5129" y="945"/>
                    <a:pt x="5132" y="957"/>
                  </a:cubicBezTo>
                  <a:cubicBezTo>
                    <a:pt x="5136" y="971"/>
                    <a:pt x="5129" y="971"/>
                    <a:pt x="5125" y="976"/>
                  </a:cubicBezTo>
                  <a:cubicBezTo>
                    <a:pt x="5122" y="978"/>
                    <a:pt x="5140" y="988"/>
                    <a:pt x="5151" y="1005"/>
                  </a:cubicBezTo>
                  <a:cubicBezTo>
                    <a:pt x="5149" y="1006"/>
                    <a:pt x="5147" y="1007"/>
                    <a:pt x="5145" y="1008"/>
                  </a:cubicBezTo>
                  <a:cubicBezTo>
                    <a:pt x="5142" y="1006"/>
                    <a:pt x="5130" y="995"/>
                    <a:pt x="5124" y="995"/>
                  </a:cubicBezTo>
                  <a:cubicBezTo>
                    <a:pt x="5124" y="995"/>
                    <a:pt x="5124" y="995"/>
                    <a:pt x="5124" y="995"/>
                  </a:cubicBezTo>
                  <a:cubicBezTo>
                    <a:pt x="5116" y="996"/>
                    <a:pt x="5108" y="1005"/>
                    <a:pt x="5109" y="1012"/>
                  </a:cubicBezTo>
                  <a:cubicBezTo>
                    <a:pt x="5110" y="1016"/>
                    <a:pt x="5122" y="1017"/>
                    <a:pt x="5110" y="1022"/>
                  </a:cubicBezTo>
                  <a:cubicBezTo>
                    <a:pt x="5105" y="1023"/>
                    <a:pt x="5103" y="1024"/>
                    <a:pt x="5101" y="1024"/>
                  </a:cubicBezTo>
                  <a:cubicBezTo>
                    <a:pt x="5099" y="1024"/>
                    <a:pt x="5097" y="1024"/>
                    <a:pt x="5094" y="1023"/>
                  </a:cubicBezTo>
                  <a:cubicBezTo>
                    <a:pt x="5085" y="1020"/>
                    <a:pt x="5091" y="1007"/>
                    <a:pt x="5084" y="1005"/>
                  </a:cubicBezTo>
                  <a:cubicBezTo>
                    <a:pt x="5082" y="1005"/>
                    <a:pt x="5077" y="1016"/>
                    <a:pt x="5077" y="1016"/>
                  </a:cubicBezTo>
                  <a:cubicBezTo>
                    <a:pt x="5072" y="1021"/>
                    <a:pt x="5065" y="1026"/>
                    <a:pt x="5057" y="1030"/>
                  </a:cubicBezTo>
                  <a:cubicBezTo>
                    <a:pt x="5050" y="1032"/>
                    <a:pt x="5047" y="1029"/>
                    <a:pt x="5042" y="1034"/>
                  </a:cubicBezTo>
                  <a:cubicBezTo>
                    <a:pt x="5035" y="1042"/>
                    <a:pt x="5036" y="1046"/>
                    <a:pt x="5033" y="1053"/>
                  </a:cubicBezTo>
                  <a:cubicBezTo>
                    <a:pt x="5032" y="1055"/>
                    <a:pt x="5030" y="1056"/>
                    <a:pt x="5027" y="1056"/>
                  </a:cubicBezTo>
                  <a:cubicBezTo>
                    <a:pt x="5025" y="1056"/>
                    <a:pt x="5023" y="1055"/>
                    <a:pt x="5021" y="1055"/>
                  </a:cubicBezTo>
                  <a:cubicBezTo>
                    <a:pt x="5017" y="1055"/>
                    <a:pt x="5013" y="1056"/>
                    <a:pt x="5010" y="1060"/>
                  </a:cubicBezTo>
                  <a:cubicBezTo>
                    <a:pt x="5007" y="1065"/>
                    <a:pt x="5009" y="1069"/>
                    <a:pt x="5003" y="1074"/>
                  </a:cubicBezTo>
                  <a:cubicBezTo>
                    <a:pt x="4998" y="1079"/>
                    <a:pt x="4992" y="1082"/>
                    <a:pt x="4986" y="1085"/>
                  </a:cubicBezTo>
                  <a:lnTo>
                    <a:pt x="4986" y="1085"/>
                  </a:lnTo>
                  <a:cubicBezTo>
                    <a:pt x="4998" y="1078"/>
                    <a:pt x="5008" y="1063"/>
                    <a:pt x="5002" y="1063"/>
                  </a:cubicBezTo>
                  <a:cubicBezTo>
                    <a:pt x="5000" y="1063"/>
                    <a:pt x="4997" y="1065"/>
                    <a:pt x="4991" y="1068"/>
                  </a:cubicBezTo>
                  <a:cubicBezTo>
                    <a:pt x="4980" y="1075"/>
                    <a:pt x="4960" y="1090"/>
                    <a:pt x="4964" y="1097"/>
                  </a:cubicBezTo>
                  <a:lnTo>
                    <a:pt x="4964" y="1097"/>
                  </a:lnTo>
                  <a:cubicBezTo>
                    <a:pt x="4963" y="1096"/>
                    <a:pt x="4961" y="1095"/>
                    <a:pt x="4959" y="1095"/>
                  </a:cubicBezTo>
                  <a:cubicBezTo>
                    <a:pt x="4941" y="1095"/>
                    <a:pt x="4886" y="1134"/>
                    <a:pt x="4869" y="1142"/>
                  </a:cubicBezTo>
                  <a:cubicBezTo>
                    <a:pt x="4852" y="1152"/>
                    <a:pt x="4863" y="1155"/>
                    <a:pt x="4867" y="1163"/>
                  </a:cubicBezTo>
                  <a:cubicBezTo>
                    <a:pt x="4865" y="1172"/>
                    <a:pt x="4863" y="1176"/>
                    <a:pt x="4858" y="1176"/>
                  </a:cubicBezTo>
                  <a:cubicBezTo>
                    <a:pt x="4856" y="1176"/>
                    <a:pt x="4853" y="1175"/>
                    <a:pt x="4849" y="1174"/>
                  </a:cubicBezTo>
                  <a:cubicBezTo>
                    <a:pt x="4847" y="1170"/>
                    <a:pt x="4842" y="1168"/>
                    <a:pt x="4836" y="1168"/>
                  </a:cubicBezTo>
                  <a:cubicBezTo>
                    <a:pt x="4818" y="1168"/>
                    <a:pt x="4790" y="1180"/>
                    <a:pt x="4775" y="1189"/>
                  </a:cubicBezTo>
                  <a:cubicBezTo>
                    <a:pt x="4763" y="1195"/>
                    <a:pt x="4751" y="1202"/>
                    <a:pt x="4745" y="1211"/>
                  </a:cubicBezTo>
                  <a:cubicBezTo>
                    <a:pt x="4737" y="1225"/>
                    <a:pt x="4732" y="1230"/>
                    <a:pt x="4715" y="1240"/>
                  </a:cubicBezTo>
                  <a:lnTo>
                    <a:pt x="4715" y="1240"/>
                  </a:lnTo>
                  <a:cubicBezTo>
                    <a:pt x="4728" y="1232"/>
                    <a:pt x="4732" y="1224"/>
                    <a:pt x="4725" y="1224"/>
                  </a:cubicBezTo>
                  <a:cubicBezTo>
                    <a:pt x="4722" y="1224"/>
                    <a:pt x="4718" y="1225"/>
                    <a:pt x="4711" y="1229"/>
                  </a:cubicBezTo>
                  <a:lnTo>
                    <a:pt x="4653" y="1259"/>
                  </a:lnTo>
                  <a:cubicBezTo>
                    <a:pt x="4632" y="1270"/>
                    <a:pt x="4622" y="1276"/>
                    <a:pt x="4616" y="1291"/>
                  </a:cubicBezTo>
                  <a:lnTo>
                    <a:pt x="4616" y="1291"/>
                  </a:lnTo>
                  <a:cubicBezTo>
                    <a:pt x="4619" y="1284"/>
                    <a:pt x="4620" y="1278"/>
                    <a:pt x="4615" y="1275"/>
                  </a:cubicBezTo>
                  <a:cubicBezTo>
                    <a:pt x="4614" y="1275"/>
                    <a:pt x="4613" y="1274"/>
                    <a:pt x="4612" y="1274"/>
                  </a:cubicBezTo>
                  <a:cubicBezTo>
                    <a:pt x="4606" y="1274"/>
                    <a:pt x="4596" y="1279"/>
                    <a:pt x="4596" y="1282"/>
                  </a:cubicBezTo>
                  <a:cubicBezTo>
                    <a:pt x="4598" y="1288"/>
                    <a:pt x="4582" y="1292"/>
                    <a:pt x="4574" y="1297"/>
                  </a:cubicBezTo>
                  <a:cubicBezTo>
                    <a:pt x="4568" y="1300"/>
                    <a:pt x="4571" y="1306"/>
                    <a:pt x="4568" y="1310"/>
                  </a:cubicBezTo>
                  <a:cubicBezTo>
                    <a:pt x="4564" y="1314"/>
                    <a:pt x="4560" y="1314"/>
                    <a:pt x="4555" y="1314"/>
                  </a:cubicBezTo>
                  <a:cubicBezTo>
                    <a:pt x="4554" y="1314"/>
                    <a:pt x="4552" y="1314"/>
                    <a:pt x="4551" y="1314"/>
                  </a:cubicBezTo>
                  <a:cubicBezTo>
                    <a:pt x="4549" y="1314"/>
                    <a:pt x="4547" y="1314"/>
                    <a:pt x="4545" y="1314"/>
                  </a:cubicBezTo>
                  <a:cubicBezTo>
                    <a:pt x="4538" y="1316"/>
                    <a:pt x="4531" y="1320"/>
                    <a:pt x="4524" y="1323"/>
                  </a:cubicBezTo>
                  <a:cubicBezTo>
                    <a:pt x="4517" y="1327"/>
                    <a:pt x="4508" y="1333"/>
                    <a:pt x="4506" y="1338"/>
                  </a:cubicBezTo>
                  <a:cubicBezTo>
                    <a:pt x="4506" y="1343"/>
                    <a:pt x="4497" y="1346"/>
                    <a:pt x="4488" y="1349"/>
                  </a:cubicBezTo>
                  <a:cubicBezTo>
                    <a:pt x="4486" y="1346"/>
                    <a:pt x="4487" y="1343"/>
                    <a:pt x="4485" y="1343"/>
                  </a:cubicBezTo>
                  <a:cubicBezTo>
                    <a:pt x="4483" y="1343"/>
                    <a:pt x="4480" y="1344"/>
                    <a:pt x="4474" y="1349"/>
                  </a:cubicBezTo>
                  <a:cubicBezTo>
                    <a:pt x="4465" y="1355"/>
                    <a:pt x="4457" y="1361"/>
                    <a:pt x="4450" y="1367"/>
                  </a:cubicBezTo>
                  <a:cubicBezTo>
                    <a:pt x="4450" y="1367"/>
                    <a:pt x="4450" y="1367"/>
                    <a:pt x="4450" y="1367"/>
                  </a:cubicBezTo>
                  <a:lnTo>
                    <a:pt x="4450" y="1367"/>
                  </a:lnTo>
                  <a:cubicBezTo>
                    <a:pt x="4450" y="1367"/>
                    <a:pt x="4440" y="1375"/>
                    <a:pt x="4437" y="1375"/>
                  </a:cubicBezTo>
                  <a:cubicBezTo>
                    <a:pt x="4436" y="1375"/>
                    <a:pt x="4436" y="1375"/>
                    <a:pt x="4436" y="1374"/>
                  </a:cubicBezTo>
                  <a:cubicBezTo>
                    <a:pt x="4437" y="1372"/>
                    <a:pt x="4441" y="1369"/>
                    <a:pt x="4437" y="1366"/>
                  </a:cubicBezTo>
                  <a:lnTo>
                    <a:pt x="4437" y="1366"/>
                  </a:lnTo>
                  <a:cubicBezTo>
                    <a:pt x="4423" y="1373"/>
                    <a:pt x="4426" y="1374"/>
                    <a:pt x="4419" y="1382"/>
                  </a:cubicBezTo>
                  <a:cubicBezTo>
                    <a:pt x="4415" y="1386"/>
                    <a:pt x="4405" y="1395"/>
                    <a:pt x="4397" y="1395"/>
                  </a:cubicBezTo>
                  <a:cubicBezTo>
                    <a:pt x="4396" y="1395"/>
                    <a:pt x="4395" y="1395"/>
                    <a:pt x="4394" y="1395"/>
                  </a:cubicBezTo>
                  <a:cubicBezTo>
                    <a:pt x="4387" y="1392"/>
                    <a:pt x="4390" y="1388"/>
                    <a:pt x="4384" y="1388"/>
                  </a:cubicBezTo>
                  <a:cubicBezTo>
                    <a:pt x="4382" y="1388"/>
                    <a:pt x="4379" y="1388"/>
                    <a:pt x="4373" y="1390"/>
                  </a:cubicBezTo>
                  <a:cubicBezTo>
                    <a:pt x="4362" y="1392"/>
                    <a:pt x="4346" y="1396"/>
                    <a:pt x="4334" y="1400"/>
                  </a:cubicBezTo>
                  <a:cubicBezTo>
                    <a:pt x="4323" y="1405"/>
                    <a:pt x="4333" y="1407"/>
                    <a:pt x="4333" y="1411"/>
                  </a:cubicBezTo>
                  <a:cubicBezTo>
                    <a:pt x="4334" y="1415"/>
                    <a:pt x="4325" y="1422"/>
                    <a:pt x="4317" y="1422"/>
                  </a:cubicBezTo>
                  <a:cubicBezTo>
                    <a:pt x="4316" y="1422"/>
                    <a:pt x="4316" y="1422"/>
                    <a:pt x="4315" y="1422"/>
                  </a:cubicBezTo>
                  <a:cubicBezTo>
                    <a:pt x="4308" y="1422"/>
                    <a:pt x="4291" y="1425"/>
                    <a:pt x="4293" y="1431"/>
                  </a:cubicBezTo>
                  <a:cubicBezTo>
                    <a:pt x="4292" y="1428"/>
                    <a:pt x="4289" y="1427"/>
                    <a:pt x="4286" y="1427"/>
                  </a:cubicBezTo>
                  <a:cubicBezTo>
                    <a:pt x="4273" y="1427"/>
                    <a:pt x="4243" y="1448"/>
                    <a:pt x="4234" y="1452"/>
                  </a:cubicBezTo>
                  <a:cubicBezTo>
                    <a:pt x="4228" y="1455"/>
                    <a:pt x="4226" y="1456"/>
                    <a:pt x="4224" y="1456"/>
                  </a:cubicBezTo>
                  <a:cubicBezTo>
                    <a:pt x="4223" y="1456"/>
                    <a:pt x="4221" y="1455"/>
                    <a:pt x="4220" y="1455"/>
                  </a:cubicBezTo>
                  <a:cubicBezTo>
                    <a:pt x="4218" y="1455"/>
                    <a:pt x="4217" y="1456"/>
                    <a:pt x="4214" y="1456"/>
                  </a:cubicBezTo>
                  <a:cubicBezTo>
                    <a:pt x="4203" y="1459"/>
                    <a:pt x="4190" y="1464"/>
                    <a:pt x="4180" y="1467"/>
                  </a:cubicBezTo>
                  <a:cubicBezTo>
                    <a:pt x="4172" y="1470"/>
                    <a:pt x="4129" y="1490"/>
                    <a:pt x="4115" y="1490"/>
                  </a:cubicBezTo>
                  <a:cubicBezTo>
                    <a:pt x="4113" y="1490"/>
                    <a:pt x="4112" y="1489"/>
                    <a:pt x="4112" y="1488"/>
                  </a:cubicBezTo>
                  <a:cubicBezTo>
                    <a:pt x="4097" y="1493"/>
                    <a:pt x="4093" y="1496"/>
                    <a:pt x="4095" y="1505"/>
                  </a:cubicBezTo>
                  <a:cubicBezTo>
                    <a:pt x="4096" y="1508"/>
                    <a:pt x="4088" y="1520"/>
                    <a:pt x="4081" y="1522"/>
                  </a:cubicBezTo>
                  <a:lnTo>
                    <a:pt x="4081" y="1522"/>
                  </a:lnTo>
                  <a:cubicBezTo>
                    <a:pt x="4081" y="1521"/>
                    <a:pt x="4071" y="1513"/>
                    <a:pt x="4067" y="1513"/>
                  </a:cubicBezTo>
                  <a:cubicBezTo>
                    <a:pt x="4066" y="1512"/>
                    <a:pt x="4064" y="1512"/>
                    <a:pt x="4063" y="1512"/>
                  </a:cubicBezTo>
                  <a:cubicBezTo>
                    <a:pt x="4053" y="1512"/>
                    <a:pt x="4043" y="1517"/>
                    <a:pt x="4035" y="1523"/>
                  </a:cubicBezTo>
                  <a:cubicBezTo>
                    <a:pt x="4027" y="1528"/>
                    <a:pt x="4017" y="1535"/>
                    <a:pt x="4008" y="1538"/>
                  </a:cubicBezTo>
                  <a:cubicBezTo>
                    <a:pt x="4008" y="1538"/>
                    <a:pt x="4007" y="1538"/>
                    <a:pt x="4007" y="1538"/>
                  </a:cubicBezTo>
                  <a:cubicBezTo>
                    <a:pt x="4004" y="1538"/>
                    <a:pt x="3997" y="1535"/>
                    <a:pt x="3995" y="1535"/>
                  </a:cubicBezTo>
                  <a:cubicBezTo>
                    <a:pt x="3976" y="1536"/>
                    <a:pt x="3984" y="1558"/>
                    <a:pt x="3970" y="1563"/>
                  </a:cubicBezTo>
                  <a:cubicBezTo>
                    <a:pt x="3967" y="1564"/>
                    <a:pt x="3965" y="1565"/>
                    <a:pt x="3964" y="1565"/>
                  </a:cubicBezTo>
                  <a:cubicBezTo>
                    <a:pt x="3955" y="1565"/>
                    <a:pt x="3963" y="1550"/>
                    <a:pt x="3953" y="1550"/>
                  </a:cubicBezTo>
                  <a:cubicBezTo>
                    <a:pt x="3953" y="1550"/>
                    <a:pt x="3952" y="1550"/>
                    <a:pt x="3951" y="1550"/>
                  </a:cubicBezTo>
                  <a:cubicBezTo>
                    <a:pt x="3928" y="1555"/>
                    <a:pt x="3908" y="1578"/>
                    <a:pt x="3890" y="1589"/>
                  </a:cubicBezTo>
                  <a:cubicBezTo>
                    <a:pt x="3887" y="1591"/>
                    <a:pt x="3863" y="1602"/>
                    <a:pt x="3857" y="1602"/>
                  </a:cubicBezTo>
                  <a:cubicBezTo>
                    <a:pt x="3855" y="1602"/>
                    <a:pt x="3855" y="1600"/>
                    <a:pt x="3859" y="1597"/>
                  </a:cubicBezTo>
                  <a:cubicBezTo>
                    <a:pt x="3876" y="1591"/>
                    <a:pt x="3881" y="1584"/>
                    <a:pt x="3870" y="1584"/>
                  </a:cubicBezTo>
                  <a:cubicBezTo>
                    <a:pt x="3868" y="1584"/>
                    <a:pt x="3865" y="1585"/>
                    <a:pt x="3861" y="1585"/>
                  </a:cubicBezTo>
                  <a:cubicBezTo>
                    <a:pt x="3853" y="1586"/>
                    <a:pt x="3829" y="1595"/>
                    <a:pt x="3834" y="1601"/>
                  </a:cubicBezTo>
                  <a:cubicBezTo>
                    <a:pt x="3835" y="1603"/>
                    <a:pt x="3850" y="1605"/>
                    <a:pt x="3845" y="1610"/>
                  </a:cubicBezTo>
                  <a:cubicBezTo>
                    <a:pt x="3845" y="1610"/>
                    <a:pt x="3844" y="1610"/>
                    <a:pt x="3844" y="1610"/>
                  </a:cubicBezTo>
                  <a:cubicBezTo>
                    <a:pt x="3841" y="1610"/>
                    <a:pt x="3821" y="1606"/>
                    <a:pt x="3808" y="1606"/>
                  </a:cubicBezTo>
                  <a:cubicBezTo>
                    <a:pt x="3803" y="1606"/>
                    <a:pt x="3798" y="1606"/>
                    <a:pt x="3797" y="1609"/>
                  </a:cubicBezTo>
                  <a:cubicBezTo>
                    <a:pt x="3797" y="1614"/>
                    <a:pt x="3801" y="1618"/>
                    <a:pt x="3799" y="1624"/>
                  </a:cubicBezTo>
                  <a:cubicBezTo>
                    <a:pt x="3797" y="1629"/>
                    <a:pt x="3789" y="1634"/>
                    <a:pt x="3784" y="1638"/>
                  </a:cubicBezTo>
                  <a:cubicBezTo>
                    <a:pt x="3781" y="1631"/>
                    <a:pt x="3781" y="1626"/>
                    <a:pt x="3774" y="1626"/>
                  </a:cubicBezTo>
                  <a:cubicBezTo>
                    <a:pt x="3770" y="1626"/>
                    <a:pt x="3765" y="1627"/>
                    <a:pt x="3758" y="1630"/>
                  </a:cubicBezTo>
                  <a:cubicBezTo>
                    <a:pt x="3752" y="1631"/>
                    <a:pt x="3720" y="1647"/>
                    <a:pt x="3732" y="1650"/>
                  </a:cubicBezTo>
                  <a:lnTo>
                    <a:pt x="3712" y="1656"/>
                  </a:lnTo>
                  <a:cubicBezTo>
                    <a:pt x="3709" y="1652"/>
                    <a:pt x="3713" y="1646"/>
                    <a:pt x="3708" y="1644"/>
                  </a:cubicBezTo>
                  <a:cubicBezTo>
                    <a:pt x="3706" y="1643"/>
                    <a:pt x="3705" y="1643"/>
                    <a:pt x="3703" y="1643"/>
                  </a:cubicBezTo>
                  <a:cubicBezTo>
                    <a:pt x="3696" y="1643"/>
                    <a:pt x="3686" y="1646"/>
                    <a:pt x="3679" y="1649"/>
                  </a:cubicBezTo>
                  <a:cubicBezTo>
                    <a:pt x="3663" y="1656"/>
                    <a:pt x="3660" y="1671"/>
                    <a:pt x="3649" y="1671"/>
                  </a:cubicBezTo>
                  <a:cubicBezTo>
                    <a:pt x="3646" y="1671"/>
                    <a:pt x="3642" y="1670"/>
                    <a:pt x="3638" y="1667"/>
                  </a:cubicBezTo>
                  <a:cubicBezTo>
                    <a:pt x="3636" y="1662"/>
                    <a:pt x="3635" y="1661"/>
                    <a:pt x="3633" y="1661"/>
                  </a:cubicBezTo>
                  <a:cubicBezTo>
                    <a:pt x="3627" y="1661"/>
                    <a:pt x="3619" y="1677"/>
                    <a:pt x="3607" y="1680"/>
                  </a:cubicBezTo>
                  <a:cubicBezTo>
                    <a:pt x="3605" y="1681"/>
                    <a:pt x="3603" y="1681"/>
                    <a:pt x="3600" y="1681"/>
                  </a:cubicBezTo>
                  <a:cubicBezTo>
                    <a:pt x="3595" y="1681"/>
                    <a:pt x="3589" y="1680"/>
                    <a:pt x="3583" y="1680"/>
                  </a:cubicBezTo>
                  <a:cubicBezTo>
                    <a:pt x="3579" y="1680"/>
                    <a:pt x="3575" y="1681"/>
                    <a:pt x="3572" y="1683"/>
                  </a:cubicBezTo>
                  <a:cubicBezTo>
                    <a:pt x="3570" y="1684"/>
                    <a:pt x="3559" y="1698"/>
                    <a:pt x="3560" y="1699"/>
                  </a:cubicBezTo>
                  <a:cubicBezTo>
                    <a:pt x="3552" y="1695"/>
                    <a:pt x="3559" y="1690"/>
                    <a:pt x="3546" y="1690"/>
                  </a:cubicBezTo>
                  <a:cubicBezTo>
                    <a:pt x="3545" y="1690"/>
                    <a:pt x="3544" y="1690"/>
                    <a:pt x="3543" y="1690"/>
                  </a:cubicBezTo>
                  <a:cubicBezTo>
                    <a:pt x="3535" y="1691"/>
                    <a:pt x="3519" y="1693"/>
                    <a:pt x="3516" y="1700"/>
                  </a:cubicBezTo>
                  <a:cubicBezTo>
                    <a:pt x="3515" y="1706"/>
                    <a:pt x="3500" y="1707"/>
                    <a:pt x="3489" y="1711"/>
                  </a:cubicBezTo>
                  <a:cubicBezTo>
                    <a:pt x="3482" y="1713"/>
                    <a:pt x="3483" y="1724"/>
                    <a:pt x="3468" y="1728"/>
                  </a:cubicBezTo>
                  <a:lnTo>
                    <a:pt x="3481" y="1731"/>
                  </a:lnTo>
                  <a:cubicBezTo>
                    <a:pt x="3474" y="1736"/>
                    <a:pt x="3472" y="1741"/>
                    <a:pt x="3461" y="1742"/>
                  </a:cubicBezTo>
                  <a:cubicBezTo>
                    <a:pt x="3460" y="1738"/>
                    <a:pt x="3458" y="1731"/>
                    <a:pt x="3468" y="1728"/>
                  </a:cubicBezTo>
                  <a:lnTo>
                    <a:pt x="3466" y="1717"/>
                  </a:lnTo>
                  <a:cubicBezTo>
                    <a:pt x="3459" y="1720"/>
                    <a:pt x="3446" y="1722"/>
                    <a:pt x="3446" y="1728"/>
                  </a:cubicBezTo>
                  <a:cubicBezTo>
                    <a:pt x="3441" y="1733"/>
                    <a:pt x="3439" y="1735"/>
                    <a:pt x="3435" y="1735"/>
                  </a:cubicBezTo>
                  <a:cubicBezTo>
                    <a:pt x="3432" y="1735"/>
                    <a:pt x="3430" y="1734"/>
                    <a:pt x="3426" y="1734"/>
                  </a:cubicBezTo>
                  <a:cubicBezTo>
                    <a:pt x="3418" y="1736"/>
                    <a:pt x="3416" y="1737"/>
                    <a:pt x="3418" y="1741"/>
                  </a:cubicBezTo>
                  <a:cubicBezTo>
                    <a:pt x="3419" y="1748"/>
                    <a:pt x="3406" y="1751"/>
                    <a:pt x="3398" y="1753"/>
                  </a:cubicBezTo>
                  <a:lnTo>
                    <a:pt x="3394" y="1734"/>
                  </a:lnTo>
                  <a:lnTo>
                    <a:pt x="3394" y="1734"/>
                  </a:lnTo>
                  <a:cubicBezTo>
                    <a:pt x="3396" y="1741"/>
                    <a:pt x="3364" y="1751"/>
                    <a:pt x="3353" y="1754"/>
                  </a:cubicBezTo>
                  <a:cubicBezTo>
                    <a:pt x="3349" y="1755"/>
                    <a:pt x="3347" y="1755"/>
                    <a:pt x="3345" y="1755"/>
                  </a:cubicBezTo>
                  <a:cubicBezTo>
                    <a:pt x="3339" y="1755"/>
                    <a:pt x="3336" y="1753"/>
                    <a:pt x="3330" y="1753"/>
                  </a:cubicBezTo>
                  <a:cubicBezTo>
                    <a:pt x="3329" y="1753"/>
                    <a:pt x="3329" y="1753"/>
                    <a:pt x="3328" y="1753"/>
                  </a:cubicBezTo>
                  <a:cubicBezTo>
                    <a:pt x="3281" y="1758"/>
                    <a:pt x="3235" y="1773"/>
                    <a:pt x="3190" y="1783"/>
                  </a:cubicBezTo>
                  <a:cubicBezTo>
                    <a:pt x="3190" y="1783"/>
                    <a:pt x="3187" y="1779"/>
                    <a:pt x="3181" y="1779"/>
                  </a:cubicBezTo>
                  <a:cubicBezTo>
                    <a:pt x="3180" y="1779"/>
                    <a:pt x="3179" y="1780"/>
                    <a:pt x="3178" y="1780"/>
                  </a:cubicBezTo>
                  <a:lnTo>
                    <a:pt x="3155" y="1786"/>
                  </a:lnTo>
                  <a:cubicBezTo>
                    <a:pt x="3131" y="1793"/>
                    <a:pt x="3107" y="1800"/>
                    <a:pt x="3082" y="1808"/>
                  </a:cubicBezTo>
                  <a:cubicBezTo>
                    <a:pt x="3051" y="1817"/>
                    <a:pt x="3016" y="1826"/>
                    <a:pt x="2985" y="1837"/>
                  </a:cubicBezTo>
                  <a:cubicBezTo>
                    <a:pt x="2972" y="1842"/>
                    <a:pt x="2959" y="1845"/>
                    <a:pt x="2953" y="1851"/>
                  </a:cubicBezTo>
                  <a:cubicBezTo>
                    <a:pt x="2949" y="1856"/>
                    <a:pt x="2937" y="1858"/>
                    <a:pt x="2930" y="1858"/>
                  </a:cubicBezTo>
                  <a:cubicBezTo>
                    <a:pt x="2936" y="1858"/>
                    <a:pt x="2941" y="1853"/>
                    <a:pt x="2934" y="1853"/>
                  </a:cubicBezTo>
                  <a:cubicBezTo>
                    <a:pt x="2934" y="1853"/>
                    <a:pt x="2933" y="1853"/>
                    <a:pt x="2932" y="1853"/>
                  </a:cubicBezTo>
                  <a:cubicBezTo>
                    <a:pt x="2914" y="1855"/>
                    <a:pt x="2893" y="1860"/>
                    <a:pt x="2874" y="1865"/>
                  </a:cubicBezTo>
                  <a:cubicBezTo>
                    <a:pt x="2866" y="1866"/>
                    <a:pt x="2843" y="1869"/>
                    <a:pt x="2839" y="1875"/>
                  </a:cubicBezTo>
                  <a:cubicBezTo>
                    <a:pt x="2835" y="1879"/>
                    <a:pt x="2844" y="1889"/>
                    <a:pt x="2845" y="1893"/>
                  </a:cubicBezTo>
                  <a:cubicBezTo>
                    <a:pt x="2843" y="1894"/>
                    <a:pt x="2841" y="1894"/>
                    <a:pt x="2840" y="1894"/>
                  </a:cubicBezTo>
                  <a:cubicBezTo>
                    <a:pt x="2828" y="1894"/>
                    <a:pt x="2823" y="1886"/>
                    <a:pt x="2821" y="1880"/>
                  </a:cubicBezTo>
                  <a:cubicBezTo>
                    <a:pt x="2820" y="1877"/>
                    <a:pt x="2818" y="1876"/>
                    <a:pt x="2814" y="1876"/>
                  </a:cubicBezTo>
                  <a:cubicBezTo>
                    <a:pt x="2808" y="1876"/>
                    <a:pt x="2797" y="1880"/>
                    <a:pt x="2787" y="1882"/>
                  </a:cubicBezTo>
                  <a:cubicBezTo>
                    <a:pt x="2767" y="1886"/>
                    <a:pt x="2744" y="1892"/>
                    <a:pt x="2725" y="1893"/>
                  </a:cubicBezTo>
                  <a:cubicBezTo>
                    <a:pt x="2721" y="1893"/>
                    <a:pt x="2716" y="1891"/>
                    <a:pt x="2714" y="1891"/>
                  </a:cubicBezTo>
                  <a:cubicBezTo>
                    <a:pt x="2703" y="1893"/>
                    <a:pt x="2698" y="1899"/>
                    <a:pt x="2691" y="1903"/>
                  </a:cubicBezTo>
                  <a:cubicBezTo>
                    <a:pt x="2683" y="1908"/>
                    <a:pt x="2673" y="1909"/>
                    <a:pt x="2663" y="1909"/>
                  </a:cubicBezTo>
                  <a:cubicBezTo>
                    <a:pt x="2655" y="1909"/>
                    <a:pt x="2646" y="1908"/>
                    <a:pt x="2639" y="1908"/>
                  </a:cubicBezTo>
                  <a:cubicBezTo>
                    <a:pt x="2636" y="1908"/>
                    <a:pt x="2633" y="1908"/>
                    <a:pt x="2631" y="1908"/>
                  </a:cubicBezTo>
                  <a:cubicBezTo>
                    <a:pt x="2611" y="1910"/>
                    <a:pt x="2607" y="1918"/>
                    <a:pt x="2600" y="1927"/>
                  </a:cubicBezTo>
                  <a:cubicBezTo>
                    <a:pt x="2595" y="1932"/>
                    <a:pt x="2592" y="1933"/>
                    <a:pt x="2590" y="1933"/>
                  </a:cubicBezTo>
                  <a:cubicBezTo>
                    <a:pt x="2584" y="1933"/>
                    <a:pt x="2585" y="1921"/>
                    <a:pt x="2584" y="1919"/>
                  </a:cubicBezTo>
                  <a:cubicBezTo>
                    <a:pt x="2583" y="1918"/>
                    <a:pt x="2582" y="1917"/>
                    <a:pt x="2581" y="1917"/>
                  </a:cubicBezTo>
                  <a:cubicBezTo>
                    <a:pt x="2573" y="1917"/>
                    <a:pt x="2559" y="1931"/>
                    <a:pt x="2558" y="1932"/>
                  </a:cubicBezTo>
                  <a:cubicBezTo>
                    <a:pt x="2553" y="1934"/>
                    <a:pt x="2549" y="1935"/>
                    <a:pt x="2546" y="1935"/>
                  </a:cubicBezTo>
                  <a:cubicBezTo>
                    <a:pt x="2537" y="1935"/>
                    <a:pt x="2532" y="1929"/>
                    <a:pt x="2523" y="1927"/>
                  </a:cubicBezTo>
                  <a:cubicBezTo>
                    <a:pt x="2522" y="1927"/>
                    <a:pt x="2520" y="1927"/>
                    <a:pt x="2519" y="1927"/>
                  </a:cubicBezTo>
                  <a:cubicBezTo>
                    <a:pt x="2505" y="1927"/>
                    <a:pt x="2488" y="1932"/>
                    <a:pt x="2476" y="1935"/>
                  </a:cubicBezTo>
                  <a:cubicBezTo>
                    <a:pt x="2469" y="1937"/>
                    <a:pt x="2440" y="1945"/>
                    <a:pt x="2424" y="1945"/>
                  </a:cubicBezTo>
                  <a:cubicBezTo>
                    <a:pt x="2418" y="1945"/>
                    <a:pt x="2414" y="1944"/>
                    <a:pt x="2414" y="1941"/>
                  </a:cubicBezTo>
                  <a:cubicBezTo>
                    <a:pt x="2402" y="1941"/>
                    <a:pt x="2389" y="1947"/>
                    <a:pt x="2378" y="1950"/>
                  </a:cubicBezTo>
                  <a:cubicBezTo>
                    <a:pt x="2336" y="1961"/>
                    <a:pt x="2291" y="1967"/>
                    <a:pt x="2249" y="1977"/>
                  </a:cubicBezTo>
                  <a:cubicBezTo>
                    <a:pt x="2235" y="1981"/>
                    <a:pt x="2217" y="1987"/>
                    <a:pt x="2219" y="1996"/>
                  </a:cubicBezTo>
                  <a:cubicBezTo>
                    <a:pt x="2218" y="1991"/>
                    <a:pt x="2220" y="1982"/>
                    <a:pt x="2210" y="1981"/>
                  </a:cubicBezTo>
                  <a:cubicBezTo>
                    <a:pt x="2209" y="1980"/>
                    <a:pt x="2208" y="1980"/>
                    <a:pt x="2207" y="1980"/>
                  </a:cubicBezTo>
                  <a:cubicBezTo>
                    <a:pt x="2201" y="1980"/>
                    <a:pt x="2198" y="1984"/>
                    <a:pt x="2190" y="1984"/>
                  </a:cubicBezTo>
                  <a:lnTo>
                    <a:pt x="2174" y="1984"/>
                  </a:lnTo>
                  <a:cubicBezTo>
                    <a:pt x="2170" y="1984"/>
                    <a:pt x="2167" y="1984"/>
                    <a:pt x="2163" y="1984"/>
                  </a:cubicBezTo>
                  <a:cubicBezTo>
                    <a:pt x="2146" y="1984"/>
                    <a:pt x="2129" y="1986"/>
                    <a:pt x="2111" y="1989"/>
                  </a:cubicBezTo>
                  <a:cubicBezTo>
                    <a:pt x="2107" y="1991"/>
                    <a:pt x="2095" y="1994"/>
                    <a:pt x="2084" y="1996"/>
                  </a:cubicBezTo>
                  <a:cubicBezTo>
                    <a:pt x="2072" y="1997"/>
                    <a:pt x="2062" y="1999"/>
                    <a:pt x="2062" y="1999"/>
                  </a:cubicBezTo>
                  <a:cubicBezTo>
                    <a:pt x="2055" y="2010"/>
                    <a:pt x="2062" y="2022"/>
                    <a:pt x="2053" y="2033"/>
                  </a:cubicBezTo>
                  <a:cubicBezTo>
                    <a:pt x="2053" y="2034"/>
                    <a:pt x="2052" y="2034"/>
                    <a:pt x="2050" y="2034"/>
                  </a:cubicBezTo>
                  <a:cubicBezTo>
                    <a:pt x="2042" y="2034"/>
                    <a:pt x="2023" y="2026"/>
                    <a:pt x="2035" y="2016"/>
                  </a:cubicBezTo>
                  <a:cubicBezTo>
                    <a:pt x="2047" y="2008"/>
                    <a:pt x="2043" y="2004"/>
                    <a:pt x="2031" y="2004"/>
                  </a:cubicBezTo>
                  <a:cubicBezTo>
                    <a:pt x="2027" y="2004"/>
                    <a:pt x="2023" y="2005"/>
                    <a:pt x="2018" y="2005"/>
                  </a:cubicBezTo>
                  <a:cubicBezTo>
                    <a:pt x="2009" y="2006"/>
                    <a:pt x="1994" y="2007"/>
                    <a:pt x="1988" y="2011"/>
                  </a:cubicBezTo>
                  <a:cubicBezTo>
                    <a:pt x="1984" y="2014"/>
                    <a:pt x="1986" y="2017"/>
                    <a:pt x="1979" y="2017"/>
                  </a:cubicBezTo>
                  <a:cubicBezTo>
                    <a:pt x="1978" y="2017"/>
                    <a:pt x="1977" y="2017"/>
                    <a:pt x="1975" y="2016"/>
                  </a:cubicBezTo>
                  <a:cubicBezTo>
                    <a:pt x="1967" y="2016"/>
                    <a:pt x="1928" y="2006"/>
                    <a:pt x="1932" y="2000"/>
                  </a:cubicBezTo>
                  <a:lnTo>
                    <a:pt x="1932" y="2000"/>
                  </a:lnTo>
                  <a:cubicBezTo>
                    <a:pt x="1926" y="2008"/>
                    <a:pt x="1920" y="2009"/>
                    <a:pt x="1902" y="2010"/>
                  </a:cubicBezTo>
                  <a:cubicBezTo>
                    <a:pt x="1886" y="2012"/>
                    <a:pt x="1872" y="2014"/>
                    <a:pt x="1857" y="2019"/>
                  </a:cubicBezTo>
                  <a:cubicBezTo>
                    <a:pt x="1854" y="2020"/>
                    <a:pt x="1842" y="2027"/>
                    <a:pt x="1839" y="2027"/>
                  </a:cubicBezTo>
                  <a:cubicBezTo>
                    <a:pt x="1838" y="2027"/>
                    <a:pt x="1838" y="2027"/>
                    <a:pt x="1838" y="2027"/>
                  </a:cubicBezTo>
                  <a:cubicBezTo>
                    <a:pt x="1834" y="2025"/>
                    <a:pt x="1829" y="2019"/>
                    <a:pt x="1822" y="2019"/>
                  </a:cubicBezTo>
                  <a:cubicBezTo>
                    <a:pt x="1811" y="2019"/>
                    <a:pt x="1802" y="2024"/>
                    <a:pt x="1792" y="2025"/>
                  </a:cubicBezTo>
                  <a:lnTo>
                    <a:pt x="1755" y="2028"/>
                  </a:lnTo>
                  <a:cubicBezTo>
                    <a:pt x="1752" y="2026"/>
                    <a:pt x="1749" y="2026"/>
                    <a:pt x="1747" y="2026"/>
                  </a:cubicBezTo>
                  <a:cubicBezTo>
                    <a:pt x="1737" y="2026"/>
                    <a:pt x="1735" y="2036"/>
                    <a:pt x="1733" y="2040"/>
                  </a:cubicBezTo>
                  <a:cubicBezTo>
                    <a:pt x="1732" y="2046"/>
                    <a:pt x="1723" y="2047"/>
                    <a:pt x="1713" y="2048"/>
                  </a:cubicBezTo>
                  <a:cubicBezTo>
                    <a:pt x="1713" y="2038"/>
                    <a:pt x="1716" y="2033"/>
                    <a:pt x="1698" y="2033"/>
                  </a:cubicBezTo>
                  <a:cubicBezTo>
                    <a:pt x="1697" y="2033"/>
                    <a:pt x="1695" y="2033"/>
                    <a:pt x="1693" y="2033"/>
                  </a:cubicBezTo>
                  <a:cubicBezTo>
                    <a:pt x="1653" y="2034"/>
                    <a:pt x="1612" y="2037"/>
                    <a:pt x="1572" y="2039"/>
                  </a:cubicBezTo>
                  <a:cubicBezTo>
                    <a:pt x="1568" y="2039"/>
                    <a:pt x="1525" y="2040"/>
                    <a:pt x="1532" y="2044"/>
                  </a:cubicBezTo>
                  <a:cubicBezTo>
                    <a:pt x="1541" y="2051"/>
                    <a:pt x="1526" y="2053"/>
                    <a:pt x="1516" y="2053"/>
                  </a:cubicBezTo>
                  <a:cubicBezTo>
                    <a:pt x="1513" y="2053"/>
                    <a:pt x="1511" y="2052"/>
                    <a:pt x="1509" y="2052"/>
                  </a:cubicBezTo>
                  <a:cubicBezTo>
                    <a:pt x="1500" y="2051"/>
                    <a:pt x="1505" y="2045"/>
                    <a:pt x="1499" y="2044"/>
                  </a:cubicBezTo>
                  <a:cubicBezTo>
                    <a:pt x="1496" y="2043"/>
                    <a:pt x="1493" y="2042"/>
                    <a:pt x="1490" y="2042"/>
                  </a:cubicBezTo>
                  <a:cubicBezTo>
                    <a:pt x="1487" y="2042"/>
                    <a:pt x="1483" y="2043"/>
                    <a:pt x="1480" y="2043"/>
                  </a:cubicBezTo>
                  <a:cubicBezTo>
                    <a:pt x="1476" y="2043"/>
                    <a:pt x="1468" y="2042"/>
                    <a:pt x="1460" y="2042"/>
                  </a:cubicBezTo>
                  <a:cubicBezTo>
                    <a:pt x="1448" y="2042"/>
                    <a:pt x="1435" y="2043"/>
                    <a:pt x="1430" y="2046"/>
                  </a:cubicBezTo>
                  <a:cubicBezTo>
                    <a:pt x="1423" y="2051"/>
                    <a:pt x="1414" y="2048"/>
                    <a:pt x="1401" y="2051"/>
                  </a:cubicBezTo>
                  <a:cubicBezTo>
                    <a:pt x="1394" y="2052"/>
                    <a:pt x="1385" y="2060"/>
                    <a:pt x="1381" y="2060"/>
                  </a:cubicBezTo>
                  <a:cubicBezTo>
                    <a:pt x="1377" y="2060"/>
                    <a:pt x="1374" y="2055"/>
                    <a:pt x="1369" y="2053"/>
                  </a:cubicBezTo>
                  <a:cubicBezTo>
                    <a:pt x="1360" y="2050"/>
                    <a:pt x="1350" y="2048"/>
                    <a:pt x="1339" y="2048"/>
                  </a:cubicBezTo>
                  <a:cubicBezTo>
                    <a:pt x="1336" y="2048"/>
                    <a:pt x="1333" y="2049"/>
                    <a:pt x="1330" y="2049"/>
                  </a:cubicBezTo>
                  <a:cubicBezTo>
                    <a:pt x="1309" y="2050"/>
                    <a:pt x="1285" y="2050"/>
                    <a:pt x="1265" y="2051"/>
                  </a:cubicBezTo>
                  <a:cubicBezTo>
                    <a:pt x="1253" y="2053"/>
                    <a:pt x="1249" y="2057"/>
                    <a:pt x="1249" y="2062"/>
                  </a:cubicBezTo>
                  <a:cubicBezTo>
                    <a:pt x="1246" y="2063"/>
                    <a:pt x="1245" y="2065"/>
                    <a:pt x="1244" y="2066"/>
                  </a:cubicBezTo>
                  <a:lnTo>
                    <a:pt x="1244" y="2066"/>
                  </a:lnTo>
                  <a:cubicBezTo>
                    <a:pt x="1244" y="2057"/>
                    <a:pt x="1240" y="2048"/>
                    <a:pt x="1231" y="2047"/>
                  </a:cubicBezTo>
                  <a:cubicBezTo>
                    <a:pt x="1227" y="2047"/>
                    <a:pt x="1215" y="2045"/>
                    <a:pt x="1206" y="2045"/>
                  </a:cubicBezTo>
                  <a:cubicBezTo>
                    <a:pt x="1198" y="2045"/>
                    <a:pt x="1192" y="2046"/>
                    <a:pt x="1190" y="2048"/>
                  </a:cubicBezTo>
                  <a:cubicBezTo>
                    <a:pt x="1185" y="2054"/>
                    <a:pt x="1183" y="2059"/>
                    <a:pt x="1173" y="2059"/>
                  </a:cubicBezTo>
                  <a:cubicBezTo>
                    <a:pt x="1169" y="2059"/>
                    <a:pt x="1165" y="2059"/>
                    <a:pt x="1158" y="2057"/>
                  </a:cubicBezTo>
                  <a:cubicBezTo>
                    <a:pt x="1138" y="2054"/>
                    <a:pt x="1118" y="2050"/>
                    <a:pt x="1098" y="2050"/>
                  </a:cubicBezTo>
                  <a:cubicBezTo>
                    <a:pt x="1095" y="2050"/>
                    <a:pt x="1093" y="2050"/>
                    <a:pt x="1091" y="2051"/>
                  </a:cubicBezTo>
                  <a:cubicBezTo>
                    <a:pt x="1078" y="2051"/>
                    <a:pt x="1068" y="2061"/>
                    <a:pt x="1058" y="2061"/>
                  </a:cubicBezTo>
                  <a:cubicBezTo>
                    <a:pt x="1057" y="2061"/>
                    <a:pt x="1056" y="2061"/>
                    <a:pt x="1055" y="2061"/>
                  </a:cubicBezTo>
                  <a:cubicBezTo>
                    <a:pt x="1037" y="2058"/>
                    <a:pt x="1036" y="2042"/>
                    <a:pt x="1015" y="2038"/>
                  </a:cubicBezTo>
                  <a:cubicBezTo>
                    <a:pt x="1014" y="2038"/>
                    <a:pt x="1013" y="2038"/>
                    <a:pt x="1012" y="2038"/>
                  </a:cubicBezTo>
                  <a:cubicBezTo>
                    <a:pt x="1004" y="2038"/>
                    <a:pt x="1011" y="2048"/>
                    <a:pt x="1010" y="2051"/>
                  </a:cubicBezTo>
                  <a:cubicBezTo>
                    <a:pt x="1000" y="2051"/>
                    <a:pt x="996" y="2039"/>
                    <a:pt x="987" y="2039"/>
                  </a:cubicBezTo>
                  <a:cubicBezTo>
                    <a:pt x="986" y="2039"/>
                    <a:pt x="985" y="2039"/>
                    <a:pt x="983" y="2039"/>
                  </a:cubicBezTo>
                  <a:cubicBezTo>
                    <a:pt x="981" y="2040"/>
                    <a:pt x="976" y="2061"/>
                    <a:pt x="965" y="2061"/>
                  </a:cubicBezTo>
                  <a:cubicBezTo>
                    <a:pt x="963" y="2061"/>
                    <a:pt x="961" y="2060"/>
                    <a:pt x="958" y="2058"/>
                  </a:cubicBezTo>
                  <a:cubicBezTo>
                    <a:pt x="950" y="2054"/>
                    <a:pt x="959" y="2047"/>
                    <a:pt x="944" y="2043"/>
                  </a:cubicBezTo>
                  <a:cubicBezTo>
                    <a:pt x="940" y="2041"/>
                    <a:pt x="933" y="2041"/>
                    <a:pt x="927" y="2041"/>
                  </a:cubicBezTo>
                  <a:cubicBezTo>
                    <a:pt x="925" y="2041"/>
                    <a:pt x="922" y="2041"/>
                    <a:pt x="920" y="2041"/>
                  </a:cubicBezTo>
                  <a:cubicBezTo>
                    <a:pt x="905" y="2043"/>
                    <a:pt x="921" y="2055"/>
                    <a:pt x="900" y="2055"/>
                  </a:cubicBezTo>
                  <a:cubicBezTo>
                    <a:pt x="898" y="2055"/>
                    <a:pt x="896" y="2055"/>
                    <a:pt x="893" y="2055"/>
                  </a:cubicBezTo>
                  <a:cubicBezTo>
                    <a:pt x="895" y="2049"/>
                    <a:pt x="893" y="2043"/>
                    <a:pt x="884" y="2037"/>
                  </a:cubicBezTo>
                  <a:cubicBezTo>
                    <a:pt x="877" y="2035"/>
                    <a:pt x="868" y="2032"/>
                    <a:pt x="861" y="2032"/>
                  </a:cubicBezTo>
                  <a:cubicBezTo>
                    <a:pt x="857" y="2032"/>
                    <a:pt x="853" y="2033"/>
                    <a:pt x="852" y="2038"/>
                  </a:cubicBezTo>
                  <a:lnTo>
                    <a:pt x="852" y="2038"/>
                  </a:lnTo>
                  <a:cubicBezTo>
                    <a:pt x="853" y="2030"/>
                    <a:pt x="848" y="2027"/>
                    <a:pt x="841" y="2027"/>
                  </a:cubicBezTo>
                  <a:cubicBezTo>
                    <a:pt x="835" y="2027"/>
                    <a:pt x="828" y="2029"/>
                    <a:pt x="821" y="2032"/>
                  </a:cubicBezTo>
                  <a:cubicBezTo>
                    <a:pt x="822" y="2025"/>
                    <a:pt x="791" y="2024"/>
                    <a:pt x="768" y="2024"/>
                  </a:cubicBezTo>
                  <a:cubicBezTo>
                    <a:pt x="761" y="2024"/>
                    <a:pt x="755" y="2025"/>
                    <a:pt x="750" y="2025"/>
                  </a:cubicBezTo>
                  <a:cubicBezTo>
                    <a:pt x="747" y="2025"/>
                    <a:pt x="745" y="2024"/>
                    <a:pt x="743" y="2024"/>
                  </a:cubicBezTo>
                  <a:lnTo>
                    <a:pt x="743" y="2024"/>
                  </a:lnTo>
                  <a:cubicBezTo>
                    <a:pt x="769" y="2027"/>
                    <a:pt x="771" y="2036"/>
                    <a:pt x="755" y="2036"/>
                  </a:cubicBezTo>
                  <a:cubicBezTo>
                    <a:pt x="751" y="2036"/>
                    <a:pt x="746" y="2036"/>
                    <a:pt x="739" y="2034"/>
                  </a:cubicBezTo>
                  <a:cubicBezTo>
                    <a:pt x="718" y="2029"/>
                    <a:pt x="695" y="2024"/>
                    <a:pt x="673" y="2022"/>
                  </a:cubicBezTo>
                  <a:lnTo>
                    <a:pt x="673" y="2022"/>
                  </a:lnTo>
                  <a:cubicBezTo>
                    <a:pt x="672" y="2034"/>
                    <a:pt x="728" y="2043"/>
                    <a:pt x="745" y="2047"/>
                  </a:cubicBezTo>
                  <a:cubicBezTo>
                    <a:pt x="728" y="2045"/>
                    <a:pt x="711" y="2044"/>
                    <a:pt x="693" y="2041"/>
                  </a:cubicBezTo>
                  <a:cubicBezTo>
                    <a:pt x="683" y="2039"/>
                    <a:pt x="665" y="2036"/>
                    <a:pt x="660" y="2029"/>
                  </a:cubicBezTo>
                  <a:cubicBezTo>
                    <a:pt x="657" y="2022"/>
                    <a:pt x="669" y="2020"/>
                    <a:pt x="656" y="2014"/>
                  </a:cubicBezTo>
                  <a:cubicBezTo>
                    <a:pt x="647" y="2010"/>
                    <a:pt x="640" y="2009"/>
                    <a:pt x="634" y="2009"/>
                  </a:cubicBezTo>
                  <a:cubicBezTo>
                    <a:pt x="622" y="2009"/>
                    <a:pt x="613" y="2013"/>
                    <a:pt x="599" y="2013"/>
                  </a:cubicBezTo>
                  <a:cubicBezTo>
                    <a:pt x="597" y="2013"/>
                    <a:pt x="595" y="2013"/>
                    <a:pt x="592" y="2013"/>
                  </a:cubicBezTo>
                  <a:cubicBezTo>
                    <a:pt x="569" y="2010"/>
                    <a:pt x="555" y="2001"/>
                    <a:pt x="541" y="1990"/>
                  </a:cubicBezTo>
                  <a:cubicBezTo>
                    <a:pt x="539" y="1997"/>
                    <a:pt x="520" y="2004"/>
                    <a:pt x="508" y="2005"/>
                  </a:cubicBezTo>
                  <a:cubicBezTo>
                    <a:pt x="507" y="2005"/>
                    <a:pt x="506" y="2005"/>
                    <a:pt x="505" y="2005"/>
                  </a:cubicBezTo>
                  <a:cubicBezTo>
                    <a:pt x="492" y="2005"/>
                    <a:pt x="500" y="1996"/>
                    <a:pt x="495" y="1996"/>
                  </a:cubicBezTo>
                  <a:cubicBezTo>
                    <a:pt x="494" y="1995"/>
                    <a:pt x="493" y="1995"/>
                    <a:pt x="492" y="1995"/>
                  </a:cubicBezTo>
                  <a:cubicBezTo>
                    <a:pt x="491" y="1995"/>
                    <a:pt x="490" y="1995"/>
                    <a:pt x="489" y="1995"/>
                  </a:cubicBezTo>
                  <a:lnTo>
                    <a:pt x="489" y="1995"/>
                  </a:lnTo>
                  <a:cubicBezTo>
                    <a:pt x="491" y="1993"/>
                    <a:pt x="491" y="1990"/>
                    <a:pt x="488" y="1989"/>
                  </a:cubicBezTo>
                  <a:cubicBezTo>
                    <a:pt x="480" y="1983"/>
                    <a:pt x="457" y="1982"/>
                    <a:pt x="446" y="1980"/>
                  </a:cubicBezTo>
                  <a:cubicBezTo>
                    <a:pt x="439" y="1979"/>
                    <a:pt x="428" y="1977"/>
                    <a:pt x="419" y="1977"/>
                  </a:cubicBezTo>
                  <a:cubicBezTo>
                    <a:pt x="413" y="1977"/>
                    <a:pt x="407" y="1978"/>
                    <a:pt x="404" y="1980"/>
                  </a:cubicBezTo>
                  <a:cubicBezTo>
                    <a:pt x="400" y="1982"/>
                    <a:pt x="399" y="1983"/>
                    <a:pt x="395" y="1983"/>
                  </a:cubicBezTo>
                  <a:cubicBezTo>
                    <a:pt x="393" y="1983"/>
                    <a:pt x="390" y="1983"/>
                    <a:pt x="386" y="1982"/>
                  </a:cubicBezTo>
                  <a:cubicBezTo>
                    <a:pt x="380" y="1979"/>
                    <a:pt x="375" y="1975"/>
                    <a:pt x="373" y="1972"/>
                  </a:cubicBezTo>
                  <a:cubicBezTo>
                    <a:pt x="371" y="1967"/>
                    <a:pt x="369" y="1968"/>
                    <a:pt x="360" y="1966"/>
                  </a:cubicBezTo>
                  <a:cubicBezTo>
                    <a:pt x="356" y="1965"/>
                    <a:pt x="351" y="1965"/>
                    <a:pt x="347" y="1965"/>
                  </a:cubicBezTo>
                  <a:cubicBezTo>
                    <a:pt x="341" y="1965"/>
                    <a:pt x="335" y="1965"/>
                    <a:pt x="328" y="1965"/>
                  </a:cubicBezTo>
                  <a:cubicBezTo>
                    <a:pt x="326" y="1965"/>
                    <a:pt x="324" y="1965"/>
                    <a:pt x="322" y="1965"/>
                  </a:cubicBezTo>
                  <a:cubicBezTo>
                    <a:pt x="309" y="1963"/>
                    <a:pt x="296" y="1960"/>
                    <a:pt x="284" y="1955"/>
                  </a:cubicBezTo>
                  <a:cubicBezTo>
                    <a:pt x="276" y="1953"/>
                    <a:pt x="267" y="1943"/>
                    <a:pt x="262" y="1941"/>
                  </a:cubicBezTo>
                  <a:cubicBezTo>
                    <a:pt x="262" y="1941"/>
                    <a:pt x="262" y="1941"/>
                    <a:pt x="261" y="1941"/>
                  </a:cubicBezTo>
                  <a:cubicBezTo>
                    <a:pt x="259" y="1941"/>
                    <a:pt x="261" y="1945"/>
                    <a:pt x="259" y="1945"/>
                  </a:cubicBezTo>
                  <a:cubicBezTo>
                    <a:pt x="259" y="1945"/>
                    <a:pt x="259" y="1945"/>
                    <a:pt x="259" y="1945"/>
                  </a:cubicBezTo>
                  <a:lnTo>
                    <a:pt x="248" y="1941"/>
                  </a:lnTo>
                  <a:cubicBezTo>
                    <a:pt x="232" y="1937"/>
                    <a:pt x="217" y="1931"/>
                    <a:pt x="198" y="1927"/>
                  </a:cubicBezTo>
                  <a:cubicBezTo>
                    <a:pt x="188" y="1925"/>
                    <a:pt x="172" y="1922"/>
                    <a:pt x="160" y="1922"/>
                  </a:cubicBezTo>
                  <a:cubicBezTo>
                    <a:pt x="151" y="1922"/>
                    <a:pt x="145" y="1923"/>
                    <a:pt x="144" y="1928"/>
                  </a:cubicBezTo>
                  <a:cubicBezTo>
                    <a:pt x="144" y="1920"/>
                    <a:pt x="116" y="1914"/>
                    <a:pt x="105" y="1913"/>
                  </a:cubicBezTo>
                  <a:cubicBezTo>
                    <a:pt x="105" y="1912"/>
                    <a:pt x="105" y="1911"/>
                    <a:pt x="105" y="1911"/>
                  </a:cubicBezTo>
                  <a:cubicBezTo>
                    <a:pt x="104" y="1894"/>
                    <a:pt x="96" y="1894"/>
                    <a:pt x="97" y="1875"/>
                  </a:cubicBezTo>
                  <a:cubicBezTo>
                    <a:pt x="97" y="1867"/>
                    <a:pt x="105" y="1872"/>
                    <a:pt x="107" y="1865"/>
                  </a:cubicBezTo>
                  <a:cubicBezTo>
                    <a:pt x="108" y="1858"/>
                    <a:pt x="108" y="1848"/>
                    <a:pt x="107" y="1840"/>
                  </a:cubicBezTo>
                  <a:cubicBezTo>
                    <a:pt x="106" y="1830"/>
                    <a:pt x="104" y="1818"/>
                    <a:pt x="101" y="1810"/>
                  </a:cubicBezTo>
                  <a:cubicBezTo>
                    <a:pt x="100" y="1807"/>
                    <a:pt x="98" y="1807"/>
                    <a:pt x="97" y="1807"/>
                  </a:cubicBezTo>
                  <a:cubicBezTo>
                    <a:pt x="94" y="1807"/>
                    <a:pt x="92" y="1808"/>
                    <a:pt x="90" y="1808"/>
                  </a:cubicBezTo>
                  <a:cubicBezTo>
                    <a:pt x="104" y="1807"/>
                    <a:pt x="92" y="1783"/>
                    <a:pt x="92" y="1771"/>
                  </a:cubicBezTo>
                  <a:cubicBezTo>
                    <a:pt x="92" y="1757"/>
                    <a:pt x="115" y="1774"/>
                    <a:pt x="110" y="1753"/>
                  </a:cubicBezTo>
                  <a:cubicBezTo>
                    <a:pt x="105" y="1727"/>
                    <a:pt x="88" y="1739"/>
                    <a:pt x="79" y="1731"/>
                  </a:cubicBezTo>
                  <a:cubicBezTo>
                    <a:pt x="70" y="1724"/>
                    <a:pt x="89" y="1702"/>
                    <a:pt x="91" y="1702"/>
                  </a:cubicBezTo>
                  <a:cubicBezTo>
                    <a:pt x="91" y="1702"/>
                    <a:pt x="91" y="1702"/>
                    <a:pt x="91" y="1702"/>
                  </a:cubicBezTo>
                  <a:cubicBezTo>
                    <a:pt x="86" y="1698"/>
                    <a:pt x="83" y="1702"/>
                    <a:pt x="82" y="1689"/>
                  </a:cubicBezTo>
                  <a:cubicBezTo>
                    <a:pt x="82" y="1686"/>
                    <a:pt x="82" y="1675"/>
                    <a:pt x="81" y="1672"/>
                  </a:cubicBezTo>
                  <a:cubicBezTo>
                    <a:pt x="80" y="1670"/>
                    <a:pt x="79" y="1670"/>
                    <a:pt x="78" y="1670"/>
                  </a:cubicBezTo>
                  <a:cubicBezTo>
                    <a:pt x="77" y="1670"/>
                    <a:pt x="76" y="1670"/>
                    <a:pt x="76" y="1670"/>
                  </a:cubicBezTo>
                  <a:cubicBezTo>
                    <a:pt x="75" y="1670"/>
                    <a:pt x="74" y="1670"/>
                    <a:pt x="73" y="1669"/>
                  </a:cubicBezTo>
                  <a:cubicBezTo>
                    <a:pt x="69" y="1665"/>
                    <a:pt x="69" y="1655"/>
                    <a:pt x="69" y="1650"/>
                  </a:cubicBezTo>
                  <a:lnTo>
                    <a:pt x="69" y="1650"/>
                  </a:lnTo>
                  <a:cubicBezTo>
                    <a:pt x="70" y="1650"/>
                    <a:pt x="71" y="1650"/>
                    <a:pt x="71" y="1650"/>
                  </a:cubicBezTo>
                  <a:cubicBezTo>
                    <a:pt x="77" y="1650"/>
                    <a:pt x="80" y="1646"/>
                    <a:pt x="77" y="1633"/>
                  </a:cubicBezTo>
                  <a:cubicBezTo>
                    <a:pt x="74" y="1613"/>
                    <a:pt x="70" y="1610"/>
                    <a:pt x="81" y="1607"/>
                  </a:cubicBezTo>
                  <a:cubicBezTo>
                    <a:pt x="86" y="1606"/>
                    <a:pt x="84" y="1579"/>
                    <a:pt x="81" y="1576"/>
                  </a:cubicBezTo>
                  <a:cubicBezTo>
                    <a:pt x="79" y="1575"/>
                    <a:pt x="79" y="1575"/>
                    <a:pt x="78" y="1575"/>
                  </a:cubicBezTo>
                  <a:cubicBezTo>
                    <a:pt x="77" y="1575"/>
                    <a:pt x="76" y="1575"/>
                    <a:pt x="76" y="1575"/>
                  </a:cubicBezTo>
                  <a:cubicBezTo>
                    <a:pt x="75" y="1575"/>
                    <a:pt x="74" y="1574"/>
                    <a:pt x="73" y="1569"/>
                  </a:cubicBezTo>
                  <a:cubicBezTo>
                    <a:pt x="71" y="1555"/>
                    <a:pt x="71" y="1541"/>
                    <a:pt x="72" y="1527"/>
                  </a:cubicBezTo>
                  <a:cubicBezTo>
                    <a:pt x="73" y="1513"/>
                    <a:pt x="78" y="1510"/>
                    <a:pt x="81" y="1498"/>
                  </a:cubicBezTo>
                  <a:cubicBezTo>
                    <a:pt x="82" y="1486"/>
                    <a:pt x="82" y="1468"/>
                    <a:pt x="77" y="1459"/>
                  </a:cubicBezTo>
                  <a:cubicBezTo>
                    <a:pt x="69" y="1447"/>
                    <a:pt x="80" y="1418"/>
                    <a:pt x="81" y="1418"/>
                  </a:cubicBezTo>
                  <a:cubicBezTo>
                    <a:pt x="81" y="1418"/>
                    <a:pt x="81" y="1418"/>
                    <a:pt x="81" y="1418"/>
                  </a:cubicBezTo>
                  <a:lnTo>
                    <a:pt x="81" y="1418"/>
                  </a:lnTo>
                  <a:cubicBezTo>
                    <a:pt x="80" y="1415"/>
                    <a:pt x="78" y="1414"/>
                    <a:pt x="76" y="1414"/>
                  </a:cubicBezTo>
                  <a:cubicBezTo>
                    <a:pt x="69" y="1414"/>
                    <a:pt x="63" y="1436"/>
                    <a:pt x="60" y="1436"/>
                  </a:cubicBezTo>
                  <a:cubicBezTo>
                    <a:pt x="59" y="1436"/>
                    <a:pt x="57" y="1418"/>
                    <a:pt x="60" y="1418"/>
                  </a:cubicBezTo>
                  <a:cubicBezTo>
                    <a:pt x="67" y="1416"/>
                    <a:pt x="63" y="1397"/>
                    <a:pt x="60" y="1389"/>
                  </a:cubicBezTo>
                  <a:cubicBezTo>
                    <a:pt x="54" y="1369"/>
                    <a:pt x="65" y="1377"/>
                    <a:pt x="72" y="1366"/>
                  </a:cubicBezTo>
                  <a:cubicBezTo>
                    <a:pt x="75" y="1358"/>
                    <a:pt x="67" y="1356"/>
                    <a:pt x="67" y="1354"/>
                  </a:cubicBezTo>
                  <a:cubicBezTo>
                    <a:pt x="60" y="1354"/>
                    <a:pt x="60" y="1340"/>
                    <a:pt x="60" y="1332"/>
                  </a:cubicBezTo>
                  <a:cubicBezTo>
                    <a:pt x="59" y="1311"/>
                    <a:pt x="62" y="1308"/>
                    <a:pt x="52" y="1291"/>
                  </a:cubicBezTo>
                  <a:cubicBezTo>
                    <a:pt x="52" y="1289"/>
                    <a:pt x="46" y="1276"/>
                    <a:pt x="47" y="1273"/>
                  </a:cubicBezTo>
                  <a:cubicBezTo>
                    <a:pt x="48" y="1273"/>
                    <a:pt x="48" y="1273"/>
                    <a:pt x="49" y="1273"/>
                  </a:cubicBezTo>
                  <a:cubicBezTo>
                    <a:pt x="51" y="1273"/>
                    <a:pt x="58" y="1280"/>
                    <a:pt x="62" y="1280"/>
                  </a:cubicBezTo>
                  <a:cubicBezTo>
                    <a:pt x="65" y="1280"/>
                    <a:pt x="67" y="1278"/>
                    <a:pt x="67" y="1272"/>
                  </a:cubicBezTo>
                  <a:cubicBezTo>
                    <a:pt x="69" y="1251"/>
                    <a:pt x="66" y="1227"/>
                    <a:pt x="65" y="1206"/>
                  </a:cubicBezTo>
                  <a:lnTo>
                    <a:pt x="65" y="1206"/>
                  </a:lnTo>
                  <a:cubicBezTo>
                    <a:pt x="65" y="1209"/>
                    <a:pt x="66" y="1224"/>
                    <a:pt x="62" y="1224"/>
                  </a:cubicBezTo>
                  <a:cubicBezTo>
                    <a:pt x="62" y="1224"/>
                    <a:pt x="61" y="1224"/>
                    <a:pt x="61" y="1224"/>
                  </a:cubicBezTo>
                  <a:cubicBezTo>
                    <a:pt x="59" y="1223"/>
                    <a:pt x="60" y="1191"/>
                    <a:pt x="53" y="1191"/>
                  </a:cubicBezTo>
                  <a:lnTo>
                    <a:pt x="53" y="1191"/>
                  </a:lnTo>
                  <a:cubicBezTo>
                    <a:pt x="56" y="1191"/>
                    <a:pt x="50" y="1212"/>
                    <a:pt x="49" y="1212"/>
                  </a:cubicBezTo>
                  <a:cubicBezTo>
                    <a:pt x="48" y="1212"/>
                    <a:pt x="48" y="1211"/>
                    <a:pt x="48" y="1211"/>
                  </a:cubicBezTo>
                  <a:cubicBezTo>
                    <a:pt x="45" y="1197"/>
                    <a:pt x="32" y="1176"/>
                    <a:pt x="46" y="1175"/>
                  </a:cubicBezTo>
                  <a:lnTo>
                    <a:pt x="46" y="1175"/>
                  </a:lnTo>
                  <a:cubicBezTo>
                    <a:pt x="48" y="1177"/>
                    <a:pt x="51" y="1180"/>
                    <a:pt x="54" y="1180"/>
                  </a:cubicBezTo>
                  <a:cubicBezTo>
                    <a:pt x="55" y="1180"/>
                    <a:pt x="57" y="1178"/>
                    <a:pt x="57" y="1173"/>
                  </a:cubicBezTo>
                  <a:cubicBezTo>
                    <a:pt x="58" y="1156"/>
                    <a:pt x="57" y="1130"/>
                    <a:pt x="54" y="1114"/>
                  </a:cubicBezTo>
                  <a:cubicBezTo>
                    <a:pt x="53" y="1109"/>
                    <a:pt x="52" y="1107"/>
                    <a:pt x="50" y="1107"/>
                  </a:cubicBezTo>
                  <a:cubicBezTo>
                    <a:pt x="46" y="1107"/>
                    <a:pt x="42" y="1112"/>
                    <a:pt x="38" y="1112"/>
                  </a:cubicBezTo>
                  <a:cubicBezTo>
                    <a:pt x="38" y="1112"/>
                    <a:pt x="38" y="1112"/>
                    <a:pt x="38" y="1112"/>
                  </a:cubicBezTo>
                  <a:cubicBezTo>
                    <a:pt x="37" y="1102"/>
                    <a:pt x="41" y="1069"/>
                    <a:pt x="46" y="1064"/>
                  </a:cubicBezTo>
                  <a:cubicBezTo>
                    <a:pt x="47" y="1064"/>
                    <a:pt x="47" y="1063"/>
                    <a:pt x="47" y="1063"/>
                  </a:cubicBezTo>
                  <a:cubicBezTo>
                    <a:pt x="50" y="1063"/>
                    <a:pt x="52" y="1080"/>
                    <a:pt x="53" y="1088"/>
                  </a:cubicBezTo>
                  <a:lnTo>
                    <a:pt x="53" y="1088"/>
                  </a:lnTo>
                  <a:cubicBezTo>
                    <a:pt x="52" y="1074"/>
                    <a:pt x="50" y="1051"/>
                    <a:pt x="54" y="1041"/>
                  </a:cubicBezTo>
                  <a:cubicBezTo>
                    <a:pt x="56" y="1037"/>
                    <a:pt x="60" y="1036"/>
                    <a:pt x="64" y="1036"/>
                  </a:cubicBezTo>
                  <a:cubicBezTo>
                    <a:pt x="67" y="1036"/>
                    <a:pt x="71" y="1037"/>
                    <a:pt x="74" y="1037"/>
                  </a:cubicBezTo>
                  <a:cubicBezTo>
                    <a:pt x="64" y="1028"/>
                    <a:pt x="54" y="1022"/>
                    <a:pt x="46" y="1009"/>
                  </a:cubicBezTo>
                  <a:cubicBezTo>
                    <a:pt x="41" y="1002"/>
                    <a:pt x="44" y="990"/>
                    <a:pt x="41" y="980"/>
                  </a:cubicBezTo>
                  <a:cubicBezTo>
                    <a:pt x="40" y="976"/>
                    <a:pt x="30" y="969"/>
                    <a:pt x="35" y="961"/>
                  </a:cubicBezTo>
                  <a:cubicBezTo>
                    <a:pt x="36" y="959"/>
                    <a:pt x="38" y="958"/>
                    <a:pt x="39" y="958"/>
                  </a:cubicBezTo>
                  <a:cubicBezTo>
                    <a:pt x="44" y="958"/>
                    <a:pt x="50" y="966"/>
                    <a:pt x="55" y="966"/>
                  </a:cubicBezTo>
                  <a:cubicBezTo>
                    <a:pt x="56" y="966"/>
                    <a:pt x="57" y="965"/>
                    <a:pt x="58" y="964"/>
                  </a:cubicBezTo>
                  <a:cubicBezTo>
                    <a:pt x="64" y="960"/>
                    <a:pt x="57" y="943"/>
                    <a:pt x="54" y="940"/>
                  </a:cubicBezTo>
                  <a:cubicBezTo>
                    <a:pt x="51" y="933"/>
                    <a:pt x="47" y="932"/>
                    <a:pt x="46" y="922"/>
                  </a:cubicBezTo>
                  <a:cubicBezTo>
                    <a:pt x="46" y="917"/>
                    <a:pt x="45" y="912"/>
                    <a:pt x="45" y="907"/>
                  </a:cubicBezTo>
                  <a:lnTo>
                    <a:pt x="60" y="903"/>
                  </a:lnTo>
                  <a:cubicBezTo>
                    <a:pt x="62" y="903"/>
                    <a:pt x="64" y="903"/>
                    <a:pt x="67" y="902"/>
                  </a:cubicBezTo>
                  <a:lnTo>
                    <a:pt x="67" y="902"/>
                  </a:lnTo>
                  <a:cubicBezTo>
                    <a:pt x="67" y="902"/>
                    <a:pt x="67" y="902"/>
                    <a:pt x="67" y="902"/>
                  </a:cubicBezTo>
                  <a:cubicBezTo>
                    <a:pt x="68" y="902"/>
                    <a:pt x="69" y="902"/>
                    <a:pt x="70" y="902"/>
                  </a:cubicBezTo>
                  <a:lnTo>
                    <a:pt x="70" y="902"/>
                  </a:lnTo>
                  <a:cubicBezTo>
                    <a:pt x="69" y="902"/>
                    <a:pt x="68" y="902"/>
                    <a:pt x="67" y="902"/>
                  </a:cubicBezTo>
                  <a:lnTo>
                    <a:pt x="67" y="902"/>
                  </a:lnTo>
                  <a:cubicBezTo>
                    <a:pt x="59" y="900"/>
                    <a:pt x="43" y="896"/>
                    <a:pt x="62" y="892"/>
                  </a:cubicBezTo>
                  <a:cubicBezTo>
                    <a:pt x="65" y="891"/>
                    <a:pt x="67" y="891"/>
                    <a:pt x="68" y="891"/>
                  </a:cubicBezTo>
                  <a:cubicBezTo>
                    <a:pt x="80" y="891"/>
                    <a:pt x="79" y="899"/>
                    <a:pt x="70" y="902"/>
                  </a:cubicBezTo>
                  <a:lnTo>
                    <a:pt x="70" y="902"/>
                  </a:lnTo>
                  <a:cubicBezTo>
                    <a:pt x="93" y="899"/>
                    <a:pt x="124" y="895"/>
                    <a:pt x="143" y="886"/>
                  </a:cubicBezTo>
                  <a:cubicBezTo>
                    <a:pt x="149" y="883"/>
                    <a:pt x="149" y="878"/>
                    <a:pt x="156" y="878"/>
                  </a:cubicBezTo>
                  <a:cubicBezTo>
                    <a:pt x="156" y="878"/>
                    <a:pt x="157" y="878"/>
                    <a:pt x="157" y="878"/>
                  </a:cubicBezTo>
                  <a:cubicBezTo>
                    <a:pt x="167" y="880"/>
                    <a:pt x="170" y="885"/>
                    <a:pt x="181" y="887"/>
                  </a:cubicBezTo>
                  <a:cubicBezTo>
                    <a:pt x="185" y="887"/>
                    <a:pt x="189" y="887"/>
                    <a:pt x="194" y="887"/>
                  </a:cubicBezTo>
                  <a:cubicBezTo>
                    <a:pt x="214" y="887"/>
                    <a:pt x="239" y="883"/>
                    <a:pt x="256" y="875"/>
                  </a:cubicBezTo>
                  <a:cubicBezTo>
                    <a:pt x="260" y="873"/>
                    <a:pt x="267" y="864"/>
                    <a:pt x="269" y="864"/>
                  </a:cubicBezTo>
                  <a:cubicBezTo>
                    <a:pt x="278" y="865"/>
                    <a:pt x="273" y="875"/>
                    <a:pt x="282" y="875"/>
                  </a:cubicBezTo>
                  <a:cubicBezTo>
                    <a:pt x="283" y="875"/>
                    <a:pt x="284" y="875"/>
                    <a:pt x="286" y="874"/>
                  </a:cubicBezTo>
                  <a:cubicBezTo>
                    <a:pt x="286" y="874"/>
                    <a:pt x="288" y="865"/>
                    <a:pt x="299" y="862"/>
                  </a:cubicBezTo>
                  <a:cubicBezTo>
                    <a:pt x="306" y="861"/>
                    <a:pt x="315" y="860"/>
                    <a:pt x="316" y="854"/>
                  </a:cubicBezTo>
                  <a:cubicBezTo>
                    <a:pt x="318" y="844"/>
                    <a:pt x="322" y="843"/>
                    <a:pt x="335" y="833"/>
                  </a:cubicBezTo>
                  <a:cubicBezTo>
                    <a:pt x="339" y="835"/>
                    <a:pt x="355" y="851"/>
                    <a:pt x="349" y="851"/>
                  </a:cubicBezTo>
                  <a:cubicBezTo>
                    <a:pt x="348" y="850"/>
                    <a:pt x="345" y="850"/>
                    <a:pt x="341" y="850"/>
                  </a:cubicBezTo>
                  <a:cubicBezTo>
                    <a:pt x="337" y="850"/>
                    <a:pt x="332" y="851"/>
                    <a:pt x="329" y="854"/>
                  </a:cubicBezTo>
                  <a:cubicBezTo>
                    <a:pt x="324" y="858"/>
                    <a:pt x="329" y="859"/>
                    <a:pt x="334" y="859"/>
                  </a:cubicBezTo>
                  <a:cubicBezTo>
                    <a:pt x="342" y="859"/>
                    <a:pt x="361" y="850"/>
                    <a:pt x="372" y="850"/>
                  </a:cubicBezTo>
                  <a:cubicBezTo>
                    <a:pt x="375" y="850"/>
                    <a:pt x="377" y="850"/>
                    <a:pt x="379" y="852"/>
                  </a:cubicBezTo>
                  <a:cubicBezTo>
                    <a:pt x="380" y="853"/>
                    <a:pt x="382" y="853"/>
                    <a:pt x="384" y="853"/>
                  </a:cubicBezTo>
                  <a:cubicBezTo>
                    <a:pt x="386" y="853"/>
                    <a:pt x="388" y="853"/>
                    <a:pt x="390" y="852"/>
                  </a:cubicBezTo>
                  <a:lnTo>
                    <a:pt x="390" y="852"/>
                  </a:lnTo>
                  <a:cubicBezTo>
                    <a:pt x="390" y="852"/>
                    <a:pt x="390" y="853"/>
                    <a:pt x="391" y="853"/>
                  </a:cubicBezTo>
                  <a:lnTo>
                    <a:pt x="390" y="852"/>
                  </a:lnTo>
                  <a:lnTo>
                    <a:pt x="390" y="852"/>
                  </a:lnTo>
                  <a:cubicBezTo>
                    <a:pt x="390" y="852"/>
                    <a:pt x="390" y="852"/>
                    <a:pt x="390" y="852"/>
                  </a:cubicBezTo>
                  <a:lnTo>
                    <a:pt x="390" y="852"/>
                  </a:lnTo>
                  <a:cubicBezTo>
                    <a:pt x="381" y="849"/>
                    <a:pt x="369" y="839"/>
                    <a:pt x="388" y="836"/>
                  </a:cubicBezTo>
                  <a:lnTo>
                    <a:pt x="388" y="836"/>
                  </a:lnTo>
                  <a:lnTo>
                    <a:pt x="390" y="852"/>
                  </a:lnTo>
                  <a:lnTo>
                    <a:pt x="390" y="852"/>
                  </a:lnTo>
                  <a:cubicBezTo>
                    <a:pt x="408" y="850"/>
                    <a:pt x="439" y="838"/>
                    <a:pt x="453" y="836"/>
                  </a:cubicBezTo>
                  <a:cubicBezTo>
                    <a:pt x="451" y="827"/>
                    <a:pt x="440" y="829"/>
                    <a:pt x="439" y="821"/>
                  </a:cubicBezTo>
                  <a:cubicBezTo>
                    <a:pt x="441" y="821"/>
                    <a:pt x="442" y="821"/>
                    <a:pt x="443" y="821"/>
                  </a:cubicBezTo>
                  <a:cubicBezTo>
                    <a:pt x="452" y="821"/>
                    <a:pt x="461" y="826"/>
                    <a:pt x="466" y="826"/>
                  </a:cubicBezTo>
                  <a:cubicBezTo>
                    <a:pt x="467" y="826"/>
                    <a:pt x="468" y="826"/>
                    <a:pt x="468" y="826"/>
                  </a:cubicBezTo>
                  <a:cubicBezTo>
                    <a:pt x="478" y="822"/>
                    <a:pt x="484" y="812"/>
                    <a:pt x="490" y="806"/>
                  </a:cubicBezTo>
                  <a:cubicBezTo>
                    <a:pt x="495" y="811"/>
                    <a:pt x="530" y="825"/>
                    <a:pt x="547" y="825"/>
                  </a:cubicBezTo>
                  <a:cubicBezTo>
                    <a:pt x="553" y="825"/>
                    <a:pt x="557" y="823"/>
                    <a:pt x="556" y="819"/>
                  </a:cubicBezTo>
                  <a:cubicBezTo>
                    <a:pt x="549" y="819"/>
                    <a:pt x="548" y="821"/>
                    <a:pt x="545" y="823"/>
                  </a:cubicBezTo>
                  <a:cubicBezTo>
                    <a:pt x="545" y="823"/>
                    <a:pt x="544" y="823"/>
                    <a:pt x="544" y="823"/>
                  </a:cubicBezTo>
                  <a:cubicBezTo>
                    <a:pt x="540" y="823"/>
                    <a:pt x="545" y="811"/>
                    <a:pt x="548" y="809"/>
                  </a:cubicBezTo>
                  <a:cubicBezTo>
                    <a:pt x="552" y="805"/>
                    <a:pt x="561" y="803"/>
                    <a:pt x="568" y="802"/>
                  </a:cubicBezTo>
                  <a:cubicBezTo>
                    <a:pt x="568" y="802"/>
                    <a:pt x="569" y="802"/>
                    <a:pt x="569" y="802"/>
                  </a:cubicBezTo>
                  <a:cubicBezTo>
                    <a:pt x="585" y="802"/>
                    <a:pt x="570" y="818"/>
                    <a:pt x="589" y="818"/>
                  </a:cubicBezTo>
                  <a:cubicBezTo>
                    <a:pt x="589" y="818"/>
                    <a:pt x="590" y="818"/>
                    <a:pt x="590" y="818"/>
                  </a:cubicBezTo>
                  <a:cubicBezTo>
                    <a:pt x="600" y="817"/>
                    <a:pt x="614" y="815"/>
                    <a:pt x="624" y="812"/>
                  </a:cubicBezTo>
                  <a:cubicBezTo>
                    <a:pt x="635" y="807"/>
                    <a:pt x="625" y="801"/>
                    <a:pt x="642" y="798"/>
                  </a:cubicBezTo>
                  <a:cubicBezTo>
                    <a:pt x="647" y="797"/>
                    <a:pt x="652" y="796"/>
                    <a:pt x="655" y="796"/>
                  </a:cubicBezTo>
                  <a:cubicBezTo>
                    <a:pt x="658" y="796"/>
                    <a:pt x="660" y="797"/>
                    <a:pt x="660" y="800"/>
                  </a:cubicBezTo>
                  <a:cubicBezTo>
                    <a:pt x="659" y="802"/>
                    <a:pt x="654" y="807"/>
                    <a:pt x="656" y="810"/>
                  </a:cubicBezTo>
                  <a:cubicBezTo>
                    <a:pt x="656" y="810"/>
                    <a:pt x="656" y="810"/>
                    <a:pt x="656" y="810"/>
                  </a:cubicBezTo>
                  <a:cubicBezTo>
                    <a:pt x="660" y="810"/>
                    <a:pt x="693" y="784"/>
                    <a:pt x="707" y="784"/>
                  </a:cubicBezTo>
                  <a:cubicBezTo>
                    <a:pt x="708" y="784"/>
                    <a:pt x="709" y="785"/>
                    <a:pt x="710" y="785"/>
                  </a:cubicBezTo>
                  <a:cubicBezTo>
                    <a:pt x="716" y="790"/>
                    <a:pt x="714" y="796"/>
                    <a:pt x="725" y="796"/>
                  </a:cubicBezTo>
                  <a:cubicBezTo>
                    <a:pt x="727" y="796"/>
                    <a:pt x="729" y="796"/>
                    <a:pt x="732" y="796"/>
                  </a:cubicBezTo>
                  <a:cubicBezTo>
                    <a:pt x="736" y="796"/>
                    <a:pt x="756" y="791"/>
                    <a:pt x="760" y="789"/>
                  </a:cubicBezTo>
                  <a:lnTo>
                    <a:pt x="760" y="789"/>
                  </a:lnTo>
                  <a:cubicBezTo>
                    <a:pt x="760" y="789"/>
                    <a:pt x="760" y="789"/>
                    <a:pt x="759" y="789"/>
                  </a:cubicBezTo>
                  <a:cubicBezTo>
                    <a:pt x="754" y="789"/>
                    <a:pt x="718" y="780"/>
                    <a:pt x="735" y="778"/>
                  </a:cubicBezTo>
                  <a:cubicBezTo>
                    <a:pt x="749" y="777"/>
                    <a:pt x="762" y="778"/>
                    <a:pt x="777" y="775"/>
                  </a:cubicBezTo>
                  <a:lnTo>
                    <a:pt x="799" y="771"/>
                  </a:lnTo>
                  <a:cubicBezTo>
                    <a:pt x="804" y="771"/>
                    <a:pt x="807" y="770"/>
                    <a:pt x="806" y="767"/>
                  </a:cubicBezTo>
                  <a:cubicBezTo>
                    <a:pt x="806" y="767"/>
                    <a:pt x="807" y="767"/>
                    <a:pt x="807" y="767"/>
                  </a:cubicBezTo>
                  <a:lnTo>
                    <a:pt x="807" y="767"/>
                  </a:lnTo>
                  <a:cubicBezTo>
                    <a:pt x="811" y="767"/>
                    <a:pt x="804" y="781"/>
                    <a:pt x="804" y="782"/>
                  </a:cubicBezTo>
                  <a:cubicBezTo>
                    <a:pt x="805" y="783"/>
                    <a:pt x="806" y="784"/>
                    <a:pt x="808" y="784"/>
                  </a:cubicBezTo>
                  <a:cubicBezTo>
                    <a:pt x="813" y="784"/>
                    <a:pt x="822" y="778"/>
                    <a:pt x="824" y="776"/>
                  </a:cubicBezTo>
                  <a:cubicBezTo>
                    <a:pt x="827" y="773"/>
                    <a:pt x="832" y="766"/>
                    <a:pt x="840" y="766"/>
                  </a:cubicBezTo>
                  <a:cubicBezTo>
                    <a:pt x="841" y="766"/>
                    <a:pt x="842" y="766"/>
                    <a:pt x="843" y="766"/>
                  </a:cubicBezTo>
                  <a:cubicBezTo>
                    <a:pt x="851" y="768"/>
                    <a:pt x="845" y="774"/>
                    <a:pt x="850" y="778"/>
                  </a:cubicBezTo>
                  <a:cubicBezTo>
                    <a:pt x="844" y="772"/>
                    <a:pt x="872" y="758"/>
                    <a:pt x="880" y="756"/>
                  </a:cubicBezTo>
                  <a:cubicBezTo>
                    <a:pt x="886" y="753"/>
                    <a:pt x="894" y="751"/>
                    <a:pt x="902" y="751"/>
                  </a:cubicBezTo>
                  <a:cubicBezTo>
                    <a:pt x="903" y="751"/>
                    <a:pt x="904" y="751"/>
                    <a:pt x="905" y="751"/>
                  </a:cubicBezTo>
                  <a:cubicBezTo>
                    <a:pt x="913" y="751"/>
                    <a:pt x="909" y="756"/>
                    <a:pt x="917" y="756"/>
                  </a:cubicBezTo>
                  <a:cubicBezTo>
                    <a:pt x="923" y="756"/>
                    <a:pt x="951" y="753"/>
                    <a:pt x="951" y="747"/>
                  </a:cubicBezTo>
                  <a:cubicBezTo>
                    <a:pt x="951" y="742"/>
                    <a:pt x="953" y="739"/>
                    <a:pt x="963" y="737"/>
                  </a:cubicBezTo>
                  <a:cubicBezTo>
                    <a:pt x="963" y="737"/>
                    <a:pt x="976" y="735"/>
                    <a:pt x="978" y="735"/>
                  </a:cubicBezTo>
                  <a:cubicBezTo>
                    <a:pt x="979" y="735"/>
                    <a:pt x="979" y="735"/>
                    <a:pt x="979" y="735"/>
                  </a:cubicBezTo>
                  <a:cubicBezTo>
                    <a:pt x="979" y="737"/>
                    <a:pt x="955" y="754"/>
                    <a:pt x="972" y="754"/>
                  </a:cubicBezTo>
                  <a:cubicBezTo>
                    <a:pt x="972" y="754"/>
                    <a:pt x="972" y="754"/>
                    <a:pt x="973" y="754"/>
                  </a:cubicBezTo>
                  <a:cubicBezTo>
                    <a:pt x="987" y="753"/>
                    <a:pt x="992" y="742"/>
                    <a:pt x="1005" y="742"/>
                  </a:cubicBezTo>
                  <a:cubicBezTo>
                    <a:pt x="1007" y="742"/>
                    <a:pt x="1008" y="742"/>
                    <a:pt x="1010" y="743"/>
                  </a:cubicBezTo>
                  <a:cubicBezTo>
                    <a:pt x="1012" y="743"/>
                    <a:pt x="1014" y="743"/>
                    <a:pt x="1016" y="743"/>
                  </a:cubicBezTo>
                  <a:cubicBezTo>
                    <a:pt x="1031" y="743"/>
                    <a:pt x="1041" y="736"/>
                    <a:pt x="1053" y="729"/>
                  </a:cubicBezTo>
                  <a:cubicBezTo>
                    <a:pt x="1058" y="727"/>
                    <a:pt x="1060" y="726"/>
                    <a:pt x="1062" y="726"/>
                  </a:cubicBezTo>
                  <a:cubicBezTo>
                    <a:pt x="1063" y="726"/>
                    <a:pt x="1065" y="727"/>
                    <a:pt x="1068" y="727"/>
                  </a:cubicBezTo>
                  <a:cubicBezTo>
                    <a:pt x="1068" y="727"/>
                    <a:pt x="1069" y="727"/>
                    <a:pt x="1069" y="727"/>
                  </a:cubicBezTo>
                  <a:cubicBezTo>
                    <a:pt x="1074" y="727"/>
                    <a:pt x="1082" y="722"/>
                    <a:pt x="1086" y="722"/>
                  </a:cubicBezTo>
                  <a:cubicBezTo>
                    <a:pt x="1090" y="717"/>
                    <a:pt x="1100" y="709"/>
                    <a:pt x="1109" y="709"/>
                  </a:cubicBezTo>
                  <a:cubicBezTo>
                    <a:pt x="1112" y="709"/>
                    <a:pt x="1114" y="710"/>
                    <a:pt x="1116" y="713"/>
                  </a:cubicBezTo>
                  <a:cubicBezTo>
                    <a:pt x="1117" y="714"/>
                    <a:pt x="1125" y="725"/>
                    <a:pt x="1132" y="725"/>
                  </a:cubicBezTo>
                  <a:cubicBezTo>
                    <a:pt x="1134" y="725"/>
                    <a:pt x="1137" y="724"/>
                    <a:pt x="1139" y="721"/>
                  </a:cubicBezTo>
                  <a:cubicBezTo>
                    <a:pt x="1143" y="715"/>
                    <a:pt x="1141" y="711"/>
                    <a:pt x="1155" y="709"/>
                  </a:cubicBezTo>
                  <a:cubicBezTo>
                    <a:pt x="1156" y="709"/>
                    <a:pt x="1156" y="709"/>
                    <a:pt x="1156" y="709"/>
                  </a:cubicBezTo>
                  <a:cubicBezTo>
                    <a:pt x="1162" y="709"/>
                    <a:pt x="1159" y="716"/>
                    <a:pt x="1162" y="717"/>
                  </a:cubicBezTo>
                  <a:cubicBezTo>
                    <a:pt x="1164" y="718"/>
                    <a:pt x="1166" y="718"/>
                    <a:pt x="1168" y="718"/>
                  </a:cubicBezTo>
                  <a:cubicBezTo>
                    <a:pt x="1172" y="718"/>
                    <a:pt x="1178" y="717"/>
                    <a:pt x="1182" y="716"/>
                  </a:cubicBezTo>
                  <a:lnTo>
                    <a:pt x="1181" y="705"/>
                  </a:lnTo>
                  <a:cubicBezTo>
                    <a:pt x="1175" y="705"/>
                    <a:pt x="1167" y="704"/>
                    <a:pt x="1164" y="702"/>
                  </a:cubicBezTo>
                  <a:cubicBezTo>
                    <a:pt x="1160" y="696"/>
                    <a:pt x="1185" y="693"/>
                    <a:pt x="1189" y="693"/>
                  </a:cubicBezTo>
                  <a:cubicBezTo>
                    <a:pt x="1192" y="692"/>
                    <a:pt x="1194" y="692"/>
                    <a:pt x="1196" y="692"/>
                  </a:cubicBezTo>
                  <a:cubicBezTo>
                    <a:pt x="1204" y="692"/>
                    <a:pt x="1201" y="697"/>
                    <a:pt x="1214" y="699"/>
                  </a:cubicBezTo>
                  <a:cubicBezTo>
                    <a:pt x="1216" y="699"/>
                    <a:pt x="1224" y="699"/>
                    <a:pt x="1232" y="699"/>
                  </a:cubicBezTo>
                  <a:cubicBezTo>
                    <a:pt x="1237" y="699"/>
                    <a:pt x="1242" y="699"/>
                    <a:pt x="1243" y="698"/>
                  </a:cubicBezTo>
                  <a:cubicBezTo>
                    <a:pt x="1248" y="693"/>
                    <a:pt x="1240" y="690"/>
                    <a:pt x="1255" y="687"/>
                  </a:cubicBezTo>
                  <a:cubicBezTo>
                    <a:pt x="1263" y="685"/>
                    <a:pt x="1271" y="686"/>
                    <a:pt x="1273" y="681"/>
                  </a:cubicBezTo>
                  <a:cubicBezTo>
                    <a:pt x="1280" y="673"/>
                    <a:pt x="1329" y="668"/>
                    <a:pt x="1341" y="667"/>
                  </a:cubicBezTo>
                  <a:cubicBezTo>
                    <a:pt x="1344" y="666"/>
                    <a:pt x="1346" y="666"/>
                    <a:pt x="1348" y="666"/>
                  </a:cubicBezTo>
                  <a:cubicBezTo>
                    <a:pt x="1354" y="666"/>
                    <a:pt x="1354" y="668"/>
                    <a:pt x="1358" y="672"/>
                  </a:cubicBezTo>
                  <a:cubicBezTo>
                    <a:pt x="1359" y="673"/>
                    <a:pt x="1361" y="673"/>
                    <a:pt x="1364" y="673"/>
                  </a:cubicBezTo>
                  <a:cubicBezTo>
                    <a:pt x="1372" y="673"/>
                    <a:pt x="1383" y="671"/>
                    <a:pt x="1388" y="669"/>
                  </a:cubicBezTo>
                  <a:cubicBezTo>
                    <a:pt x="1390" y="669"/>
                    <a:pt x="1392" y="670"/>
                    <a:pt x="1395" y="670"/>
                  </a:cubicBezTo>
                  <a:cubicBezTo>
                    <a:pt x="1404" y="670"/>
                    <a:pt x="1415" y="668"/>
                    <a:pt x="1418" y="661"/>
                  </a:cubicBezTo>
                  <a:cubicBezTo>
                    <a:pt x="1421" y="657"/>
                    <a:pt x="1428" y="657"/>
                    <a:pt x="1437" y="655"/>
                  </a:cubicBezTo>
                  <a:cubicBezTo>
                    <a:pt x="1443" y="654"/>
                    <a:pt x="1443" y="650"/>
                    <a:pt x="1450" y="648"/>
                  </a:cubicBezTo>
                  <a:cubicBezTo>
                    <a:pt x="1464" y="645"/>
                    <a:pt x="1472" y="646"/>
                    <a:pt x="1485" y="644"/>
                  </a:cubicBezTo>
                  <a:cubicBezTo>
                    <a:pt x="1498" y="642"/>
                    <a:pt x="1527" y="613"/>
                    <a:pt x="1515" y="612"/>
                  </a:cubicBezTo>
                  <a:lnTo>
                    <a:pt x="1515" y="612"/>
                  </a:lnTo>
                  <a:cubicBezTo>
                    <a:pt x="1515" y="612"/>
                    <a:pt x="1502" y="616"/>
                    <a:pt x="1499" y="616"/>
                  </a:cubicBezTo>
                  <a:cubicBezTo>
                    <a:pt x="1497" y="616"/>
                    <a:pt x="1494" y="617"/>
                    <a:pt x="1491" y="617"/>
                  </a:cubicBezTo>
                  <a:cubicBezTo>
                    <a:pt x="1485" y="617"/>
                    <a:pt x="1481" y="616"/>
                    <a:pt x="1477" y="614"/>
                  </a:cubicBezTo>
                  <a:cubicBezTo>
                    <a:pt x="1473" y="614"/>
                    <a:pt x="1468" y="614"/>
                    <a:pt x="1464" y="614"/>
                  </a:cubicBezTo>
                  <a:cubicBezTo>
                    <a:pt x="1449" y="614"/>
                    <a:pt x="1434" y="615"/>
                    <a:pt x="1419" y="619"/>
                  </a:cubicBezTo>
                  <a:cubicBezTo>
                    <a:pt x="1406" y="622"/>
                    <a:pt x="1421" y="633"/>
                    <a:pt x="1403" y="638"/>
                  </a:cubicBezTo>
                  <a:cubicBezTo>
                    <a:pt x="1398" y="639"/>
                    <a:pt x="1393" y="640"/>
                    <a:pt x="1388" y="640"/>
                  </a:cubicBezTo>
                  <a:cubicBezTo>
                    <a:pt x="1383" y="640"/>
                    <a:pt x="1378" y="639"/>
                    <a:pt x="1373" y="638"/>
                  </a:cubicBezTo>
                  <a:cubicBezTo>
                    <a:pt x="1372" y="635"/>
                    <a:pt x="1372" y="633"/>
                    <a:pt x="1368" y="633"/>
                  </a:cubicBezTo>
                  <a:cubicBezTo>
                    <a:pt x="1367" y="633"/>
                    <a:pt x="1364" y="634"/>
                    <a:pt x="1361" y="634"/>
                  </a:cubicBezTo>
                  <a:cubicBezTo>
                    <a:pt x="1346" y="637"/>
                    <a:pt x="1354" y="636"/>
                    <a:pt x="1351" y="644"/>
                  </a:cubicBezTo>
                  <a:cubicBezTo>
                    <a:pt x="1350" y="647"/>
                    <a:pt x="1342" y="650"/>
                    <a:pt x="1336" y="650"/>
                  </a:cubicBezTo>
                  <a:cubicBezTo>
                    <a:pt x="1335" y="650"/>
                    <a:pt x="1334" y="650"/>
                    <a:pt x="1333" y="650"/>
                  </a:cubicBezTo>
                  <a:cubicBezTo>
                    <a:pt x="1323" y="646"/>
                    <a:pt x="1336" y="635"/>
                    <a:pt x="1323" y="635"/>
                  </a:cubicBezTo>
                  <a:cubicBezTo>
                    <a:pt x="1321" y="635"/>
                    <a:pt x="1319" y="636"/>
                    <a:pt x="1316" y="636"/>
                  </a:cubicBezTo>
                  <a:cubicBezTo>
                    <a:pt x="1307" y="638"/>
                    <a:pt x="1289" y="647"/>
                    <a:pt x="1290" y="653"/>
                  </a:cubicBezTo>
                  <a:cubicBezTo>
                    <a:pt x="1285" y="654"/>
                    <a:pt x="1278" y="654"/>
                    <a:pt x="1273" y="655"/>
                  </a:cubicBezTo>
                  <a:cubicBezTo>
                    <a:pt x="1268" y="657"/>
                    <a:pt x="1229" y="673"/>
                    <a:pt x="1222" y="673"/>
                  </a:cubicBezTo>
                  <a:cubicBezTo>
                    <a:pt x="1222" y="673"/>
                    <a:pt x="1222" y="673"/>
                    <a:pt x="1222" y="673"/>
                  </a:cubicBezTo>
                  <a:cubicBezTo>
                    <a:pt x="1213" y="670"/>
                    <a:pt x="1242" y="654"/>
                    <a:pt x="1242" y="651"/>
                  </a:cubicBezTo>
                  <a:lnTo>
                    <a:pt x="1242" y="651"/>
                  </a:lnTo>
                  <a:cubicBezTo>
                    <a:pt x="1242" y="655"/>
                    <a:pt x="1188" y="669"/>
                    <a:pt x="1182" y="674"/>
                  </a:cubicBezTo>
                  <a:cubicBezTo>
                    <a:pt x="1177" y="677"/>
                    <a:pt x="1173" y="678"/>
                    <a:pt x="1168" y="678"/>
                  </a:cubicBezTo>
                  <a:cubicBezTo>
                    <a:pt x="1164" y="678"/>
                    <a:pt x="1159" y="677"/>
                    <a:pt x="1154" y="675"/>
                  </a:cubicBezTo>
                  <a:cubicBezTo>
                    <a:pt x="1150" y="674"/>
                    <a:pt x="1148" y="674"/>
                    <a:pt x="1145" y="674"/>
                  </a:cubicBezTo>
                  <a:cubicBezTo>
                    <a:pt x="1138" y="674"/>
                    <a:pt x="1138" y="678"/>
                    <a:pt x="1130" y="680"/>
                  </a:cubicBezTo>
                  <a:cubicBezTo>
                    <a:pt x="1124" y="681"/>
                    <a:pt x="1120" y="682"/>
                    <a:pt x="1116" y="682"/>
                  </a:cubicBezTo>
                  <a:cubicBezTo>
                    <a:pt x="1114" y="682"/>
                    <a:pt x="1111" y="681"/>
                    <a:pt x="1108" y="681"/>
                  </a:cubicBezTo>
                  <a:cubicBezTo>
                    <a:pt x="1106" y="680"/>
                    <a:pt x="1105" y="680"/>
                    <a:pt x="1103" y="680"/>
                  </a:cubicBezTo>
                  <a:cubicBezTo>
                    <a:pt x="1101" y="680"/>
                    <a:pt x="1099" y="680"/>
                    <a:pt x="1098" y="681"/>
                  </a:cubicBezTo>
                  <a:cubicBezTo>
                    <a:pt x="1091" y="683"/>
                    <a:pt x="1086" y="689"/>
                    <a:pt x="1093" y="692"/>
                  </a:cubicBezTo>
                  <a:cubicBezTo>
                    <a:pt x="1097" y="694"/>
                    <a:pt x="1098" y="701"/>
                    <a:pt x="1089" y="701"/>
                  </a:cubicBezTo>
                  <a:cubicBezTo>
                    <a:pt x="1089" y="701"/>
                    <a:pt x="1088" y="701"/>
                    <a:pt x="1087" y="701"/>
                  </a:cubicBezTo>
                  <a:cubicBezTo>
                    <a:pt x="1076" y="701"/>
                    <a:pt x="1073" y="694"/>
                    <a:pt x="1062" y="694"/>
                  </a:cubicBezTo>
                  <a:cubicBezTo>
                    <a:pt x="1061" y="694"/>
                    <a:pt x="1060" y="694"/>
                    <a:pt x="1060" y="694"/>
                  </a:cubicBezTo>
                  <a:cubicBezTo>
                    <a:pt x="1050" y="694"/>
                    <a:pt x="1039" y="698"/>
                    <a:pt x="1031" y="702"/>
                  </a:cubicBezTo>
                  <a:cubicBezTo>
                    <a:pt x="1024" y="704"/>
                    <a:pt x="1018" y="705"/>
                    <a:pt x="1012" y="705"/>
                  </a:cubicBezTo>
                  <a:cubicBezTo>
                    <a:pt x="1010" y="705"/>
                    <a:pt x="1008" y="704"/>
                    <a:pt x="1006" y="704"/>
                  </a:cubicBezTo>
                  <a:cubicBezTo>
                    <a:pt x="1005" y="703"/>
                    <a:pt x="1003" y="702"/>
                    <a:pt x="1000" y="702"/>
                  </a:cubicBezTo>
                  <a:cubicBezTo>
                    <a:pt x="1000" y="702"/>
                    <a:pt x="999" y="702"/>
                    <a:pt x="998" y="702"/>
                  </a:cubicBezTo>
                  <a:cubicBezTo>
                    <a:pt x="984" y="705"/>
                    <a:pt x="989" y="709"/>
                    <a:pt x="976" y="712"/>
                  </a:cubicBezTo>
                  <a:cubicBezTo>
                    <a:pt x="972" y="713"/>
                    <a:pt x="969" y="713"/>
                    <a:pt x="967" y="713"/>
                  </a:cubicBezTo>
                  <a:cubicBezTo>
                    <a:pt x="964" y="713"/>
                    <a:pt x="960" y="713"/>
                    <a:pt x="957" y="713"/>
                  </a:cubicBezTo>
                  <a:cubicBezTo>
                    <a:pt x="955" y="713"/>
                    <a:pt x="953" y="713"/>
                    <a:pt x="951" y="713"/>
                  </a:cubicBezTo>
                  <a:cubicBezTo>
                    <a:pt x="931" y="715"/>
                    <a:pt x="906" y="721"/>
                    <a:pt x="890" y="730"/>
                  </a:cubicBezTo>
                  <a:cubicBezTo>
                    <a:pt x="884" y="734"/>
                    <a:pt x="880" y="735"/>
                    <a:pt x="878" y="735"/>
                  </a:cubicBezTo>
                  <a:cubicBezTo>
                    <a:pt x="876" y="735"/>
                    <a:pt x="875" y="734"/>
                    <a:pt x="874" y="729"/>
                  </a:cubicBezTo>
                  <a:cubicBezTo>
                    <a:pt x="879" y="726"/>
                    <a:pt x="877" y="724"/>
                    <a:pt x="873" y="724"/>
                  </a:cubicBezTo>
                  <a:cubicBezTo>
                    <a:pt x="870" y="724"/>
                    <a:pt x="866" y="725"/>
                    <a:pt x="862" y="726"/>
                  </a:cubicBezTo>
                  <a:cubicBezTo>
                    <a:pt x="851" y="728"/>
                    <a:pt x="838" y="729"/>
                    <a:pt x="827" y="733"/>
                  </a:cubicBezTo>
                  <a:cubicBezTo>
                    <a:pt x="820" y="736"/>
                    <a:pt x="815" y="742"/>
                    <a:pt x="803" y="742"/>
                  </a:cubicBezTo>
                  <a:cubicBezTo>
                    <a:pt x="803" y="742"/>
                    <a:pt x="802" y="742"/>
                    <a:pt x="801" y="742"/>
                  </a:cubicBezTo>
                  <a:cubicBezTo>
                    <a:pt x="801" y="739"/>
                    <a:pt x="797" y="738"/>
                    <a:pt x="792" y="738"/>
                  </a:cubicBezTo>
                  <a:cubicBezTo>
                    <a:pt x="783" y="738"/>
                    <a:pt x="768" y="742"/>
                    <a:pt x="762" y="743"/>
                  </a:cubicBezTo>
                  <a:cubicBezTo>
                    <a:pt x="753" y="747"/>
                    <a:pt x="742" y="760"/>
                    <a:pt x="737" y="760"/>
                  </a:cubicBezTo>
                  <a:cubicBezTo>
                    <a:pt x="737" y="760"/>
                    <a:pt x="737" y="760"/>
                    <a:pt x="736" y="760"/>
                  </a:cubicBezTo>
                  <a:cubicBezTo>
                    <a:pt x="728" y="756"/>
                    <a:pt x="724" y="753"/>
                    <a:pt x="714" y="753"/>
                  </a:cubicBezTo>
                  <a:cubicBezTo>
                    <a:pt x="711" y="753"/>
                    <a:pt x="707" y="753"/>
                    <a:pt x="702" y="754"/>
                  </a:cubicBezTo>
                  <a:cubicBezTo>
                    <a:pt x="674" y="757"/>
                    <a:pt x="645" y="763"/>
                    <a:pt x="618" y="770"/>
                  </a:cubicBezTo>
                  <a:cubicBezTo>
                    <a:pt x="607" y="771"/>
                    <a:pt x="597" y="775"/>
                    <a:pt x="588" y="778"/>
                  </a:cubicBezTo>
                  <a:cubicBezTo>
                    <a:pt x="582" y="779"/>
                    <a:pt x="578" y="784"/>
                    <a:pt x="573" y="785"/>
                  </a:cubicBezTo>
                  <a:cubicBezTo>
                    <a:pt x="572" y="786"/>
                    <a:pt x="571" y="786"/>
                    <a:pt x="570" y="786"/>
                  </a:cubicBezTo>
                  <a:cubicBezTo>
                    <a:pt x="563" y="786"/>
                    <a:pt x="556" y="780"/>
                    <a:pt x="550" y="779"/>
                  </a:cubicBezTo>
                  <a:cubicBezTo>
                    <a:pt x="545" y="778"/>
                    <a:pt x="540" y="778"/>
                    <a:pt x="534" y="778"/>
                  </a:cubicBezTo>
                  <a:cubicBezTo>
                    <a:pt x="530" y="778"/>
                    <a:pt x="526" y="778"/>
                    <a:pt x="522" y="778"/>
                  </a:cubicBezTo>
                  <a:cubicBezTo>
                    <a:pt x="508" y="779"/>
                    <a:pt x="498" y="783"/>
                    <a:pt x="499" y="791"/>
                  </a:cubicBezTo>
                  <a:cubicBezTo>
                    <a:pt x="499" y="790"/>
                    <a:pt x="498" y="789"/>
                    <a:pt x="496" y="789"/>
                  </a:cubicBezTo>
                  <a:cubicBezTo>
                    <a:pt x="489" y="789"/>
                    <a:pt x="470" y="800"/>
                    <a:pt x="465" y="802"/>
                  </a:cubicBezTo>
                  <a:cubicBezTo>
                    <a:pt x="464" y="802"/>
                    <a:pt x="464" y="802"/>
                    <a:pt x="464" y="802"/>
                  </a:cubicBezTo>
                  <a:cubicBezTo>
                    <a:pt x="458" y="802"/>
                    <a:pt x="443" y="797"/>
                    <a:pt x="436" y="797"/>
                  </a:cubicBezTo>
                  <a:cubicBezTo>
                    <a:pt x="425" y="797"/>
                    <a:pt x="410" y="798"/>
                    <a:pt x="399" y="803"/>
                  </a:cubicBezTo>
                  <a:cubicBezTo>
                    <a:pt x="390" y="806"/>
                    <a:pt x="395" y="812"/>
                    <a:pt x="396" y="818"/>
                  </a:cubicBezTo>
                  <a:cubicBezTo>
                    <a:pt x="391" y="818"/>
                    <a:pt x="380" y="821"/>
                    <a:pt x="375" y="821"/>
                  </a:cubicBezTo>
                  <a:cubicBezTo>
                    <a:pt x="376" y="819"/>
                    <a:pt x="375" y="818"/>
                    <a:pt x="373" y="816"/>
                  </a:cubicBezTo>
                  <a:cubicBezTo>
                    <a:pt x="373" y="816"/>
                    <a:pt x="372" y="816"/>
                    <a:pt x="371" y="816"/>
                  </a:cubicBezTo>
                  <a:cubicBezTo>
                    <a:pt x="367" y="816"/>
                    <a:pt x="359" y="818"/>
                    <a:pt x="356" y="819"/>
                  </a:cubicBezTo>
                  <a:cubicBezTo>
                    <a:pt x="356" y="819"/>
                    <a:pt x="356" y="819"/>
                    <a:pt x="355" y="819"/>
                  </a:cubicBezTo>
                  <a:cubicBezTo>
                    <a:pt x="352" y="819"/>
                    <a:pt x="349" y="815"/>
                    <a:pt x="343" y="815"/>
                  </a:cubicBezTo>
                  <a:cubicBezTo>
                    <a:pt x="336" y="815"/>
                    <a:pt x="329" y="816"/>
                    <a:pt x="322" y="818"/>
                  </a:cubicBezTo>
                  <a:cubicBezTo>
                    <a:pt x="301" y="823"/>
                    <a:pt x="294" y="830"/>
                    <a:pt x="277" y="839"/>
                  </a:cubicBezTo>
                  <a:cubicBezTo>
                    <a:pt x="270" y="842"/>
                    <a:pt x="266" y="844"/>
                    <a:pt x="263" y="844"/>
                  </a:cubicBezTo>
                  <a:cubicBezTo>
                    <a:pt x="259" y="844"/>
                    <a:pt x="260" y="839"/>
                    <a:pt x="260" y="833"/>
                  </a:cubicBezTo>
                  <a:lnTo>
                    <a:pt x="260" y="833"/>
                  </a:lnTo>
                  <a:cubicBezTo>
                    <a:pt x="260" y="838"/>
                    <a:pt x="246" y="835"/>
                    <a:pt x="241" y="840"/>
                  </a:cubicBezTo>
                  <a:cubicBezTo>
                    <a:pt x="240" y="841"/>
                    <a:pt x="240" y="848"/>
                    <a:pt x="239" y="848"/>
                  </a:cubicBezTo>
                  <a:cubicBezTo>
                    <a:pt x="239" y="848"/>
                    <a:pt x="238" y="848"/>
                    <a:pt x="237" y="848"/>
                  </a:cubicBezTo>
                  <a:cubicBezTo>
                    <a:pt x="231" y="848"/>
                    <a:pt x="230" y="843"/>
                    <a:pt x="224" y="843"/>
                  </a:cubicBezTo>
                  <a:cubicBezTo>
                    <a:pt x="224" y="843"/>
                    <a:pt x="223" y="843"/>
                    <a:pt x="222" y="843"/>
                  </a:cubicBezTo>
                  <a:cubicBezTo>
                    <a:pt x="211" y="845"/>
                    <a:pt x="205" y="853"/>
                    <a:pt x="195" y="857"/>
                  </a:cubicBezTo>
                  <a:cubicBezTo>
                    <a:pt x="191" y="859"/>
                    <a:pt x="188" y="859"/>
                    <a:pt x="187" y="859"/>
                  </a:cubicBezTo>
                  <a:cubicBezTo>
                    <a:pt x="183" y="859"/>
                    <a:pt x="189" y="854"/>
                    <a:pt x="193" y="851"/>
                  </a:cubicBezTo>
                  <a:cubicBezTo>
                    <a:pt x="201" y="847"/>
                    <a:pt x="200" y="839"/>
                    <a:pt x="191" y="839"/>
                  </a:cubicBezTo>
                  <a:cubicBezTo>
                    <a:pt x="189" y="839"/>
                    <a:pt x="187" y="840"/>
                    <a:pt x="184" y="840"/>
                  </a:cubicBezTo>
                  <a:cubicBezTo>
                    <a:pt x="171" y="845"/>
                    <a:pt x="156" y="853"/>
                    <a:pt x="157" y="862"/>
                  </a:cubicBezTo>
                  <a:lnTo>
                    <a:pt x="157" y="862"/>
                  </a:lnTo>
                  <a:cubicBezTo>
                    <a:pt x="156" y="857"/>
                    <a:pt x="151" y="856"/>
                    <a:pt x="143" y="856"/>
                  </a:cubicBezTo>
                  <a:cubicBezTo>
                    <a:pt x="134" y="856"/>
                    <a:pt x="121" y="858"/>
                    <a:pt x="108" y="860"/>
                  </a:cubicBezTo>
                  <a:cubicBezTo>
                    <a:pt x="96" y="863"/>
                    <a:pt x="86" y="866"/>
                    <a:pt x="76" y="867"/>
                  </a:cubicBezTo>
                  <a:cubicBezTo>
                    <a:pt x="69" y="867"/>
                    <a:pt x="62" y="868"/>
                    <a:pt x="58" y="868"/>
                  </a:cubicBezTo>
                  <a:cubicBezTo>
                    <a:pt x="53" y="868"/>
                    <a:pt x="50" y="867"/>
                    <a:pt x="49" y="866"/>
                  </a:cubicBezTo>
                  <a:cubicBezTo>
                    <a:pt x="46" y="865"/>
                    <a:pt x="43" y="865"/>
                    <a:pt x="39" y="865"/>
                  </a:cubicBezTo>
                  <a:cubicBezTo>
                    <a:pt x="25" y="865"/>
                    <a:pt x="12" y="868"/>
                    <a:pt x="0" y="872"/>
                  </a:cubicBezTo>
                  <a:cubicBezTo>
                    <a:pt x="4" y="890"/>
                    <a:pt x="9" y="908"/>
                    <a:pt x="11" y="925"/>
                  </a:cubicBezTo>
                  <a:cubicBezTo>
                    <a:pt x="13" y="956"/>
                    <a:pt x="13" y="963"/>
                    <a:pt x="14" y="980"/>
                  </a:cubicBezTo>
                  <a:cubicBezTo>
                    <a:pt x="16" y="1000"/>
                    <a:pt x="22" y="1019"/>
                    <a:pt x="23" y="1038"/>
                  </a:cubicBezTo>
                  <a:cubicBezTo>
                    <a:pt x="24" y="1053"/>
                    <a:pt x="18" y="1057"/>
                    <a:pt x="19" y="1076"/>
                  </a:cubicBezTo>
                  <a:cubicBezTo>
                    <a:pt x="19" y="1083"/>
                    <a:pt x="20" y="1094"/>
                    <a:pt x="24" y="1100"/>
                  </a:cubicBezTo>
                  <a:cubicBezTo>
                    <a:pt x="26" y="1102"/>
                    <a:pt x="30" y="1101"/>
                    <a:pt x="30" y="1107"/>
                  </a:cubicBezTo>
                  <a:cubicBezTo>
                    <a:pt x="30" y="1120"/>
                    <a:pt x="19" y="1123"/>
                    <a:pt x="14" y="1123"/>
                  </a:cubicBezTo>
                  <a:lnTo>
                    <a:pt x="14" y="1123"/>
                  </a:lnTo>
                  <a:cubicBezTo>
                    <a:pt x="13" y="1123"/>
                    <a:pt x="13" y="1123"/>
                    <a:pt x="13" y="1123"/>
                  </a:cubicBezTo>
                  <a:cubicBezTo>
                    <a:pt x="13" y="1123"/>
                    <a:pt x="13" y="1123"/>
                    <a:pt x="13" y="1123"/>
                  </a:cubicBezTo>
                  <a:cubicBezTo>
                    <a:pt x="13" y="1123"/>
                    <a:pt x="13" y="1123"/>
                    <a:pt x="14" y="1123"/>
                  </a:cubicBezTo>
                  <a:lnTo>
                    <a:pt x="14" y="1123"/>
                  </a:lnTo>
                  <a:cubicBezTo>
                    <a:pt x="25" y="1124"/>
                    <a:pt x="26" y="1246"/>
                    <a:pt x="26" y="1264"/>
                  </a:cubicBezTo>
                  <a:cubicBezTo>
                    <a:pt x="26" y="1280"/>
                    <a:pt x="22" y="1301"/>
                    <a:pt x="24" y="1317"/>
                  </a:cubicBezTo>
                  <a:cubicBezTo>
                    <a:pt x="25" y="1333"/>
                    <a:pt x="28" y="1349"/>
                    <a:pt x="33" y="1363"/>
                  </a:cubicBezTo>
                  <a:cubicBezTo>
                    <a:pt x="34" y="1366"/>
                    <a:pt x="43" y="1379"/>
                    <a:pt x="46" y="1379"/>
                  </a:cubicBezTo>
                  <a:cubicBezTo>
                    <a:pt x="47" y="1379"/>
                    <a:pt x="47" y="1378"/>
                    <a:pt x="47" y="1377"/>
                  </a:cubicBezTo>
                  <a:lnTo>
                    <a:pt x="47" y="1377"/>
                  </a:lnTo>
                  <a:cubicBezTo>
                    <a:pt x="47" y="1388"/>
                    <a:pt x="31" y="1381"/>
                    <a:pt x="37" y="1400"/>
                  </a:cubicBezTo>
                  <a:cubicBezTo>
                    <a:pt x="38" y="1402"/>
                    <a:pt x="47" y="1420"/>
                    <a:pt x="45" y="1425"/>
                  </a:cubicBezTo>
                  <a:cubicBezTo>
                    <a:pt x="45" y="1425"/>
                    <a:pt x="45" y="1425"/>
                    <a:pt x="44" y="1425"/>
                  </a:cubicBezTo>
                  <a:cubicBezTo>
                    <a:pt x="42" y="1425"/>
                    <a:pt x="36" y="1418"/>
                    <a:pt x="33" y="1418"/>
                  </a:cubicBezTo>
                  <a:cubicBezTo>
                    <a:pt x="32" y="1418"/>
                    <a:pt x="31" y="1419"/>
                    <a:pt x="32" y="1422"/>
                  </a:cubicBezTo>
                  <a:cubicBezTo>
                    <a:pt x="33" y="1436"/>
                    <a:pt x="40" y="1460"/>
                    <a:pt x="49" y="1460"/>
                  </a:cubicBezTo>
                  <a:cubicBezTo>
                    <a:pt x="50" y="1468"/>
                    <a:pt x="41" y="1479"/>
                    <a:pt x="39" y="1481"/>
                  </a:cubicBezTo>
                  <a:cubicBezTo>
                    <a:pt x="38" y="1484"/>
                    <a:pt x="33" y="1511"/>
                    <a:pt x="34" y="1513"/>
                  </a:cubicBezTo>
                  <a:cubicBezTo>
                    <a:pt x="39" y="1517"/>
                    <a:pt x="47" y="1514"/>
                    <a:pt x="49" y="1529"/>
                  </a:cubicBezTo>
                  <a:cubicBezTo>
                    <a:pt x="50" y="1541"/>
                    <a:pt x="46" y="1548"/>
                    <a:pt x="48" y="1561"/>
                  </a:cubicBezTo>
                  <a:cubicBezTo>
                    <a:pt x="51" y="1572"/>
                    <a:pt x="54" y="1574"/>
                    <a:pt x="55" y="1586"/>
                  </a:cubicBezTo>
                  <a:cubicBezTo>
                    <a:pt x="55" y="1602"/>
                    <a:pt x="49" y="1606"/>
                    <a:pt x="48" y="1622"/>
                  </a:cubicBezTo>
                  <a:cubicBezTo>
                    <a:pt x="48" y="1632"/>
                    <a:pt x="50" y="1650"/>
                    <a:pt x="58" y="1650"/>
                  </a:cubicBezTo>
                  <a:cubicBezTo>
                    <a:pt x="56" y="1652"/>
                    <a:pt x="48" y="1676"/>
                    <a:pt x="50" y="1676"/>
                  </a:cubicBezTo>
                  <a:cubicBezTo>
                    <a:pt x="50" y="1676"/>
                    <a:pt x="50" y="1676"/>
                    <a:pt x="50" y="1676"/>
                  </a:cubicBezTo>
                  <a:cubicBezTo>
                    <a:pt x="52" y="1675"/>
                    <a:pt x="57" y="1669"/>
                    <a:pt x="60" y="1669"/>
                  </a:cubicBezTo>
                  <a:cubicBezTo>
                    <a:pt x="62" y="1669"/>
                    <a:pt x="63" y="1671"/>
                    <a:pt x="63" y="1678"/>
                  </a:cubicBezTo>
                  <a:cubicBezTo>
                    <a:pt x="63" y="1687"/>
                    <a:pt x="59" y="1692"/>
                    <a:pt x="58" y="1700"/>
                  </a:cubicBezTo>
                  <a:cubicBezTo>
                    <a:pt x="55" y="1716"/>
                    <a:pt x="56" y="1747"/>
                    <a:pt x="65" y="1755"/>
                  </a:cubicBezTo>
                  <a:lnTo>
                    <a:pt x="65" y="1755"/>
                  </a:lnTo>
                  <a:cubicBezTo>
                    <a:pt x="64" y="1755"/>
                    <a:pt x="64" y="1755"/>
                    <a:pt x="64" y="1755"/>
                  </a:cubicBezTo>
                  <a:cubicBezTo>
                    <a:pt x="60" y="1755"/>
                    <a:pt x="53" y="1780"/>
                    <a:pt x="53" y="1788"/>
                  </a:cubicBezTo>
                  <a:cubicBezTo>
                    <a:pt x="54" y="1788"/>
                    <a:pt x="54" y="1788"/>
                    <a:pt x="54" y="1788"/>
                  </a:cubicBezTo>
                  <a:cubicBezTo>
                    <a:pt x="60" y="1788"/>
                    <a:pt x="60" y="1796"/>
                    <a:pt x="60" y="1808"/>
                  </a:cubicBezTo>
                  <a:cubicBezTo>
                    <a:pt x="60" y="1822"/>
                    <a:pt x="60" y="1816"/>
                    <a:pt x="64" y="1819"/>
                  </a:cubicBezTo>
                  <a:cubicBezTo>
                    <a:pt x="71" y="1825"/>
                    <a:pt x="63" y="1858"/>
                    <a:pt x="62" y="1867"/>
                  </a:cubicBezTo>
                  <a:cubicBezTo>
                    <a:pt x="62" y="1875"/>
                    <a:pt x="67" y="1873"/>
                    <a:pt x="68" y="1887"/>
                  </a:cubicBezTo>
                  <a:cubicBezTo>
                    <a:pt x="70" y="1906"/>
                    <a:pt x="71" y="1925"/>
                    <a:pt x="72" y="1943"/>
                  </a:cubicBezTo>
                  <a:lnTo>
                    <a:pt x="78" y="1944"/>
                  </a:lnTo>
                  <a:cubicBezTo>
                    <a:pt x="98" y="1947"/>
                    <a:pt x="114" y="1948"/>
                    <a:pt x="126" y="1948"/>
                  </a:cubicBezTo>
                  <a:cubicBezTo>
                    <a:pt x="140" y="1948"/>
                    <a:pt x="143" y="1945"/>
                    <a:pt x="150" y="1940"/>
                  </a:cubicBezTo>
                  <a:lnTo>
                    <a:pt x="150" y="1940"/>
                  </a:lnTo>
                  <a:cubicBezTo>
                    <a:pt x="146" y="1943"/>
                    <a:pt x="136" y="1948"/>
                    <a:pt x="137" y="1953"/>
                  </a:cubicBezTo>
                  <a:cubicBezTo>
                    <a:pt x="138" y="1955"/>
                    <a:pt x="141" y="1956"/>
                    <a:pt x="144" y="1956"/>
                  </a:cubicBezTo>
                  <a:cubicBezTo>
                    <a:pt x="149" y="1956"/>
                    <a:pt x="155" y="1954"/>
                    <a:pt x="157" y="1953"/>
                  </a:cubicBezTo>
                  <a:cubicBezTo>
                    <a:pt x="163" y="1950"/>
                    <a:pt x="168" y="1949"/>
                    <a:pt x="173" y="1949"/>
                  </a:cubicBezTo>
                  <a:cubicBezTo>
                    <a:pt x="181" y="1949"/>
                    <a:pt x="187" y="1954"/>
                    <a:pt x="193" y="1962"/>
                  </a:cubicBezTo>
                  <a:cubicBezTo>
                    <a:pt x="193" y="1963"/>
                    <a:pt x="193" y="1964"/>
                    <a:pt x="194" y="1964"/>
                  </a:cubicBezTo>
                  <a:cubicBezTo>
                    <a:pt x="198" y="1964"/>
                    <a:pt x="211" y="1958"/>
                    <a:pt x="217" y="1958"/>
                  </a:cubicBezTo>
                  <a:cubicBezTo>
                    <a:pt x="220" y="1958"/>
                    <a:pt x="222" y="1959"/>
                    <a:pt x="220" y="1962"/>
                  </a:cubicBezTo>
                  <a:cubicBezTo>
                    <a:pt x="218" y="1969"/>
                    <a:pt x="237" y="1976"/>
                    <a:pt x="250" y="1976"/>
                  </a:cubicBezTo>
                  <a:cubicBezTo>
                    <a:pt x="256" y="1976"/>
                    <a:pt x="261" y="1975"/>
                    <a:pt x="262" y="1971"/>
                  </a:cubicBezTo>
                  <a:lnTo>
                    <a:pt x="262" y="1971"/>
                  </a:lnTo>
                  <a:cubicBezTo>
                    <a:pt x="261" y="1976"/>
                    <a:pt x="267" y="1981"/>
                    <a:pt x="274" y="1986"/>
                  </a:cubicBezTo>
                  <a:cubicBezTo>
                    <a:pt x="277" y="1989"/>
                    <a:pt x="283" y="1987"/>
                    <a:pt x="290" y="1989"/>
                  </a:cubicBezTo>
                  <a:cubicBezTo>
                    <a:pt x="301" y="1992"/>
                    <a:pt x="306" y="1996"/>
                    <a:pt x="317" y="2000"/>
                  </a:cubicBezTo>
                  <a:cubicBezTo>
                    <a:pt x="329" y="2003"/>
                    <a:pt x="337" y="2001"/>
                    <a:pt x="347" y="2003"/>
                  </a:cubicBezTo>
                  <a:cubicBezTo>
                    <a:pt x="358" y="2006"/>
                    <a:pt x="370" y="2010"/>
                    <a:pt x="382" y="2013"/>
                  </a:cubicBezTo>
                  <a:cubicBezTo>
                    <a:pt x="398" y="2018"/>
                    <a:pt x="411" y="2024"/>
                    <a:pt x="429" y="2026"/>
                  </a:cubicBezTo>
                  <a:cubicBezTo>
                    <a:pt x="430" y="2026"/>
                    <a:pt x="430" y="2026"/>
                    <a:pt x="431" y="2026"/>
                  </a:cubicBezTo>
                  <a:cubicBezTo>
                    <a:pt x="439" y="2026"/>
                    <a:pt x="448" y="2022"/>
                    <a:pt x="452" y="2022"/>
                  </a:cubicBezTo>
                  <a:cubicBezTo>
                    <a:pt x="453" y="2022"/>
                    <a:pt x="453" y="2022"/>
                    <a:pt x="453" y="2022"/>
                  </a:cubicBezTo>
                  <a:cubicBezTo>
                    <a:pt x="459" y="2023"/>
                    <a:pt x="460" y="2033"/>
                    <a:pt x="466" y="2036"/>
                  </a:cubicBezTo>
                  <a:cubicBezTo>
                    <a:pt x="469" y="2037"/>
                    <a:pt x="471" y="2037"/>
                    <a:pt x="473" y="2037"/>
                  </a:cubicBezTo>
                  <a:cubicBezTo>
                    <a:pt x="478" y="2037"/>
                    <a:pt x="483" y="2033"/>
                    <a:pt x="486" y="2031"/>
                  </a:cubicBezTo>
                  <a:cubicBezTo>
                    <a:pt x="488" y="2029"/>
                    <a:pt x="491" y="2020"/>
                    <a:pt x="498" y="2020"/>
                  </a:cubicBezTo>
                  <a:cubicBezTo>
                    <a:pt x="499" y="2020"/>
                    <a:pt x="502" y="2021"/>
                    <a:pt x="504" y="2023"/>
                  </a:cubicBezTo>
                  <a:cubicBezTo>
                    <a:pt x="513" y="2030"/>
                    <a:pt x="515" y="2037"/>
                    <a:pt x="529" y="2043"/>
                  </a:cubicBezTo>
                  <a:cubicBezTo>
                    <a:pt x="532" y="2044"/>
                    <a:pt x="535" y="2044"/>
                    <a:pt x="537" y="2044"/>
                  </a:cubicBezTo>
                  <a:cubicBezTo>
                    <a:pt x="547" y="2044"/>
                    <a:pt x="555" y="2038"/>
                    <a:pt x="563" y="2038"/>
                  </a:cubicBezTo>
                  <a:cubicBezTo>
                    <a:pt x="567" y="2038"/>
                    <a:pt x="571" y="2039"/>
                    <a:pt x="575" y="2043"/>
                  </a:cubicBezTo>
                  <a:cubicBezTo>
                    <a:pt x="583" y="2051"/>
                    <a:pt x="623" y="2052"/>
                    <a:pt x="635" y="2053"/>
                  </a:cubicBezTo>
                  <a:cubicBezTo>
                    <a:pt x="649" y="2054"/>
                    <a:pt x="660" y="2053"/>
                    <a:pt x="674" y="2057"/>
                  </a:cubicBezTo>
                  <a:cubicBezTo>
                    <a:pt x="677" y="2057"/>
                    <a:pt x="700" y="2068"/>
                    <a:pt x="704" y="2068"/>
                  </a:cubicBezTo>
                  <a:cubicBezTo>
                    <a:pt x="704" y="2068"/>
                    <a:pt x="704" y="2068"/>
                    <a:pt x="704" y="2068"/>
                  </a:cubicBezTo>
                  <a:cubicBezTo>
                    <a:pt x="702" y="2065"/>
                    <a:pt x="693" y="2060"/>
                    <a:pt x="704" y="2058"/>
                  </a:cubicBezTo>
                  <a:cubicBezTo>
                    <a:pt x="707" y="2058"/>
                    <a:pt x="710" y="2058"/>
                    <a:pt x="713" y="2058"/>
                  </a:cubicBezTo>
                  <a:cubicBezTo>
                    <a:pt x="716" y="2058"/>
                    <a:pt x="719" y="2058"/>
                    <a:pt x="722" y="2058"/>
                  </a:cubicBezTo>
                  <a:cubicBezTo>
                    <a:pt x="733" y="2061"/>
                    <a:pt x="753" y="2065"/>
                    <a:pt x="752" y="2073"/>
                  </a:cubicBezTo>
                  <a:lnTo>
                    <a:pt x="752" y="2073"/>
                  </a:lnTo>
                  <a:cubicBezTo>
                    <a:pt x="753" y="2066"/>
                    <a:pt x="755" y="2064"/>
                    <a:pt x="758" y="2064"/>
                  </a:cubicBezTo>
                  <a:cubicBezTo>
                    <a:pt x="765" y="2064"/>
                    <a:pt x="777" y="2078"/>
                    <a:pt x="789" y="2078"/>
                  </a:cubicBezTo>
                  <a:cubicBezTo>
                    <a:pt x="789" y="2078"/>
                    <a:pt x="789" y="2078"/>
                    <a:pt x="790" y="2078"/>
                  </a:cubicBezTo>
                  <a:cubicBezTo>
                    <a:pt x="805" y="2078"/>
                    <a:pt x="808" y="2066"/>
                    <a:pt x="826" y="2066"/>
                  </a:cubicBezTo>
                  <a:cubicBezTo>
                    <a:pt x="831" y="2066"/>
                    <a:pt x="845" y="2073"/>
                    <a:pt x="851" y="2075"/>
                  </a:cubicBezTo>
                  <a:cubicBezTo>
                    <a:pt x="856" y="2076"/>
                    <a:pt x="860" y="2077"/>
                    <a:pt x="863" y="2077"/>
                  </a:cubicBezTo>
                  <a:cubicBezTo>
                    <a:pt x="872" y="2077"/>
                    <a:pt x="874" y="2073"/>
                    <a:pt x="883" y="2073"/>
                  </a:cubicBezTo>
                  <a:cubicBezTo>
                    <a:pt x="886" y="2073"/>
                    <a:pt x="890" y="2073"/>
                    <a:pt x="895" y="2074"/>
                  </a:cubicBezTo>
                  <a:cubicBezTo>
                    <a:pt x="913" y="2078"/>
                    <a:pt x="924" y="2080"/>
                    <a:pt x="943" y="2080"/>
                  </a:cubicBezTo>
                  <a:cubicBezTo>
                    <a:pt x="948" y="2080"/>
                    <a:pt x="965" y="2077"/>
                    <a:pt x="967" y="2077"/>
                  </a:cubicBezTo>
                  <a:cubicBezTo>
                    <a:pt x="990" y="2079"/>
                    <a:pt x="1015" y="2096"/>
                    <a:pt x="1040" y="2096"/>
                  </a:cubicBezTo>
                  <a:cubicBezTo>
                    <a:pt x="1044" y="2096"/>
                    <a:pt x="1048" y="2095"/>
                    <a:pt x="1052" y="2094"/>
                  </a:cubicBezTo>
                  <a:cubicBezTo>
                    <a:pt x="1066" y="2091"/>
                    <a:pt x="1054" y="2087"/>
                    <a:pt x="1072" y="2087"/>
                  </a:cubicBezTo>
                  <a:cubicBezTo>
                    <a:pt x="1077" y="2091"/>
                    <a:pt x="1083" y="2093"/>
                    <a:pt x="1091" y="2094"/>
                  </a:cubicBezTo>
                  <a:cubicBezTo>
                    <a:pt x="1094" y="2094"/>
                    <a:pt x="1093" y="2090"/>
                    <a:pt x="1099" y="2089"/>
                  </a:cubicBezTo>
                  <a:cubicBezTo>
                    <a:pt x="1102" y="2089"/>
                    <a:pt x="1105" y="2089"/>
                    <a:pt x="1108" y="2089"/>
                  </a:cubicBezTo>
                  <a:cubicBezTo>
                    <a:pt x="1134" y="2089"/>
                    <a:pt x="1171" y="2097"/>
                    <a:pt x="1200" y="2097"/>
                  </a:cubicBezTo>
                  <a:cubicBezTo>
                    <a:pt x="1212" y="2097"/>
                    <a:pt x="1223" y="2096"/>
                    <a:pt x="1230" y="2092"/>
                  </a:cubicBezTo>
                  <a:lnTo>
                    <a:pt x="1230" y="2092"/>
                  </a:lnTo>
                  <a:cubicBezTo>
                    <a:pt x="1227" y="2093"/>
                    <a:pt x="1227" y="2094"/>
                    <a:pt x="1228" y="2094"/>
                  </a:cubicBezTo>
                  <a:cubicBezTo>
                    <a:pt x="1230" y="2094"/>
                    <a:pt x="1237" y="2092"/>
                    <a:pt x="1230" y="2092"/>
                  </a:cubicBezTo>
                  <a:cubicBezTo>
                    <a:pt x="1238" y="2092"/>
                    <a:pt x="1244" y="2080"/>
                    <a:pt x="1244" y="2069"/>
                  </a:cubicBezTo>
                  <a:lnTo>
                    <a:pt x="1244" y="2069"/>
                  </a:lnTo>
                  <a:cubicBezTo>
                    <a:pt x="1247" y="2075"/>
                    <a:pt x="1264" y="2082"/>
                    <a:pt x="1277" y="2082"/>
                  </a:cubicBezTo>
                  <a:cubicBezTo>
                    <a:pt x="1287" y="2082"/>
                    <a:pt x="1294" y="2078"/>
                    <a:pt x="1291" y="2069"/>
                  </a:cubicBezTo>
                  <a:lnTo>
                    <a:pt x="1291" y="2069"/>
                  </a:lnTo>
                  <a:cubicBezTo>
                    <a:pt x="1295" y="2075"/>
                    <a:pt x="1344" y="2074"/>
                    <a:pt x="1353" y="2082"/>
                  </a:cubicBezTo>
                  <a:cubicBezTo>
                    <a:pt x="1355" y="2084"/>
                    <a:pt x="1357" y="2084"/>
                    <a:pt x="1359" y="2084"/>
                  </a:cubicBezTo>
                  <a:cubicBezTo>
                    <a:pt x="1362" y="2084"/>
                    <a:pt x="1365" y="2082"/>
                    <a:pt x="1371" y="2080"/>
                  </a:cubicBezTo>
                  <a:cubicBezTo>
                    <a:pt x="1381" y="2078"/>
                    <a:pt x="1391" y="2079"/>
                    <a:pt x="1402" y="2078"/>
                  </a:cubicBezTo>
                  <a:cubicBezTo>
                    <a:pt x="1450" y="2071"/>
                    <a:pt x="1502" y="2071"/>
                    <a:pt x="1551" y="2071"/>
                  </a:cubicBezTo>
                  <a:cubicBezTo>
                    <a:pt x="1552" y="2071"/>
                    <a:pt x="1554" y="2071"/>
                    <a:pt x="1555" y="2071"/>
                  </a:cubicBezTo>
                  <a:cubicBezTo>
                    <a:pt x="1568" y="2071"/>
                    <a:pt x="1585" y="2072"/>
                    <a:pt x="1602" y="2072"/>
                  </a:cubicBezTo>
                  <a:cubicBezTo>
                    <a:pt x="1627" y="2072"/>
                    <a:pt x="1650" y="2069"/>
                    <a:pt x="1650" y="2054"/>
                  </a:cubicBezTo>
                  <a:cubicBezTo>
                    <a:pt x="1650" y="2053"/>
                    <a:pt x="1655" y="2040"/>
                    <a:pt x="1659" y="2040"/>
                  </a:cubicBezTo>
                  <a:cubicBezTo>
                    <a:pt x="1660" y="2040"/>
                    <a:pt x="1660" y="2040"/>
                    <a:pt x="1661" y="2041"/>
                  </a:cubicBezTo>
                  <a:cubicBezTo>
                    <a:pt x="1666" y="2045"/>
                    <a:pt x="1671" y="2051"/>
                    <a:pt x="1671" y="2056"/>
                  </a:cubicBezTo>
                  <a:cubicBezTo>
                    <a:pt x="1671" y="2058"/>
                    <a:pt x="1681" y="2086"/>
                    <a:pt x="1683" y="2086"/>
                  </a:cubicBezTo>
                  <a:cubicBezTo>
                    <a:pt x="1683" y="2086"/>
                    <a:pt x="1683" y="2086"/>
                    <a:pt x="1683" y="2086"/>
                  </a:cubicBezTo>
                  <a:cubicBezTo>
                    <a:pt x="1687" y="2085"/>
                    <a:pt x="1684" y="2083"/>
                    <a:pt x="1691" y="2081"/>
                  </a:cubicBezTo>
                  <a:cubicBezTo>
                    <a:pt x="1698" y="2078"/>
                    <a:pt x="1707" y="2078"/>
                    <a:pt x="1715" y="2078"/>
                  </a:cubicBezTo>
                  <a:cubicBezTo>
                    <a:pt x="1720" y="2077"/>
                    <a:pt x="1725" y="2077"/>
                    <a:pt x="1731" y="2077"/>
                  </a:cubicBezTo>
                  <a:cubicBezTo>
                    <a:pt x="1739" y="2077"/>
                    <a:pt x="1747" y="2078"/>
                    <a:pt x="1747" y="2083"/>
                  </a:cubicBezTo>
                  <a:cubicBezTo>
                    <a:pt x="1746" y="2068"/>
                    <a:pt x="1774" y="2078"/>
                    <a:pt x="1777" y="2065"/>
                  </a:cubicBezTo>
                  <a:cubicBezTo>
                    <a:pt x="1779" y="2060"/>
                    <a:pt x="1785" y="2051"/>
                    <a:pt x="1794" y="2051"/>
                  </a:cubicBezTo>
                  <a:cubicBezTo>
                    <a:pt x="1797" y="2051"/>
                    <a:pt x="1800" y="2052"/>
                    <a:pt x="1804" y="2054"/>
                  </a:cubicBezTo>
                  <a:cubicBezTo>
                    <a:pt x="1812" y="2059"/>
                    <a:pt x="1808" y="2065"/>
                    <a:pt x="1820" y="2069"/>
                  </a:cubicBezTo>
                  <a:cubicBezTo>
                    <a:pt x="1823" y="2070"/>
                    <a:pt x="1826" y="2070"/>
                    <a:pt x="1828" y="2070"/>
                  </a:cubicBezTo>
                  <a:cubicBezTo>
                    <a:pt x="1834" y="2070"/>
                    <a:pt x="1839" y="2069"/>
                    <a:pt x="1841" y="2065"/>
                  </a:cubicBezTo>
                  <a:cubicBezTo>
                    <a:pt x="1844" y="2058"/>
                    <a:pt x="1847" y="2060"/>
                    <a:pt x="1860" y="2059"/>
                  </a:cubicBezTo>
                  <a:cubicBezTo>
                    <a:pt x="1866" y="2059"/>
                    <a:pt x="1863" y="2063"/>
                    <a:pt x="1865" y="2065"/>
                  </a:cubicBezTo>
                  <a:cubicBezTo>
                    <a:pt x="1867" y="2067"/>
                    <a:pt x="1870" y="2068"/>
                    <a:pt x="1873" y="2068"/>
                  </a:cubicBezTo>
                  <a:cubicBezTo>
                    <a:pt x="1884" y="2068"/>
                    <a:pt x="1903" y="2058"/>
                    <a:pt x="1917" y="2058"/>
                  </a:cubicBezTo>
                  <a:cubicBezTo>
                    <a:pt x="1921" y="2058"/>
                    <a:pt x="1924" y="2058"/>
                    <a:pt x="1926" y="2059"/>
                  </a:cubicBezTo>
                  <a:cubicBezTo>
                    <a:pt x="1939" y="2058"/>
                    <a:pt x="1955" y="2043"/>
                    <a:pt x="1960" y="2043"/>
                  </a:cubicBezTo>
                  <a:cubicBezTo>
                    <a:pt x="1961" y="2043"/>
                    <a:pt x="1961" y="2043"/>
                    <a:pt x="1961" y="2044"/>
                  </a:cubicBezTo>
                  <a:cubicBezTo>
                    <a:pt x="1963" y="2044"/>
                    <a:pt x="1968" y="2053"/>
                    <a:pt x="1973" y="2053"/>
                  </a:cubicBezTo>
                  <a:cubicBezTo>
                    <a:pt x="1973" y="2053"/>
                    <a:pt x="1974" y="2052"/>
                    <a:pt x="1974" y="2052"/>
                  </a:cubicBezTo>
                  <a:cubicBezTo>
                    <a:pt x="1982" y="2050"/>
                    <a:pt x="1976" y="2043"/>
                    <a:pt x="1985" y="2039"/>
                  </a:cubicBezTo>
                  <a:cubicBezTo>
                    <a:pt x="1985" y="2039"/>
                    <a:pt x="2001" y="2056"/>
                    <a:pt x="2001" y="2056"/>
                  </a:cubicBezTo>
                  <a:cubicBezTo>
                    <a:pt x="2007" y="2048"/>
                    <a:pt x="2017" y="2041"/>
                    <a:pt x="2032" y="2041"/>
                  </a:cubicBezTo>
                  <a:cubicBezTo>
                    <a:pt x="2036" y="2041"/>
                    <a:pt x="2039" y="2041"/>
                    <a:pt x="2042" y="2042"/>
                  </a:cubicBezTo>
                  <a:cubicBezTo>
                    <a:pt x="2048" y="2043"/>
                    <a:pt x="2055" y="2044"/>
                    <a:pt x="2062" y="2044"/>
                  </a:cubicBezTo>
                  <a:cubicBezTo>
                    <a:pt x="2067" y="2044"/>
                    <a:pt x="2071" y="2043"/>
                    <a:pt x="2075" y="2043"/>
                  </a:cubicBezTo>
                  <a:cubicBezTo>
                    <a:pt x="2079" y="2042"/>
                    <a:pt x="2090" y="2037"/>
                    <a:pt x="2082" y="2037"/>
                  </a:cubicBezTo>
                  <a:cubicBezTo>
                    <a:pt x="2082" y="2037"/>
                    <a:pt x="2081" y="2037"/>
                    <a:pt x="2080" y="2037"/>
                  </a:cubicBezTo>
                  <a:lnTo>
                    <a:pt x="2105" y="2035"/>
                  </a:lnTo>
                  <a:cubicBezTo>
                    <a:pt x="2122" y="2033"/>
                    <a:pt x="2109" y="2034"/>
                    <a:pt x="2117" y="2029"/>
                  </a:cubicBezTo>
                  <a:cubicBezTo>
                    <a:pt x="2119" y="2027"/>
                    <a:pt x="2125" y="2027"/>
                    <a:pt x="2131" y="2027"/>
                  </a:cubicBezTo>
                  <a:cubicBezTo>
                    <a:pt x="2142" y="2027"/>
                    <a:pt x="2155" y="2028"/>
                    <a:pt x="2159" y="2028"/>
                  </a:cubicBezTo>
                  <a:cubicBezTo>
                    <a:pt x="2170" y="2028"/>
                    <a:pt x="2191" y="2028"/>
                    <a:pt x="2200" y="2022"/>
                  </a:cubicBezTo>
                  <a:cubicBezTo>
                    <a:pt x="2205" y="2018"/>
                    <a:pt x="2202" y="2012"/>
                    <a:pt x="2209" y="2012"/>
                  </a:cubicBezTo>
                  <a:cubicBezTo>
                    <a:pt x="2212" y="2012"/>
                    <a:pt x="2215" y="2013"/>
                    <a:pt x="2221" y="2015"/>
                  </a:cubicBezTo>
                  <a:cubicBezTo>
                    <a:pt x="2224" y="2018"/>
                    <a:pt x="2233" y="2020"/>
                    <a:pt x="2238" y="2020"/>
                  </a:cubicBezTo>
                  <a:cubicBezTo>
                    <a:pt x="2245" y="2020"/>
                    <a:pt x="2248" y="2018"/>
                    <a:pt x="2242" y="2012"/>
                  </a:cubicBezTo>
                  <a:cubicBezTo>
                    <a:pt x="2241" y="2004"/>
                    <a:pt x="2248" y="2000"/>
                    <a:pt x="2258" y="2000"/>
                  </a:cubicBezTo>
                  <a:cubicBezTo>
                    <a:pt x="2262" y="2000"/>
                    <a:pt x="2266" y="2000"/>
                    <a:pt x="2270" y="2002"/>
                  </a:cubicBezTo>
                  <a:cubicBezTo>
                    <a:pt x="2278" y="2004"/>
                    <a:pt x="2281" y="2009"/>
                    <a:pt x="2288" y="2009"/>
                  </a:cubicBezTo>
                  <a:cubicBezTo>
                    <a:pt x="2291" y="2009"/>
                    <a:pt x="2296" y="2008"/>
                    <a:pt x="2302" y="2005"/>
                  </a:cubicBezTo>
                  <a:cubicBezTo>
                    <a:pt x="2304" y="2004"/>
                    <a:pt x="2327" y="1989"/>
                    <a:pt x="2331" y="1989"/>
                  </a:cubicBezTo>
                  <a:cubicBezTo>
                    <a:pt x="2331" y="1989"/>
                    <a:pt x="2331" y="1989"/>
                    <a:pt x="2331" y="1989"/>
                  </a:cubicBezTo>
                  <a:cubicBezTo>
                    <a:pt x="2332" y="1991"/>
                    <a:pt x="2314" y="2002"/>
                    <a:pt x="2324" y="2003"/>
                  </a:cubicBezTo>
                  <a:cubicBezTo>
                    <a:pt x="2324" y="2004"/>
                    <a:pt x="2325" y="2004"/>
                    <a:pt x="2325" y="2004"/>
                  </a:cubicBezTo>
                  <a:cubicBezTo>
                    <a:pt x="2334" y="2004"/>
                    <a:pt x="2352" y="1993"/>
                    <a:pt x="2356" y="1990"/>
                  </a:cubicBezTo>
                  <a:cubicBezTo>
                    <a:pt x="2365" y="1989"/>
                    <a:pt x="2375" y="1987"/>
                    <a:pt x="2383" y="1987"/>
                  </a:cubicBezTo>
                  <a:cubicBezTo>
                    <a:pt x="2387" y="1987"/>
                    <a:pt x="2391" y="1988"/>
                    <a:pt x="2394" y="1989"/>
                  </a:cubicBezTo>
                  <a:cubicBezTo>
                    <a:pt x="2401" y="1990"/>
                    <a:pt x="2406" y="1990"/>
                    <a:pt x="2412" y="1990"/>
                  </a:cubicBezTo>
                  <a:cubicBezTo>
                    <a:pt x="2416" y="1990"/>
                    <a:pt x="2420" y="1990"/>
                    <a:pt x="2425" y="1989"/>
                  </a:cubicBezTo>
                  <a:cubicBezTo>
                    <a:pt x="2439" y="1988"/>
                    <a:pt x="2454" y="1985"/>
                    <a:pt x="2467" y="1981"/>
                  </a:cubicBezTo>
                  <a:cubicBezTo>
                    <a:pt x="2477" y="1977"/>
                    <a:pt x="2482" y="1971"/>
                    <a:pt x="2488" y="1971"/>
                  </a:cubicBezTo>
                  <a:cubicBezTo>
                    <a:pt x="2490" y="1971"/>
                    <a:pt x="2492" y="1971"/>
                    <a:pt x="2495" y="1973"/>
                  </a:cubicBezTo>
                  <a:cubicBezTo>
                    <a:pt x="2500" y="1975"/>
                    <a:pt x="2507" y="1976"/>
                    <a:pt x="2514" y="1976"/>
                  </a:cubicBezTo>
                  <a:cubicBezTo>
                    <a:pt x="2522" y="1976"/>
                    <a:pt x="2531" y="1975"/>
                    <a:pt x="2538" y="1973"/>
                  </a:cubicBezTo>
                  <a:cubicBezTo>
                    <a:pt x="2549" y="1969"/>
                    <a:pt x="2546" y="1963"/>
                    <a:pt x="2545" y="1958"/>
                  </a:cubicBezTo>
                  <a:lnTo>
                    <a:pt x="2545" y="1958"/>
                  </a:lnTo>
                  <a:cubicBezTo>
                    <a:pt x="2546" y="1964"/>
                    <a:pt x="2552" y="1966"/>
                    <a:pt x="2560" y="1966"/>
                  </a:cubicBezTo>
                  <a:cubicBezTo>
                    <a:pt x="2574" y="1966"/>
                    <a:pt x="2594" y="1959"/>
                    <a:pt x="2601" y="1954"/>
                  </a:cubicBezTo>
                  <a:cubicBezTo>
                    <a:pt x="2606" y="1950"/>
                    <a:pt x="2613" y="1948"/>
                    <a:pt x="2619" y="1948"/>
                  </a:cubicBezTo>
                  <a:cubicBezTo>
                    <a:pt x="2623" y="1948"/>
                    <a:pt x="2626" y="1949"/>
                    <a:pt x="2627" y="1950"/>
                  </a:cubicBezTo>
                  <a:cubicBezTo>
                    <a:pt x="2632" y="1953"/>
                    <a:pt x="2620" y="1957"/>
                    <a:pt x="2627" y="1960"/>
                  </a:cubicBezTo>
                  <a:cubicBezTo>
                    <a:pt x="2628" y="1960"/>
                    <a:pt x="2629" y="1960"/>
                    <a:pt x="2630" y="1960"/>
                  </a:cubicBezTo>
                  <a:cubicBezTo>
                    <a:pt x="2636" y="1960"/>
                    <a:pt x="2641" y="1954"/>
                    <a:pt x="2645" y="1953"/>
                  </a:cubicBezTo>
                  <a:cubicBezTo>
                    <a:pt x="2652" y="1949"/>
                    <a:pt x="2662" y="1947"/>
                    <a:pt x="2671" y="1947"/>
                  </a:cubicBezTo>
                  <a:cubicBezTo>
                    <a:pt x="2675" y="1947"/>
                    <a:pt x="2679" y="1947"/>
                    <a:pt x="2682" y="1948"/>
                  </a:cubicBezTo>
                  <a:cubicBezTo>
                    <a:pt x="2683" y="1950"/>
                    <a:pt x="2684" y="1951"/>
                    <a:pt x="2685" y="1951"/>
                  </a:cubicBezTo>
                  <a:cubicBezTo>
                    <a:pt x="2690" y="1951"/>
                    <a:pt x="2702" y="1940"/>
                    <a:pt x="2708" y="1939"/>
                  </a:cubicBezTo>
                  <a:cubicBezTo>
                    <a:pt x="2724" y="1934"/>
                    <a:pt x="2745" y="1934"/>
                    <a:pt x="2759" y="1926"/>
                  </a:cubicBezTo>
                  <a:cubicBezTo>
                    <a:pt x="2772" y="1918"/>
                    <a:pt x="2791" y="1915"/>
                    <a:pt x="2806" y="1913"/>
                  </a:cubicBezTo>
                  <a:cubicBezTo>
                    <a:pt x="2822" y="1913"/>
                    <a:pt x="2852" y="1912"/>
                    <a:pt x="2865" y="1902"/>
                  </a:cubicBezTo>
                  <a:cubicBezTo>
                    <a:pt x="2866" y="1901"/>
                    <a:pt x="2868" y="1901"/>
                    <a:pt x="2869" y="1901"/>
                  </a:cubicBezTo>
                  <a:cubicBezTo>
                    <a:pt x="2875" y="1901"/>
                    <a:pt x="2882" y="1905"/>
                    <a:pt x="2887" y="1906"/>
                  </a:cubicBezTo>
                  <a:cubicBezTo>
                    <a:pt x="2896" y="1906"/>
                    <a:pt x="2900" y="1899"/>
                    <a:pt x="2911" y="1897"/>
                  </a:cubicBezTo>
                  <a:cubicBezTo>
                    <a:pt x="2924" y="1894"/>
                    <a:pt x="2937" y="1893"/>
                    <a:pt x="2950" y="1888"/>
                  </a:cubicBezTo>
                  <a:cubicBezTo>
                    <a:pt x="2962" y="1885"/>
                    <a:pt x="2959" y="1881"/>
                    <a:pt x="2969" y="1881"/>
                  </a:cubicBezTo>
                  <a:cubicBezTo>
                    <a:pt x="2970" y="1881"/>
                    <a:pt x="2972" y="1881"/>
                    <a:pt x="2974" y="1881"/>
                  </a:cubicBezTo>
                  <a:cubicBezTo>
                    <a:pt x="2978" y="1882"/>
                    <a:pt x="2983" y="1882"/>
                    <a:pt x="2988" y="1882"/>
                  </a:cubicBezTo>
                  <a:cubicBezTo>
                    <a:pt x="3005" y="1882"/>
                    <a:pt x="3025" y="1879"/>
                    <a:pt x="3022" y="1865"/>
                  </a:cubicBezTo>
                  <a:lnTo>
                    <a:pt x="3022" y="1865"/>
                  </a:lnTo>
                  <a:cubicBezTo>
                    <a:pt x="3023" y="1870"/>
                    <a:pt x="3029" y="1872"/>
                    <a:pt x="3038" y="1872"/>
                  </a:cubicBezTo>
                  <a:cubicBezTo>
                    <a:pt x="3063" y="1872"/>
                    <a:pt x="3111" y="1856"/>
                    <a:pt x="3123" y="1847"/>
                  </a:cubicBezTo>
                  <a:cubicBezTo>
                    <a:pt x="3125" y="1846"/>
                    <a:pt x="3127" y="1845"/>
                    <a:pt x="3130" y="1845"/>
                  </a:cubicBezTo>
                  <a:cubicBezTo>
                    <a:pt x="3138" y="1845"/>
                    <a:pt x="3148" y="1850"/>
                    <a:pt x="3157" y="1850"/>
                  </a:cubicBezTo>
                  <a:cubicBezTo>
                    <a:pt x="3163" y="1850"/>
                    <a:pt x="3169" y="1848"/>
                    <a:pt x="3173" y="1841"/>
                  </a:cubicBezTo>
                  <a:cubicBezTo>
                    <a:pt x="3178" y="1834"/>
                    <a:pt x="3180" y="1826"/>
                    <a:pt x="3191" y="1826"/>
                  </a:cubicBezTo>
                  <a:cubicBezTo>
                    <a:pt x="3193" y="1826"/>
                    <a:pt x="3195" y="1826"/>
                    <a:pt x="3199" y="1827"/>
                  </a:cubicBezTo>
                  <a:cubicBezTo>
                    <a:pt x="3203" y="1826"/>
                    <a:pt x="3233" y="1818"/>
                    <a:pt x="3233" y="1817"/>
                  </a:cubicBezTo>
                  <a:lnTo>
                    <a:pt x="3233" y="1817"/>
                  </a:lnTo>
                  <a:cubicBezTo>
                    <a:pt x="3234" y="1818"/>
                    <a:pt x="3225" y="1824"/>
                    <a:pt x="3233" y="1824"/>
                  </a:cubicBezTo>
                  <a:cubicBezTo>
                    <a:pt x="3240" y="1824"/>
                    <a:pt x="3249" y="1821"/>
                    <a:pt x="3256" y="1819"/>
                  </a:cubicBezTo>
                  <a:cubicBezTo>
                    <a:pt x="3274" y="1815"/>
                    <a:pt x="3297" y="1816"/>
                    <a:pt x="3314" y="1810"/>
                  </a:cubicBezTo>
                  <a:cubicBezTo>
                    <a:pt x="3296" y="1810"/>
                    <a:pt x="3285" y="1796"/>
                    <a:pt x="3297" y="1785"/>
                  </a:cubicBezTo>
                  <a:cubicBezTo>
                    <a:pt x="3299" y="1785"/>
                    <a:pt x="3301" y="1784"/>
                    <a:pt x="3303" y="1784"/>
                  </a:cubicBezTo>
                  <a:cubicBezTo>
                    <a:pt x="3313" y="1784"/>
                    <a:pt x="3307" y="1795"/>
                    <a:pt x="3307" y="1798"/>
                  </a:cubicBezTo>
                  <a:cubicBezTo>
                    <a:pt x="3307" y="1800"/>
                    <a:pt x="3308" y="1800"/>
                    <a:pt x="3310" y="1800"/>
                  </a:cubicBezTo>
                  <a:cubicBezTo>
                    <a:pt x="3317" y="1800"/>
                    <a:pt x="3331" y="1794"/>
                    <a:pt x="3337" y="1793"/>
                  </a:cubicBezTo>
                  <a:cubicBezTo>
                    <a:pt x="3338" y="1793"/>
                    <a:pt x="3338" y="1793"/>
                    <a:pt x="3339" y="1793"/>
                  </a:cubicBezTo>
                  <a:cubicBezTo>
                    <a:pt x="3344" y="1793"/>
                    <a:pt x="3353" y="1795"/>
                    <a:pt x="3358" y="1795"/>
                  </a:cubicBezTo>
                  <a:cubicBezTo>
                    <a:pt x="3361" y="1795"/>
                    <a:pt x="3363" y="1795"/>
                    <a:pt x="3364" y="1794"/>
                  </a:cubicBezTo>
                  <a:cubicBezTo>
                    <a:pt x="3367" y="1789"/>
                    <a:pt x="3368" y="1784"/>
                    <a:pt x="3379" y="1782"/>
                  </a:cubicBezTo>
                  <a:cubicBezTo>
                    <a:pt x="3382" y="1782"/>
                    <a:pt x="3385" y="1782"/>
                    <a:pt x="3388" y="1782"/>
                  </a:cubicBezTo>
                  <a:cubicBezTo>
                    <a:pt x="3393" y="1782"/>
                    <a:pt x="3398" y="1782"/>
                    <a:pt x="3403" y="1782"/>
                  </a:cubicBezTo>
                  <a:cubicBezTo>
                    <a:pt x="3410" y="1782"/>
                    <a:pt x="3418" y="1782"/>
                    <a:pt x="3427" y="1780"/>
                  </a:cubicBezTo>
                  <a:cubicBezTo>
                    <a:pt x="3413" y="1776"/>
                    <a:pt x="3492" y="1758"/>
                    <a:pt x="3499" y="1754"/>
                  </a:cubicBezTo>
                  <a:cubicBezTo>
                    <a:pt x="3503" y="1751"/>
                    <a:pt x="3489" y="1745"/>
                    <a:pt x="3498" y="1739"/>
                  </a:cubicBezTo>
                  <a:cubicBezTo>
                    <a:pt x="3500" y="1737"/>
                    <a:pt x="3503" y="1736"/>
                    <a:pt x="3505" y="1736"/>
                  </a:cubicBezTo>
                  <a:cubicBezTo>
                    <a:pt x="3512" y="1736"/>
                    <a:pt x="3517" y="1745"/>
                    <a:pt x="3517" y="1748"/>
                  </a:cubicBezTo>
                  <a:cubicBezTo>
                    <a:pt x="3516" y="1744"/>
                    <a:pt x="3520" y="1736"/>
                    <a:pt x="3528" y="1736"/>
                  </a:cubicBezTo>
                  <a:cubicBezTo>
                    <a:pt x="3529" y="1736"/>
                    <a:pt x="3529" y="1736"/>
                    <a:pt x="3529" y="1736"/>
                  </a:cubicBezTo>
                  <a:cubicBezTo>
                    <a:pt x="3538" y="1737"/>
                    <a:pt x="3536" y="1745"/>
                    <a:pt x="3544" y="1745"/>
                  </a:cubicBezTo>
                  <a:cubicBezTo>
                    <a:pt x="3550" y="1745"/>
                    <a:pt x="3552" y="1727"/>
                    <a:pt x="3566" y="1726"/>
                  </a:cubicBezTo>
                  <a:cubicBezTo>
                    <a:pt x="3566" y="1726"/>
                    <a:pt x="3567" y="1726"/>
                    <a:pt x="3567" y="1726"/>
                  </a:cubicBezTo>
                  <a:cubicBezTo>
                    <a:pt x="3571" y="1726"/>
                    <a:pt x="3582" y="1728"/>
                    <a:pt x="3589" y="1728"/>
                  </a:cubicBezTo>
                  <a:cubicBezTo>
                    <a:pt x="3592" y="1728"/>
                    <a:pt x="3594" y="1728"/>
                    <a:pt x="3593" y="1726"/>
                  </a:cubicBezTo>
                  <a:cubicBezTo>
                    <a:pt x="3591" y="1722"/>
                    <a:pt x="3582" y="1722"/>
                    <a:pt x="3591" y="1716"/>
                  </a:cubicBezTo>
                  <a:cubicBezTo>
                    <a:pt x="3594" y="1714"/>
                    <a:pt x="3599" y="1714"/>
                    <a:pt x="3603" y="1714"/>
                  </a:cubicBezTo>
                  <a:cubicBezTo>
                    <a:pt x="3612" y="1714"/>
                    <a:pt x="3606" y="1726"/>
                    <a:pt x="3614" y="1726"/>
                  </a:cubicBezTo>
                  <a:cubicBezTo>
                    <a:pt x="3615" y="1726"/>
                    <a:pt x="3616" y="1726"/>
                    <a:pt x="3617" y="1726"/>
                  </a:cubicBezTo>
                  <a:cubicBezTo>
                    <a:pt x="3625" y="1724"/>
                    <a:pt x="3638" y="1720"/>
                    <a:pt x="3645" y="1717"/>
                  </a:cubicBezTo>
                  <a:cubicBezTo>
                    <a:pt x="3648" y="1715"/>
                    <a:pt x="3651" y="1710"/>
                    <a:pt x="3651" y="1710"/>
                  </a:cubicBezTo>
                  <a:cubicBezTo>
                    <a:pt x="3667" y="1706"/>
                    <a:pt x="3684" y="1701"/>
                    <a:pt x="3699" y="1695"/>
                  </a:cubicBezTo>
                  <a:cubicBezTo>
                    <a:pt x="3714" y="1689"/>
                    <a:pt x="3717" y="1684"/>
                    <a:pt x="3707" y="1684"/>
                  </a:cubicBezTo>
                  <a:cubicBezTo>
                    <a:pt x="3705" y="1684"/>
                    <a:pt x="3702" y="1684"/>
                    <a:pt x="3698" y="1685"/>
                  </a:cubicBezTo>
                  <a:cubicBezTo>
                    <a:pt x="3710" y="1680"/>
                    <a:pt x="3722" y="1676"/>
                    <a:pt x="3733" y="1676"/>
                  </a:cubicBezTo>
                  <a:cubicBezTo>
                    <a:pt x="3735" y="1676"/>
                    <a:pt x="3737" y="1676"/>
                    <a:pt x="3740" y="1677"/>
                  </a:cubicBezTo>
                  <a:cubicBezTo>
                    <a:pt x="3744" y="1678"/>
                    <a:pt x="3750" y="1679"/>
                    <a:pt x="3756" y="1679"/>
                  </a:cubicBezTo>
                  <a:cubicBezTo>
                    <a:pt x="3764" y="1679"/>
                    <a:pt x="3772" y="1677"/>
                    <a:pt x="3778" y="1672"/>
                  </a:cubicBezTo>
                  <a:cubicBezTo>
                    <a:pt x="3787" y="1665"/>
                    <a:pt x="3787" y="1662"/>
                    <a:pt x="3800" y="1657"/>
                  </a:cubicBezTo>
                  <a:cubicBezTo>
                    <a:pt x="3805" y="1655"/>
                    <a:pt x="3816" y="1653"/>
                    <a:pt x="3820" y="1651"/>
                  </a:cubicBezTo>
                  <a:cubicBezTo>
                    <a:pt x="3820" y="1649"/>
                    <a:pt x="3818" y="1647"/>
                    <a:pt x="3822" y="1645"/>
                  </a:cubicBezTo>
                  <a:cubicBezTo>
                    <a:pt x="3833" y="1638"/>
                    <a:pt x="3853" y="1635"/>
                    <a:pt x="3866" y="1628"/>
                  </a:cubicBezTo>
                  <a:cubicBezTo>
                    <a:pt x="3877" y="1622"/>
                    <a:pt x="3886" y="1615"/>
                    <a:pt x="3895" y="1615"/>
                  </a:cubicBezTo>
                  <a:cubicBezTo>
                    <a:pt x="3897" y="1615"/>
                    <a:pt x="3899" y="1615"/>
                    <a:pt x="3901" y="1616"/>
                  </a:cubicBezTo>
                  <a:cubicBezTo>
                    <a:pt x="3901" y="1616"/>
                    <a:pt x="3902" y="1616"/>
                    <a:pt x="3902" y="1616"/>
                  </a:cubicBezTo>
                  <a:cubicBezTo>
                    <a:pt x="3912" y="1616"/>
                    <a:pt x="3938" y="1607"/>
                    <a:pt x="3942" y="1601"/>
                  </a:cubicBezTo>
                  <a:cubicBezTo>
                    <a:pt x="3944" y="1598"/>
                    <a:pt x="3941" y="1597"/>
                    <a:pt x="3937" y="1597"/>
                  </a:cubicBezTo>
                  <a:cubicBezTo>
                    <a:pt x="3932" y="1597"/>
                    <a:pt x="3925" y="1598"/>
                    <a:pt x="3921" y="1599"/>
                  </a:cubicBezTo>
                  <a:lnTo>
                    <a:pt x="3921" y="1599"/>
                  </a:lnTo>
                  <a:cubicBezTo>
                    <a:pt x="3930" y="1596"/>
                    <a:pt x="3940" y="1592"/>
                    <a:pt x="3949" y="1591"/>
                  </a:cubicBezTo>
                  <a:cubicBezTo>
                    <a:pt x="3955" y="1591"/>
                    <a:pt x="3960" y="1592"/>
                    <a:pt x="3965" y="1592"/>
                  </a:cubicBezTo>
                  <a:cubicBezTo>
                    <a:pt x="3968" y="1592"/>
                    <a:pt x="3971" y="1592"/>
                    <a:pt x="3974" y="1591"/>
                  </a:cubicBezTo>
                  <a:cubicBezTo>
                    <a:pt x="3991" y="1588"/>
                    <a:pt x="3994" y="1578"/>
                    <a:pt x="4011" y="1576"/>
                  </a:cubicBezTo>
                  <a:cubicBezTo>
                    <a:pt x="4014" y="1576"/>
                    <a:pt x="4024" y="1579"/>
                    <a:pt x="4031" y="1579"/>
                  </a:cubicBezTo>
                  <a:cubicBezTo>
                    <a:pt x="4036" y="1579"/>
                    <a:pt x="4040" y="1578"/>
                    <a:pt x="4040" y="1573"/>
                  </a:cubicBezTo>
                  <a:cubicBezTo>
                    <a:pt x="4040" y="1566"/>
                    <a:pt x="4039" y="1555"/>
                    <a:pt x="4057" y="1555"/>
                  </a:cubicBezTo>
                  <a:cubicBezTo>
                    <a:pt x="4057" y="1555"/>
                    <a:pt x="4058" y="1555"/>
                    <a:pt x="4059" y="1555"/>
                  </a:cubicBezTo>
                  <a:cubicBezTo>
                    <a:pt x="4067" y="1556"/>
                    <a:pt x="4070" y="1558"/>
                    <a:pt x="4077" y="1558"/>
                  </a:cubicBezTo>
                  <a:cubicBezTo>
                    <a:pt x="4080" y="1558"/>
                    <a:pt x="4083" y="1558"/>
                    <a:pt x="4086" y="1557"/>
                  </a:cubicBezTo>
                  <a:cubicBezTo>
                    <a:pt x="4091" y="1556"/>
                    <a:pt x="4125" y="1546"/>
                    <a:pt x="4124" y="1542"/>
                  </a:cubicBezTo>
                  <a:cubicBezTo>
                    <a:pt x="4124" y="1538"/>
                    <a:pt x="4107" y="1530"/>
                    <a:pt x="4127" y="1525"/>
                  </a:cubicBezTo>
                  <a:cubicBezTo>
                    <a:pt x="4129" y="1524"/>
                    <a:pt x="4131" y="1524"/>
                    <a:pt x="4132" y="1524"/>
                  </a:cubicBezTo>
                  <a:cubicBezTo>
                    <a:pt x="4139" y="1524"/>
                    <a:pt x="4135" y="1532"/>
                    <a:pt x="4141" y="1534"/>
                  </a:cubicBezTo>
                  <a:lnTo>
                    <a:pt x="4141" y="1534"/>
                  </a:lnTo>
                  <a:cubicBezTo>
                    <a:pt x="4140" y="1533"/>
                    <a:pt x="4150" y="1519"/>
                    <a:pt x="4151" y="1517"/>
                  </a:cubicBezTo>
                  <a:cubicBezTo>
                    <a:pt x="4155" y="1513"/>
                    <a:pt x="4158" y="1511"/>
                    <a:pt x="4161" y="1511"/>
                  </a:cubicBezTo>
                  <a:cubicBezTo>
                    <a:pt x="4164" y="1511"/>
                    <a:pt x="4166" y="1512"/>
                    <a:pt x="4169" y="1514"/>
                  </a:cubicBezTo>
                  <a:cubicBezTo>
                    <a:pt x="4170" y="1514"/>
                    <a:pt x="4171" y="1514"/>
                    <a:pt x="4173" y="1514"/>
                  </a:cubicBezTo>
                  <a:cubicBezTo>
                    <a:pt x="4186" y="1514"/>
                    <a:pt x="4213" y="1507"/>
                    <a:pt x="4222" y="1501"/>
                  </a:cubicBezTo>
                  <a:cubicBezTo>
                    <a:pt x="4235" y="1493"/>
                    <a:pt x="4213" y="1481"/>
                    <a:pt x="4219" y="1479"/>
                  </a:cubicBezTo>
                  <a:cubicBezTo>
                    <a:pt x="4222" y="1477"/>
                    <a:pt x="4224" y="1477"/>
                    <a:pt x="4226" y="1477"/>
                  </a:cubicBezTo>
                  <a:cubicBezTo>
                    <a:pt x="4231" y="1477"/>
                    <a:pt x="4234" y="1480"/>
                    <a:pt x="4238" y="1480"/>
                  </a:cubicBezTo>
                  <a:cubicBezTo>
                    <a:pt x="4239" y="1481"/>
                    <a:pt x="4240" y="1481"/>
                    <a:pt x="4241" y="1481"/>
                  </a:cubicBezTo>
                  <a:cubicBezTo>
                    <a:pt x="4249" y="1481"/>
                    <a:pt x="4258" y="1478"/>
                    <a:pt x="4266" y="1475"/>
                  </a:cubicBezTo>
                  <a:cubicBezTo>
                    <a:pt x="4279" y="1471"/>
                    <a:pt x="4309" y="1473"/>
                    <a:pt x="4318" y="1466"/>
                  </a:cubicBezTo>
                  <a:cubicBezTo>
                    <a:pt x="4322" y="1462"/>
                    <a:pt x="4327" y="1451"/>
                    <a:pt x="4332" y="1451"/>
                  </a:cubicBezTo>
                  <a:cubicBezTo>
                    <a:pt x="4332" y="1451"/>
                    <a:pt x="4332" y="1451"/>
                    <a:pt x="4333" y="1451"/>
                  </a:cubicBezTo>
                  <a:cubicBezTo>
                    <a:pt x="4337" y="1451"/>
                    <a:pt x="4339" y="1453"/>
                    <a:pt x="4342" y="1453"/>
                  </a:cubicBezTo>
                  <a:cubicBezTo>
                    <a:pt x="4344" y="1453"/>
                    <a:pt x="4346" y="1453"/>
                    <a:pt x="4348" y="1452"/>
                  </a:cubicBezTo>
                  <a:cubicBezTo>
                    <a:pt x="4370" y="1444"/>
                    <a:pt x="4372" y="1425"/>
                    <a:pt x="4391" y="1415"/>
                  </a:cubicBezTo>
                  <a:cubicBezTo>
                    <a:pt x="4397" y="1412"/>
                    <a:pt x="4403" y="1411"/>
                    <a:pt x="4409" y="1411"/>
                  </a:cubicBezTo>
                  <a:cubicBezTo>
                    <a:pt x="4417" y="1411"/>
                    <a:pt x="4425" y="1413"/>
                    <a:pt x="4433" y="1413"/>
                  </a:cubicBezTo>
                  <a:cubicBezTo>
                    <a:pt x="4437" y="1413"/>
                    <a:pt x="4440" y="1413"/>
                    <a:pt x="4444" y="1411"/>
                  </a:cubicBezTo>
                  <a:cubicBezTo>
                    <a:pt x="4448" y="1409"/>
                    <a:pt x="4439" y="1405"/>
                    <a:pt x="4436" y="1405"/>
                  </a:cubicBezTo>
                  <a:cubicBezTo>
                    <a:pt x="4436" y="1405"/>
                    <a:pt x="4436" y="1405"/>
                    <a:pt x="4436" y="1405"/>
                  </a:cubicBezTo>
                  <a:lnTo>
                    <a:pt x="4436" y="1405"/>
                  </a:lnTo>
                  <a:cubicBezTo>
                    <a:pt x="4440" y="1404"/>
                    <a:pt x="4443" y="1403"/>
                    <a:pt x="4445" y="1403"/>
                  </a:cubicBezTo>
                  <a:cubicBezTo>
                    <a:pt x="4449" y="1403"/>
                    <a:pt x="4452" y="1404"/>
                    <a:pt x="4455" y="1404"/>
                  </a:cubicBezTo>
                  <a:cubicBezTo>
                    <a:pt x="4458" y="1404"/>
                    <a:pt x="4460" y="1403"/>
                    <a:pt x="4464" y="1402"/>
                  </a:cubicBezTo>
                  <a:cubicBezTo>
                    <a:pt x="4478" y="1395"/>
                    <a:pt x="4486" y="1387"/>
                    <a:pt x="4501" y="1381"/>
                  </a:cubicBezTo>
                  <a:lnTo>
                    <a:pt x="4501" y="1381"/>
                  </a:lnTo>
                  <a:cubicBezTo>
                    <a:pt x="4500" y="1381"/>
                    <a:pt x="4500" y="1381"/>
                    <a:pt x="4500" y="1381"/>
                  </a:cubicBezTo>
                  <a:cubicBezTo>
                    <a:pt x="4499" y="1381"/>
                    <a:pt x="4511" y="1375"/>
                    <a:pt x="4515" y="1370"/>
                  </a:cubicBezTo>
                  <a:cubicBezTo>
                    <a:pt x="4521" y="1364"/>
                    <a:pt x="4527" y="1363"/>
                    <a:pt x="4534" y="1362"/>
                  </a:cubicBezTo>
                  <a:cubicBezTo>
                    <a:pt x="4550" y="1358"/>
                    <a:pt x="4568" y="1348"/>
                    <a:pt x="4582" y="1338"/>
                  </a:cubicBezTo>
                  <a:cubicBezTo>
                    <a:pt x="4585" y="1335"/>
                    <a:pt x="4596" y="1319"/>
                    <a:pt x="4601" y="1319"/>
                  </a:cubicBezTo>
                  <a:cubicBezTo>
                    <a:pt x="4601" y="1319"/>
                    <a:pt x="4601" y="1319"/>
                    <a:pt x="4602" y="1320"/>
                  </a:cubicBezTo>
                  <a:cubicBezTo>
                    <a:pt x="4605" y="1325"/>
                    <a:pt x="4608" y="1330"/>
                    <a:pt x="4613" y="1330"/>
                  </a:cubicBezTo>
                  <a:cubicBezTo>
                    <a:pt x="4617" y="1330"/>
                    <a:pt x="4622" y="1327"/>
                    <a:pt x="4629" y="1319"/>
                  </a:cubicBezTo>
                  <a:cubicBezTo>
                    <a:pt x="4633" y="1313"/>
                    <a:pt x="4637" y="1306"/>
                    <a:pt x="4642" y="1299"/>
                  </a:cubicBezTo>
                  <a:lnTo>
                    <a:pt x="4642" y="1299"/>
                  </a:lnTo>
                  <a:cubicBezTo>
                    <a:pt x="4641" y="1303"/>
                    <a:pt x="4642" y="1307"/>
                    <a:pt x="4643" y="1308"/>
                  </a:cubicBezTo>
                  <a:cubicBezTo>
                    <a:pt x="4650" y="1304"/>
                    <a:pt x="4663" y="1299"/>
                    <a:pt x="4660" y="1293"/>
                  </a:cubicBezTo>
                  <a:cubicBezTo>
                    <a:pt x="4660" y="1293"/>
                    <a:pt x="4655" y="1292"/>
                    <a:pt x="4651" y="1292"/>
                  </a:cubicBezTo>
                  <a:cubicBezTo>
                    <a:pt x="4650" y="1292"/>
                    <a:pt x="4650" y="1292"/>
                    <a:pt x="4649" y="1292"/>
                  </a:cubicBezTo>
                  <a:lnTo>
                    <a:pt x="4649" y="1292"/>
                  </a:lnTo>
                  <a:cubicBezTo>
                    <a:pt x="4654" y="1288"/>
                    <a:pt x="4661" y="1284"/>
                    <a:pt x="4670" y="1284"/>
                  </a:cubicBezTo>
                  <a:cubicBezTo>
                    <a:pt x="4672" y="1284"/>
                    <a:pt x="4674" y="1284"/>
                    <a:pt x="4676" y="1284"/>
                  </a:cubicBezTo>
                  <a:cubicBezTo>
                    <a:pt x="4679" y="1284"/>
                    <a:pt x="4682" y="1284"/>
                    <a:pt x="4686" y="1284"/>
                  </a:cubicBezTo>
                  <a:cubicBezTo>
                    <a:pt x="4692" y="1284"/>
                    <a:pt x="4699" y="1283"/>
                    <a:pt x="4707" y="1280"/>
                  </a:cubicBezTo>
                  <a:cubicBezTo>
                    <a:pt x="4720" y="1276"/>
                    <a:pt x="4719" y="1270"/>
                    <a:pt x="4729" y="1266"/>
                  </a:cubicBezTo>
                  <a:cubicBezTo>
                    <a:pt x="4737" y="1261"/>
                    <a:pt x="4748" y="1265"/>
                    <a:pt x="4759" y="1259"/>
                  </a:cubicBezTo>
                  <a:cubicBezTo>
                    <a:pt x="4761" y="1259"/>
                    <a:pt x="4761" y="1252"/>
                    <a:pt x="4762" y="1251"/>
                  </a:cubicBezTo>
                  <a:cubicBezTo>
                    <a:pt x="4774" y="1235"/>
                    <a:pt x="4794" y="1244"/>
                    <a:pt x="4806" y="1239"/>
                  </a:cubicBezTo>
                  <a:lnTo>
                    <a:pt x="4806" y="1239"/>
                  </a:lnTo>
                  <a:cubicBezTo>
                    <a:pt x="4806" y="1239"/>
                    <a:pt x="4806" y="1239"/>
                    <a:pt x="4805" y="1239"/>
                  </a:cubicBezTo>
                  <a:cubicBezTo>
                    <a:pt x="4799" y="1239"/>
                    <a:pt x="4788" y="1221"/>
                    <a:pt x="4814" y="1218"/>
                  </a:cubicBezTo>
                  <a:cubicBezTo>
                    <a:pt x="4830" y="1217"/>
                    <a:pt x="4825" y="1219"/>
                    <a:pt x="4843" y="1209"/>
                  </a:cubicBezTo>
                  <a:cubicBezTo>
                    <a:pt x="4847" y="1208"/>
                    <a:pt x="4849" y="1207"/>
                    <a:pt x="4851" y="1207"/>
                  </a:cubicBezTo>
                  <a:cubicBezTo>
                    <a:pt x="4854" y="1207"/>
                    <a:pt x="4856" y="1209"/>
                    <a:pt x="4857" y="1212"/>
                  </a:cubicBezTo>
                  <a:lnTo>
                    <a:pt x="4857" y="1212"/>
                  </a:lnTo>
                  <a:cubicBezTo>
                    <a:pt x="4851" y="1199"/>
                    <a:pt x="4902" y="1183"/>
                    <a:pt x="4895" y="1170"/>
                  </a:cubicBezTo>
                  <a:lnTo>
                    <a:pt x="4895" y="1170"/>
                  </a:lnTo>
                  <a:cubicBezTo>
                    <a:pt x="4896" y="1171"/>
                    <a:pt x="4897" y="1172"/>
                    <a:pt x="4899" y="1172"/>
                  </a:cubicBezTo>
                  <a:cubicBezTo>
                    <a:pt x="4908" y="1172"/>
                    <a:pt x="4933" y="1156"/>
                    <a:pt x="4940" y="1151"/>
                  </a:cubicBezTo>
                  <a:cubicBezTo>
                    <a:pt x="4947" y="1146"/>
                    <a:pt x="4955" y="1141"/>
                    <a:pt x="4960" y="1135"/>
                  </a:cubicBezTo>
                  <a:cubicBezTo>
                    <a:pt x="4960" y="1135"/>
                    <a:pt x="4963" y="1122"/>
                    <a:pt x="4965" y="1122"/>
                  </a:cubicBezTo>
                  <a:cubicBezTo>
                    <a:pt x="4965" y="1122"/>
                    <a:pt x="4965" y="1122"/>
                    <a:pt x="4965" y="1122"/>
                  </a:cubicBezTo>
                  <a:cubicBezTo>
                    <a:pt x="4971" y="1123"/>
                    <a:pt x="4974" y="1135"/>
                    <a:pt x="4975" y="1139"/>
                  </a:cubicBezTo>
                  <a:cubicBezTo>
                    <a:pt x="4981" y="1131"/>
                    <a:pt x="4988" y="1123"/>
                    <a:pt x="4987" y="1117"/>
                  </a:cubicBezTo>
                  <a:cubicBezTo>
                    <a:pt x="4985" y="1110"/>
                    <a:pt x="4982" y="1101"/>
                    <a:pt x="4997" y="1092"/>
                  </a:cubicBezTo>
                  <a:cubicBezTo>
                    <a:pt x="4999" y="1095"/>
                    <a:pt x="5001" y="1109"/>
                    <a:pt x="5006" y="1109"/>
                  </a:cubicBezTo>
                  <a:cubicBezTo>
                    <a:pt x="5006" y="1109"/>
                    <a:pt x="5006" y="1109"/>
                    <a:pt x="5007" y="1108"/>
                  </a:cubicBezTo>
                  <a:cubicBezTo>
                    <a:pt x="5015" y="1107"/>
                    <a:pt x="5021" y="1094"/>
                    <a:pt x="5022" y="1090"/>
                  </a:cubicBezTo>
                  <a:cubicBezTo>
                    <a:pt x="5029" y="1086"/>
                    <a:pt x="5036" y="1081"/>
                    <a:pt x="5043" y="1079"/>
                  </a:cubicBezTo>
                  <a:cubicBezTo>
                    <a:pt x="5048" y="1077"/>
                    <a:pt x="5057" y="1078"/>
                    <a:pt x="5063" y="1074"/>
                  </a:cubicBezTo>
                  <a:cubicBezTo>
                    <a:pt x="5064" y="1073"/>
                    <a:pt x="5060" y="1060"/>
                    <a:pt x="5069" y="1059"/>
                  </a:cubicBezTo>
                  <a:cubicBezTo>
                    <a:pt x="5069" y="1059"/>
                    <a:pt x="5075" y="1061"/>
                    <a:pt x="5079" y="1061"/>
                  </a:cubicBezTo>
                  <a:cubicBezTo>
                    <a:pt x="5080" y="1061"/>
                    <a:pt x="5080" y="1061"/>
                    <a:pt x="5081" y="1060"/>
                  </a:cubicBezTo>
                  <a:cubicBezTo>
                    <a:pt x="5086" y="1060"/>
                    <a:pt x="5091" y="1059"/>
                    <a:pt x="5098" y="1056"/>
                  </a:cubicBezTo>
                  <a:cubicBezTo>
                    <a:pt x="5105" y="1053"/>
                    <a:pt x="5111" y="1051"/>
                    <a:pt x="5116" y="1047"/>
                  </a:cubicBezTo>
                  <a:cubicBezTo>
                    <a:pt x="5125" y="1043"/>
                    <a:pt x="5135" y="1039"/>
                    <a:pt x="5146" y="1034"/>
                  </a:cubicBezTo>
                  <a:cubicBezTo>
                    <a:pt x="5161" y="1027"/>
                    <a:pt x="5174" y="1029"/>
                    <a:pt x="5187" y="1022"/>
                  </a:cubicBezTo>
                  <a:cubicBezTo>
                    <a:pt x="5187" y="1021"/>
                    <a:pt x="5187" y="1020"/>
                    <a:pt x="5186" y="1018"/>
                  </a:cubicBezTo>
                  <a:cubicBezTo>
                    <a:pt x="5180" y="1005"/>
                    <a:pt x="5175" y="1000"/>
                    <a:pt x="5171" y="998"/>
                  </a:cubicBezTo>
                  <a:lnTo>
                    <a:pt x="5171" y="998"/>
                  </a:lnTo>
                  <a:cubicBezTo>
                    <a:pt x="5174" y="999"/>
                    <a:pt x="5177" y="1000"/>
                    <a:pt x="5179" y="1000"/>
                  </a:cubicBezTo>
                  <a:cubicBezTo>
                    <a:pt x="5184" y="1000"/>
                    <a:pt x="5185" y="994"/>
                    <a:pt x="5176" y="968"/>
                  </a:cubicBezTo>
                  <a:lnTo>
                    <a:pt x="5171" y="968"/>
                  </a:lnTo>
                  <a:cubicBezTo>
                    <a:pt x="5169" y="961"/>
                    <a:pt x="5164" y="943"/>
                    <a:pt x="5160" y="927"/>
                  </a:cubicBezTo>
                  <a:cubicBezTo>
                    <a:pt x="5156" y="914"/>
                    <a:pt x="5152" y="901"/>
                    <a:pt x="5147" y="898"/>
                  </a:cubicBezTo>
                  <a:cubicBezTo>
                    <a:pt x="5147" y="898"/>
                    <a:pt x="5147" y="898"/>
                    <a:pt x="5147" y="898"/>
                  </a:cubicBezTo>
                  <a:cubicBezTo>
                    <a:pt x="5146" y="898"/>
                    <a:pt x="5142" y="904"/>
                    <a:pt x="5139" y="904"/>
                  </a:cubicBezTo>
                  <a:cubicBezTo>
                    <a:pt x="5138" y="904"/>
                    <a:pt x="5136" y="903"/>
                    <a:pt x="5136" y="900"/>
                  </a:cubicBezTo>
                  <a:cubicBezTo>
                    <a:pt x="5134" y="891"/>
                    <a:pt x="5137" y="879"/>
                    <a:pt x="5136" y="868"/>
                  </a:cubicBezTo>
                  <a:cubicBezTo>
                    <a:pt x="5134" y="844"/>
                    <a:pt x="5128" y="815"/>
                    <a:pt x="5119" y="791"/>
                  </a:cubicBezTo>
                  <a:cubicBezTo>
                    <a:pt x="5114" y="778"/>
                    <a:pt x="5106" y="771"/>
                    <a:pt x="5101" y="758"/>
                  </a:cubicBezTo>
                  <a:cubicBezTo>
                    <a:pt x="5094" y="736"/>
                    <a:pt x="5091" y="739"/>
                    <a:pt x="5080" y="734"/>
                  </a:cubicBezTo>
                  <a:lnTo>
                    <a:pt x="5080" y="734"/>
                  </a:lnTo>
                  <a:cubicBezTo>
                    <a:pt x="5080" y="734"/>
                    <a:pt x="5080" y="734"/>
                    <a:pt x="5080" y="734"/>
                  </a:cubicBezTo>
                  <a:cubicBezTo>
                    <a:pt x="5084" y="734"/>
                    <a:pt x="5093" y="699"/>
                    <a:pt x="5082" y="696"/>
                  </a:cubicBezTo>
                  <a:cubicBezTo>
                    <a:pt x="5082" y="696"/>
                    <a:pt x="5082" y="696"/>
                    <a:pt x="5081" y="696"/>
                  </a:cubicBezTo>
                  <a:cubicBezTo>
                    <a:pt x="5075" y="696"/>
                    <a:pt x="5075" y="731"/>
                    <a:pt x="5068" y="731"/>
                  </a:cubicBezTo>
                  <a:cubicBezTo>
                    <a:pt x="5067" y="731"/>
                    <a:pt x="5067" y="731"/>
                    <a:pt x="5067" y="731"/>
                  </a:cubicBezTo>
                  <a:cubicBezTo>
                    <a:pt x="5067" y="731"/>
                    <a:pt x="5070" y="701"/>
                    <a:pt x="5070" y="698"/>
                  </a:cubicBezTo>
                  <a:cubicBezTo>
                    <a:pt x="5072" y="687"/>
                    <a:pt x="5076" y="670"/>
                    <a:pt x="5083" y="668"/>
                  </a:cubicBezTo>
                  <a:lnTo>
                    <a:pt x="5083" y="668"/>
                  </a:lnTo>
                  <a:cubicBezTo>
                    <a:pt x="5083" y="668"/>
                    <a:pt x="5082" y="668"/>
                    <a:pt x="5081" y="668"/>
                  </a:cubicBezTo>
                  <a:cubicBezTo>
                    <a:pt x="5070" y="668"/>
                    <a:pt x="5068" y="642"/>
                    <a:pt x="5057" y="631"/>
                  </a:cubicBezTo>
                  <a:cubicBezTo>
                    <a:pt x="5051" y="612"/>
                    <a:pt x="5053" y="612"/>
                    <a:pt x="5062" y="612"/>
                  </a:cubicBezTo>
                  <a:cubicBezTo>
                    <a:pt x="5069" y="612"/>
                    <a:pt x="5062" y="597"/>
                    <a:pt x="5066" y="595"/>
                  </a:cubicBezTo>
                  <a:lnTo>
                    <a:pt x="5066" y="595"/>
                  </a:lnTo>
                  <a:lnTo>
                    <a:pt x="5043" y="602"/>
                  </a:lnTo>
                  <a:cubicBezTo>
                    <a:pt x="5037" y="585"/>
                    <a:pt x="5055" y="573"/>
                    <a:pt x="5054" y="571"/>
                  </a:cubicBezTo>
                  <a:cubicBezTo>
                    <a:pt x="5047" y="562"/>
                    <a:pt x="5029" y="549"/>
                    <a:pt x="5031" y="532"/>
                  </a:cubicBezTo>
                  <a:cubicBezTo>
                    <a:pt x="5034" y="520"/>
                    <a:pt x="5031" y="474"/>
                    <a:pt x="5015" y="468"/>
                  </a:cubicBezTo>
                  <a:cubicBezTo>
                    <a:pt x="5009" y="465"/>
                    <a:pt x="5008" y="437"/>
                    <a:pt x="4999" y="429"/>
                  </a:cubicBezTo>
                  <a:cubicBezTo>
                    <a:pt x="4983" y="415"/>
                    <a:pt x="5002" y="409"/>
                    <a:pt x="5000" y="398"/>
                  </a:cubicBezTo>
                  <a:cubicBezTo>
                    <a:pt x="4997" y="385"/>
                    <a:pt x="4988" y="381"/>
                    <a:pt x="4984" y="369"/>
                  </a:cubicBezTo>
                  <a:cubicBezTo>
                    <a:pt x="4982" y="360"/>
                    <a:pt x="4983" y="358"/>
                    <a:pt x="4985" y="358"/>
                  </a:cubicBezTo>
                  <a:cubicBezTo>
                    <a:pt x="4987" y="358"/>
                    <a:pt x="4988" y="358"/>
                    <a:pt x="4990" y="358"/>
                  </a:cubicBezTo>
                  <a:cubicBezTo>
                    <a:pt x="4990" y="358"/>
                    <a:pt x="4990" y="358"/>
                    <a:pt x="4991" y="358"/>
                  </a:cubicBezTo>
                  <a:cubicBezTo>
                    <a:pt x="4996" y="358"/>
                    <a:pt x="4984" y="339"/>
                    <a:pt x="4983" y="338"/>
                  </a:cubicBezTo>
                  <a:cubicBezTo>
                    <a:pt x="4977" y="331"/>
                    <a:pt x="4979" y="328"/>
                    <a:pt x="4979" y="323"/>
                  </a:cubicBezTo>
                  <a:cubicBezTo>
                    <a:pt x="4978" y="317"/>
                    <a:pt x="4975" y="316"/>
                    <a:pt x="4972" y="316"/>
                  </a:cubicBezTo>
                  <a:cubicBezTo>
                    <a:pt x="4968" y="316"/>
                    <a:pt x="4964" y="317"/>
                    <a:pt x="4962" y="317"/>
                  </a:cubicBezTo>
                  <a:cubicBezTo>
                    <a:pt x="4959" y="317"/>
                    <a:pt x="4957" y="315"/>
                    <a:pt x="4962" y="305"/>
                  </a:cubicBezTo>
                  <a:cubicBezTo>
                    <a:pt x="4968" y="291"/>
                    <a:pt x="4962" y="270"/>
                    <a:pt x="4950" y="260"/>
                  </a:cubicBezTo>
                  <a:cubicBezTo>
                    <a:pt x="4937" y="248"/>
                    <a:pt x="4932" y="238"/>
                    <a:pt x="4943" y="224"/>
                  </a:cubicBezTo>
                  <a:cubicBezTo>
                    <a:pt x="4949" y="216"/>
                    <a:pt x="4921" y="185"/>
                    <a:pt x="4928" y="174"/>
                  </a:cubicBezTo>
                  <a:lnTo>
                    <a:pt x="4928" y="174"/>
                  </a:lnTo>
                  <a:cubicBezTo>
                    <a:pt x="4928" y="175"/>
                    <a:pt x="4927" y="175"/>
                    <a:pt x="4927" y="175"/>
                  </a:cubicBezTo>
                  <a:cubicBezTo>
                    <a:pt x="4919" y="175"/>
                    <a:pt x="4897" y="144"/>
                    <a:pt x="4906" y="144"/>
                  </a:cubicBezTo>
                  <a:cubicBezTo>
                    <a:pt x="4907" y="144"/>
                    <a:pt x="4909" y="144"/>
                    <a:pt x="4912" y="145"/>
                  </a:cubicBezTo>
                  <a:cubicBezTo>
                    <a:pt x="4919" y="144"/>
                    <a:pt x="4919" y="138"/>
                    <a:pt x="4915" y="131"/>
                  </a:cubicBezTo>
                  <a:cubicBezTo>
                    <a:pt x="4912" y="127"/>
                    <a:pt x="4912" y="123"/>
                    <a:pt x="4907" y="119"/>
                  </a:cubicBezTo>
                  <a:cubicBezTo>
                    <a:pt x="4906" y="115"/>
                    <a:pt x="4903" y="111"/>
                    <a:pt x="4902" y="107"/>
                  </a:cubicBezTo>
                  <a:cubicBezTo>
                    <a:pt x="4898" y="98"/>
                    <a:pt x="4894" y="85"/>
                    <a:pt x="4894" y="76"/>
                  </a:cubicBezTo>
                  <a:cubicBezTo>
                    <a:pt x="4894" y="70"/>
                    <a:pt x="4898" y="75"/>
                    <a:pt x="4895" y="62"/>
                  </a:cubicBezTo>
                  <a:cubicBezTo>
                    <a:pt x="4892" y="49"/>
                    <a:pt x="4880" y="18"/>
                    <a:pt x="4873" y="4"/>
                  </a:cubicBezTo>
                  <a:cubicBezTo>
                    <a:pt x="4863" y="7"/>
                    <a:pt x="4856" y="11"/>
                    <a:pt x="4855" y="14"/>
                  </a:cubicBezTo>
                  <a:cubicBezTo>
                    <a:pt x="4857" y="7"/>
                    <a:pt x="4863" y="1"/>
                    <a:pt x="4850" y="1"/>
                  </a:cubicBezTo>
                  <a:close/>
                </a:path>
              </a:pathLst>
            </a:custGeom>
            <a:solidFill>
              <a:srgbClr val="F7C6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7"/>
            <p:cNvSpPr/>
            <p:nvPr/>
          </p:nvSpPr>
          <p:spPr>
            <a:xfrm>
              <a:off x="7529856" y="3699893"/>
              <a:ext cx="1171075" cy="456032"/>
            </a:xfrm>
            <a:custGeom>
              <a:rect b="b" l="l" r="r" t="t"/>
              <a:pathLst>
                <a:path extrusionOk="0" h="3345" w="8590">
                  <a:moveTo>
                    <a:pt x="5898" y="0"/>
                  </a:moveTo>
                  <a:cubicBezTo>
                    <a:pt x="5325" y="0"/>
                    <a:pt x="4689" y="57"/>
                    <a:pt x="4026" y="176"/>
                  </a:cubicBezTo>
                  <a:cubicBezTo>
                    <a:pt x="1736" y="587"/>
                    <a:pt x="0" y="1590"/>
                    <a:pt x="148" y="2417"/>
                  </a:cubicBezTo>
                  <a:cubicBezTo>
                    <a:pt x="254" y="3005"/>
                    <a:pt x="1283" y="3345"/>
                    <a:pt x="2692" y="3345"/>
                  </a:cubicBezTo>
                  <a:cubicBezTo>
                    <a:pt x="3265" y="3345"/>
                    <a:pt x="3901" y="3289"/>
                    <a:pt x="4564" y="3170"/>
                  </a:cubicBezTo>
                  <a:cubicBezTo>
                    <a:pt x="6853" y="2758"/>
                    <a:pt x="8590" y="1754"/>
                    <a:pt x="8441" y="927"/>
                  </a:cubicBezTo>
                  <a:cubicBezTo>
                    <a:pt x="8335" y="340"/>
                    <a:pt x="7307" y="0"/>
                    <a:pt x="589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7"/>
            <p:cNvSpPr/>
            <p:nvPr/>
          </p:nvSpPr>
          <p:spPr>
            <a:xfrm>
              <a:off x="7543353" y="3694576"/>
              <a:ext cx="1145172" cy="466257"/>
            </a:xfrm>
            <a:custGeom>
              <a:rect b="b" l="l" r="r" t="t"/>
              <a:pathLst>
                <a:path extrusionOk="0" h="3420" w="8400">
                  <a:moveTo>
                    <a:pt x="5077" y="34"/>
                  </a:moveTo>
                  <a:cubicBezTo>
                    <a:pt x="5077" y="34"/>
                    <a:pt x="5077" y="34"/>
                    <a:pt x="5077" y="34"/>
                  </a:cubicBezTo>
                  <a:cubicBezTo>
                    <a:pt x="5077" y="34"/>
                    <a:pt x="5077" y="34"/>
                    <a:pt x="5077" y="34"/>
                  </a:cubicBezTo>
                  <a:close/>
                  <a:moveTo>
                    <a:pt x="4049" y="194"/>
                  </a:moveTo>
                  <a:cubicBezTo>
                    <a:pt x="4058" y="194"/>
                    <a:pt x="4062" y="196"/>
                    <a:pt x="4062" y="201"/>
                  </a:cubicBezTo>
                  <a:lnTo>
                    <a:pt x="4046" y="205"/>
                  </a:lnTo>
                  <a:cubicBezTo>
                    <a:pt x="4038" y="203"/>
                    <a:pt x="4029" y="201"/>
                    <a:pt x="4028" y="196"/>
                  </a:cubicBezTo>
                  <a:cubicBezTo>
                    <a:pt x="4037" y="194"/>
                    <a:pt x="4044" y="194"/>
                    <a:pt x="4049" y="194"/>
                  </a:cubicBezTo>
                  <a:close/>
                  <a:moveTo>
                    <a:pt x="3611" y="239"/>
                  </a:moveTo>
                  <a:cubicBezTo>
                    <a:pt x="3609" y="239"/>
                    <a:pt x="3605" y="240"/>
                    <a:pt x="3600" y="241"/>
                  </a:cubicBezTo>
                  <a:cubicBezTo>
                    <a:pt x="3595" y="242"/>
                    <a:pt x="3589" y="243"/>
                    <a:pt x="3584" y="244"/>
                  </a:cubicBezTo>
                  <a:cubicBezTo>
                    <a:pt x="3585" y="250"/>
                    <a:pt x="3589" y="252"/>
                    <a:pt x="3595" y="252"/>
                  </a:cubicBezTo>
                  <a:cubicBezTo>
                    <a:pt x="3607" y="252"/>
                    <a:pt x="3625" y="239"/>
                    <a:pt x="3611" y="239"/>
                  </a:cubicBezTo>
                  <a:close/>
                  <a:moveTo>
                    <a:pt x="7591" y="296"/>
                  </a:moveTo>
                  <a:cubicBezTo>
                    <a:pt x="7601" y="296"/>
                    <a:pt x="7615" y="302"/>
                    <a:pt x="7626" y="308"/>
                  </a:cubicBezTo>
                  <a:cubicBezTo>
                    <a:pt x="7625" y="310"/>
                    <a:pt x="7624" y="314"/>
                    <a:pt x="7618" y="314"/>
                  </a:cubicBezTo>
                  <a:cubicBezTo>
                    <a:pt x="7616" y="314"/>
                    <a:pt x="7612" y="314"/>
                    <a:pt x="7607" y="311"/>
                  </a:cubicBezTo>
                  <a:cubicBezTo>
                    <a:pt x="7592" y="305"/>
                    <a:pt x="7574" y="298"/>
                    <a:pt x="7588" y="296"/>
                  </a:cubicBezTo>
                  <a:cubicBezTo>
                    <a:pt x="7589" y="296"/>
                    <a:pt x="7590" y="296"/>
                    <a:pt x="7591" y="296"/>
                  </a:cubicBezTo>
                  <a:close/>
                  <a:moveTo>
                    <a:pt x="7764" y="329"/>
                  </a:moveTo>
                  <a:cubicBezTo>
                    <a:pt x="7757" y="342"/>
                    <a:pt x="7776" y="348"/>
                    <a:pt x="7786" y="348"/>
                  </a:cubicBezTo>
                  <a:cubicBezTo>
                    <a:pt x="7793" y="348"/>
                    <a:pt x="7795" y="345"/>
                    <a:pt x="7778" y="337"/>
                  </a:cubicBezTo>
                  <a:cubicBezTo>
                    <a:pt x="7774" y="334"/>
                    <a:pt x="7768" y="332"/>
                    <a:pt x="7764" y="329"/>
                  </a:cubicBezTo>
                  <a:close/>
                  <a:moveTo>
                    <a:pt x="8021" y="500"/>
                  </a:moveTo>
                  <a:cubicBezTo>
                    <a:pt x="8021" y="500"/>
                    <a:pt x="8022" y="500"/>
                    <a:pt x="8023" y="500"/>
                  </a:cubicBezTo>
                  <a:cubicBezTo>
                    <a:pt x="8033" y="502"/>
                    <a:pt x="8046" y="513"/>
                    <a:pt x="8057" y="523"/>
                  </a:cubicBezTo>
                  <a:cubicBezTo>
                    <a:pt x="8055" y="524"/>
                    <a:pt x="8054" y="527"/>
                    <a:pt x="8050" y="527"/>
                  </a:cubicBezTo>
                  <a:cubicBezTo>
                    <a:pt x="8047" y="527"/>
                    <a:pt x="8043" y="526"/>
                    <a:pt x="8037" y="521"/>
                  </a:cubicBezTo>
                  <a:cubicBezTo>
                    <a:pt x="8025" y="512"/>
                    <a:pt x="8011" y="500"/>
                    <a:pt x="8021" y="500"/>
                  </a:cubicBezTo>
                  <a:close/>
                  <a:moveTo>
                    <a:pt x="1714" y="814"/>
                  </a:moveTo>
                  <a:lnTo>
                    <a:pt x="1714" y="814"/>
                  </a:lnTo>
                  <a:cubicBezTo>
                    <a:pt x="1714" y="814"/>
                    <a:pt x="1714" y="814"/>
                    <a:pt x="1714" y="814"/>
                  </a:cubicBezTo>
                  <a:lnTo>
                    <a:pt x="1714" y="814"/>
                  </a:lnTo>
                  <a:lnTo>
                    <a:pt x="1714" y="814"/>
                  </a:lnTo>
                  <a:close/>
                  <a:moveTo>
                    <a:pt x="1555" y="913"/>
                  </a:moveTo>
                  <a:cubicBezTo>
                    <a:pt x="1562" y="913"/>
                    <a:pt x="1559" y="922"/>
                    <a:pt x="1545" y="928"/>
                  </a:cubicBezTo>
                  <a:cubicBezTo>
                    <a:pt x="1542" y="928"/>
                    <a:pt x="1539" y="928"/>
                    <a:pt x="1536" y="928"/>
                  </a:cubicBezTo>
                  <a:cubicBezTo>
                    <a:pt x="1528" y="928"/>
                    <a:pt x="1523" y="927"/>
                    <a:pt x="1541" y="917"/>
                  </a:cubicBezTo>
                  <a:cubicBezTo>
                    <a:pt x="1547" y="915"/>
                    <a:pt x="1552" y="913"/>
                    <a:pt x="1555" y="913"/>
                  </a:cubicBezTo>
                  <a:close/>
                  <a:moveTo>
                    <a:pt x="8375" y="984"/>
                  </a:moveTo>
                  <a:lnTo>
                    <a:pt x="8375" y="984"/>
                  </a:lnTo>
                  <a:cubicBezTo>
                    <a:pt x="8375" y="985"/>
                    <a:pt x="8376" y="986"/>
                    <a:pt x="8376" y="987"/>
                  </a:cubicBezTo>
                  <a:lnTo>
                    <a:pt x="8376" y="987"/>
                  </a:lnTo>
                  <a:cubicBezTo>
                    <a:pt x="8376" y="986"/>
                    <a:pt x="8375" y="985"/>
                    <a:pt x="8375" y="984"/>
                  </a:cubicBezTo>
                  <a:close/>
                  <a:moveTo>
                    <a:pt x="1182" y="1127"/>
                  </a:moveTo>
                  <a:cubicBezTo>
                    <a:pt x="1182" y="1127"/>
                    <a:pt x="1182" y="1127"/>
                    <a:pt x="1182" y="1127"/>
                  </a:cubicBezTo>
                  <a:cubicBezTo>
                    <a:pt x="1182" y="1127"/>
                    <a:pt x="1182" y="1127"/>
                    <a:pt x="1182" y="1127"/>
                  </a:cubicBezTo>
                  <a:close/>
                  <a:moveTo>
                    <a:pt x="1143" y="1123"/>
                  </a:moveTo>
                  <a:lnTo>
                    <a:pt x="1143" y="1123"/>
                  </a:lnTo>
                  <a:cubicBezTo>
                    <a:pt x="1145" y="1126"/>
                    <a:pt x="1150" y="1132"/>
                    <a:pt x="1134" y="1141"/>
                  </a:cubicBezTo>
                  <a:lnTo>
                    <a:pt x="1134" y="1141"/>
                  </a:lnTo>
                  <a:cubicBezTo>
                    <a:pt x="1134" y="1141"/>
                    <a:pt x="1134" y="1141"/>
                    <a:pt x="1134" y="1141"/>
                  </a:cubicBezTo>
                  <a:cubicBezTo>
                    <a:pt x="1134" y="1141"/>
                    <a:pt x="1134" y="1141"/>
                    <a:pt x="1134" y="1141"/>
                  </a:cubicBezTo>
                  <a:lnTo>
                    <a:pt x="1134" y="1141"/>
                  </a:lnTo>
                  <a:cubicBezTo>
                    <a:pt x="1134" y="1141"/>
                    <a:pt x="1134" y="1141"/>
                    <a:pt x="1133" y="1141"/>
                  </a:cubicBezTo>
                  <a:lnTo>
                    <a:pt x="1133" y="1141"/>
                  </a:lnTo>
                  <a:cubicBezTo>
                    <a:pt x="1128" y="1147"/>
                    <a:pt x="1122" y="1150"/>
                    <a:pt x="1119" y="1150"/>
                  </a:cubicBezTo>
                  <a:cubicBezTo>
                    <a:pt x="1117" y="1150"/>
                    <a:pt x="1117" y="1148"/>
                    <a:pt x="1123" y="1144"/>
                  </a:cubicBezTo>
                  <a:cubicBezTo>
                    <a:pt x="1130" y="1137"/>
                    <a:pt x="1137" y="1130"/>
                    <a:pt x="1143" y="1123"/>
                  </a:cubicBezTo>
                  <a:close/>
                  <a:moveTo>
                    <a:pt x="820" y="1294"/>
                  </a:moveTo>
                  <a:lnTo>
                    <a:pt x="820" y="1294"/>
                  </a:lnTo>
                  <a:cubicBezTo>
                    <a:pt x="820" y="1294"/>
                    <a:pt x="820" y="1294"/>
                    <a:pt x="820" y="1294"/>
                  </a:cubicBezTo>
                  <a:lnTo>
                    <a:pt x="820" y="1294"/>
                  </a:lnTo>
                  <a:cubicBezTo>
                    <a:pt x="820" y="1294"/>
                    <a:pt x="820" y="1294"/>
                    <a:pt x="820" y="1294"/>
                  </a:cubicBezTo>
                  <a:close/>
                  <a:moveTo>
                    <a:pt x="802" y="1359"/>
                  </a:moveTo>
                  <a:cubicBezTo>
                    <a:pt x="802" y="1359"/>
                    <a:pt x="802" y="1359"/>
                    <a:pt x="802" y="1359"/>
                  </a:cubicBezTo>
                  <a:cubicBezTo>
                    <a:pt x="802" y="1359"/>
                    <a:pt x="802" y="1359"/>
                    <a:pt x="802" y="1359"/>
                  </a:cubicBezTo>
                  <a:close/>
                  <a:moveTo>
                    <a:pt x="669" y="1457"/>
                  </a:moveTo>
                  <a:lnTo>
                    <a:pt x="669" y="1457"/>
                  </a:lnTo>
                  <a:cubicBezTo>
                    <a:pt x="669" y="1457"/>
                    <a:pt x="669" y="1457"/>
                    <a:pt x="669" y="1457"/>
                  </a:cubicBezTo>
                  <a:close/>
                  <a:moveTo>
                    <a:pt x="623" y="1478"/>
                  </a:moveTo>
                  <a:cubicBezTo>
                    <a:pt x="626" y="1482"/>
                    <a:pt x="625" y="1483"/>
                    <a:pt x="613" y="1492"/>
                  </a:cubicBezTo>
                  <a:cubicBezTo>
                    <a:pt x="605" y="1499"/>
                    <a:pt x="592" y="1509"/>
                    <a:pt x="587" y="1509"/>
                  </a:cubicBezTo>
                  <a:cubicBezTo>
                    <a:pt x="586" y="1509"/>
                    <a:pt x="585" y="1509"/>
                    <a:pt x="585" y="1509"/>
                  </a:cubicBezTo>
                  <a:cubicBezTo>
                    <a:pt x="597" y="1498"/>
                    <a:pt x="610" y="1488"/>
                    <a:pt x="623" y="1478"/>
                  </a:cubicBezTo>
                  <a:close/>
                  <a:moveTo>
                    <a:pt x="409" y="1634"/>
                  </a:moveTo>
                  <a:cubicBezTo>
                    <a:pt x="409" y="1634"/>
                    <a:pt x="409" y="1635"/>
                    <a:pt x="409" y="1635"/>
                  </a:cubicBezTo>
                  <a:lnTo>
                    <a:pt x="409" y="1635"/>
                  </a:lnTo>
                  <a:cubicBezTo>
                    <a:pt x="409" y="1635"/>
                    <a:pt x="409" y="1634"/>
                    <a:pt x="409" y="1634"/>
                  </a:cubicBezTo>
                  <a:close/>
                  <a:moveTo>
                    <a:pt x="8057" y="1662"/>
                  </a:moveTo>
                  <a:cubicBezTo>
                    <a:pt x="8056" y="1663"/>
                    <a:pt x="8055" y="1664"/>
                    <a:pt x="8054" y="1665"/>
                  </a:cubicBezTo>
                  <a:cubicBezTo>
                    <a:pt x="8055" y="1664"/>
                    <a:pt x="8056" y="1663"/>
                    <a:pt x="8057" y="1662"/>
                  </a:cubicBezTo>
                  <a:close/>
                  <a:moveTo>
                    <a:pt x="383" y="1754"/>
                  </a:moveTo>
                  <a:cubicBezTo>
                    <a:pt x="381" y="1754"/>
                    <a:pt x="378" y="1756"/>
                    <a:pt x="372" y="1763"/>
                  </a:cubicBezTo>
                  <a:cubicBezTo>
                    <a:pt x="370" y="1764"/>
                    <a:pt x="352" y="1784"/>
                    <a:pt x="355" y="1784"/>
                  </a:cubicBezTo>
                  <a:cubicBezTo>
                    <a:pt x="355" y="1784"/>
                    <a:pt x="356" y="1784"/>
                    <a:pt x="356" y="1784"/>
                  </a:cubicBezTo>
                  <a:cubicBezTo>
                    <a:pt x="366" y="1780"/>
                    <a:pt x="375" y="1767"/>
                    <a:pt x="386" y="1756"/>
                  </a:cubicBezTo>
                  <a:cubicBezTo>
                    <a:pt x="385" y="1754"/>
                    <a:pt x="384" y="1754"/>
                    <a:pt x="383" y="1754"/>
                  </a:cubicBezTo>
                  <a:close/>
                  <a:moveTo>
                    <a:pt x="6717" y="2541"/>
                  </a:moveTo>
                  <a:lnTo>
                    <a:pt x="6717" y="2541"/>
                  </a:lnTo>
                  <a:cubicBezTo>
                    <a:pt x="6686" y="2544"/>
                    <a:pt x="6681" y="2556"/>
                    <a:pt x="6692" y="2556"/>
                  </a:cubicBezTo>
                  <a:cubicBezTo>
                    <a:pt x="6695" y="2556"/>
                    <a:pt x="6699" y="2555"/>
                    <a:pt x="6704" y="2553"/>
                  </a:cubicBezTo>
                  <a:lnTo>
                    <a:pt x="6717" y="2541"/>
                  </a:lnTo>
                  <a:close/>
                  <a:moveTo>
                    <a:pt x="6534" y="2611"/>
                  </a:moveTo>
                  <a:cubicBezTo>
                    <a:pt x="6534" y="2611"/>
                    <a:pt x="6534" y="2611"/>
                    <a:pt x="6534" y="2611"/>
                  </a:cubicBezTo>
                  <a:lnTo>
                    <a:pt x="6534" y="2611"/>
                  </a:lnTo>
                  <a:cubicBezTo>
                    <a:pt x="6534" y="2611"/>
                    <a:pt x="6534" y="2611"/>
                    <a:pt x="6534" y="2611"/>
                  </a:cubicBezTo>
                  <a:close/>
                  <a:moveTo>
                    <a:pt x="6205" y="2754"/>
                  </a:moveTo>
                  <a:lnTo>
                    <a:pt x="6205" y="2754"/>
                  </a:lnTo>
                  <a:cubicBezTo>
                    <a:pt x="6205" y="2754"/>
                    <a:pt x="6205" y="2754"/>
                    <a:pt x="6205" y="2754"/>
                  </a:cubicBezTo>
                  <a:cubicBezTo>
                    <a:pt x="6205" y="2754"/>
                    <a:pt x="6205" y="2754"/>
                    <a:pt x="6205" y="2754"/>
                  </a:cubicBezTo>
                  <a:close/>
                  <a:moveTo>
                    <a:pt x="5972" y="2836"/>
                  </a:moveTo>
                  <a:cubicBezTo>
                    <a:pt x="5982" y="2836"/>
                    <a:pt x="5976" y="2844"/>
                    <a:pt x="5950" y="2852"/>
                  </a:cubicBezTo>
                  <a:cubicBezTo>
                    <a:pt x="5945" y="2854"/>
                    <a:pt x="5941" y="2855"/>
                    <a:pt x="5938" y="2855"/>
                  </a:cubicBezTo>
                  <a:cubicBezTo>
                    <a:pt x="5928" y="2855"/>
                    <a:pt x="5932" y="2847"/>
                    <a:pt x="5947" y="2842"/>
                  </a:cubicBezTo>
                  <a:cubicBezTo>
                    <a:pt x="5959" y="2838"/>
                    <a:pt x="5967" y="2836"/>
                    <a:pt x="5972" y="2836"/>
                  </a:cubicBezTo>
                  <a:close/>
                  <a:moveTo>
                    <a:pt x="5741" y="2900"/>
                  </a:moveTo>
                  <a:cubicBezTo>
                    <a:pt x="5752" y="2900"/>
                    <a:pt x="5769" y="2902"/>
                    <a:pt x="5743" y="2911"/>
                  </a:cubicBezTo>
                  <a:cubicBezTo>
                    <a:pt x="5738" y="2912"/>
                    <a:pt x="5734" y="2913"/>
                    <a:pt x="5731" y="2913"/>
                  </a:cubicBezTo>
                  <a:cubicBezTo>
                    <a:pt x="5721" y="2913"/>
                    <a:pt x="5725" y="2905"/>
                    <a:pt x="5741" y="2900"/>
                  </a:cubicBezTo>
                  <a:close/>
                  <a:moveTo>
                    <a:pt x="515" y="2983"/>
                  </a:moveTo>
                  <a:cubicBezTo>
                    <a:pt x="508" y="2983"/>
                    <a:pt x="509" y="2989"/>
                    <a:pt x="524" y="2997"/>
                  </a:cubicBezTo>
                  <a:cubicBezTo>
                    <a:pt x="529" y="3000"/>
                    <a:pt x="533" y="3001"/>
                    <a:pt x="536" y="3001"/>
                  </a:cubicBezTo>
                  <a:cubicBezTo>
                    <a:pt x="542" y="3001"/>
                    <a:pt x="540" y="2994"/>
                    <a:pt x="529" y="2988"/>
                  </a:cubicBezTo>
                  <a:cubicBezTo>
                    <a:pt x="523" y="2984"/>
                    <a:pt x="518" y="2983"/>
                    <a:pt x="515" y="2983"/>
                  </a:cubicBezTo>
                  <a:close/>
                  <a:moveTo>
                    <a:pt x="604" y="3026"/>
                  </a:moveTo>
                  <a:cubicBezTo>
                    <a:pt x="601" y="3026"/>
                    <a:pt x="598" y="3027"/>
                    <a:pt x="599" y="3030"/>
                  </a:cubicBezTo>
                  <a:cubicBezTo>
                    <a:pt x="612" y="3037"/>
                    <a:pt x="621" y="3040"/>
                    <a:pt x="625" y="3040"/>
                  </a:cubicBezTo>
                  <a:cubicBezTo>
                    <a:pt x="629" y="3040"/>
                    <a:pt x="627" y="3036"/>
                    <a:pt x="619" y="3028"/>
                  </a:cubicBezTo>
                  <a:cubicBezTo>
                    <a:pt x="613" y="3027"/>
                    <a:pt x="608" y="3026"/>
                    <a:pt x="604" y="3026"/>
                  </a:cubicBezTo>
                  <a:close/>
                  <a:moveTo>
                    <a:pt x="676" y="3098"/>
                  </a:moveTo>
                  <a:cubicBezTo>
                    <a:pt x="676" y="3098"/>
                    <a:pt x="676" y="3098"/>
                    <a:pt x="676" y="3098"/>
                  </a:cubicBezTo>
                  <a:cubicBezTo>
                    <a:pt x="676" y="3098"/>
                    <a:pt x="676" y="3098"/>
                    <a:pt x="676" y="3098"/>
                  </a:cubicBezTo>
                  <a:close/>
                  <a:moveTo>
                    <a:pt x="717" y="3129"/>
                  </a:moveTo>
                  <a:lnTo>
                    <a:pt x="717" y="3129"/>
                  </a:lnTo>
                  <a:cubicBezTo>
                    <a:pt x="717" y="3129"/>
                    <a:pt x="717" y="3129"/>
                    <a:pt x="717" y="3129"/>
                  </a:cubicBezTo>
                  <a:cubicBezTo>
                    <a:pt x="717" y="3129"/>
                    <a:pt x="717" y="3129"/>
                    <a:pt x="717" y="3129"/>
                  </a:cubicBezTo>
                  <a:close/>
                  <a:moveTo>
                    <a:pt x="742" y="3113"/>
                  </a:moveTo>
                  <a:lnTo>
                    <a:pt x="758" y="3119"/>
                  </a:lnTo>
                  <a:lnTo>
                    <a:pt x="771" y="3131"/>
                  </a:lnTo>
                  <a:cubicBezTo>
                    <a:pt x="755" y="3124"/>
                    <a:pt x="739" y="3120"/>
                    <a:pt x="742" y="3113"/>
                  </a:cubicBezTo>
                  <a:close/>
                  <a:moveTo>
                    <a:pt x="4781" y="3130"/>
                  </a:moveTo>
                  <a:cubicBezTo>
                    <a:pt x="4768" y="3130"/>
                    <a:pt x="4761" y="3134"/>
                    <a:pt x="4763" y="3143"/>
                  </a:cubicBezTo>
                  <a:lnTo>
                    <a:pt x="4779" y="3140"/>
                  </a:lnTo>
                  <a:lnTo>
                    <a:pt x="4794" y="3131"/>
                  </a:lnTo>
                  <a:cubicBezTo>
                    <a:pt x="4789" y="3130"/>
                    <a:pt x="4785" y="3130"/>
                    <a:pt x="4781" y="3130"/>
                  </a:cubicBezTo>
                  <a:close/>
                  <a:moveTo>
                    <a:pt x="4275" y="3230"/>
                  </a:moveTo>
                  <a:cubicBezTo>
                    <a:pt x="4284" y="3232"/>
                    <a:pt x="4293" y="3235"/>
                    <a:pt x="4293" y="3239"/>
                  </a:cubicBezTo>
                  <a:cubicBezTo>
                    <a:pt x="4294" y="3245"/>
                    <a:pt x="4280" y="3251"/>
                    <a:pt x="4266" y="3251"/>
                  </a:cubicBezTo>
                  <a:cubicBezTo>
                    <a:pt x="4265" y="3251"/>
                    <a:pt x="4263" y="3251"/>
                    <a:pt x="4261" y="3250"/>
                  </a:cubicBezTo>
                  <a:cubicBezTo>
                    <a:pt x="4240" y="3246"/>
                    <a:pt x="4234" y="3230"/>
                    <a:pt x="4275" y="3230"/>
                  </a:cubicBezTo>
                  <a:close/>
                  <a:moveTo>
                    <a:pt x="3687" y="3325"/>
                  </a:moveTo>
                  <a:cubicBezTo>
                    <a:pt x="3698" y="3327"/>
                    <a:pt x="3716" y="3332"/>
                    <a:pt x="3688" y="3336"/>
                  </a:cubicBezTo>
                  <a:cubicBezTo>
                    <a:pt x="3685" y="3336"/>
                    <a:pt x="3683" y="3336"/>
                    <a:pt x="3681" y="3336"/>
                  </a:cubicBezTo>
                  <a:cubicBezTo>
                    <a:pt x="3664" y="3336"/>
                    <a:pt x="3668" y="3327"/>
                    <a:pt x="3687" y="3325"/>
                  </a:cubicBezTo>
                  <a:close/>
                  <a:moveTo>
                    <a:pt x="3480" y="3369"/>
                  </a:moveTo>
                  <a:lnTo>
                    <a:pt x="3480" y="3369"/>
                  </a:lnTo>
                  <a:cubicBezTo>
                    <a:pt x="3480" y="3369"/>
                    <a:pt x="3480" y="3369"/>
                    <a:pt x="3480" y="3369"/>
                  </a:cubicBezTo>
                  <a:cubicBezTo>
                    <a:pt x="3480" y="3369"/>
                    <a:pt x="3480" y="3369"/>
                    <a:pt x="3480" y="3369"/>
                  </a:cubicBezTo>
                  <a:close/>
                  <a:moveTo>
                    <a:pt x="5654" y="1"/>
                  </a:moveTo>
                  <a:cubicBezTo>
                    <a:pt x="5647" y="1"/>
                    <a:pt x="5641" y="2"/>
                    <a:pt x="5634" y="6"/>
                  </a:cubicBezTo>
                  <a:cubicBezTo>
                    <a:pt x="5624" y="11"/>
                    <a:pt x="5619" y="18"/>
                    <a:pt x="5607" y="18"/>
                  </a:cubicBezTo>
                  <a:cubicBezTo>
                    <a:pt x="5602" y="18"/>
                    <a:pt x="5597" y="17"/>
                    <a:pt x="5590" y="15"/>
                  </a:cubicBezTo>
                  <a:cubicBezTo>
                    <a:pt x="5582" y="15"/>
                    <a:pt x="5531" y="16"/>
                    <a:pt x="5534" y="18"/>
                  </a:cubicBezTo>
                  <a:cubicBezTo>
                    <a:pt x="5532" y="17"/>
                    <a:pt x="5549" y="12"/>
                    <a:pt x="5536" y="10"/>
                  </a:cubicBezTo>
                  <a:cubicBezTo>
                    <a:pt x="5534" y="10"/>
                    <a:pt x="5532" y="10"/>
                    <a:pt x="5529" y="10"/>
                  </a:cubicBezTo>
                  <a:cubicBezTo>
                    <a:pt x="5520" y="10"/>
                    <a:pt x="5508" y="11"/>
                    <a:pt x="5500" y="11"/>
                  </a:cubicBezTo>
                  <a:cubicBezTo>
                    <a:pt x="5497" y="11"/>
                    <a:pt x="5495" y="11"/>
                    <a:pt x="5493" y="11"/>
                  </a:cubicBezTo>
                  <a:cubicBezTo>
                    <a:pt x="5470" y="11"/>
                    <a:pt x="5446" y="8"/>
                    <a:pt x="5423" y="8"/>
                  </a:cubicBezTo>
                  <a:cubicBezTo>
                    <a:pt x="5418" y="8"/>
                    <a:pt x="5413" y="8"/>
                    <a:pt x="5408" y="9"/>
                  </a:cubicBezTo>
                  <a:cubicBezTo>
                    <a:pt x="5435" y="12"/>
                    <a:pt x="5447" y="28"/>
                    <a:pt x="5424" y="36"/>
                  </a:cubicBezTo>
                  <a:cubicBezTo>
                    <a:pt x="5423" y="36"/>
                    <a:pt x="5423" y="36"/>
                    <a:pt x="5422" y="36"/>
                  </a:cubicBezTo>
                  <a:cubicBezTo>
                    <a:pt x="5399" y="36"/>
                    <a:pt x="5413" y="25"/>
                    <a:pt x="5415" y="21"/>
                  </a:cubicBezTo>
                  <a:cubicBezTo>
                    <a:pt x="5416" y="19"/>
                    <a:pt x="5412" y="18"/>
                    <a:pt x="5406" y="18"/>
                  </a:cubicBezTo>
                  <a:cubicBezTo>
                    <a:pt x="5395" y="18"/>
                    <a:pt x="5378" y="20"/>
                    <a:pt x="5370" y="20"/>
                  </a:cubicBezTo>
                  <a:cubicBezTo>
                    <a:pt x="5369" y="20"/>
                    <a:pt x="5368" y="20"/>
                    <a:pt x="5367" y="20"/>
                  </a:cubicBezTo>
                  <a:cubicBezTo>
                    <a:pt x="5357" y="20"/>
                    <a:pt x="5339" y="13"/>
                    <a:pt x="5331" y="13"/>
                  </a:cubicBezTo>
                  <a:cubicBezTo>
                    <a:pt x="5329" y="13"/>
                    <a:pt x="5328" y="13"/>
                    <a:pt x="5328" y="14"/>
                  </a:cubicBezTo>
                  <a:cubicBezTo>
                    <a:pt x="5320" y="18"/>
                    <a:pt x="5317" y="23"/>
                    <a:pt x="5303" y="23"/>
                  </a:cubicBezTo>
                  <a:cubicBezTo>
                    <a:pt x="5302" y="23"/>
                    <a:pt x="5301" y="23"/>
                    <a:pt x="5300" y="22"/>
                  </a:cubicBezTo>
                  <a:cubicBezTo>
                    <a:pt x="5276" y="21"/>
                    <a:pt x="5260" y="17"/>
                    <a:pt x="5237" y="17"/>
                  </a:cubicBezTo>
                  <a:cubicBezTo>
                    <a:pt x="5233" y="17"/>
                    <a:pt x="5230" y="17"/>
                    <a:pt x="5225" y="17"/>
                  </a:cubicBezTo>
                  <a:cubicBezTo>
                    <a:pt x="5245" y="22"/>
                    <a:pt x="5120" y="28"/>
                    <a:pt x="5108" y="31"/>
                  </a:cubicBezTo>
                  <a:cubicBezTo>
                    <a:pt x="5099" y="33"/>
                    <a:pt x="5118" y="41"/>
                    <a:pt x="5103" y="46"/>
                  </a:cubicBezTo>
                  <a:cubicBezTo>
                    <a:pt x="5100" y="47"/>
                    <a:pt x="5097" y="48"/>
                    <a:pt x="5095" y="48"/>
                  </a:cubicBezTo>
                  <a:cubicBezTo>
                    <a:pt x="5082" y="48"/>
                    <a:pt x="5077" y="37"/>
                    <a:pt x="5077" y="34"/>
                  </a:cubicBezTo>
                  <a:cubicBezTo>
                    <a:pt x="5077" y="37"/>
                    <a:pt x="5070" y="43"/>
                    <a:pt x="5059" y="43"/>
                  </a:cubicBezTo>
                  <a:cubicBezTo>
                    <a:pt x="5058" y="43"/>
                    <a:pt x="5056" y="43"/>
                    <a:pt x="5054" y="43"/>
                  </a:cubicBezTo>
                  <a:cubicBezTo>
                    <a:pt x="5041" y="40"/>
                    <a:pt x="5048" y="33"/>
                    <a:pt x="5035" y="31"/>
                  </a:cubicBezTo>
                  <a:cubicBezTo>
                    <a:pt x="5035" y="31"/>
                    <a:pt x="5035" y="31"/>
                    <a:pt x="5034" y="31"/>
                  </a:cubicBezTo>
                  <a:cubicBezTo>
                    <a:pt x="5027" y="31"/>
                    <a:pt x="5016" y="47"/>
                    <a:pt x="4995" y="47"/>
                  </a:cubicBezTo>
                  <a:cubicBezTo>
                    <a:pt x="4990" y="47"/>
                    <a:pt x="4968" y="40"/>
                    <a:pt x="4959" y="40"/>
                  </a:cubicBezTo>
                  <a:cubicBezTo>
                    <a:pt x="4956" y="40"/>
                    <a:pt x="4954" y="41"/>
                    <a:pt x="4954" y="43"/>
                  </a:cubicBezTo>
                  <a:cubicBezTo>
                    <a:pt x="4955" y="46"/>
                    <a:pt x="4970" y="48"/>
                    <a:pt x="4953" y="51"/>
                  </a:cubicBezTo>
                  <a:cubicBezTo>
                    <a:pt x="4949" y="53"/>
                    <a:pt x="4944" y="53"/>
                    <a:pt x="4940" y="53"/>
                  </a:cubicBezTo>
                  <a:cubicBezTo>
                    <a:pt x="4938" y="53"/>
                    <a:pt x="4937" y="53"/>
                    <a:pt x="4936" y="53"/>
                  </a:cubicBezTo>
                  <a:cubicBezTo>
                    <a:pt x="4922" y="51"/>
                    <a:pt x="4937" y="39"/>
                    <a:pt x="4920" y="39"/>
                  </a:cubicBezTo>
                  <a:cubicBezTo>
                    <a:pt x="4919" y="39"/>
                    <a:pt x="4919" y="39"/>
                    <a:pt x="4918" y="39"/>
                  </a:cubicBezTo>
                  <a:cubicBezTo>
                    <a:pt x="4904" y="39"/>
                    <a:pt x="4885" y="41"/>
                    <a:pt x="4872" y="43"/>
                  </a:cubicBezTo>
                  <a:cubicBezTo>
                    <a:pt x="4867" y="44"/>
                    <a:pt x="4861" y="50"/>
                    <a:pt x="4860" y="50"/>
                  </a:cubicBezTo>
                  <a:cubicBezTo>
                    <a:pt x="4835" y="51"/>
                    <a:pt x="4808" y="53"/>
                    <a:pt x="4783" y="57"/>
                  </a:cubicBezTo>
                  <a:cubicBezTo>
                    <a:pt x="4752" y="62"/>
                    <a:pt x="4749" y="67"/>
                    <a:pt x="4780" y="68"/>
                  </a:cubicBezTo>
                  <a:cubicBezTo>
                    <a:pt x="4765" y="70"/>
                    <a:pt x="4749" y="72"/>
                    <a:pt x="4734" y="72"/>
                  </a:cubicBezTo>
                  <a:cubicBezTo>
                    <a:pt x="4727" y="72"/>
                    <a:pt x="4720" y="71"/>
                    <a:pt x="4714" y="70"/>
                  </a:cubicBezTo>
                  <a:cubicBezTo>
                    <a:pt x="4704" y="67"/>
                    <a:pt x="4691" y="64"/>
                    <a:pt x="4677" y="64"/>
                  </a:cubicBezTo>
                  <a:cubicBezTo>
                    <a:pt x="4669" y="64"/>
                    <a:pt x="4661" y="65"/>
                    <a:pt x="4653" y="68"/>
                  </a:cubicBezTo>
                  <a:cubicBezTo>
                    <a:pt x="4638" y="74"/>
                    <a:pt x="4638" y="77"/>
                    <a:pt x="4615" y="80"/>
                  </a:cubicBezTo>
                  <a:cubicBezTo>
                    <a:pt x="4607" y="81"/>
                    <a:pt x="4590" y="82"/>
                    <a:pt x="4582" y="84"/>
                  </a:cubicBezTo>
                  <a:cubicBezTo>
                    <a:pt x="4582" y="85"/>
                    <a:pt x="4584" y="88"/>
                    <a:pt x="4578" y="89"/>
                  </a:cubicBezTo>
                  <a:cubicBezTo>
                    <a:pt x="4558" y="94"/>
                    <a:pt x="4527" y="95"/>
                    <a:pt x="4504" y="100"/>
                  </a:cubicBezTo>
                  <a:cubicBezTo>
                    <a:pt x="4487" y="104"/>
                    <a:pt x="4473" y="110"/>
                    <a:pt x="4460" y="110"/>
                  </a:cubicBezTo>
                  <a:cubicBezTo>
                    <a:pt x="4456" y="110"/>
                    <a:pt x="4452" y="109"/>
                    <a:pt x="4448" y="108"/>
                  </a:cubicBezTo>
                  <a:cubicBezTo>
                    <a:pt x="4447" y="108"/>
                    <a:pt x="4444" y="107"/>
                    <a:pt x="4440" y="107"/>
                  </a:cubicBezTo>
                  <a:cubicBezTo>
                    <a:pt x="4423" y="107"/>
                    <a:pt x="4388" y="113"/>
                    <a:pt x="4380" y="118"/>
                  </a:cubicBezTo>
                  <a:cubicBezTo>
                    <a:pt x="4373" y="122"/>
                    <a:pt x="4386" y="123"/>
                    <a:pt x="4398" y="123"/>
                  </a:cubicBezTo>
                  <a:cubicBezTo>
                    <a:pt x="4404" y="123"/>
                    <a:pt x="4410" y="122"/>
                    <a:pt x="4413" y="122"/>
                  </a:cubicBezTo>
                  <a:lnTo>
                    <a:pt x="4413" y="122"/>
                  </a:lnTo>
                  <a:cubicBezTo>
                    <a:pt x="4399" y="124"/>
                    <a:pt x="4385" y="126"/>
                    <a:pt x="4372" y="126"/>
                  </a:cubicBezTo>
                  <a:cubicBezTo>
                    <a:pt x="4369" y="126"/>
                    <a:pt x="4367" y="126"/>
                    <a:pt x="4365" y="126"/>
                  </a:cubicBezTo>
                  <a:cubicBezTo>
                    <a:pt x="4354" y="125"/>
                    <a:pt x="4345" y="122"/>
                    <a:pt x="4333" y="122"/>
                  </a:cubicBezTo>
                  <a:cubicBezTo>
                    <a:pt x="4331" y="122"/>
                    <a:pt x="4330" y="122"/>
                    <a:pt x="4328" y="122"/>
                  </a:cubicBezTo>
                  <a:cubicBezTo>
                    <a:pt x="4302" y="124"/>
                    <a:pt x="4294" y="133"/>
                    <a:pt x="4272" y="133"/>
                  </a:cubicBezTo>
                  <a:cubicBezTo>
                    <a:pt x="4271" y="133"/>
                    <a:pt x="4270" y="133"/>
                    <a:pt x="4268" y="133"/>
                  </a:cubicBezTo>
                  <a:cubicBezTo>
                    <a:pt x="4262" y="133"/>
                    <a:pt x="4246" y="128"/>
                    <a:pt x="4234" y="128"/>
                  </a:cubicBezTo>
                  <a:cubicBezTo>
                    <a:pt x="4228" y="128"/>
                    <a:pt x="4223" y="129"/>
                    <a:pt x="4221" y="133"/>
                  </a:cubicBezTo>
                  <a:cubicBezTo>
                    <a:pt x="4219" y="140"/>
                    <a:pt x="4217" y="149"/>
                    <a:pt x="4195" y="149"/>
                  </a:cubicBezTo>
                  <a:cubicBezTo>
                    <a:pt x="4193" y="149"/>
                    <a:pt x="4190" y="149"/>
                    <a:pt x="4187" y="149"/>
                  </a:cubicBezTo>
                  <a:cubicBezTo>
                    <a:pt x="4172" y="147"/>
                    <a:pt x="4169" y="144"/>
                    <a:pt x="4153" y="144"/>
                  </a:cubicBezTo>
                  <a:cubicBezTo>
                    <a:pt x="4151" y="144"/>
                    <a:pt x="4149" y="144"/>
                    <a:pt x="4146" y="144"/>
                  </a:cubicBezTo>
                  <a:cubicBezTo>
                    <a:pt x="4139" y="144"/>
                    <a:pt x="4084" y="150"/>
                    <a:pt x="4083" y="155"/>
                  </a:cubicBezTo>
                  <a:cubicBezTo>
                    <a:pt x="4082" y="158"/>
                    <a:pt x="4103" y="168"/>
                    <a:pt x="4073" y="172"/>
                  </a:cubicBezTo>
                  <a:cubicBezTo>
                    <a:pt x="4071" y="172"/>
                    <a:pt x="4069" y="172"/>
                    <a:pt x="4067" y="172"/>
                  </a:cubicBezTo>
                  <a:cubicBezTo>
                    <a:pt x="4053" y="172"/>
                    <a:pt x="4063" y="163"/>
                    <a:pt x="4056" y="160"/>
                  </a:cubicBezTo>
                  <a:lnTo>
                    <a:pt x="4056" y="160"/>
                  </a:lnTo>
                  <a:cubicBezTo>
                    <a:pt x="4056" y="160"/>
                    <a:pt x="4035" y="174"/>
                    <a:pt x="4033" y="176"/>
                  </a:cubicBezTo>
                  <a:cubicBezTo>
                    <a:pt x="4026" y="179"/>
                    <a:pt x="4021" y="181"/>
                    <a:pt x="4017" y="181"/>
                  </a:cubicBezTo>
                  <a:cubicBezTo>
                    <a:pt x="4013" y="181"/>
                    <a:pt x="4010" y="179"/>
                    <a:pt x="4006" y="178"/>
                  </a:cubicBezTo>
                  <a:cubicBezTo>
                    <a:pt x="4002" y="177"/>
                    <a:pt x="3995" y="176"/>
                    <a:pt x="3987" y="176"/>
                  </a:cubicBezTo>
                  <a:cubicBezTo>
                    <a:pt x="3966" y="176"/>
                    <a:pt x="3934" y="180"/>
                    <a:pt x="3921" y="184"/>
                  </a:cubicBezTo>
                  <a:cubicBezTo>
                    <a:pt x="3898" y="191"/>
                    <a:pt x="3925" y="205"/>
                    <a:pt x="3916" y="208"/>
                  </a:cubicBezTo>
                  <a:cubicBezTo>
                    <a:pt x="3913" y="208"/>
                    <a:pt x="3910" y="208"/>
                    <a:pt x="3908" y="208"/>
                  </a:cubicBezTo>
                  <a:cubicBezTo>
                    <a:pt x="3899" y="208"/>
                    <a:pt x="3896" y="205"/>
                    <a:pt x="3889" y="204"/>
                  </a:cubicBezTo>
                  <a:cubicBezTo>
                    <a:pt x="3884" y="203"/>
                    <a:pt x="3879" y="203"/>
                    <a:pt x="3874" y="203"/>
                  </a:cubicBezTo>
                  <a:cubicBezTo>
                    <a:pt x="3864" y="203"/>
                    <a:pt x="3853" y="204"/>
                    <a:pt x="3843" y="206"/>
                  </a:cubicBezTo>
                  <a:cubicBezTo>
                    <a:pt x="3837" y="207"/>
                    <a:pt x="3830" y="207"/>
                    <a:pt x="3821" y="207"/>
                  </a:cubicBezTo>
                  <a:cubicBezTo>
                    <a:pt x="3813" y="207"/>
                    <a:pt x="3804" y="207"/>
                    <a:pt x="3796" y="207"/>
                  </a:cubicBezTo>
                  <a:cubicBezTo>
                    <a:pt x="3782" y="207"/>
                    <a:pt x="3770" y="207"/>
                    <a:pt x="3763" y="209"/>
                  </a:cubicBezTo>
                  <a:cubicBezTo>
                    <a:pt x="3756" y="212"/>
                    <a:pt x="3744" y="223"/>
                    <a:pt x="3736" y="223"/>
                  </a:cubicBezTo>
                  <a:cubicBezTo>
                    <a:pt x="3735" y="223"/>
                    <a:pt x="3735" y="223"/>
                    <a:pt x="3734" y="223"/>
                  </a:cubicBezTo>
                  <a:cubicBezTo>
                    <a:pt x="3729" y="221"/>
                    <a:pt x="3727" y="219"/>
                    <a:pt x="3720" y="219"/>
                  </a:cubicBezTo>
                  <a:cubicBezTo>
                    <a:pt x="3717" y="219"/>
                    <a:pt x="3715" y="219"/>
                    <a:pt x="3711" y="220"/>
                  </a:cubicBezTo>
                  <a:cubicBezTo>
                    <a:pt x="3676" y="226"/>
                    <a:pt x="3665" y="246"/>
                    <a:pt x="3633" y="254"/>
                  </a:cubicBezTo>
                  <a:cubicBezTo>
                    <a:pt x="3626" y="255"/>
                    <a:pt x="3619" y="256"/>
                    <a:pt x="3613" y="256"/>
                  </a:cubicBezTo>
                  <a:cubicBezTo>
                    <a:pt x="3595" y="256"/>
                    <a:pt x="3580" y="250"/>
                    <a:pt x="3565" y="250"/>
                  </a:cubicBezTo>
                  <a:cubicBezTo>
                    <a:pt x="3561" y="250"/>
                    <a:pt x="3557" y="250"/>
                    <a:pt x="3553" y="251"/>
                  </a:cubicBezTo>
                  <a:cubicBezTo>
                    <a:pt x="3545" y="253"/>
                    <a:pt x="3558" y="258"/>
                    <a:pt x="3562" y="258"/>
                  </a:cubicBezTo>
                  <a:cubicBezTo>
                    <a:pt x="3562" y="258"/>
                    <a:pt x="3563" y="258"/>
                    <a:pt x="3563" y="258"/>
                  </a:cubicBezTo>
                  <a:lnTo>
                    <a:pt x="3563" y="258"/>
                  </a:lnTo>
                  <a:cubicBezTo>
                    <a:pt x="3559" y="259"/>
                    <a:pt x="3555" y="259"/>
                    <a:pt x="3552" y="259"/>
                  </a:cubicBezTo>
                  <a:cubicBezTo>
                    <a:pt x="3543" y="259"/>
                    <a:pt x="3538" y="257"/>
                    <a:pt x="3529" y="257"/>
                  </a:cubicBezTo>
                  <a:cubicBezTo>
                    <a:pt x="3526" y="257"/>
                    <a:pt x="3523" y="257"/>
                    <a:pt x="3519" y="258"/>
                  </a:cubicBezTo>
                  <a:cubicBezTo>
                    <a:pt x="3497" y="264"/>
                    <a:pt x="3481" y="271"/>
                    <a:pt x="3458" y="276"/>
                  </a:cubicBezTo>
                  <a:lnTo>
                    <a:pt x="3458" y="276"/>
                  </a:lnTo>
                  <a:cubicBezTo>
                    <a:pt x="3458" y="276"/>
                    <a:pt x="3458" y="276"/>
                    <a:pt x="3458" y="276"/>
                  </a:cubicBezTo>
                  <a:lnTo>
                    <a:pt x="3458" y="276"/>
                  </a:lnTo>
                  <a:cubicBezTo>
                    <a:pt x="3458" y="276"/>
                    <a:pt x="3457" y="276"/>
                    <a:pt x="3456" y="277"/>
                  </a:cubicBezTo>
                  <a:cubicBezTo>
                    <a:pt x="3456" y="276"/>
                    <a:pt x="3457" y="276"/>
                    <a:pt x="3458" y="276"/>
                  </a:cubicBezTo>
                  <a:lnTo>
                    <a:pt x="3458" y="276"/>
                  </a:lnTo>
                  <a:cubicBezTo>
                    <a:pt x="3459" y="276"/>
                    <a:pt x="3437" y="282"/>
                    <a:pt x="3430" y="285"/>
                  </a:cubicBezTo>
                  <a:cubicBezTo>
                    <a:pt x="3419" y="292"/>
                    <a:pt x="3410" y="292"/>
                    <a:pt x="3398" y="293"/>
                  </a:cubicBezTo>
                  <a:cubicBezTo>
                    <a:pt x="3373" y="296"/>
                    <a:pt x="3341" y="304"/>
                    <a:pt x="3318" y="311"/>
                  </a:cubicBezTo>
                  <a:cubicBezTo>
                    <a:pt x="3311" y="315"/>
                    <a:pt x="3288" y="330"/>
                    <a:pt x="3282" y="330"/>
                  </a:cubicBezTo>
                  <a:cubicBezTo>
                    <a:pt x="3281" y="330"/>
                    <a:pt x="3280" y="329"/>
                    <a:pt x="3280" y="329"/>
                  </a:cubicBezTo>
                  <a:cubicBezTo>
                    <a:pt x="3277" y="323"/>
                    <a:pt x="3276" y="317"/>
                    <a:pt x="3268" y="317"/>
                  </a:cubicBezTo>
                  <a:cubicBezTo>
                    <a:pt x="3262" y="317"/>
                    <a:pt x="3254" y="320"/>
                    <a:pt x="3241" y="327"/>
                  </a:cubicBezTo>
                  <a:cubicBezTo>
                    <a:pt x="3232" y="333"/>
                    <a:pt x="3222" y="340"/>
                    <a:pt x="3212" y="346"/>
                  </a:cubicBezTo>
                  <a:lnTo>
                    <a:pt x="3212" y="346"/>
                  </a:lnTo>
                  <a:cubicBezTo>
                    <a:pt x="3214" y="342"/>
                    <a:pt x="3215" y="339"/>
                    <a:pt x="3214" y="338"/>
                  </a:cubicBezTo>
                  <a:lnTo>
                    <a:pt x="3214" y="338"/>
                  </a:lnTo>
                  <a:cubicBezTo>
                    <a:pt x="3202" y="340"/>
                    <a:pt x="3181" y="345"/>
                    <a:pt x="3183" y="351"/>
                  </a:cubicBezTo>
                  <a:cubicBezTo>
                    <a:pt x="3183" y="351"/>
                    <a:pt x="3193" y="353"/>
                    <a:pt x="3197" y="353"/>
                  </a:cubicBezTo>
                  <a:cubicBezTo>
                    <a:pt x="3198" y="353"/>
                    <a:pt x="3198" y="353"/>
                    <a:pt x="3198" y="353"/>
                  </a:cubicBezTo>
                  <a:lnTo>
                    <a:pt x="3198" y="353"/>
                  </a:lnTo>
                  <a:cubicBezTo>
                    <a:pt x="3188" y="357"/>
                    <a:pt x="3178" y="360"/>
                    <a:pt x="3166" y="360"/>
                  </a:cubicBezTo>
                  <a:cubicBezTo>
                    <a:pt x="3165" y="360"/>
                    <a:pt x="3165" y="360"/>
                    <a:pt x="3164" y="360"/>
                  </a:cubicBezTo>
                  <a:cubicBezTo>
                    <a:pt x="3151" y="359"/>
                    <a:pt x="3139" y="356"/>
                    <a:pt x="3125" y="356"/>
                  </a:cubicBezTo>
                  <a:cubicBezTo>
                    <a:pt x="3120" y="356"/>
                    <a:pt x="3114" y="357"/>
                    <a:pt x="3108" y="358"/>
                  </a:cubicBezTo>
                  <a:cubicBezTo>
                    <a:pt x="3086" y="361"/>
                    <a:pt x="3084" y="367"/>
                    <a:pt x="3069" y="372"/>
                  </a:cubicBezTo>
                  <a:cubicBezTo>
                    <a:pt x="3065" y="373"/>
                    <a:pt x="3060" y="373"/>
                    <a:pt x="3056" y="373"/>
                  </a:cubicBezTo>
                  <a:cubicBezTo>
                    <a:pt x="3051" y="373"/>
                    <a:pt x="3047" y="373"/>
                    <a:pt x="3042" y="373"/>
                  </a:cubicBezTo>
                  <a:cubicBezTo>
                    <a:pt x="3036" y="373"/>
                    <a:pt x="3030" y="373"/>
                    <a:pt x="3023" y="375"/>
                  </a:cubicBezTo>
                  <a:cubicBezTo>
                    <a:pt x="3020" y="376"/>
                    <a:pt x="3016" y="382"/>
                    <a:pt x="3014" y="384"/>
                  </a:cubicBezTo>
                  <a:cubicBezTo>
                    <a:pt x="3004" y="390"/>
                    <a:pt x="2994" y="392"/>
                    <a:pt x="2985" y="392"/>
                  </a:cubicBezTo>
                  <a:cubicBezTo>
                    <a:pt x="2974" y="392"/>
                    <a:pt x="2964" y="390"/>
                    <a:pt x="2955" y="390"/>
                  </a:cubicBezTo>
                  <a:cubicBezTo>
                    <a:pt x="2951" y="390"/>
                    <a:pt x="2947" y="390"/>
                    <a:pt x="2944" y="391"/>
                  </a:cubicBezTo>
                  <a:cubicBezTo>
                    <a:pt x="2944" y="391"/>
                    <a:pt x="2945" y="391"/>
                    <a:pt x="2946" y="391"/>
                  </a:cubicBezTo>
                  <a:cubicBezTo>
                    <a:pt x="2955" y="391"/>
                    <a:pt x="2963" y="412"/>
                    <a:pt x="2923" y="412"/>
                  </a:cubicBezTo>
                  <a:cubicBezTo>
                    <a:pt x="2914" y="412"/>
                    <a:pt x="2910" y="412"/>
                    <a:pt x="2906" y="412"/>
                  </a:cubicBezTo>
                  <a:cubicBezTo>
                    <a:pt x="2900" y="412"/>
                    <a:pt x="2895" y="413"/>
                    <a:pt x="2876" y="418"/>
                  </a:cubicBezTo>
                  <a:cubicBezTo>
                    <a:pt x="2871" y="419"/>
                    <a:pt x="2867" y="419"/>
                    <a:pt x="2865" y="419"/>
                  </a:cubicBezTo>
                  <a:cubicBezTo>
                    <a:pt x="2860" y="419"/>
                    <a:pt x="2859" y="418"/>
                    <a:pt x="2857" y="414"/>
                  </a:cubicBezTo>
                  <a:lnTo>
                    <a:pt x="2857" y="414"/>
                  </a:lnTo>
                  <a:cubicBezTo>
                    <a:pt x="2861" y="428"/>
                    <a:pt x="2778" y="439"/>
                    <a:pt x="2781" y="453"/>
                  </a:cubicBezTo>
                  <a:lnTo>
                    <a:pt x="2781" y="453"/>
                  </a:lnTo>
                  <a:cubicBezTo>
                    <a:pt x="2781" y="452"/>
                    <a:pt x="2779" y="451"/>
                    <a:pt x="2776" y="451"/>
                  </a:cubicBezTo>
                  <a:cubicBezTo>
                    <a:pt x="2761" y="451"/>
                    <a:pt x="2721" y="463"/>
                    <a:pt x="2708" y="468"/>
                  </a:cubicBezTo>
                  <a:cubicBezTo>
                    <a:pt x="2695" y="471"/>
                    <a:pt x="2681" y="477"/>
                    <a:pt x="2670" y="483"/>
                  </a:cubicBezTo>
                  <a:cubicBezTo>
                    <a:pt x="2670" y="483"/>
                    <a:pt x="2660" y="495"/>
                    <a:pt x="2658" y="495"/>
                  </a:cubicBezTo>
                  <a:cubicBezTo>
                    <a:pt x="2658" y="495"/>
                    <a:pt x="2658" y="495"/>
                    <a:pt x="2658" y="495"/>
                  </a:cubicBezTo>
                  <a:cubicBezTo>
                    <a:pt x="2649" y="493"/>
                    <a:pt x="2652" y="481"/>
                    <a:pt x="2651" y="477"/>
                  </a:cubicBezTo>
                  <a:lnTo>
                    <a:pt x="2651" y="477"/>
                  </a:lnTo>
                  <a:cubicBezTo>
                    <a:pt x="2640" y="484"/>
                    <a:pt x="2625" y="491"/>
                    <a:pt x="2623" y="498"/>
                  </a:cubicBezTo>
                  <a:cubicBezTo>
                    <a:pt x="2622" y="506"/>
                    <a:pt x="2621" y="515"/>
                    <a:pt x="2595" y="523"/>
                  </a:cubicBezTo>
                  <a:cubicBezTo>
                    <a:pt x="2594" y="520"/>
                    <a:pt x="2599" y="504"/>
                    <a:pt x="2592" y="504"/>
                  </a:cubicBezTo>
                  <a:cubicBezTo>
                    <a:pt x="2592" y="504"/>
                    <a:pt x="2591" y="504"/>
                    <a:pt x="2591" y="504"/>
                  </a:cubicBezTo>
                  <a:cubicBezTo>
                    <a:pt x="2577" y="505"/>
                    <a:pt x="2563" y="518"/>
                    <a:pt x="2560" y="522"/>
                  </a:cubicBezTo>
                  <a:cubicBezTo>
                    <a:pt x="2547" y="525"/>
                    <a:pt x="2535" y="529"/>
                    <a:pt x="2524" y="531"/>
                  </a:cubicBezTo>
                  <a:cubicBezTo>
                    <a:pt x="2523" y="531"/>
                    <a:pt x="2521" y="531"/>
                    <a:pt x="2520" y="531"/>
                  </a:cubicBezTo>
                  <a:cubicBezTo>
                    <a:pt x="2515" y="531"/>
                    <a:pt x="2510" y="530"/>
                    <a:pt x="2505" y="530"/>
                  </a:cubicBezTo>
                  <a:cubicBezTo>
                    <a:pt x="2501" y="530"/>
                    <a:pt x="2497" y="531"/>
                    <a:pt x="2494" y="532"/>
                  </a:cubicBezTo>
                  <a:cubicBezTo>
                    <a:pt x="2478" y="538"/>
                    <a:pt x="2480" y="551"/>
                    <a:pt x="2468" y="553"/>
                  </a:cubicBezTo>
                  <a:cubicBezTo>
                    <a:pt x="2467" y="553"/>
                    <a:pt x="2460" y="552"/>
                    <a:pt x="2454" y="552"/>
                  </a:cubicBezTo>
                  <a:cubicBezTo>
                    <a:pt x="2453" y="552"/>
                    <a:pt x="2452" y="552"/>
                    <a:pt x="2451" y="552"/>
                  </a:cubicBezTo>
                  <a:cubicBezTo>
                    <a:pt x="2442" y="554"/>
                    <a:pt x="2433" y="557"/>
                    <a:pt x="2424" y="559"/>
                  </a:cubicBezTo>
                  <a:cubicBezTo>
                    <a:pt x="2401" y="566"/>
                    <a:pt x="2386" y="575"/>
                    <a:pt x="2363" y="583"/>
                  </a:cubicBezTo>
                  <a:cubicBezTo>
                    <a:pt x="2345" y="590"/>
                    <a:pt x="2337" y="585"/>
                    <a:pt x="2322" y="593"/>
                  </a:cubicBezTo>
                  <a:cubicBezTo>
                    <a:pt x="2313" y="598"/>
                    <a:pt x="2308" y="602"/>
                    <a:pt x="2309" y="606"/>
                  </a:cubicBezTo>
                  <a:lnTo>
                    <a:pt x="2309" y="606"/>
                  </a:lnTo>
                  <a:cubicBezTo>
                    <a:pt x="2307" y="601"/>
                    <a:pt x="2306" y="597"/>
                    <a:pt x="2299" y="597"/>
                  </a:cubicBezTo>
                  <a:cubicBezTo>
                    <a:pt x="2294" y="597"/>
                    <a:pt x="2286" y="599"/>
                    <a:pt x="2273" y="603"/>
                  </a:cubicBezTo>
                  <a:cubicBezTo>
                    <a:pt x="2274" y="604"/>
                    <a:pt x="2275" y="607"/>
                    <a:pt x="2275" y="608"/>
                  </a:cubicBezTo>
                  <a:lnTo>
                    <a:pt x="2275" y="608"/>
                  </a:lnTo>
                  <a:cubicBezTo>
                    <a:pt x="2256" y="615"/>
                    <a:pt x="2186" y="635"/>
                    <a:pt x="2176" y="645"/>
                  </a:cubicBezTo>
                  <a:cubicBezTo>
                    <a:pt x="2175" y="646"/>
                    <a:pt x="2194" y="653"/>
                    <a:pt x="2178" y="656"/>
                  </a:cubicBezTo>
                  <a:cubicBezTo>
                    <a:pt x="2164" y="661"/>
                    <a:pt x="2146" y="660"/>
                    <a:pt x="2131" y="663"/>
                  </a:cubicBezTo>
                  <a:cubicBezTo>
                    <a:pt x="2093" y="672"/>
                    <a:pt x="2050" y="685"/>
                    <a:pt x="2012" y="702"/>
                  </a:cubicBezTo>
                  <a:cubicBezTo>
                    <a:pt x="1992" y="710"/>
                    <a:pt x="1982" y="719"/>
                    <a:pt x="1961" y="729"/>
                  </a:cubicBezTo>
                  <a:cubicBezTo>
                    <a:pt x="1928" y="742"/>
                    <a:pt x="1932" y="745"/>
                    <a:pt x="1922" y="759"/>
                  </a:cubicBezTo>
                  <a:cubicBezTo>
                    <a:pt x="1924" y="757"/>
                    <a:pt x="1918" y="756"/>
                    <a:pt x="1910" y="756"/>
                  </a:cubicBezTo>
                  <a:cubicBezTo>
                    <a:pt x="1894" y="756"/>
                    <a:pt x="1869" y="759"/>
                    <a:pt x="1866" y="767"/>
                  </a:cubicBezTo>
                  <a:cubicBezTo>
                    <a:pt x="1866" y="769"/>
                    <a:pt x="1870" y="770"/>
                    <a:pt x="1876" y="770"/>
                  </a:cubicBezTo>
                  <a:cubicBezTo>
                    <a:pt x="1884" y="770"/>
                    <a:pt x="1897" y="769"/>
                    <a:pt x="1906" y="769"/>
                  </a:cubicBezTo>
                  <a:cubicBezTo>
                    <a:pt x="1913" y="769"/>
                    <a:pt x="1919" y="770"/>
                    <a:pt x="1918" y="773"/>
                  </a:cubicBezTo>
                  <a:cubicBezTo>
                    <a:pt x="1917" y="773"/>
                    <a:pt x="1873" y="779"/>
                    <a:pt x="1869" y="779"/>
                  </a:cubicBezTo>
                  <a:cubicBezTo>
                    <a:pt x="1862" y="779"/>
                    <a:pt x="1854" y="779"/>
                    <a:pt x="1847" y="779"/>
                  </a:cubicBezTo>
                  <a:cubicBezTo>
                    <a:pt x="1835" y="779"/>
                    <a:pt x="1824" y="778"/>
                    <a:pt x="1823" y="773"/>
                  </a:cubicBezTo>
                  <a:lnTo>
                    <a:pt x="1823" y="773"/>
                  </a:lnTo>
                  <a:cubicBezTo>
                    <a:pt x="1827" y="786"/>
                    <a:pt x="1784" y="797"/>
                    <a:pt x="1767" y="813"/>
                  </a:cubicBezTo>
                  <a:cubicBezTo>
                    <a:pt x="1753" y="819"/>
                    <a:pt x="1746" y="821"/>
                    <a:pt x="1743" y="821"/>
                  </a:cubicBezTo>
                  <a:cubicBezTo>
                    <a:pt x="1739" y="821"/>
                    <a:pt x="1739" y="818"/>
                    <a:pt x="1739" y="814"/>
                  </a:cubicBezTo>
                  <a:cubicBezTo>
                    <a:pt x="1739" y="812"/>
                    <a:pt x="1738" y="811"/>
                    <a:pt x="1736" y="811"/>
                  </a:cubicBezTo>
                  <a:cubicBezTo>
                    <a:pt x="1730" y="811"/>
                    <a:pt x="1720" y="815"/>
                    <a:pt x="1716" y="815"/>
                  </a:cubicBezTo>
                  <a:cubicBezTo>
                    <a:pt x="1715" y="815"/>
                    <a:pt x="1714" y="815"/>
                    <a:pt x="1714" y="814"/>
                  </a:cubicBezTo>
                  <a:lnTo>
                    <a:pt x="1714" y="814"/>
                  </a:lnTo>
                  <a:lnTo>
                    <a:pt x="1723" y="837"/>
                  </a:lnTo>
                  <a:cubicBezTo>
                    <a:pt x="1716" y="840"/>
                    <a:pt x="1709" y="841"/>
                    <a:pt x="1704" y="841"/>
                  </a:cubicBezTo>
                  <a:cubicBezTo>
                    <a:pt x="1690" y="841"/>
                    <a:pt x="1681" y="835"/>
                    <a:pt x="1678" y="835"/>
                  </a:cubicBezTo>
                  <a:cubicBezTo>
                    <a:pt x="1678" y="835"/>
                    <a:pt x="1678" y="835"/>
                    <a:pt x="1678" y="835"/>
                  </a:cubicBezTo>
                  <a:cubicBezTo>
                    <a:pt x="1663" y="846"/>
                    <a:pt x="1643" y="869"/>
                    <a:pt x="1618" y="872"/>
                  </a:cubicBezTo>
                  <a:cubicBezTo>
                    <a:pt x="1601" y="875"/>
                    <a:pt x="1530" y="894"/>
                    <a:pt x="1522" y="912"/>
                  </a:cubicBezTo>
                  <a:cubicBezTo>
                    <a:pt x="1518" y="920"/>
                    <a:pt x="1475" y="931"/>
                    <a:pt x="1465" y="944"/>
                  </a:cubicBezTo>
                  <a:cubicBezTo>
                    <a:pt x="1456" y="954"/>
                    <a:pt x="1449" y="956"/>
                    <a:pt x="1442" y="956"/>
                  </a:cubicBezTo>
                  <a:cubicBezTo>
                    <a:pt x="1437" y="956"/>
                    <a:pt x="1432" y="954"/>
                    <a:pt x="1426" y="954"/>
                  </a:cubicBezTo>
                  <a:cubicBezTo>
                    <a:pt x="1424" y="954"/>
                    <a:pt x="1421" y="955"/>
                    <a:pt x="1418" y="956"/>
                  </a:cubicBezTo>
                  <a:cubicBezTo>
                    <a:pt x="1398" y="963"/>
                    <a:pt x="1393" y="975"/>
                    <a:pt x="1376" y="983"/>
                  </a:cubicBezTo>
                  <a:cubicBezTo>
                    <a:pt x="1367" y="987"/>
                    <a:pt x="1363" y="989"/>
                    <a:pt x="1360" y="989"/>
                  </a:cubicBezTo>
                  <a:cubicBezTo>
                    <a:pt x="1357" y="989"/>
                    <a:pt x="1359" y="985"/>
                    <a:pt x="1359" y="981"/>
                  </a:cubicBezTo>
                  <a:cubicBezTo>
                    <a:pt x="1359" y="980"/>
                    <a:pt x="1359" y="980"/>
                    <a:pt x="1358" y="980"/>
                  </a:cubicBezTo>
                  <a:cubicBezTo>
                    <a:pt x="1352" y="980"/>
                    <a:pt x="1331" y="995"/>
                    <a:pt x="1329" y="997"/>
                  </a:cubicBezTo>
                  <a:cubicBezTo>
                    <a:pt x="1320" y="1007"/>
                    <a:pt x="1315" y="1006"/>
                    <a:pt x="1306" y="1008"/>
                  </a:cubicBezTo>
                  <a:cubicBezTo>
                    <a:pt x="1283" y="1017"/>
                    <a:pt x="1316" y="1034"/>
                    <a:pt x="1286" y="1034"/>
                  </a:cubicBezTo>
                  <a:cubicBezTo>
                    <a:pt x="1285" y="1034"/>
                    <a:pt x="1283" y="1034"/>
                    <a:pt x="1281" y="1034"/>
                  </a:cubicBezTo>
                  <a:cubicBezTo>
                    <a:pt x="1281" y="1034"/>
                    <a:pt x="1280" y="1034"/>
                    <a:pt x="1280" y="1034"/>
                  </a:cubicBezTo>
                  <a:cubicBezTo>
                    <a:pt x="1259" y="1034"/>
                    <a:pt x="1230" y="1050"/>
                    <a:pt x="1215" y="1066"/>
                  </a:cubicBezTo>
                  <a:cubicBezTo>
                    <a:pt x="1200" y="1082"/>
                    <a:pt x="1189" y="1091"/>
                    <a:pt x="1173" y="1091"/>
                  </a:cubicBezTo>
                  <a:cubicBezTo>
                    <a:pt x="1169" y="1091"/>
                    <a:pt x="1166" y="1091"/>
                    <a:pt x="1163" y="1090"/>
                  </a:cubicBezTo>
                  <a:cubicBezTo>
                    <a:pt x="1162" y="1090"/>
                    <a:pt x="1162" y="1090"/>
                    <a:pt x="1162" y="1090"/>
                  </a:cubicBezTo>
                  <a:cubicBezTo>
                    <a:pt x="1148" y="1090"/>
                    <a:pt x="1108" y="1130"/>
                    <a:pt x="1091" y="1130"/>
                  </a:cubicBezTo>
                  <a:cubicBezTo>
                    <a:pt x="1091" y="1130"/>
                    <a:pt x="1091" y="1130"/>
                    <a:pt x="1090" y="1130"/>
                  </a:cubicBezTo>
                  <a:lnTo>
                    <a:pt x="1090" y="1130"/>
                  </a:lnTo>
                  <a:cubicBezTo>
                    <a:pt x="1101" y="1131"/>
                    <a:pt x="1059" y="1169"/>
                    <a:pt x="1050" y="1169"/>
                  </a:cubicBezTo>
                  <a:cubicBezTo>
                    <a:pt x="1048" y="1169"/>
                    <a:pt x="1048" y="1167"/>
                    <a:pt x="1051" y="1161"/>
                  </a:cubicBezTo>
                  <a:cubicBezTo>
                    <a:pt x="1049" y="1158"/>
                    <a:pt x="1047" y="1157"/>
                    <a:pt x="1045" y="1157"/>
                  </a:cubicBezTo>
                  <a:cubicBezTo>
                    <a:pt x="1034" y="1157"/>
                    <a:pt x="1014" y="1180"/>
                    <a:pt x="997" y="1192"/>
                  </a:cubicBezTo>
                  <a:cubicBezTo>
                    <a:pt x="984" y="1199"/>
                    <a:pt x="966" y="1211"/>
                    <a:pt x="953" y="1215"/>
                  </a:cubicBezTo>
                  <a:cubicBezTo>
                    <a:pt x="951" y="1216"/>
                    <a:pt x="950" y="1216"/>
                    <a:pt x="948" y="1216"/>
                  </a:cubicBezTo>
                  <a:cubicBezTo>
                    <a:pt x="947" y="1216"/>
                    <a:pt x="947" y="1216"/>
                    <a:pt x="946" y="1216"/>
                  </a:cubicBezTo>
                  <a:cubicBezTo>
                    <a:pt x="944" y="1216"/>
                    <a:pt x="942" y="1216"/>
                    <a:pt x="937" y="1219"/>
                  </a:cubicBezTo>
                  <a:cubicBezTo>
                    <a:pt x="923" y="1227"/>
                    <a:pt x="878" y="1261"/>
                    <a:pt x="882" y="1267"/>
                  </a:cubicBezTo>
                  <a:cubicBezTo>
                    <a:pt x="880" y="1263"/>
                    <a:pt x="879" y="1259"/>
                    <a:pt x="874" y="1259"/>
                  </a:cubicBezTo>
                  <a:cubicBezTo>
                    <a:pt x="871" y="1259"/>
                    <a:pt x="866" y="1261"/>
                    <a:pt x="857" y="1267"/>
                  </a:cubicBezTo>
                  <a:cubicBezTo>
                    <a:pt x="845" y="1273"/>
                    <a:pt x="831" y="1294"/>
                    <a:pt x="821" y="1294"/>
                  </a:cubicBezTo>
                  <a:cubicBezTo>
                    <a:pt x="821" y="1294"/>
                    <a:pt x="820" y="1294"/>
                    <a:pt x="820" y="1294"/>
                  </a:cubicBezTo>
                  <a:lnTo>
                    <a:pt x="820" y="1294"/>
                  </a:lnTo>
                  <a:cubicBezTo>
                    <a:pt x="820" y="1294"/>
                    <a:pt x="807" y="1304"/>
                    <a:pt x="808" y="1307"/>
                  </a:cubicBezTo>
                  <a:cubicBezTo>
                    <a:pt x="809" y="1310"/>
                    <a:pt x="797" y="1316"/>
                    <a:pt x="792" y="1317"/>
                  </a:cubicBezTo>
                  <a:cubicBezTo>
                    <a:pt x="769" y="1328"/>
                    <a:pt x="736" y="1344"/>
                    <a:pt x="743" y="1359"/>
                  </a:cubicBezTo>
                  <a:lnTo>
                    <a:pt x="743" y="1359"/>
                  </a:lnTo>
                  <a:cubicBezTo>
                    <a:pt x="741" y="1356"/>
                    <a:pt x="739" y="1353"/>
                    <a:pt x="735" y="1353"/>
                  </a:cubicBezTo>
                  <a:cubicBezTo>
                    <a:pt x="731" y="1353"/>
                    <a:pt x="727" y="1355"/>
                    <a:pt x="722" y="1362"/>
                  </a:cubicBezTo>
                  <a:cubicBezTo>
                    <a:pt x="710" y="1376"/>
                    <a:pt x="716" y="1375"/>
                    <a:pt x="695" y="1389"/>
                  </a:cubicBezTo>
                  <a:cubicBezTo>
                    <a:pt x="703" y="1383"/>
                    <a:pt x="701" y="1378"/>
                    <a:pt x="695" y="1378"/>
                  </a:cubicBezTo>
                  <a:cubicBezTo>
                    <a:pt x="692" y="1378"/>
                    <a:pt x="687" y="1380"/>
                    <a:pt x="681" y="1384"/>
                  </a:cubicBezTo>
                  <a:cubicBezTo>
                    <a:pt x="668" y="1393"/>
                    <a:pt x="655" y="1404"/>
                    <a:pt x="643" y="1414"/>
                  </a:cubicBezTo>
                  <a:cubicBezTo>
                    <a:pt x="619" y="1438"/>
                    <a:pt x="619" y="1440"/>
                    <a:pt x="623" y="1449"/>
                  </a:cubicBezTo>
                  <a:cubicBezTo>
                    <a:pt x="608" y="1461"/>
                    <a:pt x="604" y="1463"/>
                    <a:pt x="600" y="1463"/>
                  </a:cubicBezTo>
                  <a:cubicBezTo>
                    <a:pt x="598" y="1463"/>
                    <a:pt x="596" y="1462"/>
                    <a:pt x="593" y="1462"/>
                  </a:cubicBezTo>
                  <a:cubicBezTo>
                    <a:pt x="593" y="1462"/>
                    <a:pt x="592" y="1462"/>
                    <a:pt x="591" y="1462"/>
                  </a:cubicBezTo>
                  <a:cubicBezTo>
                    <a:pt x="591" y="1462"/>
                    <a:pt x="584" y="1480"/>
                    <a:pt x="585" y="1482"/>
                  </a:cubicBezTo>
                  <a:lnTo>
                    <a:pt x="585" y="1482"/>
                  </a:lnTo>
                  <a:cubicBezTo>
                    <a:pt x="580" y="1475"/>
                    <a:pt x="570" y="1474"/>
                    <a:pt x="558" y="1472"/>
                  </a:cubicBezTo>
                  <a:cubicBezTo>
                    <a:pt x="548" y="1486"/>
                    <a:pt x="541" y="1499"/>
                    <a:pt x="535" y="1511"/>
                  </a:cubicBezTo>
                  <a:cubicBezTo>
                    <a:pt x="524" y="1533"/>
                    <a:pt x="496" y="1550"/>
                    <a:pt x="473" y="1568"/>
                  </a:cubicBezTo>
                  <a:cubicBezTo>
                    <a:pt x="461" y="1577"/>
                    <a:pt x="415" y="1611"/>
                    <a:pt x="419" y="1619"/>
                  </a:cubicBezTo>
                  <a:cubicBezTo>
                    <a:pt x="422" y="1627"/>
                    <a:pt x="428" y="1632"/>
                    <a:pt x="434" y="1638"/>
                  </a:cubicBezTo>
                  <a:cubicBezTo>
                    <a:pt x="428" y="1643"/>
                    <a:pt x="424" y="1645"/>
                    <a:pt x="420" y="1645"/>
                  </a:cubicBezTo>
                  <a:cubicBezTo>
                    <a:pt x="414" y="1645"/>
                    <a:pt x="411" y="1638"/>
                    <a:pt x="409" y="1635"/>
                  </a:cubicBezTo>
                  <a:lnTo>
                    <a:pt x="409" y="1635"/>
                  </a:lnTo>
                  <a:cubicBezTo>
                    <a:pt x="411" y="1639"/>
                    <a:pt x="388" y="1652"/>
                    <a:pt x="380" y="1652"/>
                  </a:cubicBezTo>
                  <a:cubicBezTo>
                    <a:pt x="380" y="1652"/>
                    <a:pt x="379" y="1652"/>
                    <a:pt x="379" y="1652"/>
                  </a:cubicBezTo>
                  <a:cubicBezTo>
                    <a:pt x="377" y="1650"/>
                    <a:pt x="376" y="1647"/>
                    <a:pt x="372" y="1647"/>
                  </a:cubicBezTo>
                  <a:cubicBezTo>
                    <a:pt x="369" y="1647"/>
                    <a:pt x="365" y="1649"/>
                    <a:pt x="359" y="1655"/>
                  </a:cubicBezTo>
                  <a:lnTo>
                    <a:pt x="376" y="1673"/>
                  </a:lnTo>
                  <a:lnTo>
                    <a:pt x="376" y="1673"/>
                  </a:lnTo>
                  <a:cubicBezTo>
                    <a:pt x="375" y="1673"/>
                    <a:pt x="374" y="1672"/>
                    <a:pt x="373" y="1672"/>
                  </a:cubicBezTo>
                  <a:cubicBezTo>
                    <a:pt x="358" y="1672"/>
                    <a:pt x="301" y="1730"/>
                    <a:pt x="286" y="1749"/>
                  </a:cubicBezTo>
                  <a:cubicBezTo>
                    <a:pt x="292" y="1742"/>
                    <a:pt x="296" y="1740"/>
                    <a:pt x="299" y="1740"/>
                  </a:cubicBezTo>
                  <a:cubicBezTo>
                    <a:pt x="302" y="1740"/>
                    <a:pt x="304" y="1742"/>
                    <a:pt x="305" y="1743"/>
                  </a:cubicBezTo>
                  <a:cubicBezTo>
                    <a:pt x="283" y="1769"/>
                    <a:pt x="256" y="1765"/>
                    <a:pt x="242" y="1799"/>
                  </a:cubicBezTo>
                  <a:cubicBezTo>
                    <a:pt x="242" y="1803"/>
                    <a:pt x="233" y="1833"/>
                    <a:pt x="224" y="1833"/>
                  </a:cubicBezTo>
                  <a:cubicBezTo>
                    <a:pt x="223" y="1833"/>
                    <a:pt x="223" y="1833"/>
                    <a:pt x="223" y="1833"/>
                  </a:cubicBezTo>
                  <a:cubicBezTo>
                    <a:pt x="221" y="1833"/>
                    <a:pt x="224" y="1818"/>
                    <a:pt x="220" y="1818"/>
                  </a:cubicBezTo>
                  <a:cubicBezTo>
                    <a:pt x="219" y="1818"/>
                    <a:pt x="216" y="1819"/>
                    <a:pt x="213" y="1825"/>
                  </a:cubicBezTo>
                  <a:cubicBezTo>
                    <a:pt x="197" y="1847"/>
                    <a:pt x="197" y="1858"/>
                    <a:pt x="176" y="1883"/>
                  </a:cubicBezTo>
                  <a:cubicBezTo>
                    <a:pt x="160" y="1902"/>
                    <a:pt x="145" y="1917"/>
                    <a:pt x="132" y="1940"/>
                  </a:cubicBezTo>
                  <a:cubicBezTo>
                    <a:pt x="120" y="1957"/>
                    <a:pt x="117" y="1975"/>
                    <a:pt x="122" y="1975"/>
                  </a:cubicBezTo>
                  <a:cubicBezTo>
                    <a:pt x="124" y="1975"/>
                    <a:pt x="128" y="1971"/>
                    <a:pt x="133" y="1963"/>
                  </a:cubicBezTo>
                  <a:lnTo>
                    <a:pt x="133" y="1963"/>
                  </a:lnTo>
                  <a:cubicBezTo>
                    <a:pt x="125" y="1977"/>
                    <a:pt x="118" y="1993"/>
                    <a:pt x="109" y="2005"/>
                  </a:cubicBezTo>
                  <a:cubicBezTo>
                    <a:pt x="100" y="2019"/>
                    <a:pt x="92" y="2024"/>
                    <a:pt x="84" y="2034"/>
                  </a:cubicBezTo>
                  <a:cubicBezTo>
                    <a:pt x="78" y="2041"/>
                    <a:pt x="76" y="2052"/>
                    <a:pt x="74" y="2060"/>
                  </a:cubicBezTo>
                  <a:cubicBezTo>
                    <a:pt x="69" y="2079"/>
                    <a:pt x="76" y="2074"/>
                    <a:pt x="81" y="2077"/>
                  </a:cubicBezTo>
                  <a:cubicBezTo>
                    <a:pt x="81" y="2068"/>
                    <a:pt x="84" y="2062"/>
                    <a:pt x="86" y="2062"/>
                  </a:cubicBezTo>
                  <a:cubicBezTo>
                    <a:pt x="87" y="2062"/>
                    <a:pt x="88" y="2064"/>
                    <a:pt x="88" y="2068"/>
                  </a:cubicBezTo>
                  <a:cubicBezTo>
                    <a:pt x="88" y="2078"/>
                    <a:pt x="84" y="2094"/>
                    <a:pt x="77" y="2107"/>
                  </a:cubicBezTo>
                  <a:cubicBezTo>
                    <a:pt x="75" y="2111"/>
                    <a:pt x="73" y="2113"/>
                    <a:pt x="71" y="2113"/>
                  </a:cubicBezTo>
                  <a:cubicBezTo>
                    <a:pt x="67" y="2113"/>
                    <a:pt x="67" y="2100"/>
                    <a:pt x="64" y="2100"/>
                  </a:cubicBezTo>
                  <a:cubicBezTo>
                    <a:pt x="62" y="2100"/>
                    <a:pt x="60" y="2103"/>
                    <a:pt x="57" y="2110"/>
                  </a:cubicBezTo>
                  <a:cubicBezTo>
                    <a:pt x="49" y="2121"/>
                    <a:pt x="38" y="2183"/>
                    <a:pt x="45" y="2183"/>
                  </a:cubicBezTo>
                  <a:cubicBezTo>
                    <a:pt x="45" y="2183"/>
                    <a:pt x="46" y="2182"/>
                    <a:pt x="48" y="2180"/>
                  </a:cubicBezTo>
                  <a:cubicBezTo>
                    <a:pt x="53" y="2172"/>
                    <a:pt x="57" y="2166"/>
                    <a:pt x="59" y="2166"/>
                  </a:cubicBezTo>
                  <a:cubicBezTo>
                    <a:pt x="61" y="2166"/>
                    <a:pt x="62" y="2170"/>
                    <a:pt x="62" y="2178"/>
                  </a:cubicBezTo>
                  <a:cubicBezTo>
                    <a:pt x="63" y="2190"/>
                    <a:pt x="60" y="2209"/>
                    <a:pt x="52" y="2221"/>
                  </a:cubicBezTo>
                  <a:cubicBezTo>
                    <a:pt x="50" y="2225"/>
                    <a:pt x="47" y="2226"/>
                    <a:pt x="45" y="2226"/>
                  </a:cubicBezTo>
                  <a:cubicBezTo>
                    <a:pt x="37" y="2226"/>
                    <a:pt x="28" y="2210"/>
                    <a:pt x="24" y="2210"/>
                  </a:cubicBezTo>
                  <a:cubicBezTo>
                    <a:pt x="24" y="2210"/>
                    <a:pt x="24" y="2211"/>
                    <a:pt x="23" y="2211"/>
                  </a:cubicBezTo>
                  <a:cubicBezTo>
                    <a:pt x="19" y="2225"/>
                    <a:pt x="17" y="2248"/>
                    <a:pt x="17" y="2260"/>
                  </a:cubicBezTo>
                  <a:cubicBezTo>
                    <a:pt x="18" y="2278"/>
                    <a:pt x="26" y="2266"/>
                    <a:pt x="28" y="2280"/>
                  </a:cubicBezTo>
                  <a:cubicBezTo>
                    <a:pt x="29" y="2308"/>
                    <a:pt x="8" y="2300"/>
                    <a:pt x="11" y="2325"/>
                  </a:cubicBezTo>
                  <a:cubicBezTo>
                    <a:pt x="15" y="2350"/>
                    <a:pt x="23" y="2358"/>
                    <a:pt x="31" y="2359"/>
                  </a:cubicBezTo>
                  <a:cubicBezTo>
                    <a:pt x="28" y="2359"/>
                    <a:pt x="25" y="2357"/>
                    <a:pt x="21" y="2357"/>
                  </a:cubicBezTo>
                  <a:cubicBezTo>
                    <a:pt x="18" y="2357"/>
                    <a:pt x="15" y="2359"/>
                    <a:pt x="12" y="2364"/>
                  </a:cubicBezTo>
                  <a:cubicBezTo>
                    <a:pt x="4" y="2376"/>
                    <a:pt x="1" y="2410"/>
                    <a:pt x="7" y="2432"/>
                  </a:cubicBezTo>
                  <a:cubicBezTo>
                    <a:pt x="7" y="2433"/>
                    <a:pt x="7" y="2434"/>
                    <a:pt x="8" y="2434"/>
                  </a:cubicBezTo>
                  <a:cubicBezTo>
                    <a:pt x="9" y="2434"/>
                    <a:pt x="11" y="2426"/>
                    <a:pt x="14" y="2426"/>
                  </a:cubicBezTo>
                  <a:cubicBezTo>
                    <a:pt x="15" y="2426"/>
                    <a:pt x="17" y="2428"/>
                    <a:pt x="18" y="2432"/>
                  </a:cubicBezTo>
                  <a:cubicBezTo>
                    <a:pt x="22" y="2445"/>
                    <a:pt x="23" y="2465"/>
                    <a:pt x="27" y="2479"/>
                  </a:cubicBezTo>
                  <a:cubicBezTo>
                    <a:pt x="28" y="2495"/>
                    <a:pt x="26" y="2510"/>
                    <a:pt x="29" y="2524"/>
                  </a:cubicBezTo>
                  <a:cubicBezTo>
                    <a:pt x="35" y="2547"/>
                    <a:pt x="49" y="2542"/>
                    <a:pt x="53" y="2566"/>
                  </a:cubicBezTo>
                  <a:cubicBezTo>
                    <a:pt x="56" y="2578"/>
                    <a:pt x="43" y="2584"/>
                    <a:pt x="56" y="2600"/>
                  </a:cubicBezTo>
                  <a:cubicBezTo>
                    <a:pt x="69" y="2616"/>
                    <a:pt x="77" y="2609"/>
                    <a:pt x="94" y="2637"/>
                  </a:cubicBezTo>
                  <a:lnTo>
                    <a:pt x="87" y="2640"/>
                  </a:lnTo>
                  <a:cubicBezTo>
                    <a:pt x="87" y="2642"/>
                    <a:pt x="86" y="2643"/>
                    <a:pt x="85" y="2643"/>
                  </a:cubicBezTo>
                  <a:cubicBezTo>
                    <a:pt x="84" y="2643"/>
                    <a:pt x="82" y="2641"/>
                    <a:pt x="79" y="2636"/>
                  </a:cubicBezTo>
                  <a:cubicBezTo>
                    <a:pt x="79" y="2636"/>
                    <a:pt x="79" y="2636"/>
                    <a:pt x="79" y="2636"/>
                  </a:cubicBezTo>
                  <a:lnTo>
                    <a:pt x="79" y="2636"/>
                  </a:lnTo>
                  <a:cubicBezTo>
                    <a:pt x="77" y="2636"/>
                    <a:pt x="110" y="2681"/>
                    <a:pt x="113" y="2686"/>
                  </a:cubicBezTo>
                  <a:cubicBezTo>
                    <a:pt x="124" y="2701"/>
                    <a:pt x="125" y="2711"/>
                    <a:pt x="136" y="2724"/>
                  </a:cubicBezTo>
                  <a:cubicBezTo>
                    <a:pt x="148" y="2737"/>
                    <a:pt x="152" y="2737"/>
                    <a:pt x="164" y="2754"/>
                  </a:cubicBezTo>
                  <a:cubicBezTo>
                    <a:pt x="178" y="2771"/>
                    <a:pt x="182" y="2775"/>
                    <a:pt x="193" y="2790"/>
                  </a:cubicBezTo>
                  <a:cubicBezTo>
                    <a:pt x="208" y="2814"/>
                    <a:pt x="223" y="2816"/>
                    <a:pt x="242" y="2832"/>
                  </a:cubicBezTo>
                  <a:cubicBezTo>
                    <a:pt x="262" y="2850"/>
                    <a:pt x="259" y="2865"/>
                    <a:pt x="277" y="2880"/>
                  </a:cubicBezTo>
                  <a:cubicBezTo>
                    <a:pt x="292" y="2894"/>
                    <a:pt x="307" y="2893"/>
                    <a:pt x="323" y="2902"/>
                  </a:cubicBezTo>
                  <a:cubicBezTo>
                    <a:pt x="345" y="2915"/>
                    <a:pt x="328" y="2927"/>
                    <a:pt x="325" y="2930"/>
                  </a:cubicBezTo>
                  <a:cubicBezTo>
                    <a:pt x="341" y="2935"/>
                    <a:pt x="356" y="2941"/>
                    <a:pt x="368" y="2942"/>
                  </a:cubicBezTo>
                  <a:cubicBezTo>
                    <a:pt x="397" y="2946"/>
                    <a:pt x="391" y="2955"/>
                    <a:pt x="386" y="2963"/>
                  </a:cubicBezTo>
                  <a:cubicBezTo>
                    <a:pt x="386" y="2962"/>
                    <a:pt x="388" y="2962"/>
                    <a:pt x="390" y="2962"/>
                  </a:cubicBezTo>
                  <a:cubicBezTo>
                    <a:pt x="403" y="2962"/>
                    <a:pt x="437" y="2989"/>
                    <a:pt x="448" y="2989"/>
                  </a:cubicBezTo>
                  <a:cubicBezTo>
                    <a:pt x="450" y="2989"/>
                    <a:pt x="451" y="2988"/>
                    <a:pt x="451" y="2988"/>
                  </a:cubicBezTo>
                  <a:cubicBezTo>
                    <a:pt x="460" y="3000"/>
                    <a:pt x="469" y="3012"/>
                    <a:pt x="488" y="3023"/>
                  </a:cubicBezTo>
                  <a:cubicBezTo>
                    <a:pt x="489" y="3021"/>
                    <a:pt x="490" y="3020"/>
                    <a:pt x="492" y="3020"/>
                  </a:cubicBezTo>
                  <a:cubicBezTo>
                    <a:pt x="497" y="3020"/>
                    <a:pt x="505" y="3026"/>
                    <a:pt x="517" y="3032"/>
                  </a:cubicBezTo>
                  <a:cubicBezTo>
                    <a:pt x="539" y="3044"/>
                    <a:pt x="556" y="3043"/>
                    <a:pt x="575" y="3052"/>
                  </a:cubicBezTo>
                  <a:cubicBezTo>
                    <a:pt x="580" y="3055"/>
                    <a:pt x="606" y="3093"/>
                    <a:pt x="624" y="3093"/>
                  </a:cubicBezTo>
                  <a:cubicBezTo>
                    <a:pt x="624" y="3093"/>
                    <a:pt x="625" y="3093"/>
                    <a:pt x="626" y="3092"/>
                  </a:cubicBezTo>
                  <a:cubicBezTo>
                    <a:pt x="630" y="3092"/>
                    <a:pt x="622" y="3073"/>
                    <a:pt x="629" y="3073"/>
                  </a:cubicBezTo>
                  <a:cubicBezTo>
                    <a:pt x="631" y="3073"/>
                    <a:pt x="635" y="3075"/>
                    <a:pt x="641" y="3079"/>
                  </a:cubicBezTo>
                  <a:cubicBezTo>
                    <a:pt x="655" y="3092"/>
                    <a:pt x="655" y="3096"/>
                    <a:pt x="676" y="3098"/>
                  </a:cubicBezTo>
                  <a:lnTo>
                    <a:pt x="676" y="3098"/>
                  </a:lnTo>
                  <a:cubicBezTo>
                    <a:pt x="676" y="3098"/>
                    <a:pt x="686" y="3095"/>
                    <a:pt x="691" y="3095"/>
                  </a:cubicBezTo>
                  <a:cubicBezTo>
                    <a:pt x="693" y="3095"/>
                    <a:pt x="693" y="3096"/>
                    <a:pt x="694" y="3096"/>
                  </a:cubicBezTo>
                  <a:cubicBezTo>
                    <a:pt x="701" y="3106"/>
                    <a:pt x="669" y="3106"/>
                    <a:pt x="676" y="3113"/>
                  </a:cubicBezTo>
                  <a:cubicBezTo>
                    <a:pt x="678" y="3114"/>
                    <a:pt x="694" y="3115"/>
                    <a:pt x="695" y="3115"/>
                  </a:cubicBezTo>
                  <a:cubicBezTo>
                    <a:pt x="706" y="3116"/>
                    <a:pt x="712" y="3118"/>
                    <a:pt x="725" y="3124"/>
                  </a:cubicBezTo>
                  <a:lnTo>
                    <a:pt x="725" y="3124"/>
                  </a:lnTo>
                  <a:cubicBezTo>
                    <a:pt x="722" y="3123"/>
                    <a:pt x="721" y="3123"/>
                    <a:pt x="720" y="3123"/>
                  </a:cubicBezTo>
                  <a:cubicBezTo>
                    <a:pt x="716" y="3123"/>
                    <a:pt x="718" y="3127"/>
                    <a:pt x="717" y="3129"/>
                  </a:cubicBezTo>
                  <a:lnTo>
                    <a:pt x="717" y="3129"/>
                  </a:lnTo>
                  <a:cubicBezTo>
                    <a:pt x="717" y="3128"/>
                    <a:pt x="718" y="3128"/>
                    <a:pt x="719" y="3128"/>
                  </a:cubicBezTo>
                  <a:cubicBezTo>
                    <a:pt x="725" y="3128"/>
                    <a:pt x="739" y="3137"/>
                    <a:pt x="749" y="3140"/>
                  </a:cubicBezTo>
                  <a:cubicBezTo>
                    <a:pt x="749" y="3139"/>
                    <a:pt x="749" y="3136"/>
                    <a:pt x="752" y="3136"/>
                  </a:cubicBezTo>
                  <a:cubicBezTo>
                    <a:pt x="752" y="3136"/>
                    <a:pt x="753" y="3137"/>
                    <a:pt x="754" y="3137"/>
                  </a:cubicBezTo>
                  <a:cubicBezTo>
                    <a:pt x="772" y="3141"/>
                    <a:pt x="797" y="3150"/>
                    <a:pt x="796" y="3156"/>
                  </a:cubicBezTo>
                  <a:cubicBezTo>
                    <a:pt x="795" y="3164"/>
                    <a:pt x="825" y="3177"/>
                    <a:pt x="837" y="3177"/>
                  </a:cubicBezTo>
                  <a:cubicBezTo>
                    <a:pt x="840" y="3177"/>
                    <a:pt x="842" y="3176"/>
                    <a:pt x="842" y="3175"/>
                  </a:cubicBezTo>
                  <a:cubicBezTo>
                    <a:pt x="853" y="3177"/>
                    <a:pt x="876" y="3188"/>
                    <a:pt x="887" y="3188"/>
                  </a:cubicBezTo>
                  <a:cubicBezTo>
                    <a:pt x="889" y="3188"/>
                    <a:pt x="891" y="3188"/>
                    <a:pt x="892" y="3186"/>
                  </a:cubicBezTo>
                  <a:cubicBezTo>
                    <a:pt x="921" y="3201"/>
                    <a:pt x="983" y="3237"/>
                    <a:pt x="1021" y="3237"/>
                  </a:cubicBezTo>
                  <a:cubicBezTo>
                    <a:pt x="1026" y="3237"/>
                    <a:pt x="1030" y="3237"/>
                    <a:pt x="1033" y="3236"/>
                  </a:cubicBezTo>
                  <a:lnTo>
                    <a:pt x="1033" y="3236"/>
                  </a:lnTo>
                  <a:cubicBezTo>
                    <a:pt x="1028" y="3248"/>
                    <a:pt x="1034" y="3251"/>
                    <a:pt x="1044" y="3251"/>
                  </a:cubicBezTo>
                  <a:cubicBezTo>
                    <a:pt x="1058" y="3251"/>
                    <a:pt x="1080" y="3245"/>
                    <a:pt x="1094" y="3245"/>
                  </a:cubicBezTo>
                  <a:cubicBezTo>
                    <a:pt x="1098" y="3245"/>
                    <a:pt x="1102" y="3245"/>
                    <a:pt x="1104" y="3247"/>
                  </a:cubicBezTo>
                  <a:cubicBezTo>
                    <a:pt x="1117" y="3255"/>
                    <a:pt x="1121" y="3270"/>
                    <a:pt x="1150" y="3270"/>
                  </a:cubicBezTo>
                  <a:cubicBezTo>
                    <a:pt x="1151" y="3270"/>
                    <a:pt x="1151" y="3270"/>
                    <a:pt x="1152" y="3270"/>
                  </a:cubicBezTo>
                  <a:cubicBezTo>
                    <a:pt x="1153" y="3270"/>
                    <a:pt x="1153" y="3270"/>
                    <a:pt x="1153" y="3270"/>
                  </a:cubicBezTo>
                  <a:cubicBezTo>
                    <a:pt x="1163" y="3270"/>
                    <a:pt x="1200" y="3259"/>
                    <a:pt x="1198" y="3257"/>
                  </a:cubicBezTo>
                  <a:lnTo>
                    <a:pt x="1198" y="3257"/>
                  </a:lnTo>
                  <a:cubicBezTo>
                    <a:pt x="1210" y="3267"/>
                    <a:pt x="1188" y="3271"/>
                    <a:pt x="1231" y="3279"/>
                  </a:cubicBezTo>
                  <a:cubicBezTo>
                    <a:pt x="1234" y="3280"/>
                    <a:pt x="1236" y="3280"/>
                    <a:pt x="1238" y="3280"/>
                  </a:cubicBezTo>
                  <a:cubicBezTo>
                    <a:pt x="1249" y="3280"/>
                    <a:pt x="1243" y="3273"/>
                    <a:pt x="1253" y="3273"/>
                  </a:cubicBezTo>
                  <a:cubicBezTo>
                    <a:pt x="1255" y="3273"/>
                    <a:pt x="1259" y="3274"/>
                    <a:pt x="1264" y="3275"/>
                  </a:cubicBezTo>
                  <a:cubicBezTo>
                    <a:pt x="1262" y="3280"/>
                    <a:pt x="1253" y="3291"/>
                    <a:pt x="1266" y="3298"/>
                  </a:cubicBezTo>
                  <a:cubicBezTo>
                    <a:pt x="1272" y="3301"/>
                    <a:pt x="1289" y="3305"/>
                    <a:pt x="1299" y="3305"/>
                  </a:cubicBezTo>
                  <a:cubicBezTo>
                    <a:pt x="1304" y="3305"/>
                    <a:pt x="1308" y="3304"/>
                    <a:pt x="1309" y="3302"/>
                  </a:cubicBezTo>
                  <a:cubicBezTo>
                    <a:pt x="1309" y="3301"/>
                    <a:pt x="1311" y="3300"/>
                    <a:pt x="1315" y="3300"/>
                  </a:cubicBezTo>
                  <a:cubicBezTo>
                    <a:pt x="1330" y="3300"/>
                    <a:pt x="1364" y="3307"/>
                    <a:pt x="1371" y="3307"/>
                  </a:cubicBezTo>
                  <a:cubicBezTo>
                    <a:pt x="1387" y="3310"/>
                    <a:pt x="1432" y="3317"/>
                    <a:pt x="1439" y="3326"/>
                  </a:cubicBezTo>
                  <a:cubicBezTo>
                    <a:pt x="1446" y="3336"/>
                    <a:pt x="1464" y="3344"/>
                    <a:pt x="1493" y="3344"/>
                  </a:cubicBezTo>
                  <a:cubicBezTo>
                    <a:pt x="1495" y="3344"/>
                    <a:pt x="1496" y="3344"/>
                    <a:pt x="1498" y="3344"/>
                  </a:cubicBezTo>
                  <a:cubicBezTo>
                    <a:pt x="1511" y="3343"/>
                    <a:pt x="1514" y="3338"/>
                    <a:pt x="1528" y="3338"/>
                  </a:cubicBezTo>
                  <a:cubicBezTo>
                    <a:pt x="1530" y="3338"/>
                    <a:pt x="1532" y="3338"/>
                    <a:pt x="1535" y="3339"/>
                  </a:cubicBezTo>
                  <a:cubicBezTo>
                    <a:pt x="1552" y="3340"/>
                    <a:pt x="1571" y="3347"/>
                    <a:pt x="1587" y="3351"/>
                  </a:cubicBezTo>
                  <a:cubicBezTo>
                    <a:pt x="1590" y="3352"/>
                    <a:pt x="1645" y="3364"/>
                    <a:pt x="1656" y="3364"/>
                  </a:cubicBezTo>
                  <a:cubicBezTo>
                    <a:pt x="1658" y="3364"/>
                    <a:pt x="1658" y="3364"/>
                    <a:pt x="1658" y="3363"/>
                  </a:cubicBezTo>
                  <a:cubicBezTo>
                    <a:pt x="1653" y="3358"/>
                    <a:pt x="1655" y="3356"/>
                    <a:pt x="1662" y="3356"/>
                  </a:cubicBezTo>
                  <a:cubicBezTo>
                    <a:pt x="1677" y="3356"/>
                    <a:pt x="1714" y="3366"/>
                    <a:pt x="1730" y="3368"/>
                  </a:cubicBezTo>
                  <a:cubicBezTo>
                    <a:pt x="1748" y="3371"/>
                    <a:pt x="1766" y="3374"/>
                    <a:pt x="1784" y="3374"/>
                  </a:cubicBezTo>
                  <a:cubicBezTo>
                    <a:pt x="1789" y="3375"/>
                    <a:pt x="1792" y="3375"/>
                    <a:pt x="1794" y="3375"/>
                  </a:cubicBezTo>
                  <a:cubicBezTo>
                    <a:pt x="1801" y="3375"/>
                    <a:pt x="1798" y="3374"/>
                    <a:pt x="1796" y="3371"/>
                  </a:cubicBezTo>
                  <a:cubicBezTo>
                    <a:pt x="1795" y="3371"/>
                    <a:pt x="1796" y="3370"/>
                    <a:pt x="1797" y="3370"/>
                  </a:cubicBezTo>
                  <a:cubicBezTo>
                    <a:pt x="1802" y="3370"/>
                    <a:pt x="1826" y="3375"/>
                    <a:pt x="1828" y="3375"/>
                  </a:cubicBezTo>
                  <a:cubicBezTo>
                    <a:pt x="1840" y="3377"/>
                    <a:pt x="1852" y="3378"/>
                    <a:pt x="1864" y="3378"/>
                  </a:cubicBezTo>
                  <a:cubicBezTo>
                    <a:pt x="1870" y="3378"/>
                    <a:pt x="1884" y="3377"/>
                    <a:pt x="1896" y="3377"/>
                  </a:cubicBezTo>
                  <a:cubicBezTo>
                    <a:pt x="1908" y="3377"/>
                    <a:pt x="1918" y="3378"/>
                    <a:pt x="1918" y="3382"/>
                  </a:cubicBezTo>
                  <a:cubicBezTo>
                    <a:pt x="1919" y="3391"/>
                    <a:pt x="1946" y="3395"/>
                    <a:pt x="1966" y="3395"/>
                  </a:cubicBezTo>
                  <a:cubicBezTo>
                    <a:pt x="1969" y="3395"/>
                    <a:pt x="1971" y="3395"/>
                    <a:pt x="1973" y="3395"/>
                  </a:cubicBezTo>
                  <a:cubicBezTo>
                    <a:pt x="1993" y="3394"/>
                    <a:pt x="1976" y="3386"/>
                    <a:pt x="1995" y="3386"/>
                  </a:cubicBezTo>
                  <a:cubicBezTo>
                    <a:pt x="1997" y="3386"/>
                    <a:pt x="1999" y="3386"/>
                    <a:pt x="2001" y="3386"/>
                  </a:cubicBezTo>
                  <a:cubicBezTo>
                    <a:pt x="2000" y="3392"/>
                    <a:pt x="1995" y="3397"/>
                    <a:pt x="2017" y="3399"/>
                  </a:cubicBezTo>
                  <a:cubicBezTo>
                    <a:pt x="2018" y="3399"/>
                    <a:pt x="2019" y="3399"/>
                    <a:pt x="2020" y="3399"/>
                  </a:cubicBezTo>
                  <a:cubicBezTo>
                    <a:pt x="2046" y="3399"/>
                    <a:pt x="1992" y="3372"/>
                    <a:pt x="1973" y="3368"/>
                  </a:cubicBezTo>
                  <a:cubicBezTo>
                    <a:pt x="1954" y="3365"/>
                    <a:pt x="1920" y="3367"/>
                    <a:pt x="1921" y="3357"/>
                  </a:cubicBezTo>
                  <a:cubicBezTo>
                    <a:pt x="1907" y="3354"/>
                    <a:pt x="1872" y="3355"/>
                    <a:pt x="1873" y="3347"/>
                  </a:cubicBezTo>
                  <a:lnTo>
                    <a:pt x="1873" y="3347"/>
                  </a:lnTo>
                  <a:cubicBezTo>
                    <a:pt x="1871" y="3350"/>
                    <a:pt x="1887" y="3365"/>
                    <a:pt x="1870" y="3365"/>
                  </a:cubicBezTo>
                  <a:cubicBezTo>
                    <a:pt x="1869" y="3365"/>
                    <a:pt x="1868" y="3365"/>
                    <a:pt x="1867" y="3365"/>
                  </a:cubicBezTo>
                  <a:cubicBezTo>
                    <a:pt x="1850" y="3363"/>
                    <a:pt x="1824" y="3347"/>
                    <a:pt x="1805" y="3347"/>
                  </a:cubicBezTo>
                  <a:cubicBezTo>
                    <a:pt x="1804" y="3347"/>
                    <a:pt x="1803" y="3347"/>
                    <a:pt x="1802" y="3347"/>
                  </a:cubicBezTo>
                  <a:cubicBezTo>
                    <a:pt x="1795" y="3348"/>
                    <a:pt x="1803" y="3354"/>
                    <a:pt x="1804" y="3356"/>
                  </a:cubicBezTo>
                  <a:cubicBezTo>
                    <a:pt x="1804" y="3359"/>
                    <a:pt x="1799" y="3360"/>
                    <a:pt x="1793" y="3360"/>
                  </a:cubicBezTo>
                  <a:cubicBezTo>
                    <a:pt x="1786" y="3360"/>
                    <a:pt x="1777" y="3359"/>
                    <a:pt x="1770" y="3358"/>
                  </a:cubicBezTo>
                  <a:cubicBezTo>
                    <a:pt x="1754" y="3356"/>
                    <a:pt x="1722" y="3349"/>
                    <a:pt x="1735" y="3343"/>
                  </a:cubicBezTo>
                  <a:cubicBezTo>
                    <a:pt x="1747" y="3338"/>
                    <a:pt x="1799" y="3344"/>
                    <a:pt x="1789" y="3333"/>
                  </a:cubicBezTo>
                  <a:cubicBezTo>
                    <a:pt x="1781" y="3326"/>
                    <a:pt x="1770" y="3323"/>
                    <a:pt x="1760" y="3323"/>
                  </a:cubicBezTo>
                  <a:cubicBezTo>
                    <a:pt x="1752" y="3323"/>
                    <a:pt x="1745" y="3325"/>
                    <a:pt x="1741" y="3328"/>
                  </a:cubicBezTo>
                  <a:cubicBezTo>
                    <a:pt x="1738" y="3330"/>
                    <a:pt x="1731" y="3331"/>
                    <a:pt x="1723" y="3331"/>
                  </a:cubicBezTo>
                  <a:cubicBezTo>
                    <a:pt x="1694" y="3331"/>
                    <a:pt x="1643" y="3320"/>
                    <a:pt x="1645" y="3312"/>
                  </a:cubicBezTo>
                  <a:lnTo>
                    <a:pt x="1645" y="3312"/>
                  </a:lnTo>
                  <a:cubicBezTo>
                    <a:pt x="1644" y="3314"/>
                    <a:pt x="1648" y="3324"/>
                    <a:pt x="1637" y="3324"/>
                  </a:cubicBezTo>
                  <a:cubicBezTo>
                    <a:pt x="1636" y="3324"/>
                    <a:pt x="1636" y="3324"/>
                    <a:pt x="1635" y="3324"/>
                  </a:cubicBezTo>
                  <a:cubicBezTo>
                    <a:pt x="1627" y="3323"/>
                    <a:pt x="1616" y="3322"/>
                    <a:pt x="1607" y="3322"/>
                  </a:cubicBezTo>
                  <a:cubicBezTo>
                    <a:pt x="1599" y="3322"/>
                    <a:pt x="1592" y="3323"/>
                    <a:pt x="1591" y="3326"/>
                  </a:cubicBezTo>
                  <a:cubicBezTo>
                    <a:pt x="1594" y="3311"/>
                    <a:pt x="1470" y="3292"/>
                    <a:pt x="1443" y="3288"/>
                  </a:cubicBezTo>
                  <a:cubicBezTo>
                    <a:pt x="1415" y="3283"/>
                    <a:pt x="1392" y="3281"/>
                    <a:pt x="1371" y="3281"/>
                  </a:cubicBezTo>
                  <a:cubicBezTo>
                    <a:pt x="1351" y="3281"/>
                    <a:pt x="1332" y="3283"/>
                    <a:pt x="1313" y="3285"/>
                  </a:cubicBezTo>
                  <a:cubicBezTo>
                    <a:pt x="1318" y="3285"/>
                    <a:pt x="1355" y="3278"/>
                    <a:pt x="1342" y="3272"/>
                  </a:cubicBezTo>
                  <a:cubicBezTo>
                    <a:pt x="1342" y="3272"/>
                    <a:pt x="1322" y="3270"/>
                    <a:pt x="1322" y="3270"/>
                  </a:cubicBezTo>
                  <a:cubicBezTo>
                    <a:pt x="1312" y="3268"/>
                    <a:pt x="1319" y="3271"/>
                    <a:pt x="1315" y="3264"/>
                  </a:cubicBezTo>
                  <a:cubicBezTo>
                    <a:pt x="1311" y="3259"/>
                    <a:pt x="1301" y="3254"/>
                    <a:pt x="1294" y="3254"/>
                  </a:cubicBezTo>
                  <a:cubicBezTo>
                    <a:pt x="1290" y="3254"/>
                    <a:pt x="1287" y="3255"/>
                    <a:pt x="1286" y="3258"/>
                  </a:cubicBezTo>
                  <a:cubicBezTo>
                    <a:pt x="1283" y="3263"/>
                    <a:pt x="1284" y="3266"/>
                    <a:pt x="1278" y="3266"/>
                  </a:cubicBezTo>
                  <a:cubicBezTo>
                    <a:pt x="1275" y="3266"/>
                    <a:pt x="1271" y="3265"/>
                    <a:pt x="1264" y="3264"/>
                  </a:cubicBezTo>
                  <a:cubicBezTo>
                    <a:pt x="1253" y="3261"/>
                    <a:pt x="1239" y="3258"/>
                    <a:pt x="1228" y="3255"/>
                  </a:cubicBezTo>
                  <a:cubicBezTo>
                    <a:pt x="1220" y="3251"/>
                    <a:pt x="1223" y="3249"/>
                    <a:pt x="1218" y="3247"/>
                  </a:cubicBezTo>
                  <a:lnTo>
                    <a:pt x="1161" y="3234"/>
                  </a:lnTo>
                  <a:cubicBezTo>
                    <a:pt x="1156" y="3233"/>
                    <a:pt x="1152" y="3232"/>
                    <a:pt x="1148" y="3232"/>
                  </a:cubicBezTo>
                  <a:cubicBezTo>
                    <a:pt x="1131" y="3232"/>
                    <a:pt x="1136" y="3246"/>
                    <a:pt x="1143" y="3249"/>
                  </a:cubicBezTo>
                  <a:lnTo>
                    <a:pt x="1143" y="3249"/>
                  </a:lnTo>
                  <a:cubicBezTo>
                    <a:pt x="1126" y="3244"/>
                    <a:pt x="1094" y="3219"/>
                    <a:pt x="1080" y="3211"/>
                  </a:cubicBezTo>
                  <a:cubicBezTo>
                    <a:pt x="1071" y="3207"/>
                    <a:pt x="1062" y="3203"/>
                    <a:pt x="1059" y="3203"/>
                  </a:cubicBezTo>
                  <a:cubicBezTo>
                    <a:pt x="1057" y="3203"/>
                    <a:pt x="1058" y="3205"/>
                    <a:pt x="1065" y="3210"/>
                  </a:cubicBezTo>
                  <a:cubicBezTo>
                    <a:pt x="1072" y="3215"/>
                    <a:pt x="1081" y="3225"/>
                    <a:pt x="1074" y="3225"/>
                  </a:cubicBezTo>
                  <a:cubicBezTo>
                    <a:pt x="1071" y="3225"/>
                    <a:pt x="1066" y="3224"/>
                    <a:pt x="1058" y="3220"/>
                  </a:cubicBezTo>
                  <a:cubicBezTo>
                    <a:pt x="1042" y="3213"/>
                    <a:pt x="1028" y="3206"/>
                    <a:pt x="1017" y="3197"/>
                  </a:cubicBezTo>
                  <a:cubicBezTo>
                    <a:pt x="1015" y="3196"/>
                    <a:pt x="1007" y="3189"/>
                    <a:pt x="1003" y="3188"/>
                  </a:cubicBezTo>
                  <a:lnTo>
                    <a:pt x="1003" y="3188"/>
                  </a:lnTo>
                  <a:cubicBezTo>
                    <a:pt x="1009" y="3190"/>
                    <a:pt x="1011" y="3205"/>
                    <a:pt x="1006" y="3206"/>
                  </a:cubicBezTo>
                  <a:cubicBezTo>
                    <a:pt x="1006" y="3206"/>
                    <a:pt x="1006" y="3206"/>
                    <a:pt x="1006" y="3206"/>
                  </a:cubicBezTo>
                  <a:cubicBezTo>
                    <a:pt x="998" y="3206"/>
                    <a:pt x="969" y="3181"/>
                    <a:pt x="965" y="3178"/>
                  </a:cubicBezTo>
                  <a:cubicBezTo>
                    <a:pt x="954" y="3170"/>
                    <a:pt x="949" y="3166"/>
                    <a:pt x="948" y="3166"/>
                  </a:cubicBezTo>
                  <a:lnTo>
                    <a:pt x="948" y="3166"/>
                  </a:lnTo>
                  <a:cubicBezTo>
                    <a:pt x="943" y="3166"/>
                    <a:pt x="971" y="3196"/>
                    <a:pt x="970" y="3196"/>
                  </a:cubicBezTo>
                  <a:cubicBezTo>
                    <a:pt x="961" y="3196"/>
                    <a:pt x="929" y="3171"/>
                    <a:pt x="918" y="3171"/>
                  </a:cubicBezTo>
                  <a:cubicBezTo>
                    <a:pt x="916" y="3171"/>
                    <a:pt x="915" y="3171"/>
                    <a:pt x="915" y="3173"/>
                  </a:cubicBezTo>
                  <a:lnTo>
                    <a:pt x="915" y="3173"/>
                  </a:lnTo>
                  <a:cubicBezTo>
                    <a:pt x="918" y="3163"/>
                    <a:pt x="805" y="3127"/>
                    <a:pt x="786" y="3120"/>
                  </a:cubicBezTo>
                  <a:cubicBezTo>
                    <a:pt x="759" y="3111"/>
                    <a:pt x="740" y="3106"/>
                    <a:pt x="717" y="3099"/>
                  </a:cubicBezTo>
                  <a:cubicBezTo>
                    <a:pt x="700" y="3093"/>
                    <a:pt x="693" y="3079"/>
                    <a:pt x="678" y="3078"/>
                  </a:cubicBezTo>
                  <a:cubicBezTo>
                    <a:pt x="670" y="3076"/>
                    <a:pt x="650" y="3077"/>
                    <a:pt x="640" y="3072"/>
                  </a:cubicBezTo>
                  <a:lnTo>
                    <a:pt x="640" y="3072"/>
                  </a:lnTo>
                  <a:cubicBezTo>
                    <a:pt x="640" y="3072"/>
                    <a:pt x="640" y="3072"/>
                    <a:pt x="640" y="3072"/>
                  </a:cubicBezTo>
                  <a:cubicBezTo>
                    <a:pt x="647" y="3072"/>
                    <a:pt x="689" y="3064"/>
                    <a:pt x="652" y="3058"/>
                  </a:cubicBezTo>
                  <a:cubicBezTo>
                    <a:pt x="640" y="3056"/>
                    <a:pt x="623" y="3048"/>
                    <a:pt x="613" y="3048"/>
                  </a:cubicBezTo>
                  <a:cubicBezTo>
                    <a:pt x="611" y="3048"/>
                    <a:pt x="609" y="3049"/>
                    <a:pt x="607" y="3051"/>
                  </a:cubicBezTo>
                  <a:cubicBezTo>
                    <a:pt x="607" y="3051"/>
                    <a:pt x="606" y="3052"/>
                    <a:pt x="605" y="3052"/>
                  </a:cubicBezTo>
                  <a:cubicBezTo>
                    <a:pt x="598" y="3052"/>
                    <a:pt x="584" y="3040"/>
                    <a:pt x="578" y="3040"/>
                  </a:cubicBezTo>
                  <a:cubicBezTo>
                    <a:pt x="576" y="3040"/>
                    <a:pt x="576" y="3040"/>
                    <a:pt x="575" y="3041"/>
                  </a:cubicBezTo>
                  <a:cubicBezTo>
                    <a:pt x="579" y="3033"/>
                    <a:pt x="578" y="3025"/>
                    <a:pt x="554" y="3010"/>
                  </a:cubicBezTo>
                  <a:cubicBezTo>
                    <a:pt x="550" y="3008"/>
                    <a:pt x="547" y="3007"/>
                    <a:pt x="543" y="3007"/>
                  </a:cubicBezTo>
                  <a:cubicBezTo>
                    <a:pt x="533" y="3007"/>
                    <a:pt x="523" y="3012"/>
                    <a:pt x="512" y="3012"/>
                  </a:cubicBezTo>
                  <a:cubicBezTo>
                    <a:pt x="509" y="3012"/>
                    <a:pt x="506" y="3011"/>
                    <a:pt x="503" y="3010"/>
                  </a:cubicBezTo>
                  <a:cubicBezTo>
                    <a:pt x="450" y="2994"/>
                    <a:pt x="468" y="2961"/>
                    <a:pt x="472" y="2955"/>
                  </a:cubicBezTo>
                  <a:cubicBezTo>
                    <a:pt x="449" y="2953"/>
                    <a:pt x="428" y="2949"/>
                    <a:pt x="400" y="2942"/>
                  </a:cubicBezTo>
                  <a:cubicBezTo>
                    <a:pt x="396" y="2932"/>
                    <a:pt x="393" y="2924"/>
                    <a:pt x="384" y="2910"/>
                  </a:cubicBezTo>
                  <a:cubicBezTo>
                    <a:pt x="383" y="2911"/>
                    <a:pt x="382" y="2911"/>
                    <a:pt x="381" y="2911"/>
                  </a:cubicBezTo>
                  <a:cubicBezTo>
                    <a:pt x="374" y="2911"/>
                    <a:pt x="355" y="2895"/>
                    <a:pt x="345" y="2889"/>
                  </a:cubicBezTo>
                  <a:cubicBezTo>
                    <a:pt x="339" y="2886"/>
                    <a:pt x="312" y="2875"/>
                    <a:pt x="307" y="2875"/>
                  </a:cubicBezTo>
                  <a:cubicBezTo>
                    <a:pt x="306" y="2875"/>
                    <a:pt x="306" y="2875"/>
                    <a:pt x="306" y="2876"/>
                  </a:cubicBezTo>
                  <a:lnTo>
                    <a:pt x="306" y="2876"/>
                  </a:lnTo>
                  <a:cubicBezTo>
                    <a:pt x="300" y="2860"/>
                    <a:pt x="329" y="2865"/>
                    <a:pt x="288" y="2838"/>
                  </a:cubicBezTo>
                  <a:cubicBezTo>
                    <a:pt x="258" y="2818"/>
                    <a:pt x="253" y="2810"/>
                    <a:pt x="262" y="2802"/>
                  </a:cubicBezTo>
                  <a:cubicBezTo>
                    <a:pt x="255" y="2795"/>
                    <a:pt x="252" y="2794"/>
                    <a:pt x="250" y="2794"/>
                  </a:cubicBezTo>
                  <a:cubicBezTo>
                    <a:pt x="248" y="2794"/>
                    <a:pt x="247" y="2795"/>
                    <a:pt x="245" y="2795"/>
                  </a:cubicBezTo>
                  <a:cubicBezTo>
                    <a:pt x="244" y="2795"/>
                    <a:pt x="243" y="2795"/>
                    <a:pt x="242" y="2794"/>
                  </a:cubicBezTo>
                  <a:cubicBezTo>
                    <a:pt x="230" y="2789"/>
                    <a:pt x="214" y="2767"/>
                    <a:pt x="202" y="2757"/>
                  </a:cubicBezTo>
                  <a:cubicBezTo>
                    <a:pt x="199" y="2755"/>
                    <a:pt x="197" y="2754"/>
                    <a:pt x="195" y="2754"/>
                  </a:cubicBezTo>
                  <a:cubicBezTo>
                    <a:pt x="192" y="2754"/>
                    <a:pt x="191" y="2757"/>
                    <a:pt x="187" y="2757"/>
                  </a:cubicBezTo>
                  <a:cubicBezTo>
                    <a:pt x="186" y="2757"/>
                    <a:pt x="185" y="2757"/>
                    <a:pt x="184" y="2756"/>
                  </a:cubicBezTo>
                  <a:cubicBezTo>
                    <a:pt x="174" y="2752"/>
                    <a:pt x="167" y="2734"/>
                    <a:pt x="162" y="2734"/>
                  </a:cubicBezTo>
                  <a:cubicBezTo>
                    <a:pt x="162" y="2734"/>
                    <a:pt x="162" y="2734"/>
                    <a:pt x="162" y="2734"/>
                  </a:cubicBezTo>
                  <a:lnTo>
                    <a:pt x="162" y="2734"/>
                  </a:lnTo>
                  <a:cubicBezTo>
                    <a:pt x="168" y="2730"/>
                    <a:pt x="170" y="2733"/>
                    <a:pt x="156" y="2714"/>
                  </a:cubicBezTo>
                  <a:cubicBezTo>
                    <a:pt x="147" y="2701"/>
                    <a:pt x="137" y="2689"/>
                    <a:pt x="129" y="2676"/>
                  </a:cubicBezTo>
                  <a:cubicBezTo>
                    <a:pt x="130" y="2675"/>
                    <a:pt x="132" y="2674"/>
                    <a:pt x="134" y="2674"/>
                  </a:cubicBezTo>
                  <a:cubicBezTo>
                    <a:pt x="137" y="2674"/>
                    <a:pt x="141" y="2676"/>
                    <a:pt x="147" y="2684"/>
                  </a:cubicBezTo>
                  <a:cubicBezTo>
                    <a:pt x="152" y="2687"/>
                    <a:pt x="156" y="2694"/>
                    <a:pt x="160" y="2694"/>
                  </a:cubicBezTo>
                  <a:cubicBezTo>
                    <a:pt x="161" y="2694"/>
                    <a:pt x="161" y="2694"/>
                    <a:pt x="162" y="2693"/>
                  </a:cubicBezTo>
                  <a:cubicBezTo>
                    <a:pt x="134" y="2658"/>
                    <a:pt x="125" y="2658"/>
                    <a:pt x="101" y="2630"/>
                  </a:cubicBezTo>
                  <a:cubicBezTo>
                    <a:pt x="92" y="2618"/>
                    <a:pt x="91" y="2615"/>
                    <a:pt x="94" y="2615"/>
                  </a:cubicBezTo>
                  <a:cubicBezTo>
                    <a:pt x="98" y="2615"/>
                    <a:pt x="109" y="2623"/>
                    <a:pt x="110" y="2623"/>
                  </a:cubicBezTo>
                  <a:cubicBezTo>
                    <a:pt x="110" y="2623"/>
                    <a:pt x="110" y="2623"/>
                    <a:pt x="110" y="2623"/>
                  </a:cubicBezTo>
                  <a:cubicBezTo>
                    <a:pt x="111" y="2622"/>
                    <a:pt x="92" y="2600"/>
                    <a:pt x="93" y="2600"/>
                  </a:cubicBezTo>
                  <a:cubicBezTo>
                    <a:pt x="84" y="2589"/>
                    <a:pt x="82" y="2584"/>
                    <a:pt x="81" y="2569"/>
                  </a:cubicBezTo>
                  <a:cubicBezTo>
                    <a:pt x="81" y="2559"/>
                    <a:pt x="77" y="2541"/>
                    <a:pt x="71" y="2530"/>
                  </a:cubicBezTo>
                  <a:cubicBezTo>
                    <a:pt x="69" y="2523"/>
                    <a:pt x="67" y="2518"/>
                    <a:pt x="64" y="2518"/>
                  </a:cubicBezTo>
                  <a:cubicBezTo>
                    <a:pt x="62" y="2518"/>
                    <a:pt x="61" y="2519"/>
                    <a:pt x="59" y="2524"/>
                  </a:cubicBezTo>
                  <a:cubicBezTo>
                    <a:pt x="57" y="2513"/>
                    <a:pt x="54" y="2510"/>
                    <a:pt x="52" y="2506"/>
                  </a:cubicBezTo>
                  <a:cubicBezTo>
                    <a:pt x="51" y="2504"/>
                    <a:pt x="52" y="2503"/>
                    <a:pt x="54" y="2503"/>
                  </a:cubicBezTo>
                  <a:cubicBezTo>
                    <a:pt x="58" y="2503"/>
                    <a:pt x="63" y="2505"/>
                    <a:pt x="65" y="2505"/>
                  </a:cubicBezTo>
                  <a:cubicBezTo>
                    <a:pt x="66" y="2505"/>
                    <a:pt x="66" y="2505"/>
                    <a:pt x="66" y="2505"/>
                  </a:cubicBezTo>
                  <a:cubicBezTo>
                    <a:pt x="70" y="2502"/>
                    <a:pt x="65" y="2491"/>
                    <a:pt x="63" y="2484"/>
                  </a:cubicBezTo>
                  <a:cubicBezTo>
                    <a:pt x="46" y="2446"/>
                    <a:pt x="31" y="2455"/>
                    <a:pt x="26" y="2410"/>
                  </a:cubicBezTo>
                  <a:cubicBezTo>
                    <a:pt x="27" y="2410"/>
                    <a:pt x="28" y="2410"/>
                    <a:pt x="29" y="2410"/>
                  </a:cubicBezTo>
                  <a:cubicBezTo>
                    <a:pt x="34" y="2410"/>
                    <a:pt x="40" y="2409"/>
                    <a:pt x="43" y="2402"/>
                  </a:cubicBezTo>
                  <a:cubicBezTo>
                    <a:pt x="50" y="2386"/>
                    <a:pt x="44" y="2360"/>
                    <a:pt x="36" y="2359"/>
                  </a:cubicBezTo>
                  <a:cubicBezTo>
                    <a:pt x="43" y="2359"/>
                    <a:pt x="52" y="2351"/>
                    <a:pt x="53" y="2327"/>
                  </a:cubicBezTo>
                  <a:lnTo>
                    <a:pt x="53" y="2327"/>
                  </a:lnTo>
                  <a:cubicBezTo>
                    <a:pt x="51" y="2327"/>
                    <a:pt x="45" y="2329"/>
                    <a:pt x="41" y="2329"/>
                  </a:cubicBezTo>
                  <a:cubicBezTo>
                    <a:pt x="35" y="2329"/>
                    <a:pt x="31" y="2326"/>
                    <a:pt x="37" y="2310"/>
                  </a:cubicBezTo>
                  <a:cubicBezTo>
                    <a:pt x="42" y="2295"/>
                    <a:pt x="53" y="2297"/>
                    <a:pt x="57" y="2270"/>
                  </a:cubicBezTo>
                  <a:cubicBezTo>
                    <a:pt x="60" y="2254"/>
                    <a:pt x="56" y="2247"/>
                    <a:pt x="60" y="2229"/>
                  </a:cubicBezTo>
                  <a:cubicBezTo>
                    <a:pt x="60" y="2229"/>
                    <a:pt x="60" y="2229"/>
                    <a:pt x="60" y="2229"/>
                  </a:cubicBezTo>
                  <a:cubicBezTo>
                    <a:pt x="67" y="2229"/>
                    <a:pt x="86" y="2159"/>
                    <a:pt x="89" y="2144"/>
                  </a:cubicBezTo>
                  <a:cubicBezTo>
                    <a:pt x="91" y="2137"/>
                    <a:pt x="90" y="2135"/>
                    <a:pt x="89" y="2135"/>
                  </a:cubicBezTo>
                  <a:cubicBezTo>
                    <a:pt x="86" y="2135"/>
                    <a:pt x="78" y="2142"/>
                    <a:pt x="76" y="2142"/>
                  </a:cubicBezTo>
                  <a:cubicBezTo>
                    <a:pt x="75" y="2142"/>
                    <a:pt x="75" y="2142"/>
                    <a:pt x="75" y="2141"/>
                  </a:cubicBezTo>
                  <a:cubicBezTo>
                    <a:pt x="76" y="2120"/>
                    <a:pt x="104" y="2109"/>
                    <a:pt x="107" y="2108"/>
                  </a:cubicBezTo>
                  <a:cubicBezTo>
                    <a:pt x="114" y="2106"/>
                    <a:pt x="125" y="2073"/>
                    <a:pt x="131" y="2063"/>
                  </a:cubicBezTo>
                  <a:cubicBezTo>
                    <a:pt x="145" y="2036"/>
                    <a:pt x="157" y="2008"/>
                    <a:pt x="168" y="1981"/>
                  </a:cubicBezTo>
                  <a:cubicBezTo>
                    <a:pt x="172" y="1974"/>
                    <a:pt x="193" y="1924"/>
                    <a:pt x="196" y="1921"/>
                  </a:cubicBezTo>
                  <a:cubicBezTo>
                    <a:pt x="196" y="1921"/>
                    <a:pt x="197" y="1920"/>
                    <a:pt x="197" y="1920"/>
                  </a:cubicBezTo>
                  <a:lnTo>
                    <a:pt x="197" y="1920"/>
                  </a:lnTo>
                  <a:cubicBezTo>
                    <a:pt x="201" y="1920"/>
                    <a:pt x="193" y="1958"/>
                    <a:pt x="196" y="1958"/>
                  </a:cubicBezTo>
                  <a:cubicBezTo>
                    <a:pt x="197" y="1958"/>
                    <a:pt x="198" y="1957"/>
                    <a:pt x="200" y="1954"/>
                  </a:cubicBezTo>
                  <a:cubicBezTo>
                    <a:pt x="203" y="1946"/>
                    <a:pt x="214" y="1924"/>
                    <a:pt x="223" y="1903"/>
                  </a:cubicBezTo>
                  <a:cubicBezTo>
                    <a:pt x="233" y="1883"/>
                    <a:pt x="242" y="1865"/>
                    <a:pt x="240" y="1863"/>
                  </a:cubicBezTo>
                  <a:lnTo>
                    <a:pt x="240" y="1863"/>
                  </a:lnTo>
                  <a:cubicBezTo>
                    <a:pt x="241" y="1864"/>
                    <a:pt x="242" y="1864"/>
                    <a:pt x="244" y="1864"/>
                  </a:cubicBezTo>
                  <a:cubicBezTo>
                    <a:pt x="250" y="1864"/>
                    <a:pt x="260" y="1855"/>
                    <a:pt x="271" y="1841"/>
                  </a:cubicBezTo>
                  <a:cubicBezTo>
                    <a:pt x="282" y="1827"/>
                    <a:pt x="294" y="1813"/>
                    <a:pt x="303" y="1799"/>
                  </a:cubicBezTo>
                  <a:cubicBezTo>
                    <a:pt x="311" y="1788"/>
                    <a:pt x="310" y="1782"/>
                    <a:pt x="318" y="1771"/>
                  </a:cubicBezTo>
                  <a:cubicBezTo>
                    <a:pt x="339" y="1736"/>
                    <a:pt x="367" y="1726"/>
                    <a:pt x="393" y="1706"/>
                  </a:cubicBezTo>
                  <a:cubicBezTo>
                    <a:pt x="401" y="1700"/>
                    <a:pt x="400" y="1698"/>
                    <a:pt x="398" y="1696"/>
                  </a:cubicBezTo>
                  <a:cubicBezTo>
                    <a:pt x="406" y="1688"/>
                    <a:pt x="415" y="1679"/>
                    <a:pt x="424" y="1670"/>
                  </a:cubicBezTo>
                  <a:cubicBezTo>
                    <a:pt x="440" y="1654"/>
                    <a:pt x="451" y="1639"/>
                    <a:pt x="469" y="1621"/>
                  </a:cubicBezTo>
                  <a:cubicBezTo>
                    <a:pt x="485" y="1606"/>
                    <a:pt x="496" y="1599"/>
                    <a:pt x="512" y="1586"/>
                  </a:cubicBezTo>
                  <a:cubicBezTo>
                    <a:pt x="520" y="1580"/>
                    <a:pt x="536" y="1570"/>
                    <a:pt x="540" y="1562"/>
                  </a:cubicBezTo>
                  <a:cubicBezTo>
                    <a:pt x="546" y="1550"/>
                    <a:pt x="599" y="1511"/>
                    <a:pt x="616" y="1497"/>
                  </a:cubicBezTo>
                  <a:cubicBezTo>
                    <a:pt x="624" y="1491"/>
                    <a:pt x="669" y="1444"/>
                    <a:pt x="672" y="1443"/>
                  </a:cubicBezTo>
                  <a:cubicBezTo>
                    <a:pt x="672" y="1443"/>
                    <a:pt x="672" y="1443"/>
                    <a:pt x="672" y="1443"/>
                  </a:cubicBezTo>
                  <a:lnTo>
                    <a:pt x="672" y="1443"/>
                  </a:lnTo>
                  <a:cubicBezTo>
                    <a:pt x="676" y="1443"/>
                    <a:pt x="670" y="1456"/>
                    <a:pt x="669" y="1457"/>
                  </a:cubicBezTo>
                  <a:lnTo>
                    <a:pt x="669" y="1457"/>
                  </a:lnTo>
                  <a:lnTo>
                    <a:pt x="693" y="1433"/>
                  </a:lnTo>
                  <a:cubicBezTo>
                    <a:pt x="695" y="1430"/>
                    <a:pt x="706" y="1407"/>
                    <a:pt x="711" y="1405"/>
                  </a:cubicBezTo>
                  <a:cubicBezTo>
                    <a:pt x="712" y="1405"/>
                    <a:pt x="712" y="1404"/>
                    <a:pt x="712" y="1404"/>
                  </a:cubicBezTo>
                  <a:cubicBezTo>
                    <a:pt x="714" y="1404"/>
                    <a:pt x="716" y="1410"/>
                    <a:pt x="720" y="1410"/>
                  </a:cubicBezTo>
                  <a:cubicBezTo>
                    <a:pt x="721" y="1410"/>
                    <a:pt x="722" y="1409"/>
                    <a:pt x="723" y="1409"/>
                  </a:cubicBezTo>
                  <a:cubicBezTo>
                    <a:pt x="733" y="1405"/>
                    <a:pt x="750" y="1392"/>
                    <a:pt x="760" y="1385"/>
                  </a:cubicBezTo>
                  <a:cubicBezTo>
                    <a:pt x="771" y="1374"/>
                    <a:pt x="788" y="1357"/>
                    <a:pt x="798" y="1357"/>
                  </a:cubicBezTo>
                  <a:cubicBezTo>
                    <a:pt x="800" y="1357"/>
                    <a:pt x="801" y="1358"/>
                    <a:pt x="802" y="1359"/>
                  </a:cubicBezTo>
                  <a:lnTo>
                    <a:pt x="802" y="1359"/>
                  </a:lnTo>
                  <a:cubicBezTo>
                    <a:pt x="800" y="1357"/>
                    <a:pt x="813" y="1341"/>
                    <a:pt x="810" y="1341"/>
                  </a:cubicBezTo>
                  <a:cubicBezTo>
                    <a:pt x="823" y="1341"/>
                    <a:pt x="832" y="1336"/>
                    <a:pt x="855" y="1321"/>
                  </a:cubicBezTo>
                  <a:cubicBezTo>
                    <a:pt x="867" y="1314"/>
                    <a:pt x="883" y="1303"/>
                    <a:pt x="892" y="1296"/>
                  </a:cubicBezTo>
                  <a:cubicBezTo>
                    <a:pt x="897" y="1290"/>
                    <a:pt x="890" y="1291"/>
                    <a:pt x="899" y="1286"/>
                  </a:cubicBezTo>
                  <a:cubicBezTo>
                    <a:pt x="923" y="1271"/>
                    <a:pt x="934" y="1270"/>
                    <a:pt x="959" y="1254"/>
                  </a:cubicBezTo>
                  <a:cubicBezTo>
                    <a:pt x="970" y="1249"/>
                    <a:pt x="1014" y="1220"/>
                    <a:pt x="1024" y="1220"/>
                  </a:cubicBezTo>
                  <a:cubicBezTo>
                    <a:pt x="1025" y="1220"/>
                    <a:pt x="1026" y="1221"/>
                    <a:pt x="1026" y="1221"/>
                  </a:cubicBezTo>
                  <a:cubicBezTo>
                    <a:pt x="1054" y="1206"/>
                    <a:pt x="1024" y="1211"/>
                    <a:pt x="1041" y="1197"/>
                  </a:cubicBezTo>
                  <a:cubicBezTo>
                    <a:pt x="1048" y="1191"/>
                    <a:pt x="1058" y="1191"/>
                    <a:pt x="1064" y="1191"/>
                  </a:cubicBezTo>
                  <a:cubicBezTo>
                    <a:pt x="1065" y="1191"/>
                    <a:pt x="1066" y="1191"/>
                    <a:pt x="1067" y="1191"/>
                  </a:cubicBezTo>
                  <a:cubicBezTo>
                    <a:pt x="1075" y="1188"/>
                    <a:pt x="1082" y="1185"/>
                    <a:pt x="1090" y="1182"/>
                  </a:cubicBezTo>
                  <a:cubicBezTo>
                    <a:pt x="1108" y="1175"/>
                    <a:pt x="1168" y="1126"/>
                    <a:pt x="1180" y="1126"/>
                  </a:cubicBezTo>
                  <a:cubicBezTo>
                    <a:pt x="1181" y="1126"/>
                    <a:pt x="1181" y="1126"/>
                    <a:pt x="1182" y="1127"/>
                  </a:cubicBezTo>
                  <a:lnTo>
                    <a:pt x="1182" y="1127"/>
                  </a:lnTo>
                  <a:cubicBezTo>
                    <a:pt x="1180" y="1124"/>
                    <a:pt x="1179" y="1107"/>
                    <a:pt x="1190" y="1101"/>
                  </a:cubicBezTo>
                  <a:cubicBezTo>
                    <a:pt x="1192" y="1100"/>
                    <a:pt x="1194" y="1100"/>
                    <a:pt x="1196" y="1100"/>
                  </a:cubicBezTo>
                  <a:cubicBezTo>
                    <a:pt x="1200" y="1100"/>
                    <a:pt x="1205" y="1101"/>
                    <a:pt x="1206" y="1101"/>
                  </a:cubicBezTo>
                  <a:cubicBezTo>
                    <a:pt x="1210" y="1100"/>
                    <a:pt x="1219" y="1096"/>
                    <a:pt x="1224" y="1095"/>
                  </a:cubicBezTo>
                  <a:cubicBezTo>
                    <a:pt x="1240" y="1089"/>
                    <a:pt x="1248" y="1086"/>
                    <a:pt x="1263" y="1076"/>
                  </a:cubicBezTo>
                  <a:cubicBezTo>
                    <a:pt x="1267" y="1073"/>
                    <a:pt x="1275" y="1069"/>
                    <a:pt x="1280" y="1069"/>
                  </a:cubicBezTo>
                  <a:lnTo>
                    <a:pt x="1280" y="1069"/>
                  </a:lnTo>
                  <a:cubicBezTo>
                    <a:pt x="1288" y="1069"/>
                    <a:pt x="1274" y="1086"/>
                    <a:pt x="1278" y="1086"/>
                  </a:cubicBezTo>
                  <a:cubicBezTo>
                    <a:pt x="1279" y="1086"/>
                    <a:pt x="1279" y="1086"/>
                    <a:pt x="1279" y="1086"/>
                  </a:cubicBezTo>
                  <a:cubicBezTo>
                    <a:pt x="1286" y="1085"/>
                    <a:pt x="1313" y="1061"/>
                    <a:pt x="1322" y="1055"/>
                  </a:cubicBezTo>
                  <a:cubicBezTo>
                    <a:pt x="1349" y="1041"/>
                    <a:pt x="1381" y="1032"/>
                    <a:pt x="1408" y="1020"/>
                  </a:cubicBezTo>
                  <a:cubicBezTo>
                    <a:pt x="1438" y="1009"/>
                    <a:pt x="1400" y="995"/>
                    <a:pt x="1446" y="986"/>
                  </a:cubicBezTo>
                  <a:cubicBezTo>
                    <a:pt x="1470" y="981"/>
                    <a:pt x="1480" y="984"/>
                    <a:pt x="1511" y="966"/>
                  </a:cubicBezTo>
                  <a:cubicBezTo>
                    <a:pt x="1520" y="961"/>
                    <a:pt x="1536" y="940"/>
                    <a:pt x="1546" y="940"/>
                  </a:cubicBezTo>
                  <a:cubicBezTo>
                    <a:pt x="1548" y="940"/>
                    <a:pt x="1550" y="940"/>
                    <a:pt x="1551" y="942"/>
                  </a:cubicBezTo>
                  <a:cubicBezTo>
                    <a:pt x="1553" y="944"/>
                    <a:pt x="1556" y="945"/>
                    <a:pt x="1559" y="945"/>
                  </a:cubicBezTo>
                  <a:cubicBezTo>
                    <a:pt x="1573" y="945"/>
                    <a:pt x="1595" y="924"/>
                    <a:pt x="1606" y="914"/>
                  </a:cubicBezTo>
                  <a:cubicBezTo>
                    <a:pt x="1632" y="893"/>
                    <a:pt x="1647" y="900"/>
                    <a:pt x="1676" y="890"/>
                  </a:cubicBezTo>
                  <a:cubicBezTo>
                    <a:pt x="1706" y="879"/>
                    <a:pt x="1678" y="872"/>
                    <a:pt x="1682" y="865"/>
                  </a:cubicBezTo>
                  <a:cubicBezTo>
                    <a:pt x="1687" y="858"/>
                    <a:pt x="1726" y="864"/>
                    <a:pt x="1734" y="855"/>
                  </a:cubicBezTo>
                  <a:cubicBezTo>
                    <a:pt x="1736" y="852"/>
                    <a:pt x="1722" y="854"/>
                    <a:pt x="1729" y="848"/>
                  </a:cubicBezTo>
                  <a:cubicBezTo>
                    <a:pt x="1732" y="845"/>
                    <a:pt x="1751" y="837"/>
                    <a:pt x="1756" y="836"/>
                  </a:cubicBezTo>
                  <a:cubicBezTo>
                    <a:pt x="1756" y="836"/>
                    <a:pt x="1756" y="836"/>
                    <a:pt x="1757" y="836"/>
                  </a:cubicBezTo>
                  <a:cubicBezTo>
                    <a:pt x="1770" y="836"/>
                    <a:pt x="1760" y="846"/>
                    <a:pt x="1769" y="846"/>
                  </a:cubicBezTo>
                  <a:cubicBezTo>
                    <a:pt x="1772" y="846"/>
                    <a:pt x="1777" y="845"/>
                    <a:pt x="1785" y="842"/>
                  </a:cubicBezTo>
                  <a:cubicBezTo>
                    <a:pt x="1831" y="827"/>
                    <a:pt x="1887" y="804"/>
                    <a:pt x="1929" y="781"/>
                  </a:cubicBezTo>
                  <a:cubicBezTo>
                    <a:pt x="1943" y="774"/>
                    <a:pt x="1945" y="772"/>
                    <a:pt x="1961" y="766"/>
                  </a:cubicBezTo>
                  <a:cubicBezTo>
                    <a:pt x="1967" y="760"/>
                    <a:pt x="1970" y="759"/>
                    <a:pt x="1973" y="759"/>
                  </a:cubicBezTo>
                  <a:cubicBezTo>
                    <a:pt x="1979" y="759"/>
                    <a:pt x="1975" y="774"/>
                    <a:pt x="1976" y="774"/>
                  </a:cubicBezTo>
                  <a:cubicBezTo>
                    <a:pt x="1976" y="774"/>
                    <a:pt x="1976" y="774"/>
                    <a:pt x="1976" y="774"/>
                  </a:cubicBezTo>
                  <a:cubicBezTo>
                    <a:pt x="2003" y="764"/>
                    <a:pt x="1983" y="748"/>
                    <a:pt x="2024" y="747"/>
                  </a:cubicBezTo>
                  <a:cubicBezTo>
                    <a:pt x="2031" y="745"/>
                    <a:pt x="2039" y="740"/>
                    <a:pt x="2045" y="738"/>
                  </a:cubicBezTo>
                  <a:cubicBezTo>
                    <a:pt x="2060" y="731"/>
                    <a:pt x="2154" y="683"/>
                    <a:pt x="2174" y="683"/>
                  </a:cubicBezTo>
                  <a:cubicBezTo>
                    <a:pt x="2176" y="683"/>
                    <a:pt x="2177" y="683"/>
                    <a:pt x="2177" y="684"/>
                  </a:cubicBezTo>
                  <a:lnTo>
                    <a:pt x="2219" y="652"/>
                  </a:lnTo>
                  <a:cubicBezTo>
                    <a:pt x="2220" y="655"/>
                    <a:pt x="2224" y="656"/>
                    <a:pt x="2229" y="656"/>
                  </a:cubicBezTo>
                  <a:cubicBezTo>
                    <a:pt x="2238" y="656"/>
                    <a:pt x="2252" y="652"/>
                    <a:pt x="2265" y="648"/>
                  </a:cubicBezTo>
                  <a:cubicBezTo>
                    <a:pt x="2272" y="646"/>
                    <a:pt x="2276" y="645"/>
                    <a:pt x="2280" y="645"/>
                  </a:cubicBezTo>
                  <a:cubicBezTo>
                    <a:pt x="2288" y="645"/>
                    <a:pt x="2290" y="648"/>
                    <a:pt x="2299" y="649"/>
                  </a:cubicBezTo>
                  <a:cubicBezTo>
                    <a:pt x="2299" y="649"/>
                    <a:pt x="2299" y="649"/>
                    <a:pt x="2299" y="649"/>
                  </a:cubicBezTo>
                  <a:cubicBezTo>
                    <a:pt x="2308" y="649"/>
                    <a:pt x="2325" y="621"/>
                    <a:pt x="2346" y="614"/>
                  </a:cubicBezTo>
                  <a:lnTo>
                    <a:pt x="2346" y="614"/>
                  </a:lnTo>
                  <a:cubicBezTo>
                    <a:pt x="2347" y="617"/>
                    <a:pt x="2342" y="635"/>
                    <a:pt x="2348" y="635"/>
                  </a:cubicBezTo>
                  <a:cubicBezTo>
                    <a:pt x="2349" y="635"/>
                    <a:pt x="2349" y="635"/>
                    <a:pt x="2349" y="635"/>
                  </a:cubicBezTo>
                  <a:cubicBezTo>
                    <a:pt x="2368" y="631"/>
                    <a:pt x="2396" y="614"/>
                    <a:pt x="2395" y="608"/>
                  </a:cubicBezTo>
                  <a:cubicBezTo>
                    <a:pt x="2395" y="604"/>
                    <a:pt x="2378" y="604"/>
                    <a:pt x="2397" y="598"/>
                  </a:cubicBezTo>
                  <a:cubicBezTo>
                    <a:pt x="2406" y="595"/>
                    <a:pt x="2410" y="594"/>
                    <a:pt x="2414" y="594"/>
                  </a:cubicBezTo>
                  <a:cubicBezTo>
                    <a:pt x="2416" y="594"/>
                    <a:pt x="2418" y="594"/>
                    <a:pt x="2421" y="594"/>
                  </a:cubicBezTo>
                  <a:cubicBezTo>
                    <a:pt x="2433" y="596"/>
                    <a:pt x="2421" y="610"/>
                    <a:pt x="2432" y="613"/>
                  </a:cubicBezTo>
                  <a:cubicBezTo>
                    <a:pt x="2434" y="613"/>
                    <a:pt x="2444" y="600"/>
                    <a:pt x="2444" y="600"/>
                  </a:cubicBezTo>
                  <a:cubicBezTo>
                    <a:pt x="2453" y="594"/>
                    <a:pt x="2465" y="587"/>
                    <a:pt x="2479" y="583"/>
                  </a:cubicBezTo>
                  <a:cubicBezTo>
                    <a:pt x="2490" y="579"/>
                    <a:pt x="2492" y="582"/>
                    <a:pt x="2500" y="577"/>
                  </a:cubicBezTo>
                  <a:cubicBezTo>
                    <a:pt x="2512" y="571"/>
                    <a:pt x="2515" y="566"/>
                    <a:pt x="2521" y="559"/>
                  </a:cubicBezTo>
                  <a:cubicBezTo>
                    <a:pt x="2524" y="558"/>
                    <a:pt x="2526" y="557"/>
                    <a:pt x="2529" y="557"/>
                  </a:cubicBezTo>
                  <a:cubicBezTo>
                    <a:pt x="2534" y="557"/>
                    <a:pt x="2539" y="559"/>
                    <a:pt x="2545" y="559"/>
                  </a:cubicBezTo>
                  <a:cubicBezTo>
                    <a:pt x="2549" y="559"/>
                    <a:pt x="2554" y="558"/>
                    <a:pt x="2559" y="555"/>
                  </a:cubicBezTo>
                  <a:cubicBezTo>
                    <a:pt x="2567" y="550"/>
                    <a:pt x="2567" y="545"/>
                    <a:pt x="2576" y="541"/>
                  </a:cubicBezTo>
                  <a:cubicBezTo>
                    <a:pt x="2584" y="538"/>
                    <a:pt x="2593" y="535"/>
                    <a:pt x="2602" y="533"/>
                  </a:cubicBezTo>
                  <a:lnTo>
                    <a:pt x="2602" y="533"/>
                  </a:lnTo>
                  <a:cubicBezTo>
                    <a:pt x="2582" y="540"/>
                    <a:pt x="2562" y="553"/>
                    <a:pt x="2573" y="553"/>
                  </a:cubicBezTo>
                  <a:cubicBezTo>
                    <a:pt x="2577" y="553"/>
                    <a:pt x="2582" y="551"/>
                    <a:pt x="2591" y="549"/>
                  </a:cubicBezTo>
                  <a:cubicBezTo>
                    <a:pt x="2610" y="543"/>
                    <a:pt x="2648" y="530"/>
                    <a:pt x="2645" y="522"/>
                  </a:cubicBezTo>
                  <a:lnTo>
                    <a:pt x="2645" y="522"/>
                  </a:lnTo>
                  <a:cubicBezTo>
                    <a:pt x="2646" y="524"/>
                    <a:pt x="2649" y="525"/>
                    <a:pt x="2653" y="525"/>
                  </a:cubicBezTo>
                  <a:cubicBezTo>
                    <a:pt x="2682" y="525"/>
                    <a:pt x="2777" y="492"/>
                    <a:pt x="2805" y="485"/>
                  </a:cubicBezTo>
                  <a:cubicBezTo>
                    <a:pt x="2834" y="477"/>
                    <a:pt x="2821" y="473"/>
                    <a:pt x="2818" y="463"/>
                  </a:cubicBezTo>
                  <a:cubicBezTo>
                    <a:pt x="2825" y="455"/>
                    <a:pt x="2830" y="452"/>
                    <a:pt x="2836" y="452"/>
                  </a:cubicBezTo>
                  <a:cubicBezTo>
                    <a:pt x="2840" y="452"/>
                    <a:pt x="2844" y="453"/>
                    <a:pt x="2850" y="455"/>
                  </a:cubicBezTo>
                  <a:cubicBezTo>
                    <a:pt x="2852" y="460"/>
                    <a:pt x="2860" y="462"/>
                    <a:pt x="2873" y="462"/>
                  </a:cubicBezTo>
                  <a:cubicBezTo>
                    <a:pt x="2898" y="462"/>
                    <a:pt x="2940" y="453"/>
                    <a:pt x="2964" y="447"/>
                  </a:cubicBezTo>
                  <a:cubicBezTo>
                    <a:pt x="2984" y="442"/>
                    <a:pt x="3007" y="436"/>
                    <a:pt x="3020" y="427"/>
                  </a:cubicBezTo>
                  <a:cubicBezTo>
                    <a:pt x="3037" y="414"/>
                    <a:pt x="3048" y="408"/>
                    <a:pt x="3077" y="400"/>
                  </a:cubicBezTo>
                  <a:lnTo>
                    <a:pt x="3077" y="400"/>
                  </a:lnTo>
                  <a:cubicBezTo>
                    <a:pt x="3054" y="407"/>
                    <a:pt x="3044" y="415"/>
                    <a:pt x="3056" y="415"/>
                  </a:cubicBezTo>
                  <a:cubicBezTo>
                    <a:pt x="3060" y="415"/>
                    <a:pt x="3067" y="414"/>
                    <a:pt x="3078" y="411"/>
                  </a:cubicBezTo>
                  <a:lnTo>
                    <a:pt x="3176" y="387"/>
                  </a:lnTo>
                  <a:cubicBezTo>
                    <a:pt x="3210" y="378"/>
                    <a:pt x="3228" y="374"/>
                    <a:pt x="3242" y="361"/>
                  </a:cubicBezTo>
                  <a:lnTo>
                    <a:pt x="3242" y="361"/>
                  </a:lnTo>
                  <a:cubicBezTo>
                    <a:pt x="3237" y="366"/>
                    <a:pt x="3235" y="370"/>
                    <a:pt x="3240" y="374"/>
                  </a:cubicBezTo>
                  <a:cubicBezTo>
                    <a:pt x="3241" y="375"/>
                    <a:pt x="3243" y="375"/>
                    <a:pt x="3245" y="375"/>
                  </a:cubicBezTo>
                  <a:cubicBezTo>
                    <a:pt x="3254" y="375"/>
                    <a:pt x="3270" y="372"/>
                    <a:pt x="3270" y="368"/>
                  </a:cubicBezTo>
                  <a:cubicBezTo>
                    <a:pt x="3271" y="361"/>
                    <a:pt x="3295" y="359"/>
                    <a:pt x="3311" y="355"/>
                  </a:cubicBezTo>
                  <a:cubicBezTo>
                    <a:pt x="3320" y="353"/>
                    <a:pt x="3318" y="346"/>
                    <a:pt x="3326" y="343"/>
                  </a:cubicBezTo>
                  <a:cubicBezTo>
                    <a:pt x="3331" y="340"/>
                    <a:pt x="3336" y="340"/>
                    <a:pt x="3341" y="340"/>
                  </a:cubicBezTo>
                  <a:cubicBezTo>
                    <a:pt x="3347" y="340"/>
                    <a:pt x="3352" y="340"/>
                    <a:pt x="3358" y="340"/>
                  </a:cubicBezTo>
                  <a:cubicBezTo>
                    <a:pt x="3359" y="340"/>
                    <a:pt x="3360" y="340"/>
                    <a:pt x="3361" y="340"/>
                  </a:cubicBezTo>
                  <a:cubicBezTo>
                    <a:pt x="3373" y="339"/>
                    <a:pt x="3385" y="337"/>
                    <a:pt x="3396" y="334"/>
                  </a:cubicBezTo>
                  <a:cubicBezTo>
                    <a:pt x="3408" y="331"/>
                    <a:pt x="3424" y="325"/>
                    <a:pt x="3428" y="320"/>
                  </a:cubicBezTo>
                  <a:cubicBezTo>
                    <a:pt x="3432" y="314"/>
                    <a:pt x="3447" y="313"/>
                    <a:pt x="3461" y="310"/>
                  </a:cubicBezTo>
                  <a:lnTo>
                    <a:pt x="3461" y="310"/>
                  </a:lnTo>
                  <a:cubicBezTo>
                    <a:pt x="3462" y="314"/>
                    <a:pt x="3460" y="317"/>
                    <a:pt x="3463" y="317"/>
                  </a:cubicBezTo>
                  <a:cubicBezTo>
                    <a:pt x="3466" y="317"/>
                    <a:pt x="3470" y="316"/>
                    <a:pt x="3481" y="312"/>
                  </a:cubicBezTo>
                  <a:cubicBezTo>
                    <a:pt x="3496" y="307"/>
                    <a:pt x="3511" y="302"/>
                    <a:pt x="3525" y="296"/>
                  </a:cubicBezTo>
                  <a:lnTo>
                    <a:pt x="3525" y="296"/>
                  </a:lnTo>
                  <a:cubicBezTo>
                    <a:pt x="3525" y="296"/>
                    <a:pt x="3525" y="296"/>
                    <a:pt x="3525" y="296"/>
                  </a:cubicBezTo>
                  <a:cubicBezTo>
                    <a:pt x="3527" y="296"/>
                    <a:pt x="3544" y="289"/>
                    <a:pt x="3548" y="289"/>
                  </a:cubicBezTo>
                  <a:cubicBezTo>
                    <a:pt x="3549" y="289"/>
                    <a:pt x="3549" y="290"/>
                    <a:pt x="3548" y="291"/>
                  </a:cubicBezTo>
                  <a:cubicBezTo>
                    <a:pt x="3547" y="292"/>
                    <a:pt x="3538" y="295"/>
                    <a:pt x="3543" y="298"/>
                  </a:cubicBezTo>
                  <a:cubicBezTo>
                    <a:pt x="3567" y="293"/>
                    <a:pt x="3563" y="292"/>
                    <a:pt x="3577" y="284"/>
                  </a:cubicBezTo>
                  <a:cubicBezTo>
                    <a:pt x="3585" y="281"/>
                    <a:pt x="3603" y="273"/>
                    <a:pt x="3614" y="273"/>
                  </a:cubicBezTo>
                  <a:cubicBezTo>
                    <a:pt x="3617" y="273"/>
                    <a:pt x="3619" y="273"/>
                    <a:pt x="3621" y="274"/>
                  </a:cubicBezTo>
                  <a:cubicBezTo>
                    <a:pt x="3630" y="278"/>
                    <a:pt x="3622" y="282"/>
                    <a:pt x="3634" y="282"/>
                  </a:cubicBezTo>
                  <a:cubicBezTo>
                    <a:pt x="3637" y="282"/>
                    <a:pt x="3642" y="282"/>
                    <a:pt x="3649" y="281"/>
                  </a:cubicBezTo>
                  <a:cubicBezTo>
                    <a:pt x="3667" y="279"/>
                    <a:pt x="3692" y="278"/>
                    <a:pt x="3710" y="274"/>
                  </a:cubicBezTo>
                  <a:cubicBezTo>
                    <a:pt x="3730" y="270"/>
                    <a:pt x="3716" y="268"/>
                    <a:pt x="3717" y="263"/>
                  </a:cubicBezTo>
                  <a:cubicBezTo>
                    <a:pt x="3719" y="260"/>
                    <a:pt x="3731" y="254"/>
                    <a:pt x="3742" y="254"/>
                  </a:cubicBezTo>
                  <a:cubicBezTo>
                    <a:pt x="3744" y="254"/>
                    <a:pt x="3745" y="255"/>
                    <a:pt x="3746" y="255"/>
                  </a:cubicBezTo>
                  <a:cubicBezTo>
                    <a:pt x="3747" y="255"/>
                    <a:pt x="3749" y="255"/>
                    <a:pt x="3751" y="255"/>
                  </a:cubicBezTo>
                  <a:cubicBezTo>
                    <a:pt x="3763" y="255"/>
                    <a:pt x="3786" y="253"/>
                    <a:pt x="3786" y="248"/>
                  </a:cubicBezTo>
                  <a:lnTo>
                    <a:pt x="3786" y="248"/>
                  </a:lnTo>
                  <a:cubicBezTo>
                    <a:pt x="3786" y="251"/>
                    <a:pt x="3790" y="253"/>
                    <a:pt x="3797" y="253"/>
                  </a:cubicBezTo>
                  <a:cubicBezTo>
                    <a:pt x="3819" y="253"/>
                    <a:pt x="3868" y="236"/>
                    <a:pt x="3883" y="233"/>
                  </a:cubicBezTo>
                  <a:cubicBezTo>
                    <a:pt x="3890" y="231"/>
                    <a:pt x="3894" y="231"/>
                    <a:pt x="3897" y="231"/>
                  </a:cubicBezTo>
                  <a:cubicBezTo>
                    <a:pt x="3901" y="231"/>
                    <a:pt x="3903" y="231"/>
                    <a:pt x="3909" y="231"/>
                  </a:cubicBezTo>
                  <a:cubicBezTo>
                    <a:pt x="3910" y="231"/>
                    <a:pt x="3912" y="231"/>
                    <a:pt x="3914" y="231"/>
                  </a:cubicBezTo>
                  <a:cubicBezTo>
                    <a:pt x="3932" y="229"/>
                    <a:pt x="3951" y="226"/>
                    <a:pt x="3971" y="222"/>
                  </a:cubicBezTo>
                  <a:cubicBezTo>
                    <a:pt x="3981" y="221"/>
                    <a:pt x="4048" y="208"/>
                    <a:pt x="4072" y="208"/>
                  </a:cubicBezTo>
                  <a:cubicBezTo>
                    <a:pt x="4077" y="208"/>
                    <a:pt x="4080" y="209"/>
                    <a:pt x="4080" y="210"/>
                  </a:cubicBezTo>
                  <a:cubicBezTo>
                    <a:pt x="4104" y="207"/>
                    <a:pt x="4111" y="204"/>
                    <a:pt x="4111" y="195"/>
                  </a:cubicBezTo>
                  <a:cubicBezTo>
                    <a:pt x="4112" y="191"/>
                    <a:pt x="4129" y="181"/>
                    <a:pt x="4141" y="179"/>
                  </a:cubicBezTo>
                  <a:lnTo>
                    <a:pt x="4141" y="179"/>
                  </a:lnTo>
                  <a:cubicBezTo>
                    <a:pt x="4138" y="180"/>
                    <a:pt x="4151" y="190"/>
                    <a:pt x="4157" y="191"/>
                  </a:cubicBezTo>
                  <a:cubicBezTo>
                    <a:pt x="4160" y="192"/>
                    <a:pt x="4164" y="192"/>
                    <a:pt x="4168" y="192"/>
                  </a:cubicBezTo>
                  <a:cubicBezTo>
                    <a:pt x="4181" y="192"/>
                    <a:pt x="4197" y="189"/>
                    <a:pt x="4210" y="185"/>
                  </a:cubicBezTo>
                  <a:cubicBezTo>
                    <a:pt x="4224" y="180"/>
                    <a:pt x="4240" y="174"/>
                    <a:pt x="4257" y="172"/>
                  </a:cubicBezTo>
                  <a:cubicBezTo>
                    <a:pt x="4260" y="172"/>
                    <a:pt x="4270" y="176"/>
                    <a:pt x="4275" y="176"/>
                  </a:cubicBezTo>
                  <a:cubicBezTo>
                    <a:pt x="4276" y="176"/>
                    <a:pt x="4277" y="176"/>
                    <a:pt x="4278" y="176"/>
                  </a:cubicBezTo>
                  <a:cubicBezTo>
                    <a:pt x="4302" y="176"/>
                    <a:pt x="4300" y="154"/>
                    <a:pt x="4323" y="151"/>
                  </a:cubicBezTo>
                  <a:cubicBezTo>
                    <a:pt x="4326" y="150"/>
                    <a:pt x="4329" y="150"/>
                    <a:pt x="4331" y="150"/>
                  </a:cubicBezTo>
                  <a:cubicBezTo>
                    <a:pt x="4349" y="150"/>
                    <a:pt x="4327" y="167"/>
                    <a:pt x="4345" y="167"/>
                  </a:cubicBezTo>
                  <a:cubicBezTo>
                    <a:pt x="4345" y="167"/>
                    <a:pt x="4346" y="167"/>
                    <a:pt x="4346" y="167"/>
                  </a:cubicBezTo>
                  <a:cubicBezTo>
                    <a:pt x="4385" y="165"/>
                    <a:pt x="4422" y="145"/>
                    <a:pt x="4454" y="137"/>
                  </a:cubicBezTo>
                  <a:cubicBezTo>
                    <a:pt x="4458" y="136"/>
                    <a:pt x="4495" y="128"/>
                    <a:pt x="4507" y="128"/>
                  </a:cubicBezTo>
                  <a:cubicBezTo>
                    <a:pt x="4512" y="128"/>
                    <a:pt x="4512" y="130"/>
                    <a:pt x="4503" y="133"/>
                  </a:cubicBezTo>
                  <a:cubicBezTo>
                    <a:pt x="4471" y="137"/>
                    <a:pt x="4462" y="144"/>
                    <a:pt x="4491" y="144"/>
                  </a:cubicBezTo>
                  <a:cubicBezTo>
                    <a:pt x="4493" y="144"/>
                    <a:pt x="4495" y="144"/>
                    <a:pt x="4496" y="144"/>
                  </a:cubicBezTo>
                  <a:cubicBezTo>
                    <a:pt x="4508" y="144"/>
                    <a:pt x="4548" y="138"/>
                    <a:pt x="4543" y="132"/>
                  </a:cubicBezTo>
                  <a:cubicBezTo>
                    <a:pt x="4542" y="129"/>
                    <a:pt x="4521" y="125"/>
                    <a:pt x="4529" y="121"/>
                  </a:cubicBezTo>
                  <a:cubicBezTo>
                    <a:pt x="4530" y="121"/>
                    <a:pt x="4530" y="121"/>
                    <a:pt x="4530" y="121"/>
                  </a:cubicBezTo>
                  <a:cubicBezTo>
                    <a:pt x="4534" y="121"/>
                    <a:pt x="4572" y="130"/>
                    <a:pt x="4591" y="130"/>
                  </a:cubicBezTo>
                  <a:cubicBezTo>
                    <a:pt x="4596" y="130"/>
                    <a:pt x="4600" y="130"/>
                    <a:pt x="4601" y="128"/>
                  </a:cubicBezTo>
                  <a:cubicBezTo>
                    <a:pt x="4605" y="123"/>
                    <a:pt x="4598" y="119"/>
                    <a:pt x="4605" y="113"/>
                  </a:cubicBezTo>
                  <a:cubicBezTo>
                    <a:pt x="4610" y="108"/>
                    <a:pt x="4624" y="105"/>
                    <a:pt x="4633" y="101"/>
                  </a:cubicBezTo>
                  <a:lnTo>
                    <a:pt x="4633" y="101"/>
                  </a:lnTo>
                  <a:cubicBezTo>
                    <a:pt x="4634" y="110"/>
                    <a:pt x="4632" y="115"/>
                    <a:pt x="4650" y="115"/>
                  </a:cubicBezTo>
                  <a:cubicBezTo>
                    <a:pt x="4655" y="115"/>
                    <a:pt x="4661" y="115"/>
                    <a:pt x="4668" y="114"/>
                  </a:cubicBezTo>
                  <a:cubicBezTo>
                    <a:pt x="4678" y="112"/>
                    <a:pt x="4733" y="101"/>
                    <a:pt x="4715" y="98"/>
                  </a:cubicBezTo>
                  <a:lnTo>
                    <a:pt x="4749" y="94"/>
                  </a:lnTo>
                  <a:lnTo>
                    <a:pt x="4749" y="94"/>
                  </a:lnTo>
                  <a:cubicBezTo>
                    <a:pt x="4750" y="98"/>
                    <a:pt x="4743" y="104"/>
                    <a:pt x="4750" y="106"/>
                  </a:cubicBezTo>
                  <a:cubicBezTo>
                    <a:pt x="4755" y="108"/>
                    <a:pt x="4762" y="109"/>
                    <a:pt x="4769" y="109"/>
                  </a:cubicBezTo>
                  <a:cubicBezTo>
                    <a:pt x="4778" y="109"/>
                    <a:pt x="4788" y="108"/>
                    <a:pt x="4796" y="106"/>
                  </a:cubicBezTo>
                  <a:cubicBezTo>
                    <a:pt x="4820" y="101"/>
                    <a:pt x="4832" y="89"/>
                    <a:pt x="4847" y="89"/>
                  </a:cubicBezTo>
                  <a:cubicBezTo>
                    <a:pt x="4852" y="89"/>
                    <a:pt x="4858" y="90"/>
                    <a:pt x="4865" y="94"/>
                  </a:cubicBezTo>
                  <a:cubicBezTo>
                    <a:pt x="4865" y="99"/>
                    <a:pt x="4867" y="101"/>
                    <a:pt x="4870" y="101"/>
                  </a:cubicBezTo>
                  <a:cubicBezTo>
                    <a:pt x="4879" y="101"/>
                    <a:pt x="4897" y="87"/>
                    <a:pt x="4915" y="85"/>
                  </a:cubicBezTo>
                  <a:cubicBezTo>
                    <a:pt x="4917" y="85"/>
                    <a:pt x="4919" y="85"/>
                    <a:pt x="4920" y="85"/>
                  </a:cubicBezTo>
                  <a:cubicBezTo>
                    <a:pt x="4934" y="85"/>
                    <a:pt x="4949" y="89"/>
                    <a:pt x="4961" y="89"/>
                  </a:cubicBezTo>
                  <a:cubicBezTo>
                    <a:pt x="4964" y="89"/>
                    <a:pt x="4967" y="89"/>
                    <a:pt x="4970" y="88"/>
                  </a:cubicBezTo>
                  <a:cubicBezTo>
                    <a:pt x="4973" y="87"/>
                    <a:pt x="4994" y="75"/>
                    <a:pt x="4994" y="75"/>
                  </a:cubicBezTo>
                  <a:lnTo>
                    <a:pt x="4994" y="75"/>
                  </a:lnTo>
                  <a:cubicBezTo>
                    <a:pt x="5006" y="80"/>
                    <a:pt x="4991" y="84"/>
                    <a:pt x="5018" y="86"/>
                  </a:cubicBezTo>
                  <a:cubicBezTo>
                    <a:pt x="5021" y="86"/>
                    <a:pt x="5025" y="87"/>
                    <a:pt x="5030" y="87"/>
                  </a:cubicBezTo>
                  <a:cubicBezTo>
                    <a:pt x="5042" y="87"/>
                    <a:pt x="5056" y="85"/>
                    <a:pt x="5060" y="81"/>
                  </a:cubicBezTo>
                  <a:cubicBezTo>
                    <a:pt x="5066" y="76"/>
                    <a:pt x="5089" y="77"/>
                    <a:pt x="5107" y="75"/>
                  </a:cubicBezTo>
                  <a:cubicBezTo>
                    <a:pt x="5117" y="74"/>
                    <a:pt x="5121" y="63"/>
                    <a:pt x="5144" y="61"/>
                  </a:cubicBezTo>
                  <a:lnTo>
                    <a:pt x="5128" y="57"/>
                  </a:lnTo>
                  <a:cubicBezTo>
                    <a:pt x="5137" y="52"/>
                    <a:pt x="5143" y="49"/>
                    <a:pt x="5160" y="49"/>
                  </a:cubicBezTo>
                  <a:cubicBezTo>
                    <a:pt x="5160" y="53"/>
                    <a:pt x="5162" y="60"/>
                    <a:pt x="5144" y="61"/>
                  </a:cubicBezTo>
                  <a:lnTo>
                    <a:pt x="5144" y="72"/>
                  </a:lnTo>
                  <a:cubicBezTo>
                    <a:pt x="5156" y="71"/>
                    <a:pt x="5177" y="71"/>
                    <a:pt x="5177" y="64"/>
                  </a:cubicBezTo>
                  <a:cubicBezTo>
                    <a:pt x="5185" y="61"/>
                    <a:pt x="5190" y="60"/>
                    <a:pt x="5195" y="60"/>
                  </a:cubicBezTo>
                  <a:cubicBezTo>
                    <a:pt x="5199" y="60"/>
                    <a:pt x="5204" y="61"/>
                    <a:pt x="5210" y="63"/>
                  </a:cubicBezTo>
                  <a:cubicBezTo>
                    <a:pt x="5225" y="62"/>
                    <a:pt x="5226" y="61"/>
                    <a:pt x="5226" y="57"/>
                  </a:cubicBezTo>
                  <a:cubicBezTo>
                    <a:pt x="5226" y="50"/>
                    <a:pt x="5247" y="50"/>
                    <a:pt x="5259" y="49"/>
                  </a:cubicBezTo>
                  <a:lnTo>
                    <a:pt x="5259" y="68"/>
                  </a:lnTo>
                  <a:cubicBezTo>
                    <a:pt x="5259" y="61"/>
                    <a:pt x="5312" y="57"/>
                    <a:pt x="5328" y="56"/>
                  </a:cubicBezTo>
                  <a:cubicBezTo>
                    <a:pt x="5330" y="56"/>
                    <a:pt x="5331" y="56"/>
                    <a:pt x="5333" y="56"/>
                  </a:cubicBezTo>
                  <a:cubicBezTo>
                    <a:pt x="5352" y="56"/>
                    <a:pt x="5352" y="61"/>
                    <a:pt x="5367" y="61"/>
                  </a:cubicBezTo>
                  <a:cubicBezTo>
                    <a:pt x="5390" y="63"/>
                    <a:pt x="5413" y="63"/>
                    <a:pt x="5436" y="63"/>
                  </a:cubicBezTo>
                  <a:cubicBezTo>
                    <a:pt x="5487" y="63"/>
                    <a:pt x="5538" y="60"/>
                    <a:pt x="5588" y="59"/>
                  </a:cubicBezTo>
                  <a:cubicBezTo>
                    <a:pt x="5588" y="59"/>
                    <a:pt x="5592" y="65"/>
                    <a:pt x="5606" y="65"/>
                  </a:cubicBezTo>
                  <a:lnTo>
                    <a:pt x="5642" y="64"/>
                  </a:lnTo>
                  <a:lnTo>
                    <a:pt x="5759" y="58"/>
                  </a:lnTo>
                  <a:cubicBezTo>
                    <a:pt x="5811" y="57"/>
                    <a:pt x="5867" y="56"/>
                    <a:pt x="5919" y="52"/>
                  </a:cubicBezTo>
                  <a:cubicBezTo>
                    <a:pt x="5940" y="50"/>
                    <a:pt x="5961" y="50"/>
                    <a:pt x="5973" y="46"/>
                  </a:cubicBezTo>
                  <a:cubicBezTo>
                    <a:pt x="5977" y="45"/>
                    <a:pt x="5983" y="44"/>
                    <a:pt x="5990" y="44"/>
                  </a:cubicBezTo>
                  <a:cubicBezTo>
                    <a:pt x="5997" y="44"/>
                    <a:pt x="6004" y="45"/>
                    <a:pt x="6009" y="45"/>
                  </a:cubicBezTo>
                  <a:lnTo>
                    <a:pt x="6009" y="45"/>
                  </a:lnTo>
                  <a:cubicBezTo>
                    <a:pt x="6008" y="45"/>
                    <a:pt x="6008" y="45"/>
                    <a:pt x="6007" y="45"/>
                  </a:cubicBezTo>
                  <a:cubicBezTo>
                    <a:pt x="5998" y="45"/>
                    <a:pt x="5992" y="49"/>
                    <a:pt x="6004" y="50"/>
                  </a:cubicBezTo>
                  <a:cubicBezTo>
                    <a:pt x="6034" y="53"/>
                    <a:pt x="6068" y="52"/>
                    <a:pt x="6098" y="53"/>
                  </a:cubicBezTo>
                  <a:cubicBezTo>
                    <a:pt x="6106" y="54"/>
                    <a:pt x="6123" y="55"/>
                    <a:pt x="6137" y="55"/>
                  </a:cubicBezTo>
                  <a:cubicBezTo>
                    <a:pt x="6145" y="55"/>
                    <a:pt x="6152" y="55"/>
                    <a:pt x="6155" y="53"/>
                  </a:cubicBezTo>
                  <a:cubicBezTo>
                    <a:pt x="6162" y="50"/>
                    <a:pt x="6153" y="37"/>
                    <a:pt x="6153" y="34"/>
                  </a:cubicBezTo>
                  <a:lnTo>
                    <a:pt x="6153" y="34"/>
                  </a:lnTo>
                  <a:cubicBezTo>
                    <a:pt x="6177" y="35"/>
                    <a:pt x="6182" y="46"/>
                    <a:pt x="6183" y="52"/>
                  </a:cubicBezTo>
                  <a:cubicBezTo>
                    <a:pt x="6185" y="62"/>
                    <a:pt x="6211" y="59"/>
                    <a:pt x="6236" y="61"/>
                  </a:cubicBezTo>
                  <a:cubicBezTo>
                    <a:pt x="6268" y="62"/>
                    <a:pt x="6304" y="63"/>
                    <a:pt x="6334" y="69"/>
                  </a:cubicBezTo>
                  <a:cubicBezTo>
                    <a:pt x="6340" y="70"/>
                    <a:pt x="6347" y="74"/>
                    <a:pt x="6351" y="74"/>
                  </a:cubicBezTo>
                  <a:cubicBezTo>
                    <a:pt x="6367" y="74"/>
                    <a:pt x="6376" y="71"/>
                    <a:pt x="6390" y="69"/>
                  </a:cubicBezTo>
                  <a:cubicBezTo>
                    <a:pt x="6394" y="68"/>
                    <a:pt x="6397" y="68"/>
                    <a:pt x="6401" y="68"/>
                  </a:cubicBezTo>
                  <a:cubicBezTo>
                    <a:pt x="6427" y="68"/>
                    <a:pt x="6459" y="78"/>
                    <a:pt x="6483" y="83"/>
                  </a:cubicBezTo>
                  <a:cubicBezTo>
                    <a:pt x="6490" y="84"/>
                    <a:pt x="6497" y="85"/>
                    <a:pt x="6502" y="85"/>
                  </a:cubicBezTo>
                  <a:cubicBezTo>
                    <a:pt x="6518" y="85"/>
                    <a:pt x="6525" y="79"/>
                    <a:pt x="6538" y="75"/>
                  </a:cubicBezTo>
                  <a:cubicBezTo>
                    <a:pt x="6544" y="73"/>
                    <a:pt x="6548" y="72"/>
                    <a:pt x="6551" y="72"/>
                  </a:cubicBezTo>
                  <a:cubicBezTo>
                    <a:pt x="6563" y="72"/>
                    <a:pt x="6556" y="85"/>
                    <a:pt x="6558" y="88"/>
                  </a:cubicBezTo>
                  <a:cubicBezTo>
                    <a:pt x="6559" y="90"/>
                    <a:pt x="6563" y="91"/>
                    <a:pt x="6567" y="91"/>
                  </a:cubicBezTo>
                  <a:cubicBezTo>
                    <a:pt x="6580" y="91"/>
                    <a:pt x="6600" y="84"/>
                    <a:pt x="6603" y="84"/>
                  </a:cubicBezTo>
                  <a:cubicBezTo>
                    <a:pt x="6606" y="83"/>
                    <a:pt x="6609" y="83"/>
                    <a:pt x="6611" y="83"/>
                  </a:cubicBezTo>
                  <a:cubicBezTo>
                    <a:pt x="6631" y="83"/>
                    <a:pt x="6637" y="96"/>
                    <a:pt x="6653" y="100"/>
                  </a:cubicBezTo>
                  <a:cubicBezTo>
                    <a:pt x="6675" y="107"/>
                    <a:pt x="6704" y="108"/>
                    <a:pt x="6728" y="110"/>
                  </a:cubicBezTo>
                  <a:cubicBezTo>
                    <a:pt x="6742" y="111"/>
                    <a:pt x="6825" y="116"/>
                    <a:pt x="6822" y="126"/>
                  </a:cubicBezTo>
                  <a:cubicBezTo>
                    <a:pt x="6841" y="132"/>
                    <a:pt x="6863" y="133"/>
                    <a:pt x="6880" y="133"/>
                  </a:cubicBezTo>
                  <a:cubicBezTo>
                    <a:pt x="6947" y="138"/>
                    <a:pt x="7016" y="154"/>
                    <a:pt x="7083" y="161"/>
                  </a:cubicBezTo>
                  <a:cubicBezTo>
                    <a:pt x="7095" y="163"/>
                    <a:pt x="7107" y="165"/>
                    <a:pt x="7118" y="165"/>
                  </a:cubicBezTo>
                  <a:cubicBezTo>
                    <a:pt x="7128" y="165"/>
                    <a:pt x="7135" y="163"/>
                    <a:pt x="7137" y="159"/>
                  </a:cubicBezTo>
                  <a:lnTo>
                    <a:pt x="7137" y="159"/>
                  </a:lnTo>
                  <a:cubicBezTo>
                    <a:pt x="7136" y="164"/>
                    <a:pt x="7129" y="170"/>
                    <a:pt x="7143" y="176"/>
                  </a:cubicBezTo>
                  <a:cubicBezTo>
                    <a:pt x="7154" y="182"/>
                    <a:pt x="7162" y="179"/>
                    <a:pt x="7174" y="182"/>
                  </a:cubicBezTo>
                  <a:lnTo>
                    <a:pt x="7197" y="190"/>
                  </a:lnTo>
                  <a:cubicBezTo>
                    <a:pt x="7227" y="201"/>
                    <a:pt x="7258" y="208"/>
                    <a:pt x="7291" y="217"/>
                  </a:cubicBezTo>
                  <a:cubicBezTo>
                    <a:pt x="7292" y="217"/>
                    <a:pt x="7292" y="217"/>
                    <a:pt x="7292" y="217"/>
                  </a:cubicBezTo>
                  <a:cubicBezTo>
                    <a:pt x="7310" y="217"/>
                    <a:pt x="7370" y="234"/>
                    <a:pt x="7370" y="234"/>
                  </a:cubicBezTo>
                  <a:cubicBezTo>
                    <a:pt x="7385" y="227"/>
                    <a:pt x="7379" y="213"/>
                    <a:pt x="7398" y="208"/>
                  </a:cubicBezTo>
                  <a:cubicBezTo>
                    <a:pt x="7398" y="208"/>
                    <a:pt x="7398" y="208"/>
                    <a:pt x="7398" y="208"/>
                  </a:cubicBezTo>
                  <a:cubicBezTo>
                    <a:pt x="7405" y="208"/>
                    <a:pt x="7441" y="230"/>
                    <a:pt x="7416" y="232"/>
                  </a:cubicBezTo>
                  <a:cubicBezTo>
                    <a:pt x="7388" y="235"/>
                    <a:pt x="7405" y="243"/>
                    <a:pt x="7435" y="253"/>
                  </a:cubicBezTo>
                  <a:cubicBezTo>
                    <a:pt x="7448" y="256"/>
                    <a:pt x="7469" y="264"/>
                    <a:pt x="7480" y="264"/>
                  </a:cubicBezTo>
                  <a:cubicBezTo>
                    <a:pt x="7480" y="264"/>
                    <a:pt x="7481" y="264"/>
                    <a:pt x="7482" y="263"/>
                  </a:cubicBezTo>
                  <a:cubicBezTo>
                    <a:pt x="7486" y="263"/>
                    <a:pt x="7487" y="262"/>
                    <a:pt x="7490" y="262"/>
                  </a:cubicBezTo>
                  <a:cubicBezTo>
                    <a:pt x="7492" y="262"/>
                    <a:pt x="7495" y="263"/>
                    <a:pt x="7503" y="267"/>
                  </a:cubicBezTo>
                  <a:cubicBezTo>
                    <a:pt x="7515" y="272"/>
                    <a:pt x="7565" y="305"/>
                    <a:pt x="7555" y="307"/>
                  </a:cubicBezTo>
                  <a:cubicBezTo>
                    <a:pt x="7558" y="307"/>
                    <a:pt x="7561" y="306"/>
                    <a:pt x="7565" y="306"/>
                  </a:cubicBezTo>
                  <a:cubicBezTo>
                    <a:pt x="7574" y="306"/>
                    <a:pt x="7585" y="309"/>
                    <a:pt x="7605" y="317"/>
                  </a:cubicBezTo>
                  <a:cubicBezTo>
                    <a:pt x="7627" y="326"/>
                    <a:pt x="7648" y="334"/>
                    <a:pt x="7671" y="339"/>
                  </a:cubicBezTo>
                  <a:cubicBezTo>
                    <a:pt x="7677" y="340"/>
                    <a:pt x="7700" y="343"/>
                    <a:pt x="7702" y="346"/>
                  </a:cubicBezTo>
                  <a:cubicBezTo>
                    <a:pt x="7708" y="350"/>
                    <a:pt x="7712" y="359"/>
                    <a:pt x="7720" y="363"/>
                  </a:cubicBezTo>
                  <a:cubicBezTo>
                    <a:pt x="7735" y="372"/>
                    <a:pt x="7750" y="373"/>
                    <a:pt x="7765" y="380"/>
                  </a:cubicBezTo>
                  <a:cubicBezTo>
                    <a:pt x="7783" y="388"/>
                    <a:pt x="7800" y="396"/>
                    <a:pt x="7817" y="405"/>
                  </a:cubicBezTo>
                  <a:cubicBezTo>
                    <a:pt x="7826" y="414"/>
                    <a:pt x="7833" y="417"/>
                    <a:pt x="7839" y="417"/>
                  </a:cubicBezTo>
                  <a:cubicBezTo>
                    <a:pt x="7845" y="417"/>
                    <a:pt x="7850" y="414"/>
                    <a:pt x="7853" y="413"/>
                  </a:cubicBezTo>
                  <a:cubicBezTo>
                    <a:pt x="7854" y="412"/>
                    <a:pt x="7856" y="412"/>
                    <a:pt x="7857" y="412"/>
                  </a:cubicBezTo>
                  <a:cubicBezTo>
                    <a:pt x="7864" y="412"/>
                    <a:pt x="7874" y="416"/>
                    <a:pt x="7884" y="422"/>
                  </a:cubicBezTo>
                  <a:cubicBezTo>
                    <a:pt x="7877" y="432"/>
                    <a:pt x="7871" y="433"/>
                    <a:pt x="7902" y="450"/>
                  </a:cubicBezTo>
                  <a:lnTo>
                    <a:pt x="7981" y="502"/>
                  </a:lnTo>
                  <a:cubicBezTo>
                    <a:pt x="8008" y="520"/>
                    <a:pt x="8033" y="539"/>
                    <a:pt x="8058" y="558"/>
                  </a:cubicBezTo>
                  <a:cubicBezTo>
                    <a:pt x="8062" y="559"/>
                    <a:pt x="8102" y="597"/>
                    <a:pt x="8107" y="597"/>
                  </a:cubicBezTo>
                  <a:cubicBezTo>
                    <a:pt x="8108" y="597"/>
                    <a:pt x="8108" y="596"/>
                    <a:pt x="8108" y="595"/>
                  </a:cubicBezTo>
                  <a:cubicBezTo>
                    <a:pt x="8106" y="591"/>
                    <a:pt x="8106" y="589"/>
                    <a:pt x="8107" y="589"/>
                  </a:cubicBezTo>
                  <a:lnTo>
                    <a:pt x="8107" y="589"/>
                  </a:lnTo>
                  <a:cubicBezTo>
                    <a:pt x="8112" y="589"/>
                    <a:pt x="8131" y="607"/>
                    <a:pt x="8138" y="614"/>
                  </a:cubicBezTo>
                  <a:cubicBezTo>
                    <a:pt x="8147" y="626"/>
                    <a:pt x="8137" y="623"/>
                    <a:pt x="8143" y="632"/>
                  </a:cubicBezTo>
                  <a:cubicBezTo>
                    <a:pt x="8147" y="639"/>
                    <a:pt x="8155" y="648"/>
                    <a:pt x="8161" y="654"/>
                  </a:cubicBezTo>
                  <a:cubicBezTo>
                    <a:pt x="8172" y="666"/>
                    <a:pt x="8202" y="704"/>
                    <a:pt x="8212" y="711"/>
                  </a:cubicBezTo>
                  <a:cubicBezTo>
                    <a:pt x="8224" y="718"/>
                    <a:pt x="8229" y="731"/>
                    <a:pt x="8242" y="746"/>
                  </a:cubicBezTo>
                  <a:cubicBezTo>
                    <a:pt x="8251" y="754"/>
                    <a:pt x="8262" y="763"/>
                    <a:pt x="8267" y="768"/>
                  </a:cubicBezTo>
                  <a:cubicBezTo>
                    <a:pt x="8269" y="773"/>
                    <a:pt x="8267" y="780"/>
                    <a:pt x="8268" y="787"/>
                  </a:cubicBezTo>
                  <a:cubicBezTo>
                    <a:pt x="8273" y="805"/>
                    <a:pt x="8284" y="824"/>
                    <a:pt x="8291" y="844"/>
                  </a:cubicBezTo>
                  <a:cubicBezTo>
                    <a:pt x="8297" y="859"/>
                    <a:pt x="8304" y="875"/>
                    <a:pt x="8311" y="890"/>
                  </a:cubicBezTo>
                  <a:cubicBezTo>
                    <a:pt x="8316" y="907"/>
                    <a:pt x="8321" y="924"/>
                    <a:pt x="8326" y="938"/>
                  </a:cubicBezTo>
                  <a:cubicBezTo>
                    <a:pt x="8331" y="954"/>
                    <a:pt x="8335" y="959"/>
                    <a:pt x="8340" y="959"/>
                  </a:cubicBezTo>
                  <a:cubicBezTo>
                    <a:pt x="8341" y="959"/>
                    <a:pt x="8341" y="959"/>
                    <a:pt x="8342" y="959"/>
                  </a:cubicBezTo>
                  <a:cubicBezTo>
                    <a:pt x="8344" y="964"/>
                    <a:pt x="8346" y="965"/>
                    <a:pt x="8348" y="966"/>
                  </a:cubicBezTo>
                  <a:lnTo>
                    <a:pt x="8348" y="966"/>
                  </a:lnTo>
                  <a:cubicBezTo>
                    <a:pt x="8338" y="967"/>
                    <a:pt x="8330" y="975"/>
                    <a:pt x="8330" y="990"/>
                  </a:cubicBezTo>
                  <a:cubicBezTo>
                    <a:pt x="8330" y="1001"/>
                    <a:pt x="8335" y="1045"/>
                    <a:pt x="8337" y="1051"/>
                  </a:cubicBezTo>
                  <a:cubicBezTo>
                    <a:pt x="8345" y="1063"/>
                    <a:pt x="8353" y="1063"/>
                    <a:pt x="8345" y="1102"/>
                  </a:cubicBezTo>
                  <a:cubicBezTo>
                    <a:pt x="8342" y="1135"/>
                    <a:pt x="8330" y="1170"/>
                    <a:pt x="8327" y="1204"/>
                  </a:cubicBezTo>
                  <a:cubicBezTo>
                    <a:pt x="8322" y="1225"/>
                    <a:pt x="8329" y="1245"/>
                    <a:pt x="8322" y="1261"/>
                  </a:cubicBezTo>
                  <a:cubicBezTo>
                    <a:pt x="8313" y="1287"/>
                    <a:pt x="8295" y="1283"/>
                    <a:pt x="8280" y="1312"/>
                  </a:cubicBezTo>
                  <a:cubicBezTo>
                    <a:pt x="8276" y="1322"/>
                    <a:pt x="8279" y="1323"/>
                    <a:pt x="8282" y="1323"/>
                  </a:cubicBezTo>
                  <a:cubicBezTo>
                    <a:pt x="8284" y="1323"/>
                    <a:pt x="8287" y="1323"/>
                    <a:pt x="8288" y="1323"/>
                  </a:cubicBezTo>
                  <a:cubicBezTo>
                    <a:pt x="8289" y="1323"/>
                    <a:pt x="8290" y="1323"/>
                    <a:pt x="8290" y="1323"/>
                  </a:cubicBezTo>
                  <a:cubicBezTo>
                    <a:pt x="8284" y="1339"/>
                    <a:pt x="8267" y="1340"/>
                    <a:pt x="8265" y="1358"/>
                  </a:cubicBezTo>
                  <a:cubicBezTo>
                    <a:pt x="8264" y="1363"/>
                    <a:pt x="8287" y="1381"/>
                    <a:pt x="8266" y="1401"/>
                  </a:cubicBezTo>
                  <a:cubicBezTo>
                    <a:pt x="8263" y="1404"/>
                    <a:pt x="8261" y="1404"/>
                    <a:pt x="8259" y="1404"/>
                  </a:cubicBezTo>
                  <a:cubicBezTo>
                    <a:pt x="8257" y="1404"/>
                    <a:pt x="8256" y="1404"/>
                    <a:pt x="8254" y="1404"/>
                  </a:cubicBezTo>
                  <a:cubicBezTo>
                    <a:pt x="8251" y="1404"/>
                    <a:pt x="8248" y="1405"/>
                    <a:pt x="8241" y="1413"/>
                  </a:cubicBezTo>
                  <a:cubicBezTo>
                    <a:pt x="8235" y="1421"/>
                    <a:pt x="8228" y="1437"/>
                    <a:pt x="8223" y="1446"/>
                  </a:cubicBezTo>
                  <a:cubicBezTo>
                    <a:pt x="8211" y="1469"/>
                    <a:pt x="8241" y="1448"/>
                    <a:pt x="8214" y="1489"/>
                  </a:cubicBezTo>
                  <a:cubicBezTo>
                    <a:pt x="8212" y="1487"/>
                    <a:pt x="8210" y="1485"/>
                    <a:pt x="8207" y="1485"/>
                  </a:cubicBezTo>
                  <a:cubicBezTo>
                    <a:pt x="8203" y="1485"/>
                    <a:pt x="8198" y="1488"/>
                    <a:pt x="8191" y="1493"/>
                  </a:cubicBezTo>
                  <a:cubicBezTo>
                    <a:pt x="8179" y="1507"/>
                    <a:pt x="8157" y="1529"/>
                    <a:pt x="8166" y="1536"/>
                  </a:cubicBezTo>
                  <a:cubicBezTo>
                    <a:pt x="8164" y="1534"/>
                    <a:pt x="8163" y="1534"/>
                    <a:pt x="8161" y="1534"/>
                  </a:cubicBezTo>
                  <a:cubicBezTo>
                    <a:pt x="8151" y="1534"/>
                    <a:pt x="8140" y="1552"/>
                    <a:pt x="8133" y="1572"/>
                  </a:cubicBezTo>
                  <a:cubicBezTo>
                    <a:pt x="8133" y="1572"/>
                    <a:pt x="8132" y="1572"/>
                    <a:pt x="8132" y="1572"/>
                  </a:cubicBezTo>
                  <a:cubicBezTo>
                    <a:pt x="8123" y="1572"/>
                    <a:pt x="8071" y="1646"/>
                    <a:pt x="8057" y="1662"/>
                  </a:cubicBezTo>
                  <a:lnTo>
                    <a:pt x="8057" y="1662"/>
                  </a:lnTo>
                  <a:cubicBezTo>
                    <a:pt x="8069" y="1649"/>
                    <a:pt x="8077" y="1643"/>
                    <a:pt x="8081" y="1643"/>
                  </a:cubicBezTo>
                  <a:cubicBezTo>
                    <a:pt x="8086" y="1643"/>
                    <a:pt x="8079" y="1656"/>
                    <a:pt x="8058" y="1676"/>
                  </a:cubicBezTo>
                  <a:cubicBezTo>
                    <a:pt x="8033" y="1699"/>
                    <a:pt x="8007" y="1722"/>
                    <a:pt x="7983" y="1747"/>
                  </a:cubicBezTo>
                  <a:cubicBezTo>
                    <a:pt x="7983" y="1748"/>
                    <a:pt x="7984" y="1748"/>
                    <a:pt x="7985" y="1748"/>
                  </a:cubicBezTo>
                  <a:cubicBezTo>
                    <a:pt x="7999" y="1748"/>
                    <a:pt x="8057" y="1695"/>
                    <a:pt x="8075" y="1675"/>
                  </a:cubicBezTo>
                  <a:lnTo>
                    <a:pt x="8075" y="1675"/>
                  </a:lnTo>
                  <a:cubicBezTo>
                    <a:pt x="8058" y="1696"/>
                    <a:pt x="8039" y="1716"/>
                    <a:pt x="8019" y="1734"/>
                  </a:cubicBezTo>
                  <a:cubicBezTo>
                    <a:pt x="8006" y="1746"/>
                    <a:pt x="7985" y="1765"/>
                    <a:pt x="7975" y="1766"/>
                  </a:cubicBezTo>
                  <a:cubicBezTo>
                    <a:pt x="7975" y="1766"/>
                    <a:pt x="7974" y="1766"/>
                    <a:pt x="7974" y="1766"/>
                  </a:cubicBezTo>
                  <a:cubicBezTo>
                    <a:pt x="7968" y="1766"/>
                    <a:pt x="7972" y="1759"/>
                    <a:pt x="7968" y="1759"/>
                  </a:cubicBezTo>
                  <a:cubicBezTo>
                    <a:pt x="7966" y="1759"/>
                    <a:pt x="7963" y="1760"/>
                    <a:pt x="7958" y="1764"/>
                  </a:cubicBezTo>
                  <a:cubicBezTo>
                    <a:pt x="7919" y="1787"/>
                    <a:pt x="7921" y="1807"/>
                    <a:pt x="7890" y="1836"/>
                  </a:cubicBezTo>
                  <a:cubicBezTo>
                    <a:pt x="7863" y="1860"/>
                    <a:pt x="7840" y="1870"/>
                    <a:pt x="7816" y="1880"/>
                  </a:cubicBezTo>
                  <a:cubicBezTo>
                    <a:pt x="7820" y="1885"/>
                    <a:pt x="7805" y="1910"/>
                    <a:pt x="7793" y="1924"/>
                  </a:cubicBezTo>
                  <a:cubicBezTo>
                    <a:pt x="7786" y="1932"/>
                    <a:pt x="7782" y="1934"/>
                    <a:pt x="7780" y="1934"/>
                  </a:cubicBezTo>
                  <a:cubicBezTo>
                    <a:pt x="7776" y="1934"/>
                    <a:pt x="7775" y="1931"/>
                    <a:pt x="7773" y="1931"/>
                  </a:cubicBezTo>
                  <a:cubicBezTo>
                    <a:pt x="7772" y="1931"/>
                    <a:pt x="7772" y="1931"/>
                    <a:pt x="7771" y="1932"/>
                  </a:cubicBezTo>
                  <a:cubicBezTo>
                    <a:pt x="7768" y="1934"/>
                    <a:pt x="7766" y="1936"/>
                    <a:pt x="7764" y="1938"/>
                  </a:cubicBezTo>
                  <a:lnTo>
                    <a:pt x="7764" y="1938"/>
                  </a:lnTo>
                  <a:cubicBezTo>
                    <a:pt x="7763" y="1936"/>
                    <a:pt x="7762" y="1934"/>
                    <a:pt x="7760" y="1934"/>
                  </a:cubicBezTo>
                  <a:cubicBezTo>
                    <a:pt x="7759" y="1934"/>
                    <a:pt x="7758" y="1934"/>
                    <a:pt x="7757" y="1935"/>
                  </a:cubicBezTo>
                  <a:cubicBezTo>
                    <a:pt x="7743" y="1942"/>
                    <a:pt x="7716" y="1964"/>
                    <a:pt x="7703" y="1975"/>
                  </a:cubicBezTo>
                  <a:cubicBezTo>
                    <a:pt x="7688" y="1987"/>
                    <a:pt x="7662" y="2009"/>
                    <a:pt x="7655" y="2020"/>
                  </a:cubicBezTo>
                  <a:cubicBezTo>
                    <a:pt x="7652" y="2028"/>
                    <a:pt x="7652" y="2031"/>
                    <a:pt x="7637" y="2039"/>
                  </a:cubicBezTo>
                  <a:cubicBezTo>
                    <a:pt x="7629" y="2044"/>
                    <a:pt x="7620" y="2048"/>
                    <a:pt x="7616" y="2048"/>
                  </a:cubicBezTo>
                  <a:cubicBezTo>
                    <a:pt x="7615" y="2048"/>
                    <a:pt x="7615" y="2048"/>
                    <a:pt x="7614" y="2048"/>
                  </a:cubicBezTo>
                  <a:cubicBezTo>
                    <a:pt x="7613" y="2048"/>
                    <a:pt x="7612" y="2048"/>
                    <a:pt x="7611" y="2048"/>
                  </a:cubicBezTo>
                  <a:cubicBezTo>
                    <a:pt x="7607" y="2048"/>
                    <a:pt x="7604" y="2051"/>
                    <a:pt x="7594" y="2058"/>
                  </a:cubicBezTo>
                  <a:cubicBezTo>
                    <a:pt x="7578" y="2069"/>
                    <a:pt x="7567" y="2084"/>
                    <a:pt x="7551" y="2096"/>
                  </a:cubicBezTo>
                  <a:cubicBezTo>
                    <a:pt x="7535" y="2108"/>
                    <a:pt x="7516" y="2121"/>
                    <a:pt x="7499" y="2130"/>
                  </a:cubicBezTo>
                  <a:cubicBezTo>
                    <a:pt x="7488" y="2137"/>
                    <a:pt x="7469" y="2141"/>
                    <a:pt x="7462" y="2145"/>
                  </a:cubicBezTo>
                  <a:cubicBezTo>
                    <a:pt x="7458" y="2148"/>
                    <a:pt x="7466" y="2148"/>
                    <a:pt x="7461" y="2151"/>
                  </a:cubicBezTo>
                  <a:lnTo>
                    <a:pt x="7448" y="2160"/>
                  </a:lnTo>
                  <a:lnTo>
                    <a:pt x="7379" y="2201"/>
                  </a:lnTo>
                  <a:cubicBezTo>
                    <a:pt x="7355" y="2215"/>
                    <a:pt x="7305" y="2240"/>
                    <a:pt x="7310" y="2252"/>
                  </a:cubicBezTo>
                  <a:cubicBezTo>
                    <a:pt x="7310" y="2250"/>
                    <a:pt x="7308" y="2250"/>
                    <a:pt x="7306" y="2250"/>
                  </a:cubicBezTo>
                  <a:cubicBezTo>
                    <a:pt x="7293" y="2250"/>
                    <a:pt x="7254" y="2271"/>
                    <a:pt x="7238" y="2280"/>
                  </a:cubicBezTo>
                  <a:cubicBezTo>
                    <a:pt x="7211" y="2295"/>
                    <a:pt x="7211" y="2303"/>
                    <a:pt x="7185" y="2316"/>
                  </a:cubicBezTo>
                  <a:cubicBezTo>
                    <a:pt x="7182" y="2318"/>
                    <a:pt x="7181" y="2318"/>
                    <a:pt x="7180" y="2318"/>
                  </a:cubicBezTo>
                  <a:cubicBezTo>
                    <a:pt x="7176" y="2318"/>
                    <a:pt x="7176" y="2314"/>
                    <a:pt x="7171" y="2314"/>
                  </a:cubicBezTo>
                  <a:cubicBezTo>
                    <a:pt x="7169" y="2314"/>
                    <a:pt x="7168" y="2314"/>
                    <a:pt x="7166" y="2314"/>
                  </a:cubicBezTo>
                  <a:cubicBezTo>
                    <a:pt x="7155" y="2318"/>
                    <a:pt x="7142" y="2325"/>
                    <a:pt x="7131" y="2331"/>
                  </a:cubicBezTo>
                  <a:cubicBezTo>
                    <a:pt x="7117" y="2339"/>
                    <a:pt x="7102" y="2349"/>
                    <a:pt x="7091" y="2357"/>
                  </a:cubicBezTo>
                  <a:cubicBezTo>
                    <a:pt x="7087" y="2361"/>
                    <a:pt x="7088" y="2364"/>
                    <a:pt x="7090" y="2366"/>
                  </a:cubicBezTo>
                  <a:lnTo>
                    <a:pt x="7090" y="2366"/>
                  </a:lnTo>
                  <a:cubicBezTo>
                    <a:pt x="7089" y="2365"/>
                    <a:pt x="7088" y="2365"/>
                    <a:pt x="7087" y="2365"/>
                  </a:cubicBezTo>
                  <a:cubicBezTo>
                    <a:pt x="7076" y="2365"/>
                    <a:pt x="7053" y="2385"/>
                    <a:pt x="7041" y="2391"/>
                  </a:cubicBezTo>
                  <a:cubicBezTo>
                    <a:pt x="7038" y="2392"/>
                    <a:pt x="7036" y="2393"/>
                    <a:pt x="7034" y="2393"/>
                  </a:cubicBezTo>
                  <a:cubicBezTo>
                    <a:pt x="7026" y="2393"/>
                    <a:pt x="7028" y="2381"/>
                    <a:pt x="7020" y="2381"/>
                  </a:cubicBezTo>
                  <a:cubicBezTo>
                    <a:pt x="7017" y="2381"/>
                    <a:pt x="7014" y="2382"/>
                    <a:pt x="7007" y="2386"/>
                  </a:cubicBezTo>
                  <a:cubicBezTo>
                    <a:pt x="6973" y="2407"/>
                    <a:pt x="6996" y="2416"/>
                    <a:pt x="6987" y="2430"/>
                  </a:cubicBezTo>
                  <a:cubicBezTo>
                    <a:pt x="6983" y="2436"/>
                    <a:pt x="6968" y="2438"/>
                    <a:pt x="6956" y="2438"/>
                  </a:cubicBezTo>
                  <a:cubicBezTo>
                    <a:pt x="6948" y="2438"/>
                    <a:pt x="6942" y="2437"/>
                    <a:pt x="6942" y="2437"/>
                  </a:cubicBezTo>
                  <a:lnTo>
                    <a:pt x="6942" y="2437"/>
                  </a:lnTo>
                  <a:cubicBezTo>
                    <a:pt x="6938" y="2444"/>
                    <a:pt x="6945" y="2443"/>
                    <a:pt x="6926" y="2452"/>
                  </a:cubicBezTo>
                  <a:cubicBezTo>
                    <a:pt x="6921" y="2455"/>
                    <a:pt x="6906" y="2461"/>
                    <a:pt x="6902" y="2465"/>
                  </a:cubicBezTo>
                  <a:cubicBezTo>
                    <a:pt x="6897" y="2469"/>
                    <a:pt x="6905" y="2470"/>
                    <a:pt x="6901" y="2474"/>
                  </a:cubicBezTo>
                  <a:cubicBezTo>
                    <a:pt x="6897" y="2480"/>
                    <a:pt x="6883" y="2486"/>
                    <a:pt x="6875" y="2489"/>
                  </a:cubicBezTo>
                  <a:cubicBezTo>
                    <a:pt x="6874" y="2486"/>
                    <a:pt x="6872" y="2483"/>
                    <a:pt x="6868" y="2483"/>
                  </a:cubicBezTo>
                  <a:cubicBezTo>
                    <a:pt x="6864" y="2483"/>
                    <a:pt x="6858" y="2486"/>
                    <a:pt x="6848" y="2492"/>
                  </a:cubicBezTo>
                  <a:cubicBezTo>
                    <a:pt x="6829" y="2502"/>
                    <a:pt x="6821" y="2508"/>
                    <a:pt x="6816" y="2508"/>
                  </a:cubicBezTo>
                  <a:cubicBezTo>
                    <a:pt x="6813" y="2508"/>
                    <a:pt x="6811" y="2506"/>
                    <a:pt x="6808" y="2503"/>
                  </a:cubicBezTo>
                  <a:cubicBezTo>
                    <a:pt x="6808" y="2503"/>
                    <a:pt x="6808" y="2503"/>
                    <a:pt x="6807" y="2503"/>
                  </a:cubicBezTo>
                  <a:cubicBezTo>
                    <a:pt x="6801" y="2503"/>
                    <a:pt x="6767" y="2518"/>
                    <a:pt x="6764" y="2522"/>
                  </a:cubicBezTo>
                  <a:cubicBezTo>
                    <a:pt x="6760" y="2529"/>
                    <a:pt x="6773" y="2525"/>
                    <a:pt x="6756" y="2535"/>
                  </a:cubicBezTo>
                  <a:cubicBezTo>
                    <a:pt x="6738" y="2544"/>
                    <a:pt x="6716" y="2553"/>
                    <a:pt x="6696" y="2560"/>
                  </a:cubicBezTo>
                  <a:cubicBezTo>
                    <a:pt x="6674" y="2567"/>
                    <a:pt x="6670" y="2563"/>
                    <a:pt x="6650" y="2568"/>
                  </a:cubicBezTo>
                  <a:cubicBezTo>
                    <a:pt x="6634" y="2572"/>
                    <a:pt x="6608" y="2583"/>
                    <a:pt x="6595" y="2593"/>
                  </a:cubicBezTo>
                  <a:cubicBezTo>
                    <a:pt x="6581" y="2605"/>
                    <a:pt x="6542" y="2612"/>
                    <a:pt x="6535" y="2612"/>
                  </a:cubicBezTo>
                  <a:cubicBezTo>
                    <a:pt x="6534" y="2612"/>
                    <a:pt x="6534" y="2612"/>
                    <a:pt x="6534" y="2611"/>
                  </a:cubicBezTo>
                  <a:lnTo>
                    <a:pt x="6534" y="2611"/>
                  </a:lnTo>
                  <a:cubicBezTo>
                    <a:pt x="6523" y="2620"/>
                    <a:pt x="6533" y="2622"/>
                    <a:pt x="6545" y="2622"/>
                  </a:cubicBezTo>
                  <a:cubicBezTo>
                    <a:pt x="6550" y="2622"/>
                    <a:pt x="6555" y="2621"/>
                    <a:pt x="6559" y="2621"/>
                  </a:cubicBezTo>
                  <a:cubicBezTo>
                    <a:pt x="6563" y="2621"/>
                    <a:pt x="6566" y="2622"/>
                    <a:pt x="6567" y="2623"/>
                  </a:cubicBezTo>
                  <a:cubicBezTo>
                    <a:pt x="6567" y="2623"/>
                    <a:pt x="6547" y="2632"/>
                    <a:pt x="6541" y="2632"/>
                  </a:cubicBezTo>
                  <a:cubicBezTo>
                    <a:pt x="6540" y="2632"/>
                    <a:pt x="6540" y="2632"/>
                    <a:pt x="6539" y="2631"/>
                  </a:cubicBezTo>
                  <a:cubicBezTo>
                    <a:pt x="6539" y="2631"/>
                    <a:pt x="6538" y="2630"/>
                    <a:pt x="6536" y="2630"/>
                  </a:cubicBezTo>
                  <a:cubicBezTo>
                    <a:pt x="6527" y="2630"/>
                    <a:pt x="6507" y="2641"/>
                    <a:pt x="6497" y="2647"/>
                  </a:cubicBezTo>
                  <a:cubicBezTo>
                    <a:pt x="6487" y="2653"/>
                    <a:pt x="6482" y="2654"/>
                    <a:pt x="6479" y="2654"/>
                  </a:cubicBezTo>
                  <a:cubicBezTo>
                    <a:pt x="6472" y="2654"/>
                    <a:pt x="6472" y="2648"/>
                    <a:pt x="6460" y="2648"/>
                  </a:cubicBezTo>
                  <a:cubicBezTo>
                    <a:pt x="6448" y="2648"/>
                    <a:pt x="6447" y="2657"/>
                    <a:pt x="6444" y="2659"/>
                  </a:cubicBezTo>
                  <a:cubicBezTo>
                    <a:pt x="6446" y="2665"/>
                    <a:pt x="6425" y="2673"/>
                    <a:pt x="6414" y="2678"/>
                  </a:cubicBezTo>
                  <a:cubicBezTo>
                    <a:pt x="6383" y="2689"/>
                    <a:pt x="6377" y="2687"/>
                    <a:pt x="6355" y="2706"/>
                  </a:cubicBezTo>
                  <a:cubicBezTo>
                    <a:pt x="6353" y="2707"/>
                    <a:pt x="6335" y="2718"/>
                    <a:pt x="6331" y="2718"/>
                  </a:cubicBezTo>
                  <a:cubicBezTo>
                    <a:pt x="6331" y="2718"/>
                    <a:pt x="6330" y="2718"/>
                    <a:pt x="6330" y="2718"/>
                  </a:cubicBezTo>
                  <a:cubicBezTo>
                    <a:pt x="6323" y="2718"/>
                    <a:pt x="6345" y="2699"/>
                    <a:pt x="6332" y="2699"/>
                  </a:cubicBezTo>
                  <a:cubicBezTo>
                    <a:pt x="6330" y="2699"/>
                    <a:pt x="6326" y="2699"/>
                    <a:pt x="6322" y="2700"/>
                  </a:cubicBezTo>
                  <a:cubicBezTo>
                    <a:pt x="6291" y="2709"/>
                    <a:pt x="6257" y="2724"/>
                    <a:pt x="6226" y="2735"/>
                  </a:cubicBezTo>
                  <a:cubicBezTo>
                    <a:pt x="6229" y="2735"/>
                    <a:pt x="6244" y="2729"/>
                    <a:pt x="6250" y="2729"/>
                  </a:cubicBezTo>
                  <a:cubicBezTo>
                    <a:pt x="6251" y="2729"/>
                    <a:pt x="6252" y="2729"/>
                    <a:pt x="6252" y="2730"/>
                  </a:cubicBezTo>
                  <a:cubicBezTo>
                    <a:pt x="6252" y="2734"/>
                    <a:pt x="6203" y="2748"/>
                    <a:pt x="6205" y="2754"/>
                  </a:cubicBezTo>
                  <a:lnTo>
                    <a:pt x="6205" y="2754"/>
                  </a:lnTo>
                  <a:cubicBezTo>
                    <a:pt x="6205" y="2752"/>
                    <a:pt x="6228" y="2748"/>
                    <a:pt x="6236" y="2748"/>
                  </a:cubicBezTo>
                  <a:cubicBezTo>
                    <a:pt x="6239" y="2748"/>
                    <a:pt x="6240" y="2748"/>
                    <a:pt x="6237" y="2749"/>
                  </a:cubicBezTo>
                  <a:cubicBezTo>
                    <a:pt x="6221" y="2757"/>
                    <a:pt x="6201" y="2772"/>
                    <a:pt x="6190" y="2772"/>
                  </a:cubicBezTo>
                  <a:cubicBezTo>
                    <a:pt x="6187" y="2772"/>
                    <a:pt x="6185" y="2771"/>
                    <a:pt x="6184" y="2768"/>
                  </a:cubicBezTo>
                  <a:cubicBezTo>
                    <a:pt x="6187" y="2764"/>
                    <a:pt x="6193" y="2757"/>
                    <a:pt x="6186" y="2757"/>
                  </a:cubicBezTo>
                  <a:cubicBezTo>
                    <a:pt x="6185" y="2757"/>
                    <a:pt x="6182" y="2758"/>
                    <a:pt x="6178" y="2759"/>
                  </a:cubicBezTo>
                  <a:cubicBezTo>
                    <a:pt x="6153" y="2766"/>
                    <a:pt x="6115" y="2778"/>
                    <a:pt x="6091" y="2789"/>
                  </a:cubicBezTo>
                  <a:cubicBezTo>
                    <a:pt x="6071" y="2797"/>
                    <a:pt x="6092" y="2801"/>
                    <a:pt x="6092" y="2806"/>
                  </a:cubicBezTo>
                  <a:cubicBezTo>
                    <a:pt x="6079" y="2811"/>
                    <a:pt x="6035" y="2819"/>
                    <a:pt x="6021" y="2819"/>
                  </a:cubicBezTo>
                  <a:cubicBezTo>
                    <a:pt x="6020" y="2819"/>
                    <a:pt x="6019" y="2819"/>
                    <a:pt x="6018" y="2819"/>
                  </a:cubicBezTo>
                  <a:cubicBezTo>
                    <a:pt x="6010" y="2817"/>
                    <a:pt x="6051" y="2802"/>
                    <a:pt x="6057" y="2800"/>
                  </a:cubicBezTo>
                  <a:lnTo>
                    <a:pt x="6057" y="2800"/>
                  </a:lnTo>
                  <a:cubicBezTo>
                    <a:pt x="6039" y="2806"/>
                    <a:pt x="6001" y="2821"/>
                    <a:pt x="5984" y="2821"/>
                  </a:cubicBezTo>
                  <a:cubicBezTo>
                    <a:pt x="5983" y="2821"/>
                    <a:pt x="5983" y="2821"/>
                    <a:pt x="5982" y="2821"/>
                  </a:cubicBezTo>
                  <a:cubicBezTo>
                    <a:pt x="5970" y="2821"/>
                    <a:pt x="5972" y="2810"/>
                    <a:pt x="5971" y="2804"/>
                  </a:cubicBezTo>
                  <a:lnTo>
                    <a:pt x="5971" y="2804"/>
                  </a:lnTo>
                  <a:cubicBezTo>
                    <a:pt x="5961" y="2817"/>
                    <a:pt x="5954" y="2830"/>
                    <a:pt x="5936" y="2844"/>
                  </a:cubicBezTo>
                  <a:cubicBezTo>
                    <a:pt x="5927" y="2851"/>
                    <a:pt x="5906" y="2854"/>
                    <a:pt x="5893" y="2861"/>
                  </a:cubicBezTo>
                  <a:cubicBezTo>
                    <a:pt x="5887" y="2864"/>
                    <a:pt x="5880" y="2875"/>
                    <a:pt x="5870" y="2875"/>
                  </a:cubicBezTo>
                  <a:cubicBezTo>
                    <a:pt x="5869" y="2875"/>
                    <a:pt x="5867" y="2874"/>
                    <a:pt x="5866" y="2874"/>
                  </a:cubicBezTo>
                  <a:cubicBezTo>
                    <a:pt x="5851" y="2872"/>
                    <a:pt x="5878" y="2855"/>
                    <a:pt x="5867" y="2851"/>
                  </a:cubicBezTo>
                  <a:cubicBezTo>
                    <a:pt x="5866" y="2850"/>
                    <a:pt x="5864" y="2850"/>
                    <a:pt x="5863" y="2850"/>
                  </a:cubicBezTo>
                  <a:cubicBezTo>
                    <a:pt x="5852" y="2850"/>
                    <a:pt x="5834" y="2861"/>
                    <a:pt x="5827" y="2865"/>
                  </a:cubicBezTo>
                  <a:cubicBezTo>
                    <a:pt x="5816" y="2871"/>
                    <a:pt x="5817" y="2874"/>
                    <a:pt x="5803" y="2880"/>
                  </a:cubicBezTo>
                  <a:cubicBezTo>
                    <a:pt x="5787" y="2886"/>
                    <a:pt x="5770" y="2891"/>
                    <a:pt x="5754" y="2896"/>
                  </a:cubicBezTo>
                  <a:cubicBezTo>
                    <a:pt x="5715" y="2908"/>
                    <a:pt x="5658" y="2921"/>
                    <a:pt x="5624" y="2938"/>
                  </a:cubicBezTo>
                  <a:cubicBezTo>
                    <a:pt x="5616" y="2941"/>
                    <a:pt x="5615" y="2948"/>
                    <a:pt x="5603" y="2949"/>
                  </a:cubicBezTo>
                  <a:cubicBezTo>
                    <a:pt x="5601" y="2949"/>
                    <a:pt x="5600" y="2949"/>
                    <a:pt x="5599" y="2949"/>
                  </a:cubicBezTo>
                  <a:cubicBezTo>
                    <a:pt x="5589" y="2949"/>
                    <a:pt x="5584" y="2946"/>
                    <a:pt x="5574" y="2946"/>
                  </a:cubicBezTo>
                  <a:cubicBezTo>
                    <a:pt x="5572" y="2946"/>
                    <a:pt x="5570" y="2946"/>
                    <a:pt x="5568" y="2947"/>
                  </a:cubicBezTo>
                  <a:cubicBezTo>
                    <a:pt x="5534" y="2949"/>
                    <a:pt x="5484" y="2962"/>
                    <a:pt x="5452" y="2976"/>
                  </a:cubicBezTo>
                  <a:cubicBezTo>
                    <a:pt x="5446" y="2980"/>
                    <a:pt x="5435" y="2990"/>
                    <a:pt x="5431" y="2991"/>
                  </a:cubicBezTo>
                  <a:cubicBezTo>
                    <a:pt x="5431" y="2991"/>
                    <a:pt x="5431" y="2991"/>
                    <a:pt x="5430" y="2991"/>
                  </a:cubicBezTo>
                  <a:cubicBezTo>
                    <a:pt x="5420" y="2991"/>
                    <a:pt x="5424" y="2982"/>
                    <a:pt x="5414" y="2982"/>
                  </a:cubicBezTo>
                  <a:cubicBezTo>
                    <a:pt x="5412" y="2982"/>
                    <a:pt x="5409" y="2982"/>
                    <a:pt x="5406" y="2983"/>
                  </a:cubicBezTo>
                  <a:cubicBezTo>
                    <a:pt x="5406" y="2983"/>
                    <a:pt x="5403" y="2994"/>
                    <a:pt x="5386" y="2999"/>
                  </a:cubicBezTo>
                  <a:cubicBezTo>
                    <a:pt x="5375" y="3003"/>
                    <a:pt x="5361" y="3005"/>
                    <a:pt x="5360" y="3010"/>
                  </a:cubicBezTo>
                  <a:cubicBezTo>
                    <a:pt x="5357" y="3023"/>
                    <a:pt x="5351" y="3023"/>
                    <a:pt x="5331" y="3037"/>
                  </a:cubicBezTo>
                  <a:cubicBezTo>
                    <a:pt x="5325" y="3036"/>
                    <a:pt x="5300" y="3023"/>
                    <a:pt x="5309" y="3023"/>
                  </a:cubicBezTo>
                  <a:cubicBezTo>
                    <a:pt x="5315" y="3022"/>
                    <a:pt x="5331" y="3022"/>
                    <a:pt x="5341" y="3014"/>
                  </a:cubicBezTo>
                  <a:cubicBezTo>
                    <a:pt x="5344" y="3011"/>
                    <a:pt x="5343" y="3010"/>
                    <a:pt x="5340" y="3010"/>
                  </a:cubicBezTo>
                  <a:cubicBezTo>
                    <a:pt x="5338" y="3010"/>
                    <a:pt x="5335" y="3011"/>
                    <a:pt x="5332" y="3011"/>
                  </a:cubicBezTo>
                  <a:cubicBezTo>
                    <a:pt x="5319" y="3013"/>
                    <a:pt x="5287" y="3028"/>
                    <a:pt x="5270" y="3028"/>
                  </a:cubicBezTo>
                  <a:cubicBezTo>
                    <a:pt x="5267" y="3028"/>
                    <a:pt x="5265" y="3028"/>
                    <a:pt x="5263" y="3027"/>
                  </a:cubicBezTo>
                  <a:cubicBezTo>
                    <a:pt x="5262" y="3027"/>
                    <a:pt x="5261" y="3027"/>
                    <a:pt x="5260" y="3027"/>
                  </a:cubicBezTo>
                  <a:cubicBezTo>
                    <a:pt x="5257" y="3027"/>
                    <a:pt x="5252" y="3027"/>
                    <a:pt x="5246" y="3029"/>
                  </a:cubicBezTo>
                  <a:lnTo>
                    <a:pt x="5246" y="3029"/>
                  </a:lnTo>
                  <a:cubicBezTo>
                    <a:pt x="5246" y="3029"/>
                    <a:pt x="5246" y="3029"/>
                    <a:pt x="5245" y="3029"/>
                  </a:cubicBezTo>
                  <a:lnTo>
                    <a:pt x="5245" y="3029"/>
                  </a:lnTo>
                  <a:lnTo>
                    <a:pt x="5245" y="3029"/>
                  </a:lnTo>
                  <a:lnTo>
                    <a:pt x="5245" y="3029"/>
                  </a:lnTo>
                  <a:cubicBezTo>
                    <a:pt x="5246" y="3029"/>
                    <a:pt x="5246" y="3029"/>
                    <a:pt x="5246" y="3029"/>
                  </a:cubicBezTo>
                  <a:lnTo>
                    <a:pt x="5246" y="3029"/>
                  </a:lnTo>
                  <a:cubicBezTo>
                    <a:pt x="5260" y="3031"/>
                    <a:pt x="5278" y="3038"/>
                    <a:pt x="5249" y="3045"/>
                  </a:cubicBezTo>
                  <a:lnTo>
                    <a:pt x="5245" y="3029"/>
                  </a:lnTo>
                  <a:lnTo>
                    <a:pt x="5245" y="3029"/>
                  </a:lnTo>
                  <a:cubicBezTo>
                    <a:pt x="5219" y="3035"/>
                    <a:pt x="5170" y="3053"/>
                    <a:pt x="5150" y="3058"/>
                  </a:cubicBezTo>
                  <a:cubicBezTo>
                    <a:pt x="5152" y="3067"/>
                    <a:pt x="5168" y="3063"/>
                    <a:pt x="5170" y="3071"/>
                  </a:cubicBezTo>
                  <a:cubicBezTo>
                    <a:pt x="5164" y="3072"/>
                    <a:pt x="5159" y="3072"/>
                    <a:pt x="5154" y="3072"/>
                  </a:cubicBezTo>
                  <a:cubicBezTo>
                    <a:pt x="5145" y="3072"/>
                    <a:pt x="5137" y="3071"/>
                    <a:pt x="5131" y="3071"/>
                  </a:cubicBezTo>
                  <a:cubicBezTo>
                    <a:pt x="5129" y="3071"/>
                    <a:pt x="5127" y="3071"/>
                    <a:pt x="5126" y="3071"/>
                  </a:cubicBezTo>
                  <a:cubicBezTo>
                    <a:pt x="5110" y="3078"/>
                    <a:pt x="5101" y="3089"/>
                    <a:pt x="5090" y="3095"/>
                  </a:cubicBezTo>
                  <a:cubicBezTo>
                    <a:pt x="5085" y="3092"/>
                    <a:pt x="5046" y="3085"/>
                    <a:pt x="5018" y="3085"/>
                  </a:cubicBezTo>
                  <a:cubicBezTo>
                    <a:pt x="5001" y="3085"/>
                    <a:pt x="4987" y="3088"/>
                    <a:pt x="4989" y="3095"/>
                  </a:cubicBezTo>
                  <a:cubicBezTo>
                    <a:pt x="5000" y="3093"/>
                    <a:pt x="5003" y="3090"/>
                    <a:pt x="5007" y="3088"/>
                  </a:cubicBezTo>
                  <a:cubicBezTo>
                    <a:pt x="5008" y="3088"/>
                    <a:pt x="5008" y="3088"/>
                    <a:pt x="5009" y="3088"/>
                  </a:cubicBezTo>
                  <a:cubicBezTo>
                    <a:pt x="5014" y="3088"/>
                    <a:pt x="5005" y="3100"/>
                    <a:pt x="5003" y="3102"/>
                  </a:cubicBezTo>
                  <a:cubicBezTo>
                    <a:pt x="4996" y="3107"/>
                    <a:pt x="4982" y="3112"/>
                    <a:pt x="4970" y="3113"/>
                  </a:cubicBezTo>
                  <a:cubicBezTo>
                    <a:pt x="4968" y="3114"/>
                    <a:pt x="4965" y="3114"/>
                    <a:pt x="4964" y="3114"/>
                  </a:cubicBezTo>
                  <a:cubicBezTo>
                    <a:pt x="4948" y="3114"/>
                    <a:pt x="4963" y="3101"/>
                    <a:pt x="4945" y="3101"/>
                  </a:cubicBezTo>
                  <a:cubicBezTo>
                    <a:pt x="4943" y="3101"/>
                    <a:pt x="4940" y="3101"/>
                    <a:pt x="4937" y="3101"/>
                  </a:cubicBezTo>
                  <a:cubicBezTo>
                    <a:pt x="4922" y="3104"/>
                    <a:pt x="4900" y="3108"/>
                    <a:pt x="4886" y="3113"/>
                  </a:cubicBezTo>
                  <a:cubicBezTo>
                    <a:pt x="4867" y="3119"/>
                    <a:pt x="4882" y="3124"/>
                    <a:pt x="4857" y="3129"/>
                  </a:cubicBezTo>
                  <a:cubicBezTo>
                    <a:pt x="4847" y="3132"/>
                    <a:pt x="4839" y="3134"/>
                    <a:pt x="4834" y="3134"/>
                  </a:cubicBezTo>
                  <a:cubicBezTo>
                    <a:pt x="4830" y="3134"/>
                    <a:pt x="4828" y="3133"/>
                    <a:pt x="4827" y="3130"/>
                  </a:cubicBezTo>
                  <a:cubicBezTo>
                    <a:pt x="4830" y="3127"/>
                    <a:pt x="4838" y="3121"/>
                    <a:pt x="4836" y="3120"/>
                  </a:cubicBezTo>
                  <a:cubicBezTo>
                    <a:pt x="4836" y="3119"/>
                    <a:pt x="4836" y="3119"/>
                    <a:pt x="4835" y="3119"/>
                  </a:cubicBezTo>
                  <a:cubicBezTo>
                    <a:pt x="4829" y="3119"/>
                    <a:pt x="4773" y="3152"/>
                    <a:pt x="4754" y="3152"/>
                  </a:cubicBezTo>
                  <a:cubicBezTo>
                    <a:pt x="4753" y="3152"/>
                    <a:pt x="4751" y="3152"/>
                    <a:pt x="4750" y="3152"/>
                  </a:cubicBezTo>
                  <a:cubicBezTo>
                    <a:pt x="4742" y="3148"/>
                    <a:pt x="4744" y="3142"/>
                    <a:pt x="4731" y="3142"/>
                  </a:cubicBezTo>
                  <a:cubicBezTo>
                    <a:pt x="4728" y="3142"/>
                    <a:pt x="4723" y="3143"/>
                    <a:pt x="4716" y="3144"/>
                  </a:cubicBezTo>
                  <a:cubicBezTo>
                    <a:pt x="4709" y="3145"/>
                    <a:pt x="4679" y="3153"/>
                    <a:pt x="4674" y="3155"/>
                  </a:cubicBezTo>
                  <a:cubicBezTo>
                    <a:pt x="4674" y="3155"/>
                    <a:pt x="4676" y="3155"/>
                    <a:pt x="4678" y="3155"/>
                  </a:cubicBezTo>
                  <a:cubicBezTo>
                    <a:pt x="4693" y="3155"/>
                    <a:pt x="4734" y="3159"/>
                    <a:pt x="4711" y="3162"/>
                  </a:cubicBezTo>
                  <a:cubicBezTo>
                    <a:pt x="4689" y="3166"/>
                    <a:pt x="4669" y="3168"/>
                    <a:pt x="4646" y="3172"/>
                  </a:cubicBezTo>
                  <a:lnTo>
                    <a:pt x="4611" y="3178"/>
                  </a:lnTo>
                  <a:cubicBezTo>
                    <a:pt x="4603" y="3179"/>
                    <a:pt x="4599" y="3180"/>
                    <a:pt x="4599" y="3182"/>
                  </a:cubicBezTo>
                  <a:cubicBezTo>
                    <a:pt x="4599" y="3183"/>
                    <a:pt x="4598" y="3183"/>
                    <a:pt x="4598" y="3183"/>
                  </a:cubicBezTo>
                  <a:cubicBezTo>
                    <a:pt x="4593" y="3183"/>
                    <a:pt x="4605" y="3168"/>
                    <a:pt x="4604" y="3168"/>
                  </a:cubicBezTo>
                  <a:cubicBezTo>
                    <a:pt x="4603" y="3167"/>
                    <a:pt x="4601" y="3166"/>
                    <a:pt x="4600" y="3166"/>
                  </a:cubicBezTo>
                  <a:cubicBezTo>
                    <a:pt x="4592" y="3166"/>
                    <a:pt x="4578" y="3173"/>
                    <a:pt x="4574" y="3175"/>
                  </a:cubicBezTo>
                  <a:cubicBezTo>
                    <a:pt x="4569" y="3179"/>
                    <a:pt x="4558" y="3188"/>
                    <a:pt x="4545" y="3188"/>
                  </a:cubicBezTo>
                  <a:cubicBezTo>
                    <a:pt x="4545" y="3188"/>
                    <a:pt x="4544" y="3188"/>
                    <a:pt x="4543" y="3188"/>
                  </a:cubicBezTo>
                  <a:cubicBezTo>
                    <a:pt x="4531" y="3187"/>
                    <a:pt x="4540" y="3180"/>
                    <a:pt x="4534" y="3177"/>
                  </a:cubicBezTo>
                  <a:lnTo>
                    <a:pt x="4534" y="3177"/>
                  </a:lnTo>
                  <a:cubicBezTo>
                    <a:pt x="4543" y="3181"/>
                    <a:pt x="4496" y="3199"/>
                    <a:pt x="4485" y="3202"/>
                  </a:cubicBezTo>
                  <a:cubicBezTo>
                    <a:pt x="4474" y="3206"/>
                    <a:pt x="4458" y="3209"/>
                    <a:pt x="4446" y="3209"/>
                  </a:cubicBezTo>
                  <a:cubicBezTo>
                    <a:pt x="4435" y="3209"/>
                    <a:pt x="4439" y="3206"/>
                    <a:pt x="4431" y="3206"/>
                  </a:cubicBezTo>
                  <a:cubicBezTo>
                    <a:pt x="4430" y="3206"/>
                    <a:pt x="4429" y="3206"/>
                    <a:pt x="4428" y="3206"/>
                  </a:cubicBezTo>
                  <a:cubicBezTo>
                    <a:pt x="4418" y="3207"/>
                    <a:pt x="4374" y="3212"/>
                    <a:pt x="4373" y="3217"/>
                  </a:cubicBezTo>
                  <a:cubicBezTo>
                    <a:pt x="4373" y="3223"/>
                    <a:pt x="4371" y="3226"/>
                    <a:pt x="4354" y="3229"/>
                  </a:cubicBezTo>
                  <a:cubicBezTo>
                    <a:pt x="4354" y="3229"/>
                    <a:pt x="4336" y="3232"/>
                    <a:pt x="4331" y="3232"/>
                  </a:cubicBezTo>
                  <a:cubicBezTo>
                    <a:pt x="4330" y="3232"/>
                    <a:pt x="4330" y="3232"/>
                    <a:pt x="4330" y="3232"/>
                  </a:cubicBezTo>
                  <a:cubicBezTo>
                    <a:pt x="4330" y="3230"/>
                    <a:pt x="4368" y="3212"/>
                    <a:pt x="4345" y="3212"/>
                  </a:cubicBezTo>
                  <a:cubicBezTo>
                    <a:pt x="4344" y="3212"/>
                    <a:pt x="4343" y="3212"/>
                    <a:pt x="4342" y="3212"/>
                  </a:cubicBezTo>
                  <a:cubicBezTo>
                    <a:pt x="4318" y="3215"/>
                    <a:pt x="4309" y="3227"/>
                    <a:pt x="4286" y="3227"/>
                  </a:cubicBezTo>
                  <a:cubicBezTo>
                    <a:pt x="4285" y="3227"/>
                    <a:pt x="4284" y="3227"/>
                    <a:pt x="4283" y="3227"/>
                  </a:cubicBezTo>
                  <a:cubicBezTo>
                    <a:pt x="4282" y="3227"/>
                    <a:pt x="4281" y="3227"/>
                    <a:pt x="4280" y="3227"/>
                  </a:cubicBezTo>
                  <a:cubicBezTo>
                    <a:pt x="4253" y="3227"/>
                    <a:pt x="4236" y="3236"/>
                    <a:pt x="4215" y="3243"/>
                  </a:cubicBezTo>
                  <a:cubicBezTo>
                    <a:pt x="4206" y="3247"/>
                    <a:pt x="4202" y="3248"/>
                    <a:pt x="4200" y="3248"/>
                  </a:cubicBezTo>
                  <a:cubicBezTo>
                    <a:pt x="4198" y="3248"/>
                    <a:pt x="4196" y="3247"/>
                    <a:pt x="4192" y="3247"/>
                  </a:cubicBezTo>
                  <a:cubicBezTo>
                    <a:pt x="4184" y="3247"/>
                    <a:pt x="4170" y="3252"/>
                    <a:pt x="4162" y="3253"/>
                  </a:cubicBezTo>
                  <a:cubicBezTo>
                    <a:pt x="4156" y="3258"/>
                    <a:pt x="4137" y="3267"/>
                    <a:pt x="4124" y="3267"/>
                  </a:cubicBezTo>
                  <a:cubicBezTo>
                    <a:pt x="4120" y="3267"/>
                    <a:pt x="4117" y="3267"/>
                    <a:pt x="4115" y="3264"/>
                  </a:cubicBezTo>
                  <a:cubicBezTo>
                    <a:pt x="4113" y="3263"/>
                    <a:pt x="4104" y="3252"/>
                    <a:pt x="4093" y="3252"/>
                  </a:cubicBezTo>
                  <a:cubicBezTo>
                    <a:pt x="4089" y="3252"/>
                    <a:pt x="4085" y="3253"/>
                    <a:pt x="4081" y="3257"/>
                  </a:cubicBezTo>
                  <a:cubicBezTo>
                    <a:pt x="4074" y="3264"/>
                    <a:pt x="4076" y="3267"/>
                    <a:pt x="4055" y="3269"/>
                  </a:cubicBezTo>
                  <a:cubicBezTo>
                    <a:pt x="4053" y="3269"/>
                    <a:pt x="4052" y="3269"/>
                    <a:pt x="4051" y="3269"/>
                  </a:cubicBezTo>
                  <a:cubicBezTo>
                    <a:pt x="4044" y="3269"/>
                    <a:pt x="4049" y="3263"/>
                    <a:pt x="4043" y="3262"/>
                  </a:cubicBezTo>
                  <a:cubicBezTo>
                    <a:pt x="4041" y="3261"/>
                    <a:pt x="4039" y="3261"/>
                    <a:pt x="4036" y="3261"/>
                  </a:cubicBezTo>
                  <a:cubicBezTo>
                    <a:pt x="4029" y="3261"/>
                    <a:pt x="4020" y="3262"/>
                    <a:pt x="4013" y="3264"/>
                  </a:cubicBezTo>
                  <a:lnTo>
                    <a:pt x="4014" y="3275"/>
                  </a:lnTo>
                  <a:cubicBezTo>
                    <a:pt x="4022" y="3275"/>
                    <a:pt x="4035" y="3276"/>
                    <a:pt x="4039" y="3278"/>
                  </a:cubicBezTo>
                  <a:cubicBezTo>
                    <a:pt x="4046" y="3283"/>
                    <a:pt x="4006" y="3287"/>
                    <a:pt x="4000" y="3288"/>
                  </a:cubicBezTo>
                  <a:cubicBezTo>
                    <a:pt x="3995" y="3289"/>
                    <a:pt x="3992" y="3289"/>
                    <a:pt x="3989" y="3289"/>
                  </a:cubicBezTo>
                  <a:cubicBezTo>
                    <a:pt x="3976" y="3289"/>
                    <a:pt x="3981" y="3283"/>
                    <a:pt x="3961" y="3282"/>
                  </a:cubicBezTo>
                  <a:cubicBezTo>
                    <a:pt x="3959" y="3282"/>
                    <a:pt x="3949" y="3282"/>
                    <a:pt x="3939" y="3282"/>
                  </a:cubicBezTo>
                  <a:cubicBezTo>
                    <a:pt x="3929" y="3282"/>
                    <a:pt x="3919" y="3282"/>
                    <a:pt x="3917" y="3283"/>
                  </a:cubicBezTo>
                  <a:cubicBezTo>
                    <a:pt x="3909" y="3289"/>
                    <a:pt x="3920" y="3292"/>
                    <a:pt x="3896" y="3295"/>
                  </a:cubicBezTo>
                  <a:cubicBezTo>
                    <a:pt x="3884" y="3297"/>
                    <a:pt x="3871" y="3297"/>
                    <a:pt x="3867" y="3301"/>
                  </a:cubicBezTo>
                  <a:cubicBezTo>
                    <a:pt x="3855" y="3311"/>
                    <a:pt x="3778" y="3316"/>
                    <a:pt x="3759" y="3317"/>
                  </a:cubicBezTo>
                  <a:cubicBezTo>
                    <a:pt x="3754" y="3317"/>
                    <a:pt x="3751" y="3317"/>
                    <a:pt x="3748" y="3317"/>
                  </a:cubicBezTo>
                  <a:cubicBezTo>
                    <a:pt x="3739" y="3317"/>
                    <a:pt x="3740" y="3315"/>
                    <a:pt x="3735" y="3312"/>
                  </a:cubicBezTo>
                  <a:cubicBezTo>
                    <a:pt x="3733" y="3311"/>
                    <a:pt x="3729" y="3310"/>
                    <a:pt x="3725" y="3310"/>
                  </a:cubicBezTo>
                  <a:cubicBezTo>
                    <a:pt x="3713" y="3310"/>
                    <a:pt x="3694" y="3313"/>
                    <a:pt x="3687" y="3313"/>
                  </a:cubicBezTo>
                  <a:cubicBezTo>
                    <a:pt x="3685" y="3313"/>
                    <a:pt x="3682" y="3313"/>
                    <a:pt x="3679" y="3313"/>
                  </a:cubicBezTo>
                  <a:cubicBezTo>
                    <a:pt x="3664" y="3313"/>
                    <a:pt x="3645" y="3315"/>
                    <a:pt x="3639" y="3322"/>
                  </a:cubicBezTo>
                  <a:cubicBezTo>
                    <a:pt x="3635" y="3326"/>
                    <a:pt x="3624" y="3326"/>
                    <a:pt x="3609" y="3327"/>
                  </a:cubicBezTo>
                  <a:cubicBezTo>
                    <a:pt x="3600" y="3328"/>
                    <a:pt x="3599" y="3333"/>
                    <a:pt x="3587" y="3334"/>
                  </a:cubicBezTo>
                  <a:cubicBezTo>
                    <a:pt x="3566" y="3338"/>
                    <a:pt x="3553" y="3336"/>
                    <a:pt x="3533" y="3338"/>
                  </a:cubicBezTo>
                  <a:cubicBezTo>
                    <a:pt x="3511" y="3340"/>
                    <a:pt x="3462" y="3367"/>
                    <a:pt x="3480" y="3369"/>
                  </a:cubicBezTo>
                  <a:lnTo>
                    <a:pt x="3480" y="3369"/>
                  </a:lnTo>
                  <a:cubicBezTo>
                    <a:pt x="3480" y="3369"/>
                    <a:pt x="3502" y="3366"/>
                    <a:pt x="3505" y="3366"/>
                  </a:cubicBezTo>
                  <a:cubicBezTo>
                    <a:pt x="3509" y="3365"/>
                    <a:pt x="3512" y="3365"/>
                    <a:pt x="3515" y="3365"/>
                  </a:cubicBezTo>
                  <a:cubicBezTo>
                    <a:pt x="3525" y="3365"/>
                    <a:pt x="3534" y="3366"/>
                    <a:pt x="3541" y="3367"/>
                  </a:cubicBezTo>
                  <a:cubicBezTo>
                    <a:pt x="3552" y="3368"/>
                    <a:pt x="3563" y="3369"/>
                    <a:pt x="3575" y="3369"/>
                  </a:cubicBezTo>
                  <a:cubicBezTo>
                    <a:pt x="3593" y="3369"/>
                    <a:pt x="3611" y="3368"/>
                    <a:pt x="3630" y="3365"/>
                  </a:cubicBezTo>
                  <a:cubicBezTo>
                    <a:pt x="3651" y="3361"/>
                    <a:pt x="3629" y="3351"/>
                    <a:pt x="3658" y="3346"/>
                  </a:cubicBezTo>
                  <a:cubicBezTo>
                    <a:pt x="3667" y="3344"/>
                    <a:pt x="3675" y="3343"/>
                    <a:pt x="3682" y="3343"/>
                  </a:cubicBezTo>
                  <a:cubicBezTo>
                    <a:pt x="3690" y="3343"/>
                    <a:pt x="3698" y="3344"/>
                    <a:pt x="3705" y="3346"/>
                  </a:cubicBezTo>
                  <a:cubicBezTo>
                    <a:pt x="3705" y="3349"/>
                    <a:pt x="3706" y="3350"/>
                    <a:pt x="3711" y="3350"/>
                  </a:cubicBezTo>
                  <a:cubicBezTo>
                    <a:pt x="3713" y="3350"/>
                    <a:pt x="3717" y="3350"/>
                    <a:pt x="3722" y="3349"/>
                  </a:cubicBezTo>
                  <a:cubicBezTo>
                    <a:pt x="3747" y="3347"/>
                    <a:pt x="3733" y="3347"/>
                    <a:pt x="3740" y="3340"/>
                  </a:cubicBezTo>
                  <a:cubicBezTo>
                    <a:pt x="3742" y="3337"/>
                    <a:pt x="3756" y="3333"/>
                    <a:pt x="3765" y="3333"/>
                  </a:cubicBezTo>
                  <a:cubicBezTo>
                    <a:pt x="3766" y="3333"/>
                    <a:pt x="3768" y="3333"/>
                    <a:pt x="3769" y="3333"/>
                  </a:cubicBezTo>
                  <a:cubicBezTo>
                    <a:pt x="3784" y="3337"/>
                    <a:pt x="3763" y="3348"/>
                    <a:pt x="3784" y="3348"/>
                  </a:cubicBezTo>
                  <a:cubicBezTo>
                    <a:pt x="3787" y="3348"/>
                    <a:pt x="3790" y="3348"/>
                    <a:pt x="3794" y="3347"/>
                  </a:cubicBezTo>
                  <a:cubicBezTo>
                    <a:pt x="3807" y="3346"/>
                    <a:pt x="3837" y="3337"/>
                    <a:pt x="3837" y="3332"/>
                  </a:cubicBezTo>
                  <a:cubicBezTo>
                    <a:pt x="3843" y="3329"/>
                    <a:pt x="3855" y="3329"/>
                    <a:pt x="3862" y="3327"/>
                  </a:cubicBezTo>
                  <a:cubicBezTo>
                    <a:pt x="3872" y="3326"/>
                    <a:pt x="3937" y="3308"/>
                    <a:pt x="3945" y="3308"/>
                  </a:cubicBezTo>
                  <a:cubicBezTo>
                    <a:pt x="3945" y="3308"/>
                    <a:pt x="3945" y="3308"/>
                    <a:pt x="3945" y="3308"/>
                  </a:cubicBezTo>
                  <a:cubicBezTo>
                    <a:pt x="3958" y="3311"/>
                    <a:pt x="3911" y="3327"/>
                    <a:pt x="3911" y="3331"/>
                  </a:cubicBezTo>
                  <a:cubicBezTo>
                    <a:pt x="3911" y="3326"/>
                    <a:pt x="3998" y="3312"/>
                    <a:pt x="4007" y="3307"/>
                  </a:cubicBezTo>
                  <a:cubicBezTo>
                    <a:pt x="4016" y="3303"/>
                    <a:pt x="4023" y="3302"/>
                    <a:pt x="4032" y="3302"/>
                  </a:cubicBezTo>
                  <a:cubicBezTo>
                    <a:pt x="4038" y="3302"/>
                    <a:pt x="4044" y="3303"/>
                    <a:pt x="4051" y="3304"/>
                  </a:cubicBezTo>
                  <a:cubicBezTo>
                    <a:pt x="4057" y="3305"/>
                    <a:pt x="4061" y="3305"/>
                    <a:pt x="4064" y="3305"/>
                  </a:cubicBezTo>
                  <a:cubicBezTo>
                    <a:pt x="4075" y="3305"/>
                    <a:pt x="4076" y="3300"/>
                    <a:pt x="4089" y="3298"/>
                  </a:cubicBezTo>
                  <a:cubicBezTo>
                    <a:pt x="4100" y="3297"/>
                    <a:pt x="4106" y="3295"/>
                    <a:pt x="4112" y="3295"/>
                  </a:cubicBezTo>
                  <a:cubicBezTo>
                    <a:pt x="4115" y="3295"/>
                    <a:pt x="4119" y="3296"/>
                    <a:pt x="4123" y="3297"/>
                  </a:cubicBezTo>
                  <a:cubicBezTo>
                    <a:pt x="4128" y="3297"/>
                    <a:pt x="4133" y="3297"/>
                    <a:pt x="4138" y="3296"/>
                  </a:cubicBezTo>
                  <a:cubicBezTo>
                    <a:pt x="4151" y="3292"/>
                    <a:pt x="4158" y="3285"/>
                    <a:pt x="4148" y="3284"/>
                  </a:cubicBezTo>
                  <a:cubicBezTo>
                    <a:pt x="4143" y="3281"/>
                    <a:pt x="4140" y="3274"/>
                    <a:pt x="4158" y="3274"/>
                  </a:cubicBezTo>
                  <a:cubicBezTo>
                    <a:pt x="4175" y="3274"/>
                    <a:pt x="4178" y="3280"/>
                    <a:pt x="4196" y="3280"/>
                  </a:cubicBezTo>
                  <a:cubicBezTo>
                    <a:pt x="4213" y="3280"/>
                    <a:pt x="4232" y="3274"/>
                    <a:pt x="4247" y="3270"/>
                  </a:cubicBezTo>
                  <a:cubicBezTo>
                    <a:pt x="4258" y="3268"/>
                    <a:pt x="4269" y="3266"/>
                    <a:pt x="4279" y="3266"/>
                  </a:cubicBezTo>
                  <a:cubicBezTo>
                    <a:pt x="4281" y="3266"/>
                    <a:pt x="4282" y="3266"/>
                    <a:pt x="4284" y="3266"/>
                  </a:cubicBezTo>
                  <a:cubicBezTo>
                    <a:pt x="4286" y="3267"/>
                    <a:pt x="4288" y="3268"/>
                    <a:pt x="4291" y="3268"/>
                  </a:cubicBezTo>
                  <a:cubicBezTo>
                    <a:pt x="4293" y="3268"/>
                    <a:pt x="4295" y="3267"/>
                    <a:pt x="4297" y="3267"/>
                  </a:cubicBezTo>
                  <a:cubicBezTo>
                    <a:pt x="4318" y="3264"/>
                    <a:pt x="4312" y="3259"/>
                    <a:pt x="4333" y="3256"/>
                  </a:cubicBezTo>
                  <a:cubicBezTo>
                    <a:pt x="4346" y="3253"/>
                    <a:pt x="4356" y="3254"/>
                    <a:pt x="4370" y="3252"/>
                  </a:cubicBezTo>
                  <a:cubicBezTo>
                    <a:pt x="4402" y="3249"/>
                    <a:pt x="4442" y="3241"/>
                    <a:pt x="4468" y="3230"/>
                  </a:cubicBezTo>
                  <a:cubicBezTo>
                    <a:pt x="4477" y="3225"/>
                    <a:pt x="4483" y="3223"/>
                    <a:pt x="4487" y="3223"/>
                  </a:cubicBezTo>
                  <a:cubicBezTo>
                    <a:pt x="4490" y="3223"/>
                    <a:pt x="4491" y="3225"/>
                    <a:pt x="4492" y="3229"/>
                  </a:cubicBezTo>
                  <a:cubicBezTo>
                    <a:pt x="4485" y="3232"/>
                    <a:pt x="4486" y="3234"/>
                    <a:pt x="4490" y="3234"/>
                  </a:cubicBezTo>
                  <a:cubicBezTo>
                    <a:pt x="4495" y="3234"/>
                    <a:pt x="4504" y="3232"/>
                    <a:pt x="4510" y="3231"/>
                  </a:cubicBezTo>
                  <a:cubicBezTo>
                    <a:pt x="4528" y="3228"/>
                    <a:pt x="4549" y="3224"/>
                    <a:pt x="4564" y="3219"/>
                  </a:cubicBezTo>
                  <a:cubicBezTo>
                    <a:pt x="4577" y="3216"/>
                    <a:pt x="4586" y="3208"/>
                    <a:pt x="4605" y="3208"/>
                  </a:cubicBezTo>
                  <a:cubicBezTo>
                    <a:pt x="4606" y="3210"/>
                    <a:pt x="4610" y="3211"/>
                    <a:pt x="4615" y="3211"/>
                  </a:cubicBezTo>
                  <a:cubicBezTo>
                    <a:pt x="4630" y="3211"/>
                    <a:pt x="4656" y="3205"/>
                    <a:pt x="4667" y="3202"/>
                  </a:cubicBezTo>
                  <a:cubicBezTo>
                    <a:pt x="4682" y="3197"/>
                    <a:pt x="4699" y="3181"/>
                    <a:pt x="4707" y="3181"/>
                  </a:cubicBezTo>
                  <a:cubicBezTo>
                    <a:pt x="4707" y="3181"/>
                    <a:pt x="4707" y="3181"/>
                    <a:pt x="4708" y="3181"/>
                  </a:cubicBezTo>
                  <a:cubicBezTo>
                    <a:pt x="4718" y="3184"/>
                    <a:pt x="4724" y="3186"/>
                    <a:pt x="4734" y="3186"/>
                  </a:cubicBezTo>
                  <a:cubicBezTo>
                    <a:pt x="4740" y="3186"/>
                    <a:pt x="4748" y="3185"/>
                    <a:pt x="4760" y="3183"/>
                  </a:cubicBezTo>
                  <a:cubicBezTo>
                    <a:pt x="4804" y="3175"/>
                    <a:pt x="4850" y="3166"/>
                    <a:pt x="4892" y="3155"/>
                  </a:cubicBezTo>
                  <a:cubicBezTo>
                    <a:pt x="4908" y="3151"/>
                    <a:pt x="4922" y="3147"/>
                    <a:pt x="4938" y="3141"/>
                  </a:cubicBezTo>
                  <a:cubicBezTo>
                    <a:pt x="4948" y="3139"/>
                    <a:pt x="4954" y="3133"/>
                    <a:pt x="4962" y="3131"/>
                  </a:cubicBezTo>
                  <a:cubicBezTo>
                    <a:pt x="4964" y="3130"/>
                    <a:pt x="4967" y="3130"/>
                    <a:pt x="4969" y="3130"/>
                  </a:cubicBezTo>
                  <a:cubicBezTo>
                    <a:pt x="4979" y="3130"/>
                    <a:pt x="4988" y="3134"/>
                    <a:pt x="4997" y="3134"/>
                  </a:cubicBezTo>
                  <a:cubicBezTo>
                    <a:pt x="5010" y="3134"/>
                    <a:pt x="5025" y="3133"/>
                    <a:pt x="5040" y="3130"/>
                  </a:cubicBezTo>
                  <a:cubicBezTo>
                    <a:pt x="5060" y="3126"/>
                    <a:pt x="5078" y="3121"/>
                    <a:pt x="5077" y="3113"/>
                  </a:cubicBezTo>
                  <a:lnTo>
                    <a:pt x="5077" y="3113"/>
                  </a:lnTo>
                  <a:cubicBezTo>
                    <a:pt x="5077" y="3114"/>
                    <a:pt x="5078" y="3115"/>
                    <a:pt x="5079" y="3115"/>
                  </a:cubicBezTo>
                  <a:cubicBezTo>
                    <a:pt x="5088" y="3115"/>
                    <a:pt x="5122" y="3099"/>
                    <a:pt x="5130" y="3095"/>
                  </a:cubicBezTo>
                  <a:cubicBezTo>
                    <a:pt x="5131" y="3095"/>
                    <a:pt x="5133" y="3095"/>
                    <a:pt x="5136" y="3095"/>
                  </a:cubicBezTo>
                  <a:cubicBezTo>
                    <a:pt x="5143" y="3095"/>
                    <a:pt x="5155" y="3096"/>
                    <a:pt x="5165" y="3096"/>
                  </a:cubicBezTo>
                  <a:cubicBezTo>
                    <a:pt x="5168" y="3096"/>
                    <a:pt x="5171" y="3095"/>
                    <a:pt x="5174" y="3095"/>
                  </a:cubicBezTo>
                  <a:cubicBezTo>
                    <a:pt x="5191" y="3092"/>
                    <a:pt x="5213" y="3088"/>
                    <a:pt x="5231" y="3082"/>
                  </a:cubicBezTo>
                  <a:cubicBezTo>
                    <a:pt x="5245" y="3076"/>
                    <a:pt x="5237" y="3071"/>
                    <a:pt x="5236" y="3066"/>
                  </a:cubicBezTo>
                  <a:cubicBezTo>
                    <a:pt x="5244" y="3064"/>
                    <a:pt x="5260" y="3059"/>
                    <a:pt x="5268" y="3058"/>
                  </a:cubicBezTo>
                  <a:lnTo>
                    <a:pt x="5268" y="3058"/>
                  </a:lnTo>
                  <a:cubicBezTo>
                    <a:pt x="5267" y="3060"/>
                    <a:pt x="5269" y="3062"/>
                    <a:pt x="5272" y="3063"/>
                  </a:cubicBezTo>
                  <a:cubicBezTo>
                    <a:pt x="5276" y="3063"/>
                    <a:pt x="5291" y="3058"/>
                    <a:pt x="5297" y="3057"/>
                  </a:cubicBezTo>
                  <a:cubicBezTo>
                    <a:pt x="5298" y="3057"/>
                    <a:pt x="5298" y="3056"/>
                    <a:pt x="5299" y="3056"/>
                  </a:cubicBezTo>
                  <a:cubicBezTo>
                    <a:pt x="5303" y="3056"/>
                    <a:pt x="5306" y="3058"/>
                    <a:pt x="5312" y="3058"/>
                  </a:cubicBezTo>
                  <a:cubicBezTo>
                    <a:pt x="5313" y="3058"/>
                    <a:pt x="5315" y="3058"/>
                    <a:pt x="5317" y="3058"/>
                  </a:cubicBezTo>
                  <a:cubicBezTo>
                    <a:pt x="5328" y="3057"/>
                    <a:pt x="5339" y="3053"/>
                    <a:pt x="5349" y="3050"/>
                  </a:cubicBezTo>
                  <a:cubicBezTo>
                    <a:pt x="5383" y="3040"/>
                    <a:pt x="5394" y="3031"/>
                    <a:pt x="5419" y="3018"/>
                  </a:cubicBezTo>
                  <a:cubicBezTo>
                    <a:pt x="5432" y="3012"/>
                    <a:pt x="5439" y="3010"/>
                    <a:pt x="5442" y="3010"/>
                  </a:cubicBezTo>
                  <a:cubicBezTo>
                    <a:pt x="5448" y="3010"/>
                    <a:pt x="5445" y="3015"/>
                    <a:pt x="5446" y="3021"/>
                  </a:cubicBezTo>
                  <a:cubicBezTo>
                    <a:pt x="5445" y="3016"/>
                    <a:pt x="5466" y="3015"/>
                    <a:pt x="5474" y="3009"/>
                  </a:cubicBezTo>
                  <a:cubicBezTo>
                    <a:pt x="5476" y="3007"/>
                    <a:pt x="5475" y="3000"/>
                    <a:pt x="5478" y="3000"/>
                  </a:cubicBezTo>
                  <a:cubicBezTo>
                    <a:pt x="5480" y="2999"/>
                    <a:pt x="5483" y="2999"/>
                    <a:pt x="5484" y="2999"/>
                  </a:cubicBezTo>
                  <a:cubicBezTo>
                    <a:pt x="5490" y="2999"/>
                    <a:pt x="5493" y="3002"/>
                    <a:pt x="5499" y="3002"/>
                  </a:cubicBezTo>
                  <a:cubicBezTo>
                    <a:pt x="5500" y="3002"/>
                    <a:pt x="5502" y="3002"/>
                    <a:pt x="5504" y="3002"/>
                  </a:cubicBezTo>
                  <a:cubicBezTo>
                    <a:pt x="5521" y="2996"/>
                    <a:pt x="5530" y="2987"/>
                    <a:pt x="5545" y="2981"/>
                  </a:cubicBezTo>
                  <a:cubicBezTo>
                    <a:pt x="5553" y="2977"/>
                    <a:pt x="5557" y="2976"/>
                    <a:pt x="5558" y="2976"/>
                  </a:cubicBezTo>
                  <a:cubicBezTo>
                    <a:pt x="5562" y="2976"/>
                    <a:pt x="5554" y="2982"/>
                    <a:pt x="5548" y="2986"/>
                  </a:cubicBezTo>
                  <a:cubicBezTo>
                    <a:pt x="5537" y="2992"/>
                    <a:pt x="5538" y="2998"/>
                    <a:pt x="5547" y="2998"/>
                  </a:cubicBezTo>
                  <a:cubicBezTo>
                    <a:pt x="5551" y="2998"/>
                    <a:pt x="5555" y="2997"/>
                    <a:pt x="5562" y="2995"/>
                  </a:cubicBezTo>
                  <a:cubicBezTo>
                    <a:pt x="5582" y="2986"/>
                    <a:pt x="5605" y="2973"/>
                    <a:pt x="5603" y="2965"/>
                  </a:cubicBezTo>
                  <a:lnTo>
                    <a:pt x="5603" y="2965"/>
                  </a:lnTo>
                  <a:cubicBezTo>
                    <a:pt x="5604" y="2968"/>
                    <a:pt x="5608" y="2969"/>
                    <a:pt x="5614" y="2969"/>
                  </a:cubicBezTo>
                  <a:cubicBezTo>
                    <a:pt x="5643" y="2969"/>
                    <a:pt x="5725" y="2936"/>
                    <a:pt x="5745" y="2936"/>
                  </a:cubicBezTo>
                  <a:cubicBezTo>
                    <a:pt x="5748" y="2936"/>
                    <a:pt x="5750" y="2937"/>
                    <a:pt x="5750" y="2938"/>
                  </a:cubicBezTo>
                  <a:cubicBezTo>
                    <a:pt x="5751" y="2938"/>
                    <a:pt x="5753" y="2938"/>
                    <a:pt x="5754" y="2938"/>
                  </a:cubicBezTo>
                  <a:cubicBezTo>
                    <a:pt x="5782" y="2938"/>
                    <a:pt x="5803" y="2919"/>
                    <a:pt x="5831" y="2909"/>
                  </a:cubicBezTo>
                  <a:cubicBezTo>
                    <a:pt x="5853" y="2900"/>
                    <a:pt x="5876" y="2894"/>
                    <a:pt x="5899" y="2887"/>
                  </a:cubicBezTo>
                  <a:cubicBezTo>
                    <a:pt x="5929" y="2877"/>
                    <a:pt x="5956" y="2862"/>
                    <a:pt x="5984" y="2853"/>
                  </a:cubicBezTo>
                  <a:cubicBezTo>
                    <a:pt x="6007" y="2846"/>
                    <a:pt x="6014" y="2850"/>
                    <a:pt x="6043" y="2840"/>
                  </a:cubicBezTo>
                  <a:cubicBezTo>
                    <a:pt x="6053" y="2837"/>
                    <a:pt x="6071" y="2831"/>
                    <a:pt x="6078" y="2825"/>
                  </a:cubicBezTo>
                  <a:cubicBezTo>
                    <a:pt x="6081" y="2823"/>
                    <a:pt x="6077" y="2819"/>
                    <a:pt x="6085" y="2816"/>
                  </a:cubicBezTo>
                  <a:cubicBezTo>
                    <a:pt x="6091" y="2814"/>
                    <a:pt x="6095" y="2813"/>
                    <a:pt x="6098" y="2813"/>
                  </a:cubicBezTo>
                  <a:cubicBezTo>
                    <a:pt x="6110" y="2813"/>
                    <a:pt x="6113" y="2820"/>
                    <a:pt x="6114" y="2824"/>
                  </a:cubicBezTo>
                  <a:cubicBezTo>
                    <a:pt x="6112" y="2814"/>
                    <a:pt x="6297" y="2755"/>
                    <a:pt x="6321" y="2744"/>
                  </a:cubicBezTo>
                  <a:cubicBezTo>
                    <a:pt x="6346" y="2735"/>
                    <a:pt x="6378" y="2729"/>
                    <a:pt x="6401" y="2720"/>
                  </a:cubicBezTo>
                  <a:cubicBezTo>
                    <a:pt x="6424" y="2711"/>
                    <a:pt x="6447" y="2699"/>
                    <a:pt x="6466" y="2687"/>
                  </a:cubicBezTo>
                  <a:cubicBezTo>
                    <a:pt x="6472" y="2684"/>
                    <a:pt x="6491" y="2665"/>
                    <a:pt x="6485" y="2665"/>
                  </a:cubicBezTo>
                  <a:lnTo>
                    <a:pt x="6485" y="2665"/>
                  </a:lnTo>
                  <a:cubicBezTo>
                    <a:pt x="6485" y="2665"/>
                    <a:pt x="6485" y="2665"/>
                    <a:pt x="6484" y="2665"/>
                  </a:cubicBezTo>
                  <a:lnTo>
                    <a:pt x="6484" y="2665"/>
                  </a:lnTo>
                  <a:cubicBezTo>
                    <a:pt x="6486" y="2664"/>
                    <a:pt x="6488" y="2664"/>
                    <a:pt x="6489" y="2664"/>
                  </a:cubicBezTo>
                  <a:cubicBezTo>
                    <a:pt x="6496" y="2664"/>
                    <a:pt x="6497" y="2669"/>
                    <a:pt x="6504" y="2669"/>
                  </a:cubicBezTo>
                  <a:cubicBezTo>
                    <a:pt x="6507" y="2669"/>
                    <a:pt x="6512" y="2668"/>
                    <a:pt x="6520" y="2663"/>
                  </a:cubicBezTo>
                  <a:cubicBezTo>
                    <a:pt x="6524" y="2661"/>
                    <a:pt x="6547" y="2643"/>
                    <a:pt x="6554" y="2643"/>
                  </a:cubicBezTo>
                  <a:cubicBezTo>
                    <a:pt x="6554" y="2643"/>
                    <a:pt x="6554" y="2643"/>
                    <a:pt x="6554" y="2643"/>
                  </a:cubicBezTo>
                  <a:lnTo>
                    <a:pt x="6554" y="2643"/>
                  </a:lnTo>
                  <a:cubicBezTo>
                    <a:pt x="6557" y="2643"/>
                    <a:pt x="6544" y="2658"/>
                    <a:pt x="6550" y="2658"/>
                  </a:cubicBezTo>
                  <a:cubicBezTo>
                    <a:pt x="6551" y="2658"/>
                    <a:pt x="6552" y="2658"/>
                    <a:pt x="6554" y="2657"/>
                  </a:cubicBezTo>
                  <a:cubicBezTo>
                    <a:pt x="6574" y="2647"/>
                    <a:pt x="6608" y="2628"/>
                    <a:pt x="6605" y="2619"/>
                  </a:cubicBezTo>
                  <a:cubicBezTo>
                    <a:pt x="6611" y="2616"/>
                    <a:pt x="6619" y="2615"/>
                    <a:pt x="6625" y="2615"/>
                  </a:cubicBezTo>
                  <a:cubicBezTo>
                    <a:pt x="6632" y="2615"/>
                    <a:pt x="6638" y="2616"/>
                    <a:pt x="6640" y="2617"/>
                  </a:cubicBezTo>
                  <a:cubicBezTo>
                    <a:pt x="6643" y="2616"/>
                    <a:pt x="6684" y="2606"/>
                    <a:pt x="6686" y="2603"/>
                  </a:cubicBezTo>
                  <a:cubicBezTo>
                    <a:pt x="6691" y="2596"/>
                    <a:pt x="6685" y="2590"/>
                    <a:pt x="6706" y="2580"/>
                  </a:cubicBezTo>
                  <a:cubicBezTo>
                    <a:pt x="6722" y="2573"/>
                    <a:pt x="6735" y="2571"/>
                    <a:pt x="6752" y="2562"/>
                  </a:cubicBezTo>
                  <a:cubicBezTo>
                    <a:pt x="6768" y="2554"/>
                    <a:pt x="6769" y="2549"/>
                    <a:pt x="6787" y="2541"/>
                  </a:cubicBezTo>
                  <a:cubicBezTo>
                    <a:pt x="6809" y="2531"/>
                    <a:pt x="6818" y="2535"/>
                    <a:pt x="6841" y="2526"/>
                  </a:cubicBezTo>
                  <a:cubicBezTo>
                    <a:pt x="6856" y="2520"/>
                    <a:pt x="6882" y="2507"/>
                    <a:pt x="6879" y="2500"/>
                  </a:cubicBezTo>
                  <a:cubicBezTo>
                    <a:pt x="6883" y="2500"/>
                    <a:pt x="6921" y="2493"/>
                    <a:pt x="6918" y="2491"/>
                  </a:cubicBezTo>
                  <a:cubicBezTo>
                    <a:pt x="6915" y="2489"/>
                    <a:pt x="6891" y="2489"/>
                    <a:pt x="6918" y="2478"/>
                  </a:cubicBezTo>
                  <a:cubicBezTo>
                    <a:pt x="6931" y="2473"/>
                    <a:pt x="6938" y="2473"/>
                    <a:pt x="6951" y="2468"/>
                  </a:cubicBezTo>
                  <a:cubicBezTo>
                    <a:pt x="6975" y="2460"/>
                    <a:pt x="7020" y="2439"/>
                    <a:pt x="7028" y="2426"/>
                  </a:cubicBezTo>
                  <a:lnTo>
                    <a:pt x="7028" y="2426"/>
                  </a:lnTo>
                  <a:cubicBezTo>
                    <a:pt x="7027" y="2428"/>
                    <a:pt x="7028" y="2429"/>
                    <a:pt x="7031" y="2429"/>
                  </a:cubicBezTo>
                  <a:cubicBezTo>
                    <a:pt x="7042" y="2429"/>
                    <a:pt x="7070" y="2421"/>
                    <a:pt x="7077" y="2417"/>
                  </a:cubicBezTo>
                  <a:cubicBezTo>
                    <a:pt x="7075" y="2410"/>
                    <a:pt x="7088" y="2405"/>
                    <a:pt x="7104" y="2397"/>
                  </a:cubicBezTo>
                  <a:cubicBezTo>
                    <a:pt x="7124" y="2387"/>
                    <a:pt x="7115" y="2391"/>
                    <a:pt x="7119" y="2384"/>
                  </a:cubicBezTo>
                  <a:cubicBezTo>
                    <a:pt x="7125" y="2374"/>
                    <a:pt x="7173" y="2360"/>
                    <a:pt x="7187" y="2354"/>
                  </a:cubicBezTo>
                  <a:cubicBezTo>
                    <a:pt x="7198" y="2349"/>
                    <a:pt x="7198" y="2344"/>
                    <a:pt x="7210" y="2336"/>
                  </a:cubicBezTo>
                  <a:cubicBezTo>
                    <a:pt x="7227" y="2325"/>
                    <a:pt x="7246" y="2315"/>
                    <a:pt x="7264" y="2305"/>
                  </a:cubicBezTo>
                  <a:cubicBezTo>
                    <a:pt x="7298" y="2286"/>
                    <a:pt x="7317" y="2274"/>
                    <a:pt x="7326" y="2254"/>
                  </a:cubicBezTo>
                  <a:lnTo>
                    <a:pt x="7326" y="2254"/>
                  </a:lnTo>
                  <a:cubicBezTo>
                    <a:pt x="7324" y="2261"/>
                    <a:pt x="7314" y="2273"/>
                    <a:pt x="7319" y="2276"/>
                  </a:cubicBezTo>
                  <a:cubicBezTo>
                    <a:pt x="7320" y="2276"/>
                    <a:pt x="7320" y="2276"/>
                    <a:pt x="7321" y="2276"/>
                  </a:cubicBezTo>
                  <a:cubicBezTo>
                    <a:pt x="7327" y="2276"/>
                    <a:pt x="7341" y="2262"/>
                    <a:pt x="7344" y="2259"/>
                  </a:cubicBezTo>
                  <a:cubicBezTo>
                    <a:pt x="7359" y="2239"/>
                    <a:pt x="7373" y="2232"/>
                    <a:pt x="7389" y="2232"/>
                  </a:cubicBezTo>
                  <a:cubicBezTo>
                    <a:pt x="7392" y="2232"/>
                    <a:pt x="7394" y="2232"/>
                    <a:pt x="7396" y="2232"/>
                  </a:cubicBezTo>
                  <a:cubicBezTo>
                    <a:pt x="7396" y="2232"/>
                    <a:pt x="7396" y="2232"/>
                    <a:pt x="7396" y="2232"/>
                  </a:cubicBezTo>
                  <a:cubicBezTo>
                    <a:pt x="7409" y="2232"/>
                    <a:pt x="7423" y="2199"/>
                    <a:pt x="7431" y="2199"/>
                  </a:cubicBezTo>
                  <a:cubicBezTo>
                    <a:pt x="7432" y="2199"/>
                    <a:pt x="7433" y="2199"/>
                    <a:pt x="7434" y="2201"/>
                  </a:cubicBezTo>
                  <a:cubicBezTo>
                    <a:pt x="7434" y="2202"/>
                    <a:pt x="7435" y="2202"/>
                    <a:pt x="7437" y="2202"/>
                  </a:cubicBezTo>
                  <a:cubicBezTo>
                    <a:pt x="7450" y="2202"/>
                    <a:pt x="7494" y="2173"/>
                    <a:pt x="7489" y="2163"/>
                  </a:cubicBezTo>
                  <a:lnTo>
                    <a:pt x="7489" y="2163"/>
                  </a:lnTo>
                  <a:cubicBezTo>
                    <a:pt x="7489" y="2164"/>
                    <a:pt x="7491" y="2165"/>
                    <a:pt x="7494" y="2165"/>
                  </a:cubicBezTo>
                  <a:cubicBezTo>
                    <a:pt x="7498" y="2165"/>
                    <a:pt x="7505" y="2163"/>
                    <a:pt x="7513" y="2160"/>
                  </a:cubicBezTo>
                  <a:cubicBezTo>
                    <a:pt x="7519" y="2157"/>
                    <a:pt x="7525" y="2150"/>
                    <a:pt x="7535" y="2144"/>
                  </a:cubicBezTo>
                  <a:cubicBezTo>
                    <a:pt x="7551" y="2134"/>
                    <a:pt x="7559" y="2133"/>
                    <a:pt x="7575" y="2123"/>
                  </a:cubicBezTo>
                  <a:cubicBezTo>
                    <a:pt x="7591" y="2114"/>
                    <a:pt x="7598" y="2103"/>
                    <a:pt x="7611" y="2094"/>
                  </a:cubicBezTo>
                  <a:cubicBezTo>
                    <a:pt x="7626" y="2084"/>
                    <a:pt x="7642" y="2073"/>
                    <a:pt x="7658" y="2064"/>
                  </a:cubicBezTo>
                  <a:cubicBezTo>
                    <a:pt x="7682" y="2050"/>
                    <a:pt x="7700" y="2041"/>
                    <a:pt x="7722" y="2022"/>
                  </a:cubicBezTo>
                  <a:cubicBezTo>
                    <a:pt x="7733" y="2013"/>
                    <a:pt x="7740" y="1998"/>
                    <a:pt x="7745" y="1993"/>
                  </a:cubicBezTo>
                  <a:cubicBezTo>
                    <a:pt x="7752" y="1988"/>
                    <a:pt x="7763" y="1992"/>
                    <a:pt x="7771" y="1988"/>
                  </a:cubicBezTo>
                  <a:cubicBezTo>
                    <a:pt x="7785" y="1982"/>
                    <a:pt x="7788" y="1970"/>
                    <a:pt x="7790" y="1964"/>
                  </a:cubicBezTo>
                  <a:cubicBezTo>
                    <a:pt x="7791" y="1960"/>
                    <a:pt x="7784" y="1947"/>
                    <a:pt x="7802" y="1940"/>
                  </a:cubicBezTo>
                  <a:cubicBezTo>
                    <a:pt x="7818" y="1934"/>
                    <a:pt x="7826" y="1936"/>
                    <a:pt x="7847" y="1923"/>
                  </a:cubicBezTo>
                  <a:cubicBezTo>
                    <a:pt x="7872" y="1907"/>
                    <a:pt x="7869" y="1881"/>
                    <a:pt x="7896" y="1874"/>
                  </a:cubicBezTo>
                  <a:cubicBezTo>
                    <a:pt x="7913" y="1868"/>
                    <a:pt x="7955" y="1825"/>
                    <a:pt x="7970" y="1810"/>
                  </a:cubicBezTo>
                  <a:cubicBezTo>
                    <a:pt x="7984" y="1795"/>
                    <a:pt x="7996" y="1780"/>
                    <a:pt x="8012" y="1766"/>
                  </a:cubicBezTo>
                  <a:cubicBezTo>
                    <a:pt x="8016" y="1763"/>
                    <a:pt x="8054" y="1738"/>
                    <a:pt x="8052" y="1737"/>
                  </a:cubicBezTo>
                  <a:lnTo>
                    <a:pt x="8052" y="1737"/>
                  </a:lnTo>
                  <a:cubicBezTo>
                    <a:pt x="8049" y="1737"/>
                    <a:pt x="8045" y="1740"/>
                    <a:pt x="8042" y="1740"/>
                  </a:cubicBezTo>
                  <a:cubicBezTo>
                    <a:pt x="8040" y="1740"/>
                    <a:pt x="8040" y="1738"/>
                    <a:pt x="8044" y="1732"/>
                  </a:cubicBezTo>
                  <a:cubicBezTo>
                    <a:pt x="8048" y="1725"/>
                    <a:pt x="8056" y="1717"/>
                    <a:pt x="8063" y="1710"/>
                  </a:cubicBezTo>
                  <a:cubicBezTo>
                    <a:pt x="8075" y="1699"/>
                    <a:pt x="8094" y="1680"/>
                    <a:pt x="8102" y="1680"/>
                  </a:cubicBezTo>
                  <a:cubicBezTo>
                    <a:pt x="8103" y="1680"/>
                    <a:pt x="8103" y="1680"/>
                    <a:pt x="8104" y="1681"/>
                  </a:cubicBezTo>
                  <a:cubicBezTo>
                    <a:pt x="8087" y="1664"/>
                    <a:pt x="8128" y="1660"/>
                    <a:pt x="8144" y="1637"/>
                  </a:cubicBezTo>
                  <a:cubicBezTo>
                    <a:pt x="8158" y="1617"/>
                    <a:pt x="8150" y="1607"/>
                    <a:pt x="8168" y="1584"/>
                  </a:cubicBezTo>
                  <a:cubicBezTo>
                    <a:pt x="8172" y="1577"/>
                    <a:pt x="8191" y="1562"/>
                    <a:pt x="8197" y="1555"/>
                  </a:cubicBezTo>
                  <a:cubicBezTo>
                    <a:pt x="8225" y="1523"/>
                    <a:pt x="8205" y="1530"/>
                    <a:pt x="8232" y="1495"/>
                  </a:cubicBezTo>
                  <a:cubicBezTo>
                    <a:pt x="8250" y="1473"/>
                    <a:pt x="8262" y="1458"/>
                    <a:pt x="8275" y="1431"/>
                  </a:cubicBezTo>
                  <a:cubicBezTo>
                    <a:pt x="8279" y="1423"/>
                    <a:pt x="8287" y="1398"/>
                    <a:pt x="8288" y="1396"/>
                  </a:cubicBezTo>
                  <a:cubicBezTo>
                    <a:pt x="8299" y="1379"/>
                    <a:pt x="8313" y="1358"/>
                    <a:pt x="8326" y="1337"/>
                  </a:cubicBezTo>
                  <a:cubicBezTo>
                    <a:pt x="8338" y="1316"/>
                    <a:pt x="8351" y="1296"/>
                    <a:pt x="8353" y="1272"/>
                  </a:cubicBezTo>
                  <a:cubicBezTo>
                    <a:pt x="8356" y="1249"/>
                    <a:pt x="8347" y="1268"/>
                    <a:pt x="8355" y="1241"/>
                  </a:cubicBezTo>
                  <a:cubicBezTo>
                    <a:pt x="8360" y="1234"/>
                    <a:pt x="8365" y="1224"/>
                    <a:pt x="8370" y="1213"/>
                  </a:cubicBezTo>
                  <a:cubicBezTo>
                    <a:pt x="8371" y="1206"/>
                    <a:pt x="8366" y="1206"/>
                    <a:pt x="8367" y="1198"/>
                  </a:cubicBezTo>
                  <a:cubicBezTo>
                    <a:pt x="8374" y="1145"/>
                    <a:pt x="8400" y="1036"/>
                    <a:pt x="8376" y="987"/>
                  </a:cubicBezTo>
                  <a:lnTo>
                    <a:pt x="8376" y="987"/>
                  </a:lnTo>
                  <a:cubicBezTo>
                    <a:pt x="8377" y="988"/>
                    <a:pt x="8377" y="989"/>
                    <a:pt x="8378" y="989"/>
                  </a:cubicBezTo>
                  <a:cubicBezTo>
                    <a:pt x="8379" y="989"/>
                    <a:pt x="8376" y="979"/>
                    <a:pt x="8375" y="979"/>
                  </a:cubicBezTo>
                  <a:cubicBezTo>
                    <a:pt x="8375" y="979"/>
                    <a:pt x="8374" y="980"/>
                    <a:pt x="8375" y="984"/>
                  </a:cubicBezTo>
                  <a:cubicBezTo>
                    <a:pt x="8374" y="972"/>
                    <a:pt x="8363" y="965"/>
                    <a:pt x="8352" y="965"/>
                  </a:cubicBezTo>
                  <a:cubicBezTo>
                    <a:pt x="8351" y="965"/>
                    <a:pt x="8350" y="965"/>
                    <a:pt x="8349" y="965"/>
                  </a:cubicBezTo>
                  <a:lnTo>
                    <a:pt x="8349" y="965"/>
                  </a:lnTo>
                  <a:cubicBezTo>
                    <a:pt x="8359" y="962"/>
                    <a:pt x="8353" y="891"/>
                    <a:pt x="8337" y="891"/>
                  </a:cubicBezTo>
                  <a:cubicBezTo>
                    <a:pt x="8335" y="891"/>
                    <a:pt x="8334" y="892"/>
                    <a:pt x="8332" y="893"/>
                  </a:cubicBezTo>
                  <a:lnTo>
                    <a:pt x="8332" y="893"/>
                  </a:lnTo>
                  <a:cubicBezTo>
                    <a:pt x="8336" y="884"/>
                    <a:pt x="8307" y="814"/>
                    <a:pt x="8307" y="798"/>
                  </a:cubicBezTo>
                  <a:cubicBezTo>
                    <a:pt x="8307" y="786"/>
                    <a:pt x="8301" y="785"/>
                    <a:pt x="8292" y="773"/>
                  </a:cubicBezTo>
                  <a:cubicBezTo>
                    <a:pt x="8281" y="760"/>
                    <a:pt x="8275" y="744"/>
                    <a:pt x="8265" y="731"/>
                  </a:cubicBezTo>
                  <a:cubicBezTo>
                    <a:pt x="8217" y="670"/>
                    <a:pt x="8162" y="607"/>
                    <a:pt x="8103" y="557"/>
                  </a:cubicBezTo>
                  <a:cubicBezTo>
                    <a:pt x="8072" y="527"/>
                    <a:pt x="8005" y="468"/>
                    <a:pt x="7978" y="468"/>
                  </a:cubicBezTo>
                  <a:cubicBezTo>
                    <a:pt x="7975" y="468"/>
                    <a:pt x="7972" y="469"/>
                    <a:pt x="7970" y="471"/>
                  </a:cubicBezTo>
                  <a:cubicBezTo>
                    <a:pt x="7969" y="472"/>
                    <a:pt x="7961" y="476"/>
                    <a:pt x="7955" y="476"/>
                  </a:cubicBezTo>
                  <a:cubicBezTo>
                    <a:pt x="7952" y="476"/>
                    <a:pt x="7949" y="475"/>
                    <a:pt x="7948" y="472"/>
                  </a:cubicBezTo>
                  <a:cubicBezTo>
                    <a:pt x="7945" y="465"/>
                    <a:pt x="7941" y="456"/>
                    <a:pt x="7944" y="451"/>
                  </a:cubicBezTo>
                  <a:cubicBezTo>
                    <a:pt x="7945" y="449"/>
                    <a:pt x="7950" y="418"/>
                    <a:pt x="7948" y="417"/>
                  </a:cubicBezTo>
                  <a:cubicBezTo>
                    <a:pt x="7946" y="416"/>
                    <a:pt x="7945" y="416"/>
                    <a:pt x="7944" y="416"/>
                  </a:cubicBezTo>
                  <a:cubicBezTo>
                    <a:pt x="7943" y="416"/>
                    <a:pt x="7943" y="416"/>
                    <a:pt x="7942" y="416"/>
                  </a:cubicBezTo>
                  <a:cubicBezTo>
                    <a:pt x="7941" y="416"/>
                    <a:pt x="7938" y="416"/>
                    <a:pt x="7934" y="414"/>
                  </a:cubicBezTo>
                  <a:cubicBezTo>
                    <a:pt x="7922" y="408"/>
                    <a:pt x="7910" y="403"/>
                    <a:pt x="7899" y="397"/>
                  </a:cubicBezTo>
                  <a:cubicBezTo>
                    <a:pt x="7882" y="387"/>
                    <a:pt x="7855" y="373"/>
                    <a:pt x="7859" y="366"/>
                  </a:cubicBezTo>
                  <a:lnTo>
                    <a:pt x="7859" y="366"/>
                  </a:lnTo>
                  <a:cubicBezTo>
                    <a:pt x="7857" y="368"/>
                    <a:pt x="7855" y="369"/>
                    <a:pt x="7853" y="369"/>
                  </a:cubicBezTo>
                  <a:cubicBezTo>
                    <a:pt x="7843" y="369"/>
                    <a:pt x="7825" y="356"/>
                    <a:pt x="7813" y="356"/>
                  </a:cubicBezTo>
                  <a:cubicBezTo>
                    <a:pt x="7811" y="356"/>
                    <a:pt x="7809" y="356"/>
                    <a:pt x="7807" y="357"/>
                  </a:cubicBezTo>
                  <a:cubicBezTo>
                    <a:pt x="7804" y="359"/>
                    <a:pt x="7798" y="361"/>
                    <a:pt x="7791" y="361"/>
                  </a:cubicBezTo>
                  <a:cubicBezTo>
                    <a:pt x="7783" y="361"/>
                    <a:pt x="7773" y="358"/>
                    <a:pt x="7764" y="346"/>
                  </a:cubicBezTo>
                  <a:cubicBezTo>
                    <a:pt x="7756" y="337"/>
                    <a:pt x="7764" y="334"/>
                    <a:pt x="7750" y="322"/>
                  </a:cubicBezTo>
                  <a:cubicBezTo>
                    <a:pt x="7743" y="316"/>
                    <a:pt x="7731" y="310"/>
                    <a:pt x="7723" y="310"/>
                  </a:cubicBezTo>
                  <a:cubicBezTo>
                    <a:pt x="7721" y="310"/>
                    <a:pt x="7719" y="310"/>
                    <a:pt x="7718" y="311"/>
                  </a:cubicBezTo>
                  <a:cubicBezTo>
                    <a:pt x="7716" y="312"/>
                    <a:pt x="7715" y="312"/>
                    <a:pt x="7713" y="312"/>
                  </a:cubicBezTo>
                  <a:cubicBezTo>
                    <a:pt x="7708" y="312"/>
                    <a:pt x="7703" y="309"/>
                    <a:pt x="7689" y="303"/>
                  </a:cubicBezTo>
                  <a:cubicBezTo>
                    <a:pt x="7679" y="298"/>
                    <a:pt x="7687" y="298"/>
                    <a:pt x="7684" y="294"/>
                  </a:cubicBezTo>
                  <a:cubicBezTo>
                    <a:pt x="7675" y="279"/>
                    <a:pt x="7617" y="277"/>
                    <a:pt x="7593" y="258"/>
                  </a:cubicBezTo>
                  <a:cubicBezTo>
                    <a:pt x="7573" y="251"/>
                    <a:pt x="7541" y="256"/>
                    <a:pt x="7536" y="251"/>
                  </a:cubicBezTo>
                  <a:cubicBezTo>
                    <a:pt x="7534" y="249"/>
                    <a:pt x="7529" y="236"/>
                    <a:pt x="7522" y="236"/>
                  </a:cubicBezTo>
                  <a:cubicBezTo>
                    <a:pt x="7520" y="235"/>
                    <a:pt x="7519" y="235"/>
                    <a:pt x="7518" y="235"/>
                  </a:cubicBezTo>
                  <a:cubicBezTo>
                    <a:pt x="7510" y="235"/>
                    <a:pt x="7512" y="241"/>
                    <a:pt x="7502" y="241"/>
                  </a:cubicBezTo>
                  <a:cubicBezTo>
                    <a:pt x="7501" y="241"/>
                    <a:pt x="7500" y="241"/>
                    <a:pt x="7499" y="241"/>
                  </a:cubicBezTo>
                  <a:cubicBezTo>
                    <a:pt x="7499" y="241"/>
                    <a:pt x="7486" y="217"/>
                    <a:pt x="7484" y="217"/>
                  </a:cubicBezTo>
                  <a:cubicBezTo>
                    <a:pt x="7484" y="217"/>
                    <a:pt x="7484" y="217"/>
                    <a:pt x="7484" y="217"/>
                  </a:cubicBezTo>
                  <a:cubicBezTo>
                    <a:pt x="7479" y="219"/>
                    <a:pt x="7473" y="219"/>
                    <a:pt x="7467" y="219"/>
                  </a:cubicBezTo>
                  <a:cubicBezTo>
                    <a:pt x="7453" y="219"/>
                    <a:pt x="7437" y="216"/>
                    <a:pt x="7417" y="206"/>
                  </a:cubicBezTo>
                  <a:cubicBezTo>
                    <a:pt x="7403" y="199"/>
                    <a:pt x="7386" y="192"/>
                    <a:pt x="7370" y="187"/>
                  </a:cubicBezTo>
                  <a:cubicBezTo>
                    <a:pt x="7366" y="186"/>
                    <a:pt x="7360" y="186"/>
                    <a:pt x="7356" y="186"/>
                  </a:cubicBezTo>
                  <a:cubicBezTo>
                    <a:pt x="7352" y="186"/>
                    <a:pt x="7351" y="186"/>
                    <a:pt x="7359" y="188"/>
                  </a:cubicBezTo>
                  <a:lnTo>
                    <a:pt x="7322" y="179"/>
                  </a:lnTo>
                  <a:cubicBezTo>
                    <a:pt x="7311" y="176"/>
                    <a:pt x="7308" y="175"/>
                    <a:pt x="7307" y="175"/>
                  </a:cubicBezTo>
                  <a:lnTo>
                    <a:pt x="7307" y="175"/>
                  </a:lnTo>
                  <a:cubicBezTo>
                    <a:pt x="7306" y="175"/>
                    <a:pt x="7310" y="177"/>
                    <a:pt x="7302" y="178"/>
                  </a:cubicBezTo>
                  <a:cubicBezTo>
                    <a:pt x="7301" y="178"/>
                    <a:pt x="7301" y="178"/>
                    <a:pt x="7301" y="178"/>
                  </a:cubicBezTo>
                  <a:cubicBezTo>
                    <a:pt x="7289" y="178"/>
                    <a:pt x="7249" y="160"/>
                    <a:pt x="7238" y="157"/>
                  </a:cubicBezTo>
                  <a:cubicBezTo>
                    <a:pt x="7224" y="152"/>
                    <a:pt x="7196" y="144"/>
                    <a:pt x="7180" y="144"/>
                  </a:cubicBezTo>
                  <a:cubicBezTo>
                    <a:pt x="7178" y="144"/>
                    <a:pt x="7177" y="144"/>
                    <a:pt x="7176" y="144"/>
                  </a:cubicBezTo>
                  <a:cubicBezTo>
                    <a:pt x="7169" y="144"/>
                    <a:pt x="7168" y="149"/>
                    <a:pt x="7162" y="149"/>
                  </a:cubicBezTo>
                  <a:cubicBezTo>
                    <a:pt x="7159" y="149"/>
                    <a:pt x="7153" y="147"/>
                    <a:pt x="7142" y="140"/>
                  </a:cubicBezTo>
                  <a:cubicBezTo>
                    <a:pt x="7135" y="134"/>
                    <a:pt x="7116" y="125"/>
                    <a:pt x="7108" y="125"/>
                  </a:cubicBezTo>
                  <a:cubicBezTo>
                    <a:pt x="7105" y="125"/>
                    <a:pt x="7104" y="127"/>
                    <a:pt x="7109" y="133"/>
                  </a:cubicBezTo>
                  <a:cubicBezTo>
                    <a:pt x="7108" y="137"/>
                    <a:pt x="7102" y="139"/>
                    <a:pt x="7095" y="139"/>
                  </a:cubicBezTo>
                  <a:cubicBezTo>
                    <a:pt x="7086" y="139"/>
                    <a:pt x="7073" y="136"/>
                    <a:pt x="7062" y="130"/>
                  </a:cubicBezTo>
                  <a:cubicBezTo>
                    <a:pt x="7047" y="122"/>
                    <a:pt x="7049" y="114"/>
                    <a:pt x="7016" y="113"/>
                  </a:cubicBezTo>
                  <a:cubicBezTo>
                    <a:pt x="7013" y="113"/>
                    <a:pt x="6986" y="116"/>
                    <a:pt x="6973" y="116"/>
                  </a:cubicBezTo>
                  <a:cubicBezTo>
                    <a:pt x="6969" y="116"/>
                    <a:pt x="6966" y="116"/>
                    <a:pt x="6966" y="115"/>
                  </a:cubicBezTo>
                  <a:cubicBezTo>
                    <a:pt x="6965" y="112"/>
                    <a:pt x="6996" y="112"/>
                    <a:pt x="6983" y="105"/>
                  </a:cubicBezTo>
                  <a:cubicBezTo>
                    <a:pt x="6978" y="103"/>
                    <a:pt x="6967" y="102"/>
                    <a:pt x="6957" y="102"/>
                  </a:cubicBezTo>
                  <a:cubicBezTo>
                    <a:pt x="6945" y="102"/>
                    <a:pt x="6933" y="103"/>
                    <a:pt x="6928" y="104"/>
                  </a:cubicBezTo>
                  <a:cubicBezTo>
                    <a:pt x="6909" y="101"/>
                    <a:pt x="6886" y="98"/>
                    <a:pt x="6870" y="91"/>
                  </a:cubicBezTo>
                  <a:cubicBezTo>
                    <a:pt x="6856" y="84"/>
                    <a:pt x="6845" y="81"/>
                    <a:pt x="6824" y="77"/>
                  </a:cubicBezTo>
                  <a:cubicBezTo>
                    <a:pt x="6803" y="73"/>
                    <a:pt x="6780" y="71"/>
                    <a:pt x="6758" y="71"/>
                  </a:cubicBezTo>
                  <a:cubicBezTo>
                    <a:pt x="6746" y="71"/>
                    <a:pt x="6737" y="73"/>
                    <a:pt x="6729" y="73"/>
                  </a:cubicBezTo>
                  <a:cubicBezTo>
                    <a:pt x="6723" y="73"/>
                    <a:pt x="6718" y="72"/>
                    <a:pt x="6713" y="68"/>
                  </a:cubicBezTo>
                  <a:cubicBezTo>
                    <a:pt x="6699" y="59"/>
                    <a:pt x="6671" y="53"/>
                    <a:pt x="6647" y="52"/>
                  </a:cubicBezTo>
                  <a:cubicBezTo>
                    <a:pt x="6646" y="52"/>
                    <a:pt x="6645" y="52"/>
                    <a:pt x="6644" y="52"/>
                  </a:cubicBezTo>
                  <a:cubicBezTo>
                    <a:pt x="6632" y="52"/>
                    <a:pt x="6632" y="57"/>
                    <a:pt x="6633" y="61"/>
                  </a:cubicBezTo>
                  <a:lnTo>
                    <a:pt x="6633" y="61"/>
                  </a:lnTo>
                  <a:cubicBezTo>
                    <a:pt x="6630" y="51"/>
                    <a:pt x="6598" y="47"/>
                    <a:pt x="6573" y="47"/>
                  </a:cubicBezTo>
                  <a:cubicBezTo>
                    <a:pt x="6561" y="47"/>
                    <a:pt x="6550" y="48"/>
                    <a:pt x="6544" y="50"/>
                  </a:cubicBezTo>
                  <a:cubicBezTo>
                    <a:pt x="6541" y="50"/>
                    <a:pt x="6536" y="51"/>
                    <a:pt x="6532" y="51"/>
                  </a:cubicBezTo>
                  <a:cubicBezTo>
                    <a:pt x="6521" y="51"/>
                    <a:pt x="6508" y="48"/>
                    <a:pt x="6503" y="43"/>
                  </a:cubicBezTo>
                  <a:cubicBezTo>
                    <a:pt x="6498" y="40"/>
                    <a:pt x="6516" y="39"/>
                    <a:pt x="6507" y="35"/>
                  </a:cubicBezTo>
                  <a:cubicBezTo>
                    <a:pt x="6504" y="34"/>
                    <a:pt x="6501" y="33"/>
                    <a:pt x="6497" y="33"/>
                  </a:cubicBezTo>
                  <a:cubicBezTo>
                    <a:pt x="6490" y="33"/>
                    <a:pt x="6483" y="35"/>
                    <a:pt x="6477" y="36"/>
                  </a:cubicBezTo>
                  <a:cubicBezTo>
                    <a:pt x="6475" y="36"/>
                    <a:pt x="6472" y="36"/>
                    <a:pt x="6469" y="36"/>
                  </a:cubicBezTo>
                  <a:cubicBezTo>
                    <a:pt x="6452" y="36"/>
                    <a:pt x="6432" y="34"/>
                    <a:pt x="6420" y="29"/>
                  </a:cubicBezTo>
                  <a:cubicBezTo>
                    <a:pt x="6420" y="26"/>
                    <a:pt x="6417" y="25"/>
                    <a:pt x="6413" y="25"/>
                  </a:cubicBezTo>
                  <a:cubicBezTo>
                    <a:pt x="6403" y="25"/>
                    <a:pt x="6385" y="30"/>
                    <a:pt x="6378" y="30"/>
                  </a:cubicBezTo>
                  <a:cubicBezTo>
                    <a:pt x="6356" y="30"/>
                    <a:pt x="6331" y="26"/>
                    <a:pt x="6310" y="26"/>
                  </a:cubicBezTo>
                  <a:cubicBezTo>
                    <a:pt x="6305" y="26"/>
                    <a:pt x="6300" y="26"/>
                    <a:pt x="6295" y="27"/>
                  </a:cubicBezTo>
                  <a:cubicBezTo>
                    <a:pt x="6287" y="28"/>
                    <a:pt x="6279" y="29"/>
                    <a:pt x="6270" y="29"/>
                  </a:cubicBezTo>
                  <a:cubicBezTo>
                    <a:pt x="6253" y="29"/>
                    <a:pt x="6235" y="27"/>
                    <a:pt x="6220" y="25"/>
                  </a:cubicBezTo>
                  <a:cubicBezTo>
                    <a:pt x="6201" y="23"/>
                    <a:pt x="6171" y="18"/>
                    <a:pt x="6147" y="18"/>
                  </a:cubicBezTo>
                  <a:cubicBezTo>
                    <a:pt x="6139" y="18"/>
                    <a:pt x="6131" y="18"/>
                    <a:pt x="6124" y="20"/>
                  </a:cubicBezTo>
                  <a:cubicBezTo>
                    <a:pt x="6123" y="20"/>
                    <a:pt x="6122" y="20"/>
                    <a:pt x="6121" y="20"/>
                  </a:cubicBezTo>
                  <a:cubicBezTo>
                    <a:pt x="6113" y="20"/>
                    <a:pt x="6100" y="13"/>
                    <a:pt x="6092" y="10"/>
                  </a:cubicBezTo>
                  <a:cubicBezTo>
                    <a:pt x="6089" y="10"/>
                    <a:pt x="6087" y="10"/>
                    <a:pt x="6084" y="10"/>
                  </a:cubicBezTo>
                  <a:cubicBezTo>
                    <a:pt x="6074" y="10"/>
                    <a:pt x="6067" y="13"/>
                    <a:pt x="6052" y="13"/>
                  </a:cubicBezTo>
                  <a:cubicBezTo>
                    <a:pt x="6036" y="12"/>
                    <a:pt x="6019" y="11"/>
                    <a:pt x="6002" y="11"/>
                  </a:cubicBezTo>
                  <a:cubicBezTo>
                    <a:pt x="5998" y="11"/>
                    <a:pt x="5994" y="11"/>
                    <a:pt x="5990" y="11"/>
                  </a:cubicBezTo>
                  <a:cubicBezTo>
                    <a:pt x="5975" y="12"/>
                    <a:pt x="5973" y="15"/>
                    <a:pt x="5966" y="15"/>
                  </a:cubicBezTo>
                  <a:cubicBezTo>
                    <a:pt x="5962" y="15"/>
                    <a:pt x="5958" y="14"/>
                    <a:pt x="5951" y="13"/>
                  </a:cubicBezTo>
                  <a:cubicBezTo>
                    <a:pt x="5938" y="10"/>
                    <a:pt x="5916" y="6"/>
                    <a:pt x="5898" y="6"/>
                  </a:cubicBezTo>
                  <a:cubicBezTo>
                    <a:pt x="5884" y="6"/>
                    <a:pt x="5872" y="8"/>
                    <a:pt x="5872" y="16"/>
                  </a:cubicBezTo>
                  <a:cubicBezTo>
                    <a:pt x="5872" y="7"/>
                    <a:pt x="5837" y="3"/>
                    <a:pt x="5799" y="3"/>
                  </a:cubicBezTo>
                  <a:cubicBezTo>
                    <a:pt x="5763" y="3"/>
                    <a:pt x="5726" y="6"/>
                    <a:pt x="5713" y="10"/>
                  </a:cubicBezTo>
                  <a:cubicBezTo>
                    <a:pt x="5710" y="11"/>
                    <a:pt x="5707" y="11"/>
                    <a:pt x="5705" y="11"/>
                  </a:cubicBezTo>
                  <a:cubicBezTo>
                    <a:pt x="5690" y="11"/>
                    <a:pt x="5672" y="1"/>
                    <a:pt x="5654" y="1"/>
                  </a:cubicBezTo>
                  <a:close/>
                  <a:moveTo>
                    <a:pt x="3091" y="3401"/>
                  </a:moveTo>
                  <a:cubicBezTo>
                    <a:pt x="3082" y="3401"/>
                    <a:pt x="3077" y="3404"/>
                    <a:pt x="3077" y="3411"/>
                  </a:cubicBezTo>
                  <a:lnTo>
                    <a:pt x="3094" y="3410"/>
                  </a:lnTo>
                  <a:lnTo>
                    <a:pt x="3111" y="3404"/>
                  </a:lnTo>
                  <a:cubicBezTo>
                    <a:pt x="3103" y="3402"/>
                    <a:pt x="3096" y="3401"/>
                    <a:pt x="3091" y="3401"/>
                  </a:cubicBezTo>
                  <a:close/>
                  <a:moveTo>
                    <a:pt x="3464" y="3339"/>
                  </a:moveTo>
                  <a:cubicBezTo>
                    <a:pt x="3463" y="3339"/>
                    <a:pt x="3461" y="3339"/>
                    <a:pt x="3459" y="3340"/>
                  </a:cubicBezTo>
                  <a:cubicBezTo>
                    <a:pt x="3435" y="3340"/>
                    <a:pt x="3410" y="3343"/>
                    <a:pt x="3387" y="3347"/>
                  </a:cubicBezTo>
                  <a:cubicBezTo>
                    <a:pt x="3359" y="3350"/>
                    <a:pt x="3352" y="3352"/>
                    <a:pt x="3339" y="3360"/>
                  </a:cubicBezTo>
                  <a:cubicBezTo>
                    <a:pt x="3324" y="3368"/>
                    <a:pt x="3292" y="3360"/>
                    <a:pt x="3292" y="3374"/>
                  </a:cubicBezTo>
                  <a:cubicBezTo>
                    <a:pt x="3292" y="3365"/>
                    <a:pt x="3263" y="3364"/>
                    <a:pt x="3235" y="3364"/>
                  </a:cubicBezTo>
                  <a:cubicBezTo>
                    <a:pt x="3230" y="3364"/>
                    <a:pt x="3224" y="3364"/>
                    <a:pt x="3219" y="3364"/>
                  </a:cubicBezTo>
                  <a:cubicBezTo>
                    <a:pt x="3211" y="3364"/>
                    <a:pt x="3204" y="3364"/>
                    <a:pt x="3199" y="3364"/>
                  </a:cubicBezTo>
                  <a:cubicBezTo>
                    <a:pt x="3188" y="3364"/>
                    <a:pt x="3168" y="3364"/>
                    <a:pt x="3160" y="3362"/>
                  </a:cubicBezTo>
                  <a:cubicBezTo>
                    <a:pt x="3160" y="3357"/>
                    <a:pt x="3146" y="3353"/>
                    <a:pt x="3131" y="3353"/>
                  </a:cubicBezTo>
                  <a:cubicBezTo>
                    <a:pt x="3129" y="3353"/>
                    <a:pt x="3128" y="3353"/>
                    <a:pt x="3126" y="3353"/>
                  </a:cubicBezTo>
                  <a:lnTo>
                    <a:pt x="3127" y="3363"/>
                  </a:lnTo>
                  <a:cubicBezTo>
                    <a:pt x="3125" y="3363"/>
                    <a:pt x="3123" y="3363"/>
                    <a:pt x="3121" y="3363"/>
                  </a:cubicBezTo>
                  <a:cubicBezTo>
                    <a:pt x="3105" y="3363"/>
                    <a:pt x="3099" y="3359"/>
                    <a:pt x="3086" y="3359"/>
                  </a:cubicBezTo>
                  <a:cubicBezTo>
                    <a:pt x="3082" y="3359"/>
                    <a:pt x="3078" y="3360"/>
                    <a:pt x="3072" y="3360"/>
                  </a:cubicBezTo>
                  <a:cubicBezTo>
                    <a:pt x="3052" y="3363"/>
                    <a:pt x="3027" y="3369"/>
                    <a:pt x="3015" y="3376"/>
                  </a:cubicBezTo>
                  <a:cubicBezTo>
                    <a:pt x="3010" y="3379"/>
                    <a:pt x="3015" y="3381"/>
                    <a:pt x="3004" y="3381"/>
                  </a:cubicBezTo>
                  <a:cubicBezTo>
                    <a:pt x="2993" y="3381"/>
                    <a:pt x="2981" y="3380"/>
                    <a:pt x="2970" y="3378"/>
                  </a:cubicBezTo>
                  <a:cubicBezTo>
                    <a:pt x="2956" y="3376"/>
                    <a:pt x="2941" y="3373"/>
                    <a:pt x="2926" y="3373"/>
                  </a:cubicBezTo>
                  <a:cubicBezTo>
                    <a:pt x="2918" y="3373"/>
                    <a:pt x="2911" y="3373"/>
                    <a:pt x="2904" y="3375"/>
                  </a:cubicBezTo>
                  <a:cubicBezTo>
                    <a:pt x="2886" y="3381"/>
                    <a:pt x="2859" y="3384"/>
                    <a:pt x="2836" y="3384"/>
                  </a:cubicBezTo>
                  <a:cubicBezTo>
                    <a:pt x="2832" y="3384"/>
                    <a:pt x="2828" y="3384"/>
                    <a:pt x="2824" y="3384"/>
                  </a:cubicBezTo>
                  <a:cubicBezTo>
                    <a:pt x="2814" y="3383"/>
                    <a:pt x="2804" y="3373"/>
                    <a:pt x="2793" y="3373"/>
                  </a:cubicBezTo>
                  <a:cubicBezTo>
                    <a:pt x="2792" y="3373"/>
                    <a:pt x="2790" y="3373"/>
                    <a:pt x="2788" y="3374"/>
                  </a:cubicBezTo>
                  <a:cubicBezTo>
                    <a:pt x="2760" y="3381"/>
                    <a:pt x="2809" y="3392"/>
                    <a:pt x="2763" y="3393"/>
                  </a:cubicBezTo>
                  <a:cubicBezTo>
                    <a:pt x="2723" y="3393"/>
                    <a:pt x="2779" y="3370"/>
                    <a:pt x="2731" y="3370"/>
                  </a:cubicBezTo>
                  <a:cubicBezTo>
                    <a:pt x="2705" y="3371"/>
                    <a:pt x="2725" y="3380"/>
                    <a:pt x="2708" y="3381"/>
                  </a:cubicBezTo>
                  <a:cubicBezTo>
                    <a:pt x="2698" y="3383"/>
                    <a:pt x="2685" y="3384"/>
                    <a:pt x="2672" y="3384"/>
                  </a:cubicBezTo>
                  <a:cubicBezTo>
                    <a:pt x="2653" y="3384"/>
                    <a:pt x="2633" y="3382"/>
                    <a:pt x="2617" y="3381"/>
                  </a:cubicBezTo>
                  <a:cubicBezTo>
                    <a:pt x="2562" y="3378"/>
                    <a:pt x="2495" y="3370"/>
                    <a:pt x="2437" y="3370"/>
                  </a:cubicBezTo>
                  <a:cubicBezTo>
                    <a:pt x="2432" y="3370"/>
                    <a:pt x="2427" y="3370"/>
                    <a:pt x="2422" y="3370"/>
                  </a:cubicBezTo>
                  <a:cubicBezTo>
                    <a:pt x="2403" y="3371"/>
                    <a:pt x="2400" y="3376"/>
                    <a:pt x="2386" y="3380"/>
                  </a:cubicBezTo>
                  <a:cubicBezTo>
                    <a:pt x="2378" y="3382"/>
                    <a:pt x="2373" y="3382"/>
                    <a:pt x="2370" y="3382"/>
                  </a:cubicBezTo>
                  <a:cubicBezTo>
                    <a:pt x="2362" y="3382"/>
                    <a:pt x="2372" y="3375"/>
                    <a:pt x="2365" y="3373"/>
                  </a:cubicBezTo>
                  <a:cubicBezTo>
                    <a:pt x="2362" y="3371"/>
                    <a:pt x="2355" y="3371"/>
                    <a:pt x="2348" y="3371"/>
                  </a:cubicBezTo>
                  <a:cubicBezTo>
                    <a:pt x="2331" y="3371"/>
                    <a:pt x="2309" y="3374"/>
                    <a:pt x="2301" y="3376"/>
                  </a:cubicBezTo>
                  <a:cubicBezTo>
                    <a:pt x="2294" y="3381"/>
                    <a:pt x="2289" y="3383"/>
                    <a:pt x="2285" y="3383"/>
                  </a:cubicBezTo>
                  <a:cubicBezTo>
                    <a:pt x="2279" y="3383"/>
                    <a:pt x="2276" y="3378"/>
                    <a:pt x="2268" y="3373"/>
                  </a:cubicBezTo>
                  <a:cubicBezTo>
                    <a:pt x="2268" y="3373"/>
                    <a:pt x="2268" y="3373"/>
                    <a:pt x="2268" y="3373"/>
                  </a:cubicBezTo>
                  <a:cubicBezTo>
                    <a:pt x="2264" y="3373"/>
                    <a:pt x="2240" y="3392"/>
                    <a:pt x="2247" y="3393"/>
                  </a:cubicBezTo>
                  <a:cubicBezTo>
                    <a:pt x="2235" y="3392"/>
                    <a:pt x="2235" y="3381"/>
                    <a:pt x="2231" y="3378"/>
                  </a:cubicBezTo>
                  <a:cubicBezTo>
                    <a:pt x="2228" y="3375"/>
                    <a:pt x="2220" y="3374"/>
                    <a:pt x="2212" y="3374"/>
                  </a:cubicBezTo>
                  <a:cubicBezTo>
                    <a:pt x="2202" y="3374"/>
                    <a:pt x="2191" y="3375"/>
                    <a:pt x="2185" y="3376"/>
                  </a:cubicBezTo>
                  <a:cubicBezTo>
                    <a:pt x="2179" y="3376"/>
                    <a:pt x="2163" y="3377"/>
                    <a:pt x="2147" y="3377"/>
                  </a:cubicBezTo>
                  <a:cubicBezTo>
                    <a:pt x="2126" y="3377"/>
                    <a:pt x="2107" y="3376"/>
                    <a:pt x="2116" y="3369"/>
                  </a:cubicBezTo>
                  <a:cubicBezTo>
                    <a:pt x="2123" y="3364"/>
                    <a:pt x="2118" y="3363"/>
                    <a:pt x="2109" y="3363"/>
                  </a:cubicBezTo>
                  <a:cubicBezTo>
                    <a:pt x="2093" y="3363"/>
                    <a:pt x="2063" y="3368"/>
                    <a:pt x="2051" y="3368"/>
                  </a:cubicBezTo>
                  <a:cubicBezTo>
                    <a:pt x="2051" y="3368"/>
                    <a:pt x="2050" y="3368"/>
                    <a:pt x="2050" y="3367"/>
                  </a:cubicBezTo>
                  <a:cubicBezTo>
                    <a:pt x="2017" y="3367"/>
                    <a:pt x="2022" y="3344"/>
                    <a:pt x="2000" y="3344"/>
                  </a:cubicBezTo>
                  <a:cubicBezTo>
                    <a:pt x="1997" y="3344"/>
                    <a:pt x="1994" y="3345"/>
                    <a:pt x="1990" y="3346"/>
                  </a:cubicBezTo>
                  <a:cubicBezTo>
                    <a:pt x="1988" y="3358"/>
                    <a:pt x="2038" y="3379"/>
                    <a:pt x="2059" y="3388"/>
                  </a:cubicBezTo>
                  <a:cubicBezTo>
                    <a:pt x="2061" y="3388"/>
                    <a:pt x="2090" y="3401"/>
                    <a:pt x="2098" y="3401"/>
                  </a:cubicBezTo>
                  <a:cubicBezTo>
                    <a:pt x="2099" y="3401"/>
                    <a:pt x="2099" y="3400"/>
                    <a:pt x="2100" y="3400"/>
                  </a:cubicBezTo>
                  <a:cubicBezTo>
                    <a:pt x="2106" y="3397"/>
                    <a:pt x="2112" y="3396"/>
                    <a:pt x="2117" y="3396"/>
                  </a:cubicBezTo>
                  <a:cubicBezTo>
                    <a:pt x="2122" y="3396"/>
                    <a:pt x="2128" y="3397"/>
                    <a:pt x="2135" y="3399"/>
                  </a:cubicBezTo>
                  <a:cubicBezTo>
                    <a:pt x="2153" y="3403"/>
                    <a:pt x="2174" y="3409"/>
                    <a:pt x="2194" y="3409"/>
                  </a:cubicBezTo>
                  <a:cubicBezTo>
                    <a:pt x="2199" y="3409"/>
                    <a:pt x="2203" y="3408"/>
                    <a:pt x="2207" y="3408"/>
                  </a:cubicBezTo>
                  <a:cubicBezTo>
                    <a:pt x="2219" y="3406"/>
                    <a:pt x="2224" y="3403"/>
                    <a:pt x="2231" y="3403"/>
                  </a:cubicBezTo>
                  <a:cubicBezTo>
                    <a:pt x="2235" y="3403"/>
                    <a:pt x="2241" y="3404"/>
                    <a:pt x="2249" y="3408"/>
                  </a:cubicBezTo>
                  <a:cubicBezTo>
                    <a:pt x="2251" y="3408"/>
                    <a:pt x="2252" y="3408"/>
                    <a:pt x="2254" y="3408"/>
                  </a:cubicBezTo>
                  <a:cubicBezTo>
                    <a:pt x="2273" y="3408"/>
                    <a:pt x="2296" y="3404"/>
                    <a:pt x="2313" y="3404"/>
                  </a:cubicBezTo>
                  <a:cubicBezTo>
                    <a:pt x="2324" y="3404"/>
                    <a:pt x="2332" y="3406"/>
                    <a:pt x="2332" y="3413"/>
                  </a:cubicBezTo>
                  <a:cubicBezTo>
                    <a:pt x="2332" y="3408"/>
                    <a:pt x="2341" y="3406"/>
                    <a:pt x="2353" y="3406"/>
                  </a:cubicBezTo>
                  <a:cubicBezTo>
                    <a:pt x="2371" y="3406"/>
                    <a:pt x="2397" y="3410"/>
                    <a:pt x="2412" y="3410"/>
                  </a:cubicBezTo>
                  <a:cubicBezTo>
                    <a:pt x="2414" y="3410"/>
                    <a:pt x="2416" y="3410"/>
                    <a:pt x="2417" y="3409"/>
                  </a:cubicBezTo>
                  <a:cubicBezTo>
                    <a:pt x="2442" y="3409"/>
                    <a:pt x="2422" y="3402"/>
                    <a:pt x="2439" y="3398"/>
                  </a:cubicBezTo>
                  <a:cubicBezTo>
                    <a:pt x="2441" y="3398"/>
                    <a:pt x="2443" y="3397"/>
                    <a:pt x="2445" y="3397"/>
                  </a:cubicBezTo>
                  <a:cubicBezTo>
                    <a:pt x="2457" y="3397"/>
                    <a:pt x="2465" y="3406"/>
                    <a:pt x="2465" y="3409"/>
                  </a:cubicBezTo>
                  <a:cubicBezTo>
                    <a:pt x="2464" y="3416"/>
                    <a:pt x="2470" y="3418"/>
                    <a:pt x="2478" y="3418"/>
                  </a:cubicBezTo>
                  <a:cubicBezTo>
                    <a:pt x="2491" y="3418"/>
                    <a:pt x="2512" y="3413"/>
                    <a:pt x="2527" y="3412"/>
                  </a:cubicBezTo>
                  <a:cubicBezTo>
                    <a:pt x="2528" y="3412"/>
                    <a:pt x="2530" y="3412"/>
                    <a:pt x="2531" y="3412"/>
                  </a:cubicBezTo>
                  <a:cubicBezTo>
                    <a:pt x="2552" y="3412"/>
                    <a:pt x="2626" y="3417"/>
                    <a:pt x="2620" y="3418"/>
                  </a:cubicBezTo>
                  <a:cubicBezTo>
                    <a:pt x="2627" y="3416"/>
                    <a:pt x="2604" y="3418"/>
                    <a:pt x="2616" y="3413"/>
                  </a:cubicBezTo>
                  <a:cubicBezTo>
                    <a:pt x="2621" y="3411"/>
                    <a:pt x="2628" y="3411"/>
                    <a:pt x="2635" y="3411"/>
                  </a:cubicBezTo>
                  <a:cubicBezTo>
                    <a:pt x="2639" y="3411"/>
                    <a:pt x="2644" y="3411"/>
                    <a:pt x="2647" y="3411"/>
                  </a:cubicBezTo>
                  <a:cubicBezTo>
                    <a:pt x="2652" y="3411"/>
                    <a:pt x="2660" y="3410"/>
                    <a:pt x="2667" y="3410"/>
                  </a:cubicBezTo>
                  <a:cubicBezTo>
                    <a:pt x="2678" y="3410"/>
                    <a:pt x="2688" y="3411"/>
                    <a:pt x="2694" y="3414"/>
                  </a:cubicBezTo>
                  <a:cubicBezTo>
                    <a:pt x="2701" y="3416"/>
                    <a:pt x="2702" y="3419"/>
                    <a:pt x="2711" y="3419"/>
                  </a:cubicBezTo>
                  <a:cubicBezTo>
                    <a:pt x="2714" y="3419"/>
                    <a:pt x="2718" y="3419"/>
                    <a:pt x="2723" y="3418"/>
                  </a:cubicBezTo>
                  <a:cubicBezTo>
                    <a:pt x="2739" y="3415"/>
                    <a:pt x="2740" y="3408"/>
                    <a:pt x="2752" y="3406"/>
                  </a:cubicBezTo>
                  <a:cubicBezTo>
                    <a:pt x="2755" y="3405"/>
                    <a:pt x="2759" y="3405"/>
                    <a:pt x="2762" y="3405"/>
                  </a:cubicBezTo>
                  <a:cubicBezTo>
                    <a:pt x="2782" y="3405"/>
                    <a:pt x="2806" y="3411"/>
                    <a:pt x="2820" y="3413"/>
                  </a:cubicBezTo>
                  <a:cubicBezTo>
                    <a:pt x="2834" y="3415"/>
                    <a:pt x="2849" y="3416"/>
                    <a:pt x="2863" y="3416"/>
                  </a:cubicBezTo>
                  <a:cubicBezTo>
                    <a:pt x="2871" y="3416"/>
                    <a:pt x="2878" y="3416"/>
                    <a:pt x="2885" y="3415"/>
                  </a:cubicBezTo>
                  <a:cubicBezTo>
                    <a:pt x="2908" y="3415"/>
                    <a:pt x="2930" y="3412"/>
                    <a:pt x="2950" y="3408"/>
                  </a:cubicBezTo>
                  <a:cubicBezTo>
                    <a:pt x="2960" y="3405"/>
                    <a:pt x="2979" y="3395"/>
                    <a:pt x="2988" y="3395"/>
                  </a:cubicBezTo>
                  <a:lnTo>
                    <a:pt x="2988" y="3395"/>
                  </a:lnTo>
                  <a:cubicBezTo>
                    <a:pt x="2986" y="3395"/>
                    <a:pt x="2977" y="3406"/>
                    <a:pt x="2980" y="3408"/>
                  </a:cubicBezTo>
                  <a:cubicBezTo>
                    <a:pt x="2982" y="3409"/>
                    <a:pt x="2988" y="3409"/>
                    <a:pt x="2996" y="3409"/>
                  </a:cubicBezTo>
                  <a:cubicBezTo>
                    <a:pt x="3010" y="3409"/>
                    <a:pt x="3029" y="3408"/>
                    <a:pt x="3035" y="3407"/>
                  </a:cubicBezTo>
                  <a:cubicBezTo>
                    <a:pt x="3050" y="3404"/>
                    <a:pt x="3042" y="3400"/>
                    <a:pt x="3061" y="3397"/>
                  </a:cubicBezTo>
                  <a:cubicBezTo>
                    <a:pt x="3070" y="3396"/>
                    <a:pt x="3079" y="3396"/>
                    <a:pt x="3088" y="3396"/>
                  </a:cubicBezTo>
                  <a:cubicBezTo>
                    <a:pt x="3095" y="3396"/>
                    <a:pt x="3101" y="3396"/>
                    <a:pt x="3107" y="3396"/>
                  </a:cubicBezTo>
                  <a:cubicBezTo>
                    <a:pt x="3136" y="3398"/>
                    <a:pt x="3145" y="3404"/>
                    <a:pt x="3163" y="3404"/>
                  </a:cubicBezTo>
                  <a:cubicBezTo>
                    <a:pt x="3171" y="3404"/>
                    <a:pt x="3180" y="3403"/>
                    <a:pt x="3194" y="3400"/>
                  </a:cubicBezTo>
                  <a:cubicBezTo>
                    <a:pt x="3212" y="3393"/>
                    <a:pt x="3231" y="3392"/>
                    <a:pt x="3255" y="3390"/>
                  </a:cubicBezTo>
                  <a:cubicBezTo>
                    <a:pt x="3265" y="3389"/>
                    <a:pt x="3270" y="3378"/>
                    <a:pt x="3292" y="3376"/>
                  </a:cubicBezTo>
                  <a:lnTo>
                    <a:pt x="3292" y="3376"/>
                  </a:lnTo>
                  <a:cubicBezTo>
                    <a:pt x="3294" y="3379"/>
                    <a:pt x="3283" y="3390"/>
                    <a:pt x="3295" y="3390"/>
                  </a:cubicBezTo>
                  <a:cubicBezTo>
                    <a:pt x="3297" y="3390"/>
                    <a:pt x="3300" y="3390"/>
                    <a:pt x="3304" y="3389"/>
                  </a:cubicBezTo>
                  <a:cubicBezTo>
                    <a:pt x="3318" y="3386"/>
                    <a:pt x="3327" y="3380"/>
                    <a:pt x="3336" y="3375"/>
                  </a:cubicBezTo>
                  <a:lnTo>
                    <a:pt x="3336" y="3375"/>
                  </a:lnTo>
                  <a:cubicBezTo>
                    <a:pt x="3332" y="3378"/>
                    <a:pt x="3336" y="3379"/>
                    <a:pt x="3343" y="3379"/>
                  </a:cubicBezTo>
                  <a:cubicBezTo>
                    <a:pt x="3358" y="3379"/>
                    <a:pt x="3388" y="3375"/>
                    <a:pt x="3396" y="3375"/>
                  </a:cubicBezTo>
                  <a:cubicBezTo>
                    <a:pt x="3417" y="3375"/>
                    <a:pt x="3401" y="3384"/>
                    <a:pt x="3420" y="3384"/>
                  </a:cubicBezTo>
                  <a:cubicBezTo>
                    <a:pt x="3421" y="3384"/>
                    <a:pt x="3423" y="3384"/>
                    <a:pt x="3425" y="3384"/>
                  </a:cubicBezTo>
                  <a:cubicBezTo>
                    <a:pt x="3451" y="3382"/>
                    <a:pt x="3452" y="3356"/>
                    <a:pt x="3423" y="3356"/>
                  </a:cubicBezTo>
                  <a:cubicBezTo>
                    <a:pt x="3422" y="3356"/>
                    <a:pt x="3421" y="3356"/>
                    <a:pt x="3420" y="3356"/>
                  </a:cubicBezTo>
                  <a:lnTo>
                    <a:pt x="3420" y="3356"/>
                  </a:lnTo>
                  <a:lnTo>
                    <a:pt x="3441" y="3354"/>
                  </a:lnTo>
                  <a:cubicBezTo>
                    <a:pt x="3463" y="3352"/>
                    <a:pt x="3488" y="3339"/>
                    <a:pt x="3464" y="3339"/>
                  </a:cubicBezTo>
                  <a:close/>
                </a:path>
              </a:pathLst>
            </a:custGeom>
            <a:solidFill>
              <a:srgbClr val="5C37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7525494" y="3685851"/>
              <a:ext cx="1179800" cy="484117"/>
            </a:xfrm>
            <a:custGeom>
              <a:rect b="b" l="l" r="r" t="t"/>
              <a:pathLst>
                <a:path extrusionOk="0" h="3551" w="8654">
                  <a:moveTo>
                    <a:pt x="5930" y="204"/>
                  </a:moveTo>
                  <a:cubicBezTo>
                    <a:pt x="6334" y="204"/>
                    <a:pt x="6713" y="233"/>
                    <a:pt x="7051" y="291"/>
                  </a:cubicBezTo>
                  <a:cubicBezTo>
                    <a:pt x="7828" y="424"/>
                    <a:pt x="8310" y="699"/>
                    <a:pt x="8373" y="1049"/>
                  </a:cubicBezTo>
                  <a:cubicBezTo>
                    <a:pt x="8435" y="1398"/>
                    <a:pt x="8080" y="1825"/>
                    <a:pt x="7398" y="2219"/>
                  </a:cubicBezTo>
                  <a:cubicBezTo>
                    <a:pt x="6676" y="2637"/>
                    <a:pt x="5674" y="2975"/>
                    <a:pt x="4578" y="3172"/>
                  </a:cubicBezTo>
                  <a:cubicBezTo>
                    <a:pt x="3932" y="3288"/>
                    <a:pt x="3300" y="3346"/>
                    <a:pt x="2722" y="3346"/>
                  </a:cubicBezTo>
                  <a:cubicBezTo>
                    <a:pt x="2318" y="3346"/>
                    <a:pt x="1940" y="3318"/>
                    <a:pt x="1602" y="3260"/>
                  </a:cubicBezTo>
                  <a:cubicBezTo>
                    <a:pt x="826" y="3128"/>
                    <a:pt x="344" y="2852"/>
                    <a:pt x="281" y="2502"/>
                  </a:cubicBezTo>
                  <a:cubicBezTo>
                    <a:pt x="218" y="2153"/>
                    <a:pt x="573" y="1726"/>
                    <a:pt x="1256" y="1332"/>
                  </a:cubicBezTo>
                  <a:cubicBezTo>
                    <a:pt x="1978" y="914"/>
                    <a:pt x="2980" y="575"/>
                    <a:pt x="4076" y="379"/>
                  </a:cubicBezTo>
                  <a:cubicBezTo>
                    <a:pt x="4721" y="263"/>
                    <a:pt x="5352" y="204"/>
                    <a:pt x="5930" y="204"/>
                  </a:cubicBezTo>
                  <a:close/>
                  <a:moveTo>
                    <a:pt x="5930" y="1"/>
                  </a:moveTo>
                  <a:cubicBezTo>
                    <a:pt x="5340" y="1"/>
                    <a:pt x="4696" y="60"/>
                    <a:pt x="4040" y="178"/>
                  </a:cubicBezTo>
                  <a:cubicBezTo>
                    <a:pt x="2921" y="379"/>
                    <a:pt x="1896" y="726"/>
                    <a:pt x="1154" y="1155"/>
                  </a:cubicBezTo>
                  <a:cubicBezTo>
                    <a:pt x="382" y="1601"/>
                    <a:pt x="1" y="2093"/>
                    <a:pt x="80" y="2538"/>
                  </a:cubicBezTo>
                  <a:cubicBezTo>
                    <a:pt x="160" y="2984"/>
                    <a:pt x="689" y="3311"/>
                    <a:pt x="1568" y="3461"/>
                  </a:cubicBezTo>
                  <a:cubicBezTo>
                    <a:pt x="1918" y="3521"/>
                    <a:pt x="2307" y="3550"/>
                    <a:pt x="2724" y="3550"/>
                  </a:cubicBezTo>
                  <a:cubicBezTo>
                    <a:pt x="3314" y="3550"/>
                    <a:pt x="3958" y="3491"/>
                    <a:pt x="4613" y="3373"/>
                  </a:cubicBezTo>
                  <a:cubicBezTo>
                    <a:pt x="5733" y="3171"/>
                    <a:pt x="6758" y="2825"/>
                    <a:pt x="7500" y="2396"/>
                  </a:cubicBezTo>
                  <a:cubicBezTo>
                    <a:pt x="8272" y="1949"/>
                    <a:pt x="8653" y="1458"/>
                    <a:pt x="8573" y="1013"/>
                  </a:cubicBezTo>
                  <a:cubicBezTo>
                    <a:pt x="8494" y="568"/>
                    <a:pt x="7965" y="240"/>
                    <a:pt x="7086" y="90"/>
                  </a:cubicBezTo>
                  <a:cubicBezTo>
                    <a:pt x="6736" y="30"/>
                    <a:pt x="6346" y="1"/>
                    <a:pt x="59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a:off x="7562030" y="3711618"/>
              <a:ext cx="1108499" cy="432447"/>
            </a:xfrm>
            <a:custGeom>
              <a:rect b="b" l="l" r="r" t="t"/>
              <a:pathLst>
                <a:path extrusionOk="0" h="3172" w="8131">
                  <a:moveTo>
                    <a:pt x="5642" y="47"/>
                  </a:moveTo>
                  <a:cubicBezTo>
                    <a:pt x="5642" y="47"/>
                    <a:pt x="5641" y="47"/>
                    <a:pt x="5641" y="47"/>
                  </a:cubicBezTo>
                  <a:lnTo>
                    <a:pt x="5641" y="47"/>
                  </a:lnTo>
                  <a:cubicBezTo>
                    <a:pt x="5641" y="47"/>
                    <a:pt x="5642" y="47"/>
                    <a:pt x="5642" y="47"/>
                  </a:cubicBezTo>
                  <a:close/>
                  <a:moveTo>
                    <a:pt x="6193" y="37"/>
                  </a:moveTo>
                  <a:cubicBezTo>
                    <a:pt x="6194" y="37"/>
                    <a:pt x="6195" y="37"/>
                    <a:pt x="6196" y="37"/>
                  </a:cubicBezTo>
                  <a:cubicBezTo>
                    <a:pt x="6210" y="38"/>
                    <a:pt x="6230" y="42"/>
                    <a:pt x="6216" y="48"/>
                  </a:cubicBezTo>
                  <a:cubicBezTo>
                    <a:pt x="6213" y="49"/>
                    <a:pt x="6209" y="49"/>
                    <a:pt x="6205" y="49"/>
                  </a:cubicBezTo>
                  <a:cubicBezTo>
                    <a:pt x="6197" y="49"/>
                    <a:pt x="6187" y="48"/>
                    <a:pt x="6178" y="47"/>
                  </a:cubicBezTo>
                  <a:cubicBezTo>
                    <a:pt x="6179" y="44"/>
                    <a:pt x="6178" y="37"/>
                    <a:pt x="6193" y="37"/>
                  </a:cubicBezTo>
                  <a:close/>
                  <a:moveTo>
                    <a:pt x="4926" y="81"/>
                  </a:moveTo>
                  <a:cubicBezTo>
                    <a:pt x="4926" y="81"/>
                    <a:pt x="4926" y="81"/>
                    <a:pt x="4926" y="81"/>
                  </a:cubicBezTo>
                  <a:cubicBezTo>
                    <a:pt x="4926" y="81"/>
                    <a:pt x="4926" y="81"/>
                    <a:pt x="4926" y="81"/>
                  </a:cubicBezTo>
                  <a:close/>
                  <a:moveTo>
                    <a:pt x="6652" y="71"/>
                  </a:moveTo>
                  <a:cubicBezTo>
                    <a:pt x="6653" y="71"/>
                    <a:pt x="6656" y="71"/>
                    <a:pt x="6658" y="71"/>
                  </a:cubicBezTo>
                  <a:cubicBezTo>
                    <a:pt x="6673" y="74"/>
                    <a:pt x="6691" y="79"/>
                    <a:pt x="6679" y="83"/>
                  </a:cubicBezTo>
                  <a:cubicBezTo>
                    <a:pt x="6677" y="84"/>
                    <a:pt x="6675" y="84"/>
                    <a:pt x="6672" y="84"/>
                  </a:cubicBezTo>
                  <a:cubicBezTo>
                    <a:pt x="6663" y="84"/>
                    <a:pt x="6651" y="81"/>
                    <a:pt x="6640" y="80"/>
                  </a:cubicBezTo>
                  <a:cubicBezTo>
                    <a:pt x="6641" y="76"/>
                    <a:pt x="6641" y="71"/>
                    <a:pt x="6652" y="71"/>
                  </a:cubicBezTo>
                  <a:close/>
                  <a:moveTo>
                    <a:pt x="6412" y="95"/>
                  </a:moveTo>
                  <a:cubicBezTo>
                    <a:pt x="6412" y="95"/>
                    <a:pt x="6412" y="95"/>
                    <a:pt x="6412" y="95"/>
                  </a:cubicBezTo>
                  <a:cubicBezTo>
                    <a:pt x="6412" y="95"/>
                    <a:pt x="6412" y="95"/>
                    <a:pt x="6412" y="95"/>
                  </a:cubicBezTo>
                  <a:close/>
                  <a:moveTo>
                    <a:pt x="6494" y="84"/>
                  </a:moveTo>
                  <a:cubicBezTo>
                    <a:pt x="6481" y="84"/>
                    <a:pt x="6468" y="92"/>
                    <a:pt x="6492" y="95"/>
                  </a:cubicBezTo>
                  <a:cubicBezTo>
                    <a:pt x="6498" y="96"/>
                    <a:pt x="6504" y="96"/>
                    <a:pt x="6508" y="97"/>
                  </a:cubicBezTo>
                  <a:cubicBezTo>
                    <a:pt x="6510" y="87"/>
                    <a:pt x="6502" y="84"/>
                    <a:pt x="6494" y="84"/>
                  </a:cubicBezTo>
                  <a:close/>
                  <a:moveTo>
                    <a:pt x="3596" y="226"/>
                  </a:moveTo>
                  <a:lnTo>
                    <a:pt x="3596" y="226"/>
                  </a:lnTo>
                  <a:cubicBezTo>
                    <a:pt x="3596" y="226"/>
                    <a:pt x="3596" y="226"/>
                    <a:pt x="3596" y="226"/>
                  </a:cubicBezTo>
                  <a:lnTo>
                    <a:pt x="3596" y="226"/>
                  </a:lnTo>
                  <a:cubicBezTo>
                    <a:pt x="3596" y="226"/>
                    <a:pt x="3596" y="226"/>
                    <a:pt x="3596" y="226"/>
                  </a:cubicBezTo>
                  <a:close/>
                  <a:moveTo>
                    <a:pt x="3351" y="275"/>
                  </a:moveTo>
                  <a:cubicBezTo>
                    <a:pt x="3328" y="275"/>
                    <a:pt x="3325" y="286"/>
                    <a:pt x="3339" y="286"/>
                  </a:cubicBezTo>
                  <a:cubicBezTo>
                    <a:pt x="3342" y="286"/>
                    <a:pt x="3344" y="286"/>
                    <a:pt x="3347" y="285"/>
                  </a:cubicBezTo>
                  <a:lnTo>
                    <a:pt x="3361" y="276"/>
                  </a:lnTo>
                  <a:cubicBezTo>
                    <a:pt x="3358" y="275"/>
                    <a:pt x="3354" y="275"/>
                    <a:pt x="3351" y="275"/>
                  </a:cubicBezTo>
                  <a:close/>
                  <a:moveTo>
                    <a:pt x="3175" y="311"/>
                  </a:moveTo>
                  <a:cubicBezTo>
                    <a:pt x="3175" y="311"/>
                    <a:pt x="3175" y="311"/>
                    <a:pt x="3175" y="311"/>
                  </a:cubicBezTo>
                  <a:lnTo>
                    <a:pt x="3175" y="311"/>
                  </a:lnTo>
                  <a:cubicBezTo>
                    <a:pt x="3175" y="311"/>
                    <a:pt x="3175" y="311"/>
                    <a:pt x="3175" y="311"/>
                  </a:cubicBezTo>
                  <a:close/>
                  <a:moveTo>
                    <a:pt x="2844" y="411"/>
                  </a:moveTo>
                  <a:lnTo>
                    <a:pt x="2844" y="411"/>
                  </a:lnTo>
                  <a:cubicBezTo>
                    <a:pt x="2844" y="411"/>
                    <a:pt x="2844" y="411"/>
                    <a:pt x="2844" y="411"/>
                  </a:cubicBezTo>
                  <a:cubicBezTo>
                    <a:pt x="2844" y="411"/>
                    <a:pt x="2844" y="411"/>
                    <a:pt x="2844" y="411"/>
                  </a:cubicBezTo>
                  <a:close/>
                  <a:moveTo>
                    <a:pt x="2752" y="474"/>
                  </a:moveTo>
                  <a:cubicBezTo>
                    <a:pt x="2752" y="474"/>
                    <a:pt x="2752" y="474"/>
                    <a:pt x="2752" y="474"/>
                  </a:cubicBezTo>
                  <a:cubicBezTo>
                    <a:pt x="2752" y="474"/>
                    <a:pt x="2752" y="474"/>
                    <a:pt x="2752" y="474"/>
                  </a:cubicBezTo>
                  <a:close/>
                  <a:moveTo>
                    <a:pt x="2613" y="478"/>
                  </a:moveTo>
                  <a:cubicBezTo>
                    <a:pt x="2624" y="478"/>
                    <a:pt x="2619" y="486"/>
                    <a:pt x="2593" y="494"/>
                  </a:cubicBezTo>
                  <a:cubicBezTo>
                    <a:pt x="2588" y="495"/>
                    <a:pt x="2585" y="496"/>
                    <a:pt x="2582" y="496"/>
                  </a:cubicBezTo>
                  <a:cubicBezTo>
                    <a:pt x="2571" y="496"/>
                    <a:pt x="2574" y="487"/>
                    <a:pt x="2590" y="482"/>
                  </a:cubicBezTo>
                  <a:cubicBezTo>
                    <a:pt x="2600" y="479"/>
                    <a:pt x="2608" y="478"/>
                    <a:pt x="2613" y="478"/>
                  </a:cubicBezTo>
                  <a:close/>
                  <a:moveTo>
                    <a:pt x="2390" y="537"/>
                  </a:moveTo>
                  <a:cubicBezTo>
                    <a:pt x="2401" y="538"/>
                    <a:pt x="2418" y="539"/>
                    <a:pt x="2393" y="549"/>
                  </a:cubicBezTo>
                  <a:cubicBezTo>
                    <a:pt x="2388" y="550"/>
                    <a:pt x="2384" y="551"/>
                    <a:pt x="2382" y="551"/>
                  </a:cubicBezTo>
                  <a:cubicBezTo>
                    <a:pt x="2371" y="551"/>
                    <a:pt x="2375" y="542"/>
                    <a:pt x="2390" y="537"/>
                  </a:cubicBezTo>
                  <a:close/>
                  <a:moveTo>
                    <a:pt x="2113" y="668"/>
                  </a:moveTo>
                  <a:cubicBezTo>
                    <a:pt x="2113" y="668"/>
                    <a:pt x="2113" y="668"/>
                    <a:pt x="2113" y="668"/>
                  </a:cubicBezTo>
                  <a:cubicBezTo>
                    <a:pt x="2113" y="668"/>
                    <a:pt x="2113" y="668"/>
                    <a:pt x="2113" y="668"/>
                  </a:cubicBezTo>
                  <a:close/>
                  <a:moveTo>
                    <a:pt x="1506" y="864"/>
                  </a:moveTo>
                  <a:cubicBezTo>
                    <a:pt x="1485" y="866"/>
                    <a:pt x="1474" y="873"/>
                    <a:pt x="1479" y="882"/>
                  </a:cubicBezTo>
                  <a:lnTo>
                    <a:pt x="1494" y="876"/>
                  </a:lnTo>
                  <a:lnTo>
                    <a:pt x="1506" y="864"/>
                  </a:lnTo>
                  <a:close/>
                  <a:moveTo>
                    <a:pt x="1272" y="970"/>
                  </a:moveTo>
                  <a:cubicBezTo>
                    <a:pt x="1272" y="970"/>
                    <a:pt x="1273" y="970"/>
                    <a:pt x="1273" y="970"/>
                  </a:cubicBezTo>
                  <a:lnTo>
                    <a:pt x="1273" y="970"/>
                  </a:lnTo>
                  <a:cubicBezTo>
                    <a:pt x="1273" y="970"/>
                    <a:pt x="1272" y="970"/>
                    <a:pt x="1272" y="970"/>
                  </a:cubicBezTo>
                  <a:close/>
                  <a:moveTo>
                    <a:pt x="1060" y="1096"/>
                  </a:moveTo>
                  <a:cubicBezTo>
                    <a:pt x="1064" y="1096"/>
                    <a:pt x="1068" y="1097"/>
                    <a:pt x="1069" y="1099"/>
                  </a:cubicBezTo>
                  <a:cubicBezTo>
                    <a:pt x="1072" y="1105"/>
                    <a:pt x="1058" y="1117"/>
                    <a:pt x="1044" y="1120"/>
                  </a:cubicBezTo>
                  <a:cubicBezTo>
                    <a:pt x="1042" y="1120"/>
                    <a:pt x="1039" y="1120"/>
                    <a:pt x="1037" y="1120"/>
                  </a:cubicBezTo>
                  <a:cubicBezTo>
                    <a:pt x="1021" y="1120"/>
                    <a:pt x="1016" y="1109"/>
                    <a:pt x="1050" y="1097"/>
                  </a:cubicBezTo>
                  <a:cubicBezTo>
                    <a:pt x="1053" y="1096"/>
                    <a:pt x="1057" y="1096"/>
                    <a:pt x="1060" y="1096"/>
                  </a:cubicBezTo>
                  <a:close/>
                  <a:moveTo>
                    <a:pt x="7942" y="1390"/>
                  </a:moveTo>
                  <a:cubicBezTo>
                    <a:pt x="7942" y="1390"/>
                    <a:pt x="7942" y="1391"/>
                    <a:pt x="7942" y="1391"/>
                  </a:cubicBezTo>
                  <a:lnTo>
                    <a:pt x="7942" y="1390"/>
                  </a:lnTo>
                  <a:close/>
                  <a:moveTo>
                    <a:pt x="588" y="1419"/>
                  </a:moveTo>
                  <a:cubicBezTo>
                    <a:pt x="593" y="1419"/>
                    <a:pt x="593" y="1421"/>
                    <a:pt x="581" y="1431"/>
                  </a:cubicBezTo>
                  <a:cubicBezTo>
                    <a:pt x="575" y="1435"/>
                    <a:pt x="570" y="1437"/>
                    <a:pt x="568" y="1437"/>
                  </a:cubicBezTo>
                  <a:cubicBezTo>
                    <a:pt x="562" y="1437"/>
                    <a:pt x="564" y="1429"/>
                    <a:pt x="574" y="1421"/>
                  </a:cubicBezTo>
                  <a:cubicBezTo>
                    <a:pt x="579" y="1420"/>
                    <a:pt x="585" y="1419"/>
                    <a:pt x="588" y="1419"/>
                  </a:cubicBezTo>
                  <a:close/>
                  <a:moveTo>
                    <a:pt x="5603" y="1"/>
                  </a:moveTo>
                  <a:cubicBezTo>
                    <a:pt x="5592" y="1"/>
                    <a:pt x="5583" y="1"/>
                    <a:pt x="5580" y="3"/>
                  </a:cubicBezTo>
                  <a:cubicBezTo>
                    <a:pt x="5572" y="10"/>
                    <a:pt x="5569" y="15"/>
                    <a:pt x="5554" y="15"/>
                  </a:cubicBezTo>
                  <a:cubicBezTo>
                    <a:pt x="5548" y="15"/>
                    <a:pt x="5541" y="14"/>
                    <a:pt x="5531" y="13"/>
                  </a:cubicBezTo>
                  <a:cubicBezTo>
                    <a:pt x="5509" y="12"/>
                    <a:pt x="5484" y="10"/>
                    <a:pt x="5460" y="10"/>
                  </a:cubicBezTo>
                  <a:cubicBezTo>
                    <a:pt x="5450" y="10"/>
                    <a:pt x="5439" y="10"/>
                    <a:pt x="5429" y="11"/>
                  </a:cubicBezTo>
                  <a:cubicBezTo>
                    <a:pt x="5409" y="13"/>
                    <a:pt x="5394" y="24"/>
                    <a:pt x="5379" y="24"/>
                  </a:cubicBezTo>
                  <a:cubicBezTo>
                    <a:pt x="5378" y="24"/>
                    <a:pt x="5377" y="24"/>
                    <a:pt x="5376" y="24"/>
                  </a:cubicBezTo>
                  <a:cubicBezTo>
                    <a:pt x="5349" y="22"/>
                    <a:pt x="5346" y="6"/>
                    <a:pt x="5314" y="4"/>
                  </a:cubicBezTo>
                  <a:cubicBezTo>
                    <a:pt x="5294" y="4"/>
                    <a:pt x="5308" y="15"/>
                    <a:pt x="5308" y="18"/>
                  </a:cubicBezTo>
                  <a:cubicBezTo>
                    <a:pt x="5307" y="18"/>
                    <a:pt x="5307" y="18"/>
                    <a:pt x="5306" y="18"/>
                  </a:cubicBezTo>
                  <a:cubicBezTo>
                    <a:pt x="5293" y="18"/>
                    <a:pt x="5285" y="8"/>
                    <a:pt x="5273" y="8"/>
                  </a:cubicBezTo>
                  <a:cubicBezTo>
                    <a:pt x="5271" y="8"/>
                    <a:pt x="5269" y="8"/>
                    <a:pt x="5267" y="9"/>
                  </a:cubicBezTo>
                  <a:cubicBezTo>
                    <a:pt x="5262" y="11"/>
                    <a:pt x="5257" y="33"/>
                    <a:pt x="5238" y="33"/>
                  </a:cubicBezTo>
                  <a:cubicBezTo>
                    <a:pt x="5236" y="33"/>
                    <a:pt x="5233" y="33"/>
                    <a:pt x="5230" y="32"/>
                  </a:cubicBezTo>
                  <a:cubicBezTo>
                    <a:pt x="5218" y="28"/>
                    <a:pt x="5230" y="20"/>
                    <a:pt x="5207" y="17"/>
                  </a:cubicBezTo>
                  <a:cubicBezTo>
                    <a:pt x="5205" y="17"/>
                    <a:pt x="5202" y="17"/>
                    <a:pt x="5199" y="17"/>
                  </a:cubicBezTo>
                  <a:cubicBezTo>
                    <a:pt x="5190" y="17"/>
                    <a:pt x="5178" y="18"/>
                    <a:pt x="5171" y="19"/>
                  </a:cubicBezTo>
                  <a:cubicBezTo>
                    <a:pt x="5146" y="23"/>
                    <a:pt x="5179" y="35"/>
                    <a:pt x="5132" y="37"/>
                  </a:cubicBezTo>
                  <a:cubicBezTo>
                    <a:pt x="5134" y="30"/>
                    <a:pt x="5129" y="25"/>
                    <a:pt x="5115" y="21"/>
                  </a:cubicBezTo>
                  <a:cubicBezTo>
                    <a:pt x="5108" y="20"/>
                    <a:pt x="5099" y="19"/>
                    <a:pt x="5091" y="19"/>
                  </a:cubicBezTo>
                  <a:cubicBezTo>
                    <a:pt x="5078" y="19"/>
                    <a:pt x="5068" y="21"/>
                    <a:pt x="5068" y="27"/>
                  </a:cubicBezTo>
                  <a:lnTo>
                    <a:pt x="5068" y="27"/>
                  </a:lnTo>
                  <a:cubicBezTo>
                    <a:pt x="5068" y="21"/>
                    <a:pt x="5062" y="18"/>
                    <a:pt x="5054" y="18"/>
                  </a:cubicBezTo>
                  <a:cubicBezTo>
                    <a:pt x="5045" y="18"/>
                    <a:pt x="5032" y="22"/>
                    <a:pt x="5020" y="27"/>
                  </a:cubicBezTo>
                  <a:cubicBezTo>
                    <a:pt x="5020" y="24"/>
                    <a:pt x="5014" y="23"/>
                    <a:pt x="5005" y="23"/>
                  </a:cubicBezTo>
                  <a:cubicBezTo>
                    <a:pt x="4975" y="23"/>
                    <a:pt x="4911" y="34"/>
                    <a:pt x="4902" y="35"/>
                  </a:cubicBezTo>
                  <a:cubicBezTo>
                    <a:pt x="4907" y="34"/>
                    <a:pt x="4911" y="34"/>
                    <a:pt x="4915" y="34"/>
                  </a:cubicBezTo>
                  <a:cubicBezTo>
                    <a:pt x="4948" y="34"/>
                    <a:pt x="4941" y="45"/>
                    <a:pt x="4900" y="45"/>
                  </a:cubicBezTo>
                  <a:cubicBezTo>
                    <a:pt x="4899" y="45"/>
                    <a:pt x="4898" y="45"/>
                    <a:pt x="4896" y="45"/>
                  </a:cubicBezTo>
                  <a:cubicBezTo>
                    <a:pt x="4891" y="45"/>
                    <a:pt x="4885" y="45"/>
                    <a:pt x="4879" y="45"/>
                  </a:cubicBezTo>
                  <a:cubicBezTo>
                    <a:pt x="4852" y="45"/>
                    <a:pt x="4824" y="46"/>
                    <a:pt x="4797" y="49"/>
                  </a:cubicBezTo>
                  <a:cubicBezTo>
                    <a:pt x="4797" y="56"/>
                    <a:pt x="4822" y="57"/>
                    <a:pt x="4849" y="57"/>
                  </a:cubicBezTo>
                  <a:cubicBezTo>
                    <a:pt x="4869" y="57"/>
                    <a:pt x="4889" y="56"/>
                    <a:pt x="4903" y="56"/>
                  </a:cubicBezTo>
                  <a:cubicBezTo>
                    <a:pt x="4905" y="56"/>
                    <a:pt x="4907" y="56"/>
                    <a:pt x="4909" y="56"/>
                  </a:cubicBezTo>
                  <a:cubicBezTo>
                    <a:pt x="4883" y="59"/>
                    <a:pt x="4858" y="61"/>
                    <a:pt x="4832" y="63"/>
                  </a:cubicBezTo>
                  <a:cubicBezTo>
                    <a:pt x="4825" y="63"/>
                    <a:pt x="4818" y="63"/>
                    <a:pt x="4810" y="63"/>
                  </a:cubicBezTo>
                  <a:cubicBezTo>
                    <a:pt x="4797" y="63"/>
                    <a:pt x="4785" y="62"/>
                    <a:pt x="4779" y="59"/>
                  </a:cubicBezTo>
                  <a:cubicBezTo>
                    <a:pt x="4771" y="54"/>
                    <a:pt x="4790" y="49"/>
                    <a:pt x="4768" y="46"/>
                  </a:cubicBezTo>
                  <a:cubicBezTo>
                    <a:pt x="4763" y="45"/>
                    <a:pt x="4758" y="45"/>
                    <a:pt x="4754" y="45"/>
                  </a:cubicBezTo>
                  <a:cubicBezTo>
                    <a:pt x="4721" y="45"/>
                    <a:pt x="4708" y="59"/>
                    <a:pt x="4673" y="63"/>
                  </a:cubicBezTo>
                  <a:cubicBezTo>
                    <a:pt x="4662" y="64"/>
                    <a:pt x="4652" y="64"/>
                    <a:pt x="4643" y="64"/>
                  </a:cubicBezTo>
                  <a:cubicBezTo>
                    <a:pt x="4623" y="64"/>
                    <a:pt x="4606" y="61"/>
                    <a:pt x="4590" y="57"/>
                  </a:cubicBezTo>
                  <a:cubicBezTo>
                    <a:pt x="4590" y="64"/>
                    <a:pt x="4564" y="76"/>
                    <a:pt x="4547" y="82"/>
                  </a:cubicBezTo>
                  <a:cubicBezTo>
                    <a:pt x="4541" y="83"/>
                    <a:pt x="4538" y="84"/>
                    <a:pt x="4535" y="84"/>
                  </a:cubicBezTo>
                  <a:cubicBezTo>
                    <a:pt x="4526" y="84"/>
                    <a:pt x="4531" y="76"/>
                    <a:pt x="4525" y="76"/>
                  </a:cubicBezTo>
                  <a:cubicBezTo>
                    <a:pt x="4525" y="76"/>
                    <a:pt x="4525" y="76"/>
                    <a:pt x="4524" y="76"/>
                  </a:cubicBezTo>
                  <a:cubicBezTo>
                    <a:pt x="4521" y="77"/>
                    <a:pt x="4518" y="78"/>
                    <a:pt x="4516" y="79"/>
                  </a:cubicBezTo>
                  <a:lnTo>
                    <a:pt x="4516" y="79"/>
                  </a:lnTo>
                  <a:cubicBezTo>
                    <a:pt x="4517" y="75"/>
                    <a:pt x="4516" y="73"/>
                    <a:pt x="4512" y="72"/>
                  </a:cubicBezTo>
                  <a:cubicBezTo>
                    <a:pt x="4510" y="72"/>
                    <a:pt x="4508" y="72"/>
                    <a:pt x="4506" y="72"/>
                  </a:cubicBezTo>
                  <a:cubicBezTo>
                    <a:pt x="4489" y="72"/>
                    <a:pt x="4461" y="77"/>
                    <a:pt x="4448" y="79"/>
                  </a:cubicBezTo>
                  <a:cubicBezTo>
                    <a:pt x="4429" y="83"/>
                    <a:pt x="4396" y="88"/>
                    <a:pt x="4386" y="96"/>
                  </a:cubicBezTo>
                  <a:cubicBezTo>
                    <a:pt x="4379" y="100"/>
                    <a:pt x="4378" y="103"/>
                    <a:pt x="4361" y="104"/>
                  </a:cubicBezTo>
                  <a:cubicBezTo>
                    <a:pt x="4358" y="104"/>
                    <a:pt x="4356" y="104"/>
                    <a:pt x="4354" y="104"/>
                  </a:cubicBezTo>
                  <a:cubicBezTo>
                    <a:pt x="4346" y="104"/>
                    <a:pt x="4341" y="103"/>
                    <a:pt x="4337" y="101"/>
                  </a:cubicBezTo>
                  <a:cubicBezTo>
                    <a:pt x="4335" y="99"/>
                    <a:pt x="4334" y="98"/>
                    <a:pt x="4331" y="98"/>
                  </a:cubicBezTo>
                  <a:cubicBezTo>
                    <a:pt x="4328" y="98"/>
                    <a:pt x="4324" y="99"/>
                    <a:pt x="4317" y="100"/>
                  </a:cubicBezTo>
                  <a:cubicBezTo>
                    <a:pt x="4297" y="103"/>
                    <a:pt x="4282" y="111"/>
                    <a:pt x="4262" y="115"/>
                  </a:cubicBezTo>
                  <a:cubicBezTo>
                    <a:pt x="4243" y="119"/>
                    <a:pt x="4222" y="123"/>
                    <a:pt x="4203" y="125"/>
                  </a:cubicBezTo>
                  <a:cubicBezTo>
                    <a:pt x="4202" y="125"/>
                    <a:pt x="4201" y="125"/>
                    <a:pt x="4199" y="125"/>
                  </a:cubicBezTo>
                  <a:cubicBezTo>
                    <a:pt x="4189" y="125"/>
                    <a:pt x="4177" y="122"/>
                    <a:pt x="4169" y="122"/>
                  </a:cubicBezTo>
                  <a:cubicBezTo>
                    <a:pt x="4167" y="122"/>
                    <a:pt x="4165" y="122"/>
                    <a:pt x="4164" y="123"/>
                  </a:cubicBezTo>
                  <a:cubicBezTo>
                    <a:pt x="4159" y="123"/>
                    <a:pt x="4167" y="126"/>
                    <a:pt x="4161" y="127"/>
                  </a:cubicBezTo>
                  <a:lnTo>
                    <a:pt x="4145" y="130"/>
                  </a:lnTo>
                  <a:lnTo>
                    <a:pt x="4069" y="141"/>
                  </a:lnTo>
                  <a:cubicBezTo>
                    <a:pt x="4042" y="145"/>
                    <a:pt x="3989" y="150"/>
                    <a:pt x="3990" y="163"/>
                  </a:cubicBezTo>
                  <a:lnTo>
                    <a:pt x="3990" y="163"/>
                  </a:lnTo>
                  <a:cubicBezTo>
                    <a:pt x="3989" y="159"/>
                    <a:pt x="3982" y="158"/>
                    <a:pt x="3972" y="158"/>
                  </a:cubicBezTo>
                  <a:cubicBezTo>
                    <a:pt x="3954" y="158"/>
                    <a:pt x="3927" y="162"/>
                    <a:pt x="3914" y="165"/>
                  </a:cubicBezTo>
                  <a:cubicBezTo>
                    <a:pt x="3885" y="169"/>
                    <a:pt x="3883" y="178"/>
                    <a:pt x="3855" y="181"/>
                  </a:cubicBezTo>
                  <a:cubicBezTo>
                    <a:pt x="3854" y="181"/>
                    <a:pt x="3854" y="181"/>
                    <a:pt x="3853" y="181"/>
                  </a:cubicBezTo>
                  <a:cubicBezTo>
                    <a:pt x="3843" y="181"/>
                    <a:pt x="3850" y="173"/>
                    <a:pt x="3838" y="173"/>
                  </a:cubicBezTo>
                  <a:cubicBezTo>
                    <a:pt x="3837" y="173"/>
                    <a:pt x="3836" y="173"/>
                    <a:pt x="3834" y="173"/>
                  </a:cubicBezTo>
                  <a:cubicBezTo>
                    <a:pt x="3824" y="173"/>
                    <a:pt x="3811" y="176"/>
                    <a:pt x="3801" y="179"/>
                  </a:cubicBezTo>
                  <a:cubicBezTo>
                    <a:pt x="3786" y="182"/>
                    <a:pt x="3769" y="186"/>
                    <a:pt x="3756" y="192"/>
                  </a:cubicBezTo>
                  <a:cubicBezTo>
                    <a:pt x="3751" y="194"/>
                    <a:pt x="3751" y="197"/>
                    <a:pt x="3752" y="199"/>
                  </a:cubicBezTo>
                  <a:lnTo>
                    <a:pt x="3752" y="199"/>
                  </a:lnTo>
                  <a:cubicBezTo>
                    <a:pt x="3751" y="197"/>
                    <a:pt x="3748" y="197"/>
                    <a:pt x="3746" y="197"/>
                  </a:cubicBezTo>
                  <a:cubicBezTo>
                    <a:pt x="3733" y="197"/>
                    <a:pt x="3712" y="206"/>
                    <a:pt x="3699" y="208"/>
                  </a:cubicBezTo>
                  <a:cubicBezTo>
                    <a:pt x="3698" y="209"/>
                    <a:pt x="3697" y="209"/>
                    <a:pt x="3696" y="209"/>
                  </a:cubicBezTo>
                  <a:cubicBezTo>
                    <a:pt x="3683" y="209"/>
                    <a:pt x="3694" y="193"/>
                    <a:pt x="3680" y="193"/>
                  </a:cubicBezTo>
                  <a:cubicBezTo>
                    <a:pt x="3677" y="193"/>
                    <a:pt x="3674" y="193"/>
                    <a:pt x="3670" y="194"/>
                  </a:cubicBezTo>
                  <a:cubicBezTo>
                    <a:pt x="3633" y="206"/>
                    <a:pt x="3652" y="220"/>
                    <a:pt x="3641" y="231"/>
                  </a:cubicBezTo>
                  <a:cubicBezTo>
                    <a:pt x="3638" y="233"/>
                    <a:pt x="3634" y="234"/>
                    <a:pt x="3629" y="234"/>
                  </a:cubicBezTo>
                  <a:cubicBezTo>
                    <a:pt x="3615" y="234"/>
                    <a:pt x="3596" y="227"/>
                    <a:pt x="3596" y="226"/>
                  </a:cubicBezTo>
                  <a:lnTo>
                    <a:pt x="3596" y="226"/>
                  </a:lnTo>
                  <a:cubicBezTo>
                    <a:pt x="3590" y="231"/>
                    <a:pt x="3597" y="233"/>
                    <a:pt x="3577" y="237"/>
                  </a:cubicBezTo>
                  <a:cubicBezTo>
                    <a:pt x="3572" y="239"/>
                    <a:pt x="3557" y="241"/>
                    <a:pt x="3553" y="243"/>
                  </a:cubicBezTo>
                  <a:cubicBezTo>
                    <a:pt x="3547" y="246"/>
                    <a:pt x="3553" y="248"/>
                    <a:pt x="3549" y="252"/>
                  </a:cubicBezTo>
                  <a:cubicBezTo>
                    <a:pt x="3543" y="256"/>
                    <a:pt x="3529" y="259"/>
                    <a:pt x="3521" y="261"/>
                  </a:cubicBezTo>
                  <a:cubicBezTo>
                    <a:pt x="3521" y="256"/>
                    <a:pt x="3519" y="253"/>
                    <a:pt x="3513" y="253"/>
                  </a:cubicBezTo>
                  <a:cubicBezTo>
                    <a:pt x="3509" y="253"/>
                    <a:pt x="3503" y="254"/>
                    <a:pt x="3495" y="256"/>
                  </a:cubicBezTo>
                  <a:cubicBezTo>
                    <a:pt x="3478" y="261"/>
                    <a:pt x="3469" y="265"/>
                    <a:pt x="3464" y="265"/>
                  </a:cubicBezTo>
                  <a:cubicBezTo>
                    <a:pt x="3460" y="265"/>
                    <a:pt x="3458" y="263"/>
                    <a:pt x="3456" y="259"/>
                  </a:cubicBezTo>
                  <a:cubicBezTo>
                    <a:pt x="3455" y="258"/>
                    <a:pt x="3454" y="258"/>
                    <a:pt x="3451" y="258"/>
                  </a:cubicBezTo>
                  <a:cubicBezTo>
                    <a:pt x="3440" y="258"/>
                    <a:pt x="3413" y="264"/>
                    <a:pt x="3410" y="267"/>
                  </a:cubicBezTo>
                  <a:cubicBezTo>
                    <a:pt x="3405" y="273"/>
                    <a:pt x="3418" y="272"/>
                    <a:pt x="3400" y="276"/>
                  </a:cubicBezTo>
                  <a:cubicBezTo>
                    <a:pt x="3381" y="283"/>
                    <a:pt x="3358" y="287"/>
                    <a:pt x="3338" y="290"/>
                  </a:cubicBezTo>
                  <a:cubicBezTo>
                    <a:pt x="3333" y="291"/>
                    <a:pt x="3329" y="291"/>
                    <a:pt x="3325" y="291"/>
                  </a:cubicBezTo>
                  <a:cubicBezTo>
                    <a:pt x="3315" y="291"/>
                    <a:pt x="3310" y="289"/>
                    <a:pt x="3299" y="289"/>
                  </a:cubicBezTo>
                  <a:cubicBezTo>
                    <a:pt x="3297" y="289"/>
                    <a:pt x="3296" y="289"/>
                    <a:pt x="3294" y="290"/>
                  </a:cubicBezTo>
                  <a:cubicBezTo>
                    <a:pt x="3277" y="290"/>
                    <a:pt x="3250" y="296"/>
                    <a:pt x="3236" y="303"/>
                  </a:cubicBezTo>
                  <a:cubicBezTo>
                    <a:pt x="3225" y="310"/>
                    <a:pt x="3200" y="312"/>
                    <a:pt x="3186" y="312"/>
                  </a:cubicBezTo>
                  <a:cubicBezTo>
                    <a:pt x="3180" y="312"/>
                    <a:pt x="3175" y="312"/>
                    <a:pt x="3175" y="311"/>
                  </a:cubicBezTo>
                  <a:lnTo>
                    <a:pt x="3175" y="311"/>
                  </a:lnTo>
                  <a:cubicBezTo>
                    <a:pt x="3154" y="324"/>
                    <a:pt x="3204" y="323"/>
                    <a:pt x="3205" y="327"/>
                  </a:cubicBezTo>
                  <a:cubicBezTo>
                    <a:pt x="3205" y="328"/>
                    <a:pt x="3187" y="333"/>
                    <a:pt x="3180" y="333"/>
                  </a:cubicBezTo>
                  <a:cubicBezTo>
                    <a:pt x="3178" y="333"/>
                    <a:pt x="3178" y="333"/>
                    <a:pt x="3177" y="332"/>
                  </a:cubicBezTo>
                  <a:cubicBezTo>
                    <a:pt x="3177" y="331"/>
                    <a:pt x="3175" y="330"/>
                    <a:pt x="3172" y="330"/>
                  </a:cubicBezTo>
                  <a:cubicBezTo>
                    <a:pt x="3163" y="330"/>
                    <a:pt x="3144" y="337"/>
                    <a:pt x="3134" y="341"/>
                  </a:cubicBezTo>
                  <a:cubicBezTo>
                    <a:pt x="3126" y="345"/>
                    <a:pt x="3121" y="346"/>
                    <a:pt x="3118" y="346"/>
                  </a:cubicBezTo>
                  <a:cubicBezTo>
                    <a:pt x="3110" y="346"/>
                    <a:pt x="3112" y="339"/>
                    <a:pt x="3099" y="337"/>
                  </a:cubicBezTo>
                  <a:cubicBezTo>
                    <a:pt x="3098" y="337"/>
                    <a:pt x="3097" y="336"/>
                    <a:pt x="3097" y="336"/>
                  </a:cubicBezTo>
                  <a:cubicBezTo>
                    <a:pt x="3088" y="336"/>
                    <a:pt x="3085" y="344"/>
                    <a:pt x="3083" y="345"/>
                  </a:cubicBezTo>
                  <a:cubicBezTo>
                    <a:pt x="3084" y="352"/>
                    <a:pt x="3063" y="356"/>
                    <a:pt x="3051" y="359"/>
                  </a:cubicBezTo>
                  <a:cubicBezTo>
                    <a:pt x="3021" y="366"/>
                    <a:pt x="3015" y="364"/>
                    <a:pt x="2992" y="379"/>
                  </a:cubicBezTo>
                  <a:cubicBezTo>
                    <a:pt x="2989" y="380"/>
                    <a:pt x="2971" y="389"/>
                    <a:pt x="2968" y="389"/>
                  </a:cubicBezTo>
                  <a:cubicBezTo>
                    <a:pt x="2959" y="388"/>
                    <a:pt x="2985" y="370"/>
                    <a:pt x="2968" y="370"/>
                  </a:cubicBezTo>
                  <a:cubicBezTo>
                    <a:pt x="2966" y="370"/>
                    <a:pt x="2964" y="370"/>
                    <a:pt x="2961" y="371"/>
                  </a:cubicBezTo>
                  <a:cubicBezTo>
                    <a:pt x="2930" y="376"/>
                    <a:pt x="2895" y="386"/>
                    <a:pt x="2865" y="394"/>
                  </a:cubicBezTo>
                  <a:cubicBezTo>
                    <a:pt x="2867" y="394"/>
                    <a:pt x="2879" y="390"/>
                    <a:pt x="2886" y="390"/>
                  </a:cubicBezTo>
                  <a:cubicBezTo>
                    <a:pt x="2889" y="390"/>
                    <a:pt x="2891" y="391"/>
                    <a:pt x="2891" y="393"/>
                  </a:cubicBezTo>
                  <a:cubicBezTo>
                    <a:pt x="2891" y="395"/>
                    <a:pt x="2842" y="405"/>
                    <a:pt x="2844" y="411"/>
                  </a:cubicBezTo>
                  <a:lnTo>
                    <a:pt x="2844" y="411"/>
                  </a:lnTo>
                  <a:cubicBezTo>
                    <a:pt x="2843" y="409"/>
                    <a:pt x="2860" y="408"/>
                    <a:pt x="2869" y="408"/>
                  </a:cubicBezTo>
                  <a:cubicBezTo>
                    <a:pt x="2875" y="408"/>
                    <a:pt x="2878" y="408"/>
                    <a:pt x="2875" y="409"/>
                  </a:cubicBezTo>
                  <a:cubicBezTo>
                    <a:pt x="2859" y="416"/>
                    <a:pt x="2839" y="428"/>
                    <a:pt x="2829" y="428"/>
                  </a:cubicBezTo>
                  <a:cubicBezTo>
                    <a:pt x="2825" y="428"/>
                    <a:pt x="2823" y="427"/>
                    <a:pt x="2822" y="423"/>
                  </a:cubicBezTo>
                  <a:cubicBezTo>
                    <a:pt x="2825" y="419"/>
                    <a:pt x="2832" y="413"/>
                    <a:pt x="2824" y="413"/>
                  </a:cubicBezTo>
                  <a:cubicBezTo>
                    <a:pt x="2823" y="413"/>
                    <a:pt x="2820" y="413"/>
                    <a:pt x="2817" y="414"/>
                  </a:cubicBezTo>
                  <a:cubicBezTo>
                    <a:pt x="2791" y="419"/>
                    <a:pt x="2755" y="428"/>
                    <a:pt x="2730" y="437"/>
                  </a:cubicBezTo>
                  <a:cubicBezTo>
                    <a:pt x="2712" y="445"/>
                    <a:pt x="2732" y="449"/>
                    <a:pt x="2731" y="455"/>
                  </a:cubicBezTo>
                  <a:cubicBezTo>
                    <a:pt x="2719" y="458"/>
                    <a:pt x="2681" y="464"/>
                    <a:pt x="2665" y="464"/>
                  </a:cubicBezTo>
                  <a:cubicBezTo>
                    <a:pt x="2663" y="464"/>
                    <a:pt x="2661" y="464"/>
                    <a:pt x="2659" y="463"/>
                  </a:cubicBezTo>
                  <a:cubicBezTo>
                    <a:pt x="2651" y="461"/>
                    <a:pt x="2693" y="448"/>
                    <a:pt x="2697" y="446"/>
                  </a:cubicBezTo>
                  <a:lnTo>
                    <a:pt x="2697" y="446"/>
                  </a:lnTo>
                  <a:cubicBezTo>
                    <a:pt x="2680" y="451"/>
                    <a:pt x="2645" y="463"/>
                    <a:pt x="2628" y="463"/>
                  </a:cubicBezTo>
                  <a:cubicBezTo>
                    <a:pt x="2627" y="463"/>
                    <a:pt x="2626" y="463"/>
                    <a:pt x="2625" y="463"/>
                  </a:cubicBezTo>
                  <a:cubicBezTo>
                    <a:pt x="2613" y="462"/>
                    <a:pt x="2615" y="451"/>
                    <a:pt x="2614" y="446"/>
                  </a:cubicBezTo>
                  <a:lnTo>
                    <a:pt x="2614" y="446"/>
                  </a:lnTo>
                  <a:cubicBezTo>
                    <a:pt x="2603" y="459"/>
                    <a:pt x="2596" y="470"/>
                    <a:pt x="2579" y="484"/>
                  </a:cubicBezTo>
                  <a:cubicBezTo>
                    <a:pt x="2570" y="490"/>
                    <a:pt x="2551" y="494"/>
                    <a:pt x="2538" y="500"/>
                  </a:cubicBezTo>
                  <a:cubicBezTo>
                    <a:pt x="2531" y="503"/>
                    <a:pt x="2524" y="513"/>
                    <a:pt x="2514" y="513"/>
                  </a:cubicBezTo>
                  <a:cubicBezTo>
                    <a:pt x="2513" y="513"/>
                    <a:pt x="2513" y="513"/>
                    <a:pt x="2512" y="513"/>
                  </a:cubicBezTo>
                  <a:cubicBezTo>
                    <a:pt x="2497" y="510"/>
                    <a:pt x="2522" y="494"/>
                    <a:pt x="2512" y="489"/>
                  </a:cubicBezTo>
                  <a:cubicBezTo>
                    <a:pt x="2511" y="488"/>
                    <a:pt x="2510" y="488"/>
                    <a:pt x="2508" y="488"/>
                  </a:cubicBezTo>
                  <a:cubicBezTo>
                    <a:pt x="2498" y="488"/>
                    <a:pt x="2480" y="499"/>
                    <a:pt x="2473" y="503"/>
                  </a:cubicBezTo>
                  <a:cubicBezTo>
                    <a:pt x="2464" y="509"/>
                    <a:pt x="2464" y="512"/>
                    <a:pt x="2450" y="517"/>
                  </a:cubicBezTo>
                  <a:cubicBezTo>
                    <a:pt x="2435" y="523"/>
                    <a:pt x="2418" y="529"/>
                    <a:pt x="2403" y="533"/>
                  </a:cubicBezTo>
                  <a:cubicBezTo>
                    <a:pt x="2365" y="545"/>
                    <a:pt x="2311" y="559"/>
                    <a:pt x="2278" y="577"/>
                  </a:cubicBezTo>
                  <a:cubicBezTo>
                    <a:pt x="2270" y="581"/>
                    <a:pt x="2270" y="587"/>
                    <a:pt x="2259" y="589"/>
                  </a:cubicBezTo>
                  <a:cubicBezTo>
                    <a:pt x="2256" y="589"/>
                    <a:pt x="2254" y="589"/>
                    <a:pt x="2253" y="589"/>
                  </a:cubicBezTo>
                  <a:cubicBezTo>
                    <a:pt x="2245" y="589"/>
                    <a:pt x="2240" y="587"/>
                    <a:pt x="2233" y="587"/>
                  </a:cubicBezTo>
                  <a:cubicBezTo>
                    <a:pt x="2230" y="587"/>
                    <a:pt x="2228" y="588"/>
                    <a:pt x="2225" y="588"/>
                  </a:cubicBezTo>
                  <a:cubicBezTo>
                    <a:pt x="2192" y="593"/>
                    <a:pt x="2144" y="607"/>
                    <a:pt x="2114" y="624"/>
                  </a:cubicBezTo>
                  <a:cubicBezTo>
                    <a:pt x="2109" y="627"/>
                    <a:pt x="2099" y="639"/>
                    <a:pt x="2095" y="640"/>
                  </a:cubicBezTo>
                  <a:cubicBezTo>
                    <a:pt x="2095" y="640"/>
                    <a:pt x="2094" y="640"/>
                    <a:pt x="2093" y="640"/>
                  </a:cubicBezTo>
                  <a:cubicBezTo>
                    <a:pt x="2085" y="640"/>
                    <a:pt x="2088" y="632"/>
                    <a:pt x="2080" y="632"/>
                  </a:cubicBezTo>
                  <a:cubicBezTo>
                    <a:pt x="2078" y="632"/>
                    <a:pt x="2075" y="633"/>
                    <a:pt x="2071" y="634"/>
                  </a:cubicBezTo>
                  <a:cubicBezTo>
                    <a:pt x="2071" y="634"/>
                    <a:pt x="2068" y="645"/>
                    <a:pt x="2053" y="651"/>
                  </a:cubicBezTo>
                  <a:cubicBezTo>
                    <a:pt x="2042" y="655"/>
                    <a:pt x="2029" y="660"/>
                    <a:pt x="2029" y="665"/>
                  </a:cubicBezTo>
                  <a:cubicBezTo>
                    <a:pt x="2027" y="677"/>
                    <a:pt x="2022" y="679"/>
                    <a:pt x="2004" y="693"/>
                  </a:cubicBezTo>
                  <a:cubicBezTo>
                    <a:pt x="1997" y="693"/>
                    <a:pt x="1973" y="682"/>
                    <a:pt x="1981" y="682"/>
                  </a:cubicBezTo>
                  <a:cubicBezTo>
                    <a:pt x="1987" y="680"/>
                    <a:pt x="2002" y="678"/>
                    <a:pt x="2011" y="670"/>
                  </a:cubicBezTo>
                  <a:cubicBezTo>
                    <a:pt x="2014" y="667"/>
                    <a:pt x="2013" y="666"/>
                    <a:pt x="2010" y="666"/>
                  </a:cubicBezTo>
                  <a:cubicBezTo>
                    <a:pt x="2008" y="666"/>
                    <a:pt x="2005" y="667"/>
                    <a:pt x="2002" y="668"/>
                  </a:cubicBezTo>
                  <a:cubicBezTo>
                    <a:pt x="1989" y="671"/>
                    <a:pt x="1957" y="691"/>
                    <a:pt x="1941" y="691"/>
                  </a:cubicBezTo>
                  <a:cubicBezTo>
                    <a:pt x="1940" y="691"/>
                    <a:pt x="1938" y="691"/>
                    <a:pt x="1937" y="690"/>
                  </a:cubicBezTo>
                  <a:cubicBezTo>
                    <a:pt x="1937" y="690"/>
                    <a:pt x="1936" y="690"/>
                    <a:pt x="1936" y="690"/>
                  </a:cubicBezTo>
                  <a:cubicBezTo>
                    <a:pt x="1933" y="690"/>
                    <a:pt x="1928" y="691"/>
                    <a:pt x="1921" y="694"/>
                  </a:cubicBezTo>
                  <a:lnTo>
                    <a:pt x="1921" y="694"/>
                  </a:lnTo>
                  <a:cubicBezTo>
                    <a:pt x="1921" y="694"/>
                    <a:pt x="1920" y="694"/>
                    <a:pt x="1920" y="694"/>
                  </a:cubicBezTo>
                  <a:lnTo>
                    <a:pt x="1920" y="694"/>
                  </a:lnTo>
                  <a:lnTo>
                    <a:pt x="1920" y="694"/>
                  </a:lnTo>
                  <a:cubicBezTo>
                    <a:pt x="1920" y="694"/>
                    <a:pt x="1921" y="694"/>
                    <a:pt x="1921" y="694"/>
                  </a:cubicBezTo>
                  <a:lnTo>
                    <a:pt x="1921" y="694"/>
                  </a:lnTo>
                  <a:cubicBezTo>
                    <a:pt x="1935" y="694"/>
                    <a:pt x="1952" y="700"/>
                    <a:pt x="1926" y="710"/>
                  </a:cubicBezTo>
                  <a:lnTo>
                    <a:pt x="1920" y="694"/>
                  </a:lnTo>
                  <a:lnTo>
                    <a:pt x="1920" y="694"/>
                  </a:lnTo>
                  <a:cubicBezTo>
                    <a:pt x="1895" y="704"/>
                    <a:pt x="1851" y="727"/>
                    <a:pt x="1832" y="734"/>
                  </a:cubicBezTo>
                  <a:cubicBezTo>
                    <a:pt x="1836" y="743"/>
                    <a:pt x="1850" y="737"/>
                    <a:pt x="1853" y="744"/>
                  </a:cubicBezTo>
                  <a:cubicBezTo>
                    <a:pt x="1836" y="751"/>
                    <a:pt x="1819" y="747"/>
                    <a:pt x="1811" y="751"/>
                  </a:cubicBezTo>
                  <a:cubicBezTo>
                    <a:pt x="1798" y="758"/>
                    <a:pt x="1790" y="771"/>
                    <a:pt x="1781" y="778"/>
                  </a:cubicBezTo>
                  <a:cubicBezTo>
                    <a:pt x="1778" y="777"/>
                    <a:pt x="1769" y="776"/>
                    <a:pt x="1756" y="776"/>
                  </a:cubicBezTo>
                  <a:cubicBezTo>
                    <a:pt x="1726" y="776"/>
                    <a:pt x="1680" y="781"/>
                    <a:pt x="1684" y="793"/>
                  </a:cubicBezTo>
                  <a:cubicBezTo>
                    <a:pt x="1695" y="791"/>
                    <a:pt x="1696" y="787"/>
                    <a:pt x="1701" y="785"/>
                  </a:cubicBezTo>
                  <a:cubicBezTo>
                    <a:pt x="1701" y="784"/>
                    <a:pt x="1702" y="784"/>
                    <a:pt x="1703" y="784"/>
                  </a:cubicBezTo>
                  <a:lnTo>
                    <a:pt x="1703" y="784"/>
                  </a:lnTo>
                  <a:cubicBezTo>
                    <a:pt x="1706" y="784"/>
                    <a:pt x="1700" y="797"/>
                    <a:pt x="1698" y="799"/>
                  </a:cubicBezTo>
                  <a:cubicBezTo>
                    <a:pt x="1693" y="805"/>
                    <a:pt x="1681" y="811"/>
                    <a:pt x="1670" y="815"/>
                  </a:cubicBezTo>
                  <a:cubicBezTo>
                    <a:pt x="1666" y="816"/>
                    <a:pt x="1663" y="817"/>
                    <a:pt x="1661" y="817"/>
                  </a:cubicBezTo>
                  <a:cubicBezTo>
                    <a:pt x="1651" y="817"/>
                    <a:pt x="1658" y="806"/>
                    <a:pt x="1648" y="806"/>
                  </a:cubicBezTo>
                  <a:cubicBezTo>
                    <a:pt x="1645" y="806"/>
                    <a:pt x="1641" y="807"/>
                    <a:pt x="1636" y="809"/>
                  </a:cubicBezTo>
                  <a:cubicBezTo>
                    <a:pt x="1622" y="813"/>
                    <a:pt x="1601" y="821"/>
                    <a:pt x="1589" y="828"/>
                  </a:cubicBezTo>
                  <a:cubicBezTo>
                    <a:pt x="1573" y="838"/>
                    <a:pt x="1587" y="840"/>
                    <a:pt x="1564" y="850"/>
                  </a:cubicBezTo>
                  <a:cubicBezTo>
                    <a:pt x="1554" y="855"/>
                    <a:pt x="1547" y="859"/>
                    <a:pt x="1542" y="859"/>
                  </a:cubicBezTo>
                  <a:cubicBezTo>
                    <a:pt x="1540" y="859"/>
                    <a:pt x="1538" y="858"/>
                    <a:pt x="1537" y="856"/>
                  </a:cubicBezTo>
                  <a:cubicBezTo>
                    <a:pt x="1539" y="854"/>
                    <a:pt x="1545" y="847"/>
                    <a:pt x="1543" y="845"/>
                  </a:cubicBezTo>
                  <a:cubicBezTo>
                    <a:pt x="1543" y="845"/>
                    <a:pt x="1542" y="845"/>
                    <a:pt x="1542" y="845"/>
                  </a:cubicBezTo>
                  <a:cubicBezTo>
                    <a:pt x="1537" y="845"/>
                    <a:pt x="1486" y="894"/>
                    <a:pt x="1471" y="894"/>
                  </a:cubicBezTo>
                  <a:cubicBezTo>
                    <a:pt x="1470" y="894"/>
                    <a:pt x="1470" y="894"/>
                    <a:pt x="1469" y="894"/>
                  </a:cubicBezTo>
                  <a:cubicBezTo>
                    <a:pt x="1463" y="893"/>
                    <a:pt x="1462" y="888"/>
                    <a:pt x="1455" y="888"/>
                  </a:cubicBezTo>
                  <a:cubicBezTo>
                    <a:pt x="1451" y="888"/>
                    <a:pt x="1445" y="890"/>
                    <a:pt x="1435" y="894"/>
                  </a:cubicBezTo>
                  <a:cubicBezTo>
                    <a:pt x="1429" y="896"/>
                    <a:pt x="1402" y="910"/>
                    <a:pt x="1398" y="915"/>
                  </a:cubicBezTo>
                  <a:cubicBezTo>
                    <a:pt x="1400" y="912"/>
                    <a:pt x="1425" y="908"/>
                    <a:pt x="1436" y="908"/>
                  </a:cubicBezTo>
                  <a:cubicBezTo>
                    <a:pt x="1442" y="908"/>
                    <a:pt x="1444" y="909"/>
                    <a:pt x="1435" y="913"/>
                  </a:cubicBezTo>
                  <a:cubicBezTo>
                    <a:pt x="1414" y="921"/>
                    <a:pt x="1396" y="927"/>
                    <a:pt x="1376" y="937"/>
                  </a:cubicBezTo>
                  <a:lnTo>
                    <a:pt x="1344" y="951"/>
                  </a:lnTo>
                  <a:cubicBezTo>
                    <a:pt x="1337" y="954"/>
                    <a:pt x="1335" y="957"/>
                    <a:pt x="1336" y="958"/>
                  </a:cubicBezTo>
                  <a:cubicBezTo>
                    <a:pt x="1335" y="959"/>
                    <a:pt x="1334" y="959"/>
                    <a:pt x="1334" y="959"/>
                  </a:cubicBezTo>
                  <a:cubicBezTo>
                    <a:pt x="1330" y="959"/>
                    <a:pt x="1336" y="943"/>
                    <a:pt x="1336" y="943"/>
                  </a:cubicBezTo>
                  <a:cubicBezTo>
                    <a:pt x="1335" y="942"/>
                    <a:pt x="1334" y="942"/>
                    <a:pt x="1334" y="942"/>
                  </a:cubicBezTo>
                  <a:cubicBezTo>
                    <a:pt x="1326" y="942"/>
                    <a:pt x="1313" y="955"/>
                    <a:pt x="1309" y="958"/>
                  </a:cubicBezTo>
                  <a:cubicBezTo>
                    <a:pt x="1306" y="963"/>
                    <a:pt x="1298" y="975"/>
                    <a:pt x="1285" y="978"/>
                  </a:cubicBezTo>
                  <a:cubicBezTo>
                    <a:pt x="1283" y="978"/>
                    <a:pt x="1282" y="978"/>
                    <a:pt x="1281" y="978"/>
                  </a:cubicBezTo>
                  <a:cubicBezTo>
                    <a:pt x="1274" y="978"/>
                    <a:pt x="1277" y="972"/>
                    <a:pt x="1273" y="970"/>
                  </a:cubicBezTo>
                  <a:lnTo>
                    <a:pt x="1273" y="970"/>
                  </a:lnTo>
                  <a:cubicBezTo>
                    <a:pt x="1278" y="974"/>
                    <a:pt x="1244" y="1001"/>
                    <a:pt x="1234" y="1007"/>
                  </a:cubicBezTo>
                  <a:cubicBezTo>
                    <a:pt x="1224" y="1013"/>
                    <a:pt x="1212" y="1021"/>
                    <a:pt x="1199" y="1026"/>
                  </a:cubicBezTo>
                  <a:cubicBezTo>
                    <a:pt x="1197" y="1026"/>
                    <a:pt x="1196" y="1027"/>
                    <a:pt x="1194" y="1027"/>
                  </a:cubicBezTo>
                  <a:cubicBezTo>
                    <a:pt x="1192" y="1027"/>
                    <a:pt x="1191" y="1026"/>
                    <a:pt x="1189" y="1026"/>
                  </a:cubicBezTo>
                  <a:cubicBezTo>
                    <a:pt x="1188" y="1026"/>
                    <a:pt x="1186" y="1026"/>
                    <a:pt x="1183" y="1027"/>
                  </a:cubicBezTo>
                  <a:cubicBezTo>
                    <a:pt x="1173" y="1031"/>
                    <a:pt x="1134" y="1048"/>
                    <a:pt x="1136" y="1054"/>
                  </a:cubicBezTo>
                  <a:cubicBezTo>
                    <a:pt x="1137" y="1059"/>
                    <a:pt x="1135" y="1062"/>
                    <a:pt x="1121" y="1070"/>
                  </a:cubicBezTo>
                  <a:cubicBezTo>
                    <a:pt x="1121" y="1070"/>
                    <a:pt x="1102" y="1082"/>
                    <a:pt x="1100" y="1082"/>
                  </a:cubicBezTo>
                  <a:cubicBezTo>
                    <a:pt x="1100" y="1082"/>
                    <a:pt x="1100" y="1081"/>
                    <a:pt x="1100" y="1081"/>
                  </a:cubicBezTo>
                  <a:cubicBezTo>
                    <a:pt x="1099" y="1080"/>
                    <a:pt x="1122" y="1056"/>
                    <a:pt x="1113" y="1056"/>
                  </a:cubicBezTo>
                  <a:cubicBezTo>
                    <a:pt x="1112" y="1056"/>
                    <a:pt x="1109" y="1057"/>
                    <a:pt x="1105" y="1059"/>
                  </a:cubicBezTo>
                  <a:cubicBezTo>
                    <a:pt x="1082" y="1068"/>
                    <a:pt x="1080" y="1084"/>
                    <a:pt x="1056" y="1091"/>
                  </a:cubicBezTo>
                  <a:cubicBezTo>
                    <a:pt x="1029" y="1100"/>
                    <a:pt x="1017" y="1114"/>
                    <a:pt x="1000" y="1129"/>
                  </a:cubicBezTo>
                  <a:cubicBezTo>
                    <a:pt x="986" y="1140"/>
                    <a:pt x="988" y="1136"/>
                    <a:pt x="979" y="1140"/>
                  </a:cubicBezTo>
                  <a:cubicBezTo>
                    <a:pt x="972" y="1143"/>
                    <a:pt x="962" y="1153"/>
                    <a:pt x="955" y="1157"/>
                  </a:cubicBezTo>
                  <a:cubicBezTo>
                    <a:pt x="951" y="1165"/>
                    <a:pt x="933" y="1184"/>
                    <a:pt x="920" y="1184"/>
                  </a:cubicBezTo>
                  <a:cubicBezTo>
                    <a:pt x="919" y="1184"/>
                    <a:pt x="918" y="1184"/>
                    <a:pt x="917" y="1184"/>
                  </a:cubicBezTo>
                  <a:cubicBezTo>
                    <a:pt x="915" y="1183"/>
                    <a:pt x="908" y="1179"/>
                    <a:pt x="900" y="1179"/>
                  </a:cubicBezTo>
                  <a:cubicBezTo>
                    <a:pt x="894" y="1179"/>
                    <a:pt x="888" y="1182"/>
                    <a:pt x="884" y="1190"/>
                  </a:cubicBezTo>
                  <a:cubicBezTo>
                    <a:pt x="880" y="1198"/>
                    <a:pt x="883" y="1200"/>
                    <a:pt x="864" y="1211"/>
                  </a:cubicBezTo>
                  <a:cubicBezTo>
                    <a:pt x="862" y="1212"/>
                    <a:pt x="860" y="1212"/>
                    <a:pt x="859" y="1212"/>
                  </a:cubicBezTo>
                  <a:cubicBezTo>
                    <a:pt x="856" y="1212"/>
                    <a:pt x="857" y="1208"/>
                    <a:pt x="853" y="1208"/>
                  </a:cubicBezTo>
                  <a:cubicBezTo>
                    <a:pt x="853" y="1208"/>
                    <a:pt x="852" y="1208"/>
                    <a:pt x="852" y="1208"/>
                  </a:cubicBezTo>
                  <a:cubicBezTo>
                    <a:pt x="845" y="1209"/>
                    <a:pt x="834" y="1217"/>
                    <a:pt x="827" y="1221"/>
                  </a:cubicBezTo>
                  <a:lnTo>
                    <a:pt x="832" y="1232"/>
                  </a:lnTo>
                  <a:cubicBezTo>
                    <a:pt x="838" y="1228"/>
                    <a:pt x="849" y="1225"/>
                    <a:pt x="854" y="1225"/>
                  </a:cubicBezTo>
                  <a:cubicBezTo>
                    <a:pt x="855" y="1225"/>
                    <a:pt x="855" y="1225"/>
                    <a:pt x="855" y="1225"/>
                  </a:cubicBezTo>
                  <a:cubicBezTo>
                    <a:pt x="862" y="1226"/>
                    <a:pt x="829" y="1246"/>
                    <a:pt x="825" y="1249"/>
                  </a:cubicBezTo>
                  <a:cubicBezTo>
                    <a:pt x="815" y="1256"/>
                    <a:pt x="811" y="1257"/>
                    <a:pt x="807" y="1257"/>
                  </a:cubicBezTo>
                  <a:cubicBezTo>
                    <a:pt x="806" y="1257"/>
                    <a:pt x="804" y="1257"/>
                    <a:pt x="803" y="1257"/>
                  </a:cubicBezTo>
                  <a:cubicBezTo>
                    <a:pt x="800" y="1257"/>
                    <a:pt x="796" y="1257"/>
                    <a:pt x="788" y="1260"/>
                  </a:cubicBezTo>
                  <a:cubicBezTo>
                    <a:pt x="785" y="1262"/>
                    <a:pt x="752" y="1275"/>
                    <a:pt x="750" y="1279"/>
                  </a:cubicBezTo>
                  <a:cubicBezTo>
                    <a:pt x="745" y="1288"/>
                    <a:pt x="756" y="1285"/>
                    <a:pt x="737" y="1299"/>
                  </a:cubicBezTo>
                  <a:cubicBezTo>
                    <a:pt x="728" y="1306"/>
                    <a:pt x="717" y="1311"/>
                    <a:pt x="714" y="1316"/>
                  </a:cubicBezTo>
                  <a:cubicBezTo>
                    <a:pt x="709" y="1330"/>
                    <a:pt x="645" y="1369"/>
                    <a:pt x="630" y="1380"/>
                  </a:cubicBezTo>
                  <a:cubicBezTo>
                    <a:pt x="621" y="1386"/>
                    <a:pt x="617" y="1388"/>
                    <a:pt x="615" y="1388"/>
                  </a:cubicBezTo>
                  <a:cubicBezTo>
                    <a:pt x="612" y="1388"/>
                    <a:pt x="611" y="1387"/>
                    <a:pt x="607" y="1387"/>
                  </a:cubicBezTo>
                  <a:cubicBezTo>
                    <a:pt x="600" y="1387"/>
                    <a:pt x="577" y="1405"/>
                    <a:pt x="568" y="1412"/>
                  </a:cubicBezTo>
                  <a:cubicBezTo>
                    <a:pt x="555" y="1418"/>
                    <a:pt x="534" y="1432"/>
                    <a:pt x="532" y="1443"/>
                  </a:cubicBezTo>
                  <a:cubicBezTo>
                    <a:pt x="532" y="1449"/>
                    <a:pt x="523" y="1454"/>
                    <a:pt x="512" y="1463"/>
                  </a:cubicBezTo>
                  <a:cubicBezTo>
                    <a:pt x="505" y="1468"/>
                    <a:pt x="506" y="1473"/>
                    <a:pt x="497" y="1481"/>
                  </a:cubicBezTo>
                  <a:cubicBezTo>
                    <a:pt x="483" y="1494"/>
                    <a:pt x="471" y="1501"/>
                    <a:pt x="456" y="1512"/>
                  </a:cubicBezTo>
                  <a:cubicBezTo>
                    <a:pt x="441" y="1524"/>
                    <a:pt x="421" y="1569"/>
                    <a:pt x="431" y="1569"/>
                  </a:cubicBezTo>
                  <a:cubicBezTo>
                    <a:pt x="432" y="1569"/>
                    <a:pt x="432" y="1568"/>
                    <a:pt x="434" y="1568"/>
                  </a:cubicBezTo>
                  <a:lnTo>
                    <a:pt x="434" y="1568"/>
                  </a:lnTo>
                  <a:cubicBezTo>
                    <a:pt x="434" y="1568"/>
                    <a:pt x="434" y="1568"/>
                    <a:pt x="434" y="1568"/>
                  </a:cubicBezTo>
                  <a:cubicBezTo>
                    <a:pt x="434" y="1568"/>
                    <a:pt x="434" y="1568"/>
                    <a:pt x="434" y="1568"/>
                  </a:cubicBezTo>
                  <a:lnTo>
                    <a:pt x="434" y="1568"/>
                  </a:lnTo>
                  <a:cubicBezTo>
                    <a:pt x="434" y="1568"/>
                    <a:pt x="434" y="1568"/>
                    <a:pt x="434" y="1568"/>
                  </a:cubicBezTo>
                  <a:lnTo>
                    <a:pt x="434" y="1568"/>
                  </a:lnTo>
                  <a:cubicBezTo>
                    <a:pt x="434" y="1567"/>
                    <a:pt x="448" y="1553"/>
                    <a:pt x="450" y="1550"/>
                  </a:cubicBezTo>
                  <a:cubicBezTo>
                    <a:pt x="460" y="1543"/>
                    <a:pt x="470" y="1535"/>
                    <a:pt x="479" y="1533"/>
                  </a:cubicBezTo>
                  <a:cubicBezTo>
                    <a:pt x="503" y="1519"/>
                    <a:pt x="527" y="1503"/>
                    <a:pt x="549" y="1483"/>
                  </a:cubicBezTo>
                  <a:cubicBezTo>
                    <a:pt x="565" y="1470"/>
                    <a:pt x="540" y="1472"/>
                    <a:pt x="561" y="1453"/>
                  </a:cubicBezTo>
                  <a:cubicBezTo>
                    <a:pt x="575" y="1441"/>
                    <a:pt x="587" y="1435"/>
                    <a:pt x="600" y="1431"/>
                  </a:cubicBezTo>
                  <a:cubicBezTo>
                    <a:pt x="601" y="1432"/>
                    <a:pt x="602" y="1433"/>
                    <a:pt x="604" y="1433"/>
                  </a:cubicBezTo>
                  <a:cubicBezTo>
                    <a:pt x="606" y="1433"/>
                    <a:pt x="609" y="1431"/>
                    <a:pt x="616" y="1425"/>
                  </a:cubicBezTo>
                  <a:cubicBezTo>
                    <a:pt x="635" y="1412"/>
                    <a:pt x="625" y="1418"/>
                    <a:pt x="626" y="1409"/>
                  </a:cubicBezTo>
                  <a:cubicBezTo>
                    <a:pt x="627" y="1405"/>
                    <a:pt x="639" y="1391"/>
                    <a:pt x="647" y="1390"/>
                  </a:cubicBezTo>
                  <a:cubicBezTo>
                    <a:pt x="648" y="1389"/>
                    <a:pt x="650" y="1389"/>
                    <a:pt x="651" y="1389"/>
                  </a:cubicBezTo>
                  <a:cubicBezTo>
                    <a:pt x="657" y="1389"/>
                    <a:pt x="654" y="1398"/>
                    <a:pt x="659" y="1398"/>
                  </a:cubicBezTo>
                  <a:cubicBezTo>
                    <a:pt x="661" y="1398"/>
                    <a:pt x="666" y="1396"/>
                    <a:pt x="675" y="1390"/>
                  </a:cubicBezTo>
                  <a:cubicBezTo>
                    <a:pt x="685" y="1383"/>
                    <a:pt x="706" y="1361"/>
                    <a:pt x="704" y="1357"/>
                  </a:cubicBezTo>
                  <a:cubicBezTo>
                    <a:pt x="708" y="1352"/>
                    <a:pt x="717" y="1347"/>
                    <a:pt x="724" y="1342"/>
                  </a:cubicBezTo>
                  <a:cubicBezTo>
                    <a:pt x="731" y="1336"/>
                    <a:pt x="780" y="1290"/>
                    <a:pt x="786" y="1290"/>
                  </a:cubicBezTo>
                  <a:cubicBezTo>
                    <a:pt x="786" y="1290"/>
                    <a:pt x="786" y="1290"/>
                    <a:pt x="787" y="1290"/>
                  </a:cubicBezTo>
                  <a:cubicBezTo>
                    <a:pt x="795" y="1290"/>
                    <a:pt x="765" y="1321"/>
                    <a:pt x="766" y="1323"/>
                  </a:cubicBezTo>
                  <a:cubicBezTo>
                    <a:pt x="765" y="1320"/>
                    <a:pt x="833" y="1272"/>
                    <a:pt x="840" y="1264"/>
                  </a:cubicBezTo>
                  <a:cubicBezTo>
                    <a:pt x="849" y="1252"/>
                    <a:pt x="860" y="1246"/>
                    <a:pt x="876" y="1244"/>
                  </a:cubicBezTo>
                  <a:cubicBezTo>
                    <a:pt x="900" y="1239"/>
                    <a:pt x="894" y="1233"/>
                    <a:pt x="907" y="1225"/>
                  </a:cubicBezTo>
                  <a:cubicBezTo>
                    <a:pt x="922" y="1216"/>
                    <a:pt x="925" y="1213"/>
                    <a:pt x="938" y="1211"/>
                  </a:cubicBezTo>
                  <a:cubicBezTo>
                    <a:pt x="942" y="1210"/>
                    <a:pt x="946" y="1207"/>
                    <a:pt x="951" y="1205"/>
                  </a:cubicBezTo>
                  <a:cubicBezTo>
                    <a:pt x="959" y="1198"/>
                    <a:pt x="964" y="1190"/>
                    <a:pt x="957" y="1190"/>
                  </a:cubicBezTo>
                  <a:cubicBezTo>
                    <a:pt x="956" y="1190"/>
                    <a:pt x="956" y="1190"/>
                    <a:pt x="955" y="1190"/>
                  </a:cubicBezTo>
                  <a:cubicBezTo>
                    <a:pt x="949" y="1190"/>
                    <a:pt x="944" y="1184"/>
                    <a:pt x="960" y="1178"/>
                  </a:cubicBezTo>
                  <a:cubicBezTo>
                    <a:pt x="975" y="1171"/>
                    <a:pt x="980" y="1176"/>
                    <a:pt x="996" y="1170"/>
                  </a:cubicBezTo>
                  <a:cubicBezTo>
                    <a:pt x="1011" y="1164"/>
                    <a:pt x="1026" y="1152"/>
                    <a:pt x="1037" y="1143"/>
                  </a:cubicBezTo>
                  <a:cubicBezTo>
                    <a:pt x="1048" y="1136"/>
                    <a:pt x="1059" y="1130"/>
                    <a:pt x="1070" y="1128"/>
                  </a:cubicBezTo>
                  <a:cubicBezTo>
                    <a:pt x="1074" y="1128"/>
                    <a:pt x="1077" y="1127"/>
                    <a:pt x="1082" y="1124"/>
                  </a:cubicBezTo>
                  <a:cubicBezTo>
                    <a:pt x="1100" y="1115"/>
                    <a:pt x="1093" y="1112"/>
                    <a:pt x="1110" y="1102"/>
                  </a:cubicBezTo>
                  <a:cubicBezTo>
                    <a:pt x="1123" y="1095"/>
                    <a:pt x="1131" y="1094"/>
                    <a:pt x="1144" y="1088"/>
                  </a:cubicBezTo>
                  <a:cubicBezTo>
                    <a:pt x="1172" y="1075"/>
                    <a:pt x="1206" y="1056"/>
                    <a:pt x="1227" y="1038"/>
                  </a:cubicBezTo>
                  <a:cubicBezTo>
                    <a:pt x="1235" y="1030"/>
                    <a:pt x="1240" y="1026"/>
                    <a:pt x="1243" y="1026"/>
                  </a:cubicBezTo>
                  <a:cubicBezTo>
                    <a:pt x="1245" y="1026"/>
                    <a:pt x="1247" y="1028"/>
                    <a:pt x="1248" y="1031"/>
                  </a:cubicBezTo>
                  <a:cubicBezTo>
                    <a:pt x="1244" y="1035"/>
                    <a:pt x="1244" y="1036"/>
                    <a:pt x="1246" y="1036"/>
                  </a:cubicBezTo>
                  <a:cubicBezTo>
                    <a:pt x="1249" y="1036"/>
                    <a:pt x="1259" y="1031"/>
                    <a:pt x="1266" y="1027"/>
                  </a:cubicBezTo>
                  <a:cubicBezTo>
                    <a:pt x="1281" y="1020"/>
                    <a:pt x="1300" y="1012"/>
                    <a:pt x="1313" y="1003"/>
                  </a:cubicBezTo>
                  <a:cubicBezTo>
                    <a:pt x="1323" y="996"/>
                    <a:pt x="1330" y="986"/>
                    <a:pt x="1348" y="981"/>
                  </a:cubicBezTo>
                  <a:cubicBezTo>
                    <a:pt x="1348" y="982"/>
                    <a:pt x="1350" y="983"/>
                    <a:pt x="1352" y="983"/>
                  </a:cubicBezTo>
                  <a:cubicBezTo>
                    <a:pt x="1363" y="983"/>
                    <a:pt x="1393" y="967"/>
                    <a:pt x="1403" y="960"/>
                  </a:cubicBezTo>
                  <a:cubicBezTo>
                    <a:pt x="1416" y="952"/>
                    <a:pt x="1429" y="931"/>
                    <a:pt x="1436" y="931"/>
                  </a:cubicBezTo>
                  <a:cubicBezTo>
                    <a:pt x="1442" y="932"/>
                    <a:pt x="1446" y="932"/>
                    <a:pt x="1450" y="932"/>
                  </a:cubicBezTo>
                  <a:cubicBezTo>
                    <a:pt x="1459" y="932"/>
                    <a:pt x="1467" y="930"/>
                    <a:pt x="1486" y="923"/>
                  </a:cubicBezTo>
                  <a:cubicBezTo>
                    <a:pt x="1525" y="906"/>
                    <a:pt x="1566" y="888"/>
                    <a:pt x="1604" y="868"/>
                  </a:cubicBezTo>
                  <a:cubicBezTo>
                    <a:pt x="1618" y="862"/>
                    <a:pt x="1631" y="855"/>
                    <a:pt x="1645" y="848"/>
                  </a:cubicBezTo>
                  <a:cubicBezTo>
                    <a:pt x="1653" y="844"/>
                    <a:pt x="1658" y="837"/>
                    <a:pt x="1666" y="833"/>
                  </a:cubicBezTo>
                  <a:cubicBezTo>
                    <a:pt x="1670" y="832"/>
                    <a:pt x="1675" y="831"/>
                    <a:pt x="1680" y="831"/>
                  </a:cubicBezTo>
                  <a:cubicBezTo>
                    <a:pt x="1684" y="831"/>
                    <a:pt x="1688" y="831"/>
                    <a:pt x="1692" y="831"/>
                  </a:cubicBezTo>
                  <a:cubicBezTo>
                    <a:pt x="1694" y="831"/>
                    <a:pt x="1697" y="831"/>
                    <a:pt x="1699" y="831"/>
                  </a:cubicBezTo>
                  <a:cubicBezTo>
                    <a:pt x="1711" y="829"/>
                    <a:pt x="1725" y="825"/>
                    <a:pt x="1739" y="820"/>
                  </a:cubicBezTo>
                  <a:cubicBezTo>
                    <a:pt x="1757" y="813"/>
                    <a:pt x="1774" y="806"/>
                    <a:pt x="1770" y="798"/>
                  </a:cubicBezTo>
                  <a:lnTo>
                    <a:pt x="1770" y="798"/>
                  </a:lnTo>
                  <a:cubicBezTo>
                    <a:pt x="1771" y="798"/>
                    <a:pt x="1771" y="799"/>
                    <a:pt x="1772" y="799"/>
                  </a:cubicBezTo>
                  <a:cubicBezTo>
                    <a:pt x="1781" y="799"/>
                    <a:pt x="1812" y="778"/>
                    <a:pt x="1819" y="773"/>
                  </a:cubicBezTo>
                  <a:cubicBezTo>
                    <a:pt x="1824" y="771"/>
                    <a:pt x="1850" y="771"/>
                    <a:pt x="1861" y="767"/>
                  </a:cubicBezTo>
                  <a:cubicBezTo>
                    <a:pt x="1878" y="763"/>
                    <a:pt x="1898" y="756"/>
                    <a:pt x="1913" y="748"/>
                  </a:cubicBezTo>
                  <a:cubicBezTo>
                    <a:pt x="1926" y="740"/>
                    <a:pt x="1917" y="736"/>
                    <a:pt x="1916" y="731"/>
                  </a:cubicBezTo>
                  <a:cubicBezTo>
                    <a:pt x="1923" y="729"/>
                    <a:pt x="1939" y="723"/>
                    <a:pt x="1946" y="721"/>
                  </a:cubicBezTo>
                  <a:cubicBezTo>
                    <a:pt x="1946" y="723"/>
                    <a:pt x="1947" y="723"/>
                    <a:pt x="1949" y="724"/>
                  </a:cubicBezTo>
                  <a:cubicBezTo>
                    <a:pt x="1954" y="724"/>
                    <a:pt x="1968" y="718"/>
                    <a:pt x="1974" y="716"/>
                  </a:cubicBezTo>
                  <a:cubicBezTo>
                    <a:pt x="1975" y="716"/>
                    <a:pt x="1977" y="715"/>
                    <a:pt x="1978" y="715"/>
                  </a:cubicBezTo>
                  <a:cubicBezTo>
                    <a:pt x="1981" y="715"/>
                    <a:pt x="1984" y="716"/>
                    <a:pt x="1988" y="716"/>
                  </a:cubicBezTo>
                  <a:cubicBezTo>
                    <a:pt x="1989" y="716"/>
                    <a:pt x="1991" y="716"/>
                    <a:pt x="1993" y="716"/>
                  </a:cubicBezTo>
                  <a:cubicBezTo>
                    <a:pt x="2003" y="713"/>
                    <a:pt x="2013" y="709"/>
                    <a:pt x="2023" y="705"/>
                  </a:cubicBezTo>
                  <a:cubicBezTo>
                    <a:pt x="2053" y="692"/>
                    <a:pt x="2063" y="682"/>
                    <a:pt x="2087" y="668"/>
                  </a:cubicBezTo>
                  <a:cubicBezTo>
                    <a:pt x="2099" y="660"/>
                    <a:pt x="2105" y="658"/>
                    <a:pt x="2108" y="658"/>
                  </a:cubicBezTo>
                  <a:cubicBezTo>
                    <a:pt x="2113" y="658"/>
                    <a:pt x="2111" y="663"/>
                    <a:pt x="2113" y="668"/>
                  </a:cubicBezTo>
                  <a:lnTo>
                    <a:pt x="2113" y="668"/>
                  </a:lnTo>
                  <a:cubicBezTo>
                    <a:pt x="2111" y="663"/>
                    <a:pt x="2132" y="661"/>
                    <a:pt x="2139" y="654"/>
                  </a:cubicBezTo>
                  <a:cubicBezTo>
                    <a:pt x="2141" y="653"/>
                    <a:pt x="2139" y="646"/>
                    <a:pt x="2142" y="646"/>
                  </a:cubicBezTo>
                  <a:cubicBezTo>
                    <a:pt x="2145" y="645"/>
                    <a:pt x="2147" y="644"/>
                    <a:pt x="2149" y="644"/>
                  </a:cubicBezTo>
                  <a:cubicBezTo>
                    <a:pt x="2154" y="644"/>
                    <a:pt x="2156" y="647"/>
                    <a:pt x="2160" y="647"/>
                  </a:cubicBezTo>
                  <a:cubicBezTo>
                    <a:pt x="2162" y="647"/>
                    <a:pt x="2164" y="647"/>
                    <a:pt x="2166" y="646"/>
                  </a:cubicBezTo>
                  <a:cubicBezTo>
                    <a:pt x="2183" y="641"/>
                    <a:pt x="2190" y="629"/>
                    <a:pt x="2205" y="623"/>
                  </a:cubicBezTo>
                  <a:cubicBezTo>
                    <a:pt x="2213" y="619"/>
                    <a:pt x="2217" y="618"/>
                    <a:pt x="2218" y="618"/>
                  </a:cubicBezTo>
                  <a:lnTo>
                    <a:pt x="2218" y="618"/>
                  </a:lnTo>
                  <a:cubicBezTo>
                    <a:pt x="2221" y="618"/>
                    <a:pt x="2213" y="624"/>
                    <a:pt x="2208" y="628"/>
                  </a:cubicBezTo>
                  <a:cubicBezTo>
                    <a:pt x="2199" y="634"/>
                    <a:pt x="2199" y="640"/>
                    <a:pt x="2207" y="640"/>
                  </a:cubicBezTo>
                  <a:cubicBezTo>
                    <a:pt x="2210" y="640"/>
                    <a:pt x="2215" y="639"/>
                    <a:pt x="2222" y="636"/>
                  </a:cubicBezTo>
                  <a:cubicBezTo>
                    <a:pt x="2241" y="627"/>
                    <a:pt x="2262" y="613"/>
                    <a:pt x="2260" y="605"/>
                  </a:cubicBezTo>
                  <a:lnTo>
                    <a:pt x="2260" y="605"/>
                  </a:lnTo>
                  <a:cubicBezTo>
                    <a:pt x="2261" y="608"/>
                    <a:pt x="2264" y="609"/>
                    <a:pt x="2269" y="609"/>
                  </a:cubicBezTo>
                  <a:cubicBezTo>
                    <a:pt x="2296" y="609"/>
                    <a:pt x="2374" y="574"/>
                    <a:pt x="2396" y="574"/>
                  </a:cubicBezTo>
                  <a:cubicBezTo>
                    <a:pt x="2399" y="574"/>
                    <a:pt x="2400" y="574"/>
                    <a:pt x="2401" y="576"/>
                  </a:cubicBezTo>
                  <a:cubicBezTo>
                    <a:pt x="2401" y="576"/>
                    <a:pt x="2402" y="576"/>
                    <a:pt x="2403" y="576"/>
                  </a:cubicBezTo>
                  <a:cubicBezTo>
                    <a:pt x="2430" y="576"/>
                    <a:pt x="2450" y="556"/>
                    <a:pt x="2478" y="546"/>
                  </a:cubicBezTo>
                  <a:cubicBezTo>
                    <a:pt x="2500" y="539"/>
                    <a:pt x="2521" y="533"/>
                    <a:pt x="2543" y="526"/>
                  </a:cubicBezTo>
                  <a:cubicBezTo>
                    <a:pt x="2572" y="517"/>
                    <a:pt x="2598" y="503"/>
                    <a:pt x="2625" y="496"/>
                  </a:cubicBezTo>
                  <a:cubicBezTo>
                    <a:pt x="2647" y="489"/>
                    <a:pt x="2655" y="493"/>
                    <a:pt x="2682" y="485"/>
                  </a:cubicBezTo>
                  <a:cubicBezTo>
                    <a:pt x="2693" y="482"/>
                    <a:pt x="2710" y="478"/>
                    <a:pt x="2716" y="472"/>
                  </a:cubicBezTo>
                  <a:cubicBezTo>
                    <a:pt x="2720" y="469"/>
                    <a:pt x="2715" y="466"/>
                    <a:pt x="2725" y="464"/>
                  </a:cubicBezTo>
                  <a:cubicBezTo>
                    <a:pt x="2729" y="463"/>
                    <a:pt x="2733" y="462"/>
                    <a:pt x="2736" y="462"/>
                  </a:cubicBezTo>
                  <a:cubicBezTo>
                    <a:pt x="2748" y="462"/>
                    <a:pt x="2751" y="470"/>
                    <a:pt x="2752" y="474"/>
                  </a:cubicBezTo>
                  <a:lnTo>
                    <a:pt x="2752" y="474"/>
                  </a:lnTo>
                  <a:cubicBezTo>
                    <a:pt x="2751" y="462"/>
                    <a:pt x="2931" y="420"/>
                    <a:pt x="2955" y="414"/>
                  </a:cubicBezTo>
                  <a:cubicBezTo>
                    <a:pt x="2981" y="408"/>
                    <a:pt x="3011" y="405"/>
                    <a:pt x="3035" y="399"/>
                  </a:cubicBezTo>
                  <a:cubicBezTo>
                    <a:pt x="3057" y="393"/>
                    <a:pt x="3080" y="385"/>
                    <a:pt x="3100" y="376"/>
                  </a:cubicBezTo>
                  <a:cubicBezTo>
                    <a:pt x="3107" y="374"/>
                    <a:pt x="3129" y="357"/>
                    <a:pt x="3121" y="357"/>
                  </a:cubicBezTo>
                  <a:cubicBezTo>
                    <a:pt x="3121" y="357"/>
                    <a:pt x="3121" y="357"/>
                    <a:pt x="3120" y="357"/>
                  </a:cubicBezTo>
                  <a:lnTo>
                    <a:pt x="3120" y="357"/>
                  </a:lnTo>
                  <a:cubicBezTo>
                    <a:pt x="3121" y="356"/>
                    <a:pt x="3123" y="356"/>
                    <a:pt x="3123" y="356"/>
                  </a:cubicBezTo>
                  <a:cubicBezTo>
                    <a:pt x="3132" y="356"/>
                    <a:pt x="3132" y="364"/>
                    <a:pt x="3140" y="364"/>
                  </a:cubicBezTo>
                  <a:cubicBezTo>
                    <a:pt x="3144" y="364"/>
                    <a:pt x="3148" y="363"/>
                    <a:pt x="3154" y="360"/>
                  </a:cubicBezTo>
                  <a:cubicBezTo>
                    <a:pt x="3158" y="359"/>
                    <a:pt x="3182" y="345"/>
                    <a:pt x="3190" y="345"/>
                  </a:cubicBezTo>
                  <a:cubicBezTo>
                    <a:pt x="3190" y="345"/>
                    <a:pt x="3190" y="345"/>
                    <a:pt x="3190" y="345"/>
                  </a:cubicBezTo>
                  <a:cubicBezTo>
                    <a:pt x="3193" y="345"/>
                    <a:pt x="3177" y="360"/>
                    <a:pt x="3184" y="360"/>
                  </a:cubicBezTo>
                  <a:cubicBezTo>
                    <a:pt x="3185" y="360"/>
                    <a:pt x="3187" y="360"/>
                    <a:pt x="3188" y="359"/>
                  </a:cubicBezTo>
                  <a:cubicBezTo>
                    <a:pt x="3209" y="352"/>
                    <a:pt x="3243" y="340"/>
                    <a:pt x="3242" y="331"/>
                  </a:cubicBezTo>
                  <a:cubicBezTo>
                    <a:pt x="3245" y="330"/>
                    <a:pt x="3249" y="330"/>
                    <a:pt x="3252" y="330"/>
                  </a:cubicBezTo>
                  <a:cubicBezTo>
                    <a:pt x="3262" y="330"/>
                    <a:pt x="3272" y="334"/>
                    <a:pt x="3275" y="335"/>
                  </a:cubicBezTo>
                  <a:cubicBezTo>
                    <a:pt x="3279" y="335"/>
                    <a:pt x="3319" y="333"/>
                    <a:pt x="3322" y="331"/>
                  </a:cubicBezTo>
                  <a:cubicBezTo>
                    <a:pt x="3328" y="325"/>
                    <a:pt x="3323" y="317"/>
                    <a:pt x="3345" y="312"/>
                  </a:cubicBezTo>
                  <a:cubicBezTo>
                    <a:pt x="3360" y="308"/>
                    <a:pt x="3373" y="309"/>
                    <a:pt x="3391" y="303"/>
                  </a:cubicBezTo>
                  <a:cubicBezTo>
                    <a:pt x="3408" y="298"/>
                    <a:pt x="3409" y="294"/>
                    <a:pt x="3429" y="290"/>
                  </a:cubicBezTo>
                  <a:cubicBezTo>
                    <a:pt x="3436" y="289"/>
                    <a:pt x="3442" y="289"/>
                    <a:pt x="3447" y="289"/>
                  </a:cubicBezTo>
                  <a:cubicBezTo>
                    <a:pt x="3453" y="289"/>
                    <a:pt x="3458" y="289"/>
                    <a:pt x="3465" y="289"/>
                  </a:cubicBezTo>
                  <a:cubicBezTo>
                    <a:pt x="3470" y="289"/>
                    <a:pt x="3475" y="289"/>
                    <a:pt x="3482" y="288"/>
                  </a:cubicBezTo>
                  <a:cubicBezTo>
                    <a:pt x="3498" y="286"/>
                    <a:pt x="3524" y="279"/>
                    <a:pt x="3523" y="271"/>
                  </a:cubicBezTo>
                  <a:lnTo>
                    <a:pt x="3523" y="271"/>
                  </a:lnTo>
                  <a:cubicBezTo>
                    <a:pt x="3526" y="272"/>
                    <a:pt x="3548" y="274"/>
                    <a:pt x="3557" y="274"/>
                  </a:cubicBezTo>
                  <a:cubicBezTo>
                    <a:pt x="3560" y="274"/>
                    <a:pt x="3562" y="273"/>
                    <a:pt x="3561" y="273"/>
                  </a:cubicBezTo>
                  <a:cubicBezTo>
                    <a:pt x="3559" y="269"/>
                    <a:pt x="3537" y="264"/>
                    <a:pt x="3564" y="260"/>
                  </a:cubicBezTo>
                  <a:cubicBezTo>
                    <a:pt x="3569" y="259"/>
                    <a:pt x="3573" y="259"/>
                    <a:pt x="3576" y="259"/>
                  </a:cubicBezTo>
                  <a:cubicBezTo>
                    <a:pt x="3581" y="259"/>
                    <a:pt x="3586" y="259"/>
                    <a:pt x="3592" y="259"/>
                  </a:cubicBezTo>
                  <a:cubicBezTo>
                    <a:pt x="3593" y="259"/>
                    <a:pt x="3595" y="259"/>
                    <a:pt x="3597" y="259"/>
                  </a:cubicBezTo>
                  <a:cubicBezTo>
                    <a:pt x="3622" y="257"/>
                    <a:pt x="3668" y="249"/>
                    <a:pt x="3679" y="239"/>
                  </a:cubicBezTo>
                  <a:lnTo>
                    <a:pt x="3679" y="239"/>
                  </a:lnTo>
                  <a:cubicBezTo>
                    <a:pt x="3675" y="243"/>
                    <a:pt x="3696" y="245"/>
                    <a:pt x="3713" y="245"/>
                  </a:cubicBezTo>
                  <a:cubicBezTo>
                    <a:pt x="3719" y="245"/>
                    <a:pt x="3725" y="244"/>
                    <a:pt x="3728" y="244"/>
                  </a:cubicBezTo>
                  <a:cubicBezTo>
                    <a:pt x="3726" y="236"/>
                    <a:pt x="3740" y="235"/>
                    <a:pt x="3758" y="233"/>
                  </a:cubicBezTo>
                  <a:cubicBezTo>
                    <a:pt x="3778" y="228"/>
                    <a:pt x="3768" y="231"/>
                    <a:pt x="3774" y="226"/>
                  </a:cubicBezTo>
                  <a:cubicBezTo>
                    <a:pt x="3783" y="217"/>
                    <a:pt x="3831" y="219"/>
                    <a:pt x="3846" y="217"/>
                  </a:cubicBezTo>
                  <a:cubicBezTo>
                    <a:pt x="3856" y="215"/>
                    <a:pt x="3857" y="211"/>
                    <a:pt x="3871" y="207"/>
                  </a:cubicBezTo>
                  <a:cubicBezTo>
                    <a:pt x="3890" y="203"/>
                    <a:pt x="3911" y="200"/>
                    <a:pt x="3930" y="197"/>
                  </a:cubicBezTo>
                  <a:cubicBezTo>
                    <a:pt x="3967" y="191"/>
                    <a:pt x="3987" y="186"/>
                    <a:pt x="4003" y="171"/>
                  </a:cubicBezTo>
                  <a:lnTo>
                    <a:pt x="4003" y="171"/>
                  </a:lnTo>
                  <a:cubicBezTo>
                    <a:pt x="3998" y="176"/>
                    <a:pt x="3986" y="184"/>
                    <a:pt x="3989" y="188"/>
                  </a:cubicBezTo>
                  <a:cubicBezTo>
                    <a:pt x="3990" y="189"/>
                    <a:pt x="3991" y="190"/>
                    <a:pt x="3993" y="190"/>
                  </a:cubicBezTo>
                  <a:cubicBezTo>
                    <a:pt x="4001" y="190"/>
                    <a:pt x="4014" y="183"/>
                    <a:pt x="4018" y="181"/>
                  </a:cubicBezTo>
                  <a:cubicBezTo>
                    <a:pt x="4030" y="173"/>
                    <a:pt x="4040" y="170"/>
                    <a:pt x="4050" y="170"/>
                  </a:cubicBezTo>
                  <a:cubicBezTo>
                    <a:pt x="4058" y="170"/>
                    <a:pt x="4065" y="172"/>
                    <a:pt x="4073" y="177"/>
                  </a:cubicBezTo>
                  <a:cubicBezTo>
                    <a:pt x="4074" y="177"/>
                    <a:pt x="4075" y="178"/>
                    <a:pt x="4076" y="178"/>
                  </a:cubicBezTo>
                  <a:cubicBezTo>
                    <a:pt x="4088" y="178"/>
                    <a:pt x="4107" y="159"/>
                    <a:pt x="4115" y="159"/>
                  </a:cubicBezTo>
                  <a:cubicBezTo>
                    <a:pt x="4117" y="159"/>
                    <a:pt x="4118" y="160"/>
                    <a:pt x="4118" y="162"/>
                  </a:cubicBezTo>
                  <a:cubicBezTo>
                    <a:pt x="4119" y="165"/>
                    <a:pt x="4123" y="166"/>
                    <a:pt x="4130" y="166"/>
                  </a:cubicBezTo>
                  <a:cubicBezTo>
                    <a:pt x="4149" y="166"/>
                    <a:pt x="4181" y="158"/>
                    <a:pt x="4181" y="149"/>
                  </a:cubicBezTo>
                  <a:lnTo>
                    <a:pt x="4181" y="149"/>
                  </a:lnTo>
                  <a:cubicBezTo>
                    <a:pt x="4182" y="154"/>
                    <a:pt x="4192" y="156"/>
                    <a:pt x="4204" y="157"/>
                  </a:cubicBezTo>
                  <a:cubicBezTo>
                    <a:pt x="4204" y="157"/>
                    <a:pt x="4205" y="157"/>
                    <a:pt x="4206" y="157"/>
                  </a:cubicBezTo>
                  <a:cubicBezTo>
                    <a:pt x="4211" y="157"/>
                    <a:pt x="4219" y="153"/>
                    <a:pt x="4228" y="152"/>
                  </a:cubicBezTo>
                  <a:cubicBezTo>
                    <a:pt x="4238" y="151"/>
                    <a:pt x="4244" y="151"/>
                    <a:pt x="4251" y="151"/>
                  </a:cubicBezTo>
                  <a:cubicBezTo>
                    <a:pt x="4257" y="151"/>
                    <a:pt x="4263" y="151"/>
                    <a:pt x="4272" y="150"/>
                  </a:cubicBezTo>
                  <a:cubicBezTo>
                    <a:pt x="4289" y="148"/>
                    <a:pt x="4300" y="142"/>
                    <a:pt x="4315" y="140"/>
                  </a:cubicBezTo>
                  <a:cubicBezTo>
                    <a:pt x="4332" y="138"/>
                    <a:pt x="4351" y="136"/>
                    <a:pt x="4368" y="135"/>
                  </a:cubicBezTo>
                  <a:cubicBezTo>
                    <a:pt x="4394" y="134"/>
                    <a:pt x="4413" y="135"/>
                    <a:pt x="4441" y="130"/>
                  </a:cubicBezTo>
                  <a:cubicBezTo>
                    <a:pt x="4454" y="127"/>
                    <a:pt x="4468" y="118"/>
                    <a:pt x="4474" y="117"/>
                  </a:cubicBezTo>
                  <a:cubicBezTo>
                    <a:pt x="4474" y="117"/>
                    <a:pt x="4475" y="117"/>
                    <a:pt x="4475" y="117"/>
                  </a:cubicBezTo>
                  <a:cubicBezTo>
                    <a:pt x="4483" y="117"/>
                    <a:pt x="4489" y="125"/>
                    <a:pt x="4498" y="125"/>
                  </a:cubicBezTo>
                  <a:cubicBezTo>
                    <a:pt x="4499" y="125"/>
                    <a:pt x="4499" y="125"/>
                    <a:pt x="4500" y="125"/>
                  </a:cubicBezTo>
                  <a:cubicBezTo>
                    <a:pt x="4513" y="125"/>
                    <a:pt x="4521" y="117"/>
                    <a:pt x="4524" y="114"/>
                  </a:cubicBezTo>
                  <a:cubicBezTo>
                    <a:pt x="4527" y="111"/>
                    <a:pt x="4528" y="99"/>
                    <a:pt x="4541" y="99"/>
                  </a:cubicBezTo>
                  <a:cubicBezTo>
                    <a:pt x="4543" y="99"/>
                    <a:pt x="4545" y="100"/>
                    <a:pt x="4547" y="100"/>
                  </a:cubicBezTo>
                  <a:cubicBezTo>
                    <a:pt x="4563" y="104"/>
                    <a:pt x="4569" y="110"/>
                    <a:pt x="4592" y="111"/>
                  </a:cubicBezTo>
                  <a:cubicBezTo>
                    <a:pt x="4616" y="111"/>
                    <a:pt x="4628" y="95"/>
                    <a:pt x="4646" y="95"/>
                  </a:cubicBezTo>
                  <a:cubicBezTo>
                    <a:pt x="4649" y="95"/>
                    <a:pt x="4653" y="95"/>
                    <a:pt x="4657" y="97"/>
                  </a:cubicBezTo>
                  <a:cubicBezTo>
                    <a:pt x="4660" y="98"/>
                    <a:pt x="4665" y="98"/>
                    <a:pt x="4672" y="98"/>
                  </a:cubicBezTo>
                  <a:cubicBezTo>
                    <a:pt x="4695" y="98"/>
                    <a:pt x="4734" y="92"/>
                    <a:pt x="4749" y="90"/>
                  </a:cubicBezTo>
                  <a:cubicBezTo>
                    <a:pt x="4769" y="87"/>
                    <a:pt x="4786" y="83"/>
                    <a:pt x="4806" y="83"/>
                  </a:cubicBezTo>
                  <a:cubicBezTo>
                    <a:pt x="4811" y="83"/>
                    <a:pt x="4844" y="87"/>
                    <a:pt x="4852" y="87"/>
                  </a:cubicBezTo>
                  <a:cubicBezTo>
                    <a:pt x="4853" y="87"/>
                    <a:pt x="4854" y="87"/>
                    <a:pt x="4854" y="87"/>
                  </a:cubicBezTo>
                  <a:cubicBezTo>
                    <a:pt x="4851" y="83"/>
                    <a:pt x="4837" y="82"/>
                    <a:pt x="4851" y="77"/>
                  </a:cubicBezTo>
                  <a:cubicBezTo>
                    <a:pt x="4859" y="75"/>
                    <a:pt x="4869" y="74"/>
                    <a:pt x="4878" y="73"/>
                  </a:cubicBezTo>
                  <a:cubicBezTo>
                    <a:pt x="4881" y="73"/>
                    <a:pt x="4885" y="73"/>
                    <a:pt x="4889" y="73"/>
                  </a:cubicBezTo>
                  <a:cubicBezTo>
                    <a:pt x="4906" y="73"/>
                    <a:pt x="4926" y="74"/>
                    <a:pt x="4926" y="81"/>
                  </a:cubicBezTo>
                  <a:lnTo>
                    <a:pt x="4926" y="81"/>
                  </a:lnTo>
                  <a:cubicBezTo>
                    <a:pt x="4926" y="73"/>
                    <a:pt x="4929" y="70"/>
                    <a:pt x="4934" y="70"/>
                  </a:cubicBezTo>
                  <a:cubicBezTo>
                    <a:pt x="4944" y="70"/>
                    <a:pt x="4960" y="78"/>
                    <a:pt x="4975" y="78"/>
                  </a:cubicBezTo>
                  <a:cubicBezTo>
                    <a:pt x="4977" y="78"/>
                    <a:pt x="4980" y="78"/>
                    <a:pt x="4982" y="77"/>
                  </a:cubicBezTo>
                  <a:cubicBezTo>
                    <a:pt x="5005" y="74"/>
                    <a:pt x="5006" y="63"/>
                    <a:pt x="5034" y="60"/>
                  </a:cubicBezTo>
                  <a:cubicBezTo>
                    <a:pt x="5035" y="60"/>
                    <a:pt x="5036" y="60"/>
                    <a:pt x="5037" y="60"/>
                  </a:cubicBezTo>
                  <a:cubicBezTo>
                    <a:pt x="5047" y="60"/>
                    <a:pt x="5064" y="63"/>
                    <a:pt x="5073" y="63"/>
                  </a:cubicBezTo>
                  <a:cubicBezTo>
                    <a:pt x="5076" y="64"/>
                    <a:pt x="5078" y="64"/>
                    <a:pt x="5081" y="64"/>
                  </a:cubicBezTo>
                  <a:cubicBezTo>
                    <a:pt x="5109" y="64"/>
                    <a:pt x="5100" y="55"/>
                    <a:pt x="5133" y="55"/>
                  </a:cubicBezTo>
                  <a:cubicBezTo>
                    <a:pt x="5134" y="55"/>
                    <a:pt x="5136" y="55"/>
                    <a:pt x="5137" y="56"/>
                  </a:cubicBezTo>
                  <a:cubicBezTo>
                    <a:pt x="5153" y="56"/>
                    <a:pt x="5166" y="57"/>
                    <a:pt x="5179" y="57"/>
                  </a:cubicBezTo>
                  <a:cubicBezTo>
                    <a:pt x="5189" y="57"/>
                    <a:pt x="5199" y="56"/>
                    <a:pt x="5211" y="56"/>
                  </a:cubicBezTo>
                  <a:cubicBezTo>
                    <a:pt x="5218" y="55"/>
                    <a:pt x="5243" y="49"/>
                    <a:pt x="5245" y="49"/>
                  </a:cubicBezTo>
                  <a:cubicBezTo>
                    <a:pt x="5278" y="49"/>
                    <a:pt x="5315" y="60"/>
                    <a:pt x="5350" y="60"/>
                  </a:cubicBezTo>
                  <a:cubicBezTo>
                    <a:pt x="5358" y="60"/>
                    <a:pt x="5367" y="59"/>
                    <a:pt x="5376" y="57"/>
                  </a:cubicBezTo>
                  <a:cubicBezTo>
                    <a:pt x="5396" y="53"/>
                    <a:pt x="5377" y="49"/>
                    <a:pt x="5403" y="49"/>
                  </a:cubicBezTo>
                  <a:cubicBezTo>
                    <a:pt x="5411" y="52"/>
                    <a:pt x="5421" y="54"/>
                    <a:pt x="5432" y="54"/>
                  </a:cubicBezTo>
                  <a:cubicBezTo>
                    <a:pt x="5438" y="54"/>
                    <a:pt x="5436" y="50"/>
                    <a:pt x="5445" y="49"/>
                  </a:cubicBezTo>
                  <a:cubicBezTo>
                    <a:pt x="5453" y="47"/>
                    <a:pt x="5462" y="47"/>
                    <a:pt x="5472" y="47"/>
                  </a:cubicBezTo>
                  <a:cubicBezTo>
                    <a:pt x="5508" y="47"/>
                    <a:pt x="5554" y="52"/>
                    <a:pt x="5592" y="52"/>
                  </a:cubicBezTo>
                  <a:cubicBezTo>
                    <a:pt x="5611" y="52"/>
                    <a:pt x="5628" y="51"/>
                    <a:pt x="5641" y="47"/>
                  </a:cubicBezTo>
                  <a:lnTo>
                    <a:pt x="5641" y="47"/>
                  </a:lnTo>
                  <a:cubicBezTo>
                    <a:pt x="5636" y="49"/>
                    <a:pt x="5636" y="49"/>
                    <a:pt x="5638" y="49"/>
                  </a:cubicBezTo>
                  <a:cubicBezTo>
                    <a:pt x="5642" y="49"/>
                    <a:pt x="5652" y="47"/>
                    <a:pt x="5642" y="47"/>
                  </a:cubicBezTo>
                  <a:cubicBezTo>
                    <a:pt x="5663" y="47"/>
                    <a:pt x="5674" y="4"/>
                    <a:pt x="5642" y="2"/>
                  </a:cubicBezTo>
                  <a:cubicBezTo>
                    <a:pt x="5635" y="2"/>
                    <a:pt x="5618" y="1"/>
                    <a:pt x="5603" y="1"/>
                  </a:cubicBezTo>
                  <a:close/>
                  <a:moveTo>
                    <a:pt x="201" y="1829"/>
                  </a:moveTo>
                  <a:lnTo>
                    <a:pt x="201" y="1829"/>
                  </a:lnTo>
                  <a:cubicBezTo>
                    <a:pt x="182" y="1839"/>
                    <a:pt x="178" y="1851"/>
                    <a:pt x="187" y="1858"/>
                  </a:cubicBezTo>
                  <a:lnTo>
                    <a:pt x="195" y="1845"/>
                  </a:lnTo>
                  <a:lnTo>
                    <a:pt x="201" y="1829"/>
                  </a:lnTo>
                  <a:close/>
                  <a:moveTo>
                    <a:pt x="7001" y="2065"/>
                  </a:moveTo>
                  <a:lnTo>
                    <a:pt x="7001" y="2065"/>
                  </a:lnTo>
                  <a:cubicBezTo>
                    <a:pt x="7001" y="2065"/>
                    <a:pt x="7001" y="2065"/>
                    <a:pt x="7001" y="2065"/>
                  </a:cubicBezTo>
                  <a:lnTo>
                    <a:pt x="7001" y="2065"/>
                  </a:lnTo>
                  <a:cubicBezTo>
                    <a:pt x="7001" y="2065"/>
                    <a:pt x="7001" y="2065"/>
                    <a:pt x="7001" y="2065"/>
                  </a:cubicBezTo>
                  <a:close/>
                  <a:moveTo>
                    <a:pt x="7014" y="2097"/>
                  </a:moveTo>
                  <a:cubicBezTo>
                    <a:pt x="7018" y="2097"/>
                    <a:pt x="7020" y="2099"/>
                    <a:pt x="7021" y="2102"/>
                  </a:cubicBezTo>
                  <a:lnTo>
                    <a:pt x="7008" y="2110"/>
                  </a:lnTo>
                  <a:cubicBezTo>
                    <a:pt x="7005" y="2110"/>
                    <a:pt x="7002" y="2111"/>
                    <a:pt x="6999" y="2111"/>
                  </a:cubicBezTo>
                  <a:cubicBezTo>
                    <a:pt x="6994" y="2111"/>
                    <a:pt x="6989" y="2110"/>
                    <a:pt x="6988" y="2107"/>
                  </a:cubicBezTo>
                  <a:cubicBezTo>
                    <a:pt x="7001" y="2100"/>
                    <a:pt x="7008" y="2097"/>
                    <a:pt x="7014" y="2097"/>
                  </a:cubicBezTo>
                  <a:close/>
                  <a:moveTo>
                    <a:pt x="6615" y="2254"/>
                  </a:moveTo>
                  <a:cubicBezTo>
                    <a:pt x="6612" y="2254"/>
                    <a:pt x="6608" y="2255"/>
                    <a:pt x="6602" y="2258"/>
                  </a:cubicBezTo>
                  <a:cubicBezTo>
                    <a:pt x="6598" y="2259"/>
                    <a:pt x="6593" y="2262"/>
                    <a:pt x="6588" y="2265"/>
                  </a:cubicBezTo>
                  <a:cubicBezTo>
                    <a:pt x="6590" y="2269"/>
                    <a:pt x="6593" y="2271"/>
                    <a:pt x="6597" y="2271"/>
                  </a:cubicBezTo>
                  <a:cubicBezTo>
                    <a:pt x="6608" y="2271"/>
                    <a:pt x="6624" y="2254"/>
                    <a:pt x="6615" y="2254"/>
                  </a:cubicBezTo>
                  <a:close/>
                  <a:moveTo>
                    <a:pt x="6003" y="2494"/>
                  </a:moveTo>
                  <a:cubicBezTo>
                    <a:pt x="6003" y="2494"/>
                    <a:pt x="6003" y="2494"/>
                    <a:pt x="6003" y="2494"/>
                  </a:cubicBezTo>
                  <a:cubicBezTo>
                    <a:pt x="6003" y="2494"/>
                    <a:pt x="6003" y="2494"/>
                    <a:pt x="6003" y="2494"/>
                  </a:cubicBezTo>
                  <a:close/>
                  <a:moveTo>
                    <a:pt x="5921" y="2520"/>
                  </a:moveTo>
                  <a:cubicBezTo>
                    <a:pt x="5921" y="2520"/>
                    <a:pt x="5921" y="2520"/>
                    <a:pt x="5921" y="2520"/>
                  </a:cubicBezTo>
                  <a:lnTo>
                    <a:pt x="5921" y="2520"/>
                  </a:lnTo>
                  <a:cubicBezTo>
                    <a:pt x="5921" y="2520"/>
                    <a:pt x="5921" y="2520"/>
                    <a:pt x="5921" y="2520"/>
                  </a:cubicBezTo>
                  <a:close/>
                  <a:moveTo>
                    <a:pt x="411" y="1549"/>
                  </a:moveTo>
                  <a:cubicBezTo>
                    <a:pt x="409" y="1549"/>
                    <a:pt x="405" y="1551"/>
                    <a:pt x="399" y="1556"/>
                  </a:cubicBezTo>
                  <a:cubicBezTo>
                    <a:pt x="381" y="1570"/>
                    <a:pt x="363" y="1587"/>
                    <a:pt x="348" y="1604"/>
                  </a:cubicBezTo>
                  <a:cubicBezTo>
                    <a:pt x="331" y="1624"/>
                    <a:pt x="326" y="1630"/>
                    <a:pt x="322" y="1644"/>
                  </a:cubicBezTo>
                  <a:cubicBezTo>
                    <a:pt x="317" y="1660"/>
                    <a:pt x="288" y="1674"/>
                    <a:pt x="297" y="1685"/>
                  </a:cubicBezTo>
                  <a:lnTo>
                    <a:pt x="297" y="1685"/>
                  </a:lnTo>
                  <a:cubicBezTo>
                    <a:pt x="297" y="1684"/>
                    <a:pt x="296" y="1684"/>
                    <a:pt x="294" y="1684"/>
                  </a:cubicBezTo>
                  <a:cubicBezTo>
                    <a:pt x="281" y="1684"/>
                    <a:pt x="243" y="1724"/>
                    <a:pt x="226" y="1740"/>
                  </a:cubicBezTo>
                  <a:cubicBezTo>
                    <a:pt x="219" y="1747"/>
                    <a:pt x="207" y="1762"/>
                    <a:pt x="200" y="1766"/>
                  </a:cubicBezTo>
                  <a:cubicBezTo>
                    <a:pt x="199" y="1765"/>
                    <a:pt x="198" y="1765"/>
                    <a:pt x="197" y="1765"/>
                  </a:cubicBezTo>
                  <a:cubicBezTo>
                    <a:pt x="191" y="1765"/>
                    <a:pt x="180" y="1773"/>
                    <a:pt x="171" y="1784"/>
                  </a:cubicBezTo>
                  <a:lnTo>
                    <a:pt x="180" y="1791"/>
                  </a:lnTo>
                  <a:cubicBezTo>
                    <a:pt x="165" y="1811"/>
                    <a:pt x="155" y="1808"/>
                    <a:pt x="143" y="1830"/>
                  </a:cubicBezTo>
                  <a:cubicBezTo>
                    <a:pt x="133" y="1848"/>
                    <a:pt x="124" y="1871"/>
                    <a:pt x="123" y="1884"/>
                  </a:cubicBezTo>
                  <a:cubicBezTo>
                    <a:pt x="123" y="1889"/>
                    <a:pt x="126" y="1886"/>
                    <a:pt x="120" y="1895"/>
                  </a:cubicBezTo>
                  <a:cubicBezTo>
                    <a:pt x="114" y="1905"/>
                    <a:pt x="108" y="1914"/>
                    <a:pt x="101" y="1922"/>
                  </a:cubicBezTo>
                  <a:cubicBezTo>
                    <a:pt x="89" y="1937"/>
                    <a:pt x="70" y="1955"/>
                    <a:pt x="67" y="1976"/>
                  </a:cubicBezTo>
                  <a:cubicBezTo>
                    <a:pt x="64" y="1997"/>
                    <a:pt x="53" y="2027"/>
                    <a:pt x="43" y="2050"/>
                  </a:cubicBezTo>
                  <a:cubicBezTo>
                    <a:pt x="38" y="2059"/>
                    <a:pt x="23" y="2065"/>
                    <a:pt x="22" y="2079"/>
                  </a:cubicBezTo>
                  <a:cubicBezTo>
                    <a:pt x="22" y="2087"/>
                    <a:pt x="24" y="2090"/>
                    <a:pt x="27" y="2090"/>
                  </a:cubicBezTo>
                  <a:cubicBezTo>
                    <a:pt x="30" y="2090"/>
                    <a:pt x="33" y="2087"/>
                    <a:pt x="35" y="2087"/>
                  </a:cubicBezTo>
                  <a:cubicBezTo>
                    <a:pt x="37" y="2087"/>
                    <a:pt x="38" y="2091"/>
                    <a:pt x="33" y="2107"/>
                  </a:cubicBezTo>
                  <a:cubicBezTo>
                    <a:pt x="31" y="2118"/>
                    <a:pt x="28" y="2121"/>
                    <a:pt x="26" y="2121"/>
                  </a:cubicBezTo>
                  <a:cubicBezTo>
                    <a:pt x="22" y="2121"/>
                    <a:pt x="18" y="2114"/>
                    <a:pt x="14" y="2114"/>
                  </a:cubicBezTo>
                  <a:cubicBezTo>
                    <a:pt x="11" y="2114"/>
                    <a:pt x="8" y="2118"/>
                    <a:pt x="5" y="2133"/>
                  </a:cubicBezTo>
                  <a:cubicBezTo>
                    <a:pt x="1" y="2158"/>
                    <a:pt x="13" y="2141"/>
                    <a:pt x="12" y="2157"/>
                  </a:cubicBezTo>
                  <a:cubicBezTo>
                    <a:pt x="8" y="2182"/>
                    <a:pt x="8" y="2218"/>
                    <a:pt x="4" y="2244"/>
                  </a:cubicBezTo>
                  <a:cubicBezTo>
                    <a:pt x="4" y="2302"/>
                    <a:pt x="8" y="2378"/>
                    <a:pt x="40" y="2431"/>
                  </a:cubicBezTo>
                  <a:cubicBezTo>
                    <a:pt x="48" y="2449"/>
                    <a:pt x="55" y="2449"/>
                    <a:pt x="65" y="2458"/>
                  </a:cubicBezTo>
                  <a:cubicBezTo>
                    <a:pt x="88" y="2480"/>
                    <a:pt x="68" y="2470"/>
                    <a:pt x="70" y="2478"/>
                  </a:cubicBezTo>
                  <a:cubicBezTo>
                    <a:pt x="71" y="2485"/>
                    <a:pt x="78" y="2496"/>
                    <a:pt x="85" y="2506"/>
                  </a:cubicBezTo>
                  <a:cubicBezTo>
                    <a:pt x="95" y="2516"/>
                    <a:pt x="104" y="2525"/>
                    <a:pt x="109" y="2527"/>
                  </a:cubicBezTo>
                  <a:cubicBezTo>
                    <a:pt x="130" y="2534"/>
                    <a:pt x="125" y="2539"/>
                    <a:pt x="126" y="2554"/>
                  </a:cubicBezTo>
                  <a:cubicBezTo>
                    <a:pt x="126" y="2557"/>
                    <a:pt x="138" y="2558"/>
                    <a:pt x="146" y="2558"/>
                  </a:cubicBezTo>
                  <a:cubicBezTo>
                    <a:pt x="152" y="2558"/>
                    <a:pt x="157" y="2557"/>
                    <a:pt x="155" y="2555"/>
                  </a:cubicBezTo>
                  <a:lnTo>
                    <a:pt x="155" y="2555"/>
                  </a:lnTo>
                  <a:cubicBezTo>
                    <a:pt x="162" y="2564"/>
                    <a:pt x="154" y="2573"/>
                    <a:pt x="155" y="2576"/>
                  </a:cubicBezTo>
                  <a:cubicBezTo>
                    <a:pt x="156" y="2586"/>
                    <a:pt x="177" y="2602"/>
                    <a:pt x="186" y="2609"/>
                  </a:cubicBezTo>
                  <a:cubicBezTo>
                    <a:pt x="195" y="2617"/>
                    <a:pt x="253" y="2655"/>
                    <a:pt x="234" y="2656"/>
                  </a:cubicBezTo>
                  <a:cubicBezTo>
                    <a:pt x="211" y="2656"/>
                    <a:pt x="273" y="2686"/>
                    <a:pt x="286" y="2692"/>
                  </a:cubicBezTo>
                  <a:cubicBezTo>
                    <a:pt x="317" y="2712"/>
                    <a:pt x="291" y="2733"/>
                    <a:pt x="325" y="2741"/>
                  </a:cubicBezTo>
                  <a:cubicBezTo>
                    <a:pt x="332" y="2733"/>
                    <a:pt x="302" y="2689"/>
                    <a:pt x="290" y="2671"/>
                  </a:cubicBezTo>
                  <a:cubicBezTo>
                    <a:pt x="288" y="2670"/>
                    <a:pt x="269" y="2640"/>
                    <a:pt x="265" y="2640"/>
                  </a:cubicBezTo>
                  <a:cubicBezTo>
                    <a:pt x="265" y="2640"/>
                    <a:pt x="264" y="2640"/>
                    <a:pt x="264" y="2640"/>
                  </a:cubicBezTo>
                  <a:cubicBezTo>
                    <a:pt x="252" y="2636"/>
                    <a:pt x="247" y="2632"/>
                    <a:pt x="237" y="2620"/>
                  </a:cubicBezTo>
                  <a:cubicBezTo>
                    <a:pt x="224" y="2605"/>
                    <a:pt x="210" y="2583"/>
                    <a:pt x="193" y="2571"/>
                  </a:cubicBezTo>
                  <a:cubicBezTo>
                    <a:pt x="177" y="2561"/>
                    <a:pt x="172" y="2562"/>
                    <a:pt x="165" y="2544"/>
                  </a:cubicBezTo>
                  <a:cubicBezTo>
                    <a:pt x="147" y="2523"/>
                    <a:pt x="105" y="2492"/>
                    <a:pt x="120" y="2483"/>
                  </a:cubicBezTo>
                  <a:lnTo>
                    <a:pt x="120" y="2483"/>
                  </a:lnTo>
                  <a:cubicBezTo>
                    <a:pt x="120" y="2483"/>
                    <a:pt x="119" y="2483"/>
                    <a:pt x="118" y="2483"/>
                  </a:cubicBezTo>
                  <a:cubicBezTo>
                    <a:pt x="105" y="2483"/>
                    <a:pt x="86" y="2435"/>
                    <a:pt x="77" y="2418"/>
                  </a:cubicBezTo>
                  <a:cubicBezTo>
                    <a:pt x="72" y="2410"/>
                    <a:pt x="70" y="2408"/>
                    <a:pt x="69" y="2408"/>
                  </a:cubicBezTo>
                  <a:cubicBezTo>
                    <a:pt x="67" y="2408"/>
                    <a:pt x="66" y="2409"/>
                    <a:pt x="65" y="2409"/>
                  </a:cubicBezTo>
                  <a:cubicBezTo>
                    <a:pt x="63" y="2409"/>
                    <a:pt x="61" y="2408"/>
                    <a:pt x="58" y="2404"/>
                  </a:cubicBezTo>
                  <a:cubicBezTo>
                    <a:pt x="50" y="2393"/>
                    <a:pt x="56" y="2380"/>
                    <a:pt x="59" y="2379"/>
                  </a:cubicBezTo>
                  <a:cubicBezTo>
                    <a:pt x="74" y="2375"/>
                    <a:pt x="52" y="2346"/>
                    <a:pt x="45" y="2324"/>
                  </a:cubicBezTo>
                  <a:cubicBezTo>
                    <a:pt x="39" y="2314"/>
                    <a:pt x="38" y="2241"/>
                    <a:pt x="41" y="2241"/>
                  </a:cubicBezTo>
                  <a:lnTo>
                    <a:pt x="41" y="2241"/>
                  </a:lnTo>
                  <a:cubicBezTo>
                    <a:pt x="41" y="2241"/>
                    <a:pt x="42" y="2241"/>
                    <a:pt x="42" y="2241"/>
                  </a:cubicBezTo>
                  <a:cubicBezTo>
                    <a:pt x="41" y="2240"/>
                    <a:pt x="41" y="2240"/>
                    <a:pt x="41" y="2240"/>
                  </a:cubicBezTo>
                  <a:cubicBezTo>
                    <a:pt x="40" y="2240"/>
                    <a:pt x="40" y="2248"/>
                    <a:pt x="38" y="2248"/>
                  </a:cubicBezTo>
                  <a:cubicBezTo>
                    <a:pt x="38" y="2248"/>
                    <a:pt x="37" y="2247"/>
                    <a:pt x="36" y="2244"/>
                  </a:cubicBezTo>
                  <a:cubicBezTo>
                    <a:pt x="33" y="2238"/>
                    <a:pt x="35" y="2224"/>
                    <a:pt x="35" y="2217"/>
                  </a:cubicBezTo>
                  <a:cubicBezTo>
                    <a:pt x="36" y="2204"/>
                    <a:pt x="35" y="2182"/>
                    <a:pt x="41" y="2175"/>
                  </a:cubicBezTo>
                  <a:cubicBezTo>
                    <a:pt x="46" y="2167"/>
                    <a:pt x="50" y="2169"/>
                    <a:pt x="50" y="2149"/>
                  </a:cubicBezTo>
                  <a:cubicBezTo>
                    <a:pt x="50" y="2135"/>
                    <a:pt x="43" y="2132"/>
                    <a:pt x="43" y="2120"/>
                  </a:cubicBezTo>
                  <a:cubicBezTo>
                    <a:pt x="44" y="2101"/>
                    <a:pt x="63" y="2078"/>
                    <a:pt x="70" y="2064"/>
                  </a:cubicBezTo>
                  <a:cubicBezTo>
                    <a:pt x="77" y="2046"/>
                    <a:pt x="89" y="2029"/>
                    <a:pt x="96" y="2010"/>
                  </a:cubicBezTo>
                  <a:cubicBezTo>
                    <a:pt x="103" y="1990"/>
                    <a:pt x="111" y="1971"/>
                    <a:pt x="117" y="1953"/>
                  </a:cubicBezTo>
                  <a:cubicBezTo>
                    <a:pt x="119" y="1944"/>
                    <a:pt x="120" y="1925"/>
                    <a:pt x="125" y="1917"/>
                  </a:cubicBezTo>
                  <a:lnTo>
                    <a:pt x="125" y="1917"/>
                  </a:lnTo>
                  <a:cubicBezTo>
                    <a:pt x="124" y="1919"/>
                    <a:pt x="128" y="1930"/>
                    <a:pt x="131" y="1930"/>
                  </a:cubicBezTo>
                  <a:cubicBezTo>
                    <a:pt x="131" y="1930"/>
                    <a:pt x="131" y="1930"/>
                    <a:pt x="132" y="1930"/>
                  </a:cubicBezTo>
                  <a:cubicBezTo>
                    <a:pt x="136" y="1927"/>
                    <a:pt x="154" y="1894"/>
                    <a:pt x="159" y="1887"/>
                  </a:cubicBezTo>
                  <a:cubicBezTo>
                    <a:pt x="166" y="1874"/>
                    <a:pt x="157" y="1878"/>
                    <a:pt x="166" y="1862"/>
                  </a:cubicBezTo>
                  <a:cubicBezTo>
                    <a:pt x="174" y="1850"/>
                    <a:pt x="182" y="1837"/>
                    <a:pt x="193" y="1827"/>
                  </a:cubicBezTo>
                  <a:cubicBezTo>
                    <a:pt x="221" y="1799"/>
                    <a:pt x="229" y="1805"/>
                    <a:pt x="249" y="1768"/>
                  </a:cubicBezTo>
                  <a:cubicBezTo>
                    <a:pt x="256" y="1750"/>
                    <a:pt x="268" y="1737"/>
                    <a:pt x="284" y="1721"/>
                  </a:cubicBezTo>
                  <a:cubicBezTo>
                    <a:pt x="290" y="1714"/>
                    <a:pt x="284" y="1702"/>
                    <a:pt x="299" y="1686"/>
                  </a:cubicBezTo>
                  <a:cubicBezTo>
                    <a:pt x="302" y="1687"/>
                    <a:pt x="302" y="1697"/>
                    <a:pt x="306" y="1697"/>
                  </a:cubicBezTo>
                  <a:cubicBezTo>
                    <a:pt x="308" y="1697"/>
                    <a:pt x="311" y="1694"/>
                    <a:pt x="316" y="1688"/>
                  </a:cubicBezTo>
                  <a:cubicBezTo>
                    <a:pt x="325" y="1676"/>
                    <a:pt x="327" y="1666"/>
                    <a:pt x="331" y="1655"/>
                  </a:cubicBezTo>
                  <a:lnTo>
                    <a:pt x="331" y="1655"/>
                  </a:lnTo>
                  <a:cubicBezTo>
                    <a:pt x="330" y="1659"/>
                    <a:pt x="330" y="1661"/>
                    <a:pt x="331" y="1661"/>
                  </a:cubicBezTo>
                  <a:cubicBezTo>
                    <a:pt x="336" y="1661"/>
                    <a:pt x="366" y="1627"/>
                    <a:pt x="373" y="1621"/>
                  </a:cubicBezTo>
                  <a:cubicBezTo>
                    <a:pt x="378" y="1617"/>
                    <a:pt x="381" y="1616"/>
                    <a:pt x="383" y="1616"/>
                  </a:cubicBezTo>
                  <a:cubicBezTo>
                    <a:pt x="385" y="1616"/>
                    <a:pt x="386" y="1617"/>
                    <a:pt x="388" y="1617"/>
                  </a:cubicBezTo>
                  <a:cubicBezTo>
                    <a:pt x="391" y="1617"/>
                    <a:pt x="394" y="1616"/>
                    <a:pt x="401" y="1610"/>
                  </a:cubicBezTo>
                  <a:cubicBezTo>
                    <a:pt x="414" y="1598"/>
                    <a:pt x="409" y="1584"/>
                    <a:pt x="397" y="1584"/>
                  </a:cubicBezTo>
                  <a:cubicBezTo>
                    <a:pt x="392" y="1584"/>
                    <a:pt x="386" y="1586"/>
                    <a:pt x="379" y="1591"/>
                  </a:cubicBezTo>
                  <a:lnTo>
                    <a:pt x="379" y="1591"/>
                  </a:lnTo>
                  <a:lnTo>
                    <a:pt x="394" y="1578"/>
                  </a:lnTo>
                  <a:cubicBezTo>
                    <a:pt x="407" y="1567"/>
                    <a:pt x="417" y="1549"/>
                    <a:pt x="411" y="1549"/>
                  </a:cubicBezTo>
                  <a:close/>
                  <a:moveTo>
                    <a:pt x="4805" y="2838"/>
                  </a:moveTo>
                  <a:cubicBezTo>
                    <a:pt x="4805" y="2838"/>
                    <a:pt x="4805" y="2838"/>
                    <a:pt x="4805" y="2838"/>
                  </a:cubicBezTo>
                  <a:lnTo>
                    <a:pt x="4805" y="2838"/>
                  </a:lnTo>
                  <a:lnTo>
                    <a:pt x="4805" y="2838"/>
                  </a:lnTo>
                  <a:close/>
                  <a:moveTo>
                    <a:pt x="627" y="2893"/>
                  </a:moveTo>
                  <a:cubicBezTo>
                    <a:pt x="627" y="2894"/>
                    <a:pt x="627" y="2894"/>
                    <a:pt x="627" y="2894"/>
                  </a:cubicBezTo>
                  <a:cubicBezTo>
                    <a:pt x="627" y="2894"/>
                    <a:pt x="627" y="2894"/>
                    <a:pt x="627" y="2893"/>
                  </a:cubicBezTo>
                  <a:close/>
                  <a:moveTo>
                    <a:pt x="4631" y="2901"/>
                  </a:moveTo>
                  <a:cubicBezTo>
                    <a:pt x="4645" y="2901"/>
                    <a:pt x="4641" y="2910"/>
                    <a:pt x="4625" y="2913"/>
                  </a:cubicBezTo>
                  <a:cubicBezTo>
                    <a:pt x="4613" y="2912"/>
                    <a:pt x="4597" y="2909"/>
                    <a:pt x="4622" y="2902"/>
                  </a:cubicBezTo>
                  <a:cubicBezTo>
                    <a:pt x="4626" y="2901"/>
                    <a:pt x="4629" y="2901"/>
                    <a:pt x="4631" y="2901"/>
                  </a:cubicBezTo>
                  <a:close/>
                  <a:moveTo>
                    <a:pt x="4234" y="3003"/>
                  </a:moveTo>
                  <a:cubicBezTo>
                    <a:pt x="4234" y="3003"/>
                    <a:pt x="4234" y="3003"/>
                    <a:pt x="4234" y="3003"/>
                  </a:cubicBezTo>
                  <a:cubicBezTo>
                    <a:pt x="4234" y="3003"/>
                    <a:pt x="4234" y="3003"/>
                    <a:pt x="4234" y="3003"/>
                  </a:cubicBezTo>
                  <a:close/>
                  <a:moveTo>
                    <a:pt x="4200" y="2986"/>
                  </a:moveTo>
                  <a:lnTo>
                    <a:pt x="4200" y="2986"/>
                  </a:lnTo>
                  <a:cubicBezTo>
                    <a:pt x="4200" y="2990"/>
                    <a:pt x="4202" y="2997"/>
                    <a:pt x="4186" y="3000"/>
                  </a:cubicBezTo>
                  <a:lnTo>
                    <a:pt x="4186" y="3000"/>
                  </a:lnTo>
                  <a:cubicBezTo>
                    <a:pt x="4186" y="3000"/>
                    <a:pt x="4186" y="3000"/>
                    <a:pt x="4186" y="3000"/>
                  </a:cubicBezTo>
                  <a:cubicBezTo>
                    <a:pt x="4186" y="3000"/>
                    <a:pt x="4186" y="3000"/>
                    <a:pt x="4186" y="3000"/>
                  </a:cubicBezTo>
                  <a:lnTo>
                    <a:pt x="4186" y="3000"/>
                  </a:lnTo>
                  <a:cubicBezTo>
                    <a:pt x="4185" y="3000"/>
                    <a:pt x="4185" y="3000"/>
                    <a:pt x="4185" y="3000"/>
                  </a:cubicBezTo>
                  <a:lnTo>
                    <a:pt x="4185" y="3000"/>
                  </a:lnTo>
                  <a:cubicBezTo>
                    <a:pt x="4180" y="3003"/>
                    <a:pt x="4175" y="3004"/>
                    <a:pt x="4171" y="3004"/>
                  </a:cubicBezTo>
                  <a:cubicBezTo>
                    <a:pt x="4167" y="3004"/>
                    <a:pt x="4166" y="3002"/>
                    <a:pt x="4174" y="2998"/>
                  </a:cubicBezTo>
                  <a:cubicBezTo>
                    <a:pt x="4184" y="2994"/>
                    <a:pt x="4192" y="2990"/>
                    <a:pt x="4200" y="2986"/>
                  </a:cubicBezTo>
                  <a:close/>
                  <a:moveTo>
                    <a:pt x="1237" y="3059"/>
                  </a:moveTo>
                  <a:cubicBezTo>
                    <a:pt x="1238" y="3059"/>
                    <a:pt x="1238" y="3059"/>
                    <a:pt x="1239" y="3059"/>
                  </a:cubicBezTo>
                  <a:cubicBezTo>
                    <a:pt x="1238" y="3059"/>
                    <a:pt x="1238" y="3059"/>
                    <a:pt x="1237" y="3059"/>
                  </a:cubicBezTo>
                  <a:close/>
                  <a:moveTo>
                    <a:pt x="1520" y="3067"/>
                  </a:moveTo>
                  <a:cubicBezTo>
                    <a:pt x="1520" y="3067"/>
                    <a:pt x="1520" y="3067"/>
                    <a:pt x="1520" y="3067"/>
                  </a:cubicBezTo>
                  <a:lnTo>
                    <a:pt x="1520" y="3067"/>
                  </a:lnTo>
                  <a:cubicBezTo>
                    <a:pt x="1520" y="3067"/>
                    <a:pt x="1520" y="3067"/>
                    <a:pt x="1520" y="3067"/>
                  </a:cubicBezTo>
                  <a:close/>
                  <a:moveTo>
                    <a:pt x="1469" y="3079"/>
                  </a:moveTo>
                  <a:cubicBezTo>
                    <a:pt x="1486" y="3082"/>
                    <a:pt x="1501" y="3083"/>
                    <a:pt x="1500" y="3090"/>
                  </a:cubicBezTo>
                  <a:lnTo>
                    <a:pt x="1484" y="3087"/>
                  </a:lnTo>
                  <a:lnTo>
                    <a:pt x="1469" y="3079"/>
                  </a:lnTo>
                  <a:close/>
                  <a:moveTo>
                    <a:pt x="3601" y="3085"/>
                  </a:moveTo>
                  <a:cubicBezTo>
                    <a:pt x="3601" y="3091"/>
                    <a:pt x="3600" y="3091"/>
                    <a:pt x="3586" y="3093"/>
                  </a:cubicBezTo>
                  <a:cubicBezTo>
                    <a:pt x="3580" y="3094"/>
                    <a:pt x="3572" y="3094"/>
                    <a:pt x="3566" y="3094"/>
                  </a:cubicBezTo>
                  <a:cubicBezTo>
                    <a:pt x="3559" y="3094"/>
                    <a:pt x="3554" y="3094"/>
                    <a:pt x="3553" y="3091"/>
                  </a:cubicBezTo>
                  <a:lnTo>
                    <a:pt x="3601" y="3085"/>
                  </a:lnTo>
                  <a:close/>
                  <a:moveTo>
                    <a:pt x="3190" y="3096"/>
                  </a:moveTo>
                  <a:lnTo>
                    <a:pt x="3190" y="3096"/>
                  </a:lnTo>
                  <a:cubicBezTo>
                    <a:pt x="3189" y="3096"/>
                    <a:pt x="3188" y="3096"/>
                    <a:pt x="3187" y="3096"/>
                  </a:cubicBezTo>
                  <a:cubicBezTo>
                    <a:pt x="3188" y="3096"/>
                    <a:pt x="3189" y="3096"/>
                    <a:pt x="3190" y="3096"/>
                  </a:cubicBezTo>
                  <a:close/>
                  <a:moveTo>
                    <a:pt x="1868" y="3098"/>
                  </a:moveTo>
                  <a:cubicBezTo>
                    <a:pt x="1868" y="3099"/>
                    <a:pt x="1868" y="3099"/>
                    <a:pt x="1868" y="3099"/>
                  </a:cubicBezTo>
                  <a:lnTo>
                    <a:pt x="1868" y="3099"/>
                  </a:lnTo>
                  <a:cubicBezTo>
                    <a:pt x="1868" y="3099"/>
                    <a:pt x="1868" y="3099"/>
                    <a:pt x="1868" y="3098"/>
                  </a:cubicBezTo>
                  <a:close/>
                  <a:moveTo>
                    <a:pt x="1636" y="3125"/>
                  </a:moveTo>
                  <a:cubicBezTo>
                    <a:pt x="1623" y="3125"/>
                    <a:pt x="1623" y="3129"/>
                    <a:pt x="1638" y="3136"/>
                  </a:cubicBezTo>
                  <a:cubicBezTo>
                    <a:pt x="1648" y="3133"/>
                    <a:pt x="1659" y="3132"/>
                    <a:pt x="1655" y="3126"/>
                  </a:cubicBezTo>
                  <a:cubicBezTo>
                    <a:pt x="1647" y="3125"/>
                    <a:pt x="1641" y="3125"/>
                    <a:pt x="1636" y="3125"/>
                  </a:cubicBezTo>
                  <a:close/>
                  <a:moveTo>
                    <a:pt x="1731" y="3129"/>
                  </a:moveTo>
                  <a:cubicBezTo>
                    <a:pt x="1715" y="3129"/>
                    <a:pt x="1718" y="3139"/>
                    <a:pt x="1734" y="3140"/>
                  </a:cubicBezTo>
                  <a:cubicBezTo>
                    <a:pt x="1735" y="3140"/>
                    <a:pt x="1737" y="3141"/>
                    <a:pt x="1738" y="3141"/>
                  </a:cubicBezTo>
                  <a:cubicBezTo>
                    <a:pt x="1755" y="3141"/>
                    <a:pt x="1757" y="3131"/>
                    <a:pt x="1736" y="3129"/>
                  </a:cubicBezTo>
                  <a:cubicBezTo>
                    <a:pt x="1734" y="3129"/>
                    <a:pt x="1733" y="3129"/>
                    <a:pt x="1731" y="3129"/>
                  </a:cubicBezTo>
                  <a:close/>
                  <a:moveTo>
                    <a:pt x="5791" y="5"/>
                  </a:moveTo>
                  <a:cubicBezTo>
                    <a:pt x="5760" y="5"/>
                    <a:pt x="5723" y="5"/>
                    <a:pt x="5692" y="7"/>
                  </a:cubicBezTo>
                  <a:cubicBezTo>
                    <a:pt x="5675" y="8"/>
                    <a:pt x="5669" y="11"/>
                    <a:pt x="5669" y="17"/>
                  </a:cubicBezTo>
                  <a:cubicBezTo>
                    <a:pt x="5646" y="24"/>
                    <a:pt x="5686" y="37"/>
                    <a:pt x="5713" y="37"/>
                  </a:cubicBezTo>
                  <a:cubicBezTo>
                    <a:pt x="5726" y="37"/>
                    <a:pt x="5737" y="34"/>
                    <a:pt x="5733" y="24"/>
                  </a:cubicBezTo>
                  <a:lnTo>
                    <a:pt x="5733" y="24"/>
                  </a:lnTo>
                  <a:cubicBezTo>
                    <a:pt x="5740" y="30"/>
                    <a:pt x="5812" y="31"/>
                    <a:pt x="5825" y="39"/>
                  </a:cubicBezTo>
                  <a:cubicBezTo>
                    <a:pt x="5829" y="41"/>
                    <a:pt x="5832" y="42"/>
                    <a:pt x="5835" y="42"/>
                  </a:cubicBezTo>
                  <a:cubicBezTo>
                    <a:pt x="5839" y="42"/>
                    <a:pt x="5844" y="40"/>
                    <a:pt x="5852" y="39"/>
                  </a:cubicBezTo>
                  <a:cubicBezTo>
                    <a:pt x="5858" y="38"/>
                    <a:pt x="5865" y="37"/>
                    <a:pt x="5871" y="37"/>
                  </a:cubicBezTo>
                  <a:cubicBezTo>
                    <a:pt x="5880" y="37"/>
                    <a:pt x="5889" y="38"/>
                    <a:pt x="5898" y="38"/>
                  </a:cubicBezTo>
                  <a:cubicBezTo>
                    <a:pt x="5914" y="37"/>
                    <a:pt x="5931" y="37"/>
                    <a:pt x="5947" y="37"/>
                  </a:cubicBezTo>
                  <a:cubicBezTo>
                    <a:pt x="6006" y="37"/>
                    <a:pt x="6067" y="41"/>
                    <a:pt x="6123" y="46"/>
                  </a:cubicBezTo>
                  <a:cubicBezTo>
                    <a:pt x="6153" y="48"/>
                    <a:pt x="6205" y="58"/>
                    <a:pt x="6239" y="58"/>
                  </a:cubicBezTo>
                  <a:cubicBezTo>
                    <a:pt x="6259" y="58"/>
                    <a:pt x="6273" y="55"/>
                    <a:pt x="6274" y="46"/>
                  </a:cubicBezTo>
                  <a:cubicBezTo>
                    <a:pt x="6275" y="45"/>
                    <a:pt x="6283" y="33"/>
                    <a:pt x="6290" y="33"/>
                  </a:cubicBezTo>
                  <a:cubicBezTo>
                    <a:pt x="6291" y="33"/>
                    <a:pt x="6292" y="34"/>
                    <a:pt x="6293" y="35"/>
                  </a:cubicBezTo>
                  <a:cubicBezTo>
                    <a:pt x="6299" y="40"/>
                    <a:pt x="6306" y="47"/>
                    <a:pt x="6306" y="52"/>
                  </a:cubicBezTo>
                  <a:cubicBezTo>
                    <a:pt x="6306" y="55"/>
                    <a:pt x="6314" y="84"/>
                    <a:pt x="6317" y="84"/>
                  </a:cubicBezTo>
                  <a:cubicBezTo>
                    <a:pt x="6323" y="83"/>
                    <a:pt x="6319" y="81"/>
                    <a:pt x="6330" y="80"/>
                  </a:cubicBezTo>
                  <a:cubicBezTo>
                    <a:pt x="6341" y="80"/>
                    <a:pt x="6354" y="81"/>
                    <a:pt x="6366" y="82"/>
                  </a:cubicBezTo>
                  <a:cubicBezTo>
                    <a:pt x="6384" y="83"/>
                    <a:pt x="6413" y="87"/>
                    <a:pt x="6412" y="95"/>
                  </a:cubicBezTo>
                  <a:lnTo>
                    <a:pt x="6412" y="95"/>
                  </a:lnTo>
                  <a:cubicBezTo>
                    <a:pt x="6413" y="89"/>
                    <a:pt x="6419" y="88"/>
                    <a:pt x="6427" y="88"/>
                  </a:cubicBezTo>
                  <a:cubicBezTo>
                    <a:pt x="6433" y="88"/>
                    <a:pt x="6440" y="88"/>
                    <a:pt x="6446" y="88"/>
                  </a:cubicBezTo>
                  <a:cubicBezTo>
                    <a:pt x="6452" y="88"/>
                    <a:pt x="6458" y="88"/>
                    <a:pt x="6461" y="84"/>
                  </a:cubicBezTo>
                  <a:cubicBezTo>
                    <a:pt x="6464" y="80"/>
                    <a:pt x="6473" y="74"/>
                    <a:pt x="6484" y="74"/>
                  </a:cubicBezTo>
                  <a:cubicBezTo>
                    <a:pt x="6490" y="74"/>
                    <a:pt x="6496" y="75"/>
                    <a:pt x="6504" y="80"/>
                  </a:cubicBezTo>
                  <a:cubicBezTo>
                    <a:pt x="6513" y="87"/>
                    <a:pt x="6506" y="92"/>
                    <a:pt x="6522" y="98"/>
                  </a:cubicBezTo>
                  <a:cubicBezTo>
                    <a:pt x="6529" y="101"/>
                    <a:pt x="6537" y="103"/>
                    <a:pt x="6543" y="103"/>
                  </a:cubicBezTo>
                  <a:cubicBezTo>
                    <a:pt x="6548" y="103"/>
                    <a:pt x="6552" y="102"/>
                    <a:pt x="6554" y="100"/>
                  </a:cubicBezTo>
                  <a:cubicBezTo>
                    <a:pt x="6557" y="98"/>
                    <a:pt x="6559" y="97"/>
                    <a:pt x="6562" y="97"/>
                  </a:cubicBezTo>
                  <a:cubicBezTo>
                    <a:pt x="6566" y="97"/>
                    <a:pt x="6572" y="99"/>
                    <a:pt x="6583" y="100"/>
                  </a:cubicBezTo>
                  <a:cubicBezTo>
                    <a:pt x="6594" y="102"/>
                    <a:pt x="6587" y="104"/>
                    <a:pt x="6590" y="108"/>
                  </a:cubicBezTo>
                  <a:cubicBezTo>
                    <a:pt x="6595" y="113"/>
                    <a:pt x="6606" y="113"/>
                    <a:pt x="6619" y="113"/>
                  </a:cubicBezTo>
                  <a:cubicBezTo>
                    <a:pt x="6625" y="113"/>
                    <a:pt x="6632" y="113"/>
                    <a:pt x="6639" y="113"/>
                  </a:cubicBezTo>
                  <a:cubicBezTo>
                    <a:pt x="6654" y="113"/>
                    <a:pt x="6670" y="114"/>
                    <a:pt x="6681" y="120"/>
                  </a:cubicBezTo>
                  <a:cubicBezTo>
                    <a:pt x="6684" y="121"/>
                    <a:pt x="6687" y="121"/>
                    <a:pt x="6690" y="121"/>
                  </a:cubicBezTo>
                  <a:cubicBezTo>
                    <a:pt x="6705" y="121"/>
                    <a:pt x="6723" y="116"/>
                    <a:pt x="6732" y="116"/>
                  </a:cubicBezTo>
                  <a:cubicBezTo>
                    <a:pt x="6734" y="116"/>
                    <a:pt x="6735" y="116"/>
                    <a:pt x="6736" y="117"/>
                  </a:cubicBezTo>
                  <a:cubicBezTo>
                    <a:pt x="6739" y="118"/>
                    <a:pt x="6745" y="130"/>
                    <a:pt x="6752" y="130"/>
                  </a:cubicBezTo>
                  <a:cubicBezTo>
                    <a:pt x="6765" y="130"/>
                    <a:pt x="6759" y="122"/>
                    <a:pt x="6773" y="121"/>
                  </a:cubicBezTo>
                  <a:cubicBezTo>
                    <a:pt x="6773" y="121"/>
                    <a:pt x="6773" y="121"/>
                    <a:pt x="6773" y="121"/>
                  </a:cubicBezTo>
                  <a:cubicBezTo>
                    <a:pt x="6774" y="121"/>
                    <a:pt x="6789" y="142"/>
                    <a:pt x="6789" y="142"/>
                  </a:cubicBezTo>
                  <a:cubicBezTo>
                    <a:pt x="6789" y="142"/>
                    <a:pt x="6789" y="142"/>
                    <a:pt x="6789" y="142"/>
                  </a:cubicBezTo>
                  <a:cubicBezTo>
                    <a:pt x="6796" y="139"/>
                    <a:pt x="6804" y="137"/>
                    <a:pt x="6814" y="137"/>
                  </a:cubicBezTo>
                  <a:cubicBezTo>
                    <a:pt x="6826" y="137"/>
                    <a:pt x="6839" y="139"/>
                    <a:pt x="6854" y="145"/>
                  </a:cubicBezTo>
                  <a:cubicBezTo>
                    <a:pt x="6868" y="151"/>
                    <a:pt x="6884" y="156"/>
                    <a:pt x="6901" y="159"/>
                  </a:cubicBezTo>
                  <a:cubicBezTo>
                    <a:pt x="6903" y="159"/>
                    <a:pt x="6907" y="159"/>
                    <a:pt x="6910" y="159"/>
                  </a:cubicBezTo>
                  <a:cubicBezTo>
                    <a:pt x="6916" y="159"/>
                    <a:pt x="6921" y="158"/>
                    <a:pt x="6911" y="156"/>
                  </a:cubicBezTo>
                  <a:lnTo>
                    <a:pt x="6911" y="156"/>
                  </a:lnTo>
                  <a:cubicBezTo>
                    <a:pt x="6923" y="159"/>
                    <a:pt x="6935" y="161"/>
                    <a:pt x="6947" y="164"/>
                  </a:cubicBezTo>
                  <a:cubicBezTo>
                    <a:pt x="6956" y="166"/>
                    <a:pt x="6959" y="167"/>
                    <a:pt x="6961" y="167"/>
                  </a:cubicBezTo>
                  <a:cubicBezTo>
                    <a:pt x="6963" y="167"/>
                    <a:pt x="6957" y="164"/>
                    <a:pt x="6966" y="163"/>
                  </a:cubicBezTo>
                  <a:cubicBezTo>
                    <a:pt x="6967" y="163"/>
                    <a:pt x="6967" y="163"/>
                    <a:pt x="6967" y="163"/>
                  </a:cubicBezTo>
                  <a:cubicBezTo>
                    <a:pt x="6978" y="163"/>
                    <a:pt x="7017" y="179"/>
                    <a:pt x="7027" y="181"/>
                  </a:cubicBezTo>
                  <a:cubicBezTo>
                    <a:pt x="7041" y="185"/>
                    <a:pt x="7069" y="195"/>
                    <a:pt x="7084" y="195"/>
                  </a:cubicBezTo>
                  <a:cubicBezTo>
                    <a:pt x="7085" y="195"/>
                    <a:pt x="7086" y="195"/>
                    <a:pt x="7086" y="195"/>
                  </a:cubicBezTo>
                  <a:cubicBezTo>
                    <a:pt x="7093" y="195"/>
                    <a:pt x="7094" y="190"/>
                    <a:pt x="7099" y="190"/>
                  </a:cubicBezTo>
                  <a:cubicBezTo>
                    <a:pt x="7102" y="190"/>
                    <a:pt x="7108" y="192"/>
                    <a:pt x="7118" y="200"/>
                  </a:cubicBezTo>
                  <a:cubicBezTo>
                    <a:pt x="7124" y="206"/>
                    <a:pt x="7142" y="215"/>
                    <a:pt x="7149" y="215"/>
                  </a:cubicBezTo>
                  <a:cubicBezTo>
                    <a:pt x="7152" y="215"/>
                    <a:pt x="7153" y="213"/>
                    <a:pt x="7149" y="207"/>
                  </a:cubicBezTo>
                  <a:cubicBezTo>
                    <a:pt x="7150" y="203"/>
                    <a:pt x="7155" y="201"/>
                    <a:pt x="7162" y="201"/>
                  </a:cubicBezTo>
                  <a:cubicBezTo>
                    <a:pt x="7171" y="201"/>
                    <a:pt x="7183" y="205"/>
                    <a:pt x="7194" y="213"/>
                  </a:cubicBezTo>
                  <a:cubicBezTo>
                    <a:pt x="7207" y="222"/>
                    <a:pt x="7204" y="229"/>
                    <a:pt x="7235" y="234"/>
                  </a:cubicBezTo>
                  <a:cubicBezTo>
                    <a:pt x="7239" y="235"/>
                    <a:pt x="7283" y="235"/>
                    <a:pt x="7284" y="237"/>
                  </a:cubicBezTo>
                  <a:cubicBezTo>
                    <a:pt x="7285" y="239"/>
                    <a:pt x="7255" y="237"/>
                    <a:pt x="7266" y="244"/>
                  </a:cubicBezTo>
                  <a:cubicBezTo>
                    <a:pt x="7276" y="250"/>
                    <a:pt x="7310" y="251"/>
                    <a:pt x="7318" y="252"/>
                  </a:cubicBezTo>
                  <a:cubicBezTo>
                    <a:pt x="7336" y="258"/>
                    <a:pt x="7357" y="265"/>
                    <a:pt x="7370" y="275"/>
                  </a:cubicBezTo>
                  <a:cubicBezTo>
                    <a:pt x="7383" y="283"/>
                    <a:pt x="7393" y="289"/>
                    <a:pt x="7411" y="295"/>
                  </a:cubicBezTo>
                  <a:cubicBezTo>
                    <a:pt x="7430" y="303"/>
                    <a:pt x="7451" y="311"/>
                    <a:pt x="7470" y="317"/>
                  </a:cubicBezTo>
                  <a:cubicBezTo>
                    <a:pt x="7490" y="322"/>
                    <a:pt x="7503" y="318"/>
                    <a:pt x="7511" y="329"/>
                  </a:cubicBezTo>
                  <a:cubicBezTo>
                    <a:pt x="7522" y="341"/>
                    <a:pt x="7545" y="354"/>
                    <a:pt x="7566" y="362"/>
                  </a:cubicBezTo>
                  <a:cubicBezTo>
                    <a:pt x="7570" y="364"/>
                    <a:pt x="7573" y="364"/>
                    <a:pt x="7576" y="364"/>
                  </a:cubicBezTo>
                  <a:cubicBezTo>
                    <a:pt x="7581" y="364"/>
                    <a:pt x="7582" y="360"/>
                    <a:pt x="7582" y="357"/>
                  </a:cubicBezTo>
                  <a:lnTo>
                    <a:pt x="7582" y="357"/>
                  </a:lnTo>
                  <a:cubicBezTo>
                    <a:pt x="7580" y="372"/>
                    <a:pt x="7638" y="395"/>
                    <a:pt x="7657" y="399"/>
                  </a:cubicBezTo>
                  <a:cubicBezTo>
                    <a:pt x="7668" y="400"/>
                    <a:pt x="7688" y="410"/>
                    <a:pt x="7691" y="419"/>
                  </a:cubicBezTo>
                  <a:cubicBezTo>
                    <a:pt x="7692" y="421"/>
                    <a:pt x="7689" y="421"/>
                    <a:pt x="7687" y="421"/>
                  </a:cubicBezTo>
                  <a:cubicBezTo>
                    <a:pt x="7687" y="421"/>
                    <a:pt x="7686" y="421"/>
                    <a:pt x="7686" y="421"/>
                  </a:cubicBezTo>
                  <a:cubicBezTo>
                    <a:pt x="7683" y="421"/>
                    <a:pt x="7681" y="421"/>
                    <a:pt x="7684" y="425"/>
                  </a:cubicBezTo>
                  <a:cubicBezTo>
                    <a:pt x="7690" y="432"/>
                    <a:pt x="7703" y="433"/>
                    <a:pt x="7710" y="435"/>
                  </a:cubicBezTo>
                  <a:cubicBezTo>
                    <a:pt x="7725" y="441"/>
                    <a:pt x="7745" y="455"/>
                    <a:pt x="7754" y="467"/>
                  </a:cubicBezTo>
                  <a:cubicBezTo>
                    <a:pt x="7749" y="475"/>
                    <a:pt x="7781" y="478"/>
                    <a:pt x="7790" y="484"/>
                  </a:cubicBezTo>
                  <a:cubicBezTo>
                    <a:pt x="7812" y="497"/>
                    <a:pt x="7834" y="518"/>
                    <a:pt x="7854" y="529"/>
                  </a:cubicBezTo>
                  <a:cubicBezTo>
                    <a:pt x="7871" y="537"/>
                    <a:pt x="7893" y="558"/>
                    <a:pt x="7908" y="573"/>
                  </a:cubicBezTo>
                  <a:cubicBezTo>
                    <a:pt x="7923" y="593"/>
                    <a:pt x="7950" y="625"/>
                    <a:pt x="7968" y="638"/>
                  </a:cubicBezTo>
                  <a:cubicBezTo>
                    <a:pt x="7975" y="643"/>
                    <a:pt x="7976" y="659"/>
                    <a:pt x="7980" y="667"/>
                  </a:cubicBezTo>
                  <a:cubicBezTo>
                    <a:pt x="7985" y="679"/>
                    <a:pt x="7995" y="680"/>
                    <a:pt x="8004" y="694"/>
                  </a:cubicBezTo>
                  <a:cubicBezTo>
                    <a:pt x="8013" y="710"/>
                    <a:pt x="8022" y="728"/>
                    <a:pt x="8033" y="743"/>
                  </a:cubicBezTo>
                  <a:cubicBezTo>
                    <a:pt x="8042" y="760"/>
                    <a:pt x="8045" y="752"/>
                    <a:pt x="8049" y="775"/>
                  </a:cubicBezTo>
                  <a:cubicBezTo>
                    <a:pt x="8055" y="795"/>
                    <a:pt x="8058" y="842"/>
                    <a:pt x="8074" y="842"/>
                  </a:cubicBezTo>
                  <a:cubicBezTo>
                    <a:pt x="8074" y="842"/>
                    <a:pt x="8075" y="841"/>
                    <a:pt x="8075" y="841"/>
                  </a:cubicBezTo>
                  <a:lnTo>
                    <a:pt x="8075" y="841"/>
                  </a:lnTo>
                  <a:cubicBezTo>
                    <a:pt x="8070" y="842"/>
                    <a:pt x="8069" y="852"/>
                    <a:pt x="8071" y="866"/>
                  </a:cubicBezTo>
                  <a:cubicBezTo>
                    <a:pt x="8070" y="884"/>
                    <a:pt x="8074" y="909"/>
                    <a:pt x="8076" y="931"/>
                  </a:cubicBezTo>
                  <a:cubicBezTo>
                    <a:pt x="8076" y="955"/>
                    <a:pt x="8078" y="976"/>
                    <a:pt x="8080" y="985"/>
                  </a:cubicBezTo>
                  <a:cubicBezTo>
                    <a:pt x="8084" y="1006"/>
                    <a:pt x="8050" y="1026"/>
                    <a:pt x="8062" y="1054"/>
                  </a:cubicBezTo>
                  <a:cubicBezTo>
                    <a:pt x="8067" y="1067"/>
                    <a:pt x="8074" y="1075"/>
                    <a:pt x="8058" y="1095"/>
                  </a:cubicBezTo>
                  <a:cubicBezTo>
                    <a:pt x="8057" y="1098"/>
                    <a:pt x="8054" y="1111"/>
                    <a:pt x="8050" y="1123"/>
                  </a:cubicBezTo>
                  <a:cubicBezTo>
                    <a:pt x="8046" y="1134"/>
                    <a:pt x="8042" y="1144"/>
                    <a:pt x="8043" y="1144"/>
                  </a:cubicBezTo>
                  <a:cubicBezTo>
                    <a:pt x="8043" y="1144"/>
                    <a:pt x="8043" y="1144"/>
                    <a:pt x="8043" y="1144"/>
                  </a:cubicBezTo>
                  <a:lnTo>
                    <a:pt x="8043" y="1144"/>
                  </a:lnTo>
                  <a:cubicBezTo>
                    <a:pt x="8043" y="1144"/>
                    <a:pt x="8043" y="1144"/>
                    <a:pt x="8043" y="1144"/>
                  </a:cubicBezTo>
                  <a:cubicBezTo>
                    <a:pt x="8042" y="1144"/>
                    <a:pt x="8043" y="1136"/>
                    <a:pt x="8041" y="1136"/>
                  </a:cubicBezTo>
                  <a:cubicBezTo>
                    <a:pt x="8040" y="1136"/>
                    <a:pt x="8039" y="1137"/>
                    <a:pt x="8037" y="1140"/>
                  </a:cubicBezTo>
                  <a:cubicBezTo>
                    <a:pt x="8032" y="1148"/>
                    <a:pt x="8027" y="1162"/>
                    <a:pt x="8023" y="1171"/>
                  </a:cubicBezTo>
                  <a:cubicBezTo>
                    <a:pt x="8013" y="1197"/>
                    <a:pt x="7989" y="1219"/>
                    <a:pt x="7979" y="1243"/>
                  </a:cubicBezTo>
                  <a:cubicBezTo>
                    <a:pt x="7987" y="1233"/>
                    <a:pt x="7996" y="1228"/>
                    <a:pt x="8002" y="1228"/>
                  </a:cubicBezTo>
                  <a:cubicBezTo>
                    <a:pt x="8009" y="1228"/>
                    <a:pt x="8012" y="1233"/>
                    <a:pt x="8011" y="1244"/>
                  </a:cubicBezTo>
                  <a:cubicBezTo>
                    <a:pt x="8006" y="1252"/>
                    <a:pt x="8003" y="1255"/>
                    <a:pt x="8000" y="1255"/>
                  </a:cubicBezTo>
                  <a:cubicBezTo>
                    <a:pt x="7996" y="1255"/>
                    <a:pt x="7994" y="1246"/>
                    <a:pt x="7992" y="1244"/>
                  </a:cubicBezTo>
                  <a:cubicBezTo>
                    <a:pt x="7992" y="1243"/>
                    <a:pt x="7992" y="1243"/>
                    <a:pt x="7992" y="1243"/>
                  </a:cubicBezTo>
                  <a:cubicBezTo>
                    <a:pt x="7987" y="1243"/>
                    <a:pt x="7975" y="1273"/>
                    <a:pt x="7967" y="1281"/>
                  </a:cubicBezTo>
                  <a:cubicBezTo>
                    <a:pt x="7961" y="1289"/>
                    <a:pt x="7942" y="1301"/>
                    <a:pt x="7941" y="1307"/>
                  </a:cubicBezTo>
                  <a:cubicBezTo>
                    <a:pt x="7939" y="1315"/>
                    <a:pt x="7943" y="1321"/>
                    <a:pt x="7931" y="1333"/>
                  </a:cubicBezTo>
                  <a:cubicBezTo>
                    <a:pt x="7914" y="1351"/>
                    <a:pt x="7899" y="1360"/>
                    <a:pt x="7882" y="1382"/>
                  </a:cubicBezTo>
                  <a:cubicBezTo>
                    <a:pt x="7882" y="1381"/>
                    <a:pt x="7883" y="1381"/>
                    <a:pt x="7883" y="1381"/>
                  </a:cubicBezTo>
                  <a:lnTo>
                    <a:pt x="7883" y="1381"/>
                  </a:lnTo>
                  <a:cubicBezTo>
                    <a:pt x="7892" y="1381"/>
                    <a:pt x="7820" y="1461"/>
                    <a:pt x="7813" y="1470"/>
                  </a:cubicBezTo>
                  <a:cubicBezTo>
                    <a:pt x="7809" y="1477"/>
                    <a:pt x="7827" y="1471"/>
                    <a:pt x="7821" y="1484"/>
                  </a:cubicBezTo>
                  <a:cubicBezTo>
                    <a:pt x="7817" y="1492"/>
                    <a:pt x="7810" y="1495"/>
                    <a:pt x="7805" y="1495"/>
                  </a:cubicBezTo>
                  <a:cubicBezTo>
                    <a:pt x="7799" y="1495"/>
                    <a:pt x="7795" y="1493"/>
                    <a:pt x="7794" y="1492"/>
                  </a:cubicBezTo>
                  <a:lnTo>
                    <a:pt x="7794" y="1492"/>
                  </a:lnTo>
                  <a:cubicBezTo>
                    <a:pt x="7797" y="1494"/>
                    <a:pt x="7794" y="1506"/>
                    <a:pt x="7783" y="1512"/>
                  </a:cubicBezTo>
                  <a:cubicBezTo>
                    <a:pt x="7780" y="1514"/>
                    <a:pt x="7778" y="1514"/>
                    <a:pt x="7776" y="1514"/>
                  </a:cubicBezTo>
                  <a:cubicBezTo>
                    <a:pt x="7774" y="1514"/>
                    <a:pt x="7772" y="1513"/>
                    <a:pt x="7769" y="1513"/>
                  </a:cubicBezTo>
                  <a:cubicBezTo>
                    <a:pt x="7768" y="1513"/>
                    <a:pt x="7766" y="1513"/>
                    <a:pt x="7763" y="1515"/>
                  </a:cubicBezTo>
                  <a:cubicBezTo>
                    <a:pt x="7757" y="1520"/>
                    <a:pt x="7759" y="1539"/>
                    <a:pt x="7743" y="1552"/>
                  </a:cubicBezTo>
                  <a:cubicBezTo>
                    <a:pt x="7739" y="1556"/>
                    <a:pt x="7705" y="1568"/>
                    <a:pt x="7710" y="1572"/>
                  </a:cubicBezTo>
                  <a:cubicBezTo>
                    <a:pt x="7710" y="1573"/>
                    <a:pt x="7711" y="1573"/>
                    <a:pt x="7712" y="1573"/>
                  </a:cubicBezTo>
                  <a:cubicBezTo>
                    <a:pt x="7713" y="1573"/>
                    <a:pt x="7715" y="1572"/>
                    <a:pt x="7716" y="1572"/>
                  </a:cubicBezTo>
                  <a:cubicBezTo>
                    <a:pt x="7719" y="1572"/>
                    <a:pt x="7720" y="1574"/>
                    <a:pt x="7715" y="1580"/>
                  </a:cubicBezTo>
                  <a:cubicBezTo>
                    <a:pt x="7712" y="1584"/>
                    <a:pt x="7707" y="1589"/>
                    <a:pt x="7702" y="1591"/>
                  </a:cubicBezTo>
                  <a:cubicBezTo>
                    <a:pt x="7700" y="1592"/>
                    <a:pt x="7699" y="1593"/>
                    <a:pt x="7698" y="1593"/>
                  </a:cubicBezTo>
                  <a:cubicBezTo>
                    <a:pt x="7692" y="1593"/>
                    <a:pt x="7692" y="1586"/>
                    <a:pt x="7688" y="1586"/>
                  </a:cubicBezTo>
                  <a:cubicBezTo>
                    <a:pt x="7686" y="1586"/>
                    <a:pt x="7683" y="1587"/>
                    <a:pt x="7680" y="1590"/>
                  </a:cubicBezTo>
                  <a:cubicBezTo>
                    <a:pt x="7670" y="1598"/>
                    <a:pt x="7656" y="1610"/>
                    <a:pt x="7648" y="1619"/>
                  </a:cubicBezTo>
                  <a:cubicBezTo>
                    <a:pt x="7644" y="1624"/>
                    <a:pt x="7643" y="1630"/>
                    <a:pt x="7642" y="1631"/>
                  </a:cubicBezTo>
                  <a:cubicBezTo>
                    <a:pt x="7623" y="1646"/>
                    <a:pt x="7603" y="1661"/>
                    <a:pt x="7586" y="1678"/>
                  </a:cubicBezTo>
                  <a:cubicBezTo>
                    <a:pt x="7572" y="1690"/>
                    <a:pt x="7567" y="1697"/>
                    <a:pt x="7571" y="1697"/>
                  </a:cubicBezTo>
                  <a:cubicBezTo>
                    <a:pt x="7573" y="1697"/>
                    <a:pt x="7579" y="1694"/>
                    <a:pt x="7589" y="1688"/>
                  </a:cubicBezTo>
                  <a:lnTo>
                    <a:pt x="7589" y="1688"/>
                  </a:lnTo>
                  <a:cubicBezTo>
                    <a:pt x="7572" y="1703"/>
                    <a:pt x="7554" y="1717"/>
                    <a:pt x="7536" y="1722"/>
                  </a:cubicBezTo>
                  <a:cubicBezTo>
                    <a:pt x="7522" y="1727"/>
                    <a:pt x="7499" y="1734"/>
                    <a:pt x="7486" y="1750"/>
                  </a:cubicBezTo>
                  <a:cubicBezTo>
                    <a:pt x="7476" y="1763"/>
                    <a:pt x="7477" y="1766"/>
                    <a:pt x="7460" y="1779"/>
                  </a:cubicBezTo>
                  <a:cubicBezTo>
                    <a:pt x="7454" y="1783"/>
                    <a:pt x="7440" y="1792"/>
                    <a:pt x="7434" y="1797"/>
                  </a:cubicBezTo>
                  <a:cubicBezTo>
                    <a:pt x="7434" y="1798"/>
                    <a:pt x="7437" y="1800"/>
                    <a:pt x="7434" y="1804"/>
                  </a:cubicBezTo>
                  <a:cubicBezTo>
                    <a:pt x="7420" y="1818"/>
                    <a:pt x="7393" y="1831"/>
                    <a:pt x="7376" y="1846"/>
                  </a:cubicBezTo>
                  <a:cubicBezTo>
                    <a:pt x="7359" y="1860"/>
                    <a:pt x="7347" y="1874"/>
                    <a:pt x="7331" y="1877"/>
                  </a:cubicBezTo>
                  <a:cubicBezTo>
                    <a:pt x="7321" y="1878"/>
                    <a:pt x="7282" y="1903"/>
                    <a:pt x="7276" y="1912"/>
                  </a:cubicBezTo>
                  <a:cubicBezTo>
                    <a:pt x="7274" y="1914"/>
                    <a:pt x="7275" y="1915"/>
                    <a:pt x="7277" y="1915"/>
                  </a:cubicBezTo>
                  <a:cubicBezTo>
                    <a:pt x="7282" y="1915"/>
                    <a:pt x="7296" y="1909"/>
                    <a:pt x="7303" y="1905"/>
                  </a:cubicBezTo>
                  <a:lnTo>
                    <a:pt x="7303" y="1905"/>
                  </a:lnTo>
                  <a:cubicBezTo>
                    <a:pt x="7291" y="1913"/>
                    <a:pt x="7279" y="1921"/>
                    <a:pt x="7266" y="1926"/>
                  </a:cubicBezTo>
                  <a:cubicBezTo>
                    <a:pt x="7254" y="1930"/>
                    <a:pt x="7246" y="1931"/>
                    <a:pt x="7232" y="1937"/>
                  </a:cubicBezTo>
                  <a:cubicBezTo>
                    <a:pt x="7208" y="1948"/>
                    <a:pt x="7206" y="1960"/>
                    <a:pt x="7183" y="1969"/>
                  </a:cubicBezTo>
                  <a:cubicBezTo>
                    <a:pt x="7173" y="1972"/>
                    <a:pt x="7141" y="1973"/>
                    <a:pt x="7141" y="1985"/>
                  </a:cubicBezTo>
                  <a:cubicBezTo>
                    <a:pt x="7142" y="1992"/>
                    <a:pt x="7144" y="2004"/>
                    <a:pt x="7117" y="2012"/>
                  </a:cubicBezTo>
                  <a:cubicBezTo>
                    <a:pt x="7100" y="2016"/>
                    <a:pt x="7098" y="2012"/>
                    <a:pt x="7078" y="2021"/>
                  </a:cubicBezTo>
                  <a:cubicBezTo>
                    <a:pt x="7071" y="2024"/>
                    <a:pt x="7024" y="2046"/>
                    <a:pt x="7025" y="2052"/>
                  </a:cubicBezTo>
                  <a:cubicBezTo>
                    <a:pt x="7025" y="2054"/>
                    <a:pt x="7048" y="2058"/>
                    <a:pt x="7021" y="2071"/>
                  </a:cubicBezTo>
                  <a:cubicBezTo>
                    <a:pt x="7016" y="2073"/>
                    <a:pt x="7013" y="2074"/>
                    <a:pt x="7011" y="2074"/>
                  </a:cubicBezTo>
                  <a:cubicBezTo>
                    <a:pt x="7004" y="2074"/>
                    <a:pt x="7008" y="2065"/>
                    <a:pt x="7001" y="2065"/>
                  </a:cubicBezTo>
                  <a:lnTo>
                    <a:pt x="7001" y="2065"/>
                  </a:lnTo>
                  <a:cubicBezTo>
                    <a:pt x="7002" y="2065"/>
                    <a:pt x="6987" y="2085"/>
                    <a:pt x="6986" y="2087"/>
                  </a:cubicBezTo>
                  <a:cubicBezTo>
                    <a:pt x="6977" y="2096"/>
                    <a:pt x="6973" y="2097"/>
                    <a:pt x="6968" y="2097"/>
                  </a:cubicBezTo>
                  <a:cubicBezTo>
                    <a:pt x="6966" y="2097"/>
                    <a:pt x="6964" y="2097"/>
                    <a:pt x="6961" y="2097"/>
                  </a:cubicBezTo>
                  <a:cubicBezTo>
                    <a:pt x="6961" y="2097"/>
                    <a:pt x="6961" y="2097"/>
                    <a:pt x="6960" y="2097"/>
                  </a:cubicBezTo>
                  <a:cubicBezTo>
                    <a:pt x="6947" y="2097"/>
                    <a:pt x="6901" y="2116"/>
                    <a:pt x="6886" y="2127"/>
                  </a:cubicBezTo>
                  <a:cubicBezTo>
                    <a:pt x="6868" y="2140"/>
                    <a:pt x="6897" y="2146"/>
                    <a:pt x="6888" y="2151"/>
                  </a:cubicBezTo>
                  <a:cubicBezTo>
                    <a:pt x="6882" y="2154"/>
                    <a:pt x="6878" y="2155"/>
                    <a:pt x="6874" y="2155"/>
                  </a:cubicBezTo>
                  <a:cubicBezTo>
                    <a:pt x="6871" y="2155"/>
                    <a:pt x="6868" y="2154"/>
                    <a:pt x="6864" y="2154"/>
                  </a:cubicBezTo>
                  <a:cubicBezTo>
                    <a:pt x="6863" y="2154"/>
                    <a:pt x="6863" y="2154"/>
                    <a:pt x="6862" y="2155"/>
                  </a:cubicBezTo>
                  <a:cubicBezTo>
                    <a:pt x="6850" y="2156"/>
                    <a:pt x="6835" y="2162"/>
                    <a:pt x="6821" y="2169"/>
                  </a:cubicBezTo>
                  <a:cubicBezTo>
                    <a:pt x="6801" y="2176"/>
                    <a:pt x="6760" y="2182"/>
                    <a:pt x="6747" y="2191"/>
                  </a:cubicBezTo>
                  <a:cubicBezTo>
                    <a:pt x="6740" y="2196"/>
                    <a:pt x="6732" y="2211"/>
                    <a:pt x="6724" y="2211"/>
                  </a:cubicBezTo>
                  <a:cubicBezTo>
                    <a:pt x="6721" y="2211"/>
                    <a:pt x="6718" y="2211"/>
                    <a:pt x="6716" y="2211"/>
                  </a:cubicBezTo>
                  <a:cubicBezTo>
                    <a:pt x="6713" y="2211"/>
                    <a:pt x="6709" y="2212"/>
                    <a:pt x="6702" y="2215"/>
                  </a:cubicBezTo>
                  <a:cubicBezTo>
                    <a:pt x="6671" y="2229"/>
                    <a:pt x="6665" y="2249"/>
                    <a:pt x="6636" y="2264"/>
                  </a:cubicBezTo>
                  <a:cubicBezTo>
                    <a:pt x="6606" y="2279"/>
                    <a:pt x="6584" y="2267"/>
                    <a:pt x="6561" y="2278"/>
                  </a:cubicBezTo>
                  <a:cubicBezTo>
                    <a:pt x="6555" y="2280"/>
                    <a:pt x="6563" y="2283"/>
                    <a:pt x="6569" y="2283"/>
                  </a:cubicBezTo>
                  <a:cubicBezTo>
                    <a:pt x="6570" y="2283"/>
                    <a:pt x="6571" y="2282"/>
                    <a:pt x="6571" y="2282"/>
                  </a:cubicBezTo>
                  <a:lnTo>
                    <a:pt x="6571" y="2282"/>
                  </a:lnTo>
                  <a:cubicBezTo>
                    <a:pt x="6553" y="2291"/>
                    <a:pt x="6546" y="2284"/>
                    <a:pt x="6531" y="2292"/>
                  </a:cubicBezTo>
                  <a:cubicBezTo>
                    <a:pt x="6511" y="2301"/>
                    <a:pt x="6496" y="2311"/>
                    <a:pt x="6474" y="2320"/>
                  </a:cubicBezTo>
                  <a:cubicBezTo>
                    <a:pt x="6476" y="2320"/>
                    <a:pt x="6477" y="2319"/>
                    <a:pt x="6476" y="2319"/>
                  </a:cubicBezTo>
                  <a:lnTo>
                    <a:pt x="6476" y="2319"/>
                  </a:lnTo>
                  <a:cubicBezTo>
                    <a:pt x="6476" y="2319"/>
                    <a:pt x="6457" y="2328"/>
                    <a:pt x="6451" y="2333"/>
                  </a:cubicBezTo>
                  <a:cubicBezTo>
                    <a:pt x="6443" y="2341"/>
                    <a:pt x="6434" y="2342"/>
                    <a:pt x="6423" y="2346"/>
                  </a:cubicBezTo>
                  <a:cubicBezTo>
                    <a:pt x="6400" y="2352"/>
                    <a:pt x="6371" y="2365"/>
                    <a:pt x="6351" y="2376"/>
                  </a:cubicBezTo>
                  <a:cubicBezTo>
                    <a:pt x="6344" y="2380"/>
                    <a:pt x="6324" y="2399"/>
                    <a:pt x="6318" y="2399"/>
                  </a:cubicBezTo>
                  <a:cubicBezTo>
                    <a:pt x="6318" y="2399"/>
                    <a:pt x="6317" y="2399"/>
                    <a:pt x="6317" y="2398"/>
                  </a:cubicBezTo>
                  <a:cubicBezTo>
                    <a:pt x="6314" y="2393"/>
                    <a:pt x="6311" y="2388"/>
                    <a:pt x="6304" y="2388"/>
                  </a:cubicBezTo>
                  <a:cubicBezTo>
                    <a:pt x="6299" y="2388"/>
                    <a:pt x="6291" y="2391"/>
                    <a:pt x="6278" y="2402"/>
                  </a:cubicBezTo>
                  <a:cubicBezTo>
                    <a:pt x="6271" y="2408"/>
                    <a:pt x="6263" y="2415"/>
                    <a:pt x="6255" y="2423"/>
                  </a:cubicBezTo>
                  <a:lnTo>
                    <a:pt x="6255" y="2423"/>
                  </a:lnTo>
                  <a:cubicBezTo>
                    <a:pt x="6256" y="2419"/>
                    <a:pt x="6256" y="2416"/>
                    <a:pt x="6255" y="2416"/>
                  </a:cubicBezTo>
                  <a:lnTo>
                    <a:pt x="6255" y="2416"/>
                  </a:lnTo>
                  <a:cubicBezTo>
                    <a:pt x="6244" y="2420"/>
                    <a:pt x="6225" y="2427"/>
                    <a:pt x="6227" y="2432"/>
                  </a:cubicBezTo>
                  <a:cubicBezTo>
                    <a:pt x="6227" y="2432"/>
                    <a:pt x="6228" y="2433"/>
                    <a:pt x="6230" y="2433"/>
                  </a:cubicBezTo>
                  <a:cubicBezTo>
                    <a:pt x="6234" y="2433"/>
                    <a:pt x="6239" y="2432"/>
                    <a:pt x="6242" y="2432"/>
                  </a:cubicBezTo>
                  <a:lnTo>
                    <a:pt x="6242" y="2432"/>
                  </a:lnTo>
                  <a:cubicBezTo>
                    <a:pt x="6233" y="2437"/>
                    <a:pt x="6223" y="2442"/>
                    <a:pt x="6210" y="2443"/>
                  </a:cubicBezTo>
                  <a:cubicBezTo>
                    <a:pt x="6193" y="2444"/>
                    <a:pt x="6178" y="2442"/>
                    <a:pt x="6156" y="2448"/>
                  </a:cubicBezTo>
                  <a:cubicBezTo>
                    <a:pt x="6136" y="2453"/>
                    <a:pt x="6135" y="2459"/>
                    <a:pt x="6120" y="2465"/>
                  </a:cubicBezTo>
                  <a:cubicBezTo>
                    <a:pt x="6107" y="2470"/>
                    <a:pt x="6092" y="2465"/>
                    <a:pt x="6077" y="2471"/>
                  </a:cubicBezTo>
                  <a:cubicBezTo>
                    <a:pt x="6073" y="2472"/>
                    <a:pt x="6072" y="2479"/>
                    <a:pt x="6068" y="2482"/>
                  </a:cubicBezTo>
                  <a:cubicBezTo>
                    <a:pt x="6056" y="2491"/>
                    <a:pt x="6043" y="2492"/>
                    <a:pt x="6030" y="2492"/>
                  </a:cubicBezTo>
                  <a:cubicBezTo>
                    <a:pt x="6027" y="2492"/>
                    <a:pt x="6024" y="2492"/>
                    <a:pt x="6022" y="2492"/>
                  </a:cubicBezTo>
                  <a:cubicBezTo>
                    <a:pt x="6015" y="2492"/>
                    <a:pt x="6009" y="2492"/>
                    <a:pt x="6003" y="2494"/>
                  </a:cubicBezTo>
                  <a:lnTo>
                    <a:pt x="6003" y="2494"/>
                  </a:lnTo>
                  <a:cubicBezTo>
                    <a:pt x="6003" y="2494"/>
                    <a:pt x="6004" y="2494"/>
                    <a:pt x="6005" y="2494"/>
                  </a:cubicBezTo>
                  <a:cubicBezTo>
                    <a:pt x="6014" y="2494"/>
                    <a:pt x="6022" y="2514"/>
                    <a:pt x="5984" y="2516"/>
                  </a:cubicBezTo>
                  <a:cubicBezTo>
                    <a:pt x="5962" y="2517"/>
                    <a:pt x="5969" y="2514"/>
                    <a:pt x="5939" y="2525"/>
                  </a:cubicBezTo>
                  <a:cubicBezTo>
                    <a:pt x="5934" y="2526"/>
                    <a:pt x="5931" y="2526"/>
                    <a:pt x="5928" y="2526"/>
                  </a:cubicBezTo>
                  <a:cubicBezTo>
                    <a:pt x="5924" y="2526"/>
                    <a:pt x="5923" y="2524"/>
                    <a:pt x="5921" y="2520"/>
                  </a:cubicBezTo>
                  <a:lnTo>
                    <a:pt x="5921" y="2520"/>
                  </a:lnTo>
                  <a:cubicBezTo>
                    <a:pt x="5925" y="2535"/>
                    <a:pt x="5847" y="2550"/>
                    <a:pt x="5852" y="2563"/>
                  </a:cubicBezTo>
                  <a:cubicBezTo>
                    <a:pt x="5851" y="2562"/>
                    <a:pt x="5849" y="2561"/>
                    <a:pt x="5846" y="2561"/>
                  </a:cubicBezTo>
                  <a:cubicBezTo>
                    <a:pt x="5832" y="2561"/>
                    <a:pt x="5793" y="2575"/>
                    <a:pt x="5781" y="2580"/>
                  </a:cubicBezTo>
                  <a:cubicBezTo>
                    <a:pt x="5769" y="2584"/>
                    <a:pt x="5755" y="2589"/>
                    <a:pt x="5744" y="2595"/>
                  </a:cubicBezTo>
                  <a:lnTo>
                    <a:pt x="5744" y="2595"/>
                  </a:lnTo>
                  <a:cubicBezTo>
                    <a:pt x="5744" y="2595"/>
                    <a:pt x="5744" y="2595"/>
                    <a:pt x="5744" y="2595"/>
                  </a:cubicBezTo>
                  <a:lnTo>
                    <a:pt x="5744" y="2595"/>
                  </a:lnTo>
                  <a:cubicBezTo>
                    <a:pt x="5744" y="2595"/>
                    <a:pt x="5744" y="2595"/>
                    <a:pt x="5744" y="2595"/>
                  </a:cubicBezTo>
                  <a:cubicBezTo>
                    <a:pt x="5744" y="2595"/>
                    <a:pt x="5744" y="2595"/>
                    <a:pt x="5744" y="2595"/>
                  </a:cubicBezTo>
                  <a:lnTo>
                    <a:pt x="5744" y="2595"/>
                  </a:lnTo>
                  <a:cubicBezTo>
                    <a:pt x="5744" y="2596"/>
                    <a:pt x="5734" y="2608"/>
                    <a:pt x="5733" y="2608"/>
                  </a:cubicBezTo>
                  <a:cubicBezTo>
                    <a:pt x="5724" y="2606"/>
                    <a:pt x="5728" y="2594"/>
                    <a:pt x="5726" y="2589"/>
                  </a:cubicBezTo>
                  <a:lnTo>
                    <a:pt x="5726" y="2589"/>
                  </a:lnTo>
                  <a:cubicBezTo>
                    <a:pt x="5716" y="2597"/>
                    <a:pt x="5701" y="2603"/>
                    <a:pt x="5700" y="2611"/>
                  </a:cubicBezTo>
                  <a:cubicBezTo>
                    <a:pt x="5699" y="2618"/>
                    <a:pt x="5698" y="2628"/>
                    <a:pt x="5673" y="2636"/>
                  </a:cubicBezTo>
                  <a:cubicBezTo>
                    <a:pt x="5672" y="2632"/>
                    <a:pt x="5677" y="2617"/>
                    <a:pt x="5670" y="2617"/>
                  </a:cubicBezTo>
                  <a:cubicBezTo>
                    <a:pt x="5669" y="2617"/>
                    <a:pt x="5669" y="2617"/>
                    <a:pt x="5669" y="2617"/>
                  </a:cubicBezTo>
                  <a:cubicBezTo>
                    <a:pt x="5656" y="2617"/>
                    <a:pt x="5643" y="2630"/>
                    <a:pt x="5639" y="2634"/>
                  </a:cubicBezTo>
                  <a:cubicBezTo>
                    <a:pt x="5628" y="2637"/>
                    <a:pt x="5616" y="2641"/>
                    <a:pt x="5604" y="2642"/>
                  </a:cubicBezTo>
                  <a:cubicBezTo>
                    <a:pt x="5603" y="2642"/>
                    <a:pt x="5602" y="2642"/>
                    <a:pt x="5601" y="2642"/>
                  </a:cubicBezTo>
                  <a:cubicBezTo>
                    <a:pt x="5597" y="2642"/>
                    <a:pt x="5592" y="2641"/>
                    <a:pt x="5586" y="2641"/>
                  </a:cubicBezTo>
                  <a:cubicBezTo>
                    <a:pt x="5583" y="2641"/>
                    <a:pt x="5579" y="2642"/>
                    <a:pt x="5576" y="2643"/>
                  </a:cubicBezTo>
                  <a:cubicBezTo>
                    <a:pt x="5560" y="2648"/>
                    <a:pt x="5562" y="2661"/>
                    <a:pt x="5551" y="2663"/>
                  </a:cubicBezTo>
                  <a:cubicBezTo>
                    <a:pt x="5551" y="2663"/>
                    <a:pt x="5550" y="2663"/>
                    <a:pt x="5550" y="2663"/>
                  </a:cubicBezTo>
                  <a:cubicBezTo>
                    <a:pt x="5546" y="2663"/>
                    <a:pt x="5541" y="2662"/>
                    <a:pt x="5536" y="2662"/>
                  </a:cubicBezTo>
                  <a:cubicBezTo>
                    <a:pt x="5535" y="2662"/>
                    <a:pt x="5534" y="2662"/>
                    <a:pt x="5534" y="2662"/>
                  </a:cubicBezTo>
                  <a:cubicBezTo>
                    <a:pt x="5526" y="2663"/>
                    <a:pt x="5517" y="2665"/>
                    <a:pt x="5508" y="2668"/>
                  </a:cubicBezTo>
                  <a:cubicBezTo>
                    <a:pt x="5486" y="2674"/>
                    <a:pt x="5471" y="2682"/>
                    <a:pt x="5450" y="2689"/>
                  </a:cubicBezTo>
                  <a:cubicBezTo>
                    <a:pt x="5432" y="2694"/>
                    <a:pt x="5424" y="2689"/>
                    <a:pt x="5409" y="2697"/>
                  </a:cubicBezTo>
                  <a:cubicBezTo>
                    <a:pt x="5399" y="2701"/>
                    <a:pt x="5395" y="2705"/>
                    <a:pt x="5396" y="2709"/>
                  </a:cubicBezTo>
                  <a:cubicBezTo>
                    <a:pt x="5394" y="2703"/>
                    <a:pt x="5393" y="2698"/>
                    <a:pt x="5385" y="2698"/>
                  </a:cubicBezTo>
                  <a:cubicBezTo>
                    <a:pt x="5380" y="2698"/>
                    <a:pt x="5373" y="2700"/>
                    <a:pt x="5362" y="2703"/>
                  </a:cubicBezTo>
                  <a:cubicBezTo>
                    <a:pt x="5362" y="2704"/>
                    <a:pt x="5363" y="2708"/>
                    <a:pt x="5363" y="2708"/>
                  </a:cubicBezTo>
                  <a:cubicBezTo>
                    <a:pt x="5363" y="2708"/>
                    <a:pt x="5363" y="2708"/>
                    <a:pt x="5363" y="2708"/>
                  </a:cubicBezTo>
                  <a:cubicBezTo>
                    <a:pt x="5344" y="2714"/>
                    <a:pt x="5276" y="2728"/>
                    <a:pt x="5266" y="2737"/>
                  </a:cubicBezTo>
                  <a:cubicBezTo>
                    <a:pt x="5265" y="2738"/>
                    <a:pt x="5283" y="2746"/>
                    <a:pt x="5267" y="2748"/>
                  </a:cubicBezTo>
                  <a:cubicBezTo>
                    <a:pt x="5253" y="2751"/>
                    <a:pt x="5236" y="2749"/>
                    <a:pt x="5221" y="2751"/>
                  </a:cubicBezTo>
                  <a:cubicBezTo>
                    <a:pt x="5184" y="2755"/>
                    <a:pt x="5142" y="2763"/>
                    <a:pt x="5104" y="2775"/>
                  </a:cubicBezTo>
                  <a:cubicBezTo>
                    <a:pt x="5084" y="2781"/>
                    <a:pt x="5073" y="2789"/>
                    <a:pt x="5052" y="2795"/>
                  </a:cubicBezTo>
                  <a:cubicBezTo>
                    <a:pt x="5019" y="2804"/>
                    <a:pt x="5022" y="2807"/>
                    <a:pt x="5012" y="2819"/>
                  </a:cubicBezTo>
                  <a:lnTo>
                    <a:pt x="5012" y="2819"/>
                  </a:lnTo>
                  <a:cubicBezTo>
                    <a:pt x="5014" y="2816"/>
                    <a:pt x="4996" y="2813"/>
                    <a:pt x="4980" y="2813"/>
                  </a:cubicBezTo>
                  <a:cubicBezTo>
                    <a:pt x="4969" y="2813"/>
                    <a:pt x="4959" y="2814"/>
                    <a:pt x="4957" y="2819"/>
                  </a:cubicBezTo>
                  <a:cubicBezTo>
                    <a:pt x="4953" y="2826"/>
                    <a:pt x="5010" y="2824"/>
                    <a:pt x="5005" y="2832"/>
                  </a:cubicBezTo>
                  <a:cubicBezTo>
                    <a:pt x="5005" y="2832"/>
                    <a:pt x="4961" y="2830"/>
                    <a:pt x="4957" y="2830"/>
                  </a:cubicBezTo>
                  <a:cubicBezTo>
                    <a:pt x="4941" y="2829"/>
                    <a:pt x="4916" y="2827"/>
                    <a:pt x="4915" y="2818"/>
                  </a:cubicBezTo>
                  <a:lnTo>
                    <a:pt x="4915" y="2818"/>
                  </a:lnTo>
                  <a:cubicBezTo>
                    <a:pt x="4917" y="2832"/>
                    <a:pt x="4874" y="2835"/>
                    <a:pt x="4855" y="2847"/>
                  </a:cubicBezTo>
                  <a:cubicBezTo>
                    <a:pt x="4844" y="2849"/>
                    <a:pt x="4837" y="2851"/>
                    <a:pt x="4833" y="2851"/>
                  </a:cubicBezTo>
                  <a:cubicBezTo>
                    <a:pt x="4827" y="2851"/>
                    <a:pt x="4828" y="2848"/>
                    <a:pt x="4829" y="2843"/>
                  </a:cubicBezTo>
                  <a:cubicBezTo>
                    <a:pt x="4829" y="2840"/>
                    <a:pt x="4827" y="2839"/>
                    <a:pt x="4823" y="2839"/>
                  </a:cubicBezTo>
                  <a:cubicBezTo>
                    <a:pt x="4819" y="2839"/>
                    <a:pt x="4814" y="2840"/>
                    <a:pt x="4810" y="2840"/>
                  </a:cubicBezTo>
                  <a:cubicBezTo>
                    <a:pt x="4808" y="2840"/>
                    <a:pt x="4806" y="2840"/>
                    <a:pt x="4805" y="2838"/>
                  </a:cubicBezTo>
                  <a:lnTo>
                    <a:pt x="4805" y="2838"/>
                  </a:lnTo>
                  <a:lnTo>
                    <a:pt x="4810" y="2863"/>
                  </a:lnTo>
                  <a:cubicBezTo>
                    <a:pt x="4806" y="2864"/>
                    <a:pt x="4802" y="2864"/>
                    <a:pt x="4799" y="2864"/>
                  </a:cubicBezTo>
                  <a:cubicBezTo>
                    <a:pt x="4780" y="2864"/>
                    <a:pt x="4771" y="2852"/>
                    <a:pt x="4767" y="2852"/>
                  </a:cubicBezTo>
                  <a:cubicBezTo>
                    <a:pt x="4767" y="2852"/>
                    <a:pt x="4767" y="2852"/>
                    <a:pt x="4767" y="2852"/>
                  </a:cubicBezTo>
                  <a:cubicBezTo>
                    <a:pt x="4753" y="2860"/>
                    <a:pt x="4731" y="2877"/>
                    <a:pt x="4709" y="2877"/>
                  </a:cubicBezTo>
                  <a:cubicBezTo>
                    <a:pt x="4708" y="2877"/>
                    <a:pt x="4707" y="2877"/>
                    <a:pt x="4705" y="2877"/>
                  </a:cubicBezTo>
                  <a:cubicBezTo>
                    <a:pt x="4702" y="2876"/>
                    <a:pt x="4696" y="2876"/>
                    <a:pt x="4689" y="2876"/>
                  </a:cubicBezTo>
                  <a:cubicBezTo>
                    <a:pt x="4662" y="2876"/>
                    <a:pt x="4615" y="2880"/>
                    <a:pt x="4606" y="2892"/>
                  </a:cubicBezTo>
                  <a:cubicBezTo>
                    <a:pt x="4600" y="2899"/>
                    <a:pt x="4558" y="2901"/>
                    <a:pt x="4545" y="2910"/>
                  </a:cubicBezTo>
                  <a:cubicBezTo>
                    <a:pt x="4538" y="2915"/>
                    <a:pt x="4532" y="2916"/>
                    <a:pt x="4527" y="2916"/>
                  </a:cubicBezTo>
                  <a:cubicBezTo>
                    <a:pt x="4517" y="2916"/>
                    <a:pt x="4511" y="2909"/>
                    <a:pt x="4500" y="2909"/>
                  </a:cubicBezTo>
                  <a:cubicBezTo>
                    <a:pt x="4500" y="2909"/>
                    <a:pt x="4499" y="2909"/>
                    <a:pt x="4499" y="2909"/>
                  </a:cubicBezTo>
                  <a:cubicBezTo>
                    <a:pt x="4479" y="2911"/>
                    <a:pt x="4471" y="2921"/>
                    <a:pt x="4453" y="2924"/>
                  </a:cubicBezTo>
                  <a:cubicBezTo>
                    <a:pt x="4447" y="2925"/>
                    <a:pt x="4443" y="2925"/>
                    <a:pt x="4440" y="2925"/>
                  </a:cubicBezTo>
                  <a:cubicBezTo>
                    <a:pt x="4432" y="2925"/>
                    <a:pt x="4436" y="2922"/>
                    <a:pt x="4438" y="2918"/>
                  </a:cubicBezTo>
                  <a:cubicBezTo>
                    <a:pt x="4438" y="2916"/>
                    <a:pt x="4438" y="2916"/>
                    <a:pt x="4436" y="2916"/>
                  </a:cubicBezTo>
                  <a:cubicBezTo>
                    <a:pt x="4429" y="2916"/>
                    <a:pt x="4409" y="2923"/>
                    <a:pt x="4406" y="2925"/>
                  </a:cubicBezTo>
                  <a:cubicBezTo>
                    <a:pt x="4400" y="2928"/>
                    <a:pt x="4395" y="2929"/>
                    <a:pt x="4391" y="2929"/>
                  </a:cubicBezTo>
                  <a:cubicBezTo>
                    <a:pt x="4389" y="2929"/>
                    <a:pt x="4388" y="2929"/>
                    <a:pt x="4386" y="2929"/>
                  </a:cubicBezTo>
                  <a:cubicBezTo>
                    <a:pt x="4385" y="2929"/>
                    <a:pt x="4384" y="2929"/>
                    <a:pt x="4382" y="2929"/>
                  </a:cubicBezTo>
                  <a:cubicBezTo>
                    <a:pt x="4361" y="2930"/>
                    <a:pt x="4378" y="2949"/>
                    <a:pt x="4366" y="2949"/>
                  </a:cubicBezTo>
                  <a:cubicBezTo>
                    <a:pt x="4363" y="2949"/>
                    <a:pt x="4359" y="2948"/>
                    <a:pt x="4352" y="2946"/>
                  </a:cubicBezTo>
                  <a:cubicBezTo>
                    <a:pt x="4347" y="2943"/>
                    <a:pt x="4340" y="2942"/>
                    <a:pt x="4333" y="2942"/>
                  </a:cubicBezTo>
                  <a:cubicBezTo>
                    <a:pt x="4316" y="2942"/>
                    <a:pt x="4296" y="2948"/>
                    <a:pt x="4282" y="2956"/>
                  </a:cubicBezTo>
                  <a:cubicBezTo>
                    <a:pt x="4270" y="2964"/>
                    <a:pt x="4259" y="2968"/>
                    <a:pt x="4248" y="2968"/>
                  </a:cubicBezTo>
                  <a:cubicBezTo>
                    <a:pt x="4241" y="2968"/>
                    <a:pt x="4235" y="2967"/>
                    <a:pt x="4227" y="2962"/>
                  </a:cubicBezTo>
                  <a:cubicBezTo>
                    <a:pt x="4226" y="2961"/>
                    <a:pt x="4224" y="2961"/>
                    <a:pt x="4222" y="2961"/>
                  </a:cubicBezTo>
                  <a:cubicBezTo>
                    <a:pt x="4207" y="2961"/>
                    <a:pt x="4173" y="2976"/>
                    <a:pt x="4156" y="2976"/>
                  </a:cubicBezTo>
                  <a:cubicBezTo>
                    <a:pt x="4154" y="2976"/>
                    <a:pt x="4151" y="2975"/>
                    <a:pt x="4150" y="2974"/>
                  </a:cubicBezTo>
                  <a:lnTo>
                    <a:pt x="4150" y="2974"/>
                  </a:lnTo>
                  <a:cubicBezTo>
                    <a:pt x="4158" y="2979"/>
                    <a:pt x="4115" y="2998"/>
                    <a:pt x="4103" y="2998"/>
                  </a:cubicBezTo>
                  <a:cubicBezTo>
                    <a:pt x="4099" y="2998"/>
                    <a:pt x="4098" y="2996"/>
                    <a:pt x="4104" y="2990"/>
                  </a:cubicBezTo>
                  <a:cubicBezTo>
                    <a:pt x="4104" y="2985"/>
                    <a:pt x="4100" y="2983"/>
                    <a:pt x="4095" y="2983"/>
                  </a:cubicBezTo>
                  <a:cubicBezTo>
                    <a:pt x="4083" y="2983"/>
                    <a:pt x="4062" y="2993"/>
                    <a:pt x="4045" y="2997"/>
                  </a:cubicBezTo>
                  <a:cubicBezTo>
                    <a:pt x="4033" y="2999"/>
                    <a:pt x="4016" y="3002"/>
                    <a:pt x="4002" y="3002"/>
                  </a:cubicBezTo>
                  <a:cubicBezTo>
                    <a:pt x="4001" y="3002"/>
                    <a:pt x="3999" y="3002"/>
                    <a:pt x="3998" y="3002"/>
                  </a:cubicBezTo>
                  <a:cubicBezTo>
                    <a:pt x="3991" y="3002"/>
                    <a:pt x="3994" y="3000"/>
                    <a:pt x="3986" y="3000"/>
                  </a:cubicBezTo>
                  <a:cubicBezTo>
                    <a:pt x="3985" y="3000"/>
                    <a:pt x="3984" y="3000"/>
                    <a:pt x="3983" y="3000"/>
                  </a:cubicBezTo>
                  <a:cubicBezTo>
                    <a:pt x="3966" y="3002"/>
                    <a:pt x="3915" y="3013"/>
                    <a:pt x="3915" y="3021"/>
                  </a:cubicBezTo>
                  <a:cubicBezTo>
                    <a:pt x="3915" y="3015"/>
                    <a:pt x="3917" y="3009"/>
                    <a:pt x="3904" y="3009"/>
                  </a:cubicBezTo>
                  <a:cubicBezTo>
                    <a:pt x="3902" y="3009"/>
                    <a:pt x="3898" y="3010"/>
                    <a:pt x="3894" y="3010"/>
                  </a:cubicBezTo>
                  <a:cubicBezTo>
                    <a:pt x="3882" y="3011"/>
                    <a:pt x="3865" y="3020"/>
                    <a:pt x="3856" y="3020"/>
                  </a:cubicBezTo>
                  <a:cubicBezTo>
                    <a:pt x="3854" y="3020"/>
                    <a:pt x="3852" y="3020"/>
                    <a:pt x="3851" y="3019"/>
                  </a:cubicBezTo>
                  <a:cubicBezTo>
                    <a:pt x="3851" y="3019"/>
                    <a:pt x="3836" y="3022"/>
                    <a:pt x="3835" y="3025"/>
                  </a:cubicBezTo>
                  <a:cubicBezTo>
                    <a:pt x="3835" y="3027"/>
                    <a:pt x="3831" y="3028"/>
                    <a:pt x="3827" y="3028"/>
                  </a:cubicBezTo>
                  <a:cubicBezTo>
                    <a:pt x="3823" y="3028"/>
                    <a:pt x="3819" y="3028"/>
                    <a:pt x="3817" y="3028"/>
                  </a:cubicBezTo>
                  <a:cubicBezTo>
                    <a:pt x="3811" y="3027"/>
                    <a:pt x="3803" y="3027"/>
                    <a:pt x="3796" y="3027"/>
                  </a:cubicBezTo>
                  <a:cubicBezTo>
                    <a:pt x="3776" y="3027"/>
                    <a:pt x="3756" y="3030"/>
                    <a:pt x="3758" y="3043"/>
                  </a:cubicBezTo>
                  <a:cubicBezTo>
                    <a:pt x="3757" y="3040"/>
                    <a:pt x="3756" y="3032"/>
                    <a:pt x="3748" y="3032"/>
                  </a:cubicBezTo>
                  <a:cubicBezTo>
                    <a:pt x="3746" y="3032"/>
                    <a:pt x="3742" y="3033"/>
                    <a:pt x="3738" y="3035"/>
                  </a:cubicBezTo>
                  <a:cubicBezTo>
                    <a:pt x="3723" y="3042"/>
                    <a:pt x="3727" y="3042"/>
                    <a:pt x="3705" y="3046"/>
                  </a:cubicBezTo>
                  <a:lnTo>
                    <a:pt x="3705" y="3046"/>
                  </a:lnTo>
                  <a:cubicBezTo>
                    <a:pt x="3716" y="3044"/>
                    <a:pt x="3713" y="3034"/>
                    <a:pt x="3699" y="3034"/>
                  </a:cubicBezTo>
                  <a:cubicBezTo>
                    <a:pt x="3698" y="3034"/>
                    <a:pt x="3696" y="3034"/>
                    <a:pt x="3694" y="3035"/>
                  </a:cubicBezTo>
                  <a:cubicBezTo>
                    <a:pt x="3678" y="3036"/>
                    <a:pt x="3663" y="3038"/>
                    <a:pt x="3648" y="3042"/>
                  </a:cubicBezTo>
                  <a:cubicBezTo>
                    <a:pt x="3617" y="3049"/>
                    <a:pt x="3615" y="3051"/>
                    <a:pt x="3615" y="3062"/>
                  </a:cubicBezTo>
                  <a:cubicBezTo>
                    <a:pt x="3608" y="3062"/>
                    <a:pt x="3603" y="3063"/>
                    <a:pt x="3599" y="3063"/>
                  </a:cubicBezTo>
                  <a:cubicBezTo>
                    <a:pt x="3589" y="3063"/>
                    <a:pt x="3590" y="3060"/>
                    <a:pt x="3582" y="3056"/>
                  </a:cubicBezTo>
                  <a:cubicBezTo>
                    <a:pt x="3582" y="3056"/>
                    <a:pt x="3568" y="3067"/>
                    <a:pt x="3568" y="3070"/>
                  </a:cubicBezTo>
                  <a:lnTo>
                    <a:pt x="3568" y="3070"/>
                  </a:lnTo>
                  <a:cubicBezTo>
                    <a:pt x="3567" y="3061"/>
                    <a:pt x="3559" y="3054"/>
                    <a:pt x="3550" y="3046"/>
                  </a:cubicBezTo>
                  <a:cubicBezTo>
                    <a:pt x="3536" y="3053"/>
                    <a:pt x="3524" y="3059"/>
                    <a:pt x="3512" y="3066"/>
                  </a:cubicBezTo>
                  <a:cubicBezTo>
                    <a:pt x="3492" y="3079"/>
                    <a:pt x="3461" y="3077"/>
                    <a:pt x="3433" y="3077"/>
                  </a:cubicBezTo>
                  <a:cubicBezTo>
                    <a:pt x="3431" y="3077"/>
                    <a:pt x="3427" y="3077"/>
                    <a:pt x="3424" y="3077"/>
                  </a:cubicBezTo>
                  <a:cubicBezTo>
                    <a:pt x="3403" y="3077"/>
                    <a:pt x="3364" y="3078"/>
                    <a:pt x="3362" y="3086"/>
                  </a:cubicBezTo>
                  <a:cubicBezTo>
                    <a:pt x="3360" y="3094"/>
                    <a:pt x="3362" y="3102"/>
                    <a:pt x="3363" y="3110"/>
                  </a:cubicBezTo>
                  <a:cubicBezTo>
                    <a:pt x="3362" y="3110"/>
                    <a:pt x="3361" y="3110"/>
                    <a:pt x="3359" y="3110"/>
                  </a:cubicBezTo>
                  <a:cubicBezTo>
                    <a:pt x="3340" y="3110"/>
                    <a:pt x="3346" y="3096"/>
                    <a:pt x="3346" y="3092"/>
                  </a:cubicBezTo>
                  <a:lnTo>
                    <a:pt x="3346" y="3092"/>
                  </a:lnTo>
                  <a:cubicBezTo>
                    <a:pt x="3346" y="3094"/>
                    <a:pt x="3344" y="3095"/>
                    <a:pt x="3341" y="3095"/>
                  </a:cubicBezTo>
                  <a:cubicBezTo>
                    <a:pt x="3332" y="3095"/>
                    <a:pt x="3314" y="3089"/>
                    <a:pt x="3313" y="3086"/>
                  </a:cubicBezTo>
                  <a:cubicBezTo>
                    <a:pt x="3313" y="3082"/>
                    <a:pt x="3314" y="3076"/>
                    <a:pt x="3300" y="3076"/>
                  </a:cubicBezTo>
                  <a:cubicBezTo>
                    <a:pt x="3299" y="3076"/>
                    <a:pt x="3299" y="3076"/>
                    <a:pt x="3298" y="3076"/>
                  </a:cubicBezTo>
                  <a:lnTo>
                    <a:pt x="3298" y="3101"/>
                  </a:lnTo>
                  <a:cubicBezTo>
                    <a:pt x="3298" y="3094"/>
                    <a:pt x="3278" y="3092"/>
                    <a:pt x="3255" y="3092"/>
                  </a:cubicBezTo>
                  <a:cubicBezTo>
                    <a:pt x="3231" y="3092"/>
                    <a:pt x="3204" y="3095"/>
                    <a:pt x="3190" y="3096"/>
                  </a:cubicBezTo>
                  <a:lnTo>
                    <a:pt x="3190" y="3096"/>
                  </a:lnTo>
                  <a:cubicBezTo>
                    <a:pt x="3190" y="3096"/>
                    <a:pt x="3191" y="3096"/>
                    <a:pt x="3191" y="3096"/>
                  </a:cubicBezTo>
                  <a:cubicBezTo>
                    <a:pt x="3203" y="3096"/>
                    <a:pt x="3203" y="3101"/>
                    <a:pt x="3203" y="3105"/>
                  </a:cubicBezTo>
                  <a:cubicBezTo>
                    <a:pt x="3202" y="3105"/>
                    <a:pt x="3201" y="3105"/>
                    <a:pt x="3199" y="3105"/>
                  </a:cubicBezTo>
                  <a:cubicBezTo>
                    <a:pt x="3178" y="3105"/>
                    <a:pt x="3163" y="3095"/>
                    <a:pt x="3145" y="3095"/>
                  </a:cubicBezTo>
                  <a:cubicBezTo>
                    <a:pt x="3138" y="3095"/>
                    <a:pt x="3131" y="3097"/>
                    <a:pt x="3123" y="3100"/>
                  </a:cubicBezTo>
                  <a:cubicBezTo>
                    <a:pt x="3121" y="3102"/>
                    <a:pt x="3103" y="3111"/>
                    <a:pt x="3094" y="3111"/>
                  </a:cubicBezTo>
                  <a:cubicBezTo>
                    <a:pt x="3091" y="3111"/>
                    <a:pt x="3089" y="3110"/>
                    <a:pt x="3088" y="3109"/>
                  </a:cubicBezTo>
                  <a:cubicBezTo>
                    <a:pt x="3086" y="3106"/>
                    <a:pt x="3106" y="3095"/>
                    <a:pt x="3092" y="3095"/>
                  </a:cubicBezTo>
                  <a:cubicBezTo>
                    <a:pt x="3091" y="3095"/>
                    <a:pt x="3089" y="3095"/>
                    <a:pt x="3087" y="3095"/>
                  </a:cubicBezTo>
                  <a:cubicBezTo>
                    <a:pt x="3062" y="3097"/>
                    <a:pt x="3055" y="3104"/>
                    <a:pt x="3028" y="3104"/>
                  </a:cubicBezTo>
                  <a:cubicBezTo>
                    <a:pt x="3026" y="3104"/>
                    <a:pt x="3024" y="3104"/>
                    <a:pt x="3023" y="3104"/>
                  </a:cubicBezTo>
                  <a:cubicBezTo>
                    <a:pt x="3004" y="3104"/>
                    <a:pt x="2988" y="3101"/>
                    <a:pt x="2970" y="3101"/>
                  </a:cubicBezTo>
                  <a:cubicBezTo>
                    <a:pt x="2965" y="3101"/>
                    <a:pt x="2960" y="3102"/>
                    <a:pt x="2955" y="3102"/>
                  </a:cubicBezTo>
                  <a:cubicBezTo>
                    <a:pt x="2928" y="3104"/>
                    <a:pt x="2910" y="3116"/>
                    <a:pt x="2937" y="3116"/>
                  </a:cubicBezTo>
                  <a:cubicBezTo>
                    <a:pt x="2938" y="3116"/>
                    <a:pt x="2940" y="3116"/>
                    <a:pt x="2942" y="3116"/>
                  </a:cubicBezTo>
                  <a:lnTo>
                    <a:pt x="2942" y="3116"/>
                  </a:lnTo>
                  <a:cubicBezTo>
                    <a:pt x="2930" y="3117"/>
                    <a:pt x="2916" y="3118"/>
                    <a:pt x="2902" y="3118"/>
                  </a:cubicBezTo>
                  <a:cubicBezTo>
                    <a:pt x="2899" y="3118"/>
                    <a:pt x="2896" y="3118"/>
                    <a:pt x="2892" y="3118"/>
                  </a:cubicBezTo>
                  <a:cubicBezTo>
                    <a:pt x="2878" y="3117"/>
                    <a:pt x="2871" y="3113"/>
                    <a:pt x="2858" y="3111"/>
                  </a:cubicBezTo>
                  <a:cubicBezTo>
                    <a:pt x="2856" y="3110"/>
                    <a:pt x="2854" y="3110"/>
                    <a:pt x="2852" y="3110"/>
                  </a:cubicBezTo>
                  <a:cubicBezTo>
                    <a:pt x="2845" y="3110"/>
                    <a:pt x="2838" y="3112"/>
                    <a:pt x="2833" y="3113"/>
                  </a:cubicBezTo>
                  <a:cubicBezTo>
                    <a:pt x="2816" y="3117"/>
                    <a:pt x="2821" y="3120"/>
                    <a:pt x="2821" y="3126"/>
                  </a:cubicBezTo>
                  <a:cubicBezTo>
                    <a:pt x="2826" y="3125"/>
                    <a:pt x="2830" y="3124"/>
                    <a:pt x="2832" y="3124"/>
                  </a:cubicBezTo>
                  <a:cubicBezTo>
                    <a:pt x="2837" y="3124"/>
                    <a:pt x="2838" y="3126"/>
                    <a:pt x="2831" y="3129"/>
                  </a:cubicBezTo>
                  <a:cubicBezTo>
                    <a:pt x="2824" y="3133"/>
                    <a:pt x="2811" y="3136"/>
                    <a:pt x="2799" y="3136"/>
                  </a:cubicBezTo>
                  <a:cubicBezTo>
                    <a:pt x="2797" y="3136"/>
                    <a:pt x="2796" y="3136"/>
                    <a:pt x="2795" y="3136"/>
                  </a:cubicBezTo>
                  <a:cubicBezTo>
                    <a:pt x="2770" y="3133"/>
                    <a:pt x="2812" y="3118"/>
                    <a:pt x="2786" y="3118"/>
                  </a:cubicBezTo>
                  <a:cubicBezTo>
                    <a:pt x="2785" y="3118"/>
                    <a:pt x="2784" y="3118"/>
                    <a:pt x="2783" y="3118"/>
                  </a:cubicBezTo>
                  <a:cubicBezTo>
                    <a:pt x="2770" y="3119"/>
                    <a:pt x="2701" y="3127"/>
                    <a:pt x="2720" y="3133"/>
                  </a:cubicBezTo>
                  <a:cubicBezTo>
                    <a:pt x="2734" y="3139"/>
                    <a:pt x="2743" y="3140"/>
                    <a:pt x="2726" y="3146"/>
                  </a:cubicBezTo>
                  <a:cubicBezTo>
                    <a:pt x="2718" y="3149"/>
                    <a:pt x="2708" y="3152"/>
                    <a:pt x="2698" y="3152"/>
                  </a:cubicBezTo>
                  <a:cubicBezTo>
                    <a:pt x="2693" y="3152"/>
                    <a:pt x="2688" y="3151"/>
                    <a:pt x="2684" y="3150"/>
                  </a:cubicBezTo>
                  <a:cubicBezTo>
                    <a:pt x="2665" y="3143"/>
                    <a:pt x="2693" y="3121"/>
                    <a:pt x="2686" y="3120"/>
                  </a:cubicBezTo>
                  <a:cubicBezTo>
                    <a:pt x="2681" y="3119"/>
                    <a:pt x="2677" y="3119"/>
                    <a:pt x="2672" y="3119"/>
                  </a:cubicBezTo>
                  <a:cubicBezTo>
                    <a:pt x="2661" y="3119"/>
                    <a:pt x="2648" y="3121"/>
                    <a:pt x="2640" y="3123"/>
                  </a:cubicBezTo>
                  <a:cubicBezTo>
                    <a:pt x="2624" y="3126"/>
                    <a:pt x="2637" y="3132"/>
                    <a:pt x="2624" y="3136"/>
                  </a:cubicBezTo>
                  <a:cubicBezTo>
                    <a:pt x="2620" y="3137"/>
                    <a:pt x="2617" y="3138"/>
                    <a:pt x="2614" y="3138"/>
                  </a:cubicBezTo>
                  <a:cubicBezTo>
                    <a:pt x="2600" y="3138"/>
                    <a:pt x="2601" y="3124"/>
                    <a:pt x="2587" y="3124"/>
                  </a:cubicBezTo>
                  <a:cubicBezTo>
                    <a:pt x="2585" y="3124"/>
                    <a:pt x="2583" y="3124"/>
                    <a:pt x="2581" y="3125"/>
                  </a:cubicBezTo>
                  <a:cubicBezTo>
                    <a:pt x="2560" y="3129"/>
                    <a:pt x="2552" y="3136"/>
                    <a:pt x="2550" y="3144"/>
                  </a:cubicBezTo>
                  <a:lnTo>
                    <a:pt x="2550" y="3144"/>
                  </a:lnTo>
                  <a:cubicBezTo>
                    <a:pt x="2551" y="3138"/>
                    <a:pt x="2554" y="3132"/>
                    <a:pt x="2545" y="3127"/>
                  </a:cubicBezTo>
                  <a:cubicBezTo>
                    <a:pt x="2536" y="3122"/>
                    <a:pt x="2514" y="3115"/>
                    <a:pt x="2494" y="3115"/>
                  </a:cubicBezTo>
                  <a:cubicBezTo>
                    <a:pt x="2491" y="3115"/>
                    <a:pt x="2487" y="3115"/>
                    <a:pt x="2484" y="3116"/>
                  </a:cubicBezTo>
                  <a:cubicBezTo>
                    <a:pt x="2476" y="3118"/>
                    <a:pt x="2498" y="3125"/>
                    <a:pt x="2482" y="3128"/>
                  </a:cubicBezTo>
                  <a:cubicBezTo>
                    <a:pt x="2477" y="3129"/>
                    <a:pt x="2470" y="3130"/>
                    <a:pt x="2463" y="3130"/>
                  </a:cubicBezTo>
                  <a:cubicBezTo>
                    <a:pt x="2454" y="3130"/>
                    <a:pt x="2446" y="3129"/>
                    <a:pt x="2438" y="3128"/>
                  </a:cubicBezTo>
                  <a:cubicBezTo>
                    <a:pt x="2424" y="3127"/>
                    <a:pt x="2413" y="3121"/>
                    <a:pt x="2401" y="3121"/>
                  </a:cubicBezTo>
                  <a:cubicBezTo>
                    <a:pt x="2400" y="3121"/>
                    <a:pt x="2399" y="3121"/>
                    <a:pt x="2398" y="3121"/>
                  </a:cubicBezTo>
                  <a:cubicBezTo>
                    <a:pt x="2380" y="3121"/>
                    <a:pt x="2378" y="3130"/>
                    <a:pt x="2364" y="3130"/>
                  </a:cubicBezTo>
                  <a:cubicBezTo>
                    <a:pt x="2362" y="3130"/>
                    <a:pt x="2359" y="3130"/>
                    <a:pt x="2355" y="3129"/>
                  </a:cubicBezTo>
                  <a:cubicBezTo>
                    <a:pt x="2346" y="3127"/>
                    <a:pt x="2343" y="3117"/>
                    <a:pt x="2333" y="3117"/>
                  </a:cubicBezTo>
                  <a:cubicBezTo>
                    <a:pt x="2331" y="3117"/>
                    <a:pt x="2328" y="3118"/>
                    <a:pt x="2326" y="3118"/>
                  </a:cubicBezTo>
                  <a:cubicBezTo>
                    <a:pt x="2309" y="3124"/>
                    <a:pt x="2310" y="3135"/>
                    <a:pt x="2283" y="3135"/>
                  </a:cubicBezTo>
                  <a:cubicBezTo>
                    <a:pt x="2282" y="3135"/>
                    <a:pt x="2281" y="3135"/>
                    <a:pt x="2280" y="3135"/>
                  </a:cubicBezTo>
                  <a:lnTo>
                    <a:pt x="2280" y="3128"/>
                  </a:lnTo>
                  <a:cubicBezTo>
                    <a:pt x="2277" y="3125"/>
                    <a:pt x="2278" y="3124"/>
                    <a:pt x="2283" y="3124"/>
                  </a:cubicBezTo>
                  <a:cubicBezTo>
                    <a:pt x="2284" y="3124"/>
                    <a:pt x="2285" y="3124"/>
                    <a:pt x="2287" y="3124"/>
                  </a:cubicBezTo>
                  <a:cubicBezTo>
                    <a:pt x="2287" y="3123"/>
                    <a:pt x="2286" y="3123"/>
                    <a:pt x="2283" y="3123"/>
                  </a:cubicBezTo>
                  <a:cubicBezTo>
                    <a:pt x="2271" y="3123"/>
                    <a:pt x="2236" y="3126"/>
                    <a:pt x="2231" y="3126"/>
                  </a:cubicBezTo>
                  <a:cubicBezTo>
                    <a:pt x="2229" y="3126"/>
                    <a:pt x="2228" y="3126"/>
                    <a:pt x="2227" y="3126"/>
                  </a:cubicBezTo>
                  <a:cubicBezTo>
                    <a:pt x="2213" y="3126"/>
                    <a:pt x="2206" y="3122"/>
                    <a:pt x="2194" y="3122"/>
                  </a:cubicBezTo>
                  <a:cubicBezTo>
                    <a:pt x="2193" y="3122"/>
                    <a:pt x="2192" y="3122"/>
                    <a:pt x="2190" y="3122"/>
                  </a:cubicBezTo>
                  <a:cubicBezTo>
                    <a:pt x="2176" y="3123"/>
                    <a:pt x="2173" y="3126"/>
                    <a:pt x="2160" y="3126"/>
                  </a:cubicBezTo>
                  <a:cubicBezTo>
                    <a:pt x="2158" y="3126"/>
                    <a:pt x="2156" y="3126"/>
                    <a:pt x="2153" y="3125"/>
                  </a:cubicBezTo>
                  <a:cubicBezTo>
                    <a:pt x="2132" y="3125"/>
                    <a:pt x="2127" y="3124"/>
                    <a:pt x="2109" y="3120"/>
                  </a:cubicBezTo>
                  <a:cubicBezTo>
                    <a:pt x="2104" y="3119"/>
                    <a:pt x="2099" y="3118"/>
                    <a:pt x="2095" y="3118"/>
                  </a:cubicBezTo>
                  <a:cubicBezTo>
                    <a:pt x="2079" y="3118"/>
                    <a:pt x="2069" y="3125"/>
                    <a:pt x="2052" y="3125"/>
                  </a:cubicBezTo>
                  <a:cubicBezTo>
                    <a:pt x="2051" y="3125"/>
                    <a:pt x="2050" y="3125"/>
                    <a:pt x="2049" y="3125"/>
                  </a:cubicBezTo>
                  <a:cubicBezTo>
                    <a:pt x="2025" y="3123"/>
                    <a:pt x="2018" y="3110"/>
                    <a:pt x="1995" y="3109"/>
                  </a:cubicBezTo>
                  <a:cubicBezTo>
                    <a:pt x="1993" y="3109"/>
                    <a:pt x="1991" y="3109"/>
                    <a:pt x="1990" y="3109"/>
                  </a:cubicBezTo>
                  <a:cubicBezTo>
                    <a:pt x="1974" y="3109"/>
                    <a:pt x="1964" y="3116"/>
                    <a:pt x="1949" y="3117"/>
                  </a:cubicBezTo>
                  <a:cubicBezTo>
                    <a:pt x="1947" y="3117"/>
                    <a:pt x="1946" y="3117"/>
                    <a:pt x="1945" y="3117"/>
                  </a:cubicBezTo>
                  <a:cubicBezTo>
                    <a:pt x="1924" y="3117"/>
                    <a:pt x="1931" y="3100"/>
                    <a:pt x="1932" y="3096"/>
                  </a:cubicBezTo>
                  <a:lnTo>
                    <a:pt x="1932" y="3096"/>
                  </a:lnTo>
                  <a:cubicBezTo>
                    <a:pt x="1917" y="3099"/>
                    <a:pt x="1903" y="3103"/>
                    <a:pt x="1892" y="3108"/>
                  </a:cubicBezTo>
                  <a:cubicBezTo>
                    <a:pt x="1884" y="3112"/>
                    <a:pt x="1879" y="3114"/>
                    <a:pt x="1875" y="3114"/>
                  </a:cubicBezTo>
                  <a:cubicBezTo>
                    <a:pt x="1867" y="3114"/>
                    <a:pt x="1867" y="3105"/>
                    <a:pt x="1868" y="3099"/>
                  </a:cubicBezTo>
                  <a:lnTo>
                    <a:pt x="1868" y="3099"/>
                  </a:lnTo>
                  <a:cubicBezTo>
                    <a:pt x="1867" y="3104"/>
                    <a:pt x="1858" y="3105"/>
                    <a:pt x="1847" y="3105"/>
                  </a:cubicBezTo>
                  <a:cubicBezTo>
                    <a:pt x="1838" y="3105"/>
                    <a:pt x="1826" y="3104"/>
                    <a:pt x="1818" y="3104"/>
                  </a:cubicBezTo>
                  <a:cubicBezTo>
                    <a:pt x="1809" y="3104"/>
                    <a:pt x="1803" y="3105"/>
                    <a:pt x="1803" y="3108"/>
                  </a:cubicBezTo>
                  <a:cubicBezTo>
                    <a:pt x="1790" y="3102"/>
                    <a:pt x="1777" y="3094"/>
                    <a:pt x="1757" y="3091"/>
                  </a:cubicBezTo>
                  <a:cubicBezTo>
                    <a:pt x="1756" y="3095"/>
                    <a:pt x="1753" y="3096"/>
                    <a:pt x="1748" y="3096"/>
                  </a:cubicBezTo>
                  <a:cubicBezTo>
                    <a:pt x="1744" y="3096"/>
                    <a:pt x="1737" y="3095"/>
                    <a:pt x="1729" y="3095"/>
                  </a:cubicBezTo>
                  <a:cubicBezTo>
                    <a:pt x="1725" y="3095"/>
                    <a:pt x="1722" y="3094"/>
                    <a:pt x="1719" y="3094"/>
                  </a:cubicBezTo>
                  <a:cubicBezTo>
                    <a:pt x="1703" y="3094"/>
                    <a:pt x="1690" y="3099"/>
                    <a:pt x="1675" y="3099"/>
                  </a:cubicBezTo>
                  <a:cubicBezTo>
                    <a:pt x="1673" y="3099"/>
                    <a:pt x="1671" y="3099"/>
                    <a:pt x="1669" y="3098"/>
                  </a:cubicBezTo>
                  <a:cubicBezTo>
                    <a:pt x="1665" y="3098"/>
                    <a:pt x="1635" y="3075"/>
                    <a:pt x="1618" y="3075"/>
                  </a:cubicBezTo>
                  <a:cubicBezTo>
                    <a:pt x="1616" y="3075"/>
                    <a:pt x="1613" y="3075"/>
                    <a:pt x="1612" y="3077"/>
                  </a:cubicBezTo>
                  <a:cubicBezTo>
                    <a:pt x="1607" y="3079"/>
                    <a:pt x="1622" y="3096"/>
                    <a:pt x="1613" y="3096"/>
                  </a:cubicBezTo>
                  <a:cubicBezTo>
                    <a:pt x="1611" y="3096"/>
                    <a:pt x="1608" y="3095"/>
                    <a:pt x="1603" y="3093"/>
                  </a:cubicBezTo>
                  <a:cubicBezTo>
                    <a:pt x="1590" y="3089"/>
                    <a:pt x="1586" y="3085"/>
                    <a:pt x="1576" y="3085"/>
                  </a:cubicBezTo>
                  <a:cubicBezTo>
                    <a:pt x="1573" y="3085"/>
                    <a:pt x="1569" y="3085"/>
                    <a:pt x="1564" y="3086"/>
                  </a:cubicBezTo>
                  <a:cubicBezTo>
                    <a:pt x="1565" y="3086"/>
                    <a:pt x="1552" y="3093"/>
                    <a:pt x="1549" y="3093"/>
                  </a:cubicBezTo>
                  <a:cubicBezTo>
                    <a:pt x="1549" y="3093"/>
                    <a:pt x="1549" y="3093"/>
                    <a:pt x="1549" y="3093"/>
                  </a:cubicBezTo>
                  <a:cubicBezTo>
                    <a:pt x="1540" y="3086"/>
                    <a:pt x="1570" y="3077"/>
                    <a:pt x="1561" y="3072"/>
                  </a:cubicBezTo>
                  <a:cubicBezTo>
                    <a:pt x="1561" y="3072"/>
                    <a:pt x="1560" y="3072"/>
                    <a:pt x="1560" y="3072"/>
                  </a:cubicBezTo>
                  <a:cubicBezTo>
                    <a:pt x="1555" y="3072"/>
                    <a:pt x="1543" y="3075"/>
                    <a:pt x="1543" y="3075"/>
                  </a:cubicBezTo>
                  <a:cubicBezTo>
                    <a:pt x="1539" y="3076"/>
                    <a:pt x="1535" y="3076"/>
                    <a:pt x="1532" y="3076"/>
                  </a:cubicBezTo>
                  <a:cubicBezTo>
                    <a:pt x="1527" y="3076"/>
                    <a:pt x="1522" y="3075"/>
                    <a:pt x="1514" y="3074"/>
                  </a:cubicBezTo>
                  <a:lnTo>
                    <a:pt x="1514" y="3074"/>
                  </a:lnTo>
                  <a:cubicBezTo>
                    <a:pt x="1515" y="3074"/>
                    <a:pt x="1515" y="3074"/>
                    <a:pt x="1516" y="3074"/>
                  </a:cubicBezTo>
                  <a:cubicBezTo>
                    <a:pt x="1522" y="3074"/>
                    <a:pt x="1519" y="3070"/>
                    <a:pt x="1520" y="3067"/>
                  </a:cubicBezTo>
                  <a:lnTo>
                    <a:pt x="1520" y="3067"/>
                  </a:lnTo>
                  <a:cubicBezTo>
                    <a:pt x="1519" y="3068"/>
                    <a:pt x="1518" y="3069"/>
                    <a:pt x="1515" y="3069"/>
                  </a:cubicBezTo>
                  <a:cubicBezTo>
                    <a:pt x="1509" y="3069"/>
                    <a:pt x="1496" y="3065"/>
                    <a:pt x="1488" y="3065"/>
                  </a:cubicBezTo>
                  <a:cubicBezTo>
                    <a:pt x="1488" y="3066"/>
                    <a:pt x="1488" y="3069"/>
                    <a:pt x="1483" y="3070"/>
                  </a:cubicBezTo>
                  <a:cubicBezTo>
                    <a:pt x="1466" y="3070"/>
                    <a:pt x="1440" y="3065"/>
                    <a:pt x="1440" y="3059"/>
                  </a:cubicBezTo>
                  <a:cubicBezTo>
                    <a:pt x="1440" y="3052"/>
                    <a:pt x="1418" y="3047"/>
                    <a:pt x="1405" y="3047"/>
                  </a:cubicBezTo>
                  <a:cubicBezTo>
                    <a:pt x="1398" y="3047"/>
                    <a:pt x="1394" y="3048"/>
                    <a:pt x="1393" y="3050"/>
                  </a:cubicBezTo>
                  <a:cubicBezTo>
                    <a:pt x="1384" y="3050"/>
                    <a:pt x="1365" y="3044"/>
                    <a:pt x="1353" y="3044"/>
                  </a:cubicBezTo>
                  <a:cubicBezTo>
                    <a:pt x="1349" y="3044"/>
                    <a:pt x="1346" y="3045"/>
                    <a:pt x="1345" y="3048"/>
                  </a:cubicBezTo>
                  <a:cubicBezTo>
                    <a:pt x="1318" y="3038"/>
                    <a:pt x="1262" y="3012"/>
                    <a:pt x="1225" y="3012"/>
                  </a:cubicBezTo>
                  <a:cubicBezTo>
                    <a:pt x="1218" y="3012"/>
                    <a:pt x="1212" y="3013"/>
                    <a:pt x="1206" y="3015"/>
                  </a:cubicBezTo>
                  <a:cubicBezTo>
                    <a:pt x="1211" y="3004"/>
                    <a:pt x="1206" y="3001"/>
                    <a:pt x="1198" y="3001"/>
                  </a:cubicBezTo>
                  <a:cubicBezTo>
                    <a:pt x="1184" y="3001"/>
                    <a:pt x="1161" y="3010"/>
                    <a:pt x="1147" y="3010"/>
                  </a:cubicBezTo>
                  <a:cubicBezTo>
                    <a:pt x="1143" y="3010"/>
                    <a:pt x="1140" y="3009"/>
                    <a:pt x="1138" y="3008"/>
                  </a:cubicBezTo>
                  <a:cubicBezTo>
                    <a:pt x="1126" y="3000"/>
                    <a:pt x="1122" y="2987"/>
                    <a:pt x="1097" y="2987"/>
                  </a:cubicBezTo>
                  <a:cubicBezTo>
                    <a:pt x="1095" y="2987"/>
                    <a:pt x="1094" y="2987"/>
                    <a:pt x="1092" y="2987"/>
                  </a:cubicBezTo>
                  <a:cubicBezTo>
                    <a:pt x="1084" y="2988"/>
                    <a:pt x="1047" y="2998"/>
                    <a:pt x="1047" y="3000"/>
                  </a:cubicBezTo>
                  <a:lnTo>
                    <a:pt x="1047" y="3000"/>
                  </a:lnTo>
                  <a:cubicBezTo>
                    <a:pt x="1037" y="2989"/>
                    <a:pt x="1058" y="2986"/>
                    <a:pt x="1017" y="2978"/>
                  </a:cubicBezTo>
                  <a:cubicBezTo>
                    <a:pt x="1013" y="2977"/>
                    <a:pt x="1011" y="2977"/>
                    <a:pt x="1009" y="2977"/>
                  </a:cubicBezTo>
                  <a:cubicBezTo>
                    <a:pt x="1001" y="2977"/>
                    <a:pt x="1004" y="2982"/>
                    <a:pt x="997" y="2982"/>
                  </a:cubicBezTo>
                  <a:cubicBezTo>
                    <a:pt x="994" y="2982"/>
                    <a:pt x="991" y="2982"/>
                    <a:pt x="986" y="2981"/>
                  </a:cubicBezTo>
                  <a:cubicBezTo>
                    <a:pt x="987" y="2976"/>
                    <a:pt x="998" y="2966"/>
                    <a:pt x="986" y="2959"/>
                  </a:cubicBezTo>
                  <a:cubicBezTo>
                    <a:pt x="979" y="2954"/>
                    <a:pt x="962" y="2950"/>
                    <a:pt x="952" y="2950"/>
                  </a:cubicBezTo>
                  <a:cubicBezTo>
                    <a:pt x="948" y="2950"/>
                    <a:pt x="945" y="2951"/>
                    <a:pt x="944" y="2953"/>
                  </a:cubicBezTo>
                  <a:cubicBezTo>
                    <a:pt x="944" y="2953"/>
                    <a:pt x="943" y="2954"/>
                    <a:pt x="941" y="2954"/>
                  </a:cubicBezTo>
                  <a:cubicBezTo>
                    <a:pt x="929" y="2954"/>
                    <a:pt x="893" y="2943"/>
                    <a:pt x="886" y="2941"/>
                  </a:cubicBezTo>
                  <a:cubicBezTo>
                    <a:pt x="871" y="2938"/>
                    <a:pt x="828" y="2926"/>
                    <a:pt x="824" y="2918"/>
                  </a:cubicBezTo>
                  <a:cubicBezTo>
                    <a:pt x="818" y="2906"/>
                    <a:pt x="801" y="2894"/>
                    <a:pt x="772" y="2891"/>
                  </a:cubicBezTo>
                  <a:cubicBezTo>
                    <a:pt x="770" y="2890"/>
                    <a:pt x="768" y="2890"/>
                    <a:pt x="767" y="2890"/>
                  </a:cubicBezTo>
                  <a:cubicBezTo>
                    <a:pt x="760" y="2890"/>
                    <a:pt x="756" y="2892"/>
                    <a:pt x="750" y="2892"/>
                  </a:cubicBezTo>
                  <a:cubicBezTo>
                    <a:pt x="747" y="2892"/>
                    <a:pt x="742" y="2891"/>
                    <a:pt x="737" y="2890"/>
                  </a:cubicBezTo>
                  <a:cubicBezTo>
                    <a:pt x="720" y="2884"/>
                    <a:pt x="704" y="2877"/>
                    <a:pt x="690" y="2869"/>
                  </a:cubicBezTo>
                  <a:cubicBezTo>
                    <a:pt x="687" y="2867"/>
                    <a:pt x="634" y="2840"/>
                    <a:pt x="628" y="2840"/>
                  </a:cubicBezTo>
                  <a:cubicBezTo>
                    <a:pt x="628" y="2840"/>
                    <a:pt x="627" y="2840"/>
                    <a:pt x="628" y="2841"/>
                  </a:cubicBezTo>
                  <a:cubicBezTo>
                    <a:pt x="630" y="2845"/>
                    <a:pt x="629" y="2847"/>
                    <a:pt x="626" y="2847"/>
                  </a:cubicBezTo>
                  <a:cubicBezTo>
                    <a:pt x="616" y="2847"/>
                    <a:pt x="579" y="2825"/>
                    <a:pt x="564" y="2816"/>
                  </a:cubicBezTo>
                  <a:cubicBezTo>
                    <a:pt x="549" y="2809"/>
                    <a:pt x="533" y="2802"/>
                    <a:pt x="517" y="2795"/>
                  </a:cubicBezTo>
                  <a:cubicBezTo>
                    <a:pt x="509" y="2793"/>
                    <a:pt x="506" y="2791"/>
                    <a:pt x="505" y="2791"/>
                  </a:cubicBezTo>
                  <a:lnTo>
                    <a:pt x="505" y="2791"/>
                  </a:lnTo>
                  <a:cubicBezTo>
                    <a:pt x="504" y="2791"/>
                    <a:pt x="505" y="2793"/>
                    <a:pt x="505" y="2795"/>
                  </a:cubicBezTo>
                  <a:cubicBezTo>
                    <a:pt x="505" y="2795"/>
                    <a:pt x="505" y="2795"/>
                    <a:pt x="505" y="2795"/>
                  </a:cubicBezTo>
                  <a:cubicBezTo>
                    <a:pt x="502" y="2795"/>
                    <a:pt x="481" y="2780"/>
                    <a:pt x="479" y="2780"/>
                  </a:cubicBezTo>
                  <a:cubicBezTo>
                    <a:pt x="469" y="2774"/>
                    <a:pt x="458" y="2768"/>
                    <a:pt x="448" y="2765"/>
                  </a:cubicBezTo>
                  <a:cubicBezTo>
                    <a:pt x="436" y="2761"/>
                    <a:pt x="400" y="2748"/>
                    <a:pt x="403" y="2740"/>
                  </a:cubicBezTo>
                  <a:cubicBezTo>
                    <a:pt x="407" y="2732"/>
                    <a:pt x="380" y="2714"/>
                    <a:pt x="363" y="2705"/>
                  </a:cubicBezTo>
                  <a:cubicBezTo>
                    <a:pt x="359" y="2704"/>
                    <a:pt x="356" y="2703"/>
                    <a:pt x="355" y="2703"/>
                  </a:cubicBezTo>
                  <a:cubicBezTo>
                    <a:pt x="351" y="2703"/>
                    <a:pt x="351" y="2707"/>
                    <a:pt x="347" y="2707"/>
                  </a:cubicBezTo>
                  <a:cubicBezTo>
                    <a:pt x="345" y="2707"/>
                    <a:pt x="342" y="2705"/>
                    <a:pt x="335" y="2701"/>
                  </a:cubicBezTo>
                  <a:cubicBezTo>
                    <a:pt x="339" y="2696"/>
                    <a:pt x="346" y="2694"/>
                    <a:pt x="330" y="2683"/>
                  </a:cubicBezTo>
                  <a:cubicBezTo>
                    <a:pt x="326" y="2680"/>
                    <a:pt x="323" y="2678"/>
                    <a:pt x="321" y="2678"/>
                  </a:cubicBezTo>
                  <a:cubicBezTo>
                    <a:pt x="312" y="2678"/>
                    <a:pt x="336" y="2719"/>
                    <a:pt x="350" y="2728"/>
                  </a:cubicBezTo>
                  <a:cubicBezTo>
                    <a:pt x="365" y="2740"/>
                    <a:pt x="394" y="2754"/>
                    <a:pt x="389" y="2761"/>
                  </a:cubicBezTo>
                  <a:cubicBezTo>
                    <a:pt x="400" y="2771"/>
                    <a:pt x="432" y="2782"/>
                    <a:pt x="428" y="2790"/>
                  </a:cubicBezTo>
                  <a:cubicBezTo>
                    <a:pt x="430" y="2788"/>
                    <a:pt x="425" y="2773"/>
                    <a:pt x="433" y="2773"/>
                  </a:cubicBezTo>
                  <a:cubicBezTo>
                    <a:pt x="435" y="2773"/>
                    <a:pt x="437" y="2774"/>
                    <a:pt x="441" y="2775"/>
                  </a:cubicBezTo>
                  <a:cubicBezTo>
                    <a:pt x="456" y="2783"/>
                    <a:pt x="474" y="2809"/>
                    <a:pt x="492" y="2815"/>
                  </a:cubicBezTo>
                  <a:cubicBezTo>
                    <a:pt x="493" y="2815"/>
                    <a:pt x="493" y="2815"/>
                    <a:pt x="494" y="2815"/>
                  </a:cubicBezTo>
                  <a:cubicBezTo>
                    <a:pt x="497" y="2815"/>
                    <a:pt x="493" y="2807"/>
                    <a:pt x="492" y="2806"/>
                  </a:cubicBezTo>
                  <a:cubicBezTo>
                    <a:pt x="493" y="2805"/>
                    <a:pt x="494" y="2804"/>
                    <a:pt x="496" y="2804"/>
                  </a:cubicBezTo>
                  <a:cubicBezTo>
                    <a:pt x="502" y="2804"/>
                    <a:pt x="515" y="2811"/>
                    <a:pt x="524" y="2815"/>
                  </a:cubicBezTo>
                  <a:cubicBezTo>
                    <a:pt x="538" y="2822"/>
                    <a:pt x="566" y="2837"/>
                    <a:pt x="551" y="2839"/>
                  </a:cubicBezTo>
                  <a:cubicBezTo>
                    <a:pt x="550" y="2839"/>
                    <a:pt x="550" y="2839"/>
                    <a:pt x="549" y="2839"/>
                  </a:cubicBezTo>
                  <a:cubicBezTo>
                    <a:pt x="538" y="2839"/>
                    <a:pt x="512" y="2829"/>
                    <a:pt x="502" y="2829"/>
                  </a:cubicBezTo>
                  <a:cubicBezTo>
                    <a:pt x="499" y="2829"/>
                    <a:pt x="498" y="2830"/>
                    <a:pt x="499" y="2833"/>
                  </a:cubicBezTo>
                  <a:cubicBezTo>
                    <a:pt x="506" y="2845"/>
                    <a:pt x="522" y="2853"/>
                    <a:pt x="534" y="2853"/>
                  </a:cubicBezTo>
                  <a:cubicBezTo>
                    <a:pt x="536" y="2853"/>
                    <a:pt x="539" y="2852"/>
                    <a:pt x="541" y="2851"/>
                  </a:cubicBezTo>
                  <a:cubicBezTo>
                    <a:pt x="542" y="2851"/>
                    <a:pt x="543" y="2851"/>
                    <a:pt x="544" y="2851"/>
                  </a:cubicBezTo>
                  <a:cubicBezTo>
                    <a:pt x="563" y="2851"/>
                    <a:pt x="628" y="2883"/>
                    <a:pt x="627" y="2893"/>
                  </a:cubicBezTo>
                  <a:lnTo>
                    <a:pt x="627" y="2893"/>
                  </a:lnTo>
                  <a:cubicBezTo>
                    <a:pt x="627" y="2890"/>
                    <a:pt x="628" y="2883"/>
                    <a:pt x="634" y="2883"/>
                  </a:cubicBezTo>
                  <a:cubicBezTo>
                    <a:pt x="635" y="2883"/>
                    <a:pt x="637" y="2884"/>
                    <a:pt x="639" y="2884"/>
                  </a:cubicBezTo>
                  <a:cubicBezTo>
                    <a:pt x="649" y="2888"/>
                    <a:pt x="666" y="2894"/>
                    <a:pt x="675" y="2894"/>
                  </a:cubicBezTo>
                  <a:cubicBezTo>
                    <a:pt x="678" y="2894"/>
                    <a:pt x="679" y="2894"/>
                    <a:pt x="680" y="2892"/>
                  </a:cubicBezTo>
                  <a:lnTo>
                    <a:pt x="680" y="2892"/>
                  </a:lnTo>
                  <a:cubicBezTo>
                    <a:pt x="674" y="2907"/>
                    <a:pt x="789" y="2946"/>
                    <a:pt x="814" y="2954"/>
                  </a:cubicBezTo>
                  <a:cubicBezTo>
                    <a:pt x="853" y="2966"/>
                    <a:pt x="882" y="2969"/>
                    <a:pt x="911" y="2969"/>
                  </a:cubicBezTo>
                  <a:cubicBezTo>
                    <a:pt x="921" y="2969"/>
                    <a:pt x="930" y="2969"/>
                    <a:pt x="939" y="2968"/>
                  </a:cubicBezTo>
                  <a:lnTo>
                    <a:pt x="939" y="2968"/>
                  </a:lnTo>
                  <a:cubicBezTo>
                    <a:pt x="934" y="2969"/>
                    <a:pt x="899" y="2972"/>
                    <a:pt x="910" y="2979"/>
                  </a:cubicBezTo>
                  <a:cubicBezTo>
                    <a:pt x="910" y="2979"/>
                    <a:pt x="930" y="2984"/>
                    <a:pt x="930" y="2984"/>
                  </a:cubicBezTo>
                  <a:cubicBezTo>
                    <a:pt x="939" y="2986"/>
                    <a:pt x="932" y="2984"/>
                    <a:pt x="936" y="2989"/>
                  </a:cubicBezTo>
                  <a:cubicBezTo>
                    <a:pt x="939" y="2995"/>
                    <a:pt x="949" y="3001"/>
                    <a:pt x="956" y="3001"/>
                  </a:cubicBezTo>
                  <a:cubicBezTo>
                    <a:pt x="960" y="3001"/>
                    <a:pt x="962" y="3000"/>
                    <a:pt x="964" y="2997"/>
                  </a:cubicBezTo>
                  <a:cubicBezTo>
                    <a:pt x="966" y="2993"/>
                    <a:pt x="965" y="2990"/>
                    <a:pt x="971" y="2990"/>
                  </a:cubicBezTo>
                  <a:cubicBezTo>
                    <a:pt x="974" y="2990"/>
                    <a:pt x="978" y="2990"/>
                    <a:pt x="985" y="2992"/>
                  </a:cubicBezTo>
                  <a:cubicBezTo>
                    <a:pt x="995" y="2995"/>
                    <a:pt x="1009" y="2998"/>
                    <a:pt x="1019" y="3002"/>
                  </a:cubicBezTo>
                  <a:cubicBezTo>
                    <a:pt x="1027" y="3005"/>
                    <a:pt x="1024" y="3008"/>
                    <a:pt x="1029" y="3010"/>
                  </a:cubicBezTo>
                  <a:cubicBezTo>
                    <a:pt x="1048" y="3015"/>
                    <a:pt x="1066" y="3019"/>
                    <a:pt x="1084" y="3023"/>
                  </a:cubicBezTo>
                  <a:cubicBezTo>
                    <a:pt x="1089" y="3024"/>
                    <a:pt x="1092" y="3025"/>
                    <a:pt x="1095" y="3025"/>
                  </a:cubicBezTo>
                  <a:cubicBezTo>
                    <a:pt x="1113" y="3025"/>
                    <a:pt x="1108" y="3009"/>
                    <a:pt x="1100" y="3007"/>
                  </a:cubicBezTo>
                  <a:lnTo>
                    <a:pt x="1100" y="3007"/>
                  </a:lnTo>
                  <a:cubicBezTo>
                    <a:pt x="1117" y="3011"/>
                    <a:pt x="1148" y="3036"/>
                    <a:pt x="1164" y="3043"/>
                  </a:cubicBezTo>
                  <a:cubicBezTo>
                    <a:pt x="1172" y="3046"/>
                    <a:pt x="1181" y="3049"/>
                    <a:pt x="1183" y="3049"/>
                  </a:cubicBezTo>
                  <a:cubicBezTo>
                    <a:pt x="1186" y="3049"/>
                    <a:pt x="1185" y="3048"/>
                    <a:pt x="1178" y="3043"/>
                  </a:cubicBezTo>
                  <a:cubicBezTo>
                    <a:pt x="1171" y="3037"/>
                    <a:pt x="1161" y="3028"/>
                    <a:pt x="1168" y="3028"/>
                  </a:cubicBezTo>
                  <a:cubicBezTo>
                    <a:pt x="1170" y="3028"/>
                    <a:pt x="1175" y="3030"/>
                    <a:pt x="1183" y="3033"/>
                  </a:cubicBezTo>
                  <a:cubicBezTo>
                    <a:pt x="1199" y="3039"/>
                    <a:pt x="1213" y="3045"/>
                    <a:pt x="1225" y="3052"/>
                  </a:cubicBezTo>
                  <a:cubicBezTo>
                    <a:pt x="1226" y="3053"/>
                    <a:pt x="1233" y="3057"/>
                    <a:pt x="1237" y="3059"/>
                  </a:cubicBezTo>
                  <a:lnTo>
                    <a:pt x="1237" y="3059"/>
                  </a:lnTo>
                  <a:cubicBezTo>
                    <a:pt x="1232" y="3056"/>
                    <a:pt x="1230" y="3043"/>
                    <a:pt x="1234" y="3042"/>
                  </a:cubicBezTo>
                  <a:cubicBezTo>
                    <a:pt x="1235" y="3042"/>
                    <a:pt x="1235" y="3042"/>
                    <a:pt x="1235" y="3042"/>
                  </a:cubicBezTo>
                  <a:cubicBezTo>
                    <a:pt x="1243" y="3042"/>
                    <a:pt x="1273" y="3063"/>
                    <a:pt x="1276" y="3065"/>
                  </a:cubicBezTo>
                  <a:cubicBezTo>
                    <a:pt x="1287" y="3072"/>
                    <a:pt x="1293" y="3075"/>
                    <a:pt x="1294" y="3075"/>
                  </a:cubicBezTo>
                  <a:cubicBezTo>
                    <a:pt x="1300" y="3075"/>
                    <a:pt x="1268" y="3048"/>
                    <a:pt x="1270" y="3048"/>
                  </a:cubicBezTo>
                  <a:cubicBezTo>
                    <a:pt x="1270" y="3048"/>
                    <a:pt x="1271" y="3048"/>
                    <a:pt x="1271" y="3048"/>
                  </a:cubicBezTo>
                  <a:cubicBezTo>
                    <a:pt x="1280" y="3048"/>
                    <a:pt x="1311" y="3067"/>
                    <a:pt x="1322" y="3067"/>
                  </a:cubicBezTo>
                  <a:cubicBezTo>
                    <a:pt x="1324" y="3067"/>
                    <a:pt x="1325" y="3067"/>
                    <a:pt x="1325" y="3065"/>
                  </a:cubicBezTo>
                  <a:lnTo>
                    <a:pt x="1325" y="3065"/>
                  </a:lnTo>
                  <a:cubicBezTo>
                    <a:pt x="1323" y="3076"/>
                    <a:pt x="1437" y="3090"/>
                    <a:pt x="1458" y="3092"/>
                  </a:cubicBezTo>
                  <a:cubicBezTo>
                    <a:pt x="1484" y="3097"/>
                    <a:pt x="1502" y="3095"/>
                    <a:pt x="1526" y="3097"/>
                  </a:cubicBezTo>
                  <a:cubicBezTo>
                    <a:pt x="1542" y="3097"/>
                    <a:pt x="1552" y="3107"/>
                    <a:pt x="1565" y="3107"/>
                  </a:cubicBezTo>
                  <a:cubicBezTo>
                    <a:pt x="1566" y="3107"/>
                    <a:pt x="1567" y="3107"/>
                    <a:pt x="1568" y="3107"/>
                  </a:cubicBezTo>
                  <a:cubicBezTo>
                    <a:pt x="1575" y="3106"/>
                    <a:pt x="1593" y="3100"/>
                    <a:pt x="1603" y="3100"/>
                  </a:cubicBezTo>
                  <a:cubicBezTo>
                    <a:pt x="1603" y="3100"/>
                    <a:pt x="1604" y="3100"/>
                    <a:pt x="1605" y="3100"/>
                  </a:cubicBezTo>
                  <a:cubicBezTo>
                    <a:pt x="1603" y="3100"/>
                    <a:pt x="1570" y="3118"/>
                    <a:pt x="1588" y="3118"/>
                  </a:cubicBezTo>
                  <a:cubicBezTo>
                    <a:pt x="1590" y="3118"/>
                    <a:pt x="1593" y="3117"/>
                    <a:pt x="1598" y="3117"/>
                  </a:cubicBezTo>
                  <a:cubicBezTo>
                    <a:pt x="1602" y="3116"/>
                    <a:pt x="1606" y="3116"/>
                    <a:pt x="1611" y="3116"/>
                  </a:cubicBezTo>
                  <a:cubicBezTo>
                    <a:pt x="1615" y="3116"/>
                    <a:pt x="1619" y="3116"/>
                    <a:pt x="1622" y="3116"/>
                  </a:cubicBezTo>
                  <a:cubicBezTo>
                    <a:pt x="1632" y="3116"/>
                    <a:pt x="1640" y="3115"/>
                    <a:pt x="1641" y="3111"/>
                  </a:cubicBezTo>
                  <a:cubicBezTo>
                    <a:pt x="1642" y="3109"/>
                    <a:pt x="1644" y="3108"/>
                    <a:pt x="1646" y="3108"/>
                  </a:cubicBezTo>
                  <a:cubicBezTo>
                    <a:pt x="1653" y="3108"/>
                    <a:pt x="1663" y="3111"/>
                    <a:pt x="1669" y="3111"/>
                  </a:cubicBezTo>
                  <a:cubicBezTo>
                    <a:pt x="1671" y="3111"/>
                    <a:pt x="1673" y="3111"/>
                    <a:pt x="1674" y="3109"/>
                  </a:cubicBezTo>
                  <a:lnTo>
                    <a:pt x="1674" y="3109"/>
                  </a:lnTo>
                  <a:cubicBezTo>
                    <a:pt x="1673" y="3118"/>
                    <a:pt x="1676" y="3125"/>
                    <a:pt x="1702" y="3129"/>
                  </a:cubicBezTo>
                  <a:cubicBezTo>
                    <a:pt x="1704" y="3129"/>
                    <a:pt x="1705" y="3129"/>
                    <a:pt x="1706" y="3129"/>
                  </a:cubicBezTo>
                  <a:cubicBezTo>
                    <a:pt x="1721" y="3129"/>
                    <a:pt x="1731" y="3111"/>
                    <a:pt x="1749" y="3109"/>
                  </a:cubicBezTo>
                  <a:cubicBezTo>
                    <a:pt x="1752" y="3109"/>
                    <a:pt x="1756" y="3108"/>
                    <a:pt x="1759" y="3108"/>
                  </a:cubicBezTo>
                  <a:cubicBezTo>
                    <a:pt x="1800" y="3108"/>
                    <a:pt x="1798" y="3138"/>
                    <a:pt x="1798" y="3147"/>
                  </a:cubicBezTo>
                  <a:cubicBezTo>
                    <a:pt x="1819" y="3139"/>
                    <a:pt x="1839" y="3132"/>
                    <a:pt x="1865" y="3125"/>
                  </a:cubicBezTo>
                  <a:cubicBezTo>
                    <a:pt x="1874" y="3132"/>
                    <a:pt x="1880" y="3137"/>
                    <a:pt x="1894" y="3144"/>
                  </a:cubicBezTo>
                  <a:cubicBezTo>
                    <a:pt x="1895" y="3140"/>
                    <a:pt x="1901" y="3139"/>
                    <a:pt x="1908" y="3139"/>
                  </a:cubicBezTo>
                  <a:cubicBezTo>
                    <a:pt x="1916" y="3139"/>
                    <a:pt x="1926" y="3140"/>
                    <a:pt x="1934" y="3140"/>
                  </a:cubicBezTo>
                  <a:cubicBezTo>
                    <a:pt x="1935" y="3140"/>
                    <a:pt x="1936" y="3140"/>
                    <a:pt x="1937" y="3140"/>
                  </a:cubicBezTo>
                  <a:cubicBezTo>
                    <a:pt x="1944" y="3140"/>
                    <a:pt x="1979" y="3133"/>
                    <a:pt x="1975" y="3130"/>
                  </a:cubicBezTo>
                  <a:lnTo>
                    <a:pt x="1975" y="3130"/>
                  </a:lnTo>
                  <a:cubicBezTo>
                    <a:pt x="1987" y="3137"/>
                    <a:pt x="1969" y="3149"/>
                    <a:pt x="1996" y="3149"/>
                  </a:cubicBezTo>
                  <a:cubicBezTo>
                    <a:pt x="2000" y="3149"/>
                    <a:pt x="2005" y="3149"/>
                    <a:pt x="2011" y="3148"/>
                  </a:cubicBezTo>
                  <a:cubicBezTo>
                    <a:pt x="2019" y="3147"/>
                    <a:pt x="2026" y="3147"/>
                    <a:pt x="2031" y="3147"/>
                  </a:cubicBezTo>
                  <a:cubicBezTo>
                    <a:pt x="2049" y="3147"/>
                    <a:pt x="2055" y="3151"/>
                    <a:pt x="2053" y="3160"/>
                  </a:cubicBezTo>
                  <a:cubicBezTo>
                    <a:pt x="2055" y="3160"/>
                    <a:pt x="2056" y="3160"/>
                    <a:pt x="2057" y="3160"/>
                  </a:cubicBezTo>
                  <a:cubicBezTo>
                    <a:pt x="2072" y="3160"/>
                    <a:pt x="2066" y="3155"/>
                    <a:pt x="2073" y="3152"/>
                  </a:cubicBezTo>
                  <a:cubicBezTo>
                    <a:pt x="2077" y="3150"/>
                    <a:pt x="2081" y="3150"/>
                    <a:pt x="2086" y="3150"/>
                  </a:cubicBezTo>
                  <a:cubicBezTo>
                    <a:pt x="2095" y="3150"/>
                    <a:pt x="2106" y="3151"/>
                    <a:pt x="2116" y="3151"/>
                  </a:cubicBezTo>
                  <a:cubicBezTo>
                    <a:pt x="2119" y="3151"/>
                    <a:pt x="2122" y="3151"/>
                    <a:pt x="2125" y="3151"/>
                  </a:cubicBezTo>
                  <a:cubicBezTo>
                    <a:pt x="2140" y="3148"/>
                    <a:pt x="2129" y="3142"/>
                    <a:pt x="2138" y="3139"/>
                  </a:cubicBezTo>
                  <a:cubicBezTo>
                    <a:pt x="2141" y="3138"/>
                    <a:pt x="2145" y="3137"/>
                    <a:pt x="2149" y="3137"/>
                  </a:cubicBezTo>
                  <a:cubicBezTo>
                    <a:pt x="2153" y="3137"/>
                    <a:pt x="2157" y="3138"/>
                    <a:pt x="2160" y="3138"/>
                  </a:cubicBezTo>
                  <a:cubicBezTo>
                    <a:pt x="2164" y="3138"/>
                    <a:pt x="2167" y="3137"/>
                    <a:pt x="2168" y="3135"/>
                  </a:cubicBezTo>
                  <a:lnTo>
                    <a:pt x="2168" y="3135"/>
                  </a:lnTo>
                  <a:cubicBezTo>
                    <a:pt x="2167" y="3144"/>
                    <a:pt x="2164" y="3143"/>
                    <a:pt x="2185" y="3144"/>
                  </a:cubicBezTo>
                  <a:lnTo>
                    <a:pt x="2231" y="3145"/>
                  </a:lnTo>
                  <a:cubicBezTo>
                    <a:pt x="2231" y="3149"/>
                    <a:pt x="2231" y="3156"/>
                    <a:pt x="2214" y="3156"/>
                  </a:cubicBezTo>
                  <a:cubicBezTo>
                    <a:pt x="2208" y="3158"/>
                    <a:pt x="2198" y="3155"/>
                    <a:pt x="2197" y="3161"/>
                  </a:cubicBezTo>
                  <a:cubicBezTo>
                    <a:pt x="2199" y="3161"/>
                    <a:pt x="2200" y="3161"/>
                    <a:pt x="2202" y="3161"/>
                  </a:cubicBezTo>
                  <a:cubicBezTo>
                    <a:pt x="2242" y="3161"/>
                    <a:pt x="2249" y="3150"/>
                    <a:pt x="2282" y="3146"/>
                  </a:cubicBezTo>
                  <a:cubicBezTo>
                    <a:pt x="2287" y="3145"/>
                    <a:pt x="2291" y="3144"/>
                    <a:pt x="2293" y="3144"/>
                  </a:cubicBezTo>
                  <a:cubicBezTo>
                    <a:pt x="2308" y="3144"/>
                    <a:pt x="2284" y="3156"/>
                    <a:pt x="2284" y="3156"/>
                  </a:cubicBezTo>
                  <a:cubicBezTo>
                    <a:pt x="2284" y="3156"/>
                    <a:pt x="2284" y="3156"/>
                    <a:pt x="2285" y="3156"/>
                  </a:cubicBezTo>
                  <a:cubicBezTo>
                    <a:pt x="2289" y="3156"/>
                    <a:pt x="2310" y="3153"/>
                    <a:pt x="2310" y="3153"/>
                  </a:cubicBezTo>
                  <a:cubicBezTo>
                    <a:pt x="2317" y="3151"/>
                    <a:pt x="2322" y="3150"/>
                    <a:pt x="2326" y="3150"/>
                  </a:cubicBezTo>
                  <a:cubicBezTo>
                    <a:pt x="2331" y="3150"/>
                    <a:pt x="2335" y="3151"/>
                    <a:pt x="2342" y="3154"/>
                  </a:cubicBezTo>
                  <a:cubicBezTo>
                    <a:pt x="2351" y="3157"/>
                    <a:pt x="2366" y="3160"/>
                    <a:pt x="2378" y="3160"/>
                  </a:cubicBezTo>
                  <a:cubicBezTo>
                    <a:pt x="2391" y="3160"/>
                    <a:pt x="2401" y="3157"/>
                    <a:pt x="2390" y="3149"/>
                  </a:cubicBezTo>
                  <a:lnTo>
                    <a:pt x="2390" y="3149"/>
                  </a:lnTo>
                  <a:cubicBezTo>
                    <a:pt x="2392" y="3149"/>
                    <a:pt x="2393" y="3149"/>
                    <a:pt x="2394" y="3149"/>
                  </a:cubicBezTo>
                  <a:cubicBezTo>
                    <a:pt x="2402" y="3149"/>
                    <a:pt x="2405" y="3147"/>
                    <a:pt x="2409" y="3146"/>
                  </a:cubicBezTo>
                  <a:cubicBezTo>
                    <a:pt x="2409" y="3146"/>
                    <a:pt x="2409" y="3146"/>
                    <a:pt x="2409" y="3146"/>
                  </a:cubicBezTo>
                  <a:cubicBezTo>
                    <a:pt x="2413" y="3146"/>
                    <a:pt x="2406" y="3159"/>
                    <a:pt x="2406" y="3161"/>
                  </a:cubicBezTo>
                  <a:cubicBezTo>
                    <a:pt x="2407" y="3163"/>
                    <a:pt x="2409" y="3164"/>
                    <a:pt x="2413" y="3164"/>
                  </a:cubicBezTo>
                  <a:cubicBezTo>
                    <a:pt x="2417" y="3164"/>
                    <a:pt x="2423" y="3163"/>
                    <a:pt x="2427" y="3162"/>
                  </a:cubicBezTo>
                  <a:cubicBezTo>
                    <a:pt x="2465" y="3156"/>
                    <a:pt x="2460" y="3139"/>
                    <a:pt x="2499" y="3139"/>
                  </a:cubicBezTo>
                  <a:cubicBezTo>
                    <a:pt x="2500" y="3139"/>
                    <a:pt x="2501" y="3139"/>
                    <a:pt x="2502" y="3139"/>
                  </a:cubicBezTo>
                  <a:cubicBezTo>
                    <a:pt x="2502" y="3145"/>
                    <a:pt x="2500" y="3151"/>
                    <a:pt x="2508" y="3157"/>
                  </a:cubicBezTo>
                  <a:cubicBezTo>
                    <a:pt x="2513" y="3160"/>
                    <a:pt x="2520" y="3162"/>
                    <a:pt x="2526" y="3162"/>
                  </a:cubicBezTo>
                  <a:cubicBezTo>
                    <a:pt x="2538" y="3162"/>
                    <a:pt x="2549" y="3157"/>
                    <a:pt x="2550" y="3152"/>
                  </a:cubicBezTo>
                  <a:lnTo>
                    <a:pt x="2550" y="3152"/>
                  </a:lnTo>
                  <a:cubicBezTo>
                    <a:pt x="2549" y="3158"/>
                    <a:pt x="2557" y="3166"/>
                    <a:pt x="2578" y="3166"/>
                  </a:cubicBezTo>
                  <a:cubicBezTo>
                    <a:pt x="2579" y="3166"/>
                    <a:pt x="2580" y="3166"/>
                    <a:pt x="2582" y="3166"/>
                  </a:cubicBezTo>
                  <a:cubicBezTo>
                    <a:pt x="2582" y="3163"/>
                    <a:pt x="2573" y="3147"/>
                    <a:pt x="2586" y="3147"/>
                  </a:cubicBezTo>
                  <a:cubicBezTo>
                    <a:pt x="2588" y="3147"/>
                    <a:pt x="2592" y="3147"/>
                    <a:pt x="2596" y="3149"/>
                  </a:cubicBezTo>
                  <a:cubicBezTo>
                    <a:pt x="2611" y="3154"/>
                    <a:pt x="2611" y="3164"/>
                    <a:pt x="2638" y="3164"/>
                  </a:cubicBezTo>
                  <a:cubicBezTo>
                    <a:pt x="2653" y="3163"/>
                    <a:pt x="2658" y="3159"/>
                    <a:pt x="2674" y="3159"/>
                  </a:cubicBezTo>
                  <a:cubicBezTo>
                    <a:pt x="2675" y="3159"/>
                    <a:pt x="2676" y="3159"/>
                    <a:pt x="2678" y="3159"/>
                  </a:cubicBezTo>
                  <a:cubicBezTo>
                    <a:pt x="2678" y="3163"/>
                    <a:pt x="2696" y="3164"/>
                    <a:pt x="2716" y="3164"/>
                  </a:cubicBezTo>
                  <a:cubicBezTo>
                    <a:pt x="2736" y="3164"/>
                    <a:pt x="2758" y="3163"/>
                    <a:pt x="2765" y="3162"/>
                  </a:cubicBezTo>
                  <a:cubicBezTo>
                    <a:pt x="2789" y="3160"/>
                    <a:pt x="2756" y="3151"/>
                    <a:pt x="2763" y="3147"/>
                  </a:cubicBezTo>
                  <a:cubicBezTo>
                    <a:pt x="2766" y="3146"/>
                    <a:pt x="2769" y="3146"/>
                    <a:pt x="2772" y="3146"/>
                  </a:cubicBezTo>
                  <a:cubicBezTo>
                    <a:pt x="2788" y="3146"/>
                    <a:pt x="2802" y="3161"/>
                    <a:pt x="2804" y="3163"/>
                  </a:cubicBezTo>
                  <a:cubicBezTo>
                    <a:pt x="2806" y="3166"/>
                    <a:pt x="2816" y="3166"/>
                    <a:pt x="2827" y="3166"/>
                  </a:cubicBezTo>
                  <a:cubicBezTo>
                    <a:pt x="2838" y="3166"/>
                    <a:pt x="2850" y="3166"/>
                    <a:pt x="2855" y="3166"/>
                  </a:cubicBezTo>
                  <a:cubicBezTo>
                    <a:pt x="2885" y="3164"/>
                    <a:pt x="2914" y="3161"/>
                    <a:pt x="2943" y="3156"/>
                  </a:cubicBezTo>
                  <a:cubicBezTo>
                    <a:pt x="2950" y="3154"/>
                    <a:pt x="2996" y="3143"/>
                    <a:pt x="3005" y="3143"/>
                  </a:cubicBezTo>
                  <a:cubicBezTo>
                    <a:pt x="3006" y="3143"/>
                    <a:pt x="3007" y="3143"/>
                    <a:pt x="3007" y="3143"/>
                  </a:cubicBezTo>
                  <a:cubicBezTo>
                    <a:pt x="3014" y="3145"/>
                    <a:pt x="2969" y="3165"/>
                    <a:pt x="2979" y="3165"/>
                  </a:cubicBezTo>
                  <a:cubicBezTo>
                    <a:pt x="2980" y="3165"/>
                    <a:pt x="2981" y="3165"/>
                    <a:pt x="2982" y="3165"/>
                  </a:cubicBezTo>
                  <a:cubicBezTo>
                    <a:pt x="3000" y="3162"/>
                    <a:pt x="3077" y="3146"/>
                    <a:pt x="3077" y="3140"/>
                  </a:cubicBezTo>
                  <a:cubicBezTo>
                    <a:pt x="3077" y="3147"/>
                    <a:pt x="3088" y="3150"/>
                    <a:pt x="3105" y="3150"/>
                  </a:cubicBezTo>
                  <a:cubicBezTo>
                    <a:pt x="3107" y="3150"/>
                    <a:pt x="3110" y="3150"/>
                    <a:pt x="3112" y="3150"/>
                  </a:cubicBezTo>
                  <a:cubicBezTo>
                    <a:pt x="3130" y="3149"/>
                    <a:pt x="3147" y="3147"/>
                    <a:pt x="3164" y="3144"/>
                  </a:cubicBezTo>
                  <a:cubicBezTo>
                    <a:pt x="3177" y="3141"/>
                    <a:pt x="3181" y="3136"/>
                    <a:pt x="3194" y="3133"/>
                  </a:cubicBezTo>
                  <a:cubicBezTo>
                    <a:pt x="3205" y="3131"/>
                    <a:pt x="3215" y="3130"/>
                    <a:pt x="3224" y="3130"/>
                  </a:cubicBezTo>
                  <a:cubicBezTo>
                    <a:pt x="3248" y="3130"/>
                    <a:pt x="3268" y="3136"/>
                    <a:pt x="3291" y="3137"/>
                  </a:cubicBezTo>
                  <a:cubicBezTo>
                    <a:pt x="3292" y="3137"/>
                    <a:pt x="3293" y="3137"/>
                    <a:pt x="3294" y="3137"/>
                  </a:cubicBezTo>
                  <a:cubicBezTo>
                    <a:pt x="3300" y="3137"/>
                    <a:pt x="3300" y="3135"/>
                    <a:pt x="3300" y="3132"/>
                  </a:cubicBezTo>
                  <a:cubicBezTo>
                    <a:pt x="3312" y="3132"/>
                    <a:pt x="3325" y="3130"/>
                    <a:pt x="3336" y="3129"/>
                  </a:cubicBezTo>
                  <a:cubicBezTo>
                    <a:pt x="3357" y="3127"/>
                    <a:pt x="3375" y="3120"/>
                    <a:pt x="3400" y="3118"/>
                  </a:cubicBezTo>
                  <a:cubicBezTo>
                    <a:pt x="3412" y="3116"/>
                    <a:pt x="3422" y="3116"/>
                    <a:pt x="3432" y="3116"/>
                  </a:cubicBezTo>
                  <a:cubicBezTo>
                    <a:pt x="3439" y="3116"/>
                    <a:pt x="3446" y="3116"/>
                    <a:pt x="3454" y="3116"/>
                  </a:cubicBezTo>
                  <a:cubicBezTo>
                    <a:pt x="3463" y="3116"/>
                    <a:pt x="3482" y="3115"/>
                    <a:pt x="3489" y="3112"/>
                  </a:cubicBezTo>
                  <a:cubicBezTo>
                    <a:pt x="3501" y="3105"/>
                    <a:pt x="3564" y="3101"/>
                    <a:pt x="3586" y="3098"/>
                  </a:cubicBezTo>
                  <a:cubicBezTo>
                    <a:pt x="3595" y="3098"/>
                    <a:pt x="3656" y="3081"/>
                    <a:pt x="3659" y="3081"/>
                  </a:cubicBezTo>
                  <a:lnTo>
                    <a:pt x="3659" y="3081"/>
                  </a:lnTo>
                  <a:cubicBezTo>
                    <a:pt x="3663" y="3082"/>
                    <a:pt x="3650" y="3091"/>
                    <a:pt x="3649" y="3091"/>
                  </a:cubicBezTo>
                  <a:lnTo>
                    <a:pt x="3681" y="3083"/>
                  </a:lnTo>
                  <a:cubicBezTo>
                    <a:pt x="3684" y="3081"/>
                    <a:pt x="3704" y="3068"/>
                    <a:pt x="3710" y="3067"/>
                  </a:cubicBezTo>
                  <a:cubicBezTo>
                    <a:pt x="3713" y="3067"/>
                    <a:pt x="3711" y="3076"/>
                    <a:pt x="3718" y="3077"/>
                  </a:cubicBezTo>
                  <a:cubicBezTo>
                    <a:pt x="3719" y="3077"/>
                    <a:pt x="3720" y="3077"/>
                    <a:pt x="3722" y="3077"/>
                  </a:cubicBezTo>
                  <a:cubicBezTo>
                    <a:pt x="3733" y="3077"/>
                    <a:pt x="3749" y="3074"/>
                    <a:pt x="3760" y="3072"/>
                  </a:cubicBezTo>
                  <a:cubicBezTo>
                    <a:pt x="3772" y="3069"/>
                    <a:pt x="3788" y="3064"/>
                    <a:pt x="3798" y="3064"/>
                  </a:cubicBezTo>
                  <a:cubicBezTo>
                    <a:pt x="3804" y="3064"/>
                    <a:pt x="3807" y="3065"/>
                    <a:pt x="3807" y="3069"/>
                  </a:cubicBezTo>
                  <a:cubicBezTo>
                    <a:pt x="3807" y="3065"/>
                    <a:pt x="3825" y="3058"/>
                    <a:pt x="3822" y="3056"/>
                  </a:cubicBezTo>
                  <a:lnTo>
                    <a:pt x="3822" y="3056"/>
                  </a:lnTo>
                  <a:cubicBezTo>
                    <a:pt x="3828" y="3060"/>
                    <a:pt x="3834" y="3061"/>
                    <a:pt x="3842" y="3061"/>
                  </a:cubicBezTo>
                  <a:cubicBezTo>
                    <a:pt x="3849" y="3061"/>
                    <a:pt x="3858" y="3060"/>
                    <a:pt x="3871" y="3058"/>
                  </a:cubicBezTo>
                  <a:cubicBezTo>
                    <a:pt x="3883" y="3056"/>
                    <a:pt x="3903" y="3055"/>
                    <a:pt x="3913" y="3051"/>
                  </a:cubicBezTo>
                  <a:cubicBezTo>
                    <a:pt x="3920" y="3048"/>
                    <a:pt x="3913" y="3047"/>
                    <a:pt x="3923" y="3045"/>
                  </a:cubicBezTo>
                  <a:cubicBezTo>
                    <a:pt x="3936" y="3043"/>
                    <a:pt x="3946" y="3043"/>
                    <a:pt x="3955" y="3043"/>
                  </a:cubicBezTo>
                  <a:cubicBezTo>
                    <a:pt x="3965" y="3043"/>
                    <a:pt x="3974" y="3043"/>
                    <a:pt x="3988" y="3042"/>
                  </a:cubicBezTo>
                  <a:cubicBezTo>
                    <a:pt x="3998" y="3040"/>
                    <a:pt x="4034" y="3034"/>
                    <a:pt x="4051" y="3034"/>
                  </a:cubicBezTo>
                  <a:cubicBezTo>
                    <a:pt x="4057" y="3034"/>
                    <a:pt x="4061" y="3034"/>
                    <a:pt x="4062" y="3036"/>
                  </a:cubicBezTo>
                  <a:cubicBezTo>
                    <a:pt x="4092" y="3032"/>
                    <a:pt x="4062" y="3025"/>
                    <a:pt x="4083" y="3019"/>
                  </a:cubicBezTo>
                  <a:cubicBezTo>
                    <a:pt x="4085" y="3018"/>
                    <a:pt x="4087" y="3018"/>
                    <a:pt x="4089" y="3018"/>
                  </a:cubicBezTo>
                  <a:cubicBezTo>
                    <a:pt x="4098" y="3018"/>
                    <a:pt x="4106" y="3023"/>
                    <a:pt x="4108" y="3023"/>
                  </a:cubicBezTo>
                  <a:cubicBezTo>
                    <a:pt x="4112" y="3024"/>
                    <a:pt x="4116" y="3024"/>
                    <a:pt x="4120" y="3024"/>
                  </a:cubicBezTo>
                  <a:cubicBezTo>
                    <a:pt x="4124" y="3024"/>
                    <a:pt x="4128" y="3024"/>
                    <a:pt x="4132" y="3023"/>
                  </a:cubicBezTo>
                  <a:cubicBezTo>
                    <a:pt x="4149" y="3023"/>
                    <a:pt x="4210" y="3001"/>
                    <a:pt x="4229" y="3001"/>
                  </a:cubicBezTo>
                  <a:cubicBezTo>
                    <a:pt x="4232" y="3001"/>
                    <a:pt x="4234" y="3001"/>
                    <a:pt x="4234" y="3003"/>
                  </a:cubicBezTo>
                  <a:lnTo>
                    <a:pt x="4234" y="3003"/>
                  </a:lnTo>
                  <a:cubicBezTo>
                    <a:pt x="4233" y="2998"/>
                    <a:pt x="4238" y="2983"/>
                    <a:pt x="4248" y="2981"/>
                  </a:cubicBezTo>
                  <a:cubicBezTo>
                    <a:pt x="4249" y="2981"/>
                    <a:pt x="4249" y="2981"/>
                    <a:pt x="4250" y="2981"/>
                  </a:cubicBezTo>
                  <a:cubicBezTo>
                    <a:pt x="4256" y="2981"/>
                    <a:pt x="4263" y="2986"/>
                    <a:pt x="4264" y="2987"/>
                  </a:cubicBezTo>
                  <a:lnTo>
                    <a:pt x="4282" y="2987"/>
                  </a:lnTo>
                  <a:cubicBezTo>
                    <a:pt x="4299" y="2986"/>
                    <a:pt x="4308" y="2986"/>
                    <a:pt x="4324" y="2981"/>
                  </a:cubicBezTo>
                  <a:cubicBezTo>
                    <a:pt x="4328" y="2979"/>
                    <a:pt x="4334" y="2978"/>
                    <a:pt x="4339" y="2978"/>
                  </a:cubicBezTo>
                  <a:cubicBezTo>
                    <a:pt x="4340" y="2978"/>
                    <a:pt x="4340" y="2978"/>
                    <a:pt x="4341" y="2978"/>
                  </a:cubicBezTo>
                  <a:cubicBezTo>
                    <a:pt x="4349" y="2981"/>
                    <a:pt x="4331" y="2994"/>
                    <a:pt x="4336" y="2995"/>
                  </a:cubicBezTo>
                  <a:cubicBezTo>
                    <a:pt x="4336" y="2995"/>
                    <a:pt x="4337" y="2995"/>
                    <a:pt x="4337" y="2995"/>
                  </a:cubicBezTo>
                  <a:cubicBezTo>
                    <a:pt x="4346" y="2995"/>
                    <a:pt x="4375" y="2980"/>
                    <a:pt x="4384" y="2978"/>
                  </a:cubicBezTo>
                  <a:cubicBezTo>
                    <a:pt x="4413" y="2972"/>
                    <a:pt x="4446" y="2972"/>
                    <a:pt x="4474" y="2969"/>
                  </a:cubicBezTo>
                  <a:cubicBezTo>
                    <a:pt x="4503" y="2966"/>
                    <a:pt x="4477" y="2945"/>
                    <a:pt x="4510" y="2945"/>
                  </a:cubicBezTo>
                  <a:cubicBezTo>
                    <a:pt x="4512" y="2945"/>
                    <a:pt x="4515" y="2945"/>
                    <a:pt x="4518" y="2946"/>
                  </a:cubicBezTo>
                  <a:cubicBezTo>
                    <a:pt x="4531" y="2947"/>
                    <a:pt x="4539" y="2949"/>
                    <a:pt x="4550" y="2949"/>
                  </a:cubicBezTo>
                  <a:cubicBezTo>
                    <a:pt x="4559" y="2949"/>
                    <a:pt x="4569" y="2947"/>
                    <a:pt x="4584" y="2943"/>
                  </a:cubicBezTo>
                  <a:cubicBezTo>
                    <a:pt x="4593" y="2940"/>
                    <a:pt x="4611" y="2925"/>
                    <a:pt x="4621" y="2925"/>
                  </a:cubicBezTo>
                  <a:cubicBezTo>
                    <a:pt x="4624" y="2925"/>
                    <a:pt x="4626" y="2926"/>
                    <a:pt x="4627" y="2928"/>
                  </a:cubicBezTo>
                  <a:cubicBezTo>
                    <a:pt x="4630" y="2932"/>
                    <a:pt x="4633" y="2933"/>
                    <a:pt x="4638" y="2933"/>
                  </a:cubicBezTo>
                  <a:cubicBezTo>
                    <a:pt x="4652" y="2933"/>
                    <a:pt x="4674" y="2921"/>
                    <a:pt x="4685" y="2914"/>
                  </a:cubicBezTo>
                  <a:cubicBezTo>
                    <a:pt x="4698" y="2908"/>
                    <a:pt x="4708" y="2906"/>
                    <a:pt x="4717" y="2906"/>
                  </a:cubicBezTo>
                  <a:cubicBezTo>
                    <a:pt x="4724" y="2906"/>
                    <a:pt x="4731" y="2907"/>
                    <a:pt x="4739" y="2907"/>
                  </a:cubicBezTo>
                  <a:cubicBezTo>
                    <a:pt x="4744" y="2907"/>
                    <a:pt x="4749" y="2907"/>
                    <a:pt x="4756" y="2905"/>
                  </a:cubicBezTo>
                  <a:cubicBezTo>
                    <a:pt x="4786" y="2901"/>
                    <a:pt x="4761" y="2889"/>
                    <a:pt x="4766" y="2883"/>
                  </a:cubicBezTo>
                  <a:cubicBezTo>
                    <a:pt x="4767" y="2882"/>
                    <a:pt x="4770" y="2881"/>
                    <a:pt x="4773" y="2881"/>
                  </a:cubicBezTo>
                  <a:cubicBezTo>
                    <a:pt x="4782" y="2881"/>
                    <a:pt x="4796" y="2884"/>
                    <a:pt x="4806" y="2884"/>
                  </a:cubicBezTo>
                  <a:cubicBezTo>
                    <a:pt x="4811" y="2884"/>
                    <a:pt x="4815" y="2884"/>
                    <a:pt x="4817" y="2882"/>
                  </a:cubicBezTo>
                  <a:cubicBezTo>
                    <a:pt x="4819" y="2879"/>
                    <a:pt x="4806" y="2878"/>
                    <a:pt x="4813" y="2874"/>
                  </a:cubicBezTo>
                  <a:cubicBezTo>
                    <a:pt x="4818" y="2872"/>
                    <a:pt x="4837" y="2868"/>
                    <a:pt x="4841" y="2868"/>
                  </a:cubicBezTo>
                  <a:lnTo>
                    <a:pt x="4841" y="2868"/>
                  </a:lnTo>
                  <a:cubicBezTo>
                    <a:pt x="4856" y="2870"/>
                    <a:pt x="4840" y="2880"/>
                    <a:pt x="4857" y="2880"/>
                  </a:cubicBezTo>
                  <a:cubicBezTo>
                    <a:pt x="4860" y="2880"/>
                    <a:pt x="4863" y="2880"/>
                    <a:pt x="4868" y="2879"/>
                  </a:cubicBezTo>
                  <a:cubicBezTo>
                    <a:pt x="4915" y="2874"/>
                    <a:pt x="4972" y="2857"/>
                    <a:pt x="5016" y="2843"/>
                  </a:cubicBezTo>
                  <a:cubicBezTo>
                    <a:pt x="5030" y="2837"/>
                    <a:pt x="5032" y="2835"/>
                    <a:pt x="5047" y="2831"/>
                  </a:cubicBezTo>
                  <a:cubicBezTo>
                    <a:pt x="5053" y="2828"/>
                    <a:pt x="5056" y="2826"/>
                    <a:pt x="5059" y="2826"/>
                  </a:cubicBezTo>
                  <a:cubicBezTo>
                    <a:pt x="5067" y="2826"/>
                    <a:pt x="5060" y="2842"/>
                    <a:pt x="5061" y="2842"/>
                  </a:cubicBezTo>
                  <a:cubicBezTo>
                    <a:pt x="5061" y="2842"/>
                    <a:pt x="5061" y="2842"/>
                    <a:pt x="5061" y="2842"/>
                  </a:cubicBezTo>
                  <a:cubicBezTo>
                    <a:pt x="5086" y="2836"/>
                    <a:pt x="5074" y="2821"/>
                    <a:pt x="5100" y="2821"/>
                  </a:cubicBezTo>
                  <a:cubicBezTo>
                    <a:pt x="5103" y="2821"/>
                    <a:pt x="5106" y="2821"/>
                    <a:pt x="5110" y="2822"/>
                  </a:cubicBezTo>
                  <a:cubicBezTo>
                    <a:pt x="5117" y="2821"/>
                    <a:pt x="5126" y="2817"/>
                    <a:pt x="5132" y="2815"/>
                  </a:cubicBezTo>
                  <a:cubicBezTo>
                    <a:pt x="5147" y="2810"/>
                    <a:pt x="5238" y="2775"/>
                    <a:pt x="5260" y="2775"/>
                  </a:cubicBezTo>
                  <a:cubicBezTo>
                    <a:pt x="5262" y="2775"/>
                    <a:pt x="5264" y="2775"/>
                    <a:pt x="5264" y="2776"/>
                  </a:cubicBezTo>
                  <a:lnTo>
                    <a:pt x="5307" y="2747"/>
                  </a:lnTo>
                  <a:cubicBezTo>
                    <a:pt x="5307" y="2751"/>
                    <a:pt x="5312" y="2752"/>
                    <a:pt x="5318" y="2752"/>
                  </a:cubicBezTo>
                  <a:cubicBezTo>
                    <a:pt x="5327" y="2752"/>
                    <a:pt x="5340" y="2750"/>
                    <a:pt x="5351" y="2747"/>
                  </a:cubicBezTo>
                  <a:cubicBezTo>
                    <a:pt x="5357" y="2745"/>
                    <a:pt x="5361" y="2745"/>
                    <a:pt x="5364" y="2745"/>
                  </a:cubicBezTo>
                  <a:cubicBezTo>
                    <a:pt x="5373" y="2745"/>
                    <a:pt x="5375" y="2749"/>
                    <a:pt x="5384" y="2751"/>
                  </a:cubicBezTo>
                  <a:cubicBezTo>
                    <a:pt x="5384" y="2751"/>
                    <a:pt x="5384" y="2751"/>
                    <a:pt x="5384" y="2751"/>
                  </a:cubicBezTo>
                  <a:cubicBezTo>
                    <a:pt x="5394" y="2751"/>
                    <a:pt x="5410" y="2725"/>
                    <a:pt x="5431" y="2719"/>
                  </a:cubicBezTo>
                  <a:lnTo>
                    <a:pt x="5431" y="2719"/>
                  </a:lnTo>
                  <a:cubicBezTo>
                    <a:pt x="5432" y="2722"/>
                    <a:pt x="5427" y="2740"/>
                    <a:pt x="5434" y="2740"/>
                  </a:cubicBezTo>
                  <a:cubicBezTo>
                    <a:pt x="5434" y="2740"/>
                    <a:pt x="5434" y="2740"/>
                    <a:pt x="5434" y="2740"/>
                  </a:cubicBezTo>
                  <a:cubicBezTo>
                    <a:pt x="5452" y="2736"/>
                    <a:pt x="5480" y="2722"/>
                    <a:pt x="5480" y="2715"/>
                  </a:cubicBezTo>
                  <a:cubicBezTo>
                    <a:pt x="5479" y="2711"/>
                    <a:pt x="5463" y="2711"/>
                    <a:pt x="5481" y="2705"/>
                  </a:cubicBezTo>
                  <a:cubicBezTo>
                    <a:pt x="5488" y="2703"/>
                    <a:pt x="5493" y="2702"/>
                    <a:pt x="5496" y="2702"/>
                  </a:cubicBezTo>
                  <a:cubicBezTo>
                    <a:pt x="5499" y="2702"/>
                    <a:pt x="5501" y="2702"/>
                    <a:pt x="5504" y="2703"/>
                  </a:cubicBezTo>
                  <a:cubicBezTo>
                    <a:pt x="5516" y="2705"/>
                    <a:pt x="5504" y="2719"/>
                    <a:pt x="5515" y="2721"/>
                  </a:cubicBezTo>
                  <a:cubicBezTo>
                    <a:pt x="5517" y="2721"/>
                    <a:pt x="5527" y="2709"/>
                    <a:pt x="5528" y="2709"/>
                  </a:cubicBezTo>
                  <a:cubicBezTo>
                    <a:pt x="5528" y="2709"/>
                    <a:pt x="5528" y="2709"/>
                    <a:pt x="5528" y="2709"/>
                  </a:cubicBezTo>
                  <a:cubicBezTo>
                    <a:pt x="5536" y="2703"/>
                    <a:pt x="5547" y="2698"/>
                    <a:pt x="5560" y="2693"/>
                  </a:cubicBezTo>
                  <a:cubicBezTo>
                    <a:pt x="5572" y="2690"/>
                    <a:pt x="5574" y="2692"/>
                    <a:pt x="5582" y="2688"/>
                  </a:cubicBezTo>
                  <a:cubicBezTo>
                    <a:pt x="5593" y="2682"/>
                    <a:pt x="5596" y="2677"/>
                    <a:pt x="5603" y="2671"/>
                  </a:cubicBezTo>
                  <a:cubicBezTo>
                    <a:pt x="5605" y="2669"/>
                    <a:pt x="5607" y="2669"/>
                    <a:pt x="5610" y="2669"/>
                  </a:cubicBezTo>
                  <a:cubicBezTo>
                    <a:pt x="5614" y="2669"/>
                    <a:pt x="5620" y="2671"/>
                    <a:pt x="5626" y="2671"/>
                  </a:cubicBezTo>
                  <a:cubicBezTo>
                    <a:pt x="5630" y="2671"/>
                    <a:pt x="5634" y="2670"/>
                    <a:pt x="5638" y="2667"/>
                  </a:cubicBezTo>
                  <a:cubicBezTo>
                    <a:pt x="5646" y="2662"/>
                    <a:pt x="5645" y="2657"/>
                    <a:pt x="5655" y="2654"/>
                  </a:cubicBezTo>
                  <a:cubicBezTo>
                    <a:pt x="5663" y="2650"/>
                    <a:pt x="5673" y="2648"/>
                    <a:pt x="5682" y="2645"/>
                  </a:cubicBezTo>
                  <a:lnTo>
                    <a:pt x="5682" y="2645"/>
                  </a:lnTo>
                  <a:cubicBezTo>
                    <a:pt x="5663" y="2652"/>
                    <a:pt x="5641" y="2664"/>
                    <a:pt x="5652" y="2664"/>
                  </a:cubicBezTo>
                  <a:cubicBezTo>
                    <a:pt x="5656" y="2664"/>
                    <a:pt x="5661" y="2663"/>
                    <a:pt x="5670" y="2661"/>
                  </a:cubicBezTo>
                  <a:cubicBezTo>
                    <a:pt x="5689" y="2656"/>
                    <a:pt x="5724" y="2642"/>
                    <a:pt x="5722" y="2634"/>
                  </a:cubicBezTo>
                  <a:lnTo>
                    <a:pt x="5722" y="2634"/>
                  </a:lnTo>
                  <a:cubicBezTo>
                    <a:pt x="5723" y="2636"/>
                    <a:pt x="5726" y="2637"/>
                    <a:pt x="5730" y="2637"/>
                  </a:cubicBezTo>
                  <a:cubicBezTo>
                    <a:pt x="5758" y="2637"/>
                    <a:pt x="5849" y="2603"/>
                    <a:pt x="5875" y="2595"/>
                  </a:cubicBezTo>
                  <a:cubicBezTo>
                    <a:pt x="5903" y="2585"/>
                    <a:pt x="5890" y="2582"/>
                    <a:pt x="5887" y="2572"/>
                  </a:cubicBezTo>
                  <a:cubicBezTo>
                    <a:pt x="5894" y="2563"/>
                    <a:pt x="5898" y="2560"/>
                    <a:pt x="5904" y="2560"/>
                  </a:cubicBezTo>
                  <a:cubicBezTo>
                    <a:pt x="5908" y="2560"/>
                    <a:pt x="5912" y="2561"/>
                    <a:pt x="5917" y="2562"/>
                  </a:cubicBezTo>
                  <a:cubicBezTo>
                    <a:pt x="5918" y="2567"/>
                    <a:pt x="5925" y="2569"/>
                    <a:pt x="5934" y="2569"/>
                  </a:cubicBezTo>
                  <a:cubicBezTo>
                    <a:pt x="5959" y="2569"/>
                    <a:pt x="6002" y="2557"/>
                    <a:pt x="6027" y="2548"/>
                  </a:cubicBezTo>
                  <a:cubicBezTo>
                    <a:pt x="6046" y="2541"/>
                    <a:pt x="6067" y="2533"/>
                    <a:pt x="6079" y="2523"/>
                  </a:cubicBezTo>
                  <a:cubicBezTo>
                    <a:pt x="6094" y="2509"/>
                    <a:pt x="6103" y="2503"/>
                    <a:pt x="6129" y="2493"/>
                  </a:cubicBezTo>
                  <a:lnTo>
                    <a:pt x="6129" y="2493"/>
                  </a:lnTo>
                  <a:cubicBezTo>
                    <a:pt x="6110" y="2501"/>
                    <a:pt x="6102" y="2509"/>
                    <a:pt x="6111" y="2509"/>
                  </a:cubicBezTo>
                  <a:cubicBezTo>
                    <a:pt x="6115" y="2509"/>
                    <a:pt x="6122" y="2507"/>
                    <a:pt x="6134" y="2503"/>
                  </a:cubicBezTo>
                  <a:cubicBezTo>
                    <a:pt x="6164" y="2492"/>
                    <a:pt x="6195" y="2481"/>
                    <a:pt x="6225" y="2469"/>
                  </a:cubicBezTo>
                  <a:cubicBezTo>
                    <a:pt x="6261" y="2454"/>
                    <a:pt x="6277" y="2447"/>
                    <a:pt x="6289" y="2429"/>
                  </a:cubicBezTo>
                  <a:lnTo>
                    <a:pt x="6289" y="2429"/>
                  </a:lnTo>
                  <a:cubicBezTo>
                    <a:pt x="6284" y="2437"/>
                    <a:pt x="6278" y="2444"/>
                    <a:pt x="6285" y="2448"/>
                  </a:cubicBezTo>
                  <a:cubicBezTo>
                    <a:pt x="6286" y="2448"/>
                    <a:pt x="6287" y="2448"/>
                    <a:pt x="6288" y="2448"/>
                  </a:cubicBezTo>
                  <a:cubicBezTo>
                    <a:pt x="6294" y="2448"/>
                    <a:pt x="6313" y="2443"/>
                    <a:pt x="6313" y="2438"/>
                  </a:cubicBezTo>
                  <a:cubicBezTo>
                    <a:pt x="6313" y="2431"/>
                    <a:pt x="6335" y="2426"/>
                    <a:pt x="6351" y="2420"/>
                  </a:cubicBezTo>
                  <a:cubicBezTo>
                    <a:pt x="6359" y="2416"/>
                    <a:pt x="6356" y="2410"/>
                    <a:pt x="6363" y="2406"/>
                  </a:cubicBezTo>
                  <a:cubicBezTo>
                    <a:pt x="6373" y="2398"/>
                    <a:pt x="6385" y="2401"/>
                    <a:pt x="6396" y="2398"/>
                  </a:cubicBezTo>
                  <a:cubicBezTo>
                    <a:pt x="6407" y="2396"/>
                    <a:pt x="6418" y="2390"/>
                    <a:pt x="6429" y="2386"/>
                  </a:cubicBezTo>
                  <a:cubicBezTo>
                    <a:pt x="6439" y="2381"/>
                    <a:pt x="6453" y="2373"/>
                    <a:pt x="6456" y="2367"/>
                  </a:cubicBezTo>
                  <a:cubicBezTo>
                    <a:pt x="6459" y="2361"/>
                    <a:pt x="6472" y="2357"/>
                    <a:pt x="6486" y="2352"/>
                  </a:cubicBezTo>
                  <a:cubicBezTo>
                    <a:pt x="6488" y="2355"/>
                    <a:pt x="6487" y="2358"/>
                    <a:pt x="6489" y="2358"/>
                  </a:cubicBezTo>
                  <a:cubicBezTo>
                    <a:pt x="6491" y="2358"/>
                    <a:pt x="6495" y="2356"/>
                    <a:pt x="6505" y="2350"/>
                  </a:cubicBezTo>
                  <a:cubicBezTo>
                    <a:pt x="6519" y="2343"/>
                    <a:pt x="6533" y="2335"/>
                    <a:pt x="6545" y="2327"/>
                  </a:cubicBezTo>
                  <a:lnTo>
                    <a:pt x="6545" y="2327"/>
                  </a:lnTo>
                  <a:cubicBezTo>
                    <a:pt x="6545" y="2327"/>
                    <a:pt x="6545" y="2327"/>
                    <a:pt x="6545" y="2327"/>
                  </a:cubicBezTo>
                  <a:cubicBezTo>
                    <a:pt x="6545" y="2327"/>
                    <a:pt x="6561" y="2316"/>
                    <a:pt x="6564" y="2316"/>
                  </a:cubicBezTo>
                  <a:cubicBezTo>
                    <a:pt x="6565" y="2316"/>
                    <a:pt x="6565" y="2316"/>
                    <a:pt x="6565" y="2317"/>
                  </a:cubicBezTo>
                  <a:cubicBezTo>
                    <a:pt x="6564" y="2319"/>
                    <a:pt x="6557" y="2324"/>
                    <a:pt x="6561" y="2326"/>
                  </a:cubicBezTo>
                  <a:cubicBezTo>
                    <a:pt x="6583" y="2315"/>
                    <a:pt x="6579" y="2315"/>
                    <a:pt x="6590" y="2306"/>
                  </a:cubicBezTo>
                  <a:cubicBezTo>
                    <a:pt x="6598" y="2299"/>
                    <a:pt x="6617" y="2285"/>
                    <a:pt x="6628" y="2285"/>
                  </a:cubicBezTo>
                  <a:cubicBezTo>
                    <a:pt x="6628" y="2285"/>
                    <a:pt x="6629" y="2285"/>
                    <a:pt x="6629" y="2286"/>
                  </a:cubicBezTo>
                  <a:cubicBezTo>
                    <a:pt x="6638" y="2288"/>
                    <a:pt x="6635" y="2292"/>
                    <a:pt x="6640" y="2292"/>
                  </a:cubicBezTo>
                  <a:cubicBezTo>
                    <a:pt x="6642" y="2292"/>
                    <a:pt x="6647" y="2291"/>
                    <a:pt x="6658" y="2287"/>
                  </a:cubicBezTo>
                  <a:cubicBezTo>
                    <a:pt x="6675" y="2281"/>
                    <a:pt x="6698" y="2275"/>
                    <a:pt x="6714" y="2267"/>
                  </a:cubicBezTo>
                  <a:cubicBezTo>
                    <a:pt x="6732" y="2258"/>
                    <a:pt x="6718" y="2259"/>
                    <a:pt x="6719" y="2256"/>
                  </a:cubicBezTo>
                  <a:cubicBezTo>
                    <a:pt x="6719" y="2250"/>
                    <a:pt x="6732" y="2240"/>
                    <a:pt x="6743" y="2239"/>
                  </a:cubicBezTo>
                  <a:cubicBezTo>
                    <a:pt x="6750" y="2238"/>
                    <a:pt x="6780" y="2229"/>
                    <a:pt x="6778" y="2224"/>
                  </a:cubicBezTo>
                  <a:lnTo>
                    <a:pt x="6778" y="2224"/>
                  </a:lnTo>
                  <a:cubicBezTo>
                    <a:pt x="6779" y="2225"/>
                    <a:pt x="6781" y="2226"/>
                    <a:pt x="6783" y="2226"/>
                  </a:cubicBezTo>
                  <a:cubicBezTo>
                    <a:pt x="6800" y="2226"/>
                    <a:pt x="6851" y="2192"/>
                    <a:pt x="6865" y="2184"/>
                  </a:cubicBezTo>
                  <a:cubicBezTo>
                    <a:pt x="6881" y="2175"/>
                    <a:pt x="6879" y="2179"/>
                    <a:pt x="6893" y="2174"/>
                  </a:cubicBezTo>
                  <a:cubicBezTo>
                    <a:pt x="6910" y="2167"/>
                    <a:pt x="6927" y="2158"/>
                    <a:pt x="6943" y="2149"/>
                  </a:cubicBezTo>
                  <a:cubicBezTo>
                    <a:pt x="6955" y="2144"/>
                    <a:pt x="7026" y="2104"/>
                    <a:pt x="7039" y="2104"/>
                  </a:cubicBezTo>
                  <a:cubicBezTo>
                    <a:pt x="7040" y="2104"/>
                    <a:pt x="7040" y="2104"/>
                    <a:pt x="7041" y="2105"/>
                  </a:cubicBezTo>
                  <a:cubicBezTo>
                    <a:pt x="7062" y="2093"/>
                    <a:pt x="7067" y="2088"/>
                    <a:pt x="7064" y="2080"/>
                  </a:cubicBezTo>
                  <a:cubicBezTo>
                    <a:pt x="7063" y="2076"/>
                    <a:pt x="7075" y="2061"/>
                    <a:pt x="7085" y="2056"/>
                  </a:cubicBezTo>
                  <a:lnTo>
                    <a:pt x="7085" y="2056"/>
                  </a:lnTo>
                  <a:cubicBezTo>
                    <a:pt x="7084" y="2057"/>
                    <a:pt x="7097" y="2062"/>
                    <a:pt x="7103" y="2062"/>
                  </a:cubicBezTo>
                  <a:cubicBezTo>
                    <a:pt x="7104" y="2062"/>
                    <a:pt x="7104" y="2062"/>
                    <a:pt x="7104" y="2062"/>
                  </a:cubicBezTo>
                  <a:cubicBezTo>
                    <a:pt x="7118" y="2059"/>
                    <a:pt x="7138" y="2048"/>
                    <a:pt x="7150" y="2038"/>
                  </a:cubicBezTo>
                  <a:cubicBezTo>
                    <a:pt x="7161" y="2028"/>
                    <a:pt x="7174" y="2017"/>
                    <a:pt x="7187" y="2009"/>
                  </a:cubicBezTo>
                  <a:cubicBezTo>
                    <a:pt x="7190" y="2007"/>
                    <a:pt x="7201" y="2008"/>
                    <a:pt x="7206" y="2006"/>
                  </a:cubicBezTo>
                  <a:cubicBezTo>
                    <a:pt x="7231" y="1997"/>
                    <a:pt x="7219" y="1977"/>
                    <a:pt x="7238" y="1965"/>
                  </a:cubicBezTo>
                  <a:cubicBezTo>
                    <a:pt x="7244" y="1962"/>
                    <a:pt x="7248" y="1960"/>
                    <a:pt x="7251" y="1960"/>
                  </a:cubicBezTo>
                  <a:cubicBezTo>
                    <a:pt x="7258" y="1960"/>
                    <a:pt x="7253" y="1973"/>
                    <a:pt x="7260" y="1973"/>
                  </a:cubicBezTo>
                  <a:cubicBezTo>
                    <a:pt x="7262" y="1973"/>
                    <a:pt x="7263" y="1972"/>
                    <a:pt x="7266" y="1971"/>
                  </a:cubicBezTo>
                  <a:cubicBezTo>
                    <a:pt x="7299" y="1955"/>
                    <a:pt x="7324" y="1920"/>
                    <a:pt x="7348" y="1900"/>
                  </a:cubicBezTo>
                  <a:cubicBezTo>
                    <a:pt x="7352" y="1898"/>
                    <a:pt x="7388" y="1869"/>
                    <a:pt x="7393" y="1869"/>
                  </a:cubicBezTo>
                  <a:lnTo>
                    <a:pt x="7393" y="1869"/>
                  </a:lnTo>
                  <a:cubicBezTo>
                    <a:pt x="7394" y="1869"/>
                    <a:pt x="7393" y="1871"/>
                    <a:pt x="7389" y="1876"/>
                  </a:cubicBezTo>
                  <a:cubicBezTo>
                    <a:pt x="7372" y="1888"/>
                    <a:pt x="7364" y="1896"/>
                    <a:pt x="7369" y="1896"/>
                  </a:cubicBezTo>
                  <a:cubicBezTo>
                    <a:pt x="7372" y="1896"/>
                    <a:pt x="7378" y="1894"/>
                    <a:pt x="7388" y="1888"/>
                  </a:cubicBezTo>
                  <a:cubicBezTo>
                    <a:pt x="7399" y="1883"/>
                    <a:pt x="7430" y="1860"/>
                    <a:pt x="7423" y="1857"/>
                  </a:cubicBezTo>
                  <a:cubicBezTo>
                    <a:pt x="7423" y="1857"/>
                    <a:pt x="7423" y="1857"/>
                    <a:pt x="7422" y="1857"/>
                  </a:cubicBezTo>
                  <a:cubicBezTo>
                    <a:pt x="7420" y="1857"/>
                    <a:pt x="7415" y="1857"/>
                    <a:pt x="7411" y="1857"/>
                  </a:cubicBezTo>
                  <a:cubicBezTo>
                    <a:pt x="7407" y="1857"/>
                    <a:pt x="7404" y="1857"/>
                    <a:pt x="7407" y="1853"/>
                  </a:cubicBezTo>
                  <a:cubicBezTo>
                    <a:pt x="7408" y="1852"/>
                    <a:pt x="7469" y="1838"/>
                    <a:pt x="7471" y="1828"/>
                  </a:cubicBezTo>
                  <a:cubicBezTo>
                    <a:pt x="7473" y="1822"/>
                    <a:pt x="7465" y="1820"/>
                    <a:pt x="7468" y="1813"/>
                  </a:cubicBezTo>
                  <a:cubicBezTo>
                    <a:pt x="7469" y="1806"/>
                    <a:pt x="7480" y="1797"/>
                    <a:pt x="7485" y="1789"/>
                  </a:cubicBezTo>
                  <a:cubicBezTo>
                    <a:pt x="7488" y="1794"/>
                    <a:pt x="7490" y="1797"/>
                    <a:pt x="7495" y="1797"/>
                  </a:cubicBezTo>
                  <a:cubicBezTo>
                    <a:pt x="7499" y="1797"/>
                    <a:pt x="7507" y="1794"/>
                    <a:pt x="7521" y="1783"/>
                  </a:cubicBezTo>
                  <a:cubicBezTo>
                    <a:pt x="7528" y="1778"/>
                    <a:pt x="7564" y="1745"/>
                    <a:pt x="7555" y="1745"/>
                  </a:cubicBezTo>
                  <a:cubicBezTo>
                    <a:pt x="7554" y="1745"/>
                    <a:pt x="7553" y="1746"/>
                    <a:pt x="7552" y="1746"/>
                  </a:cubicBezTo>
                  <a:lnTo>
                    <a:pt x="7578" y="1727"/>
                  </a:lnTo>
                  <a:cubicBezTo>
                    <a:pt x="7581" y="1729"/>
                    <a:pt x="7579" y="1737"/>
                    <a:pt x="7585" y="1737"/>
                  </a:cubicBezTo>
                  <a:cubicBezTo>
                    <a:pt x="7585" y="1737"/>
                    <a:pt x="7586" y="1736"/>
                    <a:pt x="7586" y="1736"/>
                  </a:cubicBezTo>
                  <a:cubicBezTo>
                    <a:pt x="7596" y="1734"/>
                    <a:pt x="7613" y="1721"/>
                    <a:pt x="7623" y="1712"/>
                  </a:cubicBezTo>
                  <a:cubicBezTo>
                    <a:pt x="7646" y="1687"/>
                    <a:pt x="7641" y="1666"/>
                    <a:pt x="7671" y="1665"/>
                  </a:cubicBezTo>
                  <a:cubicBezTo>
                    <a:pt x="7673" y="1667"/>
                    <a:pt x="7675" y="1669"/>
                    <a:pt x="7677" y="1669"/>
                  </a:cubicBezTo>
                  <a:cubicBezTo>
                    <a:pt x="7686" y="1669"/>
                    <a:pt x="7692" y="1642"/>
                    <a:pt x="7706" y="1628"/>
                  </a:cubicBezTo>
                  <a:cubicBezTo>
                    <a:pt x="7718" y="1618"/>
                    <a:pt x="7744" y="1610"/>
                    <a:pt x="7751" y="1599"/>
                  </a:cubicBezTo>
                  <a:cubicBezTo>
                    <a:pt x="7752" y="1597"/>
                    <a:pt x="7761" y="1574"/>
                    <a:pt x="7760" y="1574"/>
                  </a:cubicBezTo>
                  <a:cubicBezTo>
                    <a:pt x="7762" y="1573"/>
                    <a:pt x="7763" y="1573"/>
                    <a:pt x="7764" y="1573"/>
                  </a:cubicBezTo>
                  <a:cubicBezTo>
                    <a:pt x="7768" y="1573"/>
                    <a:pt x="7768" y="1576"/>
                    <a:pt x="7771" y="1576"/>
                  </a:cubicBezTo>
                  <a:cubicBezTo>
                    <a:pt x="7773" y="1576"/>
                    <a:pt x="7777" y="1574"/>
                    <a:pt x="7785" y="1568"/>
                  </a:cubicBezTo>
                  <a:cubicBezTo>
                    <a:pt x="7794" y="1561"/>
                    <a:pt x="7813" y="1546"/>
                    <a:pt x="7813" y="1537"/>
                  </a:cubicBezTo>
                  <a:cubicBezTo>
                    <a:pt x="7813" y="1529"/>
                    <a:pt x="7832" y="1515"/>
                    <a:pt x="7843" y="1503"/>
                  </a:cubicBezTo>
                  <a:cubicBezTo>
                    <a:pt x="7850" y="1495"/>
                    <a:pt x="7845" y="1484"/>
                    <a:pt x="7860" y="1468"/>
                  </a:cubicBezTo>
                  <a:lnTo>
                    <a:pt x="7860" y="1468"/>
                  </a:lnTo>
                  <a:lnTo>
                    <a:pt x="7845" y="1476"/>
                  </a:lnTo>
                  <a:cubicBezTo>
                    <a:pt x="7849" y="1466"/>
                    <a:pt x="7850" y="1459"/>
                    <a:pt x="7862" y="1448"/>
                  </a:cubicBezTo>
                  <a:lnTo>
                    <a:pt x="7862" y="1448"/>
                  </a:lnTo>
                  <a:cubicBezTo>
                    <a:pt x="7865" y="1451"/>
                    <a:pt x="7871" y="1455"/>
                    <a:pt x="7860" y="1468"/>
                  </a:cubicBezTo>
                  <a:lnTo>
                    <a:pt x="7868" y="1475"/>
                  </a:lnTo>
                  <a:cubicBezTo>
                    <a:pt x="7875" y="1467"/>
                    <a:pt x="7889" y="1452"/>
                    <a:pt x="7885" y="1448"/>
                  </a:cubicBezTo>
                  <a:cubicBezTo>
                    <a:pt x="7890" y="1434"/>
                    <a:pt x="7894" y="1432"/>
                    <a:pt x="7906" y="1424"/>
                  </a:cubicBezTo>
                  <a:cubicBezTo>
                    <a:pt x="7915" y="1412"/>
                    <a:pt x="7916" y="1411"/>
                    <a:pt x="7911" y="1407"/>
                  </a:cubicBezTo>
                  <a:cubicBezTo>
                    <a:pt x="7907" y="1404"/>
                    <a:pt x="7920" y="1388"/>
                    <a:pt x="7927" y="1378"/>
                  </a:cubicBezTo>
                  <a:lnTo>
                    <a:pt x="7942" y="1390"/>
                  </a:lnTo>
                  <a:lnTo>
                    <a:pt x="7942" y="1390"/>
                  </a:lnTo>
                  <a:cubicBezTo>
                    <a:pt x="7936" y="1385"/>
                    <a:pt x="7966" y="1345"/>
                    <a:pt x="7974" y="1331"/>
                  </a:cubicBezTo>
                  <a:cubicBezTo>
                    <a:pt x="7987" y="1313"/>
                    <a:pt x="7992" y="1316"/>
                    <a:pt x="8001" y="1304"/>
                  </a:cubicBezTo>
                  <a:cubicBezTo>
                    <a:pt x="8025" y="1278"/>
                    <a:pt x="8041" y="1245"/>
                    <a:pt x="8060" y="1213"/>
                  </a:cubicBezTo>
                  <a:cubicBezTo>
                    <a:pt x="8074" y="1179"/>
                    <a:pt x="8091" y="1147"/>
                    <a:pt x="8101" y="1111"/>
                  </a:cubicBezTo>
                  <a:lnTo>
                    <a:pt x="8101" y="1111"/>
                  </a:lnTo>
                  <a:cubicBezTo>
                    <a:pt x="8101" y="1111"/>
                    <a:pt x="8101" y="1111"/>
                    <a:pt x="8101" y="1111"/>
                  </a:cubicBezTo>
                  <a:cubicBezTo>
                    <a:pt x="8101" y="1111"/>
                    <a:pt x="8107" y="1108"/>
                    <a:pt x="8111" y="1096"/>
                  </a:cubicBezTo>
                  <a:cubicBezTo>
                    <a:pt x="8114" y="1084"/>
                    <a:pt x="8119" y="1073"/>
                    <a:pt x="8120" y="1061"/>
                  </a:cubicBezTo>
                  <a:lnTo>
                    <a:pt x="8129" y="1002"/>
                  </a:lnTo>
                  <a:cubicBezTo>
                    <a:pt x="8130" y="983"/>
                    <a:pt x="8130" y="963"/>
                    <a:pt x="8130" y="944"/>
                  </a:cubicBezTo>
                  <a:cubicBezTo>
                    <a:pt x="8130" y="915"/>
                    <a:pt x="8123" y="886"/>
                    <a:pt x="8121" y="857"/>
                  </a:cubicBezTo>
                  <a:cubicBezTo>
                    <a:pt x="8113" y="833"/>
                    <a:pt x="8107" y="809"/>
                    <a:pt x="8098" y="787"/>
                  </a:cubicBezTo>
                  <a:cubicBezTo>
                    <a:pt x="8088" y="769"/>
                    <a:pt x="8080" y="750"/>
                    <a:pt x="8071" y="742"/>
                  </a:cubicBezTo>
                  <a:cubicBezTo>
                    <a:pt x="8066" y="736"/>
                    <a:pt x="8059" y="722"/>
                    <a:pt x="8054" y="712"/>
                  </a:cubicBezTo>
                  <a:lnTo>
                    <a:pt x="8054" y="712"/>
                  </a:lnTo>
                  <a:cubicBezTo>
                    <a:pt x="8056" y="716"/>
                    <a:pt x="8060" y="720"/>
                    <a:pt x="8061" y="720"/>
                  </a:cubicBezTo>
                  <a:cubicBezTo>
                    <a:pt x="8062" y="720"/>
                    <a:pt x="8062" y="718"/>
                    <a:pt x="8060" y="713"/>
                  </a:cubicBezTo>
                  <a:cubicBezTo>
                    <a:pt x="8047" y="686"/>
                    <a:pt x="8029" y="658"/>
                    <a:pt x="8010" y="635"/>
                  </a:cubicBezTo>
                  <a:cubicBezTo>
                    <a:pt x="8002" y="626"/>
                    <a:pt x="7982" y="597"/>
                    <a:pt x="7971" y="594"/>
                  </a:cubicBezTo>
                  <a:cubicBezTo>
                    <a:pt x="7971" y="594"/>
                    <a:pt x="7971" y="594"/>
                    <a:pt x="7970" y="594"/>
                  </a:cubicBezTo>
                  <a:cubicBezTo>
                    <a:pt x="7965" y="594"/>
                    <a:pt x="7963" y="607"/>
                    <a:pt x="7960" y="610"/>
                  </a:cubicBezTo>
                  <a:cubicBezTo>
                    <a:pt x="7944" y="593"/>
                    <a:pt x="7948" y="581"/>
                    <a:pt x="7951" y="576"/>
                  </a:cubicBezTo>
                  <a:cubicBezTo>
                    <a:pt x="7957" y="569"/>
                    <a:pt x="7937" y="551"/>
                    <a:pt x="7918" y="536"/>
                  </a:cubicBezTo>
                  <a:cubicBezTo>
                    <a:pt x="7896" y="516"/>
                    <a:pt x="7870" y="495"/>
                    <a:pt x="7845" y="473"/>
                  </a:cubicBezTo>
                  <a:cubicBezTo>
                    <a:pt x="7841" y="469"/>
                    <a:pt x="7837" y="462"/>
                    <a:pt x="7834" y="461"/>
                  </a:cubicBezTo>
                  <a:cubicBezTo>
                    <a:pt x="7820" y="451"/>
                    <a:pt x="7811" y="449"/>
                    <a:pt x="7799" y="444"/>
                  </a:cubicBezTo>
                  <a:cubicBezTo>
                    <a:pt x="7773" y="434"/>
                    <a:pt x="7747" y="407"/>
                    <a:pt x="7724" y="391"/>
                  </a:cubicBezTo>
                  <a:cubicBezTo>
                    <a:pt x="7699" y="374"/>
                    <a:pt x="7689" y="378"/>
                    <a:pt x="7673" y="377"/>
                  </a:cubicBezTo>
                  <a:cubicBezTo>
                    <a:pt x="7642" y="376"/>
                    <a:pt x="7660" y="362"/>
                    <a:pt x="7659" y="358"/>
                  </a:cubicBezTo>
                  <a:cubicBezTo>
                    <a:pt x="7658" y="348"/>
                    <a:pt x="7621" y="345"/>
                    <a:pt x="7617" y="345"/>
                  </a:cubicBezTo>
                  <a:cubicBezTo>
                    <a:pt x="7591" y="340"/>
                    <a:pt x="7591" y="325"/>
                    <a:pt x="7576" y="315"/>
                  </a:cubicBezTo>
                  <a:cubicBezTo>
                    <a:pt x="7558" y="303"/>
                    <a:pt x="7531" y="291"/>
                    <a:pt x="7509" y="285"/>
                  </a:cubicBezTo>
                  <a:cubicBezTo>
                    <a:pt x="7496" y="281"/>
                    <a:pt x="7419" y="256"/>
                    <a:pt x="7423" y="248"/>
                  </a:cubicBezTo>
                  <a:cubicBezTo>
                    <a:pt x="7407" y="240"/>
                    <a:pt x="7386" y="235"/>
                    <a:pt x="7369" y="231"/>
                  </a:cubicBezTo>
                  <a:cubicBezTo>
                    <a:pt x="7305" y="214"/>
                    <a:pt x="7241" y="193"/>
                    <a:pt x="7176" y="180"/>
                  </a:cubicBezTo>
                  <a:cubicBezTo>
                    <a:pt x="7164" y="178"/>
                    <a:pt x="7151" y="176"/>
                    <a:pt x="7141" y="176"/>
                  </a:cubicBezTo>
                  <a:cubicBezTo>
                    <a:pt x="7132" y="176"/>
                    <a:pt x="7125" y="177"/>
                    <a:pt x="7124" y="181"/>
                  </a:cubicBezTo>
                  <a:cubicBezTo>
                    <a:pt x="7125" y="176"/>
                    <a:pt x="7132" y="170"/>
                    <a:pt x="7119" y="163"/>
                  </a:cubicBezTo>
                  <a:cubicBezTo>
                    <a:pt x="7109" y="158"/>
                    <a:pt x="7101" y="160"/>
                    <a:pt x="7089" y="156"/>
                  </a:cubicBezTo>
                  <a:lnTo>
                    <a:pt x="7067" y="148"/>
                  </a:lnTo>
                  <a:cubicBezTo>
                    <a:pt x="7037" y="137"/>
                    <a:pt x="7007" y="131"/>
                    <a:pt x="6974" y="124"/>
                  </a:cubicBezTo>
                  <a:cubicBezTo>
                    <a:pt x="6973" y="124"/>
                    <a:pt x="6972" y="124"/>
                    <a:pt x="6971" y="124"/>
                  </a:cubicBezTo>
                  <a:cubicBezTo>
                    <a:pt x="6962" y="124"/>
                    <a:pt x="6946" y="121"/>
                    <a:pt x="6931" y="118"/>
                  </a:cubicBezTo>
                  <a:cubicBezTo>
                    <a:pt x="6913" y="115"/>
                    <a:pt x="6898" y="113"/>
                    <a:pt x="6898" y="112"/>
                  </a:cubicBezTo>
                  <a:cubicBezTo>
                    <a:pt x="6884" y="120"/>
                    <a:pt x="6891" y="134"/>
                    <a:pt x="6873" y="142"/>
                  </a:cubicBezTo>
                  <a:cubicBezTo>
                    <a:pt x="6873" y="142"/>
                    <a:pt x="6873" y="142"/>
                    <a:pt x="6872" y="142"/>
                  </a:cubicBezTo>
                  <a:cubicBezTo>
                    <a:pt x="6865" y="142"/>
                    <a:pt x="6829" y="123"/>
                    <a:pt x="6853" y="118"/>
                  </a:cubicBezTo>
                  <a:cubicBezTo>
                    <a:pt x="6879" y="114"/>
                    <a:pt x="6863" y="107"/>
                    <a:pt x="6832" y="101"/>
                  </a:cubicBezTo>
                  <a:cubicBezTo>
                    <a:pt x="6821" y="99"/>
                    <a:pt x="6805" y="95"/>
                    <a:pt x="6793" y="95"/>
                  </a:cubicBezTo>
                  <a:cubicBezTo>
                    <a:pt x="6791" y="95"/>
                    <a:pt x="6788" y="95"/>
                    <a:pt x="6787" y="96"/>
                  </a:cubicBezTo>
                  <a:cubicBezTo>
                    <a:pt x="6781" y="97"/>
                    <a:pt x="6781" y="98"/>
                    <a:pt x="6777" y="98"/>
                  </a:cubicBezTo>
                  <a:cubicBezTo>
                    <a:pt x="6775" y="98"/>
                    <a:pt x="6772" y="97"/>
                    <a:pt x="6766" y="96"/>
                  </a:cubicBezTo>
                  <a:cubicBezTo>
                    <a:pt x="6753" y="92"/>
                    <a:pt x="6699" y="70"/>
                    <a:pt x="6708" y="65"/>
                  </a:cubicBezTo>
                  <a:lnTo>
                    <a:pt x="6708" y="65"/>
                  </a:lnTo>
                  <a:cubicBezTo>
                    <a:pt x="6702" y="68"/>
                    <a:pt x="6697" y="69"/>
                    <a:pt x="6690" y="69"/>
                  </a:cubicBezTo>
                  <a:cubicBezTo>
                    <a:pt x="6683" y="69"/>
                    <a:pt x="6673" y="68"/>
                    <a:pt x="6659" y="66"/>
                  </a:cubicBezTo>
                  <a:cubicBezTo>
                    <a:pt x="6639" y="63"/>
                    <a:pt x="6620" y="61"/>
                    <a:pt x="6600" y="61"/>
                  </a:cubicBezTo>
                  <a:cubicBezTo>
                    <a:pt x="6597" y="61"/>
                    <a:pt x="6594" y="61"/>
                    <a:pt x="6591" y="61"/>
                  </a:cubicBezTo>
                  <a:cubicBezTo>
                    <a:pt x="6587" y="61"/>
                    <a:pt x="6571" y="63"/>
                    <a:pt x="6564" y="63"/>
                  </a:cubicBezTo>
                  <a:cubicBezTo>
                    <a:pt x="6562" y="63"/>
                    <a:pt x="6561" y="63"/>
                    <a:pt x="6560" y="63"/>
                  </a:cubicBezTo>
                  <a:cubicBezTo>
                    <a:pt x="6554" y="60"/>
                    <a:pt x="6547" y="52"/>
                    <a:pt x="6540" y="50"/>
                  </a:cubicBezTo>
                  <a:cubicBezTo>
                    <a:pt x="6534" y="49"/>
                    <a:pt x="6529" y="49"/>
                    <a:pt x="6524" y="49"/>
                  </a:cubicBezTo>
                  <a:cubicBezTo>
                    <a:pt x="6518" y="49"/>
                    <a:pt x="6512" y="50"/>
                    <a:pt x="6506" y="50"/>
                  </a:cubicBezTo>
                  <a:cubicBezTo>
                    <a:pt x="6502" y="50"/>
                    <a:pt x="6497" y="49"/>
                    <a:pt x="6492" y="49"/>
                  </a:cubicBezTo>
                  <a:lnTo>
                    <a:pt x="6436" y="42"/>
                  </a:lnTo>
                  <a:cubicBezTo>
                    <a:pt x="6429" y="39"/>
                    <a:pt x="6424" y="38"/>
                    <a:pt x="6420" y="38"/>
                  </a:cubicBezTo>
                  <a:cubicBezTo>
                    <a:pt x="6409" y="38"/>
                    <a:pt x="6404" y="46"/>
                    <a:pt x="6402" y="49"/>
                  </a:cubicBezTo>
                  <a:cubicBezTo>
                    <a:pt x="6399" y="52"/>
                    <a:pt x="6394" y="53"/>
                    <a:pt x="6387" y="53"/>
                  </a:cubicBezTo>
                  <a:cubicBezTo>
                    <a:pt x="6382" y="53"/>
                    <a:pt x="6376" y="53"/>
                    <a:pt x="6370" y="52"/>
                  </a:cubicBezTo>
                  <a:cubicBezTo>
                    <a:pt x="6372" y="41"/>
                    <a:pt x="6377" y="37"/>
                    <a:pt x="6342" y="34"/>
                  </a:cubicBezTo>
                  <a:cubicBezTo>
                    <a:pt x="6282" y="26"/>
                    <a:pt x="6219" y="21"/>
                    <a:pt x="6158" y="18"/>
                  </a:cubicBezTo>
                  <a:cubicBezTo>
                    <a:pt x="6155" y="17"/>
                    <a:pt x="6128" y="15"/>
                    <a:pt x="6110" y="15"/>
                  </a:cubicBezTo>
                  <a:cubicBezTo>
                    <a:pt x="6101" y="15"/>
                    <a:pt x="6094" y="16"/>
                    <a:pt x="6098" y="18"/>
                  </a:cubicBezTo>
                  <a:cubicBezTo>
                    <a:pt x="6107" y="23"/>
                    <a:pt x="6099" y="24"/>
                    <a:pt x="6088" y="24"/>
                  </a:cubicBezTo>
                  <a:cubicBezTo>
                    <a:pt x="6079" y="24"/>
                    <a:pt x="6069" y="23"/>
                    <a:pt x="6063" y="22"/>
                  </a:cubicBezTo>
                  <a:cubicBezTo>
                    <a:pt x="6049" y="20"/>
                    <a:pt x="6058" y="15"/>
                    <a:pt x="6048" y="13"/>
                  </a:cubicBezTo>
                  <a:cubicBezTo>
                    <a:pt x="6040" y="10"/>
                    <a:pt x="6029" y="10"/>
                    <a:pt x="6020" y="9"/>
                  </a:cubicBezTo>
                  <a:cubicBezTo>
                    <a:pt x="6009" y="9"/>
                    <a:pt x="5984" y="6"/>
                    <a:pt x="5965" y="6"/>
                  </a:cubicBezTo>
                  <a:cubicBezTo>
                    <a:pt x="5956" y="6"/>
                    <a:pt x="5948" y="7"/>
                    <a:pt x="5944" y="8"/>
                  </a:cubicBezTo>
                  <a:cubicBezTo>
                    <a:pt x="5939" y="11"/>
                    <a:pt x="5934" y="11"/>
                    <a:pt x="5928" y="11"/>
                  </a:cubicBezTo>
                  <a:cubicBezTo>
                    <a:pt x="5922" y="11"/>
                    <a:pt x="5916" y="11"/>
                    <a:pt x="5909" y="11"/>
                  </a:cubicBezTo>
                  <a:cubicBezTo>
                    <a:pt x="5906" y="11"/>
                    <a:pt x="5902" y="11"/>
                    <a:pt x="5899" y="11"/>
                  </a:cubicBezTo>
                  <a:cubicBezTo>
                    <a:pt x="5888" y="12"/>
                    <a:pt x="5875" y="19"/>
                    <a:pt x="5868" y="19"/>
                  </a:cubicBezTo>
                  <a:cubicBezTo>
                    <a:pt x="5863" y="19"/>
                    <a:pt x="5858" y="14"/>
                    <a:pt x="5852" y="12"/>
                  </a:cubicBezTo>
                  <a:cubicBezTo>
                    <a:pt x="5834" y="7"/>
                    <a:pt x="5812" y="5"/>
                    <a:pt x="5791" y="5"/>
                  </a:cubicBezTo>
                  <a:close/>
                  <a:moveTo>
                    <a:pt x="3245" y="3164"/>
                  </a:moveTo>
                  <a:cubicBezTo>
                    <a:pt x="3243" y="3164"/>
                    <a:pt x="3240" y="3165"/>
                    <a:pt x="3237" y="3165"/>
                  </a:cubicBezTo>
                  <a:cubicBezTo>
                    <a:pt x="3236" y="3166"/>
                    <a:pt x="3206" y="3167"/>
                    <a:pt x="3212" y="3169"/>
                  </a:cubicBezTo>
                  <a:cubicBezTo>
                    <a:pt x="3216" y="3171"/>
                    <a:pt x="3222" y="3172"/>
                    <a:pt x="3228" y="3172"/>
                  </a:cubicBezTo>
                  <a:cubicBezTo>
                    <a:pt x="3235" y="3172"/>
                    <a:pt x="3244" y="3171"/>
                    <a:pt x="3254" y="3170"/>
                  </a:cubicBezTo>
                  <a:cubicBezTo>
                    <a:pt x="3253" y="3166"/>
                    <a:pt x="3252" y="3164"/>
                    <a:pt x="3245" y="316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7529720" y="3680261"/>
              <a:ext cx="1171075" cy="494614"/>
            </a:xfrm>
            <a:custGeom>
              <a:rect b="b" l="l" r="r" t="t"/>
              <a:pathLst>
                <a:path extrusionOk="0" h="3628" w="8590">
                  <a:moveTo>
                    <a:pt x="5135" y="79"/>
                  </a:moveTo>
                  <a:cubicBezTo>
                    <a:pt x="5133" y="79"/>
                    <a:pt x="5132" y="79"/>
                    <a:pt x="5130" y="79"/>
                  </a:cubicBezTo>
                  <a:cubicBezTo>
                    <a:pt x="5108" y="81"/>
                    <a:pt x="5111" y="91"/>
                    <a:pt x="5128" y="91"/>
                  </a:cubicBezTo>
                  <a:cubicBezTo>
                    <a:pt x="5128" y="91"/>
                    <a:pt x="5129" y="91"/>
                    <a:pt x="5130" y="91"/>
                  </a:cubicBezTo>
                  <a:cubicBezTo>
                    <a:pt x="5150" y="89"/>
                    <a:pt x="5155" y="79"/>
                    <a:pt x="5135" y="79"/>
                  </a:cubicBezTo>
                  <a:close/>
                  <a:moveTo>
                    <a:pt x="4863" y="85"/>
                  </a:moveTo>
                  <a:cubicBezTo>
                    <a:pt x="4869" y="85"/>
                    <a:pt x="4874" y="86"/>
                    <a:pt x="4874" y="90"/>
                  </a:cubicBezTo>
                  <a:lnTo>
                    <a:pt x="4857" y="92"/>
                  </a:lnTo>
                  <a:lnTo>
                    <a:pt x="4839" y="87"/>
                  </a:lnTo>
                  <a:cubicBezTo>
                    <a:pt x="4848" y="86"/>
                    <a:pt x="4857" y="85"/>
                    <a:pt x="4863" y="85"/>
                  </a:cubicBezTo>
                  <a:close/>
                  <a:moveTo>
                    <a:pt x="5045" y="92"/>
                  </a:moveTo>
                  <a:cubicBezTo>
                    <a:pt x="5011" y="94"/>
                    <a:pt x="5006" y="99"/>
                    <a:pt x="5029" y="104"/>
                  </a:cubicBezTo>
                  <a:cubicBezTo>
                    <a:pt x="5039" y="100"/>
                    <a:pt x="5049" y="97"/>
                    <a:pt x="5045" y="92"/>
                  </a:cubicBezTo>
                  <a:close/>
                  <a:moveTo>
                    <a:pt x="6702" y="124"/>
                  </a:moveTo>
                  <a:cubicBezTo>
                    <a:pt x="6699" y="124"/>
                    <a:pt x="6698" y="125"/>
                    <a:pt x="6700" y="126"/>
                  </a:cubicBezTo>
                  <a:cubicBezTo>
                    <a:pt x="6709" y="132"/>
                    <a:pt x="6726" y="132"/>
                    <a:pt x="6742" y="134"/>
                  </a:cubicBezTo>
                  <a:cubicBezTo>
                    <a:pt x="6743" y="129"/>
                    <a:pt x="6742" y="128"/>
                    <a:pt x="6727" y="127"/>
                  </a:cubicBezTo>
                  <a:cubicBezTo>
                    <a:pt x="6726" y="127"/>
                    <a:pt x="6709" y="124"/>
                    <a:pt x="6702" y="124"/>
                  </a:cubicBezTo>
                  <a:close/>
                  <a:moveTo>
                    <a:pt x="4595" y="135"/>
                  </a:moveTo>
                  <a:cubicBezTo>
                    <a:pt x="4596" y="135"/>
                    <a:pt x="4596" y="135"/>
                    <a:pt x="4597" y="135"/>
                  </a:cubicBezTo>
                  <a:cubicBezTo>
                    <a:pt x="4597" y="135"/>
                    <a:pt x="4597" y="135"/>
                    <a:pt x="4597" y="135"/>
                  </a:cubicBezTo>
                  <a:cubicBezTo>
                    <a:pt x="4597" y="135"/>
                    <a:pt x="4596" y="135"/>
                    <a:pt x="4595" y="135"/>
                  </a:cubicBezTo>
                  <a:close/>
                  <a:moveTo>
                    <a:pt x="7072" y="132"/>
                  </a:moveTo>
                  <a:lnTo>
                    <a:pt x="7122" y="141"/>
                  </a:lnTo>
                  <a:cubicBezTo>
                    <a:pt x="7121" y="145"/>
                    <a:pt x="7120" y="146"/>
                    <a:pt x="7117" y="146"/>
                  </a:cubicBezTo>
                  <a:cubicBezTo>
                    <a:pt x="7114" y="146"/>
                    <a:pt x="7110" y="145"/>
                    <a:pt x="7104" y="144"/>
                  </a:cubicBezTo>
                  <a:cubicBezTo>
                    <a:pt x="7092" y="141"/>
                    <a:pt x="7071" y="138"/>
                    <a:pt x="7072" y="132"/>
                  </a:cubicBezTo>
                  <a:close/>
                  <a:moveTo>
                    <a:pt x="7713" y="262"/>
                  </a:moveTo>
                  <a:cubicBezTo>
                    <a:pt x="7713" y="262"/>
                    <a:pt x="7713" y="262"/>
                    <a:pt x="7713" y="262"/>
                  </a:cubicBezTo>
                  <a:lnTo>
                    <a:pt x="7713" y="262"/>
                  </a:lnTo>
                  <a:cubicBezTo>
                    <a:pt x="7713" y="262"/>
                    <a:pt x="7713" y="262"/>
                    <a:pt x="7713" y="262"/>
                  </a:cubicBezTo>
                  <a:close/>
                  <a:moveTo>
                    <a:pt x="7720" y="295"/>
                  </a:moveTo>
                  <a:cubicBezTo>
                    <a:pt x="7721" y="295"/>
                    <a:pt x="7722" y="295"/>
                    <a:pt x="7724" y="295"/>
                  </a:cubicBezTo>
                  <a:cubicBezTo>
                    <a:pt x="7734" y="296"/>
                    <a:pt x="7744" y="298"/>
                    <a:pt x="7754" y="298"/>
                  </a:cubicBezTo>
                  <a:cubicBezTo>
                    <a:pt x="7752" y="300"/>
                    <a:pt x="7751" y="305"/>
                    <a:pt x="7744" y="305"/>
                  </a:cubicBezTo>
                  <a:cubicBezTo>
                    <a:pt x="7742" y="305"/>
                    <a:pt x="7738" y="304"/>
                    <a:pt x="7733" y="302"/>
                  </a:cubicBezTo>
                  <a:lnTo>
                    <a:pt x="7733" y="302"/>
                  </a:lnTo>
                  <a:cubicBezTo>
                    <a:pt x="7733" y="302"/>
                    <a:pt x="7733" y="302"/>
                    <a:pt x="7733" y="302"/>
                  </a:cubicBezTo>
                  <a:cubicBezTo>
                    <a:pt x="7733" y="302"/>
                    <a:pt x="7732" y="302"/>
                    <a:pt x="7731" y="302"/>
                  </a:cubicBezTo>
                  <a:lnTo>
                    <a:pt x="7731" y="302"/>
                  </a:lnTo>
                  <a:cubicBezTo>
                    <a:pt x="7719" y="301"/>
                    <a:pt x="7709" y="295"/>
                    <a:pt x="7720" y="295"/>
                  </a:cubicBezTo>
                  <a:close/>
                  <a:moveTo>
                    <a:pt x="7777" y="330"/>
                  </a:moveTo>
                  <a:cubicBezTo>
                    <a:pt x="7777" y="331"/>
                    <a:pt x="7777" y="331"/>
                    <a:pt x="7777" y="331"/>
                  </a:cubicBezTo>
                  <a:cubicBezTo>
                    <a:pt x="7777" y="331"/>
                    <a:pt x="7777" y="331"/>
                    <a:pt x="7777" y="330"/>
                  </a:cubicBezTo>
                  <a:close/>
                  <a:moveTo>
                    <a:pt x="2932" y="430"/>
                  </a:moveTo>
                  <a:cubicBezTo>
                    <a:pt x="2932" y="430"/>
                    <a:pt x="2932" y="430"/>
                    <a:pt x="2932" y="430"/>
                  </a:cubicBezTo>
                  <a:lnTo>
                    <a:pt x="2932" y="430"/>
                  </a:lnTo>
                  <a:cubicBezTo>
                    <a:pt x="2932" y="430"/>
                    <a:pt x="2932" y="430"/>
                    <a:pt x="2932" y="430"/>
                  </a:cubicBezTo>
                  <a:close/>
                  <a:moveTo>
                    <a:pt x="8155" y="499"/>
                  </a:moveTo>
                  <a:cubicBezTo>
                    <a:pt x="8158" y="499"/>
                    <a:pt x="8162" y="501"/>
                    <a:pt x="8169" y="506"/>
                  </a:cubicBezTo>
                  <a:cubicBezTo>
                    <a:pt x="8183" y="515"/>
                    <a:pt x="8183" y="521"/>
                    <a:pt x="8177" y="521"/>
                  </a:cubicBezTo>
                  <a:cubicBezTo>
                    <a:pt x="8174" y="521"/>
                    <a:pt x="8169" y="520"/>
                    <a:pt x="8162" y="515"/>
                  </a:cubicBezTo>
                  <a:cubicBezTo>
                    <a:pt x="8157" y="508"/>
                    <a:pt x="8151" y="499"/>
                    <a:pt x="8155" y="499"/>
                  </a:cubicBezTo>
                  <a:close/>
                  <a:moveTo>
                    <a:pt x="2477" y="562"/>
                  </a:moveTo>
                  <a:lnTo>
                    <a:pt x="2462" y="568"/>
                  </a:lnTo>
                  <a:lnTo>
                    <a:pt x="2447" y="578"/>
                  </a:lnTo>
                  <a:cubicBezTo>
                    <a:pt x="2469" y="578"/>
                    <a:pt x="2481" y="573"/>
                    <a:pt x="2477" y="562"/>
                  </a:cubicBezTo>
                  <a:close/>
                  <a:moveTo>
                    <a:pt x="3467" y="300"/>
                  </a:moveTo>
                  <a:cubicBezTo>
                    <a:pt x="3460" y="300"/>
                    <a:pt x="3454" y="300"/>
                    <a:pt x="3454" y="302"/>
                  </a:cubicBezTo>
                  <a:cubicBezTo>
                    <a:pt x="3442" y="309"/>
                    <a:pt x="3435" y="311"/>
                    <a:pt x="3418" y="312"/>
                  </a:cubicBezTo>
                  <a:cubicBezTo>
                    <a:pt x="3397" y="313"/>
                    <a:pt x="3367" y="313"/>
                    <a:pt x="3345" y="324"/>
                  </a:cubicBezTo>
                  <a:cubicBezTo>
                    <a:pt x="3329" y="332"/>
                    <a:pt x="3326" y="337"/>
                    <a:pt x="3314" y="337"/>
                  </a:cubicBezTo>
                  <a:cubicBezTo>
                    <a:pt x="3311" y="337"/>
                    <a:pt x="3308" y="337"/>
                    <a:pt x="3304" y="336"/>
                  </a:cubicBezTo>
                  <a:cubicBezTo>
                    <a:pt x="3281" y="342"/>
                    <a:pt x="3246" y="361"/>
                    <a:pt x="3229" y="361"/>
                  </a:cubicBezTo>
                  <a:cubicBezTo>
                    <a:pt x="3224" y="361"/>
                    <a:pt x="3221" y="359"/>
                    <a:pt x="3220" y="355"/>
                  </a:cubicBezTo>
                  <a:lnTo>
                    <a:pt x="3220" y="355"/>
                  </a:lnTo>
                  <a:cubicBezTo>
                    <a:pt x="3223" y="368"/>
                    <a:pt x="3157" y="374"/>
                    <a:pt x="3136" y="382"/>
                  </a:cubicBezTo>
                  <a:cubicBezTo>
                    <a:pt x="3112" y="390"/>
                    <a:pt x="3133" y="390"/>
                    <a:pt x="3117" y="399"/>
                  </a:cubicBezTo>
                  <a:cubicBezTo>
                    <a:pt x="3113" y="401"/>
                    <a:pt x="3109" y="402"/>
                    <a:pt x="3105" y="402"/>
                  </a:cubicBezTo>
                  <a:cubicBezTo>
                    <a:pt x="3096" y="402"/>
                    <a:pt x="3089" y="398"/>
                    <a:pt x="3088" y="396"/>
                  </a:cubicBezTo>
                  <a:cubicBezTo>
                    <a:pt x="3088" y="391"/>
                    <a:pt x="3085" y="390"/>
                    <a:pt x="3081" y="390"/>
                  </a:cubicBezTo>
                  <a:cubicBezTo>
                    <a:pt x="3068" y="390"/>
                    <a:pt x="3045" y="404"/>
                    <a:pt x="3026" y="410"/>
                  </a:cubicBezTo>
                  <a:cubicBezTo>
                    <a:pt x="3014" y="414"/>
                    <a:pt x="2940" y="430"/>
                    <a:pt x="2932" y="430"/>
                  </a:cubicBezTo>
                  <a:cubicBezTo>
                    <a:pt x="2932" y="430"/>
                    <a:pt x="2932" y="430"/>
                    <a:pt x="2932" y="430"/>
                  </a:cubicBezTo>
                  <a:lnTo>
                    <a:pt x="2932" y="430"/>
                  </a:lnTo>
                  <a:cubicBezTo>
                    <a:pt x="2931" y="431"/>
                    <a:pt x="2931" y="431"/>
                    <a:pt x="2931" y="431"/>
                  </a:cubicBezTo>
                  <a:cubicBezTo>
                    <a:pt x="2933" y="431"/>
                    <a:pt x="2936" y="430"/>
                    <a:pt x="2938" y="430"/>
                  </a:cubicBezTo>
                  <a:cubicBezTo>
                    <a:pt x="2940" y="430"/>
                    <a:pt x="2941" y="431"/>
                    <a:pt x="2936" y="434"/>
                  </a:cubicBezTo>
                  <a:cubicBezTo>
                    <a:pt x="2930" y="438"/>
                    <a:pt x="2916" y="442"/>
                    <a:pt x="2907" y="444"/>
                  </a:cubicBezTo>
                  <a:cubicBezTo>
                    <a:pt x="2894" y="449"/>
                    <a:pt x="2873" y="455"/>
                    <a:pt x="2861" y="455"/>
                  </a:cubicBezTo>
                  <a:cubicBezTo>
                    <a:pt x="2860" y="455"/>
                    <a:pt x="2859" y="455"/>
                    <a:pt x="2859" y="455"/>
                  </a:cubicBezTo>
                  <a:cubicBezTo>
                    <a:pt x="2853" y="454"/>
                    <a:pt x="2851" y="452"/>
                    <a:pt x="2847" y="452"/>
                  </a:cubicBezTo>
                  <a:cubicBezTo>
                    <a:pt x="2843" y="452"/>
                    <a:pt x="2838" y="454"/>
                    <a:pt x="2829" y="458"/>
                  </a:cubicBezTo>
                  <a:cubicBezTo>
                    <a:pt x="2814" y="465"/>
                    <a:pt x="2814" y="472"/>
                    <a:pt x="2803" y="478"/>
                  </a:cubicBezTo>
                  <a:cubicBezTo>
                    <a:pt x="2784" y="486"/>
                    <a:pt x="2751" y="487"/>
                    <a:pt x="2734" y="490"/>
                  </a:cubicBezTo>
                  <a:cubicBezTo>
                    <a:pt x="2713" y="493"/>
                    <a:pt x="2690" y="499"/>
                    <a:pt x="2668" y="506"/>
                  </a:cubicBezTo>
                  <a:cubicBezTo>
                    <a:pt x="2646" y="513"/>
                    <a:pt x="2624" y="521"/>
                    <a:pt x="2606" y="530"/>
                  </a:cubicBezTo>
                  <a:cubicBezTo>
                    <a:pt x="2597" y="535"/>
                    <a:pt x="2580" y="550"/>
                    <a:pt x="2571" y="553"/>
                  </a:cubicBezTo>
                  <a:cubicBezTo>
                    <a:pt x="2573" y="552"/>
                    <a:pt x="2579" y="539"/>
                    <a:pt x="2576" y="538"/>
                  </a:cubicBezTo>
                  <a:cubicBezTo>
                    <a:pt x="2576" y="538"/>
                    <a:pt x="2575" y="538"/>
                    <a:pt x="2575" y="538"/>
                  </a:cubicBezTo>
                  <a:cubicBezTo>
                    <a:pt x="2566" y="538"/>
                    <a:pt x="2530" y="551"/>
                    <a:pt x="2522" y="554"/>
                  </a:cubicBezTo>
                  <a:cubicBezTo>
                    <a:pt x="2507" y="561"/>
                    <a:pt x="2517" y="564"/>
                    <a:pt x="2498" y="571"/>
                  </a:cubicBezTo>
                  <a:cubicBezTo>
                    <a:pt x="2483" y="576"/>
                    <a:pt x="2467" y="581"/>
                    <a:pt x="2452" y="584"/>
                  </a:cubicBezTo>
                  <a:cubicBezTo>
                    <a:pt x="2410" y="593"/>
                    <a:pt x="2407" y="583"/>
                    <a:pt x="2365" y="605"/>
                  </a:cubicBezTo>
                  <a:cubicBezTo>
                    <a:pt x="2349" y="617"/>
                    <a:pt x="2331" y="623"/>
                    <a:pt x="2307" y="631"/>
                  </a:cubicBezTo>
                  <a:cubicBezTo>
                    <a:pt x="2296" y="635"/>
                    <a:pt x="2296" y="647"/>
                    <a:pt x="2273" y="655"/>
                  </a:cubicBezTo>
                  <a:cubicBezTo>
                    <a:pt x="2271" y="653"/>
                    <a:pt x="2277" y="642"/>
                    <a:pt x="2270" y="642"/>
                  </a:cubicBezTo>
                  <a:cubicBezTo>
                    <a:pt x="2268" y="642"/>
                    <a:pt x="2264" y="643"/>
                    <a:pt x="2258" y="646"/>
                  </a:cubicBezTo>
                  <a:cubicBezTo>
                    <a:pt x="2246" y="652"/>
                    <a:pt x="2238" y="660"/>
                    <a:pt x="2229" y="668"/>
                  </a:cubicBezTo>
                  <a:lnTo>
                    <a:pt x="2229" y="668"/>
                  </a:lnTo>
                  <a:cubicBezTo>
                    <a:pt x="2231" y="666"/>
                    <a:pt x="2231" y="665"/>
                    <a:pt x="2229" y="665"/>
                  </a:cubicBezTo>
                  <a:cubicBezTo>
                    <a:pt x="2220" y="665"/>
                    <a:pt x="2180" y="683"/>
                    <a:pt x="2170" y="685"/>
                  </a:cubicBezTo>
                  <a:cubicBezTo>
                    <a:pt x="2166" y="686"/>
                    <a:pt x="2163" y="687"/>
                    <a:pt x="2161" y="687"/>
                  </a:cubicBezTo>
                  <a:cubicBezTo>
                    <a:pt x="2155" y="687"/>
                    <a:pt x="2157" y="682"/>
                    <a:pt x="2151" y="682"/>
                  </a:cubicBezTo>
                  <a:cubicBezTo>
                    <a:pt x="2149" y="682"/>
                    <a:pt x="2145" y="683"/>
                    <a:pt x="2138" y="685"/>
                  </a:cubicBezTo>
                  <a:cubicBezTo>
                    <a:pt x="2117" y="693"/>
                    <a:pt x="2118" y="713"/>
                    <a:pt x="2138" y="713"/>
                  </a:cubicBezTo>
                  <a:cubicBezTo>
                    <a:pt x="2143" y="713"/>
                    <a:pt x="2148" y="712"/>
                    <a:pt x="2154" y="710"/>
                  </a:cubicBezTo>
                  <a:lnTo>
                    <a:pt x="2154" y="710"/>
                  </a:lnTo>
                  <a:lnTo>
                    <a:pt x="2131" y="719"/>
                  </a:lnTo>
                  <a:cubicBezTo>
                    <a:pt x="2113" y="725"/>
                    <a:pt x="2094" y="740"/>
                    <a:pt x="2105" y="740"/>
                  </a:cubicBezTo>
                  <a:cubicBezTo>
                    <a:pt x="2108" y="740"/>
                    <a:pt x="2112" y="740"/>
                    <a:pt x="2117" y="738"/>
                  </a:cubicBezTo>
                  <a:cubicBezTo>
                    <a:pt x="2141" y="730"/>
                    <a:pt x="2165" y="720"/>
                    <a:pt x="2187" y="711"/>
                  </a:cubicBezTo>
                  <a:cubicBezTo>
                    <a:pt x="2213" y="699"/>
                    <a:pt x="2221" y="695"/>
                    <a:pt x="2231" y="685"/>
                  </a:cubicBezTo>
                  <a:cubicBezTo>
                    <a:pt x="2243" y="671"/>
                    <a:pt x="2277" y="671"/>
                    <a:pt x="2273" y="657"/>
                  </a:cubicBezTo>
                  <a:lnTo>
                    <a:pt x="2273" y="657"/>
                  </a:lnTo>
                  <a:cubicBezTo>
                    <a:pt x="2274" y="660"/>
                    <a:pt x="2278" y="661"/>
                    <a:pt x="2284" y="661"/>
                  </a:cubicBezTo>
                  <a:cubicBezTo>
                    <a:pt x="2304" y="661"/>
                    <a:pt x="2348" y="646"/>
                    <a:pt x="2370" y="641"/>
                  </a:cubicBezTo>
                  <a:cubicBezTo>
                    <a:pt x="2379" y="638"/>
                    <a:pt x="2400" y="632"/>
                    <a:pt x="2408" y="632"/>
                  </a:cubicBezTo>
                  <a:cubicBezTo>
                    <a:pt x="2409" y="635"/>
                    <a:pt x="2414" y="636"/>
                    <a:pt x="2421" y="636"/>
                  </a:cubicBezTo>
                  <a:cubicBezTo>
                    <a:pt x="2427" y="636"/>
                    <a:pt x="2436" y="635"/>
                    <a:pt x="2444" y="632"/>
                  </a:cubicBezTo>
                  <a:lnTo>
                    <a:pt x="2441" y="621"/>
                  </a:lnTo>
                  <a:cubicBezTo>
                    <a:pt x="2466" y="613"/>
                    <a:pt x="2472" y="621"/>
                    <a:pt x="2496" y="610"/>
                  </a:cubicBezTo>
                  <a:cubicBezTo>
                    <a:pt x="2516" y="602"/>
                    <a:pt x="2539" y="589"/>
                    <a:pt x="2549" y="579"/>
                  </a:cubicBezTo>
                  <a:cubicBezTo>
                    <a:pt x="2553" y="575"/>
                    <a:pt x="2548" y="575"/>
                    <a:pt x="2558" y="572"/>
                  </a:cubicBezTo>
                  <a:cubicBezTo>
                    <a:pt x="2571" y="568"/>
                    <a:pt x="2583" y="565"/>
                    <a:pt x="2593" y="564"/>
                  </a:cubicBezTo>
                  <a:cubicBezTo>
                    <a:pt x="2615" y="561"/>
                    <a:pt x="2641" y="561"/>
                    <a:pt x="2661" y="549"/>
                  </a:cubicBezTo>
                  <a:cubicBezTo>
                    <a:pt x="2680" y="538"/>
                    <a:pt x="2711" y="525"/>
                    <a:pt x="2737" y="520"/>
                  </a:cubicBezTo>
                  <a:cubicBezTo>
                    <a:pt x="2739" y="519"/>
                    <a:pt x="2741" y="519"/>
                    <a:pt x="2743" y="519"/>
                  </a:cubicBezTo>
                  <a:cubicBezTo>
                    <a:pt x="2750" y="519"/>
                    <a:pt x="2757" y="521"/>
                    <a:pt x="2764" y="521"/>
                  </a:cubicBezTo>
                  <a:cubicBezTo>
                    <a:pt x="2768" y="521"/>
                    <a:pt x="2772" y="521"/>
                    <a:pt x="2776" y="519"/>
                  </a:cubicBezTo>
                  <a:cubicBezTo>
                    <a:pt x="2802" y="503"/>
                    <a:pt x="2750" y="507"/>
                    <a:pt x="2796" y="493"/>
                  </a:cubicBezTo>
                  <a:cubicBezTo>
                    <a:pt x="2801" y="492"/>
                    <a:pt x="2805" y="491"/>
                    <a:pt x="2808" y="491"/>
                  </a:cubicBezTo>
                  <a:cubicBezTo>
                    <a:pt x="2821" y="491"/>
                    <a:pt x="2803" y="509"/>
                    <a:pt x="2817" y="509"/>
                  </a:cubicBezTo>
                  <a:cubicBezTo>
                    <a:pt x="2821" y="509"/>
                    <a:pt x="2826" y="508"/>
                    <a:pt x="2833" y="506"/>
                  </a:cubicBezTo>
                  <a:cubicBezTo>
                    <a:pt x="2860" y="499"/>
                    <a:pt x="2838" y="496"/>
                    <a:pt x="2854" y="489"/>
                  </a:cubicBezTo>
                  <a:cubicBezTo>
                    <a:pt x="2879" y="478"/>
                    <a:pt x="2917" y="471"/>
                    <a:pt x="2944" y="465"/>
                  </a:cubicBezTo>
                  <a:cubicBezTo>
                    <a:pt x="3005" y="450"/>
                    <a:pt x="3081" y="441"/>
                    <a:pt x="3142" y="421"/>
                  </a:cubicBezTo>
                  <a:cubicBezTo>
                    <a:pt x="3161" y="415"/>
                    <a:pt x="3163" y="410"/>
                    <a:pt x="3175" y="402"/>
                  </a:cubicBezTo>
                  <a:cubicBezTo>
                    <a:pt x="3185" y="396"/>
                    <a:pt x="3190" y="394"/>
                    <a:pt x="3192" y="394"/>
                  </a:cubicBezTo>
                  <a:cubicBezTo>
                    <a:pt x="3196" y="394"/>
                    <a:pt x="3191" y="402"/>
                    <a:pt x="3198" y="402"/>
                  </a:cubicBezTo>
                  <a:cubicBezTo>
                    <a:pt x="3198" y="402"/>
                    <a:pt x="3199" y="402"/>
                    <a:pt x="3200" y="402"/>
                  </a:cubicBezTo>
                  <a:cubicBezTo>
                    <a:pt x="3215" y="402"/>
                    <a:pt x="3251" y="387"/>
                    <a:pt x="3260" y="382"/>
                  </a:cubicBezTo>
                  <a:cubicBezTo>
                    <a:pt x="3268" y="373"/>
                    <a:pt x="3273" y="370"/>
                    <a:pt x="3277" y="370"/>
                  </a:cubicBezTo>
                  <a:cubicBezTo>
                    <a:pt x="3282" y="370"/>
                    <a:pt x="3287" y="373"/>
                    <a:pt x="3294" y="376"/>
                  </a:cubicBezTo>
                  <a:cubicBezTo>
                    <a:pt x="3296" y="376"/>
                    <a:pt x="3315" y="350"/>
                    <a:pt x="3310" y="350"/>
                  </a:cubicBezTo>
                  <a:lnTo>
                    <a:pt x="3310" y="350"/>
                  </a:lnTo>
                  <a:cubicBezTo>
                    <a:pt x="3310" y="350"/>
                    <a:pt x="3310" y="350"/>
                    <a:pt x="3310" y="350"/>
                  </a:cubicBezTo>
                  <a:lnTo>
                    <a:pt x="3310" y="350"/>
                  </a:lnTo>
                  <a:cubicBezTo>
                    <a:pt x="3311" y="350"/>
                    <a:pt x="3312" y="350"/>
                    <a:pt x="3313" y="350"/>
                  </a:cubicBezTo>
                  <a:cubicBezTo>
                    <a:pt x="3322" y="350"/>
                    <a:pt x="3325" y="359"/>
                    <a:pt x="3329" y="361"/>
                  </a:cubicBezTo>
                  <a:cubicBezTo>
                    <a:pt x="3331" y="361"/>
                    <a:pt x="3332" y="361"/>
                    <a:pt x="3334" y="361"/>
                  </a:cubicBezTo>
                  <a:cubicBezTo>
                    <a:pt x="3345" y="361"/>
                    <a:pt x="3366" y="352"/>
                    <a:pt x="3376" y="348"/>
                  </a:cubicBezTo>
                  <a:cubicBezTo>
                    <a:pt x="3386" y="345"/>
                    <a:pt x="3429" y="330"/>
                    <a:pt x="3443" y="330"/>
                  </a:cubicBezTo>
                  <a:cubicBezTo>
                    <a:pt x="3448" y="330"/>
                    <a:pt x="3449" y="332"/>
                    <a:pt x="3446" y="335"/>
                  </a:cubicBezTo>
                  <a:cubicBezTo>
                    <a:pt x="3443" y="340"/>
                    <a:pt x="3444" y="341"/>
                    <a:pt x="3447" y="341"/>
                  </a:cubicBezTo>
                  <a:cubicBezTo>
                    <a:pt x="3459" y="341"/>
                    <a:pt x="3500" y="321"/>
                    <a:pt x="3512" y="318"/>
                  </a:cubicBezTo>
                  <a:cubicBezTo>
                    <a:pt x="3518" y="316"/>
                    <a:pt x="3523" y="315"/>
                    <a:pt x="3527" y="315"/>
                  </a:cubicBezTo>
                  <a:cubicBezTo>
                    <a:pt x="3543" y="315"/>
                    <a:pt x="3549" y="326"/>
                    <a:pt x="3561" y="326"/>
                  </a:cubicBezTo>
                  <a:cubicBezTo>
                    <a:pt x="3566" y="326"/>
                    <a:pt x="3571" y="325"/>
                    <a:pt x="3578" y="320"/>
                  </a:cubicBezTo>
                  <a:cubicBezTo>
                    <a:pt x="3576" y="308"/>
                    <a:pt x="3521" y="303"/>
                    <a:pt x="3498" y="301"/>
                  </a:cubicBezTo>
                  <a:cubicBezTo>
                    <a:pt x="3496" y="301"/>
                    <a:pt x="3479" y="300"/>
                    <a:pt x="3467" y="300"/>
                  </a:cubicBezTo>
                  <a:close/>
                  <a:moveTo>
                    <a:pt x="1904" y="802"/>
                  </a:moveTo>
                  <a:cubicBezTo>
                    <a:pt x="1913" y="802"/>
                    <a:pt x="1909" y="811"/>
                    <a:pt x="1894" y="816"/>
                  </a:cubicBezTo>
                  <a:cubicBezTo>
                    <a:pt x="1891" y="817"/>
                    <a:pt x="1888" y="817"/>
                    <a:pt x="1885" y="817"/>
                  </a:cubicBezTo>
                  <a:cubicBezTo>
                    <a:pt x="1876" y="817"/>
                    <a:pt x="1871" y="815"/>
                    <a:pt x="1890" y="806"/>
                  </a:cubicBezTo>
                  <a:cubicBezTo>
                    <a:pt x="1897" y="803"/>
                    <a:pt x="1901" y="802"/>
                    <a:pt x="1904" y="802"/>
                  </a:cubicBezTo>
                  <a:close/>
                  <a:moveTo>
                    <a:pt x="1357" y="1065"/>
                  </a:moveTo>
                  <a:cubicBezTo>
                    <a:pt x="1374" y="1065"/>
                    <a:pt x="1379" y="1076"/>
                    <a:pt x="1342" y="1088"/>
                  </a:cubicBezTo>
                  <a:cubicBezTo>
                    <a:pt x="1339" y="1088"/>
                    <a:pt x="1335" y="1089"/>
                    <a:pt x="1332" y="1089"/>
                  </a:cubicBezTo>
                  <a:cubicBezTo>
                    <a:pt x="1327" y="1089"/>
                    <a:pt x="1323" y="1088"/>
                    <a:pt x="1322" y="1085"/>
                  </a:cubicBezTo>
                  <a:cubicBezTo>
                    <a:pt x="1319" y="1080"/>
                    <a:pt x="1334" y="1067"/>
                    <a:pt x="1350" y="1065"/>
                  </a:cubicBezTo>
                  <a:cubicBezTo>
                    <a:pt x="1352" y="1065"/>
                    <a:pt x="1355" y="1065"/>
                    <a:pt x="1357" y="1065"/>
                  </a:cubicBezTo>
                  <a:close/>
                  <a:moveTo>
                    <a:pt x="1107" y="1227"/>
                  </a:moveTo>
                  <a:cubicBezTo>
                    <a:pt x="1107" y="1227"/>
                    <a:pt x="1107" y="1227"/>
                    <a:pt x="1107" y="1227"/>
                  </a:cubicBezTo>
                  <a:cubicBezTo>
                    <a:pt x="1107" y="1227"/>
                    <a:pt x="1107" y="1227"/>
                    <a:pt x="1107" y="1227"/>
                  </a:cubicBezTo>
                  <a:close/>
                  <a:moveTo>
                    <a:pt x="899" y="1344"/>
                  </a:moveTo>
                  <a:lnTo>
                    <a:pt x="885" y="1353"/>
                  </a:lnTo>
                  <a:lnTo>
                    <a:pt x="873" y="1367"/>
                  </a:lnTo>
                  <a:cubicBezTo>
                    <a:pt x="896" y="1361"/>
                    <a:pt x="905" y="1353"/>
                    <a:pt x="899" y="1344"/>
                  </a:cubicBezTo>
                  <a:close/>
                  <a:moveTo>
                    <a:pt x="497" y="1658"/>
                  </a:moveTo>
                  <a:lnTo>
                    <a:pt x="497" y="1658"/>
                  </a:lnTo>
                  <a:cubicBezTo>
                    <a:pt x="496" y="1658"/>
                    <a:pt x="496" y="1658"/>
                    <a:pt x="496" y="1659"/>
                  </a:cubicBezTo>
                  <a:lnTo>
                    <a:pt x="496" y="1659"/>
                  </a:lnTo>
                  <a:cubicBezTo>
                    <a:pt x="496" y="1658"/>
                    <a:pt x="497" y="1658"/>
                    <a:pt x="497" y="1658"/>
                  </a:cubicBezTo>
                  <a:lnTo>
                    <a:pt x="497" y="1658"/>
                  </a:lnTo>
                  <a:close/>
                  <a:moveTo>
                    <a:pt x="8277" y="1869"/>
                  </a:moveTo>
                  <a:cubicBezTo>
                    <a:pt x="8276" y="1869"/>
                    <a:pt x="8276" y="1869"/>
                    <a:pt x="8276" y="1869"/>
                  </a:cubicBezTo>
                  <a:lnTo>
                    <a:pt x="8276" y="1869"/>
                  </a:lnTo>
                  <a:cubicBezTo>
                    <a:pt x="8276" y="1869"/>
                    <a:pt x="8276" y="1869"/>
                    <a:pt x="8277" y="1869"/>
                  </a:cubicBezTo>
                  <a:close/>
                  <a:moveTo>
                    <a:pt x="160" y="2039"/>
                  </a:moveTo>
                  <a:cubicBezTo>
                    <a:pt x="163" y="2039"/>
                    <a:pt x="163" y="2047"/>
                    <a:pt x="156" y="2058"/>
                  </a:cubicBezTo>
                  <a:cubicBezTo>
                    <a:pt x="152" y="2062"/>
                    <a:pt x="146" y="2068"/>
                    <a:pt x="143" y="2068"/>
                  </a:cubicBezTo>
                  <a:cubicBezTo>
                    <a:pt x="141" y="2068"/>
                    <a:pt x="141" y="2064"/>
                    <a:pt x="147" y="2052"/>
                  </a:cubicBezTo>
                  <a:cubicBezTo>
                    <a:pt x="153" y="2043"/>
                    <a:pt x="157" y="2039"/>
                    <a:pt x="160" y="2039"/>
                  </a:cubicBezTo>
                  <a:close/>
                  <a:moveTo>
                    <a:pt x="63" y="2240"/>
                  </a:moveTo>
                  <a:cubicBezTo>
                    <a:pt x="67" y="2240"/>
                    <a:pt x="68" y="2248"/>
                    <a:pt x="65" y="2260"/>
                  </a:cubicBezTo>
                  <a:cubicBezTo>
                    <a:pt x="60" y="2278"/>
                    <a:pt x="55" y="2288"/>
                    <a:pt x="52" y="2288"/>
                  </a:cubicBezTo>
                  <a:cubicBezTo>
                    <a:pt x="49" y="2288"/>
                    <a:pt x="49" y="2277"/>
                    <a:pt x="54" y="2256"/>
                  </a:cubicBezTo>
                  <a:cubicBezTo>
                    <a:pt x="57" y="2245"/>
                    <a:pt x="61" y="2240"/>
                    <a:pt x="63" y="2240"/>
                  </a:cubicBezTo>
                  <a:close/>
                  <a:moveTo>
                    <a:pt x="7741" y="2301"/>
                  </a:moveTo>
                  <a:cubicBezTo>
                    <a:pt x="7729" y="2301"/>
                    <a:pt x="7713" y="2321"/>
                    <a:pt x="7721" y="2321"/>
                  </a:cubicBezTo>
                  <a:cubicBezTo>
                    <a:pt x="7723" y="2321"/>
                    <a:pt x="7727" y="2319"/>
                    <a:pt x="7734" y="2315"/>
                  </a:cubicBezTo>
                  <a:cubicBezTo>
                    <a:pt x="7739" y="2312"/>
                    <a:pt x="7744" y="2309"/>
                    <a:pt x="7749" y="2305"/>
                  </a:cubicBezTo>
                  <a:cubicBezTo>
                    <a:pt x="7747" y="2302"/>
                    <a:pt x="7744" y="2301"/>
                    <a:pt x="7741" y="2301"/>
                  </a:cubicBezTo>
                  <a:close/>
                  <a:moveTo>
                    <a:pt x="7325" y="2510"/>
                  </a:moveTo>
                  <a:cubicBezTo>
                    <a:pt x="7330" y="2510"/>
                    <a:pt x="7333" y="2510"/>
                    <a:pt x="7334" y="2513"/>
                  </a:cubicBezTo>
                  <a:cubicBezTo>
                    <a:pt x="7322" y="2520"/>
                    <a:pt x="7313" y="2523"/>
                    <a:pt x="7308" y="2523"/>
                  </a:cubicBezTo>
                  <a:cubicBezTo>
                    <a:pt x="7304" y="2523"/>
                    <a:pt x="7301" y="2522"/>
                    <a:pt x="7300" y="2518"/>
                  </a:cubicBezTo>
                  <a:lnTo>
                    <a:pt x="7315" y="2510"/>
                  </a:lnTo>
                  <a:cubicBezTo>
                    <a:pt x="7319" y="2510"/>
                    <a:pt x="7322" y="2510"/>
                    <a:pt x="7325" y="2510"/>
                  </a:cubicBezTo>
                  <a:close/>
                  <a:moveTo>
                    <a:pt x="301" y="2999"/>
                  </a:moveTo>
                  <a:cubicBezTo>
                    <a:pt x="297" y="2999"/>
                    <a:pt x="298" y="3006"/>
                    <a:pt x="307" y="3015"/>
                  </a:cubicBezTo>
                  <a:lnTo>
                    <a:pt x="323" y="3023"/>
                  </a:lnTo>
                  <a:cubicBezTo>
                    <a:pt x="314" y="3005"/>
                    <a:pt x="305" y="2999"/>
                    <a:pt x="301" y="2999"/>
                  </a:cubicBezTo>
                  <a:close/>
                  <a:moveTo>
                    <a:pt x="681" y="3253"/>
                  </a:moveTo>
                  <a:cubicBezTo>
                    <a:pt x="681" y="3254"/>
                    <a:pt x="680" y="3254"/>
                    <a:pt x="680" y="3254"/>
                  </a:cubicBezTo>
                  <a:cubicBezTo>
                    <a:pt x="680" y="3254"/>
                    <a:pt x="681" y="3254"/>
                    <a:pt x="681" y="3253"/>
                  </a:cubicBezTo>
                  <a:close/>
                  <a:moveTo>
                    <a:pt x="3772" y="3520"/>
                  </a:moveTo>
                  <a:cubicBezTo>
                    <a:pt x="3782" y="3520"/>
                    <a:pt x="3789" y="3522"/>
                    <a:pt x="3781" y="3527"/>
                  </a:cubicBezTo>
                  <a:cubicBezTo>
                    <a:pt x="3772" y="3533"/>
                    <a:pt x="3755" y="3533"/>
                    <a:pt x="3740" y="3534"/>
                  </a:cubicBezTo>
                  <a:cubicBezTo>
                    <a:pt x="3740" y="3530"/>
                    <a:pt x="3738" y="3523"/>
                    <a:pt x="3756" y="3521"/>
                  </a:cubicBezTo>
                  <a:cubicBezTo>
                    <a:pt x="3761" y="3521"/>
                    <a:pt x="3767" y="3520"/>
                    <a:pt x="3772" y="3520"/>
                  </a:cubicBezTo>
                  <a:close/>
                  <a:moveTo>
                    <a:pt x="1882" y="3537"/>
                  </a:moveTo>
                  <a:lnTo>
                    <a:pt x="1882" y="3537"/>
                  </a:lnTo>
                  <a:cubicBezTo>
                    <a:pt x="1882" y="3537"/>
                    <a:pt x="1883" y="3537"/>
                    <a:pt x="1883" y="3537"/>
                  </a:cubicBezTo>
                  <a:lnTo>
                    <a:pt x="1883" y="3537"/>
                  </a:lnTo>
                  <a:cubicBezTo>
                    <a:pt x="1883" y="3537"/>
                    <a:pt x="1882" y="3537"/>
                    <a:pt x="1882" y="3537"/>
                  </a:cubicBezTo>
                  <a:close/>
                  <a:moveTo>
                    <a:pt x="3593" y="3571"/>
                  </a:moveTo>
                  <a:cubicBezTo>
                    <a:pt x="3579" y="3571"/>
                    <a:pt x="3561" y="3583"/>
                    <a:pt x="3582" y="3583"/>
                  </a:cubicBezTo>
                  <a:cubicBezTo>
                    <a:pt x="3584" y="3583"/>
                    <a:pt x="3586" y="3583"/>
                    <a:pt x="3589" y="3582"/>
                  </a:cubicBezTo>
                  <a:cubicBezTo>
                    <a:pt x="3594" y="3582"/>
                    <a:pt x="3600" y="3582"/>
                    <a:pt x="3605" y="3581"/>
                  </a:cubicBezTo>
                  <a:cubicBezTo>
                    <a:pt x="3605" y="3574"/>
                    <a:pt x="3600" y="3571"/>
                    <a:pt x="3593" y="3571"/>
                  </a:cubicBezTo>
                  <a:close/>
                  <a:moveTo>
                    <a:pt x="3273" y="3577"/>
                  </a:moveTo>
                  <a:cubicBezTo>
                    <a:pt x="3286" y="3577"/>
                    <a:pt x="3297" y="3579"/>
                    <a:pt x="3287" y="3584"/>
                  </a:cubicBezTo>
                  <a:cubicBezTo>
                    <a:pt x="3279" y="3589"/>
                    <a:pt x="3261" y="3589"/>
                    <a:pt x="3246" y="3589"/>
                  </a:cubicBezTo>
                  <a:cubicBezTo>
                    <a:pt x="3246" y="3585"/>
                    <a:pt x="3245" y="3578"/>
                    <a:pt x="3263" y="3577"/>
                  </a:cubicBezTo>
                  <a:cubicBezTo>
                    <a:pt x="3266" y="3577"/>
                    <a:pt x="3270" y="3577"/>
                    <a:pt x="3273" y="3577"/>
                  </a:cubicBezTo>
                  <a:close/>
                  <a:moveTo>
                    <a:pt x="2670" y="3622"/>
                  </a:moveTo>
                  <a:cubicBezTo>
                    <a:pt x="2670" y="3622"/>
                    <a:pt x="2669" y="3622"/>
                    <a:pt x="2669" y="3622"/>
                  </a:cubicBezTo>
                  <a:lnTo>
                    <a:pt x="2669" y="3622"/>
                  </a:lnTo>
                  <a:cubicBezTo>
                    <a:pt x="2669" y="3622"/>
                    <a:pt x="2670" y="3622"/>
                    <a:pt x="2670" y="3622"/>
                  </a:cubicBezTo>
                  <a:close/>
                  <a:moveTo>
                    <a:pt x="5941" y="1"/>
                  </a:moveTo>
                  <a:cubicBezTo>
                    <a:pt x="5937" y="1"/>
                    <a:pt x="5933" y="1"/>
                    <a:pt x="5930" y="2"/>
                  </a:cubicBezTo>
                  <a:cubicBezTo>
                    <a:pt x="5922" y="3"/>
                    <a:pt x="5944" y="10"/>
                    <a:pt x="5928" y="13"/>
                  </a:cubicBezTo>
                  <a:cubicBezTo>
                    <a:pt x="5921" y="14"/>
                    <a:pt x="5913" y="15"/>
                    <a:pt x="5905" y="15"/>
                  </a:cubicBezTo>
                  <a:cubicBezTo>
                    <a:pt x="5897" y="15"/>
                    <a:pt x="5888" y="14"/>
                    <a:pt x="5881" y="14"/>
                  </a:cubicBezTo>
                  <a:cubicBezTo>
                    <a:pt x="5865" y="12"/>
                    <a:pt x="5852" y="6"/>
                    <a:pt x="5837" y="6"/>
                  </a:cubicBezTo>
                  <a:cubicBezTo>
                    <a:pt x="5818" y="7"/>
                    <a:pt x="5815" y="16"/>
                    <a:pt x="5801" y="16"/>
                  </a:cubicBezTo>
                  <a:cubicBezTo>
                    <a:pt x="5798" y="16"/>
                    <a:pt x="5795" y="16"/>
                    <a:pt x="5792" y="15"/>
                  </a:cubicBezTo>
                  <a:cubicBezTo>
                    <a:pt x="5781" y="13"/>
                    <a:pt x="5779" y="4"/>
                    <a:pt x="5767" y="4"/>
                  </a:cubicBezTo>
                  <a:cubicBezTo>
                    <a:pt x="5765" y="4"/>
                    <a:pt x="5762" y="4"/>
                    <a:pt x="5759" y="5"/>
                  </a:cubicBezTo>
                  <a:cubicBezTo>
                    <a:pt x="5740" y="11"/>
                    <a:pt x="5743" y="24"/>
                    <a:pt x="5710" y="24"/>
                  </a:cubicBezTo>
                  <a:lnTo>
                    <a:pt x="5710" y="17"/>
                  </a:lnTo>
                  <a:cubicBezTo>
                    <a:pt x="5706" y="14"/>
                    <a:pt x="5709" y="12"/>
                    <a:pt x="5717" y="12"/>
                  </a:cubicBezTo>
                  <a:cubicBezTo>
                    <a:pt x="5718" y="12"/>
                    <a:pt x="5717" y="12"/>
                    <a:pt x="5715" y="12"/>
                  </a:cubicBezTo>
                  <a:cubicBezTo>
                    <a:pt x="5705" y="12"/>
                    <a:pt x="5663" y="18"/>
                    <a:pt x="5657" y="18"/>
                  </a:cubicBezTo>
                  <a:cubicBezTo>
                    <a:pt x="5656" y="18"/>
                    <a:pt x="5655" y="18"/>
                    <a:pt x="5654" y="18"/>
                  </a:cubicBezTo>
                  <a:cubicBezTo>
                    <a:pt x="5641" y="18"/>
                    <a:pt x="5633" y="15"/>
                    <a:pt x="5622" y="15"/>
                  </a:cubicBezTo>
                  <a:cubicBezTo>
                    <a:pt x="5619" y="15"/>
                    <a:pt x="5616" y="15"/>
                    <a:pt x="5614" y="16"/>
                  </a:cubicBezTo>
                  <a:cubicBezTo>
                    <a:pt x="5595" y="18"/>
                    <a:pt x="5594" y="21"/>
                    <a:pt x="5573" y="22"/>
                  </a:cubicBezTo>
                  <a:cubicBezTo>
                    <a:pt x="5565" y="22"/>
                    <a:pt x="5559" y="22"/>
                    <a:pt x="5554" y="22"/>
                  </a:cubicBezTo>
                  <a:cubicBezTo>
                    <a:pt x="5545" y="22"/>
                    <a:pt x="5538" y="22"/>
                    <a:pt x="5526" y="20"/>
                  </a:cubicBezTo>
                  <a:cubicBezTo>
                    <a:pt x="5523" y="20"/>
                    <a:pt x="5520" y="19"/>
                    <a:pt x="5516" y="19"/>
                  </a:cubicBezTo>
                  <a:cubicBezTo>
                    <a:pt x="5495" y="19"/>
                    <a:pt x="5484" y="29"/>
                    <a:pt x="5462" y="30"/>
                  </a:cubicBezTo>
                  <a:cubicBezTo>
                    <a:pt x="5461" y="30"/>
                    <a:pt x="5460" y="30"/>
                    <a:pt x="5459" y="30"/>
                  </a:cubicBezTo>
                  <a:cubicBezTo>
                    <a:pt x="5436" y="30"/>
                    <a:pt x="5426" y="20"/>
                    <a:pt x="5405" y="20"/>
                  </a:cubicBezTo>
                  <a:cubicBezTo>
                    <a:pt x="5404" y="20"/>
                    <a:pt x="5403" y="20"/>
                    <a:pt x="5402" y="20"/>
                  </a:cubicBezTo>
                  <a:cubicBezTo>
                    <a:pt x="5382" y="21"/>
                    <a:pt x="5372" y="31"/>
                    <a:pt x="5353" y="35"/>
                  </a:cubicBezTo>
                  <a:cubicBezTo>
                    <a:pt x="5351" y="35"/>
                    <a:pt x="5348" y="36"/>
                    <a:pt x="5346" y="36"/>
                  </a:cubicBezTo>
                  <a:cubicBezTo>
                    <a:pt x="5328" y="36"/>
                    <a:pt x="5333" y="20"/>
                    <a:pt x="5333" y="16"/>
                  </a:cubicBezTo>
                  <a:lnTo>
                    <a:pt x="5333" y="16"/>
                  </a:lnTo>
                  <a:cubicBezTo>
                    <a:pt x="5318" y="21"/>
                    <a:pt x="5303" y="26"/>
                    <a:pt x="5292" y="33"/>
                  </a:cubicBezTo>
                  <a:cubicBezTo>
                    <a:pt x="5283" y="39"/>
                    <a:pt x="5277" y="41"/>
                    <a:pt x="5273" y="41"/>
                  </a:cubicBezTo>
                  <a:cubicBezTo>
                    <a:pt x="5266" y="41"/>
                    <a:pt x="5265" y="33"/>
                    <a:pt x="5265" y="27"/>
                  </a:cubicBezTo>
                  <a:cubicBezTo>
                    <a:pt x="5265" y="40"/>
                    <a:pt x="5197" y="35"/>
                    <a:pt x="5197" y="46"/>
                  </a:cubicBezTo>
                  <a:cubicBezTo>
                    <a:pt x="5183" y="43"/>
                    <a:pt x="5170" y="38"/>
                    <a:pt x="5150" y="38"/>
                  </a:cubicBezTo>
                  <a:cubicBezTo>
                    <a:pt x="5149" y="38"/>
                    <a:pt x="5147" y="38"/>
                    <a:pt x="5146" y="38"/>
                  </a:cubicBezTo>
                  <a:cubicBezTo>
                    <a:pt x="5146" y="46"/>
                    <a:pt x="5134" y="45"/>
                    <a:pt x="5116" y="46"/>
                  </a:cubicBezTo>
                  <a:cubicBezTo>
                    <a:pt x="5091" y="49"/>
                    <a:pt x="5077" y="59"/>
                    <a:pt x="5054" y="61"/>
                  </a:cubicBezTo>
                  <a:cubicBezTo>
                    <a:pt x="5050" y="61"/>
                    <a:pt x="5020" y="48"/>
                    <a:pt x="5001" y="48"/>
                  </a:cubicBezTo>
                  <a:cubicBezTo>
                    <a:pt x="4996" y="48"/>
                    <a:pt x="4991" y="49"/>
                    <a:pt x="4988" y="52"/>
                  </a:cubicBezTo>
                  <a:cubicBezTo>
                    <a:pt x="4984" y="55"/>
                    <a:pt x="5009" y="71"/>
                    <a:pt x="4991" y="71"/>
                  </a:cubicBezTo>
                  <a:cubicBezTo>
                    <a:pt x="4989" y="71"/>
                    <a:pt x="4986" y="71"/>
                    <a:pt x="4983" y="71"/>
                  </a:cubicBezTo>
                  <a:cubicBezTo>
                    <a:pt x="4972" y="69"/>
                    <a:pt x="4966" y="67"/>
                    <a:pt x="4960" y="67"/>
                  </a:cubicBezTo>
                  <a:cubicBezTo>
                    <a:pt x="4955" y="67"/>
                    <a:pt x="4950" y="69"/>
                    <a:pt x="4941" y="72"/>
                  </a:cubicBezTo>
                  <a:cubicBezTo>
                    <a:pt x="4942" y="72"/>
                    <a:pt x="4929" y="82"/>
                    <a:pt x="4927" y="82"/>
                  </a:cubicBezTo>
                  <a:cubicBezTo>
                    <a:pt x="4927" y="82"/>
                    <a:pt x="4926" y="82"/>
                    <a:pt x="4926" y="82"/>
                  </a:cubicBezTo>
                  <a:cubicBezTo>
                    <a:pt x="4915" y="78"/>
                    <a:pt x="4944" y="62"/>
                    <a:pt x="4934" y="59"/>
                  </a:cubicBezTo>
                  <a:lnTo>
                    <a:pt x="4934" y="59"/>
                  </a:lnTo>
                  <a:cubicBezTo>
                    <a:pt x="4932" y="59"/>
                    <a:pt x="4917" y="65"/>
                    <a:pt x="4916" y="66"/>
                  </a:cubicBezTo>
                  <a:cubicBezTo>
                    <a:pt x="4905" y="71"/>
                    <a:pt x="4898" y="71"/>
                    <a:pt x="4883" y="72"/>
                  </a:cubicBezTo>
                  <a:cubicBezTo>
                    <a:pt x="4896" y="71"/>
                    <a:pt x="4890" y="67"/>
                    <a:pt x="4890" y="64"/>
                  </a:cubicBezTo>
                  <a:lnTo>
                    <a:pt x="4890" y="64"/>
                  </a:lnTo>
                  <a:cubicBezTo>
                    <a:pt x="4890" y="69"/>
                    <a:pt x="4867" y="67"/>
                    <a:pt x="4856" y="69"/>
                  </a:cubicBezTo>
                  <a:cubicBezTo>
                    <a:pt x="4856" y="71"/>
                    <a:pt x="4857" y="73"/>
                    <a:pt x="4851" y="74"/>
                  </a:cubicBezTo>
                  <a:cubicBezTo>
                    <a:pt x="4841" y="77"/>
                    <a:pt x="4826" y="79"/>
                    <a:pt x="4816" y="79"/>
                  </a:cubicBezTo>
                  <a:cubicBezTo>
                    <a:pt x="4809" y="79"/>
                    <a:pt x="4805" y="78"/>
                    <a:pt x="4804" y="76"/>
                  </a:cubicBezTo>
                  <a:cubicBezTo>
                    <a:pt x="4803" y="73"/>
                    <a:pt x="4795" y="71"/>
                    <a:pt x="4786" y="71"/>
                  </a:cubicBezTo>
                  <a:cubicBezTo>
                    <a:pt x="4771" y="71"/>
                    <a:pt x="4753" y="75"/>
                    <a:pt x="4753" y="80"/>
                  </a:cubicBezTo>
                  <a:cubicBezTo>
                    <a:pt x="4740" y="83"/>
                    <a:pt x="4702" y="82"/>
                    <a:pt x="4703" y="92"/>
                  </a:cubicBezTo>
                  <a:cubicBezTo>
                    <a:pt x="4685" y="90"/>
                    <a:pt x="4657" y="88"/>
                    <a:pt x="4629" y="88"/>
                  </a:cubicBezTo>
                  <a:cubicBezTo>
                    <a:pt x="4597" y="88"/>
                    <a:pt x="4565" y="91"/>
                    <a:pt x="4549" y="104"/>
                  </a:cubicBezTo>
                  <a:cubicBezTo>
                    <a:pt x="4549" y="95"/>
                    <a:pt x="4546" y="92"/>
                    <a:pt x="4541" y="92"/>
                  </a:cubicBezTo>
                  <a:cubicBezTo>
                    <a:pt x="4526" y="92"/>
                    <a:pt x="4495" y="121"/>
                    <a:pt x="4479" y="121"/>
                  </a:cubicBezTo>
                  <a:cubicBezTo>
                    <a:pt x="4478" y="121"/>
                    <a:pt x="4477" y="121"/>
                    <a:pt x="4477" y="121"/>
                  </a:cubicBezTo>
                  <a:cubicBezTo>
                    <a:pt x="4466" y="118"/>
                    <a:pt x="4458" y="112"/>
                    <a:pt x="4445" y="112"/>
                  </a:cubicBezTo>
                  <a:cubicBezTo>
                    <a:pt x="4439" y="112"/>
                    <a:pt x="4432" y="113"/>
                    <a:pt x="4423" y="117"/>
                  </a:cubicBezTo>
                  <a:cubicBezTo>
                    <a:pt x="4415" y="120"/>
                    <a:pt x="4382" y="145"/>
                    <a:pt x="4382" y="146"/>
                  </a:cubicBezTo>
                  <a:lnTo>
                    <a:pt x="4382" y="146"/>
                  </a:lnTo>
                  <a:cubicBezTo>
                    <a:pt x="4372" y="143"/>
                    <a:pt x="4380" y="135"/>
                    <a:pt x="4366" y="135"/>
                  </a:cubicBezTo>
                  <a:cubicBezTo>
                    <a:pt x="4362" y="135"/>
                    <a:pt x="4354" y="136"/>
                    <a:pt x="4343" y="138"/>
                  </a:cubicBezTo>
                  <a:cubicBezTo>
                    <a:pt x="4319" y="143"/>
                    <a:pt x="4342" y="149"/>
                    <a:pt x="4313" y="154"/>
                  </a:cubicBezTo>
                  <a:cubicBezTo>
                    <a:pt x="4313" y="148"/>
                    <a:pt x="4319" y="135"/>
                    <a:pt x="4304" y="134"/>
                  </a:cubicBezTo>
                  <a:cubicBezTo>
                    <a:pt x="4303" y="133"/>
                    <a:pt x="4301" y="133"/>
                    <a:pt x="4300" y="133"/>
                  </a:cubicBezTo>
                  <a:cubicBezTo>
                    <a:pt x="4286" y="133"/>
                    <a:pt x="4260" y="139"/>
                    <a:pt x="4261" y="144"/>
                  </a:cubicBezTo>
                  <a:cubicBezTo>
                    <a:pt x="4261" y="149"/>
                    <a:pt x="4207" y="158"/>
                    <a:pt x="4198" y="161"/>
                  </a:cubicBezTo>
                  <a:cubicBezTo>
                    <a:pt x="4185" y="163"/>
                    <a:pt x="4153" y="169"/>
                    <a:pt x="4136" y="169"/>
                  </a:cubicBezTo>
                  <a:cubicBezTo>
                    <a:pt x="4132" y="169"/>
                    <a:pt x="4128" y="169"/>
                    <a:pt x="4127" y="168"/>
                  </a:cubicBezTo>
                  <a:cubicBezTo>
                    <a:pt x="4121" y="164"/>
                    <a:pt x="4113" y="161"/>
                    <a:pt x="4102" y="161"/>
                  </a:cubicBezTo>
                  <a:cubicBezTo>
                    <a:pt x="4091" y="161"/>
                    <a:pt x="4078" y="164"/>
                    <a:pt x="4063" y="169"/>
                  </a:cubicBezTo>
                  <a:cubicBezTo>
                    <a:pt x="4049" y="175"/>
                    <a:pt x="4049" y="182"/>
                    <a:pt x="4029" y="186"/>
                  </a:cubicBezTo>
                  <a:cubicBezTo>
                    <a:pt x="4010" y="189"/>
                    <a:pt x="3990" y="190"/>
                    <a:pt x="3974" y="192"/>
                  </a:cubicBezTo>
                  <a:cubicBezTo>
                    <a:pt x="3969" y="192"/>
                    <a:pt x="3894" y="200"/>
                    <a:pt x="3900" y="203"/>
                  </a:cubicBezTo>
                  <a:cubicBezTo>
                    <a:pt x="3922" y="213"/>
                    <a:pt x="3852" y="217"/>
                    <a:pt x="3828" y="220"/>
                  </a:cubicBezTo>
                  <a:cubicBezTo>
                    <a:pt x="3810" y="224"/>
                    <a:pt x="3790" y="226"/>
                    <a:pt x="3773" y="231"/>
                  </a:cubicBezTo>
                  <a:cubicBezTo>
                    <a:pt x="3755" y="237"/>
                    <a:pt x="3759" y="236"/>
                    <a:pt x="3762" y="238"/>
                  </a:cubicBezTo>
                  <a:cubicBezTo>
                    <a:pt x="3767" y="240"/>
                    <a:pt x="3732" y="243"/>
                    <a:pt x="3729" y="244"/>
                  </a:cubicBezTo>
                  <a:cubicBezTo>
                    <a:pt x="3717" y="246"/>
                    <a:pt x="3705" y="249"/>
                    <a:pt x="3693" y="252"/>
                  </a:cubicBezTo>
                  <a:cubicBezTo>
                    <a:pt x="3683" y="256"/>
                    <a:pt x="3655" y="267"/>
                    <a:pt x="3644" y="267"/>
                  </a:cubicBezTo>
                  <a:cubicBezTo>
                    <a:pt x="3641" y="267"/>
                    <a:pt x="3639" y="266"/>
                    <a:pt x="3638" y="265"/>
                  </a:cubicBezTo>
                  <a:cubicBezTo>
                    <a:pt x="3637" y="261"/>
                    <a:pt x="3632" y="260"/>
                    <a:pt x="3625" y="260"/>
                  </a:cubicBezTo>
                  <a:cubicBezTo>
                    <a:pt x="3613" y="260"/>
                    <a:pt x="3594" y="264"/>
                    <a:pt x="3581" y="269"/>
                  </a:cubicBezTo>
                  <a:cubicBezTo>
                    <a:pt x="3559" y="276"/>
                    <a:pt x="3583" y="279"/>
                    <a:pt x="3556" y="286"/>
                  </a:cubicBezTo>
                  <a:cubicBezTo>
                    <a:pt x="3555" y="281"/>
                    <a:pt x="3557" y="276"/>
                    <a:pt x="3548" y="276"/>
                  </a:cubicBezTo>
                  <a:cubicBezTo>
                    <a:pt x="3545" y="276"/>
                    <a:pt x="3541" y="277"/>
                    <a:pt x="3536" y="278"/>
                  </a:cubicBezTo>
                  <a:cubicBezTo>
                    <a:pt x="3505" y="285"/>
                    <a:pt x="3554" y="294"/>
                    <a:pt x="3580" y="294"/>
                  </a:cubicBezTo>
                  <a:cubicBezTo>
                    <a:pt x="3583" y="294"/>
                    <a:pt x="3586" y="294"/>
                    <a:pt x="3588" y="293"/>
                  </a:cubicBezTo>
                  <a:cubicBezTo>
                    <a:pt x="3603" y="292"/>
                    <a:pt x="3623" y="286"/>
                    <a:pt x="3635" y="286"/>
                  </a:cubicBezTo>
                  <a:cubicBezTo>
                    <a:pt x="3639" y="286"/>
                    <a:pt x="3642" y="287"/>
                    <a:pt x="3643" y="290"/>
                  </a:cubicBezTo>
                  <a:cubicBezTo>
                    <a:pt x="3653" y="289"/>
                    <a:pt x="3675" y="282"/>
                    <a:pt x="3687" y="282"/>
                  </a:cubicBezTo>
                  <a:cubicBezTo>
                    <a:pt x="3691" y="282"/>
                    <a:pt x="3693" y="283"/>
                    <a:pt x="3693" y="286"/>
                  </a:cubicBezTo>
                  <a:cubicBezTo>
                    <a:pt x="3695" y="281"/>
                    <a:pt x="3673" y="271"/>
                    <a:pt x="3693" y="265"/>
                  </a:cubicBezTo>
                  <a:cubicBezTo>
                    <a:pt x="3697" y="265"/>
                    <a:pt x="3701" y="265"/>
                    <a:pt x="3705" y="265"/>
                  </a:cubicBezTo>
                  <a:cubicBezTo>
                    <a:pt x="3715" y="265"/>
                    <a:pt x="3728" y="266"/>
                    <a:pt x="3739" y="266"/>
                  </a:cubicBezTo>
                  <a:cubicBezTo>
                    <a:pt x="3748" y="266"/>
                    <a:pt x="3757" y="265"/>
                    <a:pt x="3763" y="262"/>
                  </a:cubicBezTo>
                  <a:cubicBezTo>
                    <a:pt x="3770" y="259"/>
                    <a:pt x="3761" y="256"/>
                    <a:pt x="3758" y="255"/>
                  </a:cubicBezTo>
                  <a:cubicBezTo>
                    <a:pt x="3757" y="249"/>
                    <a:pt x="3778" y="245"/>
                    <a:pt x="3790" y="243"/>
                  </a:cubicBezTo>
                  <a:cubicBezTo>
                    <a:pt x="3799" y="241"/>
                    <a:pt x="3812" y="239"/>
                    <a:pt x="3821" y="239"/>
                  </a:cubicBezTo>
                  <a:cubicBezTo>
                    <a:pt x="3830" y="239"/>
                    <a:pt x="3836" y="241"/>
                    <a:pt x="3830" y="246"/>
                  </a:cubicBezTo>
                  <a:cubicBezTo>
                    <a:pt x="3820" y="255"/>
                    <a:pt x="3767" y="265"/>
                    <a:pt x="3781" y="272"/>
                  </a:cubicBezTo>
                  <a:cubicBezTo>
                    <a:pt x="3786" y="274"/>
                    <a:pt x="3791" y="275"/>
                    <a:pt x="3796" y="275"/>
                  </a:cubicBezTo>
                  <a:cubicBezTo>
                    <a:pt x="3810" y="275"/>
                    <a:pt x="3824" y="269"/>
                    <a:pt x="3830" y="262"/>
                  </a:cubicBezTo>
                  <a:cubicBezTo>
                    <a:pt x="3837" y="253"/>
                    <a:pt x="3885" y="243"/>
                    <a:pt x="3912" y="243"/>
                  </a:cubicBezTo>
                  <a:cubicBezTo>
                    <a:pt x="3922" y="243"/>
                    <a:pt x="3929" y="245"/>
                    <a:pt x="3929" y="248"/>
                  </a:cubicBezTo>
                  <a:cubicBezTo>
                    <a:pt x="3929" y="245"/>
                    <a:pt x="3922" y="236"/>
                    <a:pt x="3934" y="233"/>
                  </a:cubicBezTo>
                  <a:cubicBezTo>
                    <a:pt x="3950" y="230"/>
                    <a:pt x="3978" y="224"/>
                    <a:pt x="3977" y="217"/>
                  </a:cubicBezTo>
                  <a:lnTo>
                    <a:pt x="3977" y="217"/>
                  </a:lnTo>
                  <a:cubicBezTo>
                    <a:pt x="3978" y="221"/>
                    <a:pt x="3985" y="222"/>
                    <a:pt x="3997" y="222"/>
                  </a:cubicBezTo>
                  <a:cubicBezTo>
                    <a:pt x="4034" y="222"/>
                    <a:pt x="4113" y="208"/>
                    <a:pt x="4134" y="204"/>
                  </a:cubicBezTo>
                  <a:cubicBezTo>
                    <a:pt x="4191" y="194"/>
                    <a:pt x="4225" y="180"/>
                    <a:pt x="4263" y="162"/>
                  </a:cubicBezTo>
                  <a:lnTo>
                    <a:pt x="4263" y="162"/>
                  </a:lnTo>
                  <a:cubicBezTo>
                    <a:pt x="4258" y="164"/>
                    <a:pt x="4224" y="182"/>
                    <a:pt x="4238" y="183"/>
                  </a:cubicBezTo>
                  <a:cubicBezTo>
                    <a:pt x="4239" y="183"/>
                    <a:pt x="4259" y="179"/>
                    <a:pt x="4259" y="179"/>
                  </a:cubicBezTo>
                  <a:cubicBezTo>
                    <a:pt x="4263" y="178"/>
                    <a:pt x="4264" y="178"/>
                    <a:pt x="4265" y="178"/>
                  </a:cubicBezTo>
                  <a:lnTo>
                    <a:pt x="4265" y="178"/>
                  </a:lnTo>
                  <a:cubicBezTo>
                    <a:pt x="4266" y="178"/>
                    <a:pt x="4264" y="179"/>
                    <a:pt x="4268" y="182"/>
                  </a:cubicBezTo>
                  <a:cubicBezTo>
                    <a:pt x="4272" y="184"/>
                    <a:pt x="4278" y="186"/>
                    <a:pt x="4284" y="186"/>
                  </a:cubicBezTo>
                  <a:cubicBezTo>
                    <a:pt x="4291" y="186"/>
                    <a:pt x="4298" y="183"/>
                    <a:pt x="4299" y="177"/>
                  </a:cubicBezTo>
                  <a:cubicBezTo>
                    <a:pt x="4299" y="170"/>
                    <a:pt x="4295" y="169"/>
                    <a:pt x="4318" y="165"/>
                  </a:cubicBezTo>
                  <a:cubicBezTo>
                    <a:pt x="4329" y="162"/>
                    <a:pt x="4343" y="160"/>
                    <a:pt x="4355" y="160"/>
                  </a:cubicBezTo>
                  <a:cubicBezTo>
                    <a:pt x="4363" y="160"/>
                    <a:pt x="4363" y="163"/>
                    <a:pt x="4367" y="163"/>
                  </a:cubicBezTo>
                  <a:cubicBezTo>
                    <a:pt x="4367" y="163"/>
                    <a:pt x="4368" y="163"/>
                    <a:pt x="4368" y="162"/>
                  </a:cubicBezTo>
                  <a:lnTo>
                    <a:pt x="4428" y="154"/>
                  </a:lnTo>
                  <a:cubicBezTo>
                    <a:pt x="4462" y="149"/>
                    <a:pt x="4449" y="133"/>
                    <a:pt x="4439" y="133"/>
                  </a:cubicBezTo>
                  <a:cubicBezTo>
                    <a:pt x="4439" y="133"/>
                    <a:pt x="4439" y="133"/>
                    <a:pt x="4438" y="133"/>
                  </a:cubicBezTo>
                  <a:cubicBezTo>
                    <a:pt x="4439" y="133"/>
                    <a:pt x="4441" y="133"/>
                    <a:pt x="4442" y="133"/>
                  </a:cubicBezTo>
                  <a:cubicBezTo>
                    <a:pt x="4461" y="133"/>
                    <a:pt x="4498" y="143"/>
                    <a:pt x="4514" y="144"/>
                  </a:cubicBezTo>
                  <a:cubicBezTo>
                    <a:pt x="4519" y="145"/>
                    <a:pt x="4524" y="145"/>
                    <a:pt x="4527" y="145"/>
                  </a:cubicBezTo>
                  <a:cubicBezTo>
                    <a:pt x="4539" y="145"/>
                    <a:pt x="4543" y="143"/>
                    <a:pt x="4529" y="139"/>
                  </a:cubicBezTo>
                  <a:cubicBezTo>
                    <a:pt x="4518" y="136"/>
                    <a:pt x="4498" y="127"/>
                    <a:pt x="4532" y="127"/>
                  </a:cubicBezTo>
                  <a:cubicBezTo>
                    <a:pt x="4550" y="128"/>
                    <a:pt x="4566" y="129"/>
                    <a:pt x="4580" y="133"/>
                  </a:cubicBezTo>
                  <a:cubicBezTo>
                    <a:pt x="4581" y="133"/>
                    <a:pt x="4590" y="135"/>
                    <a:pt x="4595" y="135"/>
                  </a:cubicBezTo>
                  <a:lnTo>
                    <a:pt x="4595" y="135"/>
                  </a:lnTo>
                  <a:cubicBezTo>
                    <a:pt x="4589" y="134"/>
                    <a:pt x="4583" y="123"/>
                    <a:pt x="4587" y="120"/>
                  </a:cubicBezTo>
                  <a:cubicBezTo>
                    <a:pt x="4587" y="119"/>
                    <a:pt x="4589" y="119"/>
                    <a:pt x="4591" y="119"/>
                  </a:cubicBezTo>
                  <a:cubicBezTo>
                    <a:pt x="4602" y="119"/>
                    <a:pt x="4633" y="128"/>
                    <a:pt x="4636" y="128"/>
                  </a:cubicBezTo>
                  <a:cubicBezTo>
                    <a:pt x="4648" y="131"/>
                    <a:pt x="4654" y="132"/>
                    <a:pt x="4657" y="132"/>
                  </a:cubicBezTo>
                  <a:cubicBezTo>
                    <a:pt x="4668" y="132"/>
                    <a:pt x="4623" y="114"/>
                    <a:pt x="4625" y="114"/>
                  </a:cubicBezTo>
                  <a:cubicBezTo>
                    <a:pt x="4626" y="113"/>
                    <a:pt x="4628" y="113"/>
                    <a:pt x="4631" y="113"/>
                  </a:cubicBezTo>
                  <a:cubicBezTo>
                    <a:pt x="4642" y="113"/>
                    <a:pt x="4665" y="117"/>
                    <a:pt x="4678" y="117"/>
                  </a:cubicBezTo>
                  <a:cubicBezTo>
                    <a:pt x="4684" y="117"/>
                    <a:pt x="4687" y="116"/>
                    <a:pt x="4687" y="114"/>
                  </a:cubicBezTo>
                  <a:lnTo>
                    <a:pt x="4687" y="114"/>
                  </a:lnTo>
                  <a:cubicBezTo>
                    <a:pt x="4687" y="116"/>
                    <a:pt x="4694" y="117"/>
                    <a:pt x="4704" y="117"/>
                  </a:cubicBezTo>
                  <a:cubicBezTo>
                    <a:pt x="4738" y="117"/>
                    <a:pt x="4814" y="106"/>
                    <a:pt x="4831" y="104"/>
                  </a:cubicBezTo>
                  <a:cubicBezTo>
                    <a:pt x="4859" y="100"/>
                    <a:pt x="4878" y="94"/>
                    <a:pt x="4904" y="91"/>
                  </a:cubicBezTo>
                  <a:cubicBezTo>
                    <a:pt x="4907" y="90"/>
                    <a:pt x="4909" y="90"/>
                    <a:pt x="4912" y="90"/>
                  </a:cubicBezTo>
                  <a:cubicBezTo>
                    <a:pt x="4922" y="90"/>
                    <a:pt x="4931" y="93"/>
                    <a:pt x="4940" y="93"/>
                  </a:cubicBezTo>
                  <a:cubicBezTo>
                    <a:pt x="4943" y="93"/>
                    <a:pt x="4946" y="93"/>
                    <a:pt x="4949" y="92"/>
                  </a:cubicBezTo>
                  <a:cubicBezTo>
                    <a:pt x="4957" y="89"/>
                    <a:pt x="4975" y="78"/>
                    <a:pt x="4987" y="77"/>
                  </a:cubicBezTo>
                  <a:lnTo>
                    <a:pt x="4987" y="77"/>
                  </a:lnTo>
                  <a:cubicBezTo>
                    <a:pt x="4984" y="77"/>
                    <a:pt x="4958" y="99"/>
                    <a:pt x="4969" y="99"/>
                  </a:cubicBezTo>
                  <a:cubicBezTo>
                    <a:pt x="4972" y="99"/>
                    <a:pt x="4976" y="98"/>
                    <a:pt x="4982" y="95"/>
                  </a:cubicBezTo>
                  <a:cubicBezTo>
                    <a:pt x="4999" y="89"/>
                    <a:pt x="5026" y="88"/>
                    <a:pt x="5027" y="79"/>
                  </a:cubicBezTo>
                  <a:cubicBezTo>
                    <a:pt x="5028" y="71"/>
                    <a:pt x="5061" y="78"/>
                    <a:pt x="5061" y="71"/>
                  </a:cubicBezTo>
                  <a:lnTo>
                    <a:pt x="5061" y="71"/>
                  </a:lnTo>
                  <a:cubicBezTo>
                    <a:pt x="5062" y="80"/>
                    <a:pt x="5067" y="86"/>
                    <a:pt x="5095" y="86"/>
                  </a:cubicBezTo>
                  <a:cubicBezTo>
                    <a:pt x="5114" y="86"/>
                    <a:pt x="5119" y="63"/>
                    <a:pt x="5140" y="58"/>
                  </a:cubicBezTo>
                  <a:cubicBezTo>
                    <a:pt x="5150" y="55"/>
                    <a:pt x="5157" y="54"/>
                    <a:pt x="5164" y="54"/>
                  </a:cubicBezTo>
                  <a:cubicBezTo>
                    <a:pt x="5195" y="54"/>
                    <a:pt x="5198" y="78"/>
                    <a:pt x="5198" y="86"/>
                  </a:cubicBezTo>
                  <a:cubicBezTo>
                    <a:pt x="5219" y="73"/>
                    <a:pt x="5239" y="63"/>
                    <a:pt x="5265" y="53"/>
                  </a:cubicBezTo>
                  <a:cubicBezTo>
                    <a:pt x="5276" y="59"/>
                    <a:pt x="5283" y="64"/>
                    <a:pt x="5300" y="68"/>
                  </a:cubicBezTo>
                  <a:cubicBezTo>
                    <a:pt x="5300" y="60"/>
                    <a:pt x="5331" y="61"/>
                    <a:pt x="5345" y="59"/>
                  </a:cubicBezTo>
                  <a:cubicBezTo>
                    <a:pt x="5352" y="58"/>
                    <a:pt x="5387" y="46"/>
                    <a:pt x="5384" y="44"/>
                  </a:cubicBezTo>
                  <a:lnTo>
                    <a:pt x="5384" y="44"/>
                  </a:lnTo>
                  <a:cubicBezTo>
                    <a:pt x="5395" y="49"/>
                    <a:pt x="5383" y="61"/>
                    <a:pt x="5401" y="61"/>
                  </a:cubicBezTo>
                  <a:cubicBezTo>
                    <a:pt x="5406" y="61"/>
                    <a:pt x="5413" y="60"/>
                    <a:pt x="5424" y="58"/>
                  </a:cubicBezTo>
                  <a:cubicBezTo>
                    <a:pt x="5437" y="55"/>
                    <a:pt x="5447" y="54"/>
                    <a:pt x="5454" y="54"/>
                  </a:cubicBezTo>
                  <a:cubicBezTo>
                    <a:pt x="5467" y="54"/>
                    <a:pt x="5471" y="58"/>
                    <a:pt x="5470" y="65"/>
                  </a:cubicBezTo>
                  <a:cubicBezTo>
                    <a:pt x="5490" y="65"/>
                    <a:pt x="5483" y="59"/>
                    <a:pt x="5490" y="55"/>
                  </a:cubicBezTo>
                  <a:cubicBezTo>
                    <a:pt x="5503" y="50"/>
                    <a:pt x="5531" y="53"/>
                    <a:pt x="5545" y="50"/>
                  </a:cubicBezTo>
                  <a:cubicBezTo>
                    <a:pt x="5561" y="45"/>
                    <a:pt x="5550" y="40"/>
                    <a:pt x="5559" y="36"/>
                  </a:cubicBezTo>
                  <a:cubicBezTo>
                    <a:pt x="5568" y="31"/>
                    <a:pt x="5590" y="36"/>
                    <a:pt x="5590" y="31"/>
                  </a:cubicBezTo>
                  <a:lnTo>
                    <a:pt x="5590" y="31"/>
                  </a:lnTo>
                  <a:cubicBezTo>
                    <a:pt x="5590" y="36"/>
                    <a:pt x="5587" y="38"/>
                    <a:pt x="5597" y="38"/>
                  </a:cubicBezTo>
                  <a:cubicBezTo>
                    <a:pt x="5600" y="38"/>
                    <a:pt x="5604" y="38"/>
                    <a:pt x="5610" y="38"/>
                  </a:cubicBezTo>
                  <a:lnTo>
                    <a:pt x="5658" y="37"/>
                  </a:lnTo>
                  <a:lnTo>
                    <a:pt x="5658" y="37"/>
                  </a:lnTo>
                  <a:cubicBezTo>
                    <a:pt x="5658" y="41"/>
                    <a:pt x="5660" y="48"/>
                    <a:pt x="5641" y="48"/>
                  </a:cubicBezTo>
                  <a:cubicBezTo>
                    <a:pt x="5634" y="51"/>
                    <a:pt x="5624" y="49"/>
                    <a:pt x="5624" y="54"/>
                  </a:cubicBezTo>
                  <a:cubicBezTo>
                    <a:pt x="5670" y="52"/>
                    <a:pt x="5676" y="41"/>
                    <a:pt x="5713" y="34"/>
                  </a:cubicBezTo>
                  <a:cubicBezTo>
                    <a:pt x="5719" y="33"/>
                    <a:pt x="5722" y="33"/>
                    <a:pt x="5725" y="33"/>
                  </a:cubicBezTo>
                  <a:cubicBezTo>
                    <a:pt x="5740" y="33"/>
                    <a:pt x="5715" y="45"/>
                    <a:pt x="5716" y="45"/>
                  </a:cubicBezTo>
                  <a:cubicBezTo>
                    <a:pt x="5716" y="45"/>
                    <a:pt x="5716" y="46"/>
                    <a:pt x="5716" y="46"/>
                  </a:cubicBezTo>
                  <a:cubicBezTo>
                    <a:pt x="5720" y="46"/>
                    <a:pt x="5744" y="41"/>
                    <a:pt x="5744" y="41"/>
                  </a:cubicBezTo>
                  <a:cubicBezTo>
                    <a:pt x="5752" y="38"/>
                    <a:pt x="5757" y="37"/>
                    <a:pt x="5762" y="37"/>
                  </a:cubicBezTo>
                  <a:cubicBezTo>
                    <a:pt x="5766" y="37"/>
                    <a:pt x="5771" y="38"/>
                    <a:pt x="5778" y="40"/>
                  </a:cubicBezTo>
                  <a:cubicBezTo>
                    <a:pt x="5787" y="43"/>
                    <a:pt x="5802" y="45"/>
                    <a:pt x="5814" y="45"/>
                  </a:cubicBezTo>
                  <a:cubicBezTo>
                    <a:pt x="5830" y="45"/>
                    <a:pt x="5841" y="42"/>
                    <a:pt x="5829" y="34"/>
                  </a:cubicBezTo>
                  <a:lnTo>
                    <a:pt x="5829" y="34"/>
                  </a:lnTo>
                  <a:cubicBezTo>
                    <a:pt x="5831" y="34"/>
                    <a:pt x="5833" y="35"/>
                    <a:pt x="5835" y="35"/>
                  </a:cubicBezTo>
                  <a:cubicBezTo>
                    <a:pt x="5842" y="35"/>
                    <a:pt x="5845" y="32"/>
                    <a:pt x="5849" y="32"/>
                  </a:cubicBezTo>
                  <a:cubicBezTo>
                    <a:pt x="5849" y="32"/>
                    <a:pt x="5850" y="32"/>
                    <a:pt x="5850" y="32"/>
                  </a:cubicBezTo>
                  <a:cubicBezTo>
                    <a:pt x="5854" y="32"/>
                    <a:pt x="5846" y="45"/>
                    <a:pt x="5847" y="46"/>
                  </a:cubicBezTo>
                  <a:cubicBezTo>
                    <a:pt x="5847" y="48"/>
                    <a:pt x="5851" y="49"/>
                    <a:pt x="5854" y="49"/>
                  </a:cubicBezTo>
                  <a:cubicBezTo>
                    <a:pt x="5859" y="49"/>
                    <a:pt x="5864" y="48"/>
                    <a:pt x="5868" y="47"/>
                  </a:cubicBezTo>
                  <a:cubicBezTo>
                    <a:pt x="5910" y="41"/>
                    <a:pt x="5903" y="24"/>
                    <a:pt x="5950" y="24"/>
                  </a:cubicBezTo>
                  <a:cubicBezTo>
                    <a:pt x="5949" y="30"/>
                    <a:pt x="5947" y="37"/>
                    <a:pt x="5956" y="42"/>
                  </a:cubicBezTo>
                  <a:cubicBezTo>
                    <a:pt x="5962" y="45"/>
                    <a:pt x="5969" y="47"/>
                    <a:pt x="5976" y="47"/>
                  </a:cubicBezTo>
                  <a:cubicBezTo>
                    <a:pt x="5988" y="47"/>
                    <a:pt x="6000" y="43"/>
                    <a:pt x="6000" y="38"/>
                  </a:cubicBezTo>
                  <a:lnTo>
                    <a:pt x="6000" y="38"/>
                  </a:lnTo>
                  <a:cubicBezTo>
                    <a:pt x="5999" y="45"/>
                    <a:pt x="6008" y="52"/>
                    <a:pt x="6033" y="53"/>
                  </a:cubicBezTo>
                  <a:cubicBezTo>
                    <a:pt x="6033" y="50"/>
                    <a:pt x="6025" y="34"/>
                    <a:pt x="6038" y="34"/>
                  </a:cubicBezTo>
                  <a:cubicBezTo>
                    <a:pt x="6041" y="34"/>
                    <a:pt x="6045" y="35"/>
                    <a:pt x="6051" y="37"/>
                  </a:cubicBezTo>
                  <a:cubicBezTo>
                    <a:pt x="6066" y="43"/>
                    <a:pt x="6065" y="52"/>
                    <a:pt x="6094" y="53"/>
                  </a:cubicBezTo>
                  <a:cubicBezTo>
                    <a:pt x="6095" y="53"/>
                    <a:pt x="6096" y="53"/>
                    <a:pt x="6097" y="53"/>
                  </a:cubicBezTo>
                  <a:cubicBezTo>
                    <a:pt x="6109" y="53"/>
                    <a:pt x="6116" y="50"/>
                    <a:pt x="6127" y="50"/>
                  </a:cubicBezTo>
                  <a:cubicBezTo>
                    <a:pt x="6130" y="50"/>
                    <a:pt x="6133" y="50"/>
                    <a:pt x="6137" y="51"/>
                  </a:cubicBezTo>
                  <a:cubicBezTo>
                    <a:pt x="6136" y="59"/>
                    <a:pt x="6214" y="59"/>
                    <a:pt x="6229" y="59"/>
                  </a:cubicBezTo>
                  <a:cubicBezTo>
                    <a:pt x="6254" y="59"/>
                    <a:pt x="6220" y="47"/>
                    <a:pt x="6229" y="45"/>
                  </a:cubicBezTo>
                  <a:cubicBezTo>
                    <a:pt x="6232" y="44"/>
                    <a:pt x="6234" y="44"/>
                    <a:pt x="6236" y="44"/>
                  </a:cubicBezTo>
                  <a:cubicBezTo>
                    <a:pt x="6254" y="44"/>
                    <a:pt x="6269" y="61"/>
                    <a:pt x="6271" y="64"/>
                  </a:cubicBezTo>
                  <a:cubicBezTo>
                    <a:pt x="6275" y="69"/>
                    <a:pt x="6314" y="70"/>
                    <a:pt x="6325" y="71"/>
                  </a:cubicBezTo>
                  <a:cubicBezTo>
                    <a:pt x="6336" y="71"/>
                    <a:pt x="6346" y="71"/>
                    <a:pt x="6357" y="71"/>
                  </a:cubicBezTo>
                  <a:cubicBezTo>
                    <a:pt x="6377" y="71"/>
                    <a:pt x="6398" y="71"/>
                    <a:pt x="6419" y="71"/>
                  </a:cubicBezTo>
                  <a:cubicBezTo>
                    <a:pt x="6426" y="71"/>
                    <a:pt x="6470" y="66"/>
                    <a:pt x="6484" y="66"/>
                  </a:cubicBezTo>
                  <a:cubicBezTo>
                    <a:pt x="6486" y="66"/>
                    <a:pt x="6488" y="66"/>
                    <a:pt x="6488" y="66"/>
                  </a:cubicBezTo>
                  <a:cubicBezTo>
                    <a:pt x="6495" y="70"/>
                    <a:pt x="6440" y="85"/>
                    <a:pt x="6458" y="85"/>
                  </a:cubicBezTo>
                  <a:cubicBezTo>
                    <a:pt x="6458" y="85"/>
                    <a:pt x="6459" y="85"/>
                    <a:pt x="6460" y="85"/>
                  </a:cubicBezTo>
                  <a:cubicBezTo>
                    <a:pt x="6478" y="85"/>
                    <a:pt x="6562" y="79"/>
                    <a:pt x="6563" y="73"/>
                  </a:cubicBezTo>
                  <a:lnTo>
                    <a:pt x="6563" y="73"/>
                  </a:lnTo>
                  <a:cubicBezTo>
                    <a:pt x="6562" y="81"/>
                    <a:pt x="6577" y="86"/>
                    <a:pt x="6599" y="89"/>
                  </a:cubicBezTo>
                  <a:cubicBezTo>
                    <a:pt x="6614" y="90"/>
                    <a:pt x="6630" y="92"/>
                    <a:pt x="6644" y="92"/>
                  </a:cubicBezTo>
                  <a:cubicBezTo>
                    <a:pt x="6648" y="92"/>
                    <a:pt x="6651" y="92"/>
                    <a:pt x="6654" y="92"/>
                  </a:cubicBezTo>
                  <a:cubicBezTo>
                    <a:pt x="6668" y="92"/>
                    <a:pt x="6673" y="87"/>
                    <a:pt x="6687" y="87"/>
                  </a:cubicBezTo>
                  <a:cubicBezTo>
                    <a:pt x="6690" y="87"/>
                    <a:pt x="6692" y="87"/>
                    <a:pt x="6694" y="87"/>
                  </a:cubicBezTo>
                  <a:cubicBezTo>
                    <a:pt x="6732" y="87"/>
                    <a:pt x="6756" y="102"/>
                    <a:pt x="6788" y="110"/>
                  </a:cubicBezTo>
                  <a:cubicBezTo>
                    <a:pt x="6791" y="111"/>
                    <a:pt x="6793" y="111"/>
                    <a:pt x="6795" y="111"/>
                  </a:cubicBezTo>
                  <a:cubicBezTo>
                    <a:pt x="6798" y="111"/>
                    <a:pt x="6798" y="109"/>
                    <a:pt x="6798" y="107"/>
                  </a:cubicBezTo>
                  <a:cubicBezTo>
                    <a:pt x="6811" y="109"/>
                    <a:pt x="6825" y="111"/>
                    <a:pt x="6837" y="113"/>
                  </a:cubicBezTo>
                  <a:cubicBezTo>
                    <a:pt x="6848" y="114"/>
                    <a:pt x="6859" y="114"/>
                    <a:pt x="6870" y="114"/>
                  </a:cubicBezTo>
                  <a:cubicBezTo>
                    <a:pt x="6881" y="114"/>
                    <a:pt x="6893" y="114"/>
                    <a:pt x="6906" y="116"/>
                  </a:cubicBezTo>
                  <a:cubicBezTo>
                    <a:pt x="6928" y="120"/>
                    <a:pt x="6942" y="124"/>
                    <a:pt x="6963" y="129"/>
                  </a:cubicBezTo>
                  <a:cubicBezTo>
                    <a:pt x="6971" y="131"/>
                    <a:pt x="6985" y="134"/>
                    <a:pt x="6995" y="134"/>
                  </a:cubicBezTo>
                  <a:cubicBezTo>
                    <a:pt x="6997" y="134"/>
                    <a:pt x="6999" y="134"/>
                    <a:pt x="7000" y="134"/>
                  </a:cubicBezTo>
                  <a:cubicBezTo>
                    <a:pt x="7002" y="133"/>
                    <a:pt x="7004" y="133"/>
                    <a:pt x="7008" y="133"/>
                  </a:cubicBezTo>
                  <a:cubicBezTo>
                    <a:pt x="7030" y="133"/>
                    <a:pt x="7082" y="145"/>
                    <a:pt x="7102" y="149"/>
                  </a:cubicBezTo>
                  <a:cubicBezTo>
                    <a:pt x="7113" y="151"/>
                    <a:pt x="7180" y="154"/>
                    <a:pt x="7183" y="155"/>
                  </a:cubicBezTo>
                  <a:cubicBezTo>
                    <a:pt x="7186" y="157"/>
                    <a:pt x="7171" y="162"/>
                    <a:pt x="7169" y="162"/>
                  </a:cubicBezTo>
                  <a:lnTo>
                    <a:pt x="7204" y="163"/>
                  </a:lnTo>
                  <a:cubicBezTo>
                    <a:pt x="7208" y="163"/>
                    <a:pt x="7227" y="159"/>
                    <a:pt x="7236" y="159"/>
                  </a:cubicBezTo>
                  <a:cubicBezTo>
                    <a:pt x="7237" y="159"/>
                    <a:pt x="7238" y="159"/>
                    <a:pt x="7239" y="159"/>
                  </a:cubicBezTo>
                  <a:cubicBezTo>
                    <a:pt x="7243" y="160"/>
                    <a:pt x="7238" y="167"/>
                    <a:pt x="7244" y="170"/>
                  </a:cubicBezTo>
                  <a:cubicBezTo>
                    <a:pt x="7255" y="176"/>
                    <a:pt x="7275" y="179"/>
                    <a:pt x="7288" y="182"/>
                  </a:cubicBezTo>
                  <a:cubicBezTo>
                    <a:pt x="7307" y="183"/>
                    <a:pt x="7340" y="185"/>
                    <a:pt x="7337" y="196"/>
                  </a:cubicBezTo>
                  <a:cubicBezTo>
                    <a:pt x="7338" y="193"/>
                    <a:pt x="7359" y="192"/>
                    <a:pt x="7356" y="189"/>
                  </a:cubicBezTo>
                  <a:lnTo>
                    <a:pt x="7356" y="189"/>
                  </a:lnTo>
                  <a:cubicBezTo>
                    <a:pt x="7366" y="199"/>
                    <a:pt x="7376" y="203"/>
                    <a:pt x="7403" y="210"/>
                  </a:cubicBezTo>
                  <a:cubicBezTo>
                    <a:pt x="7417" y="214"/>
                    <a:pt x="7436" y="220"/>
                    <a:pt x="7448" y="221"/>
                  </a:cubicBezTo>
                  <a:cubicBezTo>
                    <a:pt x="7454" y="221"/>
                    <a:pt x="7452" y="218"/>
                    <a:pt x="7456" y="218"/>
                  </a:cubicBezTo>
                  <a:cubicBezTo>
                    <a:pt x="7457" y="218"/>
                    <a:pt x="7458" y="219"/>
                    <a:pt x="7460" y="219"/>
                  </a:cubicBezTo>
                  <a:cubicBezTo>
                    <a:pt x="7488" y="228"/>
                    <a:pt x="7497" y="234"/>
                    <a:pt x="7526" y="244"/>
                  </a:cubicBezTo>
                  <a:cubicBezTo>
                    <a:pt x="7539" y="248"/>
                    <a:pt x="7601" y="265"/>
                    <a:pt x="7598" y="272"/>
                  </a:cubicBezTo>
                  <a:cubicBezTo>
                    <a:pt x="7605" y="275"/>
                    <a:pt x="7609" y="276"/>
                    <a:pt x="7612" y="276"/>
                  </a:cubicBezTo>
                  <a:cubicBezTo>
                    <a:pt x="7620" y="276"/>
                    <a:pt x="7612" y="267"/>
                    <a:pt x="7622" y="267"/>
                  </a:cubicBezTo>
                  <a:cubicBezTo>
                    <a:pt x="7623" y="267"/>
                    <a:pt x="7625" y="267"/>
                    <a:pt x="7627" y="267"/>
                  </a:cubicBezTo>
                  <a:cubicBezTo>
                    <a:pt x="7638" y="270"/>
                    <a:pt x="7647" y="280"/>
                    <a:pt x="7649" y="283"/>
                  </a:cubicBezTo>
                  <a:cubicBezTo>
                    <a:pt x="7657" y="287"/>
                    <a:pt x="7664" y="292"/>
                    <a:pt x="7671" y="296"/>
                  </a:cubicBezTo>
                  <a:cubicBezTo>
                    <a:pt x="7691" y="305"/>
                    <a:pt x="7777" y="320"/>
                    <a:pt x="7777" y="330"/>
                  </a:cubicBezTo>
                  <a:lnTo>
                    <a:pt x="7777" y="330"/>
                  </a:lnTo>
                  <a:cubicBezTo>
                    <a:pt x="7778" y="327"/>
                    <a:pt x="7786" y="319"/>
                    <a:pt x="7795" y="319"/>
                  </a:cubicBezTo>
                  <a:cubicBezTo>
                    <a:pt x="7797" y="319"/>
                    <a:pt x="7799" y="320"/>
                    <a:pt x="7802" y="320"/>
                  </a:cubicBezTo>
                  <a:cubicBezTo>
                    <a:pt x="7808" y="323"/>
                    <a:pt x="7811" y="332"/>
                    <a:pt x="7813" y="334"/>
                  </a:cubicBezTo>
                  <a:cubicBezTo>
                    <a:pt x="7816" y="336"/>
                    <a:pt x="7825" y="341"/>
                    <a:pt x="7830" y="344"/>
                  </a:cubicBezTo>
                  <a:cubicBezTo>
                    <a:pt x="7845" y="354"/>
                    <a:pt x="7852" y="357"/>
                    <a:pt x="7870" y="362"/>
                  </a:cubicBezTo>
                  <a:cubicBezTo>
                    <a:pt x="7876" y="364"/>
                    <a:pt x="7885" y="368"/>
                    <a:pt x="7887" y="371"/>
                  </a:cubicBezTo>
                  <a:cubicBezTo>
                    <a:pt x="7892" y="378"/>
                    <a:pt x="7868" y="377"/>
                    <a:pt x="7872" y="382"/>
                  </a:cubicBezTo>
                  <a:cubicBezTo>
                    <a:pt x="7878" y="386"/>
                    <a:pt x="7914" y="393"/>
                    <a:pt x="7924" y="398"/>
                  </a:cubicBezTo>
                  <a:cubicBezTo>
                    <a:pt x="7953" y="411"/>
                    <a:pt x="7981" y="430"/>
                    <a:pt x="8006" y="448"/>
                  </a:cubicBezTo>
                  <a:cubicBezTo>
                    <a:pt x="8012" y="452"/>
                    <a:pt x="8016" y="453"/>
                    <a:pt x="8019" y="453"/>
                  </a:cubicBezTo>
                  <a:cubicBezTo>
                    <a:pt x="8026" y="453"/>
                    <a:pt x="8028" y="446"/>
                    <a:pt x="8035" y="446"/>
                  </a:cubicBezTo>
                  <a:cubicBezTo>
                    <a:pt x="8039" y="446"/>
                    <a:pt x="8046" y="449"/>
                    <a:pt x="8057" y="460"/>
                  </a:cubicBezTo>
                  <a:cubicBezTo>
                    <a:pt x="8074" y="478"/>
                    <a:pt x="8079" y="486"/>
                    <a:pt x="8111" y="505"/>
                  </a:cubicBezTo>
                  <a:cubicBezTo>
                    <a:pt x="8121" y="511"/>
                    <a:pt x="8157" y="513"/>
                    <a:pt x="8153" y="527"/>
                  </a:cubicBezTo>
                  <a:cubicBezTo>
                    <a:pt x="8150" y="543"/>
                    <a:pt x="8189" y="554"/>
                    <a:pt x="8206" y="563"/>
                  </a:cubicBezTo>
                  <a:cubicBezTo>
                    <a:pt x="8238" y="576"/>
                    <a:pt x="8238" y="594"/>
                    <a:pt x="8261" y="615"/>
                  </a:cubicBezTo>
                  <a:cubicBezTo>
                    <a:pt x="8267" y="622"/>
                    <a:pt x="8271" y="624"/>
                    <a:pt x="8274" y="624"/>
                  </a:cubicBezTo>
                  <a:cubicBezTo>
                    <a:pt x="8281" y="624"/>
                    <a:pt x="8280" y="611"/>
                    <a:pt x="8285" y="611"/>
                  </a:cubicBezTo>
                  <a:cubicBezTo>
                    <a:pt x="8286" y="611"/>
                    <a:pt x="8286" y="611"/>
                    <a:pt x="8286" y="611"/>
                  </a:cubicBezTo>
                  <a:cubicBezTo>
                    <a:pt x="8295" y="613"/>
                    <a:pt x="8305" y="651"/>
                    <a:pt x="8318" y="655"/>
                  </a:cubicBezTo>
                  <a:cubicBezTo>
                    <a:pt x="8318" y="655"/>
                    <a:pt x="8318" y="655"/>
                    <a:pt x="8318" y="655"/>
                  </a:cubicBezTo>
                  <a:cubicBezTo>
                    <a:pt x="8320" y="655"/>
                    <a:pt x="8316" y="647"/>
                    <a:pt x="8320" y="647"/>
                  </a:cubicBezTo>
                  <a:cubicBezTo>
                    <a:pt x="8320" y="647"/>
                    <a:pt x="8321" y="647"/>
                    <a:pt x="8322" y="648"/>
                  </a:cubicBezTo>
                  <a:cubicBezTo>
                    <a:pt x="8326" y="650"/>
                    <a:pt x="8342" y="664"/>
                    <a:pt x="8344" y="669"/>
                  </a:cubicBezTo>
                  <a:cubicBezTo>
                    <a:pt x="8352" y="687"/>
                    <a:pt x="8326" y="670"/>
                    <a:pt x="8348" y="700"/>
                  </a:cubicBezTo>
                  <a:cubicBezTo>
                    <a:pt x="8379" y="739"/>
                    <a:pt x="8416" y="788"/>
                    <a:pt x="8446" y="826"/>
                  </a:cubicBezTo>
                  <a:cubicBezTo>
                    <a:pt x="8455" y="840"/>
                    <a:pt x="8457" y="841"/>
                    <a:pt x="8466" y="856"/>
                  </a:cubicBezTo>
                  <a:cubicBezTo>
                    <a:pt x="8488" y="878"/>
                    <a:pt x="8457" y="870"/>
                    <a:pt x="8459" y="873"/>
                  </a:cubicBezTo>
                  <a:cubicBezTo>
                    <a:pt x="8471" y="898"/>
                    <a:pt x="8488" y="877"/>
                    <a:pt x="8490" y="919"/>
                  </a:cubicBezTo>
                  <a:cubicBezTo>
                    <a:pt x="8491" y="926"/>
                    <a:pt x="8497" y="934"/>
                    <a:pt x="8499" y="941"/>
                  </a:cubicBezTo>
                  <a:cubicBezTo>
                    <a:pt x="8501" y="947"/>
                    <a:pt x="8512" y="965"/>
                    <a:pt x="8519" y="988"/>
                  </a:cubicBezTo>
                  <a:cubicBezTo>
                    <a:pt x="8527" y="1009"/>
                    <a:pt x="8535" y="1036"/>
                    <a:pt x="8540" y="1054"/>
                  </a:cubicBezTo>
                  <a:cubicBezTo>
                    <a:pt x="8542" y="1070"/>
                    <a:pt x="8542" y="1079"/>
                    <a:pt x="8539" y="1080"/>
                  </a:cubicBezTo>
                  <a:lnTo>
                    <a:pt x="8561" y="1130"/>
                  </a:lnTo>
                  <a:cubicBezTo>
                    <a:pt x="8553" y="1130"/>
                    <a:pt x="8551" y="1156"/>
                    <a:pt x="8550" y="1177"/>
                  </a:cubicBezTo>
                  <a:cubicBezTo>
                    <a:pt x="8549" y="1200"/>
                    <a:pt x="8543" y="1198"/>
                    <a:pt x="8537" y="1208"/>
                  </a:cubicBezTo>
                  <a:cubicBezTo>
                    <a:pt x="8534" y="1216"/>
                    <a:pt x="8552" y="1243"/>
                    <a:pt x="8549" y="1267"/>
                  </a:cubicBezTo>
                  <a:cubicBezTo>
                    <a:pt x="8546" y="1266"/>
                    <a:pt x="8537" y="1258"/>
                    <a:pt x="8532" y="1258"/>
                  </a:cubicBezTo>
                  <a:cubicBezTo>
                    <a:pt x="8530" y="1258"/>
                    <a:pt x="8529" y="1259"/>
                    <a:pt x="8529" y="1261"/>
                  </a:cubicBezTo>
                  <a:cubicBezTo>
                    <a:pt x="8524" y="1279"/>
                    <a:pt x="8526" y="1312"/>
                    <a:pt x="8531" y="1315"/>
                  </a:cubicBezTo>
                  <a:cubicBezTo>
                    <a:pt x="8531" y="1315"/>
                    <a:pt x="8531" y="1315"/>
                    <a:pt x="8532" y="1315"/>
                  </a:cubicBezTo>
                  <a:cubicBezTo>
                    <a:pt x="8534" y="1315"/>
                    <a:pt x="8537" y="1312"/>
                    <a:pt x="8539" y="1312"/>
                  </a:cubicBezTo>
                  <a:cubicBezTo>
                    <a:pt x="8541" y="1312"/>
                    <a:pt x="8541" y="1314"/>
                    <a:pt x="8539" y="1322"/>
                  </a:cubicBezTo>
                  <a:cubicBezTo>
                    <a:pt x="8536" y="1336"/>
                    <a:pt x="8534" y="1339"/>
                    <a:pt x="8529" y="1345"/>
                  </a:cubicBezTo>
                  <a:cubicBezTo>
                    <a:pt x="8527" y="1347"/>
                    <a:pt x="8525" y="1348"/>
                    <a:pt x="8523" y="1348"/>
                  </a:cubicBezTo>
                  <a:cubicBezTo>
                    <a:pt x="8519" y="1348"/>
                    <a:pt x="8516" y="1342"/>
                    <a:pt x="8511" y="1342"/>
                  </a:cubicBezTo>
                  <a:cubicBezTo>
                    <a:pt x="8510" y="1342"/>
                    <a:pt x="8509" y="1343"/>
                    <a:pt x="8507" y="1345"/>
                  </a:cubicBezTo>
                  <a:cubicBezTo>
                    <a:pt x="8506" y="1346"/>
                    <a:pt x="8511" y="1362"/>
                    <a:pt x="8511" y="1362"/>
                  </a:cubicBezTo>
                  <a:cubicBezTo>
                    <a:pt x="8511" y="1362"/>
                    <a:pt x="8511" y="1362"/>
                    <a:pt x="8511" y="1362"/>
                  </a:cubicBezTo>
                  <a:lnTo>
                    <a:pt x="8511" y="1362"/>
                  </a:lnTo>
                  <a:cubicBezTo>
                    <a:pt x="8511" y="1373"/>
                    <a:pt x="8511" y="1387"/>
                    <a:pt x="8506" y="1401"/>
                  </a:cubicBezTo>
                  <a:cubicBezTo>
                    <a:pt x="8502" y="1413"/>
                    <a:pt x="8497" y="1413"/>
                    <a:pt x="8497" y="1421"/>
                  </a:cubicBezTo>
                  <a:cubicBezTo>
                    <a:pt x="8495" y="1435"/>
                    <a:pt x="8497" y="1441"/>
                    <a:pt x="8497" y="1450"/>
                  </a:cubicBezTo>
                  <a:cubicBezTo>
                    <a:pt x="8497" y="1463"/>
                    <a:pt x="8480" y="1463"/>
                    <a:pt x="8477" y="1483"/>
                  </a:cubicBezTo>
                  <a:cubicBezTo>
                    <a:pt x="8475" y="1492"/>
                    <a:pt x="8478" y="1495"/>
                    <a:pt x="8475" y="1505"/>
                  </a:cubicBezTo>
                  <a:cubicBezTo>
                    <a:pt x="8471" y="1516"/>
                    <a:pt x="8465" y="1527"/>
                    <a:pt x="8460" y="1537"/>
                  </a:cubicBezTo>
                  <a:cubicBezTo>
                    <a:pt x="8469" y="1519"/>
                    <a:pt x="8476" y="1494"/>
                    <a:pt x="8471" y="1494"/>
                  </a:cubicBezTo>
                  <a:lnTo>
                    <a:pt x="8471" y="1494"/>
                  </a:lnTo>
                  <a:cubicBezTo>
                    <a:pt x="8470" y="1494"/>
                    <a:pt x="8466" y="1499"/>
                    <a:pt x="8459" y="1511"/>
                  </a:cubicBezTo>
                  <a:cubicBezTo>
                    <a:pt x="8449" y="1530"/>
                    <a:pt x="8434" y="1567"/>
                    <a:pt x="8441" y="1572"/>
                  </a:cubicBezTo>
                  <a:cubicBezTo>
                    <a:pt x="8440" y="1571"/>
                    <a:pt x="8440" y="1571"/>
                    <a:pt x="8439" y="1571"/>
                  </a:cubicBezTo>
                  <a:cubicBezTo>
                    <a:pt x="8423" y="1571"/>
                    <a:pt x="8362" y="1682"/>
                    <a:pt x="8340" y="1707"/>
                  </a:cubicBezTo>
                  <a:cubicBezTo>
                    <a:pt x="8322" y="1732"/>
                    <a:pt x="8335" y="1727"/>
                    <a:pt x="8342" y="1733"/>
                  </a:cubicBezTo>
                  <a:cubicBezTo>
                    <a:pt x="8341" y="1752"/>
                    <a:pt x="8339" y="1755"/>
                    <a:pt x="8321" y="1760"/>
                  </a:cubicBezTo>
                  <a:cubicBezTo>
                    <a:pt x="8320" y="1759"/>
                    <a:pt x="8318" y="1759"/>
                    <a:pt x="8317" y="1759"/>
                  </a:cubicBezTo>
                  <a:cubicBezTo>
                    <a:pt x="8299" y="1759"/>
                    <a:pt x="8252" y="1808"/>
                    <a:pt x="8229" y="1834"/>
                  </a:cubicBezTo>
                  <a:cubicBezTo>
                    <a:pt x="8215" y="1848"/>
                    <a:pt x="8198" y="1866"/>
                    <a:pt x="8192" y="1881"/>
                  </a:cubicBezTo>
                  <a:cubicBezTo>
                    <a:pt x="8182" y="1902"/>
                    <a:pt x="8177" y="1914"/>
                    <a:pt x="8151" y="1938"/>
                  </a:cubicBezTo>
                  <a:cubicBezTo>
                    <a:pt x="8168" y="1922"/>
                    <a:pt x="8175" y="1909"/>
                    <a:pt x="8170" y="1909"/>
                  </a:cubicBezTo>
                  <a:cubicBezTo>
                    <a:pt x="8167" y="1909"/>
                    <a:pt x="8160" y="1913"/>
                    <a:pt x="8147" y="1925"/>
                  </a:cubicBezTo>
                  <a:lnTo>
                    <a:pt x="8072" y="1996"/>
                  </a:lnTo>
                  <a:cubicBezTo>
                    <a:pt x="8042" y="2023"/>
                    <a:pt x="8028" y="2035"/>
                    <a:pt x="8021" y="2057"/>
                  </a:cubicBezTo>
                  <a:cubicBezTo>
                    <a:pt x="8023" y="2048"/>
                    <a:pt x="8028" y="2039"/>
                    <a:pt x="8019" y="2038"/>
                  </a:cubicBezTo>
                  <a:cubicBezTo>
                    <a:pt x="8019" y="2038"/>
                    <a:pt x="8019" y="2038"/>
                    <a:pt x="8019" y="2038"/>
                  </a:cubicBezTo>
                  <a:cubicBezTo>
                    <a:pt x="8013" y="2038"/>
                    <a:pt x="7993" y="2052"/>
                    <a:pt x="7994" y="2057"/>
                  </a:cubicBezTo>
                  <a:cubicBezTo>
                    <a:pt x="7996" y="2063"/>
                    <a:pt x="7975" y="2076"/>
                    <a:pt x="7962" y="2088"/>
                  </a:cubicBezTo>
                  <a:cubicBezTo>
                    <a:pt x="7955" y="2094"/>
                    <a:pt x="7959" y="2099"/>
                    <a:pt x="7954" y="2106"/>
                  </a:cubicBezTo>
                  <a:cubicBezTo>
                    <a:pt x="7946" y="2116"/>
                    <a:pt x="7932" y="2117"/>
                    <a:pt x="7922" y="2123"/>
                  </a:cubicBezTo>
                  <a:cubicBezTo>
                    <a:pt x="7912" y="2129"/>
                    <a:pt x="7901" y="2137"/>
                    <a:pt x="7892" y="2144"/>
                  </a:cubicBezTo>
                  <a:cubicBezTo>
                    <a:pt x="7882" y="2153"/>
                    <a:pt x="7870" y="2165"/>
                    <a:pt x="7868" y="2172"/>
                  </a:cubicBezTo>
                  <a:cubicBezTo>
                    <a:pt x="7866" y="2178"/>
                    <a:pt x="7853" y="2185"/>
                    <a:pt x="7841" y="2194"/>
                  </a:cubicBezTo>
                  <a:cubicBezTo>
                    <a:pt x="7838" y="2191"/>
                    <a:pt x="7838" y="2188"/>
                    <a:pt x="7837" y="2188"/>
                  </a:cubicBezTo>
                  <a:cubicBezTo>
                    <a:pt x="7835" y="2188"/>
                    <a:pt x="7831" y="2191"/>
                    <a:pt x="7821" y="2200"/>
                  </a:cubicBezTo>
                  <a:cubicBezTo>
                    <a:pt x="7808" y="2211"/>
                    <a:pt x="7795" y="2222"/>
                    <a:pt x="7784" y="2233"/>
                  </a:cubicBezTo>
                  <a:cubicBezTo>
                    <a:pt x="7784" y="2233"/>
                    <a:pt x="7784" y="2233"/>
                    <a:pt x="7784" y="2233"/>
                  </a:cubicBezTo>
                  <a:lnTo>
                    <a:pt x="7784" y="2233"/>
                  </a:lnTo>
                  <a:cubicBezTo>
                    <a:pt x="7784" y="2233"/>
                    <a:pt x="7768" y="2249"/>
                    <a:pt x="7765" y="2249"/>
                  </a:cubicBezTo>
                  <a:cubicBezTo>
                    <a:pt x="7765" y="2249"/>
                    <a:pt x="7765" y="2248"/>
                    <a:pt x="7765" y="2247"/>
                  </a:cubicBezTo>
                  <a:cubicBezTo>
                    <a:pt x="7766" y="2245"/>
                    <a:pt x="7773" y="2239"/>
                    <a:pt x="7768" y="2238"/>
                  </a:cubicBezTo>
                  <a:lnTo>
                    <a:pt x="7768" y="2238"/>
                  </a:lnTo>
                  <a:cubicBezTo>
                    <a:pt x="7747" y="2253"/>
                    <a:pt x="7751" y="2253"/>
                    <a:pt x="7740" y="2265"/>
                  </a:cubicBezTo>
                  <a:cubicBezTo>
                    <a:pt x="7733" y="2273"/>
                    <a:pt x="7714" y="2292"/>
                    <a:pt x="7703" y="2292"/>
                  </a:cubicBezTo>
                  <a:cubicBezTo>
                    <a:pt x="7695" y="2291"/>
                    <a:pt x="7696" y="2287"/>
                    <a:pt x="7692" y="2287"/>
                  </a:cubicBezTo>
                  <a:cubicBezTo>
                    <a:pt x="7690" y="2287"/>
                    <a:pt x="7685" y="2289"/>
                    <a:pt x="7672" y="2295"/>
                  </a:cubicBezTo>
                  <a:cubicBezTo>
                    <a:pt x="7656" y="2304"/>
                    <a:pt x="7632" y="2315"/>
                    <a:pt x="7616" y="2325"/>
                  </a:cubicBezTo>
                  <a:cubicBezTo>
                    <a:pt x="7599" y="2337"/>
                    <a:pt x="7614" y="2334"/>
                    <a:pt x="7614" y="2338"/>
                  </a:cubicBezTo>
                  <a:cubicBezTo>
                    <a:pt x="7614" y="2344"/>
                    <a:pt x="7601" y="2355"/>
                    <a:pt x="7589" y="2357"/>
                  </a:cubicBezTo>
                  <a:cubicBezTo>
                    <a:pt x="7582" y="2359"/>
                    <a:pt x="7550" y="2372"/>
                    <a:pt x="7554" y="2378"/>
                  </a:cubicBezTo>
                  <a:lnTo>
                    <a:pt x="7554" y="2378"/>
                  </a:lnTo>
                  <a:cubicBezTo>
                    <a:pt x="7553" y="2377"/>
                    <a:pt x="7551" y="2376"/>
                    <a:pt x="7549" y="2376"/>
                  </a:cubicBezTo>
                  <a:cubicBezTo>
                    <a:pt x="7532" y="2376"/>
                    <a:pt x="7480" y="2418"/>
                    <a:pt x="7465" y="2427"/>
                  </a:cubicBezTo>
                  <a:cubicBezTo>
                    <a:pt x="7448" y="2438"/>
                    <a:pt x="7450" y="2433"/>
                    <a:pt x="7435" y="2440"/>
                  </a:cubicBezTo>
                  <a:cubicBezTo>
                    <a:pt x="7417" y="2447"/>
                    <a:pt x="7399" y="2458"/>
                    <a:pt x="7382" y="2467"/>
                  </a:cubicBezTo>
                  <a:cubicBezTo>
                    <a:pt x="7371" y="2474"/>
                    <a:pt x="7297" y="2517"/>
                    <a:pt x="7282" y="2517"/>
                  </a:cubicBezTo>
                  <a:cubicBezTo>
                    <a:pt x="7281" y="2517"/>
                    <a:pt x="7280" y="2516"/>
                    <a:pt x="7279" y="2516"/>
                  </a:cubicBezTo>
                  <a:cubicBezTo>
                    <a:pt x="7257" y="2528"/>
                    <a:pt x="7252" y="2532"/>
                    <a:pt x="7253" y="2541"/>
                  </a:cubicBezTo>
                  <a:cubicBezTo>
                    <a:pt x="7254" y="2544"/>
                    <a:pt x="7241" y="2559"/>
                    <a:pt x="7230" y="2565"/>
                  </a:cubicBezTo>
                  <a:lnTo>
                    <a:pt x="7230" y="2565"/>
                  </a:lnTo>
                  <a:cubicBezTo>
                    <a:pt x="7231" y="2564"/>
                    <a:pt x="7218" y="2559"/>
                    <a:pt x="7212" y="2559"/>
                  </a:cubicBezTo>
                  <a:cubicBezTo>
                    <a:pt x="7211" y="2559"/>
                    <a:pt x="7211" y="2559"/>
                    <a:pt x="7210" y="2559"/>
                  </a:cubicBezTo>
                  <a:cubicBezTo>
                    <a:pt x="7196" y="2562"/>
                    <a:pt x="7176" y="2573"/>
                    <a:pt x="7161" y="2583"/>
                  </a:cubicBezTo>
                  <a:cubicBezTo>
                    <a:pt x="7148" y="2592"/>
                    <a:pt x="7134" y="2602"/>
                    <a:pt x="7118" y="2610"/>
                  </a:cubicBezTo>
                  <a:cubicBezTo>
                    <a:pt x="7117" y="2610"/>
                    <a:pt x="7114" y="2610"/>
                    <a:pt x="7110" y="2610"/>
                  </a:cubicBezTo>
                  <a:cubicBezTo>
                    <a:pt x="7106" y="2610"/>
                    <a:pt x="7101" y="2610"/>
                    <a:pt x="7099" y="2611"/>
                  </a:cubicBezTo>
                  <a:cubicBezTo>
                    <a:pt x="7072" y="2619"/>
                    <a:pt x="7082" y="2640"/>
                    <a:pt x="7060" y="2650"/>
                  </a:cubicBezTo>
                  <a:cubicBezTo>
                    <a:pt x="7054" y="2653"/>
                    <a:pt x="7049" y="2655"/>
                    <a:pt x="7047" y="2655"/>
                  </a:cubicBezTo>
                  <a:cubicBezTo>
                    <a:pt x="7038" y="2655"/>
                    <a:pt x="7046" y="2642"/>
                    <a:pt x="7038" y="2642"/>
                  </a:cubicBezTo>
                  <a:cubicBezTo>
                    <a:pt x="7037" y="2642"/>
                    <a:pt x="7035" y="2642"/>
                    <a:pt x="7032" y="2643"/>
                  </a:cubicBezTo>
                  <a:cubicBezTo>
                    <a:pt x="6995" y="2656"/>
                    <a:pt x="6963" y="2687"/>
                    <a:pt x="6935" y="2704"/>
                  </a:cubicBezTo>
                  <a:cubicBezTo>
                    <a:pt x="6930" y="2707"/>
                    <a:pt x="6888" y="2730"/>
                    <a:pt x="6882" y="2730"/>
                  </a:cubicBezTo>
                  <a:cubicBezTo>
                    <a:pt x="6880" y="2730"/>
                    <a:pt x="6882" y="2728"/>
                    <a:pt x="6887" y="2723"/>
                  </a:cubicBezTo>
                  <a:cubicBezTo>
                    <a:pt x="6909" y="2713"/>
                    <a:pt x="6919" y="2705"/>
                    <a:pt x="6911" y="2705"/>
                  </a:cubicBezTo>
                  <a:cubicBezTo>
                    <a:pt x="6908" y="2705"/>
                    <a:pt x="6901" y="2707"/>
                    <a:pt x="6891" y="2710"/>
                  </a:cubicBezTo>
                  <a:cubicBezTo>
                    <a:pt x="6880" y="2715"/>
                    <a:pt x="6842" y="2732"/>
                    <a:pt x="6848" y="2736"/>
                  </a:cubicBezTo>
                  <a:cubicBezTo>
                    <a:pt x="6850" y="2738"/>
                    <a:pt x="6872" y="2736"/>
                    <a:pt x="6864" y="2743"/>
                  </a:cubicBezTo>
                  <a:cubicBezTo>
                    <a:pt x="6863" y="2743"/>
                    <a:pt x="6796" y="2747"/>
                    <a:pt x="6791" y="2757"/>
                  </a:cubicBezTo>
                  <a:cubicBezTo>
                    <a:pt x="6789" y="2763"/>
                    <a:pt x="6796" y="2765"/>
                    <a:pt x="6792" y="2771"/>
                  </a:cubicBezTo>
                  <a:cubicBezTo>
                    <a:pt x="6788" y="2778"/>
                    <a:pt x="6776" y="2785"/>
                    <a:pt x="6768" y="2792"/>
                  </a:cubicBezTo>
                  <a:cubicBezTo>
                    <a:pt x="6765" y="2786"/>
                    <a:pt x="6765" y="2782"/>
                    <a:pt x="6758" y="2782"/>
                  </a:cubicBezTo>
                  <a:cubicBezTo>
                    <a:pt x="6753" y="2782"/>
                    <a:pt x="6744" y="2784"/>
                    <a:pt x="6729" y="2791"/>
                  </a:cubicBezTo>
                  <a:cubicBezTo>
                    <a:pt x="6720" y="2795"/>
                    <a:pt x="6670" y="2820"/>
                    <a:pt x="6686" y="2820"/>
                  </a:cubicBezTo>
                  <a:cubicBezTo>
                    <a:pt x="6686" y="2820"/>
                    <a:pt x="6686" y="2820"/>
                    <a:pt x="6687" y="2820"/>
                  </a:cubicBezTo>
                  <a:lnTo>
                    <a:pt x="6687" y="2820"/>
                  </a:lnTo>
                  <a:lnTo>
                    <a:pt x="6655" y="2832"/>
                  </a:lnTo>
                  <a:cubicBezTo>
                    <a:pt x="6652" y="2829"/>
                    <a:pt x="6658" y="2821"/>
                    <a:pt x="6649" y="2821"/>
                  </a:cubicBezTo>
                  <a:cubicBezTo>
                    <a:pt x="6648" y="2821"/>
                    <a:pt x="6648" y="2821"/>
                    <a:pt x="6647" y="2821"/>
                  </a:cubicBezTo>
                  <a:cubicBezTo>
                    <a:pt x="6636" y="2821"/>
                    <a:pt x="6617" y="2828"/>
                    <a:pt x="6605" y="2834"/>
                  </a:cubicBezTo>
                  <a:cubicBezTo>
                    <a:pt x="6577" y="2849"/>
                    <a:pt x="6572" y="2867"/>
                    <a:pt x="6551" y="2867"/>
                  </a:cubicBezTo>
                  <a:cubicBezTo>
                    <a:pt x="6547" y="2867"/>
                    <a:pt x="6544" y="2867"/>
                    <a:pt x="6540" y="2866"/>
                  </a:cubicBezTo>
                  <a:cubicBezTo>
                    <a:pt x="6539" y="2862"/>
                    <a:pt x="6537" y="2860"/>
                    <a:pt x="6534" y="2860"/>
                  </a:cubicBezTo>
                  <a:cubicBezTo>
                    <a:pt x="6526" y="2860"/>
                    <a:pt x="6510" y="2881"/>
                    <a:pt x="6491" y="2888"/>
                  </a:cubicBezTo>
                  <a:cubicBezTo>
                    <a:pt x="6474" y="2895"/>
                    <a:pt x="6447" y="2894"/>
                    <a:pt x="6436" y="2901"/>
                  </a:cubicBezTo>
                  <a:cubicBezTo>
                    <a:pt x="6433" y="2903"/>
                    <a:pt x="6415" y="2920"/>
                    <a:pt x="6416" y="2921"/>
                  </a:cubicBezTo>
                  <a:lnTo>
                    <a:pt x="6416" y="2921"/>
                  </a:lnTo>
                  <a:cubicBezTo>
                    <a:pt x="6406" y="2919"/>
                    <a:pt x="6411" y="2915"/>
                    <a:pt x="6404" y="2915"/>
                  </a:cubicBezTo>
                  <a:cubicBezTo>
                    <a:pt x="6401" y="2915"/>
                    <a:pt x="6397" y="2915"/>
                    <a:pt x="6390" y="2917"/>
                  </a:cubicBezTo>
                  <a:cubicBezTo>
                    <a:pt x="6378" y="2920"/>
                    <a:pt x="6353" y="2926"/>
                    <a:pt x="6349" y="2934"/>
                  </a:cubicBezTo>
                  <a:cubicBezTo>
                    <a:pt x="6344" y="2941"/>
                    <a:pt x="6321" y="2947"/>
                    <a:pt x="6304" y="2952"/>
                  </a:cubicBezTo>
                  <a:cubicBezTo>
                    <a:pt x="6294" y="2956"/>
                    <a:pt x="6293" y="2968"/>
                    <a:pt x="6270" y="2976"/>
                  </a:cubicBezTo>
                  <a:lnTo>
                    <a:pt x="6288" y="2976"/>
                  </a:lnTo>
                  <a:cubicBezTo>
                    <a:pt x="6280" y="2983"/>
                    <a:pt x="6274" y="2988"/>
                    <a:pt x="6258" y="2992"/>
                  </a:cubicBezTo>
                  <a:cubicBezTo>
                    <a:pt x="6256" y="2988"/>
                    <a:pt x="6254" y="2982"/>
                    <a:pt x="6270" y="2976"/>
                  </a:cubicBezTo>
                  <a:lnTo>
                    <a:pt x="6267" y="2965"/>
                  </a:lnTo>
                  <a:cubicBezTo>
                    <a:pt x="6255" y="2969"/>
                    <a:pt x="6235" y="2976"/>
                    <a:pt x="6237" y="2982"/>
                  </a:cubicBezTo>
                  <a:cubicBezTo>
                    <a:pt x="6224" y="2991"/>
                    <a:pt x="6220" y="2992"/>
                    <a:pt x="6205" y="2992"/>
                  </a:cubicBezTo>
                  <a:cubicBezTo>
                    <a:pt x="6190" y="2997"/>
                    <a:pt x="6188" y="2999"/>
                    <a:pt x="6190" y="3004"/>
                  </a:cubicBezTo>
                  <a:cubicBezTo>
                    <a:pt x="6192" y="3010"/>
                    <a:pt x="6171" y="3017"/>
                    <a:pt x="6159" y="3020"/>
                  </a:cubicBezTo>
                  <a:lnTo>
                    <a:pt x="6154" y="3002"/>
                  </a:lnTo>
                  <a:lnTo>
                    <a:pt x="6154" y="3002"/>
                  </a:lnTo>
                  <a:cubicBezTo>
                    <a:pt x="6156" y="3009"/>
                    <a:pt x="6104" y="3027"/>
                    <a:pt x="6089" y="3032"/>
                  </a:cubicBezTo>
                  <a:cubicBezTo>
                    <a:pt x="6078" y="3035"/>
                    <a:pt x="6072" y="3036"/>
                    <a:pt x="6067" y="3036"/>
                  </a:cubicBezTo>
                  <a:cubicBezTo>
                    <a:pt x="6064" y="3036"/>
                    <a:pt x="6062" y="3036"/>
                    <a:pt x="6059" y="3036"/>
                  </a:cubicBezTo>
                  <a:cubicBezTo>
                    <a:pt x="6056" y="3036"/>
                    <a:pt x="6053" y="3036"/>
                    <a:pt x="6048" y="3037"/>
                  </a:cubicBezTo>
                  <a:cubicBezTo>
                    <a:pt x="5976" y="3054"/>
                    <a:pt x="5901" y="3078"/>
                    <a:pt x="5828" y="3100"/>
                  </a:cubicBezTo>
                  <a:lnTo>
                    <a:pt x="5828" y="3100"/>
                  </a:lnTo>
                  <a:cubicBezTo>
                    <a:pt x="5829" y="3099"/>
                    <a:pt x="5826" y="3098"/>
                    <a:pt x="5820" y="3098"/>
                  </a:cubicBezTo>
                  <a:cubicBezTo>
                    <a:pt x="5818" y="3098"/>
                    <a:pt x="5814" y="3098"/>
                    <a:pt x="5809" y="3100"/>
                  </a:cubicBezTo>
                  <a:lnTo>
                    <a:pt x="5773" y="3111"/>
                  </a:lnTo>
                  <a:lnTo>
                    <a:pt x="5658" y="3148"/>
                  </a:lnTo>
                  <a:cubicBezTo>
                    <a:pt x="5607" y="3164"/>
                    <a:pt x="5552" y="3181"/>
                    <a:pt x="5501" y="3197"/>
                  </a:cubicBezTo>
                  <a:cubicBezTo>
                    <a:pt x="5480" y="3204"/>
                    <a:pt x="5459" y="3211"/>
                    <a:pt x="5449" y="3218"/>
                  </a:cubicBezTo>
                  <a:cubicBezTo>
                    <a:pt x="5442" y="3224"/>
                    <a:pt x="5423" y="3228"/>
                    <a:pt x="5413" y="3231"/>
                  </a:cubicBezTo>
                  <a:cubicBezTo>
                    <a:pt x="5421" y="3228"/>
                    <a:pt x="5428" y="3224"/>
                    <a:pt x="5422" y="3224"/>
                  </a:cubicBezTo>
                  <a:cubicBezTo>
                    <a:pt x="5421" y="3224"/>
                    <a:pt x="5419" y="3224"/>
                    <a:pt x="5416" y="3225"/>
                  </a:cubicBezTo>
                  <a:cubicBezTo>
                    <a:pt x="5387" y="3231"/>
                    <a:pt x="5352" y="3239"/>
                    <a:pt x="5322" y="3246"/>
                  </a:cubicBezTo>
                  <a:cubicBezTo>
                    <a:pt x="5310" y="3250"/>
                    <a:pt x="5273" y="3257"/>
                    <a:pt x="5265" y="3264"/>
                  </a:cubicBezTo>
                  <a:cubicBezTo>
                    <a:pt x="5260" y="3269"/>
                    <a:pt x="5272" y="3278"/>
                    <a:pt x="5273" y="3281"/>
                  </a:cubicBezTo>
                  <a:cubicBezTo>
                    <a:pt x="5267" y="3283"/>
                    <a:pt x="5262" y="3283"/>
                    <a:pt x="5258" y="3283"/>
                  </a:cubicBezTo>
                  <a:cubicBezTo>
                    <a:pt x="5245" y="3283"/>
                    <a:pt x="5239" y="3277"/>
                    <a:pt x="5237" y="3273"/>
                  </a:cubicBezTo>
                  <a:cubicBezTo>
                    <a:pt x="5236" y="3270"/>
                    <a:pt x="5234" y="3269"/>
                    <a:pt x="5230" y="3269"/>
                  </a:cubicBezTo>
                  <a:cubicBezTo>
                    <a:pt x="5220" y="3269"/>
                    <a:pt x="5201" y="3276"/>
                    <a:pt x="5183" y="3280"/>
                  </a:cubicBezTo>
                  <a:cubicBezTo>
                    <a:pt x="5152" y="3286"/>
                    <a:pt x="5115" y="3296"/>
                    <a:pt x="5084" y="3300"/>
                  </a:cubicBezTo>
                  <a:cubicBezTo>
                    <a:pt x="5082" y="3301"/>
                    <a:pt x="5081" y="3301"/>
                    <a:pt x="5079" y="3301"/>
                  </a:cubicBezTo>
                  <a:cubicBezTo>
                    <a:pt x="5075" y="3301"/>
                    <a:pt x="5071" y="3300"/>
                    <a:pt x="5068" y="3300"/>
                  </a:cubicBezTo>
                  <a:cubicBezTo>
                    <a:pt x="5067" y="3300"/>
                    <a:pt x="5066" y="3300"/>
                    <a:pt x="5065" y="3300"/>
                  </a:cubicBezTo>
                  <a:cubicBezTo>
                    <a:pt x="5049" y="3305"/>
                    <a:pt x="5041" y="3311"/>
                    <a:pt x="5028" y="3316"/>
                  </a:cubicBezTo>
                  <a:cubicBezTo>
                    <a:pt x="5001" y="3329"/>
                    <a:pt x="4960" y="3327"/>
                    <a:pt x="4932" y="3331"/>
                  </a:cubicBezTo>
                  <a:cubicBezTo>
                    <a:pt x="4899" y="3335"/>
                    <a:pt x="4894" y="3344"/>
                    <a:pt x="4880" y="3355"/>
                  </a:cubicBezTo>
                  <a:cubicBezTo>
                    <a:pt x="4873" y="3360"/>
                    <a:pt x="4868" y="3362"/>
                    <a:pt x="4865" y="3362"/>
                  </a:cubicBezTo>
                  <a:cubicBezTo>
                    <a:pt x="4857" y="3362"/>
                    <a:pt x="4858" y="3350"/>
                    <a:pt x="4857" y="3348"/>
                  </a:cubicBezTo>
                  <a:cubicBezTo>
                    <a:pt x="4855" y="3348"/>
                    <a:pt x="4854" y="3347"/>
                    <a:pt x="4852" y="3347"/>
                  </a:cubicBezTo>
                  <a:cubicBezTo>
                    <a:pt x="4841" y="3347"/>
                    <a:pt x="4816" y="3364"/>
                    <a:pt x="4813" y="3366"/>
                  </a:cubicBezTo>
                  <a:cubicBezTo>
                    <a:pt x="4804" y="3370"/>
                    <a:pt x="4797" y="3371"/>
                    <a:pt x="4791" y="3371"/>
                  </a:cubicBezTo>
                  <a:cubicBezTo>
                    <a:pt x="4779" y="3371"/>
                    <a:pt x="4771" y="3366"/>
                    <a:pt x="4758" y="3366"/>
                  </a:cubicBezTo>
                  <a:cubicBezTo>
                    <a:pt x="4735" y="3367"/>
                    <a:pt x="4705" y="3375"/>
                    <a:pt x="4681" y="3381"/>
                  </a:cubicBezTo>
                  <a:cubicBezTo>
                    <a:pt x="4670" y="3384"/>
                    <a:pt x="4612" y="3398"/>
                    <a:pt x="4591" y="3398"/>
                  </a:cubicBezTo>
                  <a:cubicBezTo>
                    <a:pt x="4586" y="3398"/>
                    <a:pt x="4583" y="3397"/>
                    <a:pt x="4583" y="3396"/>
                  </a:cubicBezTo>
                  <a:cubicBezTo>
                    <a:pt x="4564" y="3397"/>
                    <a:pt x="4542" y="3403"/>
                    <a:pt x="4524" y="3408"/>
                  </a:cubicBezTo>
                  <a:cubicBezTo>
                    <a:pt x="4457" y="3424"/>
                    <a:pt x="4385" y="3435"/>
                    <a:pt x="4317" y="3451"/>
                  </a:cubicBezTo>
                  <a:cubicBezTo>
                    <a:pt x="4294" y="3456"/>
                    <a:pt x="4265" y="3463"/>
                    <a:pt x="4266" y="3472"/>
                  </a:cubicBezTo>
                  <a:lnTo>
                    <a:pt x="4266" y="3472"/>
                  </a:lnTo>
                  <a:cubicBezTo>
                    <a:pt x="4266" y="3467"/>
                    <a:pt x="4269" y="3459"/>
                    <a:pt x="4254" y="3458"/>
                  </a:cubicBezTo>
                  <a:cubicBezTo>
                    <a:pt x="4253" y="3458"/>
                    <a:pt x="4252" y="3458"/>
                    <a:pt x="4252" y="3458"/>
                  </a:cubicBezTo>
                  <a:cubicBezTo>
                    <a:pt x="4240" y="3458"/>
                    <a:pt x="4233" y="3463"/>
                    <a:pt x="4221" y="3464"/>
                  </a:cubicBezTo>
                  <a:lnTo>
                    <a:pt x="4196" y="3465"/>
                  </a:lnTo>
                  <a:cubicBezTo>
                    <a:pt x="4162" y="3465"/>
                    <a:pt x="4130" y="3472"/>
                    <a:pt x="4095" y="3476"/>
                  </a:cubicBezTo>
                  <a:cubicBezTo>
                    <a:pt x="4087" y="3479"/>
                    <a:pt x="4067" y="3483"/>
                    <a:pt x="4049" y="3486"/>
                  </a:cubicBezTo>
                  <a:cubicBezTo>
                    <a:pt x="4031" y="3489"/>
                    <a:pt x="4015" y="3491"/>
                    <a:pt x="4013" y="3491"/>
                  </a:cubicBezTo>
                  <a:cubicBezTo>
                    <a:pt x="4002" y="3503"/>
                    <a:pt x="4013" y="3514"/>
                    <a:pt x="3998" y="3527"/>
                  </a:cubicBezTo>
                  <a:cubicBezTo>
                    <a:pt x="3997" y="3527"/>
                    <a:pt x="3995" y="3528"/>
                    <a:pt x="3992" y="3528"/>
                  </a:cubicBezTo>
                  <a:cubicBezTo>
                    <a:pt x="3978" y="3528"/>
                    <a:pt x="3950" y="3522"/>
                    <a:pt x="3970" y="3511"/>
                  </a:cubicBezTo>
                  <a:cubicBezTo>
                    <a:pt x="3988" y="3502"/>
                    <a:pt x="3984" y="3499"/>
                    <a:pt x="3968" y="3499"/>
                  </a:cubicBezTo>
                  <a:cubicBezTo>
                    <a:pt x="3961" y="3499"/>
                    <a:pt x="3953" y="3499"/>
                    <a:pt x="3943" y="3500"/>
                  </a:cubicBezTo>
                  <a:cubicBezTo>
                    <a:pt x="3929" y="3502"/>
                    <a:pt x="3905" y="3505"/>
                    <a:pt x="3895" y="3509"/>
                  </a:cubicBezTo>
                  <a:cubicBezTo>
                    <a:pt x="3886" y="3514"/>
                    <a:pt x="3892" y="3515"/>
                    <a:pt x="3873" y="3516"/>
                  </a:cubicBezTo>
                  <a:cubicBezTo>
                    <a:pt x="3873" y="3516"/>
                    <a:pt x="3872" y="3516"/>
                    <a:pt x="3871" y="3516"/>
                  </a:cubicBezTo>
                  <a:cubicBezTo>
                    <a:pt x="3854" y="3516"/>
                    <a:pt x="3799" y="3509"/>
                    <a:pt x="3806" y="3502"/>
                  </a:cubicBezTo>
                  <a:lnTo>
                    <a:pt x="3806" y="3502"/>
                  </a:lnTo>
                  <a:cubicBezTo>
                    <a:pt x="3796" y="3511"/>
                    <a:pt x="3785" y="3513"/>
                    <a:pt x="3755" y="3515"/>
                  </a:cubicBezTo>
                  <a:cubicBezTo>
                    <a:pt x="3730" y="3519"/>
                    <a:pt x="3707" y="3521"/>
                    <a:pt x="3684" y="3527"/>
                  </a:cubicBezTo>
                  <a:cubicBezTo>
                    <a:pt x="3679" y="3528"/>
                    <a:pt x="3658" y="3536"/>
                    <a:pt x="3653" y="3536"/>
                  </a:cubicBezTo>
                  <a:cubicBezTo>
                    <a:pt x="3653" y="3536"/>
                    <a:pt x="3653" y="3536"/>
                    <a:pt x="3652" y="3536"/>
                  </a:cubicBezTo>
                  <a:cubicBezTo>
                    <a:pt x="3645" y="3534"/>
                    <a:pt x="3637" y="3529"/>
                    <a:pt x="3628" y="3529"/>
                  </a:cubicBezTo>
                  <a:cubicBezTo>
                    <a:pt x="3610" y="3530"/>
                    <a:pt x="3595" y="3536"/>
                    <a:pt x="3578" y="3538"/>
                  </a:cubicBezTo>
                  <a:lnTo>
                    <a:pt x="3518" y="3543"/>
                  </a:lnTo>
                  <a:cubicBezTo>
                    <a:pt x="3513" y="3542"/>
                    <a:pt x="3509" y="3541"/>
                    <a:pt x="3506" y="3541"/>
                  </a:cubicBezTo>
                  <a:cubicBezTo>
                    <a:pt x="3490" y="3541"/>
                    <a:pt x="3486" y="3552"/>
                    <a:pt x="3483" y="3556"/>
                  </a:cubicBezTo>
                  <a:cubicBezTo>
                    <a:pt x="3480" y="3562"/>
                    <a:pt x="3466" y="3564"/>
                    <a:pt x="3451" y="3565"/>
                  </a:cubicBezTo>
                  <a:cubicBezTo>
                    <a:pt x="3451" y="3555"/>
                    <a:pt x="3454" y="3551"/>
                    <a:pt x="3432" y="3551"/>
                  </a:cubicBezTo>
                  <a:cubicBezTo>
                    <a:pt x="3428" y="3551"/>
                    <a:pt x="3424" y="3551"/>
                    <a:pt x="3418" y="3551"/>
                  </a:cubicBezTo>
                  <a:cubicBezTo>
                    <a:pt x="3353" y="3555"/>
                    <a:pt x="3287" y="3559"/>
                    <a:pt x="3222" y="3562"/>
                  </a:cubicBezTo>
                  <a:cubicBezTo>
                    <a:pt x="3217" y="3562"/>
                    <a:pt x="3147" y="3566"/>
                    <a:pt x="3157" y="3570"/>
                  </a:cubicBezTo>
                  <a:cubicBezTo>
                    <a:pt x="3172" y="3576"/>
                    <a:pt x="3146" y="3578"/>
                    <a:pt x="3129" y="3578"/>
                  </a:cubicBezTo>
                  <a:cubicBezTo>
                    <a:pt x="3126" y="3578"/>
                    <a:pt x="3123" y="3578"/>
                    <a:pt x="3121" y="3578"/>
                  </a:cubicBezTo>
                  <a:cubicBezTo>
                    <a:pt x="3106" y="3576"/>
                    <a:pt x="3115" y="3571"/>
                    <a:pt x="3104" y="3569"/>
                  </a:cubicBezTo>
                  <a:cubicBezTo>
                    <a:pt x="3101" y="3569"/>
                    <a:pt x="3097" y="3568"/>
                    <a:pt x="3092" y="3568"/>
                  </a:cubicBezTo>
                  <a:cubicBezTo>
                    <a:pt x="3086" y="3568"/>
                    <a:pt x="3079" y="3569"/>
                    <a:pt x="3074" y="3569"/>
                  </a:cubicBezTo>
                  <a:cubicBezTo>
                    <a:pt x="3071" y="3569"/>
                    <a:pt x="3065" y="3569"/>
                    <a:pt x="3059" y="3569"/>
                  </a:cubicBezTo>
                  <a:cubicBezTo>
                    <a:pt x="3036" y="3569"/>
                    <a:pt x="3003" y="3570"/>
                    <a:pt x="2993" y="3575"/>
                  </a:cubicBezTo>
                  <a:cubicBezTo>
                    <a:pt x="2981" y="3580"/>
                    <a:pt x="2966" y="3576"/>
                    <a:pt x="2945" y="3579"/>
                  </a:cubicBezTo>
                  <a:cubicBezTo>
                    <a:pt x="2934" y="3581"/>
                    <a:pt x="2920" y="3589"/>
                    <a:pt x="2914" y="3589"/>
                  </a:cubicBezTo>
                  <a:cubicBezTo>
                    <a:pt x="2907" y="3589"/>
                    <a:pt x="2902" y="3584"/>
                    <a:pt x="2895" y="3582"/>
                  </a:cubicBezTo>
                  <a:cubicBezTo>
                    <a:pt x="2880" y="3579"/>
                    <a:pt x="2863" y="3578"/>
                    <a:pt x="2846" y="3578"/>
                  </a:cubicBezTo>
                  <a:cubicBezTo>
                    <a:pt x="2841" y="3578"/>
                    <a:pt x="2836" y="3578"/>
                    <a:pt x="2831" y="3578"/>
                  </a:cubicBezTo>
                  <a:cubicBezTo>
                    <a:pt x="2797" y="3579"/>
                    <a:pt x="2758" y="3580"/>
                    <a:pt x="2724" y="3582"/>
                  </a:cubicBezTo>
                  <a:cubicBezTo>
                    <a:pt x="2707" y="3582"/>
                    <a:pt x="2700" y="3587"/>
                    <a:pt x="2700" y="3592"/>
                  </a:cubicBezTo>
                  <a:cubicBezTo>
                    <a:pt x="2695" y="3594"/>
                    <a:pt x="2693" y="3595"/>
                    <a:pt x="2692" y="3597"/>
                  </a:cubicBezTo>
                  <a:lnTo>
                    <a:pt x="2692" y="3597"/>
                  </a:lnTo>
                  <a:cubicBezTo>
                    <a:pt x="2692" y="3587"/>
                    <a:pt x="2686" y="3578"/>
                    <a:pt x="2671" y="3577"/>
                  </a:cubicBezTo>
                  <a:cubicBezTo>
                    <a:pt x="2663" y="3577"/>
                    <a:pt x="2642" y="3575"/>
                    <a:pt x="2626" y="3575"/>
                  </a:cubicBezTo>
                  <a:cubicBezTo>
                    <a:pt x="2616" y="3575"/>
                    <a:pt x="2608" y="3576"/>
                    <a:pt x="2606" y="3577"/>
                  </a:cubicBezTo>
                  <a:cubicBezTo>
                    <a:pt x="2596" y="3583"/>
                    <a:pt x="2594" y="3589"/>
                    <a:pt x="2578" y="3589"/>
                  </a:cubicBezTo>
                  <a:cubicBezTo>
                    <a:pt x="2572" y="3589"/>
                    <a:pt x="2564" y="3588"/>
                    <a:pt x="2552" y="3586"/>
                  </a:cubicBezTo>
                  <a:cubicBezTo>
                    <a:pt x="2522" y="3583"/>
                    <a:pt x="2488" y="3580"/>
                    <a:pt x="2455" y="3580"/>
                  </a:cubicBezTo>
                  <a:cubicBezTo>
                    <a:pt x="2452" y="3580"/>
                    <a:pt x="2448" y="3580"/>
                    <a:pt x="2444" y="3580"/>
                  </a:cubicBezTo>
                  <a:cubicBezTo>
                    <a:pt x="2424" y="3580"/>
                    <a:pt x="2407" y="3590"/>
                    <a:pt x="2391" y="3590"/>
                  </a:cubicBezTo>
                  <a:cubicBezTo>
                    <a:pt x="2389" y="3590"/>
                    <a:pt x="2387" y="3590"/>
                    <a:pt x="2386" y="3589"/>
                  </a:cubicBezTo>
                  <a:cubicBezTo>
                    <a:pt x="2357" y="3585"/>
                    <a:pt x="2355" y="3569"/>
                    <a:pt x="2321" y="3565"/>
                  </a:cubicBezTo>
                  <a:cubicBezTo>
                    <a:pt x="2319" y="3565"/>
                    <a:pt x="2318" y="3565"/>
                    <a:pt x="2316" y="3565"/>
                  </a:cubicBezTo>
                  <a:cubicBezTo>
                    <a:pt x="2304" y="3565"/>
                    <a:pt x="2315" y="3575"/>
                    <a:pt x="2313" y="3578"/>
                  </a:cubicBezTo>
                  <a:cubicBezTo>
                    <a:pt x="2298" y="3577"/>
                    <a:pt x="2290" y="3565"/>
                    <a:pt x="2275" y="3565"/>
                  </a:cubicBezTo>
                  <a:cubicBezTo>
                    <a:pt x="2274" y="3565"/>
                    <a:pt x="2272" y="3565"/>
                    <a:pt x="2270" y="3565"/>
                  </a:cubicBezTo>
                  <a:cubicBezTo>
                    <a:pt x="2266" y="3566"/>
                    <a:pt x="2260" y="3586"/>
                    <a:pt x="2241" y="3586"/>
                  </a:cubicBezTo>
                  <a:cubicBezTo>
                    <a:pt x="2238" y="3586"/>
                    <a:pt x="2234" y="3585"/>
                    <a:pt x="2229" y="3583"/>
                  </a:cubicBezTo>
                  <a:cubicBezTo>
                    <a:pt x="2217" y="3578"/>
                    <a:pt x="2231" y="3572"/>
                    <a:pt x="2207" y="3567"/>
                  </a:cubicBezTo>
                  <a:cubicBezTo>
                    <a:pt x="2200" y="3565"/>
                    <a:pt x="2186" y="3564"/>
                    <a:pt x="2175" y="3564"/>
                  </a:cubicBezTo>
                  <a:cubicBezTo>
                    <a:pt x="2173" y="3564"/>
                    <a:pt x="2171" y="3564"/>
                    <a:pt x="2169" y="3564"/>
                  </a:cubicBezTo>
                  <a:cubicBezTo>
                    <a:pt x="2144" y="3565"/>
                    <a:pt x="2169" y="3578"/>
                    <a:pt x="2137" y="3578"/>
                  </a:cubicBezTo>
                  <a:cubicBezTo>
                    <a:pt x="2134" y="3578"/>
                    <a:pt x="2130" y="3578"/>
                    <a:pt x="2124" y="3577"/>
                  </a:cubicBezTo>
                  <a:cubicBezTo>
                    <a:pt x="2128" y="3571"/>
                    <a:pt x="2124" y="3565"/>
                    <a:pt x="2110" y="3559"/>
                  </a:cubicBezTo>
                  <a:cubicBezTo>
                    <a:pt x="2098" y="3556"/>
                    <a:pt x="2082" y="3552"/>
                    <a:pt x="2071" y="3552"/>
                  </a:cubicBezTo>
                  <a:cubicBezTo>
                    <a:pt x="2064" y="3552"/>
                    <a:pt x="2059" y="3554"/>
                    <a:pt x="2058" y="3558"/>
                  </a:cubicBezTo>
                  <a:cubicBezTo>
                    <a:pt x="2059" y="3549"/>
                    <a:pt x="2050" y="3546"/>
                    <a:pt x="2038" y="3546"/>
                  </a:cubicBezTo>
                  <a:cubicBezTo>
                    <a:pt x="2029" y="3546"/>
                    <a:pt x="2018" y="3548"/>
                    <a:pt x="2007" y="3550"/>
                  </a:cubicBezTo>
                  <a:cubicBezTo>
                    <a:pt x="2009" y="3540"/>
                    <a:pt x="1902" y="3539"/>
                    <a:pt x="1883" y="3537"/>
                  </a:cubicBezTo>
                  <a:lnTo>
                    <a:pt x="1883" y="3537"/>
                  </a:lnTo>
                  <a:cubicBezTo>
                    <a:pt x="1921" y="3541"/>
                    <a:pt x="1925" y="3550"/>
                    <a:pt x="1904" y="3550"/>
                  </a:cubicBezTo>
                  <a:cubicBezTo>
                    <a:pt x="1897" y="3550"/>
                    <a:pt x="1887" y="3549"/>
                    <a:pt x="1875" y="3547"/>
                  </a:cubicBezTo>
                  <a:cubicBezTo>
                    <a:pt x="1841" y="3539"/>
                    <a:pt x="1805" y="3534"/>
                    <a:pt x="1770" y="3529"/>
                  </a:cubicBezTo>
                  <a:lnTo>
                    <a:pt x="1770" y="3529"/>
                  </a:lnTo>
                  <a:cubicBezTo>
                    <a:pt x="1767" y="3541"/>
                    <a:pt x="1857" y="3555"/>
                    <a:pt x="1886" y="3560"/>
                  </a:cubicBezTo>
                  <a:cubicBezTo>
                    <a:pt x="1858" y="3557"/>
                    <a:pt x="1830" y="3554"/>
                    <a:pt x="1803" y="3550"/>
                  </a:cubicBezTo>
                  <a:cubicBezTo>
                    <a:pt x="1785" y="3548"/>
                    <a:pt x="1756" y="3542"/>
                    <a:pt x="1749" y="3535"/>
                  </a:cubicBezTo>
                  <a:cubicBezTo>
                    <a:pt x="1742" y="3527"/>
                    <a:pt x="1762" y="3527"/>
                    <a:pt x="1740" y="3520"/>
                  </a:cubicBezTo>
                  <a:cubicBezTo>
                    <a:pt x="1723" y="3514"/>
                    <a:pt x="1710" y="3513"/>
                    <a:pt x="1699" y="3513"/>
                  </a:cubicBezTo>
                  <a:cubicBezTo>
                    <a:pt x="1686" y="3513"/>
                    <a:pt x="1674" y="3514"/>
                    <a:pt x="1660" y="3514"/>
                  </a:cubicBezTo>
                  <a:cubicBezTo>
                    <a:pt x="1653" y="3514"/>
                    <a:pt x="1646" y="3514"/>
                    <a:pt x="1637" y="3513"/>
                  </a:cubicBezTo>
                  <a:cubicBezTo>
                    <a:pt x="1600" y="3507"/>
                    <a:pt x="1576" y="3497"/>
                    <a:pt x="1553" y="3485"/>
                  </a:cubicBezTo>
                  <a:cubicBezTo>
                    <a:pt x="1552" y="3492"/>
                    <a:pt x="1521" y="3496"/>
                    <a:pt x="1503" y="3496"/>
                  </a:cubicBezTo>
                  <a:cubicBezTo>
                    <a:pt x="1474" y="3495"/>
                    <a:pt x="1490" y="3486"/>
                    <a:pt x="1481" y="3484"/>
                  </a:cubicBezTo>
                  <a:cubicBezTo>
                    <a:pt x="1478" y="3483"/>
                    <a:pt x="1476" y="3483"/>
                    <a:pt x="1474" y="3483"/>
                  </a:cubicBezTo>
                  <a:cubicBezTo>
                    <a:pt x="1473" y="3483"/>
                    <a:pt x="1472" y="3483"/>
                    <a:pt x="1472" y="3483"/>
                  </a:cubicBezTo>
                  <a:lnTo>
                    <a:pt x="1472" y="3483"/>
                  </a:lnTo>
                  <a:cubicBezTo>
                    <a:pt x="1473" y="3480"/>
                    <a:pt x="1474" y="3478"/>
                    <a:pt x="1470" y="3476"/>
                  </a:cubicBezTo>
                  <a:cubicBezTo>
                    <a:pt x="1455" y="3470"/>
                    <a:pt x="1419" y="3465"/>
                    <a:pt x="1402" y="3462"/>
                  </a:cubicBezTo>
                  <a:cubicBezTo>
                    <a:pt x="1386" y="3461"/>
                    <a:pt x="1360" y="3456"/>
                    <a:pt x="1344" y="3456"/>
                  </a:cubicBezTo>
                  <a:cubicBezTo>
                    <a:pt x="1340" y="3456"/>
                    <a:pt x="1337" y="3456"/>
                    <a:pt x="1334" y="3457"/>
                  </a:cubicBezTo>
                  <a:cubicBezTo>
                    <a:pt x="1329" y="3458"/>
                    <a:pt x="1327" y="3459"/>
                    <a:pt x="1322" y="3459"/>
                  </a:cubicBezTo>
                  <a:cubicBezTo>
                    <a:pt x="1318" y="3459"/>
                    <a:pt x="1314" y="3458"/>
                    <a:pt x="1305" y="3456"/>
                  </a:cubicBezTo>
                  <a:cubicBezTo>
                    <a:pt x="1296" y="3452"/>
                    <a:pt x="1286" y="3449"/>
                    <a:pt x="1284" y="3445"/>
                  </a:cubicBezTo>
                  <a:cubicBezTo>
                    <a:pt x="1280" y="3438"/>
                    <a:pt x="1277" y="3439"/>
                    <a:pt x="1263" y="3437"/>
                  </a:cubicBezTo>
                  <a:cubicBezTo>
                    <a:pt x="1243" y="3431"/>
                    <a:pt x="1223" y="3434"/>
                    <a:pt x="1202" y="3430"/>
                  </a:cubicBezTo>
                  <a:cubicBezTo>
                    <a:pt x="1182" y="3425"/>
                    <a:pt x="1161" y="3420"/>
                    <a:pt x="1140" y="3414"/>
                  </a:cubicBezTo>
                  <a:cubicBezTo>
                    <a:pt x="1128" y="3410"/>
                    <a:pt x="1112" y="3398"/>
                    <a:pt x="1104" y="3397"/>
                  </a:cubicBezTo>
                  <a:cubicBezTo>
                    <a:pt x="1103" y="3396"/>
                    <a:pt x="1103" y="3396"/>
                    <a:pt x="1102" y="3396"/>
                  </a:cubicBezTo>
                  <a:lnTo>
                    <a:pt x="1102" y="3396"/>
                  </a:lnTo>
                  <a:cubicBezTo>
                    <a:pt x="1100" y="3396"/>
                    <a:pt x="1103" y="3399"/>
                    <a:pt x="1100" y="3399"/>
                  </a:cubicBezTo>
                  <a:cubicBezTo>
                    <a:pt x="1100" y="3399"/>
                    <a:pt x="1099" y="3399"/>
                    <a:pt x="1099" y="3399"/>
                  </a:cubicBezTo>
                  <a:lnTo>
                    <a:pt x="1082" y="3395"/>
                  </a:lnTo>
                  <a:lnTo>
                    <a:pt x="1003" y="3369"/>
                  </a:lnTo>
                  <a:cubicBezTo>
                    <a:pt x="982" y="3363"/>
                    <a:pt x="943" y="3348"/>
                    <a:pt x="926" y="3348"/>
                  </a:cubicBezTo>
                  <a:cubicBezTo>
                    <a:pt x="922" y="3348"/>
                    <a:pt x="919" y="3349"/>
                    <a:pt x="918" y="3351"/>
                  </a:cubicBezTo>
                  <a:lnTo>
                    <a:pt x="918" y="3351"/>
                  </a:lnTo>
                  <a:cubicBezTo>
                    <a:pt x="921" y="3342"/>
                    <a:pt x="867" y="3321"/>
                    <a:pt x="846" y="3314"/>
                  </a:cubicBezTo>
                  <a:cubicBezTo>
                    <a:pt x="817" y="3303"/>
                    <a:pt x="810" y="3308"/>
                    <a:pt x="782" y="3295"/>
                  </a:cubicBezTo>
                  <a:cubicBezTo>
                    <a:pt x="771" y="3290"/>
                    <a:pt x="782" y="3286"/>
                    <a:pt x="772" y="3280"/>
                  </a:cubicBezTo>
                  <a:cubicBezTo>
                    <a:pt x="762" y="3273"/>
                    <a:pt x="748" y="3266"/>
                    <a:pt x="735" y="3262"/>
                  </a:cubicBezTo>
                  <a:cubicBezTo>
                    <a:pt x="720" y="3257"/>
                    <a:pt x="703" y="3251"/>
                    <a:pt x="689" y="3247"/>
                  </a:cubicBezTo>
                  <a:cubicBezTo>
                    <a:pt x="688" y="3247"/>
                    <a:pt x="687" y="3247"/>
                    <a:pt x="686" y="3247"/>
                  </a:cubicBezTo>
                  <a:cubicBezTo>
                    <a:pt x="682" y="3247"/>
                    <a:pt x="682" y="3250"/>
                    <a:pt x="681" y="3252"/>
                  </a:cubicBezTo>
                  <a:lnTo>
                    <a:pt x="681" y="3252"/>
                  </a:lnTo>
                  <a:cubicBezTo>
                    <a:pt x="683" y="3241"/>
                    <a:pt x="646" y="3234"/>
                    <a:pt x="630" y="3225"/>
                  </a:cubicBezTo>
                  <a:cubicBezTo>
                    <a:pt x="610" y="3214"/>
                    <a:pt x="645" y="3207"/>
                    <a:pt x="614" y="3195"/>
                  </a:cubicBezTo>
                  <a:cubicBezTo>
                    <a:pt x="605" y="3191"/>
                    <a:pt x="598" y="3190"/>
                    <a:pt x="593" y="3190"/>
                  </a:cubicBezTo>
                  <a:cubicBezTo>
                    <a:pt x="578" y="3190"/>
                    <a:pt x="578" y="3203"/>
                    <a:pt x="566" y="3204"/>
                  </a:cubicBezTo>
                  <a:cubicBezTo>
                    <a:pt x="566" y="3204"/>
                    <a:pt x="566" y="3204"/>
                    <a:pt x="565" y="3204"/>
                  </a:cubicBezTo>
                  <a:cubicBezTo>
                    <a:pt x="551" y="3204"/>
                    <a:pt x="531" y="3169"/>
                    <a:pt x="533" y="3169"/>
                  </a:cubicBezTo>
                  <a:cubicBezTo>
                    <a:pt x="529" y="3169"/>
                    <a:pt x="528" y="3171"/>
                    <a:pt x="525" y="3171"/>
                  </a:cubicBezTo>
                  <a:cubicBezTo>
                    <a:pt x="523" y="3171"/>
                    <a:pt x="519" y="3170"/>
                    <a:pt x="510" y="3165"/>
                  </a:cubicBezTo>
                  <a:cubicBezTo>
                    <a:pt x="505" y="3162"/>
                    <a:pt x="491" y="3153"/>
                    <a:pt x="486" y="3151"/>
                  </a:cubicBezTo>
                  <a:cubicBezTo>
                    <a:pt x="485" y="3151"/>
                    <a:pt x="484" y="3151"/>
                    <a:pt x="484" y="3151"/>
                  </a:cubicBezTo>
                  <a:cubicBezTo>
                    <a:pt x="481" y="3151"/>
                    <a:pt x="482" y="3155"/>
                    <a:pt x="479" y="3155"/>
                  </a:cubicBezTo>
                  <a:cubicBezTo>
                    <a:pt x="478" y="3155"/>
                    <a:pt x="478" y="3155"/>
                    <a:pt x="477" y="3155"/>
                  </a:cubicBezTo>
                  <a:cubicBezTo>
                    <a:pt x="470" y="3154"/>
                    <a:pt x="458" y="3144"/>
                    <a:pt x="450" y="3139"/>
                  </a:cubicBezTo>
                  <a:cubicBezTo>
                    <a:pt x="455" y="3135"/>
                    <a:pt x="455" y="3128"/>
                    <a:pt x="433" y="3117"/>
                  </a:cubicBezTo>
                  <a:cubicBezTo>
                    <a:pt x="404" y="3101"/>
                    <a:pt x="397" y="3101"/>
                    <a:pt x="402" y="3089"/>
                  </a:cubicBezTo>
                  <a:cubicBezTo>
                    <a:pt x="403" y="3085"/>
                    <a:pt x="369" y="3058"/>
                    <a:pt x="363" y="3057"/>
                  </a:cubicBezTo>
                  <a:cubicBezTo>
                    <a:pt x="363" y="3057"/>
                    <a:pt x="363" y="3057"/>
                    <a:pt x="362" y="3057"/>
                  </a:cubicBezTo>
                  <a:cubicBezTo>
                    <a:pt x="359" y="3057"/>
                    <a:pt x="360" y="3060"/>
                    <a:pt x="358" y="3060"/>
                  </a:cubicBezTo>
                  <a:cubicBezTo>
                    <a:pt x="357" y="3060"/>
                    <a:pt x="354" y="3059"/>
                    <a:pt x="349" y="3055"/>
                  </a:cubicBezTo>
                  <a:cubicBezTo>
                    <a:pt x="330" y="3043"/>
                    <a:pt x="312" y="3027"/>
                    <a:pt x="298" y="3010"/>
                  </a:cubicBezTo>
                  <a:cubicBezTo>
                    <a:pt x="282" y="2993"/>
                    <a:pt x="283" y="2987"/>
                    <a:pt x="272" y="2971"/>
                  </a:cubicBezTo>
                  <a:cubicBezTo>
                    <a:pt x="259" y="2957"/>
                    <a:pt x="242" y="2935"/>
                    <a:pt x="228" y="2926"/>
                  </a:cubicBezTo>
                  <a:cubicBezTo>
                    <a:pt x="209" y="2915"/>
                    <a:pt x="189" y="2872"/>
                    <a:pt x="191" y="2872"/>
                  </a:cubicBezTo>
                  <a:lnTo>
                    <a:pt x="191" y="2872"/>
                  </a:lnTo>
                  <a:cubicBezTo>
                    <a:pt x="191" y="2872"/>
                    <a:pt x="191" y="2872"/>
                    <a:pt x="191" y="2872"/>
                  </a:cubicBezTo>
                  <a:cubicBezTo>
                    <a:pt x="188" y="2869"/>
                    <a:pt x="186" y="2868"/>
                    <a:pt x="185" y="2868"/>
                  </a:cubicBezTo>
                  <a:cubicBezTo>
                    <a:pt x="176" y="2868"/>
                    <a:pt x="192" y="2905"/>
                    <a:pt x="190" y="2907"/>
                  </a:cubicBezTo>
                  <a:cubicBezTo>
                    <a:pt x="190" y="2907"/>
                    <a:pt x="190" y="2907"/>
                    <a:pt x="190" y="2907"/>
                  </a:cubicBezTo>
                  <a:cubicBezTo>
                    <a:pt x="188" y="2907"/>
                    <a:pt x="170" y="2885"/>
                    <a:pt x="174" y="2881"/>
                  </a:cubicBezTo>
                  <a:cubicBezTo>
                    <a:pt x="177" y="2876"/>
                    <a:pt x="158" y="2853"/>
                    <a:pt x="148" y="2842"/>
                  </a:cubicBezTo>
                  <a:cubicBezTo>
                    <a:pt x="125" y="2818"/>
                    <a:pt x="142" y="2825"/>
                    <a:pt x="139" y="2805"/>
                  </a:cubicBezTo>
                  <a:cubicBezTo>
                    <a:pt x="137" y="2792"/>
                    <a:pt x="128" y="2793"/>
                    <a:pt x="126" y="2790"/>
                  </a:cubicBezTo>
                  <a:cubicBezTo>
                    <a:pt x="126" y="2790"/>
                    <a:pt x="125" y="2790"/>
                    <a:pt x="125" y="2790"/>
                  </a:cubicBezTo>
                  <a:cubicBezTo>
                    <a:pt x="119" y="2790"/>
                    <a:pt x="109" y="2771"/>
                    <a:pt x="104" y="2761"/>
                  </a:cubicBezTo>
                  <a:cubicBezTo>
                    <a:pt x="87" y="2731"/>
                    <a:pt x="92" y="2723"/>
                    <a:pt x="72" y="2701"/>
                  </a:cubicBezTo>
                  <a:cubicBezTo>
                    <a:pt x="71" y="2698"/>
                    <a:pt x="59" y="2680"/>
                    <a:pt x="59" y="2675"/>
                  </a:cubicBezTo>
                  <a:cubicBezTo>
                    <a:pt x="59" y="2674"/>
                    <a:pt x="59" y="2673"/>
                    <a:pt x="60" y="2673"/>
                  </a:cubicBezTo>
                  <a:cubicBezTo>
                    <a:pt x="63" y="2673"/>
                    <a:pt x="71" y="2681"/>
                    <a:pt x="76" y="2681"/>
                  </a:cubicBezTo>
                  <a:cubicBezTo>
                    <a:pt x="79" y="2681"/>
                    <a:pt x="80" y="2678"/>
                    <a:pt x="77" y="2667"/>
                  </a:cubicBezTo>
                  <a:cubicBezTo>
                    <a:pt x="71" y="2635"/>
                    <a:pt x="59" y="2598"/>
                    <a:pt x="53" y="2565"/>
                  </a:cubicBezTo>
                  <a:lnTo>
                    <a:pt x="53" y="2565"/>
                  </a:lnTo>
                  <a:cubicBezTo>
                    <a:pt x="53" y="2569"/>
                    <a:pt x="58" y="2593"/>
                    <a:pt x="54" y="2593"/>
                  </a:cubicBezTo>
                  <a:cubicBezTo>
                    <a:pt x="54" y="2593"/>
                    <a:pt x="53" y="2593"/>
                    <a:pt x="53" y="2593"/>
                  </a:cubicBezTo>
                  <a:cubicBezTo>
                    <a:pt x="49" y="2592"/>
                    <a:pt x="46" y="2540"/>
                    <a:pt x="40" y="2540"/>
                  </a:cubicBezTo>
                  <a:lnTo>
                    <a:pt x="40" y="2540"/>
                  </a:lnTo>
                  <a:cubicBezTo>
                    <a:pt x="43" y="2540"/>
                    <a:pt x="40" y="2575"/>
                    <a:pt x="38" y="2575"/>
                  </a:cubicBezTo>
                  <a:cubicBezTo>
                    <a:pt x="38" y="2575"/>
                    <a:pt x="38" y="2575"/>
                    <a:pt x="38" y="2574"/>
                  </a:cubicBezTo>
                  <a:cubicBezTo>
                    <a:pt x="32" y="2550"/>
                    <a:pt x="17" y="2516"/>
                    <a:pt x="31" y="2515"/>
                  </a:cubicBezTo>
                  <a:lnTo>
                    <a:pt x="31" y="2515"/>
                  </a:lnTo>
                  <a:cubicBezTo>
                    <a:pt x="34" y="2518"/>
                    <a:pt x="37" y="2523"/>
                    <a:pt x="39" y="2523"/>
                  </a:cubicBezTo>
                  <a:cubicBezTo>
                    <a:pt x="41" y="2523"/>
                    <a:pt x="42" y="2520"/>
                    <a:pt x="41" y="2512"/>
                  </a:cubicBezTo>
                  <a:cubicBezTo>
                    <a:pt x="39" y="2484"/>
                    <a:pt x="44" y="2443"/>
                    <a:pt x="41" y="2416"/>
                  </a:cubicBezTo>
                  <a:cubicBezTo>
                    <a:pt x="41" y="2408"/>
                    <a:pt x="39" y="2405"/>
                    <a:pt x="37" y="2405"/>
                  </a:cubicBezTo>
                  <a:cubicBezTo>
                    <a:pt x="34" y="2405"/>
                    <a:pt x="29" y="2410"/>
                    <a:pt x="26" y="2410"/>
                  </a:cubicBezTo>
                  <a:cubicBezTo>
                    <a:pt x="25" y="2410"/>
                    <a:pt x="25" y="2410"/>
                    <a:pt x="25" y="2410"/>
                  </a:cubicBezTo>
                  <a:cubicBezTo>
                    <a:pt x="26" y="2394"/>
                    <a:pt x="40" y="2342"/>
                    <a:pt x="46" y="2335"/>
                  </a:cubicBezTo>
                  <a:cubicBezTo>
                    <a:pt x="47" y="2334"/>
                    <a:pt x="47" y="2334"/>
                    <a:pt x="47" y="2334"/>
                  </a:cubicBezTo>
                  <a:lnTo>
                    <a:pt x="47" y="2334"/>
                  </a:lnTo>
                  <a:cubicBezTo>
                    <a:pt x="51" y="2334"/>
                    <a:pt x="46" y="2374"/>
                    <a:pt x="46" y="2379"/>
                  </a:cubicBezTo>
                  <a:cubicBezTo>
                    <a:pt x="49" y="2359"/>
                    <a:pt x="52" y="2316"/>
                    <a:pt x="62" y="2302"/>
                  </a:cubicBezTo>
                  <a:cubicBezTo>
                    <a:pt x="65" y="2298"/>
                    <a:pt x="68" y="2296"/>
                    <a:pt x="71" y="2296"/>
                  </a:cubicBezTo>
                  <a:cubicBezTo>
                    <a:pt x="76" y="2296"/>
                    <a:pt x="80" y="2300"/>
                    <a:pt x="83" y="2301"/>
                  </a:cubicBezTo>
                  <a:cubicBezTo>
                    <a:pt x="78" y="2285"/>
                    <a:pt x="72" y="2273"/>
                    <a:pt x="70" y="2249"/>
                  </a:cubicBezTo>
                  <a:cubicBezTo>
                    <a:pt x="68" y="2237"/>
                    <a:pt x="79" y="2218"/>
                    <a:pt x="82" y="2203"/>
                  </a:cubicBezTo>
                  <a:cubicBezTo>
                    <a:pt x="84" y="2196"/>
                    <a:pt x="80" y="2180"/>
                    <a:pt x="89" y="2172"/>
                  </a:cubicBezTo>
                  <a:cubicBezTo>
                    <a:pt x="91" y="2171"/>
                    <a:pt x="92" y="2170"/>
                    <a:pt x="93" y="2170"/>
                  </a:cubicBezTo>
                  <a:cubicBezTo>
                    <a:pt x="99" y="2170"/>
                    <a:pt x="99" y="2189"/>
                    <a:pt x="105" y="2189"/>
                  </a:cubicBezTo>
                  <a:cubicBezTo>
                    <a:pt x="106" y="2189"/>
                    <a:pt x="107" y="2189"/>
                    <a:pt x="108" y="2188"/>
                  </a:cubicBezTo>
                  <a:cubicBezTo>
                    <a:pt x="116" y="2184"/>
                    <a:pt x="119" y="2156"/>
                    <a:pt x="122" y="2147"/>
                  </a:cubicBezTo>
                  <a:cubicBezTo>
                    <a:pt x="124" y="2135"/>
                    <a:pt x="121" y="2133"/>
                    <a:pt x="127" y="2118"/>
                  </a:cubicBezTo>
                  <a:cubicBezTo>
                    <a:pt x="134" y="2103"/>
                    <a:pt x="142" y="2086"/>
                    <a:pt x="149" y="2070"/>
                  </a:cubicBezTo>
                  <a:cubicBezTo>
                    <a:pt x="171" y="2034"/>
                    <a:pt x="203" y="1985"/>
                    <a:pt x="222" y="1950"/>
                  </a:cubicBezTo>
                  <a:cubicBezTo>
                    <a:pt x="226" y="1941"/>
                    <a:pt x="223" y="1936"/>
                    <a:pt x="232" y="1927"/>
                  </a:cubicBezTo>
                  <a:cubicBezTo>
                    <a:pt x="244" y="1917"/>
                    <a:pt x="250" y="1918"/>
                    <a:pt x="262" y="1906"/>
                  </a:cubicBezTo>
                  <a:cubicBezTo>
                    <a:pt x="287" y="1882"/>
                    <a:pt x="323" y="1844"/>
                    <a:pt x="341" y="1813"/>
                  </a:cubicBezTo>
                  <a:cubicBezTo>
                    <a:pt x="344" y="1807"/>
                    <a:pt x="349" y="1792"/>
                    <a:pt x="351" y="1789"/>
                  </a:cubicBezTo>
                  <a:cubicBezTo>
                    <a:pt x="354" y="1787"/>
                    <a:pt x="356" y="1786"/>
                    <a:pt x="357" y="1786"/>
                  </a:cubicBezTo>
                  <a:cubicBezTo>
                    <a:pt x="360" y="1786"/>
                    <a:pt x="362" y="1789"/>
                    <a:pt x="366" y="1789"/>
                  </a:cubicBezTo>
                  <a:cubicBezTo>
                    <a:pt x="368" y="1789"/>
                    <a:pt x="372" y="1787"/>
                    <a:pt x="377" y="1781"/>
                  </a:cubicBezTo>
                  <a:cubicBezTo>
                    <a:pt x="377" y="1781"/>
                    <a:pt x="375" y="1771"/>
                    <a:pt x="387" y="1758"/>
                  </a:cubicBezTo>
                  <a:cubicBezTo>
                    <a:pt x="395" y="1748"/>
                    <a:pt x="405" y="1738"/>
                    <a:pt x="404" y="1732"/>
                  </a:cubicBezTo>
                  <a:cubicBezTo>
                    <a:pt x="400" y="1721"/>
                    <a:pt x="404" y="1717"/>
                    <a:pt x="416" y="1695"/>
                  </a:cubicBezTo>
                  <a:cubicBezTo>
                    <a:pt x="419" y="1693"/>
                    <a:pt x="428" y="1692"/>
                    <a:pt x="435" y="1692"/>
                  </a:cubicBezTo>
                  <a:cubicBezTo>
                    <a:pt x="442" y="1692"/>
                    <a:pt x="446" y="1693"/>
                    <a:pt x="443" y="1696"/>
                  </a:cubicBezTo>
                  <a:cubicBezTo>
                    <a:pt x="438" y="1700"/>
                    <a:pt x="423" y="1707"/>
                    <a:pt x="418" y="1719"/>
                  </a:cubicBezTo>
                  <a:cubicBezTo>
                    <a:pt x="417" y="1722"/>
                    <a:pt x="418" y="1724"/>
                    <a:pt x="419" y="1724"/>
                  </a:cubicBezTo>
                  <a:cubicBezTo>
                    <a:pt x="420" y="1724"/>
                    <a:pt x="423" y="1721"/>
                    <a:pt x="427" y="1717"/>
                  </a:cubicBezTo>
                  <a:cubicBezTo>
                    <a:pt x="440" y="1708"/>
                    <a:pt x="467" y="1670"/>
                    <a:pt x="482" y="1669"/>
                  </a:cubicBezTo>
                  <a:cubicBezTo>
                    <a:pt x="485" y="1668"/>
                    <a:pt x="489" y="1664"/>
                    <a:pt x="496" y="1659"/>
                  </a:cubicBezTo>
                  <a:lnTo>
                    <a:pt x="496" y="1659"/>
                  </a:lnTo>
                  <a:cubicBezTo>
                    <a:pt x="491" y="1660"/>
                    <a:pt x="485" y="1662"/>
                    <a:pt x="481" y="1662"/>
                  </a:cubicBezTo>
                  <a:cubicBezTo>
                    <a:pt x="474" y="1662"/>
                    <a:pt x="472" y="1658"/>
                    <a:pt x="486" y="1645"/>
                  </a:cubicBezTo>
                  <a:lnTo>
                    <a:pt x="497" y="1658"/>
                  </a:lnTo>
                  <a:lnTo>
                    <a:pt x="497" y="1658"/>
                  </a:lnTo>
                  <a:cubicBezTo>
                    <a:pt x="504" y="1651"/>
                    <a:pt x="512" y="1642"/>
                    <a:pt x="521" y="1633"/>
                  </a:cubicBezTo>
                  <a:cubicBezTo>
                    <a:pt x="540" y="1615"/>
                    <a:pt x="560" y="1595"/>
                    <a:pt x="570" y="1587"/>
                  </a:cubicBezTo>
                  <a:cubicBezTo>
                    <a:pt x="569" y="1584"/>
                    <a:pt x="566" y="1584"/>
                    <a:pt x="564" y="1584"/>
                  </a:cubicBezTo>
                  <a:cubicBezTo>
                    <a:pt x="560" y="1584"/>
                    <a:pt x="555" y="1586"/>
                    <a:pt x="551" y="1586"/>
                  </a:cubicBezTo>
                  <a:cubicBezTo>
                    <a:pt x="550" y="1586"/>
                    <a:pt x="548" y="1585"/>
                    <a:pt x="547" y="1584"/>
                  </a:cubicBezTo>
                  <a:cubicBezTo>
                    <a:pt x="562" y="1572"/>
                    <a:pt x="581" y="1568"/>
                    <a:pt x="587" y="1562"/>
                  </a:cubicBezTo>
                  <a:cubicBezTo>
                    <a:pt x="598" y="1550"/>
                    <a:pt x="602" y="1535"/>
                    <a:pt x="609" y="1525"/>
                  </a:cubicBezTo>
                  <a:cubicBezTo>
                    <a:pt x="609" y="1525"/>
                    <a:pt x="609" y="1525"/>
                    <a:pt x="609" y="1525"/>
                  </a:cubicBezTo>
                  <a:cubicBezTo>
                    <a:pt x="622" y="1525"/>
                    <a:pt x="714" y="1495"/>
                    <a:pt x="704" y="1480"/>
                  </a:cubicBezTo>
                  <a:lnTo>
                    <a:pt x="704" y="1480"/>
                  </a:lnTo>
                  <a:cubicBezTo>
                    <a:pt x="693" y="1486"/>
                    <a:pt x="693" y="1490"/>
                    <a:pt x="689" y="1494"/>
                  </a:cubicBezTo>
                  <a:cubicBezTo>
                    <a:pt x="688" y="1495"/>
                    <a:pt x="687" y="1496"/>
                    <a:pt x="687" y="1496"/>
                  </a:cubicBezTo>
                  <a:cubicBezTo>
                    <a:pt x="684" y="1496"/>
                    <a:pt x="687" y="1482"/>
                    <a:pt x="688" y="1479"/>
                  </a:cubicBezTo>
                  <a:cubicBezTo>
                    <a:pt x="693" y="1471"/>
                    <a:pt x="704" y="1462"/>
                    <a:pt x="713" y="1456"/>
                  </a:cubicBezTo>
                  <a:cubicBezTo>
                    <a:pt x="719" y="1452"/>
                    <a:pt x="723" y="1451"/>
                    <a:pt x="725" y="1451"/>
                  </a:cubicBezTo>
                  <a:cubicBezTo>
                    <a:pt x="730" y="1451"/>
                    <a:pt x="729" y="1458"/>
                    <a:pt x="735" y="1458"/>
                  </a:cubicBezTo>
                  <a:cubicBezTo>
                    <a:pt x="738" y="1458"/>
                    <a:pt x="742" y="1456"/>
                    <a:pt x="749" y="1452"/>
                  </a:cubicBezTo>
                  <a:cubicBezTo>
                    <a:pt x="763" y="1444"/>
                    <a:pt x="782" y="1431"/>
                    <a:pt x="795" y="1421"/>
                  </a:cubicBezTo>
                  <a:cubicBezTo>
                    <a:pt x="809" y="1408"/>
                    <a:pt x="794" y="1409"/>
                    <a:pt x="815" y="1394"/>
                  </a:cubicBezTo>
                  <a:cubicBezTo>
                    <a:pt x="826" y="1385"/>
                    <a:pt x="834" y="1379"/>
                    <a:pt x="839" y="1379"/>
                  </a:cubicBezTo>
                  <a:cubicBezTo>
                    <a:pt x="840" y="1379"/>
                    <a:pt x="842" y="1380"/>
                    <a:pt x="843" y="1381"/>
                  </a:cubicBezTo>
                  <a:cubicBezTo>
                    <a:pt x="841" y="1384"/>
                    <a:pt x="836" y="1394"/>
                    <a:pt x="838" y="1394"/>
                  </a:cubicBezTo>
                  <a:cubicBezTo>
                    <a:pt x="838" y="1394"/>
                    <a:pt x="838" y="1394"/>
                    <a:pt x="838" y="1394"/>
                  </a:cubicBezTo>
                  <a:cubicBezTo>
                    <a:pt x="843" y="1394"/>
                    <a:pt x="893" y="1331"/>
                    <a:pt x="907" y="1331"/>
                  </a:cubicBezTo>
                  <a:cubicBezTo>
                    <a:pt x="914" y="1331"/>
                    <a:pt x="916" y="1334"/>
                    <a:pt x="921" y="1334"/>
                  </a:cubicBezTo>
                  <a:cubicBezTo>
                    <a:pt x="925" y="1334"/>
                    <a:pt x="931" y="1332"/>
                    <a:pt x="943" y="1325"/>
                  </a:cubicBezTo>
                  <a:cubicBezTo>
                    <a:pt x="949" y="1321"/>
                    <a:pt x="975" y="1302"/>
                    <a:pt x="981" y="1297"/>
                  </a:cubicBezTo>
                  <a:lnTo>
                    <a:pt x="981" y="1297"/>
                  </a:lnTo>
                  <a:cubicBezTo>
                    <a:pt x="977" y="1300"/>
                    <a:pt x="945" y="1311"/>
                    <a:pt x="937" y="1311"/>
                  </a:cubicBezTo>
                  <a:cubicBezTo>
                    <a:pt x="934" y="1311"/>
                    <a:pt x="935" y="1309"/>
                    <a:pt x="941" y="1305"/>
                  </a:cubicBezTo>
                  <a:cubicBezTo>
                    <a:pt x="961" y="1294"/>
                    <a:pt x="981" y="1284"/>
                    <a:pt x="1001" y="1272"/>
                  </a:cubicBezTo>
                  <a:lnTo>
                    <a:pt x="1033" y="1254"/>
                  </a:lnTo>
                  <a:cubicBezTo>
                    <a:pt x="1040" y="1250"/>
                    <a:pt x="1044" y="1248"/>
                    <a:pt x="1042" y="1245"/>
                  </a:cubicBezTo>
                  <a:cubicBezTo>
                    <a:pt x="1043" y="1244"/>
                    <a:pt x="1043" y="1244"/>
                    <a:pt x="1044" y="1244"/>
                  </a:cubicBezTo>
                  <a:lnTo>
                    <a:pt x="1044" y="1244"/>
                  </a:lnTo>
                  <a:cubicBezTo>
                    <a:pt x="1048" y="1244"/>
                    <a:pt x="1042" y="1261"/>
                    <a:pt x="1044" y="1261"/>
                  </a:cubicBezTo>
                  <a:cubicBezTo>
                    <a:pt x="1044" y="1261"/>
                    <a:pt x="1045" y="1261"/>
                    <a:pt x="1045" y="1261"/>
                  </a:cubicBezTo>
                  <a:cubicBezTo>
                    <a:pt x="1053" y="1261"/>
                    <a:pt x="1066" y="1246"/>
                    <a:pt x="1069" y="1242"/>
                  </a:cubicBezTo>
                  <a:cubicBezTo>
                    <a:pt x="1073" y="1237"/>
                    <a:pt x="1080" y="1224"/>
                    <a:pt x="1094" y="1220"/>
                  </a:cubicBezTo>
                  <a:cubicBezTo>
                    <a:pt x="1096" y="1219"/>
                    <a:pt x="1098" y="1219"/>
                    <a:pt x="1099" y="1219"/>
                  </a:cubicBezTo>
                  <a:cubicBezTo>
                    <a:pt x="1105" y="1219"/>
                    <a:pt x="1102" y="1225"/>
                    <a:pt x="1107" y="1227"/>
                  </a:cubicBezTo>
                  <a:lnTo>
                    <a:pt x="1107" y="1227"/>
                  </a:lnTo>
                  <a:cubicBezTo>
                    <a:pt x="1100" y="1224"/>
                    <a:pt x="1136" y="1193"/>
                    <a:pt x="1147" y="1186"/>
                  </a:cubicBezTo>
                  <a:cubicBezTo>
                    <a:pt x="1157" y="1179"/>
                    <a:pt x="1170" y="1170"/>
                    <a:pt x="1182" y="1166"/>
                  </a:cubicBezTo>
                  <a:cubicBezTo>
                    <a:pt x="1186" y="1164"/>
                    <a:pt x="1188" y="1164"/>
                    <a:pt x="1189" y="1164"/>
                  </a:cubicBezTo>
                  <a:cubicBezTo>
                    <a:pt x="1191" y="1164"/>
                    <a:pt x="1192" y="1164"/>
                    <a:pt x="1193" y="1164"/>
                  </a:cubicBezTo>
                  <a:cubicBezTo>
                    <a:pt x="1195" y="1164"/>
                    <a:pt x="1197" y="1164"/>
                    <a:pt x="1201" y="1162"/>
                  </a:cubicBezTo>
                  <a:cubicBezTo>
                    <a:pt x="1210" y="1159"/>
                    <a:pt x="1251" y="1139"/>
                    <a:pt x="1250" y="1132"/>
                  </a:cubicBezTo>
                  <a:cubicBezTo>
                    <a:pt x="1249" y="1127"/>
                    <a:pt x="1250" y="1124"/>
                    <a:pt x="1265" y="1115"/>
                  </a:cubicBezTo>
                  <a:cubicBezTo>
                    <a:pt x="1265" y="1115"/>
                    <a:pt x="1286" y="1104"/>
                    <a:pt x="1288" y="1104"/>
                  </a:cubicBezTo>
                  <a:cubicBezTo>
                    <a:pt x="1288" y="1104"/>
                    <a:pt x="1288" y="1104"/>
                    <a:pt x="1288" y="1104"/>
                  </a:cubicBezTo>
                  <a:cubicBezTo>
                    <a:pt x="1289" y="1105"/>
                    <a:pt x="1264" y="1129"/>
                    <a:pt x="1274" y="1129"/>
                  </a:cubicBezTo>
                  <a:cubicBezTo>
                    <a:pt x="1275" y="1129"/>
                    <a:pt x="1278" y="1128"/>
                    <a:pt x="1283" y="1126"/>
                  </a:cubicBezTo>
                  <a:cubicBezTo>
                    <a:pt x="1306" y="1117"/>
                    <a:pt x="1310" y="1101"/>
                    <a:pt x="1335" y="1094"/>
                  </a:cubicBezTo>
                  <a:cubicBezTo>
                    <a:pt x="1364" y="1085"/>
                    <a:pt x="1378" y="1071"/>
                    <a:pt x="1397" y="1056"/>
                  </a:cubicBezTo>
                  <a:cubicBezTo>
                    <a:pt x="1412" y="1044"/>
                    <a:pt x="1409" y="1048"/>
                    <a:pt x="1419" y="1044"/>
                  </a:cubicBezTo>
                  <a:cubicBezTo>
                    <a:pt x="1427" y="1043"/>
                    <a:pt x="1439" y="1033"/>
                    <a:pt x="1446" y="1029"/>
                  </a:cubicBezTo>
                  <a:cubicBezTo>
                    <a:pt x="1451" y="1022"/>
                    <a:pt x="1472" y="1003"/>
                    <a:pt x="1485" y="1003"/>
                  </a:cubicBezTo>
                  <a:cubicBezTo>
                    <a:pt x="1487" y="1003"/>
                    <a:pt x="1488" y="1004"/>
                    <a:pt x="1490" y="1004"/>
                  </a:cubicBezTo>
                  <a:cubicBezTo>
                    <a:pt x="1491" y="1005"/>
                    <a:pt x="1500" y="1010"/>
                    <a:pt x="1509" y="1010"/>
                  </a:cubicBezTo>
                  <a:cubicBezTo>
                    <a:pt x="1515" y="1010"/>
                    <a:pt x="1521" y="1008"/>
                    <a:pt x="1525" y="1001"/>
                  </a:cubicBezTo>
                  <a:cubicBezTo>
                    <a:pt x="1530" y="992"/>
                    <a:pt x="1526" y="989"/>
                    <a:pt x="1547" y="981"/>
                  </a:cubicBezTo>
                  <a:cubicBezTo>
                    <a:pt x="1550" y="979"/>
                    <a:pt x="1552" y="979"/>
                    <a:pt x="1553" y="979"/>
                  </a:cubicBezTo>
                  <a:cubicBezTo>
                    <a:pt x="1557" y="979"/>
                    <a:pt x="1556" y="984"/>
                    <a:pt x="1560" y="984"/>
                  </a:cubicBezTo>
                  <a:cubicBezTo>
                    <a:pt x="1567" y="984"/>
                    <a:pt x="1581" y="977"/>
                    <a:pt x="1589" y="974"/>
                  </a:cubicBezTo>
                  <a:lnTo>
                    <a:pt x="1585" y="963"/>
                  </a:lnTo>
                  <a:cubicBezTo>
                    <a:pt x="1578" y="965"/>
                    <a:pt x="1567" y="968"/>
                    <a:pt x="1561" y="968"/>
                  </a:cubicBezTo>
                  <a:cubicBezTo>
                    <a:pt x="1561" y="968"/>
                    <a:pt x="1560" y="968"/>
                    <a:pt x="1560" y="967"/>
                  </a:cubicBezTo>
                  <a:cubicBezTo>
                    <a:pt x="1552" y="964"/>
                    <a:pt x="1590" y="948"/>
                    <a:pt x="1595" y="946"/>
                  </a:cubicBezTo>
                  <a:cubicBezTo>
                    <a:pt x="1605" y="941"/>
                    <a:pt x="1610" y="940"/>
                    <a:pt x="1613" y="940"/>
                  </a:cubicBezTo>
                  <a:cubicBezTo>
                    <a:pt x="1616" y="940"/>
                    <a:pt x="1618" y="941"/>
                    <a:pt x="1622" y="941"/>
                  </a:cubicBezTo>
                  <a:cubicBezTo>
                    <a:pt x="1625" y="941"/>
                    <a:pt x="1629" y="941"/>
                    <a:pt x="1636" y="939"/>
                  </a:cubicBezTo>
                  <a:cubicBezTo>
                    <a:pt x="1640" y="938"/>
                    <a:pt x="1676" y="928"/>
                    <a:pt x="1678" y="925"/>
                  </a:cubicBezTo>
                  <a:cubicBezTo>
                    <a:pt x="1685" y="917"/>
                    <a:pt x="1673" y="918"/>
                    <a:pt x="1696" y="906"/>
                  </a:cubicBezTo>
                  <a:cubicBezTo>
                    <a:pt x="1707" y="901"/>
                    <a:pt x="1719" y="898"/>
                    <a:pt x="1724" y="892"/>
                  </a:cubicBezTo>
                  <a:cubicBezTo>
                    <a:pt x="1732" y="880"/>
                    <a:pt x="1807" y="852"/>
                    <a:pt x="1826" y="845"/>
                  </a:cubicBezTo>
                  <a:cubicBezTo>
                    <a:pt x="1835" y="842"/>
                    <a:pt x="1839" y="840"/>
                    <a:pt x="1842" y="840"/>
                  </a:cubicBezTo>
                  <a:cubicBezTo>
                    <a:pt x="1845" y="840"/>
                    <a:pt x="1846" y="842"/>
                    <a:pt x="1851" y="843"/>
                  </a:cubicBezTo>
                  <a:cubicBezTo>
                    <a:pt x="1852" y="844"/>
                    <a:pt x="1852" y="844"/>
                    <a:pt x="1853" y="844"/>
                  </a:cubicBezTo>
                  <a:cubicBezTo>
                    <a:pt x="1862" y="844"/>
                    <a:pt x="1888" y="831"/>
                    <a:pt x="1898" y="827"/>
                  </a:cubicBezTo>
                  <a:cubicBezTo>
                    <a:pt x="1913" y="823"/>
                    <a:pt x="1939" y="816"/>
                    <a:pt x="1944" y="806"/>
                  </a:cubicBezTo>
                  <a:cubicBezTo>
                    <a:pt x="1946" y="800"/>
                    <a:pt x="1957" y="797"/>
                    <a:pt x="1971" y="792"/>
                  </a:cubicBezTo>
                  <a:cubicBezTo>
                    <a:pt x="1980" y="788"/>
                    <a:pt x="1980" y="784"/>
                    <a:pt x="1992" y="779"/>
                  </a:cubicBezTo>
                  <a:cubicBezTo>
                    <a:pt x="2011" y="769"/>
                    <a:pt x="2024" y="767"/>
                    <a:pt x="2043" y="760"/>
                  </a:cubicBezTo>
                  <a:cubicBezTo>
                    <a:pt x="2064" y="752"/>
                    <a:pt x="2104" y="714"/>
                    <a:pt x="2089" y="714"/>
                  </a:cubicBezTo>
                  <a:cubicBezTo>
                    <a:pt x="2089" y="714"/>
                    <a:pt x="2088" y="714"/>
                    <a:pt x="2088" y="714"/>
                  </a:cubicBezTo>
                  <a:cubicBezTo>
                    <a:pt x="2090" y="714"/>
                    <a:pt x="2068" y="724"/>
                    <a:pt x="2064" y="725"/>
                  </a:cubicBezTo>
                  <a:cubicBezTo>
                    <a:pt x="2051" y="728"/>
                    <a:pt x="2038" y="733"/>
                    <a:pt x="2028" y="733"/>
                  </a:cubicBezTo>
                  <a:cubicBezTo>
                    <a:pt x="2000" y="740"/>
                    <a:pt x="1969" y="749"/>
                    <a:pt x="1940" y="762"/>
                  </a:cubicBezTo>
                  <a:cubicBezTo>
                    <a:pt x="1920" y="771"/>
                    <a:pt x="1945" y="775"/>
                    <a:pt x="1918" y="788"/>
                  </a:cubicBezTo>
                  <a:cubicBezTo>
                    <a:pt x="1899" y="797"/>
                    <a:pt x="1885" y="800"/>
                    <a:pt x="1870" y="802"/>
                  </a:cubicBezTo>
                  <a:cubicBezTo>
                    <a:pt x="1870" y="800"/>
                    <a:pt x="1869" y="798"/>
                    <a:pt x="1867" y="798"/>
                  </a:cubicBezTo>
                  <a:cubicBezTo>
                    <a:pt x="1864" y="798"/>
                    <a:pt x="1861" y="800"/>
                    <a:pt x="1853" y="803"/>
                  </a:cubicBezTo>
                  <a:cubicBezTo>
                    <a:pt x="1829" y="813"/>
                    <a:pt x="1842" y="808"/>
                    <a:pt x="1838" y="818"/>
                  </a:cubicBezTo>
                  <a:cubicBezTo>
                    <a:pt x="1836" y="822"/>
                    <a:pt x="1820" y="831"/>
                    <a:pt x="1811" y="832"/>
                  </a:cubicBezTo>
                  <a:cubicBezTo>
                    <a:pt x="1810" y="832"/>
                    <a:pt x="1810" y="832"/>
                    <a:pt x="1809" y="832"/>
                  </a:cubicBezTo>
                  <a:cubicBezTo>
                    <a:pt x="1798" y="832"/>
                    <a:pt x="1808" y="822"/>
                    <a:pt x="1800" y="822"/>
                  </a:cubicBezTo>
                  <a:cubicBezTo>
                    <a:pt x="1797" y="822"/>
                    <a:pt x="1792" y="823"/>
                    <a:pt x="1782" y="827"/>
                  </a:cubicBezTo>
                  <a:cubicBezTo>
                    <a:pt x="1769" y="832"/>
                    <a:pt x="1742" y="850"/>
                    <a:pt x="1745" y="855"/>
                  </a:cubicBezTo>
                  <a:cubicBezTo>
                    <a:pt x="1739" y="858"/>
                    <a:pt x="1726" y="862"/>
                    <a:pt x="1719" y="865"/>
                  </a:cubicBezTo>
                  <a:cubicBezTo>
                    <a:pt x="1711" y="871"/>
                    <a:pt x="1649" y="909"/>
                    <a:pt x="1643" y="909"/>
                  </a:cubicBezTo>
                  <a:cubicBezTo>
                    <a:pt x="1643" y="909"/>
                    <a:pt x="1643" y="909"/>
                    <a:pt x="1642" y="909"/>
                  </a:cubicBezTo>
                  <a:cubicBezTo>
                    <a:pt x="1633" y="909"/>
                    <a:pt x="1671" y="880"/>
                    <a:pt x="1670" y="878"/>
                  </a:cubicBezTo>
                  <a:lnTo>
                    <a:pt x="1670" y="878"/>
                  </a:lnTo>
                  <a:cubicBezTo>
                    <a:pt x="1671" y="881"/>
                    <a:pt x="1591" y="922"/>
                    <a:pt x="1582" y="930"/>
                  </a:cubicBezTo>
                  <a:cubicBezTo>
                    <a:pt x="1569" y="940"/>
                    <a:pt x="1558" y="944"/>
                    <a:pt x="1541" y="946"/>
                  </a:cubicBezTo>
                  <a:cubicBezTo>
                    <a:pt x="1515" y="949"/>
                    <a:pt x="1520" y="956"/>
                    <a:pt x="1505" y="963"/>
                  </a:cubicBezTo>
                  <a:cubicBezTo>
                    <a:pt x="1489" y="971"/>
                    <a:pt x="1484" y="974"/>
                    <a:pt x="1471" y="976"/>
                  </a:cubicBezTo>
                  <a:cubicBezTo>
                    <a:pt x="1467" y="977"/>
                    <a:pt x="1462" y="979"/>
                    <a:pt x="1457" y="981"/>
                  </a:cubicBezTo>
                  <a:cubicBezTo>
                    <a:pt x="1446" y="988"/>
                    <a:pt x="1440" y="996"/>
                    <a:pt x="1449" y="996"/>
                  </a:cubicBezTo>
                  <a:cubicBezTo>
                    <a:pt x="1449" y="996"/>
                    <a:pt x="1450" y="996"/>
                    <a:pt x="1450" y="996"/>
                  </a:cubicBezTo>
                  <a:lnTo>
                    <a:pt x="1450" y="996"/>
                  </a:lnTo>
                  <a:cubicBezTo>
                    <a:pt x="1457" y="997"/>
                    <a:pt x="1461" y="1002"/>
                    <a:pt x="1443" y="1008"/>
                  </a:cubicBezTo>
                  <a:cubicBezTo>
                    <a:pt x="1427" y="1014"/>
                    <a:pt x="1422" y="1008"/>
                    <a:pt x="1404" y="1014"/>
                  </a:cubicBezTo>
                  <a:cubicBezTo>
                    <a:pt x="1388" y="1020"/>
                    <a:pt x="1371" y="1032"/>
                    <a:pt x="1358" y="1042"/>
                  </a:cubicBezTo>
                  <a:cubicBezTo>
                    <a:pt x="1347" y="1048"/>
                    <a:pt x="1334" y="1054"/>
                    <a:pt x="1323" y="1057"/>
                  </a:cubicBezTo>
                  <a:cubicBezTo>
                    <a:pt x="1322" y="1057"/>
                    <a:pt x="1321" y="1057"/>
                    <a:pt x="1320" y="1057"/>
                  </a:cubicBezTo>
                  <a:cubicBezTo>
                    <a:pt x="1317" y="1057"/>
                    <a:pt x="1313" y="1058"/>
                    <a:pt x="1310" y="1060"/>
                  </a:cubicBezTo>
                  <a:cubicBezTo>
                    <a:pt x="1290" y="1070"/>
                    <a:pt x="1298" y="1072"/>
                    <a:pt x="1278" y="1083"/>
                  </a:cubicBezTo>
                  <a:cubicBezTo>
                    <a:pt x="1265" y="1090"/>
                    <a:pt x="1256" y="1091"/>
                    <a:pt x="1243" y="1098"/>
                  </a:cubicBezTo>
                  <a:cubicBezTo>
                    <a:pt x="1212" y="1113"/>
                    <a:pt x="1176" y="1134"/>
                    <a:pt x="1154" y="1154"/>
                  </a:cubicBezTo>
                  <a:cubicBezTo>
                    <a:pt x="1145" y="1163"/>
                    <a:pt x="1140" y="1167"/>
                    <a:pt x="1136" y="1167"/>
                  </a:cubicBezTo>
                  <a:cubicBezTo>
                    <a:pt x="1134" y="1167"/>
                    <a:pt x="1133" y="1166"/>
                    <a:pt x="1132" y="1163"/>
                  </a:cubicBezTo>
                  <a:cubicBezTo>
                    <a:pt x="1136" y="1159"/>
                    <a:pt x="1136" y="1157"/>
                    <a:pt x="1134" y="1157"/>
                  </a:cubicBezTo>
                  <a:cubicBezTo>
                    <a:pt x="1131" y="1157"/>
                    <a:pt x="1120" y="1163"/>
                    <a:pt x="1113" y="1167"/>
                  </a:cubicBezTo>
                  <a:cubicBezTo>
                    <a:pt x="1097" y="1176"/>
                    <a:pt x="1077" y="1187"/>
                    <a:pt x="1064" y="1198"/>
                  </a:cubicBezTo>
                  <a:cubicBezTo>
                    <a:pt x="1053" y="1206"/>
                    <a:pt x="1046" y="1216"/>
                    <a:pt x="1028" y="1224"/>
                  </a:cubicBezTo>
                  <a:cubicBezTo>
                    <a:pt x="1027" y="1223"/>
                    <a:pt x="1026" y="1222"/>
                    <a:pt x="1024" y="1222"/>
                  </a:cubicBezTo>
                  <a:cubicBezTo>
                    <a:pt x="1013" y="1222"/>
                    <a:pt x="982" y="1244"/>
                    <a:pt x="970" y="1252"/>
                  </a:cubicBezTo>
                  <a:cubicBezTo>
                    <a:pt x="957" y="1262"/>
                    <a:pt x="946" y="1286"/>
                    <a:pt x="938" y="1287"/>
                  </a:cubicBezTo>
                  <a:cubicBezTo>
                    <a:pt x="920" y="1289"/>
                    <a:pt x="914" y="1289"/>
                    <a:pt x="887" y="1305"/>
                  </a:cubicBezTo>
                  <a:cubicBezTo>
                    <a:pt x="847" y="1328"/>
                    <a:pt x="808" y="1356"/>
                    <a:pt x="771" y="1384"/>
                  </a:cubicBezTo>
                  <a:cubicBezTo>
                    <a:pt x="759" y="1394"/>
                    <a:pt x="746" y="1405"/>
                    <a:pt x="733" y="1415"/>
                  </a:cubicBezTo>
                  <a:cubicBezTo>
                    <a:pt x="725" y="1422"/>
                    <a:pt x="721" y="1429"/>
                    <a:pt x="714" y="1435"/>
                  </a:cubicBezTo>
                  <a:cubicBezTo>
                    <a:pt x="704" y="1442"/>
                    <a:pt x="690" y="1443"/>
                    <a:pt x="681" y="1448"/>
                  </a:cubicBezTo>
                  <a:cubicBezTo>
                    <a:pt x="668" y="1453"/>
                    <a:pt x="655" y="1462"/>
                    <a:pt x="641" y="1470"/>
                  </a:cubicBezTo>
                  <a:cubicBezTo>
                    <a:pt x="624" y="1483"/>
                    <a:pt x="610" y="1496"/>
                    <a:pt x="614" y="1502"/>
                  </a:cubicBezTo>
                  <a:cubicBezTo>
                    <a:pt x="614" y="1501"/>
                    <a:pt x="613" y="1501"/>
                    <a:pt x="613" y="1501"/>
                  </a:cubicBezTo>
                  <a:cubicBezTo>
                    <a:pt x="606" y="1501"/>
                    <a:pt x="579" y="1535"/>
                    <a:pt x="572" y="1543"/>
                  </a:cubicBezTo>
                  <a:cubicBezTo>
                    <a:pt x="568" y="1548"/>
                    <a:pt x="542" y="1557"/>
                    <a:pt x="531" y="1565"/>
                  </a:cubicBezTo>
                  <a:cubicBezTo>
                    <a:pt x="516" y="1575"/>
                    <a:pt x="498" y="1589"/>
                    <a:pt x="486" y="1603"/>
                  </a:cubicBezTo>
                  <a:cubicBezTo>
                    <a:pt x="474" y="1616"/>
                    <a:pt x="485" y="1617"/>
                    <a:pt x="487" y="1620"/>
                  </a:cubicBezTo>
                  <a:cubicBezTo>
                    <a:pt x="481" y="1626"/>
                    <a:pt x="469" y="1639"/>
                    <a:pt x="462" y="1643"/>
                  </a:cubicBezTo>
                  <a:cubicBezTo>
                    <a:pt x="462" y="1642"/>
                    <a:pt x="461" y="1641"/>
                    <a:pt x="460" y="1641"/>
                  </a:cubicBezTo>
                  <a:cubicBezTo>
                    <a:pt x="459" y="1641"/>
                    <a:pt x="458" y="1641"/>
                    <a:pt x="458" y="1642"/>
                  </a:cubicBezTo>
                  <a:cubicBezTo>
                    <a:pt x="452" y="1643"/>
                    <a:pt x="441" y="1655"/>
                    <a:pt x="437" y="1660"/>
                  </a:cubicBezTo>
                  <a:cubicBezTo>
                    <a:pt x="432" y="1664"/>
                    <a:pt x="426" y="1663"/>
                    <a:pt x="418" y="1669"/>
                  </a:cubicBezTo>
                  <a:cubicBezTo>
                    <a:pt x="410" y="1676"/>
                    <a:pt x="400" y="1684"/>
                    <a:pt x="393" y="1693"/>
                  </a:cubicBezTo>
                  <a:cubicBezTo>
                    <a:pt x="369" y="1720"/>
                    <a:pt x="363" y="1734"/>
                    <a:pt x="347" y="1759"/>
                  </a:cubicBezTo>
                  <a:cubicBezTo>
                    <a:pt x="337" y="1775"/>
                    <a:pt x="332" y="1780"/>
                    <a:pt x="329" y="1780"/>
                  </a:cubicBezTo>
                  <a:cubicBezTo>
                    <a:pt x="326" y="1780"/>
                    <a:pt x="325" y="1776"/>
                    <a:pt x="322" y="1772"/>
                  </a:cubicBezTo>
                  <a:lnTo>
                    <a:pt x="322" y="1772"/>
                  </a:lnTo>
                  <a:cubicBezTo>
                    <a:pt x="326" y="1776"/>
                    <a:pt x="308" y="1789"/>
                    <a:pt x="305" y="1800"/>
                  </a:cubicBezTo>
                  <a:cubicBezTo>
                    <a:pt x="304" y="1801"/>
                    <a:pt x="308" y="1807"/>
                    <a:pt x="307" y="1808"/>
                  </a:cubicBezTo>
                  <a:cubicBezTo>
                    <a:pt x="297" y="1821"/>
                    <a:pt x="293" y="1813"/>
                    <a:pt x="284" y="1823"/>
                  </a:cubicBezTo>
                  <a:cubicBezTo>
                    <a:pt x="272" y="1837"/>
                    <a:pt x="270" y="1851"/>
                    <a:pt x="260" y="1865"/>
                  </a:cubicBezTo>
                  <a:cubicBezTo>
                    <a:pt x="254" y="1874"/>
                    <a:pt x="252" y="1877"/>
                    <a:pt x="251" y="1877"/>
                  </a:cubicBezTo>
                  <a:cubicBezTo>
                    <a:pt x="249" y="1877"/>
                    <a:pt x="252" y="1868"/>
                    <a:pt x="255" y="1862"/>
                  </a:cubicBezTo>
                  <a:cubicBezTo>
                    <a:pt x="259" y="1855"/>
                    <a:pt x="258" y="1850"/>
                    <a:pt x="254" y="1850"/>
                  </a:cubicBezTo>
                  <a:cubicBezTo>
                    <a:pt x="251" y="1850"/>
                    <a:pt x="245" y="1854"/>
                    <a:pt x="239" y="1863"/>
                  </a:cubicBezTo>
                  <a:cubicBezTo>
                    <a:pt x="225" y="1884"/>
                    <a:pt x="215" y="1909"/>
                    <a:pt x="222" y="1915"/>
                  </a:cubicBezTo>
                  <a:lnTo>
                    <a:pt x="222" y="1915"/>
                  </a:lnTo>
                  <a:cubicBezTo>
                    <a:pt x="221" y="1914"/>
                    <a:pt x="220" y="1914"/>
                    <a:pt x="220" y="1914"/>
                  </a:cubicBezTo>
                  <a:cubicBezTo>
                    <a:pt x="210" y="1914"/>
                    <a:pt x="188" y="1942"/>
                    <a:pt x="169" y="1973"/>
                  </a:cubicBezTo>
                  <a:cubicBezTo>
                    <a:pt x="150" y="2005"/>
                    <a:pt x="132" y="2037"/>
                    <a:pt x="124" y="2037"/>
                  </a:cubicBezTo>
                  <a:cubicBezTo>
                    <a:pt x="124" y="2037"/>
                    <a:pt x="124" y="2037"/>
                    <a:pt x="123" y="2037"/>
                  </a:cubicBezTo>
                  <a:cubicBezTo>
                    <a:pt x="100" y="2059"/>
                    <a:pt x="100" y="2091"/>
                    <a:pt x="86" y="2121"/>
                  </a:cubicBezTo>
                  <a:cubicBezTo>
                    <a:pt x="75" y="2144"/>
                    <a:pt x="67" y="2168"/>
                    <a:pt x="59" y="2192"/>
                  </a:cubicBezTo>
                  <a:cubicBezTo>
                    <a:pt x="45" y="2223"/>
                    <a:pt x="43" y="2256"/>
                    <a:pt x="35" y="2286"/>
                  </a:cubicBezTo>
                  <a:cubicBezTo>
                    <a:pt x="29" y="2310"/>
                    <a:pt x="20" y="2316"/>
                    <a:pt x="17" y="2347"/>
                  </a:cubicBezTo>
                  <a:cubicBezTo>
                    <a:pt x="15" y="2359"/>
                    <a:pt x="12" y="2379"/>
                    <a:pt x="14" y="2388"/>
                  </a:cubicBezTo>
                  <a:cubicBezTo>
                    <a:pt x="15" y="2392"/>
                    <a:pt x="20" y="2390"/>
                    <a:pt x="18" y="2400"/>
                  </a:cubicBezTo>
                  <a:cubicBezTo>
                    <a:pt x="16" y="2424"/>
                    <a:pt x="5" y="2426"/>
                    <a:pt x="0" y="2426"/>
                  </a:cubicBezTo>
                  <a:cubicBezTo>
                    <a:pt x="3" y="2426"/>
                    <a:pt x="5" y="2439"/>
                    <a:pt x="5" y="2459"/>
                  </a:cubicBezTo>
                  <a:cubicBezTo>
                    <a:pt x="5" y="2480"/>
                    <a:pt x="5" y="2507"/>
                    <a:pt x="10" y="2535"/>
                  </a:cubicBezTo>
                  <a:cubicBezTo>
                    <a:pt x="13" y="2591"/>
                    <a:pt x="31" y="2648"/>
                    <a:pt x="32" y="2663"/>
                  </a:cubicBezTo>
                  <a:cubicBezTo>
                    <a:pt x="40" y="2691"/>
                    <a:pt x="49" y="2724"/>
                    <a:pt x="60" y="2750"/>
                  </a:cubicBezTo>
                  <a:cubicBezTo>
                    <a:pt x="71" y="2775"/>
                    <a:pt x="87" y="2797"/>
                    <a:pt x="101" y="2817"/>
                  </a:cubicBezTo>
                  <a:cubicBezTo>
                    <a:pt x="104" y="2822"/>
                    <a:pt x="122" y="2835"/>
                    <a:pt x="126" y="2835"/>
                  </a:cubicBezTo>
                  <a:cubicBezTo>
                    <a:pt x="127" y="2835"/>
                    <a:pt x="127" y="2834"/>
                    <a:pt x="126" y="2832"/>
                  </a:cubicBezTo>
                  <a:lnTo>
                    <a:pt x="126" y="2832"/>
                  </a:lnTo>
                  <a:cubicBezTo>
                    <a:pt x="137" y="2847"/>
                    <a:pt x="115" y="2845"/>
                    <a:pt x="137" y="2868"/>
                  </a:cubicBezTo>
                  <a:cubicBezTo>
                    <a:pt x="140" y="2872"/>
                    <a:pt x="164" y="2893"/>
                    <a:pt x="167" y="2900"/>
                  </a:cubicBezTo>
                  <a:cubicBezTo>
                    <a:pt x="167" y="2900"/>
                    <a:pt x="167" y="2900"/>
                    <a:pt x="166" y="2900"/>
                  </a:cubicBezTo>
                  <a:cubicBezTo>
                    <a:pt x="164" y="2900"/>
                    <a:pt x="156" y="2896"/>
                    <a:pt x="152" y="2896"/>
                  </a:cubicBezTo>
                  <a:cubicBezTo>
                    <a:pt x="150" y="2896"/>
                    <a:pt x="149" y="2898"/>
                    <a:pt x="153" y="2903"/>
                  </a:cubicBezTo>
                  <a:cubicBezTo>
                    <a:pt x="166" y="2920"/>
                    <a:pt x="194" y="2944"/>
                    <a:pt x="204" y="2944"/>
                  </a:cubicBezTo>
                  <a:cubicBezTo>
                    <a:pt x="205" y="2944"/>
                    <a:pt x="206" y="2944"/>
                    <a:pt x="206" y="2943"/>
                  </a:cubicBezTo>
                  <a:cubicBezTo>
                    <a:pt x="217" y="2954"/>
                    <a:pt x="220" y="2973"/>
                    <a:pt x="220" y="2977"/>
                  </a:cubicBezTo>
                  <a:cubicBezTo>
                    <a:pt x="222" y="2982"/>
                    <a:pt x="250" y="3017"/>
                    <a:pt x="252" y="3018"/>
                  </a:cubicBezTo>
                  <a:cubicBezTo>
                    <a:pt x="253" y="3019"/>
                    <a:pt x="254" y="3019"/>
                    <a:pt x="255" y="3019"/>
                  </a:cubicBezTo>
                  <a:cubicBezTo>
                    <a:pt x="258" y="3019"/>
                    <a:pt x="261" y="3018"/>
                    <a:pt x="264" y="3018"/>
                  </a:cubicBezTo>
                  <a:cubicBezTo>
                    <a:pt x="268" y="3018"/>
                    <a:pt x="274" y="3020"/>
                    <a:pt x="284" y="3028"/>
                  </a:cubicBezTo>
                  <a:cubicBezTo>
                    <a:pt x="297" y="3040"/>
                    <a:pt x="304" y="3052"/>
                    <a:pt x="321" y="3064"/>
                  </a:cubicBezTo>
                  <a:cubicBezTo>
                    <a:pt x="337" y="3074"/>
                    <a:pt x="342" y="3073"/>
                    <a:pt x="358" y="3087"/>
                  </a:cubicBezTo>
                  <a:cubicBezTo>
                    <a:pt x="377" y="3102"/>
                    <a:pt x="378" y="3113"/>
                    <a:pt x="399" y="3128"/>
                  </a:cubicBezTo>
                  <a:cubicBezTo>
                    <a:pt x="411" y="3137"/>
                    <a:pt x="431" y="3150"/>
                    <a:pt x="439" y="3150"/>
                  </a:cubicBezTo>
                  <a:cubicBezTo>
                    <a:pt x="441" y="3150"/>
                    <a:pt x="442" y="3149"/>
                    <a:pt x="443" y="3149"/>
                  </a:cubicBezTo>
                  <a:cubicBezTo>
                    <a:pt x="445" y="3152"/>
                    <a:pt x="470" y="3179"/>
                    <a:pt x="472" y="3179"/>
                  </a:cubicBezTo>
                  <a:cubicBezTo>
                    <a:pt x="472" y="3179"/>
                    <a:pt x="473" y="3179"/>
                    <a:pt x="473" y="3179"/>
                  </a:cubicBezTo>
                  <a:cubicBezTo>
                    <a:pt x="473" y="3176"/>
                    <a:pt x="466" y="3164"/>
                    <a:pt x="471" y="3164"/>
                  </a:cubicBezTo>
                  <a:cubicBezTo>
                    <a:pt x="473" y="3164"/>
                    <a:pt x="477" y="3166"/>
                    <a:pt x="484" y="3171"/>
                  </a:cubicBezTo>
                  <a:cubicBezTo>
                    <a:pt x="496" y="3179"/>
                    <a:pt x="500" y="3186"/>
                    <a:pt x="511" y="3194"/>
                  </a:cubicBezTo>
                  <a:cubicBezTo>
                    <a:pt x="532" y="3209"/>
                    <a:pt x="574" y="3236"/>
                    <a:pt x="591" y="3236"/>
                  </a:cubicBezTo>
                  <a:cubicBezTo>
                    <a:pt x="592" y="3236"/>
                    <a:pt x="592" y="3236"/>
                    <a:pt x="593" y="3236"/>
                  </a:cubicBezTo>
                  <a:lnTo>
                    <a:pt x="593" y="3236"/>
                  </a:lnTo>
                  <a:cubicBezTo>
                    <a:pt x="584" y="3237"/>
                    <a:pt x="623" y="3265"/>
                    <a:pt x="633" y="3271"/>
                  </a:cubicBezTo>
                  <a:cubicBezTo>
                    <a:pt x="634" y="3269"/>
                    <a:pt x="636" y="3268"/>
                    <a:pt x="638" y="3268"/>
                  </a:cubicBezTo>
                  <a:cubicBezTo>
                    <a:pt x="644" y="3268"/>
                    <a:pt x="654" y="3274"/>
                    <a:pt x="666" y="3280"/>
                  </a:cubicBezTo>
                  <a:cubicBezTo>
                    <a:pt x="677" y="3286"/>
                    <a:pt x="679" y="3287"/>
                    <a:pt x="680" y="3287"/>
                  </a:cubicBezTo>
                  <a:cubicBezTo>
                    <a:pt x="681" y="3287"/>
                    <a:pt x="681" y="3286"/>
                    <a:pt x="686" y="3286"/>
                  </a:cubicBezTo>
                  <a:cubicBezTo>
                    <a:pt x="686" y="3286"/>
                    <a:pt x="686" y="3286"/>
                    <a:pt x="687" y="3286"/>
                  </a:cubicBezTo>
                  <a:cubicBezTo>
                    <a:pt x="700" y="3286"/>
                    <a:pt x="741" y="3314"/>
                    <a:pt x="755" y="3320"/>
                  </a:cubicBezTo>
                  <a:cubicBezTo>
                    <a:pt x="766" y="3325"/>
                    <a:pt x="769" y="3322"/>
                    <a:pt x="783" y="3327"/>
                  </a:cubicBezTo>
                  <a:cubicBezTo>
                    <a:pt x="804" y="3335"/>
                    <a:pt x="824" y="3342"/>
                    <a:pt x="844" y="3350"/>
                  </a:cubicBezTo>
                  <a:cubicBezTo>
                    <a:pt x="874" y="3361"/>
                    <a:pt x="893" y="3367"/>
                    <a:pt x="910" y="3367"/>
                  </a:cubicBezTo>
                  <a:cubicBezTo>
                    <a:pt x="913" y="3367"/>
                    <a:pt x="916" y="3367"/>
                    <a:pt x="919" y="3366"/>
                  </a:cubicBezTo>
                  <a:lnTo>
                    <a:pt x="919" y="3366"/>
                  </a:lnTo>
                  <a:cubicBezTo>
                    <a:pt x="911" y="3368"/>
                    <a:pt x="903" y="3369"/>
                    <a:pt x="905" y="3373"/>
                  </a:cubicBezTo>
                  <a:cubicBezTo>
                    <a:pt x="906" y="3380"/>
                    <a:pt x="930" y="3382"/>
                    <a:pt x="935" y="3382"/>
                  </a:cubicBezTo>
                  <a:cubicBezTo>
                    <a:pt x="938" y="3382"/>
                    <a:pt x="940" y="3381"/>
                    <a:pt x="943" y="3381"/>
                  </a:cubicBezTo>
                  <a:cubicBezTo>
                    <a:pt x="967" y="3381"/>
                    <a:pt x="980" y="3389"/>
                    <a:pt x="991" y="3403"/>
                  </a:cubicBezTo>
                  <a:cubicBezTo>
                    <a:pt x="994" y="3407"/>
                    <a:pt x="999" y="3408"/>
                    <a:pt x="1006" y="3408"/>
                  </a:cubicBezTo>
                  <a:cubicBezTo>
                    <a:pt x="1015" y="3408"/>
                    <a:pt x="1026" y="3406"/>
                    <a:pt x="1033" y="3406"/>
                  </a:cubicBezTo>
                  <a:cubicBezTo>
                    <a:pt x="1039" y="3406"/>
                    <a:pt x="1043" y="3407"/>
                    <a:pt x="1042" y="3411"/>
                  </a:cubicBezTo>
                  <a:cubicBezTo>
                    <a:pt x="1039" y="3419"/>
                    <a:pt x="1077" y="3431"/>
                    <a:pt x="1097" y="3431"/>
                  </a:cubicBezTo>
                  <a:cubicBezTo>
                    <a:pt x="1103" y="3431"/>
                    <a:pt x="1108" y="3430"/>
                    <a:pt x="1109" y="3427"/>
                  </a:cubicBezTo>
                  <a:lnTo>
                    <a:pt x="1109" y="3427"/>
                  </a:lnTo>
                  <a:cubicBezTo>
                    <a:pt x="1107" y="3432"/>
                    <a:pt x="1117" y="3438"/>
                    <a:pt x="1128" y="3444"/>
                  </a:cubicBezTo>
                  <a:cubicBezTo>
                    <a:pt x="1134" y="3447"/>
                    <a:pt x="1144" y="3446"/>
                    <a:pt x="1155" y="3450"/>
                  </a:cubicBezTo>
                  <a:cubicBezTo>
                    <a:pt x="1174" y="3455"/>
                    <a:pt x="1181" y="3460"/>
                    <a:pt x="1199" y="3465"/>
                  </a:cubicBezTo>
                  <a:cubicBezTo>
                    <a:pt x="1217" y="3472"/>
                    <a:pt x="1230" y="3469"/>
                    <a:pt x="1246" y="3473"/>
                  </a:cubicBezTo>
                  <a:cubicBezTo>
                    <a:pt x="1265" y="3478"/>
                    <a:pt x="1284" y="3482"/>
                    <a:pt x="1302" y="3487"/>
                  </a:cubicBezTo>
                  <a:cubicBezTo>
                    <a:pt x="1329" y="3495"/>
                    <a:pt x="1349" y="3504"/>
                    <a:pt x="1379" y="3508"/>
                  </a:cubicBezTo>
                  <a:cubicBezTo>
                    <a:pt x="1381" y="3509"/>
                    <a:pt x="1383" y="3509"/>
                    <a:pt x="1385" y="3509"/>
                  </a:cubicBezTo>
                  <a:cubicBezTo>
                    <a:pt x="1396" y="3509"/>
                    <a:pt x="1407" y="3506"/>
                    <a:pt x="1413" y="3506"/>
                  </a:cubicBezTo>
                  <a:cubicBezTo>
                    <a:pt x="1414" y="3506"/>
                    <a:pt x="1415" y="3506"/>
                    <a:pt x="1416" y="3507"/>
                  </a:cubicBezTo>
                  <a:cubicBezTo>
                    <a:pt x="1425" y="3507"/>
                    <a:pt x="1429" y="3518"/>
                    <a:pt x="1439" y="3522"/>
                  </a:cubicBezTo>
                  <a:cubicBezTo>
                    <a:pt x="1443" y="3524"/>
                    <a:pt x="1447" y="3524"/>
                    <a:pt x="1451" y="3524"/>
                  </a:cubicBezTo>
                  <a:cubicBezTo>
                    <a:pt x="1459" y="3524"/>
                    <a:pt x="1466" y="3521"/>
                    <a:pt x="1470" y="3520"/>
                  </a:cubicBezTo>
                  <a:cubicBezTo>
                    <a:pt x="1473" y="3518"/>
                    <a:pt x="1477" y="3510"/>
                    <a:pt x="1485" y="3510"/>
                  </a:cubicBezTo>
                  <a:cubicBezTo>
                    <a:pt x="1489" y="3510"/>
                    <a:pt x="1492" y="3511"/>
                    <a:pt x="1497" y="3514"/>
                  </a:cubicBezTo>
                  <a:cubicBezTo>
                    <a:pt x="1512" y="3521"/>
                    <a:pt x="1517" y="3529"/>
                    <a:pt x="1539" y="3536"/>
                  </a:cubicBezTo>
                  <a:cubicBezTo>
                    <a:pt x="1546" y="3538"/>
                    <a:pt x="1552" y="3539"/>
                    <a:pt x="1557" y="3539"/>
                  </a:cubicBezTo>
                  <a:cubicBezTo>
                    <a:pt x="1570" y="3539"/>
                    <a:pt x="1580" y="3535"/>
                    <a:pt x="1591" y="3535"/>
                  </a:cubicBezTo>
                  <a:cubicBezTo>
                    <a:pt x="1598" y="3535"/>
                    <a:pt x="1605" y="3537"/>
                    <a:pt x="1612" y="3541"/>
                  </a:cubicBezTo>
                  <a:cubicBezTo>
                    <a:pt x="1627" y="3551"/>
                    <a:pt x="1690" y="3556"/>
                    <a:pt x="1711" y="3558"/>
                  </a:cubicBezTo>
                  <a:cubicBezTo>
                    <a:pt x="1732" y="3560"/>
                    <a:pt x="1751" y="3560"/>
                    <a:pt x="1773" y="3564"/>
                  </a:cubicBezTo>
                  <a:cubicBezTo>
                    <a:pt x="1777" y="3565"/>
                    <a:pt x="1815" y="3578"/>
                    <a:pt x="1820" y="3578"/>
                  </a:cubicBezTo>
                  <a:cubicBezTo>
                    <a:pt x="1821" y="3578"/>
                    <a:pt x="1821" y="3578"/>
                    <a:pt x="1821" y="3578"/>
                  </a:cubicBezTo>
                  <a:cubicBezTo>
                    <a:pt x="1818" y="3575"/>
                    <a:pt x="1804" y="3570"/>
                    <a:pt x="1820" y="3569"/>
                  </a:cubicBezTo>
                  <a:cubicBezTo>
                    <a:pt x="1822" y="3568"/>
                    <a:pt x="1825" y="3568"/>
                    <a:pt x="1827" y="3568"/>
                  </a:cubicBezTo>
                  <a:cubicBezTo>
                    <a:pt x="1834" y="3568"/>
                    <a:pt x="1842" y="3569"/>
                    <a:pt x="1849" y="3570"/>
                  </a:cubicBezTo>
                  <a:cubicBezTo>
                    <a:pt x="1869" y="3573"/>
                    <a:pt x="1900" y="3579"/>
                    <a:pt x="1899" y="3587"/>
                  </a:cubicBezTo>
                  <a:cubicBezTo>
                    <a:pt x="1900" y="3580"/>
                    <a:pt x="1903" y="3578"/>
                    <a:pt x="1907" y="3578"/>
                  </a:cubicBezTo>
                  <a:cubicBezTo>
                    <a:pt x="1918" y="3578"/>
                    <a:pt x="1938" y="3594"/>
                    <a:pt x="1959" y="3594"/>
                  </a:cubicBezTo>
                  <a:cubicBezTo>
                    <a:pt x="1960" y="3594"/>
                    <a:pt x="1960" y="3594"/>
                    <a:pt x="1961" y="3594"/>
                  </a:cubicBezTo>
                  <a:cubicBezTo>
                    <a:pt x="1982" y="3594"/>
                    <a:pt x="1988" y="3585"/>
                    <a:pt x="2011" y="3585"/>
                  </a:cubicBezTo>
                  <a:cubicBezTo>
                    <a:pt x="2013" y="3585"/>
                    <a:pt x="2015" y="3585"/>
                    <a:pt x="2017" y="3585"/>
                  </a:cubicBezTo>
                  <a:cubicBezTo>
                    <a:pt x="2026" y="3585"/>
                    <a:pt x="2049" y="3593"/>
                    <a:pt x="2058" y="3595"/>
                  </a:cubicBezTo>
                  <a:cubicBezTo>
                    <a:pt x="2068" y="3597"/>
                    <a:pt x="2075" y="3597"/>
                    <a:pt x="2080" y="3597"/>
                  </a:cubicBezTo>
                  <a:cubicBezTo>
                    <a:pt x="2091" y="3597"/>
                    <a:pt x="2094" y="3594"/>
                    <a:pt x="2106" y="3594"/>
                  </a:cubicBezTo>
                  <a:cubicBezTo>
                    <a:pt x="2111" y="3594"/>
                    <a:pt x="2118" y="3595"/>
                    <a:pt x="2128" y="3596"/>
                  </a:cubicBezTo>
                  <a:cubicBezTo>
                    <a:pt x="2157" y="3601"/>
                    <a:pt x="2176" y="3603"/>
                    <a:pt x="2207" y="3605"/>
                  </a:cubicBezTo>
                  <a:cubicBezTo>
                    <a:pt x="2215" y="3605"/>
                    <a:pt x="2242" y="3602"/>
                    <a:pt x="2244" y="3602"/>
                  </a:cubicBezTo>
                  <a:cubicBezTo>
                    <a:pt x="2283" y="3606"/>
                    <a:pt x="2325" y="3623"/>
                    <a:pt x="2366" y="3623"/>
                  </a:cubicBezTo>
                  <a:cubicBezTo>
                    <a:pt x="2372" y="3623"/>
                    <a:pt x="2377" y="3623"/>
                    <a:pt x="2383" y="3622"/>
                  </a:cubicBezTo>
                  <a:cubicBezTo>
                    <a:pt x="2404" y="3619"/>
                    <a:pt x="2388" y="3616"/>
                    <a:pt x="2407" y="3616"/>
                  </a:cubicBezTo>
                  <a:cubicBezTo>
                    <a:pt x="2409" y="3616"/>
                    <a:pt x="2411" y="3616"/>
                    <a:pt x="2413" y="3616"/>
                  </a:cubicBezTo>
                  <a:cubicBezTo>
                    <a:pt x="2421" y="3619"/>
                    <a:pt x="2433" y="3622"/>
                    <a:pt x="2444" y="3623"/>
                  </a:cubicBezTo>
                  <a:cubicBezTo>
                    <a:pt x="2445" y="3623"/>
                    <a:pt x="2445" y="3623"/>
                    <a:pt x="2446" y="3623"/>
                  </a:cubicBezTo>
                  <a:cubicBezTo>
                    <a:pt x="2450" y="3623"/>
                    <a:pt x="2450" y="3619"/>
                    <a:pt x="2458" y="3618"/>
                  </a:cubicBezTo>
                  <a:cubicBezTo>
                    <a:pt x="2463" y="3618"/>
                    <a:pt x="2468" y="3618"/>
                    <a:pt x="2474" y="3618"/>
                  </a:cubicBezTo>
                  <a:cubicBezTo>
                    <a:pt x="2516" y="3618"/>
                    <a:pt x="2576" y="3627"/>
                    <a:pt x="2623" y="3627"/>
                  </a:cubicBezTo>
                  <a:cubicBezTo>
                    <a:pt x="2641" y="3627"/>
                    <a:pt x="2656" y="3626"/>
                    <a:pt x="2669" y="3622"/>
                  </a:cubicBezTo>
                  <a:lnTo>
                    <a:pt x="2669" y="3622"/>
                  </a:lnTo>
                  <a:cubicBezTo>
                    <a:pt x="2664" y="3624"/>
                    <a:pt x="2665" y="3624"/>
                    <a:pt x="2666" y="3624"/>
                  </a:cubicBezTo>
                  <a:cubicBezTo>
                    <a:pt x="2670" y="3624"/>
                    <a:pt x="2682" y="3622"/>
                    <a:pt x="2670" y="3622"/>
                  </a:cubicBezTo>
                  <a:cubicBezTo>
                    <a:pt x="2683" y="3622"/>
                    <a:pt x="2692" y="3610"/>
                    <a:pt x="2692" y="3598"/>
                  </a:cubicBezTo>
                  <a:lnTo>
                    <a:pt x="2692" y="3598"/>
                  </a:lnTo>
                  <a:cubicBezTo>
                    <a:pt x="2694" y="3605"/>
                    <a:pt x="2723" y="3612"/>
                    <a:pt x="2745" y="3612"/>
                  </a:cubicBezTo>
                  <a:cubicBezTo>
                    <a:pt x="2761" y="3612"/>
                    <a:pt x="2773" y="3608"/>
                    <a:pt x="2768" y="3598"/>
                  </a:cubicBezTo>
                  <a:lnTo>
                    <a:pt x="2768" y="3598"/>
                  </a:lnTo>
                  <a:cubicBezTo>
                    <a:pt x="2775" y="3605"/>
                    <a:pt x="2853" y="3603"/>
                    <a:pt x="2868" y="3611"/>
                  </a:cubicBezTo>
                  <a:cubicBezTo>
                    <a:pt x="2871" y="3613"/>
                    <a:pt x="2874" y="3614"/>
                    <a:pt x="2876" y="3614"/>
                  </a:cubicBezTo>
                  <a:cubicBezTo>
                    <a:pt x="2882" y="3614"/>
                    <a:pt x="2887" y="3611"/>
                    <a:pt x="2897" y="3610"/>
                  </a:cubicBezTo>
                  <a:cubicBezTo>
                    <a:pt x="2912" y="3607"/>
                    <a:pt x="2930" y="3608"/>
                    <a:pt x="2946" y="3606"/>
                  </a:cubicBezTo>
                  <a:cubicBezTo>
                    <a:pt x="3024" y="3599"/>
                    <a:pt x="3109" y="3596"/>
                    <a:pt x="3188" y="3595"/>
                  </a:cubicBezTo>
                  <a:cubicBezTo>
                    <a:pt x="3192" y="3595"/>
                    <a:pt x="3196" y="3595"/>
                    <a:pt x="3201" y="3595"/>
                  </a:cubicBezTo>
                  <a:cubicBezTo>
                    <a:pt x="3213" y="3595"/>
                    <a:pt x="3227" y="3595"/>
                    <a:pt x="3241" y="3595"/>
                  </a:cubicBezTo>
                  <a:cubicBezTo>
                    <a:pt x="3291" y="3595"/>
                    <a:pt x="3348" y="3593"/>
                    <a:pt x="3349" y="3575"/>
                  </a:cubicBezTo>
                  <a:cubicBezTo>
                    <a:pt x="3349" y="3573"/>
                    <a:pt x="3357" y="3560"/>
                    <a:pt x="3364" y="3560"/>
                  </a:cubicBezTo>
                  <a:cubicBezTo>
                    <a:pt x="3365" y="3560"/>
                    <a:pt x="3366" y="3560"/>
                    <a:pt x="3367" y="3561"/>
                  </a:cubicBezTo>
                  <a:cubicBezTo>
                    <a:pt x="3374" y="3565"/>
                    <a:pt x="3383" y="3570"/>
                    <a:pt x="3383" y="3576"/>
                  </a:cubicBezTo>
                  <a:cubicBezTo>
                    <a:pt x="3383" y="3578"/>
                    <a:pt x="3397" y="3606"/>
                    <a:pt x="3399" y="3606"/>
                  </a:cubicBezTo>
                  <a:cubicBezTo>
                    <a:pt x="3406" y="3603"/>
                    <a:pt x="3401" y="3602"/>
                    <a:pt x="3413" y="3599"/>
                  </a:cubicBezTo>
                  <a:cubicBezTo>
                    <a:pt x="3425" y="3597"/>
                    <a:pt x="3439" y="3596"/>
                    <a:pt x="3452" y="3595"/>
                  </a:cubicBezTo>
                  <a:cubicBezTo>
                    <a:pt x="3460" y="3594"/>
                    <a:pt x="3471" y="3593"/>
                    <a:pt x="3480" y="3593"/>
                  </a:cubicBezTo>
                  <a:cubicBezTo>
                    <a:pt x="3493" y="3593"/>
                    <a:pt x="3503" y="3595"/>
                    <a:pt x="3503" y="3599"/>
                  </a:cubicBezTo>
                  <a:cubicBezTo>
                    <a:pt x="3503" y="3584"/>
                    <a:pt x="3545" y="3591"/>
                    <a:pt x="3553" y="3579"/>
                  </a:cubicBezTo>
                  <a:cubicBezTo>
                    <a:pt x="3556" y="3574"/>
                    <a:pt x="3565" y="3564"/>
                    <a:pt x="3581" y="3564"/>
                  </a:cubicBezTo>
                  <a:cubicBezTo>
                    <a:pt x="3585" y="3564"/>
                    <a:pt x="3591" y="3565"/>
                    <a:pt x="3597" y="3567"/>
                  </a:cubicBezTo>
                  <a:cubicBezTo>
                    <a:pt x="3609" y="3571"/>
                    <a:pt x="3603" y="3577"/>
                    <a:pt x="3621" y="3581"/>
                  </a:cubicBezTo>
                  <a:cubicBezTo>
                    <a:pt x="3624" y="3581"/>
                    <a:pt x="3627" y="3581"/>
                    <a:pt x="3631" y="3581"/>
                  </a:cubicBezTo>
                  <a:cubicBezTo>
                    <a:pt x="3641" y="3581"/>
                    <a:pt x="3652" y="3579"/>
                    <a:pt x="3655" y="3575"/>
                  </a:cubicBezTo>
                  <a:cubicBezTo>
                    <a:pt x="3660" y="3569"/>
                    <a:pt x="3665" y="3570"/>
                    <a:pt x="3686" y="3568"/>
                  </a:cubicBezTo>
                  <a:cubicBezTo>
                    <a:pt x="3687" y="3568"/>
                    <a:pt x="3687" y="3568"/>
                    <a:pt x="3688" y="3568"/>
                  </a:cubicBezTo>
                  <a:cubicBezTo>
                    <a:pt x="3695" y="3568"/>
                    <a:pt x="3690" y="3571"/>
                    <a:pt x="3694" y="3574"/>
                  </a:cubicBezTo>
                  <a:cubicBezTo>
                    <a:pt x="3697" y="3575"/>
                    <a:pt x="3700" y="3576"/>
                    <a:pt x="3703" y="3576"/>
                  </a:cubicBezTo>
                  <a:cubicBezTo>
                    <a:pt x="3722" y="3576"/>
                    <a:pt x="3757" y="3561"/>
                    <a:pt x="3783" y="3561"/>
                  </a:cubicBezTo>
                  <a:cubicBezTo>
                    <a:pt x="3786" y="3561"/>
                    <a:pt x="3790" y="3562"/>
                    <a:pt x="3793" y="3562"/>
                  </a:cubicBezTo>
                  <a:cubicBezTo>
                    <a:pt x="3813" y="3561"/>
                    <a:pt x="3839" y="3544"/>
                    <a:pt x="3847" y="3544"/>
                  </a:cubicBezTo>
                  <a:cubicBezTo>
                    <a:pt x="3848" y="3544"/>
                    <a:pt x="3849" y="3544"/>
                    <a:pt x="3849" y="3544"/>
                  </a:cubicBezTo>
                  <a:cubicBezTo>
                    <a:pt x="3852" y="3546"/>
                    <a:pt x="3861" y="3553"/>
                    <a:pt x="3868" y="3553"/>
                  </a:cubicBezTo>
                  <a:cubicBezTo>
                    <a:pt x="3869" y="3553"/>
                    <a:pt x="3869" y="3553"/>
                    <a:pt x="3870" y="3553"/>
                  </a:cubicBezTo>
                  <a:cubicBezTo>
                    <a:pt x="3883" y="3548"/>
                    <a:pt x="3874" y="3542"/>
                    <a:pt x="3888" y="3538"/>
                  </a:cubicBezTo>
                  <a:cubicBezTo>
                    <a:pt x="3888" y="3538"/>
                    <a:pt x="3888" y="3538"/>
                    <a:pt x="3888" y="3538"/>
                  </a:cubicBezTo>
                  <a:cubicBezTo>
                    <a:pt x="3890" y="3538"/>
                    <a:pt x="3911" y="3553"/>
                    <a:pt x="3912" y="3553"/>
                  </a:cubicBezTo>
                  <a:cubicBezTo>
                    <a:pt x="3912" y="3553"/>
                    <a:pt x="3912" y="3553"/>
                    <a:pt x="3912" y="3553"/>
                  </a:cubicBezTo>
                  <a:cubicBezTo>
                    <a:pt x="3924" y="3544"/>
                    <a:pt x="3942" y="3536"/>
                    <a:pt x="3971" y="3536"/>
                  </a:cubicBezTo>
                  <a:cubicBezTo>
                    <a:pt x="3974" y="3536"/>
                    <a:pt x="3977" y="3536"/>
                    <a:pt x="3980" y="3536"/>
                  </a:cubicBezTo>
                  <a:cubicBezTo>
                    <a:pt x="3996" y="3536"/>
                    <a:pt x="4015" y="3536"/>
                    <a:pt x="4032" y="3534"/>
                  </a:cubicBezTo>
                  <a:cubicBezTo>
                    <a:pt x="4038" y="3533"/>
                    <a:pt x="4053" y="3528"/>
                    <a:pt x="4047" y="3528"/>
                  </a:cubicBezTo>
                  <a:cubicBezTo>
                    <a:pt x="4046" y="3528"/>
                    <a:pt x="4045" y="3528"/>
                    <a:pt x="4044" y="3528"/>
                  </a:cubicBezTo>
                  <a:lnTo>
                    <a:pt x="4044" y="3528"/>
                  </a:lnTo>
                  <a:lnTo>
                    <a:pt x="4081" y="3523"/>
                  </a:lnTo>
                  <a:cubicBezTo>
                    <a:pt x="4109" y="3520"/>
                    <a:pt x="4087" y="3522"/>
                    <a:pt x="4100" y="3516"/>
                  </a:cubicBezTo>
                  <a:cubicBezTo>
                    <a:pt x="4110" y="3511"/>
                    <a:pt x="4156" y="3512"/>
                    <a:pt x="4169" y="3511"/>
                  </a:cubicBezTo>
                  <a:cubicBezTo>
                    <a:pt x="4186" y="3509"/>
                    <a:pt x="4220" y="3507"/>
                    <a:pt x="4233" y="3501"/>
                  </a:cubicBezTo>
                  <a:cubicBezTo>
                    <a:pt x="4243" y="3497"/>
                    <a:pt x="4238" y="3490"/>
                    <a:pt x="4252" y="3490"/>
                  </a:cubicBezTo>
                  <a:cubicBezTo>
                    <a:pt x="4256" y="3490"/>
                    <a:pt x="4261" y="3490"/>
                    <a:pt x="4268" y="3492"/>
                  </a:cubicBezTo>
                  <a:cubicBezTo>
                    <a:pt x="4273" y="3494"/>
                    <a:pt x="4282" y="3495"/>
                    <a:pt x="4291" y="3495"/>
                  </a:cubicBezTo>
                  <a:cubicBezTo>
                    <a:pt x="4303" y="3495"/>
                    <a:pt x="4314" y="3492"/>
                    <a:pt x="4302" y="3486"/>
                  </a:cubicBezTo>
                  <a:cubicBezTo>
                    <a:pt x="4301" y="3478"/>
                    <a:pt x="4318" y="3472"/>
                    <a:pt x="4338" y="3472"/>
                  </a:cubicBezTo>
                  <a:cubicBezTo>
                    <a:pt x="4342" y="3472"/>
                    <a:pt x="4345" y="3472"/>
                    <a:pt x="4349" y="3472"/>
                  </a:cubicBezTo>
                  <a:cubicBezTo>
                    <a:pt x="4360" y="3474"/>
                    <a:pt x="4364" y="3478"/>
                    <a:pt x="4374" y="3478"/>
                  </a:cubicBezTo>
                  <a:cubicBezTo>
                    <a:pt x="4379" y="3478"/>
                    <a:pt x="4387" y="3477"/>
                    <a:pt x="4398" y="3473"/>
                  </a:cubicBezTo>
                  <a:cubicBezTo>
                    <a:pt x="4402" y="3472"/>
                    <a:pt x="4442" y="3454"/>
                    <a:pt x="4447" y="3454"/>
                  </a:cubicBezTo>
                  <a:cubicBezTo>
                    <a:pt x="4447" y="3454"/>
                    <a:pt x="4447" y="3454"/>
                    <a:pt x="4447" y="3454"/>
                  </a:cubicBezTo>
                  <a:cubicBezTo>
                    <a:pt x="4449" y="3456"/>
                    <a:pt x="4418" y="3467"/>
                    <a:pt x="4433" y="3468"/>
                  </a:cubicBezTo>
                  <a:cubicBezTo>
                    <a:pt x="4433" y="3468"/>
                    <a:pt x="4434" y="3468"/>
                    <a:pt x="4434" y="3468"/>
                  </a:cubicBezTo>
                  <a:cubicBezTo>
                    <a:pt x="4448" y="3468"/>
                    <a:pt x="4479" y="3455"/>
                    <a:pt x="4487" y="3452"/>
                  </a:cubicBezTo>
                  <a:cubicBezTo>
                    <a:pt x="4505" y="3448"/>
                    <a:pt x="4526" y="3444"/>
                    <a:pt x="4543" y="3444"/>
                  </a:cubicBezTo>
                  <a:cubicBezTo>
                    <a:pt x="4544" y="3444"/>
                    <a:pt x="4546" y="3444"/>
                    <a:pt x="4547" y="3445"/>
                  </a:cubicBezTo>
                  <a:cubicBezTo>
                    <a:pt x="4555" y="3445"/>
                    <a:pt x="4561" y="3446"/>
                    <a:pt x="4567" y="3446"/>
                  </a:cubicBezTo>
                  <a:cubicBezTo>
                    <a:pt x="4576" y="3446"/>
                    <a:pt x="4585" y="3445"/>
                    <a:pt x="4597" y="3443"/>
                  </a:cubicBezTo>
                  <a:cubicBezTo>
                    <a:pt x="4620" y="3439"/>
                    <a:pt x="4643" y="3434"/>
                    <a:pt x="4664" y="3427"/>
                  </a:cubicBezTo>
                  <a:cubicBezTo>
                    <a:pt x="4682" y="3422"/>
                    <a:pt x="4691" y="3415"/>
                    <a:pt x="4702" y="3415"/>
                  </a:cubicBezTo>
                  <a:cubicBezTo>
                    <a:pt x="4705" y="3415"/>
                    <a:pt x="4707" y="3415"/>
                    <a:pt x="4710" y="3416"/>
                  </a:cubicBezTo>
                  <a:cubicBezTo>
                    <a:pt x="4715" y="3417"/>
                    <a:pt x="4721" y="3418"/>
                    <a:pt x="4728" y="3418"/>
                  </a:cubicBezTo>
                  <a:cubicBezTo>
                    <a:pt x="4743" y="3418"/>
                    <a:pt x="4762" y="3414"/>
                    <a:pt x="4780" y="3410"/>
                  </a:cubicBezTo>
                  <a:cubicBezTo>
                    <a:pt x="4795" y="3406"/>
                    <a:pt x="4792" y="3400"/>
                    <a:pt x="4790" y="3396"/>
                  </a:cubicBezTo>
                  <a:lnTo>
                    <a:pt x="4790" y="3396"/>
                  </a:lnTo>
                  <a:cubicBezTo>
                    <a:pt x="4792" y="3400"/>
                    <a:pt x="4798" y="3401"/>
                    <a:pt x="4806" y="3401"/>
                  </a:cubicBezTo>
                  <a:cubicBezTo>
                    <a:pt x="4828" y="3401"/>
                    <a:pt x="4868" y="3389"/>
                    <a:pt x="4882" y="3381"/>
                  </a:cubicBezTo>
                  <a:cubicBezTo>
                    <a:pt x="4890" y="3376"/>
                    <a:pt x="4905" y="3373"/>
                    <a:pt x="4915" y="3373"/>
                  </a:cubicBezTo>
                  <a:cubicBezTo>
                    <a:pt x="4919" y="3373"/>
                    <a:pt x="4922" y="3373"/>
                    <a:pt x="4924" y="3374"/>
                  </a:cubicBezTo>
                  <a:cubicBezTo>
                    <a:pt x="4929" y="3376"/>
                    <a:pt x="4912" y="3383"/>
                    <a:pt x="4922" y="3383"/>
                  </a:cubicBezTo>
                  <a:cubicBezTo>
                    <a:pt x="4923" y="3383"/>
                    <a:pt x="4923" y="3383"/>
                    <a:pt x="4924" y="3383"/>
                  </a:cubicBezTo>
                  <a:cubicBezTo>
                    <a:pt x="4934" y="3383"/>
                    <a:pt x="4944" y="3377"/>
                    <a:pt x="4951" y="3374"/>
                  </a:cubicBezTo>
                  <a:cubicBezTo>
                    <a:pt x="4966" y="3368"/>
                    <a:pt x="4987" y="3364"/>
                    <a:pt x="5003" y="3364"/>
                  </a:cubicBezTo>
                  <a:cubicBezTo>
                    <a:pt x="5005" y="3364"/>
                    <a:pt x="5008" y="3364"/>
                    <a:pt x="5010" y="3364"/>
                  </a:cubicBezTo>
                  <a:cubicBezTo>
                    <a:pt x="5011" y="3366"/>
                    <a:pt x="5012" y="3367"/>
                    <a:pt x="5014" y="3367"/>
                  </a:cubicBezTo>
                  <a:cubicBezTo>
                    <a:pt x="5022" y="3367"/>
                    <a:pt x="5043" y="3353"/>
                    <a:pt x="5051" y="3350"/>
                  </a:cubicBezTo>
                  <a:cubicBezTo>
                    <a:pt x="5078" y="3342"/>
                    <a:pt x="5112" y="3339"/>
                    <a:pt x="5134" y="3328"/>
                  </a:cubicBezTo>
                  <a:cubicBezTo>
                    <a:pt x="5154" y="3319"/>
                    <a:pt x="5186" y="3314"/>
                    <a:pt x="5209" y="3310"/>
                  </a:cubicBezTo>
                  <a:cubicBezTo>
                    <a:pt x="5236" y="3305"/>
                    <a:pt x="5283" y="3300"/>
                    <a:pt x="5305" y="3286"/>
                  </a:cubicBezTo>
                  <a:cubicBezTo>
                    <a:pt x="5308" y="3285"/>
                    <a:pt x="5311" y="3285"/>
                    <a:pt x="5315" y="3285"/>
                  </a:cubicBezTo>
                  <a:cubicBezTo>
                    <a:pt x="5322" y="3285"/>
                    <a:pt x="5330" y="3287"/>
                    <a:pt x="5337" y="3287"/>
                  </a:cubicBezTo>
                  <a:cubicBezTo>
                    <a:pt x="5338" y="3287"/>
                    <a:pt x="5339" y="3287"/>
                    <a:pt x="5339" y="3286"/>
                  </a:cubicBezTo>
                  <a:cubicBezTo>
                    <a:pt x="5355" y="3286"/>
                    <a:pt x="5360" y="3278"/>
                    <a:pt x="5379" y="3273"/>
                  </a:cubicBezTo>
                  <a:cubicBezTo>
                    <a:pt x="5399" y="3269"/>
                    <a:pt x="5421" y="3264"/>
                    <a:pt x="5441" y="3258"/>
                  </a:cubicBezTo>
                  <a:cubicBezTo>
                    <a:pt x="5462" y="3251"/>
                    <a:pt x="5455" y="3246"/>
                    <a:pt x="5480" y="3245"/>
                  </a:cubicBezTo>
                  <a:cubicBezTo>
                    <a:pt x="5504" y="3244"/>
                    <a:pt x="5561" y="3237"/>
                    <a:pt x="5558" y="3219"/>
                  </a:cubicBezTo>
                  <a:lnTo>
                    <a:pt x="5558" y="3219"/>
                  </a:lnTo>
                  <a:cubicBezTo>
                    <a:pt x="5558" y="3223"/>
                    <a:pt x="5563" y="3224"/>
                    <a:pt x="5570" y="3224"/>
                  </a:cubicBezTo>
                  <a:cubicBezTo>
                    <a:pt x="5604" y="3224"/>
                    <a:pt x="5696" y="3193"/>
                    <a:pt x="5717" y="3181"/>
                  </a:cubicBezTo>
                  <a:cubicBezTo>
                    <a:pt x="5723" y="3177"/>
                    <a:pt x="5731" y="3176"/>
                    <a:pt x="5739" y="3176"/>
                  </a:cubicBezTo>
                  <a:cubicBezTo>
                    <a:pt x="5746" y="3176"/>
                    <a:pt x="5753" y="3177"/>
                    <a:pt x="5760" y="3177"/>
                  </a:cubicBezTo>
                  <a:cubicBezTo>
                    <a:pt x="5774" y="3177"/>
                    <a:pt x="5787" y="3175"/>
                    <a:pt x="5798" y="3164"/>
                  </a:cubicBezTo>
                  <a:cubicBezTo>
                    <a:pt x="5807" y="3154"/>
                    <a:pt x="5811" y="3143"/>
                    <a:pt x="5835" y="3143"/>
                  </a:cubicBezTo>
                  <a:cubicBezTo>
                    <a:pt x="5836" y="3143"/>
                    <a:pt x="5837" y="3143"/>
                    <a:pt x="5838" y="3143"/>
                  </a:cubicBezTo>
                  <a:cubicBezTo>
                    <a:pt x="5846" y="3142"/>
                    <a:pt x="5896" y="3125"/>
                    <a:pt x="5893" y="3125"/>
                  </a:cubicBezTo>
                  <a:lnTo>
                    <a:pt x="5893" y="3125"/>
                  </a:lnTo>
                  <a:cubicBezTo>
                    <a:pt x="5895" y="3125"/>
                    <a:pt x="5882" y="3133"/>
                    <a:pt x="5890" y="3133"/>
                  </a:cubicBezTo>
                  <a:cubicBezTo>
                    <a:pt x="5891" y="3133"/>
                    <a:pt x="5892" y="3133"/>
                    <a:pt x="5893" y="3133"/>
                  </a:cubicBezTo>
                  <a:cubicBezTo>
                    <a:pt x="5903" y="3131"/>
                    <a:pt x="5919" y="3125"/>
                    <a:pt x="5930" y="3122"/>
                  </a:cubicBezTo>
                  <a:cubicBezTo>
                    <a:pt x="5959" y="3114"/>
                    <a:pt x="5994" y="3110"/>
                    <a:pt x="6021" y="3100"/>
                  </a:cubicBezTo>
                  <a:lnTo>
                    <a:pt x="6021" y="3100"/>
                  </a:lnTo>
                  <a:cubicBezTo>
                    <a:pt x="6017" y="3100"/>
                    <a:pt x="6014" y="3101"/>
                    <a:pt x="6010" y="3101"/>
                  </a:cubicBezTo>
                  <a:cubicBezTo>
                    <a:pt x="5990" y="3101"/>
                    <a:pt x="5981" y="3090"/>
                    <a:pt x="5998" y="3078"/>
                  </a:cubicBezTo>
                  <a:cubicBezTo>
                    <a:pt x="6003" y="3076"/>
                    <a:pt x="6007" y="3075"/>
                    <a:pt x="6010" y="3075"/>
                  </a:cubicBezTo>
                  <a:cubicBezTo>
                    <a:pt x="6020" y="3075"/>
                    <a:pt x="6012" y="3086"/>
                    <a:pt x="6012" y="3089"/>
                  </a:cubicBezTo>
                  <a:cubicBezTo>
                    <a:pt x="6012" y="3090"/>
                    <a:pt x="6012" y="3091"/>
                    <a:pt x="6014" y="3091"/>
                  </a:cubicBezTo>
                  <a:cubicBezTo>
                    <a:pt x="6023" y="3091"/>
                    <a:pt x="6050" y="3079"/>
                    <a:pt x="6060" y="3076"/>
                  </a:cubicBezTo>
                  <a:cubicBezTo>
                    <a:pt x="6071" y="3073"/>
                    <a:pt x="6095" y="3077"/>
                    <a:pt x="6100" y="3072"/>
                  </a:cubicBezTo>
                  <a:cubicBezTo>
                    <a:pt x="6107" y="3066"/>
                    <a:pt x="6108" y="3060"/>
                    <a:pt x="6126" y="3056"/>
                  </a:cubicBezTo>
                  <a:cubicBezTo>
                    <a:pt x="6153" y="3051"/>
                    <a:pt x="6172" y="3052"/>
                    <a:pt x="6201" y="3041"/>
                  </a:cubicBezTo>
                  <a:lnTo>
                    <a:pt x="6201" y="3041"/>
                  </a:lnTo>
                  <a:cubicBezTo>
                    <a:pt x="6201" y="3041"/>
                    <a:pt x="6201" y="3041"/>
                    <a:pt x="6201" y="3041"/>
                  </a:cubicBezTo>
                  <a:cubicBezTo>
                    <a:pt x="6183" y="3041"/>
                    <a:pt x="6303" y="3001"/>
                    <a:pt x="6315" y="2995"/>
                  </a:cubicBezTo>
                  <a:cubicBezTo>
                    <a:pt x="6322" y="2991"/>
                    <a:pt x="6302" y="2988"/>
                    <a:pt x="6315" y="2979"/>
                  </a:cubicBezTo>
                  <a:cubicBezTo>
                    <a:pt x="6320" y="2976"/>
                    <a:pt x="6324" y="2975"/>
                    <a:pt x="6328" y="2975"/>
                  </a:cubicBezTo>
                  <a:cubicBezTo>
                    <a:pt x="6338" y="2975"/>
                    <a:pt x="6344" y="2982"/>
                    <a:pt x="6344" y="2984"/>
                  </a:cubicBezTo>
                  <a:cubicBezTo>
                    <a:pt x="6343" y="2980"/>
                    <a:pt x="6351" y="2970"/>
                    <a:pt x="6365" y="2970"/>
                  </a:cubicBezTo>
                  <a:cubicBezTo>
                    <a:pt x="6366" y="2969"/>
                    <a:pt x="6367" y="2969"/>
                    <a:pt x="6368" y="2969"/>
                  </a:cubicBezTo>
                  <a:cubicBezTo>
                    <a:pt x="6377" y="2969"/>
                    <a:pt x="6376" y="2975"/>
                    <a:pt x="6382" y="2975"/>
                  </a:cubicBezTo>
                  <a:cubicBezTo>
                    <a:pt x="6384" y="2975"/>
                    <a:pt x="6385" y="2975"/>
                    <a:pt x="6386" y="2975"/>
                  </a:cubicBezTo>
                  <a:cubicBezTo>
                    <a:pt x="6395" y="2973"/>
                    <a:pt x="6401" y="2954"/>
                    <a:pt x="6423" y="2948"/>
                  </a:cubicBezTo>
                  <a:cubicBezTo>
                    <a:pt x="6429" y="2946"/>
                    <a:pt x="6467" y="2947"/>
                    <a:pt x="6464" y="2941"/>
                  </a:cubicBezTo>
                  <a:cubicBezTo>
                    <a:pt x="6463" y="2938"/>
                    <a:pt x="6447" y="2940"/>
                    <a:pt x="6463" y="2931"/>
                  </a:cubicBezTo>
                  <a:cubicBezTo>
                    <a:pt x="6467" y="2929"/>
                    <a:pt x="6474" y="2926"/>
                    <a:pt x="6481" y="2925"/>
                  </a:cubicBezTo>
                  <a:cubicBezTo>
                    <a:pt x="6481" y="2925"/>
                    <a:pt x="6481" y="2925"/>
                    <a:pt x="6482" y="2925"/>
                  </a:cubicBezTo>
                  <a:cubicBezTo>
                    <a:pt x="6493" y="2925"/>
                    <a:pt x="6485" y="2936"/>
                    <a:pt x="6494" y="2936"/>
                  </a:cubicBezTo>
                  <a:cubicBezTo>
                    <a:pt x="6496" y="2936"/>
                    <a:pt x="6498" y="2936"/>
                    <a:pt x="6501" y="2935"/>
                  </a:cubicBezTo>
                  <a:cubicBezTo>
                    <a:pt x="6515" y="2930"/>
                    <a:pt x="6534" y="2924"/>
                    <a:pt x="6546" y="2917"/>
                  </a:cubicBezTo>
                  <a:cubicBezTo>
                    <a:pt x="6551" y="2915"/>
                    <a:pt x="6555" y="2908"/>
                    <a:pt x="6556" y="2908"/>
                  </a:cubicBezTo>
                  <a:cubicBezTo>
                    <a:pt x="6581" y="2898"/>
                    <a:pt x="6606" y="2888"/>
                    <a:pt x="6631" y="2878"/>
                  </a:cubicBezTo>
                  <a:cubicBezTo>
                    <a:pt x="6651" y="2869"/>
                    <a:pt x="6658" y="2863"/>
                    <a:pt x="6650" y="2863"/>
                  </a:cubicBezTo>
                  <a:cubicBezTo>
                    <a:pt x="6647" y="2863"/>
                    <a:pt x="6640" y="2864"/>
                    <a:pt x="6631" y="2867"/>
                  </a:cubicBezTo>
                  <a:cubicBezTo>
                    <a:pt x="6653" y="2858"/>
                    <a:pt x="6676" y="2848"/>
                    <a:pt x="6696" y="2846"/>
                  </a:cubicBezTo>
                  <a:cubicBezTo>
                    <a:pt x="6712" y="2846"/>
                    <a:pt x="6737" y="2844"/>
                    <a:pt x="6756" y="2830"/>
                  </a:cubicBezTo>
                  <a:cubicBezTo>
                    <a:pt x="6770" y="2819"/>
                    <a:pt x="6770" y="2817"/>
                    <a:pt x="6791" y="2807"/>
                  </a:cubicBezTo>
                  <a:cubicBezTo>
                    <a:pt x="6799" y="2804"/>
                    <a:pt x="6815" y="2798"/>
                    <a:pt x="6823" y="2794"/>
                  </a:cubicBezTo>
                  <a:cubicBezTo>
                    <a:pt x="6822" y="2792"/>
                    <a:pt x="6820" y="2791"/>
                    <a:pt x="6825" y="2787"/>
                  </a:cubicBezTo>
                  <a:cubicBezTo>
                    <a:pt x="6843" y="2776"/>
                    <a:pt x="6874" y="2767"/>
                    <a:pt x="6894" y="2755"/>
                  </a:cubicBezTo>
                  <a:cubicBezTo>
                    <a:pt x="6915" y="2743"/>
                    <a:pt x="6930" y="2730"/>
                    <a:pt x="6949" y="2730"/>
                  </a:cubicBezTo>
                  <a:cubicBezTo>
                    <a:pt x="6959" y="2729"/>
                    <a:pt x="7005" y="2708"/>
                    <a:pt x="7012" y="2701"/>
                  </a:cubicBezTo>
                  <a:cubicBezTo>
                    <a:pt x="7015" y="2698"/>
                    <a:pt x="7014" y="2697"/>
                    <a:pt x="7011" y="2697"/>
                  </a:cubicBezTo>
                  <a:cubicBezTo>
                    <a:pt x="7004" y="2697"/>
                    <a:pt x="6983" y="2705"/>
                    <a:pt x="6978" y="2707"/>
                  </a:cubicBezTo>
                  <a:cubicBezTo>
                    <a:pt x="6994" y="2700"/>
                    <a:pt x="7010" y="2692"/>
                    <a:pt x="7025" y="2688"/>
                  </a:cubicBezTo>
                  <a:cubicBezTo>
                    <a:pt x="7038" y="2685"/>
                    <a:pt x="7048" y="2685"/>
                    <a:pt x="7063" y="2680"/>
                  </a:cubicBezTo>
                  <a:cubicBezTo>
                    <a:pt x="7089" y="2669"/>
                    <a:pt x="7093" y="2659"/>
                    <a:pt x="7119" y="2651"/>
                  </a:cubicBezTo>
                  <a:cubicBezTo>
                    <a:pt x="7129" y="2647"/>
                    <a:pt x="7163" y="2648"/>
                    <a:pt x="7164" y="2636"/>
                  </a:cubicBezTo>
                  <a:cubicBezTo>
                    <a:pt x="7165" y="2628"/>
                    <a:pt x="7165" y="2616"/>
                    <a:pt x="7194" y="2610"/>
                  </a:cubicBezTo>
                  <a:cubicBezTo>
                    <a:pt x="7211" y="2606"/>
                    <a:pt x="7213" y="2610"/>
                    <a:pt x="7235" y="2601"/>
                  </a:cubicBezTo>
                  <a:cubicBezTo>
                    <a:pt x="7242" y="2598"/>
                    <a:pt x="7294" y="2574"/>
                    <a:pt x="7293" y="2570"/>
                  </a:cubicBezTo>
                  <a:cubicBezTo>
                    <a:pt x="7293" y="2566"/>
                    <a:pt x="7270" y="2564"/>
                    <a:pt x="7299" y="2550"/>
                  </a:cubicBezTo>
                  <a:cubicBezTo>
                    <a:pt x="7304" y="2548"/>
                    <a:pt x="7307" y="2547"/>
                    <a:pt x="7310" y="2547"/>
                  </a:cubicBezTo>
                  <a:cubicBezTo>
                    <a:pt x="7317" y="2547"/>
                    <a:pt x="7312" y="2556"/>
                    <a:pt x="7319" y="2556"/>
                  </a:cubicBezTo>
                  <a:cubicBezTo>
                    <a:pt x="7319" y="2556"/>
                    <a:pt x="7335" y="2536"/>
                    <a:pt x="7337" y="2533"/>
                  </a:cubicBezTo>
                  <a:cubicBezTo>
                    <a:pt x="7348" y="2522"/>
                    <a:pt x="7353" y="2522"/>
                    <a:pt x="7360" y="2522"/>
                  </a:cubicBezTo>
                  <a:cubicBezTo>
                    <a:pt x="7361" y="2522"/>
                    <a:pt x="7362" y="2522"/>
                    <a:pt x="7363" y="2522"/>
                  </a:cubicBezTo>
                  <a:cubicBezTo>
                    <a:pt x="7376" y="2522"/>
                    <a:pt x="7427" y="2499"/>
                    <a:pt x="7444" y="2487"/>
                  </a:cubicBezTo>
                  <a:cubicBezTo>
                    <a:pt x="7463" y="2472"/>
                    <a:pt x="7431" y="2468"/>
                    <a:pt x="7441" y="2462"/>
                  </a:cubicBezTo>
                  <a:cubicBezTo>
                    <a:pt x="7449" y="2458"/>
                    <a:pt x="7453" y="2457"/>
                    <a:pt x="7458" y="2457"/>
                  </a:cubicBezTo>
                  <a:cubicBezTo>
                    <a:pt x="7460" y="2457"/>
                    <a:pt x="7461" y="2457"/>
                    <a:pt x="7463" y="2457"/>
                  </a:cubicBezTo>
                  <a:cubicBezTo>
                    <a:pt x="7465" y="2457"/>
                    <a:pt x="7467" y="2457"/>
                    <a:pt x="7469" y="2457"/>
                  </a:cubicBezTo>
                  <a:cubicBezTo>
                    <a:pt x="7481" y="2454"/>
                    <a:pt x="7497" y="2447"/>
                    <a:pt x="7512" y="2439"/>
                  </a:cubicBezTo>
                  <a:cubicBezTo>
                    <a:pt x="7532" y="2428"/>
                    <a:pt x="7575" y="2417"/>
                    <a:pt x="7589" y="2406"/>
                  </a:cubicBezTo>
                  <a:cubicBezTo>
                    <a:pt x="7595" y="2400"/>
                    <a:pt x="7603" y="2384"/>
                    <a:pt x="7611" y="2383"/>
                  </a:cubicBezTo>
                  <a:cubicBezTo>
                    <a:pt x="7613" y="2383"/>
                    <a:pt x="7615" y="2383"/>
                    <a:pt x="7616" y="2383"/>
                  </a:cubicBezTo>
                  <a:lnTo>
                    <a:pt x="7616" y="2383"/>
                  </a:lnTo>
                  <a:cubicBezTo>
                    <a:pt x="7621" y="2383"/>
                    <a:pt x="7624" y="2383"/>
                    <a:pt x="7635" y="2377"/>
                  </a:cubicBezTo>
                  <a:cubicBezTo>
                    <a:pt x="7666" y="2357"/>
                    <a:pt x="7670" y="2335"/>
                    <a:pt x="7699" y="2316"/>
                  </a:cubicBezTo>
                  <a:cubicBezTo>
                    <a:pt x="7728" y="2295"/>
                    <a:pt x="7753" y="2302"/>
                    <a:pt x="7775" y="2286"/>
                  </a:cubicBezTo>
                  <a:cubicBezTo>
                    <a:pt x="7779" y="2283"/>
                    <a:pt x="7777" y="2282"/>
                    <a:pt x="7773" y="2282"/>
                  </a:cubicBezTo>
                  <a:cubicBezTo>
                    <a:pt x="7769" y="2282"/>
                    <a:pt x="7764" y="2283"/>
                    <a:pt x="7763" y="2284"/>
                  </a:cubicBezTo>
                  <a:cubicBezTo>
                    <a:pt x="7782" y="2271"/>
                    <a:pt x="7789" y="2277"/>
                    <a:pt x="7804" y="2265"/>
                  </a:cubicBezTo>
                  <a:cubicBezTo>
                    <a:pt x="7824" y="2250"/>
                    <a:pt x="7837" y="2237"/>
                    <a:pt x="7859" y="2222"/>
                  </a:cubicBezTo>
                  <a:lnTo>
                    <a:pt x="7859" y="2222"/>
                  </a:lnTo>
                  <a:cubicBezTo>
                    <a:pt x="7858" y="2223"/>
                    <a:pt x="7857" y="2224"/>
                    <a:pt x="7857" y="2224"/>
                  </a:cubicBezTo>
                  <a:cubicBezTo>
                    <a:pt x="7856" y="2224"/>
                    <a:pt x="7874" y="2210"/>
                    <a:pt x="7880" y="2204"/>
                  </a:cubicBezTo>
                  <a:cubicBezTo>
                    <a:pt x="7888" y="2193"/>
                    <a:pt x="7896" y="2189"/>
                    <a:pt x="7907" y="2182"/>
                  </a:cubicBezTo>
                  <a:cubicBezTo>
                    <a:pt x="7929" y="2170"/>
                    <a:pt x="7955" y="2148"/>
                    <a:pt x="7974" y="2130"/>
                  </a:cubicBezTo>
                  <a:cubicBezTo>
                    <a:pt x="7980" y="2124"/>
                    <a:pt x="7996" y="2097"/>
                    <a:pt x="8002" y="2097"/>
                  </a:cubicBezTo>
                  <a:cubicBezTo>
                    <a:pt x="8002" y="2097"/>
                    <a:pt x="8002" y="2097"/>
                    <a:pt x="8002" y="2097"/>
                  </a:cubicBezTo>
                  <a:cubicBezTo>
                    <a:pt x="8006" y="2100"/>
                    <a:pt x="8009" y="2103"/>
                    <a:pt x="8014" y="2103"/>
                  </a:cubicBezTo>
                  <a:cubicBezTo>
                    <a:pt x="8019" y="2103"/>
                    <a:pt x="8027" y="2098"/>
                    <a:pt x="8039" y="2080"/>
                  </a:cubicBezTo>
                  <a:cubicBezTo>
                    <a:pt x="8045" y="2071"/>
                    <a:pt x="8051" y="2061"/>
                    <a:pt x="8057" y="2051"/>
                  </a:cubicBezTo>
                  <a:lnTo>
                    <a:pt x="8057" y="2051"/>
                  </a:lnTo>
                  <a:cubicBezTo>
                    <a:pt x="8057" y="2055"/>
                    <a:pt x="8057" y="2058"/>
                    <a:pt x="8059" y="2058"/>
                  </a:cubicBezTo>
                  <a:cubicBezTo>
                    <a:pt x="8069" y="2050"/>
                    <a:pt x="8086" y="2036"/>
                    <a:pt x="8082" y="2032"/>
                  </a:cubicBezTo>
                  <a:cubicBezTo>
                    <a:pt x="8082" y="2032"/>
                    <a:pt x="8082" y="2032"/>
                    <a:pt x="8082" y="2032"/>
                  </a:cubicBezTo>
                  <a:cubicBezTo>
                    <a:pt x="8080" y="2032"/>
                    <a:pt x="8073" y="2035"/>
                    <a:pt x="8068" y="2037"/>
                  </a:cubicBezTo>
                  <a:lnTo>
                    <a:pt x="8068" y="2037"/>
                  </a:lnTo>
                  <a:cubicBezTo>
                    <a:pt x="8075" y="2028"/>
                    <a:pt x="8084" y="2020"/>
                    <a:pt x="8096" y="2014"/>
                  </a:cubicBezTo>
                  <a:cubicBezTo>
                    <a:pt x="8112" y="2006"/>
                    <a:pt x="8127" y="2002"/>
                    <a:pt x="8146" y="1987"/>
                  </a:cubicBezTo>
                  <a:cubicBezTo>
                    <a:pt x="8165" y="1972"/>
                    <a:pt x="8163" y="1966"/>
                    <a:pt x="8175" y="1955"/>
                  </a:cubicBezTo>
                  <a:cubicBezTo>
                    <a:pt x="8187" y="1944"/>
                    <a:pt x="8202" y="1941"/>
                    <a:pt x="8215" y="1927"/>
                  </a:cubicBezTo>
                  <a:cubicBezTo>
                    <a:pt x="8217" y="1924"/>
                    <a:pt x="8217" y="1917"/>
                    <a:pt x="8219" y="1914"/>
                  </a:cubicBezTo>
                  <a:cubicBezTo>
                    <a:pt x="8233" y="1887"/>
                    <a:pt x="8261" y="1884"/>
                    <a:pt x="8276" y="1869"/>
                  </a:cubicBezTo>
                  <a:lnTo>
                    <a:pt x="8276" y="1869"/>
                  </a:lnTo>
                  <a:cubicBezTo>
                    <a:pt x="8275" y="1870"/>
                    <a:pt x="8273" y="1871"/>
                    <a:pt x="8271" y="1871"/>
                  </a:cubicBezTo>
                  <a:cubicBezTo>
                    <a:pt x="8262" y="1871"/>
                    <a:pt x="8255" y="1859"/>
                    <a:pt x="8284" y="1839"/>
                  </a:cubicBezTo>
                  <a:cubicBezTo>
                    <a:pt x="8303" y="1825"/>
                    <a:pt x="8298" y="1831"/>
                    <a:pt x="8320" y="1805"/>
                  </a:cubicBezTo>
                  <a:cubicBezTo>
                    <a:pt x="8327" y="1798"/>
                    <a:pt x="8331" y="1796"/>
                    <a:pt x="8334" y="1796"/>
                  </a:cubicBezTo>
                  <a:cubicBezTo>
                    <a:pt x="8336" y="1796"/>
                    <a:pt x="8337" y="1797"/>
                    <a:pt x="8339" y="1798"/>
                  </a:cubicBezTo>
                  <a:cubicBezTo>
                    <a:pt x="8328" y="1789"/>
                    <a:pt x="8390" y="1727"/>
                    <a:pt x="8379" y="1717"/>
                  </a:cubicBezTo>
                  <a:lnTo>
                    <a:pt x="8379" y="1717"/>
                  </a:lnTo>
                  <a:cubicBezTo>
                    <a:pt x="8379" y="1718"/>
                    <a:pt x="8379" y="1718"/>
                    <a:pt x="8380" y="1718"/>
                  </a:cubicBezTo>
                  <a:cubicBezTo>
                    <a:pt x="8388" y="1718"/>
                    <a:pt x="8422" y="1671"/>
                    <a:pt x="8428" y="1656"/>
                  </a:cubicBezTo>
                  <a:cubicBezTo>
                    <a:pt x="8435" y="1643"/>
                    <a:pt x="8442" y="1630"/>
                    <a:pt x="8448" y="1617"/>
                  </a:cubicBezTo>
                  <a:cubicBezTo>
                    <a:pt x="8448" y="1617"/>
                    <a:pt x="8448" y="1617"/>
                    <a:pt x="8448" y="1617"/>
                  </a:cubicBezTo>
                  <a:cubicBezTo>
                    <a:pt x="8448" y="1617"/>
                    <a:pt x="8448" y="1600"/>
                    <a:pt x="8449" y="1599"/>
                  </a:cubicBezTo>
                  <a:cubicBezTo>
                    <a:pt x="8451" y="1598"/>
                    <a:pt x="8452" y="1598"/>
                    <a:pt x="8453" y="1598"/>
                  </a:cubicBezTo>
                  <a:cubicBezTo>
                    <a:pt x="8459" y="1598"/>
                    <a:pt x="8463" y="1606"/>
                    <a:pt x="8466" y="1608"/>
                  </a:cubicBezTo>
                  <a:cubicBezTo>
                    <a:pt x="8470" y="1595"/>
                    <a:pt x="8477" y="1579"/>
                    <a:pt x="8472" y="1572"/>
                  </a:cubicBezTo>
                  <a:cubicBezTo>
                    <a:pt x="8469" y="1565"/>
                    <a:pt x="8463" y="1558"/>
                    <a:pt x="8475" y="1532"/>
                  </a:cubicBezTo>
                  <a:cubicBezTo>
                    <a:pt x="8478" y="1534"/>
                    <a:pt x="8484" y="1544"/>
                    <a:pt x="8489" y="1544"/>
                  </a:cubicBezTo>
                  <a:cubicBezTo>
                    <a:pt x="8490" y="1544"/>
                    <a:pt x="8490" y="1544"/>
                    <a:pt x="8491" y="1543"/>
                  </a:cubicBezTo>
                  <a:cubicBezTo>
                    <a:pt x="8500" y="1531"/>
                    <a:pt x="8501" y="1511"/>
                    <a:pt x="8500" y="1506"/>
                  </a:cubicBezTo>
                  <a:cubicBezTo>
                    <a:pt x="8507" y="1494"/>
                    <a:pt x="8511" y="1482"/>
                    <a:pt x="8518" y="1471"/>
                  </a:cubicBezTo>
                  <a:cubicBezTo>
                    <a:pt x="8522" y="1464"/>
                    <a:pt x="8532" y="1455"/>
                    <a:pt x="8536" y="1445"/>
                  </a:cubicBezTo>
                  <a:cubicBezTo>
                    <a:pt x="8543" y="1428"/>
                    <a:pt x="8531" y="1421"/>
                    <a:pt x="8536" y="1410"/>
                  </a:cubicBezTo>
                  <a:cubicBezTo>
                    <a:pt x="8538" y="1408"/>
                    <a:pt x="8545" y="1401"/>
                    <a:pt x="8547" y="1394"/>
                  </a:cubicBezTo>
                  <a:cubicBezTo>
                    <a:pt x="8551" y="1387"/>
                    <a:pt x="8553" y="1377"/>
                    <a:pt x="8556" y="1367"/>
                  </a:cubicBezTo>
                  <a:cubicBezTo>
                    <a:pt x="8563" y="1342"/>
                    <a:pt x="8566" y="1325"/>
                    <a:pt x="8568" y="1299"/>
                  </a:cubicBezTo>
                  <a:cubicBezTo>
                    <a:pt x="8571" y="1278"/>
                    <a:pt x="8579" y="1272"/>
                    <a:pt x="8578" y="1254"/>
                  </a:cubicBezTo>
                  <a:cubicBezTo>
                    <a:pt x="8578" y="1242"/>
                    <a:pt x="8576" y="1236"/>
                    <a:pt x="8573" y="1235"/>
                  </a:cubicBezTo>
                  <a:lnTo>
                    <a:pt x="8573" y="1235"/>
                  </a:lnTo>
                  <a:cubicBezTo>
                    <a:pt x="8574" y="1236"/>
                    <a:pt x="8576" y="1236"/>
                    <a:pt x="8577" y="1236"/>
                  </a:cubicBezTo>
                  <a:cubicBezTo>
                    <a:pt x="8584" y="1236"/>
                    <a:pt x="8589" y="1232"/>
                    <a:pt x="8589" y="1201"/>
                  </a:cubicBezTo>
                  <a:lnTo>
                    <a:pt x="8589" y="1201"/>
                  </a:lnTo>
                  <a:cubicBezTo>
                    <a:pt x="8589" y="1202"/>
                    <a:pt x="8589" y="1202"/>
                    <a:pt x="8588" y="1202"/>
                  </a:cubicBezTo>
                  <a:cubicBezTo>
                    <a:pt x="8587" y="1202"/>
                    <a:pt x="8584" y="1201"/>
                    <a:pt x="8583" y="1201"/>
                  </a:cubicBezTo>
                  <a:cubicBezTo>
                    <a:pt x="8583" y="1201"/>
                    <a:pt x="8583" y="1201"/>
                    <a:pt x="8583" y="1201"/>
                  </a:cubicBezTo>
                  <a:lnTo>
                    <a:pt x="8583" y="1201"/>
                  </a:lnTo>
                  <a:cubicBezTo>
                    <a:pt x="8584" y="1190"/>
                    <a:pt x="8585" y="1165"/>
                    <a:pt x="8586" y="1141"/>
                  </a:cubicBezTo>
                  <a:cubicBezTo>
                    <a:pt x="8585" y="1118"/>
                    <a:pt x="8581" y="1095"/>
                    <a:pt x="8578" y="1088"/>
                  </a:cubicBezTo>
                  <a:cubicBezTo>
                    <a:pt x="8578" y="1088"/>
                    <a:pt x="8578" y="1088"/>
                    <a:pt x="8578" y="1088"/>
                  </a:cubicBezTo>
                  <a:cubicBezTo>
                    <a:pt x="8577" y="1088"/>
                    <a:pt x="8572" y="1095"/>
                    <a:pt x="8569" y="1095"/>
                  </a:cubicBezTo>
                  <a:cubicBezTo>
                    <a:pt x="8567" y="1095"/>
                    <a:pt x="8566" y="1093"/>
                    <a:pt x="8566" y="1087"/>
                  </a:cubicBezTo>
                  <a:cubicBezTo>
                    <a:pt x="8565" y="1076"/>
                    <a:pt x="8567" y="1063"/>
                    <a:pt x="8569" y="1049"/>
                  </a:cubicBezTo>
                  <a:cubicBezTo>
                    <a:pt x="8568" y="1044"/>
                    <a:pt x="8568" y="1040"/>
                    <a:pt x="8568" y="1036"/>
                  </a:cubicBezTo>
                  <a:cubicBezTo>
                    <a:pt x="8566" y="1016"/>
                    <a:pt x="8562" y="994"/>
                    <a:pt x="8558" y="971"/>
                  </a:cubicBezTo>
                  <a:cubicBezTo>
                    <a:pt x="8552" y="948"/>
                    <a:pt x="8543" y="926"/>
                    <a:pt x="8535" y="906"/>
                  </a:cubicBezTo>
                  <a:cubicBezTo>
                    <a:pt x="8526" y="884"/>
                    <a:pt x="8515" y="874"/>
                    <a:pt x="8503" y="853"/>
                  </a:cubicBezTo>
                  <a:cubicBezTo>
                    <a:pt x="8484" y="820"/>
                    <a:pt x="8482" y="824"/>
                    <a:pt x="8468" y="816"/>
                  </a:cubicBezTo>
                  <a:lnTo>
                    <a:pt x="8468" y="816"/>
                  </a:lnTo>
                  <a:cubicBezTo>
                    <a:pt x="8468" y="816"/>
                    <a:pt x="8468" y="816"/>
                    <a:pt x="8468" y="816"/>
                  </a:cubicBezTo>
                  <a:cubicBezTo>
                    <a:pt x="8474" y="816"/>
                    <a:pt x="8459" y="762"/>
                    <a:pt x="8446" y="761"/>
                  </a:cubicBezTo>
                  <a:cubicBezTo>
                    <a:pt x="8446" y="760"/>
                    <a:pt x="8446" y="760"/>
                    <a:pt x="8446" y="760"/>
                  </a:cubicBezTo>
                  <a:lnTo>
                    <a:pt x="8446" y="760"/>
                  </a:lnTo>
                  <a:cubicBezTo>
                    <a:pt x="8439" y="760"/>
                    <a:pt x="8461" y="813"/>
                    <a:pt x="8454" y="813"/>
                  </a:cubicBezTo>
                  <a:cubicBezTo>
                    <a:pt x="8453" y="813"/>
                    <a:pt x="8453" y="813"/>
                    <a:pt x="8453" y="813"/>
                  </a:cubicBezTo>
                  <a:cubicBezTo>
                    <a:pt x="8453" y="813"/>
                    <a:pt x="8436" y="768"/>
                    <a:pt x="8435" y="765"/>
                  </a:cubicBezTo>
                  <a:cubicBezTo>
                    <a:pt x="8429" y="747"/>
                    <a:pt x="8422" y="721"/>
                    <a:pt x="8428" y="717"/>
                  </a:cubicBezTo>
                  <a:lnTo>
                    <a:pt x="8428" y="717"/>
                  </a:lnTo>
                  <a:cubicBezTo>
                    <a:pt x="8427" y="718"/>
                    <a:pt x="8425" y="718"/>
                    <a:pt x="8424" y="718"/>
                  </a:cubicBezTo>
                  <a:cubicBezTo>
                    <a:pt x="8412" y="718"/>
                    <a:pt x="8389" y="684"/>
                    <a:pt x="8370" y="672"/>
                  </a:cubicBezTo>
                  <a:cubicBezTo>
                    <a:pt x="8349" y="648"/>
                    <a:pt x="8350" y="649"/>
                    <a:pt x="8359" y="645"/>
                  </a:cubicBezTo>
                  <a:cubicBezTo>
                    <a:pt x="8367" y="643"/>
                    <a:pt x="8344" y="625"/>
                    <a:pt x="8347" y="622"/>
                  </a:cubicBezTo>
                  <a:lnTo>
                    <a:pt x="8347" y="622"/>
                  </a:lnTo>
                  <a:lnTo>
                    <a:pt x="8329" y="638"/>
                  </a:lnTo>
                  <a:cubicBezTo>
                    <a:pt x="8308" y="618"/>
                    <a:pt x="8315" y="596"/>
                    <a:pt x="8311" y="595"/>
                  </a:cubicBezTo>
                  <a:cubicBezTo>
                    <a:pt x="8296" y="584"/>
                    <a:pt x="8264" y="575"/>
                    <a:pt x="8250" y="555"/>
                  </a:cubicBezTo>
                  <a:cubicBezTo>
                    <a:pt x="8244" y="547"/>
                    <a:pt x="8229" y="529"/>
                    <a:pt x="8211" y="513"/>
                  </a:cubicBezTo>
                  <a:cubicBezTo>
                    <a:pt x="8193" y="499"/>
                    <a:pt x="8175" y="486"/>
                    <a:pt x="8164" y="486"/>
                  </a:cubicBezTo>
                  <a:cubicBezTo>
                    <a:pt x="8164" y="486"/>
                    <a:pt x="8163" y="486"/>
                    <a:pt x="8163" y="486"/>
                  </a:cubicBezTo>
                  <a:cubicBezTo>
                    <a:pt x="8163" y="486"/>
                    <a:pt x="8163" y="486"/>
                    <a:pt x="8163" y="486"/>
                  </a:cubicBezTo>
                  <a:cubicBezTo>
                    <a:pt x="8153" y="486"/>
                    <a:pt x="8121" y="456"/>
                    <a:pt x="8104" y="453"/>
                  </a:cubicBezTo>
                  <a:cubicBezTo>
                    <a:pt x="8073" y="448"/>
                    <a:pt x="8081" y="430"/>
                    <a:pt x="8065" y="419"/>
                  </a:cubicBezTo>
                  <a:cubicBezTo>
                    <a:pt x="8048" y="407"/>
                    <a:pt x="8035" y="410"/>
                    <a:pt x="8017" y="399"/>
                  </a:cubicBezTo>
                  <a:cubicBezTo>
                    <a:pt x="7995" y="387"/>
                    <a:pt x="8002" y="387"/>
                    <a:pt x="8009" y="384"/>
                  </a:cubicBezTo>
                  <a:cubicBezTo>
                    <a:pt x="8015" y="381"/>
                    <a:pt x="7979" y="370"/>
                    <a:pt x="7976" y="369"/>
                  </a:cubicBezTo>
                  <a:cubicBezTo>
                    <a:pt x="7962" y="367"/>
                    <a:pt x="7960" y="362"/>
                    <a:pt x="7952" y="357"/>
                  </a:cubicBezTo>
                  <a:cubicBezTo>
                    <a:pt x="7948" y="355"/>
                    <a:pt x="7945" y="354"/>
                    <a:pt x="7943" y="354"/>
                  </a:cubicBezTo>
                  <a:cubicBezTo>
                    <a:pt x="7935" y="354"/>
                    <a:pt x="7934" y="364"/>
                    <a:pt x="7929" y="364"/>
                  </a:cubicBezTo>
                  <a:cubicBezTo>
                    <a:pt x="7926" y="364"/>
                    <a:pt x="7923" y="361"/>
                    <a:pt x="7916" y="352"/>
                  </a:cubicBezTo>
                  <a:cubicBezTo>
                    <a:pt x="7904" y="334"/>
                    <a:pt x="7870" y="320"/>
                    <a:pt x="7846" y="319"/>
                  </a:cubicBezTo>
                  <a:cubicBezTo>
                    <a:pt x="7820" y="317"/>
                    <a:pt x="7803" y="313"/>
                    <a:pt x="7793" y="293"/>
                  </a:cubicBezTo>
                  <a:cubicBezTo>
                    <a:pt x="7787" y="280"/>
                    <a:pt x="7723" y="276"/>
                    <a:pt x="7713" y="262"/>
                  </a:cubicBezTo>
                  <a:lnTo>
                    <a:pt x="7713" y="262"/>
                  </a:lnTo>
                  <a:cubicBezTo>
                    <a:pt x="7714" y="265"/>
                    <a:pt x="7710" y="266"/>
                    <a:pt x="7702" y="266"/>
                  </a:cubicBezTo>
                  <a:cubicBezTo>
                    <a:pt x="7680" y="266"/>
                    <a:pt x="7637" y="257"/>
                    <a:pt x="7661" y="251"/>
                  </a:cubicBezTo>
                  <a:cubicBezTo>
                    <a:pt x="7667" y="235"/>
                    <a:pt x="7626" y="237"/>
                    <a:pt x="7601" y="231"/>
                  </a:cubicBezTo>
                  <a:cubicBezTo>
                    <a:pt x="7585" y="226"/>
                    <a:pt x="7565" y="220"/>
                    <a:pt x="7552" y="213"/>
                  </a:cubicBezTo>
                  <a:cubicBezTo>
                    <a:pt x="7545" y="210"/>
                    <a:pt x="7550" y="208"/>
                    <a:pt x="7538" y="204"/>
                  </a:cubicBezTo>
                  <a:cubicBezTo>
                    <a:pt x="7525" y="199"/>
                    <a:pt x="7489" y="192"/>
                    <a:pt x="7472" y="192"/>
                  </a:cubicBezTo>
                  <a:cubicBezTo>
                    <a:pt x="7467" y="192"/>
                    <a:pt x="7463" y="192"/>
                    <a:pt x="7463" y="194"/>
                  </a:cubicBezTo>
                  <a:cubicBezTo>
                    <a:pt x="7465" y="187"/>
                    <a:pt x="7471" y="182"/>
                    <a:pt x="7446" y="175"/>
                  </a:cubicBezTo>
                  <a:cubicBezTo>
                    <a:pt x="7431" y="170"/>
                    <a:pt x="7403" y="174"/>
                    <a:pt x="7399" y="166"/>
                  </a:cubicBezTo>
                  <a:cubicBezTo>
                    <a:pt x="7399" y="166"/>
                    <a:pt x="7392" y="165"/>
                    <a:pt x="7387" y="165"/>
                  </a:cubicBezTo>
                  <a:cubicBezTo>
                    <a:pt x="7384" y="165"/>
                    <a:pt x="7382" y="165"/>
                    <a:pt x="7382" y="166"/>
                  </a:cubicBezTo>
                  <a:cubicBezTo>
                    <a:pt x="7381" y="166"/>
                    <a:pt x="7380" y="167"/>
                    <a:pt x="7379" y="167"/>
                  </a:cubicBezTo>
                  <a:cubicBezTo>
                    <a:pt x="7375" y="167"/>
                    <a:pt x="7366" y="162"/>
                    <a:pt x="7362" y="161"/>
                  </a:cubicBezTo>
                  <a:cubicBezTo>
                    <a:pt x="7345" y="154"/>
                    <a:pt x="7323" y="145"/>
                    <a:pt x="7309" y="145"/>
                  </a:cubicBezTo>
                  <a:cubicBezTo>
                    <a:pt x="7303" y="145"/>
                    <a:pt x="7298" y="147"/>
                    <a:pt x="7296" y="152"/>
                  </a:cubicBezTo>
                  <a:lnTo>
                    <a:pt x="7296" y="152"/>
                  </a:lnTo>
                  <a:cubicBezTo>
                    <a:pt x="7297" y="148"/>
                    <a:pt x="7299" y="138"/>
                    <a:pt x="7281" y="138"/>
                  </a:cubicBezTo>
                  <a:cubicBezTo>
                    <a:pt x="7280" y="138"/>
                    <a:pt x="7279" y="138"/>
                    <a:pt x="7279" y="138"/>
                  </a:cubicBezTo>
                  <a:cubicBezTo>
                    <a:pt x="7269" y="139"/>
                    <a:pt x="7266" y="140"/>
                    <a:pt x="7261" y="140"/>
                  </a:cubicBezTo>
                  <a:cubicBezTo>
                    <a:pt x="7257" y="140"/>
                    <a:pt x="7251" y="139"/>
                    <a:pt x="7239" y="136"/>
                  </a:cubicBezTo>
                  <a:lnTo>
                    <a:pt x="7239" y="136"/>
                  </a:lnTo>
                  <a:cubicBezTo>
                    <a:pt x="7241" y="137"/>
                    <a:pt x="7243" y="137"/>
                    <a:pt x="7244" y="137"/>
                  </a:cubicBezTo>
                  <a:cubicBezTo>
                    <a:pt x="7255" y="137"/>
                    <a:pt x="7252" y="127"/>
                    <a:pt x="7234" y="122"/>
                  </a:cubicBezTo>
                  <a:cubicBezTo>
                    <a:pt x="7217" y="118"/>
                    <a:pt x="7200" y="116"/>
                    <a:pt x="7184" y="114"/>
                  </a:cubicBezTo>
                  <a:cubicBezTo>
                    <a:pt x="7175" y="114"/>
                    <a:pt x="7168" y="113"/>
                    <a:pt x="7163" y="113"/>
                  </a:cubicBezTo>
                  <a:cubicBezTo>
                    <a:pt x="7148" y="113"/>
                    <a:pt x="7147" y="116"/>
                    <a:pt x="7144" y="123"/>
                  </a:cubicBezTo>
                  <a:cubicBezTo>
                    <a:pt x="7114" y="117"/>
                    <a:pt x="7121" y="116"/>
                    <a:pt x="7112" y="107"/>
                  </a:cubicBezTo>
                  <a:cubicBezTo>
                    <a:pt x="7112" y="107"/>
                    <a:pt x="7093" y="114"/>
                    <a:pt x="7093" y="117"/>
                  </a:cubicBezTo>
                  <a:cubicBezTo>
                    <a:pt x="7094" y="107"/>
                    <a:pt x="7088" y="99"/>
                    <a:pt x="7081" y="88"/>
                  </a:cubicBezTo>
                  <a:cubicBezTo>
                    <a:pt x="7065" y="90"/>
                    <a:pt x="7050" y="93"/>
                    <a:pt x="7036" y="96"/>
                  </a:cubicBezTo>
                  <a:cubicBezTo>
                    <a:pt x="7030" y="98"/>
                    <a:pt x="7023" y="98"/>
                    <a:pt x="7017" y="98"/>
                  </a:cubicBezTo>
                  <a:cubicBezTo>
                    <a:pt x="6996" y="98"/>
                    <a:pt x="6972" y="92"/>
                    <a:pt x="6950" y="86"/>
                  </a:cubicBezTo>
                  <a:cubicBezTo>
                    <a:pt x="6938" y="83"/>
                    <a:pt x="6903" y="74"/>
                    <a:pt x="6885" y="74"/>
                  </a:cubicBezTo>
                  <a:cubicBezTo>
                    <a:pt x="6879" y="74"/>
                    <a:pt x="6875" y="75"/>
                    <a:pt x="6873" y="77"/>
                  </a:cubicBezTo>
                  <a:cubicBezTo>
                    <a:pt x="6870" y="84"/>
                    <a:pt x="6871" y="93"/>
                    <a:pt x="6869" y="100"/>
                  </a:cubicBezTo>
                  <a:cubicBezTo>
                    <a:pt x="6845" y="97"/>
                    <a:pt x="6855" y="84"/>
                    <a:pt x="6856" y="79"/>
                  </a:cubicBezTo>
                  <a:lnTo>
                    <a:pt x="6856" y="79"/>
                  </a:lnTo>
                  <a:cubicBezTo>
                    <a:pt x="6856" y="80"/>
                    <a:pt x="6854" y="80"/>
                    <a:pt x="6853" y="80"/>
                  </a:cubicBezTo>
                  <a:cubicBezTo>
                    <a:pt x="6844" y="80"/>
                    <a:pt x="6822" y="70"/>
                    <a:pt x="6823" y="65"/>
                  </a:cubicBezTo>
                  <a:cubicBezTo>
                    <a:pt x="6824" y="61"/>
                    <a:pt x="6826" y="54"/>
                    <a:pt x="6808" y="52"/>
                  </a:cubicBezTo>
                  <a:lnTo>
                    <a:pt x="6804" y="77"/>
                  </a:lnTo>
                  <a:lnTo>
                    <a:pt x="6804" y="77"/>
                  </a:lnTo>
                  <a:cubicBezTo>
                    <a:pt x="6806" y="63"/>
                    <a:pt x="6713" y="51"/>
                    <a:pt x="6687" y="49"/>
                  </a:cubicBezTo>
                  <a:lnTo>
                    <a:pt x="6687" y="49"/>
                  </a:lnTo>
                  <a:cubicBezTo>
                    <a:pt x="6705" y="51"/>
                    <a:pt x="6703" y="58"/>
                    <a:pt x="6702" y="62"/>
                  </a:cubicBezTo>
                  <a:cubicBezTo>
                    <a:pt x="6672" y="58"/>
                    <a:pt x="6658" y="40"/>
                    <a:pt x="6632" y="40"/>
                  </a:cubicBezTo>
                  <a:cubicBezTo>
                    <a:pt x="6628" y="40"/>
                    <a:pt x="6624" y="41"/>
                    <a:pt x="6618" y="42"/>
                  </a:cubicBezTo>
                  <a:cubicBezTo>
                    <a:pt x="6616" y="43"/>
                    <a:pt x="6600" y="48"/>
                    <a:pt x="6589" y="48"/>
                  </a:cubicBezTo>
                  <a:cubicBezTo>
                    <a:pt x="6584" y="48"/>
                    <a:pt x="6581" y="47"/>
                    <a:pt x="6579" y="45"/>
                  </a:cubicBezTo>
                  <a:cubicBezTo>
                    <a:pt x="6577" y="41"/>
                    <a:pt x="6605" y="31"/>
                    <a:pt x="6581" y="30"/>
                  </a:cubicBezTo>
                  <a:cubicBezTo>
                    <a:pt x="6578" y="29"/>
                    <a:pt x="6575" y="29"/>
                    <a:pt x="6572" y="29"/>
                  </a:cubicBezTo>
                  <a:cubicBezTo>
                    <a:pt x="6557" y="29"/>
                    <a:pt x="6548" y="32"/>
                    <a:pt x="6534" y="32"/>
                  </a:cubicBezTo>
                  <a:cubicBezTo>
                    <a:pt x="6528" y="32"/>
                    <a:pt x="6520" y="31"/>
                    <a:pt x="6511" y="30"/>
                  </a:cubicBezTo>
                  <a:cubicBezTo>
                    <a:pt x="6486" y="26"/>
                    <a:pt x="6466" y="20"/>
                    <a:pt x="6439" y="18"/>
                  </a:cubicBezTo>
                  <a:cubicBezTo>
                    <a:pt x="6436" y="18"/>
                    <a:pt x="6434" y="18"/>
                    <a:pt x="6432" y="18"/>
                  </a:cubicBezTo>
                  <a:cubicBezTo>
                    <a:pt x="6406" y="18"/>
                    <a:pt x="6389" y="28"/>
                    <a:pt x="6421" y="31"/>
                  </a:cubicBezTo>
                  <a:lnTo>
                    <a:pt x="6421" y="31"/>
                  </a:lnTo>
                  <a:cubicBezTo>
                    <a:pt x="6404" y="30"/>
                    <a:pt x="6387" y="29"/>
                    <a:pt x="6370" y="26"/>
                  </a:cubicBezTo>
                  <a:cubicBezTo>
                    <a:pt x="6354" y="24"/>
                    <a:pt x="6346" y="20"/>
                    <a:pt x="6333" y="17"/>
                  </a:cubicBezTo>
                  <a:cubicBezTo>
                    <a:pt x="6330" y="16"/>
                    <a:pt x="6326" y="15"/>
                    <a:pt x="6323" y="15"/>
                  </a:cubicBezTo>
                  <a:cubicBezTo>
                    <a:pt x="6317" y="15"/>
                    <a:pt x="6311" y="16"/>
                    <a:pt x="6306" y="17"/>
                  </a:cubicBezTo>
                  <a:cubicBezTo>
                    <a:pt x="6287" y="18"/>
                    <a:pt x="6293" y="23"/>
                    <a:pt x="6292" y="29"/>
                  </a:cubicBezTo>
                  <a:cubicBezTo>
                    <a:pt x="6296" y="28"/>
                    <a:pt x="6300" y="27"/>
                    <a:pt x="6302" y="27"/>
                  </a:cubicBezTo>
                  <a:cubicBezTo>
                    <a:pt x="6309" y="27"/>
                    <a:pt x="6311" y="30"/>
                    <a:pt x="6303" y="32"/>
                  </a:cubicBezTo>
                  <a:cubicBezTo>
                    <a:pt x="6296" y="35"/>
                    <a:pt x="6285" y="36"/>
                    <a:pt x="6275" y="36"/>
                  </a:cubicBezTo>
                  <a:cubicBezTo>
                    <a:pt x="6271" y="36"/>
                    <a:pt x="6267" y="36"/>
                    <a:pt x="6263" y="36"/>
                  </a:cubicBezTo>
                  <a:cubicBezTo>
                    <a:pt x="6237" y="31"/>
                    <a:pt x="6286" y="19"/>
                    <a:pt x="6253" y="17"/>
                  </a:cubicBezTo>
                  <a:cubicBezTo>
                    <a:pt x="6251" y="17"/>
                    <a:pt x="6248" y="17"/>
                    <a:pt x="6245" y="17"/>
                  </a:cubicBezTo>
                  <a:cubicBezTo>
                    <a:pt x="6222" y="17"/>
                    <a:pt x="6166" y="20"/>
                    <a:pt x="6183" y="27"/>
                  </a:cubicBezTo>
                  <a:cubicBezTo>
                    <a:pt x="6199" y="33"/>
                    <a:pt x="6208" y="35"/>
                    <a:pt x="6188" y="40"/>
                  </a:cubicBezTo>
                  <a:cubicBezTo>
                    <a:pt x="6181" y="42"/>
                    <a:pt x="6171" y="44"/>
                    <a:pt x="6162" y="44"/>
                  </a:cubicBezTo>
                  <a:cubicBezTo>
                    <a:pt x="6155" y="44"/>
                    <a:pt x="6149" y="43"/>
                    <a:pt x="6144" y="41"/>
                  </a:cubicBezTo>
                  <a:cubicBezTo>
                    <a:pt x="6123" y="34"/>
                    <a:pt x="6155" y="13"/>
                    <a:pt x="6147" y="11"/>
                  </a:cubicBezTo>
                  <a:cubicBezTo>
                    <a:pt x="6142" y="11"/>
                    <a:pt x="6135" y="10"/>
                    <a:pt x="6128" y="10"/>
                  </a:cubicBezTo>
                  <a:cubicBezTo>
                    <a:pt x="6117" y="10"/>
                    <a:pt x="6106" y="11"/>
                    <a:pt x="6098" y="12"/>
                  </a:cubicBezTo>
                  <a:cubicBezTo>
                    <a:pt x="6081" y="16"/>
                    <a:pt x="6094" y="22"/>
                    <a:pt x="6080" y="25"/>
                  </a:cubicBezTo>
                  <a:cubicBezTo>
                    <a:pt x="6077" y="26"/>
                    <a:pt x="6074" y="26"/>
                    <a:pt x="6072" y="26"/>
                  </a:cubicBezTo>
                  <a:cubicBezTo>
                    <a:pt x="6055" y="26"/>
                    <a:pt x="6056" y="11"/>
                    <a:pt x="6039" y="11"/>
                  </a:cubicBezTo>
                  <a:cubicBezTo>
                    <a:pt x="6037" y="11"/>
                    <a:pt x="6036" y="11"/>
                    <a:pt x="6033" y="11"/>
                  </a:cubicBezTo>
                  <a:cubicBezTo>
                    <a:pt x="6013" y="14"/>
                    <a:pt x="6004" y="21"/>
                    <a:pt x="6001" y="29"/>
                  </a:cubicBezTo>
                  <a:lnTo>
                    <a:pt x="6001" y="29"/>
                  </a:lnTo>
                  <a:cubicBezTo>
                    <a:pt x="6003" y="23"/>
                    <a:pt x="6005" y="17"/>
                    <a:pt x="5996" y="13"/>
                  </a:cubicBezTo>
                  <a:cubicBezTo>
                    <a:pt x="5986" y="8"/>
                    <a:pt x="5962" y="1"/>
                    <a:pt x="59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a:off x="7691135" y="3756199"/>
              <a:ext cx="855334" cy="258623"/>
            </a:xfrm>
            <a:custGeom>
              <a:rect b="b" l="l" r="r" t="t"/>
              <a:pathLst>
                <a:path extrusionOk="0" h="1897" w="6274">
                  <a:moveTo>
                    <a:pt x="4797" y="0"/>
                  </a:moveTo>
                  <a:cubicBezTo>
                    <a:pt x="4280" y="0"/>
                    <a:pt x="3659" y="58"/>
                    <a:pt x="2998" y="176"/>
                  </a:cubicBezTo>
                  <a:cubicBezTo>
                    <a:pt x="1308" y="479"/>
                    <a:pt x="0" y="1071"/>
                    <a:pt x="77" y="1498"/>
                  </a:cubicBezTo>
                  <a:cubicBezTo>
                    <a:pt x="123" y="1758"/>
                    <a:pt x="672" y="1896"/>
                    <a:pt x="1476" y="1896"/>
                  </a:cubicBezTo>
                  <a:cubicBezTo>
                    <a:pt x="1993" y="1896"/>
                    <a:pt x="2614" y="1839"/>
                    <a:pt x="3275" y="1720"/>
                  </a:cubicBezTo>
                  <a:cubicBezTo>
                    <a:pt x="4966" y="1417"/>
                    <a:pt x="6274" y="825"/>
                    <a:pt x="6197" y="399"/>
                  </a:cubicBezTo>
                  <a:cubicBezTo>
                    <a:pt x="6150" y="139"/>
                    <a:pt x="5601" y="0"/>
                    <a:pt x="4797" y="0"/>
                  </a:cubicBez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7673821" y="3742293"/>
              <a:ext cx="889826" cy="286435"/>
            </a:xfrm>
            <a:custGeom>
              <a:rect b="b" l="l" r="r" t="t"/>
              <a:pathLst>
                <a:path extrusionOk="0" h="2101" w="6527">
                  <a:moveTo>
                    <a:pt x="4920" y="204"/>
                  </a:moveTo>
                  <a:cubicBezTo>
                    <a:pt x="5061" y="204"/>
                    <a:pt x="5196" y="209"/>
                    <a:pt x="5322" y="217"/>
                  </a:cubicBezTo>
                  <a:cubicBezTo>
                    <a:pt x="5956" y="261"/>
                    <a:pt x="6204" y="407"/>
                    <a:pt x="6224" y="519"/>
                  </a:cubicBezTo>
                  <a:cubicBezTo>
                    <a:pt x="6274" y="800"/>
                    <a:pt x="5218" y="1393"/>
                    <a:pt x="3385" y="1723"/>
                  </a:cubicBezTo>
                  <a:cubicBezTo>
                    <a:pt x="2748" y="1837"/>
                    <a:pt x="2133" y="1897"/>
                    <a:pt x="1610" y="1897"/>
                  </a:cubicBezTo>
                  <a:cubicBezTo>
                    <a:pt x="1468" y="1897"/>
                    <a:pt x="1332" y="1892"/>
                    <a:pt x="1205" y="1883"/>
                  </a:cubicBezTo>
                  <a:cubicBezTo>
                    <a:pt x="572" y="1840"/>
                    <a:pt x="324" y="1694"/>
                    <a:pt x="303" y="1582"/>
                  </a:cubicBezTo>
                  <a:cubicBezTo>
                    <a:pt x="254" y="1302"/>
                    <a:pt x="1309" y="708"/>
                    <a:pt x="3143" y="379"/>
                  </a:cubicBezTo>
                  <a:cubicBezTo>
                    <a:pt x="3780" y="264"/>
                    <a:pt x="4396" y="204"/>
                    <a:pt x="4920" y="204"/>
                  </a:cubicBezTo>
                  <a:close/>
                  <a:moveTo>
                    <a:pt x="4921" y="0"/>
                  </a:moveTo>
                  <a:cubicBezTo>
                    <a:pt x="4384" y="0"/>
                    <a:pt x="3756" y="61"/>
                    <a:pt x="3107" y="178"/>
                  </a:cubicBezTo>
                  <a:cubicBezTo>
                    <a:pt x="1536" y="460"/>
                    <a:pt x="1" y="1045"/>
                    <a:pt x="104" y="1618"/>
                  </a:cubicBezTo>
                  <a:cubicBezTo>
                    <a:pt x="151" y="1882"/>
                    <a:pt x="517" y="2040"/>
                    <a:pt x="1191" y="2087"/>
                  </a:cubicBezTo>
                  <a:cubicBezTo>
                    <a:pt x="1322" y="2095"/>
                    <a:pt x="1461" y="2101"/>
                    <a:pt x="1607" y="2101"/>
                  </a:cubicBezTo>
                  <a:cubicBezTo>
                    <a:pt x="2143" y="2101"/>
                    <a:pt x="2772" y="2040"/>
                    <a:pt x="3421" y="1923"/>
                  </a:cubicBezTo>
                  <a:cubicBezTo>
                    <a:pt x="4953" y="1648"/>
                    <a:pt x="6526" y="1049"/>
                    <a:pt x="6424" y="483"/>
                  </a:cubicBezTo>
                  <a:cubicBezTo>
                    <a:pt x="6377" y="218"/>
                    <a:pt x="6011" y="61"/>
                    <a:pt x="5337" y="14"/>
                  </a:cubicBezTo>
                  <a:cubicBezTo>
                    <a:pt x="5206" y="5"/>
                    <a:pt x="5067" y="0"/>
                    <a:pt x="4921" y="0"/>
                  </a:cubicBez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7673821" y="3742293"/>
              <a:ext cx="889826" cy="286435"/>
            </a:xfrm>
            <a:custGeom>
              <a:rect b="b" l="l" r="r" t="t"/>
              <a:pathLst>
                <a:path extrusionOk="0" h="2101" w="6527">
                  <a:moveTo>
                    <a:pt x="4920" y="204"/>
                  </a:moveTo>
                  <a:cubicBezTo>
                    <a:pt x="5061" y="204"/>
                    <a:pt x="5196" y="209"/>
                    <a:pt x="5322" y="217"/>
                  </a:cubicBezTo>
                  <a:cubicBezTo>
                    <a:pt x="5956" y="261"/>
                    <a:pt x="6204" y="407"/>
                    <a:pt x="6224" y="519"/>
                  </a:cubicBezTo>
                  <a:cubicBezTo>
                    <a:pt x="6274" y="800"/>
                    <a:pt x="5218" y="1393"/>
                    <a:pt x="3385" y="1723"/>
                  </a:cubicBezTo>
                  <a:cubicBezTo>
                    <a:pt x="2748" y="1837"/>
                    <a:pt x="2133" y="1897"/>
                    <a:pt x="1610" y="1897"/>
                  </a:cubicBezTo>
                  <a:cubicBezTo>
                    <a:pt x="1468" y="1897"/>
                    <a:pt x="1332" y="1892"/>
                    <a:pt x="1205" y="1883"/>
                  </a:cubicBezTo>
                  <a:cubicBezTo>
                    <a:pt x="572" y="1840"/>
                    <a:pt x="324" y="1694"/>
                    <a:pt x="303" y="1582"/>
                  </a:cubicBezTo>
                  <a:cubicBezTo>
                    <a:pt x="254" y="1302"/>
                    <a:pt x="1309" y="708"/>
                    <a:pt x="3143" y="379"/>
                  </a:cubicBezTo>
                  <a:cubicBezTo>
                    <a:pt x="3780" y="264"/>
                    <a:pt x="4396" y="204"/>
                    <a:pt x="4920" y="204"/>
                  </a:cubicBezTo>
                  <a:close/>
                  <a:moveTo>
                    <a:pt x="4921" y="0"/>
                  </a:moveTo>
                  <a:cubicBezTo>
                    <a:pt x="4384" y="0"/>
                    <a:pt x="3756" y="61"/>
                    <a:pt x="3107" y="178"/>
                  </a:cubicBezTo>
                  <a:cubicBezTo>
                    <a:pt x="1536" y="460"/>
                    <a:pt x="1" y="1045"/>
                    <a:pt x="104" y="1618"/>
                  </a:cubicBezTo>
                  <a:cubicBezTo>
                    <a:pt x="151" y="1882"/>
                    <a:pt x="517" y="2040"/>
                    <a:pt x="1191" y="2087"/>
                  </a:cubicBezTo>
                  <a:cubicBezTo>
                    <a:pt x="1322" y="2095"/>
                    <a:pt x="1461" y="2101"/>
                    <a:pt x="1607" y="2101"/>
                  </a:cubicBezTo>
                  <a:cubicBezTo>
                    <a:pt x="2143" y="2101"/>
                    <a:pt x="2772" y="2040"/>
                    <a:pt x="3421" y="1923"/>
                  </a:cubicBezTo>
                  <a:cubicBezTo>
                    <a:pt x="4953" y="1648"/>
                    <a:pt x="6526" y="1049"/>
                    <a:pt x="6424" y="483"/>
                  </a:cubicBezTo>
                  <a:cubicBezTo>
                    <a:pt x="6377" y="218"/>
                    <a:pt x="6011" y="61"/>
                    <a:pt x="5337" y="14"/>
                  </a:cubicBezTo>
                  <a:cubicBezTo>
                    <a:pt x="5206" y="5"/>
                    <a:pt x="5067" y="0"/>
                    <a:pt x="4921" y="0"/>
                  </a:cubicBez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7713220" y="3768059"/>
              <a:ext cx="811709" cy="236673"/>
            </a:xfrm>
            <a:custGeom>
              <a:rect b="b" l="l" r="r" t="t"/>
              <a:pathLst>
                <a:path extrusionOk="0" h="1736" w="5954">
                  <a:moveTo>
                    <a:pt x="4105" y="20"/>
                  </a:moveTo>
                  <a:cubicBezTo>
                    <a:pt x="4105" y="20"/>
                    <a:pt x="4105" y="20"/>
                    <a:pt x="4104" y="20"/>
                  </a:cubicBezTo>
                  <a:cubicBezTo>
                    <a:pt x="4105" y="20"/>
                    <a:pt x="4105" y="20"/>
                    <a:pt x="4105" y="20"/>
                  </a:cubicBezTo>
                  <a:close/>
                  <a:moveTo>
                    <a:pt x="5356" y="40"/>
                  </a:moveTo>
                  <a:cubicBezTo>
                    <a:pt x="5356" y="40"/>
                    <a:pt x="5356" y="40"/>
                    <a:pt x="5356" y="40"/>
                  </a:cubicBezTo>
                  <a:lnTo>
                    <a:pt x="5356" y="40"/>
                  </a:lnTo>
                  <a:cubicBezTo>
                    <a:pt x="5356" y="40"/>
                    <a:pt x="5356" y="40"/>
                    <a:pt x="5356" y="40"/>
                  </a:cubicBezTo>
                  <a:close/>
                  <a:moveTo>
                    <a:pt x="5000" y="31"/>
                  </a:moveTo>
                  <a:cubicBezTo>
                    <a:pt x="5010" y="32"/>
                    <a:pt x="5023" y="34"/>
                    <a:pt x="5014" y="41"/>
                  </a:cubicBezTo>
                  <a:cubicBezTo>
                    <a:pt x="5011" y="43"/>
                    <a:pt x="5008" y="43"/>
                    <a:pt x="5003" y="43"/>
                  </a:cubicBezTo>
                  <a:cubicBezTo>
                    <a:pt x="4999" y="43"/>
                    <a:pt x="4993" y="42"/>
                    <a:pt x="4988" y="42"/>
                  </a:cubicBezTo>
                  <a:cubicBezTo>
                    <a:pt x="4988" y="38"/>
                    <a:pt x="4988" y="31"/>
                    <a:pt x="5000" y="31"/>
                  </a:cubicBezTo>
                  <a:close/>
                  <a:moveTo>
                    <a:pt x="5317" y="48"/>
                  </a:moveTo>
                  <a:cubicBezTo>
                    <a:pt x="5318" y="48"/>
                    <a:pt x="5319" y="48"/>
                    <a:pt x="5321" y="48"/>
                  </a:cubicBezTo>
                  <a:cubicBezTo>
                    <a:pt x="5331" y="49"/>
                    <a:pt x="5344" y="54"/>
                    <a:pt x="5334" y="59"/>
                  </a:cubicBezTo>
                  <a:cubicBezTo>
                    <a:pt x="5332" y="60"/>
                    <a:pt x="5330" y="60"/>
                    <a:pt x="5327" y="60"/>
                  </a:cubicBezTo>
                  <a:cubicBezTo>
                    <a:pt x="5321" y="60"/>
                    <a:pt x="5314" y="58"/>
                    <a:pt x="5307" y="57"/>
                  </a:cubicBezTo>
                  <a:cubicBezTo>
                    <a:pt x="5308" y="54"/>
                    <a:pt x="5309" y="48"/>
                    <a:pt x="5317" y="48"/>
                  </a:cubicBezTo>
                  <a:close/>
                  <a:moveTo>
                    <a:pt x="4122" y="67"/>
                  </a:moveTo>
                  <a:cubicBezTo>
                    <a:pt x="4122" y="67"/>
                    <a:pt x="4122" y="68"/>
                    <a:pt x="4122" y="68"/>
                  </a:cubicBezTo>
                  <a:cubicBezTo>
                    <a:pt x="4122" y="68"/>
                    <a:pt x="4122" y="67"/>
                    <a:pt x="4122" y="67"/>
                  </a:cubicBezTo>
                  <a:close/>
                  <a:moveTo>
                    <a:pt x="5206" y="67"/>
                  </a:moveTo>
                  <a:cubicBezTo>
                    <a:pt x="5197" y="67"/>
                    <a:pt x="5187" y="76"/>
                    <a:pt x="5204" y="78"/>
                  </a:cubicBezTo>
                  <a:cubicBezTo>
                    <a:pt x="5208" y="79"/>
                    <a:pt x="5212" y="79"/>
                    <a:pt x="5216" y="79"/>
                  </a:cubicBezTo>
                  <a:cubicBezTo>
                    <a:pt x="5217" y="70"/>
                    <a:pt x="5212" y="67"/>
                    <a:pt x="5206" y="67"/>
                  </a:cubicBezTo>
                  <a:close/>
                  <a:moveTo>
                    <a:pt x="3198" y="129"/>
                  </a:moveTo>
                  <a:cubicBezTo>
                    <a:pt x="3198" y="129"/>
                    <a:pt x="3198" y="129"/>
                    <a:pt x="3198" y="129"/>
                  </a:cubicBezTo>
                  <a:lnTo>
                    <a:pt x="3198" y="129"/>
                  </a:lnTo>
                  <a:cubicBezTo>
                    <a:pt x="3198" y="129"/>
                    <a:pt x="3198" y="129"/>
                    <a:pt x="3198" y="129"/>
                  </a:cubicBezTo>
                  <a:close/>
                  <a:moveTo>
                    <a:pt x="3023" y="153"/>
                  </a:moveTo>
                  <a:cubicBezTo>
                    <a:pt x="3010" y="153"/>
                    <a:pt x="3010" y="163"/>
                    <a:pt x="3021" y="163"/>
                  </a:cubicBezTo>
                  <a:cubicBezTo>
                    <a:pt x="3022" y="163"/>
                    <a:pt x="3023" y="163"/>
                    <a:pt x="3024" y="163"/>
                  </a:cubicBezTo>
                  <a:lnTo>
                    <a:pt x="3035" y="155"/>
                  </a:lnTo>
                  <a:cubicBezTo>
                    <a:pt x="3030" y="154"/>
                    <a:pt x="3026" y="153"/>
                    <a:pt x="3023" y="153"/>
                  </a:cubicBezTo>
                  <a:close/>
                  <a:moveTo>
                    <a:pt x="2693" y="214"/>
                  </a:moveTo>
                  <a:cubicBezTo>
                    <a:pt x="2690" y="214"/>
                    <a:pt x="2687" y="215"/>
                    <a:pt x="2686" y="215"/>
                  </a:cubicBezTo>
                  <a:cubicBezTo>
                    <a:pt x="2688" y="215"/>
                    <a:pt x="2691" y="214"/>
                    <a:pt x="2693" y="214"/>
                  </a:cubicBezTo>
                  <a:close/>
                  <a:moveTo>
                    <a:pt x="2671" y="228"/>
                  </a:moveTo>
                  <a:lnTo>
                    <a:pt x="2671" y="228"/>
                  </a:lnTo>
                  <a:cubicBezTo>
                    <a:pt x="2671" y="228"/>
                    <a:pt x="2671" y="228"/>
                    <a:pt x="2671" y="228"/>
                  </a:cubicBezTo>
                  <a:cubicBezTo>
                    <a:pt x="2671" y="228"/>
                    <a:pt x="2671" y="228"/>
                    <a:pt x="2671" y="228"/>
                  </a:cubicBezTo>
                  <a:close/>
                  <a:moveTo>
                    <a:pt x="2504" y="263"/>
                  </a:moveTo>
                  <a:cubicBezTo>
                    <a:pt x="2518" y="263"/>
                    <a:pt x="2516" y="270"/>
                    <a:pt x="2495" y="275"/>
                  </a:cubicBezTo>
                  <a:cubicBezTo>
                    <a:pt x="2493" y="276"/>
                    <a:pt x="2491" y="276"/>
                    <a:pt x="2490" y="276"/>
                  </a:cubicBezTo>
                  <a:cubicBezTo>
                    <a:pt x="2479" y="276"/>
                    <a:pt x="2481" y="266"/>
                    <a:pt x="2492" y="264"/>
                  </a:cubicBezTo>
                  <a:cubicBezTo>
                    <a:pt x="2497" y="263"/>
                    <a:pt x="2501" y="263"/>
                    <a:pt x="2504" y="263"/>
                  </a:cubicBezTo>
                  <a:close/>
                  <a:moveTo>
                    <a:pt x="1707" y="437"/>
                  </a:moveTo>
                  <a:cubicBezTo>
                    <a:pt x="1699" y="437"/>
                    <a:pt x="1695" y="441"/>
                    <a:pt x="1697" y="450"/>
                  </a:cubicBezTo>
                  <a:lnTo>
                    <a:pt x="1707" y="447"/>
                  </a:lnTo>
                  <a:lnTo>
                    <a:pt x="1717" y="439"/>
                  </a:lnTo>
                  <a:cubicBezTo>
                    <a:pt x="1713" y="438"/>
                    <a:pt x="1710" y="437"/>
                    <a:pt x="1707" y="437"/>
                  </a:cubicBezTo>
                  <a:close/>
                  <a:moveTo>
                    <a:pt x="1379" y="545"/>
                  </a:moveTo>
                  <a:cubicBezTo>
                    <a:pt x="1385" y="547"/>
                    <a:pt x="1392" y="549"/>
                    <a:pt x="1393" y="553"/>
                  </a:cubicBezTo>
                  <a:cubicBezTo>
                    <a:pt x="1395" y="559"/>
                    <a:pt x="1386" y="566"/>
                    <a:pt x="1377" y="566"/>
                  </a:cubicBezTo>
                  <a:cubicBezTo>
                    <a:pt x="1376" y="566"/>
                    <a:pt x="1375" y="565"/>
                    <a:pt x="1374" y="565"/>
                  </a:cubicBezTo>
                  <a:cubicBezTo>
                    <a:pt x="1359" y="563"/>
                    <a:pt x="1350" y="547"/>
                    <a:pt x="1379" y="545"/>
                  </a:cubicBezTo>
                  <a:close/>
                  <a:moveTo>
                    <a:pt x="1010" y="695"/>
                  </a:moveTo>
                  <a:cubicBezTo>
                    <a:pt x="1018" y="695"/>
                    <a:pt x="1030" y="697"/>
                    <a:pt x="1013" y="705"/>
                  </a:cubicBezTo>
                  <a:cubicBezTo>
                    <a:pt x="1010" y="706"/>
                    <a:pt x="1008" y="707"/>
                    <a:pt x="1006" y="707"/>
                  </a:cubicBezTo>
                  <a:cubicBezTo>
                    <a:pt x="998" y="707"/>
                    <a:pt x="999" y="699"/>
                    <a:pt x="1010" y="695"/>
                  </a:cubicBezTo>
                  <a:close/>
                  <a:moveTo>
                    <a:pt x="4594" y="0"/>
                  </a:moveTo>
                  <a:cubicBezTo>
                    <a:pt x="4585" y="0"/>
                    <a:pt x="4576" y="1"/>
                    <a:pt x="4574" y="3"/>
                  </a:cubicBezTo>
                  <a:cubicBezTo>
                    <a:pt x="4568" y="9"/>
                    <a:pt x="4567" y="15"/>
                    <a:pt x="4555" y="15"/>
                  </a:cubicBezTo>
                  <a:cubicBezTo>
                    <a:pt x="4551" y="15"/>
                    <a:pt x="4546" y="14"/>
                    <a:pt x="4540" y="13"/>
                  </a:cubicBezTo>
                  <a:cubicBezTo>
                    <a:pt x="4524" y="10"/>
                    <a:pt x="4506" y="8"/>
                    <a:pt x="4489" y="8"/>
                  </a:cubicBezTo>
                  <a:cubicBezTo>
                    <a:pt x="4482" y="8"/>
                    <a:pt x="4476" y="9"/>
                    <a:pt x="4470" y="9"/>
                  </a:cubicBezTo>
                  <a:cubicBezTo>
                    <a:pt x="4456" y="11"/>
                    <a:pt x="4445" y="22"/>
                    <a:pt x="4434" y="22"/>
                  </a:cubicBezTo>
                  <a:cubicBezTo>
                    <a:pt x="4433" y="22"/>
                    <a:pt x="4433" y="22"/>
                    <a:pt x="4433" y="22"/>
                  </a:cubicBezTo>
                  <a:cubicBezTo>
                    <a:pt x="4414" y="20"/>
                    <a:pt x="4412" y="3"/>
                    <a:pt x="4390" y="1"/>
                  </a:cubicBezTo>
                  <a:cubicBezTo>
                    <a:pt x="4389" y="1"/>
                    <a:pt x="4389" y="1"/>
                    <a:pt x="4388" y="1"/>
                  </a:cubicBezTo>
                  <a:cubicBezTo>
                    <a:pt x="4377" y="1"/>
                    <a:pt x="4386" y="12"/>
                    <a:pt x="4385" y="14"/>
                  </a:cubicBezTo>
                  <a:cubicBezTo>
                    <a:pt x="4385" y="14"/>
                    <a:pt x="4385" y="14"/>
                    <a:pt x="4384" y="14"/>
                  </a:cubicBezTo>
                  <a:cubicBezTo>
                    <a:pt x="4375" y="14"/>
                    <a:pt x="4370" y="5"/>
                    <a:pt x="4362" y="5"/>
                  </a:cubicBezTo>
                  <a:cubicBezTo>
                    <a:pt x="4360" y="5"/>
                    <a:pt x="4358" y="5"/>
                    <a:pt x="4357" y="6"/>
                  </a:cubicBezTo>
                  <a:cubicBezTo>
                    <a:pt x="4354" y="6"/>
                    <a:pt x="4351" y="28"/>
                    <a:pt x="4339" y="28"/>
                  </a:cubicBezTo>
                  <a:cubicBezTo>
                    <a:pt x="4337" y="28"/>
                    <a:pt x="4335" y="28"/>
                    <a:pt x="4332" y="27"/>
                  </a:cubicBezTo>
                  <a:cubicBezTo>
                    <a:pt x="4323" y="23"/>
                    <a:pt x="4332" y="15"/>
                    <a:pt x="4316" y="12"/>
                  </a:cubicBezTo>
                  <a:cubicBezTo>
                    <a:pt x="4314" y="11"/>
                    <a:pt x="4310" y="11"/>
                    <a:pt x="4306" y="11"/>
                  </a:cubicBezTo>
                  <a:cubicBezTo>
                    <a:pt x="4301" y="11"/>
                    <a:pt x="4295" y="12"/>
                    <a:pt x="4291" y="13"/>
                  </a:cubicBezTo>
                  <a:cubicBezTo>
                    <a:pt x="4274" y="17"/>
                    <a:pt x="4297" y="28"/>
                    <a:pt x="4264" y="30"/>
                  </a:cubicBezTo>
                  <a:cubicBezTo>
                    <a:pt x="4266" y="24"/>
                    <a:pt x="4262" y="18"/>
                    <a:pt x="4253" y="13"/>
                  </a:cubicBezTo>
                  <a:cubicBezTo>
                    <a:pt x="4247" y="12"/>
                    <a:pt x="4239" y="11"/>
                    <a:pt x="4233" y="11"/>
                  </a:cubicBezTo>
                  <a:cubicBezTo>
                    <a:pt x="4225" y="11"/>
                    <a:pt x="4219" y="13"/>
                    <a:pt x="4219" y="19"/>
                  </a:cubicBezTo>
                  <a:cubicBezTo>
                    <a:pt x="4219" y="12"/>
                    <a:pt x="4215" y="9"/>
                    <a:pt x="4209" y="9"/>
                  </a:cubicBezTo>
                  <a:cubicBezTo>
                    <a:pt x="4203" y="9"/>
                    <a:pt x="4194" y="12"/>
                    <a:pt x="4186" y="17"/>
                  </a:cubicBezTo>
                  <a:cubicBezTo>
                    <a:pt x="4186" y="14"/>
                    <a:pt x="4181" y="13"/>
                    <a:pt x="4172" y="13"/>
                  </a:cubicBezTo>
                  <a:cubicBezTo>
                    <a:pt x="4152" y="13"/>
                    <a:pt x="4114" y="20"/>
                    <a:pt x="4105" y="20"/>
                  </a:cubicBezTo>
                  <a:lnTo>
                    <a:pt x="4105" y="20"/>
                  </a:lnTo>
                  <a:cubicBezTo>
                    <a:pt x="4107" y="20"/>
                    <a:pt x="4108" y="20"/>
                    <a:pt x="4110" y="20"/>
                  </a:cubicBezTo>
                  <a:cubicBezTo>
                    <a:pt x="4135" y="20"/>
                    <a:pt x="4133" y="31"/>
                    <a:pt x="4108" y="31"/>
                  </a:cubicBezTo>
                  <a:cubicBezTo>
                    <a:pt x="4106" y="31"/>
                    <a:pt x="4104" y="31"/>
                    <a:pt x="4101" y="31"/>
                  </a:cubicBezTo>
                  <a:cubicBezTo>
                    <a:pt x="4092" y="30"/>
                    <a:pt x="4082" y="30"/>
                    <a:pt x="4072" y="30"/>
                  </a:cubicBezTo>
                  <a:cubicBezTo>
                    <a:pt x="4059" y="30"/>
                    <a:pt x="4046" y="30"/>
                    <a:pt x="4033" y="31"/>
                  </a:cubicBezTo>
                  <a:cubicBezTo>
                    <a:pt x="4033" y="43"/>
                    <a:pt x="4092" y="42"/>
                    <a:pt x="4110" y="43"/>
                  </a:cubicBezTo>
                  <a:cubicBezTo>
                    <a:pt x="4092" y="44"/>
                    <a:pt x="4075" y="45"/>
                    <a:pt x="4056" y="47"/>
                  </a:cubicBezTo>
                  <a:cubicBezTo>
                    <a:pt x="4045" y="47"/>
                    <a:pt x="4026" y="47"/>
                    <a:pt x="4020" y="41"/>
                  </a:cubicBezTo>
                  <a:cubicBezTo>
                    <a:pt x="4014" y="34"/>
                    <a:pt x="4027" y="30"/>
                    <a:pt x="4012" y="27"/>
                  </a:cubicBezTo>
                  <a:cubicBezTo>
                    <a:pt x="4006" y="26"/>
                    <a:pt x="4002" y="26"/>
                    <a:pt x="3998" y="26"/>
                  </a:cubicBezTo>
                  <a:cubicBezTo>
                    <a:pt x="3978" y="26"/>
                    <a:pt x="3969" y="38"/>
                    <a:pt x="3946" y="40"/>
                  </a:cubicBezTo>
                  <a:cubicBezTo>
                    <a:pt x="3942" y="40"/>
                    <a:pt x="3938" y="40"/>
                    <a:pt x="3934" y="40"/>
                  </a:cubicBezTo>
                  <a:cubicBezTo>
                    <a:pt x="3916" y="40"/>
                    <a:pt x="3902" y="36"/>
                    <a:pt x="3889" y="30"/>
                  </a:cubicBezTo>
                  <a:cubicBezTo>
                    <a:pt x="3889" y="38"/>
                    <a:pt x="3871" y="48"/>
                    <a:pt x="3860" y="53"/>
                  </a:cubicBezTo>
                  <a:cubicBezTo>
                    <a:pt x="3856" y="54"/>
                    <a:pt x="3853" y="55"/>
                    <a:pt x="3851" y="55"/>
                  </a:cubicBezTo>
                  <a:cubicBezTo>
                    <a:pt x="3844" y="55"/>
                    <a:pt x="3848" y="47"/>
                    <a:pt x="3843" y="47"/>
                  </a:cubicBezTo>
                  <a:cubicBezTo>
                    <a:pt x="3841" y="47"/>
                    <a:pt x="3839" y="47"/>
                    <a:pt x="3838" y="48"/>
                  </a:cubicBezTo>
                  <a:lnTo>
                    <a:pt x="3838" y="48"/>
                  </a:lnTo>
                  <a:cubicBezTo>
                    <a:pt x="3839" y="45"/>
                    <a:pt x="3838" y="42"/>
                    <a:pt x="3835" y="41"/>
                  </a:cubicBezTo>
                  <a:cubicBezTo>
                    <a:pt x="3833" y="41"/>
                    <a:pt x="3830" y="41"/>
                    <a:pt x="3826" y="41"/>
                  </a:cubicBezTo>
                  <a:cubicBezTo>
                    <a:pt x="3814" y="41"/>
                    <a:pt x="3799" y="44"/>
                    <a:pt x="3790" y="45"/>
                  </a:cubicBezTo>
                  <a:cubicBezTo>
                    <a:pt x="3778" y="47"/>
                    <a:pt x="3754" y="51"/>
                    <a:pt x="3747" y="58"/>
                  </a:cubicBezTo>
                  <a:cubicBezTo>
                    <a:pt x="3743" y="62"/>
                    <a:pt x="3742" y="65"/>
                    <a:pt x="3730" y="65"/>
                  </a:cubicBezTo>
                  <a:cubicBezTo>
                    <a:pt x="3724" y="65"/>
                    <a:pt x="3717" y="63"/>
                    <a:pt x="3714" y="60"/>
                  </a:cubicBezTo>
                  <a:cubicBezTo>
                    <a:pt x="3712" y="58"/>
                    <a:pt x="3711" y="58"/>
                    <a:pt x="3709" y="58"/>
                  </a:cubicBezTo>
                  <a:cubicBezTo>
                    <a:pt x="3707" y="58"/>
                    <a:pt x="3704" y="58"/>
                    <a:pt x="3699" y="59"/>
                  </a:cubicBezTo>
                  <a:cubicBezTo>
                    <a:pt x="3686" y="60"/>
                    <a:pt x="3675" y="67"/>
                    <a:pt x="3662" y="70"/>
                  </a:cubicBezTo>
                  <a:cubicBezTo>
                    <a:pt x="3648" y="73"/>
                    <a:pt x="3634" y="75"/>
                    <a:pt x="3621" y="75"/>
                  </a:cubicBezTo>
                  <a:cubicBezTo>
                    <a:pt x="3612" y="75"/>
                    <a:pt x="3601" y="71"/>
                    <a:pt x="3595" y="71"/>
                  </a:cubicBezTo>
                  <a:cubicBezTo>
                    <a:pt x="3594" y="71"/>
                    <a:pt x="3594" y="71"/>
                    <a:pt x="3593" y="71"/>
                  </a:cubicBezTo>
                  <a:cubicBezTo>
                    <a:pt x="3590" y="71"/>
                    <a:pt x="3595" y="75"/>
                    <a:pt x="3592" y="75"/>
                  </a:cubicBezTo>
                  <a:lnTo>
                    <a:pt x="3580" y="76"/>
                  </a:lnTo>
                  <a:lnTo>
                    <a:pt x="3527" y="82"/>
                  </a:lnTo>
                  <a:cubicBezTo>
                    <a:pt x="3509" y="85"/>
                    <a:pt x="3471" y="86"/>
                    <a:pt x="3472" y="98"/>
                  </a:cubicBezTo>
                  <a:cubicBezTo>
                    <a:pt x="3472" y="93"/>
                    <a:pt x="3462" y="92"/>
                    <a:pt x="3451" y="92"/>
                  </a:cubicBezTo>
                  <a:cubicBezTo>
                    <a:pt x="3440" y="92"/>
                    <a:pt x="3427" y="93"/>
                    <a:pt x="3420" y="95"/>
                  </a:cubicBezTo>
                  <a:cubicBezTo>
                    <a:pt x="3400" y="97"/>
                    <a:pt x="3398" y="105"/>
                    <a:pt x="3378" y="106"/>
                  </a:cubicBezTo>
                  <a:cubicBezTo>
                    <a:pt x="3377" y="106"/>
                    <a:pt x="3377" y="106"/>
                    <a:pt x="3377" y="106"/>
                  </a:cubicBezTo>
                  <a:cubicBezTo>
                    <a:pt x="3370" y="106"/>
                    <a:pt x="3375" y="98"/>
                    <a:pt x="3366" y="97"/>
                  </a:cubicBezTo>
                  <a:cubicBezTo>
                    <a:pt x="3364" y="97"/>
                    <a:pt x="3362" y="97"/>
                    <a:pt x="3360" y="97"/>
                  </a:cubicBezTo>
                  <a:cubicBezTo>
                    <a:pt x="3354" y="97"/>
                    <a:pt x="3347" y="98"/>
                    <a:pt x="3340" y="99"/>
                  </a:cubicBezTo>
                  <a:cubicBezTo>
                    <a:pt x="3330" y="101"/>
                    <a:pt x="3318" y="104"/>
                    <a:pt x="3310" y="109"/>
                  </a:cubicBezTo>
                  <a:cubicBezTo>
                    <a:pt x="3304" y="111"/>
                    <a:pt x="3308" y="116"/>
                    <a:pt x="3308" y="119"/>
                  </a:cubicBezTo>
                  <a:cubicBezTo>
                    <a:pt x="3307" y="115"/>
                    <a:pt x="3304" y="113"/>
                    <a:pt x="3300" y="113"/>
                  </a:cubicBezTo>
                  <a:cubicBezTo>
                    <a:pt x="3292" y="113"/>
                    <a:pt x="3279" y="120"/>
                    <a:pt x="3270" y="121"/>
                  </a:cubicBezTo>
                  <a:cubicBezTo>
                    <a:pt x="3270" y="121"/>
                    <a:pt x="3270" y="121"/>
                    <a:pt x="3270" y="121"/>
                  </a:cubicBezTo>
                  <a:cubicBezTo>
                    <a:pt x="3258" y="121"/>
                    <a:pt x="3267" y="103"/>
                    <a:pt x="3256" y="103"/>
                  </a:cubicBezTo>
                  <a:cubicBezTo>
                    <a:pt x="3254" y="103"/>
                    <a:pt x="3252" y="103"/>
                    <a:pt x="3249" y="104"/>
                  </a:cubicBezTo>
                  <a:cubicBezTo>
                    <a:pt x="3224" y="112"/>
                    <a:pt x="3237" y="128"/>
                    <a:pt x="3229" y="137"/>
                  </a:cubicBezTo>
                  <a:cubicBezTo>
                    <a:pt x="3228" y="139"/>
                    <a:pt x="3226" y="140"/>
                    <a:pt x="3223" y="140"/>
                  </a:cubicBezTo>
                  <a:cubicBezTo>
                    <a:pt x="3213" y="140"/>
                    <a:pt x="3197" y="130"/>
                    <a:pt x="3198" y="129"/>
                  </a:cubicBezTo>
                  <a:lnTo>
                    <a:pt x="3198" y="129"/>
                  </a:lnTo>
                  <a:cubicBezTo>
                    <a:pt x="3194" y="133"/>
                    <a:pt x="3199" y="136"/>
                    <a:pt x="3185" y="138"/>
                  </a:cubicBezTo>
                  <a:cubicBezTo>
                    <a:pt x="3181" y="139"/>
                    <a:pt x="3171" y="139"/>
                    <a:pt x="3167" y="142"/>
                  </a:cubicBezTo>
                  <a:cubicBezTo>
                    <a:pt x="3164" y="144"/>
                    <a:pt x="3169" y="147"/>
                    <a:pt x="3166" y="151"/>
                  </a:cubicBezTo>
                  <a:cubicBezTo>
                    <a:pt x="3161" y="153"/>
                    <a:pt x="3152" y="155"/>
                    <a:pt x="3146" y="156"/>
                  </a:cubicBezTo>
                  <a:cubicBezTo>
                    <a:pt x="3146" y="150"/>
                    <a:pt x="3144" y="147"/>
                    <a:pt x="3138" y="147"/>
                  </a:cubicBezTo>
                  <a:cubicBezTo>
                    <a:pt x="3136" y="147"/>
                    <a:pt x="3132" y="148"/>
                    <a:pt x="3128" y="149"/>
                  </a:cubicBezTo>
                  <a:cubicBezTo>
                    <a:pt x="3117" y="152"/>
                    <a:pt x="3111" y="155"/>
                    <a:pt x="3107" y="155"/>
                  </a:cubicBezTo>
                  <a:cubicBezTo>
                    <a:pt x="3104" y="155"/>
                    <a:pt x="3102" y="152"/>
                    <a:pt x="3100" y="147"/>
                  </a:cubicBezTo>
                  <a:cubicBezTo>
                    <a:pt x="3100" y="146"/>
                    <a:pt x="3097" y="146"/>
                    <a:pt x="3094" y="146"/>
                  </a:cubicBezTo>
                  <a:cubicBezTo>
                    <a:pt x="3086" y="146"/>
                    <a:pt x="3070" y="149"/>
                    <a:pt x="3068" y="151"/>
                  </a:cubicBezTo>
                  <a:cubicBezTo>
                    <a:pt x="3064" y="157"/>
                    <a:pt x="3074" y="158"/>
                    <a:pt x="3062" y="160"/>
                  </a:cubicBezTo>
                  <a:cubicBezTo>
                    <a:pt x="3048" y="164"/>
                    <a:pt x="3032" y="166"/>
                    <a:pt x="3018" y="166"/>
                  </a:cubicBezTo>
                  <a:cubicBezTo>
                    <a:pt x="3017" y="166"/>
                    <a:pt x="3016" y="166"/>
                    <a:pt x="3015" y="166"/>
                  </a:cubicBezTo>
                  <a:cubicBezTo>
                    <a:pt x="3003" y="166"/>
                    <a:pt x="2999" y="162"/>
                    <a:pt x="2987" y="161"/>
                  </a:cubicBezTo>
                  <a:cubicBezTo>
                    <a:pt x="2985" y="161"/>
                    <a:pt x="2984" y="161"/>
                    <a:pt x="2982" y="161"/>
                  </a:cubicBezTo>
                  <a:cubicBezTo>
                    <a:pt x="2971" y="161"/>
                    <a:pt x="2955" y="164"/>
                    <a:pt x="2947" y="169"/>
                  </a:cubicBezTo>
                  <a:cubicBezTo>
                    <a:pt x="2943" y="173"/>
                    <a:pt x="2935" y="174"/>
                    <a:pt x="2927" y="174"/>
                  </a:cubicBezTo>
                  <a:cubicBezTo>
                    <a:pt x="2915" y="174"/>
                    <a:pt x="2903" y="171"/>
                    <a:pt x="2904" y="170"/>
                  </a:cubicBezTo>
                  <a:lnTo>
                    <a:pt x="2904" y="170"/>
                  </a:lnTo>
                  <a:cubicBezTo>
                    <a:pt x="2889" y="181"/>
                    <a:pt x="2925" y="185"/>
                    <a:pt x="2925" y="190"/>
                  </a:cubicBezTo>
                  <a:cubicBezTo>
                    <a:pt x="2925" y="190"/>
                    <a:pt x="2917" y="192"/>
                    <a:pt x="2911" y="192"/>
                  </a:cubicBezTo>
                  <a:cubicBezTo>
                    <a:pt x="2908" y="192"/>
                    <a:pt x="2906" y="192"/>
                    <a:pt x="2905" y="191"/>
                  </a:cubicBezTo>
                  <a:cubicBezTo>
                    <a:pt x="2905" y="189"/>
                    <a:pt x="2903" y="188"/>
                    <a:pt x="2900" y="188"/>
                  </a:cubicBezTo>
                  <a:cubicBezTo>
                    <a:pt x="2893" y="188"/>
                    <a:pt x="2882" y="192"/>
                    <a:pt x="2876" y="195"/>
                  </a:cubicBezTo>
                  <a:cubicBezTo>
                    <a:pt x="2871" y="197"/>
                    <a:pt x="2868" y="198"/>
                    <a:pt x="2865" y="198"/>
                  </a:cubicBezTo>
                  <a:cubicBezTo>
                    <a:pt x="2858" y="198"/>
                    <a:pt x="2861" y="190"/>
                    <a:pt x="2851" y="186"/>
                  </a:cubicBezTo>
                  <a:cubicBezTo>
                    <a:pt x="2850" y="186"/>
                    <a:pt x="2849" y="186"/>
                    <a:pt x="2848" y="186"/>
                  </a:cubicBezTo>
                  <a:cubicBezTo>
                    <a:pt x="2842" y="186"/>
                    <a:pt x="2841" y="192"/>
                    <a:pt x="2839" y="193"/>
                  </a:cubicBezTo>
                  <a:cubicBezTo>
                    <a:pt x="2840" y="199"/>
                    <a:pt x="2825" y="201"/>
                    <a:pt x="2817" y="203"/>
                  </a:cubicBezTo>
                  <a:cubicBezTo>
                    <a:pt x="2796" y="206"/>
                    <a:pt x="2792" y="204"/>
                    <a:pt x="2775" y="216"/>
                  </a:cubicBezTo>
                  <a:cubicBezTo>
                    <a:pt x="2775" y="217"/>
                    <a:pt x="2763" y="223"/>
                    <a:pt x="2759" y="223"/>
                  </a:cubicBezTo>
                  <a:cubicBezTo>
                    <a:pt x="2759" y="223"/>
                    <a:pt x="2759" y="223"/>
                    <a:pt x="2759" y="223"/>
                  </a:cubicBezTo>
                  <a:cubicBezTo>
                    <a:pt x="2752" y="220"/>
                    <a:pt x="2774" y="204"/>
                    <a:pt x="2755" y="204"/>
                  </a:cubicBezTo>
                  <a:cubicBezTo>
                    <a:pt x="2755" y="204"/>
                    <a:pt x="2754" y="204"/>
                    <a:pt x="2754" y="204"/>
                  </a:cubicBezTo>
                  <a:cubicBezTo>
                    <a:pt x="2735" y="205"/>
                    <a:pt x="2712" y="210"/>
                    <a:pt x="2693" y="214"/>
                  </a:cubicBezTo>
                  <a:lnTo>
                    <a:pt x="2693" y="214"/>
                  </a:lnTo>
                  <a:cubicBezTo>
                    <a:pt x="2695" y="213"/>
                    <a:pt x="2697" y="213"/>
                    <a:pt x="2699" y="213"/>
                  </a:cubicBezTo>
                  <a:cubicBezTo>
                    <a:pt x="2702" y="213"/>
                    <a:pt x="2705" y="214"/>
                    <a:pt x="2705" y="216"/>
                  </a:cubicBezTo>
                  <a:cubicBezTo>
                    <a:pt x="2705" y="219"/>
                    <a:pt x="2671" y="222"/>
                    <a:pt x="2671" y="228"/>
                  </a:cubicBezTo>
                  <a:lnTo>
                    <a:pt x="2671" y="228"/>
                  </a:lnTo>
                  <a:cubicBezTo>
                    <a:pt x="2672" y="227"/>
                    <a:pt x="2674" y="227"/>
                    <a:pt x="2677" y="227"/>
                  </a:cubicBezTo>
                  <a:cubicBezTo>
                    <a:pt x="2684" y="227"/>
                    <a:pt x="2698" y="229"/>
                    <a:pt x="2693" y="231"/>
                  </a:cubicBezTo>
                  <a:cubicBezTo>
                    <a:pt x="2683" y="235"/>
                    <a:pt x="2670" y="244"/>
                    <a:pt x="2662" y="244"/>
                  </a:cubicBezTo>
                  <a:cubicBezTo>
                    <a:pt x="2659" y="244"/>
                    <a:pt x="2656" y="242"/>
                    <a:pt x="2656" y="238"/>
                  </a:cubicBezTo>
                  <a:cubicBezTo>
                    <a:pt x="2659" y="234"/>
                    <a:pt x="2665" y="227"/>
                    <a:pt x="2655" y="227"/>
                  </a:cubicBezTo>
                  <a:cubicBezTo>
                    <a:pt x="2654" y="227"/>
                    <a:pt x="2654" y="227"/>
                    <a:pt x="2653" y="227"/>
                  </a:cubicBezTo>
                  <a:cubicBezTo>
                    <a:pt x="2635" y="229"/>
                    <a:pt x="2609" y="234"/>
                    <a:pt x="2592" y="240"/>
                  </a:cubicBezTo>
                  <a:cubicBezTo>
                    <a:pt x="2578" y="244"/>
                    <a:pt x="2593" y="251"/>
                    <a:pt x="2592" y="256"/>
                  </a:cubicBezTo>
                  <a:cubicBezTo>
                    <a:pt x="2588" y="257"/>
                    <a:pt x="2578" y="258"/>
                    <a:pt x="2568" y="258"/>
                  </a:cubicBezTo>
                  <a:cubicBezTo>
                    <a:pt x="2556" y="258"/>
                    <a:pt x="2545" y="257"/>
                    <a:pt x="2542" y="254"/>
                  </a:cubicBezTo>
                  <a:cubicBezTo>
                    <a:pt x="2536" y="252"/>
                    <a:pt x="2565" y="244"/>
                    <a:pt x="2568" y="243"/>
                  </a:cubicBezTo>
                  <a:lnTo>
                    <a:pt x="2568" y="243"/>
                  </a:lnTo>
                  <a:cubicBezTo>
                    <a:pt x="2558" y="245"/>
                    <a:pt x="2537" y="251"/>
                    <a:pt x="2525" y="251"/>
                  </a:cubicBezTo>
                  <a:cubicBezTo>
                    <a:pt x="2522" y="251"/>
                    <a:pt x="2520" y="251"/>
                    <a:pt x="2518" y="250"/>
                  </a:cubicBezTo>
                  <a:cubicBezTo>
                    <a:pt x="2509" y="247"/>
                    <a:pt x="2510" y="237"/>
                    <a:pt x="2509" y="232"/>
                  </a:cubicBezTo>
                  <a:cubicBezTo>
                    <a:pt x="2502" y="243"/>
                    <a:pt x="2498" y="254"/>
                    <a:pt x="2485" y="264"/>
                  </a:cubicBezTo>
                  <a:cubicBezTo>
                    <a:pt x="2478" y="269"/>
                    <a:pt x="2464" y="269"/>
                    <a:pt x="2456" y="274"/>
                  </a:cubicBezTo>
                  <a:cubicBezTo>
                    <a:pt x="2452" y="275"/>
                    <a:pt x="2447" y="283"/>
                    <a:pt x="2441" y="283"/>
                  </a:cubicBezTo>
                  <a:cubicBezTo>
                    <a:pt x="2440" y="283"/>
                    <a:pt x="2439" y="283"/>
                    <a:pt x="2437" y="282"/>
                  </a:cubicBezTo>
                  <a:cubicBezTo>
                    <a:pt x="2427" y="277"/>
                    <a:pt x="2444" y="265"/>
                    <a:pt x="2437" y="259"/>
                  </a:cubicBezTo>
                  <a:cubicBezTo>
                    <a:pt x="2436" y="258"/>
                    <a:pt x="2434" y="257"/>
                    <a:pt x="2433" y="257"/>
                  </a:cubicBezTo>
                  <a:cubicBezTo>
                    <a:pt x="2425" y="257"/>
                    <a:pt x="2415" y="264"/>
                    <a:pt x="2410" y="267"/>
                  </a:cubicBezTo>
                  <a:cubicBezTo>
                    <a:pt x="2403" y="271"/>
                    <a:pt x="2403" y="275"/>
                    <a:pt x="2394" y="278"/>
                  </a:cubicBezTo>
                  <a:cubicBezTo>
                    <a:pt x="2383" y="282"/>
                    <a:pt x="2371" y="283"/>
                    <a:pt x="2360" y="286"/>
                  </a:cubicBezTo>
                  <a:cubicBezTo>
                    <a:pt x="2357" y="287"/>
                    <a:pt x="2354" y="287"/>
                    <a:pt x="2351" y="288"/>
                  </a:cubicBezTo>
                  <a:lnTo>
                    <a:pt x="2351" y="288"/>
                  </a:lnTo>
                  <a:cubicBezTo>
                    <a:pt x="2351" y="288"/>
                    <a:pt x="2351" y="288"/>
                    <a:pt x="2351" y="288"/>
                  </a:cubicBezTo>
                  <a:cubicBezTo>
                    <a:pt x="2350" y="288"/>
                    <a:pt x="2350" y="288"/>
                    <a:pt x="2349" y="288"/>
                  </a:cubicBezTo>
                  <a:lnTo>
                    <a:pt x="2349" y="288"/>
                  </a:lnTo>
                  <a:cubicBezTo>
                    <a:pt x="2350" y="288"/>
                    <a:pt x="2351" y="288"/>
                    <a:pt x="2351" y="288"/>
                  </a:cubicBezTo>
                  <a:lnTo>
                    <a:pt x="2351" y="288"/>
                  </a:lnTo>
                  <a:cubicBezTo>
                    <a:pt x="2359" y="290"/>
                    <a:pt x="2371" y="294"/>
                    <a:pt x="2354" y="299"/>
                  </a:cubicBezTo>
                  <a:cubicBezTo>
                    <a:pt x="2351" y="299"/>
                    <a:pt x="2350" y="300"/>
                    <a:pt x="2348" y="300"/>
                  </a:cubicBezTo>
                  <a:cubicBezTo>
                    <a:pt x="2338" y="300"/>
                    <a:pt x="2339" y="292"/>
                    <a:pt x="2349" y="288"/>
                  </a:cubicBezTo>
                  <a:lnTo>
                    <a:pt x="2349" y="288"/>
                  </a:lnTo>
                  <a:cubicBezTo>
                    <a:pt x="2324" y="293"/>
                    <a:pt x="2292" y="298"/>
                    <a:pt x="2272" y="309"/>
                  </a:cubicBezTo>
                  <a:cubicBezTo>
                    <a:pt x="2267" y="311"/>
                    <a:pt x="2266" y="317"/>
                    <a:pt x="2259" y="317"/>
                  </a:cubicBezTo>
                  <a:cubicBezTo>
                    <a:pt x="2259" y="317"/>
                    <a:pt x="2258" y="317"/>
                    <a:pt x="2258" y="317"/>
                  </a:cubicBezTo>
                  <a:cubicBezTo>
                    <a:pt x="2247" y="316"/>
                    <a:pt x="2244" y="311"/>
                    <a:pt x="2233" y="310"/>
                  </a:cubicBezTo>
                  <a:cubicBezTo>
                    <a:pt x="2231" y="310"/>
                    <a:pt x="2228" y="310"/>
                    <a:pt x="2226" y="310"/>
                  </a:cubicBezTo>
                  <a:cubicBezTo>
                    <a:pt x="2204" y="310"/>
                    <a:pt x="2174" y="317"/>
                    <a:pt x="2155" y="327"/>
                  </a:cubicBezTo>
                  <a:cubicBezTo>
                    <a:pt x="2151" y="329"/>
                    <a:pt x="2145" y="338"/>
                    <a:pt x="2142" y="338"/>
                  </a:cubicBezTo>
                  <a:cubicBezTo>
                    <a:pt x="2142" y="338"/>
                    <a:pt x="2142" y="338"/>
                    <a:pt x="2141" y="338"/>
                  </a:cubicBezTo>
                  <a:cubicBezTo>
                    <a:pt x="2134" y="338"/>
                    <a:pt x="2137" y="328"/>
                    <a:pt x="2128" y="328"/>
                  </a:cubicBezTo>
                  <a:cubicBezTo>
                    <a:pt x="2127" y="328"/>
                    <a:pt x="2125" y="328"/>
                    <a:pt x="2124" y="329"/>
                  </a:cubicBezTo>
                  <a:cubicBezTo>
                    <a:pt x="2124" y="329"/>
                    <a:pt x="2122" y="339"/>
                    <a:pt x="2111" y="342"/>
                  </a:cubicBezTo>
                  <a:cubicBezTo>
                    <a:pt x="2104" y="344"/>
                    <a:pt x="2094" y="346"/>
                    <a:pt x="2093" y="351"/>
                  </a:cubicBezTo>
                  <a:cubicBezTo>
                    <a:pt x="2093" y="363"/>
                    <a:pt x="2088" y="363"/>
                    <a:pt x="2076" y="374"/>
                  </a:cubicBezTo>
                  <a:cubicBezTo>
                    <a:pt x="2072" y="372"/>
                    <a:pt x="2054" y="358"/>
                    <a:pt x="2059" y="357"/>
                  </a:cubicBezTo>
                  <a:cubicBezTo>
                    <a:pt x="2061" y="357"/>
                    <a:pt x="2063" y="358"/>
                    <a:pt x="2066" y="358"/>
                  </a:cubicBezTo>
                  <a:cubicBezTo>
                    <a:pt x="2071" y="358"/>
                    <a:pt x="2076" y="357"/>
                    <a:pt x="2080" y="353"/>
                  </a:cubicBezTo>
                  <a:cubicBezTo>
                    <a:pt x="2085" y="349"/>
                    <a:pt x="2080" y="349"/>
                    <a:pt x="2074" y="349"/>
                  </a:cubicBezTo>
                  <a:cubicBezTo>
                    <a:pt x="2066" y="349"/>
                    <a:pt x="2046" y="361"/>
                    <a:pt x="2034" y="361"/>
                  </a:cubicBezTo>
                  <a:cubicBezTo>
                    <a:pt x="2032" y="361"/>
                    <a:pt x="2029" y="360"/>
                    <a:pt x="2028" y="359"/>
                  </a:cubicBezTo>
                  <a:cubicBezTo>
                    <a:pt x="2027" y="359"/>
                    <a:pt x="2026" y="358"/>
                    <a:pt x="2024" y="358"/>
                  </a:cubicBezTo>
                  <a:cubicBezTo>
                    <a:pt x="2023" y="358"/>
                    <a:pt x="2020" y="359"/>
                    <a:pt x="2017" y="360"/>
                  </a:cubicBezTo>
                  <a:lnTo>
                    <a:pt x="2017" y="360"/>
                  </a:lnTo>
                  <a:cubicBezTo>
                    <a:pt x="2016" y="359"/>
                    <a:pt x="2016" y="359"/>
                    <a:pt x="2016" y="359"/>
                  </a:cubicBezTo>
                  <a:lnTo>
                    <a:pt x="2016" y="359"/>
                  </a:lnTo>
                  <a:lnTo>
                    <a:pt x="2016" y="360"/>
                  </a:lnTo>
                  <a:lnTo>
                    <a:pt x="2016" y="360"/>
                  </a:lnTo>
                  <a:cubicBezTo>
                    <a:pt x="2016" y="360"/>
                    <a:pt x="2017" y="360"/>
                    <a:pt x="2017" y="360"/>
                  </a:cubicBezTo>
                  <a:lnTo>
                    <a:pt x="2017" y="360"/>
                  </a:lnTo>
                  <a:cubicBezTo>
                    <a:pt x="2027" y="363"/>
                    <a:pt x="2039" y="371"/>
                    <a:pt x="2020" y="376"/>
                  </a:cubicBezTo>
                  <a:lnTo>
                    <a:pt x="2016" y="360"/>
                  </a:lnTo>
                  <a:lnTo>
                    <a:pt x="2016" y="360"/>
                  </a:lnTo>
                  <a:cubicBezTo>
                    <a:pt x="1998" y="364"/>
                    <a:pt x="1966" y="378"/>
                    <a:pt x="1953" y="381"/>
                  </a:cubicBezTo>
                  <a:cubicBezTo>
                    <a:pt x="1955" y="391"/>
                    <a:pt x="1966" y="387"/>
                    <a:pt x="1968" y="395"/>
                  </a:cubicBezTo>
                  <a:cubicBezTo>
                    <a:pt x="1966" y="395"/>
                    <a:pt x="1964" y="396"/>
                    <a:pt x="1962" y="396"/>
                  </a:cubicBezTo>
                  <a:cubicBezTo>
                    <a:pt x="1953" y="396"/>
                    <a:pt x="1945" y="393"/>
                    <a:pt x="1940" y="393"/>
                  </a:cubicBezTo>
                  <a:cubicBezTo>
                    <a:pt x="1939" y="393"/>
                    <a:pt x="1938" y="393"/>
                    <a:pt x="1937" y="393"/>
                  </a:cubicBezTo>
                  <a:cubicBezTo>
                    <a:pt x="1928" y="398"/>
                    <a:pt x="1922" y="408"/>
                    <a:pt x="1915" y="413"/>
                  </a:cubicBezTo>
                  <a:cubicBezTo>
                    <a:pt x="1911" y="410"/>
                    <a:pt x="1880" y="401"/>
                    <a:pt x="1860" y="401"/>
                  </a:cubicBezTo>
                  <a:cubicBezTo>
                    <a:pt x="1851" y="401"/>
                    <a:pt x="1845" y="403"/>
                    <a:pt x="1846" y="409"/>
                  </a:cubicBezTo>
                  <a:cubicBezTo>
                    <a:pt x="1853" y="408"/>
                    <a:pt x="1855" y="405"/>
                    <a:pt x="1858" y="404"/>
                  </a:cubicBezTo>
                  <a:cubicBezTo>
                    <a:pt x="1858" y="403"/>
                    <a:pt x="1859" y="403"/>
                    <a:pt x="1859" y="403"/>
                  </a:cubicBezTo>
                  <a:lnTo>
                    <a:pt x="1859" y="403"/>
                  </a:lnTo>
                  <a:cubicBezTo>
                    <a:pt x="1862" y="403"/>
                    <a:pt x="1857" y="415"/>
                    <a:pt x="1856" y="417"/>
                  </a:cubicBezTo>
                  <a:cubicBezTo>
                    <a:pt x="1852" y="421"/>
                    <a:pt x="1843" y="425"/>
                    <a:pt x="1836" y="426"/>
                  </a:cubicBezTo>
                  <a:cubicBezTo>
                    <a:pt x="1835" y="427"/>
                    <a:pt x="1833" y="427"/>
                    <a:pt x="1832" y="427"/>
                  </a:cubicBezTo>
                  <a:cubicBezTo>
                    <a:pt x="1819" y="427"/>
                    <a:pt x="1830" y="413"/>
                    <a:pt x="1816" y="413"/>
                  </a:cubicBezTo>
                  <a:cubicBezTo>
                    <a:pt x="1815" y="413"/>
                    <a:pt x="1813" y="413"/>
                    <a:pt x="1811" y="413"/>
                  </a:cubicBezTo>
                  <a:cubicBezTo>
                    <a:pt x="1801" y="414"/>
                    <a:pt x="1786" y="418"/>
                    <a:pt x="1776" y="422"/>
                  </a:cubicBezTo>
                  <a:cubicBezTo>
                    <a:pt x="1765" y="427"/>
                    <a:pt x="1776" y="433"/>
                    <a:pt x="1759" y="438"/>
                  </a:cubicBezTo>
                  <a:cubicBezTo>
                    <a:pt x="1753" y="440"/>
                    <a:pt x="1748" y="441"/>
                    <a:pt x="1744" y="441"/>
                  </a:cubicBezTo>
                  <a:cubicBezTo>
                    <a:pt x="1742" y="441"/>
                    <a:pt x="1740" y="440"/>
                    <a:pt x="1740" y="438"/>
                  </a:cubicBezTo>
                  <a:cubicBezTo>
                    <a:pt x="1741" y="436"/>
                    <a:pt x="1745" y="430"/>
                    <a:pt x="1743" y="428"/>
                  </a:cubicBezTo>
                  <a:cubicBezTo>
                    <a:pt x="1743" y="428"/>
                    <a:pt x="1743" y="428"/>
                    <a:pt x="1743" y="428"/>
                  </a:cubicBezTo>
                  <a:cubicBezTo>
                    <a:pt x="1739" y="428"/>
                    <a:pt x="1704" y="459"/>
                    <a:pt x="1692" y="459"/>
                  </a:cubicBezTo>
                  <a:cubicBezTo>
                    <a:pt x="1691" y="459"/>
                    <a:pt x="1691" y="459"/>
                    <a:pt x="1690" y="459"/>
                  </a:cubicBezTo>
                  <a:cubicBezTo>
                    <a:pt x="1684" y="455"/>
                    <a:pt x="1684" y="449"/>
                    <a:pt x="1675" y="449"/>
                  </a:cubicBezTo>
                  <a:cubicBezTo>
                    <a:pt x="1673" y="449"/>
                    <a:pt x="1669" y="449"/>
                    <a:pt x="1666" y="450"/>
                  </a:cubicBezTo>
                  <a:cubicBezTo>
                    <a:pt x="1660" y="452"/>
                    <a:pt x="1641" y="459"/>
                    <a:pt x="1638" y="461"/>
                  </a:cubicBezTo>
                  <a:cubicBezTo>
                    <a:pt x="1638" y="461"/>
                    <a:pt x="1639" y="461"/>
                    <a:pt x="1641" y="461"/>
                  </a:cubicBezTo>
                  <a:cubicBezTo>
                    <a:pt x="1651" y="461"/>
                    <a:pt x="1680" y="465"/>
                    <a:pt x="1665" y="468"/>
                  </a:cubicBezTo>
                  <a:cubicBezTo>
                    <a:pt x="1650" y="472"/>
                    <a:pt x="1636" y="473"/>
                    <a:pt x="1621" y="477"/>
                  </a:cubicBezTo>
                  <a:lnTo>
                    <a:pt x="1598" y="484"/>
                  </a:lnTo>
                  <a:cubicBezTo>
                    <a:pt x="1593" y="484"/>
                    <a:pt x="1590" y="486"/>
                    <a:pt x="1591" y="488"/>
                  </a:cubicBezTo>
                  <a:cubicBezTo>
                    <a:pt x="1591" y="489"/>
                    <a:pt x="1590" y="489"/>
                    <a:pt x="1590" y="489"/>
                  </a:cubicBezTo>
                  <a:cubicBezTo>
                    <a:pt x="1587" y="489"/>
                    <a:pt x="1593" y="474"/>
                    <a:pt x="1591" y="474"/>
                  </a:cubicBezTo>
                  <a:cubicBezTo>
                    <a:pt x="1591" y="473"/>
                    <a:pt x="1590" y="473"/>
                    <a:pt x="1589" y="473"/>
                  </a:cubicBezTo>
                  <a:cubicBezTo>
                    <a:pt x="1584" y="473"/>
                    <a:pt x="1574" y="479"/>
                    <a:pt x="1573" y="481"/>
                  </a:cubicBezTo>
                  <a:cubicBezTo>
                    <a:pt x="1570" y="486"/>
                    <a:pt x="1564" y="495"/>
                    <a:pt x="1555" y="495"/>
                  </a:cubicBezTo>
                  <a:cubicBezTo>
                    <a:pt x="1555" y="495"/>
                    <a:pt x="1554" y="495"/>
                    <a:pt x="1554" y="495"/>
                  </a:cubicBezTo>
                  <a:cubicBezTo>
                    <a:pt x="1545" y="494"/>
                    <a:pt x="1549" y="487"/>
                    <a:pt x="1545" y="484"/>
                  </a:cubicBezTo>
                  <a:lnTo>
                    <a:pt x="1545" y="484"/>
                  </a:lnTo>
                  <a:cubicBezTo>
                    <a:pt x="1552" y="488"/>
                    <a:pt x="1524" y="506"/>
                    <a:pt x="1516" y="509"/>
                  </a:cubicBezTo>
                  <a:cubicBezTo>
                    <a:pt x="1509" y="513"/>
                    <a:pt x="1500" y="517"/>
                    <a:pt x="1491" y="518"/>
                  </a:cubicBezTo>
                  <a:cubicBezTo>
                    <a:pt x="1484" y="518"/>
                    <a:pt x="1486" y="515"/>
                    <a:pt x="1481" y="515"/>
                  </a:cubicBezTo>
                  <a:cubicBezTo>
                    <a:pt x="1480" y="515"/>
                    <a:pt x="1479" y="515"/>
                    <a:pt x="1479" y="515"/>
                  </a:cubicBezTo>
                  <a:cubicBezTo>
                    <a:pt x="1472" y="516"/>
                    <a:pt x="1443" y="523"/>
                    <a:pt x="1444" y="529"/>
                  </a:cubicBezTo>
                  <a:cubicBezTo>
                    <a:pt x="1445" y="534"/>
                    <a:pt x="1443" y="536"/>
                    <a:pt x="1432" y="541"/>
                  </a:cubicBezTo>
                  <a:cubicBezTo>
                    <a:pt x="1432" y="541"/>
                    <a:pt x="1419" y="545"/>
                    <a:pt x="1417" y="545"/>
                  </a:cubicBezTo>
                  <a:cubicBezTo>
                    <a:pt x="1417" y="545"/>
                    <a:pt x="1417" y="545"/>
                    <a:pt x="1417" y="545"/>
                  </a:cubicBezTo>
                  <a:cubicBezTo>
                    <a:pt x="1416" y="543"/>
                    <a:pt x="1437" y="525"/>
                    <a:pt x="1425" y="525"/>
                  </a:cubicBezTo>
                  <a:cubicBezTo>
                    <a:pt x="1424" y="525"/>
                    <a:pt x="1423" y="525"/>
                    <a:pt x="1421" y="525"/>
                  </a:cubicBezTo>
                  <a:cubicBezTo>
                    <a:pt x="1405" y="529"/>
                    <a:pt x="1402" y="542"/>
                    <a:pt x="1384" y="542"/>
                  </a:cubicBezTo>
                  <a:cubicBezTo>
                    <a:pt x="1364" y="543"/>
                    <a:pt x="1355" y="552"/>
                    <a:pt x="1341" y="562"/>
                  </a:cubicBezTo>
                  <a:cubicBezTo>
                    <a:pt x="1334" y="566"/>
                    <a:pt x="1333" y="567"/>
                    <a:pt x="1331" y="567"/>
                  </a:cubicBezTo>
                  <a:cubicBezTo>
                    <a:pt x="1330" y="567"/>
                    <a:pt x="1330" y="567"/>
                    <a:pt x="1329" y="567"/>
                  </a:cubicBezTo>
                  <a:cubicBezTo>
                    <a:pt x="1328" y="567"/>
                    <a:pt x="1327" y="567"/>
                    <a:pt x="1326" y="567"/>
                  </a:cubicBezTo>
                  <a:cubicBezTo>
                    <a:pt x="1321" y="567"/>
                    <a:pt x="1313" y="574"/>
                    <a:pt x="1308" y="576"/>
                  </a:cubicBezTo>
                  <a:cubicBezTo>
                    <a:pt x="1305" y="581"/>
                    <a:pt x="1293" y="591"/>
                    <a:pt x="1284" y="591"/>
                  </a:cubicBezTo>
                  <a:cubicBezTo>
                    <a:pt x="1282" y="591"/>
                    <a:pt x="1280" y="590"/>
                    <a:pt x="1278" y="589"/>
                  </a:cubicBezTo>
                  <a:cubicBezTo>
                    <a:pt x="1277" y="588"/>
                    <a:pt x="1268" y="579"/>
                    <a:pt x="1261" y="579"/>
                  </a:cubicBezTo>
                  <a:cubicBezTo>
                    <a:pt x="1258" y="579"/>
                    <a:pt x="1256" y="580"/>
                    <a:pt x="1253" y="585"/>
                  </a:cubicBezTo>
                  <a:cubicBezTo>
                    <a:pt x="1251" y="591"/>
                    <a:pt x="1253" y="594"/>
                    <a:pt x="1239" y="598"/>
                  </a:cubicBezTo>
                  <a:cubicBezTo>
                    <a:pt x="1238" y="599"/>
                    <a:pt x="1237" y="599"/>
                    <a:pt x="1236" y="599"/>
                  </a:cubicBezTo>
                  <a:cubicBezTo>
                    <a:pt x="1232" y="599"/>
                    <a:pt x="1234" y="593"/>
                    <a:pt x="1230" y="592"/>
                  </a:cubicBezTo>
                  <a:cubicBezTo>
                    <a:pt x="1229" y="592"/>
                    <a:pt x="1229" y="592"/>
                    <a:pt x="1228" y="592"/>
                  </a:cubicBezTo>
                  <a:cubicBezTo>
                    <a:pt x="1223" y="592"/>
                    <a:pt x="1215" y="595"/>
                    <a:pt x="1210" y="597"/>
                  </a:cubicBezTo>
                  <a:lnTo>
                    <a:pt x="1213" y="607"/>
                  </a:lnTo>
                  <a:cubicBezTo>
                    <a:pt x="1215" y="607"/>
                    <a:pt x="1218" y="607"/>
                    <a:pt x="1221" y="607"/>
                  </a:cubicBezTo>
                  <a:cubicBezTo>
                    <a:pt x="1225" y="607"/>
                    <a:pt x="1229" y="607"/>
                    <a:pt x="1231" y="609"/>
                  </a:cubicBezTo>
                  <a:cubicBezTo>
                    <a:pt x="1236" y="612"/>
                    <a:pt x="1211" y="620"/>
                    <a:pt x="1207" y="622"/>
                  </a:cubicBezTo>
                  <a:cubicBezTo>
                    <a:pt x="1203" y="624"/>
                    <a:pt x="1200" y="624"/>
                    <a:pt x="1198" y="624"/>
                  </a:cubicBezTo>
                  <a:cubicBezTo>
                    <a:pt x="1192" y="624"/>
                    <a:pt x="1192" y="620"/>
                    <a:pt x="1183" y="620"/>
                  </a:cubicBezTo>
                  <a:cubicBezTo>
                    <a:pt x="1182" y="620"/>
                    <a:pt x="1181" y="620"/>
                    <a:pt x="1179" y="620"/>
                  </a:cubicBezTo>
                  <a:cubicBezTo>
                    <a:pt x="1177" y="621"/>
                    <a:pt x="1152" y="623"/>
                    <a:pt x="1150" y="626"/>
                  </a:cubicBezTo>
                  <a:cubicBezTo>
                    <a:pt x="1146" y="633"/>
                    <a:pt x="1155" y="633"/>
                    <a:pt x="1139" y="640"/>
                  </a:cubicBezTo>
                  <a:cubicBezTo>
                    <a:pt x="1132" y="642"/>
                    <a:pt x="1123" y="644"/>
                    <a:pt x="1122" y="648"/>
                  </a:cubicBezTo>
                  <a:cubicBezTo>
                    <a:pt x="1116" y="658"/>
                    <a:pt x="1067" y="673"/>
                    <a:pt x="1054" y="677"/>
                  </a:cubicBezTo>
                  <a:cubicBezTo>
                    <a:pt x="1050" y="679"/>
                    <a:pt x="1047" y="679"/>
                    <a:pt x="1045" y="679"/>
                  </a:cubicBezTo>
                  <a:cubicBezTo>
                    <a:pt x="1042" y="679"/>
                    <a:pt x="1041" y="677"/>
                    <a:pt x="1037" y="675"/>
                  </a:cubicBezTo>
                  <a:cubicBezTo>
                    <a:pt x="1036" y="675"/>
                    <a:pt x="1035" y="675"/>
                    <a:pt x="1033" y="675"/>
                  </a:cubicBezTo>
                  <a:cubicBezTo>
                    <a:pt x="1025" y="675"/>
                    <a:pt x="1011" y="681"/>
                    <a:pt x="1005" y="684"/>
                  </a:cubicBezTo>
                  <a:cubicBezTo>
                    <a:pt x="996" y="685"/>
                    <a:pt x="979" y="689"/>
                    <a:pt x="977" y="698"/>
                  </a:cubicBezTo>
                  <a:cubicBezTo>
                    <a:pt x="976" y="703"/>
                    <a:pt x="968" y="704"/>
                    <a:pt x="959" y="708"/>
                  </a:cubicBezTo>
                  <a:cubicBezTo>
                    <a:pt x="954" y="710"/>
                    <a:pt x="954" y="715"/>
                    <a:pt x="946" y="718"/>
                  </a:cubicBezTo>
                  <a:cubicBezTo>
                    <a:pt x="934" y="725"/>
                    <a:pt x="925" y="725"/>
                    <a:pt x="913" y="730"/>
                  </a:cubicBezTo>
                  <a:cubicBezTo>
                    <a:pt x="899" y="736"/>
                    <a:pt x="876" y="770"/>
                    <a:pt x="888" y="770"/>
                  </a:cubicBezTo>
                  <a:cubicBezTo>
                    <a:pt x="888" y="770"/>
                    <a:pt x="902" y="762"/>
                    <a:pt x="904" y="761"/>
                  </a:cubicBezTo>
                  <a:cubicBezTo>
                    <a:pt x="911" y="759"/>
                    <a:pt x="918" y="757"/>
                    <a:pt x="923" y="757"/>
                  </a:cubicBezTo>
                  <a:cubicBezTo>
                    <a:pt x="925" y="757"/>
                    <a:pt x="926" y="757"/>
                    <a:pt x="927" y="757"/>
                  </a:cubicBezTo>
                  <a:cubicBezTo>
                    <a:pt x="946" y="754"/>
                    <a:pt x="966" y="749"/>
                    <a:pt x="985" y="740"/>
                  </a:cubicBezTo>
                  <a:cubicBezTo>
                    <a:pt x="998" y="734"/>
                    <a:pt x="979" y="727"/>
                    <a:pt x="997" y="718"/>
                  </a:cubicBezTo>
                  <a:cubicBezTo>
                    <a:pt x="1008" y="712"/>
                    <a:pt x="1018" y="711"/>
                    <a:pt x="1027" y="711"/>
                  </a:cubicBezTo>
                  <a:cubicBezTo>
                    <a:pt x="1028" y="714"/>
                    <a:pt x="1029" y="715"/>
                    <a:pt x="1031" y="715"/>
                  </a:cubicBezTo>
                  <a:cubicBezTo>
                    <a:pt x="1033" y="715"/>
                    <a:pt x="1036" y="714"/>
                    <a:pt x="1040" y="713"/>
                  </a:cubicBezTo>
                  <a:cubicBezTo>
                    <a:pt x="1055" y="707"/>
                    <a:pt x="1047" y="709"/>
                    <a:pt x="1049" y="702"/>
                  </a:cubicBezTo>
                  <a:cubicBezTo>
                    <a:pt x="1049" y="697"/>
                    <a:pt x="1059" y="692"/>
                    <a:pt x="1065" y="692"/>
                  </a:cubicBezTo>
                  <a:cubicBezTo>
                    <a:pt x="1065" y="692"/>
                    <a:pt x="1065" y="692"/>
                    <a:pt x="1066" y="692"/>
                  </a:cubicBezTo>
                  <a:cubicBezTo>
                    <a:pt x="1076" y="693"/>
                    <a:pt x="1068" y="704"/>
                    <a:pt x="1077" y="704"/>
                  </a:cubicBezTo>
                  <a:cubicBezTo>
                    <a:pt x="1079" y="704"/>
                    <a:pt x="1082" y="703"/>
                    <a:pt x="1087" y="702"/>
                  </a:cubicBezTo>
                  <a:cubicBezTo>
                    <a:pt x="1095" y="698"/>
                    <a:pt x="1112" y="686"/>
                    <a:pt x="1110" y="681"/>
                  </a:cubicBezTo>
                  <a:cubicBezTo>
                    <a:pt x="1114" y="678"/>
                    <a:pt x="1122" y="676"/>
                    <a:pt x="1126" y="674"/>
                  </a:cubicBezTo>
                  <a:cubicBezTo>
                    <a:pt x="1131" y="671"/>
                    <a:pt x="1171" y="647"/>
                    <a:pt x="1176" y="647"/>
                  </a:cubicBezTo>
                  <a:cubicBezTo>
                    <a:pt x="1176" y="647"/>
                    <a:pt x="1176" y="647"/>
                    <a:pt x="1176" y="647"/>
                  </a:cubicBezTo>
                  <a:cubicBezTo>
                    <a:pt x="1185" y="648"/>
                    <a:pt x="1158" y="669"/>
                    <a:pt x="1159" y="672"/>
                  </a:cubicBezTo>
                  <a:cubicBezTo>
                    <a:pt x="1158" y="668"/>
                    <a:pt x="1212" y="645"/>
                    <a:pt x="1217" y="640"/>
                  </a:cubicBezTo>
                  <a:cubicBezTo>
                    <a:pt x="1223" y="634"/>
                    <a:pt x="1229" y="632"/>
                    <a:pt x="1236" y="632"/>
                  </a:cubicBezTo>
                  <a:cubicBezTo>
                    <a:pt x="1239" y="632"/>
                    <a:pt x="1242" y="632"/>
                    <a:pt x="1245" y="633"/>
                  </a:cubicBezTo>
                  <a:cubicBezTo>
                    <a:pt x="1247" y="633"/>
                    <a:pt x="1249" y="633"/>
                    <a:pt x="1251" y="633"/>
                  </a:cubicBezTo>
                  <a:cubicBezTo>
                    <a:pt x="1261" y="633"/>
                    <a:pt x="1260" y="627"/>
                    <a:pt x="1268" y="624"/>
                  </a:cubicBezTo>
                  <a:cubicBezTo>
                    <a:pt x="1278" y="621"/>
                    <a:pt x="1281" y="619"/>
                    <a:pt x="1287" y="619"/>
                  </a:cubicBezTo>
                  <a:cubicBezTo>
                    <a:pt x="1289" y="619"/>
                    <a:pt x="1290" y="619"/>
                    <a:pt x="1292" y="619"/>
                  </a:cubicBezTo>
                  <a:cubicBezTo>
                    <a:pt x="1293" y="620"/>
                    <a:pt x="1293" y="620"/>
                    <a:pt x="1294" y="620"/>
                  </a:cubicBezTo>
                  <a:cubicBezTo>
                    <a:pt x="1296" y="620"/>
                    <a:pt x="1299" y="619"/>
                    <a:pt x="1301" y="618"/>
                  </a:cubicBezTo>
                  <a:cubicBezTo>
                    <a:pt x="1309" y="614"/>
                    <a:pt x="1313" y="607"/>
                    <a:pt x="1306" y="605"/>
                  </a:cubicBezTo>
                  <a:cubicBezTo>
                    <a:pt x="1301" y="604"/>
                    <a:pt x="1298" y="598"/>
                    <a:pt x="1310" y="596"/>
                  </a:cubicBezTo>
                  <a:cubicBezTo>
                    <a:pt x="1311" y="596"/>
                    <a:pt x="1312" y="596"/>
                    <a:pt x="1313" y="596"/>
                  </a:cubicBezTo>
                  <a:cubicBezTo>
                    <a:pt x="1321" y="596"/>
                    <a:pt x="1325" y="599"/>
                    <a:pt x="1334" y="599"/>
                  </a:cubicBezTo>
                  <a:cubicBezTo>
                    <a:pt x="1335" y="599"/>
                    <a:pt x="1336" y="599"/>
                    <a:pt x="1336" y="599"/>
                  </a:cubicBezTo>
                  <a:cubicBezTo>
                    <a:pt x="1348" y="598"/>
                    <a:pt x="1359" y="591"/>
                    <a:pt x="1368" y="585"/>
                  </a:cubicBezTo>
                  <a:cubicBezTo>
                    <a:pt x="1377" y="582"/>
                    <a:pt x="1384" y="579"/>
                    <a:pt x="1392" y="579"/>
                  </a:cubicBezTo>
                  <a:cubicBezTo>
                    <a:pt x="1394" y="580"/>
                    <a:pt x="1396" y="581"/>
                    <a:pt x="1398" y="581"/>
                  </a:cubicBezTo>
                  <a:cubicBezTo>
                    <a:pt x="1399" y="581"/>
                    <a:pt x="1400" y="581"/>
                    <a:pt x="1402" y="580"/>
                  </a:cubicBezTo>
                  <a:cubicBezTo>
                    <a:pt x="1415" y="576"/>
                    <a:pt x="1410" y="572"/>
                    <a:pt x="1424" y="567"/>
                  </a:cubicBezTo>
                  <a:cubicBezTo>
                    <a:pt x="1432" y="564"/>
                    <a:pt x="1439" y="564"/>
                    <a:pt x="1448" y="563"/>
                  </a:cubicBezTo>
                  <a:cubicBezTo>
                    <a:pt x="1469" y="557"/>
                    <a:pt x="1494" y="548"/>
                    <a:pt x="1509" y="536"/>
                  </a:cubicBezTo>
                  <a:cubicBezTo>
                    <a:pt x="1515" y="532"/>
                    <a:pt x="1519" y="529"/>
                    <a:pt x="1521" y="529"/>
                  </a:cubicBezTo>
                  <a:cubicBezTo>
                    <a:pt x="1523" y="529"/>
                    <a:pt x="1525" y="531"/>
                    <a:pt x="1526" y="535"/>
                  </a:cubicBezTo>
                  <a:cubicBezTo>
                    <a:pt x="1522" y="539"/>
                    <a:pt x="1523" y="540"/>
                    <a:pt x="1525" y="540"/>
                  </a:cubicBezTo>
                  <a:cubicBezTo>
                    <a:pt x="1529" y="540"/>
                    <a:pt x="1535" y="538"/>
                    <a:pt x="1539" y="537"/>
                  </a:cubicBezTo>
                  <a:cubicBezTo>
                    <a:pt x="1549" y="534"/>
                    <a:pt x="1563" y="530"/>
                    <a:pt x="1574" y="525"/>
                  </a:cubicBezTo>
                  <a:cubicBezTo>
                    <a:pt x="1581" y="521"/>
                    <a:pt x="1586" y="514"/>
                    <a:pt x="1599" y="513"/>
                  </a:cubicBezTo>
                  <a:cubicBezTo>
                    <a:pt x="1600" y="515"/>
                    <a:pt x="1602" y="516"/>
                    <a:pt x="1606" y="516"/>
                  </a:cubicBezTo>
                  <a:cubicBezTo>
                    <a:pt x="1616" y="516"/>
                    <a:pt x="1633" y="509"/>
                    <a:pt x="1640" y="506"/>
                  </a:cubicBezTo>
                  <a:cubicBezTo>
                    <a:pt x="1649" y="502"/>
                    <a:pt x="1659" y="487"/>
                    <a:pt x="1664" y="487"/>
                  </a:cubicBezTo>
                  <a:cubicBezTo>
                    <a:pt x="1664" y="487"/>
                    <a:pt x="1664" y="487"/>
                    <a:pt x="1665" y="487"/>
                  </a:cubicBezTo>
                  <a:cubicBezTo>
                    <a:pt x="1672" y="490"/>
                    <a:pt x="1677" y="492"/>
                    <a:pt x="1684" y="492"/>
                  </a:cubicBezTo>
                  <a:cubicBezTo>
                    <a:pt x="1688" y="492"/>
                    <a:pt x="1694" y="491"/>
                    <a:pt x="1701" y="489"/>
                  </a:cubicBezTo>
                  <a:cubicBezTo>
                    <a:pt x="1729" y="482"/>
                    <a:pt x="1759" y="474"/>
                    <a:pt x="1787" y="464"/>
                  </a:cubicBezTo>
                  <a:cubicBezTo>
                    <a:pt x="1797" y="461"/>
                    <a:pt x="1807" y="457"/>
                    <a:pt x="1817" y="453"/>
                  </a:cubicBezTo>
                  <a:cubicBezTo>
                    <a:pt x="1823" y="450"/>
                    <a:pt x="1826" y="445"/>
                    <a:pt x="1831" y="443"/>
                  </a:cubicBezTo>
                  <a:cubicBezTo>
                    <a:pt x="1833" y="443"/>
                    <a:pt x="1834" y="443"/>
                    <a:pt x="1835" y="443"/>
                  </a:cubicBezTo>
                  <a:cubicBezTo>
                    <a:pt x="1842" y="443"/>
                    <a:pt x="1850" y="447"/>
                    <a:pt x="1856" y="447"/>
                  </a:cubicBezTo>
                  <a:cubicBezTo>
                    <a:pt x="1858" y="448"/>
                    <a:pt x="1861" y="448"/>
                    <a:pt x="1863" y="448"/>
                  </a:cubicBezTo>
                  <a:cubicBezTo>
                    <a:pt x="1870" y="448"/>
                    <a:pt x="1878" y="447"/>
                    <a:pt x="1885" y="446"/>
                  </a:cubicBezTo>
                  <a:cubicBezTo>
                    <a:pt x="1899" y="443"/>
                    <a:pt x="1910" y="439"/>
                    <a:pt x="1908" y="431"/>
                  </a:cubicBezTo>
                  <a:lnTo>
                    <a:pt x="1908" y="431"/>
                  </a:lnTo>
                  <a:cubicBezTo>
                    <a:pt x="1909" y="432"/>
                    <a:pt x="1909" y="432"/>
                    <a:pt x="1910" y="432"/>
                  </a:cubicBezTo>
                  <a:cubicBezTo>
                    <a:pt x="1917" y="432"/>
                    <a:pt x="1937" y="419"/>
                    <a:pt x="1943" y="416"/>
                  </a:cubicBezTo>
                  <a:cubicBezTo>
                    <a:pt x="1944" y="416"/>
                    <a:pt x="1944" y="416"/>
                    <a:pt x="1945" y="416"/>
                  </a:cubicBezTo>
                  <a:cubicBezTo>
                    <a:pt x="1949" y="416"/>
                    <a:pt x="1963" y="419"/>
                    <a:pt x="1971" y="419"/>
                  </a:cubicBezTo>
                  <a:cubicBezTo>
                    <a:pt x="1971" y="419"/>
                    <a:pt x="1972" y="419"/>
                    <a:pt x="1973" y="419"/>
                  </a:cubicBezTo>
                  <a:cubicBezTo>
                    <a:pt x="1985" y="418"/>
                    <a:pt x="1999" y="415"/>
                    <a:pt x="2010" y="410"/>
                  </a:cubicBezTo>
                  <a:cubicBezTo>
                    <a:pt x="2020" y="406"/>
                    <a:pt x="2014" y="399"/>
                    <a:pt x="2013" y="395"/>
                  </a:cubicBezTo>
                  <a:cubicBezTo>
                    <a:pt x="2017" y="394"/>
                    <a:pt x="2029" y="390"/>
                    <a:pt x="2034" y="390"/>
                  </a:cubicBezTo>
                  <a:cubicBezTo>
                    <a:pt x="2034" y="392"/>
                    <a:pt x="2035" y="393"/>
                    <a:pt x="2037" y="394"/>
                  </a:cubicBezTo>
                  <a:cubicBezTo>
                    <a:pt x="2037" y="394"/>
                    <a:pt x="2038" y="394"/>
                    <a:pt x="2038" y="394"/>
                  </a:cubicBezTo>
                  <a:cubicBezTo>
                    <a:pt x="2042" y="394"/>
                    <a:pt x="2050" y="391"/>
                    <a:pt x="2054" y="391"/>
                  </a:cubicBezTo>
                  <a:cubicBezTo>
                    <a:pt x="2055" y="391"/>
                    <a:pt x="2055" y="391"/>
                    <a:pt x="2055" y="391"/>
                  </a:cubicBezTo>
                  <a:cubicBezTo>
                    <a:pt x="2058" y="391"/>
                    <a:pt x="2062" y="393"/>
                    <a:pt x="2068" y="393"/>
                  </a:cubicBezTo>
                  <a:cubicBezTo>
                    <a:pt x="2075" y="392"/>
                    <a:pt x="2082" y="391"/>
                    <a:pt x="2089" y="389"/>
                  </a:cubicBezTo>
                  <a:cubicBezTo>
                    <a:pt x="2111" y="382"/>
                    <a:pt x="2119" y="374"/>
                    <a:pt x="2135" y="364"/>
                  </a:cubicBezTo>
                  <a:cubicBezTo>
                    <a:pt x="2143" y="360"/>
                    <a:pt x="2148" y="358"/>
                    <a:pt x="2150" y="358"/>
                  </a:cubicBezTo>
                  <a:cubicBezTo>
                    <a:pt x="2154" y="358"/>
                    <a:pt x="2153" y="364"/>
                    <a:pt x="2154" y="369"/>
                  </a:cubicBezTo>
                  <a:cubicBezTo>
                    <a:pt x="2153" y="364"/>
                    <a:pt x="2168" y="365"/>
                    <a:pt x="2173" y="360"/>
                  </a:cubicBezTo>
                  <a:cubicBezTo>
                    <a:pt x="2174" y="359"/>
                    <a:pt x="2173" y="352"/>
                    <a:pt x="2174" y="352"/>
                  </a:cubicBezTo>
                  <a:cubicBezTo>
                    <a:pt x="2175" y="352"/>
                    <a:pt x="2176" y="352"/>
                    <a:pt x="2177" y="352"/>
                  </a:cubicBezTo>
                  <a:cubicBezTo>
                    <a:pt x="2183" y="352"/>
                    <a:pt x="2184" y="357"/>
                    <a:pt x="2190" y="357"/>
                  </a:cubicBezTo>
                  <a:cubicBezTo>
                    <a:pt x="2191" y="357"/>
                    <a:pt x="2191" y="357"/>
                    <a:pt x="2192" y="357"/>
                  </a:cubicBezTo>
                  <a:cubicBezTo>
                    <a:pt x="2203" y="354"/>
                    <a:pt x="2210" y="344"/>
                    <a:pt x="2219" y="341"/>
                  </a:cubicBezTo>
                  <a:cubicBezTo>
                    <a:pt x="2224" y="339"/>
                    <a:pt x="2227" y="338"/>
                    <a:pt x="2228" y="338"/>
                  </a:cubicBezTo>
                  <a:cubicBezTo>
                    <a:pt x="2232" y="338"/>
                    <a:pt x="2225" y="344"/>
                    <a:pt x="2221" y="346"/>
                  </a:cubicBezTo>
                  <a:cubicBezTo>
                    <a:pt x="2214" y="351"/>
                    <a:pt x="2215" y="358"/>
                    <a:pt x="2224" y="358"/>
                  </a:cubicBezTo>
                  <a:cubicBezTo>
                    <a:pt x="2226" y="358"/>
                    <a:pt x="2228" y="358"/>
                    <a:pt x="2231" y="357"/>
                  </a:cubicBezTo>
                  <a:cubicBezTo>
                    <a:pt x="2245" y="351"/>
                    <a:pt x="2260" y="342"/>
                    <a:pt x="2258" y="333"/>
                  </a:cubicBezTo>
                  <a:lnTo>
                    <a:pt x="2258" y="333"/>
                  </a:lnTo>
                  <a:cubicBezTo>
                    <a:pt x="2259" y="337"/>
                    <a:pt x="2264" y="339"/>
                    <a:pt x="2271" y="339"/>
                  </a:cubicBezTo>
                  <a:cubicBezTo>
                    <a:pt x="2292" y="339"/>
                    <a:pt x="2334" y="324"/>
                    <a:pt x="2351" y="324"/>
                  </a:cubicBezTo>
                  <a:cubicBezTo>
                    <a:pt x="2356" y="324"/>
                    <a:pt x="2358" y="325"/>
                    <a:pt x="2359" y="327"/>
                  </a:cubicBezTo>
                  <a:cubicBezTo>
                    <a:pt x="2362" y="328"/>
                    <a:pt x="2364" y="328"/>
                    <a:pt x="2367" y="328"/>
                  </a:cubicBezTo>
                  <a:cubicBezTo>
                    <a:pt x="2383" y="328"/>
                    <a:pt x="2396" y="316"/>
                    <a:pt x="2413" y="310"/>
                  </a:cubicBezTo>
                  <a:cubicBezTo>
                    <a:pt x="2429" y="306"/>
                    <a:pt x="2444" y="303"/>
                    <a:pt x="2459" y="300"/>
                  </a:cubicBezTo>
                  <a:cubicBezTo>
                    <a:pt x="2480" y="296"/>
                    <a:pt x="2499" y="286"/>
                    <a:pt x="2518" y="282"/>
                  </a:cubicBezTo>
                  <a:cubicBezTo>
                    <a:pt x="2521" y="281"/>
                    <a:pt x="2524" y="281"/>
                    <a:pt x="2527" y="281"/>
                  </a:cubicBezTo>
                  <a:cubicBezTo>
                    <a:pt x="2533" y="281"/>
                    <a:pt x="2537" y="282"/>
                    <a:pt x="2543" y="282"/>
                  </a:cubicBezTo>
                  <a:cubicBezTo>
                    <a:pt x="2547" y="282"/>
                    <a:pt x="2552" y="281"/>
                    <a:pt x="2558" y="280"/>
                  </a:cubicBezTo>
                  <a:cubicBezTo>
                    <a:pt x="2565" y="278"/>
                    <a:pt x="2577" y="276"/>
                    <a:pt x="2582" y="272"/>
                  </a:cubicBezTo>
                  <a:cubicBezTo>
                    <a:pt x="2584" y="269"/>
                    <a:pt x="2581" y="266"/>
                    <a:pt x="2588" y="265"/>
                  </a:cubicBezTo>
                  <a:cubicBezTo>
                    <a:pt x="2589" y="265"/>
                    <a:pt x="2591" y="265"/>
                    <a:pt x="2592" y="265"/>
                  </a:cubicBezTo>
                  <a:cubicBezTo>
                    <a:pt x="2603" y="265"/>
                    <a:pt x="2606" y="273"/>
                    <a:pt x="2607" y="278"/>
                  </a:cubicBezTo>
                  <a:cubicBezTo>
                    <a:pt x="2605" y="268"/>
                    <a:pt x="2733" y="247"/>
                    <a:pt x="2751" y="246"/>
                  </a:cubicBezTo>
                  <a:cubicBezTo>
                    <a:pt x="2768" y="243"/>
                    <a:pt x="2789" y="244"/>
                    <a:pt x="2806" y="240"/>
                  </a:cubicBezTo>
                  <a:cubicBezTo>
                    <a:pt x="2822" y="237"/>
                    <a:pt x="2838" y="232"/>
                    <a:pt x="2852" y="226"/>
                  </a:cubicBezTo>
                  <a:cubicBezTo>
                    <a:pt x="2856" y="223"/>
                    <a:pt x="2872" y="209"/>
                    <a:pt x="2866" y="209"/>
                  </a:cubicBezTo>
                  <a:cubicBezTo>
                    <a:pt x="2866" y="209"/>
                    <a:pt x="2866" y="209"/>
                    <a:pt x="2865" y="209"/>
                  </a:cubicBezTo>
                  <a:cubicBezTo>
                    <a:pt x="2866" y="209"/>
                    <a:pt x="2867" y="209"/>
                    <a:pt x="2868" y="209"/>
                  </a:cubicBezTo>
                  <a:cubicBezTo>
                    <a:pt x="2875" y="209"/>
                    <a:pt x="2874" y="218"/>
                    <a:pt x="2881" y="218"/>
                  </a:cubicBezTo>
                  <a:cubicBezTo>
                    <a:pt x="2883" y="218"/>
                    <a:pt x="2886" y="218"/>
                    <a:pt x="2890" y="216"/>
                  </a:cubicBezTo>
                  <a:cubicBezTo>
                    <a:pt x="2892" y="215"/>
                    <a:pt x="2907" y="205"/>
                    <a:pt x="2914" y="205"/>
                  </a:cubicBezTo>
                  <a:cubicBezTo>
                    <a:pt x="2914" y="205"/>
                    <a:pt x="2915" y="205"/>
                    <a:pt x="2915" y="206"/>
                  </a:cubicBezTo>
                  <a:cubicBezTo>
                    <a:pt x="2917" y="206"/>
                    <a:pt x="2906" y="219"/>
                    <a:pt x="2912" y="219"/>
                  </a:cubicBezTo>
                  <a:cubicBezTo>
                    <a:pt x="2912" y="219"/>
                    <a:pt x="2913" y="219"/>
                    <a:pt x="2914" y="219"/>
                  </a:cubicBezTo>
                  <a:cubicBezTo>
                    <a:pt x="2928" y="215"/>
                    <a:pt x="2953" y="206"/>
                    <a:pt x="2951" y="197"/>
                  </a:cubicBezTo>
                  <a:cubicBezTo>
                    <a:pt x="2952" y="197"/>
                    <a:pt x="2953" y="196"/>
                    <a:pt x="2954" y="196"/>
                  </a:cubicBezTo>
                  <a:cubicBezTo>
                    <a:pt x="2963" y="196"/>
                    <a:pt x="2972" y="203"/>
                    <a:pt x="2974" y="205"/>
                  </a:cubicBezTo>
                  <a:cubicBezTo>
                    <a:pt x="2976" y="205"/>
                    <a:pt x="2993" y="206"/>
                    <a:pt x="3002" y="206"/>
                  </a:cubicBezTo>
                  <a:cubicBezTo>
                    <a:pt x="3005" y="206"/>
                    <a:pt x="3006" y="206"/>
                    <a:pt x="3007" y="206"/>
                  </a:cubicBezTo>
                  <a:cubicBezTo>
                    <a:pt x="3011" y="200"/>
                    <a:pt x="3008" y="192"/>
                    <a:pt x="3023" y="189"/>
                  </a:cubicBezTo>
                  <a:cubicBezTo>
                    <a:pt x="3035" y="186"/>
                    <a:pt x="3043" y="189"/>
                    <a:pt x="3056" y="185"/>
                  </a:cubicBezTo>
                  <a:cubicBezTo>
                    <a:pt x="3067" y="182"/>
                    <a:pt x="3069" y="179"/>
                    <a:pt x="3082" y="177"/>
                  </a:cubicBezTo>
                  <a:cubicBezTo>
                    <a:pt x="3084" y="176"/>
                    <a:pt x="3087" y="176"/>
                    <a:pt x="3089" y="176"/>
                  </a:cubicBezTo>
                  <a:cubicBezTo>
                    <a:pt x="3098" y="176"/>
                    <a:pt x="3104" y="179"/>
                    <a:pt x="3115" y="179"/>
                  </a:cubicBezTo>
                  <a:cubicBezTo>
                    <a:pt x="3116" y="179"/>
                    <a:pt x="3117" y="179"/>
                    <a:pt x="3118" y="179"/>
                  </a:cubicBezTo>
                  <a:cubicBezTo>
                    <a:pt x="3130" y="179"/>
                    <a:pt x="3148" y="174"/>
                    <a:pt x="3147" y="166"/>
                  </a:cubicBezTo>
                  <a:lnTo>
                    <a:pt x="3147" y="166"/>
                  </a:lnTo>
                  <a:cubicBezTo>
                    <a:pt x="3149" y="168"/>
                    <a:pt x="3168" y="172"/>
                    <a:pt x="3173" y="172"/>
                  </a:cubicBezTo>
                  <a:cubicBezTo>
                    <a:pt x="3174" y="172"/>
                    <a:pt x="3175" y="172"/>
                    <a:pt x="3174" y="172"/>
                  </a:cubicBezTo>
                  <a:cubicBezTo>
                    <a:pt x="3173" y="168"/>
                    <a:pt x="3157" y="160"/>
                    <a:pt x="3176" y="158"/>
                  </a:cubicBezTo>
                  <a:cubicBezTo>
                    <a:pt x="3177" y="158"/>
                    <a:pt x="3178" y="158"/>
                    <a:pt x="3179" y="158"/>
                  </a:cubicBezTo>
                  <a:cubicBezTo>
                    <a:pt x="3186" y="158"/>
                    <a:pt x="3192" y="161"/>
                    <a:pt x="3199" y="161"/>
                  </a:cubicBezTo>
                  <a:cubicBezTo>
                    <a:pt x="3201" y="161"/>
                    <a:pt x="3202" y="161"/>
                    <a:pt x="3204" y="161"/>
                  </a:cubicBezTo>
                  <a:cubicBezTo>
                    <a:pt x="3222" y="161"/>
                    <a:pt x="3249" y="157"/>
                    <a:pt x="3256" y="149"/>
                  </a:cubicBezTo>
                  <a:lnTo>
                    <a:pt x="3256" y="149"/>
                  </a:lnTo>
                  <a:cubicBezTo>
                    <a:pt x="3253" y="154"/>
                    <a:pt x="3278" y="158"/>
                    <a:pt x="3288" y="158"/>
                  </a:cubicBezTo>
                  <a:cubicBezTo>
                    <a:pt x="3289" y="158"/>
                    <a:pt x="3290" y="158"/>
                    <a:pt x="3290" y="158"/>
                  </a:cubicBezTo>
                  <a:cubicBezTo>
                    <a:pt x="3290" y="151"/>
                    <a:pt x="3298" y="151"/>
                    <a:pt x="3311" y="149"/>
                  </a:cubicBezTo>
                  <a:cubicBezTo>
                    <a:pt x="3325" y="147"/>
                    <a:pt x="3318" y="149"/>
                    <a:pt x="3323" y="144"/>
                  </a:cubicBezTo>
                  <a:cubicBezTo>
                    <a:pt x="3325" y="140"/>
                    <a:pt x="3332" y="140"/>
                    <a:pt x="3340" y="140"/>
                  </a:cubicBezTo>
                  <a:cubicBezTo>
                    <a:pt x="3351" y="140"/>
                    <a:pt x="3363" y="141"/>
                    <a:pt x="3370" y="141"/>
                  </a:cubicBezTo>
                  <a:cubicBezTo>
                    <a:pt x="3371" y="141"/>
                    <a:pt x="3372" y="141"/>
                    <a:pt x="3373" y="141"/>
                  </a:cubicBezTo>
                  <a:cubicBezTo>
                    <a:pt x="3380" y="140"/>
                    <a:pt x="3380" y="136"/>
                    <a:pt x="3390" y="134"/>
                  </a:cubicBezTo>
                  <a:cubicBezTo>
                    <a:pt x="3403" y="131"/>
                    <a:pt x="3417" y="130"/>
                    <a:pt x="3431" y="128"/>
                  </a:cubicBezTo>
                  <a:cubicBezTo>
                    <a:pt x="3453" y="125"/>
                    <a:pt x="3466" y="123"/>
                    <a:pt x="3476" y="114"/>
                  </a:cubicBezTo>
                  <a:lnTo>
                    <a:pt x="3476" y="114"/>
                  </a:lnTo>
                  <a:cubicBezTo>
                    <a:pt x="3473" y="117"/>
                    <a:pt x="3471" y="121"/>
                    <a:pt x="3472" y="123"/>
                  </a:cubicBezTo>
                  <a:cubicBezTo>
                    <a:pt x="3473" y="125"/>
                    <a:pt x="3474" y="125"/>
                    <a:pt x="3476" y="125"/>
                  </a:cubicBezTo>
                  <a:cubicBezTo>
                    <a:pt x="3482" y="125"/>
                    <a:pt x="3490" y="120"/>
                    <a:pt x="3492" y="119"/>
                  </a:cubicBezTo>
                  <a:cubicBezTo>
                    <a:pt x="3500" y="113"/>
                    <a:pt x="3506" y="110"/>
                    <a:pt x="3512" y="110"/>
                  </a:cubicBezTo>
                  <a:cubicBezTo>
                    <a:pt x="3519" y="110"/>
                    <a:pt x="3525" y="113"/>
                    <a:pt x="3531" y="118"/>
                  </a:cubicBezTo>
                  <a:cubicBezTo>
                    <a:pt x="3532" y="119"/>
                    <a:pt x="3533" y="119"/>
                    <a:pt x="3534" y="119"/>
                  </a:cubicBezTo>
                  <a:cubicBezTo>
                    <a:pt x="3542" y="119"/>
                    <a:pt x="3554" y="103"/>
                    <a:pt x="3559" y="103"/>
                  </a:cubicBezTo>
                  <a:cubicBezTo>
                    <a:pt x="3561" y="103"/>
                    <a:pt x="3562" y="104"/>
                    <a:pt x="3562" y="107"/>
                  </a:cubicBezTo>
                  <a:cubicBezTo>
                    <a:pt x="3562" y="110"/>
                    <a:pt x="3568" y="112"/>
                    <a:pt x="3574" y="112"/>
                  </a:cubicBezTo>
                  <a:cubicBezTo>
                    <a:pt x="3587" y="112"/>
                    <a:pt x="3606" y="106"/>
                    <a:pt x="3606" y="99"/>
                  </a:cubicBezTo>
                  <a:lnTo>
                    <a:pt x="3606" y="99"/>
                  </a:lnTo>
                  <a:cubicBezTo>
                    <a:pt x="3606" y="104"/>
                    <a:pt x="3613" y="106"/>
                    <a:pt x="3621" y="108"/>
                  </a:cubicBezTo>
                  <a:cubicBezTo>
                    <a:pt x="3622" y="108"/>
                    <a:pt x="3622" y="108"/>
                    <a:pt x="3623" y="108"/>
                  </a:cubicBezTo>
                  <a:cubicBezTo>
                    <a:pt x="3627" y="108"/>
                    <a:pt x="3632" y="105"/>
                    <a:pt x="3639" y="104"/>
                  </a:cubicBezTo>
                  <a:cubicBezTo>
                    <a:pt x="3641" y="104"/>
                    <a:pt x="3642" y="104"/>
                    <a:pt x="3644" y="104"/>
                  </a:cubicBezTo>
                  <a:cubicBezTo>
                    <a:pt x="3651" y="104"/>
                    <a:pt x="3656" y="105"/>
                    <a:pt x="3664" y="105"/>
                  </a:cubicBezTo>
                  <a:cubicBezTo>
                    <a:pt x="3665" y="105"/>
                    <a:pt x="3667" y="105"/>
                    <a:pt x="3669" y="105"/>
                  </a:cubicBezTo>
                  <a:cubicBezTo>
                    <a:pt x="3681" y="104"/>
                    <a:pt x="3688" y="99"/>
                    <a:pt x="3698" y="98"/>
                  </a:cubicBezTo>
                  <a:cubicBezTo>
                    <a:pt x="3710" y="97"/>
                    <a:pt x="3724" y="96"/>
                    <a:pt x="3736" y="96"/>
                  </a:cubicBezTo>
                  <a:cubicBezTo>
                    <a:pt x="3745" y="96"/>
                    <a:pt x="3752" y="97"/>
                    <a:pt x="3760" y="97"/>
                  </a:cubicBezTo>
                  <a:cubicBezTo>
                    <a:pt x="3769" y="97"/>
                    <a:pt x="3777" y="96"/>
                    <a:pt x="3786" y="95"/>
                  </a:cubicBezTo>
                  <a:cubicBezTo>
                    <a:pt x="3795" y="93"/>
                    <a:pt x="3805" y="84"/>
                    <a:pt x="3809" y="83"/>
                  </a:cubicBezTo>
                  <a:cubicBezTo>
                    <a:pt x="3814" y="83"/>
                    <a:pt x="3819" y="92"/>
                    <a:pt x="3826" y="94"/>
                  </a:cubicBezTo>
                  <a:cubicBezTo>
                    <a:pt x="3827" y="94"/>
                    <a:pt x="3828" y="94"/>
                    <a:pt x="3828" y="94"/>
                  </a:cubicBezTo>
                  <a:cubicBezTo>
                    <a:pt x="3836" y="94"/>
                    <a:pt x="3842" y="87"/>
                    <a:pt x="3844" y="84"/>
                  </a:cubicBezTo>
                  <a:cubicBezTo>
                    <a:pt x="3846" y="81"/>
                    <a:pt x="3846" y="70"/>
                    <a:pt x="3855" y="70"/>
                  </a:cubicBezTo>
                  <a:cubicBezTo>
                    <a:pt x="3856" y="70"/>
                    <a:pt x="3858" y="70"/>
                    <a:pt x="3860" y="71"/>
                  </a:cubicBezTo>
                  <a:cubicBezTo>
                    <a:pt x="3870" y="75"/>
                    <a:pt x="3875" y="82"/>
                    <a:pt x="3890" y="83"/>
                  </a:cubicBezTo>
                  <a:cubicBezTo>
                    <a:pt x="3891" y="83"/>
                    <a:pt x="3892" y="83"/>
                    <a:pt x="3893" y="83"/>
                  </a:cubicBezTo>
                  <a:cubicBezTo>
                    <a:pt x="3908" y="83"/>
                    <a:pt x="3916" y="70"/>
                    <a:pt x="3927" y="70"/>
                  </a:cubicBezTo>
                  <a:cubicBezTo>
                    <a:pt x="3930" y="70"/>
                    <a:pt x="3933" y="71"/>
                    <a:pt x="3936" y="73"/>
                  </a:cubicBezTo>
                  <a:cubicBezTo>
                    <a:pt x="3939" y="75"/>
                    <a:pt x="3944" y="75"/>
                    <a:pt x="3951" y="75"/>
                  </a:cubicBezTo>
                  <a:cubicBezTo>
                    <a:pt x="3967" y="75"/>
                    <a:pt x="3990" y="71"/>
                    <a:pt x="3999" y="70"/>
                  </a:cubicBezTo>
                  <a:cubicBezTo>
                    <a:pt x="4012" y="68"/>
                    <a:pt x="4022" y="65"/>
                    <a:pt x="4035" y="65"/>
                  </a:cubicBezTo>
                  <a:cubicBezTo>
                    <a:pt x="4036" y="65"/>
                    <a:pt x="4038" y="65"/>
                    <a:pt x="4040" y="65"/>
                  </a:cubicBezTo>
                  <a:cubicBezTo>
                    <a:pt x="4043" y="65"/>
                    <a:pt x="4067" y="71"/>
                    <a:pt x="4071" y="71"/>
                  </a:cubicBezTo>
                  <a:cubicBezTo>
                    <a:pt x="4072" y="71"/>
                    <a:pt x="4072" y="71"/>
                    <a:pt x="4072" y="71"/>
                  </a:cubicBezTo>
                  <a:cubicBezTo>
                    <a:pt x="4069" y="68"/>
                    <a:pt x="4060" y="65"/>
                    <a:pt x="4070" y="62"/>
                  </a:cubicBezTo>
                  <a:cubicBezTo>
                    <a:pt x="4075" y="60"/>
                    <a:pt x="4082" y="59"/>
                    <a:pt x="4089" y="59"/>
                  </a:cubicBezTo>
                  <a:cubicBezTo>
                    <a:pt x="4090" y="59"/>
                    <a:pt x="4092" y="59"/>
                    <a:pt x="4095" y="59"/>
                  </a:cubicBezTo>
                  <a:cubicBezTo>
                    <a:pt x="4106" y="59"/>
                    <a:pt x="4121" y="61"/>
                    <a:pt x="4122" y="67"/>
                  </a:cubicBezTo>
                  <a:lnTo>
                    <a:pt x="4122" y="67"/>
                  </a:lnTo>
                  <a:cubicBezTo>
                    <a:pt x="4121" y="60"/>
                    <a:pt x="4124" y="57"/>
                    <a:pt x="4127" y="57"/>
                  </a:cubicBezTo>
                  <a:cubicBezTo>
                    <a:pt x="4134" y="57"/>
                    <a:pt x="4146" y="67"/>
                    <a:pt x="4158" y="67"/>
                  </a:cubicBezTo>
                  <a:cubicBezTo>
                    <a:pt x="4158" y="67"/>
                    <a:pt x="4159" y="67"/>
                    <a:pt x="4160" y="67"/>
                  </a:cubicBezTo>
                  <a:cubicBezTo>
                    <a:pt x="4177" y="63"/>
                    <a:pt x="4178" y="53"/>
                    <a:pt x="4197" y="50"/>
                  </a:cubicBezTo>
                  <a:cubicBezTo>
                    <a:pt x="4197" y="50"/>
                    <a:pt x="4198" y="50"/>
                    <a:pt x="4198" y="50"/>
                  </a:cubicBezTo>
                  <a:cubicBezTo>
                    <a:pt x="4205" y="50"/>
                    <a:pt x="4217" y="54"/>
                    <a:pt x="4223" y="55"/>
                  </a:cubicBezTo>
                  <a:cubicBezTo>
                    <a:pt x="4227" y="55"/>
                    <a:pt x="4230" y="55"/>
                    <a:pt x="4232" y="55"/>
                  </a:cubicBezTo>
                  <a:cubicBezTo>
                    <a:pt x="4247" y="55"/>
                    <a:pt x="4244" y="49"/>
                    <a:pt x="4261" y="49"/>
                  </a:cubicBezTo>
                  <a:cubicBezTo>
                    <a:pt x="4263" y="49"/>
                    <a:pt x="4265" y="49"/>
                    <a:pt x="4268" y="49"/>
                  </a:cubicBezTo>
                  <a:cubicBezTo>
                    <a:pt x="4281" y="50"/>
                    <a:pt x="4291" y="51"/>
                    <a:pt x="4302" y="51"/>
                  </a:cubicBezTo>
                  <a:cubicBezTo>
                    <a:pt x="4307" y="51"/>
                    <a:pt x="4313" y="51"/>
                    <a:pt x="4319" y="50"/>
                  </a:cubicBezTo>
                  <a:cubicBezTo>
                    <a:pt x="4324" y="49"/>
                    <a:pt x="4342" y="44"/>
                    <a:pt x="4343" y="44"/>
                  </a:cubicBezTo>
                  <a:cubicBezTo>
                    <a:pt x="4366" y="45"/>
                    <a:pt x="4391" y="57"/>
                    <a:pt x="4416" y="57"/>
                  </a:cubicBezTo>
                  <a:cubicBezTo>
                    <a:pt x="4421" y="57"/>
                    <a:pt x="4427" y="56"/>
                    <a:pt x="4433" y="55"/>
                  </a:cubicBezTo>
                  <a:cubicBezTo>
                    <a:pt x="4447" y="50"/>
                    <a:pt x="4433" y="48"/>
                    <a:pt x="4452" y="47"/>
                  </a:cubicBezTo>
                  <a:cubicBezTo>
                    <a:pt x="4457" y="50"/>
                    <a:pt x="4464" y="52"/>
                    <a:pt x="4472" y="53"/>
                  </a:cubicBezTo>
                  <a:cubicBezTo>
                    <a:pt x="4475" y="53"/>
                    <a:pt x="4474" y="48"/>
                    <a:pt x="4481" y="48"/>
                  </a:cubicBezTo>
                  <a:cubicBezTo>
                    <a:pt x="4486" y="46"/>
                    <a:pt x="4492" y="46"/>
                    <a:pt x="4499" y="46"/>
                  </a:cubicBezTo>
                  <a:cubicBezTo>
                    <a:pt x="4524" y="46"/>
                    <a:pt x="4556" y="52"/>
                    <a:pt x="4582" y="52"/>
                  </a:cubicBezTo>
                  <a:cubicBezTo>
                    <a:pt x="4596" y="52"/>
                    <a:pt x="4608" y="50"/>
                    <a:pt x="4617" y="46"/>
                  </a:cubicBezTo>
                  <a:lnTo>
                    <a:pt x="4617" y="46"/>
                  </a:lnTo>
                  <a:cubicBezTo>
                    <a:pt x="4613" y="48"/>
                    <a:pt x="4613" y="49"/>
                    <a:pt x="4614" y="49"/>
                  </a:cubicBezTo>
                  <a:cubicBezTo>
                    <a:pt x="4617" y="49"/>
                    <a:pt x="4624" y="46"/>
                    <a:pt x="4617" y="46"/>
                  </a:cubicBezTo>
                  <a:cubicBezTo>
                    <a:pt x="4632" y="46"/>
                    <a:pt x="4639" y="4"/>
                    <a:pt x="4617" y="1"/>
                  </a:cubicBezTo>
                  <a:cubicBezTo>
                    <a:pt x="4613" y="1"/>
                    <a:pt x="4603" y="0"/>
                    <a:pt x="4594" y="0"/>
                  </a:cubicBezTo>
                  <a:close/>
                  <a:moveTo>
                    <a:pt x="665" y="877"/>
                  </a:moveTo>
                  <a:cubicBezTo>
                    <a:pt x="652" y="877"/>
                    <a:pt x="646" y="882"/>
                    <a:pt x="651" y="891"/>
                  </a:cubicBezTo>
                  <a:lnTo>
                    <a:pt x="661" y="887"/>
                  </a:lnTo>
                  <a:lnTo>
                    <a:pt x="668" y="877"/>
                  </a:lnTo>
                  <a:cubicBezTo>
                    <a:pt x="667" y="877"/>
                    <a:pt x="666" y="877"/>
                    <a:pt x="665" y="877"/>
                  </a:cubicBezTo>
                  <a:close/>
                  <a:moveTo>
                    <a:pt x="5288" y="896"/>
                  </a:moveTo>
                  <a:cubicBezTo>
                    <a:pt x="5288" y="896"/>
                    <a:pt x="5288" y="896"/>
                    <a:pt x="5288" y="896"/>
                  </a:cubicBezTo>
                  <a:lnTo>
                    <a:pt x="5288" y="896"/>
                  </a:lnTo>
                  <a:close/>
                  <a:moveTo>
                    <a:pt x="228" y="1137"/>
                  </a:moveTo>
                  <a:cubicBezTo>
                    <a:pt x="228" y="1137"/>
                    <a:pt x="228" y="1137"/>
                    <a:pt x="228" y="1137"/>
                  </a:cubicBezTo>
                  <a:cubicBezTo>
                    <a:pt x="228" y="1137"/>
                    <a:pt x="228" y="1137"/>
                    <a:pt x="228" y="1137"/>
                  </a:cubicBezTo>
                  <a:close/>
                  <a:moveTo>
                    <a:pt x="4526" y="1181"/>
                  </a:moveTo>
                  <a:cubicBezTo>
                    <a:pt x="4531" y="1181"/>
                    <a:pt x="4534" y="1184"/>
                    <a:pt x="4536" y="1189"/>
                  </a:cubicBezTo>
                  <a:lnTo>
                    <a:pt x="4525" y="1192"/>
                  </a:lnTo>
                  <a:cubicBezTo>
                    <a:pt x="4519" y="1191"/>
                    <a:pt x="4513" y="1189"/>
                    <a:pt x="4511" y="1184"/>
                  </a:cubicBezTo>
                  <a:cubicBezTo>
                    <a:pt x="4517" y="1182"/>
                    <a:pt x="4522" y="1181"/>
                    <a:pt x="4526" y="1181"/>
                  </a:cubicBezTo>
                  <a:close/>
                  <a:moveTo>
                    <a:pt x="4234" y="1233"/>
                  </a:moveTo>
                  <a:cubicBezTo>
                    <a:pt x="4233" y="1233"/>
                    <a:pt x="4230" y="1233"/>
                    <a:pt x="4227" y="1234"/>
                  </a:cubicBezTo>
                  <a:cubicBezTo>
                    <a:pt x="4225" y="1234"/>
                    <a:pt x="4220" y="1236"/>
                    <a:pt x="4217" y="1237"/>
                  </a:cubicBezTo>
                  <a:cubicBezTo>
                    <a:pt x="4218" y="1243"/>
                    <a:pt x="4222" y="1245"/>
                    <a:pt x="4226" y="1245"/>
                  </a:cubicBezTo>
                  <a:cubicBezTo>
                    <a:pt x="4234" y="1245"/>
                    <a:pt x="4244" y="1233"/>
                    <a:pt x="4234" y="1233"/>
                  </a:cubicBezTo>
                  <a:close/>
                  <a:moveTo>
                    <a:pt x="872" y="743"/>
                  </a:moveTo>
                  <a:cubicBezTo>
                    <a:pt x="871" y="743"/>
                    <a:pt x="868" y="743"/>
                    <a:pt x="865" y="744"/>
                  </a:cubicBezTo>
                  <a:cubicBezTo>
                    <a:pt x="850" y="750"/>
                    <a:pt x="834" y="757"/>
                    <a:pt x="820" y="764"/>
                  </a:cubicBezTo>
                  <a:cubicBezTo>
                    <a:pt x="805" y="773"/>
                    <a:pt x="800" y="776"/>
                    <a:pt x="795" y="786"/>
                  </a:cubicBezTo>
                  <a:cubicBezTo>
                    <a:pt x="789" y="797"/>
                    <a:pt x="765" y="796"/>
                    <a:pt x="771" y="809"/>
                  </a:cubicBezTo>
                  <a:cubicBezTo>
                    <a:pt x="769" y="806"/>
                    <a:pt x="766" y="805"/>
                    <a:pt x="761" y="805"/>
                  </a:cubicBezTo>
                  <a:cubicBezTo>
                    <a:pt x="746" y="805"/>
                    <a:pt x="720" y="816"/>
                    <a:pt x="708" y="820"/>
                  </a:cubicBezTo>
                  <a:cubicBezTo>
                    <a:pt x="701" y="822"/>
                    <a:pt x="688" y="827"/>
                    <a:pt x="682" y="827"/>
                  </a:cubicBezTo>
                  <a:cubicBezTo>
                    <a:pt x="681" y="824"/>
                    <a:pt x="676" y="823"/>
                    <a:pt x="671" y="823"/>
                  </a:cubicBezTo>
                  <a:cubicBezTo>
                    <a:pt x="666" y="823"/>
                    <a:pt x="662" y="824"/>
                    <a:pt x="657" y="826"/>
                  </a:cubicBezTo>
                  <a:lnTo>
                    <a:pt x="662" y="836"/>
                  </a:lnTo>
                  <a:cubicBezTo>
                    <a:pt x="647" y="844"/>
                    <a:pt x="641" y="836"/>
                    <a:pt x="627" y="846"/>
                  </a:cubicBezTo>
                  <a:cubicBezTo>
                    <a:pt x="615" y="854"/>
                    <a:pt x="602" y="866"/>
                    <a:pt x="598" y="875"/>
                  </a:cubicBezTo>
                  <a:cubicBezTo>
                    <a:pt x="596" y="879"/>
                    <a:pt x="599" y="879"/>
                    <a:pt x="593" y="882"/>
                  </a:cubicBezTo>
                  <a:cubicBezTo>
                    <a:pt x="586" y="885"/>
                    <a:pt x="578" y="888"/>
                    <a:pt x="571" y="889"/>
                  </a:cubicBezTo>
                  <a:cubicBezTo>
                    <a:pt x="557" y="891"/>
                    <a:pt x="539" y="894"/>
                    <a:pt x="529" y="905"/>
                  </a:cubicBezTo>
                  <a:cubicBezTo>
                    <a:pt x="519" y="916"/>
                    <a:pt x="501" y="929"/>
                    <a:pt x="485" y="936"/>
                  </a:cubicBezTo>
                  <a:cubicBezTo>
                    <a:pt x="484" y="936"/>
                    <a:pt x="483" y="936"/>
                    <a:pt x="482" y="936"/>
                  </a:cubicBezTo>
                  <a:cubicBezTo>
                    <a:pt x="477" y="936"/>
                    <a:pt x="471" y="934"/>
                    <a:pt x="467" y="934"/>
                  </a:cubicBezTo>
                  <a:cubicBezTo>
                    <a:pt x="464" y="934"/>
                    <a:pt x="461" y="935"/>
                    <a:pt x="459" y="937"/>
                  </a:cubicBezTo>
                  <a:cubicBezTo>
                    <a:pt x="446" y="954"/>
                    <a:pt x="481" y="947"/>
                    <a:pt x="454" y="962"/>
                  </a:cubicBezTo>
                  <a:cubicBezTo>
                    <a:pt x="450" y="964"/>
                    <a:pt x="447" y="965"/>
                    <a:pt x="445" y="965"/>
                  </a:cubicBezTo>
                  <a:cubicBezTo>
                    <a:pt x="438" y="965"/>
                    <a:pt x="444" y="949"/>
                    <a:pt x="435" y="949"/>
                  </a:cubicBezTo>
                  <a:cubicBezTo>
                    <a:pt x="432" y="949"/>
                    <a:pt x="429" y="950"/>
                    <a:pt x="424" y="953"/>
                  </a:cubicBezTo>
                  <a:cubicBezTo>
                    <a:pt x="408" y="962"/>
                    <a:pt x="424" y="963"/>
                    <a:pt x="416" y="970"/>
                  </a:cubicBezTo>
                  <a:cubicBezTo>
                    <a:pt x="402" y="982"/>
                    <a:pt x="379" y="992"/>
                    <a:pt x="363" y="1001"/>
                  </a:cubicBezTo>
                  <a:cubicBezTo>
                    <a:pt x="327" y="1019"/>
                    <a:pt x="280" y="1039"/>
                    <a:pt x="248" y="1066"/>
                  </a:cubicBezTo>
                  <a:cubicBezTo>
                    <a:pt x="239" y="1074"/>
                    <a:pt x="241" y="1080"/>
                    <a:pt x="235" y="1087"/>
                  </a:cubicBezTo>
                  <a:cubicBezTo>
                    <a:pt x="231" y="1095"/>
                    <a:pt x="229" y="1097"/>
                    <a:pt x="227" y="1097"/>
                  </a:cubicBezTo>
                  <a:cubicBezTo>
                    <a:pt x="225" y="1097"/>
                    <a:pt x="224" y="1091"/>
                    <a:pt x="221" y="1091"/>
                  </a:cubicBezTo>
                  <a:cubicBezTo>
                    <a:pt x="221" y="1091"/>
                    <a:pt x="221" y="1091"/>
                    <a:pt x="221" y="1091"/>
                  </a:cubicBezTo>
                  <a:cubicBezTo>
                    <a:pt x="212" y="1093"/>
                    <a:pt x="193" y="1115"/>
                    <a:pt x="190" y="1121"/>
                  </a:cubicBezTo>
                  <a:cubicBezTo>
                    <a:pt x="188" y="1133"/>
                    <a:pt x="186" y="1135"/>
                    <a:pt x="182" y="1135"/>
                  </a:cubicBezTo>
                  <a:cubicBezTo>
                    <a:pt x="179" y="1135"/>
                    <a:pt x="176" y="1134"/>
                    <a:pt x="171" y="1134"/>
                  </a:cubicBezTo>
                  <a:lnTo>
                    <a:pt x="171" y="1134"/>
                  </a:lnTo>
                  <a:cubicBezTo>
                    <a:pt x="169" y="1134"/>
                    <a:pt x="171" y="1159"/>
                    <a:pt x="175" y="1159"/>
                  </a:cubicBezTo>
                  <a:cubicBezTo>
                    <a:pt x="175" y="1159"/>
                    <a:pt x="175" y="1159"/>
                    <a:pt x="175" y="1159"/>
                  </a:cubicBezTo>
                  <a:lnTo>
                    <a:pt x="175" y="1159"/>
                  </a:lnTo>
                  <a:cubicBezTo>
                    <a:pt x="174" y="1160"/>
                    <a:pt x="172" y="1160"/>
                    <a:pt x="171" y="1160"/>
                  </a:cubicBezTo>
                  <a:cubicBezTo>
                    <a:pt x="165" y="1160"/>
                    <a:pt x="160" y="1155"/>
                    <a:pt x="158" y="1155"/>
                  </a:cubicBezTo>
                  <a:cubicBezTo>
                    <a:pt x="157" y="1155"/>
                    <a:pt x="157" y="1155"/>
                    <a:pt x="157" y="1155"/>
                  </a:cubicBezTo>
                  <a:cubicBezTo>
                    <a:pt x="148" y="1155"/>
                    <a:pt x="138" y="1170"/>
                    <a:pt x="135" y="1177"/>
                  </a:cubicBezTo>
                  <a:cubicBezTo>
                    <a:pt x="130" y="1182"/>
                    <a:pt x="109" y="1210"/>
                    <a:pt x="102" y="1210"/>
                  </a:cubicBezTo>
                  <a:cubicBezTo>
                    <a:pt x="100" y="1210"/>
                    <a:pt x="99" y="1209"/>
                    <a:pt x="99" y="1207"/>
                  </a:cubicBezTo>
                  <a:cubicBezTo>
                    <a:pt x="99" y="1204"/>
                    <a:pt x="98" y="1202"/>
                    <a:pt x="97" y="1202"/>
                  </a:cubicBezTo>
                  <a:cubicBezTo>
                    <a:pt x="91" y="1202"/>
                    <a:pt x="77" y="1235"/>
                    <a:pt x="73" y="1242"/>
                  </a:cubicBezTo>
                  <a:cubicBezTo>
                    <a:pt x="61" y="1264"/>
                    <a:pt x="39" y="1241"/>
                    <a:pt x="35" y="1266"/>
                  </a:cubicBezTo>
                  <a:cubicBezTo>
                    <a:pt x="36" y="1267"/>
                    <a:pt x="38" y="1268"/>
                    <a:pt x="40" y="1268"/>
                  </a:cubicBezTo>
                  <a:cubicBezTo>
                    <a:pt x="54" y="1268"/>
                    <a:pt x="79" y="1253"/>
                    <a:pt x="92" y="1249"/>
                  </a:cubicBezTo>
                  <a:cubicBezTo>
                    <a:pt x="94" y="1248"/>
                    <a:pt x="120" y="1238"/>
                    <a:pt x="117" y="1235"/>
                  </a:cubicBezTo>
                  <a:cubicBezTo>
                    <a:pt x="118" y="1225"/>
                    <a:pt x="121" y="1222"/>
                    <a:pt x="131" y="1217"/>
                  </a:cubicBezTo>
                  <a:cubicBezTo>
                    <a:pt x="143" y="1210"/>
                    <a:pt x="159" y="1202"/>
                    <a:pt x="166" y="1188"/>
                  </a:cubicBezTo>
                  <a:cubicBezTo>
                    <a:pt x="173" y="1177"/>
                    <a:pt x="171" y="1172"/>
                    <a:pt x="186" y="1169"/>
                  </a:cubicBezTo>
                  <a:cubicBezTo>
                    <a:pt x="197" y="1158"/>
                    <a:pt x="212" y="1133"/>
                    <a:pt x="222" y="1133"/>
                  </a:cubicBezTo>
                  <a:cubicBezTo>
                    <a:pt x="224" y="1133"/>
                    <a:pt x="227" y="1135"/>
                    <a:pt x="228" y="1137"/>
                  </a:cubicBezTo>
                  <a:lnTo>
                    <a:pt x="228" y="1137"/>
                  </a:lnTo>
                  <a:cubicBezTo>
                    <a:pt x="220" y="1125"/>
                    <a:pt x="259" y="1108"/>
                    <a:pt x="269" y="1099"/>
                  </a:cubicBezTo>
                  <a:cubicBezTo>
                    <a:pt x="282" y="1088"/>
                    <a:pt x="268" y="1091"/>
                    <a:pt x="275" y="1081"/>
                  </a:cubicBezTo>
                  <a:cubicBezTo>
                    <a:pt x="277" y="1077"/>
                    <a:pt x="281" y="1076"/>
                    <a:pt x="284" y="1076"/>
                  </a:cubicBezTo>
                  <a:cubicBezTo>
                    <a:pt x="289" y="1076"/>
                    <a:pt x="293" y="1078"/>
                    <a:pt x="294" y="1080"/>
                  </a:cubicBezTo>
                  <a:cubicBezTo>
                    <a:pt x="296" y="1082"/>
                    <a:pt x="298" y="1084"/>
                    <a:pt x="300" y="1084"/>
                  </a:cubicBezTo>
                  <a:cubicBezTo>
                    <a:pt x="309" y="1084"/>
                    <a:pt x="319" y="1066"/>
                    <a:pt x="330" y="1059"/>
                  </a:cubicBezTo>
                  <a:cubicBezTo>
                    <a:pt x="335" y="1054"/>
                    <a:pt x="379" y="1031"/>
                    <a:pt x="384" y="1031"/>
                  </a:cubicBezTo>
                  <a:cubicBezTo>
                    <a:pt x="384" y="1031"/>
                    <a:pt x="384" y="1031"/>
                    <a:pt x="384" y="1032"/>
                  </a:cubicBezTo>
                  <a:cubicBezTo>
                    <a:pt x="385" y="1030"/>
                    <a:pt x="385" y="1030"/>
                    <a:pt x="384" y="1030"/>
                  </a:cubicBezTo>
                  <a:lnTo>
                    <a:pt x="384" y="1030"/>
                  </a:lnTo>
                  <a:cubicBezTo>
                    <a:pt x="383" y="1030"/>
                    <a:pt x="381" y="1032"/>
                    <a:pt x="379" y="1032"/>
                  </a:cubicBezTo>
                  <a:cubicBezTo>
                    <a:pt x="378" y="1032"/>
                    <a:pt x="378" y="1031"/>
                    <a:pt x="379" y="1028"/>
                  </a:cubicBezTo>
                  <a:cubicBezTo>
                    <a:pt x="382" y="1023"/>
                    <a:pt x="390" y="1018"/>
                    <a:pt x="395" y="1015"/>
                  </a:cubicBezTo>
                  <a:cubicBezTo>
                    <a:pt x="403" y="1011"/>
                    <a:pt x="416" y="1002"/>
                    <a:pt x="424" y="1002"/>
                  </a:cubicBezTo>
                  <a:cubicBezTo>
                    <a:pt x="427" y="1002"/>
                    <a:pt x="429" y="1004"/>
                    <a:pt x="432" y="1004"/>
                  </a:cubicBezTo>
                  <a:cubicBezTo>
                    <a:pt x="434" y="1004"/>
                    <a:pt x="437" y="1002"/>
                    <a:pt x="442" y="997"/>
                  </a:cubicBezTo>
                  <a:cubicBezTo>
                    <a:pt x="450" y="990"/>
                    <a:pt x="448" y="983"/>
                    <a:pt x="454" y="977"/>
                  </a:cubicBezTo>
                  <a:cubicBezTo>
                    <a:pt x="463" y="968"/>
                    <a:pt x="485" y="966"/>
                    <a:pt x="496" y="963"/>
                  </a:cubicBezTo>
                  <a:cubicBezTo>
                    <a:pt x="510" y="959"/>
                    <a:pt x="524" y="953"/>
                    <a:pt x="537" y="946"/>
                  </a:cubicBezTo>
                  <a:cubicBezTo>
                    <a:pt x="550" y="939"/>
                    <a:pt x="561" y="930"/>
                    <a:pt x="572" y="921"/>
                  </a:cubicBezTo>
                  <a:cubicBezTo>
                    <a:pt x="577" y="916"/>
                    <a:pt x="584" y="902"/>
                    <a:pt x="590" y="900"/>
                  </a:cubicBezTo>
                  <a:lnTo>
                    <a:pt x="590" y="900"/>
                  </a:lnTo>
                  <a:cubicBezTo>
                    <a:pt x="588" y="901"/>
                    <a:pt x="587" y="913"/>
                    <a:pt x="590" y="914"/>
                  </a:cubicBezTo>
                  <a:cubicBezTo>
                    <a:pt x="590" y="914"/>
                    <a:pt x="590" y="914"/>
                    <a:pt x="591" y="914"/>
                  </a:cubicBezTo>
                  <a:cubicBezTo>
                    <a:pt x="597" y="914"/>
                    <a:pt x="618" y="901"/>
                    <a:pt x="622" y="898"/>
                  </a:cubicBezTo>
                  <a:cubicBezTo>
                    <a:pt x="631" y="892"/>
                    <a:pt x="623" y="889"/>
                    <a:pt x="634" y="883"/>
                  </a:cubicBezTo>
                  <a:cubicBezTo>
                    <a:pt x="643" y="878"/>
                    <a:pt x="654" y="874"/>
                    <a:pt x="663" y="871"/>
                  </a:cubicBezTo>
                  <a:cubicBezTo>
                    <a:pt x="690" y="864"/>
                    <a:pt x="695" y="874"/>
                    <a:pt x="718" y="853"/>
                  </a:cubicBezTo>
                  <a:cubicBezTo>
                    <a:pt x="727" y="843"/>
                    <a:pt x="738" y="838"/>
                    <a:pt x="752" y="832"/>
                  </a:cubicBezTo>
                  <a:cubicBezTo>
                    <a:pt x="759" y="829"/>
                    <a:pt x="758" y="818"/>
                    <a:pt x="771" y="811"/>
                  </a:cubicBezTo>
                  <a:lnTo>
                    <a:pt x="771" y="811"/>
                  </a:lnTo>
                  <a:cubicBezTo>
                    <a:pt x="774" y="813"/>
                    <a:pt x="771" y="824"/>
                    <a:pt x="777" y="824"/>
                  </a:cubicBezTo>
                  <a:cubicBezTo>
                    <a:pt x="778" y="824"/>
                    <a:pt x="780" y="823"/>
                    <a:pt x="784" y="820"/>
                  </a:cubicBezTo>
                  <a:cubicBezTo>
                    <a:pt x="792" y="815"/>
                    <a:pt x="795" y="806"/>
                    <a:pt x="800" y="800"/>
                  </a:cubicBezTo>
                  <a:lnTo>
                    <a:pt x="800" y="800"/>
                  </a:lnTo>
                  <a:cubicBezTo>
                    <a:pt x="798" y="803"/>
                    <a:pt x="798" y="804"/>
                    <a:pt x="800" y="804"/>
                  </a:cubicBezTo>
                  <a:cubicBezTo>
                    <a:pt x="807" y="804"/>
                    <a:pt x="831" y="791"/>
                    <a:pt x="837" y="790"/>
                  </a:cubicBezTo>
                  <a:cubicBezTo>
                    <a:pt x="839" y="789"/>
                    <a:pt x="841" y="789"/>
                    <a:pt x="842" y="789"/>
                  </a:cubicBezTo>
                  <a:cubicBezTo>
                    <a:pt x="847" y="789"/>
                    <a:pt x="846" y="794"/>
                    <a:pt x="851" y="794"/>
                  </a:cubicBezTo>
                  <a:cubicBezTo>
                    <a:pt x="853" y="794"/>
                    <a:pt x="855" y="793"/>
                    <a:pt x="859" y="791"/>
                  </a:cubicBezTo>
                  <a:cubicBezTo>
                    <a:pt x="872" y="786"/>
                    <a:pt x="868" y="765"/>
                    <a:pt x="852" y="765"/>
                  </a:cubicBezTo>
                  <a:cubicBezTo>
                    <a:pt x="850" y="765"/>
                    <a:pt x="848" y="766"/>
                    <a:pt x="845" y="767"/>
                  </a:cubicBezTo>
                  <a:lnTo>
                    <a:pt x="845" y="767"/>
                  </a:lnTo>
                  <a:lnTo>
                    <a:pt x="858" y="762"/>
                  </a:lnTo>
                  <a:cubicBezTo>
                    <a:pt x="870" y="757"/>
                    <a:pt x="882" y="743"/>
                    <a:pt x="872" y="743"/>
                  </a:cubicBezTo>
                  <a:close/>
                  <a:moveTo>
                    <a:pt x="3795" y="1342"/>
                  </a:moveTo>
                  <a:cubicBezTo>
                    <a:pt x="3795" y="1342"/>
                    <a:pt x="3794" y="1342"/>
                    <a:pt x="3794" y="1342"/>
                  </a:cubicBezTo>
                  <a:cubicBezTo>
                    <a:pt x="3794" y="1342"/>
                    <a:pt x="3795" y="1342"/>
                    <a:pt x="3795" y="1342"/>
                  </a:cubicBezTo>
                  <a:close/>
                  <a:moveTo>
                    <a:pt x="3737" y="1355"/>
                  </a:moveTo>
                  <a:lnTo>
                    <a:pt x="3737" y="1355"/>
                  </a:lnTo>
                  <a:cubicBezTo>
                    <a:pt x="3737" y="1356"/>
                    <a:pt x="3737" y="1356"/>
                    <a:pt x="3737" y="1356"/>
                  </a:cubicBezTo>
                  <a:lnTo>
                    <a:pt x="3737" y="1356"/>
                  </a:lnTo>
                  <a:cubicBezTo>
                    <a:pt x="3737" y="1356"/>
                    <a:pt x="3737" y="1356"/>
                    <a:pt x="3737" y="1355"/>
                  </a:cubicBezTo>
                  <a:close/>
                  <a:moveTo>
                    <a:pt x="66" y="1489"/>
                  </a:moveTo>
                  <a:lnTo>
                    <a:pt x="66" y="1489"/>
                  </a:lnTo>
                  <a:cubicBezTo>
                    <a:pt x="65" y="1489"/>
                    <a:pt x="65" y="1490"/>
                    <a:pt x="65" y="1490"/>
                  </a:cubicBezTo>
                  <a:cubicBezTo>
                    <a:pt x="65" y="1490"/>
                    <a:pt x="65" y="1489"/>
                    <a:pt x="66" y="1489"/>
                  </a:cubicBezTo>
                  <a:close/>
                  <a:moveTo>
                    <a:pt x="3026" y="1507"/>
                  </a:moveTo>
                  <a:cubicBezTo>
                    <a:pt x="3026" y="1507"/>
                    <a:pt x="3026" y="1507"/>
                    <a:pt x="3026" y="1507"/>
                  </a:cubicBezTo>
                  <a:lnTo>
                    <a:pt x="3026" y="1507"/>
                  </a:lnTo>
                  <a:cubicBezTo>
                    <a:pt x="3026" y="1507"/>
                    <a:pt x="3026" y="1507"/>
                    <a:pt x="3026" y="1507"/>
                  </a:cubicBezTo>
                  <a:close/>
                  <a:moveTo>
                    <a:pt x="2826" y="1559"/>
                  </a:moveTo>
                  <a:cubicBezTo>
                    <a:pt x="2838" y="1559"/>
                    <a:pt x="2836" y="1569"/>
                    <a:pt x="2823" y="1571"/>
                  </a:cubicBezTo>
                  <a:cubicBezTo>
                    <a:pt x="2815" y="1569"/>
                    <a:pt x="2803" y="1563"/>
                    <a:pt x="2822" y="1560"/>
                  </a:cubicBezTo>
                  <a:cubicBezTo>
                    <a:pt x="2823" y="1560"/>
                    <a:pt x="2825" y="1559"/>
                    <a:pt x="2826" y="1559"/>
                  </a:cubicBezTo>
                  <a:close/>
                  <a:moveTo>
                    <a:pt x="2492" y="1590"/>
                  </a:moveTo>
                  <a:lnTo>
                    <a:pt x="2492" y="1590"/>
                  </a:lnTo>
                  <a:cubicBezTo>
                    <a:pt x="2492" y="1590"/>
                    <a:pt x="2492" y="1590"/>
                    <a:pt x="2492" y="1590"/>
                  </a:cubicBezTo>
                  <a:lnTo>
                    <a:pt x="2492" y="1590"/>
                  </a:lnTo>
                  <a:cubicBezTo>
                    <a:pt x="2492" y="1590"/>
                    <a:pt x="2492" y="1590"/>
                    <a:pt x="2492" y="1590"/>
                  </a:cubicBezTo>
                  <a:close/>
                  <a:moveTo>
                    <a:pt x="2527" y="1605"/>
                  </a:moveTo>
                  <a:cubicBezTo>
                    <a:pt x="2527" y="1610"/>
                    <a:pt x="2529" y="1616"/>
                    <a:pt x="2518" y="1618"/>
                  </a:cubicBezTo>
                  <a:lnTo>
                    <a:pt x="2518" y="1618"/>
                  </a:lnTo>
                  <a:cubicBezTo>
                    <a:pt x="2518" y="1618"/>
                    <a:pt x="2518" y="1618"/>
                    <a:pt x="2518" y="1618"/>
                  </a:cubicBezTo>
                  <a:cubicBezTo>
                    <a:pt x="2515" y="1620"/>
                    <a:pt x="2511" y="1621"/>
                    <a:pt x="2508" y="1621"/>
                  </a:cubicBezTo>
                  <a:cubicBezTo>
                    <a:pt x="2505" y="1621"/>
                    <a:pt x="2504" y="1619"/>
                    <a:pt x="2510" y="1616"/>
                  </a:cubicBezTo>
                  <a:cubicBezTo>
                    <a:pt x="2516" y="1612"/>
                    <a:pt x="2521" y="1610"/>
                    <a:pt x="2527" y="1605"/>
                  </a:cubicBezTo>
                  <a:close/>
                  <a:moveTo>
                    <a:pt x="2552" y="1625"/>
                  </a:moveTo>
                  <a:lnTo>
                    <a:pt x="2552" y="1625"/>
                  </a:lnTo>
                  <a:cubicBezTo>
                    <a:pt x="2552" y="1625"/>
                    <a:pt x="2552" y="1625"/>
                    <a:pt x="2552" y="1625"/>
                  </a:cubicBezTo>
                  <a:cubicBezTo>
                    <a:pt x="2552" y="1625"/>
                    <a:pt x="2552" y="1625"/>
                    <a:pt x="2552" y="1625"/>
                  </a:cubicBezTo>
                  <a:close/>
                  <a:moveTo>
                    <a:pt x="673" y="1638"/>
                  </a:moveTo>
                  <a:cubicBezTo>
                    <a:pt x="673" y="1638"/>
                    <a:pt x="673" y="1639"/>
                    <a:pt x="673" y="1639"/>
                  </a:cubicBezTo>
                  <a:lnTo>
                    <a:pt x="673" y="1639"/>
                  </a:lnTo>
                  <a:cubicBezTo>
                    <a:pt x="673" y="1639"/>
                    <a:pt x="673" y="1638"/>
                    <a:pt x="673" y="1638"/>
                  </a:cubicBezTo>
                  <a:close/>
                  <a:moveTo>
                    <a:pt x="476" y="1644"/>
                  </a:moveTo>
                  <a:cubicBezTo>
                    <a:pt x="476" y="1644"/>
                    <a:pt x="476" y="1644"/>
                    <a:pt x="476" y="1644"/>
                  </a:cubicBezTo>
                  <a:cubicBezTo>
                    <a:pt x="476" y="1644"/>
                    <a:pt x="476" y="1644"/>
                    <a:pt x="476" y="1644"/>
                  </a:cubicBezTo>
                  <a:close/>
                  <a:moveTo>
                    <a:pt x="1826" y="1658"/>
                  </a:moveTo>
                  <a:cubicBezTo>
                    <a:pt x="1825" y="1658"/>
                    <a:pt x="1825" y="1658"/>
                    <a:pt x="1824" y="1658"/>
                  </a:cubicBezTo>
                  <a:cubicBezTo>
                    <a:pt x="1825" y="1658"/>
                    <a:pt x="1825" y="1658"/>
                    <a:pt x="1826" y="1658"/>
                  </a:cubicBezTo>
                  <a:close/>
                  <a:moveTo>
                    <a:pt x="637" y="1652"/>
                  </a:moveTo>
                  <a:lnTo>
                    <a:pt x="637" y="1652"/>
                  </a:lnTo>
                  <a:cubicBezTo>
                    <a:pt x="648" y="1654"/>
                    <a:pt x="659" y="1654"/>
                    <a:pt x="658" y="1661"/>
                  </a:cubicBezTo>
                  <a:lnTo>
                    <a:pt x="647" y="1659"/>
                  </a:lnTo>
                  <a:lnTo>
                    <a:pt x="637" y="1652"/>
                  </a:lnTo>
                  <a:close/>
                  <a:moveTo>
                    <a:pt x="2112" y="1666"/>
                  </a:moveTo>
                  <a:cubicBezTo>
                    <a:pt x="2112" y="1672"/>
                    <a:pt x="2111" y="1672"/>
                    <a:pt x="2101" y="1672"/>
                  </a:cubicBezTo>
                  <a:cubicBezTo>
                    <a:pt x="2098" y="1673"/>
                    <a:pt x="2093" y="1673"/>
                    <a:pt x="2089" y="1673"/>
                  </a:cubicBezTo>
                  <a:cubicBezTo>
                    <a:pt x="2083" y="1673"/>
                    <a:pt x="2079" y="1672"/>
                    <a:pt x="2079" y="1669"/>
                  </a:cubicBezTo>
                  <a:lnTo>
                    <a:pt x="2112" y="1666"/>
                  </a:lnTo>
                  <a:close/>
                  <a:moveTo>
                    <a:pt x="753" y="1691"/>
                  </a:moveTo>
                  <a:cubicBezTo>
                    <a:pt x="742" y="1691"/>
                    <a:pt x="742" y="1695"/>
                    <a:pt x="752" y="1702"/>
                  </a:cubicBezTo>
                  <a:cubicBezTo>
                    <a:pt x="759" y="1700"/>
                    <a:pt x="767" y="1698"/>
                    <a:pt x="765" y="1692"/>
                  </a:cubicBezTo>
                  <a:cubicBezTo>
                    <a:pt x="760" y="1691"/>
                    <a:pt x="756" y="1691"/>
                    <a:pt x="753" y="1691"/>
                  </a:cubicBezTo>
                  <a:close/>
                  <a:moveTo>
                    <a:pt x="819" y="1692"/>
                  </a:moveTo>
                  <a:cubicBezTo>
                    <a:pt x="806" y="1692"/>
                    <a:pt x="808" y="1702"/>
                    <a:pt x="819" y="1703"/>
                  </a:cubicBezTo>
                  <a:cubicBezTo>
                    <a:pt x="820" y="1703"/>
                    <a:pt x="821" y="1703"/>
                    <a:pt x="822" y="1703"/>
                  </a:cubicBezTo>
                  <a:cubicBezTo>
                    <a:pt x="834" y="1703"/>
                    <a:pt x="836" y="1693"/>
                    <a:pt x="820" y="1693"/>
                  </a:cubicBezTo>
                  <a:cubicBezTo>
                    <a:pt x="820" y="1692"/>
                    <a:pt x="819" y="1692"/>
                    <a:pt x="819" y="1692"/>
                  </a:cubicBezTo>
                  <a:close/>
                  <a:moveTo>
                    <a:pt x="4686" y="6"/>
                  </a:moveTo>
                  <a:cubicBezTo>
                    <a:pt x="4674" y="6"/>
                    <a:pt x="4663" y="6"/>
                    <a:pt x="4652" y="6"/>
                  </a:cubicBezTo>
                  <a:cubicBezTo>
                    <a:pt x="4640" y="7"/>
                    <a:pt x="4636" y="11"/>
                    <a:pt x="4636" y="17"/>
                  </a:cubicBezTo>
                  <a:cubicBezTo>
                    <a:pt x="4620" y="24"/>
                    <a:pt x="4648" y="37"/>
                    <a:pt x="4667" y="37"/>
                  </a:cubicBezTo>
                  <a:cubicBezTo>
                    <a:pt x="4676" y="37"/>
                    <a:pt x="4683" y="34"/>
                    <a:pt x="4680" y="25"/>
                  </a:cubicBezTo>
                  <a:lnTo>
                    <a:pt x="4680" y="25"/>
                  </a:lnTo>
                  <a:cubicBezTo>
                    <a:pt x="4684" y="31"/>
                    <a:pt x="4734" y="32"/>
                    <a:pt x="4743" y="41"/>
                  </a:cubicBezTo>
                  <a:cubicBezTo>
                    <a:pt x="4746" y="43"/>
                    <a:pt x="4748" y="44"/>
                    <a:pt x="4750" y="44"/>
                  </a:cubicBezTo>
                  <a:cubicBezTo>
                    <a:pt x="4753" y="44"/>
                    <a:pt x="4757" y="42"/>
                    <a:pt x="4763" y="41"/>
                  </a:cubicBezTo>
                  <a:cubicBezTo>
                    <a:pt x="4767" y="39"/>
                    <a:pt x="4771" y="39"/>
                    <a:pt x="4776" y="39"/>
                  </a:cubicBezTo>
                  <a:cubicBezTo>
                    <a:pt x="4782" y="39"/>
                    <a:pt x="4788" y="40"/>
                    <a:pt x="4794" y="40"/>
                  </a:cubicBezTo>
                  <a:cubicBezTo>
                    <a:pt x="4811" y="39"/>
                    <a:pt x="4828" y="38"/>
                    <a:pt x="4846" y="38"/>
                  </a:cubicBezTo>
                  <a:cubicBezTo>
                    <a:pt x="4880" y="38"/>
                    <a:pt x="4916" y="40"/>
                    <a:pt x="4949" y="42"/>
                  </a:cubicBezTo>
                  <a:cubicBezTo>
                    <a:pt x="4968" y="44"/>
                    <a:pt x="5000" y="50"/>
                    <a:pt x="5023" y="50"/>
                  </a:cubicBezTo>
                  <a:cubicBezTo>
                    <a:pt x="5040" y="50"/>
                    <a:pt x="5053" y="47"/>
                    <a:pt x="5054" y="37"/>
                  </a:cubicBezTo>
                  <a:cubicBezTo>
                    <a:pt x="5055" y="36"/>
                    <a:pt x="5061" y="24"/>
                    <a:pt x="5065" y="24"/>
                  </a:cubicBezTo>
                  <a:cubicBezTo>
                    <a:pt x="5066" y="24"/>
                    <a:pt x="5067" y="24"/>
                    <a:pt x="5067" y="25"/>
                  </a:cubicBezTo>
                  <a:cubicBezTo>
                    <a:pt x="5072" y="30"/>
                    <a:pt x="5077" y="36"/>
                    <a:pt x="5076" y="42"/>
                  </a:cubicBezTo>
                  <a:cubicBezTo>
                    <a:pt x="5076" y="44"/>
                    <a:pt x="5081" y="74"/>
                    <a:pt x="5083" y="74"/>
                  </a:cubicBezTo>
                  <a:cubicBezTo>
                    <a:pt x="5083" y="74"/>
                    <a:pt x="5083" y="74"/>
                    <a:pt x="5083" y="74"/>
                  </a:cubicBezTo>
                  <a:cubicBezTo>
                    <a:pt x="5087" y="73"/>
                    <a:pt x="5084" y="70"/>
                    <a:pt x="5092" y="69"/>
                  </a:cubicBezTo>
                  <a:cubicBezTo>
                    <a:pt x="5095" y="69"/>
                    <a:pt x="5098" y="69"/>
                    <a:pt x="5100" y="69"/>
                  </a:cubicBezTo>
                  <a:cubicBezTo>
                    <a:pt x="5106" y="69"/>
                    <a:pt x="5112" y="69"/>
                    <a:pt x="5117" y="69"/>
                  </a:cubicBezTo>
                  <a:cubicBezTo>
                    <a:pt x="5130" y="71"/>
                    <a:pt x="5150" y="73"/>
                    <a:pt x="5149" y="81"/>
                  </a:cubicBezTo>
                  <a:cubicBezTo>
                    <a:pt x="5150" y="74"/>
                    <a:pt x="5155" y="73"/>
                    <a:pt x="5162" y="73"/>
                  </a:cubicBezTo>
                  <a:cubicBezTo>
                    <a:pt x="5164" y="73"/>
                    <a:pt x="5167" y="73"/>
                    <a:pt x="5170" y="73"/>
                  </a:cubicBezTo>
                  <a:cubicBezTo>
                    <a:pt x="5175" y="73"/>
                    <a:pt x="5180" y="73"/>
                    <a:pt x="5183" y="68"/>
                  </a:cubicBezTo>
                  <a:cubicBezTo>
                    <a:pt x="5185" y="64"/>
                    <a:pt x="5191" y="57"/>
                    <a:pt x="5199" y="57"/>
                  </a:cubicBezTo>
                  <a:cubicBezTo>
                    <a:pt x="5203" y="57"/>
                    <a:pt x="5207" y="59"/>
                    <a:pt x="5212" y="63"/>
                  </a:cubicBezTo>
                  <a:cubicBezTo>
                    <a:pt x="5219" y="69"/>
                    <a:pt x="5214" y="75"/>
                    <a:pt x="5225" y="81"/>
                  </a:cubicBezTo>
                  <a:cubicBezTo>
                    <a:pt x="5229" y="83"/>
                    <a:pt x="5234" y="84"/>
                    <a:pt x="5238" y="84"/>
                  </a:cubicBezTo>
                  <a:cubicBezTo>
                    <a:pt x="5242" y="84"/>
                    <a:pt x="5246" y="83"/>
                    <a:pt x="5247" y="81"/>
                  </a:cubicBezTo>
                  <a:cubicBezTo>
                    <a:pt x="5249" y="78"/>
                    <a:pt x="5251" y="78"/>
                    <a:pt x="5253" y="78"/>
                  </a:cubicBezTo>
                  <a:cubicBezTo>
                    <a:pt x="5256" y="78"/>
                    <a:pt x="5260" y="79"/>
                    <a:pt x="5267" y="80"/>
                  </a:cubicBezTo>
                  <a:cubicBezTo>
                    <a:pt x="5274" y="81"/>
                    <a:pt x="5270" y="84"/>
                    <a:pt x="5272" y="87"/>
                  </a:cubicBezTo>
                  <a:cubicBezTo>
                    <a:pt x="5274" y="91"/>
                    <a:pt x="5280" y="92"/>
                    <a:pt x="5287" y="92"/>
                  </a:cubicBezTo>
                  <a:cubicBezTo>
                    <a:pt x="5295" y="92"/>
                    <a:pt x="5304" y="91"/>
                    <a:pt x="5313" y="91"/>
                  </a:cubicBezTo>
                  <a:cubicBezTo>
                    <a:pt x="5321" y="91"/>
                    <a:pt x="5329" y="92"/>
                    <a:pt x="5334" y="96"/>
                  </a:cubicBezTo>
                  <a:cubicBezTo>
                    <a:pt x="5335" y="96"/>
                    <a:pt x="5337" y="96"/>
                    <a:pt x="5338" y="96"/>
                  </a:cubicBezTo>
                  <a:cubicBezTo>
                    <a:pt x="5349" y="96"/>
                    <a:pt x="5364" y="89"/>
                    <a:pt x="5371" y="89"/>
                  </a:cubicBezTo>
                  <a:cubicBezTo>
                    <a:pt x="5372" y="89"/>
                    <a:pt x="5372" y="89"/>
                    <a:pt x="5373" y="89"/>
                  </a:cubicBezTo>
                  <a:cubicBezTo>
                    <a:pt x="5375" y="91"/>
                    <a:pt x="5378" y="102"/>
                    <a:pt x="5383" y="102"/>
                  </a:cubicBezTo>
                  <a:cubicBezTo>
                    <a:pt x="5383" y="102"/>
                    <a:pt x="5383" y="102"/>
                    <a:pt x="5383" y="102"/>
                  </a:cubicBezTo>
                  <a:cubicBezTo>
                    <a:pt x="5392" y="102"/>
                    <a:pt x="5389" y="94"/>
                    <a:pt x="5398" y="92"/>
                  </a:cubicBezTo>
                  <a:cubicBezTo>
                    <a:pt x="5398" y="92"/>
                    <a:pt x="5408" y="112"/>
                    <a:pt x="5409" y="112"/>
                  </a:cubicBezTo>
                  <a:cubicBezTo>
                    <a:pt x="5414" y="108"/>
                    <a:pt x="5421" y="106"/>
                    <a:pt x="5430" y="106"/>
                  </a:cubicBezTo>
                  <a:cubicBezTo>
                    <a:pt x="5437" y="106"/>
                    <a:pt x="5445" y="107"/>
                    <a:pt x="5453" y="112"/>
                  </a:cubicBezTo>
                  <a:cubicBezTo>
                    <a:pt x="5463" y="117"/>
                    <a:pt x="5474" y="121"/>
                    <a:pt x="5485" y="123"/>
                  </a:cubicBezTo>
                  <a:cubicBezTo>
                    <a:pt x="5486" y="123"/>
                    <a:pt x="5487" y="123"/>
                    <a:pt x="5489" y="123"/>
                  </a:cubicBezTo>
                  <a:cubicBezTo>
                    <a:pt x="5494" y="123"/>
                    <a:pt x="5500" y="122"/>
                    <a:pt x="5493" y="120"/>
                  </a:cubicBezTo>
                  <a:lnTo>
                    <a:pt x="5493" y="120"/>
                  </a:lnTo>
                  <a:lnTo>
                    <a:pt x="5517" y="126"/>
                  </a:lnTo>
                  <a:cubicBezTo>
                    <a:pt x="5522" y="127"/>
                    <a:pt x="5525" y="128"/>
                    <a:pt x="5526" y="128"/>
                  </a:cubicBezTo>
                  <a:cubicBezTo>
                    <a:pt x="5528" y="128"/>
                    <a:pt x="5523" y="126"/>
                    <a:pt x="5530" y="124"/>
                  </a:cubicBezTo>
                  <a:cubicBezTo>
                    <a:pt x="5530" y="124"/>
                    <a:pt x="5531" y="124"/>
                    <a:pt x="5531" y="124"/>
                  </a:cubicBezTo>
                  <a:cubicBezTo>
                    <a:pt x="5540" y="124"/>
                    <a:pt x="5565" y="137"/>
                    <a:pt x="5571" y="140"/>
                  </a:cubicBezTo>
                  <a:cubicBezTo>
                    <a:pt x="5581" y="142"/>
                    <a:pt x="5598" y="151"/>
                    <a:pt x="5609" y="151"/>
                  </a:cubicBezTo>
                  <a:cubicBezTo>
                    <a:pt x="5609" y="151"/>
                    <a:pt x="5610" y="151"/>
                    <a:pt x="5611" y="151"/>
                  </a:cubicBezTo>
                  <a:cubicBezTo>
                    <a:pt x="5616" y="150"/>
                    <a:pt x="5617" y="145"/>
                    <a:pt x="5621" y="145"/>
                  </a:cubicBezTo>
                  <a:cubicBezTo>
                    <a:pt x="5624" y="145"/>
                    <a:pt x="5628" y="147"/>
                    <a:pt x="5634" y="153"/>
                  </a:cubicBezTo>
                  <a:cubicBezTo>
                    <a:pt x="5637" y="159"/>
                    <a:pt x="5648" y="167"/>
                    <a:pt x="5653" y="167"/>
                  </a:cubicBezTo>
                  <a:cubicBezTo>
                    <a:pt x="5655" y="167"/>
                    <a:pt x="5656" y="165"/>
                    <a:pt x="5654" y="159"/>
                  </a:cubicBezTo>
                  <a:cubicBezTo>
                    <a:pt x="5656" y="155"/>
                    <a:pt x="5660" y="153"/>
                    <a:pt x="5664" y="153"/>
                  </a:cubicBezTo>
                  <a:cubicBezTo>
                    <a:pt x="5670" y="153"/>
                    <a:pt x="5678" y="157"/>
                    <a:pt x="5685" y="164"/>
                  </a:cubicBezTo>
                  <a:cubicBezTo>
                    <a:pt x="5693" y="172"/>
                    <a:pt x="5690" y="179"/>
                    <a:pt x="5712" y="183"/>
                  </a:cubicBezTo>
                  <a:cubicBezTo>
                    <a:pt x="5713" y="183"/>
                    <a:pt x="5718" y="183"/>
                    <a:pt x="5725" y="183"/>
                  </a:cubicBezTo>
                  <a:cubicBezTo>
                    <a:pt x="5734" y="183"/>
                    <a:pt x="5745" y="183"/>
                    <a:pt x="5746" y="185"/>
                  </a:cubicBezTo>
                  <a:cubicBezTo>
                    <a:pt x="5746" y="187"/>
                    <a:pt x="5724" y="185"/>
                    <a:pt x="5731" y="192"/>
                  </a:cubicBezTo>
                  <a:cubicBezTo>
                    <a:pt x="5737" y="198"/>
                    <a:pt x="5761" y="198"/>
                    <a:pt x="5767" y="199"/>
                  </a:cubicBezTo>
                  <a:cubicBezTo>
                    <a:pt x="5777" y="206"/>
                    <a:pt x="5791" y="211"/>
                    <a:pt x="5798" y="220"/>
                  </a:cubicBezTo>
                  <a:cubicBezTo>
                    <a:pt x="5805" y="229"/>
                    <a:pt x="5809" y="234"/>
                    <a:pt x="5821" y="241"/>
                  </a:cubicBezTo>
                  <a:cubicBezTo>
                    <a:pt x="5832" y="248"/>
                    <a:pt x="5843" y="257"/>
                    <a:pt x="5855" y="263"/>
                  </a:cubicBezTo>
                  <a:cubicBezTo>
                    <a:pt x="5866" y="269"/>
                    <a:pt x="5876" y="268"/>
                    <a:pt x="5878" y="279"/>
                  </a:cubicBezTo>
                  <a:cubicBezTo>
                    <a:pt x="5878" y="290"/>
                    <a:pt x="5887" y="303"/>
                    <a:pt x="5893" y="313"/>
                  </a:cubicBezTo>
                  <a:cubicBezTo>
                    <a:pt x="5895" y="316"/>
                    <a:pt x="5897" y="316"/>
                    <a:pt x="5899" y="316"/>
                  </a:cubicBezTo>
                  <a:cubicBezTo>
                    <a:pt x="5902" y="316"/>
                    <a:pt x="5905" y="314"/>
                    <a:pt x="5908" y="313"/>
                  </a:cubicBezTo>
                  <a:lnTo>
                    <a:pt x="5908" y="313"/>
                  </a:lnTo>
                  <a:cubicBezTo>
                    <a:pt x="5901" y="316"/>
                    <a:pt x="5900" y="326"/>
                    <a:pt x="5904" y="335"/>
                  </a:cubicBezTo>
                  <a:lnTo>
                    <a:pt x="5904" y="336"/>
                  </a:lnTo>
                  <a:cubicBezTo>
                    <a:pt x="5904" y="344"/>
                    <a:pt x="5909" y="354"/>
                    <a:pt x="5911" y="360"/>
                  </a:cubicBezTo>
                  <a:cubicBezTo>
                    <a:pt x="5913" y="367"/>
                    <a:pt x="5912" y="380"/>
                    <a:pt x="5905" y="382"/>
                  </a:cubicBezTo>
                  <a:cubicBezTo>
                    <a:pt x="5904" y="382"/>
                    <a:pt x="5904" y="382"/>
                    <a:pt x="5904" y="382"/>
                  </a:cubicBezTo>
                  <a:cubicBezTo>
                    <a:pt x="5901" y="382"/>
                    <a:pt x="5901" y="377"/>
                    <a:pt x="5899" y="377"/>
                  </a:cubicBezTo>
                  <a:cubicBezTo>
                    <a:pt x="5899" y="377"/>
                    <a:pt x="5898" y="378"/>
                    <a:pt x="5897" y="378"/>
                  </a:cubicBezTo>
                  <a:cubicBezTo>
                    <a:pt x="5892" y="382"/>
                    <a:pt x="5894" y="390"/>
                    <a:pt x="5894" y="394"/>
                  </a:cubicBezTo>
                  <a:cubicBezTo>
                    <a:pt x="5895" y="405"/>
                    <a:pt x="5885" y="418"/>
                    <a:pt x="5877" y="423"/>
                  </a:cubicBezTo>
                  <a:cubicBezTo>
                    <a:pt x="5876" y="422"/>
                    <a:pt x="5875" y="422"/>
                    <a:pt x="5875" y="422"/>
                  </a:cubicBezTo>
                  <a:cubicBezTo>
                    <a:pt x="5870" y="422"/>
                    <a:pt x="5870" y="441"/>
                    <a:pt x="5867" y="447"/>
                  </a:cubicBezTo>
                  <a:cubicBezTo>
                    <a:pt x="5860" y="462"/>
                    <a:pt x="5843" y="474"/>
                    <a:pt x="5837" y="488"/>
                  </a:cubicBezTo>
                  <a:cubicBezTo>
                    <a:pt x="5832" y="502"/>
                    <a:pt x="5816" y="516"/>
                    <a:pt x="5805" y="524"/>
                  </a:cubicBezTo>
                  <a:cubicBezTo>
                    <a:pt x="5792" y="536"/>
                    <a:pt x="5766" y="550"/>
                    <a:pt x="5759" y="565"/>
                  </a:cubicBezTo>
                  <a:cubicBezTo>
                    <a:pt x="5756" y="571"/>
                    <a:pt x="5743" y="571"/>
                    <a:pt x="5738" y="573"/>
                  </a:cubicBezTo>
                  <a:cubicBezTo>
                    <a:pt x="5728" y="577"/>
                    <a:pt x="5728" y="584"/>
                    <a:pt x="5720" y="591"/>
                  </a:cubicBezTo>
                  <a:cubicBezTo>
                    <a:pt x="5709" y="599"/>
                    <a:pt x="5697" y="607"/>
                    <a:pt x="5687" y="616"/>
                  </a:cubicBezTo>
                  <a:cubicBezTo>
                    <a:pt x="5676" y="626"/>
                    <a:pt x="5683" y="628"/>
                    <a:pt x="5667" y="633"/>
                  </a:cubicBezTo>
                  <a:cubicBezTo>
                    <a:pt x="5652" y="638"/>
                    <a:pt x="5617" y="651"/>
                    <a:pt x="5627" y="666"/>
                  </a:cubicBezTo>
                  <a:cubicBezTo>
                    <a:pt x="5626" y="664"/>
                    <a:pt x="5624" y="663"/>
                    <a:pt x="5621" y="663"/>
                  </a:cubicBezTo>
                  <a:cubicBezTo>
                    <a:pt x="5601" y="663"/>
                    <a:pt x="5546" y="703"/>
                    <a:pt x="5535" y="716"/>
                  </a:cubicBezTo>
                  <a:cubicBezTo>
                    <a:pt x="5526" y="729"/>
                    <a:pt x="5495" y="714"/>
                    <a:pt x="5487" y="737"/>
                  </a:cubicBezTo>
                  <a:cubicBezTo>
                    <a:pt x="5484" y="748"/>
                    <a:pt x="5485" y="758"/>
                    <a:pt x="5466" y="759"/>
                  </a:cubicBezTo>
                  <a:cubicBezTo>
                    <a:pt x="5462" y="762"/>
                    <a:pt x="5433" y="778"/>
                    <a:pt x="5435" y="778"/>
                  </a:cubicBezTo>
                  <a:lnTo>
                    <a:pt x="5435" y="778"/>
                  </a:lnTo>
                  <a:cubicBezTo>
                    <a:pt x="5434" y="778"/>
                    <a:pt x="5440" y="771"/>
                    <a:pt x="5435" y="771"/>
                  </a:cubicBezTo>
                  <a:cubicBezTo>
                    <a:pt x="5434" y="771"/>
                    <a:pt x="5434" y="771"/>
                    <a:pt x="5433" y="771"/>
                  </a:cubicBezTo>
                  <a:cubicBezTo>
                    <a:pt x="5426" y="773"/>
                    <a:pt x="5417" y="778"/>
                    <a:pt x="5410" y="782"/>
                  </a:cubicBezTo>
                  <a:cubicBezTo>
                    <a:pt x="5393" y="791"/>
                    <a:pt x="5370" y="795"/>
                    <a:pt x="5355" y="805"/>
                  </a:cubicBezTo>
                  <a:cubicBezTo>
                    <a:pt x="5357" y="804"/>
                    <a:pt x="5359" y="804"/>
                    <a:pt x="5361" y="804"/>
                  </a:cubicBezTo>
                  <a:cubicBezTo>
                    <a:pt x="5375" y="804"/>
                    <a:pt x="5385" y="813"/>
                    <a:pt x="5376" y="826"/>
                  </a:cubicBezTo>
                  <a:cubicBezTo>
                    <a:pt x="5373" y="827"/>
                    <a:pt x="5371" y="828"/>
                    <a:pt x="5369" y="828"/>
                  </a:cubicBezTo>
                  <a:cubicBezTo>
                    <a:pt x="5362" y="828"/>
                    <a:pt x="5365" y="817"/>
                    <a:pt x="5364" y="814"/>
                  </a:cubicBezTo>
                  <a:cubicBezTo>
                    <a:pt x="5364" y="813"/>
                    <a:pt x="5363" y="813"/>
                    <a:pt x="5362" y="813"/>
                  </a:cubicBezTo>
                  <a:cubicBezTo>
                    <a:pt x="5357" y="813"/>
                    <a:pt x="5341" y="824"/>
                    <a:pt x="5334" y="826"/>
                  </a:cubicBezTo>
                  <a:cubicBezTo>
                    <a:pt x="5332" y="827"/>
                    <a:pt x="5328" y="827"/>
                    <a:pt x="5324" y="827"/>
                  </a:cubicBezTo>
                  <a:cubicBezTo>
                    <a:pt x="5322" y="827"/>
                    <a:pt x="5321" y="827"/>
                    <a:pt x="5320" y="827"/>
                  </a:cubicBezTo>
                  <a:cubicBezTo>
                    <a:pt x="5314" y="827"/>
                    <a:pt x="5310" y="828"/>
                    <a:pt x="5308" y="830"/>
                  </a:cubicBezTo>
                  <a:cubicBezTo>
                    <a:pt x="5306" y="836"/>
                    <a:pt x="5306" y="841"/>
                    <a:pt x="5294" y="845"/>
                  </a:cubicBezTo>
                  <a:cubicBezTo>
                    <a:pt x="5277" y="850"/>
                    <a:pt x="5265" y="849"/>
                    <a:pt x="5246" y="857"/>
                  </a:cubicBezTo>
                  <a:cubicBezTo>
                    <a:pt x="5260" y="858"/>
                    <a:pt x="5185" y="891"/>
                    <a:pt x="5178" y="895"/>
                  </a:cubicBezTo>
                  <a:cubicBezTo>
                    <a:pt x="5173" y="899"/>
                    <a:pt x="5189" y="903"/>
                    <a:pt x="5181" y="910"/>
                  </a:cubicBezTo>
                  <a:cubicBezTo>
                    <a:pt x="5178" y="913"/>
                    <a:pt x="5176" y="914"/>
                    <a:pt x="5173" y="914"/>
                  </a:cubicBezTo>
                  <a:cubicBezTo>
                    <a:pt x="5166" y="914"/>
                    <a:pt x="5161" y="907"/>
                    <a:pt x="5160" y="904"/>
                  </a:cubicBezTo>
                  <a:lnTo>
                    <a:pt x="5160" y="904"/>
                  </a:lnTo>
                  <a:cubicBezTo>
                    <a:pt x="5161" y="908"/>
                    <a:pt x="5157" y="916"/>
                    <a:pt x="5148" y="917"/>
                  </a:cubicBezTo>
                  <a:cubicBezTo>
                    <a:pt x="5139" y="917"/>
                    <a:pt x="5140" y="910"/>
                    <a:pt x="5134" y="910"/>
                  </a:cubicBezTo>
                  <a:cubicBezTo>
                    <a:pt x="5134" y="910"/>
                    <a:pt x="5133" y="910"/>
                    <a:pt x="5133" y="910"/>
                  </a:cubicBezTo>
                  <a:cubicBezTo>
                    <a:pt x="5128" y="911"/>
                    <a:pt x="5127" y="929"/>
                    <a:pt x="5112" y="933"/>
                  </a:cubicBezTo>
                  <a:cubicBezTo>
                    <a:pt x="5111" y="933"/>
                    <a:pt x="5110" y="933"/>
                    <a:pt x="5108" y="933"/>
                  </a:cubicBezTo>
                  <a:cubicBezTo>
                    <a:pt x="5104" y="933"/>
                    <a:pt x="5098" y="933"/>
                    <a:pt x="5093" y="933"/>
                  </a:cubicBezTo>
                  <a:cubicBezTo>
                    <a:pt x="5087" y="933"/>
                    <a:pt x="5084" y="933"/>
                    <a:pt x="5085" y="936"/>
                  </a:cubicBezTo>
                  <a:cubicBezTo>
                    <a:pt x="5086" y="939"/>
                    <a:pt x="5096" y="938"/>
                    <a:pt x="5087" y="945"/>
                  </a:cubicBezTo>
                  <a:cubicBezTo>
                    <a:pt x="5084" y="947"/>
                    <a:pt x="5080" y="949"/>
                    <a:pt x="5076" y="949"/>
                  </a:cubicBezTo>
                  <a:cubicBezTo>
                    <a:pt x="5068" y="949"/>
                    <a:pt x="5071" y="938"/>
                    <a:pt x="5064" y="938"/>
                  </a:cubicBezTo>
                  <a:cubicBezTo>
                    <a:pt x="5063" y="938"/>
                    <a:pt x="5062" y="938"/>
                    <a:pt x="5060" y="939"/>
                  </a:cubicBezTo>
                  <a:cubicBezTo>
                    <a:pt x="5052" y="942"/>
                    <a:pt x="5039" y="946"/>
                    <a:pt x="5032" y="951"/>
                  </a:cubicBezTo>
                  <a:cubicBezTo>
                    <a:pt x="5029" y="953"/>
                    <a:pt x="5027" y="958"/>
                    <a:pt x="5026" y="958"/>
                  </a:cubicBezTo>
                  <a:cubicBezTo>
                    <a:pt x="5011" y="965"/>
                    <a:pt x="4994" y="970"/>
                    <a:pt x="4979" y="978"/>
                  </a:cubicBezTo>
                  <a:cubicBezTo>
                    <a:pt x="4965" y="986"/>
                    <a:pt x="4961" y="990"/>
                    <a:pt x="4969" y="990"/>
                  </a:cubicBezTo>
                  <a:cubicBezTo>
                    <a:pt x="4972" y="990"/>
                    <a:pt x="4976" y="990"/>
                    <a:pt x="4981" y="989"/>
                  </a:cubicBezTo>
                  <a:lnTo>
                    <a:pt x="4981" y="989"/>
                  </a:lnTo>
                  <a:cubicBezTo>
                    <a:pt x="4967" y="994"/>
                    <a:pt x="4953" y="1000"/>
                    <a:pt x="4940" y="1000"/>
                  </a:cubicBezTo>
                  <a:cubicBezTo>
                    <a:pt x="4939" y="1000"/>
                    <a:pt x="4938" y="1000"/>
                    <a:pt x="4937" y="1000"/>
                  </a:cubicBezTo>
                  <a:cubicBezTo>
                    <a:pt x="4934" y="1000"/>
                    <a:pt x="4929" y="999"/>
                    <a:pt x="4924" y="999"/>
                  </a:cubicBezTo>
                  <a:cubicBezTo>
                    <a:pt x="4915" y="999"/>
                    <a:pt x="4905" y="1001"/>
                    <a:pt x="4898" y="1007"/>
                  </a:cubicBezTo>
                  <a:cubicBezTo>
                    <a:pt x="4889" y="1015"/>
                    <a:pt x="4890" y="1018"/>
                    <a:pt x="4876" y="1024"/>
                  </a:cubicBezTo>
                  <a:cubicBezTo>
                    <a:pt x="4871" y="1025"/>
                    <a:pt x="4860" y="1028"/>
                    <a:pt x="4855" y="1032"/>
                  </a:cubicBezTo>
                  <a:cubicBezTo>
                    <a:pt x="4856" y="1032"/>
                    <a:pt x="4858" y="1035"/>
                    <a:pt x="4854" y="1037"/>
                  </a:cubicBezTo>
                  <a:cubicBezTo>
                    <a:pt x="4843" y="1045"/>
                    <a:pt x="4822" y="1049"/>
                    <a:pt x="4809" y="1056"/>
                  </a:cubicBezTo>
                  <a:cubicBezTo>
                    <a:pt x="4798" y="1063"/>
                    <a:pt x="4789" y="1070"/>
                    <a:pt x="4779" y="1070"/>
                  </a:cubicBezTo>
                  <a:cubicBezTo>
                    <a:pt x="4778" y="1070"/>
                    <a:pt x="4776" y="1070"/>
                    <a:pt x="4774" y="1069"/>
                  </a:cubicBezTo>
                  <a:cubicBezTo>
                    <a:pt x="4773" y="1069"/>
                    <a:pt x="4773" y="1069"/>
                    <a:pt x="4772" y="1069"/>
                  </a:cubicBezTo>
                  <a:cubicBezTo>
                    <a:pt x="4762" y="1069"/>
                    <a:pt x="4735" y="1079"/>
                    <a:pt x="4731" y="1085"/>
                  </a:cubicBezTo>
                  <a:cubicBezTo>
                    <a:pt x="4729" y="1088"/>
                    <a:pt x="4731" y="1089"/>
                    <a:pt x="4736" y="1089"/>
                  </a:cubicBezTo>
                  <a:cubicBezTo>
                    <a:pt x="4741" y="1089"/>
                    <a:pt x="4749" y="1087"/>
                    <a:pt x="4753" y="1086"/>
                  </a:cubicBezTo>
                  <a:lnTo>
                    <a:pt x="4753" y="1086"/>
                  </a:lnTo>
                  <a:cubicBezTo>
                    <a:pt x="4743" y="1090"/>
                    <a:pt x="4733" y="1094"/>
                    <a:pt x="4723" y="1094"/>
                  </a:cubicBezTo>
                  <a:cubicBezTo>
                    <a:pt x="4717" y="1094"/>
                    <a:pt x="4712" y="1094"/>
                    <a:pt x="4706" y="1094"/>
                  </a:cubicBezTo>
                  <a:cubicBezTo>
                    <a:pt x="4704" y="1094"/>
                    <a:pt x="4701" y="1094"/>
                    <a:pt x="4697" y="1094"/>
                  </a:cubicBezTo>
                  <a:cubicBezTo>
                    <a:pt x="4680" y="1099"/>
                    <a:pt x="4677" y="1108"/>
                    <a:pt x="4660" y="1109"/>
                  </a:cubicBezTo>
                  <a:cubicBezTo>
                    <a:pt x="4659" y="1109"/>
                    <a:pt x="4659" y="1109"/>
                    <a:pt x="4658" y="1109"/>
                  </a:cubicBezTo>
                  <a:cubicBezTo>
                    <a:pt x="4654" y="1109"/>
                    <a:pt x="4645" y="1107"/>
                    <a:pt x="4638" y="1107"/>
                  </a:cubicBezTo>
                  <a:cubicBezTo>
                    <a:pt x="4632" y="1107"/>
                    <a:pt x="4628" y="1108"/>
                    <a:pt x="4628" y="1113"/>
                  </a:cubicBezTo>
                  <a:cubicBezTo>
                    <a:pt x="4628" y="1119"/>
                    <a:pt x="4629" y="1130"/>
                    <a:pt x="4611" y="1130"/>
                  </a:cubicBezTo>
                  <a:cubicBezTo>
                    <a:pt x="4610" y="1130"/>
                    <a:pt x="4610" y="1130"/>
                    <a:pt x="4609" y="1130"/>
                  </a:cubicBezTo>
                  <a:cubicBezTo>
                    <a:pt x="4600" y="1130"/>
                    <a:pt x="4597" y="1128"/>
                    <a:pt x="4590" y="1128"/>
                  </a:cubicBezTo>
                  <a:cubicBezTo>
                    <a:pt x="4587" y="1128"/>
                    <a:pt x="4584" y="1128"/>
                    <a:pt x="4580" y="1128"/>
                  </a:cubicBezTo>
                  <a:cubicBezTo>
                    <a:pt x="4576" y="1129"/>
                    <a:pt x="4540" y="1138"/>
                    <a:pt x="4540" y="1142"/>
                  </a:cubicBezTo>
                  <a:cubicBezTo>
                    <a:pt x="4541" y="1146"/>
                    <a:pt x="4557" y="1155"/>
                    <a:pt x="4536" y="1159"/>
                  </a:cubicBezTo>
                  <a:cubicBezTo>
                    <a:pt x="4534" y="1159"/>
                    <a:pt x="4533" y="1160"/>
                    <a:pt x="4532" y="1160"/>
                  </a:cubicBezTo>
                  <a:cubicBezTo>
                    <a:pt x="4523" y="1160"/>
                    <a:pt x="4529" y="1151"/>
                    <a:pt x="4522" y="1149"/>
                  </a:cubicBezTo>
                  <a:lnTo>
                    <a:pt x="4522" y="1149"/>
                  </a:lnTo>
                  <a:cubicBezTo>
                    <a:pt x="4523" y="1149"/>
                    <a:pt x="4512" y="1163"/>
                    <a:pt x="4510" y="1165"/>
                  </a:cubicBezTo>
                  <a:cubicBezTo>
                    <a:pt x="4506" y="1169"/>
                    <a:pt x="4503" y="1170"/>
                    <a:pt x="4500" y="1170"/>
                  </a:cubicBezTo>
                  <a:cubicBezTo>
                    <a:pt x="4497" y="1170"/>
                    <a:pt x="4495" y="1169"/>
                    <a:pt x="4492" y="1168"/>
                  </a:cubicBezTo>
                  <a:cubicBezTo>
                    <a:pt x="4490" y="1167"/>
                    <a:pt x="4487" y="1167"/>
                    <a:pt x="4484" y="1167"/>
                  </a:cubicBezTo>
                  <a:cubicBezTo>
                    <a:pt x="4470" y="1167"/>
                    <a:pt x="4446" y="1172"/>
                    <a:pt x="4436" y="1177"/>
                  </a:cubicBezTo>
                  <a:cubicBezTo>
                    <a:pt x="4422" y="1184"/>
                    <a:pt x="4444" y="1198"/>
                    <a:pt x="4437" y="1200"/>
                  </a:cubicBezTo>
                  <a:cubicBezTo>
                    <a:pt x="4435" y="1201"/>
                    <a:pt x="4433" y="1201"/>
                    <a:pt x="4431" y="1201"/>
                  </a:cubicBezTo>
                  <a:cubicBezTo>
                    <a:pt x="4425" y="1201"/>
                    <a:pt x="4422" y="1198"/>
                    <a:pt x="4418" y="1197"/>
                  </a:cubicBezTo>
                  <a:cubicBezTo>
                    <a:pt x="4415" y="1197"/>
                    <a:pt x="4413" y="1197"/>
                    <a:pt x="4410" y="1197"/>
                  </a:cubicBezTo>
                  <a:cubicBezTo>
                    <a:pt x="4403" y="1197"/>
                    <a:pt x="4395" y="1198"/>
                    <a:pt x="4388" y="1199"/>
                  </a:cubicBezTo>
                  <a:cubicBezTo>
                    <a:pt x="4373" y="1203"/>
                    <a:pt x="4343" y="1198"/>
                    <a:pt x="4334" y="1204"/>
                  </a:cubicBezTo>
                  <a:cubicBezTo>
                    <a:pt x="4329" y="1207"/>
                    <a:pt x="4323" y="1219"/>
                    <a:pt x="4318" y="1219"/>
                  </a:cubicBezTo>
                  <a:cubicBezTo>
                    <a:pt x="4317" y="1219"/>
                    <a:pt x="4317" y="1219"/>
                    <a:pt x="4316" y="1218"/>
                  </a:cubicBezTo>
                  <a:cubicBezTo>
                    <a:pt x="4313" y="1217"/>
                    <a:pt x="4311" y="1215"/>
                    <a:pt x="4307" y="1215"/>
                  </a:cubicBezTo>
                  <a:cubicBezTo>
                    <a:pt x="4305" y="1215"/>
                    <a:pt x="4303" y="1215"/>
                    <a:pt x="4301" y="1216"/>
                  </a:cubicBezTo>
                  <a:cubicBezTo>
                    <a:pt x="4278" y="1221"/>
                    <a:pt x="4273" y="1240"/>
                    <a:pt x="4252" y="1247"/>
                  </a:cubicBezTo>
                  <a:cubicBezTo>
                    <a:pt x="4247" y="1249"/>
                    <a:pt x="4243" y="1249"/>
                    <a:pt x="4239" y="1249"/>
                  </a:cubicBezTo>
                  <a:cubicBezTo>
                    <a:pt x="4226" y="1249"/>
                    <a:pt x="4215" y="1243"/>
                    <a:pt x="4204" y="1243"/>
                  </a:cubicBezTo>
                  <a:cubicBezTo>
                    <a:pt x="4202" y="1243"/>
                    <a:pt x="4200" y="1243"/>
                    <a:pt x="4198" y="1244"/>
                  </a:cubicBezTo>
                  <a:cubicBezTo>
                    <a:pt x="4192" y="1245"/>
                    <a:pt x="4201" y="1251"/>
                    <a:pt x="4204" y="1251"/>
                  </a:cubicBezTo>
                  <a:cubicBezTo>
                    <a:pt x="4204" y="1251"/>
                    <a:pt x="4204" y="1251"/>
                    <a:pt x="4204" y="1251"/>
                  </a:cubicBezTo>
                  <a:lnTo>
                    <a:pt x="4204" y="1251"/>
                  </a:lnTo>
                  <a:cubicBezTo>
                    <a:pt x="4202" y="1251"/>
                    <a:pt x="4200" y="1252"/>
                    <a:pt x="4198" y="1252"/>
                  </a:cubicBezTo>
                  <a:cubicBezTo>
                    <a:pt x="4192" y="1252"/>
                    <a:pt x="4188" y="1249"/>
                    <a:pt x="4182" y="1249"/>
                  </a:cubicBezTo>
                  <a:cubicBezTo>
                    <a:pt x="4180" y="1249"/>
                    <a:pt x="4178" y="1250"/>
                    <a:pt x="4175" y="1251"/>
                  </a:cubicBezTo>
                  <a:cubicBezTo>
                    <a:pt x="4160" y="1255"/>
                    <a:pt x="4150" y="1261"/>
                    <a:pt x="4134" y="1266"/>
                  </a:cubicBezTo>
                  <a:cubicBezTo>
                    <a:pt x="4135" y="1265"/>
                    <a:pt x="4136" y="1265"/>
                    <a:pt x="4136" y="1265"/>
                  </a:cubicBezTo>
                  <a:lnTo>
                    <a:pt x="4136" y="1265"/>
                  </a:lnTo>
                  <a:cubicBezTo>
                    <a:pt x="4137" y="1265"/>
                    <a:pt x="4122" y="1270"/>
                    <a:pt x="4117" y="1273"/>
                  </a:cubicBezTo>
                  <a:cubicBezTo>
                    <a:pt x="4110" y="1279"/>
                    <a:pt x="4104" y="1279"/>
                    <a:pt x="4096" y="1280"/>
                  </a:cubicBezTo>
                  <a:cubicBezTo>
                    <a:pt x="4080" y="1280"/>
                    <a:pt x="4059" y="1287"/>
                    <a:pt x="4044" y="1294"/>
                  </a:cubicBezTo>
                  <a:cubicBezTo>
                    <a:pt x="4039" y="1297"/>
                    <a:pt x="4026" y="1310"/>
                    <a:pt x="4021" y="1310"/>
                  </a:cubicBezTo>
                  <a:cubicBezTo>
                    <a:pt x="4020" y="1310"/>
                    <a:pt x="4020" y="1310"/>
                    <a:pt x="4020" y="1309"/>
                  </a:cubicBezTo>
                  <a:cubicBezTo>
                    <a:pt x="4017" y="1303"/>
                    <a:pt x="4015" y="1297"/>
                    <a:pt x="4009" y="1297"/>
                  </a:cubicBezTo>
                  <a:cubicBezTo>
                    <a:pt x="4005" y="1297"/>
                    <a:pt x="4000" y="1299"/>
                    <a:pt x="3992" y="1305"/>
                  </a:cubicBezTo>
                  <a:cubicBezTo>
                    <a:pt x="3987" y="1309"/>
                    <a:pt x="3981" y="1315"/>
                    <a:pt x="3975" y="1320"/>
                  </a:cubicBezTo>
                  <a:lnTo>
                    <a:pt x="3975" y="1320"/>
                  </a:lnTo>
                  <a:cubicBezTo>
                    <a:pt x="3976" y="1317"/>
                    <a:pt x="3976" y="1314"/>
                    <a:pt x="3975" y="1313"/>
                  </a:cubicBezTo>
                  <a:lnTo>
                    <a:pt x="3975" y="1313"/>
                  </a:lnTo>
                  <a:cubicBezTo>
                    <a:pt x="3967" y="1315"/>
                    <a:pt x="3953" y="1318"/>
                    <a:pt x="3955" y="1324"/>
                  </a:cubicBezTo>
                  <a:cubicBezTo>
                    <a:pt x="3955" y="1324"/>
                    <a:pt x="3962" y="1326"/>
                    <a:pt x="3966" y="1326"/>
                  </a:cubicBezTo>
                  <a:lnTo>
                    <a:pt x="3966" y="1326"/>
                  </a:lnTo>
                  <a:cubicBezTo>
                    <a:pt x="3960" y="1329"/>
                    <a:pt x="3954" y="1331"/>
                    <a:pt x="3948" y="1331"/>
                  </a:cubicBezTo>
                  <a:cubicBezTo>
                    <a:pt x="3946" y="1331"/>
                    <a:pt x="3944" y="1331"/>
                    <a:pt x="3943" y="1331"/>
                  </a:cubicBezTo>
                  <a:cubicBezTo>
                    <a:pt x="3932" y="1330"/>
                    <a:pt x="3923" y="1325"/>
                    <a:pt x="3911" y="1325"/>
                  </a:cubicBezTo>
                  <a:cubicBezTo>
                    <a:pt x="3909" y="1325"/>
                    <a:pt x="3906" y="1326"/>
                    <a:pt x="3904" y="1326"/>
                  </a:cubicBezTo>
                  <a:cubicBezTo>
                    <a:pt x="3889" y="1328"/>
                    <a:pt x="3889" y="1333"/>
                    <a:pt x="3879" y="1335"/>
                  </a:cubicBezTo>
                  <a:cubicBezTo>
                    <a:pt x="3877" y="1336"/>
                    <a:pt x="3875" y="1336"/>
                    <a:pt x="3874" y="1336"/>
                  </a:cubicBezTo>
                  <a:cubicBezTo>
                    <a:pt x="3867" y="1336"/>
                    <a:pt x="3861" y="1334"/>
                    <a:pt x="3854" y="1334"/>
                  </a:cubicBezTo>
                  <a:cubicBezTo>
                    <a:pt x="3852" y="1334"/>
                    <a:pt x="3850" y="1334"/>
                    <a:pt x="3848" y="1335"/>
                  </a:cubicBezTo>
                  <a:cubicBezTo>
                    <a:pt x="3845" y="1335"/>
                    <a:pt x="3843" y="1341"/>
                    <a:pt x="3841" y="1342"/>
                  </a:cubicBezTo>
                  <a:cubicBezTo>
                    <a:pt x="3836" y="1346"/>
                    <a:pt x="3831" y="1347"/>
                    <a:pt x="3826" y="1347"/>
                  </a:cubicBezTo>
                  <a:cubicBezTo>
                    <a:pt x="3816" y="1347"/>
                    <a:pt x="3806" y="1342"/>
                    <a:pt x="3798" y="1342"/>
                  </a:cubicBezTo>
                  <a:cubicBezTo>
                    <a:pt x="3797" y="1342"/>
                    <a:pt x="3796" y="1342"/>
                    <a:pt x="3795" y="1342"/>
                  </a:cubicBezTo>
                  <a:lnTo>
                    <a:pt x="3795" y="1342"/>
                  </a:lnTo>
                  <a:cubicBezTo>
                    <a:pt x="3795" y="1342"/>
                    <a:pt x="3795" y="1342"/>
                    <a:pt x="3795" y="1342"/>
                  </a:cubicBezTo>
                  <a:cubicBezTo>
                    <a:pt x="3801" y="1342"/>
                    <a:pt x="3808" y="1361"/>
                    <a:pt x="3788" y="1361"/>
                  </a:cubicBezTo>
                  <a:cubicBezTo>
                    <a:pt x="3786" y="1361"/>
                    <a:pt x="3784" y="1361"/>
                    <a:pt x="3781" y="1361"/>
                  </a:cubicBezTo>
                  <a:cubicBezTo>
                    <a:pt x="3773" y="1359"/>
                    <a:pt x="3770" y="1359"/>
                    <a:pt x="3767" y="1359"/>
                  </a:cubicBezTo>
                  <a:cubicBezTo>
                    <a:pt x="3764" y="1359"/>
                    <a:pt x="3759" y="1359"/>
                    <a:pt x="3749" y="1362"/>
                  </a:cubicBezTo>
                  <a:cubicBezTo>
                    <a:pt x="3747" y="1362"/>
                    <a:pt x="3746" y="1362"/>
                    <a:pt x="3745" y="1362"/>
                  </a:cubicBezTo>
                  <a:cubicBezTo>
                    <a:pt x="3739" y="1362"/>
                    <a:pt x="3737" y="1360"/>
                    <a:pt x="3737" y="1356"/>
                  </a:cubicBezTo>
                  <a:lnTo>
                    <a:pt x="3737" y="1356"/>
                  </a:lnTo>
                  <a:cubicBezTo>
                    <a:pt x="3739" y="1370"/>
                    <a:pt x="3683" y="1370"/>
                    <a:pt x="3686" y="1384"/>
                  </a:cubicBezTo>
                  <a:cubicBezTo>
                    <a:pt x="3686" y="1382"/>
                    <a:pt x="3682" y="1381"/>
                    <a:pt x="3677" y="1381"/>
                  </a:cubicBezTo>
                  <a:cubicBezTo>
                    <a:pt x="3665" y="1381"/>
                    <a:pt x="3644" y="1387"/>
                    <a:pt x="3636" y="1389"/>
                  </a:cubicBezTo>
                  <a:cubicBezTo>
                    <a:pt x="3628" y="1391"/>
                    <a:pt x="3618" y="1395"/>
                    <a:pt x="3610" y="1398"/>
                  </a:cubicBezTo>
                  <a:cubicBezTo>
                    <a:pt x="3611" y="1398"/>
                    <a:pt x="3604" y="1409"/>
                    <a:pt x="3602" y="1409"/>
                  </a:cubicBezTo>
                  <a:cubicBezTo>
                    <a:pt x="3602" y="1409"/>
                    <a:pt x="3602" y="1409"/>
                    <a:pt x="3602" y="1409"/>
                  </a:cubicBezTo>
                  <a:cubicBezTo>
                    <a:pt x="3596" y="1406"/>
                    <a:pt x="3599" y="1395"/>
                    <a:pt x="3598" y="1390"/>
                  </a:cubicBezTo>
                  <a:lnTo>
                    <a:pt x="3598" y="1390"/>
                  </a:lnTo>
                  <a:cubicBezTo>
                    <a:pt x="3590" y="1396"/>
                    <a:pt x="3580" y="1400"/>
                    <a:pt x="3579" y="1407"/>
                  </a:cubicBezTo>
                  <a:cubicBezTo>
                    <a:pt x="3578" y="1414"/>
                    <a:pt x="3578" y="1423"/>
                    <a:pt x="3559" y="1426"/>
                  </a:cubicBezTo>
                  <a:cubicBezTo>
                    <a:pt x="3559" y="1423"/>
                    <a:pt x="3562" y="1409"/>
                    <a:pt x="3557" y="1408"/>
                  </a:cubicBezTo>
                  <a:cubicBezTo>
                    <a:pt x="3556" y="1408"/>
                    <a:pt x="3555" y="1408"/>
                    <a:pt x="3555" y="1408"/>
                  </a:cubicBezTo>
                  <a:cubicBezTo>
                    <a:pt x="3547" y="1408"/>
                    <a:pt x="3538" y="1417"/>
                    <a:pt x="3536" y="1420"/>
                  </a:cubicBezTo>
                  <a:cubicBezTo>
                    <a:pt x="3529" y="1422"/>
                    <a:pt x="3522" y="1423"/>
                    <a:pt x="3516" y="1423"/>
                  </a:cubicBezTo>
                  <a:cubicBezTo>
                    <a:pt x="3514" y="1423"/>
                    <a:pt x="3513" y="1423"/>
                    <a:pt x="3511" y="1423"/>
                  </a:cubicBezTo>
                  <a:cubicBezTo>
                    <a:pt x="3507" y="1422"/>
                    <a:pt x="3499" y="1419"/>
                    <a:pt x="3493" y="1419"/>
                  </a:cubicBezTo>
                  <a:cubicBezTo>
                    <a:pt x="3493" y="1419"/>
                    <a:pt x="3492" y="1419"/>
                    <a:pt x="3491" y="1419"/>
                  </a:cubicBezTo>
                  <a:cubicBezTo>
                    <a:pt x="3480" y="1422"/>
                    <a:pt x="3482" y="1435"/>
                    <a:pt x="3473" y="1435"/>
                  </a:cubicBezTo>
                  <a:cubicBezTo>
                    <a:pt x="3472" y="1435"/>
                    <a:pt x="3465" y="1432"/>
                    <a:pt x="3461" y="1431"/>
                  </a:cubicBezTo>
                  <a:cubicBezTo>
                    <a:pt x="3456" y="1431"/>
                    <a:pt x="3449" y="1432"/>
                    <a:pt x="3443" y="1433"/>
                  </a:cubicBezTo>
                  <a:cubicBezTo>
                    <a:pt x="3428" y="1437"/>
                    <a:pt x="3417" y="1442"/>
                    <a:pt x="3401" y="1446"/>
                  </a:cubicBezTo>
                  <a:cubicBezTo>
                    <a:pt x="3399" y="1447"/>
                    <a:pt x="3397" y="1447"/>
                    <a:pt x="3395" y="1447"/>
                  </a:cubicBezTo>
                  <a:cubicBezTo>
                    <a:pt x="3390" y="1447"/>
                    <a:pt x="3386" y="1446"/>
                    <a:pt x="3382" y="1446"/>
                  </a:cubicBezTo>
                  <a:cubicBezTo>
                    <a:pt x="3380" y="1446"/>
                    <a:pt x="3377" y="1446"/>
                    <a:pt x="3373" y="1448"/>
                  </a:cubicBezTo>
                  <a:cubicBezTo>
                    <a:pt x="3366" y="1451"/>
                    <a:pt x="3363" y="1454"/>
                    <a:pt x="3364" y="1458"/>
                  </a:cubicBezTo>
                  <a:lnTo>
                    <a:pt x="3364" y="1458"/>
                  </a:lnTo>
                  <a:cubicBezTo>
                    <a:pt x="3362" y="1451"/>
                    <a:pt x="3361" y="1446"/>
                    <a:pt x="3353" y="1446"/>
                  </a:cubicBezTo>
                  <a:cubicBezTo>
                    <a:pt x="3349" y="1446"/>
                    <a:pt x="3345" y="1447"/>
                    <a:pt x="3339" y="1448"/>
                  </a:cubicBezTo>
                  <a:cubicBezTo>
                    <a:pt x="3340" y="1449"/>
                    <a:pt x="3341" y="1454"/>
                    <a:pt x="3340" y="1454"/>
                  </a:cubicBezTo>
                  <a:cubicBezTo>
                    <a:pt x="3340" y="1454"/>
                    <a:pt x="3340" y="1454"/>
                    <a:pt x="3340" y="1453"/>
                  </a:cubicBezTo>
                  <a:cubicBezTo>
                    <a:pt x="3327" y="1456"/>
                    <a:pt x="3280" y="1461"/>
                    <a:pt x="3272" y="1468"/>
                  </a:cubicBezTo>
                  <a:cubicBezTo>
                    <a:pt x="3271" y="1469"/>
                    <a:pt x="3284" y="1479"/>
                    <a:pt x="3273" y="1480"/>
                  </a:cubicBezTo>
                  <a:cubicBezTo>
                    <a:pt x="3272" y="1480"/>
                    <a:pt x="3271" y="1480"/>
                    <a:pt x="3270" y="1480"/>
                  </a:cubicBezTo>
                  <a:cubicBezTo>
                    <a:pt x="3261" y="1480"/>
                    <a:pt x="3250" y="1477"/>
                    <a:pt x="3241" y="1477"/>
                  </a:cubicBezTo>
                  <a:cubicBezTo>
                    <a:pt x="3238" y="1477"/>
                    <a:pt x="3234" y="1477"/>
                    <a:pt x="3231" y="1477"/>
                  </a:cubicBezTo>
                  <a:cubicBezTo>
                    <a:pt x="3208" y="1477"/>
                    <a:pt x="3182" y="1479"/>
                    <a:pt x="3159" y="1486"/>
                  </a:cubicBezTo>
                  <a:cubicBezTo>
                    <a:pt x="3144" y="1489"/>
                    <a:pt x="3137" y="1496"/>
                    <a:pt x="3122" y="1500"/>
                  </a:cubicBezTo>
                  <a:cubicBezTo>
                    <a:pt x="3099" y="1504"/>
                    <a:pt x="3101" y="1508"/>
                    <a:pt x="3094" y="1518"/>
                  </a:cubicBezTo>
                  <a:lnTo>
                    <a:pt x="3094" y="1518"/>
                  </a:lnTo>
                  <a:cubicBezTo>
                    <a:pt x="3096" y="1515"/>
                    <a:pt x="3077" y="1508"/>
                    <a:pt x="3065" y="1508"/>
                  </a:cubicBezTo>
                  <a:cubicBezTo>
                    <a:pt x="3060" y="1508"/>
                    <a:pt x="3057" y="1509"/>
                    <a:pt x="3056" y="1512"/>
                  </a:cubicBezTo>
                  <a:cubicBezTo>
                    <a:pt x="3053" y="1519"/>
                    <a:pt x="3093" y="1523"/>
                    <a:pt x="3090" y="1530"/>
                  </a:cubicBezTo>
                  <a:cubicBezTo>
                    <a:pt x="3090" y="1530"/>
                    <a:pt x="3058" y="1524"/>
                    <a:pt x="3056" y="1524"/>
                  </a:cubicBezTo>
                  <a:cubicBezTo>
                    <a:pt x="3044" y="1520"/>
                    <a:pt x="3027" y="1514"/>
                    <a:pt x="3026" y="1507"/>
                  </a:cubicBezTo>
                  <a:lnTo>
                    <a:pt x="3026" y="1507"/>
                  </a:lnTo>
                  <a:cubicBezTo>
                    <a:pt x="3028" y="1521"/>
                    <a:pt x="2998" y="1519"/>
                    <a:pt x="2984" y="1528"/>
                  </a:cubicBezTo>
                  <a:cubicBezTo>
                    <a:pt x="2978" y="1529"/>
                    <a:pt x="2974" y="1530"/>
                    <a:pt x="2971" y="1530"/>
                  </a:cubicBezTo>
                  <a:cubicBezTo>
                    <a:pt x="2965" y="1530"/>
                    <a:pt x="2965" y="1527"/>
                    <a:pt x="2966" y="1521"/>
                  </a:cubicBezTo>
                  <a:cubicBezTo>
                    <a:pt x="2967" y="1514"/>
                    <a:pt x="2950" y="1520"/>
                    <a:pt x="2949" y="1515"/>
                  </a:cubicBezTo>
                  <a:lnTo>
                    <a:pt x="2949" y="1515"/>
                  </a:lnTo>
                  <a:lnTo>
                    <a:pt x="2953" y="1540"/>
                  </a:lnTo>
                  <a:cubicBezTo>
                    <a:pt x="2951" y="1540"/>
                    <a:pt x="2950" y="1540"/>
                    <a:pt x="2949" y="1540"/>
                  </a:cubicBezTo>
                  <a:cubicBezTo>
                    <a:pt x="2933" y="1540"/>
                    <a:pt x="2925" y="1525"/>
                    <a:pt x="2923" y="1525"/>
                  </a:cubicBezTo>
                  <a:cubicBezTo>
                    <a:pt x="2923" y="1525"/>
                    <a:pt x="2923" y="1525"/>
                    <a:pt x="2923" y="1525"/>
                  </a:cubicBezTo>
                  <a:cubicBezTo>
                    <a:pt x="2913" y="1529"/>
                    <a:pt x="2900" y="1542"/>
                    <a:pt x="2886" y="1542"/>
                  </a:cubicBezTo>
                  <a:cubicBezTo>
                    <a:pt x="2884" y="1542"/>
                    <a:pt x="2881" y="1542"/>
                    <a:pt x="2879" y="1541"/>
                  </a:cubicBezTo>
                  <a:cubicBezTo>
                    <a:pt x="2874" y="1540"/>
                    <a:pt x="2861" y="1538"/>
                    <a:pt x="2848" y="1538"/>
                  </a:cubicBezTo>
                  <a:cubicBezTo>
                    <a:pt x="2831" y="1538"/>
                    <a:pt x="2814" y="1541"/>
                    <a:pt x="2809" y="1548"/>
                  </a:cubicBezTo>
                  <a:cubicBezTo>
                    <a:pt x="2806" y="1555"/>
                    <a:pt x="2777" y="1552"/>
                    <a:pt x="2767" y="1560"/>
                  </a:cubicBezTo>
                  <a:cubicBezTo>
                    <a:pt x="2763" y="1563"/>
                    <a:pt x="2760" y="1565"/>
                    <a:pt x="2757" y="1565"/>
                  </a:cubicBezTo>
                  <a:cubicBezTo>
                    <a:pt x="2748" y="1565"/>
                    <a:pt x="2744" y="1555"/>
                    <a:pt x="2735" y="1555"/>
                  </a:cubicBezTo>
                  <a:cubicBezTo>
                    <a:pt x="2721" y="1555"/>
                    <a:pt x="2716" y="1564"/>
                    <a:pt x="2703" y="1565"/>
                  </a:cubicBezTo>
                  <a:cubicBezTo>
                    <a:pt x="2700" y="1565"/>
                    <a:pt x="2698" y="1566"/>
                    <a:pt x="2696" y="1566"/>
                  </a:cubicBezTo>
                  <a:cubicBezTo>
                    <a:pt x="2689" y="1566"/>
                    <a:pt x="2692" y="1562"/>
                    <a:pt x="2692" y="1558"/>
                  </a:cubicBezTo>
                  <a:cubicBezTo>
                    <a:pt x="2693" y="1556"/>
                    <a:pt x="2692" y="1556"/>
                    <a:pt x="2690" y="1556"/>
                  </a:cubicBezTo>
                  <a:cubicBezTo>
                    <a:pt x="2685" y="1556"/>
                    <a:pt x="2672" y="1561"/>
                    <a:pt x="2671" y="1562"/>
                  </a:cubicBezTo>
                  <a:cubicBezTo>
                    <a:pt x="2667" y="1564"/>
                    <a:pt x="2664" y="1565"/>
                    <a:pt x="2662" y="1565"/>
                  </a:cubicBezTo>
                  <a:cubicBezTo>
                    <a:pt x="2659" y="1565"/>
                    <a:pt x="2657" y="1564"/>
                    <a:pt x="2654" y="1564"/>
                  </a:cubicBezTo>
                  <a:cubicBezTo>
                    <a:pt x="2654" y="1564"/>
                    <a:pt x="2653" y="1564"/>
                    <a:pt x="2653" y="1564"/>
                  </a:cubicBezTo>
                  <a:cubicBezTo>
                    <a:pt x="2640" y="1564"/>
                    <a:pt x="2651" y="1583"/>
                    <a:pt x="2643" y="1583"/>
                  </a:cubicBezTo>
                  <a:cubicBezTo>
                    <a:pt x="2641" y="1583"/>
                    <a:pt x="2638" y="1581"/>
                    <a:pt x="2633" y="1578"/>
                  </a:cubicBezTo>
                  <a:cubicBezTo>
                    <a:pt x="2628" y="1575"/>
                    <a:pt x="2621" y="1573"/>
                    <a:pt x="2613" y="1573"/>
                  </a:cubicBezTo>
                  <a:cubicBezTo>
                    <a:pt x="2603" y="1573"/>
                    <a:pt x="2592" y="1576"/>
                    <a:pt x="2585" y="1583"/>
                  </a:cubicBezTo>
                  <a:cubicBezTo>
                    <a:pt x="2577" y="1588"/>
                    <a:pt x="2570" y="1592"/>
                    <a:pt x="2563" y="1592"/>
                  </a:cubicBezTo>
                  <a:cubicBezTo>
                    <a:pt x="2558" y="1592"/>
                    <a:pt x="2552" y="1590"/>
                    <a:pt x="2547" y="1584"/>
                  </a:cubicBezTo>
                  <a:cubicBezTo>
                    <a:pt x="2545" y="1583"/>
                    <a:pt x="2544" y="1583"/>
                    <a:pt x="2541" y="1583"/>
                  </a:cubicBezTo>
                  <a:cubicBezTo>
                    <a:pt x="2531" y="1583"/>
                    <a:pt x="2511" y="1592"/>
                    <a:pt x="2499" y="1592"/>
                  </a:cubicBezTo>
                  <a:cubicBezTo>
                    <a:pt x="2496" y="1592"/>
                    <a:pt x="2494" y="1592"/>
                    <a:pt x="2492" y="1590"/>
                  </a:cubicBezTo>
                  <a:lnTo>
                    <a:pt x="2492" y="1590"/>
                  </a:lnTo>
                  <a:cubicBezTo>
                    <a:pt x="2498" y="1595"/>
                    <a:pt x="2470" y="1610"/>
                    <a:pt x="2461" y="1610"/>
                  </a:cubicBezTo>
                  <a:cubicBezTo>
                    <a:pt x="2457" y="1610"/>
                    <a:pt x="2456" y="1608"/>
                    <a:pt x="2460" y="1603"/>
                  </a:cubicBezTo>
                  <a:cubicBezTo>
                    <a:pt x="2460" y="1597"/>
                    <a:pt x="2457" y="1595"/>
                    <a:pt x="2452" y="1595"/>
                  </a:cubicBezTo>
                  <a:cubicBezTo>
                    <a:pt x="2444" y="1595"/>
                    <a:pt x="2430" y="1603"/>
                    <a:pt x="2419" y="1605"/>
                  </a:cubicBezTo>
                  <a:cubicBezTo>
                    <a:pt x="2412" y="1607"/>
                    <a:pt x="2402" y="1608"/>
                    <a:pt x="2394" y="1608"/>
                  </a:cubicBezTo>
                  <a:cubicBezTo>
                    <a:pt x="2391" y="1608"/>
                    <a:pt x="2389" y="1608"/>
                    <a:pt x="2387" y="1608"/>
                  </a:cubicBezTo>
                  <a:cubicBezTo>
                    <a:pt x="2382" y="1606"/>
                    <a:pt x="2384" y="1604"/>
                    <a:pt x="2379" y="1604"/>
                  </a:cubicBezTo>
                  <a:cubicBezTo>
                    <a:pt x="2378" y="1604"/>
                    <a:pt x="2377" y="1604"/>
                    <a:pt x="2376" y="1604"/>
                  </a:cubicBezTo>
                  <a:cubicBezTo>
                    <a:pt x="2364" y="1605"/>
                    <a:pt x="2328" y="1612"/>
                    <a:pt x="2329" y="1619"/>
                  </a:cubicBezTo>
                  <a:cubicBezTo>
                    <a:pt x="2328" y="1614"/>
                    <a:pt x="2330" y="1608"/>
                    <a:pt x="2319" y="1608"/>
                  </a:cubicBezTo>
                  <a:cubicBezTo>
                    <a:pt x="2318" y="1608"/>
                    <a:pt x="2316" y="1608"/>
                    <a:pt x="2314" y="1608"/>
                  </a:cubicBezTo>
                  <a:cubicBezTo>
                    <a:pt x="2307" y="1608"/>
                    <a:pt x="2295" y="1616"/>
                    <a:pt x="2288" y="1616"/>
                  </a:cubicBezTo>
                  <a:cubicBezTo>
                    <a:pt x="2287" y="1616"/>
                    <a:pt x="2286" y="1615"/>
                    <a:pt x="2285" y="1614"/>
                  </a:cubicBezTo>
                  <a:cubicBezTo>
                    <a:pt x="2285" y="1614"/>
                    <a:pt x="2274" y="1617"/>
                    <a:pt x="2274" y="1619"/>
                  </a:cubicBezTo>
                  <a:cubicBezTo>
                    <a:pt x="2274" y="1621"/>
                    <a:pt x="2272" y="1622"/>
                    <a:pt x="2269" y="1622"/>
                  </a:cubicBezTo>
                  <a:cubicBezTo>
                    <a:pt x="2266" y="1622"/>
                    <a:pt x="2263" y="1621"/>
                    <a:pt x="2261" y="1621"/>
                  </a:cubicBezTo>
                  <a:cubicBezTo>
                    <a:pt x="2254" y="1620"/>
                    <a:pt x="2246" y="1619"/>
                    <a:pt x="2239" y="1619"/>
                  </a:cubicBezTo>
                  <a:cubicBezTo>
                    <a:pt x="2228" y="1619"/>
                    <a:pt x="2219" y="1622"/>
                    <a:pt x="2220" y="1632"/>
                  </a:cubicBezTo>
                  <a:cubicBezTo>
                    <a:pt x="2219" y="1630"/>
                    <a:pt x="2219" y="1621"/>
                    <a:pt x="2212" y="1621"/>
                  </a:cubicBezTo>
                  <a:cubicBezTo>
                    <a:pt x="2211" y="1621"/>
                    <a:pt x="2209" y="1621"/>
                    <a:pt x="2206" y="1623"/>
                  </a:cubicBezTo>
                  <a:cubicBezTo>
                    <a:pt x="2196" y="1629"/>
                    <a:pt x="2198" y="1631"/>
                    <a:pt x="2182" y="1631"/>
                  </a:cubicBezTo>
                  <a:cubicBezTo>
                    <a:pt x="2192" y="1631"/>
                    <a:pt x="2189" y="1620"/>
                    <a:pt x="2177" y="1620"/>
                  </a:cubicBezTo>
                  <a:cubicBezTo>
                    <a:pt x="2176" y="1620"/>
                    <a:pt x="2176" y="1620"/>
                    <a:pt x="2175" y="1620"/>
                  </a:cubicBezTo>
                  <a:cubicBezTo>
                    <a:pt x="2165" y="1620"/>
                    <a:pt x="2154" y="1622"/>
                    <a:pt x="2144" y="1624"/>
                  </a:cubicBezTo>
                  <a:cubicBezTo>
                    <a:pt x="2122" y="1631"/>
                    <a:pt x="2121" y="1633"/>
                    <a:pt x="2121" y="1643"/>
                  </a:cubicBezTo>
                  <a:cubicBezTo>
                    <a:pt x="2117" y="1643"/>
                    <a:pt x="2114" y="1643"/>
                    <a:pt x="2112" y="1643"/>
                  </a:cubicBezTo>
                  <a:cubicBezTo>
                    <a:pt x="2103" y="1643"/>
                    <a:pt x="2104" y="1641"/>
                    <a:pt x="2098" y="1636"/>
                  </a:cubicBezTo>
                  <a:cubicBezTo>
                    <a:pt x="2098" y="1636"/>
                    <a:pt x="2088" y="1646"/>
                    <a:pt x="2088" y="1649"/>
                  </a:cubicBezTo>
                  <a:cubicBezTo>
                    <a:pt x="2088" y="1639"/>
                    <a:pt x="2082" y="1633"/>
                    <a:pt x="2076" y="1624"/>
                  </a:cubicBezTo>
                  <a:cubicBezTo>
                    <a:pt x="2066" y="1631"/>
                    <a:pt x="2058" y="1636"/>
                    <a:pt x="2050" y="1643"/>
                  </a:cubicBezTo>
                  <a:cubicBezTo>
                    <a:pt x="2041" y="1649"/>
                    <a:pt x="2030" y="1651"/>
                    <a:pt x="2018" y="1651"/>
                  </a:cubicBezTo>
                  <a:cubicBezTo>
                    <a:pt x="2010" y="1651"/>
                    <a:pt x="2002" y="1650"/>
                    <a:pt x="1995" y="1650"/>
                  </a:cubicBezTo>
                  <a:cubicBezTo>
                    <a:pt x="1991" y="1649"/>
                    <a:pt x="1982" y="1649"/>
                    <a:pt x="1973" y="1649"/>
                  </a:cubicBezTo>
                  <a:cubicBezTo>
                    <a:pt x="1960" y="1649"/>
                    <a:pt x="1947" y="1650"/>
                    <a:pt x="1946" y="1656"/>
                  </a:cubicBezTo>
                  <a:cubicBezTo>
                    <a:pt x="1944" y="1664"/>
                    <a:pt x="1946" y="1672"/>
                    <a:pt x="1947" y="1679"/>
                  </a:cubicBezTo>
                  <a:cubicBezTo>
                    <a:pt x="1946" y="1679"/>
                    <a:pt x="1946" y="1679"/>
                    <a:pt x="1945" y="1679"/>
                  </a:cubicBezTo>
                  <a:cubicBezTo>
                    <a:pt x="1931" y="1679"/>
                    <a:pt x="1935" y="1665"/>
                    <a:pt x="1935" y="1661"/>
                  </a:cubicBezTo>
                  <a:lnTo>
                    <a:pt x="1935" y="1661"/>
                  </a:lnTo>
                  <a:cubicBezTo>
                    <a:pt x="1935" y="1663"/>
                    <a:pt x="1933" y="1663"/>
                    <a:pt x="1931" y="1663"/>
                  </a:cubicBezTo>
                  <a:cubicBezTo>
                    <a:pt x="1925" y="1663"/>
                    <a:pt x="1912" y="1657"/>
                    <a:pt x="1912" y="1653"/>
                  </a:cubicBezTo>
                  <a:cubicBezTo>
                    <a:pt x="1912" y="1649"/>
                    <a:pt x="1913" y="1643"/>
                    <a:pt x="1902" y="1643"/>
                  </a:cubicBezTo>
                  <a:cubicBezTo>
                    <a:pt x="1902" y="1643"/>
                    <a:pt x="1901" y="1643"/>
                    <a:pt x="1900" y="1643"/>
                  </a:cubicBezTo>
                  <a:lnTo>
                    <a:pt x="1902" y="1667"/>
                  </a:lnTo>
                  <a:lnTo>
                    <a:pt x="1902" y="1667"/>
                  </a:lnTo>
                  <a:cubicBezTo>
                    <a:pt x="1902" y="1659"/>
                    <a:pt x="1879" y="1657"/>
                    <a:pt x="1858" y="1657"/>
                  </a:cubicBezTo>
                  <a:cubicBezTo>
                    <a:pt x="1845" y="1657"/>
                    <a:pt x="1833" y="1658"/>
                    <a:pt x="1826" y="1658"/>
                  </a:cubicBezTo>
                  <a:lnTo>
                    <a:pt x="1826" y="1658"/>
                  </a:lnTo>
                  <a:cubicBezTo>
                    <a:pt x="1826" y="1658"/>
                    <a:pt x="1826" y="1658"/>
                    <a:pt x="1826" y="1658"/>
                  </a:cubicBezTo>
                  <a:cubicBezTo>
                    <a:pt x="1836" y="1658"/>
                    <a:pt x="1836" y="1665"/>
                    <a:pt x="1836" y="1669"/>
                  </a:cubicBezTo>
                  <a:cubicBezTo>
                    <a:pt x="1819" y="1669"/>
                    <a:pt x="1808" y="1657"/>
                    <a:pt x="1794" y="1657"/>
                  </a:cubicBezTo>
                  <a:cubicBezTo>
                    <a:pt x="1790" y="1657"/>
                    <a:pt x="1785" y="1658"/>
                    <a:pt x="1780" y="1661"/>
                  </a:cubicBezTo>
                  <a:cubicBezTo>
                    <a:pt x="1779" y="1662"/>
                    <a:pt x="1767" y="1671"/>
                    <a:pt x="1760" y="1671"/>
                  </a:cubicBezTo>
                  <a:cubicBezTo>
                    <a:pt x="1758" y="1671"/>
                    <a:pt x="1757" y="1670"/>
                    <a:pt x="1756" y="1668"/>
                  </a:cubicBezTo>
                  <a:cubicBezTo>
                    <a:pt x="1754" y="1666"/>
                    <a:pt x="1769" y="1654"/>
                    <a:pt x="1757" y="1654"/>
                  </a:cubicBezTo>
                  <a:cubicBezTo>
                    <a:pt x="1757" y="1654"/>
                    <a:pt x="1756" y="1654"/>
                    <a:pt x="1755" y="1654"/>
                  </a:cubicBezTo>
                  <a:cubicBezTo>
                    <a:pt x="1739" y="1656"/>
                    <a:pt x="1733" y="1662"/>
                    <a:pt x="1717" y="1662"/>
                  </a:cubicBezTo>
                  <a:cubicBezTo>
                    <a:pt x="1715" y="1662"/>
                    <a:pt x="1713" y="1662"/>
                    <a:pt x="1711" y="1662"/>
                  </a:cubicBezTo>
                  <a:cubicBezTo>
                    <a:pt x="1697" y="1661"/>
                    <a:pt x="1686" y="1658"/>
                    <a:pt x="1672" y="1658"/>
                  </a:cubicBezTo>
                  <a:cubicBezTo>
                    <a:pt x="1669" y="1658"/>
                    <a:pt x="1667" y="1658"/>
                    <a:pt x="1664" y="1658"/>
                  </a:cubicBezTo>
                  <a:cubicBezTo>
                    <a:pt x="1645" y="1659"/>
                    <a:pt x="1631" y="1672"/>
                    <a:pt x="1655" y="1672"/>
                  </a:cubicBezTo>
                  <a:cubicBezTo>
                    <a:pt x="1648" y="1672"/>
                    <a:pt x="1640" y="1673"/>
                    <a:pt x="1632" y="1673"/>
                  </a:cubicBezTo>
                  <a:cubicBezTo>
                    <a:pt x="1628" y="1673"/>
                    <a:pt x="1625" y="1673"/>
                    <a:pt x="1621" y="1672"/>
                  </a:cubicBezTo>
                  <a:cubicBezTo>
                    <a:pt x="1611" y="1672"/>
                    <a:pt x="1605" y="1667"/>
                    <a:pt x="1597" y="1665"/>
                  </a:cubicBezTo>
                  <a:cubicBezTo>
                    <a:pt x="1595" y="1664"/>
                    <a:pt x="1594" y="1664"/>
                    <a:pt x="1593" y="1664"/>
                  </a:cubicBezTo>
                  <a:cubicBezTo>
                    <a:pt x="1588" y="1664"/>
                    <a:pt x="1583" y="1666"/>
                    <a:pt x="1579" y="1666"/>
                  </a:cubicBezTo>
                  <a:cubicBezTo>
                    <a:pt x="1567" y="1670"/>
                    <a:pt x="1571" y="1674"/>
                    <a:pt x="1571" y="1680"/>
                  </a:cubicBezTo>
                  <a:cubicBezTo>
                    <a:pt x="1574" y="1679"/>
                    <a:pt x="1577" y="1678"/>
                    <a:pt x="1579" y="1678"/>
                  </a:cubicBezTo>
                  <a:cubicBezTo>
                    <a:pt x="1583" y="1678"/>
                    <a:pt x="1583" y="1680"/>
                    <a:pt x="1578" y="1683"/>
                  </a:cubicBezTo>
                  <a:cubicBezTo>
                    <a:pt x="1574" y="1686"/>
                    <a:pt x="1565" y="1689"/>
                    <a:pt x="1556" y="1689"/>
                  </a:cubicBezTo>
                  <a:cubicBezTo>
                    <a:pt x="1555" y="1689"/>
                    <a:pt x="1554" y="1689"/>
                    <a:pt x="1553" y="1689"/>
                  </a:cubicBezTo>
                  <a:cubicBezTo>
                    <a:pt x="1536" y="1686"/>
                    <a:pt x="1565" y="1672"/>
                    <a:pt x="1547" y="1672"/>
                  </a:cubicBezTo>
                  <a:cubicBezTo>
                    <a:pt x="1546" y="1672"/>
                    <a:pt x="1546" y="1672"/>
                    <a:pt x="1545" y="1672"/>
                  </a:cubicBezTo>
                  <a:cubicBezTo>
                    <a:pt x="1536" y="1672"/>
                    <a:pt x="1488" y="1679"/>
                    <a:pt x="1501" y="1686"/>
                  </a:cubicBezTo>
                  <a:cubicBezTo>
                    <a:pt x="1512" y="1691"/>
                    <a:pt x="1518" y="1693"/>
                    <a:pt x="1506" y="1699"/>
                  </a:cubicBezTo>
                  <a:cubicBezTo>
                    <a:pt x="1501" y="1701"/>
                    <a:pt x="1494" y="1703"/>
                    <a:pt x="1487" y="1703"/>
                  </a:cubicBezTo>
                  <a:cubicBezTo>
                    <a:pt x="1483" y="1703"/>
                    <a:pt x="1480" y="1703"/>
                    <a:pt x="1476" y="1701"/>
                  </a:cubicBezTo>
                  <a:cubicBezTo>
                    <a:pt x="1463" y="1694"/>
                    <a:pt x="1482" y="1672"/>
                    <a:pt x="1478" y="1672"/>
                  </a:cubicBezTo>
                  <a:cubicBezTo>
                    <a:pt x="1475" y="1671"/>
                    <a:pt x="1472" y="1671"/>
                    <a:pt x="1469" y="1671"/>
                  </a:cubicBezTo>
                  <a:cubicBezTo>
                    <a:pt x="1461" y="1671"/>
                    <a:pt x="1452" y="1672"/>
                    <a:pt x="1446" y="1674"/>
                  </a:cubicBezTo>
                  <a:cubicBezTo>
                    <a:pt x="1435" y="1678"/>
                    <a:pt x="1444" y="1684"/>
                    <a:pt x="1435" y="1687"/>
                  </a:cubicBezTo>
                  <a:cubicBezTo>
                    <a:pt x="1433" y="1688"/>
                    <a:pt x="1431" y="1689"/>
                    <a:pt x="1429" y="1689"/>
                  </a:cubicBezTo>
                  <a:cubicBezTo>
                    <a:pt x="1419" y="1689"/>
                    <a:pt x="1419" y="1674"/>
                    <a:pt x="1409" y="1674"/>
                  </a:cubicBezTo>
                  <a:cubicBezTo>
                    <a:pt x="1408" y="1674"/>
                    <a:pt x="1407" y="1675"/>
                    <a:pt x="1405" y="1675"/>
                  </a:cubicBezTo>
                  <a:cubicBezTo>
                    <a:pt x="1391" y="1680"/>
                    <a:pt x="1386" y="1687"/>
                    <a:pt x="1385" y="1694"/>
                  </a:cubicBezTo>
                  <a:lnTo>
                    <a:pt x="1385" y="1694"/>
                  </a:lnTo>
                  <a:cubicBezTo>
                    <a:pt x="1385" y="1689"/>
                    <a:pt x="1387" y="1682"/>
                    <a:pt x="1381" y="1678"/>
                  </a:cubicBezTo>
                  <a:cubicBezTo>
                    <a:pt x="1374" y="1673"/>
                    <a:pt x="1359" y="1666"/>
                    <a:pt x="1346" y="1666"/>
                  </a:cubicBezTo>
                  <a:cubicBezTo>
                    <a:pt x="1343" y="1666"/>
                    <a:pt x="1341" y="1666"/>
                    <a:pt x="1338" y="1666"/>
                  </a:cubicBezTo>
                  <a:cubicBezTo>
                    <a:pt x="1333" y="1668"/>
                    <a:pt x="1348" y="1675"/>
                    <a:pt x="1337" y="1679"/>
                  </a:cubicBezTo>
                  <a:cubicBezTo>
                    <a:pt x="1333" y="1680"/>
                    <a:pt x="1329" y="1680"/>
                    <a:pt x="1324" y="1680"/>
                  </a:cubicBezTo>
                  <a:cubicBezTo>
                    <a:pt x="1318" y="1680"/>
                    <a:pt x="1312" y="1680"/>
                    <a:pt x="1307" y="1679"/>
                  </a:cubicBezTo>
                  <a:cubicBezTo>
                    <a:pt x="1297" y="1678"/>
                    <a:pt x="1289" y="1671"/>
                    <a:pt x="1280" y="1671"/>
                  </a:cubicBezTo>
                  <a:cubicBezTo>
                    <a:pt x="1280" y="1671"/>
                    <a:pt x="1279" y="1672"/>
                    <a:pt x="1279" y="1672"/>
                  </a:cubicBezTo>
                  <a:cubicBezTo>
                    <a:pt x="1267" y="1672"/>
                    <a:pt x="1265" y="1680"/>
                    <a:pt x="1255" y="1680"/>
                  </a:cubicBezTo>
                  <a:cubicBezTo>
                    <a:pt x="1253" y="1680"/>
                    <a:pt x="1251" y="1680"/>
                    <a:pt x="1249" y="1679"/>
                  </a:cubicBezTo>
                  <a:cubicBezTo>
                    <a:pt x="1243" y="1677"/>
                    <a:pt x="1241" y="1668"/>
                    <a:pt x="1234" y="1668"/>
                  </a:cubicBezTo>
                  <a:cubicBezTo>
                    <a:pt x="1232" y="1668"/>
                    <a:pt x="1231" y="1668"/>
                    <a:pt x="1229" y="1669"/>
                  </a:cubicBezTo>
                  <a:cubicBezTo>
                    <a:pt x="1217" y="1674"/>
                    <a:pt x="1218" y="1686"/>
                    <a:pt x="1199" y="1686"/>
                  </a:cubicBezTo>
                  <a:cubicBezTo>
                    <a:pt x="1198" y="1686"/>
                    <a:pt x="1197" y="1686"/>
                    <a:pt x="1197" y="1686"/>
                  </a:cubicBezTo>
                  <a:lnTo>
                    <a:pt x="1198" y="1679"/>
                  </a:lnTo>
                  <a:cubicBezTo>
                    <a:pt x="1195" y="1676"/>
                    <a:pt x="1197" y="1674"/>
                    <a:pt x="1202" y="1674"/>
                  </a:cubicBezTo>
                  <a:cubicBezTo>
                    <a:pt x="1202" y="1674"/>
                    <a:pt x="1202" y="1674"/>
                    <a:pt x="1201" y="1674"/>
                  </a:cubicBezTo>
                  <a:cubicBezTo>
                    <a:pt x="1194" y="1674"/>
                    <a:pt x="1167" y="1679"/>
                    <a:pt x="1164" y="1679"/>
                  </a:cubicBezTo>
                  <a:cubicBezTo>
                    <a:pt x="1153" y="1679"/>
                    <a:pt x="1147" y="1674"/>
                    <a:pt x="1139" y="1674"/>
                  </a:cubicBezTo>
                  <a:cubicBezTo>
                    <a:pt x="1138" y="1674"/>
                    <a:pt x="1137" y="1674"/>
                    <a:pt x="1136" y="1674"/>
                  </a:cubicBezTo>
                  <a:cubicBezTo>
                    <a:pt x="1126" y="1676"/>
                    <a:pt x="1123" y="1678"/>
                    <a:pt x="1114" y="1678"/>
                  </a:cubicBezTo>
                  <a:cubicBezTo>
                    <a:pt x="1113" y="1678"/>
                    <a:pt x="1111" y="1678"/>
                    <a:pt x="1109" y="1678"/>
                  </a:cubicBezTo>
                  <a:cubicBezTo>
                    <a:pt x="1095" y="1677"/>
                    <a:pt x="1091" y="1677"/>
                    <a:pt x="1080" y="1673"/>
                  </a:cubicBezTo>
                  <a:cubicBezTo>
                    <a:pt x="1076" y="1672"/>
                    <a:pt x="1073" y="1672"/>
                    <a:pt x="1070" y="1672"/>
                  </a:cubicBezTo>
                  <a:cubicBezTo>
                    <a:pt x="1059" y="1672"/>
                    <a:pt x="1051" y="1679"/>
                    <a:pt x="1040" y="1679"/>
                  </a:cubicBezTo>
                  <a:cubicBezTo>
                    <a:pt x="1039" y="1679"/>
                    <a:pt x="1038" y="1679"/>
                    <a:pt x="1038" y="1679"/>
                  </a:cubicBezTo>
                  <a:cubicBezTo>
                    <a:pt x="1020" y="1679"/>
                    <a:pt x="1016" y="1665"/>
                    <a:pt x="1000" y="1664"/>
                  </a:cubicBezTo>
                  <a:cubicBezTo>
                    <a:pt x="1000" y="1664"/>
                    <a:pt x="999" y="1664"/>
                    <a:pt x="999" y="1664"/>
                  </a:cubicBezTo>
                  <a:cubicBezTo>
                    <a:pt x="987" y="1664"/>
                    <a:pt x="980" y="1672"/>
                    <a:pt x="968" y="1673"/>
                  </a:cubicBezTo>
                  <a:cubicBezTo>
                    <a:pt x="967" y="1673"/>
                    <a:pt x="966" y="1674"/>
                    <a:pt x="965" y="1674"/>
                  </a:cubicBezTo>
                  <a:cubicBezTo>
                    <a:pt x="951" y="1674"/>
                    <a:pt x="957" y="1656"/>
                    <a:pt x="957" y="1652"/>
                  </a:cubicBezTo>
                  <a:lnTo>
                    <a:pt x="957" y="1652"/>
                  </a:lnTo>
                  <a:cubicBezTo>
                    <a:pt x="947" y="1657"/>
                    <a:pt x="937" y="1661"/>
                    <a:pt x="930" y="1666"/>
                  </a:cubicBezTo>
                  <a:cubicBezTo>
                    <a:pt x="924" y="1671"/>
                    <a:pt x="920" y="1672"/>
                    <a:pt x="918" y="1672"/>
                  </a:cubicBezTo>
                  <a:cubicBezTo>
                    <a:pt x="912" y="1672"/>
                    <a:pt x="912" y="1664"/>
                    <a:pt x="913" y="1658"/>
                  </a:cubicBezTo>
                  <a:lnTo>
                    <a:pt x="913" y="1658"/>
                  </a:lnTo>
                  <a:cubicBezTo>
                    <a:pt x="912" y="1663"/>
                    <a:pt x="905" y="1664"/>
                    <a:pt x="896" y="1664"/>
                  </a:cubicBezTo>
                  <a:cubicBezTo>
                    <a:pt x="891" y="1664"/>
                    <a:pt x="885" y="1664"/>
                    <a:pt x="879" y="1664"/>
                  </a:cubicBezTo>
                  <a:cubicBezTo>
                    <a:pt x="873" y="1664"/>
                    <a:pt x="868" y="1665"/>
                    <a:pt x="868" y="1668"/>
                  </a:cubicBezTo>
                  <a:cubicBezTo>
                    <a:pt x="859" y="1663"/>
                    <a:pt x="850" y="1656"/>
                    <a:pt x="836" y="1654"/>
                  </a:cubicBezTo>
                  <a:cubicBezTo>
                    <a:pt x="836" y="1658"/>
                    <a:pt x="833" y="1659"/>
                    <a:pt x="830" y="1659"/>
                  </a:cubicBezTo>
                  <a:cubicBezTo>
                    <a:pt x="826" y="1659"/>
                    <a:pt x="822" y="1658"/>
                    <a:pt x="816" y="1658"/>
                  </a:cubicBezTo>
                  <a:cubicBezTo>
                    <a:pt x="801" y="1658"/>
                    <a:pt x="791" y="1664"/>
                    <a:pt x="778" y="1664"/>
                  </a:cubicBezTo>
                  <a:cubicBezTo>
                    <a:pt x="777" y="1664"/>
                    <a:pt x="776" y="1664"/>
                    <a:pt x="775" y="1664"/>
                  </a:cubicBezTo>
                  <a:cubicBezTo>
                    <a:pt x="772" y="1663"/>
                    <a:pt x="753" y="1642"/>
                    <a:pt x="741" y="1642"/>
                  </a:cubicBezTo>
                  <a:cubicBezTo>
                    <a:pt x="739" y="1642"/>
                    <a:pt x="737" y="1642"/>
                    <a:pt x="736" y="1644"/>
                  </a:cubicBezTo>
                  <a:cubicBezTo>
                    <a:pt x="733" y="1647"/>
                    <a:pt x="743" y="1663"/>
                    <a:pt x="736" y="1663"/>
                  </a:cubicBezTo>
                  <a:cubicBezTo>
                    <a:pt x="734" y="1663"/>
                    <a:pt x="732" y="1663"/>
                    <a:pt x="729" y="1661"/>
                  </a:cubicBezTo>
                  <a:cubicBezTo>
                    <a:pt x="721" y="1657"/>
                    <a:pt x="718" y="1654"/>
                    <a:pt x="712" y="1654"/>
                  </a:cubicBezTo>
                  <a:cubicBezTo>
                    <a:pt x="710" y="1654"/>
                    <a:pt x="707" y="1655"/>
                    <a:pt x="703" y="1656"/>
                  </a:cubicBezTo>
                  <a:cubicBezTo>
                    <a:pt x="703" y="1656"/>
                    <a:pt x="695" y="1663"/>
                    <a:pt x="692" y="1663"/>
                  </a:cubicBezTo>
                  <a:cubicBezTo>
                    <a:pt x="692" y="1663"/>
                    <a:pt x="691" y="1663"/>
                    <a:pt x="691" y="1663"/>
                  </a:cubicBezTo>
                  <a:cubicBezTo>
                    <a:pt x="686" y="1657"/>
                    <a:pt x="707" y="1646"/>
                    <a:pt x="701" y="1643"/>
                  </a:cubicBezTo>
                  <a:cubicBezTo>
                    <a:pt x="700" y="1642"/>
                    <a:pt x="700" y="1642"/>
                    <a:pt x="699" y="1642"/>
                  </a:cubicBezTo>
                  <a:cubicBezTo>
                    <a:pt x="696" y="1642"/>
                    <a:pt x="689" y="1645"/>
                    <a:pt x="689" y="1645"/>
                  </a:cubicBezTo>
                  <a:cubicBezTo>
                    <a:pt x="685" y="1647"/>
                    <a:pt x="682" y="1647"/>
                    <a:pt x="679" y="1647"/>
                  </a:cubicBezTo>
                  <a:cubicBezTo>
                    <a:pt x="676" y="1647"/>
                    <a:pt x="672" y="1646"/>
                    <a:pt x="667" y="1645"/>
                  </a:cubicBezTo>
                  <a:lnTo>
                    <a:pt x="667" y="1645"/>
                  </a:lnTo>
                  <a:cubicBezTo>
                    <a:pt x="667" y="1645"/>
                    <a:pt x="668" y="1645"/>
                    <a:pt x="669" y="1645"/>
                  </a:cubicBezTo>
                  <a:cubicBezTo>
                    <a:pt x="674" y="1645"/>
                    <a:pt x="672" y="1642"/>
                    <a:pt x="673" y="1639"/>
                  </a:cubicBezTo>
                  <a:lnTo>
                    <a:pt x="673" y="1639"/>
                  </a:lnTo>
                  <a:cubicBezTo>
                    <a:pt x="672" y="1640"/>
                    <a:pt x="671" y="1641"/>
                    <a:pt x="669" y="1641"/>
                  </a:cubicBezTo>
                  <a:cubicBezTo>
                    <a:pt x="664" y="1641"/>
                    <a:pt x="656" y="1638"/>
                    <a:pt x="650" y="1638"/>
                  </a:cubicBezTo>
                  <a:cubicBezTo>
                    <a:pt x="650" y="1638"/>
                    <a:pt x="650" y="1641"/>
                    <a:pt x="647" y="1642"/>
                  </a:cubicBezTo>
                  <a:cubicBezTo>
                    <a:pt x="645" y="1642"/>
                    <a:pt x="644" y="1642"/>
                    <a:pt x="642" y="1642"/>
                  </a:cubicBezTo>
                  <a:cubicBezTo>
                    <a:pt x="631" y="1642"/>
                    <a:pt x="617" y="1639"/>
                    <a:pt x="618" y="1634"/>
                  </a:cubicBezTo>
                  <a:cubicBezTo>
                    <a:pt x="618" y="1628"/>
                    <a:pt x="604" y="1623"/>
                    <a:pt x="594" y="1623"/>
                  </a:cubicBezTo>
                  <a:cubicBezTo>
                    <a:pt x="590" y="1623"/>
                    <a:pt x="586" y="1624"/>
                    <a:pt x="586" y="1627"/>
                  </a:cubicBezTo>
                  <a:cubicBezTo>
                    <a:pt x="579" y="1627"/>
                    <a:pt x="567" y="1623"/>
                    <a:pt x="560" y="1623"/>
                  </a:cubicBezTo>
                  <a:cubicBezTo>
                    <a:pt x="556" y="1623"/>
                    <a:pt x="553" y="1624"/>
                    <a:pt x="552" y="1627"/>
                  </a:cubicBezTo>
                  <a:cubicBezTo>
                    <a:pt x="534" y="1619"/>
                    <a:pt x="499" y="1597"/>
                    <a:pt x="474" y="1597"/>
                  </a:cubicBezTo>
                  <a:cubicBezTo>
                    <a:pt x="467" y="1597"/>
                    <a:pt x="462" y="1599"/>
                    <a:pt x="457" y="1602"/>
                  </a:cubicBezTo>
                  <a:cubicBezTo>
                    <a:pt x="461" y="1591"/>
                    <a:pt x="458" y="1587"/>
                    <a:pt x="453" y="1587"/>
                  </a:cubicBezTo>
                  <a:cubicBezTo>
                    <a:pt x="443" y="1587"/>
                    <a:pt x="424" y="1599"/>
                    <a:pt x="415" y="1599"/>
                  </a:cubicBezTo>
                  <a:cubicBezTo>
                    <a:pt x="413" y="1599"/>
                    <a:pt x="411" y="1598"/>
                    <a:pt x="410" y="1597"/>
                  </a:cubicBezTo>
                  <a:cubicBezTo>
                    <a:pt x="403" y="1590"/>
                    <a:pt x="401" y="1578"/>
                    <a:pt x="386" y="1578"/>
                  </a:cubicBezTo>
                  <a:cubicBezTo>
                    <a:pt x="384" y="1578"/>
                    <a:pt x="382" y="1579"/>
                    <a:pt x="379" y="1579"/>
                  </a:cubicBezTo>
                  <a:cubicBezTo>
                    <a:pt x="374" y="1580"/>
                    <a:pt x="347" y="1592"/>
                    <a:pt x="347" y="1593"/>
                  </a:cubicBezTo>
                  <a:lnTo>
                    <a:pt x="347" y="1593"/>
                  </a:lnTo>
                  <a:cubicBezTo>
                    <a:pt x="341" y="1583"/>
                    <a:pt x="356" y="1579"/>
                    <a:pt x="328" y="1573"/>
                  </a:cubicBezTo>
                  <a:cubicBezTo>
                    <a:pt x="326" y="1573"/>
                    <a:pt x="325" y="1572"/>
                    <a:pt x="324" y="1572"/>
                  </a:cubicBezTo>
                  <a:cubicBezTo>
                    <a:pt x="316" y="1572"/>
                    <a:pt x="319" y="1579"/>
                    <a:pt x="312" y="1579"/>
                  </a:cubicBezTo>
                  <a:cubicBezTo>
                    <a:pt x="311" y="1579"/>
                    <a:pt x="308" y="1578"/>
                    <a:pt x="305" y="1577"/>
                  </a:cubicBezTo>
                  <a:cubicBezTo>
                    <a:pt x="307" y="1573"/>
                    <a:pt x="316" y="1562"/>
                    <a:pt x="308" y="1555"/>
                  </a:cubicBezTo>
                  <a:cubicBezTo>
                    <a:pt x="304" y="1552"/>
                    <a:pt x="293" y="1548"/>
                    <a:pt x="286" y="1548"/>
                  </a:cubicBezTo>
                  <a:cubicBezTo>
                    <a:pt x="283" y="1548"/>
                    <a:pt x="281" y="1549"/>
                    <a:pt x="281" y="1551"/>
                  </a:cubicBezTo>
                  <a:cubicBezTo>
                    <a:pt x="280" y="1552"/>
                    <a:pt x="279" y="1552"/>
                    <a:pt x="278" y="1552"/>
                  </a:cubicBezTo>
                  <a:cubicBezTo>
                    <a:pt x="269" y="1552"/>
                    <a:pt x="245" y="1545"/>
                    <a:pt x="241" y="1542"/>
                  </a:cubicBezTo>
                  <a:cubicBezTo>
                    <a:pt x="231" y="1539"/>
                    <a:pt x="203" y="1528"/>
                    <a:pt x="201" y="1521"/>
                  </a:cubicBezTo>
                  <a:cubicBezTo>
                    <a:pt x="200" y="1510"/>
                    <a:pt x="191" y="1499"/>
                    <a:pt x="171" y="1495"/>
                  </a:cubicBezTo>
                  <a:cubicBezTo>
                    <a:pt x="169" y="1495"/>
                    <a:pt x="168" y="1495"/>
                    <a:pt x="167" y="1495"/>
                  </a:cubicBezTo>
                  <a:cubicBezTo>
                    <a:pt x="163" y="1495"/>
                    <a:pt x="160" y="1496"/>
                    <a:pt x="156" y="1496"/>
                  </a:cubicBezTo>
                  <a:cubicBezTo>
                    <a:pt x="153" y="1496"/>
                    <a:pt x="150" y="1496"/>
                    <a:pt x="146" y="1493"/>
                  </a:cubicBezTo>
                  <a:cubicBezTo>
                    <a:pt x="137" y="1488"/>
                    <a:pt x="127" y="1480"/>
                    <a:pt x="120" y="1472"/>
                  </a:cubicBezTo>
                  <a:cubicBezTo>
                    <a:pt x="118" y="1472"/>
                    <a:pt x="91" y="1443"/>
                    <a:pt x="89" y="1443"/>
                  </a:cubicBezTo>
                  <a:cubicBezTo>
                    <a:pt x="89" y="1443"/>
                    <a:pt x="89" y="1443"/>
                    <a:pt x="89" y="1444"/>
                  </a:cubicBezTo>
                  <a:cubicBezTo>
                    <a:pt x="88" y="1447"/>
                    <a:pt x="87" y="1449"/>
                    <a:pt x="85" y="1449"/>
                  </a:cubicBezTo>
                  <a:cubicBezTo>
                    <a:pt x="78" y="1449"/>
                    <a:pt x="63" y="1425"/>
                    <a:pt x="60" y="1417"/>
                  </a:cubicBezTo>
                  <a:cubicBezTo>
                    <a:pt x="56" y="1409"/>
                    <a:pt x="51" y="1400"/>
                    <a:pt x="49" y="1393"/>
                  </a:cubicBezTo>
                  <a:cubicBezTo>
                    <a:pt x="47" y="1389"/>
                    <a:pt x="46" y="1387"/>
                    <a:pt x="45" y="1387"/>
                  </a:cubicBezTo>
                  <a:cubicBezTo>
                    <a:pt x="45" y="1387"/>
                    <a:pt x="44" y="1388"/>
                    <a:pt x="43" y="1390"/>
                  </a:cubicBezTo>
                  <a:cubicBezTo>
                    <a:pt x="43" y="1390"/>
                    <a:pt x="43" y="1390"/>
                    <a:pt x="43" y="1390"/>
                  </a:cubicBezTo>
                  <a:cubicBezTo>
                    <a:pt x="39" y="1390"/>
                    <a:pt x="43" y="1374"/>
                    <a:pt x="42" y="1373"/>
                  </a:cubicBezTo>
                  <a:cubicBezTo>
                    <a:pt x="42" y="1367"/>
                    <a:pt x="44" y="1361"/>
                    <a:pt x="43" y="1354"/>
                  </a:cubicBezTo>
                  <a:cubicBezTo>
                    <a:pt x="42" y="1348"/>
                    <a:pt x="44" y="1325"/>
                    <a:pt x="50" y="1325"/>
                  </a:cubicBezTo>
                  <a:cubicBezTo>
                    <a:pt x="50" y="1325"/>
                    <a:pt x="51" y="1325"/>
                    <a:pt x="51" y="1325"/>
                  </a:cubicBezTo>
                  <a:cubicBezTo>
                    <a:pt x="52" y="1325"/>
                    <a:pt x="52" y="1325"/>
                    <a:pt x="53" y="1325"/>
                  </a:cubicBezTo>
                  <a:cubicBezTo>
                    <a:pt x="60" y="1325"/>
                    <a:pt x="69" y="1310"/>
                    <a:pt x="73" y="1300"/>
                  </a:cubicBezTo>
                  <a:cubicBezTo>
                    <a:pt x="77" y="1287"/>
                    <a:pt x="63" y="1294"/>
                    <a:pt x="73" y="1280"/>
                  </a:cubicBezTo>
                  <a:lnTo>
                    <a:pt x="73" y="1280"/>
                  </a:lnTo>
                  <a:cubicBezTo>
                    <a:pt x="75" y="1282"/>
                    <a:pt x="78" y="1284"/>
                    <a:pt x="80" y="1284"/>
                  </a:cubicBezTo>
                  <a:cubicBezTo>
                    <a:pt x="82" y="1284"/>
                    <a:pt x="85" y="1283"/>
                    <a:pt x="88" y="1278"/>
                  </a:cubicBezTo>
                  <a:cubicBezTo>
                    <a:pt x="92" y="1272"/>
                    <a:pt x="90" y="1270"/>
                    <a:pt x="86" y="1270"/>
                  </a:cubicBezTo>
                  <a:cubicBezTo>
                    <a:pt x="77" y="1270"/>
                    <a:pt x="56" y="1280"/>
                    <a:pt x="50" y="1287"/>
                  </a:cubicBezTo>
                  <a:cubicBezTo>
                    <a:pt x="42" y="1296"/>
                    <a:pt x="36" y="1315"/>
                    <a:pt x="29" y="1315"/>
                  </a:cubicBezTo>
                  <a:cubicBezTo>
                    <a:pt x="29" y="1315"/>
                    <a:pt x="28" y="1315"/>
                    <a:pt x="28" y="1314"/>
                  </a:cubicBezTo>
                  <a:cubicBezTo>
                    <a:pt x="23" y="1322"/>
                    <a:pt x="20" y="1344"/>
                    <a:pt x="13" y="1344"/>
                  </a:cubicBezTo>
                  <a:cubicBezTo>
                    <a:pt x="13" y="1344"/>
                    <a:pt x="13" y="1344"/>
                    <a:pt x="13" y="1344"/>
                  </a:cubicBezTo>
                  <a:lnTo>
                    <a:pt x="13" y="1344"/>
                  </a:lnTo>
                  <a:cubicBezTo>
                    <a:pt x="13" y="1344"/>
                    <a:pt x="14" y="1344"/>
                    <a:pt x="14" y="1344"/>
                  </a:cubicBezTo>
                  <a:cubicBezTo>
                    <a:pt x="17" y="1344"/>
                    <a:pt x="21" y="1343"/>
                    <a:pt x="24" y="1343"/>
                  </a:cubicBezTo>
                  <a:cubicBezTo>
                    <a:pt x="29" y="1343"/>
                    <a:pt x="32" y="1345"/>
                    <a:pt x="31" y="1351"/>
                  </a:cubicBezTo>
                  <a:cubicBezTo>
                    <a:pt x="28" y="1361"/>
                    <a:pt x="14" y="1379"/>
                    <a:pt x="19" y="1391"/>
                  </a:cubicBezTo>
                  <a:cubicBezTo>
                    <a:pt x="19" y="1392"/>
                    <a:pt x="20" y="1393"/>
                    <a:pt x="21" y="1393"/>
                  </a:cubicBezTo>
                  <a:cubicBezTo>
                    <a:pt x="23" y="1393"/>
                    <a:pt x="25" y="1389"/>
                    <a:pt x="27" y="1388"/>
                  </a:cubicBezTo>
                  <a:cubicBezTo>
                    <a:pt x="32" y="1388"/>
                    <a:pt x="35" y="1398"/>
                    <a:pt x="36" y="1405"/>
                  </a:cubicBezTo>
                  <a:cubicBezTo>
                    <a:pt x="40" y="1413"/>
                    <a:pt x="47" y="1430"/>
                    <a:pt x="38" y="1430"/>
                  </a:cubicBezTo>
                  <a:cubicBezTo>
                    <a:pt x="38" y="1430"/>
                    <a:pt x="38" y="1430"/>
                    <a:pt x="37" y="1430"/>
                  </a:cubicBezTo>
                  <a:cubicBezTo>
                    <a:pt x="33" y="1428"/>
                    <a:pt x="26" y="1420"/>
                    <a:pt x="21" y="1413"/>
                  </a:cubicBezTo>
                  <a:cubicBezTo>
                    <a:pt x="17" y="1407"/>
                    <a:pt x="14" y="1402"/>
                    <a:pt x="11" y="1402"/>
                  </a:cubicBezTo>
                  <a:cubicBezTo>
                    <a:pt x="10" y="1402"/>
                    <a:pt x="9" y="1403"/>
                    <a:pt x="8" y="1404"/>
                  </a:cubicBezTo>
                  <a:cubicBezTo>
                    <a:pt x="1" y="1418"/>
                    <a:pt x="13" y="1434"/>
                    <a:pt x="23" y="1435"/>
                  </a:cubicBezTo>
                  <a:cubicBezTo>
                    <a:pt x="29" y="1437"/>
                    <a:pt x="42" y="1448"/>
                    <a:pt x="50" y="1461"/>
                  </a:cubicBezTo>
                  <a:cubicBezTo>
                    <a:pt x="60" y="1472"/>
                    <a:pt x="68" y="1484"/>
                    <a:pt x="66" y="1489"/>
                  </a:cubicBezTo>
                  <a:lnTo>
                    <a:pt x="66" y="1489"/>
                  </a:lnTo>
                  <a:cubicBezTo>
                    <a:pt x="67" y="1487"/>
                    <a:pt x="69" y="1481"/>
                    <a:pt x="73" y="1481"/>
                  </a:cubicBezTo>
                  <a:cubicBezTo>
                    <a:pt x="75" y="1481"/>
                    <a:pt x="76" y="1482"/>
                    <a:pt x="77" y="1483"/>
                  </a:cubicBezTo>
                  <a:cubicBezTo>
                    <a:pt x="84" y="1487"/>
                    <a:pt x="95" y="1495"/>
                    <a:pt x="102" y="1495"/>
                  </a:cubicBezTo>
                  <a:cubicBezTo>
                    <a:pt x="103" y="1495"/>
                    <a:pt x="104" y="1494"/>
                    <a:pt x="105" y="1493"/>
                  </a:cubicBezTo>
                  <a:lnTo>
                    <a:pt x="105" y="1493"/>
                  </a:lnTo>
                  <a:cubicBezTo>
                    <a:pt x="100" y="1500"/>
                    <a:pt x="116" y="1514"/>
                    <a:pt x="135" y="1528"/>
                  </a:cubicBezTo>
                  <a:cubicBezTo>
                    <a:pt x="155" y="1540"/>
                    <a:pt x="179" y="1552"/>
                    <a:pt x="186" y="1555"/>
                  </a:cubicBezTo>
                  <a:cubicBezTo>
                    <a:pt x="211" y="1565"/>
                    <a:pt x="230" y="1569"/>
                    <a:pt x="249" y="1569"/>
                  </a:cubicBezTo>
                  <a:cubicBezTo>
                    <a:pt x="257" y="1569"/>
                    <a:pt x="264" y="1568"/>
                    <a:pt x="272" y="1567"/>
                  </a:cubicBezTo>
                  <a:lnTo>
                    <a:pt x="272" y="1567"/>
                  </a:lnTo>
                  <a:cubicBezTo>
                    <a:pt x="264" y="1568"/>
                    <a:pt x="246" y="1573"/>
                    <a:pt x="252" y="1578"/>
                  </a:cubicBezTo>
                  <a:cubicBezTo>
                    <a:pt x="252" y="1578"/>
                    <a:pt x="265" y="1582"/>
                    <a:pt x="265" y="1582"/>
                  </a:cubicBezTo>
                  <a:cubicBezTo>
                    <a:pt x="271" y="1583"/>
                    <a:pt x="267" y="1582"/>
                    <a:pt x="269" y="1587"/>
                  </a:cubicBezTo>
                  <a:cubicBezTo>
                    <a:pt x="270" y="1593"/>
                    <a:pt x="276" y="1598"/>
                    <a:pt x="282" y="1598"/>
                  </a:cubicBezTo>
                  <a:cubicBezTo>
                    <a:pt x="284" y="1598"/>
                    <a:pt x="286" y="1597"/>
                    <a:pt x="288" y="1594"/>
                  </a:cubicBezTo>
                  <a:cubicBezTo>
                    <a:pt x="290" y="1590"/>
                    <a:pt x="289" y="1587"/>
                    <a:pt x="294" y="1587"/>
                  </a:cubicBezTo>
                  <a:cubicBezTo>
                    <a:pt x="296" y="1587"/>
                    <a:pt x="299" y="1587"/>
                    <a:pt x="303" y="1589"/>
                  </a:cubicBezTo>
                  <a:cubicBezTo>
                    <a:pt x="310" y="1591"/>
                    <a:pt x="320" y="1593"/>
                    <a:pt x="326" y="1596"/>
                  </a:cubicBezTo>
                  <a:cubicBezTo>
                    <a:pt x="331" y="1599"/>
                    <a:pt x="330" y="1603"/>
                    <a:pt x="333" y="1603"/>
                  </a:cubicBezTo>
                  <a:cubicBezTo>
                    <a:pt x="345" y="1608"/>
                    <a:pt x="358" y="1611"/>
                    <a:pt x="371" y="1615"/>
                  </a:cubicBezTo>
                  <a:cubicBezTo>
                    <a:pt x="373" y="1615"/>
                    <a:pt x="375" y="1616"/>
                    <a:pt x="377" y="1616"/>
                  </a:cubicBezTo>
                  <a:cubicBezTo>
                    <a:pt x="392" y="1616"/>
                    <a:pt x="389" y="1600"/>
                    <a:pt x="384" y="1597"/>
                  </a:cubicBezTo>
                  <a:lnTo>
                    <a:pt x="384" y="1597"/>
                  </a:lnTo>
                  <a:cubicBezTo>
                    <a:pt x="395" y="1601"/>
                    <a:pt x="415" y="1624"/>
                    <a:pt x="425" y="1631"/>
                  </a:cubicBezTo>
                  <a:cubicBezTo>
                    <a:pt x="430" y="1634"/>
                    <a:pt x="436" y="1636"/>
                    <a:pt x="438" y="1636"/>
                  </a:cubicBezTo>
                  <a:cubicBezTo>
                    <a:pt x="440" y="1636"/>
                    <a:pt x="439" y="1634"/>
                    <a:pt x="434" y="1630"/>
                  </a:cubicBezTo>
                  <a:cubicBezTo>
                    <a:pt x="430" y="1625"/>
                    <a:pt x="424" y="1616"/>
                    <a:pt x="430" y="1616"/>
                  </a:cubicBezTo>
                  <a:cubicBezTo>
                    <a:pt x="432" y="1616"/>
                    <a:pt x="435" y="1617"/>
                    <a:pt x="440" y="1619"/>
                  </a:cubicBezTo>
                  <a:cubicBezTo>
                    <a:pt x="450" y="1624"/>
                    <a:pt x="460" y="1630"/>
                    <a:pt x="468" y="1637"/>
                  </a:cubicBezTo>
                  <a:cubicBezTo>
                    <a:pt x="468" y="1637"/>
                    <a:pt x="473" y="1642"/>
                    <a:pt x="476" y="1644"/>
                  </a:cubicBezTo>
                  <a:lnTo>
                    <a:pt x="476" y="1644"/>
                  </a:lnTo>
                  <a:cubicBezTo>
                    <a:pt x="473" y="1642"/>
                    <a:pt x="472" y="1628"/>
                    <a:pt x="475" y="1626"/>
                  </a:cubicBezTo>
                  <a:cubicBezTo>
                    <a:pt x="475" y="1626"/>
                    <a:pt x="475" y="1626"/>
                    <a:pt x="476" y="1626"/>
                  </a:cubicBezTo>
                  <a:cubicBezTo>
                    <a:pt x="481" y="1626"/>
                    <a:pt x="500" y="1645"/>
                    <a:pt x="503" y="1647"/>
                  </a:cubicBezTo>
                  <a:cubicBezTo>
                    <a:pt x="510" y="1653"/>
                    <a:pt x="513" y="1656"/>
                    <a:pt x="515" y="1656"/>
                  </a:cubicBezTo>
                  <a:cubicBezTo>
                    <a:pt x="519" y="1656"/>
                    <a:pt x="499" y="1631"/>
                    <a:pt x="500" y="1631"/>
                  </a:cubicBezTo>
                  <a:cubicBezTo>
                    <a:pt x="500" y="1630"/>
                    <a:pt x="500" y="1630"/>
                    <a:pt x="501" y="1630"/>
                  </a:cubicBezTo>
                  <a:cubicBezTo>
                    <a:pt x="507" y="1630"/>
                    <a:pt x="526" y="1647"/>
                    <a:pt x="534" y="1647"/>
                  </a:cubicBezTo>
                  <a:cubicBezTo>
                    <a:pt x="536" y="1647"/>
                    <a:pt x="537" y="1646"/>
                    <a:pt x="537" y="1645"/>
                  </a:cubicBezTo>
                  <a:lnTo>
                    <a:pt x="537" y="1645"/>
                  </a:lnTo>
                  <a:cubicBezTo>
                    <a:pt x="535" y="1655"/>
                    <a:pt x="614" y="1665"/>
                    <a:pt x="628" y="1666"/>
                  </a:cubicBezTo>
                  <a:cubicBezTo>
                    <a:pt x="635" y="1667"/>
                    <a:pt x="641" y="1667"/>
                    <a:pt x="647" y="1667"/>
                  </a:cubicBezTo>
                  <a:cubicBezTo>
                    <a:pt x="653" y="1667"/>
                    <a:pt x="659" y="1667"/>
                    <a:pt x="665" y="1667"/>
                  </a:cubicBezTo>
                  <a:cubicBezTo>
                    <a:pt x="669" y="1667"/>
                    <a:pt x="673" y="1667"/>
                    <a:pt x="676" y="1667"/>
                  </a:cubicBezTo>
                  <a:cubicBezTo>
                    <a:pt x="687" y="1667"/>
                    <a:pt x="693" y="1677"/>
                    <a:pt x="702" y="1677"/>
                  </a:cubicBezTo>
                  <a:cubicBezTo>
                    <a:pt x="702" y="1677"/>
                    <a:pt x="703" y="1677"/>
                    <a:pt x="704" y="1677"/>
                  </a:cubicBezTo>
                  <a:cubicBezTo>
                    <a:pt x="709" y="1675"/>
                    <a:pt x="722" y="1668"/>
                    <a:pt x="729" y="1668"/>
                  </a:cubicBezTo>
                  <a:cubicBezTo>
                    <a:pt x="730" y="1668"/>
                    <a:pt x="730" y="1668"/>
                    <a:pt x="730" y="1668"/>
                  </a:cubicBezTo>
                  <a:cubicBezTo>
                    <a:pt x="729" y="1668"/>
                    <a:pt x="707" y="1686"/>
                    <a:pt x="717" y="1686"/>
                  </a:cubicBezTo>
                  <a:cubicBezTo>
                    <a:pt x="718" y="1686"/>
                    <a:pt x="721" y="1686"/>
                    <a:pt x="724" y="1685"/>
                  </a:cubicBezTo>
                  <a:cubicBezTo>
                    <a:pt x="736" y="1682"/>
                    <a:pt x="753" y="1686"/>
                    <a:pt x="756" y="1677"/>
                  </a:cubicBezTo>
                  <a:cubicBezTo>
                    <a:pt x="756" y="1675"/>
                    <a:pt x="758" y="1674"/>
                    <a:pt x="760" y="1674"/>
                  </a:cubicBezTo>
                  <a:cubicBezTo>
                    <a:pt x="765" y="1674"/>
                    <a:pt x="771" y="1676"/>
                    <a:pt x="775" y="1676"/>
                  </a:cubicBezTo>
                  <a:cubicBezTo>
                    <a:pt x="777" y="1676"/>
                    <a:pt x="778" y="1676"/>
                    <a:pt x="778" y="1675"/>
                  </a:cubicBezTo>
                  <a:lnTo>
                    <a:pt x="778" y="1675"/>
                  </a:lnTo>
                  <a:cubicBezTo>
                    <a:pt x="777" y="1683"/>
                    <a:pt x="780" y="1689"/>
                    <a:pt x="798" y="1693"/>
                  </a:cubicBezTo>
                  <a:cubicBezTo>
                    <a:pt x="798" y="1694"/>
                    <a:pt x="799" y="1694"/>
                    <a:pt x="800" y="1694"/>
                  </a:cubicBezTo>
                  <a:cubicBezTo>
                    <a:pt x="810" y="1694"/>
                    <a:pt x="817" y="1675"/>
                    <a:pt x="830" y="1672"/>
                  </a:cubicBezTo>
                  <a:cubicBezTo>
                    <a:pt x="833" y="1671"/>
                    <a:pt x="836" y="1671"/>
                    <a:pt x="839" y="1671"/>
                  </a:cubicBezTo>
                  <a:cubicBezTo>
                    <a:pt x="865" y="1671"/>
                    <a:pt x="864" y="1699"/>
                    <a:pt x="863" y="1707"/>
                  </a:cubicBezTo>
                  <a:cubicBezTo>
                    <a:pt x="878" y="1698"/>
                    <a:pt x="892" y="1691"/>
                    <a:pt x="910" y="1683"/>
                  </a:cubicBezTo>
                  <a:cubicBezTo>
                    <a:pt x="916" y="1691"/>
                    <a:pt x="921" y="1696"/>
                    <a:pt x="930" y="1702"/>
                  </a:cubicBezTo>
                  <a:cubicBezTo>
                    <a:pt x="931" y="1698"/>
                    <a:pt x="937" y="1697"/>
                    <a:pt x="943" y="1697"/>
                  </a:cubicBezTo>
                  <a:cubicBezTo>
                    <a:pt x="947" y="1697"/>
                    <a:pt x="950" y="1697"/>
                    <a:pt x="953" y="1697"/>
                  </a:cubicBezTo>
                  <a:cubicBezTo>
                    <a:pt x="956" y="1697"/>
                    <a:pt x="958" y="1697"/>
                    <a:pt x="960" y="1697"/>
                  </a:cubicBezTo>
                  <a:cubicBezTo>
                    <a:pt x="965" y="1697"/>
                    <a:pt x="989" y="1688"/>
                    <a:pt x="986" y="1686"/>
                  </a:cubicBezTo>
                  <a:lnTo>
                    <a:pt x="986" y="1686"/>
                  </a:lnTo>
                  <a:cubicBezTo>
                    <a:pt x="994" y="1693"/>
                    <a:pt x="983" y="1704"/>
                    <a:pt x="1000" y="1704"/>
                  </a:cubicBezTo>
                  <a:cubicBezTo>
                    <a:pt x="1003" y="1704"/>
                    <a:pt x="1007" y="1704"/>
                    <a:pt x="1012" y="1703"/>
                  </a:cubicBezTo>
                  <a:cubicBezTo>
                    <a:pt x="1017" y="1702"/>
                    <a:pt x="1022" y="1702"/>
                    <a:pt x="1026" y="1702"/>
                  </a:cubicBezTo>
                  <a:cubicBezTo>
                    <a:pt x="1038" y="1702"/>
                    <a:pt x="1041" y="1706"/>
                    <a:pt x="1040" y="1714"/>
                  </a:cubicBezTo>
                  <a:cubicBezTo>
                    <a:pt x="1041" y="1714"/>
                    <a:pt x="1042" y="1714"/>
                    <a:pt x="1043" y="1714"/>
                  </a:cubicBezTo>
                  <a:cubicBezTo>
                    <a:pt x="1053" y="1714"/>
                    <a:pt x="1049" y="1709"/>
                    <a:pt x="1054" y="1706"/>
                  </a:cubicBezTo>
                  <a:cubicBezTo>
                    <a:pt x="1057" y="1704"/>
                    <a:pt x="1060" y="1704"/>
                    <a:pt x="1064" y="1704"/>
                  </a:cubicBezTo>
                  <a:cubicBezTo>
                    <a:pt x="1070" y="1704"/>
                    <a:pt x="1077" y="1705"/>
                    <a:pt x="1082" y="1705"/>
                  </a:cubicBezTo>
                  <a:cubicBezTo>
                    <a:pt x="1085" y="1705"/>
                    <a:pt x="1088" y="1704"/>
                    <a:pt x="1090" y="1704"/>
                  </a:cubicBezTo>
                  <a:cubicBezTo>
                    <a:pt x="1101" y="1700"/>
                    <a:pt x="1093" y="1695"/>
                    <a:pt x="1100" y="1691"/>
                  </a:cubicBezTo>
                  <a:cubicBezTo>
                    <a:pt x="1102" y="1690"/>
                    <a:pt x="1104" y="1689"/>
                    <a:pt x="1107" y="1689"/>
                  </a:cubicBezTo>
                  <a:cubicBezTo>
                    <a:pt x="1110" y="1689"/>
                    <a:pt x="1112" y="1690"/>
                    <a:pt x="1115" y="1690"/>
                  </a:cubicBezTo>
                  <a:cubicBezTo>
                    <a:pt x="1117" y="1690"/>
                    <a:pt x="1119" y="1689"/>
                    <a:pt x="1120" y="1688"/>
                  </a:cubicBezTo>
                  <a:lnTo>
                    <a:pt x="1120" y="1688"/>
                  </a:lnTo>
                  <a:cubicBezTo>
                    <a:pt x="1119" y="1696"/>
                    <a:pt x="1117" y="1695"/>
                    <a:pt x="1132" y="1696"/>
                  </a:cubicBezTo>
                  <a:lnTo>
                    <a:pt x="1164" y="1697"/>
                  </a:lnTo>
                  <a:cubicBezTo>
                    <a:pt x="1164" y="1701"/>
                    <a:pt x="1164" y="1708"/>
                    <a:pt x="1152" y="1708"/>
                  </a:cubicBezTo>
                  <a:cubicBezTo>
                    <a:pt x="1148" y="1710"/>
                    <a:pt x="1141" y="1707"/>
                    <a:pt x="1141" y="1713"/>
                  </a:cubicBezTo>
                  <a:cubicBezTo>
                    <a:pt x="1171" y="1713"/>
                    <a:pt x="1175" y="1702"/>
                    <a:pt x="1198" y="1696"/>
                  </a:cubicBezTo>
                  <a:cubicBezTo>
                    <a:pt x="1202" y="1695"/>
                    <a:pt x="1204" y="1695"/>
                    <a:pt x="1206" y="1695"/>
                  </a:cubicBezTo>
                  <a:cubicBezTo>
                    <a:pt x="1217" y="1695"/>
                    <a:pt x="1200" y="1707"/>
                    <a:pt x="1200" y="1707"/>
                  </a:cubicBezTo>
                  <a:cubicBezTo>
                    <a:pt x="1200" y="1707"/>
                    <a:pt x="1200" y="1707"/>
                    <a:pt x="1201" y="1707"/>
                  </a:cubicBezTo>
                  <a:cubicBezTo>
                    <a:pt x="1203" y="1707"/>
                    <a:pt x="1219" y="1704"/>
                    <a:pt x="1219" y="1704"/>
                  </a:cubicBezTo>
                  <a:cubicBezTo>
                    <a:pt x="1223" y="1701"/>
                    <a:pt x="1226" y="1700"/>
                    <a:pt x="1229" y="1700"/>
                  </a:cubicBezTo>
                  <a:cubicBezTo>
                    <a:pt x="1232" y="1700"/>
                    <a:pt x="1235" y="1702"/>
                    <a:pt x="1240" y="1705"/>
                  </a:cubicBezTo>
                  <a:cubicBezTo>
                    <a:pt x="1246" y="1708"/>
                    <a:pt x="1257" y="1710"/>
                    <a:pt x="1265" y="1710"/>
                  </a:cubicBezTo>
                  <a:cubicBezTo>
                    <a:pt x="1274" y="1710"/>
                    <a:pt x="1281" y="1707"/>
                    <a:pt x="1274" y="1700"/>
                  </a:cubicBezTo>
                  <a:lnTo>
                    <a:pt x="1274" y="1700"/>
                  </a:lnTo>
                  <a:cubicBezTo>
                    <a:pt x="1275" y="1700"/>
                    <a:pt x="1276" y="1700"/>
                    <a:pt x="1277" y="1700"/>
                  </a:cubicBezTo>
                  <a:cubicBezTo>
                    <a:pt x="1282" y="1700"/>
                    <a:pt x="1284" y="1698"/>
                    <a:pt x="1287" y="1697"/>
                  </a:cubicBezTo>
                  <a:cubicBezTo>
                    <a:pt x="1287" y="1697"/>
                    <a:pt x="1287" y="1697"/>
                    <a:pt x="1287" y="1697"/>
                  </a:cubicBezTo>
                  <a:lnTo>
                    <a:pt x="1287" y="1697"/>
                  </a:lnTo>
                  <a:cubicBezTo>
                    <a:pt x="1290" y="1697"/>
                    <a:pt x="1284" y="1709"/>
                    <a:pt x="1285" y="1712"/>
                  </a:cubicBezTo>
                  <a:cubicBezTo>
                    <a:pt x="1285" y="1714"/>
                    <a:pt x="1287" y="1714"/>
                    <a:pt x="1290" y="1714"/>
                  </a:cubicBezTo>
                  <a:cubicBezTo>
                    <a:pt x="1293" y="1714"/>
                    <a:pt x="1296" y="1714"/>
                    <a:pt x="1299" y="1713"/>
                  </a:cubicBezTo>
                  <a:cubicBezTo>
                    <a:pt x="1326" y="1706"/>
                    <a:pt x="1322" y="1688"/>
                    <a:pt x="1351" y="1688"/>
                  </a:cubicBezTo>
                  <a:cubicBezTo>
                    <a:pt x="1351" y="1694"/>
                    <a:pt x="1350" y="1701"/>
                    <a:pt x="1356" y="1706"/>
                  </a:cubicBezTo>
                  <a:cubicBezTo>
                    <a:pt x="1359" y="1710"/>
                    <a:pt x="1364" y="1711"/>
                    <a:pt x="1368" y="1711"/>
                  </a:cubicBezTo>
                  <a:cubicBezTo>
                    <a:pt x="1376" y="1711"/>
                    <a:pt x="1384" y="1707"/>
                    <a:pt x="1384" y="1702"/>
                  </a:cubicBezTo>
                  <a:cubicBezTo>
                    <a:pt x="1384" y="1708"/>
                    <a:pt x="1389" y="1717"/>
                    <a:pt x="1405" y="1717"/>
                  </a:cubicBezTo>
                  <a:cubicBezTo>
                    <a:pt x="1406" y="1713"/>
                    <a:pt x="1400" y="1698"/>
                    <a:pt x="1409" y="1698"/>
                  </a:cubicBezTo>
                  <a:cubicBezTo>
                    <a:pt x="1411" y="1698"/>
                    <a:pt x="1413" y="1698"/>
                    <a:pt x="1417" y="1700"/>
                  </a:cubicBezTo>
                  <a:cubicBezTo>
                    <a:pt x="1426" y="1706"/>
                    <a:pt x="1426" y="1715"/>
                    <a:pt x="1445" y="1715"/>
                  </a:cubicBezTo>
                  <a:cubicBezTo>
                    <a:pt x="1455" y="1714"/>
                    <a:pt x="1459" y="1710"/>
                    <a:pt x="1470" y="1710"/>
                  </a:cubicBezTo>
                  <a:cubicBezTo>
                    <a:pt x="1471" y="1710"/>
                    <a:pt x="1472" y="1710"/>
                    <a:pt x="1473" y="1710"/>
                  </a:cubicBezTo>
                  <a:cubicBezTo>
                    <a:pt x="1472" y="1715"/>
                    <a:pt x="1487" y="1716"/>
                    <a:pt x="1503" y="1716"/>
                  </a:cubicBezTo>
                  <a:cubicBezTo>
                    <a:pt x="1515" y="1716"/>
                    <a:pt x="1528" y="1715"/>
                    <a:pt x="1533" y="1714"/>
                  </a:cubicBezTo>
                  <a:cubicBezTo>
                    <a:pt x="1549" y="1713"/>
                    <a:pt x="1527" y="1703"/>
                    <a:pt x="1532" y="1700"/>
                  </a:cubicBezTo>
                  <a:cubicBezTo>
                    <a:pt x="1534" y="1699"/>
                    <a:pt x="1536" y="1699"/>
                    <a:pt x="1538" y="1699"/>
                  </a:cubicBezTo>
                  <a:cubicBezTo>
                    <a:pt x="1549" y="1699"/>
                    <a:pt x="1558" y="1714"/>
                    <a:pt x="1560" y="1717"/>
                  </a:cubicBezTo>
                  <a:cubicBezTo>
                    <a:pt x="1562" y="1719"/>
                    <a:pt x="1570" y="1720"/>
                    <a:pt x="1579" y="1720"/>
                  </a:cubicBezTo>
                  <a:cubicBezTo>
                    <a:pt x="1585" y="1720"/>
                    <a:pt x="1592" y="1720"/>
                    <a:pt x="1595" y="1720"/>
                  </a:cubicBezTo>
                  <a:cubicBezTo>
                    <a:pt x="1616" y="1718"/>
                    <a:pt x="1637" y="1716"/>
                    <a:pt x="1656" y="1712"/>
                  </a:cubicBezTo>
                  <a:cubicBezTo>
                    <a:pt x="1661" y="1711"/>
                    <a:pt x="1692" y="1700"/>
                    <a:pt x="1699" y="1700"/>
                  </a:cubicBezTo>
                  <a:cubicBezTo>
                    <a:pt x="1699" y="1700"/>
                    <a:pt x="1699" y="1700"/>
                    <a:pt x="1700" y="1700"/>
                  </a:cubicBezTo>
                  <a:cubicBezTo>
                    <a:pt x="1705" y="1703"/>
                    <a:pt x="1673" y="1722"/>
                    <a:pt x="1681" y="1722"/>
                  </a:cubicBezTo>
                  <a:cubicBezTo>
                    <a:pt x="1682" y="1722"/>
                    <a:pt x="1682" y="1722"/>
                    <a:pt x="1683" y="1722"/>
                  </a:cubicBezTo>
                  <a:cubicBezTo>
                    <a:pt x="1695" y="1720"/>
                    <a:pt x="1749" y="1706"/>
                    <a:pt x="1749" y="1700"/>
                  </a:cubicBezTo>
                  <a:cubicBezTo>
                    <a:pt x="1749" y="1707"/>
                    <a:pt x="1759" y="1710"/>
                    <a:pt x="1774" y="1710"/>
                  </a:cubicBezTo>
                  <a:cubicBezTo>
                    <a:pt x="1785" y="1710"/>
                    <a:pt x="1797" y="1708"/>
                    <a:pt x="1809" y="1706"/>
                  </a:cubicBezTo>
                  <a:cubicBezTo>
                    <a:pt x="1818" y="1704"/>
                    <a:pt x="1820" y="1699"/>
                    <a:pt x="1830" y="1696"/>
                  </a:cubicBezTo>
                  <a:cubicBezTo>
                    <a:pt x="1836" y="1694"/>
                    <a:pt x="1841" y="1694"/>
                    <a:pt x="1847" y="1694"/>
                  </a:cubicBezTo>
                  <a:cubicBezTo>
                    <a:pt x="1865" y="1694"/>
                    <a:pt x="1879" y="1701"/>
                    <a:pt x="1897" y="1703"/>
                  </a:cubicBezTo>
                  <a:cubicBezTo>
                    <a:pt x="1898" y="1703"/>
                    <a:pt x="1898" y="1703"/>
                    <a:pt x="1899" y="1703"/>
                  </a:cubicBezTo>
                  <a:cubicBezTo>
                    <a:pt x="1903" y="1703"/>
                    <a:pt x="1903" y="1701"/>
                    <a:pt x="1903" y="1699"/>
                  </a:cubicBezTo>
                  <a:cubicBezTo>
                    <a:pt x="1911" y="1698"/>
                    <a:pt x="1920" y="1698"/>
                    <a:pt x="1928" y="1698"/>
                  </a:cubicBezTo>
                  <a:cubicBezTo>
                    <a:pt x="1942" y="1696"/>
                    <a:pt x="1955" y="1690"/>
                    <a:pt x="1972" y="1688"/>
                  </a:cubicBezTo>
                  <a:cubicBezTo>
                    <a:pt x="1976" y="1688"/>
                    <a:pt x="1980" y="1688"/>
                    <a:pt x="1984" y="1688"/>
                  </a:cubicBezTo>
                  <a:cubicBezTo>
                    <a:pt x="1992" y="1688"/>
                    <a:pt x="2000" y="1688"/>
                    <a:pt x="2010" y="1689"/>
                  </a:cubicBezTo>
                  <a:cubicBezTo>
                    <a:pt x="2012" y="1689"/>
                    <a:pt x="2015" y="1689"/>
                    <a:pt x="2018" y="1689"/>
                  </a:cubicBezTo>
                  <a:cubicBezTo>
                    <a:pt x="2024" y="1689"/>
                    <a:pt x="2031" y="1689"/>
                    <a:pt x="2034" y="1686"/>
                  </a:cubicBezTo>
                  <a:cubicBezTo>
                    <a:pt x="2042" y="1679"/>
                    <a:pt x="2086" y="1680"/>
                    <a:pt x="2101" y="1679"/>
                  </a:cubicBezTo>
                  <a:cubicBezTo>
                    <a:pt x="2107" y="1678"/>
                    <a:pt x="2148" y="1665"/>
                    <a:pt x="2152" y="1665"/>
                  </a:cubicBezTo>
                  <a:cubicBezTo>
                    <a:pt x="2152" y="1665"/>
                    <a:pt x="2152" y="1665"/>
                    <a:pt x="2152" y="1665"/>
                  </a:cubicBezTo>
                  <a:cubicBezTo>
                    <a:pt x="2155" y="1666"/>
                    <a:pt x="2146" y="1673"/>
                    <a:pt x="2146" y="1674"/>
                  </a:cubicBezTo>
                  <a:lnTo>
                    <a:pt x="2167" y="1667"/>
                  </a:lnTo>
                  <a:cubicBezTo>
                    <a:pt x="2169" y="1665"/>
                    <a:pt x="2183" y="1653"/>
                    <a:pt x="2187" y="1653"/>
                  </a:cubicBezTo>
                  <a:cubicBezTo>
                    <a:pt x="2189" y="1653"/>
                    <a:pt x="2188" y="1662"/>
                    <a:pt x="2193" y="1663"/>
                  </a:cubicBezTo>
                  <a:cubicBezTo>
                    <a:pt x="2195" y="1664"/>
                    <a:pt x="2198" y="1664"/>
                    <a:pt x="2202" y="1664"/>
                  </a:cubicBezTo>
                  <a:cubicBezTo>
                    <a:pt x="2209" y="1664"/>
                    <a:pt x="2216" y="1663"/>
                    <a:pt x="2222" y="1662"/>
                  </a:cubicBezTo>
                  <a:cubicBezTo>
                    <a:pt x="2229" y="1659"/>
                    <a:pt x="2240" y="1656"/>
                    <a:pt x="2247" y="1656"/>
                  </a:cubicBezTo>
                  <a:cubicBezTo>
                    <a:pt x="2251" y="1656"/>
                    <a:pt x="2255" y="1657"/>
                    <a:pt x="2255" y="1661"/>
                  </a:cubicBezTo>
                  <a:cubicBezTo>
                    <a:pt x="2255" y="1658"/>
                    <a:pt x="2267" y="1651"/>
                    <a:pt x="2265" y="1650"/>
                  </a:cubicBezTo>
                  <a:lnTo>
                    <a:pt x="2265" y="1650"/>
                  </a:lnTo>
                  <a:cubicBezTo>
                    <a:pt x="2270" y="1654"/>
                    <a:pt x="2275" y="1655"/>
                    <a:pt x="2282" y="1655"/>
                  </a:cubicBezTo>
                  <a:cubicBezTo>
                    <a:pt x="2286" y="1655"/>
                    <a:pt x="2291" y="1655"/>
                    <a:pt x="2299" y="1654"/>
                  </a:cubicBezTo>
                  <a:cubicBezTo>
                    <a:pt x="2307" y="1653"/>
                    <a:pt x="2320" y="1653"/>
                    <a:pt x="2328" y="1650"/>
                  </a:cubicBezTo>
                  <a:cubicBezTo>
                    <a:pt x="2333" y="1647"/>
                    <a:pt x="2328" y="1645"/>
                    <a:pt x="2334" y="1645"/>
                  </a:cubicBezTo>
                  <a:cubicBezTo>
                    <a:pt x="2338" y="1644"/>
                    <a:pt x="2341" y="1644"/>
                    <a:pt x="2343" y="1644"/>
                  </a:cubicBezTo>
                  <a:cubicBezTo>
                    <a:pt x="2354" y="1644"/>
                    <a:pt x="2361" y="1646"/>
                    <a:pt x="2371" y="1646"/>
                  </a:cubicBezTo>
                  <a:cubicBezTo>
                    <a:pt x="2374" y="1646"/>
                    <a:pt x="2377" y="1646"/>
                    <a:pt x="2381" y="1645"/>
                  </a:cubicBezTo>
                  <a:cubicBezTo>
                    <a:pt x="2386" y="1645"/>
                    <a:pt x="2406" y="1642"/>
                    <a:pt x="2419" y="1642"/>
                  </a:cubicBezTo>
                  <a:cubicBezTo>
                    <a:pt x="2426" y="1642"/>
                    <a:pt x="2431" y="1643"/>
                    <a:pt x="2431" y="1645"/>
                  </a:cubicBezTo>
                  <a:cubicBezTo>
                    <a:pt x="2452" y="1643"/>
                    <a:pt x="2432" y="1635"/>
                    <a:pt x="2446" y="1630"/>
                  </a:cubicBezTo>
                  <a:cubicBezTo>
                    <a:pt x="2447" y="1629"/>
                    <a:pt x="2448" y="1629"/>
                    <a:pt x="2450" y="1629"/>
                  </a:cubicBezTo>
                  <a:cubicBezTo>
                    <a:pt x="2456" y="1629"/>
                    <a:pt x="2462" y="1634"/>
                    <a:pt x="2464" y="1636"/>
                  </a:cubicBezTo>
                  <a:cubicBezTo>
                    <a:pt x="2469" y="1637"/>
                    <a:pt x="2475" y="1638"/>
                    <a:pt x="2481" y="1638"/>
                  </a:cubicBezTo>
                  <a:cubicBezTo>
                    <a:pt x="2481" y="1638"/>
                    <a:pt x="2482" y="1638"/>
                    <a:pt x="2482" y="1638"/>
                  </a:cubicBezTo>
                  <a:cubicBezTo>
                    <a:pt x="2494" y="1638"/>
                    <a:pt x="2532" y="1623"/>
                    <a:pt x="2546" y="1623"/>
                  </a:cubicBezTo>
                  <a:cubicBezTo>
                    <a:pt x="2549" y="1623"/>
                    <a:pt x="2551" y="1623"/>
                    <a:pt x="2552" y="1625"/>
                  </a:cubicBezTo>
                  <a:lnTo>
                    <a:pt x="2552" y="1625"/>
                  </a:lnTo>
                  <a:cubicBezTo>
                    <a:pt x="2551" y="1621"/>
                    <a:pt x="2553" y="1605"/>
                    <a:pt x="2561" y="1604"/>
                  </a:cubicBezTo>
                  <a:cubicBezTo>
                    <a:pt x="2566" y="1604"/>
                    <a:pt x="2571" y="1610"/>
                    <a:pt x="2572" y="1611"/>
                  </a:cubicBezTo>
                  <a:cubicBezTo>
                    <a:pt x="2575" y="1612"/>
                    <a:pt x="2581" y="1612"/>
                    <a:pt x="2585" y="1612"/>
                  </a:cubicBezTo>
                  <a:cubicBezTo>
                    <a:pt x="2589" y="1612"/>
                    <a:pt x="2592" y="1613"/>
                    <a:pt x="2595" y="1613"/>
                  </a:cubicBezTo>
                  <a:cubicBezTo>
                    <a:pt x="2601" y="1613"/>
                    <a:pt x="2606" y="1612"/>
                    <a:pt x="2614" y="1610"/>
                  </a:cubicBezTo>
                  <a:cubicBezTo>
                    <a:pt x="2616" y="1609"/>
                    <a:pt x="2619" y="1609"/>
                    <a:pt x="2621" y="1609"/>
                  </a:cubicBezTo>
                  <a:cubicBezTo>
                    <a:pt x="2623" y="1609"/>
                    <a:pt x="2625" y="1609"/>
                    <a:pt x="2626" y="1610"/>
                  </a:cubicBezTo>
                  <a:cubicBezTo>
                    <a:pt x="2631" y="1613"/>
                    <a:pt x="2618" y="1624"/>
                    <a:pt x="2623" y="1625"/>
                  </a:cubicBezTo>
                  <a:cubicBezTo>
                    <a:pt x="2623" y="1625"/>
                    <a:pt x="2623" y="1625"/>
                    <a:pt x="2624" y="1625"/>
                  </a:cubicBezTo>
                  <a:cubicBezTo>
                    <a:pt x="2630" y="1625"/>
                    <a:pt x="2649" y="1615"/>
                    <a:pt x="2656" y="1613"/>
                  </a:cubicBezTo>
                  <a:cubicBezTo>
                    <a:pt x="2664" y="1612"/>
                    <a:pt x="2672" y="1611"/>
                    <a:pt x="2681" y="1611"/>
                  </a:cubicBezTo>
                  <a:cubicBezTo>
                    <a:pt x="2694" y="1611"/>
                    <a:pt x="2707" y="1612"/>
                    <a:pt x="2719" y="1612"/>
                  </a:cubicBezTo>
                  <a:cubicBezTo>
                    <a:pt x="2738" y="1611"/>
                    <a:pt x="2722" y="1591"/>
                    <a:pt x="2740" y="1591"/>
                  </a:cubicBezTo>
                  <a:cubicBezTo>
                    <a:pt x="2743" y="1591"/>
                    <a:pt x="2745" y="1591"/>
                    <a:pt x="2749" y="1592"/>
                  </a:cubicBezTo>
                  <a:cubicBezTo>
                    <a:pt x="2760" y="1595"/>
                    <a:pt x="2767" y="1598"/>
                    <a:pt x="2777" y="1598"/>
                  </a:cubicBezTo>
                  <a:cubicBezTo>
                    <a:pt x="2781" y="1598"/>
                    <a:pt x="2787" y="1598"/>
                    <a:pt x="2795" y="1596"/>
                  </a:cubicBezTo>
                  <a:cubicBezTo>
                    <a:pt x="2801" y="1594"/>
                    <a:pt x="2812" y="1582"/>
                    <a:pt x="2820" y="1582"/>
                  </a:cubicBezTo>
                  <a:cubicBezTo>
                    <a:pt x="2823" y="1582"/>
                    <a:pt x="2825" y="1583"/>
                    <a:pt x="2826" y="1586"/>
                  </a:cubicBezTo>
                  <a:cubicBezTo>
                    <a:pt x="2828" y="1590"/>
                    <a:pt x="2831" y="1592"/>
                    <a:pt x="2835" y="1592"/>
                  </a:cubicBezTo>
                  <a:cubicBezTo>
                    <a:pt x="2844" y="1592"/>
                    <a:pt x="2858" y="1582"/>
                    <a:pt x="2865" y="1577"/>
                  </a:cubicBezTo>
                  <a:cubicBezTo>
                    <a:pt x="2872" y="1573"/>
                    <a:pt x="2878" y="1572"/>
                    <a:pt x="2883" y="1572"/>
                  </a:cubicBezTo>
                  <a:cubicBezTo>
                    <a:pt x="2892" y="1572"/>
                    <a:pt x="2900" y="1576"/>
                    <a:pt x="2911" y="1576"/>
                  </a:cubicBezTo>
                  <a:cubicBezTo>
                    <a:pt x="2912" y="1576"/>
                    <a:pt x="2914" y="1576"/>
                    <a:pt x="2915" y="1576"/>
                  </a:cubicBezTo>
                  <a:cubicBezTo>
                    <a:pt x="2936" y="1575"/>
                    <a:pt x="2919" y="1560"/>
                    <a:pt x="2923" y="1555"/>
                  </a:cubicBezTo>
                  <a:cubicBezTo>
                    <a:pt x="2923" y="1554"/>
                    <a:pt x="2924" y="1554"/>
                    <a:pt x="2925" y="1554"/>
                  </a:cubicBezTo>
                  <a:cubicBezTo>
                    <a:pt x="2931" y="1554"/>
                    <a:pt x="2945" y="1561"/>
                    <a:pt x="2953" y="1561"/>
                  </a:cubicBezTo>
                  <a:cubicBezTo>
                    <a:pt x="2955" y="1561"/>
                    <a:pt x="2957" y="1560"/>
                    <a:pt x="2958" y="1559"/>
                  </a:cubicBezTo>
                  <a:cubicBezTo>
                    <a:pt x="2960" y="1556"/>
                    <a:pt x="2951" y="1555"/>
                    <a:pt x="2955" y="1551"/>
                  </a:cubicBezTo>
                  <a:cubicBezTo>
                    <a:pt x="2957" y="1550"/>
                    <a:pt x="2968" y="1547"/>
                    <a:pt x="2973" y="1547"/>
                  </a:cubicBezTo>
                  <a:cubicBezTo>
                    <a:pt x="2973" y="1547"/>
                    <a:pt x="2974" y="1547"/>
                    <a:pt x="2974" y="1548"/>
                  </a:cubicBezTo>
                  <a:cubicBezTo>
                    <a:pt x="2987" y="1552"/>
                    <a:pt x="2972" y="1562"/>
                    <a:pt x="2989" y="1562"/>
                  </a:cubicBezTo>
                  <a:cubicBezTo>
                    <a:pt x="2990" y="1562"/>
                    <a:pt x="2992" y="1562"/>
                    <a:pt x="2994" y="1562"/>
                  </a:cubicBezTo>
                  <a:cubicBezTo>
                    <a:pt x="3026" y="1561"/>
                    <a:pt x="3066" y="1552"/>
                    <a:pt x="3097" y="1542"/>
                  </a:cubicBezTo>
                  <a:cubicBezTo>
                    <a:pt x="3107" y="1539"/>
                    <a:pt x="3108" y="1536"/>
                    <a:pt x="3119" y="1534"/>
                  </a:cubicBezTo>
                  <a:cubicBezTo>
                    <a:pt x="3123" y="1532"/>
                    <a:pt x="3125" y="1531"/>
                    <a:pt x="3127" y="1531"/>
                  </a:cubicBezTo>
                  <a:cubicBezTo>
                    <a:pt x="3133" y="1531"/>
                    <a:pt x="3128" y="1547"/>
                    <a:pt x="3129" y="1547"/>
                  </a:cubicBezTo>
                  <a:cubicBezTo>
                    <a:pt x="3129" y="1547"/>
                    <a:pt x="3129" y="1547"/>
                    <a:pt x="3129" y="1547"/>
                  </a:cubicBezTo>
                  <a:cubicBezTo>
                    <a:pt x="3145" y="1544"/>
                    <a:pt x="3139" y="1530"/>
                    <a:pt x="3152" y="1530"/>
                  </a:cubicBezTo>
                  <a:cubicBezTo>
                    <a:pt x="3155" y="1530"/>
                    <a:pt x="3158" y="1531"/>
                    <a:pt x="3163" y="1532"/>
                  </a:cubicBezTo>
                  <a:cubicBezTo>
                    <a:pt x="3168" y="1532"/>
                    <a:pt x="3174" y="1529"/>
                    <a:pt x="3179" y="1528"/>
                  </a:cubicBezTo>
                  <a:cubicBezTo>
                    <a:pt x="3188" y="1525"/>
                    <a:pt x="3245" y="1505"/>
                    <a:pt x="3265" y="1505"/>
                  </a:cubicBezTo>
                  <a:cubicBezTo>
                    <a:pt x="3269" y="1505"/>
                    <a:pt x="3271" y="1506"/>
                    <a:pt x="3271" y="1507"/>
                  </a:cubicBezTo>
                  <a:lnTo>
                    <a:pt x="3301" y="1484"/>
                  </a:lnTo>
                  <a:cubicBezTo>
                    <a:pt x="3302" y="1489"/>
                    <a:pt x="3309" y="1491"/>
                    <a:pt x="3318" y="1491"/>
                  </a:cubicBezTo>
                  <a:cubicBezTo>
                    <a:pt x="3323" y="1491"/>
                    <a:pt x="3328" y="1491"/>
                    <a:pt x="3332" y="1490"/>
                  </a:cubicBezTo>
                  <a:cubicBezTo>
                    <a:pt x="3335" y="1490"/>
                    <a:pt x="3337" y="1489"/>
                    <a:pt x="3338" y="1489"/>
                  </a:cubicBezTo>
                  <a:cubicBezTo>
                    <a:pt x="3347" y="1489"/>
                    <a:pt x="3349" y="1495"/>
                    <a:pt x="3356" y="1498"/>
                  </a:cubicBezTo>
                  <a:cubicBezTo>
                    <a:pt x="3356" y="1498"/>
                    <a:pt x="3357" y="1498"/>
                    <a:pt x="3357" y="1498"/>
                  </a:cubicBezTo>
                  <a:cubicBezTo>
                    <a:pt x="3364" y="1498"/>
                    <a:pt x="3374" y="1476"/>
                    <a:pt x="3389" y="1473"/>
                  </a:cubicBezTo>
                  <a:lnTo>
                    <a:pt x="3389" y="1473"/>
                  </a:lnTo>
                  <a:cubicBezTo>
                    <a:pt x="3389" y="1476"/>
                    <a:pt x="3386" y="1493"/>
                    <a:pt x="3391" y="1493"/>
                  </a:cubicBezTo>
                  <a:cubicBezTo>
                    <a:pt x="3403" y="1493"/>
                    <a:pt x="3423" y="1483"/>
                    <a:pt x="3423" y="1476"/>
                  </a:cubicBezTo>
                  <a:cubicBezTo>
                    <a:pt x="3422" y="1472"/>
                    <a:pt x="3411" y="1469"/>
                    <a:pt x="3424" y="1466"/>
                  </a:cubicBezTo>
                  <a:cubicBezTo>
                    <a:pt x="3428" y="1466"/>
                    <a:pt x="3431" y="1465"/>
                    <a:pt x="3433" y="1465"/>
                  </a:cubicBezTo>
                  <a:cubicBezTo>
                    <a:pt x="3436" y="1465"/>
                    <a:pt x="3438" y="1466"/>
                    <a:pt x="3441" y="1467"/>
                  </a:cubicBezTo>
                  <a:cubicBezTo>
                    <a:pt x="3449" y="1472"/>
                    <a:pt x="3441" y="1483"/>
                    <a:pt x="3449" y="1486"/>
                  </a:cubicBezTo>
                  <a:cubicBezTo>
                    <a:pt x="3449" y="1486"/>
                    <a:pt x="3449" y="1487"/>
                    <a:pt x="3449" y="1487"/>
                  </a:cubicBezTo>
                  <a:cubicBezTo>
                    <a:pt x="3450" y="1487"/>
                    <a:pt x="3457" y="1477"/>
                    <a:pt x="3456" y="1477"/>
                  </a:cubicBezTo>
                  <a:lnTo>
                    <a:pt x="3456" y="1477"/>
                  </a:lnTo>
                  <a:cubicBezTo>
                    <a:pt x="3456" y="1477"/>
                    <a:pt x="3456" y="1477"/>
                    <a:pt x="3456" y="1477"/>
                  </a:cubicBezTo>
                  <a:lnTo>
                    <a:pt x="3456" y="1477"/>
                  </a:lnTo>
                  <a:cubicBezTo>
                    <a:pt x="3463" y="1472"/>
                    <a:pt x="3470" y="1468"/>
                    <a:pt x="3480" y="1466"/>
                  </a:cubicBezTo>
                  <a:cubicBezTo>
                    <a:pt x="3483" y="1466"/>
                    <a:pt x="3485" y="1465"/>
                    <a:pt x="3486" y="1465"/>
                  </a:cubicBezTo>
                  <a:cubicBezTo>
                    <a:pt x="3488" y="1465"/>
                    <a:pt x="3489" y="1466"/>
                    <a:pt x="3491" y="1466"/>
                  </a:cubicBezTo>
                  <a:cubicBezTo>
                    <a:pt x="3492" y="1466"/>
                    <a:pt x="3493" y="1465"/>
                    <a:pt x="3495" y="1465"/>
                  </a:cubicBezTo>
                  <a:cubicBezTo>
                    <a:pt x="3503" y="1459"/>
                    <a:pt x="3505" y="1456"/>
                    <a:pt x="3510" y="1451"/>
                  </a:cubicBezTo>
                  <a:cubicBezTo>
                    <a:pt x="3511" y="1450"/>
                    <a:pt x="3512" y="1449"/>
                    <a:pt x="3513" y="1449"/>
                  </a:cubicBezTo>
                  <a:cubicBezTo>
                    <a:pt x="3518" y="1449"/>
                    <a:pt x="3523" y="1454"/>
                    <a:pt x="3529" y="1454"/>
                  </a:cubicBezTo>
                  <a:cubicBezTo>
                    <a:pt x="3531" y="1454"/>
                    <a:pt x="3534" y="1454"/>
                    <a:pt x="3536" y="1452"/>
                  </a:cubicBezTo>
                  <a:cubicBezTo>
                    <a:pt x="3541" y="1449"/>
                    <a:pt x="3540" y="1444"/>
                    <a:pt x="3547" y="1441"/>
                  </a:cubicBezTo>
                  <a:cubicBezTo>
                    <a:pt x="3554" y="1439"/>
                    <a:pt x="3562" y="1438"/>
                    <a:pt x="3568" y="1436"/>
                  </a:cubicBezTo>
                  <a:lnTo>
                    <a:pt x="3568" y="1436"/>
                  </a:lnTo>
                  <a:cubicBezTo>
                    <a:pt x="3553" y="1440"/>
                    <a:pt x="3534" y="1452"/>
                    <a:pt x="3548" y="1452"/>
                  </a:cubicBezTo>
                  <a:cubicBezTo>
                    <a:pt x="3550" y="1452"/>
                    <a:pt x="3553" y="1451"/>
                    <a:pt x="3558" y="1451"/>
                  </a:cubicBezTo>
                  <a:cubicBezTo>
                    <a:pt x="3571" y="1449"/>
                    <a:pt x="3596" y="1441"/>
                    <a:pt x="3594" y="1432"/>
                  </a:cubicBezTo>
                  <a:lnTo>
                    <a:pt x="3594" y="1432"/>
                  </a:lnTo>
                  <a:cubicBezTo>
                    <a:pt x="3595" y="1436"/>
                    <a:pt x="3600" y="1437"/>
                    <a:pt x="3608" y="1437"/>
                  </a:cubicBezTo>
                  <a:cubicBezTo>
                    <a:pt x="3633" y="1437"/>
                    <a:pt x="3687" y="1422"/>
                    <a:pt x="3703" y="1418"/>
                  </a:cubicBezTo>
                  <a:cubicBezTo>
                    <a:pt x="3723" y="1414"/>
                    <a:pt x="3714" y="1408"/>
                    <a:pt x="3711" y="1399"/>
                  </a:cubicBezTo>
                  <a:cubicBezTo>
                    <a:pt x="3716" y="1393"/>
                    <a:pt x="3719" y="1389"/>
                    <a:pt x="3723" y="1389"/>
                  </a:cubicBezTo>
                  <a:cubicBezTo>
                    <a:pt x="3725" y="1389"/>
                    <a:pt x="3728" y="1391"/>
                    <a:pt x="3733" y="1394"/>
                  </a:cubicBezTo>
                  <a:cubicBezTo>
                    <a:pt x="3735" y="1402"/>
                    <a:pt x="3748" y="1405"/>
                    <a:pt x="3764" y="1405"/>
                  </a:cubicBezTo>
                  <a:cubicBezTo>
                    <a:pt x="3780" y="1405"/>
                    <a:pt x="3799" y="1402"/>
                    <a:pt x="3812" y="1399"/>
                  </a:cubicBezTo>
                  <a:cubicBezTo>
                    <a:pt x="3825" y="1396"/>
                    <a:pt x="3841" y="1392"/>
                    <a:pt x="3848" y="1384"/>
                  </a:cubicBezTo>
                  <a:cubicBezTo>
                    <a:pt x="3860" y="1374"/>
                    <a:pt x="3867" y="1369"/>
                    <a:pt x="3886" y="1364"/>
                  </a:cubicBezTo>
                  <a:lnTo>
                    <a:pt x="3886" y="1364"/>
                  </a:lnTo>
                  <a:cubicBezTo>
                    <a:pt x="3869" y="1369"/>
                    <a:pt x="3863" y="1377"/>
                    <a:pt x="3876" y="1377"/>
                  </a:cubicBezTo>
                  <a:cubicBezTo>
                    <a:pt x="3879" y="1377"/>
                    <a:pt x="3883" y="1377"/>
                    <a:pt x="3888" y="1376"/>
                  </a:cubicBezTo>
                  <a:lnTo>
                    <a:pt x="3953" y="1359"/>
                  </a:lnTo>
                  <a:cubicBezTo>
                    <a:pt x="3976" y="1353"/>
                    <a:pt x="3988" y="1349"/>
                    <a:pt x="3996" y="1338"/>
                  </a:cubicBezTo>
                  <a:lnTo>
                    <a:pt x="3996" y="1338"/>
                  </a:lnTo>
                  <a:cubicBezTo>
                    <a:pt x="3994" y="1342"/>
                    <a:pt x="3992" y="1346"/>
                    <a:pt x="3997" y="1350"/>
                  </a:cubicBezTo>
                  <a:cubicBezTo>
                    <a:pt x="3998" y="1351"/>
                    <a:pt x="4000" y="1351"/>
                    <a:pt x="4003" y="1351"/>
                  </a:cubicBezTo>
                  <a:cubicBezTo>
                    <a:pt x="4009" y="1351"/>
                    <a:pt x="4017" y="1350"/>
                    <a:pt x="4017" y="1347"/>
                  </a:cubicBezTo>
                  <a:cubicBezTo>
                    <a:pt x="4017" y="1340"/>
                    <a:pt x="4033" y="1340"/>
                    <a:pt x="4044" y="1336"/>
                  </a:cubicBezTo>
                  <a:cubicBezTo>
                    <a:pt x="4049" y="1335"/>
                    <a:pt x="4047" y="1328"/>
                    <a:pt x="4053" y="1325"/>
                  </a:cubicBezTo>
                  <a:cubicBezTo>
                    <a:pt x="4055" y="1323"/>
                    <a:pt x="4058" y="1323"/>
                    <a:pt x="4060" y="1323"/>
                  </a:cubicBezTo>
                  <a:cubicBezTo>
                    <a:pt x="4065" y="1323"/>
                    <a:pt x="4070" y="1324"/>
                    <a:pt x="4074" y="1324"/>
                  </a:cubicBezTo>
                  <a:cubicBezTo>
                    <a:pt x="4075" y="1324"/>
                    <a:pt x="4076" y="1324"/>
                    <a:pt x="4076" y="1324"/>
                  </a:cubicBezTo>
                  <a:cubicBezTo>
                    <a:pt x="4084" y="1323"/>
                    <a:pt x="4092" y="1321"/>
                    <a:pt x="4100" y="1319"/>
                  </a:cubicBezTo>
                  <a:cubicBezTo>
                    <a:pt x="4108" y="1316"/>
                    <a:pt x="4118" y="1312"/>
                    <a:pt x="4120" y="1307"/>
                  </a:cubicBezTo>
                  <a:cubicBezTo>
                    <a:pt x="4123" y="1301"/>
                    <a:pt x="4132" y="1301"/>
                    <a:pt x="4142" y="1299"/>
                  </a:cubicBezTo>
                  <a:cubicBezTo>
                    <a:pt x="4143" y="1303"/>
                    <a:pt x="4142" y="1306"/>
                    <a:pt x="4144" y="1306"/>
                  </a:cubicBezTo>
                  <a:cubicBezTo>
                    <a:pt x="4146" y="1306"/>
                    <a:pt x="4149" y="1305"/>
                    <a:pt x="4156" y="1301"/>
                  </a:cubicBezTo>
                  <a:cubicBezTo>
                    <a:pt x="4166" y="1297"/>
                    <a:pt x="4175" y="1293"/>
                    <a:pt x="4185" y="1287"/>
                  </a:cubicBezTo>
                  <a:lnTo>
                    <a:pt x="4185" y="1287"/>
                  </a:lnTo>
                  <a:cubicBezTo>
                    <a:pt x="4185" y="1287"/>
                    <a:pt x="4185" y="1287"/>
                    <a:pt x="4185" y="1287"/>
                  </a:cubicBezTo>
                  <a:cubicBezTo>
                    <a:pt x="4185" y="1287"/>
                    <a:pt x="4195" y="1281"/>
                    <a:pt x="4199" y="1281"/>
                  </a:cubicBezTo>
                  <a:cubicBezTo>
                    <a:pt x="4199" y="1281"/>
                    <a:pt x="4200" y="1281"/>
                    <a:pt x="4199" y="1282"/>
                  </a:cubicBezTo>
                  <a:cubicBezTo>
                    <a:pt x="4199" y="1284"/>
                    <a:pt x="4193" y="1287"/>
                    <a:pt x="4197" y="1290"/>
                  </a:cubicBezTo>
                  <a:cubicBezTo>
                    <a:pt x="4213" y="1285"/>
                    <a:pt x="4209" y="1284"/>
                    <a:pt x="4218" y="1277"/>
                  </a:cubicBezTo>
                  <a:cubicBezTo>
                    <a:pt x="4223" y="1273"/>
                    <a:pt x="4234" y="1265"/>
                    <a:pt x="4242" y="1265"/>
                  </a:cubicBezTo>
                  <a:cubicBezTo>
                    <a:pt x="4244" y="1265"/>
                    <a:pt x="4245" y="1266"/>
                    <a:pt x="4247" y="1266"/>
                  </a:cubicBezTo>
                  <a:cubicBezTo>
                    <a:pt x="4254" y="1271"/>
                    <a:pt x="4248" y="1275"/>
                    <a:pt x="4257" y="1275"/>
                  </a:cubicBezTo>
                  <a:cubicBezTo>
                    <a:pt x="4259" y="1275"/>
                    <a:pt x="4262" y="1275"/>
                    <a:pt x="4267" y="1274"/>
                  </a:cubicBezTo>
                  <a:cubicBezTo>
                    <a:pt x="4279" y="1273"/>
                    <a:pt x="4296" y="1272"/>
                    <a:pt x="4308" y="1268"/>
                  </a:cubicBezTo>
                  <a:cubicBezTo>
                    <a:pt x="4321" y="1265"/>
                    <a:pt x="4310" y="1261"/>
                    <a:pt x="4311" y="1258"/>
                  </a:cubicBezTo>
                  <a:cubicBezTo>
                    <a:pt x="4312" y="1254"/>
                    <a:pt x="4319" y="1249"/>
                    <a:pt x="4327" y="1249"/>
                  </a:cubicBezTo>
                  <a:cubicBezTo>
                    <a:pt x="4328" y="1249"/>
                    <a:pt x="4329" y="1249"/>
                    <a:pt x="4330" y="1249"/>
                  </a:cubicBezTo>
                  <a:cubicBezTo>
                    <a:pt x="4335" y="1249"/>
                    <a:pt x="4357" y="1248"/>
                    <a:pt x="4355" y="1242"/>
                  </a:cubicBezTo>
                  <a:lnTo>
                    <a:pt x="4355" y="1242"/>
                  </a:lnTo>
                  <a:cubicBezTo>
                    <a:pt x="4356" y="1245"/>
                    <a:pt x="4359" y="1246"/>
                    <a:pt x="4363" y="1246"/>
                  </a:cubicBezTo>
                  <a:cubicBezTo>
                    <a:pt x="4378" y="1246"/>
                    <a:pt x="4410" y="1229"/>
                    <a:pt x="4419" y="1225"/>
                  </a:cubicBezTo>
                  <a:cubicBezTo>
                    <a:pt x="4424" y="1223"/>
                    <a:pt x="4427" y="1223"/>
                    <a:pt x="4429" y="1223"/>
                  </a:cubicBezTo>
                  <a:cubicBezTo>
                    <a:pt x="4431" y="1223"/>
                    <a:pt x="4432" y="1223"/>
                    <a:pt x="4435" y="1223"/>
                  </a:cubicBezTo>
                  <a:cubicBezTo>
                    <a:pt x="4436" y="1223"/>
                    <a:pt x="4438" y="1223"/>
                    <a:pt x="4440" y="1223"/>
                  </a:cubicBezTo>
                  <a:cubicBezTo>
                    <a:pt x="4453" y="1221"/>
                    <a:pt x="4465" y="1217"/>
                    <a:pt x="4477" y="1213"/>
                  </a:cubicBezTo>
                  <a:cubicBezTo>
                    <a:pt x="4484" y="1211"/>
                    <a:pt x="4529" y="1195"/>
                    <a:pt x="4544" y="1195"/>
                  </a:cubicBezTo>
                  <a:cubicBezTo>
                    <a:pt x="4547" y="1195"/>
                    <a:pt x="4549" y="1195"/>
                    <a:pt x="4550" y="1197"/>
                  </a:cubicBezTo>
                  <a:cubicBezTo>
                    <a:pt x="4565" y="1191"/>
                    <a:pt x="4570" y="1189"/>
                    <a:pt x="4568" y="1180"/>
                  </a:cubicBezTo>
                  <a:cubicBezTo>
                    <a:pt x="4567" y="1177"/>
                    <a:pt x="4576" y="1166"/>
                    <a:pt x="4584" y="1163"/>
                  </a:cubicBezTo>
                  <a:lnTo>
                    <a:pt x="4584" y="1163"/>
                  </a:lnTo>
                  <a:cubicBezTo>
                    <a:pt x="4584" y="1164"/>
                    <a:pt x="4594" y="1173"/>
                    <a:pt x="4598" y="1174"/>
                  </a:cubicBezTo>
                  <a:cubicBezTo>
                    <a:pt x="4598" y="1174"/>
                    <a:pt x="4599" y="1174"/>
                    <a:pt x="4600" y="1174"/>
                  </a:cubicBezTo>
                  <a:cubicBezTo>
                    <a:pt x="4610" y="1174"/>
                    <a:pt x="4623" y="1169"/>
                    <a:pt x="4632" y="1163"/>
                  </a:cubicBezTo>
                  <a:cubicBezTo>
                    <a:pt x="4640" y="1158"/>
                    <a:pt x="4650" y="1152"/>
                    <a:pt x="4660" y="1148"/>
                  </a:cubicBezTo>
                  <a:cubicBezTo>
                    <a:pt x="4662" y="1148"/>
                    <a:pt x="4671" y="1151"/>
                    <a:pt x="4674" y="1151"/>
                  </a:cubicBezTo>
                  <a:cubicBezTo>
                    <a:pt x="4693" y="1150"/>
                    <a:pt x="4686" y="1128"/>
                    <a:pt x="4701" y="1122"/>
                  </a:cubicBezTo>
                  <a:cubicBezTo>
                    <a:pt x="4703" y="1121"/>
                    <a:pt x="4705" y="1121"/>
                    <a:pt x="4707" y="1121"/>
                  </a:cubicBezTo>
                  <a:cubicBezTo>
                    <a:pt x="4717" y="1121"/>
                    <a:pt x="4708" y="1136"/>
                    <a:pt x="4717" y="1136"/>
                  </a:cubicBezTo>
                  <a:cubicBezTo>
                    <a:pt x="4718" y="1136"/>
                    <a:pt x="4719" y="1136"/>
                    <a:pt x="4720" y="1135"/>
                  </a:cubicBezTo>
                  <a:cubicBezTo>
                    <a:pt x="4745" y="1131"/>
                    <a:pt x="4765" y="1108"/>
                    <a:pt x="4784" y="1096"/>
                  </a:cubicBezTo>
                  <a:cubicBezTo>
                    <a:pt x="4787" y="1095"/>
                    <a:pt x="4813" y="1082"/>
                    <a:pt x="4819" y="1082"/>
                  </a:cubicBezTo>
                  <a:cubicBezTo>
                    <a:pt x="4821" y="1082"/>
                    <a:pt x="4821" y="1084"/>
                    <a:pt x="4817" y="1087"/>
                  </a:cubicBezTo>
                  <a:cubicBezTo>
                    <a:pt x="4799" y="1094"/>
                    <a:pt x="4794" y="1100"/>
                    <a:pt x="4804" y="1100"/>
                  </a:cubicBezTo>
                  <a:cubicBezTo>
                    <a:pt x="4807" y="1100"/>
                    <a:pt x="4810" y="1100"/>
                    <a:pt x="4815" y="1099"/>
                  </a:cubicBezTo>
                  <a:cubicBezTo>
                    <a:pt x="4823" y="1098"/>
                    <a:pt x="4847" y="1087"/>
                    <a:pt x="4843" y="1081"/>
                  </a:cubicBezTo>
                  <a:cubicBezTo>
                    <a:pt x="4841" y="1080"/>
                    <a:pt x="4826" y="1078"/>
                    <a:pt x="4831" y="1073"/>
                  </a:cubicBezTo>
                  <a:cubicBezTo>
                    <a:pt x="4831" y="1073"/>
                    <a:pt x="4831" y="1073"/>
                    <a:pt x="4831" y="1073"/>
                  </a:cubicBezTo>
                  <a:cubicBezTo>
                    <a:pt x="4834" y="1073"/>
                    <a:pt x="4851" y="1076"/>
                    <a:pt x="4864" y="1076"/>
                  </a:cubicBezTo>
                  <a:cubicBezTo>
                    <a:pt x="4873" y="1076"/>
                    <a:pt x="4880" y="1075"/>
                    <a:pt x="4880" y="1072"/>
                  </a:cubicBezTo>
                  <a:cubicBezTo>
                    <a:pt x="4881" y="1066"/>
                    <a:pt x="4876" y="1063"/>
                    <a:pt x="4879" y="1057"/>
                  </a:cubicBezTo>
                  <a:cubicBezTo>
                    <a:pt x="4880" y="1052"/>
                    <a:pt x="4889" y="1046"/>
                    <a:pt x="4894" y="1041"/>
                  </a:cubicBezTo>
                  <a:cubicBezTo>
                    <a:pt x="4896" y="1048"/>
                    <a:pt x="4897" y="1053"/>
                    <a:pt x="4904" y="1053"/>
                  </a:cubicBezTo>
                  <a:cubicBezTo>
                    <a:pt x="4908" y="1053"/>
                    <a:pt x="4913" y="1052"/>
                    <a:pt x="4921" y="1049"/>
                  </a:cubicBezTo>
                  <a:cubicBezTo>
                    <a:pt x="4927" y="1046"/>
                    <a:pt x="4960" y="1028"/>
                    <a:pt x="4948" y="1026"/>
                  </a:cubicBezTo>
                  <a:lnTo>
                    <a:pt x="4968" y="1018"/>
                  </a:lnTo>
                  <a:lnTo>
                    <a:pt x="4968" y="1018"/>
                  </a:lnTo>
                  <a:cubicBezTo>
                    <a:pt x="4970" y="1022"/>
                    <a:pt x="4967" y="1029"/>
                    <a:pt x="4973" y="1030"/>
                  </a:cubicBezTo>
                  <a:cubicBezTo>
                    <a:pt x="4975" y="1030"/>
                    <a:pt x="4976" y="1031"/>
                    <a:pt x="4978" y="1031"/>
                  </a:cubicBezTo>
                  <a:cubicBezTo>
                    <a:pt x="4986" y="1031"/>
                    <a:pt x="4996" y="1027"/>
                    <a:pt x="5003" y="1023"/>
                  </a:cubicBezTo>
                  <a:cubicBezTo>
                    <a:pt x="5019" y="1013"/>
                    <a:pt x="5021" y="998"/>
                    <a:pt x="5033" y="998"/>
                  </a:cubicBezTo>
                  <a:cubicBezTo>
                    <a:pt x="5036" y="998"/>
                    <a:pt x="5040" y="998"/>
                    <a:pt x="5044" y="1000"/>
                  </a:cubicBezTo>
                  <a:cubicBezTo>
                    <a:pt x="5045" y="1004"/>
                    <a:pt x="5047" y="1006"/>
                    <a:pt x="5049" y="1006"/>
                  </a:cubicBezTo>
                  <a:cubicBezTo>
                    <a:pt x="5055" y="1006"/>
                    <a:pt x="5062" y="988"/>
                    <a:pt x="5074" y="984"/>
                  </a:cubicBezTo>
                  <a:cubicBezTo>
                    <a:pt x="5085" y="978"/>
                    <a:pt x="5104" y="983"/>
                    <a:pt x="5110" y="976"/>
                  </a:cubicBezTo>
                  <a:cubicBezTo>
                    <a:pt x="5112" y="975"/>
                    <a:pt x="5122" y="959"/>
                    <a:pt x="5121" y="959"/>
                  </a:cubicBezTo>
                  <a:lnTo>
                    <a:pt x="5121" y="959"/>
                  </a:lnTo>
                  <a:cubicBezTo>
                    <a:pt x="5129" y="961"/>
                    <a:pt x="5126" y="966"/>
                    <a:pt x="5133" y="966"/>
                  </a:cubicBezTo>
                  <a:cubicBezTo>
                    <a:pt x="5135" y="966"/>
                    <a:pt x="5137" y="966"/>
                    <a:pt x="5141" y="965"/>
                  </a:cubicBezTo>
                  <a:cubicBezTo>
                    <a:pt x="5149" y="963"/>
                    <a:pt x="5164" y="959"/>
                    <a:pt x="5166" y="952"/>
                  </a:cubicBezTo>
                  <a:cubicBezTo>
                    <a:pt x="5168" y="945"/>
                    <a:pt x="5183" y="941"/>
                    <a:pt x="5193" y="936"/>
                  </a:cubicBezTo>
                  <a:cubicBezTo>
                    <a:pt x="5200" y="934"/>
                    <a:pt x="5198" y="922"/>
                    <a:pt x="5212" y="916"/>
                  </a:cubicBezTo>
                  <a:lnTo>
                    <a:pt x="5200" y="915"/>
                  </a:lnTo>
                  <a:cubicBezTo>
                    <a:pt x="5204" y="909"/>
                    <a:pt x="5207" y="904"/>
                    <a:pt x="5217" y="901"/>
                  </a:cubicBezTo>
                  <a:lnTo>
                    <a:pt x="5217" y="901"/>
                  </a:lnTo>
                  <a:cubicBezTo>
                    <a:pt x="5219" y="905"/>
                    <a:pt x="5223" y="911"/>
                    <a:pt x="5212" y="916"/>
                  </a:cubicBezTo>
                  <a:lnTo>
                    <a:pt x="5217" y="927"/>
                  </a:lnTo>
                  <a:cubicBezTo>
                    <a:pt x="5224" y="923"/>
                    <a:pt x="5237" y="917"/>
                    <a:pt x="5235" y="912"/>
                  </a:cubicBezTo>
                  <a:cubicBezTo>
                    <a:pt x="5241" y="903"/>
                    <a:pt x="5244" y="902"/>
                    <a:pt x="5255" y="902"/>
                  </a:cubicBezTo>
                  <a:cubicBezTo>
                    <a:pt x="5264" y="899"/>
                    <a:pt x="5265" y="897"/>
                    <a:pt x="5262" y="893"/>
                  </a:cubicBezTo>
                  <a:cubicBezTo>
                    <a:pt x="5260" y="887"/>
                    <a:pt x="5272" y="882"/>
                    <a:pt x="5280" y="879"/>
                  </a:cubicBezTo>
                  <a:lnTo>
                    <a:pt x="5288" y="896"/>
                  </a:lnTo>
                  <a:lnTo>
                    <a:pt x="5288" y="896"/>
                  </a:lnTo>
                  <a:cubicBezTo>
                    <a:pt x="5285" y="889"/>
                    <a:pt x="5316" y="873"/>
                    <a:pt x="5326" y="868"/>
                  </a:cubicBezTo>
                  <a:cubicBezTo>
                    <a:pt x="5333" y="865"/>
                    <a:pt x="5337" y="864"/>
                    <a:pt x="5341" y="864"/>
                  </a:cubicBezTo>
                  <a:cubicBezTo>
                    <a:pt x="5342" y="864"/>
                    <a:pt x="5343" y="864"/>
                    <a:pt x="5344" y="864"/>
                  </a:cubicBezTo>
                  <a:cubicBezTo>
                    <a:pt x="5347" y="864"/>
                    <a:pt x="5349" y="864"/>
                    <a:pt x="5353" y="863"/>
                  </a:cubicBezTo>
                  <a:cubicBezTo>
                    <a:pt x="5399" y="848"/>
                    <a:pt x="5443" y="823"/>
                    <a:pt x="5486" y="799"/>
                  </a:cubicBezTo>
                  <a:cubicBezTo>
                    <a:pt x="5486" y="799"/>
                    <a:pt x="5488" y="801"/>
                    <a:pt x="5492" y="801"/>
                  </a:cubicBezTo>
                  <a:cubicBezTo>
                    <a:pt x="5494" y="801"/>
                    <a:pt x="5496" y="800"/>
                    <a:pt x="5500" y="798"/>
                  </a:cubicBezTo>
                  <a:lnTo>
                    <a:pt x="5520" y="785"/>
                  </a:lnTo>
                  <a:cubicBezTo>
                    <a:pt x="5543" y="771"/>
                    <a:pt x="5565" y="757"/>
                    <a:pt x="5587" y="742"/>
                  </a:cubicBezTo>
                  <a:cubicBezTo>
                    <a:pt x="5616" y="722"/>
                    <a:pt x="5647" y="700"/>
                    <a:pt x="5673" y="678"/>
                  </a:cubicBezTo>
                  <a:cubicBezTo>
                    <a:pt x="5684" y="668"/>
                    <a:pt x="5695" y="660"/>
                    <a:pt x="5699" y="651"/>
                  </a:cubicBezTo>
                  <a:cubicBezTo>
                    <a:pt x="5701" y="646"/>
                    <a:pt x="5712" y="639"/>
                    <a:pt x="5718" y="635"/>
                  </a:cubicBezTo>
                  <a:lnTo>
                    <a:pt x="5718" y="635"/>
                  </a:lnTo>
                  <a:cubicBezTo>
                    <a:pt x="5713" y="638"/>
                    <a:pt x="5711" y="642"/>
                    <a:pt x="5713" y="642"/>
                  </a:cubicBezTo>
                  <a:cubicBezTo>
                    <a:pt x="5714" y="642"/>
                    <a:pt x="5716" y="642"/>
                    <a:pt x="5718" y="640"/>
                  </a:cubicBezTo>
                  <a:cubicBezTo>
                    <a:pt x="5735" y="631"/>
                    <a:pt x="5752" y="615"/>
                    <a:pt x="5768" y="603"/>
                  </a:cubicBezTo>
                  <a:cubicBezTo>
                    <a:pt x="5775" y="598"/>
                    <a:pt x="5794" y="583"/>
                    <a:pt x="5795" y="576"/>
                  </a:cubicBezTo>
                  <a:cubicBezTo>
                    <a:pt x="5796" y="571"/>
                    <a:pt x="5783" y="566"/>
                    <a:pt x="5781" y="563"/>
                  </a:cubicBezTo>
                  <a:cubicBezTo>
                    <a:pt x="5786" y="558"/>
                    <a:pt x="5791" y="557"/>
                    <a:pt x="5795" y="557"/>
                  </a:cubicBezTo>
                  <a:cubicBezTo>
                    <a:pt x="5801" y="557"/>
                    <a:pt x="5806" y="559"/>
                    <a:pt x="5809" y="562"/>
                  </a:cubicBezTo>
                  <a:cubicBezTo>
                    <a:pt x="5810" y="563"/>
                    <a:pt x="5811" y="563"/>
                    <a:pt x="5812" y="563"/>
                  </a:cubicBezTo>
                  <a:cubicBezTo>
                    <a:pt x="5819" y="563"/>
                    <a:pt x="5828" y="551"/>
                    <a:pt x="5837" y="541"/>
                  </a:cubicBezTo>
                  <a:cubicBezTo>
                    <a:pt x="5854" y="526"/>
                    <a:pt x="5869" y="507"/>
                    <a:pt x="5885" y="493"/>
                  </a:cubicBezTo>
                  <a:cubicBezTo>
                    <a:pt x="5888" y="490"/>
                    <a:pt x="5894" y="488"/>
                    <a:pt x="5895" y="486"/>
                  </a:cubicBezTo>
                  <a:cubicBezTo>
                    <a:pt x="5901" y="476"/>
                    <a:pt x="5901" y="469"/>
                    <a:pt x="5904" y="460"/>
                  </a:cubicBezTo>
                  <a:cubicBezTo>
                    <a:pt x="5909" y="441"/>
                    <a:pt x="5932" y="424"/>
                    <a:pt x="5940" y="405"/>
                  </a:cubicBezTo>
                  <a:cubicBezTo>
                    <a:pt x="5950" y="385"/>
                    <a:pt x="5941" y="376"/>
                    <a:pt x="5936" y="365"/>
                  </a:cubicBezTo>
                  <a:cubicBezTo>
                    <a:pt x="5929" y="353"/>
                    <a:pt x="5934" y="352"/>
                    <a:pt x="5940" y="352"/>
                  </a:cubicBezTo>
                  <a:cubicBezTo>
                    <a:pt x="5942" y="352"/>
                    <a:pt x="5944" y="352"/>
                    <a:pt x="5945" y="352"/>
                  </a:cubicBezTo>
                  <a:cubicBezTo>
                    <a:pt x="5946" y="352"/>
                    <a:pt x="5947" y="352"/>
                    <a:pt x="5947" y="351"/>
                  </a:cubicBezTo>
                  <a:cubicBezTo>
                    <a:pt x="5954" y="348"/>
                    <a:pt x="5947" y="336"/>
                    <a:pt x="5943" y="329"/>
                  </a:cubicBezTo>
                  <a:lnTo>
                    <a:pt x="5943" y="328"/>
                  </a:lnTo>
                  <a:cubicBezTo>
                    <a:pt x="5940" y="324"/>
                    <a:pt x="5936" y="321"/>
                    <a:pt x="5936" y="321"/>
                  </a:cubicBezTo>
                  <a:cubicBezTo>
                    <a:pt x="5926" y="305"/>
                    <a:pt x="5933" y="296"/>
                    <a:pt x="5930" y="282"/>
                  </a:cubicBezTo>
                  <a:cubicBezTo>
                    <a:pt x="5925" y="267"/>
                    <a:pt x="5908" y="251"/>
                    <a:pt x="5895" y="241"/>
                  </a:cubicBezTo>
                  <a:cubicBezTo>
                    <a:pt x="5888" y="234"/>
                    <a:pt x="5838" y="206"/>
                    <a:pt x="5844" y="198"/>
                  </a:cubicBezTo>
                  <a:cubicBezTo>
                    <a:pt x="5834" y="190"/>
                    <a:pt x="5820" y="184"/>
                    <a:pt x="5809" y="179"/>
                  </a:cubicBezTo>
                  <a:cubicBezTo>
                    <a:pt x="5766" y="162"/>
                    <a:pt x="5722" y="143"/>
                    <a:pt x="5678" y="132"/>
                  </a:cubicBezTo>
                  <a:cubicBezTo>
                    <a:pt x="5670" y="130"/>
                    <a:pt x="5661" y="129"/>
                    <a:pt x="5654" y="129"/>
                  </a:cubicBezTo>
                  <a:cubicBezTo>
                    <a:pt x="5647" y="129"/>
                    <a:pt x="5642" y="130"/>
                    <a:pt x="5640" y="135"/>
                  </a:cubicBezTo>
                  <a:cubicBezTo>
                    <a:pt x="5642" y="130"/>
                    <a:pt x="5647" y="123"/>
                    <a:pt x="5638" y="117"/>
                  </a:cubicBezTo>
                  <a:cubicBezTo>
                    <a:pt x="5632" y="112"/>
                    <a:pt x="5626" y="116"/>
                    <a:pt x="5617" y="112"/>
                  </a:cubicBezTo>
                  <a:cubicBezTo>
                    <a:pt x="5613" y="110"/>
                    <a:pt x="5609" y="108"/>
                    <a:pt x="5603" y="105"/>
                  </a:cubicBezTo>
                  <a:cubicBezTo>
                    <a:pt x="5583" y="96"/>
                    <a:pt x="5562" y="91"/>
                    <a:pt x="5540" y="85"/>
                  </a:cubicBezTo>
                  <a:cubicBezTo>
                    <a:pt x="5538" y="85"/>
                    <a:pt x="5537" y="86"/>
                    <a:pt x="5535" y="86"/>
                  </a:cubicBezTo>
                  <a:cubicBezTo>
                    <a:pt x="5529" y="86"/>
                    <a:pt x="5519" y="84"/>
                    <a:pt x="5509" y="82"/>
                  </a:cubicBezTo>
                  <a:cubicBezTo>
                    <a:pt x="5497" y="80"/>
                    <a:pt x="5486" y="78"/>
                    <a:pt x="5486" y="78"/>
                  </a:cubicBezTo>
                  <a:cubicBezTo>
                    <a:pt x="5476" y="86"/>
                    <a:pt x="5479" y="99"/>
                    <a:pt x="5466" y="108"/>
                  </a:cubicBezTo>
                  <a:cubicBezTo>
                    <a:pt x="5466" y="108"/>
                    <a:pt x="5466" y="108"/>
                    <a:pt x="5466" y="108"/>
                  </a:cubicBezTo>
                  <a:cubicBezTo>
                    <a:pt x="5461" y="108"/>
                    <a:pt x="5437" y="91"/>
                    <a:pt x="5454" y="86"/>
                  </a:cubicBezTo>
                  <a:cubicBezTo>
                    <a:pt x="5473" y="80"/>
                    <a:pt x="5462" y="74"/>
                    <a:pt x="5441" y="68"/>
                  </a:cubicBezTo>
                  <a:cubicBezTo>
                    <a:pt x="5435" y="67"/>
                    <a:pt x="5424" y="65"/>
                    <a:pt x="5416" y="65"/>
                  </a:cubicBezTo>
                  <a:cubicBezTo>
                    <a:pt x="5413" y="65"/>
                    <a:pt x="5411" y="65"/>
                    <a:pt x="5409" y="66"/>
                  </a:cubicBezTo>
                  <a:cubicBezTo>
                    <a:pt x="5405" y="68"/>
                    <a:pt x="5404" y="69"/>
                    <a:pt x="5402" y="69"/>
                  </a:cubicBezTo>
                  <a:cubicBezTo>
                    <a:pt x="5400" y="69"/>
                    <a:pt x="5398" y="69"/>
                    <a:pt x="5395" y="68"/>
                  </a:cubicBezTo>
                  <a:cubicBezTo>
                    <a:pt x="5386" y="65"/>
                    <a:pt x="5350" y="44"/>
                    <a:pt x="5356" y="40"/>
                  </a:cubicBezTo>
                  <a:lnTo>
                    <a:pt x="5356" y="40"/>
                  </a:lnTo>
                  <a:cubicBezTo>
                    <a:pt x="5351" y="43"/>
                    <a:pt x="5347" y="44"/>
                    <a:pt x="5341" y="44"/>
                  </a:cubicBezTo>
                  <a:cubicBezTo>
                    <a:pt x="5336" y="44"/>
                    <a:pt x="5330" y="43"/>
                    <a:pt x="5321" y="42"/>
                  </a:cubicBezTo>
                  <a:cubicBezTo>
                    <a:pt x="5309" y="40"/>
                    <a:pt x="5297" y="39"/>
                    <a:pt x="5286" y="39"/>
                  </a:cubicBezTo>
                  <a:cubicBezTo>
                    <a:pt x="5282" y="39"/>
                    <a:pt x="5278" y="39"/>
                    <a:pt x="5274" y="40"/>
                  </a:cubicBezTo>
                  <a:cubicBezTo>
                    <a:pt x="5270" y="40"/>
                    <a:pt x="5258" y="43"/>
                    <a:pt x="5254" y="43"/>
                  </a:cubicBezTo>
                  <a:cubicBezTo>
                    <a:pt x="5253" y="43"/>
                    <a:pt x="5253" y="43"/>
                    <a:pt x="5252" y="43"/>
                  </a:cubicBezTo>
                  <a:cubicBezTo>
                    <a:pt x="5249" y="41"/>
                    <a:pt x="5244" y="34"/>
                    <a:pt x="5238" y="32"/>
                  </a:cubicBezTo>
                  <a:cubicBezTo>
                    <a:pt x="5236" y="31"/>
                    <a:pt x="5234" y="31"/>
                    <a:pt x="5232" y="31"/>
                  </a:cubicBezTo>
                  <a:cubicBezTo>
                    <a:pt x="5224" y="31"/>
                    <a:pt x="5217" y="33"/>
                    <a:pt x="5209" y="33"/>
                  </a:cubicBezTo>
                  <a:cubicBezTo>
                    <a:pt x="5208" y="33"/>
                    <a:pt x="5207" y="33"/>
                    <a:pt x="5205" y="33"/>
                  </a:cubicBezTo>
                  <a:lnTo>
                    <a:pt x="5167" y="28"/>
                  </a:lnTo>
                  <a:cubicBezTo>
                    <a:pt x="5162" y="25"/>
                    <a:pt x="5159" y="24"/>
                    <a:pt x="5156" y="24"/>
                  </a:cubicBezTo>
                  <a:cubicBezTo>
                    <a:pt x="5148" y="24"/>
                    <a:pt x="5144" y="32"/>
                    <a:pt x="5142" y="35"/>
                  </a:cubicBezTo>
                  <a:cubicBezTo>
                    <a:pt x="5140" y="40"/>
                    <a:pt x="5135" y="41"/>
                    <a:pt x="5128" y="41"/>
                  </a:cubicBezTo>
                  <a:cubicBezTo>
                    <a:pt x="5126" y="41"/>
                    <a:pt x="5123" y="41"/>
                    <a:pt x="5121" y="41"/>
                  </a:cubicBezTo>
                  <a:cubicBezTo>
                    <a:pt x="5122" y="28"/>
                    <a:pt x="5126" y="25"/>
                    <a:pt x="5102" y="22"/>
                  </a:cubicBezTo>
                  <a:cubicBezTo>
                    <a:pt x="5060" y="16"/>
                    <a:pt x="5017" y="14"/>
                    <a:pt x="4975" y="13"/>
                  </a:cubicBezTo>
                  <a:cubicBezTo>
                    <a:pt x="4973" y="13"/>
                    <a:pt x="4961" y="13"/>
                    <a:pt x="4950" y="13"/>
                  </a:cubicBezTo>
                  <a:cubicBezTo>
                    <a:pt x="4939" y="13"/>
                    <a:pt x="4929" y="13"/>
                    <a:pt x="4932" y="16"/>
                  </a:cubicBezTo>
                  <a:cubicBezTo>
                    <a:pt x="4939" y="21"/>
                    <a:pt x="4932" y="23"/>
                    <a:pt x="4924" y="23"/>
                  </a:cubicBezTo>
                  <a:cubicBezTo>
                    <a:pt x="4918" y="23"/>
                    <a:pt x="4911" y="22"/>
                    <a:pt x="4908" y="21"/>
                  </a:cubicBezTo>
                  <a:cubicBezTo>
                    <a:pt x="4899" y="19"/>
                    <a:pt x="4905" y="14"/>
                    <a:pt x="4898" y="12"/>
                  </a:cubicBezTo>
                  <a:cubicBezTo>
                    <a:pt x="4893" y="10"/>
                    <a:pt x="4885" y="10"/>
                    <a:pt x="4879" y="9"/>
                  </a:cubicBezTo>
                  <a:cubicBezTo>
                    <a:pt x="4872" y="9"/>
                    <a:pt x="4856" y="7"/>
                    <a:pt x="4844" y="7"/>
                  </a:cubicBezTo>
                  <a:cubicBezTo>
                    <a:pt x="4836" y="7"/>
                    <a:pt x="4829" y="8"/>
                    <a:pt x="4825" y="10"/>
                  </a:cubicBezTo>
                  <a:cubicBezTo>
                    <a:pt x="4822" y="12"/>
                    <a:pt x="4818" y="12"/>
                    <a:pt x="4814" y="12"/>
                  </a:cubicBezTo>
                  <a:cubicBezTo>
                    <a:pt x="4811" y="12"/>
                    <a:pt x="4807" y="12"/>
                    <a:pt x="4804" y="12"/>
                  </a:cubicBezTo>
                  <a:cubicBezTo>
                    <a:pt x="4801" y="12"/>
                    <a:pt x="4798" y="12"/>
                    <a:pt x="4795" y="13"/>
                  </a:cubicBezTo>
                  <a:cubicBezTo>
                    <a:pt x="4787" y="13"/>
                    <a:pt x="4778" y="20"/>
                    <a:pt x="4774" y="20"/>
                  </a:cubicBezTo>
                  <a:cubicBezTo>
                    <a:pt x="4770" y="20"/>
                    <a:pt x="4766" y="15"/>
                    <a:pt x="4762" y="13"/>
                  </a:cubicBezTo>
                  <a:cubicBezTo>
                    <a:pt x="4750" y="8"/>
                    <a:pt x="4735" y="6"/>
                    <a:pt x="4721" y="6"/>
                  </a:cubicBezTo>
                  <a:cubicBezTo>
                    <a:pt x="4710" y="6"/>
                    <a:pt x="4698" y="6"/>
                    <a:pt x="4686" y="6"/>
                  </a:cubicBezTo>
                  <a:close/>
                  <a:moveTo>
                    <a:pt x="1866" y="1730"/>
                  </a:moveTo>
                  <a:cubicBezTo>
                    <a:pt x="1864" y="1730"/>
                    <a:pt x="1862" y="1730"/>
                    <a:pt x="1860" y="1730"/>
                  </a:cubicBezTo>
                  <a:cubicBezTo>
                    <a:pt x="1859" y="1730"/>
                    <a:pt x="1838" y="1730"/>
                    <a:pt x="1843" y="1733"/>
                  </a:cubicBezTo>
                  <a:cubicBezTo>
                    <a:pt x="1846" y="1735"/>
                    <a:pt x="1850" y="1736"/>
                    <a:pt x="1855" y="1736"/>
                  </a:cubicBezTo>
                  <a:cubicBezTo>
                    <a:pt x="1860" y="1736"/>
                    <a:pt x="1866" y="1735"/>
                    <a:pt x="1872" y="1734"/>
                  </a:cubicBezTo>
                  <a:cubicBezTo>
                    <a:pt x="1871" y="1731"/>
                    <a:pt x="1870" y="1730"/>
                    <a:pt x="1866" y="1730"/>
                  </a:cubicBez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7682818" y="3736567"/>
              <a:ext cx="873875" cy="296932"/>
            </a:xfrm>
            <a:custGeom>
              <a:rect b="b" l="l" r="r" t="t"/>
              <a:pathLst>
                <a:path extrusionOk="0" h="2178" w="6410">
                  <a:moveTo>
                    <a:pt x="5414" y="36"/>
                  </a:moveTo>
                  <a:lnTo>
                    <a:pt x="5414" y="36"/>
                  </a:lnTo>
                  <a:cubicBezTo>
                    <a:pt x="5414" y="36"/>
                    <a:pt x="5415" y="36"/>
                    <a:pt x="5415" y="36"/>
                  </a:cubicBezTo>
                  <a:lnTo>
                    <a:pt x="5415" y="36"/>
                  </a:lnTo>
                  <a:cubicBezTo>
                    <a:pt x="5415" y="36"/>
                    <a:pt x="5414" y="36"/>
                    <a:pt x="5414" y="36"/>
                  </a:cubicBezTo>
                  <a:close/>
                  <a:moveTo>
                    <a:pt x="5534" y="59"/>
                  </a:moveTo>
                  <a:lnTo>
                    <a:pt x="5534" y="59"/>
                  </a:lnTo>
                  <a:cubicBezTo>
                    <a:pt x="5534" y="59"/>
                    <a:pt x="5534" y="60"/>
                    <a:pt x="5534" y="60"/>
                  </a:cubicBezTo>
                  <a:lnTo>
                    <a:pt x="5534" y="60"/>
                  </a:lnTo>
                  <a:cubicBezTo>
                    <a:pt x="5534" y="60"/>
                    <a:pt x="5534" y="59"/>
                    <a:pt x="5534" y="59"/>
                  </a:cubicBezTo>
                  <a:close/>
                  <a:moveTo>
                    <a:pt x="4113" y="63"/>
                  </a:moveTo>
                  <a:cubicBezTo>
                    <a:pt x="4119" y="63"/>
                    <a:pt x="4122" y="65"/>
                    <a:pt x="4123" y="69"/>
                  </a:cubicBezTo>
                  <a:lnTo>
                    <a:pt x="4111" y="70"/>
                  </a:lnTo>
                  <a:lnTo>
                    <a:pt x="4098" y="65"/>
                  </a:lnTo>
                  <a:cubicBezTo>
                    <a:pt x="4103" y="64"/>
                    <a:pt x="4109" y="63"/>
                    <a:pt x="4113" y="63"/>
                  </a:cubicBezTo>
                  <a:close/>
                  <a:moveTo>
                    <a:pt x="4306" y="67"/>
                  </a:moveTo>
                  <a:cubicBezTo>
                    <a:pt x="4306" y="67"/>
                    <a:pt x="4305" y="67"/>
                    <a:pt x="4305" y="67"/>
                  </a:cubicBezTo>
                  <a:cubicBezTo>
                    <a:pt x="4289" y="69"/>
                    <a:pt x="4292" y="79"/>
                    <a:pt x="4304" y="79"/>
                  </a:cubicBezTo>
                  <a:cubicBezTo>
                    <a:pt x="4304" y="79"/>
                    <a:pt x="4305" y="79"/>
                    <a:pt x="4305" y="79"/>
                  </a:cubicBezTo>
                  <a:cubicBezTo>
                    <a:pt x="4321" y="78"/>
                    <a:pt x="4323" y="67"/>
                    <a:pt x="4306" y="67"/>
                  </a:cubicBezTo>
                  <a:close/>
                  <a:moveTo>
                    <a:pt x="4244" y="77"/>
                  </a:moveTo>
                  <a:lnTo>
                    <a:pt x="4244" y="77"/>
                  </a:lnTo>
                  <a:cubicBezTo>
                    <a:pt x="4221" y="79"/>
                    <a:pt x="4217" y="83"/>
                    <a:pt x="4233" y="89"/>
                  </a:cubicBezTo>
                  <a:cubicBezTo>
                    <a:pt x="4240" y="85"/>
                    <a:pt x="4248" y="82"/>
                    <a:pt x="4244" y="77"/>
                  </a:cubicBezTo>
                  <a:close/>
                  <a:moveTo>
                    <a:pt x="5688" y="104"/>
                  </a:moveTo>
                  <a:lnTo>
                    <a:pt x="5723" y="111"/>
                  </a:lnTo>
                  <a:cubicBezTo>
                    <a:pt x="5722" y="114"/>
                    <a:pt x="5722" y="115"/>
                    <a:pt x="5718" y="115"/>
                  </a:cubicBezTo>
                  <a:cubicBezTo>
                    <a:pt x="5717" y="115"/>
                    <a:pt x="5714" y="115"/>
                    <a:pt x="5710" y="114"/>
                  </a:cubicBezTo>
                  <a:cubicBezTo>
                    <a:pt x="5702" y="113"/>
                    <a:pt x="5686" y="110"/>
                    <a:pt x="5688" y="104"/>
                  </a:cubicBezTo>
                  <a:close/>
                  <a:moveTo>
                    <a:pt x="5424" y="111"/>
                  </a:moveTo>
                  <a:cubicBezTo>
                    <a:pt x="5421" y="111"/>
                    <a:pt x="5420" y="111"/>
                    <a:pt x="5421" y="113"/>
                  </a:cubicBezTo>
                  <a:cubicBezTo>
                    <a:pt x="5428" y="119"/>
                    <a:pt x="5440" y="119"/>
                    <a:pt x="5452" y="120"/>
                  </a:cubicBezTo>
                  <a:cubicBezTo>
                    <a:pt x="5453" y="115"/>
                    <a:pt x="5451" y="114"/>
                    <a:pt x="5440" y="113"/>
                  </a:cubicBezTo>
                  <a:cubicBezTo>
                    <a:pt x="5440" y="113"/>
                    <a:pt x="5430" y="111"/>
                    <a:pt x="5424" y="111"/>
                  </a:cubicBezTo>
                  <a:close/>
                  <a:moveTo>
                    <a:pt x="5874" y="156"/>
                  </a:moveTo>
                  <a:cubicBezTo>
                    <a:pt x="5874" y="156"/>
                    <a:pt x="5874" y="156"/>
                    <a:pt x="5874" y="156"/>
                  </a:cubicBezTo>
                  <a:cubicBezTo>
                    <a:pt x="5874" y="156"/>
                    <a:pt x="5874" y="156"/>
                    <a:pt x="5874" y="156"/>
                  </a:cubicBezTo>
                  <a:close/>
                  <a:moveTo>
                    <a:pt x="6142" y="216"/>
                  </a:moveTo>
                  <a:cubicBezTo>
                    <a:pt x="6143" y="216"/>
                    <a:pt x="6143" y="216"/>
                    <a:pt x="6143" y="216"/>
                  </a:cubicBezTo>
                  <a:lnTo>
                    <a:pt x="6143" y="216"/>
                  </a:lnTo>
                  <a:cubicBezTo>
                    <a:pt x="6143" y="216"/>
                    <a:pt x="6143" y="216"/>
                    <a:pt x="6142" y="216"/>
                  </a:cubicBezTo>
                  <a:close/>
                  <a:moveTo>
                    <a:pt x="2729" y="244"/>
                  </a:moveTo>
                  <a:lnTo>
                    <a:pt x="2729" y="244"/>
                  </a:lnTo>
                  <a:cubicBezTo>
                    <a:pt x="2729" y="244"/>
                    <a:pt x="2729" y="245"/>
                    <a:pt x="2729" y="245"/>
                  </a:cubicBezTo>
                  <a:lnTo>
                    <a:pt x="2729" y="245"/>
                  </a:lnTo>
                  <a:cubicBezTo>
                    <a:pt x="2729" y="245"/>
                    <a:pt x="2729" y="244"/>
                    <a:pt x="2729" y="244"/>
                  </a:cubicBezTo>
                  <a:close/>
                  <a:moveTo>
                    <a:pt x="6140" y="247"/>
                  </a:moveTo>
                  <a:cubicBezTo>
                    <a:pt x="6141" y="247"/>
                    <a:pt x="6142" y="247"/>
                    <a:pt x="6143" y="247"/>
                  </a:cubicBezTo>
                  <a:cubicBezTo>
                    <a:pt x="6151" y="249"/>
                    <a:pt x="6158" y="251"/>
                    <a:pt x="6165" y="251"/>
                  </a:cubicBezTo>
                  <a:cubicBezTo>
                    <a:pt x="6164" y="254"/>
                    <a:pt x="6162" y="257"/>
                    <a:pt x="6158" y="257"/>
                  </a:cubicBezTo>
                  <a:cubicBezTo>
                    <a:pt x="6155" y="257"/>
                    <a:pt x="6153" y="257"/>
                    <a:pt x="6149" y="255"/>
                  </a:cubicBezTo>
                  <a:lnTo>
                    <a:pt x="6149" y="255"/>
                  </a:lnTo>
                  <a:cubicBezTo>
                    <a:pt x="6149" y="254"/>
                    <a:pt x="6149" y="254"/>
                    <a:pt x="6149" y="254"/>
                  </a:cubicBezTo>
                  <a:lnTo>
                    <a:pt x="6149" y="254"/>
                  </a:lnTo>
                  <a:cubicBezTo>
                    <a:pt x="6149" y="254"/>
                    <a:pt x="6149" y="254"/>
                    <a:pt x="6149" y="254"/>
                  </a:cubicBezTo>
                  <a:cubicBezTo>
                    <a:pt x="6139" y="253"/>
                    <a:pt x="6132" y="247"/>
                    <a:pt x="6140" y="247"/>
                  </a:cubicBezTo>
                  <a:close/>
                  <a:moveTo>
                    <a:pt x="6173" y="282"/>
                  </a:moveTo>
                  <a:cubicBezTo>
                    <a:pt x="6173" y="282"/>
                    <a:pt x="6173" y="283"/>
                    <a:pt x="6173" y="283"/>
                  </a:cubicBezTo>
                  <a:cubicBezTo>
                    <a:pt x="6173" y="283"/>
                    <a:pt x="6173" y="282"/>
                    <a:pt x="6173" y="282"/>
                  </a:cubicBezTo>
                  <a:close/>
                  <a:moveTo>
                    <a:pt x="2399" y="311"/>
                  </a:moveTo>
                  <a:lnTo>
                    <a:pt x="2388" y="313"/>
                  </a:lnTo>
                  <a:lnTo>
                    <a:pt x="2377" y="322"/>
                  </a:lnTo>
                  <a:cubicBezTo>
                    <a:pt x="2381" y="323"/>
                    <a:pt x="2385" y="323"/>
                    <a:pt x="2388" y="323"/>
                  </a:cubicBezTo>
                  <a:cubicBezTo>
                    <a:pt x="2397" y="323"/>
                    <a:pt x="2401" y="319"/>
                    <a:pt x="2399" y="311"/>
                  </a:cubicBezTo>
                  <a:close/>
                  <a:moveTo>
                    <a:pt x="2115" y="395"/>
                  </a:moveTo>
                  <a:lnTo>
                    <a:pt x="2115" y="395"/>
                  </a:lnTo>
                  <a:cubicBezTo>
                    <a:pt x="2115" y="395"/>
                    <a:pt x="2115" y="395"/>
                    <a:pt x="2115" y="395"/>
                  </a:cubicBezTo>
                  <a:lnTo>
                    <a:pt x="2115" y="395"/>
                  </a:lnTo>
                  <a:cubicBezTo>
                    <a:pt x="2115" y="395"/>
                    <a:pt x="2115" y="395"/>
                    <a:pt x="2115" y="395"/>
                  </a:cubicBezTo>
                  <a:close/>
                  <a:moveTo>
                    <a:pt x="3111" y="176"/>
                  </a:moveTo>
                  <a:cubicBezTo>
                    <a:pt x="3108" y="176"/>
                    <a:pt x="3106" y="177"/>
                    <a:pt x="3107" y="178"/>
                  </a:cubicBezTo>
                  <a:cubicBezTo>
                    <a:pt x="3099" y="183"/>
                    <a:pt x="3095" y="184"/>
                    <a:pt x="3086" y="184"/>
                  </a:cubicBezTo>
                  <a:cubicBezTo>
                    <a:pt x="3084" y="184"/>
                    <a:pt x="3083" y="184"/>
                    <a:pt x="3080" y="184"/>
                  </a:cubicBezTo>
                  <a:cubicBezTo>
                    <a:pt x="3073" y="184"/>
                    <a:pt x="3065" y="183"/>
                    <a:pt x="3057" y="183"/>
                  </a:cubicBezTo>
                  <a:cubicBezTo>
                    <a:pt x="3047" y="183"/>
                    <a:pt x="3037" y="184"/>
                    <a:pt x="3028" y="189"/>
                  </a:cubicBezTo>
                  <a:cubicBezTo>
                    <a:pt x="3018" y="194"/>
                    <a:pt x="3015" y="198"/>
                    <a:pt x="3008" y="198"/>
                  </a:cubicBezTo>
                  <a:cubicBezTo>
                    <a:pt x="3005" y="198"/>
                    <a:pt x="3002" y="198"/>
                    <a:pt x="2998" y="196"/>
                  </a:cubicBezTo>
                  <a:cubicBezTo>
                    <a:pt x="2983" y="199"/>
                    <a:pt x="2960" y="212"/>
                    <a:pt x="2947" y="212"/>
                  </a:cubicBezTo>
                  <a:cubicBezTo>
                    <a:pt x="2942" y="212"/>
                    <a:pt x="2939" y="210"/>
                    <a:pt x="2938" y="204"/>
                  </a:cubicBezTo>
                  <a:lnTo>
                    <a:pt x="2938" y="204"/>
                  </a:lnTo>
                  <a:cubicBezTo>
                    <a:pt x="2940" y="219"/>
                    <a:pt x="2893" y="217"/>
                    <a:pt x="2877" y="222"/>
                  </a:cubicBezTo>
                  <a:cubicBezTo>
                    <a:pt x="2860" y="228"/>
                    <a:pt x="2875" y="230"/>
                    <a:pt x="2864" y="237"/>
                  </a:cubicBezTo>
                  <a:cubicBezTo>
                    <a:pt x="2861" y="238"/>
                    <a:pt x="2859" y="239"/>
                    <a:pt x="2856" y="239"/>
                  </a:cubicBezTo>
                  <a:cubicBezTo>
                    <a:pt x="2849" y="239"/>
                    <a:pt x="2844" y="233"/>
                    <a:pt x="2843" y="231"/>
                  </a:cubicBezTo>
                  <a:cubicBezTo>
                    <a:pt x="2842" y="225"/>
                    <a:pt x="2839" y="223"/>
                    <a:pt x="2835" y="223"/>
                  </a:cubicBezTo>
                  <a:cubicBezTo>
                    <a:pt x="2826" y="223"/>
                    <a:pt x="2810" y="234"/>
                    <a:pt x="2798" y="237"/>
                  </a:cubicBezTo>
                  <a:cubicBezTo>
                    <a:pt x="2790" y="239"/>
                    <a:pt x="2743" y="245"/>
                    <a:pt x="2732" y="245"/>
                  </a:cubicBezTo>
                  <a:cubicBezTo>
                    <a:pt x="2730" y="245"/>
                    <a:pt x="2729" y="245"/>
                    <a:pt x="2729" y="245"/>
                  </a:cubicBezTo>
                  <a:lnTo>
                    <a:pt x="2729" y="245"/>
                  </a:lnTo>
                  <a:cubicBezTo>
                    <a:pt x="2728" y="245"/>
                    <a:pt x="2729" y="246"/>
                    <a:pt x="2729" y="246"/>
                  </a:cubicBezTo>
                  <a:cubicBezTo>
                    <a:pt x="2730" y="246"/>
                    <a:pt x="2732" y="245"/>
                    <a:pt x="2734" y="245"/>
                  </a:cubicBezTo>
                  <a:cubicBezTo>
                    <a:pt x="2735" y="245"/>
                    <a:pt x="2736" y="246"/>
                    <a:pt x="2733" y="249"/>
                  </a:cubicBezTo>
                  <a:cubicBezTo>
                    <a:pt x="2729" y="252"/>
                    <a:pt x="2718" y="254"/>
                    <a:pt x="2712" y="256"/>
                  </a:cubicBezTo>
                  <a:cubicBezTo>
                    <a:pt x="2704" y="257"/>
                    <a:pt x="2692" y="260"/>
                    <a:pt x="2683" y="260"/>
                  </a:cubicBezTo>
                  <a:cubicBezTo>
                    <a:pt x="2681" y="260"/>
                    <a:pt x="2679" y="260"/>
                    <a:pt x="2677" y="259"/>
                  </a:cubicBezTo>
                  <a:cubicBezTo>
                    <a:pt x="2672" y="258"/>
                    <a:pt x="2671" y="256"/>
                    <a:pt x="2667" y="256"/>
                  </a:cubicBezTo>
                  <a:cubicBezTo>
                    <a:pt x="2665" y="256"/>
                    <a:pt x="2661" y="257"/>
                    <a:pt x="2655" y="259"/>
                  </a:cubicBezTo>
                  <a:cubicBezTo>
                    <a:pt x="2645" y="264"/>
                    <a:pt x="2645" y="272"/>
                    <a:pt x="2637" y="275"/>
                  </a:cubicBezTo>
                  <a:cubicBezTo>
                    <a:pt x="2631" y="278"/>
                    <a:pt x="2624" y="278"/>
                    <a:pt x="2616" y="278"/>
                  </a:cubicBezTo>
                  <a:cubicBezTo>
                    <a:pt x="2605" y="278"/>
                    <a:pt x="2594" y="277"/>
                    <a:pt x="2586" y="277"/>
                  </a:cubicBezTo>
                  <a:cubicBezTo>
                    <a:pt x="2570" y="278"/>
                    <a:pt x="2554" y="279"/>
                    <a:pt x="2538" y="283"/>
                  </a:cubicBezTo>
                  <a:cubicBezTo>
                    <a:pt x="2522" y="287"/>
                    <a:pt x="2507" y="293"/>
                    <a:pt x="2493" y="299"/>
                  </a:cubicBezTo>
                  <a:cubicBezTo>
                    <a:pt x="2487" y="302"/>
                    <a:pt x="2474" y="314"/>
                    <a:pt x="2467" y="316"/>
                  </a:cubicBezTo>
                  <a:cubicBezTo>
                    <a:pt x="2469" y="315"/>
                    <a:pt x="2474" y="304"/>
                    <a:pt x="2472" y="302"/>
                  </a:cubicBezTo>
                  <a:cubicBezTo>
                    <a:pt x="2471" y="302"/>
                    <a:pt x="2470" y="302"/>
                    <a:pt x="2468" y="302"/>
                  </a:cubicBezTo>
                  <a:cubicBezTo>
                    <a:pt x="2459" y="302"/>
                    <a:pt x="2438" y="308"/>
                    <a:pt x="2433" y="310"/>
                  </a:cubicBezTo>
                  <a:cubicBezTo>
                    <a:pt x="2421" y="314"/>
                    <a:pt x="2428" y="319"/>
                    <a:pt x="2415" y="322"/>
                  </a:cubicBezTo>
                  <a:cubicBezTo>
                    <a:pt x="2404" y="326"/>
                    <a:pt x="2392" y="327"/>
                    <a:pt x="2381" y="328"/>
                  </a:cubicBezTo>
                  <a:cubicBezTo>
                    <a:pt x="2377" y="329"/>
                    <a:pt x="2374" y="329"/>
                    <a:pt x="2371" y="329"/>
                  </a:cubicBezTo>
                  <a:cubicBezTo>
                    <a:pt x="2360" y="329"/>
                    <a:pt x="2354" y="327"/>
                    <a:pt x="2346" y="327"/>
                  </a:cubicBezTo>
                  <a:cubicBezTo>
                    <a:pt x="2339" y="327"/>
                    <a:pt x="2331" y="329"/>
                    <a:pt x="2317" y="335"/>
                  </a:cubicBezTo>
                  <a:cubicBezTo>
                    <a:pt x="2306" y="345"/>
                    <a:pt x="2292" y="348"/>
                    <a:pt x="2275" y="352"/>
                  </a:cubicBezTo>
                  <a:cubicBezTo>
                    <a:pt x="2268" y="354"/>
                    <a:pt x="2267" y="365"/>
                    <a:pt x="2250" y="369"/>
                  </a:cubicBezTo>
                  <a:cubicBezTo>
                    <a:pt x="2249" y="367"/>
                    <a:pt x="2253" y="356"/>
                    <a:pt x="2247" y="356"/>
                  </a:cubicBezTo>
                  <a:cubicBezTo>
                    <a:pt x="2245" y="356"/>
                    <a:pt x="2243" y="356"/>
                    <a:pt x="2240" y="358"/>
                  </a:cubicBezTo>
                  <a:cubicBezTo>
                    <a:pt x="2228" y="363"/>
                    <a:pt x="2222" y="372"/>
                    <a:pt x="2214" y="378"/>
                  </a:cubicBezTo>
                  <a:cubicBezTo>
                    <a:pt x="2220" y="373"/>
                    <a:pt x="2220" y="372"/>
                    <a:pt x="2216" y="372"/>
                  </a:cubicBezTo>
                  <a:cubicBezTo>
                    <a:pt x="2207" y="372"/>
                    <a:pt x="2182" y="380"/>
                    <a:pt x="2175" y="381"/>
                  </a:cubicBezTo>
                  <a:cubicBezTo>
                    <a:pt x="2173" y="381"/>
                    <a:pt x="2172" y="381"/>
                    <a:pt x="2171" y="381"/>
                  </a:cubicBezTo>
                  <a:cubicBezTo>
                    <a:pt x="2162" y="381"/>
                    <a:pt x="2167" y="375"/>
                    <a:pt x="2158" y="375"/>
                  </a:cubicBezTo>
                  <a:cubicBezTo>
                    <a:pt x="2157" y="375"/>
                    <a:pt x="2154" y="375"/>
                    <a:pt x="2151" y="375"/>
                  </a:cubicBezTo>
                  <a:cubicBezTo>
                    <a:pt x="2134" y="380"/>
                    <a:pt x="2137" y="403"/>
                    <a:pt x="2155" y="403"/>
                  </a:cubicBezTo>
                  <a:cubicBezTo>
                    <a:pt x="2157" y="403"/>
                    <a:pt x="2159" y="402"/>
                    <a:pt x="2162" y="402"/>
                  </a:cubicBezTo>
                  <a:lnTo>
                    <a:pt x="2162" y="402"/>
                  </a:lnTo>
                  <a:lnTo>
                    <a:pt x="2146" y="406"/>
                  </a:lnTo>
                  <a:cubicBezTo>
                    <a:pt x="2131" y="410"/>
                    <a:pt x="2116" y="423"/>
                    <a:pt x="2129" y="423"/>
                  </a:cubicBezTo>
                  <a:cubicBezTo>
                    <a:pt x="2131" y="423"/>
                    <a:pt x="2133" y="423"/>
                    <a:pt x="2136" y="423"/>
                  </a:cubicBezTo>
                  <a:cubicBezTo>
                    <a:pt x="2153" y="419"/>
                    <a:pt x="2171" y="414"/>
                    <a:pt x="2187" y="409"/>
                  </a:cubicBezTo>
                  <a:cubicBezTo>
                    <a:pt x="2206" y="402"/>
                    <a:pt x="2212" y="400"/>
                    <a:pt x="2219" y="390"/>
                  </a:cubicBezTo>
                  <a:cubicBezTo>
                    <a:pt x="2228" y="381"/>
                    <a:pt x="2254" y="385"/>
                    <a:pt x="2250" y="371"/>
                  </a:cubicBezTo>
                  <a:lnTo>
                    <a:pt x="2250" y="371"/>
                  </a:lnTo>
                  <a:cubicBezTo>
                    <a:pt x="2251" y="376"/>
                    <a:pt x="2258" y="377"/>
                    <a:pt x="2267" y="377"/>
                  </a:cubicBezTo>
                  <a:cubicBezTo>
                    <a:pt x="2283" y="377"/>
                    <a:pt x="2308" y="372"/>
                    <a:pt x="2321" y="370"/>
                  </a:cubicBezTo>
                  <a:cubicBezTo>
                    <a:pt x="2326" y="370"/>
                    <a:pt x="2338" y="368"/>
                    <a:pt x="2345" y="368"/>
                  </a:cubicBezTo>
                  <a:cubicBezTo>
                    <a:pt x="2347" y="368"/>
                    <a:pt x="2348" y="368"/>
                    <a:pt x="2350" y="368"/>
                  </a:cubicBezTo>
                  <a:cubicBezTo>
                    <a:pt x="2350" y="373"/>
                    <a:pt x="2358" y="376"/>
                    <a:pt x="2366" y="376"/>
                  </a:cubicBezTo>
                  <a:cubicBezTo>
                    <a:pt x="2369" y="376"/>
                    <a:pt x="2372" y="375"/>
                    <a:pt x="2375" y="375"/>
                  </a:cubicBezTo>
                  <a:lnTo>
                    <a:pt x="2373" y="363"/>
                  </a:lnTo>
                  <a:cubicBezTo>
                    <a:pt x="2377" y="362"/>
                    <a:pt x="2381" y="362"/>
                    <a:pt x="2384" y="362"/>
                  </a:cubicBezTo>
                  <a:cubicBezTo>
                    <a:pt x="2390" y="362"/>
                    <a:pt x="2394" y="363"/>
                    <a:pt x="2400" y="363"/>
                  </a:cubicBezTo>
                  <a:cubicBezTo>
                    <a:pt x="2404" y="363"/>
                    <a:pt x="2408" y="363"/>
                    <a:pt x="2413" y="361"/>
                  </a:cubicBezTo>
                  <a:cubicBezTo>
                    <a:pt x="2428" y="355"/>
                    <a:pt x="2445" y="347"/>
                    <a:pt x="2452" y="338"/>
                  </a:cubicBezTo>
                  <a:cubicBezTo>
                    <a:pt x="2455" y="334"/>
                    <a:pt x="2451" y="334"/>
                    <a:pt x="2459" y="333"/>
                  </a:cubicBezTo>
                  <a:cubicBezTo>
                    <a:pt x="2467" y="331"/>
                    <a:pt x="2476" y="330"/>
                    <a:pt x="2484" y="330"/>
                  </a:cubicBezTo>
                  <a:cubicBezTo>
                    <a:pt x="2491" y="330"/>
                    <a:pt x="2498" y="331"/>
                    <a:pt x="2505" y="331"/>
                  </a:cubicBezTo>
                  <a:cubicBezTo>
                    <a:pt x="2515" y="331"/>
                    <a:pt x="2525" y="330"/>
                    <a:pt x="2533" y="325"/>
                  </a:cubicBezTo>
                  <a:cubicBezTo>
                    <a:pt x="2547" y="317"/>
                    <a:pt x="2570" y="308"/>
                    <a:pt x="2589" y="306"/>
                  </a:cubicBezTo>
                  <a:cubicBezTo>
                    <a:pt x="2589" y="306"/>
                    <a:pt x="2589" y="306"/>
                    <a:pt x="2590" y="306"/>
                  </a:cubicBezTo>
                  <a:cubicBezTo>
                    <a:pt x="2597" y="306"/>
                    <a:pt x="2604" y="313"/>
                    <a:pt x="2612" y="313"/>
                  </a:cubicBezTo>
                  <a:cubicBezTo>
                    <a:pt x="2613" y="313"/>
                    <a:pt x="2615" y="313"/>
                    <a:pt x="2617" y="312"/>
                  </a:cubicBezTo>
                  <a:cubicBezTo>
                    <a:pt x="2636" y="299"/>
                    <a:pt x="2598" y="296"/>
                    <a:pt x="2631" y="290"/>
                  </a:cubicBezTo>
                  <a:cubicBezTo>
                    <a:pt x="2634" y="289"/>
                    <a:pt x="2636" y="289"/>
                    <a:pt x="2638" y="289"/>
                  </a:cubicBezTo>
                  <a:cubicBezTo>
                    <a:pt x="2652" y="289"/>
                    <a:pt x="2633" y="308"/>
                    <a:pt x="2650" y="308"/>
                  </a:cubicBezTo>
                  <a:cubicBezTo>
                    <a:pt x="2652" y="308"/>
                    <a:pt x="2655" y="307"/>
                    <a:pt x="2659" y="306"/>
                  </a:cubicBezTo>
                  <a:cubicBezTo>
                    <a:pt x="2678" y="303"/>
                    <a:pt x="2662" y="297"/>
                    <a:pt x="2674" y="293"/>
                  </a:cubicBezTo>
                  <a:cubicBezTo>
                    <a:pt x="2692" y="286"/>
                    <a:pt x="2720" y="283"/>
                    <a:pt x="2739" y="280"/>
                  </a:cubicBezTo>
                  <a:cubicBezTo>
                    <a:pt x="2783" y="274"/>
                    <a:pt x="2839" y="273"/>
                    <a:pt x="2882" y="261"/>
                  </a:cubicBezTo>
                  <a:cubicBezTo>
                    <a:pt x="2895" y="258"/>
                    <a:pt x="2896" y="252"/>
                    <a:pt x="2906" y="246"/>
                  </a:cubicBezTo>
                  <a:cubicBezTo>
                    <a:pt x="2913" y="242"/>
                    <a:pt x="2916" y="241"/>
                    <a:pt x="2918" y="241"/>
                  </a:cubicBezTo>
                  <a:cubicBezTo>
                    <a:pt x="2922" y="241"/>
                    <a:pt x="2917" y="248"/>
                    <a:pt x="2921" y="249"/>
                  </a:cubicBezTo>
                  <a:cubicBezTo>
                    <a:pt x="2923" y="249"/>
                    <a:pt x="2924" y="249"/>
                    <a:pt x="2925" y="249"/>
                  </a:cubicBezTo>
                  <a:cubicBezTo>
                    <a:pt x="2937" y="249"/>
                    <a:pt x="2961" y="240"/>
                    <a:pt x="2967" y="236"/>
                  </a:cubicBezTo>
                  <a:cubicBezTo>
                    <a:pt x="2972" y="229"/>
                    <a:pt x="2976" y="227"/>
                    <a:pt x="2979" y="227"/>
                  </a:cubicBezTo>
                  <a:cubicBezTo>
                    <a:pt x="2983" y="227"/>
                    <a:pt x="2986" y="230"/>
                    <a:pt x="2992" y="234"/>
                  </a:cubicBezTo>
                  <a:cubicBezTo>
                    <a:pt x="2992" y="234"/>
                    <a:pt x="2992" y="234"/>
                    <a:pt x="2992" y="234"/>
                  </a:cubicBezTo>
                  <a:cubicBezTo>
                    <a:pt x="2994" y="234"/>
                    <a:pt x="3007" y="210"/>
                    <a:pt x="3003" y="210"/>
                  </a:cubicBezTo>
                  <a:lnTo>
                    <a:pt x="3003" y="210"/>
                  </a:lnTo>
                  <a:cubicBezTo>
                    <a:pt x="3003" y="210"/>
                    <a:pt x="3003" y="210"/>
                    <a:pt x="3003" y="210"/>
                  </a:cubicBezTo>
                  <a:cubicBezTo>
                    <a:pt x="3003" y="210"/>
                    <a:pt x="3004" y="210"/>
                    <a:pt x="3004" y="210"/>
                  </a:cubicBezTo>
                  <a:cubicBezTo>
                    <a:pt x="3012" y="210"/>
                    <a:pt x="3014" y="220"/>
                    <a:pt x="3017" y="223"/>
                  </a:cubicBezTo>
                  <a:cubicBezTo>
                    <a:pt x="3018" y="224"/>
                    <a:pt x="3020" y="224"/>
                    <a:pt x="3022" y="224"/>
                  </a:cubicBezTo>
                  <a:cubicBezTo>
                    <a:pt x="3031" y="224"/>
                    <a:pt x="3044" y="218"/>
                    <a:pt x="3050" y="216"/>
                  </a:cubicBezTo>
                  <a:cubicBezTo>
                    <a:pt x="3057" y="214"/>
                    <a:pt x="3084" y="205"/>
                    <a:pt x="3096" y="205"/>
                  </a:cubicBezTo>
                  <a:cubicBezTo>
                    <a:pt x="3101" y="205"/>
                    <a:pt x="3104" y="206"/>
                    <a:pt x="3101" y="210"/>
                  </a:cubicBezTo>
                  <a:cubicBezTo>
                    <a:pt x="3099" y="214"/>
                    <a:pt x="3100" y="216"/>
                    <a:pt x="3103" y="216"/>
                  </a:cubicBezTo>
                  <a:cubicBezTo>
                    <a:pt x="3112" y="216"/>
                    <a:pt x="3141" y="201"/>
                    <a:pt x="3149" y="199"/>
                  </a:cubicBezTo>
                  <a:cubicBezTo>
                    <a:pt x="3151" y="198"/>
                    <a:pt x="3154" y="198"/>
                    <a:pt x="3156" y="198"/>
                  </a:cubicBezTo>
                  <a:cubicBezTo>
                    <a:pt x="3171" y="198"/>
                    <a:pt x="3175" y="213"/>
                    <a:pt x="3186" y="213"/>
                  </a:cubicBezTo>
                  <a:cubicBezTo>
                    <a:pt x="3189" y="213"/>
                    <a:pt x="3192" y="212"/>
                    <a:pt x="3197" y="209"/>
                  </a:cubicBezTo>
                  <a:cubicBezTo>
                    <a:pt x="3195" y="196"/>
                    <a:pt x="3155" y="186"/>
                    <a:pt x="3138" y="182"/>
                  </a:cubicBezTo>
                  <a:cubicBezTo>
                    <a:pt x="3137" y="181"/>
                    <a:pt x="3119" y="176"/>
                    <a:pt x="3111" y="176"/>
                  </a:cubicBezTo>
                  <a:close/>
                  <a:moveTo>
                    <a:pt x="1976" y="446"/>
                  </a:moveTo>
                  <a:cubicBezTo>
                    <a:pt x="1985" y="446"/>
                    <a:pt x="1983" y="455"/>
                    <a:pt x="1971" y="458"/>
                  </a:cubicBezTo>
                  <a:cubicBezTo>
                    <a:pt x="1962" y="457"/>
                    <a:pt x="1949" y="453"/>
                    <a:pt x="1968" y="447"/>
                  </a:cubicBezTo>
                  <a:cubicBezTo>
                    <a:pt x="1971" y="446"/>
                    <a:pt x="1974" y="446"/>
                    <a:pt x="1976" y="446"/>
                  </a:cubicBezTo>
                  <a:close/>
                  <a:moveTo>
                    <a:pt x="1560" y="577"/>
                  </a:moveTo>
                  <a:cubicBezTo>
                    <a:pt x="1561" y="577"/>
                    <a:pt x="1561" y="577"/>
                    <a:pt x="1562" y="577"/>
                  </a:cubicBezTo>
                  <a:cubicBezTo>
                    <a:pt x="1579" y="580"/>
                    <a:pt x="1586" y="595"/>
                    <a:pt x="1555" y="597"/>
                  </a:cubicBezTo>
                  <a:cubicBezTo>
                    <a:pt x="1549" y="596"/>
                    <a:pt x="1542" y="595"/>
                    <a:pt x="1541" y="590"/>
                  </a:cubicBezTo>
                  <a:cubicBezTo>
                    <a:pt x="1539" y="584"/>
                    <a:pt x="1550" y="577"/>
                    <a:pt x="1560" y="577"/>
                  </a:cubicBezTo>
                  <a:close/>
                  <a:moveTo>
                    <a:pt x="1275" y="698"/>
                  </a:moveTo>
                  <a:lnTo>
                    <a:pt x="1275" y="698"/>
                  </a:lnTo>
                  <a:cubicBezTo>
                    <a:pt x="1275" y="698"/>
                    <a:pt x="1275" y="698"/>
                    <a:pt x="1275" y="698"/>
                  </a:cubicBezTo>
                  <a:lnTo>
                    <a:pt x="1275" y="698"/>
                  </a:lnTo>
                  <a:cubicBezTo>
                    <a:pt x="1275" y="698"/>
                    <a:pt x="1275" y="698"/>
                    <a:pt x="1275" y="698"/>
                  </a:cubicBezTo>
                  <a:close/>
                  <a:moveTo>
                    <a:pt x="1211" y="716"/>
                  </a:moveTo>
                  <a:lnTo>
                    <a:pt x="1200" y="720"/>
                  </a:lnTo>
                  <a:lnTo>
                    <a:pt x="1190" y="730"/>
                  </a:lnTo>
                  <a:cubicBezTo>
                    <a:pt x="1192" y="730"/>
                    <a:pt x="1194" y="730"/>
                    <a:pt x="1196" y="730"/>
                  </a:cubicBezTo>
                  <a:cubicBezTo>
                    <a:pt x="1209" y="730"/>
                    <a:pt x="1214" y="725"/>
                    <a:pt x="1211" y="716"/>
                  </a:cubicBezTo>
                  <a:close/>
                  <a:moveTo>
                    <a:pt x="877" y="859"/>
                  </a:moveTo>
                  <a:cubicBezTo>
                    <a:pt x="876" y="859"/>
                    <a:pt x="876" y="859"/>
                    <a:pt x="876" y="859"/>
                  </a:cubicBezTo>
                  <a:lnTo>
                    <a:pt x="876" y="859"/>
                  </a:lnTo>
                  <a:cubicBezTo>
                    <a:pt x="876" y="859"/>
                    <a:pt x="876" y="859"/>
                    <a:pt x="877" y="859"/>
                  </a:cubicBezTo>
                  <a:lnTo>
                    <a:pt x="877" y="859"/>
                  </a:lnTo>
                  <a:close/>
                  <a:moveTo>
                    <a:pt x="543" y="1011"/>
                  </a:moveTo>
                  <a:cubicBezTo>
                    <a:pt x="549" y="1011"/>
                    <a:pt x="548" y="1018"/>
                    <a:pt x="539" y="1024"/>
                  </a:cubicBezTo>
                  <a:cubicBezTo>
                    <a:pt x="537" y="1024"/>
                    <a:pt x="535" y="1025"/>
                    <a:pt x="532" y="1025"/>
                  </a:cubicBezTo>
                  <a:cubicBezTo>
                    <a:pt x="525" y="1025"/>
                    <a:pt x="520" y="1023"/>
                    <a:pt x="533" y="1015"/>
                  </a:cubicBezTo>
                  <a:cubicBezTo>
                    <a:pt x="538" y="1012"/>
                    <a:pt x="541" y="1011"/>
                    <a:pt x="543" y="1011"/>
                  </a:cubicBezTo>
                  <a:close/>
                  <a:moveTo>
                    <a:pt x="406" y="1090"/>
                  </a:moveTo>
                  <a:cubicBezTo>
                    <a:pt x="412" y="1090"/>
                    <a:pt x="411" y="1097"/>
                    <a:pt x="402" y="1104"/>
                  </a:cubicBezTo>
                  <a:cubicBezTo>
                    <a:pt x="393" y="1109"/>
                    <a:pt x="387" y="1112"/>
                    <a:pt x="383" y="1112"/>
                  </a:cubicBezTo>
                  <a:cubicBezTo>
                    <a:pt x="377" y="1112"/>
                    <a:pt x="380" y="1105"/>
                    <a:pt x="396" y="1094"/>
                  </a:cubicBezTo>
                  <a:cubicBezTo>
                    <a:pt x="400" y="1091"/>
                    <a:pt x="404" y="1090"/>
                    <a:pt x="406" y="1090"/>
                  </a:cubicBezTo>
                  <a:close/>
                  <a:moveTo>
                    <a:pt x="282" y="1146"/>
                  </a:moveTo>
                  <a:cubicBezTo>
                    <a:pt x="282" y="1146"/>
                    <a:pt x="282" y="1147"/>
                    <a:pt x="282" y="1147"/>
                  </a:cubicBezTo>
                  <a:lnTo>
                    <a:pt x="282" y="1147"/>
                  </a:lnTo>
                  <a:cubicBezTo>
                    <a:pt x="282" y="1147"/>
                    <a:pt x="282" y="1146"/>
                    <a:pt x="282" y="1146"/>
                  </a:cubicBezTo>
                  <a:close/>
                  <a:moveTo>
                    <a:pt x="243" y="1227"/>
                  </a:moveTo>
                  <a:cubicBezTo>
                    <a:pt x="243" y="1227"/>
                    <a:pt x="243" y="1227"/>
                    <a:pt x="243" y="1227"/>
                  </a:cubicBezTo>
                  <a:lnTo>
                    <a:pt x="243" y="1227"/>
                  </a:lnTo>
                  <a:cubicBezTo>
                    <a:pt x="243" y="1227"/>
                    <a:pt x="243" y="1227"/>
                    <a:pt x="243" y="1227"/>
                  </a:cubicBezTo>
                  <a:close/>
                  <a:moveTo>
                    <a:pt x="5214" y="1489"/>
                  </a:moveTo>
                  <a:cubicBezTo>
                    <a:pt x="5204" y="1489"/>
                    <a:pt x="5193" y="1503"/>
                    <a:pt x="5202" y="1503"/>
                  </a:cubicBezTo>
                  <a:cubicBezTo>
                    <a:pt x="5204" y="1503"/>
                    <a:pt x="5207" y="1502"/>
                    <a:pt x="5211" y="1501"/>
                  </a:cubicBezTo>
                  <a:cubicBezTo>
                    <a:pt x="5214" y="1500"/>
                    <a:pt x="5219" y="1497"/>
                    <a:pt x="5222" y="1497"/>
                  </a:cubicBezTo>
                  <a:cubicBezTo>
                    <a:pt x="5220" y="1491"/>
                    <a:pt x="5217" y="1489"/>
                    <a:pt x="5214" y="1489"/>
                  </a:cubicBezTo>
                  <a:close/>
                  <a:moveTo>
                    <a:pt x="41" y="1546"/>
                  </a:moveTo>
                  <a:cubicBezTo>
                    <a:pt x="39" y="1546"/>
                    <a:pt x="36" y="1549"/>
                    <a:pt x="34" y="1556"/>
                  </a:cubicBezTo>
                  <a:lnTo>
                    <a:pt x="38" y="1569"/>
                  </a:lnTo>
                  <a:cubicBezTo>
                    <a:pt x="48" y="1554"/>
                    <a:pt x="45" y="1546"/>
                    <a:pt x="41" y="1546"/>
                  </a:cubicBezTo>
                  <a:close/>
                  <a:moveTo>
                    <a:pt x="4887" y="1567"/>
                  </a:moveTo>
                  <a:cubicBezTo>
                    <a:pt x="4894" y="1568"/>
                    <a:pt x="4901" y="1571"/>
                    <a:pt x="4902" y="1574"/>
                  </a:cubicBezTo>
                  <a:cubicBezTo>
                    <a:pt x="4894" y="1577"/>
                    <a:pt x="4889" y="1579"/>
                    <a:pt x="4885" y="1579"/>
                  </a:cubicBezTo>
                  <a:cubicBezTo>
                    <a:pt x="4880" y="1579"/>
                    <a:pt x="4877" y="1576"/>
                    <a:pt x="4876" y="1572"/>
                  </a:cubicBezTo>
                  <a:lnTo>
                    <a:pt x="4887" y="1567"/>
                  </a:lnTo>
                  <a:close/>
                  <a:moveTo>
                    <a:pt x="4023" y="1812"/>
                  </a:moveTo>
                  <a:lnTo>
                    <a:pt x="4023" y="1812"/>
                  </a:lnTo>
                  <a:lnTo>
                    <a:pt x="4023" y="1812"/>
                  </a:lnTo>
                  <a:cubicBezTo>
                    <a:pt x="4023" y="1812"/>
                    <a:pt x="4023" y="1812"/>
                    <a:pt x="4023" y="1812"/>
                  </a:cubicBezTo>
                  <a:close/>
                  <a:moveTo>
                    <a:pt x="2334" y="2080"/>
                  </a:moveTo>
                  <a:cubicBezTo>
                    <a:pt x="2334" y="2080"/>
                    <a:pt x="2334" y="2080"/>
                    <a:pt x="2334" y="2080"/>
                  </a:cubicBezTo>
                  <a:lnTo>
                    <a:pt x="2334" y="2080"/>
                  </a:lnTo>
                  <a:cubicBezTo>
                    <a:pt x="2334" y="2080"/>
                    <a:pt x="2334" y="2080"/>
                    <a:pt x="2334" y="2080"/>
                  </a:cubicBezTo>
                  <a:close/>
                  <a:moveTo>
                    <a:pt x="964" y="2102"/>
                  </a:moveTo>
                  <a:cubicBezTo>
                    <a:pt x="964" y="2102"/>
                    <a:pt x="965" y="2102"/>
                    <a:pt x="966" y="2102"/>
                  </a:cubicBezTo>
                  <a:lnTo>
                    <a:pt x="966" y="2102"/>
                  </a:lnTo>
                  <a:cubicBezTo>
                    <a:pt x="965" y="2102"/>
                    <a:pt x="964" y="2102"/>
                    <a:pt x="964" y="2102"/>
                  </a:cubicBezTo>
                  <a:close/>
                  <a:moveTo>
                    <a:pt x="2305" y="2096"/>
                  </a:moveTo>
                  <a:cubicBezTo>
                    <a:pt x="2314" y="2096"/>
                    <a:pt x="2323" y="2098"/>
                    <a:pt x="2316" y="2103"/>
                  </a:cubicBezTo>
                  <a:cubicBezTo>
                    <a:pt x="2309" y="2109"/>
                    <a:pt x="2297" y="2108"/>
                    <a:pt x="2287" y="2109"/>
                  </a:cubicBezTo>
                  <a:cubicBezTo>
                    <a:pt x="2287" y="2104"/>
                    <a:pt x="2285" y="2097"/>
                    <a:pt x="2298" y="2096"/>
                  </a:cubicBezTo>
                  <a:cubicBezTo>
                    <a:pt x="2300" y="2096"/>
                    <a:pt x="2303" y="2096"/>
                    <a:pt x="2305" y="2096"/>
                  </a:cubicBezTo>
                  <a:close/>
                  <a:moveTo>
                    <a:pt x="1953" y="2135"/>
                  </a:moveTo>
                  <a:cubicBezTo>
                    <a:pt x="1962" y="2135"/>
                    <a:pt x="1972" y="2138"/>
                    <a:pt x="1965" y="2144"/>
                  </a:cubicBezTo>
                  <a:cubicBezTo>
                    <a:pt x="1960" y="2147"/>
                    <a:pt x="1953" y="2147"/>
                    <a:pt x="1945" y="2147"/>
                  </a:cubicBezTo>
                  <a:cubicBezTo>
                    <a:pt x="1941" y="2147"/>
                    <a:pt x="1938" y="2147"/>
                    <a:pt x="1935" y="2147"/>
                  </a:cubicBezTo>
                  <a:cubicBezTo>
                    <a:pt x="1935" y="2143"/>
                    <a:pt x="1934" y="2136"/>
                    <a:pt x="1947" y="2136"/>
                  </a:cubicBezTo>
                  <a:cubicBezTo>
                    <a:pt x="1949" y="2136"/>
                    <a:pt x="1951" y="2135"/>
                    <a:pt x="1953" y="2135"/>
                  </a:cubicBezTo>
                  <a:close/>
                  <a:moveTo>
                    <a:pt x="2182" y="2139"/>
                  </a:moveTo>
                  <a:cubicBezTo>
                    <a:pt x="2171" y="2139"/>
                    <a:pt x="2159" y="2151"/>
                    <a:pt x="2177" y="2151"/>
                  </a:cubicBezTo>
                  <a:cubicBezTo>
                    <a:pt x="2177" y="2151"/>
                    <a:pt x="2178" y="2151"/>
                    <a:pt x="2179" y="2151"/>
                  </a:cubicBezTo>
                  <a:cubicBezTo>
                    <a:pt x="2183" y="2151"/>
                    <a:pt x="2187" y="2150"/>
                    <a:pt x="2192" y="2150"/>
                  </a:cubicBezTo>
                  <a:cubicBezTo>
                    <a:pt x="2191" y="2142"/>
                    <a:pt x="2186" y="2139"/>
                    <a:pt x="2182" y="2139"/>
                  </a:cubicBezTo>
                  <a:close/>
                  <a:moveTo>
                    <a:pt x="975" y="2151"/>
                  </a:moveTo>
                  <a:cubicBezTo>
                    <a:pt x="975" y="2151"/>
                    <a:pt x="975" y="2151"/>
                    <a:pt x="975" y="2151"/>
                  </a:cubicBezTo>
                  <a:cubicBezTo>
                    <a:pt x="975" y="2151"/>
                    <a:pt x="975" y="2151"/>
                    <a:pt x="975" y="2151"/>
                  </a:cubicBezTo>
                  <a:close/>
                  <a:moveTo>
                    <a:pt x="4882" y="1"/>
                  </a:moveTo>
                  <a:cubicBezTo>
                    <a:pt x="4879" y="1"/>
                    <a:pt x="4876" y="1"/>
                    <a:pt x="4874" y="2"/>
                  </a:cubicBezTo>
                  <a:cubicBezTo>
                    <a:pt x="4869" y="3"/>
                    <a:pt x="4885" y="10"/>
                    <a:pt x="4873" y="14"/>
                  </a:cubicBezTo>
                  <a:cubicBezTo>
                    <a:pt x="4869" y="15"/>
                    <a:pt x="4864" y="16"/>
                    <a:pt x="4858" y="16"/>
                  </a:cubicBezTo>
                  <a:cubicBezTo>
                    <a:pt x="4852" y="16"/>
                    <a:pt x="4846" y="15"/>
                    <a:pt x="4840" y="14"/>
                  </a:cubicBezTo>
                  <a:cubicBezTo>
                    <a:pt x="4829" y="13"/>
                    <a:pt x="4820" y="7"/>
                    <a:pt x="4810" y="7"/>
                  </a:cubicBezTo>
                  <a:cubicBezTo>
                    <a:pt x="4810" y="7"/>
                    <a:pt x="4809" y="7"/>
                    <a:pt x="4808" y="7"/>
                  </a:cubicBezTo>
                  <a:cubicBezTo>
                    <a:pt x="4795" y="8"/>
                    <a:pt x="4793" y="16"/>
                    <a:pt x="4782" y="16"/>
                  </a:cubicBezTo>
                  <a:cubicBezTo>
                    <a:pt x="4780" y="16"/>
                    <a:pt x="4778" y="16"/>
                    <a:pt x="4776" y="16"/>
                  </a:cubicBezTo>
                  <a:cubicBezTo>
                    <a:pt x="4769" y="14"/>
                    <a:pt x="4766" y="4"/>
                    <a:pt x="4758" y="4"/>
                  </a:cubicBezTo>
                  <a:cubicBezTo>
                    <a:pt x="4756" y="4"/>
                    <a:pt x="4755" y="4"/>
                    <a:pt x="4752" y="5"/>
                  </a:cubicBezTo>
                  <a:cubicBezTo>
                    <a:pt x="4739" y="11"/>
                    <a:pt x="4741" y="24"/>
                    <a:pt x="4718" y="24"/>
                  </a:cubicBezTo>
                  <a:lnTo>
                    <a:pt x="4718" y="17"/>
                  </a:lnTo>
                  <a:cubicBezTo>
                    <a:pt x="4715" y="14"/>
                    <a:pt x="4717" y="12"/>
                    <a:pt x="4723" y="12"/>
                  </a:cubicBezTo>
                  <a:cubicBezTo>
                    <a:pt x="4723" y="12"/>
                    <a:pt x="4723" y="12"/>
                    <a:pt x="4721" y="12"/>
                  </a:cubicBezTo>
                  <a:cubicBezTo>
                    <a:pt x="4715" y="12"/>
                    <a:pt x="4684" y="17"/>
                    <a:pt x="4680" y="17"/>
                  </a:cubicBezTo>
                  <a:cubicBezTo>
                    <a:pt x="4679" y="18"/>
                    <a:pt x="4678" y="18"/>
                    <a:pt x="4677" y="18"/>
                  </a:cubicBezTo>
                  <a:cubicBezTo>
                    <a:pt x="4668" y="18"/>
                    <a:pt x="4663" y="14"/>
                    <a:pt x="4655" y="14"/>
                  </a:cubicBezTo>
                  <a:cubicBezTo>
                    <a:pt x="4653" y="14"/>
                    <a:pt x="4651" y="14"/>
                    <a:pt x="4649" y="15"/>
                  </a:cubicBezTo>
                  <a:cubicBezTo>
                    <a:pt x="4636" y="17"/>
                    <a:pt x="4635" y="20"/>
                    <a:pt x="4621" y="20"/>
                  </a:cubicBezTo>
                  <a:cubicBezTo>
                    <a:pt x="4615" y="20"/>
                    <a:pt x="4611" y="21"/>
                    <a:pt x="4607" y="21"/>
                  </a:cubicBezTo>
                  <a:cubicBezTo>
                    <a:pt x="4600" y="21"/>
                    <a:pt x="4595" y="20"/>
                    <a:pt x="4587" y="18"/>
                  </a:cubicBezTo>
                  <a:cubicBezTo>
                    <a:pt x="4584" y="18"/>
                    <a:pt x="4581" y="17"/>
                    <a:pt x="4579" y="17"/>
                  </a:cubicBezTo>
                  <a:cubicBezTo>
                    <a:pt x="4565" y="17"/>
                    <a:pt x="4557" y="26"/>
                    <a:pt x="4541" y="27"/>
                  </a:cubicBezTo>
                  <a:cubicBezTo>
                    <a:pt x="4523" y="27"/>
                    <a:pt x="4516" y="16"/>
                    <a:pt x="4500" y="16"/>
                  </a:cubicBezTo>
                  <a:cubicBezTo>
                    <a:pt x="4500" y="16"/>
                    <a:pt x="4499" y="16"/>
                    <a:pt x="4498" y="16"/>
                  </a:cubicBezTo>
                  <a:cubicBezTo>
                    <a:pt x="4484" y="16"/>
                    <a:pt x="4477" y="26"/>
                    <a:pt x="4464" y="29"/>
                  </a:cubicBezTo>
                  <a:cubicBezTo>
                    <a:pt x="4462" y="29"/>
                    <a:pt x="4461" y="29"/>
                    <a:pt x="4459" y="29"/>
                  </a:cubicBezTo>
                  <a:cubicBezTo>
                    <a:pt x="4446" y="29"/>
                    <a:pt x="4449" y="14"/>
                    <a:pt x="4449" y="10"/>
                  </a:cubicBezTo>
                  <a:lnTo>
                    <a:pt x="4449" y="10"/>
                  </a:lnTo>
                  <a:cubicBezTo>
                    <a:pt x="4439" y="15"/>
                    <a:pt x="4428" y="20"/>
                    <a:pt x="4421" y="26"/>
                  </a:cubicBezTo>
                  <a:cubicBezTo>
                    <a:pt x="4415" y="31"/>
                    <a:pt x="4410" y="33"/>
                    <a:pt x="4407" y="33"/>
                  </a:cubicBezTo>
                  <a:cubicBezTo>
                    <a:pt x="4402" y="33"/>
                    <a:pt x="4401" y="26"/>
                    <a:pt x="4401" y="19"/>
                  </a:cubicBezTo>
                  <a:lnTo>
                    <a:pt x="4401" y="19"/>
                  </a:lnTo>
                  <a:cubicBezTo>
                    <a:pt x="4401" y="33"/>
                    <a:pt x="4353" y="25"/>
                    <a:pt x="4353" y="37"/>
                  </a:cubicBezTo>
                  <a:cubicBezTo>
                    <a:pt x="4342" y="32"/>
                    <a:pt x="4332" y="27"/>
                    <a:pt x="4316" y="27"/>
                  </a:cubicBezTo>
                  <a:cubicBezTo>
                    <a:pt x="4316" y="35"/>
                    <a:pt x="4308" y="33"/>
                    <a:pt x="4295" y="34"/>
                  </a:cubicBezTo>
                  <a:cubicBezTo>
                    <a:pt x="4277" y="36"/>
                    <a:pt x="4267" y="45"/>
                    <a:pt x="4251" y="47"/>
                  </a:cubicBezTo>
                  <a:cubicBezTo>
                    <a:pt x="4248" y="47"/>
                    <a:pt x="4226" y="32"/>
                    <a:pt x="4212" y="32"/>
                  </a:cubicBezTo>
                  <a:cubicBezTo>
                    <a:pt x="4209" y="32"/>
                    <a:pt x="4206" y="33"/>
                    <a:pt x="4204" y="35"/>
                  </a:cubicBezTo>
                  <a:cubicBezTo>
                    <a:pt x="4201" y="39"/>
                    <a:pt x="4218" y="55"/>
                    <a:pt x="4206" y="55"/>
                  </a:cubicBezTo>
                  <a:cubicBezTo>
                    <a:pt x="4204" y="55"/>
                    <a:pt x="4202" y="55"/>
                    <a:pt x="4200" y="54"/>
                  </a:cubicBezTo>
                  <a:cubicBezTo>
                    <a:pt x="4192" y="52"/>
                    <a:pt x="4188" y="49"/>
                    <a:pt x="4184" y="49"/>
                  </a:cubicBezTo>
                  <a:cubicBezTo>
                    <a:pt x="4180" y="49"/>
                    <a:pt x="4177" y="51"/>
                    <a:pt x="4170" y="54"/>
                  </a:cubicBezTo>
                  <a:lnTo>
                    <a:pt x="4170" y="54"/>
                  </a:lnTo>
                  <a:cubicBezTo>
                    <a:pt x="4170" y="54"/>
                    <a:pt x="4170" y="54"/>
                    <a:pt x="4170" y="54"/>
                  </a:cubicBezTo>
                  <a:lnTo>
                    <a:pt x="4170" y="54"/>
                  </a:lnTo>
                  <a:cubicBezTo>
                    <a:pt x="4170" y="54"/>
                    <a:pt x="4170" y="54"/>
                    <a:pt x="4170" y="54"/>
                  </a:cubicBezTo>
                  <a:cubicBezTo>
                    <a:pt x="4170" y="54"/>
                    <a:pt x="4170" y="54"/>
                    <a:pt x="4170" y="54"/>
                  </a:cubicBezTo>
                  <a:lnTo>
                    <a:pt x="4170" y="54"/>
                  </a:lnTo>
                  <a:cubicBezTo>
                    <a:pt x="4170" y="55"/>
                    <a:pt x="4162" y="63"/>
                    <a:pt x="4160" y="63"/>
                  </a:cubicBezTo>
                  <a:cubicBezTo>
                    <a:pt x="4160" y="63"/>
                    <a:pt x="4160" y="63"/>
                    <a:pt x="4160" y="63"/>
                  </a:cubicBezTo>
                  <a:cubicBezTo>
                    <a:pt x="4152" y="58"/>
                    <a:pt x="4173" y="44"/>
                    <a:pt x="4166" y="41"/>
                  </a:cubicBezTo>
                  <a:cubicBezTo>
                    <a:pt x="4166" y="41"/>
                    <a:pt x="4165" y="41"/>
                    <a:pt x="4165" y="41"/>
                  </a:cubicBezTo>
                  <a:cubicBezTo>
                    <a:pt x="4162" y="41"/>
                    <a:pt x="4153" y="46"/>
                    <a:pt x="4153" y="46"/>
                  </a:cubicBezTo>
                  <a:cubicBezTo>
                    <a:pt x="4144" y="51"/>
                    <a:pt x="4140" y="51"/>
                    <a:pt x="4129" y="52"/>
                  </a:cubicBezTo>
                  <a:cubicBezTo>
                    <a:pt x="4138" y="51"/>
                    <a:pt x="4133" y="46"/>
                    <a:pt x="4133" y="43"/>
                  </a:cubicBezTo>
                  <a:lnTo>
                    <a:pt x="4133" y="43"/>
                  </a:lnTo>
                  <a:cubicBezTo>
                    <a:pt x="4133" y="46"/>
                    <a:pt x="4128" y="47"/>
                    <a:pt x="4122" y="47"/>
                  </a:cubicBezTo>
                  <a:cubicBezTo>
                    <a:pt x="4121" y="47"/>
                    <a:pt x="4119" y="47"/>
                    <a:pt x="4117" y="47"/>
                  </a:cubicBezTo>
                  <a:cubicBezTo>
                    <a:pt x="4114" y="47"/>
                    <a:pt x="4111" y="47"/>
                    <a:pt x="4109" y="47"/>
                  </a:cubicBezTo>
                  <a:cubicBezTo>
                    <a:pt x="4109" y="49"/>
                    <a:pt x="4110" y="52"/>
                    <a:pt x="4106" y="52"/>
                  </a:cubicBezTo>
                  <a:cubicBezTo>
                    <a:pt x="4100" y="54"/>
                    <a:pt x="4091" y="56"/>
                    <a:pt x="4084" y="56"/>
                  </a:cubicBezTo>
                  <a:cubicBezTo>
                    <a:pt x="4078" y="56"/>
                    <a:pt x="4073" y="54"/>
                    <a:pt x="4072" y="52"/>
                  </a:cubicBezTo>
                  <a:cubicBezTo>
                    <a:pt x="4071" y="48"/>
                    <a:pt x="4064" y="46"/>
                    <a:pt x="4056" y="46"/>
                  </a:cubicBezTo>
                  <a:cubicBezTo>
                    <a:pt x="4046" y="46"/>
                    <a:pt x="4036" y="48"/>
                    <a:pt x="4036" y="53"/>
                  </a:cubicBezTo>
                  <a:cubicBezTo>
                    <a:pt x="4026" y="56"/>
                    <a:pt x="4000" y="53"/>
                    <a:pt x="4000" y="62"/>
                  </a:cubicBezTo>
                  <a:cubicBezTo>
                    <a:pt x="3985" y="60"/>
                    <a:pt x="3958" y="54"/>
                    <a:pt x="3934" y="54"/>
                  </a:cubicBezTo>
                  <a:cubicBezTo>
                    <a:pt x="3916" y="54"/>
                    <a:pt x="3899" y="57"/>
                    <a:pt x="3891" y="67"/>
                  </a:cubicBezTo>
                  <a:cubicBezTo>
                    <a:pt x="3891" y="57"/>
                    <a:pt x="3888" y="54"/>
                    <a:pt x="3884" y="54"/>
                  </a:cubicBezTo>
                  <a:cubicBezTo>
                    <a:pt x="3873" y="54"/>
                    <a:pt x="3851" y="80"/>
                    <a:pt x="3841" y="80"/>
                  </a:cubicBezTo>
                  <a:cubicBezTo>
                    <a:pt x="3840" y="80"/>
                    <a:pt x="3840" y="80"/>
                    <a:pt x="3839" y="79"/>
                  </a:cubicBezTo>
                  <a:cubicBezTo>
                    <a:pt x="3831" y="76"/>
                    <a:pt x="3825" y="69"/>
                    <a:pt x="3814" y="69"/>
                  </a:cubicBezTo>
                  <a:cubicBezTo>
                    <a:pt x="3810" y="69"/>
                    <a:pt x="3806" y="70"/>
                    <a:pt x="3800" y="72"/>
                  </a:cubicBezTo>
                  <a:cubicBezTo>
                    <a:pt x="3795" y="75"/>
                    <a:pt x="3770" y="98"/>
                    <a:pt x="3772" y="99"/>
                  </a:cubicBezTo>
                  <a:lnTo>
                    <a:pt x="3772" y="99"/>
                  </a:lnTo>
                  <a:cubicBezTo>
                    <a:pt x="3764" y="94"/>
                    <a:pt x="3771" y="86"/>
                    <a:pt x="3759" y="86"/>
                  </a:cubicBezTo>
                  <a:cubicBezTo>
                    <a:pt x="3755" y="86"/>
                    <a:pt x="3751" y="87"/>
                    <a:pt x="3744" y="88"/>
                  </a:cubicBezTo>
                  <a:cubicBezTo>
                    <a:pt x="3726" y="92"/>
                    <a:pt x="3743" y="100"/>
                    <a:pt x="3722" y="102"/>
                  </a:cubicBezTo>
                  <a:cubicBezTo>
                    <a:pt x="3722" y="97"/>
                    <a:pt x="3726" y="84"/>
                    <a:pt x="3715" y="81"/>
                  </a:cubicBezTo>
                  <a:cubicBezTo>
                    <a:pt x="3713" y="81"/>
                    <a:pt x="3711" y="80"/>
                    <a:pt x="3708" y="80"/>
                  </a:cubicBezTo>
                  <a:cubicBezTo>
                    <a:pt x="3698" y="80"/>
                    <a:pt x="3684" y="84"/>
                    <a:pt x="3685" y="89"/>
                  </a:cubicBezTo>
                  <a:cubicBezTo>
                    <a:pt x="3685" y="94"/>
                    <a:pt x="3646" y="100"/>
                    <a:pt x="3640" y="100"/>
                  </a:cubicBezTo>
                  <a:cubicBezTo>
                    <a:pt x="3633" y="102"/>
                    <a:pt x="3615" y="105"/>
                    <a:pt x="3602" y="105"/>
                  </a:cubicBezTo>
                  <a:cubicBezTo>
                    <a:pt x="3596" y="105"/>
                    <a:pt x="3591" y="105"/>
                    <a:pt x="3589" y="102"/>
                  </a:cubicBezTo>
                  <a:cubicBezTo>
                    <a:pt x="3583" y="98"/>
                    <a:pt x="3576" y="94"/>
                    <a:pt x="3567" y="94"/>
                  </a:cubicBezTo>
                  <a:cubicBezTo>
                    <a:pt x="3560" y="94"/>
                    <a:pt x="3552" y="96"/>
                    <a:pt x="3543" y="100"/>
                  </a:cubicBezTo>
                  <a:cubicBezTo>
                    <a:pt x="3533" y="104"/>
                    <a:pt x="3533" y="111"/>
                    <a:pt x="3519" y="114"/>
                  </a:cubicBezTo>
                  <a:cubicBezTo>
                    <a:pt x="3511" y="115"/>
                    <a:pt x="3503" y="115"/>
                    <a:pt x="3495" y="115"/>
                  </a:cubicBezTo>
                  <a:cubicBezTo>
                    <a:pt x="3489" y="115"/>
                    <a:pt x="3484" y="115"/>
                    <a:pt x="3479" y="115"/>
                  </a:cubicBezTo>
                  <a:cubicBezTo>
                    <a:pt x="3476" y="115"/>
                    <a:pt x="3423" y="117"/>
                    <a:pt x="3426" y="120"/>
                  </a:cubicBezTo>
                  <a:cubicBezTo>
                    <a:pt x="3442" y="133"/>
                    <a:pt x="3391" y="130"/>
                    <a:pt x="3375" y="132"/>
                  </a:cubicBezTo>
                  <a:cubicBezTo>
                    <a:pt x="3362" y="134"/>
                    <a:pt x="3348" y="134"/>
                    <a:pt x="3335" y="138"/>
                  </a:cubicBezTo>
                  <a:cubicBezTo>
                    <a:pt x="3322" y="141"/>
                    <a:pt x="3326" y="141"/>
                    <a:pt x="3328" y="143"/>
                  </a:cubicBezTo>
                  <a:cubicBezTo>
                    <a:pt x="3331" y="146"/>
                    <a:pt x="3306" y="146"/>
                    <a:pt x="3304" y="147"/>
                  </a:cubicBezTo>
                  <a:cubicBezTo>
                    <a:pt x="3295" y="148"/>
                    <a:pt x="3286" y="149"/>
                    <a:pt x="3278" y="152"/>
                  </a:cubicBezTo>
                  <a:cubicBezTo>
                    <a:pt x="3271" y="154"/>
                    <a:pt x="3253" y="162"/>
                    <a:pt x="3244" y="162"/>
                  </a:cubicBezTo>
                  <a:cubicBezTo>
                    <a:pt x="3241" y="162"/>
                    <a:pt x="3239" y="161"/>
                    <a:pt x="3238" y="159"/>
                  </a:cubicBezTo>
                  <a:cubicBezTo>
                    <a:pt x="3238" y="155"/>
                    <a:pt x="3232" y="153"/>
                    <a:pt x="3224" y="153"/>
                  </a:cubicBezTo>
                  <a:cubicBezTo>
                    <a:pt x="3216" y="153"/>
                    <a:pt x="3205" y="155"/>
                    <a:pt x="3197" y="158"/>
                  </a:cubicBezTo>
                  <a:cubicBezTo>
                    <a:pt x="3182" y="162"/>
                    <a:pt x="3199" y="168"/>
                    <a:pt x="3179" y="171"/>
                  </a:cubicBezTo>
                  <a:cubicBezTo>
                    <a:pt x="3178" y="166"/>
                    <a:pt x="3181" y="162"/>
                    <a:pt x="3173" y="162"/>
                  </a:cubicBezTo>
                  <a:cubicBezTo>
                    <a:pt x="3171" y="162"/>
                    <a:pt x="3169" y="162"/>
                    <a:pt x="3166" y="162"/>
                  </a:cubicBezTo>
                  <a:cubicBezTo>
                    <a:pt x="3141" y="167"/>
                    <a:pt x="3188" y="183"/>
                    <a:pt x="3203" y="183"/>
                  </a:cubicBezTo>
                  <a:cubicBezTo>
                    <a:pt x="3212" y="183"/>
                    <a:pt x="3225" y="180"/>
                    <a:pt x="3233" y="180"/>
                  </a:cubicBezTo>
                  <a:cubicBezTo>
                    <a:pt x="3238" y="180"/>
                    <a:pt x="3242" y="181"/>
                    <a:pt x="3242" y="184"/>
                  </a:cubicBezTo>
                  <a:cubicBezTo>
                    <a:pt x="3249" y="184"/>
                    <a:pt x="3263" y="180"/>
                    <a:pt x="3271" y="180"/>
                  </a:cubicBezTo>
                  <a:cubicBezTo>
                    <a:pt x="3275" y="180"/>
                    <a:pt x="3278" y="181"/>
                    <a:pt x="3279" y="184"/>
                  </a:cubicBezTo>
                  <a:cubicBezTo>
                    <a:pt x="3279" y="181"/>
                    <a:pt x="3264" y="168"/>
                    <a:pt x="3279" y="165"/>
                  </a:cubicBezTo>
                  <a:cubicBezTo>
                    <a:pt x="3280" y="165"/>
                    <a:pt x="3282" y="165"/>
                    <a:pt x="3283" y="165"/>
                  </a:cubicBezTo>
                  <a:cubicBezTo>
                    <a:pt x="3293" y="165"/>
                    <a:pt x="3307" y="169"/>
                    <a:pt x="3319" y="169"/>
                  </a:cubicBezTo>
                  <a:cubicBezTo>
                    <a:pt x="3323" y="169"/>
                    <a:pt x="3326" y="169"/>
                    <a:pt x="3329" y="168"/>
                  </a:cubicBezTo>
                  <a:cubicBezTo>
                    <a:pt x="3334" y="166"/>
                    <a:pt x="3327" y="162"/>
                    <a:pt x="3325" y="160"/>
                  </a:cubicBezTo>
                  <a:cubicBezTo>
                    <a:pt x="3324" y="155"/>
                    <a:pt x="3340" y="152"/>
                    <a:pt x="3348" y="151"/>
                  </a:cubicBezTo>
                  <a:cubicBezTo>
                    <a:pt x="3353" y="150"/>
                    <a:pt x="3358" y="150"/>
                    <a:pt x="3364" y="150"/>
                  </a:cubicBezTo>
                  <a:cubicBezTo>
                    <a:pt x="3374" y="150"/>
                    <a:pt x="3382" y="152"/>
                    <a:pt x="3376" y="158"/>
                  </a:cubicBezTo>
                  <a:cubicBezTo>
                    <a:pt x="3369" y="165"/>
                    <a:pt x="3332" y="171"/>
                    <a:pt x="3341" y="179"/>
                  </a:cubicBezTo>
                  <a:cubicBezTo>
                    <a:pt x="3346" y="182"/>
                    <a:pt x="3351" y="183"/>
                    <a:pt x="3356" y="183"/>
                  </a:cubicBezTo>
                  <a:cubicBezTo>
                    <a:pt x="3365" y="183"/>
                    <a:pt x="3373" y="179"/>
                    <a:pt x="3376" y="173"/>
                  </a:cubicBezTo>
                  <a:cubicBezTo>
                    <a:pt x="3381" y="166"/>
                    <a:pt x="3405" y="161"/>
                    <a:pt x="3425" y="161"/>
                  </a:cubicBezTo>
                  <a:cubicBezTo>
                    <a:pt x="3437" y="161"/>
                    <a:pt x="3448" y="163"/>
                    <a:pt x="3448" y="168"/>
                  </a:cubicBezTo>
                  <a:cubicBezTo>
                    <a:pt x="3448" y="164"/>
                    <a:pt x="3443" y="155"/>
                    <a:pt x="3451" y="154"/>
                  </a:cubicBezTo>
                  <a:cubicBezTo>
                    <a:pt x="3463" y="151"/>
                    <a:pt x="3483" y="148"/>
                    <a:pt x="3482" y="141"/>
                  </a:cubicBezTo>
                  <a:lnTo>
                    <a:pt x="3482" y="141"/>
                  </a:lnTo>
                  <a:cubicBezTo>
                    <a:pt x="3483" y="146"/>
                    <a:pt x="3495" y="148"/>
                    <a:pt x="3511" y="148"/>
                  </a:cubicBezTo>
                  <a:cubicBezTo>
                    <a:pt x="3540" y="148"/>
                    <a:pt x="3582" y="142"/>
                    <a:pt x="3595" y="140"/>
                  </a:cubicBezTo>
                  <a:cubicBezTo>
                    <a:pt x="3634" y="134"/>
                    <a:pt x="3658" y="123"/>
                    <a:pt x="3685" y="108"/>
                  </a:cubicBezTo>
                  <a:lnTo>
                    <a:pt x="3685" y="108"/>
                  </a:lnTo>
                  <a:cubicBezTo>
                    <a:pt x="3678" y="112"/>
                    <a:pt x="3660" y="124"/>
                    <a:pt x="3669" y="127"/>
                  </a:cubicBezTo>
                  <a:cubicBezTo>
                    <a:pt x="3670" y="127"/>
                    <a:pt x="3685" y="123"/>
                    <a:pt x="3685" y="123"/>
                  </a:cubicBezTo>
                  <a:cubicBezTo>
                    <a:pt x="3686" y="123"/>
                    <a:pt x="3687" y="123"/>
                    <a:pt x="3688" y="123"/>
                  </a:cubicBezTo>
                  <a:cubicBezTo>
                    <a:pt x="3689" y="123"/>
                    <a:pt x="3687" y="124"/>
                    <a:pt x="3690" y="127"/>
                  </a:cubicBezTo>
                  <a:cubicBezTo>
                    <a:pt x="3693" y="130"/>
                    <a:pt x="3698" y="132"/>
                    <a:pt x="3703" y="132"/>
                  </a:cubicBezTo>
                  <a:cubicBezTo>
                    <a:pt x="3708" y="132"/>
                    <a:pt x="3712" y="129"/>
                    <a:pt x="3713" y="124"/>
                  </a:cubicBezTo>
                  <a:cubicBezTo>
                    <a:pt x="3713" y="118"/>
                    <a:pt x="3709" y="115"/>
                    <a:pt x="3726" y="113"/>
                  </a:cubicBezTo>
                  <a:cubicBezTo>
                    <a:pt x="3732" y="112"/>
                    <a:pt x="3740" y="111"/>
                    <a:pt x="3747" y="111"/>
                  </a:cubicBezTo>
                  <a:cubicBezTo>
                    <a:pt x="3749" y="111"/>
                    <a:pt x="3750" y="111"/>
                    <a:pt x="3752" y="111"/>
                  </a:cubicBezTo>
                  <a:cubicBezTo>
                    <a:pt x="3758" y="111"/>
                    <a:pt x="3758" y="115"/>
                    <a:pt x="3761" y="115"/>
                  </a:cubicBezTo>
                  <a:cubicBezTo>
                    <a:pt x="3762" y="115"/>
                    <a:pt x="3762" y="114"/>
                    <a:pt x="3762" y="114"/>
                  </a:cubicBezTo>
                  <a:lnTo>
                    <a:pt x="3804" y="109"/>
                  </a:lnTo>
                  <a:cubicBezTo>
                    <a:pt x="3829" y="107"/>
                    <a:pt x="3819" y="89"/>
                    <a:pt x="3812" y="89"/>
                  </a:cubicBezTo>
                  <a:lnTo>
                    <a:pt x="3812" y="89"/>
                  </a:lnTo>
                  <a:cubicBezTo>
                    <a:pt x="3812" y="89"/>
                    <a:pt x="3812" y="89"/>
                    <a:pt x="3812" y="89"/>
                  </a:cubicBezTo>
                  <a:cubicBezTo>
                    <a:pt x="3826" y="89"/>
                    <a:pt x="3854" y="102"/>
                    <a:pt x="3866" y="105"/>
                  </a:cubicBezTo>
                  <a:cubicBezTo>
                    <a:pt x="3871" y="106"/>
                    <a:pt x="3875" y="106"/>
                    <a:pt x="3878" y="106"/>
                  </a:cubicBezTo>
                  <a:cubicBezTo>
                    <a:pt x="3884" y="106"/>
                    <a:pt x="3886" y="104"/>
                    <a:pt x="3877" y="100"/>
                  </a:cubicBezTo>
                  <a:cubicBezTo>
                    <a:pt x="3869" y="97"/>
                    <a:pt x="3857" y="89"/>
                    <a:pt x="3872" y="89"/>
                  </a:cubicBezTo>
                  <a:cubicBezTo>
                    <a:pt x="3874" y="89"/>
                    <a:pt x="3876" y="89"/>
                    <a:pt x="3878" y="89"/>
                  </a:cubicBezTo>
                  <a:cubicBezTo>
                    <a:pt x="3892" y="91"/>
                    <a:pt x="3903" y="93"/>
                    <a:pt x="3913" y="97"/>
                  </a:cubicBezTo>
                  <a:cubicBezTo>
                    <a:pt x="3914" y="97"/>
                    <a:pt x="3922" y="100"/>
                    <a:pt x="3925" y="100"/>
                  </a:cubicBezTo>
                  <a:cubicBezTo>
                    <a:pt x="3920" y="100"/>
                    <a:pt x="3915" y="87"/>
                    <a:pt x="3918" y="85"/>
                  </a:cubicBezTo>
                  <a:cubicBezTo>
                    <a:pt x="3918" y="84"/>
                    <a:pt x="3919" y="84"/>
                    <a:pt x="3920" y="84"/>
                  </a:cubicBezTo>
                  <a:cubicBezTo>
                    <a:pt x="3928" y="84"/>
                    <a:pt x="3951" y="95"/>
                    <a:pt x="3954" y="96"/>
                  </a:cubicBezTo>
                  <a:cubicBezTo>
                    <a:pt x="3962" y="99"/>
                    <a:pt x="3966" y="101"/>
                    <a:pt x="3968" y="101"/>
                  </a:cubicBezTo>
                  <a:cubicBezTo>
                    <a:pt x="3976" y="101"/>
                    <a:pt x="3944" y="81"/>
                    <a:pt x="3945" y="80"/>
                  </a:cubicBezTo>
                  <a:cubicBezTo>
                    <a:pt x="3945" y="80"/>
                    <a:pt x="3946" y="80"/>
                    <a:pt x="3947" y="80"/>
                  </a:cubicBezTo>
                  <a:cubicBezTo>
                    <a:pt x="3955" y="80"/>
                    <a:pt x="3974" y="87"/>
                    <a:pt x="3984" y="87"/>
                  </a:cubicBezTo>
                  <a:cubicBezTo>
                    <a:pt x="3987" y="87"/>
                    <a:pt x="3990" y="86"/>
                    <a:pt x="3989" y="83"/>
                  </a:cubicBezTo>
                  <a:lnTo>
                    <a:pt x="3989" y="83"/>
                  </a:lnTo>
                  <a:cubicBezTo>
                    <a:pt x="3990" y="86"/>
                    <a:pt x="3998" y="88"/>
                    <a:pt x="4010" y="88"/>
                  </a:cubicBezTo>
                  <a:cubicBezTo>
                    <a:pt x="4037" y="88"/>
                    <a:pt x="4082" y="82"/>
                    <a:pt x="4092" y="80"/>
                  </a:cubicBezTo>
                  <a:cubicBezTo>
                    <a:pt x="4112" y="79"/>
                    <a:pt x="4126" y="73"/>
                    <a:pt x="4144" y="71"/>
                  </a:cubicBezTo>
                  <a:cubicBezTo>
                    <a:pt x="4146" y="70"/>
                    <a:pt x="4147" y="70"/>
                    <a:pt x="4149" y="70"/>
                  </a:cubicBezTo>
                  <a:cubicBezTo>
                    <a:pt x="4157" y="70"/>
                    <a:pt x="4164" y="75"/>
                    <a:pt x="4171" y="75"/>
                  </a:cubicBezTo>
                  <a:cubicBezTo>
                    <a:pt x="4173" y="75"/>
                    <a:pt x="4174" y="74"/>
                    <a:pt x="4176" y="73"/>
                  </a:cubicBezTo>
                  <a:cubicBezTo>
                    <a:pt x="4182" y="71"/>
                    <a:pt x="4195" y="60"/>
                    <a:pt x="4202" y="60"/>
                  </a:cubicBezTo>
                  <a:lnTo>
                    <a:pt x="4202" y="60"/>
                  </a:lnTo>
                  <a:cubicBezTo>
                    <a:pt x="4202" y="60"/>
                    <a:pt x="4182" y="81"/>
                    <a:pt x="4191" y="81"/>
                  </a:cubicBezTo>
                  <a:cubicBezTo>
                    <a:pt x="4192" y="81"/>
                    <a:pt x="4195" y="80"/>
                    <a:pt x="4200" y="78"/>
                  </a:cubicBezTo>
                  <a:cubicBezTo>
                    <a:pt x="4211" y="72"/>
                    <a:pt x="4231" y="72"/>
                    <a:pt x="4232" y="64"/>
                  </a:cubicBezTo>
                  <a:cubicBezTo>
                    <a:pt x="4232" y="60"/>
                    <a:pt x="4237" y="60"/>
                    <a:pt x="4242" y="60"/>
                  </a:cubicBezTo>
                  <a:cubicBezTo>
                    <a:pt x="4244" y="60"/>
                    <a:pt x="4246" y="60"/>
                    <a:pt x="4248" y="60"/>
                  </a:cubicBezTo>
                  <a:cubicBezTo>
                    <a:pt x="4252" y="60"/>
                    <a:pt x="4256" y="60"/>
                    <a:pt x="4256" y="57"/>
                  </a:cubicBezTo>
                  <a:lnTo>
                    <a:pt x="4256" y="57"/>
                  </a:lnTo>
                  <a:cubicBezTo>
                    <a:pt x="4257" y="66"/>
                    <a:pt x="4260" y="72"/>
                    <a:pt x="4280" y="72"/>
                  </a:cubicBezTo>
                  <a:cubicBezTo>
                    <a:pt x="4280" y="72"/>
                    <a:pt x="4281" y="73"/>
                    <a:pt x="4281" y="73"/>
                  </a:cubicBezTo>
                  <a:cubicBezTo>
                    <a:pt x="4294" y="73"/>
                    <a:pt x="4298" y="51"/>
                    <a:pt x="4312" y="46"/>
                  </a:cubicBezTo>
                  <a:cubicBezTo>
                    <a:pt x="4318" y="44"/>
                    <a:pt x="4324" y="43"/>
                    <a:pt x="4328" y="43"/>
                  </a:cubicBezTo>
                  <a:cubicBezTo>
                    <a:pt x="4351" y="43"/>
                    <a:pt x="4353" y="68"/>
                    <a:pt x="4353" y="76"/>
                  </a:cubicBezTo>
                  <a:cubicBezTo>
                    <a:pt x="4368" y="65"/>
                    <a:pt x="4382" y="55"/>
                    <a:pt x="4401" y="45"/>
                  </a:cubicBezTo>
                  <a:cubicBezTo>
                    <a:pt x="4409" y="52"/>
                    <a:pt x="4415" y="56"/>
                    <a:pt x="4426" y="61"/>
                  </a:cubicBezTo>
                  <a:cubicBezTo>
                    <a:pt x="4426" y="53"/>
                    <a:pt x="4448" y="55"/>
                    <a:pt x="4458" y="53"/>
                  </a:cubicBezTo>
                  <a:cubicBezTo>
                    <a:pt x="4463" y="52"/>
                    <a:pt x="4489" y="41"/>
                    <a:pt x="4485" y="38"/>
                  </a:cubicBezTo>
                  <a:lnTo>
                    <a:pt x="4485" y="38"/>
                  </a:lnTo>
                  <a:cubicBezTo>
                    <a:pt x="4494" y="45"/>
                    <a:pt x="4485" y="56"/>
                    <a:pt x="4499" y="56"/>
                  </a:cubicBezTo>
                  <a:cubicBezTo>
                    <a:pt x="4502" y="56"/>
                    <a:pt x="4508" y="55"/>
                    <a:pt x="4515" y="53"/>
                  </a:cubicBezTo>
                  <a:cubicBezTo>
                    <a:pt x="4523" y="51"/>
                    <a:pt x="4530" y="50"/>
                    <a:pt x="4535" y="50"/>
                  </a:cubicBezTo>
                  <a:cubicBezTo>
                    <a:pt x="4545" y="50"/>
                    <a:pt x="4548" y="54"/>
                    <a:pt x="4547" y="62"/>
                  </a:cubicBezTo>
                  <a:cubicBezTo>
                    <a:pt x="4562" y="61"/>
                    <a:pt x="4556" y="56"/>
                    <a:pt x="4562" y="52"/>
                  </a:cubicBezTo>
                  <a:cubicBezTo>
                    <a:pt x="4570" y="47"/>
                    <a:pt x="4590" y="51"/>
                    <a:pt x="4601" y="47"/>
                  </a:cubicBezTo>
                  <a:cubicBezTo>
                    <a:pt x="4612" y="44"/>
                    <a:pt x="4604" y="38"/>
                    <a:pt x="4610" y="34"/>
                  </a:cubicBezTo>
                  <a:cubicBezTo>
                    <a:pt x="4617" y="30"/>
                    <a:pt x="4633" y="34"/>
                    <a:pt x="4633" y="29"/>
                  </a:cubicBezTo>
                  <a:lnTo>
                    <a:pt x="4633" y="29"/>
                  </a:lnTo>
                  <a:cubicBezTo>
                    <a:pt x="4633" y="36"/>
                    <a:pt x="4630" y="37"/>
                    <a:pt x="4640" y="37"/>
                  </a:cubicBezTo>
                  <a:cubicBezTo>
                    <a:pt x="4642" y="37"/>
                    <a:pt x="4644" y="37"/>
                    <a:pt x="4647" y="37"/>
                  </a:cubicBezTo>
                  <a:lnTo>
                    <a:pt x="4682" y="36"/>
                  </a:lnTo>
                  <a:lnTo>
                    <a:pt x="4682" y="36"/>
                  </a:lnTo>
                  <a:cubicBezTo>
                    <a:pt x="4681" y="40"/>
                    <a:pt x="4682" y="47"/>
                    <a:pt x="4670" y="47"/>
                  </a:cubicBezTo>
                  <a:cubicBezTo>
                    <a:pt x="4664" y="50"/>
                    <a:pt x="4657" y="48"/>
                    <a:pt x="4657" y="53"/>
                  </a:cubicBezTo>
                  <a:cubicBezTo>
                    <a:pt x="4690" y="52"/>
                    <a:pt x="4694" y="40"/>
                    <a:pt x="4720" y="34"/>
                  </a:cubicBezTo>
                  <a:cubicBezTo>
                    <a:pt x="4724" y="33"/>
                    <a:pt x="4727" y="33"/>
                    <a:pt x="4729" y="33"/>
                  </a:cubicBezTo>
                  <a:cubicBezTo>
                    <a:pt x="4740" y="33"/>
                    <a:pt x="4722" y="45"/>
                    <a:pt x="4722" y="45"/>
                  </a:cubicBezTo>
                  <a:cubicBezTo>
                    <a:pt x="4722" y="45"/>
                    <a:pt x="4742" y="41"/>
                    <a:pt x="4742" y="41"/>
                  </a:cubicBezTo>
                  <a:cubicBezTo>
                    <a:pt x="4747" y="38"/>
                    <a:pt x="4751" y="37"/>
                    <a:pt x="4755" y="37"/>
                  </a:cubicBezTo>
                  <a:cubicBezTo>
                    <a:pt x="4758" y="37"/>
                    <a:pt x="4761" y="38"/>
                    <a:pt x="4766" y="40"/>
                  </a:cubicBezTo>
                  <a:cubicBezTo>
                    <a:pt x="4773" y="43"/>
                    <a:pt x="4785" y="45"/>
                    <a:pt x="4793" y="45"/>
                  </a:cubicBezTo>
                  <a:cubicBezTo>
                    <a:pt x="4804" y="45"/>
                    <a:pt x="4811" y="43"/>
                    <a:pt x="4803" y="35"/>
                  </a:cubicBezTo>
                  <a:lnTo>
                    <a:pt x="4803" y="35"/>
                  </a:lnTo>
                  <a:cubicBezTo>
                    <a:pt x="4804" y="35"/>
                    <a:pt x="4805" y="35"/>
                    <a:pt x="4806" y="35"/>
                  </a:cubicBezTo>
                  <a:cubicBezTo>
                    <a:pt x="4812" y="35"/>
                    <a:pt x="4814" y="33"/>
                    <a:pt x="4817" y="32"/>
                  </a:cubicBezTo>
                  <a:cubicBezTo>
                    <a:pt x="4817" y="32"/>
                    <a:pt x="4817" y="32"/>
                    <a:pt x="4817" y="32"/>
                  </a:cubicBezTo>
                  <a:lnTo>
                    <a:pt x="4817" y="32"/>
                  </a:lnTo>
                  <a:cubicBezTo>
                    <a:pt x="4821" y="32"/>
                    <a:pt x="4814" y="45"/>
                    <a:pt x="4815" y="47"/>
                  </a:cubicBezTo>
                  <a:cubicBezTo>
                    <a:pt x="4816" y="49"/>
                    <a:pt x="4818" y="50"/>
                    <a:pt x="4821" y="50"/>
                  </a:cubicBezTo>
                  <a:cubicBezTo>
                    <a:pt x="4824" y="50"/>
                    <a:pt x="4828" y="49"/>
                    <a:pt x="4831" y="48"/>
                  </a:cubicBezTo>
                  <a:cubicBezTo>
                    <a:pt x="4861" y="42"/>
                    <a:pt x="4855" y="24"/>
                    <a:pt x="4889" y="24"/>
                  </a:cubicBezTo>
                  <a:cubicBezTo>
                    <a:pt x="4889" y="30"/>
                    <a:pt x="4887" y="37"/>
                    <a:pt x="4893" y="42"/>
                  </a:cubicBezTo>
                  <a:cubicBezTo>
                    <a:pt x="4897" y="46"/>
                    <a:pt x="4903" y="47"/>
                    <a:pt x="4908" y="47"/>
                  </a:cubicBezTo>
                  <a:cubicBezTo>
                    <a:pt x="4917" y="47"/>
                    <a:pt x="4924" y="43"/>
                    <a:pt x="4924" y="38"/>
                  </a:cubicBezTo>
                  <a:cubicBezTo>
                    <a:pt x="4924" y="45"/>
                    <a:pt x="4930" y="52"/>
                    <a:pt x="4948" y="53"/>
                  </a:cubicBezTo>
                  <a:cubicBezTo>
                    <a:pt x="4948" y="50"/>
                    <a:pt x="4942" y="34"/>
                    <a:pt x="4951" y="34"/>
                  </a:cubicBezTo>
                  <a:cubicBezTo>
                    <a:pt x="4954" y="34"/>
                    <a:pt x="4956" y="35"/>
                    <a:pt x="4960" y="37"/>
                  </a:cubicBezTo>
                  <a:cubicBezTo>
                    <a:pt x="4971" y="43"/>
                    <a:pt x="4971" y="52"/>
                    <a:pt x="4991" y="52"/>
                  </a:cubicBezTo>
                  <a:cubicBezTo>
                    <a:pt x="4992" y="52"/>
                    <a:pt x="4993" y="52"/>
                    <a:pt x="4994" y="52"/>
                  </a:cubicBezTo>
                  <a:cubicBezTo>
                    <a:pt x="5003" y="52"/>
                    <a:pt x="5008" y="49"/>
                    <a:pt x="5018" y="49"/>
                  </a:cubicBezTo>
                  <a:cubicBezTo>
                    <a:pt x="5019" y="49"/>
                    <a:pt x="5020" y="49"/>
                    <a:pt x="5021" y="49"/>
                  </a:cubicBezTo>
                  <a:cubicBezTo>
                    <a:pt x="5021" y="56"/>
                    <a:pt x="5053" y="57"/>
                    <a:pt x="5074" y="57"/>
                  </a:cubicBezTo>
                  <a:cubicBezTo>
                    <a:pt x="5080" y="57"/>
                    <a:pt x="5085" y="57"/>
                    <a:pt x="5088" y="57"/>
                  </a:cubicBezTo>
                  <a:cubicBezTo>
                    <a:pt x="5105" y="56"/>
                    <a:pt x="5082" y="45"/>
                    <a:pt x="5087" y="43"/>
                  </a:cubicBezTo>
                  <a:cubicBezTo>
                    <a:pt x="5089" y="42"/>
                    <a:pt x="5091" y="42"/>
                    <a:pt x="5092" y="42"/>
                  </a:cubicBezTo>
                  <a:cubicBezTo>
                    <a:pt x="5106" y="42"/>
                    <a:pt x="5116" y="59"/>
                    <a:pt x="5117" y="61"/>
                  </a:cubicBezTo>
                  <a:cubicBezTo>
                    <a:pt x="5120" y="66"/>
                    <a:pt x="5147" y="66"/>
                    <a:pt x="5156" y="66"/>
                  </a:cubicBezTo>
                  <a:cubicBezTo>
                    <a:pt x="5165" y="67"/>
                    <a:pt x="5174" y="67"/>
                    <a:pt x="5183" y="67"/>
                  </a:cubicBezTo>
                  <a:cubicBezTo>
                    <a:pt x="5196" y="67"/>
                    <a:pt x="5209" y="67"/>
                    <a:pt x="5222" y="65"/>
                  </a:cubicBezTo>
                  <a:cubicBezTo>
                    <a:pt x="5228" y="65"/>
                    <a:pt x="5261" y="58"/>
                    <a:pt x="5270" y="58"/>
                  </a:cubicBezTo>
                  <a:cubicBezTo>
                    <a:pt x="5271" y="58"/>
                    <a:pt x="5272" y="58"/>
                    <a:pt x="5272" y="59"/>
                  </a:cubicBezTo>
                  <a:cubicBezTo>
                    <a:pt x="5277" y="62"/>
                    <a:pt x="5237" y="79"/>
                    <a:pt x="5250" y="79"/>
                  </a:cubicBezTo>
                  <a:cubicBezTo>
                    <a:pt x="5250" y="79"/>
                    <a:pt x="5251" y="79"/>
                    <a:pt x="5251" y="79"/>
                  </a:cubicBezTo>
                  <a:cubicBezTo>
                    <a:pt x="5264" y="77"/>
                    <a:pt x="5323" y="71"/>
                    <a:pt x="5324" y="65"/>
                  </a:cubicBezTo>
                  <a:lnTo>
                    <a:pt x="5324" y="65"/>
                  </a:lnTo>
                  <a:cubicBezTo>
                    <a:pt x="5324" y="73"/>
                    <a:pt x="5335" y="77"/>
                    <a:pt x="5351" y="79"/>
                  </a:cubicBezTo>
                  <a:cubicBezTo>
                    <a:pt x="5359" y="80"/>
                    <a:pt x="5367" y="80"/>
                    <a:pt x="5375" y="80"/>
                  </a:cubicBezTo>
                  <a:cubicBezTo>
                    <a:pt x="5380" y="80"/>
                    <a:pt x="5385" y="80"/>
                    <a:pt x="5390" y="79"/>
                  </a:cubicBezTo>
                  <a:cubicBezTo>
                    <a:pt x="5399" y="79"/>
                    <a:pt x="5403" y="75"/>
                    <a:pt x="5413" y="74"/>
                  </a:cubicBezTo>
                  <a:cubicBezTo>
                    <a:pt x="5416" y="74"/>
                    <a:pt x="5418" y="74"/>
                    <a:pt x="5420" y="74"/>
                  </a:cubicBezTo>
                  <a:cubicBezTo>
                    <a:pt x="5446" y="74"/>
                    <a:pt x="5463" y="87"/>
                    <a:pt x="5485" y="93"/>
                  </a:cubicBezTo>
                  <a:cubicBezTo>
                    <a:pt x="5487" y="94"/>
                    <a:pt x="5488" y="94"/>
                    <a:pt x="5489" y="94"/>
                  </a:cubicBezTo>
                  <a:cubicBezTo>
                    <a:pt x="5492" y="94"/>
                    <a:pt x="5492" y="93"/>
                    <a:pt x="5493" y="91"/>
                  </a:cubicBezTo>
                  <a:cubicBezTo>
                    <a:pt x="5502" y="91"/>
                    <a:pt x="5511" y="93"/>
                    <a:pt x="5520" y="94"/>
                  </a:cubicBezTo>
                  <a:cubicBezTo>
                    <a:pt x="5525" y="95"/>
                    <a:pt x="5529" y="95"/>
                    <a:pt x="5534" y="95"/>
                  </a:cubicBezTo>
                  <a:cubicBezTo>
                    <a:pt x="5539" y="95"/>
                    <a:pt x="5544" y="95"/>
                    <a:pt x="5549" y="95"/>
                  </a:cubicBezTo>
                  <a:cubicBezTo>
                    <a:pt x="5555" y="95"/>
                    <a:pt x="5562" y="95"/>
                    <a:pt x="5569" y="96"/>
                  </a:cubicBezTo>
                  <a:cubicBezTo>
                    <a:pt x="5585" y="98"/>
                    <a:pt x="5594" y="101"/>
                    <a:pt x="5609" y="105"/>
                  </a:cubicBezTo>
                  <a:cubicBezTo>
                    <a:pt x="5614" y="106"/>
                    <a:pt x="5624" y="109"/>
                    <a:pt x="5630" y="109"/>
                  </a:cubicBezTo>
                  <a:cubicBezTo>
                    <a:pt x="5632" y="109"/>
                    <a:pt x="5634" y="109"/>
                    <a:pt x="5635" y="108"/>
                  </a:cubicBezTo>
                  <a:cubicBezTo>
                    <a:pt x="5637" y="108"/>
                    <a:pt x="5639" y="107"/>
                    <a:pt x="5642" y="107"/>
                  </a:cubicBezTo>
                  <a:cubicBezTo>
                    <a:pt x="5658" y="107"/>
                    <a:pt x="5694" y="117"/>
                    <a:pt x="5709" y="120"/>
                  </a:cubicBezTo>
                  <a:cubicBezTo>
                    <a:pt x="5716" y="120"/>
                    <a:pt x="5764" y="121"/>
                    <a:pt x="5765" y="122"/>
                  </a:cubicBezTo>
                  <a:cubicBezTo>
                    <a:pt x="5768" y="125"/>
                    <a:pt x="5757" y="129"/>
                    <a:pt x="5756" y="130"/>
                  </a:cubicBezTo>
                  <a:lnTo>
                    <a:pt x="5781" y="130"/>
                  </a:lnTo>
                  <a:cubicBezTo>
                    <a:pt x="5783" y="129"/>
                    <a:pt x="5801" y="123"/>
                    <a:pt x="5806" y="123"/>
                  </a:cubicBezTo>
                  <a:cubicBezTo>
                    <a:pt x="5806" y="123"/>
                    <a:pt x="5806" y="123"/>
                    <a:pt x="5806" y="123"/>
                  </a:cubicBezTo>
                  <a:cubicBezTo>
                    <a:pt x="5809" y="124"/>
                    <a:pt x="5805" y="132"/>
                    <a:pt x="5809" y="134"/>
                  </a:cubicBezTo>
                  <a:cubicBezTo>
                    <a:pt x="5817" y="139"/>
                    <a:pt x="5831" y="142"/>
                    <a:pt x="5840" y="144"/>
                  </a:cubicBezTo>
                  <a:cubicBezTo>
                    <a:pt x="5854" y="145"/>
                    <a:pt x="5878" y="146"/>
                    <a:pt x="5874" y="156"/>
                  </a:cubicBezTo>
                  <a:lnTo>
                    <a:pt x="5874" y="156"/>
                  </a:lnTo>
                  <a:cubicBezTo>
                    <a:pt x="5876" y="153"/>
                    <a:pt x="5890" y="152"/>
                    <a:pt x="5889" y="149"/>
                  </a:cubicBezTo>
                  <a:lnTo>
                    <a:pt x="5889" y="149"/>
                  </a:lnTo>
                  <a:cubicBezTo>
                    <a:pt x="5895" y="159"/>
                    <a:pt x="5902" y="162"/>
                    <a:pt x="5922" y="168"/>
                  </a:cubicBezTo>
                  <a:cubicBezTo>
                    <a:pt x="5930" y="171"/>
                    <a:pt x="5943" y="176"/>
                    <a:pt x="5953" y="176"/>
                  </a:cubicBezTo>
                  <a:cubicBezTo>
                    <a:pt x="5957" y="176"/>
                    <a:pt x="5956" y="175"/>
                    <a:pt x="5958" y="175"/>
                  </a:cubicBezTo>
                  <a:cubicBezTo>
                    <a:pt x="5958" y="175"/>
                    <a:pt x="5959" y="175"/>
                    <a:pt x="5961" y="176"/>
                  </a:cubicBezTo>
                  <a:cubicBezTo>
                    <a:pt x="5981" y="182"/>
                    <a:pt x="5986" y="189"/>
                    <a:pt x="6006" y="198"/>
                  </a:cubicBezTo>
                  <a:cubicBezTo>
                    <a:pt x="6015" y="202"/>
                    <a:pt x="6059" y="217"/>
                    <a:pt x="6054" y="224"/>
                  </a:cubicBezTo>
                  <a:cubicBezTo>
                    <a:pt x="6059" y="226"/>
                    <a:pt x="6062" y="227"/>
                    <a:pt x="6064" y="227"/>
                  </a:cubicBezTo>
                  <a:cubicBezTo>
                    <a:pt x="6070" y="227"/>
                    <a:pt x="6066" y="219"/>
                    <a:pt x="6073" y="219"/>
                  </a:cubicBezTo>
                  <a:cubicBezTo>
                    <a:pt x="6074" y="219"/>
                    <a:pt x="6076" y="219"/>
                    <a:pt x="6077" y="219"/>
                  </a:cubicBezTo>
                  <a:cubicBezTo>
                    <a:pt x="6085" y="222"/>
                    <a:pt x="6088" y="232"/>
                    <a:pt x="6090" y="235"/>
                  </a:cubicBezTo>
                  <a:cubicBezTo>
                    <a:pt x="6094" y="238"/>
                    <a:pt x="6099" y="243"/>
                    <a:pt x="6104" y="246"/>
                  </a:cubicBezTo>
                  <a:cubicBezTo>
                    <a:pt x="6116" y="255"/>
                    <a:pt x="6177" y="272"/>
                    <a:pt x="6173" y="282"/>
                  </a:cubicBezTo>
                  <a:lnTo>
                    <a:pt x="6173" y="282"/>
                  </a:lnTo>
                  <a:cubicBezTo>
                    <a:pt x="6175" y="280"/>
                    <a:pt x="6183" y="273"/>
                    <a:pt x="6190" y="273"/>
                  </a:cubicBezTo>
                  <a:cubicBezTo>
                    <a:pt x="6192" y="273"/>
                    <a:pt x="6193" y="274"/>
                    <a:pt x="6195" y="275"/>
                  </a:cubicBezTo>
                  <a:cubicBezTo>
                    <a:pt x="6199" y="279"/>
                    <a:pt x="6199" y="286"/>
                    <a:pt x="6199" y="288"/>
                  </a:cubicBezTo>
                  <a:cubicBezTo>
                    <a:pt x="6201" y="291"/>
                    <a:pt x="6207" y="296"/>
                    <a:pt x="6209" y="299"/>
                  </a:cubicBezTo>
                  <a:cubicBezTo>
                    <a:pt x="6218" y="307"/>
                    <a:pt x="6222" y="312"/>
                    <a:pt x="6233" y="320"/>
                  </a:cubicBezTo>
                  <a:cubicBezTo>
                    <a:pt x="6237" y="321"/>
                    <a:pt x="6241" y="326"/>
                    <a:pt x="6242" y="329"/>
                  </a:cubicBezTo>
                  <a:cubicBezTo>
                    <a:pt x="6243" y="336"/>
                    <a:pt x="6225" y="333"/>
                    <a:pt x="6227" y="336"/>
                  </a:cubicBezTo>
                  <a:cubicBezTo>
                    <a:pt x="6229" y="341"/>
                    <a:pt x="6254" y="351"/>
                    <a:pt x="6259" y="356"/>
                  </a:cubicBezTo>
                  <a:cubicBezTo>
                    <a:pt x="6274" y="374"/>
                    <a:pt x="6287" y="394"/>
                    <a:pt x="6294" y="413"/>
                  </a:cubicBezTo>
                  <a:cubicBezTo>
                    <a:pt x="6297" y="419"/>
                    <a:pt x="6301" y="420"/>
                    <a:pt x="6304" y="420"/>
                  </a:cubicBezTo>
                  <a:cubicBezTo>
                    <a:pt x="6307" y="420"/>
                    <a:pt x="6311" y="419"/>
                    <a:pt x="6315" y="419"/>
                  </a:cubicBezTo>
                  <a:cubicBezTo>
                    <a:pt x="6319" y="419"/>
                    <a:pt x="6323" y="422"/>
                    <a:pt x="6326" y="436"/>
                  </a:cubicBezTo>
                  <a:cubicBezTo>
                    <a:pt x="6327" y="454"/>
                    <a:pt x="6323" y="462"/>
                    <a:pt x="6335" y="484"/>
                  </a:cubicBezTo>
                  <a:cubicBezTo>
                    <a:pt x="6338" y="492"/>
                    <a:pt x="6361" y="509"/>
                    <a:pt x="6349" y="515"/>
                  </a:cubicBezTo>
                  <a:cubicBezTo>
                    <a:pt x="6345" y="517"/>
                    <a:pt x="6343" y="520"/>
                    <a:pt x="6344" y="524"/>
                  </a:cubicBezTo>
                  <a:lnTo>
                    <a:pt x="6344" y="524"/>
                  </a:lnTo>
                  <a:lnTo>
                    <a:pt x="6365" y="505"/>
                  </a:lnTo>
                  <a:lnTo>
                    <a:pt x="6365" y="505"/>
                  </a:lnTo>
                  <a:cubicBezTo>
                    <a:pt x="6364" y="507"/>
                    <a:pt x="6364" y="510"/>
                    <a:pt x="6363" y="512"/>
                  </a:cubicBezTo>
                  <a:cubicBezTo>
                    <a:pt x="6365" y="517"/>
                    <a:pt x="6367" y="521"/>
                    <a:pt x="6369" y="523"/>
                  </a:cubicBezTo>
                  <a:lnTo>
                    <a:pt x="6369" y="523"/>
                  </a:lnTo>
                  <a:lnTo>
                    <a:pt x="6375" y="522"/>
                  </a:lnTo>
                  <a:lnTo>
                    <a:pt x="6375" y="522"/>
                  </a:lnTo>
                  <a:cubicBezTo>
                    <a:pt x="6374" y="523"/>
                    <a:pt x="6373" y="524"/>
                    <a:pt x="6372" y="524"/>
                  </a:cubicBezTo>
                  <a:cubicBezTo>
                    <a:pt x="6371" y="524"/>
                    <a:pt x="6370" y="523"/>
                    <a:pt x="6369" y="523"/>
                  </a:cubicBezTo>
                  <a:cubicBezTo>
                    <a:pt x="6369" y="523"/>
                    <a:pt x="6369" y="523"/>
                    <a:pt x="6369" y="523"/>
                  </a:cubicBezTo>
                  <a:lnTo>
                    <a:pt x="6369" y="523"/>
                  </a:lnTo>
                  <a:lnTo>
                    <a:pt x="6344" y="525"/>
                  </a:lnTo>
                  <a:lnTo>
                    <a:pt x="6344" y="525"/>
                  </a:lnTo>
                  <a:cubicBezTo>
                    <a:pt x="6344" y="524"/>
                    <a:pt x="6344" y="524"/>
                    <a:pt x="6344" y="524"/>
                  </a:cubicBezTo>
                  <a:lnTo>
                    <a:pt x="6344" y="524"/>
                  </a:lnTo>
                  <a:lnTo>
                    <a:pt x="6342" y="525"/>
                  </a:lnTo>
                  <a:lnTo>
                    <a:pt x="6344" y="525"/>
                  </a:lnTo>
                  <a:lnTo>
                    <a:pt x="6344" y="525"/>
                  </a:lnTo>
                  <a:cubicBezTo>
                    <a:pt x="6344" y="526"/>
                    <a:pt x="6344" y="526"/>
                    <a:pt x="6344" y="527"/>
                  </a:cubicBezTo>
                  <a:lnTo>
                    <a:pt x="6344" y="527"/>
                  </a:lnTo>
                  <a:lnTo>
                    <a:pt x="6344" y="527"/>
                  </a:lnTo>
                  <a:cubicBezTo>
                    <a:pt x="6344" y="531"/>
                    <a:pt x="6345" y="535"/>
                    <a:pt x="6347" y="540"/>
                  </a:cubicBezTo>
                  <a:lnTo>
                    <a:pt x="6347" y="540"/>
                  </a:lnTo>
                  <a:lnTo>
                    <a:pt x="6358" y="586"/>
                  </a:lnTo>
                  <a:lnTo>
                    <a:pt x="6358" y="586"/>
                  </a:lnTo>
                  <a:cubicBezTo>
                    <a:pt x="6355" y="594"/>
                    <a:pt x="6350" y="601"/>
                    <a:pt x="6349" y="611"/>
                  </a:cubicBezTo>
                  <a:cubicBezTo>
                    <a:pt x="6347" y="622"/>
                    <a:pt x="6351" y="624"/>
                    <a:pt x="6355" y="624"/>
                  </a:cubicBezTo>
                  <a:cubicBezTo>
                    <a:pt x="6358" y="624"/>
                    <a:pt x="6361" y="623"/>
                    <a:pt x="6363" y="623"/>
                  </a:cubicBezTo>
                  <a:cubicBezTo>
                    <a:pt x="6365" y="623"/>
                    <a:pt x="6366" y="624"/>
                    <a:pt x="6367" y="624"/>
                  </a:cubicBezTo>
                  <a:lnTo>
                    <a:pt x="6367" y="624"/>
                  </a:lnTo>
                  <a:lnTo>
                    <a:pt x="6368" y="629"/>
                  </a:lnTo>
                  <a:lnTo>
                    <a:pt x="6368" y="629"/>
                  </a:lnTo>
                  <a:cubicBezTo>
                    <a:pt x="6365" y="638"/>
                    <a:pt x="6345" y="653"/>
                    <a:pt x="6349" y="660"/>
                  </a:cubicBezTo>
                  <a:cubicBezTo>
                    <a:pt x="6350" y="660"/>
                    <a:pt x="6350" y="661"/>
                    <a:pt x="6350" y="661"/>
                  </a:cubicBezTo>
                  <a:cubicBezTo>
                    <a:pt x="6351" y="661"/>
                    <a:pt x="6354" y="658"/>
                    <a:pt x="6355" y="658"/>
                  </a:cubicBezTo>
                  <a:cubicBezTo>
                    <a:pt x="6356" y="658"/>
                    <a:pt x="6357" y="659"/>
                    <a:pt x="6357" y="661"/>
                  </a:cubicBezTo>
                  <a:cubicBezTo>
                    <a:pt x="6357" y="664"/>
                    <a:pt x="6354" y="679"/>
                    <a:pt x="6351" y="682"/>
                  </a:cubicBezTo>
                  <a:cubicBezTo>
                    <a:pt x="6349" y="684"/>
                    <a:pt x="6348" y="685"/>
                    <a:pt x="6346" y="685"/>
                  </a:cubicBezTo>
                  <a:cubicBezTo>
                    <a:pt x="6343" y="685"/>
                    <a:pt x="6342" y="682"/>
                    <a:pt x="6339" y="682"/>
                  </a:cubicBezTo>
                  <a:cubicBezTo>
                    <a:pt x="6336" y="682"/>
                    <a:pt x="6333" y="684"/>
                    <a:pt x="6328" y="693"/>
                  </a:cubicBezTo>
                  <a:cubicBezTo>
                    <a:pt x="6312" y="726"/>
                    <a:pt x="6294" y="761"/>
                    <a:pt x="6277" y="794"/>
                  </a:cubicBezTo>
                  <a:cubicBezTo>
                    <a:pt x="6272" y="803"/>
                    <a:pt x="6273" y="806"/>
                    <a:pt x="6265" y="816"/>
                  </a:cubicBezTo>
                  <a:cubicBezTo>
                    <a:pt x="6263" y="822"/>
                    <a:pt x="6261" y="825"/>
                    <a:pt x="6259" y="825"/>
                  </a:cubicBezTo>
                  <a:cubicBezTo>
                    <a:pt x="6255" y="825"/>
                    <a:pt x="6250" y="814"/>
                    <a:pt x="6249" y="814"/>
                  </a:cubicBezTo>
                  <a:cubicBezTo>
                    <a:pt x="6249" y="814"/>
                    <a:pt x="6249" y="814"/>
                    <a:pt x="6249" y="814"/>
                  </a:cubicBezTo>
                  <a:cubicBezTo>
                    <a:pt x="6236" y="829"/>
                    <a:pt x="6259" y="837"/>
                    <a:pt x="6231" y="850"/>
                  </a:cubicBezTo>
                  <a:cubicBezTo>
                    <a:pt x="6227" y="853"/>
                    <a:pt x="6223" y="858"/>
                    <a:pt x="6220" y="863"/>
                  </a:cubicBezTo>
                  <a:cubicBezTo>
                    <a:pt x="6214" y="873"/>
                    <a:pt x="6164" y="939"/>
                    <a:pt x="6151" y="939"/>
                  </a:cubicBezTo>
                  <a:cubicBezTo>
                    <a:pt x="6151" y="939"/>
                    <a:pt x="6150" y="939"/>
                    <a:pt x="6149" y="939"/>
                  </a:cubicBezTo>
                  <a:cubicBezTo>
                    <a:pt x="6145" y="952"/>
                    <a:pt x="6139" y="963"/>
                    <a:pt x="6133" y="975"/>
                  </a:cubicBezTo>
                  <a:cubicBezTo>
                    <a:pt x="6132" y="974"/>
                    <a:pt x="6130" y="973"/>
                    <a:pt x="6128" y="973"/>
                  </a:cubicBezTo>
                  <a:cubicBezTo>
                    <a:pt x="6121" y="973"/>
                    <a:pt x="6109" y="981"/>
                    <a:pt x="6101" y="988"/>
                  </a:cubicBezTo>
                  <a:cubicBezTo>
                    <a:pt x="6094" y="993"/>
                    <a:pt x="6090" y="994"/>
                    <a:pt x="6087" y="994"/>
                  </a:cubicBezTo>
                  <a:cubicBezTo>
                    <a:pt x="6083" y="994"/>
                    <a:pt x="6080" y="993"/>
                    <a:pt x="6076" y="993"/>
                  </a:cubicBezTo>
                  <a:cubicBezTo>
                    <a:pt x="6076" y="993"/>
                    <a:pt x="6075" y="993"/>
                    <a:pt x="6074" y="993"/>
                  </a:cubicBezTo>
                  <a:cubicBezTo>
                    <a:pt x="6067" y="993"/>
                    <a:pt x="6067" y="1022"/>
                    <a:pt x="6053" y="1031"/>
                  </a:cubicBezTo>
                  <a:cubicBezTo>
                    <a:pt x="6051" y="1029"/>
                    <a:pt x="6048" y="1013"/>
                    <a:pt x="6043" y="1013"/>
                  </a:cubicBezTo>
                  <a:cubicBezTo>
                    <a:pt x="6043" y="1013"/>
                    <a:pt x="6042" y="1014"/>
                    <a:pt x="6042" y="1014"/>
                  </a:cubicBezTo>
                  <a:cubicBezTo>
                    <a:pt x="6030" y="1020"/>
                    <a:pt x="6015" y="1039"/>
                    <a:pt x="6018" y="1045"/>
                  </a:cubicBezTo>
                  <a:cubicBezTo>
                    <a:pt x="6020" y="1049"/>
                    <a:pt x="6032" y="1046"/>
                    <a:pt x="6020" y="1055"/>
                  </a:cubicBezTo>
                  <a:cubicBezTo>
                    <a:pt x="6013" y="1061"/>
                    <a:pt x="6010" y="1061"/>
                    <a:pt x="6004" y="1061"/>
                  </a:cubicBezTo>
                  <a:cubicBezTo>
                    <a:pt x="5993" y="1061"/>
                    <a:pt x="5998" y="1047"/>
                    <a:pt x="5989" y="1046"/>
                  </a:cubicBezTo>
                  <a:cubicBezTo>
                    <a:pt x="5987" y="1046"/>
                    <a:pt x="5984" y="1059"/>
                    <a:pt x="5984" y="1059"/>
                  </a:cubicBezTo>
                  <a:cubicBezTo>
                    <a:pt x="5984" y="1059"/>
                    <a:pt x="5984" y="1059"/>
                    <a:pt x="5984" y="1059"/>
                  </a:cubicBezTo>
                  <a:cubicBezTo>
                    <a:pt x="5979" y="1066"/>
                    <a:pt x="5973" y="1073"/>
                    <a:pt x="5964" y="1079"/>
                  </a:cubicBezTo>
                  <a:cubicBezTo>
                    <a:pt x="5957" y="1084"/>
                    <a:pt x="5954" y="1082"/>
                    <a:pt x="5950" y="1087"/>
                  </a:cubicBezTo>
                  <a:cubicBezTo>
                    <a:pt x="5943" y="1095"/>
                    <a:pt x="5943" y="1100"/>
                    <a:pt x="5940" y="1106"/>
                  </a:cubicBezTo>
                  <a:cubicBezTo>
                    <a:pt x="5938" y="1109"/>
                    <a:pt x="5936" y="1110"/>
                    <a:pt x="5933" y="1110"/>
                  </a:cubicBezTo>
                  <a:cubicBezTo>
                    <a:pt x="5930" y="1110"/>
                    <a:pt x="5928" y="1110"/>
                    <a:pt x="5925" y="1110"/>
                  </a:cubicBezTo>
                  <a:cubicBezTo>
                    <a:pt x="5921" y="1110"/>
                    <a:pt x="5916" y="1110"/>
                    <a:pt x="5913" y="1115"/>
                  </a:cubicBezTo>
                  <a:cubicBezTo>
                    <a:pt x="5908" y="1120"/>
                    <a:pt x="5910" y="1125"/>
                    <a:pt x="5904" y="1130"/>
                  </a:cubicBezTo>
                  <a:cubicBezTo>
                    <a:pt x="5898" y="1135"/>
                    <a:pt x="5890" y="1139"/>
                    <a:pt x="5883" y="1143"/>
                  </a:cubicBezTo>
                  <a:cubicBezTo>
                    <a:pt x="5896" y="1135"/>
                    <a:pt x="5911" y="1119"/>
                    <a:pt x="5904" y="1119"/>
                  </a:cubicBezTo>
                  <a:cubicBezTo>
                    <a:pt x="5902" y="1119"/>
                    <a:pt x="5898" y="1121"/>
                    <a:pt x="5891" y="1125"/>
                  </a:cubicBezTo>
                  <a:cubicBezTo>
                    <a:pt x="5878" y="1132"/>
                    <a:pt x="5855" y="1149"/>
                    <a:pt x="5859" y="1156"/>
                  </a:cubicBezTo>
                  <a:lnTo>
                    <a:pt x="5859" y="1156"/>
                  </a:lnTo>
                  <a:cubicBezTo>
                    <a:pt x="5858" y="1154"/>
                    <a:pt x="5856" y="1154"/>
                    <a:pt x="5853" y="1154"/>
                  </a:cubicBezTo>
                  <a:cubicBezTo>
                    <a:pt x="5833" y="1154"/>
                    <a:pt x="5768" y="1197"/>
                    <a:pt x="5749" y="1207"/>
                  </a:cubicBezTo>
                  <a:cubicBezTo>
                    <a:pt x="5729" y="1216"/>
                    <a:pt x="5741" y="1219"/>
                    <a:pt x="5744" y="1228"/>
                  </a:cubicBezTo>
                  <a:cubicBezTo>
                    <a:pt x="5741" y="1237"/>
                    <a:pt x="5739" y="1241"/>
                    <a:pt x="5733" y="1241"/>
                  </a:cubicBezTo>
                  <a:cubicBezTo>
                    <a:pt x="5730" y="1241"/>
                    <a:pt x="5727" y="1240"/>
                    <a:pt x="5723" y="1239"/>
                  </a:cubicBezTo>
                  <a:cubicBezTo>
                    <a:pt x="5721" y="1235"/>
                    <a:pt x="5717" y="1233"/>
                    <a:pt x="5710" y="1233"/>
                  </a:cubicBezTo>
                  <a:cubicBezTo>
                    <a:pt x="5691" y="1233"/>
                    <a:pt x="5658" y="1247"/>
                    <a:pt x="5640" y="1256"/>
                  </a:cubicBezTo>
                  <a:cubicBezTo>
                    <a:pt x="5626" y="1263"/>
                    <a:pt x="5610" y="1270"/>
                    <a:pt x="5603" y="1280"/>
                  </a:cubicBezTo>
                  <a:cubicBezTo>
                    <a:pt x="5592" y="1294"/>
                    <a:pt x="5586" y="1301"/>
                    <a:pt x="5564" y="1311"/>
                  </a:cubicBezTo>
                  <a:cubicBezTo>
                    <a:pt x="5580" y="1303"/>
                    <a:pt x="5587" y="1294"/>
                    <a:pt x="5580" y="1294"/>
                  </a:cubicBezTo>
                  <a:cubicBezTo>
                    <a:pt x="5577" y="1294"/>
                    <a:pt x="5571" y="1295"/>
                    <a:pt x="5563" y="1299"/>
                  </a:cubicBezTo>
                  <a:lnTo>
                    <a:pt x="5495" y="1330"/>
                  </a:lnTo>
                  <a:cubicBezTo>
                    <a:pt x="5471" y="1341"/>
                    <a:pt x="5459" y="1347"/>
                    <a:pt x="5451" y="1362"/>
                  </a:cubicBezTo>
                  <a:lnTo>
                    <a:pt x="5451" y="1362"/>
                  </a:lnTo>
                  <a:cubicBezTo>
                    <a:pt x="5454" y="1356"/>
                    <a:pt x="5456" y="1350"/>
                    <a:pt x="5450" y="1347"/>
                  </a:cubicBezTo>
                  <a:cubicBezTo>
                    <a:pt x="5449" y="1347"/>
                    <a:pt x="5448" y="1347"/>
                    <a:pt x="5447" y="1347"/>
                  </a:cubicBezTo>
                  <a:cubicBezTo>
                    <a:pt x="5441" y="1347"/>
                    <a:pt x="5428" y="1351"/>
                    <a:pt x="5429" y="1355"/>
                  </a:cubicBezTo>
                  <a:cubicBezTo>
                    <a:pt x="5430" y="1361"/>
                    <a:pt x="5413" y="1365"/>
                    <a:pt x="5401" y="1370"/>
                  </a:cubicBezTo>
                  <a:cubicBezTo>
                    <a:pt x="5396" y="1373"/>
                    <a:pt x="5398" y="1379"/>
                    <a:pt x="5393" y="1383"/>
                  </a:cubicBezTo>
                  <a:cubicBezTo>
                    <a:pt x="5386" y="1389"/>
                    <a:pt x="5376" y="1386"/>
                    <a:pt x="5368" y="1388"/>
                  </a:cubicBezTo>
                  <a:cubicBezTo>
                    <a:pt x="5359" y="1390"/>
                    <a:pt x="5351" y="1394"/>
                    <a:pt x="5343" y="1397"/>
                  </a:cubicBezTo>
                  <a:cubicBezTo>
                    <a:pt x="5335" y="1401"/>
                    <a:pt x="5324" y="1407"/>
                    <a:pt x="5323" y="1412"/>
                  </a:cubicBezTo>
                  <a:cubicBezTo>
                    <a:pt x="5321" y="1418"/>
                    <a:pt x="5310" y="1420"/>
                    <a:pt x="5300" y="1424"/>
                  </a:cubicBezTo>
                  <a:cubicBezTo>
                    <a:pt x="5298" y="1420"/>
                    <a:pt x="5299" y="1417"/>
                    <a:pt x="5297" y="1417"/>
                  </a:cubicBezTo>
                  <a:cubicBezTo>
                    <a:pt x="5295" y="1417"/>
                    <a:pt x="5292" y="1419"/>
                    <a:pt x="5284" y="1423"/>
                  </a:cubicBezTo>
                  <a:cubicBezTo>
                    <a:pt x="5274" y="1429"/>
                    <a:pt x="5264" y="1435"/>
                    <a:pt x="5255" y="1442"/>
                  </a:cubicBezTo>
                  <a:cubicBezTo>
                    <a:pt x="5255" y="1442"/>
                    <a:pt x="5255" y="1442"/>
                    <a:pt x="5255" y="1442"/>
                  </a:cubicBezTo>
                  <a:lnTo>
                    <a:pt x="5255" y="1442"/>
                  </a:lnTo>
                  <a:cubicBezTo>
                    <a:pt x="5255" y="1442"/>
                    <a:pt x="5243" y="1450"/>
                    <a:pt x="5240" y="1450"/>
                  </a:cubicBezTo>
                  <a:cubicBezTo>
                    <a:pt x="5239" y="1450"/>
                    <a:pt x="5238" y="1450"/>
                    <a:pt x="5239" y="1449"/>
                  </a:cubicBezTo>
                  <a:cubicBezTo>
                    <a:pt x="5240" y="1447"/>
                    <a:pt x="5245" y="1443"/>
                    <a:pt x="5241" y="1442"/>
                  </a:cubicBezTo>
                  <a:lnTo>
                    <a:pt x="5241" y="1442"/>
                  </a:lnTo>
                  <a:cubicBezTo>
                    <a:pt x="5224" y="1448"/>
                    <a:pt x="5227" y="1449"/>
                    <a:pt x="5219" y="1456"/>
                  </a:cubicBezTo>
                  <a:cubicBezTo>
                    <a:pt x="5213" y="1461"/>
                    <a:pt x="5201" y="1471"/>
                    <a:pt x="5192" y="1471"/>
                  </a:cubicBezTo>
                  <a:cubicBezTo>
                    <a:pt x="5191" y="1471"/>
                    <a:pt x="5190" y="1471"/>
                    <a:pt x="5189" y="1470"/>
                  </a:cubicBezTo>
                  <a:cubicBezTo>
                    <a:pt x="5182" y="1467"/>
                    <a:pt x="5185" y="1463"/>
                    <a:pt x="5179" y="1463"/>
                  </a:cubicBezTo>
                  <a:cubicBezTo>
                    <a:pt x="5177" y="1463"/>
                    <a:pt x="5173" y="1463"/>
                    <a:pt x="5165" y="1465"/>
                  </a:cubicBezTo>
                  <a:cubicBezTo>
                    <a:pt x="5153" y="1468"/>
                    <a:pt x="5135" y="1471"/>
                    <a:pt x="5122" y="1476"/>
                  </a:cubicBezTo>
                  <a:cubicBezTo>
                    <a:pt x="5108" y="1481"/>
                    <a:pt x="5119" y="1483"/>
                    <a:pt x="5119" y="1486"/>
                  </a:cubicBezTo>
                  <a:cubicBezTo>
                    <a:pt x="5118" y="1491"/>
                    <a:pt x="5109" y="1498"/>
                    <a:pt x="5101" y="1498"/>
                  </a:cubicBezTo>
                  <a:cubicBezTo>
                    <a:pt x="5100" y="1498"/>
                    <a:pt x="5100" y="1497"/>
                    <a:pt x="5099" y="1497"/>
                  </a:cubicBezTo>
                  <a:cubicBezTo>
                    <a:pt x="5094" y="1497"/>
                    <a:pt x="5069" y="1501"/>
                    <a:pt x="5071" y="1507"/>
                  </a:cubicBezTo>
                  <a:cubicBezTo>
                    <a:pt x="5070" y="1504"/>
                    <a:pt x="5068" y="1503"/>
                    <a:pt x="5064" y="1503"/>
                  </a:cubicBezTo>
                  <a:cubicBezTo>
                    <a:pt x="5048" y="1503"/>
                    <a:pt x="5013" y="1524"/>
                    <a:pt x="5002" y="1529"/>
                  </a:cubicBezTo>
                  <a:cubicBezTo>
                    <a:pt x="4996" y="1531"/>
                    <a:pt x="4993" y="1531"/>
                    <a:pt x="4990" y="1531"/>
                  </a:cubicBezTo>
                  <a:cubicBezTo>
                    <a:pt x="4990" y="1531"/>
                    <a:pt x="4989" y="1531"/>
                    <a:pt x="4988" y="1531"/>
                  </a:cubicBezTo>
                  <a:cubicBezTo>
                    <a:pt x="4986" y="1531"/>
                    <a:pt x="4984" y="1531"/>
                    <a:pt x="4979" y="1532"/>
                  </a:cubicBezTo>
                  <a:cubicBezTo>
                    <a:pt x="4966" y="1535"/>
                    <a:pt x="4952" y="1539"/>
                    <a:pt x="4939" y="1544"/>
                  </a:cubicBezTo>
                  <a:cubicBezTo>
                    <a:pt x="4931" y="1547"/>
                    <a:pt x="4880" y="1566"/>
                    <a:pt x="4865" y="1566"/>
                  </a:cubicBezTo>
                  <a:cubicBezTo>
                    <a:pt x="4863" y="1566"/>
                    <a:pt x="4861" y="1566"/>
                    <a:pt x="4861" y="1565"/>
                  </a:cubicBezTo>
                  <a:cubicBezTo>
                    <a:pt x="4843" y="1570"/>
                    <a:pt x="4839" y="1573"/>
                    <a:pt x="4840" y="1581"/>
                  </a:cubicBezTo>
                  <a:cubicBezTo>
                    <a:pt x="4841" y="1585"/>
                    <a:pt x="4830" y="1596"/>
                    <a:pt x="4822" y="1599"/>
                  </a:cubicBezTo>
                  <a:lnTo>
                    <a:pt x="4822" y="1599"/>
                  </a:lnTo>
                  <a:cubicBezTo>
                    <a:pt x="4822" y="1598"/>
                    <a:pt x="4812" y="1589"/>
                    <a:pt x="4807" y="1588"/>
                  </a:cubicBezTo>
                  <a:cubicBezTo>
                    <a:pt x="4807" y="1588"/>
                    <a:pt x="4806" y="1588"/>
                    <a:pt x="4805" y="1588"/>
                  </a:cubicBezTo>
                  <a:cubicBezTo>
                    <a:pt x="4794" y="1588"/>
                    <a:pt x="4780" y="1593"/>
                    <a:pt x="4770" y="1600"/>
                  </a:cubicBezTo>
                  <a:cubicBezTo>
                    <a:pt x="4760" y="1605"/>
                    <a:pt x="4749" y="1612"/>
                    <a:pt x="4738" y="1615"/>
                  </a:cubicBezTo>
                  <a:cubicBezTo>
                    <a:pt x="4737" y="1615"/>
                    <a:pt x="4737" y="1615"/>
                    <a:pt x="4737" y="1615"/>
                  </a:cubicBezTo>
                  <a:cubicBezTo>
                    <a:pt x="4734" y="1615"/>
                    <a:pt x="4727" y="1612"/>
                    <a:pt x="4723" y="1612"/>
                  </a:cubicBezTo>
                  <a:cubicBezTo>
                    <a:pt x="4703" y="1613"/>
                    <a:pt x="4710" y="1635"/>
                    <a:pt x="4693" y="1641"/>
                  </a:cubicBezTo>
                  <a:cubicBezTo>
                    <a:pt x="4690" y="1642"/>
                    <a:pt x="4688" y="1642"/>
                    <a:pt x="4686" y="1642"/>
                  </a:cubicBezTo>
                  <a:cubicBezTo>
                    <a:pt x="4675" y="1642"/>
                    <a:pt x="4685" y="1627"/>
                    <a:pt x="4675" y="1627"/>
                  </a:cubicBezTo>
                  <a:cubicBezTo>
                    <a:pt x="4675" y="1627"/>
                    <a:pt x="4674" y="1627"/>
                    <a:pt x="4673" y="1628"/>
                  </a:cubicBezTo>
                  <a:cubicBezTo>
                    <a:pt x="4645" y="1631"/>
                    <a:pt x="4621" y="1655"/>
                    <a:pt x="4600" y="1665"/>
                  </a:cubicBezTo>
                  <a:cubicBezTo>
                    <a:pt x="4596" y="1667"/>
                    <a:pt x="4568" y="1678"/>
                    <a:pt x="4561" y="1678"/>
                  </a:cubicBezTo>
                  <a:cubicBezTo>
                    <a:pt x="4558" y="1678"/>
                    <a:pt x="4559" y="1677"/>
                    <a:pt x="4564" y="1673"/>
                  </a:cubicBezTo>
                  <a:cubicBezTo>
                    <a:pt x="4583" y="1667"/>
                    <a:pt x="4590" y="1661"/>
                    <a:pt x="4577" y="1661"/>
                  </a:cubicBezTo>
                  <a:cubicBezTo>
                    <a:pt x="4574" y="1661"/>
                    <a:pt x="4571" y="1661"/>
                    <a:pt x="4566" y="1662"/>
                  </a:cubicBezTo>
                  <a:cubicBezTo>
                    <a:pt x="4558" y="1663"/>
                    <a:pt x="4530" y="1672"/>
                    <a:pt x="4534" y="1678"/>
                  </a:cubicBezTo>
                  <a:cubicBezTo>
                    <a:pt x="4536" y="1680"/>
                    <a:pt x="4552" y="1683"/>
                    <a:pt x="4546" y="1687"/>
                  </a:cubicBezTo>
                  <a:cubicBezTo>
                    <a:pt x="4546" y="1687"/>
                    <a:pt x="4546" y="1687"/>
                    <a:pt x="4546" y="1687"/>
                  </a:cubicBezTo>
                  <a:cubicBezTo>
                    <a:pt x="4543" y="1687"/>
                    <a:pt x="4520" y="1683"/>
                    <a:pt x="4505" y="1683"/>
                  </a:cubicBezTo>
                  <a:cubicBezTo>
                    <a:pt x="4498" y="1683"/>
                    <a:pt x="4493" y="1683"/>
                    <a:pt x="4492" y="1686"/>
                  </a:cubicBezTo>
                  <a:cubicBezTo>
                    <a:pt x="4491" y="1691"/>
                    <a:pt x="4496" y="1696"/>
                    <a:pt x="4493" y="1701"/>
                  </a:cubicBezTo>
                  <a:cubicBezTo>
                    <a:pt x="4490" y="1706"/>
                    <a:pt x="4480" y="1711"/>
                    <a:pt x="4474" y="1717"/>
                  </a:cubicBezTo>
                  <a:cubicBezTo>
                    <a:pt x="4472" y="1709"/>
                    <a:pt x="4472" y="1703"/>
                    <a:pt x="4463" y="1703"/>
                  </a:cubicBezTo>
                  <a:cubicBezTo>
                    <a:pt x="4459" y="1703"/>
                    <a:pt x="4454" y="1704"/>
                    <a:pt x="4446" y="1706"/>
                  </a:cubicBezTo>
                  <a:cubicBezTo>
                    <a:pt x="4439" y="1708"/>
                    <a:pt x="4401" y="1724"/>
                    <a:pt x="4415" y="1727"/>
                  </a:cubicBezTo>
                  <a:lnTo>
                    <a:pt x="4391" y="1733"/>
                  </a:lnTo>
                  <a:cubicBezTo>
                    <a:pt x="4388" y="1730"/>
                    <a:pt x="4394" y="1723"/>
                    <a:pt x="4387" y="1721"/>
                  </a:cubicBezTo>
                  <a:cubicBezTo>
                    <a:pt x="4385" y="1720"/>
                    <a:pt x="4382" y="1720"/>
                    <a:pt x="4380" y="1720"/>
                  </a:cubicBezTo>
                  <a:cubicBezTo>
                    <a:pt x="4372" y="1720"/>
                    <a:pt x="4361" y="1723"/>
                    <a:pt x="4353" y="1726"/>
                  </a:cubicBezTo>
                  <a:cubicBezTo>
                    <a:pt x="4336" y="1734"/>
                    <a:pt x="4330" y="1748"/>
                    <a:pt x="4319" y="1748"/>
                  </a:cubicBezTo>
                  <a:cubicBezTo>
                    <a:pt x="4315" y="1748"/>
                    <a:pt x="4311" y="1747"/>
                    <a:pt x="4306" y="1744"/>
                  </a:cubicBezTo>
                  <a:cubicBezTo>
                    <a:pt x="4305" y="1739"/>
                    <a:pt x="4303" y="1737"/>
                    <a:pt x="4301" y="1737"/>
                  </a:cubicBezTo>
                  <a:cubicBezTo>
                    <a:pt x="4294" y="1737"/>
                    <a:pt x="4284" y="1754"/>
                    <a:pt x="4270" y="1758"/>
                  </a:cubicBezTo>
                  <a:cubicBezTo>
                    <a:pt x="4268" y="1758"/>
                    <a:pt x="4264" y="1759"/>
                    <a:pt x="4261" y="1759"/>
                  </a:cubicBezTo>
                  <a:cubicBezTo>
                    <a:pt x="4254" y="1759"/>
                    <a:pt x="4247" y="1758"/>
                    <a:pt x="4241" y="1758"/>
                  </a:cubicBezTo>
                  <a:cubicBezTo>
                    <a:pt x="4236" y="1758"/>
                    <a:pt x="4232" y="1758"/>
                    <a:pt x="4229" y="1760"/>
                  </a:cubicBezTo>
                  <a:cubicBezTo>
                    <a:pt x="4228" y="1762"/>
                    <a:pt x="4214" y="1776"/>
                    <a:pt x="4215" y="1776"/>
                  </a:cubicBezTo>
                  <a:lnTo>
                    <a:pt x="4215" y="1776"/>
                  </a:lnTo>
                  <a:cubicBezTo>
                    <a:pt x="4206" y="1773"/>
                    <a:pt x="4214" y="1767"/>
                    <a:pt x="4199" y="1767"/>
                  </a:cubicBezTo>
                  <a:cubicBezTo>
                    <a:pt x="4198" y="1767"/>
                    <a:pt x="4197" y="1767"/>
                    <a:pt x="4195" y="1767"/>
                  </a:cubicBezTo>
                  <a:cubicBezTo>
                    <a:pt x="4187" y="1768"/>
                    <a:pt x="4168" y="1770"/>
                    <a:pt x="4165" y="1777"/>
                  </a:cubicBezTo>
                  <a:cubicBezTo>
                    <a:pt x="4162" y="1783"/>
                    <a:pt x="4145" y="1785"/>
                    <a:pt x="4133" y="1787"/>
                  </a:cubicBezTo>
                  <a:cubicBezTo>
                    <a:pt x="4126" y="1789"/>
                    <a:pt x="4125" y="1801"/>
                    <a:pt x="4108" y="1806"/>
                  </a:cubicBezTo>
                  <a:lnTo>
                    <a:pt x="4121" y="1808"/>
                  </a:lnTo>
                  <a:cubicBezTo>
                    <a:pt x="4114" y="1813"/>
                    <a:pt x="4111" y="1818"/>
                    <a:pt x="4098" y="1819"/>
                  </a:cubicBezTo>
                  <a:cubicBezTo>
                    <a:pt x="4098" y="1815"/>
                    <a:pt x="4095" y="1808"/>
                    <a:pt x="4108" y="1806"/>
                  </a:cubicBezTo>
                  <a:lnTo>
                    <a:pt x="4105" y="1794"/>
                  </a:lnTo>
                  <a:cubicBezTo>
                    <a:pt x="4097" y="1796"/>
                    <a:pt x="4082" y="1800"/>
                    <a:pt x="4083" y="1806"/>
                  </a:cubicBezTo>
                  <a:cubicBezTo>
                    <a:pt x="4077" y="1810"/>
                    <a:pt x="4074" y="1812"/>
                    <a:pt x="4069" y="1812"/>
                  </a:cubicBezTo>
                  <a:cubicBezTo>
                    <a:pt x="4066" y="1812"/>
                    <a:pt x="4063" y="1812"/>
                    <a:pt x="4059" y="1811"/>
                  </a:cubicBezTo>
                  <a:cubicBezTo>
                    <a:pt x="4049" y="1814"/>
                    <a:pt x="4048" y="1814"/>
                    <a:pt x="4049" y="1820"/>
                  </a:cubicBezTo>
                  <a:cubicBezTo>
                    <a:pt x="4050" y="1825"/>
                    <a:pt x="4035" y="1828"/>
                    <a:pt x="4026" y="1830"/>
                  </a:cubicBezTo>
                  <a:lnTo>
                    <a:pt x="4023" y="1812"/>
                  </a:lnTo>
                  <a:lnTo>
                    <a:pt x="4023" y="1812"/>
                  </a:lnTo>
                  <a:cubicBezTo>
                    <a:pt x="4023" y="1819"/>
                    <a:pt x="3987" y="1829"/>
                    <a:pt x="3974" y="1832"/>
                  </a:cubicBezTo>
                  <a:cubicBezTo>
                    <a:pt x="3971" y="1833"/>
                    <a:pt x="3968" y="1833"/>
                    <a:pt x="3965" y="1833"/>
                  </a:cubicBezTo>
                  <a:cubicBezTo>
                    <a:pt x="3959" y="1833"/>
                    <a:pt x="3956" y="1831"/>
                    <a:pt x="3950" y="1831"/>
                  </a:cubicBezTo>
                  <a:cubicBezTo>
                    <a:pt x="3949" y="1831"/>
                    <a:pt x="3947" y="1831"/>
                    <a:pt x="3946" y="1831"/>
                  </a:cubicBezTo>
                  <a:cubicBezTo>
                    <a:pt x="3892" y="1836"/>
                    <a:pt x="3838" y="1849"/>
                    <a:pt x="3786" y="1861"/>
                  </a:cubicBezTo>
                  <a:cubicBezTo>
                    <a:pt x="3786" y="1861"/>
                    <a:pt x="3783" y="1858"/>
                    <a:pt x="3776" y="1858"/>
                  </a:cubicBezTo>
                  <a:cubicBezTo>
                    <a:pt x="3775" y="1858"/>
                    <a:pt x="3774" y="1858"/>
                    <a:pt x="3772" y="1858"/>
                  </a:cubicBezTo>
                  <a:lnTo>
                    <a:pt x="3746" y="1864"/>
                  </a:lnTo>
                  <a:cubicBezTo>
                    <a:pt x="3718" y="1871"/>
                    <a:pt x="3690" y="1879"/>
                    <a:pt x="3662" y="1886"/>
                  </a:cubicBezTo>
                  <a:cubicBezTo>
                    <a:pt x="3625" y="1896"/>
                    <a:pt x="3585" y="1904"/>
                    <a:pt x="3548" y="1916"/>
                  </a:cubicBezTo>
                  <a:cubicBezTo>
                    <a:pt x="3534" y="1920"/>
                    <a:pt x="3519" y="1924"/>
                    <a:pt x="3512" y="1931"/>
                  </a:cubicBezTo>
                  <a:cubicBezTo>
                    <a:pt x="3506" y="1935"/>
                    <a:pt x="3493" y="1937"/>
                    <a:pt x="3485" y="1937"/>
                  </a:cubicBezTo>
                  <a:cubicBezTo>
                    <a:pt x="3492" y="1937"/>
                    <a:pt x="3497" y="1932"/>
                    <a:pt x="3489" y="1932"/>
                  </a:cubicBezTo>
                  <a:cubicBezTo>
                    <a:pt x="3489" y="1932"/>
                    <a:pt x="3488" y="1932"/>
                    <a:pt x="3487" y="1932"/>
                  </a:cubicBezTo>
                  <a:cubicBezTo>
                    <a:pt x="3465" y="1934"/>
                    <a:pt x="3442" y="1940"/>
                    <a:pt x="3420" y="1944"/>
                  </a:cubicBezTo>
                  <a:cubicBezTo>
                    <a:pt x="3410" y="1945"/>
                    <a:pt x="3384" y="1949"/>
                    <a:pt x="3379" y="1954"/>
                  </a:cubicBezTo>
                  <a:cubicBezTo>
                    <a:pt x="3375" y="1958"/>
                    <a:pt x="3384" y="1969"/>
                    <a:pt x="3385" y="1973"/>
                  </a:cubicBezTo>
                  <a:cubicBezTo>
                    <a:pt x="3383" y="1974"/>
                    <a:pt x="3381" y="1974"/>
                    <a:pt x="3379" y="1974"/>
                  </a:cubicBezTo>
                  <a:cubicBezTo>
                    <a:pt x="3365" y="1974"/>
                    <a:pt x="3360" y="1966"/>
                    <a:pt x="3359" y="1960"/>
                  </a:cubicBezTo>
                  <a:cubicBezTo>
                    <a:pt x="3358" y="1957"/>
                    <a:pt x="3354" y="1956"/>
                    <a:pt x="3350" y="1956"/>
                  </a:cubicBezTo>
                  <a:cubicBezTo>
                    <a:pt x="3342" y="1956"/>
                    <a:pt x="3331" y="1959"/>
                    <a:pt x="3320" y="1961"/>
                  </a:cubicBezTo>
                  <a:cubicBezTo>
                    <a:pt x="3297" y="1965"/>
                    <a:pt x="3271" y="1971"/>
                    <a:pt x="3248" y="1972"/>
                  </a:cubicBezTo>
                  <a:cubicBezTo>
                    <a:pt x="3244" y="1972"/>
                    <a:pt x="3237" y="1970"/>
                    <a:pt x="3235" y="1970"/>
                  </a:cubicBezTo>
                  <a:cubicBezTo>
                    <a:pt x="3223" y="1972"/>
                    <a:pt x="3217" y="1978"/>
                    <a:pt x="3208" y="1982"/>
                  </a:cubicBezTo>
                  <a:cubicBezTo>
                    <a:pt x="3199" y="1987"/>
                    <a:pt x="3188" y="1988"/>
                    <a:pt x="3176" y="1988"/>
                  </a:cubicBezTo>
                  <a:cubicBezTo>
                    <a:pt x="3167" y="1988"/>
                    <a:pt x="3157" y="1987"/>
                    <a:pt x="3148" y="1987"/>
                  </a:cubicBezTo>
                  <a:cubicBezTo>
                    <a:pt x="3145" y="1987"/>
                    <a:pt x="3142" y="1987"/>
                    <a:pt x="3139" y="1987"/>
                  </a:cubicBezTo>
                  <a:cubicBezTo>
                    <a:pt x="3115" y="1989"/>
                    <a:pt x="3112" y="1997"/>
                    <a:pt x="3102" y="2006"/>
                  </a:cubicBezTo>
                  <a:cubicBezTo>
                    <a:pt x="3097" y="2011"/>
                    <a:pt x="3094" y="2013"/>
                    <a:pt x="3091" y="2013"/>
                  </a:cubicBezTo>
                  <a:cubicBezTo>
                    <a:pt x="3085" y="2013"/>
                    <a:pt x="3086" y="2001"/>
                    <a:pt x="3085" y="1999"/>
                  </a:cubicBezTo>
                  <a:cubicBezTo>
                    <a:pt x="3084" y="1997"/>
                    <a:pt x="3082" y="1997"/>
                    <a:pt x="3080" y="1997"/>
                  </a:cubicBezTo>
                  <a:cubicBezTo>
                    <a:pt x="3072" y="1997"/>
                    <a:pt x="3056" y="2010"/>
                    <a:pt x="3053" y="2012"/>
                  </a:cubicBezTo>
                  <a:cubicBezTo>
                    <a:pt x="3049" y="2014"/>
                    <a:pt x="3045" y="2015"/>
                    <a:pt x="3041" y="2015"/>
                  </a:cubicBezTo>
                  <a:cubicBezTo>
                    <a:pt x="3031" y="2015"/>
                    <a:pt x="3024" y="2008"/>
                    <a:pt x="3014" y="2007"/>
                  </a:cubicBezTo>
                  <a:cubicBezTo>
                    <a:pt x="3012" y="2007"/>
                    <a:pt x="3009" y="2007"/>
                    <a:pt x="3007" y="2007"/>
                  </a:cubicBezTo>
                  <a:cubicBezTo>
                    <a:pt x="2992" y="2007"/>
                    <a:pt x="2973" y="2011"/>
                    <a:pt x="2959" y="2015"/>
                  </a:cubicBezTo>
                  <a:cubicBezTo>
                    <a:pt x="2952" y="2017"/>
                    <a:pt x="2917" y="2025"/>
                    <a:pt x="2899" y="2025"/>
                  </a:cubicBezTo>
                  <a:cubicBezTo>
                    <a:pt x="2893" y="2025"/>
                    <a:pt x="2889" y="2024"/>
                    <a:pt x="2888" y="2021"/>
                  </a:cubicBezTo>
                  <a:cubicBezTo>
                    <a:pt x="2875" y="2021"/>
                    <a:pt x="2860" y="2027"/>
                    <a:pt x="2846" y="2029"/>
                  </a:cubicBezTo>
                  <a:cubicBezTo>
                    <a:pt x="2798" y="2041"/>
                    <a:pt x="2747" y="2047"/>
                    <a:pt x="2698" y="2057"/>
                  </a:cubicBezTo>
                  <a:cubicBezTo>
                    <a:pt x="2681" y="2061"/>
                    <a:pt x="2661" y="2067"/>
                    <a:pt x="2662" y="2075"/>
                  </a:cubicBezTo>
                  <a:cubicBezTo>
                    <a:pt x="2661" y="2070"/>
                    <a:pt x="2664" y="2062"/>
                    <a:pt x="2653" y="2061"/>
                  </a:cubicBezTo>
                  <a:cubicBezTo>
                    <a:pt x="2652" y="2060"/>
                    <a:pt x="2651" y="2060"/>
                    <a:pt x="2650" y="2060"/>
                  </a:cubicBezTo>
                  <a:cubicBezTo>
                    <a:pt x="2642" y="2060"/>
                    <a:pt x="2638" y="2064"/>
                    <a:pt x="2630" y="2064"/>
                  </a:cubicBezTo>
                  <a:cubicBezTo>
                    <a:pt x="2624" y="2064"/>
                    <a:pt x="2619" y="2064"/>
                    <a:pt x="2612" y="2063"/>
                  </a:cubicBezTo>
                  <a:cubicBezTo>
                    <a:pt x="2610" y="2063"/>
                    <a:pt x="2607" y="2063"/>
                    <a:pt x="2605" y="2063"/>
                  </a:cubicBezTo>
                  <a:cubicBezTo>
                    <a:pt x="2583" y="2063"/>
                    <a:pt x="2562" y="2066"/>
                    <a:pt x="2540" y="2068"/>
                  </a:cubicBezTo>
                  <a:cubicBezTo>
                    <a:pt x="2535" y="2071"/>
                    <a:pt x="2520" y="2075"/>
                    <a:pt x="2507" y="2075"/>
                  </a:cubicBezTo>
                  <a:cubicBezTo>
                    <a:pt x="2494" y="2078"/>
                    <a:pt x="2481" y="2079"/>
                    <a:pt x="2481" y="2079"/>
                  </a:cubicBezTo>
                  <a:cubicBezTo>
                    <a:pt x="2474" y="2090"/>
                    <a:pt x="2481" y="2102"/>
                    <a:pt x="2471" y="2113"/>
                  </a:cubicBezTo>
                  <a:cubicBezTo>
                    <a:pt x="2471" y="2114"/>
                    <a:pt x="2469" y="2114"/>
                    <a:pt x="2468" y="2114"/>
                  </a:cubicBezTo>
                  <a:cubicBezTo>
                    <a:pt x="2459" y="2114"/>
                    <a:pt x="2437" y="2106"/>
                    <a:pt x="2451" y="2096"/>
                  </a:cubicBezTo>
                  <a:cubicBezTo>
                    <a:pt x="2465" y="2088"/>
                    <a:pt x="2460" y="2084"/>
                    <a:pt x="2446" y="2084"/>
                  </a:cubicBezTo>
                  <a:cubicBezTo>
                    <a:pt x="2442" y="2084"/>
                    <a:pt x="2437" y="2084"/>
                    <a:pt x="2432" y="2085"/>
                  </a:cubicBezTo>
                  <a:cubicBezTo>
                    <a:pt x="2421" y="2086"/>
                    <a:pt x="2404" y="2087"/>
                    <a:pt x="2397" y="2091"/>
                  </a:cubicBezTo>
                  <a:cubicBezTo>
                    <a:pt x="2392" y="2094"/>
                    <a:pt x="2394" y="2097"/>
                    <a:pt x="2386" y="2097"/>
                  </a:cubicBezTo>
                  <a:cubicBezTo>
                    <a:pt x="2385" y="2097"/>
                    <a:pt x="2384" y="2097"/>
                    <a:pt x="2382" y="2096"/>
                  </a:cubicBezTo>
                  <a:cubicBezTo>
                    <a:pt x="2372" y="2096"/>
                    <a:pt x="2329" y="2086"/>
                    <a:pt x="2334" y="2080"/>
                  </a:cubicBezTo>
                  <a:lnTo>
                    <a:pt x="2334" y="2080"/>
                  </a:lnTo>
                  <a:cubicBezTo>
                    <a:pt x="2326" y="2089"/>
                    <a:pt x="2319" y="2089"/>
                    <a:pt x="2298" y="2091"/>
                  </a:cubicBezTo>
                  <a:cubicBezTo>
                    <a:pt x="2280" y="2093"/>
                    <a:pt x="2263" y="2094"/>
                    <a:pt x="2247" y="2099"/>
                  </a:cubicBezTo>
                  <a:cubicBezTo>
                    <a:pt x="2243" y="2101"/>
                    <a:pt x="2229" y="2107"/>
                    <a:pt x="2225" y="2107"/>
                  </a:cubicBezTo>
                  <a:cubicBezTo>
                    <a:pt x="2225" y="2107"/>
                    <a:pt x="2225" y="2107"/>
                    <a:pt x="2225" y="2107"/>
                  </a:cubicBezTo>
                  <a:cubicBezTo>
                    <a:pt x="2219" y="2105"/>
                    <a:pt x="2213" y="2099"/>
                    <a:pt x="2206" y="2099"/>
                  </a:cubicBezTo>
                  <a:cubicBezTo>
                    <a:pt x="2193" y="2099"/>
                    <a:pt x="2184" y="2105"/>
                    <a:pt x="2171" y="2106"/>
                  </a:cubicBezTo>
                  <a:lnTo>
                    <a:pt x="2129" y="2109"/>
                  </a:lnTo>
                  <a:cubicBezTo>
                    <a:pt x="2125" y="2107"/>
                    <a:pt x="2122" y="2106"/>
                    <a:pt x="2119" y="2106"/>
                  </a:cubicBezTo>
                  <a:cubicBezTo>
                    <a:pt x="2108" y="2106"/>
                    <a:pt x="2106" y="2117"/>
                    <a:pt x="2104" y="2121"/>
                  </a:cubicBezTo>
                  <a:cubicBezTo>
                    <a:pt x="2102" y="2126"/>
                    <a:pt x="2092" y="2128"/>
                    <a:pt x="2081" y="2129"/>
                  </a:cubicBezTo>
                  <a:cubicBezTo>
                    <a:pt x="2081" y="2118"/>
                    <a:pt x="2084" y="2114"/>
                    <a:pt x="2065" y="2114"/>
                  </a:cubicBezTo>
                  <a:cubicBezTo>
                    <a:pt x="2063" y="2114"/>
                    <a:pt x="2060" y="2114"/>
                    <a:pt x="2058" y="2114"/>
                  </a:cubicBezTo>
                  <a:cubicBezTo>
                    <a:pt x="2011" y="2114"/>
                    <a:pt x="1964" y="2118"/>
                    <a:pt x="1917" y="2120"/>
                  </a:cubicBezTo>
                  <a:cubicBezTo>
                    <a:pt x="1914" y="2120"/>
                    <a:pt x="1864" y="2121"/>
                    <a:pt x="1871" y="2126"/>
                  </a:cubicBezTo>
                  <a:cubicBezTo>
                    <a:pt x="1881" y="2131"/>
                    <a:pt x="1867" y="2134"/>
                    <a:pt x="1855" y="2134"/>
                  </a:cubicBezTo>
                  <a:cubicBezTo>
                    <a:pt x="1851" y="2134"/>
                    <a:pt x="1848" y="2133"/>
                    <a:pt x="1846" y="2133"/>
                  </a:cubicBezTo>
                  <a:cubicBezTo>
                    <a:pt x="1835" y="2131"/>
                    <a:pt x="1841" y="2127"/>
                    <a:pt x="1834" y="2124"/>
                  </a:cubicBezTo>
                  <a:cubicBezTo>
                    <a:pt x="1831" y="2123"/>
                    <a:pt x="1827" y="2123"/>
                    <a:pt x="1823" y="2123"/>
                  </a:cubicBezTo>
                  <a:cubicBezTo>
                    <a:pt x="1820" y="2123"/>
                    <a:pt x="1816" y="2123"/>
                    <a:pt x="1813" y="2123"/>
                  </a:cubicBezTo>
                  <a:cubicBezTo>
                    <a:pt x="1808" y="2123"/>
                    <a:pt x="1801" y="2123"/>
                    <a:pt x="1792" y="2123"/>
                  </a:cubicBezTo>
                  <a:cubicBezTo>
                    <a:pt x="1778" y="2123"/>
                    <a:pt x="1761" y="2124"/>
                    <a:pt x="1755" y="2128"/>
                  </a:cubicBezTo>
                  <a:cubicBezTo>
                    <a:pt x="1746" y="2133"/>
                    <a:pt x="1735" y="2130"/>
                    <a:pt x="1721" y="2132"/>
                  </a:cubicBezTo>
                  <a:cubicBezTo>
                    <a:pt x="1712" y="2133"/>
                    <a:pt x="1703" y="2141"/>
                    <a:pt x="1698" y="2141"/>
                  </a:cubicBezTo>
                  <a:cubicBezTo>
                    <a:pt x="1698" y="2141"/>
                    <a:pt x="1698" y="2141"/>
                    <a:pt x="1697" y="2141"/>
                  </a:cubicBezTo>
                  <a:cubicBezTo>
                    <a:pt x="1693" y="2141"/>
                    <a:pt x="1689" y="2136"/>
                    <a:pt x="1685" y="2135"/>
                  </a:cubicBezTo>
                  <a:cubicBezTo>
                    <a:pt x="1672" y="2130"/>
                    <a:pt x="1655" y="2130"/>
                    <a:pt x="1639" y="2130"/>
                  </a:cubicBezTo>
                  <a:cubicBezTo>
                    <a:pt x="1615" y="2130"/>
                    <a:pt x="1587" y="2131"/>
                    <a:pt x="1564" y="2133"/>
                  </a:cubicBezTo>
                  <a:cubicBezTo>
                    <a:pt x="1551" y="2134"/>
                    <a:pt x="1546" y="2137"/>
                    <a:pt x="1546" y="2144"/>
                  </a:cubicBezTo>
                  <a:cubicBezTo>
                    <a:pt x="1529" y="2151"/>
                    <a:pt x="1558" y="2163"/>
                    <a:pt x="1578" y="2163"/>
                  </a:cubicBezTo>
                  <a:cubicBezTo>
                    <a:pt x="1589" y="2163"/>
                    <a:pt x="1598" y="2159"/>
                    <a:pt x="1595" y="2150"/>
                  </a:cubicBezTo>
                  <a:lnTo>
                    <a:pt x="1595" y="2150"/>
                  </a:lnTo>
                  <a:cubicBezTo>
                    <a:pt x="1600" y="2157"/>
                    <a:pt x="1655" y="2155"/>
                    <a:pt x="1666" y="2163"/>
                  </a:cubicBezTo>
                  <a:cubicBezTo>
                    <a:pt x="1668" y="2165"/>
                    <a:pt x="1670" y="2166"/>
                    <a:pt x="1672" y="2166"/>
                  </a:cubicBezTo>
                  <a:cubicBezTo>
                    <a:pt x="1676" y="2166"/>
                    <a:pt x="1679" y="2163"/>
                    <a:pt x="1686" y="2162"/>
                  </a:cubicBezTo>
                  <a:cubicBezTo>
                    <a:pt x="1697" y="2159"/>
                    <a:pt x="1710" y="2160"/>
                    <a:pt x="1721" y="2158"/>
                  </a:cubicBezTo>
                  <a:cubicBezTo>
                    <a:pt x="1777" y="2152"/>
                    <a:pt x="1837" y="2151"/>
                    <a:pt x="1894" y="2151"/>
                  </a:cubicBezTo>
                  <a:cubicBezTo>
                    <a:pt x="1908" y="2151"/>
                    <a:pt x="1930" y="2153"/>
                    <a:pt x="1950" y="2153"/>
                  </a:cubicBezTo>
                  <a:cubicBezTo>
                    <a:pt x="1980" y="2153"/>
                    <a:pt x="2008" y="2150"/>
                    <a:pt x="2008" y="2135"/>
                  </a:cubicBezTo>
                  <a:cubicBezTo>
                    <a:pt x="2008" y="2134"/>
                    <a:pt x="2013" y="2121"/>
                    <a:pt x="2018" y="2121"/>
                  </a:cubicBezTo>
                  <a:cubicBezTo>
                    <a:pt x="2019" y="2121"/>
                    <a:pt x="2020" y="2121"/>
                    <a:pt x="2020" y="2122"/>
                  </a:cubicBezTo>
                  <a:cubicBezTo>
                    <a:pt x="2026" y="2126"/>
                    <a:pt x="2033" y="2131"/>
                    <a:pt x="2033" y="2137"/>
                  </a:cubicBezTo>
                  <a:cubicBezTo>
                    <a:pt x="2033" y="2139"/>
                    <a:pt x="2043" y="2167"/>
                    <a:pt x="2045" y="2167"/>
                  </a:cubicBezTo>
                  <a:cubicBezTo>
                    <a:pt x="2045" y="2167"/>
                    <a:pt x="2045" y="2167"/>
                    <a:pt x="2045" y="2167"/>
                  </a:cubicBezTo>
                  <a:cubicBezTo>
                    <a:pt x="2049" y="2165"/>
                    <a:pt x="2046" y="2164"/>
                    <a:pt x="2054" y="2162"/>
                  </a:cubicBezTo>
                  <a:cubicBezTo>
                    <a:pt x="2063" y="2159"/>
                    <a:pt x="2073" y="2158"/>
                    <a:pt x="2082" y="2158"/>
                  </a:cubicBezTo>
                  <a:cubicBezTo>
                    <a:pt x="2087" y="2158"/>
                    <a:pt x="2094" y="2158"/>
                    <a:pt x="2100" y="2158"/>
                  </a:cubicBezTo>
                  <a:cubicBezTo>
                    <a:pt x="2110" y="2158"/>
                    <a:pt x="2119" y="2159"/>
                    <a:pt x="2119" y="2164"/>
                  </a:cubicBezTo>
                  <a:cubicBezTo>
                    <a:pt x="2118" y="2149"/>
                    <a:pt x="2149" y="2158"/>
                    <a:pt x="2154" y="2145"/>
                  </a:cubicBezTo>
                  <a:cubicBezTo>
                    <a:pt x="2156" y="2141"/>
                    <a:pt x="2162" y="2131"/>
                    <a:pt x="2173" y="2131"/>
                  </a:cubicBezTo>
                  <a:cubicBezTo>
                    <a:pt x="2176" y="2131"/>
                    <a:pt x="2180" y="2132"/>
                    <a:pt x="2185" y="2135"/>
                  </a:cubicBezTo>
                  <a:cubicBezTo>
                    <a:pt x="2193" y="2140"/>
                    <a:pt x="2189" y="2146"/>
                    <a:pt x="2202" y="2150"/>
                  </a:cubicBezTo>
                  <a:cubicBezTo>
                    <a:pt x="2205" y="2150"/>
                    <a:pt x="2208" y="2151"/>
                    <a:pt x="2211" y="2151"/>
                  </a:cubicBezTo>
                  <a:cubicBezTo>
                    <a:pt x="2217" y="2151"/>
                    <a:pt x="2224" y="2149"/>
                    <a:pt x="2226" y="2145"/>
                  </a:cubicBezTo>
                  <a:cubicBezTo>
                    <a:pt x="2230" y="2139"/>
                    <a:pt x="2233" y="2141"/>
                    <a:pt x="2248" y="2140"/>
                  </a:cubicBezTo>
                  <a:cubicBezTo>
                    <a:pt x="2249" y="2140"/>
                    <a:pt x="2250" y="2140"/>
                    <a:pt x="2250" y="2140"/>
                  </a:cubicBezTo>
                  <a:cubicBezTo>
                    <a:pt x="2255" y="2140"/>
                    <a:pt x="2252" y="2144"/>
                    <a:pt x="2254" y="2146"/>
                  </a:cubicBezTo>
                  <a:cubicBezTo>
                    <a:pt x="2256" y="2148"/>
                    <a:pt x="2259" y="2148"/>
                    <a:pt x="2262" y="2148"/>
                  </a:cubicBezTo>
                  <a:cubicBezTo>
                    <a:pt x="2275" y="2148"/>
                    <a:pt x="2297" y="2138"/>
                    <a:pt x="2315" y="2138"/>
                  </a:cubicBezTo>
                  <a:cubicBezTo>
                    <a:pt x="2319" y="2138"/>
                    <a:pt x="2322" y="2138"/>
                    <a:pt x="2325" y="2139"/>
                  </a:cubicBezTo>
                  <a:cubicBezTo>
                    <a:pt x="2340" y="2138"/>
                    <a:pt x="2357" y="2123"/>
                    <a:pt x="2364" y="2123"/>
                  </a:cubicBezTo>
                  <a:cubicBezTo>
                    <a:pt x="2365" y="2123"/>
                    <a:pt x="2365" y="2123"/>
                    <a:pt x="2365" y="2123"/>
                  </a:cubicBezTo>
                  <a:cubicBezTo>
                    <a:pt x="2367" y="2125"/>
                    <a:pt x="2373" y="2132"/>
                    <a:pt x="2378" y="2132"/>
                  </a:cubicBezTo>
                  <a:cubicBezTo>
                    <a:pt x="2378" y="2132"/>
                    <a:pt x="2379" y="2132"/>
                    <a:pt x="2379" y="2132"/>
                  </a:cubicBezTo>
                  <a:cubicBezTo>
                    <a:pt x="2389" y="2130"/>
                    <a:pt x="2383" y="2123"/>
                    <a:pt x="2392" y="2119"/>
                  </a:cubicBezTo>
                  <a:cubicBezTo>
                    <a:pt x="2392" y="2119"/>
                    <a:pt x="2410" y="2136"/>
                    <a:pt x="2410" y="2136"/>
                  </a:cubicBezTo>
                  <a:cubicBezTo>
                    <a:pt x="2417" y="2128"/>
                    <a:pt x="2429" y="2121"/>
                    <a:pt x="2447" y="2121"/>
                  </a:cubicBezTo>
                  <a:cubicBezTo>
                    <a:pt x="2451" y="2121"/>
                    <a:pt x="2455" y="2121"/>
                    <a:pt x="2459" y="2122"/>
                  </a:cubicBezTo>
                  <a:cubicBezTo>
                    <a:pt x="2465" y="2123"/>
                    <a:pt x="2473" y="2124"/>
                    <a:pt x="2481" y="2124"/>
                  </a:cubicBezTo>
                  <a:cubicBezTo>
                    <a:pt x="2486" y="2124"/>
                    <a:pt x="2491" y="2123"/>
                    <a:pt x="2495" y="2123"/>
                  </a:cubicBezTo>
                  <a:cubicBezTo>
                    <a:pt x="2500" y="2122"/>
                    <a:pt x="2513" y="2117"/>
                    <a:pt x="2504" y="2117"/>
                  </a:cubicBezTo>
                  <a:cubicBezTo>
                    <a:pt x="2503" y="2117"/>
                    <a:pt x="2503" y="2117"/>
                    <a:pt x="2502" y="2117"/>
                  </a:cubicBezTo>
                  <a:lnTo>
                    <a:pt x="2530" y="2115"/>
                  </a:lnTo>
                  <a:cubicBezTo>
                    <a:pt x="2550" y="2113"/>
                    <a:pt x="2535" y="2114"/>
                    <a:pt x="2544" y="2109"/>
                  </a:cubicBezTo>
                  <a:cubicBezTo>
                    <a:pt x="2547" y="2107"/>
                    <a:pt x="2554" y="2106"/>
                    <a:pt x="2561" y="2106"/>
                  </a:cubicBezTo>
                  <a:cubicBezTo>
                    <a:pt x="2573" y="2106"/>
                    <a:pt x="2588" y="2108"/>
                    <a:pt x="2593" y="2108"/>
                  </a:cubicBezTo>
                  <a:cubicBezTo>
                    <a:pt x="2605" y="2108"/>
                    <a:pt x="2630" y="2108"/>
                    <a:pt x="2639" y="2102"/>
                  </a:cubicBezTo>
                  <a:cubicBezTo>
                    <a:pt x="2645" y="2098"/>
                    <a:pt x="2642" y="2092"/>
                    <a:pt x="2651" y="2092"/>
                  </a:cubicBezTo>
                  <a:cubicBezTo>
                    <a:pt x="2653" y="2092"/>
                    <a:pt x="2658" y="2093"/>
                    <a:pt x="2664" y="2095"/>
                  </a:cubicBezTo>
                  <a:cubicBezTo>
                    <a:pt x="2668" y="2098"/>
                    <a:pt x="2677" y="2100"/>
                    <a:pt x="2684" y="2100"/>
                  </a:cubicBezTo>
                  <a:cubicBezTo>
                    <a:pt x="2691" y="2100"/>
                    <a:pt x="2696" y="2097"/>
                    <a:pt x="2688" y="2092"/>
                  </a:cubicBezTo>
                  <a:cubicBezTo>
                    <a:pt x="2688" y="2084"/>
                    <a:pt x="2696" y="2079"/>
                    <a:pt x="2707" y="2079"/>
                  </a:cubicBezTo>
                  <a:cubicBezTo>
                    <a:pt x="2712" y="2079"/>
                    <a:pt x="2717" y="2080"/>
                    <a:pt x="2722" y="2082"/>
                  </a:cubicBezTo>
                  <a:cubicBezTo>
                    <a:pt x="2730" y="2083"/>
                    <a:pt x="2733" y="2088"/>
                    <a:pt x="2742" y="2088"/>
                  </a:cubicBezTo>
                  <a:cubicBezTo>
                    <a:pt x="2745" y="2088"/>
                    <a:pt x="2750" y="2087"/>
                    <a:pt x="2757" y="2085"/>
                  </a:cubicBezTo>
                  <a:cubicBezTo>
                    <a:pt x="2760" y="2084"/>
                    <a:pt x="2788" y="2069"/>
                    <a:pt x="2791" y="2069"/>
                  </a:cubicBezTo>
                  <a:cubicBezTo>
                    <a:pt x="2791" y="2069"/>
                    <a:pt x="2791" y="2069"/>
                    <a:pt x="2791" y="2069"/>
                  </a:cubicBezTo>
                  <a:cubicBezTo>
                    <a:pt x="2793" y="2071"/>
                    <a:pt x="2771" y="2081"/>
                    <a:pt x="2782" y="2083"/>
                  </a:cubicBezTo>
                  <a:cubicBezTo>
                    <a:pt x="2782" y="2083"/>
                    <a:pt x="2783" y="2083"/>
                    <a:pt x="2783" y="2083"/>
                  </a:cubicBezTo>
                  <a:cubicBezTo>
                    <a:pt x="2793" y="2083"/>
                    <a:pt x="2815" y="2073"/>
                    <a:pt x="2820" y="2070"/>
                  </a:cubicBezTo>
                  <a:cubicBezTo>
                    <a:pt x="2831" y="2069"/>
                    <a:pt x="2843" y="2067"/>
                    <a:pt x="2854" y="2067"/>
                  </a:cubicBezTo>
                  <a:cubicBezTo>
                    <a:pt x="2857" y="2067"/>
                    <a:pt x="2861" y="2067"/>
                    <a:pt x="2864" y="2068"/>
                  </a:cubicBezTo>
                  <a:cubicBezTo>
                    <a:pt x="2872" y="2069"/>
                    <a:pt x="2878" y="2070"/>
                    <a:pt x="2886" y="2070"/>
                  </a:cubicBezTo>
                  <a:cubicBezTo>
                    <a:pt x="2890" y="2070"/>
                    <a:pt x="2894" y="2070"/>
                    <a:pt x="2900" y="2069"/>
                  </a:cubicBezTo>
                  <a:cubicBezTo>
                    <a:pt x="2915" y="2068"/>
                    <a:pt x="2933" y="2065"/>
                    <a:pt x="2948" y="2060"/>
                  </a:cubicBezTo>
                  <a:cubicBezTo>
                    <a:pt x="2959" y="2056"/>
                    <a:pt x="2966" y="2050"/>
                    <a:pt x="2973" y="2050"/>
                  </a:cubicBezTo>
                  <a:cubicBezTo>
                    <a:pt x="2976" y="2050"/>
                    <a:pt x="2978" y="2051"/>
                    <a:pt x="2980" y="2052"/>
                  </a:cubicBezTo>
                  <a:cubicBezTo>
                    <a:pt x="2986" y="2055"/>
                    <a:pt x="2993" y="2056"/>
                    <a:pt x="3001" y="2056"/>
                  </a:cubicBezTo>
                  <a:cubicBezTo>
                    <a:pt x="3010" y="2056"/>
                    <a:pt x="3020" y="2054"/>
                    <a:pt x="3030" y="2052"/>
                  </a:cubicBezTo>
                  <a:cubicBezTo>
                    <a:pt x="3042" y="2048"/>
                    <a:pt x="3038" y="2042"/>
                    <a:pt x="3038" y="2038"/>
                  </a:cubicBezTo>
                  <a:lnTo>
                    <a:pt x="3038" y="2038"/>
                  </a:lnTo>
                  <a:cubicBezTo>
                    <a:pt x="3038" y="2044"/>
                    <a:pt x="3045" y="2046"/>
                    <a:pt x="3054" y="2046"/>
                  </a:cubicBezTo>
                  <a:cubicBezTo>
                    <a:pt x="3070" y="2046"/>
                    <a:pt x="3094" y="2039"/>
                    <a:pt x="3103" y="2033"/>
                  </a:cubicBezTo>
                  <a:cubicBezTo>
                    <a:pt x="3108" y="2029"/>
                    <a:pt x="3117" y="2027"/>
                    <a:pt x="3124" y="2027"/>
                  </a:cubicBezTo>
                  <a:cubicBezTo>
                    <a:pt x="3128" y="2027"/>
                    <a:pt x="3131" y="2028"/>
                    <a:pt x="3134" y="2029"/>
                  </a:cubicBezTo>
                  <a:cubicBezTo>
                    <a:pt x="3138" y="2033"/>
                    <a:pt x="3125" y="2036"/>
                    <a:pt x="3133" y="2039"/>
                  </a:cubicBezTo>
                  <a:cubicBezTo>
                    <a:pt x="3134" y="2039"/>
                    <a:pt x="3135" y="2039"/>
                    <a:pt x="3135" y="2039"/>
                  </a:cubicBezTo>
                  <a:cubicBezTo>
                    <a:pt x="3142" y="2039"/>
                    <a:pt x="3148" y="2034"/>
                    <a:pt x="3153" y="2032"/>
                  </a:cubicBezTo>
                  <a:cubicBezTo>
                    <a:pt x="3161" y="2028"/>
                    <a:pt x="3173" y="2026"/>
                    <a:pt x="3183" y="2026"/>
                  </a:cubicBezTo>
                  <a:cubicBezTo>
                    <a:pt x="3188" y="2026"/>
                    <a:pt x="3192" y="2026"/>
                    <a:pt x="3196" y="2027"/>
                  </a:cubicBezTo>
                  <a:cubicBezTo>
                    <a:pt x="3196" y="2029"/>
                    <a:pt x="3197" y="2030"/>
                    <a:pt x="3199" y="2030"/>
                  </a:cubicBezTo>
                  <a:cubicBezTo>
                    <a:pt x="3205" y="2030"/>
                    <a:pt x="3219" y="2019"/>
                    <a:pt x="3225" y="2018"/>
                  </a:cubicBezTo>
                  <a:cubicBezTo>
                    <a:pt x="3245" y="2013"/>
                    <a:pt x="3269" y="2013"/>
                    <a:pt x="3285" y="2005"/>
                  </a:cubicBezTo>
                  <a:cubicBezTo>
                    <a:pt x="3300" y="1998"/>
                    <a:pt x="3322" y="1995"/>
                    <a:pt x="3339" y="1993"/>
                  </a:cubicBezTo>
                  <a:cubicBezTo>
                    <a:pt x="3358" y="1993"/>
                    <a:pt x="3391" y="1991"/>
                    <a:pt x="3408" y="1981"/>
                  </a:cubicBezTo>
                  <a:cubicBezTo>
                    <a:pt x="3409" y="1980"/>
                    <a:pt x="3410" y="1980"/>
                    <a:pt x="3412" y="1980"/>
                  </a:cubicBezTo>
                  <a:cubicBezTo>
                    <a:pt x="3418" y="1980"/>
                    <a:pt x="3427" y="1985"/>
                    <a:pt x="3432" y="1985"/>
                  </a:cubicBezTo>
                  <a:cubicBezTo>
                    <a:pt x="3433" y="1985"/>
                    <a:pt x="3434" y="1985"/>
                    <a:pt x="3434" y="1985"/>
                  </a:cubicBezTo>
                  <a:cubicBezTo>
                    <a:pt x="3444" y="1985"/>
                    <a:pt x="3449" y="1978"/>
                    <a:pt x="3461" y="1977"/>
                  </a:cubicBezTo>
                  <a:cubicBezTo>
                    <a:pt x="3475" y="1974"/>
                    <a:pt x="3492" y="1972"/>
                    <a:pt x="3506" y="1968"/>
                  </a:cubicBezTo>
                  <a:cubicBezTo>
                    <a:pt x="3520" y="1963"/>
                    <a:pt x="3516" y="1959"/>
                    <a:pt x="3529" y="1959"/>
                  </a:cubicBezTo>
                  <a:cubicBezTo>
                    <a:pt x="3531" y="1959"/>
                    <a:pt x="3532" y="1959"/>
                    <a:pt x="3534" y="1959"/>
                  </a:cubicBezTo>
                  <a:cubicBezTo>
                    <a:pt x="3538" y="1960"/>
                    <a:pt x="3545" y="1960"/>
                    <a:pt x="3552" y="1960"/>
                  </a:cubicBezTo>
                  <a:cubicBezTo>
                    <a:pt x="3570" y="1960"/>
                    <a:pt x="3592" y="1957"/>
                    <a:pt x="3589" y="1944"/>
                  </a:cubicBezTo>
                  <a:lnTo>
                    <a:pt x="3589" y="1944"/>
                  </a:lnTo>
                  <a:cubicBezTo>
                    <a:pt x="3590" y="1949"/>
                    <a:pt x="3597" y="1951"/>
                    <a:pt x="3606" y="1951"/>
                  </a:cubicBezTo>
                  <a:cubicBezTo>
                    <a:pt x="3635" y="1951"/>
                    <a:pt x="3692" y="1935"/>
                    <a:pt x="3705" y="1926"/>
                  </a:cubicBezTo>
                  <a:cubicBezTo>
                    <a:pt x="3708" y="1924"/>
                    <a:pt x="3711" y="1924"/>
                    <a:pt x="3714" y="1924"/>
                  </a:cubicBezTo>
                  <a:cubicBezTo>
                    <a:pt x="3724" y="1924"/>
                    <a:pt x="3735" y="1928"/>
                    <a:pt x="3745" y="1928"/>
                  </a:cubicBezTo>
                  <a:cubicBezTo>
                    <a:pt x="3752" y="1928"/>
                    <a:pt x="3758" y="1926"/>
                    <a:pt x="3763" y="1920"/>
                  </a:cubicBezTo>
                  <a:cubicBezTo>
                    <a:pt x="3770" y="1913"/>
                    <a:pt x="3773" y="1904"/>
                    <a:pt x="3785" y="1904"/>
                  </a:cubicBezTo>
                  <a:cubicBezTo>
                    <a:pt x="3787" y="1904"/>
                    <a:pt x="3790" y="1904"/>
                    <a:pt x="3793" y="1905"/>
                  </a:cubicBezTo>
                  <a:cubicBezTo>
                    <a:pt x="3799" y="1904"/>
                    <a:pt x="3836" y="1896"/>
                    <a:pt x="3833" y="1895"/>
                  </a:cubicBezTo>
                  <a:lnTo>
                    <a:pt x="3833" y="1895"/>
                  </a:lnTo>
                  <a:cubicBezTo>
                    <a:pt x="3835" y="1895"/>
                    <a:pt x="3823" y="1902"/>
                    <a:pt x="3833" y="1902"/>
                  </a:cubicBezTo>
                  <a:cubicBezTo>
                    <a:pt x="3840" y="1902"/>
                    <a:pt x="3851" y="1898"/>
                    <a:pt x="3859" y="1896"/>
                  </a:cubicBezTo>
                  <a:cubicBezTo>
                    <a:pt x="3881" y="1892"/>
                    <a:pt x="3906" y="1894"/>
                    <a:pt x="3926" y="1888"/>
                  </a:cubicBezTo>
                  <a:cubicBezTo>
                    <a:pt x="3906" y="1888"/>
                    <a:pt x="3894" y="1874"/>
                    <a:pt x="3909" y="1863"/>
                  </a:cubicBezTo>
                  <a:cubicBezTo>
                    <a:pt x="3912" y="1863"/>
                    <a:pt x="3914" y="1862"/>
                    <a:pt x="3915" y="1862"/>
                  </a:cubicBezTo>
                  <a:cubicBezTo>
                    <a:pt x="3926" y="1862"/>
                    <a:pt x="3919" y="1873"/>
                    <a:pt x="3919" y="1876"/>
                  </a:cubicBezTo>
                  <a:cubicBezTo>
                    <a:pt x="3919" y="1878"/>
                    <a:pt x="3920" y="1879"/>
                    <a:pt x="3922" y="1879"/>
                  </a:cubicBezTo>
                  <a:cubicBezTo>
                    <a:pt x="3930" y="1879"/>
                    <a:pt x="3947" y="1872"/>
                    <a:pt x="3954" y="1871"/>
                  </a:cubicBezTo>
                  <a:cubicBezTo>
                    <a:pt x="3954" y="1871"/>
                    <a:pt x="3955" y="1871"/>
                    <a:pt x="3955" y="1871"/>
                  </a:cubicBezTo>
                  <a:cubicBezTo>
                    <a:pt x="3962" y="1871"/>
                    <a:pt x="3973" y="1874"/>
                    <a:pt x="3979" y="1874"/>
                  </a:cubicBezTo>
                  <a:cubicBezTo>
                    <a:pt x="3981" y="1874"/>
                    <a:pt x="3982" y="1874"/>
                    <a:pt x="3983" y="1873"/>
                  </a:cubicBezTo>
                  <a:cubicBezTo>
                    <a:pt x="3988" y="1868"/>
                    <a:pt x="3989" y="1862"/>
                    <a:pt x="4002" y="1861"/>
                  </a:cubicBezTo>
                  <a:cubicBezTo>
                    <a:pt x="4006" y="1861"/>
                    <a:pt x="4009" y="1860"/>
                    <a:pt x="4012" y="1860"/>
                  </a:cubicBezTo>
                  <a:cubicBezTo>
                    <a:pt x="4018" y="1860"/>
                    <a:pt x="4023" y="1861"/>
                    <a:pt x="4029" y="1861"/>
                  </a:cubicBezTo>
                  <a:cubicBezTo>
                    <a:pt x="4037" y="1861"/>
                    <a:pt x="4046" y="1860"/>
                    <a:pt x="4057" y="1858"/>
                  </a:cubicBezTo>
                  <a:cubicBezTo>
                    <a:pt x="4042" y="1855"/>
                    <a:pt x="4132" y="1835"/>
                    <a:pt x="4140" y="1831"/>
                  </a:cubicBezTo>
                  <a:cubicBezTo>
                    <a:pt x="4147" y="1828"/>
                    <a:pt x="4131" y="1822"/>
                    <a:pt x="4140" y="1816"/>
                  </a:cubicBezTo>
                  <a:cubicBezTo>
                    <a:pt x="4143" y="1814"/>
                    <a:pt x="4146" y="1813"/>
                    <a:pt x="4148" y="1813"/>
                  </a:cubicBezTo>
                  <a:cubicBezTo>
                    <a:pt x="4156" y="1813"/>
                    <a:pt x="4162" y="1822"/>
                    <a:pt x="4162" y="1825"/>
                  </a:cubicBezTo>
                  <a:cubicBezTo>
                    <a:pt x="4161" y="1822"/>
                    <a:pt x="4166" y="1814"/>
                    <a:pt x="4174" y="1814"/>
                  </a:cubicBezTo>
                  <a:cubicBezTo>
                    <a:pt x="4175" y="1814"/>
                    <a:pt x="4176" y="1814"/>
                    <a:pt x="4177" y="1814"/>
                  </a:cubicBezTo>
                  <a:cubicBezTo>
                    <a:pt x="4187" y="1815"/>
                    <a:pt x="4183" y="1823"/>
                    <a:pt x="4193" y="1823"/>
                  </a:cubicBezTo>
                  <a:cubicBezTo>
                    <a:pt x="4199" y="1823"/>
                    <a:pt x="4203" y="1806"/>
                    <a:pt x="4220" y="1803"/>
                  </a:cubicBezTo>
                  <a:cubicBezTo>
                    <a:pt x="4220" y="1803"/>
                    <a:pt x="4220" y="1803"/>
                    <a:pt x="4221" y="1803"/>
                  </a:cubicBezTo>
                  <a:cubicBezTo>
                    <a:pt x="4225" y="1803"/>
                    <a:pt x="4239" y="1806"/>
                    <a:pt x="4245" y="1806"/>
                  </a:cubicBezTo>
                  <a:cubicBezTo>
                    <a:pt x="4248" y="1806"/>
                    <a:pt x="4250" y="1805"/>
                    <a:pt x="4250" y="1804"/>
                  </a:cubicBezTo>
                  <a:cubicBezTo>
                    <a:pt x="4249" y="1800"/>
                    <a:pt x="4238" y="1800"/>
                    <a:pt x="4249" y="1794"/>
                  </a:cubicBezTo>
                  <a:cubicBezTo>
                    <a:pt x="4252" y="1793"/>
                    <a:pt x="4257" y="1791"/>
                    <a:pt x="4262" y="1791"/>
                  </a:cubicBezTo>
                  <a:cubicBezTo>
                    <a:pt x="4271" y="1792"/>
                    <a:pt x="4265" y="1804"/>
                    <a:pt x="4273" y="1804"/>
                  </a:cubicBezTo>
                  <a:cubicBezTo>
                    <a:pt x="4274" y="1804"/>
                    <a:pt x="4276" y="1803"/>
                    <a:pt x="4277" y="1803"/>
                  </a:cubicBezTo>
                  <a:cubicBezTo>
                    <a:pt x="4287" y="1801"/>
                    <a:pt x="4301" y="1799"/>
                    <a:pt x="4310" y="1794"/>
                  </a:cubicBezTo>
                  <a:cubicBezTo>
                    <a:pt x="4313" y="1793"/>
                    <a:pt x="4317" y="1787"/>
                    <a:pt x="4317" y="1787"/>
                  </a:cubicBezTo>
                  <a:cubicBezTo>
                    <a:pt x="4336" y="1783"/>
                    <a:pt x="4355" y="1779"/>
                    <a:pt x="4373" y="1772"/>
                  </a:cubicBezTo>
                  <a:cubicBezTo>
                    <a:pt x="4390" y="1766"/>
                    <a:pt x="4395" y="1761"/>
                    <a:pt x="4382" y="1761"/>
                  </a:cubicBezTo>
                  <a:cubicBezTo>
                    <a:pt x="4380" y="1761"/>
                    <a:pt x="4376" y="1761"/>
                    <a:pt x="4373" y="1761"/>
                  </a:cubicBezTo>
                  <a:cubicBezTo>
                    <a:pt x="4386" y="1758"/>
                    <a:pt x="4400" y="1753"/>
                    <a:pt x="4413" y="1753"/>
                  </a:cubicBezTo>
                  <a:cubicBezTo>
                    <a:pt x="4415" y="1753"/>
                    <a:pt x="4418" y="1754"/>
                    <a:pt x="4421" y="1754"/>
                  </a:cubicBezTo>
                  <a:cubicBezTo>
                    <a:pt x="4427" y="1755"/>
                    <a:pt x="4434" y="1756"/>
                    <a:pt x="4441" y="1756"/>
                  </a:cubicBezTo>
                  <a:cubicBezTo>
                    <a:pt x="4449" y="1756"/>
                    <a:pt x="4458" y="1755"/>
                    <a:pt x="4465" y="1750"/>
                  </a:cubicBezTo>
                  <a:cubicBezTo>
                    <a:pt x="4476" y="1743"/>
                    <a:pt x="4476" y="1740"/>
                    <a:pt x="4491" y="1735"/>
                  </a:cubicBezTo>
                  <a:cubicBezTo>
                    <a:pt x="4498" y="1733"/>
                    <a:pt x="4510" y="1731"/>
                    <a:pt x="4515" y="1728"/>
                  </a:cubicBezTo>
                  <a:cubicBezTo>
                    <a:pt x="4515" y="1726"/>
                    <a:pt x="4513" y="1724"/>
                    <a:pt x="4517" y="1723"/>
                  </a:cubicBezTo>
                  <a:cubicBezTo>
                    <a:pt x="4530" y="1715"/>
                    <a:pt x="4553" y="1712"/>
                    <a:pt x="4569" y="1705"/>
                  </a:cubicBezTo>
                  <a:cubicBezTo>
                    <a:pt x="4582" y="1699"/>
                    <a:pt x="4592" y="1692"/>
                    <a:pt x="4602" y="1692"/>
                  </a:cubicBezTo>
                  <a:cubicBezTo>
                    <a:pt x="4604" y="1692"/>
                    <a:pt x="4606" y="1692"/>
                    <a:pt x="4608" y="1693"/>
                  </a:cubicBezTo>
                  <a:cubicBezTo>
                    <a:pt x="4609" y="1693"/>
                    <a:pt x="4610" y="1693"/>
                    <a:pt x="4611" y="1693"/>
                  </a:cubicBezTo>
                  <a:cubicBezTo>
                    <a:pt x="4622" y="1693"/>
                    <a:pt x="4652" y="1684"/>
                    <a:pt x="4657" y="1678"/>
                  </a:cubicBezTo>
                  <a:cubicBezTo>
                    <a:pt x="4660" y="1675"/>
                    <a:pt x="4657" y="1674"/>
                    <a:pt x="4652" y="1674"/>
                  </a:cubicBezTo>
                  <a:cubicBezTo>
                    <a:pt x="4646" y="1674"/>
                    <a:pt x="4638" y="1676"/>
                    <a:pt x="4634" y="1677"/>
                  </a:cubicBezTo>
                  <a:lnTo>
                    <a:pt x="4634" y="1677"/>
                  </a:lnTo>
                  <a:cubicBezTo>
                    <a:pt x="4644" y="1673"/>
                    <a:pt x="4655" y="1669"/>
                    <a:pt x="4666" y="1669"/>
                  </a:cubicBezTo>
                  <a:cubicBezTo>
                    <a:pt x="4673" y="1669"/>
                    <a:pt x="4678" y="1670"/>
                    <a:pt x="4685" y="1670"/>
                  </a:cubicBezTo>
                  <a:cubicBezTo>
                    <a:pt x="4688" y="1670"/>
                    <a:pt x="4691" y="1669"/>
                    <a:pt x="4695" y="1669"/>
                  </a:cubicBezTo>
                  <a:cubicBezTo>
                    <a:pt x="4714" y="1665"/>
                    <a:pt x="4718" y="1655"/>
                    <a:pt x="4737" y="1655"/>
                  </a:cubicBezTo>
                  <a:cubicBezTo>
                    <a:pt x="4737" y="1655"/>
                    <a:pt x="4738" y="1655"/>
                    <a:pt x="4738" y="1655"/>
                  </a:cubicBezTo>
                  <a:cubicBezTo>
                    <a:pt x="4743" y="1655"/>
                    <a:pt x="4752" y="1657"/>
                    <a:pt x="4760" y="1657"/>
                  </a:cubicBezTo>
                  <a:cubicBezTo>
                    <a:pt x="4766" y="1657"/>
                    <a:pt x="4770" y="1655"/>
                    <a:pt x="4771" y="1650"/>
                  </a:cubicBezTo>
                  <a:cubicBezTo>
                    <a:pt x="4772" y="1644"/>
                    <a:pt x="4772" y="1633"/>
                    <a:pt x="4791" y="1633"/>
                  </a:cubicBezTo>
                  <a:cubicBezTo>
                    <a:pt x="4792" y="1633"/>
                    <a:pt x="4793" y="1633"/>
                    <a:pt x="4793" y="1633"/>
                  </a:cubicBezTo>
                  <a:cubicBezTo>
                    <a:pt x="4803" y="1633"/>
                    <a:pt x="4806" y="1635"/>
                    <a:pt x="4814" y="1635"/>
                  </a:cubicBezTo>
                  <a:cubicBezTo>
                    <a:pt x="4817" y="1635"/>
                    <a:pt x="4820" y="1635"/>
                    <a:pt x="4825" y="1634"/>
                  </a:cubicBezTo>
                  <a:cubicBezTo>
                    <a:pt x="4830" y="1633"/>
                    <a:pt x="4869" y="1623"/>
                    <a:pt x="4869" y="1619"/>
                  </a:cubicBezTo>
                  <a:cubicBezTo>
                    <a:pt x="4869" y="1615"/>
                    <a:pt x="4851" y="1607"/>
                    <a:pt x="4874" y="1601"/>
                  </a:cubicBezTo>
                  <a:cubicBezTo>
                    <a:pt x="4876" y="1601"/>
                    <a:pt x="4878" y="1601"/>
                    <a:pt x="4879" y="1601"/>
                  </a:cubicBezTo>
                  <a:cubicBezTo>
                    <a:pt x="4888" y="1601"/>
                    <a:pt x="4883" y="1610"/>
                    <a:pt x="4889" y="1612"/>
                  </a:cubicBezTo>
                  <a:cubicBezTo>
                    <a:pt x="4888" y="1611"/>
                    <a:pt x="4901" y="1596"/>
                    <a:pt x="4903" y="1594"/>
                  </a:cubicBezTo>
                  <a:cubicBezTo>
                    <a:pt x="4908" y="1590"/>
                    <a:pt x="4912" y="1588"/>
                    <a:pt x="4915" y="1588"/>
                  </a:cubicBezTo>
                  <a:cubicBezTo>
                    <a:pt x="4917" y="1588"/>
                    <a:pt x="4920" y="1589"/>
                    <a:pt x="4923" y="1590"/>
                  </a:cubicBezTo>
                  <a:cubicBezTo>
                    <a:pt x="4924" y="1591"/>
                    <a:pt x="4927" y="1591"/>
                    <a:pt x="4930" y="1591"/>
                  </a:cubicBezTo>
                  <a:cubicBezTo>
                    <a:pt x="4945" y="1591"/>
                    <a:pt x="4973" y="1584"/>
                    <a:pt x="4984" y="1579"/>
                  </a:cubicBezTo>
                  <a:cubicBezTo>
                    <a:pt x="4999" y="1570"/>
                    <a:pt x="4976" y="1558"/>
                    <a:pt x="4983" y="1555"/>
                  </a:cubicBezTo>
                  <a:cubicBezTo>
                    <a:pt x="4986" y="1554"/>
                    <a:pt x="4989" y="1553"/>
                    <a:pt x="4991" y="1553"/>
                  </a:cubicBezTo>
                  <a:cubicBezTo>
                    <a:pt x="4996" y="1553"/>
                    <a:pt x="4999" y="1556"/>
                    <a:pt x="5004" y="1557"/>
                  </a:cubicBezTo>
                  <a:cubicBezTo>
                    <a:pt x="5005" y="1557"/>
                    <a:pt x="5006" y="1557"/>
                    <a:pt x="5008" y="1557"/>
                  </a:cubicBezTo>
                  <a:cubicBezTo>
                    <a:pt x="5017" y="1557"/>
                    <a:pt x="5027" y="1555"/>
                    <a:pt x="5037" y="1552"/>
                  </a:cubicBezTo>
                  <a:cubicBezTo>
                    <a:pt x="5052" y="1547"/>
                    <a:pt x="5086" y="1549"/>
                    <a:pt x="5096" y="1542"/>
                  </a:cubicBezTo>
                  <a:cubicBezTo>
                    <a:pt x="5101" y="1539"/>
                    <a:pt x="5107" y="1527"/>
                    <a:pt x="5114" y="1527"/>
                  </a:cubicBezTo>
                  <a:cubicBezTo>
                    <a:pt x="5114" y="1527"/>
                    <a:pt x="5114" y="1527"/>
                    <a:pt x="5115" y="1527"/>
                  </a:cubicBezTo>
                  <a:cubicBezTo>
                    <a:pt x="5119" y="1528"/>
                    <a:pt x="5121" y="1530"/>
                    <a:pt x="5125" y="1530"/>
                  </a:cubicBezTo>
                  <a:cubicBezTo>
                    <a:pt x="5127" y="1530"/>
                    <a:pt x="5129" y="1529"/>
                    <a:pt x="5132" y="1528"/>
                  </a:cubicBezTo>
                  <a:cubicBezTo>
                    <a:pt x="5157" y="1520"/>
                    <a:pt x="5161" y="1500"/>
                    <a:pt x="5184" y="1490"/>
                  </a:cubicBezTo>
                  <a:cubicBezTo>
                    <a:pt x="5191" y="1487"/>
                    <a:pt x="5198" y="1486"/>
                    <a:pt x="5204" y="1486"/>
                  </a:cubicBezTo>
                  <a:cubicBezTo>
                    <a:pt x="5214" y="1486"/>
                    <a:pt x="5223" y="1489"/>
                    <a:pt x="5232" y="1489"/>
                  </a:cubicBezTo>
                  <a:cubicBezTo>
                    <a:pt x="5236" y="1489"/>
                    <a:pt x="5239" y="1488"/>
                    <a:pt x="5243" y="1487"/>
                  </a:cubicBezTo>
                  <a:cubicBezTo>
                    <a:pt x="5250" y="1485"/>
                    <a:pt x="5239" y="1481"/>
                    <a:pt x="5235" y="1481"/>
                  </a:cubicBezTo>
                  <a:cubicBezTo>
                    <a:pt x="5235" y="1481"/>
                    <a:pt x="5235" y="1481"/>
                    <a:pt x="5234" y="1481"/>
                  </a:cubicBezTo>
                  <a:cubicBezTo>
                    <a:pt x="5239" y="1479"/>
                    <a:pt x="5242" y="1479"/>
                    <a:pt x="5245" y="1479"/>
                  </a:cubicBezTo>
                  <a:cubicBezTo>
                    <a:pt x="5250" y="1479"/>
                    <a:pt x="5253" y="1480"/>
                    <a:pt x="5257" y="1480"/>
                  </a:cubicBezTo>
                  <a:cubicBezTo>
                    <a:pt x="5261" y="1480"/>
                    <a:pt x="5264" y="1479"/>
                    <a:pt x="5268" y="1477"/>
                  </a:cubicBezTo>
                  <a:cubicBezTo>
                    <a:pt x="5283" y="1470"/>
                    <a:pt x="5293" y="1463"/>
                    <a:pt x="5310" y="1456"/>
                  </a:cubicBezTo>
                  <a:lnTo>
                    <a:pt x="5310" y="1456"/>
                  </a:lnTo>
                  <a:cubicBezTo>
                    <a:pt x="5310" y="1456"/>
                    <a:pt x="5309" y="1456"/>
                    <a:pt x="5309" y="1456"/>
                  </a:cubicBezTo>
                  <a:cubicBezTo>
                    <a:pt x="5309" y="1456"/>
                    <a:pt x="5310" y="1456"/>
                    <a:pt x="5311" y="1456"/>
                  </a:cubicBezTo>
                  <a:lnTo>
                    <a:pt x="5311" y="1456"/>
                  </a:lnTo>
                  <a:cubicBezTo>
                    <a:pt x="5311" y="1456"/>
                    <a:pt x="5311" y="1456"/>
                    <a:pt x="5310" y="1456"/>
                  </a:cubicBezTo>
                  <a:lnTo>
                    <a:pt x="5310" y="1456"/>
                  </a:lnTo>
                  <a:cubicBezTo>
                    <a:pt x="5314" y="1454"/>
                    <a:pt x="5325" y="1449"/>
                    <a:pt x="5329" y="1445"/>
                  </a:cubicBezTo>
                  <a:cubicBezTo>
                    <a:pt x="5336" y="1439"/>
                    <a:pt x="5342" y="1438"/>
                    <a:pt x="5351" y="1435"/>
                  </a:cubicBezTo>
                  <a:cubicBezTo>
                    <a:pt x="5369" y="1432"/>
                    <a:pt x="5391" y="1422"/>
                    <a:pt x="5406" y="1412"/>
                  </a:cubicBezTo>
                  <a:cubicBezTo>
                    <a:pt x="5411" y="1409"/>
                    <a:pt x="5425" y="1392"/>
                    <a:pt x="5430" y="1392"/>
                  </a:cubicBezTo>
                  <a:cubicBezTo>
                    <a:pt x="5430" y="1392"/>
                    <a:pt x="5431" y="1392"/>
                    <a:pt x="5431" y="1393"/>
                  </a:cubicBezTo>
                  <a:cubicBezTo>
                    <a:pt x="5434" y="1398"/>
                    <a:pt x="5437" y="1403"/>
                    <a:pt x="5442" y="1403"/>
                  </a:cubicBezTo>
                  <a:cubicBezTo>
                    <a:pt x="5447" y="1403"/>
                    <a:pt x="5453" y="1400"/>
                    <a:pt x="5461" y="1392"/>
                  </a:cubicBezTo>
                  <a:cubicBezTo>
                    <a:pt x="5467" y="1387"/>
                    <a:pt x="5472" y="1379"/>
                    <a:pt x="5478" y="1373"/>
                  </a:cubicBezTo>
                  <a:lnTo>
                    <a:pt x="5478" y="1373"/>
                  </a:lnTo>
                  <a:cubicBezTo>
                    <a:pt x="5477" y="1376"/>
                    <a:pt x="5478" y="1379"/>
                    <a:pt x="5479" y="1380"/>
                  </a:cubicBezTo>
                  <a:cubicBezTo>
                    <a:pt x="5487" y="1376"/>
                    <a:pt x="5502" y="1370"/>
                    <a:pt x="5499" y="1365"/>
                  </a:cubicBezTo>
                  <a:cubicBezTo>
                    <a:pt x="5499" y="1365"/>
                    <a:pt x="5494" y="1364"/>
                    <a:pt x="5490" y="1364"/>
                  </a:cubicBezTo>
                  <a:cubicBezTo>
                    <a:pt x="5489" y="1364"/>
                    <a:pt x="5488" y="1364"/>
                    <a:pt x="5487" y="1364"/>
                  </a:cubicBezTo>
                  <a:lnTo>
                    <a:pt x="5487" y="1364"/>
                  </a:lnTo>
                  <a:cubicBezTo>
                    <a:pt x="5494" y="1359"/>
                    <a:pt x="5502" y="1356"/>
                    <a:pt x="5511" y="1355"/>
                  </a:cubicBezTo>
                  <a:cubicBezTo>
                    <a:pt x="5513" y="1355"/>
                    <a:pt x="5516" y="1355"/>
                    <a:pt x="5518" y="1355"/>
                  </a:cubicBezTo>
                  <a:cubicBezTo>
                    <a:pt x="5521" y="1355"/>
                    <a:pt x="5525" y="1355"/>
                    <a:pt x="5528" y="1355"/>
                  </a:cubicBezTo>
                  <a:cubicBezTo>
                    <a:pt x="5536" y="1355"/>
                    <a:pt x="5544" y="1355"/>
                    <a:pt x="5553" y="1352"/>
                  </a:cubicBezTo>
                  <a:cubicBezTo>
                    <a:pt x="5569" y="1347"/>
                    <a:pt x="5569" y="1341"/>
                    <a:pt x="5579" y="1336"/>
                  </a:cubicBezTo>
                  <a:cubicBezTo>
                    <a:pt x="5590" y="1332"/>
                    <a:pt x="5601" y="1335"/>
                    <a:pt x="5613" y="1329"/>
                  </a:cubicBezTo>
                  <a:cubicBezTo>
                    <a:pt x="5616" y="1328"/>
                    <a:pt x="5617" y="1322"/>
                    <a:pt x="5619" y="1319"/>
                  </a:cubicBezTo>
                  <a:cubicBezTo>
                    <a:pt x="5626" y="1311"/>
                    <a:pt x="5636" y="1310"/>
                    <a:pt x="5646" y="1310"/>
                  </a:cubicBezTo>
                  <a:cubicBezTo>
                    <a:pt x="5648" y="1310"/>
                    <a:pt x="5651" y="1310"/>
                    <a:pt x="5654" y="1310"/>
                  </a:cubicBezTo>
                  <a:cubicBezTo>
                    <a:pt x="5660" y="1310"/>
                    <a:pt x="5665" y="1309"/>
                    <a:pt x="5669" y="1307"/>
                  </a:cubicBezTo>
                  <a:lnTo>
                    <a:pt x="5669" y="1307"/>
                  </a:lnTo>
                  <a:cubicBezTo>
                    <a:pt x="5669" y="1307"/>
                    <a:pt x="5668" y="1307"/>
                    <a:pt x="5667" y="1307"/>
                  </a:cubicBezTo>
                  <a:cubicBezTo>
                    <a:pt x="5660" y="1307"/>
                    <a:pt x="5650" y="1289"/>
                    <a:pt x="5679" y="1286"/>
                  </a:cubicBezTo>
                  <a:cubicBezTo>
                    <a:pt x="5697" y="1284"/>
                    <a:pt x="5692" y="1286"/>
                    <a:pt x="5714" y="1276"/>
                  </a:cubicBezTo>
                  <a:cubicBezTo>
                    <a:pt x="5718" y="1274"/>
                    <a:pt x="5721" y="1274"/>
                    <a:pt x="5723" y="1274"/>
                  </a:cubicBezTo>
                  <a:cubicBezTo>
                    <a:pt x="5726" y="1274"/>
                    <a:pt x="5727" y="1275"/>
                    <a:pt x="5729" y="1278"/>
                  </a:cubicBezTo>
                  <a:cubicBezTo>
                    <a:pt x="5722" y="1264"/>
                    <a:pt x="5781" y="1247"/>
                    <a:pt x="5776" y="1235"/>
                  </a:cubicBezTo>
                  <a:lnTo>
                    <a:pt x="5776" y="1235"/>
                  </a:lnTo>
                  <a:cubicBezTo>
                    <a:pt x="5776" y="1236"/>
                    <a:pt x="5777" y="1236"/>
                    <a:pt x="5779" y="1236"/>
                  </a:cubicBezTo>
                  <a:cubicBezTo>
                    <a:pt x="5789" y="1236"/>
                    <a:pt x="5818" y="1218"/>
                    <a:pt x="5826" y="1213"/>
                  </a:cubicBezTo>
                  <a:cubicBezTo>
                    <a:pt x="5835" y="1208"/>
                    <a:pt x="5845" y="1201"/>
                    <a:pt x="5852" y="1194"/>
                  </a:cubicBezTo>
                  <a:cubicBezTo>
                    <a:pt x="5852" y="1194"/>
                    <a:pt x="5852" y="1194"/>
                    <a:pt x="5852" y="1194"/>
                  </a:cubicBezTo>
                  <a:cubicBezTo>
                    <a:pt x="5852" y="1194"/>
                    <a:pt x="5856" y="1182"/>
                    <a:pt x="5857" y="1182"/>
                  </a:cubicBezTo>
                  <a:cubicBezTo>
                    <a:pt x="5857" y="1182"/>
                    <a:pt x="5857" y="1182"/>
                    <a:pt x="5857" y="1182"/>
                  </a:cubicBezTo>
                  <a:cubicBezTo>
                    <a:pt x="5865" y="1183"/>
                    <a:pt x="5866" y="1194"/>
                    <a:pt x="5867" y="1199"/>
                  </a:cubicBezTo>
                  <a:cubicBezTo>
                    <a:pt x="5874" y="1191"/>
                    <a:pt x="5883" y="1182"/>
                    <a:pt x="5882" y="1175"/>
                  </a:cubicBezTo>
                  <a:cubicBezTo>
                    <a:pt x="5881" y="1168"/>
                    <a:pt x="5879" y="1160"/>
                    <a:pt x="5896" y="1149"/>
                  </a:cubicBezTo>
                  <a:cubicBezTo>
                    <a:pt x="5898" y="1152"/>
                    <a:pt x="5899" y="1166"/>
                    <a:pt x="5904" y="1166"/>
                  </a:cubicBezTo>
                  <a:cubicBezTo>
                    <a:pt x="5904" y="1166"/>
                    <a:pt x="5905" y="1166"/>
                    <a:pt x="5905" y="1166"/>
                  </a:cubicBezTo>
                  <a:cubicBezTo>
                    <a:pt x="5915" y="1164"/>
                    <a:pt x="5922" y="1150"/>
                    <a:pt x="5922" y="1146"/>
                  </a:cubicBezTo>
                  <a:cubicBezTo>
                    <a:pt x="5931" y="1141"/>
                    <a:pt x="5939" y="1136"/>
                    <a:pt x="5948" y="1133"/>
                  </a:cubicBezTo>
                  <a:cubicBezTo>
                    <a:pt x="5953" y="1132"/>
                    <a:pt x="5963" y="1132"/>
                    <a:pt x="5970" y="1128"/>
                  </a:cubicBezTo>
                  <a:cubicBezTo>
                    <a:pt x="5980" y="1121"/>
                    <a:pt x="5974" y="1109"/>
                    <a:pt x="5982" y="1105"/>
                  </a:cubicBezTo>
                  <a:cubicBezTo>
                    <a:pt x="5984" y="1105"/>
                    <a:pt x="5991" y="1105"/>
                    <a:pt x="5996" y="1103"/>
                  </a:cubicBezTo>
                  <a:cubicBezTo>
                    <a:pt x="6002" y="1101"/>
                    <a:pt x="6008" y="1098"/>
                    <a:pt x="6013" y="1094"/>
                  </a:cubicBezTo>
                  <a:cubicBezTo>
                    <a:pt x="6029" y="1084"/>
                    <a:pt x="6037" y="1074"/>
                    <a:pt x="6051" y="1063"/>
                  </a:cubicBezTo>
                  <a:cubicBezTo>
                    <a:pt x="6062" y="1054"/>
                    <a:pt x="6070" y="1057"/>
                    <a:pt x="6079" y="1047"/>
                  </a:cubicBezTo>
                  <a:cubicBezTo>
                    <a:pt x="6084" y="1040"/>
                    <a:pt x="6086" y="1036"/>
                    <a:pt x="6083" y="1032"/>
                  </a:cubicBezTo>
                  <a:lnTo>
                    <a:pt x="6083" y="1032"/>
                  </a:lnTo>
                  <a:cubicBezTo>
                    <a:pt x="6086" y="1037"/>
                    <a:pt x="6089" y="1040"/>
                    <a:pt x="6093" y="1040"/>
                  </a:cubicBezTo>
                  <a:cubicBezTo>
                    <a:pt x="6097" y="1040"/>
                    <a:pt x="6102" y="1037"/>
                    <a:pt x="6112" y="1029"/>
                  </a:cubicBezTo>
                  <a:cubicBezTo>
                    <a:pt x="6111" y="1029"/>
                    <a:pt x="6108" y="1025"/>
                    <a:pt x="6108" y="1025"/>
                  </a:cubicBezTo>
                  <a:lnTo>
                    <a:pt x="6108" y="1025"/>
                  </a:lnTo>
                  <a:cubicBezTo>
                    <a:pt x="6108" y="1025"/>
                    <a:pt x="6108" y="1025"/>
                    <a:pt x="6108" y="1025"/>
                  </a:cubicBezTo>
                  <a:cubicBezTo>
                    <a:pt x="6121" y="1015"/>
                    <a:pt x="6164" y="984"/>
                    <a:pt x="6169" y="974"/>
                  </a:cubicBezTo>
                  <a:cubicBezTo>
                    <a:pt x="6169" y="972"/>
                    <a:pt x="6151" y="970"/>
                    <a:pt x="6162" y="963"/>
                  </a:cubicBezTo>
                  <a:cubicBezTo>
                    <a:pt x="6170" y="957"/>
                    <a:pt x="6184" y="953"/>
                    <a:pt x="6194" y="946"/>
                  </a:cubicBezTo>
                  <a:cubicBezTo>
                    <a:pt x="6218" y="931"/>
                    <a:pt x="6245" y="907"/>
                    <a:pt x="6264" y="883"/>
                  </a:cubicBezTo>
                  <a:cubicBezTo>
                    <a:pt x="6274" y="870"/>
                    <a:pt x="6276" y="858"/>
                    <a:pt x="6286" y="844"/>
                  </a:cubicBezTo>
                  <a:cubicBezTo>
                    <a:pt x="6301" y="822"/>
                    <a:pt x="6297" y="822"/>
                    <a:pt x="6296" y="809"/>
                  </a:cubicBezTo>
                  <a:lnTo>
                    <a:pt x="6296" y="809"/>
                  </a:lnTo>
                  <a:cubicBezTo>
                    <a:pt x="6296" y="809"/>
                    <a:pt x="6297" y="809"/>
                    <a:pt x="6297" y="809"/>
                  </a:cubicBezTo>
                  <a:cubicBezTo>
                    <a:pt x="6304" y="809"/>
                    <a:pt x="6334" y="790"/>
                    <a:pt x="6329" y="779"/>
                  </a:cubicBezTo>
                  <a:cubicBezTo>
                    <a:pt x="6329" y="778"/>
                    <a:pt x="6328" y="778"/>
                    <a:pt x="6328" y="778"/>
                  </a:cubicBezTo>
                  <a:cubicBezTo>
                    <a:pt x="6321" y="778"/>
                    <a:pt x="6300" y="798"/>
                    <a:pt x="6293" y="798"/>
                  </a:cubicBezTo>
                  <a:cubicBezTo>
                    <a:pt x="6292" y="798"/>
                    <a:pt x="6291" y="797"/>
                    <a:pt x="6291" y="796"/>
                  </a:cubicBezTo>
                  <a:cubicBezTo>
                    <a:pt x="6291" y="796"/>
                    <a:pt x="6318" y="774"/>
                    <a:pt x="6320" y="772"/>
                  </a:cubicBezTo>
                  <a:cubicBezTo>
                    <a:pt x="6330" y="765"/>
                    <a:pt x="6344" y="755"/>
                    <a:pt x="6352" y="755"/>
                  </a:cubicBezTo>
                  <a:cubicBezTo>
                    <a:pt x="6354" y="755"/>
                    <a:pt x="6355" y="755"/>
                    <a:pt x="6356" y="755"/>
                  </a:cubicBezTo>
                  <a:cubicBezTo>
                    <a:pt x="6343" y="749"/>
                    <a:pt x="6363" y="720"/>
                    <a:pt x="6363" y="701"/>
                  </a:cubicBezTo>
                  <a:cubicBezTo>
                    <a:pt x="6368" y="687"/>
                    <a:pt x="6370" y="682"/>
                    <a:pt x="6373" y="682"/>
                  </a:cubicBezTo>
                  <a:cubicBezTo>
                    <a:pt x="6375" y="682"/>
                    <a:pt x="6376" y="684"/>
                    <a:pt x="6379" y="685"/>
                  </a:cubicBezTo>
                  <a:cubicBezTo>
                    <a:pt x="6380" y="686"/>
                    <a:pt x="6380" y="686"/>
                    <a:pt x="6381" y="686"/>
                  </a:cubicBezTo>
                  <a:cubicBezTo>
                    <a:pt x="6386" y="686"/>
                    <a:pt x="6388" y="670"/>
                    <a:pt x="6393" y="670"/>
                  </a:cubicBezTo>
                  <a:cubicBezTo>
                    <a:pt x="6393" y="670"/>
                    <a:pt x="6393" y="670"/>
                    <a:pt x="6393" y="670"/>
                  </a:cubicBezTo>
                  <a:lnTo>
                    <a:pt x="6369" y="663"/>
                  </a:lnTo>
                  <a:cubicBezTo>
                    <a:pt x="6375" y="642"/>
                    <a:pt x="6397" y="638"/>
                    <a:pt x="6396" y="636"/>
                  </a:cubicBezTo>
                  <a:cubicBezTo>
                    <a:pt x="6393" y="620"/>
                    <a:pt x="6382" y="597"/>
                    <a:pt x="6391" y="579"/>
                  </a:cubicBezTo>
                  <a:cubicBezTo>
                    <a:pt x="6395" y="570"/>
                    <a:pt x="6398" y="540"/>
                    <a:pt x="6396" y="518"/>
                  </a:cubicBezTo>
                  <a:cubicBezTo>
                    <a:pt x="6394" y="510"/>
                    <a:pt x="6392" y="504"/>
                    <a:pt x="6389" y="500"/>
                  </a:cubicBezTo>
                  <a:lnTo>
                    <a:pt x="6389" y="500"/>
                  </a:lnTo>
                  <a:lnTo>
                    <a:pt x="6375" y="522"/>
                  </a:lnTo>
                  <a:cubicBezTo>
                    <a:pt x="6376" y="520"/>
                    <a:pt x="6376" y="516"/>
                    <a:pt x="6375" y="510"/>
                  </a:cubicBezTo>
                  <a:cubicBezTo>
                    <a:pt x="6373" y="505"/>
                    <a:pt x="6371" y="502"/>
                    <a:pt x="6370" y="500"/>
                  </a:cubicBezTo>
                  <a:lnTo>
                    <a:pt x="6370" y="500"/>
                  </a:lnTo>
                  <a:lnTo>
                    <a:pt x="6365" y="505"/>
                  </a:lnTo>
                  <a:lnTo>
                    <a:pt x="6365" y="505"/>
                  </a:lnTo>
                  <a:cubicBezTo>
                    <a:pt x="6366" y="502"/>
                    <a:pt x="6367" y="500"/>
                    <a:pt x="6368" y="500"/>
                  </a:cubicBezTo>
                  <a:cubicBezTo>
                    <a:pt x="6369" y="500"/>
                    <a:pt x="6369" y="500"/>
                    <a:pt x="6370" y="500"/>
                  </a:cubicBezTo>
                  <a:lnTo>
                    <a:pt x="6370" y="500"/>
                  </a:lnTo>
                  <a:lnTo>
                    <a:pt x="6381" y="490"/>
                  </a:lnTo>
                  <a:lnTo>
                    <a:pt x="6381" y="490"/>
                  </a:lnTo>
                  <a:cubicBezTo>
                    <a:pt x="6382" y="493"/>
                    <a:pt x="6383" y="494"/>
                    <a:pt x="6384" y="495"/>
                  </a:cubicBezTo>
                  <a:cubicBezTo>
                    <a:pt x="6386" y="496"/>
                    <a:pt x="6387" y="498"/>
                    <a:pt x="6389" y="500"/>
                  </a:cubicBezTo>
                  <a:lnTo>
                    <a:pt x="6389" y="500"/>
                  </a:lnTo>
                  <a:lnTo>
                    <a:pt x="6410" y="465"/>
                  </a:lnTo>
                  <a:lnTo>
                    <a:pt x="6410" y="465"/>
                  </a:lnTo>
                  <a:lnTo>
                    <a:pt x="6381" y="490"/>
                  </a:lnTo>
                  <a:lnTo>
                    <a:pt x="6381" y="490"/>
                  </a:lnTo>
                  <a:cubicBezTo>
                    <a:pt x="6377" y="480"/>
                    <a:pt x="6373" y="454"/>
                    <a:pt x="6363" y="448"/>
                  </a:cubicBezTo>
                  <a:cubicBezTo>
                    <a:pt x="6344" y="432"/>
                    <a:pt x="6362" y="422"/>
                    <a:pt x="6356" y="409"/>
                  </a:cubicBezTo>
                  <a:cubicBezTo>
                    <a:pt x="6349" y="394"/>
                    <a:pt x="6337" y="391"/>
                    <a:pt x="6329" y="378"/>
                  </a:cubicBezTo>
                  <a:cubicBezTo>
                    <a:pt x="6320" y="361"/>
                    <a:pt x="6324" y="364"/>
                    <a:pt x="6330" y="363"/>
                  </a:cubicBezTo>
                  <a:cubicBezTo>
                    <a:pt x="6337" y="362"/>
                    <a:pt x="6314" y="344"/>
                    <a:pt x="6313" y="343"/>
                  </a:cubicBezTo>
                  <a:cubicBezTo>
                    <a:pt x="6303" y="338"/>
                    <a:pt x="6303" y="334"/>
                    <a:pt x="6299" y="327"/>
                  </a:cubicBezTo>
                  <a:cubicBezTo>
                    <a:pt x="6296" y="324"/>
                    <a:pt x="6294" y="322"/>
                    <a:pt x="6291" y="322"/>
                  </a:cubicBezTo>
                  <a:cubicBezTo>
                    <a:pt x="6286" y="322"/>
                    <a:pt x="6282" y="329"/>
                    <a:pt x="6279" y="329"/>
                  </a:cubicBezTo>
                  <a:cubicBezTo>
                    <a:pt x="6276" y="329"/>
                    <a:pt x="6274" y="326"/>
                    <a:pt x="6273" y="316"/>
                  </a:cubicBezTo>
                  <a:cubicBezTo>
                    <a:pt x="6269" y="299"/>
                    <a:pt x="6249" y="279"/>
                    <a:pt x="6231" y="277"/>
                  </a:cubicBezTo>
                  <a:cubicBezTo>
                    <a:pt x="6211" y="273"/>
                    <a:pt x="6199" y="268"/>
                    <a:pt x="6197" y="249"/>
                  </a:cubicBezTo>
                  <a:cubicBezTo>
                    <a:pt x="6196" y="236"/>
                    <a:pt x="6148" y="229"/>
                    <a:pt x="6143" y="216"/>
                  </a:cubicBezTo>
                  <a:lnTo>
                    <a:pt x="6143" y="216"/>
                  </a:lnTo>
                  <a:cubicBezTo>
                    <a:pt x="6143" y="218"/>
                    <a:pt x="6140" y="219"/>
                    <a:pt x="6135" y="219"/>
                  </a:cubicBezTo>
                  <a:cubicBezTo>
                    <a:pt x="6119" y="219"/>
                    <a:pt x="6086" y="210"/>
                    <a:pt x="6106" y="205"/>
                  </a:cubicBezTo>
                  <a:cubicBezTo>
                    <a:pt x="6114" y="190"/>
                    <a:pt x="6082" y="190"/>
                    <a:pt x="6064" y="183"/>
                  </a:cubicBezTo>
                  <a:cubicBezTo>
                    <a:pt x="6053" y="179"/>
                    <a:pt x="6039" y="175"/>
                    <a:pt x="6031" y="168"/>
                  </a:cubicBezTo>
                  <a:cubicBezTo>
                    <a:pt x="6025" y="164"/>
                    <a:pt x="6030" y="163"/>
                    <a:pt x="6022" y="159"/>
                  </a:cubicBezTo>
                  <a:cubicBezTo>
                    <a:pt x="6013" y="155"/>
                    <a:pt x="5988" y="147"/>
                    <a:pt x="5975" y="147"/>
                  </a:cubicBezTo>
                  <a:cubicBezTo>
                    <a:pt x="5971" y="147"/>
                    <a:pt x="5968" y="148"/>
                    <a:pt x="5967" y="150"/>
                  </a:cubicBezTo>
                  <a:lnTo>
                    <a:pt x="5967" y="150"/>
                  </a:lnTo>
                  <a:cubicBezTo>
                    <a:pt x="5970" y="144"/>
                    <a:pt x="5974" y="139"/>
                    <a:pt x="5957" y="132"/>
                  </a:cubicBezTo>
                  <a:cubicBezTo>
                    <a:pt x="5946" y="128"/>
                    <a:pt x="5926" y="133"/>
                    <a:pt x="5923" y="125"/>
                  </a:cubicBezTo>
                  <a:cubicBezTo>
                    <a:pt x="5923" y="125"/>
                    <a:pt x="5918" y="124"/>
                    <a:pt x="5914" y="124"/>
                  </a:cubicBezTo>
                  <a:cubicBezTo>
                    <a:pt x="5912" y="124"/>
                    <a:pt x="5911" y="124"/>
                    <a:pt x="5910" y="125"/>
                  </a:cubicBezTo>
                  <a:cubicBezTo>
                    <a:pt x="5910" y="126"/>
                    <a:pt x="5909" y="126"/>
                    <a:pt x="5908" y="126"/>
                  </a:cubicBezTo>
                  <a:cubicBezTo>
                    <a:pt x="5905" y="126"/>
                    <a:pt x="5899" y="123"/>
                    <a:pt x="5896" y="121"/>
                  </a:cubicBezTo>
                  <a:cubicBezTo>
                    <a:pt x="5885" y="115"/>
                    <a:pt x="5870" y="107"/>
                    <a:pt x="5860" y="107"/>
                  </a:cubicBezTo>
                  <a:cubicBezTo>
                    <a:pt x="5854" y="107"/>
                    <a:pt x="5850" y="109"/>
                    <a:pt x="5848" y="115"/>
                  </a:cubicBezTo>
                  <a:lnTo>
                    <a:pt x="5848" y="115"/>
                  </a:lnTo>
                  <a:cubicBezTo>
                    <a:pt x="5849" y="112"/>
                    <a:pt x="5852" y="101"/>
                    <a:pt x="5840" y="101"/>
                  </a:cubicBezTo>
                  <a:cubicBezTo>
                    <a:pt x="5840" y="101"/>
                    <a:pt x="5839" y="101"/>
                    <a:pt x="5838" y="101"/>
                  </a:cubicBezTo>
                  <a:cubicBezTo>
                    <a:pt x="5829" y="102"/>
                    <a:pt x="5827" y="104"/>
                    <a:pt x="5823" y="104"/>
                  </a:cubicBezTo>
                  <a:cubicBezTo>
                    <a:pt x="5820" y="104"/>
                    <a:pt x="5816" y="103"/>
                    <a:pt x="5809" y="101"/>
                  </a:cubicBezTo>
                  <a:lnTo>
                    <a:pt x="5809" y="101"/>
                  </a:lnTo>
                  <a:cubicBezTo>
                    <a:pt x="5810" y="102"/>
                    <a:pt x="5811" y="102"/>
                    <a:pt x="5812" y="102"/>
                  </a:cubicBezTo>
                  <a:cubicBezTo>
                    <a:pt x="5819" y="102"/>
                    <a:pt x="5819" y="91"/>
                    <a:pt x="5805" y="87"/>
                  </a:cubicBezTo>
                  <a:cubicBezTo>
                    <a:pt x="5794" y="85"/>
                    <a:pt x="5781" y="83"/>
                    <a:pt x="5770" y="82"/>
                  </a:cubicBezTo>
                  <a:cubicBezTo>
                    <a:pt x="5764" y="82"/>
                    <a:pt x="5760" y="81"/>
                    <a:pt x="5757" y="81"/>
                  </a:cubicBezTo>
                  <a:cubicBezTo>
                    <a:pt x="5744" y="81"/>
                    <a:pt x="5743" y="84"/>
                    <a:pt x="5740" y="92"/>
                  </a:cubicBezTo>
                  <a:cubicBezTo>
                    <a:pt x="5718" y="86"/>
                    <a:pt x="5723" y="86"/>
                    <a:pt x="5718" y="78"/>
                  </a:cubicBezTo>
                  <a:cubicBezTo>
                    <a:pt x="5718" y="78"/>
                    <a:pt x="5704" y="86"/>
                    <a:pt x="5703" y="88"/>
                  </a:cubicBezTo>
                  <a:cubicBezTo>
                    <a:pt x="5705" y="79"/>
                    <a:pt x="5702" y="71"/>
                    <a:pt x="5697" y="60"/>
                  </a:cubicBezTo>
                  <a:cubicBezTo>
                    <a:pt x="5684" y="63"/>
                    <a:pt x="5674" y="66"/>
                    <a:pt x="5663" y="70"/>
                  </a:cubicBezTo>
                  <a:cubicBezTo>
                    <a:pt x="5658" y="72"/>
                    <a:pt x="5653" y="73"/>
                    <a:pt x="5648" y="73"/>
                  </a:cubicBezTo>
                  <a:cubicBezTo>
                    <a:pt x="5634" y="73"/>
                    <a:pt x="5617" y="67"/>
                    <a:pt x="5602" y="63"/>
                  </a:cubicBezTo>
                  <a:cubicBezTo>
                    <a:pt x="5594" y="61"/>
                    <a:pt x="5571" y="54"/>
                    <a:pt x="5557" y="54"/>
                  </a:cubicBezTo>
                  <a:cubicBezTo>
                    <a:pt x="5552" y="54"/>
                    <a:pt x="5549" y="55"/>
                    <a:pt x="5548" y="58"/>
                  </a:cubicBezTo>
                  <a:cubicBezTo>
                    <a:pt x="5544" y="65"/>
                    <a:pt x="5544" y="72"/>
                    <a:pt x="5544" y="80"/>
                  </a:cubicBezTo>
                  <a:cubicBezTo>
                    <a:pt x="5526" y="78"/>
                    <a:pt x="5533" y="65"/>
                    <a:pt x="5534" y="60"/>
                  </a:cubicBezTo>
                  <a:lnTo>
                    <a:pt x="5534" y="60"/>
                  </a:lnTo>
                  <a:cubicBezTo>
                    <a:pt x="5534" y="61"/>
                    <a:pt x="5533" y="61"/>
                    <a:pt x="5531" y="61"/>
                  </a:cubicBezTo>
                  <a:cubicBezTo>
                    <a:pt x="5525" y="61"/>
                    <a:pt x="5511" y="51"/>
                    <a:pt x="5511" y="47"/>
                  </a:cubicBezTo>
                  <a:cubicBezTo>
                    <a:pt x="5512" y="44"/>
                    <a:pt x="5514" y="37"/>
                    <a:pt x="5501" y="35"/>
                  </a:cubicBezTo>
                  <a:lnTo>
                    <a:pt x="5497" y="59"/>
                  </a:lnTo>
                  <a:cubicBezTo>
                    <a:pt x="5499" y="46"/>
                    <a:pt x="5434" y="39"/>
                    <a:pt x="5415" y="36"/>
                  </a:cubicBezTo>
                  <a:lnTo>
                    <a:pt x="5415" y="36"/>
                  </a:lnTo>
                  <a:cubicBezTo>
                    <a:pt x="5427" y="38"/>
                    <a:pt x="5426" y="45"/>
                    <a:pt x="5425" y="49"/>
                  </a:cubicBezTo>
                  <a:cubicBezTo>
                    <a:pt x="5405" y="45"/>
                    <a:pt x="5395" y="29"/>
                    <a:pt x="5378" y="29"/>
                  </a:cubicBezTo>
                  <a:cubicBezTo>
                    <a:pt x="5374" y="29"/>
                    <a:pt x="5370" y="30"/>
                    <a:pt x="5365" y="31"/>
                  </a:cubicBezTo>
                  <a:cubicBezTo>
                    <a:pt x="5364" y="33"/>
                    <a:pt x="5351" y="38"/>
                    <a:pt x="5344" y="38"/>
                  </a:cubicBezTo>
                  <a:cubicBezTo>
                    <a:pt x="5341" y="38"/>
                    <a:pt x="5338" y="37"/>
                    <a:pt x="5337" y="35"/>
                  </a:cubicBezTo>
                  <a:cubicBezTo>
                    <a:pt x="5336" y="31"/>
                    <a:pt x="5357" y="21"/>
                    <a:pt x="5338" y="21"/>
                  </a:cubicBezTo>
                  <a:cubicBezTo>
                    <a:pt x="5337" y="21"/>
                    <a:pt x="5336" y="21"/>
                    <a:pt x="5335" y="21"/>
                  </a:cubicBezTo>
                  <a:cubicBezTo>
                    <a:pt x="5323" y="21"/>
                    <a:pt x="5316" y="24"/>
                    <a:pt x="5305" y="24"/>
                  </a:cubicBezTo>
                  <a:cubicBezTo>
                    <a:pt x="5300" y="24"/>
                    <a:pt x="5295" y="23"/>
                    <a:pt x="5289" y="22"/>
                  </a:cubicBezTo>
                  <a:cubicBezTo>
                    <a:pt x="5271" y="18"/>
                    <a:pt x="5256" y="14"/>
                    <a:pt x="5237" y="13"/>
                  </a:cubicBezTo>
                  <a:cubicBezTo>
                    <a:pt x="5236" y="13"/>
                    <a:pt x="5235" y="13"/>
                    <a:pt x="5235" y="13"/>
                  </a:cubicBezTo>
                  <a:cubicBezTo>
                    <a:pt x="5214" y="13"/>
                    <a:pt x="5200" y="23"/>
                    <a:pt x="5225" y="25"/>
                  </a:cubicBezTo>
                  <a:lnTo>
                    <a:pt x="5225" y="25"/>
                  </a:lnTo>
                  <a:cubicBezTo>
                    <a:pt x="5213" y="24"/>
                    <a:pt x="5200" y="24"/>
                    <a:pt x="5188" y="23"/>
                  </a:cubicBezTo>
                  <a:cubicBezTo>
                    <a:pt x="5177" y="20"/>
                    <a:pt x="5172" y="16"/>
                    <a:pt x="5162" y="12"/>
                  </a:cubicBezTo>
                  <a:cubicBezTo>
                    <a:pt x="5160" y="12"/>
                    <a:pt x="5158" y="11"/>
                    <a:pt x="5156" y="11"/>
                  </a:cubicBezTo>
                  <a:cubicBezTo>
                    <a:pt x="5152" y="11"/>
                    <a:pt x="5147" y="13"/>
                    <a:pt x="5143" y="13"/>
                  </a:cubicBezTo>
                  <a:cubicBezTo>
                    <a:pt x="5129" y="15"/>
                    <a:pt x="5133" y="19"/>
                    <a:pt x="5132" y="25"/>
                  </a:cubicBezTo>
                  <a:cubicBezTo>
                    <a:pt x="5135" y="24"/>
                    <a:pt x="5138" y="24"/>
                    <a:pt x="5140" y="24"/>
                  </a:cubicBezTo>
                  <a:cubicBezTo>
                    <a:pt x="5145" y="24"/>
                    <a:pt x="5146" y="26"/>
                    <a:pt x="5140" y="29"/>
                  </a:cubicBezTo>
                  <a:cubicBezTo>
                    <a:pt x="5135" y="32"/>
                    <a:pt x="5127" y="34"/>
                    <a:pt x="5119" y="34"/>
                  </a:cubicBezTo>
                  <a:cubicBezTo>
                    <a:pt x="5117" y="34"/>
                    <a:pt x="5114" y="34"/>
                    <a:pt x="5112" y="33"/>
                  </a:cubicBezTo>
                  <a:cubicBezTo>
                    <a:pt x="5093" y="29"/>
                    <a:pt x="5128" y="16"/>
                    <a:pt x="5104" y="15"/>
                  </a:cubicBezTo>
                  <a:cubicBezTo>
                    <a:pt x="5094" y="15"/>
                    <a:pt x="5041" y="18"/>
                    <a:pt x="5055" y="26"/>
                  </a:cubicBezTo>
                  <a:cubicBezTo>
                    <a:pt x="5066" y="32"/>
                    <a:pt x="5072" y="34"/>
                    <a:pt x="5058" y="39"/>
                  </a:cubicBezTo>
                  <a:cubicBezTo>
                    <a:pt x="5053" y="41"/>
                    <a:pt x="5047" y="43"/>
                    <a:pt x="5040" y="43"/>
                  </a:cubicBezTo>
                  <a:cubicBezTo>
                    <a:pt x="5035" y="43"/>
                    <a:pt x="5031" y="42"/>
                    <a:pt x="5027" y="40"/>
                  </a:cubicBezTo>
                  <a:cubicBezTo>
                    <a:pt x="5012" y="33"/>
                    <a:pt x="5034" y="12"/>
                    <a:pt x="5029" y="10"/>
                  </a:cubicBezTo>
                  <a:cubicBezTo>
                    <a:pt x="5026" y="10"/>
                    <a:pt x="5021" y="9"/>
                    <a:pt x="5017" y="9"/>
                  </a:cubicBezTo>
                  <a:cubicBezTo>
                    <a:pt x="5009" y="9"/>
                    <a:pt x="5000" y="11"/>
                    <a:pt x="4994" y="12"/>
                  </a:cubicBezTo>
                  <a:cubicBezTo>
                    <a:pt x="4982" y="16"/>
                    <a:pt x="4992" y="21"/>
                    <a:pt x="4981" y="24"/>
                  </a:cubicBezTo>
                  <a:cubicBezTo>
                    <a:pt x="4979" y="25"/>
                    <a:pt x="4977" y="26"/>
                    <a:pt x="4975" y="26"/>
                  </a:cubicBezTo>
                  <a:cubicBezTo>
                    <a:pt x="4963" y="26"/>
                    <a:pt x="4964" y="11"/>
                    <a:pt x="4953" y="11"/>
                  </a:cubicBezTo>
                  <a:cubicBezTo>
                    <a:pt x="4952" y="11"/>
                    <a:pt x="4950" y="11"/>
                    <a:pt x="4949" y="11"/>
                  </a:cubicBezTo>
                  <a:cubicBezTo>
                    <a:pt x="4934" y="15"/>
                    <a:pt x="4927" y="22"/>
                    <a:pt x="4925" y="29"/>
                  </a:cubicBezTo>
                  <a:lnTo>
                    <a:pt x="4925" y="29"/>
                  </a:lnTo>
                  <a:cubicBezTo>
                    <a:pt x="4926" y="23"/>
                    <a:pt x="4928" y="17"/>
                    <a:pt x="4922" y="13"/>
                  </a:cubicBezTo>
                  <a:cubicBezTo>
                    <a:pt x="4914" y="8"/>
                    <a:pt x="4897" y="1"/>
                    <a:pt x="4882" y="1"/>
                  </a:cubicBezTo>
                  <a:close/>
                  <a:moveTo>
                    <a:pt x="1525" y="2172"/>
                  </a:moveTo>
                  <a:cubicBezTo>
                    <a:pt x="1525" y="2172"/>
                    <a:pt x="1525" y="2172"/>
                    <a:pt x="1525" y="2172"/>
                  </a:cubicBezTo>
                  <a:lnTo>
                    <a:pt x="1525" y="2172"/>
                  </a:lnTo>
                  <a:cubicBezTo>
                    <a:pt x="1525" y="2172"/>
                    <a:pt x="1525" y="2172"/>
                    <a:pt x="1525" y="2172"/>
                  </a:cubicBezTo>
                  <a:close/>
                  <a:moveTo>
                    <a:pt x="1525" y="2172"/>
                  </a:moveTo>
                  <a:cubicBezTo>
                    <a:pt x="1525" y="2172"/>
                    <a:pt x="1525" y="2173"/>
                    <a:pt x="1524" y="2173"/>
                  </a:cubicBezTo>
                  <a:lnTo>
                    <a:pt x="1524" y="2173"/>
                  </a:lnTo>
                  <a:cubicBezTo>
                    <a:pt x="1525" y="2173"/>
                    <a:pt x="1525" y="2172"/>
                    <a:pt x="1525" y="2172"/>
                  </a:cubicBezTo>
                  <a:close/>
                  <a:moveTo>
                    <a:pt x="2115" y="395"/>
                  </a:moveTo>
                  <a:cubicBezTo>
                    <a:pt x="2115" y="395"/>
                    <a:pt x="2099" y="401"/>
                    <a:pt x="2096" y="401"/>
                  </a:cubicBezTo>
                  <a:cubicBezTo>
                    <a:pt x="2090" y="402"/>
                    <a:pt x="2083" y="403"/>
                    <a:pt x="2077" y="403"/>
                  </a:cubicBezTo>
                  <a:cubicBezTo>
                    <a:pt x="2075" y="403"/>
                    <a:pt x="2072" y="403"/>
                    <a:pt x="2070" y="403"/>
                  </a:cubicBezTo>
                  <a:cubicBezTo>
                    <a:pt x="2049" y="403"/>
                    <a:pt x="2027" y="406"/>
                    <a:pt x="2006" y="414"/>
                  </a:cubicBezTo>
                  <a:cubicBezTo>
                    <a:pt x="1990" y="419"/>
                    <a:pt x="2008" y="428"/>
                    <a:pt x="1988" y="435"/>
                  </a:cubicBezTo>
                  <a:cubicBezTo>
                    <a:pt x="1979" y="439"/>
                    <a:pt x="1971" y="440"/>
                    <a:pt x="1963" y="440"/>
                  </a:cubicBezTo>
                  <a:cubicBezTo>
                    <a:pt x="1960" y="440"/>
                    <a:pt x="1957" y="439"/>
                    <a:pt x="1954" y="439"/>
                  </a:cubicBezTo>
                  <a:cubicBezTo>
                    <a:pt x="1953" y="436"/>
                    <a:pt x="1952" y="435"/>
                    <a:pt x="1949" y="435"/>
                  </a:cubicBezTo>
                  <a:cubicBezTo>
                    <a:pt x="1948" y="435"/>
                    <a:pt x="1945" y="435"/>
                    <a:pt x="1941" y="437"/>
                  </a:cubicBezTo>
                  <a:cubicBezTo>
                    <a:pt x="1923" y="442"/>
                    <a:pt x="1932" y="439"/>
                    <a:pt x="1930" y="448"/>
                  </a:cubicBezTo>
                  <a:cubicBezTo>
                    <a:pt x="1928" y="451"/>
                    <a:pt x="1917" y="457"/>
                    <a:pt x="1911" y="457"/>
                  </a:cubicBezTo>
                  <a:cubicBezTo>
                    <a:pt x="1910" y="457"/>
                    <a:pt x="1910" y="457"/>
                    <a:pt x="1910" y="457"/>
                  </a:cubicBezTo>
                  <a:cubicBezTo>
                    <a:pt x="1898" y="455"/>
                    <a:pt x="1909" y="444"/>
                    <a:pt x="1899" y="444"/>
                  </a:cubicBezTo>
                  <a:cubicBezTo>
                    <a:pt x="1897" y="444"/>
                    <a:pt x="1893" y="444"/>
                    <a:pt x="1889" y="445"/>
                  </a:cubicBezTo>
                  <a:cubicBezTo>
                    <a:pt x="1879" y="448"/>
                    <a:pt x="1858" y="459"/>
                    <a:pt x="1860" y="465"/>
                  </a:cubicBezTo>
                  <a:cubicBezTo>
                    <a:pt x="1855" y="467"/>
                    <a:pt x="1847" y="469"/>
                    <a:pt x="1841" y="471"/>
                  </a:cubicBezTo>
                  <a:cubicBezTo>
                    <a:pt x="1835" y="473"/>
                    <a:pt x="1790" y="496"/>
                    <a:pt x="1785" y="496"/>
                  </a:cubicBezTo>
                  <a:cubicBezTo>
                    <a:pt x="1785" y="496"/>
                    <a:pt x="1785" y="496"/>
                    <a:pt x="1785" y="496"/>
                  </a:cubicBezTo>
                  <a:cubicBezTo>
                    <a:pt x="1774" y="494"/>
                    <a:pt x="1806" y="474"/>
                    <a:pt x="1805" y="471"/>
                  </a:cubicBezTo>
                  <a:lnTo>
                    <a:pt x="1805" y="471"/>
                  </a:lnTo>
                  <a:cubicBezTo>
                    <a:pt x="1806" y="475"/>
                    <a:pt x="1745" y="497"/>
                    <a:pt x="1738" y="502"/>
                  </a:cubicBezTo>
                  <a:cubicBezTo>
                    <a:pt x="1731" y="508"/>
                    <a:pt x="1725" y="510"/>
                    <a:pt x="1717" y="510"/>
                  </a:cubicBezTo>
                  <a:cubicBezTo>
                    <a:pt x="1714" y="510"/>
                    <a:pt x="1711" y="510"/>
                    <a:pt x="1708" y="509"/>
                  </a:cubicBezTo>
                  <a:cubicBezTo>
                    <a:pt x="1705" y="509"/>
                    <a:pt x="1703" y="509"/>
                    <a:pt x="1701" y="509"/>
                  </a:cubicBezTo>
                  <a:cubicBezTo>
                    <a:pt x="1689" y="509"/>
                    <a:pt x="1691" y="515"/>
                    <a:pt x="1681" y="517"/>
                  </a:cubicBezTo>
                  <a:cubicBezTo>
                    <a:pt x="1671" y="520"/>
                    <a:pt x="1667" y="522"/>
                    <a:pt x="1662" y="522"/>
                  </a:cubicBezTo>
                  <a:cubicBezTo>
                    <a:pt x="1660" y="522"/>
                    <a:pt x="1658" y="522"/>
                    <a:pt x="1655" y="521"/>
                  </a:cubicBezTo>
                  <a:cubicBezTo>
                    <a:pt x="1652" y="521"/>
                    <a:pt x="1648" y="522"/>
                    <a:pt x="1644" y="523"/>
                  </a:cubicBezTo>
                  <a:cubicBezTo>
                    <a:pt x="1635" y="527"/>
                    <a:pt x="1631" y="534"/>
                    <a:pt x="1639" y="535"/>
                  </a:cubicBezTo>
                  <a:cubicBezTo>
                    <a:pt x="1643" y="538"/>
                    <a:pt x="1647" y="544"/>
                    <a:pt x="1634" y="546"/>
                  </a:cubicBezTo>
                  <a:cubicBezTo>
                    <a:pt x="1633" y="546"/>
                    <a:pt x="1632" y="546"/>
                    <a:pt x="1631" y="546"/>
                  </a:cubicBezTo>
                  <a:cubicBezTo>
                    <a:pt x="1622" y="546"/>
                    <a:pt x="1618" y="543"/>
                    <a:pt x="1610" y="543"/>
                  </a:cubicBezTo>
                  <a:cubicBezTo>
                    <a:pt x="1608" y="543"/>
                    <a:pt x="1607" y="543"/>
                    <a:pt x="1605" y="543"/>
                  </a:cubicBezTo>
                  <a:cubicBezTo>
                    <a:pt x="1592" y="544"/>
                    <a:pt x="1579" y="552"/>
                    <a:pt x="1569" y="558"/>
                  </a:cubicBezTo>
                  <a:cubicBezTo>
                    <a:pt x="1560" y="561"/>
                    <a:pt x="1552" y="563"/>
                    <a:pt x="1543" y="563"/>
                  </a:cubicBezTo>
                  <a:cubicBezTo>
                    <a:pt x="1541" y="563"/>
                    <a:pt x="1539" y="563"/>
                    <a:pt x="1538" y="563"/>
                  </a:cubicBezTo>
                  <a:cubicBezTo>
                    <a:pt x="1536" y="563"/>
                    <a:pt x="1534" y="563"/>
                    <a:pt x="1532" y="563"/>
                  </a:cubicBezTo>
                  <a:cubicBezTo>
                    <a:pt x="1518" y="568"/>
                    <a:pt x="1523" y="572"/>
                    <a:pt x="1508" y="577"/>
                  </a:cubicBezTo>
                  <a:cubicBezTo>
                    <a:pt x="1498" y="581"/>
                    <a:pt x="1491" y="580"/>
                    <a:pt x="1481" y="582"/>
                  </a:cubicBezTo>
                  <a:cubicBezTo>
                    <a:pt x="1458" y="588"/>
                    <a:pt x="1430" y="600"/>
                    <a:pt x="1413" y="612"/>
                  </a:cubicBezTo>
                  <a:cubicBezTo>
                    <a:pt x="1406" y="617"/>
                    <a:pt x="1402" y="620"/>
                    <a:pt x="1400" y="620"/>
                  </a:cubicBezTo>
                  <a:cubicBezTo>
                    <a:pt x="1398" y="620"/>
                    <a:pt x="1396" y="618"/>
                    <a:pt x="1395" y="615"/>
                  </a:cubicBezTo>
                  <a:cubicBezTo>
                    <a:pt x="1400" y="611"/>
                    <a:pt x="1399" y="610"/>
                    <a:pt x="1396" y="610"/>
                  </a:cubicBezTo>
                  <a:cubicBezTo>
                    <a:pt x="1393" y="610"/>
                    <a:pt x="1386" y="611"/>
                    <a:pt x="1381" y="613"/>
                  </a:cubicBezTo>
                  <a:cubicBezTo>
                    <a:pt x="1369" y="617"/>
                    <a:pt x="1353" y="622"/>
                    <a:pt x="1343" y="629"/>
                  </a:cubicBezTo>
                  <a:cubicBezTo>
                    <a:pt x="1335" y="633"/>
                    <a:pt x="1329" y="641"/>
                    <a:pt x="1315" y="643"/>
                  </a:cubicBezTo>
                  <a:cubicBezTo>
                    <a:pt x="1314" y="641"/>
                    <a:pt x="1312" y="640"/>
                    <a:pt x="1309" y="640"/>
                  </a:cubicBezTo>
                  <a:cubicBezTo>
                    <a:pt x="1299" y="640"/>
                    <a:pt x="1278" y="649"/>
                    <a:pt x="1270" y="653"/>
                  </a:cubicBezTo>
                  <a:cubicBezTo>
                    <a:pt x="1260" y="658"/>
                    <a:pt x="1250" y="675"/>
                    <a:pt x="1245" y="675"/>
                  </a:cubicBezTo>
                  <a:cubicBezTo>
                    <a:pt x="1245" y="675"/>
                    <a:pt x="1244" y="675"/>
                    <a:pt x="1244" y="675"/>
                  </a:cubicBezTo>
                  <a:cubicBezTo>
                    <a:pt x="1237" y="673"/>
                    <a:pt x="1233" y="672"/>
                    <a:pt x="1227" y="672"/>
                  </a:cubicBezTo>
                  <a:cubicBezTo>
                    <a:pt x="1222" y="672"/>
                    <a:pt x="1215" y="673"/>
                    <a:pt x="1205" y="677"/>
                  </a:cubicBezTo>
                  <a:cubicBezTo>
                    <a:pt x="1173" y="687"/>
                    <a:pt x="1141" y="699"/>
                    <a:pt x="1112" y="713"/>
                  </a:cubicBezTo>
                  <a:cubicBezTo>
                    <a:pt x="1101" y="719"/>
                    <a:pt x="1091" y="724"/>
                    <a:pt x="1081" y="729"/>
                  </a:cubicBezTo>
                  <a:cubicBezTo>
                    <a:pt x="1074" y="733"/>
                    <a:pt x="1070" y="739"/>
                    <a:pt x="1065" y="741"/>
                  </a:cubicBezTo>
                  <a:cubicBezTo>
                    <a:pt x="1063" y="742"/>
                    <a:pt x="1061" y="742"/>
                    <a:pt x="1059" y="742"/>
                  </a:cubicBezTo>
                  <a:cubicBezTo>
                    <a:pt x="1053" y="742"/>
                    <a:pt x="1046" y="740"/>
                    <a:pt x="1040" y="740"/>
                  </a:cubicBezTo>
                  <a:cubicBezTo>
                    <a:pt x="1040" y="740"/>
                    <a:pt x="1039" y="740"/>
                    <a:pt x="1038" y="740"/>
                  </a:cubicBezTo>
                  <a:cubicBezTo>
                    <a:pt x="1029" y="741"/>
                    <a:pt x="1017" y="744"/>
                    <a:pt x="1007" y="747"/>
                  </a:cubicBezTo>
                  <a:cubicBezTo>
                    <a:pt x="992" y="753"/>
                    <a:pt x="981" y="759"/>
                    <a:pt x="983" y="766"/>
                  </a:cubicBezTo>
                  <a:cubicBezTo>
                    <a:pt x="983" y="765"/>
                    <a:pt x="982" y="765"/>
                    <a:pt x="982" y="765"/>
                  </a:cubicBezTo>
                  <a:cubicBezTo>
                    <a:pt x="975" y="765"/>
                    <a:pt x="953" y="784"/>
                    <a:pt x="947" y="788"/>
                  </a:cubicBezTo>
                  <a:cubicBezTo>
                    <a:pt x="943" y="789"/>
                    <a:pt x="923" y="788"/>
                    <a:pt x="914" y="791"/>
                  </a:cubicBezTo>
                  <a:cubicBezTo>
                    <a:pt x="901" y="794"/>
                    <a:pt x="886" y="800"/>
                    <a:pt x="875" y="808"/>
                  </a:cubicBezTo>
                  <a:cubicBezTo>
                    <a:pt x="864" y="814"/>
                    <a:pt x="872" y="819"/>
                    <a:pt x="874" y="822"/>
                  </a:cubicBezTo>
                  <a:cubicBezTo>
                    <a:pt x="869" y="825"/>
                    <a:pt x="857" y="831"/>
                    <a:pt x="852" y="833"/>
                  </a:cubicBezTo>
                  <a:cubicBezTo>
                    <a:pt x="852" y="831"/>
                    <a:pt x="850" y="829"/>
                    <a:pt x="849" y="829"/>
                  </a:cubicBezTo>
                  <a:cubicBezTo>
                    <a:pt x="845" y="829"/>
                    <a:pt x="835" y="835"/>
                    <a:pt x="830" y="836"/>
                  </a:cubicBezTo>
                  <a:cubicBezTo>
                    <a:pt x="829" y="837"/>
                    <a:pt x="828" y="837"/>
                    <a:pt x="828" y="837"/>
                  </a:cubicBezTo>
                  <a:cubicBezTo>
                    <a:pt x="826" y="837"/>
                    <a:pt x="823" y="836"/>
                    <a:pt x="821" y="836"/>
                  </a:cubicBezTo>
                  <a:cubicBezTo>
                    <a:pt x="819" y="836"/>
                    <a:pt x="818" y="837"/>
                    <a:pt x="816" y="837"/>
                  </a:cubicBezTo>
                  <a:cubicBezTo>
                    <a:pt x="808" y="839"/>
                    <a:pt x="800" y="843"/>
                    <a:pt x="793" y="847"/>
                  </a:cubicBezTo>
                  <a:cubicBezTo>
                    <a:pt x="770" y="859"/>
                    <a:pt x="764" y="869"/>
                    <a:pt x="747" y="883"/>
                  </a:cubicBezTo>
                  <a:cubicBezTo>
                    <a:pt x="739" y="890"/>
                    <a:pt x="735" y="893"/>
                    <a:pt x="732" y="893"/>
                  </a:cubicBezTo>
                  <a:cubicBezTo>
                    <a:pt x="729" y="893"/>
                    <a:pt x="729" y="887"/>
                    <a:pt x="727" y="883"/>
                  </a:cubicBezTo>
                  <a:lnTo>
                    <a:pt x="727" y="883"/>
                  </a:lnTo>
                  <a:cubicBezTo>
                    <a:pt x="729" y="888"/>
                    <a:pt x="713" y="891"/>
                    <a:pt x="709" y="897"/>
                  </a:cubicBezTo>
                  <a:cubicBezTo>
                    <a:pt x="708" y="898"/>
                    <a:pt x="710" y="905"/>
                    <a:pt x="709" y="905"/>
                  </a:cubicBezTo>
                  <a:cubicBezTo>
                    <a:pt x="707" y="906"/>
                    <a:pt x="705" y="907"/>
                    <a:pt x="703" y="907"/>
                  </a:cubicBezTo>
                  <a:cubicBezTo>
                    <a:pt x="699" y="907"/>
                    <a:pt x="697" y="905"/>
                    <a:pt x="694" y="905"/>
                  </a:cubicBezTo>
                  <a:cubicBezTo>
                    <a:pt x="692" y="905"/>
                    <a:pt x="691" y="905"/>
                    <a:pt x="689" y="906"/>
                  </a:cubicBezTo>
                  <a:cubicBezTo>
                    <a:pt x="677" y="912"/>
                    <a:pt x="672" y="923"/>
                    <a:pt x="663" y="930"/>
                  </a:cubicBezTo>
                  <a:cubicBezTo>
                    <a:pt x="658" y="934"/>
                    <a:pt x="655" y="935"/>
                    <a:pt x="654" y="935"/>
                  </a:cubicBezTo>
                  <a:cubicBezTo>
                    <a:pt x="651" y="935"/>
                    <a:pt x="656" y="929"/>
                    <a:pt x="660" y="925"/>
                  </a:cubicBezTo>
                  <a:cubicBezTo>
                    <a:pt x="665" y="919"/>
                    <a:pt x="664" y="913"/>
                    <a:pt x="658" y="913"/>
                  </a:cubicBezTo>
                  <a:cubicBezTo>
                    <a:pt x="655" y="913"/>
                    <a:pt x="652" y="915"/>
                    <a:pt x="647" y="918"/>
                  </a:cubicBezTo>
                  <a:cubicBezTo>
                    <a:pt x="633" y="927"/>
                    <a:pt x="619" y="942"/>
                    <a:pt x="623" y="949"/>
                  </a:cubicBezTo>
                  <a:lnTo>
                    <a:pt x="623" y="949"/>
                  </a:lnTo>
                  <a:cubicBezTo>
                    <a:pt x="622" y="947"/>
                    <a:pt x="620" y="946"/>
                    <a:pt x="617" y="946"/>
                  </a:cubicBezTo>
                  <a:cubicBezTo>
                    <a:pt x="596" y="946"/>
                    <a:pt x="539" y="991"/>
                    <a:pt x="523" y="991"/>
                  </a:cubicBezTo>
                  <a:cubicBezTo>
                    <a:pt x="521" y="991"/>
                    <a:pt x="520" y="990"/>
                    <a:pt x="520" y="989"/>
                  </a:cubicBezTo>
                  <a:cubicBezTo>
                    <a:pt x="496" y="992"/>
                    <a:pt x="486" y="1014"/>
                    <a:pt x="467" y="1027"/>
                  </a:cubicBezTo>
                  <a:cubicBezTo>
                    <a:pt x="453" y="1037"/>
                    <a:pt x="437" y="1045"/>
                    <a:pt x="423" y="1056"/>
                  </a:cubicBezTo>
                  <a:cubicBezTo>
                    <a:pt x="403" y="1069"/>
                    <a:pt x="388" y="1086"/>
                    <a:pt x="369" y="1098"/>
                  </a:cubicBezTo>
                  <a:cubicBezTo>
                    <a:pt x="355" y="1108"/>
                    <a:pt x="348" y="1106"/>
                    <a:pt x="330" y="1119"/>
                  </a:cubicBezTo>
                  <a:cubicBezTo>
                    <a:pt x="324" y="1125"/>
                    <a:pt x="313" y="1132"/>
                    <a:pt x="310" y="1139"/>
                  </a:cubicBezTo>
                  <a:cubicBezTo>
                    <a:pt x="308" y="1142"/>
                    <a:pt x="313" y="1145"/>
                    <a:pt x="307" y="1149"/>
                  </a:cubicBezTo>
                  <a:cubicBezTo>
                    <a:pt x="302" y="1152"/>
                    <a:pt x="298" y="1154"/>
                    <a:pt x="295" y="1154"/>
                  </a:cubicBezTo>
                  <a:cubicBezTo>
                    <a:pt x="288" y="1154"/>
                    <a:pt x="284" y="1149"/>
                    <a:pt x="282" y="1147"/>
                  </a:cubicBezTo>
                  <a:lnTo>
                    <a:pt x="282" y="1147"/>
                  </a:lnTo>
                  <a:cubicBezTo>
                    <a:pt x="284" y="1151"/>
                    <a:pt x="257" y="1176"/>
                    <a:pt x="228" y="1201"/>
                  </a:cubicBezTo>
                  <a:cubicBezTo>
                    <a:pt x="199" y="1227"/>
                    <a:pt x="169" y="1256"/>
                    <a:pt x="161" y="1262"/>
                  </a:cubicBezTo>
                  <a:cubicBezTo>
                    <a:pt x="147" y="1277"/>
                    <a:pt x="127" y="1292"/>
                    <a:pt x="114" y="1307"/>
                  </a:cubicBezTo>
                  <a:cubicBezTo>
                    <a:pt x="102" y="1322"/>
                    <a:pt x="93" y="1340"/>
                    <a:pt x="86" y="1355"/>
                  </a:cubicBezTo>
                  <a:cubicBezTo>
                    <a:pt x="84" y="1360"/>
                    <a:pt x="82" y="1380"/>
                    <a:pt x="85" y="1380"/>
                  </a:cubicBezTo>
                  <a:cubicBezTo>
                    <a:pt x="86" y="1380"/>
                    <a:pt x="86" y="1379"/>
                    <a:pt x="87" y="1378"/>
                  </a:cubicBezTo>
                  <a:lnTo>
                    <a:pt x="87" y="1378"/>
                  </a:lnTo>
                  <a:cubicBezTo>
                    <a:pt x="85" y="1382"/>
                    <a:pt x="82" y="1383"/>
                    <a:pt x="79" y="1383"/>
                  </a:cubicBezTo>
                  <a:cubicBezTo>
                    <a:pt x="78" y="1383"/>
                    <a:pt x="76" y="1383"/>
                    <a:pt x="75" y="1383"/>
                  </a:cubicBezTo>
                  <a:cubicBezTo>
                    <a:pt x="71" y="1383"/>
                    <a:pt x="67" y="1384"/>
                    <a:pt x="64" y="1395"/>
                  </a:cubicBezTo>
                  <a:cubicBezTo>
                    <a:pt x="63" y="1398"/>
                    <a:pt x="58" y="1421"/>
                    <a:pt x="54" y="1425"/>
                  </a:cubicBezTo>
                  <a:cubicBezTo>
                    <a:pt x="54" y="1425"/>
                    <a:pt x="54" y="1425"/>
                    <a:pt x="54" y="1425"/>
                  </a:cubicBezTo>
                  <a:cubicBezTo>
                    <a:pt x="52" y="1425"/>
                    <a:pt x="50" y="1412"/>
                    <a:pt x="47" y="1412"/>
                  </a:cubicBezTo>
                  <a:cubicBezTo>
                    <a:pt x="46" y="1412"/>
                    <a:pt x="45" y="1413"/>
                    <a:pt x="44" y="1415"/>
                  </a:cubicBezTo>
                  <a:cubicBezTo>
                    <a:pt x="36" y="1430"/>
                    <a:pt x="31" y="1463"/>
                    <a:pt x="38" y="1465"/>
                  </a:cubicBezTo>
                  <a:cubicBezTo>
                    <a:pt x="35" y="1475"/>
                    <a:pt x="21" y="1483"/>
                    <a:pt x="17" y="1485"/>
                  </a:cubicBezTo>
                  <a:cubicBezTo>
                    <a:pt x="16" y="1487"/>
                    <a:pt x="1" y="1518"/>
                    <a:pt x="2" y="1521"/>
                  </a:cubicBezTo>
                  <a:cubicBezTo>
                    <a:pt x="4" y="1528"/>
                    <a:pt x="13" y="1528"/>
                    <a:pt x="10" y="1545"/>
                  </a:cubicBezTo>
                  <a:cubicBezTo>
                    <a:pt x="8" y="1559"/>
                    <a:pt x="4" y="1568"/>
                    <a:pt x="4" y="1584"/>
                  </a:cubicBezTo>
                  <a:cubicBezTo>
                    <a:pt x="5" y="1599"/>
                    <a:pt x="6" y="1601"/>
                    <a:pt x="8" y="1617"/>
                  </a:cubicBezTo>
                  <a:cubicBezTo>
                    <a:pt x="10" y="1635"/>
                    <a:pt x="3" y="1641"/>
                    <a:pt x="3" y="1662"/>
                  </a:cubicBezTo>
                  <a:cubicBezTo>
                    <a:pt x="4" y="1675"/>
                    <a:pt x="12" y="1695"/>
                    <a:pt x="19" y="1695"/>
                  </a:cubicBezTo>
                  <a:cubicBezTo>
                    <a:pt x="20" y="1695"/>
                    <a:pt x="20" y="1695"/>
                    <a:pt x="20" y="1695"/>
                  </a:cubicBezTo>
                  <a:lnTo>
                    <a:pt x="20" y="1695"/>
                  </a:lnTo>
                  <a:cubicBezTo>
                    <a:pt x="18" y="1698"/>
                    <a:pt x="18" y="1728"/>
                    <a:pt x="21" y="1728"/>
                  </a:cubicBezTo>
                  <a:cubicBezTo>
                    <a:pt x="21" y="1728"/>
                    <a:pt x="21" y="1728"/>
                    <a:pt x="21" y="1728"/>
                  </a:cubicBezTo>
                  <a:cubicBezTo>
                    <a:pt x="22" y="1726"/>
                    <a:pt x="24" y="1717"/>
                    <a:pt x="27" y="1717"/>
                  </a:cubicBezTo>
                  <a:cubicBezTo>
                    <a:pt x="29" y="1717"/>
                    <a:pt x="31" y="1720"/>
                    <a:pt x="34" y="1727"/>
                  </a:cubicBezTo>
                  <a:cubicBezTo>
                    <a:pt x="38" y="1738"/>
                    <a:pt x="37" y="1745"/>
                    <a:pt x="39" y="1754"/>
                  </a:cubicBezTo>
                  <a:cubicBezTo>
                    <a:pt x="43" y="1775"/>
                    <a:pt x="66" y="1807"/>
                    <a:pt x="78" y="1812"/>
                  </a:cubicBezTo>
                  <a:cubicBezTo>
                    <a:pt x="77" y="1812"/>
                    <a:pt x="77" y="1812"/>
                    <a:pt x="77" y="1812"/>
                  </a:cubicBezTo>
                  <a:lnTo>
                    <a:pt x="77" y="1812"/>
                  </a:lnTo>
                  <a:cubicBezTo>
                    <a:pt x="71" y="1812"/>
                    <a:pt x="87" y="1843"/>
                    <a:pt x="93" y="1849"/>
                  </a:cubicBezTo>
                  <a:cubicBezTo>
                    <a:pt x="93" y="1849"/>
                    <a:pt x="94" y="1848"/>
                    <a:pt x="95" y="1848"/>
                  </a:cubicBezTo>
                  <a:cubicBezTo>
                    <a:pt x="100" y="1848"/>
                    <a:pt x="105" y="1856"/>
                    <a:pt x="114" y="1865"/>
                  </a:cubicBezTo>
                  <a:cubicBezTo>
                    <a:pt x="120" y="1871"/>
                    <a:pt x="121" y="1873"/>
                    <a:pt x="122" y="1873"/>
                  </a:cubicBezTo>
                  <a:cubicBezTo>
                    <a:pt x="123" y="1873"/>
                    <a:pt x="124" y="1872"/>
                    <a:pt x="127" y="1872"/>
                  </a:cubicBezTo>
                  <a:cubicBezTo>
                    <a:pt x="138" y="1872"/>
                    <a:pt x="159" y="1906"/>
                    <a:pt x="169" y="1912"/>
                  </a:cubicBezTo>
                  <a:cubicBezTo>
                    <a:pt x="175" y="1918"/>
                    <a:pt x="180" y="1916"/>
                    <a:pt x="189" y="1921"/>
                  </a:cubicBezTo>
                  <a:cubicBezTo>
                    <a:pt x="203" y="1930"/>
                    <a:pt x="216" y="1939"/>
                    <a:pt x="229" y="1947"/>
                  </a:cubicBezTo>
                  <a:cubicBezTo>
                    <a:pt x="249" y="1959"/>
                    <a:pt x="263" y="1965"/>
                    <a:pt x="276" y="1965"/>
                  </a:cubicBezTo>
                  <a:cubicBezTo>
                    <a:pt x="278" y="1965"/>
                    <a:pt x="281" y="1965"/>
                    <a:pt x="283" y="1965"/>
                  </a:cubicBezTo>
                  <a:lnTo>
                    <a:pt x="283" y="1965"/>
                  </a:lnTo>
                  <a:cubicBezTo>
                    <a:pt x="277" y="1966"/>
                    <a:pt x="270" y="1968"/>
                    <a:pt x="270" y="1972"/>
                  </a:cubicBezTo>
                  <a:cubicBezTo>
                    <a:pt x="270" y="1978"/>
                    <a:pt x="288" y="1979"/>
                    <a:pt x="292" y="1979"/>
                  </a:cubicBezTo>
                  <a:cubicBezTo>
                    <a:pt x="294" y="1979"/>
                    <a:pt x="295" y="1979"/>
                    <a:pt x="297" y="1979"/>
                  </a:cubicBezTo>
                  <a:cubicBezTo>
                    <a:pt x="316" y="1979"/>
                    <a:pt x="324" y="1988"/>
                    <a:pt x="329" y="2002"/>
                  </a:cubicBezTo>
                  <a:cubicBezTo>
                    <a:pt x="330" y="2005"/>
                    <a:pt x="334" y="2006"/>
                    <a:pt x="338" y="2006"/>
                  </a:cubicBezTo>
                  <a:cubicBezTo>
                    <a:pt x="346" y="2006"/>
                    <a:pt x="356" y="2003"/>
                    <a:pt x="362" y="2003"/>
                  </a:cubicBezTo>
                  <a:cubicBezTo>
                    <a:pt x="366" y="2003"/>
                    <a:pt x="368" y="2004"/>
                    <a:pt x="366" y="2008"/>
                  </a:cubicBezTo>
                  <a:cubicBezTo>
                    <a:pt x="363" y="2015"/>
                    <a:pt x="389" y="2027"/>
                    <a:pt x="404" y="2027"/>
                  </a:cubicBezTo>
                  <a:cubicBezTo>
                    <a:pt x="409" y="2027"/>
                    <a:pt x="412" y="2026"/>
                    <a:pt x="414" y="2023"/>
                  </a:cubicBezTo>
                  <a:lnTo>
                    <a:pt x="414" y="2023"/>
                  </a:lnTo>
                  <a:cubicBezTo>
                    <a:pt x="411" y="2028"/>
                    <a:pt x="418" y="2033"/>
                    <a:pt x="426" y="2039"/>
                  </a:cubicBezTo>
                  <a:cubicBezTo>
                    <a:pt x="430" y="2041"/>
                    <a:pt x="437" y="2041"/>
                    <a:pt x="445" y="2043"/>
                  </a:cubicBezTo>
                  <a:cubicBezTo>
                    <a:pt x="458" y="2048"/>
                    <a:pt x="463" y="2053"/>
                    <a:pt x="476" y="2058"/>
                  </a:cubicBezTo>
                  <a:cubicBezTo>
                    <a:pt x="488" y="2063"/>
                    <a:pt x="498" y="2061"/>
                    <a:pt x="509" y="2063"/>
                  </a:cubicBezTo>
                  <a:cubicBezTo>
                    <a:pt x="523" y="2068"/>
                    <a:pt x="536" y="2071"/>
                    <a:pt x="549" y="2076"/>
                  </a:cubicBezTo>
                  <a:cubicBezTo>
                    <a:pt x="568" y="2083"/>
                    <a:pt x="582" y="2090"/>
                    <a:pt x="603" y="2093"/>
                  </a:cubicBezTo>
                  <a:cubicBezTo>
                    <a:pt x="605" y="2093"/>
                    <a:pt x="606" y="2093"/>
                    <a:pt x="607" y="2093"/>
                  </a:cubicBezTo>
                  <a:cubicBezTo>
                    <a:pt x="616" y="2093"/>
                    <a:pt x="625" y="2089"/>
                    <a:pt x="630" y="2089"/>
                  </a:cubicBezTo>
                  <a:cubicBezTo>
                    <a:pt x="631" y="2089"/>
                    <a:pt x="631" y="2089"/>
                    <a:pt x="631" y="2089"/>
                  </a:cubicBezTo>
                  <a:cubicBezTo>
                    <a:pt x="637" y="2091"/>
                    <a:pt x="639" y="2102"/>
                    <a:pt x="646" y="2105"/>
                  </a:cubicBezTo>
                  <a:cubicBezTo>
                    <a:pt x="649" y="2106"/>
                    <a:pt x="651" y="2107"/>
                    <a:pt x="654" y="2107"/>
                  </a:cubicBezTo>
                  <a:cubicBezTo>
                    <a:pt x="660" y="2107"/>
                    <a:pt x="665" y="2104"/>
                    <a:pt x="668" y="2102"/>
                  </a:cubicBezTo>
                  <a:cubicBezTo>
                    <a:pt x="671" y="2100"/>
                    <a:pt x="674" y="2091"/>
                    <a:pt x="682" y="2091"/>
                  </a:cubicBezTo>
                  <a:cubicBezTo>
                    <a:pt x="684" y="2091"/>
                    <a:pt x="686" y="2092"/>
                    <a:pt x="689" y="2094"/>
                  </a:cubicBezTo>
                  <a:cubicBezTo>
                    <a:pt x="699" y="2101"/>
                    <a:pt x="703" y="2109"/>
                    <a:pt x="719" y="2114"/>
                  </a:cubicBezTo>
                  <a:cubicBezTo>
                    <a:pt x="722" y="2115"/>
                    <a:pt x="726" y="2116"/>
                    <a:pt x="729" y="2116"/>
                  </a:cubicBezTo>
                  <a:cubicBezTo>
                    <a:pt x="739" y="2116"/>
                    <a:pt x="748" y="2111"/>
                    <a:pt x="757" y="2111"/>
                  </a:cubicBezTo>
                  <a:cubicBezTo>
                    <a:pt x="761" y="2111"/>
                    <a:pt x="766" y="2113"/>
                    <a:pt x="771" y="2116"/>
                  </a:cubicBezTo>
                  <a:cubicBezTo>
                    <a:pt x="781" y="2125"/>
                    <a:pt x="825" y="2128"/>
                    <a:pt x="841" y="2129"/>
                  </a:cubicBezTo>
                  <a:cubicBezTo>
                    <a:pt x="856" y="2130"/>
                    <a:pt x="870" y="2130"/>
                    <a:pt x="884" y="2133"/>
                  </a:cubicBezTo>
                  <a:cubicBezTo>
                    <a:pt x="889" y="2134"/>
                    <a:pt x="916" y="2145"/>
                    <a:pt x="919" y="2145"/>
                  </a:cubicBezTo>
                  <a:cubicBezTo>
                    <a:pt x="919" y="2145"/>
                    <a:pt x="919" y="2145"/>
                    <a:pt x="919" y="2145"/>
                  </a:cubicBezTo>
                  <a:cubicBezTo>
                    <a:pt x="918" y="2142"/>
                    <a:pt x="907" y="2137"/>
                    <a:pt x="919" y="2136"/>
                  </a:cubicBezTo>
                  <a:cubicBezTo>
                    <a:pt x="922" y="2135"/>
                    <a:pt x="925" y="2135"/>
                    <a:pt x="928" y="2135"/>
                  </a:cubicBezTo>
                  <a:cubicBezTo>
                    <a:pt x="932" y="2135"/>
                    <a:pt x="936" y="2136"/>
                    <a:pt x="940" y="2137"/>
                  </a:cubicBezTo>
                  <a:cubicBezTo>
                    <a:pt x="953" y="2138"/>
                    <a:pt x="976" y="2144"/>
                    <a:pt x="975" y="2151"/>
                  </a:cubicBezTo>
                  <a:lnTo>
                    <a:pt x="975" y="2151"/>
                  </a:lnTo>
                  <a:cubicBezTo>
                    <a:pt x="976" y="2144"/>
                    <a:pt x="978" y="2142"/>
                    <a:pt x="981" y="2142"/>
                  </a:cubicBezTo>
                  <a:cubicBezTo>
                    <a:pt x="989" y="2142"/>
                    <a:pt x="1002" y="2157"/>
                    <a:pt x="1016" y="2157"/>
                  </a:cubicBezTo>
                  <a:cubicBezTo>
                    <a:pt x="1017" y="2157"/>
                    <a:pt x="1017" y="2157"/>
                    <a:pt x="1017" y="2157"/>
                  </a:cubicBezTo>
                  <a:cubicBezTo>
                    <a:pt x="1036" y="2156"/>
                    <a:pt x="1038" y="2145"/>
                    <a:pt x="1060" y="2145"/>
                  </a:cubicBezTo>
                  <a:cubicBezTo>
                    <a:pt x="1066" y="2146"/>
                    <a:pt x="1082" y="2153"/>
                    <a:pt x="1089" y="2154"/>
                  </a:cubicBezTo>
                  <a:cubicBezTo>
                    <a:pt x="1096" y="2156"/>
                    <a:pt x="1101" y="2156"/>
                    <a:pt x="1105" y="2156"/>
                  </a:cubicBezTo>
                  <a:cubicBezTo>
                    <a:pt x="1113" y="2156"/>
                    <a:pt x="1115" y="2153"/>
                    <a:pt x="1126" y="2153"/>
                  </a:cubicBezTo>
                  <a:cubicBezTo>
                    <a:pt x="1129" y="2153"/>
                    <a:pt x="1133" y="2153"/>
                    <a:pt x="1139" y="2154"/>
                  </a:cubicBezTo>
                  <a:cubicBezTo>
                    <a:pt x="1160" y="2157"/>
                    <a:pt x="1173" y="2159"/>
                    <a:pt x="1194" y="2159"/>
                  </a:cubicBezTo>
                  <a:cubicBezTo>
                    <a:pt x="1201" y="2159"/>
                    <a:pt x="1220" y="2155"/>
                    <a:pt x="1222" y="2155"/>
                  </a:cubicBezTo>
                  <a:cubicBezTo>
                    <a:pt x="1248" y="2157"/>
                    <a:pt x="1277" y="2173"/>
                    <a:pt x="1306" y="2173"/>
                  </a:cubicBezTo>
                  <a:cubicBezTo>
                    <a:pt x="1311" y="2173"/>
                    <a:pt x="1315" y="2172"/>
                    <a:pt x="1320" y="2171"/>
                  </a:cubicBezTo>
                  <a:cubicBezTo>
                    <a:pt x="1335" y="2169"/>
                    <a:pt x="1324" y="2165"/>
                    <a:pt x="1337" y="2165"/>
                  </a:cubicBezTo>
                  <a:cubicBezTo>
                    <a:pt x="1339" y="2165"/>
                    <a:pt x="1340" y="2165"/>
                    <a:pt x="1342" y="2165"/>
                  </a:cubicBezTo>
                  <a:cubicBezTo>
                    <a:pt x="1348" y="2168"/>
                    <a:pt x="1355" y="2171"/>
                    <a:pt x="1364" y="2171"/>
                  </a:cubicBezTo>
                  <a:cubicBezTo>
                    <a:pt x="1364" y="2172"/>
                    <a:pt x="1365" y="2172"/>
                    <a:pt x="1365" y="2172"/>
                  </a:cubicBezTo>
                  <a:cubicBezTo>
                    <a:pt x="1368" y="2172"/>
                    <a:pt x="1368" y="2168"/>
                    <a:pt x="1374" y="2167"/>
                  </a:cubicBezTo>
                  <a:cubicBezTo>
                    <a:pt x="1378" y="2167"/>
                    <a:pt x="1381" y="2167"/>
                    <a:pt x="1385" y="2167"/>
                  </a:cubicBezTo>
                  <a:cubicBezTo>
                    <a:pt x="1416" y="2167"/>
                    <a:pt x="1460" y="2177"/>
                    <a:pt x="1494" y="2177"/>
                  </a:cubicBezTo>
                  <a:cubicBezTo>
                    <a:pt x="1506" y="2177"/>
                    <a:pt x="1516" y="2176"/>
                    <a:pt x="1524" y="2173"/>
                  </a:cubicBezTo>
                  <a:lnTo>
                    <a:pt x="1524" y="2173"/>
                  </a:lnTo>
                  <a:cubicBezTo>
                    <a:pt x="1521" y="2174"/>
                    <a:pt x="1521" y="2175"/>
                    <a:pt x="1523" y="2175"/>
                  </a:cubicBezTo>
                  <a:cubicBezTo>
                    <a:pt x="1526" y="2175"/>
                    <a:pt x="1533" y="2173"/>
                    <a:pt x="1525" y="2172"/>
                  </a:cubicBezTo>
                  <a:lnTo>
                    <a:pt x="1525" y="2172"/>
                  </a:lnTo>
                  <a:cubicBezTo>
                    <a:pt x="1526" y="2172"/>
                    <a:pt x="1526" y="2172"/>
                    <a:pt x="1526" y="2172"/>
                  </a:cubicBezTo>
                  <a:cubicBezTo>
                    <a:pt x="1542" y="2172"/>
                    <a:pt x="1550" y="2131"/>
                    <a:pt x="1525" y="2128"/>
                  </a:cubicBezTo>
                  <a:cubicBezTo>
                    <a:pt x="1520" y="2127"/>
                    <a:pt x="1505" y="2126"/>
                    <a:pt x="1493" y="2126"/>
                  </a:cubicBezTo>
                  <a:cubicBezTo>
                    <a:pt x="1486" y="2126"/>
                    <a:pt x="1481" y="2126"/>
                    <a:pt x="1479" y="2128"/>
                  </a:cubicBezTo>
                  <a:cubicBezTo>
                    <a:pt x="1472" y="2133"/>
                    <a:pt x="1470" y="2139"/>
                    <a:pt x="1460" y="2139"/>
                  </a:cubicBezTo>
                  <a:cubicBezTo>
                    <a:pt x="1456" y="2139"/>
                    <a:pt x="1450" y="2138"/>
                    <a:pt x="1442" y="2136"/>
                  </a:cubicBezTo>
                  <a:cubicBezTo>
                    <a:pt x="1420" y="2132"/>
                    <a:pt x="1396" y="2129"/>
                    <a:pt x="1372" y="2129"/>
                  </a:cubicBezTo>
                  <a:cubicBezTo>
                    <a:pt x="1369" y="2129"/>
                    <a:pt x="1367" y="2129"/>
                    <a:pt x="1364" y="2129"/>
                  </a:cubicBezTo>
                  <a:cubicBezTo>
                    <a:pt x="1349" y="2130"/>
                    <a:pt x="1337" y="2139"/>
                    <a:pt x="1325" y="2139"/>
                  </a:cubicBezTo>
                  <a:cubicBezTo>
                    <a:pt x="1325" y="2139"/>
                    <a:pt x="1324" y="2139"/>
                    <a:pt x="1323" y="2139"/>
                  </a:cubicBezTo>
                  <a:cubicBezTo>
                    <a:pt x="1302" y="2136"/>
                    <a:pt x="1301" y="2119"/>
                    <a:pt x="1277" y="2116"/>
                  </a:cubicBezTo>
                  <a:cubicBezTo>
                    <a:pt x="1276" y="2115"/>
                    <a:pt x="1275" y="2115"/>
                    <a:pt x="1274" y="2115"/>
                  </a:cubicBezTo>
                  <a:cubicBezTo>
                    <a:pt x="1264" y="2115"/>
                    <a:pt x="1272" y="2126"/>
                    <a:pt x="1271" y="2129"/>
                  </a:cubicBezTo>
                  <a:cubicBezTo>
                    <a:pt x="1261" y="2129"/>
                    <a:pt x="1255" y="2117"/>
                    <a:pt x="1245" y="2117"/>
                  </a:cubicBezTo>
                  <a:cubicBezTo>
                    <a:pt x="1244" y="2117"/>
                    <a:pt x="1242" y="2117"/>
                    <a:pt x="1241" y="2117"/>
                  </a:cubicBezTo>
                  <a:cubicBezTo>
                    <a:pt x="1238" y="2118"/>
                    <a:pt x="1233" y="2139"/>
                    <a:pt x="1219" y="2139"/>
                  </a:cubicBezTo>
                  <a:cubicBezTo>
                    <a:pt x="1216" y="2139"/>
                    <a:pt x="1214" y="2139"/>
                    <a:pt x="1211" y="2137"/>
                  </a:cubicBezTo>
                  <a:cubicBezTo>
                    <a:pt x="1202" y="2132"/>
                    <a:pt x="1213" y="2125"/>
                    <a:pt x="1195" y="2121"/>
                  </a:cubicBezTo>
                  <a:cubicBezTo>
                    <a:pt x="1191" y="2120"/>
                    <a:pt x="1185" y="2119"/>
                    <a:pt x="1180" y="2119"/>
                  </a:cubicBezTo>
                  <a:cubicBezTo>
                    <a:pt x="1176" y="2119"/>
                    <a:pt x="1172" y="2120"/>
                    <a:pt x="1168" y="2120"/>
                  </a:cubicBezTo>
                  <a:cubicBezTo>
                    <a:pt x="1150" y="2122"/>
                    <a:pt x="1170" y="2135"/>
                    <a:pt x="1143" y="2135"/>
                  </a:cubicBezTo>
                  <a:cubicBezTo>
                    <a:pt x="1141" y="2135"/>
                    <a:pt x="1139" y="2135"/>
                    <a:pt x="1137" y="2135"/>
                  </a:cubicBezTo>
                  <a:cubicBezTo>
                    <a:pt x="1139" y="2129"/>
                    <a:pt x="1136" y="2123"/>
                    <a:pt x="1126" y="2117"/>
                  </a:cubicBezTo>
                  <a:cubicBezTo>
                    <a:pt x="1119" y="2115"/>
                    <a:pt x="1108" y="2112"/>
                    <a:pt x="1100" y="2112"/>
                  </a:cubicBezTo>
                  <a:cubicBezTo>
                    <a:pt x="1095" y="2112"/>
                    <a:pt x="1090" y="2113"/>
                    <a:pt x="1090" y="2118"/>
                  </a:cubicBezTo>
                  <a:lnTo>
                    <a:pt x="1090" y="2118"/>
                  </a:lnTo>
                  <a:cubicBezTo>
                    <a:pt x="1090" y="2110"/>
                    <a:pt x="1085" y="2107"/>
                    <a:pt x="1076" y="2107"/>
                  </a:cubicBezTo>
                  <a:cubicBezTo>
                    <a:pt x="1070" y="2107"/>
                    <a:pt x="1061" y="2109"/>
                    <a:pt x="1054" y="2111"/>
                  </a:cubicBezTo>
                  <a:cubicBezTo>
                    <a:pt x="1055" y="2101"/>
                    <a:pt x="980" y="2103"/>
                    <a:pt x="966" y="2102"/>
                  </a:cubicBezTo>
                  <a:lnTo>
                    <a:pt x="966" y="2102"/>
                  </a:lnTo>
                  <a:cubicBezTo>
                    <a:pt x="992" y="2105"/>
                    <a:pt x="995" y="2114"/>
                    <a:pt x="979" y="2114"/>
                  </a:cubicBezTo>
                  <a:cubicBezTo>
                    <a:pt x="974" y="2114"/>
                    <a:pt x="967" y="2113"/>
                    <a:pt x="959" y="2111"/>
                  </a:cubicBezTo>
                  <a:cubicBezTo>
                    <a:pt x="935" y="2106"/>
                    <a:pt x="909" y="2102"/>
                    <a:pt x="884" y="2098"/>
                  </a:cubicBezTo>
                  <a:lnTo>
                    <a:pt x="884" y="2098"/>
                  </a:lnTo>
                  <a:cubicBezTo>
                    <a:pt x="882" y="2111"/>
                    <a:pt x="946" y="2120"/>
                    <a:pt x="967" y="2125"/>
                  </a:cubicBezTo>
                  <a:lnTo>
                    <a:pt x="907" y="2118"/>
                  </a:lnTo>
                  <a:cubicBezTo>
                    <a:pt x="894" y="2116"/>
                    <a:pt x="874" y="2112"/>
                    <a:pt x="869" y="2105"/>
                  </a:cubicBezTo>
                  <a:cubicBezTo>
                    <a:pt x="864" y="2098"/>
                    <a:pt x="878" y="2096"/>
                    <a:pt x="864" y="2090"/>
                  </a:cubicBezTo>
                  <a:cubicBezTo>
                    <a:pt x="853" y="2086"/>
                    <a:pt x="845" y="2085"/>
                    <a:pt x="837" y="2085"/>
                  </a:cubicBezTo>
                  <a:cubicBezTo>
                    <a:pt x="825" y="2085"/>
                    <a:pt x="816" y="2088"/>
                    <a:pt x="802" y="2088"/>
                  </a:cubicBezTo>
                  <a:cubicBezTo>
                    <a:pt x="799" y="2088"/>
                    <a:pt x="795" y="2087"/>
                    <a:pt x="790" y="2087"/>
                  </a:cubicBezTo>
                  <a:cubicBezTo>
                    <a:pt x="763" y="2084"/>
                    <a:pt x="747" y="2074"/>
                    <a:pt x="731" y="2062"/>
                  </a:cubicBezTo>
                  <a:cubicBezTo>
                    <a:pt x="729" y="2069"/>
                    <a:pt x="707" y="2075"/>
                    <a:pt x="694" y="2076"/>
                  </a:cubicBezTo>
                  <a:cubicBezTo>
                    <a:pt x="693" y="2076"/>
                    <a:pt x="693" y="2076"/>
                    <a:pt x="692" y="2076"/>
                  </a:cubicBezTo>
                  <a:cubicBezTo>
                    <a:pt x="674" y="2076"/>
                    <a:pt x="685" y="2067"/>
                    <a:pt x="679" y="2066"/>
                  </a:cubicBezTo>
                  <a:cubicBezTo>
                    <a:pt x="678" y="2066"/>
                    <a:pt x="676" y="2065"/>
                    <a:pt x="675" y="2065"/>
                  </a:cubicBezTo>
                  <a:cubicBezTo>
                    <a:pt x="674" y="2065"/>
                    <a:pt x="673" y="2065"/>
                    <a:pt x="673" y="2066"/>
                  </a:cubicBezTo>
                  <a:lnTo>
                    <a:pt x="673" y="2066"/>
                  </a:lnTo>
                  <a:cubicBezTo>
                    <a:pt x="674" y="2063"/>
                    <a:pt x="674" y="2060"/>
                    <a:pt x="671" y="2058"/>
                  </a:cubicBezTo>
                  <a:cubicBezTo>
                    <a:pt x="661" y="2053"/>
                    <a:pt x="636" y="2049"/>
                    <a:pt x="623" y="2047"/>
                  </a:cubicBezTo>
                  <a:cubicBezTo>
                    <a:pt x="613" y="2045"/>
                    <a:pt x="597" y="2043"/>
                    <a:pt x="585" y="2043"/>
                  </a:cubicBezTo>
                  <a:cubicBezTo>
                    <a:pt x="581" y="2043"/>
                    <a:pt x="577" y="2043"/>
                    <a:pt x="575" y="2044"/>
                  </a:cubicBezTo>
                  <a:cubicBezTo>
                    <a:pt x="571" y="2046"/>
                    <a:pt x="569" y="2047"/>
                    <a:pt x="565" y="2047"/>
                  </a:cubicBezTo>
                  <a:cubicBezTo>
                    <a:pt x="562" y="2047"/>
                    <a:pt x="559" y="2047"/>
                    <a:pt x="554" y="2045"/>
                  </a:cubicBezTo>
                  <a:cubicBezTo>
                    <a:pt x="547" y="2042"/>
                    <a:pt x="541" y="2038"/>
                    <a:pt x="540" y="2034"/>
                  </a:cubicBezTo>
                  <a:cubicBezTo>
                    <a:pt x="538" y="2029"/>
                    <a:pt x="535" y="2030"/>
                    <a:pt x="525" y="2027"/>
                  </a:cubicBezTo>
                  <a:cubicBezTo>
                    <a:pt x="511" y="2023"/>
                    <a:pt x="497" y="2026"/>
                    <a:pt x="482" y="2022"/>
                  </a:cubicBezTo>
                  <a:cubicBezTo>
                    <a:pt x="468" y="2020"/>
                    <a:pt x="452" y="2015"/>
                    <a:pt x="438" y="2009"/>
                  </a:cubicBezTo>
                  <a:cubicBezTo>
                    <a:pt x="430" y="2006"/>
                    <a:pt x="419" y="1995"/>
                    <a:pt x="414" y="1993"/>
                  </a:cubicBezTo>
                  <a:cubicBezTo>
                    <a:pt x="414" y="1992"/>
                    <a:pt x="413" y="1992"/>
                    <a:pt x="413" y="1992"/>
                  </a:cubicBezTo>
                  <a:cubicBezTo>
                    <a:pt x="411" y="1992"/>
                    <a:pt x="413" y="1996"/>
                    <a:pt x="411" y="1996"/>
                  </a:cubicBezTo>
                  <a:cubicBezTo>
                    <a:pt x="411" y="1996"/>
                    <a:pt x="411" y="1996"/>
                    <a:pt x="410" y="1996"/>
                  </a:cubicBezTo>
                  <a:lnTo>
                    <a:pt x="399" y="1991"/>
                  </a:lnTo>
                  <a:lnTo>
                    <a:pt x="344" y="1969"/>
                  </a:lnTo>
                  <a:cubicBezTo>
                    <a:pt x="330" y="1962"/>
                    <a:pt x="305" y="1947"/>
                    <a:pt x="292" y="1947"/>
                  </a:cubicBezTo>
                  <a:cubicBezTo>
                    <a:pt x="288" y="1947"/>
                    <a:pt x="286" y="1948"/>
                    <a:pt x="285" y="1951"/>
                  </a:cubicBezTo>
                  <a:lnTo>
                    <a:pt x="285" y="1951"/>
                  </a:lnTo>
                  <a:cubicBezTo>
                    <a:pt x="289" y="1943"/>
                    <a:pt x="254" y="1921"/>
                    <a:pt x="240" y="1913"/>
                  </a:cubicBezTo>
                  <a:cubicBezTo>
                    <a:pt x="221" y="1903"/>
                    <a:pt x="216" y="1905"/>
                    <a:pt x="198" y="1892"/>
                  </a:cubicBezTo>
                  <a:cubicBezTo>
                    <a:pt x="191" y="1887"/>
                    <a:pt x="201" y="1884"/>
                    <a:pt x="196" y="1877"/>
                  </a:cubicBezTo>
                  <a:cubicBezTo>
                    <a:pt x="190" y="1871"/>
                    <a:pt x="181" y="1865"/>
                    <a:pt x="175" y="1859"/>
                  </a:cubicBezTo>
                  <a:cubicBezTo>
                    <a:pt x="166" y="1852"/>
                    <a:pt x="155" y="1844"/>
                    <a:pt x="146" y="1840"/>
                  </a:cubicBezTo>
                  <a:cubicBezTo>
                    <a:pt x="145" y="1839"/>
                    <a:pt x="144" y="1839"/>
                    <a:pt x="143" y="1839"/>
                  </a:cubicBezTo>
                  <a:cubicBezTo>
                    <a:pt x="140" y="1839"/>
                    <a:pt x="139" y="1842"/>
                    <a:pt x="137" y="1844"/>
                  </a:cubicBezTo>
                  <a:lnTo>
                    <a:pt x="137" y="1844"/>
                  </a:lnTo>
                  <a:cubicBezTo>
                    <a:pt x="143" y="1834"/>
                    <a:pt x="119" y="1822"/>
                    <a:pt x="112" y="1811"/>
                  </a:cubicBezTo>
                  <a:cubicBezTo>
                    <a:pt x="101" y="1799"/>
                    <a:pt x="131" y="1800"/>
                    <a:pt x="114" y="1784"/>
                  </a:cubicBezTo>
                  <a:cubicBezTo>
                    <a:pt x="108" y="1777"/>
                    <a:pt x="102" y="1774"/>
                    <a:pt x="98" y="1774"/>
                  </a:cubicBezTo>
                  <a:cubicBezTo>
                    <a:pt x="91" y="1774"/>
                    <a:pt x="85" y="1779"/>
                    <a:pt x="78" y="1779"/>
                  </a:cubicBezTo>
                  <a:cubicBezTo>
                    <a:pt x="77" y="1779"/>
                    <a:pt x="76" y="1779"/>
                    <a:pt x="74" y="1779"/>
                  </a:cubicBezTo>
                  <a:cubicBezTo>
                    <a:pt x="63" y="1775"/>
                    <a:pt x="67" y="1744"/>
                    <a:pt x="70" y="1744"/>
                  </a:cubicBezTo>
                  <a:cubicBezTo>
                    <a:pt x="64" y="1741"/>
                    <a:pt x="64" y="1746"/>
                    <a:pt x="57" y="1732"/>
                  </a:cubicBezTo>
                  <a:cubicBezTo>
                    <a:pt x="55" y="1729"/>
                    <a:pt x="52" y="1717"/>
                    <a:pt x="48" y="1715"/>
                  </a:cubicBezTo>
                  <a:cubicBezTo>
                    <a:pt x="47" y="1714"/>
                    <a:pt x="46" y="1714"/>
                    <a:pt x="46" y="1714"/>
                  </a:cubicBezTo>
                  <a:cubicBezTo>
                    <a:pt x="44" y="1714"/>
                    <a:pt x="43" y="1715"/>
                    <a:pt x="41" y="1715"/>
                  </a:cubicBezTo>
                  <a:cubicBezTo>
                    <a:pt x="41" y="1715"/>
                    <a:pt x="40" y="1715"/>
                    <a:pt x="39" y="1714"/>
                  </a:cubicBezTo>
                  <a:cubicBezTo>
                    <a:pt x="35" y="1710"/>
                    <a:pt x="32" y="1699"/>
                    <a:pt x="31" y="1692"/>
                  </a:cubicBezTo>
                  <a:cubicBezTo>
                    <a:pt x="38" y="1691"/>
                    <a:pt x="42" y="1688"/>
                    <a:pt x="35" y="1672"/>
                  </a:cubicBezTo>
                  <a:cubicBezTo>
                    <a:pt x="26" y="1649"/>
                    <a:pt x="25" y="1645"/>
                    <a:pt x="36" y="1641"/>
                  </a:cubicBezTo>
                  <a:cubicBezTo>
                    <a:pt x="40" y="1640"/>
                    <a:pt x="37" y="1609"/>
                    <a:pt x="34" y="1606"/>
                  </a:cubicBezTo>
                  <a:cubicBezTo>
                    <a:pt x="33" y="1605"/>
                    <a:pt x="32" y="1604"/>
                    <a:pt x="31" y="1604"/>
                  </a:cubicBezTo>
                  <a:cubicBezTo>
                    <a:pt x="30" y="1604"/>
                    <a:pt x="29" y="1605"/>
                    <a:pt x="29" y="1605"/>
                  </a:cubicBezTo>
                  <a:cubicBezTo>
                    <a:pt x="28" y="1605"/>
                    <a:pt x="27" y="1604"/>
                    <a:pt x="27" y="1597"/>
                  </a:cubicBezTo>
                  <a:cubicBezTo>
                    <a:pt x="27" y="1581"/>
                    <a:pt x="29" y="1563"/>
                    <a:pt x="32" y="1548"/>
                  </a:cubicBezTo>
                  <a:cubicBezTo>
                    <a:pt x="38" y="1532"/>
                    <a:pt x="45" y="1531"/>
                    <a:pt x="51" y="1518"/>
                  </a:cubicBezTo>
                  <a:cubicBezTo>
                    <a:pt x="56" y="1507"/>
                    <a:pt x="64" y="1489"/>
                    <a:pt x="64" y="1476"/>
                  </a:cubicBezTo>
                  <a:cubicBezTo>
                    <a:pt x="62" y="1461"/>
                    <a:pt x="86" y="1437"/>
                    <a:pt x="89" y="1437"/>
                  </a:cubicBezTo>
                  <a:cubicBezTo>
                    <a:pt x="89" y="1437"/>
                    <a:pt x="89" y="1437"/>
                    <a:pt x="89" y="1437"/>
                  </a:cubicBezTo>
                  <a:cubicBezTo>
                    <a:pt x="90" y="1432"/>
                    <a:pt x="88" y="1430"/>
                    <a:pt x="85" y="1430"/>
                  </a:cubicBezTo>
                  <a:cubicBezTo>
                    <a:pt x="78" y="1430"/>
                    <a:pt x="63" y="1444"/>
                    <a:pt x="60" y="1444"/>
                  </a:cubicBezTo>
                  <a:cubicBezTo>
                    <a:pt x="59" y="1444"/>
                    <a:pt x="59" y="1444"/>
                    <a:pt x="59" y="1444"/>
                  </a:cubicBezTo>
                  <a:cubicBezTo>
                    <a:pt x="59" y="1443"/>
                    <a:pt x="68" y="1426"/>
                    <a:pt x="71" y="1426"/>
                  </a:cubicBezTo>
                  <a:cubicBezTo>
                    <a:pt x="71" y="1426"/>
                    <a:pt x="72" y="1426"/>
                    <a:pt x="72" y="1426"/>
                  </a:cubicBezTo>
                  <a:cubicBezTo>
                    <a:pt x="72" y="1426"/>
                    <a:pt x="72" y="1426"/>
                    <a:pt x="72" y="1426"/>
                  </a:cubicBezTo>
                  <a:cubicBezTo>
                    <a:pt x="78" y="1426"/>
                    <a:pt x="87" y="1407"/>
                    <a:pt x="90" y="1397"/>
                  </a:cubicBezTo>
                  <a:cubicBezTo>
                    <a:pt x="93" y="1386"/>
                    <a:pt x="96" y="1384"/>
                    <a:pt x="100" y="1384"/>
                  </a:cubicBezTo>
                  <a:cubicBezTo>
                    <a:pt x="102" y="1384"/>
                    <a:pt x="104" y="1385"/>
                    <a:pt x="107" y="1385"/>
                  </a:cubicBezTo>
                  <a:cubicBezTo>
                    <a:pt x="109" y="1385"/>
                    <a:pt x="112" y="1384"/>
                    <a:pt x="114" y="1383"/>
                  </a:cubicBezTo>
                  <a:cubicBezTo>
                    <a:pt x="123" y="1379"/>
                    <a:pt x="118" y="1372"/>
                    <a:pt x="119" y="1369"/>
                  </a:cubicBezTo>
                  <a:cubicBezTo>
                    <a:pt x="114" y="1365"/>
                    <a:pt x="124" y="1352"/>
                    <a:pt x="129" y="1345"/>
                  </a:cubicBezTo>
                  <a:cubicBezTo>
                    <a:pt x="143" y="1325"/>
                    <a:pt x="150" y="1326"/>
                    <a:pt x="156" y="1304"/>
                  </a:cubicBezTo>
                  <a:cubicBezTo>
                    <a:pt x="157" y="1303"/>
                    <a:pt x="164" y="1288"/>
                    <a:pt x="167" y="1287"/>
                  </a:cubicBezTo>
                  <a:cubicBezTo>
                    <a:pt x="167" y="1287"/>
                    <a:pt x="167" y="1287"/>
                    <a:pt x="168" y="1287"/>
                  </a:cubicBezTo>
                  <a:cubicBezTo>
                    <a:pt x="172" y="1287"/>
                    <a:pt x="168" y="1304"/>
                    <a:pt x="174" y="1304"/>
                  </a:cubicBezTo>
                  <a:cubicBezTo>
                    <a:pt x="176" y="1304"/>
                    <a:pt x="179" y="1302"/>
                    <a:pt x="182" y="1299"/>
                  </a:cubicBezTo>
                  <a:cubicBezTo>
                    <a:pt x="200" y="1284"/>
                    <a:pt x="219" y="1264"/>
                    <a:pt x="236" y="1247"/>
                  </a:cubicBezTo>
                  <a:lnTo>
                    <a:pt x="236" y="1247"/>
                  </a:lnTo>
                  <a:cubicBezTo>
                    <a:pt x="234" y="1248"/>
                    <a:pt x="224" y="1258"/>
                    <a:pt x="221" y="1258"/>
                  </a:cubicBezTo>
                  <a:cubicBezTo>
                    <a:pt x="220" y="1258"/>
                    <a:pt x="219" y="1258"/>
                    <a:pt x="219" y="1257"/>
                  </a:cubicBezTo>
                  <a:cubicBezTo>
                    <a:pt x="217" y="1255"/>
                    <a:pt x="246" y="1231"/>
                    <a:pt x="243" y="1227"/>
                  </a:cubicBezTo>
                  <a:lnTo>
                    <a:pt x="243" y="1227"/>
                  </a:lnTo>
                  <a:cubicBezTo>
                    <a:pt x="244" y="1229"/>
                    <a:pt x="225" y="1239"/>
                    <a:pt x="222" y="1239"/>
                  </a:cubicBezTo>
                  <a:cubicBezTo>
                    <a:pt x="221" y="1239"/>
                    <a:pt x="221" y="1239"/>
                    <a:pt x="222" y="1238"/>
                  </a:cubicBezTo>
                  <a:cubicBezTo>
                    <a:pt x="230" y="1226"/>
                    <a:pt x="239" y="1207"/>
                    <a:pt x="248" y="1207"/>
                  </a:cubicBezTo>
                  <a:cubicBezTo>
                    <a:pt x="250" y="1207"/>
                    <a:pt x="251" y="1208"/>
                    <a:pt x="253" y="1210"/>
                  </a:cubicBezTo>
                  <a:cubicBezTo>
                    <a:pt x="253" y="1214"/>
                    <a:pt x="251" y="1220"/>
                    <a:pt x="255" y="1220"/>
                  </a:cubicBezTo>
                  <a:cubicBezTo>
                    <a:pt x="256" y="1220"/>
                    <a:pt x="258" y="1219"/>
                    <a:pt x="261" y="1217"/>
                  </a:cubicBezTo>
                  <a:cubicBezTo>
                    <a:pt x="278" y="1206"/>
                    <a:pt x="299" y="1187"/>
                    <a:pt x="313" y="1174"/>
                  </a:cubicBezTo>
                  <a:cubicBezTo>
                    <a:pt x="325" y="1163"/>
                    <a:pt x="307" y="1164"/>
                    <a:pt x="306" y="1159"/>
                  </a:cubicBezTo>
                  <a:cubicBezTo>
                    <a:pt x="315" y="1153"/>
                    <a:pt x="349" y="1134"/>
                    <a:pt x="356" y="1134"/>
                  </a:cubicBezTo>
                  <a:lnTo>
                    <a:pt x="356" y="1134"/>
                  </a:lnTo>
                  <a:cubicBezTo>
                    <a:pt x="363" y="1135"/>
                    <a:pt x="338" y="1156"/>
                    <a:pt x="335" y="1159"/>
                  </a:cubicBezTo>
                  <a:cubicBezTo>
                    <a:pt x="347" y="1150"/>
                    <a:pt x="369" y="1129"/>
                    <a:pt x="382" y="1127"/>
                  </a:cubicBezTo>
                  <a:cubicBezTo>
                    <a:pt x="383" y="1127"/>
                    <a:pt x="384" y="1127"/>
                    <a:pt x="384" y="1127"/>
                  </a:cubicBezTo>
                  <a:cubicBezTo>
                    <a:pt x="392" y="1127"/>
                    <a:pt x="395" y="1136"/>
                    <a:pt x="397" y="1140"/>
                  </a:cubicBezTo>
                  <a:cubicBezTo>
                    <a:pt x="401" y="1127"/>
                    <a:pt x="401" y="1116"/>
                    <a:pt x="409" y="1100"/>
                  </a:cubicBezTo>
                  <a:cubicBezTo>
                    <a:pt x="414" y="1093"/>
                    <a:pt x="428" y="1087"/>
                    <a:pt x="436" y="1078"/>
                  </a:cubicBezTo>
                  <a:cubicBezTo>
                    <a:pt x="440" y="1075"/>
                    <a:pt x="442" y="1063"/>
                    <a:pt x="452" y="1063"/>
                  </a:cubicBezTo>
                  <a:cubicBezTo>
                    <a:pt x="464" y="1063"/>
                    <a:pt x="450" y="1082"/>
                    <a:pt x="459" y="1085"/>
                  </a:cubicBezTo>
                  <a:cubicBezTo>
                    <a:pt x="460" y="1086"/>
                    <a:pt x="460" y="1086"/>
                    <a:pt x="461" y="1086"/>
                  </a:cubicBezTo>
                  <a:cubicBezTo>
                    <a:pt x="469" y="1086"/>
                    <a:pt x="481" y="1072"/>
                    <a:pt x="485" y="1067"/>
                  </a:cubicBezTo>
                  <a:cubicBezTo>
                    <a:pt x="491" y="1060"/>
                    <a:pt x="489" y="1057"/>
                    <a:pt x="498" y="1050"/>
                  </a:cubicBezTo>
                  <a:cubicBezTo>
                    <a:pt x="508" y="1043"/>
                    <a:pt x="519" y="1036"/>
                    <a:pt x="530" y="1029"/>
                  </a:cubicBezTo>
                  <a:cubicBezTo>
                    <a:pt x="555" y="1015"/>
                    <a:pt x="595" y="996"/>
                    <a:pt x="616" y="977"/>
                  </a:cubicBezTo>
                  <a:cubicBezTo>
                    <a:pt x="621" y="973"/>
                    <a:pt x="619" y="967"/>
                    <a:pt x="628" y="965"/>
                  </a:cubicBezTo>
                  <a:cubicBezTo>
                    <a:pt x="631" y="964"/>
                    <a:pt x="633" y="964"/>
                    <a:pt x="635" y="964"/>
                  </a:cubicBezTo>
                  <a:cubicBezTo>
                    <a:pt x="640" y="964"/>
                    <a:pt x="643" y="965"/>
                    <a:pt x="648" y="965"/>
                  </a:cubicBezTo>
                  <a:cubicBezTo>
                    <a:pt x="650" y="965"/>
                    <a:pt x="653" y="965"/>
                    <a:pt x="656" y="964"/>
                  </a:cubicBezTo>
                  <a:cubicBezTo>
                    <a:pt x="680" y="958"/>
                    <a:pt x="714" y="941"/>
                    <a:pt x="733" y="926"/>
                  </a:cubicBezTo>
                  <a:cubicBezTo>
                    <a:pt x="738" y="922"/>
                    <a:pt x="743" y="911"/>
                    <a:pt x="747" y="910"/>
                  </a:cubicBezTo>
                  <a:cubicBezTo>
                    <a:pt x="747" y="910"/>
                    <a:pt x="748" y="910"/>
                    <a:pt x="748" y="910"/>
                  </a:cubicBezTo>
                  <a:cubicBezTo>
                    <a:pt x="754" y="910"/>
                    <a:pt x="754" y="917"/>
                    <a:pt x="760" y="917"/>
                  </a:cubicBezTo>
                  <a:cubicBezTo>
                    <a:pt x="762" y="917"/>
                    <a:pt x="764" y="916"/>
                    <a:pt x="767" y="915"/>
                  </a:cubicBezTo>
                  <a:cubicBezTo>
                    <a:pt x="767" y="915"/>
                    <a:pt x="767" y="905"/>
                    <a:pt x="778" y="898"/>
                  </a:cubicBezTo>
                  <a:cubicBezTo>
                    <a:pt x="786" y="894"/>
                    <a:pt x="795" y="891"/>
                    <a:pt x="795" y="885"/>
                  </a:cubicBezTo>
                  <a:cubicBezTo>
                    <a:pt x="794" y="873"/>
                    <a:pt x="798" y="871"/>
                    <a:pt x="809" y="858"/>
                  </a:cubicBezTo>
                  <a:cubicBezTo>
                    <a:pt x="815" y="858"/>
                    <a:pt x="836" y="869"/>
                    <a:pt x="830" y="871"/>
                  </a:cubicBezTo>
                  <a:cubicBezTo>
                    <a:pt x="825" y="871"/>
                    <a:pt x="814" y="872"/>
                    <a:pt x="809" y="880"/>
                  </a:cubicBezTo>
                  <a:cubicBezTo>
                    <a:pt x="807" y="883"/>
                    <a:pt x="807" y="884"/>
                    <a:pt x="809" y="884"/>
                  </a:cubicBezTo>
                  <a:cubicBezTo>
                    <a:pt x="811" y="884"/>
                    <a:pt x="813" y="884"/>
                    <a:pt x="816" y="883"/>
                  </a:cubicBezTo>
                  <a:cubicBezTo>
                    <a:pt x="825" y="880"/>
                    <a:pt x="848" y="862"/>
                    <a:pt x="860" y="862"/>
                  </a:cubicBezTo>
                  <a:cubicBezTo>
                    <a:pt x="861" y="862"/>
                    <a:pt x="862" y="862"/>
                    <a:pt x="864" y="863"/>
                  </a:cubicBezTo>
                  <a:cubicBezTo>
                    <a:pt x="864" y="863"/>
                    <a:pt x="864" y="863"/>
                    <a:pt x="865" y="863"/>
                  </a:cubicBezTo>
                  <a:cubicBezTo>
                    <a:pt x="867" y="863"/>
                    <a:pt x="871" y="861"/>
                    <a:pt x="876" y="859"/>
                  </a:cubicBezTo>
                  <a:lnTo>
                    <a:pt x="876" y="859"/>
                  </a:lnTo>
                  <a:cubicBezTo>
                    <a:pt x="865" y="858"/>
                    <a:pt x="850" y="853"/>
                    <a:pt x="870" y="843"/>
                  </a:cubicBezTo>
                  <a:lnTo>
                    <a:pt x="870" y="843"/>
                  </a:lnTo>
                  <a:lnTo>
                    <a:pt x="877" y="859"/>
                  </a:lnTo>
                  <a:lnTo>
                    <a:pt x="877" y="859"/>
                  </a:lnTo>
                  <a:cubicBezTo>
                    <a:pt x="895" y="850"/>
                    <a:pt x="927" y="830"/>
                    <a:pt x="940" y="824"/>
                  </a:cubicBezTo>
                  <a:cubicBezTo>
                    <a:pt x="937" y="816"/>
                    <a:pt x="926" y="821"/>
                    <a:pt x="923" y="814"/>
                  </a:cubicBezTo>
                  <a:cubicBezTo>
                    <a:pt x="929" y="811"/>
                    <a:pt x="936" y="811"/>
                    <a:pt x="942" y="811"/>
                  </a:cubicBezTo>
                  <a:cubicBezTo>
                    <a:pt x="944" y="811"/>
                    <a:pt x="945" y="811"/>
                    <a:pt x="946" y="811"/>
                  </a:cubicBezTo>
                  <a:cubicBezTo>
                    <a:pt x="950" y="811"/>
                    <a:pt x="954" y="811"/>
                    <a:pt x="956" y="809"/>
                  </a:cubicBezTo>
                  <a:cubicBezTo>
                    <a:pt x="966" y="803"/>
                    <a:pt x="970" y="792"/>
                    <a:pt x="977" y="784"/>
                  </a:cubicBezTo>
                  <a:cubicBezTo>
                    <a:pt x="981" y="786"/>
                    <a:pt x="1001" y="789"/>
                    <a:pt x="1020" y="789"/>
                  </a:cubicBezTo>
                  <a:cubicBezTo>
                    <a:pt x="1039" y="789"/>
                    <a:pt x="1056" y="786"/>
                    <a:pt x="1053" y="778"/>
                  </a:cubicBezTo>
                  <a:lnTo>
                    <a:pt x="1053" y="778"/>
                  </a:lnTo>
                  <a:cubicBezTo>
                    <a:pt x="1044" y="780"/>
                    <a:pt x="1043" y="783"/>
                    <a:pt x="1041" y="785"/>
                  </a:cubicBezTo>
                  <a:cubicBezTo>
                    <a:pt x="1040" y="785"/>
                    <a:pt x="1040" y="785"/>
                    <a:pt x="1039" y="785"/>
                  </a:cubicBezTo>
                  <a:cubicBezTo>
                    <a:pt x="1036" y="785"/>
                    <a:pt x="1039" y="773"/>
                    <a:pt x="1041" y="771"/>
                  </a:cubicBezTo>
                  <a:cubicBezTo>
                    <a:pt x="1045" y="766"/>
                    <a:pt x="1055" y="761"/>
                    <a:pt x="1063" y="759"/>
                  </a:cubicBezTo>
                  <a:cubicBezTo>
                    <a:pt x="1065" y="758"/>
                    <a:pt x="1067" y="758"/>
                    <a:pt x="1069" y="758"/>
                  </a:cubicBezTo>
                  <a:cubicBezTo>
                    <a:pt x="1078" y="758"/>
                    <a:pt x="1072" y="769"/>
                    <a:pt x="1083" y="769"/>
                  </a:cubicBezTo>
                  <a:cubicBezTo>
                    <a:pt x="1085" y="769"/>
                    <a:pt x="1087" y="769"/>
                    <a:pt x="1091" y="768"/>
                  </a:cubicBezTo>
                  <a:cubicBezTo>
                    <a:pt x="1101" y="765"/>
                    <a:pt x="1117" y="759"/>
                    <a:pt x="1126" y="754"/>
                  </a:cubicBezTo>
                  <a:cubicBezTo>
                    <a:pt x="1139" y="747"/>
                    <a:pt x="1126" y="743"/>
                    <a:pt x="1144" y="735"/>
                  </a:cubicBezTo>
                  <a:cubicBezTo>
                    <a:pt x="1151" y="732"/>
                    <a:pt x="1157" y="730"/>
                    <a:pt x="1161" y="730"/>
                  </a:cubicBezTo>
                  <a:cubicBezTo>
                    <a:pt x="1163" y="730"/>
                    <a:pt x="1165" y="731"/>
                    <a:pt x="1166" y="733"/>
                  </a:cubicBezTo>
                  <a:cubicBezTo>
                    <a:pt x="1165" y="735"/>
                    <a:pt x="1160" y="742"/>
                    <a:pt x="1161" y="743"/>
                  </a:cubicBezTo>
                  <a:cubicBezTo>
                    <a:pt x="1161" y="743"/>
                    <a:pt x="1161" y="743"/>
                    <a:pt x="1162" y="743"/>
                  </a:cubicBezTo>
                  <a:cubicBezTo>
                    <a:pt x="1167" y="743"/>
                    <a:pt x="1203" y="706"/>
                    <a:pt x="1216" y="706"/>
                  </a:cubicBezTo>
                  <a:cubicBezTo>
                    <a:pt x="1217" y="706"/>
                    <a:pt x="1217" y="706"/>
                    <a:pt x="1218" y="706"/>
                  </a:cubicBezTo>
                  <a:cubicBezTo>
                    <a:pt x="1224" y="709"/>
                    <a:pt x="1225" y="714"/>
                    <a:pt x="1232" y="714"/>
                  </a:cubicBezTo>
                  <a:cubicBezTo>
                    <a:pt x="1235" y="714"/>
                    <a:pt x="1239" y="714"/>
                    <a:pt x="1245" y="712"/>
                  </a:cubicBezTo>
                  <a:cubicBezTo>
                    <a:pt x="1250" y="710"/>
                    <a:pt x="1270" y="701"/>
                    <a:pt x="1275" y="698"/>
                  </a:cubicBezTo>
                  <a:lnTo>
                    <a:pt x="1275" y="698"/>
                  </a:lnTo>
                  <a:cubicBezTo>
                    <a:pt x="1273" y="699"/>
                    <a:pt x="1267" y="699"/>
                    <a:pt x="1261" y="699"/>
                  </a:cubicBezTo>
                  <a:cubicBezTo>
                    <a:pt x="1248" y="699"/>
                    <a:pt x="1233" y="697"/>
                    <a:pt x="1245" y="693"/>
                  </a:cubicBezTo>
                  <a:cubicBezTo>
                    <a:pt x="1262" y="689"/>
                    <a:pt x="1277" y="686"/>
                    <a:pt x="1292" y="680"/>
                  </a:cubicBezTo>
                  <a:lnTo>
                    <a:pt x="1317" y="671"/>
                  </a:lnTo>
                  <a:cubicBezTo>
                    <a:pt x="1323" y="671"/>
                    <a:pt x="1325" y="669"/>
                    <a:pt x="1325" y="666"/>
                  </a:cubicBezTo>
                  <a:cubicBezTo>
                    <a:pt x="1325" y="666"/>
                    <a:pt x="1326" y="666"/>
                    <a:pt x="1326" y="666"/>
                  </a:cubicBezTo>
                  <a:lnTo>
                    <a:pt x="1326" y="666"/>
                  </a:lnTo>
                  <a:cubicBezTo>
                    <a:pt x="1329" y="666"/>
                    <a:pt x="1323" y="680"/>
                    <a:pt x="1325" y="682"/>
                  </a:cubicBezTo>
                  <a:cubicBezTo>
                    <a:pt x="1325" y="683"/>
                    <a:pt x="1326" y="683"/>
                    <a:pt x="1327" y="683"/>
                  </a:cubicBezTo>
                  <a:cubicBezTo>
                    <a:pt x="1333" y="683"/>
                    <a:pt x="1342" y="674"/>
                    <a:pt x="1345" y="671"/>
                  </a:cubicBezTo>
                  <a:cubicBezTo>
                    <a:pt x="1348" y="668"/>
                    <a:pt x="1354" y="657"/>
                    <a:pt x="1365" y="657"/>
                  </a:cubicBezTo>
                  <a:cubicBezTo>
                    <a:pt x="1374" y="657"/>
                    <a:pt x="1369" y="664"/>
                    <a:pt x="1374" y="667"/>
                  </a:cubicBezTo>
                  <a:cubicBezTo>
                    <a:pt x="1367" y="664"/>
                    <a:pt x="1398" y="644"/>
                    <a:pt x="1406" y="640"/>
                  </a:cubicBezTo>
                  <a:cubicBezTo>
                    <a:pt x="1414" y="636"/>
                    <a:pt x="1424" y="631"/>
                    <a:pt x="1434" y="630"/>
                  </a:cubicBezTo>
                  <a:cubicBezTo>
                    <a:pt x="1434" y="629"/>
                    <a:pt x="1435" y="629"/>
                    <a:pt x="1435" y="629"/>
                  </a:cubicBezTo>
                  <a:cubicBezTo>
                    <a:pt x="1440" y="629"/>
                    <a:pt x="1439" y="633"/>
                    <a:pt x="1444" y="633"/>
                  </a:cubicBezTo>
                  <a:cubicBezTo>
                    <a:pt x="1445" y="633"/>
                    <a:pt x="1446" y="632"/>
                    <a:pt x="1447" y="632"/>
                  </a:cubicBezTo>
                  <a:cubicBezTo>
                    <a:pt x="1455" y="630"/>
                    <a:pt x="1486" y="623"/>
                    <a:pt x="1485" y="616"/>
                  </a:cubicBezTo>
                  <a:cubicBezTo>
                    <a:pt x="1484" y="611"/>
                    <a:pt x="1486" y="609"/>
                    <a:pt x="1497" y="604"/>
                  </a:cubicBezTo>
                  <a:cubicBezTo>
                    <a:pt x="1497" y="604"/>
                    <a:pt x="1513" y="599"/>
                    <a:pt x="1515" y="599"/>
                  </a:cubicBezTo>
                  <a:cubicBezTo>
                    <a:pt x="1515" y="599"/>
                    <a:pt x="1515" y="599"/>
                    <a:pt x="1515" y="599"/>
                  </a:cubicBezTo>
                  <a:cubicBezTo>
                    <a:pt x="1516" y="601"/>
                    <a:pt x="1493" y="620"/>
                    <a:pt x="1505" y="620"/>
                  </a:cubicBezTo>
                  <a:cubicBezTo>
                    <a:pt x="1506" y="620"/>
                    <a:pt x="1508" y="619"/>
                    <a:pt x="1510" y="619"/>
                  </a:cubicBezTo>
                  <a:cubicBezTo>
                    <a:pt x="1528" y="616"/>
                    <a:pt x="1531" y="602"/>
                    <a:pt x="1550" y="602"/>
                  </a:cubicBezTo>
                  <a:cubicBezTo>
                    <a:pt x="1572" y="600"/>
                    <a:pt x="1583" y="590"/>
                    <a:pt x="1598" y="581"/>
                  </a:cubicBezTo>
                  <a:cubicBezTo>
                    <a:pt x="1604" y="576"/>
                    <a:pt x="1606" y="575"/>
                    <a:pt x="1608" y="575"/>
                  </a:cubicBezTo>
                  <a:cubicBezTo>
                    <a:pt x="1609" y="575"/>
                    <a:pt x="1610" y="576"/>
                    <a:pt x="1612" y="576"/>
                  </a:cubicBezTo>
                  <a:cubicBezTo>
                    <a:pt x="1613" y="576"/>
                    <a:pt x="1613" y="576"/>
                    <a:pt x="1614" y="575"/>
                  </a:cubicBezTo>
                  <a:cubicBezTo>
                    <a:pt x="1620" y="575"/>
                    <a:pt x="1629" y="568"/>
                    <a:pt x="1635" y="567"/>
                  </a:cubicBezTo>
                  <a:cubicBezTo>
                    <a:pt x="1638" y="561"/>
                    <a:pt x="1652" y="550"/>
                    <a:pt x="1661" y="550"/>
                  </a:cubicBezTo>
                  <a:cubicBezTo>
                    <a:pt x="1664" y="550"/>
                    <a:pt x="1666" y="551"/>
                    <a:pt x="1668" y="553"/>
                  </a:cubicBezTo>
                  <a:cubicBezTo>
                    <a:pt x="1670" y="554"/>
                    <a:pt x="1677" y="563"/>
                    <a:pt x="1685" y="563"/>
                  </a:cubicBezTo>
                  <a:cubicBezTo>
                    <a:pt x="1688" y="563"/>
                    <a:pt x="1691" y="561"/>
                    <a:pt x="1694" y="557"/>
                  </a:cubicBezTo>
                  <a:cubicBezTo>
                    <a:pt x="1698" y="550"/>
                    <a:pt x="1696" y="547"/>
                    <a:pt x="1711" y="543"/>
                  </a:cubicBezTo>
                  <a:cubicBezTo>
                    <a:pt x="1712" y="543"/>
                    <a:pt x="1713" y="543"/>
                    <a:pt x="1714" y="543"/>
                  </a:cubicBezTo>
                  <a:cubicBezTo>
                    <a:pt x="1719" y="543"/>
                    <a:pt x="1716" y="549"/>
                    <a:pt x="1721" y="550"/>
                  </a:cubicBezTo>
                  <a:cubicBezTo>
                    <a:pt x="1722" y="550"/>
                    <a:pt x="1722" y="550"/>
                    <a:pt x="1723" y="550"/>
                  </a:cubicBezTo>
                  <a:cubicBezTo>
                    <a:pt x="1728" y="550"/>
                    <a:pt x="1737" y="547"/>
                    <a:pt x="1743" y="546"/>
                  </a:cubicBezTo>
                  <a:lnTo>
                    <a:pt x="1739" y="534"/>
                  </a:lnTo>
                  <a:cubicBezTo>
                    <a:pt x="1737" y="535"/>
                    <a:pt x="1733" y="535"/>
                    <a:pt x="1729" y="535"/>
                  </a:cubicBezTo>
                  <a:cubicBezTo>
                    <a:pt x="1726" y="535"/>
                    <a:pt x="1722" y="535"/>
                    <a:pt x="1721" y="533"/>
                  </a:cubicBezTo>
                  <a:cubicBezTo>
                    <a:pt x="1715" y="529"/>
                    <a:pt x="1744" y="522"/>
                    <a:pt x="1748" y="520"/>
                  </a:cubicBezTo>
                  <a:cubicBezTo>
                    <a:pt x="1753" y="519"/>
                    <a:pt x="1756" y="518"/>
                    <a:pt x="1758" y="518"/>
                  </a:cubicBezTo>
                  <a:cubicBezTo>
                    <a:pt x="1765" y="518"/>
                    <a:pt x="1764" y="523"/>
                    <a:pt x="1775" y="523"/>
                  </a:cubicBezTo>
                  <a:cubicBezTo>
                    <a:pt x="1776" y="523"/>
                    <a:pt x="1777" y="523"/>
                    <a:pt x="1778" y="523"/>
                  </a:cubicBezTo>
                  <a:cubicBezTo>
                    <a:pt x="1781" y="522"/>
                    <a:pt x="1807" y="520"/>
                    <a:pt x="1810" y="519"/>
                  </a:cubicBezTo>
                  <a:cubicBezTo>
                    <a:pt x="1815" y="512"/>
                    <a:pt x="1806" y="510"/>
                    <a:pt x="1823" y="505"/>
                  </a:cubicBezTo>
                  <a:cubicBezTo>
                    <a:pt x="1832" y="502"/>
                    <a:pt x="1841" y="501"/>
                    <a:pt x="1844" y="497"/>
                  </a:cubicBezTo>
                  <a:cubicBezTo>
                    <a:pt x="1850" y="487"/>
                    <a:pt x="1906" y="475"/>
                    <a:pt x="1920" y="471"/>
                  </a:cubicBezTo>
                  <a:cubicBezTo>
                    <a:pt x="1924" y="470"/>
                    <a:pt x="1927" y="470"/>
                    <a:pt x="1929" y="470"/>
                  </a:cubicBezTo>
                  <a:cubicBezTo>
                    <a:pt x="1934" y="470"/>
                    <a:pt x="1934" y="473"/>
                    <a:pt x="1938" y="475"/>
                  </a:cubicBezTo>
                  <a:cubicBezTo>
                    <a:pt x="1939" y="476"/>
                    <a:pt x="1941" y="476"/>
                    <a:pt x="1943" y="476"/>
                  </a:cubicBezTo>
                  <a:cubicBezTo>
                    <a:pt x="1952" y="476"/>
                    <a:pt x="1967" y="470"/>
                    <a:pt x="1973" y="469"/>
                  </a:cubicBezTo>
                  <a:cubicBezTo>
                    <a:pt x="1985" y="468"/>
                    <a:pt x="2004" y="465"/>
                    <a:pt x="2007" y="457"/>
                  </a:cubicBezTo>
                  <a:cubicBezTo>
                    <a:pt x="2009" y="451"/>
                    <a:pt x="2017" y="451"/>
                    <a:pt x="2027" y="449"/>
                  </a:cubicBezTo>
                  <a:cubicBezTo>
                    <a:pt x="2034" y="447"/>
                    <a:pt x="2034" y="443"/>
                    <a:pt x="2043" y="439"/>
                  </a:cubicBezTo>
                  <a:cubicBezTo>
                    <a:pt x="2057" y="434"/>
                    <a:pt x="2067" y="434"/>
                    <a:pt x="2081" y="431"/>
                  </a:cubicBezTo>
                  <a:cubicBezTo>
                    <a:pt x="2096" y="427"/>
                    <a:pt x="2129" y="396"/>
                    <a:pt x="2115" y="395"/>
                  </a:cubicBez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7734624" y="3149792"/>
              <a:ext cx="380906" cy="865575"/>
            </a:xfrm>
            <a:custGeom>
              <a:rect b="b" l="l" r="r" t="t"/>
              <a:pathLst>
                <a:path extrusionOk="0" h="6349" w="2794">
                  <a:moveTo>
                    <a:pt x="983" y="0"/>
                  </a:moveTo>
                  <a:cubicBezTo>
                    <a:pt x="955" y="0"/>
                    <a:pt x="927" y="6"/>
                    <a:pt x="899" y="18"/>
                  </a:cubicBezTo>
                  <a:cubicBezTo>
                    <a:pt x="796" y="61"/>
                    <a:pt x="747" y="177"/>
                    <a:pt x="711" y="282"/>
                  </a:cubicBezTo>
                  <a:cubicBezTo>
                    <a:pt x="1" y="2322"/>
                    <a:pt x="471" y="4727"/>
                    <a:pt x="1898" y="6349"/>
                  </a:cubicBezTo>
                  <a:lnTo>
                    <a:pt x="2597" y="6227"/>
                  </a:lnTo>
                  <a:cubicBezTo>
                    <a:pt x="2794" y="4190"/>
                    <a:pt x="2354" y="2096"/>
                    <a:pt x="1354" y="310"/>
                  </a:cubicBezTo>
                  <a:cubicBezTo>
                    <a:pt x="1272" y="164"/>
                    <a:pt x="1134" y="0"/>
                    <a:pt x="9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7"/>
            <p:cNvSpPr/>
            <p:nvPr/>
          </p:nvSpPr>
          <p:spPr>
            <a:xfrm>
              <a:off x="7784657" y="3147883"/>
              <a:ext cx="312877" cy="868983"/>
            </a:xfrm>
            <a:custGeom>
              <a:rect b="b" l="l" r="r" t="t"/>
              <a:pathLst>
                <a:path extrusionOk="0" h="6374" w="2295">
                  <a:moveTo>
                    <a:pt x="692" y="12"/>
                  </a:moveTo>
                  <a:cubicBezTo>
                    <a:pt x="683" y="12"/>
                    <a:pt x="682" y="19"/>
                    <a:pt x="696" y="24"/>
                  </a:cubicBezTo>
                  <a:cubicBezTo>
                    <a:pt x="699" y="25"/>
                    <a:pt x="702" y="25"/>
                    <a:pt x="704" y="25"/>
                  </a:cubicBezTo>
                  <a:cubicBezTo>
                    <a:pt x="712" y="25"/>
                    <a:pt x="711" y="18"/>
                    <a:pt x="701" y="13"/>
                  </a:cubicBezTo>
                  <a:cubicBezTo>
                    <a:pt x="697" y="12"/>
                    <a:pt x="694" y="12"/>
                    <a:pt x="692" y="12"/>
                  </a:cubicBezTo>
                  <a:close/>
                  <a:moveTo>
                    <a:pt x="599" y="51"/>
                  </a:moveTo>
                  <a:lnTo>
                    <a:pt x="599" y="51"/>
                  </a:lnTo>
                  <a:cubicBezTo>
                    <a:pt x="599" y="51"/>
                    <a:pt x="599" y="52"/>
                    <a:pt x="599" y="52"/>
                  </a:cubicBezTo>
                  <a:cubicBezTo>
                    <a:pt x="599" y="52"/>
                    <a:pt x="599" y="51"/>
                    <a:pt x="599" y="51"/>
                  </a:cubicBezTo>
                  <a:close/>
                  <a:moveTo>
                    <a:pt x="762" y="42"/>
                  </a:moveTo>
                  <a:cubicBezTo>
                    <a:pt x="758" y="42"/>
                    <a:pt x="756" y="43"/>
                    <a:pt x="756" y="47"/>
                  </a:cubicBezTo>
                  <a:cubicBezTo>
                    <a:pt x="766" y="53"/>
                    <a:pt x="773" y="56"/>
                    <a:pt x="775" y="56"/>
                  </a:cubicBezTo>
                  <a:cubicBezTo>
                    <a:pt x="779" y="56"/>
                    <a:pt x="778" y="52"/>
                    <a:pt x="773" y="44"/>
                  </a:cubicBezTo>
                  <a:cubicBezTo>
                    <a:pt x="769" y="43"/>
                    <a:pt x="765" y="42"/>
                    <a:pt x="762" y="42"/>
                  </a:cubicBezTo>
                  <a:close/>
                  <a:moveTo>
                    <a:pt x="814" y="146"/>
                  </a:moveTo>
                  <a:lnTo>
                    <a:pt x="814" y="146"/>
                  </a:lnTo>
                  <a:cubicBezTo>
                    <a:pt x="814" y="146"/>
                    <a:pt x="814" y="146"/>
                    <a:pt x="814" y="146"/>
                  </a:cubicBezTo>
                  <a:cubicBezTo>
                    <a:pt x="814" y="146"/>
                    <a:pt x="814" y="146"/>
                    <a:pt x="814" y="146"/>
                  </a:cubicBezTo>
                  <a:close/>
                  <a:moveTo>
                    <a:pt x="841" y="137"/>
                  </a:moveTo>
                  <a:lnTo>
                    <a:pt x="841" y="137"/>
                  </a:lnTo>
                  <a:cubicBezTo>
                    <a:pt x="844" y="140"/>
                    <a:pt x="846" y="144"/>
                    <a:pt x="849" y="147"/>
                  </a:cubicBezTo>
                  <a:lnTo>
                    <a:pt x="853" y="159"/>
                  </a:lnTo>
                  <a:cubicBezTo>
                    <a:pt x="845" y="150"/>
                    <a:pt x="836" y="143"/>
                    <a:pt x="841" y="137"/>
                  </a:cubicBezTo>
                  <a:close/>
                  <a:moveTo>
                    <a:pt x="974" y="291"/>
                  </a:moveTo>
                  <a:lnTo>
                    <a:pt x="974" y="291"/>
                  </a:lnTo>
                  <a:cubicBezTo>
                    <a:pt x="974" y="291"/>
                    <a:pt x="974" y="291"/>
                    <a:pt x="974" y="292"/>
                  </a:cubicBezTo>
                  <a:lnTo>
                    <a:pt x="974" y="292"/>
                  </a:lnTo>
                  <a:cubicBezTo>
                    <a:pt x="974" y="291"/>
                    <a:pt x="974" y="291"/>
                    <a:pt x="974" y="291"/>
                  </a:cubicBezTo>
                  <a:close/>
                  <a:moveTo>
                    <a:pt x="1211" y="721"/>
                  </a:moveTo>
                  <a:cubicBezTo>
                    <a:pt x="1211" y="721"/>
                    <a:pt x="1211" y="721"/>
                    <a:pt x="1210" y="722"/>
                  </a:cubicBezTo>
                  <a:lnTo>
                    <a:pt x="1210" y="722"/>
                  </a:lnTo>
                  <a:cubicBezTo>
                    <a:pt x="1211" y="721"/>
                    <a:pt x="1211" y="721"/>
                    <a:pt x="1211" y="721"/>
                  </a:cubicBezTo>
                  <a:close/>
                  <a:moveTo>
                    <a:pt x="205" y="906"/>
                  </a:moveTo>
                  <a:lnTo>
                    <a:pt x="205" y="906"/>
                  </a:lnTo>
                  <a:cubicBezTo>
                    <a:pt x="205" y="907"/>
                    <a:pt x="204" y="907"/>
                    <a:pt x="204" y="908"/>
                  </a:cubicBezTo>
                  <a:lnTo>
                    <a:pt x="204" y="908"/>
                  </a:lnTo>
                  <a:cubicBezTo>
                    <a:pt x="204" y="907"/>
                    <a:pt x="205" y="907"/>
                    <a:pt x="205" y="906"/>
                  </a:cubicBezTo>
                  <a:close/>
                  <a:moveTo>
                    <a:pt x="129" y="904"/>
                  </a:moveTo>
                  <a:cubicBezTo>
                    <a:pt x="128" y="904"/>
                    <a:pt x="128" y="904"/>
                    <a:pt x="128" y="904"/>
                  </a:cubicBezTo>
                  <a:cubicBezTo>
                    <a:pt x="121" y="910"/>
                    <a:pt x="120" y="922"/>
                    <a:pt x="117" y="935"/>
                  </a:cubicBezTo>
                  <a:cubicBezTo>
                    <a:pt x="117" y="935"/>
                    <a:pt x="118" y="935"/>
                    <a:pt x="119" y="935"/>
                  </a:cubicBezTo>
                  <a:cubicBezTo>
                    <a:pt x="122" y="935"/>
                    <a:pt x="123" y="933"/>
                    <a:pt x="125" y="924"/>
                  </a:cubicBezTo>
                  <a:cubicBezTo>
                    <a:pt x="125" y="923"/>
                    <a:pt x="131" y="904"/>
                    <a:pt x="129" y="904"/>
                  </a:cubicBezTo>
                  <a:close/>
                  <a:moveTo>
                    <a:pt x="1387" y="1210"/>
                  </a:moveTo>
                  <a:lnTo>
                    <a:pt x="1387" y="1210"/>
                  </a:lnTo>
                  <a:cubicBezTo>
                    <a:pt x="1387" y="1210"/>
                    <a:pt x="1387" y="1210"/>
                    <a:pt x="1387" y="1211"/>
                  </a:cubicBezTo>
                  <a:cubicBezTo>
                    <a:pt x="1387" y="1210"/>
                    <a:pt x="1387" y="1210"/>
                    <a:pt x="1387" y="1210"/>
                  </a:cubicBezTo>
                  <a:close/>
                  <a:moveTo>
                    <a:pt x="117" y="1177"/>
                  </a:moveTo>
                  <a:cubicBezTo>
                    <a:pt x="118" y="1177"/>
                    <a:pt x="118" y="1177"/>
                    <a:pt x="118" y="1177"/>
                  </a:cubicBezTo>
                  <a:lnTo>
                    <a:pt x="111" y="1213"/>
                  </a:lnTo>
                  <a:cubicBezTo>
                    <a:pt x="107" y="1212"/>
                    <a:pt x="106" y="1211"/>
                    <a:pt x="109" y="1200"/>
                  </a:cubicBezTo>
                  <a:cubicBezTo>
                    <a:pt x="109" y="1192"/>
                    <a:pt x="112" y="1177"/>
                    <a:pt x="117" y="1177"/>
                  </a:cubicBezTo>
                  <a:close/>
                  <a:moveTo>
                    <a:pt x="95" y="1248"/>
                  </a:moveTo>
                  <a:cubicBezTo>
                    <a:pt x="95" y="1248"/>
                    <a:pt x="95" y="1248"/>
                    <a:pt x="95" y="1248"/>
                  </a:cubicBezTo>
                  <a:lnTo>
                    <a:pt x="95" y="1248"/>
                  </a:lnTo>
                  <a:lnTo>
                    <a:pt x="95" y="1248"/>
                  </a:lnTo>
                  <a:close/>
                  <a:moveTo>
                    <a:pt x="54" y="1654"/>
                  </a:moveTo>
                  <a:cubicBezTo>
                    <a:pt x="55" y="1654"/>
                    <a:pt x="56" y="1655"/>
                    <a:pt x="57" y="1659"/>
                  </a:cubicBezTo>
                  <a:cubicBezTo>
                    <a:pt x="60" y="1667"/>
                    <a:pt x="61" y="1674"/>
                    <a:pt x="63" y="1681"/>
                  </a:cubicBezTo>
                  <a:cubicBezTo>
                    <a:pt x="59" y="1680"/>
                    <a:pt x="52" y="1680"/>
                    <a:pt x="54" y="1667"/>
                  </a:cubicBezTo>
                  <a:cubicBezTo>
                    <a:pt x="54" y="1667"/>
                    <a:pt x="53" y="1667"/>
                    <a:pt x="53" y="1666"/>
                  </a:cubicBezTo>
                  <a:lnTo>
                    <a:pt x="53" y="1666"/>
                  </a:lnTo>
                  <a:cubicBezTo>
                    <a:pt x="51" y="1660"/>
                    <a:pt x="53" y="1654"/>
                    <a:pt x="54" y="1654"/>
                  </a:cubicBezTo>
                  <a:close/>
                  <a:moveTo>
                    <a:pt x="39" y="1703"/>
                  </a:moveTo>
                  <a:cubicBezTo>
                    <a:pt x="39" y="1703"/>
                    <a:pt x="39" y="1703"/>
                    <a:pt x="39" y="1703"/>
                  </a:cubicBezTo>
                  <a:cubicBezTo>
                    <a:pt x="39" y="1703"/>
                    <a:pt x="39" y="1703"/>
                    <a:pt x="39" y="1703"/>
                  </a:cubicBezTo>
                  <a:cubicBezTo>
                    <a:pt x="39" y="1703"/>
                    <a:pt x="39" y="1703"/>
                    <a:pt x="40" y="1703"/>
                  </a:cubicBezTo>
                  <a:lnTo>
                    <a:pt x="40" y="1703"/>
                  </a:lnTo>
                  <a:cubicBezTo>
                    <a:pt x="39" y="1703"/>
                    <a:pt x="39" y="1703"/>
                    <a:pt x="39" y="1703"/>
                  </a:cubicBezTo>
                  <a:close/>
                  <a:moveTo>
                    <a:pt x="1596" y="1725"/>
                  </a:moveTo>
                  <a:cubicBezTo>
                    <a:pt x="1594" y="1725"/>
                    <a:pt x="1593" y="1725"/>
                    <a:pt x="1591" y="1726"/>
                  </a:cubicBezTo>
                  <a:lnTo>
                    <a:pt x="1595" y="1738"/>
                  </a:lnTo>
                  <a:lnTo>
                    <a:pt x="1604" y="1747"/>
                  </a:lnTo>
                  <a:cubicBezTo>
                    <a:pt x="1606" y="1733"/>
                    <a:pt x="1603" y="1725"/>
                    <a:pt x="1596" y="1725"/>
                  </a:cubicBezTo>
                  <a:close/>
                  <a:moveTo>
                    <a:pt x="1327" y="955"/>
                  </a:moveTo>
                  <a:cubicBezTo>
                    <a:pt x="1315" y="959"/>
                    <a:pt x="1316" y="1001"/>
                    <a:pt x="1317" y="1018"/>
                  </a:cubicBezTo>
                  <a:cubicBezTo>
                    <a:pt x="1317" y="1020"/>
                    <a:pt x="1316" y="1051"/>
                    <a:pt x="1321" y="1051"/>
                  </a:cubicBezTo>
                  <a:cubicBezTo>
                    <a:pt x="1321" y="1051"/>
                    <a:pt x="1321" y="1051"/>
                    <a:pt x="1321" y="1051"/>
                  </a:cubicBezTo>
                  <a:cubicBezTo>
                    <a:pt x="1328" y="1058"/>
                    <a:pt x="1331" y="1062"/>
                    <a:pt x="1334" y="1074"/>
                  </a:cubicBezTo>
                  <a:cubicBezTo>
                    <a:pt x="1337" y="1090"/>
                    <a:pt x="1339" y="1111"/>
                    <a:pt x="1351" y="1125"/>
                  </a:cubicBezTo>
                  <a:cubicBezTo>
                    <a:pt x="1361" y="1137"/>
                    <a:pt x="1365" y="1136"/>
                    <a:pt x="1365" y="1153"/>
                  </a:cubicBezTo>
                  <a:cubicBezTo>
                    <a:pt x="1374" y="1173"/>
                    <a:pt x="1404" y="1203"/>
                    <a:pt x="1387" y="1210"/>
                  </a:cubicBezTo>
                  <a:lnTo>
                    <a:pt x="1387" y="1210"/>
                  </a:lnTo>
                  <a:cubicBezTo>
                    <a:pt x="1388" y="1210"/>
                    <a:pt x="1389" y="1210"/>
                    <a:pt x="1389" y="1210"/>
                  </a:cubicBezTo>
                  <a:cubicBezTo>
                    <a:pt x="1402" y="1210"/>
                    <a:pt x="1410" y="1252"/>
                    <a:pt x="1418" y="1266"/>
                  </a:cubicBezTo>
                  <a:cubicBezTo>
                    <a:pt x="1422" y="1272"/>
                    <a:pt x="1424" y="1274"/>
                    <a:pt x="1426" y="1274"/>
                  </a:cubicBezTo>
                  <a:cubicBezTo>
                    <a:pt x="1427" y="1274"/>
                    <a:pt x="1428" y="1273"/>
                    <a:pt x="1430" y="1273"/>
                  </a:cubicBezTo>
                  <a:cubicBezTo>
                    <a:pt x="1431" y="1273"/>
                    <a:pt x="1433" y="1273"/>
                    <a:pt x="1436" y="1276"/>
                  </a:cubicBezTo>
                  <a:cubicBezTo>
                    <a:pt x="1444" y="1285"/>
                    <a:pt x="1437" y="1297"/>
                    <a:pt x="1434" y="1298"/>
                  </a:cubicBezTo>
                  <a:cubicBezTo>
                    <a:pt x="1418" y="1304"/>
                    <a:pt x="1442" y="1325"/>
                    <a:pt x="1451" y="1341"/>
                  </a:cubicBezTo>
                  <a:cubicBezTo>
                    <a:pt x="1455" y="1349"/>
                    <a:pt x="1474" y="1407"/>
                    <a:pt x="1472" y="1407"/>
                  </a:cubicBezTo>
                  <a:cubicBezTo>
                    <a:pt x="1472" y="1407"/>
                    <a:pt x="1472" y="1407"/>
                    <a:pt x="1472" y="1407"/>
                  </a:cubicBezTo>
                  <a:lnTo>
                    <a:pt x="1472" y="1407"/>
                  </a:lnTo>
                  <a:cubicBezTo>
                    <a:pt x="1472" y="1408"/>
                    <a:pt x="1472" y="1408"/>
                    <a:pt x="1472" y="1408"/>
                  </a:cubicBezTo>
                  <a:cubicBezTo>
                    <a:pt x="1473" y="1408"/>
                    <a:pt x="1470" y="1401"/>
                    <a:pt x="1472" y="1401"/>
                  </a:cubicBezTo>
                  <a:lnTo>
                    <a:pt x="1472" y="1401"/>
                  </a:lnTo>
                  <a:cubicBezTo>
                    <a:pt x="1473" y="1401"/>
                    <a:pt x="1474" y="1402"/>
                    <a:pt x="1475" y="1403"/>
                  </a:cubicBezTo>
                  <a:cubicBezTo>
                    <a:pt x="1479" y="1406"/>
                    <a:pt x="1483" y="1417"/>
                    <a:pt x="1486" y="1424"/>
                  </a:cubicBezTo>
                  <a:cubicBezTo>
                    <a:pt x="1489" y="1432"/>
                    <a:pt x="1496" y="1449"/>
                    <a:pt x="1495" y="1457"/>
                  </a:cubicBezTo>
                  <a:cubicBezTo>
                    <a:pt x="1494" y="1465"/>
                    <a:pt x="1489" y="1465"/>
                    <a:pt x="1499" y="1479"/>
                  </a:cubicBezTo>
                  <a:cubicBezTo>
                    <a:pt x="1505" y="1489"/>
                    <a:pt x="1513" y="1487"/>
                    <a:pt x="1518" y="1495"/>
                  </a:cubicBezTo>
                  <a:cubicBezTo>
                    <a:pt x="1526" y="1507"/>
                    <a:pt x="1526" y="1532"/>
                    <a:pt x="1528" y="1545"/>
                  </a:cubicBezTo>
                  <a:cubicBezTo>
                    <a:pt x="1531" y="1561"/>
                    <a:pt x="1535" y="1576"/>
                    <a:pt x="1542" y="1592"/>
                  </a:cubicBezTo>
                  <a:cubicBezTo>
                    <a:pt x="1548" y="1607"/>
                    <a:pt x="1556" y="1622"/>
                    <a:pt x="1565" y="1635"/>
                  </a:cubicBezTo>
                  <a:cubicBezTo>
                    <a:pt x="1569" y="1640"/>
                    <a:pt x="1583" y="1651"/>
                    <a:pt x="1586" y="1658"/>
                  </a:cubicBezTo>
                  <a:cubicBezTo>
                    <a:pt x="1585" y="1656"/>
                    <a:pt x="1579" y="1654"/>
                    <a:pt x="1575" y="1654"/>
                  </a:cubicBezTo>
                  <a:cubicBezTo>
                    <a:pt x="1573" y="1654"/>
                    <a:pt x="1572" y="1655"/>
                    <a:pt x="1571" y="1656"/>
                  </a:cubicBezTo>
                  <a:cubicBezTo>
                    <a:pt x="1569" y="1660"/>
                    <a:pt x="1582" y="1688"/>
                    <a:pt x="1585" y="1693"/>
                  </a:cubicBezTo>
                  <a:cubicBezTo>
                    <a:pt x="1591" y="1704"/>
                    <a:pt x="1594" y="1696"/>
                    <a:pt x="1600" y="1709"/>
                  </a:cubicBezTo>
                  <a:cubicBezTo>
                    <a:pt x="1605" y="1720"/>
                    <a:pt x="1609" y="1732"/>
                    <a:pt x="1610" y="1742"/>
                  </a:cubicBezTo>
                  <a:cubicBezTo>
                    <a:pt x="1617" y="1774"/>
                    <a:pt x="1606" y="1776"/>
                    <a:pt x="1624" y="1806"/>
                  </a:cubicBezTo>
                  <a:cubicBezTo>
                    <a:pt x="1635" y="1816"/>
                    <a:pt x="1639" y="1830"/>
                    <a:pt x="1645" y="1847"/>
                  </a:cubicBezTo>
                  <a:cubicBezTo>
                    <a:pt x="1647" y="1855"/>
                    <a:pt x="1659" y="1854"/>
                    <a:pt x="1665" y="1871"/>
                  </a:cubicBezTo>
                  <a:cubicBezTo>
                    <a:pt x="1664" y="1871"/>
                    <a:pt x="1663" y="1871"/>
                    <a:pt x="1662" y="1871"/>
                  </a:cubicBezTo>
                  <a:cubicBezTo>
                    <a:pt x="1661" y="1871"/>
                    <a:pt x="1659" y="1871"/>
                    <a:pt x="1658" y="1871"/>
                  </a:cubicBezTo>
                  <a:cubicBezTo>
                    <a:pt x="1653" y="1871"/>
                    <a:pt x="1649" y="1872"/>
                    <a:pt x="1654" y="1882"/>
                  </a:cubicBezTo>
                  <a:cubicBezTo>
                    <a:pt x="1659" y="1892"/>
                    <a:pt x="1667" y="1897"/>
                    <a:pt x="1674" y="1902"/>
                  </a:cubicBezTo>
                  <a:lnTo>
                    <a:pt x="1674" y="1902"/>
                  </a:lnTo>
                  <a:cubicBezTo>
                    <a:pt x="1673" y="1902"/>
                    <a:pt x="1672" y="1901"/>
                    <a:pt x="1671" y="1901"/>
                  </a:cubicBezTo>
                  <a:lnTo>
                    <a:pt x="1671" y="1901"/>
                  </a:lnTo>
                  <a:cubicBezTo>
                    <a:pt x="1666" y="1901"/>
                    <a:pt x="1682" y="1938"/>
                    <a:pt x="1684" y="1946"/>
                  </a:cubicBezTo>
                  <a:cubicBezTo>
                    <a:pt x="1687" y="1962"/>
                    <a:pt x="1674" y="1949"/>
                    <a:pt x="1681" y="1969"/>
                  </a:cubicBezTo>
                  <a:cubicBezTo>
                    <a:pt x="1684" y="1976"/>
                    <a:pt x="1689" y="1980"/>
                    <a:pt x="1694" y="1980"/>
                  </a:cubicBezTo>
                  <a:cubicBezTo>
                    <a:pt x="1703" y="1980"/>
                    <a:pt x="1711" y="1971"/>
                    <a:pt x="1706" y="1956"/>
                  </a:cubicBezTo>
                  <a:lnTo>
                    <a:pt x="1706" y="1956"/>
                  </a:lnTo>
                  <a:lnTo>
                    <a:pt x="1712" y="1972"/>
                  </a:lnTo>
                  <a:cubicBezTo>
                    <a:pt x="1715" y="1983"/>
                    <a:pt x="1724" y="1994"/>
                    <a:pt x="1728" y="1994"/>
                  </a:cubicBezTo>
                  <a:cubicBezTo>
                    <a:pt x="1730" y="1994"/>
                    <a:pt x="1731" y="1990"/>
                    <a:pt x="1729" y="1981"/>
                  </a:cubicBezTo>
                  <a:cubicBezTo>
                    <a:pt x="1724" y="1965"/>
                    <a:pt x="1717" y="1947"/>
                    <a:pt x="1710" y="1931"/>
                  </a:cubicBezTo>
                  <a:cubicBezTo>
                    <a:pt x="1702" y="1913"/>
                    <a:pt x="1699" y="1907"/>
                    <a:pt x="1689" y="1899"/>
                  </a:cubicBezTo>
                  <a:cubicBezTo>
                    <a:pt x="1679" y="1892"/>
                    <a:pt x="1680" y="1869"/>
                    <a:pt x="1669" y="1869"/>
                  </a:cubicBezTo>
                  <a:cubicBezTo>
                    <a:pt x="1668" y="1869"/>
                    <a:pt x="1668" y="1869"/>
                    <a:pt x="1667" y="1870"/>
                  </a:cubicBezTo>
                  <a:lnTo>
                    <a:pt x="1667" y="1870"/>
                  </a:lnTo>
                  <a:cubicBezTo>
                    <a:pt x="1679" y="1865"/>
                    <a:pt x="1664" y="1819"/>
                    <a:pt x="1659" y="1799"/>
                  </a:cubicBezTo>
                  <a:cubicBezTo>
                    <a:pt x="1658" y="1791"/>
                    <a:pt x="1653" y="1776"/>
                    <a:pt x="1654" y="1770"/>
                  </a:cubicBezTo>
                  <a:cubicBezTo>
                    <a:pt x="1659" y="1768"/>
                    <a:pt x="1660" y="1754"/>
                    <a:pt x="1657" y="1743"/>
                  </a:cubicBezTo>
                  <a:lnTo>
                    <a:pt x="1657" y="1743"/>
                  </a:lnTo>
                  <a:lnTo>
                    <a:pt x="1646" y="1747"/>
                  </a:lnTo>
                  <a:cubicBezTo>
                    <a:pt x="1639" y="1728"/>
                    <a:pt x="1647" y="1723"/>
                    <a:pt x="1638" y="1706"/>
                  </a:cubicBezTo>
                  <a:cubicBezTo>
                    <a:pt x="1631" y="1692"/>
                    <a:pt x="1620" y="1676"/>
                    <a:pt x="1610" y="1671"/>
                  </a:cubicBezTo>
                  <a:cubicBezTo>
                    <a:pt x="1606" y="1668"/>
                    <a:pt x="1606" y="1672"/>
                    <a:pt x="1603" y="1664"/>
                  </a:cubicBezTo>
                  <a:cubicBezTo>
                    <a:pt x="1601" y="1656"/>
                    <a:pt x="1598" y="1647"/>
                    <a:pt x="1597" y="1638"/>
                  </a:cubicBezTo>
                  <a:cubicBezTo>
                    <a:pt x="1596" y="1623"/>
                    <a:pt x="1595" y="1603"/>
                    <a:pt x="1584" y="1590"/>
                  </a:cubicBezTo>
                  <a:cubicBezTo>
                    <a:pt x="1574" y="1578"/>
                    <a:pt x="1562" y="1556"/>
                    <a:pt x="1557" y="1537"/>
                  </a:cubicBezTo>
                  <a:cubicBezTo>
                    <a:pt x="1555" y="1529"/>
                    <a:pt x="1563" y="1517"/>
                    <a:pt x="1557" y="1509"/>
                  </a:cubicBezTo>
                  <a:cubicBezTo>
                    <a:pt x="1554" y="1506"/>
                    <a:pt x="1552" y="1504"/>
                    <a:pt x="1550" y="1504"/>
                  </a:cubicBezTo>
                  <a:cubicBezTo>
                    <a:pt x="1546" y="1504"/>
                    <a:pt x="1544" y="1511"/>
                    <a:pt x="1541" y="1511"/>
                  </a:cubicBezTo>
                  <a:cubicBezTo>
                    <a:pt x="1539" y="1511"/>
                    <a:pt x="1537" y="1508"/>
                    <a:pt x="1533" y="1498"/>
                  </a:cubicBezTo>
                  <a:cubicBezTo>
                    <a:pt x="1528" y="1485"/>
                    <a:pt x="1533" y="1484"/>
                    <a:pt x="1538" y="1484"/>
                  </a:cubicBezTo>
                  <a:cubicBezTo>
                    <a:pt x="1539" y="1484"/>
                    <a:pt x="1539" y="1484"/>
                    <a:pt x="1540" y="1484"/>
                  </a:cubicBezTo>
                  <a:cubicBezTo>
                    <a:pt x="1546" y="1484"/>
                    <a:pt x="1552" y="1484"/>
                    <a:pt x="1545" y="1467"/>
                  </a:cubicBezTo>
                  <a:cubicBezTo>
                    <a:pt x="1542" y="1460"/>
                    <a:pt x="1540" y="1458"/>
                    <a:pt x="1538" y="1458"/>
                  </a:cubicBezTo>
                  <a:cubicBezTo>
                    <a:pt x="1536" y="1458"/>
                    <a:pt x="1535" y="1459"/>
                    <a:pt x="1534" y="1459"/>
                  </a:cubicBezTo>
                  <a:cubicBezTo>
                    <a:pt x="1532" y="1459"/>
                    <a:pt x="1530" y="1458"/>
                    <a:pt x="1528" y="1455"/>
                  </a:cubicBezTo>
                  <a:cubicBezTo>
                    <a:pt x="1518" y="1438"/>
                    <a:pt x="1511" y="1410"/>
                    <a:pt x="1505" y="1391"/>
                  </a:cubicBezTo>
                  <a:cubicBezTo>
                    <a:pt x="1492" y="1348"/>
                    <a:pt x="1477" y="1294"/>
                    <a:pt x="1456" y="1253"/>
                  </a:cubicBezTo>
                  <a:cubicBezTo>
                    <a:pt x="1449" y="1240"/>
                    <a:pt x="1444" y="1240"/>
                    <a:pt x="1436" y="1232"/>
                  </a:cubicBezTo>
                  <a:cubicBezTo>
                    <a:pt x="1417" y="1214"/>
                    <a:pt x="1435" y="1223"/>
                    <a:pt x="1435" y="1216"/>
                  </a:cubicBezTo>
                  <a:cubicBezTo>
                    <a:pt x="1435" y="1206"/>
                    <a:pt x="1417" y="1180"/>
                    <a:pt x="1411" y="1174"/>
                  </a:cubicBezTo>
                  <a:cubicBezTo>
                    <a:pt x="1394" y="1166"/>
                    <a:pt x="1399" y="1163"/>
                    <a:pt x="1404" y="1150"/>
                  </a:cubicBezTo>
                  <a:cubicBezTo>
                    <a:pt x="1404" y="1149"/>
                    <a:pt x="1387" y="1143"/>
                    <a:pt x="1381" y="1143"/>
                  </a:cubicBezTo>
                  <a:cubicBezTo>
                    <a:pt x="1379" y="1143"/>
                    <a:pt x="1378" y="1144"/>
                    <a:pt x="1378" y="1145"/>
                  </a:cubicBezTo>
                  <a:lnTo>
                    <a:pt x="1378" y="1145"/>
                  </a:lnTo>
                  <a:cubicBezTo>
                    <a:pt x="1375" y="1136"/>
                    <a:pt x="1385" y="1131"/>
                    <a:pt x="1386" y="1128"/>
                  </a:cubicBezTo>
                  <a:cubicBezTo>
                    <a:pt x="1390" y="1120"/>
                    <a:pt x="1376" y="1104"/>
                    <a:pt x="1371" y="1096"/>
                  </a:cubicBezTo>
                  <a:cubicBezTo>
                    <a:pt x="1367" y="1088"/>
                    <a:pt x="1341" y="1047"/>
                    <a:pt x="1352" y="1047"/>
                  </a:cubicBezTo>
                  <a:cubicBezTo>
                    <a:pt x="1352" y="1047"/>
                    <a:pt x="1353" y="1047"/>
                    <a:pt x="1354" y="1047"/>
                  </a:cubicBezTo>
                  <a:cubicBezTo>
                    <a:pt x="1355" y="1048"/>
                    <a:pt x="1356" y="1048"/>
                    <a:pt x="1357" y="1048"/>
                  </a:cubicBezTo>
                  <a:cubicBezTo>
                    <a:pt x="1368" y="1048"/>
                    <a:pt x="1336" y="1013"/>
                    <a:pt x="1331" y="1004"/>
                  </a:cubicBezTo>
                  <a:cubicBezTo>
                    <a:pt x="1316" y="979"/>
                    <a:pt x="1348" y="972"/>
                    <a:pt x="1327" y="955"/>
                  </a:cubicBezTo>
                  <a:close/>
                  <a:moveTo>
                    <a:pt x="41" y="2002"/>
                  </a:moveTo>
                  <a:cubicBezTo>
                    <a:pt x="43" y="2002"/>
                    <a:pt x="44" y="2005"/>
                    <a:pt x="44" y="2014"/>
                  </a:cubicBezTo>
                  <a:cubicBezTo>
                    <a:pt x="44" y="2022"/>
                    <a:pt x="41" y="2026"/>
                    <a:pt x="39" y="2026"/>
                  </a:cubicBezTo>
                  <a:cubicBezTo>
                    <a:pt x="36" y="2026"/>
                    <a:pt x="33" y="2021"/>
                    <a:pt x="33" y="2013"/>
                  </a:cubicBezTo>
                  <a:cubicBezTo>
                    <a:pt x="35" y="2008"/>
                    <a:pt x="39" y="2002"/>
                    <a:pt x="41" y="2002"/>
                  </a:cubicBezTo>
                  <a:close/>
                  <a:moveTo>
                    <a:pt x="1766" y="2136"/>
                  </a:moveTo>
                  <a:cubicBezTo>
                    <a:pt x="1769" y="2136"/>
                    <a:pt x="1773" y="2140"/>
                    <a:pt x="1775" y="2147"/>
                  </a:cubicBezTo>
                  <a:cubicBezTo>
                    <a:pt x="1774" y="2153"/>
                    <a:pt x="1773" y="2160"/>
                    <a:pt x="1770" y="2160"/>
                  </a:cubicBezTo>
                  <a:cubicBezTo>
                    <a:pt x="1769" y="2160"/>
                    <a:pt x="1767" y="2157"/>
                    <a:pt x="1764" y="2150"/>
                  </a:cubicBezTo>
                  <a:cubicBezTo>
                    <a:pt x="1761" y="2141"/>
                    <a:pt x="1763" y="2136"/>
                    <a:pt x="1766" y="2136"/>
                  </a:cubicBezTo>
                  <a:close/>
                  <a:moveTo>
                    <a:pt x="56" y="2249"/>
                  </a:moveTo>
                  <a:lnTo>
                    <a:pt x="56" y="2249"/>
                  </a:lnTo>
                  <a:cubicBezTo>
                    <a:pt x="56" y="2249"/>
                    <a:pt x="56" y="2249"/>
                    <a:pt x="56" y="2249"/>
                  </a:cubicBezTo>
                  <a:cubicBezTo>
                    <a:pt x="56" y="2249"/>
                    <a:pt x="56" y="2249"/>
                    <a:pt x="56" y="2249"/>
                  </a:cubicBezTo>
                  <a:close/>
                  <a:moveTo>
                    <a:pt x="1906" y="2548"/>
                  </a:moveTo>
                  <a:cubicBezTo>
                    <a:pt x="1911" y="2548"/>
                    <a:pt x="1915" y="2554"/>
                    <a:pt x="1916" y="2570"/>
                  </a:cubicBezTo>
                  <a:cubicBezTo>
                    <a:pt x="1914" y="2577"/>
                    <a:pt x="1912" y="2584"/>
                    <a:pt x="1908" y="2585"/>
                  </a:cubicBezTo>
                  <a:cubicBezTo>
                    <a:pt x="1908" y="2585"/>
                    <a:pt x="1907" y="2585"/>
                    <a:pt x="1907" y="2585"/>
                  </a:cubicBezTo>
                  <a:cubicBezTo>
                    <a:pt x="1901" y="2585"/>
                    <a:pt x="1894" y="2574"/>
                    <a:pt x="1896" y="2562"/>
                  </a:cubicBezTo>
                  <a:cubicBezTo>
                    <a:pt x="1897" y="2554"/>
                    <a:pt x="1902" y="2548"/>
                    <a:pt x="1906" y="2548"/>
                  </a:cubicBezTo>
                  <a:close/>
                  <a:moveTo>
                    <a:pt x="1975" y="2759"/>
                  </a:moveTo>
                  <a:cubicBezTo>
                    <a:pt x="1974" y="2760"/>
                    <a:pt x="1974" y="2760"/>
                    <a:pt x="1974" y="2760"/>
                  </a:cubicBezTo>
                  <a:lnTo>
                    <a:pt x="1974" y="2760"/>
                  </a:lnTo>
                  <a:cubicBezTo>
                    <a:pt x="1974" y="2760"/>
                    <a:pt x="1974" y="2760"/>
                    <a:pt x="1975" y="2759"/>
                  </a:cubicBezTo>
                  <a:close/>
                  <a:moveTo>
                    <a:pt x="1996" y="2863"/>
                  </a:moveTo>
                  <a:cubicBezTo>
                    <a:pt x="1996" y="2863"/>
                    <a:pt x="1996" y="2863"/>
                    <a:pt x="1996" y="2864"/>
                  </a:cubicBezTo>
                  <a:lnTo>
                    <a:pt x="1996" y="2864"/>
                  </a:lnTo>
                  <a:cubicBezTo>
                    <a:pt x="1996" y="2863"/>
                    <a:pt x="1996" y="2863"/>
                    <a:pt x="1996" y="2863"/>
                  </a:cubicBezTo>
                  <a:close/>
                  <a:moveTo>
                    <a:pt x="2009" y="2930"/>
                  </a:moveTo>
                  <a:cubicBezTo>
                    <a:pt x="2008" y="2930"/>
                    <a:pt x="2007" y="2930"/>
                    <a:pt x="2006" y="2931"/>
                  </a:cubicBezTo>
                  <a:lnTo>
                    <a:pt x="2009" y="2943"/>
                  </a:lnTo>
                  <a:lnTo>
                    <a:pt x="2016" y="2953"/>
                  </a:lnTo>
                  <a:cubicBezTo>
                    <a:pt x="2020" y="2939"/>
                    <a:pt x="2017" y="2930"/>
                    <a:pt x="2009" y="2930"/>
                  </a:cubicBezTo>
                  <a:close/>
                  <a:moveTo>
                    <a:pt x="113" y="3058"/>
                  </a:moveTo>
                  <a:cubicBezTo>
                    <a:pt x="113" y="3058"/>
                    <a:pt x="113" y="3058"/>
                    <a:pt x="112" y="3058"/>
                  </a:cubicBezTo>
                  <a:lnTo>
                    <a:pt x="112" y="3058"/>
                  </a:lnTo>
                  <a:cubicBezTo>
                    <a:pt x="113" y="3058"/>
                    <a:pt x="113" y="3058"/>
                    <a:pt x="113" y="3058"/>
                  </a:cubicBezTo>
                  <a:cubicBezTo>
                    <a:pt x="113" y="3058"/>
                    <a:pt x="113" y="3058"/>
                    <a:pt x="113" y="3058"/>
                  </a:cubicBezTo>
                  <a:close/>
                  <a:moveTo>
                    <a:pt x="120" y="3124"/>
                  </a:moveTo>
                  <a:cubicBezTo>
                    <a:pt x="120" y="3124"/>
                    <a:pt x="120" y="3124"/>
                    <a:pt x="120" y="3124"/>
                  </a:cubicBezTo>
                  <a:lnTo>
                    <a:pt x="120" y="3124"/>
                  </a:lnTo>
                  <a:cubicBezTo>
                    <a:pt x="120" y="3124"/>
                    <a:pt x="120" y="3124"/>
                    <a:pt x="120" y="3124"/>
                  </a:cubicBezTo>
                  <a:close/>
                  <a:moveTo>
                    <a:pt x="174" y="3509"/>
                  </a:moveTo>
                  <a:lnTo>
                    <a:pt x="174" y="3509"/>
                  </a:lnTo>
                  <a:cubicBezTo>
                    <a:pt x="174" y="3509"/>
                    <a:pt x="174" y="3509"/>
                    <a:pt x="174" y="3510"/>
                  </a:cubicBezTo>
                  <a:lnTo>
                    <a:pt x="174" y="3510"/>
                  </a:lnTo>
                  <a:cubicBezTo>
                    <a:pt x="174" y="3509"/>
                    <a:pt x="174" y="3509"/>
                    <a:pt x="174" y="3509"/>
                  </a:cubicBezTo>
                  <a:close/>
                  <a:moveTo>
                    <a:pt x="201" y="3604"/>
                  </a:moveTo>
                  <a:cubicBezTo>
                    <a:pt x="184" y="3607"/>
                    <a:pt x="196" y="3627"/>
                    <a:pt x="202" y="3627"/>
                  </a:cubicBezTo>
                  <a:cubicBezTo>
                    <a:pt x="204" y="3627"/>
                    <a:pt x="206" y="3624"/>
                    <a:pt x="204" y="3615"/>
                  </a:cubicBezTo>
                  <a:cubicBezTo>
                    <a:pt x="203" y="3612"/>
                    <a:pt x="202" y="3607"/>
                    <a:pt x="201" y="3604"/>
                  </a:cubicBezTo>
                  <a:close/>
                  <a:moveTo>
                    <a:pt x="2147" y="3668"/>
                  </a:moveTo>
                  <a:cubicBezTo>
                    <a:pt x="2147" y="3669"/>
                    <a:pt x="2148" y="3671"/>
                    <a:pt x="2148" y="3673"/>
                  </a:cubicBezTo>
                  <a:lnTo>
                    <a:pt x="2148" y="3673"/>
                  </a:lnTo>
                  <a:cubicBezTo>
                    <a:pt x="2148" y="3673"/>
                    <a:pt x="2148" y="3672"/>
                    <a:pt x="2148" y="3672"/>
                  </a:cubicBezTo>
                  <a:cubicBezTo>
                    <a:pt x="2148" y="3670"/>
                    <a:pt x="2148" y="3669"/>
                    <a:pt x="2147" y="3668"/>
                  </a:cubicBezTo>
                  <a:close/>
                  <a:moveTo>
                    <a:pt x="2158" y="3820"/>
                  </a:moveTo>
                  <a:cubicBezTo>
                    <a:pt x="2161" y="3820"/>
                    <a:pt x="2164" y="3824"/>
                    <a:pt x="2166" y="3832"/>
                  </a:cubicBezTo>
                  <a:cubicBezTo>
                    <a:pt x="2168" y="3847"/>
                    <a:pt x="2166" y="3855"/>
                    <a:pt x="2163" y="3855"/>
                  </a:cubicBezTo>
                  <a:cubicBezTo>
                    <a:pt x="2160" y="3855"/>
                    <a:pt x="2157" y="3848"/>
                    <a:pt x="2154" y="3833"/>
                  </a:cubicBezTo>
                  <a:cubicBezTo>
                    <a:pt x="2153" y="3824"/>
                    <a:pt x="2155" y="3820"/>
                    <a:pt x="2158" y="3820"/>
                  </a:cubicBezTo>
                  <a:close/>
                  <a:moveTo>
                    <a:pt x="243" y="3935"/>
                  </a:moveTo>
                  <a:lnTo>
                    <a:pt x="243" y="3935"/>
                  </a:lnTo>
                  <a:cubicBezTo>
                    <a:pt x="250" y="3953"/>
                    <a:pt x="247" y="3959"/>
                    <a:pt x="240" y="3961"/>
                  </a:cubicBezTo>
                  <a:lnTo>
                    <a:pt x="236" y="3950"/>
                  </a:lnTo>
                  <a:cubicBezTo>
                    <a:pt x="237" y="3943"/>
                    <a:pt x="240" y="3936"/>
                    <a:pt x="243" y="3935"/>
                  </a:cubicBezTo>
                  <a:close/>
                  <a:moveTo>
                    <a:pt x="2241" y="4421"/>
                  </a:moveTo>
                  <a:cubicBezTo>
                    <a:pt x="2239" y="4421"/>
                    <a:pt x="2236" y="4425"/>
                    <a:pt x="2236" y="4433"/>
                  </a:cubicBezTo>
                  <a:lnTo>
                    <a:pt x="2243" y="4445"/>
                  </a:lnTo>
                  <a:cubicBezTo>
                    <a:pt x="2249" y="4429"/>
                    <a:pt x="2245" y="4421"/>
                    <a:pt x="2241" y="4421"/>
                  </a:cubicBezTo>
                  <a:close/>
                  <a:moveTo>
                    <a:pt x="2280" y="5653"/>
                  </a:moveTo>
                  <a:cubicBezTo>
                    <a:pt x="2280" y="5653"/>
                    <a:pt x="2280" y="5654"/>
                    <a:pt x="2280" y="5654"/>
                  </a:cubicBezTo>
                  <a:lnTo>
                    <a:pt x="2280" y="5654"/>
                  </a:lnTo>
                  <a:cubicBezTo>
                    <a:pt x="2280" y="5654"/>
                    <a:pt x="2280" y="5653"/>
                    <a:pt x="2280" y="5653"/>
                  </a:cubicBezTo>
                  <a:close/>
                  <a:moveTo>
                    <a:pt x="2231" y="5667"/>
                  </a:moveTo>
                  <a:cubicBezTo>
                    <a:pt x="2231" y="5667"/>
                    <a:pt x="2231" y="5667"/>
                    <a:pt x="2232" y="5667"/>
                  </a:cubicBezTo>
                  <a:lnTo>
                    <a:pt x="2232" y="5667"/>
                  </a:lnTo>
                  <a:cubicBezTo>
                    <a:pt x="2231" y="5667"/>
                    <a:pt x="2231" y="5667"/>
                    <a:pt x="2231" y="5667"/>
                  </a:cubicBezTo>
                  <a:close/>
                  <a:moveTo>
                    <a:pt x="2201" y="6221"/>
                  </a:moveTo>
                  <a:cubicBezTo>
                    <a:pt x="2201" y="6222"/>
                    <a:pt x="2201" y="6222"/>
                    <a:pt x="2201" y="6222"/>
                  </a:cubicBezTo>
                  <a:lnTo>
                    <a:pt x="2201" y="6222"/>
                  </a:lnTo>
                  <a:cubicBezTo>
                    <a:pt x="2201" y="6222"/>
                    <a:pt x="2201" y="6222"/>
                    <a:pt x="2201" y="6221"/>
                  </a:cubicBezTo>
                  <a:close/>
                  <a:moveTo>
                    <a:pt x="1646" y="6300"/>
                  </a:moveTo>
                  <a:cubicBezTo>
                    <a:pt x="1646" y="6300"/>
                    <a:pt x="1646" y="6300"/>
                    <a:pt x="1646" y="6300"/>
                  </a:cubicBezTo>
                  <a:lnTo>
                    <a:pt x="1646" y="6300"/>
                  </a:lnTo>
                  <a:cubicBezTo>
                    <a:pt x="1646" y="6300"/>
                    <a:pt x="1646" y="6300"/>
                    <a:pt x="1646" y="6300"/>
                  </a:cubicBezTo>
                  <a:close/>
                  <a:moveTo>
                    <a:pt x="1833" y="6295"/>
                  </a:moveTo>
                  <a:cubicBezTo>
                    <a:pt x="1833" y="6299"/>
                    <a:pt x="1835" y="6306"/>
                    <a:pt x="1822" y="6308"/>
                  </a:cubicBezTo>
                  <a:cubicBezTo>
                    <a:pt x="1818" y="6309"/>
                    <a:pt x="1813" y="6309"/>
                    <a:pt x="1809" y="6309"/>
                  </a:cubicBezTo>
                  <a:cubicBezTo>
                    <a:pt x="1802" y="6309"/>
                    <a:pt x="1798" y="6308"/>
                    <a:pt x="1803" y="6303"/>
                  </a:cubicBezTo>
                  <a:cubicBezTo>
                    <a:pt x="1810" y="6297"/>
                    <a:pt x="1822" y="6297"/>
                    <a:pt x="1833" y="6295"/>
                  </a:cubicBezTo>
                  <a:close/>
                  <a:moveTo>
                    <a:pt x="1476" y="6302"/>
                  </a:moveTo>
                  <a:cubicBezTo>
                    <a:pt x="1476" y="6302"/>
                    <a:pt x="1477" y="6302"/>
                    <a:pt x="1479" y="6303"/>
                  </a:cubicBezTo>
                  <a:cubicBezTo>
                    <a:pt x="1486" y="6305"/>
                    <a:pt x="1493" y="6316"/>
                    <a:pt x="1500" y="6324"/>
                  </a:cubicBezTo>
                  <a:cubicBezTo>
                    <a:pt x="1498" y="6325"/>
                    <a:pt x="1495" y="6327"/>
                    <a:pt x="1492" y="6327"/>
                  </a:cubicBezTo>
                  <a:cubicBezTo>
                    <a:pt x="1490" y="6327"/>
                    <a:pt x="1487" y="6326"/>
                    <a:pt x="1483" y="6322"/>
                  </a:cubicBezTo>
                  <a:cubicBezTo>
                    <a:pt x="1477" y="6313"/>
                    <a:pt x="1470" y="6302"/>
                    <a:pt x="1476" y="6302"/>
                  </a:cubicBezTo>
                  <a:close/>
                  <a:moveTo>
                    <a:pt x="1592" y="6319"/>
                  </a:moveTo>
                  <a:cubicBezTo>
                    <a:pt x="1591" y="6319"/>
                    <a:pt x="1588" y="6319"/>
                    <a:pt x="1586" y="6319"/>
                  </a:cubicBezTo>
                  <a:cubicBezTo>
                    <a:pt x="1583" y="6319"/>
                    <a:pt x="1578" y="6321"/>
                    <a:pt x="1574" y="6322"/>
                  </a:cubicBezTo>
                  <a:cubicBezTo>
                    <a:pt x="1575" y="6328"/>
                    <a:pt x="1579" y="6331"/>
                    <a:pt x="1583" y="6331"/>
                  </a:cubicBezTo>
                  <a:cubicBezTo>
                    <a:pt x="1593" y="6331"/>
                    <a:pt x="1606" y="6319"/>
                    <a:pt x="1592" y="6319"/>
                  </a:cubicBezTo>
                  <a:close/>
                  <a:moveTo>
                    <a:pt x="649" y="0"/>
                  </a:moveTo>
                  <a:cubicBezTo>
                    <a:pt x="631" y="7"/>
                    <a:pt x="616" y="17"/>
                    <a:pt x="598" y="27"/>
                  </a:cubicBezTo>
                  <a:cubicBezTo>
                    <a:pt x="590" y="20"/>
                    <a:pt x="585" y="17"/>
                    <a:pt x="571" y="13"/>
                  </a:cubicBezTo>
                  <a:lnTo>
                    <a:pt x="571" y="13"/>
                  </a:lnTo>
                  <a:cubicBezTo>
                    <a:pt x="572" y="20"/>
                    <a:pt x="550" y="24"/>
                    <a:pt x="542" y="28"/>
                  </a:cubicBezTo>
                  <a:cubicBezTo>
                    <a:pt x="536" y="30"/>
                    <a:pt x="517" y="51"/>
                    <a:pt x="521" y="52"/>
                  </a:cubicBezTo>
                  <a:cubicBezTo>
                    <a:pt x="513" y="51"/>
                    <a:pt x="513" y="40"/>
                    <a:pt x="507" y="40"/>
                  </a:cubicBezTo>
                  <a:cubicBezTo>
                    <a:pt x="504" y="40"/>
                    <a:pt x="498" y="44"/>
                    <a:pt x="488" y="53"/>
                  </a:cubicBezTo>
                  <a:cubicBezTo>
                    <a:pt x="476" y="66"/>
                    <a:pt x="469" y="72"/>
                    <a:pt x="464" y="72"/>
                  </a:cubicBezTo>
                  <a:cubicBezTo>
                    <a:pt x="461" y="72"/>
                    <a:pt x="459" y="70"/>
                    <a:pt x="456" y="68"/>
                  </a:cubicBezTo>
                  <a:cubicBezTo>
                    <a:pt x="445" y="78"/>
                    <a:pt x="454" y="78"/>
                    <a:pt x="452" y="84"/>
                  </a:cubicBezTo>
                  <a:cubicBezTo>
                    <a:pt x="449" y="94"/>
                    <a:pt x="433" y="107"/>
                    <a:pt x="428" y="117"/>
                  </a:cubicBezTo>
                  <a:cubicBezTo>
                    <a:pt x="425" y="129"/>
                    <a:pt x="433" y="125"/>
                    <a:pt x="433" y="133"/>
                  </a:cubicBezTo>
                  <a:cubicBezTo>
                    <a:pt x="433" y="141"/>
                    <a:pt x="420" y="151"/>
                    <a:pt x="425" y="154"/>
                  </a:cubicBezTo>
                  <a:cubicBezTo>
                    <a:pt x="422" y="152"/>
                    <a:pt x="421" y="151"/>
                    <a:pt x="419" y="151"/>
                  </a:cubicBezTo>
                  <a:cubicBezTo>
                    <a:pt x="418" y="151"/>
                    <a:pt x="417" y="153"/>
                    <a:pt x="412" y="162"/>
                  </a:cubicBezTo>
                  <a:cubicBezTo>
                    <a:pt x="406" y="171"/>
                    <a:pt x="400" y="182"/>
                    <a:pt x="395" y="192"/>
                  </a:cubicBezTo>
                  <a:cubicBezTo>
                    <a:pt x="392" y="190"/>
                    <a:pt x="385" y="187"/>
                    <a:pt x="391" y="176"/>
                  </a:cubicBezTo>
                  <a:cubicBezTo>
                    <a:pt x="391" y="171"/>
                    <a:pt x="397" y="164"/>
                    <a:pt x="392" y="162"/>
                  </a:cubicBezTo>
                  <a:lnTo>
                    <a:pt x="392" y="162"/>
                  </a:lnTo>
                  <a:cubicBezTo>
                    <a:pt x="376" y="192"/>
                    <a:pt x="385" y="202"/>
                    <a:pt x="379" y="228"/>
                  </a:cubicBezTo>
                  <a:cubicBezTo>
                    <a:pt x="378" y="236"/>
                    <a:pt x="377" y="239"/>
                    <a:pt x="375" y="239"/>
                  </a:cubicBezTo>
                  <a:cubicBezTo>
                    <a:pt x="372" y="239"/>
                    <a:pt x="369" y="225"/>
                    <a:pt x="369" y="225"/>
                  </a:cubicBezTo>
                  <a:cubicBezTo>
                    <a:pt x="368" y="225"/>
                    <a:pt x="365" y="246"/>
                    <a:pt x="365" y="246"/>
                  </a:cubicBezTo>
                  <a:cubicBezTo>
                    <a:pt x="365" y="258"/>
                    <a:pt x="364" y="261"/>
                    <a:pt x="356" y="268"/>
                  </a:cubicBezTo>
                  <a:cubicBezTo>
                    <a:pt x="345" y="278"/>
                    <a:pt x="333" y="308"/>
                    <a:pt x="344" y="308"/>
                  </a:cubicBezTo>
                  <a:cubicBezTo>
                    <a:pt x="345" y="308"/>
                    <a:pt x="347" y="307"/>
                    <a:pt x="349" y="306"/>
                  </a:cubicBezTo>
                  <a:lnTo>
                    <a:pt x="349" y="306"/>
                  </a:lnTo>
                  <a:cubicBezTo>
                    <a:pt x="345" y="313"/>
                    <a:pt x="347" y="316"/>
                    <a:pt x="347" y="320"/>
                  </a:cubicBezTo>
                  <a:cubicBezTo>
                    <a:pt x="347" y="321"/>
                    <a:pt x="346" y="321"/>
                    <a:pt x="346" y="321"/>
                  </a:cubicBezTo>
                  <a:cubicBezTo>
                    <a:pt x="343" y="321"/>
                    <a:pt x="335" y="314"/>
                    <a:pt x="334" y="314"/>
                  </a:cubicBezTo>
                  <a:cubicBezTo>
                    <a:pt x="334" y="314"/>
                    <a:pt x="333" y="314"/>
                    <a:pt x="333" y="314"/>
                  </a:cubicBezTo>
                  <a:cubicBezTo>
                    <a:pt x="329" y="314"/>
                    <a:pt x="329" y="323"/>
                    <a:pt x="328" y="329"/>
                  </a:cubicBezTo>
                  <a:cubicBezTo>
                    <a:pt x="325" y="359"/>
                    <a:pt x="344" y="360"/>
                    <a:pt x="333" y="392"/>
                  </a:cubicBezTo>
                  <a:cubicBezTo>
                    <a:pt x="330" y="390"/>
                    <a:pt x="326" y="389"/>
                    <a:pt x="322" y="389"/>
                  </a:cubicBezTo>
                  <a:cubicBezTo>
                    <a:pt x="320" y="389"/>
                    <a:pt x="317" y="389"/>
                    <a:pt x="315" y="391"/>
                  </a:cubicBezTo>
                  <a:cubicBezTo>
                    <a:pt x="303" y="398"/>
                    <a:pt x="302" y="419"/>
                    <a:pt x="309" y="423"/>
                  </a:cubicBezTo>
                  <a:lnTo>
                    <a:pt x="309" y="423"/>
                  </a:lnTo>
                  <a:cubicBezTo>
                    <a:pt x="308" y="422"/>
                    <a:pt x="307" y="422"/>
                    <a:pt x="306" y="422"/>
                  </a:cubicBezTo>
                  <a:cubicBezTo>
                    <a:pt x="300" y="422"/>
                    <a:pt x="293" y="427"/>
                    <a:pt x="289" y="441"/>
                  </a:cubicBezTo>
                  <a:cubicBezTo>
                    <a:pt x="292" y="443"/>
                    <a:pt x="316" y="440"/>
                    <a:pt x="300" y="458"/>
                  </a:cubicBezTo>
                  <a:cubicBezTo>
                    <a:pt x="292" y="467"/>
                    <a:pt x="282" y="464"/>
                    <a:pt x="276" y="483"/>
                  </a:cubicBezTo>
                  <a:cubicBezTo>
                    <a:pt x="273" y="495"/>
                    <a:pt x="276" y="502"/>
                    <a:pt x="271" y="514"/>
                  </a:cubicBezTo>
                  <a:cubicBezTo>
                    <a:pt x="271" y="514"/>
                    <a:pt x="271" y="514"/>
                    <a:pt x="271" y="514"/>
                  </a:cubicBezTo>
                  <a:cubicBezTo>
                    <a:pt x="263" y="514"/>
                    <a:pt x="248" y="567"/>
                    <a:pt x="246" y="577"/>
                  </a:cubicBezTo>
                  <a:cubicBezTo>
                    <a:pt x="245" y="583"/>
                    <a:pt x="246" y="585"/>
                    <a:pt x="247" y="585"/>
                  </a:cubicBezTo>
                  <a:cubicBezTo>
                    <a:pt x="250" y="585"/>
                    <a:pt x="256" y="579"/>
                    <a:pt x="259" y="579"/>
                  </a:cubicBezTo>
                  <a:cubicBezTo>
                    <a:pt x="259" y="579"/>
                    <a:pt x="260" y="579"/>
                    <a:pt x="260" y="580"/>
                  </a:cubicBezTo>
                  <a:cubicBezTo>
                    <a:pt x="261" y="597"/>
                    <a:pt x="237" y="605"/>
                    <a:pt x="234" y="605"/>
                  </a:cubicBezTo>
                  <a:cubicBezTo>
                    <a:pt x="228" y="607"/>
                    <a:pt x="221" y="634"/>
                    <a:pt x="219" y="642"/>
                  </a:cubicBezTo>
                  <a:cubicBezTo>
                    <a:pt x="212" y="664"/>
                    <a:pt x="207" y="687"/>
                    <a:pt x="206" y="709"/>
                  </a:cubicBezTo>
                  <a:cubicBezTo>
                    <a:pt x="205" y="715"/>
                    <a:pt x="206" y="757"/>
                    <a:pt x="203" y="760"/>
                  </a:cubicBezTo>
                  <a:cubicBezTo>
                    <a:pt x="203" y="760"/>
                    <a:pt x="203" y="760"/>
                    <a:pt x="202" y="760"/>
                  </a:cubicBezTo>
                  <a:cubicBezTo>
                    <a:pt x="199" y="760"/>
                    <a:pt x="192" y="732"/>
                    <a:pt x="189" y="732"/>
                  </a:cubicBezTo>
                  <a:cubicBezTo>
                    <a:pt x="189" y="732"/>
                    <a:pt x="188" y="733"/>
                    <a:pt x="188" y="736"/>
                  </a:cubicBezTo>
                  <a:cubicBezTo>
                    <a:pt x="186" y="749"/>
                    <a:pt x="184" y="811"/>
                    <a:pt x="189" y="812"/>
                  </a:cubicBezTo>
                  <a:cubicBezTo>
                    <a:pt x="188" y="812"/>
                    <a:pt x="188" y="812"/>
                    <a:pt x="187" y="812"/>
                  </a:cubicBezTo>
                  <a:cubicBezTo>
                    <a:pt x="181" y="812"/>
                    <a:pt x="176" y="822"/>
                    <a:pt x="172" y="837"/>
                  </a:cubicBezTo>
                  <a:cubicBezTo>
                    <a:pt x="168" y="849"/>
                    <a:pt x="165" y="863"/>
                    <a:pt x="165" y="876"/>
                  </a:cubicBezTo>
                  <a:cubicBezTo>
                    <a:pt x="164" y="887"/>
                    <a:pt x="168" y="890"/>
                    <a:pt x="167" y="901"/>
                  </a:cubicBezTo>
                  <a:cubicBezTo>
                    <a:pt x="165" y="931"/>
                    <a:pt x="149" y="948"/>
                    <a:pt x="139" y="971"/>
                  </a:cubicBezTo>
                  <a:cubicBezTo>
                    <a:pt x="136" y="978"/>
                    <a:pt x="138" y="978"/>
                    <a:pt x="141" y="979"/>
                  </a:cubicBezTo>
                  <a:cubicBezTo>
                    <a:pt x="139" y="988"/>
                    <a:pt x="137" y="997"/>
                    <a:pt x="135" y="1006"/>
                  </a:cubicBezTo>
                  <a:cubicBezTo>
                    <a:pt x="130" y="1023"/>
                    <a:pt x="132" y="1038"/>
                    <a:pt x="128" y="1056"/>
                  </a:cubicBezTo>
                  <a:cubicBezTo>
                    <a:pt x="124" y="1072"/>
                    <a:pt x="121" y="1081"/>
                    <a:pt x="117" y="1096"/>
                  </a:cubicBezTo>
                  <a:cubicBezTo>
                    <a:pt x="115" y="1104"/>
                    <a:pt x="111" y="1118"/>
                    <a:pt x="113" y="1124"/>
                  </a:cubicBezTo>
                  <a:cubicBezTo>
                    <a:pt x="117" y="1135"/>
                    <a:pt x="105" y="1182"/>
                    <a:pt x="103" y="1198"/>
                  </a:cubicBezTo>
                  <a:cubicBezTo>
                    <a:pt x="102" y="1206"/>
                    <a:pt x="103" y="1256"/>
                    <a:pt x="103" y="1258"/>
                  </a:cubicBezTo>
                  <a:cubicBezTo>
                    <a:pt x="102" y="1258"/>
                    <a:pt x="102" y="1258"/>
                    <a:pt x="102" y="1258"/>
                  </a:cubicBezTo>
                  <a:cubicBezTo>
                    <a:pt x="99" y="1258"/>
                    <a:pt x="95" y="1249"/>
                    <a:pt x="95" y="1248"/>
                  </a:cubicBezTo>
                  <a:lnTo>
                    <a:pt x="95" y="1248"/>
                  </a:lnTo>
                  <a:lnTo>
                    <a:pt x="96" y="1273"/>
                  </a:lnTo>
                  <a:cubicBezTo>
                    <a:pt x="96" y="1276"/>
                    <a:pt x="104" y="1294"/>
                    <a:pt x="103" y="1299"/>
                  </a:cubicBezTo>
                  <a:cubicBezTo>
                    <a:pt x="103" y="1300"/>
                    <a:pt x="102" y="1300"/>
                    <a:pt x="100" y="1300"/>
                  </a:cubicBezTo>
                  <a:cubicBezTo>
                    <a:pt x="100" y="1300"/>
                    <a:pt x="99" y="1300"/>
                    <a:pt x="99" y="1300"/>
                  </a:cubicBezTo>
                  <a:cubicBezTo>
                    <a:pt x="96" y="1300"/>
                    <a:pt x="94" y="1300"/>
                    <a:pt x="93" y="1302"/>
                  </a:cubicBezTo>
                  <a:cubicBezTo>
                    <a:pt x="89" y="1310"/>
                    <a:pt x="87" y="1325"/>
                    <a:pt x="85" y="1335"/>
                  </a:cubicBezTo>
                  <a:cubicBezTo>
                    <a:pt x="86" y="1348"/>
                    <a:pt x="88" y="1370"/>
                    <a:pt x="79" y="1370"/>
                  </a:cubicBezTo>
                  <a:cubicBezTo>
                    <a:pt x="78" y="1370"/>
                    <a:pt x="78" y="1370"/>
                    <a:pt x="77" y="1370"/>
                  </a:cubicBezTo>
                  <a:lnTo>
                    <a:pt x="77" y="1370"/>
                  </a:lnTo>
                  <a:cubicBezTo>
                    <a:pt x="80" y="1371"/>
                    <a:pt x="82" y="1384"/>
                    <a:pt x="85" y="1384"/>
                  </a:cubicBezTo>
                  <a:cubicBezTo>
                    <a:pt x="85" y="1384"/>
                    <a:pt x="85" y="1384"/>
                    <a:pt x="85" y="1384"/>
                  </a:cubicBezTo>
                  <a:lnTo>
                    <a:pt x="85" y="1384"/>
                  </a:lnTo>
                  <a:cubicBezTo>
                    <a:pt x="76" y="1391"/>
                    <a:pt x="75" y="1399"/>
                    <a:pt x="71" y="1420"/>
                  </a:cubicBezTo>
                  <a:cubicBezTo>
                    <a:pt x="69" y="1430"/>
                    <a:pt x="66" y="1444"/>
                    <a:pt x="67" y="1452"/>
                  </a:cubicBezTo>
                  <a:cubicBezTo>
                    <a:pt x="68" y="1458"/>
                    <a:pt x="71" y="1454"/>
                    <a:pt x="69" y="1461"/>
                  </a:cubicBezTo>
                  <a:cubicBezTo>
                    <a:pt x="66" y="1482"/>
                    <a:pt x="61" y="1489"/>
                    <a:pt x="58" y="1511"/>
                  </a:cubicBezTo>
                  <a:cubicBezTo>
                    <a:pt x="57" y="1520"/>
                    <a:pt x="55" y="1567"/>
                    <a:pt x="47" y="1567"/>
                  </a:cubicBezTo>
                  <a:cubicBezTo>
                    <a:pt x="47" y="1567"/>
                    <a:pt x="47" y="1567"/>
                    <a:pt x="47" y="1567"/>
                  </a:cubicBezTo>
                  <a:lnTo>
                    <a:pt x="47" y="1567"/>
                  </a:lnTo>
                  <a:cubicBezTo>
                    <a:pt x="45" y="1579"/>
                    <a:pt x="48" y="1579"/>
                    <a:pt x="51" y="1579"/>
                  </a:cubicBezTo>
                  <a:cubicBezTo>
                    <a:pt x="52" y="1579"/>
                    <a:pt x="52" y="1579"/>
                    <a:pt x="53" y="1579"/>
                  </a:cubicBezTo>
                  <a:cubicBezTo>
                    <a:pt x="56" y="1579"/>
                    <a:pt x="58" y="1580"/>
                    <a:pt x="59" y="1587"/>
                  </a:cubicBezTo>
                  <a:cubicBezTo>
                    <a:pt x="60" y="1595"/>
                    <a:pt x="51" y="1603"/>
                    <a:pt x="48" y="1604"/>
                  </a:cubicBezTo>
                  <a:cubicBezTo>
                    <a:pt x="47" y="1610"/>
                    <a:pt x="44" y="1616"/>
                    <a:pt x="43" y="1623"/>
                  </a:cubicBezTo>
                  <a:cubicBezTo>
                    <a:pt x="40" y="1637"/>
                    <a:pt x="48" y="1700"/>
                    <a:pt x="40" y="1703"/>
                  </a:cubicBezTo>
                  <a:lnTo>
                    <a:pt x="40" y="1703"/>
                  </a:lnTo>
                  <a:cubicBezTo>
                    <a:pt x="44" y="1703"/>
                    <a:pt x="57" y="1710"/>
                    <a:pt x="56" y="1719"/>
                  </a:cubicBezTo>
                  <a:cubicBezTo>
                    <a:pt x="55" y="1723"/>
                    <a:pt x="48" y="1727"/>
                    <a:pt x="48" y="1729"/>
                  </a:cubicBezTo>
                  <a:cubicBezTo>
                    <a:pt x="46" y="1732"/>
                    <a:pt x="44" y="1739"/>
                    <a:pt x="43" y="1742"/>
                  </a:cubicBezTo>
                  <a:cubicBezTo>
                    <a:pt x="40" y="1755"/>
                    <a:pt x="38" y="1761"/>
                    <a:pt x="39" y="1775"/>
                  </a:cubicBezTo>
                  <a:cubicBezTo>
                    <a:pt x="39" y="1779"/>
                    <a:pt x="39" y="1785"/>
                    <a:pt x="36" y="1788"/>
                  </a:cubicBezTo>
                  <a:cubicBezTo>
                    <a:pt x="35" y="1788"/>
                    <a:pt x="35" y="1789"/>
                    <a:pt x="34" y="1789"/>
                  </a:cubicBezTo>
                  <a:cubicBezTo>
                    <a:pt x="30" y="1789"/>
                    <a:pt x="25" y="1780"/>
                    <a:pt x="22" y="1780"/>
                  </a:cubicBezTo>
                  <a:cubicBezTo>
                    <a:pt x="22" y="1780"/>
                    <a:pt x="22" y="1780"/>
                    <a:pt x="21" y="1781"/>
                  </a:cubicBezTo>
                  <a:cubicBezTo>
                    <a:pt x="19" y="1785"/>
                    <a:pt x="26" y="1812"/>
                    <a:pt x="25" y="1820"/>
                  </a:cubicBezTo>
                  <a:cubicBezTo>
                    <a:pt x="24" y="1843"/>
                    <a:pt x="14" y="1867"/>
                    <a:pt x="12" y="1889"/>
                  </a:cubicBezTo>
                  <a:cubicBezTo>
                    <a:pt x="8" y="1913"/>
                    <a:pt x="39" y="1894"/>
                    <a:pt x="26" y="1926"/>
                  </a:cubicBezTo>
                  <a:cubicBezTo>
                    <a:pt x="19" y="1944"/>
                    <a:pt x="12" y="1950"/>
                    <a:pt x="13" y="1976"/>
                  </a:cubicBezTo>
                  <a:cubicBezTo>
                    <a:pt x="14" y="1986"/>
                    <a:pt x="31" y="2009"/>
                    <a:pt x="18" y="2012"/>
                  </a:cubicBezTo>
                  <a:cubicBezTo>
                    <a:pt x="2" y="2016"/>
                    <a:pt x="13" y="2045"/>
                    <a:pt x="19" y="2058"/>
                  </a:cubicBezTo>
                  <a:cubicBezTo>
                    <a:pt x="27" y="2083"/>
                    <a:pt x="13" y="2091"/>
                    <a:pt x="10" y="2113"/>
                  </a:cubicBezTo>
                  <a:cubicBezTo>
                    <a:pt x="9" y="2124"/>
                    <a:pt x="12" y="2126"/>
                    <a:pt x="16" y="2126"/>
                  </a:cubicBezTo>
                  <a:cubicBezTo>
                    <a:pt x="20" y="2126"/>
                    <a:pt x="24" y="2124"/>
                    <a:pt x="27" y="2124"/>
                  </a:cubicBezTo>
                  <a:cubicBezTo>
                    <a:pt x="28" y="2124"/>
                    <a:pt x="29" y="2125"/>
                    <a:pt x="30" y="2126"/>
                  </a:cubicBezTo>
                  <a:cubicBezTo>
                    <a:pt x="34" y="2131"/>
                    <a:pt x="13" y="2155"/>
                    <a:pt x="19" y="2164"/>
                  </a:cubicBezTo>
                  <a:cubicBezTo>
                    <a:pt x="19" y="2164"/>
                    <a:pt x="19" y="2164"/>
                    <a:pt x="19" y="2164"/>
                  </a:cubicBezTo>
                  <a:cubicBezTo>
                    <a:pt x="21" y="2164"/>
                    <a:pt x="23" y="2160"/>
                    <a:pt x="25" y="2160"/>
                  </a:cubicBezTo>
                  <a:cubicBezTo>
                    <a:pt x="25" y="2160"/>
                    <a:pt x="26" y="2161"/>
                    <a:pt x="27" y="2162"/>
                  </a:cubicBezTo>
                  <a:cubicBezTo>
                    <a:pt x="28" y="2166"/>
                    <a:pt x="27" y="2181"/>
                    <a:pt x="26" y="2184"/>
                  </a:cubicBezTo>
                  <a:cubicBezTo>
                    <a:pt x="24" y="2188"/>
                    <a:pt x="22" y="2189"/>
                    <a:pt x="20" y="2189"/>
                  </a:cubicBezTo>
                  <a:cubicBezTo>
                    <a:pt x="19" y="2189"/>
                    <a:pt x="17" y="2188"/>
                    <a:pt x="15" y="2188"/>
                  </a:cubicBezTo>
                  <a:cubicBezTo>
                    <a:pt x="13" y="2188"/>
                    <a:pt x="10" y="2190"/>
                    <a:pt x="8" y="2202"/>
                  </a:cubicBezTo>
                  <a:cubicBezTo>
                    <a:pt x="3" y="2239"/>
                    <a:pt x="2" y="2284"/>
                    <a:pt x="9" y="2320"/>
                  </a:cubicBezTo>
                  <a:cubicBezTo>
                    <a:pt x="12" y="2332"/>
                    <a:pt x="13" y="2333"/>
                    <a:pt x="13" y="2346"/>
                  </a:cubicBezTo>
                  <a:cubicBezTo>
                    <a:pt x="18" y="2355"/>
                    <a:pt x="16" y="2358"/>
                    <a:pt x="13" y="2358"/>
                  </a:cubicBezTo>
                  <a:cubicBezTo>
                    <a:pt x="9" y="2358"/>
                    <a:pt x="3" y="2355"/>
                    <a:pt x="1" y="2355"/>
                  </a:cubicBezTo>
                  <a:cubicBezTo>
                    <a:pt x="1" y="2355"/>
                    <a:pt x="0" y="2355"/>
                    <a:pt x="0" y="2355"/>
                  </a:cubicBezTo>
                  <a:cubicBezTo>
                    <a:pt x="0" y="2377"/>
                    <a:pt x="22" y="2367"/>
                    <a:pt x="10" y="2395"/>
                  </a:cubicBezTo>
                  <a:cubicBezTo>
                    <a:pt x="9" y="2401"/>
                    <a:pt x="11" y="2408"/>
                    <a:pt x="11" y="2413"/>
                  </a:cubicBezTo>
                  <a:cubicBezTo>
                    <a:pt x="13" y="2426"/>
                    <a:pt x="30" y="2519"/>
                    <a:pt x="19" y="2519"/>
                  </a:cubicBezTo>
                  <a:lnTo>
                    <a:pt x="37" y="2556"/>
                  </a:lnTo>
                  <a:cubicBezTo>
                    <a:pt x="27" y="2556"/>
                    <a:pt x="27" y="2575"/>
                    <a:pt x="27" y="2590"/>
                  </a:cubicBezTo>
                  <a:cubicBezTo>
                    <a:pt x="27" y="2608"/>
                    <a:pt x="20" y="2606"/>
                    <a:pt x="14" y="2615"/>
                  </a:cubicBezTo>
                  <a:cubicBezTo>
                    <a:pt x="11" y="2621"/>
                    <a:pt x="34" y="2638"/>
                    <a:pt x="34" y="2656"/>
                  </a:cubicBezTo>
                  <a:cubicBezTo>
                    <a:pt x="32" y="2656"/>
                    <a:pt x="23" y="2652"/>
                    <a:pt x="18" y="2652"/>
                  </a:cubicBezTo>
                  <a:cubicBezTo>
                    <a:pt x="15" y="2652"/>
                    <a:pt x="14" y="2653"/>
                    <a:pt x="13" y="2655"/>
                  </a:cubicBezTo>
                  <a:cubicBezTo>
                    <a:pt x="12" y="2668"/>
                    <a:pt x="19" y="2692"/>
                    <a:pt x="26" y="2692"/>
                  </a:cubicBezTo>
                  <a:cubicBezTo>
                    <a:pt x="26" y="2692"/>
                    <a:pt x="26" y="2692"/>
                    <a:pt x="26" y="2692"/>
                  </a:cubicBezTo>
                  <a:cubicBezTo>
                    <a:pt x="29" y="2692"/>
                    <a:pt x="31" y="2688"/>
                    <a:pt x="33" y="2688"/>
                  </a:cubicBezTo>
                  <a:cubicBezTo>
                    <a:pt x="34" y="2688"/>
                    <a:pt x="35" y="2690"/>
                    <a:pt x="35" y="2696"/>
                  </a:cubicBezTo>
                  <a:cubicBezTo>
                    <a:pt x="37" y="2705"/>
                    <a:pt x="36" y="2708"/>
                    <a:pt x="33" y="2713"/>
                  </a:cubicBezTo>
                  <a:cubicBezTo>
                    <a:pt x="31" y="2716"/>
                    <a:pt x="29" y="2717"/>
                    <a:pt x="27" y="2717"/>
                  </a:cubicBezTo>
                  <a:cubicBezTo>
                    <a:pt x="24" y="2717"/>
                    <a:pt x="21" y="2716"/>
                    <a:pt x="18" y="2716"/>
                  </a:cubicBezTo>
                  <a:cubicBezTo>
                    <a:pt x="16" y="2716"/>
                    <a:pt x="14" y="2717"/>
                    <a:pt x="13" y="2719"/>
                  </a:cubicBezTo>
                  <a:cubicBezTo>
                    <a:pt x="12" y="2720"/>
                    <a:pt x="21" y="2730"/>
                    <a:pt x="22" y="2730"/>
                  </a:cubicBezTo>
                  <a:cubicBezTo>
                    <a:pt x="22" y="2730"/>
                    <a:pt x="22" y="2730"/>
                    <a:pt x="22" y="2730"/>
                  </a:cubicBezTo>
                  <a:cubicBezTo>
                    <a:pt x="27" y="2738"/>
                    <a:pt x="29" y="2746"/>
                    <a:pt x="30" y="2758"/>
                  </a:cubicBezTo>
                  <a:cubicBezTo>
                    <a:pt x="31" y="2767"/>
                    <a:pt x="27" y="2768"/>
                    <a:pt x="30" y="2774"/>
                  </a:cubicBezTo>
                  <a:cubicBezTo>
                    <a:pt x="34" y="2784"/>
                    <a:pt x="38" y="2787"/>
                    <a:pt x="42" y="2793"/>
                  </a:cubicBezTo>
                  <a:cubicBezTo>
                    <a:pt x="48" y="2800"/>
                    <a:pt x="33" y="2807"/>
                    <a:pt x="39" y="2821"/>
                  </a:cubicBezTo>
                  <a:cubicBezTo>
                    <a:pt x="41" y="2828"/>
                    <a:pt x="46" y="2828"/>
                    <a:pt x="48" y="2835"/>
                  </a:cubicBezTo>
                  <a:cubicBezTo>
                    <a:pt x="50" y="2843"/>
                    <a:pt x="50" y="2851"/>
                    <a:pt x="51" y="2859"/>
                  </a:cubicBezTo>
                  <a:lnTo>
                    <a:pt x="51" y="2859"/>
                  </a:lnTo>
                  <a:cubicBezTo>
                    <a:pt x="49" y="2845"/>
                    <a:pt x="43" y="2830"/>
                    <a:pt x="40" y="2830"/>
                  </a:cubicBezTo>
                  <a:cubicBezTo>
                    <a:pt x="38" y="2830"/>
                    <a:pt x="37" y="2834"/>
                    <a:pt x="38" y="2845"/>
                  </a:cubicBezTo>
                  <a:cubicBezTo>
                    <a:pt x="39" y="2861"/>
                    <a:pt x="43" y="2890"/>
                    <a:pt x="52" y="2890"/>
                  </a:cubicBezTo>
                  <a:cubicBezTo>
                    <a:pt x="52" y="2890"/>
                    <a:pt x="52" y="2890"/>
                    <a:pt x="52" y="2890"/>
                  </a:cubicBezTo>
                  <a:lnTo>
                    <a:pt x="52" y="2890"/>
                  </a:lnTo>
                  <a:cubicBezTo>
                    <a:pt x="36" y="2891"/>
                    <a:pt x="52" y="2987"/>
                    <a:pt x="54" y="3013"/>
                  </a:cubicBezTo>
                  <a:cubicBezTo>
                    <a:pt x="55" y="3024"/>
                    <a:pt x="57" y="3027"/>
                    <a:pt x="61" y="3027"/>
                  </a:cubicBezTo>
                  <a:cubicBezTo>
                    <a:pt x="64" y="3027"/>
                    <a:pt x="67" y="3024"/>
                    <a:pt x="72" y="3024"/>
                  </a:cubicBezTo>
                  <a:cubicBezTo>
                    <a:pt x="82" y="3034"/>
                    <a:pt x="82" y="3037"/>
                    <a:pt x="74" y="3049"/>
                  </a:cubicBezTo>
                  <a:cubicBezTo>
                    <a:pt x="56" y="3050"/>
                    <a:pt x="57" y="3108"/>
                    <a:pt x="62" y="3135"/>
                  </a:cubicBezTo>
                  <a:cubicBezTo>
                    <a:pt x="65" y="3151"/>
                    <a:pt x="68" y="3168"/>
                    <a:pt x="75" y="3178"/>
                  </a:cubicBezTo>
                  <a:cubicBezTo>
                    <a:pt x="86" y="3192"/>
                    <a:pt x="89" y="3200"/>
                    <a:pt x="94" y="3224"/>
                  </a:cubicBezTo>
                  <a:lnTo>
                    <a:pt x="94" y="3224"/>
                  </a:lnTo>
                  <a:cubicBezTo>
                    <a:pt x="91" y="3211"/>
                    <a:pt x="86" y="3202"/>
                    <a:pt x="83" y="3202"/>
                  </a:cubicBezTo>
                  <a:cubicBezTo>
                    <a:pt x="81" y="3202"/>
                    <a:pt x="79" y="3208"/>
                    <a:pt x="82" y="3223"/>
                  </a:cubicBezTo>
                  <a:lnTo>
                    <a:pt x="94" y="3297"/>
                  </a:lnTo>
                  <a:cubicBezTo>
                    <a:pt x="99" y="3327"/>
                    <a:pt x="102" y="3340"/>
                    <a:pt x="117" y="3351"/>
                  </a:cubicBezTo>
                  <a:cubicBezTo>
                    <a:pt x="111" y="3348"/>
                    <a:pt x="107" y="3344"/>
                    <a:pt x="103" y="3344"/>
                  </a:cubicBezTo>
                  <a:cubicBezTo>
                    <a:pt x="102" y="3344"/>
                    <a:pt x="100" y="3345"/>
                    <a:pt x="99" y="3346"/>
                  </a:cubicBezTo>
                  <a:cubicBezTo>
                    <a:pt x="96" y="3350"/>
                    <a:pt x="96" y="3369"/>
                    <a:pt x="102" y="3370"/>
                  </a:cubicBezTo>
                  <a:cubicBezTo>
                    <a:pt x="108" y="3370"/>
                    <a:pt x="107" y="3388"/>
                    <a:pt x="110" y="3400"/>
                  </a:cubicBezTo>
                  <a:cubicBezTo>
                    <a:pt x="111" y="3407"/>
                    <a:pt x="117" y="3406"/>
                    <a:pt x="120" y="3412"/>
                  </a:cubicBezTo>
                  <a:cubicBezTo>
                    <a:pt x="125" y="3420"/>
                    <a:pt x="119" y="3430"/>
                    <a:pt x="119" y="3439"/>
                  </a:cubicBezTo>
                  <a:cubicBezTo>
                    <a:pt x="119" y="3447"/>
                    <a:pt x="120" y="3456"/>
                    <a:pt x="122" y="3465"/>
                  </a:cubicBezTo>
                  <a:cubicBezTo>
                    <a:pt x="124" y="3475"/>
                    <a:pt x="127" y="3487"/>
                    <a:pt x="132" y="3489"/>
                  </a:cubicBezTo>
                  <a:cubicBezTo>
                    <a:pt x="137" y="3492"/>
                    <a:pt x="138" y="3503"/>
                    <a:pt x="141" y="3514"/>
                  </a:cubicBezTo>
                  <a:cubicBezTo>
                    <a:pt x="140" y="3514"/>
                    <a:pt x="138" y="3514"/>
                    <a:pt x="137" y="3514"/>
                  </a:cubicBezTo>
                  <a:cubicBezTo>
                    <a:pt x="137" y="3514"/>
                    <a:pt x="136" y="3514"/>
                    <a:pt x="136" y="3514"/>
                  </a:cubicBezTo>
                  <a:cubicBezTo>
                    <a:pt x="132" y="3514"/>
                    <a:pt x="132" y="3515"/>
                    <a:pt x="137" y="3530"/>
                  </a:cubicBezTo>
                  <a:cubicBezTo>
                    <a:pt x="142" y="3541"/>
                    <a:pt x="146" y="3551"/>
                    <a:pt x="151" y="3562"/>
                  </a:cubicBezTo>
                  <a:cubicBezTo>
                    <a:pt x="151" y="3562"/>
                    <a:pt x="151" y="3562"/>
                    <a:pt x="151" y="3562"/>
                  </a:cubicBezTo>
                  <a:lnTo>
                    <a:pt x="151" y="3562"/>
                  </a:lnTo>
                  <a:cubicBezTo>
                    <a:pt x="151" y="3562"/>
                    <a:pt x="160" y="3580"/>
                    <a:pt x="157" y="3580"/>
                  </a:cubicBezTo>
                  <a:cubicBezTo>
                    <a:pt x="156" y="3580"/>
                    <a:pt x="156" y="3579"/>
                    <a:pt x="156" y="3579"/>
                  </a:cubicBezTo>
                  <a:cubicBezTo>
                    <a:pt x="154" y="3578"/>
                    <a:pt x="152" y="3574"/>
                    <a:pt x="150" y="3574"/>
                  </a:cubicBezTo>
                  <a:cubicBezTo>
                    <a:pt x="150" y="3574"/>
                    <a:pt x="149" y="3574"/>
                    <a:pt x="149" y="3575"/>
                  </a:cubicBezTo>
                  <a:cubicBezTo>
                    <a:pt x="152" y="3593"/>
                    <a:pt x="154" y="3591"/>
                    <a:pt x="161" y="3600"/>
                  </a:cubicBezTo>
                  <a:cubicBezTo>
                    <a:pt x="165" y="3607"/>
                    <a:pt x="174" y="3625"/>
                    <a:pt x="170" y="3633"/>
                  </a:cubicBezTo>
                  <a:cubicBezTo>
                    <a:pt x="164" y="3643"/>
                    <a:pt x="159" y="3630"/>
                    <a:pt x="162" y="3655"/>
                  </a:cubicBezTo>
                  <a:cubicBezTo>
                    <a:pt x="163" y="3668"/>
                    <a:pt x="164" y="3688"/>
                    <a:pt x="166" y="3702"/>
                  </a:cubicBezTo>
                  <a:cubicBezTo>
                    <a:pt x="168" y="3707"/>
                    <a:pt x="169" y="3709"/>
                    <a:pt x="170" y="3709"/>
                  </a:cubicBezTo>
                  <a:cubicBezTo>
                    <a:pt x="172" y="3709"/>
                    <a:pt x="174" y="3705"/>
                    <a:pt x="176" y="3705"/>
                  </a:cubicBezTo>
                  <a:cubicBezTo>
                    <a:pt x="177" y="3705"/>
                    <a:pt x="177" y="3705"/>
                    <a:pt x="177" y="3705"/>
                  </a:cubicBezTo>
                  <a:cubicBezTo>
                    <a:pt x="181" y="3707"/>
                    <a:pt x="187" y="3718"/>
                    <a:pt x="186" y="3727"/>
                  </a:cubicBezTo>
                  <a:cubicBezTo>
                    <a:pt x="185" y="3733"/>
                    <a:pt x="185" y="3757"/>
                    <a:pt x="190" y="3757"/>
                  </a:cubicBezTo>
                  <a:cubicBezTo>
                    <a:pt x="191" y="3757"/>
                    <a:pt x="191" y="3757"/>
                    <a:pt x="191" y="3757"/>
                  </a:cubicBezTo>
                  <a:lnTo>
                    <a:pt x="191" y="3757"/>
                  </a:lnTo>
                  <a:cubicBezTo>
                    <a:pt x="176" y="3759"/>
                    <a:pt x="200" y="3815"/>
                    <a:pt x="205" y="3829"/>
                  </a:cubicBezTo>
                  <a:cubicBezTo>
                    <a:pt x="208" y="3842"/>
                    <a:pt x="205" y="3840"/>
                    <a:pt x="206" y="3853"/>
                  </a:cubicBezTo>
                  <a:cubicBezTo>
                    <a:pt x="207" y="3867"/>
                    <a:pt x="210" y="3881"/>
                    <a:pt x="214" y="3895"/>
                  </a:cubicBezTo>
                  <a:cubicBezTo>
                    <a:pt x="217" y="3905"/>
                    <a:pt x="240" y="3974"/>
                    <a:pt x="232" y="3976"/>
                  </a:cubicBezTo>
                  <a:cubicBezTo>
                    <a:pt x="237" y="3993"/>
                    <a:pt x="239" y="3998"/>
                    <a:pt x="246" y="3998"/>
                  </a:cubicBezTo>
                  <a:cubicBezTo>
                    <a:pt x="247" y="3998"/>
                    <a:pt x="248" y="3998"/>
                    <a:pt x="248" y="3998"/>
                  </a:cubicBezTo>
                  <a:cubicBezTo>
                    <a:pt x="248" y="3998"/>
                    <a:pt x="249" y="3998"/>
                    <a:pt x="249" y="3998"/>
                  </a:cubicBezTo>
                  <a:cubicBezTo>
                    <a:pt x="253" y="3998"/>
                    <a:pt x="263" y="4008"/>
                    <a:pt x="266" y="4017"/>
                  </a:cubicBezTo>
                  <a:cubicBezTo>
                    <a:pt x="266" y="4017"/>
                    <a:pt x="266" y="4017"/>
                    <a:pt x="266" y="4017"/>
                  </a:cubicBezTo>
                  <a:cubicBezTo>
                    <a:pt x="264" y="4017"/>
                    <a:pt x="255" y="4027"/>
                    <a:pt x="254" y="4031"/>
                  </a:cubicBezTo>
                  <a:cubicBezTo>
                    <a:pt x="254" y="4042"/>
                    <a:pt x="259" y="4058"/>
                    <a:pt x="265" y="4070"/>
                  </a:cubicBezTo>
                  <a:cubicBezTo>
                    <a:pt x="270" y="4080"/>
                    <a:pt x="276" y="4091"/>
                    <a:pt x="281" y="4103"/>
                  </a:cubicBezTo>
                  <a:cubicBezTo>
                    <a:pt x="281" y="4105"/>
                    <a:pt x="277" y="4114"/>
                    <a:pt x="277" y="4118"/>
                  </a:cubicBezTo>
                  <a:cubicBezTo>
                    <a:pt x="278" y="4138"/>
                    <a:pt x="300" y="4132"/>
                    <a:pt x="305" y="4149"/>
                  </a:cubicBezTo>
                  <a:cubicBezTo>
                    <a:pt x="312" y="4173"/>
                    <a:pt x="289" y="4153"/>
                    <a:pt x="292" y="4170"/>
                  </a:cubicBezTo>
                  <a:cubicBezTo>
                    <a:pt x="296" y="4198"/>
                    <a:pt x="319" y="4223"/>
                    <a:pt x="330" y="4245"/>
                  </a:cubicBezTo>
                  <a:cubicBezTo>
                    <a:pt x="330" y="4248"/>
                    <a:pt x="346" y="4285"/>
                    <a:pt x="343" y="4285"/>
                  </a:cubicBezTo>
                  <a:cubicBezTo>
                    <a:pt x="342" y="4285"/>
                    <a:pt x="341" y="4284"/>
                    <a:pt x="338" y="4280"/>
                  </a:cubicBezTo>
                  <a:cubicBezTo>
                    <a:pt x="334" y="4268"/>
                    <a:pt x="330" y="4261"/>
                    <a:pt x="328" y="4261"/>
                  </a:cubicBezTo>
                  <a:cubicBezTo>
                    <a:pt x="326" y="4261"/>
                    <a:pt x="325" y="4266"/>
                    <a:pt x="327" y="4278"/>
                  </a:cubicBezTo>
                  <a:cubicBezTo>
                    <a:pt x="329" y="4286"/>
                    <a:pt x="338" y="4311"/>
                    <a:pt x="344" y="4311"/>
                  </a:cubicBezTo>
                  <a:cubicBezTo>
                    <a:pt x="344" y="4311"/>
                    <a:pt x="345" y="4310"/>
                    <a:pt x="345" y="4310"/>
                  </a:cubicBezTo>
                  <a:cubicBezTo>
                    <a:pt x="347" y="4309"/>
                    <a:pt x="348" y="4297"/>
                    <a:pt x="351" y="4297"/>
                  </a:cubicBezTo>
                  <a:cubicBezTo>
                    <a:pt x="352" y="4297"/>
                    <a:pt x="352" y="4297"/>
                    <a:pt x="353" y="4298"/>
                  </a:cubicBezTo>
                  <a:cubicBezTo>
                    <a:pt x="354" y="4299"/>
                    <a:pt x="347" y="4349"/>
                    <a:pt x="357" y="4352"/>
                  </a:cubicBezTo>
                  <a:cubicBezTo>
                    <a:pt x="357" y="4352"/>
                    <a:pt x="358" y="4352"/>
                    <a:pt x="359" y="4352"/>
                  </a:cubicBezTo>
                  <a:cubicBezTo>
                    <a:pt x="362" y="4352"/>
                    <a:pt x="365" y="4350"/>
                    <a:pt x="368" y="4350"/>
                  </a:cubicBezTo>
                  <a:cubicBezTo>
                    <a:pt x="369" y="4350"/>
                    <a:pt x="370" y="4351"/>
                    <a:pt x="371" y="4351"/>
                  </a:cubicBezTo>
                  <a:cubicBezTo>
                    <a:pt x="377" y="4354"/>
                    <a:pt x="383" y="4363"/>
                    <a:pt x="388" y="4369"/>
                  </a:cubicBezTo>
                  <a:cubicBezTo>
                    <a:pt x="377" y="4372"/>
                    <a:pt x="371" y="4371"/>
                    <a:pt x="380" y="4398"/>
                  </a:cubicBezTo>
                  <a:cubicBezTo>
                    <a:pt x="382" y="4404"/>
                    <a:pt x="396" y="4432"/>
                    <a:pt x="402" y="4432"/>
                  </a:cubicBezTo>
                  <a:cubicBezTo>
                    <a:pt x="403" y="4432"/>
                    <a:pt x="404" y="4431"/>
                    <a:pt x="404" y="4429"/>
                  </a:cubicBezTo>
                  <a:lnTo>
                    <a:pt x="412" y="4452"/>
                  </a:lnTo>
                  <a:cubicBezTo>
                    <a:pt x="411" y="4453"/>
                    <a:pt x="410" y="4453"/>
                    <a:pt x="409" y="4453"/>
                  </a:cubicBezTo>
                  <a:cubicBezTo>
                    <a:pt x="408" y="4453"/>
                    <a:pt x="406" y="4453"/>
                    <a:pt x="405" y="4453"/>
                  </a:cubicBezTo>
                  <a:cubicBezTo>
                    <a:pt x="403" y="4453"/>
                    <a:pt x="401" y="4453"/>
                    <a:pt x="400" y="4457"/>
                  </a:cubicBezTo>
                  <a:cubicBezTo>
                    <a:pt x="399" y="4465"/>
                    <a:pt x="403" y="4480"/>
                    <a:pt x="408" y="4490"/>
                  </a:cubicBezTo>
                  <a:cubicBezTo>
                    <a:pt x="420" y="4513"/>
                    <a:pt x="440" y="4513"/>
                    <a:pt x="431" y="4537"/>
                  </a:cubicBezTo>
                  <a:cubicBezTo>
                    <a:pt x="413" y="4543"/>
                    <a:pt x="441" y="4555"/>
                    <a:pt x="447" y="4572"/>
                  </a:cubicBezTo>
                  <a:cubicBezTo>
                    <a:pt x="452" y="4584"/>
                    <a:pt x="448" y="4605"/>
                    <a:pt x="454" y="4613"/>
                  </a:cubicBezTo>
                  <a:cubicBezTo>
                    <a:pt x="456" y="4615"/>
                    <a:pt x="471" y="4627"/>
                    <a:pt x="472" y="4627"/>
                  </a:cubicBezTo>
                  <a:cubicBezTo>
                    <a:pt x="468" y="4637"/>
                    <a:pt x="462" y="4627"/>
                    <a:pt x="465" y="4647"/>
                  </a:cubicBezTo>
                  <a:cubicBezTo>
                    <a:pt x="467" y="4657"/>
                    <a:pt x="472" y="4674"/>
                    <a:pt x="480" y="4677"/>
                  </a:cubicBezTo>
                  <a:cubicBezTo>
                    <a:pt x="486" y="4679"/>
                    <a:pt x="491" y="4695"/>
                    <a:pt x="495" y="4707"/>
                  </a:cubicBezTo>
                  <a:cubicBezTo>
                    <a:pt x="499" y="4714"/>
                    <a:pt x="511" y="4714"/>
                    <a:pt x="517" y="4729"/>
                  </a:cubicBezTo>
                  <a:lnTo>
                    <a:pt x="518" y="4716"/>
                  </a:lnTo>
                  <a:cubicBezTo>
                    <a:pt x="524" y="4721"/>
                    <a:pt x="530" y="4725"/>
                    <a:pt x="533" y="4736"/>
                  </a:cubicBezTo>
                  <a:cubicBezTo>
                    <a:pt x="532" y="4737"/>
                    <a:pt x="529" y="4738"/>
                    <a:pt x="527" y="4738"/>
                  </a:cubicBezTo>
                  <a:cubicBezTo>
                    <a:pt x="524" y="4738"/>
                    <a:pt x="520" y="4736"/>
                    <a:pt x="517" y="4729"/>
                  </a:cubicBezTo>
                  <a:lnTo>
                    <a:pt x="507" y="4734"/>
                  </a:lnTo>
                  <a:cubicBezTo>
                    <a:pt x="511" y="4741"/>
                    <a:pt x="516" y="4754"/>
                    <a:pt x="521" y="4754"/>
                  </a:cubicBezTo>
                  <a:cubicBezTo>
                    <a:pt x="522" y="4754"/>
                    <a:pt x="522" y="4754"/>
                    <a:pt x="523" y="4754"/>
                  </a:cubicBezTo>
                  <a:cubicBezTo>
                    <a:pt x="531" y="4762"/>
                    <a:pt x="532" y="4765"/>
                    <a:pt x="532" y="4776"/>
                  </a:cubicBezTo>
                  <a:cubicBezTo>
                    <a:pt x="535" y="4784"/>
                    <a:pt x="537" y="4787"/>
                    <a:pt x="539" y="4787"/>
                  </a:cubicBezTo>
                  <a:cubicBezTo>
                    <a:pt x="540" y="4787"/>
                    <a:pt x="541" y="4786"/>
                    <a:pt x="543" y="4786"/>
                  </a:cubicBezTo>
                  <a:cubicBezTo>
                    <a:pt x="543" y="4786"/>
                    <a:pt x="543" y="4786"/>
                    <a:pt x="544" y="4786"/>
                  </a:cubicBezTo>
                  <a:cubicBezTo>
                    <a:pt x="549" y="4786"/>
                    <a:pt x="554" y="4799"/>
                    <a:pt x="557" y="4807"/>
                  </a:cubicBezTo>
                  <a:lnTo>
                    <a:pt x="540" y="4814"/>
                  </a:lnTo>
                  <a:cubicBezTo>
                    <a:pt x="540" y="4814"/>
                    <a:pt x="541" y="4814"/>
                    <a:pt x="541" y="4814"/>
                  </a:cubicBezTo>
                  <a:cubicBezTo>
                    <a:pt x="548" y="4814"/>
                    <a:pt x="564" y="4847"/>
                    <a:pt x="568" y="4858"/>
                  </a:cubicBezTo>
                  <a:cubicBezTo>
                    <a:pt x="575" y="4874"/>
                    <a:pt x="570" y="4876"/>
                    <a:pt x="573" y="4887"/>
                  </a:cubicBezTo>
                  <a:cubicBezTo>
                    <a:pt x="589" y="4940"/>
                    <a:pt x="612" y="4991"/>
                    <a:pt x="636" y="5041"/>
                  </a:cubicBezTo>
                  <a:cubicBezTo>
                    <a:pt x="636" y="5041"/>
                    <a:pt x="633" y="5046"/>
                    <a:pt x="637" y="5056"/>
                  </a:cubicBezTo>
                  <a:lnTo>
                    <a:pt x="650" y="5079"/>
                  </a:lnTo>
                  <a:cubicBezTo>
                    <a:pt x="665" y="5105"/>
                    <a:pt x="680" y="5130"/>
                    <a:pt x="695" y="5156"/>
                  </a:cubicBezTo>
                  <a:cubicBezTo>
                    <a:pt x="715" y="5190"/>
                    <a:pt x="735" y="5227"/>
                    <a:pt x="756" y="5259"/>
                  </a:cubicBezTo>
                  <a:cubicBezTo>
                    <a:pt x="764" y="5272"/>
                    <a:pt x="773" y="5286"/>
                    <a:pt x="781" y="5292"/>
                  </a:cubicBezTo>
                  <a:cubicBezTo>
                    <a:pt x="786" y="5295"/>
                    <a:pt x="792" y="5308"/>
                    <a:pt x="796" y="5315"/>
                  </a:cubicBezTo>
                  <a:cubicBezTo>
                    <a:pt x="794" y="5311"/>
                    <a:pt x="791" y="5308"/>
                    <a:pt x="789" y="5308"/>
                  </a:cubicBezTo>
                  <a:lnTo>
                    <a:pt x="789" y="5308"/>
                  </a:lnTo>
                  <a:cubicBezTo>
                    <a:pt x="788" y="5308"/>
                    <a:pt x="788" y="5310"/>
                    <a:pt x="790" y="5314"/>
                  </a:cubicBezTo>
                  <a:cubicBezTo>
                    <a:pt x="798" y="5334"/>
                    <a:pt x="811" y="5356"/>
                    <a:pt x="821" y="5376"/>
                  </a:cubicBezTo>
                  <a:cubicBezTo>
                    <a:pt x="826" y="5385"/>
                    <a:pt x="839" y="5409"/>
                    <a:pt x="846" y="5412"/>
                  </a:cubicBezTo>
                  <a:cubicBezTo>
                    <a:pt x="847" y="5412"/>
                    <a:pt x="847" y="5412"/>
                    <a:pt x="848" y="5412"/>
                  </a:cubicBezTo>
                  <a:cubicBezTo>
                    <a:pt x="853" y="5412"/>
                    <a:pt x="858" y="5402"/>
                    <a:pt x="861" y="5401"/>
                  </a:cubicBezTo>
                  <a:lnTo>
                    <a:pt x="861" y="5401"/>
                  </a:lnTo>
                  <a:cubicBezTo>
                    <a:pt x="871" y="5416"/>
                    <a:pt x="864" y="5425"/>
                    <a:pt x="859" y="5430"/>
                  </a:cubicBezTo>
                  <a:cubicBezTo>
                    <a:pt x="852" y="5435"/>
                    <a:pt x="865" y="5450"/>
                    <a:pt x="874" y="5465"/>
                  </a:cubicBezTo>
                  <a:cubicBezTo>
                    <a:pt x="887" y="5486"/>
                    <a:pt x="901" y="5509"/>
                    <a:pt x="911" y="5530"/>
                  </a:cubicBezTo>
                  <a:cubicBezTo>
                    <a:pt x="913" y="5534"/>
                    <a:pt x="913" y="5541"/>
                    <a:pt x="915" y="5543"/>
                  </a:cubicBezTo>
                  <a:cubicBezTo>
                    <a:pt x="922" y="5553"/>
                    <a:pt x="929" y="5557"/>
                    <a:pt x="936" y="5564"/>
                  </a:cubicBezTo>
                  <a:cubicBezTo>
                    <a:pt x="952" y="5578"/>
                    <a:pt x="958" y="5609"/>
                    <a:pt x="968" y="5627"/>
                  </a:cubicBezTo>
                  <a:cubicBezTo>
                    <a:pt x="978" y="5649"/>
                    <a:pt x="987" y="5649"/>
                    <a:pt x="999" y="5655"/>
                  </a:cubicBezTo>
                  <a:cubicBezTo>
                    <a:pt x="1022" y="5665"/>
                    <a:pt x="1001" y="5670"/>
                    <a:pt x="999" y="5674"/>
                  </a:cubicBezTo>
                  <a:cubicBezTo>
                    <a:pt x="994" y="5683"/>
                    <a:pt x="1021" y="5696"/>
                    <a:pt x="1023" y="5698"/>
                  </a:cubicBezTo>
                  <a:cubicBezTo>
                    <a:pt x="1039" y="5712"/>
                    <a:pt x="1030" y="5724"/>
                    <a:pt x="1035" y="5737"/>
                  </a:cubicBezTo>
                  <a:cubicBezTo>
                    <a:pt x="1042" y="5753"/>
                    <a:pt x="1057" y="5770"/>
                    <a:pt x="1068" y="5783"/>
                  </a:cubicBezTo>
                  <a:cubicBezTo>
                    <a:pt x="1075" y="5791"/>
                    <a:pt x="1115" y="5839"/>
                    <a:pt x="1107" y="5844"/>
                  </a:cubicBezTo>
                  <a:cubicBezTo>
                    <a:pt x="1113" y="5856"/>
                    <a:pt x="1125" y="5869"/>
                    <a:pt x="1134" y="5878"/>
                  </a:cubicBezTo>
                  <a:cubicBezTo>
                    <a:pt x="1167" y="5917"/>
                    <a:pt x="1197" y="5960"/>
                    <a:pt x="1230" y="6000"/>
                  </a:cubicBezTo>
                  <a:cubicBezTo>
                    <a:pt x="1240" y="6011"/>
                    <a:pt x="1251" y="6023"/>
                    <a:pt x="1259" y="6023"/>
                  </a:cubicBezTo>
                  <a:cubicBezTo>
                    <a:pt x="1261" y="6023"/>
                    <a:pt x="1262" y="6023"/>
                    <a:pt x="1263" y="6022"/>
                  </a:cubicBezTo>
                  <a:lnTo>
                    <a:pt x="1263" y="6022"/>
                  </a:lnTo>
                  <a:cubicBezTo>
                    <a:pt x="1259" y="6026"/>
                    <a:pt x="1251" y="6027"/>
                    <a:pt x="1254" y="6038"/>
                  </a:cubicBezTo>
                  <a:cubicBezTo>
                    <a:pt x="1258" y="6048"/>
                    <a:pt x="1264" y="6049"/>
                    <a:pt x="1269" y="6057"/>
                  </a:cubicBezTo>
                  <a:cubicBezTo>
                    <a:pt x="1272" y="6063"/>
                    <a:pt x="1275" y="6067"/>
                    <a:pt x="1278" y="6072"/>
                  </a:cubicBezTo>
                  <a:cubicBezTo>
                    <a:pt x="1291" y="6094"/>
                    <a:pt x="1307" y="6112"/>
                    <a:pt x="1322" y="6132"/>
                  </a:cubicBezTo>
                  <a:cubicBezTo>
                    <a:pt x="1328" y="6135"/>
                    <a:pt x="1338" y="6145"/>
                    <a:pt x="1347" y="6156"/>
                  </a:cubicBezTo>
                  <a:cubicBezTo>
                    <a:pt x="1356" y="6166"/>
                    <a:pt x="1364" y="6176"/>
                    <a:pt x="1364" y="6176"/>
                  </a:cubicBezTo>
                  <a:cubicBezTo>
                    <a:pt x="1365" y="6176"/>
                    <a:pt x="1365" y="6176"/>
                    <a:pt x="1366" y="6176"/>
                  </a:cubicBezTo>
                  <a:cubicBezTo>
                    <a:pt x="1377" y="6176"/>
                    <a:pt x="1382" y="6166"/>
                    <a:pt x="1395" y="6166"/>
                  </a:cubicBezTo>
                  <a:cubicBezTo>
                    <a:pt x="1396" y="6166"/>
                    <a:pt x="1398" y="6166"/>
                    <a:pt x="1399" y="6166"/>
                  </a:cubicBezTo>
                  <a:cubicBezTo>
                    <a:pt x="1403" y="6166"/>
                    <a:pt x="1413" y="6194"/>
                    <a:pt x="1401" y="6194"/>
                  </a:cubicBezTo>
                  <a:cubicBezTo>
                    <a:pt x="1400" y="6194"/>
                    <a:pt x="1398" y="6193"/>
                    <a:pt x="1397" y="6193"/>
                  </a:cubicBezTo>
                  <a:cubicBezTo>
                    <a:pt x="1392" y="6190"/>
                    <a:pt x="1389" y="6189"/>
                    <a:pt x="1386" y="6189"/>
                  </a:cubicBezTo>
                  <a:cubicBezTo>
                    <a:pt x="1379" y="6189"/>
                    <a:pt x="1385" y="6201"/>
                    <a:pt x="1397" y="6215"/>
                  </a:cubicBezTo>
                  <a:cubicBezTo>
                    <a:pt x="1404" y="6223"/>
                    <a:pt x="1414" y="6237"/>
                    <a:pt x="1422" y="6241"/>
                  </a:cubicBezTo>
                  <a:cubicBezTo>
                    <a:pt x="1429" y="6243"/>
                    <a:pt x="1428" y="6240"/>
                    <a:pt x="1435" y="6250"/>
                  </a:cubicBezTo>
                  <a:cubicBezTo>
                    <a:pt x="1440" y="6259"/>
                    <a:pt x="1456" y="6301"/>
                    <a:pt x="1449" y="6301"/>
                  </a:cubicBezTo>
                  <a:cubicBezTo>
                    <a:pt x="1449" y="6301"/>
                    <a:pt x="1449" y="6301"/>
                    <a:pt x="1449" y="6301"/>
                  </a:cubicBezTo>
                  <a:lnTo>
                    <a:pt x="1449" y="6301"/>
                  </a:lnTo>
                  <a:cubicBezTo>
                    <a:pt x="1460" y="6303"/>
                    <a:pt x="1465" y="6309"/>
                    <a:pt x="1479" y="6325"/>
                  </a:cubicBezTo>
                  <a:cubicBezTo>
                    <a:pt x="1491" y="6339"/>
                    <a:pt x="1500" y="6352"/>
                    <a:pt x="1518" y="6366"/>
                  </a:cubicBezTo>
                  <a:cubicBezTo>
                    <a:pt x="1519" y="6367"/>
                    <a:pt x="1523" y="6372"/>
                    <a:pt x="1528" y="6372"/>
                  </a:cubicBezTo>
                  <a:cubicBezTo>
                    <a:pt x="1529" y="6372"/>
                    <a:pt x="1529" y="6372"/>
                    <a:pt x="1530" y="6372"/>
                  </a:cubicBezTo>
                  <a:cubicBezTo>
                    <a:pt x="1536" y="6369"/>
                    <a:pt x="1541" y="6367"/>
                    <a:pt x="1543" y="6367"/>
                  </a:cubicBezTo>
                  <a:cubicBezTo>
                    <a:pt x="1547" y="6369"/>
                    <a:pt x="1555" y="6373"/>
                    <a:pt x="1562" y="6373"/>
                  </a:cubicBezTo>
                  <a:cubicBezTo>
                    <a:pt x="1562" y="6373"/>
                    <a:pt x="1563" y="6373"/>
                    <a:pt x="1563" y="6373"/>
                  </a:cubicBezTo>
                  <a:cubicBezTo>
                    <a:pt x="1576" y="6372"/>
                    <a:pt x="1586" y="6365"/>
                    <a:pt x="1599" y="6363"/>
                  </a:cubicBezTo>
                  <a:lnTo>
                    <a:pt x="1642" y="6356"/>
                  </a:lnTo>
                  <a:cubicBezTo>
                    <a:pt x="1645" y="6357"/>
                    <a:pt x="1647" y="6357"/>
                    <a:pt x="1649" y="6357"/>
                  </a:cubicBezTo>
                  <a:cubicBezTo>
                    <a:pt x="1662" y="6357"/>
                    <a:pt x="1664" y="6346"/>
                    <a:pt x="1665" y="6341"/>
                  </a:cubicBezTo>
                  <a:cubicBezTo>
                    <a:pt x="1667" y="6335"/>
                    <a:pt x="1677" y="6332"/>
                    <a:pt x="1688" y="6331"/>
                  </a:cubicBezTo>
                  <a:lnTo>
                    <a:pt x="1688" y="6331"/>
                  </a:lnTo>
                  <a:cubicBezTo>
                    <a:pt x="1689" y="6340"/>
                    <a:pt x="1688" y="6344"/>
                    <a:pt x="1698" y="6344"/>
                  </a:cubicBezTo>
                  <a:cubicBezTo>
                    <a:pt x="1702" y="6344"/>
                    <a:pt x="1706" y="6344"/>
                    <a:pt x="1713" y="6343"/>
                  </a:cubicBezTo>
                  <a:cubicBezTo>
                    <a:pt x="1760" y="6337"/>
                    <a:pt x="1808" y="6328"/>
                    <a:pt x="1854" y="6320"/>
                  </a:cubicBezTo>
                  <a:cubicBezTo>
                    <a:pt x="1858" y="6319"/>
                    <a:pt x="1908" y="6311"/>
                    <a:pt x="1899" y="6308"/>
                  </a:cubicBezTo>
                  <a:cubicBezTo>
                    <a:pt x="1885" y="6302"/>
                    <a:pt x="1914" y="6297"/>
                    <a:pt x="1925" y="6297"/>
                  </a:cubicBezTo>
                  <a:cubicBezTo>
                    <a:pt x="1926" y="6297"/>
                    <a:pt x="1926" y="6297"/>
                    <a:pt x="1927" y="6297"/>
                  </a:cubicBezTo>
                  <a:cubicBezTo>
                    <a:pt x="1935" y="6297"/>
                    <a:pt x="1931" y="6303"/>
                    <a:pt x="1938" y="6304"/>
                  </a:cubicBezTo>
                  <a:cubicBezTo>
                    <a:pt x="1939" y="6304"/>
                    <a:pt x="1940" y="6304"/>
                    <a:pt x="1942" y="6304"/>
                  </a:cubicBezTo>
                  <a:cubicBezTo>
                    <a:pt x="1948" y="6304"/>
                    <a:pt x="1955" y="6302"/>
                    <a:pt x="1960" y="6302"/>
                  </a:cubicBezTo>
                  <a:cubicBezTo>
                    <a:pt x="1972" y="6300"/>
                    <a:pt x="2009" y="6297"/>
                    <a:pt x="2017" y="6290"/>
                  </a:cubicBezTo>
                  <a:cubicBezTo>
                    <a:pt x="2025" y="6283"/>
                    <a:pt x="2037" y="6285"/>
                    <a:pt x="2051" y="6280"/>
                  </a:cubicBezTo>
                  <a:cubicBezTo>
                    <a:pt x="2059" y="6277"/>
                    <a:pt x="2068" y="6268"/>
                    <a:pt x="2072" y="6267"/>
                  </a:cubicBezTo>
                  <a:cubicBezTo>
                    <a:pt x="2077" y="6267"/>
                    <a:pt x="2082" y="6271"/>
                    <a:pt x="2086" y="6272"/>
                  </a:cubicBezTo>
                  <a:cubicBezTo>
                    <a:pt x="2090" y="6273"/>
                    <a:pt x="2094" y="6273"/>
                    <a:pt x="2099" y="6273"/>
                  </a:cubicBezTo>
                  <a:cubicBezTo>
                    <a:pt x="2110" y="6273"/>
                    <a:pt x="2122" y="6271"/>
                    <a:pt x="2133" y="6269"/>
                  </a:cubicBezTo>
                  <a:cubicBezTo>
                    <a:pt x="2158" y="6265"/>
                    <a:pt x="2185" y="6259"/>
                    <a:pt x="2209" y="6254"/>
                  </a:cubicBezTo>
                  <a:cubicBezTo>
                    <a:pt x="2222" y="6250"/>
                    <a:pt x="2225" y="6246"/>
                    <a:pt x="2225" y="6240"/>
                  </a:cubicBezTo>
                  <a:lnTo>
                    <a:pt x="2225" y="6240"/>
                  </a:lnTo>
                  <a:cubicBezTo>
                    <a:pt x="2226" y="6240"/>
                    <a:pt x="2226" y="6240"/>
                    <a:pt x="2227" y="6240"/>
                  </a:cubicBezTo>
                  <a:cubicBezTo>
                    <a:pt x="2236" y="6240"/>
                    <a:pt x="2243" y="6236"/>
                    <a:pt x="2245" y="6226"/>
                  </a:cubicBezTo>
                  <a:cubicBezTo>
                    <a:pt x="2247" y="6217"/>
                    <a:pt x="2251" y="6183"/>
                    <a:pt x="2248" y="6179"/>
                  </a:cubicBezTo>
                  <a:cubicBezTo>
                    <a:pt x="2240" y="6168"/>
                    <a:pt x="2232" y="6168"/>
                    <a:pt x="2242" y="6139"/>
                  </a:cubicBezTo>
                  <a:cubicBezTo>
                    <a:pt x="2246" y="6115"/>
                    <a:pt x="2251" y="6088"/>
                    <a:pt x="2252" y="6062"/>
                  </a:cubicBezTo>
                  <a:cubicBezTo>
                    <a:pt x="2252" y="6045"/>
                    <a:pt x="2241" y="6031"/>
                    <a:pt x="2243" y="6019"/>
                  </a:cubicBezTo>
                  <a:cubicBezTo>
                    <a:pt x="2248" y="5998"/>
                    <a:pt x="2264" y="5998"/>
                    <a:pt x="2269" y="5973"/>
                  </a:cubicBezTo>
                  <a:cubicBezTo>
                    <a:pt x="2270" y="5966"/>
                    <a:pt x="2268" y="5965"/>
                    <a:pt x="2266" y="5965"/>
                  </a:cubicBezTo>
                  <a:cubicBezTo>
                    <a:pt x="2263" y="5965"/>
                    <a:pt x="2259" y="5967"/>
                    <a:pt x="2257" y="5967"/>
                  </a:cubicBezTo>
                  <a:cubicBezTo>
                    <a:pt x="2256" y="5967"/>
                    <a:pt x="2256" y="5967"/>
                    <a:pt x="2256" y="5966"/>
                  </a:cubicBezTo>
                  <a:cubicBezTo>
                    <a:pt x="2257" y="5954"/>
                    <a:pt x="2272" y="5949"/>
                    <a:pt x="2269" y="5936"/>
                  </a:cubicBezTo>
                  <a:cubicBezTo>
                    <a:pt x="2268" y="5932"/>
                    <a:pt x="2239" y="5925"/>
                    <a:pt x="2250" y="5905"/>
                  </a:cubicBezTo>
                  <a:cubicBezTo>
                    <a:pt x="2256" y="5897"/>
                    <a:pt x="2262" y="5907"/>
                    <a:pt x="2267" y="5890"/>
                  </a:cubicBezTo>
                  <a:cubicBezTo>
                    <a:pt x="2269" y="5883"/>
                    <a:pt x="2271" y="5870"/>
                    <a:pt x="2270" y="5863"/>
                  </a:cubicBezTo>
                  <a:cubicBezTo>
                    <a:pt x="2268" y="5843"/>
                    <a:pt x="2253" y="5867"/>
                    <a:pt x="2255" y="5830"/>
                  </a:cubicBezTo>
                  <a:lnTo>
                    <a:pt x="2255" y="5830"/>
                  </a:lnTo>
                  <a:cubicBezTo>
                    <a:pt x="2256" y="5831"/>
                    <a:pt x="2257" y="5831"/>
                    <a:pt x="2258" y="5831"/>
                  </a:cubicBezTo>
                  <a:cubicBezTo>
                    <a:pt x="2263" y="5831"/>
                    <a:pt x="2268" y="5827"/>
                    <a:pt x="2272" y="5819"/>
                  </a:cubicBezTo>
                  <a:cubicBezTo>
                    <a:pt x="2276" y="5806"/>
                    <a:pt x="2282" y="5783"/>
                    <a:pt x="2271" y="5781"/>
                  </a:cubicBezTo>
                  <a:lnTo>
                    <a:pt x="2271" y="5781"/>
                  </a:lnTo>
                  <a:cubicBezTo>
                    <a:pt x="2271" y="5781"/>
                    <a:pt x="2272" y="5781"/>
                    <a:pt x="2272" y="5781"/>
                  </a:cubicBezTo>
                  <a:cubicBezTo>
                    <a:pt x="2285" y="5781"/>
                    <a:pt x="2282" y="5762"/>
                    <a:pt x="2276" y="5745"/>
                  </a:cubicBezTo>
                  <a:lnTo>
                    <a:pt x="2276" y="5745"/>
                  </a:lnTo>
                  <a:cubicBezTo>
                    <a:pt x="2276" y="5745"/>
                    <a:pt x="2276" y="5745"/>
                    <a:pt x="2276" y="5745"/>
                  </a:cubicBezTo>
                  <a:cubicBezTo>
                    <a:pt x="2286" y="5745"/>
                    <a:pt x="2280" y="5668"/>
                    <a:pt x="2280" y="5654"/>
                  </a:cubicBezTo>
                  <a:lnTo>
                    <a:pt x="2280" y="5654"/>
                  </a:lnTo>
                  <a:cubicBezTo>
                    <a:pt x="2279" y="5671"/>
                    <a:pt x="2276" y="5679"/>
                    <a:pt x="2273" y="5679"/>
                  </a:cubicBezTo>
                  <a:cubicBezTo>
                    <a:pt x="2269" y="5679"/>
                    <a:pt x="2266" y="5668"/>
                    <a:pt x="2270" y="5648"/>
                  </a:cubicBezTo>
                  <a:cubicBezTo>
                    <a:pt x="2274" y="5623"/>
                    <a:pt x="2277" y="5597"/>
                    <a:pt x="2278" y="5571"/>
                  </a:cubicBezTo>
                  <a:lnTo>
                    <a:pt x="2278" y="5571"/>
                  </a:lnTo>
                  <a:cubicBezTo>
                    <a:pt x="2265" y="5571"/>
                    <a:pt x="2260" y="5636"/>
                    <a:pt x="2257" y="5657"/>
                  </a:cubicBezTo>
                  <a:lnTo>
                    <a:pt x="2260" y="5596"/>
                  </a:lnTo>
                  <a:cubicBezTo>
                    <a:pt x="2261" y="5583"/>
                    <a:pt x="2263" y="5562"/>
                    <a:pt x="2270" y="5557"/>
                  </a:cubicBezTo>
                  <a:cubicBezTo>
                    <a:pt x="2271" y="5556"/>
                    <a:pt x="2272" y="5555"/>
                    <a:pt x="2273" y="5555"/>
                  </a:cubicBezTo>
                  <a:cubicBezTo>
                    <a:pt x="2275" y="5555"/>
                    <a:pt x="2277" y="5557"/>
                    <a:pt x="2279" y="5557"/>
                  </a:cubicBezTo>
                  <a:cubicBezTo>
                    <a:pt x="2280" y="5557"/>
                    <a:pt x="2282" y="5556"/>
                    <a:pt x="2284" y="5549"/>
                  </a:cubicBezTo>
                  <a:cubicBezTo>
                    <a:pt x="2294" y="5516"/>
                    <a:pt x="2278" y="5505"/>
                    <a:pt x="2279" y="5475"/>
                  </a:cubicBezTo>
                  <a:cubicBezTo>
                    <a:pt x="2278" y="5447"/>
                    <a:pt x="2285" y="5429"/>
                    <a:pt x="2294" y="5411"/>
                  </a:cubicBezTo>
                  <a:cubicBezTo>
                    <a:pt x="2286" y="5410"/>
                    <a:pt x="2277" y="5389"/>
                    <a:pt x="2274" y="5376"/>
                  </a:cubicBezTo>
                  <a:cubicBezTo>
                    <a:pt x="2269" y="5355"/>
                    <a:pt x="2281" y="5366"/>
                    <a:pt x="2281" y="5360"/>
                  </a:cubicBezTo>
                  <a:cubicBezTo>
                    <a:pt x="2281" y="5357"/>
                    <a:pt x="2281" y="5354"/>
                    <a:pt x="2280" y="5353"/>
                  </a:cubicBezTo>
                  <a:lnTo>
                    <a:pt x="2280" y="5353"/>
                  </a:lnTo>
                  <a:cubicBezTo>
                    <a:pt x="2281" y="5353"/>
                    <a:pt x="2282" y="5353"/>
                    <a:pt x="2283" y="5353"/>
                  </a:cubicBezTo>
                  <a:cubicBezTo>
                    <a:pt x="2285" y="5353"/>
                    <a:pt x="2286" y="5352"/>
                    <a:pt x="2287" y="5350"/>
                  </a:cubicBezTo>
                  <a:cubicBezTo>
                    <a:pt x="2291" y="5339"/>
                    <a:pt x="2289" y="5313"/>
                    <a:pt x="2288" y="5299"/>
                  </a:cubicBezTo>
                  <a:cubicBezTo>
                    <a:pt x="2287" y="5285"/>
                    <a:pt x="2285" y="5259"/>
                    <a:pt x="2279" y="5251"/>
                  </a:cubicBezTo>
                  <a:cubicBezTo>
                    <a:pt x="2276" y="5245"/>
                    <a:pt x="2273" y="5244"/>
                    <a:pt x="2274" y="5230"/>
                  </a:cubicBezTo>
                  <a:cubicBezTo>
                    <a:pt x="2275" y="5223"/>
                    <a:pt x="2278" y="5216"/>
                    <a:pt x="2281" y="5213"/>
                  </a:cubicBezTo>
                  <a:cubicBezTo>
                    <a:pt x="2285" y="5210"/>
                    <a:pt x="2284" y="5207"/>
                    <a:pt x="2284" y="5196"/>
                  </a:cubicBezTo>
                  <a:cubicBezTo>
                    <a:pt x="2284" y="5182"/>
                    <a:pt x="2278" y="5168"/>
                    <a:pt x="2277" y="5154"/>
                  </a:cubicBezTo>
                  <a:cubicBezTo>
                    <a:pt x="2275" y="5139"/>
                    <a:pt x="2274" y="5122"/>
                    <a:pt x="2276" y="5107"/>
                  </a:cubicBezTo>
                  <a:cubicBezTo>
                    <a:pt x="2277" y="5098"/>
                    <a:pt x="2283" y="5084"/>
                    <a:pt x="2283" y="5078"/>
                  </a:cubicBezTo>
                  <a:cubicBezTo>
                    <a:pt x="2283" y="5077"/>
                    <a:pt x="2282" y="5076"/>
                    <a:pt x="2282" y="5076"/>
                  </a:cubicBezTo>
                  <a:cubicBezTo>
                    <a:pt x="2281" y="5076"/>
                    <a:pt x="2280" y="5077"/>
                    <a:pt x="2280" y="5077"/>
                  </a:cubicBezTo>
                  <a:cubicBezTo>
                    <a:pt x="2279" y="5077"/>
                    <a:pt x="2278" y="5076"/>
                    <a:pt x="2278" y="5075"/>
                  </a:cubicBezTo>
                  <a:lnTo>
                    <a:pt x="2278" y="5063"/>
                  </a:lnTo>
                  <a:lnTo>
                    <a:pt x="2276" y="5003"/>
                  </a:lnTo>
                  <a:cubicBezTo>
                    <a:pt x="2275" y="4982"/>
                    <a:pt x="2278" y="4940"/>
                    <a:pt x="2264" y="4940"/>
                  </a:cubicBezTo>
                  <a:cubicBezTo>
                    <a:pt x="2274" y="4940"/>
                    <a:pt x="2274" y="4898"/>
                    <a:pt x="2273" y="4881"/>
                  </a:cubicBezTo>
                  <a:cubicBezTo>
                    <a:pt x="2272" y="4858"/>
                    <a:pt x="2264" y="4856"/>
                    <a:pt x="2265" y="4834"/>
                  </a:cubicBezTo>
                  <a:cubicBezTo>
                    <a:pt x="2265" y="4824"/>
                    <a:pt x="2273" y="4831"/>
                    <a:pt x="2275" y="4822"/>
                  </a:cubicBezTo>
                  <a:cubicBezTo>
                    <a:pt x="2277" y="4813"/>
                    <a:pt x="2277" y="4802"/>
                    <a:pt x="2276" y="4793"/>
                  </a:cubicBezTo>
                  <a:cubicBezTo>
                    <a:pt x="2274" y="4781"/>
                    <a:pt x="2272" y="4768"/>
                    <a:pt x="2270" y="4757"/>
                  </a:cubicBezTo>
                  <a:cubicBezTo>
                    <a:pt x="2268" y="4754"/>
                    <a:pt x="2267" y="4754"/>
                    <a:pt x="2265" y="4754"/>
                  </a:cubicBezTo>
                  <a:cubicBezTo>
                    <a:pt x="2264" y="4754"/>
                    <a:pt x="2263" y="4754"/>
                    <a:pt x="2262" y="4754"/>
                  </a:cubicBezTo>
                  <a:lnTo>
                    <a:pt x="2262" y="4754"/>
                  </a:lnTo>
                  <a:cubicBezTo>
                    <a:pt x="2271" y="4750"/>
                    <a:pt x="2261" y="4725"/>
                    <a:pt x="2261" y="4712"/>
                  </a:cubicBezTo>
                  <a:cubicBezTo>
                    <a:pt x="2261" y="4695"/>
                    <a:pt x="2285" y="4714"/>
                    <a:pt x="2279" y="4691"/>
                  </a:cubicBezTo>
                  <a:cubicBezTo>
                    <a:pt x="2273" y="4661"/>
                    <a:pt x="2257" y="4674"/>
                    <a:pt x="2246" y="4665"/>
                  </a:cubicBezTo>
                  <a:cubicBezTo>
                    <a:pt x="2238" y="4657"/>
                    <a:pt x="2255" y="4631"/>
                    <a:pt x="2258" y="4631"/>
                  </a:cubicBezTo>
                  <a:cubicBezTo>
                    <a:pt x="2258" y="4631"/>
                    <a:pt x="2258" y="4631"/>
                    <a:pt x="2258" y="4631"/>
                  </a:cubicBezTo>
                  <a:lnTo>
                    <a:pt x="2258" y="4631"/>
                  </a:lnTo>
                  <a:cubicBezTo>
                    <a:pt x="2253" y="4626"/>
                    <a:pt x="2250" y="4631"/>
                    <a:pt x="2249" y="4616"/>
                  </a:cubicBezTo>
                  <a:cubicBezTo>
                    <a:pt x="2249" y="4611"/>
                    <a:pt x="2249" y="4599"/>
                    <a:pt x="2247" y="4596"/>
                  </a:cubicBezTo>
                  <a:cubicBezTo>
                    <a:pt x="2246" y="4594"/>
                    <a:pt x="2245" y="4594"/>
                    <a:pt x="2244" y="4594"/>
                  </a:cubicBezTo>
                  <a:cubicBezTo>
                    <a:pt x="2243" y="4594"/>
                    <a:pt x="2242" y="4594"/>
                    <a:pt x="2241" y="4594"/>
                  </a:cubicBezTo>
                  <a:cubicBezTo>
                    <a:pt x="2240" y="4594"/>
                    <a:pt x="2239" y="4594"/>
                    <a:pt x="2238" y="4592"/>
                  </a:cubicBezTo>
                  <a:cubicBezTo>
                    <a:pt x="2235" y="4588"/>
                    <a:pt x="2235" y="4576"/>
                    <a:pt x="2235" y="4569"/>
                  </a:cubicBezTo>
                  <a:lnTo>
                    <a:pt x="2235" y="4569"/>
                  </a:lnTo>
                  <a:cubicBezTo>
                    <a:pt x="2235" y="4570"/>
                    <a:pt x="2236" y="4570"/>
                    <a:pt x="2237" y="4570"/>
                  </a:cubicBezTo>
                  <a:cubicBezTo>
                    <a:pt x="2243" y="4570"/>
                    <a:pt x="2246" y="4566"/>
                    <a:pt x="2242" y="4550"/>
                  </a:cubicBezTo>
                  <a:cubicBezTo>
                    <a:pt x="2237" y="4527"/>
                    <a:pt x="2234" y="4523"/>
                    <a:pt x="2245" y="4520"/>
                  </a:cubicBezTo>
                  <a:cubicBezTo>
                    <a:pt x="2250" y="4519"/>
                    <a:pt x="2247" y="4487"/>
                    <a:pt x="2243" y="4484"/>
                  </a:cubicBezTo>
                  <a:cubicBezTo>
                    <a:pt x="2243" y="4483"/>
                    <a:pt x="2242" y="4483"/>
                    <a:pt x="2241" y="4483"/>
                  </a:cubicBezTo>
                  <a:cubicBezTo>
                    <a:pt x="2240" y="4483"/>
                    <a:pt x="2239" y="4483"/>
                    <a:pt x="2239" y="4483"/>
                  </a:cubicBezTo>
                  <a:cubicBezTo>
                    <a:pt x="2238" y="4483"/>
                    <a:pt x="2237" y="4482"/>
                    <a:pt x="2236" y="4475"/>
                  </a:cubicBezTo>
                  <a:cubicBezTo>
                    <a:pt x="2233" y="4459"/>
                    <a:pt x="2232" y="4442"/>
                    <a:pt x="2233" y="4426"/>
                  </a:cubicBezTo>
                  <a:cubicBezTo>
                    <a:pt x="2233" y="4410"/>
                    <a:pt x="2238" y="4407"/>
                    <a:pt x="2241" y="4392"/>
                  </a:cubicBezTo>
                  <a:cubicBezTo>
                    <a:pt x="2243" y="4379"/>
                    <a:pt x="2242" y="4357"/>
                    <a:pt x="2236" y="4347"/>
                  </a:cubicBezTo>
                  <a:cubicBezTo>
                    <a:pt x="2229" y="4333"/>
                    <a:pt x="2236" y="4299"/>
                    <a:pt x="2238" y="4299"/>
                  </a:cubicBezTo>
                  <a:cubicBezTo>
                    <a:pt x="2238" y="4299"/>
                    <a:pt x="2238" y="4299"/>
                    <a:pt x="2238" y="4299"/>
                  </a:cubicBezTo>
                  <a:cubicBezTo>
                    <a:pt x="2236" y="4296"/>
                    <a:pt x="2235" y="4294"/>
                    <a:pt x="2233" y="4294"/>
                  </a:cubicBezTo>
                  <a:cubicBezTo>
                    <a:pt x="2226" y="4294"/>
                    <a:pt x="2221" y="4320"/>
                    <a:pt x="2217" y="4321"/>
                  </a:cubicBezTo>
                  <a:cubicBezTo>
                    <a:pt x="2216" y="4321"/>
                    <a:pt x="2213" y="4300"/>
                    <a:pt x="2216" y="4299"/>
                  </a:cubicBezTo>
                  <a:cubicBezTo>
                    <a:pt x="2223" y="4297"/>
                    <a:pt x="2218" y="4275"/>
                    <a:pt x="2215" y="4265"/>
                  </a:cubicBezTo>
                  <a:cubicBezTo>
                    <a:pt x="2207" y="4242"/>
                    <a:pt x="2218" y="4252"/>
                    <a:pt x="2224" y="4238"/>
                  </a:cubicBezTo>
                  <a:cubicBezTo>
                    <a:pt x="2228" y="4229"/>
                    <a:pt x="2219" y="4227"/>
                    <a:pt x="2218" y="4225"/>
                  </a:cubicBezTo>
                  <a:cubicBezTo>
                    <a:pt x="2212" y="4225"/>
                    <a:pt x="2210" y="4208"/>
                    <a:pt x="2209" y="4199"/>
                  </a:cubicBezTo>
                  <a:cubicBezTo>
                    <a:pt x="2207" y="4175"/>
                    <a:pt x="2210" y="4170"/>
                    <a:pt x="2199" y="4151"/>
                  </a:cubicBezTo>
                  <a:cubicBezTo>
                    <a:pt x="2198" y="4149"/>
                    <a:pt x="2192" y="4135"/>
                    <a:pt x="2193" y="4132"/>
                  </a:cubicBezTo>
                  <a:cubicBezTo>
                    <a:pt x="2193" y="4131"/>
                    <a:pt x="2194" y="4131"/>
                    <a:pt x="2194" y="4131"/>
                  </a:cubicBezTo>
                  <a:cubicBezTo>
                    <a:pt x="2197" y="4131"/>
                    <a:pt x="2204" y="4138"/>
                    <a:pt x="2208" y="4138"/>
                  </a:cubicBezTo>
                  <a:cubicBezTo>
                    <a:pt x="2210" y="4138"/>
                    <a:pt x="2212" y="4136"/>
                    <a:pt x="2212" y="4128"/>
                  </a:cubicBezTo>
                  <a:cubicBezTo>
                    <a:pt x="2212" y="4104"/>
                    <a:pt x="2208" y="4076"/>
                    <a:pt x="2205" y="4052"/>
                  </a:cubicBezTo>
                  <a:lnTo>
                    <a:pt x="2205" y="4052"/>
                  </a:lnTo>
                  <a:cubicBezTo>
                    <a:pt x="2205" y="4054"/>
                    <a:pt x="2208" y="4073"/>
                    <a:pt x="2203" y="4073"/>
                  </a:cubicBezTo>
                  <a:cubicBezTo>
                    <a:pt x="2203" y="4073"/>
                    <a:pt x="2203" y="4073"/>
                    <a:pt x="2202" y="4073"/>
                  </a:cubicBezTo>
                  <a:cubicBezTo>
                    <a:pt x="2200" y="4072"/>
                    <a:pt x="2198" y="4034"/>
                    <a:pt x="2192" y="4034"/>
                  </a:cubicBezTo>
                  <a:cubicBezTo>
                    <a:pt x="2192" y="4034"/>
                    <a:pt x="2192" y="4034"/>
                    <a:pt x="2192" y="4034"/>
                  </a:cubicBezTo>
                  <a:lnTo>
                    <a:pt x="2192" y="4034"/>
                  </a:lnTo>
                  <a:cubicBezTo>
                    <a:pt x="2192" y="4034"/>
                    <a:pt x="2192" y="4034"/>
                    <a:pt x="2192" y="4034"/>
                  </a:cubicBezTo>
                  <a:lnTo>
                    <a:pt x="2192" y="4034"/>
                  </a:lnTo>
                  <a:cubicBezTo>
                    <a:pt x="2192" y="4034"/>
                    <a:pt x="2192" y="4034"/>
                    <a:pt x="2192" y="4034"/>
                  </a:cubicBezTo>
                  <a:cubicBezTo>
                    <a:pt x="2192" y="4034"/>
                    <a:pt x="2192" y="4034"/>
                    <a:pt x="2192" y="4034"/>
                  </a:cubicBezTo>
                  <a:lnTo>
                    <a:pt x="2192" y="4034"/>
                  </a:lnTo>
                  <a:cubicBezTo>
                    <a:pt x="2195" y="4035"/>
                    <a:pt x="2191" y="4059"/>
                    <a:pt x="2189" y="4059"/>
                  </a:cubicBezTo>
                  <a:cubicBezTo>
                    <a:pt x="2189" y="4059"/>
                    <a:pt x="2189" y="4059"/>
                    <a:pt x="2188" y="4058"/>
                  </a:cubicBezTo>
                  <a:cubicBezTo>
                    <a:pt x="2184" y="4041"/>
                    <a:pt x="2170" y="4018"/>
                    <a:pt x="2184" y="4016"/>
                  </a:cubicBezTo>
                  <a:lnTo>
                    <a:pt x="2184" y="4016"/>
                  </a:lnTo>
                  <a:cubicBezTo>
                    <a:pt x="2187" y="4018"/>
                    <a:pt x="2189" y="4022"/>
                    <a:pt x="2192" y="4022"/>
                  </a:cubicBezTo>
                  <a:cubicBezTo>
                    <a:pt x="2193" y="4022"/>
                    <a:pt x="2195" y="4019"/>
                    <a:pt x="2195" y="4013"/>
                  </a:cubicBezTo>
                  <a:cubicBezTo>
                    <a:pt x="2194" y="3993"/>
                    <a:pt x="2191" y="3964"/>
                    <a:pt x="2187" y="3944"/>
                  </a:cubicBezTo>
                  <a:cubicBezTo>
                    <a:pt x="2186" y="3939"/>
                    <a:pt x="2184" y="3937"/>
                    <a:pt x="2182" y="3937"/>
                  </a:cubicBezTo>
                  <a:cubicBezTo>
                    <a:pt x="2178" y="3937"/>
                    <a:pt x="2174" y="3943"/>
                    <a:pt x="2171" y="3943"/>
                  </a:cubicBezTo>
                  <a:cubicBezTo>
                    <a:pt x="2170" y="3943"/>
                    <a:pt x="2170" y="3943"/>
                    <a:pt x="2170" y="3943"/>
                  </a:cubicBezTo>
                  <a:cubicBezTo>
                    <a:pt x="2168" y="3932"/>
                    <a:pt x="2169" y="3894"/>
                    <a:pt x="2173" y="3888"/>
                  </a:cubicBezTo>
                  <a:cubicBezTo>
                    <a:pt x="2173" y="3887"/>
                    <a:pt x="2173" y="3887"/>
                    <a:pt x="2174" y="3887"/>
                  </a:cubicBezTo>
                  <a:cubicBezTo>
                    <a:pt x="2177" y="3887"/>
                    <a:pt x="2183" y="3914"/>
                    <a:pt x="2184" y="3918"/>
                  </a:cubicBezTo>
                  <a:cubicBezTo>
                    <a:pt x="2181" y="3903"/>
                    <a:pt x="2174" y="3873"/>
                    <a:pt x="2178" y="3860"/>
                  </a:cubicBezTo>
                  <a:cubicBezTo>
                    <a:pt x="2180" y="3854"/>
                    <a:pt x="2185" y="3853"/>
                    <a:pt x="2190" y="3853"/>
                  </a:cubicBezTo>
                  <a:cubicBezTo>
                    <a:pt x="2193" y="3853"/>
                    <a:pt x="2195" y="3853"/>
                    <a:pt x="2197" y="3853"/>
                  </a:cubicBezTo>
                  <a:cubicBezTo>
                    <a:pt x="2187" y="3844"/>
                    <a:pt x="2176" y="3838"/>
                    <a:pt x="2166" y="3823"/>
                  </a:cubicBezTo>
                  <a:cubicBezTo>
                    <a:pt x="2161" y="3816"/>
                    <a:pt x="2161" y="3800"/>
                    <a:pt x="2158" y="3790"/>
                  </a:cubicBezTo>
                  <a:cubicBezTo>
                    <a:pt x="2156" y="3785"/>
                    <a:pt x="2146" y="3777"/>
                    <a:pt x="2150" y="3768"/>
                  </a:cubicBezTo>
                  <a:cubicBezTo>
                    <a:pt x="2151" y="3766"/>
                    <a:pt x="2152" y="3765"/>
                    <a:pt x="2154" y="3765"/>
                  </a:cubicBezTo>
                  <a:cubicBezTo>
                    <a:pt x="2159" y="3765"/>
                    <a:pt x="2165" y="3772"/>
                    <a:pt x="2170" y="3772"/>
                  </a:cubicBezTo>
                  <a:cubicBezTo>
                    <a:pt x="2171" y="3772"/>
                    <a:pt x="2172" y="3772"/>
                    <a:pt x="2174" y="3771"/>
                  </a:cubicBezTo>
                  <a:cubicBezTo>
                    <a:pt x="2179" y="3764"/>
                    <a:pt x="2170" y="3745"/>
                    <a:pt x="2167" y="3739"/>
                  </a:cubicBezTo>
                  <a:cubicBezTo>
                    <a:pt x="2162" y="3731"/>
                    <a:pt x="2159" y="3731"/>
                    <a:pt x="2156" y="3720"/>
                  </a:cubicBezTo>
                  <a:cubicBezTo>
                    <a:pt x="2154" y="3708"/>
                    <a:pt x="2151" y="3695"/>
                    <a:pt x="2149" y="3682"/>
                  </a:cubicBezTo>
                  <a:cubicBezTo>
                    <a:pt x="2149" y="3679"/>
                    <a:pt x="2148" y="3676"/>
                    <a:pt x="2148" y="3673"/>
                  </a:cubicBezTo>
                  <a:lnTo>
                    <a:pt x="2148" y="3673"/>
                  </a:lnTo>
                  <a:cubicBezTo>
                    <a:pt x="2146" y="3678"/>
                    <a:pt x="2144" y="3684"/>
                    <a:pt x="2142" y="3684"/>
                  </a:cubicBezTo>
                  <a:cubicBezTo>
                    <a:pt x="2140" y="3684"/>
                    <a:pt x="2139" y="3681"/>
                    <a:pt x="2137" y="3674"/>
                  </a:cubicBezTo>
                  <a:cubicBezTo>
                    <a:pt x="2136" y="3664"/>
                    <a:pt x="2138" y="3660"/>
                    <a:pt x="2141" y="3660"/>
                  </a:cubicBezTo>
                  <a:cubicBezTo>
                    <a:pt x="2143" y="3660"/>
                    <a:pt x="2146" y="3663"/>
                    <a:pt x="2147" y="3668"/>
                  </a:cubicBezTo>
                  <a:lnTo>
                    <a:pt x="2147" y="3668"/>
                  </a:lnTo>
                  <a:cubicBezTo>
                    <a:pt x="2144" y="3639"/>
                    <a:pt x="2141" y="3605"/>
                    <a:pt x="2132" y="3582"/>
                  </a:cubicBezTo>
                  <a:cubicBezTo>
                    <a:pt x="2129" y="3575"/>
                    <a:pt x="2123" y="3574"/>
                    <a:pt x="2124" y="3565"/>
                  </a:cubicBezTo>
                  <a:cubicBezTo>
                    <a:pt x="2125" y="3554"/>
                    <a:pt x="2130" y="3551"/>
                    <a:pt x="2131" y="3538"/>
                  </a:cubicBezTo>
                  <a:cubicBezTo>
                    <a:pt x="2133" y="3514"/>
                    <a:pt x="2126" y="3475"/>
                    <a:pt x="2116" y="3451"/>
                  </a:cubicBezTo>
                  <a:cubicBezTo>
                    <a:pt x="2114" y="3446"/>
                    <a:pt x="2105" y="3437"/>
                    <a:pt x="2105" y="3434"/>
                  </a:cubicBezTo>
                  <a:cubicBezTo>
                    <a:pt x="2106" y="3424"/>
                    <a:pt x="2118" y="3432"/>
                    <a:pt x="2115" y="3416"/>
                  </a:cubicBezTo>
                  <a:cubicBezTo>
                    <a:pt x="2115" y="3416"/>
                    <a:pt x="2105" y="3413"/>
                    <a:pt x="2102" y="3400"/>
                  </a:cubicBezTo>
                  <a:cubicBezTo>
                    <a:pt x="2100" y="3392"/>
                    <a:pt x="2099" y="3381"/>
                    <a:pt x="2093" y="3380"/>
                  </a:cubicBezTo>
                  <a:cubicBezTo>
                    <a:pt x="2082" y="3378"/>
                    <a:pt x="2082" y="3373"/>
                    <a:pt x="2071" y="3358"/>
                  </a:cubicBezTo>
                  <a:cubicBezTo>
                    <a:pt x="2073" y="3354"/>
                    <a:pt x="2084" y="3340"/>
                    <a:pt x="2087" y="3340"/>
                  </a:cubicBezTo>
                  <a:cubicBezTo>
                    <a:pt x="2088" y="3340"/>
                    <a:pt x="2088" y="3341"/>
                    <a:pt x="2088" y="3342"/>
                  </a:cubicBezTo>
                  <a:cubicBezTo>
                    <a:pt x="2088" y="3346"/>
                    <a:pt x="2086" y="3358"/>
                    <a:pt x="2092" y="3365"/>
                  </a:cubicBezTo>
                  <a:cubicBezTo>
                    <a:pt x="2094" y="3367"/>
                    <a:pt x="2095" y="3367"/>
                    <a:pt x="2095" y="3367"/>
                  </a:cubicBezTo>
                  <a:cubicBezTo>
                    <a:pt x="2097" y="3367"/>
                    <a:pt x="2097" y="3364"/>
                    <a:pt x="2097" y="3359"/>
                  </a:cubicBezTo>
                  <a:cubicBezTo>
                    <a:pt x="2096" y="3348"/>
                    <a:pt x="2081" y="3317"/>
                    <a:pt x="2088" y="3307"/>
                  </a:cubicBezTo>
                  <a:cubicBezTo>
                    <a:pt x="2089" y="3305"/>
                    <a:pt x="2089" y="3300"/>
                    <a:pt x="2088" y="3294"/>
                  </a:cubicBezTo>
                  <a:lnTo>
                    <a:pt x="2088" y="3294"/>
                  </a:lnTo>
                  <a:cubicBezTo>
                    <a:pt x="2086" y="3300"/>
                    <a:pt x="2082" y="3307"/>
                    <a:pt x="2078" y="3307"/>
                  </a:cubicBezTo>
                  <a:cubicBezTo>
                    <a:pt x="2076" y="3307"/>
                    <a:pt x="2073" y="3304"/>
                    <a:pt x="2071" y="3296"/>
                  </a:cubicBezTo>
                  <a:lnTo>
                    <a:pt x="2088" y="3293"/>
                  </a:lnTo>
                  <a:lnTo>
                    <a:pt x="2088" y="3293"/>
                  </a:lnTo>
                  <a:cubicBezTo>
                    <a:pt x="2088" y="3293"/>
                    <a:pt x="2088" y="3293"/>
                    <a:pt x="2088" y="3294"/>
                  </a:cubicBezTo>
                  <a:lnTo>
                    <a:pt x="2088" y="3294"/>
                  </a:lnTo>
                  <a:cubicBezTo>
                    <a:pt x="2088" y="3293"/>
                    <a:pt x="2088" y="3293"/>
                    <a:pt x="2088" y="3293"/>
                  </a:cubicBezTo>
                  <a:lnTo>
                    <a:pt x="2088" y="3293"/>
                  </a:lnTo>
                  <a:lnTo>
                    <a:pt x="2088" y="3293"/>
                  </a:lnTo>
                  <a:lnTo>
                    <a:pt x="2088" y="3293"/>
                  </a:lnTo>
                  <a:cubicBezTo>
                    <a:pt x="2084" y="3272"/>
                    <a:pt x="2071" y="3236"/>
                    <a:pt x="2069" y="3220"/>
                  </a:cubicBezTo>
                  <a:cubicBezTo>
                    <a:pt x="2060" y="3222"/>
                    <a:pt x="2063" y="3234"/>
                    <a:pt x="2055" y="3236"/>
                  </a:cubicBezTo>
                  <a:cubicBezTo>
                    <a:pt x="2052" y="3222"/>
                    <a:pt x="2060" y="3208"/>
                    <a:pt x="2057" y="3202"/>
                  </a:cubicBezTo>
                  <a:cubicBezTo>
                    <a:pt x="2054" y="3191"/>
                    <a:pt x="2044" y="3184"/>
                    <a:pt x="2037" y="3176"/>
                  </a:cubicBezTo>
                  <a:cubicBezTo>
                    <a:pt x="2043" y="3170"/>
                    <a:pt x="2061" y="3100"/>
                    <a:pt x="2045" y="3100"/>
                  </a:cubicBezTo>
                  <a:cubicBezTo>
                    <a:pt x="2044" y="3100"/>
                    <a:pt x="2044" y="3100"/>
                    <a:pt x="2044" y="3100"/>
                  </a:cubicBezTo>
                  <a:cubicBezTo>
                    <a:pt x="2044" y="3108"/>
                    <a:pt x="2047" y="3110"/>
                    <a:pt x="2049" y="3113"/>
                  </a:cubicBezTo>
                  <a:cubicBezTo>
                    <a:pt x="2050" y="3115"/>
                    <a:pt x="2049" y="3116"/>
                    <a:pt x="2047" y="3116"/>
                  </a:cubicBezTo>
                  <a:cubicBezTo>
                    <a:pt x="2044" y="3116"/>
                    <a:pt x="2037" y="3112"/>
                    <a:pt x="2035" y="3110"/>
                  </a:cubicBezTo>
                  <a:cubicBezTo>
                    <a:pt x="2030" y="3105"/>
                    <a:pt x="2027" y="3095"/>
                    <a:pt x="2026" y="3087"/>
                  </a:cubicBezTo>
                  <a:cubicBezTo>
                    <a:pt x="2023" y="3065"/>
                    <a:pt x="2043" y="3086"/>
                    <a:pt x="2040" y="3061"/>
                  </a:cubicBezTo>
                  <a:cubicBezTo>
                    <a:pt x="2038" y="3049"/>
                    <a:pt x="2035" y="3032"/>
                    <a:pt x="2031" y="3021"/>
                  </a:cubicBezTo>
                  <a:cubicBezTo>
                    <a:pt x="2026" y="3008"/>
                    <a:pt x="2021" y="3020"/>
                    <a:pt x="2016" y="3001"/>
                  </a:cubicBezTo>
                  <a:cubicBezTo>
                    <a:pt x="2012" y="2988"/>
                    <a:pt x="2009" y="2980"/>
                    <a:pt x="2016" y="2979"/>
                  </a:cubicBezTo>
                  <a:cubicBezTo>
                    <a:pt x="2018" y="2980"/>
                    <a:pt x="2023" y="2985"/>
                    <a:pt x="2025" y="2985"/>
                  </a:cubicBezTo>
                  <a:cubicBezTo>
                    <a:pt x="2026" y="2985"/>
                    <a:pt x="2026" y="2985"/>
                    <a:pt x="2026" y="2985"/>
                  </a:cubicBezTo>
                  <a:cubicBezTo>
                    <a:pt x="2029" y="2982"/>
                    <a:pt x="1991" y="2932"/>
                    <a:pt x="1997" y="2922"/>
                  </a:cubicBezTo>
                  <a:cubicBezTo>
                    <a:pt x="2002" y="2914"/>
                    <a:pt x="2010" y="2917"/>
                    <a:pt x="2006" y="2896"/>
                  </a:cubicBezTo>
                  <a:cubicBezTo>
                    <a:pt x="2005" y="2890"/>
                    <a:pt x="1998" y="2868"/>
                    <a:pt x="1996" y="2864"/>
                  </a:cubicBezTo>
                  <a:lnTo>
                    <a:pt x="1996" y="2864"/>
                  </a:lnTo>
                  <a:cubicBezTo>
                    <a:pt x="1998" y="2867"/>
                    <a:pt x="1993" y="2898"/>
                    <a:pt x="1990" y="2898"/>
                  </a:cubicBezTo>
                  <a:cubicBezTo>
                    <a:pt x="1989" y="2898"/>
                    <a:pt x="1988" y="2897"/>
                    <a:pt x="1988" y="2893"/>
                  </a:cubicBezTo>
                  <a:cubicBezTo>
                    <a:pt x="1985" y="2876"/>
                    <a:pt x="1984" y="2861"/>
                    <a:pt x="1981" y="2844"/>
                  </a:cubicBezTo>
                  <a:lnTo>
                    <a:pt x="1975" y="2818"/>
                  </a:lnTo>
                  <a:cubicBezTo>
                    <a:pt x="1975" y="2813"/>
                    <a:pt x="1973" y="2810"/>
                    <a:pt x="1971" y="2810"/>
                  </a:cubicBezTo>
                  <a:cubicBezTo>
                    <a:pt x="1971" y="2810"/>
                    <a:pt x="1971" y="2810"/>
                    <a:pt x="1970" y="2810"/>
                  </a:cubicBezTo>
                  <a:cubicBezTo>
                    <a:pt x="1969" y="2808"/>
                    <a:pt x="1970" y="2808"/>
                    <a:pt x="1972" y="2808"/>
                  </a:cubicBezTo>
                  <a:cubicBezTo>
                    <a:pt x="1975" y="2808"/>
                    <a:pt x="1983" y="2811"/>
                    <a:pt x="1985" y="2811"/>
                  </a:cubicBezTo>
                  <a:cubicBezTo>
                    <a:pt x="1985" y="2811"/>
                    <a:pt x="1986" y="2811"/>
                    <a:pt x="1986" y="2811"/>
                  </a:cubicBezTo>
                  <a:cubicBezTo>
                    <a:pt x="1990" y="2807"/>
                    <a:pt x="1980" y="2793"/>
                    <a:pt x="1977" y="2790"/>
                  </a:cubicBezTo>
                  <a:cubicBezTo>
                    <a:pt x="1974" y="2787"/>
                    <a:pt x="1964" y="2779"/>
                    <a:pt x="1964" y="2768"/>
                  </a:cubicBezTo>
                  <a:cubicBezTo>
                    <a:pt x="1965" y="2759"/>
                    <a:pt x="1971" y="2763"/>
                    <a:pt x="1974" y="2760"/>
                  </a:cubicBezTo>
                  <a:lnTo>
                    <a:pt x="1974" y="2760"/>
                  </a:lnTo>
                  <a:cubicBezTo>
                    <a:pt x="1974" y="2760"/>
                    <a:pt x="1974" y="2760"/>
                    <a:pt x="1973" y="2760"/>
                  </a:cubicBezTo>
                  <a:cubicBezTo>
                    <a:pt x="1968" y="2760"/>
                    <a:pt x="1952" y="2733"/>
                    <a:pt x="1950" y="2725"/>
                  </a:cubicBezTo>
                  <a:cubicBezTo>
                    <a:pt x="1946" y="2717"/>
                    <a:pt x="1942" y="2706"/>
                    <a:pt x="1941" y="2697"/>
                  </a:cubicBezTo>
                  <a:cubicBezTo>
                    <a:pt x="1940" y="2688"/>
                    <a:pt x="1946" y="2691"/>
                    <a:pt x="1945" y="2683"/>
                  </a:cubicBezTo>
                  <a:cubicBezTo>
                    <a:pt x="1944" y="2675"/>
                    <a:pt x="1937" y="2643"/>
                    <a:pt x="1932" y="2643"/>
                  </a:cubicBezTo>
                  <a:cubicBezTo>
                    <a:pt x="1932" y="2643"/>
                    <a:pt x="1932" y="2643"/>
                    <a:pt x="1932" y="2643"/>
                  </a:cubicBezTo>
                  <a:cubicBezTo>
                    <a:pt x="1927" y="2643"/>
                    <a:pt x="1923" y="2642"/>
                    <a:pt x="1920" y="2629"/>
                  </a:cubicBezTo>
                  <a:cubicBezTo>
                    <a:pt x="1920" y="2629"/>
                    <a:pt x="1914" y="2612"/>
                    <a:pt x="1916" y="2612"/>
                  </a:cubicBezTo>
                  <a:cubicBezTo>
                    <a:pt x="1916" y="2612"/>
                    <a:pt x="1916" y="2612"/>
                    <a:pt x="1916" y="2612"/>
                  </a:cubicBezTo>
                  <a:cubicBezTo>
                    <a:pt x="1918" y="2612"/>
                    <a:pt x="1929" y="2627"/>
                    <a:pt x="1933" y="2627"/>
                  </a:cubicBezTo>
                  <a:cubicBezTo>
                    <a:pt x="1935" y="2627"/>
                    <a:pt x="1936" y="2624"/>
                    <a:pt x="1935" y="2618"/>
                  </a:cubicBezTo>
                  <a:cubicBezTo>
                    <a:pt x="1933" y="2600"/>
                    <a:pt x="1920" y="2595"/>
                    <a:pt x="1920" y="2576"/>
                  </a:cubicBezTo>
                  <a:cubicBezTo>
                    <a:pt x="1920" y="2553"/>
                    <a:pt x="1910" y="2542"/>
                    <a:pt x="1901" y="2526"/>
                  </a:cubicBezTo>
                  <a:cubicBezTo>
                    <a:pt x="1894" y="2514"/>
                    <a:pt x="1897" y="2517"/>
                    <a:pt x="1896" y="2509"/>
                  </a:cubicBezTo>
                  <a:cubicBezTo>
                    <a:pt x="1896" y="2504"/>
                    <a:pt x="1890" y="2493"/>
                    <a:pt x="1888" y="2488"/>
                  </a:cubicBezTo>
                  <a:cubicBezTo>
                    <a:pt x="1881" y="2484"/>
                    <a:pt x="1867" y="2463"/>
                    <a:pt x="1876" y="2454"/>
                  </a:cubicBezTo>
                  <a:cubicBezTo>
                    <a:pt x="1878" y="2451"/>
                    <a:pt x="1895" y="2436"/>
                    <a:pt x="1880" y="2428"/>
                  </a:cubicBezTo>
                  <a:cubicBezTo>
                    <a:pt x="1873" y="2423"/>
                    <a:pt x="1871" y="2425"/>
                    <a:pt x="1866" y="2409"/>
                  </a:cubicBezTo>
                  <a:cubicBezTo>
                    <a:pt x="1865" y="2401"/>
                    <a:pt x="1872" y="2405"/>
                    <a:pt x="1872" y="2400"/>
                  </a:cubicBezTo>
                  <a:cubicBezTo>
                    <a:pt x="1874" y="2394"/>
                    <a:pt x="1871" y="2384"/>
                    <a:pt x="1869" y="2378"/>
                  </a:cubicBezTo>
                  <a:lnTo>
                    <a:pt x="1858" y="2381"/>
                  </a:lnTo>
                  <a:cubicBezTo>
                    <a:pt x="1858" y="2387"/>
                    <a:pt x="1858" y="2396"/>
                    <a:pt x="1857" y="2400"/>
                  </a:cubicBezTo>
                  <a:cubicBezTo>
                    <a:pt x="1856" y="2400"/>
                    <a:pt x="1856" y="2401"/>
                    <a:pt x="1855" y="2401"/>
                  </a:cubicBezTo>
                  <a:cubicBezTo>
                    <a:pt x="1851" y="2401"/>
                    <a:pt x="1844" y="2376"/>
                    <a:pt x="1844" y="2372"/>
                  </a:cubicBezTo>
                  <a:cubicBezTo>
                    <a:pt x="1837" y="2353"/>
                    <a:pt x="1846" y="2360"/>
                    <a:pt x="1845" y="2342"/>
                  </a:cubicBezTo>
                  <a:cubicBezTo>
                    <a:pt x="1844" y="2339"/>
                    <a:pt x="1843" y="2312"/>
                    <a:pt x="1840" y="2310"/>
                  </a:cubicBezTo>
                  <a:cubicBezTo>
                    <a:pt x="1834" y="2305"/>
                    <a:pt x="1832" y="2313"/>
                    <a:pt x="1826" y="2296"/>
                  </a:cubicBezTo>
                  <a:cubicBezTo>
                    <a:pt x="1823" y="2288"/>
                    <a:pt x="1823" y="2278"/>
                    <a:pt x="1818" y="2275"/>
                  </a:cubicBezTo>
                  <a:cubicBezTo>
                    <a:pt x="1808" y="2268"/>
                    <a:pt x="1795" y="2212"/>
                    <a:pt x="1790" y="2198"/>
                  </a:cubicBezTo>
                  <a:cubicBezTo>
                    <a:pt x="1787" y="2183"/>
                    <a:pt x="1789" y="2186"/>
                    <a:pt x="1793" y="2179"/>
                  </a:cubicBezTo>
                  <a:cubicBezTo>
                    <a:pt x="1796" y="2173"/>
                    <a:pt x="1789" y="2152"/>
                    <a:pt x="1786" y="2144"/>
                  </a:cubicBezTo>
                  <a:cubicBezTo>
                    <a:pt x="1785" y="2132"/>
                    <a:pt x="1781" y="2113"/>
                    <a:pt x="1773" y="2110"/>
                  </a:cubicBezTo>
                  <a:cubicBezTo>
                    <a:pt x="1768" y="2108"/>
                    <a:pt x="1767" y="2099"/>
                    <a:pt x="1763" y="2090"/>
                  </a:cubicBezTo>
                  <a:cubicBezTo>
                    <a:pt x="1762" y="2083"/>
                    <a:pt x="1757" y="2083"/>
                    <a:pt x="1754" y="2074"/>
                  </a:cubicBezTo>
                  <a:cubicBezTo>
                    <a:pt x="1748" y="2060"/>
                    <a:pt x="1747" y="2050"/>
                    <a:pt x="1742" y="2037"/>
                  </a:cubicBezTo>
                  <a:cubicBezTo>
                    <a:pt x="1738" y="2024"/>
                    <a:pt x="1714" y="2001"/>
                    <a:pt x="1706" y="2001"/>
                  </a:cubicBezTo>
                  <a:cubicBezTo>
                    <a:pt x="1704" y="2001"/>
                    <a:pt x="1703" y="2003"/>
                    <a:pt x="1703" y="2005"/>
                  </a:cubicBezTo>
                  <a:cubicBezTo>
                    <a:pt x="1703" y="2005"/>
                    <a:pt x="1703" y="2005"/>
                    <a:pt x="1703" y="2005"/>
                  </a:cubicBezTo>
                  <a:cubicBezTo>
                    <a:pt x="1703" y="2005"/>
                    <a:pt x="1710" y="2020"/>
                    <a:pt x="1711" y="2023"/>
                  </a:cubicBezTo>
                  <a:cubicBezTo>
                    <a:pt x="1713" y="2031"/>
                    <a:pt x="1715" y="2042"/>
                    <a:pt x="1714" y="2049"/>
                  </a:cubicBezTo>
                  <a:cubicBezTo>
                    <a:pt x="1717" y="2070"/>
                    <a:pt x="1722" y="2092"/>
                    <a:pt x="1730" y="2113"/>
                  </a:cubicBezTo>
                  <a:cubicBezTo>
                    <a:pt x="1732" y="2119"/>
                    <a:pt x="1734" y="2120"/>
                    <a:pt x="1737" y="2120"/>
                  </a:cubicBezTo>
                  <a:cubicBezTo>
                    <a:pt x="1738" y="2120"/>
                    <a:pt x="1740" y="2120"/>
                    <a:pt x="1741" y="2120"/>
                  </a:cubicBezTo>
                  <a:cubicBezTo>
                    <a:pt x="1745" y="2120"/>
                    <a:pt x="1748" y="2121"/>
                    <a:pt x="1752" y="2130"/>
                  </a:cubicBezTo>
                  <a:cubicBezTo>
                    <a:pt x="1757" y="2143"/>
                    <a:pt x="1758" y="2154"/>
                    <a:pt x="1757" y="2165"/>
                  </a:cubicBezTo>
                  <a:cubicBezTo>
                    <a:pt x="1752" y="2167"/>
                    <a:pt x="1752" y="2167"/>
                    <a:pt x="1755" y="2178"/>
                  </a:cubicBezTo>
                  <a:cubicBezTo>
                    <a:pt x="1758" y="2188"/>
                    <a:pt x="1759" y="2190"/>
                    <a:pt x="1760" y="2190"/>
                  </a:cubicBezTo>
                  <a:cubicBezTo>
                    <a:pt x="1761" y="2190"/>
                    <a:pt x="1762" y="2189"/>
                    <a:pt x="1764" y="2189"/>
                  </a:cubicBezTo>
                  <a:cubicBezTo>
                    <a:pt x="1765" y="2189"/>
                    <a:pt x="1766" y="2189"/>
                    <a:pt x="1767" y="2189"/>
                  </a:cubicBezTo>
                  <a:cubicBezTo>
                    <a:pt x="1770" y="2191"/>
                    <a:pt x="1776" y="2203"/>
                    <a:pt x="1775" y="2209"/>
                  </a:cubicBezTo>
                  <a:cubicBezTo>
                    <a:pt x="1774" y="2223"/>
                    <a:pt x="1757" y="2204"/>
                    <a:pt x="1765" y="2231"/>
                  </a:cubicBezTo>
                  <a:cubicBezTo>
                    <a:pt x="1768" y="2240"/>
                    <a:pt x="1779" y="2259"/>
                    <a:pt x="1785" y="2259"/>
                  </a:cubicBezTo>
                  <a:cubicBezTo>
                    <a:pt x="1785" y="2259"/>
                    <a:pt x="1786" y="2259"/>
                    <a:pt x="1786" y="2259"/>
                  </a:cubicBezTo>
                  <a:cubicBezTo>
                    <a:pt x="1788" y="2264"/>
                    <a:pt x="1789" y="2272"/>
                    <a:pt x="1791" y="2277"/>
                  </a:cubicBezTo>
                  <a:cubicBezTo>
                    <a:pt x="1794" y="2284"/>
                    <a:pt x="1818" y="2332"/>
                    <a:pt x="1818" y="2335"/>
                  </a:cubicBezTo>
                  <a:cubicBezTo>
                    <a:pt x="1818" y="2337"/>
                    <a:pt x="1817" y="2337"/>
                    <a:pt x="1816" y="2337"/>
                  </a:cubicBezTo>
                  <a:cubicBezTo>
                    <a:pt x="1811" y="2337"/>
                    <a:pt x="1796" y="2315"/>
                    <a:pt x="1793" y="2315"/>
                  </a:cubicBezTo>
                  <a:cubicBezTo>
                    <a:pt x="1793" y="2315"/>
                    <a:pt x="1793" y="2315"/>
                    <a:pt x="1793" y="2315"/>
                  </a:cubicBezTo>
                  <a:cubicBezTo>
                    <a:pt x="1793" y="2315"/>
                    <a:pt x="1793" y="2315"/>
                    <a:pt x="1793" y="2315"/>
                  </a:cubicBezTo>
                  <a:cubicBezTo>
                    <a:pt x="1797" y="2315"/>
                    <a:pt x="1820" y="2375"/>
                    <a:pt x="1825" y="2381"/>
                  </a:cubicBezTo>
                  <a:cubicBezTo>
                    <a:pt x="1833" y="2391"/>
                    <a:pt x="1834" y="2401"/>
                    <a:pt x="1832" y="2413"/>
                  </a:cubicBezTo>
                  <a:cubicBezTo>
                    <a:pt x="1830" y="2432"/>
                    <a:pt x="1837" y="2429"/>
                    <a:pt x="1840" y="2440"/>
                  </a:cubicBezTo>
                  <a:cubicBezTo>
                    <a:pt x="1844" y="2453"/>
                    <a:pt x="1845" y="2456"/>
                    <a:pt x="1844" y="2466"/>
                  </a:cubicBezTo>
                  <a:cubicBezTo>
                    <a:pt x="1844" y="2470"/>
                    <a:pt x="1844" y="2473"/>
                    <a:pt x="1845" y="2477"/>
                  </a:cubicBezTo>
                  <a:cubicBezTo>
                    <a:pt x="1848" y="2483"/>
                    <a:pt x="1852" y="2487"/>
                    <a:pt x="1854" y="2487"/>
                  </a:cubicBezTo>
                  <a:cubicBezTo>
                    <a:pt x="1856" y="2487"/>
                    <a:pt x="1857" y="2486"/>
                    <a:pt x="1858" y="2483"/>
                  </a:cubicBezTo>
                  <a:cubicBezTo>
                    <a:pt x="1859" y="2481"/>
                    <a:pt x="1861" y="2479"/>
                    <a:pt x="1863" y="2479"/>
                  </a:cubicBezTo>
                  <a:cubicBezTo>
                    <a:pt x="1865" y="2479"/>
                    <a:pt x="1867" y="2481"/>
                    <a:pt x="1867" y="2489"/>
                  </a:cubicBezTo>
                  <a:cubicBezTo>
                    <a:pt x="1868" y="2501"/>
                    <a:pt x="1863" y="2505"/>
                    <a:pt x="1864" y="2518"/>
                  </a:cubicBezTo>
                  <a:cubicBezTo>
                    <a:pt x="1865" y="2531"/>
                    <a:pt x="1872" y="2544"/>
                    <a:pt x="1877" y="2554"/>
                  </a:cubicBezTo>
                  <a:cubicBezTo>
                    <a:pt x="1879" y="2564"/>
                    <a:pt x="1881" y="2573"/>
                    <a:pt x="1881" y="2581"/>
                  </a:cubicBezTo>
                  <a:cubicBezTo>
                    <a:pt x="1879" y="2585"/>
                    <a:pt x="1879" y="2588"/>
                    <a:pt x="1880" y="2592"/>
                  </a:cubicBezTo>
                  <a:cubicBezTo>
                    <a:pt x="1885" y="2608"/>
                    <a:pt x="1888" y="2602"/>
                    <a:pt x="1893" y="2617"/>
                  </a:cubicBezTo>
                  <a:cubicBezTo>
                    <a:pt x="1896" y="2628"/>
                    <a:pt x="1895" y="2635"/>
                    <a:pt x="1897" y="2645"/>
                  </a:cubicBezTo>
                  <a:cubicBezTo>
                    <a:pt x="1901" y="2669"/>
                    <a:pt x="1911" y="2697"/>
                    <a:pt x="1922" y="2716"/>
                  </a:cubicBezTo>
                  <a:cubicBezTo>
                    <a:pt x="1931" y="2728"/>
                    <a:pt x="1933" y="2732"/>
                    <a:pt x="1924" y="2733"/>
                  </a:cubicBezTo>
                  <a:cubicBezTo>
                    <a:pt x="1922" y="2731"/>
                    <a:pt x="1921" y="2730"/>
                    <a:pt x="1920" y="2730"/>
                  </a:cubicBezTo>
                  <a:lnTo>
                    <a:pt x="1920" y="2730"/>
                  </a:lnTo>
                  <a:cubicBezTo>
                    <a:pt x="1917" y="2730"/>
                    <a:pt x="1920" y="2741"/>
                    <a:pt x="1921" y="2747"/>
                  </a:cubicBezTo>
                  <a:cubicBezTo>
                    <a:pt x="1925" y="2760"/>
                    <a:pt x="1928" y="2776"/>
                    <a:pt x="1934" y="2787"/>
                  </a:cubicBezTo>
                  <a:cubicBezTo>
                    <a:pt x="1938" y="2796"/>
                    <a:pt x="1945" y="2802"/>
                    <a:pt x="1946" y="2817"/>
                  </a:cubicBezTo>
                  <a:cubicBezTo>
                    <a:pt x="1937" y="2819"/>
                    <a:pt x="1947" y="2852"/>
                    <a:pt x="1951" y="2862"/>
                  </a:cubicBezTo>
                  <a:cubicBezTo>
                    <a:pt x="1954" y="2874"/>
                    <a:pt x="1972" y="2886"/>
                    <a:pt x="1969" y="2892"/>
                  </a:cubicBezTo>
                  <a:cubicBezTo>
                    <a:pt x="1964" y="2905"/>
                    <a:pt x="1961" y="2910"/>
                    <a:pt x="1966" y="2931"/>
                  </a:cubicBezTo>
                  <a:cubicBezTo>
                    <a:pt x="1972" y="2965"/>
                    <a:pt x="1980" y="2998"/>
                    <a:pt x="1989" y="3029"/>
                  </a:cubicBezTo>
                  <a:cubicBezTo>
                    <a:pt x="1992" y="3041"/>
                    <a:pt x="1996" y="3053"/>
                    <a:pt x="2000" y="3063"/>
                  </a:cubicBezTo>
                  <a:cubicBezTo>
                    <a:pt x="2002" y="3070"/>
                    <a:pt x="2008" y="3075"/>
                    <a:pt x="2009" y="3081"/>
                  </a:cubicBezTo>
                  <a:cubicBezTo>
                    <a:pt x="2011" y="3090"/>
                    <a:pt x="2005" y="3100"/>
                    <a:pt x="2004" y="3107"/>
                  </a:cubicBezTo>
                  <a:cubicBezTo>
                    <a:pt x="2003" y="3117"/>
                    <a:pt x="2004" y="3129"/>
                    <a:pt x="2006" y="3140"/>
                  </a:cubicBezTo>
                  <a:cubicBezTo>
                    <a:pt x="2008" y="3154"/>
                    <a:pt x="2012" y="3166"/>
                    <a:pt x="2019" y="3166"/>
                  </a:cubicBezTo>
                  <a:cubicBezTo>
                    <a:pt x="2019" y="3166"/>
                    <a:pt x="2020" y="3166"/>
                    <a:pt x="2020" y="3166"/>
                  </a:cubicBezTo>
                  <a:lnTo>
                    <a:pt x="2020" y="3166"/>
                  </a:lnTo>
                  <a:cubicBezTo>
                    <a:pt x="2015" y="3168"/>
                    <a:pt x="2032" y="3200"/>
                    <a:pt x="2034" y="3207"/>
                  </a:cubicBezTo>
                  <a:cubicBezTo>
                    <a:pt x="2036" y="3211"/>
                    <a:pt x="2030" y="3231"/>
                    <a:pt x="2030" y="3240"/>
                  </a:cubicBezTo>
                  <a:cubicBezTo>
                    <a:pt x="2031" y="3254"/>
                    <a:pt x="2033" y="3269"/>
                    <a:pt x="2037" y="3282"/>
                  </a:cubicBezTo>
                  <a:cubicBezTo>
                    <a:pt x="2039" y="3287"/>
                    <a:pt x="2042" y="3289"/>
                    <a:pt x="2044" y="3289"/>
                  </a:cubicBezTo>
                  <a:cubicBezTo>
                    <a:pt x="2047" y="3289"/>
                    <a:pt x="2050" y="3286"/>
                    <a:pt x="2052" y="3286"/>
                  </a:cubicBezTo>
                  <a:cubicBezTo>
                    <a:pt x="2053" y="3292"/>
                    <a:pt x="2057" y="3305"/>
                    <a:pt x="2057" y="3310"/>
                  </a:cubicBezTo>
                  <a:cubicBezTo>
                    <a:pt x="2055" y="3310"/>
                    <a:pt x="2054" y="3311"/>
                    <a:pt x="2052" y="3313"/>
                  </a:cubicBezTo>
                  <a:cubicBezTo>
                    <a:pt x="2051" y="3317"/>
                    <a:pt x="2054" y="3328"/>
                    <a:pt x="2055" y="3333"/>
                  </a:cubicBezTo>
                  <a:cubicBezTo>
                    <a:pt x="2056" y="3337"/>
                    <a:pt x="2052" y="3340"/>
                    <a:pt x="2052" y="3348"/>
                  </a:cubicBezTo>
                  <a:cubicBezTo>
                    <a:pt x="2052" y="3356"/>
                    <a:pt x="2054" y="3365"/>
                    <a:pt x="2057" y="3372"/>
                  </a:cubicBezTo>
                  <a:cubicBezTo>
                    <a:pt x="2062" y="3397"/>
                    <a:pt x="2070" y="3406"/>
                    <a:pt x="2078" y="3426"/>
                  </a:cubicBezTo>
                  <a:cubicBezTo>
                    <a:pt x="2091" y="3450"/>
                    <a:pt x="2082" y="3444"/>
                    <a:pt x="2074" y="3446"/>
                  </a:cubicBezTo>
                  <a:cubicBezTo>
                    <a:pt x="2074" y="3446"/>
                    <a:pt x="2074" y="3446"/>
                    <a:pt x="2074" y="3446"/>
                  </a:cubicBezTo>
                  <a:cubicBezTo>
                    <a:pt x="2078" y="3446"/>
                    <a:pt x="2077" y="3461"/>
                    <a:pt x="2083" y="3467"/>
                  </a:cubicBezTo>
                  <a:cubicBezTo>
                    <a:pt x="2084" y="3468"/>
                    <a:pt x="2090" y="3468"/>
                    <a:pt x="2091" y="3469"/>
                  </a:cubicBezTo>
                  <a:cubicBezTo>
                    <a:pt x="2092" y="3480"/>
                    <a:pt x="2084" y="3479"/>
                    <a:pt x="2085" y="3489"/>
                  </a:cubicBezTo>
                  <a:cubicBezTo>
                    <a:pt x="2088" y="3502"/>
                    <a:pt x="2097" y="3509"/>
                    <a:pt x="2100" y="3521"/>
                  </a:cubicBezTo>
                  <a:cubicBezTo>
                    <a:pt x="2103" y="3529"/>
                    <a:pt x="2103" y="3532"/>
                    <a:pt x="2102" y="3532"/>
                  </a:cubicBezTo>
                  <a:cubicBezTo>
                    <a:pt x="2101" y="3532"/>
                    <a:pt x="2097" y="3527"/>
                    <a:pt x="2095" y="3523"/>
                  </a:cubicBezTo>
                  <a:cubicBezTo>
                    <a:pt x="2093" y="3519"/>
                    <a:pt x="2090" y="3517"/>
                    <a:pt x="2088" y="3517"/>
                  </a:cubicBezTo>
                  <a:cubicBezTo>
                    <a:pt x="2084" y="3517"/>
                    <a:pt x="2081" y="3522"/>
                    <a:pt x="2085" y="3532"/>
                  </a:cubicBezTo>
                  <a:cubicBezTo>
                    <a:pt x="2090" y="3548"/>
                    <a:pt x="2099" y="3565"/>
                    <a:pt x="2107" y="3565"/>
                  </a:cubicBezTo>
                  <a:cubicBezTo>
                    <a:pt x="2107" y="3565"/>
                    <a:pt x="2107" y="3565"/>
                    <a:pt x="2107" y="3565"/>
                  </a:cubicBezTo>
                  <a:lnTo>
                    <a:pt x="2107" y="3565"/>
                  </a:lnTo>
                  <a:cubicBezTo>
                    <a:pt x="2087" y="3568"/>
                    <a:pt x="2124" y="3675"/>
                    <a:pt x="2109" y="3677"/>
                  </a:cubicBezTo>
                  <a:cubicBezTo>
                    <a:pt x="2102" y="3699"/>
                    <a:pt x="2118" y="3716"/>
                    <a:pt x="2123" y="3739"/>
                  </a:cubicBezTo>
                  <a:cubicBezTo>
                    <a:pt x="2126" y="3757"/>
                    <a:pt x="2128" y="3774"/>
                    <a:pt x="2132" y="3792"/>
                  </a:cubicBezTo>
                  <a:cubicBezTo>
                    <a:pt x="2135" y="3815"/>
                    <a:pt x="2143" y="3837"/>
                    <a:pt x="2147" y="3858"/>
                  </a:cubicBezTo>
                  <a:cubicBezTo>
                    <a:pt x="2149" y="3875"/>
                    <a:pt x="2144" y="3881"/>
                    <a:pt x="2147" y="3903"/>
                  </a:cubicBezTo>
                  <a:cubicBezTo>
                    <a:pt x="2149" y="3911"/>
                    <a:pt x="2151" y="3925"/>
                    <a:pt x="2154" y="3930"/>
                  </a:cubicBezTo>
                  <a:cubicBezTo>
                    <a:pt x="2157" y="3933"/>
                    <a:pt x="2161" y="3930"/>
                    <a:pt x="2162" y="3937"/>
                  </a:cubicBezTo>
                  <a:cubicBezTo>
                    <a:pt x="2164" y="3954"/>
                    <a:pt x="2153" y="3957"/>
                    <a:pt x="2148" y="3957"/>
                  </a:cubicBezTo>
                  <a:lnTo>
                    <a:pt x="2148" y="3957"/>
                  </a:lnTo>
                  <a:cubicBezTo>
                    <a:pt x="2148" y="3957"/>
                    <a:pt x="2148" y="3957"/>
                    <a:pt x="2148" y="3957"/>
                  </a:cubicBezTo>
                  <a:cubicBezTo>
                    <a:pt x="2147" y="3957"/>
                    <a:pt x="2147" y="3957"/>
                    <a:pt x="2147" y="3957"/>
                  </a:cubicBezTo>
                  <a:cubicBezTo>
                    <a:pt x="2147" y="3957"/>
                    <a:pt x="2148" y="3957"/>
                    <a:pt x="2148" y="3957"/>
                  </a:cubicBezTo>
                  <a:lnTo>
                    <a:pt x="2148" y="3957"/>
                  </a:lnTo>
                  <a:cubicBezTo>
                    <a:pt x="2158" y="3958"/>
                    <a:pt x="2169" y="4101"/>
                    <a:pt x="2170" y="4121"/>
                  </a:cubicBezTo>
                  <a:cubicBezTo>
                    <a:pt x="2172" y="4141"/>
                    <a:pt x="2169" y="4164"/>
                    <a:pt x="2172" y="4183"/>
                  </a:cubicBezTo>
                  <a:cubicBezTo>
                    <a:pt x="2174" y="4201"/>
                    <a:pt x="2180" y="4219"/>
                    <a:pt x="2185" y="4236"/>
                  </a:cubicBezTo>
                  <a:cubicBezTo>
                    <a:pt x="2186" y="4240"/>
                    <a:pt x="2196" y="4254"/>
                    <a:pt x="2200" y="4254"/>
                  </a:cubicBezTo>
                  <a:cubicBezTo>
                    <a:pt x="2200" y="4254"/>
                    <a:pt x="2201" y="4253"/>
                    <a:pt x="2201" y="4252"/>
                  </a:cubicBezTo>
                  <a:lnTo>
                    <a:pt x="2201" y="4252"/>
                  </a:lnTo>
                  <a:cubicBezTo>
                    <a:pt x="2202" y="4266"/>
                    <a:pt x="2184" y="4257"/>
                    <a:pt x="2192" y="4279"/>
                  </a:cubicBezTo>
                  <a:cubicBezTo>
                    <a:pt x="2193" y="4281"/>
                    <a:pt x="2203" y="4302"/>
                    <a:pt x="2202" y="4308"/>
                  </a:cubicBezTo>
                  <a:cubicBezTo>
                    <a:pt x="2202" y="4308"/>
                    <a:pt x="2201" y="4308"/>
                    <a:pt x="2201" y="4308"/>
                  </a:cubicBezTo>
                  <a:cubicBezTo>
                    <a:pt x="2199" y="4308"/>
                    <a:pt x="2193" y="4300"/>
                    <a:pt x="2190" y="4300"/>
                  </a:cubicBezTo>
                  <a:cubicBezTo>
                    <a:pt x="2188" y="4300"/>
                    <a:pt x="2188" y="4301"/>
                    <a:pt x="2188" y="4305"/>
                  </a:cubicBezTo>
                  <a:cubicBezTo>
                    <a:pt x="2192" y="4320"/>
                    <a:pt x="2199" y="4349"/>
                    <a:pt x="2207" y="4349"/>
                  </a:cubicBezTo>
                  <a:cubicBezTo>
                    <a:pt x="2207" y="4349"/>
                    <a:pt x="2208" y="4349"/>
                    <a:pt x="2208" y="4349"/>
                  </a:cubicBezTo>
                  <a:lnTo>
                    <a:pt x="2208" y="4349"/>
                  </a:lnTo>
                  <a:cubicBezTo>
                    <a:pt x="2209" y="4359"/>
                    <a:pt x="2201" y="4371"/>
                    <a:pt x="2198" y="4374"/>
                  </a:cubicBezTo>
                  <a:cubicBezTo>
                    <a:pt x="2198" y="4377"/>
                    <a:pt x="2193" y="4408"/>
                    <a:pt x="2195" y="4411"/>
                  </a:cubicBezTo>
                  <a:cubicBezTo>
                    <a:pt x="2200" y="4416"/>
                    <a:pt x="2208" y="4412"/>
                    <a:pt x="2210" y="4430"/>
                  </a:cubicBezTo>
                  <a:cubicBezTo>
                    <a:pt x="2211" y="4443"/>
                    <a:pt x="2209" y="4452"/>
                    <a:pt x="2211" y="4466"/>
                  </a:cubicBezTo>
                  <a:cubicBezTo>
                    <a:pt x="2214" y="4480"/>
                    <a:pt x="2217" y="4481"/>
                    <a:pt x="2218" y="4496"/>
                  </a:cubicBezTo>
                  <a:cubicBezTo>
                    <a:pt x="2219" y="4514"/>
                    <a:pt x="2213" y="4519"/>
                    <a:pt x="2213" y="4537"/>
                  </a:cubicBezTo>
                  <a:cubicBezTo>
                    <a:pt x="2213" y="4550"/>
                    <a:pt x="2216" y="4570"/>
                    <a:pt x="2223" y="4570"/>
                  </a:cubicBezTo>
                  <a:cubicBezTo>
                    <a:pt x="2222" y="4574"/>
                    <a:pt x="2214" y="4600"/>
                    <a:pt x="2216" y="4600"/>
                  </a:cubicBezTo>
                  <a:cubicBezTo>
                    <a:pt x="2216" y="4600"/>
                    <a:pt x="2216" y="4600"/>
                    <a:pt x="2216" y="4600"/>
                  </a:cubicBezTo>
                  <a:cubicBezTo>
                    <a:pt x="2219" y="4599"/>
                    <a:pt x="2223" y="4592"/>
                    <a:pt x="2226" y="4592"/>
                  </a:cubicBezTo>
                  <a:cubicBezTo>
                    <a:pt x="2228" y="4592"/>
                    <a:pt x="2229" y="4595"/>
                    <a:pt x="2230" y="4603"/>
                  </a:cubicBezTo>
                  <a:cubicBezTo>
                    <a:pt x="2230" y="4613"/>
                    <a:pt x="2226" y="4619"/>
                    <a:pt x="2225" y="4629"/>
                  </a:cubicBezTo>
                  <a:cubicBezTo>
                    <a:pt x="2223" y="4648"/>
                    <a:pt x="2225" y="4685"/>
                    <a:pt x="2234" y="4693"/>
                  </a:cubicBezTo>
                  <a:cubicBezTo>
                    <a:pt x="2233" y="4693"/>
                    <a:pt x="2233" y="4693"/>
                    <a:pt x="2233" y="4693"/>
                  </a:cubicBezTo>
                  <a:cubicBezTo>
                    <a:pt x="2228" y="4693"/>
                    <a:pt x="2223" y="4723"/>
                    <a:pt x="2223" y="4731"/>
                  </a:cubicBezTo>
                  <a:cubicBezTo>
                    <a:pt x="2223" y="4731"/>
                    <a:pt x="2223" y="4731"/>
                    <a:pt x="2223" y="4731"/>
                  </a:cubicBezTo>
                  <a:cubicBezTo>
                    <a:pt x="2229" y="4731"/>
                    <a:pt x="2229" y="4741"/>
                    <a:pt x="2229" y="4755"/>
                  </a:cubicBezTo>
                  <a:cubicBezTo>
                    <a:pt x="2230" y="4770"/>
                    <a:pt x="2229" y="4763"/>
                    <a:pt x="2233" y="4769"/>
                  </a:cubicBezTo>
                  <a:cubicBezTo>
                    <a:pt x="2240" y="4776"/>
                    <a:pt x="2231" y="4812"/>
                    <a:pt x="2231" y="4824"/>
                  </a:cubicBezTo>
                  <a:cubicBezTo>
                    <a:pt x="2231" y="4832"/>
                    <a:pt x="2236" y="4834"/>
                    <a:pt x="2236" y="4845"/>
                  </a:cubicBezTo>
                  <a:cubicBezTo>
                    <a:pt x="2238" y="4859"/>
                    <a:pt x="2238" y="4875"/>
                    <a:pt x="2238" y="4891"/>
                  </a:cubicBezTo>
                  <a:cubicBezTo>
                    <a:pt x="2240" y="4916"/>
                    <a:pt x="2241" y="4931"/>
                    <a:pt x="2250" y="4943"/>
                  </a:cubicBezTo>
                  <a:lnTo>
                    <a:pt x="2250" y="4943"/>
                  </a:lnTo>
                  <a:cubicBezTo>
                    <a:pt x="2247" y="4940"/>
                    <a:pt x="2244" y="4937"/>
                    <a:pt x="2241" y="4937"/>
                  </a:cubicBezTo>
                  <a:cubicBezTo>
                    <a:pt x="2240" y="4937"/>
                    <a:pt x="2240" y="4937"/>
                    <a:pt x="2239" y="4937"/>
                  </a:cubicBezTo>
                  <a:cubicBezTo>
                    <a:pt x="2234" y="4940"/>
                    <a:pt x="2241" y="4956"/>
                    <a:pt x="2243" y="4960"/>
                  </a:cubicBezTo>
                  <a:cubicBezTo>
                    <a:pt x="2254" y="4979"/>
                    <a:pt x="2251" y="4990"/>
                    <a:pt x="2240" y="5003"/>
                  </a:cubicBezTo>
                  <a:cubicBezTo>
                    <a:pt x="2232" y="5011"/>
                    <a:pt x="2262" y="5038"/>
                    <a:pt x="2249" y="5038"/>
                  </a:cubicBezTo>
                  <a:cubicBezTo>
                    <a:pt x="2249" y="5038"/>
                    <a:pt x="2249" y="5038"/>
                    <a:pt x="2249" y="5038"/>
                  </a:cubicBezTo>
                  <a:lnTo>
                    <a:pt x="2249" y="5038"/>
                  </a:lnTo>
                  <a:cubicBezTo>
                    <a:pt x="2240" y="5038"/>
                    <a:pt x="2242" y="5088"/>
                    <a:pt x="2254" y="5088"/>
                  </a:cubicBezTo>
                  <a:cubicBezTo>
                    <a:pt x="2249" y="5088"/>
                    <a:pt x="2247" y="5095"/>
                    <a:pt x="2243" y="5105"/>
                  </a:cubicBezTo>
                  <a:cubicBezTo>
                    <a:pt x="2242" y="5110"/>
                    <a:pt x="2245" y="5116"/>
                    <a:pt x="2245" y="5125"/>
                  </a:cubicBezTo>
                  <a:cubicBezTo>
                    <a:pt x="2244" y="5139"/>
                    <a:pt x="2241" y="5145"/>
                    <a:pt x="2241" y="5158"/>
                  </a:cubicBezTo>
                  <a:cubicBezTo>
                    <a:pt x="2240" y="5172"/>
                    <a:pt x="2244" y="5180"/>
                    <a:pt x="2244" y="5192"/>
                  </a:cubicBezTo>
                  <a:cubicBezTo>
                    <a:pt x="2244" y="5206"/>
                    <a:pt x="2243" y="5220"/>
                    <a:pt x="2243" y="5233"/>
                  </a:cubicBezTo>
                  <a:cubicBezTo>
                    <a:pt x="2241" y="5254"/>
                    <a:pt x="2237" y="5268"/>
                    <a:pt x="2239" y="5290"/>
                  </a:cubicBezTo>
                  <a:cubicBezTo>
                    <a:pt x="2240" y="5300"/>
                    <a:pt x="2248" y="5312"/>
                    <a:pt x="2248" y="5316"/>
                  </a:cubicBezTo>
                  <a:cubicBezTo>
                    <a:pt x="2248" y="5323"/>
                    <a:pt x="2238" y="5327"/>
                    <a:pt x="2236" y="5334"/>
                  </a:cubicBezTo>
                  <a:cubicBezTo>
                    <a:pt x="2234" y="5345"/>
                    <a:pt x="2241" y="5353"/>
                    <a:pt x="2244" y="5355"/>
                  </a:cubicBezTo>
                  <a:cubicBezTo>
                    <a:pt x="2247" y="5358"/>
                    <a:pt x="2262" y="5361"/>
                    <a:pt x="2256" y="5375"/>
                  </a:cubicBezTo>
                  <a:cubicBezTo>
                    <a:pt x="2250" y="5386"/>
                    <a:pt x="2243" y="5390"/>
                    <a:pt x="2241" y="5407"/>
                  </a:cubicBezTo>
                  <a:cubicBezTo>
                    <a:pt x="2237" y="5430"/>
                    <a:pt x="2258" y="5441"/>
                    <a:pt x="2247" y="5459"/>
                  </a:cubicBezTo>
                  <a:cubicBezTo>
                    <a:pt x="2241" y="5471"/>
                    <a:pt x="2243" y="5515"/>
                    <a:pt x="2243" y="5531"/>
                  </a:cubicBezTo>
                  <a:cubicBezTo>
                    <a:pt x="2243" y="5546"/>
                    <a:pt x="2245" y="5560"/>
                    <a:pt x="2243" y="5575"/>
                  </a:cubicBezTo>
                  <a:cubicBezTo>
                    <a:pt x="2243" y="5580"/>
                    <a:pt x="2232" y="5611"/>
                    <a:pt x="2233" y="5611"/>
                  </a:cubicBezTo>
                  <a:cubicBezTo>
                    <a:pt x="2233" y="5611"/>
                    <a:pt x="2233" y="5611"/>
                    <a:pt x="2233" y="5611"/>
                  </a:cubicBezTo>
                  <a:cubicBezTo>
                    <a:pt x="2236" y="5610"/>
                    <a:pt x="2238" y="5605"/>
                    <a:pt x="2240" y="5605"/>
                  </a:cubicBezTo>
                  <a:cubicBezTo>
                    <a:pt x="2242" y="5605"/>
                    <a:pt x="2243" y="5606"/>
                    <a:pt x="2243" y="5610"/>
                  </a:cubicBezTo>
                  <a:cubicBezTo>
                    <a:pt x="2244" y="5616"/>
                    <a:pt x="2244" y="5624"/>
                    <a:pt x="2244" y="5631"/>
                  </a:cubicBezTo>
                  <a:cubicBezTo>
                    <a:pt x="2243" y="5645"/>
                    <a:pt x="2239" y="5667"/>
                    <a:pt x="2232" y="5667"/>
                  </a:cubicBezTo>
                  <a:cubicBezTo>
                    <a:pt x="2232" y="5667"/>
                    <a:pt x="2232" y="5667"/>
                    <a:pt x="2232" y="5667"/>
                  </a:cubicBezTo>
                  <a:lnTo>
                    <a:pt x="2232" y="5667"/>
                  </a:lnTo>
                  <a:cubicBezTo>
                    <a:pt x="2255" y="5669"/>
                    <a:pt x="2227" y="5690"/>
                    <a:pt x="2229" y="5711"/>
                  </a:cubicBezTo>
                  <a:cubicBezTo>
                    <a:pt x="2230" y="5728"/>
                    <a:pt x="2241" y="5731"/>
                    <a:pt x="2242" y="5753"/>
                  </a:cubicBezTo>
                  <a:cubicBezTo>
                    <a:pt x="2242" y="5759"/>
                    <a:pt x="2236" y="5774"/>
                    <a:pt x="2234" y="5781"/>
                  </a:cubicBezTo>
                  <a:cubicBezTo>
                    <a:pt x="2229" y="5812"/>
                    <a:pt x="2241" y="5801"/>
                    <a:pt x="2236" y="5833"/>
                  </a:cubicBezTo>
                  <a:cubicBezTo>
                    <a:pt x="2233" y="5853"/>
                    <a:pt x="2230" y="5867"/>
                    <a:pt x="2229" y="5889"/>
                  </a:cubicBezTo>
                  <a:cubicBezTo>
                    <a:pt x="2229" y="5895"/>
                    <a:pt x="2232" y="5914"/>
                    <a:pt x="2232" y="5916"/>
                  </a:cubicBezTo>
                  <a:cubicBezTo>
                    <a:pt x="2228" y="5948"/>
                    <a:pt x="2206" y="5981"/>
                    <a:pt x="2211" y="6015"/>
                  </a:cubicBezTo>
                  <a:cubicBezTo>
                    <a:pt x="2213" y="6032"/>
                    <a:pt x="2218" y="6017"/>
                    <a:pt x="2216" y="6037"/>
                  </a:cubicBezTo>
                  <a:cubicBezTo>
                    <a:pt x="2213" y="6043"/>
                    <a:pt x="2210" y="6050"/>
                    <a:pt x="2209" y="6059"/>
                  </a:cubicBezTo>
                  <a:cubicBezTo>
                    <a:pt x="2208" y="6063"/>
                    <a:pt x="2212" y="6063"/>
                    <a:pt x="2213" y="6070"/>
                  </a:cubicBezTo>
                  <a:cubicBezTo>
                    <a:pt x="2216" y="6109"/>
                    <a:pt x="2188" y="6184"/>
                    <a:pt x="2200" y="6220"/>
                  </a:cubicBezTo>
                  <a:lnTo>
                    <a:pt x="2200" y="6220"/>
                  </a:lnTo>
                  <a:cubicBezTo>
                    <a:pt x="2200" y="6221"/>
                    <a:pt x="2201" y="6221"/>
                    <a:pt x="2201" y="6221"/>
                  </a:cubicBezTo>
                  <a:cubicBezTo>
                    <a:pt x="2201" y="6221"/>
                    <a:pt x="2200" y="6221"/>
                    <a:pt x="2200" y="6220"/>
                  </a:cubicBezTo>
                  <a:lnTo>
                    <a:pt x="2200" y="6220"/>
                  </a:lnTo>
                  <a:cubicBezTo>
                    <a:pt x="2200" y="6218"/>
                    <a:pt x="2199" y="6218"/>
                    <a:pt x="2199" y="6218"/>
                  </a:cubicBezTo>
                  <a:lnTo>
                    <a:pt x="2199" y="6218"/>
                  </a:lnTo>
                  <a:cubicBezTo>
                    <a:pt x="2198" y="6218"/>
                    <a:pt x="2199" y="6225"/>
                    <a:pt x="2200" y="6225"/>
                  </a:cubicBezTo>
                  <a:cubicBezTo>
                    <a:pt x="2200" y="6225"/>
                    <a:pt x="2200" y="6224"/>
                    <a:pt x="2201" y="6222"/>
                  </a:cubicBezTo>
                  <a:lnTo>
                    <a:pt x="2201" y="6222"/>
                  </a:lnTo>
                  <a:cubicBezTo>
                    <a:pt x="2201" y="6223"/>
                    <a:pt x="2201" y="6224"/>
                    <a:pt x="2201" y="6225"/>
                  </a:cubicBezTo>
                  <a:lnTo>
                    <a:pt x="2201" y="6225"/>
                  </a:lnTo>
                  <a:cubicBezTo>
                    <a:pt x="2201" y="6225"/>
                    <a:pt x="2201" y="6225"/>
                    <a:pt x="2201" y="6225"/>
                  </a:cubicBezTo>
                  <a:cubicBezTo>
                    <a:pt x="2184" y="6225"/>
                    <a:pt x="2168" y="6230"/>
                    <a:pt x="2175" y="6242"/>
                  </a:cubicBezTo>
                  <a:lnTo>
                    <a:pt x="2175" y="6242"/>
                  </a:lnTo>
                  <a:cubicBezTo>
                    <a:pt x="2174" y="6241"/>
                    <a:pt x="2170" y="6240"/>
                    <a:pt x="2166" y="6240"/>
                  </a:cubicBezTo>
                  <a:cubicBezTo>
                    <a:pt x="2154" y="6240"/>
                    <a:pt x="2133" y="6243"/>
                    <a:pt x="2118" y="6243"/>
                  </a:cubicBezTo>
                  <a:cubicBezTo>
                    <a:pt x="2111" y="6243"/>
                    <a:pt x="2105" y="6242"/>
                    <a:pt x="2102" y="6241"/>
                  </a:cubicBezTo>
                  <a:cubicBezTo>
                    <a:pt x="2100" y="6239"/>
                    <a:pt x="2098" y="6239"/>
                    <a:pt x="2096" y="6239"/>
                  </a:cubicBezTo>
                  <a:cubicBezTo>
                    <a:pt x="2092" y="6239"/>
                    <a:pt x="2089" y="6243"/>
                    <a:pt x="2081" y="6246"/>
                  </a:cubicBezTo>
                  <a:cubicBezTo>
                    <a:pt x="2071" y="6249"/>
                    <a:pt x="2057" y="6250"/>
                    <a:pt x="2046" y="6254"/>
                  </a:cubicBezTo>
                  <a:cubicBezTo>
                    <a:pt x="1992" y="6269"/>
                    <a:pt x="1931" y="6278"/>
                    <a:pt x="1874" y="6285"/>
                  </a:cubicBezTo>
                  <a:cubicBezTo>
                    <a:pt x="1838" y="6290"/>
                    <a:pt x="1758" y="6291"/>
                    <a:pt x="1761" y="6316"/>
                  </a:cubicBezTo>
                  <a:cubicBezTo>
                    <a:pt x="1761" y="6317"/>
                    <a:pt x="1756" y="6331"/>
                    <a:pt x="1751" y="6331"/>
                  </a:cubicBezTo>
                  <a:cubicBezTo>
                    <a:pt x="1751" y="6331"/>
                    <a:pt x="1750" y="6331"/>
                    <a:pt x="1749" y="6331"/>
                  </a:cubicBezTo>
                  <a:cubicBezTo>
                    <a:pt x="1744" y="6327"/>
                    <a:pt x="1737" y="6323"/>
                    <a:pt x="1736" y="6317"/>
                  </a:cubicBezTo>
                  <a:cubicBezTo>
                    <a:pt x="1735" y="6315"/>
                    <a:pt x="1723" y="6288"/>
                    <a:pt x="1721" y="6288"/>
                  </a:cubicBezTo>
                  <a:cubicBezTo>
                    <a:pt x="1721" y="6288"/>
                    <a:pt x="1720" y="6288"/>
                    <a:pt x="1720" y="6288"/>
                  </a:cubicBezTo>
                  <a:cubicBezTo>
                    <a:pt x="1716" y="6290"/>
                    <a:pt x="1720" y="6292"/>
                    <a:pt x="1711" y="6295"/>
                  </a:cubicBezTo>
                  <a:cubicBezTo>
                    <a:pt x="1703" y="6298"/>
                    <a:pt x="1693" y="6300"/>
                    <a:pt x="1684" y="6302"/>
                  </a:cubicBezTo>
                  <a:cubicBezTo>
                    <a:pt x="1676" y="6303"/>
                    <a:pt x="1665" y="6305"/>
                    <a:pt x="1657" y="6305"/>
                  </a:cubicBezTo>
                  <a:cubicBezTo>
                    <a:pt x="1651" y="6305"/>
                    <a:pt x="1647" y="6303"/>
                    <a:pt x="1646" y="6300"/>
                  </a:cubicBezTo>
                  <a:lnTo>
                    <a:pt x="1646" y="6300"/>
                  </a:lnTo>
                  <a:cubicBezTo>
                    <a:pt x="1648" y="6315"/>
                    <a:pt x="1617" y="6309"/>
                    <a:pt x="1612" y="6322"/>
                  </a:cubicBezTo>
                  <a:cubicBezTo>
                    <a:pt x="1611" y="6327"/>
                    <a:pt x="1605" y="6338"/>
                    <a:pt x="1592" y="6338"/>
                  </a:cubicBezTo>
                  <a:cubicBezTo>
                    <a:pt x="1589" y="6338"/>
                    <a:pt x="1586" y="6337"/>
                    <a:pt x="1582" y="6336"/>
                  </a:cubicBezTo>
                  <a:cubicBezTo>
                    <a:pt x="1573" y="6331"/>
                    <a:pt x="1576" y="6325"/>
                    <a:pt x="1563" y="6323"/>
                  </a:cubicBezTo>
                  <a:cubicBezTo>
                    <a:pt x="1562" y="6322"/>
                    <a:pt x="1560" y="6322"/>
                    <a:pt x="1559" y="6322"/>
                  </a:cubicBezTo>
                  <a:cubicBezTo>
                    <a:pt x="1555" y="6322"/>
                    <a:pt x="1551" y="6323"/>
                    <a:pt x="1551" y="6323"/>
                  </a:cubicBezTo>
                  <a:cubicBezTo>
                    <a:pt x="1550" y="6324"/>
                    <a:pt x="1549" y="6324"/>
                    <a:pt x="1548" y="6328"/>
                  </a:cubicBezTo>
                  <a:cubicBezTo>
                    <a:pt x="1547" y="6331"/>
                    <a:pt x="1546" y="6333"/>
                    <a:pt x="1544" y="6333"/>
                  </a:cubicBezTo>
                  <a:cubicBezTo>
                    <a:pt x="1543" y="6333"/>
                    <a:pt x="1542" y="6332"/>
                    <a:pt x="1541" y="6330"/>
                  </a:cubicBezTo>
                  <a:cubicBezTo>
                    <a:pt x="1538" y="6327"/>
                    <a:pt x="1541" y="6325"/>
                    <a:pt x="1542" y="6323"/>
                  </a:cubicBezTo>
                  <a:cubicBezTo>
                    <a:pt x="1543" y="6319"/>
                    <a:pt x="1543" y="6318"/>
                    <a:pt x="1542" y="6317"/>
                  </a:cubicBezTo>
                  <a:cubicBezTo>
                    <a:pt x="1539" y="6313"/>
                    <a:pt x="1534" y="6309"/>
                    <a:pt x="1528" y="6304"/>
                  </a:cubicBezTo>
                  <a:cubicBezTo>
                    <a:pt x="1517" y="6296"/>
                    <a:pt x="1506" y="6285"/>
                    <a:pt x="1502" y="6274"/>
                  </a:cubicBezTo>
                  <a:cubicBezTo>
                    <a:pt x="1493" y="6262"/>
                    <a:pt x="1467" y="6255"/>
                    <a:pt x="1467" y="6249"/>
                  </a:cubicBezTo>
                  <a:cubicBezTo>
                    <a:pt x="1466" y="6247"/>
                    <a:pt x="1471" y="6235"/>
                    <a:pt x="1466" y="6232"/>
                  </a:cubicBezTo>
                  <a:cubicBezTo>
                    <a:pt x="1464" y="6230"/>
                    <a:pt x="1463" y="6230"/>
                    <a:pt x="1461" y="6230"/>
                  </a:cubicBezTo>
                  <a:cubicBezTo>
                    <a:pt x="1459" y="6230"/>
                    <a:pt x="1456" y="6231"/>
                    <a:pt x="1453" y="6231"/>
                  </a:cubicBezTo>
                  <a:cubicBezTo>
                    <a:pt x="1452" y="6231"/>
                    <a:pt x="1450" y="6231"/>
                    <a:pt x="1447" y="6229"/>
                  </a:cubicBezTo>
                  <a:cubicBezTo>
                    <a:pt x="1447" y="6228"/>
                    <a:pt x="1452" y="6206"/>
                    <a:pt x="1452" y="6205"/>
                  </a:cubicBezTo>
                  <a:cubicBezTo>
                    <a:pt x="1438" y="6203"/>
                    <a:pt x="1424" y="6194"/>
                    <a:pt x="1413" y="6173"/>
                  </a:cubicBezTo>
                  <a:cubicBezTo>
                    <a:pt x="1408" y="6162"/>
                    <a:pt x="1401" y="6150"/>
                    <a:pt x="1393" y="6140"/>
                  </a:cubicBezTo>
                  <a:cubicBezTo>
                    <a:pt x="1391" y="6138"/>
                    <a:pt x="1385" y="6133"/>
                    <a:pt x="1383" y="6133"/>
                  </a:cubicBezTo>
                  <a:lnTo>
                    <a:pt x="1383" y="6133"/>
                  </a:lnTo>
                  <a:cubicBezTo>
                    <a:pt x="1382" y="6133"/>
                    <a:pt x="1383" y="6134"/>
                    <a:pt x="1385" y="6137"/>
                  </a:cubicBezTo>
                  <a:lnTo>
                    <a:pt x="1385" y="6137"/>
                  </a:lnTo>
                  <a:lnTo>
                    <a:pt x="1367" y="6115"/>
                  </a:lnTo>
                  <a:cubicBezTo>
                    <a:pt x="1362" y="6108"/>
                    <a:pt x="1360" y="6107"/>
                    <a:pt x="1360" y="6107"/>
                  </a:cubicBezTo>
                  <a:cubicBezTo>
                    <a:pt x="1359" y="6107"/>
                    <a:pt x="1360" y="6108"/>
                    <a:pt x="1358" y="6108"/>
                  </a:cubicBezTo>
                  <a:cubicBezTo>
                    <a:pt x="1357" y="6108"/>
                    <a:pt x="1356" y="6108"/>
                    <a:pt x="1354" y="6107"/>
                  </a:cubicBezTo>
                  <a:cubicBezTo>
                    <a:pt x="1347" y="6104"/>
                    <a:pt x="1332" y="6073"/>
                    <a:pt x="1327" y="6066"/>
                  </a:cubicBezTo>
                  <a:cubicBezTo>
                    <a:pt x="1320" y="6056"/>
                    <a:pt x="1307" y="6035"/>
                    <a:pt x="1297" y="6030"/>
                  </a:cubicBezTo>
                  <a:cubicBezTo>
                    <a:pt x="1295" y="6029"/>
                    <a:pt x="1293" y="6029"/>
                    <a:pt x="1292" y="6029"/>
                  </a:cubicBezTo>
                  <a:cubicBezTo>
                    <a:pt x="1291" y="6029"/>
                    <a:pt x="1290" y="6029"/>
                    <a:pt x="1289" y="6029"/>
                  </a:cubicBezTo>
                  <a:cubicBezTo>
                    <a:pt x="1285" y="6029"/>
                    <a:pt x="1281" y="6027"/>
                    <a:pt x="1279" y="6012"/>
                  </a:cubicBezTo>
                  <a:cubicBezTo>
                    <a:pt x="1279" y="6003"/>
                    <a:pt x="1272" y="5985"/>
                    <a:pt x="1267" y="5985"/>
                  </a:cubicBezTo>
                  <a:cubicBezTo>
                    <a:pt x="1266" y="5985"/>
                    <a:pt x="1265" y="5987"/>
                    <a:pt x="1265" y="5991"/>
                  </a:cubicBezTo>
                  <a:cubicBezTo>
                    <a:pt x="1263" y="5992"/>
                    <a:pt x="1261" y="5993"/>
                    <a:pt x="1260" y="5993"/>
                  </a:cubicBezTo>
                  <a:cubicBezTo>
                    <a:pt x="1252" y="5993"/>
                    <a:pt x="1243" y="5981"/>
                    <a:pt x="1239" y="5966"/>
                  </a:cubicBezTo>
                  <a:cubicBezTo>
                    <a:pt x="1236" y="5954"/>
                    <a:pt x="1244" y="5950"/>
                    <a:pt x="1225" y="5933"/>
                  </a:cubicBezTo>
                  <a:cubicBezTo>
                    <a:pt x="1224" y="5931"/>
                    <a:pt x="1194" y="5911"/>
                    <a:pt x="1195" y="5910"/>
                  </a:cubicBezTo>
                  <a:cubicBezTo>
                    <a:pt x="1195" y="5910"/>
                    <a:pt x="1195" y="5909"/>
                    <a:pt x="1195" y="5909"/>
                  </a:cubicBezTo>
                  <a:cubicBezTo>
                    <a:pt x="1198" y="5909"/>
                    <a:pt x="1206" y="5915"/>
                    <a:pt x="1210" y="5915"/>
                  </a:cubicBezTo>
                  <a:cubicBezTo>
                    <a:pt x="1212" y="5915"/>
                    <a:pt x="1212" y="5914"/>
                    <a:pt x="1211" y="5911"/>
                  </a:cubicBezTo>
                  <a:cubicBezTo>
                    <a:pt x="1209" y="5903"/>
                    <a:pt x="1187" y="5888"/>
                    <a:pt x="1182" y="5884"/>
                  </a:cubicBezTo>
                  <a:cubicBezTo>
                    <a:pt x="1174" y="5871"/>
                    <a:pt x="1163" y="5858"/>
                    <a:pt x="1160" y="5845"/>
                  </a:cubicBezTo>
                  <a:cubicBezTo>
                    <a:pt x="1156" y="5834"/>
                    <a:pt x="1153" y="5826"/>
                    <a:pt x="1145" y="5813"/>
                  </a:cubicBezTo>
                  <a:cubicBezTo>
                    <a:pt x="1135" y="5799"/>
                    <a:pt x="1125" y="5786"/>
                    <a:pt x="1115" y="5774"/>
                  </a:cubicBezTo>
                  <a:cubicBezTo>
                    <a:pt x="1103" y="5762"/>
                    <a:pt x="1092" y="5760"/>
                    <a:pt x="1092" y="5748"/>
                  </a:cubicBezTo>
                  <a:cubicBezTo>
                    <a:pt x="1092" y="5735"/>
                    <a:pt x="1081" y="5718"/>
                    <a:pt x="1069" y="5704"/>
                  </a:cubicBezTo>
                  <a:cubicBezTo>
                    <a:pt x="1066" y="5699"/>
                    <a:pt x="1064" y="5698"/>
                    <a:pt x="1061" y="5698"/>
                  </a:cubicBezTo>
                  <a:cubicBezTo>
                    <a:pt x="1058" y="5698"/>
                    <a:pt x="1056" y="5701"/>
                    <a:pt x="1053" y="5703"/>
                  </a:cubicBezTo>
                  <a:cubicBezTo>
                    <a:pt x="1067" y="5694"/>
                    <a:pt x="1037" y="5652"/>
                    <a:pt x="1023" y="5643"/>
                  </a:cubicBezTo>
                  <a:cubicBezTo>
                    <a:pt x="1015" y="5638"/>
                    <a:pt x="1006" y="5623"/>
                    <a:pt x="1008" y="5615"/>
                  </a:cubicBezTo>
                  <a:cubicBezTo>
                    <a:pt x="1008" y="5615"/>
                    <a:pt x="1009" y="5614"/>
                    <a:pt x="1010" y="5614"/>
                  </a:cubicBezTo>
                  <a:cubicBezTo>
                    <a:pt x="1012" y="5614"/>
                    <a:pt x="1014" y="5616"/>
                    <a:pt x="1016" y="5616"/>
                  </a:cubicBezTo>
                  <a:cubicBezTo>
                    <a:pt x="1017" y="5616"/>
                    <a:pt x="1018" y="5615"/>
                    <a:pt x="1018" y="5613"/>
                  </a:cubicBezTo>
                  <a:cubicBezTo>
                    <a:pt x="1017" y="5605"/>
                    <a:pt x="1007" y="5601"/>
                    <a:pt x="1004" y="5596"/>
                  </a:cubicBezTo>
                  <a:cubicBezTo>
                    <a:pt x="993" y="5587"/>
                    <a:pt x="984" y="5570"/>
                    <a:pt x="983" y="5558"/>
                  </a:cubicBezTo>
                  <a:cubicBezTo>
                    <a:pt x="991" y="5553"/>
                    <a:pt x="968" y="5540"/>
                    <a:pt x="963" y="5534"/>
                  </a:cubicBezTo>
                  <a:cubicBezTo>
                    <a:pt x="950" y="5519"/>
                    <a:pt x="942" y="5495"/>
                    <a:pt x="929" y="5483"/>
                  </a:cubicBezTo>
                  <a:cubicBezTo>
                    <a:pt x="916" y="5472"/>
                    <a:pt x="905" y="5452"/>
                    <a:pt x="898" y="5436"/>
                  </a:cubicBezTo>
                  <a:cubicBezTo>
                    <a:pt x="889" y="5419"/>
                    <a:pt x="876" y="5388"/>
                    <a:pt x="861" y="5375"/>
                  </a:cubicBezTo>
                  <a:cubicBezTo>
                    <a:pt x="855" y="5371"/>
                    <a:pt x="857" y="5358"/>
                    <a:pt x="856" y="5351"/>
                  </a:cubicBezTo>
                  <a:cubicBezTo>
                    <a:pt x="853" y="5340"/>
                    <a:pt x="846" y="5339"/>
                    <a:pt x="839" y="5326"/>
                  </a:cubicBezTo>
                  <a:cubicBezTo>
                    <a:pt x="832" y="5313"/>
                    <a:pt x="826" y="5299"/>
                    <a:pt x="818" y="5285"/>
                  </a:cubicBezTo>
                  <a:cubicBezTo>
                    <a:pt x="809" y="5271"/>
                    <a:pt x="806" y="5279"/>
                    <a:pt x="802" y="5261"/>
                  </a:cubicBezTo>
                  <a:cubicBezTo>
                    <a:pt x="799" y="5245"/>
                    <a:pt x="789" y="5210"/>
                    <a:pt x="775" y="5210"/>
                  </a:cubicBezTo>
                  <a:cubicBezTo>
                    <a:pt x="774" y="5210"/>
                    <a:pt x="773" y="5211"/>
                    <a:pt x="771" y="5211"/>
                  </a:cubicBezTo>
                  <a:cubicBezTo>
                    <a:pt x="788" y="5202"/>
                    <a:pt x="737" y="5118"/>
                    <a:pt x="722" y="5104"/>
                  </a:cubicBezTo>
                  <a:cubicBezTo>
                    <a:pt x="709" y="5092"/>
                    <a:pt x="724" y="5060"/>
                    <a:pt x="700" y="5049"/>
                  </a:cubicBezTo>
                  <a:cubicBezTo>
                    <a:pt x="689" y="5044"/>
                    <a:pt x="678" y="5044"/>
                    <a:pt x="678" y="5023"/>
                  </a:cubicBezTo>
                  <a:cubicBezTo>
                    <a:pt x="675" y="5019"/>
                    <a:pt x="659" y="4987"/>
                    <a:pt x="658" y="4987"/>
                  </a:cubicBezTo>
                  <a:cubicBezTo>
                    <a:pt x="658" y="4987"/>
                    <a:pt x="658" y="4987"/>
                    <a:pt x="658" y="4987"/>
                  </a:cubicBezTo>
                  <a:lnTo>
                    <a:pt x="658" y="4987"/>
                  </a:lnTo>
                  <a:cubicBezTo>
                    <a:pt x="658" y="4987"/>
                    <a:pt x="658" y="4987"/>
                    <a:pt x="658" y="4987"/>
                  </a:cubicBezTo>
                  <a:cubicBezTo>
                    <a:pt x="659" y="4987"/>
                    <a:pt x="662" y="4989"/>
                    <a:pt x="664" y="4989"/>
                  </a:cubicBezTo>
                  <a:cubicBezTo>
                    <a:pt x="665" y="4989"/>
                    <a:pt x="665" y="4988"/>
                    <a:pt x="665" y="4985"/>
                  </a:cubicBezTo>
                  <a:cubicBezTo>
                    <a:pt x="664" y="4978"/>
                    <a:pt x="658" y="4968"/>
                    <a:pt x="654" y="4960"/>
                  </a:cubicBezTo>
                  <a:cubicBezTo>
                    <a:pt x="646" y="4940"/>
                    <a:pt x="642" y="4913"/>
                    <a:pt x="633" y="4895"/>
                  </a:cubicBezTo>
                  <a:lnTo>
                    <a:pt x="633" y="4895"/>
                  </a:lnTo>
                  <a:cubicBezTo>
                    <a:pt x="636" y="4910"/>
                    <a:pt x="630" y="4922"/>
                    <a:pt x="621" y="4922"/>
                  </a:cubicBezTo>
                  <a:cubicBezTo>
                    <a:pt x="618" y="4922"/>
                    <a:pt x="615" y="4921"/>
                    <a:pt x="612" y="4918"/>
                  </a:cubicBezTo>
                  <a:cubicBezTo>
                    <a:pt x="607" y="4906"/>
                    <a:pt x="611" y="4904"/>
                    <a:pt x="615" y="4904"/>
                  </a:cubicBezTo>
                  <a:cubicBezTo>
                    <a:pt x="618" y="4904"/>
                    <a:pt x="620" y="4905"/>
                    <a:pt x="622" y="4905"/>
                  </a:cubicBezTo>
                  <a:cubicBezTo>
                    <a:pt x="622" y="4905"/>
                    <a:pt x="623" y="4905"/>
                    <a:pt x="623" y="4905"/>
                  </a:cubicBezTo>
                  <a:cubicBezTo>
                    <a:pt x="630" y="4905"/>
                    <a:pt x="613" y="4880"/>
                    <a:pt x="611" y="4872"/>
                  </a:cubicBezTo>
                  <a:cubicBezTo>
                    <a:pt x="608" y="4864"/>
                    <a:pt x="612" y="4845"/>
                    <a:pt x="607" y="4842"/>
                  </a:cubicBezTo>
                  <a:cubicBezTo>
                    <a:pt x="601" y="4838"/>
                    <a:pt x="595" y="4838"/>
                    <a:pt x="592" y="4825"/>
                  </a:cubicBezTo>
                  <a:cubicBezTo>
                    <a:pt x="587" y="4806"/>
                    <a:pt x="587" y="4792"/>
                    <a:pt x="579" y="4771"/>
                  </a:cubicBezTo>
                  <a:cubicBezTo>
                    <a:pt x="579" y="4772"/>
                    <a:pt x="579" y="4773"/>
                    <a:pt x="578" y="4773"/>
                  </a:cubicBezTo>
                  <a:cubicBezTo>
                    <a:pt x="573" y="4773"/>
                    <a:pt x="543" y="4701"/>
                    <a:pt x="538" y="4693"/>
                  </a:cubicBezTo>
                  <a:cubicBezTo>
                    <a:pt x="538" y="4693"/>
                    <a:pt x="537" y="4692"/>
                    <a:pt x="536" y="4692"/>
                  </a:cubicBezTo>
                  <a:cubicBezTo>
                    <a:pt x="534" y="4692"/>
                    <a:pt x="531" y="4698"/>
                    <a:pt x="527" y="4698"/>
                  </a:cubicBezTo>
                  <a:cubicBezTo>
                    <a:pt x="526" y="4698"/>
                    <a:pt x="524" y="4697"/>
                    <a:pt x="523" y="4695"/>
                  </a:cubicBezTo>
                  <a:cubicBezTo>
                    <a:pt x="512" y="4684"/>
                    <a:pt x="525" y="4674"/>
                    <a:pt x="528" y="4672"/>
                  </a:cubicBezTo>
                  <a:lnTo>
                    <a:pt x="528" y="4672"/>
                  </a:lnTo>
                  <a:cubicBezTo>
                    <a:pt x="527" y="4673"/>
                    <a:pt x="527" y="4673"/>
                    <a:pt x="526" y="4673"/>
                  </a:cubicBezTo>
                  <a:cubicBezTo>
                    <a:pt x="522" y="4673"/>
                    <a:pt x="515" y="4668"/>
                    <a:pt x="515" y="4659"/>
                  </a:cubicBezTo>
                  <a:cubicBezTo>
                    <a:pt x="514" y="4650"/>
                    <a:pt x="523" y="4652"/>
                    <a:pt x="521" y="4643"/>
                  </a:cubicBezTo>
                  <a:cubicBezTo>
                    <a:pt x="519" y="4637"/>
                    <a:pt x="502" y="4634"/>
                    <a:pt x="498" y="4618"/>
                  </a:cubicBezTo>
                  <a:cubicBezTo>
                    <a:pt x="496" y="4614"/>
                    <a:pt x="500" y="4588"/>
                    <a:pt x="496" y="4588"/>
                  </a:cubicBezTo>
                  <a:cubicBezTo>
                    <a:pt x="496" y="4588"/>
                    <a:pt x="496" y="4588"/>
                    <a:pt x="495" y="4588"/>
                  </a:cubicBezTo>
                  <a:cubicBezTo>
                    <a:pt x="493" y="4588"/>
                    <a:pt x="493" y="4594"/>
                    <a:pt x="490" y="4594"/>
                  </a:cubicBezTo>
                  <a:cubicBezTo>
                    <a:pt x="489" y="4594"/>
                    <a:pt x="488" y="4593"/>
                    <a:pt x="486" y="4590"/>
                  </a:cubicBezTo>
                  <a:cubicBezTo>
                    <a:pt x="484" y="4586"/>
                    <a:pt x="481" y="4581"/>
                    <a:pt x="481" y="4577"/>
                  </a:cubicBezTo>
                  <a:cubicBezTo>
                    <a:pt x="481" y="4566"/>
                    <a:pt x="496" y="4575"/>
                    <a:pt x="493" y="4560"/>
                  </a:cubicBezTo>
                  <a:cubicBezTo>
                    <a:pt x="489" y="4550"/>
                    <a:pt x="485" y="4537"/>
                    <a:pt x="481" y="4528"/>
                  </a:cubicBezTo>
                  <a:cubicBezTo>
                    <a:pt x="478" y="4524"/>
                    <a:pt x="473" y="4522"/>
                    <a:pt x="473" y="4521"/>
                  </a:cubicBezTo>
                  <a:cubicBezTo>
                    <a:pt x="467" y="4503"/>
                    <a:pt x="461" y="4485"/>
                    <a:pt x="453" y="4467"/>
                  </a:cubicBezTo>
                  <a:cubicBezTo>
                    <a:pt x="448" y="4457"/>
                    <a:pt x="444" y="4451"/>
                    <a:pt x="442" y="4451"/>
                  </a:cubicBezTo>
                  <a:cubicBezTo>
                    <a:pt x="440" y="4451"/>
                    <a:pt x="439" y="4457"/>
                    <a:pt x="441" y="4468"/>
                  </a:cubicBezTo>
                  <a:cubicBezTo>
                    <a:pt x="435" y="4452"/>
                    <a:pt x="429" y="4435"/>
                    <a:pt x="430" y="4420"/>
                  </a:cubicBezTo>
                  <a:cubicBezTo>
                    <a:pt x="432" y="4408"/>
                    <a:pt x="433" y="4390"/>
                    <a:pt x="422" y="4376"/>
                  </a:cubicBezTo>
                  <a:cubicBezTo>
                    <a:pt x="414" y="4366"/>
                    <a:pt x="412" y="4366"/>
                    <a:pt x="406" y="4350"/>
                  </a:cubicBezTo>
                  <a:cubicBezTo>
                    <a:pt x="403" y="4345"/>
                    <a:pt x="400" y="4333"/>
                    <a:pt x="397" y="4328"/>
                  </a:cubicBezTo>
                  <a:cubicBezTo>
                    <a:pt x="396" y="4328"/>
                    <a:pt x="395" y="4328"/>
                    <a:pt x="395" y="4328"/>
                  </a:cubicBezTo>
                  <a:cubicBezTo>
                    <a:pt x="394" y="4328"/>
                    <a:pt x="392" y="4328"/>
                    <a:pt x="392" y="4326"/>
                  </a:cubicBezTo>
                  <a:cubicBezTo>
                    <a:pt x="383" y="4313"/>
                    <a:pt x="378" y="4289"/>
                    <a:pt x="371" y="4274"/>
                  </a:cubicBezTo>
                  <a:cubicBezTo>
                    <a:pt x="362" y="4260"/>
                    <a:pt x="354" y="4248"/>
                    <a:pt x="357" y="4234"/>
                  </a:cubicBezTo>
                  <a:cubicBezTo>
                    <a:pt x="359" y="4226"/>
                    <a:pt x="349" y="4191"/>
                    <a:pt x="343" y="4185"/>
                  </a:cubicBezTo>
                  <a:cubicBezTo>
                    <a:pt x="342" y="4185"/>
                    <a:pt x="341" y="4184"/>
                    <a:pt x="341" y="4184"/>
                  </a:cubicBezTo>
                  <a:lnTo>
                    <a:pt x="341" y="4184"/>
                  </a:lnTo>
                  <a:cubicBezTo>
                    <a:pt x="337" y="4184"/>
                    <a:pt x="339" y="4204"/>
                    <a:pt x="341" y="4210"/>
                  </a:cubicBezTo>
                  <a:lnTo>
                    <a:pt x="341" y="4210"/>
                  </a:lnTo>
                  <a:cubicBezTo>
                    <a:pt x="337" y="4199"/>
                    <a:pt x="334" y="4187"/>
                    <a:pt x="333" y="4176"/>
                  </a:cubicBezTo>
                  <a:cubicBezTo>
                    <a:pt x="333" y="4166"/>
                    <a:pt x="336" y="4159"/>
                    <a:pt x="333" y="4147"/>
                  </a:cubicBezTo>
                  <a:cubicBezTo>
                    <a:pt x="330" y="4128"/>
                    <a:pt x="321" y="4123"/>
                    <a:pt x="319" y="4104"/>
                  </a:cubicBezTo>
                  <a:cubicBezTo>
                    <a:pt x="319" y="4096"/>
                    <a:pt x="328" y="4071"/>
                    <a:pt x="316" y="4070"/>
                  </a:cubicBezTo>
                  <a:cubicBezTo>
                    <a:pt x="309" y="4069"/>
                    <a:pt x="297" y="4068"/>
                    <a:pt x="298" y="4046"/>
                  </a:cubicBezTo>
                  <a:cubicBezTo>
                    <a:pt x="299" y="4033"/>
                    <a:pt x="303" y="4032"/>
                    <a:pt x="301" y="4015"/>
                  </a:cubicBezTo>
                  <a:cubicBezTo>
                    <a:pt x="300" y="4010"/>
                    <a:pt x="291" y="3970"/>
                    <a:pt x="287" y="3970"/>
                  </a:cubicBezTo>
                  <a:cubicBezTo>
                    <a:pt x="285" y="3970"/>
                    <a:pt x="281" y="3976"/>
                    <a:pt x="277" y="3976"/>
                  </a:cubicBezTo>
                  <a:cubicBezTo>
                    <a:pt x="274" y="3976"/>
                    <a:pt x="271" y="3973"/>
                    <a:pt x="269" y="3964"/>
                  </a:cubicBezTo>
                  <a:cubicBezTo>
                    <a:pt x="266" y="3948"/>
                    <a:pt x="277" y="3957"/>
                    <a:pt x="280" y="3950"/>
                  </a:cubicBezTo>
                  <a:cubicBezTo>
                    <a:pt x="280" y="3950"/>
                    <a:pt x="265" y="3936"/>
                    <a:pt x="263" y="3935"/>
                  </a:cubicBezTo>
                  <a:cubicBezTo>
                    <a:pt x="255" y="3925"/>
                    <a:pt x="258" y="3922"/>
                    <a:pt x="260" y="3915"/>
                  </a:cubicBezTo>
                  <a:cubicBezTo>
                    <a:pt x="264" y="3905"/>
                    <a:pt x="257" y="3866"/>
                    <a:pt x="252" y="3853"/>
                  </a:cubicBezTo>
                  <a:cubicBezTo>
                    <a:pt x="250" y="3848"/>
                    <a:pt x="247" y="3846"/>
                    <a:pt x="245" y="3846"/>
                  </a:cubicBezTo>
                  <a:cubicBezTo>
                    <a:pt x="239" y="3846"/>
                    <a:pt x="234" y="3853"/>
                    <a:pt x="231" y="3853"/>
                  </a:cubicBezTo>
                  <a:cubicBezTo>
                    <a:pt x="230" y="3853"/>
                    <a:pt x="229" y="3852"/>
                    <a:pt x="229" y="3851"/>
                  </a:cubicBezTo>
                  <a:cubicBezTo>
                    <a:pt x="226" y="3840"/>
                    <a:pt x="232" y="3837"/>
                    <a:pt x="233" y="3830"/>
                  </a:cubicBezTo>
                  <a:cubicBezTo>
                    <a:pt x="234" y="3821"/>
                    <a:pt x="234" y="3808"/>
                    <a:pt x="232" y="3796"/>
                  </a:cubicBezTo>
                  <a:cubicBezTo>
                    <a:pt x="229" y="3780"/>
                    <a:pt x="234" y="3747"/>
                    <a:pt x="229" y="3736"/>
                  </a:cubicBezTo>
                  <a:cubicBezTo>
                    <a:pt x="227" y="3730"/>
                    <a:pt x="214" y="3722"/>
                    <a:pt x="217" y="3716"/>
                  </a:cubicBezTo>
                  <a:cubicBezTo>
                    <a:pt x="219" y="3709"/>
                    <a:pt x="221" y="3709"/>
                    <a:pt x="220" y="3698"/>
                  </a:cubicBezTo>
                  <a:cubicBezTo>
                    <a:pt x="215" y="3672"/>
                    <a:pt x="196" y="3665"/>
                    <a:pt x="190" y="3640"/>
                  </a:cubicBezTo>
                  <a:cubicBezTo>
                    <a:pt x="183" y="3615"/>
                    <a:pt x="199" y="3600"/>
                    <a:pt x="194" y="3581"/>
                  </a:cubicBezTo>
                  <a:cubicBezTo>
                    <a:pt x="194" y="3580"/>
                    <a:pt x="194" y="3579"/>
                    <a:pt x="193" y="3579"/>
                  </a:cubicBezTo>
                  <a:cubicBezTo>
                    <a:pt x="191" y="3579"/>
                    <a:pt x="187" y="3587"/>
                    <a:pt x="187" y="3589"/>
                  </a:cubicBezTo>
                  <a:cubicBezTo>
                    <a:pt x="184" y="3573"/>
                    <a:pt x="192" y="3569"/>
                    <a:pt x="189" y="3556"/>
                  </a:cubicBezTo>
                  <a:cubicBezTo>
                    <a:pt x="184" y="3539"/>
                    <a:pt x="178" y="3527"/>
                    <a:pt x="174" y="3510"/>
                  </a:cubicBezTo>
                  <a:lnTo>
                    <a:pt x="174" y="3510"/>
                  </a:lnTo>
                  <a:cubicBezTo>
                    <a:pt x="174" y="3510"/>
                    <a:pt x="175" y="3511"/>
                    <a:pt x="174" y="3511"/>
                  </a:cubicBezTo>
                  <a:cubicBezTo>
                    <a:pt x="174" y="3511"/>
                    <a:pt x="170" y="3495"/>
                    <a:pt x="166" y="3489"/>
                  </a:cubicBezTo>
                  <a:cubicBezTo>
                    <a:pt x="161" y="3482"/>
                    <a:pt x="162" y="3475"/>
                    <a:pt x="162" y="3466"/>
                  </a:cubicBezTo>
                  <a:cubicBezTo>
                    <a:pt x="162" y="3447"/>
                    <a:pt x="158" y="3423"/>
                    <a:pt x="151" y="3406"/>
                  </a:cubicBezTo>
                  <a:cubicBezTo>
                    <a:pt x="149" y="3399"/>
                    <a:pt x="134" y="3379"/>
                    <a:pt x="138" y="3377"/>
                  </a:cubicBezTo>
                  <a:cubicBezTo>
                    <a:pt x="149" y="3373"/>
                    <a:pt x="159" y="3372"/>
                    <a:pt x="145" y="3347"/>
                  </a:cubicBezTo>
                  <a:cubicBezTo>
                    <a:pt x="141" y="3340"/>
                    <a:pt x="135" y="3333"/>
                    <a:pt x="131" y="3325"/>
                  </a:cubicBezTo>
                  <a:lnTo>
                    <a:pt x="131" y="3325"/>
                  </a:lnTo>
                  <a:cubicBezTo>
                    <a:pt x="133" y="3327"/>
                    <a:pt x="135" y="3327"/>
                    <a:pt x="137" y="3327"/>
                  </a:cubicBezTo>
                  <a:cubicBezTo>
                    <a:pt x="137" y="3327"/>
                    <a:pt x="138" y="3327"/>
                    <a:pt x="138" y="3327"/>
                  </a:cubicBezTo>
                  <a:cubicBezTo>
                    <a:pt x="137" y="3318"/>
                    <a:pt x="135" y="3303"/>
                    <a:pt x="129" y="3303"/>
                  </a:cubicBezTo>
                  <a:cubicBezTo>
                    <a:pt x="129" y="3303"/>
                    <a:pt x="129" y="3303"/>
                    <a:pt x="129" y="3303"/>
                  </a:cubicBezTo>
                  <a:cubicBezTo>
                    <a:pt x="128" y="3303"/>
                    <a:pt x="126" y="3311"/>
                    <a:pt x="125" y="3315"/>
                  </a:cubicBezTo>
                  <a:lnTo>
                    <a:pt x="125" y="3315"/>
                  </a:lnTo>
                  <a:cubicBezTo>
                    <a:pt x="122" y="3307"/>
                    <a:pt x="121" y="3299"/>
                    <a:pt x="123" y="3289"/>
                  </a:cubicBezTo>
                  <a:cubicBezTo>
                    <a:pt x="125" y="3275"/>
                    <a:pt x="131" y="3264"/>
                    <a:pt x="130" y="3248"/>
                  </a:cubicBezTo>
                  <a:cubicBezTo>
                    <a:pt x="130" y="3231"/>
                    <a:pt x="124" y="3229"/>
                    <a:pt x="123" y="3217"/>
                  </a:cubicBezTo>
                  <a:cubicBezTo>
                    <a:pt x="121" y="3207"/>
                    <a:pt x="128" y="3196"/>
                    <a:pt x="125" y="3183"/>
                  </a:cubicBezTo>
                  <a:cubicBezTo>
                    <a:pt x="125" y="3180"/>
                    <a:pt x="119" y="3178"/>
                    <a:pt x="117" y="3175"/>
                  </a:cubicBezTo>
                  <a:cubicBezTo>
                    <a:pt x="106" y="3156"/>
                    <a:pt x="122" y="3139"/>
                    <a:pt x="120" y="3124"/>
                  </a:cubicBezTo>
                  <a:lnTo>
                    <a:pt x="120" y="3124"/>
                  </a:lnTo>
                  <a:cubicBezTo>
                    <a:pt x="120" y="3127"/>
                    <a:pt x="117" y="3130"/>
                    <a:pt x="112" y="3130"/>
                  </a:cubicBezTo>
                  <a:cubicBezTo>
                    <a:pt x="106" y="3130"/>
                    <a:pt x="100" y="3124"/>
                    <a:pt x="103" y="3107"/>
                  </a:cubicBezTo>
                  <a:cubicBezTo>
                    <a:pt x="106" y="3090"/>
                    <a:pt x="107" y="3095"/>
                    <a:pt x="104" y="3071"/>
                  </a:cubicBezTo>
                  <a:cubicBezTo>
                    <a:pt x="105" y="3060"/>
                    <a:pt x="107" y="3058"/>
                    <a:pt x="112" y="3058"/>
                  </a:cubicBezTo>
                  <a:lnTo>
                    <a:pt x="112" y="3058"/>
                  </a:lnTo>
                  <a:cubicBezTo>
                    <a:pt x="98" y="3058"/>
                    <a:pt x="103" y="2998"/>
                    <a:pt x="90" y="2998"/>
                  </a:cubicBezTo>
                  <a:cubicBezTo>
                    <a:pt x="90" y="2998"/>
                    <a:pt x="90" y="2998"/>
                    <a:pt x="89" y="2998"/>
                  </a:cubicBezTo>
                  <a:cubicBezTo>
                    <a:pt x="98" y="2997"/>
                    <a:pt x="92" y="2954"/>
                    <a:pt x="90" y="2942"/>
                  </a:cubicBezTo>
                  <a:cubicBezTo>
                    <a:pt x="89" y="2931"/>
                    <a:pt x="87" y="2921"/>
                    <a:pt x="84" y="2912"/>
                  </a:cubicBezTo>
                  <a:cubicBezTo>
                    <a:pt x="84" y="2912"/>
                    <a:pt x="74" y="2903"/>
                    <a:pt x="75" y="2901"/>
                  </a:cubicBezTo>
                  <a:cubicBezTo>
                    <a:pt x="76" y="2898"/>
                    <a:pt x="79" y="2898"/>
                    <a:pt x="82" y="2898"/>
                  </a:cubicBezTo>
                  <a:cubicBezTo>
                    <a:pt x="86" y="2898"/>
                    <a:pt x="91" y="2899"/>
                    <a:pt x="94" y="2899"/>
                  </a:cubicBezTo>
                  <a:cubicBezTo>
                    <a:pt x="89" y="2890"/>
                    <a:pt x="86" y="2878"/>
                    <a:pt x="79" y="2876"/>
                  </a:cubicBezTo>
                  <a:cubicBezTo>
                    <a:pt x="72" y="2874"/>
                    <a:pt x="63" y="2872"/>
                    <a:pt x="62" y="2852"/>
                  </a:cubicBezTo>
                  <a:cubicBezTo>
                    <a:pt x="62" y="2852"/>
                    <a:pt x="62" y="2852"/>
                    <a:pt x="62" y="2852"/>
                  </a:cubicBezTo>
                  <a:cubicBezTo>
                    <a:pt x="65" y="2852"/>
                    <a:pt x="71" y="2854"/>
                    <a:pt x="76" y="2854"/>
                  </a:cubicBezTo>
                  <a:cubicBezTo>
                    <a:pt x="78" y="2854"/>
                    <a:pt x="80" y="2853"/>
                    <a:pt x="81" y="2851"/>
                  </a:cubicBezTo>
                  <a:cubicBezTo>
                    <a:pt x="83" y="2842"/>
                    <a:pt x="74" y="2829"/>
                    <a:pt x="70" y="2827"/>
                  </a:cubicBezTo>
                  <a:cubicBezTo>
                    <a:pt x="69" y="2817"/>
                    <a:pt x="69" y="2807"/>
                    <a:pt x="70" y="2799"/>
                  </a:cubicBezTo>
                  <a:cubicBezTo>
                    <a:pt x="71" y="2793"/>
                    <a:pt x="76" y="2784"/>
                    <a:pt x="75" y="2777"/>
                  </a:cubicBezTo>
                  <a:cubicBezTo>
                    <a:pt x="75" y="2764"/>
                    <a:pt x="62" y="2764"/>
                    <a:pt x="62" y="2755"/>
                  </a:cubicBezTo>
                  <a:cubicBezTo>
                    <a:pt x="62" y="2753"/>
                    <a:pt x="66" y="2746"/>
                    <a:pt x="66" y="2742"/>
                  </a:cubicBezTo>
                  <a:cubicBezTo>
                    <a:pt x="67" y="2736"/>
                    <a:pt x="67" y="2729"/>
                    <a:pt x="67" y="2722"/>
                  </a:cubicBezTo>
                  <a:cubicBezTo>
                    <a:pt x="65" y="2704"/>
                    <a:pt x="60" y="2691"/>
                    <a:pt x="59" y="2674"/>
                  </a:cubicBezTo>
                  <a:cubicBezTo>
                    <a:pt x="57" y="2659"/>
                    <a:pt x="64" y="2655"/>
                    <a:pt x="61" y="2642"/>
                  </a:cubicBezTo>
                  <a:cubicBezTo>
                    <a:pt x="59" y="2634"/>
                    <a:pt x="56" y="2630"/>
                    <a:pt x="52" y="2630"/>
                  </a:cubicBezTo>
                  <a:cubicBezTo>
                    <a:pt x="62" y="2629"/>
                    <a:pt x="67" y="2630"/>
                    <a:pt x="67" y="2605"/>
                  </a:cubicBezTo>
                  <a:lnTo>
                    <a:pt x="67" y="2605"/>
                  </a:lnTo>
                  <a:cubicBezTo>
                    <a:pt x="66" y="2605"/>
                    <a:pt x="66" y="2605"/>
                    <a:pt x="65" y="2605"/>
                  </a:cubicBezTo>
                  <a:cubicBezTo>
                    <a:pt x="63" y="2605"/>
                    <a:pt x="60" y="2605"/>
                    <a:pt x="61" y="2605"/>
                  </a:cubicBezTo>
                  <a:cubicBezTo>
                    <a:pt x="61" y="2590"/>
                    <a:pt x="62" y="2537"/>
                    <a:pt x="57" y="2527"/>
                  </a:cubicBezTo>
                  <a:cubicBezTo>
                    <a:pt x="57" y="2527"/>
                    <a:pt x="57" y="2527"/>
                    <a:pt x="57" y="2527"/>
                  </a:cubicBezTo>
                  <a:cubicBezTo>
                    <a:pt x="56" y="2527"/>
                    <a:pt x="51" y="2532"/>
                    <a:pt x="48" y="2532"/>
                  </a:cubicBezTo>
                  <a:cubicBezTo>
                    <a:pt x="46" y="2532"/>
                    <a:pt x="45" y="2530"/>
                    <a:pt x="45" y="2526"/>
                  </a:cubicBezTo>
                  <a:cubicBezTo>
                    <a:pt x="46" y="2515"/>
                    <a:pt x="52" y="2503"/>
                    <a:pt x="54" y="2491"/>
                  </a:cubicBezTo>
                  <a:cubicBezTo>
                    <a:pt x="57" y="2463"/>
                    <a:pt x="59" y="2429"/>
                    <a:pt x="56" y="2399"/>
                  </a:cubicBezTo>
                  <a:cubicBezTo>
                    <a:pt x="55" y="2382"/>
                    <a:pt x="49" y="2373"/>
                    <a:pt x="48" y="2356"/>
                  </a:cubicBezTo>
                  <a:cubicBezTo>
                    <a:pt x="47" y="2329"/>
                    <a:pt x="42" y="2332"/>
                    <a:pt x="34" y="2321"/>
                  </a:cubicBezTo>
                  <a:lnTo>
                    <a:pt x="34" y="2321"/>
                  </a:lnTo>
                  <a:cubicBezTo>
                    <a:pt x="34" y="2321"/>
                    <a:pt x="34" y="2321"/>
                    <a:pt x="34" y="2321"/>
                  </a:cubicBezTo>
                  <a:cubicBezTo>
                    <a:pt x="39" y="2321"/>
                    <a:pt x="54" y="2286"/>
                    <a:pt x="45" y="2280"/>
                  </a:cubicBezTo>
                  <a:cubicBezTo>
                    <a:pt x="45" y="2280"/>
                    <a:pt x="44" y="2280"/>
                    <a:pt x="44" y="2280"/>
                  </a:cubicBezTo>
                  <a:cubicBezTo>
                    <a:pt x="38" y="2280"/>
                    <a:pt x="29" y="2315"/>
                    <a:pt x="23" y="2315"/>
                  </a:cubicBezTo>
                  <a:cubicBezTo>
                    <a:pt x="23" y="2315"/>
                    <a:pt x="23" y="2314"/>
                    <a:pt x="22" y="2314"/>
                  </a:cubicBezTo>
                  <a:cubicBezTo>
                    <a:pt x="22" y="2314"/>
                    <a:pt x="32" y="2281"/>
                    <a:pt x="34" y="2278"/>
                  </a:cubicBezTo>
                  <a:cubicBezTo>
                    <a:pt x="40" y="2266"/>
                    <a:pt x="47" y="2249"/>
                    <a:pt x="56" y="2249"/>
                  </a:cubicBezTo>
                  <a:cubicBezTo>
                    <a:pt x="56" y="2249"/>
                    <a:pt x="56" y="2249"/>
                    <a:pt x="56" y="2249"/>
                  </a:cubicBezTo>
                  <a:lnTo>
                    <a:pt x="56" y="2249"/>
                  </a:lnTo>
                  <a:cubicBezTo>
                    <a:pt x="42" y="2247"/>
                    <a:pt x="50" y="2215"/>
                    <a:pt x="43" y="2199"/>
                  </a:cubicBezTo>
                  <a:cubicBezTo>
                    <a:pt x="44" y="2182"/>
                    <a:pt x="45" y="2178"/>
                    <a:pt x="48" y="2178"/>
                  </a:cubicBezTo>
                  <a:cubicBezTo>
                    <a:pt x="50" y="2178"/>
                    <a:pt x="51" y="2179"/>
                    <a:pt x="54" y="2180"/>
                  </a:cubicBezTo>
                  <a:cubicBezTo>
                    <a:pt x="54" y="2180"/>
                    <a:pt x="54" y="2180"/>
                    <a:pt x="55" y="2180"/>
                  </a:cubicBezTo>
                  <a:cubicBezTo>
                    <a:pt x="60" y="2180"/>
                    <a:pt x="59" y="2162"/>
                    <a:pt x="63" y="2162"/>
                  </a:cubicBezTo>
                  <a:lnTo>
                    <a:pt x="39" y="2161"/>
                  </a:lnTo>
                  <a:cubicBezTo>
                    <a:pt x="40" y="2140"/>
                    <a:pt x="60" y="2134"/>
                    <a:pt x="59" y="2132"/>
                  </a:cubicBezTo>
                  <a:cubicBezTo>
                    <a:pt x="55" y="2119"/>
                    <a:pt x="43" y="2098"/>
                    <a:pt x="51" y="2080"/>
                  </a:cubicBezTo>
                  <a:cubicBezTo>
                    <a:pt x="57" y="2068"/>
                    <a:pt x="70" y="2015"/>
                    <a:pt x="58" y="2003"/>
                  </a:cubicBezTo>
                  <a:cubicBezTo>
                    <a:pt x="52" y="1997"/>
                    <a:pt x="60" y="1966"/>
                    <a:pt x="55" y="1954"/>
                  </a:cubicBezTo>
                  <a:cubicBezTo>
                    <a:pt x="44" y="1933"/>
                    <a:pt x="63" y="1933"/>
                    <a:pt x="65" y="1920"/>
                  </a:cubicBezTo>
                  <a:cubicBezTo>
                    <a:pt x="68" y="1905"/>
                    <a:pt x="59" y="1897"/>
                    <a:pt x="61" y="1882"/>
                  </a:cubicBezTo>
                  <a:cubicBezTo>
                    <a:pt x="62" y="1872"/>
                    <a:pt x="63" y="1870"/>
                    <a:pt x="65" y="1870"/>
                  </a:cubicBezTo>
                  <a:cubicBezTo>
                    <a:pt x="66" y="1870"/>
                    <a:pt x="68" y="1871"/>
                    <a:pt x="70" y="1872"/>
                  </a:cubicBezTo>
                  <a:cubicBezTo>
                    <a:pt x="71" y="1873"/>
                    <a:pt x="71" y="1873"/>
                    <a:pt x="71" y="1873"/>
                  </a:cubicBezTo>
                  <a:cubicBezTo>
                    <a:pt x="75" y="1873"/>
                    <a:pt x="72" y="1850"/>
                    <a:pt x="71" y="1848"/>
                  </a:cubicBezTo>
                  <a:cubicBezTo>
                    <a:pt x="69" y="1838"/>
                    <a:pt x="72" y="1835"/>
                    <a:pt x="73" y="1829"/>
                  </a:cubicBezTo>
                  <a:cubicBezTo>
                    <a:pt x="78" y="1809"/>
                    <a:pt x="43" y="1827"/>
                    <a:pt x="65" y="1803"/>
                  </a:cubicBezTo>
                  <a:cubicBezTo>
                    <a:pt x="76" y="1791"/>
                    <a:pt x="79" y="1766"/>
                    <a:pt x="73" y="1749"/>
                  </a:cubicBezTo>
                  <a:cubicBezTo>
                    <a:pt x="65" y="1731"/>
                    <a:pt x="64" y="1718"/>
                    <a:pt x="80" y="1707"/>
                  </a:cubicBezTo>
                  <a:cubicBezTo>
                    <a:pt x="89" y="1700"/>
                    <a:pt x="76" y="1655"/>
                    <a:pt x="86" y="1646"/>
                  </a:cubicBezTo>
                  <a:lnTo>
                    <a:pt x="86" y="1646"/>
                  </a:lnTo>
                  <a:cubicBezTo>
                    <a:pt x="86" y="1647"/>
                    <a:pt x="85" y="1647"/>
                    <a:pt x="85" y="1647"/>
                  </a:cubicBezTo>
                  <a:cubicBezTo>
                    <a:pt x="78" y="1647"/>
                    <a:pt x="70" y="1604"/>
                    <a:pt x="77" y="1604"/>
                  </a:cubicBezTo>
                  <a:lnTo>
                    <a:pt x="77" y="1604"/>
                  </a:lnTo>
                  <a:cubicBezTo>
                    <a:pt x="78" y="1604"/>
                    <a:pt x="80" y="1606"/>
                    <a:pt x="82" y="1609"/>
                  </a:cubicBezTo>
                  <a:cubicBezTo>
                    <a:pt x="83" y="1609"/>
                    <a:pt x="84" y="1609"/>
                    <a:pt x="84" y="1609"/>
                  </a:cubicBezTo>
                  <a:cubicBezTo>
                    <a:pt x="98" y="1609"/>
                    <a:pt x="88" y="1582"/>
                    <a:pt x="89" y="1563"/>
                  </a:cubicBezTo>
                  <a:cubicBezTo>
                    <a:pt x="89" y="1552"/>
                    <a:pt x="90" y="1537"/>
                    <a:pt x="94" y="1527"/>
                  </a:cubicBezTo>
                  <a:cubicBezTo>
                    <a:pt x="96" y="1521"/>
                    <a:pt x="98" y="1525"/>
                    <a:pt x="99" y="1516"/>
                  </a:cubicBezTo>
                  <a:cubicBezTo>
                    <a:pt x="101" y="1504"/>
                    <a:pt x="103" y="1463"/>
                    <a:pt x="96" y="1462"/>
                  </a:cubicBezTo>
                  <a:lnTo>
                    <a:pt x="96" y="1462"/>
                  </a:lnTo>
                  <a:cubicBezTo>
                    <a:pt x="98" y="1462"/>
                    <a:pt x="100" y="1463"/>
                    <a:pt x="102" y="1463"/>
                  </a:cubicBezTo>
                  <a:cubicBezTo>
                    <a:pt x="106" y="1463"/>
                    <a:pt x="109" y="1461"/>
                    <a:pt x="111" y="1449"/>
                  </a:cubicBezTo>
                  <a:cubicBezTo>
                    <a:pt x="114" y="1438"/>
                    <a:pt x="107" y="1418"/>
                    <a:pt x="114" y="1415"/>
                  </a:cubicBezTo>
                  <a:cubicBezTo>
                    <a:pt x="114" y="1415"/>
                    <a:pt x="114" y="1403"/>
                    <a:pt x="111" y="1402"/>
                  </a:cubicBezTo>
                  <a:cubicBezTo>
                    <a:pt x="108" y="1401"/>
                    <a:pt x="113" y="1391"/>
                    <a:pt x="114" y="1388"/>
                  </a:cubicBezTo>
                  <a:cubicBezTo>
                    <a:pt x="122" y="1370"/>
                    <a:pt x="132" y="1344"/>
                    <a:pt x="116" y="1340"/>
                  </a:cubicBezTo>
                  <a:lnTo>
                    <a:pt x="116" y="1340"/>
                  </a:lnTo>
                  <a:cubicBezTo>
                    <a:pt x="117" y="1340"/>
                    <a:pt x="118" y="1340"/>
                    <a:pt x="120" y="1340"/>
                  </a:cubicBezTo>
                  <a:cubicBezTo>
                    <a:pt x="125" y="1340"/>
                    <a:pt x="130" y="1338"/>
                    <a:pt x="128" y="1328"/>
                  </a:cubicBezTo>
                  <a:cubicBezTo>
                    <a:pt x="124" y="1315"/>
                    <a:pt x="123" y="1317"/>
                    <a:pt x="126" y="1301"/>
                  </a:cubicBezTo>
                  <a:lnTo>
                    <a:pt x="126" y="1301"/>
                  </a:lnTo>
                  <a:cubicBezTo>
                    <a:pt x="125" y="1305"/>
                    <a:pt x="127" y="1307"/>
                    <a:pt x="130" y="1307"/>
                  </a:cubicBezTo>
                  <a:cubicBezTo>
                    <a:pt x="133" y="1307"/>
                    <a:pt x="137" y="1303"/>
                    <a:pt x="139" y="1295"/>
                  </a:cubicBezTo>
                  <a:cubicBezTo>
                    <a:pt x="142" y="1284"/>
                    <a:pt x="143" y="1271"/>
                    <a:pt x="143" y="1259"/>
                  </a:cubicBezTo>
                  <a:cubicBezTo>
                    <a:pt x="144" y="1235"/>
                    <a:pt x="141" y="1233"/>
                    <a:pt x="131" y="1231"/>
                  </a:cubicBezTo>
                  <a:cubicBezTo>
                    <a:pt x="136" y="1208"/>
                    <a:pt x="137" y="1213"/>
                    <a:pt x="145" y="1207"/>
                  </a:cubicBezTo>
                  <a:cubicBezTo>
                    <a:pt x="145" y="1207"/>
                    <a:pt x="137" y="1194"/>
                    <a:pt x="135" y="1193"/>
                  </a:cubicBezTo>
                  <a:lnTo>
                    <a:pt x="135" y="1193"/>
                  </a:lnTo>
                  <a:cubicBezTo>
                    <a:pt x="136" y="1193"/>
                    <a:pt x="138" y="1194"/>
                    <a:pt x="140" y="1194"/>
                  </a:cubicBezTo>
                  <a:cubicBezTo>
                    <a:pt x="147" y="1194"/>
                    <a:pt x="154" y="1190"/>
                    <a:pt x="162" y="1186"/>
                  </a:cubicBezTo>
                  <a:cubicBezTo>
                    <a:pt x="158" y="1174"/>
                    <a:pt x="156" y="1163"/>
                    <a:pt x="151" y="1153"/>
                  </a:cubicBezTo>
                  <a:cubicBezTo>
                    <a:pt x="144" y="1135"/>
                    <a:pt x="152" y="1112"/>
                    <a:pt x="158" y="1091"/>
                  </a:cubicBezTo>
                  <a:cubicBezTo>
                    <a:pt x="161" y="1080"/>
                    <a:pt x="178" y="1041"/>
                    <a:pt x="169" y="1037"/>
                  </a:cubicBezTo>
                  <a:cubicBezTo>
                    <a:pt x="161" y="1033"/>
                    <a:pt x="153" y="1033"/>
                    <a:pt x="146" y="1032"/>
                  </a:cubicBezTo>
                  <a:cubicBezTo>
                    <a:pt x="148" y="1023"/>
                    <a:pt x="152" y="1021"/>
                    <a:pt x="156" y="1021"/>
                  </a:cubicBezTo>
                  <a:cubicBezTo>
                    <a:pt x="160" y="1021"/>
                    <a:pt x="165" y="1023"/>
                    <a:pt x="167" y="1024"/>
                  </a:cubicBezTo>
                  <a:cubicBezTo>
                    <a:pt x="161" y="1022"/>
                    <a:pt x="176" y="1002"/>
                    <a:pt x="182" y="1002"/>
                  </a:cubicBezTo>
                  <a:cubicBezTo>
                    <a:pt x="182" y="1002"/>
                    <a:pt x="182" y="1002"/>
                    <a:pt x="182" y="1002"/>
                  </a:cubicBezTo>
                  <a:cubicBezTo>
                    <a:pt x="183" y="1002"/>
                    <a:pt x="185" y="1003"/>
                    <a:pt x="187" y="1003"/>
                  </a:cubicBezTo>
                  <a:cubicBezTo>
                    <a:pt x="190" y="1003"/>
                    <a:pt x="194" y="1001"/>
                    <a:pt x="196" y="992"/>
                  </a:cubicBezTo>
                  <a:lnTo>
                    <a:pt x="172" y="987"/>
                  </a:lnTo>
                  <a:lnTo>
                    <a:pt x="172" y="987"/>
                  </a:lnTo>
                  <a:cubicBezTo>
                    <a:pt x="172" y="987"/>
                    <a:pt x="172" y="987"/>
                    <a:pt x="172" y="987"/>
                  </a:cubicBezTo>
                  <a:cubicBezTo>
                    <a:pt x="185" y="987"/>
                    <a:pt x="199" y="929"/>
                    <a:pt x="204" y="908"/>
                  </a:cubicBezTo>
                  <a:lnTo>
                    <a:pt x="204" y="908"/>
                  </a:lnTo>
                  <a:cubicBezTo>
                    <a:pt x="202" y="915"/>
                    <a:pt x="199" y="916"/>
                    <a:pt x="196" y="916"/>
                  </a:cubicBezTo>
                  <a:cubicBezTo>
                    <a:pt x="194" y="916"/>
                    <a:pt x="192" y="916"/>
                    <a:pt x="191" y="915"/>
                  </a:cubicBezTo>
                  <a:cubicBezTo>
                    <a:pt x="198" y="891"/>
                    <a:pt x="221" y="886"/>
                    <a:pt x="216" y="859"/>
                  </a:cubicBezTo>
                  <a:cubicBezTo>
                    <a:pt x="215" y="856"/>
                    <a:pt x="208" y="832"/>
                    <a:pt x="217" y="830"/>
                  </a:cubicBezTo>
                  <a:cubicBezTo>
                    <a:pt x="217" y="830"/>
                    <a:pt x="217" y="830"/>
                    <a:pt x="217" y="830"/>
                  </a:cubicBezTo>
                  <a:cubicBezTo>
                    <a:pt x="220" y="830"/>
                    <a:pt x="224" y="840"/>
                    <a:pt x="227" y="840"/>
                  </a:cubicBezTo>
                  <a:cubicBezTo>
                    <a:pt x="229" y="840"/>
                    <a:pt x="230" y="838"/>
                    <a:pt x="231" y="833"/>
                  </a:cubicBezTo>
                  <a:cubicBezTo>
                    <a:pt x="234" y="814"/>
                    <a:pt x="228" y="806"/>
                    <a:pt x="237" y="784"/>
                  </a:cubicBezTo>
                  <a:cubicBezTo>
                    <a:pt x="243" y="766"/>
                    <a:pt x="250" y="753"/>
                    <a:pt x="254" y="734"/>
                  </a:cubicBezTo>
                  <a:cubicBezTo>
                    <a:pt x="257" y="720"/>
                    <a:pt x="255" y="707"/>
                    <a:pt x="251" y="707"/>
                  </a:cubicBezTo>
                  <a:cubicBezTo>
                    <a:pt x="249" y="707"/>
                    <a:pt x="246" y="711"/>
                    <a:pt x="244" y="721"/>
                  </a:cubicBezTo>
                  <a:cubicBezTo>
                    <a:pt x="247" y="708"/>
                    <a:pt x="248" y="694"/>
                    <a:pt x="254" y="684"/>
                  </a:cubicBezTo>
                  <a:cubicBezTo>
                    <a:pt x="259" y="673"/>
                    <a:pt x="264" y="669"/>
                    <a:pt x="270" y="660"/>
                  </a:cubicBezTo>
                  <a:cubicBezTo>
                    <a:pt x="274" y="655"/>
                    <a:pt x="274" y="647"/>
                    <a:pt x="275" y="641"/>
                  </a:cubicBezTo>
                  <a:cubicBezTo>
                    <a:pt x="275" y="627"/>
                    <a:pt x="270" y="631"/>
                    <a:pt x="264" y="629"/>
                  </a:cubicBezTo>
                  <a:lnTo>
                    <a:pt x="264" y="629"/>
                  </a:lnTo>
                  <a:cubicBezTo>
                    <a:pt x="265" y="636"/>
                    <a:pt x="263" y="640"/>
                    <a:pt x="262" y="640"/>
                  </a:cubicBezTo>
                  <a:cubicBezTo>
                    <a:pt x="261" y="640"/>
                    <a:pt x="259" y="639"/>
                    <a:pt x="259" y="636"/>
                  </a:cubicBezTo>
                  <a:cubicBezTo>
                    <a:pt x="258" y="628"/>
                    <a:pt x="259" y="616"/>
                    <a:pt x="263" y="607"/>
                  </a:cubicBezTo>
                  <a:cubicBezTo>
                    <a:pt x="265" y="603"/>
                    <a:pt x="266" y="602"/>
                    <a:pt x="268" y="602"/>
                  </a:cubicBezTo>
                  <a:cubicBezTo>
                    <a:pt x="271" y="602"/>
                    <a:pt x="274" y="611"/>
                    <a:pt x="278" y="611"/>
                  </a:cubicBezTo>
                  <a:cubicBezTo>
                    <a:pt x="279" y="611"/>
                    <a:pt x="281" y="609"/>
                    <a:pt x="282" y="604"/>
                  </a:cubicBezTo>
                  <a:cubicBezTo>
                    <a:pt x="285" y="595"/>
                    <a:pt x="294" y="551"/>
                    <a:pt x="288" y="551"/>
                  </a:cubicBezTo>
                  <a:lnTo>
                    <a:pt x="288" y="551"/>
                  </a:lnTo>
                  <a:cubicBezTo>
                    <a:pt x="287" y="551"/>
                    <a:pt x="286" y="552"/>
                    <a:pt x="285" y="553"/>
                  </a:cubicBezTo>
                  <a:cubicBezTo>
                    <a:pt x="280" y="558"/>
                    <a:pt x="277" y="562"/>
                    <a:pt x="274" y="562"/>
                  </a:cubicBezTo>
                  <a:cubicBezTo>
                    <a:pt x="273" y="562"/>
                    <a:pt x="272" y="560"/>
                    <a:pt x="271" y="553"/>
                  </a:cubicBezTo>
                  <a:cubicBezTo>
                    <a:pt x="269" y="543"/>
                    <a:pt x="271" y="529"/>
                    <a:pt x="279" y="522"/>
                  </a:cubicBezTo>
                  <a:cubicBezTo>
                    <a:pt x="281" y="519"/>
                    <a:pt x="283" y="518"/>
                    <a:pt x="285" y="518"/>
                  </a:cubicBezTo>
                  <a:cubicBezTo>
                    <a:pt x="293" y="518"/>
                    <a:pt x="302" y="533"/>
                    <a:pt x="305" y="533"/>
                  </a:cubicBezTo>
                  <a:cubicBezTo>
                    <a:pt x="305" y="533"/>
                    <a:pt x="306" y="533"/>
                    <a:pt x="306" y="532"/>
                  </a:cubicBezTo>
                  <a:cubicBezTo>
                    <a:pt x="311" y="522"/>
                    <a:pt x="315" y="508"/>
                    <a:pt x="315" y="498"/>
                  </a:cubicBezTo>
                  <a:cubicBezTo>
                    <a:pt x="315" y="485"/>
                    <a:pt x="307" y="493"/>
                    <a:pt x="306" y="481"/>
                  </a:cubicBezTo>
                  <a:cubicBezTo>
                    <a:pt x="305" y="460"/>
                    <a:pt x="327" y="473"/>
                    <a:pt x="328" y="454"/>
                  </a:cubicBezTo>
                  <a:cubicBezTo>
                    <a:pt x="329" y="436"/>
                    <a:pt x="323" y="427"/>
                    <a:pt x="315" y="425"/>
                  </a:cubicBezTo>
                  <a:lnTo>
                    <a:pt x="315" y="425"/>
                  </a:lnTo>
                  <a:cubicBezTo>
                    <a:pt x="319" y="426"/>
                    <a:pt x="323" y="429"/>
                    <a:pt x="328" y="429"/>
                  </a:cubicBezTo>
                  <a:cubicBezTo>
                    <a:pt x="330" y="429"/>
                    <a:pt x="332" y="429"/>
                    <a:pt x="334" y="427"/>
                  </a:cubicBezTo>
                  <a:cubicBezTo>
                    <a:pt x="343" y="421"/>
                    <a:pt x="358" y="402"/>
                    <a:pt x="358" y="385"/>
                  </a:cubicBezTo>
                  <a:cubicBezTo>
                    <a:pt x="359" y="384"/>
                    <a:pt x="358" y="383"/>
                    <a:pt x="358" y="383"/>
                  </a:cubicBezTo>
                  <a:cubicBezTo>
                    <a:pt x="356" y="383"/>
                    <a:pt x="353" y="386"/>
                    <a:pt x="351" y="386"/>
                  </a:cubicBezTo>
                  <a:cubicBezTo>
                    <a:pt x="349" y="386"/>
                    <a:pt x="348" y="384"/>
                    <a:pt x="348" y="380"/>
                  </a:cubicBezTo>
                  <a:cubicBezTo>
                    <a:pt x="348" y="371"/>
                    <a:pt x="353" y="357"/>
                    <a:pt x="358" y="348"/>
                  </a:cubicBezTo>
                  <a:cubicBezTo>
                    <a:pt x="362" y="337"/>
                    <a:pt x="371" y="330"/>
                    <a:pt x="373" y="321"/>
                  </a:cubicBezTo>
                  <a:cubicBezTo>
                    <a:pt x="378" y="304"/>
                    <a:pt x="366" y="301"/>
                    <a:pt x="376" y="287"/>
                  </a:cubicBezTo>
                  <a:cubicBezTo>
                    <a:pt x="381" y="279"/>
                    <a:pt x="394" y="282"/>
                    <a:pt x="393" y="268"/>
                  </a:cubicBezTo>
                  <a:cubicBezTo>
                    <a:pt x="393" y="254"/>
                    <a:pt x="381" y="251"/>
                    <a:pt x="390" y="230"/>
                  </a:cubicBezTo>
                  <a:lnTo>
                    <a:pt x="390" y="230"/>
                  </a:lnTo>
                  <a:lnTo>
                    <a:pt x="396" y="233"/>
                  </a:lnTo>
                  <a:cubicBezTo>
                    <a:pt x="397" y="232"/>
                    <a:pt x="397" y="232"/>
                    <a:pt x="398" y="232"/>
                  </a:cubicBezTo>
                  <a:cubicBezTo>
                    <a:pt x="400" y="232"/>
                    <a:pt x="401" y="234"/>
                    <a:pt x="399" y="240"/>
                  </a:cubicBezTo>
                  <a:cubicBezTo>
                    <a:pt x="399" y="240"/>
                    <a:pt x="399" y="240"/>
                    <a:pt x="399" y="240"/>
                  </a:cubicBezTo>
                  <a:cubicBezTo>
                    <a:pt x="401" y="240"/>
                    <a:pt x="409" y="204"/>
                    <a:pt x="412" y="199"/>
                  </a:cubicBezTo>
                  <a:cubicBezTo>
                    <a:pt x="417" y="188"/>
                    <a:pt x="425" y="185"/>
                    <a:pt x="428" y="175"/>
                  </a:cubicBezTo>
                  <a:cubicBezTo>
                    <a:pt x="433" y="164"/>
                    <a:pt x="431" y="161"/>
                    <a:pt x="439" y="149"/>
                  </a:cubicBezTo>
                  <a:cubicBezTo>
                    <a:pt x="447" y="137"/>
                    <a:pt x="450" y="133"/>
                    <a:pt x="460" y="125"/>
                  </a:cubicBezTo>
                  <a:cubicBezTo>
                    <a:pt x="475" y="115"/>
                    <a:pt x="471" y="101"/>
                    <a:pt x="484" y="89"/>
                  </a:cubicBezTo>
                  <a:cubicBezTo>
                    <a:pt x="497" y="78"/>
                    <a:pt x="509" y="85"/>
                    <a:pt x="522" y="77"/>
                  </a:cubicBezTo>
                  <a:cubicBezTo>
                    <a:pt x="532" y="71"/>
                    <a:pt x="534" y="60"/>
                    <a:pt x="543" y="54"/>
                  </a:cubicBezTo>
                  <a:cubicBezTo>
                    <a:pt x="546" y="52"/>
                    <a:pt x="549" y="51"/>
                    <a:pt x="551" y="51"/>
                  </a:cubicBezTo>
                  <a:cubicBezTo>
                    <a:pt x="560" y="51"/>
                    <a:pt x="560" y="65"/>
                    <a:pt x="562" y="68"/>
                  </a:cubicBezTo>
                  <a:cubicBezTo>
                    <a:pt x="569" y="61"/>
                    <a:pt x="575" y="55"/>
                    <a:pt x="582" y="47"/>
                  </a:cubicBezTo>
                  <a:cubicBezTo>
                    <a:pt x="587" y="41"/>
                    <a:pt x="591" y="39"/>
                    <a:pt x="593" y="39"/>
                  </a:cubicBezTo>
                  <a:cubicBezTo>
                    <a:pt x="598" y="39"/>
                    <a:pt x="599" y="46"/>
                    <a:pt x="599" y="51"/>
                  </a:cubicBezTo>
                  <a:lnTo>
                    <a:pt x="599" y="51"/>
                  </a:lnTo>
                  <a:cubicBezTo>
                    <a:pt x="600" y="37"/>
                    <a:pt x="641" y="48"/>
                    <a:pt x="642" y="39"/>
                  </a:cubicBezTo>
                  <a:cubicBezTo>
                    <a:pt x="651" y="46"/>
                    <a:pt x="659" y="52"/>
                    <a:pt x="672" y="57"/>
                  </a:cubicBezTo>
                  <a:cubicBezTo>
                    <a:pt x="673" y="55"/>
                    <a:pt x="674" y="54"/>
                    <a:pt x="676" y="54"/>
                  </a:cubicBezTo>
                  <a:cubicBezTo>
                    <a:pt x="680" y="54"/>
                    <a:pt x="685" y="56"/>
                    <a:pt x="692" y="58"/>
                  </a:cubicBezTo>
                  <a:cubicBezTo>
                    <a:pt x="707" y="65"/>
                    <a:pt x="720" y="60"/>
                    <a:pt x="734" y="68"/>
                  </a:cubicBezTo>
                  <a:cubicBezTo>
                    <a:pt x="737" y="69"/>
                    <a:pt x="748" y="104"/>
                    <a:pt x="760" y="104"/>
                  </a:cubicBezTo>
                  <a:cubicBezTo>
                    <a:pt x="761" y="104"/>
                    <a:pt x="761" y="104"/>
                    <a:pt x="762" y="104"/>
                  </a:cubicBezTo>
                  <a:cubicBezTo>
                    <a:pt x="766" y="104"/>
                    <a:pt x="765" y="86"/>
                    <a:pt x="770" y="86"/>
                  </a:cubicBezTo>
                  <a:cubicBezTo>
                    <a:pt x="771" y="86"/>
                    <a:pt x="773" y="88"/>
                    <a:pt x="777" y="93"/>
                  </a:cubicBezTo>
                  <a:cubicBezTo>
                    <a:pt x="784" y="104"/>
                    <a:pt x="783" y="109"/>
                    <a:pt x="798" y="113"/>
                  </a:cubicBezTo>
                  <a:cubicBezTo>
                    <a:pt x="798" y="113"/>
                    <a:pt x="801" y="113"/>
                    <a:pt x="805" y="113"/>
                  </a:cubicBezTo>
                  <a:cubicBezTo>
                    <a:pt x="808" y="113"/>
                    <a:pt x="812" y="113"/>
                    <a:pt x="812" y="114"/>
                  </a:cubicBezTo>
                  <a:cubicBezTo>
                    <a:pt x="814" y="123"/>
                    <a:pt x="789" y="118"/>
                    <a:pt x="792" y="125"/>
                  </a:cubicBezTo>
                  <a:cubicBezTo>
                    <a:pt x="793" y="128"/>
                    <a:pt x="805" y="130"/>
                    <a:pt x="805" y="130"/>
                  </a:cubicBezTo>
                  <a:cubicBezTo>
                    <a:pt x="813" y="133"/>
                    <a:pt x="816" y="137"/>
                    <a:pt x="824" y="144"/>
                  </a:cubicBezTo>
                  <a:cubicBezTo>
                    <a:pt x="822" y="142"/>
                    <a:pt x="820" y="142"/>
                    <a:pt x="819" y="142"/>
                  </a:cubicBezTo>
                  <a:cubicBezTo>
                    <a:pt x="817" y="142"/>
                    <a:pt x="816" y="145"/>
                    <a:pt x="814" y="146"/>
                  </a:cubicBezTo>
                  <a:lnTo>
                    <a:pt x="814" y="146"/>
                  </a:lnTo>
                  <a:cubicBezTo>
                    <a:pt x="815" y="146"/>
                    <a:pt x="815" y="146"/>
                    <a:pt x="816" y="146"/>
                  </a:cubicBezTo>
                  <a:cubicBezTo>
                    <a:pt x="820" y="146"/>
                    <a:pt x="827" y="157"/>
                    <a:pt x="832" y="162"/>
                  </a:cubicBezTo>
                  <a:cubicBezTo>
                    <a:pt x="834" y="161"/>
                    <a:pt x="834" y="160"/>
                    <a:pt x="836" y="160"/>
                  </a:cubicBezTo>
                  <a:cubicBezTo>
                    <a:pt x="837" y="160"/>
                    <a:pt x="837" y="160"/>
                    <a:pt x="839" y="161"/>
                  </a:cubicBezTo>
                  <a:cubicBezTo>
                    <a:pt x="849" y="168"/>
                    <a:pt x="862" y="182"/>
                    <a:pt x="858" y="187"/>
                  </a:cubicBezTo>
                  <a:cubicBezTo>
                    <a:pt x="852" y="194"/>
                    <a:pt x="870" y="217"/>
                    <a:pt x="877" y="217"/>
                  </a:cubicBezTo>
                  <a:cubicBezTo>
                    <a:pt x="878" y="217"/>
                    <a:pt x="878" y="216"/>
                    <a:pt x="879" y="216"/>
                  </a:cubicBezTo>
                  <a:cubicBezTo>
                    <a:pt x="886" y="222"/>
                    <a:pt x="896" y="242"/>
                    <a:pt x="903" y="242"/>
                  </a:cubicBezTo>
                  <a:cubicBezTo>
                    <a:pt x="904" y="242"/>
                    <a:pt x="904" y="242"/>
                    <a:pt x="905" y="241"/>
                  </a:cubicBezTo>
                  <a:cubicBezTo>
                    <a:pt x="915" y="267"/>
                    <a:pt x="930" y="327"/>
                    <a:pt x="958" y="337"/>
                  </a:cubicBezTo>
                  <a:cubicBezTo>
                    <a:pt x="924" y="350"/>
                    <a:pt x="988" y="365"/>
                    <a:pt x="989" y="379"/>
                  </a:cubicBezTo>
                  <a:cubicBezTo>
                    <a:pt x="990" y="392"/>
                    <a:pt x="980" y="403"/>
                    <a:pt x="998" y="419"/>
                  </a:cubicBezTo>
                  <a:cubicBezTo>
                    <a:pt x="1002" y="423"/>
                    <a:pt x="1029" y="435"/>
                    <a:pt x="1032" y="435"/>
                  </a:cubicBezTo>
                  <a:cubicBezTo>
                    <a:pt x="1032" y="435"/>
                    <a:pt x="1032" y="435"/>
                    <a:pt x="1032" y="435"/>
                  </a:cubicBezTo>
                  <a:lnTo>
                    <a:pt x="1032" y="435"/>
                  </a:lnTo>
                  <a:cubicBezTo>
                    <a:pt x="1031" y="447"/>
                    <a:pt x="1016" y="439"/>
                    <a:pt x="1033" y="466"/>
                  </a:cubicBezTo>
                  <a:cubicBezTo>
                    <a:pt x="1037" y="471"/>
                    <a:pt x="1039" y="473"/>
                    <a:pt x="1041" y="473"/>
                  </a:cubicBezTo>
                  <a:cubicBezTo>
                    <a:pt x="1042" y="473"/>
                    <a:pt x="1044" y="472"/>
                    <a:pt x="1045" y="472"/>
                  </a:cubicBezTo>
                  <a:cubicBezTo>
                    <a:pt x="1047" y="472"/>
                    <a:pt x="1049" y="474"/>
                    <a:pt x="1053" y="481"/>
                  </a:cubicBezTo>
                  <a:cubicBezTo>
                    <a:pt x="1049" y="483"/>
                    <a:pt x="1035" y="484"/>
                    <a:pt x="1037" y="495"/>
                  </a:cubicBezTo>
                  <a:cubicBezTo>
                    <a:pt x="1038" y="504"/>
                    <a:pt x="1048" y="522"/>
                    <a:pt x="1055" y="522"/>
                  </a:cubicBezTo>
                  <a:cubicBezTo>
                    <a:pt x="1055" y="522"/>
                    <a:pt x="1056" y="522"/>
                    <a:pt x="1056" y="522"/>
                  </a:cubicBezTo>
                  <a:cubicBezTo>
                    <a:pt x="1056" y="522"/>
                    <a:pt x="1056" y="521"/>
                    <a:pt x="1057" y="521"/>
                  </a:cubicBezTo>
                  <a:cubicBezTo>
                    <a:pt x="1062" y="521"/>
                    <a:pt x="1080" y="554"/>
                    <a:pt x="1083" y="559"/>
                  </a:cubicBezTo>
                  <a:cubicBezTo>
                    <a:pt x="1088" y="570"/>
                    <a:pt x="1106" y="599"/>
                    <a:pt x="1102" y="608"/>
                  </a:cubicBezTo>
                  <a:cubicBezTo>
                    <a:pt x="1098" y="619"/>
                    <a:pt x="1100" y="634"/>
                    <a:pt x="1116" y="652"/>
                  </a:cubicBezTo>
                  <a:cubicBezTo>
                    <a:pt x="1124" y="660"/>
                    <a:pt x="1130" y="658"/>
                    <a:pt x="1138" y="670"/>
                  </a:cubicBezTo>
                  <a:cubicBezTo>
                    <a:pt x="1145" y="681"/>
                    <a:pt x="1149" y="695"/>
                    <a:pt x="1152" y="708"/>
                  </a:cubicBezTo>
                  <a:cubicBezTo>
                    <a:pt x="1153" y="710"/>
                    <a:pt x="1170" y="757"/>
                    <a:pt x="1173" y="757"/>
                  </a:cubicBezTo>
                  <a:cubicBezTo>
                    <a:pt x="1173" y="757"/>
                    <a:pt x="1173" y="757"/>
                    <a:pt x="1173" y="756"/>
                  </a:cubicBezTo>
                  <a:cubicBezTo>
                    <a:pt x="1174" y="754"/>
                    <a:pt x="1175" y="752"/>
                    <a:pt x="1177" y="752"/>
                  </a:cubicBezTo>
                  <a:cubicBezTo>
                    <a:pt x="1184" y="752"/>
                    <a:pt x="1194" y="790"/>
                    <a:pt x="1200" y="803"/>
                  </a:cubicBezTo>
                  <a:cubicBezTo>
                    <a:pt x="1205" y="815"/>
                    <a:pt x="1211" y="828"/>
                    <a:pt x="1218" y="839"/>
                  </a:cubicBezTo>
                  <a:cubicBezTo>
                    <a:pt x="1221" y="846"/>
                    <a:pt x="1223" y="848"/>
                    <a:pt x="1224" y="848"/>
                  </a:cubicBezTo>
                  <a:cubicBezTo>
                    <a:pt x="1224" y="848"/>
                    <a:pt x="1225" y="846"/>
                    <a:pt x="1225" y="845"/>
                  </a:cubicBezTo>
                  <a:cubicBezTo>
                    <a:pt x="1225" y="844"/>
                    <a:pt x="1226" y="844"/>
                    <a:pt x="1226" y="844"/>
                  </a:cubicBezTo>
                  <a:cubicBezTo>
                    <a:pt x="1227" y="844"/>
                    <a:pt x="1234" y="866"/>
                    <a:pt x="1235" y="867"/>
                  </a:cubicBezTo>
                  <a:cubicBezTo>
                    <a:pt x="1238" y="875"/>
                    <a:pt x="1243" y="883"/>
                    <a:pt x="1248" y="891"/>
                  </a:cubicBezTo>
                  <a:cubicBezTo>
                    <a:pt x="1253" y="899"/>
                    <a:pt x="1273" y="922"/>
                    <a:pt x="1266" y="927"/>
                  </a:cubicBezTo>
                  <a:cubicBezTo>
                    <a:pt x="1259" y="931"/>
                    <a:pt x="1268" y="954"/>
                    <a:pt x="1277" y="967"/>
                  </a:cubicBezTo>
                  <a:cubicBezTo>
                    <a:pt x="1280" y="972"/>
                    <a:pt x="1282" y="973"/>
                    <a:pt x="1284" y="973"/>
                  </a:cubicBezTo>
                  <a:cubicBezTo>
                    <a:pt x="1285" y="973"/>
                    <a:pt x="1287" y="972"/>
                    <a:pt x="1288" y="972"/>
                  </a:cubicBezTo>
                  <a:cubicBezTo>
                    <a:pt x="1290" y="972"/>
                    <a:pt x="1292" y="974"/>
                    <a:pt x="1295" y="981"/>
                  </a:cubicBezTo>
                  <a:cubicBezTo>
                    <a:pt x="1290" y="983"/>
                    <a:pt x="1284" y="982"/>
                    <a:pt x="1291" y="997"/>
                  </a:cubicBezTo>
                  <a:cubicBezTo>
                    <a:pt x="1293" y="1001"/>
                    <a:pt x="1295" y="1003"/>
                    <a:pt x="1296" y="1003"/>
                  </a:cubicBezTo>
                  <a:cubicBezTo>
                    <a:pt x="1302" y="1003"/>
                    <a:pt x="1304" y="967"/>
                    <a:pt x="1300" y="956"/>
                  </a:cubicBezTo>
                  <a:cubicBezTo>
                    <a:pt x="1295" y="941"/>
                    <a:pt x="1281" y="920"/>
                    <a:pt x="1289" y="916"/>
                  </a:cubicBezTo>
                  <a:cubicBezTo>
                    <a:pt x="1287" y="907"/>
                    <a:pt x="1271" y="884"/>
                    <a:pt x="1279" y="880"/>
                  </a:cubicBezTo>
                  <a:lnTo>
                    <a:pt x="1279" y="880"/>
                  </a:lnTo>
                  <a:cubicBezTo>
                    <a:pt x="1276" y="881"/>
                    <a:pt x="1271" y="892"/>
                    <a:pt x="1266" y="892"/>
                  </a:cubicBezTo>
                  <a:cubicBezTo>
                    <a:pt x="1264" y="892"/>
                    <a:pt x="1262" y="890"/>
                    <a:pt x="1260" y="887"/>
                  </a:cubicBezTo>
                  <a:cubicBezTo>
                    <a:pt x="1254" y="874"/>
                    <a:pt x="1258" y="848"/>
                    <a:pt x="1248" y="837"/>
                  </a:cubicBezTo>
                  <a:cubicBezTo>
                    <a:pt x="1247" y="836"/>
                    <a:pt x="1247" y="836"/>
                    <a:pt x="1246" y="836"/>
                  </a:cubicBezTo>
                  <a:cubicBezTo>
                    <a:pt x="1244" y="836"/>
                    <a:pt x="1243" y="841"/>
                    <a:pt x="1242" y="843"/>
                  </a:cubicBezTo>
                  <a:cubicBezTo>
                    <a:pt x="1242" y="843"/>
                    <a:pt x="1241" y="843"/>
                    <a:pt x="1241" y="843"/>
                  </a:cubicBezTo>
                  <a:cubicBezTo>
                    <a:pt x="1236" y="843"/>
                    <a:pt x="1229" y="830"/>
                    <a:pt x="1226" y="823"/>
                  </a:cubicBezTo>
                  <a:cubicBezTo>
                    <a:pt x="1222" y="813"/>
                    <a:pt x="1214" y="793"/>
                    <a:pt x="1221" y="793"/>
                  </a:cubicBezTo>
                  <a:cubicBezTo>
                    <a:pt x="1222" y="793"/>
                    <a:pt x="1223" y="794"/>
                    <a:pt x="1224" y="794"/>
                  </a:cubicBezTo>
                  <a:cubicBezTo>
                    <a:pt x="1232" y="797"/>
                    <a:pt x="1246" y="824"/>
                    <a:pt x="1252" y="824"/>
                  </a:cubicBezTo>
                  <a:cubicBezTo>
                    <a:pt x="1254" y="824"/>
                    <a:pt x="1254" y="823"/>
                    <a:pt x="1255" y="821"/>
                  </a:cubicBezTo>
                  <a:cubicBezTo>
                    <a:pt x="1260" y="807"/>
                    <a:pt x="1249" y="791"/>
                    <a:pt x="1238" y="789"/>
                  </a:cubicBezTo>
                  <a:cubicBezTo>
                    <a:pt x="1225" y="786"/>
                    <a:pt x="1202" y="731"/>
                    <a:pt x="1210" y="722"/>
                  </a:cubicBezTo>
                  <a:lnTo>
                    <a:pt x="1210" y="722"/>
                  </a:lnTo>
                  <a:cubicBezTo>
                    <a:pt x="1208" y="723"/>
                    <a:pt x="1205" y="726"/>
                    <a:pt x="1202" y="726"/>
                  </a:cubicBezTo>
                  <a:cubicBezTo>
                    <a:pt x="1200" y="726"/>
                    <a:pt x="1198" y="725"/>
                    <a:pt x="1197" y="722"/>
                  </a:cubicBezTo>
                  <a:cubicBezTo>
                    <a:pt x="1192" y="713"/>
                    <a:pt x="1183" y="696"/>
                    <a:pt x="1177" y="696"/>
                  </a:cubicBezTo>
                  <a:cubicBezTo>
                    <a:pt x="1176" y="696"/>
                    <a:pt x="1176" y="696"/>
                    <a:pt x="1176" y="696"/>
                  </a:cubicBezTo>
                  <a:cubicBezTo>
                    <a:pt x="1190" y="690"/>
                    <a:pt x="1146" y="607"/>
                    <a:pt x="1135" y="589"/>
                  </a:cubicBezTo>
                  <a:cubicBezTo>
                    <a:pt x="1115" y="552"/>
                    <a:pt x="1096" y="534"/>
                    <a:pt x="1071" y="514"/>
                  </a:cubicBezTo>
                  <a:lnTo>
                    <a:pt x="1071" y="514"/>
                  </a:lnTo>
                  <a:cubicBezTo>
                    <a:pt x="1074" y="516"/>
                    <a:pt x="1088" y="526"/>
                    <a:pt x="1094" y="526"/>
                  </a:cubicBezTo>
                  <a:cubicBezTo>
                    <a:pt x="1096" y="526"/>
                    <a:pt x="1097" y="525"/>
                    <a:pt x="1096" y="522"/>
                  </a:cubicBezTo>
                  <a:cubicBezTo>
                    <a:pt x="1096" y="522"/>
                    <a:pt x="1087" y="509"/>
                    <a:pt x="1087" y="509"/>
                  </a:cubicBezTo>
                  <a:cubicBezTo>
                    <a:pt x="1084" y="503"/>
                    <a:pt x="1087" y="509"/>
                    <a:pt x="1089" y="503"/>
                  </a:cubicBezTo>
                  <a:cubicBezTo>
                    <a:pt x="1092" y="495"/>
                    <a:pt x="1089" y="483"/>
                    <a:pt x="1081" y="483"/>
                  </a:cubicBezTo>
                  <a:cubicBezTo>
                    <a:pt x="1080" y="483"/>
                    <a:pt x="1079" y="483"/>
                    <a:pt x="1078" y="483"/>
                  </a:cubicBezTo>
                  <a:cubicBezTo>
                    <a:pt x="1075" y="484"/>
                    <a:pt x="1074" y="485"/>
                    <a:pt x="1072" y="485"/>
                  </a:cubicBezTo>
                  <a:cubicBezTo>
                    <a:pt x="1070" y="485"/>
                    <a:pt x="1068" y="483"/>
                    <a:pt x="1063" y="474"/>
                  </a:cubicBezTo>
                  <a:cubicBezTo>
                    <a:pt x="1059" y="467"/>
                    <a:pt x="1053" y="458"/>
                    <a:pt x="1051" y="450"/>
                  </a:cubicBezTo>
                  <a:cubicBezTo>
                    <a:pt x="1048" y="444"/>
                    <a:pt x="1053" y="443"/>
                    <a:pt x="1051" y="440"/>
                  </a:cubicBezTo>
                  <a:lnTo>
                    <a:pt x="1031" y="401"/>
                  </a:lnTo>
                  <a:cubicBezTo>
                    <a:pt x="1026" y="393"/>
                    <a:pt x="1022" y="390"/>
                    <a:pt x="1018" y="390"/>
                  </a:cubicBezTo>
                  <a:cubicBezTo>
                    <a:pt x="1011" y="390"/>
                    <a:pt x="1007" y="398"/>
                    <a:pt x="1009" y="402"/>
                  </a:cubicBezTo>
                  <a:lnTo>
                    <a:pt x="1009" y="402"/>
                  </a:lnTo>
                  <a:cubicBezTo>
                    <a:pt x="1003" y="390"/>
                    <a:pt x="1004" y="357"/>
                    <a:pt x="1002" y="344"/>
                  </a:cubicBezTo>
                  <a:cubicBezTo>
                    <a:pt x="1000" y="336"/>
                    <a:pt x="998" y="328"/>
                    <a:pt x="996" y="328"/>
                  </a:cubicBezTo>
                  <a:cubicBezTo>
                    <a:pt x="995" y="328"/>
                    <a:pt x="994" y="331"/>
                    <a:pt x="994" y="337"/>
                  </a:cubicBezTo>
                  <a:cubicBezTo>
                    <a:pt x="994" y="342"/>
                    <a:pt x="993" y="351"/>
                    <a:pt x="990" y="351"/>
                  </a:cubicBezTo>
                  <a:cubicBezTo>
                    <a:pt x="988" y="351"/>
                    <a:pt x="986" y="348"/>
                    <a:pt x="984" y="339"/>
                  </a:cubicBezTo>
                  <a:cubicBezTo>
                    <a:pt x="980" y="326"/>
                    <a:pt x="977" y="315"/>
                    <a:pt x="976" y="303"/>
                  </a:cubicBezTo>
                  <a:cubicBezTo>
                    <a:pt x="976" y="302"/>
                    <a:pt x="976" y="295"/>
                    <a:pt x="974" y="292"/>
                  </a:cubicBezTo>
                  <a:lnTo>
                    <a:pt x="974" y="292"/>
                  </a:lnTo>
                  <a:cubicBezTo>
                    <a:pt x="976" y="295"/>
                    <a:pt x="968" y="304"/>
                    <a:pt x="964" y="304"/>
                  </a:cubicBezTo>
                  <a:cubicBezTo>
                    <a:pt x="963" y="304"/>
                    <a:pt x="963" y="304"/>
                    <a:pt x="963" y="304"/>
                  </a:cubicBezTo>
                  <a:cubicBezTo>
                    <a:pt x="958" y="302"/>
                    <a:pt x="957" y="270"/>
                    <a:pt x="957" y="267"/>
                  </a:cubicBezTo>
                  <a:cubicBezTo>
                    <a:pt x="956" y="255"/>
                    <a:pt x="955" y="250"/>
                    <a:pt x="954" y="250"/>
                  </a:cubicBezTo>
                  <a:cubicBezTo>
                    <a:pt x="951" y="250"/>
                    <a:pt x="949" y="282"/>
                    <a:pt x="948" y="282"/>
                  </a:cubicBezTo>
                  <a:cubicBezTo>
                    <a:pt x="948" y="282"/>
                    <a:pt x="948" y="282"/>
                    <a:pt x="948" y="281"/>
                  </a:cubicBezTo>
                  <a:cubicBezTo>
                    <a:pt x="942" y="277"/>
                    <a:pt x="939" y="240"/>
                    <a:pt x="930" y="240"/>
                  </a:cubicBezTo>
                  <a:cubicBezTo>
                    <a:pt x="930" y="240"/>
                    <a:pt x="929" y="240"/>
                    <a:pt x="929" y="240"/>
                  </a:cubicBezTo>
                  <a:cubicBezTo>
                    <a:pt x="939" y="233"/>
                    <a:pt x="881" y="165"/>
                    <a:pt x="869" y="155"/>
                  </a:cubicBezTo>
                  <a:cubicBezTo>
                    <a:pt x="855" y="139"/>
                    <a:pt x="843" y="132"/>
                    <a:pt x="828" y="121"/>
                  </a:cubicBezTo>
                  <a:cubicBezTo>
                    <a:pt x="819" y="112"/>
                    <a:pt x="818" y="98"/>
                    <a:pt x="807" y="95"/>
                  </a:cubicBezTo>
                  <a:cubicBezTo>
                    <a:pt x="802" y="92"/>
                    <a:pt x="785" y="90"/>
                    <a:pt x="779" y="86"/>
                  </a:cubicBezTo>
                  <a:lnTo>
                    <a:pt x="779" y="86"/>
                  </a:lnTo>
                  <a:cubicBezTo>
                    <a:pt x="779" y="86"/>
                    <a:pt x="780" y="86"/>
                    <a:pt x="781" y="86"/>
                  </a:cubicBezTo>
                  <a:cubicBezTo>
                    <a:pt x="789" y="86"/>
                    <a:pt x="818" y="83"/>
                    <a:pt x="792" y="75"/>
                  </a:cubicBezTo>
                  <a:cubicBezTo>
                    <a:pt x="783" y="72"/>
                    <a:pt x="771" y="63"/>
                    <a:pt x="763" y="63"/>
                  </a:cubicBezTo>
                  <a:cubicBezTo>
                    <a:pt x="761" y="63"/>
                    <a:pt x="760" y="64"/>
                    <a:pt x="758" y="65"/>
                  </a:cubicBezTo>
                  <a:cubicBezTo>
                    <a:pt x="758" y="66"/>
                    <a:pt x="757" y="66"/>
                    <a:pt x="756" y="66"/>
                  </a:cubicBezTo>
                  <a:cubicBezTo>
                    <a:pt x="751" y="66"/>
                    <a:pt x="742" y="56"/>
                    <a:pt x="737" y="56"/>
                  </a:cubicBezTo>
                  <a:cubicBezTo>
                    <a:pt x="736" y="56"/>
                    <a:pt x="735" y="56"/>
                    <a:pt x="735" y="57"/>
                  </a:cubicBezTo>
                  <a:cubicBezTo>
                    <a:pt x="739" y="50"/>
                    <a:pt x="740" y="41"/>
                    <a:pt x="722" y="31"/>
                  </a:cubicBezTo>
                  <a:cubicBezTo>
                    <a:pt x="720" y="30"/>
                    <a:pt x="718" y="29"/>
                    <a:pt x="715" y="29"/>
                  </a:cubicBezTo>
                  <a:cubicBezTo>
                    <a:pt x="705" y="29"/>
                    <a:pt x="694" y="41"/>
                    <a:pt x="681" y="41"/>
                  </a:cubicBezTo>
                  <a:cubicBezTo>
                    <a:pt x="645" y="41"/>
                    <a:pt x="647" y="11"/>
                    <a:pt x="6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7"/>
            <p:cNvSpPr/>
            <p:nvPr/>
          </p:nvSpPr>
          <p:spPr>
            <a:xfrm>
              <a:off x="7719355" y="3136022"/>
              <a:ext cx="410217" cy="893387"/>
            </a:xfrm>
            <a:custGeom>
              <a:rect b="b" l="l" r="r" t="t"/>
              <a:pathLst>
                <a:path extrusionOk="0" h="6553" w="3009">
                  <a:moveTo>
                    <a:pt x="1094" y="204"/>
                  </a:moveTo>
                  <a:cubicBezTo>
                    <a:pt x="1202" y="204"/>
                    <a:pt x="1319" y="359"/>
                    <a:pt x="1377" y="461"/>
                  </a:cubicBezTo>
                  <a:cubicBezTo>
                    <a:pt x="2352" y="2203"/>
                    <a:pt x="2791" y="4252"/>
                    <a:pt x="2615" y="6240"/>
                  </a:cubicBezTo>
                  <a:lnTo>
                    <a:pt x="2049" y="6340"/>
                  </a:lnTo>
                  <a:cubicBezTo>
                    <a:pt x="666" y="4736"/>
                    <a:pt x="223" y="2418"/>
                    <a:pt x="919" y="417"/>
                  </a:cubicBezTo>
                  <a:cubicBezTo>
                    <a:pt x="950" y="327"/>
                    <a:pt x="988" y="240"/>
                    <a:pt x="1051" y="213"/>
                  </a:cubicBezTo>
                  <a:cubicBezTo>
                    <a:pt x="1065" y="207"/>
                    <a:pt x="1079" y="204"/>
                    <a:pt x="1094" y="204"/>
                  </a:cubicBezTo>
                  <a:close/>
                  <a:moveTo>
                    <a:pt x="1093" y="0"/>
                  </a:moveTo>
                  <a:cubicBezTo>
                    <a:pt x="1052" y="0"/>
                    <a:pt x="1011" y="8"/>
                    <a:pt x="971" y="25"/>
                  </a:cubicBezTo>
                  <a:cubicBezTo>
                    <a:pt x="816" y="92"/>
                    <a:pt x="755" y="265"/>
                    <a:pt x="726" y="349"/>
                  </a:cubicBezTo>
                  <a:cubicBezTo>
                    <a:pt x="0" y="2437"/>
                    <a:pt x="473" y="4858"/>
                    <a:pt x="1933" y="6517"/>
                  </a:cubicBezTo>
                  <a:cubicBezTo>
                    <a:pt x="1953" y="6540"/>
                    <a:pt x="1981" y="6552"/>
                    <a:pt x="2010" y="6552"/>
                  </a:cubicBezTo>
                  <a:cubicBezTo>
                    <a:pt x="2016" y="6552"/>
                    <a:pt x="2021" y="6551"/>
                    <a:pt x="2027" y="6550"/>
                  </a:cubicBezTo>
                  <a:lnTo>
                    <a:pt x="2727" y="6428"/>
                  </a:lnTo>
                  <a:cubicBezTo>
                    <a:pt x="2772" y="6420"/>
                    <a:pt x="2806" y="6383"/>
                    <a:pt x="2811" y="6337"/>
                  </a:cubicBezTo>
                  <a:cubicBezTo>
                    <a:pt x="3009" y="4284"/>
                    <a:pt x="2563" y="2162"/>
                    <a:pt x="1555" y="362"/>
                  </a:cubicBezTo>
                  <a:cubicBezTo>
                    <a:pt x="1425" y="129"/>
                    <a:pt x="1256" y="0"/>
                    <a:pt x="10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7"/>
            <p:cNvSpPr/>
            <p:nvPr/>
          </p:nvSpPr>
          <p:spPr>
            <a:xfrm>
              <a:off x="8088673" y="3994371"/>
              <a:ext cx="273" cy="8725"/>
            </a:xfrm>
            <a:custGeom>
              <a:rect b="b" l="l" r="r" t="t"/>
              <a:pathLst>
                <a:path extrusionOk="0" h="64" w="2">
                  <a:moveTo>
                    <a:pt x="1" y="0"/>
                  </a:moveTo>
                  <a:cubicBezTo>
                    <a:pt x="1" y="3"/>
                    <a:pt x="0" y="5"/>
                    <a:pt x="0" y="5"/>
                  </a:cubicBezTo>
                  <a:lnTo>
                    <a:pt x="0" y="19"/>
                  </a:lnTo>
                  <a:cubicBezTo>
                    <a:pt x="1" y="17"/>
                    <a:pt x="1" y="17"/>
                    <a:pt x="1" y="17"/>
                  </a:cubicBezTo>
                  <a:cubicBezTo>
                    <a:pt x="1" y="17"/>
                    <a:pt x="1" y="17"/>
                    <a:pt x="1" y="17"/>
                  </a:cubicBezTo>
                  <a:cubicBezTo>
                    <a:pt x="1" y="17"/>
                    <a:pt x="1" y="17"/>
                    <a:pt x="1" y="14"/>
                  </a:cubicBezTo>
                  <a:lnTo>
                    <a:pt x="1" y="12"/>
                  </a:lnTo>
                  <a:lnTo>
                    <a:pt x="1" y="0"/>
                  </a:lnTo>
                  <a:close/>
                  <a:moveTo>
                    <a:pt x="0" y="21"/>
                  </a:moveTo>
                  <a:lnTo>
                    <a:pt x="0" y="54"/>
                  </a:lnTo>
                  <a:lnTo>
                    <a:pt x="0" y="64"/>
                  </a:lnTo>
                  <a:cubicBezTo>
                    <a:pt x="0" y="64"/>
                    <a:pt x="0" y="59"/>
                    <a:pt x="1" y="51"/>
                  </a:cubicBezTo>
                  <a:lnTo>
                    <a:pt x="1" y="26"/>
                  </a:lnTo>
                  <a:cubicBezTo>
                    <a:pt x="0" y="20"/>
                    <a:pt x="1" y="22"/>
                    <a:pt x="0" y="2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7"/>
            <p:cNvSpPr/>
            <p:nvPr/>
          </p:nvSpPr>
          <p:spPr>
            <a:xfrm>
              <a:off x="7797063" y="3162062"/>
              <a:ext cx="287111" cy="839536"/>
            </a:xfrm>
            <a:custGeom>
              <a:rect b="b" l="l" r="r" t="t"/>
              <a:pathLst>
                <a:path extrusionOk="0" h="6158" w="2106">
                  <a:moveTo>
                    <a:pt x="513" y="45"/>
                  </a:moveTo>
                  <a:cubicBezTo>
                    <a:pt x="512" y="45"/>
                    <a:pt x="512" y="45"/>
                    <a:pt x="512" y="46"/>
                  </a:cubicBezTo>
                  <a:lnTo>
                    <a:pt x="512" y="46"/>
                  </a:lnTo>
                  <a:cubicBezTo>
                    <a:pt x="512" y="45"/>
                    <a:pt x="512" y="45"/>
                    <a:pt x="513" y="45"/>
                  </a:cubicBezTo>
                  <a:close/>
                  <a:moveTo>
                    <a:pt x="793" y="263"/>
                  </a:moveTo>
                  <a:cubicBezTo>
                    <a:pt x="796" y="263"/>
                    <a:pt x="799" y="264"/>
                    <a:pt x="803" y="270"/>
                  </a:cubicBezTo>
                  <a:cubicBezTo>
                    <a:pt x="807" y="278"/>
                    <a:pt x="811" y="290"/>
                    <a:pt x="806" y="290"/>
                  </a:cubicBezTo>
                  <a:cubicBezTo>
                    <a:pt x="805" y="290"/>
                    <a:pt x="804" y="289"/>
                    <a:pt x="803" y="288"/>
                  </a:cubicBezTo>
                  <a:cubicBezTo>
                    <a:pt x="796" y="285"/>
                    <a:pt x="791" y="274"/>
                    <a:pt x="787" y="265"/>
                  </a:cubicBezTo>
                  <a:cubicBezTo>
                    <a:pt x="789" y="264"/>
                    <a:pt x="791" y="263"/>
                    <a:pt x="793" y="263"/>
                  </a:cubicBezTo>
                  <a:close/>
                  <a:moveTo>
                    <a:pt x="307" y="477"/>
                  </a:moveTo>
                  <a:cubicBezTo>
                    <a:pt x="307" y="477"/>
                    <a:pt x="307" y="477"/>
                    <a:pt x="308" y="477"/>
                  </a:cubicBezTo>
                  <a:cubicBezTo>
                    <a:pt x="307" y="477"/>
                    <a:pt x="307" y="477"/>
                    <a:pt x="307" y="477"/>
                  </a:cubicBezTo>
                  <a:close/>
                  <a:moveTo>
                    <a:pt x="881" y="469"/>
                  </a:moveTo>
                  <a:cubicBezTo>
                    <a:pt x="878" y="469"/>
                    <a:pt x="877" y="472"/>
                    <a:pt x="881" y="480"/>
                  </a:cubicBezTo>
                  <a:cubicBezTo>
                    <a:pt x="883" y="484"/>
                    <a:pt x="885" y="487"/>
                    <a:pt x="886" y="491"/>
                  </a:cubicBezTo>
                  <a:cubicBezTo>
                    <a:pt x="901" y="484"/>
                    <a:pt x="887" y="469"/>
                    <a:pt x="881" y="469"/>
                  </a:cubicBezTo>
                  <a:close/>
                  <a:moveTo>
                    <a:pt x="968" y="558"/>
                  </a:moveTo>
                  <a:cubicBezTo>
                    <a:pt x="971" y="558"/>
                    <a:pt x="974" y="559"/>
                    <a:pt x="976" y="565"/>
                  </a:cubicBezTo>
                  <a:cubicBezTo>
                    <a:pt x="981" y="573"/>
                    <a:pt x="985" y="585"/>
                    <a:pt x="981" y="585"/>
                  </a:cubicBezTo>
                  <a:cubicBezTo>
                    <a:pt x="980" y="585"/>
                    <a:pt x="979" y="584"/>
                    <a:pt x="977" y="584"/>
                  </a:cubicBezTo>
                  <a:cubicBezTo>
                    <a:pt x="969" y="580"/>
                    <a:pt x="966" y="569"/>
                    <a:pt x="961" y="560"/>
                  </a:cubicBezTo>
                  <a:cubicBezTo>
                    <a:pt x="963" y="559"/>
                    <a:pt x="965" y="558"/>
                    <a:pt x="968" y="558"/>
                  </a:cubicBezTo>
                  <a:close/>
                  <a:moveTo>
                    <a:pt x="1005" y="590"/>
                  </a:moveTo>
                  <a:cubicBezTo>
                    <a:pt x="1005" y="590"/>
                    <a:pt x="1005" y="590"/>
                    <a:pt x="1005" y="590"/>
                  </a:cubicBezTo>
                  <a:cubicBezTo>
                    <a:pt x="1005" y="590"/>
                    <a:pt x="1005" y="590"/>
                    <a:pt x="1005" y="590"/>
                  </a:cubicBezTo>
                  <a:close/>
                  <a:moveTo>
                    <a:pt x="50" y="1609"/>
                  </a:moveTo>
                  <a:cubicBezTo>
                    <a:pt x="40" y="1624"/>
                    <a:pt x="43" y="1632"/>
                    <a:pt x="48" y="1632"/>
                  </a:cubicBezTo>
                  <a:cubicBezTo>
                    <a:pt x="50" y="1632"/>
                    <a:pt x="54" y="1629"/>
                    <a:pt x="54" y="1622"/>
                  </a:cubicBezTo>
                  <a:lnTo>
                    <a:pt x="50" y="1609"/>
                  </a:lnTo>
                  <a:close/>
                  <a:moveTo>
                    <a:pt x="24" y="1983"/>
                  </a:moveTo>
                  <a:cubicBezTo>
                    <a:pt x="24" y="1984"/>
                    <a:pt x="24" y="1985"/>
                    <a:pt x="24" y="1986"/>
                  </a:cubicBezTo>
                  <a:cubicBezTo>
                    <a:pt x="24" y="1985"/>
                    <a:pt x="24" y="1984"/>
                    <a:pt x="24" y="1983"/>
                  </a:cubicBezTo>
                  <a:close/>
                  <a:moveTo>
                    <a:pt x="67" y="2083"/>
                  </a:moveTo>
                  <a:lnTo>
                    <a:pt x="67" y="2083"/>
                  </a:lnTo>
                  <a:cubicBezTo>
                    <a:pt x="67" y="2083"/>
                    <a:pt x="67" y="2083"/>
                    <a:pt x="67" y="2083"/>
                  </a:cubicBezTo>
                  <a:cubicBezTo>
                    <a:pt x="67" y="2083"/>
                    <a:pt x="67" y="2083"/>
                    <a:pt x="67" y="2083"/>
                  </a:cubicBezTo>
                  <a:close/>
                  <a:moveTo>
                    <a:pt x="1623" y="2135"/>
                  </a:moveTo>
                  <a:lnTo>
                    <a:pt x="1623" y="2135"/>
                  </a:lnTo>
                  <a:lnTo>
                    <a:pt x="1623" y="2135"/>
                  </a:lnTo>
                  <a:cubicBezTo>
                    <a:pt x="1623" y="2135"/>
                    <a:pt x="1623" y="2135"/>
                    <a:pt x="1623" y="2135"/>
                  </a:cubicBezTo>
                  <a:close/>
                  <a:moveTo>
                    <a:pt x="34" y="2178"/>
                  </a:moveTo>
                  <a:cubicBezTo>
                    <a:pt x="37" y="2178"/>
                    <a:pt x="40" y="2185"/>
                    <a:pt x="40" y="2199"/>
                  </a:cubicBezTo>
                  <a:cubicBezTo>
                    <a:pt x="40" y="2207"/>
                    <a:pt x="38" y="2211"/>
                    <a:pt x="35" y="2211"/>
                  </a:cubicBezTo>
                  <a:cubicBezTo>
                    <a:pt x="32" y="2211"/>
                    <a:pt x="29" y="2207"/>
                    <a:pt x="29" y="2199"/>
                  </a:cubicBezTo>
                  <a:cubicBezTo>
                    <a:pt x="29" y="2185"/>
                    <a:pt x="31" y="2178"/>
                    <a:pt x="34" y="2178"/>
                  </a:cubicBezTo>
                  <a:close/>
                  <a:moveTo>
                    <a:pt x="35" y="2341"/>
                  </a:moveTo>
                  <a:cubicBezTo>
                    <a:pt x="36" y="2341"/>
                    <a:pt x="38" y="2344"/>
                    <a:pt x="39" y="2352"/>
                  </a:cubicBezTo>
                  <a:cubicBezTo>
                    <a:pt x="39" y="2360"/>
                    <a:pt x="36" y="2364"/>
                    <a:pt x="33" y="2364"/>
                  </a:cubicBezTo>
                  <a:cubicBezTo>
                    <a:pt x="30" y="2364"/>
                    <a:pt x="27" y="2359"/>
                    <a:pt x="27" y="2352"/>
                  </a:cubicBezTo>
                  <a:cubicBezTo>
                    <a:pt x="29" y="2347"/>
                    <a:pt x="32" y="2341"/>
                    <a:pt x="35" y="2341"/>
                  </a:cubicBezTo>
                  <a:close/>
                  <a:moveTo>
                    <a:pt x="51" y="2704"/>
                  </a:moveTo>
                  <a:cubicBezTo>
                    <a:pt x="54" y="2704"/>
                    <a:pt x="56" y="2707"/>
                    <a:pt x="57" y="2716"/>
                  </a:cubicBezTo>
                  <a:lnTo>
                    <a:pt x="40" y="2717"/>
                  </a:lnTo>
                  <a:cubicBezTo>
                    <a:pt x="42" y="2711"/>
                    <a:pt x="47" y="2704"/>
                    <a:pt x="51" y="2704"/>
                  </a:cubicBezTo>
                  <a:close/>
                  <a:moveTo>
                    <a:pt x="1804" y="2977"/>
                  </a:moveTo>
                  <a:cubicBezTo>
                    <a:pt x="1804" y="2977"/>
                    <a:pt x="1804" y="2977"/>
                    <a:pt x="1804" y="2977"/>
                  </a:cubicBezTo>
                  <a:cubicBezTo>
                    <a:pt x="1804" y="2977"/>
                    <a:pt x="1804" y="2977"/>
                    <a:pt x="1804" y="2977"/>
                  </a:cubicBezTo>
                  <a:close/>
                  <a:moveTo>
                    <a:pt x="1845" y="2967"/>
                  </a:moveTo>
                  <a:lnTo>
                    <a:pt x="1848" y="2979"/>
                  </a:lnTo>
                  <a:cubicBezTo>
                    <a:pt x="1846" y="2986"/>
                    <a:pt x="1843" y="2992"/>
                    <a:pt x="1839" y="2992"/>
                  </a:cubicBezTo>
                  <a:cubicBezTo>
                    <a:pt x="1834" y="2975"/>
                    <a:pt x="1836" y="2969"/>
                    <a:pt x="1845" y="2967"/>
                  </a:cubicBezTo>
                  <a:close/>
                  <a:moveTo>
                    <a:pt x="75" y="3046"/>
                  </a:moveTo>
                  <a:cubicBezTo>
                    <a:pt x="70" y="3060"/>
                    <a:pt x="72" y="3069"/>
                    <a:pt x="81" y="3069"/>
                  </a:cubicBezTo>
                  <a:cubicBezTo>
                    <a:pt x="82" y="3069"/>
                    <a:pt x="83" y="3069"/>
                    <a:pt x="84" y="3068"/>
                  </a:cubicBezTo>
                  <a:lnTo>
                    <a:pt x="82" y="3057"/>
                  </a:lnTo>
                  <a:lnTo>
                    <a:pt x="75" y="3046"/>
                  </a:lnTo>
                  <a:close/>
                  <a:moveTo>
                    <a:pt x="100" y="3233"/>
                  </a:moveTo>
                  <a:cubicBezTo>
                    <a:pt x="100" y="3233"/>
                    <a:pt x="100" y="3233"/>
                    <a:pt x="100" y="3233"/>
                  </a:cubicBezTo>
                  <a:cubicBezTo>
                    <a:pt x="100" y="3233"/>
                    <a:pt x="100" y="3233"/>
                    <a:pt x="100" y="3233"/>
                  </a:cubicBezTo>
                  <a:close/>
                  <a:moveTo>
                    <a:pt x="1867" y="3287"/>
                  </a:moveTo>
                  <a:cubicBezTo>
                    <a:pt x="1865" y="3287"/>
                    <a:pt x="1863" y="3291"/>
                    <a:pt x="1865" y="3299"/>
                  </a:cubicBezTo>
                  <a:cubicBezTo>
                    <a:pt x="1865" y="3302"/>
                    <a:pt x="1867" y="3307"/>
                    <a:pt x="1867" y="3310"/>
                  </a:cubicBezTo>
                  <a:cubicBezTo>
                    <a:pt x="1884" y="3307"/>
                    <a:pt x="1873" y="3287"/>
                    <a:pt x="1867" y="3287"/>
                  </a:cubicBezTo>
                  <a:close/>
                  <a:moveTo>
                    <a:pt x="1890" y="3400"/>
                  </a:moveTo>
                  <a:lnTo>
                    <a:pt x="1890" y="3400"/>
                  </a:lnTo>
                  <a:cubicBezTo>
                    <a:pt x="1890" y="3401"/>
                    <a:pt x="1890" y="3401"/>
                    <a:pt x="1891" y="3402"/>
                  </a:cubicBezTo>
                  <a:cubicBezTo>
                    <a:pt x="1890" y="3401"/>
                    <a:pt x="1890" y="3401"/>
                    <a:pt x="1890" y="3400"/>
                  </a:cubicBezTo>
                  <a:close/>
                  <a:moveTo>
                    <a:pt x="152" y="3404"/>
                  </a:moveTo>
                  <a:cubicBezTo>
                    <a:pt x="158" y="3404"/>
                    <a:pt x="164" y="3416"/>
                    <a:pt x="162" y="3426"/>
                  </a:cubicBezTo>
                  <a:cubicBezTo>
                    <a:pt x="160" y="3434"/>
                    <a:pt x="155" y="3439"/>
                    <a:pt x="151" y="3439"/>
                  </a:cubicBezTo>
                  <a:cubicBezTo>
                    <a:pt x="146" y="3439"/>
                    <a:pt x="142" y="3433"/>
                    <a:pt x="143" y="3418"/>
                  </a:cubicBezTo>
                  <a:cubicBezTo>
                    <a:pt x="144" y="3412"/>
                    <a:pt x="147" y="3405"/>
                    <a:pt x="151" y="3405"/>
                  </a:cubicBezTo>
                  <a:cubicBezTo>
                    <a:pt x="152" y="3404"/>
                    <a:pt x="152" y="3404"/>
                    <a:pt x="152" y="3404"/>
                  </a:cubicBezTo>
                  <a:close/>
                  <a:moveTo>
                    <a:pt x="246" y="3667"/>
                  </a:moveTo>
                  <a:lnTo>
                    <a:pt x="246" y="3667"/>
                  </a:lnTo>
                  <a:cubicBezTo>
                    <a:pt x="246" y="3667"/>
                    <a:pt x="246" y="3667"/>
                    <a:pt x="246" y="3667"/>
                  </a:cubicBezTo>
                  <a:cubicBezTo>
                    <a:pt x="246" y="3667"/>
                    <a:pt x="246" y="3667"/>
                    <a:pt x="246" y="3667"/>
                  </a:cubicBezTo>
                  <a:cubicBezTo>
                    <a:pt x="246" y="3667"/>
                    <a:pt x="246" y="3667"/>
                    <a:pt x="246" y="3667"/>
                  </a:cubicBezTo>
                  <a:close/>
                  <a:moveTo>
                    <a:pt x="1938" y="3769"/>
                  </a:moveTo>
                  <a:cubicBezTo>
                    <a:pt x="1938" y="3769"/>
                    <a:pt x="1939" y="3769"/>
                    <a:pt x="1939" y="3770"/>
                  </a:cubicBezTo>
                  <a:cubicBezTo>
                    <a:pt x="1939" y="3769"/>
                    <a:pt x="1939" y="3769"/>
                    <a:pt x="1938" y="3769"/>
                  </a:cubicBezTo>
                  <a:close/>
                  <a:moveTo>
                    <a:pt x="261" y="3815"/>
                  </a:moveTo>
                  <a:cubicBezTo>
                    <a:pt x="262" y="3815"/>
                    <a:pt x="264" y="3818"/>
                    <a:pt x="267" y="3825"/>
                  </a:cubicBezTo>
                  <a:cubicBezTo>
                    <a:pt x="269" y="3833"/>
                    <a:pt x="267" y="3838"/>
                    <a:pt x="264" y="3838"/>
                  </a:cubicBezTo>
                  <a:cubicBezTo>
                    <a:pt x="261" y="3838"/>
                    <a:pt x="258" y="3834"/>
                    <a:pt x="256" y="3827"/>
                  </a:cubicBezTo>
                  <a:cubicBezTo>
                    <a:pt x="257" y="3822"/>
                    <a:pt x="258" y="3815"/>
                    <a:pt x="261" y="3815"/>
                  </a:cubicBezTo>
                  <a:close/>
                  <a:moveTo>
                    <a:pt x="321" y="3964"/>
                  </a:moveTo>
                  <a:lnTo>
                    <a:pt x="321" y="3964"/>
                  </a:lnTo>
                  <a:cubicBezTo>
                    <a:pt x="321" y="3964"/>
                    <a:pt x="321" y="3964"/>
                    <a:pt x="321" y="3964"/>
                  </a:cubicBezTo>
                  <a:lnTo>
                    <a:pt x="321" y="3964"/>
                  </a:lnTo>
                  <a:cubicBezTo>
                    <a:pt x="321" y="3964"/>
                    <a:pt x="321" y="3964"/>
                    <a:pt x="321" y="3964"/>
                  </a:cubicBezTo>
                  <a:close/>
                  <a:moveTo>
                    <a:pt x="409" y="4211"/>
                  </a:moveTo>
                  <a:lnTo>
                    <a:pt x="409" y="4211"/>
                  </a:lnTo>
                  <a:cubicBezTo>
                    <a:pt x="407" y="4225"/>
                    <a:pt x="410" y="4232"/>
                    <a:pt x="417" y="4232"/>
                  </a:cubicBezTo>
                  <a:cubicBezTo>
                    <a:pt x="419" y="4232"/>
                    <a:pt x="420" y="4232"/>
                    <a:pt x="422" y="4231"/>
                  </a:cubicBezTo>
                  <a:lnTo>
                    <a:pt x="418" y="4221"/>
                  </a:lnTo>
                  <a:lnTo>
                    <a:pt x="409" y="4211"/>
                  </a:lnTo>
                  <a:close/>
                  <a:moveTo>
                    <a:pt x="612" y="4723"/>
                  </a:moveTo>
                  <a:cubicBezTo>
                    <a:pt x="612" y="4723"/>
                    <a:pt x="612" y="4723"/>
                    <a:pt x="612" y="4723"/>
                  </a:cubicBezTo>
                  <a:lnTo>
                    <a:pt x="612" y="4723"/>
                  </a:lnTo>
                  <a:cubicBezTo>
                    <a:pt x="612" y="4723"/>
                    <a:pt x="612" y="4723"/>
                    <a:pt x="612" y="4723"/>
                  </a:cubicBezTo>
                  <a:close/>
                  <a:moveTo>
                    <a:pt x="2060" y="4814"/>
                  </a:moveTo>
                  <a:cubicBezTo>
                    <a:pt x="2063" y="4814"/>
                    <a:pt x="2066" y="4818"/>
                    <a:pt x="2067" y="4826"/>
                  </a:cubicBezTo>
                  <a:cubicBezTo>
                    <a:pt x="2065" y="4831"/>
                    <a:pt x="2062" y="4837"/>
                    <a:pt x="2060" y="4837"/>
                  </a:cubicBezTo>
                  <a:cubicBezTo>
                    <a:pt x="2058" y="4837"/>
                    <a:pt x="2057" y="4834"/>
                    <a:pt x="2056" y="4826"/>
                  </a:cubicBezTo>
                  <a:cubicBezTo>
                    <a:pt x="2055" y="4818"/>
                    <a:pt x="2058" y="4814"/>
                    <a:pt x="2060" y="4814"/>
                  </a:cubicBezTo>
                  <a:close/>
                  <a:moveTo>
                    <a:pt x="295" y="3975"/>
                  </a:moveTo>
                  <a:cubicBezTo>
                    <a:pt x="293" y="3975"/>
                    <a:pt x="292" y="3979"/>
                    <a:pt x="294" y="3987"/>
                  </a:cubicBezTo>
                  <a:cubicBezTo>
                    <a:pt x="296" y="4004"/>
                    <a:pt x="302" y="4020"/>
                    <a:pt x="308" y="4036"/>
                  </a:cubicBezTo>
                  <a:cubicBezTo>
                    <a:pt x="315" y="4054"/>
                    <a:pt x="318" y="4059"/>
                    <a:pt x="327" y="4066"/>
                  </a:cubicBezTo>
                  <a:cubicBezTo>
                    <a:pt x="336" y="4074"/>
                    <a:pt x="334" y="4096"/>
                    <a:pt x="345" y="4096"/>
                  </a:cubicBezTo>
                  <a:cubicBezTo>
                    <a:pt x="346" y="4096"/>
                    <a:pt x="346" y="4096"/>
                    <a:pt x="347" y="4095"/>
                  </a:cubicBezTo>
                  <a:lnTo>
                    <a:pt x="347" y="4095"/>
                  </a:lnTo>
                  <a:cubicBezTo>
                    <a:pt x="335" y="4100"/>
                    <a:pt x="350" y="4144"/>
                    <a:pt x="355" y="4162"/>
                  </a:cubicBezTo>
                  <a:cubicBezTo>
                    <a:pt x="356" y="4169"/>
                    <a:pt x="360" y="4184"/>
                    <a:pt x="359" y="4190"/>
                  </a:cubicBezTo>
                  <a:cubicBezTo>
                    <a:pt x="354" y="4192"/>
                    <a:pt x="352" y="4204"/>
                    <a:pt x="356" y="4216"/>
                  </a:cubicBezTo>
                  <a:lnTo>
                    <a:pt x="367" y="4212"/>
                  </a:lnTo>
                  <a:lnTo>
                    <a:pt x="367" y="4212"/>
                  </a:lnTo>
                  <a:cubicBezTo>
                    <a:pt x="373" y="4230"/>
                    <a:pt x="366" y="4234"/>
                    <a:pt x="374" y="4251"/>
                  </a:cubicBezTo>
                  <a:cubicBezTo>
                    <a:pt x="381" y="4265"/>
                    <a:pt x="391" y="4279"/>
                    <a:pt x="400" y="4286"/>
                  </a:cubicBezTo>
                  <a:cubicBezTo>
                    <a:pt x="404" y="4288"/>
                    <a:pt x="404" y="4284"/>
                    <a:pt x="407" y="4292"/>
                  </a:cubicBezTo>
                  <a:cubicBezTo>
                    <a:pt x="410" y="4300"/>
                    <a:pt x="411" y="4308"/>
                    <a:pt x="412" y="4315"/>
                  </a:cubicBezTo>
                  <a:cubicBezTo>
                    <a:pt x="413" y="4331"/>
                    <a:pt x="413" y="4349"/>
                    <a:pt x="423" y="4362"/>
                  </a:cubicBezTo>
                  <a:cubicBezTo>
                    <a:pt x="433" y="4375"/>
                    <a:pt x="444" y="4396"/>
                    <a:pt x="447" y="4413"/>
                  </a:cubicBezTo>
                  <a:cubicBezTo>
                    <a:pt x="449" y="4422"/>
                    <a:pt x="440" y="4433"/>
                    <a:pt x="446" y="4441"/>
                  </a:cubicBezTo>
                  <a:cubicBezTo>
                    <a:pt x="449" y="4444"/>
                    <a:pt x="451" y="4445"/>
                    <a:pt x="453" y="4445"/>
                  </a:cubicBezTo>
                  <a:cubicBezTo>
                    <a:pt x="457" y="4445"/>
                    <a:pt x="459" y="4438"/>
                    <a:pt x="462" y="4438"/>
                  </a:cubicBezTo>
                  <a:cubicBezTo>
                    <a:pt x="464" y="4438"/>
                    <a:pt x="466" y="4441"/>
                    <a:pt x="470" y="4451"/>
                  </a:cubicBezTo>
                  <a:cubicBezTo>
                    <a:pt x="474" y="4464"/>
                    <a:pt x="469" y="4464"/>
                    <a:pt x="464" y="4464"/>
                  </a:cubicBezTo>
                  <a:cubicBezTo>
                    <a:pt x="463" y="4464"/>
                    <a:pt x="463" y="4464"/>
                    <a:pt x="462" y="4464"/>
                  </a:cubicBezTo>
                  <a:cubicBezTo>
                    <a:pt x="456" y="4464"/>
                    <a:pt x="451" y="4465"/>
                    <a:pt x="457" y="4481"/>
                  </a:cubicBezTo>
                  <a:cubicBezTo>
                    <a:pt x="460" y="4488"/>
                    <a:pt x="462" y="4489"/>
                    <a:pt x="464" y="4489"/>
                  </a:cubicBezTo>
                  <a:cubicBezTo>
                    <a:pt x="466" y="4489"/>
                    <a:pt x="467" y="4488"/>
                    <a:pt x="469" y="4488"/>
                  </a:cubicBezTo>
                  <a:cubicBezTo>
                    <a:pt x="470" y="4488"/>
                    <a:pt x="472" y="4489"/>
                    <a:pt x="473" y="4492"/>
                  </a:cubicBezTo>
                  <a:cubicBezTo>
                    <a:pt x="485" y="4508"/>
                    <a:pt x="492" y="4534"/>
                    <a:pt x="499" y="4552"/>
                  </a:cubicBezTo>
                  <a:cubicBezTo>
                    <a:pt x="513" y="4592"/>
                    <a:pt x="525" y="4645"/>
                    <a:pt x="546" y="4684"/>
                  </a:cubicBezTo>
                  <a:cubicBezTo>
                    <a:pt x="552" y="4696"/>
                    <a:pt x="557" y="4696"/>
                    <a:pt x="565" y="4703"/>
                  </a:cubicBezTo>
                  <a:cubicBezTo>
                    <a:pt x="583" y="4720"/>
                    <a:pt x="566" y="4712"/>
                    <a:pt x="566" y="4719"/>
                  </a:cubicBezTo>
                  <a:cubicBezTo>
                    <a:pt x="565" y="4728"/>
                    <a:pt x="582" y="4754"/>
                    <a:pt x="588" y="4759"/>
                  </a:cubicBezTo>
                  <a:cubicBezTo>
                    <a:pt x="605" y="4766"/>
                    <a:pt x="600" y="4769"/>
                    <a:pt x="596" y="4782"/>
                  </a:cubicBezTo>
                  <a:cubicBezTo>
                    <a:pt x="595" y="4783"/>
                    <a:pt x="611" y="4787"/>
                    <a:pt x="618" y="4787"/>
                  </a:cubicBezTo>
                  <a:cubicBezTo>
                    <a:pt x="619" y="4787"/>
                    <a:pt x="620" y="4787"/>
                    <a:pt x="620" y="4786"/>
                  </a:cubicBezTo>
                  <a:lnTo>
                    <a:pt x="620" y="4786"/>
                  </a:lnTo>
                  <a:cubicBezTo>
                    <a:pt x="623" y="4794"/>
                    <a:pt x="613" y="4799"/>
                    <a:pt x="612" y="4802"/>
                  </a:cubicBezTo>
                  <a:cubicBezTo>
                    <a:pt x="609" y="4810"/>
                    <a:pt x="620" y="4826"/>
                    <a:pt x="626" y="4832"/>
                  </a:cubicBezTo>
                  <a:cubicBezTo>
                    <a:pt x="631" y="4840"/>
                    <a:pt x="659" y="4878"/>
                    <a:pt x="648" y="4878"/>
                  </a:cubicBezTo>
                  <a:cubicBezTo>
                    <a:pt x="648" y="4878"/>
                    <a:pt x="647" y="4878"/>
                    <a:pt x="646" y="4878"/>
                  </a:cubicBezTo>
                  <a:cubicBezTo>
                    <a:pt x="645" y="4877"/>
                    <a:pt x="644" y="4877"/>
                    <a:pt x="643" y="4877"/>
                  </a:cubicBezTo>
                  <a:cubicBezTo>
                    <a:pt x="630" y="4877"/>
                    <a:pt x="665" y="4910"/>
                    <a:pt x="670" y="4919"/>
                  </a:cubicBezTo>
                  <a:cubicBezTo>
                    <a:pt x="685" y="4941"/>
                    <a:pt x="654" y="4949"/>
                    <a:pt x="675" y="4966"/>
                  </a:cubicBezTo>
                  <a:cubicBezTo>
                    <a:pt x="686" y="4961"/>
                    <a:pt x="685" y="4920"/>
                    <a:pt x="684" y="4904"/>
                  </a:cubicBezTo>
                  <a:cubicBezTo>
                    <a:pt x="684" y="4902"/>
                    <a:pt x="683" y="4873"/>
                    <a:pt x="679" y="4873"/>
                  </a:cubicBezTo>
                  <a:cubicBezTo>
                    <a:pt x="679" y="4873"/>
                    <a:pt x="679" y="4873"/>
                    <a:pt x="679" y="4873"/>
                  </a:cubicBezTo>
                  <a:cubicBezTo>
                    <a:pt x="671" y="4867"/>
                    <a:pt x="668" y="4864"/>
                    <a:pt x="665" y="4851"/>
                  </a:cubicBezTo>
                  <a:cubicBezTo>
                    <a:pt x="662" y="4837"/>
                    <a:pt x="658" y="4817"/>
                    <a:pt x="647" y="4804"/>
                  </a:cubicBezTo>
                  <a:cubicBezTo>
                    <a:pt x="638" y="4793"/>
                    <a:pt x="632" y="4795"/>
                    <a:pt x="633" y="4778"/>
                  </a:cubicBezTo>
                  <a:cubicBezTo>
                    <a:pt x="625" y="4759"/>
                    <a:pt x="595" y="4731"/>
                    <a:pt x="612" y="4723"/>
                  </a:cubicBezTo>
                  <a:lnTo>
                    <a:pt x="612" y="4723"/>
                  </a:lnTo>
                  <a:cubicBezTo>
                    <a:pt x="611" y="4723"/>
                    <a:pt x="611" y="4724"/>
                    <a:pt x="610" y="4724"/>
                  </a:cubicBezTo>
                  <a:cubicBezTo>
                    <a:pt x="598" y="4724"/>
                    <a:pt x="590" y="4683"/>
                    <a:pt x="583" y="4671"/>
                  </a:cubicBezTo>
                  <a:cubicBezTo>
                    <a:pt x="579" y="4665"/>
                    <a:pt x="577" y="4663"/>
                    <a:pt x="576" y="4663"/>
                  </a:cubicBezTo>
                  <a:cubicBezTo>
                    <a:pt x="574" y="4663"/>
                    <a:pt x="573" y="4664"/>
                    <a:pt x="571" y="4664"/>
                  </a:cubicBezTo>
                  <a:cubicBezTo>
                    <a:pt x="570" y="4664"/>
                    <a:pt x="568" y="4664"/>
                    <a:pt x="566" y="4661"/>
                  </a:cubicBezTo>
                  <a:cubicBezTo>
                    <a:pt x="558" y="4652"/>
                    <a:pt x="565" y="4641"/>
                    <a:pt x="568" y="4640"/>
                  </a:cubicBezTo>
                  <a:cubicBezTo>
                    <a:pt x="584" y="4634"/>
                    <a:pt x="561" y="4615"/>
                    <a:pt x="552" y="4598"/>
                  </a:cubicBezTo>
                  <a:cubicBezTo>
                    <a:pt x="549" y="4591"/>
                    <a:pt x="530" y="4536"/>
                    <a:pt x="532" y="4536"/>
                  </a:cubicBezTo>
                  <a:lnTo>
                    <a:pt x="532" y="4536"/>
                  </a:lnTo>
                  <a:cubicBezTo>
                    <a:pt x="532" y="4536"/>
                    <a:pt x="532" y="4536"/>
                    <a:pt x="532" y="4536"/>
                  </a:cubicBezTo>
                  <a:cubicBezTo>
                    <a:pt x="531" y="4536"/>
                    <a:pt x="531" y="4535"/>
                    <a:pt x="531" y="4535"/>
                  </a:cubicBezTo>
                  <a:lnTo>
                    <a:pt x="531" y="4535"/>
                  </a:lnTo>
                  <a:cubicBezTo>
                    <a:pt x="530" y="4535"/>
                    <a:pt x="533" y="4542"/>
                    <a:pt x="531" y="4542"/>
                  </a:cubicBezTo>
                  <a:cubicBezTo>
                    <a:pt x="530" y="4542"/>
                    <a:pt x="529" y="4542"/>
                    <a:pt x="528" y="4541"/>
                  </a:cubicBezTo>
                  <a:cubicBezTo>
                    <a:pt x="523" y="4537"/>
                    <a:pt x="520" y="4527"/>
                    <a:pt x="517" y="4521"/>
                  </a:cubicBezTo>
                  <a:cubicBezTo>
                    <a:pt x="514" y="4513"/>
                    <a:pt x="506" y="4497"/>
                    <a:pt x="507" y="4490"/>
                  </a:cubicBezTo>
                  <a:cubicBezTo>
                    <a:pt x="508" y="4482"/>
                    <a:pt x="513" y="4481"/>
                    <a:pt x="504" y="4469"/>
                  </a:cubicBezTo>
                  <a:cubicBezTo>
                    <a:pt x="497" y="4459"/>
                    <a:pt x="489" y="4461"/>
                    <a:pt x="485" y="4454"/>
                  </a:cubicBezTo>
                  <a:cubicBezTo>
                    <a:pt x="477" y="4442"/>
                    <a:pt x="478" y="4418"/>
                    <a:pt x="476" y="4406"/>
                  </a:cubicBezTo>
                  <a:cubicBezTo>
                    <a:pt x="474" y="4391"/>
                    <a:pt x="470" y="4376"/>
                    <a:pt x="465" y="4361"/>
                  </a:cubicBezTo>
                  <a:cubicBezTo>
                    <a:pt x="459" y="4346"/>
                    <a:pt x="452" y="4332"/>
                    <a:pt x="444" y="4320"/>
                  </a:cubicBezTo>
                  <a:cubicBezTo>
                    <a:pt x="439" y="4314"/>
                    <a:pt x="427" y="4304"/>
                    <a:pt x="425" y="4298"/>
                  </a:cubicBezTo>
                  <a:lnTo>
                    <a:pt x="425" y="4298"/>
                  </a:lnTo>
                  <a:cubicBezTo>
                    <a:pt x="425" y="4299"/>
                    <a:pt x="431" y="4301"/>
                    <a:pt x="435" y="4301"/>
                  </a:cubicBezTo>
                  <a:cubicBezTo>
                    <a:pt x="436" y="4301"/>
                    <a:pt x="438" y="4300"/>
                    <a:pt x="439" y="4300"/>
                  </a:cubicBezTo>
                  <a:cubicBezTo>
                    <a:pt x="440" y="4294"/>
                    <a:pt x="429" y="4268"/>
                    <a:pt x="426" y="4263"/>
                  </a:cubicBezTo>
                  <a:cubicBezTo>
                    <a:pt x="421" y="4253"/>
                    <a:pt x="418" y="4260"/>
                    <a:pt x="412" y="4248"/>
                  </a:cubicBezTo>
                  <a:cubicBezTo>
                    <a:pt x="408" y="4238"/>
                    <a:pt x="404" y="4226"/>
                    <a:pt x="403" y="4217"/>
                  </a:cubicBezTo>
                  <a:cubicBezTo>
                    <a:pt x="397" y="4187"/>
                    <a:pt x="407" y="4183"/>
                    <a:pt x="390" y="4156"/>
                  </a:cubicBezTo>
                  <a:cubicBezTo>
                    <a:pt x="379" y="4146"/>
                    <a:pt x="375" y="4133"/>
                    <a:pt x="370" y="4117"/>
                  </a:cubicBezTo>
                  <a:cubicBezTo>
                    <a:pt x="367" y="4110"/>
                    <a:pt x="355" y="4110"/>
                    <a:pt x="349" y="4094"/>
                  </a:cubicBezTo>
                  <a:cubicBezTo>
                    <a:pt x="350" y="4094"/>
                    <a:pt x="351" y="4094"/>
                    <a:pt x="351" y="4094"/>
                  </a:cubicBezTo>
                  <a:cubicBezTo>
                    <a:pt x="353" y="4094"/>
                    <a:pt x="356" y="4094"/>
                    <a:pt x="358" y="4094"/>
                  </a:cubicBezTo>
                  <a:cubicBezTo>
                    <a:pt x="362" y="4094"/>
                    <a:pt x="365" y="4093"/>
                    <a:pt x="360" y="4084"/>
                  </a:cubicBezTo>
                  <a:cubicBezTo>
                    <a:pt x="355" y="4073"/>
                    <a:pt x="346" y="4068"/>
                    <a:pt x="340" y="4061"/>
                  </a:cubicBezTo>
                  <a:lnTo>
                    <a:pt x="340" y="4061"/>
                  </a:lnTo>
                  <a:cubicBezTo>
                    <a:pt x="342" y="4064"/>
                    <a:pt x="344" y="4065"/>
                    <a:pt x="345" y="4065"/>
                  </a:cubicBezTo>
                  <a:cubicBezTo>
                    <a:pt x="350" y="4065"/>
                    <a:pt x="336" y="4030"/>
                    <a:pt x="335" y="4023"/>
                  </a:cubicBezTo>
                  <a:cubicBezTo>
                    <a:pt x="333" y="4006"/>
                    <a:pt x="345" y="4018"/>
                    <a:pt x="340" y="4000"/>
                  </a:cubicBezTo>
                  <a:cubicBezTo>
                    <a:pt x="338" y="3993"/>
                    <a:pt x="332" y="3989"/>
                    <a:pt x="327" y="3989"/>
                  </a:cubicBezTo>
                  <a:cubicBezTo>
                    <a:pt x="318" y="3989"/>
                    <a:pt x="310" y="3998"/>
                    <a:pt x="314" y="4012"/>
                  </a:cubicBezTo>
                  <a:lnTo>
                    <a:pt x="309" y="3996"/>
                  </a:lnTo>
                  <a:cubicBezTo>
                    <a:pt x="306" y="3986"/>
                    <a:pt x="299" y="3975"/>
                    <a:pt x="295" y="3975"/>
                  </a:cubicBezTo>
                  <a:close/>
                  <a:moveTo>
                    <a:pt x="2067" y="5144"/>
                  </a:moveTo>
                  <a:cubicBezTo>
                    <a:pt x="2071" y="5144"/>
                    <a:pt x="2077" y="5145"/>
                    <a:pt x="2077" y="5156"/>
                  </a:cubicBezTo>
                  <a:cubicBezTo>
                    <a:pt x="2080" y="5162"/>
                    <a:pt x="2079" y="5169"/>
                    <a:pt x="2077" y="5169"/>
                  </a:cubicBezTo>
                  <a:cubicBezTo>
                    <a:pt x="2076" y="5169"/>
                    <a:pt x="2074" y="5168"/>
                    <a:pt x="2073" y="5164"/>
                  </a:cubicBezTo>
                  <a:cubicBezTo>
                    <a:pt x="2070" y="5157"/>
                    <a:pt x="2069" y="5150"/>
                    <a:pt x="2065" y="5144"/>
                  </a:cubicBezTo>
                  <a:cubicBezTo>
                    <a:pt x="2066" y="5144"/>
                    <a:pt x="2066" y="5144"/>
                    <a:pt x="2067" y="5144"/>
                  </a:cubicBezTo>
                  <a:close/>
                  <a:moveTo>
                    <a:pt x="791" y="5185"/>
                  </a:moveTo>
                  <a:lnTo>
                    <a:pt x="791" y="5185"/>
                  </a:lnTo>
                  <a:cubicBezTo>
                    <a:pt x="791" y="5186"/>
                    <a:pt x="791" y="5186"/>
                    <a:pt x="790" y="5186"/>
                  </a:cubicBezTo>
                  <a:cubicBezTo>
                    <a:pt x="791" y="5186"/>
                    <a:pt x="791" y="5186"/>
                    <a:pt x="791" y="5185"/>
                  </a:cubicBezTo>
                  <a:close/>
                  <a:moveTo>
                    <a:pt x="2083" y="5558"/>
                  </a:moveTo>
                  <a:lnTo>
                    <a:pt x="2083" y="5558"/>
                  </a:lnTo>
                  <a:cubicBezTo>
                    <a:pt x="2083" y="5558"/>
                    <a:pt x="2083" y="5558"/>
                    <a:pt x="2083" y="5558"/>
                  </a:cubicBezTo>
                  <a:close/>
                  <a:moveTo>
                    <a:pt x="1042" y="5580"/>
                  </a:moveTo>
                  <a:lnTo>
                    <a:pt x="1042" y="5580"/>
                  </a:lnTo>
                  <a:cubicBezTo>
                    <a:pt x="1042" y="5580"/>
                    <a:pt x="1042" y="5580"/>
                    <a:pt x="1042" y="5580"/>
                  </a:cubicBezTo>
                  <a:cubicBezTo>
                    <a:pt x="1042" y="5580"/>
                    <a:pt x="1042" y="5580"/>
                    <a:pt x="1042" y="5580"/>
                  </a:cubicBezTo>
                  <a:close/>
                  <a:moveTo>
                    <a:pt x="2071" y="5592"/>
                  </a:moveTo>
                  <a:cubicBezTo>
                    <a:pt x="2077" y="5593"/>
                    <a:pt x="2077" y="5594"/>
                    <a:pt x="2077" y="5604"/>
                  </a:cubicBezTo>
                  <a:cubicBezTo>
                    <a:pt x="2077" y="5613"/>
                    <a:pt x="2076" y="5628"/>
                    <a:pt x="2070" y="5628"/>
                  </a:cubicBezTo>
                  <a:lnTo>
                    <a:pt x="2071" y="5592"/>
                  </a:lnTo>
                  <a:close/>
                  <a:moveTo>
                    <a:pt x="1190" y="5727"/>
                  </a:moveTo>
                  <a:cubicBezTo>
                    <a:pt x="1190" y="5727"/>
                    <a:pt x="1190" y="5727"/>
                    <a:pt x="1190" y="5727"/>
                  </a:cubicBezTo>
                  <a:lnTo>
                    <a:pt x="1190" y="5727"/>
                  </a:lnTo>
                  <a:cubicBezTo>
                    <a:pt x="1190" y="5727"/>
                    <a:pt x="1190" y="5727"/>
                    <a:pt x="1190" y="5727"/>
                  </a:cubicBezTo>
                  <a:close/>
                  <a:moveTo>
                    <a:pt x="1154" y="5709"/>
                  </a:moveTo>
                  <a:lnTo>
                    <a:pt x="1154" y="5709"/>
                  </a:lnTo>
                  <a:cubicBezTo>
                    <a:pt x="1161" y="5719"/>
                    <a:pt x="1169" y="5727"/>
                    <a:pt x="1163" y="5732"/>
                  </a:cubicBezTo>
                  <a:lnTo>
                    <a:pt x="1157" y="5722"/>
                  </a:lnTo>
                  <a:lnTo>
                    <a:pt x="1154" y="5709"/>
                  </a:lnTo>
                  <a:close/>
                  <a:moveTo>
                    <a:pt x="2042" y="5779"/>
                  </a:moveTo>
                  <a:lnTo>
                    <a:pt x="2042" y="5779"/>
                  </a:lnTo>
                  <a:cubicBezTo>
                    <a:pt x="2042" y="5779"/>
                    <a:pt x="2042" y="5779"/>
                    <a:pt x="2042" y="5779"/>
                  </a:cubicBezTo>
                  <a:lnTo>
                    <a:pt x="2042" y="5779"/>
                  </a:lnTo>
                  <a:cubicBezTo>
                    <a:pt x="2042" y="5779"/>
                    <a:pt x="2042" y="5779"/>
                    <a:pt x="2042" y="5779"/>
                  </a:cubicBezTo>
                  <a:close/>
                  <a:moveTo>
                    <a:pt x="1202" y="5823"/>
                  </a:moveTo>
                  <a:cubicBezTo>
                    <a:pt x="1200" y="5823"/>
                    <a:pt x="1199" y="5827"/>
                    <a:pt x="1201" y="5835"/>
                  </a:cubicBezTo>
                  <a:cubicBezTo>
                    <a:pt x="1205" y="5838"/>
                    <a:pt x="1210" y="5841"/>
                    <a:pt x="1213" y="5841"/>
                  </a:cubicBezTo>
                  <a:cubicBezTo>
                    <a:pt x="1214" y="5841"/>
                    <a:pt x="1216" y="5840"/>
                    <a:pt x="1216" y="5838"/>
                  </a:cubicBezTo>
                  <a:cubicBezTo>
                    <a:pt x="1210" y="5828"/>
                    <a:pt x="1205" y="5823"/>
                    <a:pt x="1202" y="5823"/>
                  </a:cubicBezTo>
                  <a:close/>
                  <a:moveTo>
                    <a:pt x="2105" y="5856"/>
                  </a:moveTo>
                  <a:cubicBezTo>
                    <a:pt x="2100" y="5856"/>
                    <a:pt x="2100" y="5856"/>
                    <a:pt x="2099" y="5867"/>
                  </a:cubicBezTo>
                  <a:cubicBezTo>
                    <a:pt x="2099" y="5868"/>
                    <a:pt x="2097" y="5887"/>
                    <a:pt x="2099" y="5887"/>
                  </a:cubicBezTo>
                  <a:cubicBezTo>
                    <a:pt x="2099" y="5887"/>
                    <a:pt x="2099" y="5886"/>
                    <a:pt x="2099" y="5886"/>
                  </a:cubicBezTo>
                  <a:cubicBezTo>
                    <a:pt x="2105" y="5879"/>
                    <a:pt x="2104" y="5868"/>
                    <a:pt x="2105" y="5856"/>
                  </a:cubicBezTo>
                  <a:close/>
                  <a:moveTo>
                    <a:pt x="2023" y="5893"/>
                  </a:moveTo>
                  <a:cubicBezTo>
                    <a:pt x="2023" y="5894"/>
                    <a:pt x="2023" y="5894"/>
                    <a:pt x="2023" y="5895"/>
                  </a:cubicBezTo>
                  <a:cubicBezTo>
                    <a:pt x="2023" y="5894"/>
                    <a:pt x="2023" y="5894"/>
                    <a:pt x="2023" y="5893"/>
                  </a:cubicBezTo>
                  <a:close/>
                  <a:moveTo>
                    <a:pt x="1248" y="5876"/>
                  </a:moveTo>
                  <a:cubicBezTo>
                    <a:pt x="1244" y="5876"/>
                    <a:pt x="1243" y="5882"/>
                    <a:pt x="1248" y="5889"/>
                  </a:cubicBezTo>
                  <a:cubicBezTo>
                    <a:pt x="1252" y="5893"/>
                    <a:pt x="1256" y="5895"/>
                    <a:pt x="1258" y="5895"/>
                  </a:cubicBezTo>
                  <a:cubicBezTo>
                    <a:pt x="1262" y="5895"/>
                    <a:pt x="1264" y="5890"/>
                    <a:pt x="1257" y="5882"/>
                  </a:cubicBezTo>
                  <a:cubicBezTo>
                    <a:pt x="1253" y="5877"/>
                    <a:pt x="1250" y="5876"/>
                    <a:pt x="1248" y="5876"/>
                  </a:cubicBezTo>
                  <a:close/>
                  <a:moveTo>
                    <a:pt x="505" y="0"/>
                  </a:moveTo>
                  <a:cubicBezTo>
                    <a:pt x="493" y="0"/>
                    <a:pt x="461" y="12"/>
                    <a:pt x="459" y="19"/>
                  </a:cubicBezTo>
                  <a:cubicBezTo>
                    <a:pt x="456" y="31"/>
                    <a:pt x="461" y="35"/>
                    <a:pt x="436" y="50"/>
                  </a:cubicBezTo>
                  <a:cubicBezTo>
                    <a:pt x="417" y="65"/>
                    <a:pt x="399" y="87"/>
                    <a:pt x="389" y="109"/>
                  </a:cubicBezTo>
                  <a:cubicBezTo>
                    <a:pt x="382" y="124"/>
                    <a:pt x="388" y="141"/>
                    <a:pt x="382" y="151"/>
                  </a:cubicBezTo>
                  <a:cubicBezTo>
                    <a:pt x="371" y="168"/>
                    <a:pt x="356" y="164"/>
                    <a:pt x="344" y="185"/>
                  </a:cubicBezTo>
                  <a:cubicBezTo>
                    <a:pt x="340" y="193"/>
                    <a:pt x="345" y="194"/>
                    <a:pt x="349" y="194"/>
                  </a:cubicBezTo>
                  <a:cubicBezTo>
                    <a:pt x="350" y="194"/>
                    <a:pt x="352" y="194"/>
                    <a:pt x="353" y="194"/>
                  </a:cubicBezTo>
                  <a:cubicBezTo>
                    <a:pt x="354" y="194"/>
                    <a:pt x="354" y="194"/>
                    <a:pt x="355" y="194"/>
                  </a:cubicBezTo>
                  <a:cubicBezTo>
                    <a:pt x="350" y="205"/>
                    <a:pt x="335" y="205"/>
                    <a:pt x="335" y="219"/>
                  </a:cubicBezTo>
                  <a:cubicBezTo>
                    <a:pt x="335" y="223"/>
                    <a:pt x="361" y="237"/>
                    <a:pt x="346" y="253"/>
                  </a:cubicBezTo>
                  <a:cubicBezTo>
                    <a:pt x="344" y="255"/>
                    <a:pt x="342" y="255"/>
                    <a:pt x="341" y="255"/>
                  </a:cubicBezTo>
                  <a:cubicBezTo>
                    <a:pt x="340" y="255"/>
                    <a:pt x="338" y="255"/>
                    <a:pt x="337" y="255"/>
                  </a:cubicBezTo>
                  <a:cubicBezTo>
                    <a:pt x="334" y="255"/>
                    <a:pt x="331" y="256"/>
                    <a:pt x="327" y="263"/>
                  </a:cubicBezTo>
                  <a:cubicBezTo>
                    <a:pt x="323" y="269"/>
                    <a:pt x="320" y="281"/>
                    <a:pt x="319" y="288"/>
                  </a:cubicBezTo>
                  <a:cubicBezTo>
                    <a:pt x="316" y="307"/>
                    <a:pt x="335" y="288"/>
                    <a:pt x="325" y="322"/>
                  </a:cubicBezTo>
                  <a:cubicBezTo>
                    <a:pt x="323" y="320"/>
                    <a:pt x="321" y="320"/>
                    <a:pt x="319" y="320"/>
                  </a:cubicBezTo>
                  <a:cubicBezTo>
                    <a:pt x="315" y="320"/>
                    <a:pt x="310" y="322"/>
                    <a:pt x="306" y="327"/>
                  </a:cubicBezTo>
                  <a:cubicBezTo>
                    <a:pt x="299" y="339"/>
                    <a:pt x="287" y="358"/>
                    <a:pt x="298" y="362"/>
                  </a:cubicBezTo>
                  <a:cubicBezTo>
                    <a:pt x="297" y="361"/>
                    <a:pt x="295" y="361"/>
                    <a:pt x="294" y="361"/>
                  </a:cubicBezTo>
                  <a:cubicBezTo>
                    <a:pt x="283" y="361"/>
                    <a:pt x="282" y="378"/>
                    <a:pt x="284" y="395"/>
                  </a:cubicBezTo>
                  <a:cubicBezTo>
                    <a:pt x="284" y="395"/>
                    <a:pt x="284" y="395"/>
                    <a:pt x="283" y="395"/>
                  </a:cubicBezTo>
                  <a:cubicBezTo>
                    <a:pt x="273" y="395"/>
                    <a:pt x="260" y="469"/>
                    <a:pt x="258" y="478"/>
                  </a:cubicBezTo>
                  <a:cubicBezTo>
                    <a:pt x="262" y="463"/>
                    <a:pt x="268" y="456"/>
                    <a:pt x="270" y="456"/>
                  </a:cubicBezTo>
                  <a:lnTo>
                    <a:pt x="270" y="456"/>
                  </a:lnTo>
                  <a:cubicBezTo>
                    <a:pt x="274" y="456"/>
                    <a:pt x="274" y="467"/>
                    <a:pt x="266" y="485"/>
                  </a:cubicBezTo>
                  <a:cubicBezTo>
                    <a:pt x="256" y="507"/>
                    <a:pt x="247" y="530"/>
                    <a:pt x="239" y="554"/>
                  </a:cubicBezTo>
                  <a:cubicBezTo>
                    <a:pt x="240" y="554"/>
                    <a:pt x="240" y="554"/>
                    <a:pt x="241" y="554"/>
                  </a:cubicBezTo>
                  <a:cubicBezTo>
                    <a:pt x="253" y="554"/>
                    <a:pt x="273" y="498"/>
                    <a:pt x="280" y="480"/>
                  </a:cubicBezTo>
                  <a:lnTo>
                    <a:pt x="280" y="480"/>
                  </a:lnTo>
                  <a:lnTo>
                    <a:pt x="263" y="535"/>
                  </a:lnTo>
                  <a:cubicBezTo>
                    <a:pt x="259" y="547"/>
                    <a:pt x="252" y="566"/>
                    <a:pt x="244" y="570"/>
                  </a:cubicBezTo>
                  <a:cubicBezTo>
                    <a:pt x="243" y="570"/>
                    <a:pt x="242" y="570"/>
                    <a:pt x="241" y="570"/>
                  </a:cubicBezTo>
                  <a:cubicBezTo>
                    <a:pt x="238" y="570"/>
                    <a:pt x="237" y="567"/>
                    <a:pt x="235" y="567"/>
                  </a:cubicBezTo>
                  <a:cubicBezTo>
                    <a:pt x="233" y="567"/>
                    <a:pt x="231" y="568"/>
                    <a:pt x="228" y="573"/>
                  </a:cubicBezTo>
                  <a:cubicBezTo>
                    <a:pt x="210" y="601"/>
                    <a:pt x="224" y="614"/>
                    <a:pt x="217" y="644"/>
                  </a:cubicBezTo>
                  <a:cubicBezTo>
                    <a:pt x="212" y="669"/>
                    <a:pt x="201" y="684"/>
                    <a:pt x="189" y="699"/>
                  </a:cubicBezTo>
                  <a:cubicBezTo>
                    <a:pt x="196" y="701"/>
                    <a:pt x="201" y="723"/>
                    <a:pt x="201" y="736"/>
                  </a:cubicBezTo>
                  <a:cubicBezTo>
                    <a:pt x="201" y="747"/>
                    <a:pt x="198" y="748"/>
                    <a:pt x="196" y="748"/>
                  </a:cubicBezTo>
                  <a:cubicBezTo>
                    <a:pt x="194" y="748"/>
                    <a:pt x="193" y="748"/>
                    <a:pt x="192" y="748"/>
                  </a:cubicBezTo>
                  <a:cubicBezTo>
                    <a:pt x="191" y="748"/>
                    <a:pt x="190" y="748"/>
                    <a:pt x="190" y="749"/>
                  </a:cubicBezTo>
                  <a:cubicBezTo>
                    <a:pt x="189" y="752"/>
                    <a:pt x="189" y="755"/>
                    <a:pt x="189" y="756"/>
                  </a:cubicBezTo>
                  <a:lnTo>
                    <a:pt x="189" y="756"/>
                  </a:lnTo>
                  <a:cubicBezTo>
                    <a:pt x="188" y="756"/>
                    <a:pt x="187" y="755"/>
                    <a:pt x="185" y="755"/>
                  </a:cubicBezTo>
                  <a:cubicBezTo>
                    <a:pt x="184" y="755"/>
                    <a:pt x="183" y="756"/>
                    <a:pt x="182" y="757"/>
                  </a:cubicBezTo>
                  <a:cubicBezTo>
                    <a:pt x="176" y="767"/>
                    <a:pt x="172" y="792"/>
                    <a:pt x="170" y="804"/>
                  </a:cubicBezTo>
                  <a:cubicBezTo>
                    <a:pt x="168" y="818"/>
                    <a:pt x="163" y="841"/>
                    <a:pt x="168" y="851"/>
                  </a:cubicBezTo>
                  <a:cubicBezTo>
                    <a:pt x="170" y="857"/>
                    <a:pt x="172" y="859"/>
                    <a:pt x="168" y="871"/>
                  </a:cubicBezTo>
                  <a:cubicBezTo>
                    <a:pt x="166" y="878"/>
                    <a:pt x="163" y="884"/>
                    <a:pt x="158" y="886"/>
                  </a:cubicBezTo>
                  <a:cubicBezTo>
                    <a:pt x="153" y="887"/>
                    <a:pt x="154" y="890"/>
                    <a:pt x="151" y="900"/>
                  </a:cubicBezTo>
                  <a:cubicBezTo>
                    <a:pt x="149" y="914"/>
                    <a:pt x="151" y="928"/>
                    <a:pt x="150" y="941"/>
                  </a:cubicBezTo>
                  <a:cubicBezTo>
                    <a:pt x="148" y="956"/>
                    <a:pt x="144" y="971"/>
                    <a:pt x="140" y="985"/>
                  </a:cubicBezTo>
                  <a:cubicBezTo>
                    <a:pt x="137" y="994"/>
                    <a:pt x="129" y="1005"/>
                    <a:pt x="128" y="1011"/>
                  </a:cubicBezTo>
                  <a:cubicBezTo>
                    <a:pt x="127" y="1013"/>
                    <a:pt x="128" y="1013"/>
                    <a:pt x="128" y="1013"/>
                  </a:cubicBezTo>
                  <a:cubicBezTo>
                    <a:pt x="129" y="1013"/>
                    <a:pt x="130" y="1013"/>
                    <a:pt x="130" y="1013"/>
                  </a:cubicBezTo>
                  <a:cubicBezTo>
                    <a:pt x="131" y="1013"/>
                    <a:pt x="131" y="1013"/>
                    <a:pt x="131" y="1014"/>
                  </a:cubicBezTo>
                  <a:lnTo>
                    <a:pt x="129" y="1026"/>
                  </a:lnTo>
                  <a:lnTo>
                    <a:pt x="120" y="1083"/>
                  </a:lnTo>
                  <a:cubicBezTo>
                    <a:pt x="116" y="1102"/>
                    <a:pt x="106" y="1141"/>
                    <a:pt x="119" y="1143"/>
                  </a:cubicBezTo>
                  <a:cubicBezTo>
                    <a:pt x="119" y="1143"/>
                    <a:pt x="119" y="1143"/>
                    <a:pt x="118" y="1143"/>
                  </a:cubicBezTo>
                  <a:cubicBezTo>
                    <a:pt x="109" y="1143"/>
                    <a:pt x="101" y="1181"/>
                    <a:pt x="99" y="1196"/>
                  </a:cubicBezTo>
                  <a:cubicBezTo>
                    <a:pt x="95" y="1218"/>
                    <a:pt x="102" y="1222"/>
                    <a:pt x="98" y="1242"/>
                  </a:cubicBezTo>
                  <a:cubicBezTo>
                    <a:pt x="95" y="1251"/>
                    <a:pt x="89" y="1244"/>
                    <a:pt x="86" y="1251"/>
                  </a:cubicBezTo>
                  <a:cubicBezTo>
                    <a:pt x="82" y="1259"/>
                    <a:pt x="81" y="1270"/>
                    <a:pt x="80" y="1279"/>
                  </a:cubicBezTo>
                  <a:cubicBezTo>
                    <a:pt x="78" y="1290"/>
                    <a:pt x="77" y="1303"/>
                    <a:pt x="79" y="1313"/>
                  </a:cubicBezTo>
                  <a:cubicBezTo>
                    <a:pt x="80" y="1319"/>
                    <a:pt x="85" y="1317"/>
                    <a:pt x="88" y="1318"/>
                  </a:cubicBezTo>
                  <a:cubicBezTo>
                    <a:pt x="88" y="1318"/>
                    <a:pt x="87" y="1318"/>
                    <a:pt x="87" y="1318"/>
                  </a:cubicBezTo>
                  <a:cubicBezTo>
                    <a:pt x="75" y="1318"/>
                    <a:pt x="80" y="1345"/>
                    <a:pt x="78" y="1356"/>
                  </a:cubicBezTo>
                  <a:cubicBezTo>
                    <a:pt x="77" y="1361"/>
                    <a:pt x="74" y="1363"/>
                    <a:pt x="71" y="1363"/>
                  </a:cubicBezTo>
                  <a:cubicBezTo>
                    <a:pt x="68" y="1363"/>
                    <a:pt x="66" y="1362"/>
                    <a:pt x="63" y="1362"/>
                  </a:cubicBezTo>
                  <a:cubicBezTo>
                    <a:pt x="59" y="1362"/>
                    <a:pt x="56" y="1364"/>
                    <a:pt x="55" y="1374"/>
                  </a:cubicBezTo>
                  <a:cubicBezTo>
                    <a:pt x="57" y="1402"/>
                    <a:pt x="75" y="1393"/>
                    <a:pt x="83" y="1403"/>
                  </a:cubicBezTo>
                  <a:cubicBezTo>
                    <a:pt x="90" y="1413"/>
                    <a:pt x="68" y="1433"/>
                    <a:pt x="67" y="1433"/>
                  </a:cubicBezTo>
                  <a:cubicBezTo>
                    <a:pt x="67" y="1433"/>
                    <a:pt x="67" y="1433"/>
                    <a:pt x="67" y="1433"/>
                  </a:cubicBezTo>
                  <a:lnTo>
                    <a:pt x="67" y="1433"/>
                  </a:lnTo>
                  <a:cubicBezTo>
                    <a:pt x="70" y="1438"/>
                    <a:pt x="74" y="1435"/>
                    <a:pt x="73" y="1449"/>
                  </a:cubicBezTo>
                  <a:cubicBezTo>
                    <a:pt x="72" y="1453"/>
                    <a:pt x="70" y="1465"/>
                    <a:pt x="71" y="1468"/>
                  </a:cubicBezTo>
                  <a:cubicBezTo>
                    <a:pt x="73" y="1472"/>
                    <a:pt x="77" y="1469"/>
                    <a:pt x="79" y="1473"/>
                  </a:cubicBezTo>
                  <a:cubicBezTo>
                    <a:pt x="81" y="1478"/>
                    <a:pt x="80" y="1488"/>
                    <a:pt x="79" y="1494"/>
                  </a:cubicBezTo>
                  <a:cubicBezTo>
                    <a:pt x="77" y="1494"/>
                    <a:pt x="76" y="1494"/>
                    <a:pt x="75" y="1494"/>
                  </a:cubicBezTo>
                  <a:cubicBezTo>
                    <a:pt x="70" y="1494"/>
                    <a:pt x="68" y="1497"/>
                    <a:pt x="68" y="1511"/>
                  </a:cubicBezTo>
                  <a:cubicBezTo>
                    <a:pt x="69" y="1534"/>
                    <a:pt x="72" y="1539"/>
                    <a:pt x="60" y="1540"/>
                  </a:cubicBezTo>
                  <a:cubicBezTo>
                    <a:pt x="55" y="1540"/>
                    <a:pt x="53" y="1570"/>
                    <a:pt x="55" y="1574"/>
                  </a:cubicBezTo>
                  <a:cubicBezTo>
                    <a:pt x="56" y="1575"/>
                    <a:pt x="57" y="1575"/>
                    <a:pt x="58" y="1575"/>
                  </a:cubicBezTo>
                  <a:cubicBezTo>
                    <a:pt x="59" y="1575"/>
                    <a:pt x="59" y="1575"/>
                    <a:pt x="60" y="1575"/>
                  </a:cubicBezTo>
                  <a:cubicBezTo>
                    <a:pt x="61" y="1575"/>
                    <a:pt x="62" y="1576"/>
                    <a:pt x="62" y="1583"/>
                  </a:cubicBezTo>
                  <a:cubicBezTo>
                    <a:pt x="61" y="1598"/>
                    <a:pt x="60" y="1615"/>
                    <a:pt x="56" y="1630"/>
                  </a:cubicBezTo>
                  <a:cubicBezTo>
                    <a:pt x="53" y="1645"/>
                    <a:pt x="47" y="1647"/>
                    <a:pt x="43" y="1660"/>
                  </a:cubicBezTo>
                  <a:cubicBezTo>
                    <a:pt x="39" y="1672"/>
                    <a:pt x="36" y="1692"/>
                    <a:pt x="39" y="1704"/>
                  </a:cubicBezTo>
                  <a:cubicBezTo>
                    <a:pt x="45" y="1718"/>
                    <a:pt x="31" y="1748"/>
                    <a:pt x="29" y="1748"/>
                  </a:cubicBezTo>
                  <a:cubicBezTo>
                    <a:pt x="29" y="1748"/>
                    <a:pt x="29" y="1748"/>
                    <a:pt x="29" y="1748"/>
                  </a:cubicBezTo>
                  <a:lnTo>
                    <a:pt x="29" y="1748"/>
                  </a:lnTo>
                  <a:cubicBezTo>
                    <a:pt x="30" y="1752"/>
                    <a:pt x="32" y="1754"/>
                    <a:pt x="34" y="1754"/>
                  </a:cubicBezTo>
                  <a:cubicBezTo>
                    <a:pt x="40" y="1754"/>
                    <a:pt x="50" y="1732"/>
                    <a:pt x="53" y="1732"/>
                  </a:cubicBezTo>
                  <a:cubicBezTo>
                    <a:pt x="53" y="1732"/>
                    <a:pt x="53" y="1732"/>
                    <a:pt x="53" y="1732"/>
                  </a:cubicBezTo>
                  <a:cubicBezTo>
                    <a:pt x="54" y="1732"/>
                    <a:pt x="53" y="1751"/>
                    <a:pt x="49" y="1752"/>
                  </a:cubicBezTo>
                  <a:cubicBezTo>
                    <a:pt x="43" y="1753"/>
                    <a:pt x="43" y="1774"/>
                    <a:pt x="46" y="1784"/>
                  </a:cubicBezTo>
                  <a:cubicBezTo>
                    <a:pt x="50" y="1806"/>
                    <a:pt x="39" y="1795"/>
                    <a:pt x="33" y="1808"/>
                  </a:cubicBezTo>
                  <a:cubicBezTo>
                    <a:pt x="27" y="1816"/>
                    <a:pt x="35" y="1819"/>
                    <a:pt x="36" y="1822"/>
                  </a:cubicBezTo>
                  <a:cubicBezTo>
                    <a:pt x="42" y="1822"/>
                    <a:pt x="41" y="1838"/>
                    <a:pt x="41" y="1846"/>
                  </a:cubicBezTo>
                  <a:cubicBezTo>
                    <a:pt x="40" y="1870"/>
                    <a:pt x="36" y="1873"/>
                    <a:pt x="45" y="1893"/>
                  </a:cubicBezTo>
                  <a:cubicBezTo>
                    <a:pt x="45" y="1895"/>
                    <a:pt x="49" y="1910"/>
                    <a:pt x="47" y="1912"/>
                  </a:cubicBezTo>
                  <a:cubicBezTo>
                    <a:pt x="47" y="1913"/>
                    <a:pt x="47" y="1913"/>
                    <a:pt x="46" y="1913"/>
                  </a:cubicBezTo>
                  <a:cubicBezTo>
                    <a:pt x="43" y="1913"/>
                    <a:pt x="37" y="1904"/>
                    <a:pt x="33" y="1904"/>
                  </a:cubicBezTo>
                  <a:cubicBezTo>
                    <a:pt x="31" y="1904"/>
                    <a:pt x="29" y="1906"/>
                    <a:pt x="28" y="1912"/>
                  </a:cubicBezTo>
                  <a:cubicBezTo>
                    <a:pt x="24" y="1934"/>
                    <a:pt x="25" y="1960"/>
                    <a:pt x="24" y="1983"/>
                  </a:cubicBezTo>
                  <a:lnTo>
                    <a:pt x="24" y="1983"/>
                  </a:lnTo>
                  <a:cubicBezTo>
                    <a:pt x="24" y="1978"/>
                    <a:pt x="25" y="1966"/>
                    <a:pt x="28" y="1966"/>
                  </a:cubicBezTo>
                  <a:cubicBezTo>
                    <a:pt x="29" y="1966"/>
                    <a:pt x="29" y="1966"/>
                    <a:pt x="29" y="1967"/>
                  </a:cubicBezTo>
                  <a:cubicBezTo>
                    <a:pt x="32" y="1967"/>
                    <a:pt x="28" y="2004"/>
                    <a:pt x="34" y="2004"/>
                  </a:cubicBezTo>
                  <a:cubicBezTo>
                    <a:pt x="31" y="2004"/>
                    <a:pt x="38" y="1981"/>
                    <a:pt x="41" y="1981"/>
                  </a:cubicBezTo>
                  <a:cubicBezTo>
                    <a:pt x="41" y="1981"/>
                    <a:pt x="41" y="1982"/>
                    <a:pt x="41" y="1982"/>
                  </a:cubicBezTo>
                  <a:cubicBezTo>
                    <a:pt x="43" y="1999"/>
                    <a:pt x="53" y="2022"/>
                    <a:pt x="40" y="2022"/>
                  </a:cubicBezTo>
                  <a:cubicBezTo>
                    <a:pt x="40" y="2022"/>
                    <a:pt x="40" y="2022"/>
                    <a:pt x="39" y="2022"/>
                  </a:cubicBezTo>
                  <a:cubicBezTo>
                    <a:pt x="37" y="2020"/>
                    <a:pt x="35" y="2016"/>
                    <a:pt x="33" y="2016"/>
                  </a:cubicBezTo>
                  <a:cubicBezTo>
                    <a:pt x="31" y="2016"/>
                    <a:pt x="30" y="2018"/>
                    <a:pt x="29" y="2023"/>
                  </a:cubicBezTo>
                  <a:cubicBezTo>
                    <a:pt x="26" y="2043"/>
                    <a:pt x="25" y="2070"/>
                    <a:pt x="26" y="2090"/>
                  </a:cubicBezTo>
                  <a:cubicBezTo>
                    <a:pt x="27" y="2095"/>
                    <a:pt x="28" y="2097"/>
                    <a:pt x="31" y="2097"/>
                  </a:cubicBezTo>
                  <a:cubicBezTo>
                    <a:pt x="34" y="2097"/>
                    <a:pt x="38" y="2093"/>
                    <a:pt x="41" y="2093"/>
                  </a:cubicBezTo>
                  <a:cubicBezTo>
                    <a:pt x="42" y="2093"/>
                    <a:pt x="42" y="2093"/>
                    <a:pt x="42" y="2093"/>
                  </a:cubicBezTo>
                  <a:cubicBezTo>
                    <a:pt x="42" y="2104"/>
                    <a:pt x="34" y="2139"/>
                    <a:pt x="29" y="2146"/>
                  </a:cubicBezTo>
                  <a:cubicBezTo>
                    <a:pt x="29" y="2146"/>
                    <a:pt x="28" y="2146"/>
                    <a:pt x="28" y="2146"/>
                  </a:cubicBezTo>
                  <a:cubicBezTo>
                    <a:pt x="25" y="2146"/>
                    <a:pt x="25" y="2118"/>
                    <a:pt x="25" y="2115"/>
                  </a:cubicBezTo>
                  <a:cubicBezTo>
                    <a:pt x="24" y="2129"/>
                    <a:pt x="25" y="2159"/>
                    <a:pt x="20" y="2170"/>
                  </a:cubicBezTo>
                  <a:cubicBezTo>
                    <a:pt x="18" y="2174"/>
                    <a:pt x="14" y="2175"/>
                    <a:pt x="10" y="2175"/>
                  </a:cubicBezTo>
                  <a:cubicBezTo>
                    <a:pt x="6" y="2175"/>
                    <a:pt x="3" y="2174"/>
                    <a:pt x="0" y="2174"/>
                  </a:cubicBezTo>
                  <a:cubicBezTo>
                    <a:pt x="10" y="2184"/>
                    <a:pt x="19" y="2191"/>
                    <a:pt x="27" y="2207"/>
                  </a:cubicBezTo>
                  <a:cubicBezTo>
                    <a:pt x="32" y="2215"/>
                    <a:pt x="29" y="2228"/>
                    <a:pt x="32" y="2239"/>
                  </a:cubicBezTo>
                  <a:cubicBezTo>
                    <a:pt x="33" y="2244"/>
                    <a:pt x="42" y="2253"/>
                    <a:pt x="37" y="2261"/>
                  </a:cubicBezTo>
                  <a:cubicBezTo>
                    <a:pt x="36" y="2262"/>
                    <a:pt x="34" y="2263"/>
                    <a:pt x="33" y="2263"/>
                  </a:cubicBezTo>
                  <a:cubicBezTo>
                    <a:pt x="28" y="2263"/>
                    <a:pt x="22" y="2254"/>
                    <a:pt x="17" y="2254"/>
                  </a:cubicBezTo>
                  <a:cubicBezTo>
                    <a:pt x="16" y="2254"/>
                    <a:pt x="15" y="2255"/>
                    <a:pt x="14" y="2256"/>
                  </a:cubicBezTo>
                  <a:cubicBezTo>
                    <a:pt x="8" y="2261"/>
                    <a:pt x="14" y="2279"/>
                    <a:pt x="17" y="2285"/>
                  </a:cubicBezTo>
                  <a:cubicBezTo>
                    <a:pt x="20" y="2294"/>
                    <a:pt x="24" y="2294"/>
                    <a:pt x="25" y="2305"/>
                  </a:cubicBezTo>
                  <a:cubicBezTo>
                    <a:pt x="26" y="2317"/>
                    <a:pt x="26" y="2330"/>
                    <a:pt x="26" y="2342"/>
                  </a:cubicBezTo>
                  <a:cubicBezTo>
                    <a:pt x="27" y="2371"/>
                    <a:pt x="25" y="2412"/>
                    <a:pt x="33" y="2439"/>
                  </a:cubicBezTo>
                  <a:cubicBezTo>
                    <a:pt x="34" y="2446"/>
                    <a:pt x="40" y="2447"/>
                    <a:pt x="38" y="2456"/>
                  </a:cubicBezTo>
                  <a:cubicBezTo>
                    <a:pt x="35" y="2466"/>
                    <a:pt x="29" y="2469"/>
                    <a:pt x="26" y="2480"/>
                  </a:cubicBezTo>
                  <a:cubicBezTo>
                    <a:pt x="21" y="2504"/>
                    <a:pt x="20" y="2541"/>
                    <a:pt x="27" y="2565"/>
                  </a:cubicBezTo>
                  <a:cubicBezTo>
                    <a:pt x="29" y="2569"/>
                    <a:pt x="38" y="2579"/>
                    <a:pt x="38" y="2581"/>
                  </a:cubicBezTo>
                  <a:cubicBezTo>
                    <a:pt x="36" y="2591"/>
                    <a:pt x="24" y="2583"/>
                    <a:pt x="26" y="2598"/>
                  </a:cubicBezTo>
                  <a:cubicBezTo>
                    <a:pt x="26" y="2598"/>
                    <a:pt x="35" y="2602"/>
                    <a:pt x="37" y="2614"/>
                  </a:cubicBezTo>
                  <a:cubicBezTo>
                    <a:pt x="38" y="2622"/>
                    <a:pt x="38" y="2633"/>
                    <a:pt x="43" y="2634"/>
                  </a:cubicBezTo>
                  <a:cubicBezTo>
                    <a:pt x="54" y="2637"/>
                    <a:pt x="54" y="2641"/>
                    <a:pt x="63" y="2657"/>
                  </a:cubicBezTo>
                  <a:cubicBezTo>
                    <a:pt x="62" y="2661"/>
                    <a:pt x="50" y="2673"/>
                    <a:pt x="46" y="2673"/>
                  </a:cubicBezTo>
                  <a:cubicBezTo>
                    <a:pt x="45" y="2673"/>
                    <a:pt x="45" y="2672"/>
                    <a:pt x="45" y="2671"/>
                  </a:cubicBezTo>
                  <a:cubicBezTo>
                    <a:pt x="46" y="2667"/>
                    <a:pt x="48" y="2655"/>
                    <a:pt x="43" y="2648"/>
                  </a:cubicBezTo>
                  <a:cubicBezTo>
                    <a:pt x="42" y="2646"/>
                    <a:pt x="41" y="2646"/>
                    <a:pt x="41" y="2646"/>
                  </a:cubicBezTo>
                  <a:cubicBezTo>
                    <a:pt x="39" y="2646"/>
                    <a:pt x="38" y="2649"/>
                    <a:pt x="38" y="2654"/>
                  </a:cubicBezTo>
                  <a:cubicBezTo>
                    <a:pt x="38" y="2664"/>
                    <a:pt x="49" y="2695"/>
                    <a:pt x="41" y="2704"/>
                  </a:cubicBezTo>
                  <a:cubicBezTo>
                    <a:pt x="35" y="2711"/>
                    <a:pt x="50" y="2768"/>
                    <a:pt x="52" y="2787"/>
                  </a:cubicBezTo>
                  <a:cubicBezTo>
                    <a:pt x="61" y="2786"/>
                    <a:pt x="60" y="2775"/>
                    <a:pt x="67" y="2774"/>
                  </a:cubicBezTo>
                  <a:lnTo>
                    <a:pt x="67" y="2774"/>
                  </a:lnTo>
                  <a:cubicBezTo>
                    <a:pt x="69" y="2787"/>
                    <a:pt x="60" y="2800"/>
                    <a:pt x="61" y="2806"/>
                  </a:cubicBezTo>
                  <a:cubicBezTo>
                    <a:pt x="64" y="2817"/>
                    <a:pt x="74" y="2824"/>
                    <a:pt x="79" y="2833"/>
                  </a:cubicBezTo>
                  <a:cubicBezTo>
                    <a:pt x="72" y="2838"/>
                    <a:pt x="44" y="2905"/>
                    <a:pt x="62" y="2905"/>
                  </a:cubicBezTo>
                  <a:cubicBezTo>
                    <a:pt x="62" y="2905"/>
                    <a:pt x="62" y="2905"/>
                    <a:pt x="62" y="2905"/>
                  </a:cubicBezTo>
                  <a:cubicBezTo>
                    <a:pt x="63" y="2896"/>
                    <a:pt x="60" y="2895"/>
                    <a:pt x="59" y="2891"/>
                  </a:cubicBezTo>
                  <a:cubicBezTo>
                    <a:pt x="58" y="2890"/>
                    <a:pt x="59" y="2889"/>
                    <a:pt x="60" y="2889"/>
                  </a:cubicBezTo>
                  <a:cubicBezTo>
                    <a:pt x="63" y="2889"/>
                    <a:pt x="71" y="2894"/>
                    <a:pt x="72" y="2896"/>
                  </a:cubicBezTo>
                  <a:cubicBezTo>
                    <a:pt x="75" y="2901"/>
                    <a:pt x="77" y="2910"/>
                    <a:pt x="77" y="2919"/>
                  </a:cubicBezTo>
                  <a:cubicBezTo>
                    <a:pt x="77" y="2940"/>
                    <a:pt x="61" y="2918"/>
                    <a:pt x="60" y="2943"/>
                  </a:cubicBezTo>
                  <a:cubicBezTo>
                    <a:pt x="60" y="2953"/>
                    <a:pt x="63" y="2970"/>
                    <a:pt x="66" y="2980"/>
                  </a:cubicBezTo>
                  <a:cubicBezTo>
                    <a:pt x="70" y="2993"/>
                    <a:pt x="76" y="2983"/>
                    <a:pt x="80" y="3001"/>
                  </a:cubicBezTo>
                  <a:cubicBezTo>
                    <a:pt x="82" y="3013"/>
                    <a:pt x="84" y="3021"/>
                    <a:pt x="77" y="3022"/>
                  </a:cubicBezTo>
                  <a:cubicBezTo>
                    <a:pt x="76" y="3021"/>
                    <a:pt x="71" y="3016"/>
                    <a:pt x="69" y="3016"/>
                  </a:cubicBezTo>
                  <a:cubicBezTo>
                    <a:pt x="69" y="3016"/>
                    <a:pt x="69" y="3016"/>
                    <a:pt x="68" y="3016"/>
                  </a:cubicBezTo>
                  <a:cubicBezTo>
                    <a:pt x="66" y="3018"/>
                    <a:pt x="99" y="3068"/>
                    <a:pt x="92" y="3077"/>
                  </a:cubicBezTo>
                  <a:cubicBezTo>
                    <a:pt x="87" y="3085"/>
                    <a:pt x="79" y="3081"/>
                    <a:pt x="81" y="3102"/>
                  </a:cubicBezTo>
                  <a:cubicBezTo>
                    <a:pt x="81" y="3107"/>
                    <a:pt x="87" y="3129"/>
                    <a:pt x="88" y="3133"/>
                  </a:cubicBezTo>
                  <a:cubicBezTo>
                    <a:pt x="88" y="3130"/>
                    <a:pt x="94" y="3100"/>
                    <a:pt x="97" y="3100"/>
                  </a:cubicBezTo>
                  <a:cubicBezTo>
                    <a:pt x="98" y="3100"/>
                    <a:pt x="99" y="3102"/>
                    <a:pt x="99" y="3105"/>
                  </a:cubicBezTo>
                  <a:cubicBezTo>
                    <a:pt x="101" y="3122"/>
                    <a:pt x="100" y="3136"/>
                    <a:pt x="102" y="3152"/>
                  </a:cubicBezTo>
                  <a:lnTo>
                    <a:pt x="107" y="3178"/>
                  </a:lnTo>
                  <a:cubicBezTo>
                    <a:pt x="107" y="3183"/>
                    <a:pt x="107" y="3186"/>
                    <a:pt x="109" y="3186"/>
                  </a:cubicBezTo>
                  <a:cubicBezTo>
                    <a:pt x="110" y="3186"/>
                    <a:pt x="110" y="3186"/>
                    <a:pt x="110" y="3185"/>
                  </a:cubicBezTo>
                  <a:lnTo>
                    <a:pt x="110" y="3185"/>
                  </a:lnTo>
                  <a:cubicBezTo>
                    <a:pt x="111" y="3187"/>
                    <a:pt x="110" y="3188"/>
                    <a:pt x="109" y="3188"/>
                  </a:cubicBezTo>
                  <a:cubicBezTo>
                    <a:pt x="105" y="3188"/>
                    <a:pt x="97" y="3183"/>
                    <a:pt x="96" y="3183"/>
                  </a:cubicBezTo>
                  <a:cubicBezTo>
                    <a:pt x="95" y="3183"/>
                    <a:pt x="95" y="3183"/>
                    <a:pt x="95" y="3183"/>
                  </a:cubicBezTo>
                  <a:cubicBezTo>
                    <a:pt x="90" y="3187"/>
                    <a:pt x="99" y="3201"/>
                    <a:pt x="101" y="3204"/>
                  </a:cubicBezTo>
                  <a:cubicBezTo>
                    <a:pt x="104" y="3208"/>
                    <a:pt x="113" y="3216"/>
                    <a:pt x="111" y="3226"/>
                  </a:cubicBezTo>
                  <a:cubicBezTo>
                    <a:pt x="109" y="3235"/>
                    <a:pt x="104" y="3229"/>
                    <a:pt x="100" y="3233"/>
                  </a:cubicBezTo>
                  <a:lnTo>
                    <a:pt x="100" y="3233"/>
                  </a:lnTo>
                  <a:cubicBezTo>
                    <a:pt x="100" y="3233"/>
                    <a:pt x="101" y="3233"/>
                    <a:pt x="101" y="3233"/>
                  </a:cubicBezTo>
                  <a:cubicBezTo>
                    <a:pt x="107" y="3233"/>
                    <a:pt x="119" y="3260"/>
                    <a:pt x="121" y="3268"/>
                  </a:cubicBezTo>
                  <a:cubicBezTo>
                    <a:pt x="123" y="3276"/>
                    <a:pt x="126" y="3287"/>
                    <a:pt x="126" y="3296"/>
                  </a:cubicBezTo>
                  <a:cubicBezTo>
                    <a:pt x="126" y="3304"/>
                    <a:pt x="122" y="3301"/>
                    <a:pt x="122" y="3309"/>
                  </a:cubicBezTo>
                  <a:cubicBezTo>
                    <a:pt x="122" y="3316"/>
                    <a:pt x="124" y="3348"/>
                    <a:pt x="130" y="3348"/>
                  </a:cubicBezTo>
                  <a:cubicBezTo>
                    <a:pt x="136" y="3348"/>
                    <a:pt x="139" y="3350"/>
                    <a:pt x="142" y="3361"/>
                  </a:cubicBezTo>
                  <a:cubicBezTo>
                    <a:pt x="142" y="3361"/>
                    <a:pt x="146" y="3378"/>
                    <a:pt x="144" y="3378"/>
                  </a:cubicBezTo>
                  <a:cubicBezTo>
                    <a:pt x="144" y="3378"/>
                    <a:pt x="144" y="3378"/>
                    <a:pt x="144" y="3378"/>
                  </a:cubicBezTo>
                  <a:cubicBezTo>
                    <a:pt x="143" y="3378"/>
                    <a:pt x="132" y="3363"/>
                    <a:pt x="127" y="3363"/>
                  </a:cubicBezTo>
                  <a:cubicBezTo>
                    <a:pt x="126" y="3363"/>
                    <a:pt x="125" y="3366"/>
                    <a:pt x="125" y="3371"/>
                  </a:cubicBezTo>
                  <a:cubicBezTo>
                    <a:pt x="127" y="3389"/>
                    <a:pt x="140" y="3394"/>
                    <a:pt x="139" y="3412"/>
                  </a:cubicBezTo>
                  <a:cubicBezTo>
                    <a:pt x="138" y="3433"/>
                    <a:pt x="147" y="3445"/>
                    <a:pt x="155" y="3460"/>
                  </a:cubicBezTo>
                  <a:cubicBezTo>
                    <a:pt x="161" y="3472"/>
                    <a:pt x="158" y="3469"/>
                    <a:pt x="158" y="3477"/>
                  </a:cubicBezTo>
                  <a:cubicBezTo>
                    <a:pt x="158" y="3482"/>
                    <a:pt x="164" y="3492"/>
                    <a:pt x="165" y="3497"/>
                  </a:cubicBezTo>
                  <a:cubicBezTo>
                    <a:pt x="172" y="3502"/>
                    <a:pt x="185" y="3522"/>
                    <a:pt x="177" y="3530"/>
                  </a:cubicBezTo>
                  <a:cubicBezTo>
                    <a:pt x="174" y="3532"/>
                    <a:pt x="156" y="3546"/>
                    <a:pt x="170" y="3556"/>
                  </a:cubicBezTo>
                  <a:cubicBezTo>
                    <a:pt x="176" y="3560"/>
                    <a:pt x="179" y="3557"/>
                    <a:pt x="182" y="3573"/>
                  </a:cubicBezTo>
                  <a:cubicBezTo>
                    <a:pt x="184" y="3582"/>
                    <a:pt x="177" y="3577"/>
                    <a:pt x="175" y="3582"/>
                  </a:cubicBezTo>
                  <a:cubicBezTo>
                    <a:pt x="173" y="3587"/>
                    <a:pt x="176" y="3598"/>
                    <a:pt x="177" y="3604"/>
                  </a:cubicBezTo>
                  <a:lnTo>
                    <a:pt x="188" y="3601"/>
                  </a:lnTo>
                  <a:cubicBezTo>
                    <a:pt x="188" y="3596"/>
                    <a:pt x="188" y="3586"/>
                    <a:pt x="191" y="3583"/>
                  </a:cubicBezTo>
                  <a:cubicBezTo>
                    <a:pt x="191" y="3582"/>
                    <a:pt x="191" y="3582"/>
                    <a:pt x="192" y="3582"/>
                  </a:cubicBezTo>
                  <a:cubicBezTo>
                    <a:pt x="196" y="3582"/>
                    <a:pt x="200" y="3607"/>
                    <a:pt x="201" y="3610"/>
                  </a:cubicBezTo>
                  <a:cubicBezTo>
                    <a:pt x="205" y="3629"/>
                    <a:pt x="198" y="3621"/>
                    <a:pt x="197" y="3639"/>
                  </a:cubicBezTo>
                  <a:cubicBezTo>
                    <a:pt x="197" y="3642"/>
                    <a:pt x="197" y="3668"/>
                    <a:pt x="199" y="3670"/>
                  </a:cubicBezTo>
                  <a:cubicBezTo>
                    <a:pt x="205" y="3675"/>
                    <a:pt x="207" y="3667"/>
                    <a:pt x="212" y="3684"/>
                  </a:cubicBezTo>
                  <a:cubicBezTo>
                    <a:pt x="213" y="3692"/>
                    <a:pt x="214" y="3701"/>
                    <a:pt x="218" y="3704"/>
                  </a:cubicBezTo>
                  <a:cubicBezTo>
                    <a:pt x="226" y="3711"/>
                    <a:pt x="239" y="3764"/>
                    <a:pt x="242" y="3778"/>
                  </a:cubicBezTo>
                  <a:cubicBezTo>
                    <a:pt x="245" y="3792"/>
                    <a:pt x="242" y="3791"/>
                    <a:pt x="239" y="3797"/>
                  </a:cubicBezTo>
                  <a:cubicBezTo>
                    <a:pt x="235" y="3802"/>
                    <a:pt x="243" y="3822"/>
                    <a:pt x="245" y="3830"/>
                  </a:cubicBezTo>
                  <a:cubicBezTo>
                    <a:pt x="246" y="3841"/>
                    <a:pt x="249" y="3860"/>
                    <a:pt x="257" y="3863"/>
                  </a:cubicBezTo>
                  <a:cubicBezTo>
                    <a:pt x="262" y="3865"/>
                    <a:pt x="263" y="3873"/>
                    <a:pt x="266" y="3882"/>
                  </a:cubicBezTo>
                  <a:cubicBezTo>
                    <a:pt x="267" y="3888"/>
                    <a:pt x="272" y="3889"/>
                    <a:pt x="275" y="3897"/>
                  </a:cubicBezTo>
                  <a:cubicBezTo>
                    <a:pt x="280" y="3911"/>
                    <a:pt x="280" y="3921"/>
                    <a:pt x="284" y="3934"/>
                  </a:cubicBezTo>
                  <a:cubicBezTo>
                    <a:pt x="287" y="3947"/>
                    <a:pt x="309" y="3968"/>
                    <a:pt x="317" y="3968"/>
                  </a:cubicBezTo>
                  <a:cubicBezTo>
                    <a:pt x="319" y="3968"/>
                    <a:pt x="320" y="3967"/>
                    <a:pt x="321" y="3964"/>
                  </a:cubicBezTo>
                  <a:lnTo>
                    <a:pt x="321" y="3964"/>
                  </a:lnTo>
                  <a:cubicBezTo>
                    <a:pt x="321" y="3964"/>
                    <a:pt x="321" y="3964"/>
                    <a:pt x="321" y="3964"/>
                  </a:cubicBezTo>
                  <a:cubicBezTo>
                    <a:pt x="320" y="3964"/>
                    <a:pt x="314" y="3950"/>
                    <a:pt x="314" y="3948"/>
                  </a:cubicBezTo>
                  <a:cubicBezTo>
                    <a:pt x="312" y="3939"/>
                    <a:pt x="311" y="3929"/>
                    <a:pt x="312" y="3922"/>
                  </a:cubicBezTo>
                  <a:cubicBezTo>
                    <a:pt x="311" y="3902"/>
                    <a:pt x="308" y="3880"/>
                    <a:pt x="300" y="3860"/>
                  </a:cubicBezTo>
                  <a:cubicBezTo>
                    <a:pt x="298" y="3854"/>
                    <a:pt x="295" y="3854"/>
                    <a:pt x="293" y="3854"/>
                  </a:cubicBezTo>
                  <a:cubicBezTo>
                    <a:pt x="292" y="3854"/>
                    <a:pt x="291" y="3854"/>
                    <a:pt x="290" y="3854"/>
                  </a:cubicBezTo>
                  <a:cubicBezTo>
                    <a:pt x="286" y="3854"/>
                    <a:pt x="282" y="3853"/>
                    <a:pt x="279" y="3844"/>
                  </a:cubicBezTo>
                  <a:cubicBezTo>
                    <a:pt x="273" y="3832"/>
                    <a:pt x="273" y="3821"/>
                    <a:pt x="274" y="3811"/>
                  </a:cubicBezTo>
                  <a:cubicBezTo>
                    <a:pt x="280" y="3810"/>
                    <a:pt x="280" y="3808"/>
                    <a:pt x="277" y="3798"/>
                  </a:cubicBezTo>
                  <a:cubicBezTo>
                    <a:pt x="274" y="3789"/>
                    <a:pt x="274" y="3787"/>
                    <a:pt x="272" y="3787"/>
                  </a:cubicBezTo>
                  <a:cubicBezTo>
                    <a:pt x="272" y="3787"/>
                    <a:pt x="271" y="3788"/>
                    <a:pt x="269" y="3788"/>
                  </a:cubicBezTo>
                  <a:cubicBezTo>
                    <a:pt x="269" y="3788"/>
                    <a:pt x="267" y="3788"/>
                    <a:pt x="266" y="3787"/>
                  </a:cubicBezTo>
                  <a:cubicBezTo>
                    <a:pt x="262" y="3786"/>
                    <a:pt x="256" y="3774"/>
                    <a:pt x="257" y="3768"/>
                  </a:cubicBezTo>
                  <a:cubicBezTo>
                    <a:pt x="258" y="3764"/>
                    <a:pt x="260" y="3763"/>
                    <a:pt x="263" y="3763"/>
                  </a:cubicBezTo>
                  <a:cubicBezTo>
                    <a:pt x="264" y="3763"/>
                    <a:pt x="265" y="3763"/>
                    <a:pt x="265" y="3763"/>
                  </a:cubicBezTo>
                  <a:cubicBezTo>
                    <a:pt x="269" y="3763"/>
                    <a:pt x="272" y="3762"/>
                    <a:pt x="268" y="3748"/>
                  </a:cubicBezTo>
                  <a:cubicBezTo>
                    <a:pt x="266" y="3739"/>
                    <a:pt x="255" y="3721"/>
                    <a:pt x="250" y="3721"/>
                  </a:cubicBezTo>
                  <a:cubicBezTo>
                    <a:pt x="249" y="3721"/>
                    <a:pt x="249" y="3721"/>
                    <a:pt x="249" y="3721"/>
                  </a:cubicBezTo>
                  <a:cubicBezTo>
                    <a:pt x="246" y="3716"/>
                    <a:pt x="246" y="3708"/>
                    <a:pt x="244" y="3702"/>
                  </a:cubicBezTo>
                  <a:cubicBezTo>
                    <a:pt x="242" y="3696"/>
                    <a:pt x="222" y="3650"/>
                    <a:pt x="223" y="3646"/>
                  </a:cubicBezTo>
                  <a:cubicBezTo>
                    <a:pt x="223" y="3645"/>
                    <a:pt x="224" y="3645"/>
                    <a:pt x="225" y="3645"/>
                  </a:cubicBezTo>
                  <a:cubicBezTo>
                    <a:pt x="230" y="3645"/>
                    <a:pt x="242" y="3665"/>
                    <a:pt x="246" y="3667"/>
                  </a:cubicBezTo>
                  <a:lnTo>
                    <a:pt x="246" y="3667"/>
                  </a:lnTo>
                  <a:cubicBezTo>
                    <a:pt x="240" y="3663"/>
                    <a:pt x="224" y="3608"/>
                    <a:pt x="220" y="3602"/>
                  </a:cubicBezTo>
                  <a:cubicBezTo>
                    <a:pt x="213" y="3592"/>
                    <a:pt x="213" y="3584"/>
                    <a:pt x="216" y="3571"/>
                  </a:cubicBezTo>
                  <a:cubicBezTo>
                    <a:pt x="220" y="3553"/>
                    <a:pt x="212" y="3557"/>
                    <a:pt x="211" y="3545"/>
                  </a:cubicBezTo>
                  <a:cubicBezTo>
                    <a:pt x="208" y="3533"/>
                    <a:pt x="206" y="3529"/>
                    <a:pt x="208" y="3520"/>
                  </a:cubicBezTo>
                  <a:cubicBezTo>
                    <a:pt x="209" y="3517"/>
                    <a:pt x="209" y="3514"/>
                    <a:pt x="207" y="3509"/>
                  </a:cubicBezTo>
                  <a:cubicBezTo>
                    <a:pt x="205" y="3504"/>
                    <a:pt x="202" y="3500"/>
                    <a:pt x="199" y="3500"/>
                  </a:cubicBezTo>
                  <a:cubicBezTo>
                    <a:pt x="198" y="3500"/>
                    <a:pt x="196" y="3501"/>
                    <a:pt x="196" y="3504"/>
                  </a:cubicBezTo>
                  <a:cubicBezTo>
                    <a:pt x="195" y="3506"/>
                    <a:pt x="192" y="3507"/>
                    <a:pt x="191" y="3507"/>
                  </a:cubicBezTo>
                  <a:cubicBezTo>
                    <a:pt x="188" y="3507"/>
                    <a:pt x="186" y="3505"/>
                    <a:pt x="186" y="3498"/>
                  </a:cubicBezTo>
                  <a:cubicBezTo>
                    <a:pt x="186" y="3486"/>
                    <a:pt x="192" y="3482"/>
                    <a:pt x="191" y="3470"/>
                  </a:cubicBezTo>
                  <a:cubicBezTo>
                    <a:pt x="191" y="3458"/>
                    <a:pt x="185" y="3445"/>
                    <a:pt x="181" y="3435"/>
                  </a:cubicBezTo>
                  <a:cubicBezTo>
                    <a:pt x="178" y="3426"/>
                    <a:pt x="177" y="3417"/>
                    <a:pt x="177" y="3409"/>
                  </a:cubicBezTo>
                  <a:cubicBezTo>
                    <a:pt x="179" y="3406"/>
                    <a:pt x="179" y="3403"/>
                    <a:pt x="178" y="3399"/>
                  </a:cubicBezTo>
                  <a:cubicBezTo>
                    <a:pt x="176" y="3385"/>
                    <a:pt x="171" y="3389"/>
                    <a:pt x="168" y="3374"/>
                  </a:cubicBezTo>
                  <a:cubicBezTo>
                    <a:pt x="165" y="3364"/>
                    <a:pt x="166" y="3357"/>
                    <a:pt x="165" y="3348"/>
                  </a:cubicBezTo>
                  <a:cubicBezTo>
                    <a:pt x="161" y="3325"/>
                    <a:pt x="156" y="3297"/>
                    <a:pt x="147" y="3279"/>
                  </a:cubicBezTo>
                  <a:cubicBezTo>
                    <a:pt x="140" y="3267"/>
                    <a:pt x="139" y="3263"/>
                    <a:pt x="148" y="3262"/>
                  </a:cubicBezTo>
                  <a:cubicBezTo>
                    <a:pt x="149" y="3264"/>
                    <a:pt x="151" y="3265"/>
                    <a:pt x="151" y="3265"/>
                  </a:cubicBezTo>
                  <a:cubicBezTo>
                    <a:pt x="154" y="3265"/>
                    <a:pt x="153" y="3255"/>
                    <a:pt x="151" y="3248"/>
                  </a:cubicBezTo>
                  <a:cubicBezTo>
                    <a:pt x="150" y="3236"/>
                    <a:pt x="148" y="3221"/>
                    <a:pt x="143" y="3210"/>
                  </a:cubicBezTo>
                  <a:cubicBezTo>
                    <a:pt x="141" y="3201"/>
                    <a:pt x="135" y="3194"/>
                    <a:pt x="136" y="3181"/>
                  </a:cubicBezTo>
                  <a:cubicBezTo>
                    <a:pt x="144" y="3179"/>
                    <a:pt x="137" y="3147"/>
                    <a:pt x="134" y="3137"/>
                  </a:cubicBezTo>
                  <a:cubicBezTo>
                    <a:pt x="130" y="3126"/>
                    <a:pt x="115" y="3113"/>
                    <a:pt x="117" y="3108"/>
                  </a:cubicBezTo>
                  <a:cubicBezTo>
                    <a:pt x="123" y="3096"/>
                    <a:pt x="126" y="3092"/>
                    <a:pt x="124" y="3070"/>
                  </a:cubicBezTo>
                  <a:cubicBezTo>
                    <a:pt x="121" y="3039"/>
                    <a:pt x="115" y="3006"/>
                    <a:pt x="108" y="2976"/>
                  </a:cubicBezTo>
                  <a:cubicBezTo>
                    <a:pt x="106" y="2965"/>
                    <a:pt x="103" y="2954"/>
                    <a:pt x="101" y="2943"/>
                  </a:cubicBezTo>
                  <a:cubicBezTo>
                    <a:pt x="99" y="2937"/>
                    <a:pt x="95" y="2931"/>
                    <a:pt x="94" y="2925"/>
                  </a:cubicBezTo>
                  <a:cubicBezTo>
                    <a:pt x="93" y="2917"/>
                    <a:pt x="100" y="2909"/>
                    <a:pt x="101" y="2901"/>
                  </a:cubicBezTo>
                  <a:cubicBezTo>
                    <a:pt x="104" y="2892"/>
                    <a:pt x="105" y="2881"/>
                    <a:pt x="105" y="2870"/>
                  </a:cubicBezTo>
                  <a:cubicBezTo>
                    <a:pt x="104" y="2856"/>
                    <a:pt x="102" y="2843"/>
                    <a:pt x="94" y="2843"/>
                  </a:cubicBezTo>
                  <a:cubicBezTo>
                    <a:pt x="94" y="2843"/>
                    <a:pt x="94" y="2843"/>
                    <a:pt x="94" y="2843"/>
                  </a:cubicBezTo>
                  <a:cubicBezTo>
                    <a:pt x="100" y="2842"/>
                    <a:pt x="87" y="2811"/>
                    <a:pt x="85" y="2804"/>
                  </a:cubicBezTo>
                  <a:cubicBezTo>
                    <a:pt x="84" y="2800"/>
                    <a:pt x="92" y="2781"/>
                    <a:pt x="93" y="2772"/>
                  </a:cubicBezTo>
                  <a:cubicBezTo>
                    <a:pt x="93" y="2760"/>
                    <a:pt x="93" y="2745"/>
                    <a:pt x="89" y="2732"/>
                  </a:cubicBezTo>
                  <a:cubicBezTo>
                    <a:pt x="88" y="2727"/>
                    <a:pt x="86" y="2725"/>
                    <a:pt x="83" y="2725"/>
                  </a:cubicBezTo>
                  <a:cubicBezTo>
                    <a:pt x="80" y="2725"/>
                    <a:pt x="77" y="2727"/>
                    <a:pt x="75" y="2727"/>
                  </a:cubicBezTo>
                  <a:cubicBezTo>
                    <a:pt x="74" y="2721"/>
                    <a:pt x="73" y="2709"/>
                    <a:pt x="73" y="2703"/>
                  </a:cubicBezTo>
                  <a:cubicBezTo>
                    <a:pt x="74" y="2703"/>
                    <a:pt x="76" y="2703"/>
                    <a:pt x="78" y="2702"/>
                  </a:cubicBezTo>
                  <a:cubicBezTo>
                    <a:pt x="79" y="2698"/>
                    <a:pt x="77" y="2687"/>
                    <a:pt x="77" y="2683"/>
                  </a:cubicBezTo>
                  <a:cubicBezTo>
                    <a:pt x="76" y="2678"/>
                    <a:pt x="81" y="2676"/>
                    <a:pt x="81" y="2669"/>
                  </a:cubicBezTo>
                  <a:cubicBezTo>
                    <a:pt x="81" y="2662"/>
                    <a:pt x="81" y="2653"/>
                    <a:pt x="80" y="2646"/>
                  </a:cubicBezTo>
                  <a:cubicBezTo>
                    <a:pt x="76" y="2621"/>
                    <a:pt x="70" y="2613"/>
                    <a:pt x="62" y="2593"/>
                  </a:cubicBezTo>
                  <a:cubicBezTo>
                    <a:pt x="56" y="2576"/>
                    <a:pt x="58" y="2574"/>
                    <a:pt x="62" y="2574"/>
                  </a:cubicBezTo>
                  <a:cubicBezTo>
                    <a:pt x="64" y="2574"/>
                    <a:pt x="66" y="2574"/>
                    <a:pt x="69" y="2574"/>
                  </a:cubicBezTo>
                  <a:cubicBezTo>
                    <a:pt x="65" y="2574"/>
                    <a:pt x="67" y="2559"/>
                    <a:pt x="63" y="2553"/>
                  </a:cubicBezTo>
                  <a:cubicBezTo>
                    <a:pt x="62" y="2552"/>
                    <a:pt x="55" y="2552"/>
                    <a:pt x="55" y="2550"/>
                  </a:cubicBezTo>
                  <a:cubicBezTo>
                    <a:pt x="55" y="2539"/>
                    <a:pt x="64" y="2541"/>
                    <a:pt x="64" y="2532"/>
                  </a:cubicBezTo>
                  <a:cubicBezTo>
                    <a:pt x="63" y="2519"/>
                    <a:pt x="56" y="2511"/>
                    <a:pt x="53" y="2500"/>
                  </a:cubicBezTo>
                  <a:cubicBezTo>
                    <a:pt x="52" y="2492"/>
                    <a:pt x="52" y="2489"/>
                    <a:pt x="53" y="2489"/>
                  </a:cubicBezTo>
                  <a:lnTo>
                    <a:pt x="53" y="2489"/>
                  </a:lnTo>
                  <a:cubicBezTo>
                    <a:pt x="55" y="2489"/>
                    <a:pt x="58" y="2495"/>
                    <a:pt x="60" y="2499"/>
                  </a:cubicBezTo>
                  <a:cubicBezTo>
                    <a:pt x="61" y="2503"/>
                    <a:pt x="64" y="2505"/>
                    <a:pt x="66" y="2505"/>
                  </a:cubicBezTo>
                  <a:cubicBezTo>
                    <a:pt x="70" y="2505"/>
                    <a:pt x="73" y="2500"/>
                    <a:pt x="71" y="2490"/>
                  </a:cubicBezTo>
                  <a:cubicBezTo>
                    <a:pt x="69" y="2475"/>
                    <a:pt x="62" y="2457"/>
                    <a:pt x="53" y="2457"/>
                  </a:cubicBezTo>
                  <a:cubicBezTo>
                    <a:pt x="74" y="2457"/>
                    <a:pt x="52" y="2352"/>
                    <a:pt x="67" y="2352"/>
                  </a:cubicBezTo>
                  <a:cubicBezTo>
                    <a:pt x="75" y="2332"/>
                    <a:pt x="62" y="2313"/>
                    <a:pt x="60" y="2291"/>
                  </a:cubicBezTo>
                  <a:cubicBezTo>
                    <a:pt x="59" y="2275"/>
                    <a:pt x="59" y="2257"/>
                    <a:pt x="58" y="2241"/>
                  </a:cubicBezTo>
                  <a:cubicBezTo>
                    <a:pt x="57" y="2218"/>
                    <a:pt x="52" y="2197"/>
                    <a:pt x="51" y="2176"/>
                  </a:cubicBezTo>
                  <a:cubicBezTo>
                    <a:pt x="50" y="2160"/>
                    <a:pt x="57" y="2155"/>
                    <a:pt x="58" y="2134"/>
                  </a:cubicBezTo>
                  <a:cubicBezTo>
                    <a:pt x="58" y="2126"/>
                    <a:pt x="59" y="2113"/>
                    <a:pt x="55" y="2107"/>
                  </a:cubicBezTo>
                  <a:cubicBezTo>
                    <a:pt x="53" y="2105"/>
                    <a:pt x="49" y="2106"/>
                    <a:pt x="49" y="2099"/>
                  </a:cubicBezTo>
                  <a:cubicBezTo>
                    <a:pt x="51" y="2086"/>
                    <a:pt x="59" y="2082"/>
                    <a:pt x="65" y="2082"/>
                  </a:cubicBezTo>
                  <a:cubicBezTo>
                    <a:pt x="66" y="2082"/>
                    <a:pt x="67" y="2083"/>
                    <a:pt x="67" y="2083"/>
                  </a:cubicBezTo>
                  <a:lnTo>
                    <a:pt x="67" y="2083"/>
                  </a:lnTo>
                  <a:cubicBezTo>
                    <a:pt x="56" y="2080"/>
                    <a:pt x="67" y="1945"/>
                    <a:pt x="68" y="1926"/>
                  </a:cubicBezTo>
                  <a:cubicBezTo>
                    <a:pt x="69" y="1907"/>
                    <a:pt x="75" y="1885"/>
                    <a:pt x="75" y="1867"/>
                  </a:cubicBezTo>
                  <a:cubicBezTo>
                    <a:pt x="75" y="1850"/>
                    <a:pt x="74" y="1832"/>
                    <a:pt x="71" y="1816"/>
                  </a:cubicBezTo>
                  <a:cubicBezTo>
                    <a:pt x="70" y="1811"/>
                    <a:pt x="61" y="1796"/>
                    <a:pt x="58" y="1796"/>
                  </a:cubicBezTo>
                  <a:cubicBezTo>
                    <a:pt x="58" y="1796"/>
                    <a:pt x="57" y="1796"/>
                    <a:pt x="57" y="1796"/>
                  </a:cubicBezTo>
                  <a:lnTo>
                    <a:pt x="57" y="1796"/>
                  </a:lnTo>
                  <a:cubicBezTo>
                    <a:pt x="59" y="1786"/>
                    <a:pt x="74" y="1794"/>
                    <a:pt x="69" y="1774"/>
                  </a:cubicBezTo>
                  <a:cubicBezTo>
                    <a:pt x="69" y="1771"/>
                    <a:pt x="63" y="1750"/>
                    <a:pt x="66" y="1746"/>
                  </a:cubicBezTo>
                  <a:cubicBezTo>
                    <a:pt x="66" y="1746"/>
                    <a:pt x="66" y="1746"/>
                    <a:pt x="66" y="1746"/>
                  </a:cubicBezTo>
                  <a:cubicBezTo>
                    <a:pt x="68" y="1746"/>
                    <a:pt x="74" y="1755"/>
                    <a:pt x="77" y="1755"/>
                  </a:cubicBezTo>
                  <a:cubicBezTo>
                    <a:pt x="78" y="1755"/>
                    <a:pt x="79" y="1753"/>
                    <a:pt x="79" y="1750"/>
                  </a:cubicBezTo>
                  <a:cubicBezTo>
                    <a:pt x="79" y="1735"/>
                    <a:pt x="77" y="1707"/>
                    <a:pt x="67" y="1706"/>
                  </a:cubicBezTo>
                  <a:cubicBezTo>
                    <a:pt x="67" y="1697"/>
                    <a:pt x="79" y="1686"/>
                    <a:pt x="81" y="1685"/>
                  </a:cubicBezTo>
                  <a:cubicBezTo>
                    <a:pt x="82" y="1681"/>
                    <a:pt x="93" y="1653"/>
                    <a:pt x="91" y="1650"/>
                  </a:cubicBezTo>
                  <a:cubicBezTo>
                    <a:pt x="88" y="1645"/>
                    <a:pt x="79" y="1646"/>
                    <a:pt x="80" y="1630"/>
                  </a:cubicBezTo>
                  <a:cubicBezTo>
                    <a:pt x="80" y="1618"/>
                    <a:pt x="85" y="1609"/>
                    <a:pt x="85" y="1596"/>
                  </a:cubicBezTo>
                  <a:cubicBezTo>
                    <a:pt x="84" y="1583"/>
                    <a:pt x="81" y="1581"/>
                    <a:pt x="82" y="1567"/>
                  </a:cubicBezTo>
                  <a:cubicBezTo>
                    <a:pt x="84" y="1550"/>
                    <a:pt x="92" y="1547"/>
                    <a:pt x="95" y="1529"/>
                  </a:cubicBezTo>
                  <a:cubicBezTo>
                    <a:pt x="97" y="1517"/>
                    <a:pt x="98" y="1497"/>
                    <a:pt x="90" y="1496"/>
                  </a:cubicBezTo>
                  <a:cubicBezTo>
                    <a:pt x="92" y="1493"/>
                    <a:pt x="104" y="1470"/>
                    <a:pt x="102" y="1470"/>
                  </a:cubicBezTo>
                  <a:lnTo>
                    <a:pt x="102" y="1470"/>
                  </a:lnTo>
                  <a:cubicBezTo>
                    <a:pt x="102" y="1470"/>
                    <a:pt x="102" y="1470"/>
                    <a:pt x="101" y="1470"/>
                  </a:cubicBezTo>
                  <a:cubicBezTo>
                    <a:pt x="99" y="1470"/>
                    <a:pt x="95" y="1475"/>
                    <a:pt x="92" y="1475"/>
                  </a:cubicBezTo>
                  <a:cubicBezTo>
                    <a:pt x="90" y="1475"/>
                    <a:pt x="89" y="1473"/>
                    <a:pt x="90" y="1465"/>
                  </a:cubicBezTo>
                  <a:cubicBezTo>
                    <a:pt x="91" y="1455"/>
                    <a:pt x="95" y="1450"/>
                    <a:pt x="98" y="1442"/>
                  </a:cubicBezTo>
                  <a:cubicBezTo>
                    <a:pt x="103" y="1424"/>
                    <a:pt x="108" y="1390"/>
                    <a:pt x="101" y="1379"/>
                  </a:cubicBezTo>
                  <a:lnTo>
                    <a:pt x="101" y="1379"/>
                  </a:lnTo>
                  <a:cubicBezTo>
                    <a:pt x="101" y="1380"/>
                    <a:pt x="101" y="1380"/>
                    <a:pt x="102" y="1380"/>
                  </a:cubicBezTo>
                  <a:cubicBezTo>
                    <a:pt x="107" y="1380"/>
                    <a:pt x="118" y="1354"/>
                    <a:pt x="120" y="1347"/>
                  </a:cubicBezTo>
                  <a:cubicBezTo>
                    <a:pt x="112" y="1346"/>
                    <a:pt x="115" y="1336"/>
                    <a:pt x="118" y="1323"/>
                  </a:cubicBezTo>
                  <a:cubicBezTo>
                    <a:pt x="121" y="1308"/>
                    <a:pt x="120" y="1315"/>
                    <a:pt x="116" y="1309"/>
                  </a:cubicBezTo>
                  <a:cubicBezTo>
                    <a:pt x="111" y="1301"/>
                    <a:pt x="127" y="1269"/>
                    <a:pt x="129" y="1258"/>
                  </a:cubicBezTo>
                  <a:cubicBezTo>
                    <a:pt x="131" y="1251"/>
                    <a:pt x="127" y="1248"/>
                    <a:pt x="128" y="1238"/>
                  </a:cubicBezTo>
                  <a:cubicBezTo>
                    <a:pt x="129" y="1224"/>
                    <a:pt x="132" y="1209"/>
                    <a:pt x="135" y="1195"/>
                  </a:cubicBezTo>
                  <a:cubicBezTo>
                    <a:pt x="139" y="1167"/>
                    <a:pt x="140" y="1152"/>
                    <a:pt x="130" y="1137"/>
                  </a:cubicBezTo>
                  <a:lnTo>
                    <a:pt x="130" y="1137"/>
                  </a:lnTo>
                  <a:cubicBezTo>
                    <a:pt x="134" y="1141"/>
                    <a:pt x="138" y="1151"/>
                    <a:pt x="142" y="1151"/>
                  </a:cubicBezTo>
                  <a:cubicBezTo>
                    <a:pt x="142" y="1151"/>
                    <a:pt x="142" y="1151"/>
                    <a:pt x="143" y="1151"/>
                  </a:cubicBezTo>
                  <a:cubicBezTo>
                    <a:pt x="149" y="1149"/>
                    <a:pt x="145" y="1133"/>
                    <a:pt x="144" y="1129"/>
                  </a:cubicBezTo>
                  <a:cubicBezTo>
                    <a:pt x="136" y="1109"/>
                    <a:pt x="142" y="1099"/>
                    <a:pt x="155" y="1090"/>
                  </a:cubicBezTo>
                  <a:cubicBezTo>
                    <a:pt x="164" y="1084"/>
                    <a:pt x="141" y="1054"/>
                    <a:pt x="152" y="1054"/>
                  </a:cubicBezTo>
                  <a:cubicBezTo>
                    <a:pt x="152" y="1054"/>
                    <a:pt x="152" y="1054"/>
                    <a:pt x="153" y="1054"/>
                  </a:cubicBezTo>
                  <a:cubicBezTo>
                    <a:pt x="153" y="1054"/>
                    <a:pt x="154" y="1054"/>
                    <a:pt x="154" y="1054"/>
                  </a:cubicBezTo>
                  <a:cubicBezTo>
                    <a:pt x="163" y="1054"/>
                    <a:pt x="169" y="1011"/>
                    <a:pt x="158" y="1007"/>
                  </a:cubicBezTo>
                  <a:lnTo>
                    <a:pt x="158" y="1007"/>
                  </a:lnTo>
                  <a:cubicBezTo>
                    <a:pt x="158" y="1007"/>
                    <a:pt x="159" y="1007"/>
                    <a:pt x="159" y="1007"/>
                  </a:cubicBezTo>
                  <a:cubicBezTo>
                    <a:pt x="163" y="1007"/>
                    <a:pt x="167" y="1002"/>
                    <a:pt x="170" y="994"/>
                  </a:cubicBezTo>
                  <a:cubicBezTo>
                    <a:pt x="173" y="990"/>
                    <a:pt x="172" y="983"/>
                    <a:pt x="174" y="976"/>
                  </a:cubicBezTo>
                  <a:cubicBezTo>
                    <a:pt x="177" y="962"/>
                    <a:pt x="182" y="958"/>
                    <a:pt x="185" y="946"/>
                  </a:cubicBezTo>
                  <a:cubicBezTo>
                    <a:pt x="189" y="933"/>
                    <a:pt x="186" y="924"/>
                    <a:pt x="189" y="914"/>
                  </a:cubicBezTo>
                  <a:cubicBezTo>
                    <a:pt x="192" y="900"/>
                    <a:pt x="196" y="887"/>
                    <a:pt x="200" y="875"/>
                  </a:cubicBezTo>
                  <a:cubicBezTo>
                    <a:pt x="206" y="857"/>
                    <a:pt x="213" y="845"/>
                    <a:pt x="216" y="824"/>
                  </a:cubicBezTo>
                  <a:cubicBezTo>
                    <a:pt x="218" y="814"/>
                    <a:pt x="212" y="802"/>
                    <a:pt x="213" y="797"/>
                  </a:cubicBezTo>
                  <a:cubicBezTo>
                    <a:pt x="214" y="791"/>
                    <a:pt x="225" y="790"/>
                    <a:pt x="228" y="783"/>
                  </a:cubicBezTo>
                  <a:cubicBezTo>
                    <a:pt x="233" y="775"/>
                    <a:pt x="227" y="766"/>
                    <a:pt x="225" y="762"/>
                  </a:cubicBezTo>
                  <a:cubicBezTo>
                    <a:pt x="223" y="759"/>
                    <a:pt x="209" y="754"/>
                    <a:pt x="218" y="742"/>
                  </a:cubicBezTo>
                  <a:cubicBezTo>
                    <a:pt x="225" y="732"/>
                    <a:pt x="233" y="730"/>
                    <a:pt x="239" y="715"/>
                  </a:cubicBezTo>
                  <a:cubicBezTo>
                    <a:pt x="248" y="695"/>
                    <a:pt x="230" y="680"/>
                    <a:pt x="245" y="666"/>
                  </a:cubicBezTo>
                  <a:cubicBezTo>
                    <a:pt x="254" y="657"/>
                    <a:pt x="260" y="614"/>
                    <a:pt x="263" y="600"/>
                  </a:cubicBezTo>
                  <a:cubicBezTo>
                    <a:pt x="267" y="585"/>
                    <a:pt x="268" y="572"/>
                    <a:pt x="274" y="559"/>
                  </a:cubicBezTo>
                  <a:cubicBezTo>
                    <a:pt x="276" y="556"/>
                    <a:pt x="294" y="528"/>
                    <a:pt x="292" y="528"/>
                  </a:cubicBezTo>
                  <a:lnTo>
                    <a:pt x="292" y="528"/>
                  </a:lnTo>
                  <a:cubicBezTo>
                    <a:pt x="290" y="529"/>
                    <a:pt x="287" y="533"/>
                    <a:pt x="284" y="533"/>
                  </a:cubicBezTo>
                  <a:cubicBezTo>
                    <a:pt x="283" y="533"/>
                    <a:pt x="282" y="531"/>
                    <a:pt x="282" y="527"/>
                  </a:cubicBezTo>
                  <a:cubicBezTo>
                    <a:pt x="282" y="521"/>
                    <a:pt x="285" y="514"/>
                    <a:pt x="287" y="508"/>
                  </a:cubicBezTo>
                  <a:cubicBezTo>
                    <a:pt x="291" y="496"/>
                    <a:pt x="299" y="477"/>
                    <a:pt x="306" y="477"/>
                  </a:cubicBezTo>
                  <a:cubicBezTo>
                    <a:pt x="307" y="477"/>
                    <a:pt x="307" y="477"/>
                    <a:pt x="307" y="477"/>
                  </a:cubicBezTo>
                  <a:lnTo>
                    <a:pt x="307" y="477"/>
                  </a:lnTo>
                  <a:cubicBezTo>
                    <a:pt x="285" y="469"/>
                    <a:pt x="317" y="458"/>
                    <a:pt x="322" y="439"/>
                  </a:cubicBezTo>
                  <a:cubicBezTo>
                    <a:pt x="324" y="421"/>
                    <a:pt x="315" y="417"/>
                    <a:pt x="319" y="397"/>
                  </a:cubicBezTo>
                  <a:cubicBezTo>
                    <a:pt x="321" y="391"/>
                    <a:pt x="330" y="377"/>
                    <a:pt x="334" y="371"/>
                  </a:cubicBezTo>
                  <a:cubicBezTo>
                    <a:pt x="346" y="345"/>
                    <a:pt x="332" y="352"/>
                    <a:pt x="344" y="324"/>
                  </a:cubicBezTo>
                  <a:cubicBezTo>
                    <a:pt x="352" y="306"/>
                    <a:pt x="357" y="294"/>
                    <a:pt x="363" y="274"/>
                  </a:cubicBezTo>
                  <a:cubicBezTo>
                    <a:pt x="364" y="268"/>
                    <a:pt x="366" y="249"/>
                    <a:pt x="366" y="248"/>
                  </a:cubicBezTo>
                  <a:cubicBezTo>
                    <a:pt x="377" y="219"/>
                    <a:pt x="406" y="195"/>
                    <a:pt x="411" y="165"/>
                  </a:cubicBezTo>
                  <a:cubicBezTo>
                    <a:pt x="413" y="150"/>
                    <a:pt x="405" y="161"/>
                    <a:pt x="413" y="144"/>
                  </a:cubicBezTo>
                  <a:cubicBezTo>
                    <a:pt x="418" y="141"/>
                    <a:pt x="423" y="136"/>
                    <a:pt x="427" y="129"/>
                  </a:cubicBezTo>
                  <a:cubicBezTo>
                    <a:pt x="429" y="126"/>
                    <a:pt x="425" y="125"/>
                    <a:pt x="427" y="119"/>
                  </a:cubicBezTo>
                  <a:cubicBezTo>
                    <a:pt x="433" y="102"/>
                    <a:pt x="451" y="83"/>
                    <a:pt x="469" y="70"/>
                  </a:cubicBezTo>
                  <a:cubicBezTo>
                    <a:pt x="486" y="58"/>
                    <a:pt x="501" y="54"/>
                    <a:pt x="512" y="46"/>
                  </a:cubicBezTo>
                  <a:lnTo>
                    <a:pt x="512" y="46"/>
                  </a:lnTo>
                  <a:cubicBezTo>
                    <a:pt x="510" y="47"/>
                    <a:pt x="510" y="47"/>
                    <a:pt x="511" y="47"/>
                  </a:cubicBezTo>
                  <a:cubicBezTo>
                    <a:pt x="512" y="47"/>
                    <a:pt x="517" y="45"/>
                    <a:pt x="514" y="45"/>
                  </a:cubicBezTo>
                  <a:cubicBezTo>
                    <a:pt x="514" y="45"/>
                    <a:pt x="513" y="45"/>
                    <a:pt x="513" y="45"/>
                  </a:cubicBezTo>
                  <a:lnTo>
                    <a:pt x="513" y="45"/>
                  </a:lnTo>
                  <a:cubicBezTo>
                    <a:pt x="513" y="45"/>
                    <a:pt x="513" y="45"/>
                    <a:pt x="513" y="45"/>
                  </a:cubicBezTo>
                  <a:cubicBezTo>
                    <a:pt x="513" y="45"/>
                    <a:pt x="513" y="45"/>
                    <a:pt x="513" y="45"/>
                  </a:cubicBezTo>
                  <a:lnTo>
                    <a:pt x="513" y="45"/>
                  </a:lnTo>
                  <a:cubicBezTo>
                    <a:pt x="518" y="44"/>
                    <a:pt x="524" y="32"/>
                    <a:pt x="524" y="21"/>
                  </a:cubicBezTo>
                  <a:lnTo>
                    <a:pt x="524" y="21"/>
                  </a:lnTo>
                  <a:cubicBezTo>
                    <a:pt x="525" y="25"/>
                    <a:pt x="534" y="31"/>
                    <a:pt x="542" y="34"/>
                  </a:cubicBezTo>
                  <a:cubicBezTo>
                    <a:pt x="549" y="37"/>
                    <a:pt x="557" y="40"/>
                    <a:pt x="563" y="40"/>
                  </a:cubicBezTo>
                  <a:cubicBezTo>
                    <a:pt x="568" y="40"/>
                    <a:pt x="571" y="38"/>
                    <a:pt x="572" y="32"/>
                  </a:cubicBezTo>
                  <a:lnTo>
                    <a:pt x="572" y="32"/>
                  </a:lnTo>
                  <a:cubicBezTo>
                    <a:pt x="574" y="37"/>
                    <a:pt x="618" y="61"/>
                    <a:pt x="620" y="75"/>
                  </a:cubicBezTo>
                  <a:cubicBezTo>
                    <a:pt x="622" y="84"/>
                    <a:pt x="627" y="81"/>
                    <a:pt x="636" y="87"/>
                  </a:cubicBezTo>
                  <a:cubicBezTo>
                    <a:pt x="645" y="91"/>
                    <a:pt x="653" y="100"/>
                    <a:pt x="661" y="107"/>
                  </a:cubicBezTo>
                  <a:cubicBezTo>
                    <a:pt x="702" y="139"/>
                    <a:pt x="737" y="187"/>
                    <a:pt x="764" y="233"/>
                  </a:cubicBezTo>
                  <a:cubicBezTo>
                    <a:pt x="781" y="259"/>
                    <a:pt x="801" y="324"/>
                    <a:pt x="823" y="324"/>
                  </a:cubicBezTo>
                  <a:cubicBezTo>
                    <a:pt x="825" y="324"/>
                    <a:pt x="826" y="324"/>
                    <a:pt x="828" y="323"/>
                  </a:cubicBezTo>
                  <a:cubicBezTo>
                    <a:pt x="828" y="323"/>
                    <a:pt x="830" y="323"/>
                    <a:pt x="833" y="323"/>
                  </a:cubicBezTo>
                  <a:cubicBezTo>
                    <a:pt x="839" y="323"/>
                    <a:pt x="846" y="324"/>
                    <a:pt x="845" y="329"/>
                  </a:cubicBezTo>
                  <a:cubicBezTo>
                    <a:pt x="843" y="335"/>
                    <a:pt x="840" y="343"/>
                    <a:pt x="836" y="346"/>
                  </a:cubicBezTo>
                  <a:cubicBezTo>
                    <a:pt x="833" y="347"/>
                    <a:pt x="811" y="368"/>
                    <a:pt x="813" y="370"/>
                  </a:cubicBezTo>
                  <a:cubicBezTo>
                    <a:pt x="817" y="372"/>
                    <a:pt x="817" y="369"/>
                    <a:pt x="822" y="375"/>
                  </a:cubicBezTo>
                  <a:cubicBezTo>
                    <a:pt x="827" y="382"/>
                    <a:pt x="832" y="391"/>
                    <a:pt x="837" y="398"/>
                  </a:cubicBezTo>
                  <a:cubicBezTo>
                    <a:pt x="843" y="410"/>
                    <a:pt x="852" y="429"/>
                    <a:pt x="845" y="432"/>
                  </a:cubicBezTo>
                  <a:cubicBezTo>
                    <a:pt x="847" y="432"/>
                    <a:pt x="848" y="432"/>
                    <a:pt x="849" y="432"/>
                  </a:cubicBezTo>
                  <a:cubicBezTo>
                    <a:pt x="859" y="432"/>
                    <a:pt x="864" y="456"/>
                    <a:pt x="875" y="456"/>
                  </a:cubicBezTo>
                  <a:cubicBezTo>
                    <a:pt x="876" y="456"/>
                    <a:pt x="876" y="456"/>
                    <a:pt x="876" y="456"/>
                  </a:cubicBezTo>
                  <a:cubicBezTo>
                    <a:pt x="883" y="456"/>
                    <a:pt x="900" y="459"/>
                    <a:pt x="898" y="480"/>
                  </a:cubicBezTo>
                  <a:cubicBezTo>
                    <a:pt x="897" y="489"/>
                    <a:pt x="889" y="487"/>
                    <a:pt x="891" y="501"/>
                  </a:cubicBezTo>
                  <a:cubicBezTo>
                    <a:pt x="893" y="509"/>
                    <a:pt x="898" y="520"/>
                    <a:pt x="905" y="521"/>
                  </a:cubicBezTo>
                  <a:cubicBezTo>
                    <a:pt x="912" y="522"/>
                    <a:pt x="911" y="525"/>
                    <a:pt x="918" y="537"/>
                  </a:cubicBezTo>
                  <a:cubicBezTo>
                    <a:pt x="921" y="544"/>
                    <a:pt x="916" y="542"/>
                    <a:pt x="914" y="545"/>
                  </a:cubicBezTo>
                  <a:cubicBezTo>
                    <a:pt x="910" y="559"/>
                    <a:pt x="947" y="583"/>
                    <a:pt x="947" y="605"/>
                  </a:cubicBezTo>
                  <a:cubicBezTo>
                    <a:pt x="955" y="618"/>
                    <a:pt x="976" y="630"/>
                    <a:pt x="975" y="635"/>
                  </a:cubicBezTo>
                  <a:cubicBezTo>
                    <a:pt x="975" y="638"/>
                    <a:pt x="969" y="648"/>
                    <a:pt x="972" y="652"/>
                  </a:cubicBezTo>
                  <a:cubicBezTo>
                    <a:pt x="974" y="655"/>
                    <a:pt x="976" y="655"/>
                    <a:pt x="978" y="655"/>
                  </a:cubicBezTo>
                  <a:cubicBezTo>
                    <a:pt x="979" y="655"/>
                    <a:pt x="981" y="655"/>
                    <a:pt x="982" y="655"/>
                  </a:cubicBezTo>
                  <a:cubicBezTo>
                    <a:pt x="984" y="655"/>
                    <a:pt x="986" y="656"/>
                    <a:pt x="989" y="659"/>
                  </a:cubicBezTo>
                  <a:cubicBezTo>
                    <a:pt x="989" y="659"/>
                    <a:pt x="979" y="680"/>
                    <a:pt x="980" y="680"/>
                  </a:cubicBezTo>
                  <a:cubicBezTo>
                    <a:pt x="991" y="685"/>
                    <a:pt x="1003" y="696"/>
                    <a:pt x="1009" y="720"/>
                  </a:cubicBezTo>
                  <a:cubicBezTo>
                    <a:pt x="1010" y="730"/>
                    <a:pt x="1014" y="742"/>
                    <a:pt x="1020" y="754"/>
                  </a:cubicBezTo>
                  <a:cubicBezTo>
                    <a:pt x="1021" y="756"/>
                    <a:pt x="1026" y="762"/>
                    <a:pt x="1027" y="762"/>
                  </a:cubicBezTo>
                  <a:cubicBezTo>
                    <a:pt x="1028" y="762"/>
                    <a:pt x="1028" y="761"/>
                    <a:pt x="1026" y="757"/>
                  </a:cubicBezTo>
                  <a:lnTo>
                    <a:pt x="1026" y="757"/>
                  </a:lnTo>
                  <a:lnTo>
                    <a:pt x="1038" y="783"/>
                  </a:lnTo>
                  <a:cubicBezTo>
                    <a:pt x="1042" y="790"/>
                    <a:pt x="1043" y="792"/>
                    <a:pt x="1044" y="792"/>
                  </a:cubicBezTo>
                  <a:cubicBezTo>
                    <a:pt x="1044" y="792"/>
                    <a:pt x="1044" y="791"/>
                    <a:pt x="1045" y="791"/>
                  </a:cubicBezTo>
                  <a:cubicBezTo>
                    <a:pt x="1046" y="791"/>
                    <a:pt x="1047" y="791"/>
                    <a:pt x="1049" y="793"/>
                  </a:cubicBezTo>
                  <a:cubicBezTo>
                    <a:pt x="1055" y="797"/>
                    <a:pt x="1062" y="829"/>
                    <a:pt x="1065" y="838"/>
                  </a:cubicBezTo>
                  <a:cubicBezTo>
                    <a:pt x="1069" y="848"/>
                    <a:pt x="1077" y="870"/>
                    <a:pt x="1086" y="877"/>
                  </a:cubicBezTo>
                  <a:cubicBezTo>
                    <a:pt x="1092" y="883"/>
                    <a:pt x="1099" y="873"/>
                    <a:pt x="1099" y="897"/>
                  </a:cubicBezTo>
                  <a:cubicBezTo>
                    <a:pt x="1097" y="905"/>
                    <a:pt x="1101" y="924"/>
                    <a:pt x="1106" y="924"/>
                  </a:cubicBezTo>
                  <a:cubicBezTo>
                    <a:pt x="1107" y="924"/>
                    <a:pt x="1109" y="922"/>
                    <a:pt x="1110" y="919"/>
                  </a:cubicBezTo>
                  <a:cubicBezTo>
                    <a:pt x="1111" y="918"/>
                    <a:pt x="1112" y="918"/>
                    <a:pt x="1114" y="918"/>
                  </a:cubicBezTo>
                  <a:cubicBezTo>
                    <a:pt x="1122" y="918"/>
                    <a:pt x="1129" y="931"/>
                    <a:pt x="1130" y="946"/>
                  </a:cubicBezTo>
                  <a:cubicBezTo>
                    <a:pt x="1130" y="958"/>
                    <a:pt x="1122" y="961"/>
                    <a:pt x="1136" y="980"/>
                  </a:cubicBezTo>
                  <a:cubicBezTo>
                    <a:pt x="1138" y="983"/>
                    <a:pt x="1161" y="1005"/>
                    <a:pt x="1161" y="1008"/>
                  </a:cubicBezTo>
                  <a:cubicBezTo>
                    <a:pt x="1161" y="1008"/>
                    <a:pt x="1160" y="1008"/>
                    <a:pt x="1160" y="1008"/>
                  </a:cubicBezTo>
                  <a:cubicBezTo>
                    <a:pt x="1158" y="1008"/>
                    <a:pt x="1150" y="999"/>
                    <a:pt x="1146" y="999"/>
                  </a:cubicBezTo>
                  <a:cubicBezTo>
                    <a:pt x="1145" y="999"/>
                    <a:pt x="1145" y="1000"/>
                    <a:pt x="1145" y="1003"/>
                  </a:cubicBezTo>
                  <a:cubicBezTo>
                    <a:pt x="1146" y="1012"/>
                    <a:pt x="1163" y="1030"/>
                    <a:pt x="1168" y="1035"/>
                  </a:cubicBezTo>
                  <a:cubicBezTo>
                    <a:pt x="1173" y="1047"/>
                    <a:pt x="1180" y="1062"/>
                    <a:pt x="1181" y="1074"/>
                  </a:cubicBezTo>
                  <a:cubicBezTo>
                    <a:pt x="1182" y="1086"/>
                    <a:pt x="1183" y="1094"/>
                    <a:pt x="1189" y="1108"/>
                  </a:cubicBezTo>
                  <a:cubicBezTo>
                    <a:pt x="1195" y="1122"/>
                    <a:pt x="1202" y="1138"/>
                    <a:pt x="1210" y="1150"/>
                  </a:cubicBezTo>
                  <a:cubicBezTo>
                    <a:pt x="1218" y="1163"/>
                    <a:pt x="1228" y="1167"/>
                    <a:pt x="1226" y="1178"/>
                  </a:cubicBezTo>
                  <a:cubicBezTo>
                    <a:pt x="1223" y="1191"/>
                    <a:pt x="1230" y="1210"/>
                    <a:pt x="1238" y="1224"/>
                  </a:cubicBezTo>
                  <a:cubicBezTo>
                    <a:pt x="1241" y="1230"/>
                    <a:pt x="1244" y="1231"/>
                    <a:pt x="1246" y="1231"/>
                  </a:cubicBezTo>
                  <a:cubicBezTo>
                    <a:pt x="1249" y="1231"/>
                    <a:pt x="1251" y="1229"/>
                    <a:pt x="1253" y="1228"/>
                  </a:cubicBezTo>
                  <a:lnTo>
                    <a:pt x="1253" y="1228"/>
                  </a:lnTo>
                  <a:cubicBezTo>
                    <a:pt x="1239" y="1235"/>
                    <a:pt x="1262" y="1278"/>
                    <a:pt x="1275" y="1288"/>
                  </a:cubicBezTo>
                  <a:cubicBezTo>
                    <a:pt x="1282" y="1294"/>
                    <a:pt x="1287" y="1309"/>
                    <a:pt x="1285" y="1316"/>
                  </a:cubicBezTo>
                  <a:cubicBezTo>
                    <a:pt x="1284" y="1317"/>
                    <a:pt x="1283" y="1317"/>
                    <a:pt x="1283" y="1317"/>
                  </a:cubicBezTo>
                  <a:cubicBezTo>
                    <a:pt x="1281" y="1317"/>
                    <a:pt x="1279" y="1315"/>
                    <a:pt x="1277" y="1315"/>
                  </a:cubicBezTo>
                  <a:cubicBezTo>
                    <a:pt x="1276" y="1315"/>
                    <a:pt x="1275" y="1316"/>
                    <a:pt x="1275" y="1318"/>
                  </a:cubicBezTo>
                  <a:cubicBezTo>
                    <a:pt x="1274" y="1325"/>
                    <a:pt x="1283" y="1331"/>
                    <a:pt x="1285" y="1335"/>
                  </a:cubicBezTo>
                  <a:cubicBezTo>
                    <a:pt x="1293" y="1346"/>
                    <a:pt x="1299" y="1363"/>
                    <a:pt x="1299" y="1375"/>
                  </a:cubicBezTo>
                  <a:cubicBezTo>
                    <a:pt x="1290" y="1378"/>
                    <a:pt x="1310" y="1394"/>
                    <a:pt x="1314" y="1400"/>
                  </a:cubicBezTo>
                  <a:cubicBezTo>
                    <a:pt x="1323" y="1417"/>
                    <a:pt x="1327" y="1441"/>
                    <a:pt x="1338" y="1454"/>
                  </a:cubicBezTo>
                  <a:cubicBezTo>
                    <a:pt x="1348" y="1466"/>
                    <a:pt x="1354" y="1487"/>
                    <a:pt x="1360" y="1503"/>
                  </a:cubicBezTo>
                  <a:cubicBezTo>
                    <a:pt x="1365" y="1520"/>
                    <a:pt x="1371" y="1553"/>
                    <a:pt x="1384" y="1566"/>
                  </a:cubicBezTo>
                  <a:cubicBezTo>
                    <a:pt x="1388" y="1571"/>
                    <a:pt x="1384" y="1583"/>
                    <a:pt x="1385" y="1590"/>
                  </a:cubicBezTo>
                  <a:cubicBezTo>
                    <a:pt x="1386" y="1601"/>
                    <a:pt x="1394" y="1603"/>
                    <a:pt x="1398" y="1615"/>
                  </a:cubicBezTo>
                  <a:cubicBezTo>
                    <a:pt x="1403" y="1629"/>
                    <a:pt x="1409" y="1643"/>
                    <a:pt x="1414" y="1656"/>
                  </a:cubicBezTo>
                  <a:cubicBezTo>
                    <a:pt x="1421" y="1671"/>
                    <a:pt x="1425" y="1664"/>
                    <a:pt x="1426" y="1682"/>
                  </a:cubicBezTo>
                  <a:cubicBezTo>
                    <a:pt x="1427" y="1697"/>
                    <a:pt x="1431" y="1733"/>
                    <a:pt x="1445" y="1733"/>
                  </a:cubicBezTo>
                  <a:cubicBezTo>
                    <a:pt x="1446" y="1733"/>
                    <a:pt x="1448" y="1733"/>
                    <a:pt x="1449" y="1733"/>
                  </a:cubicBezTo>
                  <a:lnTo>
                    <a:pt x="1449" y="1733"/>
                  </a:lnTo>
                  <a:cubicBezTo>
                    <a:pt x="1431" y="1739"/>
                    <a:pt x="1468" y="1825"/>
                    <a:pt x="1481" y="1841"/>
                  </a:cubicBezTo>
                  <a:cubicBezTo>
                    <a:pt x="1492" y="1854"/>
                    <a:pt x="1471" y="1883"/>
                    <a:pt x="1494" y="1896"/>
                  </a:cubicBezTo>
                  <a:cubicBezTo>
                    <a:pt x="1504" y="1902"/>
                    <a:pt x="1514" y="1903"/>
                    <a:pt x="1512" y="1923"/>
                  </a:cubicBezTo>
                  <a:cubicBezTo>
                    <a:pt x="1513" y="1927"/>
                    <a:pt x="1526" y="1960"/>
                    <a:pt x="1526" y="1960"/>
                  </a:cubicBezTo>
                  <a:cubicBezTo>
                    <a:pt x="1526" y="1960"/>
                    <a:pt x="1526" y="1960"/>
                    <a:pt x="1526" y="1960"/>
                  </a:cubicBezTo>
                  <a:lnTo>
                    <a:pt x="1526" y="1960"/>
                  </a:lnTo>
                  <a:cubicBezTo>
                    <a:pt x="1526" y="1960"/>
                    <a:pt x="1526" y="1960"/>
                    <a:pt x="1526" y="1960"/>
                  </a:cubicBezTo>
                  <a:cubicBezTo>
                    <a:pt x="1526" y="1960"/>
                    <a:pt x="1523" y="1956"/>
                    <a:pt x="1521" y="1956"/>
                  </a:cubicBezTo>
                  <a:cubicBezTo>
                    <a:pt x="1520" y="1956"/>
                    <a:pt x="1519" y="1957"/>
                    <a:pt x="1519" y="1960"/>
                  </a:cubicBezTo>
                  <a:cubicBezTo>
                    <a:pt x="1520" y="1967"/>
                    <a:pt x="1525" y="1978"/>
                    <a:pt x="1527" y="1985"/>
                  </a:cubicBezTo>
                  <a:cubicBezTo>
                    <a:pt x="1534" y="2005"/>
                    <a:pt x="1533" y="2030"/>
                    <a:pt x="1541" y="2049"/>
                  </a:cubicBezTo>
                  <a:cubicBezTo>
                    <a:pt x="1541" y="2035"/>
                    <a:pt x="1547" y="2024"/>
                    <a:pt x="1555" y="2024"/>
                  </a:cubicBezTo>
                  <a:cubicBezTo>
                    <a:pt x="1558" y="2024"/>
                    <a:pt x="1561" y="2026"/>
                    <a:pt x="1565" y="2029"/>
                  </a:cubicBezTo>
                  <a:cubicBezTo>
                    <a:pt x="1568" y="2040"/>
                    <a:pt x="1565" y="2042"/>
                    <a:pt x="1560" y="2042"/>
                  </a:cubicBezTo>
                  <a:cubicBezTo>
                    <a:pt x="1557" y="2042"/>
                    <a:pt x="1554" y="2041"/>
                    <a:pt x="1552" y="2041"/>
                  </a:cubicBezTo>
                  <a:cubicBezTo>
                    <a:pt x="1546" y="2041"/>
                    <a:pt x="1559" y="2065"/>
                    <a:pt x="1560" y="2074"/>
                  </a:cubicBezTo>
                  <a:cubicBezTo>
                    <a:pt x="1561" y="2082"/>
                    <a:pt x="1556" y="2099"/>
                    <a:pt x="1560" y="2102"/>
                  </a:cubicBezTo>
                  <a:cubicBezTo>
                    <a:pt x="1565" y="2106"/>
                    <a:pt x="1571" y="2107"/>
                    <a:pt x="1573" y="2119"/>
                  </a:cubicBezTo>
                  <a:cubicBezTo>
                    <a:pt x="1575" y="2139"/>
                    <a:pt x="1573" y="2152"/>
                    <a:pt x="1579" y="2172"/>
                  </a:cubicBezTo>
                  <a:cubicBezTo>
                    <a:pt x="1579" y="2171"/>
                    <a:pt x="1579" y="2170"/>
                    <a:pt x="1580" y="2170"/>
                  </a:cubicBezTo>
                  <a:cubicBezTo>
                    <a:pt x="1585" y="2170"/>
                    <a:pt x="1605" y="2243"/>
                    <a:pt x="1609" y="2250"/>
                  </a:cubicBezTo>
                  <a:cubicBezTo>
                    <a:pt x="1610" y="2251"/>
                    <a:pt x="1611" y="2252"/>
                    <a:pt x="1611" y="2252"/>
                  </a:cubicBezTo>
                  <a:cubicBezTo>
                    <a:pt x="1614" y="2252"/>
                    <a:pt x="1617" y="2247"/>
                    <a:pt x="1621" y="2247"/>
                  </a:cubicBezTo>
                  <a:cubicBezTo>
                    <a:pt x="1622" y="2247"/>
                    <a:pt x="1624" y="2247"/>
                    <a:pt x="1625" y="2249"/>
                  </a:cubicBezTo>
                  <a:cubicBezTo>
                    <a:pt x="1634" y="2262"/>
                    <a:pt x="1620" y="2270"/>
                    <a:pt x="1617" y="2271"/>
                  </a:cubicBezTo>
                  <a:cubicBezTo>
                    <a:pt x="1618" y="2271"/>
                    <a:pt x="1618" y="2271"/>
                    <a:pt x="1618" y="2271"/>
                  </a:cubicBezTo>
                  <a:cubicBezTo>
                    <a:pt x="1622" y="2271"/>
                    <a:pt x="1629" y="2276"/>
                    <a:pt x="1629" y="2285"/>
                  </a:cubicBezTo>
                  <a:cubicBezTo>
                    <a:pt x="1628" y="2295"/>
                    <a:pt x="1620" y="2291"/>
                    <a:pt x="1621" y="2301"/>
                  </a:cubicBezTo>
                  <a:cubicBezTo>
                    <a:pt x="1621" y="2306"/>
                    <a:pt x="1638" y="2310"/>
                    <a:pt x="1641" y="2325"/>
                  </a:cubicBezTo>
                  <a:cubicBezTo>
                    <a:pt x="1642" y="2330"/>
                    <a:pt x="1637" y="2355"/>
                    <a:pt x="1641" y="2355"/>
                  </a:cubicBezTo>
                  <a:cubicBezTo>
                    <a:pt x="1641" y="2355"/>
                    <a:pt x="1642" y="2355"/>
                    <a:pt x="1642" y="2355"/>
                  </a:cubicBezTo>
                  <a:cubicBezTo>
                    <a:pt x="1644" y="2354"/>
                    <a:pt x="1645" y="2349"/>
                    <a:pt x="1647" y="2349"/>
                  </a:cubicBezTo>
                  <a:cubicBezTo>
                    <a:pt x="1648" y="2349"/>
                    <a:pt x="1649" y="2350"/>
                    <a:pt x="1651" y="2353"/>
                  </a:cubicBezTo>
                  <a:cubicBezTo>
                    <a:pt x="1653" y="2357"/>
                    <a:pt x="1654" y="2362"/>
                    <a:pt x="1654" y="2366"/>
                  </a:cubicBezTo>
                  <a:cubicBezTo>
                    <a:pt x="1653" y="2376"/>
                    <a:pt x="1639" y="2367"/>
                    <a:pt x="1642" y="2381"/>
                  </a:cubicBezTo>
                  <a:cubicBezTo>
                    <a:pt x="1643" y="2391"/>
                    <a:pt x="1647" y="2404"/>
                    <a:pt x="1650" y="2413"/>
                  </a:cubicBezTo>
                  <a:cubicBezTo>
                    <a:pt x="1652" y="2416"/>
                    <a:pt x="1657" y="2419"/>
                    <a:pt x="1657" y="2420"/>
                  </a:cubicBezTo>
                  <a:cubicBezTo>
                    <a:pt x="1662" y="2437"/>
                    <a:pt x="1666" y="2456"/>
                    <a:pt x="1672" y="2473"/>
                  </a:cubicBezTo>
                  <a:cubicBezTo>
                    <a:pt x="1676" y="2483"/>
                    <a:pt x="1680" y="2489"/>
                    <a:pt x="1682" y="2489"/>
                  </a:cubicBezTo>
                  <a:cubicBezTo>
                    <a:pt x="1684" y="2489"/>
                    <a:pt x="1684" y="2484"/>
                    <a:pt x="1684" y="2473"/>
                  </a:cubicBezTo>
                  <a:lnTo>
                    <a:pt x="1684" y="2473"/>
                  </a:lnTo>
                  <a:cubicBezTo>
                    <a:pt x="1688" y="2489"/>
                    <a:pt x="1692" y="2505"/>
                    <a:pt x="1690" y="2519"/>
                  </a:cubicBezTo>
                  <a:cubicBezTo>
                    <a:pt x="1688" y="2531"/>
                    <a:pt x="1684" y="2549"/>
                    <a:pt x="1693" y="2562"/>
                  </a:cubicBezTo>
                  <a:cubicBezTo>
                    <a:pt x="1700" y="2573"/>
                    <a:pt x="1703" y="2572"/>
                    <a:pt x="1708" y="2587"/>
                  </a:cubicBezTo>
                  <a:cubicBezTo>
                    <a:pt x="1710" y="2593"/>
                    <a:pt x="1712" y="2605"/>
                    <a:pt x="1714" y="2610"/>
                  </a:cubicBezTo>
                  <a:cubicBezTo>
                    <a:pt x="1715" y="2610"/>
                    <a:pt x="1715" y="2610"/>
                    <a:pt x="1716" y="2610"/>
                  </a:cubicBezTo>
                  <a:cubicBezTo>
                    <a:pt x="1717" y="2610"/>
                    <a:pt x="1719" y="2610"/>
                    <a:pt x="1719" y="2612"/>
                  </a:cubicBezTo>
                  <a:cubicBezTo>
                    <a:pt x="1726" y="2625"/>
                    <a:pt x="1729" y="2648"/>
                    <a:pt x="1735" y="2662"/>
                  </a:cubicBezTo>
                  <a:cubicBezTo>
                    <a:pt x="1742" y="2677"/>
                    <a:pt x="1750" y="2689"/>
                    <a:pt x="1746" y="2702"/>
                  </a:cubicBezTo>
                  <a:cubicBezTo>
                    <a:pt x="1744" y="2709"/>
                    <a:pt x="1752" y="2743"/>
                    <a:pt x="1758" y="2749"/>
                  </a:cubicBezTo>
                  <a:cubicBezTo>
                    <a:pt x="1758" y="2750"/>
                    <a:pt x="1759" y="2750"/>
                    <a:pt x="1759" y="2750"/>
                  </a:cubicBezTo>
                  <a:cubicBezTo>
                    <a:pt x="1764" y="2750"/>
                    <a:pt x="1762" y="2728"/>
                    <a:pt x="1761" y="2724"/>
                  </a:cubicBezTo>
                  <a:lnTo>
                    <a:pt x="1761" y="2724"/>
                  </a:lnTo>
                  <a:cubicBezTo>
                    <a:pt x="1764" y="2736"/>
                    <a:pt x="1767" y="2747"/>
                    <a:pt x="1767" y="2758"/>
                  </a:cubicBezTo>
                  <a:cubicBezTo>
                    <a:pt x="1766" y="2768"/>
                    <a:pt x="1763" y="2774"/>
                    <a:pt x="1764" y="2786"/>
                  </a:cubicBezTo>
                  <a:cubicBezTo>
                    <a:pt x="1766" y="2805"/>
                    <a:pt x="1775" y="2809"/>
                    <a:pt x="1775" y="2827"/>
                  </a:cubicBezTo>
                  <a:cubicBezTo>
                    <a:pt x="1775" y="2834"/>
                    <a:pt x="1764" y="2859"/>
                    <a:pt x="1776" y="2861"/>
                  </a:cubicBezTo>
                  <a:cubicBezTo>
                    <a:pt x="1783" y="2862"/>
                    <a:pt x="1794" y="2862"/>
                    <a:pt x="1792" y="2883"/>
                  </a:cubicBezTo>
                  <a:cubicBezTo>
                    <a:pt x="1790" y="2896"/>
                    <a:pt x="1786" y="2897"/>
                    <a:pt x="1788" y="2913"/>
                  </a:cubicBezTo>
                  <a:cubicBezTo>
                    <a:pt x="1788" y="2918"/>
                    <a:pt x="1794" y="2957"/>
                    <a:pt x="1799" y="2958"/>
                  </a:cubicBezTo>
                  <a:cubicBezTo>
                    <a:pt x="1800" y="2958"/>
                    <a:pt x="1805" y="2952"/>
                    <a:pt x="1809" y="2952"/>
                  </a:cubicBezTo>
                  <a:cubicBezTo>
                    <a:pt x="1811" y="2952"/>
                    <a:pt x="1814" y="2954"/>
                    <a:pt x="1815" y="2963"/>
                  </a:cubicBezTo>
                  <a:cubicBezTo>
                    <a:pt x="1817" y="2979"/>
                    <a:pt x="1807" y="2970"/>
                    <a:pt x="1804" y="2977"/>
                  </a:cubicBezTo>
                  <a:lnTo>
                    <a:pt x="1804" y="2977"/>
                  </a:lnTo>
                  <a:cubicBezTo>
                    <a:pt x="1804" y="2977"/>
                    <a:pt x="1804" y="2977"/>
                    <a:pt x="1804" y="2977"/>
                  </a:cubicBezTo>
                  <a:cubicBezTo>
                    <a:pt x="1805" y="2977"/>
                    <a:pt x="1818" y="2990"/>
                    <a:pt x="1819" y="2992"/>
                  </a:cubicBezTo>
                  <a:cubicBezTo>
                    <a:pt x="1826" y="3002"/>
                    <a:pt x="1824" y="3005"/>
                    <a:pt x="1821" y="3011"/>
                  </a:cubicBezTo>
                  <a:cubicBezTo>
                    <a:pt x="1816" y="3020"/>
                    <a:pt x="1821" y="3058"/>
                    <a:pt x="1826" y="3071"/>
                  </a:cubicBezTo>
                  <a:cubicBezTo>
                    <a:pt x="1828" y="3076"/>
                    <a:pt x="1831" y="3077"/>
                    <a:pt x="1833" y="3077"/>
                  </a:cubicBezTo>
                  <a:cubicBezTo>
                    <a:pt x="1839" y="3077"/>
                    <a:pt x="1845" y="3071"/>
                    <a:pt x="1848" y="3071"/>
                  </a:cubicBezTo>
                  <a:cubicBezTo>
                    <a:pt x="1849" y="3071"/>
                    <a:pt x="1849" y="3072"/>
                    <a:pt x="1849" y="3073"/>
                  </a:cubicBezTo>
                  <a:cubicBezTo>
                    <a:pt x="1852" y="3084"/>
                    <a:pt x="1846" y="3087"/>
                    <a:pt x="1844" y="3093"/>
                  </a:cubicBezTo>
                  <a:cubicBezTo>
                    <a:pt x="1843" y="3102"/>
                    <a:pt x="1843" y="3114"/>
                    <a:pt x="1844" y="3125"/>
                  </a:cubicBezTo>
                  <a:cubicBezTo>
                    <a:pt x="1846" y="3141"/>
                    <a:pt x="1839" y="3172"/>
                    <a:pt x="1844" y="3183"/>
                  </a:cubicBezTo>
                  <a:cubicBezTo>
                    <a:pt x="1847" y="3189"/>
                    <a:pt x="1858" y="3197"/>
                    <a:pt x="1856" y="3203"/>
                  </a:cubicBezTo>
                  <a:cubicBezTo>
                    <a:pt x="1854" y="3208"/>
                    <a:pt x="1850" y="3209"/>
                    <a:pt x="1852" y="3220"/>
                  </a:cubicBezTo>
                  <a:cubicBezTo>
                    <a:pt x="1856" y="3244"/>
                    <a:pt x="1875" y="3252"/>
                    <a:pt x="1880" y="3275"/>
                  </a:cubicBezTo>
                  <a:cubicBezTo>
                    <a:pt x="1885" y="3299"/>
                    <a:pt x="1870" y="3314"/>
                    <a:pt x="1873" y="3331"/>
                  </a:cubicBezTo>
                  <a:cubicBezTo>
                    <a:pt x="1873" y="3333"/>
                    <a:pt x="1874" y="3334"/>
                    <a:pt x="1874" y="3334"/>
                  </a:cubicBezTo>
                  <a:cubicBezTo>
                    <a:pt x="1876" y="3334"/>
                    <a:pt x="1880" y="3326"/>
                    <a:pt x="1880" y="3324"/>
                  </a:cubicBezTo>
                  <a:lnTo>
                    <a:pt x="1880" y="3324"/>
                  </a:lnTo>
                  <a:cubicBezTo>
                    <a:pt x="1883" y="3339"/>
                    <a:pt x="1874" y="3343"/>
                    <a:pt x="1877" y="3356"/>
                  </a:cubicBezTo>
                  <a:cubicBezTo>
                    <a:pt x="1882" y="3372"/>
                    <a:pt x="1887" y="3383"/>
                    <a:pt x="1890" y="3400"/>
                  </a:cubicBezTo>
                  <a:lnTo>
                    <a:pt x="1890" y="3400"/>
                  </a:lnTo>
                  <a:cubicBezTo>
                    <a:pt x="1890" y="3400"/>
                    <a:pt x="1890" y="3400"/>
                    <a:pt x="1890" y="3400"/>
                  </a:cubicBezTo>
                  <a:lnTo>
                    <a:pt x="1890" y="3400"/>
                  </a:lnTo>
                  <a:cubicBezTo>
                    <a:pt x="1890" y="3400"/>
                    <a:pt x="1894" y="3414"/>
                    <a:pt x="1897" y="3419"/>
                  </a:cubicBezTo>
                  <a:cubicBezTo>
                    <a:pt x="1902" y="3427"/>
                    <a:pt x="1902" y="3433"/>
                    <a:pt x="1902" y="3443"/>
                  </a:cubicBezTo>
                  <a:cubicBezTo>
                    <a:pt x="1901" y="3460"/>
                    <a:pt x="1905" y="3483"/>
                    <a:pt x="1911" y="3500"/>
                  </a:cubicBezTo>
                  <a:cubicBezTo>
                    <a:pt x="1913" y="3506"/>
                    <a:pt x="1928" y="3526"/>
                    <a:pt x="1924" y="3528"/>
                  </a:cubicBezTo>
                  <a:cubicBezTo>
                    <a:pt x="1913" y="3530"/>
                    <a:pt x="1903" y="3532"/>
                    <a:pt x="1917" y="3556"/>
                  </a:cubicBezTo>
                  <a:cubicBezTo>
                    <a:pt x="1921" y="3562"/>
                    <a:pt x="1926" y="3569"/>
                    <a:pt x="1931" y="3577"/>
                  </a:cubicBezTo>
                  <a:lnTo>
                    <a:pt x="1931" y="3577"/>
                  </a:lnTo>
                  <a:cubicBezTo>
                    <a:pt x="1929" y="3575"/>
                    <a:pt x="1927" y="3574"/>
                    <a:pt x="1925" y="3574"/>
                  </a:cubicBezTo>
                  <a:cubicBezTo>
                    <a:pt x="1925" y="3574"/>
                    <a:pt x="1924" y="3575"/>
                    <a:pt x="1924" y="3575"/>
                  </a:cubicBezTo>
                  <a:cubicBezTo>
                    <a:pt x="1925" y="3583"/>
                    <a:pt x="1926" y="3598"/>
                    <a:pt x="1932" y="3598"/>
                  </a:cubicBezTo>
                  <a:cubicBezTo>
                    <a:pt x="1932" y="3598"/>
                    <a:pt x="1932" y="3598"/>
                    <a:pt x="1932" y="3598"/>
                  </a:cubicBezTo>
                  <a:cubicBezTo>
                    <a:pt x="1933" y="3598"/>
                    <a:pt x="1936" y="3590"/>
                    <a:pt x="1936" y="3587"/>
                  </a:cubicBezTo>
                  <a:lnTo>
                    <a:pt x="1936" y="3587"/>
                  </a:lnTo>
                  <a:cubicBezTo>
                    <a:pt x="1939" y="3594"/>
                    <a:pt x="1941" y="3602"/>
                    <a:pt x="1939" y="3612"/>
                  </a:cubicBezTo>
                  <a:cubicBezTo>
                    <a:pt x="1936" y="3625"/>
                    <a:pt x="1929" y="3635"/>
                    <a:pt x="1930" y="3651"/>
                  </a:cubicBezTo>
                  <a:cubicBezTo>
                    <a:pt x="1931" y="3667"/>
                    <a:pt x="1936" y="3668"/>
                    <a:pt x="1938" y="3680"/>
                  </a:cubicBezTo>
                  <a:cubicBezTo>
                    <a:pt x="1939" y="3690"/>
                    <a:pt x="1932" y="3701"/>
                    <a:pt x="1934" y="3713"/>
                  </a:cubicBezTo>
                  <a:cubicBezTo>
                    <a:pt x="1934" y="3715"/>
                    <a:pt x="1940" y="3718"/>
                    <a:pt x="1942" y="3720"/>
                  </a:cubicBezTo>
                  <a:cubicBezTo>
                    <a:pt x="1953" y="3739"/>
                    <a:pt x="1936" y="3755"/>
                    <a:pt x="1938" y="3769"/>
                  </a:cubicBezTo>
                  <a:lnTo>
                    <a:pt x="1938" y="3769"/>
                  </a:lnTo>
                  <a:cubicBezTo>
                    <a:pt x="1938" y="3766"/>
                    <a:pt x="1942" y="3763"/>
                    <a:pt x="1947" y="3763"/>
                  </a:cubicBezTo>
                  <a:cubicBezTo>
                    <a:pt x="1953" y="3763"/>
                    <a:pt x="1959" y="3769"/>
                    <a:pt x="1956" y="3785"/>
                  </a:cubicBezTo>
                  <a:cubicBezTo>
                    <a:pt x="1952" y="3802"/>
                    <a:pt x="1952" y="3797"/>
                    <a:pt x="1954" y="3820"/>
                  </a:cubicBezTo>
                  <a:cubicBezTo>
                    <a:pt x="1953" y="3831"/>
                    <a:pt x="1952" y="3832"/>
                    <a:pt x="1946" y="3832"/>
                  </a:cubicBezTo>
                  <a:cubicBezTo>
                    <a:pt x="1947" y="3832"/>
                    <a:pt x="1947" y="3832"/>
                    <a:pt x="1947" y="3832"/>
                  </a:cubicBezTo>
                  <a:cubicBezTo>
                    <a:pt x="1961" y="3832"/>
                    <a:pt x="1956" y="3889"/>
                    <a:pt x="1969" y="3889"/>
                  </a:cubicBezTo>
                  <a:cubicBezTo>
                    <a:pt x="1970" y="3889"/>
                    <a:pt x="1970" y="3889"/>
                    <a:pt x="1970" y="3889"/>
                  </a:cubicBezTo>
                  <a:lnTo>
                    <a:pt x="1970" y="3889"/>
                  </a:lnTo>
                  <a:cubicBezTo>
                    <a:pt x="1961" y="3890"/>
                    <a:pt x="1968" y="3931"/>
                    <a:pt x="1970" y="3942"/>
                  </a:cubicBezTo>
                  <a:cubicBezTo>
                    <a:pt x="1972" y="3952"/>
                    <a:pt x="1973" y="3963"/>
                    <a:pt x="1977" y="3971"/>
                  </a:cubicBezTo>
                  <a:cubicBezTo>
                    <a:pt x="1976" y="3971"/>
                    <a:pt x="1987" y="3980"/>
                    <a:pt x="1987" y="3981"/>
                  </a:cubicBezTo>
                  <a:cubicBezTo>
                    <a:pt x="1985" y="3984"/>
                    <a:pt x="1982" y="3984"/>
                    <a:pt x="1978" y="3984"/>
                  </a:cubicBezTo>
                  <a:cubicBezTo>
                    <a:pt x="1974" y="3984"/>
                    <a:pt x="1969" y="3983"/>
                    <a:pt x="1966" y="3983"/>
                  </a:cubicBezTo>
                  <a:cubicBezTo>
                    <a:pt x="1972" y="3992"/>
                    <a:pt x="1975" y="4004"/>
                    <a:pt x="1982" y="4005"/>
                  </a:cubicBezTo>
                  <a:cubicBezTo>
                    <a:pt x="1989" y="4007"/>
                    <a:pt x="1998" y="4009"/>
                    <a:pt x="2001" y="4028"/>
                  </a:cubicBezTo>
                  <a:cubicBezTo>
                    <a:pt x="1998" y="4028"/>
                    <a:pt x="1992" y="4026"/>
                    <a:pt x="1987" y="4026"/>
                  </a:cubicBezTo>
                  <a:cubicBezTo>
                    <a:pt x="1984" y="4026"/>
                    <a:pt x="1982" y="4027"/>
                    <a:pt x="1981" y="4029"/>
                  </a:cubicBezTo>
                  <a:cubicBezTo>
                    <a:pt x="1979" y="4039"/>
                    <a:pt x="1988" y="4050"/>
                    <a:pt x="1992" y="4052"/>
                  </a:cubicBezTo>
                  <a:cubicBezTo>
                    <a:pt x="1993" y="4061"/>
                    <a:pt x="1994" y="4071"/>
                    <a:pt x="1992" y="4079"/>
                  </a:cubicBezTo>
                  <a:cubicBezTo>
                    <a:pt x="1991" y="4085"/>
                    <a:pt x="1987" y="4094"/>
                    <a:pt x="1987" y="4100"/>
                  </a:cubicBezTo>
                  <a:cubicBezTo>
                    <a:pt x="1988" y="4112"/>
                    <a:pt x="2002" y="4112"/>
                    <a:pt x="2001" y="4121"/>
                  </a:cubicBezTo>
                  <a:cubicBezTo>
                    <a:pt x="2001" y="4122"/>
                    <a:pt x="1998" y="4129"/>
                    <a:pt x="1997" y="4133"/>
                  </a:cubicBezTo>
                  <a:cubicBezTo>
                    <a:pt x="1996" y="4139"/>
                    <a:pt x="1997" y="4146"/>
                    <a:pt x="1997" y="4152"/>
                  </a:cubicBezTo>
                  <a:cubicBezTo>
                    <a:pt x="1999" y="4169"/>
                    <a:pt x="2004" y="4181"/>
                    <a:pt x="2006" y="4197"/>
                  </a:cubicBezTo>
                  <a:cubicBezTo>
                    <a:pt x="2008" y="4211"/>
                    <a:pt x="2001" y="4217"/>
                    <a:pt x="2005" y="4228"/>
                  </a:cubicBezTo>
                  <a:cubicBezTo>
                    <a:pt x="2008" y="4236"/>
                    <a:pt x="2010" y="4239"/>
                    <a:pt x="2014" y="4239"/>
                  </a:cubicBezTo>
                  <a:cubicBezTo>
                    <a:pt x="2004" y="4240"/>
                    <a:pt x="2000" y="4240"/>
                    <a:pt x="2001" y="4264"/>
                  </a:cubicBezTo>
                  <a:cubicBezTo>
                    <a:pt x="2001" y="4263"/>
                    <a:pt x="2003" y="4263"/>
                    <a:pt x="2004" y="4263"/>
                  </a:cubicBezTo>
                  <a:cubicBezTo>
                    <a:pt x="2006" y="4263"/>
                    <a:pt x="2007" y="4263"/>
                    <a:pt x="2007" y="4264"/>
                  </a:cubicBezTo>
                  <a:cubicBezTo>
                    <a:pt x="2008" y="4278"/>
                    <a:pt x="2008" y="4329"/>
                    <a:pt x="2014" y="4337"/>
                  </a:cubicBezTo>
                  <a:cubicBezTo>
                    <a:pt x="2014" y="4337"/>
                    <a:pt x="2014" y="4337"/>
                    <a:pt x="2014" y="4337"/>
                  </a:cubicBezTo>
                  <a:cubicBezTo>
                    <a:pt x="2015" y="4337"/>
                    <a:pt x="2020" y="4333"/>
                    <a:pt x="2023" y="4333"/>
                  </a:cubicBezTo>
                  <a:cubicBezTo>
                    <a:pt x="2025" y="4333"/>
                    <a:pt x="2026" y="4334"/>
                    <a:pt x="2026" y="4338"/>
                  </a:cubicBezTo>
                  <a:cubicBezTo>
                    <a:pt x="2026" y="4348"/>
                    <a:pt x="2020" y="4361"/>
                    <a:pt x="2019" y="4372"/>
                  </a:cubicBezTo>
                  <a:cubicBezTo>
                    <a:pt x="2016" y="4399"/>
                    <a:pt x="2015" y="4431"/>
                    <a:pt x="2020" y="4460"/>
                  </a:cubicBezTo>
                  <a:cubicBezTo>
                    <a:pt x="2022" y="4476"/>
                    <a:pt x="2028" y="4485"/>
                    <a:pt x="2030" y="4500"/>
                  </a:cubicBezTo>
                  <a:cubicBezTo>
                    <a:pt x="2033" y="4526"/>
                    <a:pt x="2036" y="4523"/>
                    <a:pt x="2046" y="4533"/>
                  </a:cubicBezTo>
                  <a:lnTo>
                    <a:pt x="2046" y="4533"/>
                  </a:lnTo>
                  <a:cubicBezTo>
                    <a:pt x="2046" y="4533"/>
                    <a:pt x="2046" y="4532"/>
                    <a:pt x="2046" y="4532"/>
                  </a:cubicBezTo>
                  <a:cubicBezTo>
                    <a:pt x="2042" y="4532"/>
                    <a:pt x="2026" y="4567"/>
                    <a:pt x="2035" y="4573"/>
                  </a:cubicBezTo>
                  <a:cubicBezTo>
                    <a:pt x="2036" y="4573"/>
                    <a:pt x="2036" y="4573"/>
                    <a:pt x="2036" y="4573"/>
                  </a:cubicBezTo>
                  <a:cubicBezTo>
                    <a:pt x="2043" y="4573"/>
                    <a:pt x="2051" y="4538"/>
                    <a:pt x="2057" y="4538"/>
                  </a:cubicBezTo>
                  <a:cubicBezTo>
                    <a:pt x="2057" y="4538"/>
                    <a:pt x="2058" y="4539"/>
                    <a:pt x="2058" y="4539"/>
                  </a:cubicBezTo>
                  <a:cubicBezTo>
                    <a:pt x="2058" y="4539"/>
                    <a:pt x="2049" y="4571"/>
                    <a:pt x="2048" y="4574"/>
                  </a:cubicBezTo>
                  <a:cubicBezTo>
                    <a:pt x="2042" y="4585"/>
                    <a:pt x="2035" y="4603"/>
                    <a:pt x="2027" y="4603"/>
                  </a:cubicBezTo>
                  <a:cubicBezTo>
                    <a:pt x="2041" y="4603"/>
                    <a:pt x="2035" y="4635"/>
                    <a:pt x="2043" y="4650"/>
                  </a:cubicBezTo>
                  <a:cubicBezTo>
                    <a:pt x="2044" y="4666"/>
                    <a:pt x="2043" y="4670"/>
                    <a:pt x="2039" y="4670"/>
                  </a:cubicBezTo>
                  <a:cubicBezTo>
                    <a:pt x="2038" y="4670"/>
                    <a:pt x="2037" y="4669"/>
                    <a:pt x="2035" y="4669"/>
                  </a:cubicBezTo>
                  <a:cubicBezTo>
                    <a:pt x="2034" y="4669"/>
                    <a:pt x="2034" y="4669"/>
                    <a:pt x="2034" y="4669"/>
                  </a:cubicBezTo>
                  <a:cubicBezTo>
                    <a:pt x="2027" y="4669"/>
                    <a:pt x="2030" y="4685"/>
                    <a:pt x="2026" y="4685"/>
                  </a:cubicBezTo>
                  <a:lnTo>
                    <a:pt x="2050" y="4685"/>
                  </a:lnTo>
                  <a:cubicBezTo>
                    <a:pt x="2051" y="4705"/>
                    <a:pt x="2032" y="4713"/>
                    <a:pt x="2032" y="4714"/>
                  </a:cubicBezTo>
                  <a:cubicBezTo>
                    <a:pt x="2036" y="4727"/>
                    <a:pt x="2051" y="4747"/>
                    <a:pt x="2044" y="4763"/>
                  </a:cubicBezTo>
                  <a:cubicBezTo>
                    <a:pt x="2039" y="4775"/>
                    <a:pt x="2030" y="4827"/>
                    <a:pt x="2043" y="4837"/>
                  </a:cubicBezTo>
                  <a:cubicBezTo>
                    <a:pt x="2049" y="4842"/>
                    <a:pt x="2043" y="4872"/>
                    <a:pt x="2050" y="4883"/>
                  </a:cubicBezTo>
                  <a:cubicBezTo>
                    <a:pt x="2062" y="4903"/>
                    <a:pt x="2042" y="4905"/>
                    <a:pt x="2042" y="4917"/>
                  </a:cubicBezTo>
                  <a:cubicBezTo>
                    <a:pt x="2041" y="4932"/>
                    <a:pt x="2049" y="4939"/>
                    <a:pt x="2049" y="4953"/>
                  </a:cubicBezTo>
                  <a:cubicBezTo>
                    <a:pt x="2048" y="4962"/>
                    <a:pt x="2047" y="4965"/>
                    <a:pt x="2045" y="4965"/>
                  </a:cubicBezTo>
                  <a:cubicBezTo>
                    <a:pt x="2043" y="4965"/>
                    <a:pt x="2042" y="4963"/>
                    <a:pt x="2040" y="4962"/>
                  </a:cubicBezTo>
                  <a:cubicBezTo>
                    <a:pt x="2040" y="4962"/>
                    <a:pt x="2039" y="4962"/>
                    <a:pt x="2039" y="4962"/>
                  </a:cubicBezTo>
                  <a:lnTo>
                    <a:pt x="2039" y="4962"/>
                  </a:lnTo>
                  <a:cubicBezTo>
                    <a:pt x="2034" y="4962"/>
                    <a:pt x="2040" y="4984"/>
                    <a:pt x="2041" y="4986"/>
                  </a:cubicBezTo>
                  <a:cubicBezTo>
                    <a:pt x="2044" y="4995"/>
                    <a:pt x="2042" y="4998"/>
                    <a:pt x="2041" y="5004"/>
                  </a:cubicBezTo>
                  <a:cubicBezTo>
                    <a:pt x="2037" y="5023"/>
                    <a:pt x="2070" y="5004"/>
                    <a:pt x="2051" y="5028"/>
                  </a:cubicBezTo>
                  <a:cubicBezTo>
                    <a:pt x="2041" y="5041"/>
                    <a:pt x="2042" y="5065"/>
                    <a:pt x="2049" y="5080"/>
                  </a:cubicBezTo>
                  <a:cubicBezTo>
                    <a:pt x="2058" y="5097"/>
                    <a:pt x="2061" y="5109"/>
                    <a:pt x="2046" y="5120"/>
                  </a:cubicBezTo>
                  <a:cubicBezTo>
                    <a:pt x="2038" y="5127"/>
                    <a:pt x="2056" y="5169"/>
                    <a:pt x="2046" y="5179"/>
                  </a:cubicBezTo>
                  <a:cubicBezTo>
                    <a:pt x="2046" y="5178"/>
                    <a:pt x="2047" y="5178"/>
                    <a:pt x="2047" y="5178"/>
                  </a:cubicBezTo>
                  <a:cubicBezTo>
                    <a:pt x="2055" y="5178"/>
                    <a:pt x="2067" y="5218"/>
                    <a:pt x="2059" y="5218"/>
                  </a:cubicBezTo>
                  <a:cubicBezTo>
                    <a:pt x="2058" y="5218"/>
                    <a:pt x="2056" y="5217"/>
                    <a:pt x="2054" y="5215"/>
                  </a:cubicBezTo>
                  <a:cubicBezTo>
                    <a:pt x="2054" y="5215"/>
                    <a:pt x="2053" y="5215"/>
                    <a:pt x="2053" y="5215"/>
                  </a:cubicBezTo>
                  <a:cubicBezTo>
                    <a:pt x="2038" y="5215"/>
                    <a:pt x="2051" y="5240"/>
                    <a:pt x="2052" y="5258"/>
                  </a:cubicBezTo>
                  <a:cubicBezTo>
                    <a:pt x="2053" y="5269"/>
                    <a:pt x="2054" y="5284"/>
                    <a:pt x="2051" y="5293"/>
                  </a:cubicBezTo>
                  <a:cubicBezTo>
                    <a:pt x="2049" y="5298"/>
                    <a:pt x="2047" y="5295"/>
                    <a:pt x="2046" y="5304"/>
                  </a:cubicBezTo>
                  <a:cubicBezTo>
                    <a:pt x="2045" y="5316"/>
                    <a:pt x="2047" y="5355"/>
                    <a:pt x="2055" y="5355"/>
                  </a:cubicBezTo>
                  <a:cubicBezTo>
                    <a:pt x="2053" y="5355"/>
                    <a:pt x="2052" y="5355"/>
                    <a:pt x="2050" y="5355"/>
                  </a:cubicBezTo>
                  <a:cubicBezTo>
                    <a:pt x="2045" y="5355"/>
                    <a:pt x="2041" y="5357"/>
                    <a:pt x="2041" y="5370"/>
                  </a:cubicBezTo>
                  <a:cubicBezTo>
                    <a:pt x="2040" y="5380"/>
                    <a:pt x="2049" y="5398"/>
                    <a:pt x="2042" y="5402"/>
                  </a:cubicBezTo>
                  <a:lnTo>
                    <a:pt x="2042" y="5402"/>
                  </a:lnTo>
                  <a:cubicBezTo>
                    <a:pt x="2042" y="5402"/>
                    <a:pt x="2042" y="5402"/>
                    <a:pt x="2042" y="5402"/>
                  </a:cubicBezTo>
                  <a:cubicBezTo>
                    <a:pt x="2042" y="5402"/>
                    <a:pt x="2042" y="5402"/>
                    <a:pt x="2042" y="5402"/>
                  </a:cubicBezTo>
                  <a:cubicBezTo>
                    <a:pt x="2042" y="5402"/>
                    <a:pt x="2042" y="5402"/>
                    <a:pt x="2042" y="5402"/>
                  </a:cubicBezTo>
                  <a:lnTo>
                    <a:pt x="2042" y="5402"/>
                  </a:lnTo>
                  <a:cubicBezTo>
                    <a:pt x="2043" y="5403"/>
                    <a:pt x="2044" y="5414"/>
                    <a:pt x="2047" y="5414"/>
                  </a:cubicBezTo>
                  <a:cubicBezTo>
                    <a:pt x="2050" y="5415"/>
                    <a:pt x="2047" y="5424"/>
                    <a:pt x="2046" y="5428"/>
                  </a:cubicBezTo>
                  <a:cubicBezTo>
                    <a:pt x="2041" y="5446"/>
                    <a:pt x="2034" y="5472"/>
                    <a:pt x="2051" y="5473"/>
                  </a:cubicBezTo>
                  <a:cubicBezTo>
                    <a:pt x="2051" y="5473"/>
                    <a:pt x="2050" y="5473"/>
                    <a:pt x="2050" y="5473"/>
                  </a:cubicBezTo>
                  <a:cubicBezTo>
                    <a:pt x="2046" y="5473"/>
                    <a:pt x="2035" y="5474"/>
                    <a:pt x="2040" y="5486"/>
                  </a:cubicBezTo>
                  <a:cubicBezTo>
                    <a:pt x="2045" y="5498"/>
                    <a:pt x="2047" y="5495"/>
                    <a:pt x="2046" y="5511"/>
                  </a:cubicBezTo>
                  <a:lnTo>
                    <a:pt x="2046" y="5511"/>
                  </a:lnTo>
                  <a:cubicBezTo>
                    <a:pt x="2046" y="5508"/>
                    <a:pt x="2044" y="5506"/>
                    <a:pt x="2042" y="5506"/>
                  </a:cubicBezTo>
                  <a:cubicBezTo>
                    <a:pt x="2038" y="5506"/>
                    <a:pt x="2034" y="5510"/>
                    <a:pt x="2033" y="5518"/>
                  </a:cubicBezTo>
                  <a:cubicBezTo>
                    <a:pt x="2032" y="5530"/>
                    <a:pt x="2033" y="5541"/>
                    <a:pt x="2035" y="5553"/>
                  </a:cubicBezTo>
                  <a:cubicBezTo>
                    <a:pt x="2037" y="5576"/>
                    <a:pt x="2040" y="5577"/>
                    <a:pt x="2049" y="5579"/>
                  </a:cubicBezTo>
                  <a:cubicBezTo>
                    <a:pt x="2049" y="5601"/>
                    <a:pt x="2047" y="5595"/>
                    <a:pt x="2039" y="5602"/>
                  </a:cubicBezTo>
                  <a:cubicBezTo>
                    <a:pt x="2039" y="5602"/>
                    <a:pt x="2048" y="5614"/>
                    <a:pt x="2051" y="5615"/>
                  </a:cubicBezTo>
                  <a:lnTo>
                    <a:pt x="2051" y="5615"/>
                  </a:lnTo>
                  <a:cubicBezTo>
                    <a:pt x="2050" y="5614"/>
                    <a:pt x="2050" y="5614"/>
                    <a:pt x="2049" y="5614"/>
                  </a:cubicBezTo>
                  <a:cubicBezTo>
                    <a:pt x="2041" y="5614"/>
                    <a:pt x="2034" y="5619"/>
                    <a:pt x="2025" y="5624"/>
                  </a:cubicBezTo>
                  <a:cubicBezTo>
                    <a:pt x="2030" y="5635"/>
                    <a:pt x="2035" y="5645"/>
                    <a:pt x="2040" y="5655"/>
                  </a:cubicBezTo>
                  <a:cubicBezTo>
                    <a:pt x="2049" y="5670"/>
                    <a:pt x="2043" y="5693"/>
                    <a:pt x="2039" y="5714"/>
                  </a:cubicBezTo>
                  <a:cubicBezTo>
                    <a:pt x="2037" y="5725"/>
                    <a:pt x="2028" y="5763"/>
                    <a:pt x="2038" y="5766"/>
                  </a:cubicBezTo>
                  <a:cubicBezTo>
                    <a:pt x="2045" y="5769"/>
                    <a:pt x="2054" y="5768"/>
                    <a:pt x="2061" y="5769"/>
                  </a:cubicBezTo>
                  <a:cubicBezTo>
                    <a:pt x="2060" y="5778"/>
                    <a:pt x="2056" y="5780"/>
                    <a:pt x="2051" y="5780"/>
                  </a:cubicBezTo>
                  <a:cubicBezTo>
                    <a:pt x="2048" y="5780"/>
                    <a:pt x="2044" y="5779"/>
                    <a:pt x="2042" y="5779"/>
                  </a:cubicBezTo>
                  <a:lnTo>
                    <a:pt x="2042" y="5779"/>
                  </a:lnTo>
                  <a:cubicBezTo>
                    <a:pt x="2047" y="5780"/>
                    <a:pt x="2036" y="5801"/>
                    <a:pt x="2031" y="5801"/>
                  </a:cubicBezTo>
                  <a:cubicBezTo>
                    <a:pt x="2030" y="5801"/>
                    <a:pt x="2030" y="5801"/>
                    <a:pt x="2030" y="5801"/>
                  </a:cubicBezTo>
                  <a:cubicBezTo>
                    <a:pt x="2029" y="5801"/>
                    <a:pt x="2028" y="5801"/>
                    <a:pt x="2027" y="5801"/>
                  </a:cubicBezTo>
                  <a:cubicBezTo>
                    <a:pt x="2024" y="5801"/>
                    <a:pt x="2019" y="5802"/>
                    <a:pt x="2018" y="5812"/>
                  </a:cubicBezTo>
                  <a:lnTo>
                    <a:pt x="2043" y="5814"/>
                  </a:lnTo>
                  <a:lnTo>
                    <a:pt x="2043" y="5814"/>
                  </a:lnTo>
                  <a:cubicBezTo>
                    <a:pt x="2043" y="5814"/>
                    <a:pt x="2043" y="5814"/>
                    <a:pt x="2043" y="5814"/>
                  </a:cubicBezTo>
                  <a:cubicBezTo>
                    <a:pt x="2030" y="5814"/>
                    <a:pt x="2025" y="5874"/>
                    <a:pt x="2023" y="5893"/>
                  </a:cubicBezTo>
                  <a:lnTo>
                    <a:pt x="2023" y="5893"/>
                  </a:lnTo>
                  <a:cubicBezTo>
                    <a:pt x="2024" y="5885"/>
                    <a:pt x="2029" y="5884"/>
                    <a:pt x="2032" y="5884"/>
                  </a:cubicBezTo>
                  <a:cubicBezTo>
                    <a:pt x="2033" y="5884"/>
                    <a:pt x="2035" y="5884"/>
                    <a:pt x="2035" y="5884"/>
                  </a:cubicBezTo>
                  <a:cubicBezTo>
                    <a:pt x="2033" y="5908"/>
                    <a:pt x="2010" y="5917"/>
                    <a:pt x="2020" y="5942"/>
                  </a:cubicBezTo>
                  <a:cubicBezTo>
                    <a:pt x="2022" y="5945"/>
                    <a:pt x="2032" y="5966"/>
                    <a:pt x="2024" y="5969"/>
                  </a:cubicBezTo>
                  <a:cubicBezTo>
                    <a:pt x="2024" y="5969"/>
                    <a:pt x="2024" y="5969"/>
                    <a:pt x="2024" y="5969"/>
                  </a:cubicBezTo>
                  <a:cubicBezTo>
                    <a:pt x="2021" y="5969"/>
                    <a:pt x="2016" y="5961"/>
                    <a:pt x="2013" y="5961"/>
                  </a:cubicBezTo>
                  <a:cubicBezTo>
                    <a:pt x="2011" y="5961"/>
                    <a:pt x="2010" y="5963"/>
                    <a:pt x="2010" y="5968"/>
                  </a:cubicBezTo>
                  <a:cubicBezTo>
                    <a:pt x="2010" y="5977"/>
                    <a:pt x="2011" y="5984"/>
                    <a:pt x="2013" y="5990"/>
                  </a:cubicBezTo>
                  <a:cubicBezTo>
                    <a:pt x="2013" y="5993"/>
                    <a:pt x="2014" y="5997"/>
                    <a:pt x="2014" y="6001"/>
                  </a:cubicBezTo>
                  <a:cubicBezTo>
                    <a:pt x="2014" y="6005"/>
                    <a:pt x="2013" y="6011"/>
                    <a:pt x="2012" y="6012"/>
                  </a:cubicBezTo>
                  <a:cubicBezTo>
                    <a:pt x="2011" y="6014"/>
                    <a:pt x="2008" y="6015"/>
                    <a:pt x="2008" y="6015"/>
                  </a:cubicBezTo>
                  <a:cubicBezTo>
                    <a:pt x="2006" y="6015"/>
                    <a:pt x="2006" y="6015"/>
                    <a:pt x="2005" y="6015"/>
                  </a:cubicBezTo>
                  <a:cubicBezTo>
                    <a:pt x="2005" y="6015"/>
                    <a:pt x="2004" y="6015"/>
                    <a:pt x="2004" y="6015"/>
                  </a:cubicBezTo>
                  <a:cubicBezTo>
                    <a:pt x="2002" y="6015"/>
                    <a:pt x="2003" y="6019"/>
                    <a:pt x="1998" y="6023"/>
                  </a:cubicBezTo>
                  <a:cubicBezTo>
                    <a:pt x="1996" y="6025"/>
                    <a:pt x="1997" y="6027"/>
                    <a:pt x="1999" y="6028"/>
                  </a:cubicBezTo>
                  <a:cubicBezTo>
                    <a:pt x="2001" y="6028"/>
                    <a:pt x="2005" y="6028"/>
                    <a:pt x="2007" y="6028"/>
                  </a:cubicBezTo>
                  <a:cubicBezTo>
                    <a:pt x="2002" y="6028"/>
                    <a:pt x="1998" y="6029"/>
                    <a:pt x="1994" y="6030"/>
                  </a:cubicBezTo>
                  <a:cubicBezTo>
                    <a:pt x="1987" y="6032"/>
                    <a:pt x="1981" y="6033"/>
                    <a:pt x="1975" y="6033"/>
                  </a:cubicBezTo>
                  <a:cubicBezTo>
                    <a:pt x="1964" y="6033"/>
                    <a:pt x="1958" y="6030"/>
                    <a:pt x="1948" y="6028"/>
                  </a:cubicBezTo>
                  <a:cubicBezTo>
                    <a:pt x="1948" y="6028"/>
                    <a:pt x="1947" y="6028"/>
                    <a:pt x="1946" y="6028"/>
                  </a:cubicBezTo>
                  <a:cubicBezTo>
                    <a:pt x="1941" y="6028"/>
                    <a:pt x="1935" y="6031"/>
                    <a:pt x="1931" y="6033"/>
                  </a:cubicBezTo>
                  <a:cubicBezTo>
                    <a:pt x="1918" y="6038"/>
                    <a:pt x="1923" y="6041"/>
                    <a:pt x="1924" y="6048"/>
                  </a:cubicBezTo>
                  <a:cubicBezTo>
                    <a:pt x="1927" y="6045"/>
                    <a:pt x="1930" y="6044"/>
                    <a:pt x="1932" y="6044"/>
                  </a:cubicBezTo>
                  <a:cubicBezTo>
                    <a:pt x="1935" y="6044"/>
                    <a:pt x="1936" y="6046"/>
                    <a:pt x="1932" y="6049"/>
                  </a:cubicBezTo>
                  <a:cubicBezTo>
                    <a:pt x="1926" y="6054"/>
                    <a:pt x="1915" y="6059"/>
                    <a:pt x="1905" y="6059"/>
                  </a:cubicBezTo>
                  <a:cubicBezTo>
                    <a:pt x="1889" y="6059"/>
                    <a:pt x="1911" y="6043"/>
                    <a:pt x="1900" y="6043"/>
                  </a:cubicBezTo>
                  <a:cubicBezTo>
                    <a:pt x="1899" y="6043"/>
                    <a:pt x="1897" y="6043"/>
                    <a:pt x="1895" y="6043"/>
                  </a:cubicBezTo>
                  <a:cubicBezTo>
                    <a:pt x="1885" y="6045"/>
                    <a:pt x="1836" y="6059"/>
                    <a:pt x="1850" y="6063"/>
                  </a:cubicBezTo>
                  <a:cubicBezTo>
                    <a:pt x="1862" y="6068"/>
                    <a:pt x="1869" y="6068"/>
                    <a:pt x="1856" y="6076"/>
                  </a:cubicBezTo>
                  <a:cubicBezTo>
                    <a:pt x="1850" y="6081"/>
                    <a:pt x="1841" y="6084"/>
                    <a:pt x="1833" y="6084"/>
                  </a:cubicBezTo>
                  <a:cubicBezTo>
                    <a:pt x="1830" y="6084"/>
                    <a:pt x="1828" y="6084"/>
                    <a:pt x="1826" y="6083"/>
                  </a:cubicBezTo>
                  <a:cubicBezTo>
                    <a:pt x="1811" y="6079"/>
                    <a:pt x="1829" y="6055"/>
                    <a:pt x="1823" y="6054"/>
                  </a:cubicBezTo>
                  <a:cubicBezTo>
                    <a:pt x="1813" y="6054"/>
                    <a:pt x="1798" y="6057"/>
                    <a:pt x="1790" y="6062"/>
                  </a:cubicBezTo>
                  <a:cubicBezTo>
                    <a:pt x="1780" y="6068"/>
                    <a:pt x="1789" y="6071"/>
                    <a:pt x="1780" y="6076"/>
                  </a:cubicBezTo>
                  <a:cubicBezTo>
                    <a:pt x="1777" y="6078"/>
                    <a:pt x="1774" y="6079"/>
                    <a:pt x="1772" y="6079"/>
                  </a:cubicBezTo>
                  <a:cubicBezTo>
                    <a:pt x="1764" y="6079"/>
                    <a:pt x="1761" y="6068"/>
                    <a:pt x="1752" y="6068"/>
                  </a:cubicBezTo>
                  <a:cubicBezTo>
                    <a:pt x="1751" y="6068"/>
                    <a:pt x="1749" y="6068"/>
                    <a:pt x="1746" y="6069"/>
                  </a:cubicBezTo>
                  <a:cubicBezTo>
                    <a:pt x="1732" y="6077"/>
                    <a:pt x="1727" y="6086"/>
                    <a:pt x="1728" y="6095"/>
                  </a:cubicBezTo>
                  <a:cubicBezTo>
                    <a:pt x="1727" y="6089"/>
                    <a:pt x="1729" y="6080"/>
                    <a:pt x="1721" y="6076"/>
                  </a:cubicBezTo>
                  <a:cubicBezTo>
                    <a:pt x="1715" y="6074"/>
                    <a:pt x="1704" y="6070"/>
                    <a:pt x="1692" y="6070"/>
                  </a:cubicBezTo>
                  <a:cubicBezTo>
                    <a:pt x="1686" y="6070"/>
                    <a:pt x="1679" y="6071"/>
                    <a:pt x="1674" y="6074"/>
                  </a:cubicBezTo>
                  <a:cubicBezTo>
                    <a:pt x="1670" y="6076"/>
                    <a:pt x="1686" y="6080"/>
                    <a:pt x="1676" y="6085"/>
                  </a:cubicBezTo>
                  <a:cubicBezTo>
                    <a:pt x="1667" y="6090"/>
                    <a:pt x="1654" y="6090"/>
                    <a:pt x="1643" y="6091"/>
                  </a:cubicBezTo>
                  <a:cubicBezTo>
                    <a:pt x="1634" y="6091"/>
                    <a:pt x="1626" y="6088"/>
                    <a:pt x="1618" y="6088"/>
                  </a:cubicBezTo>
                  <a:cubicBezTo>
                    <a:pt x="1616" y="6088"/>
                    <a:pt x="1614" y="6088"/>
                    <a:pt x="1613" y="6089"/>
                  </a:cubicBezTo>
                  <a:cubicBezTo>
                    <a:pt x="1599" y="6092"/>
                    <a:pt x="1600" y="6103"/>
                    <a:pt x="1586" y="6103"/>
                  </a:cubicBezTo>
                  <a:cubicBezTo>
                    <a:pt x="1585" y="6103"/>
                    <a:pt x="1584" y="6103"/>
                    <a:pt x="1583" y="6103"/>
                  </a:cubicBezTo>
                  <a:cubicBezTo>
                    <a:pt x="1576" y="6102"/>
                    <a:pt x="1573" y="6094"/>
                    <a:pt x="1566" y="6094"/>
                  </a:cubicBezTo>
                  <a:cubicBezTo>
                    <a:pt x="1564" y="6094"/>
                    <a:pt x="1562" y="6095"/>
                    <a:pt x="1560" y="6096"/>
                  </a:cubicBezTo>
                  <a:cubicBezTo>
                    <a:pt x="1548" y="6104"/>
                    <a:pt x="1552" y="6117"/>
                    <a:pt x="1529" y="6120"/>
                  </a:cubicBezTo>
                  <a:lnTo>
                    <a:pt x="1528" y="6113"/>
                  </a:lnTo>
                  <a:cubicBezTo>
                    <a:pt x="1525" y="6110"/>
                    <a:pt x="1526" y="6109"/>
                    <a:pt x="1533" y="6107"/>
                  </a:cubicBezTo>
                  <a:cubicBezTo>
                    <a:pt x="1533" y="6107"/>
                    <a:pt x="1533" y="6107"/>
                    <a:pt x="1532" y="6107"/>
                  </a:cubicBezTo>
                  <a:cubicBezTo>
                    <a:pt x="1529" y="6107"/>
                    <a:pt x="1493" y="6118"/>
                    <a:pt x="1498" y="6118"/>
                  </a:cubicBezTo>
                  <a:cubicBezTo>
                    <a:pt x="1497" y="6119"/>
                    <a:pt x="1496" y="6119"/>
                    <a:pt x="1495" y="6119"/>
                  </a:cubicBezTo>
                  <a:cubicBezTo>
                    <a:pt x="1491" y="6119"/>
                    <a:pt x="1491" y="6114"/>
                    <a:pt x="1489" y="6112"/>
                  </a:cubicBezTo>
                  <a:cubicBezTo>
                    <a:pt x="1485" y="6110"/>
                    <a:pt x="1484" y="6113"/>
                    <a:pt x="1474" y="6101"/>
                  </a:cubicBezTo>
                  <a:cubicBezTo>
                    <a:pt x="1464" y="6090"/>
                    <a:pt x="1462" y="6086"/>
                    <a:pt x="1457" y="6074"/>
                  </a:cubicBezTo>
                  <a:cubicBezTo>
                    <a:pt x="1448" y="6056"/>
                    <a:pt x="1434" y="6057"/>
                    <a:pt x="1423" y="6044"/>
                  </a:cubicBezTo>
                  <a:cubicBezTo>
                    <a:pt x="1412" y="6029"/>
                    <a:pt x="1418" y="6017"/>
                    <a:pt x="1408" y="6004"/>
                  </a:cubicBezTo>
                  <a:cubicBezTo>
                    <a:pt x="1399" y="5993"/>
                    <a:pt x="1387" y="5993"/>
                    <a:pt x="1378" y="5985"/>
                  </a:cubicBezTo>
                  <a:cubicBezTo>
                    <a:pt x="1364" y="5973"/>
                    <a:pt x="1381" y="5965"/>
                    <a:pt x="1386" y="5962"/>
                  </a:cubicBezTo>
                  <a:cubicBezTo>
                    <a:pt x="1375" y="5957"/>
                    <a:pt x="1365" y="5952"/>
                    <a:pt x="1355" y="5950"/>
                  </a:cubicBezTo>
                  <a:cubicBezTo>
                    <a:pt x="1333" y="5945"/>
                    <a:pt x="1342" y="5936"/>
                    <a:pt x="1350" y="5930"/>
                  </a:cubicBezTo>
                  <a:lnTo>
                    <a:pt x="1350" y="5930"/>
                  </a:lnTo>
                  <a:cubicBezTo>
                    <a:pt x="1349" y="5931"/>
                    <a:pt x="1348" y="5931"/>
                    <a:pt x="1347" y="5931"/>
                  </a:cubicBezTo>
                  <a:cubicBezTo>
                    <a:pt x="1336" y="5931"/>
                    <a:pt x="1320" y="5901"/>
                    <a:pt x="1311" y="5901"/>
                  </a:cubicBezTo>
                  <a:cubicBezTo>
                    <a:pt x="1310" y="5901"/>
                    <a:pt x="1310" y="5901"/>
                    <a:pt x="1309" y="5902"/>
                  </a:cubicBezTo>
                  <a:cubicBezTo>
                    <a:pt x="1306" y="5891"/>
                    <a:pt x="1306" y="5880"/>
                    <a:pt x="1296" y="5868"/>
                  </a:cubicBezTo>
                  <a:cubicBezTo>
                    <a:pt x="1295" y="5869"/>
                    <a:pt x="1294" y="5869"/>
                    <a:pt x="1293" y="5869"/>
                  </a:cubicBezTo>
                  <a:cubicBezTo>
                    <a:pt x="1289" y="5869"/>
                    <a:pt x="1286" y="5863"/>
                    <a:pt x="1279" y="5856"/>
                  </a:cubicBezTo>
                  <a:cubicBezTo>
                    <a:pt x="1268" y="5842"/>
                    <a:pt x="1254" y="5840"/>
                    <a:pt x="1244" y="5828"/>
                  </a:cubicBezTo>
                  <a:cubicBezTo>
                    <a:pt x="1243" y="5824"/>
                    <a:pt x="1245" y="5784"/>
                    <a:pt x="1231" y="5782"/>
                  </a:cubicBezTo>
                  <a:cubicBezTo>
                    <a:pt x="1231" y="5782"/>
                    <a:pt x="1231" y="5782"/>
                    <a:pt x="1231" y="5782"/>
                  </a:cubicBezTo>
                  <a:cubicBezTo>
                    <a:pt x="1227" y="5782"/>
                    <a:pt x="1223" y="5797"/>
                    <a:pt x="1219" y="5797"/>
                  </a:cubicBezTo>
                  <a:cubicBezTo>
                    <a:pt x="1217" y="5797"/>
                    <a:pt x="1216" y="5795"/>
                    <a:pt x="1214" y="5789"/>
                  </a:cubicBezTo>
                  <a:cubicBezTo>
                    <a:pt x="1210" y="5775"/>
                    <a:pt x="1213" y="5772"/>
                    <a:pt x="1199" y="5764"/>
                  </a:cubicBezTo>
                  <a:cubicBezTo>
                    <a:pt x="1200" y="5764"/>
                    <a:pt x="1186" y="5761"/>
                    <a:pt x="1187" y="5759"/>
                  </a:cubicBezTo>
                  <a:cubicBezTo>
                    <a:pt x="1187" y="5756"/>
                    <a:pt x="1190" y="5755"/>
                    <a:pt x="1194" y="5755"/>
                  </a:cubicBezTo>
                  <a:cubicBezTo>
                    <a:pt x="1197" y="5755"/>
                    <a:pt x="1200" y="5756"/>
                    <a:pt x="1203" y="5756"/>
                  </a:cubicBezTo>
                  <a:cubicBezTo>
                    <a:pt x="1206" y="5756"/>
                    <a:pt x="1208" y="5755"/>
                    <a:pt x="1208" y="5752"/>
                  </a:cubicBezTo>
                  <a:cubicBezTo>
                    <a:pt x="1208" y="5751"/>
                    <a:pt x="1197" y="5745"/>
                    <a:pt x="1197" y="5745"/>
                  </a:cubicBezTo>
                  <a:cubicBezTo>
                    <a:pt x="1189" y="5740"/>
                    <a:pt x="1188" y="5737"/>
                    <a:pt x="1182" y="5728"/>
                  </a:cubicBezTo>
                  <a:lnTo>
                    <a:pt x="1182" y="5728"/>
                  </a:lnTo>
                  <a:cubicBezTo>
                    <a:pt x="1183" y="5730"/>
                    <a:pt x="1185" y="5731"/>
                    <a:pt x="1186" y="5731"/>
                  </a:cubicBezTo>
                  <a:cubicBezTo>
                    <a:pt x="1188" y="5731"/>
                    <a:pt x="1188" y="5729"/>
                    <a:pt x="1190" y="5727"/>
                  </a:cubicBezTo>
                  <a:lnTo>
                    <a:pt x="1190" y="5727"/>
                  </a:lnTo>
                  <a:cubicBezTo>
                    <a:pt x="1190" y="5728"/>
                    <a:pt x="1189" y="5728"/>
                    <a:pt x="1189" y="5728"/>
                  </a:cubicBezTo>
                  <a:cubicBezTo>
                    <a:pt x="1185" y="5728"/>
                    <a:pt x="1180" y="5714"/>
                    <a:pt x="1175" y="5710"/>
                  </a:cubicBezTo>
                  <a:cubicBezTo>
                    <a:pt x="1175" y="5710"/>
                    <a:pt x="1174" y="5711"/>
                    <a:pt x="1173" y="5711"/>
                  </a:cubicBezTo>
                  <a:cubicBezTo>
                    <a:pt x="1172" y="5711"/>
                    <a:pt x="1171" y="5711"/>
                    <a:pt x="1169" y="5710"/>
                  </a:cubicBezTo>
                  <a:cubicBezTo>
                    <a:pt x="1161" y="5701"/>
                    <a:pt x="1149" y="5685"/>
                    <a:pt x="1154" y="5681"/>
                  </a:cubicBezTo>
                  <a:cubicBezTo>
                    <a:pt x="1161" y="5675"/>
                    <a:pt x="1146" y="5651"/>
                    <a:pt x="1137" y="5651"/>
                  </a:cubicBezTo>
                  <a:cubicBezTo>
                    <a:pt x="1136" y="5651"/>
                    <a:pt x="1136" y="5651"/>
                    <a:pt x="1135" y="5651"/>
                  </a:cubicBezTo>
                  <a:cubicBezTo>
                    <a:pt x="1130" y="5645"/>
                    <a:pt x="1120" y="5624"/>
                    <a:pt x="1113" y="5624"/>
                  </a:cubicBezTo>
                  <a:cubicBezTo>
                    <a:pt x="1112" y="5624"/>
                    <a:pt x="1111" y="5625"/>
                    <a:pt x="1111" y="5625"/>
                  </a:cubicBezTo>
                  <a:cubicBezTo>
                    <a:pt x="1101" y="5601"/>
                    <a:pt x="1085" y="5542"/>
                    <a:pt x="1056" y="5535"/>
                  </a:cubicBezTo>
                  <a:cubicBezTo>
                    <a:pt x="1089" y="5518"/>
                    <a:pt x="1023" y="5511"/>
                    <a:pt x="1022" y="5498"/>
                  </a:cubicBezTo>
                  <a:cubicBezTo>
                    <a:pt x="1021" y="5485"/>
                    <a:pt x="1030" y="5474"/>
                    <a:pt x="1011" y="5460"/>
                  </a:cubicBezTo>
                  <a:cubicBezTo>
                    <a:pt x="1007" y="5457"/>
                    <a:pt x="981" y="5447"/>
                    <a:pt x="978" y="5447"/>
                  </a:cubicBezTo>
                  <a:cubicBezTo>
                    <a:pt x="977" y="5447"/>
                    <a:pt x="977" y="5447"/>
                    <a:pt x="977" y="5447"/>
                  </a:cubicBezTo>
                  <a:lnTo>
                    <a:pt x="977" y="5447"/>
                  </a:lnTo>
                  <a:cubicBezTo>
                    <a:pt x="979" y="5435"/>
                    <a:pt x="994" y="5442"/>
                    <a:pt x="975" y="5417"/>
                  </a:cubicBezTo>
                  <a:cubicBezTo>
                    <a:pt x="972" y="5413"/>
                    <a:pt x="970" y="5411"/>
                    <a:pt x="968" y="5411"/>
                  </a:cubicBezTo>
                  <a:cubicBezTo>
                    <a:pt x="967" y="5411"/>
                    <a:pt x="965" y="5412"/>
                    <a:pt x="964" y="5412"/>
                  </a:cubicBezTo>
                  <a:cubicBezTo>
                    <a:pt x="962" y="5412"/>
                    <a:pt x="959" y="5411"/>
                    <a:pt x="955" y="5404"/>
                  </a:cubicBezTo>
                  <a:cubicBezTo>
                    <a:pt x="960" y="5401"/>
                    <a:pt x="973" y="5400"/>
                    <a:pt x="971" y="5389"/>
                  </a:cubicBezTo>
                  <a:cubicBezTo>
                    <a:pt x="970" y="5381"/>
                    <a:pt x="959" y="5365"/>
                    <a:pt x="953" y="5365"/>
                  </a:cubicBezTo>
                  <a:cubicBezTo>
                    <a:pt x="953" y="5365"/>
                    <a:pt x="952" y="5365"/>
                    <a:pt x="952" y="5366"/>
                  </a:cubicBezTo>
                  <a:cubicBezTo>
                    <a:pt x="952" y="5366"/>
                    <a:pt x="952" y="5366"/>
                    <a:pt x="951" y="5366"/>
                  </a:cubicBezTo>
                  <a:cubicBezTo>
                    <a:pt x="946" y="5366"/>
                    <a:pt x="927" y="5336"/>
                    <a:pt x="924" y="5331"/>
                  </a:cubicBezTo>
                  <a:cubicBezTo>
                    <a:pt x="918" y="5321"/>
                    <a:pt x="900" y="5294"/>
                    <a:pt x="903" y="5286"/>
                  </a:cubicBezTo>
                  <a:cubicBezTo>
                    <a:pt x="907" y="5276"/>
                    <a:pt x="905" y="5260"/>
                    <a:pt x="888" y="5244"/>
                  </a:cubicBezTo>
                  <a:cubicBezTo>
                    <a:pt x="880" y="5237"/>
                    <a:pt x="874" y="5240"/>
                    <a:pt x="866" y="5229"/>
                  </a:cubicBezTo>
                  <a:cubicBezTo>
                    <a:pt x="859" y="5218"/>
                    <a:pt x="854" y="5205"/>
                    <a:pt x="850" y="5194"/>
                  </a:cubicBezTo>
                  <a:cubicBezTo>
                    <a:pt x="849" y="5192"/>
                    <a:pt x="830" y="5149"/>
                    <a:pt x="827" y="5149"/>
                  </a:cubicBezTo>
                  <a:cubicBezTo>
                    <a:pt x="827" y="5149"/>
                    <a:pt x="827" y="5149"/>
                    <a:pt x="827" y="5149"/>
                  </a:cubicBezTo>
                  <a:cubicBezTo>
                    <a:pt x="826" y="5152"/>
                    <a:pt x="825" y="5153"/>
                    <a:pt x="824" y="5153"/>
                  </a:cubicBezTo>
                  <a:cubicBezTo>
                    <a:pt x="817" y="5153"/>
                    <a:pt x="806" y="5118"/>
                    <a:pt x="801" y="5105"/>
                  </a:cubicBezTo>
                  <a:cubicBezTo>
                    <a:pt x="796" y="5094"/>
                    <a:pt x="790" y="5082"/>
                    <a:pt x="783" y="5071"/>
                  </a:cubicBezTo>
                  <a:cubicBezTo>
                    <a:pt x="779" y="5065"/>
                    <a:pt x="777" y="5064"/>
                    <a:pt x="777" y="5064"/>
                  </a:cubicBezTo>
                  <a:cubicBezTo>
                    <a:pt x="776" y="5064"/>
                    <a:pt x="776" y="5065"/>
                    <a:pt x="776" y="5066"/>
                  </a:cubicBezTo>
                  <a:cubicBezTo>
                    <a:pt x="775" y="5066"/>
                    <a:pt x="775" y="5067"/>
                    <a:pt x="775" y="5067"/>
                  </a:cubicBezTo>
                  <a:cubicBezTo>
                    <a:pt x="773" y="5067"/>
                    <a:pt x="767" y="5047"/>
                    <a:pt x="766" y="5045"/>
                  </a:cubicBezTo>
                  <a:cubicBezTo>
                    <a:pt x="762" y="5037"/>
                    <a:pt x="757" y="5030"/>
                    <a:pt x="753" y="5023"/>
                  </a:cubicBezTo>
                  <a:cubicBezTo>
                    <a:pt x="748" y="5016"/>
                    <a:pt x="728" y="4994"/>
                    <a:pt x="735" y="4989"/>
                  </a:cubicBezTo>
                  <a:cubicBezTo>
                    <a:pt x="742" y="4985"/>
                    <a:pt x="733" y="4963"/>
                    <a:pt x="723" y="4951"/>
                  </a:cubicBezTo>
                  <a:cubicBezTo>
                    <a:pt x="720" y="4947"/>
                    <a:pt x="719" y="4946"/>
                    <a:pt x="717" y="4946"/>
                  </a:cubicBezTo>
                  <a:cubicBezTo>
                    <a:pt x="716" y="4946"/>
                    <a:pt x="714" y="4947"/>
                    <a:pt x="713" y="4947"/>
                  </a:cubicBezTo>
                  <a:cubicBezTo>
                    <a:pt x="711" y="4947"/>
                    <a:pt x="709" y="4946"/>
                    <a:pt x="706" y="4939"/>
                  </a:cubicBezTo>
                  <a:cubicBezTo>
                    <a:pt x="711" y="4936"/>
                    <a:pt x="717" y="4937"/>
                    <a:pt x="710" y="4923"/>
                  </a:cubicBezTo>
                  <a:cubicBezTo>
                    <a:pt x="708" y="4919"/>
                    <a:pt x="706" y="4917"/>
                    <a:pt x="705" y="4917"/>
                  </a:cubicBezTo>
                  <a:cubicBezTo>
                    <a:pt x="698" y="4917"/>
                    <a:pt x="697" y="4953"/>
                    <a:pt x="700" y="4964"/>
                  </a:cubicBezTo>
                  <a:cubicBezTo>
                    <a:pt x="706" y="4977"/>
                    <a:pt x="720" y="4996"/>
                    <a:pt x="712" y="5001"/>
                  </a:cubicBezTo>
                  <a:cubicBezTo>
                    <a:pt x="714" y="5010"/>
                    <a:pt x="730" y="5030"/>
                    <a:pt x="722" y="5035"/>
                  </a:cubicBezTo>
                  <a:cubicBezTo>
                    <a:pt x="725" y="5034"/>
                    <a:pt x="730" y="5024"/>
                    <a:pt x="735" y="5024"/>
                  </a:cubicBezTo>
                  <a:cubicBezTo>
                    <a:pt x="737" y="5024"/>
                    <a:pt x="739" y="5025"/>
                    <a:pt x="741" y="5029"/>
                  </a:cubicBezTo>
                  <a:cubicBezTo>
                    <a:pt x="747" y="5039"/>
                    <a:pt x="743" y="5065"/>
                    <a:pt x="753" y="5075"/>
                  </a:cubicBezTo>
                  <a:cubicBezTo>
                    <a:pt x="754" y="5076"/>
                    <a:pt x="754" y="5076"/>
                    <a:pt x="755" y="5076"/>
                  </a:cubicBezTo>
                  <a:cubicBezTo>
                    <a:pt x="757" y="5076"/>
                    <a:pt x="758" y="5071"/>
                    <a:pt x="759" y="5069"/>
                  </a:cubicBezTo>
                  <a:cubicBezTo>
                    <a:pt x="759" y="5069"/>
                    <a:pt x="760" y="5068"/>
                    <a:pt x="760" y="5068"/>
                  </a:cubicBezTo>
                  <a:cubicBezTo>
                    <a:pt x="765" y="5068"/>
                    <a:pt x="771" y="5081"/>
                    <a:pt x="775" y="5088"/>
                  </a:cubicBezTo>
                  <a:cubicBezTo>
                    <a:pt x="779" y="5098"/>
                    <a:pt x="787" y="5117"/>
                    <a:pt x="780" y="5117"/>
                  </a:cubicBezTo>
                  <a:cubicBezTo>
                    <a:pt x="779" y="5117"/>
                    <a:pt x="778" y="5116"/>
                    <a:pt x="777" y="5116"/>
                  </a:cubicBezTo>
                  <a:cubicBezTo>
                    <a:pt x="769" y="5113"/>
                    <a:pt x="755" y="5088"/>
                    <a:pt x="749" y="5088"/>
                  </a:cubicBezTo>
                  <a:cubicBezTo>
                    <a:pt x="748" y="5088"/>
                    <a:pt x="747" y="5089"/>
                    <a:pt x="747" y="5091"/>
                  </a:cubicBezTo>
                  <a:cubicBezTo>
                    <a:pt x="741" y="5105"/>
                    <a:pt x="752" y="5119"/>
                    <a:pt x="762" y="5121"/>
                  </a:cubicBezTo>
                  <a:cubicBezTo>
                    <a:pt x="776" y="5124"/>
                    <a:pt x="800" y="5177"/>
                    <a:pt x="791" y="5185"/>
                  </a:cubicBezTo>
                  <a:lnTo>
                    <a:pt x="791" y="5185"/>
                  </a:lnTo>
                  <a:cubicBezTo>
                    <a:pt x="793" y="5184"/>
                    <a:pt x="796" y="5181"/>
                    <a:pt x="800" y="5181"/>
                  </a:cubicBezTo>
                  <a:cubicBezTo>
                    <a:pt x="801" y="5181"/>
                    <a:pt x="803" y="5182"/>
                    <a:pt x="804" y="5184"/>
                  </a:cubicBezTo>
                  <a:cubicBezTo>
                    <a:pt x="810" y="5192"/>
                    <a:pt x="820" y="5206"/>
                    <a:pt x="825" y="5206"/>
                  </a:cubicBezTo>
                  <a:cubicBezTo>
                    <a:pt x="826" y="5206"/>
                    <a:pt x="826" y="5206"/>
                    <a:pt x="827" y="5206"/>
                  </a:cubicBezTo>
                  <a:lnTo>
                    <a:pt x="827" y="5206"/>
                  </a:lnTo>
                  <a:cubicBezTo>
                    <a:pt x="815" y="5214"/>
                    <a:pt x="861" y="5290"/>
                    <a:pt x="872" y="5306"/>
                  </a:cubicBezTo>
                  <a:cubicBezTo>
                    <a:pt x="892" y="5339"/>
                    <a:pt x="912" y="5357"/>
                    <a:pt x="937" y="5374"/>
                  </a:cubicBezTo>
                  <a:cubicBezTo>
                    <a:pt x="934" y="5372"/>
                    <a:pt x="921" y="5364"/>
                    <a:pt x="915" y="5364"/>
                  </a:cubicBezTo>
                  <a:cubicBezTo>
                    <a:pt x="913" y="5364"/>
                    <a:pt x="911" y="5365"/>
                    <a:pt x="912" y="5367"/>
                  </a:cubicBezTo>
                  <a:cubicBezTo>
                    <a:pt x="913" y="5367"/>
                    <a:pt x="920" y="5379"/>
                    <a:pt x="920" y="5379"/>
                  </a:cubicBezTo>
                  <a:cubicBezTo>
                    <a:pt x="924" y="5385"/>
                    <a:pt x="922" y="5381"/>
                    <a:pt x="920" y="5386"/>
                  </a:cubicBezTo>
                  <a:cubicBezTo>
                    <a:pt x="917" y="5393"/>
                    <a:pt x="920" y="5405"/>
                    <a:pt x="927" y="5405"/>
                  </a:cubicBezTo>
                  <a:cubicBezTo>
                    <a:pt x="929" y="5405"/>
                    <a:pt x="930" y="5405"/>
                    <a:pt x="931" y="5404"/>
                  </a:cubicBezTo>
                  <a:cubicBezTo>
                    <a:pt x="934" y="5403"/>
                    <a:pt x="935" y="5402"/>
                    <a:pt x="937" y="5402"/>
                  </a:cubicBezTo>
                  <a:cubicBezTo>
                    <a:pt x="939" y="5402"/>
                    <a:pt x="942" y="5404"/>
                    <a:pt x="947" y="5411"/>
                  </a:cubicBezTo>
                  <a:cubicBezTo>
                    <a:pt x="950" y="5418"/>
                    <a:pt x="956" y="5427"/>
                    <a:pt x="959" y="5435"/>
                  </a:cubicBezTo>
                  <a:cubicBezTo>
                    <a:pt x="962" y="5440"/>
                    <a:pt x="957" y="5441"/>
                    <a:pt x="960" y="5444"/>
                  </a:cubicBezTo>
                  <a:lnTo>
                    <a:pt x="981" y="5480"/>
                  </a:lnTo>
                  <a:cubicBezTo>
                    <a:pt x="985" y="5487"/>
                    <a:pt x="989" y="5490"/>
                    <a:pt x="993" y="5490"/>
                  </a:cubicBezTo>
                  <a:cubicBezTo>
                    <a:pt x="1000" y="5490"/>
                    <a:pt x="1004" y="5481"/>
                    <a:pt x="1002" y="5477"/>
                  </a:cubicBezTo>
                  <a:lnTo>
                    <a:pt x="1002" y="5477"/>
                  </a:lnTo>
                  <a:cubicBezTo>
                    <a:pt x="1008" y="5488"/>
                    <a:pt x="1007" y="5521"/>
                    <a:pt x="1011" y="5532"/>
                  </a:cubicBezTo>
                  <a:cubicBezTo>
                    <a:pt x="1013" y="5540"/>
                    <a:pt x="1017" y="5546"/>
                    <a:pt x="1018" y="5546"/>
                  </a:cubicBezTo>
                  <a:cubicBezTo>
                    <a:pt x="1019" y="5546"/>
                    <a:pt x="1020" y="5544"/>
                    <a:pt x="1019" y="5539"/>
                  </a:cubicBezTo>
                  <a:cubicBezTo>
                    <a:pt x="1019" y="5533"/>
                    <a:pt x="1020" y="5524"/>
                    <a:pt x="1023" y="5524"/>
                  </a:cubicBezTo>
                  <a:cubicBezTo>
                    <a:pt x="1025" y="5524"/>
                    <a:pt x="1027" y="5527"/>
                    <a:pt x="1031" y="5535"/>
                  </a:cubicBezTo>
                  <a:cubicBezTo>
                    <a:pt x="1035" y="5547"/>
                    <a:pt x="1038" y="5558"/>
                    <a:pt x="1040" y="5568"/>
                  </a:cubicBezTo>
                  <a:cubicBezTo>
                    <a:pt x="1040" y="5569"/>
                    <a:pt x="1041" y="5577"/>
                    <a:pt x="1042" y="5580"/>
                  </a:cubicBezTo>
                  <a:lnTo>
                    <a:pt x="1042" y="5580"/>
                  </a:lnTo>
                  <a:cubicBezTo>
                    <a:pt x="1041" y="5575"/>
                    <a:pt x="1048" y="5566"/>
                    <a:pt x="1052" y="5566"/>
                  </a:cubicBezTo>
                  <a:cubicBezTo>
                    <a:pt x="1052" y="5566"/>
                    <a:pt x="1052" y="5566"/>
                    <a:pt x="1052" y="5566"/>
                  </a:cubicBezTo>
                  <a:cubicBezTo>
                    <a:pt x="1058" y="5568"/>
                    <a:pt x="1058" y="5600"/>
                    <a:pt x="1059" y="5602"/>
                  </a:cubicBezTo>
                  <a:cubicBezTo>
                    <a:pt x="1061" y="5613"/>
                    <a:pt x="1062" y="5618"/>
                    <a:pt x="1063" y="5618"/>
                  </a:cubicBezTo>
                  <a:cubicBezTo>
                    <a:pt x="1066" y="5618"/>
                    <a:pt x="1068" y="5587"/>
                    <a:pt x="1069" y="5587"/>
                  </a:cubicBezTo>
                  <a:cubicBezTo>
                    <a:pt x="1069" y="5587"/>
                    <a:pt x="1069" y="5587"/>
                    <a:pt x="1069" y="5587"/>
                  </a:cubicBezTo>
                  <a:cubicBezTo>
                    <a:pt x="1075" y="5591"/>
                    <a:pt x="1078" y="5627"/>
                    <a:pt x="1086" y="5627"/>
                  </a:cubicBezTo>
                  <a:cubicBezTo>
                    <a:pt x="1086" y="5627"/>
                    <a:pt x="1087" y="5627"/>
                    <a:pt x="1087" y="5627"/>
                  </a:cubicBezTo>
                  <a:lnTo>
                    <a:pt x="1087" y="5627"/>
                  </a:lnTo>
                  <a:cubicBezTo>
                    <a:pt x="1079" y="5632"/>
                    <a:pt x="1130" y="5700"/>
                    <a:pt x="1139" y="5712"/>
                  </a:cubicBezTo>
                  <a:cubicBezTo>
                    <a:pt x="1150" y="5728"/>
                    <a:pt x="1161" y="5737"/>
                    <a:pt x="1172" y="5750"/>
                  </a:cubicBezTo>
                  <a:cubicBezTo>
                    <a:pt x="1181" y="5760"/>
                    <a:pt x="1177" y="5773"/>
                    <a:pt x="1186" y="5780"/>
                  </a:cubicBezTo>
                  <a:cubicBezTo>
                    <a:pt x="1190" y="5783"/>
                    <a:pt x="1206" y="5788"/>
                    <a:pt x="1209" y="5794"/>
                  </a:cubicBezTo>
                  <a:lnTo>
                    <a:pt x="1209" y="5794"/>
                  </a:lnTo>
                  <a:cubicBezTo>
                    <a:pt x="1209" y="5794"/>
                    <a:pt x="1199" y="5792"/>
                    <a:pt x="1192" y="5792"/>
                  </a:cubicBezTo>
                  <a:cubicBezTo>
                    <a:pt x="1186" y="5792"/>
                    <a:pt x="1182" y="5794"/>
                    <a:pt x="1194" y="5801"/>
                  </a:cubicBezTo>
                  <a:cubicBezTo>
                    <a:pt x="1202" y="5808"/>
                    <a:pt x="1211" y="5821"/>
                    <a:pt x="1218" y="5821"/>
                  </a:cubicBezTo>
                  <a:cubicBezTo>
                    <a:pt x="1219" y="5821"/>
                    <a:pt x="1220" y="5821"/>
                    <a:pt x="1221" y="5821"/>
                  </a:cubicBezTo>
                  <a:cubicBezTo>
                    <a:pt x="1221" y="5820"/>
                    <a:pt x="1222" y="5820"/>
                    <a:pt x="1222" y="5820"/>
                  </a:cubicBezTo>
                  <a:cubicBezTo>
                    <a:pt x="1228" y="5820"/>
                    <a:pt x="1232" y="5838"/>
                    <a:pt x="1238" y="5838"/>
                  </a:cubicBezTo>
                  <a:cubicBezTo>
                    <a:pt x="1238" y="5838"/>
                    <a:pt x="1239" y="5838"/>
                    <a:pt x="1239" y="5837"/>
                  </a:cubicBezTo>
                  <a:lnTo>
                    <a:pt x="1239" y="5837"/>
                  </a:lnTo>
                  <a:cubicBezTo>
                    <a:pt x="1232" y="5842"/>
                    <a:pt x="1229" y="5849"/>
                    <a:pt x="1239" y="5865"/>
                  </a:cubicBezTo>
                  <a:cubicBezTo>
                    <a:pt x="1246" y="5876"/>
                    <a:pt x="1267" y="5867"/>
                    <a:pt x="1279" y="5876"/>
                  </a:cubicBezTo>
                  <a:cubicBezTo>
                    <a:pt x="1311" y="5898"/>
                    <a:pt x="1285" y="5920"/>
                    <a:pt x="1278" y="5925"/>
                  </a:cubicBezTo>
                  <a:cubicBezTo>
                    <a:pt x="1295" y="5931"/>
                    <a:pt x="1311" y="5937"/>
                    <a:pt x="1329" y="5945"/>
                  </a:cubicBezTo>
                  <a:cubicBezTo>
                    <a:pt x="1328" y="5955"/>
                    <a:pt x="1327" y="5962"/>
                    <a:pt x="1330" y="5974"/>
                  </a:cubicBezTo>
                  <a:cubicBezTo>
                    <a:pt x="1331" y="5974"/>
                    <a:pt x="1331" y="5974"/>
                    <a:pt x="1332" y="5974"/>
                  </a:cubicBezTo>
                  <a:cubicBezTo>
                    <a:pt x="1338" y="5974"/>
                    <a:pt x="1348" y="5989"/>
                    <a:pt x="1354" y="5994"/>
                  </a:cubicBezTo>
                  <a:cubicBezTo>
                    <a:pt x="1358" y="5998"/>
                    <a:pt x="1377" y="6009"/>
                    <a:pt x="1381" y="6009"/>
                  </a:cubicBezTo>
                  <a:cubicBezTo>
                    <a:pt x="1381" y="6009"/>
                    <a:pt x="1381" y="6009"/>
                    <a:pt x="1382" y="6009"/>
                  </a:cubicBezTo>
                  <a:lnTo>
                    <a:pt x="1382" y="6009"/>
                  </a:lnTo>
                  <a:cubicBezTo>
                    <a:pt x="1382" y="6020"/>
                    <a:pt x="1360" y="6016"/>
                    <a:pt x="1387" y="6040"/>
                  </a:cubicBezTo>
                  <a:cubicBezTo>
                    <a:pt x="1406" y="6055"/>
                    <a:pt x="1408" y="6063"/>
                    <a:pt x="1399" y="6070"/>
                  </a:cubicBezTo>
                  <a:cubicBezTo>
                    <a:pt x="1403" y="6075"/>
                    <a:pt x="1405" y="6076"/>
                    <a:pt x="1407" y="6076"/>
                  </a:cubicBezTo>
                  <a:cubicBezTo>
                    <a:pt x="1409" y="6076"/>
                    <a:pt x="1410" y="6075"/>
                    <a:pt x="1412" y="6075"/>
                  </a:cubicBezTo>
                  <a:cubicBezTo>
                    <a:pt x="1413" y="6075"/>
                    <a:pt x="1414" y="6075"/>
                    <a:pt x="1415" y="6076"/>
                  </a:cubicBezTo>
                  <a:cubicBezTo>
                    <a:pt x="1423" y="6079"/>
                    <a:pt x="1433" y="6096"/>
                    <a:pt x="1442" y="6103"/>
                  </a:cubicBezTo>
                  <a:cubicBezTo>
                    <a:pt x="1444" y="6104"/>
                    <a:pt x="1446" y="6105"/>
                    <a:pt x="1447" y="6105"/>
                  </a:cubicBezTo>
                  <a:cubicBezTo>
                    <a:pt x="1450" y="6105"/>
                    <a:pt x="1452" y="6101"/>
                    <a:pt x="1455" y="6101"/>
                  </a:cubicBezTo>
                  <a:cubicBezTo>
                    <a:pt x="1456" y="6101"/>
                    <a:pt x="1457" y="6101"/>
                    <a:pt x="1457" y="6102"/>
                  </a:cubicBezTo>
                  <a:cubicBezTo>
                    <a:pt x="1464" y="6104"/>
                    <a:pt x="1469" y="6116"/>
                    <a:pt x="1473" y="6116"/>
                  </a:cubicBezTo>
                  <a:cubicBezTo>
                    <a:pt x="1473" y="6116"/>
                    <a:pt x="1473" y="6116"/>
                    <a:pt x="1474" y="6116"/>
                  </a:cubicBezTo>
                  <a:lnTo>
                    <a:pt x="1474" y="6116"/>
                  </a:lnTo>
                  <a:cubicBezTo>
                    <a:pt x="1468" y="6121"/>
                    <a:pt x="1467" y="6119"/>
                    <a:pt x="1475" y="6130"/>
                  </a:cubicBezTo>
                  <a:cubicBezTo>
                    <a:pt x="1478" y="6133"/>
                    <a:pt x="1480" y="6138"/>
                    <a:pt x="1485" y="6139"/>
                  </a:cubicBezTo>
                  <a:lnTo>
                    <a:pt x="1498" y="6137"/>
                  </a:lnTo>
                  <a:lnTo>
                    <a:pt x="1498" y="6137"/>
                  </a:lnTo>
                  <a:cubicBezTo>
                    <a:pt x="1498" y="6141"/>
                    <a:pt x="1498" y="6148"/>
                    <a:pt x="1485" y="6151"/>
                  </a:cubicBezTo>
                  <a:cubicBezTo>
                    <a:pt x="1483" y="6151"/>
                    <a:pt x="1480" y="6153"/>
                    <a:pt x="1478" y="6153"/>
                  </a:cubicBezTo>
                  <a:cubicBezTo>
                    <a:pt x="1477" y="6153"/>
                    <a:pt x="1477" y="6153"/>
                    <a:pt x="1477" y="6152"/>
                  </a:cubicBezTo>
                  <a:cubicBezTo>
                    <a:pt x="1476" y="6151"/>
                    <a:pt x="1475" y="6151"/>
                    <a:pt x="1474" y="6151"/>
                  </a:cubicBezTo>
                  <a:cubicBezTo>
                    <a:pt x="1473" y="6151"/>
                    <a:pt x="1473" y="6151"/>
                    <a:pt x="1472" y="6153"/>
                  </a:cubicBezTo>
                  <a:cubicBezTo>
                    <a:pt x="1473" y="6154"/>
                    <a:pt x="1475" y="6157"/>
                    <a:pt x="1477" y="6158"/>
                  </a:cubicBezTo>
                  <a:lnTo>
                    <a:pt x="1483" y="6156"/>
                  </a:lnTo>
                  <a:cubicBezTo>
                    <a:pt x="1486" y="6155"/>
                    <a:pt x="1490" y="6154"/>
                    <a:pt x="1492" y="6152"/>
                  </a:cubicBezTo>
                  <a:cubicBezTo>
                    <a:pt x="1498" y="6151"/>
                    <a:pt x="1503" y="6148"/>
                    <a:pt x="1507" y="6145"/>
                  </a:cubicBezTo>
                  <a:cubicBezTo>
                    <a:pt x="1515" y="6140"/>
                    <a:pt x="1521" y="6135"/>
                    <a:pt x="1533" y="6130"/>
                  </a:cubicBezTo>
                  <a:cubicBezTo>
                    <a:pt x="1538" y="6128"/>
                    <a:pt x="1541" y="6127"/>
                    <a:pt x="1543" y="6127"/>
                  </a:cubicBezTo>
                  <a:cubicBezTo>
                    <a:pt x="1549" y="6127"/>
                    <a:pt x="1536" y="6140"/>
                    <a:pt x="1536" y="6140"/>
                  </a:cubicBezTo>
                  <a:cubicBezTo>
                    <a:pt x="1536" y="6140"/>
                    <a:pt x="1536" y="6140"/>
                    <a:pt x="1536" y="6140"/>
                  </a:cubicBezTo>
                  <a:cubicBezTo>
                    <a:pt x="1539" y="6140"/>
                    <a:pt x="1555" y="6133"/>
                    <a:pt x="1555" y="6133"/>
                  </a:cubicBezTo>
                  <a:cubicBezTo>
                    <a:pt x="1561" y="6129"/>
                    <a:pt x="1565" y="6127"/>
                    <a:pt x="1569" y="6127"/>
                  </a:cubicBezTo>
                  <a:cubicBezTo>
                    <a:pt x="1571" y="6127"/>
                    <a:pt x="1574" y="6127"/>
                    <a:pt x="1578" y="6129"/>
                  </a:cubicBezTo>
                  <a:cubicBezTo>
                    <a:pt x="1582" y="6130"/>
                    <a:pt x="1587" y="6130"/>
                    <a:pt x="1593" y="6130"/>
                  </a:cubicBezTo>
                  <a:cubicBezTo>
                    <a:pt x="1608" y="6130"/>
                    <a:pt x="1624" y="6126"/>
                    <a:pt x="1612" y="6117"/>
                  </a:cubicBezTo>
                  <a:cubicBezTo>
                    <a:pt x="1620" y="6117"/>
                    <a:pt x="1622" y="6114"/>
                    <a:pt x="1625" y="6113"/>
                  </a:cubicBezTo>
                  <a:cubicBezTo>
                    <a:pt x="1625" y="6113"/>
                    <a:pt x="1626" y="6113"/>
                    <a:pt x="1626" y="6113"/>
                  </a:cubicBezTo>
                  <a:lnTo>
                    <a:pt x="1626" y="6113"/>
                  </a:lnTo>
                  <a:cubicBezTo>
                    <a:pt x="1629" y="6113"/>
                    <a:pt x="1625" y="6125"/>
                    <a:pt x="1626" y="6127"/>
                  </a:cubicBezTo>
                  <a:cubicBezTo>
                    <a:pt x="1627" y="6129"/>
                    <a:pt x="1628" y="6129"/>
                    <a:pt x="1630" y="6129"/>
                  </a:cubicBezTo>
                  <a:cubicBezTo>
                    <a:pt x="1633" y="6129"/>
                    <a:pt x="1638" y="6127"/>
                    <a:pt x="1642" y="6126"/>
                  </a:cubicBezTo>
                  <a:cubicBezTo>
                    <a:pt x="1669" y="6115"/>
                    <a:pt x="1661" y="6098"/>
                    <a:pt x="1692" y="6092"/>
                  </a:cubicBezTo>
                  <a:cubicBezTo>
                    <a:pt x="1693" y="6098"/>
                    <a:pt x="1692" y="6105"/>
                    <a:pt x="1699" y="6110"/>
                  </a:cubicBezTo>
                  <a:cubicBezTo>
                    <a:pt x="1703" y="6112"/>
                    <a:pt x="1706" y="6113"/>
                    <a:pt x="1710" y="6113"/>
                  </a:cubicBezTo>
                  <a:cubicBezTo>
                    <a:pt x="1720" y="6113"/>
                    <a:pt x="1730" y="6106"/>
                    <a:pt x="1729" y="6100"/>
                  </a:cubicBezTo>
                  <a:lnTo>
                    <a:pt x="1729" y="6100"/>
                  </a:lnTo>
                  <a:cubicBezTo>
                    <a:pt x="1730" y="6105"/>
                    <a:pt x="1735" y="6111"/>
                    <a:pt x="1746" y="6111"/>
                  </a:cubicBezTo>
                  <a:cubicBezTo>
                    <a:pt x="1749" y="6111"/>
                    <a:pt x="1751" y="6111"/>
                    <a:pt x="1754" y="6110"/>
                  </a:cubicBezTo>
                  <a:cubicBezTo>
                    <a:pt x="1754" y="6107"/>
                    <a:pt x="1744" y="6091"/>
                    <a:pt x="1756" y="6091"/>
                  </a:cubicBezTo>
                  <a:cubicBezTo>
                    <a:pt x="1758" y="6091"/>
                    <a:pt x="1760" y="6091"/>
                    <a:pt x="1763" y="6092"/>
                  </a:cubicBezTo>
                  <a:cubicBezTo>
                    <a:pt x="1772" y="6095"/>
                    <a:pt x="1775" y="6103"/>
                    <a:pt x="1788" y="6103"/>
                  </a:cubicBezTo>
                  <a:cubicBezTo>
                    <a:pt x="1790" y="6103"/>
                    <a:pt x="1792" y="6103"/>
                    <a:pt x="1794" y="6103"/>
                  </a:cubicBezTo>
                  <a:cubicBezTo>
                    <a:pt x="1807" y="6100"/>
                    <a:pt x="1810" y="6094"/>
                    <a:pt x="1823" y="6093"/>
                  </a:cubicBezTo>
                  <a:cubicBezTo>
                    <a:pt x="1824" y="6095"/>
                    <a:pt x="1828" y="6096"/>
                    <a:pt x="1834" y="6096"/>
                  </a:cubicBezTo>
                  <a:cubicBezTo>
                    <a:pt x="1850" y="6096"/>
                    <a:pt x="1880" y="6090"/>
                    <a:pt x="1888" y="6088"/>
                  </a:cubicBezTo>
                  <a:cubicBezTo>
                    <a:pt x="1905" y="6083"/>
                    <a:pt x="1879" y="6077"/>
                    <a:pt x="1884" y="6074"/>
                  </a:cubicBezTo>
                  <a:cubicBezTo>
                    <a:pt x="1887" y="6072"/>
                    <a:pt x="1890" y="6071"/>
                    <a:pt x="1892" y="6071"/>
                  </a:cubicBezTo>
                  <a:cubicBezTo>
                    <a:pt x="1904" y="6071"/>
                    <a:pt x="1915" y="6084"/>
                    <a:pt x="1917" y="6086"/>
                  </a:cubicBezTo>
                  <a:cubicBezTo>
                    <a:pt x="1918" y="6087"/>
                    <a:pt x="1920" y="6088"/>
                    <a:pt x="1924" y="6088"/>
                  </a:cubicBezTo>
                  <a:cubicBezTo>
                    <a:pt x="1933" y="6088"/>
                    <a:pt x="1948" y="6084"/>
                    <a:pt x="1954" y="6083"/>
                  </a:cubicBezTo>
                  <a:cubicBezTo>
                    <a:pt x="1976" y="6079"/>
                    <a:pt x="1995" y="6074"/>
                    <a:pt x="2019" y="6066"/>
                  </a:cubicBezTo>
                  <a:cubicBezTo>
                    <a:pt x="2023" y="6065"/>
                    <a:pt x="2039" y="6058"/>
                    <a:pt x="2050" y="6054"/>
                  </a:cubicBezTo>
                  <a:cubicBezTo>
                    <a:pt x="2049" y="6043"/>
                    <a:pt x="2048" y="6034"/>
                    <a:pt x="2049" y="6034"/>
                  </a:cubicBezTo>
                  <a:cubicBezTo>
                    <a:pt x="2049" y="6033"/>
                    <a:pt x="2049" y="6033"/>
                    <a:pt x="2049" y="6033"/>
                  </a:cubicBezTo>
                  <a:cubicBezTo>
                    <a:pt x="2051" y="6033"/>
                    <a:pt x="2058" y="6050"/>
                    <a:pt x="2062" y="6065"/>
                  </a:cubicBezTo>
                  <a:cubicBezTo>
                    <a:pt x="2059" y="6068"/>
                    <a:pt x="2058" y="6070"/>
                    <a:pt x="2060" y="6070"/>
                  </a:cubicBezTo>
                  <a:cubicBezTo>
                    <a:pt x="2061" y="6070"/>
                    <a:pt x="2063" y="6070"/>
                    <a:pt x="2065" y="6069"/>
                  </a:cubicBezTo>
                  <a:lnTo>
                    <a:pt x="2067" y="6069"/>
                  </a:lnTo>
                  <a:cubicBezTo>
                    <a:pt x="2066" y="6057"/>
                    <a:pt x="2065" y="6029"/>
                    <a:pt x="2063" y="6011"/>
                  </a:cubicBezTo>
                  <a:cubicBezTo>
                    <a:pt x="2060" y="5996"/>
                    <a:pt x="2057" y="5982"/>
                    <a:pt x="2054" y="5981"/>
                  </a:cubicBezTo>
                  <a:lnTo>
                    <a:pt x="2054" y="5981"/>
                  </a:lnTo>
                  <a:cubicBezTo>
                    <a:pt x="2054" y="5981"/>
                    <a:pt x="2054" y="5981"/>
                    <a:pt x="2055" y="5981"/>
                  </a:cubicBezTo>
                  <a:cubicBezTo>
                    <a:pt x="2062" y="5981"/>
                    <a:pt x="2065" y="5971"/>
                    <a:pt x="2068" y="5956"/>
                  </a:cubicBezTo>
                  <a:cubicBezTo>
                    <a:pt x="2069" y="5944"/>
                    <a:pt x="2070" y="5930"/>
                    <a:pt x="2068" y="5917"/>
                  </a:cubicBezTo>
                  <a:cubicBezTo>
                    <a:pt x="2067" y="5908"/>
                    <a:pt x="2063" y="5905"/>
                    <a:pt x="2062" y="5895"/>
                  </a:cubicBezTo>
                  <a:cubicBezTo>
                    <a:pt x="2058" y="5866"/>
                    <a:pt x="2071" y="5849"/>
                    <a:pt x="2077" y="5825"/>
                  </a:cubicBezTo>
                  <a:cubicBezTo>
                    <a:pt x="2079" y="5818"/>
                    <a:pt x="2077" y="5818"/>
                    <a:pt x="2075" y="5817"/>
                  </a:cubicBezTo>
                  <a:cubicBezTo>
                    <a:pt x="2075" y="5808"/>
                    <a:pt x="2076" y="5800"/>
                    <a:pt x="2077" y="5791"/>
                  </a:cubicBezTo>
                  <a:cubicBezTo>
                    <a:pt x="2077" y="5775"/>
                    <a:pt x="2073" y="5761"/>
                    <a:pt x="2075" y="5743"/>
                  </a:cubicBezTo>
                  <a:cubicBezTo>
                    <a:pt x="2076" y="5727"/>
                    <a:pt x="2078" y="5718"/>
                    <a:pt x="2081" y="5704"/>
                  </a:cubicBezTo>
                  <a:cubicBezTo>
                    <a:pt x="2083" y="5697"/>
                    <a:pt x="2084" y="5683"/>
                    <a:pt x="2082" y="5677"/>
                  </a:cubicBezTo>
                  <a:cubicBezTo>
                    <a:pt x="2076" y="5668"/>
                    <a:pt x="2082" y="5622"/>
                    <a:pt x="2082" y="5605"/>
                  </a:cubicBezTo>
                  <a:cubicBezTo>
                    <a:pt x="2082" y="5598"/>
                    <a:pt x="2074" y="5552"/>
                    <a:pt x="2075" y="5550"/>
                  </a:cubicBezTo>
                  <a:cubicBezTo>
                    <a:pt x="2075" y="5550"/>
                    <a:pt x="2075" y="5549"/>
                    <a:pt x="2076" y="5549"/>
                  </a:cubicBezTo>
                  <a:cubicBezTo>
                    <a:pt x="2078" y="5549"/>
                    <a:pt x="2083" y="5557"/>
                    <a:pt x="2083" y="5558"/>
                  </a:cubicBezTo>
                  <a:lnTo>
                    <a:pt x="2083" y="5558"/>
                  </a:lnTo>
                  <a:lnTo>
                    <a:pt x="2079" y="5533"/>
                  </a:lnTo>
                  <a:cubicBezTo>
                    <a:pt x="2078" y="5532"/>
                    <a:pt x="2068" y="5515"/>
                    <a:pt x="2069" y="5511"/>
                  </a:cubicBezTo>
                  <a:cubicBezTo>
                    <a:pt x="2069" y="5508"/>
                    <a:pt x="2077" y="5511"/>
                    <a:pt x="2078" y="5506"/>
                  </a:cubicBezTo>
                  <a:cubicBezTo>
                    <a:pt x="2082" y="5498"/>
                    <a:pt x="2081" y="5484"/>
                    <a:pt x="2082" y="5475"/>
                  </a:cubicBezTo>
                  <a:cubicBezTo>
                    <a:pt x="2079" y="5462"/>
                    <a:pt x="2075" y="5440"/>
                    <a:pt x="2085" y="5440"/>
                  </a:cubicBezTo>
                  <a:cubicBezTo>
                    <a:pt x="2085" y="5440"/>
                    <a:pt x="2085" y="5440"/>
                    <a:pt x="2085" y="5440"/>
                  </a:cubicBezTo>
                  <a:cubicBezTo>
                    <a:pt x="2082" y="5439"/>
                    <a:pt x="2078" y="5428"/>
                    <a:pt x="2076" y="5428"/>
                  </a:cubicBezTo>
                  <a:cubicBezTo>
                    <a:pt x="2076" y="5428"/>
                    <a:pt x="2076" y="5428"/>
                    <a:pt x="2076" y="5428"/>
                  </a:cubicBezTo>
                  <a:cubicBezTo>
                    <a:pt x="2083" y="5420"/>
                    <a:pt x="2083" y="5412"/>
                    <a:pt x="2084" y="5392"/>
                  </a:cubicBezTo>
                  <a:cubicBezTo>
                    <a:pt x="2085" y="5383"/>
                    <a:pt x="2086" y="5369"/>
                    <a:pt x="2084" y="5360"/>
                  </a:cubicBezTo>
                  <a:cubicBezTo>
                    <a:pt x="2083" y="5355"/>
                    <a:pt x="2080" y="5360"/>
                    <a:pt x="2080" y="5353"/>
                  </a:cubicBezTo>
                  <a:cubicBezTo>
                    <a:pt x="2081" y="5332"/>
                    <a:pt x="2087" y="5326"/>
                    <a:pt x="2088" y="5305"/>
                  </a:cubicBezTo>
                  <a:cubicBezTo>
                    <a:pt x="2088" y="5295"/>
                    <a:pt x="2085" y="5251"/>
                    <a:pt x="2093" y="5251"/>
                  </a:cubicBezTo>
                  <a:cubicBezTo>
                    <a:pt x="2093" y="5251"/>
                    <a:pt x="2093" y="5251"/>
                    <a:pt x="2093" y="5251"/>
                  </a:cubicBezTo>
                  <a:cubicBezTo>
                    <a:pt x="2093" y="5241"/>
                    <a:pt x="2091" y="5239"/>
                    <a:pt x="2088" y="5239"/>
                  </a:cubicBezTo>
                  <a:cubicBezTo>
                    <a:pt x="2087" y="5239"/>
                    <a:pt x="2086" y="5240"/>
                    <a:pt x="2085" y="5240"/>
                  </a:cubicBezTo>
                  <a:cubicBezTo>
                    <a:pt x="2083" y="5240"/>
                    <a:pt x="2081" y="5239"/>
                    <a:pt x="2080" y="5233"/>
                  </a:cubicBezTo>
                  <a:cubicBezTo>
                    <a:pt x="2078" y="5225"/>
                    <a:pt x="2086" y="5217"/>
                    <a:pt x="2088" y="5215"/>
                  </a:cubicBezTo>
                  <a:cubicBezTo>
                    <a:pt x="2090" y="5209"/>
                    <a:pt x="2090" y="5204"/>
                    <a:pt x="2091" y="5197"/>
                  </a:cubicBezTo>
                  <a:cubicBezTo>
                    <a:pt x="2093" y="5183"/>
                    <a:pt x="2078" y="5124"/>
                    <a:pt x="2087" y="5121"/>
                  </a:cubicBezTo>
                  <a:lnTo>
                    <a:pt x="2087" y="5121"/>
                  </a:lnTo>
                  <a:cubicBezTo>
                    <a:pt x="2087" y="5121"/>
                    <a:pt x="2087" y="5121"/>
                    <a:pt x="2087" y="5121"/>
                  </a:cubicBezTo>
                  <a:cubicBezTo>
                    <a:pt x="2087" y="5121"/>
                    <a:pt x="2088" y="5121"/>
                    <a:pt x="2088" y="5121"/>
                  </a:cubicBezTo>
                  <a:cubicBezTo>
                    <a:pt x="2088" y="5121"/>
                    <a:pt x="2088" y="5121"/>
                    <a:pt x="2088" y="5121"/>
                  </a:cubicBezTo>
                  <a:cubicBezTo>
                    <a:pt x="2087" y="5121"/>
                    <a:pt x="2087" y="5121"/>
                    <a:pt x="2087" y="5121"/>
                  </a:cubicBezTo>
                  <a:lnTo>
                    <a:pt x="2087" y="5121"/>
                  </a:lnTo>
                  <a:cubicBezTo>
                    <a:pt x="2083" y="5121"/>
                    <a:pt x="2069" y="5116"/>
                    <a:pt x="2069" y="5108"/>
                  </a:cubicBezTo>
                  <a:cubicBezTo>
                    <a:pt x="2069" y="5103"/>
                    <a:pt x="2075" y="5098"/>
                    <a:pt x="2077" y="5097"/>
                  </a:cubicBezTo>
                  <a:cubicBezTo>
                    <a:pt x="2077" y="5094"/>
                    <a:pt x="2079" y="5087"/>
                    <a:pt x="2079" y="5084"/>
                  </a:cubicBezTo>
                  <a:cubicBezTo>
                    <a:pt x="2082" y="5071"/>
                    <a:pt x="2083" y="5065"/>
                    <a:pt x="2080" y="5053"/>
                  </a:cubicBezTo>
                  <a:cubicBezTo>
                    <a:pt x="2080" y="5049"/>
                    <a:pt x="2079" y="5043"/>
                    <a:pt x="2082" y="5040"/>
                  </a:cubicBezTo>
                  <a:cubicBezTo>
                    <a:pt x="2082" y="5039"/>
                    <a:pt x="2083" y="5039"/>
                    <a:pt x="2084" y="5039"/>
                  </a:cubicBezTo>
                  <a:cubicBezTo>
                    <a:pt x="2088" y="5039"/>
                    <a:pt x="2094" y="5047"/>
                    <a:pt x="2096" y="5047"/>
                  </a:cubicBezTo>
                  <a:cubicBezTo>
                    <a:pt x="2096" y="5047"/>
                    <a:pt x="2096" y="5046"/>
                    <a:pt x="2097" y="5046"/>
                  </a:cubicBezTo>
                  <a:cubicBezTo>
                    <a:pt x="2099" y="5041"/>
                    <a:pt x="2090" y="5016"/>
                    <a:pt x="2090" y="5009"/>
                  </a:cubicBezTo>
                  <a:cubicBezTo>
                    <a:pt x="2089" y="4987"/>
                    <a:pt x="2094" y="4963"/>
                    <a:pt x="2097" y="4942"/>
                  </a:cubicBezTo>
                  <a:cubicBezTo>
                    <a:pt x="2099" y="4919"/>
                    <a:pt x="2070" y="4940"/>
                    <a:pt x="2081" y="4907"/>
                  </a:cubicBezTo>
                  <a:cubicBezTo>
                    <a:pt x="2086" y="4891"/>
                    <a:pt x="2093" y="4885"/>
                    <a:pt x="2089" y="4859"/>
                  </a:cubicBezTo>
                  <a:cubicBezTo>
                    <a:pt x="2088" y="4851"/>
                    <a:pt x="2069" y="4830"/>
                    <a:pt x="2083" y="4825"/>
                  </a:cubicBezTo>
                  <a:cubicBezTo>
                    <a:pt x="2097" y="4821"/>
                    <a:pt x="2083" y="4794"/>
                    <a:pt x="2078" y="4782"/>
                  </a:cubicBezTo>
                  <a:cubicBezTo>
                    <a:pt x="2068" y="4760"/>
                    <a:pt x="2082" y="4751"/>
                    <a:pt x="2083" y="4729"/>
                  </a:cubicBezTo>
                  <a:cubicBezTo>
                    <a:pt x="2083" y="4720"/>
                    <a:pt x="2080" y="4717"/>
                    <a:pt x="2077" y="4717"/>
                  </a:cubicBezTo>
                  <a:cubicBezTo>
                    <a:pt x="2073" y="4717"/>
                    <a:pt x="2068" y="4720"/>
                    <a:pt x="2065" y="4720"/>
                  </a:cubicBezTo>
                  <a:cubicBezTo>
                    <a:pt x="2063" y="4720"/>
                    <a:pt x="2062" y="4719"/>
                    <a:pt x="2062" y="4719"/>
                  </a:cubicBezTo>
                  <a:cubicBezTo>
                    <a:pt x="2056" y="4714"/>
                    <a:pt x="2077" y="4689"/>
                    <a:pt x="2070" y="4682"/>
                  </a:cubicBezTo>
                  <a:cubicBezTo>
                    <a:pt x="2070" y="4682"/>
                    <a:pt x="2070" y="4682"/>
                    <a:pt x="2070" y="4682"/>
                  </a:cubicBezTo>
                  <a:cubicBezTo>
                    <a:pt x="2068" y="4682"/>
                    <a:pt x="2066" y="4685"/>
                    <a:pt x="2064" y="4685"/>
                  </a:cubicBezTo>
                  <a:cubicBezTo>
                    <a:pt x="2064" y="4685"/>
                    <a:pt x="2063" y="4685"/>
                    <a:pt x="2063" y="4684"/>
                  </a:cubicBezTo>
                  <a:cubicBezTo>
                    <a:pt x="2061" y="4680"/>
                    <a:pt x="2060" y="4665"/>
                    <a:pt x="2062" y="4663"/>
                  </a:cubicBezTo>
                  <a:cubicBezTo>
                    <a:pt x="2063" y="4659"/>
                    <a:pt x="2065" y="4658"/>
                    <a:pt x="2067" y="4658"/>
                  </a:cubicBezTo>
                  <a:cubicBezTo>
                    <a:pt x="2069" y="4658"/>
                    <a:pt x="2070" y="4658"/>
                    <a:pt x="2071" y="4658"/>
                  </a:cubicBezTo>
                  <a:cubicBezTo>
                    <a:pt x="2074" y="4658"/>
                    <a:pt x="2077" y="4656"/>
                    <a:pt x="2077" y="4644"/>
                  </a:cubicBezTo>
                  <a:cubicBezTo>
                    <a:pt x="2080" y="4610"/>
                    <a:pt x="2077" y="4566"/>
                    <a:pt x="2070" y="4533"/>
                  </a:cubicBezTo>
                  <a:cubicBezTo>
                    <a:pt x="2068" y="4521"/>
                    <a:pt x="2066" y="4520"/>
                    <a:pt x="2064" y="4508"/>
                  </a:cubicBezTo>
                  <a:cubicBezTo>
                    <a:pt x="2060" y="4499"/>
                    <a:pt x="2062" y="4497"/>
                    <a:pt x="2066" y="4497"/>
                  </a:cubicBezTo>
                  <a:cubicBezTo>
                    <a:pt x="2070" y="4497"/>
                    <a:pt x="2076" y="4499"/>
                    <a:pt x="2078" y="4499"/>
                  </a:cubicBezTo>
                  <a:cubicBezTo>
                    <a:pt x="2078" y="4499"/>
                    <a:pt x="2078" y="4499"/>
                    <a:pt x="2078" y="4499"/>
                  </a:cubicBezTo>
                  <a:cubicBezTo>
                    <a:pt x="2077" y="4479"/>
                    <a:pt x="2056" y="4489"/>
                    <a:pt x="2067" y="4460"/>
                  </a:cubicBezTo>
                  <a:cubicBezTo>
                    <a:pt x="2067" y="4456"/>
                    <a:pt x="2065" y="4449"/>
                    <a:pt x="2064" y="4444"/>
                  </a:cubicBezTo>
                  <a:cubicBezTo>
                    <a:pt x="2063" y="4431"/>
                    <a:pt x="2042" y="4344"/>
                    <a:pt x="2052" y="4343"/>
                  </a:cubicBezTo>
                  <a:lnTo>
                    <a:pt x="2033" y="4309"/>
                  </a:lnTo>
                  <a:cubicBezTo>
                    <a:pt x="2042" y="4308"/>
                    <a:pt x="2042" y="4291"/>
                    <a:pt x="2042" y="4276"/>
                  </a:cubicBezTo>
                  <a:cubicBezTo>
                    <a:pt x="2041" y="4260"/>
                    <a:pt x="2048" y="4261"/>
                    <a:pt x="2052" y="4252"/>
                  </a:cubicBezTo>
                  <a:cubicBezTo>
                    <a:pt x="2056" y="4246"/>
                    <a:pt x="2033" y="4231"/>
                    <a:pt x="2031" y="4215"/>
                  </a:cubicBezTo>
                  <a:cubicBezTo>
                    <a:pt x="2031" y="4215"/>
                    <a:pt x="2032" y="4215"/>
                    <a:pt x="2032" y="4215"/>
                  </a:cubicBezTo>
                  <a:cubicBezTo>
                    <a:pt x="2035" y="4215"/>
                    <a:pt x="2043" y="4217"/>
                    <a:pt x="2048" y="4217"/>
                  </a:cubicBezTo>
                  <a:cubicBezTo>
                    <a:pt x="2050" y="4217"/>
                    <a:pt x="2052" y="4216"/>
                    <a:pt x="2052" y="4215"/>
                  </a:cubicBezTo>
                  <a:cubicBezTo>
                    <a:pt x="2053" y="4202"/>
                    <a:pt x="2044" y="4179"/>
                    <a:pt x="2038" y="4179"/>
                  </a:cubicBezTo>
                  <a:cubicBezTo>
                    <a:pt x="2038" y="4179"/>
                    <a:pt x="2038" y="4179"/>
                    <a:pt x="2038" y="4179"/>
                  </a:cubicBezTo>
                  <a:cubicBezTo>
                    <a:pt x="2035" y="4179"/>
                    <a:pt x="2033" y="4183"/>
                    <a:pt x="2031" y="4183"/>
                  </a:cubicBezTo>
                  <a:cubicBezTo>
                    <a:pt x="2030" y="4183"/>
                    <a:pt x="2029" y="4182"/>
                    <a:pt x="2028" y="4176"/>
                  </a:cubicBezTo>
                  <a:cubicBezTo>
                    <a:pt x="2027" y="4167"/>
                    <a:pt x="2028" y="4164"/>
                    <a:pt x="2031" y="4159"/>
                  </a:cubicBezTo>
                  <a:cubicBezTo>
                    <a:pt x="2033" y="4156"/>
                    <a:pt x="2035" y="4155"/>
                    <a:pt x="2037" y="4155"/>
                  </a:cubicBezTo>
                  <a:cubicBezTo>
                    <a:pt x="2040" y="4155"/>
                    <a:pt x="2042" y="4156"/>
                    <a:pt x="2045" y="4156"/>
                  </a:cubicBezTo>
                  <a:cubicBezTo>
                    <a:pt x="2047" y="4156"/>
                    <a:pt x="2050" y="4155"/>
                    <a:pt x="2051" y="4153"/>
                  </a:cubicBezTo>
                  <a:cubicBezTo>
                    <a:pt x="2052" y="4152"/>
                    <a:pt x="2042" y="4143"/>
                    <a:pt x="2042" y="4143"/>
                  </a:cubicBezTo>
                  <a:cubicBezTo>
                    <a:pt x="2042" y="4143"/>
                    <a:pt x="2042" y="4143"/>
                    <a:pt x="2042" y="4143"/>
                  </a:cubicBezTo>
                  <a:cubicBezTo>
                    <a:pt x="2037" y="4136"/>
                    <a:pt x="2035" y="4128"/>
                    <a:pt x="2033" y="4117"/>
                  </a:cubicBezTo>
                  <a:cubicBezTo>
                    <a:pt x="2032" y="4108"/>
                    <a:pt x="2035" y="4107"/>
                    <a:pt x="2033" y="4100"/>
                  </a:cubicBezTo>
                  <a:cubicBezTo>
                    <a:pt x="2028" y="4092"/>
                    <a:pt x="2024" y="4089"/>
                    <a:pt x="2021" y="4084"/>
                  </a:cubicBezTo>
                  <a:cubicBezTo>
                    <a:pt x="2015" y="4076"/>
                    <a:pt x="2030" y="4069"/>
                    <a:pt x="2023" y="4057"/>
                  </a:cubicBezTo>
                  <a:cubicBezTo>
                    <a:pt x="2021" y="4051"/>
                    <a:pt x="2016" y="4051"/>
                    <a:pt x="2014" y="4043"/>
                  </a:cubicBezTo>
                  <a:cubicBezTo>
                    <a:pt x="2012" y="4036"/>
                    <a:pt x="2011" y="4027"/>
                    <a:pt x="2010" y="4019"/>
                  </a:cubicBezTo>
                  <a:lnTo>
                    <a:pt x="2010" y="4019"/>
                  </a:lnTo>
                  <a:cubicBezTo>
                    <a:pt x="2012" y="4032"/>
                    <a:pt x="2019" y="4048"/>
                    <a:pt x="2022" y="4048"/>
                  </a:cubicBezTo>
                  <a:cubicBezTo>
                    <a:pt x="2024" y="4048"/>
                    <a:pt x="2025" y="4044"/>
                    <a:pt x="2024" y="4033"/>
                  </a:cubicBezTo>
                  <a:cubicBezTo>
                    <a:pt x="2023" y="4019"/>
                    <a:pt x="2018" y="3992"/>
                    <a:pt x="2010" y="3992"/>
                  </a:cubicBezTo>
                  <a:cubicBezTo>
                    <a:pt x="2010" y="3992"/>
                    <a:pt x="2009" y="3992"/>
                    <a:pt x="2009" y="3992"/>
                  </a:cubicBezTo>
                  <a:cubicBezTo>
                    <a:pt x="2025" y="3990"/>
                    <a:pt x="2008" y="3898"/>
                    <a:pt x="2006" y="3875"/>
                  </a:cubicBezTo>
                  <a:cubicBezTo>
                    <a:pt x="2004" y="3864"/>
                    <a:pt x="2002" y="3861"/>
                    <a:pt x="1999" y="3861"/>
                  </a:cubicBezTo>
                  <a:cubicBezTo>
                    <a:pt x="1996" y="3861"/>
                    <a:pt x="1992" y="3863"/>
                    <a:pt x="1987" y="3864"/>
                  </a:cubicBezTo>
                  <a:cubicBezTo>
                    <a:pt x="1976" y="3854"/>
                    <a:pt x="1976" y="3852"/>
                    <a:pt x="1985" y="3840"/>
                  </a:cubicBezTo>
                  <a:cubicBezTo>
                    <a:pt x="2002" y="3839"/>
                    <a:pt x="2001" y="3784"/>
                    <a:pt x="1996" y="3758"/>
                  </a:cubicBezTo>
                  <a:cubicBezTo>
                    <a:pt x="1994" y="3743"/>
                    <a:pt x="1992" y="3727"/>
                    <a:pt x="1985" y="3717"/>
                  </a:cubicBezTo>
                  <a:cubicBezTo>
                    <a:pt x="1974" y="3703"/>
                    <a:pt x="1970" y="3696"/>
                    <a:pt x="1967" y="3673"/>
                  </a:cubicBezTo>
                  <a:lnTo>
                    <a:pt x="1967" y="3673"/>
                  </a:lnTo>
                  <a:cubicBezTo>
                    <a:pt x="1969" y="3686"/>
                    <a:pt x="1973" y="3694"/>
                    <a:pt x="1976" y="3694"/>
                  </a:cubicBezTo>
                  <a:cubicBezTo>
                    <a:pt x="1979" y="3694"/>
                    <a:pt x="1980" y="3688"/>
                    <a:pt x="1978" y="3674"/>
                  </a:cubicBezTo>
                  <a:lnTo>
                    <a:pt x="1967" y="3603"/>
                  </a:lnTo>
                  <a:cubicBezTo>
                    <a:pt x="1962" y="3577"/>
                    <a:pt x="1960" y="3564"/>
                    <a:pt x="1948" y="3553"/>
                  </a:cubicBezTo>
                  <a:lnTo>
                    <a:pt x="1948" y="3553"/>
                  </a:lnTo>
                  <a:cubicBezTo>
                    <a:pt x="1951" y="3556"/>
                    <a:pt x="1955" y="3559"/>
                    <a:pt x="1958" y="3559"/>
                  </a:cubicBezTo>
                  <a:cubicBezTo>
                    <a:pt x="1960" y="3559"/>
                    <a:pt x="1961" y="3558"/>
                    <a:pt x="1963" y="3557"/>
                  </a:cubicBezTo>
                  <a:cubicBezTo>
                    <a:pt x="1966" y="3554"/>
                    <a:pt x="1966" y="3535"/>
                    <a:pt x="1960" y="3535"/>
                  </a:cubicBezTo>
                  <a:cubicBezTo>
                    <a:pt x="1954" y="3534"/>
                    <a:pt x="1955" y="3516"/>
                    <a:pt x="1953" y="3505"/>
                  </a:cubicBezTo>
                  <a:cubicBezTo>
                    <a:pt x="1952" y="3499"/>
                    <a:pt x="1946" y="3500"/>
                    <a:pt x="1942" y="3495"/>
                  </a:cubicBezTo>
                  <a:cubicBezTo>
                    <a:pt x="1938" y="3486"/>
                    <a:pt x="1944" y="3477"/>
                    <a:pt x="1944" y="3468"/>
                  </a:cubicBezTo>
                  <a:cubicBezTo>
                    <a:pt x="1944" y="3460"/>
                    <a:pt x="1943" y="3452"/>
                    <a:pt x="1941" y="3443"/>
                  </a:cubicBezTo>
                  <a:cubicBezTo>
                    <a:pt x="1939" y="3434"/>
                    <a:pt x="1936" y="3423"/>
                    <a:pt x="1931" y="3420"/>
                  </a:cubicBezTo>
                  <a:cubicBezTo>
                    <a:pt x="1925" y="3418"/>
                    <a:pt x="1925" y="3407"/>
                    <a:pt x="1924" y="3397"/>
                  </a:cubicBezTo>
                  <a:cubicBezTo>
                    <a:pt x="1925" y="3396"/>
                    <a:pt x="1926" y="3396"/>
                    <a:pt x="1927" y="3396"/>
                  </a:cubicBezTo>
                  <a:cubicBezTo>
                    <a:pt x="1928" y="3396"/>
                    <a:pt x="1928" y="3396"/>
                    <a:pt x="1929" y="3396"/>
                  </a:cubicBezTo>
                  <a:cubicBezTo>
                    <a:pt x="1932" y="3396"/>
                    <a:pt x="1932" y="3395"/>
                    <a:pt x="1927" y="3382"/>
                  </a:cubicBezTo>
                  <a:cubicBezTo>
                    <a:pt x="1924" y="3371"/>
                    <a:pt x="1919" y="3360"/>
                    <a:pt x="1915" y="3350"/>
                  </a:cubicBezTo>
                  <a:lnTo>
                    <a:pt x="1915" y="3350"/>
                  </a:lnTo>
                  <a:cubicBezTo>
                    <a:pt x="1915" y="3350"/>
                    <a:pt x="1915" y="3351"/>
                    <a:pt x="1915" y="3351"/>
                  </a:cubicBezTo>
                  <a:cubicBezTo>
                    <a:pt x="1915" y="3351"/>
                    <a:pt x="1907" y="3334"/>
                    <a:pt x="1910" y="3334"/>
                  </a:cubicBezTo>
                  <a:lnTo>
                    <a:pt x="1910" y="3334"/>
                  </a:lnTo>
                  <a:cubicBezTo>
                    <a:pt x="1910" y="3334"/>
                    <a:pt x="1910" y="3334"/>
                    <a:pt x="1911" y="3334"/>
                  </a:cubicBezTo>
                  <a:cubicBezTo>
                    <a:pt x="1913" y="3335"/>
                    <a:pt x="1914" y="3339"/>
                    <a:pt x="1917" y="3339"/>
                  </a:cubicBezTo>
                  <a:cubicBezTo>
                    <a:pt x="1917" y="3339"/>
                    <a:pt x="1918" y="3339"/>
                    <a:pt x="1918" y="3338"/>
                  </a:cubicBezTo>
                  <a:cubicBezTo>
                    <a:pt x="1915" y="3320"/>
                    <a:pt x="1913" y="3323"/>
                    <a:pt x="1907" y="3314"/>
                  </a:cubicBezTo>
                  <a:cubicBezTo>
                    <a:pt x="1903" y="3307"/>
                    <a:pt x="1894" y="3290"/>
                    <a:pt x="1899" y="3282"/>
                  </a:cubicBezTo>
                  <a:cubicBezTo>
                    <a:pt x="1905" y="3274"/>
                    <a:pt x="1910" y="3285"/>
                    <a:pt x="1909" y="3261"/>
                  </a:cubicBezTo>
                  <a:cubicBezTo>
                    <a:pt x="1908" y="3248"/>
                    <a:pt x="1908" y="3231"/>
                    <a:pt x="1905" y="3218"/>
                  </a:cubicBezTo>
                  <a:cubicBezTo>
                    <a:pt x="1904" y="3212"/>
                    <a:pt x="1903" y="3210"/>
                    <a:pt x="1902" y="3210"/>
                  </a:cubicBezTo>
                  <a:cubicBezTo>
                    <a:pt x="1900" y="3210"/>
                    <a:pt x="1898" y="3213"/>
                    <a:pt x="1896" y="3213"/>
                  </a:cubicBezTo>
                  <a:cubicBezTo>
                    <a:pt x="1896" y="3213"/>
                    <a:pt x="1896" y="3213"/>
                    <a:pt x="1896" y="3213"/>
                  </a:cubicBezTo>
                  <a:cubicBezTo>
                    <a:pt x="1891" y="3212"/>
                    <a:pt x="1886" y="3201"/>
                    <a:pt x="1888" y="3192"/>
                  </a:cubicBezTo>
                  <a:cubicBezTo>
                    <a:pt x="1889" y="3187"/>
                    <a:pt x="1890" y="3164"/>
                    <a:pt x="1884" y="3164"/>
                  </a:cubicBezTo>
                  <a:cubicBezTo>
                    <a:pt x="1884" y="3164"/>
                    <a:pt x="1884" y="3164"/>
                    <a:pt x="1884" y="3164"/>
                  </a:cubicBezTo>
                  <a:cubicBezTo>
                    <a:pt x="1898" y="3162"/>
                    <a:pt x="1876" y="3108"/>
                    <a:pt x="1873" y="3095"/>
                  </a:cubicBezTo>
                  <a:cubicBezTo>
                    <a:pt x="1870" y="3082"/>
                    <a:pt x="1873" y="3083"/>
                    <a:pt x="1872" y="3072"/>
                  </a:cubicBezTo>
                  <a:cubicBezTo>
                    <a:pt x="1872" y="3059"/>
                    <a:pt x="1868" y="3045"/>
                    <a:pt x="1865" y="3032"/>
                  </a:cubicBezTo>
                  <a:cubicBezTo>
                    <a:pt x="1863" y="3022"/>
                    <a:pt x="1845" y="2956"/>
                    <a:pt x="1853" y="2954"/>
                  </a:cubicBezTo>
                  <a:cubicBezTo>
                    <a:pt x="1849" y="2937"/>
                    <a:pt x="1847" y="2932"/>
                    <a:pt x="1838" y="2932"/>
                  </a:cubicBezTo>
                  <a:cubicBezTo>
                    <a:pt x="1838" y="2932"/>
                    <a:pt x="1838" y="2932"/>
                    <a:pt x="1838" y="2932"/>
                  </a:cubicBezTo>
                  <a:cubicBezTo>
                    <a:pt x="1834" y="2932"/>
                    <a:pt x="1824" y="2922"/>
                    <a:pt x="1822" y="2913"/>
                  </a:cubicBezTo>
                  <a:lnTo>
                    <a:pt x="1822" y="2913"/>
                  </a:lnTo>
                  <a:cubicBezTo>
                    <a:pt x="1822" y="2913"/>
                    <a:pt x="1823" y="2913"/>
                    <a:pt x="1823" y="2913"/>
                  </a:cubicBezTo>
                  <a:cubicBezTo>
                    <a:pt x="1824" y="2913"/>
                    <a:pt x="1834" y="2904"/>
                    <a:pt x="1835" y="2901"/>
                  </a:cubicBezTo>
                  <a:cubicBezTo>
                    <a:pt x="1836" y="2889"/>
                    <a:pt x="1832" y="2874"/>
                    <a:pt x="1827" y="2862"/>
                  </a:cubicBezTo>
                  <a:cubicBezTo>
                    <a:pt x="1822" y="2853"/>
                    <a:pt x="1817" y="2842"/>
                    <a:pt x="1814" y="2830"/>
                  </a:cubicBezTo>
                  <a:cubicBezTo>
                    <a:pt x="1814" y="2828"/>
                    <a:pt x="1818" y="2820"/>
                    <a:pt x="1818" y="2816"/>
                  </a:cubicBezTo>
                  <a:cubicBezTo>
                    <a:pt x="1819" y="2797"/>
                    <a:pt x="1796" y="2802"/>
                    <a:pt x="1792" y="2786"/>
                  </a:cubicBezTo>
                  <a:cubicBezTo>
                    <a:pt x="1789" y="2775"/>
                    <a:pt x="1793" y="2773"/>
                    <a:pt x="1797" y="2773"/>
                  </a:cubicBezTo>
                  <a:cubicBezTo>
                    <a:pt x="1798" y="2773"/>
                    <a:pt x="1800" y="2773"/>
                    <a:pt x="1801" y="2773"/>
                  </a:cubicBezTo>
                  <a:cubicBezTo>
                    <a:pt x="1805" y="2773"/>
                    <a:pt x="1807" y="2773"/>
                    <a:pt x="1807" y="2766"/>
                  </a:cubicBezTo>
                  <a:cubicBezTo>
                    <a:pt x="1805" y="2739"/>
                    <a:pt x="1784" y="2715"/>
                    <a:pt x="1774" y="2693"/>
                  </a:cubicBezTo>
                  <a:cubicBezTo>
                    <a:pt x="1773" y="2690"/>
                    <a:pt x="1759" y="2654"/>
                    <a:pt x="1763" y="2654"/>
                  </a:cubicBezTo>
                  <a:lnTo>
                    <a:pt x="1763" y="2654"/>
                  </a:lnTo>
                  <a:cubicBezTo>
                    <a:pt x="1764" y="2654"/>
                    <a:pt x="1765" y="2655"/>
                    <a:pt x="1767" y="2658"/>
                  </a:cubicBezTo>
                  <a:cubicBezTo>
                    <a:pt x="1771" y="2671"/>
                    <a:pt x="1775" y="2678"/>
                    <a:pt x="1777" y="2678"/>
                  </a:cubicBezTo>
                  <a:cubicBezTo>
                    <a:pt x="1779" y="2678"/>
                    <a:pt x="1780" y="2673"/>
                    <a:pt x="1779" y="2662"/>
                  </a:cubicBezTo>
                  <a:cubicBezTo>
                    <a:pt x="1778" y="2653"/>
                    <a:pt x="1771" y="2630"/>
                    <a:pt x="1765" y="2630"/>
                  </a:cubicBezTo>
                  <a:cubicBezTo>
                    <a:pt x="1764" y="2630"/>
                    <a:pt x="1764" y="2630"/>
                    <a:pt x="1763" y="2630"/>
                  </a:cubicBezTo>
                  <a:cubicBezTo>
                    <a:pt x="1762" y="2631"/>
                    <a:pt x="1759" y="2643"/>
                    <a:pt x="1756" y="2643"/>
                  </a:cubicBezTo>
                  <a:cubicBezTo>
                    <a:pt x="1756" y="2643"/>
                    <a:pt x="1755" y="2642"/>
                    <a:pt x="1754" y="2641"/>
                  </a:cubicBezTo>
                  <a:cubicBezTo>
                    <a:pt x="1753" y="2641"/>
                    <a:pt x="1765" y="2593"/>
                    <a:pt x="1756" y="2589"/>
                  </a:cubicBezTo>
                  <a:cubicBezTo>
                    <a:pt x="1755" y="2589"/>
                    <a:pt x="1755" y="2589"/>
                    <a:pt x="1754" y="2589"/>
                  </a:cubicBezTo>
                  <a:cubicBezTo>
                    <a:pt x="1751" y="2589"/>
                    <a:pt x="1749" y="2590"/>
                    <a:pt x="1746" y="2590"/>
                  </a:cubicBezTo>
                  <a:cubicBezTo>
                    <a:pt x="1744" y="2590"/>
                    <a:pt x="1743" y="2590"/>
                    <a:pt x="1741" y="2589"/>
                  </a:cubicBezTo>
                  <a:cubicBezTo>
                    <a:pt x="1736" y="2586"/>
                    <a:pt x="1732" y="2577"/>
                    <a:pt x="1727" y="2571"/>
                  </a:cubicBezTo>
                  <a:cubicBezTo>
                    <a:pt x="1738" y="2568"/>
                    <a:pt x="1744" y="2570"/>
                    <a:pt x="1737" y="2544"/>
                  </a:cubicBezTo>
                  <a:cubicBezTo>
                    <a:pt x="1735" y="2538"/>
                    <a:pt x="1724" y="2510"/>
                    <a:pt x="1719" y="2510"/>
                  </a:cubicBezTo>
                  <a:cubicBezTo>
                    <a:pt x="1718" y="2510"/>
                    <a:pt x="1717" y="2511"/>
                    <a:pt x="1717" y="2513"/>
                  </a:cubicBezTo>
                  <a:lnTo>
                    <a:pt x="1712" y="2490"/>
                  </a:lnTo>
                  <a:cubicBezTo>
                    <a:pt x="1712" y="2489"/>
                    <a:pt x="1713" y="2489"/>
                    <a:pt x="1714" y="2489"/>
                  </a:cubicBezTo>
                  <a:cubicBezTo>
                    <a:pt x="1715" y="2489"/>
                    <a:pt x="1717" y="2489"/>
                    <a:pt x="1719" y="2489"/>
                  </a:cubicBezTo>
                  <a:cubicBezTo>
                    <a:pt x="1721" y="2489"/>
                    <a:pt x="1723" y="2489"/>
                    <a:pt x="1724" y="2486"/>
                  </a:cubicBezTo>
                  <a:cubicBezTo>
                    <a:pt x="1726" y="2478"/>
                    <a:pt x="1723" y="2463"/>
                    <a:pt x="1719" y="2454"/>
                  </a:cubicBezTo>
                  <a:cubicBezTo>
                    <a:pt x="1709" y="2431"/>
                    <a:pt x="1689" y="2429"/>
                    <a:pt x="1701" y="2407"/>
                  </a:cubicBezTo>
                  <a:cubicBezTo>
                    <a:pt x="1719" y="2403"/>
                    <a:pt x="1692" y="2390"/>
                    <a:pt x="1687" y="2373"/>
                  </a:cubicBezTo>
                  <a:cubicBezTo>
                    <a:pt x="1684" y="2361"/>
                    <a:pt x="1691" y="2341"/>
                    <a:pt x="1684" y="2333"/>
                  </a:cubicBezTo>
                  <a:cubicBezTo>
                    <a:pt x="1683" y="2332"/>
                    <a:pt x="1669" y="2319"/>
                    <a:pt x="1668" y="2319"/>
                  </a:cubicBezTo>
                  <a:cubicBezTo>
                    <a:pt x="1671" y="2310"/>
                    <a:pt x="1677" y="2319"/>
                    <a:pt x="1676" y="2300"/>
                  </a:cubicBezTo>
                  <a:cubicBezTo>
                    <a:pt x="1675" y="2292"/>
                    <a:pt x="1672" y="2275"/>
                    <a:pt x="1665" y="2271"/>
                  </a:cubicBezTo>
                  <a:cubicBezTo>
                    <a:pt x="1659" y="2269"/>
                    <a:pt x="1657" y="2252"/>
                    <a:pt x="1653" y="2241"/>
                  </a:cubicBezTo>
                  <a:cubicBezTo>
                    <a:pt x="1650" y="2234"/>
                    <a:pt x="1639" y="2234"/>
                    <a:pt x="1634" y="2218"/>
                  </a:cubicBezTo>
                  <a:lnTo>
                    <a:pt x="1632" y="2230"/>
                  </a:lnTo>
                  <a:cubicBezTo>
                    <a:pt x="1627" y="2224"/>
                    <a:pt x="1622" y="2222"/>
                    <a:pt x="1620" y="2209"/>
                  </a:cubicBezTo>
                  <a:cubicBezTo>
                    <a:pt x="1621" y="2209"/>
                    <a:pt x="1623" y="2208"/>
                    <a:pt x="1625" y="2208"/>
                  </a:cubicBezTo>
                  <a:cubicBezTo>
                    <a:pt x="1628" y="2208"/>
                    <a:pt x="1632" y="2210"/>
                    <a:pt x="1634" y="2218"/>
                  </a:cubicBezTo>
                  <a:lnTo>
                    <a:pt x="1645" y="2215"/>
                  </a:lnTo>
                  <a:cubicBezTo>
                    <a:pt x="1643" y="2207"/>
                    <a:pt x="1639" y="2193"/>
                    <a:pt x="1634" y="2193"/>
                  </a:cubicBezTo>
                  <a:cubicBezTo>
                    <a:pt x="1634" y="2193"/>
                    <a:pt x="1633" y="2193"/>
                    <a:pt x="1633" y="2194"/>
                  </a:cubicBezTo>
                  <a:cubicBezTo>
                    <a:pt x="1625" y="2185"/>
                    <a:pt x="1624" y="2182"/>
                    <a:pt x="1626" y="2171"/>
                  </a:cubicBezTo>
                  <a:cubicBezTo>
                    <a:pt x="1623" y="2163"/>
                    <a:pt x="1622" y="2161"/>
                    <a:pt x="1619" y="2161"/>
                  </a:cubicBezTo>
                  <a:cubicBezTo>
                    <a:pt x="1619" y="2161"/>
                    <a:pt x="1618" y="2161"/>
                    <a:pt x="1617" y="2161"/>
                  </a:cubicBezTo>
                  <a:cubicBezTo>
                    <a:pt x="1617" y="2161"/>
                    <a:pt x="1617" y="2161"/>
                    <a:pt x="1616" y="2161"/>
                  </a:cubicBezTo>
                  <a:cubicBezTo>
                    <a:pt x="1611" y="2161"/>
                    <a:pt x="1607" y="2149"/>
                    <a:pt x="1604" y="2140"/>
                  </a:cubicBezTo>
                  <a:lnTo>
                    <a:pt x="1623" y="2135"/>
                  </a:lnTo>
                  <a:lnTo>
                    <a:pt x="1623" y="2135"/>
                  </a:lnTo>
                  <a:cubicBezTo>
                    <a:pt x="1623" y="2135"/>
                    <a:pt x="1623" y="2135"/>
                    <a:pt x="1623" y="2135"/>
                  </a:cubicBezTo>
                  <a:cubicBezTo>
                    <a:pt x="1615" y="2135"/>
                    <a:pt x="1603" y="2101"/>
                    <a:pt x="1600" y="2091"/>
                  </a:cubicBezTo>
                  <a:cubicBezTo>
                    <a:pt x="1595" y="2075"/>
                    <a:pt x="1601" y="2074"/>
                    <a:pt x="1599" y="2062"/>
                  </a:cubicBezTo>
                  <a:cubicBezTo>
                    <a:pt x="1591" y="2011"/>
                    <a:pt x="1573" y="1960"/>
                    <a:pt x="1555" y="1910"/>
                  </a:cubicBezTo>
                  <a:lnTo>
                    <a:pt x="1555" y="1910"/>
                  </a:lnTo>
                  <a:cubicBezTo>
                    <a:pt x="1555" y="1910"/>
                    <a:pt x="1555" y="1910"/>
                    <a:pt x="1555" y="1910"/>
                  </a:cubicBezTo>
                  <a:cubicBezTo>
                    <a:pt x="1556" y="1910"/>
                    <a:pt x="1559" y="1905"/>
                    <a:pt x="1556" y="1897"/>
                  </a:cubicBezTo>
                  <a:lnTo>
                    <a:pt x="1547" y="1872"/>
                  </a:lnTo>
                  <a:cubicBezTo>
                    <a:pt x="1536" y="1846"/>
                    <a:pt x="1526" y="1820"/>
                    <a:pt x="1515" y="1795"/>
                  </a:cubicBezTo>
                  <a:cubicBezTo>
                    <a:pt x="1501" y="1760"/>
                    <a:pt x="1487" y="1722"/>
                    <a:pt x="1471" y="1689"/>
                  </a:cubicBezTo>
                  <a:cubicBezTo>
                    <a:pt x="1464" y="1675"/>
                    <a:pt x="1458" y="1661"/>
                    <a:pt x="1451" y="1655"/>
                  </a:cubicBezTo>
                  <a:cubicBezTo>
                    <a:pt x="1446" y="1651"/>
                    <a:pt x="1443" y="1638"/>
                    <a:pt x="1441" y="1631"/>
                  </a:cubicBezTo>
                  <a:lnTo>
                    <a:pt x="1441" y="1631"/>
                  </a:lnTo>
                  <a:cubicBezTo>
                    <a:pt x="1442" y="1635"/>
                    <a:pt x="1444" y="1639"/>
                    <a:pt x="1446" y="1639"/>
                  </a:cubicBezTo>
                  <a:cubicBezTo>
                    <a:pt x="1447" y="1639"/>
                    <a:pt x="1447" y="1637"/>
                    <a:pt x="1446" y="1633"/>
                  </a:cubicBezTo>
                  <a:cubicBezTo>
                    <a:pt x="1441" y="1612"/>
                    <a:pt x="1430" y="1590"/>
                    <a:pt x="1423" y="1570"/>
                  </a:cubicBezTo>
                  <a:cubicBezTo>
                    <a:pt x="1420" y="1561"/>
                    <a:pt x="1412" y="1537"/>
                    <a:pt x="1405" y="1533"/>
                  </a:cubicBezTo>
                  <a:cubicBezTo>
                    <a:pt x="1404" y="1532"/>
                    <a:pt x="1404" y="1532"/>
                    <a:pt x="1403" y="1532"/>
                  </a:cubicBezTo>
                  <a:cubicBezTo>
                    <a:pt x="1398" y="1532"/>
                    <a:pt x="1391" y="1541"/>
                    <a:pt x="1388" y="1542"/>
                  </a:cubicBezTo>
                  <a:cubicBezTo>
                    <a:pt x="1381" y="1526"/>
                    <a:pt x="1390" y="1518"/>
                    <a:pt x="1396" y="1515"/>
                  </a:cubicBezTo>
                  <a:cubicBezTo>
                    <a:pt x="1404" y="1511"/>
                    <a:pt x="1394" y="1494"/>
                    <a:pt x="1388" y="1478"/>
                  </a:cubicBezTo>
                  <a:cubicBezTo>
                    <a:pt x="1379" y="1457"/>
                    <a:pt x="1368" y="1433"/>
                    <a:pt x="1363" y="1411"/>
                  </a:cubicBezTo>
                  <a:cubicBezTo>
                    <a:pt x="1362" y="1408"/>
                    <a:pt x="1363" y="1401"/>
                    <a:pt x="1362" y="1399"/>
                  </a:cubicBezTo>
                  <a:cubicBezTo>
                    <a:pt x="1357" y="1389"/>
                    <a:pt x="1351" y="1384"/>
                    <a:pt x="1345" y="1376"/>
                  </a:cubicBezTo>
                  <a:cubicBezTo>
                    <a:pt x="1333" y="1360"/>
                    <a:pt x="1332" y="1331"/>
                    <a:pt x="1326" y="1311"/>
                  </a:cubicBezTo>
                  <a:cubicBezTo>
                    <a:pt x="1320" y="1290"/>
                    <a:pt x="1311" y="1288"/>
                    <a:pt x="1300" y="1280"/>
                  </a:cubicBezTo>
                  <a:cubicBezTo>
                    <a:pt x="1279" y="1267"/>
                    <a:pt x="1301" y="1265"/>
                    <a:pt x="1304" y="1263"/>
                  </a:cubicBezTo>
                  <a:cubicBezTo>
                    <a:pt x="1310" y="1255"/>
                    <a:pt x="1285" y="1238"/>
                    <a:pt x="1283" y="1237"/>
                  </a:cubicBezTo>
                  <a:cubicBezTo>
                    <a:pt x="1270" y="1221"/>
                    <a:pt x="1280" y="1211"/>
                    <a:pt x="1278" y="1198"/>
                  </a:cubicBezTo>
                  <a:cubicBezTo>
                    <a:pt x="1275" y="1182"/>
                    <a:pt x="1264" y="1163"/>
                    <a:pt x="1257" y="1149"/>
                  </a:cubicBezTo>
                  <a:cubicBezTo>
                    <a:pt x="1251" y="1141"/>
                    <a:pt x="1223" y="1088"/>
                    <a:pt x="1232" y="1085"/>
                  </a:cubicBezTo>
                  <a:cubicBezTo>
                    <a:pt x="1229" y="1072"/>
                    <a:pt x="1220" y="1058"/>
                    <a:pt x="1213" y="1047"/>
                  </a:cubicBezTo>
                  <a:cubicBezTo>
                    <a:pt x="1189" y="1005"/>
                    <a:pt x="1171" y="959"/>
                    <a:pt x="1146" y="917"/>
                  </a:cubicBezTo>
                  <a:cubicBezTo>
                    <a:pt x="1138" y="904"/>
                    <a:pt x="1128" y="889"/>
                    <a:pt x="1120" y="889"/>
                  </a:cubicBezTo>
                  <a:cubicBezTo>
                    <a:pt x="1119" y="889"/>
                    <a:pt x="1118" y="890"/>
                    <a:pt x="1117" y="890"/>
                  </a:cubicBezTo>
                  <a:cubicBezTo>
                    <a:pt x="1122" y="887"/>
                    <a:pt x="1130" y="887"/>
                    <a:pt x="1129" y="877"/>
                  </a:cubicBezTo>
                  <a:cubicBezTo>
                    <a:pt x="1127" y="867"/>
                    <a:pt x="1121" y="866"/>
                    <a:pt x="1118" y="856"/>
                  </a:cubicBezTo>
                  <a:cubicBezTo>
                    <a:pt x="1116" y="851"/>
                    <a:pt x="1114" y="845"/>
                    <a:pt x="1113" y="840"/>
                  </a:cubicBezTo>
                  <a:cubicBezTo>
                    <a:pt x="1106" y="818"/>
                    <a:pt x="1095" y="797"/>
                    <a:pt x="1085" y="775"/>
                  </a:cubicBezTo>
                  <a:cubicBezTo>
                    <a:pt x="1080" y="771"/>
                    <a:pt x="1073" y="759"/>
                    <a:pt x="1067" y="748"/>
                  </a:cubicBezTo>
                  <a:cubicBezTo>
                    <a:pt x="1061" y="736"/>
                    <a:pt x="1056" y="726"/>
                    <a:pt x="1056" y="726"/>
                  </a:cubicBezTo>
                  <a:cubicBezTo>
                    <a:pt x="1054" y="725"/>
                    <a:pt x="1052" y="725"/>
                    <a:pt x="1051" y="725"/>
                  </a:cubicBezTo>
                  <a:cubicBezTo>
                    <a:pt x="1043" y="725"/>
                    <a:pt x="1037" y="729"/>
                    <a:pt x="1029" y="729"/>
                  </a:cubicBezTo>
                  <a:cubicBezTo>
                    <a:pt x="1026" y="729"/>
                    <a:pt x="1023" y="729"/>
                    <a:pt x="1020" y="728"/>
                  </a:cubicBezTo>
                  <a:cubicBezTo>
                    <a:pt x="1017" y="727"/>
                    <a:pt x="1014" y="701"/>
                    <a:pt x="1023" y="701"/>
                  </a:cubicBezTo>
                  <a:cubicBezTo>
                    <a:pt x="1025" y="701"/>
                    <a:pt x="1027" y="702"/>
                    <a:pt x="1030" y="704"/>
                  </a:cubicBezTo>
                  <a:cubicBezTo>
                    <a:pt x="1034" y="707"/>
                    <a:pt x="1037" y="709"/>
                    <a:pt x="1039" y="709"/>
                  </a:cubicBezTo>
                  <a:cubicBezTo>
                    <a:pt x="1045" y="709"/>
                    <a:pt x="1042" y="697"/>
                    <a:pt x="1034" y="681"/>
                  </a:cubicBezTo>
                  <a:cubicBezTo>
                    <a:pt x="1030" y="673"/>
                    <a:pt x="1024" y="658"/>
                    <a:pt x="1017" y="652"/>
                  </a:cubicBezTo>
                  <a:cubicBezTo>
                    <a:pt x="1011" y="649"/>
                    <a:pt x="1010" y="652"/>
                    <a:pt x="1006" y="641"/>
                  </a:cubicBezTo>
                  <a:cubicBezTo>
                    <a:pt x="1004" y="632"/>
                    <a:pt x="998" y="590"/>
                    <a:pt x="1005" y="590"/>
                  </a:cubicBezTo>
                  <a:lnTo>
                    <a:pt x="1005" y="590"/>
                  </a:lnTo>
                  <a:cubicBezTo>
                    <a:pt x="1005" y="590"/>
                    <a:pt x="1005" y="590"/>
                    <a:pt x="1005" y="590"/>
                  </a:cubicBezTo>
                  <a:lnTo>
                    <a:pt x="1005" y="590"/>
                  </a:lnTo>
                  <a:cubicBezTo>
                    <a:pt x="995" y="587"/>
                    <a:pt x="991" y="581"/>
                    <a:pt x="982" y="563"/>
                  </a:cubicBezTo>
                  <a:cubicBezTo>
                    <a:pt x="974" y="547"/>
                    <a:pt x="965" y="533"/>
                    <a:pt x="955" y="521"/>
                  </a:cubicBezTo>
                  <a:cubicBezTo>
                    <a:pt x="952" y="517"/>
                    <a:pt x="939" y="506"/>
                    <a:pt x="939" y="503"/>
                  </a:cubicBezTo>
                  <a:cubicBezTo>
                    <a:pt x="939" y="498"/>
                    <a:pt x="941" y="490"/>
                    <a:pt x="939" y="485"/>
                  </a:cubicBezTo>
                  <a:cubicBezTo>
                    <a:pt x="934" y="473"/>
                    <a:pt x="925" y="467"/>
                    <a:pt x="919" y="455"/>
                  </a:cubicBezTo>
                  <a:lnTo>
                    <a:pt x="900" y="418"/>
                  </a:lnTo>
                  <a:cubicBezTo>
                    <a:pt x="899" y="403"/>
                    <a:pt x="890" y="402"/>
                    <a:pt x="884" y="402"/>
                  </a:cubicBezTo>
                  <a:cubicBezTo>
                    <a:pt x="882" y="402"/>
                    <a:pt x="881" y="402"/>
                    <a:pt x="879" y="402"/>
                  </a:cubicBezTo>
                  <a:cubicBezTo>
                    <a:pt x="872" y="402"/>
                    <a:pt x="867" y="394"/>
                    <a:pt x="863" y="384"/>
                  </a:cubicBezTo>
                  <a:cubicBezTo>
                    <a:pt x="873" y="379"/>
                    <a:pt x="879" y="381"/>
                    <a:pt x="867" y="358"/>
                  </a:cubicBezTo>
                  <a:cubicBezTo>
                    <a:pt x="847" y="317"/>
                    <a:pt x="826" y="276"/>
                    <a:pt x="803" y="237"/>
                  </a:cubicBezTo>
                  <a:cubicBezTo>
                    <a:pt x="801" y="234"/>
                    <a:pt x="779" y="200"/>
                    <a:pt x="775" y="200"/>
                  </a:cubicBezTo>
                  <a:cubicBezTo>
                    <a:pt x="775" y="200"/>
                    <a:pt x="775" y="200"/>
                    <a:pt x="775" y="201"/>
                  </a:cubicBezTo>
                  <a:cubicBezTo>
                    <a:pt x="775" y="204"/>
                    <a:pt x="774" y="206"/>
                    <a:pt x="773" y="206"/>
                  </a:cubicBezTo>
                  <a:cubicBezTo>
                    <a:pt x="768" y="206"/>
                    <a:pt x="759" y="190"/>
                    <a:pt x="755" y="184"/>
                  </a:cubicBezTo>
                  <a:cubicBezTo>
                    <a:pt x="750" y="174"/>
                    <a:pt x="758" y="177"/>
                    <a:pt x="755" y="169"/>
                  </a:cubicBezTo>
                  <a:cubicBezTo>
                    <a:pt x="754" y="164"/>
                    <a:pt x="748" y="157"/>
                    <a:pt x="744" y="151"/>
                  </a:cubicBezTo>
                  <a:cubicBezTo>
                    <a:pt x="737" y="142"/>
                    <a:pt x="717" y="112"/>
                    <a:pt x="706" y="109"/>
                  </a:cubicBezTo>
                  <a:cubicBezTo>
                    <a:pt x="696" y="106"/>
                    <a:pt x="692" y="96"/>
                    <a:pt x="680" y="88"/>
                  </a:cubicBezTo>
                  <a:cubicBezTo>
                    <a:pt x="673" y="82"/>
                    <a:pt x="661" y="81"/>
                    <a:pt x="658" y="79"/>
                  </a:cubicBezTo>
                  <a:cubicBezTo>
                    <a:pt x="654" y="76"/>
                    <a:pt x="655" y="69"/>
                    <a:pt x="652" y="65"/>
                  </a:cubicBezTo>
                  <a:cubicBezTo>
                    <a:pt x="645" y="54"/>
                    <a:pt x="633" y="42"/>
                    <a:pt x="619" y="33"/>
                  </a:cubicBezTo>
                  <a:cubicBezTo>
                    <a:pt x="598" y="21"/>
                    <a:pt x="572" y="9"/>
                    <a:pt x="548" y="6"/>
                  </a:cubicBezTo>
                  <a:cubicBezTo>
                    <a:pt x="546" y="6"/>
                    <a:pt x="545" y="6"/>
                    <a:pt x="544" y="6"/>
                  </a:cubicBezTo>
                  <a:cubicBezTo>
                    <a:pt x="533" y="6"/>
                    <a:pt x="529" y="10"/>
                    <a:pt x="528" y="15"/>
                  </a:cubicBezTo>
                  <a:cubicBezTo>
                    <a:pt x="526" y="16"/>
                    <a:pt x="524" y="17"/>
                    <a:pt x="524" y="19"/>
                  </a:cubicBezTo>
                  <a:lnTo>
                    <a:pt x="524" y="19"/>
                  </a:lnTo>
                  <a:cubicBezTo>
                    <a:pt x="524" y="9"/>
                    <a:pt x="519" y="1"/>
                    <a:pt x="507" y="0"/>
                  </a:cubicBezTo>
                  <a:cubicBezTo>
                    <a:pt x="506" y="0"/>
                    <a:pt x="505" y="0"/>
                    <a:pt x="5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7"/>
            <p:cNvSpPr/>
            <p:nvPr/>
          </p:nvSpPr>
          <p:spPr>
            <a:xfrm>
              <a:off x="7767207" y="3131932"/>
              <a:ext cx="347369" cy="901567"/>
            </a:xfrm>
            <a:custGeom>
              <a:rect b="b" l="l" r="r" t="t"/>
              <a:pathLst>
                <a:path extrusionOk="0" h="6613" w="2548">
                  <a:moveTo>
                    <a:pt x="494" y="96"/>
                  </a:moveTo>
                  <a:cubicBezTo>
                    <a:pt x="494" y="96"/>
                    <a:pt x="494" y="96"/>
                    <a:pt x="494" y="97"/>
                  </a:cubicBezTo>
                  <a:lnTo>
                    <a:pt x="494" y="97"/>
                  </a:lnTo>
                  <a:cubicBezTo>
                    <a:pt x="494" y="96"/>
                    <a:pt x="494" y="96"/>
                    <a:pt x="494" y="96"/>
                  </a:cubicBezTo>
                  <a:close/>
                  <a:moveTo>
                    <a:pt x="469" y="199"/>
                  </a:moveTo>
                  <a:cubicBezTo>
                    <a:pt x="467" y="199"/>
                    <a:pt x="463" y="201"/>
                    <a:pt x="459" y="207"/>
                  </a:cubicBezTo>
                  <a:cubicBezTo>
                    <a:pt x="454" y="216"/>
                    <a:pt x="456" y="221"/>
                    <a:pt x="460" y="221"/>
                  </a:cubicBezTo>
                  <a:cubicBezTo>
                    <a:pt x="462" y="221"/>
                    <a:pt x="466" y="219"/>
                    <a:pt x="469" y="214"/>
                  </a:cubicBezTo>
                  <a:cubicBezTo>
                    <a:pt x="474" y="206"/>
                    <a:pt x="473" y="199"/>
                    <a:pt x="469" y="199"/>
                  </a:cubicBezTo>
                  <a:close/>
                  <a:moveTo>
                    <a:pt x="433" y="266"/>
                  </a:moveTo>
                  <a:cubicBezTo>
                    <a:pt x="426" y="281"/>
                    <a:pt x="424" y="288"/>
                    <a:pt x="427" y="288"/>
                  </a:cubicBezTo>
                  <a:cubicBezTo>
                    <a:pt x="429" y="288"/>
                    <a:pt x="433" y="286"/>
                    <a:pt x="437" y="282"/>
                  </a:cubicBezTo>
                  <a:cubicBezTo>
                    <a:pt x="437" y="274"/>
                    <a:pt x="439" y="266"/>
                    <a:pt x="433" y="266"/>
                  </a:cubicBezTo>
                  <a:close/>
                  <a:moveTo>
                    <a:pt x="367" y="378"/>
                  </a:moveTo>
                  <a:cubicBezTo>
                    <a:pt x="367" y="378"/>
                    <a:pt x="368" y="378"/>
                    <a:pt x="369" y="378"/>
                  </a:cubicBezTo>
                  <a:lnTo>
                    <a:pt x="365" y="391"/>
                  </a:lnTo>
                  <a:lnTo>
                    <a:pt x="355" y="401"/>
                  </a:lnTo>
                  <a:cubicBezTo>
                    <a:pt x="359" y="389"/>
                    <a:pt x="361" y="378"/>
                    <a:pt x="367" y="378"/>
                  </a:cubicBezTo>
                  <a:close/>
                  <a:moveTo>
                    <a:pt x="1332" y="564"/>
                  </a:moveTo>
                  <a:cubicBezTo>
                    <a:pt x="1333" y="565"/>
                    <a:pt x="1333" y="565"/>
                    <a:pt x="1333" y="566"/>
                  </a:cubicBezTo>
                  <a:lnTo>
                    <a:pt x="1333" y="566"/>
                  </a:lnTo>
                  <a:cubicBezTo>
                    <a:pt x="1333" y="565"/>
                    <a:pt x="1333" y="565"/>
                    <a:pt x="1332" y="564"/>
                  </a:cubicBezTo>
                  <a:close/>
                  <a:moveTo>
                    <a:pt x="1274" y="613"/>
                  </a:moveTo>
                  <a:cubicBezTo>
                    <a:pt x="1273" y="613"/>
                    <a:pt x="1273" y="613"/>
                    <a:pt x="1273" y="614"/>
                  </a:cubicBezTo>
                  <a:cubicBezTo>
                    <a:pt x="1272" y="624"/>
                    <a:pt x="1280" y="633"/>
                    <a:pt x="1286" y="645"/>
                  </a:cubicBezTo>
                  <a:cubicBezTo>
                    <a:pt x="1291" y="643"/>
                    <a:pt x="1290" y="641"/>
                    <a:pt x="1284" y="631"/>
                  </a:cubicBezTo>
                  <a:cubicBezTo>
                    <a:pt x="1284" y="630"/>
                    <a:pt x="1276" y="613"/>
                    <a:pt x="1274" y="613"/>
                  </a:cubicBezTo>
                  <a:close/>
                  <a:moveTo>
                    <a:pt x="1385" y="683"/>
                  </a:moveTo>
                  <a:cubicBezTo>
                    <a:pt x="1385" y="683"/>
                    <a:pt x="1385" y="683"/>
                    <a:pt x="1385" y="683"/>
                  </a:cubicBezTo>
                  <a:lnTo>
                    <a:pt x="1385" y="683"/>
                  </a:lnTo>
                  <a:cubicBezTo>
                    <a:pt x="1385" y="683"/>
                    <a:pt x="1385" y="683"/>
                    <a:pt x="1385" y="683"/>
                  </a:cubicBezTo>
                  <a:close/>
                  <a:moveTo>
                    <a:pt x="1442" y="842"/>
                  </a:moveTo>
                  <a:lnTo>
                    <a:pt x="1458" y="877"/>
                  </a:lnTo>
                  <a:cubicBezTo>
                    <a:pt x="1457" y="878"/>
                    <a:pt x="1456" y="878"/>
                    <a:pt x="1455" y="878"/>
                  </a:cubicBezTo>
                  <a:cubicBezTo>
                    <a:pt x="1453" y="878"/>
                    <a:pt x="1452" y="875"/>
                    <a:pt x="1448" y="868"/>
                  </a:cubicBezTo>
                  <a:cubicBezTo>
                    <a:pt x="1443" y="860"/>
                    <a:pt x="1436" y="845"/>
                    <a:pt x="1442" y="842"/>
                  </a:cubicBezTo>
                  <a:close/>
                  <a:moveTo>
                    <a:pt x="1524" y="1032"/>
                  </a:moveTo>
                  <a:cubicBezTo>
                    <a:pt x="1524" y="1032"/>
                    <a:pt x="1524" y="1032"/>
                    <a:pt x="1524" y="1032"/>
                  </a:cubicBezTo>
                  <a:cubicBezTo>
                    <a:pt x="1524" y="1032"/>
                    <a:pt x="1524" y="1032"/>
                    <a:pt x="1524" y="1032"/>
                  </a:cubicBezTo>
                  <a:close/>
                  <a:moveTo>
                    <a:pt x="194" y="1081"/>
                  </a:moveTo>
                  <a:cubicBezTo>
                    <a:pt x="194" y="1081"/>
                    <a:pt x="193" y="1081"/>
                    <a:pt x="193" y="1081"/>
                  </a:cubicBezTo>
                  <a:lnTo>
                    <a:pt x="193" y="1081"/>
                  </a:lnTo>
                  <a:cubicBezTo>
                    <a:pt x="194" y="1081"/>
                    <a:pt x="194" y="1081"/>
                    <a:pt x="195" y="1081"/>
                  </a:cubicBezTo>
                  <a:cubicBezTo>
                    <a:pt x="195" y="1081"/>
                    <a:pt x="194" y="1081"/>
                    <a:pt x="194" y="1081"/>
                  </a:cubicBezTo>
                  <a:close/>
                  <a:moveTo>
                    <a:pt x="1656" y="1298"/>
                  </a:moveTo>
                  <a:lnTo>
                    <a:pt x="1656" y="1298"/>
                  </a:lnTo>
                  <a:cubicBezTo>
                    <a:pt x="1657" y="1298"/>
                    <a:pt x="1658" y="1299"/>
                    <a:pt x="1661" y="1301"/>
                  </a:cubicBezTo>
                  <a:cubicBezTo>
                    <a:pt x="1666" y="1307"/>
                    <a:pt x="1671" y="1314"/>
                    <a:pt x="1676" y="1319"/>
                  </a:cubicBezTo>
                  <a:cubicBezTo>
                    <a:pt x="1675" y="1320"/>
                    <a:pt x="1673" y="1321"/>
                    <a:pt x="1671" y="1321"/>
                  </a:cubicBezTo>
                  <a:cubicBezTo>
                    <a:pt x="1668" y="1321"/>
                    <a:pt x="1665" y="1319"/>
                    <a:pt x="1662" y="1311"/>
                  </a:cubicBezTo>
                  <a:cubicBezTo>
                    <a:pt x="1662" y="1311"/>
                    <a:pt x="1661" y="1311"/>
                    <a:pt x="1661" y="1311"/>
                  </a:cubicBezTo>
                  <a:lnTo>
                    <a:pt x="1661" y="1311"/>
                  </a:lnTo>
                  <a:cubicBezTo>
                    <a:pt x="1656" y="1305"/>
                    <a:pt x="1653" y="1298"/>
                    <a:pt x="1656" y="1298"/>
                  </a:cubicBezTo>
                  <a:close/>
                  <a:moveTo>
                    <a:pt x="1666" y="1350"/>
                  </a:moveTo>
                  <a:cubicBezTo>
                    <a:pt x="1666" y="1350"/>
                    <a:pt x="1666" y="1350"/>
                    <a:pt x="1666" y="1350"/>
                  </a:cubicBezTo>
                  <a:cubicBezTo>
                    <a:pt x="1666" y="1350"/>
                    <a:pt x="1666" y="1350"/>
                    <a:pt x="1666" y="1350"/>
                  </a:cubicBezTo>
                  <a:close/>
                  <a:moveTo>
                    <a:pt x="55" y="1608"/>
                  </a:moveTo>
                  <a:lnTo>
                    <a:pt x="55" y="1608"/>
                  </a:lnTo>
                  <a:cubicBezTo>
                    <a:pt x="55" y="1608"/>
                    <a:pt x="55" y="1608"/>
                    <a:pt x="55" y="1608"/>
                  </a:cubicBezTo>
                  <a:lnTo>
                    <a:pt x="55" y="1608"/>
                  </a:lnTo>
                  <a:cubicBezTo>
                    <a:pt x="55" y="1608"/>
                    <a:pt x="55" y="1608"/>
                    <a:pt x="55" y="1608"/>
                  </a:cubicBezTo>
                  <a:close/>
                  <a:moveTo>
                    <a:pt x="1806" y="1631"/>
                  </a:moveTo>
                  <a:cubicBezTo>
                    <a:pt x="1807" y="1631"/>
                    <a:pt x="1809" y="1634"/>
                    <a:pt x="1813" y="1641"/>
                  </a:cubicBezTo>
                  <a:cubicBezTo>
                    <a:pt x="1816" y="1651"/>
                    <a:pt x="1815" y="1656"/>
                    <a:pt x="1812" y="1656"/>
                  </a:cubicBezTo>
                  <a:cubicBezTo>
                    <a:pt x="1809" y="1656"/>
                    <a:pt x="1805" y="1652"/>
                    <a:pt x="1802" y="1644"/>
                  </a:cubicBezTo>
                  <a:cubicBezTo>
                    <a:pt x="1802" y="1639"/>
                    <a:pt x="1803" y="1631"/>
                    <a:pt x="1806" y="1631"/>
                  </a:cubicBezTo>
                  <a:close/>
                  <a:moveTo>
                    <a:pt x="35" y="1828"/>
                  </a:moveTo>
                  <a:cubicBezTo>
                    <a:pt x="34" y="1829"/>
                    <a:pt x="34" y="1829"/>
                    <a:pt x="34" y="1830"/>
                  </a:cubicBezTo>
                  <a:lnTo>
                    <a:pt x="34" y="1830"/>
                  </a:lnTo>
                  <a:cubicBezTo>
                    <a:pt x="34" y="1830"/>
                    <a:pt x="34" y="1829"/>
                    <a:pt x="35" y="1828"/>
                  </a:cubicBezTo>
                  <a:close/>
                  <a:moveTo>
                    <a:pt x="34" y="1830"/>
                  </a:moveTo>
                  <a:cubicBezTo>
                    <a:pt x="33" y="1832"/>
                    <a:pt x="33" y="1833"/>
                    <a:pt x="33" y="1833"/>
                  </a:cubicBezTo>
                  <a:cubicBezTo>
                    <a:pt x="32" y="1833"/>
                    <a:pt x="32" y="1833"/>
                    <a:pt x="32" y="1833"/>
                  </a:cubicBezTo>
                  <a:lnTo>
                    <a:pt x="32" y="1833"/>
                  </a:lnTo>
                  <a:cubicBezTo>
                    <a:pt x="33" y="1834"/>
                    <a:pt x="33" y="1834"/>
                    <a:pt x="33" y="1834"/>
                  </a:cubicBezTo>
                  <a:cubicBezTo>
                    <a:pt x="33" y="1834"/>
                    <a:pt x="34" y="1832"/>
                    <a:pt x="34" y="1830"/>
                  </a:cubicBezTo>
                  <a:close/>
                  <a:moveTo>
                    <a:pt x="5" y="2191"/>
                  </a:moveTo>
                  <a:lnTo>
                    <a:pt x="4" y="2204"/>
                  </a:lnTo>
                  <a:lnTo>
                    <a:pt x="10" y="2217"/>
                  </a:lnTo>
                  <a:cubicBezTo>
                    <a:pt x="18" y="2201"/>
                    <a:pt x="17" y="2191"/>
                    <a:pt x="5" y="2191"/>
                  </a:cubicBezTo>
                  <a:close/>
                  <a:moveTo>
                    <a:pt x="145" y="1348"/>
                  </a:moveTo>
                  <a:cubicBezTo>
                    <a:pt x="132" y="1348"/>
                    <a:pt x="111" y="1383"/>
                    <a:pt x="100" y="1398"/>
                  </a:cubicBezTo>
                  <a:cubicBezTo>
                    <a:pt x="100" y="1399"/>
                    <a:pt x="81" y="1428"/>
                    <a:pt x="86" y="1429"/>
                  </a:cubicBezTo>
                  <a:cubicBezTo>
                    <a:pt x="89" y="1439"/>
                    <a:pt x="88" y="1445"/>
                    <a:pt x="84" y="1457"/>
                  </a:cubicBezTo>
                  <a:cubicBezTo>
                    <a:pt x="78" y="1472"/>
                    <a:pt x="68" y="1493"/>
                    <a:pt x="70" y="1512"/>
                  </a:cubicBezTo>
                  <a:cubicBezTo>
                    <a:pt x="72" y="1527"/>
                    <a:pt x="76" y="1529"/>
                    <a:pt x="66" y="1544"/>
                  </a:cubicBezTo>
                  <a:cubicBezTo>
                    <a:pt x="62" y="1567"/>
                    <a:pt x="73" y="1608"/>
                    <a:pt x="57" y="1608"/>
                  </a:cubicBezTo>
                  <a:cubicBezTo>
                    <a:pt x="56" y="1608"/>
                    <a:pt x="56" y="1608"/>
                    <a:pt x="55" y="1608"/>
                  </a:cubicBezTo>
                  <a:lnTo>
                    <a:pt x="55" y="1608"/>
                  </a:lnTo>
                  <a:cubicBezTo>
                    <a:pt x="70" y="1611"/>
                    <a:pt x="54" y="1658"/>
                    <a:pt x="54" y="1675"/>
                  </a:cubicBezTo>
                  <a:cubicBezTo>
                    <a:pt x="55" y="1695"/>
                    <a:pt x="62" y="1679"/>
                    <a:pt x="65" y="1693"/>
                  </a:cubicBezTo>
                  <a:cubicBezTo>
                    <a:pt x="67" y="1706"/>
                    <a:pt x="56" y="1713"/>
                    <a:pt x="52" y="1713"/>
                  </a:cubicBezTo>
                  <a:cubicBezTo>
                    <a:pt x="52" y="1712"/>
                    <a:pt x="51" y="1712"/>
                    <a:pt x="51" y="1712"/>
                  </a:cubicBezTo>
                  <a:cubicBezTo>
                    <a:pt x="37" y="1712"/>
                    <a:pt x="46" y="1742"/>
                    <a:pt x="45" y="1761"/>
                  </a:cubicBezTo>
                  <a:cubicBezTo>
                    <a:pt x="45" y="1768"/>
                    <a:pt x="38" y="1812"/>
                    <a:pt x="35" y="1828"/>
                  </a:cubicBezTo>
                  <a:lnTo>
                    <a:pt x="35" y="1828"/>
                  </a:lnTo>
                  <a:cubicBezTo>
                    <a:pt x="35" y="1827"/>
                    <a:pt x="35" y="1827"/>
                    <a:pt x="35" y="1827"/>
                  </a:cubicBezTo>
                  <a:cubicBezTo>
                    <a:pt x="36" y="1827"/>
                    <a:pt x="37" y="1828"/>
                    <a:pt x="38" y="1830"/>
                  </a:cubicBezTo>
                  <a:cubicBezTo>
                    <a:pt x="40" y="1836"/>
                    <a:pt x="38" y="1848"/>
                    <a:pt x="38" y="1855"/>
                  </a:cubicBezTo>
                  <a:cubicBezTo>
                    <a:pt x="37" y="1865"/>
                    <a:pt x="36" y="1884"/>
                    <a:pt x="31" y="1891"/>
                  </a:cubicBezTo>
                  <a:cubicBezTo>
                    <a:pt x="26" y="1898"/>
                    <a:pt x="22" y="1896"/>
                    <a:pt x="24" y="1913"/>
                  </a:cubicBezTo>
                  <a:cubicBezTo>
                    <a:pt x="24" y="1926"/>
                    <a:pt x="32" y="1927"/>
                    <a:pt x="33" y="1937"/>
                  </a:cubicBezTo>
                  <a:cubicBezTo>
                    <a:pt x="35" y="1953"/>
                    <a:pt x="24" y="1976"/>
                    <a:pt x="19" y="1989"/>
                  </a:cubicBezTo>
                  <a:cubicBezTo>
                    <a:pt x="16" y="2005"/>
                    <a:pt x="14" y="2023"/>
                    <a:pt x="14" y="2040"/>
                  </a:cubicBezTo>
                  <a:cubicBezTo>
                    <a:pt x="13" y="2057"/>
                    <a:pt x="15" y="2076"/>
                    <a:pt x="18" y="2092"/>
                  </a:cubicBezTo>
                  <a:cubicBezTo>
                    <a:pt x="19" y="2098"/>
                    <a:pt x="28" y="2114"/>
                    <a:pt x="27" y="2122"/>
                  </a:cubicBezTo>
                  <a:cubicBezTo>
                    <a:pt x="27" y="2120"/>
                    <a:pt x="19" y="2114"/>
                    <a:pt x="16" y="2114"/>
                  </a:cubicBezTo>
                  <a:cubicBezTo>
                    <a:pt x="16" y="2114"/>
                    <a:pt x="16" y="2114"/>
                    <a:pt x="16" y="2114"/>
                  </a:cubicBezTo>
                  <a:cubicBezTo>
                    <a:pt x="11" y="2119"/>
                    <a:pt x="12" y="2150"/>
                    <a:pt x="13" y="2157"/>
                  </a:cubicBezTo>
                  <a:cubicBezTo>
                    <a:pt x="14" y="2169"/>
                    <a:pt x="20" y="2163"/>
                    <a:pt x="20" y="2178"/>
                  </a:cubicBezTo>
                  <a:cubicBezTo>
                    <a:pt x="21" y="2190"/>
                    <a:pt x="19" y="2203"/>
                    <a:pt x="18" y="2215"/>
                  </a:cubicBezTo>
                  <a:cubicBezTo>
                    <a:pt x="11" y="2247"/>
                    <a:pt x="1" y="2247"/>
                    <a:pt x="7" y="2282"/>
                  </a:cubicBezTo>
                  <a:cubicBezTo>
                    <a:pt x="13" y="2297"/>
                    <a:pt x="12" y="2312"/>
                    <a:pt x="11" y="2331"/>
                  </a:cubicBezTo>
                  <a:cubicBezTo>
                    <a:pt x="11" y="2339"/>
                    <a:pt x="22" y="2343"/>
                    <a:pt x="21" y="2360"/>
                  </a:cubicBezTo>
                  <a:cubicBezTo>
                    <a:pt x="21" y="2361"/>
                    <a:pt x="21" y="2361"/>
                    <a:pt x="20" y="2361"/>
                  </a:cubicBezTo>
                  <a:cubicBezTo>
                    <a:pt x="18" y="2361"/>
                    <a:pt x="14" y="2358"/>
                    <a:pt x="11" y="2358"/>
                  </a:cubicBezTo>
                  <a:cubicBezTo>
                    <a:pt x="8" y="2358"/>
                    <a:pt x="6" y="2360"/>
                    <a:pt x="8" y="2369"/>
                  </a:cubicBezTo>
                  <a:cubicBezTo>
                    <a:pt x="9" y="2380"/>
                    <a:pt x="14" y="2388"/>
                    <a:pt x="19" y="2396"/>
                  </a:cubicBezTo>
                  <a:lnTo>
                    <a:pt x="19" y="2396"/>
                  </a:lnTo>
                  <a:cubicBezTo>
                    <a:pt x="17" y="2394"/>
                    <a:pt x="17" y="2394"/>
                    <a:pt x="16" y="2394"/>
                  </a:cubicBezTo>
                  <a:cubicBezTo>
                    <a:pt x="11" y="2394"/>
                    <a:pt x="15" y="2433"/>
                    <a:pt x="15" y="2442"/>
                  </a:cubicBezTo>
                  <a:cubicBezTo>
                    <a:pt x="13" y="2460"/>
                    <a:pt x="4" y="2443"/>
                    <a:pt x="4" y="2464"/>
                  </a:cubicBezTo>
                  <a:cubicBezTo>
                    <a:pt x="5" y="2474"/>
                    <a:pt x="12" y="2480"/>
                    <a:pt x="18" y="2480"/>
                  </a:cubicBezTo>
                  <a:cubicBezTo>
                    <a:pt x="26" y="2480"/>
                    <a:pt x="33" y="2474"/>
                    <a:pt x="32" y="2459"/>
                  </a:cubicBezTo>
                  <a:lnTo>
                    <a:pt x="32" y="2459"/>
                  </a:lnTo>
                  <a:lnTo>
                    <a:pt x="33" y="2477"/>
                  </a:lnTo>
                  <a:cubicBezTo>
                    <a:pt x="34" y="2490"/>
                    <a:pt x="39" y="2504"/>
                    <a:pt x="43" y="2504"/>
                  </a:cubicBezTo>
                  <a:cubicBezTo>
                    <a:pt x="45" y="2504"/>
                    <a:pt x="47" y="2501"/>
                    <a:pt x="47" y="2492"/>
                  </a:cubicBezTo>
                  <a:cubicBezTo>
                    <a:pt x="47" y="2474"/>
                    <a:pt x="46" y="2454"/>
                    <a:pt x="44" y="2436"/>
                  </a:cubicBezTo>
                  <a:cubicBezTo>
                    <a:pt x="42" y="2415"/>
                    <a:pt x="40" y="2408"/>
                    <a:pt x="33" y="2398"/>
                  </a:cubicBezTo>
                  <a:cubicBezTo>
                    <a:pt x="26" y="2386"/>
                    <a:pt x="38" y="2361"/>
                    <a:pt x="24" y="2360"/>
                  </a:cubicBezTo>
                  <a:lnTo>
                    <a:pt x="24" y="2360"/>
                  </a:lnTo>
                  <a:cubicBezTo>
                    <a:pt x="24" y="2360"/>
                    <a:pt x="24" y="2360"/>
                    <a:pt x="24" y="2360"/>
                  </a:cubicBezTo>
                  <a:cubicBezTo>
                    <a:pt x="37" y="2360"/>
                    <a:pt x="39" y="2310"/>
                    <a:pt x="42" y="2288"/>
                  </a:cubicBezTo>
                  <a:cubicBezTo>
                    <a:pt x="43" y="2280"/>
                    <a:pt x="45" y="2264"/>
                    <a:pt x="48" y="2258"/>
                  </a:cubicBezTo>
                  <a:cubicBezTo>
                    <a:pt x="53" y="2258"/>
                    <a:pt x="59" y="2246"/>
                    <a:pt x="60" y="2233"/>
                  </a:cubicBezTo>
                  <a:lnTo>
                    <a:pt x="49" y="2232"/>
                  </a:lnTo>
                  <a:cubicBezTo>
                    <a:pt x="50" y="2212"/>
                    <a:pt x="59" y="2210"/>
                    <a:pt x="57" y="2190"/>
                  </a:cubicBezTo>
                  <a:cubicBezTo>
                    <a:pt x="55" y="2174"/>
                    <a:pt x="52" y="2154"/>
                    <a:pt x="45" y="2145"/>
                  </a:cubicBezTo>
                  <a:cubicBezTo>
                    <a:pt x="43" y="2140"/>
                    <a:pt x="40" y="2144"/>
                    <a:pt x="41" y="2136"/>
                  </a:cubicBezTo>
                  <a:cubicBezTo>
                    <a:pt x="42" y="2126"/>
                    <a:pt x="43" y="2117"/>
                    <a:pt x="45" y="2109"/>
                  </a:cubicBezTo>
                  <a:cubicBezTo>
                    <a:pt x="51" y="2093"/>
                    <a:pt x="58" y="2074"/>
                    <a:pt x="52" y="2057"/>
                  </a:cubicBezTo>
                  <a:cubicBezTo>
                    <a:pt x="48" y="2041"/>
                    <a:pt x="45" y="2015"/>
                    <a:pt x="49" y="1995"/>
                  </a:cubicBezTo>
                  <a:cubicBezTo>
                    <a:pt x="51" y="1986"/>
                    <a:pt x="65" y="1978"/>
                    <a:pt x="62" y="1968"/>
                  </a:cubicBezTo>
                  <a:cubicBezTo>
                    <a:pt x="61" y="1962"/>
                    <a:pt x="58" y="1960"/>
                    <a:pt x="56" y="1960"/>
                  </a:cubicBezTo>
                  <a:cubicBezTo>
                    <a:pt x="53" y="1960"/>
                    <a:pt x="50" y="1963"/>
                    <a:pt x="48" y="1963"/>
                  </a:cubicBezTo>
                  <a:cubicBezTo>
                    <a:pt x="45" y="1963"/>
                    <a:pt x="44" y="1960"/>
                    <a:pt x="45" y="1947"/>
                  </a:cubicBezTo>
                  <a:cubicBezTo>
                    <a:pt x="46" y="1937"/>
                    <a:pt x="49" y="1935"/>
                    <a:pt x="51" y="1935"/>
                  </a:cubicBezTo>
                  <a:cubicBezTo>
                    <a:pt x="55" y="1935"/>
                    <a:pt x="59" y="1939"/>
                    <a:pt x="63" y="1939"/>
                  </a:cubicBezTo>
                  <a:cubicBezTo>
                    <a:pt x="67" y="1939"/>
                    <a:pt x="69" y="1936"/>
                    <a:pt x="71" y="1924"/>
                  </a:cubicBezTo>
                  <a:cubicBezTo>
                    <a:pt x="73" y="1903"/>
                    <a:pt x="62" y="1918"/>
                    <a:pt x="61" y="1905"/>
                  </a:cubicBezTo>
                  <a:cubicBezTo>
                    <a:pt x="59" y="1884"/>
                    <a:pt x="66" y="1855"/>
                    <a:pt x="69" y="1834"/>
                  </a:cubicBezTo>
                  <a:cubicBezTo>
                    <a:pt x="77" y="1788"/>
                    <a:pt x="93" y="1731"/>
                    <a:pt x="93" y="1683"/>
                  </a:cubicBezTo>
                  <a:cubicBezTo>
                    <a:pt x="93" y="1668"/>
                    <a:pt x="89" y="1665"/>
                    <a:pt x="86" y="1654"/>
                  </a:cubicBezTo>
                  <a:cubicBezTo>
                    <a:pt x="83" y="1641"/>
                    <a:pt x="84" y="1639"/>
                    <a:pt x="86" y="1639"/>
                  </a:cubicBezTo>
                  <a:cubicBezTo>
                    <a:pt x="87" y="1639"/>
                    <a:pt x="89" y="1640"/>
                    <a:pt x="91" y="1640"/>
                  </a:cubicBezTo>
                  <a:cubicBezTo>
                    <a:pt x="92" y="1640"/>
                    <a:pt x="93" y="1639"/>
                    <a:pt x="93" y="1638"/>
                  </a:cubicBezTo>
                  <a:cubicBezTo>
                    <a:pt x="99" y="1630"/>
                    <a:pt x="96" y="1596"/>
                    <a:pt x="93" y="1588"/>
                  </a:cubicBezTo>
                  <a:cubicBezTo>
                    <a:pt x="83" y="1572"/>
                    <a:pt x="89" y="1572"/>
                    <a:pt x="100" y="1562"/>
                  </a:cubicBezTo>
                  <a:cubicBezTo>
                    <a:pt x="101" y="1562"/>
                    <a:pt x="86" y="1543"/>
                    <a:pt x="82" y="1543"/>
                  </a:cubicBezTo>
                  <a:cubicBezTo>
                    <a:pt x="82" y="1543"/>
                    <a:pt x="81" y="1543"/>
                    <a:pt x="81" y="1544"/>
                  </a:cubicBezTo>
                  <a:lnTo>
                    <a:pt x="81" y="1544"/>
                  </a:lnTo>
                  <a:cubicBezTo>
                    <a:pt x="83" y="1534"/>
                    <a:pt x="95" y="1536"/>
                    <a:pt x="98" y="1534"/>
                  </a:cubicBezTo>
                  <a:cubicBezTo>
                    <a:pt x="105" y="1528"/>
                    <a:pt x="103" y="1507"/>
                    <a:pt x="103" y="1498"/>
                  </a:cubicBezTo>
                  <a:cubicBezTo>
                    <a:pt x="104" y="1488"/>
                    <a:pt x="105" y="1443"/>
                    <a:pt x="112" y="1443"/>
                  </a:cubicBezTo>
                  <a:cubicBezTo>
                    <a:pt x="113" y="1443"/>
                    <a:pt x="114" y="1443"/>
                    <a:pt x="115" y="1445"/>
                  </a:cubicBezTo>
                  <a:cubicBezTo>
                    <a:pt x="117" y="1447"/>
                    <a:pt x="118" y="1448"/>
                    <a:pt x="119" y="1448"/>
                  </a:cubicBezTo>
                  <a:cubicBezTo>
                    <a:pt x="126" y="1448"/>
                    <a:pt x="120" y="1404"/>
                    <a:pt x="121" y="1393"/>
                  </a:cubicBezTo>
                  <a:cubicBezTo>
                    <a:pt x="123" y="1363"/>
                    <a:pt x="153" y="1376"/>
                    <a:pt x="146" y="1348"/>
                  </a:cubicBezTo>
                  <a:cubicBezTo>
                    <a:pt x="145" y="1348"/>
                    <a:pt x="145" y="1348"/>
                    <a:pt x="145" y="1348"/>
                  </a:cubicBezTo>
                  <a:close/>
                  <a:moveTo>
                    <a:pt x="38" y="2659"/>
                  </a:moveTo>
                  <a:cubicBezTo>
                    <a:pt x="41" y="2659"/>
                    <a:pt x="44" y="2663"/>
                    <a:pt x="45" y="2671"/>
                  </a:cubicBezTo>
                  <a:cubicBezTo>
                    <a:pt x="42" y="2677"/>
                    <a:pt x="39" y="2683"/>
                    <a:pt x="37" y="2683"/>
                  </a:cubicBezTo>
                  <a:cubicBezTo>
                    <a:pt x="35" y="2683"/>
                    <a:pt x="34" y="2680"/>
                    <a:pt x="33" y="2672"/>
                  </a:cubicBezTo>
                  <a:cubicBezTo>
                    <a:pt x="33" y="2663"/>
                    <a:pt x="35" y="2659"/>
                    <a:pt x="38" y="2659"/>
                  </a:cubicBezTo>
                  <a:close/>
                  <a:moveTo>
                    <a:pt x="88" y="3110"/>
                  </a:moveTo>
                  <a:cubicBezTo>
                    <a:pt x="93" y="3110"/>
                    <a:pt x="97" y="3117"/>
                    <a:pt x="94" y="3135"/>
                  </a:cubicBezTo>
                  <a:cubicBezTo>
                    <a:pt x="93" y="3141"/>
                    <a:pt x="89" y="3148"/>
                    <a:pt x="85" y="3149"/>
                  </a:cubicBezTo>
                  <a:cubicBezTo>
                    <a:pt x="79" y="3149"/>
                    <a:pt x="73" y="3135"/>
                    <a:pt x="77" y="3124"/>
                  </a:cubicBezTo>
                  <a:cubicBezTo>
                    <a:pt x="79" y="3116"/>
                    <a:pt x="84" y="3110"/>
                    <a:pt x="88" y="3110"/>
                  </a:cubicBezTo>
                  <a:close/>
                  <a:moveTo>
                    <a:pt x="2314" y="3249"/>
                  </a:moveTo>
                  <a:lnTo>
                    <a:pt x="2314" y="3249"/>
                  </a:lnTo>
                  <a:cubicBezTo>
                    <a:pt x="2297" y="3252"/>
                    <a:pt x="2310" y="3275"/>
                    <a:pt x="2315" y="3275"/>
                  </a:cubicBezTo>
                  <a:cubicBezTo>
                    <a:pt x="2318" y="3275"/>
                    <a:pt x="2319" y="3271"/>
                    <a:pt x="2316" y="3262"/>
                  </a:cubicBezTo>
                  <a:cubicBezTo>
                    <a:pt x="2316" y="3258"/>
                    <a:pt x="2315" y="3254"/>
                    <a:pt x="2314" y="3249"/>
                  </a:cubicBezTo>
                  <a:close/>
                  <a:moveTo>
                    <a:pt x="152" y="3518"/>
                  </a:moveTo>
                  <a:cubicBezTo>
                    <a:pt x="151" y="3518"/>
                    <a:pt x="150" y="3518"/>
                    <a:pt x="149" y="3518"/>
                  </a:cubicBezTo>
                  <a:lnTo>
                    <a:pt x="151" y="3531"/>
                  </a:lnTo>
                  <a:lnTo>
                    <a:pt x="159" y="3543"/>
                  </a:lnTo>
                  <a:cubicBezTo>
                    <a:pt x="163" y="3527"/>
                    <a:pt x="161" y="3518"/>
                    <a:pt x="152" y="3518"/>
                  </a:cubicBezTo>
                  <a:close/>
                  <a:moveTo>
                    <a:pt x="2380" y="3619"/>
                  </a:moveTo>
                  <a:lnTo>
                    <a:pt x="2380" y="3619"/>
                  </a:lnTo>
                  <a:cubicBezTo>
                    <a:pt x="2380" y="3619"/>
                    <a:pt x="2380" y="3619"/>
                    <a:pt x="2380" y="3619"/>
                  </a:cubicBezTo>
                  <a:lnTo>
                    <a:pt x="2380" y="3619"/>
                  </a:lnTo>
                  <a:cubicBezTo>
                    <a:pt x="2380" y="3619"/>
                    <a:pt x="2380" y="3619"/>
                    <a:pt x="2380" y="3619"/>
                  </a:cubicBezTo>
                  <a:close/>
                  <a:moveTo>
                    <a:pt x="2345" y="3599"/>
                  </a:moveTo>
                  <a:lnTo>
                    <a:pt x="2345" y="3599"/>
                  </a:lnTo>
                  <a:cubicBezTo>
                    <a:pt x="2350" y="3618"/>
                    <a:pt x="2347" y="3624"/>
                    <a:pt x="2338" y="3626"/>
                  </a:cubicBezTo>
                  <a:lnTo>
                    <a:pt x="2337" y="3613"/>
                  </a:lnTo>
                  <a:cubicBezTo>
                    <a:pt x="2338" y="3606"/>
                    <a:pt x="2341" y="3599"/>
                    <a:pt x="2345" y="3599"/>
                  </a:cubicBezTo>
                  <a:close/>
                  <a:moveTo>
                    <a:pt x="331" y="4284"/>
                  </a:moveTo>
                  <a:lnTo>
                    <a:pt x="331" y="4284"/>
                  </a:lnTo>
                  <a:cubicBezTo>
                    <a:pt x="331" y="4284"/>
                    <a:pt x="331" y="4285"/>
                    <a:pt x="331" y="4285"/>
                  </a:cubicBezTo>
                  <a:lnTo>
                    <a:pt x="331" y="4285"/>
                  </a:lnTo>
                  <a:cubicBezTo>
                    <a:pt x="331" y="4285"/>
                    <a:pt x="331" y="4285"/>
                    <a:pt x="331" y="4285"/>
                  </a:cubicBezTo>
                  <a:cubicBezTo>
                    <a:pt x="331" y="4285"/>
                    <a:pt x="331" y="4284"/>
                    <a:pt x="331" y="4284"/>
                  </a:cubicBezTo>
                  <a:close/>
                  <a:moveTo>
                    <a:pt x="364" y="4436"/>
                  </a:moveTo>
                  <a:cubicBezTo>
                    <a:pt x="367" y="4436"/>
                    <a:pt x="371" y="4440"/>
                    <a:pt x="374" y="4447"/>
                  </a:cubicBezTo>
                  <a:cubicBezTo>
                    <a:pt x="379" y="4462"/>
                    <a:pt x="379" y="4470"/>
                    <a:pt x="376" y="4470"/>
                  </a:cubicBezTo>
                  <a:cubicBezTo>
                    <a:pt x="373" y="4470"/>
                    <a:pt x="368" y="4464"/>
                    <a:pt x="363" y="4450"/>
                  </a:cubicBezTo>
                  <a:cubicBezTo>
                    <a:pt x="360" y="4441"/>
                    <a:pt x="361" y="4436"/>
                    <a:pt x="364" y="4436"/>
                  </a:cubicBezTo>
                  <a:close/>
                  <a:moveTo>
                    <a:pt x="447" y="4647"/>
                  </a:moveTo>
                  <a:cubicBezTo>
                    <a:pt x="447" y="4647"/>
                    <a:pt x="447" y="4647"/>
                    <a:pt x="447" y="4647"/>
                  </a:cubicBezTo>
                  <a:cubicBezTo>
                    <a:pt x="447" y="4647"/>
                    <a:pt x="447" y="4647"/>
                    <a:pt x="447" y="4647"/>
                  </a:cubicBezTo>
                  <a:close/>
                  <a:moveTo>
                    <a:pt x="565" y="4902"/>
                  </a:moveTo>
                  <a:cubicBezTo>
                    <a:pt x="565" y="4902"/>
                    <a:pt x="565" y="4902"/>
                    <a:pt x="565" y="4902"/>
                  </a:cubicBezTo>
                  <a:cubicBezTo>
                    <a:pt x="565" y="4902"/>
                    <a:pt x="565" y="4902"/>
                    <a:pt x="565" y="4902"/>
                  </a:cubicBezTo>
                  <a:close/>
                  <a:moveTo>
                    <a:pt x="612" y="5021"/>
                  </a:moveTo>
                  <a:cubicBezTo>
                    <a:pt x="608" y="5021"/>
                    <a:pt x="606" y="5026"/>
                    <a:pt x="610" y="5035"/>
                  </a:cubicBezTo>
                  <a:lnTo>
                    <a:pt x="621" y="5044"/>
                  </a:lnTo>
                  <a:cubicBezTo>
                    <a:pt x="621" y="5028"/>
                    <a:pt x="615" y="5021"/>
                    <a:pt x="612" y="5021"/>
                  </a:cubicBezTo>
                  <a:close/>
                  <a:moveTo>
                    <a:pt x="703" y="5220"/>
                  </a:moveTo>
                  <a:cubicBezTo>
                    <a:pt x="703" y="5220"/>
                    <a:pt x="703" y="5220"/>
                    <a:pt x="703" y="5220"/>
                  </a:cubicBezTo>
                  <a:cubicBezTo>
                    <a:pt x="703" y="5220"/>
                    <a:pt x="703" y="5220"/>
                    <a:pt x="703" y="5220"/>
                  </a:cubicBezTo>
                  <a:close/>
                  <a:moveTo>
                    <a:pt x="1263" y="6126"/>
                  </a:moveTo>
                  <a:lnTo>
                    <a:pt x="1263" y="6126"/>
                  </a:lnTo>
                  <a:cubicBezTo>
                    <a:pt x="1264" y="6126"/>
                    <a:pt x="1264" y="6127"/>
                    <a:pt x="1264" y="6127"/>
                  </a:cubicBezTo>
                  <a:lnTo>
                    <a:pt x="1264" y="6127"/>
                  </a:lnTo>
                  <a:cubicBezTo>
                    <a:pt x="1264" y="6127"/>
                    <a:pt x="1264" y="6126"/>
                    <a:pt x="1263" y="6126"/>
                  </a:cubicBezTo>
                  <a:close/>
                  <a:moveTo>
                    <a:pt x="2434" y="6374"/>
                  </a:moveTo>
                  <a:lnTo>
                    <a:pt x="2434" y="6374"/>
                  </a:lnTo>
                  <a:cubicBezTo>
                    <a:pt x="2434" y="6374"/>
                    <a:pt x="2434" y="6374"/>
                    <a:pt x="2435" y="6375"/>
                  </a:cubicBezTo>
                  <a:lnTo>
                    <a:pt x="2435" y="6375"/>
                  </a:lnTo>
                  <a:cubicBezTo>
                    <a:pt x="2434" y="6374"/>
                    <a:pt x="2434" y="6374"/>
                    <a:pt x="2434" y="6374"/>
                  </a:cubicBezTo>
                  <a:close/>
                  <a:moveTo>
                    <a:pt x="2446" y="6395"/>
                  </a:moveTo>
                  <a:cubicBezTo>
                    <a:pt x="2447" y="6395"/>
                    <a:pt x="2448" y="6396"/>
                    <a:pt x="2448" y="6400"/>
                  </a:cubicBezTo>
                  <a:cubicBezTo>
                    <a:pt x="2450" y="6408"/>
                    <a:pt x="2441" y="6418"/>
                    <a:pt x="2433" y="6427"/>
                  </a:cubicBezTo>
                  <a:cubicBezTo>
                    <a:pt x="2431" y="6423"/>
                    <a:pt x="2426" y="6420"/>
                    <a:pt x="2433" y="6410"/>
                  </a:cubicBezTo>
                  <a:cubicBezTo>
                    <a:pt x="2438" y="6404"/>
                    <a:pt x="2443" y="6395"/>
                    <a:pt x="2446" y="6395"/>
                  </a:cubicBezTo>
                  <a:close/>
                  <a:moveTo>
                    <a:pt x="2335" y="6488"/>
                  </a:moveTo>
                  <a:cubicBezTo>
                    <a:pt x="2325" y="6488"/>
                    <a:pt x="2311" y="6501"/>
                    <a:pt x="2325" y="6501"/>
                  </a:cubicBezTo>
                  <a:cubicBezTo>
                    <a:pt x="2327" y="6501"/>
                    <a:pt x="2329" y="6500"/>
                    <a:pt x="2331" y="6500"/>
                  </a:cubicBezTo>
                  <a:cubicBezTo>
                    <a:pt x="2336" y="6499"/>
                    <a:pt x="2341" y="6498"/>
                    <a:pt x="2344" y="6497"/>
                  </a:cubicBezTo>
                  <a:cubicBezTo>
                    <a:pt x="2343" y="6491"/>
                    <a:pt x="2339" y="6488"/>
                    <a:pt x="2335" y="6488"/>
                  </a:cubicBezTo>
                  <a:close/>
                  <a:moveTo>
                    <a:pt x="2269" y="6520"/>
                  </a:moveTo>
                  <a:lnTo>
                    <a:pt x="2269" y="6520"/>
                  </a:lnTo>
                  <a:cubicBezTo>
                    <a:pt x="2269" y="6520"/>
                    <a:pt x="2269" y="6520"/>
                    <a:pt x="2269" y="6520"/>
                  </a:cubicBezTo>
                  <a:cubicBezTo>
                    <a:pt x="2269" y="6520"/>
                    <a:pt x="2269" y="6520"/>
                    <a:pt x="2269" y="6520"/>
                  </a:cubicBezTo>
                  <a:close/>
                  <a:moveTo>
                    <a:pt x="2099" y="6512"/>
                  </a:moveTo>
                  <a:cubicBezTo>
                    <a:pt x="2106" y="6512"/>
                    <a:pt x="2110" y="6513"/>
                    <a:pt x="2104" y="6518"/>
                  </a:cubicBezTo>
                  <a:cubicBezTo>
                    <a:pt x="2098" y="6524"/>
                    <a:pt x="2086" y="6524"/>
                    <a:pt x="2075" y="6526"/>
                  </a:cubicBezTo>
                  <a:cubicBezTo>
                    <a:pt x="2074" y="6522"/>
                    <a:pt x="2072" y="6515"/>
                    <a:pt x="2085" y="6513"/>
                  </a:cubicBezTo>
                  <a:cubicBezTo>
                    <a:pt x="2090" y="6512"/>
                    <a:pt x="2095" y="6512"/>
                    <a:pt x="2099" y="6512"/>
                  </a:cubicBezTo>
                  <a:close/>
                  <a:moveTo>
                    <a:pt x="1637" y="6611"/>
                  </a:moveTo>
                  <a:cubicBezTo>
                    <a:pt x="1637" y="6611"/>
                    <a:pt x="1637" y="6611"/>
                    <a:pt x="1637" y="6611"/>
                  </a:cubicBezTo>
                  <a:lnTo>
                    <a:pt x="1637" y="6611"/>
                  </a:lnTo>
                  <a:cubicBezTo>
                    <a:pt x="1637" y="6611"/>
                    <a:pt x="1637" y="6611"/>
                    <a:pt x="1637" y="6611"/>
                  </a:cubicBezTo>
                  <a:close/>
                  <a:moveTo>
                    <a:pt x="1637" y="6611"/>
                  </a:moveTo>
                  <a:lnTo>
                    <a:pt x="1637" y="6611"/>
                  </a:lnTo>
                  <a:cubicBezTo>
                    <a:pt x="1636" y="6611"/>
                    <a:pt x="1635" y="6611"/>
                    <a:pt x="1633" y="6612"/>
                  </a:cubicBezTo>
                  <a:lnTo>
                    <a:pt x="1633" y="6612"/>
                  </a:lnTo>
                  <a:cubicBezTo>
                    <a:pt x="1634" y="6611"/>
                    <a:pt x="1635" y="6611"/>
                    <a:pt x="1637" y="6611"/>
                  </a:cubicBezTo>
                  <a:close/>
                  <a:moveTo>
                    <a:pt x="764" y="0"/>
                  </a:moveTo>
                  <a:cubicBezTo>
                    <a:pt x="763" y="0"/>
                    <a:pt x="761" y="0"/>
                    <a:pt x="760" y="0"/>
                  </a:cubicBezTo>
                  <a:cubicBezTo>
                    <a:pt x="745" y="2"/>
                    <a:pt x="743" y="4"/>
                    <a:pt x="726" y="5"/>
                  </a:cubicBezTo>
                  <a:cubicBezTo>
                    <a:pt x="716" y="6"/>
                    <a:pt x="710" y="6"/>
                    <a:pt x="703" y="6"/>
                  </a:cubicBezTo>
                  <a:cubicBezTo>
                    <a:pt x="698" y="6"/>
                    <a:pt x="694" y="6"/>
                    <a:pt x="687" y="6"/>
                  </a:cubicBezTo>
                  <a:cubicBezTo>
                    <a:pt x="665" y="6"/>
                    <a:pt x="657" y="18"/>
                    <a:pt x="638" y="25"/>
                  </a:cubicBezTo>
                  <a:cubicBezTo>
                    <a:pt x="632" y="27"/>
                    <a:pt x="626" y="28"/>
                    <a:pt x="621" y="28"/>
                  </a:cubicBezTo>
                  <a:cubicBezTo>
                    <a:pt x="616" y="28"/>
                    <a:pt x="612" y="27"/>
                    <a:pt x="608" y="27"/>
                  </a:cubicBezTo>
                  <a:cubicBezTo>
                    <a:pt x="602" y="27"/>
                    <a:pt x="595" y="28"/>
                    <a:pt x="588" y="32"/>
                  </a:cubicBezTo>
                  <a:cubicBezTo>
                    <a:pt x="573" y="39"/>
                    <a:pt x="569" y="53"/>
                    <a:pt x="559" y="61"/>
                  </a:cubicBezTo>
                  <a:cubicBezTo>
                    <a:pt x="554" y="66"/>
                    <a:pt x="550" y="67"/>
                    <a:pt x="547" y="67"/>
                  </a:cubicBezTo>
                  <a:cubicBezTo>
                    <a:pt x="539" y="67"/>
                    <a:pt x="536" y="57"/>
                    <a:pt x="534" y="54"/>
                  </a:cubicBezTo>
                  <a:cubicBezTo>
                    <a:pt x="527" y="66"/>
                    <a:pt x="519" y="77"/>
                    <a:pt x="516" y="88"/>
                  </a:cubicBezTo>
                  <a:cubicBezTo>
                    <a:pt x="513" y="100"/>
                    <a:pt x="509" y="104"/>
                    <a:pt x="505" y="104"/>
                  </a:cubicBezTo>
                  <a:cubicBezTo>
                    <a:pt x="501" y="104"/>
                    <a:pt x="497" y="100"/>
                    <a:pt x="494" y="97"/>
                  </a:cubicBezTo>
                  <a:lnTo>
                    <a:pt x="494" y="97"/>
                  </a:lnTo>
                  <a:cubicBezTo>
                    <a:pt x="503" y="106"/>
                    <a:pt x="458" y="140"/>
                    <a:pt x="467" y="148"/>
                  </a:cubicBezTo>
                  <a:cubicBezTo>
                    <a:pt x="457" y="154"/>
                    <a:pt x="444" y="159"/>
                    <a:pt x="434" y="174"/>
                  </a:cubicBezTo>
                  <a:cubicBezTo>
                    <a:pt x="440" y="178"/>
                    <a:pt x="433" y="185"/>
                    <a:pt x="426" y="198"/>
                  </a:cubicBezTo>
                  <a:cubicBezTo>
                    <a:pt x="416" y="215"/>
                    <a:pt x="418" y="229"/>
                    <a:pt x="410" y="245"/>
                  </a:cubicBezTo>
                  <a:cubicBezTo>
                    <a:pt x="409" y="248"/>
                    <a:pt x="370" y="269"/>
                    <a:pt x="375" y="284"/>
                  </a:cubicBezTo>
                  <a:cubicBezTo>
                    <a:pt x="376" y="285"/>
                    <a:pt x="378" y="286"/>
                    <a:pt x="380" y="286"/>
                  </a:cubicBezTo>
                  <a:cubicBezTo>
                    <a:pt x="383" y="286"/>
                    <a:pt x="386" y="285"/>
                    <a:pt x="389" y="285"/>
                  </a:cubicBezTo>
                  <a:cubicBezTo>
                    <a:pt x="394" y="285"/>
                    <a:pt x="398" y="287"/>
                    <a:pt x="389" y="296"/>
                  </a:cubicBezTo>
                  <a:cubicBezTo>
                    <a:pt x="380" y="309"/>
                    <a:pt x="375" y="309"/>
                    <a:pt x="376" y="325"/>
                  </a:cubicBezTo>
                  <a:cubicBezTo>
                    <a:pt x="375" y="325"/>
                    <a:pt x="381" y="339"/>
                    <a:pt x="379" y="340"/>
                  </a:cubicBezTo>
                  <a:cubicBezTo>
                    <a:pt x="378" y="340"/>
                    <a:pt x="378" y="341"/>
                    <a:pt x="377" y="341"/>
                  </a:cubicBezTo>
                  <a:cubicBezTo>
                    <a:pt x="371" y="341"/>
                    <a:pt x="368" y="324"/>
                    <a:pt x="363" y="324"/>
                  </a:cubicBezTo>
                  <a:cubicBezTo>
                    <a:pt x="363" y="324"/>
                    <a:pt x="362" y="325"/>
                    <a:pt x="362" y="325"/>
                  </a:cubicBezTo>
                  <a:cubicBezTo>
                    <a:pt x="360" y="327"/>
                    <a:pt x="362" y="339"/>
                    <a:pt x="362" y="340"/>
                  </a:cubicBezTo>
                  <a:cubicBezTo>
                    <a:pt x="362" y="349"/>
                    <a:pt x="359" y="353"/>
                    <a:pt x="356" y="363"/>
                  </a:cubicBezTo>
                  <a:lnTo>
                    <a:pt x="356" y="363"/>
                  </a:lnTo>
                  <a:cubicBezTo>
                    <a:pt x="358" y="356"/>
                    <a:pt x="353" y="358"/>
                    <a:pt x="350" y="357"/>
                  </a:cubicBezTo>
                  <a:lnTo>
                    <a:pt x="350" y="357"/>
                  </a:lnTo>
                  <a:cubicBezTo>
                    <a:pt x="355" y="359"/>
                    <a:pt x="345" y="374"/>
                    <a:pt x="343" y="383"/>
                  </a:cubicBezTo>
                  <a:cubicBezTo>
                    <a:pt x="345" y="383"/>
                    <a:pt x="348" y="384"/>
                    <a:pt x="348" y="387"/>
                  </a:cubicBezTo>
                  <a:cubicBezTo>
                    <a:pt x="346" y="401"/>
                    <a:pt x="340" y="420"/>
                    <a:pt x="334" y="420"/>
                  </a:cubicBezTo>
                  <a:cubicBezTo>
                    <a:pt x="334" y="420"/>
                    <a:pt x="334" y="420"/>
                    <a:pt x="334" y="420"/>
                  </a:cubicBezTo>
                  <a:cubicBezTo>
                    <a:pt x="333" y="420"/>
                    <a:pt x="333" y="420"/>
                    <a:pt x="333" y="420"/>
                  </a:cubicBezTo>
                  <a:cubicBezTo>
                    <a:pt x="323" y="420"/>
                    <a:pt x="312" y="454"/>
                    <a:pt x="320" y="457"/>
                  </a:cubicBezTo>
                  <a:cubicBezTo>
                    <a:pt x="318" y="468"/>
                    <a:pt x="305" y="493"/>
                    <a:pt x="314" y="496"/>
                  </a:cubicBezTo>
                  <a:cubicBezTo>
                    <a:pt x="300" y="521"/>
                    <a:pt x="261" y="577"/>
                    <a:pt x="273" y="605"/>
                  </a:cubicBezTo>
                  <a:cubicBezTo>
                    <a:pt x="270" y="604"/>
                    <a:pt x="267" y="603"/>
                    <a:pt x="265" y="603"/>
                  </a:cubicBezTo>
                  <a:cubicBezTo>
                    <a:pt x="246" y="603"/>
                    <a:pt x="272" y="651"/>
                    <a:pt x="263" y="661"/>
                  </a:cubicBezTo>
                  <a:cubicBezTo>
                    <a:pt x="254" y="671"/>
                    <a:pt x="240" y="673"/>
                    <a:pt x="241" y="697"/>
                  </a:cubicBezTo>
                  <a:cubicBezTo>
                    <a:pt x="241" y="703"/>
                    <a:pt x="251" y="735"/>
                    <a:pt x="253" y="735"/>
                  </a:cubicBezTo>
                  <a:cubicBezTo>
                    <a:pt x="253" y="735"/>
                    <a:pt x="253" y="735"/>
                    <a:pt x="253" y="735"/>
                  </a:cubicBezTo>
                  <a:lnTo>
                    <a:pt x="253" y="735"/>
                  </a:lnTo>
                  <a:cubicBezTo>
                    <a:pt x="251" y="737"/>
                    <a:pt x="248" y="737"/>
                    <a:pt x="246" y="737"/>
                  </a:cubicBezTo>
                  <a:cubicBezTo>
                    <a:pt x="245" y="737"/>
                    <a:pt x="244" y="737"/>
                    <a:pt x="243" y="737"/>
                  </a:cubicBezTo>
                  <a:cubicBezTo>
                    <a:pt x="238" y="737"/>
                    <a:pt x="235" y="739"/>
                    <a:pt x="231" y="758"/>
                  </a:cubicBezTo>
                  <a:cubicBezTo>
                    <a:pt x="226" y="777"/>
                    <a:pt x="241" y="763"/>
                    <a:pt x="235" y="784"/>
                  </a:cubicBezTo>
                  <a:cubicBezTo>
                    <a:pt x="232" y="783"/>
                    <a:pt x="226" y="779"/>
                    <a:pt x="221" y="779"/>
                  </a:cubicBezTo>
                  <a:cubicBezTo>
                    <a:pt x="218" y="779"/>
                    <a:pt x="215" y="780"/>
                    <a:pt x="213" y="784"/>
                  </a:cubicBezTo>
                  <a:cubicBezTo>
                    <a:pt x="209" y="791"/>
                    <a:pt x="204" y="816"/>
                    <a:pt x="210" y="818"/>
                  </a:cubicBezTo>
                  <a:cubicBezTo>
                    <a:pt x="215" y="818"/>
                    <a:pt x="206" y="860"/>
                    <a:pt x="204" y="866"/>
                  </a:cubicBezTo>
                  <a:cubicBezTo>
                    <a:pt x="202" y="879"/>
                    <a:pt x="195" y="915"/>
                    <a:pt x="187" y="918"/>
                  </a:cubicBezTo>
                  <a:cubicBezTo>
                    <a:pt x="176" y="923"/>
                    <a:pt x="168" y="937"/>
                    <a:pt x="168" y="963"/>
                  </a:cubicBezTo>
                  <a:cubicBezTo>
                    <a:pt x="168" y="975"/>
                    <a:pt x="174" y="977"/>
                    <a:pt x="171" y="992"/>
                  </a:cubicBezTo>
                  <a:cubicBezTo>
                    <a:pt x="169" y="1006"/>
                    <a:pt x="163" y="1020"/>
                    <a:pt x="158" y="1032"/>
                  </a:cubicBezTo>
                  <a:cubicBezTo>
                    <a:pt x="157" y="1035"/>
                    <a:pt x="139" y="1087"/>
                    <a:pt x="142" y="1087"/>
                  </a:cubicBezTo>
                  <a:cubicBezTo>
                    <a:pt x="142" y="1087"/>
                    <a:pt x="142" y="1087"/>
                    <a:pt x="142" y="1087"/>
                  </a:cubicBezTo>
                  <a:cubicBezTo>
                    <a:pt x="144" y="1085"/>
                    <a:pt x="145" y="1085"/>
                    <a:pt x="147" y="1085"/>
                  </a:cubicBezTo>
                  <a:cubicBezTo>
                    <a:pt x="156" y="1085"/>
                    <a:pt x="138" y="1127"/>
                    <a:pt x="134" y="1142"/>
                  </a:cubicBezTo>
                  <a:cubicBezTo>
                    <a:pt x="129" y="1156"/>
                    <a:pt x="126" y="1169"/>
                    <a:pt x="125" y="1183"/>
                  </a:cubicBezTo>
                  <a:cubicBezTo>
                    <a:pt x="124" y="1192"/>
                    <a:pt x="124" y="1195"/>
                    <a:pt x="125" y="1195"/>
                  </a:cubicBezTo>
                  <a:cubicBezTo>
                    <a:pt x="126" y="1195"/>
                    <a:pt x="126" y="1194"/>
                    <a:pt x="128" y="1193"/>
                  </a:cubicBezTo>
                  <a:cubicBezTo>
                    <a:pt x="128" y="1193"/>
                    <a:pt x="128" y="1193"/>
                    <a:pt x="128" y="1193"/>
                  </a:cubicBezTo>
                  <a:lnTo>
                    <a:pt x="128" y="1193"/>
                  </a:lnTo>
                  <a:cubicBezTo>
                    <a:pt x="130" y="1193"/>
                    <a:pt x="122" y="1217"/>
                    <a:pt x="122" y="1218"/>
                  </a:cubicBezTo>
                  <a:cubicBezTo>
                    <a:pt x="121" y="1228"/>
                    <a:pt x="120" y="1238"/>
                    <a:pt x="119" y="1246"/>
                  </a:cubicBezTo>
                  <a:cubicBezTo>
                    <a:pt x="119" y="1257"/>
                    <a:pt x="121" y="1288"/>
                    <a:pt x="114" y="1288"/>
                  </a:cubicBezTo>
                  <a:cubicBezTo>
                    <a:pt x="114" y="1288"/>
                    <a:pt x="114" y="1288"/>
                    <a:pt x="114" y="1288"/>
                  </a:cubicBezTo>
                  <a:cubicBezTo>
                    <a:pt x="104" y="1288"/>
                    <a:pt x="99" y="1314"/>
                    <a:pt x="98" y="1330"/>
                  </a:cubicBezTo>
                  <a:cubicBezTo>
                    <a:pt x="98" y="1348"/>
                    <a:pt x="108" y="1331"/>
                    <a:pt x="105" y="1353"/>
                  </a:cubicBezTo>
                  <a:cubicBezTo>
                    <a:pt x="103" y="1352"/>
                    <a:pt x="100" y="1351"/>
                    <a:pt x="99" y="1351"/>
                  </a:cubicBezTo>
                  <a:cubicBezTo>
                    <a:pt x="96" y="1351"/>
                    <a:pt x="93" y="1354"/>
                    <a:pt x="92" y="1363"/>
                  </a:cubicBezTo>
                  <a:cubicBezTo>
                    <a:pt x="91" y="1370"/>
                    <a:pt x="92" y="1372"/>
                    <a:pt x="94" y="1372"/>
                  </a:cubicBezTo>
                  <a:cubicBezTo>
                    <a:pt x="101" y="1372"/>
                    <a:pt x="121" y="1345"/>
                    <a:pt x="124" y="1334"/>
                  </a:cubicBezTo>
                  <a:cubicBezTo>
                    <a:pt x="128" y="1318"/>
                    <a:pt x="129" y="1293"/>
                    <a:pt x="137" y="1293"/>
                  </a:cubicBezTo>
                  <a:cubicBezTo>
                    <a:pt x="137" y="1293"/>
                    <a:pt x="138" y="1293"/>
                    <a:pt x="138" y="1293"/>
                  </a:cubicBezTo>
                  <a:cubicBezTo>
                    <a:pt x="141" y="1283"/>
                    <a:pt x="141" y="1257"/>
                    <a:pt x="149" y="1257"/>
                  </a:cubicBezTo>
                  <a:cubicBezTo>
                    <a:pt x="150" y="1257"/>
                    <a:pt x="150" y="1257"/>
                    <a:pt x="150" y="1257"/>
                  </a:cubicBezTo>
                  <a:cubicBezTo>
                    <a:pt x="150" y="1257"/>
                    <a:pt x="149" y="1256"/>
                    <a:pt x="149" y="1256"/>
                  </a:cubicBezTo>
                  <a:cubicBezTo>
                    <a:pt x="146" y="1256"/>
                    <a:pt x="141" y="1259"/>
                    <a:pt x="137" y="1259"/>
                  </a:cubicBezTo>
                  <a:cubicBezTo>
                    <a:pt x="133" y="1259"/>
                    <a:pt x="131" y="1257"/>
                    <a:pt x="132" y="1250"/>
                  </a:cubicBezTo>
                  <a:cubicBezTo>
                    <a:pt x="134" y="1236"/>
                    <a:pt x="152" y="1217"/>
                    <a:pt x="150" y="1201"/>
                  </a:cubicBezTo>
                  <a:cubicBezTo>
                    <a:pt x="150" y="1199"/>
                    <a:pt x="150" y="1198"/>
                    <a:pt x="149" y="1198"/>
                  </a:cubicBezTo>
                  <a:cubicBezTo>
                    <a:pt x="147" y="1198"/>
                    <a:pt x="144" y="1201"/>
                    <a:pt x="142" y="1202"/>
                  </a:cubicBezTo>
                  <a:cubicBezTo>
                    <a:pt x="136" y="1201"/>
                    <a:pt x="140" y="1184"/>
                    <a:pt x="141" y="1175"/>
                  </a:cubicBezTo>
                  <a:cubicBezTo>
                    <a:pt x="144" y="1165"/>
                    <a:pt x="150" y="1146"/>
                    <a:pt x="155" y="1146"/>
                  </a:cubicBezTo>
                  <a:cubicBezTo>
                    <a:pt x="156" y="1146"/>
                    <a:pt x="157" y="1147"/>
                    <a:pt x="158" y="1149"/>
                  </a:cubicBezTo>
                  <a:cubicBezTo>
                    <a:pt x="162" y="1158"/>
                    <a:pt x="156" y="1192"/>
                    <a:pt x="163" y="1192"/>
                  </a:cubicBezTo>
                  <a:cubicBezTo>
                    <a:pt x="163" y="1192"/>
                    <a:pt x="164" y="1192"/>
                    <a:pt x="165" y="1191"/>
                  </a:cubicBezTo>
                  <a:cubicBezTo>
                    <a:pt x="177" y="1183"/>
                    <a:pt x="179" y="1163"/>
                    <a:pt x="173" y="1156"/>
                  </a:cubicBezTo>
                  <a:cubicBezTo>
                    <a:pt x="165" y="1144"/>
                    <a:pt x="182" y="1085"/>
                    <a:pt x="193" y="1081"/>
                  </a:cubicBezTo>
                  <a:lnTo>
                    <a:pt x="193" y="1081"/>
                  </a:lnTo>
                  <a:cubicBezTo>
                    <a:pt x="193" y="1081"/>
                    <a:pt x="192" y="1081"/>
                    <a:pt x="191" y="1081"/>
                  </a:cubicBezTo>
                  <a:cubicBezTo>
                    <a:pt x="187" y="1081"/>
                    <a:pt x="181" y="1080"/>
                    <a:pt x="183" y="1073"/>
                  </a:cubicBezTo>
                  <a:cubicBezTo>
                    <a:pt x="185" y="1061"/>
                    <a:pt x="190" y="1040"/>
                    <a:pt x="183" y="1039"/>
                  </a:cubicBezTo>
                  <a:lnTo>
                    <a:pt x="183" y="1039"/>
                  </a:lnTo>
                  <a:cubicBezTo>
                    <a:pt x="184" y="1039"/>
                    <a:pt x="184" y="1039"/>
                    <a:pt x="184" y="1039"/>
                  </a:cubicBezTo>
                  <a:cubicBezTo>
                    <a:pt x="198" y="1039"/>
                    <a:pt x="219" y="946"/>
                    <a:pt x="224" y="926"/>
                  </a:cubicBezTo>
                  <a:cubicBezTo>
                    <a:pt x="233" y="884"/>
                    <a:pt x="231" y="855"/>
                    <a:pt x="226" y="822"/>
                  </a:cubicBezTo>
                  <a:lnTo>
                    <a:pt x="226" y="822"/>
                  </a:lnTo>
                  <a:cubicBezTo>
                    <a:pt x="227" y="826"/>
                    <a:pt x="232" y="848"/>
                    <a:pt x="237" y="848"/>
                  </a:cubicBezTo>
                  <a:cubicBezTo>
                    <a:pt x="238" y="848"/>
                    <a:pt x="238" y="848"/>
                    <a:pt x="239" y="846"/>
                  </a:cubicBezTo>
                  <a:cubicBezTo>
                    <a:pt x="239" y="846"/>
                    <a:pt x="242" y="831"/>
                    <a:pt x="242" y="831"/>
                  </a:cubicBezTo>
                  <a:cubicBezTo>
                    <a:pt x="243" y="828"/>
                    <a:pt x="243" y="827"/>
                    <a:pt x="243" y="827"/>
                  </a:cubicBezTo>
                  <a:cubicBezTo>
                    <a:pt x="243" y="827"/>
                    <a:pt x="243" y="827"/>
                    <a:pt x="244" y="827"/>
                  </a:cubicBezTo>
                  <a:cubicBezTo>
                    <a:pt x="245" y="827"/>
                    <a:pt x="246" y="827"/>
                    <a:pt x="247" y="826"/>
                  </a:cubicBezTo>
                  <a:cubicBezTo>
                    <a:pt x="255" y="822"/>
                    <a:pt x="262" y="808"/>
                    <a:pt x="252" y="804"/>
                  </a:cubicBezTo>
                  <a:cubicBezTo>
                    <a:pt x="246" y="800"/>
                    <a:pt x="243" y="803"/>
                    <a:pt x="246" y="786"/>
                  </a:cubicBezTo>
                  <a:cubicBezTo>
                    <a:pt x="248" y="777"/>
                    <a:pt x="252" y="766"/>
                    <a:pt x="255" y="758"/>
                  </a:cubicBezTo>
                  <a:cubicBezTo>
                    <a:pt x="258" y="752"/>
                    <a:pt x="261" y="755"/>
                    <a:pt x="263" y="750"/>
                  </a:cubicBezTo>
                  <a:lnTo>
                    <a:pt x="277" y="707"/>
                  </a:lnTo>
                  <a:cubicBezTo>
                    <a:pt x="281" y="692"/>
                    <a:pt x="275" y="687"/>
                    <a:pt x="269" y="687"/>
                  </a:cubicBezTo>
                  <a:cubicBezTo>
                    <a:pt x="265" y="687"/>
                    <a:pt x="261" y="689"/>
                    <a:pt x="260" y="692"/>
                  </a:cubicBezTo>
                  <a:cubicBezTo>
                    <a:pt x="265" y="680"/>
                    <a:pt x="291" y="656"/>
                    <a:pt x="298" y="645"/>
                  </a:cubicBezTo>
                  <a:cubicBezTo>
                    <a:pt x="303" y="636"/>
                    <a:pt x="307" y="628"/>
                    <a:pt x="304" y="628"/>
                  </a:cubicBezTo>
                  <a:lnTo>
                    <a:pt x="304" y="628"/>
                  </a:lnTo>
                  <a:cubicBezTo>
                    <a:pt x="303" y="628"/>
                    <a:pt x="301" y="629"/>
                    <a:pt x="298" y="632"/>
                  </a:cubicBezTo>
                  <a:cubicBezTo>
                    <a:pt x="295" y="636"/>
                    <a:pt x="289" y="641"/>
                    <a:pt x="285" y="641"/>
                  </a:cubicBezTo>
                  <a:cubicBezTo>
                    <a:pt x="283" y="641"/>
                    <a:pt x="282" y="637"/>
                    <a:pt x="288" y="626"/>
                  </a:cubicBezTo>
                  <a:cubicBezTo>
                    <a:pt x="295" y="614"/>
                    <a:pt x="302" y="604"/>
                    <a:pt x="310" y="596"/>
                  </a:cubicBezTo>
                  <a:cubicBezTo>
                    <a:pt x="311" y="594"/>
                    <a:pt x="317" y="588"/>
                    <a:pt x="318" y="585"/>
                  </a:cubicBezTo>
                  <a:lnTo>
                    <a:pt x="318" y="585"/>
                  </a:lnTo>
                  <a:cubicBezTo>
                    <a:pt x="317" y="588"/>
                    <a:pt x="312" y="589"/>
                    <a:pt x="308" y="589"/>
                  </a:cubicBezTo>
                  <a:cubicBezTo>
                    <a:pt x="304" y="589"/>
                    <a:pt x="301" y="588"/>
                    <a:pt x="300" y="586"/>
                  </a:cubicBezTo>
                  <a:cubicBezTo>
                    <a:pt x="299" y="581"/>
                    <a:pt x="324" y="558"/>
                    <a:pt x="326" y="556"/>
                  </a:cubicBezTo>
                  <a:cubicBezTo>
                    <a:pt x="336" y="545"/>
                    <a:pt x="338" y="542"/>
                    <a:pt x="336" y="542"/>
                  </a:cubicBezTo>
                  <a:lnTo>
                    <a:pt x="336" y="542"/>
                  </a:lnTo>
                  <a:cubicBezTo>
                    <a:pt x="331" y="542"/>
                    <a:pt x="310" y="557"/>
                    <a:pt x="308" y="557"/>
                  </a:cubicBezTo>
                  <a:cubicBezTo>
                    <a:pt x="308" y="557"/>
                    <a:pt x="308" y="557"/>
                    <a:pt x="308" y="557"/>
                  </a:cubicBezTo>
                  <a:cubicBezTo>
                    <a:pt x="307" y="550"/>
                    <a:pt x="339" y="519"/>
                    <a:pt x="328" y="515"/>
                  </a:cubicBezTo>
                  <a:lnTo>
                    <a:pt x="328" y="515"/>
                  </a:lnTo>
                  <a:cubicBezTo>
                    <a:pt x="329" y="516"/>
                    <a:pt x="329" y="516"/>
                    <a:pt x="329" y="516"/>
                  </a:cubicBezTo>
                  <a:cubicBezTo>
                    <a:pt x="340" y="516"/>
                    <a:pt x="363" y="429"/>
                    <a:pt x="368" y="413"/>
                  </a:cubicBezTo>
                  <a:cubicBezTo>
                    <a:pt x="373" y="392"/>
                    <a:pt x="374" y="377"/>
                    <a:pt x="379" y="358"/>
                  </a:cubicBezTo>
                  <a:cubicBezTo>
                    <a:pt x="382" y="345"/>
                    <a:pt x="396" y="339"/>
                    <a:pt x="396" y="328"/>
                  </a:cubicBezTo>
                  <a:cubicBezTo>
                    <a:pt x="396" y="322"/>
                    <a:pt x="394" y="304"/>
                    <a:pt x="396" y="297"/>
                  </a:cubicBezTo>
                  <a:lnTo>
                    <a:pt x="396" y="297"/>
                  </a:lnTo>
                  <a:cubicBezTo>
                    <a:pt x="396" y="299"/>
                    <a:pt x="404" y="319"/>
                    <a:pt x="408" y="319"/>
                  </a:cubicBezTo>
                  <a:cubicBezTo>
                    <a:pt x="410" y="319"/>
                    <a:pt x="411" y="316"/>
                    <a:pt x="411" y="308"/>
                  </a:cubicBezTo>
                  <a:cubicBezTo>
                    <a:pt x="412" y="295"/>
                    <a:pt x="422" y="276"/>
                    <a:pt x="415" y="271"/>
                  </a:cubicBezTo>
                  <a:cubicBezTo>
                    <a:pt x="408" y="267"/>
                    <a:pt x="428" y="249"/>
                    <a:pt x="422" y="246"/>
                  </a:cubicBezTo>
                  <a:lnTo>
                    <a:pt x="422" y="246"/>
                  </a:lnTo>
                  <a:cubicBezTo>
                    <a:pt x="424" y="247"/>
                    <a:pt x="427" y="248"/>
                    <a:pt x="429" y="248"/>
                  </a:cubicBezTo>
                  <a:cubicBezTo>
                    <a:pt x="434" y="248"/>
                    <a:pt x="440" y="244"/>
                    <a:pt x="449" y="232"/>
                  </a:cubicBezTo>
                  <a:cubicBezTo>
                    <a:pt x="457" y="220"/>
                    <a:pt x="441" y="205"/>
                    <a:pt x="446" y="188"/>
                  </a:cubicBezTo>
                  <a:cubicBezTo>
                    <a:pt x="454" y="169"/>
                    <a:pt x="464" y="163"/>
                    <a:pt x="474" y="163"/>
                  </a:cubicBezTo>
                  <a:cubicBezTo>
                    <a:pt x="484" y="163"/>
                    <a:pt x="494" y="170"/>
                    <a:pt x="498" y="173"/>
                  </a:cubicBezTo>
                  <a:cubicBezTo>
                    <a:pt x="499" y="154"/>
                    <a:pt x="503" y="137"/>
                    <a:pt x="512" y="116"/>
                  </a:cubicBezTo>
                  <a:cubicBezTo>
                    <a:pt x="522" y="116"/>
                    <a:pt x="530" y="116"/>
                    <a:pt x="542" y="111"/>
                  </a:cubicBezTo>
                  <a:cubicBezTo>
                    <a:pt x="537" y="105"/>
                    <a:pt x="557" y="94"/>
                    <a:pt x="565" y="86"/>
                  </a:cubicBezTo>
                  <a:cubicBezTo>
                    <a:pt x="569" y="82"/>
                    <a:pt x="587" y="60"/>
                    <a:pt x="584" y="59"/>
                  </a:cubicBezTo>
                  <a:lnTo>
                    <a:pt x="584" y="59"/>
                  </a:lnTo>
                  <a:cubicBezTo>
                    <a:pt x="593" y="60"/>
                    <a:pt x="592" y="70"/>
                    <a:pt x="599" y="70"/>
                  </a:cubicBezTo>
                  <a:cubicBezTo>
                    <a:pt x="603" y="70"/>
                    <a:pt x="608" y="67"/>
                    <a:pt x="619" y="60"/>
                  </a:cubicBezTo>
                  <a:cubicBezTo>
                    <a:pt x="631" y="52"/>
                    <a:pt x="639" y="49"/>
                    <a:pt x="645" y="49"/>
                  </a:cubicBezTo>
                  <a:cubicBezTo>
                    <a:pt x="650" y="49"/>
                    <a:pt x="653" y="52"/>
                    <a:pt x="654" y="57"/>
                  </a:cubicBezTo>
                  <a:cubicBezTo>
                    <a:pt x="668" y="52"/>
                    <a:pt x="661" y="49"/>
                    <a:pt x="666" y="44"/>
                  </a:cubicBezTo>
                  <a:cubicBezTo>
                    <a:pt x="674" y="38"/>
                    <a:pt x="695" y="36"/>
                    <a:pt x="706" y="33"/>
                  </a:cubicBezTo>
                  <a:cubicBezTo>
                    <a:pt x="718" y="29"/>
                    <a:pt x="708" y="24"/>
                    <a:pt x="715" y="20"/>
                  </a:cubicBezTo>
                  <a:cubicBezTo>
                    <a:pt x="723" y="14"/>
                    <a:pt x="740" y="18"/>
                    <a:pt x="740" y="13"/>
                  </a:cubicBezTo>
                  <a:lnTo>
                    <a:pt x="740" y="13"/>
                  </a:lnTo>
                  <a:cubicBezTo>
                    <a:pt x="740" y="22"/>
                    <a:pt x="736" y="21"/>
                    <a:pt x="755" y="22"/>
                  </a:cubicBezTo>
                  <a:cubicBezTo>
                    <a:pt x="768" y="22"/>
                    <a:pt x="781" y="24"/>
                    <a:pt x="793" y="26"/>
                  </a:cubicBezTo>
                  <a:cubicBezTo>
                    <a:pt x="792" y="30"/>
                    <a:pt x="791" y="36"/>
                    <a:pt x="782" y="36"/>
                  </a:cubicBezTo>
                  <a:cubicBezTo>
                    <a:pt x="781" y="36"/>
                    <a:pt x="779" y="35"/>
                    <a:pt x="778" y="35"/>
                  </a:cubicBezTo>
                  <a:cubicBezTo>
                    <a:pt x="777" y="35"/>
                    <a:pt x="776" y="35"/>
                    <a:pt x="775" y="35"/>
                  </a:cubicBezTo>
                  <a:cubicBezTo>
                    <a:pt x="774" y="35"/>
                    <a:pt x="773" y="35"/>
                    <a:pt x="771" y="35"/>
                  </a:cubicBezTo>
                  <a:cubicBezTo>
                    <a:pt x="768" y="35"/>
                    <a:pt x="765" y="36"/>
                    <a:pt x="765" y="40"/>
                  </a:cubicBezTo>
                  <a:cubicBezTo>
                    <a:pt x="770" y="40"/>
                    <a:pt x="774" y="40"/>
                    <a:pt x="777" y="40"/>
                  </a:cubicBezTo>
                  <a:cubicBezTo>
                    <a:pt x="798" y="40"/>
                    <a:pt x="808" y="34"/>
                    <a:pt x="826" y="34"/>
                  </a:cubicBezTo>
                  <a:cubicBezTo>
                    <a:pt x="829" y="34"/>
                    <a:pt x="832" y="34"/>
                    <a:pt x="835" y="34"/>
                  </a:cubicBezTo>
                  <a:cubicBezTo>
                    <a:pt x="864" y="36"/>
                    <a:pt x="832" y="45"/>
                    <a:pt x="833" y="45"/>
                  </a:cubicBezTo>
                  <a:cubicBezTo>
                    <a:pt x="833" y="46"/>
                    <a:pt x="855" y="47"/>
                    <a:pt x="855" y="47"/>
                  </a:cubicBezTo>
                  <a:cubicBezTo>
                    <a:pt x="867" y="47"/>
                    <a:pt x="871" y="48"/>
                    <a:pt x="878" y="57"/>
                  </a:cubicBezTo>
                  <a:cubicBezTo>
                    <a:pt x="887" y="66"/>
                    <a:pt x="905" y="78"/>
                    <a:pt x="914" y="78"/>
                  </a:cubicBezTo>
                  <a:cubicBezTo>
                    <a:pt x="917" y="78"/>
                    <a:pt x="919" y="75"/>
                    <a:pt x="917" y="69"/>
                  </a:cubicBezTo>
                  <a:lnTo>
                    <a:pt x="917" y="69"/>
                  </a:lnTo>
                  <a:cubicBezTo>
                    <a:pt x="924" y="75"/>
                    <a:pt x="927" y="74"/>
                    <a:pt x="931" y="75"/>
                  </a:cubicBezTo>
                  <a:cubicBezTo>
                    <a:pt x="935" y="76"/>
                    <a:pt x="923" y="84"/>
                    <a:pt x="922" y="86"/>
                  </a:cubicBezTo>
                  <a:cubicBezTo>
                    <a:pt x="921" y="91"/>
                    <a:pt x="930" y="94"/>
                    <a:pt x="936" y="96"/>
                  </a:cubicBezTo>
                  <a:cubicBezTo>
                    <a:pt x="945" y="100"/>
                    <a:pt x="952" y="101"/>
                    <a:pt x="958" y="101"/>
                  </a:cubicBezTo>
                  <a:cubicBezTo>
                    <a:pt x="963" y="101"/>
                    <a:pt x="966" y="100"/>
                    <a:pt x="970" y="100"/>
                  </a:cubicBezTo>
                  <a:cubicBezTo>
                    <a:pt x="978" y="100"/>
                    <a:pt x="987" y="102"/>
                    <a:pt x="1000" y="112"/>
                  </a:cubicBezTo>
                  <a:cubicBezTo>
                    <a:pt x="996" y="116"/>
                    <a:pt x="990" y="121"/>
                    <a:pt x="993" y="130"/>
                  </a:cubicBezTo>
                  <a:cubicBezTo>
                    <a:pt x="996" y="141"/>
                    <a:pt x="1008" y="150"/>
                    <a:pt x="1017" y="150"/>
                  </a:cubicBezTo>
                  <a:cubicBezTo>
                    <a:pt x="1018" y="150"/>
                    <a:pt x="1020" y="149"/>
                    <a:pt x="1021" y="148"/>
                  </a:cubicBezTo>
                  <a:lnTo>
                    <a:pt x="1021" y="148"/>
                  </a:lnTo>
                  <a:cubicBezTo>
                    <a:pt x="1016" y="153"/>
                    <a:pt x="1016" y="163"/>
                    <a:pt x="1029" y="176"/>
                  </a:cubicBezTo>
                  <a:cubicBezTo>
                    <a:pt x="1032" y="174"/>
                    <a:pt x="1037" y="163"/>
                    <a:pt x="1042" y="163"/>
                  </a:cubicBezTo>
                  <a:cubicBezTo>
                    <a:pt x="1044" y="163"/>
                    <a:pt x="1047" y="166"/>
                    <a:pt x="1050" y="173"/>
                  </a:cubicBezTo>
                  <a:cubicBezTo>
                    <a:pt x="1054" y="185"/>
                    <a:pt x="1047" y="192"/>
                    <a:pt x="1062" y="207"/>
                  </a:cubicBezTo>
                  <a:cubicBezTo>
                    <a:pt x="1071" y="217"/>
                    <a:pt x="1077" y="217"/>
                    <a:pt x="1086" y="229"/>
                  </a:cubicBezTo>
                  <a:cubicBezTo>
                    <a:pt x="1080" y="233"/>
                    <a:pt x="1118" y="278"/>
                    <a:pt x="1125" y="288"/>
                  </a:cubicBezTo>
                  <a:cubicBezTo>
                    <a:pt x="1127" y="291"/>
                    <a:pt x="1129" y="292"/>
                    <a:pt x="1130" y="292"/>
                  </a:cubicBezTo>
                  <a:cubicBezTo>
                    <a:pt x="1135" y="292"/>
                    <a:pt x="1132" y="278"/>
                    <a:pt x="1135" y="278"/>
                  </a:cubicBezTo>
                  <a:cubicBezTo>
                    <a:pt x="1135" y="278"/>
                    <a:pt x="1136" y="278"/>
                    <a:pt x="1136" y="278"/>
                  </a:cubicBezTo>
                  <a:cubicBezTo>
                    <a:pt x="1151" y="287"/>
                    <a:pt x="1141" y="312"/>
                    <a:pt x="1140" y="315"/>
                  </a:cubicBezTo>
                  <a:cubicBezTo>
                    <a:pt x="1138" y="321"/>
                    <a:pt x="1154" y="343"/>
                    <a:pt x="1160" y="350"/>
                  </a:cubicBezTo>
                  <a:cubicBezTo>
                    <a:pt x="1172" y="371"/>
                    <a:pt x="1186" y="390"/>
                    <a:pt x="1199" y="409"/>
                  </a:cubicBezTo>
                  <a:cubicBezTo>
                    <a:pt x="1203" y="414"/>
                    <a:pt x="1231" y="447"/>
                    <a:pt x="1232" y="450"/>
                  </a:cubicBezTo>
                  <a:cubicBezTo>
                    <a:pt x="1232" y="451"/>
                    <a:pt x="1232" y="451"/>
                    <a:pt x="1231" y="451"/>
                  </a:cubicBezTo>
                  <a:cubicBezTo>
                    <a:pt x="1226" y="451"/>
                    <a:pt x="1207" y="438"/>
                    <a:pt x="1203" y="438"/>
                  </a:cubicBezTo>
                  <a:lnTo>
                    <a:pt x="1203" y="438"/>
                  </a:lnTo>
                  <a:cubicBezTo>
                    <a:pt x="1202" y="438"/>
                    <a:pt x="1202" y="439"/>
                    <a:pt x="1204" y="442"/>
                  </a:cubicBezTo>
                  <a:cubicBezTo>
                    <a:pt x="1212" y="453"/>
                    <a:pt x="1250" y="501"/>
                    <a:pt x="1257" y="501"/>
                  </a:cubicBezTo>
                  <a:cubicBezTo>
                    <a:pt x="1257" y="501"/>
                    <a:pt x="1257" y="501"/>
                    <a:pt x="1257" y="501"/>
                  </a:cubicBezTo>
                  <a:lnTo>
                    <a:pt x="1257" y="501"/>
                  </a:lnTo>
                  <a:cubicBezTo>
                    <a:pt x="1250" y="504"/>
                    <a:pt x="1253" y="516"/>
                    <a:pt x="1260" y="532"/>
                  </a:cubicBezTo>
                  <a:cubicBezTo>
                    <a:pt x="1266" y="544"/>
                    <a:pt x="1274" y="557"/>
                    <a:pt x="1282" y="567"/>
                  </a:cubicBezTo>
                  <a:cubicBezTo>
                    <a:pt x="1288" y="576"/>
                    <a:pt x="1294" y="577"/>
                    <a:pt x="1301" y="585"/>
                  </a:cubicBezTo>
                  <a:cubicBezTo>
                    <a:pt x="1320" y="611"/>
                    <a:pt x="1319" y="634"/>
                    <a:pt x="1327" y="660"/>
                  </a:cubicBezTo>
                  <a:cubicBezTo>
                    <a:pt x="1329" y="664"/>
                    <a:pt x="1330" y="665"/>
                    <a:pt x="1332" y="665"/>
                  </a:cubicBezTo>
                  <a:cubicBezTo>
                    <a:pt x="1333" y="665"/>
                    <a:pt x="1333" y="665"/>
                    <a:pt x="1334" y="665"/>
                  </a:cubicBezTo>
                  <a:cubicBezTo>
                    <a:pt x="1339" y="673"/>
                    <a:pt x="1344" y="682"/>
                    <a:pt x="1348" y="690"/>
                  </a:cubicBezTo>
                  <a:cubicBezTo>
                    <a:pt x="1356" y="705"/>
                    <a:pt x="1367" y="716"/>
                    <a:pt x="1377" y="734"/>
                  </a:cubicBezTo>
                  <a:cubicBezTo>
                    <a:pt x="1385" y="749"/>
                    <a:pt x="1387" y="759"/>
                    <a:pt x="1393" y="775"/>
                  </a:cubicBezTo>
                  <a:cubicBezTo>
                    <a:pt x="1395" y="782"/>
                    <a:pt x="1401" y="796"/>
                    <a:pt x="1407" y="800"/>
                  </a:cubicBezTo>
                  <a:cubicBezTo>
                    <a:pt x="1416" y="806"/>
                    <a:pt x="1435" y="854"/>
                    <a:pt x="1442" y="870"/>
                  </a:cubicBezTo>
                  <a:cubicBezTo>
                    <a:pt x="1446" y="877"/>
                    <a:pt x="1477" y="918"/>
                    <a:pt x="1477" y="921"/>
                  </a:cubicBezTo>
                  <a:cubicBezTo>
                    <a:pt x="1477" y="921"/>
                    <a:pt x="1476" y="922"/>
                    <a:pt x="1475" y="922"/>
                  </a:cubicBezTo>
                  <a:cubicBezTo>
                    <a:pt x="1473" y="922"/>
                    <a:pt x="1466" y="917"/>
                    <a:pt x="1465" y="917"/>
                  </a:cubicBezTo>
                  <a:lnTo>
                    <a:pt x="1465" y="917"/>
                  </a:lnTo>
                  <a:lnTo>
                    <a:pt x="1481" y="938"/>
                  </a:lnTo>
                  <a:cubicBezTo>
                    <a:pt x="1483" y="940"/>
                    <a:pt x="1501" y="951"/>
                    <a:pt x="1503" y="956"/>
                  </a:cubicBezTo>
                  <a:cubicBezTo>
                    <a:pt x="1504" y="957"/>
                    <a:pt x="1495" y="959"/>
                    <a:pt x="1496" y="964"/>
                  </a:cubicBezTo>
                  <a:cubicBezTo>
                    <a:pt x="1497" y="974"/>
                    <a:pt x="1504" y="987"/>
                    <a:pt x="1509" y="997"/>
                  </a:cubicBezTo>
                  <a:cubicBezTo>
                    <a:pt x="1518" y="1008"/>
                    <a:pt x="1533" y="1028"/>
                    <a:pt x="1524" y="1032"/>
                  </a:cubicBezTo>
                  <a:lnTo>
                    <a:pt x="1524" y="1032"/>
                  </a:lnTo>
                  <a:cubicBezTo>
                    <a:pt x="1524" y="1032"/>
                    <a:pt x="1524" y="1032"/>
                    <a:pt x="1524" y="1032"/>
                  </a:cubicBezTo>
                  <a:cubicBezTo>
                    <a:pt x="1527" y="1032"/>
                    <a:pt x="1536" y="1040"/>
                    <a:pt x="1538" y="1040"/>
                  </a:cubicBezTo>
                  <a:cubicBezTo>
                    <a:pt x="1538" y="1040"/>
                    <a:pt x="1538" y="1040"/>
                    <a:pt x="1539" y="1039"/>
                  </a:cubicBezTo>
                  <a:lnTo>
                    <a:pt x="1539" y="1039"/>
                  </a:lnTo>
                  <a:cubicBezTo>
                    <a:pt x="1535" y="1051"/>
                    <a:pt x="1539" y="1058"/>
                    <a:pt x="1548" y="1078"/>
                  </a:cubicBezTo>
                  <a:cubicBezTo>
                    <a:pt x="1552" y="1087"/>
                    <a:pt x="1558" y="1101"/>
                    <a:pt x="1564" y="1108"/>
                  </a:cubicBezTo>
                  <a:cubicBezTo>
                    <a:pt x="1565" y="1111"/>
                    <a:pt x="1566" y="1111"/>
                    <a:pt x="1567" y="1111"/>
                  </a:cubicBezTo>
                  <a:cubicBezTo>
                    <a:pt x="1567" y="1111"/>
                    <a:pt x="1567" y="1111"/>
                    <a:pt x="1567" y="1111"/>
                  </a:cubicBezTo>
                  <a:cubicBezTo>
                    <a:pt x="1568" y="1111"/>
                    <a:pt x="1569" y="1111"/>
                    <a:pt x="1570" y="1114"/>
                  </a:cubicBezTo>
                  <a:cubicBezTo>
                    <a:pt x="1580" y="1135"/>
                    <a:pt x="1577" y="1144"/>
                    <a:pt x="1587" y="1166"/>
                  </a:cubicBezTo>
                  <a:cubicBezTo>
                    <a:pt x="1590" y="1176"/>
                    <a:pt x="1612" y="1219"/>
                    <a:pt x="1605" y="1222"/>
                  </a:cubicBezTo>
                  <a:cubicBezTo>
                    <a:pt x="1608" y="1230"/>
                    <a:pt x="1611" y="1232"/>
                    <a:pt x="1613" y="1232"/>
                  </a:cubicBezTo>
                  <a:cubicBezTo>
                    <a:pt x="1615" y="1232"/>
                    <a:pt x="1617" y="1230"/>
                    <a:pt x="1619" y="1230"/>
                  </a:cubicBezTo>
                  <a:cubicBezTo>
                    <a:pt x="1621" y="1230"/>
                    <a:pt x="1623" y="1231"/>
                    <a:pt x="1625" y="1234"/>
                  </a:cubicBezTo>
                  <a:cubicBezTo>
                    <a:pt x="1630" y="1242"/>
                    <a:pt x="1626" y="1252"/>
                    <a:pt x="1625" y="1256"/>
                  </a:cubicBezTo>
                  <a:cubicBezTo>
                    <a:pt x="1627" y="1262"/>
                    <a:pt x="1628" y="1268"/>
                    <a:pt x="1629" y="1275"/>
                  </a:cubicBezTo>
                  <a:cubicBezTo>
                    <a:pt x="1634" y="1291"/>
                    <a:pt x="1674" y="1345"/>
                    <a:pt x="1666" y="1350"/>
                  </a:cubicBezTo>
                  <a:lnTo>
                    <a:pt x="1666" y="1350"/>
                  </a:lnTo>
                  <a:cubicBezTo>
                    <a:pt x="1668" y="1349"/>
                    <a:pt x="1670" y="1349"/>
                    <a:pt x="1673" y="1349"/>
                  </a:cubicBezTo>
                  <a:cubicBezTo>
                    <a:pt x="1679" y="1349"/>
                    <a:pt x="1687" y="1351"/>
                    <a:pt x="1690" y="1356"/>
                  </a:cubicBezTo>
                  <a:cubicBezTo>
                    <a:pt x="1691" y="1362"/>
                    <a:pt x="1688" y="1369"/>
                    <a:pt x="1687" y="1370"/>
                  </a:cubicBezTo>
                  <a:cubicBezTo>
                    <a:pt x="1687" y="1374"/>
                    <a:pt x="1690" y="1382"/>
                    <a:pt x="1690" y="1384"/>
                  </a:cubicBezTo>
                  <a:cubicBezTo>
                    <a:pt x="1693" y="1398"/>
                    <a:pt x="1695" y="1404"/>
                    <a:pt x="1703" y="1416"/>
                  </a:cubicBezTo>
                  <a:cubicBezTo>
                    <a:pt x="1704" y="1420"/>
                    <a:pt x="1708" y="1426"/>
                    <a:pt x="1707" y="1430"/>
                  </a:cubicBezTo>
                  <a:cubicBezTo>
                    <a:pt x="1707" y="1431"/>
                    <a:pt x="1705" y="1432"/>
                    <a:pt x="1704" y="1432"/>
                  </a:cubicBezTo>
                  <a:cubicBezTo>
                    <a:pt x="1700" y="1432"/>
                    <a:pt x="1694" y="1428"/>
                    <a:pt x="1692" y="1428"/>
                  </a:cubicBezTo>
                  <a:cubicBezTo>
                    <a:pt x="1691" y="1428"/>
                    <a:pt x="1690" y="1429"/>
                    <a:pt x="1690" y="1430"/>
                  </a:cubicBezTo>
                  <a:cubicBezTo>
                    <a:pt x="1690" y="1435"/>
                    <a:pt x="1710" y="1457"/>
                    <a:pt x="1712" y="1465"/>
                  </a:cubicBezTo>
                  <a:cubicBezTo>
                    <a:pt x="1722" y="1486"/>
                    <a:pt x="1726" y="1513"/>
                    <a:pt x="1732" y="1534"/>
                  </a:cubicBezTo>
                  <a:cubicBezTo>
                    <a:pt x="1735" y="1544"/>
                    <a:pt x="1739" y="1545"/>
                    <a:pt x="1744" y="1545"/>
                  </a:cubicBezTo>
                  <a:cubicBezTo>
                    <a:pt x="1746" y="1545"/>
                    <a:pt x="1747" y="1545"/>
                    <a:pt x="1748" y="1545"/>
                  </a:cubicBezTo>
                  <a:cubicBezTo>
                    <a:pt x="1754" y="1545"/>
                    <a:pt x="1759" y="1547"/>
                    <a:pt x="1760" y="1565"/>
                  </a:cubicBezTo>
                  <a:cubicBezTo>
                    <a:pt x="1761" y="1584"/>
                    <a:pt x="1757" y="1593"/>
                    <a:pt x="1770" y="1617"/>
                  </a:cubicBezTo>
                  <a:cubicBezTo>
                    <a:pt x="1773" y="1626"/>
                    <a:pt x="1799" y="1642"/>
                    <a:pt x="1788" y="1651"/>
                  </a:cubicBezTo>
                  <a:cubicBezTo>
                    <a:pt x="1775" y="1660"/>
                    <a:pt x="1798" y="1684"/>
                    <a:pt x="1807" y="1694"/>
                  </a:cubicBezTo>
                  <a:cubicBezTo>
                    <a:pt x="1826" y="1714"/>
                    <a:pt x="1815" y="1727"/>
                    <a:pt x="1822" y="1750"/>
                  </a:cubicBezTo>
                  <a:cubicBezTo>
                    <a:pt x="1825" y="1758"/>
                    <a:pt x="1828" y="1761"/>
                    <a:pt x="1831" y="1761"/>
                  </a:cubicBezTo>
                  <a:cubicBezTo>
                    <a:pt x="1836" y="1761"/>
                    <a:pt x="1841" y="1754"/>
                    <a:pt x="1844" y="1754"/>
                  </a:cubicBezTo>
                  <a:cubicBezTo>
                    <a:pt x="1845" y="1754"/>
                    <a:pt x="1845" y="1754"/>
                    <a:pt x="1846" y="1754"/>
                  </a:cubicBezTo>
                  <a:cubicBezTo>
                    <a:pt x="1852" y="1758"/>
                    <a:pt x="1842" y="1789"/>
                    <a:pt x="1851" y="1796"/>
                  </a:cubicBezTo>
                  <a:cubicBezTo>
                    <a:pt x="1851" y="1796"/>
                    <a:pt x="1851" y="1796"/>
                    <a:pt x="1852" y="1796"/>
                  </a:cubicBezTo>
                  <a:cubicBezTo>
                    <a:pt x="1853" y="1796"/>
                    <a:pt x="1853" y="1790"/>
                    <a:pt x="1856" y="1790"/>
                  </a:cubicBezTo>
                  <a:cubicBezTo>
                    <a:pt x="1856" y="1790"/>
                    <a:pt x="1857" y="1790"/>
                    <a:pt x="1858" y="1791"/>
                  </a:cubicBezTo>
                  <a:cubicBezTo>
                    <a:pt x="1861" y="1794"/>
                    <a:pt x="1866" y="1809"/>
                    <a:pt x="1866" y="1813"/>
                  </a:cubicBezTo>
                  <a:cubicBezTo>
                    <a:pt x="1864" y="1828"/>
                    <a:pt x="1849" y="1809"/>
                    <a:pt x="1856" y="1837"/>
                  </a:cubicBezTo>
                  <a:cubicBezTo>
                    <a:pt x="1864" y="1874"/>
                    <a:pt x="1882" y="1919"/>
                    <a:pt x="1898" y="1952"/>
                  </a:cubicBezTo>
                  <a:cubicBezTo>
                    <a:pt x="1904" y="1963"/>
                    <a:pt x="1906" y="1964"/>
                    <a:pt x="1910" y="1976"/>
                  </a:cubicBezTo>
                  <a:cubicBezTo>
                    <a:pt x="1922" y="1989"/>
                    <a:pt x="1912" y="1990"/>
                    <a:pt x="1906" y="1990"/>
                  </a:cubicBezTo>
                  <a:cubicBezTo>
                    <a:pt x="1905" y="1990"/>
                    <a:pt x="1905" y="1990"/>
                    <a:pt x="1904" y="1990"/>
                  </a:cubicBezTo>
                  <a:cubicBezTo>
                    <a:pt x="1902" y="1990"/>
                    <a:pt x="1901" y="1990"/>
                    <a:pt x="1901" y="1990"/>
                  </a:cubicBezTo>
                  <a:cubicBezTo>
                    <a:pt x="1908" y="2011"/>
                    <a:pt x="1925" y="1995"/>
                    <a:pt x="1922" y="2027"/>
                  </a:cubicBezTo>
                  <a:cubicBezTo>
                    <a:pt x="1924" y="2032"/>
                    <a:pt x="1927" y="2039"/>
                    <a:pt x="1930" y="2044"/>
                  </a:cubicBezTo>
                  <a:cubicBezTo>
                    <a:pt x="1935" y="2057"/>
                    <a:pt x="1980" y="2145"/>
                    <a:pt x="1970" y="2147"/>
                  </a:cubicBezTo>
                  <a:cubicBezTo>
                    <a:pt x="1979" y="2158"/>
                    <a:pt x="1989" y="2169"/>
                    <a:pt x="1998" y="2180"/>
                  </a:cubicBezTo>
                  <a:cubicBezTo>
                    <a:pt x="1989" y="2182"/>
                    <a:pt x="1993" y="2202"/>
                    <a:pt x="1997" y="2216"/>
                  </a:cubicBezTo>
                  <a:cubicBezTo>
                    <a:pt x="2002" y="2234"/>
                    <a:pt x="1995" y="2234"/>
                    <a:pt x="1993" y="2244"/>
                  </a:cubicBezTo>
                  <a:cubicBezTo>
                    <a:pt x="1990" y="2251"/>
                    <a:pt x="2017" y="2264"/>
                    <a:pt x="2022" y="2280"/>
                  </a:cubicBezTo>
                  <a:cubicBezTo>
                    <a:pt x="2022" y="2280"/>
                    <a:pt x="2021" y="2280"/>
                    <a:pt x="2019" y="2280"/>
                  </a:cubicBezTo>
                  <a:cubicBezTo>
                    <a:pt x="2018" y="2280"/>
                    <a:pt x="2016" y="2280"/>
                    <a:pt x="2014" y="2280"/>
                  </a:cubicBezTo>
                  <a:cubicBezTo>
                    <a:pt x="2008" y="2280"/>
                    <a:pt x="2002" y="2281"/>
                    <a:pt x="2002" y="2284"/>
                  </a:cubicBezTo>
                  <a:cubicBezTo>
                    <a:pt x="2005" y="2298"/>
                    <a:pt x="2017" y="2319"/>
                    <a:pt x="2024" y="2319"/>
                  </a:cubicBezTo>
                  <a:cubicBezTo>
                    <a:pt x="2024" y="2319"/>
                    <a:pt x="2024" y="2319"/>
                    <a:pt x="2024" y="2319"/>
                  </a:cubicBezTo>
                  <a:cubicBezTo>
                    <a:pt x="2027" y="2319"/>
                    <a:pt x="2028" y="2314"/>
                    <a:pt x="2030" y="2314"/>
                  </a:cubicBezTo>
                  <a:cubicBezTo>
                    <a:pt x="2032" y="2314"/>
                    <a:pt x="2033" y="2316"/>
                    <a:pt x="2034" y="2321"/>
                  </a:cubicBezTo>
                  <a:cubicBezTo>
                    <a:pt x="2038" y="2331"/>
                    <a:pt x="2038" y="2333"/>
                    <a:pt x="2036" y="2339"/>
                  </a:cubicBezTo>
                  <a:cubicBezTo>
                    <a:pt x="2033" y="2350"/>
                    <a:pt x="2020" y="2340"/>
                    <a:pt x="2017" y="2350"/>
                  </a:cubicBezTo>
                  <a:cubicBezTo>
                    <a:pt x="2017" y="2352"/>
                    <a:pt x="2028" y="2359"/>
                    <a:pt x="2028" y="2359"/>
                  </a:cubicBezTo>
                  <a:cubicBezTo>
                    <a:pt x="2028" y="2359"/>
                    <a:pt x="2028" y="2359"/>
                    <a:pt x="2028" y="2359"/>
                  </a:cubicBezTo>
                  <a:lnTo>
                    <a:pt x="2028" y="2359"/>
                  </a:lnTo>
                  <a:cubicBezTo>
                    <a:pt x="2034" y="2366"/>
                    <a:pt x="2039" y="2374"/>
                    <a:pt x="2042" y="2386"/>
                  </a:cubicBezTo>
                  <a:cubicBezTo>
                    <a:pt x="2046" y="2394"/>
                    <a:pt x="2042" y="2397"/>
                    <a:pt x="2047" y="2402"/>
                  </a:cubicBezTo>
                  <a:cubicBezTo>
                    <a:pt x="2052" y="2411"/>
                    <a:pt x="2056" y="2414"/>
                    <a:pt x="2062" y="2419"/>
                  </a:cubicBezTo>
                  <a:cubicBezTo>
                    <a:pt x="2069" y="2426"/>
                    <a:pt x="2055" y="2436"/>
                    <a:pt x="2064" y="2449"/>
                  </a:cubicBezTo>
                  <a:cubicBezTo>
                    <a:pt x="2068" y="2455"/>
                    <a:pt x="2073" y="2454"/>
                    <a:pt x="2076" y="2462"/>
                  </a:cubicBezTo>
                  <a:cubicBezTo>
                    <a:pt x="2080" y="2468"/>
                    <a:pt x="2082" y="2476"/>
                    <a:pt x="2084" y="2484"/>
                  </a:cubicBezTo>
                  <a:lnTo>
                    <a:pt x="2084" y="2484"/>
                  </a:lnTo>
                  <a:cubicBezTo>
                    <a:pt x="2080" y="2471"/>
                    <a:pt x="2071" y="2457"/>
                    <a:pt x="2067" y="2457"/>
                  </a:cubicBezTo>
                  <a:lnTo>
                    <a:pt x="2067" y="2457"/>
                  </a:lnTo>
                  <a:cubicBezTo>
                    <a:pt x="2065" y="2457"/>
                    <a:pt x="2065" y="2462"/>
                    <a:pt x="2068" y="2474"/>
                  </a:cubicBezTo>
                  <a:cubicBezTo>
                    <a:pt x="2073" y="2489"/>
                    <a:pt x="2084" y="2516"/>
                    <a:pt x="2091" y="2516"/>
                  </a:cubicBezTo>
                  <a:cubicBezTo>
                    <a:pt x="2092" y="2516"/>
                    <a:pt x="2092" y="2516"/>
                    <a:pt x="2092" y="2516"/>
                  </a:cubicBezTo>
                  <a:lnTo>
                    <a:pt x="2092" y="2516"/>
                  </a:lnTo>
                  <a:cubicBezTo>
                    <a:pt x="2077" y="2519"/>
                    <a:pt x="2109" y="2617"/>
                    <a:pt x="2116" y="2642"/>
                  </a:cubicBezTo>
                  <a:cubicBezTo>
                    <a:pt x="2119" y="2653"/>
                    <a:pt x="2121" y="2656"/>
                    <a:pt x="2124" y="2656"/>
                  </a:cubicBezTo>
                  <a:cubicBezTo>
                    <a:pt x="2128" y="2656"/>
                    <a:pt x="2131" y="2653"/>
                    <a:pt x="2136" y="2651"/>
                  </a:cubicBezTo>
                  <a:cubicBezTo>
                    <a:pt x="2148" y="2660"/>
                    <a:pt x="2149" y="2663"/>
                    <a:pt x="2143" y="2677"/>
                  </a:cubicBezTo>
                  <a:cubicBezTo>
                    <a:pt x="2126" y="2681"/>
                    <a:pt x="2136" y="2739"/>
                    <a:pt x="2143" y="2767"/>
                  </a:cubicBezTo>
                  <a:cubicBezTo>
                    <a:pt x="2147" y="2783"/>
                    <a:pt x="2151" y="2800"/>
                    <a:pt x="2160" y="2810"/>
                  </a:cubicBezTo>
                  <a:cubicBezTo>
                    <a:pt x="2172" y="2823"/>
                    <a:pt x="2177" y="2832"/>
                    <a:pt x="2183" y="2854"/>
                  </a:cubicBezTo>
                  <a:lnTo>
                    <a:pt x="2183" y="2854"/>
                  </a:lnTo>
                  <a:cubicBezTo>
                    <a:pt x="2180" y="2842"/>
                    <a:pt x="2175" y="2835"/>
                    <a:pt x="2172" y="2835"/>
                  </a:cubicBezTo>
                  <a:lnTo>
                    <a:pt x="2172" y="2835"/>
                  </a:lnTo>
                  <a:cubicBezTo>
                    <a:pt x="2169" y="2835"/>
                    <a:pt x="2168" y="2841"/>
                    <a:pt x="2172" y="2856"/>
                  </a:cubicBezTo>
                  <a:cubicBezTo>
                    <a:pt x="2179" y="2882"/>
                    <a:pt x="2186" y="2907"/>
                    <a:pt x="2192" y="2932"/>
                  </a:cubicBezTo>
                  <a:cubicBezTo>
                    <a:pt x="2199" y="2960"/>
                    <a:pt x="2202" y="2974"/>
                    <a:pt x="2214" y="2984"/>
                  </a:cubicBezTo>
                  <a:lnTo>
                    <a:pt x="2214" y="2984"/>
                  </a:lnTo>
                  <a:cubicBezTo>
                    <a:pt x="2211" y="2982"/>
                    <a:pt x="2208" y="2980"/>
                    <a:pt x="2206" y="2980"/>
                  </a:cubicBezTo>
                  <a:cubicBezTo>
                    <a:pt x="2204" y="2980"/>
                    <a:pt x="2202" y="2981"/>
                    <a:pt x="2200" y="2983"/>
                  </a:cubicBezTo>
                  <a:cubicBezTo>
                    <a:pt x="2198" y="2986"/>
                    <a:pt x="2199" y="3007"/>
                    <a:pt x="2205" y="3007"/>
                  </a:cubicBezTo>
                  <a:cubicBezTo>
                    <a:pt x="2211" y="3007"/>
                    <a:pt x="2212" y="3026"/>
                    <a:pt x="2215" y="3039"/>
                  </a:cubicBezTo>
                  <a:cubicBezTo>
                    <a:pt x="2217" y="3045"/>
                    <a:pt x="2223" y="3044"/>
                    <a:pt x="2227" y="3049"/>
                  </a:cubicBezTo>
                  <a:cubicBezTo>
                    <a:pt x="2232" y="3058"/>
                    <a:pt x="2227" y="3069"/>
                    <a:pt x="2227" y="3077"/>
                  </a:cubicBezTo>
                  <a:cubicBezTo>
                    <a:pt x="2227" y="3087"/>
                    <a:pt x="2229" y="3096"/>
                    <a:pt x="2232" y="3105"/>
                  </a:cubicBezTo>
                  <a:cubicBezTo>
                    <a:pt x="2234" y="3115"/>
                    <a:pt x="2239" y="3127"/>
                    <a:pt x="2244" y="3130"/>
                  </a:cubicBezTo>
                  <a:cubicBezTo>
                    <a:pt x="2249" y="3132"/>
                    <a:pt x="2250" y="3144"/>
                    <a:pt x="2253" y="3155"/>
                  </a:cubicBezTo>
                  <a:cubicBezTo>
                    <a:pt x="2246" y="3158"/>
                    <a:pt x="2242" y="3151"/>
                    <a:pt x="2249" y="3172"/>
                  </a:cubicBezTo>
                  <a:cubicBezTo>
                    <a:pt x="2254" y="3183"/>
                    <a:pt x="2259" y="3195"/>
                    <a:pt x="2264" y="3206"/>
                  </a:cubicBezTo>
                  <a:cubicBezTo>
                    <a:pt x="2264" y="3206"/>
                    <a:pt x="2264" y="3206"/>
                    <a:pt x="2264" y="3206"/>
                  </a:cubicBezTo>
                  <a:lnTo>
                    <a:pt x="2264" y="3206"/>
                  </a:lnTo>
                  <a:cubicBezTo>
                    <a:pt x="2264" y="3206"/>
                    <a:pt x="2272" y="3223"/>
                    <a:pt x="2269" y="3223"/>
                  </a:cubicBezTo>
                  <a:cubicBezTo>
                    <a:pt x="2269" y="3223"/>
                    <a:pt x="2269" y="3223"/>
                    <a:pt x="2268" y="3223"/>
                  </a:cubicBezTo>
                  <a:cubicBezTo>
                    <a:pt x="2267" y="3222"/>
                    <a:pt x="2265" y="3219"/>
                    <a:pt x="2263" y="3219"/>
                  </a:cubicBezTo>
                  <a:cubicBezTo>
                    <a:pt x="2263" y="3219"/>
                    <a:pt x="2262" y="3219"/>
                    <a:pt x="2261" y="3220"/>
                  </a:cubicBezTo>
                  <a:cubicBezTo>
                    <a:pt x="2266" y="3239"/>
                    <a:pt x="2267" y="3235"/>
                    <a:pt x="2274" y="3246"/>
                  </a:cubicBezTo>
                  <a:cubicBezTo>
                    <a:pt x="2278" y="3253"/>
                    <a:pt x="2288" y="3271"/>
                    <a:pt x="2283" y="3280"/>
                  </a:cubicBezTo>
                  <a:cubicBezTo>
                    <a:pt x="2277" y="3289"/>
                    <a:pt x="2273" y="3276"/>
                    <a:pt x="2275" y="3303"/>
                  </a:cubicBezTo>
                  <a:cubicBezTo>
                    <a:pt x="2275" y="3317"/>
                    <a:pt x="2275" y="3337"/>
                    <a:pt x="2278" y="3351"/>
                  </a:cubicBezTo>
                  <a:cubicBezTo>
                    <a:pt x="2279" y="3357"/>
                    <a:pt x="2280" y="3359"/>
                    <a:pt x="2282" y="3359"/>
                  </a:cubicBezTo>
                  <a:cubicBezTo>
                    <a:pt x="2283" y="3359"/>
                    <a:pt x="2285" y="3356"/>
                    <a:pt x="2287" y="3356"/>
                  </a:cubicBezTo>
                  <a:cubicBezTo>
                    <a:pt x="2287" y="3356"/>
                    <a:pt x="2288" y="3356"/>
                    <a:pt x="2288" y="3356"/>
                  </a:cubicBezTo>
                  <a:cubicBezTo>
                    <a:pt x="2293" y="3357"/>
                    <a:pt x="2298" y="3369"/>
                    <a:pt x="2296" y="3379"/>
                  </a:cubicBezTo>
                  <a:cubicBezTo>
                    <a:pt x="2296" y="3385"/>
                    <a:pt x="2295" y="3409"/>
                    <a:pt x="2300" y="3409"/>
                  </a:cubicBezTo>
                  <a:cubicBezTo>
                    <a:pt x="2301" y="3409"/>
                    <a:pt x="2301" y="3409"/>
                    <a:pt x="2301" y="3409"/>
                  </a:cubicBezTo>
                  <a:lnTo>
                    <a:pt x="2301" y="3409"/>
                  </a:lnTo>
                  <a:cubicBezTo>
                    <a:pt x="2286" y="3412"/>
                    <a:pt x="2309" y="3470"/>
                    <a:pt x="2313" y="3485"/>
                  </a:cubicBezTo>
                  <a:cubicBezTo>
                    <a:pt x="2316" y="3500"/>
                    <a:pt x="2312" y="3497"/>
                    <a:pt x="2313" y="3509"/>
                  </a:cubicBezTo>
                  <a:cubicBezTo>
                    <a:pt x="2314" y="3524"/>
                    <a:pt x="2317" y="3539"/>
                    <a:pt x="2320" y="3554"/>
                  </a:cubicBezTo>
                  <a:cubicBezTo>
                    <a:pt x="2322" y="3564"/>
                    <a:pt x="2338" y="3639"/>
                    <a:pt x="2330" y="3640"/>
                  </a:cubicBezTo>
                  <a:cubicBezTo>
                    <a:pt x="2333" y="3659"/>
                    <a:pt x="2336" y="3664"/>
                    <a:pt x="2344" y="3664"/>
                  </a:cubicBezTo>
                  <a:cubicBezTo>
                    <a:pt x="2348" y="3664"/>
                    <a:pt x="2358" y="3677"/>
                    <a:pt x="2359" y="3686"/>
                  </a:cubicBezTo>
                  <a:cubicBezTo>
                    <a:pt x="2359" y="3686"/>
                    <a:pt x="2359" y="3686"/>
                    <a:pt x="2359" y="3686"/>
                  </a:cubicBezTo>
                  <a:cubicBezTo>
                    <a:pt x="2358" y="3686"/>
                    <a:pt x="2348" y="3696"/>
                    <a:pt x="2346" y="3699"/>
                  </a:cubicBezTo>
                  <a:cubicBezTo>
                    <a:pt x="2344" y="3711"/>
                    <a:pt x="2347" y="3729"/>
                    <a:pt x="2351" y="3741"/>
                  </a:cubicBezTo>
                  <a:cubicBezTo>
                    <a:pt x="2356" y="3752"/>
                    <a:pt x="2360" y="3764"/>
                    <a:pt x="2363" y="3778"/>
                  </a:cubicBezTo>
                  <a:cubicBezTo>
                    <a:pt x="2363" y="3779"/>
                    <a:pt x="2358" y="3788"/>
                    <a:pt x="2358" y="3792"/>
                  </a:cubicBezTo>
                  <a:cubicBezTo>
                    <a:pt x="2355" y="3813"/>
                    <a:pt x="2378" y="3810"/>
                    <a:pt x="2381" y="3828"/>
                  </a:cubicBezTo>
                  <a:cubicBezTo>
                    <a:pt x="2383" y="3839"/>
                    <a:pt x="2380" y="3841"/>
                    <a:pt x="2377" y="3841"/>
                  </a:cubicBezTo>
                  <a:cubicBezTo>
                    <a:pt x="2374" y="3841"/>
                    <a:pt x="2372" y="3840"/>
                    <a:pt x="2370" y="3840"/>
                  </a:cubicBezTo>
                  <a:cubicBezTo>
                    <a:pt x="2367" y="3840"/>
                    <a:pt x="2365" y="3842"/>
                    <a:pt x="2365" y="3847"/>
                  </a:cubicBezTo>
                  <a:cubicBezTo>
                    <a:pt x="2365" y="3878"/>
                    <a:pt x="2385" y="3907"/>
                    <a:pt x="2393" y="3931"/>
                  </a:cubicBezTo>
                  <a:cubicBezTo>
                    <a:pt x="2394" y="3935"/>
                    <a:pt x="2404" y="3975"/>
                    <a:pt x="2400" y="3975"/>
                  </a:cubicBezTo>
                  <a:cubicBezTo>
                    <a:pt x="2399" y="3975"/>
                    <a:pt x="2398" y="3974"/>
                    <a:pt x="2396" y="3970"/>
                  </a:cubicBezTo>
                  <a:cubicBezTo>
                    <a:pt x="2394" y="3955"/>
                    <a:pt x="2391" y="3947"/>
                    <a:pt x="2388" y="3947"/>
                  </a:cubicBezTo>
                  <a:cubicBezTo>
                    <a:pt x="2386" y="3947"/>
                    <a:pt x="2385" y="3952"/>
                    <a:pt x="2385" y="3964"/>
                  </a:cubicBezTo>
                  <a:cubicBezTo>
                    <a:pt x="2385" y="3973"/>
                    <a:pt x="2390" y="4001"/>
                    <a:pt x="2397" y="4001"/>
                  </a:cubicBezTo>
                  <a:cubicBezTo>
                    <a:pt x="2397" y="4001"/>
                    <a:pt x="2397" y="4001"/>
                    <a:pt x="2398" y="4001"/>
                  </a:cubicBezTo>
                  <a:cubicBezTo>
                    <a:pt x="2399" y="4000"/>
                    <a:pt x="2402" y="3988"/>
                    <a:pt x="2406" y="3988"/>
                  </a:cubicBezTo>
                  <a:cubicBezTo>
                    <a:pt x="2406" y="3988"/>
                    <a:pt x="2407" y="3989"/>
                    <a:pt x="2407" y="3990"/>
                  </a:cubicBezTo>
                  <a:cubicBezTo>
                    <a:pt x="2408" y="3991"/>
                    <a:pt x="2392" y="4041"/>
                    <a:pt x="2400" y="4046"/>
                  </a:cubicBezTo>
                  <a:cubicBezTo>
                    <a:pt x="2402" y="4047"/>
                    <a:pt x="2403" y="4047"/>
                    <a:pt x="2404" y="4047"/>
                  </a:cubicBezTo>
                  <a:cubicBezTo>
                    <a:pt x="2406" y="4047"/>
                    <a:pt x="2408" y="4047"/>
                    <a:pt x="2410" y="4047"/>
                  </a:cubicBezTo>
                  <a:cubicBezTo>
                    <a:pt x="2412" y="4047"/>
                    <a:pt x="2413" y="4047"/>
                    <a:pt x="2415" y="4048"/>
                  </a:cubicBezTo>
                  <a:cubicBezTo>
                    <a:pt x="2420" y="4053"/>
                    <a:pt x="2423" y="4063"/>
                    <a:pt x="2427" y="4070"/>
                  </a:cubicBezTo>
                  <a:cubicBezTo>
                    <a:pt x="2416" y="4072"/>
                    <a:pt x="2410" y="4069"/>
                    <a:pt x="2413" y="4099"/>
                  </a:cubicBezTo>
                  <a:cubicBezTo>
                    <a:pt x="2414" y="4106"/>
                    <a:pt x="2421" y="4138"/>
                    <a:pt x="2426" y="4138"/>
                  </a:cubicBezTo>
                  <a:cubicBezTo>
                    <a:pt x="2427" y="4138"/>
                    <a:pt x="2428" y="4137"/>
                    <a:pt x="2428" y="4136"/>
                  </a:cubicBezTo>
                  <a:lnTo>
                    <a:pt x="2431" y="4161"/>
                  </a:lnTo>
                  <a:cubicBezTo>
                    <a:pt x="2430" y="4161"/>
                    <a:pt x="2430" y="4161"/>
                    <a:pt x="2429" y="4161"/>
                  </a:cubicBezTo>
                  <a:cubicBezTo>
                    <a:pt x="2427" y="4161"/>
                    <a:pt x="2425" y="4160"/>
                    <a:pt x="2422" y="4160"/>
                  </a:cubicBezTo>
                  <a:cubicBezTo>
                    <a:pt x="2421" y="4160"/>
                    <a:pt x="2420" y="4160"/>
                    <a:pt x="2419" y="4163"/>
                  </a:cubicBezTo>
                  <a:cubicBezTo>
                    <a:pt x="2415" y="4170"/>
                    <a:pt x="2416" y="4187"/>
                    <a:pt x="2419" y="4198"/>
                  </a:cubicBezTo>
                  <a:cubicBezTo>
                    <a:pt x="2425" y="4225"/>
                    <a:pt x="2445" y="4231"/>
                    <a:pt x="2430" y="4252"/>
                  </a:cubicBezTo>
                  <a:cubicBezTo>
                    <a:pt x="2411" y="4253"/>
                    <a:pt x="2436" y="4272"/>
                    <a:pt x="2439" y="4292"/>
                  </a:cubicBezTo>
                  <a:cubicBezTo>
                    <a:pt x="2440" y="4305"/>
                    <a:pt x="2431" y="4325"/>
                    <a:pt x="2435" y="4335"/>
                  </a:cubicBezTo>
                  <a:cubicBezTo>
                    <a:pt x="2437" y="4336"/>
                    <a:pt x="2448" y="4353"/>
                    <a:pt x="2449" y="4353"/>
                  </a:cubicBezTo>
                  <a:cubicBezTo>
                    <a:pt x="2449" y="4353"/>
                    <a:pt x="2449" y="4353"/>
                    <a:pt x="2449" y="4353"/>
                  </a:cubicBezTo>
                  <a:lnTo>
                    <a:pt x="2449" y="4353"/>
                  </a:lnTo>
                  <a:cubicBezTo>
                    <a:pt x="2444" y="4363"/>
                    <a:pt x="2440" y="4351"/>
                    <a:pt x="2438" y="4372"/>
                  </a:cubicBezTo>
                  <a:cubicBezTo>
                    <a:pt x="2437" y="4381"/>
                    <a:pt x="2437" y="4400"/>
                    <a:pt x="2443" y="4405"/>
                  </a:cubicBezTo>
                  <a:cubicBezTo>
                    <a:pt x="2449" y="4410"/>
                    <a:pt x="2449" y="4428"/>
                    <a:pt x="2450" y="4441"/>
                  </a:cubicBezTo>
                  <a:cubicBezTo>
                    <a:pt x="2451" y="4449"/>
                    <a:pt x="2462" y="4452"/>
                    <a:pt x="2463" y="4470"/>
                  </a:cubicBezTo>
                  <a:lnTo>
                    <a:pt x="2468" y="4457"/>
                  </a:lnTo>
                  <a:cubicBezTo>
                    <a:pt x="2472" y="4465"/>
                    <a:pt x="2476" y="4469"/>
                    <a:pt x="2475" y="4482"/>
                  </a:cubicBezTo>
                  <a:cubicBezTo>
                    <a:pt x="2475" y="4482"/>
                    <a:pt x="2474" y="4482"/>
                    <a:pt x="2473" y="4482"/>
                  </a:cubicBezTo>
                  <a:cubicBezTo>
                    <a:pt x="2468" y="4482"/>
                    <a:pt x="2464" y="4481"/>
                    <a:pt x="2463" y="4470"/>
                  </a:cubicBezTo>
                  <a:lnTo>
                    <a:pt x="2452" y="4471"/>
                  </a:lnTo>
                  <a:cubicBezTo>
                    <a:pt x="2453" y="4480"/>
                    <a:pt x="2454" y="4496"/>
                    <a:pt x="2460" y="4496"/>
                  </a:cubicBezTo>
                  <a:cubicBezTo>
                    <a:pt x="2465" y="4507"/>
                    <a:pt x="2466" y="4510"/>
                    <a:pt x="2461" y="4521"/>
                  </a:cubicBezTo>
                  <a:cubicBezTo>
                    <a:pt x="2462" y="4533"/>
                    <a:pt x="2463" y="4535"/>
                    <a:pt x="2468" y="4535"/>
                  </a:cubicBezTo>
                  <a:cubicBezTo>
                    <a:pt x="2468" y="4535"/>
                    <a:pt x="2468" y="4535"/>
                    <a:pt x="2468" y="4535"/>
                  </a:cubicBezTo>
                  <a:cubicBezTo>
                    <a:pt x="2474" y="4535"/>
                    <a:pt x="2475" y="4551"/>
                    <a:pt x="2475" y="4560"/>
                  </a:cubicBezTo>
                  <a:lnTo>
                    <a:pt x="2456" y="4561"/>
                  </a:lnTo>
                  <a:cubicBezTo>
                    <a:pt x="2464" y="4561"/>
                    <a:pt x="2468" y="4602"/>
                    <a:pt x="2468" y="4614"/>
                  </a:cubicBezTo>
                  <a:cubicBezTo>
                    <a:pt x="2469" y="4632"/>
                    <a:pt x="2464" y="4632"/>
                    <a:pt x="2463" y="4645"/>
                  </a:cubicBezTo>
                  <a:cubicBezTo>
                    <a:pt x="2461" y="4701"/>
                    <a:pt x="2467" y="4760"/>
                    <a:pt x="2471" y="4817"/>
                  </a:cubicBezTo>
                  <a:lnTo>
                    <a:pt x="2471" y="4817"/>
                  </a:lnTo>
                  <a:cubicBezTo>
                    <a:pt x="2471" y="4817"/>
                    <a:pt x="2471" y="4817"/>
                    <a:pt x="2471" y="4817"/>
                  </a:cubicBezTo>
                  <a:cubicBezTo>
                    <a:pt x="2470" y="4817"/>
                    <a:pt x="2466" y="4822"/>
                    <a:pt x="2466" y="4831"/>
                  </a:cubicBezTo>
                  <a:lnTo>
                    <a:pt x="2468" y="4860"/>
                  </a:lnTo>
                  <a:cubicBezTo>
                    <a:pt x="2470" y="4890"/>
                    <a:pt x="2473" y="4920"/>
                    <a:pt x="2475" y="4951"/>
                  </a:cubicBezTo>
                  <a:cubicBezTo>
                    <a:pt x="2479" y="4992"/>
                    <a:pt x="2481" y="5036"/>
                    <a:pt x="2487" y="5076"/>
                  </a:cubicBezTo>
                  <a:cubicBezTo>
                    <a:pt x="2488" y="5092"/>
                    <a:pt x="2490" y="5109"/>
                    <a:pt x="2495" y="5118"/>
                  </a:cubicBezTo>
                  <a:cubicBezTo>
                    <a:pt x="2499" y="5123"/>
                    <a:pt x="2498" y="5138"/>
                    <a:pt x="2498" y="5147"/>
                  </a:cubicBezTo>
                  <a:cubicBezTo>
                    <a:pt x="2498" y="5142"/>
                    <a:pt x="2496" y="5137"/>
                    <a:pt x="2495" y="5137"/>
                  </a:cubicBezTo>
                  <a:cubicBezTo>
                    <a:pt x="2494" y="5137"/>
                    <a:pt x="2494" y="5138"/>
                    <a:pt x="2494" y="5142"/>
                  </a:cubicBezTo>
                  <a:cubicBezTo>
                    <a:pt x="2492" y="5166"/>
                    <a:pt x="2495" y="5192"/>
                    <a:pt x="2495" y="5216"/>
                  </a:cubicBezTo>
                  <a:cubicBezTo>
                    <a:pt x="2495" y="5226"/>
                    <a:pt x="2493" y="5254"/>
                    <a:pt x="2498" y="5261"/>
                  </a:cubicBezTo>
                  <a:cubicBezTo>
                    <a:pt x="2499" y="5262"/>
                    <a:pt x="2500" y="5262"/>
                    <a:pt x="2501" y="5262"/>
                  </a:cubicBezTo>
                  <a:cubicBezTo>
                    <a:pt x="2506" y="5262"/>
                    <a:pt x="2514" y="5257"/>
                    <a:pt x="2517" y="5257"/>
                  </a:cubicBezTo>
                  <a:lnTo>
                    <a:pt x="2517" y="5257"/>
                  </a:lnTo>
                  <a:cubicBezTo>
                    <a:pt x="2517" y="5277"/>
                    <a:pt x="2506" y="5282"/>
                    <a:pt x="2500" y="5283"/>
                  </a:cubicBezTo>
                  <a:cubicBezTo>
                    <a:pt x="2491" y="5285"/>
                    <a:pt x="2495" y="5305"/>
                    <a:pt x="2495" y="5324"/>
                  </a:cubicBezTo>
                  <a:cubicBezTo>
                    <a:pt x="2494" y="5349"/>
                    <a:pt x="2495" y="5377"/>
                    <a:pt x="2492" y="5402"/>
                  </a:cubicBezTo>
                  <a:cubicBezTo>
                    <a:pt x="2491" y="5406"/>
                    <a:pt x="2488" y="5412"/>
                    <a:pt x="2488" y="5415"/>
                  </a:cubicBezTo>
                  <a:cubicBezTo>
                    <a:pt x="2488" y="5427"/>
                    <a:pt x="2493" y="5435"/>
                    <a:pt x="2495" y="5444"/>
                  </a:cubicBezTo>
                  <a:cubicBezTo>
                    <a:pt x="2502" y="5466"/>
                    <a:pt x="2491" y="5496"/>
                    <a:pt x="2489" y="5519"/>
                  </a:cubicBezTo>
                  <a:cubicBezTo>
                    <a:pt x="2488" y="5543"/>
                    <a:pt x="2495" y="5548"/>
                    <a:pt x="2502" y="5560"/>
                  </a:cubicBezTo>
                  <a:cubicBezTo>
                    <a:pt x="2512" y="5575"/>
                    <a:pt x="2505" y="5577"/>
                    <a:pt x="2499" y="5577"/>
                  </a:cubicBezTo>
                  <a:cubicBezTo>
                    <a:pt x="2497" y="5577"/>
                    <a:pt x="2496" y="5577"/>
                    <a:pt x="2494" y="5577"/>
                  </a:cubicBezTo>
                  <a:cubicBezTo>
                    <a:pt x="2493" y="5577"/>
                    <a:pt x="2492" y="5577"/>
                    <a:pt x="2492" y="5577"/>
                  </a:cubicBezTo>
                  <a:cubicBezTo>
                    <a:pt x="2484" y="5581"/>
                    <a:pt x="2499" y="5609"/>
                    <a:pt x="2500" y="5612"/>
                  </a:cubicBezTo>
                  <a:cubicBezTo>
                    <a:pt x="2505" y="5633"/>
                    <a:pt x="2491" y="5638"/>
                    <a:pt x="2488" y="5652"/>
                  </a:cubicBezTo>
                  <a:cubicBezTo>
                    <a:pt x="2483" y="5670"/>
                    <a:pt x="2484" y="5693"/>
                    <a:pt x="2485" y="5712"/>
                  </a:cubicBezTo>
                  <a:cubicBezTo>
                    <a:pt x="2486" y="5722"/>
                    <a:pt x="2488" y="5787"/>
                    <a:pt x="2479" y="5787"/>
                  </a:cubicBezTo>
                  <a:cubicBezTo>
                    <a:pt x="2476" y="5801"/>
                    <a:pt x="2478" y="5818"/>
                    <a:pt x="2479" y="5832"/>
                  </a:cubicBezTo>
                  <a:cubicBezTo>
                    <a:pt x="2481" y="5884"/>
                    <a:pt x="2479" y="5939"/>
                    <a:pt x="2481" y="5993"/>
                  </a:cubicBezTo>
                  <a:cubicBezTo>
                    <a:pt x="2481" y="6010"/>
                    <a:pt x="2482" y="6031"/>
                    <a:pt x="2491" y="6033"/>
                  </a:cubicBezTo>
                  <a:lnTo>
                    <a:pt x="2491" y="6033"/>
                  </a:lnTo>
                  <a:cubicBezTo>
                    <a:pt x="2488" y="6033"/>
                    <a:pt x="2486" y="6032"/>
                    <a:pt x="2484" y="6032"/>
                  </a:cubicBezTo>
                  <a:cubicBezTo>
                    <a:pt x="2480" y="6032"/>
                    <a:pt x="2477" y="6034"/>
                    <a:pt x="2475" y="6040"/>
                  </a:cubicBezTo>
                  <a:cubicBezTo>
                    <a:pt x="2471" y="6049"/>
                    <a:pt x="2475" y="6055"/>
                    <a:pt x="2474" y="6065"/>
                  </a:cubicBezTo>
                  <a:cubicBezTo>
                    <a:pt x="2473" y="6071"/>
                    <a:pt x="2471" y="6077"/>
                    <a:pt x="2470" y="6083"/>
                  </a:cubicBezTo>
                  <a:cubicBezTo>
                    <a:pt x="2464" y="6109"/>
                    <a:pt x="2463" y="6133"/>
                    <a:pt x="2461" y="6160"/>
                  </a:cubicBezTo>
                  <a:cubicBezTo>
                    <a:pt x="2463" y="6166"/>
                    <a:pt x="2462" y="6181"/>
                    <a:pt x="2461" y="6196"/>
                  </a:cubicBezTo>
                  <a:cubicBezTo>
                    <a:pt x="2461" y="6210"/>
                    <a:pt x="2461" y="6223"/>
                    <a:pt x="2461" y="6223"/>
                  </a:cubicBezTo>
                  <a:cubicBezTo>
                    <a:pt x="2470" y="6234"/>
                    <a:pt x="2482" y="6228"/>
                    <a:pt x="2492" y="6241"/>
                  </a:cubicBezTo>
                  <a:cubicBezTo>
                    <a:pt x="2494" y="6243"/>
                    <a:pt x="2485" y="6265"/>
                    <a:pt x="2478" y="6265"/>
                  </a:cubicBezTo>
                  <a:cubicBezTo>
                    <a:pt x="2476" y="6265"/>
                    <a:pt x="2474" y="6263"/>
                    <a:pt x="2472" y="6259"/>
                  </a:cubicBezTo>
                  <a:cubicBezTo>
                    <a:pt x="2469" y="6252"/>
                    <a:pt x="2467" y="6249"/>
                    <a:pt x="2465" y="6249"/>
                  </a:cubicBezTo>
                  <a:cubicBezTo>
                    <a:pt x="2461" y="6249"/>
                    <a:pt x="2458" y="6260"/>
                    <a:pt x="2457" y="6276"/>
                  </a:cubicBezTo>
                  <a:cubicBezTo>
                    <a:pt x="2456" y="6287"/>
                    <a:pt x="2454" y="6305"/>
                    <a:pt x="2457" y="6314"/>
                  </a:cubicBezTo>
                  <a:cubicBezTo>
                    <a:pt x="2460" y="6321"/>
                    <a:pt x="2462" y="6317"/>
                    <a:pt x="2460" y="6331"/>
                  </a:cubicBezTo>
                  <a:cubicBezTo>
                    <a:pt x="2458" y="6341"/>
                    <a:pt x="2443" y="6376"/>
                    <a:pt x="2436" y="6376"/>
                  </a:cubicBezTo>
                  <a:cubicBezTo>
                    <a:pt x="2436" y="6376"/>
                    <a:pt x="2435" y="6375"/>
                    <a:pt x="2435" y="6375"/>
                  </a:cubicBezTo>
                  <a:lnTo>
                    <a:pt x="2435" y="6375"/>
                  </a:lnTo>
                  <a:cubicBezTo>
                    <a:pt x="2440" y="6383"/>
                    <a:pt x="2439" y="6391"/>
                    <a:pt x="2428" y="6407"/>
                  </a:cubicBezTo>
                  <a:cubicBezTo>
                    <a:pt x="2419" y="6420"/>
                    <a:pt x="2407" y="6429"/>
                    <a:pt x="2395" y="6439"/>
                  </a:cubicBezTo>
                  <a:cubicBezTo>
                    <a:pt x="2393" y="6442"/>
                    <a:pt x="2381" y="6451"/>
                    <a:pt x="2377" y="6451"/>
                  </a:cubicBezTo>
                  <a:cubicBezTo>
                    <a:pt x="2376" y="6451"/>
                    <a:pt x="2376" y="6451"/>
                    <a:pt x="2376" y="6451"/>
                  </a:cubicBezTo>
                  <a:cubicBezTo>
                    <a:pt x="2371" y="6450"/>
                    <a:pt x="2364" y="6446"/>
                    <a:pt x="2357" y="6446"/>
                  </a:cubicBezTo>
                  <a:cubicBezTo>
                    <a:pt x="2357" y="6446"/>
                    <a:pt x="2356" y="6446"/>
                    <a:pt x="2356" y="6446"/>
                  </a:cubicBezTo>
                  <a:cubicBezTo>
                    <a:pt x="2343" y="6447"/>
                    <a:pt x="2332" y="6454"/>
                    <a:pt x="2319" y="6456"/>
                  </a:cubicBezTo>
                  <a:lnTo>
                    <a:pt x="2275" y="6463"/>
                  </a:lnTo>
                  <a:cubicBezTo>
                    <a:pt x="2271" y="6463"/>
                    <a:pt x="2269" y="6462"/>
                    <a:pt x="2266" y="6462"/>
                  </a:cubicBezTo>
                  <a:cubicBezTo>
                    <a:pt x="2253" y="6462"/>
                    <a:pt x="2251" y="6474"/>
                    <a:pt x="2249" y="6478"/>
                  </a:cubicBezTo>
                  <a:cubicBezTo>
                    <a:pt x="2247" y="6484"/>
                    <a:pt x="2237" y="6487"/>
                    <a:pt x="2226" y="6489"/>
                  </a:cubicBezTo>
                  <a:cubicBezTo>
                    <a:pt x="2224" y="6480"/>
                    <a:pt x="2226" y="6475"/>
                    <a:pt x="2214" y="6475"/>
                  </a:cubicBezTo>
                  <a:cubicBezTo>
                    <a:pt x="2210" y="6475"/>
                    <a:pt x="2206" y="6476"/>
                    <a:pt x="2199" y="6476"/>
                  </a:cubicBezTo>
                  <a:cubicBezTo>
                    <a:pt x="2151" y="6483"/>
                    <a:pt x="2101" y="6493"/>
                    <a:pt x="2052" y="6502"/>
                  </a:cubicBezTo>
                  <a:cubicBezTo>
                    <a:pt x="2048" y="6502"/>
                    <a:pt x="1996" y="6510"/>
                    <a:pt x="2005" y="6514"/>
                  </a:cubicBezTo>
                  <a:cubicBezTo>
                    <a:pt x="2019" y="6519"/>
                    <a:pt x="1989" y="6524"/>
                    <a:pt x="1978" y="6524"/>
                  </a:cubicBezTo>
                  <a:cubicBezTo>
                    <a:pt x="1966" y="6524"/>
                    <a:pt x="1972" y="6519"/>
                    <a:pt x="1965" y="6517"/>
                  </a:cubicBezTo>
                  <a:cubicBezTo>
                    <a:pt x="1958" y="6517"/>
                    <a:pt x="1949" y="6519"/>
                    <a:pt x="1942" y="6520"/>
                  </a:cubicBezTo>
                  <a:cubicBezTo>
                    <a:pt x="1929" y="6522"/>
                    <a:pt x="1891" y="6526"/>
                    <a:pt x="1882" y="6533"/>
                  </a:cubicBezTo>
                  <a:cubicBezTo>
                    <a:pt x="1873" y="6539"/>
                    <a:pt x="1862" y="6538"/>
                    <a:pt x="1847" y="6543"/>
                  </a:cubicBezTo>
                  <a:cubicBezTo>
                    <a:pt x="1838" y="6545"/>
                    <a:pt x="1829" y="6555"/>
                    <a:pt x="1824" y="6556"/>
                  </a:cubicBezTo>
                  <a:cubicBezTo>
                    <a:pt x="1824" y="6556"/>
                    <a:pt x="1823" y="6556"/>
                    <a:pt x="1823" y="6556"/>
                  </a:cubicBezTo>
                  <a:cubicBezTo>
                    <a:pt x="1818" y="6556"/>
                    <a:pt x="1814" y="6551"/>
                    <a:pt x="1809" y="6551"/>
                  </a:cubicBezTo>
                  <a:cubicBezTo>
                    <a:pt x="1805" y="6550"/>
                    <a:pt x="1801" y="6550"/>
                    <a:pt x="1797" y="6550"/>
                  </a:cubicBezTo>
                  <a:cubicBezTo>
                    <a:pt x="1785" y="6550"/>
                    <a:pt x="1772" y="6552"/>
                    <a:pt x="1760" y="6554"/>
                  </a:cubicBezTo>
                  <a:cubicBezTo>
                    <a:pt x="1735" y="6558"/>
                    <a:pt x="1706" y="6565"/>
                    <a:pt x="1682" y="6571"/>
                  </a:cubicBezTo>
                  <a:cubicBezTo>
                    <a:pt x="1669" y="6574"/>
                    <a:pt x="1664" y="6577"/>
                    <a:pt x="1664" y="6583"/>
                  </a:cubicBezTo>
                  <a:cubicBezTo>
                    <a:pt x="1661" y="6585"/>
                    <a:pt x="1659" y="6586"/>
                    <a:pt x="1659" y="6588"/>
                  </a:cubicBezTo>
                  <a:lnTo>
                    <a:pt x="1659" y="6588"/>
                  </a:lnTo>
                  <a:cubicBezTo>
                    <a:pt x="1659" y="6578"/>
                    <a:pt x="1654" y="6569"/>
                    <a:pt x="1645" y="6567"/>
                  </a:cubicBezTo>
                  <a:cubicBezTo>
                    <a:pt x="1636" y="6566"/>
                    <a:pt x="1610" y="6551"/>
                    <a:pt x="1605" y="6551"/>
                  </a:cubicBezTo>
                  <a:cubicBezTo>
                    <a:pt x="1601" y="6552"/>
                    <a:pt x="1598" y="6553"/>
                    <a:pt x="1595" y="6553"/>
                  </a:cubicBezTo>
                  <a:cubicBezTo>
                    <a:pt x="1588" y="6553"/>
                    <a:pt x="1582" y="6549"/>
                    <a:pt x="1573" y="6530"/>
                  </a:cubicBezTo>
                  <a:cubicBezTo>
                    <a:pt x="1559" y="6508"/>
                    <a:pt x="1542" y="6483"/>
                    <a:pt x="1524" y="6463"/>
                  </a:cubicBezTo>
                  <a:cubicBezTo>
                    <a:pt x="1512" y="6451"/>
                    <a:pt x="1494" y="6448"/>
                    <a:pt x="1487" y="6438"/>
                  </a:cubicBezTo>
                  <a:cubicBezTo>
                    <a:pt x="1476" y="6419"/>
                    <a:pt x="1487" y="6407"/>
                    <a:pt x="1472" y="6385"/>
                  </a:cubicBezTo>
                  <a:cubicBezTo>
                    <a:pt x="1470" y="6381"/>
                    <a:pt x="1468" y="6380"/>
                    <a:pt x="1467" y="6380"/>
                  </a:cubicBezTo>
                  <a:cubicBezTo>
                    <a:pt x="1463" y="6380"/>
                    <a:pt x="1461" y="6388"/>
                    <a:pt x="1459" y="6389"/>
                  </a:cubicBezTo>
                  <a:cubicBezTo>
                    <a:pt x="1450" y="6379"/>
                    <a:pt x="1458" y="6365"/>
                    <a:pt x="1446" y="6358"/>
                  </a:cubicBezTo>
                  <a:cubicBezTo>
                    <a:pt x="1446" y="6357"/>
                    <a:pt x="1445" y="6357"/>
                    <a:pt x="1444" y="6357"/>
                  </a:cubicBezTo>
                  <a:cubicBezTo>
                    <a:pt x="1441" y="6357"/>
                    <a:pt x="1434" y="6360"/>
                    <a:pt x="1428" y="6360"/>
                  </a:cubicBezTo>
                  <a:cubicBezTo>
                    <a:pt x="1421" y="6360"/>
                    <a:pt x="1414" y="6357"/>
                    <a:pt x="1411" y="6347"/>
                  </a:cubicBezTo>
                  <a:cubicBezTo>
                    <a:pt x="1408" y="6337"/>
                    <a:pt x="1421" y="6340"/>
                    <a:pt x="1412" y="6324"/>
                  </a:cubicBezTo>
                  <a:cubicBezTo>
                    <a:pt x="1408" y="6317"/>
                    <a:pt x="1400" y="6306"/>
                    <a:pt x="1394" y="6301"/>
                  </a:cubicBezTo>
                  <a:cubicBezTo>
                    <a:pt x="1390" y="6298"/>
                    <a:pt x="1388" y="6297"/>
                    <a:pt x="1386" y="6297"/>
                  </a:cubicBezTo>
                  <a:cubicBezTo>
                    <a:pt x="1383" y="6297"/>
                    <a:pt x="1381" y="6300"/>
                    <a:pt x="1378" y="6300"/>
                  </a:cubicBezTo>
                  <a:cubicBezTo>
                    <a:pt x="1374" y="6300"/>
                    <a:pt x="1370" y="6297"/>
                    <a:pt x="1360" y="6286"/>
                  </a:cubicBezTo>
                  <a:cubicBezTo>
                    <a:pt x="1366" y="6283"/>
                    <a:pt x="1369" y="6276"/>
                    <a:pt x="1366" y="6266"/>
                  </a:cubicBezTo>
                  <a:cubicBezTo>
                    <a:pt x="1360" y="6254"/>
                    <a:pt x="1351" y="6237"/>
                    <a:pt x="1343" y="6237"/>
                  </a:cubicBezTo>
                  <a:cubicBezTo>
                    <a:pt x="1341" y="6237"/>
                    <a:pt x="1340" y="6237"/>
                    <a:pt x="1339" y="6238"/>
                  </a:cubicBezTo>
                  <a:lnTo>
                    <a:pt x="1339" y="6238"/>
                  </a:lnTo>
                  <a:cubicBezTo>
                    <a:pt x="1351" y="6229"/>
                    <a:pt x="1335" y="6215"/>
                    <a:pt x="1318" y="6205"/>
                  </a:cubicBezTo>
                  <a:cubicBezTo>
                    <a:pt x="1327" y="6199"/>
                    <a:pt x="1271" y="6137"/>
                    <a:pt x="1264" y="6127"/>
                  </a:cubicBezTo>
                  <a:lnTo>
                    <a:pt x="1264" y="6127"/>
                  </a:lnTo>
                  <a:cubicBezTo>
                    <a:pt x="1275" y="6143"/>
                    <a:pt x="1277" y="6152"/>
                    <a:pt x="1273" y="6152"/>
                  </a:cubicBezTo>
                  <a:cubicBezTo>
                    <a:pt x="1269" y="6152"/>
                    <a:pt x="1261" y="6145"/>
                    <a:pt x="1252" y="6128"/>
                  </a:cubicBezTo>
                  <a:cubicBezTo>
                    <a:pt x="1240" y="6105"/>
                    <a:pt x="1225" y="6082"/>
                    <a:pt x="1210" y="6060"/>
                  </a:cubicBezTo>
                  <a:lnTo>
                    <a:pt x="1210" y="6060"/>
                  </a:lnTo>
                  <a:cubicBezTo>
                    <a:pt x="1200" y="6067"/>
                    <a:pt x="1237" y="6125"/>
                    <a:pt x="1248" y="6144"/>
                  </a:cubicBezTo>
                  <a:lnTo>
                    <a:pt x="1212" y="6091"/>
                  </a:lnTo>
                  <a:cubicBezTo>
                    <a:pt x="1204" y="6080"/>
                    <a:pt x="1193" y="6062"/>
                    <a:pt x="1194" y="6052"/>
                  </a:cubicBezTo>
                  <a:cubicBezTo>
                    <a:pt x="1195" y="6044"/>
                    <a:pt x="1208" y="6054"/>
                    <a:pt x="1201" y="6038"/>
                  </a:cubicBezTo>
                  <a:cubicBezTo>
                    <a:pt x="1188" y="6004"/>
                    <a:pt x="1169" y="6005"/>
                    <a:pt x="1150" y="5979"/>
                  </a:cubicBezTo>
                  <a:cubicBezTo>
                    <a:pt x="1133" y="5955"/>
                    <a:pt x="1127" y="5937"/>
                    <a:pt x="1123" y="5917"/>
                  </a:cubicBezTo>
                  <a:cubicBezTo>
                    <a:pt x="1122" y="5917"/>
                    <a:pt x="1121" y="5917"/>
                    <a:pt x="1120" y="5917"/>
                  </a:cubicBezTo>
                  <a:cubicBezTo>
                    <a:pt x="1112" y="5917"/>
                    <a:pt x="1095" y="5907"/>
                    <a:pt x="1085" y="5898"/>
                  </a:cubicBezTo>
                  <a:cubicBezTo>
                    <a:pt x="1070" y="5883"/>
                    <a:pt x="1086" y="5884"/>
                    <a:pt x="1083" y="5879"/>
                  </a:cubicBezTo>
                  <a:cubicBezTo>
                    <a:pt x="1081" y="5876"/>
                    <a:pt x="1079" y="5875"/>
                    <a:pt x="1078" y="5874"/>
                  </a:cubicBezTo>
                  <a:lnTo>
                    <a:pt x="1078" y="5874"/>
                  </a:lnTo>
                  <a:cubicBezTo>
                    <a:pt x="1081" y="5873"/>
                    <a:pt x="1083" y="5871"/>
                    <a:pt x="1082" y="5868"/>
                  </a:cubicBezTo>
                  <a:cubicBezTo>
                    <a:pt x="1078" y="5856"/>
                    <a:pt x="1063" y="5833"/>
                    <a:pt x="1056" y="5822"/>
                  </a:cubicBezTo>
                  <a:cubicBezTo>
                    <a:pt x="1047" y="5810"/>
                    <a:pt x="1032" y="5788"/>
                    <a:pt x="1022" y="5783"/>
                  </a:cubicBezTo>
                  <a:cubicBezTo>
                    <a:pt x="1016" y="5781"/>
                    <a:pt x="1013" y="5781"/>
                    <a:pt x="1006" y="5768"/>
                  </a:cubicBezTo>
                  <a:cubicBezTo>
                    <a:pt x="1002" y="5761"/>
                    <a:pt x="1001" y="5753"/>
                    <a:pt x="1002" y="5750"/>
                  </a:cubicBezTo>
                  <a:cubicBezTo>
                    <a:pt x="1004" y="5744"/>
                    <a:pt x="1002" y="5743"/>
                    <a:pt x="995" y="5733"/>
                  </a:cubicBezTo>
                  <a:cubicBezTo>
                    <a:pt x="988" y="5720"/>
                    <a:pt x="975" y="5712"/>
                    <a:pt x="966" y="5698"/>
                  </a:cubicBezTo>
                  <a:cubicBezTo>
                    <a:pt x="956" y="5686"/>
                    <a:pt x="947" y="5672"/>
                    <a:pt x="940" y="5657"/>
                  </a:cubicBezTo>
                  <a:cubicBezTo>
                    <a:pt x="935" y="5649"/>
                    <a:pt x="933" y="5633"/>
                    <a:pt x="930" y="5628"/>
                  </a:cubicBezTo>
                  <a:cubicBezTo>
                    <a:pt x="930" y="5627"/>
                    <a:pt x="929" y="5627"/>
                    <a:pt x="929" y="5627"/>
                  </a:cubicBezTo>
                  <a:cubicBezTo>
                    <a:pt x="928" y="5627"/>
                    <a:pt x="927" y="5629"/>
                    <a:pt x="927" y="5629"/>
                  </a:cubicBezTo>
                  <a:cubicBezTo>
                    <a:pt x="926" y="5629"/>
                    <a:pt x="926" y="5628"/>
                    <a:pt x="926" y="5628"/>
                  </a:cubicBezTo>
                  <a:lnTo>
                    <a:pt x="919" y="5616"/>
                  </a:lnTo>
                  <a:lnTo>
                    <a:pt x="886" y="5562"/>
                  </a:lnTo>
                  <a:cubicBezTo>
                    <a:pt x="875" y="5546"/>
                    <a:pt x="860" y="5509"/>
                    <a:pt x="849" y="5509"/>
                  </a:cubicBezTo>
                  <a:cubicBezTo>
                    <a:pt x="848" y="5509"/>
                    <a:pt x="847" y="5509"/>
                    <a:pt x="846" y="5510"/>
                  </a:cubicBezTo>
                  <a:lnTo>
                    <a:pt x="846" y="5510"/>
                  </a:lnTo>
                  <a:cubicBezTo>
                    <a:pt x="855" y="5505"/>
                    <a:pt x="835" y="5466"/>
                    <a:pt x="827" y="5451"/>
                  </a:cubicBezTo>
                  <a:cubicBezTo>
                    <a:pt x="816" y="5430"/>
                    <a:pt x="808" y="5430"/>
                    <a:pt x="799" y="5409"/>
                  </a:cubicBezTo>
                  <a:cubicBezTo>
                    <a:pt x="795" y="5401"/>
                    <a:pt x="804" y="5403"/>
                    <a:pt x="802" y="5394"/>
                  </a:cubicBezTo>
                  <a:cubicBezTo>
                    <a:pt x="800" y="5385"/>
                    <a:pt x="795" y="5375"/>
                    <a:pt x="789" y="5366"/>
                  </a:cubicBezTo>
                  <a:cubicBezTo>
                    <a:pt x="783" y="5355"/>
                    <a:pt x="775" y="5344"/>
                    <a:pt x="768" y="5336"/>
                  </a:cubicBezTo>
                  <a:cubicBezTo>
                    <a:pt x="766" y="5334"/>
                    <a:pt x="765" y="5334"/>
                    <a:pt x="764" y="5334"/>
                  </a:cubicBezTo>
                  <a:cubicBezTo>
                    <a:pt x="761" y="5334"/>
                    <a:pt x="759" y="5336"/>
                    <a:pt x="757" y="5337"/>
                  </a:cubicBezTo>
                  <a:cubicBezTo>
                    <a:pt x="770" y="5331"/>
                    <a:pt x="747" y="5309"/>
                    <a:pt x="740" y="5297"/>
                  </a:cubicBezTo>
                  <a:cubicBezTo>
                    <a:pt x="733" y="5281"/>
                    <a:pt x="762" y="5290"/>
                    <a:pt x="747" y="5269"/>
                  </a:cubicBezTo>
                  <a:cubicBezTo>
                    <a:pt x="740" y="5258"/>
                    <a:pt x="733" y="5255"/>
                    <a:pt x="728" y="5255"/>
                  </a:cubicBezTo>
                  <a:cubicBezTo>
                    <a:pt x="722" y="5255"/>
                    <a:pt x="717" y="5258"/>
                    <a:pt x="712" y="5258"/>
                  </a:cubicBezTo>
                  <a:cubicBezTo>
                    <a:pt x="710" y="5258"/>
                    <a:pt x="708" y="5258"/>
                    <a:pt x="706" y="5257"/>
                  </a:cubicBezTo>
                  <a:cubicBezTo>
                    <a:pt x="696" y="5252"/>
                    <a:pt x="701" y="5220"/>
                    <a:pt x="703" y="5220"/>
                  </a:cubicBezTo>
                  <a:lnTo>
                    <a:pt x="703" y="5220"/>
                  </a:lnTo>
                  <a:cubicBezTo>
                    <a:pt x="703" y="5220"/>
                    <a:pt x="703" y="5220"/>
                    <a:pt x="703" y="5220"/>
                  </a:cubicBezTo>
                  <a:lnTo>
                    <a:pt x="703" y="5220"/>
                  </a:lnTo>
                  <a:cubicBezTo>
                    <a:pt x="697" y="5217"/>
                    <a:pt x="696" y="5223"/>
                    <a:pt x="688" y="5209"/>
                  </a:cubicBezTo>
                  <a:cubicBezTo>
                    <a:pt x="686" y="5205"/>
                    <a:pt x="681" y="5193"/>
                    <a:pt x="678" y="5190"/>
                  </a:cubicBezTo>
                  <a:cubicBezTo>
                    <a:pt x="678" y="5190"/>
                    <a:pt x="677" y="5190"/>
                    <a:pt x="676" y="5190"/>
                  </a:cubicBezTo>
                  <a:cubicBezTo>
                    <a:pt x="674" y="5190"/>
                    <a:pt x="673" y="5191"/>
                    <a:pt x="671" y="5191"/>
                  </a:cubicBezTo>
                  <a:cubicBezTo>
                    <a:pt x="671" y="5191"/>
                    <a:pt x="670" y="5191"/>
                    <a:pt x="669" y="5190"/>
                  </a:cubicBezTo>
                  <a:cubicBezTo>
                    <a:pt x="664" y="5187"/>
                    <a:pt x="659" y="5176"/>
                    <a:pt x="657" y="5170"/>
                  </a:cubicBezTo>
                  <a:cubicBezTo>
                    <a:pt x="664" y="5168"/>
                    <a:pt x="666" y="5164"/>
                    <a:pt x="658" y="5148"/>
                  </a:cubicBezTo>
                  <a:cubicBezTo>
                    <a:pt x="644" y="5127"/>
                    <a:pt x="640" y="5124"/>
                    <a:pt x="649" y="5117"/>
                  </a:cubicBezTo>
                  <a:cubicBezTo>
                    <a:pt x="652" y="5114"/>
                    <a:pt x="639" y="5084"/>
                    <a:pt x="635" y="5082"/>
                  </a:cubicBezTo>
                  <a:cubicBezTo>
                    <a:pt x="634" y="5081"/>
                    <a:pt x="633" y="5081"/>
                    <a:pt x="632" y="5081"/>
                  </a:cubicBezTo>
                  <a:cubicBezTo>
                    <a:pt x="631" y="5081"/>
                    <a:pt x="630" y="5083"/>
                    <a:pt x="629" y="5083"/>
                  </a:cubicBezTo>
                  <a:cubicBezTo>
                    <a:pt x="628" y="5083"/>
                    <a:pt x="627" y="5081"/>
                    <a:pt x="624" y="5076"/>
                  </a:cubicBezTo>
                  <a:cubicBezTo>
                    <a:pt x="616" y="5062"/>
                    <a:pt x="609" y="5044"/>
                    <a:pt x="604" y="5029"/>
                  </a:cubicBezTo>
                  <a:cubicBezTo>
                    <a:pt x="598" y="5012"/>
                    <a:pt x="603" y="5008"/>
                    <a:pt x="600" y="4993"/>
                  </a:cubicBezTo>
                  <a:cubicBezTo>
                    <a:pt x="596" y="4979"/>
                    <a:pt x="589" y="4959"/>
                    <a:pt x="579" y="4950"/>
                  </a:cubicBezTo>
                  <a:cubicBezTo>
                    <a:pt x="567" y="4938"/>
                    <a:pt x="563" y="4902"/>
                    <a:pt x="565" y="4902"/>
                  </a:cubicBezTo>
                  <a:lnTo>
                    <a:pt x="565" y="4902"/>
                  </a:lnTo>
                  <a:cubicBezTo>
                    <a:pt x="565" y="4902"/>
                    <a:pt x="565" y="4902"/>
                    <a:pt x="565" y="4902"/>
                  </a:cubicBezTo>
                  <a:lnTo>
                    <a:pt x="565" y="4902"/>
                  </a:lnTo>
                  <a:cubicBezTo>
                    <a:pt x="562" y="4900"/>
                    <a:pt x="561" y="4899"/>
                    <a:pt x="559" y="4899"/>
                  </a:cubicBezTo>
                  <a:cubicBezTo>
                    <a:pt x="551" y="4899"/>
                    <a:pt x="556" y="4928"/>
                    <a:pt x="553" y="4929"/>
                  </a:cubicBezTo>
                  <a:cubicBezTo>
                    <a:pt x="551" y="4929"/>
                    <a:pt x="542" y="4910"/>
                    <a:pt x="545" y="4908"/>
                  </a:cubicBezTo>
                  <a:cubicBezTo>
                    <a:pt x="550" y="4904"/>
                    <a:pt x="539" y="4885"/>
                    <a:pt x="532" y="4875"/>
                  </a:cubicBezTo>
                  <a:cubicBezTo>
                    <a:pt x="517" y="4854"/>
                    <a:pt x="532" y="4860"/>
                    <a:pt x="533" y="4845"/>
                  </a:cubicBezTo>
                  <a:cubicBezTo>
                    <a:pt x="534" y="4836"/>
                    <a:pt x="524" y="4836"/>
                    <a:pt x="522" y="4833"/>
                  </a:cubicBezTo>
                  <a:cubicBezTo>
                    <a:pt x="522" y="4833"/>
                    <a:pt x="521" y="4833"/>
                    <a:pt x="521" y="4833"/>
                  </a:cubicBezTo>
                  <a:cubicBezTo>
                    <a:pt x="516" y="4833"/>
                    <a:pt x="510" y="4819"/>
                    <a:pt x="506" y="4810"/>
                  </a:cubicBezTo>
                  <a:cubicBezTo>
                    <a:pt x="497" y="4787"/>
                    <a:pt x="499" y="4782"/>
                    <a:pt x="483" y="4765"/>
                  </a:cubicBezTo>
                  <a:cubicBezTo>
                    <a:pt x="482" y="4763"/>
                    <a:pt x="472" y="4750"/>
                    <a:pt x="472" y="4747"/>
                  </a:cubicBezTo>
                  <a:cubicBezTo>
                    <a:pt x="473" y="4745"/>
                    <a:pt x="473" y="4745"/>
                    <a:pt x="474" y="4745"/>
                  </a:cubicBezTo>
                  <a:cubicBezTo>
                    <a:pt x="477" y="4745"/>
                    <a:pt x="484" y="4749"/>
                    <a:pt x="488" y="4749"/>
                  </a:cubicBezTo>
                  <a:cubicBezTo>
                    <a:pt x="491" y="4749"/>
                    <a:pt x="493" y="4747"/>
                    <a:pt x="491" y="4738"/>
                  </a:cubicBezTo>
                  <a:cubicBezTo>
                    <a:pt x="485" y="4714"/>
                    <a:pt x="472" y="4686"/>
                    <a:pt x="464" y="4663"/>
                  </a:cubicBezTo>
                  <a:lnTo>
                    <a:pt x="464" y="4663"/>
                  </a:lnTo>
                  <a:cubicBezTo>
                    <a:pt x="465" y="4666"/>
                    <a:pt x="472" y="4684"/>
                    <a:pt x="467" y="4684"/>
                  </a:cubicBezTo>
                  <a:cubicBezTo>
                    <a:pt x="465" y="4684"/>
                    <a:pt x="454" y="4647"/>
                    <a:pt x="448" y="4647"/>
                  </a:cubicBezTo>
                  <a:cubicBezTo>
                    <a:pt x="447" y="4647"/>
                    <a:pt x="447" y="4647"/>
                    <a:pt x="447" y="4647"/>
                  </a:cubicBezTo>
                  <a:lnTo>
                    <a:pt x="447" y="4647"/>
                  </a:lnTo>
                  <a:cubicBezTo>
                    <a:pt x="447" y="4647"/>
                    <a:pt x="447" y="4647"/>
                    <a:pt x="447" y="4647"/>
                  </a:cubicBezTo>
                  <a:cubicBezTo>
                    <a:pt x="450" y="4647"/>
                    <a:pt x="453" y="4673"/>
                    <a:pt x="451" y="4673"/>
                  </a:cubicBezTo>
                  <a:cubicBezTo>
                    <a:pt x="450" y="4673"/>
                    <a:pt x="450" y="4673"/>
                    <a:pt x="450" y="4672"/>
                  </a:cubicBezTo>
                  <a:cubicBezTo>
                    <a:pt x="441" y="4657"/>
                    <a:pt x="421" y="4636"/>
                    <a:pt x="435" y="4631"/>
                  </a:cubicBezTo>
                  <a:lnTo>
                    <a:pt x="435" y="4631"/>
                  </a:lnTo>
                  <a:cubicBezTo>
                    <a:pt x="438" y="4633"/>
                    <a:pt x="441" y="4635"/>
                    <a:pt x="443" y="4635"/>
                  </a:cubicBezTo>
                  <a:cubicBezTo>
                    <a:pt x="445" y="4635"/>
                    <a:pt x="446" y="4633"/>
                    <a:pt x="444" y="4626"/>
                  </a:cubicBezTo>
                  <a:cubicBezTo>
                    <a:pt x="438" y="4605"/>
                    <a:pt x="429" y="4576"/>
                    <a:pt x="419" y="4557"/>
                  </a:cubicBezTo>
                  <a:cubicBezTo>
                    <a:pt x="417" y="4553"/>
                    <a:pt x="415" y="4551"/>
                    <a:pt x="414" y="4551"/>
                  </a:cubicBezTo>
                  <a:cubicBezTo>
                    <a:pt x="409" y="4551"/>
                    <a:pt x="406" y="4560"/>
                    <a:pt x="403" y="4560"/>
                  </a:cubicBezTo>
                  <a:cubicBezTo>
                    <a:pt x="399" y="4549"/>
                    <a:pt x="391" y="4509"/>
                    <a:pt x="393" y="4502"/>
                  </a:cubicBezTo>
                  <a:cubicBezTo>
                    <a:pt x="393" y="4502"/>
                    <a:pt x="394" y="4501"/>
                    <a:pt x="394" y="4501"/>
                  </a:cubicBezTo>
                  <a:cubicBezTo>
                    <a:pt x="398" y="4501"/>
                    <a:pt x="409" y="4528"/>
                    <a:pt x="410" y="4531"/>
                  </a:cubicBezTo>
                  <a:cubicBezTo>
                    <a:pt x="405" y="4517"/>
                    <a:pt x="391" y="4487"/>
                    <a:pt x="393" y="4473"/>
                  </a:cubicBezTo>
                  <a:cubicBezTo>
                    <a:pt x="394" y="4464"/>
                    <a:pt x="404" y="4465"/>
                    <a:pt x="410" y="4463"/>
                  </a:cubicBezTo>
                  <a:cubicBezTo>
                    <a:pt x="397" y="4456"/>
                    <a:pt x="386" y="4452"/>
                    <a:pt x="373" y="4438"/>
                  </a:cubicBezTo>
                  <a:cubicBezTo>
                    <a:pt x="366" y="4432"/>
                    <a:pt x="363" y="4416"/>
                    <a:pt x="358" y="4405"/>
                  </a:cubicBezTo>
                  <a:cubicBezTo>
                    <a:pt x="355" y="4400"/>
                    <a:pt x="344" y="4394"/>
                    <a:pt x="348" y="4384"/>
                  </a:cubicBezTo>
                  <a:cubicBezTo>
                    <a:pt x="348" y="4381"/>
                    <a:pt x="350" y="4380"/>
                    <a:pt x="352" y="4380"/>
                  </a:cubicBezTo>
                  <a:cubicBezTo>
                    <a:pt x="356" y="4380"/>
                    <a:pt x="362" y="4385"/>
                    <a:pt x="366" y="4385"/>
                  </a:cubicBezTo>
                  <a:cubicBezTo>
                    <a:pt x="368" y="4385"/>
                    <a:pt x="369" y="4384"/>
                    <a:pt x="370" y="4383"/>
                  </a:cubicBezTo>
                  <a:cubicBezTo>
                    <a:pt x="375" y="4376"/>
                    <a:pt x="363" y="4357"/>
                    <a:pt x="359" y="4351"/>
                  </a:cubicBezTo>
                  <a:cubicBezTo>
                    <a:pt x="354" y="4344"/>
                    <a:pt x="350" y="4345"/>
                    <a:pt x="346" y="4333"/>
                  </a:cubicBezTo>
                  <a:cubicBezTo>
                    <a:pt x="341" y="4321"/>
                    <a:pt x="337" y="4308"/>
                    <a:pt x="334" y="4294"/>
                  </a:cubicBezTo>
                  <a:cubicBezTo>
                    <a:pt x="333" y="4291"/>
                    <a:pt x="332" y="4288"/>
                    <a:pt x="331" y="4285"/>
                  </a:cubicBezTo>
                  <a:lnTo>
                    <a:pt x="331" y="4285"/>
                  </a:lnTo>
                  <a:cubicBezTo>
                    <a:pt x="330" y="4290"/>
                    <a:pt x="328" y="4298"/>
                    <a:pt x="326" y="4298"/>
                  </a:cubicBezTo>
                  <a:cubicBezTo>
                    <a:pt x="324" y="4298"/>
                    <a:pt x="322" y="4295"/>
                    <a:pt x="320" y="4287"/>
                  </a:cubicBezTo>
                  <a:cubicBezTo>
                    <a:pt x="317" y="4278"/>
                    <a:pt x="319" y="4273"/>
                    <a:pt x="322" y="4273"/>
                  </a:cubicBezTo>
                  <a:cubicBezTo>
                    <a:pt x="325" y="4273"/>
                    <a:pt x="328" y="4277"/>
                    <a:pt x="331" y="4284"/>
                  </a:cubicBezTo>
                  <a:lnTo>
                    <a:pt x="331" y="4284"/>
                  </a:lnTo>
                  <a:cubicBezTo>
                    <a:pt x="323" y="4254"/>
                    <a:pt x="314" y="4217"/>
                    <a:pt x="300" y="4193"/>
                  </a:cubicBezTo>
                  <a:cubicBezTo>
                    <a:pt x="297" y="4187"/>
                    <a:pt x="291" y="4187"/>
                    <a:pt x="291" y="4177"/>
                  </a:cubicBezTo>
                  <a:cubicBezTo>
                    <a:pt x="290" y="4165"/>
                    <a:pt x="295" y="4162"/>
                    <a:pt x="295" y="4149"/>
                  </a:cubicBezTo>
                  <a:cubicBezTo>
                    <a:pt x="293" y="4122"/>
                    <a:pt x="284" y="4083"/>
                    <a:pt x="271" y="4060"/>
                  </a:cubicBezTo>
                  <a:cubicBezTo>
                    <a:pt x="268" y="4054"/>
                    <a:pt x="257" y="4046"/>
                    <a:pt x="257" y="4043"/>
                  </a:cubicBezTo>
                  <a:cubicBezTo>
                    <a:pt x="256" y="4032"/>
                    <a:pt x="270" y="4039"/>
                    <a:pt x="265" y="4023"/>
                  </a:cubicBezTo>
                  <a:cubicBezTo>
                    <a:pt x="265" y="4023"/>
                    <a:pt x="255" y="4021"/>
                    <a:pt x="252" y="4008"/>
                  </a:cubicBezTo>
                  <a:cubicBezTo>
                    <a:pt x="249" y="3998"/>
                    <a:pt x="247" y="3988"/>
                    <a:pt x="242" y="3987"/>
                  </a:cubicBezTo>
                  <a:cubicBezTo>
                    <a:pt x="231" y="3985"/>
                    <a:pt x="230" y="3981"/>
                    <a:pt x="219" y="3965"/>
                  </a:cubicBezTo>
                  <a:cubicBezTo>
                    <a:pt x="220" y="3961"/>
                    <a:pt x="231" y="3946"/>
                    <a:pt x="233" y="3946"/>
                  </a:cubicBezTo>
                  <a:cubicBezTo>
                    <a:pt x="234" y="3946"/>
                    <a:pt x="234" y="3946"/>
                    <a:pt x="234" y="3947"/>
                  </a:cubicBezTo>
                  <a:cubicBezTo>
                    <a:pt x="235" y="3952"/>
                    <a:pt x="233" y="3964"/>
                    <a:pt x="240" y="3972"/>
                  </a:cubicBezTo>
                  <a:cubicBezTo>
                    <a:pt x="241" y="3973"/>
                    <a:pt x="242" y="3974"/>
                    <a:pt x="243" y="3974"/>
                  </a:cubicBezTo>
                  <a:cubicBezTo>
                    <a:pt x="244" y="3974"/>
                    <a:pt x="244" y="3970"/>
                    <a:pt x="244" y="3965"/>
                  </a:cubicBezTo>
                  <a:cubicBezTo>
                    <a:pt x="243" y="3953"/>
                    <a:pt x="227" y="3922"/>
                    <a:pt x="233" y="3910"/>
                  </a:cubicBezTo>
                  <a:cubicBezTo>
                    <a:pt x="234" y="3908"/>
                    <a:pt x="234" y="3903"/>
                    <a:pt x="232" y="3897"/>
                  </a:cubicBezTo>
                  <a:lnTo>
                    <a:pt x="232" y="3897"/>
                  </a:lnTo>
                  <a:cubicBezTo>
                    <a:pt x="231" y="3904"/>
                    <a:pt x="227" y="3912"/>
                    <a:pt x="223" y="3912"/>
                  </a:cubicBezTo>
                  <a:cubicBezTo>
                    <a:pt x="220" y="3912"/>
                    <a:pt x="218" y="3909"/>
                    <a:pt x="216" y="3900"/>
                  </a:cubicBezTo>
                  <a:lnTo>
                    <a:pt x="232" y="3896"/>
                  </a:lnTo>
                  <a:lnTo>
                    <a:pt x="232" y="3896"/>
                  </a:lnTo>
                  <a:cubicBezTo>
                    <a:pt x="232" y="3896"/>
                    <a:pt x="232" y="3897"/>
                    <a:pt x="232" y="3897"/>
                  </a:cubicBezTo>
                  <a:lnTo>
                    <a:pt x="232" y="3897"/>
                  </a:lnTo>
                  <a:cubicBezTo>
                    <a:pt x="232" y="3897"/>
                    <a:pt x="232" y="3896"/>
                    <a:pt x="232" y="3896"/>
                  </a:cubicBezTo>
                  <a:lnTo>
                    <a:pt x="232" y="3896"/>
                  </a:lnTo>
                  <a:lnTo>
                    <a:pt x="232" y="3896"/>
                  </a:lnTo>
                  <a:lnTo>
                    <a:pt x="232" y="3896"/>
                  </a:lnTo>
                  <a:cubicBezTo>
                    <a:pt x="227" y="3875"/>
                    <a:pt x="214" y="3837"/>
                    <a:pt x="210" y="3822"/>
                  </a:cubicBezTo>
                  <a:cubicBezTo>
                    <a:pt x="201" y="3824"/>
                    <a:pt x="204" y="3836"/>
                    <a:pt x="197" y="3838"/>
                  </a:cubicBezTo>
                  <a:cubicBezTo>
                    <a:pt x="193" y="3824"/>
                    <a:pt x="200" y="3809"/>
                    <a:pt x="198" y="3803"/>
                  </a:cubicBezTo>
                  <a:cubicBezTo>
                    <a:pt x="193" y="3792"/>
                    <a:pt x="183" y="3785"/>
                    <a:pt x="176" y="3776"/>
                  </a:cubicBezTo>
                  <a:cubicBezTo>
                    <a:pt x="182" y="3769"/>
                    <a:pt x="200" y="3696"/>
                    <a:pt x="183" y="3696"/>
                  </a:cubicBezTo>
                  <a:cubicBezTo>
                    <a:pt x="183" y="3696"/>
                    <a:pt x="182" y="3696"/>
                    <a:pt x="182" y="3696"/>
                  </a:cubicBezTo>
                  <a:cubicBezTo>
                    <a:pt x="183" y="3704"/>
                    <a:pt x="186" y="3707"/>
                    <a:pt x="188" y="3710"/>
                  </a:cubicBezTo>
                  <a:cubicBezTo>
                    <a:pt x="189" y="3712"/>
                    <a:pt x="188" y="3713"/>
                    <a:pt x="186" y="3713"/>
                  </a:cubicBezTo>
                  <a:cubicBezTo>
                    <a:pt x="183" y="3713"/>
                    <a:pt x="175" y="3709"/>
                    <a:pt x="174" y="3707"/>
                  </a:cubicBezTo>
                  <a:cubicBezTo>
                    <a:pt x="169" y="3702"/>
                    <a:pt x="166" y="3691"/>
                    <a:pt x="165" y="3681"/>
                  </a:cubicBezTo>
                  <a:cubicBezTo>
                    <a:pt x="162" y="3659"/>
                    <a:pt x="181" y="3681"/>
                    <a:pt x="178" y="3655"/>
                  </a:cubicBezTo>
                  <a:cubicBezTo>
                    <a:pt x="176" y="3643"/>
                    <a:pt x="173" y="3626"/>
                    <a:pt x="169" y="3614"/>
                  </a:cubicBezTo>
                  <a:cubicBezTo>
                    <a:pt x="165" y="3600"/>
                    <a:pt x="159" y="3613"/>
                    <a:pt x="155" y="3592"/>
                  </a:cubicBezTo>
                  <a:cubicBezTo>
                    <a:pt x="153" y="3578"/>
                    <a:pt x="150" y="3571"/>
                    <a:pt x="157" y="3569"/>
                  </a:cubicBezTo>
                  <a:cubicBezTo>
                    <a:pt x="159" y="3570"/>
                    <a:pt x="164" y="3576"/>
                    <a:pt x="166" y="3576"/>
                  </a:cubicBezTo>
                  <a:cubicBezTo>
                    <a:pt x="166" y="3576"/>
                    <a:pt x="167" y="3576"/>
                    <a:pt x="167" y="3576"/>
                  </a:cubicBezTo>
                  <a:cubicBezTo>
                    <a:pt x="169" y="3573"/>
                    <a:pt x="135" y="3519"/>
                    <a:pt x="141" y="3509"/>
                  </a:cubicBezTo>
                  <a:cubicBezTo>
                    <a:pt x="147" y="3500"/>
                    <a:pt x="155" y="3505"/>
                    <a:pt x="152" y="3482"/>
                  </a:cubicBezTo>
                  <a:cubicBezTo>
                    <a:pt x="151" y="3476"/>
                    <a:pt x="146" y="3452"/>
                    <a:pt x="143" y="3447"/>
                  </a:cubicBezTo>
                  <a:lnTo>
                    <a:pt x="143" y="3447"/>
                  </a:lnTo>
                  <a:cubicBezTo>
                    <a:pt x="145" y="3450"/>
                    <a:pt x="138" y="3483"/>
                    <a:pt x="135" y="3483"/>
                  </a:cubicBezTo>
                  <a:cubicBezTo>
                    <a:pt x="135" y="3483"/>
                    <a:pt x="134" y="3482"/>
                    <a:pt x="134" y="3478"/>
                  </a:cubicBezTo>
                  <a:cubicBezTo>
                    <a:pt x="132" y="3460"/>
                    <a:pt x="132" y="3444"/>
                    <a:pt x="129" y="3427"/>
                  </a:cubicBezTo>
                  <a:lnTo>
                    <a:pt x="125" y="3399"/>
                  </a:lnTo>
                  <a:cubicBezTo>
                    <a:pt x="125" y="3392"/>
                    <a:pt x="124" y="3390"/>
                    <a:pt x="121" y="3390"/>
                  </a:cubicBezTo>
                  <a:cubicBezTo>
                    <a:pt x="121" y="3388"/>
                    <a:pt x="121" y="3388"/>
                    <a:pt x="122" y="3388"/>
                  </a:cubicBezTo>
                  <a:cubicBezTo>
                    <a:pt x="125" y="3388"/>
                    <a:pt x="134" y="3393"/>
                    <a:pt x="136" y="3393"/>
                  </a:cubicBezTo>
                  <a:cubicBezTo>
                    <a:pt x="136" y="3393"/>
                    <a:pt x="136" y="3393"/>
                    <a:pt x="136" y="3393"/>
                  </a:cubicBezTo>
                  <a:cubicBezTo>
                    <a:pt x="141" y="3389"/>
                    <a:pt x="132" y="3373"/>
                    <a:pt x="130" y="3370"/>
                  </a:cubicBezTo>
                  <a:cubicBezTo>
                    <a:pt x="127" y="3365"/>
                    <a:pt x="118" y="3357"/>
                    <a:pt x="119" y="3346"/>
                  </a:cubicBezTo>
                  <a:cubicBezTo>
                    <a:pt x="120" y="3340"/>
                    <a:pt x="122" y="3340"/>
                    <a:pt x="125" y="3340"/>
                  </a:cubicBezTo>
                  <a:cubicBezTo>
                    <a:pt x="125" y="3340"/>
                    <a:pt x="126" y="3340"/>
                    <a:pt x="126" y="3340"/>
                  </a:cubicBezTo>
                  <a:cubicBezTo>
                    <a:pt x="128" y="3340"/>
                    <a:pt x="129" y="3340"/>
                    <a:pt x="130" y="3338"/>
                  </a:cubicBezTo>
                  <a:lnTo>
                    <a:pt x="130" y="3338"/>
                  </a:lnTo>
                  <a:cubicBezTo>
                    <a:pt x="130" y="3339"/>
                    <a:pt x="129" y="3339"/>
                    <a:pt x="129" y="3339"/>
                  </a:cubicBezTo>
                  <a:cubicBezTo>
                    <a:pt x="124" y="3339"/>
                    <a:pt x="111" y="3308"/>
                    <a:pt x="108" y="3300"/>
                  </a:cubicBezTo>
                  <a:cubicBezTo>
                    <a:pt x="106" y="3290"/>
                    <a:pt x="103" y="3279"/>
                    <a:pt x="103" y="3268"/>
                  </a:cubicBezTo>
                  <a:cubicBezTo>
                    <a:pt x="103" y="3260"/>
                    <a:pt x="107" y="3264"/>
                    <a:pt x="107" y="3255"/>
                  </a:cubicBezTo>
                  <a:cubicBezTo>
                    <a:pt x="107" y="3247"/>
                    <a:pt x="104" y="3213"/>
                    <a:pt x="99" y="3213"/>
                  </a:cubicBezTo>
                  <a:cubicBezTo>
                    <a:pt x="93" y="3212"/>
                    <a:pt x="91" y="3210"/>
                    <a:pt x="89" y="3197"/>
                  </a:cubicBezTo>
                  <a:cubicBezTo>
                    <a:pt x="89" y="3197"/>
                    <a:pt x="86" y="3178"/>
                    <a:pt x="88" y="3178"/>
                  </a:cubicBezTo>
                  <a:lnTo>
                    <a:pt x="88" y="3178"/>
                  </a:lnTo>
                  <a:cubicBezTo>
                    <a:pt x="90" y="3178"/>
                    <a:pt x="99" y="3196"/>
                    <a:pt x="104" y="3196"/>
                  </a:cubicBezTo>
                  <a:cubicBezTo>
                    <a:pt x="105" y="3196"/>
                    <a:pt x="107" y="3193"/>
                    <a:pt x="107" y="3187"/>
                  </a:cubicBezTo>
                  <a:cubicBezTo>
                    <a:pt x="107" y="3168"/>
                    <a:pt x="94" y="3161"/>
                    <a:pt x="97" y="3141"/>
                  </a:cubicBezTo>
                  <a:cubicBezTo>
                    <a:pt x="100" y="3118"/>
                    <a:pt x="93" y="3104"/>
                    <a:pt x="87" y="3087"/>
                  </a:cubicBezTo>
                  <a:cubicBezTo>
                    <a:pt x="82" y="3074"/>
                    <a:pt x="85" y="3076"/>
                    <a:pt x="86" y="3069"/>
                  </a:cubicBezTo>
                  <a:cubicBezTo>
                    <a:pt x="86" y="3062"/>
                    <a:pt x="81" y="3051"/>
                    <a:pt x="80" y="3045"/>
                  </a:cubicBezTo>
                  <a:cubicBezTo>
                    <a:pt x="75" y="3040"/>
                    <a:pt x="64" y="3015"/>
                    <a:pt x="73" y="3008"/>
                  </a:cubicBezTo>
                  <a:cubicBezTo>
                    <a:pt x="76" y="3006"/>
                    <a:pt x="96" y="2994"/>
                    <a:pt x="84" y="2982"/>
                  </a:cubicBezTo>
                  <a:cubicBezTo>
                    <a:pt x="78" y="2976"/>
                    <a:pt x="74" y="2978"/>
                    <a:pt x="73" y="2960"/>
                  </a:cubicBezTo>
                  <a:cubicBezTo>
                    <a:pt x="73" y="2952"/>
                    <a:pt x="80" y="2957"/>
                    <a:pt x="81" y="2952"/>
                  </a:cubicBezTo>
                  <a:cubicBezTo>
                    <a:pt x="84" y="2947"/>
                    <a:pt x="82" y="2936"/>
                    <a:pt x="81" y="2929"/>
                  </a:cubicBezTo>
                  <a:lnTo>
                    <a:pt x="70" y="2930"/>
                  </a:lnTo>
                  <a:cubicBezTo>
                    <a:pt x="69" y="2936"/>
                    <a:pt x="68" y="2946"/>
                    <a:pt x="66" y="2949"/>
                  </a:cubicBezTo>
                  <a:cubicBezTo>
                    <a:pt x="65" y="2949"/>
                    <a:pt x="65" y="2949"/>
                    <a:pt x="64" y="2949"/>
                  </a:cubicBezTo>
                  <a:cubicBezTo>
                    <a:pt x="59" y="2949"/>
                    <a:pt x="58" y="2922"/>
                    <a:pt x="58" y="2917"/>
                  </a:cubicBezTo>
                  <a:cubicBezTo>
                    <a:pt x="56" y="2896"/>
                    <a:pt x="63" y="2906"/>
                    <a:pt x="66" y="2888"/>
                  </a:cubicBezTo>
                  <a:cubicBezTo>
                    <a:pt x="66" y="2884"/>
                    <a:pt x="69" y="2856"/>
                    <a:pt x="67" y="2853"/>
                  </a:cubicBezTo>
                  <a:cubicBezTo>
                    <a:pt x="62" y="2846"/>
                    <a:pt x="59" y="2855"/>
                    <a:pt x="56" y="2836"/>
                  </a:cubicBezTo>
                  <a:cubicBezTo>
                    <a:pt x="55" y="2827"/>
                    <a:pt x="56" y="2817"/>
                    <a:pt x="52" y="2813"/>
                  </a:cubicBezTo>
                  <a:cubicBezTo>
                    <a:pt x="44" y="2804"/>
                    <a:pt x="45" y="2743"/>
                    <a:pt x="46" y="2728"/>
                  </a:cubicBezTo>
                  <a:cubicBezTo>
                    <a:pt x="46" y="2711"/>
                    <a:pt x="48" y="2715"/>
                    <a:pt x="53" y="2710"/>
                  </a:cubicBezTo>
                  <a:cubicBezTo>
                    <a:pt x="58" y="2704"/>
                    <a:pt x="56" y="2681"/>
                    <a:pt x="55" y="2671"/>
                  </a:cubicBezTo>
                  <a:cubicBezTo>
                    <a:pt x="58" y="2660"/>
                    <a:pt x="59" y="2640"/>
                    <a:pt x="52" y="2634"/>
                  </a:cubicBezTo>
                  <a:cubicBezTo>
                    <a:pt x="47" y="2630"/>
                    <a:pt x="48" y="2622"/>
                    <a:pt x="48" y="2611"/>
                  </a:cubicBezTo>
                  <a:cubicBezTo>
                    <a:pt x="48" y="2604"/>
                    <a:pt x="44" y="2602"/>
                    <a:pt x="43" y="2593"/>
                  </a:cubicBezTo>
                  <a:cubicBezTo>
                    <a:pt x="41" y="2576"/>
                    <a:pt x="43" y="2566"/>
                    <a:pt x="43" y="2551"/>
                  </a:cubicBezTo>
                  <a:cubicBezTo>
                    <a:pt x="43" y="2537"/>
                    <a:pt x="25" y="2504"/>
                    <a:pt x="18" y="2504"/>
                  </a:cubicBezTo>
                  <a:cubicBezTo>
                    <a:pt x="17" y="2504"/>
                    <a:pt x="16" y="2505"/>
                    <a:pt x="15" y="2507"/>
                  </a:cubicBezTo>
                  <a:cubicBezTo>
                    <a:pt x="15" y="2507"/>
                    <a:pt x="15" y="2507"/>
                    <a:pt x="15" y="2507"/>
                  </a:cubicBezTo>
                  <a:cubicBezTo>
                    <a:pt x="16" y="2507"/>
                    <a:pt x="18" y="2525"/>
                    <a:pt x="18" y="2527"/>
                  </a:cubicBezTo>
                  <a:cubicBezTo>
                    <a:pt x="17" y="2537"/>
                    <a:pt x="16" y="2548"/>
                    <a:pt x="13" y="2555"/>
                  </a:cubicBezTo>
                  <a:cubicBezTo>
                    <a:pt x="9" y="2577"/>
                    <a:pt x="7" y="2601"/>
                    <a:pt x="10" y="2625"/>
                  </a:cubicBezTo>
                  <a:cubicBezTo>
                    <a:pt x="11" y="2642"/>
                    <a:pt x="24" y="2626"/>
                    <a:pt x="26" y="2648"/>
                  </a:cubicBezTo>
                  <a:cubicBezTo>
                    <a:pt x="28" y="2663"/>
                    <a:pt x="25" y="2674"/>
                    <a:pt x="22" y="2685"/>
                  </a:cubicBezTo>
                  <a:cubicBezTo>
                    <a:pt x="17" y="2685"/>
                    <a:pt x="17" y="2686"/>
                    <a:pt x="17" y="2698"/>
                  </a:cubicBezTo>
                  <a:cubicBezTo>
                    <a:pt x="17" y="2710"/>
                    <a:pt x="17" y="2711"/>
                    <a:pt x="19" y="2711"/>
                  </a:cubicBezTo>
                  <a:cubicBezTo>
                    <a:pt x="19" y="2711"/>
                    <a:pt x="20" y="2711"/>
                    <a:pt x="20" y="2711"/>
                  </a:cubicBezTo>
                  <a:cubicBezTo>
                    <a:pt x="21" y="2711"/>
                    <a:pt x="23" y="2711"/>
                    <a:pt x="24" y="2712"/>
                  </a:cubicBezTo>
                  <a:cubicBezTo>
                    <a:pt x="28" y="2715"/>
                    <a:pt x="31" y="2729"/>
                    <a:pt x="28" y="2735"/>
                  </a:cubicBezTo>
                  <a:cubicBezTo>
                    <a:pt x="27" y="2739"/>
                    <a:pt x="25" y="2740"/>
                    <a:pt x="23" y="2740"/>
                  </a:cubicBezTo>
                  <a:cubicBezTo>
                    <a:pt x="21" y="2740"/>
                    <a:pt x="19" y="2739"/>
                    <a:pt x="17" y="2739"/>
                  </a:cubicBezTo>
                  <a:cubicBezTo>
                    <a:pt x="14" y="2739"/>
                    <a:pt x="12" y="2741"/>
                    <a:pt x="12" y="2754"/>
                  </a:cubicBezTo>
                  <a:cubicBezTo>
                    <a:pt x="13" y="2765"/>
                    <a:pt x="19" y="2789"/>
                    <a:pt x="24" y="2789"/>
                  </a:cubicBezTo>
                  <a:cubicBezTo>
                    <a:pt x="26" y="2794"/>
                    <a:pt x="25" y="2803"/>
                    <a:pt x="26" y="2809"/>
                  </a:cubicBezTo>
                  <a:cubicBezTo>
                    <a:pt x="27" y="2816"/>
                    <a:pt x="42" y="2870"/>
                    <a:pt x="40" y="2874"/>
                  </a:cubicBezTo>
                  <a:cubicBezTo>
                    <a:pt x="40" y="2875"/>
                    <a:pt x="39" y="2876"/>
                    <a:pt x="38" y="2876"/>
                  </a:cubicBezTo>
                  <a:cubicBezTo>
                    <a:pt x="33" y="2876"/>
                    <a:pt x="22" y="2848"/>
                    <a:pt x="19" y="2848"/>
                  </a:cubicBezTo>
                  <a:lnTo>
                    <a:pt x="19" y="2848"/>
                  </a:lnTo>
                  <a:cubicBezTo>
                    <a:pt x="24" y="2848"/>
                    <a:pt x="34" y="2916"/>
                    <a:pt x="38" y="2924"/>
                  </a:cubicBezTo>
                  <a:cubicBezTo>
                    <a:pt x="44" y="2935"/>
                    <a:pt x="43" y="2945"/>
                    <a:pt x="38" y="2957"/>
                  </a:cubicBezTo>
                  <a:cubicBezTo>
                    <a:pt x="32" y="2977"/>
                    <a:pt x="40" y="2974"/>
                    <a:pt x="41" y="2986"/>
                  </a:cubicBezTo>
                  <a:cubicBezTo>
                    <a:pt x="43" y="3000"/>
                    <a:pt x="44" y="3004"/>
                    <a:pt x="41" y="3014"/>
                  </a:cubicBezTo>
                  <a:cubicBezTo>
                    <a:pt x="39" y="3018"/>
                    <a:pt x="39" y="3021"/>
                    <a:pt x="40" y="3027"/>
                  </a:cubicBezTo>
                  <a:cubicBezTo>
                    <a:pt x="41" y="3033"/>
                    <a:pt x="45" y="3038"/>
                    <a:pt x="48" y="3038"/>
                  </a:cubicBezTo>
                  <a:cubicBezTo>
                    <a:pt x="49" y="3038"/>
                    <a:pt x="51" y="3037"/>
                    <a:pt x="52" y="3034"/>
                  </a:cubicBezTo>
                  <a:cubicBezTo>
                    <a:pt x="53" y="3033"/>
                    <a:pt x="55" y="3031"/>
                    <a:pt x="57" y="3031"/>
                  </a:cubicBezTo>
                  <a:cubicBezTo>
                    <a:pt x="59" y="3031"/>
                    <a:pt x="61" y="3034"/>
                    <a:pt x="60" y="3042"/>
                  </a:cubicBezTo>
                  <a:cubicBezTo>
                    <a:pt x="59" y="3055"/>
                    <a:pt x="52" y="3058"/>
                    <a:pt x="52" y="3072"/>
                  </a:cubicBezTo>
                  <a:cubicBezTo>
                    <a:pt x="51" y="3085"/>
                    <a:pt x="55" y="3100"/>
                    <a:pt x="59" y="3111"/>
                  </a:cubicBezTo>
                  <a:cubicBezTo>
                    <a:pt x="59" y="3122"/>
                    <a:pt x="60" y="3131"/>
                    <a:pt x="59" y="3141"/>
                  </a:cubicBezTo>
                  <a:cubicBezTo>
                    <a:pt x="57" y="3144"/>
                    <a:pt x="56" y="3147"/>
                    <a:pt x="57" y="3151"/>
                  </a:cubicBezTo>
                  <a:cubicBezTo>
                    <a:pt x="59" y="3168"/>
                    <a:pt x="63" y="3163"/>
                    <a:pt x="65" y="3179"/>
                  </a:cubicBezTo>
                  <a:cubicBezTo>
                    <a:pt x="66" y="3191"/>
                    <a:pt x="64" y="3199"/>
                    <a:pt x="65" y="3209"/>
                  </a:cubicBezTo>
                  <a:cubicBezTo>
                    <a:pt x="65" y="3234"/>
                    <a:pt x="73" y="3266"/>
                    <a:pt x="82" y="3286"/>
                  </a:cubicBezTo>
                  <a:cubicBezTo>
                    <a:pt x="89" y="3300"/>
                    <a:pt x="91" y="3304"/>
                    <a:pt x="82" y="3305"/>
                  </a:cubicBezTo>
                  <a:cubicBezTo>
                    <a:pt x="80" y="3302"/>
                    <a:pt x="79" y="3301"/>
                    <a:pt x="78" y="3301"/>
                  </a:cubicBezTo>
                  <a:lnTo>
                    <a:pt x="78" y="3301"/>
                  </a:lnTo>
                  <a:cubicBezTo>
                    <a:pt x="75" y="3301"/>
                    <a:pt x="77" y="3313"/>
                    <a:pt x="79" y="3319"/>
                  </a:cubicBezTo>
                  <a:cubicBezTo>
                    <a:pt x="80" y="3333"/>
                    <a:pt x="82" y="3350"/>
                    <a:pt x="86" y="3363"/>
                  </a:cubicBezTo>
                  <a:cubicBezTo>
                    <a:pt x="90" y="3372"/>
                    <a:pt x="96" y="3379"/>
                    <a:pt x="96" y="3395"/>
                  </a:cubicBezTo>
                  <a:cubicBezTo>
                    <a:pt x="86" y="3396"/>
                    <a:pt x="95" y="3432"/>
                    <a:pt x="98" y="3443"/>
                  </a:cubicBezTo>
                  <a:cubicBezTo>
                    <a:pt x="101" y="3454"/>
                    <a:pt x="118" y="3469"/>
                    <a:pt x="115" y="3475"/>
                  </a:cubicBezTo>
                  <a:cubicBezTo>
                    <a:pt x="109" y="3489"/>
                    <a:pt x="107" y="3493"/>
                    <a:pt x="110" y="3516"/>
                  </a:cubicBezTo>
                  <a:cubicBezTo>
                    <a:pt x="114" y="3551"/>
                    <a:pt x="120" y="3587"/>
                    <a:pt x="127" y="3621"/>
                  </a:cubicBezTo>
                  <a:cubicBezTo>
                    <a:pt x="129" y="3633"/>
                    <a:pt x="134" y="3646"/>
                    <a:pt x="138" y="3657"/>
                  </a:cubicBezTo>
                  <a:cubicBezTo>
                    <a:pt x="141" y="3664"/>
                    <a:pt x="146" y="3669"/>
                    <a:pt x="147" y="3675"/>
                  </a:cubicBezTo>
                  <a:cubicBezTo>
                    <a:pt x="149" y="3685"/>
                    <a:pt x="143" y="3695"/>
                    <a:pt x="142" y="3702"/>
                  </a:cubicBezTo>
                  <a:cubicBezTo>
                    <a:pt x="142" y="3713"/>
                    <a:pt x="143" y="3725"/>
                    <a:pt x="145" y="3737"/>
                  </a:cubicBezTo>
                  <a:cubicBezTo>
                    <a:pt x="147" y="3752"/>
                    <a:pt x="151" y="3765"/>
                    <a:pt x="159" y="3765"/>
                  </a:cubicBezTo>
                  <a:cubicBezTo>
                    <a:pt x="159" y="3765"/>
                    <a:pt x="159" y="3765"/>
                    <a:pt x="160" y="3765"/>
                  </a:cubicBezTo>
                  <a:lnTo>
                    <a:pt x="160" y="3765"/>
                  </a:lnTo>
                  <a:cubicBezTo>
                    <a:pt x="154" y="3767"/>
                    <a:pt x="171" y="3800"/>
                    <a:pt x="175" y="3807"/>
                  </a:cubicBezTo>
                  <a:cubicBezTo>
                    <a:pt x="176" y="3812"/>
                    <a:pt x="171" y="3833"/>
                    <a:pt x="172" y="3843"/>
                  </a:cubicBezTo>
                  <a:cubicBezTo>
                    <a:pt x="173" y="3856"/>
                    <a:pt x="176" y="3874"/>
                    <a:pt x="182" y="3887"/>
                  </a:cubicBezTo>
                  <a:cubicBezTo>
                    <a:pt x="184" y="3892"/>
                    <a:pt x="186" y="3894"/>
                    <a:pt x="188" y="3894"/>
                  </a:cubicBezTo>
                  <a:cubicBezTo>
                    <a:pt x="191" y="3894"/>
                    <a:pt x="194" y="3892"/>
                    <a:pt x="197" y="3891"/>
                  </a:cubicBezTo>
                  <a:cubicBezTo>
                    <a:pt x="197" y="3896"/>
                    <a:pt x="202" y="3910"/>
                    <a:pt x="202" y="3916"/>
                  </a:cubicBezTo>
                  <a:cubicBezTo>
                    <a:pt x="201" y="3916"/>
                    <a:pt x="201" y="3916"/>
                    <a:pt x="201" y="3916"/>
                  </a:cubicBezTo>
                  <a:cubicBezTo>
                    <a:pt x="200" y="3916"/>
                    <a:pt x="199" y="3917"/>
                    <a:pt x="197" y="3919"/>
                  </a:cubicBezTo>
                  <a:cubicBezTo>
                    <a:pt x="197" y="3922"/>
                    <a:pt x="200" y="3935"/>
                    <a:pt x="202" y="3939"/>
                  </a:cubicBezTo>
                  <a:cubicBezTo>
                    <a:pt x="203" y="3944"/>
                    <a:pt x="198" y="3948"/>
                    <a:pt x="199" y="3955"/>
                  </a:cubicBezTo>
                  <a:cubicBezTo>
                    <a:pt x="200" y="3964"/>
                    <a:pt x="202" y="3972"/>
                    <a:pt x="204" y="3981"/>
                  </a:cubicBezTo>
                  <a:cubicBezTo>
                    <a:pt x="212" y="4006"/>
                    <a:pt x="219" y="4016"/>
                    <a:pt x="230" y="4035"/>
                  </a:cubicBezTo>
                  <a:cubicBezTo>
                    <a:pt x="245" y="4060"/>
                    <a:pt x="236" y="4055"/>
                    <a:pt x="227" y="4057"/>
                  </a:cubicBezTo>
                  <a:cubicBezTo>
                    <a:pt x="227" y="4057"/>
                    <a:pt x="227" y="4057"/>
                    <a:pt x="227" y="4057"/>
                  </a:cubicBezTo>
                  <a:cubicBezTo>
                    <a:pt x="232" y="4057"/>
                    <a:pt x="232" y="4073"/>
                    <a:pt x="238" y="4079"/>
                  </a:cubicBezTo>
                  <a:cubicBezTo>
                    <a:pt x="239" y="4080"/>
                    <a:pt x="246" y="4079"/>
                    <a:pt x="246" y="4081"/>
                  </a:cubicBezTo>
                  <a:cubicBezTo>
                    <a:pt x="250" y="4092"/>
                    <a:pt x="241" y="4091"/>
                    <a:pt x="244" y="4101"/>
                  </a:cubicBezTo>
                  <a:cubicBezTo>
                    <a:pt x="247" y="4115"/>
                    <a:pt x="258" y="4122"/>
                    <a:pt x="263" y="4133"/>
                  </a:cubicBezTo>
                  <a:cubicBezTo>
                    <a:pt x="267" y="4142"/>
                    <a:pt x="267" y="4145"/>
                    <a:pt x="266" y="4145"/>
                  </a:cubicBezTo>
                  <a:cubicBezTo>
                    <a:pt x="264" y="4145"/>
                    <a:pt x="260" y="4139"/>
                    <a:pt x="257" y="4136"/>
                  </a:cubicBezTo>
                  <a:cubicBezTo>
                    <a:pt x="254" y="4132"/>
                    <a:pt x="252" y="4130"/>
                    <a:pt x="250" y="4130"/>
                  </a:cubicBezTo>
                  <a:cubicBezTo>
                    <a:pt x="246" y="4130"/>
                    <a:pt x="243" y="4136"/>
                    <a:pt x="248" y="4147"/>
                  </a:cubicBezTo>
                  <a:cubicBezTo>
                    <a:pt x="255" y="4162"/>
                    <a:pt x="265" y="4179"/>
                    <a:pt x="273" y="4179"/>
                  </a:cubicBezTo>
                  <a:cubicBezTo>
                    <a:pt x="273" y="4179"/>
                    <a:pt x="273" y="4179"/>
                    <a:pt x="274" y="4178"/>
                  </a:cubicBezTo>
                  <a:lnTo>
                    <a:pt x="274" y="4178"/>
                  </a:lnTo>
                  <a:cubicBezTo>
                    <a:pt x="255" y="4185"/>
                    <a:pt x="307" y="4291"/>
                    <a:pt x="293" y="4294"/>
                  </a:cubicBezTo>
                  <a:cubicBezTo>
                    <a:pt x="290" y="4319"/>
                    <a:pt x="307" y="4335"/>
                    <a:pt x="316" y="4358"/>
                  </a:cubicBezTo>
                  <a:cubicBezTo>
                    <a:pt x="322" y="4376"/>
                    <a:pt x="327" y="4393"/>
                    <a:pt x="333" y="4411"/>
                  </a:cubicBezTo>
                  <a:cubicBezTo>
                    <a:pt x="339" y="4436"/>
                    <a:pt x="354" y="4456"/>
                    <a:pt x="361" y="4477"/>
                  </a:cubicBezTo>
                  <a:cubicBezTo>
                    <a:pt x="368" y="4494"/>
                    <a:pt x="363" y="4501"/>
                    <a:pt x="372" y="4523"/>
                  </a:cubicBezTo>
                  <a:cubicBezTo>
                    <a:pt x="375" y="4531"/>
                    <a:pt x="380" y="4545"/>
                    <a:pt x="385" y="4550"/>
                  </a:cubicBezTo>
                  <a:cubicBezTo>
                    <a:pt x="388" y="4552"/>
                    <a:pt x="391" y="4549"/>
                    <a:pt x="393" y="4555"/>
                  </a:cubicBezTo>
                  <a:cubicBezTo>
                    <a:pt x="399" y="4573"/>
                    <a:pt x="389" y="4578"/>
                    <a:pt x="383" y="4580"/>
                  </a:cubicBezTo>
                  <a:cubicBezTo>
                    <a:pt x="383" y="4580"/>
                    <a:pt x="384" y="4580"/>
                    <a:pt x="384" y="4580"/>
                  </a:cubicBezTo>
                  <a:cubicBezTo>
                    <a:pt x="396" y="4580"/>
                    <a:pt x="442" y="4722"/>
                    <a:pt x="448" y="4741"/>
                  </a:cubicBezTo>
                  <a:cubicBezTo>
                    <a:pt x="455" y="4761"/>
                    <a:pt x="458" y="4786"/>
                    <a:pt x="465" y="4804"/>
                  </a:cubicBezTo>
                  <a:cubicBezTo>
                    <a:pt x="472" y="4823"/>
                    <a:pt x="484" y="4839"/>
                    <a:pt x="494" y="4854"/>
                  </a:cubicBezTo>
                  <a:cubicBezTo>
                    <a:pt x="497" y="4858"/>
                    <a:pt x="510" y="4868"/>
                    <a:pt x="514" y="4868"/>
                  </a:cubicBezTo>
                  <a:cubicBezTo>
                    <a:pt x="515" y="4868"/>
                    <a:pt x="515" y="4868"/>
                    <a:pt x="514" y="4865"/>
                  </a:cubicBezTo>
                  <a:lnTo>
                    <a:pt x="514" y="4865"/>
                  </a:lnTo>
                  <a:cubicBezTo>
                    <a:pt x="520" y="4879"/>
                    <a:pt x="500" y="4876"/>
                    <a:pt x="515" y="4895"/>
                  </a:cubicBezTo>
                  <a:cubicBezTo>
                    <a:pt x="517" y="4898"/>
                    <a:pt x="534" y="4915"/>
                    <a:pt x="534" y="4921"/>
                  </a:cubicBezTo>
                  <a:cubicBezTo>
                    <a:pt x="534" y="4922"/>
                    <a:pt x="533" y="4922"/>
                    <a:pt x="533" y="4922"/>
                  </a:cubicBezTo>
                  <a:cubicBezTo>
                    <a:pt x="531" y="4922"/>
                    <a:pt x="524" y="4918"/>
                    <a:pt x="520" y="4918"/>
                  </a:cubicBezTo>
                  <a:cubicBezTo>
                    <a:pt x="518" y="4918"/>
                    <a:pt x="517" y="4919"/>
                    <a:pt x="520" y="4923"/>
                  </a:cubicBezTo>
                  <a:cubicBezTo>
                    <a:pt x="528" y="4937"/>
                    <a:pt x="543" y="4961"/>
                    <a:pt x="552" y="4961"/>
                  </a:cubicBezTo>
                  <a:cubicBezTo>
                    <a:pt x="552" y="4961"/>
                    <a:pt x="552" y="4961"/>
                    <a:pt x="553" y="4961"/>
                  </a:cubicBezTo>
                  <a:cubicBezTo>
                    <a:pt x="558" y="4969"/>
                    <a:pt x="554" y="4984"/>
                    <a:pt x="553" y="4989"/>
                  </a:cubicBezTo>
                  <a:cubicBezTo>
                    <a:pt x="554" y="4991"/>
                    <a:pt x="560" y="5024"/>
                    <a:pt x="562" y="5025"/>
                  </a:cubicBezTo>
                  <a:cubicBezTo>
                    <a:pt x="568" y="5029"/>
                    <a:pt x="575" y="5023"/>
                    <a:pt x="584" y="5039"/>
                  </a:cubicBezTo>
                  <a:cubicBezTo>
                    <a:pt x="590" y="5051"/>
                    <a:pt x="590" y="5062"/>
                    <a:pt x="597" y="5075"/>
                  </a:cubicBezTo>
                  <a:cubicBezTo>
                    <a:pt x="605" y="5088"/>
                    <a:pt x="609" y="5088"/>
                    <a:pt x="615" y="5103"/>
                  </a:cubicBezTo>
                  <a:cubicBezTo>
                    <a:pt x="623" y="5120"/>
                    <a:pt x="618" y="5127"/>
                    <a:pt x="625" y="5146"/>
                  </a:cubicBezTo>
                  <a:cubicBezTo>
                    <a:pt x="629" y="5157"/>
                    <a:pt x="638" y="5175"/>
                    <a:pt x="645" y="5175"/>
                  </a:cubicBezTo>
                  <a:cubicBezTo>
                    <a:pt x="645" y="5175"/>
                    <a:pt x="646" y="5175"/>
                    <a:pt x="646" y="5175"/>
                  </a:cubicBezTo>
                  <a:cubicBezTo>
                    <a:pt x="646" y="5178"/>
                    <a:pt x="649" y="5206"/>
                    <a:pt x="651" y="5206"/>
                  </a:cubicBezTo>
                  <a:cubicBezTo>
                    <a:pt x="651" y="5206"/>
                    <a:pt x="651" y="5206"/>
                    <a:pt x="651" y="5206"/>
                  </a:cubicBezTo>
                  <a:cubicBezTo>
                    <a:pt x="653" y="5204"/>
                    <a:pt x="654" y="5195"/>
                    <a:pt x="657" y="5195"/>
                  </a:cubicBezTo>
                  <a:cubicBezTo>
                    <a:pt x="659" y="5195"/>
                    <a:pt x="661" y="5197"/>
                    <a:pt x="665" y="5204"/>
                  </a:cubicBezTo>
                  <a:cubicBezTo>
                    <a:pt x="670" y="5214"/>
                    <a:pt x="668" y="5221"/>
                    <a:pt x="671" y="5230"/>
                  </a:cubicBezTo>
                  <a:cubicBezTo>
                    <a:pt x="678" y="5250"/>
                    <a:pt x="695" y="5284"/>
                    <a:pt x="707" y="5290"/>
                  </a:cubicBezTo>
                  <a:lnTo>
                    <a:pt x="707" y="5290"/>
                  </a:lnTo>
                  <a:cubicBezTo>
                    <a:pt x="707" y="5290"/>
                    <a:pt x="707" y="5290"/>
                    <a:pt x="706" y="5290"/>
                  </a:cubicBezTo>
                  <a:lnTo>
                    <a:pt x="706" y="5290"/>
                  </a:lnTo>
                  <a:cubicBezTo>
                    <a:pt x="701" y="5290"/>
                    <a:pt x="709" y="5322"/>
                    <a:pt x="713" y="5330"/>
                  </a:cubicBezTo>
                  <a:cubicBezTo>
                    <a:pt x="713" y="5330"/>
                    <a:pt x="714" y="5329"/>
                    <a:pt x="715" y="5329"/>
                  </a:cubicBezTo>
                  <a:cubicBezTo>
                    <a:pt x="720" y="5329"/>
                    <a:pt x="724" y="5339"/>
                    <a:pt x="730" y="5350"/>
                  </a:cubicBezTo>
                  <a:cubicBezTo>
                    <a:pt x="737" y="5365"/>
                    <a:pt x="733" y="5358"/>
                    <a:pt x="740" y="5361"/>
                  </a:cubicBezTo>
                  <a:cubicBezTo>
                    <a:pt x="749" y="5365"/>
                    <a:pt x="758" y="5404"/>
                    <a:pt x="763" y="5415"/>
                  </a:cubicBezTo>
                  <a:cubicBezTo>
                    <a:pt x="767" y="5423"/>
                    <a:pt x="772" y="5423"/>
                    <a:pt x="777" y="5432"/>
                  </a:cubicBezTo>
                  <a:cubicBezTo>
                    <a:pt x="786" y="5445"/>
                    <a:pt x="793" y="5461"/>
                    <a:pt x="801" y="5475"/>
                  </a:cubicBezTo>
                  <a:cubicBezTo>
                    <a:pt x="815" y="5502"/>
                    <a:pt x="824" y="5516"/>
                    <a:pt x="842" y="5523"/>
                  </a:cubicBezTo>
                  <a:cubicBezTo>
                    <a:pt x="837" y="5522"/>
                    <a:pt x="830" y="5517"/>
                    <a:pt x="825" y="5517"/>
                  </a:cubicBezTo>
                  <a:cubicBezTo>
                    <a:pt x="824" y="5517"/>
                    <a:pt x="823" y="5518"/>
                    <a:pt x="823" y="5519"/>
                  </a:cubicBezTo>
                  <a:cubicBezTo>
                    <a:pt x="819" y="5524"/>
                    <a:pt x="832" y="5536"/>
                    <a:pt x="836" y="5539"/>
                  </a:cubicBezTo>
                  <a:cubicBezTo>
                    <a:pt x="854" y="5551"/>
                    <a:pt x="858" y="5563"/>
                    <a:pt x="854" y="5580"/>
                  </a:cubicBezTo>
                  <a:cubicBezTo>
                    <a:pt x="851" y="5591"/>
                    <a:pt x="893" y="5602"/>
                    <a:pt x="881" y="5609"/>
                  </a:cubicBezTo>
                  <a:cubicBezTo>
                    <a:pt x="873" y="5613"/>
                    <a:pt x="897" y="5652"/>
                    <a:pt x="909" y="5652"/>
                  </a:cubicBezTo>
                  <a:cubicBezTo>
                    <a:pt x="909" y="5652"/>
                    <a:pt x="910" y="5652"/>
                    <a:pt x="911" y="5651"/>
                  </a:cubicBezTo>
                  <a:lnTo>
                    <a:pt x="911" y="5651"/>
                  </a:lnTo>
                  <a:cubicBezTo>
                    <a:pt x="906" y="5654"/>
                    <a:pt x="908" y="5662"/>
                    <a:pt x="911" y="5671"/>
                  </a:cubicBezTo>
                  <a:cubicBezTo>
                    <a:pt x="912" y="5677"/>
                    <a:pt x="919" y="5681"/>
                    <a:pt x="923" y="5689"/>
                  </a:cubicBezTo>
                  <a:cubicBezTo>
                    <a:pt x="930" y="5701"/>
                    <a:pt x="931" y="5708"/>
                    <a:pt x="938" y="5721"/>
                  </a:cubicBezTo>
                  <a:cubicBezTo>
                    <a:pt x="944" y="5733"/>
                    <a:pt x="953" y="5739"/>
                    <a:pt x="960" y="5749"/>
                  </a:cubicBezTo>
                  <a:cubicBezTo>
                    <a:pt x="967" y="5761"/>
                    <a:pt x="974" y="5774"/>
                    <a:pt x="981" y="5787"/>
                  </a:cubicBezTo>
                  <a:cubicBezTo>
                    <a:pt x="990" y="5807"/>
                    <a:pt x="995" y="5822"/>
                    <a:pt x="1009" y="5840"/>
                  </a:cubicBezTo>
                  <a:cubicBezTo>
                    <a:pt x="1016" y="5849"/>
                    <a:pt x="1028" y="5855"/>
                    <a:pt x="1031" y="5859"/>
                  </a:cubicBezTo>
                  <a:cubicBezTo>
                    <a:pt x="1035" y="5865"/>
                    <a:pt x="1029" y="5874"/>
                    <a:pt x="1031" y="5882"/>
                  </a:cubicBezTo>
                  <a:cubicBezTo>
                    <a:pt x="1035" y="5892"/>
                    <a:pt x="1045" y="5895"/>
                    <a:pt x="1049" y="5897"/>
                  </a:cubicBezTo>
                  <a:cubicBezTo>
                    <a:pt x="1049" y="5897"/>
                    <a:pt x="1049" y="5897"/>
                    <a:pt x="1050" y="5897"/>
                  </a:cubicBezTo>
                  <a:cubicBezTo>
                    <a:pt x="1052" y="5897"/>
                    <a:pt x="1055" y="5896"/>
                    <a:pt x="1058" y="5896"/>
                  </a:cubicBezTo>
                  <a:cubicBezTo>
                    <a:pt x="1063" y="5896"/>
                    <a:pt x="1068" y="5898"/>
                    <a:pt x="1070" y="5906"/>
                  </a:cubicBezTo>
                  <a:cubicBezTo>
                    <a:pt x="1072" y="5919"/>
                    <a:pt x="1070" y="5927"/>
                    <a:pt x="1077" y="5943"/>
                  </a:cubicBezTo>
                  <a:cubicBezTo>
                    <a:pt x="1088" y="5965"/>
                    <a:pt x="1112" y="5961"/>
                    <a:pt x="1114" y="5984"/>
                  </a:cubicBezTo>
                  <a:cubicBezTo>
                    <a:pt x="1116" y="5998"/>
                    <a:pt x="1146" y="6035"/>
                    <a:pt x="1156" y="6047"/>
                  </a:cubicBezTo>
                  <a:cubicBezTo>
                    <a:pt x="1167" y="6059"/>
                    <a:pt x="1177" y="6070"/>
                    <a:pt x="1185" y="6084"/>
                  </a:cubicBezTo>
                  <a:cubicBezTo>
                    <a:pt x="1187" y="6088"/>
                    <a:pt x="1198" y="6119"/>
                    <a:pt x="1200" y="6119"/>
                  </a:cubicBezTo>
                  <a:cubicBezTo>
                    <a:pt x="1200" y="6119"/>
                    <a:pt x="1200" y="6119"/>
                    <a:pt x="1200" y="6119"/>
                  </a:cubicBezTo>
                  <a:cubicBezTo>
                    <a:pt x="1201" y="6117"/>
                    <a:pt x="1199" y="6110"/>
                    <a:pt x="1202" y="6110"/>
                  </a:cubicBezTo>
                  <a:cubicBezTo>
                    <a:pt x="1203" y="6110"/>
                    <a:pt x="1204" y="6111"/>
                    <a:pt x="1207" y="6113"/>
                  </a:cubicBezTo>
                  <a:cubicBezTo>
                    <a:pt x="1212" y="6118"/>
                    <a:pt x="1217" y="6124"/>
                    <a:pt x="1222" y="6130"/>
                  </a:cubicBezTo>
                  <a:cubicBezTo>
                    <a:pt x="1229" y="6142"/>
                    <a:pt x="1241" y="6164"/>
                    <a:pt x="1235" y="6168"/>
                  </a:cubicBezTo>
                  <a:cubicBezTo>
                    <a:pt x="1238" y="6166"/>
                    <a:pt x="1240" y="6165"/>
                    <a:pt x="1242" y="6165"/>
                  </a:cubicBezTo>
                  <a:cubicBezTo>
                    <a:pt x="1253" y="6165"/>
                    <a:pt x="1248" y="6192"/>
                    <a:pt x="1260" y="6206"/>
                  </a:cubicBezTo>
                  <a:cubicBezTo>
                    <a:pt x="1272" y="6221"/>
                    <a:pt x="1283" y="6215"/>
                    <a:pt x="1297" y="6233"/>
                  </a:cubicBezTo>
                  <a:cubicBezTo>
                    <a:pt x="1300" y="6238"/>
                    <a:pt x="1307" y="6255"/>
                    <a:pt x="1311" y="6262"/>
                  </a:cubicBezTo>
                  <a:cubicBezTo>
                    <a:pt x="1328" y="6289"/>
                    <a:pt x="1329" y="6272"/>
                    <a:pt x="1347" y="6300"/>
                  </a:cubicBezTo>
                  <a:cubicBezTo>
                    <a:pt x="1360" y="6318"/>
                    <a:pt x="1367" y="6331"/>
                    <a:pt x="1382" y="6348"/>
                  </a:cubicBezTo>
                  <a:cubicBezTo>
                    <a:pt x="1387" y="6353"/>
                    <a:pt x="1404" y="6366"/>
                    <a:pt x="1405" y="6367"/>
                  </a:cubicBezTo>
                  <a:cubicBezTo>
                    <a:pt x="1425" y="6394"/>
                    <a:pt x="1434" y="6435"/>
                    <a:pt x="1462" y="6457"/>
                  </a:cubicBezTo>
                  <a:cubicBezTo>
                    <a:pt x="1466" y="6461"/>
                    <a:pt x="1468" y="6462"/>
                    <a:pt x="1470" y="6462"/>
                  </a:cubicBezTo>
                  <a:cubicBezTo>
                    <a:pt x="1471" y="6462"/>
                    <a:pt x="1471" y="6462"/>
                    <a:pt x="1472" y="6462"/>
                  </a:cubicBezTo>
                  <a:cubicBezTo>
                    <a:pt x="1473" y="6462"/>
                    <a:pt x="1475" y="6463"/>
                    <a:pt x="1481" y="6470"/>
                  </a:cubicBezTo>
                  <a:cubicBezTo>
                    <a:pt x="1483" y="6477"/>
                    <a:pt x="1486" y="6485"/>
                    <a:pt x="1491" y="6493"/>
                  </a:cubicBezTo>
                  <a:cubicBezTo>
                    <a:pt x="1495" y="6496"/>
                    <a:pt x="1497" y="6493"/>
                    <a:pt x="1502" y="6497"/>
                  </a:cubicBezTo>
                  <a:cubicBezTo>
                    <a:pt x="1518" y="6512"/>
                    <a:pt x="1534" y="6538"/>
                    <a:pt x="1552" y="6564"/>
                  </a:cubicBezTo>
                  <a:cubicBezTo>
                    <a:pt x="1568" y="6591"/>
                    <a:pt x="1604" y="6612"/>
                    <a:pt x="1628" y="6612"/>
                  </a:cubicBezTo>
                  <a:cubicBezTo>
                    <a:pt x="1630" y="6612"/>
                    <a:pt x="1632" y="6612"/>
                    <a:pt x="1633" y="6612"/>
                  </a:cubicBezTo>
                  <a:lnTo>
                    <a:pt x="1633" y="6612"/>
                  </a:lnTo>
                  <a:cubicBezTo>
                    <a:pt x="1630" y="6612"/>
                    <a:pt x="1633" y="6613"/>
                    <a:pt x="1637" y="6613"/>
                  </a:cubicBezTo>
                  <a:cubicBezTo>
                    <a:pt x="1641" y="6613"/>
                    <a:pt x="1645" y="6612"/>
                    <a:pt x="1637" y="6611"/>
                  </a:cubicBezTo>
                  <a:lnTo>
                    <a:pt x="1637" y="6611"/>
                  </a:lnTo>
                  <a:cubicBezTo>
                    <a:pt x="1638" y="6611"/>
                    <a:pt x="1639" y="6611"/>
                    <a:pt x="1640" y="6611"/>
                  </a:cubicBezTo>
                  <a:cubicBezTo>
                    <a:pt x="1652" y="6611"/>
                    <a:pt x="1658" y="6600"/>
                    <a:pt x="1659" y="6589"/>
                  </a:cubicBezTo>
                  <a:lnTo>
                    <a:pt x="1659" y="6589"/>
                  </a:lnTo>
                  <a:cubicBezTo>
                    <a:pt x="1659" y="6594"/>
                    <a:pt x="1672" y="6598"/>
                    <a:pt x="1687" y="6599"/>
                  </a:cubicBezTo>
                  <a:cubicBezTo>
                    <a:pt x="1705" y="6599"/>
                    <a:pt x="1724" y="6594"/>
                    <a:pt x="1717" y="6582"/>
                  </a:cubicBezTo>
                  <a:lnTo>
                    <a:pt x="1717" y="6582"/>
                  </a:lnTo>
                  <a:cubicBezTo>
                    <a:pt x="1718" y="6583"/>
                    <a:pt x="1722" y="6583"/>
                    <a:pt x="1726" y="6583"/>
                  </a:cubicBezTo>
                  <a:cubicBezTo>
                    <a:pt x="1739" y="6583"/>
                    <a:pt x="1763" y="6580"/>
                    <a:pt x="1779" y="6580"/>
                  </a:cubicBezTo>
                  <a:cubicBezTo>
                    <a:pt x="1786" y="6580"/>
                    <a:pt x="1791" y="6581"/>
                    <a:pt x="1793" y="6582"/>
                  </a:cubicBezTo>
                  <a:cubicBezTo>
                    <a:pt x="1796" y="6583"/>
                    <a:pt x="1798" y="6584"/>
                    <a:pt x="1799" y="6584"/>
                  </a:cubicBezTo>
                  <a:cubicBezTo>
                    <a:pt x="1804" y="6584"/>
                    <a:pt x="1807" y="6580"/>
                    <a:pt x="1814" y="6578"/>
                  </a:cubicBezTo>
                  <a:cubicBezTo>
                    <a:pt x="1826" y="6573"/>
                    <a:pt x="1839" y="6572"/>
                    <a:pt x="1851" y="6569"/>
                  </a:cubicBezTo>
                  <a:cubicBezTo>
                    <a:pt x="1908" y="6554"/>
                    <a:pt x="1972" y="6544"/>
                    <a:pt x="2031" y="6536"/>
                  </a:cubicBezTo>
                  <a:cubicBezTo>
                    <a:pt x="2068" y="6531"/>
                    <a:pt x="2152" y="6529"/>
                    <a:pt x="2150" y="6504"/>
                  </a:cubicBezTo>
                  <a:cubicBezTo>
                    <a:pt x="2150" y="6503"/>
                    <a:pt x="2154" y="6489"/>
                    <a:pt x="2159" y="6489"/>
                  </a:cubicBezTo>
                  <a:cubicBezTo>
                    <a:pt x="2160" y="6489"/>
                    <a:pt x="2160" y="6489"/>
                    <a:pt x="2161" y="6489"/>
                  </a:cubicBezTo>
                  <a:cubicBezTo>
                    <a:pt x="2167" y="6493"/>
                    <a:pt x="2175" y="6498"/>
                    <a:pt x="2176" y="6503"/>
                  </a:cubicBezTo>
                  <a:cubicBezTo>
                    <a:pt x="2176" y="6505"/>
                    <a:pt x="2189" y="6532"/>
                    <a:pt x="2192" y="6532"/>
                  </a:cubicBezTo>
                  <a:cubicBezTo>
                    <a:pt x="2192" y="6532"/>
                    <a:pt x="2192" y="6532"/>
                    <a:pt x="2192" y="6532"/>
                  </a:cubicBezTo>
                  <a:cubicBezTo>
                    <a:pt x="2196" y="6530"/>
                    <a:pt x="2192" y="6528"/>
                    <a:pt x="2201" y="6525"/>
                  </a:cubicBezTo>
                  <a:cubicBezTo>
                    <a:pt x="2210" y="6522"/>
                    <a:pt x="2220" y="6520"/>
                    <a:pt x="2230" y="6518"/>
                  </a:cubicBezTo>
                  <a:cubicBezTo>
                    <a:pt x="2238" y="6517"/>
                    <a:pt x="2249" y="6515"/>
                    <a:pt x="2257" y="6515"/>
                  </a:cubicBezTo>
                  <a:cubicBezTo>
                    <a:pt x="2264" y="6515"/>
                    <a:pt x="2269" y="6516"/>
                    <a:pt x="2269" y="6520"/>
                  </a:cubicBezTo>
                  <a:lnTo>
                    <a:pt x="2269" y="6520"/>
                  </a:lnTo>
                  <a:cubicBezTo>
                    <a:pt x="2268" y="6505"/>
                    <a:pt x="2300" y="6510"/>
                    <a:pt x="2304" y="6497"/>
                  </a:cubicBezTo>
                  <a:cubicBezTo>
                    <a:pt x="2306" y="6492"/>
                    <a:pt x="2312" y="6481"/>
                    <a:pt x="2325" y="6481"/>
                  </a:cubicBezTo>
                  <a:cubicBezTo>
                    <a:pt x="2329" y="6481"/>
                    <a:pt x="2332" y="6482"/>
                    <a:pt x="2337" y="6483"/>
                  </a:cubicBezTo>
                  <a:cubicBezTo>
                    <a:pt x="2346" y="6487"/>
                    <a:pt x="2342" y="6494"/>
                    <a:pt x="2356" y="6496"/>
                  </a:cubicBezTo>
                  <a:cubicBezTo>
                    <a:pt x="2357" y="6497"/>
                    <a:pt x="2359" y="6497"/>
                    <a:pt x="2361" y="6497"/>
                  </a:cubicBezTo>
                  <a:cubicBezTo>
                    <a:pt x="2369" y="6497"/>
                    <a:pt x="2379" y="6495"/>
                    <a:pt x="2381" y="6489"/>
                  </a:cubicBezTo>
                  <a:cubicBezTo>
                    <a:pt x="2385" y="6483"/>
                    <a:pt x="2390" y="6484"/>
                    <a:pt x="2409" y="6477"/>
                  </a:cubicBezTo>
                  <a:cubicBezTo>
                    <a:pt x="2412" y="6476"/>
                    <a:pt x="2413" y="6476"/>
                    <a:pt x="2414" y="6476"/>
                  </a:cubicBezTo>
                  <a:cubicBezTo>
                    <a:pt x="2417" y="6476"/>
                    <a:pt x="2416" y="6479"/>
                    <a:pt x="2419" y="6480"/>
                  </a:cubicBezTo>
                  <a:cubicBezTo>
                    <a:pt x="2420" y="6480"/>
                    <a:pt x="2421" y="6480"/>
                    <a:pt x="2421" y="6480"/>
                  </a:cubicBezTo>
                  <a:cubicBezTo>
                    <a:pt x="2430" y="6480"/>
                    <a:pt x="2445" y="6468"/>
                    <a:pt x="2455" y="6454"/>
                  </a:cubicBezTo>
                  <a:cubicBezTo>
                    <a:pt x="2468" y="6438"/>
                    <a:pt x="2475" y="6419"/>
                    <a:pt x="2485" y="6407"/>
                  </a:cubicBezTo>
                  <a:cubicBezTo>
                    <a:pt x="2489" y="6397"/>
                    <a:pt x="2489" y="6383"/>
                    <a:pt x="2487" y="6372"/>
                  </a:cubicBezTo>
                  <a:cubicBezTo>
                    <a:pt x="2484" y="6363"/>
                    <a:pt x="2481" y="6356"/>
                    <a:pt x="2483" y="6354"/>
                  </a:cubicBezTo>
                  <a:cubicBezTo>
                    <a:pt x="2485" y="6352"/>
                    <a:pt x="2495" y="6345"/>
                    <a:pt x="2495" y="6340"/>
                  </a:cubicBezTo>
                  <a:cubicBezTo>
                    <a:pt x="2493" y="6330"/>
                    <a:pt x="2486" y="6335"/>
                    <a:pt x="2483" y="6324"/>
                  </a:cubicBezTo>
                  <a:cubicBezTo>
                    <a:pt x="2483" y="6324"/>
                    <a:pt x="2503" y="6310"/>
                    <a:pt x="2502" y="6309"/>
                  </a:cubicBezTo>
                  <a:cubicBezTo>
                    <a:pt x="2495" y="6297"/>
                    <a:pt x="2490" y="6281"/>
                    <a:pt x="2498" y="6255"/>
                  </a:cubicBezTo>
                  <a:cubicBezTo>
                    <a:pt x="2502" y="6244"/>
                    <a:pt x="2505" y="6230"/>
                    <a:pt x="2505" y="6216"/>
                  </a:cubicBezTo>
                  <a:cubicBezTo>
                    <a:pt x="2506" y="6213"/>
                    <a:pt x="2505" y="6204"/>
                    <a:pt x="2503" y="6204"/>
                  </a:cubicBezTo>
                  <a:cubicBezTo>
                    <a:pt x="2503" y="6204"/>
                    <a:pt x="2502" y="6206"/>
                    <a:pt x="2502" y="6209"/>
                  </a:cubicBezTo>
                  <a:lnTo>
                    <a:pt x="2504" y="6179"/>
                  </a:lnTo>
                  <a:cubicBezTo>
                    <a:pt x="2505" y="6169"/>
                    <a:pt x="2505" y="6167"/>
                    <a:pt x="2504" y="6167"/>
                  </a:cubicBezTo>
                  <a:lnTo>
                    <a:pt x="2504" y="6167"/>
                  </a:lnTo>
                  <a:cubicBezTo>
                    <a:pt x="2504" y="6167"/>
                    <a:pt x="2504" y="6167"/>
                    <a:pt x="2504" y="6167"/>
                  </a:cubicBezTo>
                  <a:cubicBezTo>
                    <a:pt x="2503" y="6167"/>
                    <a:pt x="2502" y="6167"/>
                    <a:pt x="2501" y="6163"/>
                  </a:cubicBezTo>
                  <a:cubicBezTo>
                    <a:pt x="2498" y="6155"/>
                    <a:pt x="2508" y="6121"/>
                    <a:pt x="2509" y="6111"/>
                  </a:cubicBezTo>
                  <a:cubicBezTo>
                    <a:pt x="2512" y="6099"/>
                    <a:pt x="2516" y="6074"/>
                    <a:pt x="2513" y="6063"/>
                  </a:cubicBezTo>
                  <a:cubicBezTo>
                    <a:pt x="2510" y="6053"/>
                    <a:pt x="2498" y="6059"/>
                    <a:pt x="2510" y="6035"/>
                  </a:cubicBezTo>
                  <a:cubicBezTo>
                    <a:pt x="2518" y="6029"/>
                    <a:pt x="2524" y="6006"/>
                    <a:pt x="2518" y="6006"/>
                  </a:cubicBezTo>
                  <a:cubicBezTo>
                    <a:pt x="2517" y="6006"/>
                    <a:pt x="2515" y="6007"/>
                    <a:pt x="2513" y="6009"/>
                  </a:cubicBezTo>
                  <a:cubicBezTo>
                    <a:pt x="2502" y="6008"/>
                    <a:pt x="2502" y="5990"/>
                    <a:pt x="2509" y="5973"/>
                  </a:cubicBezTo>
                  <a:cubicBezTo>
                    <a:pt x="2515" y="5960"/>
                    <a:pt x="2523" y="5962"/>
                    <a:pt x="2518" y="5936"/>
                  </a:cubicBezTo>
                  <a:cubicBezTo>
                    <a:pt x="2518" y="5932"/>
                    <a:pt x="2507" y="5898"/>
                    <a:pt x="2509" y="5897"/>
                  </a:cubicBezTo>
                  <a:cubicBezTo>
                    <a:pt x="2509" y="5897"/>
                    <a:pt x="2509" y="5897"/>
                    <a:pt x="2510" y="5897"/>
                  </a:cubicBezTo>
                  <a:cubicBezTo>
                    <a:pt x="2511" y="5897"/>
                    <a:pt x="2515" y="5912"/>
                    <a:pt x="2519" y="5912"/>
                  </a:cubicBezTo>
                  <a:cubicBezTo>
                    <a:pt x="2519" y="5912"/>
                    <a:pt x="2520" y="5911"/>
                    <a:pt x="2521" y="5909"/>
                  </a:cubicBezTo>
                  <a:cubicBezTo>
                    <a:pt x="2524" y="5900"/>
                    <a:pt x="2516" y="5873"/>
                    <a:pt x="2515" y="5867"/>
                  </a:cubicBezTo>
                  <a:cubicBezTo>
                    <a:pt x="2516" y="5851"/>
                    <a:pt x="2516" y="5834"/>
                    <a:pt x="2520" y="5821"/>
                  </a:cubicBezTo>
                  <a:cubicBezTo>
                    <a:pt x="2524" y="5808"/>
                    <a:pt x="2527" y="5800"/>
                    <a:pt x="2528" y="5784"/>
                  </a:cubicBezTo>
                  <a:cubicBezTo>
                    <a:pt x="2530" y="5767"/>
                    <a:pt x="2530" y="5748"/>
                    <a:pt x="2528" y="5732"/>
                  </a:cubicBezTo>
                  <a:cubicBezTo>
                    <a:pt x="2525" y="5715"/>
                    <a:pt x="2518" y="5706"/>
                    <a:pt x="2525" y="5697"/>
                  </a:cubicBezTo>
                  <a:cubicBezTo>
                    <a:pt x="2533" y="5684"/>
                    <a:pt x="2536" y="5664"/>
                    <a:pt x="2535" y="5644"/>
                  </a:cubicBezTo>
                  <a:cubicBezTo>
                    <a:pt x="2534" y="5635"/>
                    <a:pt x="2531" y="5633"/>
                    <a:pt x="2527" y="5633"/>
                  </a:cubicBezTo>
                  <a:cubicBezTo>
                    <a:pt x="2526" y="5633"/>
                    <a:pt x="2525" y="5634"/>
                    <a:pt x="2524" y="5634"/>
                  </a:cubicBezTo>
                  <a:lnTo>
                    <a:pt x="2524" y="5634"/>
                  </a:lnTo>
                  <a:cubicBezTo>
                    <a:pt x="2539" y="5631"/>
                    <a:pt x="2536" y="5579"/>
                    <a:pt x="2529" y="5564"/>
                  </a:cubicBezTo>
                  <a:cubicBezTo>
                    <a:pt x="2525" y="5554"/>
                    <a:pt x="2525" y="5537"/>
                    <a:pt x="2530" y="5532"/>
                  </a:cubicBezTo>
                  <a:cubicBezTo>
                    <a:pt x="2531" y="5531"/>
                    <a:pt x="2531" y="5531"/>
                    <a:pt x="2532" y="5531"/>
                  </a:cubicBezTo>
                  <a:cubicBezTo>
                    <a:pt x="2534" y="5531"/>
                    <a:pt x="2536" y="5536"/>
                    <a:pt x="2537" y="5536"/>
                  </a:cubicBezTo>
                  <a:cubicBezTo>
                    <a:pt x="2538" y="5536"/>
                    <a:pt x="2539" y="5535"/>
                    <a:pt x="2539" y="5533"/>
                  </a:cubicBezTo>
                  <a:cubicBezTo>
                    <a:pt x="2543" y="5526"/>
                    <a:pt x="2537" y="5517"/>
                    <a:pt x="2536" y="5512"/>
                  </a:cubicBezTo>
                  <a:cubicBezTo>
                    <a:pt x="2533" y="5498"/>
                    <a:pt x="2533" y="5477"/>
                    <a:pt x="2538" y="5465"/>
                  </a:cubicBezTo>
                  <a:cubicBezTo>
                    <a:pt x="2538" y="5465"/>
                    <a:pt x="2539" y="5465"/>
                    <a:pt x="2539" y="5465"/>
                  </a:cubicBezTo>
                  <a:cubicBezTo>
                    <a:pt x="2547" y="5465"/>
                    <a:pt x="2535" y="5442"/>
                    <a:pt x="2534" y="5433"/>
                  </a:cubicBezTo>
                  <a:cubicBezTo>
                    <a:pt x="2531" y="5412"/>
                    <a:pt x="2536" y="5387"/>
                    <a:pt x="2531" y="5368"/>
                  </a:cubicBezTo>
                  <a:cubicBezTo>
                    <a:pt x="2526" y="5352"/>
                    <a:pt x="2528" y="5327"/>
                    <a:pt x="2530" y="5310"/>
                  </a:cubicBezTo>
                  <a:cubicBezTo>
                    <a:pt x="2531" y="5289"/>
                    <a:pt x="2536" y="5254"/>
                    <a:pt x="2530" y="5235"/>
                  </a:cubicBezTo>
                  <a:cubicBezTo>
                    <a:pt x="2527" y="5228"/>
                    <a:pt x="2536" y="5216"/>
                    <a:pt x="2537" y="5209"/>
                  </a:cubicBezTo>
                  <a:cubicBezTo>
                    <a:pt x="2540" y="5198"/>
                    <a:pt x="2534" y="5193"/>
                    <a:pt x="2533" y="5179"/>
                  </a:cubicBezTo>
                  <a:cubicBezTo>
                    <a:pt x="2533" y="5162"/>
                    <a:pt x="2533" y="5146"/>
                    <a:pt x="2531" y="5130"/>
                  </a:cubicBezTo>
                  <a:cubicBezTo>
                    <a:pt x="2529" y="5113"/>
                    <a:pt x="2523" y="5118"/>
                    <a:pt x="2528" y="5099"/>
                  </a:cubicBezTo>
                  <a:cubicBezTo>
                    <a:pt x="2531" y="5081"/>
                    <a:pt x="2538" y="5037"/>
                    <a:pt x="2521" y="5037"/>
                  </a:cubicBezTo>
                  <a:cubicBezTo>
                    <a:pt x="2539" y="5037"/>
                    <a:pt x="2530" y="4934"/>
                    <a:pt x="2522" y="4913"/>
                  </a:cubicBezTo>
                  <a:cubicBezTo>
                    <a:pt x="2515" y="4896"/>
                    <a:pt x="2543" y="4872"/>
                    <a:pt x="2525" y="4851"/>
                  </a:cubicBezTo>
                  <a:cubicBezTo>
                    <a:pt x="2517" y="4842"/>
                    <a:pt x="2508" y="4838"/>
                    <a:pt x="2516" y="4817"/>
                  </a:cubicBezTo>
                  <a:cubicBezTo>
                    <a:pt x="2516" y="4812"/>
                    <a:pt x="2512" y="4774"/>
                    <a:pt x="2511" y="4774"/>
                  </a:cubicBezTo>
                  <a:cubicBezTo>
                    <a:pt x="2511" y="4774"/>
                    <a:pt x="2511" y="4774"/>
                    <a:pt x="2511" y="4774"/>
                  </a:cubicBezTo>
                  <a:cubicBezTo>
                    <a:pt x="2511" y="4774"/>
                    <a:pt x="2511" y="4774"/>
                    <a:pt x="2511" y="4774"/>
                  </a:cubicBezTo>
                  <a:cubicBezTo>
                    <a:pt x="2512" y="4774"/>
                    <a:pt x="2514" y="4779"/>
                    <a:pt x="2516" y="4779"/>
                  </a:cubicBezTo>
                  <a:cubicBezTo>
                    <a:pt x="2517" y="4779"/>
                    <a:pt x="2518" y="4778"/>
                    <a:pt x="2518" y="4776"/>
                  </a:cubicBezTo>
                  <a:cubicBezTo>
                    <a:pt x="2519" y="4767"/>
                    <a:pt x="2517" y="4755"/>
                    <a:pt x="2516" y="4746"/>
                  </a:cubicBezTo>
                  <a:cubicBezTo>
                    <a:pt x="2516" y="4723"/>
                    <a:pt x="2520" y="4696"/>
                    <a:pt x="2517" y="4674"/>
                  </a:cubicBezTo>
                  <a:lnTo>
                    <a:pt x="2517" y="4674"/>
                  </a:lnTo>
                  <a:cubicBezTo>
                    <a:pt x="2515" y="4688"/>
                    <a:pt x="2508" y="4697"/>
                    <a:pt x="2501" y="4697"/>
                  </a:cubicBezTo>
                  <a:cubicBezTo>
                    <a:pt x="2497" y="4697"/>
                    <a:pt x="2493" y="4694"/>
                    <a:pt x="2490" y="4688"/>
                  </a:cubicBezTo>
                  <a:cubicBezTo>
                    <a:pt x="2489" y="4679"/>
                    <a:pt x="2492" y="4676"/>
                    <a:pt x="2494" y="4676"/>
                  </a:cubicBezTo>
                  <a:cubicBezTo>
                    <a:pt x="2498" y="4676"/>
                    <a:pt x="2503" y="4680"/>
                    <a:pt x="2505" y="4680"/>
                  </a:cubicBezTo>
                  <a:cubicBezTo>
                    <a:pt x="2505" y="4680"/>
                    <a:pt x="2505" y="4680"/>
                    <a:pt x="2506" y="4680"/>
                  </a:cubicBezTo>
                  <a:cubicBezTo>
                    <a:pt x="2511" y="4680"/>
                    <a:pt x="2504" y="4652"/>
                    <a:pt x="2504" y="4643"/>
                  </a:cubicBezTo>
                  <a:cubicBezTo>
                    <a:pt x="2505" y="4634"/>
                    <a:pt x="2514" y="4617"/>
                    <a:pt x="2510" y="4612"/>
                  </a:cubicBezTo>
                  <a:cubicBezTo>
                    <a:pt x="2507" y="4606"/>
                    <a:pt x="2501" y="4604"/>
                    <a:pt x="2502" y="4590"/>
                  </a:cubicBezTo>
                  <a:cubicBezTo>
                    <a:pt x="2503" y="4569"/>
                    <a:pt x="2509" y="4555"/>
                    <a:pt x="2507" y="4532"/>
                  </a:cubicBezTo>
                  <a:lnTo>
                    <a:pt x="2507" y="4532"/>
                  </a:lnTo>
                  <a:cubicBezTo>
                    <a:pt x="2506" y="4533"/>
                    <a:pt x="2506" y="4534"/>
                    <a:pt x="2506" y="4534"/>
                  </a:cubicBezTo>
                  <a:cubicBezTo>
                    <a:pt x="2501" y="4534"/>
                    <a:pt x="2496" y="4449"/>
                    <a:pt x="2494" y="4440"/>
                  </a:cubicBezTo>
                  <a:cubicBezTo>
                    <a:pt x="2494" y="4439"/>
                    <a:pt x="2493" y="4438"/>
                    <a:pt x="2492" y="4438"/>
                  </a:cubicBezTo>
                  <a:cubicBezTo>
                    <a:pt x="2490" y="4438"/>
                    <a:pt x="2487" y="4442"/>
                    <a:pt x="2484" y="4442"/>
                  </a:cubicBezTo>
                  <a:cubicBezTo>
                    <a:pt x="2482" y="4442"/>
                    <a:pt x="2480" y="4441"/>
                    <a:pt x="2479" y="4438"/>
                  </a:cubicBezTo>
                  <a:cubicBezTo>
                    <a:pt x="2473" y="4423"/>
                    <a:pt x="2488" y="4417"/>
                    <a:pt x="2491" y="4416"/>
                  </a:cubicBezTo>
                  <a:lnTo>
                    <a:pt x="2491" y="4416"/>
                  </a:lnTo>
                  <a:cubicBezTo>
                    <a:pt x="2491" y="4416"/>
                    <a:pt x="2491" y="4416"/>
                    <a:pt x="2491" y="4416"/>
                  </a:cubicBezTo>
                  <a:cubicBezTo>
                    <a:pt x="2487" y="4416"/>
                    <a:pt x="2480" y="4408"/>
                    <a:pt x="2482" y="4398"/>
                  </a:cubicBezTo>
                  <a:cubicBezTo>
                    <a:pt x="2484" y="4389"/>
                    <a:pt x="2492" y="4393"/>
                    <a:pt x="2493" y="4383"/>
                  </a:cubicBezTo>
                  <a:cubicBezTo>
                    <a:pt x="2494" y="4377"/>
                    <a:pt x="2477" y="4370"/>
                    <a:pt x="2476" y="4352"/>
                  </a:cubicBezTo>
                  <a:cubicBezTo>
                    <a:pt x="2476" y="4348"/>
                    <a:pt x="2487" y="4321"/>
                    <a:pt x="2482" y="4321"/>
                  </a:cubicBezTo>
                  <a:lnTo>
                    <a:pt x="2482" y="4321"/>
                  </a:lnTo>
                  <a:cubicBezTo>
                    <a:pt x="2482" y="4321"/>
                    <a:pt x="2482" y="4321"/>
                    <a:pt x="2481" y="4321"/>
                  </a:cubicBezTo>
                  <a:cubicBezTo>
                    <a:pt x="2479" y="4321"/>
                    <a:pt x="2478" y="4326"/>
                    <a:pt x="2476" y="4326"/>
                  </a:cubicBezTo>
                  <a:cubicBezTo>
                    <a:pt x="2475" y="4326"/>
                    <a:pt x="2473" y="4324"/>
                    <a:pt x="2472" y="4320"/>
                  </a:cubicBezTo>
                  <a:cubicBezTo>
                    <a:pt x="2470" y="4316"/>
                    <a:pt x="2469" y="4310"/>
                    <a:pt x="2471" y="4306"/>
                  </a:cubicBezTo>
                  <a:cubicBezTo>
                    <a:pt x="2473" y="4294"/>
                    <a:pt x="2486" y="4308"/>
                    <a:pt x="2485" y="4292"/>
                  </a:cubicBezTo>
                  <a:cubicBezTo>
                    <a:pt x="2484" y="4281"/>
                    <a:pt x="2483" y="4266"/>
                    <a:pt x="2481" y="4256"/>
                  </a:cubicBezTo>
                  <a:cubicBezTo>
                    <a:pt x="2480" y="4252"/>
                    <a:pt x="2475" y="4248"/>
                    <a:pt x="2475" y="4247"/>
                  </a:cubicBezTo>
                  <a:cubicBezTo>
                    <a:pt x="2473" y="4227"/>
                    <a:pt x="2471" y="4206"/>
                    <a:pt x="2468" y="4186"/>
                  </a:cubicBezTo>
                  <a:cubicBezTo>
                    <a:pt x="2465" y="4174"/>
                    <a:pt x="2462" y="4167"/>
                    <a:pt x="2460" y="4167"/>
                  </a:cubicBezTo>
                  <a:cubicBezTo>
                    <a:pt x="2458" y="4167"/>
                    <a:pt x="2457" y="4173"/>
                    <a:pt x="2456" y="4184"/>
                  </a:cubicBezTo>
                  <a:cubicBezTo>
                    <a:pt x="2454" y="4166"/>
                    <a:pt x="2452" y="4148"/>
                    <a:pt x="2456" y="4133"/>
                  </a:cubicBezTo>
                  <a:cubicBezTo>
                    <a:pt x="2461" y="4121"/>
                    <a:pt x="2466" y="4101"/>
                    <a:pt x="2459" y="4085"/>
                  </a:cubicBezTo>
                  <a:cubicBezTo>
                    <a:pt x="2454" y="4074"/>
                    <a:pt x="2451" y="4073"/>
                    <a:pt x="2448" y="4055"/>
                  </a:cubicBezTo>
                  <a:cubicBezTo>
                    <a:pt x="2447" y="4049"/>
                    <a:pt x="2447" y="4036"/>
                    <a:pt x="2445" y="4030"/>
                  </a:cubicBezTo>
                  <a:cubicBezTo>
                    <a:pt x="2444" y="4030"/>
                    <a:pt x="2444" y="4030"/>
                    <a:pt x="2443" y="4030"/>
                  </a:cubicBezTo>
                  <a:cubicBezTo>
                    <a:pt x="2442" y="4030"/>
                    <a:pt x="2440" y="4030"/>
                    <a:pt x="2440" y="4027"/>
                  </a:cubicBezTo>
                  <a:cubicBezTo>
                    <a:pt x="2433" y="4012"/>
                    <a:pt x="2433" y="3987"/>
                    <a:pt x="2428" y="3970"/>
                  </a:cubicBezTo>
                  <a:cubicBezTo>
                    <a:pt x="2424" y="3952"/>
                    <a:pt x="2416" y="3939"/>
                    <a:pt x="2421" y="3926"/>
                  </a:cubicBezTo>
                  <a:cubicBezTo>
                    <a:pt x="2425" y="3917"/>
                    <a:pt x="2419" y="3880"/>
                    <a:pt x="2413" y="3873"/>
                  </a:cubicBezTo>
                  <a:cubicBezTo>
                    <a:pt x="2413" y="3872"/>
                    <a:pt x="2412" y="3871"/>
                    <a:pt x="2411" y="3871"/>
                  </a:cubicBezTo>
                  <a:cubicBezTo>
                    <a:pt x="2407" y="3871"/>
                    <a:pt x="2408" y="3894"/>
                    <a:pt x="2409" y="3899"/>
                  </a:cubicBezTo>
                  <a:cubicBezTo>
                    <a:pt x="2406" y="3887"/>
                    <a:pt x="2405" y="3873"/>
                    <a:pt x="2406" y="3861"/>
                  </a:cubicBezTo>
                  <a:cubicBezTo>
                    <a:pt x="2406" y="3851"/>
                    <a:pt x="2410" y="3844"/>
                    <a:pt x="2409" y="3832"/>
                  </a:cubicBezTo>
                  <a:cubicBezTo>
                    <a:pt x="2409" y="3811"/>
                    <a:pt x="2399" y="3805"/>
                    <a:pt x="2401" y="3785"/>
                  </a:cubicBezTo>
                  <a:cubicBezTo>
                    <a:pt x="2401" y="3777"/>
                    <a:pt x="2413" y="3751"/>
                    <a:pt x="2402" y="3748"/>
                  </a:cubicBezTo>
                  <a:cubicBezTo>
                    <a:pt x="2395" y="3746"/>
                    <a:pt x="2384" y="3744"/>
                    <a:pt x="2388" y="3722"/>
                  </a:cubicBezTo>
                  <a:cubicBezTo>
                    <a:pt x="2390" y="3708"/>
                    <a:pt x="2394" y="3707"/>
                    <a:pt x="2394" y="3689"/>
                  </a:cubicBezTo>
                  <a:cubicBezTo>
                    <a:pt x="2394" y="3683"/>
                    <a:pt x="2390" y="3640"/>
                    <a:pt x="2385" y="3640"/>
                  </a:cubicBezTo>
                  <a:cubicBezTo>
                    <a:pt x="2383" y="3640"/>
                    <a:pt x="2379" y="3645"/>
                    <a:pt x="2375" y="3645"/>
                  </a:cubicBezTo>
                  <a:cubicBezTo>
                    <a:pt x="2372" y="3645"/>
                    <a:pt x="2370" y="3642"/>
                    <a:pt x="2369" y="3633"/>
                  </a:cubicBezTo>
                  <a:cubicBezTo>
                    <a:pt x="2367" y="3622"/>
                    <a:pt x="2370" y="3621"/>
                    <a:pt x="2374" y="3621"/>
                  </a:cubicBezTo>
                  <a:cubicBezTo>
                    <a:pt x="2374" y="3621"/>
                    <a:pt x="2374" y="3621"/>
                    <a:pt x="2375" y="3621"/>
                  </a:cubicBezTo>
                  <a:cubicBezTo>
                    <a:pt x="2377" y="3621"/>
                    <a:pt x="2379" y="3621"/>
                    <a:pt x="2380" y="3619"/>
                  </a:cubicBezTo>
                  <a:lnTo>
                    <a:pt x="2380" y="3619"/>
                  </a:lnTo>
                  <a:cubicBezTo>
                    <a:pt x="2380" y="3619"/>
                    <a:pt x="2380" y="3619"/>
                    <a:pt x="2380" y="3619"/>
                  </a:cubicBezTo>
                  <a:cubicBezTo>
                    <a:pt x="2379" y="3619"/>
                    <a:pt x="2366" y="3603"/>
                    <a:pt x="2365" y="3601"/>
                  </a:cubicBezTo>
                  <a:cubicBezTo>
                    <a:pt x="2358" y="3589"/>
                    <a:pt x="2360" y="3586"/>
                    <a:pt x="2364" y="3579"/>
                  </a:cubicBezTo>
                  <a:cubicBezTo>
                    <a:pt x="2368" y="3570"/>
                    <a:pt x="2365" y="3528"/>
                    <a:pt x="2360" y="3513"/>
                  </a:cubicBezTo>
                  <a:cubicBezTo>
                    <a:pt x="2358" y="3508"/>
                    <a:pt x="2355" y="3506"/>
                    <a:pt x="2352" y="3506"/>
                  </a:cubicBezTo>
                  <a:cubicBezTo>
                    <a:pt x="2347" y="3506"/>
                    <a:pt x="2341" y="3512"/>
                    <a:pt x="2338" y="3512"/>
                  </a:cubicBezTo>
                  <a:cubicBezTo>
                    <a:pt x="2337" y="3512"/>
                    <a:pt x="2337" y="3512"/>
                    <a:pt x="2337" y="3510"/>
                  </a:cubicBezTo>
                  <a:cubicBezTo>
                    <a:pt x="2334" y="3498"/>
                    <a:pt x="2340" y="3496"/>
                    <a:pt x="2341" y="3489"/>
                  </a:cubicBezTo>
                  <a:cubicBezTo>
                    <a:pt x="2343" y="3479"/>
                    <a:pt x="2343" y="3465"/>
                    <a:pt x="2341" y="3454"/>
                  </a:cubicBezTo>
                  <a:cubicBezTo>
                    <a:pt x="2339" y="3436"/>
                    <a:pt x="2345" y="3402"/>
                    <a:pt x="2340" y="3390"/>
                  </a:cubicBezTo>
                  <a:cubicBezTo>
                    <a:pt x="2337" y="3384"/>
                    <a:pt x="2325" y="3374"/>
                    <a:pt x="2328" y="3367"/>
                  </a:cubicBezTo>
                  <a:cubicBezTo>
                    <a:pt x="2330" y="3361"/>
                    <a:pt x="2333" y="3361"/>
                    <a:pt x="2331" y="3349"/>
                  </a:cubicBezTo>
                  <a:cubicBezTo>
                    <a:pt x="2328" y="3322"/>
                    <a:pt x="2309" y="3314"/>
                    <a:pt x="2302" y="3289"/>
                  </a:cubicBezTo>
                  <a:cubicBezTo>
                    <a:pt x="2296" y="3262"/>
                    <a:pt x="2311" y="3246"/>
                    <a:pt x="2307" y="3226"/>
                  </a:cubicBezTo>
                  <a:cubicBezTo>
                    <a:pt x="2307" y="3224"/>
                    <a:pt x="2306" y="3224"/>
                    <a:pt x="2306" y="3224"/>
                  </a:cubicBezTo>
                  <a:cubicBezTo>
                    <a:pt x="2304" y="3224"/>
                    <a:pt x="2300" y="3231"/>
                    <a:pt x="2301" y="3233"/>
                  </a:cubicBezTo>
                  <a:lnTo>
                    <a:pt x="2301" y="3233"/>
                  </a:lnTo>
                  <a:cubicBezTo>
                    <a:pt x="2296" y="3218"/>
                    <a:pt x="2305" y="3213"/>
                    <a:pt x="2302" y="3200"/>
                  </a:cubicBezTo>
                  <a:cubicBezTo>
                    <a:pt x="2296" y="3181"/>
                    <a:pt x="2290" y="3168"/>
                    <a:pt x="2286" y="3149"/>
                  </a:cubicBezTo>
                  <a:lnTo>
                    <a:pt x="2286" y="3149"/>
                  </a:lnTo>
                  <a:cubicBezTo>
                    <a:pt x="2286" y="3151"/>
                    <a:pt x="2286" y="3151"/>
                    <a:pt x="2286" y="3151"/>
                  </a:cubicBezTo>
                  <a:cubicBezTo>
                    <a:pt x="2286" y="3151"/>
                    <a:pt x="2282" y="3135"/>
                    <a:pt x="2278" y="3130"/>
                  </a:cubicBezTo>
                  <a:cubicBezTo>
                    <a:pt x="2273" y="3121"/>
                    <a:pt x="2273" y="3114"/>
                    <a:pt x="2272" y="3104"/>
                  </a:cubicBezTo>
                  <a:cubicBezTo>
                    <a:pt x="2271" y="3085"/>
                    <a:pt x="2265" y="3060"/>
                    <a:pt x="2257" y="3042"/>
                  </a:cubicBezTo>
                  <a:cubicBezTo>
                    <a:pt x="2254" y="3035"/>
                    <a:pt x="2238" y="3014"/>
                    <a:pt x="2242" y="3013"/>
                  </a:cubicBezTo>
                  <a:cubicBezTo>
                    <a:pt x="2252" y="3008"/>
                    <a:pt x="2262" y="3007"/>
                    <a:pt x="2247" y="2981"/>
                  </a:cubicBezTo>
                  <a:cubicBezTo>
                    <a:pt x="2242" y="2974"/>
                    <a:pt x="2236" y="2967"/>
                    <a:pt x="2230" y="2959"/>
                  </a:cubicBezTo>
                  <a:lnTo>
                    <a:pt x="2230" y="2959"/>
                  </a:lnTo>
                  <a:cubicBezTo>
                    <a:pt x="2232" y="2960"/>
                    <a:pt x="2234" y="2961"/>
                    <a:pt x="2235" y="2961"/>
                  </a:cubicBezTo>
                  <a:cubicBezTo>
                    <a:pt x="2236" y="2961"/>
                    <a:pt x="2237" y="2961"/>
                    <a:pt x="2238" y="2960"/>
                  </a:cubicBezTo>
                  <a:cubicBezTo>
                    <a:pt x="2236" y="2951"/>
                    <a:pt x="2233" y="2936"/>
                    <a:pt x="2227" y="2936"/>
                  </a:cubicBezTo>
                  <a:cubicBezTo>
                    <a:pt x="2227" y="2936"/>
                    <a:pt x="2227" y="2936"/>
                    <a:pt x="2227" y="2936"/>
                  </a:cubicBezTo>
                  <a:cubicBezTo>
                    <a:pt x="2227" y="2937"/>
                    <a:pt x="2225" y="2945"/>
                    <a:pt x="2224" y="2949"/>
                  </a:cubicBezTo>
                  <a:lnTo>
                    <a:pt x="2224" y="2949"/>
                  </a:lnTo>
                  <a:cubicBezTo>
                    <a:pt x="2220" y="2941"/>
                    <a:pt x="2218" y="2932"/>
                    <a:pt x="2220" y="2922"/>
                  </a:cubicBezTo>
                  <a:cubicBezTo>
                    <a:pt x="2221" y="2907"/>
                    <a:pt x="2227" y="2895"/>
                    <a:pt x="2224" y="2877"/>
                  </a:cubicBezTo>
                  <a:cubicBezTo>
                    <a:pt x="2221" y="2860"/>
                    <a:pt x="2215" y="2859"/>
                    <a:pt x="2212" y="2847"/>
                  </a:cubicBezTo>
                  <a:cubicBezTo>
                    <a:pt x="2209" y="2835"/>
                    <a:pt x="2214" y="2824"/>
                    <a:pt x="2211" y="2810"/>
                  </a:cubicBezTo>
                  <a:cubicBezTo>
                    <a:pt x="2211" y="2807"/>
                    <a:pt x="2204" y="2806"/>
                    <a:pt x="2202" y="2803"/>
                  </a:cubicBezTo>
                  <a:cubicBezTo>
                    <a:pt x="2189" y="2784"/>
                    <a:pt x="2203" y="2764"/>
                    <a:pt x="2199" y="2748"/>
                  </a:cubicBezTo>
                  <a:lnTo>
                    <a:pt x="2199" y="2748"/>
                  </a:lnTo>
                  <a:cubicBezTo>
                    <a:pt x="2200" y="2752"/>
                    <a:pt x="2196" y="2756"/>
                    <a:pt x="2190" y="2756"/>
                  </a:cubicBezTo>
                  <a:cubicBezTo>
                    <a:pt x="2185" y="2756"/>
                    <a:pt x="2178" y="2751"/>
                    <a:pt x="2179" y="2733"/>
                  </a:cubicBezTo>
                  <a:cubicBezTo>
                    <a:pt x="2181" y="2714"/>
                    <a:pt x="2183" y="2720"/>
                    <a:pt x="2177" y="2695"/>
                  </a:cubicBezTo>
                  <a:cubicBezTo>
                    <a:pt x="2176" y="2683"/>
                    <a:pt x="2177" y="2682"/>
                    <a:pt x="2182" y="2680"/>
                  </a:cubicBezTo>
                  <a:lnTo>
                    <a:pt x="2182" y="2680"/>
                  </a:lnTo>
                  <a:cubicBezTo>
                    <a:pt x="2182" y="2680"/>
                    <a:pt x="2181" y="2680"/>
                    <a:pt x="2181" y="2680"/>
                  </a:cubicBezTo>
                  <a:cubicBezTo>
                    <a:pt x="2167" y="2680"/>
                    <a:pt x="2163" y="2621"/>
                    <a:pt x="2150" y="2621"/>
                  </a:cubicBezTo>
                  <a:cubicBezTo>
                    <a:pt x="2150" y="2621"/>
                    <a:pt x="2149" y="2621"/>
                    <a:pt x="2149" y="2621"/>
                  </a:cubicBezTo>
                  <a:lnTo>
                    <a:pt x="2149" y="2621"/>
                  </a:lnTo>
                  <a:cubicBezTo>
                    <a:pt x="2157" y="2619"/>
                    <a:pt x="2144" y="2576"/>
                    <a:pt x="2140" y="2564"/>
                  </a:cubicBezTo>
                  <a:cubicBezTo>
                    <a:pt x="2137" y="2553"/>
                    <a:pt x="2133" y="2542"/>
                    <a:pt x="2128" y="2533"/>
                  </a:cubicBezTo>
                  <a:cubicBezTo>
                    <a:pt x="2129" y="2533"/>
                    <a:pt x="2117" y="2525"/>
                    <a:pt x="2117" y="2524"/>
                  </a:cubicBezTo>
                  <a:cubicBezTo>
                    <a:pt x="2119" y="2519"/>
                    <a:pt x="2124" y="2519"/>
                    <a:pt x="2129" y="2519"/>
                  </a:cubicBezTo>
                  <a:cubicBezTo>
                    <a:pt x="2130" y="2519"/>
                    <a:pt x="2131" y="2519"/>
                    <a:pt x="2132" y="2519"/>
                  </a:cubicBezTo>
                  <a:cubicBezTo>
                    <a:pt x="2134" y="2519"/>
                    <a:pt x="2135" y="2519"/>
                    <a:pt x="2136" y="2518"/>
                  </a:cubicBezTo>
                  <a:cubicBezTo>
                    <a:pt x="2129" y="2510"/>
                    <a:pt x="2124" y="2498"/>
                    <a:pt x="2116" y="2498"/>
                  </a:cubicBezTo>
                  <a:cubicBezTo>
                    <a:pt x="2109" y="2496"/>
                    <a:pt x="2100" y="2496"/>
                    <a:pt x="2093" y="2476"/>
                  </a:cubicBezTo>
                  <a:cubicBezTo>
                    <a:pt x="2093" y="2476"/>
                    <a:pt x="2094" y="2476"/>
                    <a:pt x="2095" y="2476"/>
                  </a:cubicBezTo>
                  <a:cubicBezTo>
                    <a:pt x="2097" y="2476"/>
                    <a:pt x="2100" y="2476"/>
                    <a:pt x="2103" y="2476"/>
                  </a:cubicBezTo>
                  <a:cubicBezTo>
                    <a:pt x="2108" y="2476"/>
                    <a:pt x="2112" y="2475"/>
                    <a:pt x="2112" y="2471"/>
                  </a:cubicBezTo>
                  <a:cubicBezTo>
                    <a:pt x="2112" y="2461"/>
                    <a:pt x="2101" y="2450"/>
                    <a:pt x="2096" y="2448"/>
                  </a:cubicBezTo>
                  <a:cubicBezTo>
                    <a:pt x="2094" y="2438"/>
                    <a:pt x="2091" y="2429"/>
                    <a:pt x="2090" y="2419"/>
                  </a:cubicBezTo>
                  <a:cubicBezTo>
                    <a:pt x="2090" y="2413"/>
                    <a:pt x="2094" y="2403"/>
                    <a:pt x="2091" y="2395"/>
                  </a:cubicBezTo>
                  <a:cubicBezTo>
                    <a:pt x="2088" y="2383"/>
                    <a:pt x="2074" y="2385"/>
                    <a:pt x="2073" y="2376"/>
                  </a:cubicBezTo>
                  <a:cubicBezTo>
                    <a:pt x="2072" y="2374"/>
                    <a:pt x="2075" y="2366"/>
                    <a:pt x="2075" y="2361"/>
                  </a:cubicBezTo>
                  <a:cubicBezTo>
                    <a:pt x="2074" y="2355"/>
                    <a:pt x="2072" y="2347"/>
                    <a:pt x="2070" y="2341"/>
                  </a:cubicBezTo>
                  <a:cubicBezTo>
                    <a:pt x="2065" y="2323"/>
                    <a:pt x="2057" y="2311"/>
                    <a:pt x="2052" y="2293"/>
                  </a:cubicBezTo>
                  <a:cubicBezTo>
                    <a:pt x="2047" y="2279"/>
                    <a:pt x="2052" y="2272"/>
                    <a:pt x="2045" y="2260"/>
                  </a:cubicBezTo>
                  <a:cubicBezTo>
                    <a:pt x="2041" y="2253"/>
                    <a:pt x="2038" y="2250"/>
                    <a:pt x="2035" y="2250"/>
                  </a:cubicBezTo>
                  <a:cubicBezTo>
                    <a:pt x="2034" y="2250"/>
                    <a:pt x="2034" y="2250"/>
                    <a:pt x="2034" y="2250"/>
                  </a:cubicBezTo>
                  <a:cubicBezTo>
                    <a:pt x="2043" y="2248"/>
                    <a:pt x="2048" y="2247"/>
                    <a:pt x="2040" y="2222"/>
                  </a:cubicBezTo>
                  <a:lnTo>
                    <a:pt x="2040" y="2222"/>
                  </a:lnTo>
                  <a:cubicBezTo>
                    <a:pt x="2040" y="2222"/>
                    <a:pt x="2035" y="2223"/>
                    <a:pt x="2034" y="2223"/>
                  </a:cubicBezTo>
                  <a:lnTo>
                    <a:pt x="2034" y="2223"/>
                  </a:lnTo>
                  <a:cubicBezTo>
                    <a:pt x="2030" y="2207"/>
                    <a:pt x="2018" y="2153"/>
                    <a:pt x="2009" y="2145"/>
                  </a:cubicBezTo>
                  <a:cubicBezTo>
                    <a:pt x="2009" y="2145"/>
                    <a:pt x="2009" y="2145"/>
                    <a:pt x="2009" y="2145"/>
                  </a:cubicBezTo>
                  <a:cubicBezTo>
                    <a:pt x="2008" y="2145"/>
                    <a:pt x="2004" y="2152"/>
                    <a:pt x="2000" y="2152"/>
                  </a:cubicBezTo>
                  <a:cubicBezTo>
                    <a:pt x="1999" y="2152"/>
                    <a:pt x="1998" y="2151"/>
                    <a:pt x="1997" y="2147"/>
                  </a:cubicBezTo>
                  <a:cubicBezTo>
                    <a:pt x="1994" y="2136"/>
                    <a:pt x="1996" y="2121"/>
                    <a:pt x="1994" y="2110"/>
                  </a:cubicBezTo>
                  <a:cubicBezTo>
                    <a:pt x="1989" y="2080"/>
                    <a:pt x="1980" y="2045"/>
                    <a:pt x="1968" y="2016"/>
                  </a:cubicBezTo>
                  <a:cubicBezTo>
                    <a:pt x="1961" y="2000"/>
                    <a:pt x="1952" y="1992"/>
                    <a:pt x="1946" y="1975"/>
                  </a:cubicBezTo>
                  <a:cubicBezTo>
                    <a:pt x="1937" y="1949"/>
                    <a:pt x="1933" y="1953"/>
                    <a:pt x="1922" y="1946"/>
                  </a:cubicBezTo>
                  <a:lnTo>
                    <a:pt x="1922" y="1946"/>
                  </a:lnTo>
                  <a:cubicBezTo>
                    <a:pt x="1922" y="1946"/>
                    <a:pt x="1922" y="1946"/>
                    <a:pt x="1922" y="1946"/>
                  </a:cubicBezTo>
                  <a:cubicBezTo>
                    <a:pt x="1926" y="1946"/>
                    <a:pt x="1930" y="1904"/>
                    <a:pt x="1919" y="1900"/>
                  </a:cubicBezTo>
                  <a:cubicBezTo>
                    <a:pt x="1919" y="1900"/>
                    <a:pt x="1919" y="1900"/>
                    <a:pt x="1919" y="1900"/>
                  </a:cubicBezTo>
                  <a:cubicBezTo>
                    <a:pt x="1913" y="1900"/>
                    <a:pt x="1916" y="1942"/>
                    <a:pt x="1909" y="1942"/>
                  </a:cubicBezTo>
                  <a:cubicBezTo>
                    <a:pt x="1909" y="1942"/>
                    <a:pt x="1909" y="1942"/>
                    <a:pt x="1909" y="1942"/>
                  </a:cubicBezTo>
                  <a:cubicBezTo>
                    <a:pt x="1909" y="1942"/>
                    <a:pt x="1908" y="1906"/>
                    <a:pt x="1908" y="1903"/>
                  </a:cubicBezTo>
                  <a:cubicBezTo>
                    <a:pt x="1909" y="1889"/>
                    <a:pt x="1910" y="1868"/>
                    <a:pt x="1918" y="1865"/>
                  </a:cubicBezTo>
                  <a:lnTo>
                    <a:pt x="1918" y="1865"/>
                  </a:lnTo>
                  <a:cubicBezTo>
                    <a:pt x="1918" y="1866"/>
                    <a:pt x="1917" y="1866"/>
                    <a:pt x="1916" y="1866"/>
                  </a:cubicBezTo>
                  <a:cubicBezTo>
                    <a:pt x="1904" y="1866"/>
                    <a:pt x="1899" y="1834"/>
                    <a:pt x="1887" y="1821"/>
                  </a:cubicBezTo>
                  <a:cubicBezTo>
                    <a:pt x="1879" y="1798"/>
                    <a:pt x="1881" y="1798"/>
                    <a:pt x="1890" y="1798"/>
                  </a:cubicBezTo>
                  <a:cubicBezTo>
                    <a:pt x="1897" y="1798"/>
                    <a:pt x="1888" y="1780"/>
                    <a:pt x="1892" y="1778"/>
                  </a:cubicBezTo>
                  <a:lnTo>
                    <a:pt x="1892" y="1778"/>
                  </a:lnTo>
                  <a:lnTo>
                    <a:pt x="1869" y="1786"/>
                  </a:lnTo>
                  <a:cubicBezTo>
                    <a:pt x="1861" y="1766"/>
                    <a:pt x="1877" y="1752"/>
                    <a:pt x="1876" y="1750"/>
                  </a:cubicBezTo>
                  <a:cubicBezTo>
                    <a:pt x="1867" y="1738"/>
                    <a:pt x="1846" y="1722"/>
                    <a:pt x="1847" y="1703"/>
                  </a:cubicBezTo>
                  <a:cubicBezTo>
                    <a:pt x="1847" y="1688"/>
                    <a:pt x="1837" y="1632"/>
                    <a:pt x="1821" y="1625"/>
                  </a:cubicBezTo>
                  <a:cubicBezTo>
                    <a:pt x="1814" y="1623"/>
                    <a:pt x="1807" y="1589"/>
                    <a:pt x="1798" y="1580"/>
                  </a:cubicBezTo>
                  <a:cubicBezTo>
                    <a:pt x="1779" y="1563"/>
                    <a:pt x="1797" y="1555"/>
                    <a:pt x="1793" y="1541"/>
                  </a:cubicBezTo>
                  <a:cubicBezTo>
                    <a:pt x="1789" y="1526"/>
                    <a:pt x="1779" y="1522"/>
                    <a:pt x="1773" y="1507"/>
                  </a:cubicBezTo>
                  <a:cubicBezTo>
                    <a:pt x="1769" y="1496"/>
                    <a:pt x="1770" y="1493"/>
                    <a:pt x="1773" y="1493"/>
                  </a:cubicBezTo>
                  <a:cubicBezTo>
                    <a:pt x="1774" y="1493"/>
                    <a:pt x="1776" y="1494"/>
                    <a:pt x="1778" y="1494"/>
                  </a:cubicBezTo>
                  <a:cubicBezTo>
                    <a:pt x="1778" y="1494"/>
                    <a:pt x="1778" y="1494"/>
                    <a:pt x="1778" y="1494"/>
                  </a:cubicBezTo>
                  <a:cubicBezTo>
                    <a:pt x="1783" y="1494"/>
                    <a:pt x="1768" y="1472"/>
                    <a:pt x="1767" y="1470"/>
                  </a:cubicBezTo>
                  <a:cubicBezTo>
                    <a:pt x="1759" y="1462"/>
                    <a:pt x="1761" y="1458"/>
                    <a:pt x="1759" y="1452"/>
                  </a:cubicBezTo>
                  <a:cubicBezTo>
                    <a:pt x="1758" y="1445"/>
                    <a:pt x="1755" y="1444"/>
                    <a:pt x="1752" y="1444"/>
                  </a:cubicBezTo>
                  <a:cubicBezTo>
                    <a:pt x="1748" y="1444"/>
                    <a:pt x="1744" y="1446"/>
                    <a:pt x="1742" y="1446"/>
                  </a:cubicBezTo>
                  <a:cubicBezTo>
                    <a:pt x="1738" y="1446"/>
                    <a:pt x="1737" y="1443"/>
                    <a:pt x="1740" y="1431"/>
                  </a:cubicBezTo>
                  <a:cubicBezTo>
                    <a:pt x="1745" y="1414"/>
                    <a:pt x="1733" y="1390"/>
                    <a:pt x="1719" y="1377"/>
                  </a:cubicBezTo>
                  <a:cubicBezTo>
                    <a:pt x="1704" y="1363"/>
                    <a:pt x="1697" y="1352"/>
                    <a:pt x="1704" y="1335"/>
                  </a:cubicBezTo>
                  <a:cubicBezTo>
                    <a:pt x="1710" y="1324"/>
                    <a:pt x="1675" y="1289"/>
                    <a:pt x="1679" y="1276"/>
                  </a:cubicBezTo>
                  <a:lnTo>
                    <a:pt x="1679" y="1276"/>
                  </a:lnTo>
                  <a:cubicBezTo>
                    <a:pt x="1679" y="1277"/>
                    <a:pt x="1678" y="1277"/>
                    <a:pt x="1677" y="1277"/>
                  </a:cubicBezTo>
                  <a:cubicBezTo>
                    <a:pt x="1670" y="1277"/>
                    <a:pt x="1641" y="1241"/>
                    <a:pt x="1651" y="1241"/>
                  </a:cubicBezTo>
                  <a:cubicBezTo>
                    <a:pt x="1652" y="1241"/>
                    <a:pt x="1654" y="1242"/>
                    <a:pt x="1656" y="1243"/>
                  </a:cubicBezTo>
                  <a:cubicBezTo>
                    <a:pt x="1672" y="1237"/>
                    <a:pt x="1648" y="1216"/>
                    <a:pt x="1639" y="1198"/>
                  </a:cubicBezTo>
                  <a:cubicBezTo>
                    <a:pt x="1634" y="1188"/>
                    <a:pt x="1627" y="1173"/>
                    <a:pt x="1625" y="1162"/>
                  </a:cubicBezTo>
                  <a:cubicBezTo>
                    <a:pt x="1624" y="1156"/>
                    <a:pt x="1628" y="1158"/>
                    <a:pt x="1624" y="1149"/>
                  </a:cubicBezTo>
                  <a:cubicBezTo>
                    <a:pt x="1620" y="1137"/>
                    <a:pt x="1601" y="1101"/>
                    <a:pt x="1594" y="1101"/>
                  </a:cubicBezTo>
                  <a:cubicBezTo>
                    <a:pt x="1593" y="1101"/>
                    <a:pt x="1593" y="1101"/>
                    <a:pt x="1593" y="1101"/>
                  </a:cubicBezTo>
                  <a:lnTo>
                    <a:pt x="1593" y="1101"/>
                  </a:lnTo>
                  <a:cubicBezTo>
                    <a:pt x="1599" y="1099"/>
                    <a:pt x="1606" y="1099"/>
                    <a:pt x="1599" y="1081"/>
                  </a:cubicBezTo>
                  <a:cubicBezTo>
                    <a:pt x="1594" y="1070"/>
                    <a:pt x="1577" y="1057"/>
                    <a:pt x="1581" y="1050"/>
                  </a:cubicBezTo>
                  <a:cubicBezTo>
                    <a:pt x="1580" y="1050"/>
                    <a:pt x="1574" y="1040"/>
                    <a:pt x="1571" y="1040"/>
                  </a:cubicBezTo>
                  <a:cubicBezTo>
                    <a:pt x="1571" y="1040"/>
                    <a:pt x="1571" y="1040"/>
                    <a:pt x="1571" y="1040"/>
                  </a:cubicBezTo>
                  <a:cubicBezTo>
                    <a:pt x="1567" y="1040"/>
                    <a:pt x="1566" y="1030"/>
                    <a:pt x="1565" y="1026"/>
                  </a:cubicBezTo>
                  <a:cubicBezTo>
                    <a:pt x="1560" y="1008"/>
                    <a:pt x="1554" y="983"/>
                    <a:pt x="1541" y="983"/>
                  </a:cubicBezTo>
                  <a:cubicBezTo>
                    <a:pt x="1540" y="983"/>
                    <a:pt x="1538" y="984"/>
                    <a:pt x="1537" y="984"/>
                  </a:cubicBezTo>
                  <a:cubicBezTo>
                    <a:pt x="1539" y="983"/>
                    <a:pt x="1552" y="977"/>
                    <a:pt x="1540" y="966"/>
                  </a:cubicBezTo>
                  <a:cubicBezTo>
                    <a:pt x="1529" y="957"/>
                    <a:pt x="1530" y="961"/>
                    <a:pt x="1521" y="943"/>
                  </a:cubicBezTo>
                  <a:lnTo>
                    <a:pt x="1521" y="943"/>
                  </a:lnTo>
                  <a:cubicBezTo>
                    <a:pt x="1523" y="946"/>
                    <a:pt x="1525" y="948"/>
                    <a:pt x="1527" y="948"/>
                  </a:cubicBezTo>
                  <a:cubicBezTo>
                    <a:pt x="1531" y="948"/>
                    <a:pt x="1534" y="941"/>
                    <a:pt x="1530" y="932"/>
                  </a:cubicBezTo>
                  <a:cubicBezTo>
                    <a:pt x="1525" y="920"/>
                    <a:pt x="1518" y="908"/>
                    <a:pt x="1511" y="899"/>
                  </a:cubicBezTo>
                  <a:cubicBezTo>
                    <a:pt x="1500" y="883"/>
                    <a:pt x="1496" y="878"/>
                    <a:pt x="1491" y="878"/>
                  </a:cubicBezTo>
                  <a:cubicBezTo>
                    <a:pt x="1489" y="878"/>
                    <a:pt x="1487" y="879"/>
                    <a:pt x="1484" y="880"/>
                  </a:cubicBezTo>
                  <a:cubicBezTo>
                    <a:pt x="1475" y="859"/>
                    <a:pt x="1478" y="862"/>
                    <a:pt x="1482" y="853"/>
                  </a:cubicBezTo>
                  <a:cubicBezTo>
                    <a:pt x="1482" y="853"/>
                    <a:pt x="1470" y="846"/>
                    <a:pt x="1465" y="846"/>
                  </a:cubicBezTo>
                  <a:cubicBezTo>
                    <a:pt x="1465" y="846"/>
                    <a:pt x="1465" y="846"/>
                    <a:pt x="1465" y="846"/>
                  </a:cubicBezTo>
                  <a:lnTo>
                    <a:pt x="1465" y="846"/>
                  </a:lnTo>
                  <a:cubicBezTo>
                    <a:pt x="1473" y="842"/>
                    <a:pt x="1477" y="834"/>
                    <a:pt x="1483" y="824"/>
                  </a:cubicBezTo>
                  <a:cubicBezTo>
                    <a:pt x="1473" y="815"/>
                    <a:pt x="1463" y="807"/>
                    <a:pt x="1454" y="801"/>
                  </a:cubicBezTo>
                  <a:cubicBezTo>
                    <a:pt x="1438" y="791"/>
                    <a:pt x="1431" y="765"/>
                    <a:pt x="1423" y="743"/>
                  </a:cubicBezTo>
                  <a:cubicBezTo>
                    <a:pt x="1420" y="732"/>
                    <a:pt x="1406" y="693"/>
                    <a:pt x="1396" y="693"/>
                  </a:cubicBezTo>
                  <a:cubicBezTo>
                    <a:pt x="1396" y="693"/>
                    <a:pt x="1396" y="693"/>
                    <a:pt x="1395" y="693"/>
                  </a:cubicBezTo>
                  <a:cubicBezTo>
                    <a:pt x="1387" y="694"/>
                    <a:pt x="1380" y="700"/>
                    <a:pt x="1373" y="703"/>
                  </a:cubicBezTo>
                  <a:cubicBezTo>
                    <a:pt x="1365" y="687"/>
                    <a:pt x="1380" y="685"/>
                    <a:pt x="1385" y="683"/>
                  </a:cubicBezTo>
                  <a:lnTo>
                    <a:pt x="1385" y="683"/>
                  </a:lnTo>
                  <a:cubicBezTo>
                    <a:pt x="1384" y="683"/>
                    <a:pt x="1384" y="683"/>
                    <a:pt x="1384" y="683"/>
                  </a:cubicBezTo>
                  <a:cubicBezTo>
                    <a:pt x="1378" y="683"/>
                    <a:pt x="1376" y="659"/>
                    <a:pt x="1380" y="656"/>
                  </a:cubicBezTo>
                  <a:cubicBezTo>
                    <a:pt x="1385" y="654"/>
                    <a:pt x="1392" y="653"/>
                    <a:pt x="1385" y="640"/>
                  </a:cubicBezTo>
                  <a:lnTo>
                    <a:pt x="1385" y="640"/>
                  </a:lnTo>
                  <a:lnTo>
                    <a:pt x="1363" y="651"/>
                  </a:lnTo>
                  <a:cubicBezTo>
                    <a:pt x="1375" y="645"/>
                    <a:pt x="1343" y="585"/>
                    <a:pt x="1333" y="566"/>
                  </a:cubicBezTo>
                  <a:lnTo>
                    <a:pt x="1333" y="566"/>
                  </a:lnTo>
                  <a:cubicBezTo>
                    <a:pt x="1339" y="577"/>
                    <a:pt x="1332" y="579"/>
                    <a:pt x="1328" y="581"/>
                  </a:cubicBezTo>
                  <a:cubicBezTo>
                    <a:pt x="1317" y="557"/>
                    <a:pt x="1331" y="536"/>
                    <a:pt x="1308" y="519"/>
                  </a:cubicBezTo>
                  <a:cubicBezTo>
                    <a:pt x="1305" y="517"/>
                    <a:pt x="1284" y="502"/>
                    <a:pt x="1289" y="495"/>
                  </a:cubicBezTo>
                  <a:cubicBezTo>
                    <a:pt x="1289" y="495"/>
                    <a:pt x="1290" y="495"/>
                    <a:pt x="1290" y="495"/>
                  </a:cubicBezTo>
                  <a:cubicBezTo>
                    <a:pt x="1293" y="495"/>
                    <a:pt x="1299" y="497"/>
                    <a:pt x="1302" y="497"/>
                  </a:cubicBezTo>
                  <a:cubicBezTo>
                    <a:pt x="1305" y="497"/>
                    <a:pt x="1306" y="496"/>
                    <a:pt x="1302" y="489"/>
                  </a:cubicBezTo>
                  <a:cubicBezTo>
                    <a:pt x="1291" y="471"/>
                    <a:pt x="1282" y="468"/>
                    <a:pt x="1272" y="446"/>
                  </a:cubicBezTo>
                  <a:cubicBezTo>
                    <a:pt x="1265" y="427"/>
                    <a:pt x="1262" y="412"/>
                    <a:pt x="1251" y="394"/>
                  </a:cubicBezTo>
                  <a:cubicBezTo>
                    <a:pt x="1245" y="382"/>
                    <a:pt x="1236" y="375"/>
                    <a:pt x="1232" y="375"/>
                  </a:cubicBezTo>
                  <a:cubicBezTo>
                    <a:pt x="1229" y="375"/>
                    <a:pt x="1229" y="379"/>
                    <a:pt x="1234" y="389"/>
                  </a:cubicBezTo>
                  <a:lnTo>
                    <a:pt x="1234" y="389"/>
                  </a:lnTo>
                  <a:cubicBezTo>
                    <a:pt x="1228" y="378"/>
                    <a:pt x="1220" y="367"/>
                    <a:pt x="1215" y="355"/>
                  </a:cubicBezTo>
                  <a:cubicBezTo>
                    <a:pt x="1209" y="343"/>
                    <a:pt x="1210" y="336"/>
                    <a:pt x="1208" y="325"/>
                  </a:cubicBezTo>
                  <a:cubicBezTo>
                    <a:pt x="1206" y="319"/>
                    <a:pt x="1200" y="313"/>
                    <a:pt x="1195" y="309"/>
                  </a:cubicBezTo>
                  <a:cubicBezTo>
                    <a:pt x="1191" y="304"/>
                    <a:pt x="1188" y="302"/>
                    <a:pt x="1186" y="302"/>
                  </a:cubicBezTo>
                  <a:cubicBezTo>
                    <a:pt x="1183" y="302"/>
                    <a:pt x="1182" y="305"/>
                    <a:pt x="1179" y="307"/>
                  </a:cubicBezTo>
                  <a:cubicBezTo>
                    <a:pt x="1185" y="312"/>
                    <a:pt x="1188" y="317"/>
                    <a:pt x="1185" y="317"/>
                  </a:cubicBezTo>
                  <a:cubicBezTo>
                    <a:pt x="1184" y="317"/>
                    <a:pt x="1183" y="317"/>
                    <a:pt x="1181" y="316"/>
                  </a:cubicBezTo>
                  <a:cubicBezTo>
                    <a:pt x="1174" y="312"/>
                    <a:pt x="1164" y="303"/>
                    <a:pt x="1160" y="293"/>
                  </a:cubicBezTo>
                  <a:cubicBezTo>
                    <a:pt x="1157" y="286"/>
                    <a:pt x="1158" y="285"/>
                    <a:pt x="1162" y="285"/>
                  </a:cubicBezTo>
                  <a:cubicBezTo>
                    <a:pt x="1164" y="285"/>
                    <a:pt x="1168" y="286"/>
                    <a:pt x="1170" y="286"/>
                  </a:cubicBezTo>
                  <a:cubicBezTo>
                    <a:pt x="1173" y="286"/>
                    <a:pt x="1174" y="284"/>
                    <a:pt x="1169" y="276"/>
                  </a:cubicBezTo>
                  <a:cubicBezTo>
                    <a:pt x="1164" y="268"/>
                    <a:pt x="1135" y="237"/>
                    <a:pt x="1129" y="237"/>
                  </a:cubicBezTo>
                  <a:cubicBezTo>
                    <a:pt x="1127" y="237"/>
                    <a:pt x="1127" y="238"/>
                    <a:pt x="1127" y="240"/>
                  </a:cubicBezTo>
                  <a:cubicBezTo>
                    <a:pt x="1129" y="250"/>
                    <a:pt x="1131" y="255"/>
                    <a:pt x="1127" y="255"/>
                  </a:cubicBezTo>
                  <a:cubicBezTo>
                    <a:pt x="1126" y="255"/>
                    <a:pt x="1123" y="254"/>
                    <a:pt x="1119" y="252"/>
                  </a:cubicBezTo>
                  <a:cubicBezTo>
                    <a:pt x="1111" y="247"/>
                    <a:pt x="1099" y="238"/>
                    <a:pt x="1096" y="226"/>
                  </a:cubicBezTo>
                  <a:cubicBezTo>
                    <a:pt x="1091" y="211"/>
                    <a:pt x="1123" y="214"/>
                    <a:pt x="1120" y="209"/>
                  </a:cubicBezTo>
                  <a:cubicBezTo>
                    <a:pt x="1114" y="199"/>
                    <a:pt x="1102" y="187"/>
                    <a:pt x="1094" y="182"/>
                  </a:cubicBezTo>
                  <a:cubicBezTo>
                    <a:pt x="1091" y="180"/>
                    <a:pt x="1088" y="179"/>
                    <a:pt x="1087" y="179"/>
                  </a:cubicBezTo>
                  <a:cubicBezTo>
                    <a:pt x="1084" y="179"/>
                    <a:pt x="1082" y="182"/>
                    <a:pt x="1079" y="182"/>
                  </a:cubicBezTo>
                  <a:cubicBezTo>
                    <a:pt x="1078" y="182"/>
                    <a:pt x="1076" y="181"/>
                    <a:pt x="1074" y="180"/>
                  </a:cubicBezTo>
                  <a:cubicBezTo>
                    <a:pt x="1055" y="170"/>
                    <a:pt x="1076" y="157"/>
                    <a:pt x="1058" y="145"/>
                  </a:cubicBezTo>
                  <a:cubicBezTo>
                    <a:pt x="1050" y="140"/>
                    <a:pt x="1043" y="139"/>
                    <a:pt x="1037" y="139"/>
                  </a:cubicBezTo>
                  <a:cubicBezTo>
                    <a:pt x="1034" y="139"/>
                    <a:pt x="1031" y="139"/>
                    <a:pt x="1029" y="141"/>
                  </a:cubicBezTo>
                  <a:lnTo>
                    <a:pt x="1029" y="141"/>
                  </a:lnTo>
                  <a:cubicBezTo>
                    <a:pt x="1033" y="138"/>
                    <a:pt x="1037" y="134"/>
                    <a:pt x="1035" y="127"/>
                  </a:cubicBezTo>
                  <a:cubicBezTo>
                    <a:pt x="1032" y="116"/>
                    <a:pt x="1018" y="93"/>
                    <a:pt x="1001" y="85"/>
                  </a:cubicBezTo>
                  <a:cubicBezTo>
                    <a:pt x="1000" y="85"/>
                    <a:pt x="1000" y="85"/>
                    <a:pt x="1000" y="85"/>
                  </a:cubicBezTo>
                  <a:lnTo>
                    <a:pt x="1000" y="85"/>
                  </a:lnTo>
                  <a:cubicBezTo>
                    <a:pt x="997" y="85"/>
                    <a:pt x="1002" y="95"/>
                    <a:pt x="997" y="95"/>
                  </a:cubicBezTo>
                  <a:cubicBezTo>
                    <a:pt x="996" y="95"/>
                    <a:pt x="994" y="94"/>
                    <a:pt x="993" y="94"/>
                  </a:cubicBezTo>
                  <a:cubicBezTo>
                    <a:pt x="983" y="89"/>
                    <a:pt x="971" y="80"/>
                    <a:pt x="961" y="73"/>
                  </a:cubicBezTo>
                  <a:cubicBezTo>
                    <a:pt x="952" y="65"/>
                    <a:pt x="947" y="53"/>
                    <a:pt x="936" y="48"/>
                  </a:cubicBezTo>
                  <a:cubicBezTo>
                    <a:pt x="930" y="46"/>
                    <a:pt x="925" y="45"/>
                    <a:pt x="921" y="45"/>
                  </a:cubicBezTo>
                  <a:cubicBezTo>
                    <a:pt x="919" y="45"/>
                    <a:pt x="917" y="45"/>
                    <a:pt x="915" y="45"/>
                  </a:cubicBezTo>
                  <a:cubicBezTo>
                    <a:pt x="910" y="45"/>
                    <a:pt x="905" y="44"/>
                    <a:pt x="899" y="39"/>
                  </a:cubicBezTo>
                  <a:cubicBezTo>
                    <a:pt x="891" y="33"/>
                    <a:pt x="895" y="20"/>
                    <a:pt x="878" y="20"/>
                  </a:cubicBezTo>
                  <a:cubicBezTo>
                    <a:pt x="866" y="20"/>
                    <a:pt x="862" y="26"/>
                    <a:pt x="849" y="26"/>
                  </a:cubicBezTo>
                  <a:cubicBezTo>
                    <a:pt x="845" y="26"/>
                    <a:pt x="841" y="26"/>
                    <a:pt x="835" y="24"/>
                  </a:cubicBezTo>
                  <a:lnTo>
                    <a:pt x="837" y="17"/>
                  </a:lnTo>
                  <a:cubicBezTo>
                    <a:pt x="836" y="15"/>
                    <a:pt x="836" y="13"/>
                    <a:pt x="839" y="13"/>
                  </a:cubicBezTo>
                  <a:cubicBezTo>
                    <a:pt x="840" y="13"/>
                    <a:pt x="842" y="14"/>
                    <a:pt x="844" y="14"/>
                  </a:cubicBezTo>
                  <a:cubicBezTo>
                    <a:pt x="847" y="12"/>
                    <a:pt x="807" y="7"/>
                    <a:pt x="797" y="7"/>
                  </a:cubicBezTo>
                  <a:cubicBezTo>
                    <a:pt x="796" y="7"/>
                    <a:pt x="795" y="7"/>
                    <a:pt x="795" y="7"/>
                  </a:cubicBezTo>
                  <a:cubicBezTo>
                    <a:pt x="781" y="6"/>
                    <a:pt x="775" y="0"/>
                    <a:pt x="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7"/>
            <p:cNvSpPr/>
            <p:nvPr/>
          </p:nvSpPr>
          <p:spPr>
            <a:xfrm>
              <a:off x="7872590" y="3410050"/>
              <a:ext cx="195634" cy="599045"/>
            </a:xfrm>
            <a:custGeom>
              <a:rect b="b" l="l" r="r" t="t"/>
              <a:pathLst>
                <a:path extrusionOk="0" h="4394" w="1435">
                  <a:moveTo>
                    <a:pt x="229" y="0"/>
                  </a:moveTo>
                  <a:cubicBezTo>
                    <a:pt x="222" y="0"/>
                    <a:pt x="214" y="1"/>
                    <a:pt x="207" y="2"/>
                  </a:cubicBezTo>
                  <a:cubicBezTo>
                    <a:pt x="43" y="21"/>
                    <a:pt x="1" y="236"/>
                    <a:pt x="3" y="400"/>
                  </a:cubicBezTo>
                  <a:cubicBezTo>
                    <a:pt x="24" y="1672"/>
                    <a:pt x="554" y="3228"/>
                    <a:pt x="1064" y="4394"/>
                  </a:cubicBezTo>
                  <a:lnTo>
                    <a:pt x="1390" y="4375"/>
                  </a:lnTo>
                  <a:cubicBezTo>
                    <a:pt x="1434" y="3072"/>
                    <a:pt x="1127" y="1248"/>
                    <a:pt x="494" y="211"/>
                  </a:cubicBezTo>
                  <a:cubicBezTo>
                    <a:pt x="432" y="110"/>
                    <a:pt x="343" y="0"/>
                    <a:pt x="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7"/>
            <p:cNvSpPr/>
            <p:nvPr/>
          </p:nvSpPr>
          <p:spPr>
            <a:xfrm>
              <a:off x="7864137" y="3406097"/>
              <a:ext cx="204495" cy="605725"/>
            </a:xfrm>
            <a:custGeom>
              <a:rect b="b" l="l" r="r" t="t"/>
              <a:pathLst>
                <a:path extrusionOk="0" h="4443" w="1500">
                  <a:moveTo>
                    <a:pt x="131" y="142"/>
                  </a:moveTo>
                  <a:cubicBezTo>
                    <a:pt x="129" y="142"/>
                    <a:pt x="127" y="143"/>
                    <a:pt x="125" y="147"/>
                  </a:cubicBezTo>
                  <a:cubicBezTo>
                    <a:pt x="121" y="153"/>
                    <a:pt x="124" y="156"/>
                    <a:pt x="128" y="156"/>
                  </a:cubicBezTo>
                  <a:cubicBezTo>
                    <a:pt x="130" y="156"/>
                    <a:pt x="133" y="155"/>
                    <a:pt x="134" y="152"/>
                  </a:cubicBezTo>
                  <a:cubicBezTo>
                    <a:pt x="138" y="146"/>
                    <a:pt x="135" y="142"/>
                    <a:pt x="131" y="142"/>
                  </a:cubicBezTo>
                  <a:close/>
                  <a:moveTo>
                    <a:pt x="112" y="186"/>
                  </a:moveTo>
                  <a:lnTo>
                    <a:pt x="112" y="186"/>
                  </a:lnTo>
                  <a:cubicBezTo>
                    <a:pt x="109" y="197"/>
                    <a:pt x="109" y="202"/>
                    <a:pt x="113" y="202"/>
                  </a:cubicBezTo>
                  <a:cubicBezTo>
                    <a:pt x="114" y="202"/>
                    <a:pt x="117" y="201"/>
                    <a:pt x="120" y="198"/>
                  </a:cubicBezTo>
                  <a:cubicBezTo>
                    <a:pt x="119" y="192"/>
                    <a:pt x="119" y="187"/>
                    <a:pt x="112" y="186"/>
                  </a:cubicBezTo>
                  <a:close/>
                  <a:moveTo>
                    <a:pt x="72" y="261"/>
                  </a:moveTo>
                  <a:cubicBezTo>
                    <a:pt x="72" y="261"/>
                    <a:pt x="73" y="261"/>
                    <a:pt x="73" y="261"/>
                  </a:cubicBezTo>
                  <a:lnTo>
                    <a:pt x="71" y="270"/>
                  </a:lnTo>
                  <a:lnTo>
                    <a:pt x="64" y="277"/>
                  </a:lnTo>
                  <a:cubicBezTo>
                    <a:pt x="65" y="269"/>
                    <a:pt x="65" y="261"/>
                    <a:pt x="72" y="261"/>
                  </a:cubicBezTo>
                  <a:close/>
                  <a:moveTo>
                    <a:pt x="619" y="437"/>
                  </a:moveTo>
                  <a:cubicBezTo>
                    <a:pt x="618" y="437"/>
                    <a:pt x="618" y="437"/>
                    <a:pt x="618" y="438"/>
                  </a:cubicBezTo>
                  <a:cubicBezTo>
                    <a:pt x="615" y="445"/>
                    <a:pt x="621" y="451"/>
                    <a:pt x="625" y="458"/>
                  </a:cubicBezTo>
                  <a:cubicBezTo>
                    <a:pt x="629" y="455"/>
                    <a:pt x="629" y="454"/>
                    <a:pt x="626" y="448"/>
                  </a:cubicBezTo>
                  <a:cubicBezTo>
                    <a:pt x="626" y="447"/>
                    <a:pt x="621" y="437"/>
                    <a:pt x="619" y="437"/>
                  </a:cubicBezTo>
                  <a:close/>
                  <a:moveTo>
                    <a:pt x="739" y="579"/>
                  </a:moveTo>
                  <a:lnTo>
                    <a:pt x="750" y="602"/>
                  </a:lnTo>
                  <a:cubicBezTo>
                    <a:pt x="749" y="602"/>
                    <a:pt x="748" y="603"/>
                    <a:pt x="747" y="603"/>
                  </a:cubicBezTo>
                  <a:cubicBezTo>
                    <a:pt x="745" y="603"/>
                    <a:pt x="744" y="601"/>
                    <a:pt x="741" y="597"/>
                  </a:cubicBezTo>
                  <a:cubicBezTo>
                    <a:pt x="738" y="590"/>
                    <a:pt x="734" y="582"/>
                    <a:pt x="739" y="579"/>
                  </a:cubicBezTo>
                  <a:close/>
                  <a:moveTo>
                    <a:pt x="874" y="876"/>
                  </a:moveTo>
                  <a:cubicBezTo>
                    <a:pt x="875" y="876"/>
                    <a:pt x="876" y="877"/>
                    <a:pt x="878" y="879"/>
                  </a:cubicBezTo>
                  <a:cubicBezTo>
                    <a:pt x="883" y="882"/>
                    <a:pt x="886" y="886"/>
                    <a:pt x="891" y="889"/>
                  </a:cubicBezTo>
                  <a:cubicBezTo>
                    <a:pt x="889" y="889"/>
                    <a:pt x="887" y="890"/>
                    <a:pt x="884" y="890"/>
                  </a:cubicBezTo>
                  <a:cubicBezTo>
                    <a:pt x="882" y="890"/>
                    <a:pt x="879" y="889"/>
                    <a:pt x="877" y="885"/>
                  </a:cubicBezTo>
                  <a:cubicBezTo>
                    <a:pt x="872" y="881"/>
                    <a:pt x="871" y="876"/>
                    <a:pt x="874" y="876"/>
                  </a:cubicBezTo>
                  <a:close/>
                  <a:moveTo>
                    <a:pt x="876" y="912"/>
                  </a:moveTo>
                  <a:cubicBezTo>
                    <a:pt x="876" y="912"/>
                    <a:pt x="876" y="913"/>
                    <a:pt x="876" y="913"/>
                  </a:cubicBezTo>
                  <a:cubicBezTo>
                    <a:pt x="876" y="913"/>
                    <a:pt x="876" y="912"/>
                    <a:pt x="876" y="912"/>
                  </a:cubicBezTo>
                  <a:close/>
                  <a:moveTo>
                    <a:pt x="968" y="1094"/>
                  </a:moveTo>
                  <a:cubicBezTo>
                    <a:pt x="969" y="1094"/>
                    <a:pt x="971" y="1096"/>
                    <a:pt x="973" y="1100"/>
                  </a:cubicBezTo>
                  <a:cubicBezTo>
                    <a:pt x="976" y="1107"/>
                    <a:pt x="973" y="1111"/>
                    <a:pt x="970" y="1111"/>
                  </a:cubicBezTo>
                  <a:cubicBezTo>
                    <a:pt x="967" y="1111"/>
                    <a:pt x="964" y="1108"/>
                    <a:pt x="963" y="1104"/>
                  </a:cubicBezTo>
                  <a:cubicBezTo>
                    <a:pt x="964" y="1100"/>
                    <a:pt x="965" y="1094"/>
                    <a:pt x="968" y="1094"/>
                  </a:cubicBezTo>
                  <a:close/>
                  <a:moveTo>
                    <a:pt x="1029" y="1189"/>
                  </a:moveTo>
                  <a:cubicBezTo>
                    <a:pt x="1029" y="1189"/>
                    <a:pt x="1029" y="1189"/>
                    <a:pt x="1029" y="1190"/>
                  </a:cubicBezTo>
                  <a:lnTo>
                    <a:pt x="1029" y="1190"/>
                  </a:lnTo>
                  <a:lnTo>
                    <a:pt x="1029" y="1189"/>
                  </a:lnTo>
                  <a:close/>
                  <a:moveTo>
                    <a:pt x="103" y="1228"/>
                  </a:moveTo>
                  <a:cubicBezTo>
                    <a:pt x="103" y="1228"/>
                    <a:pt x="103" y="1229"/>
                    <a:pt x="103" y="1229"/>
                  </a:cubicBezTo>
                  <a:lnTo>
                    <a:pt x="103" y="1229"/>
                  </a:lnTo>
                  <a:cubicBezTo>
                    <a:pt x="103" y="1229"/>
                    <a:pt x="103" y="1228"/>
                    <a:pt x="103" y="1228"/>
                  </a:cubicBezTo>
                  <a:close/>
                  <a:moveTo>
                    <a:pt x="103" y="1229"/>
                  </a:moveTo>
                  <a:cubicBezTo>
                    <a:pt x="103" y="1231"/>
                    <a:pt x="102" y="1231"/>
                    <a:pt x="102" y="1231"/>
                  </a:cubicBezTo>
                  <a:cubicBezTo>
                    <a:pt x="102" y="1231"/>
                    <a:pt x="102" y="1231"/>
                    <a:pt x="102" y="1231"/>
                  </a:cubicBezTo>
                  <a:lnTo>
                    <a:pt x="102" y="1231"/>
                  </a:lnTo>
                  <a:cubicBezTo>
                    <a:pt x="102" y="1232"/>
                    <a:pt x="102" y="1232"/>
                    <a:pt x="103" y="1232"/>
                  </a:cubicBezTo>
                  <a:cubicBezTo>
                    <a:pt x="103" y="1232"/>
                    <a:pt x="103" y="1230"/>
                    <a:pt x="103" y="1229"/>
                  </a:cubicBezTo>
                  <a:close/>
                  <a:moveTo>
                    <a:pt x="137" y="1461"/>
                  </a:moveTo>
                  <a:cubicBezTo>
                    <a:pt x="136" y="1461"/>
                    <a:pt x="135" y="1462"/>
                    <a:pt x="133" y="1462"/>
                  </a:cubicBezTo>
                  <a:lnTo>
                    <a:pt x="135" y="1470"/>
                  </a:lnTo>
                  <a:lnTo>
                    <a:pt x="142" y="1478"/>
                  </a:lnTo>
                  <a:cubicBezTo>
                    <a:pt x="147" y="1467"/>
                    <a:pt x="145" y="1461"/>
                    <a:pt x="137" y="1461"/>
                  </a:cubicBezTo>
                  <a:close/>
                  <a:moveTo>
                    <a:pt x="110" y="906"/>
                  </a:moveTo>
                  <a:lnTo>
                    <a:pt x="110" y="906"/>
                  </a:lnTo>
                  <a:cubicBezTo>
                    <a:pt x="98" y="907"/>
                    <a:pt x="84" y="934"/>
                    <a:pt x="77" y="947"/>
                  </a:cubicBezTo>
                  <a:cubicBezTo>
                    <a:pt x="77" y="948"/>
                    <a:pt x="67" y="968"/>
                    <a:pt x="71" y="968"/>
                  </a:cubicBezTo>
                  <a:cubicBezTo>
                    <a:pt x="77" y="975"/>
                    <a:pt x="77" y="977"/>
                    <a:pt x="76" y="986"/>
                  </a:cubicBezTo>
                  <a:cubicBezTo>
                    <a:pt x="74" y="997"/>
                    <a:pt x="69" y="1012"/>
                    <a:pt x="76" y="1023"/>
                  </a:cubicBezTo>
                  <a:cubicBezTo>
                    <a:pt x="81" y="1032"/>
                    <a:pt x="86" y="1032"/>
                    <a:pt x="80" y="1044"/>
                  </a:cubicBezTo>
                  <a:cubicBezTo>
                    <a:pt x="82" y="1059"/>
                    <a:pt x="101" y="1084"/>
                    <a:pt x="83" y="1085"/>
                  </a:cubicBezTo>
                  <a:cubicBezTo>
                    <a:pt x="83" y="1085"/>
                    <a:pt x="83" y="1085"/>
                    <a:pt x="83" y="1085"/>
                  </a:cubicBezTo>
                  <a:cubicBezTo>
                    <a:pt x="97" y="1085"/>
                    <a:pt x="91" y="1117"/>
                    <a:pt x="94" y="1128"/>
                  </a:cubicBezTo>
                  <a:cubicBezTo>
                    <a:pt x="96" y="1134"/>
                    <a:pt x="97" y="1134"/>
                    <a:pt x="99" y="1134"/>
                  </a:cubicBezTo>
                  <a:cubicBezTo>
                    <a:pt x="100" y="1134"/>
                    <a:pt x="101" y="1134"/>
                    <a:pt x="102" y="1134"/>
                  </a:cubicBezTo>
                  <a:cubicBezTo>
                    <a:pt x="103" y="1134"/>
                    <a:pt x="105" y="1135"/>
                    <a:pt x="107" y="1138"/>
                  </a:cubicBezTo>
                  <a:cubicBezTo>
                    <a:pt x="112" y="1145"/>
                    <a:pt x="102" y="1152"/>
                    <a:pt x="98" y="1152"/>
                  </a:cubicBezTo>
                  <a:cubicBezTo>
                    <a:pt x="81" y="1154"/>
                    <a:pt x="97" y="1171"/>
                    <a:pt x="100" y="1184"/>
                  </a:cubicBezTo>
                  <a:cubicBezTo>
                    <a:pt x="102" y="1188"/>
                    <a:pt x="104" y="1218"/>
                    <a:pt x="103" y="1228"/>
                  </a:cubicBezTo>
                  <a:lnTo>
                    <a:pt x="103" y="1228"/>
                  </a:lnTo>
                  <a:cubicBezTo>
                    <a:pt x="103" y="1227"/>
                    <a:pt x="103" y="1227"/>
                    <a:pt x="104" y="1227"/>
                  </a:cubicBezTo>
                  <a:cubicBezTo>
                    <a:pt x="104" y="1227"/>
                    <a:pt x="105" y="1228"/>
                    <a:pt x="106" y="1229"/>
                  </a:cubicBezTo>
                  <a:cubicBezTo>
                    <a:pt x="110" y="1231"/>
                    <a:pt x="111" y="1239"/>
                    <a:pt x="112" y="1244"/>
                  </a:cubicBezTo>
                  <a:cubicBezTo>
                    <a:pt x="112" y="1251"/>
                    <a:pt x="115" y="1262"/>
                    <a:pt x="112" y="1268"/>
                  </a:cubicBezTo>
                  <a:cubicBezTo>
                    <a:pt x="108" y="1273"/>
                    <a:pt x="104" y="1272"/>
                    <a:pt x="109" y="1283"/>
                  </a:cubicBezTo>
                  <a:cubicBezTo>
                    <a:pt x="112" y="1291"/>
                    <a:pt x="120" y="1291"/>
                    <a:pt x="123" y="1296"/>
                  </a:cubicBezTo>
                  <a:cubicBezTo>
                    <a:pt x="128" y="1306"/>
                    <a:pt x="121" y="1322"/>
                    <a:pt x="120" y="1331"/>
                  </a:cubicBezTo>
                  <a:cubicBezTo>
                    <a:pt x="119" y="1342"/>
                    <a:pt x="119" y="1354"/>
                    <a:pt x="121" y="1365"/>
                  </a:cubicBezTo>
                  <a:cubicBezTo>
                    <a:pt x="123" y="1376"/>
                    <a:pt x="126" y="1387"/>
                    <a:pt x="132" y="1396"/>
                  </a:cubicBezTo>
                  <a:cubicBezTo>
                    <a:pt x="134" y="1401"/>
                    <a:pt x="145" y="1409"/>
                    <a:pt x="146" y="1414"/>
                  </a:cubicBezTo>
                  <a:lnTo>
                    <a:pt x="146" y="1414"/>
                  </a:lnTo>
                  <a:cubicBezTo>
                    <a:pt x="145" y="1413"/>
                    <a:pt x="138" y="1411"/>
                    <a:pt x="134" y="1411"/>
                  </a:cubicBezTo>
                  <a:cubicBezTo>
                    <a:pt x="134" y="1411"/>
                    <a:pt x="133" y="1411"/>
                    <a:pt x="132" y="1411"/>
                  </a:cubicBezTo>
                  <a:cubicBezTo>
                    <a:pt x="129" y="1415"/>
                    <a:pt x="133" y="1435"/>
                    <a:pt x="136" y="1439"/>
                  </a:cubicBezTo>
                  <a:cubicBezTo>
                    <a:pt x="139" y="1446"/>
                    <a:pt x="144" y="1441"/>
                    <a:pt x="146" y="1450"/>
                  </a:cubicBezTo>
                  <a:cubicBezTo>
                    <a:pt x="149" y="1458"/>
                    <a:pt x="149" y="1466"/>
                    <a:pt x="149" y="1474"/>
                  </a:cubicBezTo>
                  <a:cubicBezTo>
                    <a:pt x="148" y="1496"/>
                    <a:pt x="138" y="1498"/>
                    <a:pt x="150" y="1519"/>
                  </a:cubicBezTo>
                  <a:cubicBezTo>
                    <a:pt x="158" y="1527"/>
                    <a:pt x="159" y="1537"/>
                    <a:pt x="160" y="1548"/>
                  </a:cubicBezTo>
                  <a:cubicBezTo>
                    <a:pt x="162" y="1553"/>
                    <a:pt x="174" y="1554"/>
                    <a:pt x="175" y="1566"/>
                  </a:cubicBezTo>
                  <a:cubicBezTo>
                    <a:pt x="175" y="1566"/>
                    <a:pt x="174" y="1566"/>
                    <a:pt x="173" y="1566"/>
                  </a:cubicBezTo>
                  <a:cubicBezTo>
                    <a:pt x="171" y="1566"/>
                    <a:pt x="169" y="1566"/>
                    <a:pt x="167" y="1566"/>
                  </a:cubicBezTo>
                  <a:cubicBezTo>
                    <a:pt x="163" y="1566"/>
                    <a:pt x="160" y="1567"/>
                    <a:pt x="163" y="1574"/>
                  </a:cubicBezTo>
                  <a:cubicBezTo>
                    <a:pt x="166" y="1581"/>
                    <a:pt x="174" y="1585"/>
                    <a:pt x="179" y="1589"/>
                  </a:cubicBezTo>
                  <a:lnTo>
                    <a:pt x="179" y="1589"/>
                  </a:lnTo>
                  <a:cubicBezTo>
                    <a:pt x="177" y="1588"/>
                    <a:pt x="176" y="1587"/>
                    <a:pt x="175" y="1587"/>
                  </a:cubicBezTo>
                  <a:lnTo>
                    <a:pt x="175" y="1587"/>
                  </a:lnTo>
                  <a:cubicBezTo>
                    <a:pt x="170" y="1587"/>
                    <a:pt x="179" y="1613"/>
                    <a:pt x="179" y="1618"/>
                  </a:cubicBezTo>
                  <a:cubicBezTo>
                    <a:pt x="179" y="1630"/>
                    <a:pt x="168" y="1621"/>
                    <a:pt x="171" y="1635"/>
                  </a:cubicBezTo>
                  <a:cubicBezTo>
                    <a:pt x="172" y="1640"/>
                    <a:pt x="177" y="1643"/>
                    <a:pt x="183" y="1643"/>
                  </a:cubicBezTo>
                  <a:cubicBezTo>
                    <a:pt x="191" y="1643"/>
                    <a:pt x="199" y="1638"/>
                    <a:pt x="198" y="1628"/>
                  </a:cubicBezTo>
                  <a:lnTo>
                    <a:pt x="198" y="1628"/>
                  </a:lnTo>
                  <a:lnTo>
                    <a:pt x="200" y="1638"/>
                  </a:lnTo>
                  <a:cubicBezTo>
                    <a:pt x="201" y="1646"/>
                    <a:pt x="208" y="1653"/>
                    <a:pt x="212" y="1653"/>
                  </a:cubicBezTo>
                  <a:cubicBezTo>
                    <a:pt x="214" y="1653"/>
                    <a:pt x="215" y="1651"/>
                    <a:pt x="215" y="1645"/>
                  </a:cubicBezTo>
                  <a:cubicBezTo>
                    <a:pt x="214" y="1633"/>
                    <a:pt x="210" y="1621"/>
                    <a:pt x="207" y="1609"/>
                  </a:cubicBezTo>
                  <a:cubicBezTo>
                    <a:pt x="203" y="1596"/>
                    <a:pt x="201" y="1592"/>
                    <a:pt x="193" y="1587"/>
                  </a:cubicBezTo>
                  <a:cubicBezTo>
                    <a:pt x="185" y="1581"/>
                    <a:pt x="190" y="1565"/>
                    <a:pt x="180" y="1565"/>
                  </a:cubicBezTo>
                  <a:cubicBezTo>
                    <a:pt x="179" y="1565"/>
                    <a:pt x="178" y="1566"/>
                    <a:pt x="177" y="1566"/>
                  </a:cubicBezTo>
                  <a:cubicBezTo>
                    <a:pt x="190" y="1563"/>
                    <a:pt x="185" y="1530"/>
                    <a:pt x="185" y="1516"/>
                  </a:cubicBezTo>
                  <a:cubicBezTo>
                    <a:pt x="185" y="1511"/>
                    <a:pt x="184" y="1500"/>
                    <a:pt x="186" y="1496"/>
                  </a:cubicBezTo>
                  <a:cubicBezTo>
                    <a:pt x="191" y="1495"/>
                    <a:pt x="195" y="1486"/>
                    <a:pt x="194" y="1478"/>
                  </a:cubicBezTo>
                  <a:lnTo>
                    <a:pt x="194" y="1478"/>
                  </a:lnTo>
                  <a:lnTo>
                    <a:pt x="182" y="1479"/>
                  </a:lnTo>
                  <a:cubicBezTo>
                    <a:pt x="181" y="1466"/>
                    <a:pt x="188" y="1464"/>
                    <a:pt x="184" y="1451"/>
                  </a:cubicBezTo>
                  <a:cubicBezTo>
                    <a:pt x="180" y="1441"/>
                    <a:pt x="174" y="1430"/>
                    <a:pt x="166" y="1424"/>
                  </a:cubicBezTo>
                  <a:cubicBezTo>
                    <a:pt x="162" y="1423"/>
                    <a:pt x="161" y="1425"/>
                    <a:pt x="160" y="1420"/>
                  </a:cubicBezTo>
                  <a:cubicBezTo>
                    <a:pt x="160" y="1414"/>
                    <a:pt x="160" y="1408"/>
                    <a:pt x="161" y="1402"/>
                  </a:cubicBezTo>
                  <a:cubicBezTo>
                    <a:pt x="164" y="1391"/>
                    <a:pt x="168" y="1377"/>
                    <a:pt x="161" y="1368"/>
                  </a:cubicBezTo>
                  <a:cubicBezTo>
                    <a:pt x="154" y="1358"/>
                    <a:pt x="149" y="1342"/>
                    <a:pt x="149" y="1329"/>
                  </a:cubicBezTo>
                  <a:cubicBezTo>
                    <a:pt x="150" y="1323"/>
                    <a:pt x="161" y="1315"/>
                    <a:pt x="157" y="1309"/>
                  </a:cubicBezTo>
                  <a:cubicBezTo>
                    <a:pt x="155" y="1306"/>
                    <a:pt x="153" y="1305"/>
                    <a:pt x="151" y="1305"/>
                  </a:cubicBezTo>
                  <a:cubicBezTo>
                    <a:pt x="147" y="1305"/>
                    <a:pt x="144" y="1309"/>
                    <a:pt x="141" y="1309"/>
                  </a:cubicBezTo>
                  <a:cubicBezTo>
                    <a:pt x="140" y="1309"/>
                    <a:pt x="138" y="1307"/>
                    <a:pt x="137" y="1299"/>
                  </a:cubicBezTo>
                  <a:cubicBezTo>
                    <a:pt x="136" y="1292"/>
                    <a:pt x="138" y="1291"/>
                    <a:pt x="142" y="1291"/>
                  </a:cubicBezTo>
                  <a:cubicBezTo>
                    <a:pt x="145" y="1291"/>
                    <a:pt x="148" y="1291"/>
                    <a:pt x="150" y="1291"/>
                  </a:cubicBezTo>
                  <a:cubicBezTo>
                    <a:pt x="155" y="1291"/>
                    <a:pt x="158" y="1290"/>
                    <a:pt x="157" y="1280"/>
                  </a:cubicBezTo>
                  <a:cubicBezTo>
                    <a:pt x="156" y="1274"/>
                    <a:pt x="153" y="1273"/>
                    <a:pt x="151" y="1273"/>
                  </a:cubicBezTo>
                  <a:cubicBezTo>
                    <a:pt x="150" y="1273"/>
                    <a:pt x="149" y="1273"/>
                    <a:pt x="149" y="1273"/>
                  </a:cubicBezTo>
                  <a:cubicBezTo>
                    <a:pt x="147" y="1273"/>
                    <a:pt x="145" y="1273"/>
                    <a:pt x="144" y="1270"/>
                  </a:cubicBezTo>
                  <a:cubicBezTo>
                    <a:pt x="139" y="1257"/>
                    <a:pt x="139" y="1237"/>
                    <a:pt x="138" y="1224"/>
                  </a:cubicBezTo>
                  <a:cubicBezTo>
                    <a:pt x="136" y="1194"/>
                    <a:pt x="139" y="1155"/>
                    <a:pt x="133" y="1125"/>
                  </a:cubicBezTo>
                  <a:cubicBezTo>
                    <a:pt x="131" y="1115"/>
                    <a:pt x="126" y="1114"/>
                    <a:pt x="121" y="1108"/>
                  </a:cubicBezTo>
                  <a:cubicBezTo>
                    <a:pt x="110" y="1093"/>
                    <a:pt x="123" y="1101"/>
                    <a:pt x="126" y="1097"/>
                  </a:cubicBezTo>
                  <a:cubicBezTo>
                    <a:pt x="129" y="1091"/>
                    <a:pt x="121" y="1070"/>
                    <a:pt x="117" y="1065"/>
                  </a:cubicBezTo>
                  <a:cubicBezTo>
                    <a:pt x="103" y="1058"/>
                    <a:pt x="109" y="1056"/>
                    <a:pt x="117" y="1048"/>
                  </a:cubicBezTo>
                  <a:cubicBezTo>
                    <a:pt x="118" y="1047"/>
                    <a:pt x="101" y="1040"/>
                    <a:pt x="96" y="1040"/>
                  </a:cubicBezTo>
                  <a:cubicBezTo>
                    <a:pt x="95" y="1040"/>
                    <a:pt x="95" y="1040"/>
                    <a:pt x="95" y="1041"/>
                  </a:cubicBezTo>
                  <a:lnTo>
                    <a:pt x="95" y="1041"/>
                  </a:lnTo>
                  <a:cubicBezTo>
                    <a:pt x="94" y="1035"/>
                    <a:pt x="105" y="1033"/>
                    <a:pt x="108" y="1030"/>
                  </a:cubicBezTo>
                  <a:cubicBezTo>
                    <a:pt x="113" y="1026"/>
                    <a:pt x="107" y="1013"/>
                    <a:pt x="105" y="1008"/>
                  </a:cubicBezTo>
                  <a:cubicBezTo>
                    <a:pt x="103" y="1001"/>
                    <a:pt x="92" y="971"/>
                    <a:pt x="101" y="971"/>
                  </a:cubicBezTo>
                  <a:cubicBezTo>
                    <a:pt x="102" y="971"/>
                    <a:pt x="103" y="971"/>
                    <a:pt x="104" y="972"/>
                  </a:cubicBezTo>
                  <a:cubicBezTo>
                    <a:pt x="105" y="973"/>
                    <a:pt x="107" y="973"/>
                    <a:pt x="107" y="973"/>
                  </a:cubicBezTo>
                  <a:cubicBezTo>
                    <a:pt x="115" y="973"/>
                    <a:pt x="98" y="946"/>
                    <a:pt x="97" y="939"/>
                  </a:cubicBezTo>
                  <a:cubicBezTo>
                    <a:pt x="91" y="920"/>
                    <a:pt x="123" y="922"/>
                    <a:pt x="110" y="906"/>
                  </a:cubicBezTo>
                  <a:close/>
                  <a:moveTo>
                    <a:pt x="185" y="1661"/>
                  </a:moveTo>
                  <a:cubicBezTo>
                    <a:pt x="185" y="1661"/>
                    <a:pt x="185" y="1661"/>
                    <a:pt x="185" y="1661"/>
                  </a:cubicBezTo>
                  <a:cubicBezTo>
                    <a:pt x="185" y="1661"/>
                    <a:pt x="185" y="1661"/>
                    <a:pt x="185" y="1661"/>
                  </a:cubicBezTo>
                  <a:close/>
                  <a:moveTo>
                    <a:pt x="224" y="1753"/>
                  </a:moveTo>
                  <a:cubicBezTo>
                    <a:pt x="227" y="1753"/>
                    <a:pt x="229" y="1756"/>
                    <a:pt x="230" y="1760"/>
                  </a:cubicBezTo>
                  <a:cubicBezTo>
                    <a:pt x="229" y="1764"/>
                    <a:pt x="226" y="1770"/>
                    <a:pt x="224" y="1770"/>
                  </a:cubicBezTo>
                  <a:cubicBezTo>
                    <a:pt x="222" y="1770"/>
                    <a:pt x="221" y="1768"/>
                    <a:pt x="219" y="1763"/>
                  </a:cubicBezTo>
                  <a:cubicBezTo>
                    <a:pt x="218" y="1756"/>
                    <a:pt x="221" y="1753"/>
                    <a:pt x="224" y="1753"/>
                  </a:cubicBezTo>
                  <a:close/>
                  <a:moveTo>
                    <a:pt x="1212" y="1824"/>
                  </a:moveTo>
                  <a:lnTo>
                    <a:pt x="1212" y="1824"/>
                  </a:lnTo>
                  <a:cubicBezTo>
                    <a:pt x="1212" y="1824"/>
                    <a:pt x="1212" y="1824"/>
                    <a:pt x="1212" y="1824"/>
                  </a:cubicBezTo>
                  <a:lnTo>
                    <a:pt x="1212" y="1824"/>
                  </a:lnTo>
                  <a:cubicBezTo>
                    <a:pt x="1212" y="1824"/>
                    <a:pt x="1212" y="1824"/>
                    <a:pt x="1212" y="1824"/>
                  </a:cubicBezTo>
                  <a:close/>
                  <a:moveTo>
                    <a:pt x="223" y="1877"/>
                  </a:moveTo>
                  <a:cubicBezTo>
                    <a:pt x="223" y="1877"/>
                    <a:pt x="223" y="1877"/>
                    <a:pt x="223" y="1877"/>
                  </a:cubicBezTo>
                  <a:cubicBezTo>
                    <a:pt x="223" y="1877"/>
                    <a:pt x="224" y="1878"/>
                    <a:pt x="224" y="1878"/>
                  </a:cubicBezTo>
                  <a:lnTo>
                    <a:pt x="224" y="1878"/>
                  </a:lnTo>
                  <a:cubicBezTo>
                    <a:pt x="224" y="1878"/>
                    <a:pt x="224" y="1877"/>
                    <a:pt x="223" y="1877"/>
                  </a:cubicBezTo>
                  <a:close/>
                  <a:moveTo>
                    <a:pt x="306" y="2037"/>
                  </a:moveTo>
                  <a:cubicBezTo>
                    <a:pt x="310" y="2037"/>
                    <a:pt x="313" y="2041"/>
                    <a:pt x="312" y="2052"/>
                  </a:cubicBezTo>
                  <a:cubicBezTo>
                    <a:pt x="311" y="2056"/>
                    <a:pt x="307" y="2062"/>
                    <a:pt x="304" y="2063"/>
                  </a:cubicBezTo>
                  <a:cubicBezTo>
                    <a:pt x="303" y="2063"/>
                    <a:pt x="303" y="2063"/>
                    <a:pt x="303" y="2063"/>
                  </a:cubicBezTo>
                  <a:cubicBezTo>
                    <a:pt x="297" y="2063"/>
                    <a:pt x="291" y="2055"/>
                    <a:pt x="294" y="2048"/>
                  </a:cubicBezTo>
                  <a:cubicBezTo>
                    <a:pt x="296" y="2041"/>
                    <a:pt x="301" y="2037"/>
                    <a:pt x="306" y="2037"/>
                  </a:cubicBezTo>
                  <a:close/>
                  <a:moveTo>
                    <a:pt x="1281" y="2151"/>
                  </a:moveTo>
                  <a:cubicBezTo>
                    <a:pt x="1263" y="2154"/>
                    <a:pt x="1274" y="2168"/>
                    <a:pt x="1279" y="2168"/>
                  </a:cubicBezTo>
                  <a:cubicBezTo>
                    <a:pt x="1282" y="2168"/>
                    <a:pt x="1283" y="2165"/>
                    <a:pt x="1282" y="2159"/>
                  </a:cubicBezTo>
                  <a:cubicBezTo>
                    <a:pt x="1282" y="2157"/>
                    <a:pt x="1281" y="2153"/>
                    <a:pt x="1281" y="2151"/>
                  </a:cubicBezTo>
                  <a:close/>
                  <a:moveTo>
                    <a:pt x="366" y="2250"/>
                  </a:moveTo>
                  <a:cubicBezTo>
                    <a:pt x="367" y="2250"/>
                    <a:pt x="367" y="2250"/>
                    <a:pt x="367" y="2250"/>
                  </a:cubicBezTo>
                  <a:lnTo>
                    <a:pt x="367" y="2250"/>
                  </a:lnTo>
                  <a:cubicBezTo>
                    <a:pt x="367" y="2250"/>
                    <a:pt x="367" y="2250"/>
                    <a:pt x="366" y="2250"/>
                  </a:cubicBezTo>
                  <a:close/>
                  <a:moveTo>
                    <a:pt x="378" y="2295"/>
                  </a:moveTo>
                  <a:cubicBezTo>
                    <a:pt x="377" y="2295"/>
                    <a:pt x="375" y="2295"/>
                    <a:pt x="373" y="2296"/>
                  </a:cubicBezTo>
                  <a:lnTo>
                    <a:pt x="375" y="2304"/>
                  </a:lnTo>
                  <a:lnTo>
                    <a:pt x="383" y="2310"/>
                  </a:lnTo>
                  <a:cubicBezTo>
                    <a:pt x="387" y="2300"/>
                    <a:pt x="385" y="2295"/>
                    <a:pt x="378" y="2295"/>
                  </a:cubicBezTo>
                  <a:close/>
                  <a:moveTo>
                    <a:pt x="1289" y="2379"/>
                  </a:moveTo>
                  <a:cubicBezTo>
                    <a:pt x="1291" y="2393"/>
                    <a:pt x="1289" y="2397"/>
                    <a:pt x="1280" y="2398"/>
                  </a:cubicBezTo>
                  <a:lnTo>
                    <a:pt x="1279" y="2390"/>
                  </a:lnTo>
                  <a:cubicBezTo>
                    <a:pt x="1281" y="2386"/>
                    <a:pt x="1284" y="2380"/>
                    <a:pt x="1289" y="2379"/>
                  </a:cubicBezTo>
                  <a:close/>
                  <a:moveTo>
                    <a:pt x="444" y="2538"/>
                  </a:moveTo>
                  <a:lnTo>
                    <a:pt x="444" y="2538"/>
                  </a:lnTo>
                  <a:cubicBezTo>
                    <a:pt x="442" y="2542"/>
                    <a:pt x="438" y="2549"/>
                    <a:pt x="434" y="2549"/>
                  </a:cubicBezTo>
                  <a:cubicBezTo>
                    <a:pt x="432" y="2549"/>
                    <a:pt x="430" y="2547"/>
                    <a:pt x="428" y="2542"/>
                  </a:cubicBezTo>
                  <a:lnTo>
                    <a:pt x="444" y="2538"/>
                  </a:lnTo>
                  <a:close/>
                  <a:moveTo>
                    <a:pt x="432" y="2645"/>
                  </a:moveTo>
                  <a:cubicBezTo>
                    <a:pt x="432" y="2645"/>
                    <a:pt x="432" y="2645"/>
                    <a:pt x="432" y="2645"/>
                  </a:cubicBezTo>
                  <a:cubicBezTo>
                    <a:pt x="432" y="2645"/>
                    <a:pt x="432" y="2645"/>
                    <a:pt x="432" y="2645"/>
                  </a:cubicBezTo>
                  <a:close/>
                  <a:moveTo>
                    <a:pt x="512" y="2786"/>
                  </a:moveTo>
                  <a:cubicBezTo>
                    <a:pt x="512" y="2787"/>
                    <a:pt x="512" y="2788"/>
                    <a:pt x="512" y="2789"/>
                  </a:cubicBezTo>
                  <a:lnTo>
                    <a:pt x="512" y="2789"/>
                  </a:lnTo>
                  <a:cubicBezTo>
                    <a:pt x="512" y="2788"/>
                    <a:pt x="512" y="2788"/>
                    <a:pt x="512" y="2788"/>
                  </a:cubicBezTo>
                  <a:cubicBezTo>
                    <a:pt x="512" y="2787"/>
                    <a:pt x="512" y="2787"/>
                    <a:pt x="512" y="2786"/>
                  </a:cubicBezTo>
                  <a:close/>
                  <a:moveTo>
                    <a:pt x="532" y="2887"/>
                  </a:moveTo>
                  <a:cubicBezTo>
                    <a:pt x="535" y="2887"/>
                    <a:pt x="538" y="2889"/>
                    <a:pt x="539" y="2894"/>
                  </a:cubicBezTo>
                  <a:cubicBezTo>
                    <a:pt x="542" y="2904"/>
                    <a:pt x="540" y="2910"/>
                    <a:pt x="537" y="2910"/>
                  </a:cubicBezTo>
                  <a:cubicBezTo>
                    <a:pt x="534" y="2910"/>
                    <a:pt x="531" y="2906"/>
                    <a:pt x="528" y="2897"/>
                  </a:cubicBezTo>
                  <a:cubicBezTo>
                    <a:pt x="526" y="2890"/>
                    <a:pt x="529" y="2887"/>
                    <a:pt x="532" y="2887"/>
                  </a:cubicBezTo>
                  <a:close/>
                  <a:moveTo>
                    <a:pt x="595" y="3034"/>
                  </a:moveTo>
                  <a:cubicBezTo>
                    <a:pt x="596" y="3036"/>
                    <a:pt x="596" y="3038"/>
                    <a:pt x="597" y="3039"/>
                  </a:cubicBezTo>
                  <a:lnTo>
                    <a:pt x="597" y="3039"/>
                  </a:lnTo>
                  <a:cubicBezTo>
                    <a:pt x="596" y="3037"/>
                    <a:pt x="596" y="3035"/>
                    <a:pt x="595" y="3034"/>
                  </a:cubicBezTo>
                  <a:close/>
                  <a:moveTo>
                    <a:pt x="1424" y="3138"/>
                  </a:moveTo>
                  <a:cubicBezTo>
                    <a:pt x="1424" y="3138"/>
                    <a:pt x="1424" y="3138"/>
                    <a:pt x="1424" y="3138"/>
                  </a:cubicBezTo>
                  <a:lnTo>
                    <a:pt x="1424" y="3138"/>
                  </a:lnTo>
                  <a:cubicBezTo>
                    <a:pt x="1424" y="3138"/>
                    <a:pt x="1424" y="3138"/>
                    <a:pt x="1424" y="3138"/>
                  </a:cubicBezTo>
                  <a:cubicBezTo>
                    <a:pt x="1424" y="3138"/>
                    <a:pt x="1424" y="3138"/>
                    <a:pt x="1424" y="3138"/>
                  </a:cubicBezTo>
                  <a:close/>
                  <a:moveTo>
                    <a:pt x="655" y="3193"/>
                  </a:moveTo>
                  <a:cubicBezTo>
                    <a:pt x="655" y="3193"/>
                    <a:pt x="655" y="3193"/>
                    <a:pt x="655" y="3193"/>
                  </a:cubicBezTo>
                  <a:cubicBezTo>
                    <a:pt x="655" y="3193"/>
                    <a:pt x="655" y="3193"/>
                    <a:pt x="655" y="3193"/>
                  </a:cubicBezTo>
                  <a:close/>
                  <a:moveTo>
                    <a:pt x="676" y="3273"/>
                  </a:moveTo>
                  <a:cubicBezTo>
                    <a:pt x="673" y="3273"/>
                    <a:pt x="670" y="3277"/>
                    <a:pt x="672" y="3283"/>
                  </a:cubicBezTo>
                  <a:lnTo>
                    <a:pt x="681" y="3289"/>
                  </a:lnTo>
                  <a:cubicBezTo>
                    <a:pt x="684" y="3278"/>
                    <a:pt x="680" y="3273"/>
                    <a:pt x="676" y="3273"/>
                  </a:cubicBezTo>
                  <a:close/>
                  <a:moveTo>
                    <a:pt x="982" y="4050"/>
                  </a:moveTo>
                  <a:lnTo>
                    <a:pt x="982" y="4050"/>
                  </a:lnTo>
                  <a:cubicBezTo>
                    <a:pt x="982" y="4050"/>
                    <a:pt x="982" y="4050"/>
                    <a:pt x="982" y="4050"/>
                  </a:cubicBezTo>
                  <a:lnTo>
                    <a:pt x="982" y="4050"/>
                  </a:lnTo>
                  <a:cubicBezTo>
                    <a:pt x="982" y="4050"/>
                    <a:pt x="982" y="4050"/>
                    <a:pt x="982" y="4050"/>
                  </a:cubicBezTo>
                  <a:close/>
                  <a:moveTo>
                    <a:pt x="942" y="4079"/>
                  </a:moveTo>
                  <a:cubicBezTo>
                    <a:pt x="942" y="4079"/>
                    <a:pt x="942" y="4079"/>
                    <a:pt x="942" y="4079"/>
                  </a:cubicBezTo>
                  <a:cubicBezTo>
                    <a:pt x="942" y="4079"/>
                    <a:pt x="942" y="4079"/>
                    <a:pt x="942" y="4079"/>
                  </a:cubicBezTo>
                  <a:close/>
                  <a:moveTo>
                    <a:pt x="1432" y="4182"/>
                  </a:moveTo>
                  <a:cubicBezTo>
                    <a:pt x="1432" y="4182"/>
                    <a:pt x="1432" y="4182"/>
                    <a:pt x="1432" y="4182"/>
                  </a:cubicBezTo>
                  <a:lnTo>
                    <a:pt x="1432" y="4182"/>
                  </a:lnTo>
                  <a:cubicBezTo>
                    <a:pt x="1432" y="4182"/>
                    <a:pt x="1432" y="4182"/>
                    <a:pt x="1432" y="4182"/>
                  </a:cubicBezTo>
                  <a:close/>
                  <a:moveTo>
                    <a:pt x="1449" y="4193"/>
                  </a:moveTo>
                  <a:cubicBezTo>
                    <a:pt x="1450" y="4193"/>
                    <a:pt x="1451" y="4194"/>
                    <a:pt x="1453" y="4196"/>
                  </a:cubicBezTo>
                  <a:cubicBezTo>
                    <a:pt x="1458" y="4200"/>
                    <a:pt x="1455" y="4208"/>
                    <a:pt x="1455" y="4216"/>
                  </a:cubicBezTo>
                  <a:cubicBezTo>
                    <a:pt x="1451" y="4216"/>
                    <a:pt x="1444" y="4216"/>
                    <a:pt x="1444" y="4207"/>
                  </a:cubicBezTo>
                  <a:cubicBezTo>
                    <a:pt x="1445" y="4201"/>
                    <a:pt x="1446" y="4193"/>
                    <a:pt x="1449" y="4193"/>
                  </a:cubicBezTo>
                  <a:close/>
                  <a:moveTo>
                    <a:pt x="1487" y="4284"/>
                  </a:moveTo>
                  <a:cubicBezTo>
                    <a:pt x="1470" y="4284"/>
                    <a:pt x="1478" y="4300"/>
                    <a:pt x="1483" y="4300"/>
                  </a:cubicBezTo>
                  <a:cubicBezTo>
                    <a:pt x="1485" y="4300"/>
                    <a:pt x="1487" y="4298"/>
                    <a:pt x="1487" y="4293"/>
                  </a:cubicBezTo>
                  <a:cubicBezTo>
                    <a:pt x="1488" y="4290"/>
                    <a:pt x="1488" y="4286"/>
                    <a:pt x="1488" y="4284"/>
                  </a:cubicBezTo>
                  <a:cubicBezTo>
                    <a:pt x="1487" y="4284"/>
                    <a:pt x="1487" y="4284"/>
                    <a:pt x="1487" y="4284"/>
                  </a:cubicBezTo>
                  <a:close/>
                  <a:moveTo>
                    <a:pt x="1495" y="4335"/>
                  </a:moveTo>
                  <a:lnTo>
                    <a:pt x="1495" y="4335"/>
                  </a:lnTo>
                  <a:cubicBezTo>
                    <a:pt x="1495" y="4335"/>
                    <a:pt x="1495" y="4335"/>
                    <a:pt x="1495" y="4335"/>
                  </a:cubicBezTo>
                  <a:cubicBezTo>
                    <a:pt x="1495" y="4335"/>
                    <a:pt x="1495" y="4335"/>
                    <a:pt x="1495" y="4335"/>
                  </a:cubicBezTo>
                  <a:close/>
                  <a:moveTo>
                    <a:pt x="1410" y="4411"/>
                  </a:moveTo>
                  <a:cubicBezTo>
                    <a:pt x="1417" y="4411"/>
                    <a:pt x="1426" y="4413"/>
                    <a:pt x="1420" y="4419"/>
                  </a:cubicBezTo>
                  <a:cubicBezTo>
                    <a:pt x="1417" y="4422"/>
                    <a:pt x="1410" y="4423"/>
                    <a:pt x="1404" y="4423"/>
                  </a:cubicBezTo>
                  <a:cubicBezTo>
                    <a:pt x="1402" y="4423"/>
                    <a:pt x="1400" y="4423"/>
                    <a:pt x="1398" y="4423"/>
                  </a:cubicBezTo>
                  <a:cubicBezTo>
                    <a:pt x="1398" y="4418"/>
                    <a:pt x="1397" y="4411"/>
                    <a:pt x="1406" y="4411"/>
                  </a:cubicBezTo>
                  <a:cubicBezTo>
                    <a:pt x="1407" y="4411"/>
                    <a:pt x="1409" y="4411"/>
                    <a:pt x="1410" y="4411"/>
                  </a:cubicBezTo>
                  <a:close/>
                  <a:moveTo>
                    <a:pt x="1093" y="4425"/>
                  </a:moveTo>
                  <a:cubicBezTo>
                    <a:pt x="1093" y="4425"/>
                    <a:pt x="1093" y="4425"/>
                    <a:pt x="1093" y="4425"/>
                  </a:cubicBezTo>
                  <a:lnTo>
                    <a:pt x="1093" y="4425"/>
                  </a:lnTo>
                  <a:cubicBezTo>
                    <a:pt x="1093" y="4425"/>
                    <a:pt x="1093" y="4425"/>
                    <a:pt x="1093" y="4425"/>
                  </a:cubicBezTo>
                  <a:close/>
                  <a:moveTo>
                    <a:pt x="188" y="1658"/>
                  </a:moveTo>
                  <a:cubicBezTo>
                    <a:pt x="187" y="1658"/>
                    <a:pt x="185" y="1659"/>
                    <a:pt x="185" y="1661"/>
                  </a:cubicBezTo>
                  <a:lnTo>
                    <a:pt x="185" y="1661"/>
                  </a:lnTo>
                  <a:cubicBezTo>
                    <a:pt x="185" y="1661"/>
                    <a:pt x="185" y="1661"/>
                    <a:pt x="185" y="1661"/>
                  </a:cubicBezTo>
                  <a:cubicBezTo>
                    <a:pt x="185" y="1661"/>
                    <a:pt x="188" y="1671"/>
                    <a:pt x="189" y="1673"/>
                  </a:cubicBezTo>
                  <a:cubicBezTo>
                    <a:pt x="189" y="1679"/>
                    <a:pt x="189" y="1686"/>
                    <a:pt x="187" y="1691"/>
                  </a:cubicBezTo>
                  <a:cubicBezTo>
                    <a:pt x="186" y="1706"/>
                    <a:pt x="187" y="1722"/>
                    <a:pt x="191" y="1738"/>
                  </a:cubicBezTo>
                  <a:cubicBezTo>
                    <a:pt x="192" y="1741"/>
                    <a:pt x="195" y="1742"/>
                    <a:pt x="197" y="1742"/>
                  </a:cubicBezTo>
                  <a:cubicBezTo>
                    <a:pt x="198" y="1742"/>
                    <a:pt x="200" y="1742"/>
                    <a:pt x="201" y="1742"/>
                  </a:cubicBezTo>
                  <a:cubicBezTo>
                    <a:pt x="204" y="1742"/>
                    <a:pt x="208" y="1743"/>
                    <a:pt x="210" y="1749"/>
                  </a:cubicBezTo>
                  <a:cubicBezTo>
                    <a:pt x="214" y="1758"/>
                    <a:pt x="213" y="1765"/>
                    <a:pt x="210" y="1773"/>
                  </a:cubicBezTo>
                  <a:cubicBezTo>
                    <a:pt x="205" y="1774"/>
                    <a:pt x="205" y="1775"/>
                    <a:pt x="206" y="1782"/>
                  </a:cubicBezTo>
                  <a:cubicBezTo>
                    <a:pt x="207" y="1789"/>
                    <a:pt x="208" y="1790"/>
                    <a:pt x="209" y="1790"/>
                  </a:cubicBezTo>
                  <a:cubicBezTo>
                    <a:pt x="210" y="1790"/>
                    <a:pt x="211" y="1790"/>
                    <a:pt x="212" y="1790"/>
                  </a:cubicBezTo>
                  <a:cubicBezTo>
                    <a:pt x="213" y="1790"/>
                    <a:pt x="214" y="1790"/>
                    <a:pt x="215" y="1790"/>
                  </a:cubicBezTo>
                  <a:cubicBezTo>
                    <a:pt x="219" y="1791"/>
                    <a:pt x="223" y="1800"/>
                    <a:pt x="222" y="1804"/>
                  </a:cubicBezTo>
                  <a:cubicBezTo>
                    <a:pt x="218" y="1814"/>
                    <a:pt x="205" y="1801"/>
                    <a:pt x="208" y="1819"/>
                  </a:cubicBezTo>
                  <a:cubicBezTo>
                    <a:pt x="209" y="1826"/>
                    <a:pt x="218" y="1839"/>
                    <a:pt x="224" y="1839"/>
                  </a:cubicBezTo>
                  <a:cubicBezTo>
                    <a:pt x="224" y="1839"/>
                    <a:pt x="224" y="1839"/>
                    <a:pt x="224" y="1839"/>
                  </a:cubicBezTo>
                  <a:cubicBezTo>
                    <a:pt x="226" y="1842"/>
                    <a:pt x="226" y="1848"/>
                    <a:pt x="227" y="1852"/>
                  </a:cubicBezTo>
                  <a:cubicBezTo>
                    <a:pt x="229" y="1856"/>
                    <a:pt x="245" y="1889"/>
                    <a:pt x="244" y="1891"/>
                  </a:cubicBezTo>
                  <a:cubicBezTo>
                    <a:pt x="244" y="1892"/>
                    <a:pt x="243" y="1893"/>
                    <a:pt x="242" y="1893"/>
                  </a:cubicBezTo>
                  <a:cubicBezTo>
                    <a:pt x="238" y="1893"/>
                    <a:pt x="227" y="1880"/>
                    <a:pt x="224" y="1878"/>
                  </a:cubicBezTo>
                  <a:lnTo>
                    <a:pt x="224" y="1878"/>
                  </a:lnTo>
                  <a:cubicBezTo>
                    <a:pt x="228" y="1881"/>
                    <a:pt x="240" y="1920"/>
                    <a:pt x="244" y="1924"/>
                  </a:cubicBezTo>
                  <a:cubicBezTo>
                    <a:pt x="250" y="1931"/>
                    <a:pt x="250" y="1937"/>
                    <a:pt x="247" y="1946"/>
                  </a:cubicBezTo>
                  <a:cubicBezTo>
                    <a:pt x="241" y="1959"/>
                    <a:pt x="249" y="1957"/>
                    <a:pt x="251" y="1965"/>
                  </a:cubicBezTo>
                  <a:cubicBezTo>
                    <a:pt x="253" y="1973"/>
                    <a:pt x="255" y="1975"/>
                    <a:pt x="252" y="1983"/>
                  </a:cubicBezTo>
                  <a:cubicBezTo>
                    <a:pt x="251" y="1985"/>
                    <a:pt x="251" y="1987"/>
                    <a:pt x="252" y="1991"/>
                  </a:cubicBezTo>
                  <a:cubicBezTo>
                    <a:pt x="254" y="1994"/>
                    <a:pt x="257" y="1997"/>
                    <a:pt x="260" y="1997"/>
                  </a:cubicBezTo>
                  <a:cubicBezTo>
                    <a:pt x="261" y="1997"/>
                    <a:pt x="263" y="1996"/>
                    <a:pt x="263" y="1994"/>
                  </a:cubicBezTo>
                  <a:cubicBezTo>
                    <a:pt x="265" y="1992"/>
                    <a:pt x="267" y="1991"/>
                    <a:pt x="269" y="1991"/>
                  </a:cubicBezTo>
                  <a:cubicBezTo>
                    <a:pt x="271" y="1991"/>
                    <a:pt x="273" y="1993"/>
                    <a:pt x="273" y="1998"/>
                  </a:cubicBezTo>
                  <a:cubicBezTo>
                    <a:pt x="272" y="2007"/>
                    <a:pt x="266" y="2009"/>
                    <a:pt x="266" y="2018"/>
                  </a:cubicBezTo>
                  <a:cubicBezTo>
                    <a:pt x="266" y="2027"/>
                    <a:pt x="271" y="2036"/>
                    <a:pt x="276" y="2042"/>
                  </a:cubicBezTo>
                  <a:cubicBezTo>
                    <a:pt x="277" y="2049"/>
                    <a:pt x="278" y="2056"/>
                    <a:pt x="277" y="2062"/>
                  </a:cubicBezTo>
                  <a:cubicBezTo>
                    <a:pt x="276" y="2063"/>
                    <a:pt x="276" y="2066"/>
                    <a:pt x="276" y="2069"/>
                  </a:cubicBezTo>
                  <a:cubicBezTo>
                    <a:pt x="278" y="2079"/>
                    <a:pt x="283" y="2076"/>
                    <a:pt x="286" y="2086"/>
                  </a:cubicBezTo>
                  <a:cubicBezTo>
                    <a:pt x="288" y="2093"/>
                    <a:pt x="286" y="2098"/>
                    <a:pt x="287" y="2105"/>
                  </a:cubicBezTo>
                  <a:cubicBezTo>
                    <a:pt x="290" y="2121"/>
                    <a:pt x="296" y="2141"/>
                    <a:pt x="305" y="2153"/>
                  </a:cubicBezTo>
                  <a:cubicBezTo>
                    <a:pt x="312" y="2161"/>
                    <a:pt x="314" y="2164"/>
                    <a:pt x="305" y="2166"/>
                  </a:cubicBezTo>
                  <a:cubicBezTo>
                    <a:pt x="303" y="2164"/>
                    <a:pt x="302" y="2163"/>
                    <a:pt x="301" y="2163"/>
                  </a:cubicBezTo>
                  <a:lnTo>
                    <a:pt x="301" y="2163"/>
                  </a:lnTo>
                  <a:cubicBezTo>
                    <a:pt x="299" y="2163"/>
                    <a:pt x="301" y="2171"/>
                    <a:pt x="302" y="2176"/>
                  </a:cubicBezTo>
                  <a:cubicBezTo>
                    <a:pt x="304" y="2184"/>
                    <a:pt x="305" y="2195"/>
                    <a:pt x="310" y="2203"/>
                  </a:cubicBezTo>
                  <a:cubicBezTo>
                    <a:pt x="313" y="2208"/>
                    <a:pt x="319" y="2213"/>
                    <a:pt x="318" y="2222"/>
                  </a:cubicBezTo>
                  <a:cubicBezTo>
                    <a:pt x="310" y="2225"/>
                    <a:pt x="318" y="2247"/>
                    <a:pt x="322" y="2254"/>
                  </a:cubicBezTo>
                  <a:cubicBezTo>
                    <a:pt x="325" y="2262"/>
                    <a:pt x="341" y="2269"/>
                    <a:pt x="339" y="2273"/>
                  </a:cubicBezTo>
                  <a:cubicBezTo>
                    <a:pt x="333" y="2283"/>
                    <a:pt x="331" y="2286"/>
                    <a:pt x="334" y="2301"/>
                  </a:cubicBezTo>
                  <a:cubicBezTo>
                    <a:pt x="339" y="2323"/>
                    <a:pt x="345" y="2345"/>
                    <a:pt x="353" y="2366"/>
                  </a:cubicBezTo>
                  <a:cubicBezTo>
                    <a:pt x="355" y="2374"/>
                    <a:pt x="359" y="2382"/>
                    <a:pt x="362" y="2389"/>
                  </a:cubicBezTo>
                  <a:cubicBezTo>
                    <a:pt x="364" y="2393"/>
                    <a:pt x="369" y="2396"/>
                    <a:pt x="370" y="2400"/>
                  </a:cubicBezTo>
                  <a:cubicBezTo>
                    <a:pt x="372" y="2407"/>
                    <a:pt x="366" y="2414"/>
                    <a:pt x="365" y="2420"/>
                  </a:cubicBezTo>
                  <a:cubicBezTo>
                    <a:pt x="364" y="2427"/>
                    <a:pt x="364" y="2434"/>
                    <a:pt x="365" y="2442"/>
                  </a:cubicBezTo>
                  <a:cubicBezTo>
                    <a:pt x="366" y="2452"/>
                    <a:pt x="370" y="2459"/>
                    <a:pt x="375" y="2459"/>
                  </a:cubicBezTo>
                  <a:cubicBezTo>
                    <a:pt x="376" y="2459"/>
                    <a:pt x="377" y="2459"/>
                    <a:pt x="378" y="2459"/>
                  </a:cubicBezTo>
                  <a:lnTo>
                    <a:pt x="378" y="2459"/>
                  </a:lnTo>
                  <a:cubicBezTo>
                    <a:pt x="372" y="2461"/>
                    <a:pt x="388" y="2481"/>
                    <a:pt x="391" y="2485"/>
                  </a:cubicBezTo>
                  <a:cubicBezTo>
                    <a:pt x="393" y="2488"/>
                    <a:pt x="387" y="2503"/>
                    <a:pt x="387" y="2509"/>
                  </a:cubicBezTo>
                  <a:cubicBezTo>
                    <a:pt x="388" y="2518"/>
                    <a:pt x="390" y="2529"/>
                    <a:pt x="395" y="2538"/>
                  </a:cubicBezTo>
                  <a:cubicBezTo>
                    <a:pt x="397" y="2540"/>
                    <a:pt x="398" y="2541"/>
                    <a:pt x="400" y="2541"/>
                  </a:cubicBezTo>
                  <a:cubicBezTo>
                    <a:pt x="403" y="2541"/>
                    <a:pt x="407" y="2539"/>
                    <a:pt x="409" y="2538"/>
                  </a:cubicBezTo>
                  <a:cubicBezTo>
                    <a:pt x="411" y="2542"/>
                    <a:pt x="414" y="2550"/>
                    <a:pt x="415" y="2554"/>
                  </a:cubicBezTo>
                  <a:cubicBezTo>
                    <a:pt x="413" y="2554"/>
                    <a:pt x="411" y="2555"/>
                    <a:pt x="410" y="2556"/>
                  </a:cubicBezTo>
                  <a:cubicBezTo>
                    <a:pt x="409" y="2559"/>
                    <a:pt x="412" y="2566"/>
                    <a:pt x="413" y="2570"/>
                  </a:cubicBezTo>
                  <a:cubicBezTo>
                    <a:pt x="414" y="2572"/>
                    <a:pt x="409" y="2575"/>
                    <a:pt x="410" y="2580"/>
                  </a:cubicBezTo>
                  <a:cubicBezTo>
                    <a:pt x="410" y="2586"/>
                    <a:pt x="412" y="2592"/>
                    <a:pt x="415" y="2597"/>
                  </a:cubicBezTo>
                  <a:cubicBezTo>
                    <a:pt x="421" y="2613"/>
                    <a:pt x="428" y="2618"/>
                    <a:pt x="437" y="2630"/>
                  </a:cubicBezTo>
                  <a:cubicBezTo>
                    <a:pt x="448" y="2646"/>
                    <a:pt x="441" y="2642"/>
                    <a:pt x="432" y="2645"/>
                  </a:cubicBezTo>
                  <a:lnTo>
                    <a:pt x="432" y="2645"/>
                  </a:lnTo>
                  <a:cubicBezTo>
                    <a:pt x="432" y="2645"/>
                    <a:pt x="433" y="2645"/>
                    <a:pt x="433" y="2645"/>
                  </a:cubicBezTo>
                  <a:cubicBezTo>
                    <a:pt x="437" y="2645"/>
                    <a:pt x="436" y="2656"/>
                    <a:pt x="441" y="2659"/>
                  </a:cubicBezTo>
                  <a:cubicBezTo>
                    <a:pt x="441" y="2659"/>
                    <a:pt x="445" y="2658"/>
                    <a:pt x="447" y="2658"/>
                  </a:cubicBezTo>
                  <a:cubicBezTo>
                    <a:pt x="448" y="2658"/>
                    <a:pt x="449" y="2659"/>
                    <a:pt x="449" y="2659"/>
                  </a:cubicBezTo>
                  <a:cubicBezTo>
                    <a:pt x="451" y="2666"/>
                    <a:pt x="442" y="2667"/>
                    <a:pt x="444" y="2673"/>
                  </a:cubicBezTo>
                  <a:cubicBezTo>
                    <a:pt x="447" y="2682"/>
                    <a:pt x="456" y="2686"/>
                    <a:pt x="459" y="2693"/>
                  </a:cubicBezTo>
                  <a:cubicBezTo>
                    <a:pt x="462" y="2698"/>
                    <a:pt x="462" y="2700"/>
                    <a:pt x="461" y="2700"/>
                  </a:cubicBezTo>
                  <a:cubicBezTo>
                    <a:pt x="460" y="2700"/>
                    <a:pt x="456" y="2697"/>
                    <a:pt x="454" y="2695"/>
                  </a:cubicBezTo>
                  <a:cubicBezTo>
                    <a:pt x="452" y="2693"/>
                    <a:pt x="450" y="2692"/>
                    <a:pt x="448" y="2692"/>
                  </a:cubicBezTo>
                  <a:cubicBezTo>
                    <a:pt x="444" y="2692"/>
                    <a:pt x="441" y="2696"/>
                    <a:pt x="444" y="2704"/>
                  </a:cubicBezTo>
                  <a:cubicBezTo>
                    <a:pt x="449" y="2713"/>
                    <a:pt x="457" y="2723"/>
                    <a:pt x="465" y="2723"/>
                  </a:cubicBezTo>
                  <a:cubicBezTo>
                    <a:pt x="465" y="2723"/>
                    <a:pt x="466" y="2723"/>
                    <a:pt x="467" y="2723"/>
                  </a:cubicBezTo>
                  <a:lnTo>
                    <a:pt x="467" y="2723"/>
                  </a:lnTo>
                  <a:cubicBezTo>
                    <a:pt x="446" y="2729"/>
                    <a:pt x="489" y="2795"/>
                    <a:pt x="475" y="2799"/>
                  </a:cubicBezTo>
                  <a:cubicBezTo>
                    <a:pt x="470" y="2815"/>
                    <a:pt x="485" y="2825"/>
                    <a:pt x="491" y="2840"/>
                  </a:cubicBezTo>
                  <a:cubicBezTo>
                    <a:pt x="497" y="2850"/>
                    <a:pt x="499" y="2862"/>
                    <a:pt x="504" y="2874"/>
                  </a:cubicBezTo>
                  <a:cubicBezTo>
                    <a:pt x="509" y="2889"/>
                    <a:pt x="518" y="2902"/>
                    <a:pt x="523" y="2916"/>
                  </a:cubicBezTo>
                  <a:cubicBezTo>
                    <a:pt x="526" y="2928"/>
                    <a:pt x="521" y="2932"/>
                    <a:pt x="526" y="2947"/>
                  </a:cubicBezTo>
                  <a:cubicBezTo>
                    <a:pt x="528" y="2952"/>
                    <a:pt x="531" y="2961"/>
                    <a:pt x="535" y="2964"/>
                  </a:cubicBezTo>
                  <a:cubicBezTo>
                    <a:pt x="537" y="2965"/>
                    <a:pt x="541" y="2963"/>
                    <a:pt x="542" y="2967"/>
                  </a:cubicBezTo>
                  <a:cubicBezTo>
                    <a:pt x="545" y="2978"/>
                    <a:pt x="534" y="2983"/>
                    <a:pt x="530" y="2985"/>
                  </a:cubicBezTo>
                  <a:cubicBezTo>
                    <a:pt x="530" y="2984"/>
                    <a:pt x="530" y="2984"/>
                    <a:pt x="530" y="2984"/>
                  </a:cubicBezTo>
                  <a:cubicBezTo>
                    <a:pt x="540" y="2984"/>
                    <a:pt x="567" y="3076"/>
                    <a:pt x="570" y="3089"/>
                  </a:cubicBezTo>
                  <a:cubicBezTo>
                    <a:pt x="573" y="3102"/>
                    <a:pt x="574" y="3119"/>
                    <a:pt x="579" y="3131"/>
                  </a:cubicBezTo>
                  <a:cubicBezTo>
                    <a:pt x="583" y="3143"/>
                    <a:pt x="589" y="3154"/>
                    <a:pt x="596" y="3164"/>
                  </a:cubicBezTo>
                  <a:cubicBezTo>
                    <a:pt x="598" y="3166"/>
                    <a:pt x="609" y="3173"/>
                    <a:pt x="613" y="3173"/>
                  </a:cubicBezTo>
                  <a:cubicBezTo>
                    <a:pt x="614" y="3173"/>
                    <a:pt x="614" y="3172"/>
                    <a:pt x="614" y="3171"/>
                  </a:cubicBezTo>
                  <a:lnTo>
                    <a:pt x="614" y="3171"/>
                  </a:lnTo>
                  <a:cubicBezTo>
                    <a:pt x="616" y="3179"/>
                    <a:pt x="599" y="3179"/>
                    <a:pt x="608" y="3191"/>
                  </a:cubicBezTo>
                  <a:cubicBezTo>
                    <a:pt x="609" y="3193"/>
                    <a:pt x="622" y="3205"/>
                    <a:pt x="621" y="3208"/>
                  </a:cubicBezTo>
                  <a:cubicBezTo>
                    <a:pt x="621" y="3208"/>
                    <a:pt x="620" y="3208"/>
                    <a:pt x="620" y="3208"/>
                  </a:cubicBezTo>
                  <a:cubicBezTo>
                    <a:pt x="618" y="3208"/>
                    <a:pt x="612" y="3206"/>
                    <a:pt x="609" y="3206"/>
                  </a:cubicBezTo>
                  <a:cubicBezTo>
                    <a:pt x="607" y="3206"/>
                    <a:pt x="606" y="3207"/>
                    <a:pt x="607" y="3210"/>
                  </a:cubicBezTo>
                  <a:cubicBezTo>
                    <a:pt x="612" y="3220"/>
                    <a:pt x="622" y="3235"/>
                    <a:pt x="630" y="3235"/>
                  </a:cubicBezTo>
                  <a:cubicBezTo>
                    <a:pt x="631" y="3235"/>
                    <a:pt x="631" y="3234"/>
                    <a:pt x="632" y="3234"/>
                  </a:cubicBezTo>
                  <a:lnTo>
                    <a:pt x="632" y="3234"/>
                  </a:lnTo>
                  <a:cubicBezTo>
                    <a:pt x="635" y="3240"/>
                    <a:pt x="628" y="3251"/>
                    <a:pt x="627" y="3253"/>
                  </a:cubicBezTo>
                  <a:cubicBezTo>
                    <a:pt x="627" y="3256"/>
                    <a:pt x="627" y="3278"/>
                    <a:pt x="628" y="3279"/>
                  </a:cubicBezTo>
                  <a:cubicBezTo>
                    <a:pt x="635" y="3281"/>
                    <a:pt x="642" y="3277"/>
                    <a:pt x="647" y="3288"/>
                  </a:cubicBezTo>
                  <a:cubicBezTo>
                    <a:pt x="650" y="3295"/>
                    <a:pt x="649" y="3302"/>
                    <a:pt x="653" y="3311"/>
                  </a:cubicBezTo>
                  <a:cubicBezTo>
                    <a:pt x="658" y="3320"/>
                    <a:pt x="662" y="3320"/>
                    <a:pt x="665" y="3329"/>
                  </a:cubicBezTo>
                  <a:cubicBezTo>
                    <a:pt x="669" y="3341"/>
                    <a:pt x="663" y="3346"/>
                    <a:pt x="666" y="3358"/>
                  </a:cubicBezTo>
                  <a:cubicBezTo>
                    <a:pt x="668" y="3366"/>
                    <a:pt x="674" y="3378"/>
                    <a:pt x="680" y="3378"/>
                  </a:cubicBezTo>
                  <a:cubicBezTo>
                    <a:pt x="681" y="3378"/>
                    <a:pt x="681" y="3378"/>
                    <a:pt x="682" y="3377"/>
                  </a:cubicBezTo>
                  <a:lnTo>
                    <a:pt x="682" y="3377"/>
                  </a:lnTo>
                  <a:cubicBezTo>
                    <a:pt x="681" y="3380"/>
                    <a:pt x="678" y="3399"/>
                    <a:pt x="680" y="3399"/>
                  </a:cubicBezTo>
                  <a:cubicBezTo>
                    <a:pt x="680" y="3399"/>
                    <a:pt x="680" y="3399"/>
                    <a:pt x="680" y="3399"/>
                  </a:cubicBezTo>
                  <a:cubicBezTo>
                    <a:pt x="682" y="3398"/>
                    <a:pt x="685" y="3391"/>
                    <a:pt x="688" y="3391"/>
                  </a:cubicBezTo>
                  <a:cubicBezTo>
                    <a:pt x="690" y="3391"/>
                    <a:pt x="691" y="3393"/>
                    <a:pt x="692" y="3398"/>
                  </a:cubicBezTo>
                  <a:cubicBezTo>
                    <a:pt x="694" y="3404"/>
                    <a:pt x="691" y="3409"/>
                    <a:pt x="692" y="3415"/>
                  </a:cubicBezTo>
                  <a:cubicBezTo>
                    <a:pt x="694" y="3429"/>
                    <a:pt x="701" y="3453"/>
                    <a:pt x="711" y="3456"/>
                  </a:cubicBezTo>
                  <a:cubicBezTo>
                    <a:pt x="711" y="3456"/>
                    <a:pt x="711" y="3456"/>
                    <a:pt x="711" y="3456"/>
                  </a:cubicBezTo>
                  <a:cubicBezTo>
                    <a:pt x="705" y="3456"/>
                    <a:pt x="705" y="3479"/>
                    <a:pt x="707" y="3484"/>
                  </a:cubicBezTo>
                  <a:cubicBezTo>
                    <a:pt x="708" y="3484"/>
                    <a:pt x="709" y="3483"/>
                    <a:pt x="709" y="3483"/>
                  </a:cubicBezTo>
                  <a:cubicBezTo>
                    <a:pt x="714" y="3483"/>
                    <a:pt x="715" y="3490"/>
                    <a:pt x="717" y="3498"/>
                  </a:cubicBezTo>
                  <a:cubicBezTo>
                    <a:pt x="720" y="3504"/>
                    <a:pt x="720" y="3505"/>
                    <a:pt x="721" y="3505"/>
                  </a:cubicBezTo>
                  <a:cubicBezTo>
                    <a:pt x="721" y="3505"/>
                    <a:pt x="721" y="3504"/>
                    <a:pt x="722" y="3504"/>
                  </a:cubicBezTo>
                  <a:cubicBezTo>
                    <a:pt x="722" y="3504"/>
                    <a:pt x="723" y="3505"/>
                    <a:pt x="724" y="3505"/>
                  </a:cubicBezTo>
                  <a:cubicBezTo>
                    <a:pt x="732" y="3508"/>
                    <a:pt x="731" y="3535"/>
                    <a:pt x="734" y="3542"/>
                  </a:cubicBezTo>
                  <a:cubicBezTo>
                    <a:pt x="736" y="3548"/>
                    <a:pt x="740" y="3547"/>
                    <a:pt x="744" y="3554"/>
                  </a:cubicBezTo>
                  <a:cubicBezTo>
                    <a:pt x="748" y="3563"/>
                    <a:pt x="752" y="3573"/>
                    <a:pt x="755" y="3583"/>
                  </a:cubicBezTo>
                  <a:cubicBezTo>
                    <a:pt x="761" y="3599"/>
                    <a:pt x="766" y="3608"/>
                    <a:pt x="776" y="3614"/>
                  </a:cubicBezTo>
                  <a:lnTo>
                    <a:pt x="776" y="3614"/>
                  </a:lnTo>
                  <a:cubicBezTo>
                    <a:pt x="774" y="3613"/>
                    <a:pt x="771" y="3612"/>
                    <a:pt x="769" y="3612"/>
                  </a:cubicBezTo>
                  <a:cubicBezTo>
                    <a:pt x="768" y="3612"/>
                    <a:pt x="766" y="3612"/>
                    <a:pt x="766" y="3613"/>
                  </a:cubicBezTo>
                  <a:cubicBezTo>
                    <a:pt x="760" y="3617"/>
                    <a:pt x="771" y="3625"/>
                    <a:pt x="772" y="3626"/>
                  </a:cubicBezTo>
                  <a:cubicBezTo>
                    <a:pt x="787" y="3635"/>
                    <a:pt x="787" y="3644"/>
                    <a:pt x="779" y="3655"/>
                  </a:cubicBezTo>
                  <a:cubicBezTo>
                    <a:pt x="773" y="3664"/>
                    <a:pt x="808" y="3671"/>
                    <a:pt x="795" y="3676"/>
                  </a:cubicBezTo>
                  <a:cubicBezTo>
                    <a:pt x="787" y="3679"/>
                    <a:pt x="797" y="3706"/>
                    <a:pt x="808" y="3706"/>
                  </a:cubicBezTo>
                  <a:cubicBezTo>
                    <a:pt x="808" y="3706"/>
                    <a:pt x="809" y="3706"/>
                    <a:pt x="810" y="3706"/>
                  </a:cubicBezTo>
                  <a:lnTo>
                    <a:pt x="810" y="3706"/>
                  </a:lnTo>
                  <a:cubicBezTo>
                    <a:pt x="805" y="3708"/>
                    <a:pt x="805" y="3714"/>
                    <a:pt x="804" y="3721"/>
                  </a:cubicBezTo>
                  <a:cubicBezTo>
                    <a:pt x="804" y="3724"/>
                    <a:pt x="808" y="3728"/>
                    <a:pt x="810" y="3733"/>
                  </a:cubicBezTo>
                  <a:cubicBezTo>
                    <a:pt x="813" y="3742"/>
                    <a:pt x="811" y="3747"/>
                    <a:pt x="814" y="3756"/>
                  </a:cubicBezTo>
                  <a:cubicBezTo>
                    <a:pt x="817" y="3764"/>
                    <a:pt x="823" y="3768"/>
                    <a:pt x="826" y="3776"/>
                  </a:cubicBezTo>
                  <a:cubicBezTo>
                    <a:pt x="829" y="3784"/>
                    <a:pt x="833" y="3793"/>
                    <a:pt x="834" y="3803"/>
                  </a:cubicBezTo>
                  <a:cubicBezTo>
                    <a:pt x="838" y="3816"/>
                    <a:pt x="839" y="3826"/>
                    <a:pt x="846" y="3839"/>
                  </a:cubicBezTo>
                  <a:cubicBezTo>
                    <a:pt x="849" y="3845"/>
                    <a:pt x="860" y="3850"/>
                    <a:pt x="861" y="3853"/>
                  </a:cubicBezTo>
                  <a:cubicBezTo>
                    <a:pt x="862" y="3857"/>
                    <a:pt x="855" y="3863"/>
                    <a:pt x="855" y="3869"/>
                  </a:cubicBezTo>
                  <a:cubicBezTo>
                    <a:pt x="855" y="3876"/>
                    <a:pt x="863" y="3879"/>
                    <a:pt x="867" y="3880"/>
                  </a:cubicBezTo>
                  <a:cubicBezTo>
                    <a:pt x="868" y="3880"/>
                    <a:pt x="872" y="3879"/>
                    <a:pt x="875" y="3879"/>
                  </a:cubicBezTo>
                  <a:cubicBezTo>
                    <a:pt x="879" y="3879"/>
                    <a:pt x="884" y="3880"/>
                    <a:pt x="883" y="3887"/>
                  </a:cubicBezTo>
                  <a:cubicBezTo>
                    <a:pt x="881" y="3896"/>
                    <a:pt x="876" y="3901"/>
                    <a:pt x="876" y="3914"/>
                  </a:cubicBezTo>
                  <a:cubicBezTo>
                    <a:pt x="879" y="3928"/>
                    <a:pt x="902" y="3928"/>
                    <a:pt x="896" y="3943"/>
                  </a:cubicBezTo>
                  <a:cubicBezTo>
                    <a:pt x="892" y="3954"/>
                    <a:pt x="907" y="3981"/>
                    <a:pt x="912" y="3990"/>
                  </a:cubicBezTo>
                  <a:cubicBezTo>
                    <a:pt x="917" y="3999"/>
                    <a:pt x="923" y="4006"/>
                    <a:pt x="925" y="4017"/>
                  </a:cubicBezTo>
                  <a:cubicBezTo>
                    <a:pt x="926" y="4020"/>
                    <a:pt x="925" y="4043"/>
                    <a:pt x="927" y="4043"/>
                  </a:cubicBezTo>
                  <a:cubicBezTo>
                    <a:pt x="927" y="4043"/>
                    <a:pt x="927" y="4043"/>
                    <a:pt x="927" y="4043"/>
                  </a:cubicBezTo>
                  <a:cubicBezTo>
                    <a:pt x="929" y="4041"/>
                    <a:pt x="929" y="4036"/>
                    <a:pt x="932" y="4036"/>
                  </a:cubicBezTo>
                  <a:cubicBezTo>
                    <a:pt x="933" y="4036"/>
                    <a:pt x="934" y="4037"/>
                    <a:pt x="936" y="4038"/>
                  </a:cubicBezTo>
                  <a:cubicBezTo>
                    <a:pt x="938" y="4042"/>
                    <a:pt x="941" y="4046"/>
                    <a:pt x="943" y="4052"/>
                  </a:cubicBezTo>
                  <a:cubicBezTo>
                    <a:pt x="945" y="4060"/>
                    <a:pt x="949" y="4076"/>
                    <a:pt x="942" y="4079"/>
                  </a:cubicBezTo>
                  <a:lnTo>
                    <a:pt x="942" y="4079"/>
                  </a:lnTo>
                  <a:cubicBezTo>
                    <a:pt x="945" y="4077"/>
                    <a:pt x="948" y="4077"/>
                    <a:pt x="949" y="4077"/>
                  </a:cubicBezTo>
                  <a:cubicBezTo>
                    <a:pt x="959" y="4077"/>
                    <a:pt x="946" y="4096"/>
                    <a:pt x="951" y="4106"/>
                  </a:cubicBezTo>
                  <a:cubicBezTo>
                    <a:pt x="958" y="4117"/>
                    <a:pt x="969" y="4114"/>
                    <a:pt x="976" y="4127"/>
                  </a:cubicBezTo>
                  <a:cubicBezTo>
                    <a:pt x="978" y="4130"/>
                    <a:pt x="977" y="4143"/>
                    <a:pt x="978" y="4148"/>
                  </a:cubicBezTo>
                  <a:cubicBezTo>
                    <a:pt x="981" y="4169"/>
                    <a:pt x="989" y="4157"/>
                    <a:pt x="994" y="4178"/>
                  </a:cubicBezTo>
                  <a:cubicBezTo>
                    <a:pt x="998" y="4192"/>
                    <a:pt x="1000" y="4202"/>
                    <a:pt x="1006" y="4215"/>
                  </a:cubicBezTo>
                  <a:cubicBezTo>
                    <a:pt x="1008" y="4219"/>
                    <a:pt x="1018" y="4229"/>
                    <a:pt x="1018" y="4230"/>
                  </a:cubicBezTo>
                  <a:cubicBezTo>
                    <a:pt x="1025" y="4251"/>
                    <a:pt x="1016" y="4280"/>
                    <a:pt x="1033" y="4298"/>
                  </a:cubicBezTo>
                  <a:cubicBezTo>
                    <a:pt x="1041" y="4306"/>
                    <a:pt x="1040" y="4296"/>
                    <a:pt x="1045" y="4309"/>
                  </a:cubicBezTo>
                  <a:cubicBezTo>
                    <a:pt x="1044" y="4313"/>
                    <a:pt x="1044" y="4320"/>
                    <a:pt x="1046" y="4325"/>
                  </a:cubicBezTo>
                  <a:cubicBezTo>
                    <a:pt x="1047" y="4328"/>
                    <a:pt x="1050" y="4326"/>
                    <a:pt x="1053" y="4329"/>
                  </a:cubicBezTo>
                  <a:cubicBezTo>
                    <a:pt x="1068" y="4351"/>
                    <a:pt x="1069" y="4407"/>
                    <a:pt x="1091" y="4424"/>
                  </a:cubicBezTo>
                  <a:lnTo>
                    <a:pt x="1091" y="4424"/>
                  </a:lnTo>
                  <a:cubicBezTo>
                    <a:pt x="1092" y="4424"/>
                    <a:pt x="1092" y="4425"/>
                    <a:pt x="1093" y="4425"/>
                  </a:cubicBezTo>
                  <a:cubicBezTo>
                    <a:pt x="1092" y="4425"/>
                    <a:pt x="1092" y="4425"/>
                    <a:pt x="1091" y="4424"/>
                  </a:cubicBezTo>
                  <a:lnTo>
                    <a:pt x="1091" y="4424"/>
                  </a:lnTo>
                  <a:cubicBezTo>
                    <a:pt x="1091" y="4424"/>
                    <a:pt x="1091" y="4424"/>
                    <a:pt x="1090" y="4424"/>
                  </a:cubicBezTo>
                  <a:lnTo>
                    <a:pt x="1090" y="4424"/>
                  </a:lnTo>
                  <a:cubicBezTo>
                    <a:pt x="1089" y="4424"/>
                    <a:pt x="1093" y="4428"/>
                    <a:pt x="1093" y="4428"/>
                  </a:cubicBezTo>
                  <a:cubicBezTo>
                    <a:pt x="1094" y="4428"/>
                    <a:pt x="1094" y="4427"/>
                    <a:pt x="1093" y="4425"/>
                  </a:cubicBezTo>
                  <a:lnTo>
                    <a:pt x="1093" y="4425"/>
                  </a:lnTo>
                  <a:cubicBezTo>
                    <a:pt x="1094" y="4428"/>
                    <a:pt x="1098" y="4429"/>
                    <a:pt x="1103" y="4429"/>
                  </a:cubicBezTo>
                  <a:cubicBezTo>
                    <a:pt x="1116" y="4429"/>
                    <a:pt x="1137" y="4420"/>
                    <a:pt x="1134" y="4408"/>
                  </a:cubicBezTo>
                  <a:cubicBezTo>
                    <a:pt x="1133" y="4402"/>
                    <a:pt x="1125" y="4380"/>
                    <a:pt x="1121" y="4378"/>
                  </a:cubicBezTo>
                  <a:cubicBezTo>
                    <a:pt x="1110" y="4375"/>
                    <a:pt x="1103" y="4379"/>
                    <a:pt x="1102" y="4358"/>
                  </a:cubicBezTo>
                  <a:cubicBezTo>
                    <a:pt x="1098" y="4341"/>
                    <a:pt x="1093" y="4323"/>
                    <a:pt x="1085" y="4307"/>
                  </a:cubicBezTo>
                  <a:cubicBezTo>
                    <a:pt x="1080" y="4298"/>
                    <a:pt x="1064" y="4294"/>
                    <a:pt x="1062" y="4286"/>
                  </a:cubicBezTo>
                  <a:cubicBezTo>
                    <a:pt x="1060" y="4272"/>
                    <a:pt x="1075" y="4265"/>
                    <a:pt x="1070" y="4248"/>
                  </a:cubicBezTo>
                  <a:cubicBezTo>
                    <a:pt x="1069" y="4245"/>
                    <a:pt x="1068" y="4244"/>
                    <a:pt x="1067" y="4244"/>
                  </a:cubicBezTo>
                  <a:cubicBezTo>
                    <a:pt x="1063" y="4244"/>
                    <a:pt x="1059" y="4250"/>
                    <a:pt x="1056" y="4250"/>
                  </a:cubicBezTo>
                  <a:cubicBezTo>
                    <a:pt x="1054" y="4242"/>
                    <a:pt x="1066" y="4232"/>
                    <a:pt x="1058" y="4226"/>
                  </a:cubicBezTo>
                  <a:cubicBezTo>
                    <a:pt x="1058" y="4226"/>
                    <a:pt x="1057" y="4226"/>
                    <a:pt x="1056" y="4226"/>
                  </a:cubicBezTo>
                  <a:cubicBezTo>
                    <a:pt x="1054" y="4226"/>
                    <a:pt x="1049" y="4227"/>
                    <a:pt x="1044" y="4227"/>
                  </a:cubicBezTo>
                  <a:cubicBezTo>
                    <a:pt x="1037" y="4227"/>
                    <a:pt x="1029" y="4225"/>
                    <a:pt x="1031" y="4216"/>
                  </a:cubicBezTo>
                  <a:cubicBezTo>
                    <a:pt x="1033" y="4209"/>
                    <a:pt x="1041" y="4212"/>
                    <a:pt x="1041" y="4200"/>
                  </a:cubicBezTo>
                  <a:cubicBezTo>
                    <a:pt x="1041" y="4195"/>
                    <a:pt x="1037" y="4186"/>
                    <a:pt x="1034" y="4182"/>
                  </a:cubicBezTo>
                  <a:cubicBezTo>
                    <a:pt x="1032" y="4179"/>
                    <a:pt x="1030" y="4178"/>
                    <a:pt x="1028" y="4178"/>
                  </a:cubicBezTo>
                  <a:cubicBezTo>
                    <a:pt x="1026" y="4178"/>
                    <a:pt x="1023" y="4180"/>
                    <a:pt x="1021" y="4180"/>
                  </a:cubicBezTo>
                  <a:cubicBezTo>
                    <a:pt x="1018" y="4180"/>
                    <a:pt x="1015" y="4178"/>
                    <a:pt x="1011" y="4169"/>
                  </a:cubicBezTo>
                  <a:cubicBezTo>
                    <a:pt x="1017" y="4167"/>
                    <a:pt x="1022" y="4162"/>
                    <a:pt x="1024" y="4155"/>
                  </a:cubicBezTo>
                  <a:cubicBezTo>
                    <a:pt x="1023" y="4146"/>
                    <a:pt x="1022" y="4132"/>
                    <a:pt x="1014" y="4132"/>
                  </a:cubicBezTo>
                  <a:cubicBezTo>
                    <a:pt x="1013" y="4132"/>
                    <a:pt x="1012" y="4132"/>
                    <a:pt x="1011" y="4133"/>
                  </a:cubicBezTo>
                  <a:lnTo>
                    <a:pt x="1011" y="4133"/>
                  </a:lnTo>
                  <a:cubicBezTo>
                    <a:pt x="1025" y="4127"/>
                    <a:pt x="1017" y="4116"/>
                    <a:pt x="1005" y="4108"/>
                  </a:cubicBezTo>
                  <a:cubicBezTo>
                    <a:pt x="1015" y="4104"/>
                    <a:pt x="986" y="4059"/>
                    <a:pt x="982" y="4050"/>
                  </a:cubicBezTo>
                  <a:lnTo>
                    <a:pt x="982" y="4050"/>
                  </a:lnTo>
                  <a:cubicBezTo>
                    <a:pt x="987" y="4063"/>
                    <a:pt x="985" y="4069"/>
                    <a:pt x="982" y="4069"/>
                  </a:cubicBezTo>
                  <a:cubicBezTo>
                    <a:pt x="979" y="4069"/>
                    <a:pt x="974" y="4063"/>
                    <a:pt x="972" y="4051"/>
                  </a:cubicBezTo>
                  <a:cubicBezTo>
                    <a:pt x="968" y="4034"/>
                    <a:pt x="962" y="4017"/>
                    <a:pt x="956" y="4001"/>
                  </a:cubicBezTo>
                  <a:lnTo>
                    <a:pt x="956" y="4001"/>
                  </a:lnTo>
                  <a:cubicBezTo>
                    <a:pt x="945" y="4005"/>
                    <a:pt x="959" y="4048"/>
                    <a:pt x="962" y="4062"/>
                  </a:cubicBezTo>
                  <a:cubicBezTo>
                    <a:pt x="957" y="4049"/>
                    <a:pt x="951" y="4037"/>
                    <a:pt x="947" y="4024"/>
                  </a:cubicBezTo>
                  <a:cubicBezTo>
                    <a:pt x="944" y="4015"/>
                    <a:pt x="940" y="4002"/>
                    <a:pt x="945" y="3995"/>
                  </a:cubicBezTo>
                  <a:cubicBezTo>
                    <a:pt x="948" y="3990"/>
                    <a:pt x="956" y="3997"/>
                    <a:pt x="955" y="3985"/>
                  </a:cubicBezTo>
                  <a:cubicBezTo>
                    <a:pt x="954" y="3961"/>
                    <a:pt x="938" y="3961"/>
                    <a:pt x="929" y="3941"/>
                  </a:cubicBezTo>
                  <a:cubicBezTo>
                    <a:pt x="922" y="3924"/>
                    <a:pt x="924" y="3910"/>
                    <a:pt x="927" y="3895"/>
                  </a:cubicBezTo>
                  <a:lnTo>
                    <a:pt x="927" y="3895"/>
                  </a:lnTo>
                  <a:cubicBezTo>
                    <a:pt x="926" y="3896"/>
                    <a:pt x="925" y="3896"/>
                    <a:pt x="924" y="3896"/>
                  </a:cubicBezTo>
                  <a:cubicBezTo>
                    <a:pt x="917" y="3896"/>
                    <a:pt x="905" y="3887"/>
                    <a:pt x="900" y="3881"/>
                  </a:cubicBezTo>
                  <a:cubicBezTo>
                    <a:pt x="890" y="3870"/>
                    <a:pt x="904" y="3872"/>
                    <a:pt x="903" y="3867"/>
                  </a:cubicBezTo>
                  <a:cubicBezTo>
                    <a:pt x="902" y="3866"/>
                    <a:pt x="901" y="3864"/>
                    <a:pt x="900" y="3864"/>
                  </a:cubicBezTo>
                  <a:lnTo>
                    <a:pt x="900" y="3864"/>
                  </a:lnTo>
                  <a:cubicBezTo>
                    <a:pt x="903" y="3863"/>
                    <a:pt x="905" y="3862"/>
                    <a:pt x="905" y="3859"/>
                  </a:cubicBezTo>
                  <a:cubicBezTo>
                    <a:pt x="906" y="3851"/>
                    <a:pt x="897" y="3835"/>
                    <a:pt x="894" y="3828"/>
                  </a:cubicBezTo>
                  <a:cubicBezTo>
                    <a:pt x="889" y="3819"/>
                    <a:pt x="882" y="3804"/>
                    <a:pt x="874" y="3800"/>
                  </a:cubicBezTo>
                  <a:cubicBezTo>
                    <a:pt x="869" y="3797"/>
                    <a:pt x="866" y="3798"/>
                    <a:pt x="864" y="3789"/>
                  </a:cubicBezTo>
                  <a:cubicBezTo>
                    <a:pt x="862" y="3784"/>
                    <a:pt x="862" y="3779"/>
                    <a:pt x="865" y="3776"/>
                  </a:cubicBezTo>
                  <a:cubicBezTo>
                    <a:pt x="869" y="3772"/>
                    <a:pt x="867" y="3771"/>
                    <a:pt x="864" y="3764"/>
                  </a:cubicBezTo>
                  <a:cubicBezTo>
                    <a:pt x="861" y="3755"/>
                    <a:pt x="852" y="3749"/>
                    <a:pt x="847" y="3740"/>
                  </a:cubicBezTo>
                  <a:cubicBezTo>
                    <a:pt x="841" y="3731"/>
                    <a:pt x="837" y="3721"/>
                    <a:pt x="834" y="3711"/>
                  </a:cubicBezTo>
                  <a:cubicBezTo>
                    <a:pt x="833" y="3704"/>
                    <a:pt x="836" y="3694"/>
                    <a:pt x="834" y="3689"/>
                  </a:cubicBezTo>
                  <a:cubicBezTo>
                    <a:pt x="834" y="3689"/>
                    <a:pt x="834" y="3689"/>
                    <a:pt x="834" y="3689"/>
                  </a:cubicBezTo>
                  <a:cubicBezTo>
                    <a:pt x="833" y="3689"/>
                    <a:pt x="832" y="3690"/>
                    <a:pt x="831" y="3690"/>
                  </a:cubicBezTo>
                  <a:cubicBezTo>
                    <a:pt x="831" y="3690"/>
                    <a:pt x="830" y="3690"/>
                    <a:pt x="830" y="3689"/>
                  </a:cubicBezTo>
                  <a:lnTo>
                    <a:pt x="827" y="3681"/>
                  </a:lnTo>
                  <a:lnTo>
                    <a:pt x="813" y="3643"/>
                  </a:lnTo>
                  <a:cubicBezTo>
                    <a:pt x="809" y="3631"/>
                    <a:pt x="802" y="3606"/>
                    <a:pt x="792" y="3606"/>
                  </a:cubicBezTo>
                  <a:cubicBezTo>
                    <a:pt x="791" y="3606"/>
                    <a:pt x="790" y="3606"/>
                    <a:pt x="790" y="3606"/>
                  </a:cubicBezTo>
                  <a:lnTo>
                    <a:pt x="790" y="3606"/>
                  </a:lnTo>
                  <a:cubicBezTo>
                    <a:pt x="798" y="3603"/>
                    <a:pt x="789" y="3576"/>
                    <a:pt x="786" y="3566"/>
                  </a:cubicBezTo>
                  <a:cubicBezTo>
                    <a:pt x="780" y="3551"/>
                    <a:pt x="772" y="3552"/>
                    <a:pt x="768" y="3537"/>
                  </a:cubicBezTo>
                  <a:cubicBezTo>
                    <a:pt x="766" y="3531"/>
                    <a:pt x="775" y="3533"/>
                    <a:pt x="775" y="3527"/>
                  </a:cubicBezTo>
                  <a:cubicBezTo>
                    <a:pt x="775" y="3521"/>
                    <a:pt x="772" y="3514"/>
                    <a:pt x="770" y="3508"/>
                  </a:cubicBezTo>
                  <a:cubicBezTo>
                    <a:pt x="766" y="3501"/>
                    <a:pt x="762" y="3492"/>
                    <a:pt x="757" y="3487"/>
                  </a:cubicBezTo>
                  <a:cubicBezTo>
                    <a:pt x="756" y="3486"/>
                    <a:pt x="755" y="3485"/>
                    <a:pt x="754" y="3485"/>
                  </a:cubicBezTo>
                  <a:cubicBezTo>
                    <a:pt x="752" y="3485"/>
                    <a:pt x="751" y="3486"/>
                    <a:pt x="749" y="3487"/>
                  </a:cubicBezTo>
                  <a:lnTo>
                    <a:pt x="749" y="3487"/>
                  </a:lnTo>
                  <a:cubicBezTo>
                    <a:pt x="756" y="3481"/>
                    <a:pt x="743" y="3468"/>
                    <a:pt x="740" y="3460"/>
                  </a:cubicBezTo>
                  <a:cubicBezTo>
                    <a:pt x="737" y="3449"/>
                    <a:pt x="763" y="3454"/>
                    <a:pt x="754" y="3440"/>
                  </a:cubicBezTo>
                  <a:cubicBezTo>
                    <a:pt x="750" y="3433"/>
                    <a:pt x="745" y="3431"/>
                    <a:pt x="740" y="3431"/>
                  </a:cubicBezTo>
                  <a:cubicBezTo>
                    <a:pt x="734" y="3431"/>
                    <a:pt x="728" y="3434"/>
                    <a:pt x="723" y="3434"/>
                  </a:cubicBezTo>
                  <a:cubicBezTo>
                    <a:pt x="721" y="3434"/>
                    <a:pt x="720" y="3434"/>
                    <a:pt x="718" y="3433"/>
                  </a:cubicBezTo>
                  <a:cubicBezTo>
                    <a:pt x="710" y="3430"/>
                    <a:pt x="723" y="3407"/>
                    <a:pt x="724" y="3407"/>
                  </a:cubicBezTo>
                  <a:cubicBezTo>
                    <a:pt x="723" y="3407"/>
                    <a:pt x="722" y="3407"/>
                    <a:pt x="721" y="3407"/>
                  </a:cubicBezTo>
                  <a:cubicBezTo>
                    <a:pt x="720" y="3407"/>
                    <a:pt x="720" y="3407"/>
                    <a:pt x="720" y="3407"/>
                  </a:cubicBezTo>
                  <a:cubicBezTo>
                    <a:pt x="717" y="3407"/>
                    <a:pt x="716" y="3406"/>
                    <a:pt x="713" y="3399"/>
                  </a:cubicBezTo>
                  <a:cubicBezTo>
                    <a:pt x="712" y="3397"/>
                    <a:pt x="711" y="3389"/>
                    <a:pt x="708" y="3387"/>
                  </a:cubicBezTo>
                  <a:cubicBezTo>
                    <a:pt x="707" y="3387"/>
                    <a:pt x="707" y="3387"/>
                    <a:pt x="706" y="3387"/>
                  </a:cubicBezTo>
                  <a:cubicBezTo>
                    <a:pt x="705" y="3387"/>
                    <a:pt x="703" y="3388"/>
                    <a:pt x="701" y="3388"/>
                  </a:cubicBezTo>
                  <a:cubicBezTo>
                    <a:pt x="701" y="3388"/>
                    <a:pt x="700" y="3387"/>
                    <a:pt x="699" y="3387"/>
                  </a:cubicBezTo>
                  <a:cubicBezTo>
                    <a:pt x="696" y="3385"/>
                    <a:pt x="694" y="3378"/>
                    <a:pt x="692" y="3374"/>
                  </a:cubicBezTo>
                  <a:cubicBezTo>
                    <a:pt x="699" y="3372"/>
                    <a:pt x="703" y="3369"/>
                    <a:pt x="697" y="3358"/>
                  </a:cubicBezTo>
                  <a:cubicBezTo>
                    <a:pt x="688" y="3344"/>
                    <a:pt x="684" y="3343"/>
                    <a:pt x="695" y="3337"/>
                  </a:cubicBezTo>
                  <a:cubicBezTo>
                    <a:pt x="698" y="3336"/>
                    <a:pt x="691" y="3315"/>
                    <a:pt x="688" y="3314"/>
                  </a:cubicBezTo>
                  <a:cubicBezTo>
                    <a:pt x="687" y="3314"/>
                    <a:pt x="687" y="3313"/>
                    <a:pt x="686" y="3313"/>
                  </a:cubicBezTo>
                  <a:cubicBezTo>
                    <a:pt x="684" y="3313"/>
                    <a:pt x="683" y="3315"/>
                    <a:pt x="682" y="3315"/>
                  </a:cubicBezTo>
                  <a:cubicBezTo>
                    <a:pt x="681" y="3315"/>
                    <a:pt x="680" y="3314"/>
                    <a:pt x="678" y="3311"/>
                  </a:cubicBezTo>
                  <a:cubicBezTo>
                    <a:pt x="674" y="3301"/>
                    <a:pt x="670" y="3289"/>
                    <a:pt x="668" y="3279"/>
                  </a:cubicBezTo>
                  <a:cubicBezTo>
                    <a:pt x="665" y="3267"/>
                    <a:pt x="670" y="3265"/>
                    <a:pt x="670" y="3254"/>
                  </a:cubicBezTo>
                  <a:cubicBezTo>
                    <a:pt x="669" y="3245"/>
                    <a:pt x="666" y="3232"/>
                    <a:pt x="658" y="3226"/>
                  </a:cubicBezTo>
                  <a:cubicBezTo>
                    <a:pt x="649" y="3219"/>
                    <a:pt x="653" y="3193"/>
                    <a:pt x="654" y="3193"/>
                  </a:cubicBezTo>
                  <a:lnTo>
                    <a:pt x="654" y="3193"/>
                  </a:lnTo>
                  <a:cubicBezTo>
                    <a:pt x="654" y="3193"/>
                    <a:pt x="655" y="3193"/>
                    <a:pt x="655" y="3193"/>
                  </a:cubicBezTo>
                  <a:lnTo>
                    <a:pt x="655" y="3193"/>
                  </a:lnTo>
                  <a:cubicBezTo>
                    <a:pt x="653" y="3192"/>
                    <a:pt x="651" y="3191"/>
                    <a:pt x="650" y="3191"/>
                  </a:cubicBezTo>
                  <a:cubicBezTo>
                    <a:pt x="642" y="3191"/>
                    <a:pt x="641" y="3212"/>
                    <a:pt x="637" y="3212"/>
                  </a:cubicBezTo>
                  <a:cubicBezTo>
                    <a:pt x="637" y="3212"/>
                    <a:pt x="637" y="3212"/>
                    <a:pt x="637" y="3212"/>
                  </a:cubicBezTo>
                  <a:cubicBezTo>
                    <a:pt x="636" y="3212"/>
                    <a:pt x="631" y="3200"/>
                    <a:pt x="635" y="3198"/>
                  </a:cubicBezTo>
                  <a:cubicBezTo>
                    <a:pt x="640" y="3195"/>
                    <a:pt x="633" y="3182"/>
                    <a:pt x="628" y="3176"/>
                  </a:cubicBezTo>
                  <a:cubicBezTo>
                    <a:pt x="618" y="3163"/>
                    <a:pt x="630" y="3166"/>
                    <a:pt x="635" y="3156"/>
                  </a:cubicBezTo>
                  <a:cubicBezTo>
                    <a:pt x="637" y="3149"/>
                    <a:pt x="628" y="3150"/>
                    <a:pt x="627" y="3148"/>
                  </a:cubicBezTo>
                  <a:cubicBezTo>
                    <a:pt x="626" y="3148"/>
                    <a:pt x="626" y="3148"/>
                    <a:pt x="626" y="3148"/>
                  </a:cubicBezTo>
                  <a:cubicBezTo>
                    <a:pt x="621" y="3148"/>
                    <a:pt x="618" y="3138"/>
                    <a:pt x="616" y="3133"/>
                  </a:cubicBezTo>
                  <a:cubicBezTo>
                    <a:pt x="611" y="3117"/>
                    <a:pt x="614" y="3114"/>
                    <a:pt x="600" y="3103"/>
                  </a:cubicBezTo>
                  <a:cubicBezTo>
                    <a:pt x="600" y="3102"/>
                    <a:pt x="592" y="3094"/>
                    <a:pt x="593" y="3091"/>
                  </a:cubicBezTo>
                  <a:cubicBezTo>
                    <a:pt x="593" y="3090"/>
                    <a:pt x="594" y="3090"/>
                    <a:pt x="595" y="3090"/>
                  </a:cubicBezTo>
                  <a:cubicBezTo>
                    <a:pt x="598" y="3090"/>
                    <a:pt x="603" y="3092"/>
                    <a:pt x="607" y="3092"/>
                  </a:cubicBezTo>
                  <a:cubicBezTo>
                    <a:pt x="610" y="3092"/>
                    <a:pt x="612" y="3090"/>
                    <a:pt x="611" y="3084"/>
                  </a:cubicBezTo>
                  <a:cubicBezTo>
                    <a:pt x="609" y="3070"/>
                    <a:pt x="602" y="3054"/>
                    <a:pt x="597" y="3039"/>
                  </a:cubicBezTo>
                  <a:lnTo>
                    <a:pt x="597" y="3039"/>
                  </a:lnTo>
                  <a:cubicBezTo>
                    <a:pt x="598" y="3043"/>
                    <a:pt x="599" y="3049"/>
                    <a:pt x="595" y="3049"/>
                  </a:cubicBezTo>
                  <a:cubicBezTo>
                    <a:pt x="593" y="3049"/>
                    <a:pt x="588" y="3026"/>
                    <a:pt x="582" y="3026"/>
                  </a:cubicBezTo>
                  <a:cubicBezTo>
                    <a:pt x="582" y="3026"/>
                    <a:pt x="581" y="3026"/>
                    <a:pt x="581" y="3026"/>
                  </a:cubicBezTo>
                  <a:cubicBezTo>
                    <a:pt x="581" y="3026"/>
                    <a:pt x="581" y="3026"/>
                    <a:pt x="581" y="3026"/>
                  </a:cubicBezTo>
                  <a:lnTo>
                    <a:pt x="581" y="3026"/>
                  </a:lnTo>
                  <a:cubicBezTo>
                    <a:pt x="584" y="3026"/>
                    <a:pt x="583" y="3044"/>
                    <a:pt x="581" y="3044"/>
                  </a:cubicBezTo>
                  <a:cubicBezTo>
                    <a:pt x="581" y="3044"/>
                    <a:pt x="581" y="3043"/>
                    <a:pt x="580" y="3043"/>
                  </a:cubicBezTo>
                  <a:cubicBezTo>
                    <a:pt x="574" y="3033"/>
                    <a:pt x="558" y="3019"/>
                    <a:pt x="572" y="3016"/>
                  </a:cubicBezTo>
                  <a:lnTo>
                    <a:pt x="572" y="3016"/>
                  </a:lnTo>
                  <a:cubicBezTo>
                    <a:pt x="574" y="3016"/>
                    <a:pt x="576" y="3017"/>
                    <a:pt x="578" y="3017"/>
                  </a:cubicBezTo>
                  <a:cubicBezTo>
                    <a:pt x="581" y="3017"/>
                    <a:pt x="582" y="3016"/>
                    <a:pt x="581" y="3012"/>
                  </a:cubicBezTo>
                  <a:cubicBezTo>
                    <a:pt x="579" y="2998"/>
                    <a:pt x="573" y="2978"/>
                    <a:pt x="566" y="2966"/>
                  </a:cubicBezTo>
                  <a:cubicBezTo>
                    <a:pt x="565" y="2964"/>
                    <a:pt x="564" y="2963"/>
                    <a:pt x="562" y="2963"/>
                  </a:cubicBezTo>
                  <a:cubicBezTo>
                    <a:pt x="559" y="2963"/>
                    <a:pt x="554" y="2969"/>
                    <a:pt x="551" y="2970"/>
                  </a:cubicBezTo>
                  <a:cubicBezTo>
                    <a:pt x="548" y="2962"/>
                    <a:pt x="546" y="2936"/>
                    <a:pt x="550" y="2930"/>
                  </a:cubicBezTo>
                  <a:cubicBezTo>
                    <a:pt x="550" y="2930"/>
                    <a:pt x="551" y="2930"/>
                    <a:pt x="551" y="2930"/>
                  </a:cubicBezTo>
                  <a:cubicBezTo>
                    <a:pt x="554" y="2930"/>
                    <a:pt x="561" y="2946"/>
                    <a:pt x="562" y="2949"/>
                  </a:cubicBezTo>
                  <a:cubicBezTo>
                    <a:pt x="559" y="2939"/>
                    <a:pt x="550" y="2920"/>
                    <a:pt x="553" y="2911"/>
                  </a:cubicBezTo>
                  <a:cubicBezTo>
                    <a:pt x="555" y="2903"/>
                    <a:pt x="566" y="2903"/>
                    <a:pt x="571" y="2902"/>
                  </a:cubicBezTo>
                  <a:cubicBezTo>
                    <a:pt x="560" y="2898"/>
                    <a:pt x="550" y="2895"/>
                    <a:pt x="539" y="2888"/>
                  </a:cubicBezTo>
                  <a:cubicBezTo>
                    <a:pt x="534" y="2884"/>
                    <a:pt x="533" y="2873"/>
                    <a:pt x="529" y="2867"/>
                  </a:cubicBezTo>
                  <a:cubicBezTo>
                    <a:pt x="527" y="2863"/>
                    <a:pt x="517" y="2861"/>
                    <a:pt x="520" y="2854"/>
                  </a:cubicBezTo>
                  <a:cubicBezTo>
                    <a:pt x="521" y="2851"/>
                    <a:pt x="523" y="2850"/>
                    <a:pt x="526" y="2850"/>
                  </a:cubicBezTo>
                  <a:cubicBezTo>
                    <a:pt x="529" y="2850"/>
                    <a:pt x="534" y="2852"/>
                    <a:pt x="538" y="2852"/>
                  </a:cubicBezTo>
                  <a:cubicBezTo>
                    <a:pt x="540" y="2852"/>
                    <a:pt x="541" y="2852"/>
                    <a:pt x="543" y="2850"/>
                  </a:cubicBezTo>
                  <a:cubicBezTo>
                    <a:pt x="548" y="2845"/>
                    <a:pt x="539" y="2834"/>
                    <a:pt x="534" y="2830"/>
                  </a:cubicBezTo>
                  <a:cubicBezTo>
                    <a:pt x="530" y="2826"/>
                    <a:pt x="526" y="2827"/>
                    <a:pt x="523" y="2820"/>
                  </a:cubicBezTo>
                  <a:cubicBezTo>
                    <a:pt x="519" y="2812"/>
                    <a:pt x="517" y="2803"/>
                    <a:pt x="514" y="2795"/>
                  </a:cubicBezTo>
                  <a:cubicBezTo>
                    <a:pt x="513" y="2793"/>
                    <a:pt x="513" y="2791"/>
                    <a:pt x="512" y="2789"/>
                  </a:cubicBezTo>
                  <a:lnTo>
                    <a:pt x="512" y="2789"/>
                  </a:lnTo>
                  <a:cubicBezTo>
                    <a:pt x="511" y="2792"/>
                    <a:pt x="509" y="2797"/>
                    <a:pt x="507" y="2797"/>
                  </a:cubicBezTo>
                  <a:cubicBezTo>
                    <a:pt x="505" y="2797"/>
                    <a:pt x="504" y="2796"/>
                    <a:pt x="502" y="2792"/>
                  </a:cubicBezTo>
                  <a:cubicBezTo>
                    <a:pt x="499" y="2785"/>
                    <a:pt x="502" y="2781"/>
                    <a:pt x="505" y="2781"/>
                  </a:cubicBezTo>
                  <a:cubicBezTo>
                    <a:pt x="507" y="2781"/>
                    <a:pt x="510" y="2783"/>
                    <a:pt x="512" y="2786"/>
                  </a:cubicBezTo>
                  <a:lnTo>
                    <a:pt x="512" y="2786"/>
                  </a:lnTo>
                  <a:cubicBezTo>
                    <a:pt x="506" y="2767"/>
                    <a:pt x="501" y="2744"/>
                    <a:pt x="490" y="2730"/>
                  </a:cubicBezTo>
                  <a:cubicBezTo>
                    <a:pt x="488" y="2725"/>
                    <a:pt x="482" y="2726"/>
                    <a:pt x="483" y="2720"/>
                  </a:cubicBezTo>
                  <a:cubicBezTo>
                    <a:pt x="483" y="2711"/>
                    <a:pt x="489" y="2709"/>
                    <a:pt x="489" y="2700"/>
                  </a:cubicBezTo>
                  <a:cubicBezTo>
                    <a:pt x="490" y="2682"/>
                    <a:pt x="484" y="2656"/>
                    <a:pt x="474" y="2641"/>
                  </a:cubicBezTo>
                  <a:cubicBezTo>
                    <a:pt x="472" y="2639"/>
                    <a:pt x="463" y="2634"/>
                    <a:pt x="463" y="2632"/>
                  </a:cubicBezTo>
                  <a:cubicBezTo>
                    <a:pt x="463" y="2625"/>
                    <a:pt x="475" y="2628"/>
                    <a:pt x="472" y="2618"/>
                  </a:cubicBezTo>
                  <a:cubicBezTo>
                    <a:pt x="472" y="2618"/>
                    <a:pt x="463" y="2617"/>
                    <a:pt x="459" y="2609"/>
                  </a:cubicBezTo>
                  <a:cubicBezTo>
                    <a:pt x="457" y="2603"/>
                    <a:pt x="456" y="2596"/>
                    <a:pt x="451" y="2596"/>
                  </a:cubicBezTo>
                  <a:cubicBezTo>
                    <a:pt x="450" y="2596"/>
                    <a:pt x="449" y="2596"/>
                    <a:pt x="448" y="2596"/>
                  </a:cubicBezTo>
                  <a:cubicBezTo>
                    <a:pt x="440" y="2596"/>
                    <a:pt x="438" y="2593"/>
                    <a:pt x="429" y="2585"/>
                  </a:cubicBezTo>
                  <a:cubicBezTo>
                    <a:pt x="430" y="2582"/>
                    <a:pt x="442" y="2570"/>
                    <a:pt x="444" y="2570"/>
                  </a:cubicBezTo>
                  <a:cubicBezTo>
                    <a:pt x="445" y="2570"/>
                    <a:pt x="445" y="2570"/>
                    <a:pt x="445" y="2571"/>
                  </a:cubicBezTo>
                  <a:cubicBezTo>
                    <a:pt x="445" y="2574"/>
                    <a:pt x="443" y="2582"/>
                    <a:pt x="449" y="2586"/>
                  </a:cubicBezTo>
                  <a:cubicBezTo>
                    <a:pt x="450" y="2587"/>
                    <a:pt x="451" y="2587"/>
                    <a:pt x="452" y="2587"/>
                  </a:cubicBezTo>
                  <a:cubicBezTo>
                    <a:pt x="454" y="2587"/>
                    <a:pt x="454" y="2584"/>
                    <a:pt x="454" y="2581"/>
                  </a:cubicBezTo>
                  <a:cubicBezTo>
                    <a:pt x="453" y="2573"/>
                    <a:pt x="438" y="2555"/>
                    <a:pt x="445" y="2546"/>
                  </a:cubicBezTo>
                  <a:cubicBezTo>
                    <a:pt x="449" y="2540"/>
                    <a:pt x="428" y="2503"/>
                    <a:pt x="425" y="2490"/>
                  </a:cubicBezTo>
                  <a:cubicBezTo>
                    <a:pt x="416" y="2493"/>
                    <a:pt x="419" y="2501"/>
                    <a:pt x="411" y="2503"/>
                  </a:cubicBezTo>
                  <a:cubicBezTo>
                    <a:pt x="408" y="2494"/>
                    <a:pt x="416" y="2483"/>
                    <a:pt x="414" y="2479"/>
                  </a:cubicBezTo>
                  <a:cubicBezTo>
                    <a:pt x="410" y="2472"/>
                    <a:pt x="400" y="2469"/>
                    <a:pt x="394" y="2463"/>
                  </a:cubicBezTo>
                  <a:cubicBezTo>
                    <a:pt x="399" y="2459"/>
                    <a:pt x="420" y="2409"/>
                    <a:pt x="405" y="2409"/>
                  </a:cubicBezTo>
                  <a:cubicBezTo>
                    <a:pt x="405" y="2409"/>
                    <a:pt x="404" y="2409"/>
                    <a:pt x="403" y="2409"/>
                  </a:cubicBezTo>
                  <a:cubicBezTo>
                    <a:pt x="403" y="2415"/>
                    <a:pt x="407" y="2416"/>
                    <a:pt x="408" y="2418"/>
                  </a:cubicBezTo>
                  <a:cubicBezTo>
                    <a:pt x="408" y="2420"/>
                    <a:pt x="407" y="2420"/>
                    <a:pt x="405" y="2420"/>
                  </a:cubicBezTo>
                  <a:cubicBezTo>
                    <a:pt x="402" y="2420"/>
                    <a:pt x="396" y="2418"/>
                    <a:pt x="394" y="2418"/>
                  </a:cubicBezTo>
                  <a:cubicBezTo>
                    <a:pt x="391" y="2414"/>
                    <a:pt x="387" y="2408"/>
                    <a:pt x="387" y="2402"/>
                  </a:cubicBezTo>
                  <a:cubicBezTo>
                    <a:pt x="385" y="2387"/>
                    <a:pt x="403" y="2400"/>
                    <a:pt x="401" y="2382"/>
                  </a:cubicBezTo>
                  <a:cubicBezTo>
                    <a:pt x="401" y="2374"/>
                    <a:pt x="398" y="2363"/>
                    <a:pt x="394" y="2357"/>
                  </a:cubicBezTo>
                  <a:cubicBezTo>
                    <a:pt x="390" y="2348"/>
                    <a:pt x="384" y="2356"/>
                    <a:pt x="380" y="2344"/>
                  </a:cubicBezTo>
                  <a:cubicBezTo>
                    <a:pt x="377" y="2335"/>
                    <a:pt x="375" y="2330"/>
                    <a:pt x="381" y="2328"/>
                  </a:cubicBezTo>
                  <a:cubicBezTo>
                    <a:pt x="384" y="2329"/>
                    <a:pt x="388" y="2332"/>
                    <a:pt x="390" y="2332"/>
                  </a:cubicBezTo>
                  <a:cubicBezTo>
                    <a:pt x="391" y="2332"/>
                    <a:pt x="391" y="2332"/>
                    <a:pt x="391" y="2331"/>
                  </a:cubicBezTo>
                  <a:cubicBezTo>
                    <a:pt x="394" y="2329"/>
                    <a:pt x="359" y="2299"/>
                    <a:pt x="366" y="2290"/>
                  </a:cubicBezTo>
                  <a:cubicBezTo>
                    <a:pt x="370" y="2284"/>
                    <a:pt x="378" y="2286"/>
                    <a:pt x="375" y="2271"/>
                  </a:cubicBezTo>
                  <a:cubicBezTo>
                    <a:pt x="374" y="2268"/>
                    <a:pt x="368" y="2253"/>
                    <a:pt x="367" y="2250"/>
                  </a:cubicBezTo>
                  <a:lnTo>
                    <a:pt x="367" y="2250"/>
                  </a:lnTo>
                  <a:cubicBezTo>
                    <a:pt x="368" y="2253"/>
                    <a:pt x="362" y="2275"/>
                    <a:pt x="359" y="2275"/>
                  </a:cubicBezTo>
                  <a:cubicBezTo>
                    <a:pt x="358" y="2275"/>
                    <a:pt x="357" y="2274"/>
                    <a:pt x="357" y="2271"/>
                  </a:cubicBezTo>
                  <a:cubicBezTo>
                    <a:pt x="355" y="2260"/>
                    <a:pt x="355" y="2249"/>
                    <a:pt x="353" y="2238"/>
                  </a:cubicBezTo>
                  <a:lnTo>
                    <a:pt x="347" y="2221"/>
                  </a:lnTo>
                  <a:cubicBezTo>
                    <a:pt x="347" y="2217"/>
                    <a:pt x="346" y="2215"/>
                    <a:pt x="344" y="2215"/>
                  </a:cubicBezTo>
                  <a:cubicBezTo>
                    <a:pt x="343" y="2214"/>
                    <a:pt x="344" y="2214"/>
                    <a:pt x="346" y="2214"/>
                  </a:cubicBezTo>
                  <a:cubicBezTo>
                    <a:pt x="349" y="2214"/>
                    <a:pt x="356" y="2215"/>
                    <a:pt x="358" y="2215"/>
                  </a:cubicBezTo>
                  <a:cubicBezTo>
                    <a:pt x="358" y="2215"/>
                    <a:pt x="358" y="2215"/>
                    <a:pt x="359" y="2215"/>
                  </a:cubicBezTo>
                  <a:cubicBezTo>
                    <a:pt x="363" y="2212"/>
                    <a:pt x="354" y="2203"/>
                    <a:pt x="352" y="2201"/>
                  </a:cubicBezTo>
                  <a:cubicBezTo>
                    <a:pt x="349" y="2199"/>
                    <a:pt x="340" y="2194"/>
                    <a:pt x="341" y="2187"/>
                  </a:cubicBezTo>
                  <a:cubicBezTo>
                    <a:pt x="343" y="2180"/>
                    <a:pt x="350" y="2183"/>
                    <a:pt x="353" y="2180"/>
                  </a:cubicBezTo>
                  <a:lnTo>
                    <a:pt x="353" y="2180"/>
                  </a:lnTo>
                  <a:cubicBezTo>
                    <a:pt x="352" y="2180"/>
                    <a:pt x="351" y="2180"/>
                    <a:pt x="351" y="2180"/>
                  </a:cubicBezTo>
                  <a:cubicBezTo>
                    <a:pt x="345" y="2180"/>
                    <a:pt x="333" y="2163"/>
                    <a:pt x="331" y="2158"/>
                  </a:cubicBezTo>
                  <a:cubicBezTo>
                    <a:pt x="328" y="2152"/>
                    <a:pt x="325" y="2145"/>
                    <a:pt x="325" y="2138"/>
                  </a:cubicBezTo>
                  <a:cubicBezTo>
                    <a:pt x="326" y="2132"/>
                    <a:pt x="330" y="2134"/>
                    <a:pt x="330" y="2128"/>
                  </a:cubicBezTo>
                  <a:cubicBezTo>
                    <a:pt x="330" y="2123"/>
                    <a:pt x="326" y="2102"/>
                    <a:pt x="321" y="2102"/>
                  </a:cubicBezTo>
                  <a:cubicBezTo>
                    <a:pt x="321" y="2102"/>
                    <a:pt x="321" y="2102"/>
                    <a:pt x="321" y="2102"/>
                  </a:cubicBezTo>
                  <a:cubicBezTo>
                    <a:pt x="316" y="2102"/>
                    <a:pt x="313" y="2101"/>
                    <a:pt x="311" y="2093"/>
                  </a:cubicBezTo>
                  <a:cubicBezTo>
                    <a:pt x="311" y="2093"/>
                    <a:pt x="307" y="2081"/>
                    <a:pt x="309" y="2081"/>
                  </a:cubicBezTo>
                  <a:cubicBezTo>
                    <a:pt x="309" y="2081"/>
                    <a:pt x="309" y="2081"/>
                    <a:pt x="309" y="2081"/>
                  </a:cubicBezTo>
                  <a:cubicBezTo>
                    <a:pt x="311" y="2081"/>
                    <a:pt x="320" y="2090"/>
                    <a:pt x="325" y="2090"/>
                  </a:cubicBezTo>
                  <a:cubicBezTo>
                    <a:pt x="327" y="2090"/>
                    <a:pt x="328" y="2089"/>
                    <a:pt x="327" y="2084"/>
                  </a:cubicBezTo>
                  <a:cubicBezTo>
                    <a:pt x="326" y="2071"/>
                    <a:pt x="313" y="2069"/>
                    <a:pt x="316" y="2056"/>
                  </a:cubicBezTo>
                  <a:cubicBezTo>
                    <a:pt x="318" y="2040"/>
                    <a:pt x="310" y="2033"/>
                    <a:pt x="302" y="2022"/>
                  </a:cubicBezTo>
                  <a:cubicBezTo>
                    <a:pt x="297" y="2014"/>
                    <a:pt x="299" y="2015"/>
                    <a:pt x="299" y="2010"/>
                  </a:cubicBezTo>
                  <a:cubicBezTo>
                    <a:pt x="299" y="2007"/>
                    <a:pt x="294" y="2000"/>
                    <a:pt x="293" y="1996"/>
                  </a:cubicBezTo>
                  <a:cubicBezTo>
                    <a:pt x="287" y="1994"/>
                    <a:pt x="275" y="1980"/>
                    <a:pt x="284" y="1973"/>
                  </a:cubicBezTo>
                  <a:cubicBezTo>
                    <a:pt x="286" y="1972"/>
                    <a:pt x="305" y="1960"/>
                    <a:pt x="292" y="1954"/>
                  </a:cubicBezTo>
                  <a:cubicBezTo>
                    <a:pt x="286" y="1952"/>
                    <a:pt x="283" y="1953"/>
                    <a:pt x="281" y="1942"/>
                  </a:cubicBezTo>
                  <a:cubicBezTo>
                    <a:pt x="280" y="1936"/>
                    <a:pt x="286" y="1939"/>
                    <a:pt x="288" y="1936"/>
                  </a:cubicBezTo>
                  <a:cubicBezTo>
                    <a:pt x="291" y="1932"/>
                    <a:pt x="288" y="1925"/>
                    <a:pt x="287" y="1920"/>
                  </a:cubicBezTo>
                  <a:lnTo>
                    <a:pt x="277" y="1923"/>
                  </a:lnTo>
                  <a:cubicBezTo>
                    <a:pt x="276" y="1926"/>
                    <a:pt x="275" y="1933"/>
                    <a:pt x="272" y="1936"/>
                  </a:cubicBezTo>
                  <a:cubicBezTo>
                    <a:pt x="272" y="1936"/>
                    <a:pt x="271" y="1937"/>
                    <a:pt x="271" y="1937"/>
                  </a:cubicBezTo>
                  <a:cubicBezTo>
                    <a:pt x="266" y="1937"/>
                    <a:pt x="264" y="1919"/>
                    <a:pt x="263" y="1917"/>
                  </a:cubicBezTo>
                  <a:cubicBezTo>
                    <a:pt x="261" y="1903"/>
                    <a:pt x="269" y="1909"/>
                    <a:pt x="270" y="1896"/>
                  </a:cubicBezTo>
                  <a:cubicBezTo>
                    <a:pt x="270" y="1893"/>
                    <a:pt x="271" y="1875"/>
                    <a:pt x="270" y="1873"/>
                  </a:cubicBezTo>
                  <a:cubicBezTo>
                    <a:pt x="264" y="1870"/>
                    <a:pt x="261" y="1876"/>
                    <a:pt x="258" y="1864"/>
                  </a:cubicBezTo>
                  <a:cubicBezTo>
                    <a:pt x="256" y="1858"/>
                    <a:pt x="257" y="1851"/>
                    <a:pt x="253" y="1849"/>
                  </a:cubicBezTo>
                  <a:cubicBezTo>
                    <a:pt x="244" y="1845"/>
                    <a:pt x="240" y="1806"/>
                    <a:pt x="238" y="1796"/>
                  </a:cubicBezTo>
                  <a:cubicBezTo>
                    <a:pt x="236" y="1786"/>
                    <a:pt x="239" y="1787"/>
                    <a:pt x="243" y="1783"/>
                  </a:cubicBezTo>
                  <a:cubicBezTo>
                    <a:pt x="247" y="1779"/>
                    <a:pt x="243" y="1764"/>
                    <a:pt x="242" y="1759"/>
                  </a:cubicBezTo>
                  <a:cubicBezTo>
                    <a:pt x="243" y="1750"/>
                    <a:pt x="242" y="1738"/>
                    <a:pt x="234" y="1735"/>
                  </a:cubicBezTo>
                  <a:cubicBezTo>
                    <a:pt x="229" y="1733"/>
                    <a:pt x="229" y="1728"/>
                    <a:pt x="228" y="1721"/>
                  </a:cubicBezTo>
                  <a:cubicBezTo>
                    <a:pt x="227" y="1716"/>
                    <a:pt x="222" y="1716"/>
                    <a:pt x="221" y="1710"/>
                  </a:cubicBezTo>
                  <a:cubicBezTo>
                    <a:pt x="217" y="1700"/>
                    <a:pt x="218" y="1693"/>
                    <a:pt x="216" y="1684"/>
                  </a:cubicBezTo>
                  <a:cubicBezTo>
                    <a:pt x="215" y="1674"/>
                    <a:pt x="196" y="1658"/>
                    <a:pt x="188" y="1658"/>
                  </a:cubicBezTo>
                  <a:close/>
                  <a:moveTo>
                    <a:pt x="317" y="0"/>
                  </a:moveTo>
                  <a:cubicBezTo>
                    <a:pt x="316" y="0"/>
                    <a:pt x="316" y="0"/>
                    <a:pt x="315" y="0"/>
                  </a:cubicBezTo>
                  <a:cubicBezTo>
                    <a:pt x="306" y="1"/>
                    <a:pt x="304" y="3"/>
                    <a:pt x="296" y="3"/>
                  </a:cubicBezTo>
                  <a:cubicBezTo>
                    <a:pt x="295" y="3"/>
                    <a:pt x="293" y="3"/>
                    <a:pt x="291" y="3"/>
                  </a:cubicBezTo>
                  <a:cubicBezTo>
                    <a:pt x="287" y="3"/>
                    <a:pt x="284" y="3"/>
                    <a:pt x="281" y="3"/>
                  </a:cubicBezTo>
                  <a:cubicBezTo>
                    <a:pt x="276" y="3"/>
                    <a:pt x="272" y="3"/>
                    <a:pt x="265" y="1"/>
                  </a:cubicBezTo>
                  <a:cubicBezTo>
                    <a:pt x="264" y="1"/>
                    <a:pt x="263" y="1"/>
                    <a:pt x="262" y="1"/>
                  </a:cubicBezTo>
                  <a:cubicBezTo>
                    <a:pt x="248" y="1"/>
                    <a:pt x="243" y="13"/>
                    <a:pt x="231" y="16"/>
                  </a:cubicBezTo>
                  <a:cubicBezTo>
                    <a:pt x="229" y="17"/>
                    <a:pt x="226" y="17"/>
                    <a:pt x="224" y="17"/>
                  </a:cubicBezTo>
                  <a:cubicBezTo>
                    <a:pt x="217" y="17"/>
                    <a:pt x="211" y="14"/>
                    <a:pt x="204" y="14"/>
                  </a:cubicBezTo>
                  <a:cubicBezTo>
                    <a:pt x="201" y="14"/>
                    <a:pt x="198" y="15"/>
                    <a:pt x="195" y="16"/>
                  </a:cubicBezTo>
                  <a:cubicBezTo>
                    <a:pt x="185" y="22"/>
                    <a:pt x="184" y="33"/>
                    <a:pt x="177" y="40"/>
                  </a:cubicBezTo>
                  <a:cubicBezTo>
                    <a:pt x="175" y="43"/>
                    <a:pt x="172" y="44"/>
                    <a:pt x="170" y="44"/>
                  </a:cubicBezTo>
                  <a:cubicBezTo>
                    <a:pt x="163" y="44"/>
                    <a:pt x="158" y="33"/>
                    <a:pt x="156" y="31"/>
                  </a:cubicBezTo>
                  <a:cubicBezTo>
                    <a:pt x="152" y="41"/>
                    <a:pt x="147" y="50"/>
                    <a:pt x="147" y="59"/>
                  </a:cubicBezTo>
                  <a:cubicBezTo>
                    <a:pt x="147" y="68"/>
                    <a:pt x="145" y="71"/>
                    <a:pt x="142" y="71"/>
                  </a:cubicBezTo>
                  <a:cubicBezTo>
                    <a:pt x="139" y="71"/>
                    <a:pt x="134" y="67"/>
                    <a:pt x="131" y="64"/>
                  </a:cubicBezTo>
                  <a:lnTo>
                    <a:pt x="131" y="64"/>
                  </a:lnTo>
                  <a:cubicBezTo>
                    <a:pt x="140" y="73"/>
                    <a:pt x="110" y="96"/>
                    <a:pt x="119" y="102"/>
                  </a:cubicBezTo>
                  <a:cubicBezTo>
                    <a:pt x="110" y="106"/>
                    <a:pt x="101" y="109"/>
                    <a:pt x="95" y="120"/>
                  </a:cubicBezTo>
                  <a:cubicBezTo>
                    <a:pt x="101" y="123"/>
                    <a:pt x="96" y="128"/>
                    <a:pt x="91" y="136"/>
                  </a:cubicBezTo>
                  <a:cubicBezTo>
                    <a:pt x="86" y="149"/>
                    <a:pt x="91" y="160"/>
                    <a:pt x="87" y="170"/>
                  </a:cubicBezTo>
                  <a:cubicBezTo>
                    <a:pt x="86" y="172"/>
                    <a:pt x="54" y="186"/>
                    <a:pt x="62" y="197"/>
                  </a:cubicBezTo>
                  <a:cubicBezTo>
                    <a:pt x="63" y="198"/>
                    <a:pt x="65" y="198"/>
                    <a:pt x="68" y="198"/>
                  </a:cubicBezTo>
                  <a:cubicBezTo>
                    <a:pt x="69" y="198"/>
                    <a:pt x="71" y="198"/>
                    <a:pt x="72" y="198"/>
                  </a:cubicBezTo>
                  <a:cubicBezTo>
                    <a:pt x="79" y="198"/>
                    <a:pt x="85" y="198"/>
                    <a:pt x="78" y="206"/>
                  </a:cubicBezTo>
                  <a:cubicBezTo>
                    <a:pt x="71" y="214"/>
                    <a:pt x="67" y="214"/>
                    <a:pt x="71" y="225"/>
                  </a:cubicBezTo>
                  <a:cubicBezTo>
                    <a:pt x="71" y="225"/>
                    <a:pt x="77" y="235"/>
                    <a:pt x="76" y="235"/>
                  </a:cubicBezTo>
                  <a:cubicBezTo>
                    <a:pt x="75" y="236"/>
                    <a:pt x="74" y="236"/>
                    <a:pt x="73" y="236"/>
                  </a:cubicBezTo>
                  <a:cubicBezTo>
                    <a:pt x="68" y="236"/>
                    <a:pt x="62" y="225"/>
                    <a:pt x="58" y="225"/>
                  </a:cubicBezTo>
                  <a:cubicBezTo>
                    <a:pt x="58" y="225"/>
                    <a:pt x="57" y="225"/>
                    <a:pt x="57" y="225"/>
                  </a:cubicBezTo>
                  <a:cubicBezTo>
                    <a:pt x="55" y="226"/>
                    <a:pt x="58" y="235"/>
                    <a:pt x="58" y="236"/>
                  </a:cubicBezTo>
                  <a:cubicBezTo>
                    <a:pt x="61" y="242"/>
                    <a:pt x="59" y="244"/>
                    <a:pt x="58" y="251"/>
                  </a:cubicBezTo>
                  <a:lnTo>
                    <a:pt x="58" y="251"/>
                  </a:lnTo>
                  <a:cubicBezTo>
                    <a:pt x="58" y="247"/>
                    <a:pt x="54" y="248"/>
                    <a:pt x="50" y="247"/>
                  </a:cubicBezTo>
                  <a:lnTo>
                    <a:pt x="50" y="247"/>
                  </a:lnTo>
                  <a:cubicBezTo>
                    <a:pt x="57" y="249"/>
                    <a:pt x="49" y="260"/>
                    <a:pt x="50" y="266"/>
                  </a:cubicBezTo>
                  <a:cubicBezTo>
                    <a:pt x="50" y="266"/>
                    <a:pt x="53" y="266"/>
                    <a:pt x="54" y="268"/>
                  </a:cubicBezTo>
                  <a:cubicBezTo>
                    <a:pt x="55" y="278"/>
                    <a:pt x="52" y="292"/>
                    <a:pt x="46" y="292"/>
                  </a:cubicBezTo>
                  <a:cubicBezTo>
                    <a:pt x="46" y="292"/>
                    <a:pt x="46" y="292"/>
                    <a:pt x="46" y="292"/>
                  </a:cubicBezTo>
                  <a:cubicBezTo>
                    <a:pt x="36" y="292"/>
                    <a:pt x="32" y="316"/>
                    <a:pt x="41" y="317"/>
                  </a:cubicBezTo>
                  <a:cubicBezTo>
                    <a:pt x="42" y="324"/>
                    <a:pt x="35" y="342"/>
                    <a:pt x="43" y="343"/>
                  </a:cubicBezTo>
                  <a:cubicBezTo>
                    <a:pt x="36" y="362"/>
                    <a:pt x="15" y="405"/>
                    <a:pt x="35" y="421"/>
                  </a:cubicBezTo>
                  <a:cubicBezTo>
                    <a:pt x="34" y="421"/>
                    <a:pt x="33" y="421"/>
                    <a:pt x="32" y="421"/>
                  </a:cubicBezTo>
                  <a:cubicBezTo>
                    <a:pt x="1" y="421"/>
                    <a:pt x="48" y="449"/>
                    <a:pt x="43" y="458"/>
                  </a:cubicBezTo>
                  <a:cubicBezTo>
                    <a:pt x="37" y="466"/>
                    <a:pt x="24" y="469"/>
                    <a:pt x="33" y="484"/>
                  </a:cubicBezTo>
                  <a:cubicBezTo>
                    <a:pt x="35" y="488"/>
                    <a:pt x="55" y="505"/>
                    <a:pt x="56" y="505"/>
                  </a:cubicBezTo>
                  <a:cubicBezTo>
                    <a:pt x="56" y="505"/>
                    <a:pt x="57" y="505"/>
                    <a:pt x="57" y="505"/>
                  </a:cubicBezTo>
                  <a:lnTo>
                    <a:pt x="57" y="505"/>
                  </a:lnTo>
                  <a:cubicBezTo>
                    <a:pt x="50" y="512"/>
                    <a:pt x="40" y="502"/>
                    <a:pt x="43" y="524"/>
                  </a:cubicBezTo>
                  <a:cubicBezTo>
                    <a:pt x="45" y="536"/>
                    <a:pt x="54" y="525"/>
                    <a:pt x="55" y="539"/>
                  </a:cubicBezTo>
                  <a:cubicBezTo>
                    <a:pt x="53" y="539"/>
                    <a:pt x="49" y="538"/>
                    <a:pt x="45" y="538"/>
                  </a:cubicBezTo>
                  <a:cubicBezTo>
                    <a:pt x="40" y="538"/>
                    <a:pt x="35" y="539"/>
                    <a:pt x="33" y="543"/>
                  </a:cubicBezTo>
                  <a:cubicBezTo>
                    <a:pt x="30" y="549"/>
                    <a:pt x="33" y="565"/>
                    <a:pt x="38" y="565"/>
                  </a:cubicBezTo>
                  <a:cubicBezTo>
                    <a:pt x="43" y="565"/>
                    <a:pt x="45" y="592"/>
                    <a:pt x="46" y="597"/>
                  </a:cubicBezTo>
                  <a:cubicBezTo>
                    <a:pt x="46" y="604"/>
                    <a:pt x="49" y="628"/>
                    <a:pt x="42" y="632"/>
                  </a:cubicBezTo>
                  <a:cubicBezTo>
                    <a:pt x="33" y="638"/>
                    <a:pt x="28" y="648"/>
                    <a:pt x="35" y="664"/>
                  </a:cubicBezTo>
                  <a:cubicBezTo>
                    <a:pt x="37" y="671"/>
                    <a:pt x="44" y="671"/>
                    <a:pt x="46" y="680"/>
                  </a:cubicBezTo>
                  <a:cubicBezTo>
                    <a:pt x="48" y="690"/>
                    <a:pt x="46" y="700"/>
                    <a:pt x="44" y="708"/>
                  </a:cubicBezTo>
                  <a:cubicBezTo>
                    <a:pt x="44" y="710"/>
                    <a:pt x="42" y="745"/>
                    <a:pt x="45" y="745"/>
                  </a:cubicBezTo>
                  <a:cubicBezTo>
                    <a:pt x="45" y="745"/>
                    <a:pt x="45" y="745"/>
                    <a:pt x="45" y="745"/>
                  </a:cubicBezTo>
                  <a:cubicBezTo>
                    <a:pt x="47" y="744"/>
                    <a:pt x="48" y="743"/>
                    <a:pt x="49" y="743"/>
                  </a:cubicBezTo>
                  <a:cubicBezTo>
                    <a:pt x="57" y="743"/>
                    <a:pt x="51" y="771"/>
                    <a:pt x="52" y="781"/>
                  </a:cubicBezTo>
                  <a:cubicBezTo>
                    <a:pt x="52" y="790"/>
                    <a:pt x="52" y="799"/>
                    <a:pt x="54" y="809"/>
                  </a:cubicBezTo>
                  <a:cubicBezTo>
                    <a:pt x="55" y="814"/>
                    <a:pt x="56" y="815"/>
                    <a:pt x="57" y="815"/>
                  </a:cubicBezTo>
                  <a:cubicBezTo>
                    <a:pt x="57" y="815"/>
                    <a:pt x="58" y="815"/>
                    <a:pt x="59" y="814"/>
                  </a:cubicBezTo>
                  <a:cubicBezTo>
                    <a:pt x="59" y="814"/>
                    <a:pt x="59" y="814"/>
                    <a:pt x="60" y="814"/>
                  </a:cubicBezTo>
                  <a:lnTo>
                    <a:pt x="60" y="814"/>
                  </a:lnTo>
                  <a:cubicBezTo>
                    <a:pt x="61" y="814"/>
                    <a:pt x="59" y="829"/>
                    <a:pt x="59" y="831"/>
                  </a:cubicBezTo>
                  <a:cubicBezTo>
                    <a:pt x="60" y="837"/>
                    <a:pt x="61" y="843"/>
                    <a:pt x="63" y="849"/>
                  </a:cubicBezTo>
                  <a:cubicBezTo>
                    <a:pt x="64" y="855"/>
                    <a:pt x="74" y="874"/>
                    <a:pt x="65" y="876"/>
                  </a:cubicBezTo>
                  <a:cubicBezTo>
                    <a:pt x="57" y="878"/>
                    <a:pt x="57" y="894"/>
                    <a:pt x="60" y="905"/>
                  </a:cubicBezTo>
                  <a:cubicBezTo>
                    <a:pt x="62" y="910"/>
                    <a:pt x="64" y="910"/>
                    <a:pt x="66" y="910"/>
                  </a:cubicBezTo>
                  <a:cubicBezTo>
                    <a:pt x="66" y="910"/>
                    <a:pt x="66" y="910"/>
                    <a:pt x="67" y="910"/>
                  </a:cubicBezTo>
                  <a:cubicBezTo>
                    <a:pt x="69" y="910"/>
                    <a:pt x="71" y="910"/>
                    <a:pt x="71" y="918"/>
                  </a:cubicBezTo>
                  <a:cubicBezTo>
                    <a:pt x="70" y="918"/>
                    <a:pt x="69" y="918"/>
                    <a:pt x="67" y="918"/>
                  </a:cubicBezTo>
                  <a:cubicBezTo>
                    <a:pt x="64" y="918"/>
                    <a:pt x="60" y="919"/>
                    <a:pt x="61" y="927"/>
                  </a:cubicBezTo>
                  <a:cubicBezTo>
                    <a:pt x="61" y="930"/>
                    <a:pt x="63" y="932"/>
                    <a:pt x="65" y="932"/>
                  </a:cubicBezTo>
                  <a:cubicBezTo>
                    <a:pt x="71" y="932"/>
                    <a:pt x="85" y="910"/>
                    <a:pt x="85" y="901"/>
                  </a:cubicBezTo>
                  <a:cubicBezTo>
                    <a:pt x="87" y="891"/>
                    <a:pt x="82" y="874"/>
                    <a:pt x="91" y="874"/>
                  </a:cubicBezTo>
                  <a:cubicBezTo>
                    <a:pt x="92" y="866"/>
                    <a:pt x="85" y="849"/>
                    <a:pt x="95" y="848"/>
                  </a:cubicBezTo>
                  <a:lnTo>
                    <a:pt x="95" y="848"/>
                  </a:lnTo>
                  <a:cubicBezTo>
                    <a:pt x="92" y="848"/>
                    <a:pt x="85" y="853"/>
                    <a:pt x="80" y="853"/>
                  </a:cubicBezTo>
                  <a:cubicBezTo>
                    <a:pt x="78" y="853"/>
                    <a:pt x="76" y="852"/>
                    <a:pt x="76" y="848"/>
                  </a:cubicBezTo>
                  <a:cubicBezTo>
                    <a:pt x="74" y="839"/>
                    <a:pt x="88" y="823"/>
                    <a:pt x="84" y="813"/>
                  </a:cubicBezTo>
                  <a:cubicBezTo>
                    <a:pt x="83" y="812"/>
                    <a:pt x="82" y="812"/>
                    <a:pt x="82" y="812"/>
                  </a:cubicBezTo>
                  <a:cubicBezTo>
                    <a:pt x="79" y="812"/>
                    <a:pt x="76" y="815"/>
                    <a:pt x="75" y="816"/>
                  </a:cubicBezTo>
                  <a:cubicBezTo>
                    <a:pt x="75" y="816"/>
                    <a:pt x="74" y="816"/>
                    <a:pt x="74" y="816"/>
                  </a:cubicBezTo>
                  <a:cubicBezTo>
                    <a:pt x="70" y="816"/>
                    <a:pt x="69" y="806"/>
                    <a:pt x="69" y="800"/>
                  </a:cubicBezTo>
                  <a:cubicBezTo>
                    <a:pt x="68" y="792"/>
                    <a:pt x="69" y="779"/>
                    <a:pt x="74" y="779"/>
                  </a:cubicBezTo>
                  <a:cubicBezTo>
                    <a:pt x="75" y="779"/>
                    <a:pt x="76" y="779"/>
                    <a:pt x="77" y="780"/>
                  </a:cubicBezTo>
                  <a:cubicBezTo>
                    <a:pt x="84" y="785"/>
                    <a:pt x="87" y="806"/>
                    <a:pt x="93" y="806"/>
                  </a:cubicBezTo>
                  <a:cubicBezTo>
                    <a:pt x="94" y="806"/>
                    <a:pt x="95" y="806"/>
                    <a:pt x="96" y="805"/>
                  </a:cubicBezTo>
                  <a:cubicBezTo>
                    <a:pt x="105" y="796"/>
                    <a:pt x="102" y="784"/>
                    <a:pt x="93" y="781"/>
                  </a:cubicBezTo>
                  <a:cubicBezTo>
                    <a:pt x="82" y="776"/>
                    <a:pt x="82" y="732"/>
                    <a:pt x="94" y="731"/>
                  </a:cubicBezTo>
                  <a:lnTo>
                    <a:pt x="94" y="731"/>
                  </a:lnTo>
                  <a:cubicBezTo>
                    <a:pt x="92" y="731"/>
                    <a:pt x="89" y="732"/>
                    <a:pt x="86" y="732"/>
                  </a:cubicBezTo>
                  <a:cubicBezTo>
                    <a:pt x="83" y="732"/>
                    <a:pt x="81" y="731"/>
                    <a:pt x="80" y="728"/>
                  </a:cubicBezTo>
                  <a:cubicBezTo>
                    <a:pt x="79" y="721"/>
                    <a:pt x="77" y="707"/>
                    <a:pt x="71" y="707"/>
                  </a:cubicBezTo>
                  <a:cubicBezTo>
                    <a:pt x="84" y="707"/>
                    <a:pt x="80" y="643"/>
                    <a:pt x="80" y="629"/>
                  </a:cubicBezTo>
                  <a:cubicBezTo>
                    <a:pt x="78" y="601"/>
                    <a:pt x="69" y="584"/>
                    <a:pt x="56" y="564"/>
                  </a:cubicBezTo>
                  <a:lnTo>
                    <a:pt x="56" y="564"/>
                  </a:lnTo>
                  <a:cubicBezTo>
                    <a:pt x="58" y="567"/>
                    <a:pt x="67" y="579"/>
                    <a:pt x="72" y="579"/>
                  </a:cubicBezTo>
                  <a:cubicBezTo>
                    <a:pt x="73" y="579"/>
                    <a:pt x="74" y="578"/>
                    <a:pt x="74" y="577"/>
                  </a:cubicBezTo>
                  <a:lnTo>
                    <a:pt x="72" y="567"/>
                  </a:lnTo>
                  <a:cubicBezTo>
                    <a:pt x="72" y="564"/>
                    <a:pt x="72" y="564"/>
                    <a:pt x="73" y="564"/>
                  </a:cubicBezTo>
                  <a:cubicBezTo>
                    <a:pt x="73" y="564"/>
                    <a:pt x="73" y="564"/>
                    <a:pt x="73" y="564"/>
                  </a:cubicBezTo>
                  <a:cubicBezTo>
                    <a:pt x="74" y="564"/>
                    <a:pt x="75" y="564"/>
                    <a:pt x="77" y="562"/>
                  </a:cubicBezTo>
                  <a:cubicBezTo>
                    <a:pt x="84" y="558"/>
                    <a:pt x="86" y="549"/>
                    <a:pt x="76" y="548"/>
                  </a:cubicBezTo>
                  <a:cubicBezTo>
                    <a:pt x="70" y="547"/>
                    <a:pt x="66" y="549"/>
                    <a:pt x="66" y="538"/>
                  </a:cubicBezTo>
                  <a:cubicBezTo>
                    <a:pt x="66" y="532"/>
                    <a:pt x="65" y="525"/>
                    <a:pt x="66" y="519"/>
                  </a:cubicBezTo>
                  <a:cubicBezTo>
                    <a:pt x="67" y="514"/>
                    <a:pt x="71" y="515"/>
                    <a:pt x="71" y="513"/>
                  </a:cubicBezTo>
                  <a:lnTo>
                    <a:pt x="70" y="483"/>
                  </a:lnTo>
                  <a:cubicBezTo>
                    <a:pt x="69" y="474"/>
                    <a:pt x="64" y="472"/>
                    <a:pt x="60" y="472"/>
                  </a:cubicBezTo>
                  <a:cubicBezTo>
                    <a:pt x="55" y="472"/>
                    <a:pt x="51" y="474"/>
                    <a:pt x="50" y="477"/>
                  </a:cubicBezTo>
                  <a:lnTo>
                    <a:pt x="50" y="477"/>
                  </a:lnTo>
                  <a:cubicBezTo>
                    <a:pt x="50" y="468"/>
                    <a:pt x="67" y="449"/>
                    <a:pt x="70" y="440"/>
                  </a:cubicBezTo>
                  <a:cubicBezTo>
                    <a:pt x="72" y="434"/>
                    <a:pt x="73" y="429"/>
                    <a:pt x="71" y="429"/>
                  </a:cubicBezTo>
                  <a:lnTo>
                    <a:pt x="71" y="429"/>
                  </a:lnTo>
                  <a:cubicBezTo>
                    <a:pt x="70" y="429"/>
                    <a:pt x="69" y="430"/>
                    <a:pt x="66" y="433"/>
                  </a:cubicBezTo>
                  <a:cubicBezTo>
                    <a:pt x="64" y="436"/>
                    <a:pt x="59" y="441"/>
                    <a:pt x="57" y="441"/>
                  </a:cubicBezTo>
                  <a:cubicBezTo>
                    <a:pt x="55" y="441"/>
                    <a:pt x="54" y="438"/>
                    <a:pt x="56" y="432"/>
                  </a:cubicBezTo>
                  <a:cubicBezTo>
                    <a:pt x="58" y="422"/>
                    <a:pt x="62" y="414"/>
                    <a:pt x="66" y="408"/>
                  </a:cubicBezTo>
                  <a:cubicBezTo>
                    <a:pt x="67" y="407"/>
                    <a:pt x="71" y="402"/>
                    <a:pt x="71" y="400"/>
                  </a:cubicBezTo>
                  <a:lnTo>
                    <a:pt x="71" y="400"/>
                  </a:lnTo>
                  <a:cubicBezTo>
                    <a:pt x="71" y="402"/>
                    <a:pt x="64" y="404"/>
                    <a:pt x="58" y="404"/>
                  </a:cubicBezTo>
                  <a:cubicBezTo>
                    <a:pt x="57" y="404"/>
                    <a:pt x="55" y="404"/>
                    <a:pt x="55" y="404"/>
                  </a:cubicBezTo>
                  <a:cubicBezTo>
                    <a:pt x="51" y="401"/>
                    <a:pt x="70" y="382"/>
                    <a:pt x="71" y="380"/>
                  </a:cubicBezTo>
                  <a:cubicBezTo>
                    <a:pt x="77" y="373"/>
                    <a:pt x="78" y="370"/>
                    <a:pt x="76" y="370"/>
                  </a:cubicBezTo>
                  <a:lnTo>
                    <a:pt x="76" y="370"/>
                  </a:lnTo>
                  <a:cubicBezTo>
                    <a:pt x="73" y="370"/>
                    <a:pt x="56" y="384"/>
                    <a:pt x="55" y="384"/>
                  </a:cubicBezTo>
                  <a:cubicBezTo>
                    <a:pt x="55" y="384"/>
                    <a:pt x="55" y="384"/>
                    <a:pt x="55" y="384"/>
                  </a:cubicBezTo>
                  <a:cubicBezTo>
                    <a:pt x="51" y="379"/>
                    <a:pt x="73" y="355"/>
                    <a:pt x="64" y="354"/>
                  </a:cubicBezTo>
                  <a:lnTo>
                    <a:pt x="64" y="354"/>
                  </a:lnTo>
                  <a:cubicBezTo>
                    <a:pt x="64" y="354"/>
                    <a:pt x="64" y="354"/>
                    <a:pt x="64" y="354"/>
                  </a:cubicBezTo>
                  <a:cubicBezTo>
                    <a:pt x="73" y="354"/>
                    <a:pt x="76" y="295"/>
                    <a:pt x="78" y="285"/>
                  </a:cubicBezTo>
                  <a:cubicBezTo>
                    <a:pt x="80" y="271"/>
                    <a:pt x="78" y="260"/>
                    <a:pt x="79" y="248"/>
                  </a:cubicBezTo>
                  <a:cubicBezTo>
                    <a:pt x="80" y="239"/>
                    <a:pt x="91" y="235"/>
                    <a:pt x="91" y="228"/>
                  </a:cubicBezTo>
                  <a:cubicBezTo>
                    <a:pt x="90" y="224"/>
                    <a:pt x="83" y="211"/>
                    <a:pt x="84" y="206"/>
                  </a:cubicBezTo>
                  <a:lnTo>
                    <a:pt x="84" y="206"/>
                  </a:lnTo>
                  <a:cubicBezTo>
                    <a:pt x="84" y="208"/>
                    <a:pt x="95" y="222"/>
                    <a:pt x="100" y="222"/>
                  </a:cubicBezTo>
                  <a:cubicBezTo>
                    <a:pt x="101" y="222"/>
                    <a:pt x="102" y="220"/>
                    <a:pt x="100" y="214"/>
                  </a:cubicBezTo>
                  <a:cubicBezTo>
                    <a:pt x="98" y="205"/>
                    <a:pt x="105" y="193"/>
                    <a:pt x="97" y="190"/>
                  </a:cubicBezTo>
                  <a:cubicBezTo>
                    <a:pt x="90" y="186"/>
                    <a:pt x="104" y="174"/>
                    <a:pt x="98" y="172"/>
                  </a:cubicBezTo>
                  <a:lnTo>
                    <a:pt x="98" y="172"/>
                  </a:lnTo>
                  <a:cubicBezTo>
                    <a:pt x="101" y="173"/>
                    <a:pt x="103" y="173"/>
                    <a:pt x="106" y="173"/>
                  </a:cubicBezTo>
                  <a:cubicBezTo>
                    <a:pt x="111" y="173"/>
                    <a:pt x="115" y="171"/>
                    <a:pt x="120" y="163"/>
                  </a:cubicBezTo>
                  <a:cubicBezTo>
                    <a:pt x="126" y="156"/>
                    <a:pt x="107" y="143"/>
                    <a:pt x="109" y="132"/>
                  </a:cubicBezTo>
                  <a:cubicBezTo>
                    <a:pt x="111" y="119"/>
                    <a:pt x="118" y="115"/>
                    <a:pt x="125" y="115"/>
                  </a:cubicBezTo>
                  <a:cubicBezTo>
                    <a:pt x="135" y="115"/>
                    <a:pt x="147" y="122"/>
                    <a:pt x="151" y="125"/>
                  </a:cubicBezTo>
                  <a:cubicBezTo>
                    <a:pt x="148" y="111"/>
                    <a:pt x="146" y="98"/>
                    <a:pt x="150" y="82"/>
                  </a:cubicBezTo>
                  <a:lnTo>
                    <a:pt x="150" y="82"/>
                  </a:lnTo>
                  <a:cubicBezTo>
                    <a:pt x="154" y="83"/>
                    <a:pt x="157" y="83"/>
                    <a:pt x="160" y="83"/>
                  </a:cubicBezTo>
                  <a:cubicBezTo>
                    <a:pt x="164" y="83"/>
                    <a:pt x="168" y="82"/>
                    <a:pt x="174" y="81"/>
                  </a:cubicBezTo>
                  <a:cubicBezTo>
                    <a:pt x="168" y="76"/>
                    <a:pt x="182" y="69"/>
                    <a:pt x="187" y="63"/>
                  </a:cubicBezTo>
                  <a:cubicBezTo>
                    <a:pt x="188" y="60"/>
                    <a:pt x="199" y="43"/>
                    <a:pt x="196" y="41"/>
                  </a:cubicBezTo>
                  <a:lnTo>
                    <a:pt x="196" y="41"/>
                  </a:lnTo>
                  <a:cubicBezTo>
                    <a:pt x="204" y="44"/>
                    <a:pt x="204" y="53"/>
                    <a:pt x="210" y="53"/>
                  </a:cubicBezTo>
                  <a:cubicBezTo>
                    <a:pt x="212" y="53"/>
                    <a:pt x="216" y="51"/>
                    <a:pt x="222" y="46"/>
                  </a:cubicBezTo>
                  <a:cubicBezTo>
                    <a:pt x="228" y="42"/>
                    <a:pt x="233" y="39"/>
                    <a:pt x="237" y="39"/>
                  </a:cubicBezTo>
                  <a:cubicBezTo>
                    <a:pt x="241" y="39"/>
                    <a:pt x="243" y="43"/>
                    <a:pt x="244" y="48"/>
                  </a:cubicBezTo>
                  <a:cubicBezTo>
                    <a:pt x="254" y="46"/>
                    <a:pt x="249" y="42"/>
                    <a:pt x="252" y="38"/>
                  </a:cubicBezTo>
                  <a:cubicBezTo>
                    <a:pt x="256" y="32"/>
                    <a:pt x="270" y="32"/>
                    <a:pt x="277" y="30"/>
                  </a:cubicBezTo>
                  <a:cubicBezTo>
                    <a:pt x="285" y="26"/>
                    <a:pt x="279" y="21"/>
                    <a:pt x="284" y="17"/>
                  </a:cubicBezTo>
                  <a:cubicBezTo>
                    <a:pt x="286" y="15"/>
                    <a:pt x="289" y="15"/>
                    <a:pt x="291" y="15"/>
                  </a:cubicBezTo>
                  <a:cubicBezTo>
                    <a:pt x="293" y="15"/>
                    <a:pt x="294" y="15"/>
                    <a:pt x="296" y="15"/>
                  </a:cubicBezTo>
                  <a:cubicBezTo>
                    <a:pt x="298" y="15"/>
                    <a:pt x="301" y="15"/>
                    <a:pt x="301" y="12"/>
                  </a:cubicBezTo>
                  <a:lnTo>
                    <a:pt x="301" y="12"/>
                  </a:lnTo>
                  <a:cubicBezTo>
                    <a:pt x="300" y="21"/>
                    <a:pt x="298" y="20"/>
                    <a:pt x="311" y="21"/>
                  </a:cubicBezTo>
                  <a:cubicBezTo>
                    <a:pt x="318" y="22"/>
                    <a:pt x="326" y="25"/>
                    <a:pt x="335" y="26"/>
                  </a:cubicBezTo>
                  <a:cubicBezTo>
                    <a:pt x="334" y="29"/>
                    <a:pt x="333" y="35"/>
                    <a:pt x="326" y="35"/>
                  </a:cubicBezTo>
                  <a:cubicBezTo>
                    <a:pt x="326" y="35"/>
                    <a:pt x="325" y="35"/>
                    <a:pt x="324" y="35"/>
                  </a:cubicBezTo>
                  <a:cubicBezTo>
                    <a:pt x="323" y="36"/>
                    <a:pt x="322" y="36"/>
                    <a:pt x="321" y="36"/>
                  </a:cubicBezTo>
                  <a:cubicBezTo>
                    <a:pt x="320" y="36"/>
                    <a:pt x="319" y="36"/>
                    <a:pt x="318" y="36"/>
                  </a:cubicBezTo>
                  <a:cubicBezTo>
                    <a:pt x="317" y="36"/>
                    <a:pt x="315" y="36"/>
                    <a:pt x="315" y="39"/>
                  </a:cubicBezTo>
                  <a:cubicBezTo>
                    <a:pt x="319" y="39"/>
                    <a:pt x="322" y="40"/>
                    <a:pt x="325" y="40"/>
                  </a:cubicBezTo>
                  <a:cubicBezTo>
                    <a:pt x="338" y="40"/>
                    <a:pt x="345" y="33"/>
                    <a:pt x="360" y="33"/>
                  </a:cubicBezTo>
                  <a:cubicBezTo>
                    <a:pt x="361" y="33"/>
                    <a:pt x="361" y="33"/>
                    <a:pt x="362" y="33"/>
                  </a:cubicBezTo>
                  <a:cubicBezTo>
                    <a:pt x="381" y="35"/>
                    <a:pt x="359" y="43"/>
                    <a:pt x="359" y="44"/>
                  </a:cubicBezTo>
                  <a:cubicBezTo>
                    <a:pt x="359" y="45"/>
                    <a:pt x="373" y="46"/>
                    <a:pt x="373" y="46"/>
                  </a:cubicBezTo>
                  <a:cubicBezTo>
                    <a:pt x="375" y="45"/>
                    <a:pt x="377" y="45"/>
                    <a:pt x="378" y="45"/>
                  </a:cubicBezTo>
                  <a:cubicBezTo>
                    <a:pt x="383" y="45"/>
                    <a:pt x="385" y="47"/>
                    <a:pt x="388" y="53"/>
                  </a:cubicBezTo>
                  <a:cubicBezTo>
                    <a:pt x="393" y="61"/>
                    <a:pt x="402" y="71"/>
                    <a:pt x="408" y="71"/>
                  </a:cubicBezTo>
                  <a:cubicBezTo>
                    <a:pt x="411" y="71"/>
                    <a:pt x="413" y="69"/>
                    <a:pt x="413" y="63"/>
                  </a:cubicBezTo>
                  <a:cubicBezTo>
                    <a:pt x="417" y="67"/>
                    <a:pt x="420" y="66"/>
                    <a:pt x="422" y="67"/>
                  </a:cubicBezTo>
                  <a:cubicBezTo>
                    <a:pt x="425" y="67"/>
                    <a:pt x="414" y="75"/>
                    <a:pt x="413" y="77"/>
                  </a:cubicBezTo>
                  <a:cubicBezTo>
                    <a:pt x="411" y="81"/>
                    <a:pt x="416" y="83"/>
                    <a:pt x="421" y="85"/>
                  </a:cubicBezTo>
                  <a:cubicBezTo>
                    <a:pt x="425" y="87"/>
                    <a:pt x="429" y="87"/>
                    <a:pt x="433" y="87"/>
                  </a:cubicBezTo>
                  <a:cubicBezTo>
                    <a:pt x="439" y="87"/>
                    <a:pt x="444" y="86"/>
                    <a:pt x="449" y="86"/>
                  </a:cubicBezTo>
                  <a:cubicBezTo>
                    <a:pt x="455" y="86"/>
                    <a:pt x="460" y="87"/>
                    <a:pt x="467" y="94"/>
                  </a:cubicBezTo>
                  <a:cubicBezTo>
                    <a:pt x="463" y="98"/>
                    <a:pt x="457" y="101"/>
                    <a:pt x="456" y="109"/>
                  </a:cubicBezTo>
                  <a:cubicBezTo>
                    <a:pt x="455" y="118"/>
                    <a:pt x="463" y="123"/>
                    <a:pt x="469" y="123"/>
                  </a:cubicBezTo>
                  <a:cubicBezTo>
                    <a:pt x="471" y="123"/>
                    <a:pt x="473" y="123"/>
                    <a:pt x="475" y="122"/>
                  </a:cubicBezTo>
                  <a:lnTo>
                    <a:pt x="475" y="122"/>
                  </a:lnTo>
                  <a:cubicBezTo>
                    <a:pt x="469" y="126"/>
                    <a:pt x="467" y="135"/>
                    <a:pt x="475" y="143"/>
                  </a:cubicBezTo>
                  <a:cubicBezTo>
                    <a:pt x="477" y="142"/>
                    <a:pt x="483" y="132"/>
                    <a:pt x="488" y="132"/>
                  </a:cubicBezTo>
                  <a:cubicBezTo>
                    <a:pt x="490" y="132"/>
                    <a:pt x="492" y="134"/>
                    <a:pt x="492" y="139"/>
                  </a:cubicBezTo>
                  <a:cubicBezTo>
                    <a:pt x="493" y="149"/>
                    <a:pt x="485" y="155"/>
                    <a:pt x="494" y="165"/>
                  </a:cubicBezTo>
                  <a:cubicBezTo>
                    <a:pt x="499" y="172"/>
                    <a:pt x="505" y="171"/>
                    <a:pt x="510" y="179"/>
                  </a:cubicBezTo>
                  <a:cubicBezTo>
                    <a:pt x="503" y="184"/>
                    <a:pt x="526" y="214"/>
                    <a:pt x="531" y="220"/>
                  </a:cubicBezTo>
                  <a:cubicBezTo>
                    <a:pt x="532" y="222"/>
                    <a:pt x="534" y="222"/>
                    <a:pt x="535" y="222"/>
                  </a:cubicBezTo>
                  <a:cubicBezTo>
                    <a:pt x="539" y="222"/>
                    <a:pt x="539" y="211"/>
                    <a:pt x="542" y="211"/>
                  </a:cubicBezTo>
                  <a:cubicBezTo>
                    <a:pt x="542" y="211"/>
                    <a:pt x="543" y="211"/>
                    <a:pt x="543" y="211"/>
                  </a:cubicBezTo>
                  <a:cubicBezTo>
                    <a:pt x="554" y="217"/>
                    <a:pt x="541" y="236"/>
                    <a:pt x="539" y="239"/>
                  </a:cubicBezTo>
                  <a:cubicBezTo>
                    <a:pt x="536" y="243"/>
                    <a:pt x="546" y="259"/>
                    <a:pt x="549" y="264"/>
                  </a:cubicBezTo>
                  <a:cubicBezTo>
                    <a:pt x="558" y="277"/>
                    <a:pt x="566" y="289"/>
                    <a:pt x="576" y="301"/>
                  </a:cubicBezTo>
                  <a:cubicBezTo>
                    <a:pt x="580" y="304"/>
                    <a:pt x="601" y="322"/>
                    <a:pt x="601" y="326"/>
                  </a:cubicBezTo>
                  <a:cubicBezTo>
                    <a:pt x="601" y="326"/>
                    <a:pt x="601" y="327"/>
                    <a:pt x="600" y="327"/>
                  </a:cubicBezTo>
                  <a:cubicBezTo>
                    <a:pt x="595" y="327"/>
                    <a:pt x="581" y="321"/>
                    <a:pt x="577" y="321"/>
                  </a:cubicBezTo>
                  <a:cubicBezTo>
                    <a:pt x="575" y="321"/>
                    <a:pt x="575" y="322"/>
                    <a:pt x="577" y="324"/>
                  </a:cubicBezTo>
                  <a:cubicBezTo>
                    <a:pt x="582" y="331"/>
                    <a:pt x="610" y="358"/>
                    <a:pt x="617" y="358"/>
                  </a:cubicBezTo>
                  <a:cubicBezTo>
                    <a:pt x="617" y="358"/>
                    <a:pt x="618" y="358"/>
                    <a:pt x="618" y="358"/>
                  </a:cubicBezTo>
                  <a:lnTo>
                    <a:pt x="618" y="358"/>
                  </a:lnTo>
                  <a:cubicBezTo>
                    <a:pt x="611" y="362"/>
                    <a:pt x="612" y="370"/>
                    <a:pt x="616" y="380"/>
                  </a:cubicBezTo>
                  <a:cubicBezTo>
                    <a:pt x="621" y="388"/>
                    <a:pt x="626" y="396"/>
                    <a:pt x="632" y="403"/>
                  </a:cubicBezTo>
                  <a:cubicBezTo>
                    <a:pt x="636" y="408"/>
                    <a:pt x="642" y="407"/>
                    <a:pt x="647" y="412"/>
                  </a:cubicBezTo>
                  <a:cubicBezTo>
                    <a:pt x="662" y="428"/>
                    <a:pt x="658" y="445"/>
                    <a:pt x="661" y="462"/>
                  </a:cubicBezTo>
                  <a:cubicBezTo>
                    <a:pt x="661" y="465"/>
                    <a:pt x="662" y="466"/>
                    <a:pt x="663" y="466"/>
                  </a:cubicBezTo>
                  <a:cubicBezTo>
                    <a:pt x="664" y="466"/>
                    <a:pt x="665" y="465"/>
                    <a:pt x="666" y="465"/>
                  </a:cubicBezTo>
                  <a:cubicBezTo>
                    <a:pt x="669" y="470"/>
                    <a:pt x="672" y="476"/>
                    <a:pt x="675" y="482"/>
                  </a:cubicBezTo>
                  <a:cubicBezTo>
                    <a:pt x="679" y="492"/>
                    <a:pt x="689" y="499"/>
                    <a:pt x="694" y="510"/>
                  </a:cubicBezTo>
                  <a:cubicBezTo>
                    <a:pt x="699" y="520"/>
                    <a:pt x="700" y="527"/>
                    <a:pt x="703" y="537"/>
                  </a:cubicBezTo>
                  <a:cubicBezTo>
                    <a:pt x="704" y="542"/>
                    <a:pt x="708" y="551"/>
                    <a:pt x="712" y="553"/>
                  </a:cubicBezTo>
                  <a:cubicBezTo>
                    <a:pt x="720" y="556"/>
                    <a:pt x="731" y="588"/>
                    <a:pt x="736" y="598"/>
                  </a:cubicBezTo>
                  <a:cubicBezTo>
                    <a:pt x="738" y="603"/>
                    <a:pt x="761" y="628"/>
                    <a:pt x="761" y="630"/>
                  </a:cubicBezTo>
                  <a:cubicBezTo>
                    <a:pt x="761" y="630"/>
                    <a:pt x="760" y="631"/>
                    <a:pt x="759" y="631"/>
                  </a:cubicBezTo>
                  <a:cubicBezTo>
                    <a:pt x="757" y="631"/>
                    <a:pt x="751" y="629"/>
                    <a:pt x="751" y="629"/>
                  </a:cubicBezTo>
                  <a:lnTo>
                    <a:pt x="751" y="629"/>
                  </a:lnTo>
                  <a:lnTo>
                    <a:pt x="763" y="642"/>
                  </a:lnTo>
                  <a:cubicBezTo>
                    <a:pt x="765" y="643"/>
                    <a:pt x="779" y="649"/>
                    <a:pt x="780" y="652"/>
                  </a:cubicBezTo>
                  <a:cubicBezTo>
                    <a:pt x="781" y="653"/>
                    <a:pt x="772" y="655"/>
                    <a:pt x="772" y="659"/>
                  </a:cubicBezTo>
                  <a:cubicBezTo>
                    <a:pt x="773" y="665"/>
                    <a:pt x="778" y="674"/>
                    <a:pt x="780" y="679"/>
                  </a:cubicBezTo>
                  <a:cubicBezTo>
                    <a:pt x="786" y="687"/>
                    <a:pt x="798" y="700"/>
                    <a:pt x="787" y="704"/>
                  </a:cubicBezTo>
                  <a:cubicBezTo>
                    <a:pt x="788" y="704"/>
                    <a:pt x="788" y="704"/>
                    <a:pt x="788" y="704"/>
                  </a:cubicBezTo>
                  <a:cubicBezTo>
                    <a:pt x="791" y="704"/>
                    <a:pt x="797" y="708"/>
                    <a:pt x="799" y="708"/>
                  </a:cubicBezTo>
                  <a:cubicBezTo>
                    <a:pt x="800" y="708"/>
                    <a:pt x="800" y="708"/>
                    <a:pt x="800" y="707"/>
                  </a:cubicBezTo>
                  <a:lnTo>
                    <a:pt x="800" y="707"/>
                  </a:lnTo>
                  <a:cubicBezTo>
                    <a:pt x="795" y="716"/>
                    <a:pt x="797" y="721"/>
                    <a:pt x="802" y="734"/>
                  </a:cubicBezTo>
                  <a:cubicBezTo>
                    <a:pt x="805" y="740"/>
                    <a:pt x="808" y="749"/>
                    <a:pt x="813" y="754"/>
                  </a:cubicBezTo>
                  <a:cubicBezTo>
                    <a:pt x="814" y="755"/>
                    <a:pt x="814" y="755"/>
                    <a:pt x="815" y="755"/>
                  </a:cubicBezTo>
                  <a:cubicBezTo>
                    <a:pt x="815" y="755"/>
                    <a:pt x="816" y="755"/>
                    <a:pt x="816" y="755"/>
                  </a:cubicBezTo>
                  <a:cubicBezTo>
                    <a:pt x="817" y="755"/>
                    <a:pt x="817" y="755"/>
                    <a:pt x="818" y="757"/>
                  </a:cubicBezTo>
                  <a:cubicBezTo>
                    <a:pt x="824" y="771"/>
                    <a:pt x="821" y="777"/>
                    <a:pt x="827" y="791"/>
                  </a:cubicBezTo>
                  <a:cubicBezTo>
                    <a:pt x="828" y="798"/>
                    <a:pt x="843" y="826"/>
                    <a:pt x="835" y="829"/>
                  </a:cubicBezTo>
                  <a:cubicBezTo>
                    <a:pt x="837" y="834"/>
                    <a:pt x="839" y="835"/>
                    <a:pt x="841" y="835"/>
                  </a:cubicBezTo>
                  <a:cubicBezTo>
                    <a:pt x="843" y="835"/>
                    <a:pt x="846" y="833"/>
                    <a:pt x="849" y="833"/>
                  </a:cubicBezTo>
                  <a:cubicBezTo>
                    <a:pt x="850" y="833"/>
                    <a:pt x="852" y="833"/>
                    <a:pt x="854" y="836"/>
                  </a:cubicBezTo>
                  <a:cubicBezTo>
                    <a:pt x="857" y="840"/>
                    <a:pt x="852" y="848"/>
                    <a:pt x="850" y="851"/>
                  </a:cubicBezTo>
                  <a:cubicBezTo>
                    <a:pt x="851" y="854"/>
                    <a:pt x="851" y="859"/>
                    <a:pt x="852" y="864"/>
                  </a:cubicBezTo>
                  <a:cubicBezTo>
                    <a:pt x="855" y="874"/>
                    <a:pt x="885" y="907"/>
                    <a:pt x="876" y="912"/>
                  </a:cubicBezTo>
                  <a:lnTo>
                    <a:pt x="876" y="912"/>
                  </a:lnTo>
                  <a:cubicBezTo>
                    <a:pt x="878" y="911"/>
                    <a:pt x="883" y="911"/>
                    <a:pt x="887" y="911"/>
                  </a:cubicBezTo>
                  <a:cubicBezTo>
                    <a:pt x="892" y="911"/>
                    <a:pt x="896" y="911"/>
                    <a:pt x="896" y="914"/>
                  </a:cubicBezTo>
                  <a:cubicBezTo>
                    <a:pt x="897" y="918"/>
                    <a:pt x="893" y="923"/>
                    <a:pt x="892" y="924"/>
                  </a:cubicBezTo>
                  <a:cubicBezTo>
                    <a:pt x="891" y="927"/>
                    <a:pt x="892" y="932"/>
                    <a:pt x="892" y="934"/>
                  </a:cubicBezTo>
                  <a:cubicBezTo>
                    <a:pt x="893" y="943"/>
                    <a:pt x="894" y="948"/>
                    <a:pt x="899" y="955"/>
                  </a:cubicBezTo>
                  <a:cubicBezTo>
                    <a:pt x="901" y="958"/>
                    <a:pt x="903" y="962"/>
                    <a:pt x="901" y="964"/>
                  </a:cubicBezTo>
                  <a:cubicBezTo>
                    <a:pt x="900" y="966"/>
                    <a:pt x="898" y="966"/>
                    <a:pt x="897" y="966"/>
                  </a:cubicBezTo>
                  <a:cubicBezTo>
                    <a:pt x="893" y="966"/>
                    <a:pt x="889" y="965"/>
                    <a:pt x="887" y="965"/>
                  </a:cubicBezTo>
                  <a:cubicBezTo>
                    <a:pt x="886" y="965"/>
                    <a:pt x="885" y="965"/>
                    <a:pt x="885" y="966"/>
                  </a:cubicBezTo>
                  <a:cubicBezTo>
                    <a:pt x="884" y="969"/>
                    <a:pt x="899" y="983"/>
                    <a:pt x="901" y="988"/>
                  </a:cubicBezTo>
                  <a:cubicBezTo>
                    <a:pt x="907" y="1003"/>
                    <a:pt x="908" y="1020"/>
                    <a:pt x="910" y="1035"/>
                  </a:cubicBezTo>
                  <a:cubicBezTo>
                    <a:pt x="911" y="1040"/>
                    <a:pt x="914" y="1041"/>
                    <a:pt x="918" y="1041"/>
                  </a:cubicBezTo>
                  <a:cubicBezTo>
                    <a:pt x="921" y="1041"/>
                    <a:pt x="924" y="1040"/>
                    <a:pt x="926" y="1040"/>
                  </a:cubicBezTo>
                  <a:cubicBezTo>
                    <a:pt x="931" y="1040"/>
                    <a:pt x="935" y="1042"/>
                    <a:pt x="933" y="1053"/>
                  </a:cubicBezTo>
                  <a:cubicBezTo>
                    <a:pt x="931" y="1066"/>
                    <a:pt x="926" y="1072"/>
                    <a:pt x="935" y="1088"/>
                  </a:cubicBezTo>
                  <a:cubicBezTo>
                    <a:pt x="938" y="1094"/>
                    <a:pt x="960" y="1102"/>
                    <a:pt x="948" y="1109"/>
                  </a:cubicBezTo>
                  <a:cubicBezTo>
                    <a:pt x="935" y="1117"/>
                    <a:pt x="953" y="1131"/>
                    <a:pt x="961" y="1138"/>
                  </a:cubicBezTo>
                  <a:cubicBezTo>
                    <a:pt x="976" y="1150"/>
                    <a:pt x="964" y="1160"/>
                    <a:pt x="967" y="1175"/>
                  </a:cubicBezTo>
                  <a:cubicBezTo>
                    <a:pt x="968" y="1181"/>
                    <a:pt x="970" y="1182"/>
                    <a:pt x="973" y="1182"/>
                  </a:cubicBezTo>
                  <a:cubicBezTo>
                    <a:pt x="977" y="1182"/>
                    <a:pt x="984" y="1176"/>
                    <a:pt x="987" y="1176"/>
                  </a:cubicBezTo>
                  <a:cubicBezTo>
                    <a:pt x="988" y="1176"/>
                    <a:pt x="988" y="1176"/>
                    <a:pt x="988" y="1176"/>
                  </a:cubicBezTo>
                  <a:cubicBezTo>
                    <a:pt x="994" y="1178"/>
                    <a:pt x="979" y="1201"/>
                    <a:pt x="986" y="1204"/>
                  </a:cubicBezTo>
                  <a:cubicBezTo>
                    <a:pt x="987" y="1204"/>
                    <a:pt x="987" y="1204"/>
                    <a:pt x="987" y="1204"/>
                  </a:cubicBezTo>
                  <a:cubicBezTo>
                    <a:pt x="989" y="1204"/>
                    <a:pt x="990" y="1200"/>
                    <a:pt x="992" y="1200"/>
                  </a:cubicBezTo>
                  <a:cubicBezTo>
                    <a:pt x="993" y="1200"/>
                    <a:pt x="994" y="1200"/>
                    <a:pt x="994" y="1201"/>
                  </a:cubicBezTo>
                  <a:cubicBezTo>
                    <a:pt x="996" y="1202"/>
                    <a:pt x="1000" y="1213"/>
                    <a:pt x="999" y="1215"/>
                  </a:cubicBezTo>
                  <a:cubicBezTo>
                    <a:pt x="995" y="1225"/>
                    <a:pt x="984" y="1214"/>
                    <a:pt x="986" y="1232"/>
                  </a:cubicBezTo>
                  <a:cubicBezTo>
                    <a:pt x="990" y="1257"/>
                    <a:pt x="1001" y="1286"/>
                    <a:pt x="1013" y="1307"/>
                  </a:cubicBezTo>
                  <a:cubicBezTo>
                    <a:pt x="1017" y="1314"/>
                    <a:pt x="1019" y="1315"/>
                    <a:pt x="1021" y="1323"/>
                  </a:cubicBezTo>
                  <a:cubicBezTo>
                    <a:pt x="1035" y="1334"/>
                    <a:pt x="1009" y="1332"/>
                    <a:pt x="1010" y="1333"/>
                  </a:cubicBezTo>
                  <a:cubicBezTo>
                    <a:pt x="1014" y="1347"/>
                    <a:pt x="1033" y="1334"/>
                    <a:pt x="1026" y="1357"/>
                  </a:cubicBezTo>
                  <a:cubicBezTo>
                    <a:pt x="1027" y="1361"/>
                    <a:pt x="1029" y="1365"/>
                    <a:pt x="1031" y="1368"/>
                  </a:cubicBezTo>
                  <a:cubicBezTo>
                    <a:pt x="1035" y="1375"/>
                    <a:pt x="1067" y="1432"/>
                    <a:pt x="1055" y="1436"/>
                  </a:cubicBezTo>
                  <a:lnTo>
                    <a:pt x="1079" y="1455"/>
                  </a:lnTo>
                  <a:cubicBezTo>
                    <a:pt x="1070" y="1457"/>
                    <a:pt x="1071" y="1471"/>
                    <a:pt x="1074" y="1480"/>
                  </a:cubicBezTo>
                  <a:cubicBezTo>
                    <a:pt x="1076" y="1491"/>
                    <a:pt x="1069" y="1492"/>
                    <a:pt x="1066" y="1499"/>
                  </a:cubicBezTo>
                  <a:cubicBezTo>
                    <a:pt x="1063" y="1505"/>
                    <a:pt x="1088" y="1511"/>
                    <a:pt x="1091" y="1521"/>
                  </a:cubicBezTo>
                  <a:cubicBezTo>
                    <a:pt x="1088" y="1522"/>
                    <a:pt x="1071" y="1521"/>
                    <a:pt x="1071" y="1526"/>
                  </a:cubicBezTo>
                  <a:cubicBezTo>
                    <a:pt x="1071" y="1535"/>
                    <a:pt x="1081" y="1548"/>
                    <a:pt x="1087" y="1548"/>
                  </a:cubicBezTo>
                  <a:cubicBezTo>
                    <a:pt x="1087" y="1548"/>
                    <a:pt x="1088" y="1548"/>
                    <a:pt x="1088" y="1548"/>
                  </a:cubicBezTo>
                  <a:cubicBezTo>
                    <a:pt x="1091" y="1548"/>
                    <a:pt x="1093" y="1544"/>
                    <a:pt x="1095" y="1544"/>
                  </a:cubicBezTo>
                  <a:cubicBezTo>
                    <a:pt x="1096" y="1544"/>
                    <a:pt x="1097" y="1545"/>
                    <a:pt x="1098" y="1548"/>
                  </a:cubicBezTo>
                  <a:cubicBezTo>
                    <a:pt x="1100" y="1554"/>
                    <a:pt x="1100" y="1556"/>
                    <a:pt x="1097" y="1560"/>
                  </a:cubicBezTo>
                  <a:cubicBezTo>
                    <a:pt x="1093" y="1567"/>
                    <a:pt x="1082" y="1562"/>
                    <a:pt x="1078" y="1569"/>
                  </a:cubicBezTo>
                  <a:cubicBezTo>
                    <a:pt x="1077" y="1570"/>
                    <a:pt x="1088" y="1574"/>
                    <a:pt x="1088" y="1574"/>
                  </a:cubicBezTo>
                  <a:cubicBezTo>
                    <a:pt x="1093" y="1578"/>
                    <a:pt x="1096" y="1584"/>
                    <a:pt x="1098" y="1591"/>
                  </a:cubicBezTo>
                  <a:cubicBezTo>
                    <a:pt x="1100" y="1597"/>
                    <a:pt x="1097" y="1599"/>
                    <a:pt x="1100" y="1602"/>
                  </a:cubicBezTo>
                  <a:cubicBezTo>
                    <a:pt x="1104" y="1608"/>
                    <a:pt x="1109" y="1609"/>
                    <a:pt x="1113" y="1612"/>
                  </a:cubicBezTo>
                  <a:cubicBezTo>
                    <a:pt x="1120" y="1616"/>
                    <a:pt x="1105" y="1624"/>
                    <a:pt x="1112" y="1632"/>
                  </a:cubicBezTo>
                  <a:cubicBezTo>
                    <a:pt x="1116" y="1636"/>
                    <a:pt x="1120" y="1635"/>
                    <a:pt x="1123" y="1640"/>
                  </a:cubicBezTo>
                  <a:cubicBezTo>
                    <a:pt x="1125" y="1645"/>
                    <a:pt x="1127" y="1651"/>
                    <a:pt x="1128" y="1657"/>
                  </a:cubicBezTo>
                  <a:cubicBezTo>
                    <a:pt x="1126" y="1648"/>
                    <a:pt x="1118" y="1637"/>
                    <a:pt x="1115" y="1637"/>
                  </a:cubicBezTo>
                  <a:cubicBezTo>
                    <a:pt x="1112" y="1637"/>
                    <a:pt x="1111" y="1641"/>
                    <a:pt x="1113" y="1649"/>
                  </a:cubicBezTo>
                  <a:cubicBezTo>
                    <a:pt x="1116" y="1659"/>
                    <a:pt x="1123" y="1676"/>
                    <a:pt x="1130" y="1676"/>
                  </a:cubicBezTo>
                  <a:cubicBezTo>
                    <a:pt x="1131" y="1676"/>
                    <a:pt x="1131" y="1676"/>
                    <a:pt x="1131" y="1676"/>
                  </a:cubicBezTo>
                  <a:lnTo>
                    <a:pt x="1131" y="1676"/>
                  </a:lnTo>
                  <a:cubicBezTo>
                    <a:pt x="1116" y="1679"/>
                    <a:pt x="1137" y="1742"/>
                    <a:pt x="1141" y="1759"/>
                  </a:cubicBezTo>
                  <a:cubicBezTo>
                    <a:pt x="1143" y="1766"/>
                    <a:pt x="1145" y="1768"/>
                    <a:pt x="1148" y="1768"/>
                  </a:cubicBezTo>
                  <a:cubicBezTo>
                    <a:pt x="1151" y="1768"/>
                    <a:pt x="1155" y="1765"/>
                    <a:pt x="1160" y="1764"/>
                  </a:cubicBezTo>
                  <a:cubicBezTo>
                    <a:pt x="1172" y="1768"/>
                    <a:pt x="1172" y="1771"/>
                    <a:pt x="1164" y="1780"/>
                  </a:cubicBezTo>
                  <a:cubicBezTo>
                    <a:pt x="1147" y="1784"/>
                    <a:pt x="1151" y="1822"/>
                    <a:pt x="1155" y="1841"/>
                  </a:cubicBezTo>
                  <a:cubicBezTo>
                    <a:pt x="1158" y="1851"/>
                    <a:pt x="1160" y="1863"/>
                    <a:pt x="1168" y="1869"/>
                  </a:cubicBezTo>
                  <a:cubicBezTo>
                    <a:pt x="1179" y="1877"/>
                    <a:pt x="1183" y="1882"/>
                    <a:pt x="1186" y="1899"/>
                  </a:cubicBezTo>
                  <a:cubicBezTo>
                    <a:pt x="1184" y="1889"/>
                    <a:pt x="1179" y="1884"/>
                    <a:pt x="1177" y="1884"/>
                  </a:cubicBezTo>
                  <a:cubicBezTo>
                    <a:pt x="1174" y="1884"/>
                    <a:pt x="1173" y="1888"/>
                    <a:pt x="1175" y="1898"/>
                  </a:cubicBezTo>
                  <a:lnTo>
                    <a:pt x="1187" y="1948"/>
                  </a:lnTo>
                  <a:cubicBezTo>
                    <a:pt x="1192" y="1967"/>
                    <a:pt x="1194" y="1976"/>
                    <a:pt x="1208" y="1983"/>
                  </a:cubicBezTo>
                  <a:cubicBezTo>
                    <a:pt x="1204" y="1981"/>
                    <a:pt x="1201" y="1979"/>
                    <a:pt x="1197" y="1979"/>
                  </a:cubicBezTo>
                  <a:cubicBezTo>
                    <a:pt x="1195" y="1979"/>
                    <a:pt x="1193" y="1980"/>
                    <a:pt x="1192" y="1981"/>
                  </a:cubicBezTo>
                  <a:cubicBezTo>
                    <a:pt x="1188" y="1984"/>
                    <a:pt x="1188" y="1996"/>
                    <a:pt x="1193" y="1996"/>
                  </a:cubicBezTo>
                  <a:cubicBezTo>
                    <a:pt x="1193" y="1996"/>
                    <a:pt x="1193" y="1996"/>
                    <a:pt x="1193" y="1996"/>
                  </a:cubicBezTo>
                  <a:cubicBezTo>
                    <a:pt x="1199" y="1996"/>
                    <a:pt x="1199" y="2009"/>
                    <a:pt x="1201" y="2017"/>
                  </a:cubicBezTo>
                  <a:cubicBezTo>
                    <a:pt x="1202" y="2021"/>
                    <a:pt x="1208" y="2021"/>
                    <a:pt x="1211" y="2024"/>
                  </a:cubicBezTo>
                  <a:cubicBezTo>
                    <a:pt x="1216" y="2029"/>
                    <a:pt x="1210" y="2036"/>
                    <a:pt x="1209" y="2042"/>
                  </a:cubicBezTo>
                  <a:cubicBezTo>
                    <a:pt x="1209" y="2049"/>
                    <a:pt x="1210" y="2055"/>
                    <a:pt x="1212" y="2060"/>
                  </a:cubicBezTo>
                  <a:cubicBezTo>
                    <a:pt x="1213" y="2066"/>
                    <a:pt x="1217" y="2074"/>
                    <a:pt x="1222" y="2076"/>
                  </a:cubicBezTo>
                  <a:cubicBezTo>
                    <a:pt x="1227" y="2077"/>
                    <a:pt x="1227" y="2085"/>
                    <a:pt x="1228" y="2092"/>
                  </a:cubicBezTo>
                  <a:cubicBezTo>
                    <a:pt x="1220" y="2094"/>
                    <a:pt x="1218" y="2090"/>
                    <a:pt x="1224" y="2104"/>
                  </a:cubicBezTo>
                  <a:cubicBezTo>
                    <a:pt x="1227" y="2111"/>
                    <a:pt x="1231" y="2118"/>
                    <a:pt x="1234" y="2125"/>
                  </a:cubicBezTo>
                  <a:cubicBezTo>
                    <a:pt x="1234" y="2125"/>
                    <a:pt x="1234" y="2125"/>
                    <a:pt x="1234" y="2125"/>
                  </a:cubicBezTo>
                  <a:lnTo>
                    <a:pt x="1234" y="2125"/>
                  </a:lnTo>
                  <a:cubicBezTo>
                    <a:pt x="1234" y="2125"/>
                    <a:pt x="1242" y="2137"/>
                    <a:pt x="1239" y="2137"/>
                  </a:cubicBezTo>
                  <a:cubicBezTo>
                    <a:pt x="1238" y="2137"/>
                    <a:pt x="1238" y="2137"/>
                    <a:pt x="1238" y="2137"/>
                  </a:cubicBezTo>
                  <a:cubicBezTo>
                    <a:pt x="1236" y="2136"/>
                    <a:pt x="1235" y="2134"/>
                    <a:pt x="1233" y="2134"/>
                  </a:cubicBezTo>
                  <a:cubicBezTo>
                    <a:pt x="1232" y="2134"/>
                    <a:pt x="1232" y="2134"/>
                    <a:pt x="1231" y="2134"/>
                  </a:cubicBezTo>
                  <a:cubicBezTo>
                    <a:pt x="1234" y="2147"/>
                    <a:pt x="1235" y="2145"/>
                    <a:pt x="1241" y="2151"/>
                  </a:cubicBezTo>
                  <a:cubicBezTo>
                    <a:pt x="1245" y="2156"/>
                    <a:pt x="1253" y="2167"/>
                    <a:pt x="1247" y="2173"/>
                  </a:cubicBezTo>
                  <a:cubicBezTo>
                    <a:pt x="1240" y="2180"/>
                    <a:pt x="1237" y="2172"/>
                    <a:pt x="1238" y="2189"/>
                  </a:cubicBezTo>
                  <a:cubicBezTo>
                    <a:pt x="1238" y="2198"/>
                    <a:pt x="1237" y="2211"/>
                    <a:pt x="1239" y="2221"/>
                  </a:cubicBezTo>
                  <a:cubicBezTo>
                    <a:pt x="1239" y="2224"/>
                    <a:pt x="1241" y="2225"/>
                    <a:pt x="1242" y="2225"/>
                  </a:cubicBezTo>
                  <a:cubicBezTo>
                    <a:pt x="1244" y="2225"/>
                    <a:pt x="1246" y="2223"/>
                    <a:pt x="1248" y="2223"/>
                  </a:cubicBezTo>
                  <a:cubicBezTo>
                    <a:pt x="1248" y="2223"/>
                    <a:pt x="1248" y="2223"/>
                    <a:pt x="1248" y="2223"/>
                  </a:cubicBezTo>
                  <a:cubicBezTo>
                    <a:pt x="1254" y="2223"/>
                    <a:pt x="1257" y="2231"/>
                    <a:pt x="1255" y="2237"/>
                  </a:cubicBezTo>
                  <a:cubicBezTo>
                    <a:pt x="1254" y="2241"/>
                    <a:pt x="1252" y="2257"/>
                    <a:pt x="1258" y="2257"/>
                  </a:cubicBezTo>
                  <a:cubicBezTo>
                    <a:pt x="1258" y="2257"/>
                    <a:pt x="1258" y="2257"/>
                    <a:pt x="1258" y="2257"/>
                  </a:cubicBezTo>
                  <a:lnTo>
                    <a:pt x="1258" y="2257"/>
                  </a:lnTo>
                  <a:cubicBezTo>
                    <a:pt x="1242" y="2260"/>
                    <a:pt x="1261" y="2297"/>
                    <a:pt x="1264" y="2307"/>
                  </a:cubicBezTo>
                  <a:cubicBezTo>
                    <a:pt x="1266" y="2317"/>
                    <a:pt x="1263" y="2315"/>
                    <a:pt x="1263" y="2324"/>
                  </a:cubicBezTo>
                  <a:cubicBezTo>
                    <a:pt x="1262" y="2332"/>
                    <a:pt x="1265" y="2343"/>
                    <a:pt x="1266" y="2352"/>
                  </a:cubicBezTo>
                  <a:cubicBezTo>
                    <a:pt x="1268" y="2359"/>
                    <a:pt x="1279" y="2407"/>
                    <a:pt x="1270" y="2408"/>
                  </a:cubicBezTo>
                  <a:cubicBezTo>
                    <a:pt x="1273" y="2419"/>
                    <a:pt x="1274" y="2423"/>
                    <a:pt x="1281" y="2423"/>
                  </a:cubicBezTo>
                  <a:cubicBezTo>
                    <a:pt x="1282" y="2423"/>
                    <a:pt x="1282" y="2423"/>
                    <a:pt x="1283" y="2423"/>
                  </a:cubicBezTo>
                  <a:cubicBezTo>
                    <a:pt x="1287" y="2423"/>
                    <a:pt x="1296" y="2431"/>
                    <a:pt x="1297" y="2437"/>
                  </a:cubicBezTo>
                  <a:cubicBezTo>
                    <a:pt x="1297" y="2437"/>
                    <a:pt x="1297" y="2437"/>
                    <a:pt x="1297" y="2437"/>
                  </a:cubicBezTo>
                  <a:cubicBezTo>
                    <a:pt x="1295" y="2437"/>
                    <a:pt x="1285" y="2443"/>
                    <a:pt x="1284" y="2446"/>
                  </a:cubicBezTo>
                  <a:cubicBezTo>
                    <a:pt x="1281" y="2455"/>
                    <a:pt x="1283" y="2465"/>
                    <a:pt x="1288" y="2473"/>
                  </a:cubicBezTo>
                  <a:cubicBezTo>
                    <a:pt x="1291" y="2480"/>
                    <a:pt x="1296" y="2489"/>
                    <a:pt x="1297" y="2496"/>
                  </a:cubicBezTo>
                  <a:cubicBezTo>
                    <a:pt x="1297" y="2497"/>
                    <a:pt x="1292" y="2503"/>
                    <a:pt x="1292" y="2507"/>
                  </a:cubicBezTo>
                  <a:cubicBezTo>
                    <a:pt x="1289" y="2521"/>
                    <a:pt x="1312" y="2517"/>
                    <a:pt x="1314" y="2529"/>
                  </a:cubicBezTo>
                  <a:cubicBezTo>
                    <a:pt x="1315" y="2537"/>
                    <a:pt x="1312" y="2537"/>
                    <a:pt x="1307" y="2537"/>
                  </a:cubicBezTo>
                  <a:cubicBezTo>
                    <a:pt x="1306" y="2537"/>
                    <a:pt x="1305" y="2537"/>
                    <a:pt x="1303" y="2537"/>
                  </a:cubicBezTo>
                  <a:cubicBezTo>
                    <a:pt x="1300" y="2537"/>
                    <a:pt x="1297" y="2538"/>
                    <a:pt x="1296" y="2543"/>
                  </a:cubicBezTo>
                  <a:cubicBezTo>
                    <a:pt x="1296" y="2562"/>
                    <a:pt x="1314" y="2580"/>
                    <a:pt x="1320" y="2595"/>
                  </a:cubicBezTo>
                  <a:cubicBezTo>
                    <a:pt x="1321" y="2598"/>
                    <a:pt x="1329" y="2624"/>
                    <a:pt x="1325" y="2624"/>
                  </a:cubicBezTo>
                  <a:cubicBezTo>
                    <a:pt x="1325" y="2624"/>
                    <a:pt x="1323" y="2623"/>
                    <a:pt x="1322" y="2620"/>
                  </a:cubicBezTo>
                  <a:cubicBezTo>
                    <a:pt x="1320" y="2611"/>
                    <a:pt x="1318" y="2606"/>
                    <a:pt x="1315" y="2606"/>
                  </a:cubicBezTo>
                  <a:cubicBezTo>
                    <a:pt x="1313" y="2606"/>
                    <a:pt x="1312" y="2610"/>
                    <a:pt x="1311" y="2618"/>
                  </a:cubicBezTo>
                  <a:cubicBezTo>
                    <a:pt x="1310" y="2624"/>
                    <a:pt x="1314" y="2642"/>
                    <a:pt x="1320" y="2642"/>
                  </a:cubicBezTo>
                  <a:cubicBezTo>
                    <a:pt x="1320" y="2642"/>
                    <a:pt x="1320" y="2642"/>
                    <a:pt x="1321" y="2641"/>
                  </a:cubicBezTo>
                  <a:cubicBezTo>
                    <a:pt x="1323" y="2641"/>
                    <a:pt x="1327" y="2633"/>
                    <a:pt x="1330" y="2633"/>
                  </a:cubicBezTo>
                  <a:cubicBezTo>
                    <a:pt x="1331" y="2633"/>
                    <a:pt x="1332" y="2633"/>
                    <a:pt x="1332" y="2634"/>
                  </a:cubicBezTo>
                  <a:cubicBezTo>
                    <a:pt x="1332" y="2634"/>
                    <a:pt x="1314" y="2668"/>
                    <a:pt x="1322" y="2671"/>
                  </a:cubicBezTo>
                  <a:cubicBezTo>
                    <a:pt x="1323" y="2671"/>
                    <a:pt x="1324" y="2672"/>
                    <a:pt x="1325" y="2672"/>
                  </a:cubicBezTo>
                  <a:cubicBezTo>
                    <a:pt x="1328" y="2672"/>
                    <a:pt x="1330" y="2671"/>
                    <a:pt x="1333" y="2671"/>
                  </a:cubicBezTo>
                  <a:cubicBezTo>
                    <a:pt x="1334" y="2671"/>
                    <a:pt x="1335" y="2671"/>
                    <a:pt x="1337" y="2671"/>
                  </a:cubicBezTo>
                  <a:cubicBezTo>
                    <a:pt x="1341" y="2674"/>
                    <a:pt x="1344" y="2681"/>
                    <a:pt x="1348" y="2685"/>
                  </a:cubicBezTo>
                  <a:cubicBezTo>
                    <a:pt x="1337" y="2687"/>
                    <a:pt x="1331" y="2685"/>
                    <a:pt x="1334" y="2704"/>
                  </a:cubicBezTo>
                  <a:cubicBezTo>
                    <a:pt x="1335" y="2709"/>
                    <a:pt x="1342" y="2729"/>
                    <a:pt x="1347" y="2729"/>
                  </a:cubicBezTo>
                  <a:cubicBezTo>
                    <a:pt x="1347" y="2729"/>
                    <a:pt x="1348" y="2728"/>
                    <a:pt x="1349" y="2727"/>
                  </a:cubicBezTo>
                  <a:lnTo>
                    <a:pt x="1351" y="2744"/>
                  </a:lnTo>
                  <a:cubicBezTo>
                    <a:pt x="1350" y="2744"/>
                    <a:pt x="1349" y="2744"/>
                    <a:pt x="1348" y="2744"/>
                  </a:cubicBezTo>
                  <a:cubicBezTo>
                    <a:pt x="1347" y="2744"/>
                    <a:pt x="1345" y="2744"/>
                    <a:pt x="1344" y="2744"/>
                  </a:cubicBezTo>
                  <a:cubicBezTo>
                    <a:pt x="1342" y="2744"/>
                    <a:pt x="1340" y="2744"/>
                    <a:pt x="1338" y="2746"/>
                  </a:cubicBezTo>
                  <a:cubicBezTo>
                    <a:pt x="1335" y="2751"/>
                    <a:pt x="1336" y="2762"/>
                    <a:pt x="1338" y="2769"/>
                  </a:cubicBezTo>
                  <a:cubicBezTo>
                    <a:pt x="1344" y="2785"/>
                    <a:pt x="1364" y="2788"/>
                    <a:pt x="1348" y="2803"/>
                  </a:cubicBezTo>
                  <a:cubicBezTo>
                    <a:pt x="1329" y="2806"/>
                    <a:pt x="1354" y="2816"/>
                    <a:pt x="1356" y="2829"/>
                  </a:cubicBezTo>
                  <a:cubicBezTo>
                    <a:pt x="1357" y="2838"/>
                    <a:pt x="1347" y="2851"/>
                    <a:pt x="1351" y="2857"/>
                  </a:cubicBezTo>
                  <a:cubicBezTo>
                    <a:pt x="1352" y="2858"/>
                    <a:pt x="1364" y="2868"/>
                    <a:pt x="1364" y="2868"/>
                  </a:cubicBezTo>
                  <a:cubicBezTo>
                    <a:pt x="1358" y="2875"/>
                    <a:pt x="1355" y="2868"/>
                    <a:pt x="1352" y="2882"/>
                  </a:cubicBezTo>
                  <a:cubicBezTo>
                    <a:pt x="1351" y="2888"/>
                    <a:pt x="1351" y="2900"/>
                    <a:pt x="1357" y="2902"/>
                  </a:cubicBezTo>
                  <a:cubicBezTo>
                    <a:pt x="1363" y="2905"/>
                    <a:pt x="1362" y="2917"/>
                    <a:pt x="1363" y="2926"/>
                  </a:cubicBezTo>
                  <a:cubicBezTo>
                    <a:pt x="1364" y="2931"/>
                    <a:pt x="1375" y="2932"/>
                    <a:pt x="1376" y="2944"/>
                  </a:cubicBezTo>
                  <a:lnTo>
                    <a:pt x="1381" y="2935"/>
                  </a:lnTo>
                  <a:cubicBezTo>
                    <a:pt x="1385" y="2939"/>
                    <a:pt x="1389" y="2943"/>
                    <a:pt x="1388" y="2951"/>
                  </a:cubicBezTo>
                  <a:cubicBezTo>
                    <a:pt x="1387" y="2951"/>
                    <a:pt x="1386" y="2951"/>
                    <a:pt x="1384" y="2951"/>
                  </a:cubicBezTo>
                  <a:cubicBezTo>
                    <a:pt x="1381" y="2951"/>
                    <a:pt x="1377" y="2950"/>
                    <a:pt x="1376" y="2944"/>
                  </a:cubicBezTo>
                  <a:lnTo>
                    <a:pt x="1364" y="2944"/>
                  </a:lnTo>
                  <a:cubicBezTo>
                    <a:pt x="1365" y="2950"/>
                    <a:pt x="1366" y="2961"/>
                    <a:pt x="1372" y="2961"/>
                  </a:cubicBezTo>
                  <a:cubicBezTo>
                    <a:pt x="1372" y="2961"/>
                    <a:pt x="1372" y="2961"/>
                    <a:pt x="1372" y="2961"/>
                  </a:cubicBezTo>
                  <a:cubicBezTo>
                    <a:pt x="1378" y="2968"/>
                    <a:pt x="1378" y="2970"/>
                    <a:pt x="1374" y="2978"/>
                  </a:cubicBezTo>
                  <a:cubicBezTo>
                    <a:pt x="1375" y="2985"/>
                    <a:pt x="1376" y="2985"/>
                    <a:pt x="1381" y="2985"/>
                  </a:cubicBezTo>
                  <a:cubicBezTo>
                    <a:pt x="1381" y="2985"/>
                    <a:pt x="1382" y="2985"/>
                    <a:pt x="1382" y="2985"/>
                  </a:cubicBezTo>
                  <a:cubicBezTo>
                    <a:pt x="1387" y="2985"/>
                    <a:pt x="1388" y="2995"/>
                    <a:pt x="1389" y="3001"/>
                  </a:cubicBezTo>
                  <a:lnTo>
                    <a:pt x="1370" y="3003"/>
                  </a:lnTo>
                  <a:cubicBezTo>
                    <a:pt x="1377" y="3003"/>
                    <a:pt x="1382" y="3029"/>
                    <a:pt x="1383" y="3037"/>
                  </a:cubicBezTo>
                  <a:cubicBezTo>
                    <a:pt x="1384" y="3049"/>
                    <a:pt x="1378" y="3049"/>
                    <a:pt x="1378" y="3058"/>
                  </a:cubicBezTo>
                  <a:cubicBezTo>
                    <a:pt x="1375" y="3095"/>
                    <a:pt x="1380" y="3132"/>
                    <a:pt x="1384" y="3170"/>
                  </a:cubicBezTo>
                  <a:cubicBezTo>
                    <a:pt x="1384" y="3170"/>
                    <a:pt x="1378" y="3172"/>
                    <a:pt x="1378" y="3179"/>
                  </a:cubicBezTo>
                  <a:lnTo>
                    <a:pt x="1381" y="3198"/>
                  </a:lnTo>
                  <a:cubicBezTo>
                    <a:pt x="1385" y="3217"/>
                    <a:pt x="1388" y="3236"/>
                    <a:pt x="1391" y="3256"/>
                  </a:cubicBezTo>
                  <a:cubicBezTo>
                    <a:pt x="1396" y="3282"/>
                    <a:pt x="1399" y="3310"/>
                    <a:pt x="1406" y="3336"/>
                  </a:cubicBezTo>
                  <a:cubicBezTo>
                    <a:pt x="1408" y="3347"/>
                    <a:pt x="1410" y="3357"/>
                    <a:pt x="1415" y="3363"/>
                  </a:cubicBezTo>
                  <a:cubicBezTo>
                    <a:pt x="1419" y="3366"/>
                    <a:pt x="1419" y="3376"/>
                    <a:pt x="1419" y="3381"/>
                  </a:cubicBezTo>
                  <a:cubicBezTo>
                    <a:pt x="1419" y="3378"/>
                    <a:pt x="1417" y="3375"/>
                    <a:pt x="1416" y="3375"/>
                  </a:cubicBezTo>
                  <a:cubicBezTo>
                    <a:pt x="1415" y="3375"/>
                    <a:pt x="1414" y="3376"/>
                    <a:pt x="1414" y="3379"/>
                  </a:cubicBezTo>
                  <a:cubicBezTo>
                    <a:pt x="1413" y="3394"/>
                    <a:pt x="1415" y="3412"/>
                    <a:pt x="1416" y="3426"/>
                  </a:cubicBezTo>
                  <a:cubicBezTo>
                    <a:pt x="1417" y="3433"/>
                    <a:pt x="1416" y="3451"/>
                    <a:pt x="1421" y="3455"/>
                  </a:cubicBezTo>
                  <a:cubicBezTo>
                    <a:pt x="1422" y="3456"/>
                    <a:pt x="1423" y="3456"/>
                    <a:pt x="1425" y="3456"/>
                  </a:cubicBezTo>
                  <a:cubicBezTo>
                    <a:pt x="1429" y="3456"/>
                    <a:pt x="1437" y="3452"/>
                    <a:pt x="1440" y="3452"/>
                  </a:cubicBezTo>
                  <a:lnTo>
                    <a:pt x="1440" y="3452"/>
                  </a:lnTo>
                  <a:cubicBezTo>
                    <a:pt x="1441" y="3465"/>
                    <a:pt x="1431" y="3468"/>
                    <a:pt x="1424" y="3469"/>
                  </a:cubicBezTo>
                  <a:cubicBezTo>
                    <a:pt x="1415" y="3471"/>
                    <a:pt x="1419" y="3484"/>
                    <a:pt x="1420" y="3496"/>
                  </a:cubicBezTo>
                  <a:cubicBezTo>
                    <a:pt x="1422" y="3513"/>
                    <a:pt x="1424" y="3531"/>
                    <a:pt x="1422" y="3547"/>
                  </a:cubicBezTo>
                  <a:cubicBezTo>
                    <a:pt x="1422" y="3549"/>
                    <a:pt x="1419" y="3554"/>
                    <a:pt x="1419" y="3556"/>
                  </a:cubicBezTo>
                  <a:cubicBezTo>
                    <a:pt x="1420" y="3563"/>
                    <a:pt x="1425" y="3568"/>
                    <a:pt x="1428" y="3575"/>
                  </a:cubicBezTo>
                  <a:cubicBezTo>
                    <a:pt x="1435" y="3588"/>
                    <a:pt x="1426" y="3608"/>
                    <a:pt x="1426" y="3623"/>
                  </a:cubicBezTo>
                  <a:cubicBezTo>
                    <a:pt x="1425" y="3639"/>
                    <a:pt x="1432" y="3641"/>
                    <a:pt x="1440" y="3649"/>
                  </a:cubicBezTo>
                  <a:cubicBezTo>
                    <a:pt x="1454" y="3662"/>
                    <a:pt x="1433" y="3659"/>
                    <a:pt x="1429" y="3660"/>
                  </a:cubicBezTo>
                  <a:cubicBezTo>
                    <a:pt x="1421" y="3664"/>
                    <a:pt x="1438" y="3680"/>
                    <a:pt x="1439" y="3682"/>
                  </a:cubicBezTo>
                  <a:cubicBezTo>
                    <a:pt x="1446" y="3696"/>
                    <a:pt x="1433" y="3700"/>
                    <a:pt x="1430" y="3709"/>
                  </a:cubicBezTo>
                  <a:cubicBezTo>
                    <a:pt x="1426" y="3721"/>
                    <a:pt x="1429" y="3736"/>
                    <a:pt x="1431" y="3748"/>
                  </a:cubicBezTo>
                  <a:cubicBezTo>
                    <a:pt x="1433" y="3755"/>
                    <a:pt x="1440" y="3797"/>
                    <a:pt x="1429" y="3797"/>
                  </a:cubicBezTo>
                  <a:cubicBezTo>
                    <a:pt x="1427" y="3806"/>
                    <a:pt x="1431" y="3817"/>
                    <a:pt x="1433" y="3826"/>
                  </a:cubicBezTo>
                  <a:cubicBezTo>
                    <a:pt x="1440" y="3859"/>
                    <a:pt x="1440" y="3895"/>
                    <a:pt x="1445" y="3929"/>
                  </a:cubicBezTo>
                  <a:cubicBezTo>
                    <a:pt x="1447" y="3942"/>
                    <a:pt x="1450" y="3955"/>
                    <a:pt x="1460" y="3955"/>
                  </a:cubicBezTo>
                  <a:cubicBezTo>
                    <a:pt x="1458" y="3955"/>
                    <a:pt x="1455" y="3955"/>
                    <a:pt x="1453" y="3955"/>
                  </a:cubicBezTo>
                  <a:cubicBezTo>
                    <a:pt x="1449" y="3955"/>
                    <a:pt x="1445" y="3956"/>
                    <a:pt x="1443" y="3961"/>
                  </a:cubicBezTo>
                  <a:cubicBezTo>
                    <a:pt x="1440" y="3967"/>
                    <a:pt x="1445" y="3970"/>
                    <a:pt x="1444" y="3977"/>
                  </a:cubicBezTo>
                  <a:cubicBezTo>
                    <a:pt x="1443" y="3981"/>
                    <a:pt x="1443" y="3985"/>
                    <a:pt x="1442" y="3989"/>
                  </a:cubicBezTo>
                  <a:cubicBezTo>
                    <a:pt x="1439" y="4006"/>
                    <a:pt x="1440" y="4022"/>
                    <a:pt x="1440" y="4039"/>
                  </a:cubicBezTo>
                  <a:cubicBezTo>
                    <a:pt x="1444" y="4046"/>
                    <a:pt x="1445" y="4079"/>
                    <a:pt x="1445" y="4079"/>
                  </a:cubicBezTo>
                  <a:cubicBezTo>
                    <a:pt x="1455" y="4086"/>
                    <a:pt x="1467" y="4081"/>
                    <a:pt x="1478" y="4089"/>
                  </a:cubicBezTo>
                  <a:cubicBezTo>
                    <a:pt x="1480" y="4091"/>
                    <a:pt x="1473" y="4106"/>
                    <a:pt x="1465" y="4106"/>
                  </a:cubicBezTo>
                  <a:cubicBezTo>
                    <a:pt x="1463" y="4106"/>
                    <a:pt x="1461" y="4105"/>
                    <a:pt x="1459" y="4102"/>
                  </a:cubicBezTo>
                  <a:cubicBezTo>
                    <a:pt x="1456" y="4098"/>
                    <a:pt x="1453" y="4096"/>
                    <a:pt x="1451" y="4096"/>
                  </a:cubicBezTo>
                  <a:cubicBezTo>
                    <a:pt x="1447" y="4096"/>
                    <a:pt x="1446" y="4103"/>
                    <a:pt x="1446" y="4114"/>
                  </a:cubicBezTo>
                  <a:cubicBezTo>
                    <a:pt x="1446" y="4121"/>
                    <a:pt x="1445" y="4134"/>
                    <a:pt x="1449" y="4139"/>
                  </a:cubicBezTo>
                  <a:cubicBezTo>
                    <a:pt x="1452" y="4143"/>
                    <a:pt x="1454" y="4141"/>
                    <a:pt x="1453" y="4149"/>
                  </a:cubicBezTo>
                  <a:cubicBezTo>
                    <a:pt x="1452" y="4156"/>
                    <a:pt x="1439" y="4182"/>
                    <a:pt x="1433" y="4182"/>
                  </a:cubicBezTo>
                  <a:cubicBezTo>
                    <a:pt x="1433" y="4182"/>
                    <a:pt x="1432" y="4182"/>
                    <a:pt x="1432" y="4182"/>
                  </a:cubicBezTo>
                  <a:lnTo>
                    <a:pt x="1432" y="4182"/>
                  </a:lnTo>
                  <a:cubicBezTo>
                    <a:pt x="1439" y="4187"/>
                    <a:pt x="1439" y="4192"/>
                    <a:pt x="1439" y="4207"/>
                  </a:cubicBezTo>
                  <a:cubicBezTo>
                    <a:pt x="1439" y="4219"/>
                    <a:pt x="1439" y="4231"/>
                    <a:pt x="1442" y="4243"/>
                  </a:cubicBezTo>
                  <a:cubicBezTo>
                    <a:pt x="1443" y="4245"/>
                    <a:pt x="1449" y="4257"/>
                    <a:pt x="1448" y="4258"/>
                  </a:cubicBezTo>
                  <a:cubicBezTo>
                    <a:pt x="1446" y="4262"/>
                    <a:pt x="1439" y="4265"/>
                    <a:pt x="1439" y="4270"/>
                  </a:cubicBezTo>
                  <a:cubicBezTo>
                    <a:pt x="1437" y="4279"/>
                    <a:pt x="1442" y="4286"/>
                    <a:pt x="1442" y="4295"/>
                  </a:cubicBezTo>
                  <a:lnTo>
                    <a:pt x="1441" y="4324"/>
                  </a:lnTo>
                  <a:cubicBezTo>
                    <a:pt x="1433" y="4336"/>
                    <a:pt x="1447" y="4341"/>
                    <a:pt x="1451" y="4342"/>
                  </a:cubicBezTo>
                  <a:cubicBezTo>
                    <a:pt x="1457" y="4344"/>
                    <a:pt x="1457" y="4351"/>
                    <a:pt x="1457" y="4359"/>
                  </a:cubicBezTo>
                  <a:cubicBezTo>
                    <a:pt x="1454" y="4358"/>
                    <a:pt x="1452" y="4358"/>
                    <a:pt x="1449" y="4358"/>
                  </a:cubicBezTo>
                  <a:cubicBezTo>
                    <a:pt x="1444" y="4358"/>
                    <a:pt x="1442" y="4361"/>
                    <a:pt x="1440" y="4370"/>
                  </a:cubicBezTo>
                  <a:cubicBezTo>
                    <a:pt x="1439" y="4380"/>
                    <a:pt x="1442" y="4394"/>
                    <a:pt x="1431" y="4394"/>
                  </a:cubicBezTo>
                  <a:cubicBezTo>
                    <a:pt x="1430" y="4394"/>
                    <a:pt x="1428" y="4393"/>
                    <a:pt x="1426" y="4393"/>
                  </a:cubicBezTo>
                  <a:lnTo>
                    <a:pt x="1385" y="4396"/>
                  </a:lnTo>
                  <a:cubicBezTo>
                    <a:pt x="1383" y="4396"/>
                    <a:pt x="1348" y="4396"/>
                    <a:pt x="1353" y="4401"/>
                  </a:cubicBezTo>
                  <a:cubicBezTo>
                    <a:pt x="1360" y="4407"/>
                    <a:pt x="1351" y="4409"/>
                    <a:pt x="1343" y="4409"/>
                  </a:cubicBezTo>
                  <a:cubicBezTo>
                    <a:pt x="1340" y="4409"/>
                    <a:pt x="1338" y="4408"/>
                    <a:pt x="1336" y="4408"/>
                  </a:cubicBezTo>
                  <a:cubicBezTo>
                    <a:pt x="1329" y="4407"/>
                    <a:pt x="1332" y="4402"/>
                    <a:pt x="1327" y="4400"/>
                  </a:cubicBezTo>
                  <a:cubicBezTo>
                    <a:pt x="1323" y="4398"/>
                    <a:pt x="1317" y="4398"/>
                    <a:pt x="1313" y="4398"/>
                  </a:cubicBezTo>
                  <a:cubicBezTo>
                    <a:pt x="1304" y="4399"/>
                    <a:pt x="1279" y="4397"/>
                    <a:pt x="1273" y="4403"/>
                  </a:cubicBezTo>
                  <a:cubicBezTo>
                    <a:pt x="1267" y="4408"/>
                    <a:pt x="1260" y="4405"/>
                    <a:pt x="1249" y="4408"/>
                  </a:cubicBezTo>
                  <a:cubicBezTo>
                    <a:pt x="1244" y="4410"/>
                    <a:pt x="1238" y="4417"/>
                    <a:pt x="1234" y="4417"/>
                  </a:cubicBezTo>
                  <a:cubicBezTo>
                    <a:pt x="1231" y="4417"/>
                    <a:pt x="1228" y="4412"/>
                    <a:pt x="1225" y="4411"/>
                  </a:cubicBezTo>
                  <a:cubicBezTo>
                    <a:pt x="1218" y="4408"/>
                    <a:pt x="1211" y="4407"/>
                    <a:pt x="1203" y="4407"/>
                  </a:cubicBezTo>
                  <a:cubicBezTo>
                    <a:pt x="1200" y="4407"/>
                    <a:pt x="1197" y="4408"/>
                    <a:pt x="1193" y="4408"/>
                  </a:cubicBezTo>
                  <a:cubicBezTo>
                    <a:pt x="1177" y="4409"/>
                    <a:pt x="1158" y="4410"/>
                    <a:pt x="1141" y="4413"/>
                  </a:cubicBezTo>
                  <a:cubicBezTo>
                    <a:pt x="1132" y="4415"/>
                    <a:pt x="1130" y="4418"/>
                    <a:pt x="1130" y="4423"/>
                  </a:cubicBezTo>
                  <a:cubicBezTo>
                    <a:pt x="1118" y="4432"/>
                    <a:pt x="1138" y="4442"/>
                    <a:pt x="1152" y="4442"/>
                  </a:cubicBezTo>
                  <a:cubicBezTo>
                    <a:pt x="1160" y="4442"/>
                    <a:pt x="1166" y="4439"/>
                    <a:pt x="1163" y="4429"/>
                  </a:cubicBezTo>
                  <a:lnTo>
                    <a:pt x="1163" y="4429"/>
                  </a:lnTo>
                  <a:cubicBezTo>
                    <a:pt x="1166" y="4435"/>
                    <a:pt x="1205" y="4432"/>
                    <a:pt x="1213" y="4440"/>
                  </a:cubicBezTo>
                  <a:cubicBezTo>
                    <a:pt x="1214" y="4442"/>
                    <a:pt x="1216" y="4442"/>
                    <a:pt x="1217" y="4442"/>
                  </a:cubicBezTo>
                  <a:cubicBezTo>
                    <a:pt x="1220" y="4442"/>
                    <a:pt x="1222" y="4440"/>
                    <a:pt x="1227" y="4438"/>
                  </a:cubicBezTo>
                  <a:cubicBezTo>
                    <a:pt x="1234" y="4436"/>
                    <a:pt x="1243" y="4436"/>
                    <a:pt x="1251" y="4435"/>
                  </a:cubicBezTo>
                  <a:cubicBezTo>
                    <a:pt x="1289" y="4428"/>
                    <a:pt x="1330" y="4426"/>
                    <a:pt x="1370" y="4426"/>
                  </a:cubicBezTo>
                  <a:cubicBezTo>
                    <a:pt x="1382" y="4426"/>
                    <a:pt x="1393" y="4428"/>
                    <a:pt x="1412" y="4428"/>
                  </a:cubicBezTo>
                  <a:cubicBezTo>
                    <a:pt x="1415" y="4428"/>
                    <a:pt x="1418" y="4428"/>
                    <a:pt x="1422" y="4428"/>
                  </a:cubicBezTo>
                  <a:cubicBezTo>
                    <a:pt x="1447" y="4427"/>
                    <a:pt x="1465" y="4423"/>
                    <a:pt x="1454" y="4411"/>
                  </a:cubicBezTo>
                  <a:cubicBezTo>
                    <a:pt x="1454" y="4410"/>
                    <a:pt x="1451" y="4406"/>
                    <a:pt x="1449" y="4403"/>
                  </a:cubicBezTo>
                  <a:cubicBezTo>
                    <a:pt x="1447" y="4399"/>
                    <a:pt x="1444" y="4395"/>
                    <a:pt x="1445" y="4395"/>
                  </a:cubicBezTo>
                  <a:lnTo>
                    <a:pt x="1445" y="4395"/>
                  </a:lnTo>
                  <a:cubicBezTo>
                    <a:pt x="1445" y="4395"/>
                    <a:pt x="1445" y="4395"/>
                    <a:pt x="1446" y="4395"/>
                  </a:cubicBezTo>
                  <a:cubicBezTo>
                    <a:pt x="1451" y="4396"/>
                    <a:pt x="1456" y="4396"/>
                    <a:pt x="1462" y="4399"/>
                  </a:cubicBezTo>
                  <a:cubicBezTo>
                    <a:pt x="1464" y="4401"/>
                    <a:pt x="1485" y="4408"/>
                    <a:pt x="1491" y="4408"/>
                  </a:cubicBezTo>
                  <a:cubicBezTo>
                    <a:pt x="1492" y="4408"/>
                    <a:pt x="1493" y="4407"/>
                    <a:pt x="1493" y="4407"/>
                  </a:cubicBezTo>
                  <a:cubicBezTo>
                    <a:pt x="1492" y="4400"/>
                    <a:pt x="1489" y="4403"/>
                    <a:pt x="1488" y="4392"/>
                  </a:cubicBezTo>
                  <a:cubicBezTo>
                    <a:pt x="1487" y="4382"/>
                    <a:pt x="1487" y="4368"/>
                    <a:pt x="1487" y="4360"/>
                  </a:cubicBezTo>
                  <a:cubicBezTo>
                    <a:pt x="1487" y="4350"/>
                    <a:pt x="1488" y="4335"/>
                    <a:pt x="1495" y="4335"/>
                  </a:cubicBezTo>
                  <a:cubicBezTo>
                    <a:pt x="1495" y="4335"/>
                    <a:pt x="1495" y="4335"/>
                    <a:pt x="1495" y="4335"/>
                  </a:cubicBezTo>
                  <a:lnTo>
                    <a:pt x="1495" y="4335"/>
                  </a:lnTo>
                  <a:cubicBezTo>
                    <a:pt x="1481" y="4334"/>
                    <a:pt x="1492" y="4314"/>
                    <a:pt x="1480" y="4310"/>
                  </a:cubicBezTo>
                  <a:cubicBezTo>
                    <a:pt x="1474" y="4307"/>
                    <a:pt x="1461" y="4300"/>
                    <a:pt x="1472" y="4287"/>
                  </a:cubicBezTo>
                  <a:cubicBezTo>
                    <a:pt x="1478" y="4282"/>
                    <a:pt x="1483" y="4286"/>
                    <a:pt x="1488" y="4277"/>
                  </a:cubicBezTo>
                  <a:cubicBezTo>
                    <a:pt x="1491" y="4271"/>
                    <a:pt x="1491" y="4262"/>
                    <a:pt x="1486" y="4259"/>
                  </a:cubicBezTo>
                  <a:cubicBezTo>
                    <a:pt x="1481" y="4257"/>
                    <a:pt x="1482" y="4255"/>
                    <a:pt x="1482" y="4244"/>
                  </a:cubicBezTo>
                  <a:cubicBezTo>
                    <a:pt x="1483" y="4239"/>
                    <a:pt x="1487" y="4242"/>
                    <a:pt x="1489" y="4240"/>
                  </a:cubicBezTo>
                  <a:cubicBezTo>
                    <a:pt x="1500" y="4233"/>
                    <a:pt x="1480" y="4206"/>
                    <a:pt x="1490" y="4191"/>
                  </a:cubicBezTo>
                  <a:cubicBezTo>
                    <a:pt x="1490" y="4181"/>
                    <a:pt x="1474" y="4166"/>
                    <a:pt x="1478" y="4163"/>
                  </a:cubicBezTo>
                  <a:cubicBezTo>
                    <a:pt x="1480" y="4162"/>
                    <a:pt x="1490" y="4157"/>
                    <a:pt x="1488" y="4154"/>
                  </a:cubicBezTo>
                  <a:cubicBezTo>
                    <a:pt x="1487" y="4147"/>
                    <a:pt x="1480" y="4151"/>
                    <a:pt x="1476" y="4143"/>
                  </a:cubicBezTo>
                  <a:cubicBezTo>
                    <a:pt x="1476" y="4143"/>
                    <a:pt x="1494" y="4133"/>
                    <a:pt x="1495" y="4133"/>
                  </a:cubicBezTo>
                  <a:cubicBezTo>
                    <a:pt x="1485" y="4126"/>
                    <a:pt x="1480" y="4115"/>
                    <a:pt x="1485" y="4099"/>
                  </a:cubicBezTo>
                  <a:cubicBezTo>
                    <a:pt x="1488" y="4091"/>
                    <a:pt x="1489" y="4082"/>
                    <a:pt x="1488" y="4072"/>
                  </a:cubicBezTo>
                  <a:cubicBezTo>
                    <a:pt x="1488" y="4071"/>
                    <a:pt x="1487" y="4065"/>
                    <a:pt x="1486" y="4065"/>
                  </a:cubicBezTo>
                  <a:cubicBezTo>
                    <a:pt x="1485" y="4065"/>
                    <a:pt x="1485" y="4066"/>
                    <a:pt x="1485" y="4068"/>
                  </a:cubicBezTo>
                  <a:lnTo>
                    <a:pt x="1484" y="4048"/>
                  </a:lnTo>
                  <a:cubicBezTo>
                    <a:pt x="1484" y="4042"/>
                    <a:pt x="1484" y="4041"/>
                    <a:pt x="1484" y="4041"/>
                  </a:cubicBezTo>
                  <a:cubicBezTo>
                    <a:pt x="1483" y="4041"/>
                    <a:pt x="1483" y="4041"/>
                    <a:pt x="1483" y="4041"/>
                  </a:cubicBezTo>
                  <a:cubicBezTo>
                    <a:pt x="1482" y="4041"/>
                    <a:pt x="1481" y="4041"/>
                    <a:pt x="1480" y="4038"/>
                  </a:cubicBezTo>
                  <a:cubicBezTo>
                    <a:pt x="1476" y="4034"/>
                    <a:pt x="1483" y="4011"/>
                    <a:pt x="1484" y="4005"/>
                  </a:cubicBezTo>
                  <a:cubicBezTo>
                    <a:pt x="1485" y="3997"/>
                    <a:pt x="1488" y="3980"/>
                    <a:pt x="1483" y="3973"/>
                  </a:cubicBezTo>
                  <a:cubicBezTo>
                    <a:pt x="1479" y="3967"/>
                    <a:pt x="1468" y="3971"/>
                    <a:pt x="1478" y="3955"/>
                  </a:cubicBezTo>
                  <a:cubicBezTo>
                    <a:pt x="1484" y="3951"/>
                    <a:pt x="1489" y="3936"/>
                    <a:pt x="1483" y="3936"/>
                  </a:cubicBezTo>
                  <a:cubicBezTo>
                    <a:pt x="1482" y="3936"/>
                    <a:pt x="1480" y="3937"/>
                    <a:pt x="1478" y="3939"/>
                  </a:cubicBezTo>
                  <a:cubicBezTo>
                    <a:pt x="1468" y="3939"/>
                    <a:pt x="1465" y="3927"/>
                    <a:pt x="1472" y="3915"/>
                  </a:cubicBezTo>
                  <a:cubicBezTo>
                    <a:pt x="1476" y="3907"/>
                    <a:pt x="1485" y="3907"/>
                    <a:pt x="1480" y="3891"/>
                  </a:cubicBezTo>
                  <a:cubicBezTo>
                    <a:pt x="1479" y="3888"/>
                    <a:pt x="1465" y="3867"/>
                    <a:pt x="1468" y="3866"/>
                  </a:cubicBezTo>
                  <a:lnTo>
                    <a:pt x="1468" y="3866"/>
                  </a:lnTo>
                  <a:cubicBezTo>
                    <a:pt x="1469" y="3866"/>
                    <a:pt x="1474" y="3875"/>
                    <a:pt x="1478" y="3875"/>
                  </a:cubicBezTo>
                  <a:cubicBezTo>
                    <a:pt x="1479" y="3875"/>
                    <a:pt x="1479" y="3875"/>
                    <a:pt x="1480" y="3873"/>
                  </a:cubicBezTo>
                  <a:cubicBezTo>
                    <a:pt x="1482" y="3867"/>
                    <a:pt x="1473" y="3851"/>
                    <a:pt x="1471" y="3846"/>
                  </a:cubicBezTo>
                  <a:cubicBezTo>
                    <a:pt x="1470" y="3836"/>
                    <a:pt x="1469" y="3825"/>
                    <a:pt x="1473" y="3816"/>
                  </a:cubicBezTo>
                  <a:cubicBezTo>
                    <a:pt x="1477" y="3808"/>
                    <a:pt x="1478" y="3802"/>
                    <a:pt x="1478" y="3792"/>
                  </a:cubicBezTo>
                  <a:cubicBezTo>
                    <a:pt x="1479" y="3781"/>
                    <a:pt x="1477" y="3769"/>
                    <a:pt x="1474" y="3758"/>
                  </a:cubicBezTo>
                  <a:cubicBezTo>
                    <a:pt x="1471" y="3748"/>
                    <a:pt x="1464" y="3742"/>
                    <a:pt x="1470" y="3735"/>
                  </a:cubicBezTo>
                  <a:cubicBezTo>
                    <a:pt x="1477" y="3728"/>
                    <a:pt x="1479" y="3714"/>
                    <a:pt x="1476" y="3701"/>
                  </a:cubicBezTo>
                  <a:cubicBezTo>
                    <a:pt x="1475" y="3696"/>
                    <a:pt x="1472" y="3694"/>
                    <a:pt x="1470" y="3694"/>
                  </a:cubicBezTo>
                  <a:cubicBezTo>
                    <a:pt x="1468" y="3694"/>
                    <a:pt x="1467" y="3694"/>
                    <a:pt x="1466" y="3695"/>
                  </a:cubicBezTo>
                  <a:lnTo>
                    <a:pt x="1466" y="3695"/>
                  </a:lnTo>
                  <a:cubicBezTo>
                    <a:pt x="1479" y="3689"/>
                    <a:pt x="1473" y="3659"/>
                    <a:pt x="1466" y="3649"/>
                  </a:cubicBezTo>
                  <a:cubicBezTo>
                    <a:pt x="1461" y="3644"/>
                    <a:pt x="1461" y="3632"/>
                    <a:pt x="1467" y="3628"/>
                  </a:cubicBezTo>
                  <a:cubicBezTo>
                    <a:pt x="1467" y="3628"/>
                    <a:pt x="1468" y="3628"/>
                    <a:pt x="1468" y="3628"/>
                  </a:cubicBezTo>
                  <a:cubicBezTo>
                    <a:pt x="1470" y="3628"/>
                    <a:pt x="1472" y="3631"/>
                    <a:pt x="1473" y="3631"/>
                  </a:cubicBezTo>
                  <a:cubicBezTo>
                    <a:pt x="1474" y="3631"/>
                    <a:pt x="1475" y="3630"/>
                    <a:pt x="1475" y="3629"/>
                  </a:cubicBezTo>
                  <a:cubicBezTo>
                    <a:pt x="1479" y="3625"/>
                    <a:pt x="1473" y="3618"/>
                    <a:pt x="1471" y="3615"/>
                  </a:cubicBezTo>
                  <a:cubicBezTo>
                    <a:pt x="1468" y="3606"/>
                    <a:pt x="1467" y="3593"/>
                    <a:pt x="1472" y="3585"/>
                  </a:cubicBezTo>
                  <a:cubicBezTo>
                    <a:pt x="1481" y="3584"/>
                    <a:pt x="1467" y="3570"/>
                    <a:pt x="1465" y="3564"/>
                  </a:cubicBezTo>
                  <a:cubicBezTo>
                    <a:pt x="1462" y="3550"/>
                    <a:pt x="1466" y="3534"/>
                    <a:pt x="1460" y="3522"/>
                  </a:cubicBezTo>
                  <a:cubicBezTo>
                    <a:pt x="1454" y="3512"/>
                    <a:pt x="1454" y="3496"/>
                    <a:pt x="1455" y="3485"/>
                  </a:cubicBezTo>
                  <a:cubicBezTo>
                    <a:pt x="1456" y="3472"/>
                    <a:pt x="1460" y="3448"/>
                    <a:pt x="1452" y="3437"/>
                  </a:cubicBezTo>
                  <a:cubicBezTo>
                    <a:pt x="1449" y="3432"/>
                    <a:pt x="1457" y="3425"/>
                    <a:pt x="1459" y="3419"/>
                  </a:cubicBezTo>
                  <a:cubicBezTo>
                    <a:pt x="1461" y="3412"/>
                    <a:pt x="1454" y="3409"/>
                    <a:pt x="1454" y="3399"/>
                  </a:cubicBezTo>
                  <a:cubicBezTo>
                    <a:pt x="1454" y="3390"/>
                    <a:pt x="1454" y="3378"/>
                    <a:pt x="1451" y="3368"/>
                  </a:cubicBezTo>
                  <a:cubicBezTo>
                    <a:pt x="1449" y="3357"/>
                    <a:pt x="1443" y="3361"/>
                    <a:pt x="1447" y="3349"/>
                  </a:cubicBezTo>
                  <a:cubicBezTo>
                    <a:pt x="1451" y="3337"/>
                    <a:pt x="1457" y="3309"/>
                    <a:pt x="1440" y="3309"/>
                  </a:cubicBezTo>
                  <a:cubicBezTo>
                    <a:pt x="1440" y="3309"/>
                    <a:pt x="1439" y="3309"/>
                    <a:pt x="1439" y="3309"/>
                  </a:cubicBezTo>
                  <a:cubicBezTo>
                    <a:pt x="1457" y="3308"/>
                    <a:pt x="1445" y="3241"/>
                    <a:pt x="1436" y="3228"/>
                  </a:cubicBezTo>
                  <a:cubicBezTo>
                    <a:pt x="1429" y="3218"/>
                    <a:pt x="1456" y="3200"/>
                    <a:pt x="1439" y="3188"/>
                  </a:cubicBezTo>
                  <a:cubicBezTo>
                    <a:pt x="1431" y="3182"/>
                    <a:pt x="1421" y="3180"/>
                    <a:pt x="1428" y="3166"/>
                  </a:cubicBezTo>
                  <a:cubicBezTo>
                    <a:pt x="1428" y="3163"/>
                    <a:pt x="1425" y="3140"/>
                    <a:pt x="1424" y="3138"/>
                  </a:cubicBezTo>
                  <a:lnTo>
                    <a:pt x="1424" y="3138"/>
                  </a:lnTo>
                  <a:cubicBezTo>
                    <a:pt x="1425" y="3139"/>
                    <a:pt x="1427" y="3141"/>
                    <a:pt x="1429" y="3141"/>
                  </a:cubicBezTo>
                  <a:cubicBezTo>
                    <a:pt x="1430" y="3141"/>
                    <a:pt x="1430" y="3141"/>
                    <a:pt x="1431" y="3139"/>
                  </a:cubicBezTo>
                  <a:cubicBezTo>
                    <a:pt x="1432" y="3134"/>
                    <a:pt x="1430" y="3125"/>
                    <a:pt x="1430" y="3120"/>
                  </a:cubicBezTo>
                  <a:cubicBezTo>
                    <a:pt x="1428" y="3105"/>
                    <a:pt x="1434" y="3088"/>
                    <a:pt x="1431" y="3074"/>
                  </a:cubicBezTo>
                  <a:lnTo>
                    <a:pt x="1431" y="3074"/>
                  </a:lnTo>
                  <a:cubicBezTo>
                    <a:pt x="1429" y="3082"/>
                    <a:pt x="1421" y="3089"/>
                    <a:pt x="1414" y="3089"/>
                  </a:cubicBezTo>
                  <a:cubicBezTo>
                    <a:pt x="1410" y="3089"/>
                    <a:pt x="1407" y="3087"/>
                    <a:pt x="1404" y="3084"/>
                  </a:cubicBezTo>
                  <a:cubicBezTo>
                    <a:pt x="1403" y="3077"/>
                    <a:pt x="1406" y="3075"/>
                    <a:pt x="1409" y="3075"/>
                  </a:cubicBezTo>
                  <a:cubicBezTo>
                    <a:pt x="1413" y="3075"/>
                    <a:pt x="1417" y="3078"/>
                    <a:pt x="1419" y="3078"/>
                  </a:cubicBezTo>
                  <a:cubicBezTo>
                    <a:pt x="1419" y="3078"/>
                    <a:pt x="1419" y="3078"/>
                    <a:pt x="1419" y="3078"/>
                  </a:cubicBezTo>
                  <a:cubicBezTo>
                    <a:pt x="1424" y="3078"/>
                    <a:pt x="1418" y="3060"/>
                    <a:pt x="1419" y="3054"/>
                  </a:cubicBezTo>
                  <a:cubicBezTo>
                    <a:pt x="1419" y="3047"/>
                    <a:pt x="1427" y="3036"/>
                    <a:pt x="1424" y="3033"/>
                  </a:cubicBezTo>
                  <a:cubicBezTo>
                    <a:pt x="1420" y="3029"/>
                    <a:pt x="1414" y="3028"/>
                    <a:pt x="1415" y="3019"/>
                  </a:cubicBezTo>
                  <a:cubicBezTo>
                    <a:pt x="1417" y="3006"/>
                    <a:pt x="1422" y="2996"/>
                    <a:pt x="1420" y="2981"/>
                  </a:cubicBezTo>
                  <a:lnTo>
                    <a:pt x="1420" y="2981"/>
                  </a:lnTo>
                  <a:cubicBezTo>
                    <a:pt x="1420" y="2982"/>
                    <a:pt x="1420" y="2982"/>
                    <a:pt x="1419" y="2982"/>
                  </a:cubicBezTo>
                  <a:cubicBezTo>
                    <a:pt x="1414" y="2982"/>
                    <a:pt x="1409" y="2928"/>
                    <a:pt x="1406" y="2923"/>
                  </a:cubicBezTo>
                  <a:cubicBezTo>
                    <a:pt x="1406" y="2922"/>
                    <a:pt x="1406" y="2921"/>
                    <a:pt x="1405" y="2921"/>
                  </a:cubicBezTo>
                  <a:cubicBezTo>
                    <a:pt x="1403" y="2921"/>
                    <a:pt x="1399" y="2924"/>
                    <a:pt x="1396" y="2924"/>
                  </a:cubicBezTo>
                  <a:cubicBezTo>
                    <a:pt x="1394" y="2924"/>
                    <a:pt x="1393" y="2924"/>
                    <a:pt x="1392" y="2922"/>
                  </a:cubicBezTo>
                  <a:cubicBezTo>
                    <a:pt x="1385" y="2912"/>
                    <a:pt x="1400" y="2907"/>
                    <a:pt x="1404" y="2907"/>
                  </a:cubicBezTo>
                  <a:cubicBezTo>
                    <a:pt x="1400" y="2907"/>
                    <a:pt x="1392" y="2903"/>
                    <a:pt x="1396" y="2895"/>
                  </a:cubicBezTo>
                  <a:cubicBezTo>
                    <a:pt x="1399" y="2889"/>
                    <a:pt x="1406" y="2892"/>
                    <a:pt x="1406" y="2885"/>
                  </a:cubicBezTo>
                  <a:cubicBezTo>
                    <a:pt x="1407" y="2882"/>
                    <a:pt x="1392" y="2877"/>
                    <a:pt x="1392" y="2866"/>
                  </a:cubicBezTo>
                  <a:cubicBezTo>
                    <a:pt x="1392" y="2862"/>
                    <a:pt x="1402" y="2845"/>
                    <a:pt x="1397" y="2845"/>
                  </a:cubicBezTo>
                  <a:cubicBezTo>
                    <a:pt x="1397" y="2845"/>
                    <a:pt x="1397" y="2845"/>
                    <a:pt x="1397" y="2845"/>
                  </a:cubicBezTo>
                  <a:cubicBezTo>
                    <a:pt x="1395" y="2845"/>
                    <a:pt x="1393" y="2849"/>
                    <a:pt x="1391" y="2849"/>
                  </a:cubicBezTo>
                  <a:cubicBezTo>
                    <a:pt x="1390" y="2849"/>
                    <a:pt x="1389" y="2848"/>
                    <a:pt x="1388" y="2845"/>
                  </a:cubicBezTo>
                  <a:cubicBezTo>
                    <a:pt x="1386" y="2842"/>
                    <a:pt x="1386" y="2839"/>
                    <a:pt x="1387" y="2836"/>
                  </a:cubicBezTo>
                  <a:cubicBezTo>
                    <a:pt x="1390" y="2828"/>
                    <a:pt x="1402" y="2836"/>
                    <a:pt x="1401" y="2826"/>
                  </a:cubicBezTo>
                  <a:cubicBezTo>
                    <a:pt x="1401" y="2819"/>
                    <a:pt x="1400" y="2809"/>
                    <a:pt x="1399" y="2803"/>
                  </a:cubicBezTo>
                  <a:cubicBezTo>
                    <a:pt x="1398" y="2799"/>
                    <a:pt x="1392" y="2798"/>
                    <a:pt x="1392" y="2797"/>
                  </a:cubicBezTo>
                  <a:cubicBezTo>
                    <a:pt x="1392" y="2784"/>
                    <a:pt x="1390" y="2771"/>
                    <a:pt x="1386" y="2758"/>
                  </a:cubicBezTo>
                  <a:cubicBezTo>
                    <a:pt x="1385" y="2750"/>
                    <a:pt x="1382" y="2746"/>
                    <a:pt x="1380" y="2746"/>
                  </a:cubicBezTo>
                  <a:cubicBezTo>
                    <a:pt x="1378" y="2746"/>
                    <a:pt x="1376" y="2749"/>
                    <a:pt x="1376" y="2758"/>
                  </a:cubicBezTo>
                  <a:cubicBezTo>
                    <a:pt x="1374" y="2745"/>
                    <a:pt x="1371" y="2734"/>
                    <a:pt x="1377" y="2723"/>
                  </a:cubicBezTo>
                  <a:cubicBezTo>
                    <a:pt x="1380" y="2716"/>
                    <a:pt x="1386" y="2703"/>
                    <a:pt x="1379" y="2692"/>
                  </a:cubicBezTo>
                  <a:cubicBezTo>
                    <a:pt x="1374" y="2685"/>
                    <a:pt x="1371" y="2685"/>
                    <a:pt x="1369" y="2674"/>
                  </a:cubicBezTo>
                  <a:cubicBezTo>
                    <a:pt x="1369" y="2669"/>
                    <a:pt x="1368" y="2661"/>
                    <a:pt x="1367" y="2657"/>
                  </a:cubicBezTo>
                  <a:cubicBezTo>
                    <a:pt x="1366" y="2657"/>
                    <a:pt x="1366" y="2657"/>
                    <a:pt x="1365" y="2657"/>
                  </a:cubicBezTo>
                  <a:cubicBezTo>
                    <a:pt x="1364" y="2657"/>
                    <a:pt x="1362" y="2657"/>
                    <a:pt x="1362" y="2655"/>
                  </a:cubicBezTo>
                  <a:cubicBezTo>
                    <a:pt x="1357" y="2646"/>
                    <a:pt x="1357" y="2629"/>
                    <a:pt x="1354" y="2619"/>
                  </a:cubicBezTo>
                  <a:cubicBezTo>
                    <a:pt x="1350" y="2607"/>
                    <a:pt x="1343" y="2600"/>
                    <a:pt x="1349" y="2590"/>
                  </a:cubicBezTo>
                  <a:cubicBezTo>
                    <a:pt x="1352" y="2585"/>
                    <a:pt x="1348" y="2560"/>
                    <a:pt x="1344" y="2556"/>
                  </a:cubicBezTo>
                  <a:cubicBezTo>
                    <a:pt x="1343" y="2555"/>
                    <a:pt x="1342" y="2555"/>
                    <a:pt x="1342" y="2555"/>
                  </a:cubicBezTo>
                  <a:cubicBezTo>
                    <a:pt x="1338" y="2555"/>
                    <a:pt x="1337" y="2566"/>
                    <a:pt x="1337" y="2571"/>
                  </a:cubicBezTo>
                  <a:lnTo>
                    <a:pt x="1337" y="2571"/>
                  </a:lnTo>
                  <a:cubicBezTo>
                    <a:pt x="1336" y="2564"/>
                    <a:pt x="1335" y="2556"/>
                    <a:pt x="1337" y="2549"/>
                  </a:cubicBezTo>
                  <a:cubicBezTo>
                    <a:pt x="1337" y="2542"/>
                    <a:pt x="1341" y="2537"/>
                    <a:pt x="1342" y="2529"/>
                  </a:cubicBezTo>
                  <a:cubicBezTo>
                    <a:pt x="1342" y="2515"/>
                    <a:pt x="1333" y="2512"/>
                    <a:pt x="1336" y="2499"/>
                  </a:cubicBezTo>
                  <a:cubicBezTo>
                    <a:pt x="1336" y="2493"/>
                    <a:pt x="1349" y="2476"/>
                    <a:pt x="1337" y="2475"/>
                  </a:cubicBezTo>
                  <a:cubicBezTo>
                    <a:pt x="1331" y="2474"/>
                    <a:pt x="1319" y="2473"/>
                    <a:pt x="1324" y="2458"/>
                  </a:cubicBezTo>
                  <a:cubicBezTo>
                    <a:pt x="1327" y="2449"/>
                    <a:pt x="1331" y="2448"/>
                    <a:pt x="1331" y="2436"/>
                  </a:cubicBezTo>
                  <a:cubicBezTo>
                    <a:pt x="1331" y="2433"/>
                    <a:pt x="1330" y="2405"/>
                    <a:pt x="1325" y="2405"/>
                  </a:cubicBezTo>
                  <a:cubicBezTo>
                    <a:pt x="1323" y="2405"/>
                    <a:pt x="1318" y="2409"/>
                    <a:pt x="1315" y="2409"/>
                  </a:cubicBezTo>
                  <a:cubicBezTo>
                    <a:pt x="1312" y="2409"/>
                    <a:pt x="1310" y="2407"/>
                    <a:pt x="1309" y="2400"/>
                  </a:cubicBezTo>
                  <a:cubicBezTo>
                    <a:pt x="1309" y="2389"/>
                    <a:pt x="1318" y="2395"/>
                    <a:pt x="1322" y="2391"/>
                  </a:cubicBezTo>
                  <a:cubicBezTo>
                    <a:pt x="1321" y="2391"/>
                    <a:pt x="1309" y="2381"/>
                    <a:pt x="1308" y="2380"/>
                  </a:cubicBezTo>
                  <a:cubicBezTo>
                    <a:pt x="1302" y="2373"/>
                    <a:pt x="1304" y="2371"/>
                    <a:pt x="1308" y="2366"/>
                  </a:cubicBezTo>
                  <a:cubicBezTo>
                    <a:pt x="1313" y="2359"/>
                    <a:pt x="1313" y="2331"/>
                    <a:pt x="1309" y="2323"/>
                  </a:cubicBezTo>
                  <a:cubicBezTo>
                    <a:pt x="1307" y="2320"/>
                    <a:pt x="1305" y="2318"/>
                    <a:pt x="1302" y="2318"/>
                  </a:cubicBezTo>
                  <a:cubicBezTo>
                    <a:pt x="1297" y="2318"/>
                    <a:pt x="1290" y="2323"/>
                    <a:pt x="1287" y="2323"/>
                  </a:cubicBezTo>
                  <a:cubicBezTo>
                    <a:pt x="1287" y="2323"/>
                    <a:pt x="1286" y="2323"/>
                    <a:pt x="1286" y="2322"/>
                  </a:cubicBezTo>
                  <a:cubicBezTo>
                    <a:pt x="1284" y="2314"/>
                    <a:pt x="1289" y="2312"/>
                    <a:pt x="1292" y="2307"/>
                  </a:cubicBezTo>
                  <a:cubicBezTo>
                    <a:pt x="1295" y="2301"/>
                    <a:pt x="1295" y="2292"/>
                    <a:pt x="1294" y="2284"/>
                  </a:cubicBezTo>
                  <a:cubicBezTo>
                    <a:pt x="1293" y="2273"/>
                    <a:pt x="1302" y="2249"/>
                    <a:pt x="1297" y="2242"/>
                  </a:cubicBezTo>
                  <a:cubicBezTo>
                    <a:pt x="1296" y="2238"/>
                    <a:pt x="1284" y="2233"/>
                    <a:pt x="1287" y="2228"/>
                  </a:cubicBezTo>
                  <a:cubicBezTo>
                    <a:pt x="1289" y="2224"/>
                    <a:pt x="1293" y="2223"/>
                    <a:pt x="1292" y="2215"/>
                  </a:cubicBezTo>
                  <a:cubicBezTo>
                    <a:pt x="1289" y="2198"/>
                    <a:pt x="1271" y="2193"/>
                    <a:pt x="1267" y="2178"/>
                  </a:cubicBezTo>
                  <a:cubicBezTo>
                    <a:pt x="1261" y="2160"/>
                    <a:pt x="1278" y="2149"/>
                    <a:pt x="1275" y="2136"/>
                  </a:cubicBezTo>
                  <a:cubicBezTo>
                    <a:pt x="1275" y="2135"/>
                    <a:pt x="1275" y="2134"/>
                    <a:pt x="1274" y="2134"/>
                  </a:cubicBezTo>
                  <a:cubicBezTo>
                    <a:pt x="1272" y="2134"/>
                    <a:pt x="1268" y="2139"/>
                    <a:pt x="1268" y="2141"/>
                  </a:cubicBezTo>
                  <a:lnTo>
                    <a:pt x="1268" y="2141"/>
                  </a:lnTo>
                  <a:cubicBezTo>
                    <a:pt x="1266" y="2131"/>
                    <a:pt x="1275" y="2127"/>
                    <a:pt x="1272" y="2118"/>
                  </a:cubicBezTo>
                  <a:cubicBezTo>
                    <a:pt x="1268" y="2106"/>
                    <a:pt x="1264" y="2098"/>
                    <a:pt x="1261" y="2086"/>
                  </a:cubicBezTo>
                  <a:lnTo>
                    <a:pt x="1261" y="2086"/>
                  </a:lnTo>
                  <a:cubicBezTo>
                    <a:pt x="1262" y="2087"/>
                    <a:pt x="1262" y="2088"/>
                    <a:pt x="1262" y="2088"/>
                  </a:cubicBezTo>
                  <a:cubicBezTo>
                    <a:pt x="1261" y="2088"/>
                    <a:pt x="1258" y="2077"/>
                    <a:pt x="1255" y="2074"/>
                  </a:cubicBezTo>
                  <a:cubicBezTo>
                    <a:pt x="1250" y="2068"/>
                    <a:pt x="1251" y="2063"/>
                    <a:pt x="1251" y="2057"/>
                  </a:cubicBezTo>
                  <a:cubicBezTo>
                    <a:pt x="1252" y="2044"/>
                    <a:pt x="1247" y="2028"/>
                    <a:pt x="1242" y="2017"/>
                  </a:cubicBezTo>
                  <a:cubicBezTo>
                    <a:pt x="1240" y="2013"/>
                    <a:pt x="1225" y="2000"/>
                    <a:pt x="1230" y="1998"/>
                  </a:cubicBezTo>
                  <a:cubicBezTo>
                    <a:pt x="1240" y="1994"/>
                    <a:pt x="1250" y="1993"/>
                    <a:pt x="1236" y="1977"/>
                  </a:cubicBezTo>
                  <a:cubicBezTo>
                    <a:pt x="1233" y="1973"/>
                    <a:pt x="1228" y="1968"/>
                    <a:pt x="1223" y="1963"/>
                  </a:cubicBezTo>
                  <a:lnTo>
                    <a:pt x="1223" y="1963"/>
                  </a:lnTo>
                  <a:cubicBezTo>
                    <a:pt x="1225" y="1964"/>
                    <a:pt x="1226" y="1964"/>
                    <a:pt x="1228" y="1964"/>
                  </a:cubicBezTo>
                  <a:cubicBezTo>
                    <a:pt x="1229" y="1964"/>
                    <a:pt x="1229" y="1964"/>
                    <a:pt x="1230" y="1964"/>
                  </a:cubicBezTo>
                  <a:cubicBezTo>
                    <a:pt x="1229" y="1958"/>
                    <a:pt x="1228" y="1948"/>
                    <a:pt x="1222" y="1948"/>
                  </a:cubicBezTo>
                  <a:cubicBezTo>
                    <a:pt x="1222" y="1948"/>
                    <a:pt x="1222" y="1948"/>
                    <a:pt x="1221" y="1948"/>
                  </a:cubicBezTo>
                  <a:cubicBezTo>
                    <a:pt x="1221" y="1948"/>
                    <a:pt x="1218" y="1953"/>
                    <a:pt x="1217" y="1956"/>
                  </a:cubicBezTo>
                  <a:lnTo>
                    <a:pt x="1217" y="1956"/>
                  </a:lnTo>
                  <a:cubicBezTo>
                    <a:pt x="1215" y="1951"/>
                    <a:pt x="1213" y="1945"/>
                    <a:pt x="1215" y="1939"/>
                  </a:cubicBezTo>
                  <a:cubicBezTo>
                    <a:pt x="1218" y="1929"/>
                    <a:pt x="1224" y="1921"/>
                    <a:pt x="1223" y="1909"/>
                  </a:cubicBezTo>
                  <a:cubicBezTo>
                    <a:pt x="1222" y="1898"/>
                    <a:pt x="1217" y="1898"/>
                    <a:pt x="1214" y="1890"/>
                  </a:cubicBezTo>
                  <a:cubicBezTo>
                    <a:pt x="1213" y="1882"/>
                    <a:pt x="1220" y="1874"/>
                    <a:pt x="1218" y="1865"/>
                  </a:cubicBezTo>
                  <a:cubicBezTo>
                    <a:pt x="1217" y="1863"/>
                    <a:pt x="1211" y="1863"/>
                    <a:pt x="1210" y="1861"/>
                  </a:cubicBezTo>
                  <a:cubicBezTo>
                    <a:pt x="1199" y="1849"/>
                    <a:pt x="1214" y="1835"/>
                    <a:pt x="1212" y="1824"/>
                  </a:cubicBezTo>
                  <a:lnTo>
                    <a:pt x="1212" y="1824"/>
                  </a:lnTo>
                  <a:cubicBezTo>
                    <a:pt x="1212" y="1827"/>
                    <a:pt x="1207" y="1830"/>
                    <a:pt x="1202" y="1830"/>
                  </a:cubicBezTo>
                  <a:cubicBezTo>
                    <a:pt x="1197" y="1830"/>
                    <a:pt x="1192" y="1827"/>
                    <a:pt x="1195" y="1815"/>
                  </a:cubicBezTo>
                  <a:cubicBezTo>
                    <a:pt x="1198" y="1802"/>
                    <a:pt x="1199" y="1806"/>
                    <a:pt x="1195" y="1790"/>
                  </a:cubicBezTo>
                  <a:cubicBezTo>
                    <a:pt x="1195" y="1782"/>
                    <a:pt x="1197" y="1781"/>
                    <a:pt x="1202" y="1780"/>
                  </a:cubicBezTo>
                  <a:lnTo>
                    <a:pt x="1202" y="1780"/>
                  </a:lnTo>
                  <a:cubicBezTo>
                    <a:pt x="1202" y="1780"/>
                    <a:pt x="1201" y="1780"/>
                    <a:pt x="1200" y="1780"/>
                  </a:cubicBezTo>
                  <a:cubicBezTo>
                    <a:pt x="1188" y="1780"/>
                    <a:pt x="1189" y="1743"/>
                    <a:pt x="1177" y="1743"/>
                  </a:cubicBezTo>
                  <a:cubicBezTo>
                    <a:pt x="1177" y="1743"/>
                    <a:pt x="1176" y="1743"/>
                    <a:pt x="1176" y="1743"/>
                  </a:cubicBezTo>
                  <a:lnTo>
                    <a:pt x="1176" y="1743"/>
                  </a:lnTo>
                  <a:cubicBezTo>
                    <a:pt x="1184" y="1741"/>
                    <a:pt x="1175" y="1712"/>
                    <a:pt x="1172" y="1705"/>
                  </a:cubicBezTo>
                  <a:cubicBezTo>
                    <a:pt x="1171" y="1698"/>
                    <a:pt x="1168" y="1691"/>
                    <a:pt x="1165" y="1685"/>
                  </a:cubicBezTo>
                  <a:cubicBezTo>
                    <a:pt x="1165" y="1685"/>
                    <a:pt x="1154" y="1680"/>
                    <a:pt x="1154" y="1679"/>
                  </a:cubicBezTo>
                  <a:cubicBezTo>
                    <a:pt x="1158" y="1675"/>
                    <a:pt x="1169" y="1675"/>
                    <a:pt x="1173" y="1674"/>
                  </a:cubicBezTo>
                  <a:cubicBezTo>
                    <a:pt x="1168" y="1669"/>
                    <a:pt x="1164" y="1661"/>
                    <a:pt x="1157" y="1661"/>
                  </a:cubicBezTo>
                  <a:cubicBezTo>
                    <a:pt x="1156" y="1661"/>
                    <a:pt x="1155" y="1661"/>
                    <a:pt x="1154" y="1661"/>
                  </a:cubicBezTo>
                  <a:cubicBezTo>
                    <a:pt x="1148" y="1661"/>
                    <a:pt x="1141" y="1660"/>
                    <a:pt x="1137" y="1648"/>
                  </a:cubicBezTo>
                  <a:cubicBezTo>
                    <a:pt x="1141" y="1647"/>
                    <a:pt x="1156" y="1649"/>
                    <a:pt x="1157" y="1644"/>
                  </a:cubicBezTo>
                  <a:cubicBezTo>
                    <a:pt x="1158" y="1637"/>
                    <a:pt x="1147" y="1630"/>
                    <a:pt x="1144" y="1629"/>
                  </a:cubicBezTo>
                  <a:cubicBezTo>
                    <a:pt x="1142" y="1623"/>
                    <a:pt x="1141" y="1616"/>
                    <a:pt x="1141" y="1610"/>
                  </a:cubicBezTo>
                  <a:cubicBezTo>
                    <a:pt x="1142" y="1606"/>
                    <a:pt x="1146" y="1599"/>
                    <a:pt x="1144" y="1595"/>
                  </a:cubicBezTo>
                  <a:cubicBezTo>
                    <a:pt x="1142" y="1586"/>
                    <a:pt x="1129" y="1588"/>
                    <a:pt x="1129" y="1582"/>
                  </a:cubicBezTo>
                  <a:cubicBezTo>
                    <a:pt x="1129" y="1581"/>
                    <a:pt x="1132" y="1575"/>
                    <a:pt x="1132" y="1573"/>
                  </a:cubicBezTo>
                  <a:cubicBezTo>
                    <a:pt x="1132" y="1568"/>
                    <a:pt x="1131" y="1563"/>
                    <a:pt x="1130" y="1559"/>
                  </a:cubicBezTo>
                  <a:cubicBezTo>
                    <a:pt x="1128" y="1547"/>
                    <a:pt x="1122" y="1540"/>
                    <a:pt x="1117" y="1528"/>
                  </a:cubicBezTo>
                  <a:cubicBezTo>
                    <a:pt x="1115" y="1519"/>
                    <a:pt x="1120" y="1513"/>
                    <a:pt x="1116" y="1506"/>
                  </a:cubicBezTo>
                  <a:cubicBezTo>
                    <a:pt x="1113" y="1502"/>
                    <a:pt x="1110" y="1500"/>
                    <a:pt x="1107" y="1500"/>
                  </a:cubicBezTo>
                  <a:cubicBezTo>
                    <a:pt x="1106" y="1500"/>
                    <a:pt x="1106" y="1500"/>
                    <a:pt x="1105" y="1500"/>
                  </a:cubicBezTo>
                  <a:cubicBezTo>
                    <a:pt x="1115" y="1498"/>
                    <a:pt x="1119" y="1497"/>
                    <a:pt x="1115" y="1480"/>
                  </a:cubicBezTo>
                  <a:lnTo>
                    <a:pt x="1115" y="1480"/>
                  </a:lnTo>
                  <a:cubicBezTo>
                    <a:pt x="1114" y="1481"/>
                    <a:pt x="1111" y="1481"/>
                    <a:pt x="1109" y="1482"/>
                  </a:cubicBezTo>
                  <a:lnTo>
                    <a:pt x="1109" y="1482"/>
                  </a:lnTo>
                  <a:cubicBezTo>
                    <a:pt x="1107" y="1471"/>
                    <a:pt x="1101" y="1436"/>
                    <a:pt x="1094" y="1430"/>
                  </a:cubicBezTo>
                  <a:cubicBezTo>
                    <a:pt x="1093" y="1430"/>
                    <a:pt x="1088" y="1436"/>
                    <a:pt x="1084" y="1436"/>
                  </a:cubicBezTo>
                  <a:cubicBezTo>
                    <a:pt x="1083" y="1436"/>
                    <a:pt x="1082" y="1435"/>
                    <a:pt x="1082" y="1433"/>
                  </a:cubicBezTo>
                  <a:cubicBezTo>
                    <a:pt x="1081" y="1426"/>
                    <a:pt x="1085" y="1416"/>
                    <a:pt x="1085" y="1408"/>
                  </a:cubicBezTo>
                  <a:cubicBezTo>
                    <a:pt x="1084" y="1388"/>
                    <a:pt x="1079" y="1365"/>
                    <a:pt x="1072" y="1346"/>
                  </a:cubicBezTo>
                  <a:cubicBezTo>
                    <a:pt x="1068" y="1335"/>
                    <a:pt x="1060" y="1330"/>
                    <a:pt x="1056" y="1319"/>
                  </a:cubicBezTo>
                  <a:cubicBezTo>
                    <a:pt x="1049" y="1303"/>
                    <a:pt x="1047" y="1305"/>
                    <a:pt x="1036" y="1301"/>
                  </a:cubicBezTo>
                  <a:lnTo>
                    <a:pt x="1036" y="1301"/>
                  </a:lnTo>
                  <a:cubicBezTo>
                    <a:pt x="1036" y="1301"/>
                    <a:pt x="1036" y="1301"/>
                    <a:pt x="1036" y="1301"/>
                  </a:cubicBezTo>
                  <a:cubicBezTo>
                    <a:pt x="1040" y="1301"/>
                    <a:pt x="1050" y="1271"/>
                    <a:pt x="1040" y="1271"/>
                  </a:cubicBezTo>
                  <a:cubicBezTo>
                    <a:pt x="1040" y="1271"/>
                    <a:pt x="1039" y="1271"/>
                    <a:pt x="1039" y="1271"/>
                  </a:cubicBezTo>
                  <a:cubicBezTo>
                    <a:pt x="1033" y="1271"/>
                    <a:pt x="1031" y="1299"/>
                    <a:pt x="1025" y="1299"/>
                  </a:cubicBezTo>
                  <a:cubicBezTo>
                    <a:pt x="1024" y="1299"/>
                    <a:pt x="1024" y="1299"/>
                    <a:pt x="1024" y="1299"/>
                  </a:cubicBezTo>
                  <a:cubicBezTo>
                    <a:pt x="1024" y="1299"/>
                    <a:pt x="1027" y="1275"/>
                    <a:pt x="1027" y="1273"/>
                  </a:cubicBezTo>
                  <a:cubicBezTo>
                    <a:pt x="1031" y="1264"/>
                    <a:pt x="1034" y="1249"/>
                    <a:pt x="1042" y="1246"/>
                  </a:cubicBezTo>
                  <a:lnTo>
                    <a:pt x="1042" y="1246"/>
                  </a:lnTo>
                  <a:cubicBezTo>
                    <a:pt x="1041" y="1247"/>
                    <a:pt x="1040" y="1247"/>
                    <a:pt x="1039" y="1247"/>
                  </a:cubicBezTo>
                  <a:cubicBezTo>
                    <a:pt x="1029" y="1247"/>
                    <a:pt x="1027" y="1226"/>
                    <a:pt x="1018" y="1219"/>
                  </a:cubicBezTo>
                  <a:cubicBezTo>
                    <a:pt x="1013" y="1204"/>
                    <a:pt x="1015" y="1204"/>
                    <a:pt x="1023" y="1203"/>
                  </a:cubicBezTo>
                  <a:cubicBezTo>
                    <a:pt x="1031" y="1203"/>
                    <a:pt x="1025" y="1191"/>
                    <a:pt x="1029" y="1190"/>
                  </a:cubicBezTo>
                  <a:lnTo>
                    <a:pt x="1029" y="1190"/>
                  </a:lnTo>
                  <a:lnTo>
                    <a:pt x="1006" y="1196"/>
                  </a:lnTo>
                  <a:cubicBezTo>
                    <a:pt x="1001" y="1182"/>
                    <a:pt x="1019" y="1172"/>
                    <a:pt x="1017" y="1171"/>
                  </a:cubicBezTo>
                  <a:cubicBezTo>
                    <a:pt x="1011" y="1163"/>
                    <a:pt x="993" y="1154"/>
                    <a:pt x="997" y="1140"/>
                  </a:cubicBezTo>
                  <a:cubicBezTo>
                    <a:pt x="1000" y="1130"/>
                    <a:pt x="998" y="1092"/>
                    <a:pt x="983" y="1089"/>
                  </a:cubicBezTo>
                  <a:cubicBezTo>
                    <a:pt x="977" y="1087"/>
                    <a:pt x="975" y="1065"/>
                    <a:pt x="967" y="1059"/>
                  </a:cubicBezTo>
                  <a:cubicBezTo>
                    <a:pt x="951" y="1051"/>
                    <a:pt x="970" y="1043"/>
                    <a:pt x="968" y="1034"/>
                  </a:cubicBezTo>
                  <a:cubicBezTo>
                    <a:pt x="966" y="1023"/>
                    <a:pt x="957" y="1022"/>
                    <a:pt x="953" y="1012"/>
                  </a:cubicBezTo>
                  <a:cubicBezTo>
                    <a:pt x="951" y="1004"/>
                    <a:pt x="952" y="1002"/>
                    <a:pt x="955" y="1002"/>
                  </a:cubicBezTo>
                  <a:cubicBezTo>
                    <a:pt x="956" y="1002"/>
                    <a:pt x="958" y="1003"/>
                    <a:pt x="959" y="1003"/>
                  </a:cubicBezTo>
                  <a:cubicBezTo>
                    <a:pt x="965" y="1002"/>
                    <a:pt x="954" y="988"/>
                    <a:pt x="952" y="987"/>
                  </a:cubicBezTo>
                  <a:cubicBezTo>
                    <a:pt x="947" y="982"/>
                    <a:pt x="949" y="979"/>
                    <a:pt x="948" y="975"/>
                  </a:cubicBezTo>
                  <a:cubicBezTo>
                    <a:pt x="948" y="971"/>
                    <a:pt x="946" y="970"/>
                    <a:pt x="943" y="970"/>
                  </a:cubicBezTo>
                  <a:cubicBezTo>
                    <a:pt x="939" y="970"/>
                    <a:pt x="934" y="973"/>
                    <a:pt x="931" y="973"/>
                  </a:cubicBezTo>
                  <a:cubicBezTo>
                    <a:pt x="928" y="973"/>
                    <a:pt x="928" y="970"/>
                    <a:pt x="932" y="962"/>
                  </a:cubicBezTo>
                  <a:cubicBezTo>
                    <a:pt x="939" y="950"/>
                    <a:pt x="932" y="934"/>
                    <a:pt x="921" y="926"/>
                  </a:cubicBezTo>
                  <a:cubicBezTo>
                    <a:pt x="909" y="918"/>
                    <a:pt x="903" y="911"/>
                    <a:pt x="914" y="898"/>
                  </a:cubicBezTo>
                  <a:cubicBezTo>
                    <a:pt x="921" y="890"/>
                    <a:pt x="893" y="868"/>
                    <a:pt x="899" y="858"/>
                  </a:cubicBezTo>
                  <a:lnTo>
                    <a:pt x="899" y="858"/>
                  </a:lnTo>
                  <a:cubicBezTo>
                    <a:pt x="899" y="859"/>
                    <a:pt x="898" y="860"/>
                    <a:pt x="897" y="860"/>
                  </a:cubicBezTo>
                  <a:cubicBezTo>
                    <a:pt x="888" y="860"/>
                    <a:pt x="867" y="838"/>
                    <a:pt x="877" y="838"/>
                  </a:cubicBezTo>
                  <a:cubicBezTo>
                    <a:pt x="878" y="838"/>
                    <a:pt x="880" y="838"/>
                    <a:pt x="882" y="838"/>
                  </a:cubicBezTo>
                  <a:cubicBezTo>
                    <a:pt x="898" y="832"/>
                    <a:pt x="878" y="820"/>
                    <a:pt x="872" y="809"/>
                  </a:cubicBezTo>
                  <a:cubicBezTo>
                    <a:pt x="869" y="802"/>
                    <a:pt x="863" y="792"/>
                    <a:pt x="863" y="785"/>
                  </a:cubicBezTo>
                  <a:cubicBezTo>
                    <a:pt x="863" y="780"/>
                    <a:pt x="867" y="782"/>
                    <a:pt x="865" y="776"/>
                  </a:cubicBezTo>
                  <a:cubicBezTo>
                    <a:pt x="862" y="767"/>
                    <a:pt x="850" y="745"/>
                    <a:pt x="843" y="745"/>
                  </a:cubicBezTo>
                  <a:cubicBezTo>
                    <a:pt x="843" y="745"/>
                    <a:pt x="842" y="746"/>
                    <a:pt x="842" y="746"/>
                  </a:cubicBezTo>
                  <a:lnTo>
                    <a:pt x="842" y="746"/>
                  </a:lnTo>
                  <a:cubicBezTo>
                    <a:pt x="848" y="743"/>
                    <a:pt x="854" y="742"/>
                    <a:pt x="849" y="730"/>
                  </a:cubicBezTo>
                  <a:cubicBezTo>
                    <a:pt x="847" y="723"/>
                    <a:pt x="833" y="716"/>
                    <a:pt x="838" y="710"/>
                  </a:cubicBezTo>
                  <a:lnTo>
                    <a:pt x="838" y="710"/>
                  </a:lnTo>
                  <a:cubicBezTo>
                    <a:pt x="838" y="710"/>
                    <a:pt x="838" y="710"/>
                    <a:pt x="838" y="710"/>
                  </a:cubicBezTo>
                  <a:cubicBezTo>
                    <a:pt x="837" y="710"/>
                    <a:pt x="833" y="704"/>
                    <a:pt x="830" y="704"/>
                  </a:cubicBezTo>
                  <a:cubicBezTo>
                    <a:pt x="830" y="704"/>
                    <a:pt x="829" y="704"/>
                    <a:pt x="829" y="704"/>
                  </a:cubicBezTo>
                  <a:cubicBezTo>
                    <a:pt x="827" y="704"/>
                    <a:pt x="827" y="698"/>
                    <a:pt x="827" y="695"/>
                  </a:cubicBezTo>
                  <a:cubicBezTo>
                    <a:pt x="826" y="683"/>
                    <a:pt x="824" y="667"/>
                    <a:pt x="814" y="667"/>
                  </a:cubicBezTo>
                  <a:cubicBezTo>
                    <a:pt x="812" y="667"/>
                    <a:pt x="810" y="667"/>
                    <a:pt x="807" y="668"/>
                  </a:cubicBezTo>
                  <a:cubicBezTo>
                    <a:pt x="811" y="666"/>
                    <a:pt x="823" y="661"/>
                    <a:pt x="814" y="655"/>
                  </a:cubicBezTo>
                  <a:cubicBezTo>
                    <a:pt x="806" y="649"/>
                    <a:pt x="805" y="652"/>
                    <a:pt x="800" y="640"/>
                  </a:cubicBezTo>
                  <a:lnTo>
                    <a:pt x="800" y="640"/>
                  </a:lnTo>
                  <a:cubicBezTo>
                    <a:pt x="801" y="642"/>
                    <a:pt x="802" y="643"/>
                    <a:pt x="804" y="643"/>
                  </a:cubicBezTo>
                  <a:cubicBezTo>
                    <a:pt x="808" y="643"/>
                    <a:pt x="812" y="638"/>
                    <a:pt x="809" y="631"/>
                  </a:cubicBezTo>
                  <a:cubicBezTo>
                    <a:pt x="807" y="624"/>
                    <a:pt x="801" y="617"/>
                    <a:pt x="797" y="610"/>
                  </a:cubicBezTo>
                  <a:cubicBezTo>
                    <a:pt x="790" y="601"/>
                    <a:pt x="787" y="598"/>
                    <a:pt x="782" y="598"/>
                  </a:cubicBezTo>
                  <a:cubicBezTo>
                    <a:pt x="780" y="598"/>
                    <a:pt x="778" y="599"/>
                    <a:pt x="774" y="600"/>
                  </a:cubicBezTo>
                  <a:cubicBezTo>
                    <a:pt x="767" y="586"/>
                    <a:pt x="771" y="588"/>
                    <a:pt x="775" y="581"/>
                  </a:cubicBezTo>
                  <a:cubicBezTo>
                    <a:pt x="775" y="581"/>
                    <a:pt x="765" y="578"/>
                    <a:pt x="761" y="578"/>
                  </a:cubicBezTo>
                  <a:cubicBezTo>
                    <a:pt x="761" y="578"/>
                    <a:pt x="761" y="578"/>
                    <a:pt x="760" y="578"/>
                  </a:cubicBezTo>
                  <a:cubicBezTo>
                    <a:pt x="769" y="575"/>
                    <a:pt x="774" y="568"/>
                    <a:pt x="780" y="560"/>
                  </a:cubicBezTo>
                  <a:cubicBezTo>
                    <a:pt x="772" y="555"/>
                    <a:pt x="765" y="551"/>
                    <a:pt x="757" y="548"/>
                  </a:cubicBezTo>
                  <a:cubicBezTo>
                    <a:pt x="743" y="542"/>
                    <a:pt x="739" y="525"/>
                    <a:pt x="736" y="511"/>
                  </a:cubicBezTo>
                  <a:cubicBezTo>
                    <a:pt x="733" y="503"/>
                    <a:pt x="727" y="478"/>
                    <a:pt x="719" y="478"/>
                  </a:cubicBezTo>
                  <a:cubicBezTo>
                    <a:pt x="718" y="478"/>
                    <a:pt x="718" y="478"/>
                    <a:pt x="717" y="478"/>
                  </a:cubicBezTo>
                  <a:cubicBezTo>
                    <a:pt x="710" y="480"/>
                    <a:pt x="703" y="485"/>
                    <a:pt x="696" y="487"/>
                  </a:cubicBezTo>
                  <a:cubicBezTo>
                    <a:pt x="690" y="477"/>
                    <a:pt x="705" y="474"/>
                    <a:pt x="710" y="472"/>
                  </a:cubicBezTo>
                  <a:lnTo>
                    <a:pt x="710" y="472"/>
                  </a:lnTo>
                  <a:cubicBezTo>
                    <a:pt x="709" y="472"/>
                    <a:pt x="709" y="472"/>
                    <a:pt x="709" y="472"/>
                  </a:cubicBezTo>
                  <a:cubicBezTo>
                    <a:pt x="704" y="472"/>
                    <a:pt x="706" y="455"/>
                    <a:pt x="711" y="452"/>
                  </a:cubicBezTo>
                  <a:cubicBezTo>
                    <a:pt x="714" y="451"/>
                    <a:pt x="721" y="448"/>
                    <a:pt x="717" y="440"/>
                  </a:cubicBezTo>
                  <a:lnTo>
                    <a:pt x="717" y="440"/>
                  </a:lnTo>
                  <a:lnTo>
                    <a:pt x="695" y="451"/>
                  </a:lnTo>
                  <a:cubicBezTo>
                    <a:pt x="707" y="445"/>
                    <a:pt x="685" y="404"/>
                    <a:pt x="679" y="393"/>
                  </a:cubicBezTo>
                  <a:lnTo>
                    <a:pt x="679" y="393"/>
                  </a:lnTo>
                  <a:cubicBezTo>
                    <a:pt x="683" y="401"/>
                    <a:pt x="676" y="404"/>
                    <a:pt x="673" y="405"/>
                  </a:cubicBezTo>
                  <a:cubicBezTo>
                    <a:pt x="666" y="390"/>
                    <a:pt x="681" y="373"/>
                    <a:pt x="662" y="363"/>
                  </a:cubicBezTo>
                  <a:cubicBezTo>
                    <a:pt x="660" y="363"/>
                    <a:pt x="642" y="356"/>
                    <a:pt x="648" y="349"/>
                  </a:cubicBezTo>
                  <a:cubicBezTo>
                    <a:pt x="648" y="349"/>
                    <a:pt x="650" y="349"/>
                    <a:pt x="651" y="349"/>
                  </a:cubicBezTo>
                  <a:cubicBezTo>
                    <a:pt x="653" y="349"/>
                    <a:pt x="655" y="349"/>
                    <a:pt x="657" y="349"/>
                  </a:cubicBezTo>
                  <a:cubicBezTo>
                    <a:pt x="661" y="349"/>
                    <a:pt x="664" y="348"/>
                    <a:pt x="661" y="342"/>
                  </a:cubicBezTo>
                  <a:cubicBezTo>
                    <a:pt x="653" y="331"/>
                    <a:pt x="645" y="331"/>
                    <a:pt x="639" y="315"/>
                  </a:cubicBezTo>
                  <a:cubicBezTo>
                    <a:pt x="635" y="303"/>
                    <a:pt x="633" y="293"/>
                    <a:pt x="627" y="281"/>
                  </a:cubicBezTo>
                  <a:cubicBezTo>
                    <a:pt x="623" y="274"/>
                    <a:pt x="616" y="270"/>
                    <a:pt x="612" y="270"/>
                  </a:cubicBezTo>
                  <a:cubicBezTo>
                    <a:pt x="608" y="270"/>
                    <a:pt x="607" y="274"/>
                    <a:pt x="611" y="281"/>
                  </a:cubicBezTo>
                  <a:cubicBezTo>
                    <a:pt x="607" y="274"/>
                    <a:pt x="602" y="266"/>
                    <a:pt x="599" y="258"/>
                  </a:cubicBezTo>
                  <a:cubicBezTo>
                    <a:pt x="596" y="250"/>
                    <a:pt x="598" y="245"/>
                    <a:pt x="597" y="238"/>
                  </a:cubicBezTo>
                  <a:cubicBezTo>
                    <a:pt x="597" y="233"/>
                    <a:pt x="593" y="230"/>
                    <a:pt x="590" y="226"/>
                  </a:cubicBezTo>
                  <a:cubicBezTo>
                    <a:pt x="587" y="224"/>
                    <a:pt x="585" y="223"/>
                    <a:pt x="583" y="223"/>
                  </a:cubicBezTo>
                  <a:cubicBezTo>
                    <a:pt x="580" y="223"/>
                    <a:pt x="579" y="226"/>
                    <a:pt x="575" y="228"/>
                  </a:cubicBezTo>
                  <a:cubicBezTo>
                    <a:pt x="581" y="231"/>
                    <a:pt x="581" y="235"/>
                    <a:pt x="578" y="235"/>
                  </a:cubicBezTo>
                  <a:cubicBezTo>
                    <a:pt x="577" y="235"/>
                    <a:pt x="576" y="235"/>
                    <a:pt x="575" y="234"/>
                  </a:cubicBezTo>
                  <a:cubicBezTo>
                    <a:pt x="570" y="232"/>
                    <a:pt x="563" y="226"/>
                    <a:pt x="560" y="220"/>
                  </a:cubicBezTo>
                  <a:cubicBezTo>
                    <a:pt x="556" y="207"/>
                    <a:pt x="581" y="219"/>
                    <a:pt x="573" y="206"/>
                  </a:cubicBezTo>
                  <a:cubicBezTo>
                    <a:pt x="570" y="200"/>
                    <a:pt x="551" y="180"/>
                    <a:pt x="545" y="180"/>
                  </a:cubicBezTo>
                  <a:cubicBezTo>
                    <a:pt x="544" y="180"/>
                    <a:pt x="543" y="181"/>
                    <a:pt x="543" y="184"/>
                  </a:cubicBezTo>
                  <a:cubicBezTo>
                    <a:pt x="543" y="191"/>
                    <a:pt x="543" y="196"/>
                    <a:pt x="539" y="196"/>
                  </a:cubicBezTo>
                  <a:cubicBezTo>
                    <a:pt x="538" y="196"/>
                    <a:pt x="536" y="195"/>
                    <a:pt x="533" y="194"/>
                  </a:cubicBezTo>
                  <a:cubicBezTo>
                    <a:pt x="527" y="191"/>
                    <a:pt x="519" y="184"/>
                    <a:pt x="519" y="177"/>
                  </a:cubicBezTo>
                  <a:cubicBezTo>
                    <a:pt x="518" y="164"/>
                    <a:pt x="545" y="164"/>
                    <a:pt x="544" y="160"/>
                  </a:cubicBezTo>
                  <a:cubicBezTo>
                    <a:pt x="541" y="153"/>
                    <a:pt x="533" y="145"/>
                    <a:pt x="527" y="142"/>
                  </a:cubicBezTo>
                  <a:cubicBezTo>
                    <a:pt x="526" y="141"/>
                    <a:pt x="524" y="140"/>
                    <a:pt x="523" y="140"/>
                  </a:cubicBezTo>
                  <a:cubicBezTo>
                    <a:pt x="520" y="140"/>
                    <a:pt x="518" y="143"/>
                    <a:pt x="515" y="143"/>
                  </a:cubicBezTo>
                  <a:cubicBezTo>
                    <a:pt x="514" y="143"/>
                    <a:pt x="513" y="143"/>
                    <a:pt x="511" y="143"/>
                  </a:cubicBezTo>
                  <a:cubicBezTo>
                    <a:pt x="497" y="136"/>
                    <a:pt x="518" y="123"/>
                    <a:pt x="506" y="116"/>
                  </a:cubicBezTo>
                  <a:cubicBezTo>
                    <a:pt x="501" y="114"/>
                    <a:pt x="496" y="113"/>
                    <a:pt x="492" y="113"/>
                  </a:cubicBezTo>
                  <a:cubicBezTo>
                    <a:pt x="488" y="113"/>
                    <a:pt x="484" y="114"/>
                    <a:pt x="480" y="117"/>
                  </a:cubicBezTo>
                  <a:lnTo>
                    <a:pt x="480" y="117"/>
                  </a:lnTo>
                  <a:cubicBezTo>
                    <a:pt x="485" y="113"/>
                    <a:pt x="491" y="110"/>
                    <a:pt x="491" y="103"/>
                  </a:cubicBezTo>
                  <a:cubicBezTo>
                    <a:pt x="491" y="94"/>
                    <a:pt x="486" y="76"/>
                    <a:pt x="474" y="70"/>
                  </a:cubicBezTo>
                  <a:cubicBezTo>
                    <a:pt x="474" y="70"/>
                    <a:pt x="473" y="70"/>
                    <a:pt x="473" y="70"/>
                  </a:cubicBezTo>
                  <a:lnTo>
                    <a:pt x="473" y="70"/>
                  </a:lnTo>
                  <a:cubicBezTo>
                    <a:pt x="471" y="70"/>
                    <a:pt x="473" y="78"/>
                    <a:pt x="469" y="78"/>
                  </a:cubicBezTo>
                  <a:cubicBezTo>
                    <a:pt x="468" y="78"/>
                    <a:pt x="467" y="78"/>
                    <a:pt x="466" y="78"/>
                  </a:cubicBezTo>
                  <a:cubicBezTo>
                    <a:pt x="459" y="75"/>
                    <a:pt x="452" y="68"/>
                    <a:pt x="447" y="62"/>
                  </a:cubicBezTo>
                  <a:cubicBezTo>
                    <a:pt x="441" y="56"/>
                    <a:pt x="440" y="46"/>
                    <a:pt x="433" y="42"/>
                  </a:cubicBezTo>
                  <a:cubicBezTo>
                    <a:pt x="430" y="40"/>
                    <a:pt x="427" y="40"/>
                    <a:pt x="424" y="40"/>
                  </a:cubicBezTo>
                  <a:cubicBezTo>
                    <a:pt x="421" y="40"/>
                    <a:pt x="419" y="41"/>
                    <a:pt x="416" y="41"/>
                  </a:cubicBezTo>
                  <a:cubicBezTo>
                    <a:pt x="413" y="41"/>
                    <a:pt x="410" y="40"/>
                    <a:pt x="407" y="36"/>
                  </a:cubicBezTo>
                  <a:cubicBezTo>
                    <a:pt x="402" y="31"/>
                    <a:pt x="408" y="19"/>
                    <a:pt x="396" y="18"/>
                  </a:cubicBezTo>
                  <a:cubicBezTo>
                    <a:pt x="387" y="18"/>
                    <a:pt x="383" y="26"/>
                    <a:pt x="374" y="26"/>
                  </a:cubicBezTo>
                  <a:cubicBezTo>
                    <a:pt x="371" y="26"/>
                    <a:pt x="368" y="25"/>
                    <a:pt x="364" y="23"/>
                  </a:cubicBezTo>
                  <a:lnTo>
                    <a:pt x="366" y="17"/>
                  </a:lnTo>
                  <a:cubicBezTo>
                    <a:pt x="366" y="14"/>
                    <a:pt x="367" y="13"/>
                    <a:pt x="370" y="13"/>
                  </a:cubicBezTo>
                  <a:cubicBezTo>
                    <a:pt x="370" y="13"/>
                    <a:pt x="371" y="13"/>
                    <a:pt x="373" y="13"/>
                  </a:cubicBezTo>
                  <a:cubicBezTo>
                    <a:pt x="375" y="12"/>
                    <a:pt x="342" y="8"/>
                    <a:pt x="339" y="8"/>
                  </a:cubicBezTo>
                  <a:cubicBezTo>
                    <a:pt x="329" y="6"/>
                    <a:pt x="325" y="0"/>
                    <a:pt x="317" y="0"/>
                  </a:cubicBezTo>
                  <a:close/>
                </a:path>
              </a:pathLst>
            </a:custGeom>
            <a:solidFill>
              <a:srgbClr val="ED89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7"/>
            <p:cNvSpPr/>
            <p:nvPr/>
          </p:nvSpPr>
          <p:spPr>
            <a:xfrm>
              <a:off x="7858411" y="3396144"/>
              <a:ext cx="223445" cy="626857"/>
            </a:xfrm>
            <a:custGeom>
              <a:rect b="b" l="l" r="r" t="t"/>
              <a:pathLst>
                <a:path extrusionOk="0" h="4598" w="1639">
                  <a:moveTo>
                    <a:pt x="332" y="204"/>
                  </a:moveTo>
                  <a:cubicBezTo>
                    <a:pt x="398" y="204"/>
                    <a:pt x="465" y="291"/>
                    <a:pt x="511" y="367"/>
                  </a:cubicBezTo>
                  <a:cubicBezTo>
                    <a:pt x="1130" y="1380"/>
                    <a:pt x="1420" y="3131"/>
                    <a:pt x="1394" y="4381"/>
                  </a:cubicBezTo>
                  <a:lnTo>
                    <a:pt x="1233" y="4390"/>
                  </a:lnTo>
                  <a:cubicBezTo>
                    <a:pt x="847" y="3498"/>
                    <a:pt x="231" y="1867"/>
                    <a:pt x="209" y="500"/>
                  </a:cubicBezTo>
                  <a:cubicBezTo>
                    <a:pt x="207" y="365"/>
                    <a:pt x="242" y="215"/>
                    <a:pt x="323" y="204"/>
                  </a:cubicBezTo>
                  <a:close/>
                  <a:moveTo>
                    <a:pt x="333" y="0"/>
                  </a:moveTo>
                  <a:cubicBezTo>
                    <a:pt x="321" y="0"/>
                    <a:pt x="310" y="1"/>
                    <a:pt x="298" y="2"/>
                  </a:cubicBezTo>
                  <a:cubicBezTo>
                    <a:pt x="113" y="24"/>
                    <a:pt x="1" y="217"/>
                    <a:pt x="5" y="504"/>
                  </a:cubicBezTo>
                  <a:cubicBezTo>
                    <a:pt x="29" y="1939"/>
                    <a:pt x="685" y="3647"/>
                    <a:pt x="1075" y="4537"/>
                  </a:cubicBezTo>
                  <a:cubicBezTo>
                    <a:pt x="1090" y="4574"/>
                    <a:pt x="1127" y="4598"/>
                    <a:pt x="1168" y="4598"/>
                  </a:cubicBezTo>
                  <a:lnTo>
                    <a:pt x="1173" y="4598"/>
                  </a:lnTo>
                  <a:lnTo>
                    <a:pt x="1499" y="4579"/>
                  </a:lnTo>
                  <a:cubicBezTo>
                    <a:pt x="1552" y="4577"/>
                    <a:pt x="1593" y="4534"/>
                    <a:pt x="1595" y="4481"/>
                  </a:cubicBezTo>
                  <a:cubicBezTo>
                    <a:pt x="1639" y="3196"/>
                    <a:pt x="1340" y="1334"/>
                    <a:pt x="685" y="260"/>
                  </a:cubicBezTo>
                  <a:cubicBezTo>
                    <a:pt x="579" y="87"/>
                    <a:pt x="462" y="0"/>
                    <a:pt x="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
            <p:cNvSpPr/>
            <p:nvPr/>
          </p:nvSpPr>
          <p:spPr>
            <a:xfrm>
              <a:off x="7883769" y="3422048"/>
              <a:ext cx="171367" cy="573142"/>
            </a:xfrm>
            <a:custGeom>
              <a:rect b="b" l="l" r="r" t="t"/>
              <a:pathLst>
                <a:path extrusionOk="0" h="4204" w="1257">
                  <a:moveTo>
                    <a:pt x="321" y="183"/>
                  </a:moveTo>
                  <a:cubicBezTo>
                    <a:pt x="323" y="183"/>
                    <a:pt x="325" y="184"/>
                    <a:pt x="326" y="187"/>
                  </a:cubicBezTo>
                  <a:cubicBezTo>
                    <a:pt x="330" y="193"/>
                    <a:pt x="332" y="201"/>
                    <a:pt x="326" y="201"/>
                  </a:cubicBezTo>
                  <a:cubicBezTo>
                    <a:pt x="326" y="201"/>
                    <a:pt x="325" y="201"/>
                    <a:pt x="325" y="201"/>
                  </a:cubicBezTo>
                  <a:cubicBezTo>
                    <a:pt x="319" y="199"/>
                    <a:pt x="317" y="192"/>
                    <a:pt x="313" y="186"/>
                  </a:cubicBezTo>
                  <a:cubicBezTo>
                    <a:pt x="315" y="185"/>
                    <a:pt x="318" y="183"/>
                    <a:pt x="321" y="183"/>
                  </a:cubicBezTo>
                  <a:close/>
                  <a:moveTo>
                    <a:pt x="375" y="321"/>
                  </a:moveTo>
                  <a:cubicBezTo>
                    <a:pt x="371" y="321"/>
                    <a:pt x="369" y="323"/>
                    <a:pt x="373" y="329"/>
                  </a:cubicBezTo>
                  <a:cubicBezTo>
                    <a:pt x="374" y="332"/>
                    <a:pt x="375" y="334"/>
                    <a:pt x="377" y="336"/>
                  </a:cubicBezTo>
                  <a:cubicBezTo>
                    <a:pt x="391" y="329"/>
                    <a:pt x="381" y="321"/>
                    <a:pt x="375" y="321"/>
                  </a:cubicBezTo>
                  <a:close/>
                  <a:moveTo>
                    <a:pt x="444" y="372"/>
                  </a:moveTo>
                  <a:cubicBezTo>
                    <a:pt x="446" y="372"/>
                    <a:pt x="449" y="374"/>
                    <a:pt x="450" y="377"/>
                  </a:cubicBezTo>
                  <a:cubicBezTo>
                    <a:pt x="453" y="383"/>
                    <a:pt x="455" y="391"/>
                    <a:pt x="450" y="391"/>
                  </a:cubicBezTo>
                  <a:cubicBezTo>
                    <a:pt x="449" y="391"/>
                    <a:pt x="449" y="391"/>
                    <a:pt x="448" y="390"/>
                  </a:cubicBezTo>
                  <a:cubicBezTo>
                    <a:pt x="442" y="389"/>
                    <a:pt x="440" y="382"/>
                    <a:pt x="437" y="375"/>
                  </a:cubicBezTo>
                  <a:cubicBezTo>
                    <a:pt x="439" y="374"/>
                    <a:pt x="442" y="372"/>
                    <a:pt x="444" y="372"/>
                  </a:cubicBezTo>
                  <a:close/>
                  <a:moveTo>
                    <a:pt x="472" y="392"/>
                  </a:moveTo>
                  <a:cubicBezTo>
                    <a:pt x="472" y="392"/>
                    <a:pt x="472" y="392"/>
                    <a:pt x="472" y="392"/>
                  </a:cubicBezTo>
                  <a:cubicBezTo>
                    <a:pt x="472" y="392"/>
                    <a:pt x="472" y="392"/>
                    <a:pt x="472" y="392"/>
                  </a:cubicBezTo>
                  <a:close/>
                  <a:moveTo>
                    <a:pt x="72" y="975"/>
                  </a:moveTo>
                  <a:cubicBezTo>
                    <a:pt x="72" y="975"/>
                    <a:pt x="72" y="975"/>
                    <a:pt x="72" y="975"/>
                  </a:cubicBezTo>
                  <a:lnTo>
                    <a:pt x="72" y="975"/>
                  </a:lnTo>
                  <a:cubicBezTo>
                    <a:pt x="72" y="975"/>
                    <a:pt x="72" y="975"/>
                    <a:pt x="72" y="975"/>
                  </a:cubicBezTo>
                  <a:close/>
                  <a:moveTo>
                    <a:pt x="88" y="1091"/>
                  </a:moveTo>
                  <a:lnTo>
                    <a:pt x="88" y="1091"/>
                  </a:lnTo>
                  <a:cubicBezTo>
                    <a:pt x="82" y="1101"/>
                    <a:pt x="86" y="1106"/>
                    <a:pt x="89" y="1106"/>
                  </a:cubicBezTo>
                  <a:cubicBezTo>
                    <a:pt x="92" y="1106"/>
                    <a:pt x="96" y="1103"/>
                    <a:pt x="95" y="1098"/>
                  </a:cubicBezTo>
                  <a:lnTo>
                    <a:pt x="88" y="1091"/>
                  </a:lnTo>
                  <a:close/>
                  <a:moveTo>
                    <a:pt x="126" y="1332"/>
                  </a:moveTo>
                  <a:lnTo>
                    <a:pt x="126" y="1332"/>
                  </a:lnTo>
                  <a:cubicBezTo>
                    <a:pt x="127" y="1334"/>
                    <a:pt x="127" y="1336"/>
                    <a:pt x="127" y="1337"/>
                  </a:cubicBezTo>
                  <a:cubicBezTo>
                    <a:pt x="127" y="1335"/>
                    <a:pt x="127" y="1334"/>
                    <a:pt x="126" y="1332"/>
                  </a:cubicBezTo>
                  <a:close/>
                  <a:moveTo>
                    <a:pt x="140" y="1347"/>
                  </a:moveTo>
                  <a:cubicBezTo>
                    <a:pt x="139" y="1347"/>
                    <a:pt x="139" y="1347"/>
                    <a:pt x="139" y="1347"/>
                  </a:cubicBezTo>
                  <a:lnTo>
                    <a:pt x="139" y="1347"/>
                  </a:lnTo>
                  <a:cubicBezTo>
                    <a:pt x="139" y="1347"/>
                    <a:pt x="139" y="1347"/>
                    <a:pt x="139" y="1347"/>
                  </a:cubicBezTo>
                  <a:cubicBezTo>
                    <a:pt x="139" y="1347"/>
                    <a:pt x="139" y="1347"/>
                    <a:pt x="140" y="1347"/>
                  </a:cubicBezTo>
                  <a:close/>
                  <a:moveTo>
                    <a:pt x="856" y="1423"/>
                  </a:moveTo>
                  <a:lnTo>
                    <a:pt x="856" y="1423"/>
                  </a:lnTo>
                  <a:lnTo>
                    <a:pt x="856" y="1423"/>
                  </a:lnTo>
                  <a:cubicBezTo>
                    <a:pt x="856" y="1423"/>
                    <a:pt x="856" y="1423"/>
                    <a:pt x="856" y="1423"/>
                  </a:cubicBezTo>
                  <a:close/>
                  <a:moveTo>
                    <a:pt x="167" y="1458"/>
                  </a:moveTo>
                  <a:cubicBezTo>
                    <a:pt x="170" y="1458"/>
                    <a:pt x="173" y="1462"/>
                    <a:pt x="174" y="1471"/>
                  </a:cubicBezTo>
                  <a:cubicBezTo>
                    <a:pt x="176" y="1477"/>
                    <a:pt x="173" y="1480"/>
                    <a:pt x="170" y="1480"/>
                  </a:cubicBezTo>
                  <a:cubicBezTo>
                    <a:pt x="167" y="1480"/>
                    <a:pt x="164" y="1478"/>
                    <a:pt x="163" y="1473"/>
                  </a:cubicBezTo>
                  <a:cubicBezTo>
                    <a:pt x="161" y="1463"/>
                    <a:pt x="164" y="1458"/>
                    <a:pt x="167" y="1458"/>
                  </a:cubicBezTo>
                  <a:close/>
                  <a:moveTo>
                    <a:pt x="184" y="1565"/>
                  </a:moveTo>
                  <a:cubicBezTo>
                    <a:pt x="185" y="1565"/>
                    <a:pt x="187" y="1566"/>
                    <a:pt x="188" y="1571"/>
                  </a:cubicBezTo>
                  <a:cubicBezTo>
                    <a:pt x="189" y="1577"/>
                    <a:pt x="186" y="1580"/>
                    <a:pt x="183" y="1580"/>
                  </a:cubicBezTo>
                  <a:cubicBezTo>
                    <a:pt x="181" y="1580"/>
                    <a:pt x="178" y="1578"/>
                    <a:pt x="177" y="1574"/>
                  </a:cubicBezTo>
                  <a:cubicBezTo>
                    <a:pt x="179" y="1570"/>
                    <a:pt x="181" y="1565"/>
                    <a:pt x="184" y="1565"/>
                  </a:cubicBezTo>
                  <a:close/>
                  <a:moveTo>
                    <a:pt x="993" y="1975"/>
                  </a:moveTo>
                  <a:lnTo>
                    <a:pt x="994" y="1983"/>
                  </a:lnTo>
                  <a:cubicBezTo>
                    <a:pt x="993" y="1987"/>
                    <a:pt x="989" y="1992"/>
                    <a:pt x="985" y="1993"/>
                  </a:cubicBezTo>
                  <a:cubicBezTo>
                    <a:pt x="981" y="1981"/>
                    <a:pt x="985" y="1977"/>
                    <a:pt x="993" y="1975"/>
                  </a:cubicBezTo>
                  <a:close/>
                  <a:moveTo>
                    <a:pt x="272" y="2023"/>
                  </a:moveTo>
                  <a:lnTo>
                    <a:pt x="272" y="2023"/>
                  </a:lnTo>
                  <a:cubicBezTo>
                    <a:pt x="269" y="2032"/>
                    <a:pt x="270" y="2037"/>
                    <a:pt x="276" y="2037"/>
                  </a:cubicBezTo>
                  <a:cubicBezTo>
                    <a:pt x="277" y="2037"/>
                    <a:pt x="279" y="2037"/>
                    <a:pt x="281" y="2036"/>
                  </a:cubicBezTo>
                  <a:lnTo>
                    <a:pt x="279" y="2029"/>
                  </a:lnTo>
                  <a:lnTo>
                    <a:pt x="272" y="2023"/>
                  </a:lnTo>
                  <a:close/>
                  <a:moveTo>
                    <a:pt x="993" y="2189"/>
                  </a:moveTo>
                  <a:cubicBezTo>
                    <a:pt x="991" y="2189"/>
                    <a:pt x="989" y="2191"/>
                    <a:pt x="990" y="2197"/>
                  </a:cubicBezTo>
                  <a:cubicBezTo>
                    <a:pt x="990" y="2200"/>
                    <a:pt x="991" y="2202"/>
                    <a:pt x="992" y="2205"/>
                  </a:cubicBezTo>
                  <a:cubicBezTo>
                    <a:pt x="1008" y="2202"/>
                    <a:pt x="999" y="2189"/>
                    <a:pt x="993" y="2189"/>
                  </a:cubicBezTo>
                  <a:close/>
                  <a:moveTo>
                    <a:pt x="351" y="2253"/>
                  </a:moveTo>
                  <a:cubicBezTo>
                    <a:pt x="356" y="2253"/>
                    <a:pt x="361" y="2259"/>
                    <a:pt x="359" y="2266"/>
                  </a:cubicBezTo>
                  <a:cubicBezTo>
                    <a:pt x="356" y="2272"/>
                    <a:pt x="351" y="2276"/>
                    <a:pt x="347" y="2276"/>
                  </a:cubicBezTo>
                  <a:cubicBezTo>
                    <a:pt x="343" y="2276"/>
                    <a:pt x="340" y="2273"/>
                    <a:pt x="340" y="2263"/>
                  </a:cubicBezTo>
                  <a:cubicBezTo>
                    <a:pt x="342" y="2258"/>
                    <a:pt x="345" y="2254"/>
                    <a:pt x="349" y="2253"/>
                  </a:cubicBezTo>
                  <a:cubicBezTo>
                    <a:pt x="350" y="2253"/>
                    <a:pt x="350" y="2253"/>
                    <a:pt x="351" y="2253"/>
                  </a:cubicBezTo>
                  <a:close/>
                  <a:moveTo>
                    <a:pt x="432" y="2419"/>
                  </a:moveTo>
                  <a:cubicBezTo>
                    <a:pt x="432" y="2419"/>
                    <a:pt x="433" y="2419"/>
                    <a:pt x="433" y="2419"/>
                  </a:cubicBezTo>
                  <a:cubicBezTo>
                    <a:pt x="433" y="2419"/>
                    <a:pt x="433" y="2419"/>
                    <a:pt x="433" y="2419"/>
                  </a:cubicBezTo>
                  <a:lnTo>
                    <a:pt x="433" y="2419"/>
                  </a:lnTo>
                  <a:cubicBezTo>
                    <a:pt x="433" y="2419"/>
                    <a:pt x="433" y="2419"/>
                    <a:pt x="433" y="2419"/>
                  </a:cubicBezTo>
                  <a:cubicBezTo>
                    <a:pt x="433" y="2419"/>
                    <a:pt x="432" y="2419"/>
                    <a:pt x="432" y="2419"/>
                  </a:cubicBezTo>
                  <a:close/>
                  <a:moveTo>
                    <a:pt x="438" y="2519"/>
                  </a:moveTo>
                  <a:cubicBezTo>
                    <a:pt x="440" y="2519"/>
                    <a:pt x="442" y="2521"/>
                    <a:pt x="443" y="2525"/>
                  </a:cubicBezTo>
                  <a:cubicBezTo>
                    <a:pt x="445" y="2531"/>
                    <a:pt x="443" y="2535"/>
                    <a:pt x="440" y="2535"/>
                  </a:cubicBezTo>
                  <a:cubicBezTo>
                    <a:pt x="437" y="2535"/>
                    <a:pt x="434" y="2532"/>
                    <a:pt x="432" y="2528"/>
                  </a:cubicBezTo>
                  <a:cubicBezTo>
                    <a:pt x="434" y="2525"/>
                    <a:pt x="436" y="2519"/>
                    <a:pt x="438" y="2519"/>
                  </a:cubicBezTo>
                  <a:close/>
                  <a:moveTo>
                    <a:pt x="484" y="2616"/>
                  </a:moveTo>
                  <a:cubicBezTo>
                    <a:pt x="484" y="2616"/>
                    <a:pt x="484" y="2616"/>
                    <a:pt x="484" y="2616"/>
                  </a:cubicBezTo>
                  <a:lnTo>
                    <a:pt x="484" y="2616"/>
                  </a:lnTo>
                  <a:cubicBezTo>
                    <a:pt x="484" y="2616"/>
                    <a:pt x="484" y="2616"/>
                    <a:pt x="484" y="2616"/>
                  </a:cubicBezTo>
                  <a:close/>
                  <a:moveTo>
                    <a:pt x="133" y="1"/>
                  </a:moveTo>
                  <a:cubicBezTo>
                    <a:pt x="125" y="1"/>
                    <a:pt x="102" y="8"/>
                    <a:pt x="101" y="14"/>
                  </a:cubicBezTo>
                  <a:cubicBezTo>
                    <a:pt x="101" y="26"/>
                    <a:pt x="105" y="30"/>
                    <a:pt x="87" y="38"/>
                  </a:cubicBezTo>
                  <a:cubicBezTo>
                    <a:pt x="74" y="47"/>
                    <a:pt x="62" y="62"/>
                    <a:pt x="56" y="78"/>
                  </a:cubicBezTo>
                  <a:cubicBezTo>
                    <a:pt x="52" y="88"/>
                    <a:pt x="60" y="101"/>
                    <a:pt x="56" y="107"/>
                  </a:cubicBezTo>
                  <a:cubicBezTo>
                    <a:pt x="49" y="118"/>
                    <a:pt x="33" y="115"/>
                    <a:pt x="26" y="129"/>
                  </a:cubicBezTo>
                  <a:cubicBezTo>
                    <a:pt x="22" y="138"/>
                    <a:pt x="35" y="135"/>
                    <a:pt x="37" y="136"/>
                  </a:cubicBezTo>
                  <a:cubicBezTo>
                    <a:pt x="36" y="143"/>
                    <a:pt x="21" y="144"/>
                    <a:pt x="23" y="153"/>
                  </a:cubicBezTo>
                  <a:cubicBezTo>
                    <a:pt x="23" y="156"/>
                    <a:pt x="51" y="165"/>
                    <a:pt x="39" y="176"/>
                  </a:cubicBezTo>
                  <a:cubicBezTo>
                    <a:pt x="37" y="177"/>
                    <a:pt x="36" y="177"/>
                    <a:pt x="34" y="177"/>
                  </a:cubicBezTo>
                  <a:cubicBezTo>
                    <a:pt x="33" y="177"/>
                    <a:pt x="33" y="177"/>
                    <a:pt x="32" y="177"/>
                  </a:cubicBezTo>
                  <a:cubicBezTo>
                    <a:pt x="29" y="177"/>
                    <a:pt x="26" y="178"/>
                    <a:pt x="23" y="184"/>
                  </a:cubicBezTo>
                  <a:cubicBezTo>
                    <a:pt x="20" y="187"/>
                    <a:pt x="19" y="196"/>
                    <a:pt x="19" y="201"/>
                  </a:cubicBezTo>
                  <a:cubicBezTo>
                    <a:pt x="21" y="214"/>
                    <a:pt x="36" y="199"/>
                    <a:pt x="33" y="222"/>
                  </a:cubicBezTo>
                  <a:cubicBezTo>
                    <a:pt x="32" y="222"/>
                    <a:pt x="30" y="221"/>
                    <a:pt x="29" y="221"/>
                  </a:cubicBezTo>
                  <a:cubicBezTo>
                    <a:pt x="24" y="221"/>
                    <a:pt x="20" y="223"/>
                    <a:pt x="16" y="228"/>
                  </a:cubicBezTo>
                  <a:cubicBezTo>
                    <a:pt x="11" y="237"/>
                    <a:pt x="5" y="251"/>
                    <a:pt x="17" y="252"/>
                  </a:cubicBezTo>
                  <a:cubicBezTo>
                    <a:pt x="17" y="252"/>
                    <a:pt x="16" y="252"/>
                    <a:pt x="16" y="252"/>
                  </a:cubicBezTo>
                  <a:cubicBezTo>
                    <a:pt x="2" y="252"/>
                    <a:pt x="4" y="264"/>
                    <a:pt x="12" y="275"/>
                  </a:cubicBezTo>
                  <a:cubicBezTo>
                    <a:pt x="1" y="275"/>
                    <a:pt x="11" y="328"/>
                    <a:pt x="12" y="334"/>
                  </a:cubicBezTo>
                  <a:cubicBezTo>
                    <a:pt x="12" y="323"/>
                    <a:pt x="15" y="317"/>
                    <a:pt x="18" y="317"/>
                  </a:cubicBezTo>
                  <a:cubicBezTo>
                    <a:pt x="21" y="317"/>
                    <a:pt x="24" y="324"/>
                    <a:pt x="22" y="336"/>
                  </a:cubicBezTo>
                  <a:cubicBezTo>
                    <a:pt x="19" y="352"/>
                    <a:pt x="19" y="369"/>
                    <a:pt x="19" y="385"/>
                  </a:cubicBezTo>
                  <a:cubicBezTo>
                    <a:pt x="31" y="384"/>
                    <a:pt x="32" y="343"/>
                    <a:pt x="34" y="330"/>
                  </a:cubicBezTo>
                  <a:cubicBezTo>
                    <a:pt x="35" y="343"/>
                    <a:pt x="36" y="356"/>
                    <a:pt x="36" y="368"/>
                  </a:cubicBezTo>
                  <a:cubicBezTo>
                    <a:pt x="35" y="377"/>
                    <a:pt x="35" y="390"/>
                    <a:pt x="28" y="394"/>
                  </a:cubicBezTo>
                  <a:cubicBezTo>
                    <a:pt x="27" y="395"/>
                    <a:pt x="26" y="395"/>
                    <a:pt x="25" y="395"/>
                  </a:cubicBezTo>
                  <a:cubicBezTo>
                    <a:pt x="22" y="395"/>
                    <a:pt x="21" y="394"/>
                    <a:pt x="19" y="394"/>
                  </a:cubicBezTo>
                  <a:cubicBezTo>
                    <a:pt x="18" y="394"/>
                    <a:pt x="16" y="395"/>
                    <a:pt x="15" y="399"/>
                  </a:cubicBezTo>
                  <a:cubicBezTo>
                    <a:pt x="7" y="421"/>
                    <a:pt x="23" y="426"/>
                    <a:pt x="24" y="445"/>
                  </a:cubicBezTo>
                  <a:cubicBezTo>
                    <a:pt x="25" y="463"/>
                    <a:pt x="19" y="475"/>
                    <a:pt x="11" y="487"/>
                  </a:cubicBezTo>
                  <a:cubicBezTo>
                    <a:pt x="18" y="487"/>
                    <a:pt x="29" y="499"/>
                    <a:pt x="32" y="507"/>
                  </a:cubicBezTo>
                  <a:cubicBezTo>
                    <a:pt x="37" y="520"/>
                    <a:pt x="24" y="514"/>
                    <a:pt x="25" y="518"/>
                  </a:cubicBezTo>
                  <a:cubicBezTo>
                    <a:pt x="25" y="520"/>
                    <a:pt x="26" y="522"/>
                    <a:pt x="26" y="523"/>
                  </a:cubicBezTo>
                  <a:lnTo>
                    <a:pt x="26" y="523"/>
                  </a:lnTo>
                  <a:cubicBezTo>
                    <a:pt x="25" y="522"/>
                    <a:pt x="24" y="522"/>
                    <a:pt x="23" y="522"/>
                  </a:cubicBezTo>
                  <a:cubicBezTo>
                    <a:pt x="21" y="522"/>
                    <a:pt x="20" y="523"/>
                    <a:pt x="19" y="524"/>
                  </a:cubicBezTo>
                  <a:cubicBezTo>
                    <a:pt x="16" y="532"/>
                    <a:pt x="19" y="549"/>
                    <a:pt x="20" y="556"/>
                  </a:cubicBezTo>
                  <a:cubicBezTo>
                    <a:pt x="21" y="565"/>
                    <a:pt x="23" y="582"/>
                    <a:pt x="30" y="587"/>
                  </a:cubicBezTo>
                  <a:cubicBezTo>
                    <a:pt x="35" y="590"/>
                    <a:pt x="37" y="590"/>
                    <a:pt x="37" y="599"/>
                  </a:cubicBezTo>
                  <a:cubicBezTo>
                    <a:pt x="37" y="604"/>
                    <a:pt x="35" y="608"/>
                    <a:pt x="31" y="611"/>
                  </a:cubicBezTo>
                  <a:cubicBezTo>
                    <a:pt x="27" y="612"/>
                    <a:pt x="29" y="614"/>
                    <a:pt x="29" y="621"/>
                  </a:cubicBezTo>
                  <a:cubicBezTo>
                    <a:pt x="30" y="630"/>
                    <a:pt x="37" y="638"/>
                    <a:pt x="39" y="647"/>
                  </a:cubicBezTo>
                  <a:cubicBezTo>
                    <a:pt x="41" y="657"/>
                    <a:pt x="43" y="666"/>
                    <a:pt x="43" y="676"/>
                  </a:cubicBezTo>
                  <a:cubicBezTo>
                    <a:pt x="42" y="682"/>
                    <a:pt x="37" y="692"/>
                    <a:pt x="37" y="695"/>
                  </a:cubicBezTo>
                  <a:cubicBezTo>
                    <a:pt x="37" y="696"/>
                    <a:pt x="37" y="696"/>
                    <a:pt x="37" y="696"/>
                  </a:cubicBezTo>
                  <a:cubicBezTo>
                    <a:pt x="38" y="696"/>
                    <a:pt x="39" y="696"/>
                    <a:pt x="40" y="696"/>
                  </a:cubicBezTo>
                  <a:cubicBezTo>
                    <a:pt x="40" y="696"/>
                    <a:pt x="41" y="696"/>
                    <a:pt x="41" y="697"/>
                  </a:cubicBezTo>
                  <a:lnTo>
                    <a:pt x="42" y="705"/>
                  </a:lnTo>
                  <a:lnTo>
                    <a:pt x="44" y="742"/>
                  </a:lnTo>
                  <a:cubicBezTo>
                    <a:pt x="45" y="754"/>
                    <a:pt x="44" y="781"/>
                    <a:pt x="56" y="781"/>
                  </a:cubicBezTo>
                  <a:cubicBezTo>
                    <a:pt x="56" y="781"/>
                    <a:pt x="56" y="781"/>
                    <a:pt x="57" y="781"/>
                  </a:cubicBezTo>
                  <a:lnTo>
                    <a:pt x="57" y="781"/>
                  </a:lnTo>
                  <a:cubicBezTo>
                    <a:pt x="47" y="782"/>
                    <a:pt x="49" y="808"/>
                    <a:pt x="50" y="818"/>
                  </a:cubicBezTo>
                  <a:cubicBezTo>
                    <a:pt x="50" y="833"/>
                    <a:pt x="58" y="834"/>
                    <a:pt x="59" y="848"/>
                  </a:cubicBezTo>
                  <a:cubicBezTo>
                    <a:pt x="59" y="853"/>
                    <a:pt x="51" y="850"/>
                    <a:pt x="50" y="856"/>
                  </a:cubicBezTo>
                  <a:cubicBezTo>
                    <a:pt x="48" y="861"/>
                    <a:pt x="49" y="869"/>
                    <a:pt x="50" y="874"/>
                  </a:cubicBezTo>
                  <a:cubicBezTo>
                    <a:pt x="52" y="882"/>
                    <a:pt x="54" y="890"/>
                    <a:pt x="58" y="896"/>
                  </a:cubicBezTo>
                  <a:cubicBezTo>
                    <a:pt x="59" y="897"/>
                    <a:pt x="60" y="898"/>
                    <a:pt x="62" y="898"/>
                  </a:cubicBezTo>
                  <a:cubicBezTo>
                    <a:pt x="64" y="898"/>
                    <a:pt x="67" y="897"/>
                    <a:pt x="69" y="897"/>
                  </a:cubicBezTo>
                  <a:lnTo>
                    <a:pt x="69" y="897"/>
                  </a:lnTo>
                  <a:cubicBezTo>
                    <a:pt x="55" y="899"/>
                    <a:pt x="68" y="915"/>
                    <a:pt x="68" y="924"/>
                  </a:cubicBezTo>
                  <a:cubicBezTo>
                    <a:pt x="69" y="934"/>
                    <a:pt x="45" y="924"/>
                    <a:pt x="50" y="939"/>
                  </a:cubicBezTo>
                  <a:cubicBezTo>
                    <a:pt x="57" y="957"/>
                    <a:pt x="73" y="947"/>
                    <a:pt x="83" y="953"/>
                  </a:cubicBezTo>
                  <a:cubicBezTo>
                    <a:pt x="91" y="957"/>
                    <a:pt x="74" y="975"/>
                    <a:pt x="72" y="975"/>
                  </a:cubicBezTo>
                  <a:cubicBezTo>
                    <a:pt x="72" y="975"/>
                    <a:pt x="72" y="975"/>
                    <a:pt x="72" y="975"/>
                  </a:cubicBezTo>
                  <a:lnTo>
                    <a:pt x="72" y="975"/>
                  </a:lnTo>
                  <a:cubicBezTo>
                    <a:pt x="77" y="977"/>
                    <a:pt x="79" y="974"/>
                    <a:pt x="81" y="983"/>
                  </a:cubicBezTo>
                  <a:cubicBezTo>
                    <a:pt x="81" y="986"/>
                    <a:pt x="81" y="994"/>
                    <a:pt x="84" y="996"/>
                  </a:cubicBezTo>
                  <a:cubicBezTo>
                    <a:pt x="84" y="997"/>
                    <a:pt x="85" y="997"/>
                    <a:pt x="85" y="997"/>
                  </a:cubicBezTo>
                  <a:cubicBezTo>
                    <a:pt x="86" y="997"/>
                    <a:pt x="88" y="996"/>
                    <a:pt x="89" y="996"/>
                  </a:cubicBezTo>
                  <a:cubicBezTo>
                    <a:pt x="90" y="996"/>
                    <a:pt x="91" y="997"/>
                    <a:pt x="92" y="997"/>
                  </a:cubicBezTo>
                  <a:cubicBezTo>
                    <a:pt x="95" y="1000"/>
                    <a:pt x="95" y="1007"/>
                    <a:pt x="96" y="1011"/>
                  </a:cubicBezTo>
                  <a:cubicBezTo>
                    <a:pt x="89" y="1011"/>
                    <a:pt x="85" y="1014"/>
                    <a:pt x="88" y="1024"/>
                  </a:cubicBezTo>
                  <a:cubicBezTo>
                    <a:pt x="93" y="1038"/>
                    <a:pt x="97" y="1041"/>
                    <a:pt x="85" y="1044"/>
                  </a:cubicBezTo>
                  <a:cubicBezTo>
                    <a:pt x="81" y="1045"/>
                    <a:pt x="84" y="1065"/>
                    <a:pt x="87" y="1066"/>
                  </a:cubicBezTo>
                  <a:cubicBezTo>
                    <a:pt x="88" y="1067"/>
                    <a:pt x="89" y="1067"/>
                    <a:pt x="90" y="1067"/>
                  </a:cubicBezTo>
                  <a:cubicBezTo>
                    <a:pt x="91" y="1067"/>
                    <a:pt x="92" y="1066"/>
                    <a:pt x="93" y="1066"/>
                  </a:cubicBezTo>
                  <a:cubicBezTo>
                    <a:pt x="93" y="1066"/>
                    <a:pt x="94" y="1067"/>
                    <a:pt x="95" y="1071"/>
                  </a:cubicBezTo>
                  <a:cubicBezTo>
                    <a:pt x="98" y="1081"/>
                    <a:pt x="99" y="1092"/>
                    <a:pt x="99" y="1102"/>
                  </a:cubicBezTo>
                  <a:cubicBezTo>
                    <a:pt x="99" y="1113"/>
                    <a:pt x="93" y="1114"/>
                    <a:pt x="92" y="1124"/>
                  </a:cubicBezTo>
                  <a:cubicBezTo>
                    <a:pt x="90" y="1133"/>
                    <a:pt x="92" y="1146"/>
                    <a:pt x="98" y="1152"/>
                  </a:cubicBezTo>
                  <a:cubicBezTo>
                    <a:pt x="106" y="1160"/>
                    <a:pt x="98" y="1182"/>
                    <a:pt x="96" y="1182"/>
                  </a:cubicBezTo>
                  <a:cubicBezTo>
                    <a:pt x="96" y="1182"/>
                    <a:pt x="96" y="1182"/>
                    <a:pt x="96" y="1182"/>
                  </a:cubicBezTo>
                  <a:lnTo>
                    <a:pt x="96" y="1182"/>
                  </a:lnTo>
                  <a:cubicBezTo>
                    <a:pt x="98" y="1184"/>
                    <a:pt x="99" y="1185"/>
                    <a:pt x="101" y="1185"/>
                  </a:cubicBezTo>
                  <a:cubicBezTo>
                    <a:pt x="108" y="1185"/>
                    <a:pt x="113" y="1168"/>
                    <a:pt x="117" y="1168"/>
                  </a:cubicBezTo>
                  <a:cubicBezTo>
                    <a:pt x="117" y="1168"/>
                    <a:pt x="117" y="1168"/>
                    <a:pt x="117" y="1168"/>
                  </a:cubicBezTo>
                  <a:lnTo>
                    <a:pt x="117" y="1168"/>
                  </a:lnTo>
                  <a:cubicBezTo>
                    <a:pt x="118" y="1168"/>
                    <a:pt x="120" y="1180"/>
                    <a:pt x="117" y="1181"/>
                  </a:cubicBezTo>
                  <a:cubicBezTo>
                    <a:pt x="111" y="1182"/>
                    <a:pt x="116" y="1196"/>
                    <a:pt x="119" y="1202"/>
                  </a:cubicBezTo>
                  <a:cubicBezTo>
                    <a:pt x="126" y="1216"/>
                    <a:pt x="115" y="1211"/>
                    <a:pt x="110" y="1220"/>
                  </a:cubicBezTo>
                  <a:cubicBezTo>
                    <a:pt x="105" y="1226"/>
                    <a:pt x="114" y="1227"/>
                    <a:pt x="115" y="1228"/>
                  </a:cubicBezTo>
                  <a:cubicBezTo>
                    <a:pt x="115" y="1228"/>
                    <a:pt x="116" y="1228"/>
                    <a:pt x="116" y="1228"/>
                  </a:cubicBezTo>
                  <a:cubicBezTo>
                    <a:pt x="121" y="1228"/>
                    <a:pt x="123" y="1238"/>
                    <a:pt x="124" y="1244"/>
                  </a:cubicBezTo>
                  <a:cubicBezTo>
                    <a:pt x="126" y="1258"/>
                    <a:pt x="123" y="1262"/>
                    <a:pt x="134" y="1272"/>
                  </a:cubicBezTo>
                  <a:cubicBezTo>
                    <a:pt x="134" y="1274"/>
                    <a:pt x="140" y="1283"/>
                    <a:pt x="140" y="1285"/>
                  </a:cubicBezTo>
                  <a:cubicBezTo>
                    <a:pt x="139" y="1285"/>
                    <a:pt x="139" y="1285"/>
                    <a:pt x="138" y="1285"/>
                  </a:cubicBezTo>
                  <a:cubicBezTo>
                    <a:pt x="135" y="1285"/>
                    <a:pt x="129" y="1282"/>
                    <a:pt x="125" y="1282"/>
                  </a:cubicBezTo>
                  <a:cubicBezTo>
                    <a:pt x="122" y="1282"/>
                    <a:pt x="120" y="1283"/>
                    <a:pt x="120" y="1289"/>
                  </a:cubicBezTo>
                  <a:cubicBezTo>
                    <a:pt x="120" y="1302"/>
                    <a:pt x="124" y="1317"/>
                    <a:pt x="126" y="1332"/>
                  </a:cubicBezTo>
                  <a:lnTo>
                    <a:pt x="126" y="1332"/>
                  </a:lnTo>
                  <a:cubicBezTo>
                    <a:pt x="126" y="1328"/>
                    <a:pt x="127" y="1323"/>
                    <a:pt x="130" y="1323"/>
                  </a:cubicBezTo>
                  <a:cubicBezTo>
                    <a:pt x="132" y="1323"/>
                    <a:pt x="133" y="1347"/>
                    <a:pt x="139" y="1347"/>
                  </a:cubicBezTo>
                  <a:cubicBezTo>
                    <a:pt x="139" y="1347"/>
                    <a:pt x="139" y="1347"/>
                    <a:pt x="139" y="1347"/>
                  </a:cubicBezTo>
                  <a:lnTo>
                    <a:pt x="139" y="1347"/>
                  </a:lnTo>
                  <a:cubicBezTo>
                    <a:pt x="137" y="1346"/>
                    <a:pt x="140" y="1330"/>
                    <a:pt x="142" y="1330"/>
                  </a:cubicBezTo>
                  <a:cubicBezTo>
                    <a:pt x="143" y="1330"/>
                    <a:pt x="143" y="1330"/>
                    <a:pt x="143" y="1331"/>
                  </a:cubicBezTo>
                  <a:cubicBezTo>
                    <a:pt x="147" y="1341"/>
                    <a:pt x="161" y="1354"/>
                    <a:pt x="147" y="1357"/>
                  </a:cubicBezTo>
                  <a:cubicBezTo>
                    <a:pt x="145" y="1356"/>
                    <a:pt x="142" y="1354"/>
                    <a:pt x="140" y="1354"/>
                  </a:cubicBezTo>
                  <a:cubicBezTo>
                    <a:pt x="138" y="1354"/>
                    <a:pt x="137" y="1356"/>
                    <a:pt x="137" y="1360"/>
                  </a:cubicBezTo>
                  <a:cubicBezTo>
                    <a:pt x="137" y="1373"/>
                    <a:pt x="140" y="1391"/>
                    <a:pt x="145" y="1403"/>
                  </a:cubicBezTo>
                  <a:cubicBezTo>
                    <a:pt x="146" y="1406"/>
                    <a:pt x="147" y="1407"/>
                    <a:pt x="149" y="1407"/>
                  </a:cubicBezTo>
                  <a:cubicBezTo>
                    <a:pt x="153" y="1407"/>
                    <a:pt x="157" y="1402"/>
                    <a:pt x="161" y="1402"/>
                  </a:cubicBezTo>
                  <a:cubicBezTo>
                    <a:pt x="161" y="1402"/>
                    <a:pt x="161" y="1402"/>
                    <a:pt x="161" y="1402"/>
                  </a:cubicBezTo>
                  <a:cubicBezTo>
                    <a:pt x="162" y="1409"/>
                    <a:pt x="161" y="1434"/>
                    <a:pt x="157" y="1438"/>
                  </a:cubicBezTo>
                  <a:cubicBezTo>
                    <a:pt x="157" y="1439"/>
                    <a:pt x="156" y="1439"/>
                    <a:pt x="156" y="1439"/>
                  </a:cubicBezTo>
                  <a:cubicBezTo>
                    <a:pt x="153" y="1439"/>
                    <a:pt x="148" y="1422"/>
                    <a:pt x="147" y="1420"/>
                  </a:cubicBezTo>
                  <a:lnTo>
                    <a:pt x="147" y="1420"/>
                  </a:lnTo>
                  <a:cubicBezTo>
                    <a:pt x="149" y="1429"/>
                    <a:pt x="155" y="1448"/>
                    <a:pt x="152" y="1456"/>
                  </a:cubicBezTo>
                  <a:cubicBezTo>
                    <a:pt x="148" y="1462"/>
                    <a:pt x="138" y="1462"/>
                    <a:pt x="133" y="1463"/>
                  </a:cubicBezTo>
                  <a:cubicBezTo>
                    <a:pt x="143" y="1467"/>
                    <a:pt x="153" y="1470"/>
                    <a:pt x="162" y="1478"/>
                  </a:cubicBezTo>
                  <a:cubicBezTo>
                    <a:pt x="167" y="1483"/>
                    <a:pt x="167" y="1492"/>
                    <a:pt x="170" y="1498"/>
                  </a:cubicBezTo>
                  <a:cubicBezTo>
                    <a:pt x="172" y="1502"/>
                    <a:pt x="182" y="1505"/>
                    <a:pt x="177" y="1512"/>
                  </a:cubicBezTo>
                  <a:cubicBezTo>
                    <a:pt x="176" y="1514"/>
                    <a:pt x="174" y="1514"/>
                    <a:pt x="172" y="1514"/>
                  </a:cubicBezTo>
                  <a:cubicBezTo>
                    <a:pt x="168" y="1514"/>
                    <a:pt x="163" y="1511"/>
                    <a:pt x="159" y="1511"/>
                  </a:cubicBezTo>
                  <a:cubicBezTo>
                    <a:pt x="157" y="1511"/>
                    <a:pt x="156" y="1511"/>
                    <a:pt x="154" y="1512"/>
                  </a:cubicBezTo>
                  <a:cubicBezTo>
                    <a:pt x="149" y="1517"/>
                    <a:pt x="157" y="1528"/>
                    <a:pt x="161" y="1532"/>
                  </a:cubicBezTo>
                  <a:cubicBezTo>
                    <a:pt x="164" y="1537"/>
                    <a:pt x="167" y="1536"/>
                    <a:pt x="170" y="1543"/>
                  </a:cubicBezTo>
                  <a:cubicBezTo>
                    <a:pt x="173" y="1551"/>
                    <a:pt x="174" y="1559"/>
                    <a:pt x="175" y="1567"/>
                  </a:cubicBezTo>
                  <a:cubicBezTo>
                    <a:pt x="180" y="1586"/>
                    <a:pt x="181" y="1613"/>
                    <a:pt x="191" y="1629"/>
                  </a:cubicBezTo>
                  <a:cubicBezTo>
                    <a:pt x="194" y="1633"/>
                    <a:pt x="200" y="1633"/>
                    <a:pt x="198" y="1639"/>
                  </a:cubicBezTo>
                  <a:cubicBezTo>
                    <a:pt x="197" y="1646"/>
                    <a:pt x="191" y="1649"/>
                    <a:pt x="190" y="1657"/>
                  </a:cubicBezTo>
                  <a:cubicBezTo>
                    <a:pt x="188" y="1673"/>
                    <a:pt x="191" y="1698"/>
                    <a:pt x="201" y="1712"/>
                  </a:cubicBezTo>
                  <a:cubicBezTo>
                    <a:pt x="202" y="1715"/>
                    <a:pt x="212" y="1719"/>
                    <a:pt x="211" y="1721"/>
                  </a:cubicBezTo>
                  <a:cubicBezTo>
                    <a:pt x="210" y="1728"/>
                    <a:pt x="198" y="1725"/>
                    <a:pt x="201" y="1734"/>
                  </a:cubicBezTo>
                  <a:cubicBezTo>
                    <a:pt x="201" y="1734"/>
                    <a:pt x="210" y="1735"/>
                    <a:pt x="213" y="1743"/>
                  </a:cubicBezTo>
                  <a:cubicBezTo>
                    <a:pt x="214" y="1748"/>
                    <a:pt x="215" y="1755"/>
                    <a:pt x="220" y="1755"/>
                  </a:cubicBezTo>
                  <a:cubicBezTo>
                    <a:pt x="231" y="1755"/>
                    <a:pt x="231" y="1758"/>
                    <a:pt x="241" y="1767"/>
                  </a:cubicBezTo>
                  <a:cubicBezTo>
                    <a:pt x="239" y="1770"/>
                    <a:pt x="228" y="1780"/>
                    <a:pt x="225" y="1780"/>
                  </a:cubicBezTo>
                  <a:cubicBezTo>
                    <a:pt x="224" y="1780"/>
                    <a:pt x="224" y="1780"/>
                    <a:pt x="224" y="1780"/>
                  </a:cubicBezTo>
                  <a:cubicBezTo>
                    <a:pt x="224" y="1776"/>
                    <a:pt x="227" y="1768"/>
                    <a:pt x="221" y="1764"/>
                  </a:cubicBezTo>
                  <a:cubicBezTo>
                    <a:pt x="220" y="1763"/>
                    <a:pt x="219" y="1763"/>
                    <a:pt x="219" y="1763"/>
                  </a:cubicBezTo>
                  <a:cubicBezTo>
                    <a:pt x="217" y="1763"/>
                    <a:pt x="216" y="1766"/>
                    <a:pt x="216" y="1769"/>
                  </a:cubicBezTo>
                  <a:cubicBezTo>
                    <a:pt x="216" y="1776"/>
                    <a:pt x="229" y="1794"/>
                    <a:pt x="222" y="1801"/>
                  </a:cubicBezTo>
                  <a:cubicBezTo>
                    <a:pt x="221" y="1803"/>
                    <a:pt x="221" y="1806"/>
                    <a:pt x="222" y="1809"/>
                  </a:cubicBezTo>
                  <a:lnTo>
                    <a:pt x="222" y="1809"/>
                  </a:lnTo>
                  <a:cubicBezTo>
                    <a:pt x="224" y="1805"/>
                    <a:pt x="229" y="1800"/>
                    <a:pt x="233" y="1800"/>
                  </a:cubicBezTo>
                  <a:cubicBezTo>
                    <a:pt x="235" y="1800"/>
                    <a:pt x="237" y="1802"/>
                    <a:pt x="238" y="1807"/>
                  </a:cubicBezTo>
                  <a:lnTo>
                    <a:pt x="222" y="1810"/>
                  </a:lnTo>
                  <a:lnTo>
                    <a:pt x="222" y="1810"/>
                  </a:lnTo>
                  <a:cubicBezTo>
                    <a:pt x="222" y="1810"/>
                    <a:pt x="222" y="1810"/>
                    <a:pt x="222" y="1809"/>
                  </a:cubicBezTo>
                  <a:lnTo>
                    <a:pt x="222" y="1809"/>
                  </a:lnTo>
                  <a:cubicBezTo>
                    <a:pt x="222" y="1810"/>
                    <a:pt x="222" y="1810"/>
                    <a:pt x="222" y="1810"/>
                  </a:cubicBezTo>
                  <a:lnTo>
                    <a:pt x="222" y="1810"/>
                  </a:lnTo>
                  <a:lnTo>
                    <a:pt x="222" y="1810"/>
                  </a:lnTo>
                  <a:cubicBezTo>
                    <a:pt x="225" y="1823"/>
                    <a:pt x="235" y="1845"/>
                    <a:pt x="237" y="1855"/>
                  </a:cubicBezTo>
                  <a:cubicBezTo>
                    <a:pt x="247" y="1853"/>
                    <a:pt x="244" y="1845"/>
                    <a:pt x="252" y="1843"/>
                  </a:cubicBezTo>
                  <a:lnTo>
                    <a:pt x="252" y="1843"/>
                  </a:lnTo>
                  <a:cubicBezTo>
                    <a:pt x="254" y="1852"/>
                    <a:pt x="246" y="1862"/>
                    <a:pt x="248" y="1865"/>
                  </a:cubicBezTo>
                  <a:cubicBezTo>
                    <a:pt x="251" y="1872"/>
                    <a:pt x="261" y="1876"/>
                    <a:pt x="266" y="1880"/>
                  </a:cubicBezTo>
                  <a:cubicBezTo>
                    <a:pt x="260" y="1885"/>
                    <a:pt x="238" y="1931"/>
                    <a:pt x="253" y="1931"/>
                  </a:cubicBezTo>
                  <a:cubicBezTo>
                    <a:pt x="253" y="1931"/>
                    <a:pt x="254" y="1931"/>
                    <a:pt x="255" y="1931"/>
                  </a:cubicBezTo>
                  <a:cubicBezTo>
                    <a:pt x="255" y="1925"/>
                    <a:pt x="252" y="1925"/>
                    <a:pt x="250" y="1923"/>
                  </a:cubicBezTo>
                  <a:cubicBezTo>
                    <a:pt x="250" y="1921"/>
                    <a:pt x="251" y="1921"/>
                    <a:pt x="253" y="1921"/>
                  </a:cubicBezTo>
                  <a:cubicBezTo>
                    <a:pt x="257" y="1921"/>
                    <a:pt x="262" y="1922"/>
                    <a:pt x="264" y="1923"/>
                  </a:cubicBezTo>
                  <a:cubicBezTo>
                    <a:pt x="268" y="1926"/>
                    <a:pt x="271" y="1932"/>
                    <a:pt x="271" y="1938"/>
                  </a:cubicBezTo>
                  <a:cubicBezTo>
                    <a:pt x="272" y="1952"/>
                    <a:pt x="255" y="1940"/>
                    <a:pt x="256" y="1956"/>
                  </a:cubicBezTo>
                  <a:cubicBezTo>
                    <a:pt x="257" y="1963"/>
                    <a:pt x="259" y="1973"/>
                    <a:pt x="263" y="1980"/>
                  </a:cubicBezTo>
                  <a:cubicBezTo>
                    <a:pt x="266" y="1988"/>
                    <a:pt x="272" y="1980"/>
                    <a:pt x="276" y="1992"/>
                  </a:cubicBezTo>
                  <a:cubicBezTo>
                    <a:pt x="278" y="2000"/>
                    <a:pt x="280" y="2005"/>
                    <a:pt x="274" y="2007"/>
                  </a:cubicBezTo>
                  <a:cubicBezTo>
                    <a:pt x="273" y="2006"/>
                    <a:pt x="269" y="2004"/>
                    <a:pt x="267" y="2004"/>
                  </a:cubicBezTo>
                  <a:cubicBezTo>
                    <a:pt x="266" y="2004"/>
                    <a:pt x="266" y="2004"/>
                    <a:pt x="265" y="2004"/>
                  </a:cubicBezTo>
                  <a:cubicBezTo>
                    <a:pt x="262" y="2006"/>
                    <a:pt x="296" y="2034"/>
                    <a:pt x="289" y="2042"/>
                  </a:cubicBezTo>
                  <a:cubicBezTo>
                    <a:pt x="284" y="2048"/>
                    <a:pt x="277" y="2045"/>
                    <a:pt x="279" y="2060"/>
                  </a:cubicBezTo>
                  <a:cubicBezTo>
                    <a:pt x="279" y="2063"/>
                    <a:pt x="284" y="2076"/>
                    <a:pt x="286" y="2079"/>
                  </a:cubicBezTo>
                  <a:cubicBezTo>
                    <a:pt x="286" y="2078"/>
                    <a:pt x="292" y="2056"/>
                    <a:pt x="295" y="2056"/>
                  </a:cubicBezTo>
                  <a:cubicBezTo>
                    <a:pt x="296" y="2056"/>
                    <a:pt x="296" y="2057"/>
                    <a:pt x="297" y="2059"/>
                  </a:cubicBezTo>
                  <a:cubicBezTo>
                    <a:pt x="298" y="2070"/>
                    <a:pt x="298" y="2080"/>
                    <a:pt x="300" y="2090"/>
                  </a:cubicBezTo>
                  <a:lnTo>
                    <a:pt x="305" y="2106"/>
                  </a:lnTo>
                  <a:cubicBezTo>
                    <a:pt x="305" y="2110"/>
                    <a:pt x="305" y="2112"/>
                    <a:pt x="307" y="2112"/>
                  </a:cubicBezTo>
                  <a:cubicBezTo>
                    <a:pt x="307" y="2112"/>
                    <a:pt x="308" y="2112"/>
                    <a:pt x="308" y="2111"/>
                  </a:cubicBezTo>
                  <a:lnTo>
                    <a:pt x="308" y="2111"/>
                  </a:lnTo>
                  <a:cubicBezTo>
                    <a:pt x="309" y="2113"/>
                    <a:pt x="308" y="2113"/>
                    <a:pt x="306" y="2113"/>
                  </a:cubicBezTo>
                  <a:cubicBezTo>
                    <a:pt x="302" y="2113"/>
                    <a:pt x="296" y="2112"/>
                    <a:pt x="294" y="2112"/>
                  </a:cubicBezTo>
                  <a:cubicBezTo>
                    <a:pt x="294" y="2112"/>
                    <a:pt x="293" y="2112"/>
                    <a:pt x="293" y="2112"/>
                  </a:cubicBezTo>
                  <a:cubicBezTo>
                    <a:pt x="289" y="2115"/>
                    <a:pt x="298" y="2124"/>
                    <a:pt x="299" y="2125"/>
                  </a:cubicBezTo>
                  <a:cubicBezTo>
                    <a:pt x="303" y="2127"/>
                    <a:pt x="312" y="2132"/>
                    <a:pt x="310" y="2138"/>
                  </a:cubicBezTo>
                  <a:cubicBezTo>
                    <a:pt x="308" y="2145"/>
                    <a:pt x="302" y="2142"/>
                    <a:pt x="299" y="2145"/>
                  </a:cubicBezTo>
                  <a:lnTo>
                    <a:pt x="299" y="2145"/>
                  </a:lnTo>
                  <a:cubicBezTo>
                    <a:pt x="300" y="2144"/>
                    <a:pt x="300" y="2144"/>
                    <a:pt x="301" y="2144"/>
                  </a:cubicBezTo>
                  <a:cubicBezTo>
                    <a:pt x="306" y="2144"/>
                    <a:pt x="318" y="2160"/>
                    <a:pt x="320" y="2165"/>
                  </a:cubicBezTo>
                  <a:cubicBezTo>
                    <a:pt x="323" y="2170"/>
                    <a:pt x="326" y="2177"/>
                    <a:pt x="326" y="2183"/>
                  </a:cubicBezTo>
                  <a:cubicBezTo>
                    <a:pt x="326" y="2188"/>
                    <a:pt x="321" y="2187"/>
                    <a:pt x="321" y="2193"/>
                  </a:cubicBezTo>
                  <a:cubicBezTo>
                    <a:pt x="321" y="2197"/>
                    <a:pt x="325" y="2217"/>
                    <a:pt x="330" y="2217"/>
                  </a:cubicBezTo>
                  <a:cubicBezTo>
                    <a:pt x="331" y="2217"/>
                    <a:pt x="331" y="2217"/>
                    <a:pt x="331" y="2217"/>
                  </a:cubicBezTo>
                  <a:cubicBezTo>
                    <a:pt x="332" y="2217"/>
                    <a:pt x="333" y="2217"/>
                    <a:pt x="334" y="2217"/>
                  </a:cubicBezTo>
                  <a:cubicBezTo>
                    <a:pt x="337" y="2217"/>
                    <a:pt x="339" y="2219"/>
                    <a:pt x="341" y="2225"/>
                  </a:cubicBezTo>
                  <a:cubicBezTo>
                    <a:pt x="341" y="2225"/>
                    <a:pt x="345" y="2235"/>
                    <a:pt x="344" y="2236"/>
                  </a:cubicBezTo>
                  <a:cubicBezTo>
                    <a:pt x="342" y="2236"/>
                    <a:pt x="332" y="2228"/>
                    <a:pt x="327" y="2228"/>
                  </a:cubicBezTo>
                  <a:cubicBezTo>
                    <a:pt x="325" y="2228"/>
                    <a:pt x="324" y="2230"/>
                    <a:pt x="325" y="2234"/>
                  </a:cubicBezTo>
                  <a:cubicBezTo>
                    <a:pt x="326" y="2246"/>
                    <a:pt x="339" y="2247"/>
                    <a:pt x="337" y="2260"/>
                  </a:cubicBezTo>
                  <a:cubicBezTo>
                    <a:pt x="335" y="2274"/>
                    <a:pt x="343" y="2281"/>
                    <a:pt x="351" y="2290"/>
                  </a:cubicBezTo>
                  <a:cubicBezTo>
                    <a:pt x="357" y="2297"/>
                    <a:pt x="354" y="2296"/>
                    <a:pt x="353" y="2301"/>
                  </a:cubicBezTo>
                  <a:cubicBezTo>
                    <a:pt x="353" y="2304"/>
                    <a:pt x="359" y="2310"/>
                    <a:pt x="360" y="2314"/>
                  </a:cubicBezTo>
                  <a:cubicBezTo>
                    <a:pt x="367" y="2317"/>
                    <a:pt x="378" y="2328"/>
                    <a:pt x="369" y="2335"/>
                  </a:cubicBezTo>
                  <a:cubicBezTo>
                    <a:pt x="367" y="2337"/>
                    <a:pt x="349" y="2348"/>
                    <a:pt x="362" y="2353"/>
                  </a:cubicBezTo>
                  <a:cubicBezTo>
                    <a:pt x="368" y="2355"/>
                    <a:pt x="372" y="2353"/>
                    <a:pt x="374" y="2364"/>
                  </a:cubicBezTo>
                  <a:cubicBezTo>
                    <a:pt x="374" y="2369"/>
                    <a:pt x="367" y="2367"/>
                    <a:pt x="366" y="2370"/>
                  </a:cubicBezTo>
                  <a:cubicBezTo>
                    <a:pt x="364" y="2374"/>
                    <a:pt x="367" y="2380"/>
                    <a:pt x="367" y="2385"/>
                  </a:cubicBezTo>
                  <a:lnTo>
                    <a:pt x="379" y="2382"/>
                  </a:lnTo>
                  <a:cubicBezTo>
                    <a:pt x="379" y="2378"/>
                    <a:pt x="380" y="2372"/>
                    <a:pt x="382" y="2369"/>
                  </a:cubicBezTo>
                  <a:cubicBezTo>
                    <a:pt x="383" y="2369"/>
                    <a:pt x="383" y="2368"/>
                    <a:pt x="384" y="2368"/>
                  </a:cubicBezTo>
                  <a:cubicBezTo>
                    <a:pt x="387" y="2368"/>
                    <a:pt x="390" y="2383"/>
                    <a:pt x="391" y="2386"/>
                  </a:cubicBezTo>
                  <a:cubicBezTo>
                    <a:pt x="395" y="2399"/>
                    <a:pt x="387" y="2394"/>
                    <a:pt x="386" y="2406"/>
                  </a:cubicBezTo>
                  <a:cubicBezTo>
                    <a:pt x="386" y="2408"/>
                    <a:pt x="385" y="2426"/>
                    <a:pt x="387" y="2427"/>
                  </a:cubicBezTo>
                  <a:cubicBezTo>
                    <a:pt x="388" y="2428"/>
                    <a:pt x="389" y="2428"/>
                    <a:pt x="390" y="2428"/>
                  </a:cubicBezTo>
                  <a:cubicBezTo>
                    <a:pt x="391" y="2428"/>
                    <a:pt x="392" y="2428"/>
                    <a:pt x="393" y="2428"/>
                  </a:cubicBezTo>
                  <a:cubicBezTo>
                    <a:pt x="395" y="2428"/>
                    <a:pt x="397" y="2429"/>
                    <a:pt x="399" y="2434"/>
                  </a:cubicBezTo>
                  <a:cubicBezTo>
                    <a:pt x="401" y="2440"/>
                    <a:pt x="401" y="2447"/>
                    <a:pt x="404" y="2448"/>
                  </a:cubicBezTo>
                  <a:cubicBezTo>
                    <a:pt x="414" y="2451"/>
                    <a:pt x="421" y="2487"/>
                    <a:pt x="422" y="2496"/>
                  </a:cubicBezTo>
                  <a:cubicBezTo>
                    <a:pt x="425" y="2505"/>
                    <a:pt x="422" y="2504"/>
                    <a:pt x="418" y="2509"/>
                  </a:cubicBezTo>
                  <a:cubicBezTo>
                    <a:pt x="415" y="2513"/>
                    <a:pt x="420" y="2526"/>
                    <a:pt x="422" y="2531"/>
                  </a:cubicBezTo>
                  <a:cubicBezTo>
                    <a:pt x="422" y="2539"/>
                    <a:pt x="423" y="2551"/>
                    <a:pt x="431" y="2552"/>
                  </a:cubicBezTo>
                  <a:cubicBezTo>
                    <a:pt x="436" y="2553"/>
                    <a:pt x="436" y="2558"/>
                    <a:pt x="437" y="2565"/>
                  </a:cubicBezTo>
                  <a:cubicBezTo>
                    <a:pt x="439" y="2569"/>
                    <a:pt x="443" y="2569"/>
                    <a:pt x="445" y="2574"/>
                  </a:cubicBezTo>
                  <a:cubicBezTo>
                    <a:pt x="450" y="2583"/>
                    <a:pt x="449" y="2590"/>
                    <a:pt x="451" y="2599"/>
                  </a:cubicBezTo>
                  <a:cubicBezTo>
                    <a:pt x="453" y="2606"/>
                    <a:pt x="472" y="2619"/>
                    <a:pt x="480" y="2619"/>
                  </a:cubicBezTo>
                  <a:cubicBezTo>
                    <a:pt x="483" y="2619"/>
                    <a:pt x="484" y="2618"/>
                    <a:pt x="484" y="2616"/>
                  </a:cubicBezTo>
                  <a:lnTo>
                    <a:pt x="484" y="2616"/>
                  </a:lnTo>
                  <a:cubicBezTo>
                    <a:pt x="484" y="2616"/>
                    <a:pt x="484" y="2616"/>
                    <a:pt x="484" y="2616"/>
                  </a:cubicBezTo>
                  <a:cubicBezTo>
                    <a:pt x="484" y="2616"/>
                    <a:pt x="479" y="2606"/>
                    <a:pt x="479" y="2605"/>
                  </a:cubicBezTo>
                  <a:cubicBezTo>
                    <a:pt x="478" y="2600"/>
                    <a:pt x="477" y="2593"/>
                    <a:pt x="479" y="2587"/>
                  </a:cubicBezTo>
                  <a:cubicBezTo>
                    <a:pt x="480" y="2574"/>
                    <a:pt x="478" y="2559"/>
                    <a:pt x="473" y="2546"/>
                  </a:cubicBezTo>
                  <a:cubicBezTo>
                    <a:pt x="472" y="2543"/>
                    <a:pt x="470" y="2542"/>
                    <a:pt x="468" y="2542"/>
                  </a:cubicBezTo>
                  <a:cubicBezTo>
                    <a:pt x="465" y="2542"/>
                    <a:pt x="463" y="2543"/>
                    <a:pt x="461" y="2543"/>
                  </a:cubicBezTo>
                  <a:cubicBezTo>
                    <a:pt x="458" y="2543"/>
                    <a:pt x="455" y="2542"/>
                    <a:pt x="453" y="2538"/>
                  </a:cubicBezTo>
                  <a:cubicBezTo>
                    <a:pt x="450" y="2529"/>
                    <a:pt x="450" y="2522"/>
                    <a:pt x="452" y="2515"/>
                  </a:cubicBezTo>
                  <a:cubicBezTo>
                    <a:pt x="456" y="2513"/>
                    <a:pt x="457" y="2512"/>
                    <a:pt x="455" y="2506"/>
                  </a:cubicBezTo>
                  <a:cubicBezTo>
                    <a:pt x="453" y="2500"/>
                    <a:pt x="453" y="2499"/>
                    <a:pt x="452" y="2499"/>
                  </a:cubicBezTo>
                  <a:cubicBezTo>
                    <a:pt x="451" y="2499"/>
                    <a:pt x="450" y="2499"/>
                    <a:pt x="448" y="2499"/>
                  </a:cubicBezTo>
                  <a:cubicBezTo>
                    <a:pt x="447" y="2499"/>
                    <a:pt x="446" y="2499"/>
                    <a:pt x="445" y="2499"/>
                  </a:cubicBezTo>
                  <a:cubicBezTo>
                    <a:pt x="442" y="2499"/>
                    <a:pt x="437" y="2491"/>
                    <a:pt x="439" y="2487"/>
                  </a:cubicBezTo>
                  <a:cubicBezTo>
                    <a:pt x="442" y="2478"/>
                    <a:pt x="456" y="2489"/>
                    <a:pt x="451" y="2472"/>
                  </a:cubicBezTo>
                  <a:cubicBezTo>
                    <a:pt x="450" y="2466"/>
                    <a:pt x="441" y="2455"/>
                    <a:pt x="436" y="2455"/>
                  </a:cubicBezTo>
                  <a:cubicBezTo>
                    <a:pt x="435" y="2455"/>
                    <a:pt x="435" y="2455"/>
                    <a:pt x="435" y="2455"/>
                  </a:cubicBezTo>
                  <a:cubicBezTo>
                    <a:pt x="432" y="2452"/>
                    <a:pt x="432" y="2447"/>
                    <a:pt x="430" y="2443"/>
                  </a:cubicBezTo>
                  <a:cubicBezTo>
                    <a:pt x="429" y="2440"/>
                    <a:pt x="410" y="2411"/>
                    <a:pt x="411" y="2408"/>
                  </a:cubicBezTo>
                  <a:cubicBezTo>
                    <a:pt x="412" y="2407"/>
                    <a:pt x="412" y="2407"/>
                    <a:pt x="413" y="2407"/>
                  </a:cubicBezTo>
                  <a:cubicBezTo>
                    <a:pt x="418" y="2407"/>
                    <a:pt x="429" y="2418"/>
                    <a:pt x="432" y="2419"/>
                  </a:cubicBezTo>
                  <a:lnTo>
                    <a:pt x="432" y="2419"/>
                  </a:lnTo>
                  <a:cubicBezTo>
                    <a:pt x="428" y="2417"/>
                    <a:pt x="414" y="2382"/>
                    <a:pt x="410" y="2378"/>
                  </a:cubicBezTo>
                  <a:cubicBezTo>
                    <a:pt x="403" y="2372"/>
                    <a:pt x="404" y="2366"/>
                    <a:pt x="407" y="2358"/>
                  </a:cubicBezTo>
                  <a:cubicBezTo>
                    <a:pt x="412" y="2345"/>
                    <a:pt x="404" y="2348"/>
                    <a:pt x="402" y="2341"/>
                  </a:cubicBezTo>
                  <a:cubicBezTo>
                    <a:pt x="400" y="2332"/>
                    <a:pt x="399" y="2331"/>
                    <a:pt x="401" y="2324"/>
                  </a:cubicBezTo>
                  <a:cubicBezTo>
                    <a:pt x="401" y="2322"/>
                    <a:pt x="401" y="2319"/>
                    <a:pt x="401" y="2317"/>
                  </a:cubicBezTo>
                  <a:cubicBezTo>
                    <a:pt x="399" y="2313"/>
                    <a:pt x="396" y="2311"/>
                    <a:pt x="393" y="2311"/>
                  </a:cubicBezTo>
                  <a:cubicBezTo>
                    <a:pt x="391" y="2311"/>
                    <a:pt x="390" y="2312"/>
                    <a:pt x="389" y="2314"/>
                  </a:cubicBezTo>
                  <a:cubicBezTo>
                    <a:pt x="388" y="2316"/>
                    <a:pt x="386" y="2317"/>
                    <a:pt x="384" y="2317"/>
                  </a:cubicBezTo>
                  <a:cubicBezTo>
                    <a:pt x="382" y="2317"/>
                    <a:pt x="380" y="2316"/>
                    <a:pt x="381" y="2311"/>
                  </a:cubicBezTo>
                  <a:cubicBezTo>
                    <a:pt x="381" y="2304"/>
                    <a:pt x="387" y="2300"/>
                    <a:pt x="387" y="2292"/>
                  </a:cubicBezTo>
                  <a:cubicBezTo>
                    <a:pt x="387" y="2283"/>
                    <a:pt x="381" y="2276"/>
                    <a:pt x="377" y="2269"/>
                  </a:cubicBezTo>
                  <a:cubicBezTo>
                    <a:pt x="375" y="2263"/>
                    <a:pt x="374" y="2258"/>
                    <a:pt x="374" y="2252"/>
                  </a:cubicBezTo>
                  <a:cubicBezTo>
                    <a:pt x="376" y="2250"/>
                    <a:pt x="377" y="2248"/>
                    <a:pt x="376" y="2245"/>
                  </a:cubicBezTo>
                  <a:cubicBezTo>
                    <a:pt x="374" y="2235"/>
                    <a:pt x="369" y="2240"/>
                    <a:pt x="366" y="2230"/>
                  </a:cubicBezTo>
                  <a:cubicBezTo>
                    <a:pt x="364" y="2224"/>
                    <a:pt x="366" y="2219"/>
                    <a:pt x="365" y="2213"/>
                  </a:cubicBezTo>
                  <a:cubicBezTo>
                    <a:pt x="362" y="2197"/>
                    <a:pt x="355" y="2180"/>
                    <a:pt x="346" y="2169"/>
                  </a:cubicBezTo>
                  <a:cubicBezTo>
                    <a:pt x="339" y="2161"/>
                    <a:pt x="338" y="2159"/>
                    <a:pt x="346" y="2157"/>
                  </a:cubicBezTo>
                  <a:cubicBezTo>
                    <a:pt x="348" y="2158"/>
                    <a:pt x="349" y="2159"/>
                    <a:pt x="350" y="2159"/>
                  </a:cubicBezTo>
                  <a:cubicBezTo>
                    <a:pt x="352" y="2159"/>
                    <a:pt x="351" y="2152"/>
                    <a:pt x="350" y="2147"/>
                  </a:cubicBezTo>
                  <a:cubicBezTo>
                    <a:pt x="347" y="2139"/>
                    <a:pt x="346" y="2130"/>
                    <a:pt x="342" y="2123"/>
                  </a:cubicBezTo>
                  <a:cubicBezTo>
                    <a:pt x="339" y="2118"/>
                    <a:pt x="333" y="2114"/>
                    <a:pt x="333" y="2104"/>
                  </a:cubicBezTo>
                  <a:cubicBezTo>
                    <a:pt x="342" y="2102"/>
                    <a:pt x="334" y="2082"/>
                    <a:pt x="331" y="2075"/>
                  </a:cubicBezTo>
                  <a:cubicBezTo>
                    <a:pt x="327" y="2069"/>
                    <a:pt x="312" y="2062"/>
                    <a:pt x="314" y="2058"/>
                  </a:cubicBezTo>
                  <a:cubicBezTo>
                    <a:pt x="320" y="2049"/>
                    <a:pt x="323" y="2046"/>
                    <a:pt x="320" y="2032"/>
                  </a:cubicBezTo>
                  <a:cubicBezTo>
                    <a:pt x="317" y="2011"/>
                    <a:pt x="312" y="1990"/>
                    <a:pt x="304" y="1971"/>
                  </a:cubicBezTo>
                  <a:cubicBezTo>
                    <a:pt x="301" y="1964"/>
                    <a:pt x="298" y="1957"/>
                    <a:pt x="296" y="1950"/>
                  </a:cubicBezTo>
                  <a:cubicBezTo>
                    <a:pt x="293" y="1946"/>
                    <a:pt x="289" y="1943"/>
                    <a:pt x="288" y="1939"/>
                  </a:cubicBezTo>
                  <a:cubicBezTo>
                    <a:pt x="286" y="1933"/>
                    <a:pt x="292" y="1927"/>
                    <a:pt x="294" y="1922"/>
                  </a:cubicBezTo>
                  <a:cubicBezTo>
                    <a:pt x="295" y="1915"/>
                    <a:pt x="295" y="1908"/>
                    <a:pt x="294" y="1901"/>
                  </a:cubicBezTo>
                  <a:cubicBezTo>
                    <a:pt x="293" y="1892"/>
                    <a:pt x="290" y="1884"/>
                    <a:pt x="284" y="1884"/>
                  </a:cubicBezTo>
                  <a:cubicBezTo>
                    <a:pt x="283" y="1884"/>
                    <a:pt x="283" y="1884"/>
                    <a:pt x="282" y="1884"/>
                  </a:cubicBezTo>
                  <a:lnTo>
                    <a:pt x="282" y="1884"/>
                  </a:lnTo>
                  <a:cubicBezTo>
                    <a:pt x="287" y="1883"/>
                    <a:pt x="273" y="1865"/>
                    <a:pt x="271" y="1861"/>
                  </a:cubicBezTo>
                  <a:cubicBezTo>
                    <a:pt x="270" y="1858"/>
                    <a:pt x="277" y="1844"/>
                    <a:pt x="277" y="1838"/>
                  </a:cubicBezTo>
                  <a:cubicBezTo>
                    <a:pt x="277" y="1830"/>
                    <a:pt x="275" y="1820"/>
                    <a:pt x="271" y="1812"/>
                  </a:cubicBezTo>
                  <a:cubicBezTo>
                    <a:pt x="270" y="1809"/>
                    <a:pt x="268" y="1808"/>
                    <a:pt x="266" y="1808"/>
                  </a:cubicBezTo>
                  <a:cubicBezTo>
                    <a:pt x="263" y="1808"/>
                    <a:pt x="259" y="1811"/>
                    <a:pt x="257" y="1811"/>
                  </a:cubicBezTo>
                  <a:cubicBezTo>
                    <a:pt x="256" y="1808"/>
                    <a:pt x="253" y="1800"/>
                    <a:pt x="253" y="1795"/>
                  </a:cubicBezTo>
                  <a:lnTo>
                    <a:pt x="253" y="1795"/>
                  </a:lnTo>
                  <a:cubicBezTo>
                    <a:pt x="254" y="1796"/>
                    <a:pt x="254" y="1796"/>
                    <a:pt x="254" y="1796"/>
                  </a:cubicBezTo>
                  <a:cubicBezTo>
                    <a:pt x="256" y="1796"/>
                    <a:pt x="257" y="1795"/>
                    <a:pt x="257" y="1794"/>
                  </a:cubicBezTo>
                  <a:cubicBezTo>
                    <a:pt x="259" y="1791"/>
                    <a:pt x="257" y="1784"/>
                    <a:pt x="256" y="1781"/>
                  </a:cubicBezTo>
                  <a:cubicBezTo>
                    <a:pt x="255" y="1779"/>
                    <a:pt x="259" y="1776"/>
                    <a:pt x="259" y="1772"/>
                  </a:cubicBezTo>
                  <a:cubicBezTo>
                    <a:pt x="259" y="1767"/>
                    <a:pt x="258" y="1761"/>
                    <a:pt x="257" y="1756"/>
                  </a:cubicBezTo>
                  <a:cubicBezTo>
                    <a:pt x="251" y="1741"/>
                    <a:pt x="245" y="1736"/>
                    <a:pt x="236" y="1725"/>
                  </a:cubicBezTo>
                  <a:cubicBezTo>
                    <a:pt x="226" y="1710"/>
                    <a:pt x="234" y="1712"/>
                    <a:pt x="243" y="1711"/>
                  </a:cubicBezTo>
                  <a:lnTo>
                    <a:pt x="243" y="1711"/>
                  </a:lnTo>
                  <a:cubicBezTo>
                    <a:pt x="242" y="1711"/>
                    <a:pt x="242" y="1711"/>
                    <a:pt x="242" y="1711"/>
                  </a:cubicBezTo>
                  <a:cubicBezTo>
                    <a:pt x="238" y="1711"/>
                    <a:pt x="240" y="1701"/>
                    <a:pt x="235" y="1698"/>
                  </a:cubicBezTo>
                  <a:cubicBezTo>
                    <a:pt x="234" y="1698"/>
                    <a:pt x="232" y="1698"/>
                    <a:pt x="230" y="1698"/>
                  </a:cubicBezTo>
                  <a:cubicBezTo>
                    <a:pt x="229" y="1698"/>
                    <a:pt x="227" y="1698"/>
                    <a:pt x="227" y="1697"/>
                  </a:cubicBezTo>
                  <a:cubicBezTo>
                    <a:pt x="225" y="1691"/>
                    <a:pt x="234" y="1690"/>
                    <a:pt x="233" y="1684"/>
                  </a:cubicBezTo>
                  <a:cubicBezTo>
                    <a:pt x="231" y="1676"/>
                    <a:pt x="222" y="1672"/>
                    <a:pt x="219" y="1665"/>
                  </a:cubicBezTo>
                  <a:cubicBezTo>
                    <a:pt x="217" y="1660"/>
                    <a:pt x="217" y="1658"/>
                    <a:pt x="218" y="1658"/>
                  </a:cubicBezTo>
                  <a:lnTo>
                    <a:pt x="218" y="1658"/>
                  </a:lnTo>
                  <a:cubicBezTo>
                    <a:pt x="220" y="1658"/>
                    <a:pt x="223" y="1661"/>
                    <a:pt x="225" y="1664"/>
                  </a:cubicBezTo>
                  <a:cubicBezTo>
                    <a:pt x="227" y="1666"/>
                    <a:pt x="229" y="1667"/>
                    <a:pt x="231" y="1667"/>
                  </a:cubicBezTo>
                  <a:cubicBezTo>
                    <a:pt x="235" y="1667"/>
                    <a:pt x="239" y="1663"/>
                    <a:pt x="236" y="1656"/>
                  </a:cubicBezTo>
                  <a:cubicBezTo>
                    <a:pt x="232" y="1647"/>
                    <a:pt x="224" y="1637"/>
                    <a:pt x="216" y="1637"/>
                  </a:cubicBezTo>
                  <a:cubicBezTo>
                    <a:pt x="216" y="1637"/>
                    <a:pt x="215" y="1637"/>
                    <a:pt x="215" y="1637"/>
                  </a:cubicBezTo>
                  <a:lnTo>
                    <a:pt x="215" y="1637"/>
                  </a:lnTo>
                  <a:cubicBezTo>
                    <a:pt x="235" y="1633"/>
                    <a:pt x="202" y="1568"/>
                    <a:pt x="216" y="1566"/>
                  </a:cubicBezTo>
                  <a:cubicBezTo>
                    <a:pt x="222" y="1551"/>
                    <a:pt x="208" y="1541"/>
                    <a:pt x="203" y="1527"/>
                  </a:cubicBezTo>
                  <a:cubicBezTo>
                    <a:pt x="201" y="1517"/>
                    <a:pt x="199" y="1505"/>
                    <a:pt x="196" y="1495"/>
                  </a:cubicBezTo>
                  <a:cubicBezTo>
                    <a:pt x="193" y="1480"/>
                    <a:pt x="185" y="1467"/>
                    <a:pt x="182" y="1454"/>
                  </a:cubicBezTo>
                  <a:cubicBezTo>
                    <a:pt x="181" y="1443"/>
                    <a:pt x="186" y="1439"/>
                    <a:pt x="183" y="1425"/>
                  </a:cubicBezTo>
                  <a:cubicBezTo>
                    <a:pt x="182" y="1420"/>
                    <a:pt x="181" y="1412"/>
                    <a:pt x="176" y="1409"/>
                  </a:cubicBezTo>
                  <a:cubicBezTo>
                    <a:pt x="174" y="1407"/>
                    <a:pt x="170" y="1409"/>
                    <a:pt x="169" y="1405"/>
                  </a:cubicBezTo>
                  <a:cubicBezTo>
                    <a:pt x="168" y="1394"/>
                    <a:pt x="179" y="1391"/>
                    <a:pt x="184" y="1390"/>
                  </a:cubicBezTo>
                  <a:lnTo>
                    <a:pt x="184" y="1390"/>
                  </a:lnTo>
                  <a:cubicBezTo>
                    <a:pt x="184" y="1390"/>
                    <a:pt x="184" y="1390"/>
                    <a:pt x="184" y="1390"/>
                  </a:cubicBezTo>
                  <a:cubicBezTo>
                    <a:pt x="173" y="1390"/>
                    <a:pt x="163" y="1302"/>
                    <a:pt x="161" y="1289"/>
                  </a:cubicBezTo>
                  <a:cubicBezTo>
                    <a:pt x="161" y="1277"/>
                    <a:pt x="163" y="1261"/>
                    <a:pt x="161" y="1250"/>
                  </a:cubicBezTo>
                  <a:cubicBezTo>
                    <a:pt x="158" y="1238"/>
                    <a:pt x="154" y="1227"/>
                    <a:pt x="148" y="1217"/>
                  </a:cubicBezTo>
                  <a:cubicBezTo>
                    <a:pt x="147" y="1215"/>
                    <a:pt x="137" y="1208"/>
                    <a:pt x="134" y="1208"/>
                  </a:cubicBezTo>
                  <a:cubicBezTo>
                    <a:pt x="133" y="1208"/>
                    <a:pt x="132" y="1208"/>
                    <a:pt x="133" y="1209"/>
                  </a:cubicBezTo>
                  <a:cubicBezTo>
                    <a:pt x="131" y="1201"/>
                    <a:pt x="149" y="1204"/>
                    <a:pt x="141" y="1191"/>
                  </a:cubicBezTo>
                  <a:cubicBezTo>
                    <a:pt x="140" y="1189"/>
                    <a:pt x="130" y="1177"/>
                    <a:pt x="132" y="1174"/>
                  </a:cubicBezTo>
                  <a:cubicBezTo>
                    <a:pt x="132" y="1174"/>
                    <a:pt x="132" y="1173"/>
                    <a:pt x="132" y="1173"/>
                  </a:cubicBezTo>
                  <a:cubicBezTo>
                    <a:pt x="134" y="1173"/>
                    <a:pt x="141" y="1177"/>
                    <a:pt x="144" y="1177"/>
                  </a:cubicBezTo>
                  <a:cubicBezTo>
                    <a:pt x="146" y="1177"/>
                    <a:pt x="146" y="1176"/>
                    <a:pt x="146" y="1174"/>
                  </a:cubicBezTo>
                  <a:cubicBezTo>
                    <a:pt x="142" y="1164"/>
                    <a:pt x="135" y="1148"/>
                    <a:pt x="126" y="1148"/>
                  </a:cubicBezTo>
                  <a:cubicBezTo>
                    <a:pt x="126" y="1148"/>
                    <a:pt x="126" y="1148"/>
                    <a:pt x="126" y="1148"/>
                  </a:cubicBezTo>
                  <a:cubicBezTo>
                    <a:pt x="124" y="1142"/>
                    <a:pt x="132" y="1134"/>
                    <a:pt x="134" y="1132"/>
                  </a:cubicBezTo>
                  <a:cubicBezTo>
                    <a:pt x="134" y="1129"/>
                    <a:pt x="139" y="1109"/>
                    <a:pt x="137" y="1108"/>
                  </a:cubicBezTo>
                  <a:cubicBezTo>
                    <a:pt x="132" y="1106"/>
                    <a:pt x="124" y="1108"/>
                    <a:pt x="121" y="1098"/>
                  </a:cubicBezTo>
                  <a:cubicBezTo>
                    <a:pt x="119" y="1090"/>
                    <a:pt x="122" y="1084"/>
                    <a:pt x="119" y="1075"/>
                  </a:cubicBezTo>
                  <a:cubicBezTo>
                    <a:pt x="117" y="1066"/>
                    <a:pt x="113" y="1065"/>
                    <a:pt x="112" y="1057"/>
                  </a:cubicBezTo>
                  <a:cubicBezTo>
                    <a:pt x="112" y="1045"/>
                    <a:pt x="118" y="1041"/>
                    <a:pt x="118" y="1030"/>
                  </a:cubicBezTo>
                  <a:cubicBezTo>
                    <a:pt x="118" y="1022"/>
                    <a:pt x="114" y="1009"/>
                    <a:pt x="108" y="1009"/>
                  </a:cubicBezTo>
                  <a:cubicBezTo>
                    <a:pt x="108" y="1009"/>
                    <a:pt x="107" y="1009"/>
                    <a:pt x="107" y="1010"/>
                  </a:cubicBezTo>
                  <a:cubicBezTo>
                    <a:pt x="108" y="1008"/>
                    <a:pt x="116" y="990"/>
                    <a:pt x="114" y="990"/>
                  </a:cubicBezTo>
                  <a:lnTo>
                    <a:pt x="114" y="990"/>
                  </a:lnTo>
                  <a:cubicBezTo>
                    <a:pt x="113" y="990"/>
                    <a:pt x="113" y="990"/>
                    <a:pt x="113" y="990"/>
                  </a:cubicBezTo>
                  <a:cubicBezTo>
                    <a:pt x="111" y="991"/>
                    <a:pt x="107" y="996"/>
                    <a:pt x="104" y="996"/>
                  </a:cubicBezTo>
                  <a:cubicBezTo>
                    <a:pt x="103" y="996"/>
                    <a:pt x="101" y="995"/>
                    <a:pt x="101" y="989"/>
                  </a:cubicBezTo>
                  <a:cubicBezTo>
                    <a:pt x="100" y="983"/>
                    <a:pt x="104" y="979"/>
                    <a:pt x="105" y="973"/>
                  </a:cubicBezTo>
                  <a:cubicBezTo>
                    <a:pt x="106" y="961"/>
                    <a:pt x="105" y="938"/>
                    <a:pt x="95" y="933"/>
                  </a:cubicBezTo>
                  <a:lnTo>
                    <a:pt x="95" y="933"/>
                  </a:lnTo>
                  <a:cubicBezTo>
                    <a:pt x="96" y="933"/>
                    <a:pt x="96" y="933"/>
                    <a:pt x="96" y="933"/>
                  </a:cubicBezTo>
                  <a:cubicBezTo>
                    <a:pt x="101" y="933"/>
                    <a:pt x="106" y="913"/>
                    <a:pt x="106" y="908"/>
                  </a:cubicBezTo>
                  <a:lnTo>
                    <a:pt x="106" y="908"/>
                  </a:lnTo>
                  <a:cubicBezTo>
                    <a:pt x="106" y="908"/>
                    <a:pt x="105" y="908"/>
                    <a:pt x="105" y="908"/>
                  </a:cubicBezTo>
                  <a:cubicBezTo>
                    <a:pt x="99" y="908"/>
                    <a:pt x="99" y="902"/>
                    <a:pt x="99" y="894"/>
                  </a:cubicBezTo>
                  <a:cubicBezTo>
                    <a:pt x="98" y="884"/>
                    <a:pt x="99" y="889"/>
                    <a:pt x="93" y="886"/>
                  </a:cubicBezTo>
                  <a:cubicBezTo>
                    <a:pt x="86" y="882"/>
                    <a:pt x="93" y="858"/>
                    <a:pt x="93" y="851"/>
                  </a:cubicBezTo>
                  <a:cubicBezTo>
                    <a:pt x="93" y="845"/>
                    <a:pt x="89" y="845"/>
                    <a:pt x="87" y="838"/>
                  </a:cubicBezTo>
                  <a:cubicBezTo>
                    <a:pt x="85" y="829"/>
                    <a:pt x="85" y="819"/>
                    <a:pt x="84" y="810"/>
                  </a:cubicBezTo>
                  <a:cubicBezTo>
                    <a:pt x="82" y="794"/>
                    <a:pt x="80" y="785"/>
                    <a:pt x="72" y="777"/>
                  </a:cubicBezTo>
                  <a:lnTo>
                    <a:pt x="72" y="777"/>
                  </a:lnTo>
                  <a:cubicBezTo>
                    <a:pt x="75" y="779"/>
                    <a:pt x="78" y="781"/>
                    <a:pt x="80" y="781"/>
                  </a:cubicBezTo>
                  <a:cubicBezTo>
                    <a:pt x="81" y="781"/>
                    <a:pt x="81" y="781"/>
                    <a:pt x="82" y="781"/>
                  </a:cubicBezTo>
                  <a:cubicBezTo>
                    <a:pt x="87" y="778"/>
                    <a:pt x="80" y="769"/>
                    <a:pt x="78" y="767"/>
                  </a:cubicBezTo>
                  <a:cubicBezTo>
                    <a:pt x="66" y="755"/>
                    <a:pt x="70" y="748"/>
                    <a:pt x="80" y="739"/>
                  </a:cubicBezTo>
                  <a:cubicBezTo>
                    <a:pt x="88" y="734"/>
                    <a:pt x="57" y="719"/>
                    <a:pt x="71" y="717"/>
                  </a:cubicBezTo>
                  <a:cubicBezTo>
                    <a:pt x="80" y="717"/>
                    <a:pt x="77" y="686"/>
                    <a:pt x="65" y="686"/>
                  </a:cubicBezTo>
                  <a:lnTo>
                    <a:pt x="65" y="686"/>
                  </a:lnTo>
                  <a:cubicBezTo>
                    <a:pt x="70" y="686"/>
                    <a:pt x="72" y="681"/>
                    <a:pt x="74" y="675"/>
                  </a:cubicBezTo>
                  <a:cubicBezTo>
                    <a:pt x="76" y="672"/>
                    <a:pt x="72" y="668"/>
                    <a:pt x="72" y="663"/>
                  </a:cubicBezTo>
                  <a:cubicBezTo>
                    <a:pt x="71" y="654"/>
                    <a:pt x="75" y="651"/>
                    <a:pt x="74" y="642"/>
                  </a:cubicBezTo>
                  <a:cubicBezTo>
                    <a:pt x="74" y="633"/>
                    <a:pt x="69" y="628"/>
                    <a:pt x="69" y="621"/>
                  </a:cubicBezTo>
                  <a:cubicBezTo>
                    <a:pt x="68" y="612"/>
                    <a:pt x="68" y="604"/>
                    <a:pt x="68" y="595"/>
                  </a:cubicBezTo>
                  <a:cubicBezTo>
                    <a:pt x="69" y="582"/>
                    <a:pt x="71" y="573"/>
                    <a:pt x="69" y="559"/>
                  </a:cubicBezTo>
                  <a:cubicBezTo>
                    <a:pt x="68" y="553"/>
                    <a:pt x="59" y="547"/>
                    <a:pt x="59" y="543"/>
                  </a:cubicBezTo>
                  <a:cubicBezTo>
                    <a:pt x="59" y="539"/>
                    <a:pt x="69" y="536"/>
                    <a:pt x="71" y="531"/>
                  </a:cubicBezTo>
                  <a:cubicBezTo>
                    <a:pt x="73" y="525"/>
                    <a:pt x="65" y="521"/>
                    <a:pt x="62" y="519"/>
                  </a:cubicBezTo>
                  <a:cubicBezTo>
                    <a:pt x="59" y="517"/>
                    <a:pt x="44" y="516"/>
                    <a:pt x="50" y="507"/>
                  </a:cubicBezTo>
                  <a:cubicBezTo>
                    <a:pt x="55" y="500"/>
                    <a:pt x="62" y="497"/>
                    <a:pt x="64" y="486"/>
                  </a:cubicBezTo>
                  <a:cubicBezTo>
                    <a:pt x="67" y="472"/>
                    <a:pt x="45" y="466"/>
                    <a:pt x="57" y="453"/>
                  </a:cubicBezTo>
                  <a:cubicBezTo>
                    <a:pt x="63" y="446"/>
                    <a:pt x="58" y="418"/>
                    <a:pt x="57" y="409"/>
                  </a:cubicBezTo>
                  <a:cubicBezTo>
                    <a:pt x="55" y="399"/>
                    <a:pt x="52" y="390"/>
                    <a:pt x="53" y="381"/>
                  </a:cubicBezTo>
                  <a:cubicBezTo>
                    <a:pt x="54" y="378"/>
                    <a:pt x="62" y="358"/>
                    <a:pt x="61" y="358"/>
                  </a:cubicBezTo>
                  <a:lnTo>
                    <a:pt x="61" y="358"/>
                  </a:lnTo>
                  <a:cubicBezTo>
                    <a:pt x="61" y="358"/>
                    <a:pt x="61" y="358"/>
                    <a:pt x="61" y="358"/>
                  </a:cubicBezTo>
                  <a:cubicBezTo>
                    <a:pt x="59" y="359"/>
                    <a:pt x="57" y="362"/>
                    <a:pt x="55" y="362"/>
                  </a:cubicBezTo>
                  <a:cubicBezTo>
                    <a:pt x="54" y="362"/>
                    <a:pt x="53" y="361"/>
                    <a:pt x="51" y="359"/>
                  </a:cubicBezTo>
                  <a:cubicBezTo>
                    <a:pt x="50" y="356"/>
                    <a:pt x="49" y="350"/>
                    <a:pt x="49" y="346"/>
                  </a:cubicBezTo>
                  <a:cubicBezTo>
                    <a:pt x="49" y="337"/>
                    <a:pt x="51" y="322"/>
                    <a:pt x="59" y="322"/>
                  </a:cubicBezTo>
                  <a:cubicBezTo>
                    <a:pt x="35" y="322"/>
                    <a:pt x="62" y="308"/>
                    <a:pt x="60" y="296"/>
                  </a:cubicBezTo>
                  <a:cubicBezTo>
                    <a:pt x="57" y="286"/>
                    <a:pt x="47" y="284"/>
                    <a:pt x="46" y="271"/>
                  </a:cubicBezTo>
                  <a:cubicBezTo>
                    <a:pt x="46" y="267"/>
                    <a:pt x="51" y="257"/>
                    <a:pt x="53" y="253"/>
                  </a:cubicBezTo>
                  <a:cubicBezTo>
                    <a:pt x="59" y="235"/>
                    <a:pt x="46" y="241"/>
                    <a:pt x="52" y="222"/>
                  </a:cubicBezTo>
                  <a:cubicBezTo>
                    <a:pt x="56" y="210"/>
                    <a:pt x="59" y="202"/>
                    <a:pt x="60" y="189"/>
                  </a:cubicBezTo>
                  <a:cubicBezTo>
                    <a:pt x="60" y="185"/>
                    <a:pt x="58" y="173"/>
                    <a:pt x="58" y="172"/>
                  </a:cubicBezTo>
                  <a:cubicBezTo>
                    <a:pt x="64" y="153"/>
                    <a:pt x="87" y="138"/>
                    <a:pt x="86" y="119"/>
                  </a:cubicBezTo>
                  <a:cubicBezTo>
                    <a:pt x="86" y="109"/>
                    <a:pt x="80" y="115"/>
                    <a:pt x="85" y="105"/>
                  </a:cubicBezTo>
                  <a:cubicBezTo>
                    <a:pt x="88" y="103"/>
                    <a:pt x="92" y="101"/>
                    <a:pt x="95" y="96"/>
                  </a:cubicBezTo>
                  <a:cubicBezTo>
                    <a:pt x="96" y="94"/>
                    <a:pt x="92" y="93"/>
                    <a:pt x="92" y="89"/>
                  </a:cubicBezTo>
                  <a:cubicBezTo>
                    <a:pt x="95" y="79"/>
                    <a:pt x="107" y="67"/>
                    <a:pt x="118" y="60"/>
                  </a:cubicBezTo>
                  <a:cubicBezTo>
                    <a:pt x="129" y="54"/>
                    <a:pt x="135" y="54"/>
                    <a:pt x="140" y="46"/>
                  </a:cubicBezTo>
                  <a:lnTo>
                    <a:pt x="140" y="46"/>
                  </a:lnTo>
                  <a:cubicBezTo>
                    <a:pt x="139" y="47"/>
                    <a:pt x="139" y="48"/>
                    <a:pt x="140" y="48"/>
                  </a:cubicBezTo>
                  <a:cubicBezTo>
                    <a:pt x="141" y="48"/>
                    <a:pt x="143" y="46"/>
                    <a:pt x="141" y="46"/>
                  </a:cubicBezTo>
                  <a:lnTo>
                    <a:pt x="141" y="46"/>
                  </a:lnTo>
                  <a:cubicBezTo>
                    <a:pt x="141" y="46"/>
                    <a:pt x="141" y="46"/>
                    <a:pt x="140" y="46"/>
                  </a:cubicBezTo>
                  <a:cubicBezTo>
                    <a:pt x="144" y="45"/>
                    <a:pt x="154" y="2"/>
                    <a:pt x="134" y="1"/>
                  </a:cubicBezTo>
                  <a:cubicBezTo>
                    <a:pt x="134" y="1"/>
                    <a:pt x="134" y="1"/>
                    <a:pt x="133" y="1"/>
                  </a:cubicBezTo>
                  <a:close/>
                  <a:moveTo>
                    <a:pt x="545" y="2779"/>
                  </a:moveTo>
                  <a:cubicBezTo>
                    <a:pt x="541" y="2789"/>
                    <a:pt x="543" y="2793"/>
                    <a:pt x="549" y="2793"/>
                  </a:cubicBezTo>
                  <a:cubicBezTo>
                    <a:pt x="551" y="2793"/>
                    <a:pt x="552" y="2793"/>
                    <a:pt x="554" y="2792"/>
                  </a:cubicBezTo>
                  <a:lnTo>
                    <a:pt x="552" y="2785"/>
                  </a:lnTo>
                  <a:lnTo>
                    <a:pt x="545" y="2779"/>
                  </a:lnTo>
                  <a:close/>
                  <a:moveTo>
                    <a:pt x="617" y="2998"/>
                  </a:moveTo>
                  <a:lnTo>
                    <a:pt x="617" y="2998"/>
                  </a:lnTo>
                  <a:cubicBezTo>
                    <a:pt x="617" y="2998"/>
                    <a:pt x="617" y="2998"/>
                    <a:pt x="617" y="2998"/>
                  </a:cubicBezTo>
                  <a:cubicBezTo>
                    <a:pt x="617" y="2998"/>
                    <a:pt x="617" y="2998"/>
                    <a:pt x="617" y="2998"/>
                  </a:cubicBezTo>
                  <a:close/>
                  <a:moveTo>
                    <a:pt x="1117" y="3057"/>
                  </a:moveTo>
                  <a:cubicBezTo>
                    <a:pt x="1117" y="3057"/>
                    <a:pt x="1117" y="3057"/>
                    <a:pt x="1117" y="3057"/>
                  </a:cubicBezTo>
                  <a:cubicBezTo>
                    <a:pt x="1117" y="3057"/>
                    <a:pt x="1117" y="3057"/>
                    <a:pt x="1117" y="3057"/>
                  </a:cubicBezTo>
                  <a:close/>
                  <a:moveTo>
                    <a:pt x="1156" y="3194"/>
                  </a:moveTo>
                  <a:cubicBezTo>
                    <a:pt x="1158" y="3194"/>
                    <a:pt x="1162" y="3196"/>
                    <a:pt x="1162" y="3201"/>
                  </a:cubicBezTo>
                  <a:cubicBezTo>
                    <a:pt x="1160" y="3204"/>
                    <a:pt x="1157" y="3209"/>
                    <a:pt x="1155" y="3209"/>
                  </a:cubicBezTo>
                  <a:cubicBezTo>
                    <a:pt x="1153" y="3209"/>
                    <a:pt x="1152" y="3207"/>
                    <a:pt x="1151" y="3202"/>
                  </a:cubicBezTo>
                  <a:cubicBezTo>
                    <a:pt x="1150" y="3196"/>
                    <a:pt x="1153" y="3194"/>
                    <a:pt x="1156" y="3194"/>
                  </a:cubicBezTo>
                  <a:close/>
                  <a:moveTo>
                    <a:pt x="458" y="2626"/>
                  </a:moveTo>
                  <a:cubicBezTo>
                    <a:pt x="456" y="2626"/>
                    <a:pt x="455" y="2628"/>
                    <a:pt x="456" y="2634"/>
                  </a:cubicBezTo>
                  <a:cubicBezTo>
                    <a:pt x="458" y="2645"/>
                    <a:pt x="463" y="2656"/>
                    <a:pt x="467" y="2666"/>
                  </a:cubicBezTo>
                  <a:cubicBezTo>
                    <a:pt x="472" y="2678"/>
                    <a:pt x="474" y="2682"/>
                    <a:pt x="483" y="2685"/>
                  </a:cubicBezTo>
                  <a:cubicBezTo>
                    <a:pt x="491" y="2690"/>
                    <a:pt x="488" y="2704"/>
                    <a:pt x="497" y="2704"/>
                  </a:cubicBezTo>
                  <a:cubicBezTo>
                    <a:pt x="498" y="2704"/>
                    <a:pt x="499" y="2704"/>
                    <a:pt x="500" y="2703"/>
                  </a:cubicBezTo>
                  <a:lnTo>
                    <a:pt x="500" y="2703"/>
                  </a:lnTo>
                  <a:cubicBezTo>
                    <a:pt x="488" y="2707"/>
                    <a:pt x="497" y="2737"/>
                    <a:pt x="498" y="2750"/>
                  </a:cubicBezTo>
                  <a:cubicBezTo>
                    <a:pt x="499" y="2754"/>
                    <a:pt x="501" y="2764"/>
                    <a:pt x="499" y="2768"/>
                  </a:cubicBezTo>
                  <a:cubicBezTo>
                    <a:pt x="494" y="2770"/>
                    <a:pt x="491" y="2778"/>
                    <a:pt x="493" y="2786"/>
                  </a:cubicBezTo>
                  <a:lnTo>
                    <a:pt x="505" y="2783"/>
                  </a:lnTo>
                  <a:lnTo>
                    <a:pt x="505" y="2783"/>
                  </a:lnTo>
                  <a:cubicBezTo>
                    <a:pt x="508" y="2795"/>
                    <a:pt x="500" y="2799"/>
                    <a:pt x="506" y="2809"/>
                  </a:cubicBezTo>
                  <a:cubicBezTo>
                    <a:pt x="511" y="2818"/>
                    <a:pt x="518" y="2828"/>
                    <a:pt x="526" y="2831"/>
                  </a:cubicBezTo>
                  <a:cubicBezTo>
                    <a:pt x="530" y="2833"/>
                    <a:pt x="531" y="2830"/>
                    <a:pt x="532" y="2835"/>
                  </a:cubicBezTo>
                  <a:cubicBezTo>
                    <a:pt x="533" y="2840"/>
                    <a:pt x="534" y="2847"/>
                    <a:pt x="534" y="2852"/>
                  </a:cubicBezTo>
                  <a:cubicBezTo>
                    <a:pt x="533" y="2862"/>
                    <a:pt x="531" y="2875"/>
                    <a:pt x="539" y="2883"/>
                  </a:cubicBezTo>
                  <a:cubicBezTo>
                    <a:pt x="546" y="2891"/>
                    <a:pt x="554" y="2904"/>
                    <a:pt x="556" y="2916"/>
                  </a:cubicBezTo>
                  <a:cubicBezTo>
                    <a:pt x="556" y="2923"/>
                    <a:pt x="546" y="2931"/>
                    <a:pt x="551" y="2936"/>
                  </a:cubicBezTo>
                  <a:cubicBezTo>
                    <a:pt x="553" y="2938"/>
                    <a:pt x="555" y="2938"/>
                    <a:pt x="556" y="2938"/>
                  </a:cubicBezTo>
                  <a:cubicBezTo>
                    <a:pt x="561" y="2938"/>
                    <a:pt x="564" y="2933"/>
                    <a:pt x="567" y="2933"/>
                  </a:cubicBezTo>
                  <a:cubicBezTo>
                    <a:pt x="569" y="2933"/>
                    <a:pt x="570" y="2935"/>
                    <a:pt x="573" y="2941"/>
                  </a:cubicBezTo>
                  <a:cubicBezTo>
                    <a:pt x="579" y="2959"/>
                    <a:pt x="549" y="2942"/>
                    <a:pt x="556" y="2963"/>
                  </a:cubicBezTo>
                  <a:cubicBezTo>
                    <a:pt x="557" y="2967"/>
                    <a:pt x="559" y="2968"/>
                    <a:pt x="561" y="2968"/>
                  </a:cubicBezTo>
                  <a:cubicBezTo>
                    <a:pt x="562" y="2968"/>
                    <a:pt x="564" y="2967"/>
                    <a:pt x="566" y="2967"/>
                  </a:cubicBezTo>
                  <a:cubicBezTo>
                    <a:pt x="567" y="2967"/>
                    <a:pt x="569" y="2968"/>
                    <a:pt x="570" y="2970"/>
                  </a:cubicBezTo>
                  <a:cubicBezTo>
                    <a:pt x="577" y="2980"/>
                    <a:pt x="580" y="2999"/>
                    <a:pt x="582" y="3011"/>
                  </a:cubicBezTo>
                  <a:cubicBezTo>
                    <a:pt x="589" y="3039"/>
                    <a:pt x="591" y="3074"/>
                    <a:pt x="604" y="3101"/>
                  </a:cubicBezTo>
                  <a:cubicBezTo>
                    <a:pt x="608" y="3109"/>
                    <a:pt x="614" y="3109"/>
                    <a:pt x="619" y="3113"/>
                  </a:cubicBezTo>
                  <a:cubicBezTo>
                    <a:pt x="633" y="3124"/>
                    <a:pt x="618" y="3120"/>
                    <a:pt x="617" y="3124"/>
                  </a:cubicBezTo>
                  <a:cubicBezTo>
                    <a:pt x="615" y="3131"/>
                    <a:pt x="626" y="3148"/>
                    <a:pt x="631" y="3151"/>
                  </a:cubicBezTo>
                  <a:cubicBezTo>
                    <a:pt x="646" y="3156"/>
                    <a:pt x="641" y="3158"/>
                    <a:pt x="634" y="3167"/>
                  </a:cubicBezTo>
                  <a:cubicBezTo>
                    <a:pt x="633" y="3168"/>
                    <a:pt x="646" y="3170"/>
                    <a:pt x="653" y="3170"/>
                  </a:cubicBezTo>
                  <a:cubicBezTo>
                    <a:pt x="656" y="3170"/>
                    <a:pt x="658" y="3170"/>
                    <a:pt x="657" y="3169"/>
                  </a:cubicBezTo>
                  <a:lnTo>
                    <a:pt x="657" y="3169"/>
                  </a:lnTo>
                  <a:cubicBezTo>
                    <a:pt x="659" y="3174"/>
                    <a:pt x="648" y="3178"/>
                    <a:pt x="646" y="3181"/>
                  </a:cubicBezTo>
                  <a:cubicBezTo>
                    <a:pt x="642" y="3186"/>
                    <a:pt x="650" y="3197"/>
                    <a:pt x="655" y="3201"/>
                  </a:cubicBezTo>
                  <a:cubicBezTo>
                    <a:pt x="657" y="3206"/>
                    <a:pt x="675" y="3233"/>
                    <a:pt x="664" y="3233"/>
                  </a:cubicBezTo>
                  <a:cubicBezTo>
                    <a:pt x="664" y="3233"/>
                    <a:pt x="663" y="3233"/>
                    <a:pt x="663" y="3233"/>
                  </a:cubicBezTo>
                  <a:cubicBezTo>
                    <a:pt x="662" y="3232"/>
                    <a:pt x="661" y="3232"/>
                    <a:pt x="660" y="3232"/>
                  </a:cubicBezTo>
                  <a:cubicBezTo>
                    <a:pt x="648" y="3232"/>
                    <a:pt x="672" y="3256"/>
                    <a:pt x="676" y="3261"/>
                  </a:cubicBezTo>
                  <a:cubicBezTo>
                    <a:pt x="684" y="3277"/>
                    <a:pt x="654" y="3283"/>
                    <a:pt x="670" y="3295"/>
                  </a:cubicBezTo>
                  <a:cubicBezTo>
                    <a:pt x="681" y="3291"/>
                    <a:pt x="689" y="3262"/>
                    <a:pt x="692" y="3250"/>
                  </a:cubicBezTo>
                  <a:cubicBezTo>
                    <a:pt x="692" y="3249"/>
                    <a:pt x="698" y="3229"/>
                    <a:pt x="694" y="3229"/>
                  </a:cubicBezTo>
                  <a:lnTo>
                    <a:pt x="694" y="3229"/>
                  </a:lnTo>
                  <a:cubicBezTo>
                    <a:pt x="694" y="3229"/>
                    <a:pt x="694" y="3229"/>
                    <a:pt x="694" y="3229"/>
                  </a:cubicBezTo>
                  <a:cubicBezTo>
                    <a:pt x="688" y="3225"/>
                    <a:pt x="686" y="3222"/>
                    <a:pt x="686" y="3213"/>
                  </a:cubicBezTo>
                  <a:cubicBezTo>
                    <a:pt x="686" y="3204"/>
                    <a:pt x="688" y="3189"/>
                    <a:pt x="679" y="3180"/>
                  </a:cubicBezTo>
                  <a:cubicBezTo>
                    <a:pt x="672" y="3173"/>
                    <a:pt x="667" y="3174"/>
                    <a:pt x="670" y="3163"/>
                  </a:cubicBezTo>
                  <a:cubicBezTo>
                    <a:pt x="666" y="3150"/>
                    <a:pt x="642" y="3131"/>
                    <a:pt x="661" y="3125"/>
                  </a:cubicBezTo>
                  <a:lnTo>
                    <a:pt x="661" y="3125"/>
                  </a:lnTo>
                  <a:cubicBezTo>
                    <a:pt x="660" y="3125"/>
                    <a:pt x="659" y="3126"/>
                    <a:pt x="658" y="3126"/>
                  </a:cubicBezTo>
                  <a:cubicBezTo>
                    <a:pt x="647" y="3126"/>
                    <a:pt x="646" y="3098"/>
                    <a:pt x="642" y="3089"/>
                  </a:cubicBezTo>
                  <a:cubicBezTo>
                    <a:pt x="640" y="3086"/>
                    <a:pt x="638" y="3085"/>
                    <a:pt x="637" y="3085"/>
                  </a:cubicBezTo>
                  <a:cubicBezTo>
                    <a:pt x="635" y="3085"/>
                    <a:pt x="634" y="3086"/>
                    <a:pt x="632" y="3086"/>
                  </a:cubicBezTo>
                  <a:cubicBezTo>
                    <a:pt x="631" y="3086"/>
                    <a:pt x="629" y="3085"/>
                    <a:pt x="628" y="3083"/>
                  </a:cubicBezTo>
                  <a:cubicBezTo>
                    <a:pt x="622" y="3078"/>
                    <a:pt x="630" y="3070"/>
                    <a:pt x="633" y="3068"/>
                  </a:cubicBezTo>
                  <a:cubicBezTo>
                    <a:pt x="649" y="3063"/>
                    <a:pt x="630" y="3051"/>
                    <a:pt x="625" y="3040"/>
                  </a:cubicBezTo>
                  <a:cubicBezTo>
                    <a:pt x="623" y="3035"/>
                    <a:pt x="615" y="2998"/>
                    <a:pt x="617" y="2998"/>
                  </a:cubicBezTo>
                  <a:lnTo>
                    <a:pt x="617" y="2998"/>
                  </a:lnTo>
                  <a:cubicBezTo>
                    <a:pt x="617" y="2998"/>
                    <a:pt x="617" y="2998"/>
                    <a:pt x="617" y="2998"/>
                  </a:cubicBezTo>
                  <a:lnTo>
                    <a:pt x="617" y="2998"/>
                  </a:lnTo>
                  <a:cubicBezTo>
                    <a:pt x="617" y="2997"/>
                    <a:pt x="616" y="2997"/>
                    <a:pt x="616" y="2997"/>
                  </a:cubicBezTo>
                  <a:lnTo>
                    <a:pt x="616" y="2997"/>
                  </a:lnTo>
                  <a:cubicBezTo>
                    <a:pt x="615" y="2997"/>
                    <a:pt x="617" y="3001"/>
                    <a:pt x="616" y="3001"/>
                  </a:cubicBezTo>
                  <a:cubicBezTo>
                    <a:pt x="615" y="3001"/>
                    <a:pt x="614" y="3001"/>
                    <a:pt x="613" y="3000"/>
                  </a:cubicBezTo>
                  <a:cubicBezTo>
                    <a:pt x="609" y="2999"/>
                    <a:pt x="608" y="2992"/>
                    <a:pt x="606" y="2988"/>
                  </a:cubicBezTo>
                  <a:cubicBezTo>
                    <a:pt x="604" y="2982"/>
                    <a:pt x="600" y="2971"/>
                    <a:pt x="601" y="2965"/>
                  </a:cubicBezTo>
                  <a:cubicBezTo>
                    <a:pt x="604" y="2960"/>
                    <a:pt x="608" y="2960"/>
                    <a:pt x="602" y="2951"/>
                  </a:cubicBezTo>
                  <a:cubicBezTo>
                    <a:pt x="597" y="2945"/>
                    <a:pt x="590" y="2947"/>
                    <a:pt x="587" y="2943"/>
                  </a:cubicBezTo>
                  <a:cubicBezTo>
                    <a:pt x="580" y="2934"/>
                    <a:pt x="585" y="2918"/>
                    <a:pt x="584" y="2909"/>
                  </a:cubicBezTo>
                  <a:cubicBezTo>
                    <a:pt x="584" y="2899"/>
                    <a:pt x="582" y="2889"/>
                    <a:pt x="579" y="2879"/>
                  </a:cubicBezTo>
                  <a:cubicBezTo>
                    <a:pt x="575" y="2869"/>
                    <a:pt x="570" y="2860"/>
                    <a:pt x="564" y="2852"/>
                  </a:cubicBezTo>
                  <a:cubicBezTo>
                    <a:pt x="561" y="2848"/>
                    <a:pt x="550" y="2842"/>
                    <a:pt x="548" y="2838"/>
                  </a:cubicBezTo>
                  <a:lnTo>
                    <a:pt x="548" y="2838"/>
                  </a:lnTo>
                  <a:cubicBezTo>
                    <a:pt x="549" y="2838"/>
                    <a:pt x="553" y="2839"/>
                    <a:pt x="556" y="2839"/>
                  </a:cubicBezTo>
                  <a:cubicBezTo>
                    <a:pt x="558" y="2839"/>
                    <a:pt x="561" y="2839"/>
                    <a:pt x="561" y="2838"/>
                  </a:cubicBezTo>
                  <a:cubicBezTo>
                    <a:pt x="564" y="2834"/>
                    <a:pt x="557" y="2817"/>
                    <a:pt x="554" y="2813"/>
                  </a:cubicBezTo>
                  <a:cubicBezTo>
                    <a:pt x="551" y="2807"/>
                    <a:pt x="546" y="2813"/>
                    <a:pt x="543" y="2804"/>
                  </a:cubicBezTo>
                  <a:cubicBezTo>
                    <a:pt x="539" y="2798"/>
                    <a:pt x="539" y="2790"/>
                    <a:pt x="538" y="2783"/>
                  </a:cubicBezTo>
                  <a:cubicBezTo>
                    <a:pt x="536" y="2763"/>
                    <a:pt x="546" y="2760"/>
                    <a:pt x="532" y="2742"/>
                  </a:cubicBezTo>
                  <a:cubicBezTo>
                    <a:pt x="524" y="2736"/>
                    <a:pt x="522" y="2727"/>
                    <a:pt x="518" y="2717"/>
                  </a:cubicBezTo>
                  <a:cubicBezTo>
                    <a:pt x="517" y="2711"/>
                    <a:pt x="505" y="2713"/>
                    <a:pt x="502" y="2703"/>
                  </a:cubicBezTo>
                  <a:cubicBezTo>
                    <a:pt x="505" y="2701"/>
                    <a:pt x="520" y="2703"/>
                    <a:pt x="513" y="2694"/>
                  </a:cubicBezTo>
                  <a:cubicBezTo>
                    <a:pt x="510" y="2688"/>
                    <a:pt x="503" y="2685"/>
                    <a:pt x="498" y="2682"/>
                  </a:cubicBezTo>
                  <a:lnTo>
                    <a:pt x="498" y="2682"/>
                  </a:lnTo>
                  <a:cubicBezTo>
                    <a:pt x="499" y="2682"/>
                    <a:pt x="499" y="2682"/>
                    <a:pt x="500" y="2682"/>
                  </a:cubicBezTo>
                  <a:cubicBezTo>
                    <a:pt x="506" y="2682"/>
                    <a:pt x="495" y="2660"/>
                    <a:pt x="494" y="2655"/>
                  </a:cubicBezTo>
                  <a:cubicBezTo>
                    <a:pt x="493" y="2643"/>
                    <a:pt x="504" y="2651"/>
                    <a:pt x="500" y="2638"/>
                  </a:cubicBezTo>
                  <a:cubicBezTo>
                    <a:pt x="499" y="2634"/>
                    <a:pt x="495" y="2632"/>
                    <a:pt x="491" y="2632"/>
                  </a:cubicBezTo>
                  <a:cubicBezTo>
                    <a:pt x="482" y="2632"/>
                    <a:pt x="472" y="2639"/>
                    <a:pt x="474" y="2649"/>
                  </a:cubicBezTo>
                  <a:lnTo>
                    <a:pt x="474" y="2649"/>
                  </a:lnTo>
                  <a:lnTo>
                    <a:pt x="471" y="2639"/>
                  </a:lnTo>
                  <a:cubicBezTo>
                    <a:pt x="469" y="2632"/>
                    <a:pt x="462" y="2626"/>
                    <a:pt x="458" y="2626"/>
                  </a:cubicBezTo>
                  <a:close/>
                  <a:moveTo>
                    <a:pt x="1193" y="3394"/>
                  </a:moveTo>
                  <a:cubicBezTo>
                    <a:pt x="1192" y="3394"/>
                    <a:pt x="1192" y="3394"/>
                    <a:pt x="1192" y="3394"/>
                  </a:cubicBezTo>
                  <a:lnTo>
                    <a:pt x="1192" y="3394"/>
                  </a:lnTo>
                  <a:cubicBezTo>
                    <a:pt x="1192" y="3394"/>
                    <a:pt x="1192" y="3394"/>
                    <a:pt x="1193" y="3394"/>
                  </a:cubicBezTo>
                  <a:close/>
                  <a:moveTo>
                    <a:pt x="1173" y="3411"/>
                  </a:moveTo>
                  <a:cubicBezTo>
                    <a:pt x="1177" y="3411"/>
                    <a:pt x="1182" y="3411"/>
                    <a:pt x="1183" y="3418"/>
                  </a:cubicBezTo>
                  <a:lnTo>
                    <a:pt x="1183" y="3418"/>
                  </a:lnTo>
                  <a:cubicBezTo>
                    <a:pt x="1183" y="3418"/>
                    <a:pt x="1183" y="3418"/>
                    <a:pt x="1183" y="3419"/>
                  </a:cubicBezTo>
                  <a:cubicBezTo>
                    <a:pt x="1186" y="3422"/>
                    <a:pt x="1186" y="3427"/>
                    <a:pt x="1184" y="3427"/>
                  </a:cubicBezTo>
                  <a:cubicBezTo>
                    <a:pt x="1183" y="3427"/>
                    <a:pt x="1182" y="3426"/>
                    <a:pt x="1180" y="3424"/>
                  </a:cubicBezTo>
                  <a:cubicBezTo>
                    <a:pt x="1177" y="3419"/>
                    <a:pt x="1174" y="3415"/>
                    <a:pt x="1171" y="3411"/>
                  </a:cubicBezTo>
                  <a:cubicBezTo>
                    <a:pt x="1171" y="3411"/>
                    <a:pt x="1172" y="3411"/>
                    <a:pt x="1173" y="3411"/>
                  </a:cubicBezTo>
                  <a:close/>
                  <a:moveTo>
                    <a:pt x="729" y="3447"/>
                  </a:moveTo>
                  <a:cubicBezTo>
                    <a:pt x="729" y="3447"/>
                    <a:pt x="728" y="3447"/>
                    <a:pt x="728" y="3447"/>
                  </a:cubicBezTo>
                  <a:cubicBezTo>
                    <a:pt x="728" y="3447"/>
                    <a:pt x="729" y="3447"/>
                    <a:pt x="729" y="3447"/>
                  </a:cubicBezTo>
                  <a:close/>
                  <a:moveTo>
                    <a:pt x="1201" y="3706"/>
                  </a:moveTo>
                  <a:cubicBezTo>
                    <a:pt x="1207" y="3706"/>
                    <a:pt x="1207" y="3707"/>
                    <a:pt x="1207" y="3714"/>
                  </a:cubicBezTo>
                  <a:cubicBezTo>
                    <a:pt x="1207" y="3719"/>
                    <a:pt x="1207" y="3728"/>
                    <a:pt x="1202" y="3729"/>
                  </a:cubicBezTo>
                  <a:lnTo>
                    <a:pt x="1201" y="3706"/>
                  </a:lnTo>
                  <a:close/>
                  <a:moveTo>
                    <a:pt x="905" y="3830"/>
                  </a:moveTo>
                  <a:cubicBezTo>
                    <a:pt x="909" y="3838"/>
                    <a:pt x="913" y="3844"/>
                    <a:pt x="906" y="3846"/>
                  </a:cubicBezTo>
                  <a:lnTo>
                    <a:pt x="904" y="3839"/>
                  </a:lnTo>
                  <a:lnTo>
                    <a:pt x="905" y="3830"/>
                  </a:lnTo>
                  <a:close/>
                  <a:moveTo>
                    <a:pt x="1255" y="3877"/>
                  </a:moveTo>
                  <a:cubicBezTo>
                    <a:pt x="1249" y="3877"/>
                    <a:pt x="1249" y="3878"/>
                    <a:pt x="1249" y="3885"/>
                  </a:cubicBezTo>
                  <a:cubicBezTo>
                    <a:pt x="1249" y="3886"/>
                    <a:pt x="1249" y="3897"/>
                    <a:pt x="1250" y="3897"/>
                  </a:cubicBezTo>
                  <a:cubicBezTo>
                    <a:pt x="1251" y="3897"/>
                    <a:pt x="1251" y="3897"/>
                    <a:pt x="1251" y="3897"/>
                  </a:cubicBezTo>
                  <a:cubicBezTo>
                    <a:pt x="1256" y="3892"/>
                    <a:pt x="1255" y="3885"/>
                    <a:pt x="1255" y="3877"/>
                  </a:cubicBezTo>
                  <a:close/>
                  <a:moveTo>
                    <a:pt x="911" y="3914"/>
                  </a:moveTo>
                  <a:cubicBezTo>
                    <a:pt x="909" y="3914"/>
                    <a:pt x="907" y="3917"/>
                    <a:pt x="906" y="3922"/>
                  </a:cubicBezTo>
                  <a:cubicBezTo>
                    <a:pt x="910" y="3924"/>
                    <a:pt x="913" y="3927"/>
                    <a:pt x="915" y="3927"/>
                  </a:cubicBezTo>
                  <a:cubicBezTo>
                    <a:pt x="917" y="3927"/>
                    <a:pt x="918" y="3926"/>
                    <a:pt x="919" y="3925"/>
                  </a:cubicBezTo>
                  <a:cubicBezTo>
                    <a:pt x="916" y="3917"/>
                    <a:pt x="913" y="3914"/>
                    <a:pt x="911" y="3914"/>
                  </a:cubicBezTo>
                  <a:close/>
                  <a:moveTo>
                    <a:pt x="934" y="3954"/>
                  </a:moveTo>
                  <a:cubicBezTo>
                    <a:pt x="930" y="3954"/>
                    <a:pt x="927" y="3958"/>
                    <a:pt x="929" y="3963"/>
                  </a:cubicBezTo>
                  <a:cubicBezTo>
                    <a:pt x="930" y="3967"/>
                    <a:pt x="933" y="3969"/>
                    <a:pt x="936" y="3969"/>
                  </a:cubicBezTo>
                  <a:cubicBezTo>
                    <a:pt x="939" y="3969"/>
                    <a:pt x="942" y="3965"/>
                    <a:pt x="939" y="3959"/>
                  </a:cubicBezTo>
                  <a:cubicBezTo>
                    <a:pt x="938" y="3955"/>
                    <a:pt x="936" y="3954"/>
                    <a:pt x="934" y="3954"/>
                  </a:cubicBezTo>
                  <a:close/>
                  <a:moveTo>
                    <a:pt x="162" y="6"/>
                  </a:moveTo>
                  <a:cubicBezTo>
                    <a:pt x="153" y="6"/>
                    <a:pt x="149" y="10"/>
                    <a:pt x="149" y="16"/>
                  </a:cubicBezTo>
                  <a:cubicBezTo>
                    <a:pt x="141" y="21"/>
                    <a:pt x="150" y="30"/>
                    <a:pt x="157" y="35"/>
                  </a:cubicBezTo>
                  <a:cubicBezTo>
                    <a:pt x="160" y="37"/>
                    <a:pt x="164" y="39"/>
                    <a:pt x="167" y="39"/>
                  </a:cubicBezTo>
                  <a:cubicBezTo>
                    <a:pt x="171" y="39"/>
                    <a:pt x="175" y="36"/>
                    <a:pt x="177" y="29"/>
                  </a:cubicBezTo>
                  <a:lnTo>
                    <a:pt x="177" y="29"/>
                  </a:lnTo>
                  <a:cubicBezTo>
                    <a:pt x="177" y="35"/>
                    <a:pt x="205" y="50"/>
                    <a:pt x="204" y="61"/>
                  </a:cubicBezTo>
                  <a:cubicBezTo>
                    <a:pt x="204" y="69"/>
                    <a:pt x="209" y="67"/>
                    <a:pt x="215" y="68"/>
                  </a:cubicBezTo>
                  <a:cubicBezTo>
                    <a:pt x="221" y="71"/>
                    <a:pt x="225" y="77"/>
                    <a:pt x="231" y="81"/>
                  </a:cubicBezTo>
                  <a:cubicBezTo>
                    <a:pt x="258" y="102"/>
                    <a:pt x="280" y="134"/>
                    <a:pt x="298" y="164"/>
                  </a:cubicBezTo>
                  <a:cubicBezTo>
                    <a:pt x="308" y="182"/>
                    <a:pt x="319" y="224"/>
                    <a:pt x="336" y="224"/>
                  </a:cubicBezTo>
                  <a:cubicBezTo>
                    <a:pt x="338" y="224"/>
                    <a:pt x="341" y="223"/>
                    <a:pt x="343" y="222"/>
                  </a:cubicBezTo>
                  <a:cubicBezTo>
                    <a:pt x="344" y="222"/>
                    <a:pt x="350" y="220"/>
                    <a:pt x="355" y="220"/>
                  </a:cubicBezTo>
                  <a:cubicBezTo>
                    <a:pt x="358" y="220"/>
                    <a:pt x="360" y="221"/>
                    <a:pt x="359" y="224"/>
                  </a:cubicBezTo>
                  <a:cubicBezTo>
                    <a:pt x="356" y="228"/>
                    <a:pt x="353" y="235"/>
                    <a:pt x="348" y="238"/>
                  </a:cubicBezTo>
                  <a:cubicBezTo>
                    <a:pt x="346" y="239"/>
                    <a:pt x="323" y="258"/>
                    <a:pt x="325" y="259"/>
                  </a:cubicBezTo>
                  <a:cubicBezTo>
                    <a:pt x="326" y="259"/>
                    <a:pt x="326" y="259"/>
                    <a:pt x="327" y="259"/>
                  </a:cubicBezTo>
                  <a:cubicBezTo>
                    <a:pt x="327" y="259"/>
                    <a:pt x="327" y="259"/>
                    <a:pt x="328" y="259"/>
                  </a:cubicBezTo>
                  <a:cubicBezTo>
                    <a:pt x="329" y="259"/>
                    <a:pt x="330" y="260"/>
                    <a:pt x="332" y="261"/>
                  </a:cubicBezTo>
                  <a:cubicBezTo>
                    <a:pt x="336" y="266"/>
                    <a:pt x="339" y="271"/>
                    <a:pt x="342" y="276"/>
                  </a:cubicBezTo>
                  <a:cubicBezTo>
                    <a:pt x="346" y="284"/>
                    <a:pt x="353" y="296"/>
                    <a:pt x="346" y="301"/>
                  </a:cubicBezTo>
                  <a:cubicBezTo>
                    <a:pt x="348" y="300"/>
                    <a:pt x="350" y="299"/>
                    <a:pt x="351" y="299"/>
                  </a:cubicBezTo>
                  <a:cubicBezTo>
                    <a:pt x="359" y="299"/>
                    <a:pt x="360" y="313"/>
                    <a:pt x="370" y="313"/>
                  </a:cubicBezTo>
                  <a:cubicBezTo>
                    <a:pt x="370" y="313"/>
                    <a:pt x="370" y="313"/>
                    <a:pt x="371" y="313"/>
                  </a:cubicBezTo>
                  <a:cubicBezTo>
                    <a:pt x="373" y="312"/>
                    <a:pt x="376" y="312"/>
                    <a:pt x="378" y="312"/>
                  </a:cubicBezTo>
                  <a:cubicBezTo>
                    <a:pt x="385" y="312"/>
                    <a:pt x="392" y="315"/>
                    <a:pt x="388" y="326"/>
                  </a:cubicBezTo>
                  <a:cubicBezTo>
                    <a:pt x="387" y="333"/>
                    <a:pt x="380" y="334"/>
                    <a:pt x="380" y="342"/>
                  </a:cubicBezTo>
                  <a:cubicBezTo>
                    <a:pt x="380" y="348"/>
                    <a:pt x="383" y="355"/>
                    <a:pt x="388" y="355"/>
                  </a:cubicBezTo>
                  <a:cubicBezTo>
                    <a:pt x="389" y="355"/>
                    <a:pt x="389" y="355"/>
                    <a:pt x="389" y="355"/>
                  </a:cubicBezTo>
                  <a:cubicBezTo>
                    <a:pt x="395" y="355"/>
                    <a:pt x="395" y="357"/>
                    <a:pt x="400" y="365"/>
                  </a:cubicBezTo>
                  <a:cubicBezTo>
                    <a:pt x="401" y="370"/>
                    <a:pt x="397" y="369"/>
                    <a:pt x="395" y="371"/>
                  </a:cubicBezTo>
                  <a:cubicBezTo>
                    <a:pt x="389" y="383"/>
                    <a:pt x="420" y="395"/>
                    <a:pt x="416" y="411"/>
                  </a:cubicBezTo>
                  <a:cubicBezTo>
                    <a:pt x="421" y="420"/>
                    <a:pt x="441" y="425"/>
                    <a:pt x="439" y="429"/>
                  </a:cubicBezTo>
                  <a:cubicBezTo>
                    <a:pt x="438" y="431"/>
                    <a:pt x="431" y="439"/>
                    <a:pt x="434" y="442"/>
                  </a:cubicBezTo>
                  <a:cubicBezTo>
                    <a:pt x="435" y="443"/>
                    <a:pt x="436" y="443"/>
                    <a:pt x="437" y="443"/>
                  </a:cubicBezTo>
                  <a:cubicBezTo>
                    <a:pt x="439" y="443"/>
                    <a:pt x="442" y="442"/>
                    <a:pt x="444" y="442"/>
                  </a:cubicBezTo>
                  <a:cubicBezTo>
                    <a:pt x="446" y="442"/>
                    <a:pt x="447" y="443"/>
                    <a:pt x="449" y="444"/>
                  </a:cubicBezTo>
                  <a:cubicBezTo>
                    <a:pt x="449" y="444"/>
                    <a:pt x="436" y="461"/>
                    <a:pt x="436" y="461"/>
                  </a:cubicBezTo>
                  <a:cubicBezTo>
                    <a:pt x="447" y="463"/>
                    <a:pt x="456" y="469"/>
                    <a:pt x="458" y="486"/>
                  </a:cubicBezTo>
                  <a:cubicBezTo>
                    <a:pt x="459" y="493"/>
                    <a:pt x="461" y="501"/>
                    <a:pt x="464" y="508"/>
                  </a:cubicBezTo>
                  <a:cubicBezTo>
                    <a:pt x="466" y="510"/>
                    <a:pt x="470" y="514"/>
                    <a:pt x="471" y="514"/>
                  </a:cubicBezTo>
                  <a:cubicBezTo>
                    <a:pt x="472" y="514"/>
                    <a:pt x="472" y="513"/>
                    <a:pt x="470" y="511"/>
                  </a:cubicBezTo>
                  <a:lnTo>
                    <a:pt x="470" y="511"/>
                  </a:lnTo>
                  <a:lnTo>
                    <a:pt x="478" y="527"/>
                  </a:lnTo>
                  <a:cubicBezTo>
                    <a:pt x="481" y="532"/>
                    <a:pt x="481" y="533"/>
                    <a:pt x="481" y="533"/>
                  </a:cubicBezTo>
                  <a:cubicBezTo>
                    <a:pt x="482" y="533"/>
                    <a:pt x="482" y="532"/>
                    <a:pt x="483" y="532"/>
                  </a:cubicBezTo>
                  <a:cubicBezTo>
                    <a:pt x="484" y="532"/>
                    <a:pt x="485" y="532"/>
                    <a:pt x="486" y="533"/>
                  </a:cubicBezTo>
                  <a:cubicBezTo>
                    <a:pt x="491" y="536"/>
                    <a:pt x="494" y="557"/>
                    <a:pt x="496" y="563"/>
                  </a:cubicBezTo>
                  <a:cubicBezTo>
                    <a:pt x="498" y="570"/>
                    <a:pt x="502" y="585"/>
                    <a:pt x="509" y="590"/>
                  </a:cubicBezTo>
                  <a:cubicBezTo>
                    <a:pt x="510" y="590"/>
                    <a:pt x="511" y="590"/>
                    <a:pt x="513" y="590"/>
                  </a:cubicBezTo>
                  <a:cubicBezTo>
                    <a:pt x="514" y="590"/>
                    <a:pt x="515" y="590"/>
                    <a:pt x="516" y="590"/>
                  </a:cubicBezTo>
                  <a:cubicBezTo>
                    <a:pt x="520" y="590"/>
                    <a:pt x="522" y="592"/>
                    <a:pt x="519" y="602"/>
                  </a:cubicBezTo>
                  <a:cubicBezTo>
                    <a:pt x="516" y="608"/>
                    <a:pt x="517" y="621"/>
                    <a:pt x="521" y="621"/>
                  </a:cubicBezTo>
                  <a:cubicBezTo>
                    <a:pt x="522" y="621"/>
                    <a:pt x="524" y="619"/>
                    <a:pt x="525" y="617"/>
                  </a:cubicBezTo>
                  <a:cubicBezTo>
                    <a:pt x="527" y="616"/>
                    <a:pt x="529" y="615"/>
                    <a:pt x="531" y="615"/>
                  </a:cubicBezTo>
                  <a:cubicBezTo>
                    <a:pt x="538" y="615"/>
                    <a:pt x="542" y="623"/>
                    <a:pt x="540" y="634"/>
                  </a:cubicBezTo>
                  <a:cubicBezTo>
                    <a:pt x="539" y="643"/>
                    <a:pt x="531" y="645"/>
                    <a:pt x="541" y="658"/>
                  </a:cubicBezTo>
                  <a:cubicBezTo>
                    <a:pt x="542" y="659"/>
                    <a:pt x="562" y="672"/>
                    <a:pt x="560" y="674"/>
                  </a:cubicBezTo>
                  <a:cubicBezTo>
                    <a:pt x="560" y="674"/>
                    <a:pt x="560" y="674"/>
                    <a:pt x="560" y="674"/>
                  </a:cubicBezTo>
                  <a:cubicBezTo>
                    <a:pt x="558" y="674"/>
                    <a:pt x="552" y="670"/>
                    <a:pt x="548" y="670"/>
                  </a:cubicBezTo>
                  <a:cubicBezTo>
                    <a:pt x="547" y="670"/>
                    <a:pt x="546" y="671"/>
                    <a:pt x="546" y="672"/>
                  </a:cubicBezTo>
                  <a:cubicBezTo>
                    <a:pt x="546" y="679"/>
                    <a:pt x="560" y="690"/>
                    <a:pt x="563" y="693"/>
                  </a:cubicBezTo>
                  <a:cubicBezTo>
                    <a:pt x="567" y="701"/>
                    <a:pt x="572" y="711"/>
                    <a:pt x="571" y="720"/>
                  </a:cubicBezTo>
                  <a:cubicBezTo>
                    <a:pt x="570" y="728"/>
                    <a:pt x="570" y="734"/>
                    <a:pt x="573" y="742"/>
                  </a:cubicBezTo>
                  <a:cubicBezTo>
                    <a:pt x="577" y="753"/>
                    <a:pt x="582" y="762"/>
                    <a:pt x="588" y="770"/>
                  </a:cubicBezTo>
                  <a:cubicBezTo>
                    <a:pt x="594" y="779"/>
                    <a:pt x="603" y="780"/>
                    <a:pt x="600" y="789"/>
                  </a:cubicBezTo>
                  <a:cubicBezTo>
                    <a:pt x="595" y="797"/>
                    <a:pt x="598" y="810"/>
                    <a:pt x="605" y="820"/>
                  </a:cubicBezTo>
                  <a:cubicBezTo>
                    <a:pt x="607" y="823"/>
                    <a:pt x="609" y="824"/>
                    <a:pt x="611" y="824"/>
                  </a:cubicBezTo>
                  <a:cubicBezTo>
                    <a:pt x="613" y="824"/>
                    <a:pt x="616" y="822"/>
                    <a:pt x="619" y="821"/>
                  </a:cubicBezTo>
                  <a:lnTo>
                    <a:pt x="619" y="821"/>
                  </a:lnTo>
                  <a:cubicBezTo>
                    <a:pt x="604" y="827"/>
                    <a:pt x="619" y="856"/>
                    <a:pt x="629" y="862"/>
                  </a:cubicBezTo>
                  <a:cubicBezTo>
                    <a:pt x="635" y="865"/>
                    <a:pt x="638" y="875"/>
                    <a:pt x="635" y="881"/>
                  </a:cubicBezTo>
                  <a:cubicBezTo>
                    <a:pt x="634" y="882"/>
                    <a:pt x="633" y="882"/>
                    <a:pt x="633" y="882"/>
                  </a:cubicBezTo>
                  <a:cubicBezTo>
                    <a:pt x="631" y="882"/>
                    <a:pt x="629" y="881"/>
                    <a:pt x="627" y="881"/>
                  </a:cubicBezTo>
                  <a:cubicBezTo>
                    <a:pt x="626" y="881"/>
                    <a:pt x="626" y="881"/>
                    <a:pt x="625" y="883"/>
                  </a:cubicBezTo>
                  <a:cubicBezTo>
                    <a:pt x="624" y="888"/>
                    <a:pt x="631" y="892"/>
                    <a:pt x="633" y="894"/>
                  </a:cubicBezTo>
                  <a:cubicBezTo>
                    <a:pt x="639" y="900"/>
                    <a:pt x="642" y="913"/>
                    <a:pt x="641" y="920"/>
                  </a:cubicBezTo>
                  <a:cubicBezTo>
                    <a:pt x="631" y="924"/>
                    <a:pt x="649" y="933"/>
                    <a:pt x="652" y="937"/>
                  </a:cubicBezTo>
                  <a:cubicBezTo>
                    <a:pt x="658" y="948"/>
                    <a:pt x="659" y="964"/>
                    <a:pt x="668" y="973"/>
                  </a:cubicBezTo>
                  <a:cubicBezTo>
                    <a:pt x="676" y="980"/>
                    <a:pt x="679" y="994"/>
                    <a:pt x="682" y="1004"/>
                  </a:cubicBezTo>
                  <a:cubicBezTo>
                    <a:pt x="684" y="1017"/>
                    <a:pt x="686" y="1038"/>
                    <a:pt x="697" y="1047"/>
                  </a:cubicBezTo>
                  <a:cubicBezTo>
                    <a:pt x="701" y="1050"/>
                    <a:pt x="695" y="1059"/>
                    <a:pt x="695" y="1064"/>
                  </a:cubicBezTo>
                  <a:cubicBezTo>
                    <a:pt x="695" y="1071"/>
                    <a:pt x="701" y="1072"/>
                    <a:pt x="704" y="1080"/>
                  </a:cubicBezTo>
                  <a:cubicBezTo>
                    <a:pt x="706" y="1089"/>
                    <a:pt x="709" y="1099"/>
                    <a:pt x="713" y="1107"/>
                  </a:cubicBezTo>
                  <a:cubicBezTo>
                    <a:pt x="718" y="1117"/>
                    <a:pt x="722" y="1112"/>
                    <a:pt x="721" y="1125"/>
                  </a:cubicBezTo>
                  <a:cubicBezTo>
                    <a:pt x="719" y="1135"/>
                    <a:pt x="719" y="1159"/>
                    <a:pt x="733" y="1159"/>
                  </a:cubicBezTo>
                  <a:cubicBezTo>
                    <a:pt x="734" y="1159"/>
                    <a:pt x="735" y="1158"/>
                    <a:pt x="737" y="1158"/>
                  </a:cubicBezTo>
                  <a:lnTo>
                    <a:pt x="737" y="1158"/>
                  </a:lnTo>
                  <a:cubicBezTo>
                    <a:pt x="719" y="1163"/>
                    <a:pt x="744" y="1221"/>
                    <a:pt x="754" y="1230"/>
                  </a:cubicBezTo>
                  <a:cubicBezTo>
                    <a:pt x="763" y="1238"/>
                    <a:pt x="740" y="1260"/>
                    <a:pt x="760" y="1267"/>
                  </a:cubicBezTo>
                  <a:cubicBezTo>
                    <a:pt x="769" y="1271"/>
                    <a:pt x="779" y="1271"/>
                    <a:pt x="774" y="1285"/>
                  </a:cubicBezTo>
                  <a:cubicBezTo>
                    <a:pt x="775" y="1288"/>
                    <a:pt x="782" y="1309"/>
                    <a:pt x="784" y="1309"/>
                  </a:cubicBezTo>
                  <a:lnTo>
                    <a:pt x="784" y="1309"/>
                  </a:lnTo>
                  <a:cubicBezTo>
                    <a:pt x="784" y="1309"/>
                    <a:pt x="784" y="1309"/>
                    <a:pt x="784" y="1309"/>
                  </a:cubicBezTo>
                  <a:cubicBezTo>
                    <a:pt x="783" y="1309"/>
                    <a:pt x="780" y="1307"/>
                    <a:pt x="779" y="1307"/>
                  </a:cubicBezTo>
                  <a:cubicBezTo>
                    <a:pt x="778" y="1307"/>
                    <a:pt x="777" y="1308"/>
                    <a:pt x="777" y="1310"/>
                  </a:cubicBezTo>
                  <a:cubicBezTo>
                    <a:pt x="777" y="1315"/>
                    <a:pt x="780" y="1322"/>
                    <a:pt x="780" y="1326"/>
                  </a:cubicBezTo>
                  <a:cubicBezTo>
                    <a:pt x="785" y="1340"/>
                    <a:pt x="782" y="1357"/>
                    <a:pt x="787" y="1369"/>
                  </a:cubicBezTo>
                  <a:cubicBezTo>
                    <a:pt x="787" y="1359"/>
                    <a:pt x="795" y="1352"/>
                    <a:pt x="804" y="1352"/>
                  </a:cubicBezTo>
                  <a:cubicBezTo>
                    <a:pt x="806" y="1352"/>
                    <a:pt x="809" y="1352"/>
                    <a:pt x="812" y="1354"/>
                  </a:cubicBezTo>
                  <a:cubicBezTo>
                    <a:pt x="814" y="1362"/>
                    <a:pt x="810" y="1363"/>
                    <a:pt x="805" y="1363"/>
                  </a:cubicBezTo>
                  <a:cubicBezTo>
                    <a:pt x="803" y="1363"/>
                    <a:pt x="801" y="1363"/>
                    <a:pt x="800" y="1363"/>
                  </a:cubicBezTo>
                  <a:cubicBezTo>
                    <a:pt x="799" y="1363"/>
                    <a:pt x="798" y="1363"/>
                    <a:pt x="798" y="1363"/>
                  </a:cubicBezTo>
                  <a:cubicBezTo>
                    <a:pt x="792" y="1363"/>
                    <a:pt x="801" y="1380"/>
                    <a:pt x="802" y="1385"/>
                  </a:cubicBezTo>
                  <a:cubicBezTo>
                    <a:pt x="802" y="1390"/>
                    <a:pt x="795" y="1402"/>
                    <a:pt x="799" y="1405"/>
                  </a:cubicBezTo>
                  <a:cubicBezTo>
                    <a:pt x="803" y="1408"/>
                    <a:pt x="809" y="1408"/>
                    <a:pt x="809" y="1416"/>
                  </a:cubicBezTo>
                  <a:cubicBezTo>
                    <a:pt x="810" y="1429"/>
                    <a:pt x="806" y="1438"/>
                    <a:pt x="809" y="1451"/>
                  </a:cubicBezTo>
                  <a:cubicBezTo>
                    <a:pt x="810" y="1450"/>
                    <a:pt x="810" y="1450"/>
                    <a:pt x="811" y="1450"/>
                  </a:cubicBezTo>
                  <a:cubicBezTo>
                    <a:pt x="816" y="1450"/>
                    <a:pt x="828" y="1498"/>
                    <a:pt x="830" y="1503"/>
                  </a:cubicBezTo>
                  <a:cubicBezTo>
                    <a:pt x="831" y="1503"/>
                    <a:pt x="831" y="1504"/>
                    <a:pt x="832" y="1504"/>
                  </a:cubicBezTo>
                  <a:cubicBezTo>
                    <a:pt x="834" y="1504"/>
                    <a:pt x="838" y="1500"/>
                    <a:pt x="842" y="1500"/>
                  </a:cubicBezTo>
                  <a:cubicBezTo>
                    <a:pt x="843" y="1500"/>
                    <a:pt x="844" y="1501"/>
                    <a:pt x="846" y="1502"/>
                  </a:cubicBezTo>
                  <a:cubicBezTo>
                    <a:pt x="853" y="1509"/>
                    <a:pt x="839" y="1516"/>
                    <a:pt x="835" y="1517"/>
                  </a:cubicBezTo>
                  <a:cubicBezTo>
                    <a:pt x="836" y="1517"/>
                    <a:pt x="836" y="1517"/>
                    <a:pt x="837" y="1517"/>
                  </a:cubicBezTo>
                  <a:cubicBezTo>
                    <a:pt x="841" y="1517"/>
                    <a:pt x="847" y="1519"/>
                    <a:pt x="845" y="1526"/>
                  </a:cubicBezTo>
                  <a:cubicBezTo>
                    <a:pt x="843" y="1532"/>
                    <a:pt x="835" y="1531"/>
                    <a:pt x="835" y="1537"/>
                  </a:cubicBezTo>
                  <a:cubicBezTo>
                    <a:pt x="835" y="1540"/>
                    <a:pt x="851" y="1542"/>
                    <a:pt x="853" y="1553"/>
                  </a:cubicBezTo>
                  <a:cubicBezTo>
                    <a:pt x="853" y="1555"/>
                    <a:pt x="845" y="1573"/>
                    <a:pt x="850" y="1573"/>
                  </a:cubicBezTo>
                  <a:cubicBezTo>
                    <a:pt x="850" y="1573"/>
                    <a:pt x="850" y="1573"/>
                    <a:pt x="850" y="1573"/>
                  </a:cubicBezTo>
                  <a:cubicBezTo>
                    <a:pt x="852" y="1572"/>
                    <a:pt x="854" y="1568"/>
                    <a:pt x="856" y="1568"/>
                  </a:cubicBezTo>
                  <a:cubicBezTo>
                    <a:pt x="857" y="1568"/>
                    <a:pt x="858" y="1569"/>
                    <a:pt x="859" y="1571"/>
                  </a:cubicBezTo>
                  <a:cubicBezTo>
                    <a:pt x="861" y="1573"/>
                    <a:pt x="862" y="1576"/>
                    <a:pt x="861" y="1579"/>
                  </a:cubicBezTo>
                  <a:cubicBezTo>
                    <a:pt x="859" y="1587"/>
                    <a:pt x="846" y="1581"/>
                    <a:pt x="848" y="1590"/>
                  </a:cubicBezTo>
                  <a:cubicBezTo>
                    <a:pt x="849" y="1597"/>
                    <a:pt x="850" y="1606"/>
                    <a:pt x="853" y="1611"/>
                  </a:cubicBezTo>
                  <a:cubicBezTo>
                    <a:pt x="854" y="1614"/>
                    <a:pt x="859" y="1615"/>
                    <a:pt x="859" y="1615"/>
                  </a:cubicBezTo>
                  <a:cubicBezTo>
                    <a:pt x="862" y="1627"/>
                    <a:pt x="864" y="1640"/>
                    <a:pt x="869" y="1651"/>
                  </a:cubicBezTo>
                  <a:cubicBezTo>
                    <a:pt x="871" y="1658"/>
                    <a:pt x="873" y="1661"/>
                    <a:pt x="875" y="1661"/>
                  </a:cubicBezTo>
                  <a:cubicBezTo>
                    <a:pt x="878" y="1661"/>
                    <a:pt x="879" y="1658"/>
                    <a:pt x="879" y="1650"/>
                  </a:cubicBezTo>
                  <a:cubicBezTo>
                    <a:pt x="882" y="1661"/>
                    <a:pt x="884" y="1671"/>
                    <a:pt x="881" y="1681"/>
                  </a:cubicBezTo>
                  <a:cubicBezTo>
                    <a:pt x="877" y="1689"/>
                    <a:pt x="872" y="1702"/>
                    <a:pt x="880" y="1711"/>
                  </a:cubicBezTo>
                  <a:cubicBezTo>
                    <a:pt x="885" y="1717"/>
                    <a:pt x="888" y="1717"/>
                    <a:pt x="891" y="1726"/>
                  </a:cubicBezTo>
                  <a:cubicBezTo>
                    <a:pt x="892" y="1731"/>
                    <a:pt x="893" y="1739"/>
                    <a:pt x="895" y="1742"/>
                  </a:cubicBezTo>
                  <a:cubicBezTo>
                    <a:pt x="896" y="1742"/>
                    <a:pt x="897" y="1741"/>
                    <a:pt x="898" y="1741"/>
                  </a:cubicBezTo>
                  <a:cubicBezTo>
                    <a:pt x="899" y="1741"/>
                    <a:pt x="900" y="1741"/>
                    <a:pt x="900" y="1742"/>
                  </a:cubicBezTo>
                  <a:cubicBezTo>
                    <a:pt x="906" y="1751"/>
                    <a:pt x="906" y="1767"/>
                    <a:pt x="911" y="1776"/>
                  </a:cubicBezTo>
                  <a:cubicBezTo>
                    <a:pt x="916" y="1786"/>
                    <a:pt x="923" y="1793"/>
                    <a:pt x="918" y="1801"/>
                  </a:cubicBezTo>
                  <a:cubicBezTo>
                    <a:pt x="915" y="1807"/>
                    <a:pt x="920" y="1829"/>
                    <a:pt x="925" y="1833"/>
                  </a:cubicBezTo>
                  <a:cubicBezTo>
                    <a:pt x="926" y="1833"/>
                    <a:pt x="926" y="1833"/>
                    <a:pt x="927" y="1833"/>
                  </a:cubicBezTo>
                  <a:cubicBezTo>
                    <a:pt x="931" y="1833"/>
                    <a:pt x="931" y="1820"/>
                    <a:pt x="931" y="1817"/>
                  </a:cubicBezTo>
                  <a:lnTo>
                    <a:pt x="931" y="1817"/>
                  </a:lnTo>
                  <a:cubicBezTo>
                    <a:pt x="932" y="1824"/>
                    <a:pt x="935" y="1831"/>
                    <a:pt x="933" y="1839"/>
                  </a:cubicBezTo>
                  <a:cubicBezTo>
                    <a:pt x="931" y="1845"/>
                    <a:pt x="929" y="1850"/>
                    <a:pt x="929" y="1857"/>
                  </a:cubicBezTo>
                  <a:cubicBezTo>
                    <a:pt x="929" y="1870"/>
                    <a:pt x="938" y="1872"/>
                    <a:pt x="936" y="1885"/>
                  </a:cubicBezTo>
                  <a:cubicBezTo>
                    <a:pt x="936" y="1890"/>
                    <a:pt x="923" y="1907"/>
                    <a:pt x="934" y="1907"/>
                  </a:cubicBezTo>
                  <a:cubicBezTo>
                    <a:pt x="941" y="1908"/>
                    <a:pt x="952" y="1907"/>
                    <a:pt x="948" y="1922"/>
                  </a:cubicBezTo>
                  <a:cubicBezTo>
                    <a:pt x="945" y="1931"/>
                    <a:pt x="941" y="1932"/>
                    <a:pt x="941" y="1942"/>
                  </a:cubicBezTo>
                  <a:cubicBezTo>
                    <a:pt x="941" y="1946"/>
                    <a:pt x="944" y="1972"/>
                    <a:pt x="948" y="1972"/>
                  </a:cubicBezTo>
                  <a:cubicBezTo>
                    <a:pt x="950" y="1972"/>
                    <a:pt x="955" y="1967"/>
                    <a:pt x="959" y="1967"/>
                  </a:cubicBezTo>
                  <a:cubicBezTo>
                    <a:pt x="962" y="1967"/>
                    <a:pt x="963" y="1969"/>
                    <a:pt x="964" y="1974"/>
                  </a:cubicBezTo>
                  <a:cubicBezTo>
                    <a:pt x="965" y="1985"/>
                    <a:pt x="955" y="1980"/>
                    <a:pt x="952" y="1984"/>
                  </a:cubicBezTo>
                  <a:cubicBezTo>
                    <a:pt x="952" y="1984"/>
                    <a:pt x="965" y="1993"/>
                    <a:pt x="966" y="1994"/>
                  </a:cubicBezTo>
                  <a:cubicBezTo>
                    <a:pt x="972" y="2000"/>
                    <a:pt x="969" y="2002"/>
                    <a:pt x="966" y="2007"/>
                  </a:cubicBezTo>
                  <a:cubicBezTo>
                    <a:pt x="960" y="2013"/>
                    <a:pt x="961" y="2038"/>
                    <a:pt x="966" y="2047"/>
                  </a:cubicBezTo>
                  <a:cubicBezTo>
                    <a:pt x="967" y="2049"/>
                    <a:pt x="969" y="2050"/>
                    <a:pt x="971" y="2050"/>
                  </a:cubicBezTo>
                  <a:cubicBezTo>
                    <a:pt x="977" y="2050"/>
                    <a:pt x="984" y="2046"/>
                    <a:pt x="987" y="2046"/>
                  </a:cubicBezTo>
                  <a:cubicBezTo>
                    <a:pt x="988" y="2046"/>
                    <a:pt x="988" y="2046"/>
                    <a:pt x="988" y="2047"/>
                  </a:cubicBezTo>
                  <a:cubicBezTo>
                    <a:pt x="990" y="2054"/>
                    <a:pt x="985" y="2056"/>
                    <a:pt x="983" y="2060"/>
                  </a:cubicBezTo>
                  <a:cubicBezTo>
                    <a:pt x="980" y="2066"/>
                    <a:pt x="980" y="2075"/>
                    <a:pt x="980" y="2082"/>
                  </a:cubicBezTo>
                  <a:cubicBezTo>
                    <a:pt x="982" y="2092"/>
                    <a:pt x="973" y="2114"/>
                    <a:pt x="977" y="2121"/>
                  </a:cubicBezTo>
                  <a:cubicBezTo>
                    <a:pt x="979" y="2125"/>
                    <a:pt x="991" y="2129"/>
                    <a:pt x="987" y="2133"/>
                  </a:cubicBezTo>
                  <a:cubicBezTo>
                    <a:pt x="985" y="2138"/>
                    <a:pt x="982" y="2138"/>
                    <a:pt x="983" y="2145"/>
                  </a:cubicBezTo>
                  <a:cubicBezTo>
                    <a:pt x="985" y="2161"/>
                    <a:pt x="1002" y="2165"/>
                    <a:pt x="1007" y="2180"/>
                  </a:cubicBezTo>
                  <a:cubicBezTo>
                    <a:pt x="1010" y="2196"/>
                    <a:pt x="993" y="2207"/>
                    <a:pt x="995" y="2219"/>
                  </a:cubicBezTo>
                  <a:cubicBezTo>
                    <a:pt x="995" y="2220"/>
                    <a:pt x="996" y="2220"/>
                    <a:pt x="996" y="2220"/>
                  </a:cubicBezTo>
                  <a:cubicBezTo>
                    <a:pt x="999" y="2220"/>
                    <a:pt x="1003" y="2215"/>
                    <a:pt x="1003" y="2214"/>
                  </a:cubicBezTo>
                  <a:lnTo>
                    <a:pt x="1003" y="2214"/>
                  </a:lnTo>
                  <a:cubicBezTo>
                    <a:pt x="1005" y="2223"/>
                    <a:pt x="996" y="2227"/>
                    <a:pt x="999" y="2235"/>
                  </a:cubicBezTo>
                  <a:cubicBezTo>
                    <a:pt x="1001" y="2246"/>
                    <a:pt x="1006" y="2254"/>
                    <a:pt x="1008" y="2265"/>
                  </a:cubicBezTo>
                  <a:cubicBezTo>
                    <a:pt x="1008" y="2264"/>
                    <a:pt x="1008" y="2264"/>
                    <a:pt x="1008" y="2264"/>
                  </a:cubicBezTo>
                  <a:lnTo>
                    <a:pt x="1008" y="2264"/>
                  </a:lnTo>
                  <a:cubicBezTo>
                    <a:pt x="1008" y="2264"/>
                    <a:pt x="1011" y="2274"/>
                    <a:pt x="1014" y="2276"/>
                  </a:cubicBezTo>
                  <a:cubicBezTo>
                    <a:pt x="1018" y="2282"/>
                    <a:pt x="1017" y="2286"/>
                    <a:pt x="1016" y="2292"/>
                  </a:cubicBezTo>
                  <a:cubicBezTo>
                    <a:pt x="1015" y="2304"/>
                    <a:pt x="1019" y="2318"/>
                    <a:pt x="1024" y="2330"/>
                  </a:cubicBezTo>
                  <a:cubicBezTo>
                    <a:pt x="1026" y="2333"/>
                    <a:pt x="1041" y="2345"/>
                    <a:pt x="1035" y="2347"/>
                  </a:cubicBezTo>
                  <a:cubicBezTo>
                    <a:pt x="1026" y="2350"/>
                    <a:pt x="1014" y="2352"/>
                    <a:pt x="1028" y="2366"/>
                  </a:cubicBezTo>
                  <a:cubicBezTo>
                    <a:pt x="1031" y="2371"/>
                    <a:pt x="1037" y="2375"/>
                    <a:pt x="1041" y="2380"/>
                  </a:cubicBezTo>
                  <a:lnTo>
                    <a:pt x="1041" y="2380"/>
                  </a:lnTo>
                  <a:cubicBezTo>
                    <a:pt x="1039" y="2379"/>
                    <a:pt x="1037" y="2378"/>
                    <a:pt x="1035" y="2378"/>
                  </a:cubicBezTo>
                  <a:cubicBezTo>
                    <a:pt x="1035" y="2378"/>
                    <a:pt x="1034" y="2378"/>
                    <a:pt x="1034" y="2379"/>
                  </a:cubicBezTo>
                  <a:cubicBezTo>
                    <a:pt x="1034" y="2384"/>
                    <a:pt x="1035" y="2394"/>
                    <a:pt x="1041" y="2394"/>
                  </a:cubicBezTo>
                  <a:cubicBezTo>
                    <a:pt x="1041" y="2394"/>
                    <a:pt x="1041" y="2393"/>
                    <a:pt x="1041" y="2393"/>
                  </a:cubicBezTo>
                  <a:cubicBezTo>
                    <a:pt x="1042" y="2393"/>
                    <a:pt x="1045" y="2388"/>
                    <a:pt x="1046" y="2386"/>
                  </a:cubicBezTo>
                  <a:lnTo>
                    <a:pt x="1046" y="2386"/>
                  </a:lnTo>
                  <a:cubicBezTo>
                    <a:pt x="1048" y="2391"/>
                    <a:pt x="1049" y="2396"/>
                    <a:pt x="1047" y="2402"/>
                  </a:cubicBezTo>
                  <a:cubicBezTo>
                    <a:pt x="1043" y="2411"/>
                    <a:pt x="1036" y="2419"/>
                    <a:pt x="1036" y="2429"/>
                  </a:cubicBezTo>
                  <a:cubicBezTo>
                    <a:pt x="1036" y="2440"/>
                    <a:pt x="1041" y="2441"/>
                    <a:pt x="1042" y="2448"/>
                  </a:cubicBezTo>
                  <a:cubicBezTo>
                    <a:pt x="1043" y="2455"/>
                    <a:pt x="1036" y="2462"/>
                    <a:pt x="1037" y="2470"/>
                  </a:cubicBezTo>
                  <a:cubicBezTo>
                    <a:pt x="1038" y="2472"/>
                    <a:pt x="1043" y="2473"/>
                    <a:pt x="1045" y="2475"/>
                  </a:cubicBezTo>
                  <a:cubicBezTo>
                    <a:pt x="1055" y="2487"/>
                    <a:pt x="1037" y="2499"/>
                    <a:pt x="1039" y="2509"/>
                  </a:cubicBezTo>
                  <a:cubicBezTo>
                    <a:pt x="1038" y="2506"/>
                    <a:pt x="1044" y="2504"/>
                    <a:pt x="1049" y="2504"/>
                  </a:cubicBezTo>
                  <a:cubicBezTo>
                    <a:pt x="1054" y="2504"/>
                    <a:pt x="1059" y="2507"/>
                    <a:pt x="1055" y="2517"/>
                  </a:cubicBezTo>
                  <a:cubicBezTo>
                    <a:pt x="1051" y="2529"/>
                    <a:pt x="1050" y="2526"/>
                    <a:pt x="1052" y="2541"/>
                  </a:cubicBezTo>
                  <a:cubicBezTo>
                    <a:pt x="1051" y="2548"/>
                    <a:pt x="1050" y="2549"/>
                    <a:pt x="1044" y="2550"/>
                  </a:cubicBezTo>
                  <a:cubicBezTo>
                    <a:pt x="1044" y="2550"/>
                    <a:pt x="1045" y="2550"/>
                    <a:pt x="1045" y="2550"/>
                  </a:cubicBezTo>
                  <a:cubicBezTo>
                    <a:pt x="1059" y="2550"/>
                    <a:pt x="1053" y="2586"/>
                    <a:pt x="1066" y="2586"/>
                  </a:cubicBezTo>
                  <a:cubicBezTo>
                    <a:pt x="1066" y="2586"/>
                    <a:pt x="1067" y="2586"/>
                    <a:pt x="1067" y="2586"/>
                  </a:cubicBezTo>
                  <a:lnTo>
                    <a:pt x="1067" y="2586"/>
                  </a:lnTo>
                  <a:cubicBezTo>
                    <a:pt x="1059" y="2587"/>
                    <a:pt x="1064" y="2613"/>
                    <a:pt x="1066" y="2621"/>
                  </a:cubicBezTo>
                  <a:cubicBezTo>
                    <a:pt x="1068" y="2627"/>
                    <a:pt x="1069" y="2634"/>
                    <a:pt x="1073" y="2640"/>
                  </a:cubicBezTo>
                  <a:cubicBezTo>
                    <a:pt x="1073" y="2640"/>
                    <a:pt x="1083" y="2645"/>
                    <a:pt x="1082" y="2646"/>
                  </a:cubicBezTo>
                  <a:cubicBezTo>
                    <a:pt x="1078" y="2650"/>
                    <a:pt x="1068" y="2648"/>
                    <a:pt x="1062" y="2649"/>
                  </a:cubicBezTo>
                  <a:cubicBezTo>
                    <a:pt x="1068" y="2655"/>
                    <a:pt x="1070" y="2661"/>
                    <a:pt x="1077" y="2662"/>
                  </a:cubicBezTo>
                  <a:cubicBezTo>
                    <a:pt x="1084" y="2663"/>
                    <a:pt x="1093" y="2663"/>
                    <a:pt x="1095" y="2676"/>
                  </a:cubicBezTo>
                  <a:cubicBezTo>
                    <a:pt x="1093" y="2676"/>
                    <a:pt x="1088" y="2676"/>
                    <a:pt x="1084" y="2676"/>
                  </a:cubicBezTo>
                  <a:cubicBezTo>
                    <a:pt x="1080" y="2676"/>
                    <a:pt x="1076" y="2676"/>
                    <a:pt x="1076" y="2678"/>
                  </a:cubicBezTo>
                  <a:cubicBezTo>
                    <a:pt x="1073" y="2684"/>
                    <a:pt x="1082" y="2691"/>
                    <a:pt x="1085" y="2693"/>
                  </a:cubicBezTo>
                  <a:cubicBezTo>
                    <a:pt x="1086" y="2699"/>
                    <a:pt x="1086" y="2705"/>
                    <a:pt x="1085" y="2710"/>
                  </a:cubicBezTo>
                  <a:cubicBezTo>
                    <a:pt x="1084" y="2715"/>
                    <a:pt x="1078" y="2721"/>
                    <a:pt x="1079" y="2725"/>
                  </a:cubicBezTo>
                  <a:cubicBezTo>
                    <a:pt x="1080" y="2733"/>
                    <a:pt x="1094" y="2732"/>
                    <a:pt x="1093" y="2738"/>
                  </a:cubicBezTo>
                  <a:cubicBezTo>
                    <a:pt x="1093" y="2739"/>
                    <a:pt x="1089" y="2744"/>
                    <a:pt x="1088" y="2746"/>
                  </a:cubicBezTo>
                  <a:cubicBezTo>
                    <a:pt x="1087" y="2751"/>
                    <a:pt x="1088" y="2755"/>
                    <a:pt x="1088" y="2759"/>
                  </a:cubicBezTo>
                  <a:cubicBezTo>
                    <a:pt x="1089" y="2771"/>
                    <a:pt x="1093" y="2778"/>
                    <a:pt x="1096" y="2789"/>
                  </a:cubicBezTo>
                  <a:cubicBezTo>
                    <a:pt x="1097" y="2798"/>
                    <a:pt x="1090" y="2802"/>
                    <a:pt x="1095" y="2809"/>
                  </a:cubicBezTo>
                  <a:cubicBezTo>
                    <a:pt x="1097" y="2813"/>
                    <a:pt x="1099" y="2816"/>
                    <a:pt x="1102" y="2816"/>
                  </a:cubicBezTo>
                  <a:lnTo>
                    <a:pt x="1102" y="2816"/>
                  </a:lnTo>
                  <a:cubicBezTo>
                    <a:pt x="1093" y="2817"/>
                    <a:pt x="1089" y="2819"/>
                    <a:pt x="1091" y="2834"/>
                  </a:cubicBezTo>
                  <a:cubicBezTo>
                    <a:pt x="1091" y="2833"/>
                    <a:pt x="1096" y="2833"/>
                    <a:pt x="1096" y="2833"/>
                  </a:cubicBezTo>
                  <a:lnTo>
                    <a:pt x="1096" y="2833"/>
                  </a:lnTo>
                  <a:cubicBezTo>
                    <a:pt x="1097" y="2842"/>
                    <a:pt x="1098" y="2875"/>
                    <a:pt x="1104" y="2882"/>
                  </a:cubicBezTo>
                  <a:cubicBezTo>
                    <a:pt x="1105" y="2882"/>
                    <a:pt x="1111" y="2877"/>
                    <a:pt x="1114" y="2877"/>
                  </a:cubicBezTo>
                  <a:cubicBezTo>
                    <a:pt x="1115" y="2877"/>
                    <a:pt x="1117" y="2878"/>
                    <a:pt x="1117" y="2881"/>
                  </a:cubicBezTo>
                  <a:cubicBezTo>
                    <a:pt x="1116" y="2888"/>
                    <a:pt x="1110" y="2896"/>
                    <a:pt x="1110" y="2903"/>
                  </a:cubicBezTo>
                  <a:cubicBezTo>
                    <a:pt x="1107" y="2922"/>
                    <a:pt x="1106" y="2944"/>
                    <a:pt x="1110" y="2962"/>
                  </a:cubicBezTo>
                  <a:cubicBezTo>
                    <a:pt x="1111" y="2972"/>
                    <a:pt x="1117" y="2978"/>
                    <a:pt x="1119" y="2988"/>
                  </a:cubicBezTo>
                  <a:cubicBezTo>
                    <a:pt x="1122" y="3005"/>
                    <a:pt x="1125" y="3003"/>
                    <a:pt x="1135" y="3008"/>
                  </a:cubicBezTo>
                  <a:cubicBezTo>
                    <a:pt x="1135" y="3008"/>
                    <a:pt x="1135" y="3008"/>
                    <a:pt x="1135" y="3008"/>
                  </a:cubicBezTo>
                  <a:cubicBezTo>
                    <a:pt x="1130" y="3008"/>
                    <a:pt x="1115" y="3033"/>
                    <a:pt x="1125" y="3036"/>
                  </a:cubicBezTo>
                  <a:cubicBezTo>
                    <a:pt x="1125" y="3036"/>
                    <a:pt x="1126" y="3036"/>
                    <a:pt x="1126" y="3036"/>
                  </a:cubicBezTo>
                  <a:cubicBezTo>
                    <a:pt x="1132" y="3036"/>
                    <a:pt x="1140" y="3011"/>
                    <a:pt x="1145" y="3011"/>
                  </a:cubicBezTo>
                  <a:cubicBezTo>
                    <a:pt x="1146" y="3011"/>
                    <a:pt x="1146" y="3012"/>
                    <a:pt x="1146" y="3012"/>
                  </a:cubicBezTo>
                  <a:cubicBezTo>
                    <a:pt x="1146" y="3012"/>
                    <a:pt x="1138" y="3033"/>
                    <a:pt x="1137" y="3035"/>
                  </a:cubicBezTo>
                  <a:cubicBezTo>
                    <a:pt x="1131" y="3044"/>
                    <a:pt x="1125" y="3056"/>
                    <a:pt x="1117" y="3057"/>
                  </a:cubicBezTo>
                  <a:lnTo>
                    <a:pt x="1117" y="3057"/>
                  </a:lnTo>
                  <a:cubicBezTo>
                    <a:pt x="1117" y="3057"/>
                    <a:pt x="1118" y="3057"/>
                    <a:pt x="1118" y="3057"/>
                  </a:cubicBezTo>
                  <a:cubicBezTo>
                    <a:pt x="1130" y="3057"/>
                    <a:pt x="1127" y="3077"/>
                    <a:pt x="1135" y="3087"/>
                  </a:cubicBezTo>
                  <a:cubicBezTo>
                    <a:pt x="1136" y="3099"/>
                    <a:pt x="1134" y="3100"/>
                    <a:pt x="1129" y="3100"/>
                  </a:cubicBezTo>
                  <a:cubicBezTo>
                    <a:pt x="1128" y="3100"/>
                    <a:pt x="1127" y="3100"/>
                    <a:pt x="1126" y="3100"/>
                  </a:cubicBezTo>
                  <a:cubicBezTo>
                    <a:pt x="1126" y="3100"/>
                    <a:pt x="1126" y="3100"/>
                    <a:pt x="1125" y="3100"/>
                  </a:cubicBezTo>
                  <a:cubicBezTo>
                    <a:pt x="1119" y="3100"/>
                    <a:pt x="1122" y="3110"/>
                    <a:pt x="1117" y="3111"/>
                  </a:cubicBezTo>
                  <a:lnTo>
                    <a:pt x="1143" y="3109"/>
                  </a:lnTo>
                  <a:lnTo>
                    <a:pt x="1143" y="3109"/>
                  </a:lnTo>
                  <a:cubicBezTo>
                    <a:pt x="1144" y="3123"/>
                    <a:pt x="1124" y="3129"/>
                    <a:pt x="1125" y="3129"/>
                  </a:cubicBezTo>
                  <a:cubicBezTo>
                    <a:pt x="1130" y="3137"/>
                    <a:pt x="1145" y="3150"/>
                    <a:pt x="1138" y="3161"/>
                  </a:cubicBezTo>
                  <a:cubicBezTo>
                    <a:pt x="1134" y="3170"/>
                    <a:pt x="1125" y="3204"/>
                    <a:pt x="1138" y="3210"/>
                  </a:cubicBezTo>
                  <a:cubicBezTo>
                    <a:pt x="1144" y="3212"/>
                    <a:pt x="1139" y="3233"/>
                    <a:pt x="1145" y="3240"/>
                  </a:cubicBezTo>
                  <a:cubicBezTo>
                    <a:pt x="1158" y="3252"/>
                    <a:pt x="1138" y="3254"/>
                    <a:pt x="1138" y="3263"/>
                  </a:cubicBezTo>
                  <a:cubicBezTo>
                    <a:pt x="1137" y="3273"/>
                    <a:pt x="1145" y="3276"/>
                    <a:pt x="1145" y="3286"/>
                  </a:cubicBezTo>
                  <a:cubicBezTo>
                    <a:pt x="1145" y="3293"/>
                    <a:pt x="1144" y="3294"/>
                    <a:pt x="1142" y="3294"/>
                  </a:cubicBezTo>
                  <a:cubicBezTo>
                    <a:pt x="1141" y="3294"/>
                    <a:pt x="1139" y="3293"/>
                    <a:pt x="1137" y="3293"/>
                  </a:cubicBezTo>
                  <a:cubicBezTo>
                    <a:pt x="1136" y="3293"/>
                    <a:pt x="1136" y="3293"/>
                    <a:pt x="1136" y="3293"/>
                  </a:cubicBezTo>
                  <a:cubicBezTo>
                    <a:pt x="1131" y="3293"/>
                    <a:pt x="1138" y="3308"/>
                    <a:pt x="1139" y="3308"/>
                  </a:cubicBezTo>
                  <a:cubicBezTo>
                    <a:pt x="1144" y="3315"/>
                    <a:pt x="1140" y="3316"/>
                    <a:pt x="1140" y="3321"/>
                  </a:cubicBezTo>
                  <a:cubicBezTo>
                    <a:pt x="1139" y="3326"/>
                    <a:pt x="1144" y="3326"/>
                    <a:pt x="1149" y="3326"/>
                  </a:cubicBezTo>
                  <a:cubicBezTo>
                    <a:pt x="1150" y="3326"/>
                    <a:pt x="1151" y="3326"/>
                    <a:pt x="1152" y="3326"/>
                  </a:cubicBezTo>
                  <a:cubicBezTo>
                    <a:pt x="1157" y="3326"/>
                    <a:pt x="1161" y="3327"/>
                    <a:pt x="1152" y="3336"/>
                  </a:cubicBezTo>
                  <a:cubicBezTo>
                    <a:pt x="1142" y="3344"/>
                    <a:pt x="1144" y="3361"/>
                    <a:pt x="1152" y="3370"/>
                  </a:cubicBezTo>
                  <a:cubicBezTo>
                    <a:pt x="1162" y="3380"/>
                    <a:pt x="1165" y="3388"/>
                    <a:pt x="1151" y="3397"/>
                  </a:cubicBezTo>
                  <a:cubicBezTo>
                    <a:pt x="1143" y="3402"/>
                    <a:pt x="1162" y="3428"/>
                    <a:pt x="1153" y="3435"/>
                  </a:cubicBezTo>
                  <a:cubicBezTo>
                    <a:pt x="1154" y="3435"/>
                    <a:pt x="1154" y="3435"/>
                    <a:pt x="1155" y="3435"/>
                  </a:cubicBezTo>
                  <a:cubicBezTo>
                    <a:pt x="1162" y="3435"/>
                    <a:pt x="1176" y="3460"/>
                    <a:pt x="1168" y="3460"/>
                  </a:cubicBezTo>
                  <a:cubicBezTo>
                    <a:pt x="1167" y="3460"/>
                    <a:pt x="1165" y="3459"/>
                    <a:pt x="1163" y="3458"/>
                  </a:cubicBezTo>
                  <a:cubicBezTo>
                    <a:pt x="1145" y="3459"/>
                    <a:pt x="1160" y="3475"/>
                    <a:pt x="1162" y="3487"/>
                  </a:cubicBezTo>
                  <a:cubicBezTo>
                    <a:pt x="1163" y="3494"/>
                    <a:pt x="1164" y="3503"/>
                    <a:pt x="1162" y="3510"/>
                  </a:cubicBezTo>
                  <a:cubicBezTo>
                    <a:pt x="1160" y="3514"/>
                    <a:pt x="1158" y="3512"/>
                    <a:pt x="1158" y="3517"/>
                  </a:cubicBezTo>
                  <a:cubicBezTo>
                    <a:pt x="1158" y="3526"/>
                    <a:pt x="1161" y="3551"/>
                    <a:pt x="1169" y="3551"/>
                  </a:cubicBezTo>
                  <a:cubicBezTo>
                    <a:pt x="1168" y="3551"/>
                    <a:pt x="1166" y="3551"/>
                    <a:pt x="1165" y="3551"/>
                  </a:cubicBezTo>
                  <a:cubicBezTo>
                    <a:pt x="1160" y="3551"/>
                    <a:pt x="1156" y="3552"/>
                    <a:pt x="1156" y="3561"/>
                  </a:cubicBezTo>
                  <a:cubicBezTo>
                    <a:pt x="1156" y="3568"/>
                    <a:pt x="1166" y="3579"/>
                    <a:pt x="1160" y="3583"/>
                  </a:cubicBezTo>
                  <a:lnTo>
                    <a:pt x="1160" y="3583"/>
                  </a:lnTo>
                  <a:cubicBezTo>
                    <a:pt x="1160" y="3583"/>
                    <a:pt x="1160" y="3583"/>
                    <a:pt x="1160" y="3583"/>
                  </a:cubicBezTo>
                  <a:cubicBezTo>
                    <a:pt x="1160" y="3583"/>
                    <a:pt x="1160" y="3583"/>
                    <a:pt x="1160" y="3583"/>
                  </a:cubicBezTo>
                  <a:cubicBezTo>
                    <a:pt x="1160" y="3583"/>
                    <a:pt x="1160" y="3583"/>
                    <a:pt x="1160" y="3583"/>
                  </a:cubicBezTo>
                  <a:lnTo>
                    <a:pt x="1160" y="3583"/>
                  </a:lnTo>
                  <a:cubicBezTo>
                    <a:pt x="1161" y="3583"/>
                    <a:pt x="1163" y="3590"/>
                    <a:pt x="1165" y="3590"/>
                  </a:cubicBezTo>
                  <a:cubicBezTo>
                    <a:pt x="1169" y="3591"/>
                    <a:pt x="1166" y="3597"/>
                    <a:pt x="1165" y="3599"/>
                  </a:cubicBezTo>
                  <a:cubicBezTo>
                    <a:pt x="1162" y="3611"/>
                    <a:pt x="1157" y="3628"/>
                    <a:pt x="1172" y="3628"/>
                  </a:cubicBezTo>
                  <a:cubicBezTo>
                    <a:pt x="1173" y="3628"/>
                    <a:pt x="1173" y="3628"/>
                    <a:pt x="1173" y="3628"/>
                  </a:cubicBezTo>
                  <a:lnTo>
                    <a:pt x="1173" y="3628"/>
                  </a:lnTo>
                  <a:cubicBezTo>
                    <a:pt x="1171" y="3629"/>
                    <a:pt x="1157" y="3629"/>
                    <a:pt x="1164" y="3638"/>
                  </a:cubicBezTo>
                  <a:cubicBezTo>
                    <a:pt x="1169" y="3646"/>
                    <a:pt x="1171" y="3644"/>
                    <a:pt x="1171" y="3655"/>
                  </a:cubicBezTo>
                  <a:cubicBezTo>
                    <a:pt x="1171" y="3652"/>
                    <a:pt x="1169" y="3651"/>
                    <a:pt x="1167" y="3651"/>
                  </a:cubicBezTo>
                  <a:cubicBezTo>
                    <a:pt x="1163" y="3651"/>
                    <a:pt x="1159" y="3654"/>
                    <a:pt x="1158" y="3659"/>
                  </a:cubicBezTo>
                  <a:cubicBezTo>
                    <a:pt x="1158" y="3667"/>
                    <a:pt x="1160" y="3675"/>
                    <a:pt x="1162" y="3682"/>
                  </a:cubicBezTo>
                  <a:cubicBezTo>
                    <a:pt x="1166" y="3697"/>
                    <a:pt x="1169" y="3698"/>
                    <a:pt x="1179" y="3698"/>
                  </a:cubicBezTo>
                  <a:cubicBezTo>
                    <a:pt x="1179" y="3713"/>
                    <a:pt x="1177" y="3709"/>
                    <a:pt x="1170" y="3715"/>
                  </a:cubicBezTo>
                  <a:cubicBezTo>
                    <a:pt x="1170" y="3715"/>
                    <a:pt x="1180" y="3721"/>
                    <a:pt x="1183" y="3721"/>
                  </a:cubicBezTo>
                  <a:cubicBezTo>
                    <a:pt x="1173" y="3721"/>
                    <a:pt x="1165" y="3725"/>
                    <a:pt x="1157" y="3729"/>
                  </a:cubicBezTo>
                  <a:cubicBezTo>
                    <a:pt x="1162" y="3737"/>
                    <a:pt x="1167" y="3743"/>
                    <a:pt x="1173" y="3749"/>
                  </a:cubicBezTo>
                  <a:cubicBezTo>
                    <a:pt x="1183" y="3759"/>
                    <a:pt x="1179" y="3774"/>
                    <a:pt x="1177" y="3788"/>
                  </a:cubicBezTo>
                  <a:cubicBezTo>
                    <a:pt x="1175" y="3795"/>
                    <a:pt x="1171" y="3821"/>
                    <a:pt x="1179" y="3822"/>
                  </a:cubicBezTo>
                  <a:cubicBezTo>
                    <a:pt x="1183" y="3823"/>
                    <a:pt x="1187" y="3823"/>
                    <a:pt x="1191" y="3823"/>
                  </a:cubicBezTo>
                  <a:cubicBezTo>
                    <a:pt x="1195" y="3823"/>
                    <a:pt x="1199" y="3823"/>
                    <a:pt x="1203" y="3823"/>
                  </a:cubicBezTo>
                  <a:cubicBezTo>
                    <a:pt x="1203" y="3830"/>
                    <a:pt x="1197" y="3831"/>
                    <a:pt x="1191" y="3831"/>
                  </a:cubicBezTo>
                  <a:cubicBezTo>
                    <a:pt x="1188" y="3831"/>
                    <a:pt x="1186" y="3831"/>
                    <a:pt x="1184" y="3831"/>
                  </a:cubicBezTo>
                  <a:lnTo>
                    <a:pt x="1184" y="3831"/>
                  </a:lnTo>
                  <a:cubicBezTo>
                    <a:pt x="1191" y="3831"/>
                    <a:pt x="1180" y="3845"/>
                    <a:pt x="1175" y="3845"/>
                  </a:cubicBezTo>
                  <a:cubicBezTo>
                    <a:pt x="1172" y="3845"/>
                    <a:pt x="1164" y="3845"/>
                    <a:pt x="1165" y="3853"/>
                  </a:cubicBezTo>
                  <a:lnTo>
                    <a:pt x="1189" y="3853"/>
                  </a:lnTo>
                  <a:cubicBezTo>
                    <a:pt x="1175" y="3853"/>
                    <a:pt x="1176" y="3896"/>
                    <a:pt x="1176" y="3907"/>
                  </a:cubicBezTo>
                  <a:cubicBezTo>
                    <a:pt x="1176" y="3901"/>
                    <a:pt x="1181" y="3900"/>
                    <a:pt x="1185" y="3900"/>
                  </a:cubicBezTo>
                  <a:cubicBezTo>
                    <a:pt x="1186" y="3900"/>
                    <a:pt x="1187" y="3900"/>
                    <a:pt x="1187" y="3900"/>
                  </a:cubicBezTo>
                  <a:cubicBezTo>
                    <a:pt x="1186" y="3916"/>
                    <a:pt x="1165" y="3923"/>
                    <a:pt x="1177" y="3939"/>
                  </a:cubicBezTo>
                  <a:cubicBezTo>
                    <a:pt x="1179" y="3941"/>
                    <a:pt x="1191" y="3954"/>
                    <a:pt x="1183" y="3956"/>
                  </a:cubicBezTo>
                  <a:cubicBezTo>
                    <a:pt x="1183" y="3956"/>
                    <a:pt x="1183" y="3956"/>
                    <a:pt x="1183" y="3956"/>
                  </a:cubicBezTo>
                  <a:cubicBezTo>
                    <a:pt x="1181" y="3956"/>
                    <a:pt x="1175" y="3952"/>
                    <a:pt x="1171" y="3952"/>
                  </a:cubicBezTo>
                  <a:cubicBezTo>
                    <a:pt x="1170" y="3952"/>
                    <a:pt x="1169" y="3953"/>
                    <a:pt x="1169" y="3956"/>
                  </a:cubicBezTo>
                  <a:cubicBezTo>
                    <a:pt x="1170" y="3969"/>
                    <a:pt x="1177" y="3973"/>
                    <a:pt x="1174" y="3988"/>
                  </a:cubicBezTo>
                  <a:cubicBezTo>
                    <a:pt x="1172" y="3999"/>
                    <a:pt x="1168" y="4009"/>
                    <a:pt x="1168" y="4021"/>
                  </a:cubicBezTo>
                  <a:cubicBezTo>
                    <a:pt x="1168" y="4030"/>
                    <a:pt x="1173" y="4037"/>
                    <a:pt x="1177" y="4037"/>
                  </a:cubicBezTo>
                  <a:cubicBezTo>
                    <a:pt x="1179" y="4037"/>
                    <a:pt x="1181" y="4034"/>
                    <a:pt x="1181" y="4027"/>
                  </a:cubicBezTo>
                  <a:lnTo>
                    <a:pt x="1181" y="4027"/>
                  </a:lnTo>
                  <a:cubicBezTo>
                    <a:pt x="1181" y="4035"/>
                    <a:pt x="1182" y="4044"/>
                    <a:pt x="1180" y="4052"/>
                  </a:cubicBezTo>
                  <a:cubicBezTo>
                    <a:pt x="1179" y="4059"/>
                    <a:pt x="1174" y="4062"/>
                    <a:pt x="1172" y="4068"/>
                  </a:cubicBezTo>
                  <a:cubicBezTo>
                    <a:pt x="1170" y="4072"/>
                    <a:pt x="1172" y="4077"/>
                    <a:pt x="1173" y="4080"/>
                  </a:cubicBezTo>
                  <a:cubicBezTo>
                    <a:pt x="1175" y="4086"/>
                    <a:pt x="1177" y="4087"/>
                    <a:pt x="1180" y="4087"/>
                  </a:cubicBezTo>
                  <a:cubicBezTo>
                    <a:pt x="1182" y="4087"/>
                    <a:pt x="1184" y="4086"/>
                    <a:pt x="1186" y="4086"/>
                  </a:cubicBezTo>
                  <a:cubicBezTo>
                    <a:pt x="1183" y="4082"/>
                    <a:pt x="1184" y="4079"/>
                    <a:pt x="1186" y="4079"/>
                  </a:cubicBezTo>
                  <a:lnTo>
                    <a:pt x="1186" y="4079"/>
                  </a:lnTo>
                  <a:cubicBezTo>
                    <a:pt x="1186" y="4079"/>
                    <a:pt x="1188" y="4080"/>
                    <a:pt x="1189" y="4081"/>
                  </a:cubicBezTo>
                  <a:cubicBezTo>
                    <a:pt x="1193" y="4086"/>
                    <a:pt x="1196" y="4093"/>
                    <a:pt x="1194" y="4100"/>
                  </a:cubicBezTo>
                  <a:cubicBezTo>
                    <a:pt x="1193" y="4102"/>
                    <a:pt x="1192" y="4103"/>
                    <a:pt x="1190" y="4103"/>
                  </a:cubicBezTo>
                  <a:cubicBezTo>
                    <a:pt x="1187" y="4103"/>
                    <a:pt x="1182" y="4099"/>
                    <a:pt x="1179" y="4099"/>
                  </a:cubicBezTo>
                  <a:cubicBezTo>
                    <a:pt x="1178" y="4099"/>
                    <a:pt x="1177" y="4101"/>
                    <a:pt x="1177" y="4105"/>
                  </a:cubicBezTo>
                  <a:cubicBezTo>
                    <a:pt x="1177" y="4110"/>
                    <a:pt x="1180" y="4138"/>
                    <a:pt x="1187" y="4138"/>
                  </a:cubicBezTo>
                  <a:cubicBezTo>
                    <a:pt x="1187" y="4138"/>
                    <a:pt x="1188" y="4137"/>
                    <a:pt x="1189" y="4136"/>
                  </a:cubicBezTo>
                  <a:cubicBezTo>
                    <a:pt x="1193" y="4132"/>
                    <a:pt x="1195" y="4129"/>
                    <a:pt x="1197" y="4129"/>
                  </a:cubicBezTo>
                  <a:cubicBezTo>
                    <a:pt x="1198" y="4129"/>
                    <a:pt x="1200" y="4130"/>
                    <a:pt x="1202" y="4134"/>
                  </a:cubicBezTo>
                  <a:cubicBezTo>
                    <a:pt x="1207" y="4139"/>
                    <a:pt x="1209" y="4148"/>
                    <a:pt x="1204" y="4154"/>
                  </a:cubicBezTo>
                  <a:cubicBezTo>
                    <a:pt x="1203" y="4155"/>
                    <a:pt x="1201" y="4155"/>
                    <a:pt x="1200" y="4155"/>
                  </a:cubicBezTo>
                  <a:cubicBezTo>
                    <a:pt x="1192" y="4155"/>
                    <a:pt x="1180" y="4148"/>
                    <a:pt x="1175" y="4148"/>
                  </a:cubicBezTo>
                  <a:cubicBezTo>
                    <a:pt x="1175" y="4148"/>
                    <a:pt x="1174" y="4148"/>
                    <a:pt x="1174" y="4148"/>
                  </a:cubicBezTo>
                  <a:cubicBezTo>
                    <a:pt x="1172" y="4149"/>
                    <a:pt x="1174" y="4152"/>
                    <a:pt x="1177" y="4155"/>
                  </a:cubicBezTo>
                  <a:cubicBezTo>
                    <a:pt x="1180" y="4161"/>
                    <a:pt x="1186" y="4162"/>
                    <a:pt x="1189" y="4169"/>
                  </a:cubicBezTo>
                  <a:cubicBezTo>
                    <a:pt x="1191" y="4172"/>
                    <a:pt x="1191" y="4173"/>
                    <a:pt x="1190" y="4173"/>
                  </a:cubicBezTo>
                  <a:cubicBezTo>
                    <a:pt x="1189" y="4173"/>
                    <a:pt x="1186" y="4171"/>
                    <a:pt x="1182" y="4168"/>
                  </a:cubicBezTo>
                  <a:cubicBezTo>
                    <a:pt x="1178" y="4164"/>
                    <a:pt x="1174" y="4161"/>
                    <a:pt x="1173" y="4161"/>
                  </a:cubicBezTo>
                  <a:cubicBezTo>
                    <a:pt x="1173" y="4161"/>
                    <a:pt x="1172" y="4161"/>
                    <a:pt x="1172" y="4162"/>
                  </a:cubicBezTo>
                  <a:cubicBezTo>
                    <a:pt x="1172" y="4165"/>
                    <a:pt x="1172" y="4170"/>
                    <a:pt x="1174" y="4176"/>
                  </a:cubicBezTo>
                  <a:lnTo>
                    <a:pt x="1174" y="4176"/>
                  </a:lnTo>
                  <a:cubicBezTo>
                    <a:pt x="1172" y="4171"/>
                    <a:pt x="1170" y="4167"/>
                    <a:pt x="1167" y="4163"/>
                  </a:cubicBezTo>
                  <a:cubicBezTo>
                    <a:pt x="1165" y="4161"/>
                    <a:pt x="1163" y="4157"/>
                    <a:pt x="1162" y="4155"/>
                  </a:cubicBezTo>
                  <a:cubicBezTo>
                    <a:pt x="1159" y="4153"/>
                    <a:pt x="1156" y="4153"/>
                    <a:pt x="1152" y="4153"/>
                  </a:cubicBezTo>
                  <a:cubicBezTo>
                    <a:pt x="1150" y="4153"/>
                    <a:pt x="1147" y="4153"/>
                    <a:pt x="1145" y="4154"/>
                  </a:cubicBezTo>
                  <a:cubicBezTo>
                    <a:pt x="1142" y="4155"/>
                    <a:pt x="1153" y="4162"/>
                    <a:pt x="1145" y="4166"/>
                  </a:cubicBezTo>
                  <a:cubicBezTo>
                    <a:pt x="1142" y="4168"/>
                    <a:pt x="1137" y="4168"/>
                    <a:pt x="1132" y="4168"/>
                  </a:cubicBezTo>
                  <a:cubicBezTo>
                    <a:pt x="1129" y="4168"/>
                    <a:pt x="1127" y="4168"/>
                    <a:pt x="1124" y="4168"/>
                  </a:cubicBezTo>
                  <a:cubicBezTo>
                    <a:pt x="1117" y="4166"/>
                    <a:pt x="1111" y="4161"/>
                    <a:pt x="1106" y="4161"/>
                  </a:cubicBezTo>
                  <a:cubicBezTo>
                    <a:pt x="1105" y="4161"/>
                    <a:pt x="1105" y="4161"/>
                    <a:pt x="1104" y="4161"/>
                  </a:cubicBezTo>
                  <a:cubicBezTo>
                    <a:pt x="1095" y="4162"/>
                    <a:pt x="1095" y="4171"/>
                    <a:pt x="1087" y="4171"/>
                  </a:cubicBezTo>
                  <a:cubicBezTo>
                    <a:pt x="1086" y="4171"/>
                    <a:pt x="1085" y="4171"/>
                    <a:pt x="1083" y="4170"/>
                  </a:cubicBezTo>
                  <a:cubicBezTo>
                    <a:pt x="1078" y="4169"/>
                    <a:pt x="1077" y="4159"/>
                    <a:pt x="1077" y="4159"/>
                  </a:cubicBezTo>
                  <a:cubicBezTo>
                    <a:pt x="1077" y="4159"/>
                    <a:pt x="1077" y="4160"/>
                    <a:pt x="1076" y="4161"/>
                  </a:cubicBezTo>
                  <a:cubicBezTo>
                    <a:pt x="1074" y="4167"/>
                    <a:pt x="1069" y="4179"/>
                    <a:pt x="1061" y="4180"/>
                  </a:cubicBezTo>
                  <a:lnTo>
                    <a:pt x="1065" y="4172"/>
                  </a:lnTo>
                  <a:cubicBezTo>
                    <a:pt x="1066" y="4169"/>
                    <a:pt x="1068" y="4168"/>
                    <a:pt x="1069" y="4167"/>
                  </a:cubicBezTo>
                  <a:cubicBezTo>
                    <a:pt x="1069" y="4166"/>
                    <a:pt x="1069" y="4166"/>
                    <a:pt x="1069" y="4166"/>
                  </a:cubicBezTo>
                  <a:cubicBezTo>
                    <a:pt x="1069" y="4166"/>
                    <a:pt x="1068" y="4166"/>
                    <a:pt x="1068" y="4167"/>
                  </a:cubicBezTo>
                  <a:cubicBezTo>
                    <a:pt x="1066" y="4166"/>
                    <a:pt x="1062" y="4164"/>
                    <a:pt x="1061" y="4163"/>
                  </a:cubicBezTo>
                  <a:cubicBezTo>
                    <a:pt x="1060" y="4162"/>
                    <a:pt x="1061" y="4160"/>
                    <a:pt x="1061" y="4158"/>
                  </a:cubicBezTo>
                  <a:cubicBezTo>
                    <a:pt x="1061" y="4155"/>
                    <a:pt x="1061" y="4152"/>
                    <a:pt x="1059" y="4149"/>
                  </a:cubicBezTo>
                  <a:cubicBezTo>
                    <a:pt x="1054" y="4142"/>
                    <a:pt x="1051" y="4142"/>
                    <a:pt x="1047" y="4134"/>
                  </a:cubicBezTo>
                  <a:cubicBezTo>
                    <a:pt x="1043" y="4125"/>
                    <a:pt x="1042" y="4122"/>
                    <a:pt x="1041" y="4113"/>
                  </a:cubicBezTo>
                  <a:cubicBezTo>
                    <a:pt x="1041" y="4100"/>
                    <a:pt x="1028" y="4100"/>
                    <a:pt x="1024" y="4089"/>
                  </a:cubicBezTo>
                  <a:cubicBezTo>
                    <a:pt x="1019" y="4078"/>
                    <a:pt x="1029" y="4069"/>
                    <a:pt x="1025" y="4059"/>
                  </a:cubicBezTo>
                  <a:cubicBezTo>
                    <a:pt x="1021" y="4051"/>
                    <a:pt x="1011" y="4050"/>
                    <a:pt x="1006" y="4043"/>
                  </a:cubicBezTo>
                  <a:cubicBezTo>
                    <a:pt x="998" y="4033"/>
                    <a:pt x="1017" y="4029"/>
                    <a:pt x="1021" y="4027"/>
                  </a:cubicBezTo>
                  <a:cubicBezTo>
                    <a:pt x="1014" y="4023"/>
                    <a:pt x="1007" y="4017"/>
                    <a:pt x="1000" y="4016"/>
                  </a:cubicBezTo>
                  <a:cubicBezTo>
                    <a:pt x="981" y="4010"/>
                    <a:pt x="993" y="4004"/>
                    <a:pt x="1002" y="4001"/>
                  </a:cubicBezTo>
                  <a:lnTo>
                    <a:pt x="1002" y="4001"/>
                  </a:lnTo>
                  <a:cubicBezTo>
                    <a:pt x="1001" y="4001"/>
                    <a:pt x="1000" y="4001"/>
                    <a:pt x="999" y="4001"/>
                  </a:cubicBezTo>
                  <a:cubicBezTo>
                    <a:pt x="989" y="4001"/>
                    <a:pt x="986" y="3977"/>
                    <a:pt x="978" y="3977"/>
                  </a:cubicBezTo>
                  <a:cubicBezTo>
                    <a:pt x="978" y="3977"/>
                    <a:pt x="977" y="3977"/>
                    <a:pt x="977" y="3977"/>
                  </a:cubicBezTo>
                  <a:cubicBezTo>
                    <a:pt x="979" y="3969"/>
                    <a:pt x="982" y="3962"/>
                    <a:pt x="979" y="3952"/>
                  </a:cubicBezTo>
                  <a:lnTo>
                    <a:pt x="979" y="3952"/>
                  </a:lnTo>
                  <a:cubicBezTo>
                    <a:pt x="977" y="3952"/>
                    <a:pt x="976" y="3953"/>
                    <a:pt x="976" y="3953"/>
                  </a:cubicBezTo>
                  <a:cubicBezTo>
                    <a:pt x="972" y="3953"/>
                    <a:pt x="971" y="3948"/>
                    <a:pt x="968" y="3942"/>
                  </a:cubicBezTo>
                  <a:cubicBezTo>
                    <a:pt x="964" y="3931"/>
                    <a:pt x="952" y="3928"/>
                    <a:pt x="949" y="3919"/>
                  </a:cubicBezTo>
                  <a:cubicBezTo>
                    <a:pt x="948" y="3916"/>
                    <a:pt x="964" y="3888"/>
                    <a:pt x="952" y="3886"/>
                  </a:cubicBezTo>
                  <a:lnTo>
                    <a:pt x="952" y="3886"/>
                  </a:lnTo>
                  <a:cubicBezTo>
                    <a:pt x="948" y="3886"/>
                    <a:pt x="939" y="3896"/>
                    <a:pt x="935" y="3896"/>
                  </a:cubicBezTo>
                  <a:cubicBezTo>
                    <a:pt x="934" y="3896"/>
                    <a:pt x="933" y="3894"/>
                    <a:pt x="933" y="3890"/>
                  </a:cubicBezTo>
                  <a:cubicBezTo>
                    <a:pt x="934" y="3880"/>
                    <a:pt x="938" y="3878"/>
                    <a:pt x="928" y="3872"/>
                  </a:cubicBezTo>
                  <a:cubicBezTo>
                    <a:pt x="928" y="3872"/>
                    <a:pt x="918" y="3869"/>
                    <a:pt x="918" y="3868"/>
                  </a:cubicBezTo>
                  <a:cubicBezTo>
                    <a:pt x="919" y="3866"/>
                    <a:pt x="922" y="3865"/>
                    <a:pt x="925" y="3865"/>
                  </a:cubicBezTo>
                  <a:cubicBezTo>
                    <a:pt x="928" y="3865"/>
                    <a:pt x="932" y="3866"/>
                    <a:pt x="935" y="3866"/>
                  </a:cubicBezTo>
                  <a:cubicBezTo>
                    <a:pt x="937" y="3866"/>
                    <a:pt x="939" y="3865"/>
                    <a:pt x="939" y="3864"/>
                  </a:cubicBezTo>
                  <a:cubicBezTo>
                    <a:pt x="940" y="3862"/>
                    <a:pt x="932" y="3858"/>
                    <a:pt x="932" y="3858"/>
                  </a:cubicBezTo>
                  <a:cubicBezTo>
                    <a:pt x="927" y="3854"/>
                    <a:pt x="926" y="3852"/>
                    <a:pt x="924" y="3846"/>
                  </a:cubicBezTo>
                  <a:lnTo>
                    <a:pt x="924" y="3846"/>
                  </a:lnTo>
                  <a:cubicBezTo>
                    <a:pt x="925" y="3847"/>
                    <a:pt x="925" y="3848"/>
                    <a:pt x="926" y="3848"/>
                  </a:cubicBezTo>
                  <a:cubicBezTo>
                    <a:pt x="928" y="3848"/>
                    <a:pt x="930" y="3846"/>
                    <a:pt x="932" y="3845"/>
                  </a:cubicBezTo>
                  <a:lnTo>
                    <a:pt x="932" y="3845"/>
                  </a:lnTo>
                  <a:cubicBezTo>
                    <a:pt x="932" y="3845"/>
                    <a:pt x="931" y="3845"/>
                    <a:pt x="931" y="3845"/>
                  </a:cubicBezTo>
                  <a:cubicBezTo>
                    <a:pt x="927" y="3845"/>
                    <a:pt x="927" y="3835"/>
                    <a:pt x="924" y="3832"/>
                  </a:cubicBezTo>
                  <a:cubicBezTo>
                    <a:pt x="923" y="3832"/>
                    <a:pt x="922" y="3832"/>
                    <a:pt x="921" y="3832"/>
                  </a:cubicBezTo>
                  <a:cubicBezTo>
                    <a:pt x="920" y="3832"/>
                    <a:pt x="920" y="3832"/>
                    <a:pt x="919" y="3832"/>
                  </a:cubicBezTo>
                  <a:cubicBezTo>
                    <a:pt x="913" y="3825"/>
                    <a:pt x="909" y="3813"/>
                    <a:pt x="914" y="3810"/>
                  </a:cubicBezTo>
                  <a:cubicBezTo>
                    <a:pt x="922" y="3806"/>
                    <a:pt x="917" y="3788"/>
                    <a:pt x="909" y="3788"/>
                  </a:cubicBezTo>
                  <a:cubicBezTo>
                    <a:pt x="908" y="3788"/>
                    <a:pt x="908" y="3788"/>
                    <a:pt x="907" y="3788"/>
                  </a:cubicBezTo>
                  <a:cubicBezTo>
                    <a:pt x="904" y="3783"/>
                    <a:pt x="902" y="3767"/>
                    <a:pt x="895" y="3767"/>
                  </a:cubicBezTo>
                  <a:cubicBezTo>
                    <a:pt x="895" y="3767"/>
                    <a:pt x="894" y="3768"/>
                    <a:pt x="894" y="3768"/>
                  </a:cubicBezTo>
                  <a:cubicBezTo>
                    <a:pt x="893" y="3750"/>
                    <a:pt x="897" y="3707"/>
                    <a:pt x="874" y="3701"/>
                  </a:cubicBezTo>
                  <a:cubicBezTo>
                    <a:pt x="909" y="3690"/>
                    <a:pt x="852" y="3682"/>
                    <a:pt x="856" y="3673"/>
                  </a:cubicBezTo>
                  <a:cubicBezTo>
                    <a:pt x="858" y="3664"/>
                    <a:pt x="869" y="3656"/>
                    <a:pt x="856" y="3646"/>
                  </a:cubicBezTo>
                  <a:cubicBezTo>
                    <a:pt x="853" y="3643"/>
                    <a:pt x="833" y="3636"/>
                    <a:pt x="828" y="3636"/>
                  </a:cubicBezTo>
                  <a:cubicBezTo>
                    <a:pt x="828" y="3636"/>
                    <a:pt x="828" y="3636"/>
                    <a:pt x="828" y="3636"/>
                  </a:cubicBezTo>
                  <a:cubicBezTo>
                    <a:pt x="832" y="3627"/>
                    <a:pt x="844" y="3632"/>
                    <a:pt x="835" y="3615"/>
                  </a:cubicBezTo>
                  <a:cubicBezTo>
                    <a:pt x="833" y="3611"/>
                    <a:pt x="831" y="3611"/>
                    <a:pt x="829" y="3611"/>
                  </a:cubicBezTo>
                  <a:cubicBezTo>
                    <a:pt x="827" y="3611"/>
                    <a:pt x="826" y="3611"/>
                    <a:pt x="824" y="3611"/>
                  </a:cubicBezTo>
                  <a:cubicBezTo>
                    <a:pt x="822" y="3611"/>
                    <a:pt x="821" y="3610"/>
                    <a:pt x="819" y="3605"/>
                  </a:cubicBezTo>
                  <a:cubicBezTo>
                    <a:pt x="824" y="3604"/>
                    <a:pt x="837" y="3602"/>
                    <a:pt x="838" y="3595"/>
                  </a:cubicBezTo>
                  <a:cubicBezTo>
                    <a:pt x="839" y="3589"/>
                    <a:pt x="833" y="3577"/>
                    <a:pt x="828" y="3577"/>
                  </a:cubicBezTo>
                  <a:cubicBezTo>
                    <a:pt x="827" y="3577"/>
                    <a:pt x="827" y="3577"/>
                    <a:pt x="827" y="3577"/>
                  </a:cubicBezTo>
                  <a:cubicBezTo>
                    <a:pt x="827" y="3577"/>
                    <a:pt x="826" y="3578"/>
                    <a:pt x="826" y="3578"/>
                  </a:cubicBezTo>
                  <a:cubicBezTo>
                    <a:pt x="822" y="3578"/>
                    <a:pt x="812" y="3556"/>
                    <a:pt x="811" y="3552"/>
                  </a:cubicBezTo>
                  <a:cubicBezTo>
                    <a:pt x="807" y="3545"/>
                    <a:pt x="799" y="3526"/>
                    <a:pt x="804" y="3520"/>
                  </a:cubicBezTo>
                  <a:cubicBezTo>
                    <a:pt x="811" y="3513"/>
                    <a:pt x="813" y="3501"/>
                    <a:pt x="802" y="3490"/>
                  </a:cubicBezTo>
                  <a:cubicBezTo>
                    <a:pt x="797" y="3485"/>
                    <a:pt x="790" y="3487"/>
                    <a:pt x="787" y="3479"/>
                  </a:cubicBezTo>
                  <a:cubicBezTo>
                    <a:pt x="782" y="3471"/>
                    <a:pt x="781" y="3461"/>
                    <a:pt x="780" y="3453"/>
                  </a:cubicBezTo>
                  <a:cubicBezTo>
                    <a:pt x="780" y="3452"/>
                    <a:pt x="775" y="3421"/>
                    <a:pt x="771" y="3421"/>
                  </a:cubicBezTo>
                  <a:cubicBezTo>
                    <a:pt x="771" y="3421"/>
                    <a:pt x="771" y="3421"/>
                    <a:pt x="771" y="3421"/>
                  </a:cubicBezTo>
                  <a:cubicBezTo>
                    <a:pt x="769" y="3423"/>
                    <a:pt x="768" y="3424"/>
                    <a:pt x="767" y="3424"/>
                  </a:cubicBezTo>
                  <a:cubicBezTo>
                    <a:pt x="760" y="3424"/>
                    <a:pt x="758" y="3399"/>
                    <a:pt x="756" y="3391"/>
                  </a:cubicBezTo>
                  <a:cubicBezTo>
                    <a:pt x="753" y="3383"/>
                    <a:pt x="751" y="3375"/>
                    <a:pt x="746" y="3367"/>
                  </a:cubicBezTo>
                  <a:cubicBezTo>
                    <a:pt x="745" y="3363"/>
                    <a:pt x="744" y="3362"/>
                    <a:pt x="743" y="3362"/>
                  </a:cubicBezTo>
                  <a:cubicBezTo>
                    <a:pt x="742" y="3362"/>
                    <a:pt x="742" y="3363"/>
                    <a:pt x="741" y="3364"/>
                  </a:cubicBezTo>
                  <a:cubicBezTo>
                    <a:pt x="741" y="3364"/>
                    <a:pt x="741" y="3364"/>
                    <a:pt x="741" y="3364"/>
                  </a:cubicBezTo>
                  <a:cubicBezTo>
                    <a:pt x="738" y="3364"/>
                    <a:pt x="737" y="3350"/>
                    <a:pt x="737" y="3349"/>
                  </a:cubicBezTo>
                  <a:cubicBezTo>
                    <a:pt x="735" y="3343"/>
                    <a:pt x="732" y="3338"/>
                    <a:pt x="730" y="3334"/>
                  </a:cubicBezTo>
                  <a:cubicBezTo>
                    <a:pt x="726" y="3329"/>
                    <a:pt x="712" y="3314"/>
                    <a:pt x="720" y="3310"/>
                  </a:cubicBezTo>
                  <a:cubicBezTo>
                    <a:pt x="728" y="3307"/>
                    <a:pt x="724" y="3291"/>
                    <a:pt x="718" y="3283"/>
                  </a:cubicBezTo>
                  <a:cubicBezTo>
                    <a:pt x="716" y="3280"/>
                    <a:pt x="715" y="3280"/>
                    <a:pt x="713" y="3280"/>
                  </a:cubicBezTo>
                  <a:cubicBezTo>
                    <a:pt x="712" y="3280"/>
                    <a:pt x="711" y="3280"/>
                    <a:pt x="709" y="3280"/>
                  </a:cubicBezTo>
                  <a:cubicBezTo>
                    <a:pt x="708" y="3280"/>
                    <a:pt x="706" y="3279"/>
                    <a:pt x="704" y="3274"/>
                  </a:cubicBezTo>
                  <a:cubicBezTo>
                    <a:pt x="710" y="3273"/>
                    <a:pt x="716" y="3273"/>
                    <a:pt x="712" y="3263"/>
                  </a:cubicBezTo>
                  <a:cubicBezTo>
                    <a:pt x="711" y="3261"/>
                    <a:pt x="710" y="3259"/>
                    <a:pt x="709" y="3259"/>
                  </a:cubicBezTo>
                  <a:cubicBezTo>
                    <a:pt x="703" y="3259"/>
                    <a:pt x="693" y="3285"/>
                    <a:pt x="694" y="3293"/>
                  </a:cubicBezTo>
                  <a:cubicBezTo>
                    <a:pt x="696" y="3302"/>
                    <a:pt x="704" y="3315"/>
                    <a:pt x="696" y="3318"/>
                  </a:cubicBezTo>
                  <a:cubicBezTo>
                    <a:pt x="697" y="3325"/>
                    <a:pt x="707" y="3339"/>
                    <a:pt x="698" y="3343"/>
                  </a:cubicBezTo>
                  <a:cubicBezTo>
                    <a:pt x="701" y="3342"/>
                    <a:pt x="708" y="3334"/>
                    <a:pt x="713" y="3334"/>
                  </a:cubicBezTo>
                  <a:cubicBezTo>
                    <a:pt x="714" y="3334"/>
                    <a:pt x="716" y="3335"/>
                    <a:pt x="717" y="3337"/>
                  </a:cubicBezTo>
                  <a:cubicBezTo>
                    <a:pt x="720" y="3345"/>
                    <a:pt x="711" y="3364"/>
                    <a:pt x="718" y="3370"/>
                  </a:cubicBezTo>
                  <a:cubicBezTo>
                    <a:pt x="718" y="3371"/>
                    <a:pt x="719" y="3371"/>
                    <a:pt x="719" y="3371"/>
                  </a:cubicBezTo>
                  <a:cubicBezTo>
                    <a:pt x="721" y="3371"/>
                    <a:pt x="724" y="3368"/>
                    <a:pt x="725" y="3366"/>
                  </a:cubicBezTo>
                  <a:cubicBezTo>
                    <a:pt x="725" y="3366"/>
                    <a:pt x="726" y="3366"/>
                    <a:pt x="726" y="3366"/>
                  </a:cubicBezTo>
                  <a:cubicBezTo>
                    <a:pt x="731" y="3366"/>
                    <a:pt x="733" y="3374"/>
                    <a:pt x="735" y="3379"/>
                  </a:cubicBezTo>
                  <a:cubicBezTo>
                    <a:pt x="737" y="3386"/>
                    <a:pt x="740" y="3400"/>
                    <a:pt x="733" y="3400"/>
                  </a:cubicBezTo>
                  <a:cubicBezTo>
                    <a:pt x="732" y="3400"/>
                    <a:pt x="731" y="3399"/>
                    <a:pt x="731" y="3399"/>
                  </a:cubicBezTo>
                  <a:cubicBezTo>
                    <a:pt x="724" y="3397"/>
                    <a:pt x="717" y="3380"/>
                    <a:pt x="711" y="3380"/>
                  </a:cubicBezTo>
                  <a:cubicBezTo>
                    <a:pt x="710" y="3380"/>
                    <a:pt x="709" y="3380"/>
                    <a:pt x="708" y="3382"/>
                  </a:cubicBezTo>
                  <a:cubicBezTo>
                    <a:pt x="700" y="3391"/>
                    <a:pt x="707" y="3402"/>
                    <a:pt x="716" y="3403"/>
                  </a:cubicBezTo>
                  <a:cubicBezTo>
                    <a:pt x="728" y="3404"/>
                    <a:pt x="739" y="3442"/>
                    <a:pt x="729" y="3447"/>
                  </a:cubicBezTo>
                  <a:lnTo>
                    <a:pt x="729" y="3447"/>
                  </a:lnTo>
                  <a:cubicBezTo>
                    <a:pt x="731" y="3446"/>
                    <a:pt x="735" y="3444"/>
                    <a:pt x="738" y="3444"/>
                  </a:cubicBezTo>
                  <a:cubicBezTo>
                    <a:pt x="740" y="3444"/>
                    <a:pt x="741" y="3444"/>
                    <a:pt x="742" y="3446"/>
                  </a:cubicBezTo>
                  <a:cubicBezTo>
                    <a:pt x="744" y="3452"/>
                    <a:pt x="749" y="3463"/>
                    <a:pt x="754" y="3463"/>
                  </a:cubicBezTo>
                  <a:cubicBezTo>
                    <a:pt x="755" y="3463"/>
                    <a:pt x="755" y="3462"/>
                    <a:pt x="756" y="3462"/>
                  </a:cubicBezTo>
                  <a:lnTo>
                    <a:pt x="756" y="3462"/>
                  </a:lnTo>
                  <a:cubicBezTo>
                    <a:pt x="743" y="3468"/>
                    <a:pt x="764" y="3522"/>
                    <a:pt x="769" y="3535"/>
                  </a:cubicBezTo>
                  <a:cubicBezTo>
                    <a:pt x="779" y="3558"/>
                    <a:pt x="793" y="3571"/>
                    <a:pt x="811" y="3584"/>
                  </a:cubicBezTo>
                  <a:cubicBezTo>
                    <a:pt x="809" y="3582"/>
                    <a:pt x="798" y="3576"/>
                    <a:pt x="792" y="3576"/>
                  </a:cubicBezTo>
                  <a:cubicBezTo>
                    <a:pt x="791" y="3576"/>
                    <a:pt x="789" y="3577"/>
                    <a:pt x="789" y="3578"/>
                  </a:cubicBezTo>
                  <a:lnTo>
                    <a:pt x="794" y="3587"/>
                  </a:lnTo>
                  <a:cubicBezTo>
                    <a:pt x="795" y="3591"/>
                    <a:pt x="795" y="3588"/>
                    <a:pt x="792" y="3591"/>
                  </a:cubicBezTo>
                  <a:cubicBezTo>
                    <a:pt x="787" y="3597"/>
                    <a:pt x="787" y="3606"/>
                    <a:pt x="793" y="3606"/>
                  </a:cubicBezTo>
                  <a:cubicBezTo>
                    <a:pt x="794" y="3606"/>
                    <a:pt x="795" y="3606"/>
                    <a:pt x="796" y="3605"/>
                  </a:cubicBezTo>
                  <a:cubicBezTo>
                    <a:pt x="799" y="3605"/>
                    <a:pt x="801" y="3603"/>
                    <a:pt x="803" y="3603"/>
                  </a:cubicBezTo>
                  <a:cubicBezTo>
                    <a:pt x="805" y="3603"/>
                    <a:pt x="806" y="3605"/>
                    <a:pt x="808" y="3611"/>
                  </a:cubicBezTo>
                  <a:cubicBezTo>
                    <a:pt x="811" y="3615"/>
                    <a:pt x="814" y="3621"/>
                    <a:pt x="814" y="3626"/>
                  </a:cubicBezTo>
                  <a:cubicBezTo>
                    <a:pt x="814" y="3631"/>
                    <a:pt x="811" y="3632"/>
                    <a:pt x="812" y="3634"/>
                  </a:cubicBezTo>
                  <a:lnTo>
                    <a:pt x="821" y="3659"/>
                  </a:lnTo>
                  <a:cubicBezTo>
                    <a:pt x="824" y="3665"/>
                    <a:pt x="827" y="3667"/>
                    <a:pt x="830" y="3667"/>
                  </a:cubicBezTo>
                  <a:cubicBezTo>
                    <a:pt x="837" y="3667"/>
                    <a:pt x="843" y="3661"/>
                    <a:pt x="842" y="3658"/>
                  </a:cubicBezTo>
                  <a:lnTo>
                    <a:pt x="842" y="3658"/>
                  </a:lnTo>
                  <a:cubicBezTo>
                    <a:pt x="845" y="3666"/>
                    <a:pt x="835" y="3688"/>
                    <a:pt x="835" y="3697"/>
                  </a:cubicBezTo>
                  <a:cubicBezTo>
                    <a:pt x="834" y="3703"/>
                    <a:pt x="835" y="3708"/>
                    <a:pt x="837" y="3708"/>
                  </a:cubicBezTo>
                  <a:cubicBezTo>
                    <a:pt x="837" y="3708"/>
                    <a:pt x="839" y="3706"/>
                    <a:pt x="840" y="3702"/>
                  </a:cubicBezTo>
                  <a:cubicBezTo>
                    <a:pt x="841" y="3698"/>
                    <a:pt x="845" y="3692"/>
                    <a:pt x="848" y="3692"/>
                  </a:cubicBezTo>
                  <a:cubicBezTo>
                    <a:pt x="849" y="3692"/>
                    <a:pt x="851" y="3694"/>
                    <a:pt x="851" y="3700"/>
                  </a:cubicBezTo>
                  <a:cubicBezTo>
                    <a:pt x="851" y="3708"/>
                    <a:pt x="850" y="3716"/>
                    <a:pt x="849" y="3724"/>
                  </a:cubicBezTo>
                  <a:cubicBezTo>
                    <a:pt x="849" y="3725"/>
                    <a:pt x="846" y="3731"/>
                    <a:pt x="847" y="3733"/>
                  </a:cubicBezTo>
                  <a:cubicBezTo>
                    <a:pt x="846" y="3730"/>
                    <a:pt x="856" y="3723"/>
                    <a:pt x="860" y="3723"/>
                  </a:cubicBezTo>
                  <a:cubicBezTo>
                    <a:pt x="860" y="3723"/>
                    <a:pt x="861" y="3723"/>
                    <a:pt x="861" y="3723"/>
                  </a:cubicBezTo>
                  <a:cubicBezTo>
                    <a:pt x="864" y="3724"/>
                    <a:pt x="856" y="3747"/>
                    <a:pt x="855" y="3749"/>
                  </a:cubicBezTo>
                  <a:cubicBezTo>
                    <a:pt x="852" y="3758"/>
                    <a:pt x="852" y="3761"/>
                    <a:pt x="853" y="3761"/>
                  </a:cubicBezTo>
                  <a:cubicBezTo>
                    <a:pt x="856" y="3761"/>
                    <a:pt x="867" y="3739"/>
                    <a:pt x="869" y="3739"/>
                  </a:cubicBezTo>
                  <a:lnTo>
                    <a:pt x="869" y="3739"/>
                  </a:lnTo>
                  <a:cubicBezTo>
                    <a:pt x="872" y="3742"/>
                    <a:pt x="863" y="3768"/>
                    <a:pt x="870" y="3768"/>
                  </a:cubicBezTo>
                  <a:cubicBezTo>
                    <a:pt x="871" y="3768"/>
                    <a:pt x="871" y="3768"/>
                    <a:pt x="872" y="3768"/>
                  </a:cubicBezTo>
                  <a:lnTo>
                    <a:pt x="872" y="3768"/>
                  </a:lnTo>
                  <a:cubicBezTo>
                    <a:pt x="862" y="3772"/>
                    <a:pt x="886" y="3823"/>
                    <a:pt x="890" y="3832"/>
                  </a:cubicBezTo>
                  <a:cubicBezTo>
                    <a:pt x="896" y="3844"/>
                    <a:pt x="903" y="3851"/>
                    <a:pt x="908" y="3860"/>
                  </a:cubicBezTo>
                  <a:cubicBezTo>
                    <a:pt x="912" y="3867"/>
                    <a:pt x="904" y="3877"/>
                    <a:pt x="911" y="3881"/>
                  </a:cubicBezTo>
                  <a:cubicBezTo>
                    <a:pt x="914" y="3884"/>
                    <a:pt x="926" y="3889"/>
                    <a:pt x="928" y="3893"/>
                  </a:cubicBezTo>
                  <a:lnTo>
                    <a:pt x="928" y="3893"/>
                  </a:lnTo>
                  <a:cubicBezTo>
                    <a:pt x="928" y="3893"/>
                    <a:pt x="918" y="3891"/>
                    <a:pt x="912" y="3891"/>
                  </a:cubicBezTo>
                  <a:cubicBezTo>
                    <a:pt x="906" y="3891"/>
                    <a:pt x="903" y="3892"/>
                    <a:pt x="911" y="3898"/>
                  </a:cubicBezTo>
                  <a:cubicBezTo>
                    <a:pt x="917" y="3903"/>
                    <a:pt x="920" y="3913"/>
                    <a:pt x="927" y="3913"/>
                  </a:cubicBezTo>
                  <a:cubicBezTo>
                    <a:pt x="928" y="3913"/>
                    <a:pt x="929" y="3913"/>
                    <a:pt x="930" y="3913"/>
                  </a:cubicBezTo>
                  <a:cubicBezTo>
                    <a:pt x="930" y="3913"/>
                    <a:pt x="931" y="3912"/>
                    <a:pt x="931" y="3912"/>
                  </a:cubicBezTo>
                  <a:cubicBezTo>
                    <a:pt x="936" y="3912"/>
                    <a:pt x="934" y="3925"/>
                    <a:pt x="939" y="3925"/>
                  </a:cubicBezTo>
                  <a:cubicBezTo>
                    <a:pt x="939" y="3925"/>
                    <a:pt x="940" y="3925"/>
                    <a:pt x="940" y="3925"/>
                  </a:cubicBezTo>
                  <a:lnTo>
                    <a:pt x="940" y="3925"/>
                  </a:lnTo>
                  <a:cubicBezTo>
                    <a:pt x="932" y="3928"/>
                    <a:pt x="927" y="3933"/>
                    <a:pt x="930" y="3946"/>
                  </a:cubicBezTo>
                  <a:cubicBezTo>
                    <a:pt x="931" y="3954"/>
                    <a:pt x="953" y="3949"/>
                    <a:pt x="960" y="3956"/>
                  </a:cubicBezTo>
                  <a:cubicBezTo>
                    <a:pt x="979" y="3975"/>
                    <a:pt x="949" y="3989"/>
                    <a:pt x="940" y="3992"/>
                  </a:cubicBezTo>
                  <a:cubicBezTo>
                    <a:pt x="953" y="3997"/>
                    <a:pt x="965" y="4003"/>
                    <a:pt x="978" y="4010"/>
                  </a:cubicBezTo>
                  <a:cubicBezTo>
                    <a:pt x="973" y="4017"/>
                    <a:pt x="970" y="4023"/>
                    <a:pt x="968" y="4031"/>
                  </a:cubicBezTo>
                  <a:cubicBezTo>
                    <a:pt x="969" y="4031"/>
                    <a:pt x="969" y="4031"/>
                    <a:pt x="970" y="4031"/>
                  </a:cubicBezTo>
                  <a:cubicBezTo>
                    <a:pt x="976" y="4031"/>
                    <a:pt x="978" y="4043"/>
                    <a:pt x="982" y="4048"/>
                  </a:cubicBezTo>
                  <a:cubicBezTo>
                    <a:pt x="984" y="4050"/>
                    <a:pt x="997" y="4060"/>
                    <a:pt x="1000" y="4060"/>
                  </a:cubicBezTo>
                  <a:cubicBezTo>
                    <a:pt x="1000" y="4060"/>
                    <a:pt x="1000" y="4060"/>
                    <a:pt x="1000" y="4060"/>
                  </a:cubicBezTo>
                  <a:lnTo>
                    <a:pt x="1000" y="4060"/>
                  </a:lnTo>
                  <a:cubicBezTo>
                    <a:pt x="996" y="4069"/>
                    <a:pt x="978" y="4064"/>
                    <a:pt x="993" y="4082"/>
                  </a:cubicBezTo>
                  <a:cubicBezTo>
                    <a:pt x="1004" y="4096"/>
                    <a:pt x="1003" y="4101"/>
                    <a:pt x="993" y="4106"/>
                  </a:cubicBezTo>
                  <a:cubicBezTo>
                    <a:pt x="994" y="4110"/>
                    <a:pt x="996" y="4111"/>
                    <a:pt x="998" y="4111"/>
                  </a:cubicBezTo>
                  <a:cubicBezTo>
                    <a:pt x="999" y="4111"/>
                    <a:pt x="1000" y="4110"/>
                    <a:pt x="1001" y="4110"/>
                  </a:cubicBezTo>
                  <a:cubicBezTo>
                    <a:pt x="1002" y="4110"/>
                    <a:pt x="1003" y="4110"/>
                    <a:pt x="1004" y="4111"/>
                  </a:cubicBezTo>
                  <a:cubicBezTo>
                    <a:pt x="1011" y="4114"/>
                    <a:pt x="1012" y="4127"/>
                    <a:pt x="1018" y="4133"/>
                  </a:cubicBezTo>
                  <a:cubicBezTo>
                    <a:pt x="1019" y="4134"/>
                    <a:pt x="1021" y="4135"/>
                    <a:pt x="1022" y="4135"/>
                  </a:cubicBezTo>
                  <a:cubicBezTo>
                    <a:pt x="1025" y="4135"/>
                    <a:pt x="1027" y="4132"/>
                    <a:pt x="1030" y="4132"/>
                  </a:cubicBezTo>
                  <a:cubicBezTo>
                    <a:pt x="1031" y="4132"/>
                    <a:pt x="1031" y="4133"/>
                    <a:pt x="1032" y="4133"/>
                  </a:cubicBezTo>
                  <a:cubicBezTo>
                    <a:pt x="1037" y="4135"/>
                    <a:pt x="1037" y="4144"/>
                    <a:pt x="1040" y="4144"/>
                  </a:cubicBezTo>
                  <a:cubicBezTo>
                    <a:pt x="1040" y="4144"/>
                    <a:pt x="1041" y="4144"/>
                    <a:pt x="1041" y="4144"/>
                  </a:cubicBezTo>
                  <a:lnTo>
                    <a:pt x="1041" y="4144"/>
                  </a:lnTo>
                  <a:cubicBezTo>
                    <a:pt x="1034" y="4147"/>
                    <a:pt x="1034" y="4146"/>
                    <a:pt x="1038" y="4155"/>
                  </a:cubicBezTo>
                  <a:lnTo>
                    <a:pt x="1046" y="4175"/>
                  </a:lnTo>
                  <a:cubicBezTo>
                    <a:pt x="1044" y="4176"/>
                    <a:pt x="1041" y="4178"/>
                    <a:pt x="1038" y="4178"/>
                  </a:cubicBezTo>
                  <a:cubicBezTo>
                    <a:pt x="1036" y="4178"/>
                    <a:pt x="1034" y="4177"/>
                    <a:pt x="1033" y="4174"/>
                  </a:cubicBezTo>
                  <a:cubicBezTo>
                    <a:pt x="1030" y="4172"/>
                    <a:pt x="1030" y="4168"/>
                    <a:pt x="1027" y="4168"/>
                  </a:cubicBezTo>
                  <a:cubicBezTo>
                    <a:pt x="1027" y="4168"/>
                    <a:pt x="1026" y="4168"/>
                    <a:pt x="1025" y="4169"/>
                  </a:cubicBezTo>
                  <a:cubicBezTo>
                    <a:pt x="1034" y="4189"/>
                    <a:pt x="1044" y="4187"/>
                    <a:pt x="1053" y="4191"/>
                  </a:cubicBezTo>
                  <a:lnTo>
                    <a:pt x="1055" y="4189"/>
                  </a:lnTo>
                  <a:cubicBezTo>
                    <a:pt x="1058" y="4189"/>
                    <a:pt x="1059" y="4188"/>
                    <a:pt x="1060" y="4188"/>
                  </a:cubicBezTo>
                  <a:cubicBezTo>
                    <a:pt x="1066" y="4188"/>
                    <a:pt x="1051" y="4201"/>
                    <a:pt x="1050" y="4201"/>
                  </a:cubicBezTo>
                  <a:cubicBezTo>
                    <a:pt x="1050" y="4201"/>
                    <a:pt x="1050" y="4201"/>
                    <a:pt x="1050" y="4201"/>
                  </a:cubicBezTo>
                  <a:cubicBezTo>
                    <a:pt x="1052" y="4201"/>
                    <a:pt x="1065" y="4196"/>
                    <a:pt x="1064" y="4196"/>
                  </a:cubicBezTo>
                  <a:cubicBezTo>
                    <a:pt x="1068" y="4194"/>
                    <a:pt x="1070" y="4192"/>
                    <a:pt x="1073" y="4192"/>
                  </a:cubicBezTo>
                  <a:cubicBezTo>
                    <a:pt x="1074" y="4192"/>
                    <a:pt x="1076" y="4194"/>
                    <a:pt x="1079" y="4196"/>
                  </a:cubicBezTo>
                  <a:cubicBezTo>
                    <a:pt x="1083" y="4199"/>
                    <a:pt x="1090" y="4200"/>
                    <a:pt x="1095" y="4200"/>
                  </a:cubicBezTo>
                  <a:cubicBezTo>
                    <a:pt x="1102" y="4200"/>
                    <a:pt x="1108" y="4197"/>
                    <a:pt x="1102" y="4189"/>
                  </a:cubicBezTo>
                  <a:lnTo>
                    <a:pt x="1102" y="4189"/>
                  </a:lnTo>
                  <a:cubicBezTo>
                    <a:pt x="1102" y="4190"/>
                    <a:pt x="1103" y="4190"/>
                    <a:pt x="1103" y="4190"/>
                  </a:cubicBezTo>
                  <a:cubicBezTo>
                    <a:pt x="1107" y="4190"/>
                    <a:pt x="1109" y="4187"/>
                    <a:pt x="1110" y="4186"/>
                  </a:cubicBezTo>
                  <a:cubicBezTo>
                    <a:pt x="1111" y="4186"/>
                    <a:pt x="1111" y="4186"/>
                    <a:pt x="1111" y="4186"/>
                  </a:cubicBezTo>
                  <a:lnTo>
                    <a:pt x="1111" y="4186"/>
                  </a:lnTo>
                  <a:cubicBezTo>
                    <a:pt x="1113" y="4186"/>
                    <a:pt x="1110" y="4198"/>
                    <a:pt x="1110" y="4201"/>
                  </a:cubicBezTo>
                  <a:cubicBezTo>
                    <a:pt x="1111" y="4203"/>
                    <a:pt x="1112" y="4203"/>
                    <a:pt x="1114" y="4203"/>
                  </a:cubicBezTo>
                  <a:cubicBezTo>
                    <a:pt x="1116" y="4203"/>
                    <a:pt x="1118" y="4202"/>
                    <a:pt x="1121" y="4202"/>
                  </a:cubicBezTo>
                  <a:cubicBezTo>
                    <a:pt x="1139" y="4194"/>
                    <a:pt x="1135" y="4176"/>
                    <a:pt x="1156" y="4176"/>
                  </a:cubicBezTo>
                  <a:cubicBezTo>
                    <a:pt x="1156" y="4182"/>
                    <a:pt x="1156" y="4189"/>
                    <a:pt x="1160" y="4194"/>
                  </a:cubicBezTo>
                  <a:cubicBezTo>
                    <a:pt x="1163" y="4197"/>
                    <a:pt x="1166" y="4198"/>
                    <a:pt x="1169" y="4198"/>
                  </a:cubicBezTo>
                  <a:cubicBezTo>
                    <a:pt x="1175" y="4198"/>
                    <a:pt x="1180" y="4194"/>
                    <a:pt x="1178" y="4189"/>
                  </a:cubicBezTo>
                  <a:lnTo>
                    <a:pt x="1178" y="4189"/>
                  </a:lnTo>
                  <a:cubicBezTo>
                    <a:pt x="1182" y="4195"/>
                    <a:pt x="1189" y="4202"/>
                    <a:pt x="1203" y="4202"/>
                  </a:cubicBezTo>
                  <a:cubicBezTo>
                    <a:pt x="1200" y="4198"/>
                    <a:pt x="1185" y="4183"/>
                    <a:pt x="1191" y="4183"/>
                  </a:cubicBezTo>
                  <a:cubicBezTo>
                    <a:pt x="1192" y="4183"/>
                    <a:pt x="1195" y="4184"/>
                    <a:pt x="1198" y="4185"/>
                  </a:cubicBezTo>
                  <a:cubicBezTo>
                    <a:pt x="1204" y="4188"/>
                    <a:pt x="1209" y="4192"/>
                    <a:pt x="1212" y="4192"/>
                  </a:cubicBezTo>
                  <a:cubicBezTo>
                    <a:pt x="1215" y="4192"/>
                    <a:pt x="1217" y="4189"/>
                    <a:pt x="1217" y="4183"/>
                  </a:cubicBezTo>
                  <a:cubicBezTo>
                    <a:pt x="1217" y="4173"/>
                    <a:pt x="1212" y="4167"/>
                    <a:pt x="1213" y="4158"/>
                  </a:cubicBezTo>
                  <a:lnTo>
                    <a:pt x="1213" y="4158"/>
                  </a:lnTo>
                  <a:cubicBezTo>
                    <a:pt x="1214" y="4158"/>
                    <a:pt x="1214" y="4158"/>
                    <a:pt x="1214" y="4158"/>
                  </a:cubicBezTo>
                  <a:cubicBezTo>
                    <a:pt x="1221" y="4158"/>
                    <a:pt x="1220" y="4120"/>
                    <a:pt x="1219" y="4114"/>
                  </a:cubicBezTo>
                  <a:cubicBezTo>
                    <a:pt x="1218" y="4111"/>
                    <a:pt x="1218" y="4110"/>
                    <a:pt x="1216" y="4110"/>
                  </a:cubicBezTo>
                  <a:cubicBezTo>
                    <a:pt x="1213" y="4110"/>
                    <a:pt x="1208" y="4116"/>
                    <a:pt x="1206" y="4116"/>
                  </a:cubicBezTo>
                  <a:cubicBezTo>
                    <a:pt x="1205" y="4116"/>
                    <a:pt x="1205" y="4116"/>
                    <a:pt x="1205" y="4115"/>
                  </a:cubicBezTo>
                  <a:cubicBezTo>
                    <a:pt x="1198" y="4106"/>
                    <a:pt x="1220" y="4097"/>
                    <a:pt x="1222" y="4096"/>
                  </a:cubicBezTo>
                  <a:cubicBezTo>
                    <a:pt x="1227" y="4093"/>
                    <a:pt x="1227" y="4076"/>
                    <a:pt x="1227" y="4071"/>
                  </a:cubicBezTo>
                  <a:cubicBezTo>
                    <a:pt x="1226" y="4057"/>
                    <a:pt x="1224" y="4042"/>
                    <a:pt x="1221" y="4028"/>
                  </a:cubicBezTo>
                  <a:cubicBezTo>
                    <a:pt x="1220" y="4024"/>
                    <a:pt x="1211" y="3999"/>
                    <a:pt x="1212" y="3997"/>
                  </a:cubicBezTo>
                  <a:cubicBezTo>
                    <a:pt x="1212" y="3996"/>
                    <a:pt x="1212" y="3996"/>
                    <a:pt x="1213" y="3996"/>
                  </a:cubicBezTo>
                  <a:cubicBezTo>
                    <a:pt x="1217" y="3996"/>
                    <a:pt x="1229" y="4011"/>
                    <a:pt x="1232" y="4011"/>
                  </a:cubicBezTo>
                  <a:cubicBezTo>
                    <a:pt x="1233" y="4011"/>
                    <a:pt x="1233" y="4011"/>
                    <a:pt x="1233" y="4009"/>
                  </a:cubicBezTo>
                  <a:cubicBezTo>
                    <a:pt x="1231" y="4001"/>
                    <a:pt x="1220" y="3962"/>
                    <a:pt x="1213" y="3962"/>
                  </a:cubicBezTo>
                  <a:cubicBezTo>
                    <a:pt x="1221" y="3962"/>
                    <a:pt x="1225" y="3955"/>
                    <a:pt x="1226" y="3945"/>
                  </a:cubicBezTo>
                  <a:cubicBezTo>
                    <a:pt x="1226" y="3937"/>
                    <a:pt x="1225" y="3928"/>
                    <a:pt x="1223" y="3920"/>
                  </a:cubicBezTo>
                  <a:cubicBezTo>
                    <a:pt x="1221" y="3914"/>
                    <a:pt x="1216" y="3912"/>
                    <a:pt x="1214" y="3905"/>
                  </a:cubicBezTo>
                  <a:cubicBezTo>
                    <a:pt x="1208" y="3887"/>
                    <a:pt x="1220" y="3874"/>
                    <a:pt x="1224" y="3858"/>
                  </a:cubicBezTo>
                  <a:cubicBezTo>
                    <a:pt x="1226" y="3853"/>
                    <a:pt x="1223" y="3853"/>
                    <a:pt x="1220" y="3853"/>
                  </a:cubicBezTo>
                  <a:cubicBezTo>
                    <a:pt x="1220" y="3848"/>
                    <a:pt x="1220" y="3841"/>
                    <a:pt x="1220" y="3836"/>
                  </a:cubicBezTo>
                  <a:cubicBezTo>
                    <a:pt x="1220" y="3825"/>
                    <a:pt x="1214" y="3817"/>
                    <a:pt x="1214" y="3804"/>
                  </a:cubicBezTo>
                  <a:cubicBezTo>
                    <a:pt x="1213" y="3794"/>
                    <a:pt x="1215" y="3788"/>
                    <a:pt x="1217" y="3778"/>
                  </a:cubicBezTo>
                  <a:cubicBezTo>
                    <a:pt x="1218" y="3774"/>
                    <a:pt x="1219" y="3764"/>
                    <a:pt x="1215" y="3761"/>
                  </a:cubicBezTo>
                  <a:cubicBezTo>
                    <a:pt x="1210" y="3755"/>
                    <a:pt x="1213" y="3724"/>
                    <a:pt x="1213" y="3714"/>
                  </a:cubicBezTo>
                  <a:cubicBezTo>
                    <a:pt x="1213" y="3708"/>
                    <a:pt x="1201" y="3679"/>
                    <a:pt x="1202" y="3677"/>
                  </a:cubicBezTo>
                  <a:cubicBezTo>
                    <a:pt x="1202" y="3677"/>
                    <a:pt x="1203" y="3677"/>
                    <a:pt x="1203" y="3677"/>
                  </a:cubicBezTo>
                  <a:cubicBezTo>
                    <a:pt x="1206" y="3677"/>
                    <a:pt x="1211" y="3681"/>
                    <a:pt x="1212" y="3682"/>
                  </a:cubicBezTo>
                  <a:lnTo>
                    <a:pt x="1206" y="3666"/>
                  </a:lnTo>
                  <a:cubicBezTo>
                    <a:pt x="1204" y="3665"/>
                    <a:pt x="1193" y="3655"/>
                    <a:pt x="1193" y="3653"/>
                  </a:cubicBezTo>
                  <a:cubicBezTo>
                    <a:pt x="1193" y="3651"/>
                    <a:pt x="1201" y="3652"/>
                    <a:pt x="1203" y="3648"/>
                  </a:cubicBezTo>
                  <a:cubicBezTo>
                    <a:pt x="1206" y="3643"/>
                    <a:pt x="1204" y="3633"/>
                    <a:pt x="1204" y="3628"/>
                  </a:cubicBezTo>
                  <a:cubicBezTo>
                    <a:pt x="1200" y="3619"/>
                    <a:pt x="1194" y="3604"/>
                    <a:pt x="1205" y="3604"/>
                  </a:cubicBezTo>
                  <a:cubicBezTo>
                    <a:pt x="1202" y="3604"/>
                    <a:pt x="1197" y="3597"/>
                    <a:pt x="1195" y="3597"/>
                  </a:cubicBezTo>
                  <a:cubicBezTo>
                    <a:pt x="1194" y="3597"/>
                    <a:pt x="1194" y="3597"/>
                    <a:pt x="1194" y="3597"/>
                  </a:cubicBezTo>
                  <a:cubicBezTo>
                    <a:pt x="1202" y="3591"/>
                    <a:pt x="1202" y="3586"/>
                    <a:pt x="1201" y="3573"/>
                  </a:cubicBezTo>
                  <a:cubicBezTo>
                    <a:pt x="1201" y="3567"/>
                    <a:pt x="1202" y="3558"/>
                    <a:pt x="1199" y="3552"/>
                  </a:cubicBezTo>
                  <a:cubicBezTo>
                    <a:pt x="1197" y="3549"/>
                    <a:pt x="1195" y="3552"/>
                    <a:pt x="1194" y="3548"/>
                  </a:cubicBezTo>
                  <a:cubicBezTo>
                    <a:pt x="1194" y="3535"/>
                    <a:pt x="1200" y="3529"/>
                    <a:pt x="1199" y="3515"/>
                  </a:cubicBezTo>
                  <a:cubicBezTo>
                    <a:pt x="1199" y="3509"/>
                    <a:pt x="1195" y="3480"/>
                    <a:pt x="1203" y="3480"/>
                  </a:cubicBezTo>
                  <a:cubicBezTo>
                    <a:pt x="1203" y="3473"/>
                    <a:pt x="1201" y="3472"/>
                    <a:pt x="1198" y="3472"/>
                  </a:cubicBezTo>
                  <a:cubicBezTo>
                    <a:pt x="1197" y="3472"/>
                    <a:pt x="1196" y="3473"/>
                    <a:pt x="1194" y="3473"/>
                  </a:cubicBezTo>
                  <a:cubicBezTo>
                    <a:pt x="1192" y="3473"/>
                    <a:pt x="1190" y="3472"/>
                    <a:pt x="1189" y="3468"/>
                  </a:cubicBezTo>
                  <a:cubicBezTo>
                    <a:pt x="1186" y="3464"/>
                    <a:pt x="1194" y="3458"/>
                    <a:pt x="1196" y="3456"/>
                  </a:cubicBezTo>
                  <a:cubicBezTo>
                    <a:pt x="1198" y="3453"/>
                    <a:pt x="1199" y="3448"/>
                    <a:pt x="1200" y="3445"/>
                  </a:cubicBezTo>
                  <a:cubicBezTo>
                    <a:pt x="1201" y="3434"/>
                    <a:pt x="1183" y="3397"/>
                    <a:pt x="1192" y="3394"/>
                  </a:cubicBezTo>
                  <a:lnTo>
                    <a:pt x="1192" y="3394"/>
                  </a:lnTo>
                  <a:cubicBezTo>
                    <a:pt x="1191" y="3394"/>
                    <a:pt x="1191" y="3394"/>
                    <a:pt x="1190" y="3394"/>
                  </a:cubicBezTo>
                  <a:cubicBezTo>
                    <a:pt x="1185" y="3394"/>
                    <a:pt x="1173" y="3392"/>
                    <a:pt x="1172" y="3387"/>
                  </a:cubicBezTo>
                  <a:cubicBezTo>
                    <a:pt x="1172" y="3384"/>
                    <a:pt x="1179" y="3380"/>
                    <a:pt x="1180" y="3379"/>
                  </a:cubicBezTo>
                  <a:cubicBezTo>
                    <a:pt x="1181" y="3377"/>
                    <a:pt x="1182" y="3372"/>
                    <a:pt x="1182" y="3370"/>
                  </a:cubicBezTo>
                  <a:cubicBezTo>
                    <a:pt x="1184" y="3362"/>
                    <a:pt x="1185" y="3358"/>
                    <a:pt x="1182" y="3350"/>
                  </a:cubicBezTo>
                  <a:cubicBezTo>
                    <a:pt x="1181" y="3347"/>
                    <a:pt x="1180" y="3343"/>
                    <a:pt x="1182" y="3342"/>
                  </a:cubicBezTo>
                  <a:cubicBezTo>
                    <a:pt x="1183" y="3341"/>
                    <a:pt x="1184" y="3341"/>
                    <a:pt x="1185" y="3341"/>
                  </a:cubicBezTo>
                  <a:cubicBezTo>
                    <a:pt x="1189" y="3341"/>
                    <a:pt x="1194" y="3345"/>
                    <a:pt x="1197" y="3345"/>
                  </a:cubicBezTo>
                  <a:cubicBezTo>
                    <a:pt x="1197" y="3345"/>
                    <a:pt x="1198" y="3345"/>
                    <a:pt x="1198" y="3344"/>
                  </a:cubicBezTo>
                  <a:cubicBezTo>
                    <a:pt x="1200" y="3341"/>
                    <a:pt x="1189" y="3325"/>
                    <a:pt x="1189" y="3320"/>
                  </a:cubicBezTo>
                  <a:cubicBezTo>
                    <a:pt x="1187" y="3306"/>
                    <a:pt x="1192" y="3290"/>
                    <a:pt x="1193" y="3276"/>
                  </a:cubicBezTo>
                  <a:cubicBezTo>
                    <a:pt x="1194" y="3260"/>
                    <a:pt x="1166" y="3276"/>
                    <a:pt x="1176" y="3253"/>
                  </a:cubicBezTo>
                  <a:cubicBezTo>
                    <a:pt x="1181" y="3242"/>
                    <a:pt x="1188" y="3238"/>
                    <a:pt x="1184" y="3221"/>
                  </a:cubicBezTo>
                  <a:cubicBezTo>
                    <a:pt x="1183" y="3216"/>
                    <a:pt x="1164" y="3203"/>
                    <a:pt x="1177" y="3199"/>
                  </a:cubicBezTo>
                  <a:cubicBezTo>
                    <a:pt x="1193" y="3196"/>
                    <a:pt x="1179" y="3178"/>
                    <a:pt x="1172" y="3171"/>
                  </a:cubicBezTo>
                  <a:cubicBezTo>
                    <a:pt x="1162" y="3157"/>
                    <a:pt x="1175" y="3150"/>
                    <a:pt x="1175" y="3136"/>
                  </a:cubicBezTo>
                  <a:cubicBezTo>
                    <a:pt x="1175" y="3130"/>
                    <a:pt x="1173" y="3128"/>
                    <a:pt x="1170" y="3128"/>
                  </a:cubicBezTo>
                  <a:cubicBezTo>
                    <a:pt x="1166" y="3128"/>
                    <a:pt x="1160" y="3131"/>
                    <a:pt x="1157" y="3131"/>
                  </a:cubicBezTo>
                  <a:cubicBezTo>
                    <a:pt x="1156" y="3131"/>
                    <a:pt x="1155" y="3131"/>
                    <a:pt x="1154" y="3130"/>
                  </a:cubicBezTo>
                  <a:cubicBezTo>
                    <a:pt x="1150" y="3128"/>
                    <a:pt x="1169" y="3110"/>
                    <a:pt x="1162" y="3105"/>
                  </a:cubicBezTo>
                  <a:cubicBezTo>
                    <a:pt x="1162" y="3105"/>
                    <a:pt x="1162" y="3105"/>
                    <a:pt x="1162" y="3105"/>
                  </a:cubicBezTo>
                  <a:cubicBezTo>
                    <a:pt x="1160" y="3105"/>
                    <a:pt x="1159" y="3108"/>
                    <a:pt x="1156" y="3108"/>
                  </a:cubicBezTo>
                  <a:cubicBezTo>
                    <a:pt x="1156" y="3108"/>
                    <a:pt x="1155" y="3108"/>
                    <a:pt x="1154" y="3107"/>
                  </a:cubicBezTo>
                  <a:cubicBezTo>
                    <a:pt x="1152" y="3105"/>
                    <a:pt x="1152" y="3095"/>
                    <a:pt x="1153" y="3094"/>
                  </a:cubicBezTo>
                  <a:cubicBezTo>
                    <a:pt x="1158" y="3085"/>
                    <a:pt x="1167" y="3097"/>
                    <a:pt x="1169" y="3080"/>
                  </a:cubicBezTo>
                  <a:cubicBezTo>
                    <a:pt x="1171" y="3057"/>
                    <a:pt x="1165" y="3028"/>
                    <a:pt x="1158" y="3006"/>
                  </a:cubicBezTo>
                  <a:cubicBezTo>
                    <a:pt x="1157" y="2999"/>
                    <a:pt x="1155" y="2999"/>
                    <a:pt x="1153" y="2991"/>
                  </a:cubicBezTo>
                  <a:cubicBezTo>
                    <a:pt x="1148" y="2985"/>
                    <a:pt x="1152" y="2983"/>
                    <a:pt x="1156" y="2983"/>
                  </a:cubicBezTo>
                  <a:cubicBezTo>
                    <a:pt x="1160" y="2983"/>
                    <a:pt x="1164" y="2984"/>
                    <a:pt x="1166" y="2984"/>
                  </a:cubicBezTo>
                  <a:cubicBezTo>
                    <a:pt x="1167" y="2984"/>
                    <a:pt x="1167" y="2984"/>
                    <a:pt x="1167" y="2984"/>
                  </a:cubicBezTo>
                  <a:cubicBezTo>
                    <a:pt x="1165" y="2971"/>
                    <a:pt x="1145" y="2978"/>
                    <a:pt x="1156" y="2959"/>
                  </a:cubicBezTo>
                  <a:cubicBezTo>
                    <a:pt x="1156" y="2956"/>
                    <a:pt x="1155" y="2951"/>
                    <a:pt x="1154" y="2949"/>
                  </a:cubicBezTo>
                  <a:cubicBezTo>
                    <a:pt x="1152" y="2940"/>
                    <a:pt x="1132" y="2883"/>
                    <a:pt x="1143" y="2882"/>
                  </a:cubicBezTo>
                  <a:lnTo>
                    <a:pt x="1123" y="2861"/>
                  </a:lnTo>
                  <a:cubicBezTo>
                    <a:pt x="1131" y="2860"/>
                    <a:pt x="1132" y="2848"/>
                    <a:pt x="1131" y="2839"/>
                  </a:cubicBezTo>
                  <a:cubicBezTo>
                    <a:pt x="1131" y="2828"/>
                    <a:pt x="1138" y="2828"/>
                    <a:pt x="1142" y="2822"/>
                  </a:cubicBezTo>
                  <a:cubicBezTo>
                    <a:pt x="1145" y="2818"/>
                    <a:pt x="1122" y="2809"/>
                    <a:pt x="1121" y="2799"/>
                  </a:cubicBezTo>
                  <a:lnTo>
                    <a:pt x="1121" y="2799"/>
                  </a:lnTo>
                  <a:cubicBezTo>
                    <a:pt x="1123" y="2799"/>
                    <a:pt x="1129" y="2800"/>
                    <a:pt x="1135" y="2800"/>
                  </a:cubicBezTo>
                  <a:cubicBezTo>
                    <a:pt x="1138" y="2800"/>
                    <a:pt x="1141" y="2799"/>
                    <a:pt x="1141" y="2798"/>
                  </a:cubicBezTo>
                  <a:cubicBezTo>
                    <a:pt x="1142" y="2788"/>
                    <a:pt x="1134" y="2774"/>
                    <a:pt x="1128" y="2774"/>
                  </a:cubicBezTo>
                  <a:cubicBezTo>
                    <a:pt x="1125" y="2774"/>
                    <a:pt x="1122" y="2778"/>
                    <a:pt x="1120" y="2778"/>
                  </a:cubicBezTo>
                  <a:cubicBezTo>
                    <a:pt x="1119" y="2778"/>
                    <a:pt x="1118" y="2777"/>
                    <a:pt x="1117" y="2773"/>
                  </a:cubicBezTo>
                  <a:cubicBezTo>
                    <a:pt x="1117" y="2767"/>
                    <a:pt x="1117" y="2765"/>
                    <a:pt x="1121" y="2762"/>
                  </a:cubicBezTo>
                  <a:cubicBezTo>
                    <a:pt x="1123" y="2759"/>
                    <a:pt x="1126" y="2759"/>
                    <a:pt x="1129" y="2759"/>
                  </a:cubicBezTo>
                  <a:cubicBezTo>
                    <a:pt x="1131" y="2759"/>
                    <a:pt x="1132" y="2759"/>
                    <a:pt x="1134" y="2759"/>
                  </a:cubicBezTo>
                  <a:cubicBezTo>
                    <a:pt x="1136" y="2759"/>
                    <a:pt x="1139" y="2759"/>
                    <a:pt x="1141" y="2757"/>
                  </a:cubicBezTo>
                  <a:cubicBezTo>
                    <a:pt x="1142" y="2756"/>
                    <a:pt x="1132" y="2751"/>
                    <a:pt x="1132" y="2751"/>
                  </a:cubicBezTo>
                  <a:cubicBezTo>
                    <a:pt x="1128" y="2746"/>
                    <a:pt x="1125" y="2740"/>
                    <a:pt x="1124" y="2733"/>
                  </a:cubicBezTo>
                  <a:cubicBezTo>
                    <a:pt x="1124" y="2728"/>
                    <a:pt x="1127" y="2726"/>
                    <a:pt x="1124" y="2723"/>
                  </a:cubicBezTo>
                  <a:cubicBezTo>
                    <a:pt x="1121" y="2717"/>
                    <a:pt x="1117" y="2716"/>
                    <a:pt x="1112" y="2712"/>
                  </a:cubicBezTo>
                  <a:cubicBezTo>
                    <a:pt x="1107" y="2708"/>
                    <a:pt x="1123" y="2702"/>
                    <a:pt x="1117" y="2694"/>
                  </a:cubicBezTo>
                  <a:cubicBezTo>
                    <a:pt x="1114" y="2690"/>
                    <a:pt x="1110" y="2690"/>
                    <a:pt x="1108" y="2686"/>
                  </a:cubicBezTo>
                  <a:cubicBezTo>
                    <a:pt x="1106" y="2681"/>
                    <a:pt x="1105" y="2675"/>
                    <a:pt x="1105" y="2670"/>
                  </a:cubicBezTo>
                  <a:lnTo>
                    <a:pt x="1105" y="2670"/>
                  </a:lnTo>
                  <a:cubicBezTo>
                    <a:pt x="1106" y="2678"/>
                    <a:pt x="1112" y="2688"/>
                    <a:pt x="1116" y="2688"/>
                  </a:cubicBezTo>
                  <a:cubicBezTo>
                    <a:pt x="1118" y="2688"/>
                    <a:pt x="1119" y="2686"/>
                    <a:pt x="1118" y="2678"/>
                  </a:cubicBezTo>
                  <a:cubicBezTo>
                    <a:pt x="1117" y="2669"/>
                    <a:pt x="1113" y="2652"/>
                    <a:pt x="1106" y="2652"/>
                  </a:cubicBezTo>
                  <a:cubicBezTo>
                    <a:pt x="1105" y="2652"/>
                    <a:pt x="1105" y="2652"/>
                    <a:pt x="1105" y="2652"/>
                  </a:cubicBezTo>
                  <a:lnTo>
                    <a:pt x="1105" y="2652"/>
                  </a:lnTo>
                  <a:cubicBezTo>
                    <a:pt x="1121" y="2649"/>
                    <a:pt x="1105" y="2589"/>
                    <a:pt x="1103" y="2574"/>
                  </a:cubicBezTo>
                  <a:cubicBezTo>
                    <a:pt x="1102" y="2567"/>
                    <a:pt x="1100" y="2565"/>
                    <a:pt x="1096" y="2565"/>
                  </a:cubicBezTo>
                  <a:cubicBezTo>
                    <a:pt x="1093" y="2565"/>
                    <a:pt x="1090" y="2567"/>
                    <a:pt x="1085" y="2568"/>
                  </a:cubicBezTo>
                  <a:cubicBezTo>
                    <a:pt x="1074" y="2563"/>
                    <a:pt x="1074" y="2560"/>
                    <a:pt x="1083" y="2552"/>
                  </a:cubicBezTo>
                  <a:cubicBezTo>
                    <a:pt x="1100" y="2550"/>
                    <a:pt x="1100" y="2514"/>
                    <a:pt x="1096" y="2496"/>
                  </a:cubicBezTo>
                  <a:cubicBezTo>
                    <a:pt x="1096" y="2487"/>
                    <a:pt x="1094" y="2476"/>
                    <a:pt x="1087" y="2470"/>
                  </a:cubicBezTo>
                  <a:cubicBezTo>
                    <a:pt x="1077" y="2462"/>
                    <a:pt x="1074" y="2457"/>
                    <a:pt x="1071" y="2441"/>
                  </a:cubicBezTo>
                  <a:lnTo>
                    <a:pt x="1071" y="2441"/>
                  </a:lnTo>
                  <a:cubicBezTo>
                    <a:pt x="1073" y="2450"/>
                    <a:pt x="1077" y="2455"/>
                    <a:pt x="1080" y="2455"/>
                  </a:cubicBezTo>
                  <a:cubicBezTo>
                    <a:pt x="1083" y="2455"/>
                    <a:pt x="1085" y="2451"/>
                    <a:pt x="1083" y="2441"/>
                  </a:cubicBezTo>
                  <a:lnTo>
                    <a:pt x="1076" y="2395"/>
                  </a:lnTo>
                  <a:cubicBezTo>
                    <a:pt x="1072" y="2378"/>
                    <a:pt x="1071" y="2370"/>
                    <a:pt x="1061" y="2364"/>
                  </a:cubicBezTo>
                  <a:lnTo>
                    <a:pt x="1061" y="2364"/>
                  </a:lnTo>
                  <a:cubicBezTo>
                    <a:pt x="1063" y="2365"/>
                    <a:pt x="1065" y="2366"/>
                    <a:pt x="1068" y="2366"/>
                  </a:cubicBezTo>
                  <a:cubicBezTo>
                    <a:pt x="1070" y="2366"/>
                    <a:pt x="1072" y="2365"/>
                    <a:pt x="1074" y="2364"/>
                  </a:cubicBezTo>
                  <a:cubicBezTo>
                    <a:pt x="1076" y="2362"/>
                    <a:pt x="1077" y="2350"/>
                    <a:pt x="1072" y="2350"/>
                  </a:cubicBezTo>
                  <a:cubicBezTo>
                    <a:pt x="1066" y="2350"/>
                    <a:pt x="1067" y="2338"/>
                    <a:pt x="1065" y="2330"/>
                  </a:cubicBezTo>
                  <a:cubicBezTo>
                    <a:pt x="1064" y="2326"/>
                    <a:pt x="1058" y="2327"/>
                    <a:pt x="1055" y="2324"/>
                  </a:cubicBezTo>
                  <a:cubicBezTo>
                    <a:pt x="1051" y="2318"/>
                    <a:pt x="1057" y="2312"/>
                    <a:pt x="1058" y="2306"/>
                  </a:cubicBezTo>
                  <a:cubicBezTo>
                    <a:pt x="1058" y="2301"/>
                    <a:pt x="1057" y="2295"/>
                    <a:pt x="1056" y="2290"/>
                  </a:cubicBezTo>
                  <a:cubicBezTo>
                    <a:pt x="1055" y="2284"/>
                    <a:pt x="1051" y="2276"/>
                    <a:pt x="1047" y="2275"/>
                  </a:cubicBezTo>
                  <a:cubicBezTo>
                    <a:pt x="1041" y="2274"/>
                    <a:pt x="1042" y="2267"/>
                    <a:pt x="1041" y="2260"/>
                  </a:cubicBezTo>
                  <a:cubicBezTo>
                    <a:pt x="1048" y="2258"/>
                    <a:pt x="1051" y="2262"/>
                    <a:pt x="1046" y="2249"/>
                  </a:cubicBezTo>
                  <a:cubicBezTo>
                    <a:pt x="1043" y="2242"/>
                    <a:pt x="1040" y="2235"/>
                    <a:pt x="1035" y="2229"/>
                  </a:cubicBezTo>
                  <a:cubicBezTo>
                    <a:pt x="1036" y="2229"/>
                    <a:pt x="1029" y="2218"/>
                    <a:pt x="1032" y="2218"/>
                  </a:cubicBezTo>
                  <a:lnTo>
                    <a:pt x="1032" y="2218"/>
                  </a:lnTo>
                  <a:cubicBezTo>
                    <a:pt x="1032" y="2218"/>
                    <a:pt x="1032" y="2218"/>
                    <a:pt x="1033" y="2218"/>
                  </a:cubicBezTo>
                  <a:cubicBezTo>
                    <a:pt x="1034" y="2219"/>
                    <a:pt x="1036" y="2221"/>
                    <a:pt x="1038" y="2221"/>
                  </a:cubicBezTo>
                  <a:cubicBezTo>
                    <a:pt x="1038" y="2221"/>
                    <a:pt x="1039" y="2221"/>
                    <a:pt x="1040" y="2221"/>
                  </a:cubicBezTo>
                  <a:cubicBezTo>
                    <a:pt x="1038" y="2208"/>
                    <a:pt x="1036" y="2211"/>
                    <a:pt x="1030" y="2205"/>
                  </a:cubicBezTo>
                  <a:cubicBezTo>
                    <a:pt x="1027" y="2200"/>
                    <a:pt x="1020" y="2190"/>
                    <a:pt x="1025" y="2184"/>
                  </a:cubicBezTo>
                  <a:cubicBezTo>
                    <a:pt x="1032" y="2178"/>
                    <a:pt x="1035" y="2186"/>
                    <a:pt x="1035" y="2169"/>
                  </a:cubicBezTo>
                  <a:cubicBezTo>
                    <a:pt x="1035" y="2160"/>
                    <a:pt x="1037" y="2148"/>
                    <a:pt x="1035" y="2140"/>
                  </a:cubicBezTo>
                  <a:cubicBezTo>
                    <a:pt x="1035" y="2136"/>
                    <a:pt x="1034" y="2135"/>
                    <a:pt x="1032" y="2135"/>
                  </a:cubicBezTo>
                  <a:cubicBezTo>
                    <a:pt x="1030" y="2135"/>
                    <a:pt x="1028" y="2138"/>
                    <a:pt x="1026" y="2138"/>
                  </a:cubicBezTo>
                  <a:cubicBezTo>
                    <a:pt x="1021" y="2137"/>
                    <a:pt x="1017" y="2130"/>
                    <a:pt x="1020" y="2125"/>
                  </a:cubicBezTo>
                  <a:cubicBezTo>
                    <a:pt x="1021" y="2120"/>
                    <a:pt x="1023" y="2105"/>
                    <a:pt x="1018" y="2105"/>
                  </a:cubicBezTo>
                  <a:cubicBezTo>
                    <a:pt x="1017" y="2105"/>
                    <a:pt x="1017" y="2105"/>
                    <a:pt x="1017" y="2105"/>
                  </a:cubicBezTo>
                  <a:cubicBezTo>
                    <a:pt x="1033" y="2103"/>
                    <a:pt x="1013" y="2069"/>
                    <a:pt x="1011" y="2060"/>
                  </a:cubicBezTo>
                  <a:cubicBezTo>
                    <a:pt x="1008" y="2051"/>
                    <a:pt x="1011" y="2052"/>
                    <a:pt x="1011" y="2044"/>
                  </a:cubicBezTo>
                  <a:cubicBezTo>
                    <a:pt x="1011" y="2035"/>
                    <a:pt x="1009" y="2027"/>
                    <a:pt x="1007" y="2018"/>
                  </a:cubicBezTo>
                  <a:cubicBezTo>
                    <a:pt x="1006" y="2011"/>
                    <a:pt x="994" y="1967"/>
                    <a:pt x="1002" y="1966"/>
                  </a:cubicBezTo>
                  <a:cubicBezTo>
                    <a:pt x="1000" y="1956"/>
                    <a:pt x="998" y="1952"/>
                    <a:pt x="992" y="1952"/>
                  </a:cubicBezTo>
                  <a:cubicBezTo>
                    <a:pt x="991" y="1952"/>
                    <a:pt x="990" y="1952"/>
                    <a:pt x="989" y="1953"/>
                  </a:cubicBezTo>
                  <a:cubicBezTo>
                    <a:pt x="986" y="1953"/>
                    <a:pt x="977" y="1946"/>
                    <a:pt x="975" y="1940"/>
                  </a:cubicBezTo>
                  <a:lnTo>
                    <a:pt x="975" y="1940"/>
                  </a:lnTo>
                  <a:cubicBezTo>
                    <a:pt x="975" y="1940"/>
                    <a:pt x="975" y="1940"/>
                    <a:pt x="975" y="1940"/>
                  </a:cubicBezTo>
                  <a:cubicBezTo>
                    <a:pt x="977" y="1940"/>
                    <a:pt x="987" y="1933"/>
                    <a:pt x="988" y="1931"/>
                  </a:cubicBezTo>
                  <a:cubicBezTo>
                    <a:pt x="991" y="1923"/>
                    <a:pt x="988" y="1913"/>
                    <a:pt x="984" y="1905"/>
                  </a:cubicBezTo>
                  <a:cubicBezTo>
                    <a:pt x="980" y="1899"/>
                    <a:pt x="976" y="1892"/>
                    <a:pt x="974" y="1884"/>
                  </a:cubicBezTo>
                  <a:cubicBezTo>
                    <a:pt x="973" y="1884"/>
                    <a:pt x="979" y="1877"/>
                    <a:pt x="979" y="1875"/>
                  </a:cubicBezTo>
                  <a:cubicBezTo>
                    <a:pt x="981" y="1861"/>
                    <a:pt x="959" y="1866"/>
                    <a:pt x="956" y="1856"/>
                  </a:cubicBezTo>
                  <a:cubicBezTo>
                    <a:pt x="953" y="1840"/>
                    <a:pt x="973" y="1852"/>
                    <a:pt x="973" y="1842"/>
                  </a:cubicBezTo>
                  <a:cubicBezTo>
                    <a:pt x="973" y="1823"/>
                    <a:pt x="953" y="1808"/>
                    <a:pt x="945" y="1794"/>
                  </a:cubicBezTo>
                  <a:cubicBezTo>
                    <a:pt x="945" y="1792"/>
                    <a:pt x="935" y="1768"/>
                    <a:pt x="939" y="1768"/>
                  </a:cubicBezTo>
                  <a:lnTo>
                    <a:pt x="939" y="1768"/>
                  </a:lnTo>
                  <a:cubicBezTo>
                    <a:pt x="940" y="1768"/>
                    <a:pt x="941" y="1769"/>
                    <a:pt x="943" y="1771"/>
                  </a:cubicBezTo>
                  <a:cubicBezTo>
                    <a:pt x="945" y="1779"/>
                    <a:pt x="948" y="1784"/>
                    <a:pt x="950" y="1784"/>
                  </a:cubicBezTo>
                  <a:cubicBezTo>
                    <a:pt x="952" y="1784"/>
                    <a:pt x="954" y="1780"/>
                    <a:pt x="953" y="1773"/>
                  </a:cubicBezTo>
                  <a:cubicBezTo>
                    <a:pt x="953" y="1767"/>
                    <a:pt x="949" y="1751"/>
                    <a:pt x="944" y="1751"/>
                  </a:cubicBezTo>
                  <a:cubicBezTo>
                    <a:pt x="943" y="1751"/>
                    <a:pt x="942" y="1751"/>
                    <a:pt x="942" y="1752"/>
                  </a:cubicBezTo>
                  <a:cubicBezTo>
                    <a:pt x="940" y="1752"/>
                    <a:pt x="936" y="1761"/>
                    <a:pt x="933" y="1761"/>
                  </a:cubicBezTo>
                  <a:cubicBezTo>
                    <a:pt x="932" y="1761"/>
                    <a:pt x="932" y="1761"/>
                    <a:pt x="931" y="1760"/>
                  </a:cubicBezTo>
                  <a:cubicBezTo>
                    <a:pt x="931" y="1760"/>
                    <a:pt x="947" y="1726"/>
                    <a:pt x="938" y="1725"/>
                  </a:cubicBezTo>
                  <a:cubicBezTo>
                    <a:pt x="938" y="1725"/>
                    <a:pt x="937" y="1724"/>
                    <a:pt x="937" y="1724"/>
                  </a:cubicBezTo>
                  <a:cubicBezTo>
                    <a:pt x="934" y="1724"/>
                    <a:pt x="931" y="1726"/>
                    <a:pt x="928" y="1726"/>
                  </a:cubicBezTo>
                  <a:cubicBezTo>
                    <a:pt x="927" y="1726"/>
                    <a:pt x="926" y="1726"/>
                    <a:pt x="924" y="1725"/>
                  </a:cubicBezTo>
                  <a:cubicBezTo>
                    <a:pt x="919" y="1724"/>
                    <a:pt x="916" y="1718"/>
                    <a:pt x="911" y="1714"/>
                  </a:cubicBezTo>
                  <a:cubicBezTo>
                    <a:pt x="923" y="1712"/>
                    <a:pt x="928" y="1712"/>
                    <a:pt x="924" y="1695"/>
                  </a:cubicBezTo>
                  <a:cubicBezTo>
                    <a:pt x="924" y="1691"/>
                    <a:pt x="916" y="1673"/>
                    <a:pt x="910" y="1673"/>
                  </a:cubicBezTo>
                  <a:cubicBezTo>
                    <a:pt x="909" y="1673"/>
                    <a:pt x="909" y="1674"/>
                    <a:pt x="908" y="1675"/>
                  </a:cubicBezTo>
                  <a:lnTo>
                    <a:pt x="904" y="1660"/>
                  </a:lnTo>
                  <a:cubicBezTo>
                    <a:pt x="908" y="1658"/>
                    <a:pt x="914" y="1661"/>
                    <a:pt x="917" y="1657"/>
                  </a:cubicBezTo>
                  <a:cubicBezTo>
                    <a:pt x="920" y="1651"/>
                    <a:pt x="918" y="1641"/>
                    <a:pt x="916" y="1635"/>
                  </a:cubicBezTo>
                  <a:cubicBezTo>
                    <a:pt x="908" y="1620"/>
                    <a:pt x="888" y="1621"/>
                    <a:pt x="903" y="1604"/>
                  </a:cubicBezTo>
                  <a:cubicBezTo>
                    <a:pt x="922" y="1600"/>
                    <a:pt x="896" y="1593"/>
                    <a:pt x="893" y="1581"/>
                  </a:cubicBezTo>
                  <a:cubicBezTo>
                    <a:pt x="890" y="1574"/>
                    <a:pt x="899" y="1560"/>
                    <a:pt x="894" y="1555"/>
                  </a:cubicBezTo>
                  <a:cubicBezTo>
                    <a:pt x="893" y="1554"/>
                    <a:pt x="881" y="1546"/>
                    <a:pt x="880" y="1546"/>
                  </a:cubicBezTo>
                  <a:cubicBezTo>
                    <a:pt x="880" y="1546"/>
                    <a:pt x="880" y="1546"/>
                    <a:pt x="880" y="1546"/>
                  </a:cubicBezTo>
                  <a:lnTo>
                    <a:pt x="880" y="1546"/>
                  </a:lnTo>
                  <a:cubicBezTo>
                    <a:pt x="884" y="1540"/>
                    <a:pt x="889" y="1546"/>
                    <a:pt x="890" y="1533"/>
                  </a:cubicBezTo>
                  <a:cubicBezTo>
                    <a:pt x="890" y="1527"/>
                    <a:pt x="889" y="1515"/>
                    <a:pt x="883" y="1513"/>
                  </a:cubicBezTo>
                  <a:cubicBezTo>
                    <a:pt x="876" y="1512"/>
                    <a:pt x="876" y="1501"/>
                    <a:pt x="874" y="1493"/>
                  </a:cubicBezTo>
                  <a:cubicBezTo>
                    <a:pt x="872" y="1489"/>
                    <a:pt x="861" y="1490"/>
                    <a:pt x="858" y="1479"/>
                  </a:cubicBezTo>
                  <a:lnTo>
                    <a:pt x="855" y="1488"/>
                  </a:lnTo>
                  <a:cubicBezTo>
                    <a:pt x="850" y="1484"/>
                    <a:pt x="846" y="1482"/>
                    <a:pt x="845" y="1474"/>
                  </a:cubicBezTo>
                  <a:cubicBezTo>
                    <a:pt x="847" y="1474"/>
                    <a:pt x="849" y="1473"/>
                    <a:pt x="851" y="1473"/>
                  </a:cubicBezTo>
                  <a:cubicBezTo>
                    <a:pt x="854" y="1473"/>
                    <a:pt x="857" y="1474"/>
                    <a:pt x="858" y="1479"/>
                  </a:cubicBezTo>
                  <a:lnTo>
                    <a:pt x="869" y="1476"/>
                  </a:lnTo>
                  <a:cubicBezTo>
                    <a:pt x="867" y="1471"/>
                    <a:pt x="865" y="1462"/>
                    <a:pt x="860" y="1462"/>
                  </a:cubicBezTo>
                  <a:cubicBezTo>
                    <a:pt x="860" y="1462"/>
                    <a:pt x="860" y="1463"/>
                    <a:pt x="859" y="1463"/>
                  </a:cubicBezTo>
                  <a:cubicBezTo>
                    <a:pt x="853" y="1457"/>
                    <a:pt x="852" y="1456"/>
                    <a:pt x="855" y="1448"/>
                  </a:cubicBezTo>
                  <a:cubicBezTo>
                    <a:pt x="853" y="1443"/>
                    <a:pt x="853" y="1441"/>
                    <a:pt x="851" y="1441"/>
                  </a:cubicBezTo>
                  <a:cubicBezTo>
                    <a:pt x="850" y="1441"/>
                    <a:pt x="849" y="1441"/>
                    <a:pt x="848" y="1442"/>
                  </a:cubicBezTo>
                  <a:cubicBezTo>
                    <a:pt x="847" y="1442"/>
                    <a:pt x="847" y="1442"/>
                    <a:pt x="847" y="1442"/>
                  </a:cubicBezTo>
                  <a:cubicBezTo>
                    <a:pt x="841" y="1442"/>
                    <a:pt x="840" y="1433"/>
                    <a:pt x="838" y="1428"/>
                  </a:cubicBezTo>
                  <a:lnTo>
                    <a:pt x="856" y="1423"/>
                  </a:lnTo>
                  <a:lnTo>
                    <a:pt x="856" y="1423"/>
                  </a:lnTo>
                  <a:cubicBezTo>
                    <a:pt x="856" y="1423"/>
                    <a:pt x="855" y="1423"/>
                    <a:pt x="855" y="1423"/>
                  </a:cubicBezTo>
                  <a:cubicBezTo>
                    <a:pt x="849" y="1423"/>
                    <a:pt x="841" y="1401"/>
                    <a:pt x="839" y="1394"/>
                  </a:cubicBezTo>
                  <a:cubicBezTo>
                    <a:pt x="836" y="1383"/>
                    <a:pt x="842" y="1382"/>
                    <a:pt x="842" y="1374"/>
                  </a:cubicBezTo>
                  <a:cubicBezTo>
                    <a:pt x="839" y="1340"/>
                    <a:pt x="828" y="1306"/>
                    <a:pt x="817" y="1272"/>
                  </a:cubicBezTo>
                  <a:cubicBezTo>
                    <a:pt x="817" y="1272"/>
                    <a:pt x="822" y="1269"/>
                    <a:pt x="821" y="1263"/>
                  </a:cubicBezTo>
                  <a:lnTo>
                    <a:pt x="814" y="1247"/>
                  </a:lnTo>
                  <a:cubicBezTo>
                    <a:pt x="807" y="1230"/>
                    <a:pt x="801" y="1212"/>
                    <a:pt x="794" y="1196"/>
                  </a:cubicBezTo>
                  <a:cubicBezTo>
                    <a:pt x="784" y="1172"/>
                    <a:pt x="774" y="1147"/>
                    <a:pt x="764" y="1126"/>
                  </a:cubicBezTo>
                  <a:cubicBezTo>
                    <a:pt x="759" y="1117"/>
                    <a:pt x="755" y="1107"/>
                    <a:pt x="749" y="1104"/>
                  </a:cubicBezTo>
                  <a:cubicBezTo>
                    <a:pt x="745" y="1101"/>
                    <a:pt x="743" y="1092"/>
                    <a:pt x="741" y="1088"/>
                  </a:cubicBezTo>
                  <a:lnTo>
                    <a:pt x="741" y="1088"/>
                  </a:lnTo>
                  <a:cubicBezTo>
                    <a:pt x="742" y="1091"/>
                    <a:pt x="744" y="1092"/>
                    <a:pt x="745" y="1092"/>
                  </a:cubicBezTo>
                  <a:cubicBezTo>
                    <a:pt x="747" y="1092"/>
                    <a:pt x="747" y="1091"/>
                    <a:pt x="746" y="1088"/>
                  </a:cubicBezTo>
                  <a:cubicBezTo>
                    <a:pt x="745" y="1074"/>
                    <a:pt x="739" y="1059"/>
                    <a:pt x="734" y="1046"/>
                  </a:cubicBezTo>
                  <a:cubicBezTo>
                    <a:pt x="732" y="1040"/>
                    <a:pt x="727" y="1024"/>
                    <a:pt x="721" y="1022"/>
                  </a:cubicBezTo>
                  <a:cubicBezTo>
                    <a:pt x="721" y="1022"/>
                    <a:pt x="720" y="1022"/>
                    <a:pt x="720" y="1022"/>
                  </a:cubicBezTo>
                  <a:cubicBezTo>
                    <a:pt x="716" y="1022"/>
                    <a:pt x="708" y="1029"/>
                    <a:pt x="704" y="1030"/>
                  </a:cubicBezTo>
                  <a:cubicBezTo>
                    <a:pt x="700" y="1019"/>
                    <a:pt x="710" y="1013"/>
                    <a:pt x="715" y="1010"/>
                  </a:cubicBezTo>
                  <a:cubicBezTo>
                    <a:pt x="724" y="1006"/>
                    <a:pt x="716" y="996"/>
                    <a:pt x="711" y="985"/>
                  </a:cubicBezTo>
                  <a:cubicBezTo>
                    <a:pt x="706" y="971"/>
                    <a:pt x="699" y="955"/>
                    <a:pt x="697" y="941"/>
                  </a:cubicBezTo>
                  <a:cubicBezTo>
                    <a:pt x="697" y="938"/>
                    <a:pt x="699" y="933"/>
                    <a:pt x="698" y="932"/>
                  </a:cubicBezTo>
                  <a:cubicBezTo>
                    <a:pt x="695" y="925"/>
                    <a:pt x="690" y="922"/>
                    <a:pt x="684" y="917"/>
                  </a:cubicBezTo>
                  <a:cubicBezTo>
                    <a:pt x="675" y="906"/>
                    <a:pt x="678" y="886"/>
                    <a:pt x="675" y="873"/>
                  </a:cubicBezTo>
                  <a:cubicBezTo>
                    <a:pt x="671" y="858"/>
                    <a:pt x="663" y="858"/>
                    <a:pt x="654" y="854"/>
                  </a:cubicBezTo>
                  <a:cubicBezTo>
                    <a:pt x="637" y="847"/>
                    <a:pt x="658" y="843"/>
                    <a:pt x="661" y="841"/>
                  </a:cubicBezTo>
                  <a:cubicBezTo>
                    <a:pt x="668" y="835"/>
                    <a:pt x="647" y="825"/>
                    <a:pt x="645" y="824"/>
                  </a:cubicBezTo>
                  <a:cubicBezTo>
                    <a:pt x="635" y="815"/>
                    <a:pt x="646" y="807"/>
                    <a:pt x="646" y="797"/>
                  </a:cubicBezTo>
                  <a:cubicBezTo>
                    <a:pt x="645" y="787"/>
                    <a:pt x="638" y="775"/>
                    <a:pt x="632" y="765"/>
                  </a:cubicBezTo>
                  <a:cubicBezTo>
                    <a:pt x="628" y="759"/>
                    <a:pt x="608" y="725"/>
                    <a:pt x="618" y="721"/>
                  </a:cubicBezTo>
                  <a:cubicBezTo>
                    <a:pt x="616" y="713"/>
                    <a:pt x="610" y="704"/>
                    <a:pt x="605" y="697"/>
                  </a:cubicBezTo>
                  <a:cubicBezTo>
                    <a:pt x="588" y="670"/>
                    <a:pt x="576" y="638"/>
                    <a:pt x="560" y="611"/>
                  </a:cubicBezTo>
                  <a:cubicBezTo>
                    <a:pt x="554" y="603"/>
                    <a:pt x="548" y="594"/>
                    <a:pt x="541" y="594"/>
                  </a:cubicBezTo>
                  <a:cubicBezTo>
                    <a:pt x="539" y="594"/>
                    <a:pt x="538" y="594"/>
                    <a:pt x="537" y="595"/>
                  </a:cubicBezTo>
                  <a:lnTo>
                    <a:pt x="537" y="595"/>
                  </a:lnTo>
                  <a:cubicBezTo>
                    <a:pt x="542" y="592"/>
                    <a:pt x="550" y="591"/>
                    <a:pt x="550" y="583"/>
                  </a:cubicBezTo>
                  <a:cubicBezTo>
                    <a:pt x="550" y="577"/>
                    <a:pt x="545" y="576"/>
                    <a:pt x="543" y="570"/>
                  </a:cubicBezTo>
                  <a:cubicBezTo>
                    <a:pt x="542" y="567"/>
                    <a:pt x="541" y="563"/>
                    <a:pt x="540" y="559"/>
                  </a:cubicBezTo>
                  <a:cubicBezTo>
                    <a:pt x="537" y="543"/>
                    <a:pt x="530" y="530"/>
                    <a:pt x="523" y="515"/>
                  </a:cubicBezTo>
                  <a:cubicBezTo>
                    <a:pt x="515" y="512"/>
                    <a:pt x="503" y="484"/>
                    <a:pt x="502" y="484"/>
                  </a:cubicBezTo>
                  <a:cubicBezTo>
                    <a:pt x="501" y="484"/>
                    <a:pt x="501" y="484"/>
                    <a:pt x="500" y="484"/>
                  </a:cubicBezTo>
                  <a:cubicBezTo>
                    <a:pt x="490" y="484"/>
                    <a:pt x="482" y="490"/>
                    <a:pt x="472" y="490"/>
                  </a:cubicBezTo>
                  <a:cubicBezTo>
                    <a:pt x="471" y="490"/>
                    <a:pt x="470" y="490"/>
                    <a:pt x="469" y="490"/>
                  </a:cubicBezTo>
                  <a:cubicBezTo>
                    <a:pt x="466" y="489"/>
                    <a:pt x="467" y="470"/>
                    <a:pt x="476" y="470"/>
                  </a:cubicBezTo>
                  <a:cubicBezTo>
                    <a:pt x="477" y="470"/>
                    <a:pt x="478" y="471"/>
                    <a:pt x="480" y="472"/>
                  </a:cubicBezTo>
                  <a:cubicBezTo>
                    <a:pt x="483" y="473"/>
                    <a:pt x="486" y="474"/>
                    <a:pt x="487" y="474"/>
                  </a:cubicBezTo>
                  <a:cubicBezTo>
                    <a:pt x="494" y="474"/>
                    <a:pt x="492" y="466"/>
                    <a:pt x="487" y="455"/>
                  </a:cubicBezTo>
                  <a:cubicBezTo>
                    <a:pt x="484" y="449"/>
                    <a:pt x="480" y="438"/>
                    <a:pt x="475" y="436"/>
                  </a:cubicBezTo>
                  <a:cubicBezTo>
                    <a:pt x="470" y="434"/>
                    <a:pt x="469" y="437"/>
                    <a:pt x="467" y="429"/>
                  </a:cubicBezTo>
                  <a:cubicBezTo>
                    <a:pt x="465" y="423"/>
                    <a:pt x="466" y="392"/>
                    <a:pt x="472" y="392"/>
                  </a:cubicBezTo>
                  <a:cubicBezTo>
                    <a:pt x="472" y="392"/>
                    <a:pt x="472" y="392"/>
                    <a:pt x="472" y="392"/>
                  </a:cubicBezTo>
                  <a:lnTo>
                    <a:pt x="472" y="392"/>
                  </a:lnTo>
                  <a:cubicBezTo>
                    <a:pt x="463" y="391"/>
                    <a:pt x="461" y="387"/>
                    <a:pt x="456" y="375"/>
                  </a:cubicBezTo>
                  <a:cubicBezTo>
                    <a:pt x="450" y="364"/>
                    <a:pt x="444" y="356"/>
                    <a:pt x="436" y="348"/>
                  </a:cubicBezTo>
                  <a:cubicBezTo>
                    <a:pt x="434" y="345"/>
                    <a:pt x="423" y="339"/>
                    <a:pt x="423" y="337"/>
                  </a:cubicBezTo>
                  <a:cubicBezTo>
                    <a:pt x="423" y="334"/>
                    <a:pt x="428" y="328"/>
                    <a:pt x="426" y="323"/>
                  </a:cubicBezTo>
                  <a:cubicBezTo>
                    <a:pt x="422" y="315"/>
                    <a:pt x="415" y="312"/>
                    <a:pt x="411" y="305"/>
                  </a:cubicBezTo>
                  <a:lnTo>
                    <a:pt x="398" y="281"/>
                  </a:lnTo>
                  <a:cubicBezTo>
                    <a:pt x="399" y="272"/>
                    <a:pt x="394" y="270"/>
                    <a:pt x="390" y="270"/>
                  </a:cubicBezTo>
                  <a:cubicBezTo>
                    <a:pt x="386" y="270"/>
                    <a:pt x="383" y="271"/>
                    <a:pt x="381" y="272"/>
                  </a:cubicBezTo>
                  <a:cubicBezTo>
                    <a:pt x="380" y="272"/>
                    <a:pt x="379" y="272"/>
                    <a:pt x="379" y="272"/>
                  </a:cubicBezTo>
                  <a:cubicBezTo>
                    <a:pt x="374" y="272"/>
                    <a:pt x="371" y="267"/>
                    <a:pt x="368" y="262"/>
                  </a:cubicBezTo>
                  <a:cubicBezTo>
                    <a:pt x="378" y="256"/>
                    <a:pt x="382" y="257"/>
                    <a:pt x="375" y="241"/>
                  </a:cubicBezTo>
                  <a:cubicBezTo>
                    <a:pt x="362" y="214"/>
                    <a:pt x="347" y="188"/>
                    <a:pt x="332" y="162"/>
                  </a:cubicBezTo>
                  <a:cubicBezTo>
                    <a:pt x="331" y="160"/>
                    <a:pt x="317" y="138"/>
                    <a:pt x="313" y="138"/>
                  </a:cubicBezTo>
                  <a:cubicBezTo>
                    <a:pt x="313" y="138"/>
                    <a:pt x="313" y="138"/>
                    <a:pt x="312" y="139"/>
                  </a:cubicBezTo>
                  <a:cubicBezTo>
                    <a:pt x="312" y="142"/>
                    <a:pt x="311" y="143"/>
                    <a:pt x="309" y="143"/>
                  </a:cubicBezTo>
                  <a:cubicBezTo>
                    <a:pt x="305" y="143"/>
                    <a:pt x="300" y="133"/>
                    <a:pt x="298" y="129"/>
                  </a:cubicBezTo>
                  <a:cubicBezTo>
                    <a:pt x="295" y="122"/>
                    <a:pt x="301" y="122"/>
                    <a:pt x="300" y="117"/>
                  </a:cubicBezTo>
                  <a:cubicBezTo>
                    <a:pt x="299" y="113"/>
                    <a:pt x="296" y="108"/>
                    <a:pt x="293" y="105"/>
                  </a:cubicBezTo>
                  <a:cubicBezTo>
                    <a:pt x="289" y="98"/>
                    <a:pt x="277" y="78"/>
                    <a:pt x="268" y="77"/>
                  </a:cubicBezTo>
                  <a:cubicBezTo>
                    <a:pt x="261" y="76"/>
                    <a:pt x="258" y="68"/>
                    <a:pt x="250" y="63"/>
                  </a:cubicBezTo>
                  <a:cubicBezTo>
                    <a:pt x="245" y="60"/>
                    <a:pt x="236" y="61"/>
                    <a:pt x="233" y="59"/>
                  </a:cubicBezTo>
                  <a:cubicBezTo>
                    <a:pt x="231" y="57"/>
                    <a:pt x="233" y="51"/>
                    <a:pt x="232" y="48"/>
                  </a:cubicBezTo>
                  <a:cubicBezTo>
                    <a:pt x="229" y="39"/>
                    <a:pt x="220" y="31"/>
                    <a:pt x="211" y="25"/>
                  </a:cubicBezTo>
                  <a:cubicBezTo>
                    <a:pt x="197" y="16"/>
                    <a:pt x="180" y="7"/>
                    <a:pt x="162" y="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7"/>
            <p:cNvSpPr/>
            <p:nvPr/>
          </p:nvSpPr>
          <p:spPr>
            <a:xfrm>
              <a:off x="7851731" y="3391918"/>
              <a:ext cx="230670" cy="635446"/>
            </a:xfrm>
            <a:custGeom>
              <a:rect b="b" l="l" r="r" t="t"/>
              <a:pathLst>
                <a:path extrusionOk="0" h="4661" w="1692">
                  <a:moveTo>
                    <a:pt x="201" y="52"/>
                  </a:moveTo>
                  <a:cubicBezTo>
                    <a:pt x="201" y="52"/>
                    <a:pt x="201" y="52"/>
                    <a:pt x="201" y="52"/>
                  </a:cubicBezTo>
                  <a:lnTo>
                    <a:pt x="201" y="52"/>
                  </a:lnTo>
                  <a:cubicBezTo>
                    <a:pt x="201" y="52"/>
                    <a:pt x="201" y="52"/>
                    <a:pt x="201" y="52"/>
                  </a:cubicBezTo>
                  <a:close/>
                  <a:moveTo>
                    <a:pt x="180" y="130"/>
                  </a:moveTo>
                  <a:cubicBezTo>
                    <a:pt x="178" y="130"/>
                    <a:pt x="175" y="131"/>
                    <a:pt x="173" y="134"/>
                  </a:cubicBezTo>
                  <a:cubicBezTo>
                    <a:pt x="168" y="140"/>
                    <a:pt x="171" y="145"/>
                    <a:pt x="175" y="145"/>
                  </a:cubicBezTo>
                  <a:cubicBezTo>
                    <a:pt x="177" y="145"/>
                    <a:pt x="180" y="144"/>
                    <a:pt x="182" y="142"/>
                  </a:cubicBezTo>
                  <a:cubicBezTo>
                    <a:pt x="186" y="136"/>
                    <a:pt x="184" y="130"/>
                    <a:pt x="180" y="130"/>
                  </a:cubicBezTo>
                  <a:close/>
                  <a:moveTo>
                    <a:pt x="151" y="172"/>
                  </a:moveTo>
                  <a:cubicBezTo>
                    <a:pt x="144" y="183"/>
                    <a:pt x="143" y="188"/>
                    <a:pt x="148" y="188"/>
                  </a:cubicBezTo>
                  <a:cubicBezTo>
                    <a:pt x="150" y="188"/>
                    <a:pt x="152" y="187"/>
                    <a:pt x="155" y="186"/>
                  </a:cubicBezTo>
                  <a:cubicBezTo>
                    <a:pt x="155" y="179"/>
                    <a:pt x="156" y="174"/>
                    <a:pt x="151" y="172"/>
                  </a:cubicBezTo>
                  <a:close/>
                  <a:moveTo>
                    <a:pt x="92" y="242"/>
                  </a:moveTo>
                  <a:cubicBezTo>
                    <a:pt x="92" y="242"/>
                    <a:pt x="93" y="242"/>
                    <a:pt x="94" y="243"/>
                  </a:cubicBezTo>
                  <a:lnTo>
                    <a:pt x="91" y="251"/>
                  </a:lnTo>
                  <a:lnTo>
                    <a:pt x="82" y="258"/>
                  </a:lnTo>
                  <a:cubicBezTo>
                    <a:pt x="85" y="250"/>
                    <a:pt x="87" y="242"/>
                    <a:pt x="92" y="242"/>
                  </a:cubicBezTo>
                  <a:close/>
                  <a:moveTo>
                    <a:pt x="70" y="388"/>
                  </a:moveTo>
                  <a:cubicBezTo>
                    <a:pt x="70" y="388"/>
                    <a:pt x="70" y="388"/>
                    <a:pt x="69" y="389"/>
                  </a:cubicBezTo>
                  <a:lnTo>
                    <a:pt x="69" y="389"/>
                  </a:lnTo>
                  <a:cubicBezTo>
                    <a:pt x="70" y="389"/>
                    <a:pt x="70" y="388"/>
                    <a:pt x="70" y="388"/>
                  </a:cubicBezTo>
                  <a:close/>
                  <a:moveTo>
                    <a:pt x="758" y="420"/>
                  </a:moveTo>
                  <a:cubicBezTo>
                    <a:pt x="758" y="420"/>
                    <a:pt x="758" y="421"/>
                    <a:pt x="758" y="421"/>
                  </a:cubicBezTo>
                  <a:cubicBezTo>
                    <a:pt x="756" y="429"/>
                    <a:pt x="761" y="435"/>
                    <a:pt x="766" y="443"/>
                  </a:cubicBezTo>
                  <a:cubicBezTo>
                    <a:pt x="770" y="441"/>
                    <a:pt x="770" y="439"/>
                    <a:pt x="767" y="432"/>
                  </a:cubicBezTo>
                  <a:cubicBezTo>
                    <a:pt x="766" y="432"/>
                    <a:pt x="760" y="420"/>
                    <a:pt x="758" y="420"/>
                  </a:cubicBezTo>
                  <a:close/>
                  <a:moveTo>
                    <a:pt x="889" y="570"/>
                  </a:moveTo>
                  <a:lnTo>
                    <a:pt x="900" y="595"/>
                  </a:lnTo>
                  <a:cubicBezTo>
                    <a:pt x="899" y="595"/>
                    <a:pt x="898" y="596"/>
                    <a:pt x="897" y="596"/>
                  </a:cubicBezTo>
                  <a:cubicBezTo>
                    <a:pt x="895" y="596"/>
                    <a:pt x="894" y="594"/>
                    <a:pt x="891" y="589"/>
                  </a:cubicBezTo>
                  <a:cubicBezTo>
                    <a:pt x="889" y="583"/>
                    <a:pt x="884" y="573"/>
                    <a:pt x="889" y="570"/>
                  </a:cubicBezTo>
                  <a:close/>
                  <a:moveTo>
                    <a:pt x="943" y="703"/>
                  </a:moveTo>
                  <a:cubicBezTo>
                    <a:pt x="943" y="703"/>
                    <a:pt x="943" y="703"/>
                    <a:pt x="943" y="703"/>
                  </a:cubicBezTo>
                  <a:cubicBezTo>
                    <a:pt x="943" y="703"/>
                    <a:pt x="943" y="703"/>
                    <a:pt x="943" y="703"/>
                  </a:cubicBezTo>
                  <a:close/>
                  <a:moveTo>
                    <a:pt x="77" y="740"/>
                  </a:moveTo>
                  <a:cubicBezTo>
                    <a:pt x="76" y="740"/>
                    <a:pt x="76" y="740"/>
                    <a:pt x="75" y="740"/>
                  </a:cubicBezTo>
                  <a:lnTo>
                    <a:pt x="75" y="740"/>
                  </a:lnTo>
                  <a:cubicBezTo>
                    <a:pt x="76" y="740"/>
                    <a:pt x="76" y="740"/>
                    <a:pt x="77" y="740"/>
                  </a:cubicBezTo>
                  <a:close/>
                  <a:moveTo>
                    <a:pt x="1036" y="886"/>
                  </a:moveTo>
                  <a:cubicBezTo>
                    <a:pt x="1036" y="886"/>
                    <a:pt x="1038" y="887"/>
                    <a:pt x="1040" y="888"/>
                  </a:cubicBezTo>
                  <a:cubicBezTo>
                    <a:pt x="1044" y="893"/>
                    <a:pt x="1048" y="896"/>
                    <a:pt x="1053" y="900"/>
                  </a:cubicBezTo>
                  <a:cubicBezTo>
                    <a:pt x="1051" y="900"/>
                    <a:pt x="1049" y="901"/>
                    <a:pt x="1046" y="901"/>
                  </a:cubicBezTo>
                  <a:cubicBezTo>
                    <a:pt x="1044" y="901"/>
                    <a:pt x="1041" y="900"/>
                    <a:pt x="1039" y="895"/>
                  </a:cubicBezTo>
                  <a:cubicBezTo>
                    <a:pt x="1039" y="895"/>
                    <a:pt x="1038" y="895"/>
                    <a:pt x="1038" y="895"/>
                  </a:cubicBezTo>
                  <a:lnTo>
                    <a:pt x="1038" y="895"/>
                  </a:lnTo>
                  <a:cubicBezTo>
                    <a:pt x="1034" y="891"/>
                    <a:pt x="1033" y="886"/>
                    <a:pt x="1036" y="886"/>
                  </a:cubicBezTo>
                  <a:close/>
                  <a:moveTo>
                    <a:pt x="1039" y="924"/>
                  </a:moveTo>
                  <a:cubicBezTo>
                    <a:pt x="1039" y="924"/>
                    <a:pt x="1039" y="924"/>
                    <a:pt x="1039" y="924"/>
                  </a:cubicBezTo>
                  <a:cubicBezTo>
                    <a:pt x="1039" y="924"/>
                    <a:pt x="1039" y="924"/>
                    <a:pt x="1039" y="924"/>
                  </a:cubicBezTo>
                  <a:close/>
                  <a:moveTo>
                    <a:pt x="1138" y="1118"/>
                  </a:moveTo>
                  <a:cubicBezTo>
                    <a:pt x="1139" y="1118"/>
                    <a:pt x="1141" y="1120"/>
                    <a:pt x="1143" y="1125"/>
                  </a:cubicBezTo>
                  <a:cubicBezTo>
                    <a:pt x="1145" y="1132"/>
                    <a:pt x="1143" y="1135"/>
                    <a:pt x="1140" y="1135"/>
                  </a:cubicBezTo>
                  <a:cubicBezTo>
                    <a:pt x="1137" y="1135"/>
                    <a:pt x="1134" y="1133"/>
                    <a:pt x="1132" y="1128"/>
                  </a:cubicBezTo>
                  <a:cubicBezTo>
                    <a:pt x="1134" y="1124"/>
                    <a:pt x="1135" y="1118"/>
                    <a:pt x="1138" y="1118"/>
                  </a:cubicBezTo>
                  <a:close/>
                  <a:moveTo>
                    <a:pt x="1218" y="1279"/>
                  </a:moveTo>
                  <a:cubicBezTo>
                    <a:pt x="1218" y="1279"/>
                    <a:pt x="1218" y="1279"/>
                    <a:pt x="1218" y="1279"/>
                  </a:cubicBezTo>
                  <a:lnTo>
                    <a:pt x="1218" y="1279"/>
                  </a:lnTo>
                  <a:cubicBezTo>
                    <a:pt x="1218" y="1279"/>
                    <a:pt x="1218" y="1279"/>
                    <a:pt x="1218" y="1279"/>
                  </a:cubicBezTo>
                  <a:close/>
                  <a:moveTo>
                    <a:pt x="117" y="1519"/>
                  </a:moveTo>
                  <a:cubicBezTo>
                    <a:pt x="116" y="1519"/>
                    <a:pt x="115" y="1519"/>
                    <a:pt x="113" y="1520"/>
                  </a:cubicBezTo>
                  <a:lnTo>
                    <a:pt x="115" y="1528"/>
                  </a:lnTo>
                  <a:lnTo>
                    <a:pt x="122" y="1536"/>
                  </a:lnTo>
                  <a:cubicBezTo>
                    <a:pt x="127" y="1525"/>
                    <a:pt x="125" y="1519"/>
                    <a:pt x="117" y="1519"/>
                  </a:cubicBezTo>
                  <a:close/>
                  <a:moveTo>
                    <a:pt x="93" y="927"/>
                  </a:moveTo>
                  <a:cubicBezTo>
                    <a:pt x="80" y="928"/>
                    <a:pt x="65" y="956"/>
                    <a:pt x="59" y="969"/>
                  </a:cubicBezTo>
                  <a:cubicBezTo>
                    <a:pt x="58" y="970"/>
                    <a:pt x="47" y="993"/>
                    <a:pt x="52" y="993"/>
                  </a:cubicBezTo>
                  <a:cubicBezTo>
                    <a:pt x="58" y="999"/>
                    <a:pt x="58" y="1003"/>
                    <a:pt x="57" y="1011"/>
                  </a:cubicBezTo>
                  <a:cubicBezTo>
                    <a:pt x="54" y="1024"/>
                    <a:pt x="49" y="1039"/>
                    <a:pt x="55" y="1051"/>
                  </a:cubicBezTo>
                  <a:cubicBezTo>
                    <a:pt x="60" y="1061"/>
                    <a:pt x="65" y="1061"/>
                    <a:pt x="59" y="1073"/>
                  </a:cubicBezTo>
                  <a:cubicBezTo>
                    <a:pt x="60" y="1090"/>
                    <a:pt x="80" y="1116"/>
                    <a:pt x="62" y="1118"/>
                  </a:cubicBezTo>
                  <a:cubicBezTo>
                    <a:pt x="62" y="1118"/>
                    <a:pt x="62" y="1118"/>
                    <a:pt x="62" y="1118"/>
                  </a:cubicBezTo>
                  <a:cubicBezTo>
                    <a:pt x="76" y="1118"/>
                    <a:pt x="70" y="1152"/>
                    <a:pt x="73" y="1163"/>
                  </a:cubicBezTo>
                  <a:cubicBezTo>
                    <a:pt x="75" y="1169"/>
                    <a:pt x="77" y="1170"/>
                    <a:pt x="79" y="1170"/>
                  </a:cubicBezTo>
                  <a:cubicBezTo>
                    <a:pt x="80" y="1170"/>
                    <a:pt x="81" y="1170"/>
                    <a:pt x="81" y="1170"/>
                  </a:cubicBezTo>
                  <a:cubicBezTo>
                    <a:pt x="83" y="1170"/>
                    <a:pt x="85" y="1171"/>
                    <a:pt x="87" y="1174"/>
                  </a:cubicBezTo>
                  <a:cubicBezTo>
                    <a:pt x="92" y="1181"/>
                    <a:pt x="82" y="1189"/>
                    <a:pt x="79" y="1189"/>
                  </a:cubicBezTo>
                  <a:cubicBezTo>
                    <a:pt x="61" y="1190"/>
                    <a:pt x="78" y="1210"/>
                    <a:pt x="80" y="1223"/>
                  </a:cubicBezTo>
                  <a:cubicBezTo>
                    <a:pt x="82" y="1229"/>
                    <a:pt x="84" y="1273"/>
                    <a:pt x="81" y="1273"/>
                  </a:cubicBezTo>
                  <a:cubicBezTo>
                    <a:pt x="81" y="1273"/>
                    <a:pt x="81" y="1273"/>
                    <a:pt x="81" y="1273"/>
                  </a:cubicBezTo>
                  <a:lnTo>
                    <a:pt x="81" y="1273"/>
                  </a:lnTo>
                  <a:cubicBezTo>
                    <a:pt x="82" y="1274"/>
                    <a:pt x="82" y="1274"/>
                    <a:pt x="82" y="1274"/>
                  </a:cubicBezTo>
                  <a:cubicBezTo>
                    <a:pt x="83" y="1274"/>
                    <a:pt x="82" y="1269"/>
                    <a:pt x="84" y="1269"/>
                  </a:cubicBezTo>
                  <a:cubicBezTo>
                    <a:pt x="84" y="1269"/>
                    <a:pt x="85" y="1269"/>
                    <a:pt x="86" y="1271"/>
                  </a:cubicBezTo>
                  <a:cubicBezTo>
                    <a:pt x="89" y="1274"/>
                    <a:pt x="90" y="1282"/>
                    <a:pt x="91" y="1286"/>
                  </a:cubicBezTo>
                  <a:cubicBezTo>
                    <a:pt x="92" y="1294"/>
                    <a:pt x="93" y="1306"/>
                    <a:pt x="91" y="1313"/>
                  </a:cubicBezTo>
                  <a:cubicBezTo>
                    <a:pt x="87" y="1318"/>
                    <a:pt x="83" y="1318"/>
                    <a:pt x="87" y="1329"/>
                  </a:cubicBezTo>
                  <a:cubicBezTo>
                    <a:pt x="91" y="1337"/>
                    <a:pt x="99" y="1337"/>
                    <a:pt x="101" y="1342"/>
                  </a:cubicBezTo>
                  <a:cubicBezTo>
                    <a:pt x="106" y="1353"/>
                    <a:pt x="99" y="1371"/>
                    <a:pt x="98" y="1381"/>
                  </a:cubicBezTo>
                  <a:cubicBezTo>
                    <a:pt x="97" y="1392"/>
                    <a:pt x="98" y="1404"/>
                    <a:pt x="100" y="1416"/>
                  </a:cubicBezTo>
                  <a:cubicBezTo>
                    <a:pt x="102" y="1428"/>
                    <a:pt x="106" y="1439"/>
                    <a:pt x="112" y="1450"/>
                  </a:cubicBezTo>
                  <a:cubicBezTo>
                    <a:pt x="114" y="1454"/>
                    <a:pt x="125" y="1463"/>
                    <a:pt x="126" y="1469"/>
                  </a:cubicBezTo>
                  <a:lnTo>
                    <a:pt x="126" y="1469"/>
                  </a:lnTo>
                  <a:cubicBezTo>
                    <a:pt x="125" y="1467"/>
                    <a:pt x="118" y="1465"/>
                    <a:pt x="115" y="1465"/>
                  </a:cubicBezTo>
                  <a:cubicBezTo>
                    <a:pt x="114" y="1465"/>
                    <a:pt x="113" y="1465"/>
                    <a:pt x="113" y="1465"/>
                  </a:cubicBezTo>
                  <a:cubicBezTo>
                    <a:pt x="109" y="1469"/>
                    <a:pt x="114" y="1490"/>
                    <a:pt x="116" y="1495"/>
                  </a:cubicBezTo>
                  <a:cubicBezTo>
                    <a:pt x="120" y="1503"/>
                    <a:pt x="124" y="1498"/>
                    <a:pt x="127" y="1508"/>
                  </a:cubicBezTo>
                  <a:cubicBezTo>
                    <a:pt x="129" y="1516"/>
                    <a:pt x="129" y="1525"/>
                    <a:pt x="129" y="1533"/>
                  </a:cubicBezTo>
                  <a:cubicBezTo>
                    <a:pt x="128" y="1556"/>
                    <a:pt x="118" y="1558"/>
                    <a:pt x="129" y="1581"/>
                  </a:cubicBezTo>
                  <a:cubicBezTo>
                    <a:pt x="137" y="1589"/>
                    <a:pt x="138" y="1600"/>
                    <a:pt x="141" y="1612"/>
                  </a:cubicBezTo>
                  <a:cubicBezTo>
                    <a:pt x="141" y="1618"/>
                    <a:pt x="153" y="1618"/>
                    <a:pt x="155" y="1631"/>
                  </a:cubicBezTo>
                  <a:cubicBezTo>
                    <a:pt x="154" y="1631"/>
                    <a:pt x="154" y="1631"/>
                    <a:pt x="154" y="1631"/>
                  </a:cubicBezTo>
                  <a:cubicBezTo>
                    <a:pt x="152" y="1631"/>
                    <a:pt x="148" y="1631"/>
                    <a:pt x="146" y="1631"/>
                  </a:cubicBezTo>
                  <a:cubicBezTo>
                    <a:pt x="142" y="1631"/>
                    <a:pt x="139" y="1632"/>
                    <a:pt x="142" y="1639"/>
                  </a:cubicBezTo>
                  <a:cubicBezTo>
                    <a:pt x="146" y="1647"/>
                    <a:pt x="154" y="1651"/>
                    <a:pt x="159" y="1657"/>
                  </a:cubicBezTo>
                  <a:cubicBezTo>
                    <a:pt x="157" y="1655"/>
                    <a:pt x="155" y="1654"/>
                    <a:pt x="154" y="1654"/>
                  </a:cubicBezTo>
                  <a:lnTo>
                    <a:pt x="154" y="1654"/>
                  </a:lnTo>
                  <a:cubicBezTo>
                    <a:pt x="149" y="1654"/>
                    <a:pt x="158" y="1681"/>
                    <a:pt x="159" y="1687"/>
                  </a:cubicBezTo>
                  <a:cubicBezTo>
                    <a:pt x="159" y="1699"/>
                    <a:pt x="148" y="1690"/>
                    <a:pt x="151" y="1705"/>
                  </a:cubicBezTo>
                  <a:cubicBezTo>
                    <a:pt x="152" y="1710"/>
                    <a:pt x="157" y="1713"/>
                    <a:pt x="163" y="1713"/>
                  </a:cubicBezTo>
                  <a:cubicBezTo>
                    <a:pt x="171" y="1713"/>
                    <a:pt x="180" y="1707"/>
                    <a:pt x="178" y="1696"/>
                  </a:cubicBezTo>
                  <a:lnTo>
                    <a:pt x="178" y="1696"/>
                  </a:lnTo>
                  <a:lnTo>
                    <a:pt x="181" y="1708"/>
                  </a:lnTo>
                  <a:cubicBezTo>
                    <a:pt x="182" y="1716"/>
                    <a:pt x="189" y="1724"/>
                    <a:pt x="193" y="1724"/>
                  </a:cubicBezTo>
                  <a:cubicBezTo>
                    <a:pt x="195" y="1724"/>
                    <a:pt x="196" y="1722"/>
                    <a:pt x="196" y="1716"/>
                  </a:cubicBezTo>
                  <a:cubicBezTo>
                    <a:pt x="195" y="1703"/>
                    <a:pt x="190" y="1690"/>
                    <a:pt x="187" y="1678"/>
                  </a:cubicBezTo>
                  <a:cubicBezTo>
                    <a:pt x="182" y="1664"/>
                    <a:pt x="181" y="1660"/>
                    <a:pt x="172" y="1654"/>
                  </a:cubicBezTo>
                  <a:cubicBezTo>
                    <a:pt x="164" y="1647"/>
                    <a:pt x="170" y="1630"/>
                    <a:pt x="158" y="1630"/>
                  </a:cubicBezTo>
                  <a:cubicBezTo>
                    <a:pt x="157" y="1630"/>
                    <a:pt x="157" y="1630"/>
                    <a:pt x="156" y="1630"/>
                  </a:cubicBezTo>
                  <a:cubicBezTo>
                    <a:pt x="169" y="1629"/>
                    <a:pt x="165" y="1593"/>
                    <a:pt x="164" y="1578"/>
                  </a:cubicBezTo>
                  <a:cubicBezTo>
                    <a:pt x="164" y="1573"/>
                    <a:pt x="163" y="1561"/>
                    <a:pt x="166" y="1557"/>
                  </a:cubicBezTo>
                  <a:cubicBezTo>
                    <a:pt x="171" y="1556"/>
                    <a:pt x="175" y="1547"/>
                    <a:pt x="174" y="1537"/>
                  </a:cubicBezTo>
                  <a:lnTo>
                    <a:pt x="174" y="1537"/>
                  </a:lnTo>
                  <a:lnTo>
                    <a:pt x="162" y="1539"/>
                  </a:lnTo>
                  <a:cubicBezTo>
                    <a:pt x="161" y="1526"/>
                    <a:pt x="168" y="1522"/>
                    <a:pt x="164" y="1509"/>
                  </a:cubicBezTo>
                  <a:cubicBezTo>
                    <a:pt x="160" y="1499"/>
                    <a:pt x="154" y="1485"/>
                    <a:pt x="146" y="1480"/>
                  </a:cubicBezTo>
                  <a:cubicBezTo>
                    <a:pt x="143" y="1478"/>
                    <a:pt x="141" y="1481"/>
                    <a:pt x="141" y="1475"/>
                  </a:cubicBezTo>
                  <a:cubicBezTo>
                    <a:pt x="141" y="1469"/>
                    <a:pt x="141" y="1462"/>
                    <a:pt x="141" y="1456"/>
                  </a:cubicBezTo>
                  <a:cubicBezTo>
                    <a:pt x="144" y="1444"/>
                    <a:pt x="148" y="1430"/>
                    <a:pt x="141" y="1420"/>
                  </a:cubicBezTo>
                  <a:cubicBezTo>
                    <a:pt x="134" y="1410"/>
                    <a:pt x="127" y="1392"/>
                    <a:pt x="127" y="1378"/>
                  </a:cubicBezTo>
                  <a:cubicBezTo>
                    <a:pt x="127" y="1372"/>
                    <a:pt x="140" y="1364"/>
                    <a:pt x="135" y="1358"/>
                  </a:cubicBezTo>
                  <a:cubicBezTo>
                    <a:pt x="133" y="1355"/>
                    <a:pt x="131" y="1354"/>
                    <a:pt x="129" y="1354"/>
                  </a:cubicBezTo>
                  <a:cubicBezTo>
                    <a:pt x="125" y="1354"/>
                    <a:pt x="122" y="1358"/>
                    <a:pt x="120" y="1358"/>
                  </a:cubicBezTo>
                  <a:cubicBezTo>
                    <a:pt x="118" y="1358"/>
                    <a:pt x="116" y="1355"/>
                    <a:pt x="115" y="1347"/>
                  </a:cubicBezTo>
                  <a:cubicBezTo>
                    <a:pt x="114" y="1339"/>
                    <a:pt x="117" y="1337"/>
                    <a:pt x="121" y="1337"/>
                  </a:cubicBezTo>
                  <a:cubicBezTo>
                    <a:pt x="123" y="1337"/>
                    <a:pt x="127" y="1338"/>
                    <a:pt x="129" y="1338"/>
                  </a:cubicBezTo>
                  <a:cubicBezTo>
                    <a:pt x="134" y="1338"/>
                    <a:pt x="137" y="1336"/>
                    <a:pt x="135" y="1327"/>
                  </a:cubicBezTo>
                  <a:cubicBezTo>
                    <a:pt x="134" y="1320"/>
                    <a:pt x="132" y="1319"/>
                    <a:pt x="130" y="1319"/>
                  </a:cubicBezTo>
                  <a:cubicBezTo>
                    <a:pt x="129" y="1319"/>
                    <a:pt x="128" y="1319"/>
                    <a:pt x="128" y="1319"/>
                  </a:cubicBezTo>
                  <a:cubicBezTo>
                    <a:pt x="126" y="1319"/>
                    <a:pt x="124" y="1319"/>
                    <a:pt x="123" y="1315"/>
                  </a:cubicBezTo>
                  <a:cubicBezTo>
                    <a:pt x="118" y="1302"/>
                    <a:pt x="118" y="1281"/>
                    <a:pt x="118" y="1266"/>
                  </a:cubicBezTo>
                  <a:cubicBezTo>
                    <a:pt x="116" y="1234"/>
                    <a:pt x="120" y="1193"/>
                    <a:pt x="113" y="1161"/>
                  </a:cubicBezTo>
                  <a:cubicBezTo>
                    <a:pt x="110" y="1150"/>
                    <a:pt x="105" y="1149"/>
                    <a:pt x="100" y="1142"/>
                  </a:cubicBezTo>
                  <a:cubicBezTo>
                    <a:pt x="94" y="1134"/>
                    <a:pt x="95" y="1133"/>
                    <a:pt x="98" y="1133"/>
                  </a:cubicBezTo>
                  <a:cubicBezTo>
                    <a:pt x="99" y="1133"/>
                    <a:pt x="100" y="1133"/>
                    <a:pt x="101" y="1133"/>
                  </a:cubicBezTo>
                  <a:cubicBezTo>
                    <a:pt x="102" y="1133"/>
                    <a:pt x="104" y="1133"/>
                    <a:pt x="105" y="1131"/>
                  </a:cubicBezTo>
                  <a:cubicBezTo>
                    <a:pt x="108" y="1124"/>
                    <a:pt x="100" y="1102"/>
                    <a:pt x="95" y="1097"/>
                  </a:cubicBezTo>
                  <a:cubicBezTo>
                    <a:pt x="82" y="1088"/>
                    <a:pt x="87" y="1087"/>
                    <a:pt x="96" y="1079"/>
                  </a:cubicBezTo>
                  <a:cubicBezTo>
                    <a:pt x="97" y="1078"/>
                    <a:pt x="80" y="1070"/>
                    <a:pt x="75" y="1070"/>
                  </a:cubicBezTo>
                  <a:cubicBezTo>
                    <a:pt x="74" y="1070"/>
                    <a:pt x="73" y="1070"/>
                    <a:pt x="73" y="1071"/>
                  </a:cubicBezTo>
                  <a:lnTo>
                    <a:pt x="73" y="1071"/>
                  </a:lnTo>
                  <a:cubicBezTo>
                    <a:pt x="73" y="1064"/>
                    <a:pt x="85" y="1062"/>
                    <a:pt x="87" y="1060"/>
                  </a:cubicBezTo>
                  <a:cubicBezTo>
                    <a:pt x="93" y="1055"/>
                    <a:pt x="86" y="1041"/>
                    <a:pt x="84" y="1035"/>
                  </a:cubicBezTo>
                  <a:cubicBezTo>
                    <a:pt x="82" y="1029"/>
                    <a:pt x="73" y="997"/>
                    <a:pt x="81" y="997"/>
                  </a:cubicBezTo>
                  <a:cubicBezTo>
                    <a:pt x="82" y="997"/>
                    <a:pt x="83" y="997"/>
                    <a:pt x="84" y="997"/>
                  </a:cubicBezTo>
                  <a:cubicBezTo>
                    <a:pt x="85" y="998"/>
                    <a:pt x="87" y="999"/>
                    <a:pt x="87" y="999"/>
                  </a:cubicBezTo>
                  <a:cubicBezTo>
                    <a:pt x="96" y="999"/>
                    <a:pt x="79" y="970"/>
                    <a:pt x="78" y="962"/>
                  </a:cubicBezTo>
                  <a:cubicBezTo>
                    <a:pt x="73" y="942"/>
                    <a:pt x="105" y="944"/>
                    <a:pt x="93" y="927"/>
                  </a:cubicBezTo>
                  <a:close/>
                  <a:moveTo>
                    <a:pt x="166" y="1732"/>
                  </a:moveTo>
                  <a:cubicBezTo>
                    <a:pt x="166" y="1732"/>
                    <a:pt x="166" y="1732"/>
                    <a:pt x="166" y="1732"/>
                  </a:cubicBezTo>
                  <a:cubicBezTo>
                    <a:pt x="166" y="1732"/>
                    <a:pt x="166" y="1732"/>
                    <a:pt x="166" y="1732"/>
                  </a:cubicBezTo>
                  <a:close/>
                  <a:moveTo>
                    <a:pt x="205" y="1831"/>
                  </a:moveTo>
                  <a:cubicBezTo>
                    <a:pt x="208" y="1831"/>
                    <a:pt x="211" y="1834"/>
                    <a:pt x="212" y="1839"/>
                  </a:cubicBezTo>
                  <a:cubicBezTo>
                    <a:pt x="211" y="1843"/>
                    <a:pt x="208" y="1848"/>
                    <a:pt x="206" y="1848"/>
                  </a:cubicBezTo>
                  <a:cubicBezTo>
                    <a:pt x="204" y="1848"/>
                    <a:pt x="202" y="1846"/>
                    <a:pt x="201" y="1841"/>
                  </a:cubicBezTo>
                  <a:cubicBezTo>
                    <a:pt x="199" y="1834"/>
                    <a:pt x="202" y="1831"/>
                    <a:pt x="205" y="1831"/>
                  </a:cubicBezTo>
                  <a:close/>
                  <a:moveTo>
                    <a:pt x="290" y="2135"/>
                  </a:moveTo>
                  <a:cubicBezTo>
                    <a:pt x="294" y="2135"/>
                    <a:pt x="298" y="2139"/>
                    <a:pt x="297" y="2150"/>
                  </a:cubicBezTo>
                  <a:cubicBezTo>
                    <a:pt x="295" y="2155"/>
                    <a:pt x="292" y="2160"/>
                    <a:pt x="288" y="2161"/>
                  </a:cubicBezTo>
                  <a:cubicBezTo>
                    <a:pt x="288" y="2161"/>
                    <a:pt x="287" y="2162"/>
                    <a:pt x="286" y="2162"/>
                  </a:cubicBezTo>
                  <a:cubicBezTo>
                    <a:pt x="281" y="2162"/>
                    <a:pt x="275" y="2154"/>
                    <a:pt x="279" y="2146"/>
                  </a:cubicBezTo>
                  <a:cubicBezTo>
                    <a:pt x="281" y="2139"/>
                    <a:pt x="286" y="2135"/>
                    <a:pt x="290" y="2135"/>
                  </a:cubicBezTo>
                  <a:close/>
                  <a:moveTo>
                    <a:pt x="1472" y="2243"/>
                  </a:moveTo>
                  <a:cubicBezTo>
                    <a:pt x="1455" y="2246"/>
                    <a:pt x="1466" y="2261"/>
                    <a:pt x="1472" y="2261"/>
                  </a:cubicBezTo>
                  <a:cubicBezTo>
                    <a:pt x="1474" y="2261"/>
                    <a:pt x="1475" y="2259"/>
                    <a:pt x="1474" y="2252"/>
                  </a:cubicBezTo>
                  <a:cubicBezTo>
                    <a:pt x="1474" y="2249"/>
                    <a:pt x="1473" y="2246"/>
                    <a:pt x="1472" y="2243"/>
                  </a:cubicBezTo>
                  <a:close/>
                  <a:moveTo>
                    <a:pt x="366" y="2410"/>
                  </a:moveTo>
                  <a:cubicBezTo>
                    <a:pt x="365" y="2410"/>
                    <a:pt x="363" y="2410"/>
                    <a:pt x="361" y="2410"/>
                  </a:cubicBezTo>
                  <a:lnTo>
                    <a:pt x="364" y="2419"/>
                  </a:lnTo>
                  <a:lnTo>
                    <a:pt x="371" y="2427"/>
                  </a:lnTo>
                  <a:cubicBezTo>
                    <a:pt x="375" y="2416"/>
                    <a:pt x="373" y="2410"/>
                    <a:pt x="366" y="2410"/>
                  </a:cubicBezTo>
                  <a:close/>
                  <a:moveTo>
                    <a:pt x="1483" y="2487"/>
                  </a:moveTo>
                  <a:lnTo>
                    <a:pt x="1483" y="2487"/>
                  </a:lnTo>
                  <a:cubicBezTo>
                    <a:pt x="1486" y="2501"/>
                    <a:pt x="1483" y="2505"/>
                    <a:pt x="1475" y="2507"/>
                  </a:cubicBezTo>
                  <a:lnTo>
                    <a:pt x="1473" y="2497"/>
                  </a:lnTo>
                  <a:cubicBezTo>
                    <a:pt x="1476" y="2493"/>
                    <a:pt x="1479" y="2488"/>
                    <a:pt x="1483" y="2487"/>
                  </a:cubicBezTo>
                  <a:close/>
                  <a:moveTo>
                    <a:pt x="437" y="2668"/>
                  </a:moveTo>
                  <a:lnTo>
                    <a:pt x="437" y="2668"/>
                  </a:lnTo>
                  <a:lnTo>
                    <a:pt x="437" y="2668"/>
                  </a:lnTo>
                  <a:cubicBezTo>
                    <a:pt x="437" y="2668"/>
                    <a:pt x="437" y="2668"/>
                    <a:pt x="437" y="2668"/>
                  </a:cubicBezTo>
                  <a:lnTo>
                    <a:pt x="437" y="2668"/>
                  </a:lnTo>
                  <a:cubicBezTo>
                    <a:pt x="437" y="2668"/>
                    <a:pt x="437" y="2668"/>
                    <a:pt x="437" y="2668"/>
                  </a:cubicBezTo>
                  <a:close/>
                  <a:moveTo>
                    <a:pt x="510" y="2933"/>
                  </a:moveTo>
                  <a:lnTo>
                    <a:pt x="510" y="2933"/>
                  </a:lnTo>
                  <a:cubicBezTo>
                    <a:pt x="510" y="2934"/>
                    <a:pt x="510" y="2935"/>
                    <a:pt x="511" y="2935"/>
                  </a:cubicBezTo>
                  <a:lnTo>
                    <a:pt x="511" y="2935"/>
                  </a:lnTo>
                  <a:cubicBezTo>
                    <a:pt x="511" y="2935"/>
                    <a:pt x="511" y="2935"/>
                    <a:pt x="511" y="2935"/>
                  </a:cubicBezTo>
                  <a:cubicBezTo>
                    <a:pt x="511" y="2934"/>
                    <a:pt x="510" y="2934"/>
                    <a:pt x="510" y="2933"/>
                  </a:cubicBezTo>
                  <a:close/>
                  <a:moveTo>
                    <a:pt x="531" y="3041"/>
                  </a:moveTo>
                  <a:cubicBezTo>
                    <a:pt x="534" y="3041"/>
                    <a:pt x="537" y="3043"/>
                    <a:pt x="539" y="3048"/>
                  </a:cubicBezTo>
                  <a:cubicBezTo>
                    <a:pt x="543" y="3059"/>
                    <a:pt x="541" y="3065"/>
                    <a:pt x="538" y="3065"/>
                  </a:cubicBezTo>
                  <a:cubicBezTo>
                    <a:pt x="535" y="3065"/>
                    <a:pt x="531" y="3060"/>
                    <a:pt x="528" y="3051"/>
                  </a:cubicBezTo>
                  <a:cubicBezTo>
                    <a:pt x="526" y="3044"/>
                    <a:pt x="528" y="3041"/>
                    <a:pt x="531" y="3041"/>
                  </a:cubicBezTo>
                  <a:close/>
                  <a:moveTo>
                    <a:pt x="563" y="3104"/>
                  </a:moveTo>
                  <a:lnTo>
                    <a:pt x="563" y="3104"/>
                  </a:lnTo>
                  <a:cubicBezTo>
                    <a:pt x="563" y="3105"/>
                    <a:pt x="564" y="3106"/>
                    <a:pt x="564" y="3107"/>
                  </a:cubicBezTo>
                  <a:cubicBezTo>
                    <a:pt x="564" y="3106"/>
                    <a:pt x="564" y="3105"/>
                    <a:pt x="563" y="3104"/>
                  </a:cubicBezTo>
                  <a:close/>
                  <a:moveTo>
                    <a:pt x="1568" y="3152"/>
                  </a:moveTo>
                  <a:cubicBezTo>
                    <a:pt x="1568" y="3152"/>
                    <a:pt x="1568" y="3152"/>
                    <a:pt x="1568" y="3152"/>
                  </a:cubicBezTo>
                  <a:lnTo>
                    <a:pt x="1568" y="3152"/>
                  </a:lnTo>
                  <a:close/>
                  <a:moveTo>
                    <a:pt x="585" y="3188"/>
                  </a:moveTo>
                  <a:cubicBezTo>
                    <a:pt x="585" y="3188"/>
                    <a:pt x="585" y="3188"/>
                    <a:pt x="585" y="3188"/>
                  </a:cubicBezTo>
                  <a:cubicBezTo>
                    <a:pt x="585" y="3188"/>
                    <a:pt x="585" y="3188"/>
                    <a:pt x="585" y="3188"/>
                  </a:cubicBezTo>
                  <a:close/>
                  <a:moveTo>
                    <a:pt x="686" y="3452"/>
                  </a:moveTo>
                  <a:cubicBezTo>
                    <a:pt x="683" y="3452"/>
                    <a:pt x="680" y="3456"/>
                    <a:pt x="683" y="3462"/>
                  </a:cubicBezTo>
                  <a:lnTo>
                    <a:pt x="691" y="3469"/>
                  </a:lnTo>
                  <a:cubicBezTo>
                    <a:pt x="693" y="3457"/>
                    <a:pt x="690" y="3452"/>
                    <a:pt x="686" y="3452"/>
                  </a:cubicBezTo>
                  <a:close/>
                  <a:moveTo>
                    <a:pt x="738" y="3595"/>
                  </a:moveTo>
                  <a:lnTo>
                    <a:pt x="738" y="3595"/>
                  </a:lnTo>
                  <a:cubicBezTo>
                    <a:pt x="738" y="3595"/>
                    <a:pt x="738" y="3595"/>
                    <a:pt x="738" y="3595"/>
                  </a:cubicBezTo>
                  <a:cubicBezTo>
                    <a:pt x="738" y="3595"/>
                    <a:pt x="738" y="3595"/>
                    <a:pt x="738" y="3595"/>
                  </a:cubicBezTo>
                  <a:close/>
                  <a:moveTo>
                    <a:pt x="975" y="4308"/>
                  </a:moveTo>
                  <a:cubicBezTo>
                    <a:pt x="975" y="4308"/>
                    <a:pt x="975" y="4308"/>
                    <a:pt x="975" y="4308"/>
                  </a:cubicBezTo>
                  <a:cubicBezTo>
                    <a:pt x="975" y="4308"/>
                    <a:pt x="975" y="4308"/>
                    <a:pt x="975" y="4308"/>
                  </a:cubicBezTo>
                  <a:close/>
                  <a:moveTo>
                    <a:pt x="1622" y="4409"/>
                  </a:moveTo>
                  <a:cubicBezTo>
                    <a:pt x="1622" y="4409"/>
                    <a:pt x="1622" y="4409"/>
                    <a:pt x="1622" y="4409"/>
                  </a:cubicBezTo>
                  <a:lnTo>
                    <a:pt x="1622" y="4409"/>
                  </a:lnTo>
                  <a:cubicBezTo>
                    <a:pt x="1622" y="4409"/>
                    <a:pt x="1622" y="4409"/>
                    <a:pt x="1622" y="4409"/>
                  </a:cubicBezTo>
                  <a:close/>
                  <a:moveTo>
                    <a:pt x="1641" y="4421"/>
                  </a:moveTo>
                  <a:cubicBezTo>
                    <a:pt x="1642" y="4421"/>
                    <a:pt x="1643" y="4422"/>
                    <a:pt x="1644" y="4424"/>
                  </a:cubicBezTo>
                  <a:cubicBezTo>
                    <a:pt x="1648" y="4429"/>
                    <a:pt x="1647" y="4438"/>
                    <a:pt x="1646" y="4445"/>
                  </a:cubicBezTo>
                  <a:cubicBezTo>
                    <a:pt x="1642" y="4445"/>
                    <a:pt x="1634" y="4445"/>
                    <a:pt x="1635" y="4436"/>
                  </a:cubicBezTo>
                  <a:cubicBezTo>
                    <a:pt x="1635" y="4430"/>
                    <a:pt x="1637" y="4421"/>
                    <a:pt x="1641" y="4421"/>
                  </a:cubicBezTo>
                  <a:close/>
                  <a:moveTo>
                    <a:pt x="1675" y="4520"/>
                  </a:moveTo>
                  <a:cubicBezTo>
                    <a:pt x="1661" y="4520"/>
                    <a:pt x="1665" y="4542"/>
                    <a:pt x="1670" y="4542"/>
                  </a:cubicBezTo>
                  <a:cubicBezTo>
                    <a:pt x="1672" y="4542"/>
                    <a:pt x="1674" y="4540"/>
                    <a:pt x="1676" y="4533"/>
                  </a:cubicBezTo>
                  <a:cubicBezTo>
                    <a:pt x="1677" y="4529"/>
                    <a:pt x="1677" y="4525"/>
                    <a:pt x="1677" y="4521"/>
                  </a:cubicBezTo>
                  <a:cubicBezTo>
                    <a:pt x="1676" y="4520"/>
                    <a:pt x="1676" y="4520"/>
                    <a:pt x="1675" y="4520"/>
                  </a:cubicBezTo>
                  <a:close/>
                  <a:moveTo>
                    <a:pt x="1520" y="4616"/>
                  </a:moveTo>
                  <a:cubicBezTo>
                    <a:pt x="1527" y="4616"/>
                    <a:pt x="1534" y="4619"/>
                    <a:pt x="1529" y="4624"/>
                  </a:cubicBezTo>
                  <a:cubicBezTo>
                    <a:pt x="1525" y="4628"/>
                    <a:pt x="1520" y="4628"/>
                    <a:pt x="1514" y="4628"/>
                  </a:cubicBezTo>
                  <a:cubicBezTo>
                    <a:pt x="1512" y="4628"/>
                    <a:pt x="1509" y="4628"/>
                    <a:pt x="1507" y="4628"/>
                  </a:cubicBezTo>
                  <a:cubicBezTo>
                    <a:pt x="1507" y="4624"/>
                    <a:pt x="1506" y="4617"/>
                    <a:pt x="1516" y="4617"/>
                  </a:cubicBezTo>
                  <a:cubicBezTo>
                    <a:pt x="1517" y="4616"/>
                    <a:pt x="1518" y="4616"/>
                    <a:pt x="1520" y="4616"/>
                  </a:cubicBezTo>
                  <a:close/>
                  <a:moveTo>
                    <a:pt x="398" y="1"/>
                  </a:moveTo>
                  <a:cubicBezTo>
                    <a:pt x="397" y="1"/>
                    <a:pt x="396" y="1"/>
                    <a:pt x="395" y="1"/>
                  </a:cubicBezTo>
                  <a:cubicBezTo>
                    <a:pt x="384" y="3"/>
                    <a:pt x="383" y="6"/>
                    <a:pt x="371" y="6"/>
                  </a:cubicBezTo>
                  <a:cubicBezTo>
                    <a:pt x="367" y="6"/>
                    <a:pt x="363" y="6"/>
                    <a:pt x="360" y="6"/>
                  </a:cubicBezTo>
                  <a:cubicBezTo>
                    <a:pt x="355" y="6"/>
                    <a:pt x="351" y="5"/>
                    <a:pt x="344" y="4"/>
                  </a:cubicBezTo>
                  <a:cubicBezTo>
                    <a:pt x="343" y="4"/>
                    <a:pt x="342" y="4"/>
                    <a:pt x="341" y="4"/>
                  </a:cubicBezTo>
                  <a:cubicBezTo>
                    <a:pt x="327" y="4"/>
                    <a:pt x="322" y="15"/>
                    <a:pt x="309" y="18"/>
                  </a:cubicBezTo>
                  <a:cubicBezTo>
                    <a:pt x="307" y="18"/>
                    <a:pt x="305" y="18"/>
                    <a:pt x="303" y="18"/>
                  </a:cubicBezTo>
                  <a:cubicBezTo>
                    <a:pt x="295" y="18"/>
                    <a:pt x="288" y="14"/>
                    <a:pt x="279" y="14"/>
                  </a:cubicBezTo>
                  <a:cubicBezTo>
                    <a:pt x="277" y="14"/>
                    <a:pt x="275" y="14"/>
                    <a:pt x="272" y="15"/>
                  </a:cubicBezTo>
                  <a:cubicBezTo>
                    <a:pt x="261" y="19"/>
                    <a:pt x="259" y="32"/>
                    <a:pt x="251" y="37"/>
                  </a:cubicBezTo>
                  <a:cubicBezTo>
                    <a:pt x="249" y="39"/>
                    <a:pt x="247" y="40"/>
                    <a:pt x="245" y="40"/>
                  </a:cubicBezTo>
                  <a:cubicBezTo>
                    <a:pt x="237" y="40"/>
                    <a:pt x="234" y="27"/>
                    <a:pt x="232" y="24"/>
                  </a:cubicBezTo>
                  <a:cubicBezTo>
                    <a:pt x="226" y="33"/>
                    <a:pt x="221" y="41"/>
                    <a:pt x="218" y="50"/>
                  </a:cubicBezTo>
                  <a:cubicBezTo>
                    <a:pt x="216" y="59"/>
                    <a:pt x="213" y="62"/>
                    <a:pt x="211" y="62"/>
                  </a:cubicBezTo>
                  <a:cubicBezTo>
                    <a:pt x="207" y="62"/>
                    <a:pt x="204" y="56"/>
                    <a:pt x="201" y="52"/>
                  </a:cubicBezTo>
                  <a:lnTo>
                    <a:pt x="201" y="52"/>
                  </a:lnTo>
                  <a:cubicBezTo>
                    <a:pt x="208" y="63"/>
                    <a:pt x="171" y="79"/>
                    <a:pt x="179" y="88"/>
                  </a:cubicBezTo>
                  <a:cubicBezTo>
                    <a:pt x="170" y="90"/>
                    <a:pt x="160" y="92"/>
                    <a:pt x="150" y="101"/>
                  </a:cubicBezTo>
                  <a:cubicBezTo>
                    <a:pt x="155" y="105"/>
                    <a:pt x="149" y="109"/>
                    <a:pt x="143" y="117"/>
                  </a:cubicBezTo>
                  <a:cubicBezTo>
                    <a:pt x="134" y="129"/>
                    <a:pt x="136" y="140"/>
                    <a:pt x="130" y="150"/>
                  </a:cubicBezTo>
                  <a:cubicBezTo>
                    <a:pt x="128" y="153"/>
                    <a:pt x="93" y="160"/>
                    <a:pt x="98" y="173"/>
                  </a:cubicBezTo>
                  <a:cubicBezTo>
                    <a:pt x="100" y="178"/>
                    <a:pt x="127" y="175"/>
                    <a:pt x="112" y="185"/>
                  </a:cubicBezTo>
                  <a:cubicBezTo>
                    <a:pt x="103" y="192"/>
                    <a:pt x="99" y="191"/>
                    <a:pt x="100" y="205"/>
                  </a:cubicBezTo>
                  <a:cubicBezTo>
                    <a:pt x="100" y="205"/>
                    <a:pt x="104" y="215"/>
                    <a:pt x="103" y="216"/>
                  </a:cubicBezTo>
                  <a:cubicBezTo>
                    <a:pt x="103" y="216"/>
                    <a:pt x="102" y="216"/>
                    <a:pt x="102" y="216"/>
                  </a:cubicBezTo>
                  <a:cubicBezTo>
                    <a:pt x="95" y="216"/>
                    <a:pt x="91" y="201"/>
                    <a:pt x="86" y="201"/>
                  </a:cubicBezTo>
                  <a:cubicBezTo>
                    <a:pt x="86" y="201"/>
                    <a:pt x="86" y="201"/>
                    <a:pt x="86" y="201"/>
                  </a:cubicBezTo>
                  <a:cubicBezTo>
                    <a:pt x="84" y="203"/>
                    <a:pt x="86" y="212"/>
                    <a:pt x="86" y="213"/>
                  </a:cubicBezTo>
                  <a:cubicBezTo>
                    <a:pt x="86" y="220"/>
                    <a:pt x="85" y="223"/>
                    <a:pt x="81" y="231"/>
                  </a:cubicBezTo>
                  <a:cubicBezTo>
                    <a:pt x="84" y="225"/>
                    <a:pt x="79" y="226"/>
                    <a:pt x="75" y="225"/>
                  </a:cubicBezTo>
                  <a:lnTo>
                    <a:pt x="75" y="225"/>
                  </a:lnTo>
                  <a:cubicBezTo>
                    <a:pt x="80" y="226"/>
                    <a:pt x="72" y="236"/>
                    <a:pt x="70" y="243"/>
                  </a:cubicBezTo>
                  <a:cubicBezTo>
                    <a:pt x="72" y="243"/>
                    <a:pt x="74" y="244"/>
                    <a:pt x="73" y="247"/>
                  </a:cubicBezTo>
                  <a:cubicBezTo>
                    <a:pt x="73" y="257"/>
                    <a:pt x="68" y="270"/>
                    <a:pt x="63" y="270"/>
                  </a:cubicBezTo>
                  <a:cubicBezTo>
                    <a:pt x="62" y="270"/>
                    <a:pt x="62" y="270"/>
                    <a:pt x="62" y="270"/>
                  </a:cubicBezTo>
                  <a:cubicBezTo>
                    <a:pt x="62" y="270"/>
                    <a:pt x="61" y="270"/>
                    <a:pt x="61" y="270"/>
                  </a:cubicBezTo>
                  <a:cubicBezTo>
                    <a:pt x="52" y="270"/>
                    <a:pt x="44" y="294"/>
                    <a:pt x="52" y="296"/>
                  </a:cubicBezTo>
                  <a:cubicBezTo>
                    <a:pt x="51" y="304"/>
                    <a:pt x="42" y="322"/>
                    <a:pt x="51" y="325"/>
                  </a:cubicBezTo>
                  <a:cubicBezTo>
                    <a:pt x="39" y="343"/>
                    <a:pt x="12" y="386"/>
                    <a:pt x="31" y="405"/>
                  </a:cubicBezTo>
                  <a:cubicBezTo>
                    <a:pt x="28" y="405"/>
                    <a:pt x="25" y="405"/>
                    <a:pt x="23" y="405"/>
                  </a:cubicBezTo>
                  <a:cubicBezTo>
                    <a:pt x="1" y="405"/>
                    <a:pt x="39" y="438"/>
                    <a:pt x="33" y="446"/>
                  </a:cubicBezTo>
                  <a:cubicBezTo>
                    <a:pt x="27" y="453"/>
                    <a:pt x="14" y="457"/>
                    <a:pt x="21" y="474"/>
                  </a:cubicBezTo>
                  <a:cubicBezTo>
                    <a:pt x="22" y="479"/>
                    <a:pt x="40" y="498"/>
                    <a:pt x="43" y="498"/>
                  </a:cubicBezTo>
                  <a:cubicBezTo>
                    <a:pt x="43" y="498"/>
                    <a:pt x="43" y="498"/>
                    <a:pt x="43" y="498"/>
                  </a:cubicBezTo>
                  <a:lnTo>
                    <a:pt x="43" y="498"/>
                  </a:lnTo>
                  <a:cubicBezTo>
                    <a:pt x="36" y="505"/>
                    <a:pt x="26" y="494"/>
                    <a:pt x="29" y="518"/>
                  </a:cubicBezTo>
                  <a:cubicBezTo>
                    <a:pt x="30" y="532"/>
                    <a:pt x="39" y="520"/>
                    <a:pt x="39" y="535"/>
                  </a:cubicBezTo>
                  <a:cubicBezTo>
                    <a:pt x="37" y="535"/>
                    <a:pt x="33" y="534"/>
                    <a:pt x="29" y="534"/>
                  </a:cubicBezTo>
                  <a:cubicBezTo>
                    <a:pt x="24" y="534"/>
                    <a:pt x="20" y="535"/>
                    <a:pt x="18" y="539"/>
                  </a:cubicBezTo>
                  <a:cubicBezTo>
                    <a:pt x="15" y="545"/>
                    <a:pt x="17" y="562"/>
                    <a:pt x="24" y="562"/>
                  </a:cubicBezTo>
                  <a:cubicBezTo>
                    <a:pt x="29" y="562"/>
                    <a:pt x="31" y="591"/>
                    <a:pt x="31" y="596"/>
                  </a:cubicBezTo>
                  <a:cubicBezTo>
                    <a:pt x="31" y="604"/>
                    <a:pt x="34" y="629"/>
                    <a:pt x="27" y="633"/>
                  </a:cubicBezTo>
                  <a:cubicBezTo>
                    <a:pt x="18" y="639"/>
                    <a:pt x="13" y="650"/>
                    <a:pt x="20" y="666"/>
                  </a:cubicBezTo>
                  <a:cubicBezTo>
                    <a:pt x="23" y="674"/>
                    <a:pt x="30" y="675"/>
                    <a:pt x="31" y="686"/>
                  </a:cubicBezTo>
                  <a:cubicBezTo>
                    <a:pt x="32" y="695"/>
                    <a:pt x="31" y="706"/>
                    <a:pt x="29" y="715"/>
                  </a:cubicBezTo>
                  <a:cubicBezTo>
                    <a:pt x="28" y="717"/>
                    <a:pt x="24" y="754"/>
                    <a:pt x="28" y="754"/>
                  </a:cubicBezTo>
                  <a:cubicBezTo>
                    <a:pt x="28" y="754"/>
                    <a:pt x="28" y="754"/>
                    <a:pt x="28" y="754"/>
                  </a:cubicBezTo>
                  <a:cubicBezTo>
                    <a:pt x="30" y="753"/>
                    <a:pt x="31" y="752"/>
                    <a:pt x="32" y="752"/>
                  </a:cubicBezTo>
                  <a:cubicBezTo>
                    <a:pt x="39" y="752"/>
                    <a:pt x="33" y="782"/>
                    <a:pt x="33" y="793"/>
                  </a:cubicBezTo>
                  <a:cubicBezTo>
                    <a:pt x="32" y="803"/>
                    <a:pt x="33" y="812"/>
                    <a:pt x="35" y="822"/>
                  </a:cubicBezTo>
                  <a:cubicBezTo>
                    <a:pt x="36" y="828"/>
                    <a:pt x="37" y="829"/>
                    <a:pt x="38" y="829"/>
                  </a:cubicBezTo>
                  <a:cubicBezTo>
                    <a:pt x="38" y="829"/>
                    <a:pt x="39" y="829"/>
                    <a:pt x="40" y="828"/>
                  </a:cubicBezTo>
                  <a:cubicBezTo>
                    <a:pt x="40" y="828"/>
                    <a:pt x="40" y="828"/>
                    <a:pt x="41" y="828"/>
                  </a:cubicBezTo>
                  <a:lnTo>
                    <a:pt x="41" y="828"/>
                  </a:lnTo>
                  <a:cubicBezTo>
                    <a:pt x="42" y="828"/>
                    <a:pt x="40" y="844"/>
                    <a:pt x="40" y="845"/>
                  </a:cubicBezTo>
                  <a:cubicBezTo>
                    <a:pt x="41" y="852"/>
                    <a:pt x="42" y="859"/>
                    <a:pt x="44" y="865"/>
                  </a:cubicBezTo>
                  <a:cubicBezTo>
                    <a:pt x="45" y="872"/>
                    <a:pt x="55" y="893"/>
                    <a:pt x="47" y="894"/>
                  </a:cubicBezTo>
                  <a:cubicBezTo>
                    <a:pt x="38" y="895"/>
                    <a:pt x="38" y="914"/>
                    <a:pt x="42" y="925"/>
                  </a:cubicBezTo>
                  <a:cubicBezTo>
                    <a:pt x="45" y="936"/>
                    <a:pt x="52" y="923"/>
                    <a:pt x="53" y="939"/>
                  </a:cubicBezTo>
                  <a:cubicBezTo>
                    <a:pt x="52" y="939"/>
                    <a:pt x="50" y="939"/>
                    <a:pt x="48" y="939"/>
                  </a:cubicBezTo>
                  <a:cubicBezTo>
                    <a:pt x="45" y="939"/>
                    <a:pt x="42" y="940"/>
                    <a:pt x="43" y="949"/>
                  </a:cubicBezTo>
                  <a:cubicBezTo>
                    <a:pt x="43" y="952"/>
                    <a:pt x="44" y="954"/>
                    <a:pt x="46" y="954"/>
                  </a:cubicBezTo>
                  <a:cubicBezTo>
                    <a:pt x="53" y="954"/>
                    <a:pt x="67" y="930"/>
                    <a:pt x="68" y="921"/>
                  </a:cubicBezTo>
                  <a:cubicBezTo>
                    <a:pt x="69" y="910"/>
                    <a:pt x="63" y="893"/>
                    <a:pt x="72" y="893"/>
                  </a:cubicBezTo>
                  <a:cubicBezTo>
                    <a:pt x="73" y="885"/>
                    <a:pt x="67" y="866"/>
                    <a:pt x="76" y="866"/>
                  </a:cubicBezTo>
                  <a:cubicBezTo>
                    <a:pt x="76" y="866"/>
                    <a:pt x="76" y="866"/>
                    <a:pt x="75" y="866"/>
                  </a:cubicBezTo>
                  <a:cubicBezTo>
                    <a:pt x="73" y="866"/>
                    <a:pt x="66" y="870"/>
                    <a:pt x="62" y="870"/>
                  </a:cubicBezTo>
                  <a:cubicBezTo>
                    <a:pt x="59" y="870"/>
                    <a:pt x="57" y="869"/>
                    <a:pt x="57" y="865"/>
                  </a:cubicBezTo>
                  <a:cubicBezTo>
                    <a:pt x="56" y="855"/>
                    <a:pt x="69" y="838"/>
                    <a:pt x="64" y="828"/>
                  </a:cubicBezTo>
                  <a:cubicBezTo>
                    <a:pt x="63" y="827"/>
                    <a:pt x="63" y="827"/>
                    <a:pt x="62" y="827"/>
                  </a:cubicBezTo>
                  <a:cubicBezTo>
                    <a:pt x="60" y="827"/>
                    <a:pt x="57" y="830"/>
                    <a:pt x="56" y="831"/>
                  </a:cubicBezTo>
                  <a:cubicBezTo>
                    <a:pt x="50" y="831"/>
                    <a:pt x="50" y="819"/>
                    <a:pt x="49" y="813"/>
                  </a:cubicBezTo>
                  <a:cubicBezTo>
                    <a:pt x="48" y="805"/>
                    <a:pt x="50" y="791"/>
                    <a:pt x="55" y="791"/>
                  </a:cubicBezTo>
                  <a:cubicBezTo>
                    <a:pt x="56" y="791"/>
                    <a:pt x="57" y="791"/>
                    <a:pt x="58" y="792"/>
                  </a:cubicBezTo>
                  <a:cubicBezTo>
                    <a:pt x="65" y="798"/>
                    <a:pt x="67" y="820"/>
                    <a:pt x="74" y="820"/>
                  </a:cubicBezTo>
                  <a:cubicBezTo>
                    <a:pt x="74" y="820"/>
                    <a:pt x="75" y="820"/>
                    <a:pt x="76" y="819"/>
                  </a:cubicBezTo>
                  <a:cubicBezTo>
                    <a:pt x="86" y="811"/>
                    <a:pt x="82" y="797"/>
                    <a:pt x="74" y="793"/>
                  </a:cubicBezTo>
                  <a:cubicBezTo>
                    <a:pt x="63" y="788"/>
                    <a:pt x="64" y="746"/>
                    <a:pt x="75" y="740"/>
                  </a:cubicBezTo>
                  <a:lnTo>
                    <a:pt x="75" y="740"/>
                  </a:lnTo>
                  <a:cubicBezTo>
                    <a:pt x="73" y="741"/>
                    <a:pt x="71" y="741"/>
                    <a:pt x="69" y="741"/>
                  </a:cubicBezTo>
                  <a:cubicBezTo>
                    <a:pt x="66" y="741"/>
                    <a:pt x="63" y="740"/>
                    <a:pt x="63" y="737"/>
                  </a:cubicBezTo>
                  <a:cubicBezTo>
                    <a:pt x="62" y="729"/>
                    <a:pt x="61" y="714"/>
                    <a:pt x="55" y="714"/>
                  </a:cubicBezTo>
                  <a:cubicBezTo>
                    <a:pt x="55" y="714"/>
                    <a:pt x="55" y="714"/>
                    <a:pt x="54" y="714"/>
                  </a:cubicBezTo>
                  <a:lnTo>
                    <a:pt x="54" y="714"/>
                  </a:lnTo>
                  <a:cubicBezTo>
                    <a:pt x="69" y="713"/>
                    <a:pt x="65" y="645"/>
                    <a:pt x="65" y="631"/>
                  </a:cubicBezTo>
                  <a:cubicBezTo>
                    <a:pt x="63" y="601"/>
                    <a:pt x="54" y="583"/>
                    <a:pt x="40" y="562"/>
                  </a:cubicBezTo>
                  <a:lnTo>
                    <a:pt x="40" y="562"/>
                  </a:lnTo>
                  <a:cubicBezTo>
                    <a:pt x="42" y="564"/>
                    <a:pt x="52" y="578"/>
                    <a:pt x="57" y="578"/>
                  </a:cubicBezTo>
                  <a:cubicBezTo>
                    <a:pt x="58" y="578"/>
                    <a:pt x="59" y="577"/>
                    <a:pt x="59" y="576"/>
                  </a:cubicBezTo>
                  <a:cubicBezTo>
                    <a:pt x="59" y="576"/>
                    <a:pt x="58" y="564"/>
                    <a:pt x="58" y="564"/>
                  </a:cubicBezTo>
                  <a:cubicBezTo>
                    <a:pt x="57" y="562"/>
                    <a:pt x="57" y="562"/>
                    <a:pt x="57" y="562"/>
                  </a:cubicBezTo>
                  <a:lnTo>
                    <a:pt x="57" y="562"/>
                  </a:lnTo>
                  <a:cubicBezTo>
                    <a:pt x="57" y="562"/>
                    <a:pt x="58" y="562"/>
                    <a:pt x="58" y="562"/>
                  </a:cubicBezTo>
                  <a:cubicBezTo>
                    <a:pt x="59" y="562"/>
                    <a:pt x="60" y="562"/>
                    <a:pt x="61" y="561"/>
                  </a:cubicBezTo>
                  <a:cubicBezTo>
                    <a:pt x="68" y="556"/>
                    <a:pt x="71" y="545"/>
                    <a:pt x="61" y="544"/>
                  </a:cubicBezTo>
                  <a:cubicBezTo>
                    <a:pt x="54" y="543"/>
                    <a:pt x="51" y="546"/>
                    <a:pt x="51" y="534"/>
                  </a:cubicBezTo>
                  <a:cubicBezTo>
                    <a:pt x="51" y="528"/>
                    <a:pt x="51" y="520"/>
                    <a:pt x="51" y="514"/>
                  </a:cubicBezTo>
                  <a:cubicBezTo>
                    <a:pt x="53" y="509"/>
                    <a:pt x="57" y="510"/>
                    <a:pt x="57" y="507"/>
                  </a:cubicBezTo>
                  <a:cubicBezTo>
                    <a:pt x="58" y="496"/>
                    <a:pt x="57" y="486"/>
                    <a:pt x="58" y="475"/>
                  </a:cubicBezTo>
                  <a:cubicBezTo>
                    <a:pt x="58" y="466"/>
                    <a:pt x="53" y="463"/>
                    <a:pt x="48" y="463"/>
                  </a:cubicBezTo>
                  <a:cubicBezTo>
                    <a:pt x="43" y="463"/>
                    <a:pt x="39" y="465"/>
                    <a:pt x="38" y="468"/>
                  </a:cubicBezTo>
                  <a:cubicBezTo>
                    <a:pt x="39" y="459"/>
                    <a:pt x="58" y="439"/>
                    <a:pt x="63" y="431"/>
                  </a:cubicBezTo>
                  <a:cubicBezTo>
                    <a:pt x="66" y="424"/>
                    <a:pt x="68" y="418"/>
                    <a:pt x="66" y="418"/>
                  </a:cubicBezTo>
                  <a:lnTo>
                    <a:pt x="66" y="418"/>
                  </a:lnTo>
                  <a:cubicBezTo>
                    <a:pt x="65" y="418"/>
                    <a:pt x="63" y="419"/>
                    <a:pt x="60" y="422"/>
                  </a:cubicBezTo>
                  <a:cubicBezTo>
                    <a:pt x="57" y="425"/>
                    <a:pt x="52" y="429"/>
                    <a:pt x="49" y="429"/>
                  </a:cubicBezTo>
                  <a:cubicBezTo>
                    <a:pt x="47" y="429"/>
                    <a:pt x="47" y="427"/>
                    <a:pt x="50" y="419"/>
                  </a:cubicBezTo>
                  <a:cubicBezTo>
                    <a:pt x="53" y="410"/>
                    <a:pt x="58" y="402"/>
                    <a:pt x="64" y="396"/>
                  </a:cubicBezTo>
                  <a:cubicBezTo>
                    <a:pt x="64" y="395"/>
                    <a:pt x="68" y="391"/>
                    <a:pt x="69" y="389"/>
                  </a:cubicBezTo>
                  <a:lnTo>
                    <a:pt x="69" y="389"/>
                  </a:lnTo>
                  <a:cubicBezTo>
                    <a:pt x="68" y="390"/>
                    <a:pt x="63" y="391"/>
                    <a:pt x="59" y="391"/>
                  </a:cubicBezTo>
                  <a:cubicBezTo>
                    <a:pt x="56" y="391"/>
                    <a:pt x="53" y="391"/>
                    <a:pt x="52" y="390"/>
                  </a:cubicBezTo>
                  <a:cubicBezTo>
                    <a:pt x="50" y="386"/>
                    <a:pt x="70" y="369"/>
                    <a:pt x="72" y="367"/>
                  </a:cubicBezTo>
                  <a:cubicBezTo>
                    <a:pt x="79" y="360"/>
                    <a:pt x="80" y="357"/>
                    <a:pt x="79" y="357"/>
                  </a:cubicBezTo>
                  <a:lnTo>
                    <a:pt x="79" y="357"/>
                  </a:lnTo>
                  <a:cubicBezTo>
                    <a:pt x="75" y="357"/>
                    <a:pt x="56" y="370"/>
                    <a:pt x="55" y="370"/>
                  </a:cubicBezTo>
                  <a:cubicBezTo>
                    <a:pt x="55" y="370"/>
                    <a:pt x="55" y="370"/>
                    <a:pt x="55" y="370"/>
                  </a:cubicBezTo>
                  <a:cubicBezTo>
                    <a:pt x="53" y="364"/>
                    <a:pt x="78" y="341"/>
                    <a:pt x="68" y="338"/>
                  </a:cubicBezTo>
                  <a:lnTo>
                    <a:pt x="68" y="338"/>
                  </a:lnTo>
                  <a:cubicBezTo>
                    <a:pt x="68" y="338"/>
                    <a:pt x="68" y="338"/>
                    <a:pt x="69" y="338"/>
                  </a:cubicBezTo>
                  <a:cubicBezTo>
                    <a:pt x="78" y="338"/>
                    <a:pt x="91" y="278"/>
                    <a:pt x="95" y="267"/>
                  </a:cubicBezTo>
                  <a:cubicBezTo>
                    <a:pt x="98" y="255"/>
                    <a:pt x="100" y="242"/>
                    <a:pt x="104" y="230"/>
                  </a:cubicBezTo>
                  <a:cubicBezTo>
                    <a:pt x="106" y="220"/>
                    <a:pt x="119" y="219"/>
                    <a:pt x="119" y="211"/>
                  </a:cubicBezTo>
                  <a:cubicBezTo>
                    <a:pt x="119" y="206"/>
                    <a:pt x="115" y="192"/>
                    <a:pt x="118" y="187"/>
                  </a:cubicBezTo>
                  <a:lnTo>
                    <a:pt x="118" y="187"/>
                  </a:lnTo>
                  <a:cubicBezTo>
                    <a:pt x="118" y="188"/>
                    <a:pt x="126" y="207"/>
                    <a:pt x="130" y="207"/>
                  </a:cubicBezTo>
                  <a:cubicBezTo>
                    <a:pt x="131" y="207"/>
                    <a:pt x="132" y="204"/>
                    <a:pt x="132" y="198"/>
                  </a:cubicBezTo>
                  <a:cubicBezTo>
                    <a:pt x="132" y="189"/>
                    <a:pt x="141" y="178"/>
                    <a:pt x="134" y="172"/>
                  </a:cubicBezTo>
                  <a:cubicBezTo>
                    <a:pt x="128" y="167"/>
                    <a:pt x="146" y="158"/>
                    <a:pt x="140" y="154"/>
                  </a:cubicBezTo>
                  <a:lnTo>
                    <a:pt x="140" y="154"/>
                  </a:lnTo>
                  <a:cubicBezTo>
                    <a:pt x="143" y="156"/>
                    <a:pt x="146" y="158"/>
                    <a:pt x="150" y="158"/>
                  </a:cubicBezTo>
                  <a:cubicBezTo>
                    <a:pt x="154" y="158"/>
                    <a:pt x="158" y="156"/>
                    <a:pt x="164" y="150"/>
                  </a:cubicBezTo>
                  <a:cubicBezTo>
                    <a:pt x="171" y="144"/>
                    <a:pt x="156" y="127"/>
                    <a:pt x="162" y="116"/>
                  </a:cubicBezTo>
                  <a:cubicBezTo>
                    <a:pt x="166" y="105"/>
                    <a:pt x="173" y="102"/>
                    <a:pt x="179" y="102"/>
                  </a:cubicBezTo>
                  <a:cubicBezTo>
                    <a:pt x="190" y="102"/>
                    <a:pt x="201" y="113"/>
                    <a:pt x="205" y="117"/>
                  </a:cubicBezTo>
                  <a:cubicBezTo>
                    <a:pt x="205" y="102"/>
                    <a:pt x="209" y="90"/>
                    <a:pt x="215" y="74"/>
                  </a:cubicBezTo>
                  <a:cubicBezTo>
                    <a:pt x="223" y="75"/>
                    <a:pt x="230" y="78"/>
                    <a:pt x="239" y="78"/>
                  </a:cubicBezTo>
                  <a:cubicBezTo>
                    <a:pt x="236" y="72"/>
                    <a:pt x="251" y="65"/>
                    <a:pt x="257" y="61"/>
                  </a:cubicBezTo>
                  <a:cubicBezTo>
                    <a:pt x="260" y="59"/>
                    <a:pt x="273" y="42"/>
                    <a:pt x="271" y="40"/>
                  </a:cubicBezTo>
                  <a:lnTo>
                    <a:pt x="271" y="40"/>
                  </a:lnTo>
                  <a:cubicBezTo>
                    <a:pt x="278" y="44"/>
                    <a:pt x="276" y="54"/>
                    <a:pt x="283" y="54"/>
                  </a:cubicBezTo>
                  <a:cubicBezTo>
                    <a:pt x="286" y="54"/>
                    <a:pt x="290" y="52"/>
                    <a:pt x="296" y="48"/>
                  </a:cubicBezTo>
                  <a:cubicBezTo>
                    <a:pt x="303" y="44"/>
                    <a:pt x="308" y="42"/>
                    <a:pt x="312" y="42"/>
                  </a:cubicBezTo>
                  <a:cubicBezTo>
                    <a:pt x="317" y="42"/>
                    <a:pt x="320" y="45"/>
                    <a:pt x="321" y="51"/>
                  </a:cubicBezTo>
                  <a:cubicBezTo>
                    <a:pt x="331" y="49"/>
                    <a:pt x="326" y="45"/>
                    <a:pt x="329" y="40"/>
                  </a:cubicBezTo>
                  <a:cubicBezTo>
                    <a:pt x="334" y="35"/>
                    <a:pt x="349" y="36"/>
                    <a:pt x="357" y="33"/>
                  </a:cubicBezTo>
                  <a:cubicBezTo>
                    <a:pt x="365" y="29"/>
                    <a:pt x="359" y="24"/>
                    <a:pt x="364" y="19"/>
                  </a:cubicBezTo>
                  <a:cubicBezTo>
                    <a:pt x="368" y="15"/>
                    <a:pt x="381" y="19"/>
                    <a:pt x="381" y="14"/>
                  </a:cubicBezTo>
                  <a:lnTo>
                    <a:pt x="381" y="14"/>
                  </a:lnTo>
                  <a:cubicBezTo>
                    <a:pt x="381" y="23"/>
                    <a:pt x="378" y="22"/>
                    <a:pt x="391" y="23"/>
                  </a:cubicBezTo>
                  <a:cubicBezTo>
                    <a:pt x="393" y="23"/>
                    <a:pt x="394" y="23"/>
                    <a:pt x="396" y="23"/>
                  </a:cubicBezTo>
                  <a:cubicBezTo>
                    <a:pt x="403" y="23"/>
                    <a:pt x="410" y="24"/>
                    <a:pt x="417" y="25"/>
                  </a:cubicBezTo>
                  <a:cubicBezTo>
                    <a:pt x="417" y="29"/>
                    <a:pt x="416" y="35"/>
                    <a:pt x="408" y="35"/>
                  </a:cubicBezTo>
                  <a:cubicBezTo>
                    <a:pt x="408" y="35"/>
                    <a:pt x="407" y="35"/>
                    <a:pt x="407" y="35"/>
                  </a:cubicBezTo>
                  <a:cubicBezTo>
                    <a:pt x="403" y="37"/>
                    <a:pt x="398" y="34"/>
                    <a:pt x="398" y="40"/>
                  </a:cubicBezTo>
                  <a:cubicBezTo>
                    <a:pt x="401" y="40"/>
                    <a:pt x="403" y="40"/>
                    <a:pt x="405" y="40"/>
                  </a:cubicBezTo>
                  <a:cubicBezTo>
                    <a:pt x="423" y="40"/>
                    <a:pt x="428" y="31"/>
                    <a:pt x="447" y="29"/>
                  </a:cubicBezTo>
                  <a:cubicBezTo>
                    <a:pt x="448" y="29"/>
                    <a:pt x="450" y="29"/>
                    <a:pt x="451" y="29"/>
                  </a:cubicBezTo>
                  <a:cubicBezTo>
                    <a:pt x="465" y="29"/>
                    <a:pt x="445" y="40"/>
                    <a:pt x="445" y="40"/>
                  </a:cubicBezTo>
                  <a:lnTo>
                    <a:pt x="461" y="40"/>
                  </a:lnTo>
                  <a:cubicBezTo>
                    <a:pt x="463" y="39"/>
                    <a:pt x="465" y="39"/>
                    <a:pt x="467" y="39"/>
                  </a:cubicBezTo>
                  <a:cubicBezTo>
                    <a:pt x="471" y="39"/>
                    <a:pt x="474" y="41"/>
                    <a:pt x="478" y="46"/>
                  </a:cubicBezTo>
                  <a:cubicBezTo>
                    <a:pt x="483" y="52"/>
                    <a:pt x="494" y="60"/>
                    <a:pt x="501" y="60"/>
                  </a:cubicBezTo>
                  <a:cubicBezTo>
                    <a:pt x="504" y="60"/>
                    <a:pt x="507" y="57"/>
                    <a:pt x="506" y="51"/>
                  </a:cubicBezTo>
                  <a:lnTo>
                    <a:pt x="506" y="51"/>
                  </a:lnTo>
                  <a:cubicBezTo>
                    <a:pt x="510" y="54"/>
                    <a:pt x="513" y="53"/>
                    <a:pt x="516" y="54"/>
                  </a:cubicBezTo>
                  <a:cubicBezTo>
                    <a:pt x="519" y="54"/>
                    <a:pt x="509" y="64"/>
                    <a:pt x="508" y="66"/>
                  </a:cubicBezTo>
                  <a:cubicBezTo>
                    <a:pt x="507" y="70"/>
                    <a:pt x="513" y="71"/>
                    <a:pt x="518" y="72"/>
                  </a:cubicBezTo>
                  <a:cubicBezTo>
                    <a:pt x="521" y="73"/>
                    <a:pt x="523" y="73"/>
                    <a:pt x="526" y="73"/>
                  </a:cubicBezTo>
                  <a:cubicBezTo>
                    <a:pt x="536" y="73"/>
                    <a:pt x="543" y="68"/>
                    <a:pt x="551" y="68"/>
                  </a:cubicBezTo>
                  <a:cubicBezTo>
                    <a:pt x="556" y="68"/>
                    <a:pt x="561" y="69"/>
                    <a:pt x="568" y="74"/>
                  </a:cubicBezTo>
                  <a:cubicBezTo>
                    <a:pt x="563" y="79"/>
                    <a:pt x="559" y="83"/>
                    <a:pt x="560" y="91"/>
                  </a:cubicBezTo>
                  <a:cubicBezTo>
                    <a:pt x="560" y="99"/>
                    <a:pt x="567" y="104"/>
                    <a:pt x="574" y="104"/>
                  </a:cubicBezTo>
                  <a:cubicBezTo>
                    <a:pt x="577" y="104"/>
                    <a:pt x="580" y="103"/>
                    <a:pt x="581" y="101"/>
                  </a:cubicBezTo>
                  <a:lnTo>
                    <a:pt x="581" y="101"/>
                  </a:lnTo>
                  <a:cubicBezTo>
                    <a:pt x="577" y="106"/>
                    <a:pt x="574" y="116"/>
                    <a:pt x="585" y="123"/>
                  </a:cubicBezTo>
                  <a:cubicBezTo>
                    <a:pt x="587" y="122"/>
                    <a:pt x="592" y="110"/>
                    <a:pt x="597" y="110"/>
                  </a:cubicBezTo>
                  <a:cubicBezTo>
                    <a:pt x="599" y="110"/>
                    <a:pt x="601" y="112"/>
                    <a:pt x="602" y="117"/>
                  </a:cubicBezTo>
                  <a:cubicBezTo>
                    <a:pt x="605" y="126"/>
                    <a:pt x="598" y="134"/>
                    <a:pt x="609" y="143"/>
                  </a:cubicBezTo>
                  <a:cubicBezTo>
                    <a:pt x="615" y="150"/>
                    <a:pt x="621" y="148"/>
                    <a:pt x="627" y="157"/>
                  </a:cubicBezTo>
                  <a:cubicBezTo>
                    <a:pt x="621" y="162"/>
                    <a:pt x="650" y="191"/>
                    <a:pt x="655" y="197"/>
                  </a:cubicBezTo>
                  <a:cubicBezTo>
                    <a:pt x="657" y="198"/>
                    <a:pt x="658" y="199"/>
                    <a:pt x="659" y="199"/>
                  </a:cubicBezTo>
                  <a:cubicBezTo>
                    <a:pt x="663" y="199"/>
                    <a:pt x="662" y="187"/>
                    <a:pt x="665" y="187"/>
                  </a:cubicBezTo>
                  <a:cubicBezTo>
                    <a:pt x="665" y="187"/>
                    <a:pt x="665" y="187"/>
                    <a:pt x="665" y="187"/>
                  </a:cubicBezTo>
                  <a:cubicBezTo>
                    <a:pt x="678" y="191"/>
                    <a:pt x="667" y="212"/>
                    <a:pt x="665" y="215"/>
                  </a:cubicBezTo>
                  <a:cubicBezTo>
                    <a:pt x="663" y="220"/>
                    <a:pt x="676" y="235"/>
                    <a:pt x="679" y="240"/>
                  </a:cubicBezTo>
                  <a:cubicBezTo>
                    <a:pt x="689" y="253"/>
                    <a:pt x="700" y="265"/>
                    <a:pt x="711" y="277"/>
                  </a:cubicBezTo>
                  <a:cubicBezTo>
                    <a:pt x="714" y="281"/>
                    <a:pt x="738" y="300"/>
                    <a:pt x="737" y="303"/>
                  </a:cubicBezTo>
                  <a:cubicBezTo>
                    <a:pt x="737" y="304"/>
                    <a:pt x="736" y="304"/>
                    <a:pt x="735" y="304"/>
                  </a:cubicBezTo>
                  <a:cubicBezTo>
                    <a:pt x="731" y="304"/>
                    <a:pt x="717" y="298"/>
                    <a:pt x="713" y="298"/>
                  </a:cubicBezTo>
                  <a:cubicBezTo>
                    <a:pt x="711" y="298"/>
                    <a:pt x="711" y="299"/>
                    <a:pt x="712" y="302"/>
                  </a:cubicBezTo>
                  <a:cubicBezTo>
                    <a:pt x="718" y="308"/>
                    <a:pt x="747" y="338"/>
                    <a:pt x="754" y="338"/>
                  </a:cubicBezTo>
                  <a:cubicBezTo>
                    <a:pt x="755" y="338"/>
                    <a:pt x="755" y="337"/>
                    <a:pt x="755" y="337"/>
                  </a:cubicBezTo>
                  <a:lnTo>
                    <a:pt x="755" y="337"/>
                  </a:lnTo>
                  <a:cubicBezTo>
                    <a:pt x="748" y="342"/>
                    <a:pt x="750" y="350"/>
                    <a:pt x="755" y="361"/>
                  </a:cubicBezTo>
                  <a:cubicBezTo>
                    <a:pt x="759" y="370"/>
                    <a:pt x="765" y="377"/>
                    <a:pt x="771" y="384"/>
                  </a:cubicBezTo>
                  <a:cubicBezTo>
                    <a:pt x="775" y="391"/>
                    <a:pt x="781" y="390"/>
                    <a:pt x="787" y="396"/>
                  </a:cubicBezTo>
                  <a:cubicBezTo>
                    <a:pt x="802" y="412"/>
                    <a:pt x="798" y="430"/>
                    <a:pt x="802" y="448"/>
                  </a:cubicBezTo>
                  <a:cubicBezTo>
                    <a:pt x="803" y="451"/>
                    <a:pt x="804" y="452"/>
                    <a:pt x="805" y="452"/>
                  </a:cubicBezTo>
                  <a:cubicBezTo>
                    <a:pt x="806" y="452"/>
                    <a:pt x="807" y="451"/>
                    <a:pt x="808" y="451"/>
                  </a:cubicBezTo>
                  <a:cubicBezTo>
                    <a:pt x="812" y="456"/>
                    <a:pt x="815" y="463"/>
                    <a:pt x="818" y="468"/>
                  </a:cubicBezTo>
                  <a:cubicBezTo>
                    <a:pt x="824" y="479"/>
                    <a:pt x="834" y="486"/>
                    <a:pt x="841" y="497"/>
                  </a:cubicBezTo>
                  <a:cubicBezTo>
                    <a:pt x="847" y="508"/>
                    <a:pt x="848" y="515"/>
                    <a:pt x="851" y="526"/>
                  </a:cubicBezTo>
                  <a:cubicBezTo>
                    <a:pt x="853" y="531"/>
                    <a:pt x="857" y="541"/>
                    <a:pt x="861" y="543"/>
                  </a:cubicBezTo>
                  <a:cubicBezTo>
                    <a:pt x="869" y="547"/>
                    <a:pt x="881" y="580"/>
                    <a:pt x="886" y="591"/>
                  </a:cubicBezTo>
                  <a:cubicBezTo>
                    <a:pt x="889" y="596"/>
                    <a:pt x="912" y="623"/>
                    <a:pt x="912" y="625"/>
                  </a:cubicBezTo>
                  <a:cubicBezTo>
                    <a:pt x="912" y="625"/>
                    <a:pt x="912" y="626"/>
                    <a:pt x="911" y="626"/>
                  </a:cubicBezTo>
                  <a:cubicBezTo>
                    <a:pt x="908" y="626"/>
                    <a:pt x="903" y="624"/>
                    <a:pt x="902" y="624"/>
                  </a:cubicBezTo>
                  <a:lnTo>
                    <a:pt x="902" y="624"/>
                  </a:lnTo>
                  <a:lnTo>
                    <a:pt x="914" y="638"/>
                  </a:lnTo>
                  <a:cubicBezTo>
                    <a:pt x="916" y="639"/>
                    <a:pt x="932" y="645"/>
                    <a:pt x="932" y="648"/>
                  </a:cubicBezTo>
                  <a:cubicBezTo>
                    <a:pt x="933" y="650"/>
                    <a:pt x="925" y="652"/>
                    <a:pt x="925" y="656"/>
                  </a:cubicBezTo>
                  <a:cubicBezTo>
                    <a:pt x="925" y="662"/>
                    <a:pt x="931" y="672"/>
                    <a:pt x="933" y="678"/>
                  </a:cubicBezTo>
                  <a:cubicBezTo>
                    <a:pt x="941" y="686"/>
                    <a:pt x="952" y="698"/>
                    <a:pt x="943" y="703"/>
                  </a:cubicBezTo>
                  <a:lnTo>
                    <a:pt x="943" y="703"/>
                  </a:lnTo>
                  <a:cubicBezTo>
                    <a:pt x="943" y="703"/>
                    <a:pt x="944" y="703"/>
                    <a:pt x="944" y="703"/>
                  </a:cubicBezTo>
                  <a:cubicBezTo>
                    <a:pt x="947" y="703"/>
                    <a:pt x="953" y="707"/>
                    <a:pt x="955" y="707"/>
                  </a:cubicBezTo>
                  <a:cubicBezTo>
                    <a:pt x="956" y="707"/>
                    <a:pt x="956" y="707"/>
                    <a:pt x="956" y="707"/>
                  </a:cubicBezTo>
                  <a:lnTo>
                    <a:pt x="956" y="707"/>
                  </a:lnTo>
                  <a:cubicBezTo>
                    <a:pt x="952" y="715"/>
                    <a:pt x="954" y="721"/>
                    <a:pt x="960" y="735"/>
                  </a:cubicBezTo>
                  <a:cubicBezTo>
                    <a:pt x="963" y="741"/>
                    <a:pt x="967" y="751"/>
                    <a:pt x="971" y="756"/>
                  </a:cubicBezTo>
                  <a:cubicBezTo>
                    <a:pt x="972" y="757"/>
                    <a:pt x="973" y="757"/>
                    <a:pt x="974" y="757"/>
                  </a:cubicBezTo>
                  <a:cubicBezTo>
                    <a:pt x="974" y="757"/>
                    <a:pt x="974" y="757"/>
                    <a:pt x="975" y="757"/>
                  </a:cubicBezTo>
                  <a:cubicBezTo>
                    <a:pt x="975" y="757"/>
                    <a:pt x="976" y="757"/>
                    <a:pt x="977" y="759"/>
                  </a:cubicBezTo>
                  <a:cubicBezTo>
                    <a:pt x="982" y="774"/>
                    <a:pt x="980" y="781"/>
                    <a:pt x="986" y="796"/>
                  </a:cubicBezTo>
                  <a:cubicBezTo>
                    <a:pt x="988" y="803"/>
                    <a:pt x="1003" y="832"/>
                    <a:pt x="996" y="836"/>
                  </a:cubicBezTo>
                  <a:cubicBezTo>
                    <a:pt x="998" y="841"/>
                    <a:pt x="1000" y="843"/>
                    <a:pt x="1002" y="843"/>
                  </a:cubicBezTo>
                  <a:cubicBezTo>
                    <a:pt x="1004" y="843"/>
                    <a:pt x="1007" y="840"/>
                    <a:pt x="1009" y="840"/>
                  </a:cubicBezTo>
                  <a:cubicBezTo>
                    <a:pt x="1011" y="840"/>
                    <a:pt x="1012" y="841"/>
                    <a:pt x="1014" y="843"/>
                  </a:cubicBezTo>
                  <a:cubicBezTo>
                    <a:pt x="1018" y="847"/>
                    <a:pt x="1013" y="856"/>
                    <a:pt x="1011" y="859"/>
                  </a:cubicBezTo>
                  <a:cubicBezTo>
                    <a:pt x="1012" y="863"/>
                    <a:pt x="1012" y="867"/>
                    <a:pt x="1013" y="873"/>
                  </a:cubicBezTo>
                  <a:cubicBezTo>
                    <a:pt x="1015" y="883"/>
                    <a:pt x="1047" y="920"/>
                    <a:pt x="1039" y="924"/>
                  </a:cubicBezTo>
                  <a:lnTo>
                    <a:pt x="1039" y="924"/>
                  </a:lnTo>
                  <a:cubicBezTo>
                    <a:pt x="1040" y="923"/>
                    <a:pt x="1045" y="922"/>
                    <a:pt x="1050" y="922"/>
                  </a:cubicBezTo>
                  <a:cubicBezTo>
                    <a:pt x="1054" y="922"/>
                    <a:pt x="1059" y="923"/>
                    <a:pt x="1060" y="927"/>
                  </a:cubicBezTo>
                  <a:cubicBezTo>
                    <a:pt x="1062" y="930"/>
                    <a:pt x="1056" y="935"/>
                    <a:pt x="1056" y="937"/>
                  </a:cubicBezTo>
                  <a:cubicBezTo>
                    <a:pt x="1056" y="939"/>
                    <a:pt x="1056" y="945"/>
                    <a:pt x="1057" y="947"/>
                  </a:cubicBezTo>
                  <a:cubicBezTo>
                    <a:pt x="1058" y="956"/>
                    <a:pt x="1060" y="961"/>
                    <a:pt x="1065" y="969"/>
                  </a:cubicBezTo>
                  <a:cubicBezTo>
                    <a:pt x="1067" y="972"/>
                    <a:pt x="1069" y="976"/>
                    <a:pt x="1068" y="979"/>
                  </a:cubicBezTo>
                  <a:cubicBezTo>
                    <a:pt x="1067" y="980"/>
                    <a:pt x="1065" y="981"/>
                    <a:pt x="1064" y="981"/>
                  </a:cubicBezTo>
                  <a:cubicBezTo>
                    <a:pt x="1060" y="981"/>
                    <a:pt x="1055" y="979"/>
                    <a:pt x="1053" y="979"/>
                  </a:cubicBezTo>
                  <a:cubicBezTo>
                    <a:pt x="1052" y="979"/>
                    <a:pt x="1051" y="979"/>
                    <a:pt x="1051" y="980"/>
                  </a:cubicBezTo>
                  <a:cubicBezTo>
                    <a:pt x="1050" y="984"/>
                    <a:pt x="1066" y="998"/>
                    <a:pt x="1068" y="1004"/>
                  </a:cubicBezTo>
                  <a:cubicBezTo>
                    <a:pt x="1075" y="1019"/>
                    <a:pt x="1076" y="1038"/>
                    <a:pt x="1078" y="1054"/>
                  </a:cubicBezTo>
                  <a:cubicBezTo>
                    <a:pt x="1079" y="1059"/>
                    <a:pt x="1082" y="1061"/>
                    <a:pt x="1086" y="1061"/>
                  </a:cubicBezTo>
                  <a:cubicBezTo>
                    <a:pt x="1089" y="1061"/>
                    <a:pt x="1092" y="1060"/>
                    <a:pt x="1095" y="1060"/>
                  </a:cubicBezTo>
                  <a:cubicBezTo>
                    <a:pt x="1100" y="1060"/>
                    <a:pt x="1103" y="1062"/>
                    <a:pt x="1102" y="1073"/>
                  </a:cubicBezTo>
                  <a:cubicBezTo>
                    <a:pt x="1100" y="1087"/>
                    <a:pt x="1095" y="1094"/>
                    <a:pt x="1104" y="1111"/>
                  </a:cubicBezTo>
                  <a:cubicBezTo>
                    <a:pt x="1107" y="1117"/>
                    <a:pt x="1130" y="1127"/>
                    <a:pt x="1118" y="1134"/>
                  </a:cubicBezTo>
                  <a:cubicBezTo>
                    <a:pt x="1104" y="1141"/>
                    <a:pt x="1124" y="1156"/>
                    <a:pt x="1132" y="1164"/>
                  </a:cubicBezTo>
                  <a:cubicBezTo>
                    <a:pt x="1146" y="1177"/>
                    <a:pt x="1135" y="1187"/>
                    <a:pt x="1139" y="1203"/>
                  </a:cubicBezTo>
                  <a:cubicBezTo>
                    <a:pt x="1141" y="1209"/>
                    <a:pt x="1143" y="1211"/>
                    <a:pt x="1146" y="1211"/>
                  </a:cubicBezTo>
                  <a:cubicBezTo>
                    <a:pt x="1150" y="1211"/>
                    <a:pt x="1156" y="1204"/>
                    <a:pt x="1160" y="1204"/>
                  </a:cubicBezTo>
                  <a:cubicBezTo>
                    <a:pt x="1161" y="1204"/>
                    <a:pt x="1161" y="1204"/>
                    <a:pt x="1161" y="1204"/>
                  </a:cubicBezTo>
                  <a:cubicBezTo>
                    <a:pt x="1167" y="1207"/>
                    <a:pt x="1153" y="1231"/>
                    <a:pt x="1160" y="1234"/>
                  </a:cubicBezTo>
                  <a:cubicBezTo>
                    <a:pt x="1161" y="1234"/>
                    <a:pt x="1161" y="1234"/>
                    <a:pt x="1161" y="1234"/>
                  </a:cubicBezTo>
                  <a:cubicBezTo>
                    <a:pt x="1163" y="1234"/>
                    <a:pt x="1164" y="1230"/>
                    <a:pt x="1166" y="1230"/>
                  </a:cubicBezTo>
                  <a:cubicBezTo>
                    <a:pt x="1167" y="1230"/>
                    <a:pt x="1167" y="1230"/>
                    <a:pt x="1168" y="1231"/>
                  </a:cubicBezTo>
                  <a:cubicBezTo>
                    <a:pt x="1170" y="1232"/>
                    <a:pt x="1173" y="1243"/>
                    <a:pt x="1173" y="1245"/>
                  </a:cubicBezTo>
                  <a:cubicBezTo>
                    <a:pt x="1170" y="1257"/>
                    <a:pt x="1158" y="1244"/>
                    <a:pt x="1161" y="1264"/>
                  </a:cubicBezTo>
                  <a:cubicBezTo>
                    <a:pt x="1165" y="1290"/>
                    <a:pt x="1176" y="1321"/>
                    <a:pt x="1188" y="1344"/>
                  </a:cubicBezTo>
                  <a:cubicBezTo>
                    <a:pt x="1193" y="1352"/>
                    <a:pt x="1195" y="1352"/>
                    <a:pt x="1198" y="1361"/>
                  </a:cubicBezTo>
                  <a:cubicBezTo>
                    <a:pt x="1212" y="1373"/>
                    <a:pt x="1186" y="1369"/>
                    <a:pt x="1187" y="1371"/>
                  </a:cubicBezTo>
                  <a:cubicBezTo>
                    <a:pt x="1191" y="1386"/>
                    <a:pt x="1209" y="1373"/>
                    <a:pt x="1203" y="1396"/>
                  </a:cubicBezTo>
                  <a:cubicBezTo>
                    <a:pt x="1204" y="1400"/>
                    <a:pt x="1207" y="1405"/>
                    <a:pt x="1208" y="1409"/>
                  </a:cubicBezTo>
                  <a:cubicBezTo>
                    <a:pt x="1212" y="1417"/>
                    <a:pt x="1246" y="1478"/>
                    <a:pt x="1235" y="1480"/>
                  </a:cubicBezTo>
                  <a:lnTo>
                    <a:pt x="1259" y="1501"/>
                  </a:lnTo>
                  <a:cubicBezTo>
                    <a:pt x="1250" y="1504"/>
                    <a:pt x="1252" y="1518"/>
                    <a:pt x="1255" y="1528"/>
                  </a:cubicBezTo>
                  <a:cubicBezTo>
                    <a:pt x="1257" y="1540"/>
                    <a:pt x="1250" y="1540"/>
                    <a:pt x="1247" y="1548"/>
                  </a:cubicBezTo>
                  <a:cubicBezTo>
                    <a:pt x="1244" y="1554"/>
                    <a:pt x="1270" y="1561"/>
                    <a:pt x="1272" y="1572"/>
                  </a:cubicBezTo>
                  <a:cubicBezTo>
                    <a:pt x="1270" y="1573"/>
                    <a:pt x="1252" y="1572"/>
                    <a:pt x="1252" y="1576"/>
                  </a:cubicBezTo>
                  <a:cubicBezTo>
                    <a:pt x="1253" y="1586"/>
                    <a:pt x="1263" y="1600"/>
                    <a:pt x="1269" y="1600"/>
                  </a:cubicBezTo>
                  <a:cubicBezTo>
                    <a:pt x="1270" y="1600"/>
                    <a:pt x="1270" y="1600"/>
                    <a:pt x="1270" y="1600"/>
                  </a:cubicBezTo>
                  <a:cubicBezTo>
                    <a:pt x="1273" y="1600"/>
                    <a:pt x="1275" y="1596"/>
                    <a:pt x="1277" y="1596"/>
                  </a:cubicBezTo>
                  <a:cubicBezTo>
                    <a:pt x="1278" y="1596"/>
                    <a:pt x="1279" y="1597"/>
                    <a:pt x="1280" y="1601"/>
                  </a:cubicBezTo>
                  <a:cubicBezTo>
                    <a:pt x="1283" y="1607"/>
                    <a:pt x="1282" y="1609"/>
                    <a:pt x="1279" y="1614"/>
                  </a:cubicBezTo>
                  <a:cubicBezTo>
                    <a:pt x="1276" y="1622"/>
                    <a:pt x="1264" y="1616"/>
                    <a:pt x="1260" y="1623"/>
                  </a:cubicBezTo>
                  <a:cubicBezTo>
                    <a:pt x="1259" y="1623"/>
                    <a:pt x="1270" y="1628"/>
                    <a:pt x="1270" y="1628"/>
                  </a:cubicBezTo>
                  <a:cubicBezTo>
                    <a:pt x="1275" y="1632"/>
                    <a:pt x="1278" y="1638"/>
                    <a:pt x="1281" y="1646"/>
                  </a:cubicBezTo>
                  <a:cubicBezTo>
                    <a:pt x="1283" y="1652"/>
                    <a:pt x="1280" y="1654"/>
                    <a:pt x="1283" y="1658"/>
                  </a:cubicBezTo>
                  <a:cubicBezTo>
                    <a:pt x="1288" y="1664"/>
                    <a:pt x="1292" y="1665"/>
                    <a:pt x="1297" y="1669"/>
                  </a:cubicBezTo>
                  <a:cubicBezTo>
                    <a:pt x="1303" y="1673"/>
                    <a:pt x="1288" y="1682"/>
                    <a:pt x="1296" y="1690"/>
                  </a:cubicBezTo>
                  <a:cubicBezTo>
                    <a:pt x="1299" y="1694"/>
                    <a:pt x="1304" y="1693"/>
                    <a:pt x="1306" y="1699"/>
                  </a:cubicBezTo>
                  <a:cubicBezTo>
                    <a:pt x="1309" y="1704"/>
                    <a:pt x="1311" y="1710"/>
                    <a:pt x="1311" y="1716"/>
                  </a:cubicBezTo>
                  <a:cubicBezTo>
                    <a:pt x="1309" y="1706"/>
                    <a:pt x="1301" y="1696"/>
                    <a:pt x="1298" y="1696"/>
                  </a:cubicBezTo>
                  <a:cubicBezTo>
                    <a:pt x="1296" y="1696"/>
                    <a:pt x="1295" y="1699"/>
                    <a:pt x="1297" y="1707"/>
                  </a:cubicBezTo>
                  <a:cubicBezTo>
                    <a:pt x="1299" y="1718"/>
                    <a:pt x="1306" y="1736"/>
                    <a:pt x="1314" y="1736"/>
                  </a:cubicBezTo>
                  <a:cubicBezTo>
                    <a:pt x="1315" y="1736"/>
                    <a:pt x="1315" y="1736"/>
                    <a:pt x="1316" y="1736"/>
                  </a:cubicBezTo>
                  <a:lnTo>
                    <a:pt x="1316" y="1736"/>
                  </a:lnTo>
                  <a:cubicBezTo>
                    <a:pt x="1301" y="1741"/>
                    <a:pt x="1324" y="1807"/>
                    <a:pt x="1328" y="1824"/>
                  </a:cubicBezTo>
                  <a:cubicBezTo>
                    <a:pt x="1330" y="1832"/>
                    <a:pt x="1332" y="1834"/>
                    <a:pt x="1335" y="1834"/>
                  </a:cubicBezTo>
                  <a:cubicBezTo>
                    <a:pt x="1338" y="1834"/>
                    <a:pt x="1342" y="1831"/>
                    <a:pt x="1346" y="1830"/>
                  </a:cubicBezTo>
                  <a:cubicBezTo>
                    <a:pt x="1358" y="1836"/>
                    <a:pt x="1359" y="1838"/>
                    <a:pt x="1351" y="1848"/>
                  </a:cubicBezTo>
                  <a:cubicBezTo>
                    <a:pt x="1334" y="1851"/>
                    <a:pt x="1338" y="1892"/>
                    <a:pt x="1343" y="1912"/>
                  </a:cubicBezTo>
                  <a:cubicBezTo>
                    <a:pt x="1345" y="1923"/>
                    <a:pt x="1348" y="1935"/>
                    <a:pt x="1356" y="1942"/>
                  </a:cubicBezTo>
                  <a:cubicBezTo>
                    <a:pt x="1366" y="1951"/>
                    <a:pt x="1371" y="1956"/>
                    <a:pt x="1375" y="1974"/>
                  </a:cubicBezTo>
                  <a:cubicBezTo>
                    <a:pt x="1373" y="1965"/>
                    <a:pt x="1368" y="1959"/>
                    <a:pt x="1365" y="1959"/>
                  </a:cubicBezTo>
                  <a:cubicBezTo>
                    <a:pt x="1362" y="1959"/>
                    <a:pt x="1361" y="1963"/>
                    <a:pt x="1363" y="1974"/>
                  </a:cubicBezTo>
                  <a:lnTo>
                    <a:pt x="1376" y="2027"/>
                  </a:lnTo>
                  <a:cubicBezTo>
                    <a:pt x="1382" y="2047"/>
                    <a:pt x="1384" y="2056"/>
                    <a:pt x="1397" y="2064"/>
                  </a:cubicBezTo>
                  <a:lnTo>
                    <a:pt x="1397" y="2064"/>
                  </a:lnTo>
                  <a:cubicBezTo>
                    <a:pt x="1393" y="2062"/>
                    <a:pt x="1390" y="2060"/>
                    <a:pt x="1387" y="2060"/>
                  </a:cubicBezTo>
                  <a:cubicBezTo>
                    <a:pt x="1385" y="2060"/>
                    <a:pt x="1383" y="2060"/>
                    <a:pt x="1381" y="2062"/>
                  </a:cubicBezTo>
                  <a:cubicBezTo>
                    <a:pt x="1378" y="2064"/>
                    <a:pt x="1379" y="2078"/>
                    <a:pt x="1383" y="2078"/>
                  </a:cubicBezTo>
                  <a:cubicBezTo>
                    <a:pt x="1390" y="2078"/>
                    <a:pt x="1389" y="2091"/>
                    <a:pt x="1392" y="2100"/>
                  </a:cubicBezTo>
                  <a:cubicBezTo>
                    <a:pt x="1393" y="2105"/>
                    <a:pt x="1399" y="2104"/>
                    <a:pt x="1401" y="2107"/>
                  </a:cubicBezTo>
                  <a:cubicBezTo>
                    <a:pt x="1407" y="2113"/>
                    <a:pt x="1400" y="2121"/>
                    <a:pt x="1400" y="2127"/>
                  </a:cubicBezTo>
                  <a:cubicBezTo>
                    <a:pt x="1400" y="2133"/>
                    <a:pt x="1401" y="2140"/>
                    <a:pt x="1403" y="2146"/>
                  </a:cubicBezTo>
                  <a:cubicBezTo>
                    <a:pt x="1405" y="2153"/>
                    <a:pt x="1408" y="2161"/>
                    <a:pt x="1413" y="2163"/>
                  </a:cubicBezTo>
                  <a:cubicBezTo>
                    <a:pt x="1418" y="2165"/>
                    <a:pt x="1418" y="2173"/>
                    <a:pt x="1420" y="2180"/>
                  </a:cubicBezTo>
                  <a:cubicBezTo>
                    <a:pt x="1412" y="2182"/>
                    <a:pt x="1409" y="2178"/>
                    <a:pt x="1415" y="2192"/>
                  </a:cubicBezTo>
                  <a:cubicBezTo>
                    <a:pt x="1419" y="2201"/>
                    <a:pt x="1422" y="2208"/>
                    <a:pt x="1427" y="2215"/>
                  </a:cubicBezTo>
                  <a:cubicBezTo>
                    <a:pt x="1427" y="2215"/>
                    <a:pt x="1427" y="2215"/>
                    <a:pt x="1427" y="2215"/>
                  </a:cubicBezTo>
                  <a:lnTo>
                    <a:pt x="1427" y="2215"/>
                  </a:lnTo>
                  <a:cubicBezTo>
                    <a:pt x="1426" y="2215"/>
                    <a:pt x="1434" y="2228"/>
                    <a:pt x="1431" y="2228"/>
                  </a:cubicBezTo>
                  <a:cubicBezTo>
                    <a:pt x="1431" y="2228"/>
                    <a:pt x="1430" y="2228"/>
                    <a:pt x="1430" y="2228"/>
                  </a:cubicBezTo>
                  <a:cubicBezTo>
                    <a:pt x="1429" y="2227"/>
                    <a:pt x="1427" y="2225"/>
                    <a:pt x="1425" y="2225"/>
                  </a:cubicBezTo>
                  <a:cubicBezTo>
                    <a:pt x="1424" y="2225"/>
                    <a:pt x="1423" y="2225"/>
                    <a:pt x="1422" y="2226"/>
                  </a:cubicBezTo>
                  <a:cubicBezTo>
                    <a:pt x="1426" y="2239"/>
                    <a:pt x="1427" y="2236"/>
                    <a:pt x="1433" y="2243"/>
                  </a:cubicBezTo>
                  <a:cubicBezTo>
                    <a:pt x="1437" y="2248"/>
                    <a:pt x="1445" y="2261"/>
                    <a:pt x="1440" y="2267"/>
                  </a:cubicBezTo>
                  <a:cubicBezTo>
                    <a:pt x="1433" y="2274"/>
                    <a:pt x="1429" y="2265"/>
                    <a:pt x="1430" y="2284"/>
                  </a:cubicBezTo>
                  <a:cubicBezTo>
                    <a:pt x="1430" y="2293"/>
                    <a:pt x="1429" y="2307"/>
                    <a:pt x="1431" y="2317"/>
                  </a:cubicBezTo>
                  <a:cubicBezTo>
                    <a:pt x="1432" y="2321"/>
                    <a:pt x="1433" y="2323"/>
                    <a:pt x="1435" y="2323"/>
                  </a:cubicBezTo>
                  <a:cubicBezTo>
                    <a:pt x="1437" y="2323"/>
                    <a:pt x="1439" y="2319"/>
                    <a:pt x="1442" y="2319"/>
                  </a:cubicBezTo>
                  <a:cubicBezTo>
                    <a:pt x="1446" y="2320"/>
                    <a:pt x="1450" y="2329"/>
                    <a:pt x="1448" y="2335"/>
                  </a:cubicBezTo>
                  <a:cubicBezTo>
                    <a:pt x="1447" y="2339"/>
                    <a:pt x="1445" y="2357"/>
                    <a:pt x="1451" y="2357"/>
                  </a:cubicBezTo>
                  <a:cubicBezTo>
                    <a:pt x="1451" y="2357"/>
                    <a:pt x="1451" y="2357"/>
                    <a:pt x="1451" y="2357"/>
                  </a:cubicBezTo>
                  <a:lnTo>
                    <a:pt x="1451" y="2357"/>
                  </a:lnTo>
                  <a:cubicBezTo>
                    <a:pt x="1435" y="2359"/>
                    <a:pt x="1455" y="2400"/>
                    <a:pt x="1457" y="2409"/>
                  </a:cubicBezTo>
                  <a:cubicBezTo>
                    <a:pt x="1460" y="2420"/>
                    <a:pt x="1457" y="2418"/>
                    <a:pt x="1457" y="2427"/>
                  </a:cubicBezTo>
                  <a:cubicBezTo>
                    <a:pt x="1456" y="2436"/>
                    <a:pt x="1459" y="2448"/>
                    <a:pt x="1461" y="2457"/>
                  </a:cubicBezTo>
                  <a:cubicBezTo>
                    <a:pt x="1462" y="2465"/>
                    <a:pt x="1474" y="2516"/>
                    <a:pt x="1465" y="2518"/>
                  </a:cubicBezTo>
                  <a:cubicBezTo>
                    <a:pt x="1467" y="2529"/>
                    <a:pt x="1469" y="2533"/>
                    <a:pt x="1476" y="2533"/>
                  </a:cubicBezTo>
                  <a:cubicBezTo>
                    <a:pt x="1477" y="2533"/>
                    <a:pt x="1477" y="2533"/>
                    <a:pt x="1478" y="2533"/>
                  </a:cubicBezTo>
                  <a:cubicBezTo>
                    <a:pt x="1482" y="2533"/>
                    <a:pt x="1491" y="2541"/>
                    <a:pt x="1492" y="2548"/>
                  </a:cubicBezTo>
                  <a:lnTo>
                    <a:pt x="1492" y="2548"/>
                  </a:lnTo>
                  <a:cubicBezTo>
                    <a:pt x="1492" y="2548"/>
                    <a:pt x="1492" y="2548"/>
                    <a:pt x="1492" y="2548"/>
                  </a:cubicBezTo>
                  <a:cubicBezTo>
                    <a:pt x="1491" y="2548"/>
                    <a:pt x="1480" y="2555"/>
                    <a:pt x="1479" y="2558"/>
                  </a:cubicBezTo>
                  <a:cubicBezTo>
                    <a:pt x="1476" y="2566"/>
                    <a:pt x="1479" y="2578"/>
                    <a:pt x="1483" y="2587"/>
                  </a:cubicBezTo>
                  <a:cubicBezTo>
                    <a:pt x="1487" y="2594"/>
                    <a:pt x="1491" y="2603"/>
                    <a:pt x="1493" y="2612"/>
                  </a:cubicBezTo>
                  <a:cubicBezTo>
                    <a:pt x="1493" y="2613"/>
                    <a:pt x="1488" y="2620"/>
                    <a:pt x="1487" y="2622"/>
                  </a:cubicBezTo>
                  <a:cubicBezTo>
                    <a:pt x="1484" y="2637"/>
                    <a:pt x="1508" y="2634"/>
                    <a:pt x="1510" y="2646"/>
                  </a:cubicBezTo>
                  <a:cubicBezTo>
                    <a:pt x="1511" y="2655"/>
                    <a:pt x="1507" y="2656"/>
                    <a:pt x="1503" y="2656"/>
                  </a:cubicBezTo>
                  <a:cubicBezTo>
                    <a:pt x="1502" y="2656"/>
                    <a:pt x="1500" y="2655"/>
                    <a:pt x="1499" y="2655"/>
                  </a:cubicBezTo>
                  <a:cubicBezTo>
                    <a:pt x="1496" y="2655"/>
                    <a:pt x="1493" y="2656"/>
                    <a:pt x="1493" y="2661"/>
                  </a:cubicBezTo>
                  <a:cubicBezTo>
                    <a:pt x="1492" y="2682"/>
                    <a:pt x="1510" y="2701"/>
                    <a:pt x="1517" y="2717"/>
                  </a:cubicBezTo>
                  <a:cubicBezTo>
                    <a:pt x="1517" y="2720"/>
                    <a:pt x="1526" y="2748"/>
                    <a:pt x="1522" y="2748"/>
                  </a:cubicBezTo>
                  <a:cubicBezTo>
                    <a:pt x="1521" y="2748"/>
                    <a:pt x="1520" y="2747"/>
                    <a:pt x="1518" y="2745"/>
                  </a:cubicBezTo>
                  <a:cubicBezTo>
                    <a:pt x="1517" y="2734"/>
                    <a:pt x="1514" y="2729"/>
                    <a:pt x="1511" y="2729"/>
                  </a:cubicBezTo>
                  <a:cubicBezTo>
                    <a:pt x="1509" y="2729"/>
                    <a:pt x="1508" y="2732"/>
                    <a:pt x="1508" y="2741"/>
                  </a:cubicBezTo>
                  <a:cubicBezTo>
                    <a:pt x="1507" y="2748"/>
                    <a:pt x="1511" y="2766"/>
                    <a:pt x="1517" y="2766"/>
                  </a:cubicBezTo>
                  <a:cubicBezTo>
                    <a:pt x="1517" y="2766"/>
                    <a:pt x="1518" y="2766"/>
                    <a:pt x="1518" y="2765"/>
                  </a:cubicBezTo>
                  <a:cubicBezTo>
                    <a:pt x="1520" y="2765"/>
                    <a:pt x="1524" y="2757"/>
                    <a:pt x="1527" y="2757"/>
                  </a:cubicBezTo>
                  <a:cubicBezTo>
                    <a:pt x="1528" y="2757"/>
                    <a:pt x="1528" y="2757"/>
                    <a:pt x="1529" y="2758"/>
                  </a:cubicBezTo>
                  <a:cubicBezTo>
                    <a:pt x="1529" y="2759"/>
                    <a:pt x="1510" y="2794"/>
                    <a:pt x="1518" y="2798"/>
                  </a:cubicBezTo>
                  <a:cubicBezTo>
                    <a:pt x="1519" y="2798"/>
                    <a:pt x="1521" y="2798"/>
                    <a:pt x="1522" y="2798"/>
                  </a:cubicBezTo>
                  <a:cubicBezTo>
                    <a:pt x="1524" y="2798"/>
                    <a:pt x="1526" y="2798"/>
                    <a:pt x="1529" y="2798"/>
                  </a:cubicBezTo>
                  <a:cubicBezTo>
                    <a:pt x="1530" y="2798"/>
                    <a:pt x="1532" y="2798"/>
                    <a:pt x="1533" y="2799"/>
                  </a:cubicBezTo>
                  <a:cubicBezTo>
                    <a:pt x="1538" y="2800"/>
                    <a:pt x="1541" y="2808"/>
                    <a:pt x="1545" y="2813"/>
                  </a:cubicBezTo>
                  <a:cubicBezTo>
                    <a:pt x="1534" y="2814"/>
                    <a:pt x="1529" y="2813"/>
                    <a:pt x="1531" y="2834"/>
                  </a:cubicBezTo>
                  <a:cubicBezTo>
                    <a:pt x="1531" y="2838"/>
                    <a:pt x="1539" y="2860"/>
                    <a:pt x="1544" y="2860"/>
                  </a:cubicBezTo>
                  <a:cubicBezTo>
                    <a:pt x="1545" y="2860"/>
                    <a:pt x="1546" y="2859"/>
                    <a:pt x="1546" y="2858"/>
                  </a:cubicBezTo>
                  <a:lnTo>
                    <a:pt x="1549" y="2876"/>
                  </a:lnTo>
                  <a:cubicBezTo>
                    <a:pt x="1548" y="2876"/>
                    <a:pt x="1548" y="2876"/>
                    <a:pt x="1547" y="2876"/>
                  </a:cubicBezTo>
                  <a:cubicBezTo>
                    <a:pt x="1545" y="2876"/>
                    <a:pt x="1543" y="2875"/>
                    <a:pt x="1541" y="2875"/>
                  </a:cubicBezTo>
                  <a:cubicBezTo>
                    <a:pt x="1539" y="2875"/>
                    <a:pt x="1537" y="2875"/>
                    <a:pt x="1536" y="2877"/>
                  </a:cubicBezTo>
                  <a:cubicBezTo>
                    <a:pt x="1532" y="2883"/>
                    <a:pt x="1533" y="2895"/>
                    <a:pt x="1536" y="2903"/>
                  </a:cubicBezTo>
                  <a:cubicBezTo>
                    <a:pt x="1541" y="2920"/>
                    <a:pt x="1561" y="2923"/>
                    <a:pt x="1545" y="2939"/>
                  </a:cubicBezTo>
                  <a:cubicBezTo>
                    <a:pt x="1526" y="2941"/>
                    <a:pt x="1552" y="2952"/>
                    <a:pt x="1553" y="2966"/>
                  </a:cubicBezTo>
                  <a:cubicBezTo>
                    <a:pt x="1554" y="2975"/>
                    <a:pt x="1545" y="2990"/>
                    <a:pt x="1549" y="2996"/>
                  </a:cubicBezTo>
                  <a:cubicBezTo>
                    <a:pt x="1550" y="2998"/>
                    <a:pt x="1561" y="3008"/>
                    <a:pt x="1562" y="3008"/>
                  </a:cubicBezTo>
                  <a:cubicBezTo>
                    <a:pt x="1562" y="3008"/>
                    <a:pt x="1562" y="3008"/>
                    <a:pt x="1562" y="3008"/>
                  </a:cubicBezTo>
                  <a:lnTo>
                    <a:pt x="1562" y="3008"/>
                  </a:lnTo>
                  <a:cubicBezTo>
                    <a:pt x="1557" y="3015"/>
                    <a:pt x="1552" y="3007"/>
                    <a:pt x="1551" y="3022"/>
                  </a:cubicBezTo>
                  <a:cubicBezTo>
                    <a:pt x="1550" y="3028"/>
                    <a:pt x="1549" y="3042"/>
                    <a:pt x="1555" y="3045"/>
                  </a:cubicBezTo>
                  <a:cubicBezTo>
                    <a:pt x="1560" y="3048"/>
                    <a:pt x="1559" y="3061"/>
                    <a:pt x="1561" y="3069"/>
                  </a:cubicBezTo>
                  <a:cubicBezTo>
                    <a:pt x="1561" y="3075"/>
                    <a:pt x="1573" y="3076"/>
                    <a:pt x="1574" y="3089"/>
                  </a:cubicBezTo>
                  <a:lnTo>
                    <a:pt x="1579" y="3079"/>
                  </a:lnTo>
                  <a:cubicBezTo>
                    <a:pt x="1583" y="3084"/>
                    <a:pt x="1587" y="3088"/>
                    <a:pt x="1586" y="3096"/>
                  </a:cubicBezTo>
                  <a:cubicBezTo>
                    <a:pt x="1585" y="3097"/>
                    <a:pt x="1584" y="3097"/>
                    <a:pt x="1583" y="3097"/>
                  </a:cubicBezTo>
                  <a:cubicBezTo>
                    <a:pt x="1579" y="3097"/>
                    <a:pt x="1575" y="3095"/>
                    <a:pt x="1574" y="3089"/>
                  </a:cubicBezTo>
                  <a:lnTo>
                    <a:pt x="1563" y="3089"/>
                  </a:lnTo>
                  <a:cubicBezTo>
                    <a:pt x="1564" y="3096"/>
                    <a:pt x="1565" y="3107"/>
                    <a:pt x="1570" y="3107"/>
                  </a:cubicBezTo>
                  <a:cubicBezTo>
                    <a:pt x="1570" y="3107"/>
                    <a:pt x="1571" y="3107"/>
                    <a:pt x="1571" y="3107"/>
                  </a:cubicBezTo>
                  <a:cubicBezTo>
                    <a:pt x="1577" y="3115"/>
                    <a:pt x="1577" y="3116"/>
                    <a:pt x="1573" y="3124"/>
                  </a:cubicBezTo>
                  <a:cubicBezTo>
                    <a:pt x="1574" y="3131"/>
                    <a:pt x="1575" y="3133"/>
                    <a:pt x="1578" y="3133"/>
                  </a:cubicBezTo>
                  <a:cubicBezTo>
                    <a:pt x="1578" y="3133"/>
                    <a:pt x="1579" y="3133"/>
                    <a:pt x="1579" y="3133"/>
                  </a:cubicBezTo>
                  <a:cubicBezTo>
                    <a:pt x="1580" y="3133"/>
                    <a:pt x="1580" y="3133"/>
                    <a:pt x="1580" y="3133"/>
                  </a:cubicBezTo>
                  <a:cubicBezTo>
                    <a:pt x="1586" y="3133"/>
                    <a:pt x="1586" y="3144"/>
                    <a:pt x="1587" y="3151"/>
                  </a:cubicBezTo>
                  <a:lnTo>
                    <a:pt x="1568" y="3152"/>
                  </a:lnTo>
                  <a:lnTo>
                    <a:pt x="1568" y="3152"/>
                  </a:lnTo>
                  <a:cubicBezTo>
                    <a:pt x="1568" y="3152"/>
                    <a:pt x="1568" y="3152"/>
                    <a:pt x="1568" y="3152"/>
                  </a:cubicBezTo>
                  <a:cubicBezTo>
                    <a:pt x="1576" y="3152"/>
                    <a:pt x="1580" y="3179"/>
                    <a:pt x="1581" y="3188"/>
                  </a:cubicBezTo>
                  <a:cubicBezTo>
                    <a:pt x="1582" y="3201"/>
                    <a:pt x="1577" y="3201"/>
                    <a:pt x="1576" y="3210"/>
                  </a:cubicBezTo>
                  <a:cubicBezTo>
                    <a:pt x="1572" y="3249"/>
                    <a:pt x="1579" y="3290"/>
                    <a:pt x="1582" y="3330"/>
                  </a:cubicBezTo>
                  <a:cubicBezTo>
                    <a:pt x="1582" y="3330"/>
                    <a:pt x="1577" y="3332"/>
                    <a:pt x="1577" y="3339"/>
                  </a:cubicBezTo>
                  <a:lnTo>
                    <a:pt x="1579" y="3359"/>
                  </a:lnTo>
                  <a:cubicBezTo>
                    <a:pt x="1583" y="3380"/>
                    <a:pt x="1586" y="3401"/>
                    <a:pt x="1590" y="3422"/>
                  </a:cubicBezTo>
                  <a:cubicBezTo>
                    <a:pt x="1595" y="3450"/>
                    <a:pt x="1599" y="3480"/>
                    <a:pt x="1604" y="3508"/>
                  </a:cubicBezTo>
                  <a:cubicBezTo>
                    <a:pt x="1607" y="3518"/>
                    <a:pt x="1608" y="3530"/>
                    <a:pt x="1614" y="3536"/>
                  </a:cubicBezTo>
                  <a:cubicBezTo>
                    <a:pt x="1617" y="3540"/>
                    <a:pt x="1616" y="3550"/>
                    <a:pt x="1617" y="3556"/>
                  </a:cubicBezTo>
                  <a:cubicBezTo>
                    <a:pt x="1616" y="3552"/>
                    <a:pt x="1615" y="3549"/>
                    <a:pt x="1613" y="3549"/>
                  </a:cubicBezTo>
                  <a:cubicBezTo>
                    <a:pt x="1612" y="3549"/>
                    <a:pt x="1612" y="3550"/>
                    <a:pt x="1612" y="3553"/>
                  </a:cubicBezTo>
                  <a:cubicBezTo>
                    <a:pt x="1611" y="3570"/>
                    <a:pt x="1614" y="3587"/>
                    <a:pt x="1614" y="3604"/>
                  </a:cubicBezTo>
                  <a:cubicBezTo>
                    <a:pt x="1614" y="3611"/>
                    <a:pt x="1614" y="3630"/>
                    <a:pt x="1620" y="3634"/>
                  </a:cubicBezTo>
                  <a:cubicBezTo>
                    <a:pt x="1620" y="3635"/>
                    <a:pt x="1622" y="3635"/>
                    <a:pt x="1623" y="3635"/>
                  </a:cubicBezTo>
                  <a:cubicBezTo>
                    <a:pt x="1628" y="3635"/>
                    <a:pt x="1635" y="3632"/>
                    <a:pt x="1639" y="3632"/>
                  </a:cubicBezTo>
                  <a:lnTo>
                    <a:pt x="1639" y="3632"/>
                  </a:lnTo>
                  <a:cubicBezTo>
                    <a:pt x="1640" y="3645"/>
                    <a:pt x="1628" y="3648"/>
                    <a:pt x="1622" y="3650"/>
                  </a:cubicBezTo>
                  <a:cubicBezTo>
                    <a:pt x="1614" y="3651"/>
                    <a:pt x="1618" y="3665"/>
                    <a:pt x="1619" y="3679"/>
                  </a:cubicBezTo>
                  <a:cubicBezTo>
                    <a:pt x="1621" y="3695"/>
                    <a:pt x="1622" y="3715"/>
                    <a:pt x="1621" y="3732"/>
                  </a:cubicBezTo>
                  <a:cubicBezTo>
                    <a:pt x="1621" y="3735"/>
                    <a:pt x="1617" y="3740"/>
                    <a:pt x="1617" y="3741"/>
                  </a:cubicBezTo>
                  <a:cubicBezTo>
                    <a:pt x="1619" y="3750"/>
                    <a:pt x="1623" y="3755"/>
                    <a:pt x="1626" y="3762"/>
                  </a:cubicBezTo>
                  <a:cubicBezTo>
                    <a:pt x="1633" y="3777"/>
                    <a:pt x="1623" y="3798"/>
                    <a:pt x="1622" y="3813"/>
                  </a:cubicBezTo>
                  <a:cubicBezTo>
                    <a:pt x="1621" y="3830"/>
                    <a:pt x="1628" y="3833"/>
                    <a:pt x="1636" y="3841"/>
                  </a:cubicBezTo>
                  <a:cubicBezTo>
                    <a:pt x="1650" y="3856"/>
                    <a:pt x="1629" y="3852"/>
                    <a:pt x="1627" y="3853"/>
                  </a:cubicBezTo>
                  <a:cubicBezTo>
                    <a:pt x="1618" y="3857"/>
                    <a:pt x="1634" y="3875"/>
                    <a:pt x="1635" y="3877"/>
                  </a:cubicBezTo>
                  <a:cubicBezTo>
                    <a:pt x="1642" y="3891"/>
                    <a:pt x="1629" y="3895"/>
                    <a:pt x="1627" y="3906"/>
                  </a:cubicBezTo>
                  <a:cubicBezTo>
                    <a:pt x="1623" y="3918"/>
                    <a:pt x="1626" y="3934"/>
                    <a:pt x="1627" y="3946"/>
                  </a:cubicBezTo>
                  <a:cubicBezTo>
                    <a:pt x="1629" y="3954"/>
                    <a:pt x="1637" y="3998"/>
                    <a:pt x="1627" y="3998"/>
                  </a:cubicBezTo>
                  <a:cubicBezTo>
                    <a:pt x="1625" y="4008"/>
                    <a:pt x="1627" y="4020"/>
                    <a:pt x="1629" y="4030"/>
                  </a:cubicBezTo>
                  <a:cubicBezTo>
                    <a:pt x="1634" y="4066"/>
                    <a:pt x="1634" y="4104"/>
                    <a:pt x="1639" y="4141"/>
                  </a:cubicBezTo>
                  <a:cubicBezTo>
                    <a:pt x="1641" y="4153"/>
                    <a:pt x="1644" y="4168"/>
                    <a:pt x="1654" y="4169"/>
                  </a:cubicBezTo>
                  <a:cubicBezTo>
                    <a:pt x="1652" y="4169"/>
                    <a:pt x="1649" y="4168"/>
                    <a:pt x="1647" y="4168"/>
                  </a:cubicBezTo>
                  <a:cubicBezTo>
                    <a:pt x="1643" y="4168"/>
                    <a:pt x="1640" y="4169"/>
                    <a:pt x="1638" y="4174"/>
                  </a:cubicBezTo>
                  <a:cubicBezTo>
                    <a:pt x="1634" y="4180"/>
                    <a:pt x="1640" y="4184"/>
                    <a:pt x="1639" y="4191"/>
                  </a:cubicBezTo>
                  <a:cubicBezTo>
                    <a:pt x="1638" y="4195"/>
                    <a:pt x="1637" y="4199"/>
                    <a:pt x="1636" y="4204"/>
                  </a:cubicBezTo>
                  <a:cubicBezTo>
                    <a:pt x="1633" y="4222"/>
                    <a:pt x="1634" y="4238"/>
                    <a:pt x="1634" y="4258"/>
                  </a:cubicBezTo>
                  <a:cubicBezTo>
                    <a:pt x="1639" y="4266"/>
                    <a:pt x="1637" y="4300"/>
                    <a:pt x="1638" y="4300"/>
                  </a:cubicBezTo>
                  <a:cubicBezTo>
                    <a:pt x="1648" y="4307"/>
                    <a:pt x="1660" y="4302"/>
                    <a:pt x="1670" y="4311"/>
                  </a:cubicBezTo>
                  <a:cubicBezTo>
                    <a:pt x="1673" y="4313"/>
                    <a:pt x="1665" y="4329"/>
                    <a:pt x="1658" y="4329"/>
                  </a:cubicBezTo>
                  <a:cubicBezTo>
                    <a:pt x="1656" y="4329"/>
                    <a:pt x="1654" y="4328"/>
                    <a:pt x="1652" y="4325"/>
                  </a:cubicBezTo>
                  <a:cubicBezTo>
                    <a:pt x="1649" y="4320"/>
                    <a:pt x="1646" y="4318"/>
                    <a:pt x="1644" y="4318"/>
                  </a:cubicBezTo>
                  <a:cubicBezTo>
                    <a:pt x="1640" y="4318"/>
                    <a:pt x="1638" y="4326"/>
                    <a:pt x="1638" y="4338"/>
                  </a:cubicBezTo>
                  <a:cubicBezTo>
                    <a:pt x="1637" y="4345"/>
                    <a:pt x="1636" y="4358"/>
                    <a:pt x="1641" y="4363"/>
                  </a:cubicBezTo>
                  <a:cubicBezTo>
                    <a:pt x="1643" y="4368"/>
                    <a:pt x="1646" y="4366"/>
                    <a:pt x="1644" y="4375"/>
                  </a:cubicBezTo>
                  <a:cubicBezTo>
                    <a:pt x="1642" y="4381"/>
                    <a:pt x="1629" y="4409"/>
                    <a:pt x="1623" y="4409"/>
                  </a:cubicBezTo>
                  <a:cubicBezTo>
                    <a:pt x="1623" y="4409"/>
                    <a:pt x="1623" y="4409"/>
                    <a:pt x="1622" y="4409"/>
                  </a:cubicBezTo>
                  <a:lnTo>
                    <a:pt x="1622" y="4409"/>
                  </a:lnTo>
                  <a:cubicBezTo>
                    <a:pt x="1630" y="4415"/>
                    <a:pt x="1630" y="4420"/>
                    <a:pt x="1629" y="4436"/>
                  </a:cubicBezTo>
                  <a:cubicBezTo>
                    <a:pt x="1629" y="4449"/>
                    <a:pt x="1629" y="4461"/>
                    <a:pt x="1633" y="4474"/>
                  </a:cubicBezTo>
                  <a:cubicBezTo>
                    <a:pt x="1634" y="4477"/>
                    <a:pt x="1640" y="4489"/>
                    <a:pt x="1639" y="4491"/>
                  </a:cubicBezTo>
                  <a:cubicBezTo>
                    <a:pt x="1636" y="4494"/>
                    <a:pt x="1630" y="4499"/>
                    <a:pt x="1629" y="4503"/>
                  </a:cubicBezTo>
                  <a:cubicBezTo>
                    <a:pt x="1628" y="4514"/>
                    <a:pt x="1633" y="4520"/>
                    <a:pt x="1631" y="4527"/>
                  </a:cubicBezTo>
                  <a:cubicBezTo>
                    <a:pt x="1629" y="4537"/>
                    <a:pt x="1626" y="4545"/>
                    <a:pt x="1621" y="4554"/>
                  </a:cubicBezTo>
                  <a:cubicBezTo>
                    <a:pt x="1607" y="4559"/>
                    <a:pt x="1617" y="4569"/>
                    <a:pt x="1619" y="4574"/>
                  </a:cubicBezTo>
                  <a:cubicBezTo>
                    <a:pt x="1622" y="4579"/>
                    <a:pt x="1618" y="4585"/>
                    <a:pt x="1611" y="4590"/>
                  </a:cubicBezTo>
                  <a:cubicBezTo>
                    <a:pt x="1607" y="4585"/>
                    <a:pt x="1605" y="4581"/>
                    <a:pt x="1601" y="4581"/>
                  </a:cubicBezTo>
                  <a:cubicBezTo>
                    <a:pt x="1598" y="4581"/>
                    <a:pt x="1595" y="4583"/>
                    <a:pt x="1589" y="4586"/>
                  </a:cubicBezTo>
                  <a:cubicBezTo>
                    <a:pt x="1575" y="4593"/>
                    <a:pt x="1561" y="4597"/>
                    <a:pt x="1545" y="4597"/>
                  </a:cubicBezTo>
                  <a:lnTo>
                    <a:pt x="1493" y="4600"/>
                  </a:lnTo>
                  <a:cubicBezTo>
                    <a:pt x="1490" y="4601"/>
                    <a:pt x="1454" y="4602"/>
                    <a:pt x="1460" y="4606"/>
                  </a:cubicBezTo>
                  <a:cubicBezTo>
                    <a:pt x="1467" y="4612"/>
                    <a:pt x="1458" y="4614"/>
                    <a:pt x="1449" y="4614"/>
                  </a:cubicBezTo>
                  <a:cubicBezTo>
                    <a:pt x="1446" y="4614"/>
                    <a:pt x="1443" y="4614"/>
                    <a:pt x="1441" y="4613"/>
                  </a:cubicBezTo>
                  <a:cubicBezTo>
                    <a:pt x="1433" y="4612"/>
                    <a:pt x="1437" y="4607"/>
                    <a:pt x="1432" y="4605"/>
                  </a:cubicBezTo>
                  <a:cubicBezTo>
                    <a:pt x="1429" y="4604"/>
                    <a:pt x="1426" y="4604"/>
                    <a:pt x="1423" y="4604"/>
                  </a:cubicBezTo>
                  <a:cubicBezTo>
                    <a:pt x="1420" y="4604"/>
                    <a:pt x="1418" y="4604"/>
                    <a:pt x="1416" y="4604"/>
                  </a:cubicBezTo>
                  <a:cubicBezTo>
                    <a:pt x="1413" y="4604"/>
                    <a:pt x="1407" y="4604"/>
                    <a:pt x="1401" y="4604"/>
                  </a:cubicBezTo>
                  <a:cubicBezTo>
                    <a:pt x="1390" y="4604"/>
                    <a:pt x="1378" y="4605"/>
                    <a:pt x="1373" y="4609"/>
                  </a:cubicBezTo>
                  <a:cubicBezTo>
                    <a:pt x="1367" y="4614"/>
                    <a:pt x="1359" y="4610"/>
                    <a:pt x="1349" y="4613"/>
                  </a:cubicBezTo>
                  <a:cubicBezTo>
                    <a:pt x="1343" y="4615"/>
                    <a:pt x="1336" y="4624"/>
                    <a:pt x="1332" y="4624"/>
                  </a:cubicBezTo>
                  <a:cubicBezTo>
                    <a:pt x="1329" y="4624"/>
                    <a:pt x="1326" y="4618"/>
                    <a:pt x="1323" y="4617"/>
                  </a:cubicBezTo>
                  <a:cubicBezTo>
                    <a:pt x="1315" y="4614"/>
                    <a:pt x="1306" y="4613"/>
                    <a:pt x="1297" y="4613"/>
                  </a:cubicBezTo>
                  <a:cubicBezTo>
                    <a:pt x="1294" y="4613"/>
                    <a:pt x="1291" y="4613"/>
                    <a:pt x="1289" y="4613"/>
                  </a:cubicBezTo>
                  <a:cubicBezTo>
                    <a:pt x="1271" y="4615"/>
                    <a:pt x="1250" y="4616"/>
                    <a:pt x="1233" y="4619"/>
                  </a:cubicBezTo>
                  <a:cubicBezTo>
                    <a:pt x="1224" y="4620"/>
                    <a:pt x="1221" y="4624"/>
                    <a:pt x="1221" y="4630"/>
                  </a:cubicBezTo>
                  <a:cubicBezTo>
                    <a:pt x="1208" y="4638"/>
                    <a:pt x="1229" y="4648"/>
                    <a:pt x="1244" y="4648"/>
                  </a:cubicBezTo>
                  <a:cubicBezTo>
                    <a:pt x="1253" y="4648"/>
                    <a:pt x="1260" y="4645"/>
                    <a:pt x="1257" y="4635"/>
                  </a:cubicBezTo>
                  <a:lnTo>
                    <a:pt x="1257" y="4635"/>
                  </a:lnTo>
                  <a:cubicBezTo>
                    <a:pt x="1261" y="4641"/>
                    <a:pt x="1301" y="4638"/>
                    <a:pt x="1309" y="4645"/>
                  </a:cubicBezTo>
                  <a:cubicBezTo>
                    <a:pt x="1311" y="4647"/>
                    <a:pt x="1312" y="4648"/>
                    <a:pt x="1314" y="4648"/>
                  </a:cubicBezTo>
                  <a:cubicBezTo>
                    <a:pt x="1317" y="4648"/>
                    <a:pt x="1319" y="4645"/>
                    <a:pt x="1325" y="4644"/>
                  </a:cubicBezTo>
                  <a:cubicBezTo>
                    <a:pt x="1332" y="4641"/>
                    <a:pt x="1342" y="4642"/>
                    <a:pt x="1350" y="4640"/>
                  </a:cubicBezTo>
                  <a:cubicBezTo>
                    <a:pt x="1391" y="4633"/>
                    <a:pt x="1435" y="4631"/>
                    <a:pt x="1476" y="4631"/>
                  </a:cubicBezTo>
                  <a:cubicBezTo>
                    <a:pt x="1488" y="4631"/>
                    <a:pt x="1506" y="4633"/>
                    <a:pt x="1522" y="4633"/>
                  </a:cubicBezTo>
                  <a:cubicBezTo>
                    <a:pt x="1543" y="4633"/>
                    <a:pt x="1561" y="4630"/>
                    <a:pt x="1561" y="4616"/>
                  </a:cubicBezTo>
                  <a:cubicBezTo>
                    <a:pt x="1561" y="4614"/>
                    <a:pt x="1563" y="4600"/>
                    <a:pt x="1567" y="4600"/>
                  </a:cubicBezTo>
                  <a:cubicBezTo>
                    <a:pt x="1567" y="4600"/>
                    <a:pt x="1568" y="4600"/>
                    <a:pt x="1568" y="4601"/>
                  </a:cubicBezTo>
                  <a:cubicBezTo>
                    <a:pt x="1572" y="4605"/>
                    <a:pt x="1579" y="4609"/>
                    <a:pt x="1580" y="4614"/>
                  </a:cubicBezTo>
                  <a:cubicBezTo>
                    <a:pt x="1580" y="4616"/>
                    <a:pt x="1597" y="4639"/>
                    <a:pt x="1601" y="4639"/>
                  </a:cubicBezTo>
                  <a:cubicBezTo>
                    <a:pt x="1601" y="4639"/>
                    <a:pt x="1601" y="4639"/>
                    <a:pt x="1601" y="4639"/>
                  </a:cubicBezTo>
                  <a:cubicBezTo>
                    <a:pt x="1605" y="4637"/>
                    <a:pt x="1600" y="4636"/>
                    <a:pt x="1607" y="4631"/>
                  </a:cubicBezTo>
                  <a:cubicBezTo>
                    <a:pt x="1616" y="4624"/>
                    <a:pt x="1622" y="4619"/>
                    <a:pt x="1629" y="4614"/>
                  </a:cubicBezTo>
                  <a:cubicBezTo>
                    <a:pt x="1639" y="4606"/>
                    <a:pt x="1651" y="4591"/>
                    <a:pt x="1658" y="4591"/>
                  </a:cubicBezTo>
                  <a:cubicBezTo>
                    <a:pt x="1659" y="4591"/>
                    <a:pt x="1660" y="4592"/>
                    <a:pt x="1661" y="4592"/>
                  </a:cubicBezTo>
                  <a:cubicBezTo>
                    <a:pt x="1649" y="4584"/>
                    <a:pt x="1673" y="4564"/>
                    <a:pt x="1663" y="4554"/>
                  </a:cubicBezTo>
                  <a:cubicBezTo>
                    <a:pt x="1658" y="4548"/>
                    <a:pt x="1648" y="4537"/>
                    <a:pt x="1662" y="4524"/>
                  </a:cubicBezTo>
                  <a:cubicBezTo>
                    <a:pt x="1668" y="4518"/>
                    <a:pt x="1674" y="4521"/>
                    <a:pt x="1679" y="4511"/>
                  </a:cubicBezTo>
                  <a:cubicBezTo>
                    <a:pt x="1682" y="4505"/>
                    <a:pt x="1682" y="4496"/>
                    <a:pt x="1676" y="4493"/>
                  </a:cubicBezTo>
                  <a:cubicBezTo>
                    <a:pt x="1671" y="4490"/>
                    <a:pt x="1673" y="4487"/>
                    <a:pt x="1674" y="4477"/>
                  </a:cubicBezTo>
                  <a:cubicBezTo>
                    <a:pt x="1674" y="4473"/>
                    <a:pt x="1675" y="4473"/>
                    <a:pt x="1676" y="4473"/>
                  </a:cubicBezTo>
                  <a:cubicBezTo>
                    <a:pt x="1677" y="4473"/>
                    <a:pt x="1677" y="4473"/>
                    <a:pt x="1678" y="4473"/>
                  </a:cubicBezTo>
                  <a:cubicBezTo>
                    <a:pt x="1678" y="4473"/>
                    <a:pt x="1679" y="4473"/>
                    <a:pt x="1680" y="4472"/>
                  </a:cubicBezTo>
                  <a:cubicBezTo>
                    <a:pt x="1691" y="4465"/>
                    <a:pt x="1670" y="4435"/>
                    <a:pt x="1681" y="4420"/>
                  </a:cubicBezTo>
                  <a:cubicBezTo>
                    <a:pt x="1681" y="4409"/>
                    <a:pt x="1666" y="4393"/>
                    <a:pt x="1669" y="4390"/>
                  </a:cubicBezTo>
                  <a:cubicBezTo>
                    <a:pt x="1670" y="4388"/>
                    <a:pt x="1681" y="4383"/>
                    <a:pt x="1680" y="4380"/>
                  </a:cubicBezTo>
                  <a:cubicBezTo>
                    <a:pt x="1677" y="4373"/>
                    <a:pt x="1670" y="4376"/>
                    <a:pt x="1668" y="4369"/>
                  </a:cubicBezTo>
                  <a:cubicBezTo>
                    <a:pt x="1668" y="4369"/>
                    <a:pt x="1686" y="4358"/>
                    <a:pt x="1686" y="4358"/>
                  </a:cubicBezTo>
                  <a:cubicBezTo>
                    <a:pt x="1677" y="4350"/>
                    <a:pt x="1671" y="4339"/>
                    <a:pt x="1677" y="4321"/>
                  </a:cubicBezTo>
                  <a:cubicBezTo>
                    <a:pt x="1680" y="4313"/>
                    <a:pt x="1682" y="4303"/>
                    <a:pt x="1682" y="4293"/>
                  </a:cubicBezTo>
                  <a:cubicBezTo>
                    <a:pt x="1682" y="4291"/>
                    <a:pt x="1681" y="4285"/>
                    <a:pt x="1679" y="4285"/>
                  </a:cubicBezTo>
                  <a:cubicBezTo>
                    <a:pt x="1679" y="4285"/>
                    <a:pt x="1678" y="4286"/>
                    <a:pt x="1678" y="4289"/>
                  </a:cubicBezTo>
                  <a:lnTo>
                    <a:pt x="1679" y="4267"/>
                  </a:lnTo>
                  <a:cubicBezTo>
                    <a:pt x="1679" y="4261"/>
                    <a:pt x="1679" y="4260"/>
                    <a:pt x="1678" y="4260"/>
                  </a:cubicBezTo>
                  <a:cubicBezTo>
                    <a:pt x="1678" y="4260"/>
                    <a:pt x="1678" y="4260"/>
                    <a:pt x="1677" y="4260"/>
                  </a:cubicBezTo>
                  <a:cubicBezTo>
                    <a:pt x="1676" y="4260"/>
                    <a:pt x="1675" y="4259"/>
                    <a:pt x="1674" y="4257"/>
                  </a:cubicBezTo>
                  <a:cubicBezTo>
                    <a:pt x="1670" y="4252"/>
                    <a:pt x="1677" y="4228"/>
                    <a:pt x="1678" y="4221"/>
                  </a:cubicBezTo>
                  <a:cubicBezTo>
                    <a:pt x="1679" y="4212"/>
                    <a:pt x="1682" y="4195"/>
                    <a:pt x="1677" y="4187"/>
                  </a:cubicBezTo>
                  <a:cubicBezTo>
                    <a:pt x="1674" y="4181"/>
                    <a:pt x="1662" y="4185"/>
                    <a:pt x="1673" y="4169"/>
                  </a:cubicBezTo>
                  <a:cubicBezTo>
                    <a:pt x="1679" y="4164"/>
                    <a:pt x="1683" y="4148"/>
                    <a:pt x="1678" y="4148"/>
                  </a:cubicBezTo>
                  <a:cubicBezTo>
                    <a:pt x="1677" y="4148"/>
                    <a:pt x="1675" y="4149"/>
                    <a:pt x="1673" y="4150"/>
                  </a:cubicBezTo>
                  <a:cubicBezTo>
                    <a:pt x="1662" y="4150"/>
                    <a:pt x="1659" y="4138"/>
                    <a:pt x="1666" y="4125"/>
                  </a:cubicBezTo>
                  <a:cubicBezTo>
                    <a:pt x="1670" y="4116"/>
                    <a:pt x="1679" y="4117"/>
                    <a:pt x="1674" y="4100"/>
                  </a:cubicBezTo>
                  <a:cubicBezTo>
                    <a:pt x="1673" y="4097"/>
                    <a:pt x="1660" y="4074"/>
                    <a:pt x="1662" y="4073"/>
                  </a:cubicBezTo>
                  <a:cubicBezTo>
                    <a:pt x="1662" y="4073"/>
                    <a:pt x="1663" y="4073"/>
                    <a:pt x="1663" y="4073"/>
                  </a:cubicBezTo>
                  <a:cubicBezTo>
                    <a:pt x="1664" y="4073"/>
                    <a:pt x="1669" y="4083"/>
                    <a:pt x="1673" y="4083"/>
                  </a:cubicBezTo>
                  <a:cubicBezTo>
                    <a:pt x="1673" y="4083"/>
                    <a:pt x="1674" y="4083"/>
                    <a:pt x="1675" y="4081"/>
                  </a:cubicBezTo>
                  <a:cubicBezTo>
                    <a:pt x="1677" y="4074"/>
                    <a:pt x="1669" y="4057"/>
                    <a:pt x="1667" y="4052"/>
                  </a:cubicBezTo>
                  <a:cubicBezTo>
                    <a:pt x="1666" y="4041"/>
                    <a:pt x="1666" y="4029"/>
                    <a:pt x="1669" y="4020"/>
                  </a:cubicBezTo>
                  <a:cubicBezTo>
                    <a:pt x="1674" y="4011"/>
                    <a:pt x="1676" y="4005"/>
                    <a:pt x="1676" y="3994"/>
                  </a:cubicBezTo>
                  <a:cubicBezTo>
                    <a:pt x="1676" y="3982"/>
                    <a:pt x="1675" y="3970"/>
                    <a:pt x="1671" y="3958"/>
                  </a:cubicBezTo>
                  <a:cubicBezTo>
                    <a:pt x="1669" y="3947"/>
                    <a:pt x="1661" y="3942"/>
                    <a:pt x="1667" y="3934"/>
                  </a:cubicBezTo>
                  <a:cubicBezTo>
                    <a:pt x="1674" y="3925"/>
                    <a:pt x="1676" y="3910"/>
                    <a:pt x="1673" y="3897"/>
                  </a:cubicBezTo>
                  <a:cubicBezTo>
                    <a:pt x="1672" y="3891"/>
                    <a:pt x="1669" y="3890"/>
                    <a:pt x="1666" y="3890"/>
                  </a:cubicBezTo>
                  <a:cubicBezTo>
                    <a:pt x="1665" y="3890"/>
                    <a:pt x="1664" y="3890"/>
                    <a:pt x="1663" y="3890"/>
                  </a:cubicBezTo>
                  <a:lnTo>
                    <a:pt x="1663" y="3890"/>
                  </a:lnTo>
                  <a:cubicBezTo>
                    <a:pt x="1676" y="3885"/>
                    <a:pt x="1670" y="3852"/>
                    <a:pt x="1662" y="3842"/>
                  </a:cubicBezTo>
                  <a:cubicBezTo>
                    <a:pt x="1658" y="3836"/>
                    <a:pt x="1658" y="3824"/>
                    <a:pt x="1663" y="3819"/>
                  </a:cubicBezTo>
                  <a:cubicBezTo>
                    <a:pt x="1664" y="3819"/>
                    <a:pt x="1664" y="3819"/>
                    <a:pt x="1665" y="3819"/>
                  </a:cubicBezTo>
                  <a:cubicBezTo>
                    <a:pt x="1667" y="3819"/>
                    <a:pt x="1669" y="3823"/>
                    <a:pt x="1670" y="3823"/>
                  </a:cubicBezTo>
                  <a:cubicBezTo>
                    <a:pt x="1671" y="3823"/>
                    <a:pt x="1671" y="3822"/>
                    <a:pt x="1672" y="3821"/>
                  </a:cubicBezTo>
                  <a:cubicBezTo>
                    <a:pt x="1676" y="3816"/>
                    <a:pt x="1669" y="3809"/>
                    <a:pt x="1669" y="3805"/>
                  </a:cubicBezTo>
                  <a:cubicBezTo>
                    <a:pt x="1664" y="3796"/>
                    <a:pt x="1664" y="3782"/>
                    <a:pt x="1669" y="3774"/>
                  </a:cubicBezTo>
                  <a:cubicBezTo>
                    <a:pt x="1679" y="3773"/>
                    <a:pt x="1664" y="3757"/>
                    <a:pt x="1663" y="3751"/>
                  </a:cubicBezTo>
                  <a:cubicBezTo>
                    <a:pt x="1661" y="3736"/>
                    <a:pt x="1664" y="3719"/>
                    <a:pt x="1658" y="3707"/>
                  </a:cubicBezTo>
                  <a:cubicBezTo>
                    <a:pt x="1653" y="3695"/>
                    <a:pt x="1653" y="3679"/>
                    <a:pt x="1653" y="3667"/>
                  </a:cubicBezTo>
                  <a:cubicBezTo>
                    <a:pt x="1654" y="3652"/>
                    <a:pt x="1657" y="3627"/>
                    <a:pt x="1650" y="3615"/>
                  </a:cubicBezTo>
                  <a:cubicBezTo>
                    <a:pt x="1647" y="3610"/>
                    <a:pt x="1655" y="3602"/>
                    <a:pt x="1656" y="3597"/>
                  </a:cubicBezTo>
                  <a:cubicBezTo>
                    <a:pt x="1659" y="3589"/>
                    <a:pt x="1653" y="3585"/>
                    <a:pt x="1652" y="3576"/>
                  </a:cubicBezTo>
                  <a:cubicBezTo>
                    <a:pt x="1651" y="3564"/>
                    <a:pt x="1651" y="3553"/>
                    <a:pt x="1649" y="3543"/>
                  </a:cubicBezTo>
                  <a:cubicBezTo>
                    <a:pt x="1647" y="3530"/>
                    <a:pt x="1641" y="3535"/>
                    <a:pt x="1645" y="3521"/>
                  </a:cubicBezTo>
                  <a:cubicBezTo>
                    <a:pt x="1649" y="3508"/>
                    <a:pt x="1655" y="3479"/>
                    <a:pt x="1639" y="3479"/>
                  </a:cubicBezTo>
                  <a:cubicBezTo>
                    <a:pt x="1638" y="3479"/>
                    <a:pt x="1638" y="3479"/>
                    <a:pt x="1638" y="3479"/>
                  </a:cubicBezTo>
                  <a:cubicBezTo>
                    <a:pt x="1656" y="3478"/>
                    <a:pt x="1644" y="3406"/>
                    <a:pt x="1635" y="3392"/>
                  </a:cubicBezTo>
                  <a:cubicBezTo>
                    <a:pt x="1628" y="3381"/>
                    <a:pt x="1655" y="3363"/>
                    <a:pt x="1637" y="3350"/>
                  </a:cubicBezTo>
                  <a:cubicBezTo>
                    <a:pt x="1629" y="3344"/>
                    <a:pt x="1620" y="3341"/>
                    <a:pt x="1627" y="3327"/>
                  </a:cubicBezTo>
                  <a:cubicBezTo>
                    <a:pt x="1627" y="3323"/>
                    <a:pt x="1623" y="3297"/>
                    <a:pt x="1622" y="3297"/>
                  </a:cubicBezTo>
                  <a:cubicBezTo>
                    <a:pt x="1622" y="3297"/>
                    <a:pt x="1622" y="3297"/>
                    <a:pt x="1622" y="3297"/>
                  </a:cubicBezTo>
                  <a:cubicBezTo>
                    <a:pt x="1622" y="3297"/>
                    <a:pt x="1622" y="3297"/>
                    <a:pt x="1622" y="3297"/>
                  </a:cubicBezTo>
                  <a:cubicBezTo>
                    <a:pt x="1623" y="3297"/>
                    <a:pt x="1625" y="3300"/>
                    <a:pt x="1627" y="3300"/>
                  </a:cubicBezTo>
                  <a:cubicBezTo>
                    <a:pt x="1628" y="3300"/>
                    <a:pt x="1629" y="3299"/>
                    <a:pt x="1629" y="3297"/>
                  </a:cubicBezTo>
                  <a:cubicBezTo>
                    <a:pt x="1630" y="3292"/>
                    <a:pt x="1628" y="3283"/>
                    <a:pt x="1628" y="3277"/>
                  </a:cubicBezTo>
                  <a:cubicBezTo>
                    <a:pt x="1627" y="3261"/>
                    <a:pt x="1632" y="3242"/>
                    <a:pt x="1629" y="3227"/>
                  </a:cubicBezTo>
                  <a:lnTo>
                    <a:pt x="1629" y="3227"/>
                  </a:lnTo>
                  <a:cubicBezTo>
                    <a:pt x="1627" y="3237"/>
                    <a:pt x="1619" y="3244"/>
                    <a:pt x="1612" y="3244"/>
                  </a:cubicBezTo>
                  <a:cubicBezTo>
                    <a:pt x="1609" y="3244"/>
                    <a:pt x="1605" y="3242"/>
                    <a:pt x="1602" y="3239"/>
                  </a:cubicBezTo>
                  <a:cubicBezTo>
                    <a:pt x="1601" y="3232"/>
                    <a:pt x="1604" y="3230"/>
                    <a:pt x="1607" y="3230"/>
                  </a:cubicBezTo>
                  <a:cubicBezTo>
                    <a:pt x="1610" y="3230"/>
                    <a:pt x="1615" y="3232"/>
                    <a:pt x="1617" y="3233"/>
                  </a:cubicBezTo>
                  <a:cubicBezTo>
                    <a:pt x="1617" y="3233"/>
                    <a:pt x="1617" y="3233"/>
                    <a:pt x="1617" y="3233"/>
                  </a:cubicBezTo>
                  <a:cubicBezTo>
                    <a:pt x="1623" y="3233"/>
                    <a:pt x="1616" y="3212"/>
                    <a:pt x="1616" y="3206"/>
                  </a:cubicBezTo>
                  <a:cubicBezTo>
                    <a:pt x="1617" y="3200"/>
                    <a:pt x="1626" y="3187"/>
                    <a:pt x="1623" y="3185"/>
                  </a:cubicBezTo>
                  <a:cubicBezTo>
                    <a:pt x="1619" y="3181"/>
                    <a:pt x="1614" y="3179"/>
                    <a:pt x="1614" y="3170"/>
                  </a:cubicBezTo>
                  <a:cubicBezTo>
                    <a:pt x="1615" y="3155"/>
                    <a:pt x="1621" y="3145"/>
                    <a:pt x="1619" y="3130"/>
                  </a:cubicBezTo>
                  <a:lnTo>
                    <a:pt x="1619" y="3130"/>
                  </a:lnTo>
                  <a:cubicBezTo>
                    <a:pt x="1618" y="3130"/>
                    <a:pt x="1618" y="3131"/>
                    <a:pt x="1618" y="3131"/>
                  </a:cubicBezTo>
                  <a:cubicBezTo>
                    <a:pt x="1613" y="3131"/>
                    <a:pt x="1607" y="3072"/>
                    <a:pt x="1605" y="3066"/>
                  </a:cubicBezTo>
                  <a:cubicBezTo>
                    <a:pt x="1604" y="3065"/>
                    <a:pt x="1604" y="3065"/>
                    <a:pt x="1603" y="3065"/>
                  </a:cubicBezTo>
                  <a:cubicBezTo>
                    <a:pt x="1601" y="3065"/>
                    <a:pt x="1598" y="3068"/>
                    <a:pt x="1594" y="3068"/>
                  </a:cubicBezTo>
                  <a:cubicBezTo>
                    <a:pt x="1593" y="3068"/>
                    <a:pt x="1591" y="3067"/>
                    <a:pt x="1590" y="3065"/>
                  </a:cubicBezTo>
                  <a:cubicBezTo>
                    <a:pt x="1583" y="3055"/>
                    <a:pt x="1599" y="3050"/>
                    <a:pt x="1602" y="3050"/>
                  </a:cubicBezTo>
                  <a:cubicBezTo>
                    <a:pt x="1599" y="3050"/>
                    <a:pt x="1591" y="3046"/>
                    <a:pt x="1593" y="3038"/>
                  </a:cubicBezTo>
                  <a:cubicBezTo>
                    <a:pt x="1596" y="3031"/>
                    <a:pt x="1603" y="3034"/>
                    <a:pt x="1605" y="3027"/>
                  </a:cubicBezTo>
                  <a:cubicBezTo>
                    <a:pt x="1606" y="3023"/>
                    <a:pt x="1589" y="3019"/>
                    <a:pt x="1589" y="3006"/>
                  </a:cubicBezTo>
                  <a:cubicBezTo>
                    <a:pt x="1589" y="3003"/>
                    <a:pt x="1600" y="2984"/>
                    <a:pt x="1595" y="2984"/>
                  </a:cubicBezTo>
                  <a:lnTo>
                    <a:pt x="1595" y="2984"/>
                  </a:lnTo>
                  <a:cubicBezTo>
                    <a:pt x="1595" y="2984"/>
                    <a:pt x="1595" y="2984"/>
                    <a:pt x="1595" y="2984"/>
                  </a:cubicBezTo>
                  <a:cubicBezTo>
                    <a:pt x="1593" y="2984"/>
                    <a:pt x="1591" y="2988"/>
                    <a:pt x="1589" y="2988"/>
                  </a:cubicBezTo>
                  <a:cubicBezTo>
                    <a:pt x="1588" y="2988"/>
                    <a:pt x="1587" y="2987"/>
                    <a:pt x="1586" y="2984"/>
                  </a:cubicBezTo>
                  <a:cubicBezTo>
                    <a:pt x="1584" y="2981"/>
                    <a:pt x="1584" y="2977"/>
                    <a:pt x="1585" y="2974"/>
                  </a:cubicBezTo>
                  <a:cubicBezTo>
                    <a:pt x="1587" y="2966"/>
                    <a:pt x="1600" y="2975"/>
                    <a:pt x="1599" y="2964"/>
                  </a:cubicBezTo>
                  <a:cubicBezTo>
                    <a:pt x="1599" y="2956"/>
                    <a:pt x="1598" y="2946"/>
                    <a:pt x="1596" y="2939"/>
                  </a:cubicBezTo>
                  <a:cubicBezTo>
                    <a:pt x="1594" y="2936"/>
                    <a:pt x="1590" y="2933"/>
                    <a:pt x="1590" y="2933"/>
                  </a:cubicBezTo>
                  <a:cubicBezTo>
                    <a:pt x="1588" y="2919"/>
                    <a:pt x="1587" y="2904"/>
                    <a:pt x="1585" y="2891"/>
                  </a:cubicBezTo>
                  <a:cubicBezTo>
                    <a:pt x="1582" y="2883"/>
                    <a:pt x="1580" y="2878"/>
                    <a:pt x="1578" y="2878"/>
                  </a:cubicBezTo>
                  <a:cubicBezTo>
                    <a:pt x="1576" y="2878"/>
                    <a:pt x="1574" y="2882"/>
                    <a:pt x="1573" y="2890"/>
                  </a:cubicBezTo>
                  <a:cubicBezTo>
                    <a:pt x="1572" y="2878"/>
                    <a:pt x="1569" y="2865"/>
                    <a:pt x="1574" y="2855"/>
                  </a:cubicBezTo>
                  <a:cubicBezTo>
                    <a:pt x="1578" y="2846"/>
                    <a:pt x="1584" y="2832"/>
                    <a:pt x="1577" y="2821"/>
                  </a:cubicBezTo>
                  <a:cubicBezTo>
                    <a:pt x="1572" y="2814"/>
                    <a:pt x="1569" y="2814"/>
                    <a:pt x="1566" y="2801"/>
                  </a:cubicBezTo>
                  <a:cubicBezTo>
                    <a:pt x="1565" y="2797"/>
                    <a:pt x="1565" y="2787"/>
                    <a:pt x="1564" y="2783"/>
                  </a:cubicBezTo>
                  <a:cubicBezTo>
                    <a:pt x="1563" y="2783"/>
                    <a:pt x="1562" y="2784"/>
                    <a:pt x="1561" y="2784"/>
                  </a:cubicBezTo>
                  <a:cubicBezTo>
                    <a:pt x="1560" y="2784"/>
                    <a:pt x="1559" y="2783"/>
                    <a:pt x="1559" y="2782"/>
                  </a:cubicBezTo>
                  <a:cubicBezTo>
                    <a:pt x="1553" y="2772"/>
                    <a:pt x="1554" y="2754"/>
                    <a:pt x="1551" y="2742"/>
                  </a:cubicBezTo>
                  <a:cubicBezTo>
                    <a:pt x="1546" y="2731"/>
                    <a:pt x="1539" y="2721"/>
                    <a:pt x="1545" y="2712"/>
                  </a:cubicBezTo>
                  <a:cubicBezTo>
                    <a:pt x="1549" y="2706"/>
                    <a:pt x="1545" y="2680"/>
                    <a:pt x="1539" y="2676"/>
                  </a:cubicBezTo>
                  <a:cubicBezTo>
                    <a:pt x="1539" y="2675"/>
                    <a:pt x="1538" y="2675"/>
                    <a:pt x="1538" y="2675"/>
                  </a:cubicBezTo>
                  <a:cubicBezTo>
                    <a:pt x="1534" y="2675"/>
                    <a:pt x="1533" y="2691"/>
                    <a:pt x="1533" y="2694"/>
                  </a:cubicBezTo>
                  <a:cubicBezTo>
                    <a:pt x="1532" y="2685"/>
                    <a:pt x="1531" y="2676"/>
                    <a:pt x="1532" y="2668"/>
                  </a:cubicBezTo>
                  <a:cubicBezTo>
                    <a:pt x="1534" y="2660"/>
                    <a:pt x="1538" y="2655"/>
                    <a:pt x="1538" y="2647"/>
                  </a:cubicBezTo>
                  <a:cubicBezTo>
                    <a:pt x="1538" y="2632"/>
                    <a:pt x="1529" y="2628"/>
                    <a:pt x="1531" y="2614"/>
                  </a:cubicBezTo>
                  <a:cubicBezTo>
                    <a:pt x="1532" y="2608"/>
                    <a:pt x="1545" y="2590"/>
                    <a:pt x="1533" y="2589"/>
                  </a:cubicBezTo>
                  <a:cubicBezTo>
                    <a:pt x="1526" y="2588"/>
                    <a:pt x="1515" y="2587"/>
                    <a:pt x="1520" y="2571"/>
                  </a:cubicBezTo>
                  <a:cubicBezTo>
                    <a:pt x="1523" y="2561"/>
                    <a:pt x="1526" y="2560"/>
                    <a:pt x="1527" y="2548"/>
                  </a:cubicBezTo>
                  <a:cubicBezTo>
                    <a:pt x="1527" y="2545"/>
                    <a:pt x="1524" y="2514"/>
                    <a:pt x="1520" y="2514"/>
                  </a:cubicBezTo>
                  <a:cubicBezTo>
                    <a:pt x="1518" y="2514"/>
                    <a:pt x="1513" y="2518"/>
                    <a:pt x="1509" y="2518"/>
                  </a:cubicBezTo>
                  <a:cubicBezTo>
                    <a:pt x="1507" y="2518"/>
                    <a:pt x="1505" y="2516"/>
                    <a:pt x="1504" y="2510"/>
                  </a:cubicBezTo>
                  <a:cubicBezTo>
                    <a:pt x="1504" y="2497"/>
                    <a:pt x="1513" y="2504"/>
                    <a:pt x="1517" y="2499"/>
                  </a:cubicBezTo>
                  <a:lnTo>
                    <a:pt x="1517" y="2499"/>
                  </a:lnTo>
                  <a:cubicBezTo>
                    <a:pt x="1517" y="2499"/>
                    <a:pt x="1517" y="2499"/>
                    <a:pt x="1516" y="2499"/>
                  </a:cubicBezTo>
                  <a:cubicBezTo>
                    <a:pt x="1515" y="2499"/>
                    <a:pt x="1503" y="2490"/>
                    <a:pt x="1503" y="2488"/>
                  </a:cubicBezTo>
                  <a:cubicBezTo>
                    <a:pt x="1497" y="2480"/>
                    <a:pt x="1499" y="2477"/>
                    <a:pt x="1503" y="2473"/>
                  </a:cubicBezTo>
                  <a:cubicBezTo>
                    <a:pt x="1507" y="2466"/>
                    <a:pt x="1507" y="2436"/>
                    <a:pt x="1503" y="2427"/>
                  </a:cubicBezTo>
                  <a:cubicBezTo>
                    <a:pt x="1501" y="2423"/>
                    <a:pt x="1499" y="2422"/>
                    <a:pt x="1496" y="2422"/>
                  </a:cubicBezTo>
                  <a:cubicBezTo>
                    <a:pt x="1491" y="2422"/>
                    <a:pt x="1484" y="2427"/>
                    <a:pt x="1481" y="2427"/>
                  </a:cubicBezTo>
                  <a:cubicBezTo>
                    <a:pt x="1481" y="2427"/>
                    <a:pt x="1480" y="2427"/>
                    <a:pt x="1480" y="2426"/>
                  </a:cubicBezTo>
                  <a:cubicBezTo>
                    <a:pt x="1478" y="2417"/>
                    <a:pt x="1483" y="2415"/>
                    <a:pt x="1485" y="2410"/>
                  </a:cubicBezTo>
                  <a:cubicBezTo>
                    <a:pt x="1488" y="2403"/>
                    <a:pt x="1489" y="2394"/>
                    <a:pt x="1488" y="2386"/>
                  </a:cubicBezTo>
                  <a:cubicBezTo>
                    <a:pt x="1487" y="2373"/>
                    <a:pt x="1495" y="2349"/>
                    <a:pt x="1490" y="2340"/>
                  </a:cubicBezTo>
                  <a:cubicBezTo>
                    <a:pt x="1489" y="2337"/>
                    <a:pt x="1477" y="2331"/>
                    <a:pt x="1480" y="2325"/>
                  </a:cubicBezTo>
                  <a:cubicBezTo>
                    <a:pt x="1483" y="2321"/>
                    <a:pt x="1486" y="2321"/>
                    <a:pt x="1484" y="2312"/>
                  </a:cubicBezTo>
                  <a:cubicBezTo>
                    <a:pt x="1482" y="2294"/>
                    <a:pt x="1463" y="2290"/>
                    <a:pt x="1459" y="2271"/>
                  </a:cubicBezTo>
                  <a:cubicBezTo>
                    <a:pt x="1454" y="2253"/>
                    <a:pt x="1470" y="2242"/>
                    <a:pt x="1468" y="2228"/>
                  </a:cubicBezTo>
                  <a:cubicBezTo>
                    <a:pt x="1468" y="2227"/>
                    <a:pt x="1467" y="2226"/>
                    <a:pt x="1466" y="2226"/>
                  </a:cubicBezTo>
                  <a:cubicBezTo>
                    <a:pt x="1464" y="2226"/>
                    <a:pt x="1460" y="2232"/>
                    <a:pt x="1460" y="2233"/>
                  </a:cubicBezTo>
                  <a:cubicBezTo>
                    <a:pt x="1458" y="2222"/>
                    <a:pt x="1467" y="2219"/>
                    <a:pt x="1463" y="2209"/>
                  </a:cubicBezTo>
                  <a:cubicBezTo>
                    <a:pt x="1460" y="2196"/>
                    <a:pt x="1455" y="2187"/>
                    <a:pt x="1453" y="2174"/>
                  </a:cubicBezTo>
                  <a:lnTo>
                    <a:pt x="1453" y="2174"/>
                  </a:lnTo>
                  <a:cubicBezTo>
                    <a:pt x="1453" y="2175"/>
                    <a:pt x="1453" y="2176"/>
                    <a:pt x="1453" y="2176"/>
                  </a:cubicBezTo>
                  <a:cubicBezTo>
                    <a:pt x="1453" y="2176"/>
                    <a:pt x="1450" y="2165"/>
                    <a:pt x="1447" y="2161"/>
                  </a:cubicBezTo>
                  <a:cubicBezTo>
                    <a:pt x="1442" y="2155"/>
                    <a:pt x="1442" y="2150"/>
                    <a:pt x="1442" y="2144"/>
                  </a:cubicBezTo>
                  <a:cubicBezTo>
                    <a:pt x="1442" y="2130"/>
                    <a:pt x="1438" y="2112"/>
                    <a:pt x="1433" y="2100"/>
                  </a:cubicBezTo>
                  <a:cubicBezTo>
                    <a:pt x="1430" y="2096"/>
                    <a:pt x="1415" y="2082"/>
                    <a:pt x="1421" y="2080"/>
                  </a:cubicBezTo>
                  <a:cubicBezTo>
                    <a:pt x="1430" y="2077"/>
                    <a:pt x="1441" y="2075"/>
                    <a:pt x="1427" y="2057"/>
                  </a:cubicBezTo>
                  <a:cubicBezTo>
                    <a:pt x="1423" y="2053"/>
                    <a:pt x="1417" y="2048"/>
                    <a:pt x="1413" y="2043"/>
                  </a:cubicBezTo>
                  <a:lnTo>
                    <a:pt x="1413" y="2043"/>
                  </a:lnTo>
                  <a:cubicBezTo>
                    <a:pt x="1414" y="2044"/>
                    <a:pt x="1416" y="2044"/>
                    <a:pt x="1417" y="2044"/>
                  </a:cubicBezTo>
                  <a:cubicBezTo>
                    <a:pt x="1418" y="2044"/>
                    <a:pt x="1419" y="2044"/>
                    <a:pt x="1420" y="2043"/>
                  </a:cubicBezTo>
                  <a:cubicBezTo>
                    <a:pt x="1419" y="2038"/>
                    <a:pt x="1416" y="2027"/>
                    <a:pt x="1412" y="2027"/>
                  </a:cubicBezTo>
                  <a:cubicBezTo>
                    <a:pt x="1411" y="2027"/>
                    <a:pt x="1411" y="2027"/>
                    <a:pt x="1411" y="2027"/>
                  </a:cubicBezTo>
                  <a:cubicBezTo>
                    <a:pt x="1410" y="2028"/>
                    <a:pt x="1408" y="2034"/>
                    <a:pt x="1407" y="2036"/>
                  </a:cubicBezTo>
                  <a:lnTo>
                    <a:pt x="1407" y="2036"/>
                  </a:lnTo>
                  <a:cubicBezTo>
                    <a:pt x="1404" y="2031"/>
                    <a:pt x="1402" y="2025"/>
                    <a:pt x="1404" y="2017"/>
                  </a:cubicBezTo>
                  <a:cubicBezTo>
                    <a:pt x="1407" y="2007"/>
                    <a:pt x="1413" y="1998"/>
                    <a:pt x="1412" y="1986"/>
                  </a:cubicBezTo>
                  <a:cubicBezTo>
                    <a:pt x="1411" y="1974"/>
                    <a:pt x="1405" y="1974"/>
                    <a:pt x="1403" y="1965"/>
                  </a:cubicBezTo>
                  <a:cubicBezTo>
                    <a:pt x="1401" y="1957"/>
                    <a:pt x="1407" y="1948"/>
                    <a:pt x="1406" y="1939"/>
                  </a:cubicBezTo>
                  <a:cubicBezTo>
                    <a:pt x="1405" y="1937"/>
                    <a:pt x="1399" y="1936"/>
                    <a:pt x="1398" y="1934"/>
                  </a:cubicBezTo>
                  <a:cubicBezTo>
                    <a:pt x="1386" y="1921"/>
                    <a:pt x="1402" y="1906"/>
                    <a:pt x="1400" y="1895"/>
                  </a:cubicBezTo>
                  <a:lnTo>
                    <a:pt x="1400" y="1895"/>
                  </a:lnTo>
                  <a:cubicBezTo>
                    <a:pt x="1400" y="1898"/>
                    <a:pt x="1395" y="1901"/>
                    <a:pt x="1390" y="1901"/>
                  </a:cubicBezTo>
                  <a:cubicBezTo>
                    <a:pt x="1384" y="1901"/>
                    <a:pt x="1379" y="1898"/>
                    <a:pt x="1382" y="1885"/>
                  </a:cubicBezTo>
                  <a:cubicBezTo>
                    <a:pt x="1385" y="1872"/>
                    <a:pt x="1387" y="1876"/>
                    <a:pt x="1382" y="1859"/>
                  </a:cubicBezTo>
                  <a:cubicBezTo>
                    <a:pt x="1382" y="1850"/>
                    <a:pt x="1383" y="1850"/>
                    <a:pt x="1389" y="1848"/>
                  </a:cubicBezTo>
                  <a:lnTo>
                    <a:pt x="1389" y="1848"/>
                  </a:lnTo>
                  <a:cubicBezTo>
                    <a:pt x="1389" y="1848"/>
                    <a:pt x="1388" y="1848"/>
                    <a:pt x="1388" y="1848"/>
                  </a:cubicBezTo>
                  <a:cubicBezTo>
                    <a:pt x="1375" y="1848"/>
                    <a:pt x="1375" y="1808"/>
                    <a:pt x="1364" y="1808"/>
                  </a:cubicBezTo>
                  <a:cubicBezTo>
                    <a:pt x="1363" y="1808"/>
                    <a:pt x="1363" y="1808"/>
                    <a:pt x="1362" y="1809"/>
                  </a:cubicBezTo>
                  <a:cubicBezTo>
                    <a:pt x="1370" y="1806"/>
                    <a:pt x="1361" y="1776"/>
                    <a:pt x="1359" y="1768"/>
                  </a:cubicBezTo>
                  <a:cubicBezTo>
                    <a:pt x="1356" y="1761"/>
                    <a:pt x="1353" y="1753"/>
                    <a:pt x="1350" y="1747"/>
                  </a:cubicBezTo>
                  <a:cubicBezTo>
                    <a:pt x="1350" y="1747"/>
                    <a:pt x="1338" y="1742"/>
                    <a:pt x="1339" y="1740"/>
                  </a:cubicBezTo>
                  <a:cubicBezTo>
                    <a:pt x="1342" y="1735"/>
                    <a:pt x="1353" y="1736"/>
                    <a:pt x="1358" y="1735"/>
                  </a:cubicBezTo>
                  <a:cubicBezTo>
                    <a:pt x="1352" y="1730"/>
                    <a:pt x="1348" y="1722"/>
                    <a:pt x="1341" y="1721"/>
                  </a:cubicBezTo>
                  <a:cubicBezTo>
                    <a:pt x="1340" y="1721"/>
                    <a:pt x="1340" y="1721"/>
                    <a:pt x="1339" y="1721"/>
                  </a:cubicBezTo>
                  <a:cubicBezTo>
                    <a:pt x="1332" y="1721"/>
                    <a:pt x="1325" y="1721"/>
                    <a:pt x="1321" y="1707"/>
                  </a:cubicBezTo>
                  <a:cubicBezTo>
                    <a:pt x="1325" y="1706"/>
                    <a:pt x="1339" y="1708"/>
                    <a:pt x="1340" y="1704"/>
                  </a:cubicBezTo>
                  <a:cubicBezTo>
                    <a:pt x="1341" y="1696"/>
                    <a:pt x="1331" y="1689"/>
                    <a:pt x="1327" y="1687"/>
                  </a:cubicBezTo>
                  <a:cubicBezTo>
                    <a:pt x="1325" y="1681"/>
                    <a:pt x="1324" y="1674"/>
                    <a:pt x="1325" y="1667"/>
                  </a:cubicBezTo>
                  <a:cubicBezTo>
                    <a:pt x="1325" y="1663"/>
                    <a:pt x="1329" y="1656"/>
                    <a:pt x="1327" y="1651"/>
                  </a:cubicBezTo>
                  <a:cubicBezTo>
                    <a:pt x="1325" y="1641"/>
                    <a:pt x="1311" y="1644"/>
                    <a:pt x="1311" y="1637"/>
                  </a:cubicBezTo>
                  <a:cubicBezTo>
                    <a:pt x="1311" y="1636"/>
                    <a:pt x="1315" y="1630"/>
                    <a:pt x="1315" y="1627"/>
                  </a:cubicBezTo>
                  <a:cubicBezTo>
                    <a:pt x="1315" y="1623"/>
                    <a:pt x="1314" y="1617"/>
                    <a:pt x="1312" y="1612"/>
                  </a:cubicBezTo>
                  <a:cubicBezTo>
                    <a:pt x="1310" y="1600"/>
                    <a:pt x="1304" y="1592"/>
                    <a:pt x="1299" y="1580"/>
                  </a:cubicBezTo>
                  <a:cubicBezTo>
                    <a:pt x="1296" y="1569"/>
                    <a:pt x="1302" y="1564"/>
                    <a:pt x="1297" y="1556"/>
                  </a:cubicBezTo>
                  <a:cubicBezTo>
                    <a:pt x="1294" y="1552"/>
                    <a:pt x="1291" y="1550"/>
                    <a:pt x="1288" y="1550"/>
                  </a:cubicBezTo>
                  <a:cubicBezTo>
                    <a:pt x="1287" y="1550"/>
                    <a:pt x="1287" y="1550"/>
                    <a:pt x="1286" y="1550"/>
                  </a:cubicBezTo>
                  <a:cubicBezTo>
                    <a:pt x="1296" y="1547"/>
                    <a:pt x="1300" y="1547"/>
                    <a:pt x="1296" y="1528"/>
                  </a:cubicBezTo>
                  <a:lnTo>
                    <a:pt x="1296" y="1528"/>
                  </a:lnTo>
                  <a:cubicBezTo>
                    <a:pt x="1295" y="1529"/>
                    <a:pt x="1291" y="1530"/>
                    <a:pt x="1290" y="1530"/>
                  </a:cubicBezTo>
                  <a:lnTo>
                    <a:pt x="1290" y="1530"/>
                  </a:lnTo>
                  <a:cubicBezTo>
                    <a:pt x="1287" y="1519"/>
                    <a:pt x="1281" y="1481"/>
                    <a:pt x="1274" y="1476"/>
                  </a:cubicBezTo>
                  <a:cubicBezTo>
                    <a:pt x="1274" y="1476"/>
                    <a:pt x="1274" y="1476"/>
                    <a:pt x="1274" y="1476"/>
                  </a:cubicBezTo>
                  <a:cubicBezTo>
                    <a:pt x="1273" y="1476"/>
                    <a:pt x="1268" y="1482"/>
                    <a:pt x="1264" y="1482"/>
                  </a:cubicBezTo>
                  <a:cubicBezTo>
                    <a:pt x="1263" y="1482"/>
                    <a:pt x="1262" y="1481"/>
                    <a:pt x="1262" y="1478"/>
                  </a:cubicBezTo>
                  <a:cubicBezTo>
                    <a:pt x="1261" y="1471"/>
                    <a:pt x="1264" y="1459"/>
                    <a:pt x="1263" y="1451"/>
                  </a:cubicBezTo>
                  <a:cubicBezTo>
                    <a:pt x="1262" y="1430"/>
                    <a:pt x="1257" y="1406"/>
                    <a:pt x="1249" y="1385"/>
                  </a:cubicBezTo>
                  <a:cubicBezTo>
                    <a:pt x="1244" y="1374"/>
                    <a:pt x="1236" y="1369"/>
                    <a:pt x="1232" y="1357"/>
                  </a:cubicBezTo>
                  <a:cubicBezTo>
                    <a:pt x="1226" y="1340"/>
                    <a:pt x="1222" y="1342"/>
                    <a:pt x="1212" y="1338"/>
                  </a:cubicBezTo>
                  <a:lnTo>
                    <a:pt x="1212" y="1338"/>
                  </a:lnTo>
                  <a:cubicBezTo>
                    <a:pt x="1212" y="1338"/>
                    <a:pt x="1212" y="1338"/>
                    <a:pt x="1212" y="1338"/>
                  </a:cubicBezTo>
                  <a:cubicBezTo>
                    <a:pt x="1216" y="1338"/>
                    <a:pt x="1226" y="1306"/>
                    <a:pt x="1214" y="1305"/>
                  </a:cubicBezTo>
                  <a:cubicBezTo>
                    <a:pt x="1214" y="1305"/>
                    <a:pt x="1214" y="1305"/>
                    <a:pt x="1214" y="1305"/>
                  </a:cubicBezTo>
                  <a:cubicBezTo>
                    <a:pt x="1208" y="1305"/>
                    <a:pt x="1207" y="1336"/>
                    <a:pt x="1200" y="1336"/>
                  </a:cubicBezTo>
                  <a:cubicBezTo>
                    <a:pt x="1200" y="1336"/>
                    <a:pt x="1200" y="1336"/>
                    <a:pt x="1200" y="1336"/>
                  </a:cubicBezTo>
                  <a:cubicBezTo>
                    <a:pt x="1200" y="1336"/>
                    <a:pt x="1203" y="1310"/>
                    <a:pt x="1203" y="1307"/>
                  </a:cubicBezTo>
                  <a:cubicBezTo>
                    <a:pt x="1206" y="1298"/>
                    <a:pt x="1209" y="1282"/>
                    <a:pt x="1218" y="1279"/>
                  </a:cubicBezTo>
                  <a:lnTo>
                    <a:pt x="1218" y="1279"/>
                  </a:lnTo>
                  <a:cubicBezTo>
                    <a:pt x="1217" y="1280"/>
                    <a:pt x="1216" y="1280"/>
                    <a:pt x="1215" y="1280"/>
                  </a:cubicBezTo>
                  <a:cubicBezTo>
                    <a:pt x="1204" y="1280"/>
                    <a:pt x="1202" y="1259"/>
                    <a:pt x="1193" y="1250"/>
                  </a:cubicBezTo>
                  <a:cubicBezTo>
                    <a:pt x="1187" y="1234"/>
                    <a:pt x="1189" y="1234"/>
                    <a:pt x="1198" y="1233"/>
                  </a:cubicBezTo>
                  <a:cubicBezTo>
                    <a:pt x="1205" y="1232"/>
                    <a:pt x="1198" y="1220"/>
                    <a:pt x="1203" y="1218"/>
                  </a:cubicBezTo>
                  <a:lnTo>
                    <a:pt x="1203" y="1218"/>
                  </a:lnTo>
                  <a:lnTo>
                    <a:pt x="1180" y="1226"/>
                  </a:lnTo>
                  <a:cubicBezTo>
                    <a:pt x="1174" y="1211"/>
                    <a:pt x="1191" y="1201"/>
                    <a:pt x="1190" y="1199"/>
                  </a:cubicBezTo>
                  <a:cubicBezTo>
                    <a:pt x="1183" y="1191"/>
                    <a:pt x="1166" y="1182"/>
                    <a:pt x="1168" y="1167"/>
                  </a:cubicBezTo>
                  <a:cubicBezTo>
                    <a:pt x="1170" y="1156"/>
                    <a:pt x="1167" y="1116"/>
                    <a:pt x="1153" y="1113"/>
                  </a:cubicBezTo>
                  <a:cubicBezTo>
                    <a:pt x="1146" y="1111"/>
                    <a:pt x="1145" y="1086"/>
                    <a:pt x="1136" y="1081"/>
                  </a:cubicBezTo>
                  <a:cubicBezTo>
                    <a:pt x="1120" y="1071"/>
                    <a:pt x="1138" y="1063"/>
                    <a:pt x="1136" y="1053"/>
                  </a:cubicBezTo>
                  <a:cubicBezTo>
                    <a:pt x="1134" y="1043"/>
                    <a:pt x="1125" y="1040"/>
                    <a:pt x="1121" y="1031"/>
                  </a:cubicBezTo>
                  <a:cubicBezTo>
                    <a:pt x="1119" y="1021"/>
                    <a:pt x="1120" y="1020"/>
                    <a:pt x="1123" y="1020"/>
                  </a:cubicBezTo>
                  <a:cubicBezTo>
                    <a:pt x="1124" y="1020"/>
                    <a:pt x="1125" y="1020"/>
                    <a:pt x="1127" y="1020"/>
                  </a:cubicBezTo>
                  <a:cubicBezTo>
                    <a:pt x="1133" y="1020"/>
                    <a:pt x="1121" y="1004"/>
                    <a:pt x="1120" y="1004"/>
                  </a:cubicBezTo>
                  <a:cubicBezTo>
                    <a:pt x="1114" y="998"/>
                    <a:pt x="1116" y="995"/>
                    <a:pt x="1115" y="990"/>
                  </a:cubicBezTo>
                  <a:cubicBezTo>
                    <a:pt x="1115" y="987"/>
                    <a:pt x="1112" y="985"/>
                    <a:pt x="1110" y="985"/>
                  </a:cubicBezTo>
                  <a:cubicBezTo>
                    <a:pt x="1106" y="985"/>
                    <a:pt x="1101" y="988"/>
                    <a:pt x="1098" y="988"/>
                  </a:cubicBezTo>
                  <a:cubicBezTo>
                    <a:pt x="1095" y="988"/>
                    <a:pt x="1095" y="985"/>
                    <a:pt x="1099" y="976"/>
                  </a:cubicBezTo>
                  <a:cubicBezTo>
                    <a:pt x="1105" y="964"/>
                    <a:pt x="1098" y="947"/>
                    <a:pt x="1086" y="939"/>
                  </a:cubicBezTo>
                  <a:cubicBezTo>
                    <a:pt x="1073" y="930"/>
                    <a:pt x="1067" y="923"/>
                    <a:pt x="1077" y="909"/>
                  </a:cubicBezTo>
                  <a:cubicBezTo>
                    <a:pt x="1084" y="901"/>
                    <a:pt x="1055" y="878"/>
                    <a:pt x="1061" y="867"/>
                  </a:cubicBezTo>
                  <a:lnTo>
                    <a:pt x="1061" y="867"/>
                  </a:lnTo>
                  <a:cubicBezTo>
                    <a:pt x="1060" y="868"/>
                    <a:pt x="1059" y="869"/>
                    <a:pt x="1058" y="869"/>
                  </a:cubicBezTo>
                  <a:cubicBezTo>
                    <a:pt x="1050" y="869"/>
                    <a:pt x="1027" y="845"/>
                    <a:pt x="1038" y="845"/>
                  </a:cubicBezTo>
                  <a:cubicBezTo>
                    <a:pt x="1039" y="845"/>
                    <a:pt x="1041" y="845"/>
                    <a:pt x="1042" y="845"/>
                  </a:cubicBezTo>
                  <a:cubicBezTo>
                    <a:pt x="1059" y="839"/>
                    <a:pt x="1038" y="826"/>
                    <a:pt x="1032" y="814"/>
                  </a:cubicBezTo>
                  <a:cubicBezTo>
                    <a:pt x="1028" y="807"/>
                    <a:pt x="1023" y="797"/>
                    <a:pt x="1023" y="789"/>
                  </a:cubicBezTo>
                  <a:cubicBezTo>
                    <a:pt x="1022" y="784"/>
                    <a:pt x="1026" y="785"/>
                    <a:pt x="1024" y="779"/>
                  </a:cubicBezTo>
                  <a:cubicBezTo>
                    <a:pt x="1021" y="771"/>
                    <a:pt x="1008" y="747"/>
                    <a:pt x="1001" y="747"/>
                  </a:cubicBezTo>
                  <a:cubicBezTo>
                    <a:pt x="1000" y="747"/>
                    <a:pt x="1000" y="747"/>
                    <a:pt x="1000" y="747"/>
                  </a:cubicBezTo>
                  <a:cubicBezTo>
                    <a:pt x="1006" y="744"/>
                    <a:pt x="1012" y="744"/>
                    <a:pt x="1008" y="731"/>
                  </a:cubicBezTo>
                  <a:cubicBezTo>
                    <a:pt x="1005" y="724"/>
                    <a:pt x="990" y="715"/>
                    <a:pt x="995" y="709"/>
                  </a:cubicBezTo>
                  <a:lnTo>
                    <a:pt x="995" y="709"/>
                  </a:lnTo>
                  <a:cubicBezTo>
                    <a:pt x="995" y="709"/>
                    <a:pt x="995" y="709"/>
                    <a:pt x="995" y="709"/>
                  </a:cubicBezTo>
                  <a:cubicBezTo>
                    <a:pt x="994" y="709"/>
                    <a:pt x="990" y="703"/>
                    <a:pt x="987" y="703"/>
                  </a:cubicBezTo>
                  <a:cubicBezTo>
                    <a:pt x="987" y="703"/>
                    <a:pt x="987" y="703"/>
                    <a:pt x="987" y="703"/>
                  </a:cubicBezTo>
                  <a:cubicBezTo>
                    <a:pt x="986" y="703"/>
                    <a:pt x="986" y="703"/>
                    <a:pt x="986" y="703"/>
                  </a:cubicBezTo>
                  <a:cubicBezTo>
                    <a:pt x="983" y="703"/>
                    <a:pt x="983" y="697"/>
                    <a:pt x="982" y="694"/>
                  </a:cubicBezTo>
                  <a:cubicBezTo>
                    <a:pt x="981" y="682"/>
                    <a:pt x="978" y="664"/>
                    <a:pt x="967" y="664"/>
                  </a:cubicBezTo>
                  <a:cubicBezTo>
                    <a:pt x="966" y="664"/>
                    <a:pt x="964" y="665"/>
                    <a:pt x="963" y="665"/>
                  </a:cubicBezTo>
                  <a:lnTo>
                    <a:pt x="963" y="665"/>
                  </a:lnTo>
                  <a:cubicBezTo>
                    <a:pt x="966" y="663"/>
                    <a:pt x="975" y="658"/>
                    <a:pt x="967" y="652"/>
                  </a:cubicBezTo>
                  <a:cubicBezTo>
                    <a:pt x="958" y="646"/>
                    <a:pt x="957" y="649"/>
                    <a:pt x="952" y="637"/>
                  </a:cubicBezTo>
                  <a:lnTo>
                    <a:pt x="952" y="637"/>
                  </a:lnTo>
                  <a:cubicBezTo>
                    <a:pt x="953" y="639"/>
                    <a:pt x="954" y="640"/>
                    <a:pt x="956" y="640"/>
                  </a:cubicBezTo>
                  <a:cubicBezTo>
                    <a:pt x="959" y="640"/>
                    <a:pt x="964" y="634"/>
                    <a:pt x="960" y="627"/>
                  </a:cubicBezTo>
                  <a:cubicBezTo>
                    <a:pt x="958" y="618"/>
                    <a:pt x="953" y="611"/>
                    <a:pt x="947" y="604"/>
                  </a:cubicBezTo>
                  <a:cubicBezTo>
                    <a:pt x="940" y="594"/>
                    <a:pt x="936" y="591"/>
                    <a:pt x="932" y="591"/>
                  </a:cubicBezTo>
                  <a:cubicBezTo>
                    <a:pt x="930" y="591"/>
                    <a:pt x="928" y="592"/>
                    <a:pt x="925" y="593"/>
                  </a:cubicBezTo>
                  <a:cubicBezTo>
                    <a:pt x="918" y="578"/>
                    <a:pt x="921" y="581"/>
                    <a:pt x="925" y="573"/>
                  </a:cubicBezTo>
                  <a:cubicBezTo>
                    <a:pt x="925" y="573"/>
                    <a:pt x="915" y="570"/>
                    <a:pt x="911" y="570"/>
                  </a:cubicBezTo>
                  <a:cubicBezTo>
                    <a:pt x="910" y="570"/>
                    <a:pt x="910" y="570"/>
                    <a:pt x="910" y="570"/>
                  </a:cubicBezTo>
                  <a:cubicBezTo>
                    <a:pt x="919" y="566"/>
                    <a:pt x="923" y="560"/>
                    <a:pt x="930" y="551"/>
                  </a:cubicBezTo>
                  <a:cubicBezTo>
                    <a:pt x="921" y="546"/>
                    <a:pt x="913" y="542"/>
                    <a:pt x="905" y="538"/>
                  </a:cubicBezTo>
                  <a:cubicBezTo>
                    <a:pt x="891" y="531"/>
                    <a:pt x="888" y="514"/>
                    <a:pt x="883" y="498"/>
                  </a:cubicBezTo>
                  <a:cubicBezTo>
                    <a:pt x="881" y="490"/>
                    <a:pt x="872" y="464"/>
                    <a:pt x="863" y="464"/>
                  </a:cubicBezTo>
                  <a:cubicBezTo>
                    <a:pt x="863" y="464"/>
                    <a:pt x="862" y="464"/>
                    <a:pt x="862" y="464"/>
                  </a:cubicBezTo>
                  <a:cubicBezTo>
                    <a:pt x="855" y="467"/>
                    <a:pt x="848" y="471"/>
                    <a:pt x="841" y="474"/>
                  </a:cubicBezTo>
                  <a:cubicBezTo>
                    <a:pt x="835" y="463"/>
                    <a:pt x="850" y="460"/>
                    <a:pt x="854" y="458"/>
                  </a:cubicBezTo>
                  <a:lnTo>
                    <a:pt x="854" y="458"/>
                  </a:lnTo>
                  <a:cubicBezTo>
                    <a:pt x="854" y="458"/>
                    <a:pt x="853" y="458"/>
                    <a:pt x="853" y="458"/>
                  </a:cubicBezTo>
                  <a:cubicBezTo>
                    <a:pt x="848" y="458"/>
                    <a:pt x="849" y="440"/>
                    <a:pt x="853" y="438"/>
                  </a:cubicBezTo>
                  <a:cubicBezTo>
                    <a:pt x="857" y="436"/>
                    <a:pt x="863" y="433"/>
                    <a:pt x="858" y="425"/>
                  </a:cubicBezTo>
                  <a:lnTo>
                    <a:pt x="858" y="425"/>
                  </a:lnTo>
                  <a:lnTo>
                    <a:pt x="837" y="436"/>
                  </a:lnTo>
                  <a:lnTo>
                    <a:pt x="837" y="436"/>
                  </a:lnTo>
                  <a:cubicBezTo>
                    <a:pt x="848" y="429"/>
                    <a:pt x="825" y="387"/>
                    <a:pt x="818" y="375"/>
                  </a:cubicBezTo>
                  <a:lnTo>
                    <a:pt x="818" y="375"/>
                  </a:lnTo>
                  <a:cubicBezTo>
                    <a:pt x="822" y="384"/>
                    <a:pt x="816" y="386"/>
                    <a:pt x="813" y="388"/>
                  </a:cubicBezTo>
                  <a:cubicBezTo>
                    <a:pt x="804" y="371"/>
                    <a:pt x="820" y="354"/>
                    <a:pt x="801" y="343"/>
                  </a:cubicBezTo>
                  <a:cubicBezTo>
                    <a:pt x="798" y="343"/>
                    <a:pt x="781" y="335"/>
                    <a:pt x="785" y="329"/>
                  </a:cubicBezTo>
                  <a:cubicBezTo>
                    <a:pt x="785" y="328"/>
                    <a:pt x="787" y="328"/>
                    <a:pt x="788" y="328"/>
                  </a:cubicBezTo>
                  <a:cubicBezTo>
                    <a:pt x="790" y="328"/>
                    <a:pt x="792" y="328"/>
                    <a:pt x="794" y="328"/>
                  </a:cubicBezTo>
                  <a:cubicBezTo>
                    <a:pt x="798" y="328"/>
                    <a:pt x="801" y="327"/>
                    <a:pt x="797" y="322"/>
                  </a:cubicBezTo>
                  <a:cubicBezTo>
                    <a:pt x="789" y="309"/>
                    <a:pt x="781" y="308"/>
                    <a:pt x="775" y="292"/>
                  </a:cubicBezTo>
                  <a:cubicBezTo>
                    <a:pt x="770" y="280"/>
                    <a:pt x="768" y="268"/>
                    <a:pt x="760" y="256"/>
                  </a:cubicBezTo>
                  <a:cubicBezTo>
                    <a:pt x="755" y="249"/>
                    <a:pt x="748" y="244"/>
                    <a:pt x="744" y="244"/>
                  </a:cubicBezTo>
                  <a:cubicBezTo>
                    <a:pt x="741" y="244"/>
                    <a:pt x="740" y="248"/>
                    <a:pt x="745" y="256"/>
                  </a:cubicBezTo>
                  <a:cubicBezTo>
                    <a:pt x="740" y="248"/>
                    <a:pt x="734" y="240"/>
                    <a:pt x="730" y="232"/>
                  </a:cubicBezTo>
                  <a:cubicBezTo>
                    <a:pt x="726" y="224"/>
                    <a:pt x="727" y="218"/>
                    <a:pt x="726" y="211"/>
                  </a:cubicBezTo>
                  <a:cubicBezTo>
                    <a:pt x="724" y="205"/>
                    <a:pt x="719" y="202"/>
                    <a:pt x="716" y="199"/>
                  </a:cubicBezTo>
                  <a:cubicBezTo>
                    <a:pt x="713" y="197"/>
                    <a:pt x="711" y="196"/>
                    <a:pt x="709" y="196"/>
                  </a:cubicBezTo>
                  <a:cubicBezTo>
                    <a:pt x="706" y="196"/>
                    <a:pt x="704" y="199"/>
                    <a:pt x="701" y="202"/>
                  </a:cubicBezTo>
                  <a:cubicBezTo>
                    <a:pt x="708" y="204"/>
                    <a:pt x="709" y="209"/>
                    <a:pt x="705" y="209"/>
                  </a:cubicBezTo>
                  <a:cubicBezTo>
                    <a:pt x="704" y="209"/>
                    <a:pt x="703" y="209"/>
                    <a:pt x="702" y="208"/>
                  </a:cubicBezTo>
                  <a:cubicBezTo>
                    <a:pt x="696" y="206"/>
                    <a:pt x="688" y="201"/>
                    <a:pt x="685" y="194"/>
                  </a:cubicBezTo>
                  <a:cubicBezTo>
                    <a:pt x="678" y="181"/>
                    <a:pt x="706" y="192"/>
                    <a:pt x="695" y="178"/>
                  </a:cubicBezTo>
                  <a:cubicBezTo>
                    <a:pt x="691" y="173"/>
                    <a:pt x="671" y="154"/>
                    <a:pt x="664" y="154"/>
                  </a:cubicBezTo>
                  <a:cubicBezTo>
                    <a:pt x="662" y="154"/>
                    <a:pt x="661" y="156"/>
                    <a:pt x="662" y="158"/>
                  </a:cubicBezTo>
                  <a:cubicBezTo>
                    <a:pt x="662" y="166"/>
                    <a:pt x="664" y="170"/>
                    <a:pt x="659" y="170"/>
                  </a:cubicBezTo>
                  <a:cubicBezTo>
                    <a:pt x="658" y="170"/>
                    <a:pt x="656" y="170"/>
                    <a:pt x="653" y="169"/>
                  </a:cubicBezTo>
                  <a:cubicBezTo>
                    <a:pt x="647" y="166"/>
                    <a:pt x="637" y="161"/>
                    <a:pt x="636" y="153"/>
                  </a:cubicBezTo>
                  <a:cubicBezTo>
                    <a:pt x="634" y="140"/>
                    <a:pt x="660" y="137"/>
                    <a:pt x="658" y="134"/>
                  </a:cubicBezTo>
                  <a:cubicBezTo>
                    <a:pt x="655" y="126"/>
                    <a:pt x="645" y="118"/>
                    <a:pt x="638" y="116"/>
                  </a:cubicBezTo>
                  <a:cubicBezTo>
                    <a:pt x="637" y="115"/>
                    <a:pt x="635" y="115"/>
                    <a:pt x="634" y="115"/>
                  </a:cubicBezTo>
                  <a:cubicBezTo>
                    <a:pt x="630" y="115"/>
                    <a:pt x="629" y="119"/>
                    <a:pt x="625" y="119"/>
                  </a:cubicBezTo>
                  <a:cubicBezTo>
                    <a:pt x="624" y="119"/>
                    <a:pt x="623" y="119"/>
                    <a:pt x="622" y="118"/>
                  </a:cubicBezTo>
                  <a:cubicBezTo>
                    <a:pt x="607" y="113"/>
                    <a:pt x="626" y="97"/>
                    <a:pt x="612" y="92"/>
                  </a:cubicBezTo>
                  <a:cubicBezTo>
                    <a:pt x="607" y="90"/>
                    <a:pt x="603" y="89"/>
                    <a:pt x="600" y="89"/>
                  </a:cubicBezTo>
                  <a:cubicBezTo>
                    <a:pt x="593" y="89"/>
                    <a:pt x="589" y="92"/>
                    <a:pt x="585" y="96"/>
                  </a:cubicBezTo>
                  <a:lnTo>
                    <a:pt x="585" y="96"/>
                  </a:lnTo>
                  <a:cubicBezTo>
                    <a:pt x="589" y="91"/>
                    <a:pt x="595" y="87"/>
                    <a:pt x="595" y="80"/>
                  </a:cubicBezTo>
                  <a:cubicBezTo>
                    <a:pt x="593" y="72"/>
                    <a:pt x="583" y="54"/>
                    <a:pt x="570" y="49"/>
                  </a:cubicBezTo>
                  <a:cubicBezTo>
                    <a:pt x="570" y="49"/>
                    <a:pt x="570" y="49"/>
                    <a:pt x="570" y="49"/>
                  </a:cubicBezTo>
                  <a:lnTo>
                    <a:pt x="570" y="49"/>
                  </a:lnTo>
                  <a:cubicBezTo>
                    <a:pt x="566" y="49"/>
                    <a:pt x="572" y="59"/>
                    <a:pt x="565" y="59"/>
                  </a:cubicBezTo>
                  <a:cubicBezTo>
                    <a:pt x="564" y="59"/>
                    <a:pt x="564" y="59"/>
                    <a:pt x="563" y="59"/>
                  </a:cubicBezTo>
                  <a:cubicBezTo>
                    <a:pt x="555" y="57"/>
                    <a:pt x="547" y="51"/>
                    <a:pt x="540" y="46"/>
                  </a:cubicBezTo>
                  <a:cubicBezTo>
                    <a:pt x="533" y="40"/>
                    <a:pt x="529" y="31"/>
                    <a:pt x="521" y="27"/>
                  </a:cubicBezTo>
                  <a:cubicBezTo>
                    <a:pt x="519" y="26"/>
                    <a:pt x="517" y="26"/>
                    <a:pt x="515" y="26"/>
                  </a:cubicBezTo>
                  <a:cubicBezTo>
                    <a:pt x="510" y="26"/>
                    <a:pt x="506" y="28"/>
                    <a:pt x="502" y="28"/>
                  </a:cubicBezTo>
                  <a:cubicBezTo>
                    <a:pt x="499" y="28"/>
                    <a:pt x="496" y="27"/>
                    <a:pt x="493" y="25"/>
                  </a:cubicBezTo>
                  <a:cubicBezTo>
                    <a:pt x="488" y="21"/>
                    <a:pt x="491" y="9"/>
                    <a:pt x="481" y="9"/>
                  </a:cubicBezTo>
                  <a:cubicBezTo>
                    <a:pt x="481" y="9"/>
                    <a:pt x="480" y="9"/>
                    <a:pt x="479" y="9"/>
                  </a:cubicBezTo>
                  <a:cubicBezTo>
                    <a:pt x="469" y="11"/>
                    <a:pt x="466" y="20"/>
                    <a:pt x="455" y="20"/>
                  </a:cubicBezTo>
                  <a:cubicBezTo>
                    <a:pt x="452" y="20"/>
                    <a:pt x="450" y="19"/>
                    <a:pt x="447" y="19"/>
                  </a:cubicBezTo>
                  <a:lnTo>
                    <a:pt x="449" y="12"/>
                  </a:lnTo>
                  <a:cubicBezTo>
                    <a:pt x="448" y="9"/>
                    <a:pt x="449" y="8"/>
                    <a:pt x="451" y="8"/>
                  </a:cubicBezTo>
                  <a:cubicBezTo>
                    <a:pt x="452" y="8"/>
                    <a:pt x="453" y="8"/>
                    <a:pt x="454" y="8"/>
                  </a:cubicBezTo>
                  <a:cubicBezTo>
                    <a:pt x="456" y="6"/>
                    <a:pt x="443" y="6"/>
                    <a:pt x="432" y="6"/>
                  </a:cubicBezTo>
                  <a:cubicBezTo>
                    <a:pt x="426" y="6"/>
                    <a:pt x="421" y="6"/>
                    <a:pt x="419" y="6"/>
                  </a:cubicBezTo>
                  <a:cubicBezTo>
                    <a:pt x="410" y="6"/>
                    <a:pt x="405" y="1"/>
                    <a:pt x="398" y="1"/>
                  </a:cubicBezTo>
                  <a:close/>
                  <a:moveTo>
                    <a:pt x="1201" y="4658"/>
                  </a:moveTo>
                  <a:cubicBezTo>
                    <a:pt x="1201" y="4658"/>
                    <a:pt x="1201" y="4658"/>
                    <a:pt x="1201" y="4658"/>
                  </a:cubicBezTo>
                  <a:lnTo>
                    <a:pt x="1201" y="4658"/>
                  </a:lnTo>
                  <a:cubicBezTo>
                    <a:pt x="1201" y="4658"/>
                    <a:pt x="1201" y="4658"/>
                    <a:pt x="1201" y="4658"/>
                  </a:cubicBezTo>
                  <a:close/>
                  <a:moveTo>
                    <a:pt x="1201" y="4658"/>
                  </a:moveTo>
                  <a:cubicBezTo>
                    <a:pt x="1201" y="4658"/>
                    <a:pt x="1201" y="4659"/>
                    <a:pt x="1201" y="4659"/>
                  </a:cubicBezTo>
                  <a:lnTo>
                    <a:pt x="1201" y="4659"/>
                  </a:lnTo>
                  <a:cubicBezTo>
                    <a:pt x="1201" y="4659"/>
                    <a:pt x="1201" y="4658"/>
                    <a:pt x="1201" y="4658"/>
                  </a:cubicBezTo>
                  <a:close/>
                  <a:moveTo>
                    <a:pt x="169" y="1729"/>
                  </a:moveTo>
                  <a:cubicBezTo>
                    <a:pt x="168" y="1729"/>
                    <a:pt x="166" y="1730"/>
                    <a:pt x="166" y="1732"/>
                  </a:cubicBezTo>
                  <a:lnTo>
                    <a:pt x="166" y="1732"/>
                  </a:lnTo>
                  <a:cubicBezTo>
                    <a:pt x="166" y="1732"/>
                    <a:pt x="166" y="1732"/>
                    <a:pt x="166" y="1732"/>
                  </a:cubicBezTo>
                  <a:cubicBezTo>
                    <a:pt x="166" y="1732"/>
                    <a:pt x="170" y="1743"/>
                    <a:pt x="170" y="1746"/>
                  </a:cubicBezTo>
                  <a:cubicBezTo>
                    <a:pt x="171" y="1752"/>
                    <a:pt x="171" y="1760"/>
                    <a:pt x="168" y="1765"/>
                  </a:cubicBezTo>
                  <a:cubicBezTo>
                    <a:pt x="168" y="1781"/>
                    <a:pt x="168" y="1797"/>
                    <a:pt x="173" y="1814"/>
                  </a:cubicBezTo>
                  <a:cubicBezTo>
                    <a:pt x="174" y="1818"/>
                    <a:pt x="176" y="1819"/>
                    <a:pt x="179" y="1819"/>
                  </a:cubicBezTo>
                  <a:cubicBezTo>
                    <a:pt x="180" y="1819"/>
                    <a:pt x="181" y="1819"/>
                    <a:pt x="183" y="1819"/>
                  </a:cubicBezTo>
                  <a:cubicBezTo>
                    <a:pt x="186" y="1819"/>
                    <a:pt x="190" y="1820"/>
                    <a:pt x="192" y="1826"/>
                  </a:cubicBezTo>
                  <a:cubicBezTo>
                    <a:pt x="196" y="1836"/>
                    <a:pt x="194" y="1843"/>
                    <a:pt x="191" y="1852"/>
                  </a:cubicBezTo>
                  <a:cubicBezTo>
                    <a:pt x="187" y="1853"/>
                    <a:pt x="186" y="1854"/>
                    <a:pt x="188" y="1862"/>
                  </a:cubicBezTo>
                  <a:cubicBezTo>
                    <a:pt x="189" y="1869"/>
                    <a:pt x="190" y="1870"/>
                    <a:pt x="191" y="1870"/>
                  </a:cubicBezTo>
                  <a:cubicBezTo>
                    <a:pt x="192" y="1870"/>
                    <a:pt x="192" y="1870"/>
                    <a:pt x="194" y="1870"/>
                  </a:cubicBezTo>
                  <a:cubicBezTo>
                    <a:pt x="195" y="1870"/>
                    <a:pt x="196" y="1870"/>
                    <a:pt x="197" y="1871"/>
                  </a:cubicBezTo>
                  <a:cubicBezTo>
                    <a:pt x="201" y="1871"/>
                    <a:pt x="205" y="1881"/>
                    <a:pt x="203" y="1885"/>
                  </a:cubicBezTo>
                  <a:cubicBezTo>
                    <a:pt x="202" y="1889"/>
                    <a:pt x="199" y="1889"/>
                    <a:pt x="196" y="1889"/>
                  </a:cubicBezTo>
                  <a:cubicBezTo>
                    <a:pt x="196" y="1889"/>
                    <a:pt x="195" y="1889"/>
                    <a:pt x="195" y="1889"/>
                  </a:cubicBezTo>
                  <a:cubicBezTo>
                    <a:pt x="191" y="1889"/>
                    <a:pt x="187" y="1890"/>
                    <a:pt x="189" y="1901"/>
                  </a:cubicBezTo>
                  <a:cubicBezTo>
                    <a:pt x="191" y="1908"/>
                    <a:pt x="199" y="1922"/>
                    <a:pt x="204" y="1922"/>
                  </a:cubicBezTo>
                  <a:cubicBezTo>
                    <a:pt x="205" y="1922"/>
                    <a:pt x="205" y="1922"/>
                    <a:pt x="205" y="1922"/>
                  </a:cubicBezTo>
                  <a:cubicBezTo>
                    <a:pt x="207" y="1926"/>
                    <a:pt x="207" y="1933"/>
                    <a:pt x="209" y="1936"/>
                  </a:cubicBezTo>
                  <a:cubicBezTo>
                    <a:pt x="210" y="1941"/>
                    <a:pt x="228" y="1976"/>
                    <a:pt x="227" y="1979"/>
                  </a:cubicBezTo>
                  <a:cubicBezTo>
                    <a:pt x="227" y="1980"/>
                    <a:pt x="226" y="1980"/>
                    <a:pt x="225" y="1980"/>
                  </a:cubicBezTo>
                  <a:cubicBezTo>
                    <a:pt x="220" y="1980"/>
                    <a:pt x="209" y="1964"/>
                    <a:pt x="205" y="1964"/>
                  </a:cubicBezTo>
                  <a:cubicBezTo>
                    <a:pt x="205" y="1964"/>
                    <a:pt x="205" y="1964"/>
                    <a:pt x="205" y="1964"/>
                  </a:cubicBezTo>
                  <a:cubicBezTo>
                    <a:pt x="205" y="1964"/>
                    <a:pt x="205" y="1964"/>
                    <a:pt x="205" y="1964"/>
                  </a:cubicBezTo>
                  <a:cubicBezTo>
                    <a:pt x="209" y="1964"/>
                    <a:pt x="224" y="2009"/>
                    <a:pt x="228" y="2013"/>
                  </a:cubicBezTo>
                  <a:cubicBezTo>
                    <a:pt x="235" y="2020"/>
                    <a:pt x="234" y="2027"/>
                    <a:pt x="230" y="2036"/>
                  </a:cubicBezTo>
                  <a:cubicBezTo>
                    <a:pt x="225" y="2051"/>
                    <a:pt x="233" y="2048"/>
                    <a:pt x="236" y="2057"/>
                  </a:cubicBezTo>
                  <a:cubicBezTo>
                    <a:pt x="237" y="2066"/>
                    <a:pt x="238" y="2068"/>
                    <a:pt x="237" y="2076"/>
                  </a:cubicBezTo>
                  <a:cubicBezTo>
                    <a:pt x="236" y="2078"/>
                    <a:pt x="236" y="2081"/>
                    <a:pt x="237" y="2084"/>
                  </a:cubicBezTo>
                  <a:cubicBezTo>
                    <a:pt x="238" y="2088"/>
                    <a:pt x="242" y="2091"/>
                    <a:pt x="244" y="2091"/>
                  </a:cubicBezTo>
                  <a:cubicBezTo>
                    <a:pt x="246" y="2091"/>
                    <a:pt x="247" y="2090"/>
                    <a:pt x="248" y="2088"/>
                  </a:cubicBezTo>
                  <a:cubicBezTo>
                    <a:pt x="250" y="2086"/>
                    <a:pt x="252" y="2085"/>
                    <a:pt x="254" y="2085"/>
                  </a:cubicBezTo>
                  <a:cubicBezTo>
                    <a:pt x="256" y="2085"/>
                    <a:pt x="258" y="2086"/>
                    <a:pt x="258" y="2091"/>
                  </a:cubicBezTo>
                  <a:cubicBezTo>
                    <a:pt x="257" y="2101"/>
                    <a:pt x="251" y="2104"/>
                    <a:pt x="251" y="2113"/>
                  </a:cubicBezTo>
                  <a:cubicBezTo>
                    <a:pt x="251" y="2123"/>
                    <a:pt x="256" y="2132"/>
                    <a:pt x="260" y="2140"/>
                  </a:cubicBezTo>
                  <a:cubicBezTo>
                    <a:pt x="262" y="2146"/>
                    <a:pt x="263" y="2153"/>
                    <a:pt x="262" y="2160"/>
                  </a:cubicBezTo>
                  <a:cubicBezTo>
                    <a:pt x="260" y="2162"/>
                    <a:pt x="260" y="2165"/>
                    <a:pt x="260" y="2167"/>
                  </a:cubicBezTo>
                  <a:cubicBezTo>
                    <a:pt x="263" y="2179"/>
                    <a:pt x="267" y="2175"/>
                    <a:pt x="271" y="2186"/>
                  </a:cubicBezTo>
                  <a:cubicBezTo>
                    <a:pt x="272" y="2194"/>
                    <a:pt x="271" y="2199"/>
                    <a:pt x="272" y="2207"/>
                  </a:cubicBezTo>
                  <a:cubicBezTo>
                    <a:pt x="274" y="2224"/>
                    <a:pt x="281" y="2245"/>
                    <a:pt x="292" y="2257"/>
                  </a:cubicBezTo>
                  <a:cubicBezTo>
                    <a:pt x="299" y="2266"/>
                    <a:pt x="300" y="2269"/>
                    <a:pt x="292" y="2270"/>
                  </a:cubicBezTo>
                  <a:cubicBezTo>
                    <a:pt x="290" y="2269"/>
                    <a:pt x="289" y="2268"/>
                    <a:pt x="288" y="2268"/>
                  </a:cubicBezTo>
                  <a:lnTo>
                    <a:pt x="288" y="2268"/>
                  </a:lnTo>
                  <a:cubicBezTo>
                    <a:pt x="285" y="2268"/>
                    <a:pt x="287" y="2276"/>
                    <a:pt x="288" y="2282"/>
                  </a:cubicBezTo>
                  <a:cubicBezTo>
                    <a:pt x="291" y="2291"/>
                    <a:pt x="292" y="2302"/>
                    <a:pt x="297" y="2311"/>
                  </a:cubicBezTo>
                  <a:cubicBezTo>
                    <a:pt x="300" y="2317"/>
                    <a:pt x="307" y="2321"/>
                    <a:pt x="306" y="2332"/>
                  </a:cubicBezTo>
                  <a:cubicBezTo>
                    <a:pt x="298" y="2334"/>
                    <a:pt x="306" y="2358"/>
                    <a:pt x="310" y="2365"/>
                  </a:cubicBezTo>
                  <a:cubicBezTo>
                    <a:pt x="313" y="2373"/>
                    <a:pt x="330" y="2380"/>
                    <a:pt x="327" y="2385"/>
                  </a:cubicBezTo>
                  <a:cubicBezTo>
                    <a:pt x="322" y="2395"/>
                    <a:pt x="320" y="2399"/>
                    <a:pt x="322" y="2415"/>
                  </a:cubicBezTo>
                  <a:cubicBezTo>
                    <a:pt x="327" y="2439"/>
                    <a:pt x="334" y="2463"/>
                    <a:pt x="341" y="2485"/>
                  </a:cubicBezTo>
                  <a:cubicBezTo>
                    <a:pt x="344" y="2494"/>
                    <a:pt x="347" y="2502"/>
                    <a:pt x="352" y="2510"/>
                  </a:cubicBezTo>
                  <a:cubicBezTo>
                    <a:pt x="354" y="2514"/>
                    <a:pt x="359" y="2517"/>
                    <a:pt x="360" y="2522"/>
                  </a:cubicBezTo>
                  <a:cubicBezTo>
                    <a:pt x="361" y="2528"/>
                    <a:pt x="356" y="2536"/>
                    <a:pt x="355" y="2541"/>
                  </a:cubicBezTo>
                  <a:cubicBezTo>
                    <a:pt x="354" y="2549"/>
                    <a:pt x="354" y="2558"/>
                    <a:pt x="356" y="2566"/>
                  </a:cubicBezTo>
                  <a:cubicBezTo>
                    <a:pt x="358" y="2576"/>
                    <a:pt x="362" y="2584"/>
                    <a:pt x="368" y="2584"/>
                  </a:cubicBezTo>
                  <a:cubicBezTo>
                    <a:pt x="368" y="2584"/>
                    <a:pt x="369" y="2584"/>
                    <a:pt x="369" y="2584"/>
                  </a:cubicBezTo>
                  <a:lnTo>
                    <a:pt x="369" y="2584"/>
                  </a:lnTo>
                  <a:cubicBezTo>
                    <a:pt x="364" y="2586"/>
                    <a:pt x="381" y="2607"/>
                    <a:pt x="383" y="2612"/>
                  </a:cubicBezTo>
                  <a:cubicBezTo>
                    <a:pt x="384" y="2614"/>
                    <a:pt x="379" y="2630"/>
                    <a:pt x="380" y="2637"/>
                  </a:cubicBezTo>
                  <a:cubicBezTo>
                    <a:pt x="381" y="2647"/>
                    <a:pt x="383" y="2658"/>
                    <a:pt x="388" y="2667"/>
                  </a:cubicBezTo>
                  <a:cubicBezTo>
                    <a:pt x="389" y="2670"/>
                    <a:pt x="391" y="2671"/>
                    <a:pt x="394" y="2671"/>
                  </a:cubicBezTo>
                  <a:cubicBezTo>
                    <a:pt x="397" y="2671"/>
                    <a:pt x="400" y="2669"/>
                    <a:pt x="402" y="2668"/>
                  </a:cubicBezTo>
                  <a:cubicBezTo>
                    <a:pt x="403" y="2672"/>
                    <a:pt x="407" y="2681"/>
                    <a:pt x="407" y="2685"/>
                  </a:cubicBezTo>
                  <a:cubicBezTo>
                    <a:pt x="405" y="2685"/>
                    <a:pt x="404" y="2686"/>
                    <a:pt x="402" y="2688"/>
                  </a:cubicBezTo>
                  <a:cubicBezTo>
                    <a:pt x="402" y="2690"/>
                    <a:pt x="405" y="2698"/>
                    <a:pt x="406" y="2702"/>
                  </a:cubicBezTo>
                  <a:cubicBezTo>
                    <a:pt x="407" y="2705"/>
                    <a:pt x="402" y="2708"/>
                    <a:pt x="403" y="2713"/>
                  </a:cubicBezTo>
                  <a:cubicBezTo>
                    <a:pt x="403" y="2719"/>
                    <a:pt x="406" y="2725"/>
                    <a:pt x="408" y="2731"/>
                  </a:cubicBezTo>
                  <a:cubicBezTo>
                    <a:pt x="414" y="2748"/>
                    <a:pt x="421" y="2753"/>
                    <a:pt x="430" y="2766"/>
                  </a:cubicBezTo>
                  <a:cubicBezTo>
                    <a:pt x="444" y="2783"/>
                    <a:pt x="435" y="2779"/>
                    <a:pt x="426" y="2782"/>
                  </a:cubicBezTo>
                  <a:cubicBezTo>
                    <a:pt x="426" y="2782"/>
                    <a:pt x="426" y="2782"/>
                    <a:pt x="427" y="2782"/>
                  </a:cubicBezTo>
                  <a:cubicBezTo>
                    <a:pt x="431" y="2782"/>
                    <a:pt x="431" y="2793"/>
                    <a:pt x="436" y="2797"/>
                  </a:cubicBezTo>
                  <a:cubicBezTo>
                    <a:pt x="436" y="2797"/>
                    <a:pt x="440" y="2797"/>
                    <a:pt x="442" y="2797"/>
                  </a:cubicBezTo>
                  <a:cubicBezTo>
                    <a:pt x="443" y="2797"/>
                    <a:pt x="444" y="2797"/>
                    <a:pt x="444" y="2797"/>
                  </a:cubicBezTo>
                  <a:cubicBezTo>
                    <a:pt x="446" y="2805"/>
                    <a:pt x="437" y="2806"/>
                    <a:pt x="439" y="2813"/>
                  </a:cubicBezTo>
                  <a:cubicBezTo>
                    <a:pt x="442" y="2821"/>
                    <a:pt x="451" y="2826"/>
                    <a:pt x="456" y="2834"/>
                  </a:cubicBezTo>
                  <a:cubicBezTo>
                    <a:pt x="459" y="2839"/>
                    <a:pt x="459" y="2841"/>
                    <a:pt x="458" y="2841"/>
                  </a:cubicBezTo>
                  <a:cubicBezTo>
                    <a:pt x="456" y="2841"/>
                    <a:pt x="452" y="2838"/>
                    <a:pt x="450" y="2835"/>
                  </a:cubicBezTo>
                  <a:cubicBezTo>
                    <a:pt x="448" y="2833"/>
                    <a:pt x="446" y="2832"/>
                    <a:pt x="444" y="2832"/>
                  </a:cubicBezTo>
                  <a:cubicBezTo>
                    <a:pt x="439" y="2832"/>
                    <a:pt x="436" y="2837"/>
                    <a:pt x="440" y="2845"/>
                  </a:cubicBezTo>
                  <a:cubicBezTo>
                    <a:pt x="445" y="2855"/>
                    <a:pt x="454" y="2865"/>
                    <a:pt x="462" y="2865"/>
                  </a:cubicBezTo>
                  <a:cubicBezTo>
                    <a:pt x="463" y="2865"/>
                    <a:pt x="463" y="2865"/>
                    <a:pt x="464" y="2865"/>
                  </a:cubicBezTo>
                  <a:lnTo>
                    <a:pt x="464" y="2865"/>
                  </a:lnTo>
                  <a:cubicBezTo>
                    <a:pt x="444" y="2870"/>
                    <a:pt x="487" y="2942"/>
                    <a:pt x="472" y="2946"/>
                  </a:cubicBezTo>
                  <a:cubicBezTo>
                    <a:pt x="468" y="2964"/>
                    <a:pt x="484" y="2973"/>
                    <a:pt x="491" y="2989"/>
                  </a:cubicBezTo>
                  <a:cubicBezTo>
                    <a:pt x="495" y="3001"/>
                    <a:pt x="499" y="3013"/>
                    <a:pt x="502" y="3026"/>
                  </a:cubicBezTo>
                  <a:cubicBezTo>
                    <a:pt x="508" y="3042"/>
                    <a:pt x="518" y="3056"/>
                    <a:pt x="523" y="3071"/>
                  </a:cubicBezTo>
                  <a:cubicBezTo>
                    <a:pt x="526" y="3083"/>
                    <a:pt x="522" y="3089"/>
                    <a:pt x="527" y="3103"/>
                  </a:cubicBezTo>
                  <a:cubicBezTo>
                    <a:pt x="529" y="3110"/>
                    <a:pt x="533" y="3119"/>
                    <a:pt x="537" y="3122"/>
                  </a:cubicBezTo>
                  <a:cubicBezTo>
                    <a:pt x="539" y="3123"/>
                    <a:pt x="543" y="3121"/>
                    <a:pt x="544" y="3125"/>
                  </a:cubicBezTo>
                  <a:cubicBezTo>
                    <a:pt x="547" y="3137"/>
                    <a:pt x="537" y="3142"/>
                    <a:pt x="532" y="3144"/>
                  </a:cubicBezTo>
                  <a:cubicBezTo>
                    <a:pt x="532" y="3144"/>
                    <a:pt x="532" y="3143"/>
                    <a:pt x="532" y="3143"/>
                  </a:cubicBezTo>
                  <a:cubicBezTo>
                    <a:pt x="544" y="3143"/>
                    <a:pt x="570" y="3242"/>
                    <a:pt x="574" y="3255"/>
                  </a:cubicBezTo>
                  <a:cubicBezTo>
                    <a:pt x="578" y="3270"/>
                    <a:pt x="579" y="3288"/>
                    <a:pt x="584" y="3301"/>
                  </a:cubicBezTo>
                  <a:cubicBezTo>
                    <a:pt x="588" y="3313"/>
                    <a:pt x="595" y="3325"/>
                    <a:pt x="602" y="3335"/>
                  </a:cubicBezTo>
                  <a:cubicBezTo>
                    <a:pt x="604" y="3337"/>
                    <a:pt x="615" y="3345"/>
                    <a:pt x="619" y="3345"/>
                  </a:cubicBezTo>
                  <a:cubicBezTo>
                    <a:pt x="621" y="3345"/>
                    <a:pt x="621" y="3344"/>
                    <a:pt x="621" y="3343"/>
                  </a:cubicBezTo>
                  <a:lnTo>
                    <a:pt x="621" y="3343"/>
                  </a:lnTo>
                  <a:cubicBezTo>
                    <a:pt x="623" y="3352"/>
                    <a:pt x="605" y="3351"/>
                    <a:pt x="616" y="3364"/>
                  </a:cubicBezTo>
                  <a:cubicBezTo>
                    <a:pt x="617" y="3366"/>
                    <a:pt x="630" y="3378"/>
                    <a:pt x="629" y="3382"/>
                  </a:cubicBezTo>
                  <a:cubicBezTo>
                    <a:pt x="629" y="3382"/>
                    <a:pt x="628" y="3382"/>
                    <a:pt x="628" y="3382"/>
                  </a:cubicBezTo>
                  <a:cubicBezTo>
                    <a:pt x="626" y="3382"/>
                    <a:pt x="620" y="3381"/>
                    <a:pt x="617" y="3381"/>
                  </a:cubicBezTo>
                  <a:cubicBezTo>
                    <a:pt x="615" y="3381"/>
                    <a:pt x="614" y="3381"/>
                    <a:pt x="616" y="3385"/>
                  </a:cubicBezTo>
                  <a:cubicBezTo>
                    <a:pt x="620" y="3394"/>
                    <a:pt x="631" y="3410"/>
                    <a:pt x="639" y="3410"/>
                  </a:cubicBezTo>
                  <a:cubicBezTo>
                    <a:pt x="640" y="3410"/>
                    <a:pt x="640" y="3410"/>
                    <a:pt x="641" y="3410"/>
                  </a:cubicBezTo>
                  <a:lnTo>
                    <a:pt x="641" y="3410"/>
                  </a:lnTo>
                  <a:cubicBezTo>
                    <a:pt x="644" y="3417"/>
                    <a:pt x="637" y="3428"/>
                    <a:pt x="636" y="3431"/>
                  </a:cubicBezTo>
                  <a:cubicBezTo>
                    <a:pt x="636" y="3433"/>
                    <a:pt x="636" y="3456"/>
                    <a:pt x="638" y="3457"/>
                  </a:cubicBezTo>
                  <a:cubicBezTo>
                    <a:pt x="644" y="3460"/>
                    <a:pt x="651" y="3455"/>
                    <a:pt x="657" y="3467"/>
                  </a:cubicBezTo>
                  <a:cubicBezTo>
                    <a:pt x="660" y="3475"/>
                    <a:pt x="658" y="3483"/>
                    <a:pt x="664" y="3492"/>
                  </a:cubicBezTo>
                  <a:cubicBezTo>
                    <a:pt x="668" y="3501"/>
                    <a:pt x="672" y="3502"/>
                    <a:pt x="676" y="3511"/>
                  </a:cubicBezTo>
                  <a:cubicBezTo>
                    <a:pt x="679" y="3523"/>
                    <a:pt x="674" y="3529"/>
                    <a:pt x="678" y="3543"/>
                  </a:cubicBezTo>
                  <a:cubicBezTo>
                    <a:pt x="680" y="3551"/>
                    <a:pt x="685" y="3563"/>
                    <a:pt x="692" y="3563"/>
                  </a:cubicBezTo>
                  <a:cubicBezTo>
                    <a:pt x="692" y="3563"/>
                    <a:pt x="693" y="3563"/>
                    <a:pt x="693" y="3563"/>
                  </a:cubicBezTo>
                  <a:lnTo>
                    <a:pt x="693" y="3563"/>
                  </a:lnTo>
                  <a:cubicBezTo>
                    <a:pt x="692" y="3565"/>
                    <a:pt x="690" y="3585"/>
                    <a:pt x="692" y="3585"/>
                  </a:cubicBezTo>
                  <a:cubicBezTo>
                    <a:pt x="692" y="3585"/>
                    <a:pt x="692" y="3585"/>
                    <a:pt x="692" y="3585"/>
                  </a:cubicBezTo>
                  <a:cubicBezTo>
                    <a:pt x="694" y="3584"/>
                    <a:pt x="697" y="3577"/>
                    <a:pt x="700" y="3577"/>
                  </a:cubicBezTo>
                  <a:cubicBezTo>
                    <a:pt x="702" y="3577"/>
                    <a:pt x="703" y="3579"/>
                    <a:pt x="705" y="3584"/>
                  </a:cubicBezTo>
                  <a:cubicBezTo>
                    <a:pt x="707" y="3591"/>
                    <a:pt x="705" y="3596"/>
                    <a:pt x="705" y="3603"/>
                  </a:cubicBezTo>
                  <a:cubicBezTo>
                    <a:pt x="707" y="3617"/>
                    <a:pt x="715" y="3642"/>
                    <a:pt x="725" y="3646"/>
                  </a:cubicBezTo>
                  <a:lnTo>
                    <a:pt x="725" y="3646"/>
                  </a:lnTo>
                  <a:cubicBezTo>
                    <a:pt x="725" y="3646"/>
                    <a:pt x="725" y="3646"/>
                    <a:pt x="725" y="3646"/>
                  </a:cubicBezTo>
                  <a:cubicBezTo>
                    <a:pt x="720" y="3646"/>
                    <a:pt x="720" y="3670"/>
                    <a:pt x="722" y="3676"/>
                  </a:cubicBezTo>
                  <a:cubicBezTo>
                    <a:pt x="723" y="3676"/>
                    <a:pt x="724" y="3676"/>
                    <a:pt x="725" y="3676"/>
                  </a:cubicBezTo>
                  <a:cubicBezTo>
                    <a:pt x="729" y="3676"/>
                    <a:pt x="730" y="3682"/>
                    <a:pt x="733" y="3690"/>
                  </a:cubicBezTo>
                  <a:cubicBezTo>
                    <a:pt x="738" y="3702"/>
                    <a:pt x="735" y="3696"/>
                    <a:pt x="740" y="3699"/>
                  </a:cubicBezTo>
                  <a:cubicBezTo>
                    <a:pt x="749" y="3702"/>
                    <a:pt x="748" y="3729"/>
                    <a:pt x="751" y="3738"/>
                  </a:cubicBezTo>
                  <a:cubicBezTo>
                    <a:pt x="753" y="3743"/>
                    <a:pt x="757" y="3743"/>
                    <a:pt x="760" y="3750"/>
                  </a:cubicBezTo>
                  <a:cubicBezTo>
                    <a:pt x="765" y="3760"/>
                    <a:pt x="768" y="3771"/>
                    <a:pt x="773" y="3782"/>
                  </a:cubicBezTo>
                  <a:cubicBezTo>
                    <a:pt x="779" y="3799"/>
                    <a:pt x="784" y="3808"/>
                    <a:pt x="794" y="3814"/>
                  </a:cubicBezTo>
                  <a:lnTo>
                    <a:pt x="794" y="3814"/>
                  </a:lnTo>
                  <a:cubicBezTo>
                    <a:pt x="792" y="3813"/>
                    <a:pt x="789" y="3812"/>
                    <a:pt x="787" y="3812"/>
                  </a:cubicBezTo>
                  <a:cubicBezTo>
                    <a:pt x="786" y="3812"/>
                    <a:pt x="785" y="3812"/>
                    <a:pt x="784" y="3813"/>
                  </a:cubicBezTo>
                  <a:cubicBezTo>
                    <a:pt x="779" y="3818"/>
                    <a:pt x="789" y="3826"/>
                    <a:pt x="792" y="3828"/>
                  </a:cubicBezTo>
                  <a:cubicBezTo>
                    <a:pt x="807" y="3837"/>
                    <a:pt x="807" y="3846"/>
                    <a:pt x="799" y="3859"/>
                  </a:cubicBezTo>
                  <a:cubicBezTo>
                    <a:pt x="794" y="3867"/>
                    <a:pt x="829" y="3875"/>
                    <a:pt x="815" y="3880"/>
                  </a:cubicBezTo>
                  <a:cubicBezTo>
                    <a:pt x="807" y="3883"/>
                    <a:pt x="819" y="3913"/>
                    <a:pt x="830" y="3913"/>
                  </a:cubicBezTo>
                  <a:cubicBezTo>
                    <a:pt x="831" y="3913"/>
                    <a:pt x="831" y="3913"/>
                    <a:pt x="832" y="3913"/>
                  </a:cubicBezTo>
                  <a:lnTo>
                    <a:pt x="832" y="3913"/>
                  </a:lnTo>
                  <a:cubicBezTo>
                    <a:pt x="827" y="3915"/>
                    <a:pt x="826" y="3921"/>
                    <a:pt x="826" y="3928"/>
                  </a:cubicBezTo>
                  <a:cubicBezTo>
                    <a:pt x="826" y="3932"/>
                    <a:pt x="830" y="3936"/>
                    <a:pt x="832" y="3941"/>
                  </a:cubicBezTo>
                  <a:cubicBezTo>
                    <a:pt x="836" y="3950"/>
                    <a:pt x="834" y="3956"/>
                    <a:pt x="837" y="3965"/>
                  </a:cubicBezTo>
                  <a:cubicBezTo>
                    <a:pt x="840" y="3974"/>
                    <a:pt x="847" y="3978"/>
                    <a:pt x="850" y="3986"/>
                  </a:cubicBezTo>
                  <a:cubicBezTo>
                    <a:pt x="853" y="3996"/>
                    <a:pt x="857" y="4005"/>
                    <a:pt x="859" y="4015"/>
                  </a:cubicBezTo>
                  <a:cubicBezTo>
                    <a:pt x="863" y="4030"/>
                    <a:pt x="863" y="4040"/>
                    <a:pt x="871" y="4054"/>
                  </a:cubicBezTo>
                  <a:cubicBezTo>
                    <a:pt x="875" y="4061"/>
                    <a:pt x="885" y="4066"/>
                    <a:pt x="886" y="4069"/>
                  </a:cubicBezTo>
                  <a:cubicBezTo>
                    <a:pt x="888" y="4073"/>
                    <a:pt x="880" y="4080"/>
                    <a:pt x="881" y="4086"/>
                  </a:cubicBezTo>
                  <a:cubicBezTo>
                    <a:pt x="881" y="4094"/>
                    <a:pt x="890" y="4096"/>
                    <a:pt x="893" y="4097"/>
                  </a:cubicBezTo>
                  <a:cubicBezTo>
                    <a:pt x="894" y="4097"/>
                    <a:pt x="894" y="4097"/>
                    <a:pt x="895" y="4097"/>
                  </a:cubicBezTo>
                  <a:cubicBezTo>
                    <a:pt x="896" y="4097"/>
                    <a:pt x="899" y="4097"/>
                    <a:pt x="901" y="4097"/>
                  </a:cubicBezTo>
                  <a:cubicBezTo>
                    <a:pt x="906" y="4097"/>
                    <a:pt x="911" y="4098"/>
                    <a:pt x="910" y="4105"/>
                  </a:cubicBezTo>
                  <a:cubicBezTo>
                    <a:pt x="908" y="4114"/>
                    <a:pt x="903" y="4121"/>
                    <a:pt x="905" y="4133"/>
                  </a:cubicBezTo>
                  <a:cubicBezTo>
                    <a:pt x="907" y="4149"/>
                    <a:pt x="930" y="4149"/>
                    <a:pt x="925" y="4165"/>
                  </a:cubicBezTo>
                  <a:cubicBezTo>
                    <a:pt x="921" y="4176"/>
                    <a:pt x="937" y="4204"/>
                    <a:pt x="942" y="4214"/>
                  </a:cubicBezTo>
                  <a:cubicBezTo>
                    <a:pt x="947" y="4225"/>
                    <a:pt x="953" y="4232"/>
                    <a:pt x="956" y="4244"/>
                  </a:cubicBezTo>
                  <a:cubicBezTo>
                    <a:pt x="957" y="4246"/>
                    <a:pt x="957" y="4271"/>
                    <a:pt x="959" y="4271"/>
                  </a:cubicBezTo>
                  <a:cubicBezTo>
                    <a:pt x="959" y="4271"/>
                    <a:pt x="959" y="4271"/>
                    <a:pt x="959" y="4271"/>
                  </a:cubicBezTo>
                  <a:cubicBezTo>
                    <a:pt x="961" y="4269"/>
                    <a:pt x="961" y="4264"/>
                    <a:pt x="964" y="4264"/>
                  </a:cubicBezTo>
                  <a:cubicBezTo>
                    <a:pt x="965" y="4264"/>
                    <a:pt x="966" y="4265"/>
                    <a:pt x="967" y="4266"/>
                  </a:cubicBezTo>
                  <a:cubicBezTo>
                    <a:pt x="971" y="4270"/>
                    <a:pt x="973" y="4275"/>
                    <a:pt x="974" y="4280"/>
                  </a:cubicBezTo>
                  <a:cubicBezTo>
                    <a:pt x="978" y="4289"/>
                    <a:pt x="982" y="4305"/>
                    <a:pt x="975" y="4308"/>
                  </a:cubicBezTo>
                  <a:lnTo>
                    <a:pt x="975" y="4308"/>
                  </a:lnTo>
                  <a:cubicBezTo>
                    <a:pt x="978" y="4307"/>
                    <a:pt x="981" y="4307"/>
                    <a:pt x="982" y="4307"/>
                  </a:cubicBezTo>
                  <a:cubicBezTo>
                    <a:pt x="992" y="4307"/>
                    <a:pt x="979" y="4327"/>
                    <a:pt x="986" y="4338"/>
                  </a:cubicBezTo>
                  <a:cubicBezTo>
                    <a:pt x="993" y="4349"/>
                    <a:pt x="1003" y="4347"/>
                    <a:pt x="1010" y="4361"/>
                  </a:cubicBezTo>
                  <a:cubicBezTo>
                    <a:pt x="1013" y="4364"/>
                    <a:pt x="1012" y="4377"/>
                    <a:pt x="1013" y="4383"/>
                  </a:cubicBezTo>
                  <a:cubicBezTo>
                    <a:pt x="1017" y="4405"/>
                    <a:pt x="1025" y="4392"/>
                    <a:pt x="1030" y="4415"/>
                  </a:cubicBezTo>
                  <a:cubicBezTo>
                    <a:pt x="1035" y="4430"/>
                    <a:pt x="1036" y="4439"/>
                    <a:pt x="1044" y="4454"/>
                  </a:cubicBezTo>
                  <a:cubicBezTo>
                    <a:pt x="1046" y="4459"/>
                    <a:pt x="1056" y="4469"/>
                    <a:pt x="1056" y="4470"/>
                  </a:cubicBezTo>
                  <a:cubicBezTo>
                    <a:pt x="1064" y="4492"/>
                    <a:pt x="1056" y="4523"/>
                    <a:pt x="1073" y="4542"/>
                  </a:cubicBezTo>
                  <a:cubicBezTo>
                    <a:pt x="1076" y="4546"/>
                    <a:pt x="1078" y="4547"/>
                    <a:pt x="1079" y="4547"/>
                  </a:cubicBezTo>
                  <a:cubicBezTo>
                    <a:pt x="1079" y="4547"/>
                    <a:pt x="1080" y="4547"/>
                    <a:pt x="1080" y="4547"/>
                  </a:cubicBezTo>
                  <a:cubicBezTo>
                    <a:pt x="1081" y="4547"/>
                    <a:pt x="1082" y="4547"/>
                    <a:pt x="1085" y="4554"/>
                  </a:cubicBezTo>
                  <a:cubicBezTo>
                    <a:pt x="1084" y="4559"/>
                    <a:pt x="1084" y="4565"/>
                    <a:pt x="1086" y="4571"/>
                  </a:cubicBezTo>
                  <a:cubicBezTo>
                    <a:pt x="1088" y="4575"/>
                    <a:pt x="1091" y="4572"/>
                    <a:pt x="1094" y="4576"/>
                  </a:cubicBezTo>
                  <a:cubicBezTo>
                    <a:pt x="1102" y="4589"/>
                    <a:pt x="1114" y="4617"/>
                    <a:pt x="1135" y="4636"/>
                  </a:cubicBezTo>
                  <a:cubicBezTo>
                    <a:pt x="1151" y="4651"/>
                    <a:pt x="1173" y="4660"/>
                    <a:pt x="1190" y="4660"/>
                  </a:cubicBezTo>
                  <a:cubicBezTo>
                    <a:pt x="1194" y="4660"/>
                    <a:pt x="1198" y="4660"/>
                    <a:pt x="1201" y="4659"/>
                  </a:cubicBezTo>
                  <a:lnTo>
                    <a:pt x="1201" y="4659"/>
                  </a:lnTo>
                  <a:cubicBezTo>
                    <a:pt x="1196" y="4660"/>
                    <a:pt x="1198" y="4661"/>
                    <a:pt x="1200" y="4661"/>
                  </a:cubicBezTo>
                  <a:cubicBezTo>
                    <a:pt x="1203" y="4661"/>
                    <a:pt x="1209" y="4659"/>
                    <a:pt x="1201" y="4658"/>
                  </a:cubicBezTo>
                  <a:lnTo>
                    <a:pt x="1201" y="4658"/>
                  </a:lnTo>
                  <a:cubicBezTo>
                    <a:pt x="1202" y="4658"/>
                    <a:pt x="1202" y="4659"/>
                    <a:pt x="1202" y="4659"/>
                  </a:cubicBezTo>
                  <a:cubicBezTo>
                    <a:pt x="1219" y="4659"/>
                    <a:pt x="1221" y="4617"/>
                    <a:pt x="1207" y="4614"/>
                  </a:cubicBezTo>
                  <a:cubicBezTo>
                    <a:pt x="1202" y="4614"/>
                    <a:pt x="1186" y="4607"/>
                    <a:pt x="1179" y="4607"/>
                  </a:cubicBezTo>
                  <a:cubicBezTo>
                    <a:pt x="1179" y="4607"/>
                    <a:pt x="1178" y="4607"/>
                    <a:pt x="1178" y="4607"/>
                  </a:cubicBezTo>
                  <a:cubicBezTo>
                    <a:pt x="1174" y="4609"/>
                    <a:pt x="1170" y="4612"/>
                    <a:pt x="1166" y="4612"/>
                  </a:cubicBezTo>
                  <a:cubicBezTo>
                    <a:pt x="1162" y="4612"/>
                    <a:pt x="1158" y="4610"/>
                    <a:pt x="1152" y="4601"/>
                  </a:cubicBezTo>
                  <a:cubicBezTo>
                    <a:pt x="1140" y="4587"/>
                    <a:pt x="1134" y="4570"/>
                    <a:pt x="1125" y="4553"/>
                  </a:cubicBezTo>
                  <a:cubicBezTo>
                    <a:pt x="1120" y="4542"/>
                    <a:pt x="1105" y="4539"/>
                    <a:pt x="1103" y="4530"/>
                  </a:cubicBezTo>
                  <a:cubicBezTo>
                    <a:pt x="1099" y="4515"/>
                    <a:pt x="1114" y="4507"/>
                    <a:pt x="1110" y="4490"/>
                  </a:cubicBezTo>
                  <a:cubicBezTo>
                    <a:pt x="1109" y="4487"/>
                    <a:pt x="1108" y="4486"/>
                    <a:pt x="1106" y="4486"/>
                  </a:cubicBezTo>
                  <a:cubicBezTo>
                    <a:pt x="1103" y="4486"/>
                    <a:pt x="1098" y="4492"/>
                    <a:pt x="1096" y="4492"/>
                  </a:cubicBezTo>
                  <a:cubicBezTo>
                    <a:pt x="1092" y="4483"/>
                    <a:pt x="1104" y="4473"/>
                    <a:pt x="1097" y="4466"/>
                  </a:cubicBezTo>
                  <a:cubicBezTo>
                    <a:pt x="1096" y="4466"/>
                    <a:pt x="1096" y="4466"/>
                    <a:pt x="1095" y="4466"/>
                  </a:cubicBezTo>
                  <a:cubicBezTo>
                    <a:pt x="1092" y="4466"/>
                    <a:pt x="1088" y="4467"/>
                    <a:pt x="1083" y="4467"/>
                  </a:cubicBezTo>
                  <a:cubicBezTo>
                    <a:pt x="1075" y="4467"/>
                    <a:pt x="1067" y="4465"/>
                    <a:pt x="1069" y="4456"/>
                  </a:cubicBezTo>
                  <a:cubicBezTo>
                    <a:pt x="1070" y="4447"/>
                    <a:pt x="1080" y="4452"/>
                    <a:pt x="1078" y="4438"/>
                  </a:cubicBezTo>
                  <a:cubicBezTo>
                    <a:pt x="1077" y="4433"/>
                    <a:pt x="1074" y="4424"/>
                    <a:pt x="1071" y="4420"/>
                  </a:cubicBezTo>
                  <a:cubicBezTo>
                    <a:pt x="1069" y="4417"/>
                    <a:pt x="1067" y="4416"/>
                    <a:pt x="1065" y="4416"/>
                  </a:cubicBezTo>
                  <a:cubicBezTo>
                    <a:pt x="1063" y="4416"/>
                    <a:pt x="1060" y="4418"/>
                    <a:pt x="1058" y="4418"/>
                  </a:cubicBezTo>
                  <a:cubicBezTo>
                    <a:pt x="1055" y="4418"/>
                    <a:pt x="1051" y="4415"/>
                    <a:pt x="1047" y="4405"/>
                  </a:cubicBezTo>
                  <a:cubicBezTo>
                    <a:pt x="1054" y="4404"/>
                    <a:pt x="1058" y="4399"/>
                    <a:pt x="1059" y="4390"/>
                  </a:cubicBezTo>
                  <a:cubicBezTo>
                    <a:pt x="1058" y="4381"/>
                    <a:pt x="1057" y="4366"/>
                    <a:pt x="1049" y="4366"/>
                  </a:cubicBezTo>
                  <a:cubicBezTo>
                    <a:pt x="1048" y="4366"/>
                    <a:pt x="1047" y="4367"/>
                    <a:pt x="1046" y="4367"/>
                  </a:cubicBezTo>
                  <a:cubicBezTo>
                    <a:pt x="1060" y="4362"/>
                    <a:pt x="1051" y="4349"/>
                    <a:pt x="1039" y="4341"/>
                  </a:cubicBezTo>
                  <a:cubicBezTo>
                    <a:pt x="1049" y="4337"/>
                    <a:pt x="1017" y="4286"/>
                    <a:pt x="1015" y="4280"/>
                  </a:cubicBezTo>
                  <a:lnTo>
                    <a:pt x="1015" y="4280"/>
                  </a:lnTo>
                  <a:cubicBezTo>
                    <a:pt x="1020" y="4293"/>
                    <a:pt x="1018" y="4300"/>
                    <a:pt x="1015" y="4300"/>
                  </a:cubicBezTo>
                  <a:cubicBezTo>
                    <a:pt x="1011" y="4300"/>
                    <a:pt x="1007" y="4293"/>
                    <a:pt x="1004" y="4280"/>
                  </a:cubicBezTo>
                  <a:cubicBezTo>
                    <a:pt x="1000" y="4263"/>
                    <a:pt x="994" y="4245"/>
                    <a:pt x="987" y="4227"/>
                  </a:cubicBezTo>
                  <a:lnTo>
                    <a:pt x="987" y="4227"/>
                  </a:lnTo>
                  <a:cubicBezTo>
                    <a:pt x="975" y="4231"/>
                    <a:pt x="991" y="4277"/>
                    <a:pt x="994" y="4291"/>
                  </a:cubicBezTo>
                  <a:cubicBezTo>
                    <a:pt x="989" y="4278"/>
                    <a:pt x="983" y="4265"/>
                    <a:pt x="979" y="4251"/>
                  </a:cubicBezTo>
                  <a:cubicBezTo>
                    <a:pt x="975" y="4242"/>
                    <a:pt x="971" y="4227"/>
                    <a:pt x="975" y="4221"/>
                  </a:cubicBezTo>
                  <a:cubicBezTo>
                    <a:pt x="979" y="4215"/>
                    <a:pt x="987" y="4223"/>
                    <a:pt x="986" y="4211"/>
                  </a:cubicBezTo>
                  <a:cubicBezTo>
                    <a:pt x="984" y="4184"/>
                    <a:pt x="967" y="4184"/>
                    <a:pt x="959" y="4163"/>
                  </a:cubicBezTo>
                  <a:cubicBezTo>
                    <a:pt x="950" y="4145"/>
                    <a:pt x="952" y="4130"/>
                    <a:pt x="954" y="4115"/>
                  </a:cubicBezTo>
                  <a:lnTo>
                    <a:pt x="954" y="4115"/>
                  </a:lnTo>
                  <a:cubicBezTo>
                    <a:pt x="954" y="4116"/>
                    <a:pt x="953" y="4116"/>
                    <a:pt x="952" y="4116"/>
                  </a:cubicBezTo>
                  <a:cubicBezTo>
                    <a:pt x="944" y="4116"/>
                    <a:pt x="933" y="4107"/>
                    <a:pt x="926" y="4100"/>
                  </a:cubicBezTo>
                  <a:cubicBezTo>
                    <a:pt x="917" y="4087"/>
                    <a:pt x="931" y="4089"/>
                    <a:pt x="929" y="4086"/>
                  </a:cubicBezTo>
                  <a:cubicBezTo>
                    <a:pt x="928" y="4084"/>
                    <a:pt x="927" y="4082"/>
                    <a:pt x="926" y="4081"/>
                  </a:cubicBezTo>
                  <a:lnTo>
                    <a:pt x="926" y="4081"/>
                  </a:lnTo>
                  <a:cubicBezTo>
                    <a:pt x="929" y="4081"/>
                    <a:pt x="932" y="4079"/>
                    <a:pt x="932" y="4077"/>
                  </a:cubicBezTo>
                  <a:cubicBezTo>
                    <a:pt x="932" y="4068"/>
                    <a:pt x="923" y="4051"/>
                    <a:pt x="919" y="4043"/>
                  </a:cubicBezTo>
                  <a:cubicBezTo>
                    <a:pt x="915" y="4033"/>
                    <a:pt x="906" y="4017"/>
                    <a:pt x="898" y="4013"/>
                  </a:cubicBezTo>
                  <a:cubicBezTo>
                    <a:pt x="893" y="4011"/>
                    <a:pt x="891" y="4011"/>
                    <a:pt x="888" y="4002"/>
                  </a:cubicBezTo>
                  <a:cubicBezTo>
                    <a:pt x="886" y="3997"/>
                    <a:pt x="886" y="3991"/>
                    <a:pt x="889" y="3988"/>
                  </a:cubicBezTo>
                  <a:cubicBezTo>
                    <a:pt x="892" y="3984"/>
                    <a:pt x="891" y="3983"/>
                    <a:pt x="888" y="3976"/>
                  </a:cubicBezTo>
                  <a:cubicBezTo>
                    <a:pt x="884" y="3965"/>
                    <a:pt x="875" y="3959"/>
                    <a:pt x="870" y="3949"/>
                  </a:cubicBezTo>
                  <a:cubicBezTo>
                    <a:pt x="864" y="3939"/>
                    <a:pt x="859" y="3929"/>
                    <a:pt x="857" y="3918"/>
                  </a:cubicBezTo>
                  <a:cubicBezTo>
                    <a:pt x="855" y="3911"/>
                    <a:pt x="857" y="3900"/>
                    <a:pt x="856" y="3895"/>
                  </a:cubicBezTo>
                  <a:cubicBezTo>
                    <a:pt x="855" y="3895"/>
                    <a:pt x="855" y="3895"/>
                    <a:pt x="855" y="3895"/>
                  </a:cubicBezTo>
                  <a:cubicBezTo>
                    <a:pt x="854" y="3895"/>
                    <a:pt x="853" y="3896"/>
                    <a:pt x="852" y="3896"/>
                  </a:cubicBezTo>
                  <a:cubicBezTo>
                    <a:pt x="852" y="3896"/>
                    <a:pt x="851" y="3896"/>
                    <a:pt x="851" y="3895"/>
                  </a:cubicBezTo>
                  <a:lnTo>
                    <a:pt x="848" y="3887"/>
                  </a:lnTo>
                  <a:lnTo>
                    <a:pt x="833" y="3846"/>
                  </a:lnTo>
                  <a:cubicBezTo>
                    <a:pt x="828" y="3833"/>
                    <a:pt x="822" y="3807"/>
                    <a:pt x="811" y="3807"/>
                  </a:cubicBezTo>
                  <a:cubicBezTo>
                    <a:pt x="810" y="3807"/>
                    <a:pt x="809" y="3807"/>
                    <a:pt x="808" y="3807"/>
                  </a:cubicBezTo>
                  <a:cubicBezTo>
                    <a:pt x="817" y="3804"/>
                    <a:pt x="807" y="3775"/>
                    <a:pt x="803" y="3764"/>
                  </a:cubicBezTo>
                  <a:cubicBezTo>
                    <a:pt x="797" y="3749"/>
                    <a:pt x="789" y="3749"/>
                    <a:pt x="785" y="3734"/>
                  </a:cubicBezTo>
                  <a:cubicBezTo>
                    <a:pt x="783" y="3728"/>
                    <a:pt x="792" y="3729"/>
                    <a:pt x="792" y="3722"/>
                  </a:cubicBezTo>
                  <a:cubicBezTo>
                    <a:pt x="792" y="3715"/>
                    <a:pt x="789" y="3708"/>
                    <a:pt x="786" y="3702"/>
                  </a:cubicBezTo>
                  <a:cubicBezTo>
                    <a:pt x="782" y="3695"/>
                    <a:pt x="778" y="3686"/>
                    <a:pt x="773" y="3680"/>
                  </a:cubicBezTo>
                  <a:cubicBezTo>
                    <a:pt x="772" y="3679"/>
                    <a:pt x="770" y="3678"/>
                    <a:pt x="769" y="3678"/>
                  </a:cubicBezTo>
                  <a:cubicBezTo>
                    <a:pt x="767" y="3678"/>
                    <a:pt x="766" y="3679"/>
                    <a:pt x="764" y="3680"/>
                  </a:cubicBezTo>
                  <a:lnTo>
                    <a:pt x="764" y="3680"/>
                  </a:lnTo>
                  <a:cubicBezTo>
                    <a:pt x="773" y="3674"/>
                    <a:pt x="758" y="3660"/>
                    <a:pt x="755" y="3651"/>
                  </a:cubicBezTo>
                  <a:cubicBezTo>
                    <a:pt x="752" y="3640"/>
                    <a:pt x="778" y="3646"/>
                    <a:pt x="768" y="3630"/>
                  </a:cubicBezTo>
                  <a:cubicBezTo>
                    <a:pt x="764" y="3622"/>
                    <a:pt x="759" y="3620"/>
                    <a:pt x="753" y="3620"/>
                  </a:cubicBezTo>
                  <a:cubicBezTo>
                    <a:pt x="748" y="3620"/>
                    <a:pt x="742" y="3623"/>
                    <a:pt x="737" y="3623"/>
                  </a:cubicBezTo>
                  <a:cubicBezTo>
                    <a:pt x="735" y="3623"/>
                    <a:pt x="734" y="3622"/>
                    <a:pt x="733" y="3622"/>
                  </a:cubicBezTo>
                  <a:cubicBezTo>
                    <a:pt x="723" y="3619"/>
                    <a:pt x="736" y="3595"/>
                    <a:pt x="738" y="3595"/>
                  </a:cubicBezTo>
                  <a:cubicBezTo>
                    <a:pt x="738" y="3595"/>
                    <a:pt x="738" y="3595"/>
                    <a:pt x="738" y="3595"/>
                  </a:cubicBezTo>
                  <a:lnTo>
                    <a:pt x="738" y="3595"/>
                  </a:lnTo>
                  <a:cubicBezTo>
                    <a:pt x="732" y="3593"/>
                    <a:pt x="731" y="3597"/>
                    <a:pt x="726" y="3587"/>
                  </a:cubicBezTo>
                  <a:cubicBezTo>
                    <a:pt x="725" y="3584"/>
                    <a:pt x="723" y="3575"/>
                    <a:pt x="720" y="3573"/>
                  </a:cubicBezTo>
                  <a:cubicBezTo>
                    <a:pt x="720" y="3573"/>
                    <a:pt x="719" y="3573"/>
                    <a:pt x="719" y="3573"/>
                  </a:cubicBezTo>
                  <a:cubicBezTo>
                    <a:pt x="717" y="3573"/>
                    <a:pt x="716" y="3574"/>
                    <a:pt x="714" y="3574"/>
                  </a:cubicBezTo>
                  <a:cubicBezTo>
                    <a:pt x="713" y="3574"/>
                    <a:pt x="712" y="3574"/>
                    <a:pt x="712" y="3573"/>
                  </a:cubicBezTo>
                  <a:cubicBezTo>
                    <a:pt x="708" y="3571"/>
                    <a:pt x="705" y="3564"/>
                    <a:pt x="704" y="3559"/>
                  </a:cubicBezTo>
                  <a:cubicBezTo>
                    <a:pt x="711" y="3557"/>
                    <a:pt x="714" y="3554"/>
                    <a:pt x="708" y="3543"/>
                  </a:cubicBezTo>
                  <a:cubicBezTo>
                    <a:pt x="699" y="3528"/>
                    <a:pt x="695" y="3526"/>
                    <a:pt x="705" y="3521"/>
                  </a:cubicBezTo>
                  <a:cubicBezTo>
                    <a:pt x="709" y="3518"/>
                    <a:pt x="702" y="3497"/>
                    <a:pt x="698" y="3495"/>
                  </a:cubicBezTo>
                  <a:cubicBezTo>
                    <a:pt x="697" y="3495"/>
                    <a:pt x="697" y="3495"/>
                    <a:pt x="696" y="3495"/>
                  </a:cubicBezTo>
                  <a:cubicBezTo>
                    <a:pt x="695" y="3495"/>
                    <a:pt x="694" y="3497"/>
                    <a:pt x="693" y="3497"/>
                  </a:cubicBezTo>
                  <a:cubicBezTo>
                    <a:pt x="692" y="3497"/>
                    <a:pt x="691" y="3496"/>
                    <a:pt x="689" y="3492"/>
                  </a:cubicBezTo>
                  <a:cubicBezTo>
                    <a:pt x="684" y="3481"/>
                    <a:pt x="680" y="3469"/>
                    <a:pt x="678" y="3458"/>
                  </a:cubicBezTo>
                  <a:cubicBezTo>
                    <a:pt x="675" y="3446"/>
                    <a:pt x="680" y="3443"/>
                    <a:pt x="679" y="3432"/>
                  </a:cubicBezTo>
                  <a:cubicBezTo>
                    <a:pt x="679" y="3422"/>
                    <a:pt x="675" y="3407"/>
                    <a:pt x="667" y="3401"/>
                  </a:cubicBezTo>
                  <a:cubicBezTo>
                    <a:pt x="658" y="3393"/>
                    <a:pt x="661" y="3366"/>
                    <a:pt x="663" y="3366"/>
                  </a:cubicBezTo>
                  <a:lnTo>
                    <a:pt x="663" y="3366"/>
                  </a:lnTo>
                  <a:cubicBezTo>
                    <a:pt x="663" y="3366"/>
                    <a:pt x="663" y="3366"/>
                    <a:pt x="663" y="3366"/>
                  </a:cubicBezTo>
                  <a:cubicBezTo>
                    <a:pt x="661" y="3365"/>
                    <a:pt x="659" y="3364"/>
                    <a:pt x="658" y="3364"/>
                  </a:cubicBezTo>
                  <a:cubicBezTo>
                    <a:pt x="649" y="3364"/>
                    <a:pt x="649" y="3386"/>
                    <a:pt x="645" y="3387"/>
                  </a:cubicBezTo>
                  <a:cubicBezTo>
                    <a:pt x="645" y="3387"/>
                    <a:pt x="645" y="3387"/>
                    <a:pt x="645" y="3387"/>
                  </a:cubicBezTo>
                  <a:cubicBezTo>
                    <a:pt x="644" y="3387"/>
                    <a:pt x="639" y="3374"/>
                    <a:pt x="642" y="3372"/>
                  </a:cubicBezTo>
                  <a:cubicBezTo>
                    <a:pt x="648" y="3369"/>
                    <a:pt x="640" y="3355"/>
                    <a:pt x="636" y="3349"/>
                  </a:cubicBezTo>
                  <a:cubicBezTo>
                    <a:pt x="625" y="3334"/>
                    <a:pt x="637" y="3337"/>
                    <a:pt x="641" y="3327"/>
                  </a:cubicBezTo>
                  <a:cubicBezTo>
                    <a:pt x="643" y="3319"/>
                    <a:pt x="635" y="3320"/>
                    <a:pt x="633" y="3318"/>
                  </a:cubicBezTo>
                  <a:cubicBezTo>
                    <a:pt x="633" y="3318"/>
                    <a:pt x="632" y="3318"/>
                    <a:pt x="632" y="3318"/>
                  </a:cubicBezTo>
                  <a:cubicBezTo>
                    <a:pt x="627" y="3318"/>
                    <a:pt x="624" y="3308"/>
                    <a:pt x="622" y="3302"/>
                  </a:cubicBezTo>
                  <a:cubicBezTo>
                    <a:pt x="616" y="3286"/>
                    <a:pt x="618" y="3282"/>
                    <a:pt x="605" y="3271"/>
                  </a:cubicBezTo>
                  <a:cubicBezTo>
                    <a:pt x="604" y="3270"/>
                    <a:pt x="597" y="3261"/>
                    <a:pt x="597" y="3258"/>
                  </a:cubicBezTo>
                  <a:cubicBezTo>
                    <a:pt x="597" y="3257"/>
                    <a:pt x="598" y="3257"/>
                    <a:pt x="599" y="3257"/>
                  </a:cubicBezTo>
                  <a:cubicBezTo>
                    <a:pt x="602" y="3257"/>
                    <a:pt x="607" y="3259"/>
                    <a:pt x="611" y="3259"/>
                  </a:cubicBezTo>
                  <a:cubicBezTo>
                    <a:pt x="614" y="3259"/>
                    <a:pt x="617" y="3258"/>
                    <a:pt x="616" y="3251"/>
                  </a:cubicBezTo>
                  <a:cubicBezTo>
                    <a:pt x="613" y="3233"/>
                    <a:pt x="605" y="3215"/>
                    <a:pt x="600" y="3198"/>
                  </a:cubicBezTo>
                  <a:lnTo>
                    <a:pt x="600" y="3198"/>
                  </a:lnTo>
                  <a:cubicBezTo>
                    <a:pt x="600" y="3200"/>
                    <a:pt x="604" y="3213"/>
                    <a:pt x="600" y="3213"/>
                  </a:cubicBezTo>
                  <a:cubicBezTo>
                    <a:pt x="597" y="3213"/>
                    <a:pt x="591" y="3188"/>
                    <a:pt x="586" y="3188"/>
                  </a:cubicBezTo>
                  <a:cubicBezTo>
                    <a:pt x="585" y="3188"/>
                    <a:pt x="585" y="3188"/>
                    <a:pt x="585" y="3188"/>
                  </a:cubicBezTo>
                  <a:lnTo>
                    <a:pt x="585" y="3188"/>
                  </a:lnTo>
                  <a:cubicBezTo>
                    <a:pt x="585" y="3188"/>
                    <a:pt x="585" y="3188"/>
                    <a:pt x="585" y="3188"/>
                  </a:cubicBezTo>
                  <a:lnTo>
                    <a:pt x="585" y="3188"/>
                  </a:lnTo>
                  <a:cubicBezTo>
                    <a:pt x="587" y="3188"/>
                    <a:pt x="587" y="3207"/>
                    <a:pt x="585" y="3207"/>
                  </a:cubicBezTo>
                  <a:cubicBezTo>
                    <a:pt x="585" y="3207"/>
                    <a:pt x="584" y="3207"/>
                    <a:pt x="584" y="3206"/>
                  </a:cubicBezTo>
                  <a:cubicBezTo>
                    <a:pt x="578" y="3195"/>
                    <a:pt x="561" y="3182"/>
                    <a:pt x="574" y="3178"/>
                  </a:cubicBezTo>
                  <a:lnTo>
                    <a:pt x="574" y="3178"/>
                  </a:lnTo>
                  <a:cubicBezTo>
                    <a:pt x="577" y="3178"/>
                    <a:pt x="580" y="3180"/>
                    <a:pt x="582" y="3180"/>
                  </a:cubicBezTo>
                  <a:cubicBezTo>
                    <a:pt x="584" y="3180"/>
                    <a:pt x="586" y="3178"/>
                    <a:pt x="585" y="3173"/>
                  </a:cubicBezTo>
                  <a:cubicBezTo>
                    <a:pt x="581" y="3158"/>
                    <a:pt x="576" y="3138"/>
                    <a:pt x="569" y="3125"/>
                  </a:cubicBezTo>
                  <a:cubicBezTo>
                    <a:pt x="568" y="3122"/>
                    <a:pt x="566" y="3121"/>
                    <a:pt x="565" y="3121"/>
                  </a:cubicBezTo>
                  <a:cubicBezTo>
                    <a:pt x="561" y="3121"/>
                    <a:pt x="556" y="3128"/>
                    <a:pt x="553" y="3128"/>
                  </a:cubicBezTo>
                  <a:cubicBezTo>
                    <a:pt x="551" y="3120"/>
                    <a:pt x="547" y="3092"/>
                    <a:pt x="551" y="3087"/>
                  </a:cubicBezTo>
                  <a:cubicBezTo>
                    <a:pt x="551" y="3086"/>
                    <a:pt x="552" y="3086"/>
                    <a:pt x="552" y="3086"/>
                  </a:cubicBezTo>
                  <a:cubicBezTo>
                    <a:pt x="555" y="3086"/>
                    <a:pt x="561" y="3098"/>
                    <a:pt x="563" y="3104"/>
                  </a:cubicBezTo>
                  <a:lnTo>
                    <a:pt x="563" y="3104"/>
                  </a:lnTo>
                  <a:cubicBezTo>
                    <a:pt x="559" y="3093"/>
                    <a:pt x="551" y="3075"/>
                    <a:pt x="554" y="3066"/>
                  </a:cubicBezTo>
                  <a:cubicBezTo>
                    <a:pt x="556" y="3059"/>
                    <a:pt x="567" y="3058"/>
                    <a:pt x="572" y="3057"/>
                  </a:cubicBezTo>
                  <a:cubicBezTo>
                    <a:pt x="561" y="3053"/>
                    <a:pt x="550" y="3050"/>
                    <a:pt x="539" y="3041"/>
                  </a:cubicBezTo>
                  <a:cubicBezTo>
                    <a:pt x="533" y="3037"/>
                    <a:pt x="533" y="3026"/>
                    <a:pt x="528" y="3019"/>
                  </a:cubicBezTo>
                  <a:cubicBezTo>
                    <a:pt x="526" y="3015"/>
                    <a:pt x="515" y="3013"/>
                    <a:pt x="519" y="3005"/>
                  </a:cubicBezTo>
                  <a:cubicBezTo>
                    <a:pt x="520" y="3002"/>
                    <a:pt x="522" y="3002"/>
                    <a:pt x="524" y="3002"/>
                  </a:cubicBezTo>
                  <a:cubicBezTo>
                    <a:pt x="528" y="3002"/>
                    <a:pt x="533" y="3004"/>
                    <a:pt x="537" y="3004"/>
                  </a:cubicBezTo>
                  <a:cubicBezTo>
                    <a:pt x="539" y="3004"/>
                    <a:pt x="541" y="3004"/>
                    <a:pt x="542" y="3002"/>
                  </a:cubicBezTo>
                  <a:cubicBezTo>
                    <a:pt x="547" y="2996"/>
                    <a:pt x="537" y="2985"/>
                    <a:pt x="533" y="2980"/>
                  </a:cubicBezTo>
                  <a:cubicBezTo>
                    <a:pt x="528" y="2976"/>
                    <a:pt x="525" y="2977"/>
                    <a:pt x="521" y="2969"/>
                  </a:cubicBezTo>
                  <a:cubicBezTo>
                    <a:pt x="518" y="2960"/>
                    <a:pt x="515" y="2951"/>
                    <a:pt x="513" y="2942"/>
                  </a:cubicBezTo>
                  <a:cubicBezTo>
                    <a:pt x="512" y="2940"/>
                    <a:pt x="511" y="2938"/>
                    <a:pt x="511" y="2935"/>
                  </a:cubicBezTo>
                  <a:lnTo>
                    <a:pt x="511" y="2935"/>
                  </a:lnTo>
                  <a:cubicBezTo>
                    <a:pt x="509" y="2940"/>
                    <a:pt x="507" y="2945"/>
                    <a:pt x="504" y="2945"/>
                  </a:cubicBezTo>
                  <a:cubicBezTo>
                    <a:pt x="503" y="2945"/>
                    <a:pt x="501" y="2943"/>
                    <a:pt x="499" y="2938"/>
                  </a:cubicBezTo>
                  <a:cubicBezTo>
                    <a:pt x="497" y="2931"/>
                    <a:pt x="500" y="2928"/>
                    <a:pt x="503" y="2928"/>
                  </a:cubicBezTo>
                  <a:cubicBezTo>
                    <a:pt x="506" y="2928"/>
                    <a:pt x="508" y="2930"/>
                    <a:pt x="510" y="2933"/>
                  </a:cubicBezTo>
                  <a:lnTo>
                    <a:pt x="510" y="2933"/>
                  </a:lnTo>
                  <a:cubicBezTo>
                    <a:pt x="505" y="2913"/>
                    <a:pt x="499" y="2888"/>
                    <a:pt x="488" y="2873"/>
                  </a:cubicBezTo>
                  <a:cubicBezTo>
                    <a:pt x="485" y="2869"/>
                    <a:pt x="478" y="2869"/>
                    <a:pt x="479" y="2862"/>
                  </a:cubicBezTo>
                  <a:cubicBezTo>
                    <a:pt x="479" y="2854"/>
                    <a:pt x="485" y="2850"/>
                    <a:pt x="485" y="2841"/>
                  </a:cubicBezTo>
                  <a:cubicBezTo>
                    <a:pt x="486" y="2822"/>
                    <a:pt x="479" y="2795"/>
                    <a:pt x="468" y="2779"/>
                  </a:cubicBezTo>
                  <a:cubicBezTo>
                    <a:pt x="466" y="2776"/>
                    <a:pt x="457" y="2772"/>
                    <a:pt x="457" y="2769"/>
                  </a:cubicBezTo>
                  <a:cubicBezTo>
                    <a:pt x="457" y="2761"/>
                    <a:pt x="469" y="2765"/>
                    <a:pt x="466" y="2754"/>
                  </a:cubicBezTo>
                  <a:cubicBezTo>
                    <a:pt x="466" y="2754"/>
                    <a:pt x="456" y="2753"/>
                    <a:pt x="453" y="2745"/>
                  </a:cubicBezTo>
                  <a:cubicBezTo>
                    <a:pt x="451" y="2738"/>
                    <a:pt x="450" y="2731"/>
                    <a:pt x="444" y="2731"/>
                  </a:cubicBezTo>
                  <a:cubicBezTo>
                    <a:pt x="443" y="2731"/>
                    <a:pt x="442" y="2731"/>
                    <a:pt x="441" y="2731"/>
                  </a:cubicBezTo>
                  <a:cubicBezTo>
                    <a:pt x="433" y="2731"/>
                    <a:pt x="432" y="2727"/>
                    <a:pt x="423" y="2718"/>
                  </a:cubicBezTo>
                  <a:cubicBezTo>
                    <a:pt x="423" y="2715"/>
                    <a:pt x="435" y="2703"/>
                    <a:pt x="438" y="2703"/>
                  </a:cubicBezTo>
                  <a:cubicBezTo>
                    <a:pt x="438" y="2703"/>
                    <a:pt x="438" y="2703"/>
                    <a:pt x="438" y="2704"/>
                  </a:cubicBezTo>
                  <a:cubicBezTo>
                    <a:pt x="438" y="2707"/>
                    <a:pt x="437" y="2716"/>
                    <a:pt x="443" y="2720"/>
                  </a:cubicBezTo>
                  <a:cubicBezTo>
                    <a:pt x="444" y="2721"/>
                    <a:pt x="445" y="2721"/>
                    <a:pt x="445" y="2721"/>
                  </a:cubicBezTo>
                  <a:cubicBezTo>
                    <a:pt x="447" y="2721"/>
                    <a:pt x="447" y="2718"/>
                    <a:pt x="447" y="2715"/>
                  </a:cubicBezTo>
                  <a:cubicBezTo>
                    <a:pt x="446" y="2707"/>
                    <a:pt x="431" y="2686"/>
                    <a:pt x="437" y="2678"/>
                  </a:cubicBezTo>
                  <a:cubicBezTo>
                    <a:pt x="439" y="2676"/>
                    <a:pt x="438" y="2673"/>
                    <a:pt x="437" y="2668"/>
                  </a:cubicBezTo>
                  <a:lnTo>
                    <a:pt x="437" y="2668"/>
                  </a:lnTo>
                  <a:cubicBezTo>
                    <a:pt x="435" y="2674"/>
                    <a:pt x="431" y="2680"/>
                    <a:pt x="427" y="2680"/>
                  </a:cubicBezTo>
                  <a:cubicBezTo>
                    <a:pt x="425" y="2680"/>
                    <a:pt x="422" y="2678"/>
                    <a:pt x="421" y="2672"/>
                  </a:cubicBezTo>
                  <a:lnTo>
                    <a:pt x="437" y="2668"/>
                  </a:lnTo>
                  <a:lnTo>
                    <a:pt x="437" y="2668"/>
                  </a:lnTo>
                  <a:cubicBezTo>
                    <a:pt x="433" y="2653"/>
                    <a:pt x="421" y="2628"/>
                    <a:pt x="417" y="2618"/>
                  </a:cubicBezTo>
                  <a:cubicBezTo>
                    <a:pt x="409" y="2620"/>
                    <a:pt x="411" y="2628"/>
                    <a:pt x="403" y="2630"/>
                  </a:cubicBezTo>
                  <a:cubicBezTo>
                    <a:pt x="401" y="2621"/>
                    <a:pt x="409" y="2610"/>
                    <a:pt x="406" y="2606"/>
                  </a:cubicBezTo>
                  <a:cubicBezTo>
                    <a:pt x="402" y="2598"/>
                    <a:pt x="392" y="2594"/>
                    <a:pt x="386" y="2589"/>
                  </a:cubicBezTo>
                  <a:cubicBezTo>
                    <a:pt x="392" y="2584"/>
                    <a:pt x="411" y="2531"/>
                    <a:pt x="396" y="2531"/>
                  </a:cubicBezTo>
                  <a:cubicBezTo>
                    <a:pt x="395" y="2531"/>
                    <a:pt x="394" y="2531"/>
                    <a:pt x="394" y="2531"/>
                  </a:cubicBezTo>
                  <a:cubicBezTo>
                    <a:pt x="394" y="2538"/>
                    <a:pt x="397" y="2538"/>
                    <a:pt x="398" y="2541"/>
                  </a:cubicBezTo>
                  <a:cubicBezTo>
                    <a:pt x="399" y="2543"/>
                    <a:pt x="398" y="2543"/>
                    <a:pt x="396" y="2543"/>
                  </a:cubicBezTo>
                  <a:cubicBezTo>
                    <a:pt x="392" y="2543"/>
                    <a:pt x="386" y="2541"/>
                    <a:pt x="385" y="2540"/>
                  </a:cubicBezTo>
                  <a:cubicBezTo>
                    <a:pt x="381" y="2537"/>
                    <a:pt x="378" y="2530"/>
                    <a:pt x="377" y="2524"/>
                  </a:cubicBezTo>
                  <a:cubicBezTo>
                    <a:pt x="375" y="2508"/>
                    <a:pt x="393" y="2521"/>
                    <a:pt x="391" y="2503"/>
                  </a:cubicBezTo>
                  <a:cubicBezTo>
                    <a:pt x="389" y="2495"/>
                    <a:pt x="387" y="2483"/>
                    <a:pt x="383" y="2476"/>
                  </a:cubicBezTo>
                  <a:cubicBezTo>
                    <a:pt x="379" y="2466"/>
                    <a:pt x="373" y="2475"/>
                    <a:pt x="368" y="2462"/>
                  </a:cubicBezTo>
                  <a:cubicBezTo>
                    <a:pt x="366" y="2452"/>
                    <a:pt x="364" y="2447"/>
                    <a:pt x="370" y="2445"/>
                  </a:cubicBezTo>
                  <a:cubicBezTo>
                    <a:pt x="372" y="2446"/>
                    <a:pt x="377" y="2449"/>
                    <a:pt x="379" y="2449"/>
                  </a:cubicBezTo>
                  <a:cubicBezTo>
                    <a:pt x="379" y="2449"/>
                    <a:pt x="380" y="2449"/>
                    <a:pt x="380" y="2449"/>
                  </a:cubicBezTo>
                  <a:cubicBezTo>
                    <a:pt x="382" y="2446"/>
                    <a:pt x="347" y="2414"/>
                    <a:pt x="354" y="2405"/>
                  </a:cubicBezTo>
                  <a:cubicBezTo>
                    <a:pt x="359" y="2398"/>
                    <a:pt x="367" y="2401"/>
                    <a:pt x="363" y="2385"/>
                  </a:cubicBezTo>
                  <a:cubicBezTo>
                    <a:pt x="362" y="2380"/>
                    <a:pt x="357" y="2365"/>
                    <a:pt x="354" y="2362"/>
                  </a:cubicBezTo>
                  <a:lnTo>
                    <a:pt x="354" y="2362"/>
                  </a:lnTo>
                  <a:cubicBezTo>
                    <a:pt x="356" y="2364"/>
                    <a:pt x="350" y="2388"/>
                    <a:pt x="347" y="2388"/>
                  </a:cubicBezTo>
                  <a:cubicBezTo>
                    <a:pt x="347" y="2388"/>
                    <a:pt x="346" y="2387"/>
                    <a:pt x="346" y="2385"/>
                  </a:cubicBezTo>
                  <a:cubicBezTo>
                    <a:pt x="343" y="2373"/>
                    <a:pt x="343" y="2361"/>
                    <a:pt x="340" y="2349"/>
                  </a:cubicBezTo>
                  <a:lnTo>
                    <a:pt x="335" y="2330"/>
                  </a:lnTo>
                  <a:cubicBezTo>
                    <a:pt x="335" y="2326"/>
                    <a:pt x="335" y="2324"/>
                    <a:pt x="333" y="2324"/>
                  </a:cubicBezTo>
                  <a:cubicBezTo>
                    <a:pt x="333" y="2324"/>
                    <a:pt x="332" y="2324"/>
                    <a:pt x="332" y="2325"/>
                  </a:cubicBezTo>
                  <a:cubicBezTo>
                    <a:pt x="331" y="2323"/>
                    <a:pt x="332" y="2323"/>
                    <a:pt x="334" y="2323"/>
                  </a:cubicBezTo>
                  <a:cubicBezTo>
                    <a:pt x="337" y="2323"/>
                    <a:pt x="344" y="2325"/>
                    <a:pt x="346" y="2325"/>
                  </a:cubicBezTo>
                  <a:cubicBezTo>
                    <a:pt x="346" y="2325"/>
                    <a:pt x="346" y="2325"/>
                    <a:pt x="347" y="2325"/>
                  </a:cubicBezTo>
                  <a:cubicBezTo>
                    <a:pt x="351" y="2321"/>
                    <a:pt x="342" y="2311"/>
                    <a:pt x="340" y="2309"/>
                  </a:cubicBezTo>
                  <a:cubicBezTo>
                    <a:pt x="336" y="2307"/>
                    <a:pt x="327" y="2302"/>
                    <a:pt x="329" y="2294"/>
                  </a:cubicBezTo>
                  <a:cubicBezTo>
                    <a:pt x="330" y="2287"/>
                    <a:pt x="337" y="2291"/>
                    <a:pt x="340" y="2287"/>
                  </a:cubicBezTo>
                  <a:lnTo>
                    <a:pt x="340" y="2287"/>
                  </a:lnTo>
                  <a:cubicBezTo>
                    <a:pt x="339" y="2288"/>
                    <a:pt x="339" y="2288"/>
                    <a:pt x="338" y="2288"/>
                  </a:cubicBezTo>
                  <a:cubicBezTo>
                    <a:pt x="332" y="2288"/>
                    <a:pt x="320" y="2269"/>
                    <a:pt x="318" y="2263"/>
                  </a:cubicBezTo>
                  <a:cubicBezTo>
                    <a:pt x="314" y="2257"/>
                    <a:pt x="312" y="2249"/>
                    <a:pt x="312" y="2242"/>
                  </a:cubicBezTo>
                  <a:cubicBezTo>
                    <a:pt x="312" y="2236"/>
                    <a:pt x="316" y="2238"/>
                    <a:pt x="315" y="2232"/>
                  </a:cubicBezTo>
                  <a:cubicBezTo>
                    <a:pt x="315" y="2226"/>
                    <a:pt x="312" y="2203"/>
                    <a:pt x="306" y="2203"/>
                  </a:cubicBezTo>
                  <a:cubicBezTo>
                    <a:pt x="305" y="2203"/>
                    <a:pt x="304" y="2203"/>
                    <a:pt x="303" y="2203"/>
                  </a:cubicBezTo>
                  <a:cubicBezTo>
                    <a:pt x="300" y="2203"/>
                    <a:pt x="297" y="2201"/>
                    <a:pt x="295" y="2194"/>
                  </a:cubicBezTo>
                  <a:cubicBezTo>
                    <a:pt x="295" y="2194"/>
                    <a:pt x="292" y="2181"/>
                    <a:pt x="293" y="2180"/>
                  </a:cubicBezTo>
                  <a:lnTo>
                    <a:pt x="293" y="2180"/>
                  </a:lnTo>
                  <a:cubicBezTo>
                    <a:pt x="295" y="2180"/>
                    <a:pt x="304" y="2191"/>
                    <a:pt x="309" y="2191"/>
                  </a:cubicBezTo>
                  <a:cubicBezTo>
                    <a:pt x="311" y="2191"/>
                    <a:pt x="312" y="2190"/>
                    <a:pt x="312" y="2185"/>
                  </a:cubicBezTo>
                  <a:cubicBezTo>
                    <a:pt x="311" y="2171"/>
                    <a:pt x="299" y="2168"/>
                    <a:pt x="300" y="2154"/>
                  </a:cubicBezTo>
                  <a:cubicBezTo>
                    <a:pt x="302" y="2138"/>
                    <a:pt x="294" y="2130"/>
                    <a:pt x="286" y="2119"/>
                  </a:cubicBezTo>
                  <a:cubicBezTo>
                    <a:pt x="281" y="2110"/>
                    <a:pt x="284" y="2112"/>
                    <a:pt x="284" y="2105"/>
                  </a:cubicBezTo>
                  <a:cubicBezTo>
                    <a:pt x="284" y="2102"/>
                    <a:pt x="279" y="2095"/>
                    <a:pt x="278" y="2091"/>
                  </a:cubicBezTo>
                  <a:cubicBezTo>
                    <a:pt x="272" y="2087"/>
                    <a:pt x="259" y="2072"/>
                    <a:pt x="268" y="2066"/>
                  </a:cubicBezTo>
                  <a:cubicBezTo>
                    <a:pt x="271" y="2064"/>
                    <a:pt x="289" y="2052"/>
                    <a:pt x="277" y="2046"/>
                  </a:cubicBezTo>
                  <a:cubicBezTo>
                    <a:pt x="270" y="2043"/>
                    <a:pt x="266" y="2045"/>
                    <a:pt x="265" y="2033"/>
                  </a:cubicBezTo>
                  <a:cubicBezTo>
                    <a:pt x="264" y="2027"/>
                    <a:pt x="271" y="2029"/>
                    <a:pt x="272" y="2026"/>
                  </a:cubicBezTo>
                  <a:cubicBezTo>
                    <a:pt x="274" y="2022"/>
                    <a:pt x="272" y="2015"/>
                    <a:pt x="271" y="2009"/>
                  </a:cubicBezTo>
                  <a:lnTo>
                    <a:pt x="260" y="2012"/>
                  </a:lnTo>
                  <a:cubicBezTo>
                    <a:pt x="259" y="2016"/>
                    <a:pt x="259" y="2023"/>
                    <a:pt x="256" y="2026"/>
                  </a:cubicBezTo>
                  <a:cubicBezTo>
                    <a:pt x="255" y="2026"/>
                    <a:pt x="255" y="2027"/>
                    <a:pt x="255" y="2027"/>
                  </a:cubicBezTo>
                  <a:cubicBezTo>
                    <a:pt x="251" y="2027"/>
                    <a:pt x="248" y="2008"/>
                    <a:pt x="247" y="2006"/>
                  </a:cubicBezTo>
                  <a:cubicBezTo>
                    <a:pt x="244" y="1991"/>
                    <a:pt x="251" y="1997"/>
                    <a:pt x="252" y="1984"/>
                  </a:cubicBezTo>
                  <a:cubicBezTo>
                    <a:pt x="252" y="1981"/>
                    <a:pt x="254" y="1961"/>
                    <a:pt x="252" y="1960"/>
                  </a:cubicBezTo>
                  <a:cubicBezTo>
                    <a:pt x="246" y="1956"/>
                    <a:pt x="244" y="1962"/>
                    <a:pt x="240" y="1950"/>
                  </a:cubicBezTo>
                  <a:cubicBezTo>
                    <a:pt x="238" y="1943"/>
                    <a:pt x="238" y="1936"/>
                    <a:pt x="235" y="1934"/>
                  </a:cubicBezTo>
                  <a:cubicBezTo>
                    <a:pt x="225" y="1929"/>
                    <a:pt x="221" y="1888"/>
                    <a:pt x="220" y="1878"/>
                  </a:cubicBezTo>
                  <a:cubicBezTo>
                    <a:pt x="218" y="1866"/>
                    <a:pt x="221" y="1868"/>
                    <a:pt x="225" y="1864"/>
                  </a:cubicBezTo>
                  <a:cubicBezTo>
                    <a:pt x="229" y="1859"/>
                    <a:pt x="224" y="1843"/>
                    <a:pt x="223" y="1837"/>
                  </a:cubicBezTo>
                  <a:cubicBezTo>
                    <a:pt x="224" y="1829"/>
                    <a:pt x="223" y="1815"/>
                    <a:pt x="216" y="1812"/>
                  </a:cubicBezTo>
                  <a:cubicBezTo>
                    <a:pt x="210" y="1810"/>
                    <a:pt x="211" y="1804"/>
                    <a:pt x="210" y="1796"/>
                  </a:cubicBezTo>
                  <a:cubicBezTo>
                    <a:pt x="209" y="1792"/>
                    <a:pt x="204" y="1792"/>
                    <a:pt x="203" y="1785"/>
                  </a:cubicBezTo>
                  <a:cubicBezTo>
                    <a:pt x="199" y="1774"/>
                    <a:pt x="200" y="1768"/>
                    <a:pt x="198" y="1757"/>
                  </a:cubicBezTo>
                  <a:cubicBezTo>
                    <a:pt x="197" y="1747"/>
                    <a:pt x="177" y="1729"/>
                    <a:pt x="169" y="1729"/>
                  </a:cubicBezTo>
                  <a:close/>
                </a:path>
              </a:pathLst>
            </a:custGeom>
            <a:solidFill>
              <a:srgbClr val="ED89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7"/>
            <p:cNvSpPr/>
            <p:nvPr/>
          </p:nvSpPr>
          <p:spPr>
            <a:xfrm>
              <a:off x="8080902" y="3082852"/>
              <a:ext cx="365637" cy="874300"/>
            </a:xfrm>
            <a:custGeom>
              <a:rect b="b" l="l" r="r" t="t"/>
              <a:pathLst>
                <a:path extrusionOk="0" h="6413" w="2682">
                  <a:moveTo>
                    <a:pt x="631" y="0"/>
                  </a:moveTo>
                  <a:cubicBezTo>
                    <a:pt x="440" y="0"/>
                    <a:pt x="347" y="241"/>
                    <a:pt x="317" y="434"/>
                  </a:cubicBezTo>
                  <a:cubicBezTo>
                    <a:pt x="1" y="2455"/>
                    <a:pt x="317" y="4571"/>
                    <a:pt x="1210" y="6412"/>
                  </a:cubicBezTo>
                  <a:lnTo>
                    <a:pt x="1908" y="6284"/>
                  </a:lnTo>
                  <a:cubicBezTo>
                    <a:pt x="2681" y="4268"/>
                    <a:pt x="2286" y="1848"/>
                    <a:pt x="910" y="183"/>
                  </a:cubicBezTo>
                  <a:cubicBezTo>
                    <a:pt x="839" y="97"/>
                    <a:pt x="753" y="6"/>
                    <a:pt x="642" y="1"/>
                  </a:cubicBezTo>
                  <a:cubicBezTo>
                    <a:pt x="638" y="0"/>
                    <a:pt x="635" y="0"/>
                    <a:pt x="6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7"/>
            <p:cNvSpPr/>
            <p:nvPr/>
          </p:nvSpPr>
          <p:spPr>
            <a:xfrm>
              <a:off x="8104896" y="3081216"/>
              <a:ext cx="292155" cy="877300"/>
            </a:xfrm>
            <a:custGeom>
              <a:rect b="b" l="l" r="r" t="t"/>
              <a:pathLst>
                <a:path extrusionOk="0" h="6435" w="2143">
                  <a:moveTo>
                    <a:pt x="576" y="90"/>
                  </a:moveTo>
                  <a:lnTo>
                    <a:pt x="576" y="90"/>
                  </a:lnTo>
                  <a:cubicBezTo>
                    <a:pt x="576" y="90"/>
                    <a:pt x="576" y="90"/>
                    <a:pt x="576" y="90"/>
                  </a:cubicBezTo>
                  <a:cubicBezTo>
                    <a:pt x="576" y="90"/>
                    <a:pt x="576" y="90"/>
                    <a:pt x="576" y="90"/>
                  </a:cubicBezTo>
                  <a:close/>
                  <a:moveTo>
                    <a:pt x="674" y="107"/>
                  </a:moveTo>
                  <a:cubicBezTo>
                    <a:pt x="669" y="107"/>
                    <a:pt x="668" y="113"/>
                    <a:pt x="676" y="121"/>
                  </a:cubicBezTo>
                  <a:cubicBezTo>
                    <a:pt x="680" y="125"/>
                    <a:pt x="683" y="126"/>
                    <a:pt x="686" y="126"/>
                  </a:cubicBezTo>
                  <a:cubicBezTo>
                    <a:pt x="690" y="126"/>
                    <a:pt x="690" y="120"/>
                    <a:pt x="685" y="113"/>
                  </a:cubicBezTo>
                  <a:cubicBezTo>
                    <a:pt x="681" y="109"/>
                    <a:pt x="676" y="107"/>
                    <a:pt x="674" y="107"/>
                  </a:cubicBezTo>
                  <a:close/>
                  <a:moveTo>
                    <a:pt x="726" y="161"/>
                  </a:moveTo>
                  <a:cubicBezTo>
                    <a:pt x="724" y="161"/>
                    <a:pt x="723" y="162"/>
                    <a:pt x="722" y="164"/>
                  </a:cubicBezTo>
                  <a:cubicBezTo>
                    <a:pt x="730" y="174"/>
                    <a:pt x="736" y="178"/>
                    <a:pt x="738" y="178"/>
                  </a:cubicBezTo>
                  <a:cubicBezTo>
                    <a:pt x="741" y="178"/>
                    <a:pt x="741" y="174"/>
                    <a:pt x="739" y="166"/>
                  </a:cubicBezTo>
                  <a:cubicBezTo>
                    <a:pt x="734" y="163"/>
                    <a:pt x="729" y="161"/>
                    <a:pt x="726" y="161"/>
                  </a:cubicBezTo>
                  <a:close/>
                  <a:moveTo>
                    <a:pt x="785" y="272"/>
                  </a:moveTo>
                  <a:lnTo>
                    <a:pt x="792" y="282"/>
                  </a:lnTo>
                  <a:lnTo>
                    <a:pt x="795" y="295"/>
                  </a:lnTo>
                  <a:cubicBezTo>
                    <a:pt x="787" y="284"/>
                    <a:pt x="779" y="276"/>
                    <a:pt x="785" y="272"/>
                  </a:cubicBezTo>
                  <a:close/>
                  <a:moveTo>
                    <a:pt x="133" y="743"/>
                  </a:moveTo>
                  <a:lnTo>
                    <a:pt x="133" y="743"/>
                  </a:lnTo>
                  <a:cubicBezTo>
                    <a:pt x="133" y="744"/>
                    <a:pt x="133" y="744"/>
                    <a:pt x="133" y="744"/>
                  </a:cubicBezTo>
                  <a:lnTo>
                    <a:pt x="133" y="744"/>
                  </a:lnTo>
                  <a:cubicBezTo>
                    <a:pt x="133" y="744"/>
                    <a:pt x="133" y="744"/>
                    <a:pt x="133" y="743"/>
                  </a:cubicBezTo>
                  <a:close/>
                  <a:moveTo>
                    <a:pt x="57" y="748"/>
                  </a:moveTo>
                  <a:cubicBezTo>
                    <a:pt x="56" y="748"/>
                    <a:pt x="56" y="748"/>
                    <a:pt x="56" y="749"/>
                  </a:cubicBezTo>
                  <a:cubicBezTo>
                    <a:pt x="50" y="756"/>
                    <a:pt x="50" y="768"/>
                    <a:pt x="48" y="780"/>
                  </a:cubicBezTo>
                  <a:cubicBezTo>
                    <a:pt x="49" y="780"/>
                    <a:pt x="50" y="780"/>
                    <a:pt x="50" y="780"/>
                  </a:cubicBezTo>
                  <a:cubicBezTo>
                    <a:pt x="53" y="780"/>
                    <a:pt x="54" y="778"/>
                    <a:pt x="55" y="769"/>
                  </a:cubicBezTo>
                  <a:cubicBezTo>
                    <a:pt x="55" y="768"/>
                    <a:pt x="59" y="748"/>
                    <a:pt x="57" y="748"/>
                  </a:cubicBezTo>
                  <a:close/>
                  <a:moveTo>
                    <a:pt x="1202" y="826"/>
                  </a:moveTo>
                  <a:lnTo>
                    <a:pt x="1202" y="826"/>
                  </a:lnTo>
                  <a:cubicBezTo>
                    <a:pt x="1202" y="826"/>
                    <a:pt x="1202" y="826"/>
                    <a:pt x="1202" y="826"/>
                  </a:cubicBezTo>
                  <a:lnTo>
                    <a:pt x="1202" y="826"/>
                  </a:lnTo>
                  <a:cubicBezTo>
                    <a:pt x="1202" y="826"/>
                    <a:pt x="1202" y="826"/>
                    <a:pt x="1202" y="826"/>
                  </a:cubicBezTo>
                  <a:close/>
                  <a:moveTo>
                    <a:pt x="72" y="1022"/>
                  </a:moveTo>
                  <a:cubicBezTo>
                    <a:pt x="72" y="1022"/>
                    <a:pt x="72" y="1022"/>
                    <a:pt x="73" y="1022"/>
                  </a:cubicBezTo>
                  <a:lnTo>
                    <a:pt x="68" y="1059"/>
                  </a:lnTo>
                  <a:cubicBezTo>
                    <a:pt x="63" y="1058"/>
                    <a:pt x="63" y="1056"/>
                    <a:pt x="64" y="1046"/>
                  </a:cubicBezTo>
                  <a:cubicBezTo>
                    <a:pt x="65" y="1037"/>
                    <a:pt x="66" y="1022"/>
                    <a:pt x="72" y="1022"/>
                  </a:cubicBezTo>
                  <a:close/>
                  <a:moveTo>
                    <a:pt x="44" y="1218"/>
                  </a:moveTo>
                  <a:cubicBezTo>
                    <a:pt x="44" y="1218"/>
                    <a:pt x="44" y="1218"/>
                    <a:pt x="44" y="1218"/>
                  </a:cubicBezTo>
                  <a:lnTo>
                    <a:pt x="44" y="1218"/>
                  </a:lnTo>
                  <a:cubicBezTo>
                    <a:pt x="44" y="1218"/>
                    <a:pt x="44" y="1218"/>
                    <a:pt x="44" y="1218"/>
                  </a:cubicBezTo>
                  <a:close/>
                  <a:moveTo>
                    <a:pt x="39" y="1502"/>
                  </a:moveTo>
                  <a:cubicBezTo>
                    <a:pt x="40" y="1502"/>
                    <a:pt x="41" y="1503"/>
                    <a:pt x="42" y="1507"/>
                  </a:cubicBezTo>
                  <a:cubicBezTo>
                    <a:pt x="45" y="1514"/>
                    <a:pt x="46" y="1521"/>
                    <a:pt x="49" y="1528"/>
                  </a:cubicBezTo>
                  <a:cubicBezTo>
                    <a:pt x="45" y="1528"/>
                    <a:pt x="38" y="1528"/>
                    <a:pt x="39" y="1515"/>
                  </a:cubicBezTo>
                  <a:cubicBezTo>
                    <a:pt x="36" y="1509"/>
                    <a:pt x="37" y="1502"/>
                    <a:pt x="39" y="1502"/>
                  </a:cubicBezTo>
                  <a:close/>
                  <a:moveTo>
                    <a:pt x="1638" y="1807"/>
                  </a:moveTo>
                  <a:cubicBezTo>
                    <a:pt x="1637" y="1807"/>
                    <a:pt x="1635" y="1808"/>
                    <a:pt x="1633" y="1809"/>
                  </a:cubicBezTo>
                  <a:lnTo>
                    <a:pt x="1637" y="1820"/>
                  </a:lnTo>
                  <a:lnTo>
                    <a:pt x="1647" y="1830"/>
                  </a:lnTo>
                  <a:cubicBezTo>
                    <a:pt x="1648" y="1815"/>
                    <a:pt x="1645" y="1807"/>
                    <a:pt x="1638" y="1807"/>
                  </a:cubicBezTo>
                  <a:close/>
                  <a:moveTo>
                    <a:pt x="40" y="1851"/>
                  </a:moveTo>
                  <a:cubicBezTo>
                    <a:pt x="41" y="1851"/>
                    <a:pt x="43" y="1854"/>
                    <a:pt x="43" y="1862"/>
                  </a:cubicBezTo>
                  <a:cubicBezTo>
                    <a:pt x="43" y="1871"/>
                    <a:pt x="40" y="1875"/>
                    <a:pt x="38" y="1875"/>
                  </a:cubicBezTo>
                  <a:cubicBezTo>
                    <a:pt x="35" y="1875"/>
                    <a:pt x="32" y="1870"/>
                    <a:pt x="32" y="1862"/>
                  </a:cubicBezTo>
                  <a:cubicBezTo>
                    <a:pt x="34" y="1857"/>
                    <a:pt x="37" y="1851"/>
                    <a:pt x="40" y="1851"/>
                  </a:cubicBezTo>
                  <a:close/>
                  <a:moveTo>
                    <a:pt x="1334" y="1051"/>
                  </a:moveTo>
                  <a:lnTo>
                    <a:pt x="1334" y="1051"/>
                  </a:lnTo>
                  <a:cubicBezTo>
                    <a:pt x="1323" y="1056"/>
                    <a:pt x="1327" y="1098"/>
                    <a:pt x="1329" y="1115"/>
                  </a:cubicBezTo>
                  <a:cubicBezTo>
                    <a:pt x="1329" y="1117"/>
                    <a:pt x="1332" y="1147"/>
                    <a:pt x="1336" y="1147"/>
                  </a:cubicBezTo>
                  <a:cubicBezTo>
                    <a:pt x="1336" y="1147"/>
                    <a:pt x="1336" y="1147"/>
                    <a:pt x="1336" y="1147"/>
                  </a:cubicBezTo>
                  <a:cubicBezTo>
                    <a:pt x="1345" y="1153"/>
                    <a:pt x="1347" y="1157"/>
                    <a:pt x="1351" y="1169"/>
                  </a:cubicBezTo>
                  <a:cubicBezTo>
                    <a:pt x="1356" y="1183"/>
                    <a:pt x="1360" y="1204"/>
                    <a:pt x="1373" y="1218"/>
                  </a:cubicBezTo>
                  <a:cubicBezTo>
                    <a:pt x="1383" y="1229"/>
                    <a:pt x="1388" y="1227"/>
                    <a:pt x="1388" y="1245"/>
                  </a:cubicBezTo>
                  <a:cubicBezTo>
                    <a:pt x="1398" y="1265"/>
                    <a:pt x="1429" y="1293"/>
                    <a:pt x="1413" y="1300"/>
                  </a:cubicBezTo>
                  <a:cubicBezTo>
                    <a:pt x="1414" y="1300"/>
                    <a:pt x="1414" y="1300"/>
                    <a:pt x="1415" y="1300"/>
                  </a:cubicBezTo>
                  <a:cubicBezTo>
                    <a:pt x="1427" y="1300"/>
                    <a:pt x="1437" y="1342"/>
                    <a:pt x="1445" y="1355"/>
                  </a:cubicBezTo>
                  <a:cubicBezTo>
                    <a:pt x="1449" y="1361"/>
                    <a:pt x="1451" y="1363"/>
                    <a:pt x="1453" y="1363"/>
                  </a:cubicBezTo>
                  <a:cubicBezTo>
                    <a:pt x="1455" y="1363"/>
                    <a:pt x="1456" y="1362"/>
                    <a:pt x="1458" y="1362"/>
                  </a:cubicBezTo>
                  <a:cubicBezTo>
                    <a:pt x="1459" y="1362"/>
                    <a:pt x="1461" y="1362"/>
                    <a:pt x="1463" y="1365"/>
                  </a:cubicBezTo>
                  <a:cubicBezTo>
                    <a:pt x="1471" y="1373"/>
                    <a:pt x="1465" y="1385"/>
                    <a:pt x="1463" y="1386"/>
                  </a:cubicBezTo>
                  <a:cubicBezTo>
                    <a:pt x="1447" y="1394"/>
                    <a:pt x="1471" y="1413"/>
                    <a:pt x="1481" y="1430"/>
                  </a:cubicBezTo>
                  <a:cubicBezTo>
                    <a:pt x="1485" y="1437"/>
                    <a:pt x="1508" y="1494"/>
                    <a:pt x="1505" y="1494"/>
                  </a:cubicBezTo>
                  <a:cubicBezTo>
                    <a:pt x="1505" y="1494"/>
                    <a:pt x="1505" y="1494"/>
                    <a:pt x="1505" y="1493"/>
                  </a:cubicBezTo>
                  <a:lnTo>
                    <a:pt x="1505" y="1493"/>
                  </a:lnTo>
                  <a:cubicBezTo>
                    <a:pt x="1505" y="1494"/>
                    <a:pt x="1506" y="1494"/>
                    <a:pt x="1506" y="1494"/>
                  </a:cubicBezTo>
                  <a:cubicBezTo>
                    <a:pt x="1507" y="1494"/>
                    <a:pt x="1503" y="1488"/>
                    <a:pt x="1506" y="1488"/>
                  </a:cubicBezTo>
                  <a:lnTo>
                    <a:pt x="1506" y="1488"/>
                  </a:lnTo>
                  <a:cubicBezTo>
                    <a:pt x="1506" y="1488"/>
                    <a:pt x="1507" y="1488"/>
                    <a:pt x="1509" y="1489"/>
                  </a:cubicBezTo>
                  <a:cubicBezTo>
                    <a:pt x="1513" y="1493"/>
                    <a:pt x="1518" y="1503"/>
                    <a:pt x="1520" y="1509"/>
                  </a:cubicBezTo>
                  <a:cubicBezTo>
                    <a:pt x="1525" y="1518"/>
                    <a:pt x="1533" y="1534"/>
                    <a:pt x="1532" y="1541"/>
                  </a:cubicBezTo>
                  <a:cubicBezTo>
                    <a:pt x="1532" y="1549"/>
                    <a:pt x="1527" y="1550"/>
                    <a:pt x="1538" y="1563"/>
                  </a:cubicBezTo>
                  <a:cubicBezTo>
                    <a:pt x="1545" y="1573"/>
                    <a:pt x="1552" y="1571"/>
                    <a:pt x="1558" y="1578"/>
                  </a:cubicBezTo>
                  <a:cubicBezTo>
                    <a:pt x="1567" y="1590"/>
                    <a:pt x="1567" y="1616"/>
                    <a:pt x="1568" y="1628"/>
                  </a:cubicBezTo>
                  <a:cubicBezTo>
                    <a:pt x="1572" y="1644"/>
                    <a:pt x="1576" y="1659"/>
                    <a:pt x="1583" y="1675"/>
                  </a:cubicBezTo>
                  <a:cubicBezTo>
                    <a:pt x="1589" y="1690"/>
                    <a:pt x="1597" y="1705"/>
                    <a:pt x="1606" y="1717"/>
                  </a:cubicBezTo>
                  <a:cubicBezTo>
                    <a:pt x="1610" y="1723"/>
                    <a:pt x="1624" y="1733"/>
                    <a:pt x="1627" y="1740"/>
                  </a:cubicBezTo>
                  <a:cubicBezTo>
                    <a:pt x="1626" y="1738"/>
                    <a:pt x="1620" y="1737"/>
                    <a:pt x="1616" y="1737"/>
                  </a:cubicBezTo>
                  <a:cubicBezTo>
                    <a:pt x="1614" y="1737"/>
                    <a:pt x="1613" y="1737"/>
                    <a:pt x="1613" y="1738"/>
                  </a:cubicBezTo>
                  <a:cubicBezTo>
                    <a:pt x="1611" y="1743"/>
                    <a:pt x="1623" y="1770"/>
                    <a:pt x="1627" y="1776"/>
                  </a:cubicBezTo>
                  <a:cubicBezTo>
                    <a:pt x="1633" y="1786"/>
                    <a:pt x="1636" y="1778"/>
                    <a:pt x="1642" y="1791"/>
                  </a:cubicBezTo>
                  <a:cubicBezTo>
                    <a:pt x="1647" y="1802"/>
                    <a:pt x="1650" y="1813"/>
                    <a:pt x="1653" y="1824"/>
                  </a:cubicBezTo>
                  <a:cubicBezTo>
                    <a:pt x="1660" y="1854"/>
                    <a:pt x="1650" y="1858"/>
                    <a:pt x="1670" y="1886"/>
                  </a:cubicBezTo>
                  <a:cubicBezTo>
                    <a:pt x="1681" y="1897"/>
                    <a:pt x="1685" y="1910"/>
                    <a:pt x="1692" y="1927"/>
                  </a:cubicBezTo>
                  <a:cubicBezTo>
                    <a:pt x="1695" y="1934"/>
                    <a:pt x="1707" y="1934"/>
                    <a:pt x="1713" y="1949"/>
                  </a:cubicBezTo>
                  <a:cubicBezTo>
                    <a:pt x="1712" y="1950"/>
                    <a:pt x="1711" y="1950"/>
                    <a:pt x="1710" y="1950"/>
                  </a:cubicBezTo>
                  <a:cubicBezTo>
                    <a:pt x="1709" y="1950"/>
                    <a:pt x="1707" y="1950"/>
                    <a:pt x="1706" y="1950"/>
                  </a:cubicBezTo>
                  <a:cubicBezTo>
                    <a:pt x="1702" y="1950"/>
                    <a:pt x="1697" y="1951"/>
                    <a:pt x="1703" y="1961"/>
                  </a:cubicBezTo>
                  <a:cubicBezTo>
                    <a:pt x="1708" y="1971"/>
                    <a:pt x="1716" y="1976"/>
                    <a:pt x="1722" y="1982"/>
                  </a:cubicBezTo>
                  <a:cubicBezTo>
                    <a:pt x="1721" y="1981"/>
                    <a:pt x="1720" y="1981"/>
                    <a:pt x="1719" y="1981"/>
                  </a:cubicBezTo>
                  <a:lnTo>
                    <a:pt x="1719" y="1981"/>
                  </a:lnTo>
                  <a:cubicBezTo>
                    <a:pt x="1714" y="1981"/>
                    <a:pt x="1729" y="2017"/>
                    <a:pt x="1731" y="2025"/>
                  </a:cubicBezTo>
                  <a:cubicBezTo>
                    <a:pt x="1734" y="2042"/>
                    <a:pt x="1721" y="2029"/>
                    <a:pt x="1727" y="2049"/>
                  </a:cubicBezTo>
                  <a:cubicBezTo>
                    <a:pt x="1730" y="2056"/>
                    <a:pt x="1736" y="2059"/>
                    <a:pt x="1741" y="2059"/>
                  </a:cubicBezTo>
                  <a:cubicBezTo>
                    <a:pt x="1750" y="2059"/>
                    <a:pt x="1758" y="2051"/>
                    <a:pt x="1753" y="2036"/>
                  </a:cubicBezTo>
                  <a:lnTo>
                    <a:pt x="1753" y="2036"/>
                  </a:lnTo>
                  <a:lnTo>
                    <a:pt x="1759" y="2051"/>
                  </a:lnTo>
                  <a:cubicBezTo>
                    <a:pt x="1762" y="2063"/>
                    <a:pt x="1770" y="2073"/>
                    <a:pt x="1774" y="2073"/>
                  </a:cubicBezTo>
                  <a:cubicBezTo>
                    <a:pt x="1777" y="2073"/>
                    <a:pt x="1777" y="2070"/>
                    <a:pt x="1775" y="2061"/>
                  </a:cubicBezTo>
                  <a:cubicBezTo>
                    <a:pt x="1771" y="2044"/>
                    <a:pt x="1764" y="2026"/>
                    <a:pt x="1757" y="2010"/>
                  </a:cubicBezTo>
                  <a:cubicBezTo>
                    <a:pt x="1749" y="1991"/>
                    <a:pt x="1746" y="1986"/>
                    <a:pt x="1737" y="1979"/>
                  </a:cubicBezTo>
                  <a:cubicBezTo>
                    <a:pt x="1727" y="1971"/>
                    <a:pt x="1728" y="1949"/>
                    <a:pt x="1718" y="1949"/>
                  </a:cubicBezTo>
                  <a:cubicBezTo>
                    <a:pt x="1717" y="1949"/>
                    <a:pt x="1716" y="1949"/>
                    <a:pt x="1715" y="1949"/>
                  </a:cubicBezTo>
                  <a:cubicBezTo>
                    <a:pt x="1728" y="1945"/>
                    <a:pt x="1710" y="1899"/>
                    <a:pt x="1704" y="1879"/>
                  </a:cubicBezTo>
                  <a:cubicBezTo>
                    <a:pt x="1703" y="1872"/>
                    <a:pt x="1697" y="1857"/>
                    <a:pt x="1698" y="1851"/>
                  </a:cubicBezTo>
                  <a:cubicBezTo>
                    <a:pt x="1704" y="1849"/>
                    <a:pt x="1704" y="1836"/>
                    <a:pt x="1699" y="1824"/>
                  </a:cubicBezTo>
                  <a:lnTo>
                    <a:pt x="1699" y="1824"/>
                  </a:lnTo>
                  <a:lnTo>
                    <a:pt x="1689" y="1827"/>
                  </a:lnTo>
                  <a:cubicBezTo>
                    <a:pt x="1682" y="1810"/>
                    <a:pt x="1690" y="1804"/>
                    <a:pt x="1680" y="1788"/>
                  </a:cubicBezTo>
                  <a:cubicBezTo>
                    <a:pt x="1672" y="1774"/>
                    <a:pt x="1661" y="1758"/>
                    <a:pt x="1652" y="1752"/>
                  </a:cubicBezTo>
                  <a:cubicBezTo>
                    <a:pt x="1648" y="1749"/>
                    <a:pt x="1647" y="1754"/>
                    <a:pt x="1644" y="1746"/>
                  </a:cubicBezTo>
                  <a:cubicBezTo>
                    <a:pt x="1642" y="1738"/>
                    <a:pt x="1639" y="1728"/>
                    <a:pt x="1638" y="1720"/>
                  </a:cubicBezTo>
                  <a:cubicBezTo>
                    <a:pt x="1636" y="1705"/>
                    <a:pt x="1636" y="1686"/>
                    <a:pt x="1625" y="1672"/>
                  </a:cubicBezTo>
                  <a:cubicBezTo>
                    <a:pt x="1614" y="1660"/>
                    <a:pt x="1601" y="1638"/>
                    <a:pt x="1597" y="1619"/>
                  </a:cubicBezTo>
                  <a:cubicBezTo>
                    <a:pt x="1594" y="1611"/>
                    <a:pt x="1603" y="1598"/>
                    <a:pt x="1597" y="1591"/>
                  </a:cubicBezTo>
                  <a:cubicBezTo>
                    <a:pt x="1594" y="1588"/>
                    <a:pt x="1592" y="1587"/>
                    <a:pt x="1590" y="1587"/>
                  </a:cubicBezTo>
                  <a:cubicBezTo>
                    <a:pt x="1586" y="1587"/>
                    <a:pt x="1584" y="1594"/>
                    <a:pt x="1581" y="1594"/>
                  </a:cubicBezTo>
                  <a:cubicBezTo>
                    <a:pt x="1579" y="1594"/>
                    <a:pt x="1577" y="1591"/>
                    <a:pt x="1573" y="1581"/>
                  </a:cubicBezTo>
                  <a:cubicBezTo>
                    <a:pt x="1560" y="1553"/>
                    <a:pt x="1599" y="1582"/>
                    <a:pt x="1583" y="1549"/>
                  </a:cubicBezTo>
                  <a:cubicBezTo>
                    <a:pt x="1580" y="1542"/>
                    <a:pt x="1578" y="1541"/>
                    <a:pt x="1576" y="1541"/>
                  </a:cubicBezTo>
                  <a:cubicBezTo>
                    <a:pt x="1574" y="1541"/>
                    <a:pt x="1573" y="1542"/>
                    <a:pt x="1571" y="1542"/>
                  </a:cubicBezTo>
                  <a:cubicBezTo>
                    <a:pt x="1570" y="1542"/>
                    <a:pt x="1568" y="1541"/>
                    <a:pt x="1566" y="1538"/>
                  </a:cubicBezTo>
                  <a:cubicBezTo>
                    <a:pt x="1554" y="1522"/>
                    <a:pt x="1545" y="1495"/>
                    <a:pt x="1538" y="1476"/>
                  </a:cubicBezTo>
                  <a:cubicBezTo>
                    <a:pt x="1521" y="1435"/>
                    <a:pt x="1505" y="1380"/>
                    <a:pt x="1482" y="1341"/>
                  </a:cubicBezTo>
                  <a:cubicBezTo>
                    <a:pt x="1475" y="1328"/>
                    <a:pt x="1470" y="1328"/>
                    <a:pt x="1462" y="1321"/>
                  </a:cubicBezTo>
                  <a:cubicBezTo>
                    <a:pt x="1443" y="1303"/>
                    <a:pt x="1460" y="1312"/>
                    <a:pt x="1460" y="1305"/>
                  </a:cubicBezTo>
                  <a:cubicBezTo>
                    <a:pt x="1460" y="1294"/>
                    <a:pt x="1442" y="1269"/>
                    <a:pt x="1435" y="1263"/>
                  </a:cubicBezTo>
                  <a:cubicBezTo>
                    <a:pt x="1418" y="1256"/>
                    <a:pt x="1422" y="1253"/>
                    <a:pt x="1426" y="1239"/>
                  </a:cubicBezTo>
                  <a:cubicBezTo>
                    <a:pt x="1427" y="1238"/>
                    <a:pt x="1411" y="1234"/>
                    <a:pt x="1404" y="1234"/>
                  </a:cubicBezTo>
                  <a:cubicBezTo>
                    <a:pt x="1402" y="1234"/>
                    <a:pt x="1400" y="1235"/>
                    <a:pt x="1401" y="1236"/>
                  </a:cubicBezTo>
                  <a:cubicBezTo>
                    <a:pt x="1397" y="1228"/>
                    <a:pt x="1407" y="1222"/>
                    <a:pt x="1408" y="1218"/>
                  </a:cubicBezTo>
                  <a:cubicBezTo>
                    <a:pt x="1411" y="1210"/>
                    <a:pt x="1398" y="1195"/>
                    <a:pt x="1391" y="1188"/>
                  </a:cubicBezTo>
                  <a:cubicBezTo>
                    <a:pt x="1386" y="1180"/>
                    <a:pt x="1356" y="1141"/>
                    <a:pt x="1366" y="1141"/>
                  </a:cubicBezTo>
                  <a:cubicBezTo>
                    <a:pt x="1367" y="1141"/>
                    <a:pt x="1368" y="1141"/>
                    <a:pt x="1368" y="1142"/>
                  </a:cubicBezTo>
                  <a:cubicBezTo>
                    <a:pt x="1369" y="1142"/>
                    <a:pt x="1370" y="1142"/>
                    <a:pt x="1371" y="1142"/>
                  </a:cubicBezTo>
                  <a:cubicBezTo>
                    <a:pt x="1384" y="1142"/>
                    <a:pt x="1348" y="1109"/>
                    <a:pt x="1342" y="1100"/>
                  </a:cubicBezTo>
                  <a:cubicBezTo>
                    <a:pt x="1326" y="1076"/>
                    <a:pt x="1356" y="1067"/>
                    <a:pt x="1334" y="1051"/>
                  </a:cubicBezTo>
                  <a:close/>
                  <a:moveTo>
                    <a:pt x="1812" y="2216"/>
                  </a:moveTo>
                  <a:cubicBezTo>
                    <a:pt x="1815" y="2216"/>
                    <a:pt x="1819" y="2219"/>
                    <a:pt x="1821" y="2227"/>
                  </a:cubicBezTo>
                  <a:cubicBezTo>
                    <a:pt x="1820" y="2232"/>
                    <a:pt x="1819" y="2239"/>
                    <a:pt x="1817" y="2239"/>
                  </a:cubicBezTo>
                  <a:cubicBezTo>
                    <a:pt x="1815" y="2239"/>
                    <a:pt x="1813" y="2237"/>
                    <a:pt x="1810" y="2230"/>
                  </a:cubicBezTo>
                  <a:cubicBezTo>
                    <a:pt x="1807" y="2220"/>
                    <a:pt x="1809" y="2216"/>
                    <a:pt x="1812" y="2216"/>
                  </a:cubicBezTo>
                  <a:close/>
                  <a:moveTo>
                    <a:pt x="1838" y="2394"/>
                  </a:moveTo>
                  <a:cubicBezTo>
                    <a:pt x="1838" y="2394"/>
                    <a:pt x="1838" y="2395"/>
                    <a:pt x="1838" y="2395"/>
                  </a:cubicBezTo>
                  <a:cubicBezTo>
                    <a:pt x="1838" y="2395"/>
                    <a:pt x="1838" y="2395"/>
                    <a:pt x="1838" y="2395"/>
                  </a:cubicBezTo>
                  <a:cubicBezTo>
                    <a:pt x="1838" y="2395"/>
                    <a:pt x="1838" y="2395"/>
                    <a:pt x="1839" y="2395"/>
                  </a:cubicBezTo>
                  <a:lnTo>
                    <a:pt x="1839" y="2395"/>
                  </a:lnTo>
                  <a:cubicBezTo>
                    <a:pt x="1839" y="2395"/>
                    <a:pt x="1838" y="2394"/>
                    <a:pt x="1838" y="2394"/>
                  </a:cubicBezTo>
                  <a:close/>
                  <a:moveTo>
                    <a:pt x="1945" y="2630"/>
                  </a:moveTo>
                  <a:cubicBezTo>
                    <a:pt x="1950" y="2630"/>
                    <a:pt x="1954" y="2636"/>
                    <a:pt x="1954" y="2652"/>
                  </a:cubicBezTo>
                  <a:cubicBezTo>
                    <a:pt x="1953" y="2659"/>
                    <a:pt x="1951" y="2666"/>
                    <a:pt x="1946" y="2667"/>
                  </a:cubicBezTo>
                  <a:cubicBezTo>
                    <a:pt x="1946" y="2667"/>
                    <a:pt x="1946" y="2667"/>
                    <a:pt x="1946" y="2667"/>
                  </a:cubicBezTo>
                  <a:cubicBezTo>
                    <a:pt x="1940" y="2667"/>
                    <a:pt x="1932" y="2655"/>
                    <a:pt x="1935" y="2644"/>
                  </a:cubicBezTo>
                  <a:cubicBezTo>
                    <a:pt x="1936" y="2636"/>
                    <a:pt x="1941" y="2630"/>
                    <a:pt x="1945" y="2630"/>
                  </a:cubicBezTo>
                  <a:close/>
                  <a:moveTo>
                    <a:pt x="2030" y="3017"/>
                  </a:moveTo>
                  <a:cubicBezTo>
                    <a:pt x="2030" y="3017"/>
                    <a:pt x="2029" y="3017"/>
                    <a:pt x="2028" y="3017"/>
                  </a:cubicBezTo>
                  <a:lnTo>
                    <a:pt x="2029" y="3028"/>
                  </a:lnTo>
                  <a:lnTo>
                    <a:pt x="2038" y="3040"/>
                  </a:lnTo>
                  <a:cubicBezTo>
                    <a:pt x="2041" y="3025"/>
                    <a:pt x="2039" y="3017"/>
                    <a:pt x="2030" y="3017"/>
                  </a:cubicBezTo>
                  <a:close/>
                  <a:moveTo>
                    <a:pt x="2085" y="3384"/>
                  </a:moveTo>
                  <a:lnTo>
                    <a:pt x="2085" y="3384"/>
                  </a:lnTo>
                  <a:lnTo>
                    <a:pt x="2085" y="3384"/>
                  </a:lnTo>
                  <a:cubicBezTo>
                    <a:pt x="2085" y="3384"/>
                    <a:pt x="2085" y="3384"/>
                    <a:pt x="2085" y="3384"/>
                  </a:cubicBezTo>
                  <a:lnTo>
                    <a:pt x="2085" y="3384"/>
                  </a:lnTo>
                  <a:cubicBezTo>
                    <a:pt x="2085" y="3384"/>
                    <a:pt x="2085" y="3384"/>
                    <a:pt x="2085" y="3384"/>
                  </a:cubicBezTo>
                  <a:close/>
                  <a:moveTo>
                    <a:pt x="166" y="3461"/>
                  </a:moveTo>
                  <a:cubicBezTo>
                    <a:pt x="148" y="3463"/>
                    <a:pt x="159" y="3485"/>
                    <a:pt x="165" y="3485"/>
                  </a:cubicBezTo>
                  <a:cubicBezTo>
                    <a:pt x="167" y="3485"/>
                    <a:pt x="169" y="3481"/>
                    <a:pt x="168" y="3473"/>
                  </a:cubicBezTo>
                  <a:cubicBezTo>
                    <a:pt x="168" y="3469"/>
                    <a:pt x="166" y="3464"/>
                    <a:pt x="166" y="3461"/>
                  </a:cubicBezTo>
                  <a:close/>
                  <a:moveTo>
                    <a:pt x="2105" y="3754"/>
                  </a:moveTo>
                  <a:cubicBezTo>
                    <a:pt x="2108" y="3754"/>
                    <a:pt x="2111" y="3759"/>
                    <a:pt x="2111" y="3767"/>
                  </a:cubicBezTo>
                  <a:cubicBezTo>
                    <a:pt x="2109" y="3772"/>
                    <a:pt x="2107" y="3778"/>
                    <a:pt x="2104" y="3778"/>
                  </a:cubicBezTo>
                  <a:cubicBezTo>
                    <a:pt x="2103" y="3778"/>
                    <a:pt x="2101" y="3775"/>
                    <a:pt x="2100" y="3767"/>
                  </a:cubicBezTo>
                  <a:cubicBezTo>
                    <a:pt x="2100" y="3758"/>
                    <a:pt x="2102" y="3754"/>
                    <a:pt x="2105" y="3754"/>
                  </a:cubicBezTo>
                  <a:close/>
                  <a:moveTo>
                    <a:pt x="184" y="3794"/>
                  </a:moveTo>
                  <a:lnTo>
                    <a:pt x="184" y="3794"/>
                  </a:lnTo>
                  <a:cubicBezTo>
                    <a:pt x="189" y="3813"/>
                    <a:pt x="185" y="3819"/>
                    <a:pt x="177" y="3820"/>
                  </a:cubicBezTo>
                  <a:lnTo>
                    <a:pt x="175" y="3808"/>
                  </a:lnTo>
                  <a:cubicBezTo>
                    <a:pt x="177" y="3801"/>
                    <a:pt x="180" y="3795"/>
                    <a:pt x="184" y="3794"/>
                  </a:cubicBezTo>
                  <a:close/>
                  <a:moveTo>
                    <a:pt x="2109" y="3915"/>
                  </a:moveTo>
                  <a:cubicBezTo>
                    <a:pt x="2112" y="3915"/>
                    <a:pt x="2115" y="3919"/>
                    <a:pt x="2115" y="3927"/>
                  </a:cubicBezTo>
                  <a:cubicBezTo>
                    <a:pt x="2115" y="3942"/>
                    <a:pt x="2112" y="3949"/>
                    <a:pt x="2109" y="3949"/>
                  </a:cubicBezTo>
                  <a:cubicBezTo>
                    <a:pt x="2106" y="3949"/>
                    <a:pt x="2103" y="3942"/>
                    <a:pt x="2103" y="3928"/>
                  </a:cubicBezTo>
                  <a:cubicBezTo>
                    <a:pt x="2103" y="3919"/>
                    <a:pt x="2106" y="3915"/>
                    <a:pt x="2109" y="3915"/>
                  </a:cubicBezTo>
                  <a:close/>
                  <a:moveTo>
                    <a:pt x="2078" y="4050"/>
                  </a:moveTo>
                  <a:cubicBezTo>
                    <a:pt x="2078" y="4050"/>
                    <a:pt x="2078" y="4050"/>
                    <a:pt x="2078" y="4050"/>
                  </a:cubicBezTo>
                  <a:lnTo>
                    <a:pt x="2078" y="4050"/>
                  </a:lnTo>
                  <a:cubicBezTo>
                    <a:pt x="2078" y="4050"/>
                    <a:pt x="2078" y="4050"/>
                    <a:pt x="2078" y="4050"/>
                  </a:cubicBezTo>
                  <a:close/>
                  <a:moveTo>
                    <a:pt x="2126" y="4400"/>
                  </a:moveTo>
                  <a:cubicBezTo>
                    <a:pt x="2126" y="4400"/>
                    <a:pt x="2126" y="4400"/>
                    <a:pt x="2126" y="4400"/>
                  </a:cubicBezTo>
                  <a:cubicBezTo>
                    <a:pt x="2126" y="4400"/>
                    <a:pt x="2126" y="4400"/>
                    <a:pt x="2126" y="4400"/>
                  </a:cubicBezTo>
                  <a:close/>
                  <a:moveTo>
                    <a:pt x="2111" y="4522"/>
                  </a:moveTo>
                  <a:cubicBezTo>
                    <a:pt x="2109" y="4522"/>
                    <a:pt x="2106" y="4525"/>
                    <a:pt x="2105" y="4533"/>
                  </a:cubicBezTo>
                  <a:lnTo>
                    <a:pt x="2110" y="4546"/>
                  </a:lnTo>
                  <a:cubicBezTo>
                    <a:pt x="2119" y="4530"/>
                    <a:pt x="2115" y="4522"/>
                    <a:pt x="2111" y="4522"/>
                  </a:cubicBezTo>
                  <a:close/>
                  <a:moveTo>
                    <a:pt x="385" y="4561"/>
                  </a:moveTo>
                  <a:lnTo>
                    <a:pt x="385" y="4561"/>
                  </a:lnTo>
                  <a:cubicBezTo>
                    <a:pt x="385" y="4561"/>
                    <a:pt x="385" y="4561"/>
                    <a:pt x="384" y="4561"/>
                  </a:cubicBezTo>
                  <a:lnTo>
                    <a:pt x="384" y="4561"/>
                  </a:lnTo>
                  <a:cubicBezTo>
                    <a:pt x="385" y="4561"/>
                    <a:pt x="385" y="4561"/>
                    <a:pt x="385" y="4561"/>
                  </a:cubicBezTo>
                  <a:close/>
                  <a:moveTo>
                    <a:pt x="376" y="4702"/>
                  </a:moveTo>
                  <a:cubicBezTo>
                    <a:pt x="376" y="4702"/>
                    <a:pt x="376" y="4702"/>
                    <a:pt x="376" y="4702"/>
                  </a:cubicBezTo>
                  <a:lnTo>
                    <a:pt x="376" y="4702"/>
                  </a:lnTo>
                  <a:close/>
                  <a:moveTo>
                    <a:pt x="2099" y="4732"/>
                  </a:moveTo>
                  <a:lnTo>
                    <a:pt x="2099" y="4732"/>
                  </a:lnTo>
                  <a:cubicBezTo>
                    <a:pt x="2099" y="4732"/>
                    <a:pt x="2099" y="4732"/>
                    <a:pt x="2099" y="4732"/>
                  </a:cubicBezTo>
                  <a:cubicBezTo>
                    <a:pt x="2099" y="4732"/>
                    <a:pt x="2099" y="4732"/>
                    <a:pt x="2099" y="4732"/>
                  </a:cubicBezTo>
                  <a:close/>
                  <a:moveTo>
                    <a:pt x="1923" y="5739"/>
                  </a:moveTo>
                  <a:cubicBezTo>
                    <a:pt x="1923" y="5739"/>
                    <a:pt x="1923" y="5739"/>
                    <a:pt x="1923" y="5739"/>
                  </a:cubicBezTo>
                  <a:lnTo>
                    <a:pt x="1923" y="5739"/>
                  </a:lnTo>
                  <a:cubicBezTo>
                    <a:pt x="1923" y="5739"/>
                    <a:pt x="1923" y="5739"/>
                    <a:pt x="1923" y="5739"/>
                  </a:cubicBezTo>
                  <a:close/>
                  <a:moveTo>
                    <a:pt x="1873" y="5741"/>
                  </a:moveTo>
                  <a:lnTo>
                    <a:pt x="1873" y="5741"/>
                  </a:lnTo>
                  <a:cubicBezTo>
                    <a:pt x="1873" y="5741"/>
                    <a:pt x="1873" y="5741"/>
                    <a:pt x="1873" y="5741"/>
                  </a:cubicBezTo>
                  <a:lnTo>
                    <a:pt x="1873" y="5741"/>
                  </a:lnTo>
                  <a:cubicBezTo>
                    <a:pt x="1873" y="5741"/>
                    <a:pt x="1873" y="5741"/>
                    <a:pt x="1873" y="5741"/>
                  </a:cubicBezTo>
                  <a:close/>
                  <a:moveTo>
                    <a:pt x="1709" y="6269"/>
                  </a:moveTo>
                  <a:cubicBezTo>
                    <a:pt x="1709" y="6270"/>
                    <a:pt x="1709" y="6270"/>
                    <a:pt x="1709" y="6270"/>
                  </a:cubicBezTo>
                  <a:cubicBezTo>
                    <a:pt x="1709" y="6270"/>
                    <a:pt x="1709" y="6270"/>
                    <a:pt x="1709" y="6269"/>
                  </a:cubicBezTo>
                  <a:close/>
                  <a:moveTo>
                    <a:pt x="1335" y="6353"/>
                  </a:moveTo>
                  <a:lnTo>
                    <a:pt x="1335" y="6353"/>
                  </a:lnTo>
                  <a:cubicBezTo>
                    <a:pt x="1336" y="6358"/>
                    <a:pt x="1338" y="6365"/>
                    <a:pt x="1325" y="6367"/>
                  </a:cubicBezTo>
                  <a:cubicBezTo>
                    <a:pt x="1321" y="6368"/>
                    <a:pt x="1317" y="6368"/>
                    <a:pt x="1314" y="6368"/>
                  </a:cubicBezTo>
                  <a:cubicBezTo>
                    <a:pt x="1306" y="6368"/>
                    <a:pt x="1301" y="6367"/>
                    <a:pt x="1306" y="6361"/>
                  </a:cubicBezTo>
                  <a:cubicBezTo>
                    <a:pt x="1312" y="6356"/>
                    <a:pt x="1325" y="6355"/>
                    <a:pt x="1335" y="6353"/>
                  </a:cubicBezTo>
                  <a:close/>
                  <a:moveTo>
                    <a:pt x="995" y="6351"/>
                  </a:moveTo>
                  <a:cubicBezTo>
                    <a:pt x="996" y="6351"/>
                    <a:pt x="997" y="6351"/>
                    <a:pt x="998" y="6352"/>
                  </a:cubicBezTo>
                  <a:cubicBezTo>
                    <a:pt x="1006" y="6357"/>
                    <a:pt x="1009" y="6368"/>
                    <a:pt x="1014" y="6379"/>
                  </a:cubicBezTo>
                  <a:cubicBezTo>
                    <a:pt x="1012" y="6379"/>
                    <a:pt x="1010" y="6380"/>
                    <a:pt x="1007" y="6380"/>
                  </a:cubicBezTo>
                  <a:cubicBezTo>
                    <a:pt x="1004" y="6380"/>
                    <a:pt x="1001" y="6379"/>
                    <a:pt x="998" y="6372"/>
                  </a:cubicBezTo>
                  <a:cubicBezTo>
                    <a:pt x="994" y="6363"/>
                    <a:pt x="991" y="6351"/>
                    <a:pt x="995" y="6351"/>
                  </a:cubicBezTo>
                  <a:close/>
                  <a:moveTo>
                    <a:pt x="1096" y="6380"/>
                  </a:moveTo>
                  <a:cubicBezTo>
                    <a:pt x="1094" y="6380"/>
                    <a:pt x="1092" y="6380"/>
                    <a:pt x="1089" y="6380"/>
                  </a:cubicBezTo>
                  <a:cubicBezTo>
                    <a:pt x="1085" y="6380"/>
                    <a:pt x="1081" y="6381"/>
                    <a:pt x="1077" y="6382"/>
                  </a:cubicBezTo>
                  <a:cubicBezTo>
                    <a:pt x="1078" y="6389"/>
                    <a:pt x="1082" y="6391"/>
                    <a:pt x="1086" y="6391"/>
                  </a:cubicBezTo>
                  <a:cubicBezTo>
                    <a:pt x="1096" y="6391"/>
                    <a:pt x="1108" y="6380"/>
                    <a:pt x="1096" y="6380"/>
                  </a:cubicBezTo>
                  <a:close/>
                  <a:moveTo>
                    <a:pt x="459" y="0"/>
                  </a:moveTo>
                  <a:cubicBezTo>
                    <a:pt x="444" y="0"/>
                    <a:pt x="450" y="6"/>
                    <a:pt x="444" y="9"/>
                  </a:cubicBezTo>
                  <a:cubicBezTo>
                    <a:pt x="435" y="13"/>
                    <a:pt x="415" y="13"/>
                    <a:pt x="404" y="19"/>
                  </a:cubicBezTo>
                  <a:cubicBezTo>
                    <a:pt x="394" y="24"/>
                    <a:pt x="404" y="27"/>
                    <a:pt x="398" y="34"/>
                  </a:cubicBezTo>
                  <a:cubicBezTo>
                    <a:pt x="393" y="40"/>
                    <a:pt x="379" y="41"/>
                    <a:pt x="380" y="45"/>
                  </a:cubicBezTo>
                  <a:lnTo>
                    <a:pt x="380" y="45"/>
                  </a:lnTo>
                  <a:cubicBezTo>
                    <a:pt x="379" y="41"/>
                    <a:pt x="379" y="38"/>
                    <a:pt x="377" y="38"/>
                  </a:cubicBezTo>
                  <a:cubicBezTo>
                    <a:pt x="375" y="38"/>
                    <a:pt x="371" y="40"/>
                    <a:pt x="364" y="43"/>
                  </a:cubicBezTo>
                  <a:cubicBezTo>
                    <a:pt x="355" y="48"/>
                    <a:pt x="344" y="53"/>
                    <a:pt x="335" y="60"/>
                  </a:cubicBezTo>
                  <a:cubicBezTo>
                    <a:pt x="334" y="57"/>
                    <a:pt x="328" y="50"/>
                    <a:pt x="340" y="44"/>
                  </a:cubicBezTo>
                  <a:cubicBezTo>
                    <a:pt x="342" y="40"/>
                    <a:pt x="350" y="38"/>
                    <a:pt x="349" y="33"/>
                  </a:cubicBezTo>
                  <a:lnTo>
                    <a:pt x="349" y="33"/>
                  </a:lnTo>
                  <a:cubicBezTo>
                    <a:pt x="333" y="41"/>
                    <a:pt x="327" y="49"/>
                    <a:pt x="321" y="58"/>
                  </a:cubicBezTo>
                  <a:cubicBezTo>
                    <a:pt x="317" y="67"/>
                    <a:pt x="312" y="76"/>
                    <a:pt x="307" y="85"/>
                  </a:cubicBezTo>
                  <a:cubicBezTo>
                    <a:pt x="303" y="91"/>
                    <a:pt x="300" y="94"/>
                    <a:pt x="299" y="94"/>
                  </a:cubicBezTo>
                  <a:cubicBezTo>
                    <a:pt x="295" y="94"/>
                    <a:pt x="298" y="78"/>
                    <a:pt x="298" y="78"/>
                  </a:cubicBezTo>
                  <a:lnTo>
                    <a:pt x="298" y="78"/>
                  </a:lnTo>
                  <a:cubicBezTo>
                    <a:pt x="297" y="78"/>
                    <a:pt x="286" y="96"/>
                    <a:pt x="287" y="96"/>
                  </a:cubicBezTo>
                  <a:cubicBezTo>
                    <a:pt x="283" y="107"/>
                    <a:pt x="281" y="110"/>
                    <a:pt x="271" y="114"/>
                  </a:cubicBezTo>
                  <a:cubicBezTo>
                    <a:pt x="256" y="120"/>
                    <a:pt x="237" y="148"/>
                    <a:pt x="249" y="148"/>
                  </a:cubicBezTo>
                  <a:cubicBezTo>
                    <a:pt x="251" y="148"/>
                    <a:pt x="252" y="147"/>
                    <a:pt x="253" y="147"/>
                  </a:cubicBezTo>
                  <a:lnTo>
                    <a:pt x="253" y="147"/>
                  </a:lnTo>
                  <a:cubicBezTo>
                    <a:pt x="248" y="153"/>
                    <a:pt x="249" y="157"/>
                    <a:pt x="247" y="160"/>
                  </a:cubicBezTo>
                  <a:cubicBezTo>
                    <a:pt x="247" y="161"/>
                    <a:pt x="247" y="161"/>
                    <a:pt x="247" y="161"/>
                  </a:cubicBezTo>
                  <a:cubicBezTo>
                    <a:pt x="244" y="161"/>
                    <a:pt x="238" y="151"/>
                    <a:pt x="236" y="151"/>
                  </a:cubicBezTo>
                  <a:cubicBezTo>
                    <a:pt x="236" y="151"/>
                    <a:pt x="235" y="151"/>
                    <a:pt x="235" y="151"/>
                  </a:cubicBezTo>
                  <a:cubicBezTo>
                    <a:pt x="231" y="151"/>
                    <a:pt x="229" y="159"/>
                    <a:pt x="227" y="165"/>
                  </a:cubicBezTo>
                  <a:cubicBezTo>
                    <a:pt x="218" y="194"/>
                    <a:pt x="237" y="198"/>
                    <a:pt x="222" y="227"/>
                  </a:cubicBezTo>
                  <a:cubicBezTo>
                    <a:pt x="218" y="225"/>
                    <a:pt x="215" y="222"/>
                    <a:pt x="210" y="222"/>
                  </a:cubicBezTo>
                  <a:cubicBezTo>
                    <a:pt x="208" y="222"/>
                    <a:pt x="206" y="223"/>
                    <a:pt x="204" y="224"/>
                  </a:cubicBezTo>
                  <a:cubicBezTo>
                    <a:pt x="191" y="230"/>
                    <a:pt x="189" y="252"/>
                    <a:pt x="197" y="255"/>
                  </a:cubicBezTo>
                  <a:cubicBezTo>
                    <a:pt x="195" y="255"/>
                    <a:pt x="193" y="254"/>
                    <a:pt x="191" y="254"/>
                  </a:cubicBezTo>
                  <a:cubicBezTo>
                    <a:pt x="185" y="254"/>
                    <a:pt x="179" y="259"/>
                    <a:pt x="174" y="273"/>
                  </a:cubicBezTo>
                  <a:cubicBezTo>
                    <a:pt x="177" y="274"/>
                    <a:pt x="202" y="273"/>
                    <a:pt x="185" y="289"/>
                  </a:cubicBezTo>
                  <a:cubicBezTo>
                    <a:pt x="176" y="298"/>
                    <a:pt x="168" y="296"/>
                    <a:pt x="162" y="315"/>
                  </a:cubicBezTo>
                  <a:cubicBezTo>
                    <a:pt x="157" y="327"/>
                    <a:pt x="162" y="333"/>
                    <a:pt x="156" y="346"/>
                  </a:cubicBezTo>
                  <a:cubicBezTo>
                    <a:pt x="156" y="346"/>
                    <a:pt x="156" y="346"/>
                    <a:pt x="156" y="346"/>
                  </a:cubicBezTo>
                  <a:cubicBezTo>
                    <a:pt x="148" y="346"/>
                    <a:pt x="137" y="401"/>
                    <a:pt x="136" y="412"/>
                  </a:cubicBezTo>
                  <a:cubicBezTo>
                    <a:pt x="136" y="417"/>
                    <a:pt x="137" y="419"/>
                    <a:pt x="138" y="419"/>
                  </a:cubicBezTo>
                  <a:cubicBezTo>
                    <a:pt x="141" y="419"/>
                    <a:pt x="147" y="412"/>
                    <a:pt x="149" y="412"/>
                  </a:cubicBezTo>
                  <a:cubicBezTo>
                    <a:pt x="150" y="412"/>
                    <a:pt x="150" y="412"/>
                    <a:pt x="150" y="413"/>
                  </a:cubicBezTo>
                  <a:cubicBezTo>
                    <a:pt x="155" y="429"/>
                    <a:pt x="131" y="440"/>
                    <a:pt x="128" y="441"/>
                  </a:cubicBezTo>
                  <a:cubicBezTo>
                    <a:pt x="122" y="444"/>
                    <a:pt x="120" y="471"/>
                    <a:pt x="119" y="480"/>
                  </a:cubicBezTo>
                  <a:cubicBezTo>
                    <a:pt x="116" y="502"/>
                    <a:pt x="115" y="525"/>
                    <a:pt x="115" y="548"/>
                  </a:cubicBezTo>
                  <a:cubicBezTo>
                    <a:pt x="115" y="554"/>
                    <a:pt x="119" y="595"/>
                    <a:pt x="117" y="598"/>
                  </a:cubicBezTo>
                  <a:cubicBezTo>
                    <a:pt x="117" y="599"/>
                    <a:pt x="117" y="599"/>
                    <a:pt x="116" y="599"/>
                  </a:cubicBezTo>
                  <a:cubicBezTo>
                    <a:pt x="113" y="599"/>
                    <a:pt x="104" y="572"/>
                    <a:pt x="101" y="572"/>
                  </a:cubicBezTo>
                  <a:cubicBezTo>
                    <a:pt x="100" y="572"/>
                    <a:pt x="100" y="573"/>
                    <a:pt x="100" y="576"/>
                  </a:cubicBezTo>
                  <a:cubicBezTo>
                    <a:pt x="100" y="590"/>
                    <a:pt x="102" y="651"/>
                    <a:pt x="108" y="652"/>
                  </a:cubicBezTo>
                  <a:cubicBezTo>
                    <a:pt x="108" y="652"/>
                    <a:pt x="108" y="652"/>
                    <a:pt x="107" y="652"/>
                  </a:cubicBezTo>
                  <a:cubicBezTo>
                    <a:pt x="100" y="652"/>
                    <a:pt x="96" y="662"/>
                    <a:pt x="93" y="678"/>
                  </a:cubicBezTo>
                  <a:cubicBezTo>
                    <a:pt x="91" y="690"/>
                    <a:pt x="89" y="705"/>
                    <a:pt x="90" y="717"/>
                  </a:cubicBezTo>
                  <a:cubicBezTo>
                    <a:pt x="90" y="728"/>
                    <a:pt x="94" y="731"/>
                    <a:pt x="94" y="742"/>
                  </a:cubicBezTo>
                  <a:cubicBezTo>
                    <a:pt x="96" y="772"/>
                    <a:pt x="81" y="791"/>
                    <a:pt x="73" y="814"/>
                  </a:cubicBezTo>
                  <a:cubicBezTo>
                    <a:pt x="71" y="822"/>
                    <a:pt x="73" y="822"/>
                    <a:pt x="76" y="822"/>
                  </a:cubicBezTo>
                  <a:cubicBezTo>
                    <a:pt x="75" y="832"/>
                    <a:pt x="74" y="841"/>
                    <a:pt x="73" y="850"/>
                  </a:cubicBezTo>
                  <a:cubicBezTo>
                    <a:pt x="71" y="867"/>
                    <a:pt x="75" y="881"/>
                    <a:pt x="73" y="901"/>
                  </a:cubicBezTo>
                  <a:cubicBezTo>
                    <a:pt x="72" y="917"/>
                    <a:pt x="69" y="926"/>
                    <a:pt x="66" y="942"/>
                  </a:cubicBezTo>
                  <a:cubicBezTo>
                    <a:pt x="64" y="949"/>
                    <a:pt x="61" y="963"/>
                    <a:pt x="64" y="970"/>
                  </a:cubicBezTo>
                  <a:cubicBezTo>
                    <a:pt x="69" y="979"/>
                    <a:pt x="60" y="1027"/>
                    <a:pt x="59" y="1045"/>
                  </a:cubicBezTo>
                  <a:cubicBezTo>
                    <a:pt x="58" y="1052"/>
                    <a:pt x="63" y="1101"/>
                    <a:pt x="61" y="1103"/>
                  </a:cubicBezTo>
                  <a:cubicBezTo>
                    <a:pt x="61" y="1103"/>
                    <a:pt x="61" y="1104"/>
                    <a:pt x="61" y="1104"/>
                  </a:cubicBezTo>
                  <a:cubicBezTo>
                    <a:pt x="59" y="1104"/>
                    <a:pt x="54" y="1095"/>
                    <a:pt x="53" y="1094"/>
                  </a:cubicBezTo>
                  <a:lnTo>
                    <a:pt x="53" y="1094"/>
                  </a:lnTo>
                  <a:lnTo>
                    <a:pt x="56" y="1120"/>
                  </a:lnTo>
                  <a:cubicBezTo>
                    <a:pt x="57" y="1122"/>
                    <a:pt x="66" y="1140"/>
                    <a:pt x="66" y="1144"/>
                  </a:cubicBezTo>
                  <a:cubicBezTo>
                    <a:pt x="66" y="1147"/>
                    <a:pt x="57" y="1143"/>
                    <a:pt x="55" y="1149"/>
                  </a:cubicBezTo>
                  <a:cubicBezTo>
                    <a:pt x="52" y="1156"/>
                    <a:pt x="51" y="1171"/>
                    <a:pt x="50" y="1181"/>
                  </a:cubicBezTo>
                  <a:cubicBezTo>
                    <a:pt x="52" y="1195"/>
                    <a:pt x="54" y="1218"/>
                    <a:pt x="44" y="1218"/>
                  </a:cubicBezTo>
                  <a:cubicBezTo>
                    <a:pt x="44" y="1218"/>
                    <a:pt x="44" y="1218"/>
                    <a:pt x="44" y="1218"/>
                  </a:cubicBezTo>
                  <a:lnTo>
                    <a:pt x="44" y="1218"/>
                  </a:lnTo>
                  <a:cubicBezTo>
                    <a:pt x="47" y="1218"/>
                    <a:pt x="51" y="1231"/>
                    <a:pt x="53" y="1231"/>
                  </a:cubicBezTo>
                  <a:cubicBezTo>
                    <a:pt x="53" y="1231"/>
                    <a:pt x="53" y="1231"/>
                    <a:pt x="53" y="1231"/>
                  </a:cubicBezTo>
                  <a:lnTo>
                    <a:pt x="53" y="1231"/>
                  </a:lnTo>
                  <a:cubicBezTo>
                    <a:pt x="46" y="1239"/>
                    <a:pt x="45" y="1246"/>
                    <a:pt x="43" y="1267"/>
                  </a:cubicBezTo>
                  <a:cubicBezTo>
                    <a:pt x="43" y="1277"/>
                    <a:pt x="41" y="1292"/>
                    <a:pt x="43" y="1300"/>
                  </a:cubicBezTo>
                  <a:cubicBezTo>
                    <a:pt x="44" y="1306"/>
                    <a:pt x="46" y="1301"/>
                    <a:pt x="46" y="1308"/>
                  </a:cubicBezTo>
                  <a:cubicBezTo>
                    <a:pt x="45" y="1330"/>
                    <a:pt x="39" y="1337"/>
                    <a:pt x="38" y="1359"/>
                  </a:cubicBezTo>
                  <a:cubicBezTo>
                    <a:pt x="37" y="1369"/>
                    <a:pt x="36" y="1415"/>
                    <a:pt x="28" y="1415"/>
                  </a:cubicBezTo>
                  <a:cubicBezTo>
                    <a:pt x="28" y="1415"/>
                    <a:pt x="28" y="1415"/>
                    <a:pt x="28" y="1415"/>
                  </a:cubicBezTo>
                  <a:lnTo>
                    <a:pt x="28" y="1415"/>
                  </a:lnTo>
                  <a:cubicBezTo>
                    <a:pt x="27" y="1426"/>
                    <a:pt x="29" y="1427"/>
                    <a:pt x="32" y="1427"/>
                  </a:cubicBezTo>
                  <a:cubicBezTo>
                    <a:pt x="33" y="1427"/>
                    <a:pt x="34" y="1427"/>
                    <a:pt x="35" y="1427"/>
                  </a:cubicBezTo>
                  <a:cubicBezTo>
                    <a:pt x="38" y="1427"/>
                    <a:pt x="40" y="1428"/>
                    <a:pt x="41" y="1434"/>
                  </a:cubicBezTo>
                  <a:cubicBezTo>
                    <a:pt x="42" y="1443"/>
                    <a:pt x="33" y="1451"/>
                    <a:pt x="32" y="1452"/>
                  </a:cubicBezTo>
                  <a:cubicBezTo>
                    <a:pt x="30" y="1459"/>
                    <a:pt x="27" y="1465"/>
                    <a:pt x="26" y="1471"/>
                  </a:cubicBezTo>
                  <a:cubicBezTo>
                    <a:pt x="24" y="1486"/>
                    <a:pt x="35" y="1551"/>
                    <a:pt x="25" y="1551"/>
                  </a:cubicBezTo>
                  <a:lnTo>
                    <a:pt x="25" y="1551"/>
                  </a:lnTo>
                  <a:cubicBezTo>
                    <a:pt x="25" y="1551"/>
                    <a:pt x="25" y="1551"/>
                    <a:pt x="25" y="1551"/>
                  </a:cubicBezTo>
                  <a:lnTo>
                    <a:pt x="25" y="1551"/>
                  </a:lnTo>
                  <a:cubicBezTo>
                    <a:pt x="25" y="1551"/>
                    <a:pt x="25" y="1551"/>
                    <a:pt x="25" y="1551"/>
                  </a:cubicBezTo>
                  <a:cubicBezTo>
                    <a:pt x="25" y="1551"/>
                    <a:pt x="25" y="1551"/>
                    <a:pt x="25" y="1551"/>
                  </a:cubicBezTo>
                  <a:lnTo>
                    <a:pt x="25" y="1551"/>
                  </a:lnTo>
                  <a:cubicBezTo>
                    <a:pt x="28" y="1551"/>
                    <a:pt x="44" y="1557"/>
                    <a:pt x="43" y="1566"/>
                  </a:cubicBezTo>
                  <a:cubicBezTo>
                    <a:pt x="43" y="1571"/>
                    <a:pt x="36" y="1576"/>
                    <a:pt x="34" y="1577"/>
                  </a:cubicBezTo>
                  <a:cubicBezTo>
                    <a:pt x="33" y="1580"/>
                    <a:pt x="32" y="1588"/>
                    <a:pt x="31" y="1590"/>
                  </a:cubicBezTo>
                  <a:cubicBezTo>
                    <a:pt x="28" y="1603"/>
                    <a:pt x="27" y="1610"/>
                    <a:pt x="29" y="1623"/>
                  </a:cubicBezTo>
                  <a:cubicBezTo>
                    <a:pt x="29" y="1627"/>
                    <a:pt x="30" y="1634"/>
                    <a:pt x="27" y="1637"/>
                  </a:cubicBezTo>
                  <a:cubicBezTo>
                    <a:pt x="27" y="1637"/>
                    <a:pt x="26" y="1638"/>
                    <a:pt x="25" y="1638"/>
                  </a:cubicBezTo>
                  <a:cubicBezTo>
                    <a:pt x="21" y="1638"/>
                    <a:pt x="16" y="1629"/>
                    <a:pt x="13" y="1629"/>
                  </a:cubicBezTo>
                  <a:cubicBezTo>
                    <a:pt x="13" y="1629"/>
                    <a:pt x="13" y="1629"/>
                    <a:pt x="12" y="1630"/>
                  </a:cubicBezTo>
                  <a:cubicBezTo>
                    <a:pt x="10" y="1635"/>
                    <a:pt x="18" y="1661"/>
                    <a:pt x="18" y="1669"/>
                  </a:cubicBezTo>
                  <a:cubicBezTo>
                    <a:pt x="19" y="1692"/>
                    <a:pt x="12" y="1716"/>
                    <a:pt x="10" y="1739"/>
                  </a:cubicBezTo>
                  <a:cubicBezTo>
                    <a:pt x="6" y="1762"/>
                    <a:pt x="36" y="1742"/>
                    <a:pt x="24" y="1775"/>
                  </a:cubicBezTo>
                  <a:cubicBezTo>
                    <a:pt x="17" y="1793"/>
                    <a:pt x="10" y="1799"/>
                    <a:pt x="12" y="1826"/>
                  </a:cubicBezTo>
                  <a:cubicBezTo>
                    <a:pt x="13" y="1835"/>
                    <a:pt x="30" y="1858"/>
                    <a:pt x="17" y="1861"/>
                  </a:cubicBezTo>
                  <a:cubicBezTo>
                    <a:pt x="1" y="1865"/>
                    <a:pt x="13" y="1894"/>
                    <a:pt x="18" y="1907"/>
                  </a:cubicBezTo>
                  <a:cubicBezTo>
                    <a:pt x="26" y="1932"/>
                    <a:pt x="12" y="1940"/>
                    <a:pt x="10" y="1962"/>
                  </a:cubicBezTo>
                  <a:cubicBezTo>
                    <a:pt x="9" y="1973"/>
                    <a:pt x="12" y="1975"/>
                    <a:pt x="16" y="1975"/>
                  </a:cubicBezTo>
                  <a:cubicBezTo>
                    <a:pt x="20" y="1975"/>
                    <a:pt x="24" y="1973"/>
                    <a:pt x="27" y="1973"/>
                  </a:cubicBezTo>
                  <a:cubicBezTo>
                    <a:pt x="28" y="1973"/>
                    <a:pt x="29" y="1974"/>
                    <a:pt x="30" y="1975"/>
                  </a:cubicBezTo>
                  <a:cubicBezTo>
                    <a:pt x="35" y="1980"/>
                    <a:pt x="14" y="2004"/>
                    <a:pt x="20" y="2013"/>
                  </a:cubicBezTo>
                  <a:cubicBezTo>
                    <a:pt x="20" y="2013"/>
                    <a:pt x="21" y="2013"/>
                    <a:pt x="21" y="2013"/>
                  </a:cubicBezTo>
                  <a:cubicBezTo>
                    <a:pt x="22" y="2013"/>
                    <a:pt x="24" y="2009"/>
                    <a:pt x="26" y="2009"/>
                  </a:cubicBezTo>
                  <a:cubicBezTo>
                    <a:pt x="27" y="2009"/>
                    <a:pt x="28" y="2010"/>
                    <a:pt x="29" y="2011"/>
                  </a:cubicBezTo>
                  <a:cubicBezTo>
                    <a:pt x="30" y="2015"/>
                    <a:pt x="30" y="2030"/>
                    <a:pt x="29" y="2033"/>
                  </a:cubicBezTo>
                  <a:cubicBezTo>
                    <a:pt x="27" y="2037"/>
                    <a:pt x="25" y="2038"/>
                    <a:pt x="23" y="2038"/>
                  </a:cubicBezTo>
                  <a:cubicBezTo>
                    <a:pt x="22" y="2038"/>
                    <a:pt x="20" y="2037"/>
                    <a:pt x="19" y="2037"/>
                  </a:cubicBezTo>
                  <a:cubicBezTo>
                    <a:pt x="16" y="2037"/>
                    <a:pt x="14" y="2039"/>
                    <a:pt x="12" y="2052"/>
                  </a:cubicBezTo>
                  <a:cubicBezTo>
                    <a:pt x="9" y="2088"/>
                    <a:pt x="11" y="2134"/>
                    <a:pt x="16" y="2169"/>
                  </a:cubicBezTo>
                  <a:cubicBezTo>
                    <a:pt x="18" y="2181"/>
                    <a:pt x="19" y="2182"/>
                    <a:pt x="20" y="2195"/>
                  </a:cubicBezTo>
                  <a:cubicBezTo>
                    <a:pt x="24" y="2204"/>
                    <a:pt x="22" y="2207"/>
                    <a:pt x="19" y="2207"/>
                  </a:cubicBezTo>
                  <a:cubicBezTo>
                    <a:pt x="15" y="2207"/>
                    <a:pt x="8" y="2204"/>
                    <a:pt x="7" y="2204"/>
                  </a:cubicBezTo>
                  <a:cubicBezTo>
                    <a:pt x="6" y="2204"/>
                    <a:pt x="6" y="2204"/>
                    <a:pt x="6" y="2204"/>
                  </a:cubicBezTo>
                  <a:cubicBezTo>
                    <a:pt x="6" y="2226"/>
                    <a:pt x="28" y="2216"/>
                    <a:pt x="15" y="2244"/>
                  </a:cubicBezTo>
                  <a:cubicBezTo>
                    <a:pt x="14" y="2250"/>
                    <a:pt x="16" y="2257"/>
                    <a:pt x="16" y="2262"/>
                  </a:cubicBezTo>
                  <a:cubicBezTo>
                    <a:pt x="18" y="2275"/>
                    <a:pt x="32" y="2368"/>
                    <a:pt x="22" y="2368"/>
                  </a:cubicBezTo>
                  <a:lnTo>
                    <a:pt x="41" y="2405"/>
                  </a:lnTo>
                  <a:cubicBezTo>
                    <a:pt x="32" y="2406"/>
                    <a:pt x="31" y="2424"/>
                    <a:pt x="32" y="2439"/>
                  </a:cubicBezTo>
                  <a:cubicBezTo>
                    <a:pt x="32" y="2457"/>
                    <a:pt x="25" y="2455"/>
                    <a:pt x="20" y="2464"/>
                  </a:cubicBezTo>
                  <a:cubicBezTo>
                    <a:pt x="16" y="2470"/>
                    <a:pt x="39" y="2487"/>
                    <a:pt x="40" y="2505"/>
                  </a:cubicBezTo>
                  <a:cubicBezTo>
                    <a:pt x="38" y="2505"/>
                    <a:pt x="28" y="2500"/>
                    <a:pt x="23" y="2500"/>
                  </a:cubicBezTo>
                  <a:cubicBezTo>
                    <a:pt x="21" y="2500"/>
                    <a:pt x="20" y="2501"/>
                    <a:pt x="19" y="2503"/>
                  </a:cubicBezTo>
                  <a:cubicBezTo>
                    <a:pt x="18" y="2517"/>
                    <a:pt x="25" y="2540"/>
                    <a:pt x="32" y="2541"/>
                  </a:cubicBezTo>
                  <a:cubicBezTo>
                    <a:pt x="33" y="2541"/>
                    <a:pt x="33" y="2541"/>
                    <a:pt x="33" y="2541"/>
                  </a:cubicBezTo>
                  <a:cubicBezTo>
                    <a:pt x="35" y="2541"/>
                    <a:pt x="38" y="2537"/>
                    <a:pt x="40" y="2537"/>
                  </a:cubicBezTo>
                  <a:cubicBezTo>
                    <a:pt x="41" y="2537"/>
                    <a:pt x="42" y="2539"/>
                    <a:pt x="42" y="2545"/>
                  </a:cubicBezTo>
                  <a:cubicBezTo>
                    <a:pt x="43" y="2554"/>
                    <a:pt x="42" y="2557"/>
                    <a:pt x="39" y="2562"/>
                  </a:cubicBezTo>
                  <a:cubicBezTo>
                    <a:pt x="37" y="2565"/>
                    <a:pt x="35" y="2566"/>
                    <a:pt x="32" y="2566"/>
                  </a:cubicBezTo>
                  <a:cubicBezTo>
                    <a:pt x="29" y="2566"/>
                    <a:pt x="26" y="2565"/>
                    <a:pt x="23" y="2565"/>
                  </a:cubicBezTo>
                  <a:cubicBezTo>
                    <a:pt x="21" y="2565"/>
                    <a:pt x="19" y="2565"/>
                    <a:pt x="18" y="2567"/>
                  </a:cubicBezTo>
                  <a:cubicBezTo>
                    <a:pt x="17" y="2569"/>
                    <a:pt x="27" y="2579"/>
                    <a:pt x="26" y="2579"/>
                  </a:cubicBezTo>
                  <a:cubicBezTo>
                    <a:pt x="31" y="2587"/>
                    <a:pt x="32" y="2596"/>
                    <a:pt x="33" y="2607"/>
                  </a:cubicBezTo>
                  <a:cubicBezTo>
                    <a:pt x="34" y="2616"/>
                    <a:pt x="31" y="2617"/>
                    <a:pt x="33" y="2623"/>
                  </a:cubicBezTo>
                  <a:cubicBezTo>
                    <a:pt x="37" y="2633"/>
                    <a:pt x="40" y="2636"/>
                    <a:pt x="45" y="2643"/>
                  </a:cubicBezTo>
                  <a:cubicBezTo>
                    <a:pt x="50" y="2650"/>
                    <a:pt x="33" y="2656"/>
                    <a:pt x="39" y="2670"/>
                  </a:cubicBezTo>
                  <a:cubicBezTo>
                    <a:pt x="42" y="2677"/>
                    <a:pt x="46" y="2677"/>
                    <a:pt x="48" y="2685"/>
                  </a:cubicBezTo>
                  <a:cubicBezTo>
                    <a:pt x="50" y="2693"/>
                    <a:pt x="50" y="2702"/>
                    <a:pt x="50" y="2711"/>
                  </a:cubicBezTo>
                  <a:cubicBezTo>
                    <a:pt x="49" y="2697"/>
                    <a:pt x="44" y="2679"/>
                    <a:pt x="40" y="2679"/>
                  </a:cubicBezTo>
                  <a:cubicBezTo>
                    <a:pt x="38" y="2679"/>
                    <a:pt x="37" y="2684"/>
                    <a:pt x="37" y="2695"/>
                  </a:cubicBezTo>
                  <a:cubicBezTo>
                    <a:pt x="38" y="2711"/>
                    <a:pt x="41" y="2739"/>
                    <a:pt x="50" y="2739"/>
                  </a:cubicBezTo>
                  <a:cubicBezTo>
                    <a:pt x="33" y="2739"/>
                    <a:pt x="48" y="2837"/>
                    <a:pt x="51" y="2862"/>
                  </a:cubicBezTo>
                  <a:cubicBezTo>
                    <a:pt x="52" y="2874"/>
                    <a:pt x="54" y="2877"/>
                    <a:pt x="57" y="2877"/>
                  </a:cubicBezTo>
                  <a:cubicBezTo>
                    <a:pt x="60" y="2877"/>
                    <a:pt x="64" y="2874"/>
                    <a:pt x="68" y="2874"/>
                  </a:cubicBezTo>
                  <a:cubicBezTo>
                    <a:pt x="80" y="2884"/>
                    <a:pt x="80" y="2888"/>
                    <a:pt x="71" y="2899"/>
                  </a:cubicBezTo>
                  <a:cubicBezTo>
                    <a:pt x="53" y="2900"/>
                    <a:pt x="53" y="2957"/>
                    <a:pt x="55" y="2985"/>
                  </a:cubicBezTo>
                  <a:cubicBezTo>
                    <a:pt x="57" y="3000"/>
                    <a:pt x="59" y="3018"/>
                    <a:pt x="65" y="3028"/>
                  </a:cubicBezTo>
                  <a:cubicBezTo>
                    <a:pt x="75" y="3043"/>
                    <a:pt x="78" y="3052"/>
                    <a:pt x="80" y="3075"/>
                  </a:cubicBezTo>
                  <a:lnTo>
                    <a:pt x="80" y="3075"/>
                  </a:lnTo>
                  <a:cubicBezTo>
                    <a:pt x="79" y="3061"/>
                    <a:pt x="74" y="3052"/>
                    <a:pt x="72" y="3052"/>
                  </a:cubicBezTo>
                  <a:cubicBezTo>
                    <a:pt x="69" y="3052"/>
                    <a:pt x="68" y="3059"/>
                    <a:pt x="69" y="3073"/>
                  </a:cubicBezTo>
                  <a:cubicBezTo>
                    <a:pt x="71" y="3098"/>
                    <a:pt x="73" y="3124"/>
                    <a:pt x="77" y="3148"/>
                  </a:cubicBezTo>
                  <a:cubicBezTo>
                    <a:pt x="80" y="3178"/>
                    <a:pt x="83" y="3192"/>
                    <a:pt x="97" y="3204"/>
                  </a:cubicBezTo>
                  <a:cubicBezTo>
                    <a:pt x="93" y="3200"/>
                    <a:pt x="89" y="3196"/>
                    <a:pt x="85" y="3196"/>
                  </a:cubicBezTo>
                  <a:cubicBezTo>
                    <a:pt x="83" y="3196"/>
                    <a:pt x="82" y="3196"/>
                    <a:pt x="80" y="3198"/>
                  </a:cubicBezTo>
                  <a:cubicBezTo>
                    <a:pt x="77" y="3200"/>
                    <a:pt x="77" y="3220"/>
                    <a:pt x="82" y="3221"/>
                  </a:cubicBezTo>
                  <a:cubicBezTo>
                    <a:pt x="88" y="3221"/>
                    <a:pt x="87" y="3240"/>
                    <a:pt x="89" y="3252"/>
                  </a:cubicBezTo>
                  <a:cubicBezTo>
                    <a:pt x="90" y="3259"/>
                    <a:pt x="96" y="3258"/>
                    <a:pt x="100" y="3264"/>
                  </a:cubicBezTo>
                  <a:cubicBezTo>
                    <a:pt x="104" y="3273"/>
                    <a:pt x="97" y="3282"/>
                    <a:pt x="97" y="3290"/>
                  </a:cubicBezTo>
                  <a:cubicBezTo>
                    <a:pt x="97" y="3299"/>
                    <a:pt x="98" y="3308"/>
                    <a:pt x="99" y="3317"/>
                  </a:cubicBezTo>
                  <a:cubicBezTo>
                    <a:pt x="101" y="3326"/>
                    <a:pt x="104" y="3338"/>
                    <a:pt x="109" y="3342"/>
                  </a:cubicBezTo>
                  <a:cubicBezTo>
                    <a:pt x="114" y="3345"/>
                    <a:pt x="114" y="3356"/>
                    <a:pt x="115" y="3366"/>
                  </a:cubicBezTo>
                  <a:cubicBezTo>
                    <a:pt x="113" y="3367"/>
                    <a:pt x="112" y="3367"/>
                    <a:pt x="111" y="3367"/>
                  </a:cubicBezTo>
                  <a:cubicBezTo>
                    <a:pt x="111" y="3367"/>
                    <a:pt x="110" y="3367"/>
                    <a:pt x="110" y="3367"/>
                  </a:cubicBezTo>
                  <a:cubicBezTo>
                    <a:pt x="106" y="3367"/>
                    <a:pt x="106" y="3367"/>
                    <a:pt x="110" y="3382"/>
                  </a:cubicBezTo>
                  <a:cubicBezTo>
                    <a:pt x="113" y="3393"/>
                    <a:pt x="117" y="3405"/>
                    <a:pt x="121" y="3416"/>
                  </a:cubicBezTo>
                  <a:cubicBezTo>
                    <a:pt x="121" y="3416"/>
                    <a:pt x="121" y="3416"/>
                    <a:pt x="121" y="3416"/>
                  </a:cubicBezTo>
                  <a:lnTo>
                    <a:pt x="121" y="3416"/>
                  </a:lnTo>
                  <a:cubicBezTo>
                    <a:pt x="120" y="3416"/>
                    <a:pt x="127" y="3433"/>
                    <a:pt x="124" y="3433"/>
                  </a:cubicBezTo>
                  <a:cubicBezTo>
                    <a:pt x="124" y="3433"/>
                    <a:pt x="124" y="3433"/>
                    <a:pt x="123" y="3433"/>
                  </a:cubicBezTo>
                  <a:cubicBezTo>
                    <a:pt x="122" y="3432"/>
                    <a:pt x="121" y="3428"/>
                    <a:pt x="118" y="3428"/>
                  </a:cubicBezTo>
                  <a:cubicBezTo>
                    <a:pt x="118" y="3428"/>
                    <a:pt x="117" y="3428"/>
                    <a:pt x="116" y="3429"/>
                  </a:cubicBezTo>
                  <a:cubicBezTo>
                    <a:pt x="119" y="3448"/>
                    <a:pt x="121" y="3444"/>
                    <a:pt x="127" y="3455"/>
                  </a:cubicBezTo>
                  <a:cubicBezTo>
                    <a:pt x="130" y="3462"/>
                    <a:pt x="138" y="3480"/>
                    <a:pt x="133" y="3488"/>
                  </a:cubicBezTo>
                  <a:cubicBezTo>
                    <a:pt x="126" y="3497"/>
                    <a:pt x="122" y="3484"/>
                    <a:pt x="122" y="3510"/>
                  </a:cubicBezTo>
                  <a:cubicBezTo>
                    <a:pt x="122" y="3523"/>
                    <a:pt x="122" y="3542"/>
                    <a:pt x="124" y="3556"/>
                  </a:cubicBezTo>
                  <a:cubicBezTo>
                    <a:pt x="125" y="3562"/>
                    <a:pt x="127" y="3564"/>
                    <a:pt x="128" y="3564"/>
                  </a:cubicBezTo>
                  <a:cubicBezTo>
                    <a:pt x="130" y="3564"/>
                    <a:pt x="132" y="3561"/>
                    <a:pt x="134" y="3561"/>
                  </a:cubicBezTo>
                  <a:cubicBezTo>
                    <a:pt x="134" y="3561"/>
                    <a:pt x="134" y="3561"/>
                    <a:pt x="135" y="3561"/>
                  </a:cubicBezTo>
                  <a:cubicBezTo>
                    <a:pt x="139" y="3562"/>
                    <a:pt x="144" y="3574"/>
                    <a:pt x="142" y="3583"/>
                  </a:cubicBezTo>
                  <a:cubicBezTo>
                    <a:pt x="141" y="3588"/>
                    <a:pt x="140" y="3613"/>
                    <a:pt x="146" y="3613"/>
                  </a:cubicBezTo>
                  <a:cubicBezTo>
                    <a:pt x="146" y="3613"/>
                    <a:pt x="146" y="3613"/>
                    <a:pt x="146" y="3613"/>
                  </a:cubicBezTo>
                  <a:lnTo>
                    <a:pt x="146" y="3613"/>
                  </a:lnTo>
                  <a:cubicBezTo>
                    <a:pt x="130" y="3615"/>
                    <a:pt x="152" y="3671"/>
                    <a:pt x="155" y="3685"/>
                  </a:cubicBezTo>
                  <a:cubicBezTo>
                    <a:pt x="158" y="3699"/>
                    <a:pt x="155" y="3697"/>
                    <a:pt x="156" y="3709"/>
                  </a:cubicBezTo>
                  <a:cubicBezTo>
                    <a:pt x="156" y="3723"/>
                    <a:pt x="158" y="3737"/>
                    <a:pt x="160" y="3751"/>
                  </a:cubicBezTo>
                  <a:cubicBezTo>
                    <a:pt x="162" y="3762"/>
                    <a:pt x="176" y="3833"/>
                    <a:pt x="168" y="3834"/>
                  </a:cubicBezTo>
                  <a:cubicBezTo>
                    <a:pt x="171" y="3851"/>
                    <a:pt x="173" y="3857"/>
                    <a:pt x="180" y="3857"/>
                  </a:cubicBezTo>
                  <a:cubicBezTo>
                    <a:pt x="181" y="3857"/>
                    <a:pt x="181" y="3857"/>
                    <a:pt x="182" y="3857"/>
                  </a:cubicBezTo>
                  <a:cubicBezTo>
                    <a:pt x="185" y="3857"/>
                    <a:pt x="195" y="3869"/>
                    <a:pt x="197" y="3879"/>
                  </a:cubicBezTo>
                  <a:lnTo>
                    <a:pt x="197" y="3879"/>
                  </a:lnTo>
                  <a:cubicBezTo>
                    <a:pt x="197" y="3879"/>
                    <a:pt x="196" y="3879"/>
                    <a:pt x="196" y="3879"/>
                  </a:cubicBezTo>
                  <a:cubicBezTo>
                    <a:pt x="195" y="3879"/>
                    <a:pt x="185" y="3888"/>
                    <a:pt x="184" y="3891"/>
                  </a:cubicBezTo>
                  <a:cubicBezTo>
                    <a:pt x="182" y="3902"/>
                    <a:pt x="186" y="3919"/>
                    <a:pt x="191" y="3931"/>
                  </a:cubicBezTo>
                  <a:cubicBezTo>
                    <a:pt x="196" y="3942"/>
                    <a:pt x="201" y="3953"/>
                    <a:pt x="204" y="3965"/>
                  </a:cubicBezTo>
                  <a:cubicBezTo>
                    <a:pt x="204" y="3967"/>
                    <a:pt x="199" y="3976"/>
                    <a:pt x="199" y="3980"/>
                  </a:cubicBezTo>
                  <a:cubicBezTo>
                    <a:pt x="198" y="4000"/>
                    <a:pt x="221" y="3996"/>
                    <a:pt x="225" y="4013"/>
                  </a:cubicBezTo>
                  <a:cubicBezTo>
                    <a:pt x="227" y="4024"/>
                    <a:pt x="224" y="4026"/>
                    <a:pt x="220" y="4026"/>
                  </a:cubicBezTo>
                  <a:cubicBezTo>
                    <a:pt x="218" y="4026"/>
                    <a:pt x="217" y="4026"/>
                    <a:pt x="215" y="4026"/>
                  </a:cubicBezTo>
                  <a:cubicBezTo>
                    <a:pt x="212" y="4026"/>
                    <a:pt x="209" y="4027"/>
                    <a:pt x="210" y="4033"/>
                  </a:cubicBezTo>
                  <a:cubicBezTo>
                    <a:pt x="211" y="4061"/>
                    <a:pt x="232" y="4088"/>
                    <a:pt x="241" y="4111"/>
                  </a:cubicBezTo>
                  <a:cubicBezTo>
                    <a:pt x="243" y="4115"/>
                    <a:pt x="254" y="4153"/>
                    <a:pt x="250" y="4153"/>
                  </a:cubicBezTo>
                  <a:cubicBezTo>
                    <a:pt x="250" y="4153"/>
                    <a:pt x="248" y="4151"/>
                    <a:pt x="246" y="4148"/>
                  </a:cubicBezTo>
                  <a:cubicBezTo>
                    <a:pt x="243" y="4134"/>
                    <a:pt x="240" y="4126"/>
                    <a:pt x="237" y="4126"/>
                  </a:cubicBezTo>
                  <a:cubicBezTo>
                    <a:pt x="235" y="4126"/>
                    <a:pt x="234" y="4132"/>
                    <a:pt x="235" y="4143"/>
                  </a:cubicBezTo>
                  <a:cubicBezTo>
                    <a:pt x="236" y="4152"/>
                    <a:pt x="241" y="4178"/>
                    <a:pt x="248" y="4178"/>
                  </a:cubicBezTo>
                  <a:cubicBezTo>
                    <a:pt x="248" y="4178"/>
                    <a:pt x="248" y="4178"/>
                    <a:pt x="249" y="4177"/>
                  </a:cubicBezTo>
                  <a:cubicBezTo>
                    <a:pt x="250" y="4177"/>
                    <a:pt x="253" y="4165"/>
                    <a:pt x="257" y="4165"/>
                  </a:cubicBezTo>
                  <a:cubicBezTo>
                    <a:pt x="257" y="4165"/>
                    <a:pt x="258" y="4165"/>
                    <a:pt x="259" y="4166"/>
                  </a:cubicBezTo>
                  <a:cubicBezTo>
                    <a:pt x="259" y="4167"/>
                    <a:pt x="245" y="4217"/>
                    <a:pt x="253" y="4221"/>
                  </a:cubicBezTo>
                  <a:cubicBezTo>
                    <a:pt x="254" y="4222"/>
                    <a:pt x="256" y="4222"/>
                    <a:pt x="257" y="4222"/>
                  </a:cubicBezTo>
                  <a:cubicBezTo>
                    <a:pt x="259" y="4222"/>
                    <a:pt x="262" y="4221"/>
                    <a:pt x="264" y="4221"/>
                  </a:cubicBezTo>
                  <a:cubicBezTo>
                    <a:pt x="265" y="4221"/>
                    <a:pt x="267" y="4221"/>
                    <a:pt x="268" y="4222"/>
                  </a:cubicBezTo>
                  <a:cubicBezTo>
                    <a:pt x="273" y="4225"/>
                    <a:pt x="278" y="4235"/>
                    <a:pt x="282" y="4241"/>
                  </a:cubicBezTo>
                  <a:cubicBezTo>
                    <a:pt x="271" y="4244"/>
                    <a:pt x="265" y="4242"/>
                    <a:pt x="271" y="4270"/>
                  </a:cubicBezTo>
                  <a:cubicBezTo>
                    <a:pt x="272" y="4276"/>
                    <a:pt x="284" y="4306"/>
                    <a:pt x="289" y="4306"/>
                  </a:cubicBezTo>
                  <a:cubicBezTo>
                    <a:pt x="290" y="4306"/>
                    <a:pt x="291" y="4305"/>
                    <a:pt x="291" y="4303"/>
                  </a:cubicBezTo>
                  <a:lnTo>
                    <a:pt x="296" y="4327"/>
                  </a:lnTo>
                  <a:cubicBezTo>
                    <a:pt x="295" y="4327"/>
                    <a:pt x="295" y="4327"/>
                    <a:pt x="294" y="4327"/>
                  </a:cubicBezTo>
                  <a:cubicBezTo>
                    <a:pt x="292" y="4327"/>
                    <a:pt x="291" y="4327"/>
                    <a:pt x="289" y="4327"/>
                  </a:cubicBezTo>
                  <a:cubicBezTo>
                    <a:pt x="287" y="4327"/>
                    <a:pt x="285" y="4327"/>
                    <a:pt x="284" y="4330"/>
                  </a:cubicBezTo>
                  <a:cubicBezTo>
                    <a:pt x="281" y="4338"/>
                    <a:pt x="284" y="4354"/>
                    <a:pt x="288" y="4364"/>
                  </a:cubicBezTo>
                  <a:cubicBezTo>
                    <a:pt x="298" y="4388"/>
                    <a:pt x="318" y="4391"/>
                    <a:pt x="306" y="4413"/>
                  </a:cubicBezTo>
                  <a:cubicBezTo>
                    <a:pt x="287" y="4418"/>
                    <a:pt x="314" y="4432"/>
                    <a:pt x="319" y="4450"/>
                  </a:cubicBezTo>
                  <a:cubicBezTo>
                    <a:pt x="321" y="4463"/>
                    <a:pt x="315" y="4483"/>
                    <a:pt x="321" y="4491"/>
                  </a:cubicBezTo>
                  <a:cubicBezTo>
                    <a:pt x="322" y="4493"/>
                    <a:pt x="335" y="4507"/>
                    <a:pt x="336" y="4507"/>
                  </a:cubicBezTo>
                  <a:cubicBezTo>
                    <a:pt x="336" y="4507"/>
                    <a:pt x="336" y="4507"/>
                    <a:pt x="336" y="4507"/>
                  </a:cubicBezTo>
                  <a:lnTo>
                    <a:pt x="336" y="4507"/>
                  </a:lnTo>
                  <a:cubicBezTo>
                    <a:pt x="333" y="4517"/>
                    <a:pt x="327" y="4507"/>
                    <a:pt x="328" y="4527"/>
                  </a:cubicBezTo>
                  <a:cubicBezTo>
                    <a:pt x="328" y="4535"/>
                    <a:pt x="330" y="4554"/>
                    <a:pt x="337" y="4557"/>
                  </a:cubicBezTo>
                  <a:cubicBezTo>
                    <a:pt x="343" y="4561"/>
                    <a:pt x="345" y="4578"/>
                    <a:pt x="348" y="4590"/>
                  </a:cubicBezTo>
                  <a:cubicBezTo>
                    <a:pt x="349" y="4598"/>
                    <a:pt x="362" y="4599"/>
                    <a:pt x="366" y="4616"/>
                  </a:cubicBezTo>
                  <a:lnTo>
                    <a:pt x="369" y="4603"/>
                  </a:lnTo>
                  <a:cubicBezTo>
                    <a:pt x="373" y="4609"/>
                    <a:pt x="378" y="4613"/>
                    <a:pt x="379" y="4625"/>
                  </a:cubicBezTo>
                  <a:cubicBezTo>
                    <a:pt x="378" y="4626"/>
                    <a:pt x="376" y="4626"/>
                    <a:pt x="375" y="4626"/>
                  </a:cubicBezTo>
                  <a:cubicBezTo>
                    <a:pt x="371" y="4626"/>
                    <a:pt x="368" y="4624"/>
                    <a:pt x="366" y="4616"/>
                  </a:cubicBezTo>
                  <a:lnTo>
                    <a:pt x="355" y="4618"/>
                  </a:lnTo>
                  <a:cubicBezTo>
                    <a:pt x="356" y="4627"/>
                    <a:pt x="360" y="4641"/>
                    <a:pt x="366" y="4641"/>
                  </a:cubicBezTo>
                  <a:cubicBezTo>
                    <a:pt x="366" y="4641"/>
                    <a:pt x="366" y="4641"/>
                    <a:pt x="366" y="4641"/>
                  </a:cubicBezTo>
                  <a:cubicBezTo>
                    <a:pt x="374" y="4650"/>
                    <a:pt x="375" y="4653"/>
                    <a:pt x="373" y="4665"/>
                  </a:cubicBezTo>
                  <a:cubicBezTo>
                    <a:pt x="375" y="4673"/>
                    <a:pt x="377" y="4676"/>
                    <a:pt x="379" y="4676"/>
                  </a:cubicBezTo>
                  <a:cubicBezTo>
                    <a:pt x="380" y="4676"/>
                    <a:pt x="381" y="4676"/>
                    <a:pt x="382" y="4675"/>
                  </a:cubicBezTo>
                  <a:cubicBezTo>
                    <a:pt x="382" y="4675"/>
                    <a:pt x="382" y="4675"/>
                    <a:pt x="382" y="4675"/>
                  </a:cubicBezTo>
                  <a:cubicBezTo>
                    <a:pt x="388" y="4675"/>
                    <a:pt x="391" y="4689"/>
                    <a:pt x="394" y="4698"/>
                  </a:cubicBezTo>
                  <a:lnTo>
                    <a:pt x="376" y="4702"/>
                  </a:lnTo>
                  <a:lnTo>
                    <a:pt x="376" y="4702"/>
                  </a:lnTo>
                  <a:cubicBezTo>
                    <a:pt x="376" y="4702"/>
                    <a:pt x="376" y="4702"/>
                    <a:pt x="376" y="4702"/>
                  </a:cubicBezTo>
                  <a:cubicBezTo>
                    <a:pt x="383" y="4702"/>
                    <a:pt x="395" y="4738"/>
                    <a:pt x="397" y="4750"/>
                  </a:cubicBezTo>
                  <a:cubicBezTo>
                    <a:pt x="402" y="4767"/>
                    <a:pt x="397" y="4768"/>
                    <a:pt x="398" y="4780"/>
                  </a:cubicBezTo>
                  <a:cubicBezTo>
                    <a:pt x="406" y="4833"/>
                    <a:pt x="424" y="4887"/>
                    <a:pt x="438" y="4941"/>
                  </a:cubicBezTo>
                  <a:cubicBezTo>
                    <a:pt x="438" y="4941"/>
                    <a:pt x="434" y="4946"/>
                    <a:pt x="437" y="4955"/>
                  </a:cubicBezTo>
                  <a:lnTo>
                    <a:pt x="445" y="4982"/>
                  </a:lnTo>
                  <a:cubicBezTo>
                    <a:pt x="453" y="5010"/>
                    <a:pt x="465" y="5037"/>
                    <a:pt x="475" y="5065"/>
                  </a:cubicBezTo>
                  <a:cubicBezTo>
                    <a:pt x="490" y="5101"/>
                    <a:pt x="503" y="5141"/>
                    <a:pt x="519" y="5176"/>
                  </a:cubicBezTo>
                  <a:cubicBezTo>
                    <a:pt x="526" y="5190"/>
                    <a:pt x="531" y="5205"/>
                    <a:pt x="538" y="5212"/>
                  </a:cubicBezTo>
                  <a:cubicBezTo>
                    <a:pt x="543" y="5217"/>
                    <a:pt x="547" y="5230"/>
                    <a:pt x="549" y="5237"/>
                  </a:cubicBezTo>
                  <a:cubicBezTo>
                    <a:pt x="548" y="5233"/>
                    <a:pt x="545" y="5230"/>
                    <a:pt x="544" y="5230"/>
                  </a:cubicBezTo>
                  <a:cubicBezTo>
                    <a:pt x="543" y="5230"/>
                    <a:pt x="542" y="5231"/>
                    <a:pt x="543" y="5236"/>
                  </a:cubicBezTo>
                  <a:cubicBezTo>
                    <a:pt x="548" y="5258"/>
                    <a:pt x="557" y="5281"/>
                    <a:pt x="564" y="5303"/>
                  </a:cubicBezTo>
                  <a:cubicBezTo>
                    <a:pt x="567" y="5312"/>
                    <a:pt x="574" y="5338"/>
                    <a:pt x="580" y="5342"/>
                  </a:cubicBezTo>
                  <a:cubicBezTo>
                    <a:pt x="581" y="5343"/>
                    <a:pt x="581" y="5343"/>
                    <a:pt x="582" y="5343"/>
                  </a:cubicBezTo>
                  <a:cubicBezTo>
                    <a:pt x="587" y="5343"/>
                    <a:pt x="594" y="5335"/>
                    <a:pt x="597" y="5334"/>
                  </a:cubicBezTo>
                  <a:lnTo>
                    <a:pt x="597" y="5334"/>
                  </a:lnTo>
                  <a:cubicBezTo>
                    <a:pt x="603" y="5351"/>
                    <a:pt x="594" y="5359"/>
                    <a:pt x="589" y="5362"/>
                  </a:cubicBezTo>
                  <a:cubicBezTo>
                    <a:pt x="581" y="5366"/>
                    <a:pt x="590" y="5383"/>
                    <a:pt x="597" y="5401"/>
                  </a:cubicBezTo>
                  <a:cubicBezTo>
                    <a:pt x="605" y="5423"/>
                    <a:pt x="616" y="5448"/>
                    <a:pt x="621" y="5471"/>
                  </a:cubicBezTo>
                  <a:cubicBezTo>
                    <a:pt x="622" y="5475"/>
                    <a:pt x="621" y="5482"/>
                    <a:pt x="622" y="5485"/>
                  </a:cubicBezTo>
                  <a:cubicBezTo>
                    <a:pt x="626" y="5496"/>
                    <a:pt x="632" y="5500"/>
                    <a:pt x="638" y="5509"/>
                  </a:cubicBezTo>
                  <a:cubicBezTo>
                    <a:pt x="651" y="5526"/>
                    <a:pt x="651" y="5557"/>
                    <a:pt x="658" y="5577"/>
                  </a:cubicBezTo>
                  <a:cubicBezTo>
                    <a:pt x="664" y="5600"/>
                    <a:pt x="672" y="5602"/>
                    <a:pt x="684" y="5610"/>
                  </a:cubicBezTo>
                  <a:cubicBezTo>
                    <a:pt x="704" y="5625"/>
                    <a:pt x="682" y="5626"/>
                    <a:pt x="679" y="5629"/>
                  </a:cubicBezTo>
                  <a:cubicBezTo>
                    <a:pt x="672" y="5636"/>
                    <a:pt x="697" y="5655"/>
                    <a:pt x="699" y="5657"/>
                  </a:cubicBezTo>
                  <a:cubicBezTo>
                    <a:pt x="712" y="5674"/>
                    <a:pt x="700" y="5684"/>
                    <a:pt x="702" y="5698"/>
                  </a:cubicBezTo>
                  <a:cubicBezTo>
                    <a:pt x="705" y="5715"/>
                    <a:pt x="714" y="5735"/>
                    <a:pt x="723" y="5751"/>
                  </a:cubicBezTo>
                  <a:cubicBezTo>
                    <a:pt x="727" y="5760"/>
                    <a:pt x="756" y="5815"/>
                    <a:pt x="747" y="5819"/>
                  </a:cubicBezTo>
                  <a:cubicBezTo>
                    <a:pt x="750" y="5832"/>
                    <a:pt x="759" y="5846"/>
                    <a:pt x="766" y="5858"/>
                  </a:cubicBezTo>
                  <a:cubicBezTo>
                    <a:pt x="789" y="5903"/>
                    <a:pt x="809" y="5952"/>
                    <a:pt x="832" y="5997"/>
                  </a:cubicBezTo>
                  <a:cubicBezTo>
                    <a:pt x="839" y="6011"/>
                    <a:pt x="849" y="6027"/>
                    <a:pt x="858" y="6027"/>
                  </a:cubicBezTo>
                  <a:cubicBezTo>
                    <a:pt x="859" y="6027"/>
                    <a:pt x="859" y="6027"/>
                    <a:pt x="860" y="6027"/>
                  </a:cubicBezTo>
                  <a:lnTo>
                    <a:pt x="860" y="6027"/>
                  </a:lnTo>
                  <a:cubicBezTo>
                    <a:pt x="855" y="6029"/>
                    <a:pt x="847" y="6029"/>
                    <a:pt x="848" y="6040"/>
                  </a:cubicBezTo>
                  <a:cubicBezTo>
                    <a:pt x="849" y="6049"/>
                    <a:pt x="855" y="6053"/>
                    <a:pt x="858" y="6063"/>
                  </a:cubicBezTo>
                  <a:cubicBezTo>
                    <a:pt x="859" y="6068"/>
                    <a:pt x="861" y="6074"/>
                    <a:pt x="863" y="6079"/>
                  </a:cubicBezTo>
                  <a:cubicBezTo>
                    <a:pt x="869" y="6104"/>
                    <a:pt x="880" y="6125"/>
                    <a:pt x="891" y="6148"/>
                  </a:cubicBezTo>
                  <a:cubicBezTo>
                    <a:pt x="895" y="6153"/>
                    <a:pt x="902" y="6166"/>
                    <a:pt x="908" y="6178"/>
                  </a:cubicBezTo>
                  <a:cubicBezTo>
                    <a:pt x="914" y="6189"/>
                    <a:pt x="920" y="6201"/>
                    <a:pt x="920" y="6201"/>
                  </a:cubicBezTo>
                  <a:cubicBezTo>
                    <a:pt x="922" y="6201"/>
                    <a:pt x="924" y="6202"/>
                    <a:pt x="926" y="6202"/>
                  </a:cubicBezTo>
                  <a:cubicBezTo>
                    <a:pt x="933" y="6202"/>
                    <a:pt x="938" y="6198"/>
                    <a:pt x="945" y="6198"/>
                  </a:cubicBezTo>
                  <a:cubicBezTo>
                    <a:pt x="948" y="6198"/>
                    <a:pt x="952" y="6199"/>
                    <a:pt x="955" y="6201"/>
                  </a:cubicBezTo>
                  <a:cubicBezTo>
                    <a:pt x="959" y="6202"/>
                    <a:pt x="961" y="6228"/>
                    <a:pt x="953" y="6228"/>
                  </a:cubicBezTo>
                  <a:cubicBezTo>
                    <a:pt x="951" y="6228"/>
                    <a:pt x="949" y="6227"/>
                    <a:pt x="947" y="6225"/>
                  </a:cubicBezTo>
                  <a:cubicBezTo>
                    <a:pt x="942" y="6221"/>
                    <a:pt x="938" y="6219"/>
                    <a:pt x="936" y="6219"/>
                  </a:cubicBezTo>
                  <a:cubicBezTo>
                    <a:pt x="931" y="6219"/>
                    <a:pt x="934" y="6231"/>
                    <a:pt x="941" y="6248"/>
                  </a:cubicBezTo>
                  <a:cubicBezTo>
                    <a:pt x="946" y="6256"/>
                    <a:pt x="953" y="6273"/>
                    <a:pt x="960" y="6278"/>
                  </a:cubicBezTo>
                  <a:cubicBezTo>
                    <a:pt x="965" y="6283"/>
                    <a:pt x="966" y="6279"/>
                    <a:pt x="969" y="6291"/>
                  </a:cubicBezTo>
                  <a:cubicBezTo>
                    <a:pt x="973" y="6301"/>
                    <a:pt x="978" y="6343"/>
                    <a:pt x="971" y="6343"/>
                  </a:cubicBezTo>
                  <a:cubicBezTo>
                    <a:pt x="971" y="6343"/>
                    <a:pt x="970" y="6343"/>
                    <a:pt x="970" y="6343"/>
                  </a:cubicBezTo>
                  <a:lnTo>
                    <a:pt x="970" y="6343"/>
                  </a:lnTo>
                  <a:cubicBezTo>
                    <a:pt x="981" y="6348"/>
                    <a:pt x="984" y="6355"/>
                    <a:pt x="993" y="6374"/>
                  </a:cubicBezTo>
                  <a:cubicBezTo>
                    <a:pt x="997" y="6382"/>
                    <a:pt x="1001" y="6390"/>
                    <a:pt x="1005" y="6398"/>
                  </a:cubicBezTo>
                  <a:cubicBezTo>
                    <a:pt x="1010" y="6408"/>
                    <a:pt x="1016" y="6418"/>
                    <a:pt x="1022" y="6426"/>
                  </a:cubicBezTo>
                  <a:cubicBezTo>
                    <a:pt x="1023" y="6428"/>
                    <a:pt x="1026" y="6431"/>
                    <a:pt x="1029" y="6435"/>
                  </a:cubicBezTo>
                  <a:cubicBezTo>
                    <a:pt x="1037" y="6431"/>
                    <a:pt x="1044" y="6428"/>
                    <a:pt x="1044" y="6428"/>
                  </a:cubicBezTo>
                  <a:cubicBezTo>
                    <a:pt x="1048" y="6430"/>
                    <a:pt x="1055" y="6435"/>
                    <a:pt x="1063" y="6435"/>
                  </a:cubicBezTo>
                  <a:cubicBezTo>
                    <a:pt x="1063" y="6435"/>
                    <a:pt x="1064" y="6435"/>
                    <a:pt x="1064" y="6435"/>
                  </a:cubicBezTo>
                  <a:cubicBezTo>
                    <a:pt x="1082" y="6432"/>
                    <a:pt x="1089" y="6426"/>
                    <a:pt x="1102" y="6423"/>
                  </a:cubicBezTo>
                  <a:lnTo>
                    <a:pt x="1145" y="6416"/>
                  </a:lnTo>
                  <a:cubicBezTo>
                    <a:pt x="1148" y="6417"/>
                    <a:pt x="1150" y="6417"/>
                    <a:pt x="1152" y="6417"/>
                  </a:cubicBezTo>
                  <a:cubicBezTo>
                    <a:pt x="1165" y="6417"/>
                    <a:pt x="1167" y="6406"/>
                    <a:pt x="1168" y="6401"/>
                  </a:cubicBezTo>
                  <a:cubicBezTo>
                    <a:pt x="1170" y="6395"/>
                    <a:pt x="1180" y="6393"/>
                    <a:pt x="1191" y="6391"/>
                  </a:cubicBezTo>
                  <a:lnTo>
                    <a:pt x="1191" y="6391"/>
                  </a:lnTo>
                  <a:cubicBezTo>
                    <a:pt x="1192" y="6400"/>
                    <a:pt x="1191" y="6404"/>
                    <a:pt x="1202" y="6404"/>
                  </a:cubicBezTo>
                  <a:cubicBezTo>
                    <a:pt x="1206" y="6404"/>
                    <a:pt x="1210" y="6404"/>
                    <a:pt x="1216" y="6403"/>
                  </a:cubicBezTo>
                  <a:cubicBezTo>
                    <a:pt x="1263" y="6396"/>
                    <a:pt x="1310" y="6387"/>
                    <a:pt x="1357" y="6379"/>
                  </a:cubicBezTo>
                  <a:cubicBezTo>
                    <a:pt x="1360" y="6378"/>
                    <a:pt x="1410" y="6369"/>
                    <a:pt x="1402" y="6366"/>
                  </a:cubicBezTo>
                  <a:cubicBezTo>
                    <a:pt x="1388" y="6360"/>
                    <a:pt x="1417" y="6355"/>
                    <a:pt x="1428" y="6355"/>
                  </a:cubicBezTo>
                  <a:cubicBezTo>
                    <a:pt x="1438" y="6355"/>
                    <a:pt x="1433" y="6361"/>
                    <a:pt x="1441" y="6362"/>
                  </a:cubicBezTo>
                  <a:cubicBezTo>
                    <a:pt x="1442" y="6362"/>
                    <a:pt x="1443" y="6362"/>
                    <a:pt x="1444" y="6362"/>
                  </a:cubicBezTo>
                  <a:cubicBezTo>
                    <a:pt x="1450" y="6362"/>
                    <a:pt x="1457" y="6361"/>
                    <a:pt x="1463" y="6359"/>
                  </a:cubicBezTo>
                  <a:cubicBezTo>
                    <a:pt x="1475" y="6358"/>
                    <a:pt x="1512" y="6354"/>
                    <a:pt x="1520" y="6347"/>
                  </a:cubicBezTo>
                  <a:cubicBezTo>
                    <a:pt x="1528" y="6340"/>
                    <a:pt x="1539" y="6342"/>
                    <a:pt x="1553" y="6337"/>
                  </a:cubicBezTo>
                  <a:cubicBezTo>
                    <a:pt x="1561" y="6334"/>
                    <a:pt x="1570" y="6325"/>
                    <a:pt x="1574" y="6324"/>
                  </a:cubicBezTo>
                  <a:cubicBezTo>
                    <a:pt x="1580" y="6324"/>
                    <a:pt x="1584" y="6328"/>
                    <a:pt x="1589" y="6329"/>
                  </a:cubicBezTo>
                  <a:cubicBezTo>
                    <a:pt x="1593" y="6329"/>
                    <a:pt x="1597" y="6330"/>
                    <a:pt x="1601" y="6330"/>
                  </a:cubicBezTo>
                  <a:cubicBezTo>
                    <a:pt x="1612" y="6330"/>
                    <a:pt x="1624" y="6328"/>
                    <a:pt x="1636" y="6325"/>
                  </a:cubicBezTo>
                  <a:cubicBezTo>
                    <a:pt x="1660" y="6321"/>
                    <a:pt x="1688" y="6316"/>
                    <a:pt x="1711" y="6309"/>
                  </a:cubicBezTo>
                  <a:cubicBezTo>
                    <a:pt x="1724" y="6306"/>
                    <a:pt x="1728" y="6302"/>
                    <a:pt x="1727" y="6296"/>
                  </a:cubicBezTo>
                  <a:cubicBezTo>
                    <a:pt x="1728" y="6295"/>
                    <a:pt x="1728" y="6295"/>
                    <a:pt x="1729" y="6294"/>
                  </a:cubicBezTo>
                  <a:lnTo>
                    <a:pt x="1729" y="6294"/>
                  </a:lnTo>
                  <a:cubicBezTo>
                    <a:pt x="1731" y="6295"/>
                    <a:pt x="1733" y="6296"/>
                    <a:pt x="1736" y="6296"/>
                  </a:cubicBezTo>
                  <a:cubicBezTo>
                    <a:pt x="1741" y="6296"/>
                    <a:pt x="1747" y="6293"/>
                    <a:pt x="1750" y="6286"/>
                  </a:cubicBezTo>
                  <a:cubicBezTo>
                    <a:pt x="1754" y="6278"/>
                    <a:pt x="1767" y="6246"/>
                    <a:pt x="1765" y="6241"/>
                  </a:cubicBezTo>
                  <a:cubicBezTo>
                    <a:pt x="1760" y="6229"/>
                    <a:pt x="1753" y="6227"/>
                    <a:pt x="1768" y="6201"/>
                  </a:cubicBezTo>
                  <a:cubicBezTo>
                    <a:pt x="1780" y="6179"/>
                    <a:pt x="1791" y="6153"/>
                    <a:pt x="1798" y="6128"/>
                  </a:cubicBezTo>
                  <a:cubicBezTo>
                    <a:pt x="1802" y="6112"/>
                    <a:pt x="1795" y="6096"/>
                    <a:pt x="1801" y="6084"/>
                  </a:cubicBezTo>
                  <a:cubicBezTo>
                    <a:pt x="1810" y="6066"/>
                    <a:pt x="1827" y="6070"/>
                    <a:pt x="1837" y="6047"/>
                  </a:cubicBezTo>
                  <a:cubicBezTo>
                    <a:pt x="1841" y="6039"/>
                    <a:pt x="1837" y="6038"/>
                    <a:pt x="1832" y="6038"/>
                  </a:cubicBezTo>
                  <a:cubicBezTo>
                    <a:pt x="1831" y="6038"/>
                    <a:pt x="1830" y="6038"/>
                    <a:pt x="1830" y="6038"/>
                  </a:cubicBezTo>
                  <a:cubicBezTo>
                    <a:pt x="1828" y="6038"/>
                    <a:pt x="1826" y="6038"/>
                    <a:pt x="1826" y="6037"/>
                  </a:cubicBezTo>
                  <a:cubicBezTo>
                    <a:pt x="1830" y="6026"/>
                    <a:pt x="1846" y="6025"/>
                    <a:pt x="1846" y="6011"/>
                  </a:cubicBezTo>
                  <a:cubicBezTo>
                    <a:pt x="1846" y="6007"/>
                    <a:pt x="1820" y="5994"/>
                    <a:pt x="1836" y="5977"/>
                  </a:cubicBezTo>
                  <a:cubicBezTo>
                    <a:pt x="1838" y="5975"/>
                    <a:pt x="1840" y="5974"/>
                    <a:pt x="1842" y="5974"/>
                  </a:cubicBezTo>
                  <a:cubicBezTo>
                    <a:pt x="1843" y="5974"/>
                    <a:pt x="1844" y="5975"/>
                    <a:pt x="1845" y="5975"/>
                  </a:cubicBezTo>
                  <a:cubicBezTo>
                    <a:pt x="1848" y="5975"/>
                    <a:pt x="1851" y="5974"/>
                    <a:pt x="1856" y="5966"/>
                  </a:cubicBezTo>
                  <a:cubicBezTo>
                    <a:pt x="1860" y="5960"/>
                    <a:pt x="1864" y="5947"/>
                    <a:pt x="1865" y="5939"/>
                  </a:cubicBezTo>
                  <a:cubicBezTo>
                    <a:pt x="1869" y="5920"/>
                    <a:pt x="1849" y="5940"/>
                    <a:pt x="1860" y="5905"/>
                  </a:cubicBezTo>
                  <a:lnTo>
                    <a:pt x="1860" y="5905"/>
                  </a:lnTo>
                  <a:cubicBezTo>
                    <a:pt x="1862" y="5907"/>
                    <a:pt x="1863" y="5907"/>
                    <a:pt x="1865" y="5907"/>
                  </a:cubicBezTo>
                  <a:cubicBezTo>
                    <a:pt x="1870" y="5907"/>
                    <a:pt x="1874" y="5904"/>
                    <a:pt x="1879" y="5898"/>
                  </a:cubicBezTo>
                  <a:cubicBezTo>
                    <a:pt x="1886" y="5886"/>
                    <a:pt x="1897" y="5865"/>
                    <a:pt x="1885" y="5862"/>
                  </a:cubicBezTo>
                  <a:lnTo>
                    <a:pt x="1885" y="5862"/>
                  </a:lnTo>
                  <a:cubicBezTo>
                    <a:pt x="1887" y="5862"/>
                    <a:pt x="1888" y="5862"/>
                    <a:pt x="1889" y="5862"/>
                  </a:cubicBezTo>
                  <a:cubicBezTo>
                    <a:pt x="1900" y="5862"/>
                    <a:pt x="1902" y="5844"/>
                    <a:pt x="1899" y="5827"/>
                  </a:cubicBezTo>
                  <a:lnTo>
                    <a:pt x="1899" y="5827"/>
                  </a:lnTo>
                  <a:cubicBezTo>
                    <a:pt x="1899" y="5827"/>
                    <a:pt x="1900" y="5827"/>
                    <a:pt x="1900" y="5827"/>
                  </a:cubicBezTo>
                  <a:cubicBezTo>
                    <a:pt x="1909" y="5827"/>
                    <a:pt x="1920" y="5751"/>
                    <a:pt x="1923" y="5739"/>
                  </a:cubicBezTo>
                  <a:lnTo>
                    <a:pt x="1923" y="5739"/>
                  </a:lnTo>
                  <a:cubicBezTo>
                    <a:pt x="1918" y="5755"/>
                    <a:pt x="1913" y="5762"/>
                    <a:pt x="1911" y="5762"/>
                  </a:cubicBezTo>
                  <a:cubicBezTo>
                    <a:pt x="1907" y="5762"/>
                    <a:pt x="1907" y="5751"/>
                    <a:pt x="1915" y="5732"/>
                  </a:cubicBezTo>
                  <a:cubicBezTo>
                    <a:pt x="1925" y="5708"/>
                    <a:pt x="1932" y="5683"/>
                    <a:pt x="1939" y="5658"/>
                  </a:cubicBezTo>
                  <a:cubicBezTo>
                    <a:pt x="1939" y="5658"/>
                    <a:pt x="1939" y="5658"/>
                    <a:pt x="1938" y="5658"/>
                  </a:cubicBezTo>
                  <a:cubicBezTo>
                    <a:pt x="1926" y="5658"/>
                    <a:pt x="1908" y="5718"/>
                    <a:pt x="1900" y="5737"/>
                  </a:cubicBezTo>
                  <a:lnTo>
                    <a:pt x="1916" y="5679"/>
                  </a:lnTo>
                  <a:cubicBezTo>
                    <a:pt x="1920" y="5666"/>
                    <a:pt x="1927" y="5646"/>
                    <a:pt x="1935" y="5642"/>
                  </a:cubicBezTo>
                  <a:cubicBezTo>
                    <a:pt x="1936" y="5641"/>
                    <a:pt x="1936" y="5641"/>
                    <a:pt x="1937" y="5641"/>
                  </a:cubicBezTo>
                  <a:cubicBezTo>
                    <a:pt x="1940" y="5641"/>
                    <a:pt x="1942" y="5645"/>
                    <a:pt x="1944" y="5645"/>
                  </a:cubicBezTo>
                  <a:cubicBezTo>
                    <a:pt x="1945" y="5645"/>
                    <a:pt x="1947" y="5643"/>
                    <a:pt x="1950" y="5638"/>
                  </a:cubicBezTo>
                  <a:cubicBezTo>
                    <a:pt x="1967" y="5608"/>
                    <a:pt x="1954" y="5595"/>
                    <a:pt x="1962" y="5564"/>
                  </a:cubicBezTo>
                  <a:cubicBezTo>
                    <a:pt x="1969" y="5537"/>
                    <a:pt x="1980" y="5521"/>
                    <a:pt x="1991" y="5506"/>
                  </a:cubicBezTo>
                  <a:cubicBezTo>
                    <a:pt x="1984" y="5503"/>
                    <a:pt x="1979" y="5481"/>
                    <a:pt x="1979" y="5467"/>
                  </a:cubicBezTo>
                  <a:cubicBezTo>
                    <a:pt x="1978" y="5456"/>
                    <a:pt x="1981" y="5454"/>
                    <a:pt x="1983" y="5454"/>
                  </a:cubicBezTo>
                  <a:cubicBezTo>
                    <a:pt x="1985" y="5454"/>
                    <a:pt x="1986" y="5454"/>
                    <a:pt x="1987" y="5454"/>
                  </a:cubicBezTo>
                  <a:cubicBezTo>
                    <a:pt x="1988" y="5454"/>
                    <a:pt x="1989" y="5454"/>
                    <a:pt x="1989" y="5452"/>
                  </a:cubicBezTo>
                  <a:cubicBezTo>
                    <a:pt x="1990" y="5449"/>
                    <a:pt x="1990" y="5447"/>
                    <a:pt x="1989" y="5445"/>
                  </a:cubicBezTo>
                  <a:lnTo>
                    <a:pt x="1989" y="5445"/>
                  </a:lnTo>
                  <a:cubicBezTo>
                    <a:pt x="1991" y="5446"/>
                    <a:pt x="1992" y="5447"/>
                    <a:pt x="1993" y="5447"/>
                  </a:cubicBezTo>
                  <a:cubicBezTo>
                    <a:pt x="1994" y="5447"/>
                    <a:pt x="1995" y="5446"/>
                    <a:pt x="1996" y="5444"/>
                  </a:cubicBezTo>
                  <a:cubicBezTo>
                    <a:pt x="2002" y="5433"/>
                    <a:pt x="2005" y="5407"/>
                    <a:pt x="2007" y="5395"/>
                  </a:cubicBezTo>
                  <a:cubicBezTo>
                    <a:pt x="2009" y="5381"/>
                    <a:pt x="2013" y="5354"/>
                    <a:pt x="2008" y="5345"/>
                  </a:cubicBezTo>
                  <a:cubicBezTo>
                    <a:pt x="2006" y="5339"/>
                    <a:pt x="2003" y="5337"/>
                    <a:pt x="2007" y="5324"/>
                  </a:cubicBezTo>
                  <a:cubicBezTo>
                    <a:pt x="2009" y="5317"/>
                    <a:pt x="2013" y="5310"/>
                    <a:pt x="2016" y="5308"/>
                  </a:cubicBezTo>
                  <a:cubicBezTo>
                    <a:pt x="2021" y="5306"/>
                    <a:pt x="2021" y="5303"/>
                    <a:pt x="2022" y="5292"/>
                  </a:cubicBezTo>
                  <a:cubicBezTo>
                    <a:pt x="2026" y="5278"/>
                    <a:pt x="2022" y="5265"/>
                    <a:pt x="2023" y="5249"/>
                  </a:cubicBezTo>
                  <a:cubicBezTo>
                    <a:pt x="2025" y="5234"/>
                    <a:pt x="2028" y="5218"/>
                    <a:pt x="2032" y="5203"/>
                  </a:cubicBezTo>
                  <a:cubicBezTo>
                    <a:pt x="2035" y="5194"/>
                    <a:pt x="2043" y="5182"/>
                    <a:pt x="2045" y="5175"/>
                  </a:cubicBezTo>
                  <a:cubicBezTo>
                    <a:pt x="2045" y="5174"/>
                    <a:pt x="2045" y="5174"/>
                    <a:pt x="2044" y="5174"/>
                  </a:cubicBezTo>
                  <a:cubicBezTo>
                    <a:pt x="2043" y="5174"/>
                    <a:pt x="2043" y="5174"/>
                    <a:pt x="2042" y="5174"/>
                  </a:cubicBezTo>
                  <a:cubicBezTo>
                    <a:pt x="2041" y="5174"/>
                    <a:pt x="2040" y="5174"/>
                    <a:pt x="2041" y="5172"/>
                  </a:cubicBezTo>
                  <a:lnTo>
                    <a:pt x="2043" y="5160"/>
                  </a:lnTo>
                  <a:cubicBezTo>
                    <a:pt x="2048" y="5141"/>
                    <a:pt x="2051" y="5120"/>
                    <a:pt x="2054" y="5100"/>
                  </a:cubicBezTo>
                  <a:cubicBezTo>
                    <a:pt x="2056" y="5080"/>
                    <a:pt x="2065" y="5040"/>
                    <a:pt x="2053" y="5038"/>
                  </a:cubicBezTo>
                  <a:lnTo>
                    <a:pt x="2053" y="5038"/>
                  </a:lnTo>
                  <a:cubicBezTo>
                    <a:pt x="2053" y="5038"/>
                    <a:pt x="2053" y="5038"/>
                    <a:pt x="2053" y="5038"/>
                  </a:cubicBezTo>
                  <a:cubicBezTo>
                    <a:pt x="2063" y="5038"/>
                    <a:pt x="2069" y="4997"/>
                    <a:pt x="2070" y="4981"/>
                  </a:cubicBezTo>
                  <a:cubicBezTo>
                    <a:pt x="2074" y="4958"/>
                    <a:pt x="2067" y="4954"/>
                    <a:pt x="2070" y="4933"/>
                  </a:cubicBezTo>
                  <a:cubicBezTo>
                    <a:pt x="2072" y="4923"/>
                    <a:pt x="2079" y="4931"/>
                    <a:pt x="2083" y="4922"/>
                  </a:cubicBezTo>
                  <a:cubicBezTo>
                    <a:pt x="2085" y="4914"/>
                    <a:pt x="2087" y="4903"/>
                    <a:pt x="2088" y="4893"/>
                  </a:cubicBezTo>
                  <a:cubicBezTo>
                    <a:pt x="2089" y="4882"/>
                    <a:pt x="2089" y="4868"/>
                    <a:pt x="2087" y="4858"/>
                  </a:cubicBezTo>
                  <a:cubicBezTo>
                    <a:pt x="2086" y="4854"/>
                    <a:pt x="2084" y="4853"/>
                    <a:pt x="2082" y="4853"/>
                  </a:cubicBezTo>
                  <a:cubicBezTo>
                    <a:pt x="2081" y="4853"/>
                    <a:pt x="2080" y="4853"/>
                    <a:pt x="2079" y="4853"/>
                  </a:cubicBezTo>
                  <a:cubicBezTo>
                    <a:pt x="2079" y="4853"/>
                    <a:pt x="2078" y="4853"/>
                    <a:pt x="2077" y="4853"/>
                  </a:cubicBezTo>
                  <a:lnTo>
                    <a:pt x="2077" y="4853"/>
                  </a:lnTo>
                  <a:cubicBezTo>
                    <a:pt x="2078" y="4853"/>
                    <a:pt x="2078" y="4853"/>
                    <a:pt x="2078" y="4853"/>
                  </a:cubicBezTo>
                  <a:cubicBezTo>
                    <a:pt x="2091" y="4853"/>
                    <a:pt x="2084" y="4825"/>
                    <a:pt x="2087" y="4812"/>
                  </a:cubicBezTo>
                  <a:cubicBezTo>
                    <a:pt x="2088" y="4807"/>
                    <a:pt x="2090" y="4806"/>
                    <a:pt x="2094" y="4806"/>
                  </a:cubicBezTo>
                  <a:cubicBezTo>
                    <a:pt x="2096" y="4806"/>
                    <a:pt x="2099" y="4806"/>
                    <a:pt x="2101" y="4806"/>
                  </a:cubicBezTo>
                  <a:cubicBezTo>
                    <a:pt x="2105" y="4806"/>
                    <a:pt x="2109" y="4804"/>
                    <a:pt x="2109" y="4794"/>
                  </a:cubicBezTo>
                  <a:cubicBezTo>
                    <a:pt x="2108" y="4763"/>
                    <a:pt x="2090" y="4774"/>
                    <a:pt x="2082" y="4762"/>
                  </a:cubicBezTo>
                  <a:cubicBezTo>
                    <a:pt x="2075" y="4754"/>
                    <a:pt x="2097" y="4732"/>
                    <a:pt x="2099" y="4732"/>
                  </a:cubicBezTo>
                  <a:cubicBezTo>
                    <a:pt x="2099" y="4732"/>
                    <a:pt x="2099" y="4732"/>
                    <a:pt x="2099" y="4732"/>
                  </a:cubicBezTo>
                  <a:lnTo>
                    <a:pt x="2099" y="4732"/>
                  </a:lnTo>
                  <a:cubicBezTo>
                    <a:pt x="2096" y="4726"/>
                    <a:pt x="2092" y="4730"/>
                    <a:pt x="2093" y="4714"/>
                  </a:cubicBezTo>
                  <a:cubicBezTo>
                    <a:pt x="2093" y="4711"/>
                    <a:pt x="2095" y="4699"/>
                    <a:pt x="2094" y="4695"/>
                  </a:cubicBezTo>
                  <a:cubicBezTo>
                    <a:pt x="2092" y="4690"/>
                    <a:pt x="2088" y="4694"/>
                    <a:pt x="2086" y="4690"/>
                  </a:cubicBezTo>
                  <a:cubicBezTo>
                    <a:pt x="2083" y="4685"/>
                    <a:pt x="2084" y="4674"/>
                    <a:pt x="2085" y="4667"/>
                  </a:cubicBezTo>
                  <a:lnTo>
                    <a:pt x="2085" y="4667"/>
                  </a:lnTo>
                  <a:cubicBezTo>
                    <a:pt x="2086" y="4668"/>
                    <a:pt x="2088" y="4668"/>
                    <a:pt x="2089" y="4668"/>
                  </a:cubicBezTo>
                  <a:cubicBezTo>
                    <a:pt x="2094" y="4668"/>
                    <a:pt x="2096" y="4664"/>
                    <a:pt x="2095" y="4650"/>
                  </a:cubicBezTo>
                  <a:cubicBezTo>
                    <a:pt x="2094" y="4625"/>
                    <a:pt x="2090" y="4621"/>
                    <a:pt x="2103" y="4619"/>
                  </a:cubicBezTo>
                  <a:cubicBezTo>
                    <a:pt x="2107" y="4619"/>
                    <a:pt x="2109" y="4588"/>
                    <a:pt x="2106" y="4583"/>
                  </a:cubicBezTo>
                  <a:cubicBezTo>
                    <a:pt x="2105" y="4582"/>
                    <a:pt x="2104" y="4582"/>
                    <a:pt x="2103" y="4582"/>
                  </a:cubicBezTo>
                  <a:cubicBezTo>
                    <a:pt x="2102" y="4582"/>
                    <a:pt x="2101" y="4582"/>
                    <a:pt x="2101" y="4582"/>
                  </a:cubicBezTo>
                  <a:cubicBezTo>
                    <a:pt x="2100" y="4582"/>
                    <a:pt x="2099" y="4581"/>
                    <a:pt x="2099" y="4574"/>
                  </a:cubicBezTo>
                  <a:cubicBezTo>
                    <a:pt x="2098" y="4558"/>
                    <a:pt x="2100" y="4541"/>
                    <a:pt x="2103" y="4525"/>
                  </a:cubicBezTo>
                  <a:cubicBezTo>
                    <a:pt x="2105" y="4508"/>
                    <a:pt x="2111" y="4507"/>
                    <a:pt x="2115" y="4493"/>
                  </a:cubicBezTo>
                  <a:cubicBezTo>
                    <a:pt x="2119" y="4480"/>
                    <a:pt x="2121" y="4459"/>
                    <a:pt x="2117" y="4447"/>
                  </a:cubicBezTo>
                  <a:cubicBezTo>
                    <a:pt x="2111" y="4432"/>
                    <a:pt x="2124" y="4400"/>
                    <a:pt x="2126" y="4400"/>
                  </a:cubicBezTo>
                  <a:cubicBezTo>
                    <a:pt x="2126" y="4400"/>
                    <a:pt x="2126" y="4400"/>
                    <a:pt x="2126" y="4400"/>
                  </a:cubicBezTo>
                  <a:lnTo>
                    <a:pt x="2126" y="4400"/>
                  </a:lnTo>
                  <a:cubicBezTo>
                    <a:pt x="2125" y="4396"/>
                    <a:pt x="2123" y="4395"/>
                    <a:pt x="2121" y="4395"/>
                  </a:cubicBezTo>
                  <a:cubicBezTo>
                    <a:pt x="2115" y="4395"/>
                    <a:pt x="2106" y="4418"/>
                    <a:pt x="2103" y="4418"/>
                  </a:cubicBezTo>
                  <a:cubicBezTo>
                    <a:pt x="2101" y="4418"/>
                    <a:pt x="2102" y="4398"/>
                    <a:pt x="2105" y="4397"/>
                  </a:cubicBezTo>
                  <a:cubicBezTo>
                    <a:pt x="2112" y="4396"/>
                    <a:pt x="2110" y="4374"/>
                    <a:pt x="2109" y="4363"/>
                  </a:cubicBezTo>
                  <a:cubicBezTo>
                    <a:pt x="2105" y="4340"/>
                    <a:pt x="2115" y="4350"/>
                    <a:pt x="2123" y="4338"/>
                  </a:cubicBezTo>
                  <a:cubicBezTo>
                    <a:pt x="2128" y="4329"/>
                    <a:pt x="2120" y="4326"/>
                    <a:pt x="2119" y="4323"/>
                  </a:cubicBezTo>
                  <a:cubicBezTo>
                    <a:pt x="2113" y="4323"/>
                    <a:pt x="2114" y="4306"/>
                    <a:pt x="2114" y="4297"/>
                  </a:cubicBezTo>
                  <a:cubicBezTo>
                    <a:pt x="2114" y="4273"/>
                    <a:pt x="2117" y="4269"/>
                    <a:pt x="2108" y="4248"/>
                  </a:cubicBezTo>
                  <a:cubicBezTo>
                    <a:pt x="2108" y="4246"/>
                    <a:pt x="2103" y="4231"/>
                    <a:pt x="2104" y="4228"/>
                  </a:cubicBezTo>
                  <a:cubicBezTo>
                    <a:pt x="2105" y="4228"/>
                    <a:pt x="2105" y="4227"/>
                    <a:pt x="2106" y="4227"/>
                  </a:cubicBezTo>
                  <a:cubicBezTo>
                    <a:pt x="2109" y="4227"/>
                    <a:pt x="2115" y="4237"/>
                    <a:pt x="2120" y="4237"/>
                  </a:cubicBezTo>
                  <a:cubicBezTo>
                    <a:pt x="2122" y="4237"/>
                    <a:pt x="2124" y="4235"/>
                    <a:pt x="2124" y="4227"/>
                  </a:cubicBezTo>
                  <a:cubicBezTo>
                    <a:pt x="2127" y="4204"/>
                    <a:pt x="2125" y="4175"/>
                    <a:pt x="2125" y="4151"/>
                  </a:cubicBezTo>
                  <a:lnTo>
                    <a:pt x="2125" y="4151"/>
                  </a:lnTo>
                  <a:cubicBezTo>
                    <a:pt x="2125" y="4153"/>
                    <a:pt x="2125" y="4171"/>
                    <a:pt x="2122" y="4171"/>
                  </a:cubicBezTo>
                  <a:cubicBezTo>
                    <a:pt x="2121" y="4171"/>
                    <a:pt x="2121" y="4171"/>
                    <a:pt x="2121" y="4170"/>
                  </a:cubicBezTo>
                  <a:cubicBezTo>
                    <a:pt x="2118" y="4170"/>
                    <a:pt x="2121" y="4131"/>
                    <a:pt x="2115" y="4131"/>
                  </a:cubicBezTo>
                  <a:lnTo>
                    <a:pt x="2115" y="4131"/>
                  </a:lnTo>
                  <a:cubicBezTo>
                    <a:pt x="2118" y="4131"/>
                    <a:pt x="2111" y="4156"/>
                    <a:pt x="2109" y="4156"/>
                  </a:cubicBezTo>
                  <a:cubicBezTo>
                    <a:pt x="2109" y="4156"/>
                    <a:pt x="2109" y="4155"/>
                    <a:pt x="2109" y="4155"/>
                  </a:cubicBezTo>
                  <a:cubicBezTo>
                    <a:pt x="2106" y="4138"/>
                    <a:pt x="2094" y="4113"/>
                    <a:pt x="2108" y="4113"/>
                  </a:cubicBezTo>
                  <a:cubicBezTo>
                    <a:pt x="2108" y="4113"/>
                    <a:pt x="2108" y="4113"/>
                    <a:pt x="2109" y="4113"/>
                  </a:cubicBezTo>
                  <a:cubicBezTo>
                    <a:pt x="2111" y="4115"/>
                    <a:pt x="2114" y="4119"/>
                    <a:pt x="2116" y="4119"/>
                  </a:cubicBezTo>
                  <a:cubicBezTo>
                    <a:pt x="2118" y="4119"/>
                    <a:pt x="2119" y="4117"/>
                    <a:pt x="2119" y="4111"/>
                  </a:cubicBezTo>
                  <a:cubicBezTo>
                    <a:pt x="2121" y="4091"/>
                    <a:pt x="2122" y="4061"/>
                    <a:pt x="2119" y="4041"/>
                  </a:cubicBezTo>
                  <a:cubicBezTo>
                    <a:pt x="2119" y="4036"/>
                    <a:pt x="2117" y="4034"/>
                    <a:pt x="2115" y="4034"/>
                  </a:cubicBezTo>
                  <a:cubicBezTo>
                    <a:pt x="2112" y="4034"/>
                    <a:pt x="2107" y="4039"/>
                    <a:pt x="2104" y="4039"/>
                  </a:cubicBezTo>
                  <a:cubicBezTo>
                    <a:pt x="2104" y="4039"/>
                    <a:pt x="2104" y="4039"/>
                    <a:pt x="2103" y="4039"/>
                  </a:cubicBezTo>
                  <a:cubicBezTo>
                    <a:pt x="2103" y="4027"/>
                    <a:pt x="2110" y="3989"/>
                    <a:pt x="2114" y="3984"/>
                  </a:cubicBezTo>
                  <a:cubicBezTo>
                    <a:pt x="2114" y="3983"/>
                    <a:pt x="2115" y="3983"/>
                    <a:pt x="2115" y="3983"/>
                  </a:cubicBezTo>
                  <a:cubicBezTo>
                    <a:pt x="2119" y="3983"/>
                    <a:pt x="2120" y="4011"/>
                    <a:pt x="2120" y="4015"/>
                  </a:cubicBezTo>
                  <a:cubicBezTo>
                    <a:pt x="2120" y="4000"/>
                    <a:pt x="2117" y="3969"/>
                    <a:pt x="2123" y="3957"/>
                  </a:cubicBezTo>
                  <a:cubicBezTo>
                    <a:pt x="2125" y="3952"/>
                    <a:pt x="2129" y="3951"/>
                    <a:pt x="2133" y="3951"/>
                  </a:cubicBezTo>
                  <a:cubicBezTo>
                    <a:pt x="2137" y="3951"/>
                    <a:pt x="2140" y="3952"/>
                    <a:pt x="2143" y="3952"/>
                  </a:cubicBezTo>
                  <a:cubicBezTo>
                    <a:pt x="2133" y="3942"/>
                    <a:pt x="2124" y="3935"/>
                    <a:pt x="2117" y="3919"/>
                  </a:cubicBezTo>
                  <a:cubicBezTo>
                    <a:pt x="2112" y="3911"/>
                    <a:pt x="2114" y="3895"/>
                    <a:pt x="2111" y="3885"/>
                  </a:cubicBezTo>
                  <a:cubicBezTo>
                    <a:pt x="2110" y="3880"/>
                    <a:pt x="2100" y="3871"/>
                    <a:pt x="2105" y="3862"/>
                  </a:cubicBezTo>
                  <a:cubicBezTo>
                    <a:pt x="2106" y="3860"/>
                    <a:pt x="2108" y="3860"/>
                    <a:pt x="2109" y="3860"/>
                  </a:cubicBezTo>
                  <a:cubicBezTo>
                    <a:pt x="2114" y="3860"/>
                    <a:pt x="2120" y="3869"/>
                    <a:pt x="2125" y="3869"/>
                  </a:cubicBezTo>
                  <a:cubicBezTo>
                    <a:pt x="2126" y="3869"/>
                    <a:pt x="2127" y="3869"/>
                    <a:pt x="2128" y="3868"/>
                  </a:cubicBezTo>
                  <a:cubicBezTo>
                    <a:pt x="2134" y="3861"/>
                    <a:pt x="2127" y="3842"/>
                    <a:pt x="2124" y="3836"/>
                  </a:cubicBezTo>
                  <a:cubicBezTo>
                    <a:pt x="2120" y="3827"/>
                    <a:pt x="2117" y="3827"/>
                    <a:pt x="2115" y="3816"/>
                  </a:cubicBezTo>
                  <a:cubicBezTo>
                    <a:pt x="2113" y="3803"/>
                    <a:pt x="2112" y="3790"/>
                    <a:pt x="2112" y="3777"/>
                  </a:cubicBezTo>
                  <a:cubicBezTo>
                    <a:pt x="2110" y="3747"/>
                    <a:pt x="2110" y="3703"/>
                    <a:pt x="2103" y="3675"/>
                  </a:cubicBezTo>
                  <a:cubicBezTo>
                    <a:pt x="2100" y="3668"/>
                    <a:pt x="2094" y="3668"/>
                    <a:pt x="2096" y="3659"/>
                  </a:cubicBezTo>
                  <a:cubicBezTo>
                    <a:pt x="2098" y="3647"/>
                    <a:pt x="2104" y="3645"/>
                    <a:pt x="2106" y="3633"/>
                  </a:cubicBezTo>
                  <a:cubicBezTo>
                    <a:pt x="2111" y="3607"/>
                    <a:pt x="2110" y="3568"/>
                    <a:pt x="2103" y="3544"/>
                  </a:cubicBezTo>
                  <a:cubicBezTo>
                    <a:pt x="2101" y="3538"/>
                    <a:pt x="2092" y="3529"/>
                    <a:pt x="2093" y="3526"/>
                  </a:cubicBezTo>
                  <a:cubicBezTo>
                    <a:pt x="2095" y="3516"/>
                    <a:pt x="2106" y="3524"/>
                    <a:pt x="2105" y="3508"/>
                  </a:cubicBezTo>
                  <a:cubicBezTo>
                    <a:pt x="2105" y="3508"/>
                    <a:pt x="2095" y="3504"/>
                    <a:pt x="2093" y="3492"/>
                  </a:cubicBezTo>
                  <a:cubicBezTo>
                    <a:pt x="2091" y="3482"/>
                    <a:pt x="2091" y="3473"/>
                    <a:pt x="2085" y="3471"/>
                  </a:cubicBezTo>
                  <a:cubicBezTo>
                    <a:pt x="2075" y="3468"/>
                    <a:pt x="2075" y="3463"/>
                    <a:pt x="2065" y="3448"/>
                  </a:cubicBezTo>
                  <a:cubicBezTo>
                    <a:pt x="2067" y="3443"/>
                    <a:pt x="2078" y="3430"/>
                    <a:pt x="2081" y="3430"/>
                  </a:cubicBezTo>
                  <a:cubicBezTo>
                    <a:pt x="2082" y="3430"/>
                    <a:pt x="2082" y="3431"/>
                    <a:pt x="2082" y="3432"/>
                  </a:cubicBezTo>
                  <a:cubicBezTo>
                    <a:pt x="2082" y="3437"/>
                    <a:pt x="2079" y="3448"/>
                    <a:pt x="2085" y="3456"/>
                  </a:cubicBezTo>
                  <a:cubicBezTo>
                    <a:pt x="2086" y="3458"/>
                    <a:pt x="2087" y="3458"/>
                    <a:pt x="2088" y="3458"/>
                  </a:cubicBezTo>
                  <a:cubicBezTo>
                    <a:pt x="2089" y="3458"/>
                    <a:pt x="2090" y="3455"/>
                    <a:pt x="2090" y="3450"/>
                  </a:cubicBezTo>
                  <a:cubicBezTo>
                    <a:pt x="2090" y="3439"/>
                    <a:pt x="2077" y="3407"/>
                    <a:pt x="2084" y="3398"/>
                  </a:cubicBezTo>
                  <a:cubicBezTo>
                    <a:pt x="2086" y="3396"/>
                    <a:pt x="2086" y="3391"/>
                    <a:pt x="2085" y="3384"/>
                  </a:cubicBezTo>
                  <a:lnTo>
                    <a:pt x="2085" y="3384"/>
                  </a:lnTo>
                  <a:cubicBezTo>
                    <a:pt x="2083" y="3390"/>
                    <a:pt x="2078" y="3398"/>
                    <a:pt x="2074" y="3398"/>
                  </a:cubicBezTo>
                  <a:cubicBezTo>
                    <a:pt x="2072" y="3398"/>
                    <a:pt x="2070" y="3395"/>
                    <a:pt x="2069" y="3386"/>
                  </a:cubicBezTo>
                  <a:lnTo>
                    <a:pt x="2085" y="3384"/>
                  </a:lnTo>
                  <a:lnTo>
                    <a:pt x="2085" y="3384"/>
                  </a:lnTo>
                  <a:cubicBezTo>
                    <a:pt x="2083" y="3363"/>
                    <a:pt x="2072" y="3326"/>
                    <a:pt x="2070" y="3310"/>
                  </a:cubicBezTo>
                  <a:cubicBezTo>
                    <a:pt x="2061" y="3311"/>
                    <a:pt x="2063" y="3324"/>
                    <a:pt x="2055" y="3324"/>
                  </a:cubicBezTo>
                  <a:cubicBezTo>
                    <a:pt x="2054" y="3310"/>
                    <a:pt x="2062" y="3297"/>
                    <a:pt x="2060" y="3291"/>
                  </a:cubicBezTo>
                  <a:cubicBezTo>
                    <a:pt x="2057" y="3280"/>
                    <a:pt x="2047" y="3272"/>
                    <a:pt x="2042" y="3264"/>
                  </a:cubicBezTo>
                  <a:cubicBezTo>
                    <a:pt x="2048" y="3258"/>
                    <a:pt x="2073" y="3187"/>
                    <a:pt x="2055" y="3187"/>
                  </a:cubicBezTo>
                  <a:cubicBezTo>
                    <a:pt x="2055" y="3187"/>
                    <a:pt x="2055" y="3187"/>
                    <a:pt x="2055" y="3187"/>
                  </a:cubicBezTo>
                  <a:cubicBezTo>
                    <a:pt x="2055" y="3196"/>
                    <a:pt x="2058" y="3198"/>
                    <a:pt x="2059" y="3201"/>
                  </a:cubicBezTo>
                  <a:cubicBezTo>
                    <a:pt x="2059" y="3203"/>
                    <a:pt x="2059" y="3204"/>
                    <a:pt x="2057" y="3204"/>
                  </a:cubicBezTo>
                  <a:cubicBezTo>
                    <a:pt x="2054" y="3204"/>
                    <a:pt x="2047" y="3200"/>
                    <a:pt x="2046" y="3198"/>
                  </a:cubicBezTo>
                  <a:cubicBezTo>
                    <a:pt x="2042" y="3193"/>
                    <a:pt x="2040" y="3182"/>
                    <a:pt x="2039" y="3173"/>
                  </a:cubicBezTo>
                  <a:cubicBezTo>
                    <a:pt x="2039" y="3152"/>
                    <a:pt x="2055" y="3173"/>
                    <a:pt x="2055" y="3148"/>
                  </a:cubicBezTo>
                  <a:cubicBezTo>
                    <a:pt x="2055" y="3137"/>
                    <a:pt x="2053" y="3119"/>
                    <a:pt x="2050" y="3109"/>
                  </a:cubicBezTo>
                  <a:cubicBezTo>
                    <a:pt x="2045" y="3096"/>
                    <a:pt x="2039" y="3106"/>
                    <a:pt x="2035" y="3087"/>
                  </a:cubicBezTo>
                  <a:cubicBezTo>
                    <a:pt x="2032" y="3074"/>
                    <a:pt x="2030" y="3066"/>
                    <a:pt x="2036" y="3065"/>
                  </a:cubicBezTo>
                  <a:cubicBezTo>
                    <a:pt x="2039" y="3067"/>
                    <a:pt x="2043" y="3072"/>
                    <a:pt x="2045" y="3072"/>
                  </a:cubicBezTo>
                  <a:cubicBezTo>
                    <a:pt x="2045" y="3072"/>
                    <a:pt x="2046" y="3071"/>
                    <a:pt x="2046" y="3071"/>
                  </a:cubicBezTo>
                  <a:cubicBezTo>
                    <a:pt x="2048" y="3069"/>
                    <a:pt x="2013" y="3018"/>
                    <a:pt x="2020" y="3007"/>
                  </a:cubicBezTo>
                  <a:cubicBezTo>
                    <a:pt x="2024" y="3000"/>
                    <a:pt x="2032" y="3004"/>
                    <a:pt x="2028" y="2981"/>
                  </a:cubicBezTo>
                  <a:cubicBezTo>
                    <a:pt x="2028" y="2977"/>
                    <a:pt x="2022" y="2953"/>
                    <a:pt x="2020" y="2949"/>
                  </a:cubicBezTo>
                  <a:lnTo>
                    <a:pt x="2020" y="2949"/>
                  </a:lnTo>
                  <a:cubicBezTo>
                    <a:pt x="2021" y="2952"/>
                    <a:pt x="2016" y="2984"/>
                    <a:pt x="2013" y="2984"/>
                  </a:cubicBezTo>
                  <a:cubicBezTo>
                    <a:pt x="2012" y="2984"/>
                    <a:pt x="2011" y="2982"/>
                    <a:pt x="2011" y="2979"/>
                  </a:cubicBezTo>
                  <a:cubicBezTo>
                    <a:pt x="2008" y="2961"/>
                    <a:pt x="2008" y="2946"/>
                    <a:pt x="2005" y="2929"/>
                  </a:cubicBezTo>
                  <a:lnTo>
                    <a:pt x="2000" y="2903"/>
                  </a:lnTo>
                  <a:cubicBezTo>
                    <a:pt x="2000" y="2898"/>
                    <a:pt x="1999" y="2895"/>
                    <a:pt x="1997" y="2895"/>
                  </a:cubicBezTo>
                  <a:cubicBezTo>
                    <a:pt x="1997" y="2895"/>
                    <a:pt x="1996" y="2895"/>
                    <a:pt x="1996" y="2895"/>
                  </a:cubicBezTo>
                  <a:cubicBezTo>
                    <a:pt x="1995" y="2893"/>
                    <a:pt x="1996" y="2892"/>
                    <a:pt x="1997" y="2892"/>
                  </a:cubicBezTo>
                  <a:cubicBezTo>
                    <a:pt x="2001" y="2892"/>
                    <a:pt x="2008" y="2897"/>
                    <a:pt x="2010" y="2897"/>
                  </a:cubicBezTo>
                  <a:cubicBezTo>
                    <a:pt x="2011" y="2897"/>
                    <a:pt x="2011" y="2897"/>
                    <a:pt x="2011" y="2897"/>
                  </a:cubicBezTo>
                  <a:cubicBezTo>
                    <a:pt x="2016" y="2893"/>
                    <a:pt x="2007" y="2878"/>
                    <a:pt x="2004" y="2875"/>
                  </a:cubicBezTo>
                  <a:cubicBezTo>
                    <a:pt x="2001" y="2871"/>
                    <a:pt x="1992" y="2863"/>
                    <a:pt x="1993" y="2853"/>
                  </a:cubicBezTo>
                  <a:cubicBezTo>
                    <a:pt x="1994" y="2843"/>
                    <a:pt x="2001" y="2849"/>
                    <a:pt x="2004" y="2844"/>
                  </a:cubicBezTo>
                  <a:lnTo>
                    <a:pt x="2004" y="2844"/>
                  </a:lnTo>
                  <a:cubicBezTo>
                    <a:pt x="2004" y="2845"/>
                    <a:pt x="2003" y="2845"/>
                    <a:pt x="2002" y="2845"/>
                  </a:cubicBezTo>
                  <a:cubicBezTo>
                    <a:pt x="1997" y="2845"/>
                    <a:pt x="1984" y="2816"/>
                    <a:pt x="1981" y="2809"/>
                  </a:cubicBezTo>
                  <a:cubicBezTo>
                    <a:pt x="1979" y="2800"/>
                    <a:pt x="1975" y="2789"/>
                    <a:pt x="1975" y="2780"/>
                  </a:cubicBezTo>
                  <a:cubicBezTo>
                    <a:pt x="1975" y="2771"/>
                    <a:pt x="1980" y="2775"/>
                    <a:pt x="1980" y="2766"/>
                  </a:cubicBezTo>
                  <a:cubicBezTo>
                    <a:pt x="1979" y="2758"/>
                    <a:pt x="1974" y="2725"/>
                    <a:pt x="1969" y="2725"/>
                  </a:cubicBezTo>
                  <a:cubicBezTo>
                    <a:pt x="1964" y="2725"/>
                    <a:pt x="1961" y="2724"/>
                    <a:pt x="1958" y="2711"/>
                  </a:cubicBezTo>
                  <a:cubicBezTo>
                    <a:pt x="1958" y="2711"/>
                    <a:pt x="1952" y="2694"/>
                    <a:pt x="1954" y="2693"/>
                  </a:cubicBezTo>
                  <a:lnTo>
                    <a:pt x="1954" y="2693"/>
                  </a:lnTo>
                  <a:cubicBezTo>
                    <a:pt x="1955" y="2693"/>
                    <a:pt x="1967" y="2709"/>
                    <a:pt x="1972" y="2709"/>
                  </a:cubicBezTo>
                  <a:cubicBezTo>
                    <a:pt x="1974" y="2709"/>
                    <a:pt x="1975" y="2707"/>
                    <a:pt x="1974" y="2701"/>
                  </a:cubicBezTo>
                  <a:cubicBezTo>
                    <a:pt x="1971" y="2682"/>
                    <a:pt x="1958" y="2677"/>
                    <a:pt x="1958" y="2658"/>
                  </a:cubicBezTo>
                  <a:cubicBezTo>
                    <a:pt x="1958" y="2636"/>
                    <a:pt x="1949" y="2624"/>
                    <a:pt x="1939" y="2608"/>
                  </a:cubicBezTo>
                  <a:cubicBezTo>
                    <a:pt x="1932" y="2596"/>
                    <a:pt x="1936" y="2599"/>
                    <a:pt x="1935" y="2591"/>
                  </a:cubicBezTo>
                  <a:cubicBezTo>
                    <a:pt x="1935" y="2585"/>
                    <a:pt x="1929" y="2575"/>
                    <a:pt x="1927" y="2569"/>
                  </a:cubicBezTo>
                  <a:cubicBezTo>
                    <a:pt x="1920" y="2565"/>
                    <a:pt x="1906" y="2544"/>
                    <a:pt x="1915" y="2535"/>
                  </a:cubicBezTo>
                  <a:cubicBezTo>
                    <a:pt x="1917" y="2533"/>
                    <a:pt x="1934" y="2519"/>
                    <a:pt x="1920" y="2509"/>
                  </a:cubicBezTo>
                  <a:cubicBezTo>
                    <a:pt x="1914" y="2505"/>
                    <a:pt x="1911" y="2507"/>
                    <a:pt x="1907" y="2491"/>
                  </a:cubicBezTo>
                  <a:cubicBezTo>
                    <a:pt x="1905" y="2482"/>
                    <a:pt x="1912" y="2486"/>
                    <a:pt x="1914" y="2482"/>
                  </a:cubicBezTo>
                  <a:cubicBezTo>
                    <a:pt x="1916" y="2476"/>
                    <a:pt x="1912" y="2465"/>
                    <a:pt x="1911" y="2459"/>
                  </a:cubicBezTo>
                  <a:lnTo>
                    <a:pt x="1900" y="2462"/>
                  </a:lnTo>
                  <a:cubicBezTo>
                    <a:pt x="1900" y="2468"/>
                    <a:pt x="1900" y="2477"/>
                    <a:pt x="1897" y="2481"/>
                  </a:cubicBezTo>
                  <a:cubicBezTo>
                    <a:pt x="1897" y="2481"/>
                    <a:pt x="1897" y="2482"/>
                    <a:pt x="1896" y="2482"/>
                  </a:cubicBezTo>
                  <a:cubicBezTo>
                    <a:pt x="1892" y="2482"/>
                    <a:pt x="1887" y="2456"/>
                    <a:pt x="1886" y="2453"/>
                  </a:cubicBezTo>
                  <a:cubicBezTo>
                    <a:pt x="1881" y="2433"/>
                    <a:pt x="1890" y="2442"/>
                    <a:pt x="1889" y="2422"/>
                  </a:cubicBezTo>
                  <a:cubicBezTo>
                    <a:pt x="1889" y="2419"/>
                    <a:pt x="1888" y="2392"/>
                    <a:pt x="1885" y="2389"/>
                  </a:cubicBezTo>
                  <a:cubicBezTo>
                    <a:pt x="1879" y="2384"/>
                    <a:pt x="1877" y="2393"/>
                    <a:pt x="1872" y="2376"/>
                  </a:cubicBezTo>
                  <a:cubicBezTo>
                    <a:pt x="1870" y="2367"/>
                    <a:pt x="1869" y="2358"/>
                    <a:pt x="1865" y="2354"/>
                  </a:cubicBezTo>
                  <a:cubicBezTo>
                    <a:pt x="1856" y="2347"/>
                    <a:pt x="1842" y="2292"/>
                    <a:pt x="1838" y="2278"/>
                  </a:cubicBezTo>
                  <a:cubicBezTo>
                    <a:pt x="1834" y="2263"/>
                    <a:pt x="1836" y="2265"/>
                    <a:pt x="1840" y="2258"/>
                  </a:cubicBezTo>
                  <a:cubicBezTo>
                    <a:pt x="1842" y="2253"/>
                    <a:pt x="1835" y="2231"/>
                    <a:pt x="1832" y="2223"/>
                  </a:cubicBezTo>
                  <a:cubicBezTo>
                    <a:pt x="1831" y="2212"/>
                    <a:pt x="1827" y="2193"/>
                    <a:pt x="1818" y="2190"/>
                  </a:cubicBezTo>
                  <a:cubicBezTo>
                    <a:pt x="1813" y="2188"/>
                    <a:pt x="1812" y="2180"/>
                    <a:pt x="1808" y="2169"/>
                  </a:cubicBezTo>
                  <a:cubicBezTo>
                    <a:pt x="1807" y="2163"/>
                    <a:pt x="1802" y="2163"/>
                    <a:pt x="1798" y="2154"/>
                  </a:cubicBezTo>
                  <a:cubicBezTo>
                    <a:pt x="1792" y="2140"/>
                    <a:pt x="1792" y="2130"/>
                    <a:pt x="1787" y="2116"/>
                  </a:cubicBezTo>
                  <a:cubicBezTo>
                    <a:pt x="1783" y="2103"/>
                    <a:pt x="1760" y="2081"/>
                    <a:pt x="1752" y="2081"/>
                  </a:cubicBezTo>
                  <a:cubicBezTo>
                    <a:pt x="1750" y="2081"/>
                    <a:pt x="1749" y="2082"/>
                    <a:pt x="1749" y="2085"/>
                  </a:cubicBezTo>
                  <a:lnTo>
                    <a:pt x="1749" y="2085"/>
                  </a:lnTo>
                  <a:cubicBezTo>
                    <a:pt x="1749" y="2085"/>
                    <a:pt x="1749" y="2085"/>
                    <a:pt x="1749" y="2085"/>
                  </a:cubicBezTo>
                  <a:cubicBezTo>
                    <a:pt x="1749" y="2085"/>
                    <a:pt x="1756" y="2099"/>
                    <a:pt x="1757" y="2102"/>
                  </a:cubicBezTo>
                  <a:cubicBezTo>
                    <a:pt x="1759" y="2112"/>
                    <a:pt x="1760" y="2121"/>
                    <a:pt x="1759" y="2129"/>
                  </a:cubicBezTo>
                  <a:cubicBezTo>
                    <a:pt x="1762" y="2150"/>
                    <a:pt x="1766" y="2172"/>
                    <a:pt x="1775" y="2194"/>
                  </a:cubicBezTo>
                  <a:cubicBezTo>
                    <a:pt x="1777" y="2199"/>
                    <a:pt x="1779" y="2200"/>
                    <a:pt x="1782" y="2200"/>
                  </a:cubicBezTo>
                  <a:cubicBezTo>
                    <a:pt x="1783" y="2200"/>
                    <a:pt x="1785" y="2200"/>
                    <a:pt x="1786" y="2200"/>
                  </a:cubicBezTo>
                  <a:cubicBezTo>
                    <a:pt x="1790" y="2200"/>
                    <a:pt x="1793" y="2201"/>
                    <a:pt x="1797" y="2209"/>
                  </a:cubicBezTo>
                  <a:cubicBezTo>
                    <a:pt x="1803" y="2223"/>
                    <a:pt x="1804" y="2233"/>
                    <a:pt x="1803" y="2244"/>
                  </a:cubicBezTo>
                  <a:cubicBezTo>
                    <a:pt x="1798" y="2246"/>
                    <a:pt x="1798" y="2247"/>
                    <a:pt x="1801" y="2257"/>
                  </a:cubicBezTo>
                  <a:cubicBezTo>
                    <a:pt x="1805" y="2267"/>
                    <a:pt x="1805" y="2268"/>
                    <a:pt x="1807" y="2268"/>
                  </a:cubicBezTo>
                  <a:cubicBezTo>
                    <a:pt x="1807" y="2268"/>
                    <a:pt x="1808" y="2268"/>
                    <a:pt x="1810" y="2268"/>
                  </a:cubicBezTo>
                  <a:cubicBezTo>
                    <a:pt x="1811" y="2268"/>
                    <a:pt x="1812" y="2268"/>
                    <a:pt x="1814" y="2269"/>
                  </a:cubicBezTo>
                  <a:cubicBezTo>
                    <a:pt x="1817" y="2270"/>
                    <a:pt x="1823" y="2282"/>
                    <a:pt x="1822" y="2289"/>
                  </a:cubicBezTo>
                  <a:cubicBezTo>
                    <a:pt x="1822" y="2294"/>
                    <a:pt x="1819" y="2294"/>
                    <a:pt x="1817" y="2294"/>
                  </a:cubicBezTo>
                  <a:cubicBezTo>
                    <a:pt x="1816" y="2294"/>
                    <a:pt x="1815" y="2294"/>
                    <a:pt x="1814" y="2294"/>
                  </a:cubicBezTo>
                  <a:cubicBezTo>
                    <a:pt x="1811" y="2294"/>
                    <a:pt x="1808" y="2295"/>
                    <a:pt x="1813" y="2310"/>
                  </a:cubicBezTo>
                  <a:cubicBezTo>
                    <a:pt x="1815" y="2319"/>
                    <a:pt x="1827" y="2338"/>
                    <a:pt x="1832" y="2338"/>
                  </a:cubicBezTo>
                  <a:cubicBezTo>
                    <a:pt x="1832" y="2338"/>
                    <a:pt x="1833" y="2338"/>
                    <a:pt x="1833" y="2338"/>
                  </a:cubicBezTo>
                  <a:cubicBezTo>
                    <a:pt x="1835" y="2343"/>
                    <a:pt x="1836" y="2352"/>
                    <a:pt x="1838" y="2357"/>
                  </a:cubicBezTo>
                  <a:cubicBezTo>
                    <a:pt x="1841" y="2363"/>
                    <a:pt x="1863" y="2411"/>
                    <a:pt x="1863" y="2415"/>
                  </a:cubicBezTo>
                  <a:cubicBezTo>
                    <a:pt x="1862" y="2416"/>
                    <a:pt x="1862" y="2417"/>
                    <a:pt x="1861" y="2417"/>
                  </a:cubicBezTo>
                  <a:cubicBezTo>
                    <a:pt x="1856" y="2417"/>
                    <a:pt x="1843" y="2396"/>
                    <a:pt x="1839" y="2395"/>
                  </a:cubicBezTo>
                  <a:lnTo>
                    <a:pt x="1839" y="2395"/>
                  </a:lnTo>
                  <a:cubicBezTo>
                    <a:pt x="1844" y="2397"/>
                    <a:pt x="1863" y="2455"/>
                    <a:pt x="1867" y="2462"/>
                  </a:cubicBezTo>
                  <a:cubicBezTo>
                    <a:pt x="1875" y="2472"/>
                    <a:pt x="1876" y="2481"/>
                    <a:pt x="1873" y="2493"/>
                  </a:cubicBezTo>
                  <a:cubicBezTo>
                    <a:pt x="1870" y="2513"/>
                    <a:pt x="1877" y="2510"/>
                    <a:pt x="1880" y="2521"/>
                  </a:cubicBezTo>
                  <a:cubicBezTo>
                    <a:pt x="1883" y="2533"/>
                    <a:pt x="1884" y="2537"/>
                    <a:pt x="1883" y="2546"/>
                  </a:cubicBezTo>
                  <a:cubicBezTo>
                    <a:pt x="1883" y="2550"/>
                    <a:pt x="1883" y="2554"/>
                    <a:pt x="1884" y="2558"/>
                  </a:cubicBezTo>
                  <a:cubicBezTo>
                    <a:pt x="1887" y="2564"/>
                    <a:pt x="1890" y="2568"/>
                    <a:pt x="1893" y="2568"/>
                  </a:cubicBezTo>
                  <a:cubicBezTo>
                    <a:pt x="1895" y="2568"/>
                    <a:pt x="1896" y="2567"/>
                    <a:pt x="1897" y="2564"/>
                  </a:cubicBezTo>
                  <a:cubicBezTo>
                    <a:pt x="1898" y="2562"/>
                    <a:pt x="1900" y="2560"/>
                    <a:pt x="1902" y="2560"/>
                  </a:cubicBezTo>
                  <a:cubicBezTo>
                    <a:pt x="1904" y="2560"/>
                    <a:pt x="1906" y="2563"/>
                    <a:pt x="1906" y="2570"/>
                  </a:cubicBezTo>
                  <a:cubicBezTo>
                    <a:pt x="1907" y="2582"/>
                    <a:pt x="1901" y="2586"/>
                    <a:pt x="1902" y="2599"/>
                  </a:cubicBezTo>
                  <a:cubicBezTo>
                    <a:pt x="1903" y="2612"/>
                    <a:pt x="1910" y="2625"/>
                    <a:pt x="1915" y="2636"/>
                  </a:cubicBezTo>
                  <a:cubicBezTo>
                    <a:pt x="1918" y="2644"/>
                    <a:pt x="1919" y="2654"/>
                    <a:pt x="1919" y="2663"/>
                  </a:cubicBezTo>
                  <a:cubicBezTo>
                    <a:pt x="1918" y="2665"/>
                    <a:pt x="1918" y="2669"/>
                    <a:pt x="1918" y="2673"/>
                  </a:cubicBezTo>
                  <a:cubicBezTo>
                    <a:pt x="1923" y="2688"/>
                    <a:pt x="1926" y="2683"/>
                    <a:pt x="1931" y="2698"/>
                  </a:cubicBezTo>
                  <a:cubicBezTo>
                    <a:pt x="1934" y="2708"/>
                    <a:pt x="1933" y="2716"/>
                    <a:pt x="1935" y="2725"/>
                  </a:cubicBezTo>
                  <a:cubicBezTo>
                    <a:pt x="1938" y="2750"/>
                    <a:pt x="1945" y="2779"/>
                    <a:pt x="1955" y="2798"/>
                  </a:cubicBezTo>
                  <a:cubicBezTo>
                    <a:pt x="1962" y="2810"/>
                    <a:pt x="1964" y="2815"/>
                    <a:pt x="1955" y="2815"/>
                  </a:cubicBezTo>
                  <a:cubicBezTo>
                    <a:pt x="1953" y="2813"/>
                    <a:pt x="1952" y="2812"/>
                    <a:pt x="1951" y="2812"/>
                  </a:cubicBezTo>
                  <a:lnTo>
                    <a:pt x="1951" y="2812"/>
                  </a:lnTo>
                  <a:cubicBezTo>
                    <a:pt x="1949" y="2812"/>
                    <a:pt x="1951" y="2823"/>
                    <a:pt x="1952" y="2830"/>
                  </a:cubicBezTo>
                  <a:cubicBezTo>
                    <a:pt x="1954" y="2842"/>
                    <a:pt x="1957" y="2859"/>
                    <a:pt x="1961" y="2870"/>
                  </a:cubicBezTo>
                  <a:cubicBezTo>
                    <a:pt x="1965" y="2879"/>
                    <a:pt x="1972" y="2886"/>
                    <a:pt x="1971" y="2901"/>
                  </a:cubicBezTo>
                  <a:cubicBezTo>
                    <a:pt x="1962" y="2902"/>
                    <a:pt x="1971" y="2935"/>
                    <a:pt x="1974" y="2946"/>
                  </a:cubicBezTo>
                  <a:cubicBezTo>
                    <a:pt x="1979" y="2957"/>
                    <a:pt x="1994" y="2971"/>
                    <a:pt x="1993" y="2976"/>
                  </a:cubicBezTo>
                  <a:cubicBezTo>
                    <a:pt x="1987" y="2989"/>
                    <a:pt x="1984" y="2994"/>
                    <a:pt x="1987" y="3016"/>
                  </a:cubicBezTo>
                  <a:cubicBezTo>
                    <a:pt x="1993" y="3049"/>
                    <a:pt x="1999" y="3083"/>
                    <a:pt x="2007" y="3114"/>
                  </a:cubicBezTo>
                  <a:cubicBezTo>
                    <a:pt x="2010" y="3125"/>
                    <a:pt x="2013" y="3137"/>
                    <a:pt x="2015" y="3149"/>
                  </a:cubicBezTo>
                  <a:cubicBezTo>
                    <a:pt x="2017" y="3156"/>
                    <a:pt x="2021" y="3160"/>
                    <a:pt x="2022" y="3167"/>
                  </a:cubicBezTo>
                  <a:cubicBezTo>
                    <a:pt x="2024" y="3176"/>
                    <a:pt x="2017" y="3185"/>
                    <a:pt x="2015" y="3193"/>
                  </a:cubicBezTo>
                  <a:cubicBezTo>
                    <a:pt x="2014" y="3202"/>
                    <a:pt x="2014" y="3214"/>
                    <a:pt x="2014" y="3226"/>
                  </a:cubicBezTo>
                  <a:cubicBezTo>
                    <a:pt x="2015" y="3240"/>
                    <a:pt x="2018" y="3254"/>
                    <a:pt x="2025" y="3254"/>
                  </a:cubicBezTo>
                  <a:cubicBezTo>
                    <a:pt x="2025" y="3254"/>
                    <a:pt x="2025" y="3254"/>
                    <a:pt x="2026" y="3254"/>
                  </a:cubicBezTo>
                  <a:lnTo>
                    <a:pt x="2026" y="3254"/>
                  </a:lnTo>
                  <a:cubicBezTo>
                    <a:pt x="2020" y="3255"/>
                    <a:pt x="2035" y="3287"/>
                    <a:pt x="2036" y="3294"/>
                  </a:cubicBezTo>
                  <a:cubicBezTo>
                    <a:pt x="2037" y="3298"/>
                    <a:pt x="2031" y="3317"/>
                    <a:pt x="2030" y="3327"/>
                  </a:cubicBezTo>
                  <a:cubicBezTo>
                    <a:pt x="2030" y="3340"/>
                    <a:pt x="2032" y="3357"/>
                    <a:pt x="2035" y="3370"/>
                  </a:cubicBezTo>
                  <a:cubicBezTo>
                    <a:pt x="2037" y="3375"/>
                    <a:pt x="2040" y="3377"/>
                    <a:pt x="2042" y="3377"/>
                  </a:cubicBezTo>
                  <a:cubicBezTo>
                    <a:pt x="2045" y="3377"/>
                    <a:pt x="2048" y="3375"/>
                    <a:pt x="2050" y="3375"/>
                  </a:cubicBezTo>
                  <a:cubicBezTo>
                    <a:pt x="2050" y="3380"/>
                    <a:pt x="2053" y="3393"/>
                    <a:pt x="2053" y="3400"/>
                  </a:cubicBezTo>
                  <a:cubicBezTo>
                    <a:pt x="2052" y="3399"/>
                    <a:pt x="2052" y="3399"/>
                    <a:pt x="2051" y="3399"/>
                  </a:cubicBezTo>
                  <a:cubicBezTo>
                    <a:pt x="2050" y="3399"/>
                    <a:pt x="2049" y="3400"/>
                    <a:pt x="2048" y="3401"/>
                  </a:cubicBezTo>
                  <a:cubicBezTo>
                    <a:pt x="2047" y="3405"/>
                    <a:pt x="2049" y="3416"/>
                    <a:pt x="2050" y="3420"/>
                  </a:cubicBezTo>
                  <a:cubicBezTo>
                    <a:pt x="2050" y="3426"/>
                    <a:pt x="2046" y="3428"/>
                    <a:pt x="2046" y="3435"/>
                  </a:cubicBezTo>
                  <a:cubicBezTo>
                    <a:pt x="2046" y="3443"/>
                    <a:pt x="2048" y="3452"/>
                    <a:pt x="2048" y="3460"/>
                  </a:cubicBezTo>
                  <a:cubicBezTo>
                    <a:pt x="2053" y="3485"/>
                    <a:pt x="2060" y="3495"/>
                    <a:pt x="2069" y="3515"/>
                  </a:cubicBezTo>
                  <a:cubicBezTo>
                    <a:pt x="2074" y="3532"/>
                    <a:pt x="2073" y="3535"/>
                    <a:pt x="2068" y="3535"/>
                  </a:cubicBezTo>
                  <a:cubicBezTo>
                    <a:pt x="2066" y="3535"/>
                    <a:pt x="2064" y="3534"/>
                    <a:pt x="2061" y="3534"/>
                  </a:cubicBezTo>
                  <a:lnTo>
                    <a:pt x="2061" y="3534"/>
                  </a:lnTo>
                  <a:cubicBezTo>
                    <a:pt x="2066" y="3534"/>
                    <a:pt x="2062" y="3550"/>
                    <a:pt x="2067" y="3557"/>
                  </a:cubicBezTo>
                  <a:cubicBezTo>
                    <a:pt x="2068" y="3558"/>
                    <a:pt x="2075" y="3558"/>
                    <a:pt x="2075" y="3559"/>
                  </a:cubicBezTo>
                  <a:cubicBezTo>
                    <a:pt x="2076" y="3571"/>
                    <a:pt x="2067" y="3569"/>
                    <a:pt x="2067" y="3579"/>
                  </a:cubicBezTo>
                  <a:cubicBezTo>
                    <a:pt x="2068" y="3592"/>
                    <a:pt x="2076" y="3600"/>
                    <a:pt x="2078" y="3612"/>
                  </a:cubicBezTo>
                  <a:cubicBezTo>
                    <a:pt x="2080" y="3620"/>
                    <a:pt x="2080" y="3623"/>
                    <a:pt x="2079" y="3623"/>
                  </a:cubicBezTo>
                  <a:cubicBezTo>
                    <a:pt x="2077" y="3623"/>
                    <a:pt x="2074" y="3617"/>
                    <a:pt x="2073" y="3613"/>
                  </a:cubicBezTo>
                  <a:cubicBezTo>
                    <a:pt x="2071" y="3608"/>
                    <a:pt x="2068" y="3606"/>
                    <a:pt x="2066" y="3606"/>
                  </a:cubicBezTo>
                  <a:cubicBezTo>
                    <a:pt x="2062" y="3606"/>
                    <a:pt x="2059" y="3612"/>
                    <a:pt x="2061" y="3622"/>
                  </a:cubicBezTo>
                  <a:cubicBezTo>
                    <a:pt x="2064" y="3638"/>
                    <a:pt x="2072" y="3656"/>
                    <a:pt x="2079" y="3656"/>
                  </a:cubicBezTo>
                  <a:cubicBezTo>
                    <a:pt x="2080" y="3656"/>
                    <a:pt x="2080" y="3656"/>
                    <a:pt x="2080" y="3656"/>
                  </a:cubicBezTo>
                  <a:lnTo>
                    <a:pt x="2080" y="3656"/>
                  </a:lnTo>
                  <a:cubicBezTo>
                    <a:pt x="2059" y="3658"/>
                    <a:pt x="2087" y="3767"/>
                    <a:pt x="2072" y="3768"/>
                  </a:cubicBezTo>
                  <a:cubicBezTo>
                    <a:pt x="2063" y="3789"/>
                    <a:pt x="2077" y="3808"/>
                    <a:pt x="2080" y="3831"/>
                  </a:cubicBezTo>
                  <a:cubicBezTo>
                    <a:pt x="2083" y="3848"/>
                    <a:pt x="2083" y="3867"/>
                    <a:pt x="2084" y="3884"/>
                  </a:cubicBezTo>
                  <a:cubicBezTo>
                    <a:pt x="2087" y="3908"/>
                    <a:pt x="2093" y="3930"/>
                    <a:pt x="2092" y="3951"/>
                  </a:cubicBezTo>
                  <a:cubicBezTo>
                    <a:pt x="2092" y="3969"/>
                    <a:pt x="2086" y="3974"/>
                    <a:pt x="2086" y="3996"/>
                  </a:cubicBezTo>
                  <a:cubicBezTo>
                    <a:pt x="2087" y="4005"/>
                    <a:pt x="2086" y="4018"/>
                    <a:pt x="2090" y="4024"/>
                  </a:cubicBezTo>
                  <a:cubicBezTo>
                    <a:pt x="2091" y="4027"/>
                    <a:pt x="2096" y="4025"/>
                    <a:pt x="2096" y="4032"/>
                  </a:cubicBezTo>
                  <a:cubicBezTo>
                    <a:pt x="2095" y="4047"/>
                    <a:pt x="2086" y="4050"/>
                    <a:pt x="2080" y="4050"/>
                  </a:cubicBezTo>
                  <a:cubicBezTo>
                    <a:pt x="2080" y="4050"/>
                    <a:pt x="2079" y="4050"/>
                    <a:pt x="2078" y="4050"/>
                  </a:cubicBezTo>
                  <a:lnTo>
                    <a:pt x="2078" y="4050"/>
                  </a:lnTo>
                  <a:cubicBezTo>
                    <a:pt x="2089" y="4053"/>
                    <a:pt x="2084" y="4195"/>
                    <a:pt x="2083" y="4214"/>
                  </a:cubicBezTo>
                  <a:cubicBezTo>
                    <a:pt x="2083" y="4234"/>
                    <a:pt x="2078" y="4258"/>
                    <a:pt x="2078" y="4276"/>
                  </a:cubicBezTo>
                  <a:cubicBezTo>
                    <a:pt x="2079" y="4294"/>
                    <a:pt x="2083" y="4314"/>
                    <a:pt x="2085" y="4330"/>
                  </a:cubicBezTo>
                  <a:cubicBezTo>
                    <a:pt x="2085" y="4335"/>
                    <a:pt x="2094" y="4351"/>
                    <a:pt x="2097" y="4351"/>
                  </a:cubicBezTo>
                  <a:cubicBezTo>
                    <a:pt x="2098" y="4351"/>
                    <a:pt x="2098" y="4350"/>
                    <a:pt x="2098" y="4349"/>
                  </a:cubicBezTo>
                  <a:lnTo>
                    <a:pt x="2098" y="4349"/>
                  </a:lnTo>
                  <a:cubicBezTo>
                    <a:pt x="2097" y="4362"/>
                    <a:pt x="2081" y="4351"/>
                    <a:pt x="2084" y="4374"/>
                  </a:cubicBezTo>
                  <a:cubicBezTo>
                    <a:pt x="2085" y="4377"/>
                    <a:pt x="2092" y="4398"/>
                    <a:pt x="2090" y="4404"/>
                  </a:cubicBezTo>
                  <a:cubicBezTo>
                    <a:pt x="2089" y="4404"/>
                    <a:pt x="2089" y="4404"/>
                    <a:pt x="2089" y="4404"/>
                  </a:cubicBezTo>
                  <a:cubicBezTo>
                    <a:pt x="2087" y="4404"/>
                    <a:pt x="2081" y="4395"/>
                    <a:pt x="2078" y="4395"/>
                  </a:cubicBezTo>
                  <a:cubicBezTo>
                    <a:pt x="2077" y="4395"/>
                    <a:pt x="2076" y="4396"/>
                    <a:pt x="2076" y="4399"/>
                  </a:cubicBezTo>
                  <a:cubicBezTo>
                    <a:pt x="2076" y="4415"/>
                    <a:pt x="2080" y="4444"/>
                    <a:pt x="2089" y="4445"/>
                  </a:cubicBezTo>
                  <a:cubicBezTo>
                    <a:pt x="2089" y="4455"/>
                    <a:pt x="2078" y="4466"/>
                    <a:pt x="2076" y="4468"/>
                  </a:cubicBezTo>
                  <a:cubicBezTo>
                    <a:pt x="2075" y="4472"/>
                    <a:pt x="2066" y="4501"/>
                    <a:pt x="2067" y="4504"/>
                  </a:cubicBezTo>
                  <a:cubicBezTo>
                    <a:pt x="2071" y="4509"/>
                    <a:pt x="2080" y="4508"/>
                    <a:pt x="2080" y="4525"/>
                  </a:cubicBezTo>
                  <a:cubicBezTo>
                    <a:pt x="2080" y="4538"/>
                    <a:pt x="2076" y="4547"/>
                    <a:pt x="2076" y="4561"/>
                  </a:cubicBezTo>
                  <a:cubicBezTo>
                    <a:pt x="2076" y="4575"/>
                    <a:pt x="2080" y="4577"/>
                    <a:pt x="2079" y="4592"/>
                  </a:cubicBezTo>
                  <a:cubicBezTo>
                    <a:pt x="2077" y="4610"/>
                    <a:pt x="2070" y="4614"/>
                    <a:pt x="2068" y="4632"/>
                  </a:cubicBezTo>
                  <a:cubicBezTo>
                    <a:pt x="2066" y="4645"/>
                    <a:pt x="2066" y="4666"/>
                    <a:pt x="2074" y="4666"/>
                  </a:cubicBezTo>
                  <a:cubicBezTo>
                    <a:pt x="2072" y="4669"/>
                    <a:pt x="2061" y="4694"/>
                    <a:pt x="2063" y="4694"/>
                  </a:cubicBezTo>
                  <a:cubicBezTo>
                    <a:pt x="2063" y="4694"/>
                    <a:pt x="2063" y="4694"/>
                    <a:pt x="2063" y="4694"/>
                  </a:cubicBezTo>
                  <a:cubicBezTo>
                    <a:pt x="2065" y="4694"/>
                    <a:pt x="2070" y="4688"/>
                    <a:pt x="2073" y="4688"/>
                  </a:cubicBezTo>
                  <a:cubicBezTo>
                    <a:pt x="2075" y="4688"/>
                    <a:pt x="2076" y="4691"/>
                    <a:pt x="2076" y="4700"/>
                  </a:cubicBezTo>
                  <a:cubicBezTo>
                    <a:pt x="2074" y="4710"/>
                    <a:pt x="2069" y="4714"/>
                    <a:pt x="2068" y="4724"/>
                  </a:cubicBezTo>
                  <a:cubicBezTo>
                    <a:pt x="2062" y="4742"/>
                    <a:pt x="2056" y="4779"/>
                    <a:pt x="2063" y="4790"/>
                  </a:cubicBezTo>
                  <a:cubicBezTo>
                    <a:pt x="2063" y="4789"/>
                    <a:pt x="2063" y="4789"/>
                    <a:pt x="2062" y="4789"/>
                  </a:cubicBezTo>
                  <a:cubicBezTo>
                    <a:pt x="2057" y="4789"/>
                    <a:pt x="2047" y="4816"/>
                    <a:pt x="2045" y="4824"/>
                  </a:cubicBezTo>
                  <a:cubicBezTo>
                    <a:pt x="2053" y="4824"/>
                    <a:pt x="2049" y="4835"/>
                    <a:pt x="2048" y="4849"/>
                  </a:cubicBezTo>
                  <a:cubicBezTo>
                    <a:pt x="2045" y="4864"/>
                    <a:pt x="2046" y="4857"/>
                    <a:pt x="2049" y="4863"/>
                  </a:cubicBezTo>
                  <a:cubicBezTo>
                    <a:pt x="2055" y="4871"/>
                    <a:pt x="2041" y="4906"/>
                    <a:pt x="2039" y="4917"/>
                  </a:cubicBezTo>
                  <a:cubicBezTo>
                    <a:pt x="2037" y="4925"/>
                    <a:pt x="2042" y="4927"/>
                    <a:pt x="2041" y="4938"/>
                  </a:cubicBezTo>
                  <a:cubicBezTo>
                    <a:pt x="2040" y="4954"/>
                    <a:pt x="2037" y="4969"/>
                    <a:pt x="2035" y="4984"/>
                  </a:cubicBezTo>
                  <a:cubicBezTo>
                    <a:pt x="2032" y="5009"/>
                    <a:pt x="2031" y="5024"/>
                    <a:pt x="2038" y="5038"/>
                  </a:cubicBezTo>
                  <a:lnTo>
                    <a:pt x="2038" y="5038"/>
                  </a:lnTo>
                  <a:cubicBezTo>
                    <a:pt x="2035" y="5034"/>
                    <a:pt x="2033" y="5029"/>
                    <a:pt x="2030" y="5029"/>
                  </a:cubicBezTo>
                  <a:cubicBezTo>
                    <a:pt x="2029" y="5029"/>
                    <a:pt x="2029" y="5030"/>
                    <a:pt x="2028" y="5030"/>
                  </a:cubicBezTo>
                  <a:cubicBezTo>
                    <a:pt x="2022" y="5031"/>
                    <a:pt x="2027" y="5049"/>
                    <a:pt x="2028" y="5052"/>
                  </a:cubicBezTo>
                  <a:cubicBezTo>
                    <a:pt x="2036" y="5073"/>
                    <a:pt x="2031" y="5085"/>
                    <a:pt x="2018" y="5094"/>
                  </a:cubicBezTo>
                  <a:cubicBezTo>
                    <a:pt x="2010" y="5101"/>
                    <a:pt x="2033" y="5132"/>
                    <a:pt x="2022" y="5132"/>
                  </a:cubicBezTo>
                  <a:cubicBezTo>
                    <a:pt x="2022" y="5132"/>
                    <a:pt x="2021" y="5132"/>
                    <a:pt x="2021" y="5132"/>
                  </a:cubicBezTo>
                  <a:cubicBezTo>
                    <a:pt x="2020" y="5132"/>
                    <a:pt x="2020" y="5132"/>
                    <a:pt x="2020" y="5132"/>
                  </a:cubicBezTo>
                  <a:cubicBezTo>
                    <a:pt x="2011" y="5132"/>
                    <a:pt x="2002" y="5178"/>
                    <a:pt x="2014" y="5181"/>
                  </a:cubicBezTo>
                  <a:cubicBezTo>
                    <a:pt x="2014" y="5181"/>
                    <a:pt x="2014" y="5181"/>
                    <a:pt x="2013" y="5181"/>
                  </a:cubicBezTo>
                  <a:cubicBezTo>
                    <a:pt x="2009" y="5181"/>
                    <a:pt x="2005" y="5187"/>
                    <a:pt x="2000" y="5195"/>
                  </a:cubicBezTo>
                  <a:cubicBezTo>
                    <a:pt x="1998" y="5199"/>
                    <a:pt x="2000" y="5207"/>
                    <a:pt x="1998" y="5215"/>
                  </a:cubicBezTo>
                  <a:cubicBezTo>
                    <a:pt x="1995" y="5228"/>
                    <a:pt x="1991" y="5233"/>
                    <a:pt x="1987" y="5246"/>
                  </a:cubicBezTo>
                  <a:cubicBezTo>
                    <a:pt x="1984" y="5259"/>
                    <a:pt x="1987" y="5269"/>
                    <a:pt x="1985" y="5280"/>
                  </a:cubicBezTo>
                  <a:cubicBezTo>
                    <a:pt x="1982" y="5293"/>
                    <a:pt x="1979" y="5307"/>
                    <a:pt x="1975" y="5320"/>
                  </a:cubicBezTo>
                  <a:cubicBezTo>
                    <a:pt x="1969" y="5340"/>
                    <a:pt x="1963" y="5354"/>
                    <a:pt x="1960" y="5375"/>
                  </a:cubicBezTo>
                  <a:cubicBezTo>
                    <a:pt x="1959" y="5386"/>
                    <a:pt x="1966" y="5398"/>
                    <a:pt x="1965" y="5403"/>
                  </a:cubicBezTo>
                  <a:cubicBezTo>
                    <a:pt x="1963" y="5409"/>
                    <a:pt x="1952" y="5411"/>
                    <a:pt x="1950" y="5418"/>
                  </a:cubicBezTo>
                  <a:cubicBezTo>
                    <a:pt x="1945" y="5428"/>
                    <a:pt x="1951" y="5437"/>
                    <a:pt x="1953" y="5440"/>
                  </a:cubicBezTo>
                  <a:cubicBezTo>
                    <a:pt x="1956" y="5444"/>
                    <a:pt x="1970" y="5449"/>
                    <a:pt x="1961" y="5461"/>
                  </a:cubicBezTo>
                  <a:cubicBezTo>
                    <a:pt x="1954" y="5471"/>
                    <a:pt x="1946" y="5475"/>
                    <a:pt x="1940" y="5491"/>
                  </a:cubicBezTo>
                  <a:cubicBezTo>
                    <a:pt x="1932" y="5512"/>
                    <a:pt x="1951" y="5526"/>
                    <a:pt x="1935" y="5542"/>
                  </a:cubicBezTo>
                  <a:cubicBezTo>
                    <a:pt x="1925" y="5552"/>
                    <a:pt x="1918" y="5596"/>
                    <a:pt x="1914" y="5610"/>
                  </a:cubicBezTo>
                  <a:cubicBezTo>
                    <a:pt x="1911" y="5626"/>
                    <a:pt x="1911" y="5640"/>
                    <a:pt x="1904" y="5655"/>
                  </a:cubicBezTo>
                  <a:cubicBezTo>
                    <a:pt x="1903" y="5658"/>
                    <a:pt x="1886" y="5686"/>
                    <a:pt x="1887" y="5686"/>
                  </a:cubicBezTo>
                  <a:cubicBezTo>
                    <a:pt x="1887" y="5686"/>
                    <a:pt x="1887" y="5686"/>
                    <a:pt x="1887" y="5686"/>
                  </a:cubicBezTo>
                  <a:cubicBezTo>
                    <a:pt x="1890" y="5686"/>
                    <a:pt x="1893" y="5682"/>
                    <a:pt x="1895" y="5682"/>
                  </a:cubicBezTo>
                  <a:cubicBezTo>
                    <a:pt x="1896" y="5682"/>
                    <a:pt x="1897" y="5684"/>
                    <a:pt x="1897" y="5688"/>
                  </a:cubicBezTo>
                  <a:cubicBezTo>
                    <a:pt x="1897" y="5694"/>
                    <a:pt x="1895" y="5702"/>
                    <a:pt x="1893" y="5709"/>
                  </a:cubicBezTo>
                  <a:cubicBezTo>
                    <a:pt x="1890" y="5721"/>
                    <a:pt x="1881" y="5741"/>
                    <a:pt x="1874" y="5741"/>
                  </a:cubicBezTo>
                  <a:cubicBezTo>
                    <a:pt x="1874" y="5741"/>
                    <a:pt x="1874" y="5741"/>
                    <a:pt x="1873" y="5741"/>
                  </a:cubicBezTo>
                  <a:lnTo>
                    <a:pt x="1873" y="5741"/>
                  </a:lnTo>
                  <a:cubicBezTo>
                    <a:pt x="1895" y="5748"/>
                    <a:pt x="1863" y="5762"/>
                    <a:pt x="1861" y="5782"/>
                  </a:cubicBezTo>
                  <a:cubicBezTo>
                    <a:pt x="1858" y="5801"/>
                    <a:pt x="1868" y="5805"/>
                    <a:pt x="1863" y="5827"/>
                  </a:cubicBezTo>
                  <a:cubicBezTo>
                    <a:pt x="1863" y="5833"/>
                    <a:pt x="1853" y="5847"/>
                    <a:pt x="1850" y="5853"/>
                  </a:cubicBezTo>
                  <a:cubicBezTo>
                    <a:pt x="1838" y="5882"/>
                    <a:pt x="1852" y="5874"/>
                    <a:pt x="1841" y="5903"/>
                  </a:cubicBezTo>
                  <a:cubicBezTo>
                    <a:pt x="1832" y="5922"/>
                    <a:pt x="1826" y="5934"/>
                    <a:pt x="1820" y="5955"/>
                  </a:cubicBezTo>
                  <a:cubicBezTo>
                    <a:pt x="1818" y="5961"/>
                    <a:pt x="1816" y="5981"/>
                    <a:pt x="1815" y="5982"/>
                  </a:cubicBezTo>
                  <a:cubicBezTo>
                    <a:pt x="1804" y="6012"/>
                    <a:pt x="1773" y="6040"/>
                    <a:pt x="1770" y="6073"/>
                  </a:cubicBezTo>
                  <a:cubicBezTo>
                    <a:pt x="1768" y="6090"/>
                    <a:pt x="1776" y="6077"/>
                    <a:pt x="1770" y="6096"/>
                  </a:cubicBezTo>
                  <a:cubicBezTo>
                    <a:pt x="1765" y="6100"/>
                    <a:pt x="1760" y="6107"/>
                    <a:pt x="1757" y="6115"/>
                  </a:cubicBezTo>
                  <a:cubicBezTo>
                    <a:pt x="1755" y="6119"/>
                    <a:pt x="1759" y="6119"/>
                    <a:pt x="1759" y="6126"/>
                  </a:cubicBezTo>
                  <a:cubicBezTo>
                    <a:pt x="1751" y="6165"/>
                    <a:pt x="1706" y="6230"/>
                    <a:pt x="1709" y="6269"/>
                  </a:cubicBezTo>
                  <a:lnTo>
                    <a:pt x="1709" y="6269"/>
                  </a:lnTo>
                  <a:cubicBezTo>
                    <a:pt x="1709" y="6267"/>
                    <a:pt x="1708" y="6266"/>
                    <a:pt x="1708" y="6266"/>
                  </a:cubicBezTo>
                  <a:cubicBezTo>
                    <a:pt x="1707" y="6266"/>
                    <a:pt x="1706" y="6273"/>
                    <a:pt x="1707" y="6273"/>
                  </a:cubicBezTo>
                  <a:cubicBezTo>
                    <a:pt x="1707" y="6273"/>
                    <a:pt x="1708" y="6273"/>
                    <a:pt x="1709" y="6270"/>
                  </a:cubicBezTo>
                  <a:lnTo>
                    <a:pt x="1709" y="6270"/>
                  </a:lnTo>
                  <a:cubicBezTo>
                    <a:pt x="1708" y="6274"/>
                    <a:pt x="1709" y="6278"/>
                    <a:pt x="1711" y="6282"/>
                  </a:cubicBezTo>
                  <a:lnTo>
                    <a:pt x="1711" y="6282"/>
                  </a:lnTo>
                  <a:cubicBezTo>
                    <a:pt x="1709" y="6282"/>
                    <a:pt x="1706" y="6281"/>
                    <a:pt x="1704" y="6281"/>
                  </a:cubicBezTo>
                  <a:cubicBezTo>
                    <a:pt x="1687" y="6281"/>
                    <a:pt x="1670" y="6286"/>
                    <a:pt x="1677" y="6298"/>
                  </a:cubicBezTo>
                  <a:lnTo>
                    <a:pt x="1677" y="6298"/>
                  </a:lnTo>
                  <a:cubicBezTo>
                    <a:pt x="1675" y="6297"/>
                    <a:pt x="1672" y="6296"/>
                    <a:pt x="1667" y="6296"/>
                  </a:cubicBezTo>
                  <a:cubicBezTo>
                    <a:pt x="1654" y="6296"/>
                    <a:pt x="1632" y="6299"/>
                    <a:pt x="1618" y="6299"/>
                  </a:cubicBezTo>
                  <a:cubicBezTo>
                    <a:pt x="1612" y="6299"/>
                    <a:pt x="1607" y="6299"/>
                    <a:pt x="1604" y="6297"/>
                  </a:cubicBezTo>
                  <a:cubicBezTo>
                    <a:pt x="1602" y="6296"/>
                    <a:pt x="1600" y="6296"/>
                    <a:pt x="1598" y="6296"/>
                  </a:cubicBezTo>
                  <a:cubicBezTo>
                    <a:pt x="1594" y="6296"/>
                    <a:pt x="1591" y="6299"/>
                    <a:pt x="1583" y="6303"/>
                  </a:cubicBezTo>
                  <a:cubicBezTo>
                    <a:pt x="1573" y="6306"/>
                    <a:pt x="1560" y="6308"/>
                    <a:pt x="1549" y="6311"/>
                  </a:cubicBezTo>
                  <a:cubicBezTo>
                    <a:pt x="1494" y="6325"/>
                    <a:pt x="1433" y="6336"/>
                    <a:pt x="1377" y="6344"/>
                  </a:cubicBezTo>
                  <a:cubicBezTo>
                    <a:pt x="1341" y="6349"/>
                    <a:pt x="1261" y="6351"/>
                    <a:pt x="1264" y="6375"/>
                  </a:cubicBezTo>
                  <a:cubicBezTo>
                    <a:pt x="1264" y="6377"/>
                    <a:pt x="1259" y="6391"/>
                    <a:pt x="1254" y="6391"/>
                  </a:cubicBezTo>
                  <a:cubicBezTo>
                    <a:pt x="1254" y="6391"/>
                    <a:pt x="1253" y="6390"/>
                    <a:pt x="1252" y="6390"/>
                  </a:cubicBezTo>
                  <a:cubicBezTo>
                    <a:pt x="1247" y="6387"/>
                    <a:pt x="1239" y="6382"/>
                    <a:pt x="1238" y="6376"/>
                  </a:cubicBezTo>
                  <a:cubicBezTo>
                    <a:pt x="1238" y="6374"/>
                    <a:pt x="1225" y="6347"/>
                    <a:pt x="1223" y="6347"/>
                  </a:cubicBezTo>
                  <a:cubicBezTo>
                    <a:pt x="1223" y="6347"/>
                    <a:pt x="1223" y="6347"/>
                    <a:pt x="1223" y="6347"/>
                  </a:cubicBezTo>
                  <a:cubicBezTo>
                    <a:pt x="1218" y="6350"/>
                    <a:pt x="1223" y="6352"/>
                    <a:pt x="1214" y="6354"/>
                  </a:cubicBezTo>
                  <a:cubicBezTo>
                    <a:pt x="1205" y="6358"/>
                    <a:pt x="1195" y="6359"/>
                    <a:pt x="1187" y="6361"/>
                  </a:cubicBezTo>
                  <a:cubicBezTo>
                    <a:pt x="1179" y="6363"/>
                    <a:pt x="1168" y="6365"/>
                    <a:pt x="1160" y="6365"/>
                  </a:cubicBezTo>
                  <a:cubicBezTo>
                    <a:pt x="1154" y="6365"/>
                    <a:pt x="1149" y="6364"/>
                    <a:pt x="1148" y="6360"/>
                  </a:cubicBezTo>
                  <a:lnTo>
                    <a:pt x="1148" y="6360"/>
                  </a:lnTo>
                  <a:cubicBezTo>
                    <a:pt x="1151" y="6374"/>
                    <a:pt x="1119" y="6369"/>
                    <a:pt x="1115" y="6382"/>
                  </a:cubicBezTo>
                  <a:cubicBezTo>
                    <a:pt x="1114" y="6388"/>
                    <a:pt x="1108" y="6399"/>
                    <a:pt x="1096" y="6399"/>
                  </a:cubicBezTo>
                  <a:cubicBezTo>
                    <a:pt x="1092" y="6399"/>
                    <a:pt x="1089" y="6398"/>
                    <a:pt x="1085" y="6396"/>
                  </a:cubicBezTo>
                  <a:cubicBezTo>
                    <a:pt x="1076" y="6393"/>
                    <a:pt x="1079" y="6386"/>
                    <a:pt x="1066" y="6383"/>
                  </a:cubicBezTo>
                  <a:cubicBezTo>
                    <a:pt x="1064" y="6382"/>
                    <a:pt x="1063" y="6382"/>
                    <a:pt x="1062" y="6382"/>
                  </a:cubicBezTo>
                  <a:cubicBezTo>
                    <a:pt x="1060" y="6382"/>
                    <a:pt x="1059" y="6383"/>
                    <a:pt x="1057" y="6387"/>
                  </a:cubicBezTo>
                  <a:cubicBezTo>
                    <a:pt x="1055" y="6393"/>
                    <a:pt x="1053" y="6393"/>
                    <a:pt x="1051" y="6393"/>
                  </a:cubicBezTo>
                  <a:cubicBezTo>
                    <a:pt x="1050" y="6392"/>
                    <a:pt x="1050" y="6391"/>
                    <a:pt x="1049" y="6389"/>
                  </a:cubicBezTo>
                  <a:cubicBezTo>
                    <a:pt x="1048" y="6387"/>
                    <a:pt x="1051" y="6385"/>
                    <a:pt x="1053" y="6381"/>
                  </a:cubicBezTo>
                  <a:cubicBezTo>
                    <a:pt x="1054" y="6379"/>
                    <a:pt x="1055" y="6378"/>
                    <a:pt x="1054" y="6377"/>
                  </a:cubicBezTo>
                  <a:cubicBezTo>
                    <a:pt x="1053" y="6376"/>
                    <a:pt x="1053" y="6376"/>
                    <a:pt x="1052" y="6375"/>
                  </a:cubicBezTo>
                  <a:cubicBezTo>
                    <a:pt x="1051" y="6373"/>
                    <a:pt x="1048" y="6370"/>
                    <a:pt x="1046" y="6367"/>
                  </a:cubicBezTo>
                  <a:cubicBezTo>
                    <a:pt x="1038" y="6355"/>
                    <a:pt x="1029" y="6343"/>
                    <a:pt x="1029" y="6332"/>
                  </a:cubicBezTo>
                  <a:cubicBezTo>
                    <a:pt x="1023" y="6317"/>
                    <a:pt x="1000" y="6304"/>
                    <a:pt x="1001" y="6298"/>
                  </a:cubicBezTo>
                  <a:cubicBezTo>
                    <a:pt x="1001" y="6296"/>
                    <a:pt x="1008" y="6286"/>
                    <a:pt x="1004" y="6282"/>
                  </a:cubicBezTo>
                  <a:cubicBezTo>
                    <a:pt x="1002" y="6278"/>
                    <a:pt x="999" y="6277"/>
                    <a:pt x="997" y="6277"/>
                  </a:cubicBezTo>
                  <a:cubicBezTo>
                    <a:pt x="996" y="6277"/>
                    <a:pt x="996" y="6278"/>
                    <a:pt x="995" y="6278"/>
                  </a:cubicBezTo>
                  <a:cubicBezTo>
                    <a:pt x="992" y="6278"/>
                    <a:pt x="990" y="6277"/>
                    <a:pt x="987" y="6274"/>
                  </a:cubicBezTo>
                  <a:cubicBezTo>
                    <a:pt x="987" y="6273"/>
                    <a:pt x="997" y="6252"/>
                    <a:pt x="997" y="6251"/>
                  </a:cubicBezTo>
                  <a:cubicBezTo>
                    <a:pt x="985" y="6246"/>
                    <a:pt x="973" y="6235"/>
                    <a:pt x="968" y="6210"/>
                  </a:cubicBezTo>
                  <a:cubicBezTo>
                    <a:pt x="966" y="6199"/>
                    <a:pt x="962" y="6186"/>
                    <a:pt x="956" y="6173"/>
                  </a:cubicBezTo>
                  <a:cubicBezTo>
                    <a:pt x="954" y="6171"/>
                    <a:pt x="949" y="6164"/>
                    <a:pt x="948" y="6164"/>
                  </a:cubicBezTo>
                  <a:lnTo>
                    <a:pt x="948" y="6164"/>
                  </a:lnTo>
                  <a:cubicBezTo>
                    <a:pt x="948" y="6164"/>
                    <a:pt x="948" y="6165"/>
                    <a:pt x="948" y="6167"/>
                  </a:cubicBezTo>
                  <a:lnTo>
                    <a:pt x="948" y="6167"/>
                  </a:lnTo>
                  <a:lnTo>
                    <a:pt x="938" y="6143"/>
                  </a:lnTo>
                  <a:cubicBezTo>
                    <a:pt x="934" y="6135"/>
                    <a:pt x="933" y="6133"/>
                    <a:pt x="932" y="6133"/>
                  </a:cubicBezTo>
                  <a:cubicBezTo>
                    <a:pt x="932" y="6133"/>
                    <a:pt x="932" y="6134"/>
                    <a:pt x="931" y="6134"/>
                  </a:cubicBezTo>
                  <a:cubicBezTo>
                    <a:pt x="930" y="6134"/>
                    <a:pt x="929" y="6133"/>
                    <a:pt x="927" y="6132"/>
                  </a:cubicBezTo>
                  <a:cubicBezTo>
                    <a:pt x="921" y="6126"/>
                    <a:pt x="913" y="6093"/>
                    <a:pt x="911" y="6085"/>
                  </a:cubicBezTo>
                  <a:cubicBezTo>
                    <a:pt x="906" y="6074"/>
                    <a:pt x="899" y="6050"/>
                    <a:pt x="892" y="6042"/>
                  </a:cubicBezTo>
                  <a:cubicBezTo>
                    <a:pt x="885" y="6036"/>
                    <a:pt x="877" y="6046"/>
                    <a:pt x="878" y="6020"/>
                  </a:cubicBezTo>
                  <a:cubicBezTo>
                    <a:pt x="881" y="6012"/>
                    <a:pt x="877" y="5992"/>
                    <a:pt x="872" y="5992"/>
                  </a:cubicBezTo>
                  <a:cubicBezTo>
                    <a:pt x="871" y="5992"/>
                    <a:pt x="869" y="5994"/>
                    <a:pt x="868" y="5997"/>
                  </a:cubicBezTo>
                  <a:cubicBezTo>
                    <a:pt x="867" y="5998"/>
                    <a:pt x="866" y="5998"/>
                    <a:pt x="865" y="5998"/>
                  </a:cubicBezTo>
                  <a:cubicBezTo>
                    <a:pt x="857" y="5998"/>
                    <a:pt x="850" y="5984"/>
                    <a:pt x="849" y="5967"/>
                  </a:cubicBezTo>
                  <a:cubicBezTo>
                    <a:pt x="849" y="5954"/>
                    <a:pt x="857" y="5953"/>
                    <a:pt x="844" y="5932"/>
                  </a:cubicBezTo>
                  <a:cubicBezTo>
                    <a:pt x="842" y="5929"/>
                    <a:pt x="817" y="5904"/>
                    <a:pt x="819" y="5902"/>
                  </a:cubicBezTo>
                  <a:cubicBezTo>
                    <a:pt x="819" y="5902"/>
                    <a:pt x="819" y="5902"/>
                    <a:pt x="819" y="5902"/>
                  </a:cubicBezTo>
                  <a:cubicBezTo>
                    <a:pt x="821" y="5902"/>
                    <a:pt x="830" y="5911"/>
                    <a:pt x="833" y="5911"/>
                  </a:cubicBezTo>
                  <a:cubicBezTo>
                    <a:pt x="834" y="5911"/>
                    <a:pt x="835" y="5910"/>
                    <a:pt x="835" y="5908"/>
                  </a:cubicBezTo>
                  <a:cubicBezTo>
                    <a:pt x="834" y="5898"/>
                    <a:pt x="817" y="5878"/>
                    <a:pt x="812" y="5874"/>
                  </a:cubicBezTo>
                  <a:cubicBezTo>
                    <a:pt x="806" y="5860"/>
                    <a:pt x="800" y="5844"/>
                    <a:pt x="799" y="5831"/>
                  </a:cubicBezTo>
                  <a:cubicBezTo>
                    <a:pt x="798" y="5819"/>
                    <a:pt x="796" y="5810"/>
                    <a:pt x="791" y="5796"/>
                  </a:cubicBezTo>
                  <a:cubicBezTo>
                    <a:pt x="785" y="5781"/>
                    <a:pt x="778" y="5765"/>
                    <a:pt x="769" y="5752"/>
                  </a:cubicBezTo>
                  <a:cubicBezTo>
                    <a:pt x="761" y="5738"/>
                    <a:pt x="751" y="5733"/>
                    <a:pt x="754" y="5722"/>
                  </a:cubicBezTo>
                  <a:cubicBezTo>
                    <a:pt x="756" y="5709"/>
                    <a:pt x="751" y="5689"/>
                    <a:pt x="743" y="5672"/>
                  </a:cubicBezTo>
                  <a:cubicBezTo>
                    <a:pt x="740" y="5667"/>
                    <a:pt x="737" y="5665"/>
                    <a:pt x="735" y="5665"/>
                  </a:cubicBezTo>
                  <a:cubicBezTo>
                    <a:pt x="733" y="5665"/>
                    <a:pt x="731" y="5666"/>
                    <a:pt x="729" y="5667"/>
                  </a:cubicBezTo>
                  <a:lnTo>
                    <a:pt x="729" y="5667"/>
                  </a:lnTo>
                  <a:cubicBezTo>
                    <a:pt x="742" y="5659"/>
                    <a:pt x="721" y="5615"/>
                    <a:pt x="709" y="5603"/>
                  </a:cubicBezTo>
                  <a:cubicBezTo>
                    <a:pt x="702" y="5597"/>
                    <a:pt x="697" y="5581"/>
                    <a:pt x="700" y="5574"/>
                  </a:cubicBezTo>
                  <a:cubicBezTo>
                    <a:pt x="700" y="5573"/>
                    <a:pt x="701" y="5573"/>
                    <a:pt x="701" y="5573"/>
                  </a:cubicBezTo>
                  <a:cubicBezTo>
                    <a:pt x="703" y="5573"/>
                    <a:pt x="706" y="5576"/>
                    <a:pt x="707" y="5576"/>
                  </a:cubicBezTo>
                  <a:cubicBezTo>
                    <a:pt x="708" y="5576"/>
                    <a:pt x="709" y="5575"/>
                    <a:pt x="709" y="5573"/>
                  </a:cubicBezTo>
                  <a:cubicBezTo>
                    <a:pt x="710" y="5565"/>
                    <a:pt x="702" y="5559"/>
                    <a:pt x="699" y="5554"/>
                  </a:cubicBezTo>
                  <a:cubicBezTo>
                    <a:pt x="691" y="5543"/>
                    <a:pt x="685" y="5525"/>
                    <a:pt x="686" y="5512"/>
                  </a:cubicBezTo>
                  <a:cubicBezTo>
                    <a:pt x="695" y="5510"/>
                    <a:pt x="674" y="5492"/>
                    <a:pt x="671" y="5485"/>
                  </a:cubicBezTo>
                  <a:cubicBezTo>
                    <a:pt x="661" y="5467"/>
                    <a:pt x="658" y="5443"/>
                    <a:pt x="646" y="5428"/>
                  </a:cubicBezTo>
                  <a:cubicBezTo>
                    <a:pt x="637" y="5415"/>
                    <a:pt x="630" y="5393"/>
                    <a:pt x="625" y="5376"/>
                  </a:cubicBezTo>
                  <a:cubicBezTo>
                    <a:pt x="620" y="5358"/>
                    <a:pt x="615" y="5324"/>
                    <a:pt x="603" y="5309"/>
                  </a:cubicBezTo>
                  <a:cubicBezTo>
                    <a:pt x="598" y="5304"/>
                    <a:pt x="603" y="5291"/>
                    <a:pt x="603" y="5284"/>
                  </a:cubicBezTo>
                  <a:cubicBezTo>
                    <a:pt x="602" y="5272"/>
                    <a:pt x="595" y="5270"/>
                    <a:pt x="590" y="5257"/>
                  </a:cubicBezTo>
                  <a:cubicBezTo>
                    <a:pt x="586" y="5243"/>
                    <a:pt x="582" y="5227"/>
                    <a:pt x="576" y="5213"/>
                  </a:cubicBezTo>
                  <a:cubicBezTo>
                    <a:pt x="569" y="5198"/>
                    <a:pt x="565" y="5204"/>
                    <a:pt x="564" y="5186"/>
                  </a:cubicBezTo>
                  <a:cubicBezTo>
                    <a:pt x="563" y="5169"/>
                    <a:pt x="559" y="5131"/>
                    <a:pt x="545" y="5131"/>
                  </a:cubicBezTo>
                  <a:cubicBezTo>
                    <a:pt x="544" y="5131"/>
                    <a:pt x="543" y="5131"/>
                    <a:pt x="542" y="5131"/>
                  </a:cubicBezTo>
                  <a:lnTo>
                    <a:pt x="542" y="5131"/>
                  </a:lnTo>
                  <a:cubicBezTo>
                    <a:pt x="560" y="5126"/>
                    <a:pt x="523" y="5034"/>
                    <a:pt x="510" y="5017"/>
                  </a:cubicBezTo>
                  <a:cubicBezTo>
                    <a:pt x="500" y="5003"/>
                    <a:pt x="521" y="4975"/>
                    <a:pt x="499" y="4959"/>
                  </a:cubicBezTo>
                  <a:cubicBezTo>
                    <a:pt x="489" y="4952"/>
                    <a:pt x="479" y="4950"/>
                    <a:pt x="482" y="4930"/>
                  </a:cubicBezTo>
                  <a:cubicBezTo>
                    <a:pt x="481" y="4925"/>
                    <a:pt x="471" y="4891"/>
                    <a:pt x="469" y="4891"/>
                  </a:cubicBezTo>
                  <a:cubicBezTo>
                    <a:pt x="469" y="4891"/>
                    <a:pt x="469" y="4891"/>
                    <a:pt x="469" y="4891"/>
                  </a:cubicBezTo>
                  <a:cubicBezTo>
                    <a:pt x="469" y="4891"/>
                    <a:pt x="469" y="4891"/>
                    <a:pt x="469" y="4891"/>
                  </a:cubicBezTo>
                  <a:cubicBezTo>
                    <a:pt x="470" y="4891"/>
                    <a:pt x="473" y="4894"/>
                    <a:pt x="475" y="4894"/>
                  </a:cubicBezTo>
                  <a:cubicBezTo>
                    <a:pt x="476" y="4894"/>
                    <a:pt x="476" y="4893"/>
                    <a:pt x="476" y="4890"/>
                  </a:cubicBezTo>
                  <a:cubicBezTo>
                    <a:pt x="476" y="4882"/>
                    <a:pt x="472" y="4872"/>
                    <a:pt x="470" y="4864"/>
                  </a:cubicBezTo>
                  <a:cubicBezTo>
                    <a:pt x="464" y="4842"/>
                    <a:pt x="464" y="4817"/>
                    <a:pt x="457" y="4797"/>
                  </a:cubicBezTo>
                  <a:lnTo>
                    <a:pt x="457" y="4797"/>
                  </a:lnTo>
                  <a:cubicBezTo>
                    <a:pt x="457" y="4811"/>
                    <a:pt x="451" y="4822"/>
                    <a:pt x="443" y="4822"/>
                  </a:cubicBezTo>
                  <a:cubicBezTo>
                    <a:pt x="439" y="4822"/>
                    <a:pt x="436" y="4820"/>
                    <a:pt x="432" y="4816"/>
                  </a:cubicBezTo>
                  <a:cubicBezTo>
                    <a:pt x="430" y="4805"/>
                    <a:pt x="432" y="4802"/>
                    <a:pt x="436" y="4802"/>
                  </a:cubicBezTo>
                  <a:cubicBezTo>
                    <a:pt x="440" y="4802"/>
                    <a:pt x="444" y="4804"/>
                    <a:pt x="445" y="4804"/>
                  </a:cubicBezTo>
                  <a:cubicBezTo>
                    <a:pt x="446" y="4804"/>
                    <a:pt x="446" y="4804"/>
                    <a:pt x="446" y="4804"/>
                  </a:cubicBezTo>
                  <a:cubicBezTo>
                    <a:pt x="452" y="4804"/>
                    <a:pt x="439" y="4778"/>
                    <a:pt x="438" y="4769"/>
                  </a:cubicBezTo>
                  <a:cubicBezTo>
                    <a:pt x="437" y="4762"/>
                    <a:pt x="442" y="4743"/>
                    <a:pt x="438" y="4740"/>
                  </a:cubicBezTo>
                  <a:cubicBezTo>
                    <a:pt x="433" y="4735"/>
                    <a:pt x="427" y="4735"/>
                    <a:pt x="425" y="4721"/>
                  </a:cubicBezTo>
                  <a:cubicBezTo>
                    <a:pt x="424" y="4701"/>
                    <a:pt x="426" y="4687"/>
                    <a:pt x="420" y="4666"/>
                  </a:cubicBezTo>
                  <a:cubicBezTo>
                    <a:pt x="420" y="4668"/>
                    <a:pt x="420" y="4668"/>
                    <a:pt x="419" y="4668"/>
                  </a:cubicBezTo>
                  <a:cubicBezTo>
                    <a:pt x="414" y="4668"/>
                    <a:pt x="394" y="4591"/>
                    <a:pt x="391" y="4583"/>
                  </a:cubicBezTo>
                  <a:cubicBezTo>
                    <a:pt x="391" y="4582"/>
                    <a:pt x="390" y="4581"/>
                    <a:pt x="390" y="4581"/>
                  </a:cubicBezTo>
                  <a:cubicBezTo>
                    <a:pt x="387" y="4581"/>
                    <a:pt x="384" y="4586"/>
                    <a:pt x="381" y="4586"/>
                  </a:cubicBezTo>
                  <a:cubicBezTo>
                    <a:pt x="379" y="4586"/>
                    <a:pt x="377" y="4585"/>
                    <a:pt x="376" y="4583"/>
                  </a:cubicBezTo>
                  <a:cubicBezTo>
                    <a:pt x="368" y="4570"/>
                    <a:pt x="380" y="4562"/>
                    <a:pt x="384" y="4561"/>
                  </a:cubicBezTo>
                  <a:lnTo>
                    <a:pt x="384" y="4561"/>
                  </a:lnTo>
                  <a:cubicBezTo>
                    <a:pt x="384" y="4561"/>
                    <a:pt x="384" y="4561"/>
                    <a:pt x="384" y="4561"/>
                  </a:cubicBezTo>
                  <a:cubicBezTo>
                    <a:pt x="381" y="4561"/>
                    <a:pt x="373" y="4555"/>
                    <a:pt x="375" y="4545"/>
                  </a:cubicBezTo>
                  <a:cubicBezTo>
                    <a:pt x="376" y="4535"/>
                    <a:pt x="383" y="4539"/>
                    <a:pt x="383" y="4529"/>
                  </a:cubicBezTo>
                  <a:cubicBezTo>
                    <a:pt x="383" y="4523"/>
                    <a:pt x="366" y="4519"/>
                    <a:pt x="363" y="4502"/>
                  </a:cubicBezTo>
                  <a:cubicBezTo>
                    <a:pt x="363" y="4498"/>
                    <a:pt x="370" y="4472"/>
                    <a:pt x="365" y="4472"/>
                  </a:cubicBezTo>
                  <a:lnTo>
                    <a:pt x="365" y="4472"/>
                  </a:lnTo>
                  <a:cubicBezTo>
                    <a:pt x="365" y="4472"/>
                    <a:pt x="364" y="4472"/>
                    <a:pt x="364" y="4472"/>
                  </a:cubicBezTo>
                  <a:cubicBezTo>
                    <a:pt x="362" y="4472"/>
                    <a:pt x="361" y="4478"/>
                    <a:pt x="359" y="4478"/>
                  </a:cubicBezTo>
                  <a:cubicBezTo>
                    <a:pt x="358" y="4478"/>
                    <a:pt x="357" y="4476"/>
                    <a:pt x="355" y="4473"/>
                  </a:cubicBezTo>
                  <a:cubicBezTo>
                    <a:pt x="353" y="4469"/>
                    <a:pt x="352" y="4463"/>
                    <a:pt x="352" y="4459"/>
                  </a:cubicBezTo>
                  <a:cubicBezTo>
                    <a:pt x="354" y="4448"/>
                    <a:pt x="368" y="4459"/>
                    <a:pt x="365" y="4444"/>
                  </a:cubicBezTo>
                  <a:cubicBezTo>
                    <a:pt x="362" y="4434"/>
                    <a:pt x="360" y="4420"/>
                    <a:pt x="356" y="4411"/>
                  </a:cubicBezTo>
                  <a:cubicBezTo>
                    <a:pt x="355" y="4407"/>
                    <a:pt x="349" y="4404"/>
                    <a:pt x="349" y="4403"/>
                  </a:cubicBezTo>
                  <a:cubicBezTo>
                    <a:pt x="345" y="4384"/>
                    <a:pt x="341" y="4365"/>
                    <a:pt x="335" y="4347"/>
                  </a:cubicBezTo>
                  <a:cubicBezTo>
                    <a:pt x="332" y="4336"/>
                    <a:pt x="329" y="4330"/>
                    <a:pt x="326" y="4330"/>
                  </a:cubicBezTo>
                  <a:cubicBezTo>
                    <a:pt x="324" y="4330"/>
                    <a:pt x="323" y="4335"/>
                    <a:pt x="324" y="4347"/>
                  </a:cubicBezTo>
                  <a:cubicBezTo>
                    <a:pt x="320" y="4329"/>
                    <a:pt x="315" y="4312"/>
                    <a:pt x="318" y="4297"/>
                  </a:cubicBezTo>
                  <a:cubicBezTo>
                    <a:pt x="321" y="4286"/>
                    <a:pt x="324" y="4267"/>
                    <a:pt x="315" y="4253"/>
                  </a:cubicBezTo>
                  <a:cubicBezTo>
                    <a:pt x="308" y="4242"/>
                    <a:pt x="306" y="4242"/>
                    <a:pt x="302" y="4225"/>
                  </a:cubicBezTo>
                  <a:cubicBezTo>
                    <a:pt x="300" y="4219"/>
                    <a:pt x="299" y="4207"/>
                    <a:pt x="297" y="4201"/>
                  </a:cubicBezTo>
                  <a:cubicBezTo>
                    <a:pt x="296" y="4201"/>
                    <a:pt x="295" y="4201"/>
                    <a:pt x="294" y="4201"/>
                  </a:cubicBezTo>
                  <a:cubicBezTo>
                    <a:pt x="293" y="4201"/>
                    <a:pt x="293" y="4201"/>
                    <a:pt x="292" y="4199"/>
                  </a:cubicBezTo>
                  <a:cubicBezTo>
                    <a:pt x="286" y="4184"/>
                    <a:pt x="284" y="4161"/>
                    <a:pt x="279" y="4145"/>
                  </a:cubicBezTo>
                  <a:cubicBezTo>
                    <a:pt x="273" y="4129"/>
                    <a:pt x="265" y="4116"/>
                    <a:pt x="269" y="4103"/>
                  </a:cubicBezTo>
                  <a:cubicBezTo>
                    <a:pt x="273" y="4095"/>
                    <a:pt x="265" y="4060"/>
                    <a:pt x="259" y="4053"/>
                  </a:cubicBezTo>
                  <a:cubicBezTo>
                    <a:pt x="258" y="4053"/>
                    <a:pt x="257" y="4052"/>
                    <a:pt x="257" y="4052"/>
                  </a:cubicBezTo>
                  <a:cubicBezTo>
                    <a:pt x="253" y="4052"/>
                    <a:pt x="254" y="4073"/>
                    <a:pt x="255" y="4078"/>
                  </a:cubicBezTo>
                  <a:lnTo>
                    <a:pt x="255" y="4078"/>
                  </a:lnTo>
                  <a:cubicBezTo>
                    <a:pt x="253" y="4067"/>
                    <a:pt x="250" y="4054"/>
                    <a:pt x="251" y="4043"/>
                  </a:cubicBezTo>
                  <a:cubicBezTo>
                    <a:pt x="251" y="4033"/>
                    <a:pt x="254" y="4026"/>
                    <a:pt x="253" y="4015"/>
                  </a:cubicBezTo>
                  <a:cubicBezTo>
                    <a:pt x="252" y="3995"/>
                    <a:pt x="242" y="3990"/>
                    <a:pt x="243" y="3971"/>
                  </a:cubicBezTo>
                  <a:cubicBezTo>
                    <a:pt x="243" y="3963"/>
                    <a:pt x="254" y="3938"/>
                    <a:pt x="242" y="3936"/>
                  </a:cubicBezTo>
                  <a:cubicBezTo>
                    <a:pt x="235" y="3935"/>
                    <a:pt x="224" y="3933"/>
                    <a:pt x="227" y="3911"/>
                  </a:cubicBezTo>
                  <a:cubicBezTo>
                    <a:pt x="229" y="3898"/>
                    <a:pt x="232" y="3897"/>
                    <a:pt x="232" y="3881"/>
                  </a:cubicBezTo>
                  <a:cubicBezTo>
                    <a:pt x="231" y="3875"/>
                    <a:pt x="227" y="3834"/>
                    <a:pt x="223" y="3833"/>
                  </a:cubicBezTo>
                  <a:cubicBezTo>
                    <a:pt x="221" y="3833"/>
                    <a:pt x="216" y="3839"/>
                    <a:pt x="213" y="3839"/>
                  </a:cubicBezTo>
                  <a:cubicBezTo>
                    <a:pt x="210" y="3839"/>
                    <a:pt x="208" y="3836"/>
                    <a:pt x="207" y="3826"/>
                  </a:cubicBezTo>
                  <a:cubicBezTo>
                    <a:pt x="206" y="3816"/>
                    <a:pt x="209" y="3816"/>
                    <a:pt x="212" y="3816"/>
                  </a:cubicBezTo>
                  <a:cubicBezTo>
                    <a:pt x="213" y="3816"/>
                    <a:pt x="213" y="3816"/>
                    <a:pt x="214" y="3816"/>
                  </a:cubicBezTo>
                  <a:cubicBezTo>
                    <a:pt x="215" y="3816"/>
                    <a:pt x="217" y="3815"/>
                    <a:pt x="218" y="3813"/>
                  </a:cubicBezTo>
                  <a:cubicBezTo>
                    <a:pt x="218" y="3813"/>
                    <a:pt x="205" y="3799"/>
                    <a:pt x="204" y="3797"/>
                  </a:cubicBezTo>
                  <a:cubicBezTo>
                    <a:pt x="197" y="3785"/>
                    <a:pt x="200" y="3782"/>
                    <a:pt x="204" y="3776"/>
                  </a:cubicBezTo>
                  <a:cubicBezTo>
                    <a:pt x="208" y="3766"/>
                    <a:pt x="206" y="3727"/>
                    <a:pt x="201" y="3713"/>
                  </a:cubicBezTo>
                  <a:cubicBezTo>
                    <a:pt x="199" y="3708"/>
                    <a:pt x="197" y="3706"/>
                    <a:pt x="194" y="3706"/>
                  </a:cubicBezTo>
                  <a:cubicBezTo>
                    <a:pt x="189" y="3706"/>
                    <a:pt x="183" y="3711"/>
                    <a:pt x="180" y="3711"/>
                  </a:cubicBezTo>
                  <a:cubicBezTo>
                    <a:pt x="179" y="3711"/>
                    <a:pt x="179" y="3711"/>
                    <a:pt x="178" y="3709"/>
                  </a:cubicBezTo>
                  <a:cubicBezTo>
                    <a:pt x="176" y="3698"/>
                    <a:pt x="182" y="3696"/>
                    <a:pt x="183" y="3689"/>
                  </a:cubicBezTo>
                  <a:cubicBezTo>
                    <a:pt x="186" y="3680"/>
                    <a:pt x="185" y="3667"/>
                    <a:pt x="184" y="3655"/>
                  </a:cubicBezTo>
                  <a:cubicBezTo>
                    <a:pt x="183" y="3639"/>
                    <a:pt x="190" y="3606"/>
                    <a:pt x="185" y="3595"/>
                  </a:cubicBezTo>
                  <a:cubicBezTo>
                    <a:pt x="183" y="3589"/>
                    <a:pt x="171" y="3579"/>
                    <a:pt x="174" y="3573"/>
                  </a:cubicBezTo>
                  <a:cubicBezTo>
                    <a:pt x="176" y="3568"/>
                    <a:pt x="179" y="3567"/>
                    <a:pt x="178" y="3556"/>
                  </a:cubicBezTo>
                  <a:cubicBezTo>
                    <a:pt x="175" y="3530"/>
                    <a:pt x="156" y="3522"/>
                    <a:pt x="151" y="3497"/>
                  </a:cubicBezTo>
                  <a:cubicBezTo>
                    <a:pt x="147" y="3471"/>
                    <a:pt x="164" y="3457"/>
                    <a:pt x="162" y="3438"/>
                  </a:cubicBezTo>
                  <a:cubicBezTo>
                    <a:pt x="161" y="3436"/>
                    <a:pt x="161" y="3436"/>
                    <a:pt x="160" y="3436"/>
                  </a:cubicBezTo>
                  <a:cubicBezTo>
                    <a:pt x="158" y="3436"/>
                    <a:pt x="154" y="3443"/>
                    <a:pt x="154" y="3445"/>
                  </a:cubicBezTo>
                  <a:cubicBezTo>
                    <a:pt x="152" y="3429"/>
                    <a:pt x="161" y="3426"/>
                    <a:pt x="158" y="3412"/>
                  </a:cubicBezTo>
                  <a:cubicBezTo>
                    <a:pt x="156" y="3394"/>
                    <a:pt x="150" y="3382"/>
                    <a:pt x="149" y="3363"/>
                  </a:cubicBezTo>
                  <a:lnTo>
                    <a:pt x="149" y="3363"/>
                  </a:lnTo>
                  <a:cubicBezTo>
                    <a:pt x="149" y="3365"/>
                    <a:pt x="149" y="3365"/>
                    <a:pt x="149" y="3365"/>
                  </a:cubicBezTo>
                  <a:cubicBezTo>
                    <a:pt x="148" y="3365"/>
                    <a:pt x="145" y="3350"/>
                    <a:pt x="142" y="3345"/>
                  </a:cubicBezTo>
                  <a:cubicBezTo>
                    <a:pt x="138" y="3336"/>
                    <a:pt x="139" y="3329"/>
                    <a:pt x="139" y="3319"/>
                  </a:cubicBezTo>
                  <a:cubicBezTo>
                    <a:pt x="140" y="3301"/>
                    <a:pt x="136" y="3277"/>
                    <a:pt x="131" y="3260"/>
                  </a:cubicBezTo>
                  <a:cubicBezTo>
                    <a:pt x="128" y="3253"/>
                    <a:pt x="114" y="3232"/>
                    <a:pt x="119" y="3230"/>
                  </a:cubicBezTo>
                  <a:cubicBezTo>
                    <a:pt x="129" y="3228"/>
                    <a:pt x="140" y="3227"/>
                    <a:pt x="126" y="3200"/>
                  </a:cubicBezTo>
                  <a:cubicBezTo>
                    <a:pt x="122" y="3194"/>
                    <a:pt x="117" y="3186"/>
                    <a:pt x="113" y="3178"/>
                  </a:cubicBezTo>
                  <a:lnTo>
                    <a:pt x="113" y="3178"/>
                  </a:lnTo>
                  <a:cubicBezTo>
                    <a:pt x="115" y="3180"/>
                    <a:pt x="117" y="3181"/>
                    <a:pt x="118" y="3181"/>
                  </a:cubicBezTo>
                  <a:cubicBezTo>
                    <a:pt x="119" y="3181"/>
                    <a:pt x="119" y="3181"/>
                    <a:pt x="120" y="3180"/>
                  </a:cubicBezTo>
                  <a:cubicBezTo>
                    <a:pt x="119" y="3171"/>
                    <a:pt x="117" y="3156"/>
                    <a:pt x="111" y="3156"/>
                  </a:cubicBezTo>
                  <a:cubicBezTo>
                    <a:pt x="111" y="3156"/>
                    <a:pt x="108" y="3164"/>
                    <a:pt x="107" y="3167"/>
                  </a:cubicBezTo>
                  <a:lnTo>
                    <a:pt x="107" y="3167"/>
                  </a:lnTo>
                  <a:cubicBezTo>
                    <a:pt x="105" y="3160"/>
                    <a:pt x="103" y="3151"/>
                    <a:pt x="106" y="3142"/>
                  </a:cubicBezTo>
                  <a:cubicBezTo>
                    <a:pt x="108" y="3128"/>
                    <a:pt x="115" y="3117"/>
                    <a:pt x="115" y="3100"/>
                  </a:cubicBezTo>
                  <a:cubicBezTo>
                    <a:pt x="116" y="3083"/>
                    <a:pt x="110" y="3082"/>
                    <a:pt x="109" y="3069"/>
                  </a:cubicBezTo>
                  <a:cubicBezTo>
                    <a:pt x="108" y="3059"/>
                    <a:pt x="116" y="3049"/>
                    <a:pt x="115" y="3035"/>
                  </a:cubicBezTo>
                  <a:cubicBezTo>
                    <a:pt x="115" y="3033"/>
                    <a:pt x="109" y="3030"/>
                    <a:pt x="108" y="3028"/>
                  </a:cubicBezTo>
                  <a:cubicBezTo>
                    <a:pt x="98" y="3007"/>
                    <a:pt x="115" y="2990"/>
                    <a:pt x="114" y="2975"/>
                  </a:cubicBezTo>
                  <a:lnTo>
                    <a:pt x="114" y="2975"/>
                  </a:lnTo>
                  <a:cubicBezTo>
                    <a:pt x="114" y="2978"/>
                    <a:pt x="110" y="2981"/>
                    <a:pt x="106" y="2981"/>
                  </a:cubicBezTo>
                  <a:cubicBezTo>
                    <a:pt x="100" y="2981"/>
                    <a:pt x="93" y="2976"/>
                    <a:pt x="98" y="2958"/>
                  </a:cubicBezTo>
                  <a:cubicBezTo>
                    <a:pt x="102" y="2940"/>
                    <a:pt x="103" y="2946"/>
                    <a:pt x="101" y="2922"/>
                  </a:cubicBezTo>
                  <a:cubicBezTo>
                    <a:pt x="102" y="2911"/>
                    <a:pt x="103" y="2910"/>
                    <a:pt x="109" y="2909"/>
                  </a:cubicBezTo>
                  <a:lnTo>
                    <a:pt x="109" y="2909"/>
                  </a:lnTo>
                  <a:cubicBezTo>
                    <a:pt x="109" y="2909"/>
                    <a:pt x="109" y="2909"/>
                    <a:pt x="109" y="2909"/>
                  </a:cubicBezTo>
                  <a:cubicBezTo>
                    <a:pt x="94" y="2909"/>
                    <a:pt x="100" y="2849"/>
                    <a:pt x="87" y="2849"/>
                  </a:cubicBezTo>
                  <a:cubicBezTo>
                    <a:pt x="87" y="2849"/>
                    <a:pt x="87" y="2849"/>
                    <a:pt x="87" y="2849"/>
                  </a:cubicBezTo>
                  <a:lnTo>
                    <a:pt x="87" y="2849"/>
                  </a:lnTo>
                  <a:cubicBezTo>
                    <a:pt x="95" y="2848"/>
                    <a:pt x="90" y="2805"/>
                    <a:pt x="88" y="2793"/>
                  </a:cubicBezTo>
                  <a:cubicBezTo>
                    <a:pt x="87" y="2782"/>
                    <a:pt x="85" y="2772"/>
                    <a:pt x="81" y="2762"/>
                  </a:cubicBezTo>
                  <a:lnTo>
                    <a:pt x="81" y="2762"/>
                  </a:lnTo>
                  <a:cubicBezTo>
                    <a:pt x="81" y="2762"/>
                    <a:pt x="81" y="2762"/>
                    <a:pt x="81" y="2762"/>
                  </a:cubicBezTo>
                  <a:cubicBezTo>
                    <a:pt x="81" y="2762"/>
                    <a:pt x="81" y="2762"/>
                    <a:pt x="81" y="2762"/>
                  </a:cubicBezTo>
                  <a:lnTo>
                    <a:pt x="81" y="2762"/>
                  </a:lnTo>
                  <a:cubicBezTo>
                    <a:pt x="81" y="2762"/>
                    <a:pt x="81" y="2762"/>
                    <a:pt x="81" y="2762"/>
                  </a:cubicBezTo>
                  <a:lnTo>
                    <a:pt x="81" y="2762"/>
                  </a:lnTo>
                  <a:cubicBezTo>
                    <a:pt x="81" y="2762"/>
                    <a:pt x="72" y="2753"/>
                    <a:pt x="73" y="2752"/>
                  </a:cubicBezTo>
                  <a:cubicBezTo>
                    <a:pt x="74" y="2749"/>
                    <a:pt x="77" y="2748"/>
                    <a:pt x="80" y="2748"/>
                  </a:cubicBezTo>
                  <a:cubicBezTo>
                    <a:pt x="84" y="2748"/>
                    <a:pt x="89" y="2750"/>
                    <a:pt x="92" y="2750"/>
                  </a:cubicBezTo>
                  <a:cubicBezTo>
                    <a:pt x="87" y="2740"/>
                    <a:pt x="84" y="2729"/>
                    <a:pt x="78" y="2726"/>
                  </a:cubicBezTo>
                  <a:cubicBezTo>
                    <a:pt x="71" y="2724"/>
                    <a:pt x="62" y="2722"/>
                    <a:pt x="61" y="2702"/>
                  </a:cubicBezTo>
                  <a:cubicBezTo>
                    <a:pt x="61" y="2702"/>
                    <a:pt x="62" y="2702"/>
                    <a:pt x="62" y="2702"/>
                  </a:cubicBezTo>
                  <a:cubicBezTo>
                    <a:pt x="65" y="2702"/>
                    <a:pt x="71" y="2704"/>
                    <a:pt x="76" y="2704"/>
                  </a:cubicBezTo>
                  <a:cubicBezTo>
                    <a:pt x="78" y="2704"/>
                    <a:pt x="80" y="2704"/>
                    <a:pt x="80" y="2702"/>
                  </a:cubicBezTo>
                  <a:cubicBezTo>
                    <a:pt x="83" y="2692"/>
                    <a:pt x="74" y="2679"/>
                    <a:pt x="71" y="2677"/>
                  </a:cubicBezTo>
                  <a:cubicBezTo>
                    <a:pt x="71" y="2667"/>
                    <a:pt x="70" y="2657"/>
                    <a:pt x="72" y="2649"/>
                  </a:cubicBezTo>
                  <a:cubicBezTo>
                    <a:pt x="73" y="2643"/>
                    <a:pt x="79" y="2634"/>
                    <a:pt x="79" y="2627"/>
                  </a:cubicBezTo>
                  <a:cubicBezTo>
                    <a:pt x="78" y="2614"/>
                    <a:pt x="64" y="2614"/>
                    <a:pt x="65" y="2604"/>
                  </a:cubicBezTo>
                  <a:cubicBezTo>
                    <a:pt x="66" y="2602"/>
                    <a:pt x="70" y="2595"/>
                    <a:pt x="70" y="2592"/>
                  </a:cubicBezTo>
                  <a:cubicBezTo>
                    <a:pt x="72" y="2585"/>
                    <a:pt x="72" y="2578"/>
                    <a:pt x="72" y="2572"/>
                  </a:cubicBezTo>
                  <a:cubicBezTo>
                    <a:pt x="71" y="2553"/>
                    <a:pt x="66" y="2541"/>
                    <a:pt x="65" y="2524"/>
                  </a:cubicBezTo>
                  <a:cubicBezTo>
                    <a:pt x="64" y="2509"/>
                    <a:pt x="70" y="2504"/>
                    <a:pt x="67" y="2491"/>
                  </a:cubicBezTo>
                  <a:cubicBezTo>
                    <a:pt x="65" y="2483"/>
                    <a:pt x="62" y="2479"/>
                    <a:pt x="58" y="2479"/>
                  </a:cubicBezTo>
                  <a:cubicBezTo>
                    <a:pt x="68" y="2479"/>
                    <a:pt x="73" y="2479"/>
                    <a:pt x="72" y="2455"/>
                  </a:cubicBezTo>
                  <a:lnTo>
                    <a:pt x="66" y="2455"/>
                  </a:lnTo>
                  <a:cubicBezTo>
                    <a:pt x="65" y="2439"/>
                    <a:pt x="66" y="2386"/>
                    <a:pt x="60" y="2376"/>
                  </a:cubicBezTo>
                  <a:cubicBezTo>
                    <a:pt x="60" y="2376"/>
                    <a:pt x="60" y="2376"/>
                    <a:pt x="60" y="2376"/>
                  </a:cubicBezTo>
                  <a:cubicBezTo>
                    <a:pt x="59" y="2376"/>
                    <a:pt x="54" y="2381"/>
                    <a:pt x="51" y="2381"/>
                  </a:cubicBezTo>
                  <a:cubicBezTo>
                    <a:pt x="49" y="2381"/>
                    <a:pt x="48" y="2379"/>
                    <a:pt x="48" y="2375"/>
                  </a:cubicBezTo>
                  <a:cubicBezTo>
                    <a:pt x="49" y="2365"/>
                    <a:pt x="55" y="2352"/>
                    <a:pt x="57" y="2340"/>
                  </a:cubicBezTo>
                  <a:cubicBezTo>
                    <a:pt x="61" y="2312"/>
                    <a:pt x="64" y="2278"/>
                    <a:pt x="62" y="2248"/>
                  </a:cubicBezTo>
                  <a:cubicBezTo>
                    <a:pt x="60" y="2231"/>
                    <a:pt x="54" y="2222"/>
                    <a:pt x="54" y="2205"/>
                  </a:cubicBezTo>
                  <a:cubicBezTo>
                    <a:pt x="53" y="2178"/>
                    <a:pt x="49" y="2181"/>
                    <a:pt x="40" y="2170"/>
                  </a:cubicBezTo>
                  <a:lnTo>
                    <a:pt x="40" y="2170"/>
                  </a:lnTo>
                  <a:cubicBezTo>
                    <a:pt x="40" y="2170"/>
                    <a:pt x="41" y="2170"/>
                    <a:pt x="41" y="2170"/>
                  </a:cubicBezTo>
                  <a:cubicBezTo>
                    <a:pt x="45" y="2170"/>
                    <a:pt x="62" y="2135"/>
                    <a:pt x="52" y="2129"/>
                  </a:cubicBezTo>
                  <a:cubicBezTo>
                    <a:pt x="51" y="2129"/>
                    <a:pt x="51" y="2129"/>
                    <a:pt x="51" y="2129"/>
                  </a:cubicBezTo>
                  <a:cubicBezTo>
                    <a:pt x="46" y="2129"/>
                    <a:pt x="36" y="2164"/>
                    <a:pt x="30" y="2164"/>
                  </a:cubicBezTo>
                  <a:cubicBezTo>
                    <a:pt x="30" y="2164"/>
                    <a:pt x="29" y="2163"/>
                    <a:pt x="29" y="2163"/>
                  </a:cubicBezTo>
                  <a:cubicBezTo>
                    <a:pt x="29" y="2163"/>
                    <a:pt x="39" y="2130"/>
                    <a:pt x="40" y="2127"/>
                  </a:cubicBezTo>
                  <a:cubicBezTo>
                    <a:pt x="46" y="2115"/>
                    <a:pt x="53" y="2097"/>
                    <a:pt x="62" y="2097"/>
                  </a:cubicBezTo>
                  <a:cubicBezTo>
                    <a:pt x="48" y="2097"/>
                    <a:pt x="54" y="2064"/>
                    <a:pt x="46" y="2047"/>
                  </a:cubicBezTo>
                  <a:cubicBezTo>
                    <a:pt x="46" y="2031"/>
                    <a:pt x="47" y="2027"/>
                    <a:pt x="51" y="2027"/>
                  </a:cubicBezTo>
                  <a:cubicBezTo>
                    <a:pt x="52" y="2027"/>
                    <a:pt x="54" y="2027"/>
                    <a:pt x="56" y="2028"/>
                  </a:cubicBezTo>
                  <a:cubicBezTo>
                    <a:pt x="56" y="2028"/>
                    <a:pt x="57" y="2028"/>
                    <a:pt x="57" y="2028"/>
                  </a:cubicBezTo>
                  <a:cubicBezTo>
                    <a:pt x="62" y="2028"/>
                    <a:pt x="61" y="2012"/>
                    <a:pt x="65" y="2011"/>
                  </a:cubicBezTo>
                  <a:lnTo>
                    <a:pt x="65" y="2011"/>
                  </a:lnTo>
                  <a:lnTo>
                    <a:pt x="66" y="2011"/>
                  </a:lnTo>
                  <a:cubicBezTo>
                    <a:pt x="65" y="2011"/>
                    <a:pt x="65" y="2011"/>
                    <a:pt x="65" y="2011"/>
                  </a:cubicBezTo>
                  <a:cubicBezTo>
                    <a:pt x="65" y="2011"/>
                    <a:pt x="65" y="2011"/>
                    <a:pt x="65" y="2011"/>
                  </a:cubicBezTo>
                  <a:lnTo>
                    <a:pt x="65" y="2011"/>
                  </a:lnTo>
                  <a:lnTo>
                    <a:pt x="40" y="2010"/>
                  </a:lnTo>
                  <a:cubicBezTo>
                    <a:pt x="40" y="1989"/>
                    <a:pt x="60" y="1982"/>
                    <a:pt x="59" y="1980"/>
                  </a:cubicBezTo>
                  <a:cubicBezTo>
                    <a:pt x="55" y="1967"/>
                    <a:pt x="43" y="1946"/>
                    <a:pt x="51" y="1929"/>
                  </a:cubicBezTo>
                  <a:cubicBezTo>
                    <a:pt x="56" y="1916"/>
                    <a:pt x="69" y="1863"/>
                    <a:pt x="57" y="1851"/>
                  </a:cubicBezTo>
                  <a:cubicBezTo>
                    <a:pt x="51" y="1846"/>
                    <a:pt x="59" y="1814"/>
                    <a:pt x="53" y="1803"/>
                  </a:cubicBezTo>
                  <a:cubicBezTo>
                    <a:pt x="42" y="1782"/>
                    <a:pt x="61" y="1781"/>
                    <a:pt x="63" y="1768"/>
                  </a:cubicBezTo>
                  <a:cubicBezTo>
                    <a:pt x="66" y="1752"/>
                    <a:pt x="57" y="1745"/>
                    <a:pt x="58" y="1730"/>
                  </a:cubicBezTo>
                  <a:cubicBezTo>
                    <a:pt x="58" y="1720"/>
                    <a:pt x="60" y="1717"/>
                    <a:pt x="62" y="1717"/>
                  </a:cubicBezTo>
                  <a:cubicBezTo>
                    <a:pt x="63" y="1717"/>
                    <a:pt x="65" y="1719"/>
                    <a:pt x="67" y="1720"/>
                  </a:cubicBezTo>
                  <a:cubicBezTo>
                    <a:pt x="68" y="1721"/>
                    <a:pt x="68" y="1721"/>
                    <a:pt x="68" y="1721"/>
                  </a:cubicBezTo>
                  <a:cubicBezTo>
                    <a:pt x="72" y="1721"/>
                    <a:pt x="67" y="1697"/>
                    <a:pt x="66" y="1695"/>
                  </a:cubicBezTo>
                  <a:cubicBezTo>
                    <a:pt x="63" y="1686"/>
                    <a:pt x="66" y="1683"/>
                    <a:pt x="67" y="1676"/>
                  </a:cubicBezTo>
                  <a:cubicBezTo>
                    <a:pt x="71" y="1657"/>
                    <a:pt x="38" y="1675"/>
                    <a:pt x="57" y="1651"/>
                  </a:cubicBezTo>
                  <a:cubicBezTo>
                    <a:pt x="68" y="1638"/>
                    <a:pt x="68" y="1612"/>
                    <a:pt x="60" y="1596"/>
                  </a:cubicBezTo>
                  <a:cubicBezTo>
                    <a:pt x="53" y="1578"/>
                    <a:pt x="51" y="1565"/>
                    <a:pt x="66" y="1554"/>
                  </a:cubicBezTo>
                  <a:cubicBezTo>
                    <a:pt x="75" y="1547"/>
                    <a:pt x="60" y="1502"/>
                    <a:pt x="71" y="1493"/>
                  </a:cubicBezTo>
                  <a:lnTo>
                    <a:pt x="71" y="1493"/>
                  </a:lnTo>
                  <a:cubicBezTo>
                    <a:pt x="70" y="1493"/>
                    <a:pt x="70" y="1493"/>
                    <a:pt x="69" y="1493"/>
                  </a:cubicBezTo>
                  <a:cubicBezTo>
                    <a:pt x="62" y="1493"/>
                    <a:pt x="52" y="1451"/>
                    <a:pt x="60" y="1451"/>
                  </a:cubicBezTo>
                  <a:lnTo>
                    <a:pt x="60" y="1451"/>
                  </a:lnTo>
                  <a:cubicBezTo>
                    <a:pt x="61" y="1451"/>
                    <a:pt x="62" y="1452"/>
                    <a:pt x="65" y="1455"/>
                  </a:cubicBezTo>
                  <a:cubicBezTo>
                    <a:pt x="65" y="1455"/>
                    <a:pt x="66" y="1455"/>
                    <a:pt x="66" y="1455"/>
                  </a:cubicBezTo>
                  <a:cubicBezTo>
                    <a:pt x="81" y="1455"/>
                    <a:pt x="70" y="1428"/>
                    <a:pt x="70" y="1410"/>
                  </a:cubicBezTo>
                  <a:cubicBezTo>
                    <a:pt x="70" y="1398"/>
                    <a:pt x="70" y="1383"/>
                    <a:pt x="73" y="1373"/>
                  </a:cubicBezTo>
                  <a:cubicBezTo>
                    <a:pt x="75" y="1368"/>
                    <a:pt x="78" y="1371"/>
                    <a:pt x="79" y="1362"/>
                  </a:cubicBezTo>
                  <a:cubicBezTo>
                    <a:pt x="80" y="1349"/>
                    <a:pt x="80" y="1309"/>
                    <a:pt x="73" y="1307"/>
                  </a:cubicBezTo>
                  <a:lnTo>
                    <a:pt x="73" y="1307"/>
                  </a:lnTo>
                  <a:cubicBezTo>
                    <a:pt x="75" y="1308"/>
                    <a:pt x="77" y="1308"/>
                    <a:pt x="78" y="1308"/>
                  </a:cubicBezTo>
                  <a:cubicBezTo>
                    <a:pt x="82" y="1308"/>
                    <a:pt x="85" y="1306"/>
                    <a:pt x="87" y="1294"/>
                  </a:cubicBezTo>
                  <a:cubicBezTo>
                    <a:pt x="87" y="1282"/>
                    <a:pt x="79" y="1263"/>
                    <a:pt x="86" y="1259"/>
                  </a:cubicBezTo>
                  <a:cubicBezTo>
                    <a:pt x="85" y="1259"/>
                    <a:pt x="84" y="1247"/>
                    <a:pt x="82" y="1246"/>
                  </a:cubicBezTo>
                  <a:cubicBezTo>
                    <a:pt x="78" y="1245"/>
                    <a:pt x="81" y="1236"/>
                    <a:pt x="83" y="1232"/>
                  </a:cubicBezTo>
                  <a:cubicBezTo>
                    <a:pt x="88" y="1213"/>
                    <a:pt x="97" y="1186"/>
                    <a:pt x="80" y="1184"/>
                  </a:cubicBezTo>
                  <a:cubicBezTo>
                    <a:pt x="80" y="1184"/>
                    <a:pt x="81" y="1184"/>
                    <a:pt x="82" y="1184"/>
                  </a:cubicBezTo>
                  <a:cubicBezTo>
                    <a:pt x="87" y="1184"/>
                    <a:pt x="95" y="1183"/>
                    <a:pt x="92" y="1171"/>
                  </a:cubicBezTo>
                  <a:cubicBezTo>
                    <a:pt x="87" y="1158"/>
                    <a:pt x="86" y="1162"/>
                    <a:pt x="88" y="1143"/>
                  </a:cubicBezTo>
                  <a:lnTo>
                    <a:pt x="88" y="1143"/>
                  </a:lnTo>
                  <a:cubicBezTo>
                    <a:pt x="88" y="1148"/>
                    <a:pt x="90" y="1150"/>
                    <a:pt x="92" y="1150"/>
                  </a:cubicBezTo>
                  <a:cubicBezTo>
                    <a:pt x="96" y="1150"/>
                    <a:pt x="100" y="1146"/>
                    <a:pt x="101" y="1138"/>
                  </a:cubicBezTo>
                  <a:cubicBezTo>
                    <a:pt x="103" y="1126"/>
                    <a:pt x="103" y="1114"/>
                    <a:pt x="102" y="1102"/>
                  </a:cubicBezTo>
                  <a:cubicBezTo>
                    <a:pt x="101" y="1077"/>
                    <a:pt x="99" y="1076"/>
                    <a:pt x="89" y="1073"/>
                  </a:cubicBezTo>
                  <a:cubicBezTo>
                    <a:pt x="92" y="1052"/>
                    <a:pt x="94" y="1056"/>
                    <a:pt x="101" y="1050"/>
                  </a:cubicBezTo>
                  <a:cubicBezTo>
                    <a:pt x="101" y="1050"/>
                    <a:pt x="93" y="1037"/>
                    <a:pt x="90" y="1036"/>
                  </a:cubicBezTo>
                  <a:lnTo>
                    <a:pt x="90" y="1036"/>
                  </a:lnTo>
                  <a:cubicBezTo>
                    <a:pt x="91" y="1036"/>
                    <a:pt x="93" y="1036"/>
                    <a:pt x="94" y="1036"/>
                  </a:cubicBezTo>
                  <a:cubicBezTo>
                    <a:pt x="102" y="1036"/>
                    <a:pt x="108" y="1032"/>
                    <a:pt x="117" y="1027"/>
                  </a:cubicBezTo>
                  <a:cubicBezTo>
                    <a:pt x="113" y="1015"/>
                    <a:pt x="109" y="1004"/>
                    <a:pt x="104" y="995"/>
                  </a:cubicBezTo>
                  <a:cubicBezTo>
                    <a:pt x="96" y="977"/>
                    <a:pt x="102" y="954"/>
                    <a:pt x="108" y="933"/>
                  </a:cubicBezTo>
                  <a:cubicBezTo>
                    <a:pt x="110" y="922"/>
                    <a:pt x="120" y="881"/>
                    <a:pt x="111" y="878"/>
                  </a:cubicBezTo>
                  <a:cubicBezTo>
                    <a:pt x="103" y="874"/>
                    <a:pt x="95" y="875"/>
                    <a:pt x="87" y="874"/>
                  </a:cubicBezTo>
                  <a:cubicBezTo>
                    <a:pt x="88" y="865"/>
                    <a:pt x="92" y="862"/>
                    <a:pt x="97" y="862"/>
                  </a:cubicBezTo>
                  <a:cubicBezTo>
                    <a:pt x="101" y="862"/>
                    <a:pt x="105" y="864"/>
                    <a:pt x="108" y="865"/>
                  </a:cubicBezTo>
                  <a:cubicBezTo>
                    <a:pt x="102" y="863"/>
                    <a:pt x="114" y="841"/>
                    <a:pt x="119" y="841"/>
                  </a:cubicBezTo>
                  <a:cubicBezTo>
                    <a:pt x="119" y="841"/>
                    <a:pt x="119" y="841"/>
                    <a:pt x="119" y="841"/>
                  </a:cubicBezTo>
                  <a:cubicBezTo>
                    <a:pt x="120" y="841"/>
                    <a:pt x="122" y="842"/>
                    <a:pt x="123" y="842"/>
                  </a:cubicBezTo>
                  <a:cubicBezTo>
                    <a:pt x="127" y="842"/>
                    <a:pt x="131" y="840"/>
                    <a:pt x="132" y="831"/>
                  </a:cubicBezTo>
                  <a:lnTo>
                    <a:pt x="107" y="827"/>
                  </a:lnTo>
                  <a:lnTo>
                    <a:pt x="107" y="827"/>
                  </a:lnTo>
                  <a:cubicBezTo>
                    <a:pt x="107" y="827"/>
                    <a:pt x="107" y="827"/>
                    <a:pt x="107" y="827"/>
                  </a:cubicBezTo>
                  <a:cubicBezTo>
                    <a:pt x="121" y="827"/>
                    <a:pt x="130" y="763"/>
                    <a:pt x="133" y="744"/>
                  </a:cubicBezTo>
                  <a:lnTo>
                    <a:pt x="133" y="744"/>
                  </a:lnTo>
                  <a:cubicBezTo>
                    <a:pt x="131" y="753"/>
                    <a:pt x="128" y="755"/>
                    <a:pt x="124" y="755"/>
                  </a:cubicBezTo>
                  <a:cubicBezTo>
                    <a:pt x="123" y="755"/>
                    <a:pt x="121" y="754"/>
                    <a:pt x="120" y="754"/>
                  </a:cubicBezTo>
                  <a:cubicBezTo>
                    <a:pt x="124" y="729"/>
                    <a:pt x="148" y="721"/>
                    <a:pt x="140" y="695"/>
                  </a:cubicBezTo>
                  <a:cubicBezTo>
                    <a:pt x="138" y="692"/>
                    <a:pt x="129" y="669"/>
                    <a:pt x="137" y="666"/>
                  </a:cubicBezTo>
                  <a:cubicBezTo>
                    <a:pt x="137" y="666"/>
                    <a:pt x="137" y="666"/>
                    <a:pt x="137" y="666"/>
                  </a:cubicBezTo>
                  <a:cubicBezTo>
                    <a:pt x="140" y="666"/>
                    <a:pt x="145" y="675"/>
                    <a:pt x="148" y="675"/>
                  </a:cubicBezTo>
                  <a:cubicBezTo>
                    <a:pt x="150" y="675"/>
                    <a:pt x="151" y="674"/>
                    <a:pt x="151" y="668"/>
                  </a:cubicBezTo>
                  <a:cubicBezTo>
                    <a:pt x="153" y="648"/>
                    <a:pt x="147" y="641"/>
                    <a:pt x="153" y="618"/>
                  </a:cubicBezTo>
                  <a:cubicBezTo>
                    <a:pt x="157" y="600"/>
                    <a:pt x="163" y="586"/>
                    <a:pt x="166" y="567"/>
                  </a:cubicBezTo>
                  <a:cubicBezTo>
                    <a:pt x="168" y="553"/>
                    <a:pt x="164" y="541"/>
                    <a:pt x="160" y="541"/>
                  </a:cubicBezTo>
                  <a:cubicBezTo>
                    <a:pt x="158" y="541"/>
                    <a:pt x="155" y="545"/>
                    <a:pt x="154" y="555"/>
                  </a:cubicBezTo>
                  <a:cubicBezTo>
                    <a:pt x="156" y="543"/>
                    <a:pt x="157" y="529"/>
                    <a:pt x="160" y="516"/>
                  </a:cubicBezTo>
                  <a:cubicBezTo>
                    <a:pt x="163" y="505"/>
                    <a:pt x="168" y="501"/>
                    <a:pt x="172" y="492"/>
                  </a:cubicBezTo>
                  <a:cubicBezTo>
                    <a:pt x="175" y="486"/>
                    <a:pt x="174" y="478"/>
                    <a:pt x="174" y="472"/>
                  </a:cubicBezTo>
                  <a:cubicBezTo>
                    <a:pt x="173" y="458"/>
                    <a:pt x="168" y="461"/>
                    <a:pt x="162" y="461"/>
                  </a:cubicBezTo>
                  <a:lnTo>
                    <a:pt x="162" y="461"/>
                  </a:lnTo>
                  <a:cubicBezTo>
                    <a:pt x="164" y="467"/>
                    <a:pt x="163" y="472"/>
                    <a:pt x="161" y="472"/>
                  </a:cubicBezTo>
                  <a:cubicBezTo>
                    <a:pt x="160" y="472"/>
                    <a:pt x="159" y="471"/>
                    <a:pt x="157" y="468"/>
                  </a:cubicBezTo>
                  <a:cubicBezTo>
                    <a:pt x="156" y="461"/>
                    <a:pt x="154" y="448"/>
                    <a:pt x="157" y="439"/>
                  </a:cubicBezTo>
                  <a:cubicBezTo>
                    <a:pt x="159" y="435"/>
                    <a:pt x="160" y="433"/>
                    <a:pt x="162" y="433"/>
                  </a:cubicBezTo>
                  <a:cubicBezTo>
                    <a:pt x="165" y="433"/>
                    <a:pt x="169" y="442"/>
                    <a:pt x="172" y="442"/>
                  </a:cubicBezTo>
                  <a:cubicBezTo>
                    <a:pt x="174" y="442"/>
                    <a:pt x="175" y="440"/>
                    <a:pt x="176" y="434"/>
                  </a:cubicBezTo>
                  <a:cubicBezTo>
                    <a:pt x="176" y="425"/>
                    <a:pt x="181" y="382"/>
                    <a:pt x="176" y="382"/>
                  </a:cubicBezTo>
                  <a:cubicBezTo>
                    <a:pt x="175" y="382"/>
                    <a:pt x="174" y="382"/>
                    <a:pt x="173" y="384"/>
                  </a:cubicBezTo>
                  <a:cubicBezTo>
                    <a:pt x="169" y="389"/>
                    <a:pt x="165" y="393"/>
                    <a:pt x="163" y="393"/>
                  </a:cubicBezTo>
                  <a:cubicBezTo>
                    <a:pt x="161" y="393"/>
                    <a:pt x="160" y="391"/>
                    <a:pt x="159" y="385"/>
                  </a:cubicBezTo>
                  <a:cubicBezTo>
                    <a:pt x="156" y="376"/>
                    <a:pt x="157" y="361"/>
                    <a:pt x="164" y="353"/>
                  </a:cubicBezTo>
                  <a:cubicBezTo>
                    <a:pt x="166" y="351"/>
                    <a:pt x="169" y="350"/>
                    <a:pt x="171" y="350"/>
                  </a:cubicBezTo>
                  <a:cubicBezTo>
                    <a:pt x="179" y="350"/>
                    <a:pt x="189" y="363"/>
                    <a:pt x="192" y="363"/>
                  </a:cubicBezTo>
                  <a:cubicBezTo>
                    <a:pt x="192" y="363"/>
                    <a:pt x="193" y="362"/>
                    <a:pt x="193" y="362"/>
                  </a:cubicBezTo>
                  <a:cubicBezTo>
                    <a:pt x="197" y="353"/>
                    <a:pt x="199" y="337"/>
                    <a:pt x="200" y="329"/>
                  </a:cubicBezTo>
                  <a:cubicBezTo>
                    <a:pt x="199" y="316"/>
                    <a:pt x="191" y="323"/>
                    <a:pt x="191" y="313"/>
                  </a:cubicBezTo>
                  <a:cubicBezTo>
                    <a:pt x="190" y="292"/>
                    <a:pt x="211" y="304"/>
                    <a:pt x="213" y="286"/>
                  </a:cubicBezTo>
                  <a:cubicBezTo>
                    <a:pt x="214" y="272"/>
                    <a:pt x="210" y="263"/>
                    <a:pt x="204" y="259"/>
                  </a:cubicBezTo>
                  <a:lnTo>
                    <a:pt x="204" y="259"/>
                  </a:lnTo>
                  <a:cubicBezTo>
                    <a:pt x="207" y="261"/>
                    <a:pt x="210" y="263"/>
                    <a:pt x="214" y="263"/>
                  </a:cubicBezTo>
                  <a:cubicBezTo>
                    <a:pt x="216" y="263"/>
                    <a:pt x="218" y="262"/>
                    <a:pt x="220" y="261"/>
                  </a:cubicBezTo>
                  <a:cubicBezTo>
                    <a:pt x="229" y="255"/>
                    <a:pt x="245" y="239"/>
                    <a:pt x="248" y="223"/>
                  </a:cubicBezTo>
                  <a:cubicBezTo>
                    <a:pt x="248" y="222"/>
                    <a:pt x="248" y="222"/>
                    <a:pt x="248" y="222"/>
                  </a:cubicBezTo>
                  <a:cubicBezTo>
                    <a:pt x="246" y="222"/>
                    <a:pt x="243" y="223"/>
                    <a:pt x="241" y="223"/>
                  </a:cubicBezTo>
                  <a:cubicBezTo>
                    <a:pt x="239" y="223"/>
                    <a:pt x="238" y="222"/>
                    <a:pt x="238" y="218"/>
                  </a:cubicBezTo>
                  <a:cubicBezTo>
                    <a:pt x="240" y="208"/>
                    <a:pt x="246" y="196"/>
                    <a:pt x="252" y="188"/>
                  </a:cubicBezTo>
                  <a:cubicBezTo>
                    <a:pt x="259" y="179"/>
                    <a:pt x="269" y="175"/>
                    <a:pt x="273" y="167"/>
                  </a:cubicBezTo>
                  <a:cubicBezTo>
                    <a:pt x="281" y="154"/>
                    <a:pt x="272" y="147"/>
                    <a:pt x="284" y="137"/>
                  </a:cubicBezTo>
                  <a:cubicBezTo>
                    <a:pt x="291" y="132"/>
                    <a:pt x="302" y="139"/>
                    <a:pt x="306" y="127"/>
                  </a:cubicBezTo>
                  <a:cubicBezTo>
                    <a:pt x="309" y="114"/>
                    <a:pt x="299" y="107"/>
                    <a:pt x="315" y="91"/>
                  </a:cubicBezTo>
                  <a:lnTo>
                    <a:pt x="320" y="96"/>
                  </a:lnTo>
                  <a:cubicBezTo>
                    <a:pt x="324" y="97"/>
                    <a:pt x="324" y="99"/>
                    <a:pt x="320" y="103"/>
                  </a:cubicBezTo>
                  <a:cubicBezTo>
                    <a:pt x="320" y="104"/>
                    <a:pt x="320" y="104"/>
                    <a:pt x="320" y="104"/>
                  </a:cubicBezTo>
                  <a:cubicBezTo>
                    <a:pt x="322" y="104"/>
                    <a:pt x="343" y="77"/>
                    <a:pt x="347" y="75"/>
                  </a:cubicBezTo>
                  <a:cubicBezTo>
                    <a:pt x="355" y="67"/>
                    <a:pt x="364" y="71"/>
                    <a:pt x="372" y="64"/>
                  </a:cubicBezTo>
                  <a:cubicBezTo>
                    <a:pt x="381" y="56"/>
                    <a:pt x="381" y="55"/>
                    <a:pt x="393" y="49"/>
                  </a:cubicBezTo>
                  <a:cubicBezTo>
                    <a:pt x="401" y="46"/>
                    <a:pt x="406" y="45"/>
                    <a:pt x="411" y="45"/>
                  </a:cubicBezTo>
                  <a:cubicBezTo>
                    <a:pt x="415" y="45"/>
                    <a:pt x="418" y="45"/>
                    <a:pt x="423" y="46"/>
                  </a:cubicBezTo>
                  <a:cubicBezTo>
                    <a:pt x="439" y="46"/>
                    <a:pt x="446" y="37"/>
                    <a:pt x="463" y="35"/>
                  </a:cubicBezTo>
                  <a:cubicBezTo>
                    <a:pt x="480" y="36"/>
                    <a:pt x="484" y="50"/>
                    <a:pt x="498" y="53"/>
                  </a:cubicBezTo>
                  <a:cubicBezTo>
                    <a:pt x="500" y="54"/>
                    <a:pt x="503" y="54"/>
                    <a:pt x="505" y="54"/>
                  </a:cubicBezTo>
                  <a:cubicBezTo>
                    <a:pt x="512" y="54"/>
                    <a:pt x="519" y="51"/>
                    <a:pt x="526" y="51"/>
                  </a:cubicBezTo>
                  <a:cubicBezTo>
                    <a:pt x="527" y="51"/>
                    <a:pt x="529" y="51"/>
                    <a:pt x="531" y="52"/>
                  </a:cubicBezTo>
                  <a:cubicBezTo>
                    <a:pt x="548" y="56"/>
                    <a:pt x="536" y="71"/>
                    <a:pt x="534" y="75"/>
                  </a:cubicBezTo>
                  <a:cubicBezTo>
                    <a:pt x="545" y="75"/>
                    <a:pt x="555" y="75"/>
                    <a:pt x="565" y="74"/>
                  </a:cubicBezTo>
                  <a:cubicBezTo>
                    <a:pt x="567" y="73"/>
                    <a:pt x="569" y="73"/>
                    <a:pt x="571" y="73"/>
                  </a:cubicBezTo>
                  <a:cubicBezTo>
                    <a:pt x="586" y="73"/>
                    <a:pt x="580" y="83"/>
                    <a:pt x="576" y="90"/>
                  </a:cubicBezTo>
                  <a:lnTo>
                    <a:pt x="576" y="90"/>
                  </a:lnTo>
                  <a:cubicBezTo>
                    <a:pt x="577" y="89"/>
                    <a:pt x="578" y="88"/>
                    <a:pt x="580" y="88"/>
                  </a:cubicBezTo>
                  <a:cubicBezTo>
                    <a:pt x="590" y="88"/>
                    <a:pt x="610" y="108"/>
                    <a:pt x="618" y="108"/>
                  </a:cubicBezTo>
                  <a:cubicBezTo>
                    <a:pt x="619" y="108"/>
                    <a:pt x="620" y="108"/>
                    <a:pt x="621" y="107"/>
                  </a:cubicBezTo>
                  <a:cubicBezTo>
                    <a:pt x="625" y="117"/>
                    <a:pt x="629" y="128"/>
                    <a:pt x="638" y="139"/>
                  </a:cubicBezTo>
                  <a:cubicBezTo>
                    <a:pt x="640" y="138"/>
                    <a:pt x="641" y="137"/>
                    <a:pt x="642" y="137"/>
                  </a:cubicBezTo>
                  <a:cubicBezTo>
                    <a:pt x="646" y="137"/>
                    <a:pt x="650" y="143"/>
                    <a:pt x="658" y="151"/>
                  </a:cubicBezTo>
                  <a:cubicBezTo>
                    <a:pt x="670" y="163"/>
                    <a:pt x="684" y="165"/>
                    <a:pt x="694" y="177"/>
                  </a:cubicBezTo>
                  <a:cubicBezTo>
                    <a:pt x="697" y="179"/>
                    <a:pt x="698" y="220"/>
                    <a:pt x="712" y="221"/>
                  </a:cubicBezTo>
                  <a:cubicBezTo>
                    <a:pt x="712" y="221"/>
                    <a:pt x="712" y="221"/>
                    <a:pt x="712" y="221"/>
                  </a:cubicBezTo>
                  <a:cubicBezTo>
                    <a:pt x="716" y="221"/>
                    <a:pt x="719" y="206"/>
                    <a:pt x="723" y="206"/>
                  </a:cubicBezTo>
                  <a:cubicBezTo>
                    <a:pt x="725" y="206"/>
                    <a:pt x="727" y="208"/>
                    <a:pt x="729" y="214"/>
                  </a:cubicBezTo>
                  <a:cubicBezTo>
                    <a:pt x="734" y="228"/>
                    <a:pt x="732" y="232"/>
                    <a:pt x="746" y="239"/>
                  </a:cubicBezTo>
                  <a:cubicBezTo>
                    <a:pt x="746" y="239"/>
                    <a:pt x="759" y="241"/>
                    <a:pt x="759" y="243"/>
                  </a:cubicBezTo>
                  <a:cubicBezTo>
                    <a:pt x="759" y="247"/>
                    <a:pt x="755" y="248"/>
                    <a:pt x="751" y="248"/>
                  </a:cubicBezTo>
                  <a:cubicBezTo>
                    <a:pt x="749" y="248"/>
                    <a:pt x="746" y="248"/>
                    <a:pt x="744" y="248"/>
                  </a:cubicBezTo>
                  <a:cubicBezTo>
                    <a:pt x="740" y="248"/>
                    <a:pt x="737" y="248"/>
                    <a:pt x="738" y="251"/>
                  </a:cubicBezTo>
                  <a:cubicBezTo>
                    <a:pt x="739" y="254"/>
                    <a:pt x="749" y="259"/>
                    <a:pt x="750" y="259"/>
                  </a:cubicBezTo>
                  <a:cubicBezTo>
                    <a:pt x="758" y="263"/>
                    <a:pt x="760" y="266"/>
                    <a:pt x="766" y="275"/>
                  </a:cubicBezTo>
                  <a:lnTo>
                    <a:pt x="766" y="275"/>
                  </a:lnTo>
                  <a:cubicBezTo>
                    <a:pt x="764" y="273"/>
                    <a:pt x="763" y="272"/>
                    <a:pt x="762" y="272"/>
                  </a:cubicBezTo>
                  <a:cubicBezTo>
                    <a:pt x="760" y="272"/>
                    <a:pt x="759" y="276"/>
                    <a:pt x="757" y="277"/>
                  </a:cubicBezTo>
                  <a:cubicBezTo>
                    <a:pt x="758" y="277"/>
                    <a:pt x="758" y="277"/>
                    <a:pt x="758" y="277"/>
                  </a:cubicBezTo>
                  <a:cubicBezTo>
                    <a:pt x="763" y="277"/>
                    <a:pt x="769" y="290"/>
                    <a:pt x="774" y="295"/>
                  </a:cubicBezTo>
                  <a:cubicBezTo>
                    <a:pt x="775" y="294"/>
                    <a:pt x="776" y="293"/>
                    <a:pt x="777" y="293"/>
                  </a:cubicBezTo>
                  <a:cubicBezTo>
                    <a:pt x="778" y="293"/>
                    <a:pt x="779" y="294"/>
                    <a:pt x="780" y="295"/>
                  </a:cubicBezTo>
                  <a:cubicBezTo>
                    <a:pt x="790" y="303"/>
                    <a:pt x="803" y="319"/>
                    <a:pt x="797" y="323"/>
                  </a:cubicBezTo>
                  <a:cubicBezTo>
                    <a:pt x="792" y="330"/>
                    <a:pt x="808" y="355"/>
                    <a:pt x="816" y="355"/>
                  </a:cubicBezTo>
                  <a:cubicBezTo>
                    <a:pt x="817" y="355"/>
                    <a:pt x="818" y="354"/>
                    <a:pt x="818" y="354"/>
                  </a:cubicBezTo>
                  <a:cubicBezTo>
                    <a:pt x="825" y="360"/>
                    <a:pt x="836" y="381"/>
                    <a:pt x="843" y="381"/>
                  </a:cubicBezTo>
                  <a:cubicBezTo>
                    <a:pt x="844" y="381"/>
                    <a:pt x="845" y="381"/>
                    <a:pt x="845" y="380"/>
                  </a:cubicBezTo>
                  <a:cubicBezTo>
                    <a:pt x="857" y="406"/>
                    <a:pt x="878" y="466"/>
                    <a:pt x="908" y="472"/>
                  </a:cubicBezTo>
                  <a:cubicBezTo>
                    <a:pt x="876" y="490"/>
                    <a:pt x="943" y="495"/>
                    <a:pt x="946" y="509"/>
                  </a:cubicBezTo>
                  <a:cubicBezTo>
                    <a:pt x="947" y="523"/>
                    <a:pt x="941" y="533"/>
                    <a:pt x="960" y="547"/>
                  </a:cubicBezTo>
                  <a:cubicBezTo>
                    <a:pt x="964" y="550"/>
                    <a:pt x="991" y="560"/>
                    <a:pt x="995" y="560"/>
                  </a:cubicBezTo>
                  <a:cubicBezTo>
                    <a:pt x="995" y="560"/>
                    <a:pt x="995" y="560"/>
                    <a:pt x="995" y="560"/>
                  </a:cubicBezTo>
                  <a:lnTo>
                    <a:pt x="995" y="560"/>
                  </a:lnTo>
                  <a:cubicBezTo>
                    <a:pt x="995" y="572"/>
                    <a:pt x="979" y="565"/>
                    <a:pt x="999" y="591"/>
                  </a:cubicBezTo>
                  <a:cubicBezTo>
                    <a:pt x="1003" y="596"/>
                    <a:pt x="1005" y="597"/>
                    <a:pt x="1007" y="597"/>
                  </a:cubicBezTo>
                  <a:cubicBezTo>
                    <a:pt x="1009" y="597"/>
                    <a:pt x="1010" y="596"/>
                    <a:pt x="1012" y="596"/>
                  </a:cubicBezTo>
                  <a:cubicBezTo>
                    <a:pt x="1014" y="596"/>
                    <a:pt x="1017" y="597"/>
                    <a:pt x="1021" y="604"/>
                  </a:cubicBezTo>
                  <a:cubicBezTo>
                    <a:pt x="1016" y="606"/>
                    <a:pt x="1002" y="609"/>
                    <a:pt x="1005" y="619"/>
                  </a:cubicBezTo>
                  <a:cubicBezTo>
                    <a:pt x="1008" y="628"/>
                    <a:pt x="1020" y="644"/>
                    <a:pt x="1026" y="644"/>
                  </a:cubicBezTo>
                  <a:cubicBezTo>
                    <a:pt x="1026" y="644"/>
                    <a:pt x="1027" y="644"/>
                    <a:pt x="1027" y="644"/>
                  </a:cubicBezTo>
                  <a:cubicBezTo>
                    <a:pt x="1027" y="644"/>
                    <a:pt x="1027" y="644"/>
                    <a:pt x="1028" y="644"/>
                  </a:cubicBezTo>
                  <a:cubicBezTo>
                    <a:pt x="1033" y="644"/>
                    <a:pt x="1053" y="674"/>
                    <a:pt x="1057" y="679"/>
                  </a:cubicBezTo>
                  <a:cubicBezTo>
                    <a:pt x="1064" y="688"/>
                    <a:pt x="1085" y="716"/>
                    <a:pt x="1081" y="725"/>
                  </a:cubicBezTo>
                  <a:cubicBezTo>
                    <a:pt x="1078" y="736"/>
                    <a:pt x="1081" y="751"/>
                    <a:pt x="1099" y="767"/>
                  </a:cubicBezTo>
                  <a:cubicBezTo>
                    <a:pt x="1107" y="775"/>
                    <a:pt x="1113" y="771"/>
                    <a:pt x="1122" y="784"/>
                  </a:cubicBezTo>
                  <a:cubicBezTo>
                    <a:pt x="1130" y="794"/>
                    <a:pt x="1136" y="807"/>
                    <a:pt x="1141" y="819"/>
                  </a:cubicBezTo>
                  <a:cubicBezTo>
                    <a:pt x="1142" y="821"/>
                    <a:pt x="1165" y="865"/>
                    <a:pt x="1168" y="865"/>
                  </a:cubicBezTo>
                  <a:cubicBezTo>
                    <a:pt x="1168" y="865"/>
                    <a:pt x="1168" y="865"/>
                    <a:pt x="1168" y="865"/>
                  </a:cubicBezTo>
                  <a:cubicBezTo>
                    <a:pt x="1169" y="861"/>
                    <a:pt x="1170" y="860"/>
                    <a:pt x="1172" y="860"/>
                  </a:cubicBezTo>
                  <a:cubicBezTo>
                    <a:pt x="1179" y="860"/>
                    <a:pt x="1192" y="896"/>
                    <a:pt x="1198" y="908"/>
                  </a:cubicBezTo>
                  <a:cubicBezTo>
                    <a:pt x="1204" y="921"/>
                    <a:pt x="1211" y="933"/>
                    <a:pt x="1218" y="943"/>
                  </a:cubicBezTo>
                  <a:cubicBezTo>
                    <a:pt x="1222" y="950"/>
                    <a:pt x="1224" y="952"/>
                    <a:pt x="1225" y="952"/>
                  </a:cubicBezTo>
                  <a:cubicBezTo>
                    <a:pt x="1226" y="952"/>
                    <a:pt x="1226" y="950"/>
                    <a:pt x="1226" y="949"/>
                  </a:cubicBezTo>
                  <a:cubicBezTo>
                    <a:pt x="1226" y="948"/>
                    <a:pt x="1226" y="948"/>
                    <a:pt x="1226" y="948"/>
                  </a:cubicBezTo>
                  <a:cubicBezTo>
                    <a:pt x="1229" y="948"/>
                    <a:pt x="1237" y="969"/>
                    <a:pt x="1237" y="970"/>
                  </a:cubicBezTo>
                  <a:cubicBezTo>
                    <a:pt x="1242" y="978"/>
                    <a:pt x="1246" y="986"/>
                    <a:pt x="1251" y="993"/>
                  </a:cubicBezTo>
                  <a:cubicBezTo>
                    <a:pt x="1257" y="1000"/>
                    <a:pt x="1279" y="1023"/>
                    <a:pt x="1272" y="1027"/>
                  </a:cubicBezTo>
                  <a:cubicBezTo>
                    <a:pt x="1265" y="1032"/>
                    <a:pt x="1276" y="1054"/>
                    <a:pt x="1286" y="1067"/>
                  </a:cubicBezTo>
                  <a:cubicBezTo>
                    <a:pt x="1289" y="1071"/>
                    <a:pt x="1291" y="1072"/>
                    <a:pt x="1293" y="1072"/>
                  </a:cubicBezTo>
                  <a:cubicBezTo>
                    <a:pt x="1294" y="1072"/>
                    <a:pt x="1296" y="1071"/>
                    <a:pt x="1297" y="1071"/>
                  </a:cubicBezTo>
                  <a:cubicBezTo>
                    <a:pt x="1299" y="1071"/>
                    <a:pt x="1301" y="1073"/>
                    <a:pt x="1305" y="1080"/>
                  </a:cubicBezTo>
                  <a:cubicBezTo>
                    <a:pt x="1299" y="1082"/>
                    <a:pt x="1293" y="1081"/>
                    <a:pt x="1301" y="1095"/>
                  </a:cubicBezTo>
                  <a:cubicBezTo>
                    <a:pt x="1303" y="1099"/>
                    <a:pt x="1305" y="1101"/>
                    <a:pt x="1307" y="1101"/>
                  </a:cubicBezTo>
                  <a:cubicBezTo>
                    <a:pt x="1313" y="1101"/>
                    <a:pt x="1312" y="1065"/>
                    <a:pt x="1308" y="1053"/>
                  </a:cubicBezTo>
                  <a:cubicBezTo>
                    <a:pt x="1302" y="1039"/>
                    <a:pt x="1286" y="1019"/>
                    <a:pt x="1295" y="1015"/>
                  </a:cubicBezTo>
                  <a:cubicBezTo>
                    <a:pt x="1291" y="1005"/>
                    <a:pt x="1274" y="984"/>
                    <a:pt x="1282" y="980"/>
                  </a:cubicBezTo>
                  <a:lnTo>
                    <a:pt x="1282" y="980"/>
                  </a:lnTo>
                  <a:cubicBezTo>
                    <a:pt x="1279" y="981"/>
                    <a:pt x="1275" y="992"/>
                    <a:pt x="1270" y="992"/>
                  </a:cubicBezTo>
                  <a:cubicBezTo>
                    <a:pt x="1268" y="992"/>
                    <a:pt x="1266" y="991"/>
                    <a:pt x="1264" y="987"/>
                  </a:cubicBezTo>
                  <a:cubicBezTo>
                    <a:pt x="1257" y="976"/>
                    <a:pt x="1259" y="949"/>
                    <a:pt x="1248" y="939"/>
                  </a:cubicBezTo>
                  <a:cubicBezTo>
                    <a:pt x="1247" y="938"/>
                    <a:pt x="1247" y="938"/>
                    <a:pt x="1246" y="938"/>
                  </a:cubicBezTo>
                  <a:cubicBezTo>
                    <a:pt x="1244" y="938"/>
                    <a:pt x="1243" y="944"/>
                    <a:pt x="1243" y="945"/>
                  </a:cubicBezTo>
                  <a:cubicBezTo>
                    <a:pt x="1242" y="945"/>
                    <a:pt x="1242" y="945"/>
                    <a:pt x="1241" y="945"/>
                  </a:cubicBezTo>
                  <a:cubicBezTo>
                    <a:pt x="1236" y="945"/>
                    <a:pt x="1230" y="934"/>
                    <a:pt x="1226" y="927"/>
                  </a:cubicBezTo>
                  <a:cubicBezTo>
                    <a:pt x="1220" y="916"/>
                    <a:pt x="1211" y="897"/>
                    <a:pt x="1219" y="897"/>
                  </a:cubicBezTo>
                  <a:cubicBezTo>
                    <a:pt x="1220" y="897"/>
                    <a:pt x="1221" y="897"/>
                    <a:pt x="1222" y="897"/>
                  </a:cubicBezTo>
                  <a:cubicBezTo>
                    <a:pt x="1230" y="900"/>
                    <a:pt x="1245" y="925"/>
                    <a:pt x="1251" y="925"/>
                  </a:cubicBezTo>
                  <a:cubicBezTo>
                    <a:pt x="1253" y="925"/>
                    <a:pt x="1253" y="924"/>
                    <a:pt x="1254" y="922"/>
                  </a:cubicBezTo>
                  <a:cubicBezTo>
                    <a:pt x="1258" y="908"/>
                    <a:pt x="1246" y="893"/>
                    <a:pt x="1236" y="892"/>
                  </a:cubicBezTo>
                  <a:cubicBezTo>
                    <a:pt x="1223" y="889"/>
                    <a:pt x="1193" y="833"/>
                    <a:pt x="1202" y="826"/>
                  </a:cubicBezTo>
                  <a:lnTo>
                    <a:pt x="1202" y="826"/>
                  </a:lnTo>
                  <a:cubicBezTo>
                    <a:pt x="1200" y="827"/>
                    <a:pt x="1197" y="831"/>
                    <a:pt x="1193" y="831"/>
                  </a:cubicBezTo>
                  <a:cubicBezTo>
                    <a:pt x="1191" y="831"/>
                    <a:pt x="1189" y="830"/>
                    <a:pt x="1188" y="828"/>
                  </a:cubicBezTo>
                  <a:cubicBezTo>
                    <a:pt x="1182" y="820"/>
                    <a:pt x="1171" y="805"/>
                    <a:pt x="1165" y="805"/>
                  </a:cubicBezTo>
                  <a:cubicBezTo>
                    <a:pt x="1164" y="805"/>
                    <a:pt x="1164" y="805"/>
                    <a:pt x="1163" y="805"/>
                  </a:cubicBezTo>
                  <a:lnTo>
                    <a:pt x="1163" y="805"/>
                  </a:lnTo>
                  <a:cubicBezTo>
                    <a:pt x="1176" y="798"/>
                    <a:pt x="1124" y="720"/>
                    <a:pt x="1112" y="703"/>
                  </a:cubicBezTo>
                  <a:cubicBezTo>
                    <a:pt x="1089" y="669"/>
                    <a:pt x="1068" y="652"/>
                    <a:pt x="1042" y="635"/>
                  </a:cubicBezTo>
                  <a:lnTo>
                    <a:pt x="1042" y="635"/>
                  </a:lnTo>
                  <a:cubicBezTo>
                    <a:pt x="1047" y="638"/>
                    <a:pt x="1059" y="644"/>
                    <a:pt x="1064" y="644"/>
                  </a:cubicBezTo>
                  <a:cubicBezTo>
                    <a:pt x="1067" y="644"/>
                    <a:pt x="1068" y="643"/>
                    <a:pt x="1067" y="640"/>
                  </a:cubicBezTo>
                  <a:cubicBezTo>
                    <a:pt x="1066" y="640"/>
                    <a:pt x="1057" y="628"/>
                    <a:pt x="1057" y="628"/>
                  </a:cubicBezTo>
                  <a:cubicBezTo>
                    <a:pt x="1053" y="623"/>
                    <a:pt x="1056" y="627"/>
                    <a:pt x="1057" y="622"/>
                  </a:cubicBezTo>
                  <a:cubicBezTo>
                    <a:pt x="1060" y="614"/>
                    <a:pt x="1056" y="602"/>
                    <a:pt x="1049" y="602"/>
                  </a:cubicBezTo>
                  <a:cubicBezTo>
                    <a:pt x="1048" y="602"/>
                    <a:pt x="1047" y="602"/>
                    <a:pt x="1045" y="603"/>
                  </a:cubicBezTo>
                  <a:cubicBezTo>
                    <a:pt x="1042" y="604"/>
                    <a:pt x="1041" y="606"/>
                    <a:pt x="1039" y="606"/>
                  </a:cubicBezTo>
                  <a:cubicBezTo>
                    <a:pt x="1037" y="606"/>
                    <a:pt x="1034" y="603"/>
                    <a:pt x="1030" y="596"/>
                  </a:cubicBezTo>
                  <a:cubicBezTo>
                    <a:pt x="1024" y="589"/>
                    <a:pt x="1018" y="580"/>
                    <a:pt x="1015" y="572"/>
                  </a:cubicBezTo>
                  <a:cubicBezTo>
                    <a:pt x="1012" y="566"/>
                    <a:pt x="1016" y="565"/>
                    <a:pt x="1014" y="562"/>
                  </a:cubicBezTo>
                  <a:lnTo>
                    <a:pt x="989" y="525"/>
                  </a:lnTo>
                  <a:cubicBezTo>
                    <a:pt x="985" y="518"/>
                    <a:pt x="980" y="516"/>
                    <a:pt x="977" y="516"/>
                  </a:cubicBezTo>
                  <a:cubicBezTo>
                    <a:pt x="970" y="516"/>
                    <a:pt x="966" y="524"/>
                    <a:pt x="968" y="528"/>
                  </a:cubicBezTo>
                  <a:lnTo>
                    <a:pt x="968" y="528"/>
                  </a:lnTo>
                  <a:cubicBezTo>
                    <a:pt x="961" y="517"/>
                    <a:pt x="958" y="486"/>
                    <a:pt x="954" y="474"/>
                  </a:cubicBezTo>
                  <a:cubicBezTo>
                    <a:pt x="950" y="465"/>
                    <a:pt x="947" y="459"/>
                    <a:pt x="945" y="459"/>
                  </a:cubicBezTo>
                  <a:cubicBezTo>
                    <a:pt x="944" y="459"/>
                    <a:pt x="944" y="461"/>
                    <a:pt x="945" y="467"/>
                  </a:cubicBezTo>
                  <a:cubicBezTo>
                    <a:pt x="945" y="473"/>
                    <a:pt x="945" y="482"/>
                    <a:pt x="942" y="482"/>
                  </a:cubicBezTo>
                  <a:cubicBezTo>
                    <a:pt x="940" y="482"/>
                    <a:pt x="938" y="479"/>
                    <a:pt x="934" y="471"/>
                  </a:cubicBezTo>
                  <a:cubicBezTo>
                    <a:pt x="928" y="459"/>
                    <a:pt x="924" y="448"/>
                    <a:pt x="922" y="437"/>
                  </a:cubicBezTo>
                  <a:cubicBezTo>
                    <a:pt x="921" y="436"/>
                    <a:pt x="920" y="427"/>
                    <a:pt x="919" y="425"/>
                  </a:cubicBezTo>
                  <a:lnTo>
                    <a:pt x="919" y="425"/>
                  </a:lnTo>
                  <a:cubicBezTo>
                    <a:pt x="921" y="429"/>
                    <a:pt x="913" y="440"/>
                    <a:pt x="909" y="440"/>
                  </a:cubicBezTo>
                  <a:cubicBezTo>
                    <a:pt x="909" y="440"/>
                    <a:pt x="909" y="440"/>
                    <a:pt x="909" y="440"/>
                  </a:cubicBezTo>
                  <a:cubicBezTo>
                    <a:pt x="904" y="438"/>
                    <a:pt x="900" y="406"/>
                    <a:pt x="899" y="403"/>
                  </a:cubicBezTo>
                  <a:cubicBezTo>
                    <a:pt x="897" y="391"/>
                    <a:pt x="896" y="387"/>
                    <a:pt x="895" y="387"/>
                  </a:cubicBezTo>
                  <a:cubicBezTo>
                    <a:pt x="892" y="387"/>
                    <a:pt x="892" y="418"/>
                    <a:pt x="891" y="418"/>
                  </a:cubicBezTo>
                  <a:cubicBezTo>
                    <a:pt x="891" y="418"/>
                    <a:pt x="891" y="418"/>
                    <a:pt x="891" y="418"/>
                  </a:cubicBezTo>
                  <a:cubicBezTo>
                    <a:pt x="885" y="414"/>
                    <a:pt x="879" y="378"/>
                    <a:pt x="872" y="378"/>
                  </a:cubicBezTo>
                  <a:cubicBezTo>
                    <a:pt x="871" y="378"/>
                    <a:pt x="870" y="378"/>
                    <a:pt x="870" y="378"/>
                  </a:cubicBezTo>
                  <a:cubicBezTo>
                    <a:pt x="878" y="372"/>
                    <a:pt x="821" y="303"/>
                    <a:pt x="811" y="291"/>
                  </a:cubicBezTo>
                  <a:cubicBezTo>
                    <a:pt x="798" y="275"/>
                    <a:pt x="787" y="266"/>
                    <a:pt x="775" y="253"/>
                  </a:cubicBezTo>
                  <a:cubicBezTo>
                    <a:pt x="765" y="243"/>
                    <a:pt x="768" y="229"/>
                    <a:pt x="759" y="223"/>
                  </a:cubicBezTo>
                  <a:cubicBezTo>
                    <a:pt x="754" y="220"/>
                    <a:pt x="738" y="214"/>
                    <a:pt x="733" y="208"/>
                  </a:cubicBezTo>
                  <a:lnTo>
                    <a:pt x="733" y="208"/>
                  </a:lnTo>
                  <a:cubicBezTo>
                    <a:pt x="733" y="209"/>
                    <a:pt x="743" y="210"/>
                    <a:pt x="750" y="210"/>
                  </a:cubicBezTo>
                  <a:cubicBezTo>
                    <a:pt x="757" y="210"/>
                    <a:pt x="762" y="208"/>
                    <a:pt x="749" y="200"/>
                  </a:cubicBezTo>
                  <a:cubicBezTo>
                    <a:pt x="740" y="194"/>
                    <a:pt x="729" y="181"/>
                    <a:pt x="722" y="181"/>
                  </a:cubicBezTo>
                  <a:cubicBezTo>
                    <a:pt x="721" y="181"/>
                    <a:pt x="720" y="181"/>
                    <a:pt x="719" y="182"/>
                  </a:cubicBezTo>
                  <a:cubicBezTo>
                    <a:pt x="718" y="182"/>
                    <a:pt x="718" y="183"/>
                    <a:pt x="717" y="183"/>
                  </a:cubicBezTo>
                  <a:cubicBezTo>
                    <a:pt x="712" y="183"/>
                    <a:pt x="706" y="166"/>
                    <a:pt x="701" y="166"/>
                  </a:cubicBezTo>
                  <a:cubicBezTo>
                    <a:pt x="700" y="166"/>
                    <a:pt x="700" y="166"/>
                    <a:pt x="700" y="166"/>
                  </a:cubicBezTo>
                  <a:cubicBezTo>
                    <a:pt x="706" y="161"/>
                    <a:pt x="708" y="154"/>
                    <a:pt x="696" y="137"/>
                  </a:cubicBezTo>
                  <a:cubicBezTo>
                    <a:pt x="693" y="133"/>
                    <a:pt x="688" y="132"/>
                    <a:pt x="682" y="132"/>
                  </a:cubicBezTo>
                  <a:cubicBezTo>
                    <a:pt x="678" y="132"/>
                    <a:pt x="673" y="133"/>
                    <a:pt x="669" y="133"/>
                  </a:cubicBezTo>
                  <a:cubicBezTo>
                    <a:pt x="664" y="133"/>
                    <a:pt x="659" y="132"/>
                    <a:pt x="655" y="130"/>
                  </a:cubicBezTo>
                  <a:cubicBezTo>
                    <a:pt x="621" y="110"/>
                    <a:pt x="641" y="85"/>
                    <a:pt x="647" y="78"/>
                  </a:cubicBezTo>
                  <a:cubicBezTo>
                    <a:pt x="627" y="75"/>
                    <a:pt x="610" y="72"/>
                    <a:pt x="590" y="69"/>
                  </a:cubicBezTo>
                  <a:cubicBezTo>
                    <a:pt x="589" y="60"/>
                    <a:pt x="587" y="52"/>
                    <a:pt x="579" y="42"/>
                  </a:cubicBezTo>
                  <a:cubicBezTo>
                    <a:pt x="578" y="43"/>
                    <a:pt x="577" y="44"/>
                    <a:pt x="576" y="44"/>
                  </a:cubicBezTo>
                  <a:cubicBezTo>
                    <a:pt x="569" y="44"/>
                    <a:pt x="555" y="35"/>
                    <a:pt x="547" y="33"/>
                  </a:cubicBezTo>
                  <a:cubicBezTo>
                    <a:pt x="545" y="32"/>
                    <a:pt x="539" y="31"/>
                    <a:pt x="533" y="31"/>
                  </a:cubicBezTo>
                  <a:cubicBezTo>
                    <a:pt x="524" y="31"/>
                    <a:pt x="515" y="32"/>
                    <a:pt x="516" y="34"/>
                  </a:cubicBezTo>
                  <a:cubicBezTo>
                    <a:pt x="508" y="25"/>
                    <a:pt x="530" y="14"/>
                    <a:pt x="493" y="13"/>
                  </a:cubicBezTo>
                  <a:cubicBezTo>
                    <a:pt x="489" y="13"/>
                    <a:pt x="487" y="13"/>
                    <a:pt x="484" y="13"/>
                  </a:cubicBezTo>
                  <a:cubicBezTo>
                    <a:pt x="464" y="13"/>
                    <a:pt x="459" y="10"/>
                    <a:pt x="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7"/>
            <p:cNvSpPr/>
            <p:nvPr/>
          </p:nvSpPr>
          <p:spPr>
            <a:xfrm>
              <a:off x="8066860" y="3068946"/>
              <a:ext cx="395084" cy="902112"/>
            </a:xfrm>
            <a:custGeom>
              <a:rect b="b" l="l" r="r" t="t"/>
              <a:pathLst>
                <a:path extrusionOk="0" h="6617" w="2898">
                  <a:moveTo>
                    <a:pt x="739" y="205"/>
                  </a:moveTo>
                  <a:cubicBezTo>
                    <a:pt x="808" y="208"/>
                    <a:pt x="874" y="276"/>
                    <a:pt x="935" y="350"/>
                  </a:cubicBezTo>
                  <a:cubicBezTo>
                    <a:pt x="2284" y="1983"/>
                    <a:pt x="2674" y="4311"/>
                    <a:pt x="1936" y="6297"/>
                  </a:cubicBezTo>
                  <a:lnTo>
                    <a:pt x="1371" y="6400"/>
                  </a:lnTo>
                  <a:cubicBezTo>
                    <a:pt x="514" y="4597"/>
                    <a:pt x="212" y="2523"/>
                    <a:pt x="521" y="551"/>
                  </a:cubicBezTo>
                  <a:cubicBezTo>
                    <a:pt x="541" y="421"/>
                    <a:pt x="608" y="205"/>
                    <a:pt x="734" y="205"/>
                  </a:cubicBezTo>
                  <a:close/>
                  <a:moveTo>
                    <a:pt x="734" y="1"/>
                  </a:moveTo>
                  <a:cubicBezTo>
                    <a:pt x="526" y="1"/>
                    <a:pt x="370" y="198"/>
                    <a:pt x="319" y="520"/>
                  </a:cubicBezTo>
                  <a:cubicBezTo>
                    <a:pt x="1" y="2558"/>
                    <a:pt x="321" y="4702"/>
                    <a:pt x="1221" y="6559"/>
                  </a:cubicBezTo>
                  <a:cubicBezTo>
                    <a:pt x="1239" y="6594"/>
                    <a:pt x="1274" y="6616"/>
                    <a:pt x="1313" y="6616"/>
                  </a:cubicBezTo>
                  <a:cubicBezTo>
                    <a:pt x="1319" y="6616"/>
                    <a:pt x="1325" y="6615"/>
                    <a:pt x="1331" y="6614"/>
                  </a:cubicBezTo>
                  <a:lnTo>
                    <a:pt x="2030" y="6486"/>
                  </a:lnTo>
                  <a:cubicBezTo>
                    <a:pt x="2065" y="6480"/>
                    <a:pt x="2093" y="6456"/>
                    <a:pt x="2107" y="6422"/>
                  </a:cubicBezTo>
                  <a:cubicBezTo>
                    <a:pt x="2898" y="4359"/>
                    <a:pt x="2499" y="1924"/>
                    <a:pt x="1092" y="220"/>
                  </a:cubicBezTo>
                  <a:cubicBezTo>
                    <a:pt x="1035" y="152"/>
                    <a:pt x="917" y="9"/>
                    <a:pt x="750" y="1"/>
                  </a:cubicBezTo>
                  <a:cubicBezTo>
                    <a:pt x="744" y="1"/>
                    <a:pt x="739" y="1"/>
                    <a:pt x="7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7"/>
            <p:cNvSpPr/>
            <p:nvPr/>
          </p:nvSpPr>
          <p:spPr>
            <a:xfrm>
              <a:off x="8341020" y="3935339"/>
              <a:ext cx="273" cy="10089"/>
            </a:xfrm>
            <a:custGeom>
              <a:rect b="b" l="l" r="r" t="t"/>
              <a:pathLst>
                <a:path extrusionOk="0" h="74" w="2">
                  <a:moveTo>
                    <a:pt x="0" y="0"/>
                  </a:moveTo>
                  <a:lnTo>
                    <a:pt x="0" y="21"/>
                  </a:lnTo>
                  <a:cubicBezTo>
                    <a:pt x="0" y="23"/>
                    <a:pt x="0" y="26"/>
                    <a:pt x="1" y="31"/>
                  </a:cubicBezTo>
                  <a:lnTo>
                    <a:pt x="1" y="31"/>
                  </a:lnTo>
                  <a:cubicBezTo>
                    <a:pt x="1" y="34"/>
                    <a:pt x="0" y="39"/>
                    <a:pt x="0" y="39"/>
                  </a:cubicBezTo>
                  <a:lnTo>
                    <a:pt x="0" y="59"/>
                  </a:lnTo>
                  <a:lnTo>
                    <a:pt x="0" y="73"/>
                  </a:lnTo>
                  <a:cubicBezTo>
                    <a:pt x="1" y="73"/>
                    <a:pt x="1" y="73"/>
                    <a:pt x="1" y="71"/>
                  </a:cubicBezTo>
                  <a:lnTo>
                    <a:pt x="1" y="60"/>
                  </a:lnTo>
                  <a:lnTo>
                    <a:pt x="1" y="6"/>
                  </a:lnTo>
                  <a:cubicBezTo>
                    <a:pt x="1" y="5"/>
                    <a:pt x="1" y="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7"/>
            <p:cNvSpPr/>
            <p:nvPr/>
          </p:nvSpPr>
          <p:spPr>
            <a:xfrm>
              <a:off x="8119074" y="3095122"/>
              <a:ext cx="264753" cy="847034"/>
            </a:xfrm>
            <a:custGeom>
              <a:rect b="b" l="l" r="r" t="t"/>
              <a:pathLst>
                <a:path extrusionOk="0" h="6213" w="1942">
                  <a:moveTo>
                    <a:pt x="625" y="265"/>
                  </a:moveTo>
                  <a:cubicBezTo>
                    <a:pt x="627" y="265"/>
                    <a:pt x="630" y="266"/>
                    <a:pt x="634" y="270"/>
                  </a:cubicBezTo>
                  <a:cubicBezTo>
                    <a:pt x="639" y="278"/>
                    <a:pt x="645" y="289"/>
                    <a:pt x="639" y="289"/>
                  </a:cubicBezTo>
                  <a:cubicBezTo>
                    <a:pt x="639" y="289"/>
                    <a:pt x="638" y="289"/>
                    <a:pt x="637" y="289"/>
                  </a:cubicBezTo>
                  <a:cubicBezTo>
                    <a:pt x="629" y="287"/>
                    <a:pt x="623" y="276"/>
                    <a:pt x="617" y="268"/>
                  </a:cubicBezTo>
                  <a:cubicBezTo>
                    <a:pt x="619" y="267"/>
                    <a:pt x="622" y="265"/>
                    <a:pt x="625" y="265"/>
                  </a:cubicBezTo>
                  <a:close/>
                  <a:moveTo>
                    <a:pt x="744" y="454"/>
                  </a:moveTo>
                  <a:cubicBezTo>
                    <a:pt x="741" y="454"/>
                    <a:pt x="739" y="457"/>
                    <a:pt x="746" y="465"/>
                  </a:cubicBezTo>
                  <a:cubicBezTo>
                    <a:pt x="747" y="468"/>
                    <a:pt x="750" y="471"/>
                    <a:pt x="753" y="475"/>
                  </a:cubicBezTo>
                  <a:cubicBezTo>
                    <a:pt x="766" y="465"/>
                    <a:pt x="751" y="454"/>
                    <a:pt x="744" y="454"/>
                  </a:cubicBezTo>
                  <a:close/>
                  <a:moveTo>
                    <a:pt x="108" y="482"/>
                  </a:moveTo>
                  <a:cubicBezTo>
                    <a:pt x="108" y="482"/>
                    <a:pt x="108" y="482"/>
                    <a:pt x="108" y="483"/>
                  </a:cubicBezTo>
                  <a:cubicBezTo>
                    <a:pt x="108" y="482"/>
                    <a:pt x="108" y="482"/>
                    <a:pt x="108" y="482"/>
                  </a:cubicBezTo>
                  <a:close/>
                  <a:moveTo>
                    <a:pt x="841" y="530"/>
                  </a:moveTo>
                  <a:cubicBezTo>
                    <a:pt x="843" y="530"/>
                    <a:pt x="846" y="532"/>
                    <a:pt x="850" y="537"/>
                  </a:cubicBezTo>
                  <a:cubicBezTo>
                    <a:pt x="855" y="545"/>
                    <a:pt x="860" y="556"/>
                    <a:pt x="854" y="556"/>
                  </a:cubicBezTo>
                  <a:cubicBezTo>
                    <a:pt x="853" y="556"/>
                    <a:pt x="853" y="556"/>
                    <a:pt x="851" y="556"/>
                  </a:cubicBezTo>
                  <a:cubicBezTo>
                    <a:pt x="844" y="552"/>
                    <a:pt x="839" y="542"/>
                    <a:pt x="834" y="533"/>
                  </a:cubicBezTo>
                  <a:cubicBezTo>
                    <a:pt x="836" y="532"/>
                    <a:pt x="838" y="530"/>
                    <a:pt x="841" y="530"/>
                  </a:cubicBezTo>
                  <a:close/>
                  <a:moveTo>
                    <a:pt x="22" y="1630"/>
                  </a:moveTo>
                  <a:cubicBezTo>
                    <a:pt x="14" y="1645"/>
                    <a:pt x="17" y="1654"/>
                    <a:pt x="21" y="1654"/>
                  </a:cubicBezTo>
                  <a:cubicBezTo>
                    <a:pt x="24" y="1654"/>
                    <a:pt x="27" y="1650"/>
                    <a:pt x="27" y="1642"/>
                  </a:cubicBezTo>
                  <a:lnTo>
                    <a:pt x="22" y="1630"/>
                  </a:lnTo>
                  <a:close/>
                  <a:moveTo>
                    <a:pt x="17" y="2001"/>
                  </a:moveTo>
                  <a:cubicBezTo>
                    <a:pt x="17" y="2004"/>
                    <a:pt x="17" y="2006"/>
                    <a:pt x="17" y="2007"/>
                  </a:cubicBezTo>
                  <a:cubicBezTo>
                    <a:pt x="17" y="2005"/>
                    <a:pt x="17" y="2003"/>
                    <a:pt x="17" y="2001"/>
                  </a:cubicBezTo>
                  <a:close/>
                  <a:moveTo>
                    <a:pt x="1608" y="2052"/>
                  </a:moveTo>
                  <a:lnTo>
                    <a:pt x="1608" y="2052"/>
                  </a:lnTo>
                  <a:lnTo>
                    <a:pt x="1608" y="2052"/>
                  </a:lnTo>
                  <a:cubicBezTo>
                    <a:pt x="1608" y="2052"/>
                    <a:pt x="1608" y="2052"/>
                    <a:pt x="1608" y="2052"/>
                  </a:cubicBezTo>
                  <a:close/>
                  <a:moveTo>
                    <a:pt x="35" y="2199"/>
                  </a:moveTo>
                  <a:cubicBezTo>
                    <a:pt x="38" y="2199"/>
                    <a:pt x="41" y="2206"/>
                    <a:pt x="41" y="2220"/>
                  </a:cubicBezTo>
                  <a:cubicBezTo>
                    <a:pt x="41" y="2228"/>
                    <a:pt x="38" y="2232"/>
                    <a:pt x="36" y="2232"/>
                  </a:cubicBezTo>
                  <a:cubicBezTo>
                    <a:pt x="33" y="2232"/>
                    <a:pt x="30" y="2228"/>
                    <a:pt x="30" y="2220"/>
                  </a:cubicBezTo>
                  <a:cubicBezTo>
                    <a:pt x="30" y="2206"/>
                    <a:pt x="33" y="2199"/>
                    <a:pt x="35" y="2199"/>
                  </a:cubicBezTo>
                  <a:close/>
                  <a:moveTo>
                    <a:pt x="31" y="2372"/>
                  </a:moveTo>
                  <a:cubicBezTo>
                    <a:pt x="31" y="2373"/>
                    <a:pt x="31" y="2373"/>
                    <a:pt x="31" y="2373"/>
                  </a:cubicBezTo>
                  <a:cubicBezTo>
                    <a:pt x="31" y="2374"/>
                    <a:pt x="31" y="2375"/>
                    <a:pt x="31" y="2376"/>
                  </a:cubicBezTo>
                  <a:lnTo>
                    <a:pt x="31" y="2376"/>
                  </a:lnTo>
                  <a:cubicBezTo>
                    <a:pt x="31" y="2374"/>
                    <a:pt x="31" y="2373"/>
                    <a:pt x="31" y="2372"/>
                  </a:cubicBezTo>
                  <a:close/>
                  <a:moveTo>
                    <a:pt x="58" y="2726"/>
                  </a:moveTo>
                  <a:cubicBezTo>
                    <a:pt x="61" y="2726"/>
                    <a:pt x="63" y="2729"/>
                    <a:pt x="64" y="2737"/>
                  </a:cubicBezTo>
                  <a:lnTo>
                    <a:pt x="47" y="2739"/>
                  </a:lnTo>
                  <a:cubicBezTo>
                    <a:pt x="49" y="2732"/>
                    <a:pt x="54" y="2726"/>
                    <a:pt x="58" y="2726"/>
                  </a:cubicBezTo>
                  <a:close/>
                  <a:moveTo>
                    <a:pt x="1823" y="2887"/>
                  </a:moveTo>
                  <a:lnTo>
                    <a:pt x="1826" y="2898"/>
                  </a:lnTo>
                  <a:cubicBezTo>
                    <a:pt x="1824" y="2905"/>
                    <a:pt x="1821" y="2912"/>
                    <a:pt x="1816" y="2912"/>
                  </a:cubicBezTo>
                  <a:cubicBezTo>
                    <a:pt x="1812" y="2894"/>
                    <a:pt x="1814" y="2888"/>
                    <a:pt x="1823" y="2887"/>
                  </a:cubicBezTo>
                  <a:close/>
                  <a:moveTo>
                    <a:pt x="78" y="3067"/>
                  </a:moveTo>
                  <a:lnTo>
                    <a:pt x="78" y="3067"/>
                  </a:lnTo>
                  <a:cubicBezTo>
                    <a:pt x="73" y="3082"/>
                    <a:pt x="75" y="3091"/>
                    <a:pt x="84" y="3091"/>
                  </a:cubicBezTo>
                  <a:cubicBezTo>
                    <a:pt x="85" y="3091"/>
                    <a:pt x="85" y="3091"/>
                    <a:pt x="86" y="3091"/>
                  </a:cubicBezTo>
                  <a:lnTo>
                    <a:pt x="85" y="3078"/>
                  </a:lnTo>
                  <a:lnTo>
                    <a:pt x="78" y="3067"/>
                  </a:lnTo>
                  <a:close/>
                  <a:moveTo>
                    <a:pt x="1830" y="3207"/>
                  </a:moveTo>
                  <a:cubicBezTo>
                    <a:pt x="1828" y="3207"/>
                    <a:pt x="1827" y="3210"/>
                    <a:pt x="1827" y="3218"/>
                  </a:cubicBezTo>
                  <a:cubicBezTo>
                    <a:pt x="1827" y="3222"/>
                    <a:pt x="1828" y="3227"/>
                    <a:pt x="1829" y="3230"/>
                  </a:cubicBezTo>
                  <a:cubicBezTo>
                    <a:pt x="1847" y="3228"/>
                    <a:pt x="1836" y="3207"/>
                    <a:pt x="1830" y="3207"/>
                  </a:cubicBezTo>
                  <a:close/>
                  <a:moveTo>
                    <a:pt x="141" y="3428"/>
                  </a:moveTo>
                  <a:cubicBezTo>
                    <a:pt x="147" y="3428"/>
                    <a:pt x="154" y="3440"/>
                    <a:pt x="150" y="3451"/>
                  </a:cubicBezTo>
                  <a:cubicBezTo>
                    <a:pt x="148" y="3458"/>
                    <a:pt x="143" y="3463"/>
                    <a:pt x="139" y="3463"/>
                  </a:cubicBezTo>
                  <a:cubicBezTo>
                    <a:pt x="134" y="3463"/>
                    <a:pt x="130" y="3457"/>
                    <a:pt x="132" y="3442"/>
                  </a:cubicBezTo>
                  <a:cubicBezTo>
                    <a:pt x="134" y="3435"/>
                    <a:pt x="136" y="3428"/>
                    <a:pt x="141" y="3428"/>
                  </a:cubicBezTo>
                  <a:cubicBezTo>
                    <a:pt x="141" y="3428"/>
                    <a:pt x="141" y="3428"/>
                    <a:pt x="141" y="3428"/>
                  </a:cubicBezTo>
                  <a:close/>
                  <a:moveTo>
                    <a:pt x="225" y="3845"/>
                  </a:moveTo>
                  <a:cubicBezTo>
                    <a:pt x="227" y="3845"/>
                    <a:pt x="229" y="3848"/>
                    <a:pt x="231" y="3855"/>
                  </a:cubicBezTo>
                  <a:cubicBezTo>
                    <a:pt x="232" y="3864"/>
                    <a:pt x="230" y="3868"/>
                    <a:pt x="227" y="3868"/>
                  </a:cubicBezTo>
                  <a:cubicBezTo>
                    <a:pt x="225" y="3868"/>
                    <a:pt x="221" y="3865"/>
                    <a:pt x="219" y="3857"/>
                  </a:cubicBezTo>
                  <a:cubicBezTo>
                    <a:pt x="221" y="3852"/>
                    <a:pt x="223" y="3845"/>
                    <a:pt x="225" y="3845"/>
                  </a:cubicBezTo>
                  <a:close/>
                  <a:moveTo>
                    <a:pt x="272" y="4000"/>
                  </a:moveTo>
                  <a:lnTo>
                    <a:pt x="272" y="4000"/>
                  </a:lnTo>
                  <a:cubicBezTo>
                    <a:pt x="272" y="4000"/>
                    <a:pt x="272" y="4000"/>
                    <a:pt x="272" y="4000"/>
                  </a:cubicBezTo>
                  <a:lnTo>
                    <a:pt x="272" y="4000"/>
                  </a:lnTo>
                  <a:cubicBezTo>
                    <a:pt x="272" y="4000"/>
                    <a:pt x="272" y="4000"/>
                    <a:pt x="272" y="4000"/>
                  </a:cubicBezTo>
                  <a:close/>
                  <a:moveTo>
                    <a:pt x="331" y="0"/>
                  </a:moveTo>
                  <a:cubicBezTo>
                    <a:pt x="319" y="0"/>
                    <a:pt x="289" y="12"/>
                    <a:pt x="288" y="18"/>
                  </a:cubicBezTo>
                  <a:cubicBezTo>
                    <a:pt x="283" y="30"/>
                    <a:pt x="289" y="35"/>
                    <a:pt x="263" y="49"/>
                  </a:cubicBezTo>
                  <a:cubicBezTo>
                    <a:pt x="243" y="63"/>
                    <a:pt x="224" y="83"/>
                    <a:pt x="213" y="106"/>
                  </a:cubicBezTo>
                  <a:cubicBezTo>
                    <a:pt x="206" y="121"/>
                    <a:pt x="210" y="137"/>
                    <a:pt x="204" y="147"/>
                  </a:cubicBezTo>
                  <a:cubicBezTo>
                    <a:pt x="194" y="164"/>
                    <a:pt x="177" y="159"/>
                    <a:pt x="166" y="180"/>
                  </a:cubicBezTo>
                  <a:cubicBezTo>
                    <a:pt x="162" y="189"/>
                    <a:pt x="167" y="190"/>
                    <a:pt x="171" y="190"/>
                  </a:cubicBezTo>
                  <a:cubicBezTo>
                    <a:pt x="172" y="190"/>
                    <a:pt x="174" y="190"/>
                    <a:pt x="175" y="190"/>
                  </a:cubicBezTo>
                  <a:cubicBezTo>
                    <a:pt x="176" y="190"/>
                    <a:pt x="177" y="190"/>
                    <a:pt x="177" y="190"/>
                  </a:cubicBezTo>
                  <a:cubicBezTo>
                    <a:pt x="173" y="201"/>
                    <a:pt x="157" y="201"/>
                    <a:pt x="157" y="215"/>
                  </a:cubicBezTo>
                  <a:cubicBezTo>
                    <a:pt x="157" y="219"/>
                    <a:pt x="183" y="233"/>
                    <a:pt x="169" y="248"/>
                  </a:cubicBezTo>
                  <a:cubicBezTo>
                    <a:pt x="166" y="250"/>
                    <a:pt x="164" y="251"/>
                    <a:pt x="162" y="251"/>
                  </a:cubicBezTo>
                  <a:cubicBezTo>
                    <a:pt x="161" y="251"/>
                    <a:pt x="160" y="251"/>
                    <a:pt x="159" y="251"/>
                  </a:cubicBezTo>
                  <a:cubicBezTo>
                    <a:pt x="156" y="251"/>
                    <a:pt x="153" y="252"/>
                    <a:pt x="149" y="259"/>
                  </a:cubicBezTo>
                  <a:cubicBezTo>
                    <a:pt x="146" y="265"/>
                    <a:pt x="142" y="277"/>
                    <a:pt x="142" y="285"/>
                  </a:cubicBezTo>
                  <a:cubicBezTo>
                    <a:pt x="141" y="304"/>
                    <a:pt x="159" y="283"/>
                    <a:pt x="151" y="317"/>
                  </a:cubicBezTo>
                  <a:cubicBezTo>
                    <a:pt x="149" y="317"/>
                    <a:pt x="148" y="316"/>
                    <a:pt x="146" y="316"/>
                  </a:cubicBezTo>
                  <a:cubicBezTo>
                    <a:pt x="142" y="316"/>
                    <a:pt x="137" y="319"/>
                    <a:pt x="132" y="325"/>
                  </a:cubicBezTo>
                  <a:cubicBezTo>
                    <a:pt x="127" y="337"/>
                    <a:pt x="118" y="359"/>
                    <a:pt x="129" y="361"/>
                  </a:cubicBezTo>
                  <a:lnTo>
                    <a:pt x="129" y="361"/>
                  </a:lnTo>
                  <a:cubicBezTo>
                    <a:pt x="128" y="361"/>
                    <a:pt x="127" y="361"/>
                    <a:pt x="127" y="361"/>
                  </a:cubicBezTo>
                  <a:cubicBezTo>
                    <a:pt x="115" y="361"/>
                    <a:pt x="116" y="379"/>
                    <a:pt x="121" y="396"/>
                  </a:cubicBezTo>
                  <a:cubicBezTo>
                    <a:pt x="120" y="396"/>
                    <a:pt x="120" y="396"/>
                    <a:pt x="120" y="396"/>
                  </a:cubicBezTo>
                  <a:cubicBezTo>
                    <a:pt x="110" y="396"/>
                    <a:pt x="110" y="469"/>
                    <a:pt x="108" y="482"/>
                  </a:cubicBezTo>
                  <a:lnTo>
                    <a:pt x="108" y="482"/>
                  </a:lnTo>
                  <a:cubicBezTo>
                    <a:pt x="111" y="466"/>
                    <a:pt x="115" y="459"/>
                    <a:pt x="118" y="459"/>
                  </a:cubicBezTo>
                  <a:cubicBezTo>
                    <a:pt x="121" y="459"/>
                    <a:pt x="123" y="470"/>
                    <a:pt x="118" y="489"/>
                  </a:cubicBezTo>
                  <a:cubicBezTo>
                    <a:pt x="111" y="511"/>
                    <a:pt x="107" y="536"/>
                    <a:pt x="103" y="560"/>
                  </a:cubicBezTo>
                  <a:cubicBezTo>
                    <a:pt x="103" y="560"/>
                    <a:pt x="103" y="560"/>
                    <a:pt x="104" y="560"/>
                  </a:cubicBezTo>
                  <a:cubicBezTo>
                    <a:pt x="116" y="560"/>
                    <a:pt x="126" y="501"/>
                    <a:pt x="131" y="482"/>
                  </a:cubicBezTo>
                  <a:lnTo>
                    <a:pt x="131" y="482"/>
                  </a:lnTo>
                  <a:lnTo>
                    <a:pt x="123" y="538"/>
                  </a:lnTo>
                  <a:cubicBezTo>
                    <a:pt x="121" y="551"/>
                    <a:pt x="117" y="570"/>
                    <a:pt x="109" y="575"/>
                  </a:cubicBezTo>
                  <a:cubicBezTo>
                    <a:pt x="108" y="576"/>
                    <a:pt x="107" y="576"/>
                    <a:pt x="107" y="576"/>
                  </a:cubicBezTo>
                  <a:cubicBezTo>
                    <a:pt x="104" y="576"/>
                    <a:pt x="103" y="573"/>
                    <a:pt x="100" y="573"/>
                  </a:cubicBezTo>
                  <a:cubicBezTo>
                    <a:pt x="99" y="573"/>
                    <a:pt x="97" y="575"/>
                    <a:pt x="94" y="580"/>
                  </a:cubicBezTo>
                  <a:cubicBezTo>
                    <a:pt x="82" y="611"/>
                    <a:pt x="96" y="622"/>
                    <a:pt x="93" y="652"/>
                  </a:cubicBezTo>
                  <a:cubicBezTo>
                    <a:pt x="89" y="678"/>
                    <a:pt x="80" y="695"/>
                    <a:pt x="70" y="710"/>
                  </a:cubicBezTo>
                  <a:cubicBezTo>
                    <a:pt x="77" y="711"/>
                    <a:pt x="84" y="732"/>
                    <a:pt x="86" y="745"/>
                  </a:cubicBezTo>
                  <a:cubicBezTo>
                    <a:pt x="88" y="758"/>
                    <a:pt x="84" y="758"/>
                    <a:pt x="81" y="758"/>
                  </a:cubicBezTo>
                  <a:cubicBezTo>
                    <a:pt x="81" y="758"/>
                    <a:pt x="80" y="758"/>
                    <a:pt x="80" y="758"/>
                  </a:cubicBezTo>
                  <a:cubicBezTo>
                    <a:pt x="78" y="758"/>
                    <a:pt x="77" y="759"/>
                    <a:pt x="77" y="760"/>
                  </a:cubicBezTo>
                  <a:cubicBezTo>
                    <a:pt x="76" y="763"/>
                    <a:pt x="77" y="766"/>
                    <a:pt x="77" y="767"/>
                  </a:cubicBezTo>
                  <a:lnTo>
                    <a:pt x="77" y="767"/>
                  </a:lnTo>
                  <a:cubicBezTo>
                    <a:pt x="76" y="767"/>
                    <a:pt x="75" y="767"/>
                    <a:pt x="74" y="767"/>
                  </a:cubicBezTo>
                  <a:cubicBezTo>
                    <a:pt x="72" y="767"/>
                    <a:pt x="71" y="767"/>
                    <a:pt x="70" y="769"/>
                  </a:cubicBezTo>
                  <a:cubicBezTo>
                    <a:pt x="66" y="779"/>
                    <a:pt x="65" y="805"/>
                    <a:pt x="65" y="817"/>
                  </a:cubicBezTo>
                  <a:cubicBezTo>
                    <a:pt x="64" y="830"/>
                    <a:pt x="63" y="854"/>
                    <a:pt x="68" y="864"/>
                  </a:cubicBezTo>
                  <a:cubicBezTo>
                    <a:pt x="72" y="869"/>
                    <a:pt x="74" y="871"/>
                    <a:pt x="72" y="883"/>
                  </a:cubicBezTo>
                  <a:cubicBezTo>
                    <a:pt x="71" y="890"/>
                    <a:pt x="67" y="897"/>
                    <a:pt x="64" y="899"/>
                  </a:cubicBezTo>
                  <a:cubicBezTo>
                    <a:pt x="59" y="902"/>
                    <a:pt x="60" y="904"/>
                    <a:pt x="59" y="915"/>
                  </a:cubicBezTo>
                  <a:cubicBezTo>
                    <a:pt x="58" y="929"/>
                    <a:pt x="62" y="942"/>
                    <a:pt x="63" y="957"/>
                  </a:cubicBezTo>
                  <a:cubicBezTo>
                    <a:pt x="63" y="971"/>
                    <a:pt x="62" y="986"/>
                    <a:pt x="59" y="1000"/>
                  </a:cubicBezTo>
                  <a:cubicBezTo>
                    <a:pt x="58" y="1009"/>
                    <a:pt x="50" y="1021"/>
                    <a:pt x="49" y="1027"/>
                  </a:cubicBezTo>
                  <a:cubicBezTo>
                    <a:pt x="49" y="1029"/>
                    <a:pt x="49" y="1029"/>
                    <a:pt x="50" y="1029"/>
                  </a:cubicBezTo>
                  <a:cubicBezTo>
                    <a:pt x="50" y="1029"/>
                    <a:pt x="51" y="1029"/>
                    <a:pt x="52" y="1029"/>
                  </a:cubicBezTo>
                  <a:cubicBezTo>
                    <a:pt x="52" y="1029"/>
                    <a:pt x="53" y="1029"/>
                    <a:pt x="52" y="1030"/>
                  </a:cubicBezTo>
                  <a:lnTo>
                    <a:pt x="52" y="1042"/>
                  </a:lnTo>
                  <a:lnTo>
                    <a:pt x="45" y="1100"/>
                  </a:lnTo>
                  <a:cubicBezTo>
                    <a:pt x="44" y="1119"/>
                    <a:pt x="38" y="1158"/>
                    <a:pt x="50" y="1160"/>
                  </a:cubicBezTo>
                  <a:lnTo>
                    <a:pt x="50" y="1160"/>
                  </a:lnTo>
                  <a:cubicBezTo>
                    <a:pt x="50" y="1160"/>
                    <a:pt x="50" y="1160"/>
                    <a:pt x="50" y="1160"/>
                  </a:cubicBezTo>
                  <a:cubicBezTo>
                    <a:pt x="41" y="1160"/>
                    <a:pt x="38" y="1199"/>
                    <a:pt x="37" y="1214"/>
                  </a:cubicBezTo>
                  <a:cubicBezTo>
                    <a:pt x="36" y="1236"/>
                    <a:pt x="43" y="1240"/>
                    <a:pt x="40" y="1260"/>
                  </a:cubicBezTo>
                  <a:cubicBezTo>
                    <a:pt x="39" y="1269"/>
                    <a:pt x="32" y="1262"/>
                    <a:pt x="29" y="1270"/>
                  </a:cubicBezTo>
                  <a:cubicBezTo>
                    <a:pt x="26" y="1279"/>
                    <a:pt x="26" y="1289"/>
                    <a:pt x="26" y="1298"/>
                  </a:cubicBezTo>
                  <a:cubicBezTo>
                    <a:pt x="26" y="1309"/>
                    <a:pt x="26" y="1322"/>
                    <a:pt x="29" y="1332"/>
                  </a:cubicBezTo>
                  <a:cubicBezTo>
                    <a:pt x="30" y="1336"/>
                    <a:pt x="32" y="1336"/>
                    <a:pt x="35" y="1336"/>
                  </a:cubicBezTo>
                  <a:cubicBezTo>
                    <a:pt x="36" y="1336"/>
                    <a:pt x="36" y="1336"/>
                    <a:pt x="37" y="1336"/>
                  </a:cubicBezTo>
                  <a:cubicBezTo>
                    <a:pt x="38" y="1336"/>
                    <a:pt x="39" y="1336"/>
                    <a:pt x="39" y="1336"/>
                  </a:cubicBezTo>
                  <a:cubicBezTo>
                    <a:pt x="39" y="1336"/>
                    <a:pt x="39" y="1336"/>
                    <a:pt x="38" y="1336"/>
                  </a:cubicBezTo>
                  <a:cubicBezTo>
                    <a:pt x="26" y="1336"/>
                    <a:pt x="34" y="1364"/>
                    <a:pt x="32" y="1376"/>
                  </a:cubicBezTo>
                  <a:cubicBezTo>
                    <a:pt x="32" y="1382"/>
                    <a:pt x="28" y="1383"/>
                    <a:pt x="25" y="1383"/>
                  </a:cubicBezTo>
                  <a:cubicBezTo>
                    <a:pt x="23" y="1383"/>
                    <a:pt x="21" y="1383"/>
                    <a:pt x="20" y="1383"/>
                  </a:cubicBezTo>
                  <a:cubicBezTo>
                    <a:pt x="15" y="1383"/>
                    <a:pt x="11" y="1384"/>
                    <a:pt x="12" y="1395"/>
                  </a:cubicBezTo>
                  <a:cubicBezTo>
                    <a:pt x="15" y="1423"/>
                    <a:pt x="32" y="1412"/>
                    <a:pt x="41" y="1423"/>
                  </a:cubicBezTo>
                  <a:cubicBezTo>
                    <a:pt x="48" y="1431"/>
                    <a:pt x="27" y="1453"/>
                    <a:pt x="25" y="1453"/>
                  </a:cubicBezTo>
                  <a:cubicBezTo>
                    <a:pt x="25" y="1453"/>
                    <a:pt x="25" y="1453"/>
                    <a:pt x="25" y="1453"/>
                  </a:cubicBezTo>
                  <a:lnTo>
                    <a:pt x="25" y="1453"/>
                  </a:lnTo>
                  <a:cubicBezTo>
                    <a:pt x="30" y="1458"/>
                    <a:pt x="32" y="1454"/>
                    <a:pt x="32" y="1469"/>
                  </a:cubicBezTo>
                  <a:cubicBezTo>
                    <a:pt x="31" y="1473"/>
                    <a:pt x="31" y="1484"/>
                    <a:pt x="32" y="1487"/>
                  </a:cubicBezTo>
                  <a:cubicBezTo>
                    <a:pt x="33" y="1490"/>
                    <a:pt x="35" y="1490"/>
                    <a:pt x="36" y="1490"/>
                  </a:cubicBezTo>
                  <a:cubicBezTo>
                    <a:pt x="37" y="1490"/>
                    <a:pt x="39" y="1490"/>
                    <a:pt x="40" y="1492"/>
                  </a:cubicBezTo>
                  <a:cubicBezTo>
                    <a:pt x="43" y="1496"/>
                    <a:pt x="42" y="1507"/>
                    <a:pt x="42" y="1514"/>
                  </a:cubicBezTo>
                  <a:cubicBezTo>
                    <a:pt x="41" y="1513"/>
                    <a:pt x="40" y="1513"/>
                    <a:pt x="39" y="1513"/>
                  </a:cubicBezTo>
                  <a:cubicBezTo>
                    <a:pt x="34" y="1513"/>
                    <a:pt x="31" y="1517"/>
                    <a:pt x="32" y="1531"/>
                  </a:cubicBezTo>
                  <a:cubicBezTo>
                    <a:pt x="35" y="1554"/>
                    <a:pt x="38" y="1558"/>
                    <a:pt x="26" y="1560"/>
                  </a:cubicBezTo>
                  <a:cubicBezTo>
                    <a:pt x="22" y="1561"/>
                    <a:pt x="21" y="1591"/>
                    <a:pt x="24" y="1594"/>
                  </a:cubicBezTo>
                  <a:cubicBezTo>
                    <a:pt x="26" y="1595"/>
                    <a:pt x="26" y="1595"/>
                    <a:pt x="27" y="1595"/>
                  </a:cubicBezTo>
                  <a:cubicBezTo>
                    <a:pt x="28" y="1595"/>
                    <a:pt x="29" y="1595"/>
                    <a:pt x="29" y="1595"/>
                  </a:cubicBezTo>
                  <a:cubicBezTo>
                    <a:pt x="30" y="1595"/>
                    <a:pt x="31" y="1596"/>
                    <a:pt x="31" y="1603"/>
                  </a:cubicBezTo>
                  <a:cubicBezTo>
                    <a:pt x="32" y="1618"/>
                    <a:pt x="31" y="1635"/>
                    <a:pt x="30" y="1650"/>
                  </a:cubicBezTo>
                  <a:cubicBezTo>
                    <a:pt x="28" y="1666"/>
                    <a:pt x="22" y="1667"/>
                    <a:pt x="18" y="1681"/>
                  </a:cubicBezTo>
                  <a:cubicBezTo>
                    <a:pt x="16" y="1694"/>
                    <a:pt x="14" y="1714"/>
                    <a:pt x="19" y="1724"/>
                  </a:cubicBezTo>
                  <a:cubicBezTo>
                    <a:pt x="25" y="1739"/>
                    <a:pt x="13" y="1770"/>
                    <a:pt x="11" y="1770"/>
                  </a:cubicBezTo>
                  <a:cubicBezTo>
                    <a:pt x="11" y="1770"/>
                    <a:pt x="11" y="1770"/>
                    <a:pt x="11" y="1770"/>
                  </a:cubicBezTo>
                  <a:lnTo>
                    <a:pt x="11" y="1770"/>
                  </a:lnTo>
                  <a:cubicBezTo>
                    <a:pt x="13" y="1774"/>
                    <a:pt x="15" y="1775"/>
                    <a:pt x="16" y="1775"/>
                  </a:cubicBezTo>
                  <a:cubicBezTo>
                    <a:pt x="23" y="1775"/>
                    <a:pt x="30" y="1752"/>
                    <a:pt x="34" y="1752"/>
                  </a:cubicBezTo>
                  <a:cubicBezTo>
                    <a:pt x="34" y="1752"/>
                    <a:pt x="34" y="1752"/>
                    <a:pt x="34" y="1752"/>
                  </a:cubicBezTo>
                  <a:cubicBezTo>
                    <a:pt x="36" y="1752"/>
                    <a:pt x="36" y="1771"/>
                    <a:pt x="32" y="1772"/>
                  </a:cubicBezTo>
                  <a:cubicBezTo>
                    <a:pt x="25" y="1773"/>
                    <a:pt x="28" y="1794"/>
                    <a:pt x="30" y="1804"/>
                  </a:cubicBezTo>
                  <a:cubicBezTo>
                    <a:pt x="34" y="1826"/>
                    <a:pt x="24" y="1817"/>
                    <a:pt x="17" y="1829"/>
                  </a:cubicBezTo>
                  <a:cubicBezTo>
                    <a:pt x="12" y="1837"/>
                    <a:pt x="20" y="1840"/>
                    <a:pt x="21" y="1843"/>
                  </a:cubicBezTo>
                  <a:cubicBezTo>
                    <a:pt x="27" y="1843"/>
                    <a:pt x="26" y="1859"/>
                    <a:pt x="26" y="1867"/>
                  </a:cubicBezTo>
                  <a:cubicBezTo>
                    <a:pt x="27" y="1890"/>
                    <a:pt x="24" y="1894"/>
                    <a:pt x="32" y="1914"/>
                  </a:cubicBezTo>
                  <a:cubicBezTo>
                    <a:pt x="33" y="1915"/>
                    <a:pt x="38" y="1930"/>
                    <a:pt x="37" y="1933"/>
                  </a:cubicBezTo>
                  <a:cubicBezTo>
                    <a:pt x="36" y="1933"/>
                    <a:pt x="36" y="1934"/>
                    <a:pt x="35" y="1934"/>
                  </a:cubicBezTo>
                  <a:cubicBezTo>
                    <a:pt x="32" y="1934"/>
                    <a:pt x="26" y="1925"/>
                    <a:pt x="22" y="1925"/>
                  </a:cubicBezTo>
                  <a:cubicBezTo>
                    <a:pt x="19" y="1925"/>
                    <a:pt x="17" y="1927"/>
                    <a:pt x="17" y="1935"/>
                  </a:cubicBezTo>
                  <a:cubicBezTo>
                    <a:pt x="14" y="1955"/>
                    <a:pt x="16" y="1980"/>
                    <a:pt x="17" y="2001"/>
                  </a:cubicBezTo>
                  <a:lnTo>
                    <a:pt x="17" y="2001"/>
                  </a:lnTo>
                  <a:cubicBezTo>
                    <a:pt x="17" y="1996"/>
                    <a:pt x="17" y="1988"/>
                    <a:pt x="21" y="1988"/>
                  </a:cubicBezTo>
                  <a:cubicBezTo>
                    <a:pt x="21" y="1988"/>
                    <a:pt x="21" y="1988"/>
                    <a:pt x="21" y="1988"/>
                  </a:cubicBezTo>
                  <a:cubicBezTo>
                    <a:pt x="24" y="1989"/>
                    <a:pt x="21" y="2025"/>
                    <a:pt x="27" y="2025"/>
                  </a:cubicBezTo>
                  <a:cubicBezTo>
                    <a:pt x="25" y="2025"/>
                    <a:pt x="31" y="2002"/>
                    <a:pt x="33" y="2002"/>
                  </a:cubicBezTo>
                  <a:cubicBezTo>
                    <a:pt x="33" y="2002"/>
                    <a:pt x="33" y="2002"/>
                    <a:pt x="33" y="2003"/>
                  </a:cubicBezTo>
                  <a:cubicBezTo>
                    <a:pt x="36" y="2019"/>
                    <a:pt x="48" y="2043"/>
                    <a:pt x="35" y="2043"/>
                  </a:cubicBezTo>
                  <a:cubicBezTo>
                    <a:pt x="35" y="2043"/>
                    <a:pt x="34" y="2043"/>
                    <a:pt x="34" y="2043"/>
                  </a:cubicBezTo>
                  <a:cubicBezTo>
                    <a:pt x="32" y="2041"/>
                    <a:pt x="29" y="2037"/>
                    <a:pt x="27" y="2037"/>
                  </a:cubicBezTo>
                  <a:cubicBezTo>
                    <a:pt x="25" y="2037"/>
                    <a:pt x="24" y="2039"/>
                    <a:pt x="24" y="2045"/>
                  </a:cubicBezTo>
                  <a:cubicBezTo>
                    <a:pt x="22" y="2064"/>
                    <a:pt x="21" y="2092"/>
                    <a:pt x="24" y="2111"/>
                  </a:cubicBezTo>
                  <a:cubicBezTo>
                    <a:pt x="24" y="2116"/>
                    <a:pt x="26" y="2118"/>
                    <a:pt x="28" y="2118"/>
                  </a:cubicBezTo>
                  <a:cubicBezTo>
                    <a:pt x="31" y="2118"/>
                    <a:pt x="36" y="2113"/>
                    <a:pt x="39" y="2113"/>
                  </a:cubicBezTo>
                  <a:cubicBezTo>
                    <a:pt x="40" y="2113"/>
                    <a:pt x="40" y="2113"/>
                    <a:pt x="40" y="2114"/>
                  </a:cubicBezTo>
                  <a:cubicBezTo>
                    <a:pt x="40" y="2124"/>
                    <a:pt x="34" y="2161"/>
                    <a:pt x="30" y="2167"/>
                  </a:cubicBezTo>
                  <a:cubicBezTo>
                    <a:pt x="29" y="2167"/>
                    <a:pt x="29" y="2167"/>
                    <a:pt x="29" y="2167"/>
                  </a:cubicBezTo>
                  <a:cubicBezTo>
                    <a:pt x="25" y="2167"/>
                    <a:pt x="24" y="2140"/>
                    <a:pt x="24" y="2136"/>
                  </a:cubicBezTo>
                  <a:lnTo>
                    <a:pt x="24" y="2136"/>
                  </a:lnTo>
                  <a:cubicBezTo>
                    <a:pt x="24" y="2150"/>
                    <a:pt x="26" y="2180"/>
                    <a:pt x="21" y="2191"/>
                  </a:cubicBezTo>
                  <a:cubicBezTo>
                    <a:pt x="19" y="2196"/>
                    <a:pt x="15" y="2197"/>
                    <a:pt x="10" y="2197"/>
                  </a:cubicBezTo>
                  <a:cubicBezTo>
                    <a:pt x="7" y="2197"/>
                    <a:pt x="4" y="2196"/>
                    <a:pt x="1" y="2196"/>
                  </a:cubicBezTo>
                  <a:cubicBezTo>
                    <a:pt x="11" y="2206"/>
                    <a:pt x="20" y="2213"/>
                    <a:pt x="28" y="2228"/>
                  </a:cubicBezTo>
                  <a:cubicBezTo>
                    <a:pt x="32" y="2236"/>
                    <a:pt x="31" y="2250"/>
                    <a:pt x="33" y="2260"/>
                  </a:cubicBezTo>
                  <a:cubicBezTo>
                    <a:pt x="34" y="2265"/>
                    <a:pt x="44" y="2274"/>
                    <a:pt x="38" y="2282"/>
                  </a:cubicBezTo>
                  <a:cubicBezTo>
                    <a:pt x="37" y="2284"/>
                    <a:pt x="36" y="2284"/>
                    <a:pt x="35" y="2284"/>
                  </a:cubicBezTo>
                  <a:cubicBezTo>
                    <a:pt x="30" y="2284"/>
                    <a:pt x="24" y="2276"/>
                    <a:pt x="19" y="2276"/>
                  </a:cubicBezTo>
                  <a:cubicBezTo>
                    <a:pt x="18" y="2276"/>
                    <a:pt x="17" y="2276"/>
                    <a:pt x="16" y="2277"/>
                  </a:cubicBezTo>
                  <a:cubicBezTo>
                    <a:pt x="10" y="2282"/>
                    <a:pt x="17" y="2301"/>
                    <a:pt x="19" y="2307"/>
                  </a:cubicBezTo>
                  <a:cubicBezTo>
                    <a:pt x="23" y="2315"/>
                    <a:pt x="26" y="2315"/>
                    <a:pt x="27" y="2327"/>
                  </a:cubicBezTo>
                  <a:cubicBezTo>
                    <a:pt x="29" y="2339"/>
                    <a:pt x="30" y="2351"/>
                    <a:pt x="31" y="2363"/>
                  </a:cubicBezTo>
                  <a:cubicBezTo>
                    <a:pt x="31" y="2366"/>
                    <a:pt x="31" y="2369"/>
                    <a:pt x="31" y="2372"/>
                  </a:cubicBezTo>
                  <a:lnTo>
                    <a:pt x="31" y="2372"/>
                  </a:lnTo>
                  <a:cubicBezTo>
                    <a:pt x="33" y="2368"/>
                    <a:pt x="36" y="2362"/>
                    <a:pt x="38" y="2362"/>
                  </a:cubicBezTo>
                  <a:cubicBezTo>
                    <a:pt x="40" y="2362"/>
                    <a:pt x="41" y="2365"/>
                    <a:pt x="42" y="2373"/>
                  </a:cubicBezTo>
                  <a:cubicBezTo>
                    <a:pt x="42" y="2381"/>
                    <a:pt x="40" y="2385"/>
                    <a:pt x="37" y="2385"/>
                  </a:cubicBezTo>
                  <a:cubicBezTo>
                    <a:pt x="35" y="2385"/>
                    <a:pt x="32" y="2382"/>
                    <a:pt x="31" y="2376"/>
                  </a:cubicBezTo>
                  <a:lnTo>
                    <a:pt x="31" y="2376"/>
                  </a:lnTo>
                  <a:cubicBezTo>
                    <a:pt x="31" y="2403"/>
                    <a:pt x="32" y="2437"/>
                    <a:pt x="38" y="2460"/>
                  </a:cubicBezTo>
                  <a:cubicBezTo>
                    <a:pt x="40" y="2466"/>
                    <a:pt x="46" y="2468"/>
                    <a:pt x="45" y="2477"/>
                  </a:cubicBezTo>
                  <a:cubicBezTo>
                    <a:pt x="42" y="2487"/>
                    <a:pt x="36" y="2490"/>
                    <a:pt x="33" y="2501"/>
                  </a:cubicBezTo>
                  <a:cubicBezTo>
                    <a:pt x="28" y="2525"/>
                    <a:pt x="29" y="2562"/>
                    <a:pt x="36" y="2586"/>
                  </a:cubicBezTo>
                  <a:cubicBezTo>
                    <a:pt x="37" y="2590"/>
                    <a:pt x="45" y="2600"/>
                    <a:pt x="45" y="2602"/>
                  </a:cubicBezTo>
                  <a:cubicBezTo>
                    <a:pt x="44" y="2612"/>
                    <a:pt x="31" y="2604"/>
                    <a:pt x="33" y="2619"/>
                  </a:cubicBezTo>
                  <a:cubicBezTo>
                    <a:pt x="33" y="2619"/>
                    <a:pt x="43" y="2623"/>
                    <a:pt x="44" y="2636"/>
                  </a:cubicBezTo>
                  <a:cubicBezTo>
                    <a:pt x="45" y="2644"/>
                    <a:pt x="45" y="2654"/>
                    <a:pt x="51" y="2655"/>
                  </a:cubicBezTo>
                  <a:cubicBezTo>
                    <a:pt x="61" y="2658"/>
                    <a:pt x="61" y="2663"/>
                    <a:pt x="70" y="2678"/>
                  </a:cubicBezTo>
                  <a:cubicBezTo>
                    <a:pt x="68" y="2682"/>
                    <a:pt x="56" y="2694"/>
                    <a:pt x="53" y="2694"/>
                  </a:cubicBezTo>
                  <a:cubicBezTo>
                    <a:pt x="53" y="2694"/>
                    <a:pt x="52" y="2693"/>
                    <a:pt x="52" y="2692"/>
                  </a:cubicBezTo>
                  <a:cubicBezTo>
                    <a:pt x="52" y="2688"/>
                    <a:pt x="56" y="2677"/>
                    <a:pt x="50" y="2670"/>
                  </a:cubicBezTo>
                  <a:cubicBezTo>
                    <a:pt x="49" y="2668"/>
                    <a:pt x="48" y="2667"/>
                    <a:pt x="47" y="2667"/>
                  </a:cubicBezTo>
                  <a:cubicBezTo>
                    <a:pt x="46" y="2667"/>
                    <a:pt x="45" y="2671"/>
                    <a:pt x="45" y="2675"/>
                  </a:cubicBezTo>
                  <a:cubicBezTo>
                    <a:pt x="45" y="2685"/>
                    <a:pt x="56" y="2716"/>
                    <a:pt x="48" y="2726"/>
                  </a:cubicBezTo>
                  <a:cubicBezTo>
                    <a:pt x="42" y="2733"/>
                    <a:pt x="57" y="2789"/>
                    <a:pt x="59" y="2809"/>
                  </a:cubicBezTo>
                  <a:cubicBezTo>
                    <a:pt x="68" y="2808"/>
                    <a:pt x="66" y="2796"/>
                    <a:pt x="74" y="2795"/>
                  </a:cubicBezTo>
                  <a:lnTo>
                    <a:pt x="74" y="2795"/>
                  </a:lnTo>
                  <a:cubicBezTo>
                    <a:pt x="75" y="2809"/>
                    <a:pt x="66" y="2821"/>
                    <a:pt x="67" y="2827"/>
                  </a:cubicBezTo>
                  <a:cubicBezTo>
                    <a:pt x="71" y="2838"/>
                    <a:pt x="80" y="2846"/>
                    <a:pt x="85" y="2854"/>
                  </a:cubicBezTo>
                  <a:cubicBezTo>
                    <a:pt x="78" y="2859"/>
                    <a:pt x="49" y="2926"/>
                    <a:pt x="68" y="2926"/>
                  </a:cubicBezTo>
                  <a:cubicBezTo>
                    <a:pt x="68" y="2926"/>
                    <a:pt x="68" y="2926"/>
                    <a:pt x="68" y="2926"/>
                  </a:cubicBezTo>
                  <a:cubicBezTo>
                    <a:pt x="69" y="2918"/>
                    <a:pt x="66" y="2916"/>
                    <a:pt x="65" y="2912"/>
                  </a:cubicBezTo>
                  <a:cubicBezTo>
                    <a:pt x="64" y="2911"/>
                    <a:pt x="65" y="2910"/>
                    <a:pt x="66" y="2910"/>
                  </a:cubicBezTo>
                  <a:cubicBezTo>
                    <a:pt x="69" y="2910"/>
                    <a:pt x="76" y="2916"/>
                    <a:pt x="78" y="2917"/>
                  </a:cubicBezTo>
                  <a:cubicBezTo>
                    <a:pt x="81" y="2922"/>
                    <a:pt x="83" y="2933"/>
                    <a:pt x="83" y="2940"/>
                  </a:cubicBezTo>
                  <a:cubicBezTo>
                    <a:pt x="83" y="2961"/>
                    <a:pt x="66" y="2940"/>
                    <a:pt x="66" y="2964"/>
                  </a:cubicBezTo>
                  <a:cubicBezTo>
                    <a:pt x="66" y="2974"/>
                    <a:pt x="67" y="2991"/>
                    <a:pt x="70" y="3002"/>
                  </a:cubicBezTo>
                  <a:cubicBezTo>
                    <a:pt x="74" y="3015"/>
                    <a:pt x="80" y="3004"/>
                    <a:pt x="83" y="3022"/>
                  </a:cubicBezTo>
                  <a:cubicBezTo>
                    <a:pt x="86" y="3036"/>
                    <a:pt x="87" y="3043"/>
                    <a:pt x="80" y="3043"/>
                  </a:cubicBezTo>
                  <a:cubicBezTo>
                    <a:pt x="79" y="3042"/>
                    <a:pt x="75" y="3037"/>
                    <a:pt x="72" y="3037"/>
                  </a:cubicBezTo>
                  <a:cubicBezTo>
                    <a:pt x="72" y="3037"/>
                    <a:pt x="72" y="3037"/>
                    <a:pt x="72" y="3037"/>
                  </a:cubicBezTo>
                  <a:cubicBezTo>
                    <a:pt x="68" y="3039"/>
                    <a:pt x="100" y="3090"/>
                    <a:pt x="93" y="3099"/>
                  </a:cubicBezTo>
                  <a:cubicBezTo>
                    <a:pt x="87" y="3106"/>
                    <a:pt x="80" y="3102"/>
                    <a:pt x="82" y="3124"/>
                  </a:cubicBezTo>
                  <a:cubicBezTo>
                    <a:pt x="82" y="3128"/>
                    <a:pt x="86" y="3151"/>
                    <a:pt x="88" y="3155"/>
                  </a:cubicBezTo>
                  <a:cubicBezTo>
                    <a:pt x="87" y="3152"/>
                    <a:pt x="95" y="3122"/>
                    <a:pt x="98" y="3122"/>
                  </a:cubicBezTo>
                  <a:cubicBezTo>
                    <a:pt x="99" y="3122"/>
                    <a:pt x="99" y="3124"/>
                    <a:pt x="100" y="3127"/>
                  </a:cubicBezTo>
                  <a:cubicBezTo>
                    <a:pt x="100" y="3144"/>
                    <a:pt x="100" y="3159"/>
                    <a:pt x="101" y="3174"/>
                  </a:cubicBezTo>
                  <a:lnTo>
                    <a:pt x="105" y="3200"/>
                  </a:lnTo>
                  <a:cubicBezTo>
                    <a:pt x="105" y="3206"/>
                    <a:pt x="106" y="3208"/>
                    <a:pt x="108" y="3208"/>
                  </a:cubicBezTo>
                  <a:cubicBezTo>
                    <a:pt x="109" y="3210"/>
                    <a:pt x="108" y="3210"/>
                    <a:pt x="107" y="3210"/>
                  </a:cubicBezTo>
                  <a:cubicBezTo>
                    <a:pt x="104" y="3210"/>
                    <a:pt x="95" y="3205"/>
                    <a:pt x="94" y="3205"/>
                  </a:cubicBezTo>
                  <a:cubicBezTo>
                    <a:pt x="94" y="3205"/>
                    <a:pt x="93" y="3205"/>
                    <a:pt x="93" y="3205"/>
                  </a:cubicBezTo>
                  <a:cubicBezTo>
                    <a:pt x="88" y="3208"/>
                    <a:pt x="96" y="3223"/>
                    <a:pt x="99" y="3226"/>
                  </a:cubicBezTo>
                  <a:cubicBezTo>
                    <a:pt x="101" y="3230"/>
                    <a:pt x="110" y="3238"/>
                    <a:pt x="108" y="3249"/>
                  </a:cubicBezTo>
                  <a:cubicBezTo>
                    <a:pt x="107" y="3257"/>
                    <a:pt x="100" y="3251"/>
                    <a:pt x="97" y="3256"/>
                  </a:cubicBezTo>
                  <a:cubicBezTo>
                    <a:pt x="97" y="3255"/>
                    <a:pt x="98" y="3255"/>
                    <a:pt x="98" y="3255"/>
                  </a:cubicBezTo>
                  <a:cubicBezTo>
                    <a:pt x="103" y="3255"/>
                    <a:pt x="115" y="3283"/>
                    <a:pt x="116" y="3291"/>
                  </a:cubicBezTo>
                  <a:cubicBezTo>
                    <a:pt x="119" y="3299"/>
                    <a:pt x="121" y="3310"/>
                    <a:pt x="121" y="3319"/>
                  </a:cubicBezTo>
                  <a:cubicBezTo>
                    <a:pt x="120" y="3327"/>
                    <a:pt x="116" y="3323"/>
                    <a:pt x="115" y="3332"/>
                  </a:cubicBezTo>
                  <a:cubicBezTo>
                    <a:pt x="115" y="3339"/>
                    <a:pt x="118" y="3371"/>
                    <a:pt x="124" y="3371"/>
                  </a:cubicBezTo>
                  <a:cubicBezTo>
                    <a:pt x="129" y="3371"/>
                    <a:pt x="132" y="3373"/>
                    <a:pt x="134" y="3385"/>
                  </a:cubicBezTo>
                  <a:cubicBezTo>
                    <a:pt x="134" y="3385"/>
                    <a:pt x="137" y="3402"/>
                    <a:pt x="136" y="3402"/>
                  </a:cubicBezTo>
                  <a:cubicBezTo>
                    <a:pt x="134" y="3402"/>
                    <a:pt x="124" y="3386"/>
                    <a:pt x="119" y="3386"/>
                  </a:cubicBezTo>
                  <a:cubicBezTo>
                    <a:pt x="118" y="3386"/>
                    <a:pt x="117" y="3388"/>
                    <a:pt x="117" y="3394"/>
                  </a:cubicBezTo>
                  <a:cubicBezTo>
                    <a:pt x="118" y="3412"/>
                    <a:pt x="131" y="3417"/>
                    <a:pt x="128" y="3435"/>
                  </a:cubicBezTo>
                  <a:cubicBezTo>
                    <a:pt x="126" y="3456"/>
                    <a:pt x="134" y="3469"/>
                    <a:pt x="141" y="3484"/>
                  </a:cubicBezTo>
                  <a:cubicBezTo>
                    <a:pt x="148" y="3497"/>
                    <a:pt x="145" y="3494"/>
                    <a:pt x="144" y="3501"/>
                  </a:cubicBezTo>
                  <a:cubicBezTo>
                    <a:pt x="144" y="3506"/>
                    <a:pt x="149" y="3517"/>
                    <a:pt x="150" y="3522"/>
                  </a:cubicBezTo>
                  <a:cubicBezTo>
                    <a:pt x="156" y="3527"/>
                    <a:pt x="168" y="3548"/>
                    <a:pt x="159" y="3556"/>
                  </a:cubicBezTo>
                  <a:cubicBezTo>
                    <a:pt x="157" y="3558"/>
                    <a:pt x="138" y="3570"/>
                    <a:pt x="150" y="3580"/>
                  </a:cubicBezTo>
                  <a:cubicBezTo>
                    <a:pt x="156" y="3585"/>
                    <a:pt x="161" y="3583"/>
                    <a:pt x="162" y="3599"/>
                  </a:cubicBezTo>
                  <a:cubicBezTo>
                    <a:pt x="162" y="3607"/>
                    <a:pt x="156" y="3602"/>
                    <a:pt x="155" y="3607"/>
                  </a:cubicBezTo>
                  <a:cubicBezTo>
                    <a:pt x="152" y="3612"/>
                    <a:pt x="155" y="3622"/>
                    <a:pt x="155" y="3628"/>
                  </a:cubicBezTo>
                  <a:lnTo>
                    <a:pt x="167" y="3627"/>
                  </a:lnTo>
                  <a:cubicBezTo>
                    <a:pt x="167" y="3621"/>
                    <a:pt x="168" y="3612"/>
                    <a:pt x="170" y="3609"/>
                  </a:cubicBezTo>
                  <a:cubicBezTo>
                    <a:pt x="171" y="3609"/>
                    <a:pt x="171" y="3609"/>
                    <a:pt x="172" y="3609"/>
                  </a:cubicBezTo>
                  <a:cubicBezTo>
                    <a:pt x="176" y="3609"/>
                    <a:pt x="179" y="3633"/>
                    <a:pt x="179" y="3636"/>
                  </a:cubicBezTo>
                  <a:cubicBezTo>
                    <a:pt x="183" y="3656"/>
                    <a:pt x="175" y="3647"/>
                    <a:pt x="174" y="3665"/>
                  </a:cubicBezTo>
                  <a:cubicBezTo>
                    <a:pt x="173" y="3668"/>
                    <a:pt x="171" y="3695"/>
                    <a:pt x="174" y="3697"/>
                  </a:cubicBezTo>
                  <a:cubicBezTo>
                    <a:pt x="179" y="3703"/>
                    <a:pt x="182" y="3694"/>
                    <a:pt x="185" y="3711"/>
                  </a:cubicBezTo>
                  <a:cubicBezTo>
                    <a:pt x="187" y="3719"/>
                    <a:pt x="187" y="3728"/>
                    <a:pt x="191" y="3731"/>
                  </a:cubicBezTo>
                  <a:cubicBezTo>
                    <a:pt x="200" y="3739"/>
                    <a:pt x="207" y="3793"/>
                    <a:pt x="210" y="3807"/>
                  </a:cubicBezTo>
                  <a:cubicBezTo>
                    <a:pt x="211" y="3821"/>
                    <a:pt x="209" y="3819"/>
                    <a:pt x="205" y="3825"/>
                  </a:cubicBezTo>
                  <a:cubicBezTo>
                    <a:pt x="201" y="3830"/>
                    <a:pt x="207" y="3851"/>
                    <a:pt x="209" y="3859"/>
                  </a:cubicBezTo>
                  <a:cubicBezTo>
                    <a:pt x="208" y="3870"/>
                    <a:pt x="210" y="3889"/>
                    <a:pt x="217" y="3892"/>
                  </a:cubicBezTo>
                  <a:cubicBezTo>
                    <a:pt x="223" y="3895"/>
                    <a:pt x="223" y="3903"/>
                    <a:pt x="224" y="3912"/>
                  </a:cubicBezTo>
                  <a:cubicBezTo>
                    <a:pt x="226" y="3919"/>
                    <a:pt x="230" y="3920"/>
                    <a:pt x="232" y="3928"/>
                  </a:cubicBezTo>
                  <a:cubicBezTo>
                    <a:pt x="237" y="3943"/>
                    <a:pt x="236" y="3951"/>
                    <a:pt x="238" y="3965"/>
                  </a:cubicBezTo>
                  <a:cubicBezTo>
                    <a:pt x="241" y="3979"/>
                    <a:pt x="262" y="4003"/>
                    <a:pt x="270" y="4003"/>
                  </a:cubicBezTo>
                  <a:cubicBezTo>
                    <a:pt x="271" y="4003"/>
                    <a:pt x="272" y="4002"/>
                    <a:pt x="272" y="4000"/>
                  </a:cubicBezTo>
                  <a:lnTo>
                    <a:pt x="272" y="4000"/>
                  </a:lnTo>
                  <a:cubicBezTo>
                    <a:pt x="272" y="4000"/>
                    <a:pt x="272" y="4000"/>
                    <a:pt x="272" y="4000"/>
                  </a:cubicBezTo>
                  <a:cubicBezTo>
                    <a:pt x="272" y="4000"/>
                    <a:pt x="267" y="3985"/>
                    <a:pt x="267" y="3982"/>
                  </a:cubicBezTo>
                  <a:cubicBezTo>
                    <a:pt x="266" y="3973"/>
                    <a:pt x="265" y="3964"/>
                    <a:pt x="267" y="3957"/>
                  </a:cubicBezTo>
                  <a:cubicBezTo>
                    <a:pt x="268" y="3936"/>
                    <a:pt x="266" y="3915"/>
                    <a:pt x="260" y="3893"/>
                  </a:cubicBezTo>
                  <a:cubicBezTo>
                    <a:pt x="259" y="3887"/>
                    <a:pt x="256" y="3886"/>
                    <a:pt x="253" y="3886"/>
                  </a:cubicBezTo>
                  <a:cubicBezTo>
                    <a:pt x="253" y="3886"/>
                    <a:pt x="252" y="3886"/>
                    <a:pt x="252" y="3886"/>
                  </a:cubicBezTo>
                  <a:cubicBezTo>
                    <a:pt x="248" y="3886"/>
                    <a:pt x="244" y="3886"/>
                    <a:pt x="241" y="3876"/>
                  </a:cubicBezTo>
                  <a:cubicBezTo>
                    <a:pt x="237" y="3862"/>
                    <a:pt x="238" y="3853"/>
                    <a:pt x="239" y="3842"/>
                  </a:cubicBezTo>
                  <a:cubicBezTo>
                    <a:pt x="245" y="3841"/>
                    <a:pt x="245" y="3840"/>
                    <a:pt x="243" y="3829"/>
                  </a:cubicBezTo>
                  <a:cubicBezTo>
                    <a:pt x="241" y="3820"/>
                    <a:pt x="241" y="3818"/>
                    <a:pt x="239" y="3818"/>
                  </a:cubicBezTo>
                  <a:cubicBezTo>
                    <a:pt x="239" y="3818"/>
                    <a:pt x="238" y="3819"/>
                    <a:pt x="236" y="3819"/>
                  </a:cubicBezTo>
                  <a:cubicBezTo>
                    <a:pt x="235" y="3819"/>
                    <a:pt x="234" y="3819"/>
                    <a:pt x="232" y="3818"/>
                  </a:cubicBezTo>
                  <a:cubicBezTo>
                    <a:pt x="229" y="3816"/>
                    <a:pt x="224" y="3804"/>
                    <a:pt x="226" y="3798"/>
                  </a:cubicBezTo>
                  <a:cubicBezTo>
                    <a:pt x="227" y="3794"/>
                    <a:pt x="229" y="3793"/>
                    <a:pt x="231" y="3793"/>
                  </a:cubicBezTo>
                  <a:cubicBezTo>
                    <a:pt x="233" y="3793"/>
                    <a:pt x="234" y="3793"/>
                    <a:pt x="235" y="3793"/>
                  </a:cubicBezTo>
                  <a:cubicBezTo>
                    <a:pt x="239" y="3793"/>
                    <a:pt x="241" y="3792"/>
                    <a:pt x="238" y="3779"/>
                  </a:cubicBezTo>
                  <a:cubicBezTo>
                    <a:pt x="237" y="3769"/>
                    <a:pt x="227" y="3750"/>
                    <a:pt x="221" y="3750"/>
                  </a:cubicBezTo>
                  <a:cubicBezTo>
                    <a:pt x="221" y="3750"/>
                    <a:pt x="221" y="3750"/>
                    <a:pt x="221" y="3750"/>
                  </a:cubicBezTo>
                  <a:cubicBezTo>
                    <a:pt x="219" y="3745"/>
                    <a:pt x="219" y="3737"/>
                    <a:pt x="217" y="3731"/>
                  </a:cubicBezTo>
                  <a:cubicBezTo>
                    <a:pt x="215" y="3725"/>
                    <a:pt x="197" y="3677"/>
                    <a:pt x="199" y="3675"/>
                  </a:cubicBezTo>
                  <a:cubicBezTo>
                    <a:pt x="199" y="3673"/>
                    <a:pt x="200" y="3673"/>
                    <a:pt x="201" y="3673"/>
                  </a:cubicBezTo>
                  <a:cubicBezTo>
                    <a:pt x="206" y="3673"/>
                    <a:pt x="218" y="3697"/>
                    <a:pt x="221" y="3697"/>
                  </a:cubicBezTo>
                  <a:cubicBezTo>
                    <a:pt x="217" y="3697"/>
                    <a:pt x="203" y="3636"/>
                    <a:pt x="198" y="3629"/>
                  </a:cubicBezTo>
                  <a:cubicBezTo>
                    <a:pt x="192" y="3620"/>
                    <a:pt x="193" y="3611"/>
                    <a:pt x="196" y="3599"/>
                  </a:cubicBezTo>
                  <a:cubicBezTo>
                    <a:pt x="202" y="3580"/>
                    <a:pt x="194" y="3583"/>
                    <a:pt x="192" y="3573"/>
                  </a:cubicBezTo>
                  <a:cubicBezTo>
                    <a:pt x="190" y="3559"/>
                    <a:pt x="189" y="3557"/>
                    <a:pt x="191" y="3547"/>
                  </a:cubicBezTo>
                  <a:cubicBezTo>
                    <a:pt x="192" y="3544"/>
                    <a:pt x="192" y="3540"/>
                    <a:pt x="191" y="3537"/>
                  </a:cubicBezTo>
                  <a:cubicBezTo>
                    <a:pt x="189" y="3531"/>
                    <a:pt x="186" y="3527"/>
                    <a:pt x="183" y="3527"/>
                  </a:cubicBezTo>
                  <a:cubicBezTo>
                    <a:pt x="182" y="3527"/>
                    <a:pt x="180" y="3528"/>
                    <a:pt x="180" y="3530"/>
                  </a:cubicBezTo>
                  <a:cubicBezTo>
                    <a:pt x="178" y="3532"/>
                    <a:pt x="176" y="3533"/>
                    <a:pt x="174" y="3533"/>
                  </a:cubicBezTo>
                  <a:cubicBezTo>
                    <a:pt x="172" y="3533"/>
                    <a:pt x="170" y="3531"/>
                    <a:pt x="170" y="3524"/>
                  </a:cubicBezTo>
                  <a:cubicBezTo>
                    <a:pt x="171" y="3511"/>
                    <a:pt x="177" y="3508"/>
                    <a:pt x="178" y="3496"/>
                  </a:cubicBezTo>
                  <a:cubicBezTo>
                    <a:pt x="178" y="3483"/>
                    <a:pt x="173" y="3470"/>
                    <a:pt x="169" y="3460"/>
                  </a:cubicBezTo>
                  <a:cubicBezTo>
                    <a:pt x="168" y="3451"/>
                    <a:pt x="166" y="3442"/>
                    <a:pt x="167" y="3434"/>
                  </a:cubicBezTo>
                  <a:cubicBezTo>
                    <a:pt x="169" y="3431"/>
                    <a:pt x="169" y="3428"/>
                    <a:pt x="169" y="3424"/>
                  </a:cubicBezTo>
                  <a:cubicBezTo>
                    <a:pt x="167" y="3409"/>
                    <a:pt x="162" y="3414"/>
                    <a:pt x="159" y="3399"/>
                  </a:cubicBezTo>
                  <a:cubicBezTo>
                    <a:pt x="157" y="3389"/>
                    <a:pt x="159" y="3382"/>
                    <a:pt x="158" y="3373"/>
                  </a:cubicBezTo>
                  <a:cubicBezTo>
                    <a:pt x="155" y="3350"/>
                    <a:pt x="151" y="3321"/>
                    <a:pt x="141" y="3303"/>
                  </a:cubicBezTo>
                  <a:cubicBezTo>
                    <a:pt x="135" y="3291"/>
                    <a:pt x="134" y="3287"/>
                    <a:pt x="143" y="3285"/>
                  </a:cubicBezTo>
                  <a:cubicBezTo>
                    <a:pt x="145" y="3288"/>
                    <a:pt x="146" y="3289"/>
                    <a:pt x="147" y="3289"/>
                  </a:cubicBezTo>
                  <a:cubicBezTo>
                    <a:pt x="149" y="3289"/>
                    <a:pt x="148" y="3279"/>
                    <a:pt x="148" y="3272"/>
                  </a:cubicBezTo>
                  <a:cubicBezTo>
                    <a:pt x="146" y="3260"/>
                    <a:pt x="145" y="3245"/>
                    <a:pt x="141" y="3234"/>
                  </a:cubicBezTo>
                  <a:cubicBezTo>
                    <a:pt x="138" y="3225"/>
                    <a:pt x="132" y="3218"/>
                    <a:pt x="134" y="3204"/>
                  </a:cubicBezTo>
                  <a:cubicBezTo>
                    <a:pt x="142" y="3203"/>
                    <a:pt x="136" y="3171"/>
                    <a:pt x="134" y="3160"/>
                  </a:cubicBezTo>
                  <a:cubicBezTo>
                    <a:pt x="130" y="3149"/>
                    <a:pt x="115" y="3136"/>
                    <a:pt x="118" y="3131"/>
                  </a:cubicBezTo>
                  <a:cubicBezTo>
                    <a:pt x="125" y="3119"/>
                    <a:pt x="128" y="3114"/>
                    <a:pt x="126" y="3093"/>
                  </a:cubicBezTo>
                  <a:cubicBezTo>
                    <a:pt x="123" y="3062"/>
                    <a:pt x="119" y="3029"/>
                    <a:pt x="114" y="2998"/>
                  </a:cubicBezTo>
                  <a:cubicBezTo>
                    <a:pt x="111" y="2988"/>
                    <a:pt x="108" y="2976"/>
                    <a:pt x="106" y="2965"/>
                  </a:cubicBezTo>
                  <a:cubicBezTo>
                    <a:pt x="105" y="2958"/>
                    <a:pt x="100" y="2953"/>
                    <a:pt x="100" y="2947"/>
                  </a:cubicBezTo>
                  <a:cubicBezTo>
                    <a:pt x="99" y="2939"/>
                    <a:pt x="106" y="2930"/>
                    <a:pt x="107" y="2923"/>
                  </a:cubicBezTo>
                  <a:cubicBezTo>
                    <a:pt x="110" y="2913"/>
                    <a:pt x="111" y="2903"/>
                    <a:pt x="111" y="2892"/>
                  </a:cubicBezTo>
                  <a:cubicBezTo>
                    <a:pt x="110" y="2877"/>
                    <a:pt x="108" y="2864"/>
                    <a:pt x="100" y="2864"/>
                  </a:cubicBezTo>
                  <a:cubicBezTo>
                    <a:pt x="107" y="2864"/>
                    <a:pt x="93" y="2833"/>
                    <a:pt x="92" y="2826"/>
                  </a:cubicBezTo>
                  <a:cubicBezTo>
                    <a:pt x="91" y="2822"/>
                    <a:pt x="99" y="2803"/>
                    <a:pt x="99" y="2795"/>
                  </a:cubicBezTo>
                  <a:cubicBezTo>
                    <a:pt x="100" y="2781"/>
                    <a:pt x="99" y="2766"/>
                    <a:pt x="96" y="2754"/>
                  </a:cubicBezTo>
                  <a:cubicBezTo>
                    <a:pt x="95" y="2748"/>
                    <a:pt x="93" y="2747"/>
                    <a:pt x="90" y="2747"/>
                  </a:cubicBezTo>
                  <a:cubicBezTo>
                    <a:pt x="87" y="2747"/>
                    <a:pt x="84" y="2748"/>
                    <a:pt x="81" y="2748"/>
                  </a:cubicBezTo>
                  <a:cubicBezTo>
                    <a:pt x="81" y="2743"/>
                    <a:pt x="79" y="2730"/>
                    <a:pt x="79" y="2725"/>
                  </a:cubicBezTo>
                  <a:lnTo>
                    <a:pt x="79" y="2725"/>
                  </a:lnTo>
                  <a:cubicBezTo>
                    <a:pt x="80" y="2725"/>
                    <a:pt x="80" y="2725"/>
                    <a:pt x="81" y="2725"/>
                  </a:cubicBezTo>
                  <a:cubicBezTo>
                    <a:pt x="82" y="2725"/>
                    <a:pt x="83" y="2724"/>
                    <a:pt x="85" y="2723"/>
                  </a:cubicBezTo>
                  <a:cubicBezTo>
                    <a:pt x="86" y="2719"/>
                    <a:pt x="84" y="2708"/>
                    <a:pt x="84" y="2704"/>
                  </a:cubicBezTo>
                  <a:cubicBezTo>
                    <a:pt x="83" y="2699"/>
                    <a:pt x="87" y="2697"/>
                    <a:pt x="88" y="2690"/>
                  </a:cubicBezTo>
                  <a:cubicBezTo>
                    <a:pt x="89" y="2683"/>
                    <a:pt x="88" y="2674"/>
                    <a:pt x="86" y="2667"/>
                  </a:cubicBezTo>
                  <a:cubicBezTo>
                    <a:pt x="83" y="2643"/>
                    <a:pt x="77" y="2634"/>
                    <a:pt x="70" y="2614"/>
                  </a:cubicBezTo>
                  <a:cubicBezTo>
                    <a:pt x="63" y="2598"/>
                    <a:pt x="65" y="2595"/>
                    <a:pt x="69" y="2595"/>
                  </a:cubicBezTo>
                  <a:cubicBezTo>
                    <a:pt x="71" y="2595"/>
                    <a:pt x="74" y="2596"/>
                    <a:pt x="77" y="2596"/>
                  </a:cubicBezTo>
                  <a:cubicBezTo>
                    <a:pt x="72" y="2596"/>
                    <a:pt x="76" y="2581"/>
                    <a:pt x="72" y="2575"/>
                  </a:cubicBezTo>
                  <a:cubicBezTo>
                    <a:pt x="71" y="2573"/>
                    <a:pt x="64" y="2573"/>
                    <a:pt x="64" y="2571"/>
                  </a:cubicBezTo>
                  <a:cubicBezTo>
                    <a:pt x="63" y="2561"/>
                    <a:pt x="72" y="2562"/>
                    <a:pt x="72" y="2553"/>
                  </a:cubicBezTo>
                  <a:cubicBezTo>
                    <a:pt x="71" y="2541"/>
                    <a:pt x="63" y="2533"/>
                    <a:pt x="61" y="2521"/>
                  </a:cubicBezTo>
                  <a:cubicBezTo>
                    <a:pt x="59" y="2513"/>
                    <a:pt x="59" y="2511"/>
                    <a:pt x="60" y="2511"/>
                  </a:cubicBezTo>
                  <a:lnTo>
                    <a:pt x="60" y="2511"/>
                  </a:lnTo>
                  <a:cubicBezTo>
                    <a:pt x="62" y="2511"/>
                    <a:pt x="65" y="2516"/>
                    <a:pt x="66" y="2520"/>
                  </a:cubicBezTo>
                  <a:cubicBezTo>
                    <a:pt x="68" y="2525"/>
                    <a:pt x="71" y="2527"/>
                    <a:pt x="73" y="2527"/>
                  </a:cubicBezTo>
                  <a:cubicBezTo>
                    <a:pt x="77" y="2527"/>
                    <a:pt x="80" y="2522"/>
                    <a:pt x="79" y="2512"/>
                  </a:cubicBezTo>
                  <a:cubicBezTo>
                    <a:pt x="75" y="2496"/>
                    <a:pt x="68" y="2479"/>
                    <a:pt x="60" y="2479"/>
                  </a:cubicBezTo>
                  <a:cubicBezTo>
                    <a:pt x="81" y="2478"/>
                    <a:pt x="55" y="2373"/>
                    <a:pt x="70" y="2372"/>
                  </a:cubicBezTo>
                  <a:cubicBezTo>
                    <a:pt x="79" y="2352"/>
                    <a:pt x="66" y="2334"/>
                    <a:pt x="63" y="2312"/>
                  </a:cubicBezTo>
                  <a:cubicBezTo>
                    <a:pt x="61" y="2295"/>
                    <a:pt x="60" y="2279"/>
                    <a:pt x="59" y="2261"/>
                  </a:cubicBezTo>
                  <a:cubicBezTo>
                    <a:pt x="58" y="2238"/>
                    <a:pt x="52" y="2217"/>
                    <a:pt x="52" y="2196"/>
                  </a:cubicBezTo>
                  <a:cubicBezTo>
                    <a:pt x="52" y="2180"/>
                    <a:pt x="58" y="2176"/>
                    <a:pt x="58" y="2155"/>
                  </a:cubicBezTo>
                  <a:cubicBezTo>
                    <a:pt x="57" y="2147"/>
                    <a:pt x="57" y="2134"/>
                    <a:pt x="54" y="2128"/>
                  </a:cubicBezTo>
                  <a:cubicBezTo>
                    <a:pt x="52" y="2125"/>
                    <a:pt x="47" y="2127"/>
                    <a:pt x="48" y="2121"/>
                  </a:cubicBezTo>
                  <a:cubicBezTo>
                    <a:pt x="48" y="2104"/>
                    <a:pt x="59" y="2102"/>
                    <a:pt x="65" y="2102"/>
                  </a:cubicBezTo>
                  <a:cubicBezTo>
                    <a:pt x="53" y="2102"/>
                    <a:pt x="58" y="1964"/>
                    <a:pt x="58" y="1946"/>
                  </a:cubicBezTo>
                  <a:cubicBezTo>
                    <a:pt x="59" y="1927"/>
                    <a:pt x="63" y="1904"/>
                    <a:pt x="62" y="1887"/>
                  </a:cubicBezTo>
                  <a:cubicBezTo>
                    <a:pt x="61" y="1869"/>
                    <a:pt x="59" y="1851"/>
                    <a:pt x="55" y="1835"/>
                  </a:cubicBezTo>
                  <a:cubicBezTo>
                    <a:pt x="54" y="1831"/>
                    <a:pt x="46" y="1816"/>
                    <a:pt x="43" y="1816"/>
                  </a:cubicBezTo>
                  <a:cubicBezTo>
                    <a:pt x="42" y="1816"/>
                    <a:pt x="42" y="1817"/>
                    <a:pt x="42" y="1818"/>
                  </a:cubicBezTo>
                  <a:lnTo>
                    <a:pt x="42" y="1818"/>
                  </a:lnTo>
                  <a:cubicBezTo>
                    <a:pt x="42" y="1805"/>
                    <a:pt x="59" y="1815"/>
                    <a:pt x="54" y="1794"/>
                  </a:cubicBezTo>
                  <a:cubicBezTo>
                    <a:pt x="53" y="1790"/>
                    <a:pt x="45" y="1770"/>
                    <a:pt x="48" y="1766"/>
                  </a:cubicBezTo>
                  <a:cubicBezTo>
                    <a:pt x="48" y="1766"/>
                    <a:pt x="48" y="1766"/>
                    <a:pt x="48" y="1766"/>
                  </a:cubicBezTo>
                  <a:cubicBezTo>
                    <a:pt x="50" y="1766"/>
                    <a:pt x="56" y="1774"/>
                    <a:pt x="60" y="1774"/>
                  </a:cubicBezTo>
                  <a:cubicBezTo>
                    <a:pt x="61" y="1774"/>
                    <a:pt x="61" y="1773"/>
                    <a:pt x="61" y="1770"/>
                  </a:cubicBezTo>
                  <a:cubicBezTo>
                    <a:pt x="60" y="1754"/>
                    <a:pt x="56" y="1726"/>
                    <a:pt x="47" y="1726"/>
                  </a:cubicBezTo>
                  <a:cubicBezTo>
                    <a:pt x="46" y="1716"/>
                    <a:pt x="56" y="1706"/>
                    <a:pt x="59" y="1703"/>
                  </a:cubicBezTo>
                  <a:cubicBezTo>
                    <a:pt x="59" y="1700"/>
                    <a:pt x="67" y="1671"/>
                    <a:pt x="66" y="1669"/>
                  </a:cubicBezTo>
                  <a:cubicBezTo>
                    <a:pt x="62" y="1664"/>
                    <a:pt x="53" y="1666"/>
                    <a:pt x="52" y="1649"/>
                  </a:cubicBezTo>
                  <a:cubicBezTo>
                    <a:pt x="52" y="1637"/>
                    <a:pt x="57" y="1628"/>
                    <a:pt x="55" y="1614"/>
                  </a:cubicBezTo>
                  <a:cubicBezTo>
                    <a:pt x="54" y="1602"/>
                    <a:pt x="51" y="1599"/>
                    <a:pt x="51" y="1585"/>
                  </a:cubicBezTo>
                  <a:cubicBezTo>
                    <a:pt x="52" y="1569"/>
                    <a:pt x="59" y="1564"/>
                    <a:pt x="60" y="1546"/>
                  </a:cubicBezTo>
                  <a:cubicBezTo>
                    <a:pt x="61" y="1535"/>
                    <a:pt x="60" y="1515"/>
                    <a:pt x="53" y="1515"/>
                  </a:cubicBezTo>
                  <a:cubicBezTo>
                    <a:pt x="55" y="1511"/>
                    <a:pt x="65" y="1487"/>
                    <a:pt x="63" y="1487"/>
                  </a:cubicBezTo>
                  <a:lnTo>
                    <a:pt x="63" y="1487"/>
                  </a:lnTo>
                  <a:cubicBezTo>
                    <a:pt x="63" y="1487"/>
                    <a:pt x="63" y="1487"/>
                    <a:pt x="63" y="1487"/>
                  </a:cubicBezTo>
                  <a:cubicBezTo>
                    <a:pt x="61" y="1488"/>
                    <a:pt x="56" y="1493"/>
                    <a:pt x="53" y="1493"/>
                  </a:cubicBezTo>
                  <a:cubicBezTo>
                    <a:pt x="51" y="1493"/>
                    <a:pt x="50" y="1491"/>
                    <a:pt x="51" y="1482"/>
                  </a:cubicBezTo>
                  <a:cubicBezTo>
                    <a:pt x="51" y="1473"/>
                    <a:pt x="56" y="1467"/>
                    <a:pt x="58" y="1459"/>
                  </a:cubicBezTo>
                  <a:cubicBezTo>
                    <a:pt x="62" y="1441"/>
                    <a:pt x="66" y="1406"/>
                    <a:pt x="58" y="1397"/>
                  </a:cubicBezTo>
                  <a:lnTo>
                    <a:pt x="58" y="1397"/>
                  </a:lnTo>
                  <a:cubicBezTo>
                    <a:pt x="58" y="1397"/>
                    <a:pt x="58" y="1397"/>
                    <a:pt x="59" y="1397"/>
                  </a:cubicBezTo>
                  <a:cubicBezTo>
                    <a:pt x="64" y="1397"/>
                    <a:pt x="73" y="1370"/>
                    <a:pt x="73" y="1363"/>
                  </a:cubicBezTo>
                  <a:cubicBezTo>
                    <a:pt x="66" y="1362"/>
                    <a:pt x="68" y="1352"/>
                    <a:pt x="69" y="1339"/>
                  </a:cubicBezTo>
                  <a:cubicBezTo>
                    <a:pt x="70" y="1324"/>
                    <a:pt x="70" y="1331"/>
                    <a:pt x="66" y="1326"/>
                  </a:cubicBezTo>
                  <a:cubicBezTo>
                    <a:pt x="59" y="1318"/>
                    <a:pt x="72" y="1284"/>
                    <a:pt x="73" y="1274"/>
                  </a:cubicBezTo>
                  <a:cubicBezTo>
                    <a:pt x="74" y="1266"/>
                    <a:pt x="70" y="1263"/>
                    <a:pt x="70" y="1253"/>
                  </a:cubicBezTo>
                  <a:cubicBezTo>
                    <a:pt x="70" y="1239"/>
                    <a:pt x="71" y="1224"/>
                    <a:pt x="72" y="1209"/>
                  </a:cubicBezTo>
                  <a:cubicBezTo>
                    <a:pt x="73" y="1185"/>
                    <a:pt x="73" y="1170"/>
                    <a:pt x="66" y="1158"/>
                  </a:cubicBezTo>
                  <a:lnTo>
                    <a:pt x="66" y="1158"/>
                  </a:lnTo>
                  <a:cubicBezTo>
                    <a:pt x="69" y="1162"/>
                    <a:pt x="72" y="1166"/>
                    <a:pt x="75" y="1166"/>
                  </a:cubicBezTo>
                  <a:cubicBezTo>
                    <a:pt x="75" y="1166"/>
                    <a:pt x="76" y="1165"/>
                    <a:pt x="76" y="1165"/>
                  </a:cubicBezTo>
                  <a:cubicBezTo>
                    <a:pt x="81" y="1163"/>
                    <a:pt x="76" y="1147"/>
                    <a:pt x="74" y="1143"/>
                  </a:cubicBezTo>
                  <a:cubicBezTo>
                    <a:pt x="65" y="1124"/>
                    <a:pt x="69" y="1113"/>
                    <a:pt x="81" y="1103"/>
                  </a:cubicBezTo>
                  <a:cubicBezTo>
                    <a:pt x="91" y="1096"/>
                    <a:pt x="64" y="1068"/>
                    <a:pt x="76" y="1068"/>
                  </a:cubicBezTo>
                  <a:cubicBezTo>
                    <a:pt x="76" y="1068"/>
                    <a:pt x="77" y="1068"/>
                    <a:pt x="77" y="1068"/>
                  </a:cubicBezTo>
                  <a:cubicBezTo>
                    <a:pt x="77" y="1068"/>
                    <a:pt x="77" y="1068"/>
                    <a:pt x="77" y="1068"/>
                  </a:cubicBezTo>
                  <a:cubicBezTo>
                    <a:pt x="87" y="1068"/>
                    <a:pt x="91" y="1022"/>
                    <a:pt x="79" y="1020"/>
                  </a:cubicBezTo>
                  <a:lnTo>
                    <a:pt x="79" y="1020"/>
                  </a:lnTo>
                  <a:cubicBezTo>
                    <a:pt x="79" y="1020"/>
                    <a:pt x="79" y="1020"/>
                    <a:pt x="79" y="1020"/>
                  </a:cubicBezTo>
                  <a:cubicBezTo>
                    <a:pt x="84" y="1020"/>
                    <a:pt x="87" y="1014"/>
                    <a:pt x="91" y="1006"/>
                  </a:cubicBezTo>
                  <a:cubicBezTo>
                    <a:pt x="93" y="1001"/>
                    <a:pt x="91" y="995"/>
                    <a:pt x="92" y="987"/>
                  </a:cubicBezTo>
                  <a:cubicBezTo>
                    <a:pt x="93" y="974"/>
                    <a:pt x="97" y="969"/>
                    <a:pt x="99" y="956"/>
                  </a:cubicBezTo>
                  <a:cubicBezTo>
                    <a:pt x="100" y="943"/>
                    <a:pt x="97" y="935"/>
                    <a:pt x="98" y="923"/>
                  </a:cubicBezTo>
                  <a:cubicBezTo>
                    <a:pt x="100" y="910"/>
                    <a:pt x="101" y="897"/>
                    <a:pt x="104" y="884"/>
                  </a:cubicBezTo>
                  <a:cubicBezTo>
                    <a:pt x="107" y="865"/>
                    <a:pt x="113" y="852"/>
                    <a:pt x="113" y="831"/>
                  </a:cubicBezTo>
                  <a:cubicBezTo>
                    <a:pt x="113" y="821"/>
                    <a:pt x="106" y="810"/>
                    <a:pt x="106" y="805"/>
                  </a:cubicBezTo>
                  <a:cubicBezTo>
                    <a:pt x="107" y="799"/>
                    <a:pt x="117" y="796"/>
                    <a:pt x="120" y="789"/>
                  </a:cubicBezTo>
                  <a:cubicBezTo>
                    <a:pt x="123" y="779"/>
                    <a:pt x="116" y="772"/>
                    <a:pt x="114" y="768"/>
                  </a:cubicBezTo>
                  <a:cubicBezTo>
                    <a:pt x="111" y="765"/>
                    <a:pt x="96" y="762"/>
                    <a:pt x="104" y="749"/>
                  </a:cubicBezTo>
                  <a:cubicBezTo>
                    <a:pt x="110" y="738"/>
                    <a:pt x="117" y="735"/>
                    <a:pt x="122" y="720"/>
                  </a:cubicBezTo>
                  <a:cubicBezTo>
                    <a:pt x="128" y="699"/>
                    <a:pt x="109" y="686"/>
                    <a:pt x="122" y="669"/>
                  </a:cubicBezTo>
                  <a:cubicBezTo>
                    <a:pt x="131" y="660"/>
                    <a:pt x="133" y="617"/>
                    <a:pt x="134" y="603"/>
                  </a:cubicBezTo>
                  <a:cubicBezTo>
                    <a:pt x="134" y="588"/>
                    <a:pt x="134" y="575"/>
                    <a:pt x="138" y="560"/>
                  </a:cubicBezTo>
                  <a:cubicBezTo>
                    <a:pt x="139" y="557"/>
                    <a:pt x="152" y="528"/>
                    <a:pt x="150" y="528"/>
                  </a:cubicBezTo>
                  <a:lnTo>
                    <a:pt x="150" y="528"/>
                  </a:lnTo>
                  <a:cubicBezTo>
                    <a:pt x="150" y="528"/>
                    <a:pt x="150" y="528"/>
                    <a:pt x="150" y="528"/>
                  </a:cubicBezTo>
                  <a:cubicBezTo>
                    <a:pt x="148" y="528"/>
                    <a:pt x="145" y="533"/>
                    <a:pt x="143" y="533"/>
                  </a:cubicBezTo>
                  <a:cubicBezTo>
                    <a:pt x="142" y="533"/>
                    <a:pt x="141" y="531"/>
                    <a:pt x="141" y="527"/>
                  </a:cubicBezTo>
                  <a:cubicBezTo>
                    <a:pt x="140" y="521"/>
                    <a:pt x="141" y="514"/>
                    <a:pt x="141" y="507"/>
                  </a:cubicBezTo>
                  <a:cubicBezTo>
                    <a:pt x="144" y="494"/>
                    <a:pt x="150" y="474"/>
                    <a:pt x="157" y="474"/>
                  </a:cubicBezTo>
                  <a:cubicBezTo>
                    <a:pt x="157" y="474"/>
                    <a:pt x="157" y="474"/>
                    <a:pt x="157" y="474"/>
                  </a:cubicBezTo>
                  <a:cubicBezTo>
                    <a:pt x="134" y="470"/>
                    <a:pt x="164" y="453"/>
                    <a:pt x="164" y="434"/>
                  </a:cubicBezTo>
                  <a:cubicBezTo>
                    <a:pt x="165" y="416"/>
                    <a:pt x="154" y="413"/>
                    <a:pt x="155" y="393"/>
                  </a:cubicBezTo>
                  <a:cubicBezTo>
                    <a:pt x="156" y="386"/>
                    <a:pt x="163" y="372"/>
                    <a:pt x="166" y="366"/>
                  </a:cubicBezTo>
                  <a:cubicBezTo>
                    <a:pt x="175" y="338"/>
                    <a:pt x="161" y="346"/>
                    <a:pt x="170" y="318"/>
                  </a:cubicBezTo>
                  <a:cubicBezTo>
                    <a:pt x="177" y="300"/>
                    <a:pt x="182" y="288"/>
                    <a:pt x="186" y="269"/>
                  </a:cubicBezTo>
                  <a:cubicBezTo>
                    <a:pt x="187" y="262"/>
                    <a:pt x="188" y="244"/>
                    <a:pt x="189" y="243"/>
                  </a:cubicBezTo>
                  <a:cubicBezTo>
                    <a:pt x="198" y="214"/>
                    <a:pt x="228" y="192"/>
                    <a:pt x="234" y="162"/>
                  </a:cubicBezTo>
                  <a:cubicBezTo>
                    <a:pt x="237" y="148"/>
                    <a:pt x="227" y="158"/>
                    <a:pt x="236" y="142"/>
                  </a:cubicBezTo>
                  <a:cubicBezTo>
                    <a:pt x="241" y="139"/>
                    <a:pt x="246" y="133"/>
                    <a:pt x="251" y="127"/>
                  </a:cubicBezTo>
                  <a:cubicBezTo>
                    <a:pt x="253" y="125"/>
                    <a:pt x="249" y="123"/>
                    <a:pt x="251" y="118"/>
                  </a:cubicBezTo>
                  <a:cubicBezTo>
                    <a:pt x="258" y="101"/>
                    <a:pt x="277" y="83"/>
                    <a:pt x="295" y="70"/>
                  </a:cubicBezTo>
                  <a:cubicBezTo>
                    <a:pt x="314" y="57"/>
                    <a:pt x="330" y="54"/>
                    <a:pt x="341" y="45"/>
                  </a:cubicBezTo>
                  <a:lnTo>
                    <a:pt x="341" y="45"/>
                  </a:lnTo>
                  <a:cubicBezTo>
                    <a:pt x="338" y="47"/>
                    <a:pt x="338" y="48"/>
                    <a:pt x="339" y="48"/>
                  </a:cubicBezTo>
                  <a:cubicBezTo>
                    <a:pt x="341" y="48"/>
                    <a:pt x="346" y="45"/>
                    <a:pt x="342" y="45"/>
                  </a:cubicBezTo>
                  <a:cubicBezTo>
                    <a:pt x="342" y="45"/>
                    <a:pt x="341" y="45"/>
                    <a:pt x="341" y="45"/>
                  </a:cubicBezTo>
                  <a:cubicBezTo>
                    <a:pt x="349" y="43"/>
                    <a:pt x="362" y="1"/>
                    <a:pt x="334" y="1"/>
                  </a:cubicBezTo>
                  <a:cubicBezTo>
                    <a:pt x="334" y="0"/>
                    <a:pt x="333" y="0"/>
                    <a:pt x="331" y="0"/>
                  </a:cubicBezTo>
                  <a:close/>
                  <a:moveTo>
                    <a:pt x="338" y="4254"/>
                  </a:moveTo>
                  <a:cubicBezTo>
                    <a:pt x="335" y="4268"/>
                    <a:pt x="337" y="4276"/>
                    <a:pt x="345" y="4276"/>
                  </a:cubicBezTo>
                  <a:cubicBezTo>
                    <a:pt x="347" y="4276"/>
                    <a:pt x="348" y="4276"/>
                    <a:pt x="349" y="4275"/>
                  </a:cubicBezTo>
                  <a:lnTo>
                    <a:pt x="347" y="4264"/>
                  </a:lnTo>
                  <a:lnTo>
                    <a:pt x="338" y="4254"/>
                  </a:lnTo>
                  <a:close/>
                  <a:moveTo>
                    <a:pt x="1849" y="4609"/>
                  </a:moveTo>
                  <a:cubicBezTo>
                    <a:pt x="1849" y="4609"/>
                    <a:pt x="1849" y="4609"/>
                    <a:pt x="1850" y="4609"/>
                  </a:cubicBezTo>
                  <a:lnTo>
                    <a:pt x="1850" y="4609"/>
                  </a:lnTo>
                  <a:lnTo>
                    <a:pt x="1849" y="4609"/>
                  </a:lnTo>
                  <a:close/>
                  <a:moveTo>
                    <a:pt x="1862" y="4741"/>
                  </a:moveTo>
                  <a:cubicBezTo>
                    <a:pt x="1866" y="4741"/>
                    <a:pt x="1869" y="4746"/>
                    <a:pt x="1868" y="4754"/>
                  </a:cubicBezTo>
                  <a:cubicBezTo>
                    <a:pt x="1865" y="4758"/>
                    <a:pt x="1861" y="4763"/>
                    <a:pt x="1858" y="4763"/>
                  </a:cubicBezTo>
                  <a:cubicBezTo>
                    <a:pt x="1857" y="4763"/>
                    <a:pt x="1856" y="4760"/>
                    <a:pt x="1856" y="4752"/>
                  </a:cubicBezTo>
                  <a:cubicBezTo>
                    <a:pt x="1857" y="4744"/>
                    <a:pt x="1860" y="4741"/>
                    <a:pt x="1862" y="4741"/>
                  </a:cubicBezTo>
                  <a:close/>
                  <a:moveTo>
                    <a:pt x="479" y="4788"/>
                  </a:moveTo>
                  <a:lnTo>
                    <a:pt x="479" y="4788"/>
                  </a:lnTo>
                  <a:cubicBezTo>
                    <a:pt x="479" y="4788"/>
                    <a:pt x="479" y="4788"/>
                    <a:pt x="479" y="4788"/>
                  </a:cubicBezTo>
                  <a:lnTo>
                    <a:pt x="479" y="4788"/>
                  </a:lnTo>
                  <a:cubicBezTo>
                    <a:pt x="479" y="4788"/>
                    <a:pt x="479" y="4788"/>
                    <a:pt x="479" y="4788"/>
                  </a:cubicBezTo>
                  <a:close/>
                  <a:moveTo>
                    <a:pt x="246" y="4007"/>
                  </a:moveTo>
                  <a:cubicBezTo>
                    <a:pt x="244" y="4007"/>
                    <a:pt x="243" y="4011"/>
                    <a:pt x="244" y="4019"/>
                  </a:cubicBezTo>
                  <a:cubicBezTo>
                    <a:pt x="245" y="4036"/>
                    <a:pt x="250" y="4054"/>
                    <a:pt x="254" y="4069"/>
                  </a:cubicBezTo>
                  <a:cubicBezTo>
                    <a:pt x="259" y="4088"/>
                    <a:pt x="262" y="4093"/>
                    <a:pt x="271" y="4101"/>
                  </a:cubicBezTo>
                  <a:cubicBezTo>
                    <a:pt x="281" y="4110"/>
                    <a:pt x="276" y="4132"/>
                    <a:pt x="288" y="4132"/>
                  </a:cubicBezTo>
                  <a:cubicBezTo>
                    <a:pt x="289" y="4132"/>
                    <a:pt x="289" y="4131"/>
                    <a:pt x="290" y="4131"/>
                  </a:cubicBezTo>
                  <a:lnTo>
                    <a:pt x="290" y="4131"/>
                  </a:lnTo>
                  <a:cubicBezTo>
                    <a:pt x="277" y="4134"/>
                    <a:pt x="287" y="4180"/>
                    <a:pt x="290" y="4199"/>
                  </a:cubicBezTo>
                  <a:cubicBezTo>
                    <a:pt x="291" y="4207"/>
                    <a:pt x="293" y="4221"/>
                    <a:pt x="292" y="4227"/>
                  </a:cubicBezTo>
                  <a:cubicBezTo>
                    <a:pt x="286" y="4228"/>
                    <a:pt x="283" y="4241"/>
                    <a:pt x="286" y="4253"/>
                  </a:cubicBezTo>
                  <a:lnTo>
                    <a:pt x="297" y="4250"/>
                  </a:lnTo>
                  <a:lnTo>
                    <a:pt x="297" y="4250"/>
                  </a:lnTo>
                  <a:cubicBezTo>
                    <a:pt x="301" y="4268"/>
                    <a:pt x="293" y="4272"/>
                    <a:pt x="300" y="4289"/>
                  </a:cubicBezTo>
                  <a:cubicBezTo>
                    <a:pt x="305" y="4303"/>
                    <a:pt x="313" y="4320"/>
                    <a:pt x="321" y="4327"/>
                  </a:cubicBezTo>
                  <a:cubicBezTo>
                    <a:pt x="326" y="4330"/>
                    <a:pt x="327" y="4326"/>
                    <a:pt x="327" y="4333"/>
                  </a:cubicBezTo>
                  <a:cubicBezTo>
                    <a:pt x="329" y="4342"/>
                    <a:pt x="330" y="4351"/>
                    <a:pt x="330" y="4358"/>
                  </a:cubicBezTo>
                  <a:cubicBezTo>
                    <a:pt x="329" y="4373"/>
                    <a:pt x="327" y="4392"/>
                    <a:pt x="335" y="4406"/>
                  </a:cubicBezTo>
                  <a:cubicBezTo>
                    <a:pt x="344" y="4419"/>
                    <a:pt x="353" y="4440"/>
                    <a:pt x="355" y="4459"/>
                  </a:cubicBezTo>
                  <a:cubicBezTo>
                    <a:pt x="356" y="4468"/>
                    <a:pt x="346" y="4478"/>
                    <a:pt x="352" y="4486"/>
                  </a:cubicBezTo>
                  <a:cubicBezTo>
                    <a:pt x="355" y="4490"/>
                    <a:pt x="357" y="4491"/>
                    <a:pt x="359" y="4491"/>
                  </a:cubicBezTo>
                  <a:cubicBezTo>
                    <a:pt x="362" y="4491"/>
                    <a:pt x="365" y="4485"/>
                    <a:pt x="368" y="4485"/>
                  </a:cubicBezTo>
                  <a:cubicBezTo>
                    <a:pt x="370" y="4485"/>
                    <a:pt x="372" y="4488"/>
                    <a:pt x="375" y="4499"/>
                  </a:cubicBezTo>
                  <a:cubicBezTo>
                    <a:pt x="377" y="4509"/>
                    <a:pt x="374" y="4511"/>
                    <a:pt x="370" y="4511"/>
                  </a:cubicBezTo>
                  <a:cubicBezTo>
                    <a:pt x="368" y="4511"/>
                    <a:pt x="365" y="4511"/>
                    <a:pt x="363" y="4511"/>
                  </a:cubicBezTo>
                  <a:cubicBezTo>
                    <a:pt x="358" y="4511"/>
                    <a:pt x="355" y="4513"/>
                    <a:pt x="359" y="4527"/>
                  </a:cubicBezTo>
                  <a:cubicBezTo>
                    <a:pt x="361" y="4534"/>
                    <a:pt x="363" y="4536"/>
                    <a:pt x="365" y="4536"/>
                  </a:cubicBezTo>
                  <a:cubicBezTo>
                    <a:pt x="366" y="4536"/>
                    <a:pt x="367" y="4535"/>
                    <a:pt x="369" y="4535"/>
                  </a:cubicBezTo>
                  <a:cubicBezTo>
                    <a:pt x="370" y="4535"/>
                    <a:pt x="372" y="4536"/>
                    <a:pt x="374" y="4540"/>
                  </a:cubicBezTo>
                  <a:cubicBezTo>
                    <a:pt x="382" y="4557"/>
                    <a:pt x="386" y="4584"/>
                    <a:pt x="390" y="4603"/>
                  </a:cubicBezTo>
                  <a:cubicBezTo>
                    <a:pt x="398" y="4645"/>
                    <a:pt x="403" y="4698"/>
                    <a:pt x="418" y="4739"/>
                  </a:cubicBezTo>
                  <a:cubicBezTo>
                    <a:pt x="423" y="4752"/>
                    <a:pt x="429" y="4753"/>
                    <a:pt x="435" y="4761"/>
                  </a:cubicBezTo>
                  <a:cubicBezTo>
                    <a:pt x="450" y="4781"/>
                    <a:pt x="435" y="4770"/>
                    <a:pt x="434" y="4777"/>
                  </a:cubicBezTo>
                  <a:cubicBezTo>
                    <a:pt x="432" y="4786"/>
                    <a:pt x="444" y="4813"/>
                    <a:pt x="451" y="4819"/>
                  </a:cubicBezTo>
                  <a:cubicBezTo>
                    <a:pt x="466" y="4829"/>
                    <a:pt x="462" y="4832"/>
                    <a:pt x="456" y="4843"/>
                  </a:cubicBezTo>
                  <a:cubicBezTo>
                    <a:pt x="455" y="4844"/>
                    <a:pt x="472" y="4851"/>
                    <a:pt x="478" y="4851"/>
                  </a:cubicBezTo>
                  <a:cubicBezTo>
                    <a:pt x="480" y="4851"/>
                    <a:pt x="481" y="4851"/>
                    <a:pt x="480" y="4850"/>
                  </a:cubicBezTo>
                  <a:lnTo>
                    <a:pt x="480" y="4850"/>
                  </a:lnTo>
                  <a:cubicBezTo>
                    <a:pt x="483" y="4859"/>
                    <a:pt x="472" y="4863"/>
                    <a:pt x="470" y="4866"/>
                  </a:cubicBezTo>
                  <a:cubicBezTo>
                    <a:pt x="466" y="4873"/>
                    <a:pt x="477" y="4889"/>
                    <a:pt x="481" y="4897"/>
                  </a:cubicBezTo>
                  <a:cubicBezTo>
                    <a:pt x="484" y="4905"/>
                    <a:pt x="505" y="4946"/>
                    <a:pt x="495" y="4946"/>
                  </a:cubicBezTo>
                  <a:cubicBezTo>
                    <a:pt x="494" y="4946"/>
                    <a:pt x="493" y="4946"/>
                    <a:pt x="492" y="4945"/>
                  </a:cubicBezTo>
                  <a:cubicBezTo>
                    <a:pt x="491" y="4944"/>
                    <a:pt x="490" y="4944"/>
                    <a:pt x="489" y="4944"/>
                  </a:cubicBezTo>
                  <a:cubicBezTo>
                    <a:pt x="480" y="4944"/>
                    <a:pt x="506" y="4980"/>
                    <a:pt x="510" y="4989"/>
                  </a:cubicBezTo>
                  <a:cubicBezTo>
                    <a:pt x="520" y="5014"/>
                    <a:pt x="489" y="5018"/>
                    <a:pt x="507" y="5037"/>
                  </a:cubicBezTo>
                  <a:cubicBezTo>
                    <a:pt x="519" y="5033"/>
                    <a:pt x="524" y="4993"/>
                    <a:pt x="527" y="4977"/>
                  </a:cubicBezTo>
                  <a:cubicBezTo>
                    <a:pt x="527" y="4975"/>
                    <a:pt x="530" y="4945"/>
                    <a:pt x="526" y="4945"/>
                  </a:cubicBezTo>
                  <a:cubicBezTo>
                    <a:pt x="526" y="4945"/>
                    <a:pt x="526" y="4945"/>
                    <a:pt x="526" y="4945"/>
                  </a:cubicBezTo>
                  <a:cubicBezTo>
                    <a:pt x="519" y="4938"/>
                    <a:pt x="517" y="4934"/>
                    <a:pt x="516" y="4922"/>
                  </a:cubicBezTo>
                  <a:cubicBezTo>
                    <a:pt x="514" y="4907"/>
                    <a:pt x="515" y="4887"/>
                    <a:pt x="505" y="4872"/>
                  </a:cubicBezTo>
                  <a:cubicBezTo>
                    <a:pt x="497" y="4860"/>
                    <a:pt x="492" y="4860"/>
                    <a:pt x="494" y="4845"/>
                  </a:cubicBezTo>
                  <a:cubicBezTo>
                    <a:pt x="487" y="4824"/>
                    <a:pt x="461" y="4792"/>
                    <a:pt x="479" y="4788"/>
                  </a:cubicBezTo>
                  <a:lnTo>
                    <a:pt x="479" y="4788"/>
                  </a:lnTo>
                  <a:cubicBezTo>
                    <a:pt x="479" y="4788"/>
                    <a:pt x="478" y="4788"/>
                    <a:pt x="478" y="4788"/>
                  </a:cubicBezTo>
                  <a:cubicBezTo>
                    <a:pt x="465" y="4788"/>
                    <a:pt x="463" y="4745"/>
                    <a:pt x="458" y="4731"/>
                  </a:cubicBezTo>
                  <a:cubicBezTo>
                    <a:pt x="455" y="4724"/>
                    <a:pt x="453" y="4723"/>
                    <a:pt x="451" y="4723"/>
                  </a:cubicBezTo>
                  <a:cubicBezTo>
                    <a:pt x="450" y="4723"/>
                    <a:pt x="448" y="4724"/>
                    <a:pt x="447" y="4724"/>
                  </a:cubicBezTo>
                  <a:cubicBezTo>
                    <a:pt x="446" y="4724"/>
                    <a:pt x="444" y="4723"/>
                    <a:pt x="442" y="4720"/>
                  </a:cubicBezTo>
                  <a:cubicBezTo>
                    <a:pt x="435" y="4710"/>
                    <a:pt x="444" y="4700"/>
                    <a:pt x="446" y="4699"/>
                  </a:cubicBezTo>
                  <a:cubicBezTo>
                    <a:pt x="463" y="4695"/>
                    <a:pt x="443" y="4673"/>
                    <a:pt x="437" y="4655"/>
                  </a:cubicBezTo>
                  <a:cubicBezTo>
                    <a:pt x="434" y="4648"/>
                    <a:pt x="422" y="4590"/>
                    <a:pt x="425" y="4590"/>
                  </a:cubicBezTo>
                  <a:lnTo>
                    <a:pt x="425" y="4590"/>
                  </a:lnTo>
                  <a:cubicBezTo>
                    <a:pt x="425" y="4590"/>
                    <a:pt x="425" y="4591"/>
                    <a:pt x="425" y="4591"/>
                  </a:cubicBezTo>
                  <a:cubicBezTo>
                    <a:pt x="425" y="4590"/>
                    <a:pt x="424" y="4590"/>
                    <a:pt x="424" y="4590"/>
                  </a:cubicBezTo>
                  <a:lnTo>
                    <a:pt x="424" y="4590"/>
                  </a:lnTo>
                  <a:cubicBezTo>
                    <a:pt x="423" y="4590"/>
                    <a:pt x="425" y="4596"/>
                    <a:pt x="423" y="4596"/>
                  </a:cubicBezTo>
                  <a:cubicBezTo>
                    <a:pt x="423" y="4596"/>
                    <a:pt x="422" y="4596"/>
                    <a:pt x="420" y="4594"/>
                  </a:cubicBezTo>
                  <a:cubicBezTo>
                    <a:pt x="417" y="4591"/>
                    <a:pt x="414" y="4580"/>
                    <a:pt x="412" y="4574"/>
                  </a:cubicBezTo>
                  <a:cubicBezTo>
                    <a:pt x="410" y="4565"/>
                    <a:pt x="405" y="4549"/>
                    <a:pt x="407" y="4541"/>
                  </a:cubicBezTo>
                  <a:cubicBezTo>
                    <a:pt x="409" y="4534"/>
                    <a:pt x="414" y="4534"/>
                    <a:pt x="406" y="4520"/>
                  </a:cubicBezTo>
                  <a:cubicBezTo>
                    <a:pt x="401" y="4510"/>
                    <a:pt x="393" y="4510"/>
                    <a:pt x="389" y="4503"/>
                  </a:cubicBezTo>
                  <a:cubicBezTo>
                    <a:pt x="382" y="4490"/>
                    <a:pt x="385" y="4467"/>
                    <a:pt x="384" y="4454"/>
                  </a:cubicBezTo>
                  <a:cubicBezTo>
                    <a:pt x="383" y="4440"/>
                    <a:pt x="382" y="4424"/>
                    <a:pt x="377" y="4409"/>
                  </a:cubicBezTo>
                  <a:cubicBezTo>
                    <a:pt x="373" y="4393"/>
                    <a:pt x="368" y="4378"/>
                    <a:pt x="361" y="4365"/>
                  </a:cubicBezTo>
                  <a:cubicBezTo>
                    <a:pt x="358" y="4359"/>
                    <a:pt x="346" y="4348"/>
                    <a:pt x="344" y="4341"/>
                  </a:cubicBezTo>
                  <a:lnTo>
                    <a:pt x="344" y="4341"/>
                  </a:lnTo>
                  <a:cubicBezTo>
                    <a:pt x="345" y="4342"/>
                    <a:pt x="352" y="4345"/>
                    <a:pt x="356" y="4345"/>
                  </a:cubicBezTo>
                  <a:cubicBezTo>
                    <a:pt x="357" y="4345"/>
                    <a:pt x="358" y="4345"/>
                    <a:pt x="358" y="4344"/>
                  </a:cubicBezTo>
                  <a:cubicBezTo>
                    <a:pt x="361" y="4340"/>
                    <a:pt x="352" y="4313"/>
                    <a:pt x="350" y="4307"/>
                  </a:cubicBezTo>
                  <a:cubicBezTo>
                    <a:pt x="346" y="4296"/>
                    <a:pt x="341" y="4303"/>
                    <a:pt x="337" y="4290"/>
                  </a:cubicBezTo>
                  <a:cubicBezTo>
                    <a:pt x="334" y="4280"/>
                    <a:pt x="333" y="4268"/>
                    <a:pt x="332" y="4258"/>
                  </a:cubicBezTo>
                  <a:cubicBezTo>
                    <a:pt x="329" y="4228"/>
                    <a:pt x="340" y="4226"/>
                    <a:pt x="325" y="4197"/>
                  </a:cubicBezTo>
                  <a:cubicBezTo>
                    <a:pt x="315" y="4185"/>
                    <a:pt x="313" y="4172"/>
                    <a:pt x="309" y="4155"/>
                  </a:cubicBezTo>
                  <a:cubicBezTo>
                    <a:pt x="307" y="4148"/>
                    <a:pt x="296" y="4147"/>
                    <a:pt x="292" y="4131"/>
                  </a:cubicBezTo>
                  <a:cubicBezTo>
                    <a:pt x="292" y="4131"/>
                    <a:pt x="293" y="4131"/>
                    <a:pt x="294" y="4131"/>
                  </a:cubicBezTo>
                  <a:cubicBezTo>
                    <a:pt x="296" y="4131"/>
                    <a:pt x="299" y="4132"/>
                    <a:pt x="301" y="4132"/>
                  </a:cubicBezTo>
                  <a:cubicBezTo>
                    <a:pt x="305" y="4132"/>
                    <a:pt x="308" y="4130"/>
                    <a:pt x="304" y="4121"/>
                  </a:cubicBezTo>
                  <a:cubicBezTo>
                    <a:pt x="299" y="4110"/>
                    <a:pt x="290" y="4104"/>
                    <a:pt x="284" y="4096"/>
                  </a:cubicBezTo>
                  <a:lnTo>
                    <a:pt x="284" y="4096"/>
                  </a:lnTo>
                  <a:cubicBezTo>
                    <a:pt x="286" y="4100"/>
                    <a:pt x="288" y="4101"/>
                    <a:pt x="289" y="4101"/>
                  </a:cubicBezTo>
                  <a:cubicBezTo>
                    <a:pt x="294" y="4101"/>
                    <a:pt x="283" y="4066"/>
                    <a:pt x="282" y="4058"/>
                  </a:cubicBezTo>
                  <a:cubicBezTo>
                    <a:pt x="281" y="4041"/>
                    <a:pt x="293" y="4055"/>
                    <a:pt x="289" y="4036"/>
                  </a:cubicBezTo>
                  <a:cubicBezTo>
                    <a:pt x="288" y="4028"/>
                    <a:pt x="282" y="4025"/>
                    <a:pt x="276" y="4025"/>
                  </a:cubicBezTo>
                  <a:cubicBezTo>
                    <a:pt x="268" y="4025"/>
                    <a:pt x="259" y="4032"/>
                    <a:pt x="262" y="4046"/>
                  </a:cubicBezTo>
                  <a:lnTo>
                    <a:pt x="258" y="4030"/>
                  </a:lnTo>
                  <a:cubicBezTo>
                    <a:pt x="257" y="4019"/>
                    <a:pt x="250" y="4007"/>
                    <a:pt x="246" y="4007"/>
                  </a:cubicBezTo>
                  <a:close/>
                  <a:moveTo>
                    <a:pt x="1840" y="5048"/>
                  </a:moveTo>
                  <a:cubicBezTo>
                    <a:pt x="1840" y="5048"/>
                    <a:pt x="1840" y="5048"/>
                    <a:pt x="1840" y="5048"/>
                  </a:cubicBezTo>
                  <a:lnTo>
                    <a:pt x="1840" y="5048"/>
                  </a:lnTo>
                  <a:cubicBezTo>
                    <a:pt x="1840" y="5048"/>
                    <a:pt x="1840" y="5048"/>
                    <a:pt x="1841" y="5048"/>
                  </a:cubicBezTo>
                  <a:cubicBezTo>
                    <a:pt x="1840" y="5048"/>
                    <a:pt x="1840" y="5048"/>
                    <a:pt x="1840" y="5048"/>
                  </a:cubicBezTo>
                  <a:close/>
                  <a:moveTo>
                    <a:pt x="1814" y="5066"/>
                  </a:moveTo>
                  <a:cubicBezTo>
                    <a:pt x="1818" y="5067"/>
                    <a:pt x="1825" y="5068"/>
                    <a:pt x="1823" y="5080"/>
                  </a:cubicBezTo>
                  <a:cubicBezTo>
                    <a:pt x="1823" y="5080"/>
                    <a:pt x="1823" y="5080"/>
                    <a:pt x="1823" y="5080"/>
                  </a:cubicBezTo>
                  <a:lnTo>
                    <a:pt x="1823" y="5080"/>
                  </a:lnTo>
                  <a:cubicBezTo>
                    <a:pt x="1823" y="5081"/>
                    <a:pt x="1823" y="5082"/>
                    <a:pt x="1823" y="5082"/>
                  </a:cubicBezTo>
                  <a:lnTo>
                    <a:pt x="1823" y="5082"/>
                  </a:lnTo>
                  <a:cubicBezTo>
                    <a:pt x="1825" y="5088"/>
                    <a:pt x="1823" y="5093"/>
                    <a:pt x="1821" y="5093"/>
                  </a:cubicBezTo>
                  <a:cubicBezTo>
                    <a:pt x="1820" y="5093"/>
                    <a:pt x="1819" y="5092"/>
                    <a:pt x="1818" y="5087"/>
                  </a:cubicBezTo>
                  <a:cubicBezTo>
                    <a:pt x="1817" y="5080"/>
                    <a:pt x="1816" y="5073"/>
                    <a:pt x="1814" y="5066"/>
                  </a:cubicBezTo>
                  <a:close/>
                  <a:moveTo>
                    <a:pt x="1788" y="5097"/>
                  </a:moveTo>
                  <a:lnTo>
                    <a:pt x="1788" y="5097"/>
                  </a:lnTo>
                  <a:cubicBezTo>
                    <a:pt x="1788" y="5097"/>
                    <a:pt x="1788" y="5097"/>
                    <a:pt x="1788" y="5097"/>
                  </a:cubicBezTo>
                  <a:cubicBezTo>
                    <a:pt x="1788" y="5097"/>
                    <a:pt x="1788" y="5097"/>
                    <a:pt x="1788" y="5097"/>
                  </a:cubicBezTo>
                  <a:close/>
                  <a:moveTo>
                    <a:pt x="589" y="5271"/>
                  </a:moveTo>
                  <a:lnTo>
                    <a:pt x="589" y="5271"/>
                  </a:lnTo>
                  <a:cubicBezTo>
                    <a:pt x="589" y="5271"/>
                    <a:pt x="589" y="5271"/>
                    <a:pt x="589" y="5271"/>
                  </a:cubicBezTo>
                  <a:cubicBezTo>
                    <a:pt x="589" y="5271"/>
                    <a:pt x="589" y="5271"/>
                    <a:pt x="589" y="5271"/>
                  </a:cubicBezTo>
                  <a:close/>
                  <a:moveTo>
                    <a:pt x="1734" y="5507"/>
                  </a:moveTo>
                  <a:cubicBezTo>
                    <a:pt x="1738" y="5508"/>
                    <a:pt x="1738" y="5510"/>
                    <a:pt x="1736" y="5520"/>
                  </a:cubicBezTo>
                  <a:cubicBezTo>
                    <a:pt x="1734" y="5528"/>
                    <a:pt x="1731" y="5542"/>
                    <a:pt x="1725" y="5542"/>
                  </a:cubicBezTo>
                  <a:cubicBezTo>
                    <a:pt x="1725" y="5542"/>
                    <a:pt x="1725" y="5542"/>
                    <a:pt x="1724" y="5541"/>
                  </a:cubicBezTo>
                  <a:lnTo>
                    <a:pt x="1734" y="5507"/>
                  </a:lnTo>
                  <a:close/>
                  <a:moveTo>
                    <a:pt x="1711" y="5772"/>
                  </a:moveTo>
                  <a:cubicBezTo>
                    <a:pt x="1708" y="5772"/>
                    <a:pt x="1706" y="5775"/>
                    <a:pt x="1704" y="5782"/>
                  </a:cubicBezTo>
                  <a:cubicBezTo>
                    <a:pt x="1704" y="5783"/>
                    <a:pt x="1697" y="5801"/>
                    <a:pt x="1699" y="5801"/>
                  </a:cubicBezTo>
                  <a:cubicBezTo>
                    <a:pt x="1699" y="5801"/>
                    <a:pt x="1700" y="5801"/>
                    <a:pt x="1700" y="5801"/>
                  </a:cubicBezTo>
                  <a:cubicBezTo>
                    <a:pt x="1707" y="5796"/>
                    <a:pt x="1710" y="5784"/>
                    <a:pt x="1713" y="5773"/>
                  </a:cubicBezTo>
                  <a:cubicBezTo>
                    <a:pt x="1712" y="5772"/>
                    <a:pt x="1711" y="5772"/>
                    <a:pt x="1711" y="5772"/>
                  </a:cubicBezTo>
                  <a:close/>
                  <a:moveTo>
                    <a:pt x="843" y="5856"/>
                  </a:moveTo>
                  <a:cubicBezTo>
                    <a:pt x="848" y="5867"/>
                    <a:pt x="854" y="5877"/>
                    <a:pt x="847" y="5879"/>
                  </a:cubicBezTo>
                  <a:lnTo>
                    <a:pt x="843" y="5869"/>
                  </a:lnTo>
                  <a:lnTo>
                    <a:pt x="843" y="5856"/>
                  </a:lnTo>
                  <a:close/>
                  <a:moveTo>
                    <a:pt x="867" y="5976"/>
                  </a:moveTo>
                  <a:cubicBezTo>
                    <a:pt x="865" y="5976"/>
                    <a:pt x="864" y="5979"/>
                    <a:pt x="864" y="5987"/>
                  </a:cubicBezTo>
                  <a:cubicBezTo>
                    <a:pt x="869" y="5991"/>
                    <a:pt x="873" y="5996"/>
                    <a:pt x="876" y="5996"/>
                  </a:cubicBezTo>
                  <a:cubicBezTo>
                    <a:pt x="877" y="5996"/>
                    <a:pt x="878" y="5995"/>
                    <a:pt x="879" y="5994"/>
                  </a:cubicBezTo>
                  <a:cubicBezTo>
                    <a:pt x="874" y="5982"/>
                    <a:pt x="870" y="5976"/>
                    <a:pt x="867" y="5976"/>
                  </a:cubicBezTo>
                  <a:close/>
                  <a:moveTo>
                    <a:pt x="901" y="6038"/>
                  </a:moveTo>
                  <a:cubicBezTo>
                    <a:pt x="897" y="6038"/>
                    <a:pt x="895" y="6043"/>
                    <a:pt x="898" y="6050"/>
                  </a:cubicBezTo>
                  <a:cubicBezTo>
                    <a:pt x="901" y="6056"/>
                    <a:pt x="904" y="6059"/>
                    <a:pt x="907" y="6059"/>
                  </a:cubicBezTo>
                  <a:cubicBezTo>
                    <a:pt x="911" y="6059"/>
                    <a:pt x="912" y="6054"/>
                    <a:pt x="908" y="6045"/>
                  </a:cubicBezTo>
                  <a:cubicBezTo>
                    <a:pt x="906" y="6040"/>
                    <a:pt x="903" y="6038"/>
                    <a:pt x="901" y="6038"/>
                  </a:cubicBezTo>
                  <a:close/>
                  <a:moveTo>
                    <a:pt x="371" y="6"/>
                  </a:moveTo>
                  <a:cubicBezTo>
                    <a:pt x="360" y="6"/>
                    <a:pt x="356" y="9"/>
                    <a:pt x="356" y="14"/>
                  </a:cubicBezTo>
                  <a:cubicBezTo>
                    <a:pt x="344" y="20"/>
                    <a:pt x="358" y="28"/>
                    <a:pt x="370" y="35"/>
                  </a:cubicBezTo>
                  <a:cubicBezTo>
                    <a:pt x="377" y="37"/>
                    <a:pt x="384" y="40"/>
                    <a:pt x="389" y="40"/>
                  </a:cubicBezTo>
                  <a:cubicBezTo>
                    <a:pt x="394" y="40"/>
                    <a:pt x="398" y="38"/>
                    <a:pt x="399" y="31"/>
                  </a:cubicBezTo>
                  <a:lnTo>
                    <a:pt x="399" y="31"/>
                  </a:lnTo>
                  <a:cubicBezTo>
                    <a:pt x="400" y="38"/>
                    <a:pt x="444" y="64"/>
                    <a:pt x="445" y="77"/>
                  </a:cubicBezTo>
                  <a:cubicBezTo>
                    <a:pt x="447" y="87"/>
                    <a:pt x="452" y="84"/>
                    <a:pt x="460" y="90"/>
                  </a:cubicBezTo>
                  <a:cubicBezTo>
                    <a:pt x="470" y="95"/>
                    <a:pt x="477" y="104"/>
                    <a:pt x="485" y="111"/>
                  </a:cubicBezTo>
                  <a:cubicBezTo>
                    <a:pt x="526" y="145"/>
                    <a:pt x="560" y="193"/>
                    <a:pt x="591" y="237"/>
                  </a:cubicBezTo>
                  <a:cubicBezTo>
                    <a:pt x="609" y="263"/>
                    <a:pt x="640" y="321"/>
                    <a:pt x="661" y="321"/>
                  </a:cubicBezTo>
                  <a:cubicBezTo>
                    <a:pt x="663" y="321"/>
                    <a:pt x="665" y="320"/>
                    <a:pt x="667" y="319"/>
                  </a:cubicBezTo>
                  <a:cubicBezTo>
                    <a:pt x="668" y="319"/>
                    <a:pt x="673" y="317"/>
                    <a:pt x="678" y="317"/>
                  </a:cubicBezTo>
                  <a:cubicBezTo>
                    <a:pt x="682" y="317"/>
                    <a:pt x="686" y="318"/>
                    <a:pt x="685" y="322"/>
                  </a:cubicBezTo>
                  <a:cubicBezTo>
                    <a:pt x="685" y="328"/>
                    <a:pt x="683" y="337"/>
                    <a:pt x="678" y="339"/>
                  </a:cubicBezTo>
                  <a:cubicBezTo>
                    <a:pt x="677" y="341"/>
                    <a:pt x="658" y="366"/>
                    <a:pt x="660" y="366"/>
                  </a:cubicBezTo>
                  <a:cubicBezTo>
                    <a:pt x="661" y="367"/>
                    <a:pt x="662" y="367"/>
                    <a:pt x="663" y="367"/>
                  </a:cubicBezTo>
                  <a:cubicBezTo>
                    <a:pt x="663" y="367"/>
                    <a:pt x="663" y="367"/>
                    <a:pt x="664" y="367"/>
                  </a:cubicBezTo>
                  <a:cubicBezTo>
                    <a:pt x="665" y="367"/>
                    <a:pt x="667" y="368"/>
                    <a:pt x="670" y="371"/>
                  </a:cubicBezTo>
                  <a:cubicBezTo>
                    <a:pt x="677" y="377"/>
                    <a:pt x="682" y="384"/>
                    <a:pt x="688" y="391"/>
                  </a:cubicBezTo>
                  <a:cubicBezTo>
                    <a:pt x="696" y="401"/>
                    <a:pt x="709" y="419"/>
                    <a:pt x="702" y="424"/>
                  </a:cubicBezTo>
                  <a:cubicBezTo>
                    <a:pt x="704" y="423"/>
                    <a:pt x="705" y="422"/>
                    <a:pt x="707" y="422"/>
                  </a:cubicBezTo>
                  <a:cubicBezTo>
                    <a:pt x="716" y="422"/>
                    <a:pt x="724" y="442"/>
                    <a:pt x="734" y="442"/>
                  </a:cubicBezTo>
                  <a:cubicBezTo>
                    <a:pt x="735" y="442"/>
                    <a:pt x="736" y="442"/>
                    <a:pt x="736" y="441"/>
                  </a:cubicBezTo>
                  <a:cubicBezTo>
                    <a:pt x="737" y="441"/>
                    <a:pt x="739" y="441"/>
                    <a:pt x="740" y="441"/>
                  </a:cubicBezTo>
                  <a:cubicBezTo>
                    <a:pt x="749" y="441"/>
                    <a:pt x="761" y="444"/>
                    <a:pt x="762" y="462"/>
                  </a:cubicBezTo>
                  <a:cubicBezTo>
                    <a:pt x="762" y="471"/>
                    <a:pt x="754" y="470"/>
                    <a:pt x="758" y="483"/>
                  </a:cubicBezTo>
                  <a:cubicBezTo>
                    <a:pt x="761" y="491"/>
                    <a:pt x="768" y="501"/>
                    <a:pt x="774" y="501"/>
                  </a:cubicBezTo>
                  <a:cubicBezTo>
                    <a:pt x="781" y="501"/>
                    <a:pt x="781" y="504"/>
                    <a:pt x="788" y="517"/>
                  </a:cubicBezTo>
                  <a:cubicBezTo>
                    <a:pt x="793" y="523"/>
                    <a:pt x="788" y="521"/>
                    <a:pt x="787" y="524"/>
                  </a:cubicBezTo>
                  <a:cubicBezTo>
                    <a:pt x="783" y="539"/>
                    <a:pt x="822" y="558"/>
                    <a:pt x="824" y="581"/>
                  </a:cubicBezTo>
                  <a:cubicBezTo>
                    <a:pt x="833" y="593"/>
                    <a:pt x="857" y="602"/>
                    <a:pt x="857" y="607"/>
                  </a:cubicBezTo>
                  <a:cubicBezTo>
                    <a:pt x="857" y="610"/>
                    <a:pt x="851" y="620"/>
                    <a:pt x="855" y="624"/>
                  </a:cubicBezTo>
                  <a:cubicBezTo>
                    <a:pt x="857" y="626"/>
                    <a:pt x="859" y="627"/>
                    <a:pt x="861" y="627"/>
                  </a:cubicBezTo>
                  <a:cubicBezTo>
                    <a:pt x="863" y="627"/>
                    <a:pt x="865" y="626"/>
                    <a:pt x="867" y="626"/>
                  </a:cubicBezTo>
                  <a:cubicBezTo>
                    <a:pt x="869" y="626"/>
                    <a:pt x="871" y="627"/>
                    <a:pt x="873" y="628"/>
                  </a:cubicBezTo>
                  <a:cubicBezTo>
                    <a:pt x="873" y="629"/>
                    <a:pt x="866" y="651"/>
                    <a:pt x="866" y="651"/>
                  </a:cubicBezTo>
                  <a:cubicBezTo>
                    <a:pt x="879" y="655"/>
                    <a:pt x="892" y="663"/>
                    <a:pt x="900" y="686"/>
                  </a:cubicBezTo>
                  <a:cubicBezTo>
                    <a:pt x="904" y="696"/>
                    <a:pt x="909" y="709"/>
                    <a:pt x="916" y="718"/>
                  </a:cubicBezTo>
                  <a:cubicBezTo>
                    <a:pt x="918" y="721"/>
                    <a:pt x="923" y="726"/>
                    <a:pt x="925" y="726"/>
                  </a:cubicBezTo>
                  <a:cubicBezTo>
                    <a:pt x="926" y="726"/>
                    <a:pt x="925" y="724"/>
                    <a:pt x="923" y="721"/>
                  </a:cubicBezTo>
                  <a:lnTo>
                    <a:pt x="923" y="721"/>
                  </a:lnTo>
                  <a:lnTo>
                    <a:pt x="939" y="744"/>
                  </a:lnTo>
                  <a:cubicBezTo>
                    <a:pt x="943" y="751"/>
                    <a:pt x="944" y="753"/>
                    <a:pt x="945" y="753"/>
                  </a:cubicBezTo>
                  <a:cubicBezTo>
                    <a:pt x="945" y="753"/>
                    <a:pt x="945" y="752"/>
                    <a:pt x="946" y="752"/>
                  </a:cubicBezTo>
                  <a:cubicBezTo>
                    <a:pt x="947" y="752"/>
                    <a:pt x="948" y="752"/>
                    <a:pt x="950" y="753"/>
                  </a:cubicBezTo>
                  <a:cubicBezTo>
                    <a:pt x="957" y="758"/>
                    <a:pt x="968" y="787"/>
                    <a:pt x="972" y="795"/>
                  </a:cubicBezTo>
                  <a:cubicBezTo>
                    <a:pt x="978" y="805"/>
                    <a:pt x="988" y="826"/>
                    <a:pt x="996" y="833"/>
                  </a:cubicBezTo>
                  <a:cubicBezTo>
                    <a:pt x="1003" y="838"/>
                    <a:pt x="1010" y="827"/>
                    <a:pt x="1012" y="852"/>
                  </a:cubicBezTo>
                  <a:cubicBezTo>
                    <a:pt x="1010" y="860"/>
                    <a:pt x="1015" y="878"/>
                    <a:pt x="1020" y="878"/>
                  </a:cubicBezTo>
                  <a:cubicBezTo>
                    <a:pt x="1021" y="878"/>
                    <a:pt x="1022" y="876"/>
                    <a:pt x="1023" y="872"/>
                  </a:cubicBezTo>
                  <a:cubicBezTo>
                    <a:pt x="1025" y="871"/>
                    <a:pt x="1026" y="871"/>
                    <a:pt x="1028" y="871"/>
                  </a:cubicBezTo>
                  <a:cubicBezTo>
                    <a:pt x="1036" y="871"/>
                    <a:pt x="1044" y="882"/>
                    <a:pt x="1045" y="897"/>
                  </a:cubicBezTo>
                  <a:cubicBezTo>
                    <a:pt x="1047" y="910"/>
                    <a:pt x="1039" y="913"/>
                    <a:pt x="1055" y="930"/>
                  </a:cubicBezTo>
                  <a:cubicBezTo>
                    <a:pt x="1057" y="933"/>
                    <a:pt x="1084" y="953"/>
                    <a:pt x="1082" y="956"/>
                  </a:cubicBezTo>
                  <a:cubicBezTo>
                    <a:pt x="1082" y="956"/>
                    <a:pt x="1082" y="956"/>
                    <a:pt x="1082" y="956"/>
                  </a:cubicBezTo>
                  <a:cubicBezTo>
                    <a:pt x="1080" y="956"/>
                    <a:pt x="1071" y="949"/>
                    <a:pt x="1067" y="949"/>
                  </a:cubicBezTo>
                  <a:cubicBezTo>
                    <a:pt x="1066" y="949"/>
                    <a:pt x="1065" y="950"/>
                    <a:pt x="1066" y="952"/>
                  </a:cubicBezTo>
                  <a:cubicBezTo>
                    <a:pt x="1068" y="961"/>
                    <a:pt x="1087" y="978"/>
                    <a:pt x="1091" y="982"/>
                  </a:cubicBezTo>
                  <a:cubicBezTo>
                    <a:pt x="1098" y="994"/>
                    <a:pt x="1107" y="1007"/>
                    <a:pt x="1109" y="1019"/>
                  </a:cubicBezTo>
                  <a:cubicBezTo>
                    <a:pt x="1112" y="1032"/>
                    <a:pt x="1113" y="1040"/>
                    <a:pt x="1120" y="1052"/>
                  </a:cubicBezTo>
                  <a:cubicBezTo>
                    <a:pt x="1127" y="1066"/>
                    <a:pt x="1136" y="1080"/>
                    <a:pt x="1146" y="1092"/>
                  </a:cubicBezTo>
                  <a:cubicBezTo>
                    <a:pt x="1156" y="1104"/>
                    <a:pt x="1166" y="1107"/>
                    <a:pt x="1165" y="1118"/>
                  </a:cubicBezTo>
                  <a:cubicBezTo>
                    <a:pt x="1163" y="1130"/>
                    <a:pt x="1172" y="1149"/>
                    <a:pt x="1181" y="1163"/>
                  </a:cubicBezTo>
                  <a:cubicBezTo>
                    <a:pt x="1184" y="1167"/>
                    <a:pt x="1187" y="1169"/>
                    <a:pt x="1189" y="1169"/>
                  </a:cubicBezTo>
                  <a:cubicBezTo>
                    <a:pt x="1192" y="1169"/>
                    <a:pt x="1195" y="1166"/>
                    <a:pt x="1197" y="1165"/>
                  </a:cubicBezTo>
                  <a:lnTo>
                    <a:pt x="1197" y="1165"/>
                  </a:lnTo>
                  <a:cubicBezTo>
                    <a:pt x="1182" y="1172"/>
                    <a:pt x="1208" y="1215"/>
                    <a:pt x="1221" y="1225"/>
                  </a:cubicBezTo>
                  <a:cubicBezTo>
                    <a:pt x="1228" y="1230"/>
                    <a:pt x="1235" y="1244"/>
                    <a:pt x="1232" y="1252"/>
                  </a:cubicBezTo>
                  <a:cubicBezTo>
                    <a:pt x="1232" y="1253"/>
                    <a:pt x="1231" y="1253"/>
                    <a:pt x="1231" y="1253"/>
                  </a:cubicBezTo>
                  <a:cubicBezTo>
                    <a:pt x="1229" y="1253"/>
                    <a:pt x="1226" y="1250"/>
                    <a:pt x="1224" y="1250"/>
                  </a:cubicBezTo>
                  <a:cubicBezTo>
                    <a:pt x="1223" y="1250"/>
                    <a:pt x="1222" y="1251"/>
                    <a:pt x="1222" y="1253"/>
                  </a:cubicBezTo>
                  <a:cubicBezTo>
                    <a:pt x="1222" y="1261"/>
                    <a:pt x="1231" y="1267"/>
                    <a:pt x="1235" y="1271"/>
                  </a:cubicBezTo>
                  <a:cubicBezTo>
                    <a:pt x="1243" y="1281"/>
                    <a:pt x="1250" y="1297"/>
                    <a:pt x="1250" y="1309"/>
                  </a:cubicBezTo>
                  <a:cubicBezTo>
                    <a:pt x="1242" y="1313"/>
                    <a:pt x="1263" y="1327"/>
                    <a:pt x="1268" y="1333"/>
                  </a:cubicBezTo>
                  <a:cubicBezTo>
                    <a:pt x="1278" y="1350"/>
                    <a:pt x="1284" y="1372"/>
                    <a:pt x="1296" y="1384"/>
                  </a:cubicBezTo>
                  <a:cubicBezTo>
                    <a:pt x="1307" y="1396"/>
                    <a:pt x="1315" y="1416"/>
                    <a:pt x="1321" y="1432"/>
                  </a:cubicBezTo>
                  <a:cubicBezTo>
                    <a:pt x="1327" y="1449"/>
                    <a:pt x="1337" y="1480"/>
                    <a:pt x="1350" y="1493"/>
                  </a:cubicBezTo>
                  <a:cubicBezTo>
                    <a:pt x="1355" y="1497"/>
                    <a:pt x="1352" y="1509"/>
                    <a:pt x="1353" y="1516"/>
                  </a:cubicBezTo>
                  <a:cubicBezTo>
                    <a:pt x="1354" y="1527"/>
                    <a:pt x="1361" y="1529"/>
                    <a:pt x="1366" y="1541"/>
                  </a:cubicBezTo>
                  <a:cubicBezTo>
                    <a:pt x="1372" y="1555"/>
                    <a:pt x="1376" y="1569"/>
                    <a:pt x="1383" y="1582"/>
                  </a:cubicBezTo>
                  <a:cubicBezTo>
                    <a:pt x="1390" y="1596"/>
                    <a:pt x="1394" y="1589"/>
                    <a:pt x="1396" y="1607"/>
                  </a:cubicBezTo>
                  <a:cubicBezTo>
                    <a:pt x="1398" y="1623"/>
                    <a:pt x="1404" y="1658"/>
                    <a:pt x="1418" y="1658"/>
                  </a:cubicBezTo>
                  <a:cubicBezTo>
                    <a:pt x="1419" y="1658"/>
                    <a:pt x="1420" y="1657"/>
                    <a:pt x="1421" y="1657"/>
                  </a:cubicBezTo>
                  <a:lnTo>
                    <a:pt x="1421" y="1657"/>
                  </a:lnTo>
                  <a:cubicBezTo>
                    <a:pt x="1404" y="1663"/>
                    <a:pt x="1445" y="1748"/>
                    <a:pt x="1458" y="1763"/>
                  </a:cubicBezTo>
                  <a:cubicBezTo>
                    <a:pt x="1470" y="1776"/>
                    <a:pt x="1451" y="1804"/>
                    <a:pt x="1474" y="1817"/>
                  </a:cubicBezTo>
                  <a:cubicBezTo>
                    <a:pt x="1484" y="1823"/>
                    <a:pt x="1495" y="1823"/>
                    <a:pt x="1493" y="1843"/>
                  </a:cubicBezTo>
                  <a:cubicBezTo>
                    <a:pt x="1496" y="1847"/>
                    <a:pt x="1509" y="1879"/>
                    <a:pt x="1510" y="1879"/>
                  </a:cubicBezTo>
                  <a:cubicBezTo>
                    <a:pt x="1510" y="1879"/>
                    <a:pt x="1510" y="1879"/>
                    <a:pt x="1510" y="1879"/>
                  </a:cubicBezTo>
                  <a:lnTo>
                    <a:pt x="1510" y="1879"/>
                  </a:lnTo>
                  <a:cubicBezTo>
                    <a:pt x="1510" y="1879"/>
                    <a:pt x="1510" y="1879"/>
                    <a:pt x="1510" y="1879"/>
                  </a:cubicBezTo>
                  <a:cubicBezTo>
                    <a:pt x="1509" y="1879"/>
                    <a:pt x="1506" y="1876"/>
                    <a:pt x="1504" y="1876"/>
                  </a:cubicBezTo>
                  <a:cubicBezTo>
                    <a:pt x="1503" y="1876"/>
                    <a:pt x="1502" y="1877"/>
                    <a:pt x="1503" y="1880"/>
                  </a:cubicBezTo>
                  <a:cubicBezTo>
                    <a:pt x="1503" y="1887"/>
                    <a:pt x="1508" y="1898"/>
                    <a:pt x="1510" y="1905"/>
                  </a:cubicBezTo>
                  <a:cubicBezTo>
                    <a:pt x="1517" y="1925"/>
                    <a:pt x="1518" y="1950"/>
                    <a:pt x="1525" y="1968"/>
                  </a:cubicBezTo>
                  <a:cubicBezTo>
                    <a:pt x="1524" y="1954"/>
                    <a:pt x="1530" y="1943"/>
                    <a:pt x="1538" y="1943"/>
                  </a:cubicBezTo>
                  <a:cubicBezTo>
                    <a:pt x="1541" y="1943"/>
                    <a:pt x="1545" y="1945"/>
                    <a:pt x="1548" y="1949"/>
                  </a:cubicBezTo>
                  <a:cubicBezTo>
                    <a:pt x="1552" y="1959"/>
                    <a:pt x="1548" y="1961"/>
                    <a:pt x="1544" y="1961"/>
                  </a:cubicBezTo>
                  <a:cubicBezTo>
                    <a:pt x="1541" y="1961"/>
                    <a:pt x="1537" y="1960"/>
                    <a:pt x="1536" y="1960"/>
                  </a:cubicBezTo>
                  <a:cubicBezTo>
                    <a:pt x="1529" y="1960"/>
                    <a:pt x="1542" y="1984"/>
                    <a:pt x="1544" y="1993"/>
                  </a:cubicBezTo>
                  <a:cubicBezTo>
                    <a:pt x="1545" y="2001"/>
                    <a:pt x="1541" y="2017"/>
                    <a:pt x="1545" y="2021"/>
                  </a:cubicBezTo>
                  <a:cubicBezTo>
                    <a:pt x="1550" y="2025"/>
                    <a:pt x="1556" y="2025"/>
                    <a:pt x="1558" y="2038"/>
                  </a:cubicBezTo>
                  <a:cubicBezTo>
                    <a:pt x="1561" y="2057"/>
                    <a:pt x="1559" y="2071"/>
                    <a:pt x="1566" y="2091"/>
                  </a:cubicBezTo>
                  <a:cubicBezTo>
                    <a:pt x="1566" y="2090"/>
                    <a:pt x="1566" y="2089"/>
                    <a:pt x="1566" y="2089"/>
                  </a:cubicBezTo>
                  <a:cubicBezTo>
                    <a:pt x="1571" y="2089"/>
                    <a:pt x="1594" y="2161"/>
                    <a:pt x="1598" y="2169"/>
                  </a:cubicBezTo>
                  <a:cubicBezTo>
                    <a:pt x="1598" y="2169"/>
                    <a:pt x="1599" y="2170"/>
                    <a:pt x="1599" y="2170"/>
                  </a:cubicBezTo>
                  <a:cubicBezTo>
                    <a:pt x="1601" y="2170"/>
                    <a:pt x="1604" y="2164"/>
                    <a:pt x="1608" y="2164"/>
                  </a:cubicBezTo>
                  <a:cubicBezTo>
                    <a:pt x="1610" y="2164"/>
                    <a:pt x="1611" y="2165"/>
                    <a:pt x="1613" y="2167"/>
                  </a:cubicBezTo>
                  <a:cubicBezTo>
                    <a:pt x="1622" y="2179"/>
                    <a:pt x="1608" y="2188"/>
                    <a:pt x="1606" y="2189"/>
                  </a:cubicBezTo>
                  <a:cubicBezTo>
                    <a:pt x="1606" y="2189"/>
                    <a:pt x="1606" y="2189"/>
                    <a:pt x="1607" y="2189"/>
                  </a:cubicBezTo>
                  <a:cubicBezTo>
                    <a:pt x="1611" y="2189"/>
                    <a:pt x="1618" y="2193"/>
                    <a:pt x="1617" y="2203"/>
                  </a:cubicBezTo>
                  <a:cubicBezTo>
                    <a:pt x="1617" y="2211"/>
                    <a:pt x="1608" y="2209"/>
                    <a:pt x="1609" y="2217"/>
                  </a:cubicBezTo>
                  <a:cubicBezTo>
                    <a:pt x="1610" y="2224"/>
                    <a:pt x="1628" y="2227"/>
                    <a:pt x="1631" y="2242"/>
                  </a:cubicBezTo>
                  <a:cubicBezTo>
                    <a:pt x="1631" y="2246"/>
                    <a:pt x="1624" y="2272"/>
                    <a:pt x="1630" y="2272"/>
                  </a:cubicBezTo>
                  <a:cubicBezTo>
                    <a:pt x="1630" y="2272"/>
                    <a:pt x="1630" y="2272"/>
                    <a:pt x="1630" y="2272"/>
                  </a:cubicBezTo>
                  <a:cubicBezTo>
                    <a:pt x="1633" y="2271"/>
                    <a:pt x="1633" y="2266"/>
                    <a:pt x="1635" y="2266"/>
                  </a:cubicBezTo>
                  <a:cubicBezTo>
                    <a:pt x="1636" y="2266"/>
                    <a:pt x="1638" y="2267"/>
                    <a:pt x="1640" y="2271"/>
                  </a:cubicBezTo>
                  <a:cubicBezTo>
                    <a:pt x="1642" y="2274"/>
                    <a:pt x="1642" y="2279"/>
                    <a:pt x="1642" y="2283"/>
                  </a:cubicBezTo>
                  <a:cubicBezTo>
                    <a:pt x="1642" y="2293"/>
                    <a:pt x="1628" y="2284"/>
                    <a:pt x="1630" y="2298"/>
                  </a:cubicBezTo>
                  <a:cubicBezTo>
                    <a:pt x="1632" y="2307"/>
                    <a:pt x="1635" y="2320"/>
                    <a:pt x="1639" y="2329"/>
                  </a:cubicBezTo>
                  <a:cubicBezTo>
                    <a:pt x="1641" y="2334"/>
                    <a:pt x="1646" y="2336"/>
                    <a:pt x="1646" y="2336"/>
                  </a:cubicBezTo>
                  <a:cubicBezTo>
                    <a:pt x="1650" y="2355"/>
                    <a:pt x="1655" y="2373"/>
                    <a:pt x="1661" y="2389"/>
                  </a:cubicBezTo>
                  <a:cubicBezTo>
                    <a:pt x="1664" y="2400"/>
                    <a:pt x="1667" y="2406"/>
                    <a:pt x="1669" y="2406"/>
                  </a:cubicBezTo>
                  <a:cubicBezTo>
                    <a:pt x="1671" y="2406"/>
                    <a:pt x="1672" y="2401"/>
                    <a:pt x="1671" y="2389"/>
                  </a:cubicBezTo>
                  <a:lnTo>
                    <a:pt x="1671" y="2389"/>
                  </a:lnTo>
                  <a:cubicBezTo>
                    <a:pt x="1676" y="2406"/>
                    <a:pt x="1680" y="2423"/>
                    <a:pt x="1677" y="2437"/>
                  </a:cubicBezTo>
                  <a:cubicBezTo>
                    <a:pt x="1676" y="2447"/>
                    <a:pt x="1672" y="2465"/>
                    <a:pt x="1681" y="2479"/>
                  </a:cubicBezTo>
                  <a:cubicBezTo>
                    <a:pt x="1688" y="2489"/>
                    <a:pt x="1690" y="2489"/>
                    <a:pt x="1696" y="2505"/>
                  </a:cubicBezTo>
                  <a:cubicBezTo>
                    <a:pt x="1697" y="2510"/>
                    <a:pt x="1699" y="2521"/>
                    <a:pt x="1701" y="2527"/>
                  </a:cubicBezTo>
                  <a:cubicBezTo>
                    <a:pt x="1702" y="2527"/>
                    <a:pt x="1703" y="2527"/>
                    <a:pt x="1704" y="2527"/>
                  </a:cubicBezTo>
                  <a:cubicBezTo>
                    <a:pt x="1705" y="2527"/>
                    <a:pt x="1706" y="2527"/>
                    <a:pt x="1707" y="2529"/>
                  </a:cubicBezTo>
                  <a:cubicBezTo>
                    <a:pt x="1714" y="2542"/>
                    <a:pt x="1716" y="2564"/>
                    <a:pt x="1723" y="2579"/>
                  </a:cubicBezTo>
                  <a:cubicBezTo>
                    <a:pt x="1729" y="2595"/>
                    <a:pt x="1738" y="2606"/>
                    <a:pt x="1733" y="2618"/>
                  </a:cubicBezTo>
                  <a:cubicBezTo>
                    <a:pt x="1731" y="2626"/>
                    <a:pt x="1738" y="2660"/>
                    <a:pt x="1743" y="2665"/>
                  </a:cubicBezTo>
                  <a:cubicBezTo>
                    <a:pt x="1744" y="2666"/>
                    <a:pt x="1744" y="2667"/>
                    <a:pt x="1745" y="2667"/>
                  </a:cubicBezTo>
                  <a:cubicBezTo>
                    <a:pt x="1749" y="2667"/>
                    <a:pt x="1748" y="2646"/>
                    <a:pt x="1747" y="2641"/>
                  </a:cubicBezTo>
                  <a:lnTo>
                    <a:pt x="1747" y="2641"/>
                  </a:lnTo>
                  <a:cubicBezTo>
                    <a:pt x="1749" y="2653"/>
                    <a:pt x="1752" y="2665"/>
                    <a:pt x="1751" y="2676"/>
                  </a:cubicBezTo>
                  <a:cubicBezTo>
                    <a:pt x="1751" y="2685"/>
                    <a:pt x="1747" y="2692"/>
                    <a:pt x="1748" y="2703"/>
                  </a:cubicBezTo>
                  <a:cubicBezTo>
                    <a:pt x="1750" y="2722"/>
                    <a:pt x="1759" y="2726"/>
                    <a:pt x="1758" y="2745"/>
                  </a:cubicBezTo>
                  <a:cubicBezTo>
                    <a:pt x="1758" y="2753"/>
                    <a:pt x="1746" y="2775"/>
                    <a:pt x="1758" y="2778"/>
                  </a:cubicBezTo>
                  <a:cubicBezTo>
                    <a:pt x="1765" y="2780"/>
                    <a:pt x="1776" y="2781"/>
                    <a:pt x="1772" y="2802"/>
                  </a:cubicBezTo>
                  <a:cubicBezTo>
                    <a:pt x="1771" y="2814"/>
                    <a:pt x="1766" y="2815"/>
                    <a:pt x="1767" y="2831"/>
                  </a:cubicBezTo>
                  <a:cubicBezTo>
                    <a:pt x="1768" y="2836"/>
                    <a:pt x="1772" y="2875"/>
                    <a:pt x="1777" y="2875"/>
                  </a:cubicBezTo>
                  <a:cubicBezTo>
                    <a:pt x="1777" y="2875"/>
                    <a:pt x="1777" y="2875"/>
                    <a:pt x="1777" y="2875"/>
                  </a:cubicBezTo>
                  <a:cubicBezTo>
                    <a:pt x="1779" y="2875"/>
                    <a:pt x="1784" y="2870"/>
                    <a:pt x="1787" y="2870"/>
                  </a:cubicBezTo>
                  <a:cubicBezTo>
                    <a:pt x="1790" y="2870"/>
                    <a:pt x="1792" y="2873"/>
                    <a:pt x="1793" y="2882"/>
                  </a:cubicBezTo>
                  <a:cubicBezTo>
                    <a:pt x="1795" y="2898"/>
                    <a:pt x="1785" y="2888"/>
                    <a:pt x="1782" y="2894"/>
                  </a:cubicBezTo>
                  <a:cubicBezTo>
                    <a:pt x="1782" y="2894"/>
                    <a:pt x="1795" y="2908"/>
                    <a:pt x="1797" y="2910"/>
                  </a:cubicBezTo>
                  <a:cubicBezTo>
                    <a:pt x="1804" y="2920"/>
                    <a:pt x="1801" y="2924"/>
                    <a:pt x="1798" y="2930"/>
                  </a:cubicBezTo>
                  <a:cubicBezTo>
                    <a:pt x="1793" y="2939"/>
                    <a:pt x="1796" y="2976"/>
                    <a:pt x="1801" y="2989"/>
                  </a:cubicBezTo>
                  <a:cubicBezTo>
                    <a:pt x="1803" y="2994"/>
                    <a:pt x="1806" y="2995"/>
                    <a:pt x="1809" y="2995"/>
                  </a:cubicBezTo>
                  <a:cubicBezTo>
                    <a:pt x="1814" y="2995"/>
                    <a:pt x="1819" y="2991"/>
                    <a:pt x="1822" y="2991"/>
                  </a:cubicBezTo>
                  <a:cubicBezTo>
                    <a:pt x="1823" y="2991"/>
                    <a:pt x="1824" y="2991"/>
                    <a:pt x="1824" y="2993"/>
                  </a:cubicBezTo>
                  <a:cubicBezTo>
                    <a:pt x="1827" y="3003"/>
                    <a:pt x="1821" y="3006"/>
                    <a:pt x="1819" y="3012"/>
                  </a:cubicBezTo>
                  <a:cubicBezTo>
                    <a:pt x="1816" y="3021"/>
                    <a:pt x="1816" y="3033"/>
                    <a:pt x="1817" y="3044"/>
                  </a:cubicBezTo>
                  <a:cubicBezTo>
                    <a:pt x="1818" y="3060"/>
                    <a:pt x="1809" y="3091"/>
                    <a:pt x="1814" y="3102"/>
                  </a:cubicBezTo>
                  <a:cubicBezTo>
                    <a:pt x="1815" y="3108"/>
                    <a:pt x="1827" y="3117"/>
                    <a:pt x="1824" y="3123"/>
                  </a:cubicBezTo>
                  <a:cubicBezTo>
                    <a:pt x="1821" y="3128"/>
                    <a:pt x="1819" y="3128"/>
                    <a:pt x="1820" y="3139"/>
                  </a:cubicBezTo>
                  <a:cubicBezTo>
                    <a:pt x="1821" y="3164"/>
                    <a:pt x="1840" y="3172"/>
                    <a:pt x="1844" y="3195"/>
                  </a:cubicBezTo>
                  <a:cubicBezTo>
                    <a:pt x="1848" y="3220"/>
                    <a:pt x="1831" y="3234"/>
                    <a:pt x="1834" y="3252"/>
                  </a:cubicBezTo>
                  <a:cubicBezTo>
                    <a:pt x="1834" y="3253"/>
                    <a:pt x="1834" y="3254"/>
                    <a:pt x="1835" y="3254"/>
                  </a:cubicBezTo>
                  <a:cubicBezTo>
                    <a:pt x="1837" y="3254"/>
                    <a:pt x="1841" y="3247"/>
                    <a:pt x="1841" y="3245"/>
                  </a:cubicBezTo>
                  <a:lnTo>
                    <a:pt x="1841" y="3245"/>
                  </a:lnTo>
                  <a:cubicBezTo>
                    <a:pt x="1843" y="3260"/>
                    <a:pt x="1834" y="3263"/>
                    <a:pt x="1836" y="3277"/>
                  </a:cubicBezTo>
                  <a:cubicBezTo>
                    <a:pt x="1840" y="3293"/>
                    <a:pt x="1844" y="3304"/>
                    <a:pt x="1847" y="3323"/>
                  </a:cubicBezTo>
                  <a:cubicBezTo>
                    <a:pt x="1847" y="3321"/>
                    <a:pt x="1847" y="3321"/>
                    <a:pt x="1847" y="3321"/>
                  </a:cubicBezTo>
                  <a:lnTo>
                    <a:pt x="1847" y="3321"/>
                  </a:lnTo>
                  <a:cubicBezTo>
                    <a:pt x="1847" y="3321"/>
                    <a:pt x="1849" y="3335"/>
                    <a:pt x="1853" y="3341"/>
                  </a:cubicBezTo>
                  <a:cubicBezTo>
                    <a:pt x="1857" y="3349"/>
                    <a:pt x="1856" y="3355"/>
                    <a:pt x="1856" y="3364"/>
                  </a:cubicBezTo>
                  <a:cubicBezTo>
                    <a:pt x="1855" y="3381"/>
                    <a:pt x="1858" y="3404"/>
                    <a:pt x="1862" y="3421"/>
                  </a:cubicBezTo>
                  <a:cubicBezTo>
                    <a:pt x="1864" y="3428"/>
                    <a:pt x="1877" y="3449"/>
                    <a:pt x="1872" y="3449"/>
                  </a:cubicBezTo>
                  <a:cubicBezTo>
                    <a:pt x="1862" y="3452"/>
                    <a:pt x="1851" y="3453"/>
                    <a:pt x="1863" y="3477"/>
                  </a:cubicBezTo>
                  <a:cubicBezTo>
                    <a:pt x="1867" y="3484"/>
                    <a:pt x="1872" y="3492"/>
                    <a:pt x="1876" y="3500"/>
                  </a:cubicBezTo>
                  <a:lnTo>
                    <a:pt x="1876" y="3500"/>
                  </a:lnTo>
                  <a:cubicBezTo>
                    <a:pt x="1874" y="3498"/>
                    <a:pt x="1872" y="3497"/>
                    <a:pt x="1870" y="3497"/>
                  </a:cubicBezTo>
                  <a:cubicBezTo>
                    <a:pt x="1869" y="3497"/>
                    <a:pt x="1869" y="3497"/>
                    <a:pt x="1869" y="3497"/>
                  </a:cubicBezTo>
                  <a:cubicBezTo>
                    <a:pt x="1869" y="3506"/>
                    <a:pt x="1869" y="3520"/>
                    <a:pt x="1875" y="3520"/>
                  </a:cubicBezTo>
                  <a:cubicBezTo>
                    <a:pt x="1875" y="3520"/>
                    <a:pt x="1875" y="3520"/>
                    <a:pt x="1876" y="3520"/>
                  </a:cubicBezTo>
                  <a:cubicBezTo>
                    <a:pt x="1876" y="3520"/>
                    <a:pt x="1880" y="3512"/>
                    <a:pt x="1880" y="3510"/>
                  </a:cubicBezTo>
                  <a:lnTo>
                    <a:pt x="1880" y="3510"/>
                  </a:lnTo>
                  <a:cubicBezTo>
                    <a:pt x="1882" y="3517"/>
                    <a:pt x="1883" y="3525"/>
                    <a:pt x="1880" y="3534"/>
                  </a:cubicBezTo>
                  <a:cubicBezTo>
                    <a:pt x="1876" y="3547"/>
                    <a:pt x="1869" y="3558"/>
                    <a:pt x="1869" y="3573"/>
                  </a:cubicBezTo>
                  <a:cubicBezTo>
                    <a:pt x="1868" y="3589"/>
                    <a:pt x="1873" y="3591"/>
                    <a:pt x="1874" y="3603"/>
                  </a:cubicBezTo>
                  <a:cubicBezTo>
                    <a:pt x="1875" y="3614"/>
                    <a:pt x="1867" y="3622"/>
                    <a:pt x="1868" y="3635"/>
                  </a:cubicBezTo>
                  <a:cubicBezTo>
                    <a:pt x="1868" y="3638"/>
                    <a:pt x="1873" y="3641"/>
                    <a:pt x="1875" y="3643"/>
                  </a:cubicBezTo>
                  <a:cubicBezTo>
                    <a:pt x="1884" y="3662"/>
                    <a:pt x="1866" y="3678"/>
                    <a:pt x="1867" y="3692"/>
                  </a:cubicBezTo>
                  <a:cubicBezTo>
                    <a:pt x="1867" y="3689"/>
                    <a:pt x="1871" y="3686"/>
                    <a:pt x="1875" y="3686"/>
                  </a:cubicBezTo>
                  <a:cubicBezTo>
                    <a:pt x="1881" y="3686"/>
                    <a:pt x="1888" y="3692"/>
                    <a:pt x="1883" y="3710"/>
                  </a:cubicBezTo>
                  <a:cubicBezTo>
                    <a:pt x="1878" y="3725"/>
                    <a:pt x="1877" y="3720"/>
                    <a:pt x="1879" y="3744"/>
                  </a:cubicBezTo>
                  <a:cubicBezTo>
                    <a:pt x="1877" y="3754"/>
                    <a:pt x="1876" y="3755"/>
                    <a:pt x="1870" y="3755"/>
                  </a:cubicBezTo>
                  <a:cubicBezTo>
                    <a:pt x="1886" y="3755"/>
                    <a:pt x="1876" y="3814"/>
                    <a:pt x="1889" y="3814"/>
                  </a:cubicBezTo>
                  <a:cubicBezTo>
                    <a:pt x="1881" y="3814"/>
                    <a:pt x="1883" y="3855"/>
                    <a:pt x="1883" y="3867"/>
                  </a:cubicBezTo>
                  <a:cubicBezTo>
                    <a:pt x="1884" y="3876"/>
                    <a:pt x="1885" y="3887"/>
                    <a:pt x="1887" y="3896"/>
                  </a:cubicBezTo>
                  <a:cubicBezTo>
                    <a:pt x="1887" y="3896"/>
                    <a:pt x="1896" y="3905"/>
                    <a:pt x="1896" y="3907"/>
                  </a:cubicBezTo>
                  <a:cubicBezTo>
                    <a:pt x="1894" y="3909"/>
                    <a:pt x="1892" y="3909"/>
                    <a:pt x="1890" y="3909"/>
                  </a:cubicBezTo>
                  <a:cubicBezTo>
                    <a:pt x="1885" y="3909"/>
                    <a:pt x="1879" y="3907"/>
                    <a:pt x="1876" y="3907"/>
                  </a:cubicBezTo>
                  <a:lnTo>
                    <a:pt x="1876" y="3907"/>
                  </a:lnTo>
                  <a:cubicBezTo>
                    <a:pt x="1880" y="3916"/>
                    <a:pt x="1883" y="3928"/>
                    <a:pt x="1889" y="3931"/>
                  </a:cubicBezTo>
                  <a:cubicBezTo>
                    <a:pt x="1896" y="3933"/>
                    <a:pt x="1904" y="3935"/>
                    <a:pt x="1904" y="3955"/>
                  </a:cubicBezTo>
                  <a:cubicBezTo>
                    <a:pt x="1902" y="3955"/>
                    <a:pt x="1894" y="3951"/>
                    <a:pt x="1889" y="3951"/>
                  </a:cubicBezTo>
                  <a:cubicBezTo>
                    <a:pt x="1887" y="3951"/>
                    <a:pt x="1886" y="3952"/>
                    <a:pt x="1885" y="3953"/>
                  </a:cubicBezTo>
                  <a:cubicBezTo>
                    <a:pt x="1882" y="3963"/>
                    <a:pt x="1890" y="3975"/>
                    <a:pt x="1893" y="3978"/>
                  </a:cubicBezTo>
                  <a:cubicBezTo>
                    <a:pt x="1893" y="3987"/>
                    <a:pt x="1893" y="3996"/>
                    <a:pt x="1890" y="4004"/>
                  </a:cubicBezTo>
                  <a:cubicBezTo>
                    <a:pt x="1889" y="4010"/>
                    <a:pt x="1883" y="4018"/>
                    <a:pt x="1883" y="4025"/>
                  </a:cubicBezTo>
                  <a:cubicBezTo>
                    <a:pt x="1883" y="4037"/>
                    <a:pt x="1896" y="4038"/>
                    <a:pt x="1896" y="4047"/>
                  </a:cubicBezTo>
                  <a:cubicBezTo>
                    <a:pt x="1895" y="4048"/>
                    <a:pt x="1890" y="4055"/>
                    <a:pt x="1889" y="4059"/>
                  </a:cubicBezTo>
                  <a:cubicBezTo>
                    <a:pt x="1888" y="4064"/>
                    <a:pt x="1888" y="4071"/>
                    <a:pt x="1888" y="4077"/>
                  </a:cubicBezTo>
                  <a:cubicBezTo>
                    <a:pt x="1887" y="4095"/>
                    <a:pt x="1891" y="4107"/>
                    <a:pt x="1891" y="4123"/>
                  </a:cubicBezTo>
                  <a:cubicBezTo>
                    <a:pt x="1892" y="4137"/>
                    <a:pt x="1885" y="4142"/>
                    <a:pt x="1889" y="4154"/>
                  </a:cubicBezTo>
                  <a:cubicBezTo>
                    <a:pt x="1890" y="4162"/>
                    <a:pt x="1893" y="4165"/>
                    <a:pt x="1896" y="4166"/>
                  </a:cubicBezTo>
                  <a:cubicBezTo>
                    <a:pt x="1895" y="4166"/>
                    <a:pt x="1893" y="4166"/>
                    <a:pt x="1891" y="4166"/>
                  </a:cubicBezTo>
                  <a:cubicBezTo>
                    <a:pt x="1885" y="4166"/>
                    <a:pt x="1882" y="4169"/>
                    <a:pt x="1881" y="4189"/>
                  </a:cubicBezTo>
                  <a:cubicBezTo>
                    <a:pt x="1881" y="4189"/>
                    <a:pt x="1882" y="4189"/>
                    <a:pt x="1883" y="4189"/>
                  </a:cubicBezTo>
                  <a:cubicBezTo>
                    <a:pt x="1885" y="4189"/>
                    <a:pt x="1887" y="4189"/>
                    <a:pt x="1887" y="4189"/>
                  </a:cubicBezTo>
                  <a:cubicBezTo>
                    <a:pt x="1886" y="4203"/>
                    <a:pt x="1878" y="4254"/>
                    <a:pt x="1883" y="4263"/>
                  </a:cubicBezTo>
                  <a:cubicBezTo>
                    <a:pt x="1883" y="4263"/>
                    <a:pt x="1883" y="4263"/>
                    <a:pt x="1884" y="4263"/>
                  </a:cubicBezTo>
                  <a:cubicBezTo>
                    <a:pt x="1885" y="4263"/>
                    <a:pt x="1890" y="4260"/>
                    <a:pt x="1893" y="4260"/>
                  </a:cubicBezTo>
                  <a:cubicBezTo>
                    <a:pt x="1895" y="4260"/>
                    <a:pt x="1896" y="4261"/>
                    <a:pt x="1896" y="4265"/>
                  </a:cubicBezTo>
                  <a:cubicBezTo>
                    <a:pt x="1894" y="4275"/>
                    <a:pt x="1886" y="4287"/>
                    <a:pt x="1883" y="4298"/>
                  </a:cubicBezTo>
                  <a:cubicBezTo>
                    <a:pt x="1877" y="4324"/>
                    <a:pt x="1873" y="4357"/>
                    <a:pt x="1873" y="4385"/>
                  </a:cubicBezTo>
                  <a:cubicBezTo>
                    <a:pt x="1873" y="4401"/>
                    <a:pt x="1878" y="4411"/>
                    <a:pt x="1877" y="4426"/>
                  </a:cubicBezTo>
                  <a:cubicBezTo>
                    <a:pt x="1876" y="4452"/>
                    <a:pt x="1881" y="4450"/>
                    <a:pt x="1889" y="4461"/>
                  </a:cubicBezTo>
                  <a:cubicBezTo>
                    <a:pt x="1888" y="4460"/>
                    <a:pt x="1888" y="4460"/>
                    <a:pt x="1888" y="4460"/>
                  </a:cubicBezTo>
                  <a:cubicBezTo>
                    <a:pt x="1884" y="4460"/>
                    <a:pt x="1865" y="4492"/>
                    <a:pt x="1874" y="4499"/>
                  </a:cubicBezTo>
                  <a:cubicBezTo>
                    <a:pt x="1874" y="4499"/>
                    <a:pt x="1874" y="4499"/>
                    <a:pt x="1875" y="4499"/>
                  </a:cubicBezTo>
                  <a:cubicBezTo>
                    <a:pt x="1881" y="4499"/>
                    <a:pt x="1892" y="4468"/>
                    <a:pt x="1899" y="4468"/>
                  </a:cubicBezTo>
                  <a:cubicBezTo>
                    <a:pt x="1899" y="4468"/>
                    <a:pt x="1900" y="4468"/>
                    <a:pt x="1900" y="4468"/>
                  </a:cubicBezTo>
                  <a:cubicBezTo>
                    <a:pt x="1900" y="4468"/>
                    <a:pt x="1887" y="4498"/>
                    <a:pt x="1885" y="4501"/>
                  </a:cubicBezTo>
                  <a:cubicBezTo>
                    <a:pt x="1879" y="4512"/>
                    <a:pt x="1871" y="4528"/>
                    <a:pt x="1862" y="4528"/>
                  </a:cubicBezTo>
                  <a:cubicBezTo>
                    <a:pt x="1862" y="4528"/>
                    <a:pt x="1862" y="4528"/>
                    <a:pt x="1862" y="4528"/>
                  </a:cubicBezTo>
                  <a:lnTo>
                    <a:pt x="1862" y="4528"/>
                  </a:lnTo>
                  <a:cubicBezTo>
                    <a:pt x="1876" y="4530"/>
                    <a:pt x="1868" y="4560"/>
                    <a:pt x="1873" y="4577"/>
                  </a:cubicBezTo>
                  <a:cubicBezTo>
                    <a:pt x="1871" y="4592"/>
                    <a:pt x="1870" y="4595"/>
                    <a:pt x="1866" y="4595"/>
                  </a:cubicBezTo>
                  <a:cubicBezTo>
                    <a:pt x="1865" y="4595"/>
                    <a:pt x="1863" y="4595"/>
                    <a:pt x="1861" y="4594"/>
                  </a:cubicBezTo>
                  <a:cubicBezTo>
                    <a:pt x="1860" y="4594"/>
                    <a:pt x="1860" y="4594"/>
                    <a:pt x="1859" y="4594"/>
                  </a:cubicBezTo>
                  <a:cubicBezTo>
                    <a:pt x="1854" y="4594"/>
                    <a:pt x="1854" y="4609"/>
                    <a:pt x="1850" y="4609"/>
                  </a:cubicBezTo>
                  <a:cubicBezTo>
                    <a:pt x="1850" y="4609"/>
                    <a:pt x="1850" y="4609"/>
                    <a:pt x="1850" y="4609"/>
                  </a:cubicBezTo>
                  <a:lnTo>
                    <a:pt x="1850" y="4609"/>
                  </a:lnTo>
                  <a:lnTo>
                    <a:pt x="1874" y="4612"/>
                  </a:lnTo>
                  <a:cubicBezTo>
                    <a:pt x="1871" y="4632"/>
                    <a:pt x="1851" y="4636"/>
                    <a:pt x="1851" y="4639"/>
                  </a:cubicBezTo>
                  <a:cubicBezTo>
                    <a:pt x="1854" y="4651"/>
                    <a:pt x="1864" y="4673"/>
                    <a:pt x="1855" y="4688"/>
                  </a:cubicBezTo>
                  <a:cubicBezTo>
                    <a:pt x="1848" y="4700"/>
                    <a:pt x="1831" y="4749"/>
                    <a:pt x="1841" y="4761"/>
                  </a:cubicBezTo>
                  <a:cubicBezTo>
                    <a:pt x="1847" y="4766"/>
                    <a:pt x="1836" y="4796"/>
                    <a:pt x="1841" y="4807"/>
                  </a:cubicBezTo>
                  <a:cubicBezTo>
                    <a:pt x="1849" y="4828"/>
                    <a:pt x="1830" y="4827"/>
                    <a:pt x="1827" y="4839"/>
                  </a:cubicBezTo>
                  <a:cubicBezTo>
                    <a:pt x="1824" y="4853"/>
                    <a:pt x="1831" y="4861"/>
                    <a:pt x="1829" y="4875"/>
                  </a:cubicBezTo>
                  <a:cubicBezTo>
                    <a:pt x="1828" y="4884"/>
                    <a:pt x="1826" y="4887"/>
                    <a:pt x="1824" y="4887"/>
                  </a:cubicBezTo>
                  <a:cubicBezTo>
                    <a:pt x="1823" y="4887"/>
                    <a:pt x="1821" y="4885"/>
                    <a:pt x="1819" y="4884"/>
                  </a:cubicBezTo>
                  <a:cubicBezTo>
                    <a:pt x="1818" y="4884"/>
                    <a:pt x="1818" y="4883"/>
                    <a:pt x="1818" y="4883"/>
                  </a:cubicBezTo>
                  <a:cubicBezTo>
                    <a:pt x="1814" y="4883"/>
                    <a:pt x="1816" y="4905"/>
                    <a:pt x="1817" y="4907"/>
                  </a:cubicBezTo>
                  <a:cubicBezTo>
                    <a:pt x="1820" y="4916"/>
                    <a:pt x="1816" y="4919"/>
                    <a:pt x="1814" y="4925"/>
                  </a:cubicBezTo>
                  <a:cubicBezTo>
                    <a:pt x="1809" y="4943"/>
                    <a:pt x="1844" y="4929"/>
                    <a:pt x="1822" y="4950"/>
                  </a:cubicBezTo>
                  <a:cubicBezTo>
                    <a:pt x="1810" y="4961"/>
                    <a:pt x="1806" y="4985"/>
                    <a:pt x="1811" y="5001"/>
                  </a:cubicBezTo>
                  <a:cubicBezTo>
                    <a:pt x="1816" y="5019"/>
                    <a:pt x="1816" y="5032"/>
                    <a:pt x="1800" y="5040"/>
                  </a:cubicBezTo>
                  <a:cubicBezTo>
                    <a:pt x="1790" y="5045"/>
                    <a:pt x="1799" y="5090"/>
                    <a:pt x="1788" y="5097"/>
                  </a:cubicBezTo>
                  <a:lnTo>
                    <a:pt x="1788" y="5097"/>
                  </a:lnTo>
                  <a:cubicBezTo>
                    <a:pt x="1789" y="5097"/>
                    <a:pt x="1789" y="5097"/>
                    <a:pt x="1789" y="5097"/>
                  </a:cubicBezTo>
                  <a:cubicBezTo>
                    <a:pt x="1796" y="5097"/>
                    <a:pt x="1801" y="5138"/>
                    <a:pt x="1795" y="5138"/>
                  </a:cubicBezTo>
                  <a:cubicBezTo>
                    <a:pt x="1794" y="5138"/>
                    <a:pt x="1792" y="5137"/>
                    <a:pt x="1790" y="5134"/>
                  </a:cubicBezTo>
                  <a:cubicBezTo>
                    <a:pt x="1789" y="5133"/>
                    <a:pt x="1788" y="5133"/>
                    <a:pt x="1787" y="5133"/>
                  </a:cubicBezTo>
                  <a:cubicBezTo>
                    <a:pt x="1774" y="5133"/>
                    <a:pt x="1781" y="5159"/>
                    <a:pt x="1779" y="5176"/>
                  </a:cubicBezTo>
                  <a:cubicBezTo>
                    <a:pt x="1778" y="5186"/>
                    <a:pt x="1776" y="5201"/>
                    <a:pt x="1772" y="5210"/>
                  </a:cubicBezTo>
                  <a:cubicBezTo>
                    <a:pt x="1769" y="5215"/>
                    <a:pt x="1766" y="5211"/>
                    <a:pt x="1765" y="5219"/>
                  </a:cubicBezTo>
                  <a:cubicBezTo>
                    <a:pt x="1762" y="5232"/>
                    <a:pt x="1758" y="5270"/>
                    <a:pt x="1765" y="5272"/>
                  </a:cubicBezTo>
                  <a:cubicBezTo>
                    <a:pt x="1762" y="5271"/>
                    <a:pt x="1760" y="5271"/>
                    <a:pt x="1758" y="5271"/>
                  </a:cubicBezTo>
                  <a:cubicBezTo>
                    <a:pt x="1754" y="5271"/>
                    <a:pt x="1751" y="5273"/>
                    <a:pt x="1749" y="5284"/>
                  </a:cubicBezTo>
                  <a:cubicBezTo>
                    <a:pt x="1746" y="5293"/>
                    <a:pt x="1753" y="5313"/>
                    <a:pt x="1746" y="5316"/>
                  </a:cubicBezTo>
                  <a:lnTo>
                    <a:pt x="1746" y="5316"/>
                  </a:lnTo>
                  <a:cubicBezTo>
                    <a:pt x="1746" y="5316"/>
                    <a:pt x="1746" y="5316"/>
                    <a:pt x="1746" y="5316"/>
                  </a:cubicBezTo>
                  <a:cubicBezTo>
                    <a:pt x="1745" y="5316"/>
                    <a:pt x="1745" y="5316"/>
                    <a:pt x="1745" y="5316"/>
                  </a:cubicBezTo>
                  <a:cubicBezTo>
                    <a:pt x="1745" y="5316"/>
                    <a:pt x="1745" y="5316"/>
                    <a:pt x="1746" y="5316"/>
                  </a:cubicBezTo>
                  <a:lnTo>
                    <a:pt x="1746" y="5316"/>
                  </a:lnTo>
                  <a:cubicBezTo>
                    <a:pt x="1746" y="5316"/>
                    <a:pt x="1746" y="5328"/>
                    <a:pt x="1748" y="5328"/>
                  </a:cubicBezTo>
                  <a:cubicBezTo>
                    <a:pt x="1752" y="5330"/>
                    <a:pt x="1747" y="5339"/>
                    <a:pt x="1745" y="5342"/>
                  </a:cubicBezTo>
                  <a:cubicBezTo>
                    <a:pt x="1737" y="5359"/>
                    <a:pt x="1724" y="5382"/>
                    <a:pt x="1739" y="5387"/>
                  </a:cubicBezTo>
                  <a:lnTo>
                    <a:pt x="1739" y="5387"/>
                  </a:lnTo>
                  <a:cubicBezTo>
                    <a:pt x="1738" y="5386"/>
                    <a:pt x="1736" y="5386"/>
                    <a:pt x="1734" y="5386"/>
                  </a:cubicBezTo>
                  <a:cubicBezTo>
                    <a:pt x="1730" y="5386"/>
                    <a:pt x="1725" y="5388"/>
                    <a:pt x="1727" y="5397"/>
                  </a:cubicBezTo>
                  <a:cubicBezTo>
                    <a:pt x="1729" y="5410"/>
                    <a:pt x="1731" y="5408"/>
                    <a:pt x="1726" y="5424"/>
                  </a:cubicBezTo>
                  <a:lnTo>
                    <a:pt x="1726" y="5424"/>
                  </a:lnTo>
                  <a:cubicBezTo>
                    <a:pt x="1728" y="5419"/>
                    <a:pt x="1726" y="5417"/>
                    <a:pt x="1723" y="5417"/>
                  </a:cubicBezTo>
                  <a:cubicBezTo>
                    <a:pt x="1720" y="5417"/>
                    <a:pt x="1715" y="5420"/>
                    <a:pt x="1713" y="5427"/>
                  </a:cubicBezTo>
                  <a:cubicBezTo>
                    <a:pt x="1710" y="5438"/>
                    <a:pt x="1707" y="5450"/>
                    <a:pt x="1706" y="5461"/>
                  </a:cubicBezTo>
                  <a:cubicBezTo>
                    <a:pt x="1704" y="5485"/>
                    <a:pt x="1706" y="5486"/>
                    <a:pt x="1715" y="5490"/>
                  </a:cubicBezTo>
                  <a:cubicBezTo>
                    <a:pt x="1710" y="5510"/>
                    <a:pt x="1709" y="5505"/>
                    <a:pt x="1700" y="5510"/>
                  </a:cubicBezTo>
                  <a:cubicBezTo>
                    <a:pt x="1700" y="5510"/>
                    <a:pt x="1707" y="5524"/>
                    <a:pt x="1710" y="5525"/>
                  </a:cubicBezTo>
                  <a:cubicBezTo>
                    <a:pt x="1707" y="5524"/>
                    <a:pt x="1704" y="5524"/>
                    <a:pt x="1702" y="5524"/>
                  </a:cubicBezTo>
                  <a:cubicBezTo>
                    <a:pt x="1695" y="5524"/>
                    <a:pt x="1689" y="5526"/>
                    <a:pt x="1682" y="5528"/>
                  </a:cubicBezTo>
                  <a:cubicBezTo>
                    <a:pt x="1683" y="5541"/>
                    <a:pt x="1686" y="5551"/>
                    <a:pt x="1690" y="5562"/>
                  </a:cubicBezTo>
                  <a:cubicBezTo>
                    <a:pt x="1695" y="5579"/>
                    <a:pt x="1685" y="5600"/>
                    <a:pt x="1677" y="5619"/>
                  </a:cubicBezTo>
                  <a:cubicBezTo>
                    <a:pt x="1673" y="5629"/>
                    <a:pt x="1658" y="5665"/>
                    <a:pt x="1666" y="5671"/>
                  </a:cubicBezTo>
                  <a:cubicBezTo>
                    <a:pt x="1673" y="5674"/>
                    <a:pt x="1681" y="5676"/>
                    <a:pt x="1689" y="5678"/>
                  </a:cubicBezTo>
                  <a:cubicBezTo>
                    <a:pt x="1687" y="5685"/>
                    <a:pt x="1683" y="5687"/>
                    <a:pt x="1679" y="5687"/>
                  </a:cubicBezTo>
                  <a:cubicBezTo>
                    <a:pt x="1675" y="5687"/>
                    <a:pt x="1670" y="5684"/>
                    <a:pt x="1667" y="5684"/>
                  </a:cubicBezTo>
                  <a:lnTo>
                    <a:pt x="1667" y="5684"/>
                  </a:lnTo>
                  <a:cubicBezTo>
                    <a:pt x="1673" y="5685"/>
                    <a:pt x="1659" y="5703"/>
                    <a:pt x="1653" y="5703"/>
                  </a:cubicBezTo>
                  <a:cubicBezTo>
                    <a:pt x="1653" y="5703"/>
                    <a:pt x="1653" y="5703"/>
                    <a:pt x="1653" y="5703"/>
                  </a:cubicBezTo>
                  <a:cubicBezTo>
                    <a:pt x="1651" y="5703"/>
                    <a:pt x="1649" y="5702"/>
                    <a:pt x="1647" y="5702"/>
                  </a:cubicBezTo>
                  <a:cubicBezTo>
                    <a:pt x="1644" y="5702"/>
                    <a:pt x="1640" y="5704"/>
                    <a:pt x="1639" y="5711"/>
                  </a:cubicBezTo>
                  <a:lnTo>
                    <a:pt x="1662" y="5719"/>
                  </a:lnTo>
                  <a:cubicBezTo>
                    <a:pt x="1662" y="5719"/>
                    <a:pt x="1662" y="5719"/>
                    <a:pt x="1661" y="5719"/>
                  </a:cubicBezTo>
                  <a:cubicBezTo>
                    <a:pt x="1649" y="5719"/>
                    <a:pt x="1628" y="5776"/>
                    <a:pt x="1623" y="5792"/>
                  </a:cubicBezTo>
                  <a:cubicBezTo>
                    <a:pt x="1626" y="5785"/>
                    <a:pt x="1629" y="5784"/>
                    <a:pt x="1632" y="5784"/>
                  </a:cubicBezTo>
                  <a:cubicBezTo>
                    <a:pt x="1634" y="5784"/>
                    <a:pt x="1636" y="5784"/>
                    <a:pt x="1638" y="5785"/>
                  </a:cubicBezTo>
                  <a:cubicBezTo>
                    <a:pt x="1629" y="5807"/>
                    <a:pt x="1605" y="5810"/>
                    <a:pt x="1608" y="5837"/>
                  </a:cubicBezTo>
                  <a:cubicBezTo>
                    <a:pt x="1609" y="5839"/>
                    <a:pt x="1614" y="5863"/>
                    <a:pt x="1606" y="5864"/>
                  </a:cubicBezTo>
                  <a:cubicBezTo>
                    <a:pt x="1606" y="5864"/>
                    <a:pt x="1606" y="5864"/>
                    <a:pt x="1606" y="5864"/>
                  </a:cubicBezTo>
                  <a:cubicBezTo>
                    <a:pt x="1603" y="5864"/>
                    <a:pt x="1599" y="5853"/>
                    <a:pt x="1596" y="5853"/>
                  </a:cubicBezTo>
                  <a:cubicBezTo>
                    <a:pt x="1594" y="5853"/>
                    <a:pt x="1593" y="5855"/>
                    <a:pt x="1592" y="5859"/>
                  </a:cubicBezTo>
                  <a:cubicBezTo>
                    <a:pt x="1587" y="5878"/>
                    <a:pt x="1592" y="5885"/>
                    <a:pt x="1582" y="5906"/>
                  </a:cubicBezTo>
                  <a:cubicBezTo>
                    <a:pt x="1575" y="5922"/>
                    <a:pt x="1566" y="5934"/>
                    <a:pt x="1561" y="5951"/>
                  </a:cubicBezTo>
                  <a:cubicBezTo>
                    <a:pt x="1557" y="5964"/>
                    <a:pt x="1558" y="5977"/>
                    <a:pt x="1563" y="5977"/>
                  </a:cubicBezTo>
                  <a:cubicBezTo>
                    <a:pt x="1565" y="5977"/>
                    <a:pt x="1567" y="5975"/>
                    <a:pt x="1569" y="5968"/>
                  </a:cubicBezTo>
                  <a:lnTo>
                    <a:pt x="1569" y="5968"/>
                  </a:lnTo>
                  <a:cubicBezTo>
                    <a:pt x="1566" y="5979"/>
                    <a:pt x="1562" y="5990"/>
                    <a:pt x="1558" y="6000"/>
                  </a:cubicBezTo>
                  <a:cubicBezTo>
                    <a:pt x="1553" y="6009"/>
                    <a:pt x="1547" y="6013"/>
                    <a:pt x="1542" y="6021"/>
                  </a:cubicBezTo>
                  <a:cubicBezTo>
                    <a:pt x="1538" y="6025"/>
                    <a:pt x="1538" y="6033"/>
                    <a:pt x="1538" y="6038"/>
                  </a:cubicBezTo>
                  <a:cubicBezTo>
                    <a:pt x="1536" y="6052"/>
                    <a:pt x="1541" y="6050"/>
                    <a:pt x="1547" y="6051"/>
                  </a:cubicBezTo>
                  <a:cubicBezTo>
                    <a:pt x="1546" y="6045"/>
                    <a:pt x="1548" y="6041"/>
                    <a:pt x="1550" y="6041"/>
                  </a:cubicBezTo>
                  <a:cubicBezTo>
                    <a:pt x="1551" y="6041"/>
                    <a:pt x="1552" y="6043"/>
                    <a:pt x="1552" y="6046"/>
                  </a:cubicBezTo>
                  <a:cubicBezTo>
                    <a:pt x="1553" y="6052"/>
                    <a:pt x="1552" y="6064"/>
                    <a:pt x="1548" y="6073"/>
                  </a:cubicBezTo>
                  <a:cubicBezTo>
                    <a:pt x="1547" y="6075"/>
                    <a:pt x="1546" y="6075"/>
                    <a:pt x="1545" y="6075"/>
                  </a:cubicBezTo>
                  <a:cubicBezTo>
                    <a:pt x="1541" y="6075"/>
                    <a:pt x="1536" y="6067"/>
                    <a:pt x="1533" y="6067"/>
                  </a:cubicBezTo>
                  <a:cubicBezTo>
                    <a:pt x="1532" y="6067"/>
                    <a:pt x="1531" y="6068"/>
                    <a:pt x="1531" y="6070"/>
                  </a:cubicBezTo>
                  <a:cubicBezTo>
                    <a:pt x="1530" y="6071"/>
                    <a:pt x="1532" y="6078"/>
                    <a:pt x="1526" y="6080"/>
                  </a:cubicBezTo>
                  <a:cubicBezTo>
                    <a:pt x="1525" y="6081"/>
                    <a:pt x="1523" y="6083"/>
                    <a:pt x="1521" y="6085"/>
                  </a:cubicBezTo>
                  <a:cubicBezTo>
                    <a:pt x="1518" y="6087"/>
                    <a:pt x="1518" y="6089"/>
                    <a:pt x="1522" y="6090"/>
                  </a:cubicBezTo>
                  <a:cubicBezTo>
                    <a:pt x="1530" y="6094"/>
                    <a:pt x="1537" y="6094"/>
                    <a:pt x="1528" y="6103"/>
                  </a:cubicBezTo>
                  <a:cubicBezTo>
                    <a:pt x="1522" y="6106"/>
                    <a:pt x="1513" y="6111"/>
                    <a:pt x="1504" y="6111"/>
                  </a:cubicBezTo>
                  <a:cubicBezTo>
                    <a:pt x="1502" y="6111"/>
                    <a:pt x="1500" y="6110"/>
                    <a:pt x="1498" y="6110"/>
                  </a:cubicBezTo>
                  <a:cubicBezTo>
                    <a:pt x="1483" y="6106"/>
                    <a:pt x="1500" y="6080"/>
                    <a:pt x="1495" y="6080"/>
                  </a:cubicBezTo>
                  <a:cubicBezTo>
                    <a:pt x="1484" y="6080"/>
                    <a:pt x="1470" y="6085"/>
                    <a:pt x="1463" y="6088"/>
                  </a:cubicBezTo>
                  <a:cubicBezTo>
                    <a:pt x="1451" y="6094"/>
                    <a:pt x="1462" y="6098"/>
                    <a:pt x="1452" y="6104"/>
                  </a:cubicBezTo>
                  <a:cubicBezTo>
                    <a:pt x="1449" y="6105"/>
                    <a:pt x="1447" y="6106"/>
                    <a:pt x="1445" y="6106"/>
                  </a:cubicBezTo>
                  <a:cubicBezTo>
                    <a:pt x="1436" y="6106"/>
                    <a:pt x="1433" y="6095"/>
                    <a:pt x="1425" y="6095"/>
                  </a:cubicBezTo>
                  <a:cubicBezTo>
                    <a:pt x="1423" y="6095"/>
                    <a:pt x="1421" y="6096"/>
                    <a:pt x="1419" y="6097"/>
                  </a:cubicBezTo>
                  <a:cubicBezTo>
                    <a:pt x="1406" y="6103"/>
                    <a:pt x="1401" y="6110"/>
                    <a:pt x="1400" y="6117"/>
                  </a:cubicBezTo>
                  <a:lnTo>
                    <a:pt x="1400" y="6117"/>
                  </a:lnTo>
                  <a:cubicBezTo>
                    <a:pt x="1400" y="6112"/>
                    <a:pt x="1400" y="6106"/>
                    <a:pt x="1394" y="6104"/>
                  </a:cubicBezTo>
                  <a:cubicBezTo>
                    <a:pt x="1388" y="6100"/>
                    <a:pt x="1376" y="6098"/>
                    <a:pt x="1365" y="6098"/>
                  </a:cubicBezTo>
                  <a:cubicBezTo>
                    <a:pt x="1359" y="6098"/>
                    <a:pt x="1352" y="6099"/>
                    <a:pt x="1346" y="6101"/>
                  </a:cubicBezTo>
                  <a:cubicBezTo>
                    <a:pt x="1341" y="6103"/>
                    <a:pt x="1359" y="6107"/>
                    <a:pt x="1347" y="6113"/>
                  </a:cubicBezTo>
                  <a:cubicBezTo>
                    <a:pt x="1339" y="6117"/>
                    <a:pt x="1325" y="6119"/>
                    <a:pt x="1316" y="6119"/>
                  </a:cubicBezTo>
                  <a:cubicBezTo>
                    <a:pt x="1315" y="6119"/>
                    <a:pt x="1314" y="6119"/>
                    <a:pt x="1313" y="6119"/>
                  </a:cubicBezTo>
                  <a:cubicBezTo>
                    <a:pt x="1305" y="6119"/>
                    <a:pt x="1298" y="6116"/>
                    <a:pt x="1291" y="6116"/>
                  </a:cubicBezTo>
                  <a:cubicBezTo>
                    <a:pt x="1289" y="6116"/>
                    <a:pt x="1287" y="6116"/>
                    <a:pt x="1285" y="6117"/>
                  </a:cubicBezTo>
                  <a:cubicBezTo>
                    <a:pt x="1271" y="6120"/>
                    <a:pt x="1272" y="6131"/>
                    <a:pt x="1259" y="6131"/>
                  </a:cubicBezTo>
                  <a:cubicBezTo>
                    <a:pt x="1258" y="6131"/>
                    <a:pt x="1257" y="6131"/>
                    <a:pt x="1256" y="6131"/>
                  </a:cubicBezTo>
                  <a:cubicBezTo>
                    <a:pt x="1249" y="6130"/>
                    <a:pt x="1245" y="6122"/>
                    <a:pt x="1239" y="6122"/>
                  </a:cubicBezTo>
                  <a:cubicBezTo>
                    <a:pt x="1237" y="6122"/>
                    <a:pt x="1235" y="6123"/>
                    <a:pt x="1232" y="6125"/>
                  </a:cubicBezTo>
                  <a:cubicBezTo>
                    <a:pt x="1220" y="6133"/>
                    <a:pt x="1224" y="6145"/>
                    <a:pt x="1201" y="6148"/>
                  </a:cubicBezTo>
                  <a:lnTo>
                    <a:pt x="1201" y="6141"/>
                  </a:lnTo>
                  <a:cubicBezTo>
                    <a:pt x="1197" y="6139"/>
                    <a:pt x="1199" y="6137"/>
                    <a:pt x="1204" y="6136"/>
                  </a:cubicBezTo>
                  <a:cubicBezTo>
                    <a:pt x="1204" y="6136"/>
                    <a:pt x="1204" y="6136"/>
                    <a:pt x="1203" y="6136"/>
                  </a:cubicBezTo>
                  <a:cubicBezTo>
                    <a:pt x="1198" y="6136"/>
                    <a:pt x="1169" y="6147"/>
                    <a:pt x="1165" y="6148"/>
                  </a:cubicBezTo>
                  <a:cubicBezTo>
                    <a:pt x="1162" y="6149"/>
                    <a:pt x="1160" y="6149"/>
                    <a:pt x="1157" y="6149"/>
                  </a:cubicBezTo>
                  <a:cubicBezTo>
                    <a:pt x="1153" y="6149"/>
                    <a:pt x="1149" y="6148"/>
                    <a:pt x="1144" y="6148"/>
                  </a:cubicBezTo>
                  <a:cubicBezTo>
                    <a:pt x="1141" y="6148"/>
                    <a:pt x="1138" y="6149"/>
                    <a:pt x="1135" y="6150"/>
                  </a:cubicBezTo>
                  <a:cubicBezTo>
                    <a:pt x="1123" y="6154"/>
                    <a:pt x="1122" y="6157"/>
                    <a:pt x="1108" y="6160"/>
                  </a:cubicBezTo>
                  <a:cubicBezTo>
                    <a:pt x="1097" y="6162"/>
                    <a:pt x="1092" y="6163"/>
                    <a:pt x="1084" y="6163"/>
                  </a:cubicBezTo>
                  <a:cubicBezTo>
                    <a:pt x="1082" y="6163"/>
                    <a:pt x="1079" y="6162"/>
                    <a:pt x="1076" y="6162"/>
                  </a:cubicBezTo>
                  <a:cubicBezTo>
                    <a:pt x="1074" y="6162"/>
                    <a:pt x="1073" y="6162"/>
                    <a:pt x="1072" y="6162"/>
                  </a:cubicBezTo>
                  <a:cubicBezTo>
                    <a:pt x="1055" y="6162"/>
                    <a:pt x="1049" y="6174"/>
                    <a:pt x="1033" y="6177"/>
                  </a:cubicBezTo>
                  <a:cubicBezTo>
                    <a:pt x="1031" y="6178"/>
                    <a:pt x="1029" y="6178"/>
                    <a:pt x="1027" y="6178"/>
                  </a:cubicBezTo>
                  <a:cubicBezTo>
                    <a:pt x="1013" y="6178"/>
                    <a:pt x="1016" y="6167"/>
                    <a:pt x="1012" y="6167"/>
                  </a:cubicBezTo>
                  <a:cubicBezTo>
                    <a:pt x="1011" y="6167"/>
                    <a:pt x="1011" y="6167"/>
                    <a:pt x="1011" y="6168"/>
                  </a:cubicBezTo>
                  <a:cubicBezTo>
                    <a:pt x="1010" y="6168"/>
                    <a:pt x="1009" y="6168"/>
                    <a:pt x="1008" y="6170"/>
                  </a:cubicBezTo>
                  <a:cubicBezTo>
                    <a:pt x="1007" y="6171"/>
                    <a:pt x="1004" y="6172"/>
                    <a:pt x="1002" y="6172"/>
                  </a:cubicBezTo>
                  <a:cubicBezTo>
                    <a:pt x="1000" y="6172"/>
                    <a:pt x="998" y="6171"/>
                    <a:pt x="997" y="6170"/>
                  </a:cubicBezTo>
                  <a:cubicBezTo>
                    <a:pt x="990" y="6163"/>
                    <a:pt x="1008" y="6155"/>
                    <a:pt x="1012" y="6154"/>
                  </a:cubicBezTo>
                  <a:cubicBezTo>
                    <a:pt x="1003" y="6147"/>
                    <a:pt x="995" y="6140"/>
                    <a:pt x="987" y="6134"/>
                  </a:cubicBezTo>
                  <a:cubicBezTo>
                    <a:pt x="966" y="6125"/>
                    <a:pt x="978" y="6119"/>
                    <a:pt x="986" y="6114"/>
                  </a:cubicBezTo>
                  <a:lnTo>
                    <a:pt x="986" y="6114"/>
                  </a:lnTo>
                  <a:cubicBezTo>
                    <a:pt x="985" y="6115"/>
                    <a:pt x="984" y="6115"/>
                    <a:pt x="984" y="6115"/>
                  </a:cubicBezTo>
                  <a:cubicBezTo>
                    <a:pt x="973" y="6115"/>
                    <a:pt x="963" y="6077"/>
                    <a:pt x="955" y="6077"/>
                  </a:cubicBezTo>
                  <a:cubicBezTo>
                    <a:pt x="954" y="6077"/>
                    <a:pt x="954" y="6077"/>
                    <a:pt x="953" y="6078"/>
                  </a:cubicBezTo>
                  <a:cubicBezTo>
                    <a:pt x="953" y="6066"/>
                    <a:pt x="955" y="6055"/>
                    <a:pt x="950" y="6041"/>
                  </a:cubicBezTo>
                  <a:cubicBezTo>
                    <a:pt x="949" y="6041"/>
                    <a:pt x="948" y="6041"/>
                    <a:pt x="948" y="6041"/>
                  </a:cubicBezTo>
                  <a:cubicBezTo>
                    <a:pt x="942" y="6041"/>
                    <a:pt x="941" y="6034"/>
                    <a:pt x="936" y="6024"/>
                  </a:cubicBezTo>
                  <a:cubicBezTo>
                    <a:pt x="928" y="6009"/>
                    <a:pt x="916" y="6003"/>
                    <a:pt x="910" y="5989"/>
                  </a:cubicBezTo>
                  <a:cubicBezTo>
                    <a:pt x="908" y="5986"/>
                    <a:pt x="919" y="5947"/>
                    <a:pt x="905" y="5942"/>
                  </a:cubicBezTo>
                  <a:cubicBezTo>
                    <a:pt x="905" y="5942"/>
                    <a:pt x="905" y="5942"/>
                    <a:pt x="905" y="5942"/>
                  </a:cubicBezTo>
                  <a:cubicBezTo>
                    <a:pt x="901" y="5942"/>
                    <a:pt x="894" y="5954"/>
                    <a:pt x="890" y="5954"/>
                  </a:cubicBezTo>
                  <a:cubicBezTo>
                    <a:pt x="888" y="5954"/>
                    <a:pt x="887" y="5952"/>
                    <a:pt x="886" y="5945"/>
                  </a:cubicBezTo>
                  <a:cubicBezTo>
                    <a:pt x="885" y="5931"/>
                    <a:pt x="889" y="5928"/>
                    <a:pt x="877" y="5919"/>
                  </a:cubicBezTo>
                  <a:cubicBezTo>
                    <a:pt x="878" y="5919"/>
                    <a:pt x="864" y="5913"/>
                    <a:pt x="864" y="5912"/>
                  </a:cubicBezTo>
                  <a:cubicBezTo>
                    <a:pt x="865" y="5909"/>
                    <a:pt x="867" y="5909"/>
                    <a:pt x="869" y="5909"/>
                  </a:cubicBezTo>
                  <a:cubicBezTo>
                    <a:pt x="874" y="5909"/>
                    <a:pt x="880" y="5912"/>
                    <a:pt x="884" y="5912"/>
                  </a:cubicBezTo>
                  <a:cubicBezTo>
                    <a:pt x="886" y="5912"/>
                    <a:pt x="887" y="5911"/>
                    <a:pt x="887" y="5909"/>
                  </a:cubicBezTo>
                  <a:cubicBezTo>
                    <a:pt x="887" y="5907"/>
                    <a:pt x="878" y="5899"/>
                    <a:pt x="878" y="5899"/>
                  </a:cubicBezTo>
                  <a:cubicBezTo>
                    <a:pt x="871" y="5893"/>
                    <a:pt x="870" y="5890"/>
                    <a:pt x="865" y="5879"/>
                  </a:cubicBezTo>
                  <a:lnTo>
                    <a:pt x="865" y="5879"/>
                  </a:lnTo>
                  <a:cubicBezTo>
                    <a:pt x="867" y="5883"/>
                    <a:pt x="869" y="5884"/>
                    <a:pt x="870" y="5884"/>
                  </a:cubicBezTo>
                  <a:cubicBezTo>
                    <a:pt x="872" y="5884"/>
                    <a:pt x="873" y="5882"/>
                    <a:pt x="875" y="5881"/>
                  </a:cubicBezTo>
                  <a:lnTo>
                    <a:pt x="875" y="5881"/>
                  </a:lnTo>
                  <a:cubicBezTo>
                    <a:pt x="875" y="5881"/>
                    <a:pt x="874" y="5881"/>
                    <a:pt x="874" y="5881"/>
                  </a:cubicBezTo>
                  <a:cubicBezTo>
                    <a:pt x="869" y="5881"/>
                    <a:pt x="868" y="5867"/>
                    <a:pt x="864" y="5860"/>
                  </a:cubicBezTo>
                  <a:cubicBezTo>
                    <a:pt x="863" y="5861"/>
                    <a:pt x="862" y="5861"/>
                    <a:pt x="861" y="5861"/>
                  </a:cubicBezTo>
                  <a:cubicBezTo>
                    <a:pt x="860" y="5861"/>
                    <a:pt x="859" y="5861"/>
                    <a:pt x="857" y="5859"/>
                  </a:cubicBezTo>
                  <a:cubicBezTo>
                    <a:pt x="850" y="5850"/>
                    <a:pt x="843" y="5831"/>
                    <a:pt x="849" y="5828"/>
                  </a:cubicBezTo>
                  <a:cubicBezTo>
                    <a:pt x="856" y="5824"/>
                    <a:pt x="846" y="5795"/>
                    <a:pt x="838" y="5795"/>
                  </a:cubicBezTo>
                  <a:cubicBezTo>
                    <a:pt x="838" y="5795"/>
                    <a:pt x="838" y="5795"/>
                    <a:pt x="837" y="5795"/>
                  </a:cubicBezTo>
                  <a:cubicBezTo>
                    <a:pt x="832" y="5787"/>
                    <a:pt x="828" y="5764"/>
                    <a:pt x="820" y="5764"/>
                  </a:cubicBezTo>
                  <a:cubicBezTo>
                    <a:pt x="820" y="5764"/>
                    <a:pt x="820" y="5764"/>
                    <a:pt x="819" y="5764"/>
                  </a:cubicBezTo>
                  <a:cubicBezTo>
                    <a:pt x="815" y="5738"/>
                    <a:pt x="811" y="5677"/>
                    <a:pt x="785" y="5664"/>
                  </a:cubicBezTo>
                  <a:cubicBezTo>
                    <a:pt x="820" y="5654"/>
                    <a:pt x="758" y="5633"/>
                    <a:pt x="760" y="5619"/>
                  </a:cubicBezTo>
                  <a:cubicBezTo>
                    <a:pt x="761" y="5608"/>
                    <a:pt x="771" y="5598"/>
                    <a:pt x="755" y="5582"/>
                  </a:cubicBezTo>
                  <a:cubicBezTo>
                    <a:pt x="752" y="5577"/>
                    <a:pt x="727" y="5562"/>
                    <a:pt x="723" y="5562"/>
                  </a:cubicBezTo>
                  <a:cubicBezTo>
                    <a:pt x="723" y="5562"/>
                    <a:pt x="723" y="5562"/>
                    <a:pt x="723" y="5562"/>
                  </a:cubicBezTo>
                  <a:cubicBezTo>
                    <a:pt x="726" y="5551"/>
                    <a:pt x="740" y="5561"/>
                    <a:pt x="726" y="5533"/>
                  </a:cubicBezTo>
                  <a:cubicBezTo>
                    <a:pt x="723" y="5527"/>
                    <a:pt x="721" y="5526"/>
                    <a:pt x="719" y="5526"/>
                  </a:cubicBezTo>
                  <a:cubicBezTo>
                    <a:pt x="718" y="5526"/>
                    <a:pt x="717" y="5526"/>
                    <a:pt x="716" y="5526"/>
                  </a:cubicBezTo>
                  <a:cubicBezTo>
                    <a:pt x="713" y="5526"/>
                    <a:pt x="711" y="5525"/>
                    <a:pt x="708" y="5517"/>
                  </a:cubicBezTo>
                  <a:cubicBezTo>
                    <a:pt x="713" y="5515"/>
                    <a:pt x="726" y="5515"/>
                    <a:pt x="726" y="5505"/>
                  </a:cubicBezTo>
                  <a:cubicBezTo>
                    <a:pt x="726" y="5496"/>
                    <a:pt x="718" y="5478"/>
                    <a:pt x="712" y="5478"/>
                  </a:cubicBezTo>
                  <a:cubicBezTo>
                    <a:pt x="712" y="5478"/>
                    <a:pt x="712" y="5478"/>
                    <a:pt x="712" y="5478"/>
                  </a:cubicBezTo>
                  <a:cubicBezTo>
                    <a:pt x="712" y="5478"/>
                    <a:pt x="711" y="5478"/>
                    <a:pt x="711" y="5478"/>
                  </a:cubicBezTo>
                  <a:cubicBezTo>
                    <a:pt x="707" y="5478"/>
                    <a:pt x="693" y="5444"/>
                    <a:pt x="692" y="5438"/>
                  </a:cubicBezTo>
                  <a:cubicBezTo>
                    <a:pt x="687" y="5428"/>
                    <a:pt x="675" y="5397"/>
                    <a:pt x="679" y="5390"/>
                  </a:cubicBezTo>
                  <a:cubicBezTo>
                    <a:pt x="685" y="5381"/>
                    <a:pt x="686" y="5365"/>
                    <a:pt x="673" y="5347"/>
                  </a:cubicBezTo>
                  <a:cubicBezTo>
                    <a:pt x="666" y="5338"/>
                    <a:pt x="660" y="5340"/>
                    <a:pt x="655" y="5327"/>
                  </a:cubicBezTo>
                  <a:cubicBezTo>
                    <a:pt x="650" y="5315"/>
                    <a:pt x="647" y="5301"/>
                    <a:pt x="645" y="5290"/>
                  </a:cubicBezTo>
                  <a:cubicBezTo>
                    <a:pt x="644" y="5287"/>
                    <a:pt x="634" y="5241"/>
                    <a:pt x="631" y="5241"/>
                  </a:cubicBezTo>
                  <a:cubicBezTo>
                    <a:pt x="631" y="5241"/>
                    <a:pt x="631" y="5241"/>
                    <a:pt x="630" y="5241"/>
                  </a:cubicBezTo>
                  <a:cubicBezTo>
                    <a:pt x="629" y="5244"/>
                    <a:pt x="628" y="5245"/>
                    <a:pt x="626" y="5245"/>
                  </a:cubicBezTo>
                  <a:cubicBezTo>
                    <a:pt x="619" y="5245"/>
                    <a:pt x="613" y="5207"/>
                    <a:pt x="609" y="5194"/>
                  </a:cubicBezTo>
                  <a:cubicBezTo>
                    <a:pt x="605" y="5183"/>
                    <a:pt x="602" y="5170"/>
                    <a:pt x="596" y="5158"/>
                  </a:cubicBezTo>
                  <a:cubicBezTo>
                    <a:pt x="594" y="5151"/>
                    <a:pt x="592" y="5149"/>
                    <a:pt x="591" y="5149"/>
                  </a:cubicBezTo>
                  <a:cubicBezTo>
                    <a:pt x="591" y="5149"/>
                    <a:pt x="590" y="5151"/>
                    <a:pt x="589" y="5152"/>
                  </a:cubicBezTo>
                  <a:cubicBezTo>
                    <a:pt x="589" y="5152"/>
                    <a:pt x="589" y="5152"/>
                    <a:pt x="589" y="5152"/>
                  </a:cubicBezTo>
                  <a:cubicBezTo>
                    <a:pt x="587" y="5152"/>
                    <a:pt x="584" y="5131"/>
                    <a:pt x="583" y="5129"/>
                  </a:cubicBezTo>
                  <a:cubicBezTo>
                    <a:pt x="581" y="5121"/>
                    <a:pt x="578" y="5114"/>
                    <a:pt x="575" y="5106"/>
                  </a:cubicBezTo>
                  <a:cubicBezTo>
                    <a:pt x="570" y="5098"/>
                    <a:pt x="554" y="5073"/>
                    <a:pt x="561" y="5069"/>
                  </a:cubicBezTo>
                  <a:cubicBezTo>
                    <a:pt x="570" y="5066"/>
                    <a:pt x="564" y="5043"/>
                    <a:pt x="557" y="5030"/>
                  </a:cubicBezTo>
                  <a:cubicBezTo>
                    <a:pt x="554" y="5025"/>
                    <a:pt x="552" y="5024"/>
                    <a:pt x="551" y="5024"/>
                  </a:cubicBezTo>
                  <a:cubicBezTo>
                    <a:pt x="550" y="5024"/>
                    <a:pt x="549" y="5024"/>
                    <a:pt x="548" y="5024"/>
                  </a:cubicBezTo>
                  <a:cubicBezTo>
                    <a:pt x="546" y="5024"/>
                    <a:pt x="544" y="5023"/>
                    <a:pt x="541" y="5014"/>
                  </a:cubicBezTo>
                  <a:cubicBezTo>
                    <a:pt x="547" y="5013"/>
                    <a:pt x="554" y="5015"/>
                    <a:pt x="548" y="5000"/>
                  </a:cubicBezTo>
                  <a:cubicBezTo>
                    <a:pt x="547" y="4996"/>
                    <a:pt x="546" y="4994"/>
                    <a:pt x="544" y="4994"/>
                  </a:cubicBezTo>
                  <a:cubicBezTo>
                    <a:pt x="538" y="4994"/>
                    <a:pt x="531" y="5027"/>
                    <a:pt x="533" y="5039"/>
                  </a:cubicBezTo>
                  <a:cubicBezTo>
                    <a:pt x="535" y="5053"/>
                    <a:pt x="546" y="5074"/>
                    <a:pt x="537" y="5077"/>
                  </a:cubicBezTo>
                  <a:cubicBezTo>
                    <a:pt x="539" y="5087"/>
                    <a:pt x="551" y="5109"/>
                    <a:pt x="542" y="5112"/>
                  </a:cubicBezTo>
                  <a:cubicBezTo>
                    <a:pt x="545" y="5112"/>
                    <a:pt x="551" y="5103"/>
                    <a:pt x="556" y="5103"/>
                  </a:cubicBezTo>
                  <a:cubicBezTo>
                    <a:pt x="558" y="5103"/>
                    <a:pt x="560" y="5105"/>
                    <a:pt x="561" y="5109"/>
                  </a:cubicBezTo>
                  <a:cubicBezTo>
                    <a:pt x="566" y="5121"/>
                    <a:pt x="558" y="5146"/>
                    <a:pt x="566" y="5157"/>
                  </a:cubicBezTo>
                  <a:cubicBezTo>
                    <a:pt x="566" y="5158"/>
                    <a:pt x="567" y="5159"/>
                    <a:pt x="568" y="5159"/>
                  </a:cubicBezTo>
                  <a:cubicBezTo>
                    <a:pt x="570" y="5159"/>
                    <a:pt x="572" y="5153"/>
                    <a:pt x="573" y="5152"/>
                  </a:cubicBezTo>
                  <a:cubicBezTo>
                    <a:pt x="573" y="5152"/>
                    <a:pt x="573" y="5152"/>
                    <a:pt x="574" y="5152"/>
                  </a:cubicBezTo>
                  <a:cubicBezTo>
                    <a:pt x="579" y="5152"/>
                    <a:pt x="583" y="5166"/>
                    <a:pt x="586" y="5173"/>
                  </a:cubicBezTo>
                  <a:cubicBezTo>
                    <a:pt x="589" y="5183"/>
                    <a:pt x="593" y="5202"/>
                    <a:pt x="587" y="5202"/>
                  </a:cubicBezTo>
                  <a:cubicBezTo>
                    <a:pt x="586" y="5202"/>
                    <a:pt x="585" y="5202"/>
                    <a:pt x="584" y="5201"/>
                  </a:cubicBezTo>
                  <a:cubicBezTo>
                    <a:pt x="577" y="5196"/>
                    <a:pt x="566" y="5169"/>
                    <a:pt x="559" y="5169"/>
                  </a:cubicBezTo>
                  <a:cubicBezTo>
                    <a:pt x="559" y="5169"/>
                    <a:pt x="558" y="5170"/>
                    <a:pt x="557" y="5171"/>
                  </a:cubicBezTo>
                  <a:cubicBezTo>
                    <a:pt x="550" y="5184"/>
                    <a:pt x="559" y="5200"/>
                    <a:pt x="568" y="5204"/>
                  </a:cubicBezTo>
                  <a:cubicBezTo>
                    <a:pt x="582" y="5208"/>
                    <a:pt x="599" y="5265"/>
                    <a:pt x="589" y="5271"/>
                  </a:cubicBezTo>
                  <a:lnTo>
                    <a:pt x="589" y="5271"/>
                  </a:lnTo>
                  <a:cubicBezTo>
                    <a:pt x="591" y="5270"/>
                    <a:pt x="594" y="5267"/>
                    <a:pt x="597" y="5267"/>
                  </a:cubicBezTo>
                  <a:cubicBezTo>
                    <a:pt x="599" y="5267"/>
                    <a:pt x="601" y="5268"/>
                    <a:pt x="602" y="5272"/>
                  </a:cubicBezTo>
                  <a:cubicBezTo>
                    <a:pt x="607" y="5281"/>
                    <a:pt x="613" y="5298"/>
                    <a:pt x="620" y="5298"/>
                  </a:cubicBezTo>
                  <a:cubicBezTo>
                    <a:pt x="620" y="5298"/>
                    <a:pt x="621" y="5298"/>
                    <a:pt x="621" y="5298"/>
                  </a:cubicBezTo>
                  <a:lnTo>
                    <a:pt x="621" y="5298"/>
                  </a:lnTo>
                  <a:cubicBezTo>
                    <a:pt x="607" y="5302"/>
                    <a:pt x="637" y="5386"/>
                    <a:pt x="644" y="5404"/>
                  </a:cubicBezTo>
                  <a:cubicBezTo>
                    <a:pt x="658" y="5440"/>
                    <a:pt x="674" y="5460"/>
                    <a:pt x="693" y="5481"/>
                  </a:cubicBezTo>
                  <a:lnTo>
                    <a:pt x="693" y="5481"/>
                  </a:lnTo>
                  <a:cubicBezTo>
                    <a:pt x="689" y="5477"/>
                    <a:pt x="679" y="5469"/>
                    <a:pt x="675" y="5469"/>
                  </a:cubicBezTo>
                  <a:cubicBezTo>
                    <a:pt x="673" y="5469"/>
                    <a:pt x="672" y="5470"/>
                    <a:pt x="672" y="5472"/>
                  </a:cubicBezTo>
                  <a:cubicBezTo>
                    <a:pt x="673" y="5472"/>
                    <a:pt x="678" y="5486"/>
                    <a:pt x="678" y="5486"/>
                  </a:cubicBezTo>
                  <a:cubicBezTo>
                    <a:pt x="681" y="5493"/>
                    <a:pt x="680" y="5487"/>
                    <a:pt x="677" y="5492"/>
                  </a:cubicBezTo>
                  <a:cubicBezTo>
                    <a:pt x="673" y="5500"/>
                    <a:pt x="674" y="5513"/>
                    <a:pt x="682" y="5513"/>
                  </a:cubicBezTo>
                  <a:cubicBezTo>
                    <a:pt x="683" y="5513"/>
                    <a:pt x="683" y="5513"/>
                    <a:pt x="684" y="5513"/>
                  </a:cubicBezTo>
                  <a:cubicBezTo>
                    <a:pt x="686" y="5512"/>
                    <a:pt x="688" y="5511"/>
                    <a:pt x="690" y="5511"/>
                  </a:cubicBezTo>
                  <a:cubicBezTo>
                    <a:pt x="693" y="5511"/>
                    <a:pt x="694" y="5513"/>
                    <a:pt x="698" y="5522"/>
                  </a:cubicBezTo>
                  <a:cubicBezTo>
                    <a:pt x="701" y="5530"/>
                    <a:pt x="706" y="5539"/>
                    <a:pt x="707" y="5547"/>
                  </a:cubicBezTo>
                  <a:cubicBezTo>
                    <a:pt x="708" y="5553"/>
                    <a:pt x="704" y="5553"/>
                    <a:pt x="706" y="5557"/>
                  </a:cubicBezTo>
                  <a:lnTo>
                    <a:pt x="721" y="5596"/>
                  </a:lnTo>
                  <a:cubicBezTo>
                    <a:pt x="725" y="5604"/>
                    <a:pt x="729" y="5607"/>
                    <a:pt x="733" y="5607"/>
                  </a:cubicBezTo>
                  <a:cubicBezTo>
                    <a:pt x="739" y="5607"/>
                    <a:pt x="744" y="5601"/>
                    <a:pt x="743" y="5597"/>
                  </a:cubicBezTo>
                  <a:lnTo>
                    <a:pt x="743" y="5597"/>
                  </a:lnTo>
                  <a:cubicBezTo>
                    <a:pt x="747" y="5608"/>
                    <a:pt x="741" y="5639"/>
                    <a:pt x="742" y="5651"/>
                  </a:cubicBezTo>
                  <a:cubicBezTo>
                    <a:pt x="743" y="5660"/>
                    <a:pt x="744" y="5667"/>
                    <a:pt x="746" y="5667"/>
                  </a:cubicBezTo>
                  <a:cubicBezTo>
                    <a:pt x="747" y="5667"/>
                    <a:pt x="748" y="5665"/>
                    <a:pt x="749" y="5660"/>
                  </a:cubicBezTo>
                  <a:cubicBezTo>
                    <a:pt x="750" y="5655"/>
                    <a:pt x="752" y="5646"/>
                    <a:pt x="755" y="5646"/>
                  </a:cubicBezTo>
                  <a:cubicBezTo>
                    <a:pt x="757" y="5646"/>
                    <a:pt x="758" y="5650"/>
                    <a:pt x="760" y="5658"/>
                  </a:cubicBezTo>
                  <a:cubicBezTo>
                    <a:pt x="762" y="5672"/>
                    <a:pt x="763" y="5683"/>
                    <a:pt x="762" y="5693"/>
                  </a:cubicBezTo>
                  <a:cubicBezTo>
                    <a:pt x="762" y="5694"/>
                    <a:pt x="761" y="5703"/>
                    <a:pt x="762" y="5706"/>
                  </a:cubicBezTo>
                  <a:cubicBezTo>
                    <a:pt x="761" y="5702"/>
                    <a:pt x="770" y="5694"/>
                    <a:pt x="774" y="5694"/>
                  </a:cubicBezTo>
                  <a:cubicBezTo>
                    <a:pt x="775" y="5694"/>
                    <a:pt x="775" y="5694"/>
                    <a:pt x="775" y="5694"/>
                  </a:cubicBezTo>
                  <a:cubicBezTo>
                    <a:pt x="780" y="5696"/>
                    <a:pt x="774" y="5727"/>
                    <a:pt x="774" y="5731"/>
                  </a:cubicBezTo>
                  <a:cubicBezTo>
                    <a:pt x="772" y="5742"/>
                    <a:pt x="773" y="5747"/>
                    <a:pt x="774" y="5747"/>
                  </a:cubicBezTo>
                  <a:cubicBezTo>
                    <a:pt x="777" y="5747"/>
                    <a:pt x="785" y="5719"/>
                    <a:pt x="786" y="5719"/>
                  </a:cubicBezTo>
                  <a:cubicBezTo>
                    <a:pt x="786" y="5719"/>
                    <a:pt x="786" y="5719"/>
                    <a:pt x="786" y="5719"/>
                  </a:cubicBezTo>
                  <a:cubicBezTo>
                    <a:pt x="791" y="5723"/>
                    <a:pt x="786" y="5761"/>
                    <a:pt x="794" y="5761"/>
                  </a:cubicBezTo>
                  <a:cubicBezTo>
                    <a:pt x="795" y="5761"/>
                    <a:pt x="795" y="5761"/>
                    <a:pt x="795" y="5761"/>
                  </a:cubicBezTo>
                  <a:lnTo>
                    <a:pt x="795" y="5761"/>
                  </a:lnTo>
                  <a:cubicBezTo>
                    <a:pt x="786" y="5764"/>
                    <a:pt x="821" y="5842"/>
                    <a:pt x="827" y="5855"/>
                  </a:cubicBezTo>
                  <a:cubicBezTo>
                    <a:pt x="834" y="5873"/>
                    <a:pt x="844" y="5884"/>
                    <a:pt x="852" y="5899"/>
                  </a:cubicBezTo>
                  <a:cubicBezTo>
                    <a:pt x="858" y="5911"/>
                    <a:pt x="853" y="5923"/>
                    <a:pt x="860" y="5930"/>
                  </a:cubicBezTo>
                  <a:cubicBezTo>
                    <a:pt x="864" y="5934"/>
                    <a:pt x="878" y="5943"/>
                    <a:pt x="881" y="5950"/>
                  </a:cubicBezTo>
                  <a:lnTo>
                    <a:pt x="881" y="5950"/>
                  </a:lnTo>
                  <a:cubicBezTo>
                    <a:pt x="880" y="5949"/>
                    <a:pt x="867" y="5943"/>
                    <a:pt x="861" y="5943"/>
                  </a:cubicBezTo>
                  <a:cubicBezTo>
                    <a:pt x="857" y="5943"/>
                    <a:pt x="856" y="5946"/>
                    <a:pt x="864" y="5954"/>
                  </a:cubicBezTo>
                  <a:cubicBezTo>
                    <a:pt x="872" y="5961"/>
                    <a:pt x="878" y="5977"/>
                    <a:pt x="886" y="5977"/>
                  </a:cubicBezTo>
                  <a:cubicBezTo>
                    <a:pt x="886" y="5977"/>
                    <a:pt x="887" y="5977"/>
                    <a:pt x="887" y="5977"/>
                  </a:cubicBezTo>
                  <a:cubicBezTo>
                    <a:pt x="887" y="5977"/>
                    <a:pt x="888" y="5977"/>
                    <a:pt x="888" y="5977"/>
                  </a:cubicBezTo>
                  <a:cubicBezTo>
                    <a:pt x="895" y="5977"/>
                    <a:pt x="895" y="5997"/>
                    <a:pt x="901" y="5997"/>
                  </a:cubicBezTo>
                  <a:cubicBezTo>
                    <a:pt x="901" y="5997"/>
                    <a:pt x="901" y="5997"/>
                    <a:pt x="902" y="5997"/>
                  </a:cubicBezTo>
                  <a:lnTo>
                    <a:pt x="902" y="5997"/>
                  </a:lnTo>
                  <a:cubicBezTo>
                    <a:pt x="894" y="6000"/>
                    <a:pt x="890" y="6006"/>
                    <a:pt x="895" y="6024"/>
                  </a:cubicBezTo>
                  <a:cubicBezTo>
                    <a:pt x="899" y="6037"/>
                    <a:pt x="921" y="6033"/>
                    <a:pt x="931" y="6044"/>
                  </a:cubicBezTo>
                  <a:cubicBezTo>
                    <a:pt x="956" y="6074"/>
                    <a:pt x="926" y="6089"/>
                    <a:pt x="917" y="6092"/>
                  </a:cubicBezTo>
                  <a:cubicBezTo>
                    <a:pt x="933" y="6102"/>
                    <a:pt x="947" y="6112"/>
                    <a:pt x="962" y="6125"/>
                  </a:cubicBezTo>
                  <a:cubicBezTo>
                    <a:pt x="959" y="6134"/>
                    <a:pt x="957" y="6140"/>
                    <a:pt x="956" y="6154"/>
                  </a:cubicBezTo>
                  <a:cubicBezTo>
                    <a:pt x="957" y="6153"/>
                    <a:pt x="957" y="6153"/>
                    <a:pt x="958" y="6153"/>
                  </a:cubicBezTo>
                  <a:cubicBezTo>
                    <a:pt x="964" y="6153"/>
                    <a:pt x="970" y="6172"/>
                    <a:pt x="974" y="6179"/>
                  </a:cubicBezTo>
                  <a:cubicBezTo>
                    <a:pt x="977" y="6184"/>
                    <a:pt x="989" y="6192"/>
                    <a:pt x="993" y="6192"/>
                  </a:cubicBezTo>
                  <a:cubicBezTo>
                    <a:pt x="994" y="6192"/>
                    <a:pt x="994" y="6192"/>
                    <a:pt x="994" y="6192"/>
                  </a:cubicBezTo>
                  <a:lnTo>
                    <a:pt x="994" y="6192"/>
                  </a:lnTo>
                  <a:cubicBezTo>
                    <a:pt x="993" y="6198"/>
                    <a:pt x="989" y="6203"/>
                    <a:pt x="988" y="6209"/>
                  </a:cubicBezTo>
                  <a:cubicBezTo>
                    <a:pt x="987" y="6211"/>
                    <a:pt x="988" y="6212"/>
                    <a:pt x="991" y="6212"/>
                  </a:cubicBezTo>
                  <a:cubicBezTo>
                    <a:pt x="994" y="6212"/>
                    <a:pt x="1000" y="6211"/>
                    <a:pt x="1010" y="6207"/>
                  </a:cubicBezTo>
                  <a:cubicBezTo>
                    <a:pt x="1021" y="6203"/>
                    <a:pt x="1029" y="6201"/>
                    <a:pt x="1034" y="6201"/>
                  </a:cubicBezTo>
                  <a:cubicBezTo>
                    <a:pt x="1041" y="6201"/>
                    <a:pt x="1043" y="6205"/>
                    <a:pt x="1044" y="6211"/>
                  </a:cubicBezTo>
                  <a:cubicBezTo>
                    <a:pt x="1058" y="6209"/>
                    <a:pt x="1051" y="6204"/>
                    <a:pt x="1057" y="6200"/>
                  </a:cubicBezTo>
                  <a:cubicBezTo>
                    <a:pt x="1064" y="6194"/>
                    <a:pt x="1084" y="6194"/>
                    <a:pt x="1093" y="6189"/>
                  </a:cubicBezTo>
                  <a:cubicBezTo>
                    <a:pt x="1104" y="6184"/>
                    <a:pt x="1095" y="6180"/>
                    <a:pt x="1100" y="6174"/>
                  </a:cubicBezTo>
                  <a:cubicBezTo>
                    <a:pt x="1106" y="6169"/>
                    <a:pt x="1121" y="6171"/>
                    <a:pt x="1121" y="6167"/>
                  </a:cubicBezTo>
                  <a:lnTo>
                    <a:pt x="1121" y="6167"/>
                  </a:lnTo>
                  <a:cubicBezTo>
                    <a:pt x="1122" y="6172"/>
                    <a:pt x="1121" y="6173"/>
                    <a:pt x="1124" y="6173"/>
                  </a:cubicBezTo>
                  <a:cubicBezTo>
                    <a:pt x="1126" y="6173"/>
                    <a:pt x="1129" y="6173"/>
                    <a:pt x="1135" y="6172"/>
                  </a:cubicBezTo>
                  <a:lnTo>
                    <a:pt x="1168" y="6166"/>
                  </a:lnTo>
                  <a:lnTo>
                    <a:pt x="1168" y="6166"/>
                  </a:lnTo>
                  <a:cubicBezTo>
                    <a:pt x="1169" y="6170"/>
                    <a:pt x="1171" y="6177"/>
                    <a:pt x="1159" y="6179"/>
                  </a:cubicBezTo>
                  <a:cubicBezTo>
                    <a:pt x="1154" y="6182"/>
                    <a:pt x="1147" y="6181"/>
                    <a:pt x="1148" y="6187"/>
                  </a:cubicBezTo>
                  <a:cubicBezTo>
                    <a:pt x="1180" y="6181"/>
                    <a:pt x="1181" y="6168"/>
                    <a:pt x="1206" y="6158"/>
                  </a:cubicBezTo>
                  <a:cubicBezTo>
                    <a:pt x="1211" y="6156"/>
                    <a:pt x="1213" y="6155"/>
                    <a:pt x="1215" y="6155"/>
                  </a:cubicBezTo>
                  <a:cubicBezTo>
                    <a:pt x="1222" y="6155"/>
                    <a:pt x="1208" y="6168"/>
                    <a:pt x="1208" y="6168"/>
                  </a:cubicBezTo>
                  <a:cubicBezTo>
                    <a:pt x="1208" y="6168"/>
                    <a:pt x="1209" y="6168"/>
                    <a:pt x="1209" y="6168"/>
                  </a:cubicBezTo>
                  <a:cubicBezTo>
                    <a:pt x="1211" y="6168"/>
                    <a:pt x="1228" y="6161"/>
                    <a:pt x="1228" y="6161"/>
                  </a:cubicBezTo>
                  <a:cubicBezTo>
                    <a:pt x="1234" y="6157"/>
                    <a:pt x="1237" y="6155"/>
                    <a:pt x="1241" y="6155"/>
                  </a:cubicBezTo>
                  <a:cubicBezTo>
                    <a:pt x="1244" y="6155"/>
                    <a:pt x="1246" y="6156"/>
                    <a:pt x="1250" y="6157"/>
                  </a:cubicBezTo>
                  <a:cubicBezTo>
                    <a:pt x="1254" y="6158"/>
                    <a:pt x="1260" y="6159"/>
                    <a:pt x="1265" y="6159"/>
                  </a:cubicBezTo>
                  <a:cubicBezTo>
                    <a:pt x="1281" y="6159"/>
                    <a:pt x="1297" y="6154"/>
                    <a:pt x="1284" y="6146"/>
                  </a:cubicBezTo>
                  <a:cubicBezTo>
                    <a:pt x="1292" y="6146"/>
                    <a:pt x="1294" y="6142"/>
                    <a:pt x="1298" y="6140"/>
                  </a:cubicBezTo>
                  <a:cubicBezTo>
                    <a:pt x="1298" y="6140"/>
                    <a:pt x="1298" y="6140"/>
                    <a:pt x="1298" y="6140"/>
                  </a:cubicBezTo>
                  <a:lnTo>
                    <a:pt x="1298" y="6140"/>
                  </a:lnTo>
                  <a:cubicBezTo>
                    <a:pt x="1301" y="6140"/>
                    <a:pt x="1298" y="6154"/>
                    <a:pt x="1298" y="6155"/>
                  </a:cubicBezTo>
                  <a:cubicBezTo>
                    <a:pt x="1299" y="6157"/>
                    <a:pt x="1300" y="6157"/>
                    <a:pt x="1302" y="6157"/>
                  </a:cubicBezTo>
                  <a:cubicBezTo>
                    <a:pt x="1305" y="6157"/>
                    <a:pt x="1310" y="6155"/>
                    <a:pt x="1314" y="6154"/>
                  </a:cubicBezTo>
                  <a:cubicBezTo>
                    <a:pt x="1341" y="6142"/>
                    <a:pt x="1332" y="6126"/>
                    <a:pt x="1364" y="6120"/>
                  </a:cubicBezTo>
                  <a:cubicBezTo>
                    <a:pt x="1365" y="6126"/>
                    <a:pt x="1365" y="6133"/>
                    <a:pt x="1372" y="6137"/>
                  </a:cubicBezTo>
                  <a:cubicBezTo>
                    <a:pt x="1375" y="6139"/>
                    <a:pt x="1379" y="6140"/>
                    <a:pt x="1382" y="6140"/>
                  </a:cubicBezTo>
                  <a:cubicBezTo>
                    <a:pt x="1392" y="6140"/>
                    <a:pt x="1402" y="6133"/>
                    <a:pt x="1401" y="6126"/>
                  </a:cubicBezTo>
                  <a:lnTo>
                    <a:pt x="1401" y="6126"/>
                  </a:lnTo>
                  <a:cubicBezTo>
                    <a:pt x="1402" y="6132"/>
                    <a:pt x="1407" y="6138"/>
                    <a:pt x="1420" y="6138"/>
                  </a:cubicBezTo>
                  <a:cubicBezTo>
                    <a:pt x="1422" y="6138"/>
                    <a:pt x="1424" y="6138"/>
                    <a:pt x="1427" y="6138"/>
                  </a:cubicBezTo>
                  <a:cubicBezTo>
                    <a:pt x="1426" y="6134"/>
                    <a:pt x="1416" y="6118"/>
                    <a:pt x="1427" y="6118"/>
                  </a:cubicBezTo>
                  <a:cubicBezTo>
                    <a:pt x="1429" y="6118"/>
                    <a:pt x="1432" y="6119"/>
                    <a:pt x="1435" y="6119"/>
                  </a:cubicBezTo>
                  <a:cubicBezTo>
                    <a:pt x="1444" y="6122"/>
                    <a:pt x="1447" y="6130"/>
                    <a:pt x="1459" y="6130"/>
                  </a:cubicBezTo>
                  <a:cubicBezTo>
                    <a:pt x="1462" y="6130"/>
                    <a:pt x="1464" y="6130"/>
                    <a:pt x="1467" y="6129"/>
                  </a:cubicBezTo>
                  <a:cubicBezTo>
                    <a:pt x="1479" y="6126"/>
                    <a:pt x="1482" y="6120"/>
                    <a:pt x="1495" y="6119"/>
                  </a:cubicBezTo>
                  <a:cubicBezTo>
                    <a:pt x="1495" y="6122"/>
                    <a:pt x="1499" y="6123"/>
                    <a:pt x="1504" y="6123"/>
                  </a:cubicBezTo>
                  <a:cubicBezTo>
                    <a:pt x="1510" y="6123"/>
                    <a:pt x="1517" y="6122"/>
                    <a:pt x="1525" y="6120"/>
                  </a:cubicBezTo>
                  <a:cubicBezTo>
                    <a:pt x="1533" y="6119"/>
                    <a:pt x="1542" y="6118"/>
                    <a:pt x="1550" y="6116"/>
                  </a:cubicBezTo>
                  <a:cubicBezTo>
                    <a:pt x="1553" y="6115"/>
                    <a:pt x="1557" y="6114"/>
                    <a:pt x="1560" y="6114"/>
                  </a:cubicBezTo>
                  <a:cubicBezTo>
                    <a:pt x="1563" y="6113"/>
                    <a:pt x="1562" y="6109"/>
                    <a:pt x="1563" y="6108"/>
                  </a:cubicBezTo>
                  <a:cubicBezTo>
                    <a:pt x="1565" y="6100"/>
                    <a:pt x="1564" y="6098"/>
                    <a:pt x="1561" y="6098"/>
                  </a:cubicBezTo>
                  <a:cubicBezTo>
                    <a:pt x="1559" y="6098"/>
                    <a:pt x="1556" y="6100"/>
                    <a:pt x="1554" y="6100"/>
                  </a:cubicBezTo>
                  <a:cubicBezTo>
                    <a:pt x="1552" y="6100"/>
                    <a:pt x="1552" y="6100"/>
                    <a:pt x="1552" y="6098"/>
                  </a:cubicBezTo>
                  <a:cubicBezTo>
                    <a:pt x="1549" y="6083"/>
                    <a:pt x="1573" y="6078"/>
                    <a:pt x="1576" y="6077"/>
                  </a:cubicBezTo>
                  <a:cubicBezTo>
                    <a:pt x="1582" y="6076"/>
                    <a:pt x="1590" y="6051"/>
                    <a:pt x="1592" y="6043"/>
                  </a:cubicBezTo>
                  <a:cubicBezTo>
                    <a:pt x="1599" y="6022"/>
                    <a:pt x="1604" y="6000"/>
                    <a:pt x="1607" y="5979"/>
                  </a:cubicBezTo>
                  <a:cubicBezTo>
                    <a:pt x="1608" y="5973"/>
                    <a:pt x="1611" y="5934"/>
                    <a:pt x="1614" y="5931"/>
                  </a:cubicBezTo>
                  <a:cubicBezTo>
                    <a:pt x="1614" y="5931"/>
                    <a:pt x="1614" y="5931"/>
                    <a:pt x="1614" y="5931"/>
                  </a:cubicBezTo>
                  <a:cubicBezTo>
                    <a:pt x="1618" y="5931"/>
                    <a:pt x="1623" y="5959"/>
                    <a:pt x="1626" y="5959"/>
                  </a:cubicBezTo>
                  <a:cubicBezTo>
                    <a:pt x="1627" y="5959"/>
                    <a:pt x="1627" y="5958"/>
                    <a:pt x="1628" y="5955"/>
                  </a:cubicBezTo>
                  <a:cubicBezTo>
                    <a:pt x="1630" y="5943"/>
                    <a:pt x="1637" y="5885"/>
                    <a:pt x="1632" y="5883"/>
                  </a:cubicBezTo>
                  <a:lnTo>
                    <a:pt x="1632" y="5883"/>
                  </a:lnTo>
                  <a:cubicBezTo>
                    <a:pt x="1633" y="5883"/>
                    <a:pt x="1633" y="5883"/>
                    <a:pt x="1634" y="5883"/>
                  </a:cubicBezTo>
                  <a:cubicBezTo>
                    <a:pt x="1640" y="5883"/>
                    <a:pt x="1646" y="5874"/>
                    <a:pt x="1651" y="5861"/>
                  </a:cubicBezTo>
                  <a:cubicBezTo>
                    <a:pt x="1655" y="5850"/>
                    <a:pt x="1659" y="5837"/>
                    <a:pt x="1662" y="5824"/>
                  </a:cubicBezTo>
                  <a:cubicBezTo>
                    <a:pt x="1662" y="5815"/>
                    <a:pt x="1659" y="5811"/>
                    <a:pt x="1661" y="5801"/>
                  </a:cubicBezTo>
                  <a:cubicBezTo>
                    <a:pt x="1664" y="5772"/>
                    <a:pt x="1682" y="5758"/>
                    <a:pt x="1694" y="5736"/>
                  </a:cubicBezTo>
                  <a:cubicBezTo>
                    <a:pt x="1697" y="5730"/>
                    <a:pt x="1695" y="5729"/>
                    <a:pt x="1692" y="5728"/>
                  </a:cubicBezTo>
                  <a:cubicBezTo>
                    <a:pt x="1694" y="5720"/>
                    <a:pt x="1697" y="5711"/>
                    <a:pt x="1699" y="5703"/>
                  </a:cubicBezTo>
                  <a:cubicBezTo>
                    <a:pt x="1704" y="5687"/>
                    <a:pt x="1702" y="5672"/>
                    <a:pt x="1706" y="5655"/>
                  </a:cubicBezTo>
                  <a:cubicBezTo>
                    <a:pt x="1710" y="5640"/>
                    <a:pt x="1714" y="5631"/>
                    <a:pt x="1719" y="5617"/>
                  </a:cubicBezTo>
                  <a:cubicBezTo>
                    <a:pt x="1722" y="5611"/>
                    <a:pt x="1727" y="5598"/>
                    <a:pt x="1725" y="5592"/>
                  </a:cubicBezTo>
                  <a:cubicBezTo>
                    <a:pt x="1722" y="5582"/>
                    <a:pt x="1738" y="5538"/>
                    <a:pt x="1741" y="5522"/>
                  </a:cubicBezTo>
                  <a:cubicBezTo>
                    <a:pt x="1743" y="5515"/>
                    <a:pt x="1745" y="5468"/>
                    <a:pt x="1747" y="5466"/>
                  </a:cubicBezTo>
                  <a:cubicBezTo>
                    <a:pt x="1747" y="5466"/>
                    <a:pt x="1748" y="5466"/>
                    <a:pt x="1748" y="5466"/>
                  </a:cubicBezTo>
                  <a:cubicBezTo>
                    <a:pt x="1750" y="5466"/>
                    <a:pt x="1753" y="5475"/>
                    <a:pt x="1754" y="5476"/>
                  </a:cubicBezTo>
                  <a:lnTo>
                    <a:pt x="1754" y="5452"/>
                  </a:lnTo>
                  <a:cubicBezTo>
                    <a:pt x="1754" y="5449"/>
                    <a:pt x="1747" y="5431"/>
                    <a:pt x="1749" y="5427"/>
                  </a:cubicBezTo>
                  <a:cubicBezTo>
                    <a:pt x="1749" y="5426"/>
                    <a:pt x="1750" y="5426"/>
                    <a:pt x="1751" y="5426"/>
                  </a:cubicBezTo>
                  <a:cubicBezTo>
                    <a:pt x="1752" y="5426"/>
                    <a:pt x="1754" y="5427"/>
                    <a:pt x="1755" y="5427"/>
                  </a:cubicBezTo>
                  <a:cubicBezTo>
                    <a:pt x="1757" y="5427"/>
                    <a:pt x="1759" y="5426"/>
                    <a:pt x="1760" y="5424"/>
                  </a:cubicBezTo>
                  <a:cubicBezTo>
                    <a:pt x="1765" y="5417"/>
                    <a:pt x="1767" y="5404"/>
                    <a:pt x="1770" y="5395"/>
                  </a:cubicBezTo>
                  <a:cubicBezTo>
                    <a:pt x="1770" y="5382"/>
                    <a:pt x="1771" y="5361"/>
                    <a:pt x="1780" y="5361"/>
                  </a:cubicBezTo>
                  <a:cubicBezTo>
                    <a:pt x="1780" y="5361"/>
                    <a:pt x="1781" y="5361"/>
                    <a:pt x="1781" y="5361"/>
                  </a:cubicBezTo>
                  <a:cubicBezTo>
                    <a:pt x="1778" y="5360"/>
                    <a:pt x="1776" y="5347"/>
                    <a:pt x="1774" y="5347"/>
                  </a:cubicBezTo>
                  <a:cubicBezTo>
                    <a:pt x="1774" y="5347"/>
                    <a:pt x="1774" y="5347"/>
                    <a:pt x="1774" y="5347"/>
                  </a:cubicBezTo>
                  <a:cubicBezTo>
                    <a:pt x="1783" y="5342"/>
                    <a:pt x="1785" y="5334"/>
                    <a:pt x="1788" y="5314"/>
                  </a:cubicBezTo>
                  <a:cubicBezTo>
                    <a:pt x="1790" y="5306"/>
                    <a:pt x="1794" y="5292"/>
                    <a:pt x="1793" y="5283"/>
                  </a:cubicBezTo>
                  <a:cubicBezTo>
                    <a:pt x="1793" y="5277"/>
                    <a:pt x="1789" y="5281"/>
                    <a:pt x="1791" y="5275"/>
                  </a:cubicBezTo>
                  <a:cubicBezTo>
                    <a:pt x="1794" y="5255"/>
                    <a:pt x="1801" y="5249"/>
                    <a:pt x="1806" y="5228"/>
                  </a:cubicBezTo>
                  <a:cubicBezTo>
                    <a:pt x="1807" y="5219"/>
                    <a:pt x="1813" y="5176"/>
                    <a:pt x="1821" y="5176"/>
                  </a:cubicBezTo>
                  <a:cubicBezTo>
                    <a:pt x="1821" y="5176"/>
                    <a:pt x="1821" y="5176"/>
                    <a:pt x="1821" y="5176"/>
                  </a:cubicBezTo>
                  <a:cubicBezTo>
                    <a:pt x="1826" y="5154"/>
                    <a:pt x="1811" y="5172"/>
                    <a:pt x="1811" y="5156"/>
                  </a:cubicBezTo>
                  <a:cubicBezTo>
                    <a:pt x="1811" y="5149"/>
                    <a:pt x="1821" y="5142"/>
                    <a:pt x="1822" y="5141"/>
                  </a:cubicBezTo>
                  <a:cubicBezTo>
                    <a:pt x="1825" y="5135"/>
                    <a:pt x="1827" y="5129"/>
                    <a:pt x="1830" y="5124"/>
                  </a:cubicBezTo>
                  <a:cubicBezTo>
                    <a:pt x="1834" y="5110"/>
                    <a:pt x="1831" y="5048"/>
                    <a:pt x="1840" y="5048"/>
                  </a:cubicBezTo>
                  <a:lnTo>
                    <a:pt x="1840" y="5048"/>
                  </a:lnTo>
                  <a:cubicBezTo>
                    <a:pt x="1836" y="5047"/>
                    <a:pt x="1822" y="5040"/>
                    <a:pt x="1824" y="5032"/>
                  </a:cubicBezTo>
                  <a:cubicBezTo>
                    <a:pt x="1826" y="5027"/>
                    <a:pt x="1833" y="5024"/>
                    <a:pt x="1834" y="5023"/>
                  </a:cubicBezTo>
                  <a:cubicBezTo>
                    <a:pt x="1836" y="5020"/>
                    <a:pt x="1838" y="5013"/>
                    <a:pt x="1840" y="5010"/>
                  </a:cubicBezTo>
                  <a:cubicBezTo>
                    <a:pt x="1844" y="4998"/>
                    <a:pt x="1846" y="4992"/>
                    <a:pt x="1847" y="4980"/>
                  </a:cubicBezTo>
                  <a:cubicBezTo>
                    <a:pt x="1847" y="4976"/>
                    <a:pt x="1848" y="4970"/>
                    <a:pt x="1850" y="4968"/>
                  </a:cubicBezTo>
                  <a:cubicBezTo>
                    <a:pt x="1851" y="4967"/>
                    <a:pt x="1852" y="4967"/>
                    <a:pt x="1852" y="4967"/>
                  </a:cubicBezTo>
                  <a:cubicBezTo>
                    <a:pt x="1857" y="4967"/>
                    <a:pt x="1861" y="4976"/>
                    <a:pt x="1863" y="4976"/>
                  </a:cubicBezTo>
                  <a:cubicBezTo>
                    <a:pt x="1864" y="4976"/>
                    <a:pt x="1864" y="4976"/>
                    <a:pt x="1864" y="4976"/>
                  </a:cubicBezTo>
                  <a:cubicBezTo>
                    <a:pt x="1868" y="4971"/>
                    <a:pt x="1862" y="4945"/>
                    <a:pt x="1862" y="4938"/>
                  </a:cubicBezTo>
                  <a:cubicBezTo>
                    <a:pt x="1864" y="4915"/>
                    <a:pt x="1873" y="4894"/>
                    <a:pt x="1878" y="4873"/>
                  </a:cubicBezTo>
                  <a:cubicBezTo>
                    <a:pt x="1883" y="4851"/>
                    <a:pt x="1852" y="4866"/>
                    <a:pt x="1868" y="4836"/>
                  </a:cubicBezTo>
                  <a:cubicBezTo>
                    <a:pt x="1876" y="4820"/>
                    <a:pt x="1883" y="4815"/>
                    <a:pt x="1883" y="4790"/>
                  </a:cubicBezTo>
                  <a:cubicBezTo>
                    <a:pt x="1883" y="4781"/>
                    <a:pt x="1869" y="4757"/>
                    <a:pt x="1883" y="4756"/>
                  </a:cubicBezTo>
                  <a:cubicBezTo>
                    <a:pt x="1898" y="4753"/>
                    <a:pt x="1889" y="4724"/>
                    <a:pt x="1886" y="4712"/>
                  </a:cubicBezTo>
                  <a:cubicBezTo>
                    <a:pt x="1879" y="4688"/>
                    <a:pt x="1894" y="4681"/>
                    <a:pt x="1898" y="4660"/>
                  </a:cubicBezTo>
                  <a:cubicBezTo>
                    <a:pt x="1900" y="4649"/>
                    <a:pt x="1897" y="4647"/>
                    <a:pt x="1892" y="4647"/>
                  </a:cubicBezTo>
                  <a:cubicBezTo>
                    <a:pt x="1889" y="4647"/>
                    <a:pt x="1886" y="4648"/>
                    <a:pt x="1884" y="4648"/>
                  </a:cubicBezTo>
                  <a:cubicBezTo>
                    <a:pt x="1882" y="4648"/>
                    <a:pt x="1881" y="4648"/>
                    <a:pt x="1880" y="4647"/>
                  </a:cubicBezTo>
                  <a:cubicBezTo>
                    <a:pt x="1876" y="4641"/>
                    <a:pt x="1900" y="4620"/>
                    <a:pt x="1894" y="4612"/>
                  </a:cubicBezTo>
                  <a:cubicBezTo>
                    <a:pt x="1894" y="4611"/>
                    <a:pt x="1894" y="4611"/>
                    <a:pt x="1893" y="4611"/>
                  </a:cubicBezTo>
                  <a:cubicBezTo>
                    <a:pt x="1892" y="4611"/>
                    <a:pt x="1890" y="4615"/>
                    <a:pt x="1888" y="4615"/>
                  </a:cubicBezTo>
                  <a:cubicBezTo>
                    <a:pt x="1887" y="4615"/>
                    <a:pt x="1886" y="4614"/>
                    <a:pt x="1886" y="4612"/>
                  </a:cubicBezTo>
                  <a:cubicBezTo>
                    <a:pt x="1885" y="4609"/>
                    <a:pt x="1887" y="4594"/>
                    <a:pt x="1889" y="4591"/>
                  </a:cubicBezTo>
                  <a:cubicBezTo>
                    <a:pt x="1891" y="4588"/>
                    <a:pt x="1893" y="4587"/>
                    <a:pt x="1894" y="4587"/>
                  </a:cubicBezTo>
                  <a:cubicBezTo>
                    <a:pt x="1896" y="4587"/>
                    <a:pt x="1898" y="4589"/>
                    <a:pt x="1900" y="4589"/>
                  </a:cubicBezTo>
                  <a:cubicBezTo>
                    <a:pt x="1903" y="4589"/>
                    <a:pt x="1905" y="4586"/>
                    <a:pt x="1908" y="4575"/>
                  </a:cubicBezTo>
                  <a:cubicBezTo>
                    <a:pt x="1915" y="4542"/>
                    <a:pt x="1915" y="4497"/>
                    <a:pt x="1913" y="4463"/>
                  </a:cubicBezTo>
                  <a:cubicBezTo>
                    <a:pt x="1911" y="4452"/>
                    <a:pt x="1910" y="4450"/>
                    <a:pt x="1910" y="4439"/>
                  </a:cubicBezTo>
                  <a:cubicBezTo>
                    <a:pt x="1907" y="4430"/>
                    <a:pt x="1909" y="4428"/>
                    <a:pt x="1913" y="4428"/>
                  </a:cubicBezTo>
                  <a:cubicBezTo>
                    <a:pt x="1917" y="4428"/>
                    <a:pt x="1923" y="4431"/>
                    <a:pt x="1925" y="4431"/>
                  </a:cubicBezTo>
                  <a:cubicBezTo>
                    <a:pt x="1925" y="4431"/>
                    <a:pt x="1925" y="4431"/>
                    <a:pt x="1925" y="4431"/>
                  </a:cubicBezTo>
                  <a:cubicBezTo>
                    <a:pt x="1926" y="4411"/>
                    <a:pt x="1904" y="4419"/>
                    <a:pt x="1919" y="4392"/>
                  </a:cubicBezTo>
                  <a:cubicBezTo>
                    <a:pt x="1920" y="4387"/>
                    <a:pt x="1919" y="4380"/>
                    <a:pt x="1919" y="4375"/>
                  </a:cubicBezTo>
                  <a:cubicBezTo>
                    <a:pt x="1918" y="4363"/>
                    <a:pt x="1910" y="4274"/>
                    <a:pt x="1921" y="4274"/>
                  </a:cubicBezTo>
                  <a:cubicBezTo>
                    <a:pt x="1921" y="4274"/>
                    <a:pt x="1921" y="4274"/>
                    <a:pt x="1921" y="4274"/>
                  </a:cubicBezTo>
                  <a:lnTo>
                    <a:pt x="1906" y="4237"/>
                  </a:lnTo>
                  <a:lnTo>
                    <a:pt x="1906" y="4237"/>
                  </a:lnTo>
                  <a:cubicBezTo>
                    <a:pt x="1906" y="4237"/>
                    <a:pt x="1906" y="4237"/>
                    <a:pt x="1907" y="4237"/>
                  </a:cubicBezTo>
                  <a:cubicBezTo>
                    <a:pt x="1915" y="4237"/>
                    <a:pt x="1918" y="4220"/>
                    <a:pt x="1919" y="4206"/>
                  </a:cubicBezTo>
                  <a:cubicBezTo>
                    <a:pt x="1921" y="4190"/>
                    <a:pt x="1927" y="4192"/>
                    <a:pt x="1933" y="4184"/>
                  </a:cubicBezTo>
                  <a:cubicBezTo>
                    <a:pt x="1938" y="4178"/>
                    <a:pt x="1916" y="4159"/>
                    <a:pt x="1916" y="4144"/>
                  </a:cubicBezTo>
                  <a:lnTo>
                    <a:pt x="1916" y="4144"/>
                  </a:lnTo>
                  <a:cubicBezTo>
                    <a:pt x="1918" y="4144"/>
                    <a:pt x="1928" y="4148"/>
                    <a:pt x="1933" y="4148"/>
                  </a:cubicBezTo>
                  <a:cubicBezTo>
                    <a:pt x="1934" y="4148"/>
                    <a:pt x="1936" y="4148"/>
                    <a:pt x="1936" y="4146"/>
                  </a:cubicBezTo>
                  <a:cubicBezTo>
                    <a:pt x="1938" y="4133"/>
                    <a:pt x="1931" y="4110"/>
                    <a:pt x="1925" y="4109"/>
                  </a:cubicBezTo>
                  <a:cubicBezTo>
                    <a:pt x="1925" y="4109"/>
                    <a:pt x="1925" y="4109"/>
                    <a:pt x="1925" y="4109"/>
                  </a:cubicBezTo>
                  <a:cubicBezTo>
                    <a:pt x="1922" y="4109"/>
                    <a:pt x="1920" y="4112"/>
                    <a:pt x="1918" y="4112"/>
                  </a:cubicBezTo>
                  <a:cubicBezTo>
                    <a:pt x="1917" y="4112"/>
                    <a:pt x="1916" y="4111"/>
                    <a:pt x="1916" y="4105"/>
                  </a:cubicBezTo>
                  <a:cubicBezTo>
                    <a:pt x="1916" y="4096"/>
                    <a:pt x="1917" y="4093"/>
                    <a:pt x="1920" y="4088"/>
                  </a:cubicBezTo>
                  <a:cubicBezTo>
                    <a:pt x="1922" y="4086"/>
                    <a:pt x="1923" y="4085"/>
                    <a:pt x="1925" y="4085"/>
                  </a:cubicBezTo>
                  <a:cubicBezTo>
                    <a:pt x="1929" y="4085"/>
                    <a:pt x="1932" y="4087"/>
                    <a:pt x="1936" y="4087"/>
                  </a:cubicBezTo>
                  <a:cubicBezTo>
                    <a:pt x="1938" y="4087"/>
                    <a:pt x="1939" y="4086"/>
                    <a:pt x="1941" y="4084"/>
                  </a:cubicBezTo>
                  <a:cubicBezTo>
                    <a:pt x="1942" y="4083"/>
                    <a:pt x="1933" y="4074"/>
                    <a:pt x="1932" y="4074"/>
                  </a:cubicBezTo>
                  <a:cubicBezTo>
                    <a:pt x="1932" y="4074"/>
                    <a:pt x="1932" y="4074"/>
                    <a:pt x="1932" y="4074"/>
                  </a:cubicBezTo>
                  <a:cubicBezTo>
                    <a:pt x="1929" y="4066"/>
                    <a:pt x="1927" y="4057"/>
                    <a:pt x="1927" y="4047"/>
                  </a:cubicBezTo>
                  <a:cubicBezTo>
                    <a:pt x="1926" y="4037"/>
                    <a:pt x="1931" y="4036"/>
                    <a:pt x="1928" y="4030"/>
                  </a:cubicBezTo>
                  <a:cubicBezTo>
                    <a:pt x="1925" y="4021"/>
                    <a:pt x="1922" y="4018"/>
                    <a:pt x="1918" y="4012"/>
                  </a:cubicBezTo>
                  <a:cubicBezTo>
                    <a:pt x="1913" y="4004"/>
                    <a:pt x="1930" y="3999"/>
                    <a:pt x="1924" y="3986"/>
                  </a:cubicBezTo>
                  <a:cubicBezTo>
                    <a:pt x="1922" y="3979"/>
                    <a:pt x="1917" y="3979"/>
                    <a:pt x="1916" y="3971"/>
                  </a:cubicBezTo>
                  <a:cubicBezTo>
                    <a:pt x="1915" y="3964"/>
                    <a:pt x="1916" y="3955"/>
                    <a:pt x="1916" y="3947"/>
                  </a:cubicBezTo>
                  <a:cubicBezTo>
                    <a:pt x="1916" y="3960"/>
                    <a:pt x="1920" y="3977"/>
                    <a:pt x="1924" y="3977"/>
                  </a:cubicBezTo>
                  <a:cubicBezTo>
                    <a:pt x="1925" y="3977"/>
                    <a:pt x="1927" y="3973"/>
                    <a:pt x="1927" y="3963"/>
                  </a:cubicBezTo>
                  <a:cubicBezTo>
                    <a:pt x="1928" y="3948"/>
                    <a:pt x="1925" y="3920"/>
                    <a:pt x="1918" y="3919"/>
                  </a:cubicBezTo>
                  <a:lnTo>
                    <a:pt x="1918" y="3919"/>
                  </a:lnTo>
                  <a:cubicBezTo>
                    <a:pt x="1918" y="3919"/>
                    <a:pt x="1918" y="3919"/>
                    <a:pt x="1918" y="3919"/>
                  </a:cubicBezTo>
                  <a:cubicBezTo>
                    <a:pt x="1933" y="3919"/>
                    <a:pt x="1926" y="3827"/>
                    <a:pt x="1926" y="3803"/>
                  </a:cubicBezTo>
                  <a:cubicBezTo>
                    <a:pt x="1926" y="3791"/>
                    <a:pt x="1924" y="3788"/>
                    <a:pt x="1920" y="3788"/>
                  </a:cubicBezTo>
                  <a:cubicBezTo>
                    <a:pt x="1918" y="3788"/>
                    <a:pt x="1914" y="3790"/>
                    <a:pt x="1910" y="3790"/>
                  </a:cubicBezTo>
                  <a:cubicBezTo>
                    <a:pt x="1900" y="3779"/>
                    <a:pt x="1899" y="3777"/>
                    <a:pt x="1909" y="3766"/>
                  </a:cubicBezTo>
                  <a:cubicBezTo>
                    <a:pt x="1925" y="3766"/>
                    <a:pt x="1928" y="3712"/>
                    <a:pt x="1925" y="3685"/>
                  </a:cubicBezTo>
                  <a:cubicBezTo>
                    <a:pt x="1924" y="3670"/>
                    <a:pt x="1924" y="3654"/>
                    <a:pt x="1917" y="3644"/>
                  </a:cubicBezTo>
                  <a:cubicBezTo>
                    <a:pt x="1908" y="3630"/>
                    <a:pt x="1904" y="3621"/>
                    <a:pt x="1903" y="3598"/>
                  </a:cubicBezTo>
                  <a:lnTo>
                    <a:pt x="1903" y="3598"/>
                  </a:lnTo>
                  <a:cubicBezTo>
                    <a:pt x="1904" y="3612"/>
                    <a:pt x="1908" y="3620"/>
                    <a:pt x="1911" y="3620"/>
                  </a:cubicBezTo>
                  <a:cubicBezTo>
                    <a:pt x="1914" y="3620"/>
                    <a:pt x="1916" y="3614"/>
                    <a:pt x="1915" y="3600"/>
                  </a:cubicBezTo>
                  <a:lnTo>
                    <a:pt x="1910" y="3529"/>
                  </a:lnTo>
                  <a:cubicBezTo>
                    <a:pt x="1907" y="3500"/>
                    <a:pt x="1905" y="3488"/>
                    <a:pt x="1892" y="3476"/>
                  </a:cubicBezTo>
                  <a:lnTo>
                    <a:pt x="1892" y="3476"/>
                  </a:lnTo>
                  <a:cubicBezTo>
                    <a:pt x="1897" y="3479"/>
                    <a:pt x="1900" y="3483"/>
                    <a:pt x="1904" y="3483"/>
                  </a:cubicBezTo>
                  <a:cubicBezTo>
                    <a:pt x="1906" y="3483"/>
                    <a:pt x="1907" y="3483"/>
                    <a:pt x="1909" y="3482"/>
                  </a:cubicBezTo>
                  <a:cubicBezTo>
                    <a:pt x="1912" y="3479"/>
                    <a:pt x="1913" y="3461"/>
                    <a:pt x="1909" y="3460"/>
                  </a:cubicBezTo>
                  <a:cubicBezTo>
                    <a:pt x="1903" y="3459"/>
                    <a:pt x="1904" y="3442"/>
                    <a:pt x="1903" y="3429"/>
                  </a:cubicBezTo>
                  <a:cubicBezTo>
                    <a:pt x="1903" y="3423"/>
                    <a:pt x="1896" y="3423"/>
                    <a:pt x="1894" y="3418"/>
                  </a:cubicBezTo>
                  <a:cubicBezTo>
                    <a:pt x="1889" y="3409"/>
                    <a:pt x="1896" y="3401"/>
                    <a:pt x="1897" y="3393"/>
                  </a:cubicBezTo>
                  <a:cubicBezTo>
                    <a:pt x="1898" y="3385"/>
                    <a:pt x="1897" y="3375"/>
                    <a:pt x="1896" y="3367"/>
                  </a:cubicBezTo>
                  <a:cubicBezTo>
                    <a:pt x="1894" y="3359"/>
                    <a:pt x="1891" y="3347"/>
                    <a:pt x="1886" y="3344"/>
                  </a:cubicBezTo>
                  <a:cubicBezTo>
                    <a:pt x="1882" y="3340"/>
                    <a:pt x="1882" y="3331"/>
                    <a:pt x="1881" y="3319"/>
                  </a:cubicBezTo>
                  <a:cubicBezTo>
                    <a:pt x="1881" y="3319"/>
                    <a:pt x="1882" y="3319"/>
                    <a:pt x="1882" y="3319"/>
                  </a:cubicBezTo>
                  <a:cubicBezTo>
                    <a:pt x="1884" y="3319"/>
                    <a:pt x="1885" y="3320"/>
                    <a:pt x="1886" y="3320"/>
                  </a:cubicBezTo>
                  <a:cubicBezTo>
                    <a:pt x="1889" y="3320"/>
                    <a:pt x="1888" y="3318"/>
                    <a:pt x="1885" y="3305"/>
                  </a:cubicBezTo>
                  <a:cubicBezTo>
                    <a:pt x="1882" y="3294"/>
                    <a:pt x="1878" y="3284"/>
                    <a:pt x="1875" y="3273"/>
                  </a:cubicBezTo>
                  <a:lnTo>
                    <a:pt x="1875" y="3273"/>
                  </a:lnTo>
                  <a:cubicBezTo>
                    <a:pt x="1875" y="3273"/>
                    <a:pt x="1875" y="3273"/>
                    <a:pt x="1875" y="3273"/>
                  </a:cubicBezTo>
                  <a:cubicBezTo>
                    <a:pt x="1875" y="3273"/>
                    <a:pt x="1868" y="3256"/>
                    <a:pt x="1870" y="3256"/>
                  </a:cubicBezTo>
                  <a:lnTo>
                    <a:pt x="1870" y="3256"/>
                  </a:lnTo>
                  <a:cubicBezTo>
                    <a:pt x="1871" y="3256"/>
                    <a:pt x="1871" y="3256"/>
                    <a:pt x="1871" y="3256"/>
                  </a:cubicBezTo>
                  <a:cubicBezTo>
                    <a:pt x="1873" y="3257"/>
                    <a:pt x="1875" y="3261"/>
                    <a:pt x="1877" y="3261"/>
                  </a:cubicBezTo>
                  <a:cubicBezTo>
                    <a:pt x="1877" y="3261"/>
                    <a:pt x="1878" y="3261"/>
                    <a:pt x="1878" y="3261"/>
                  </a:cubicBezTo>
                  <a:cubicBezTo>
                    <a:pt x="1876" y="3243"/>
                    <a:pt x="1875" y="3246"/>
                    <a:pt x="1869" y="3236"/>
                  </a:cubicBezTo>
                  <a:cubicBezTo>
                    <a:pt x="1865" y="3229"/>
                    <a:pt x="1857" y="3212"/>
                    <a:pt x="1862" y="3204"/>
                  </a:cubicBezTo>
                  <a:cubicBezTo>
                    <a:pt x="1869" y="3195"/>
                    <a:pt x="1873" y="3208"/>
                    <a:pt x="1873" y="3184"/>
                  </a:cubicBezTo>
                  <a:cubicBezTo>
                    <a:pt x="1873" y="3171"/>
                    <a:pt x="1875" y="3153"/>
                    <a:pt x="1873" y="3139"/>
                  </a:cubicBezTo>
                  <a:cubicBezTo>
                    <a:pt x="1872" y="3134"/>
                    <a:pt x="1871" y="3132"/>
                    <a:pt x="1870" y="3132"/>
                  </a:cubicBezTo>
                  <a:cubicBezTo>
                    <a:pt x="1868" y="3132"/>
                    <a:pt x="1866" y="3135"/>
                    <a:pt x="1864" y="3135"/>
                  </a:cubicBezTo>
                  <a:cubicBezTo>
                    <a:pt x="1864" y="3135"/>
                    <a:pt x="1863" y="3135"/>
                    <a:pt x="1863" y="3135"/>
                  </a:cubicBezTo>
                  <a:cubicBezTo>
                    <a:pt x="1858" y="3133"/>
                    <a:pt x="1854" y="3122"/>
                    <a:pt x="1856" y="3113"/>
                  </a:cubicBezTo>
                  <a:cubicBezTo>
                    <a:pt x="1858" y="3108"/>
                    <a:pt x="1860" y="3085"/>
                    <a:pt x="1854" y="3085"/>
                  </a:cubicBezTo>
                  <a:cubicBezTo>
                    <a:pt x="1854" y="3085"/>
                    <a:pt x="1854" y="3085"/>
                    <a:pt x="1854" y="3085"/>
                  </a:cubicBezTo>
                  <a:lnTo>
                    <a:pt x="1854" y="3085"/>
                  </a:lnTo>
                  <a:cubicBezTo>
                    <a:pt x="1868" y="3083"/>
                    <a:pt x="1849" y="3029"/>
                    <a:pt x="1847" y="3015"/>
                  </a:cubicBezTo>
                  <a:cubicBezTo>
                    <a:pt x="1845" y="3002"/>
                    <a:pt x="1848" y="3004"/>
                    <a:pt x="1848" y="2993"/>
                  </a:cubicBezTo>
                  <a:cubicBezTo>
                    <a:pt x="1847" y="2980"/>
                    <a:pt x="1844" y="2966"/>
                    <a:pt x="1841" y="2953"/>
                  </a:cubicBezTo>
                  <a:cubicBezTo>
                    <a:pt x="1840" y="2942"/>
                    <a:pt x="1824" y="2875"/>
                    <a:pt x="1832" y="2874"/>
                  </a:cubicBezTo>
                  <a:cubicBezTo>
                    <a:pt x="1829" y="2858"/>
                    <a:pt x="1827" y="2852"/>
                    <a:pt x="1820" y="2852"/>
                  </a:cubicBezTo>
                  <a:cubicBezTo>
                    <a:pt x="1819" y="2852"/>
                    <a:pt x="1818" y="2852"/>
                    <a:pt x="1818" y="2852"/>
                  </a:cubicBezTo>
                  <a:cubicBezTo>
                    <a:pt x="1814" y="2852"/>
                    <a:pt x="1804" y="2841"/>
                    <a:pt x="1802" y="2832"/>
                  </a:cubicBezTo>
                  <a:lnTo>
                    <a:pt x="1802" y="2832"/>
                  </a:lnTo>
                  <a:cubicBezTo>
                    <a:pt x="1802" y="2832"/>
                    <a:pt x="1802" y="2832"/>
                    <a:pt x="1803" y="2832"/>
                  </a:cubicBezTo>
                  <a:cubicBezTo>
                    <a:pt x="1805" y="2832"/>
                    <a:pt x="1814" y="2823"/>
                    <a:pt x="1814" y="2820"/>
                  </a:cubicBezTo>
                  <a:cubicBezTo>
                    <a:pt x="1817" y="2809"/>
                    <a:pt x="1814" y="2793"/>
                    <a:pt x="1808" y="2781"/>
                  </a:cubicBezTo>
                  <a:cubicBezTo>
                    <a:pt x="1804" y="2772"/>
                    <a:pt x="1800" y="2761"/>
                    <a:pt x="1796" y="2749"/>
                  </a:cubicBezTo>
                  <a:cubicBezTo>
                    <a:pt x="1796" y="2747"/>
                    <a:pt x="1801" y="2739"/>
                    <a:pt x="1801" y="2735"/>
                  </a:cubicBezTo>
                  <a:cubicBezTo>
                    <a:pt x="1802" y="2715"/>
                    <a:pt x="1779" y="2720"/>
                    <a:pt x="1776" y="2704"/>
                  </a:cubicBezTo>
                  <a:cubicBezTo>
                    <a:pt x="1774" y="2693"/>
                    <a:pt x="1777" y="2692"/>
                    <a:pt x="1781" y="2692"/>
                  </a:cubicBezTo>
                  <a:cubicBezTo>
                    <a:pt x="1783" y="2692"/>
                    <a:pt x="1785" y="2692"/>
                    <a:pt x="1786" y="2692"/>
                  </a:cubicBezTo>
                  <a:cubicBezTo>
                    <a:pt x="1789" y="2692"/>
                    <a:pt x="1792" y="2691"/>
                    <a:pt x="1792" y="2685"/>
                  </a:cubicBezTo>
                  <a:cubicBezTo>
                    <a:pt x="1790" y="2658"/>
                    <a:pt x="1770" y="2632"/>
                    <a:pt x="1761" y="2610"/>
                  </a:cubicBezTo>
                  <a:cubicBezTo>
                    <a:pt x="1760" y="2607"/>
                    <a:pt x="1746" y="2571"/>
                    <a:pt x="1751" y="2571"/>
                  </a:cubicBezTo>
                  <a:lnTo>
                    <a:pt x="1751" y="2571"/>
                  </a:lnTo>
                  <a:cubicBezTo>
                    <a:pt x="1751" y="2571"/>
                    <a:pt x="1753" y="2572"/>
                    <a:pt x="1755" y="2575"/>
                  </a:cubicBezTo>
                  <a:cubicBezTo>
                    <a:pt x="1758" y="2588"/>
                    <a:pt x="1762" y="2595"/>
                    <a:pt x="1764" y="2595"/>
                  </a:cubicBezTo>
                  <a:cubicBezTo>
                    <a:pt x="1766" y="2595"/>
                    <a:pt x="1768" y="2590"/>
                    <a:pt x="1766" y="2579"/>
                  </a:cubicBezTo>
                  <a:cubicBezTo>
                    <a:pt x="1765" y="2572"/>
                    <a:pt x="1758" y="2547"/>
                    <a:pt x="1752" y="2547"/>
                  </a:cubicBezTo>
                  <a:cubicBezTo>
                    <a:pt x="1752" y="2547"/>
                    <a:pt x="1751" y="2547"/>
                    <a:pt x="1751" y="2547"/>
                  </a:cubicBezTo>
                  <a:cubicBezTo>
                    <a:pt x="1749" y="2548"/>
                    <a:pt x="1746" y="2560"/>
                    <a:pt x="1743" y="2560"/>
                  </a:cubicBezTo>
                  <a:cubicBezTo>
                    <a:pt x="1743" y="2560"/>
                    <a:pt x="1742" y="2560"/>
                    <a:pt x="1742" y="2559"/>
                  </a:cubicBezTo>
                  <a:cubicBezTo>
                    <a:pt x="1741" y="2557"/>
                    <a:pt x="1752" y="2510"/>
                    <a:pt x="1744" y="2506"/>
                  </a:cubicBezTo>
                  <a:cubicBezTo>
                    <a:pt x="1743" y="2506"/>
                    <a:pt x="1742" y="2506"/>
                    <a:pt x="1741" y="2506"/>
                  </a:cubicBezTo>
                  <a:cubicBezTo>
                    <a:pt x="1738" y="2506"/>
                    <a:pt x="1736" y="2507"/>
                    <a:pt x="1733" y="2507"/>
                  </a:cubicBezTo>
                  <a:cubicBezTo>
                    <a:pt x="1732" y="2507"/>
                    <a:pt x="1730" y="2507"/>
                    <a:pt x="1729" y="2506"/>
                  </a:cubicBezTo>
                  <a:cubicBezTo>
                    <a:pt x="1724" y="2503"/>
                    <a:pt x="1719" y="2494"/>
                    <a:pt x="1714" y="2488"/>
                  </a:cubicBezTo>
                  <a:cubicBezTo>
                    <a:pt x="1725" y="2485"/>
                    <a:pt x="1731" y="2486"/>
                    <a:pt x="1724" y="2460"/>
                  </a:cubicBezTo>
                  <a:cubicBezTo>
                    <a:pt x="1723" y="2455"/>
                    <a:pt x="1712" y="2427"/>
                    <a:pt x="1707" y="2427"/>
                  </a:cubicBezTo>
                  <a:cubicBezTo>
                    <a:pt x="1706" y="2427"/>
                    <a:pt x="1706" y="2428"/>
                    <a:pt x="1705" y="2430"/>
                  </a:cubicBezTo>
                  <a:lnTo>
                    <a:pt x="1699" y="2407"/>
                  </a:lnTo>
                  <a:cubicBezTo>
                    <a:pt x="1700" y="2407"/>
                    <a:pt x="1701" y="2406"/>
                    <a:pt x="1702" y="2406"/>
                  </a:cubicBezTo>
                  <a:cubicBezTo>
                    <a:pt x="1703" y="2406"/>
                    <a:pt x="1705" y="2407"/>
                    <a:pt x="1707" y="2407"/>
                  </a:cubicBezTo>
                  <a:cubicBezTo>
                    <a:pt x="1709" y="2407"/>
                    <a:pt x="1711" y="2406"/>
                    <a:pt x="1711" y="2403"/>
                  </a:cubicBezTo>
                  <a:cubicBezTo>
                    <a:pt x="1714" y="2396"/>
                    <a:pt x="1711" y="2381"/>
                    <a:pt x="1707" y="2371"/>
                  </a:cubicBezTo>
                  <a:cubicBezTo>
                    <a:pt x="1697" y="2348"/>
                    <a:pt x="1676" y="2347"/>
                    <a:pt x="1690" y="2324"/>
                  </a:cubicBezTo>
                  <a:cubicBezTo>
                    <a:pt x="1708" y="2320"/>
                    <a:pt x="1680" y="2307"/>
                    <a:pt x="1676" y="2290"/>
                  </a:cubicBezTo>
                  <a:cubicBezTo>
                    <a:pt x="1673" y="2278"/>
                    <a:pt x="1679" y="2258"/>
                    <a:pt x="1673" y="2251"/>
                  </a:cubicBezTo>
                  <a:cubicBezTo>
                    <a:pt x="1672" y="2249"/>
                    <a:pt x="1658" y="2236"/>
                    <a:pt x="1657" y="2236"/>
                  </a:cubicBezTo>
                  <a:cubicBezTo>
                    <a:pt x="1662" y="2226"/>
                    <a:pt x="1668" y="2236"/>
                    <a:pt x="1665" y="2217"/>
                  </a:cubicBezTo>
                  <a:cubicBezTo>
                    <a:pt x="1664" y="2209"/>
                    <a:pt x="1661" y="2191"/>
                    <a:pt x="1654" y="2189"/>
                  </a:cubicBezTo>
                  <a:cubicBezTo>
                    <a:pt x="1648" y="2186"/>
                    <a:pt x="1644" y="2169"/>
                    <a:pt x="1641" y="2158"/>
                  </a:cubicBezTo>
                  <a:cubicBezTo>
                    <a:pt x="1638" y="2151"/>
                    <a:pt x="1627" y="2151"/>
                    <a:pt x="1621" y="2135"/>
                  </a:cubicBezTo>
                  <a:lnTo>
                    <a:pt x="1620" y="2148"/>
                  </a:lnTo>
                  <a:cubicBezTo>
                    <a:pt x="1614" y="2141"/>
                    <a:pt x="1609" y="2139"/>
                    <a:pt x="1607" y="2128"/>
                  </a:cubicBezTo>
                  <a:cubicBezTo>
                    <a:pt x="1608" y="2127"/>
                    <a:pt x="1610" y="2126"/>
                    <a:pt x="1612" y="2126"/>
                  </a:cubicBezTo>
                  <a:cubicBezTo>
                    <a:pt x="1615" y="2126"/>
                    <a:pt x="1619" y="2128"/>
                    <a:pt x="1621" y="2135"/>
                  </a:cubicBezTo>
                  <a:lnTo>
                    <a:pt x="1632" y="2132"/>
                  </a:lnTo>
                  <a:cubicBezTo>
                    <a:pt x="1629" y="2124"/>
                    <a:pt x="1625" y="2111"/>
                    <a:pt x="1621" y="2111"/>
                  </a:cubicBezTo>
                  <a:cubicBezTo>
                    <a:pt x="1620" y="2111"/>
                    <a:pt x="1620" y="2111"/>
                    <a:pt x="1620" y="2111"/>
                  </a:cubicBezTo>
                  <a:cubicBezTo>
                    <a:pt x="1612" y="2103"/>
                    <a:pt x="1611" y="2100"/>
                    <a:pt x="1612" y="2089"/>
                  </a:cubicBezTo>
                  <a:cubicBezTo>
                    <a:pt x="1610" y="2081"/>
                    <a:pt x="1608" y="2079"/>
                    <a:pt x="1606" y="2079"/>
                  </a:cubicBezTo>
                  <a:cubicBezTo>
                    <a:pt x="1605" y="2079"/>
                    <a:pt x="1604" y="2079"/>
                    <a:pt x="1603" y="2079"/>
                  </a:cubicBezTo>
                  <a:cubicBezTo>
                    <a:pt x="1603" y="2080"/>
                    <a:pt x="1602" y="2080"/>
                    <a:pt x="1602" y="2080"/>
                  </a:cubicBezTo>
                  <a:cubicBezTo>
                    <a:pt x="1597" y="2080"/>
                    <a:pt x="1592" y="2066"/>
                    <a:pt x="1590" y="2059"/>
                  </a:cubicBezTo>
                  <a:lnTo>
                    <a:pt x="1608" y="2052"/>
                  </a:lnTo>
                  <a:lnTo>
                    <a:pt x="1608" y="2052"/>
                  </a:lnTo>
                  <a:cubicBezTo>
                    <a:pt x="1608" y="2053"/>
                    <a:pt x="1608" y="2053"/>
                    <a:pt x="1608" y="2053"/>
                  </a:cubicBezTo>
                  <a:cubicBezTo>
                    <a:pt x="1600" y="2053"/>
                    <a:pt x="1588" y="2020"/>
                    <a:pt x="1585" y="2009"/>
                  </a:cubicBezTo>
                  <a:cubicBezTo>
                    <a:pt x="1580" y="1993"/>
                    <a:pt x="1586" y="1991"/>
                    <a:pt x="1583" y="1980"/>
                  </a:cubicBezTo>
                  <a:cubicBezTo>
                    <a:pt x="1573" y="1929"/>
                    <a:pt x="1556" y="1878"/>
                    <a:pt x="1537" y="1829"/>
                  </a:cubicBezTo>
                  <a:cubicBezTo>
                    <a:pt x="1537" y="1829"/>
                    <a:pt x="1540" y="1824"/>
                    <a:pt x="1537" y="1815"/>
                  </a:cubicBezTo>
                  <a:lnTo>
                    <a:pt x="1526" y="1791"/>
                  </a:lnTo>
                  <a:cubicBezTo>
                    <a:pt x="1515" y="1766"/>
                    <a:pt x="1503" y="1741"/>
                    <a:pt x="1490" y="1715"/>
                  </a:cubicBezTo>
                  <a:cubicBezTo>
                    <a:pt x="1475" y="1680"/>
                    <a:pt x="1459" y="1644"/>
                    <a:pt x="1442" y="1611"/>
                  </a:cubicBezTo>
                  <a:cubicBezTo>
                    <a:pt x="1435" y="1598"/>
                    <a:pt x="1428" y="1584"/>
                    <a:pt x="1421" y="1579"/>
                  </a:cubicBezTo>
                  <a:cubicBezTo>
                    <a:pt x="1415" y="1575"/>
                    <a:pt x="1411" y="1563"/>
                    <a:pt x="1408" y="1556"/>
                  </a:cubicBezTo>
                  <a:lnTo>
                    <a:pt x="1408" y="1556"/>
                  </a:lnTo>
                  <a:cubicBezTo>
                    <a:pt x="1410" y="1559"/>
                    <a:pt x="1413" y="1562"/>
                    <a:pt x="1414" y="1562"/>
                  </a:cubicBezTo>
                  <a:cubicBezTo>
                    <a:pt x="1415" y="1562"/>
                    <a:pt x="1415" y="1561"/>
                    <a:pt x="1414" y="1556"/>
                  </a:cubicBezTo>
                  <a:cubicBezTo>
                    <a:pt x="1408" y="1536"/>
                    <a:pt x="1398" y="1515"/>
                    <a:pt x="1390" y="1494"/>
                  </a:cubicBezTo>
                  <a:cubicBezTo>
                    <a:pt x="1386" y="1486"/>
                    <a:pt x="1376" y="1462"/>
                    <a:pt x="1369" y="1459"/>
                  </a:cubicBezTo>
                  <a:cubicBezTo>
                    <a:pt x="1369" y="1458"/>
                    <a:pt x="1368" y="1458"/>
                    <a:pt x="1367" y="1458"/>
                  </a:cubicBezTo>
                  <a:cubicBezTo>
                    <a:pt x="1362" y="1458"/>
                    <a:pt x="1356" y="1468"/>
                    <a:pt x="1353" y="1469"/>
                  </a:cubicBezTo>
                  <a:cubicBezTo>
                    <a:pt x="1345" y="1453"/>
                    <a:pt x="1353" y="1445"/>
                    <a:pt x="1359" y="1441"/>
                  </a:cubicBezTo>
                  <a:cubicBezTo>
                    <a:pt x="1366" y="1437"/>
                    <a:pt x="1354" y="1421"/>
                    <a:pt x="1347" y="1405"/>
                  </a:cubicBezTo>
                  <a:cubicBezTo>
                    <a:pt x="1337" y="1384"/>
                    <a:pt x="1325" y="1362"/>
                    <a:pt x="1318" y="1341"/>
                  </a:cubicBezTo>
                  <a:cubicBezTo>
                    <a:pt x="1317" y="1337"/>
                    <a:pt x="1318" y="1330"/>
                    <a:pt x="1316" y="1329"/>
                  </a:cubicBezTo>
                  <a:cubicBezTo>
                    <a:pt x="1311" y="1318"/>
                    <a:pt x="1304" y="1314"/>
                    <a:pt x="1298" y="1307"/>
                  </a:cubicBezTo>
                  <a:cubicBezTo>
                    <a:pt x="1283" y="1292"/>
                    <a:pt x="1281" y="1262"/>
                    <a:pt x="1273" y="1244"/>
                  </a:cubicBezTo>
                  <a:cubicBezTo>
                    <a:pt x="1265" y="1223"/>
                    <a:pt x="1256" y="1221"/>
                    <a:pt x="1245" y="1215"/>
                  </a:cubicBezTo>
                  <a:cubicBezTo>
                    <a:pt x="1224" y="1203"/>
                    <a:pt x="1245" y="1199"/>
                    <a:pt x="1248" y="1197"/>
                  </a:cubicBezTo>
                  <a:cubicBezTo>
                    <a:pt x="1253" y="1189"/>
                    <a:pt x="1229" y="1174"/>
                    <a:pt x="1226" y="1171"/>
                  </a:cubicBezTo>
                  <a:cubicBezTo>
                    <a:pt x="1212" y="1157"/>
                    <a:pt x="1222" y="1147"/>
                    <a:pt x="1219" y="1134"/>
                  </a:cubicBezTo>
                  <a:cubicBezTo>
                    <a:pt x="1215" y="1118"/>
                    <a:pt x="1202" y="1100"/>
                    <a:pt x="1193" y="1087"/>
                  </a:cubicBezTo>
                  <a:cubicBezTo>
                    <a:pt x="1187" y="1078"/>
                    <a:pt x="1153" y="1030"/>
                    <a:pt x="1161" y="1025"/>
                  </a:cubicBezTo>
                  <a:cubicBezTo>
                    <a:pt x="1157" y="1013"/>
                    <a:pt x="1146" y="1000"/>
                    <a:pt x="1139" y="990"/>
                  </a:cubicBezTo>
                  <a:cubicBezTo>
                    <a:pt x="1111" y="951"/>
                    <a:pt x="1087" y="906"/>
                    <a:pt x="1059" y="867"/>
                  </a:cubicBezTo>
                  <a:cubicBezTo>
                    <a:pt x="1051" y="855"/>
                    <a:pt x="1040" y="841"/>
                    <a:pt x="1032" y="841"/>
                  </a:cubicBezTo>
                  <a:cubicBezTo>
                    <a:pt x="1031" y="841"/>
                    <a:pt x="1030" y="841"/>
                    <a:pt x="1030" y="842"/>
                  </a:cubicBezTo>
                  <a:lnTo>
                    <a:pt x="1030" y="842"/>
                  </a:lnTo>
                  <a:cubicBezTo>
                    <a:pt x="1034" y="839"/>
                    <a:pt x="1041" y="838"/>
                    <a:pt x="1039" y="827"/>
                  </a:cubicBezTo>
                  <a:cubicBezTo>
                    <a:pt x="1037" y="819"/>
                    <a:pt x="1030" y="817"/>
                    <a:pt x="1027" y="808"/>
                  </a:cubicBezTo>
                  <a:cubicBezTo>
                    <a:pt x="1024" y="803"/>
                    <a:pt x="1022" y="798"/>
                    <a:pt x="1020" y="792"/>
                  </a:cubicBezTo>
                  <a:cubicBezTo>
                    <a:pt x="1010" y="771"/>
                    <a:pt x="997" y="752"/>
                    <a:pt x="984" y="731"/>
                  </a:cubicBezTo>
                  <a:cubicBezTo>
                    <a:pt x="979" y="729"/>
                    <a:pt x="970" y="717"/>
                    <a:pt x="963" y="707"/>
                  </a:cubicBezTo>
                  <a:cubicBezTo>
                    <a:pt x="955" y="696"/>
                    <a:pt x="948" y="686"/>
                    <a:pt x="948" y="686"/>
                  </a:cubicBezTo>
                  <a:cubicBezTo>
                    <a:pt x="947" y="686"/>
                    <a:pt x="947" y="686"/>
                    <a:pt x="946" y="686"/>
                  </a:cubicBezTo>
                  <a:cubicBezTo>
                    <a:pt x="936" y="686"/>
                    <a:pt x="929" y="694"/>
                    <a:pt x="919" y="694"/>
                  </a:cubicBezTo>
                  <a:cubicBezTo>
                    <a:pt x="917" y="694"/>
                    <a:pt x="915" y="693"/>
                    <a:pt x="913" y="693"/>
                  </a:cubicBezTo>
                  <a:cubicBezTo>
                    <a:pt x="909" y="692"/>
                    <a:pt x="904" y="666"/>
                    <a:pt x="914" y="666"/>
                  </a:cubicBezTo>
                  <a:cubicBezTo>
                    <a:pt x="915" y="666"/>
                    <a:pt x="917" y="667"/>
                    <a:pt x="919" y="668"/>
                  </a:cubicBezTo>
                  <a:cubicBezTo>
                    <a:pt x="923" y="670"/>
                    <a:pt x="926" y="671"/>
                    <a:pt x="928" y="671"/>
                  </a:cubicBezTo>
                  <a:cubicBezTo>
                    <a:pt x="935" y="671"/>
                    <a:pt x="930" y="660"/>
                    <a:pt x="920" y="646"/>
                  </a:cubicBezTo>
                  <a:cubicBezTo>
                    <a:pt x="915" y="638"/>
                    <a:pt x="906" y="623"/>
                    <a:pt x="899" y="620"/>
                  </a:cubicBezTo>
                  <a:cubicBezTo>
                    <a:pt x="893" y="616"/>
                    <a:pt x="893" y="620"/>
                    <a:pt x="888" y="609"/>
                  </a:cubicBezTo>
                  <a:cubicBezTo>
                    <a:pt x="884" y="601"/>
                    <a:pt x="873" y="559"/>
                    <a:pt x="880" y="559"/>
                  </a:cubicBezTo>
                  <a:lnTo>
                    <a:pt x="880" y="559"/>
                  </a:lnTo>
                  <a:cubicBezTo>
                    <a:pt x="880" y="559"/>
                    <a:pt x="880" y="559"/>
                    <a:pt x="880" y="559"/>
                  </a:cubicBezTo>
                  <a:cubicBezTo>
                    <a:pt x="870" y="557"/>
                    <a:pt x="865" y="551"/>
                    <a:pt x="854" y="534"/>
                  </a:cubicBezTo>
                  <a:cubicBezTo>
                    <a:pt x="844" y="519"/>
                    <a:pt x="835" y="506"/>
                    <a:pt x="823" y="495"/>
                  </a:cubicBezTo>
                  <a:cubicBezTo>
                    <a:pt x="820" y="491"/>
                    <a:pt x="806" y="482"/>
                    <a:pt x="806" y="479"/>
                  </a:cubicBezTo>
                  <a:cubicBezTo>
                    <a:pt x="805" y="475"/>
                    <a:pt x="807" y="465"/>
                    <a:pt x="803" y="461"/>
                  </a:cubicBezTo>
                  <a:cubicBezTo>
                    <a:pt x="797" y="449"/>
                    <a:pt x="787" y="444"/>
                    <a:pt x="779" y="434"/>
                  </a:cubicBezTo>
                  <a:lnTo>
                    <a:pt x="754" y="402"/>
                  </a:lnTo>
                  <a:cubicBezTo>
                    <a:pt x="752" y="390"/>
                    <a:pt x="745" y="387"/>
                    <a:pt x="739" y="387"/>
                  </a:cubicBezTo>
                  <a:cubicBezTo>
                    <a:pt x="736" y="387"/>
                    <a:pt x="733" y="388"/>
                    <a:pt x="731" y="388"/>
                  </a:cubicBezTo>
                  <a:cubicBezTo>
                    <a:pt x="730" y="388"/>
                    <a:pt x="730" y="388"/>
                    <a:pt x="730" y="388"/>
                  </a:cubicBezTo>
                  <a:cubicBezTo>
                    <a:pt x="724" y="388"/>
                    <a:pt x="718" y="382"/>
                    <a:pt x="712" y="374"/>
                  </a:cubicBezTo>
                  <a:cubicBezTo>
                    <a:pt x="721" y="367"/>
                    <a:pt x="726" y="368"/>
                    <a:pt x="712" y="347"/>
                  </a:cubicBezTo>
                  <a:cubicBezTo>
                    <a:pt x="685" y="310"/>
                    <a:pt x="657" y="274"/>
                    <a:pt x="630" y="238"/>
                  </a:cubicBezTo>
                  <a:cubicBezTo>
                    <a:pt x="628" y="236"/>
                    <a:pt x="604" y="204"/>
                    <a:pt x="600" y="204"/>
                  </a:cubicBezTo>
                  <a:cubicBezTo>
                    <a:pt x="599" y="204"/>
                    <a:pt x="599" y="204"/>
                    <a:pt x="599" y="205"/>
                  </a:cubicBezTo>
                  <a:cubicBezTo>
                    <a:pt x="599" y="208"/>
                    <a:pt x="598" y="210"/>
                    <a:pt x="597" y="210"/>
                  </a:cubicBezTo>
                  <a:cubicBezTo>
                    <a:pt x="593" y="210"/>
                    <a:pt x="583" y="195"/>
                    <a:pt x="579" y="188"/>
                  </a:cubicBezTo>
                  <a:cubicBezTo>
                    <a:pt x="574" y="180"/>
                    <a:pt x="582" y="181"/>
                    <a:pt x="579" y="173"/>
                  </a:cubicBezTo>
                  <a:cubicBezTo>
                    <a:pt x="577" y="168"/>
                    <a:pt x="572" y="161"/>
                    <a:pt x="568" y="156"/>
                  </a:cubicBezTo>
                  <a:cubicBezTo>
                    <a:pt x="561" y="146"/>
                    <a:pt x="540" y="118"/>
                    <a:pt x="530" y="114"/>
                  </a:cubicBezTo>
                  <a:cubicBezTo>
                    <a:pt x="520" y="111"/>
                    <a:pt x="516" y="101"/>
                    <a:pt x="505" y="92"/>
                  </a:cubicBezTo>
                  <a:cubicBezTo>
                    <a:pt x="498" y="87"/>
                    <a:pt x="485" y="86"/>
                    <a:pt x="482" y="83"/>
                  </a:cubicBezTo>
                  <a:cubicBezTo>
                    <a:pt x="479" y="80"/>
                    <a:pt x="480" y="73"/>
                    <a:pt x="478" y="69"/>
                  </a:cubicBezTo>
                  <a:cubicBezTo>
                    <a:pt x="472" y="57"/>
                    <a:pt x="459" y="45"/>
                    <a:pt x="446" y="36"/>
                  </a:cubicBezTo>
                  <a:cubicBezTo>
                    <a:pt x="426" y="22"/>
                    <a:pt x="400" y="8"/>
                    <a:pt x="375" y="6"/>
                  </a:cubicBezTo>
                  <a:cubicBezTo>
                    <a:pt x="374" y="6"/>
                    <a:pt x="373" y="6"/>
                    <a:pt x="371" y="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7"/>
            <p:cNvSpPr/>
            <p:nvPr/>
          </p:nvSpPr>
          <p:spPr>
            <a:xfrm>
              <a:off x="8088128" y="3063084"/>
              <a:ext cx="326374" cy="912064"/>
            </a:xfrm>
            <a:custGeom>
              <a:rect b="b" l="l" r="r" t="t"/>
              <a:pathLst>
                <a:path extrusionOk="0" h="6690" w="2394">
                  <a:moveTo>
                    <a:pt x="422" y="95"/>
                  </a:moveTo>
                  <a:cubicBezTo>
                    <a:pt x="419" y="95"/>
                    <a:pt x="416" y="96"/>
                    <a:pt x="411" y="98"/>
                  </a:cubicBezTo>
                  <a:cubicBezTo>
                    <a:pt x="401" y="106"/>
                    <a:pt x="403" y="111"/>
                    <a:pt x="409" y="111"/>
                  </a:cubicBezTo>
                  <a:cubicBezTo>
                    <a:pt x="411" y="111"/>
                    <a:pt x="414" y="110"/>
                    <a:pt x="417" y="108"/>
                  </a:cubicBezTo>
                  <a:cubicBezTo>
                    <a:pt x="427" y="102"/>
                    <a:pt x="428" y="95"/>
                    <a:pt x="422" y="95"/>
                  </a:cubicBezTo>
                  <a:close/>
                  <a:moveTo>
                    <a:pt x="365" y="142"/>
                  </a:moveTo>
                  <a:lnTo>
                    <a:pt x="365" y="142"/>
                  </a:lnTo>
                  <a:cubicBezTo>
                    <a:pt x="350" y="154"/>
                    <a:pt x="348" y="161"/>
                    <a:pt x="354" y="161"/>
                  </a:cubicBezTo>
                  <a:cubicBezTo>
                    <a:pt x="356" y="161"/>
                    <a:pt x="359" y="160"/>
                    <a:pt x="363" y="159"/>
                  </a:cubicBezTo>
                  <a:cubicBezTo>
                    <a:pt x="366" y="151"/>
                    <a:pt x="371" y="144"/>
                    <a:pt x="365" y="142"/>
                  </a:cubicBezTo>
                  <a:close/>
                  <a:moveTo>
                    <a:pt x="268" y="229"/>
                  </a:moveTo>
                  <a:cubicBezTo>
                    <a:pt x="269" y="229"/>
                    <a:pt x="270" y="229"/>
                    <a:pt x="271" y="229"/>
                  </a:cubicBezTo>
                  <a:lnTo>
                    <a:pt x="264" y="241"/>
                  </a:lnTo>
                  <a:cubicBezTo>
                    <a:pt x="259" y="243"/>
                    <a:pt x="256" y="246"/>
                    <a:pt x="252" y="249"/>
                  </a:cubicBezTo>
                  <a:cubicBezTo>
                    <a:pt x="258" y="239"/>
                    <a:pt x="263" y="229"/>
                    <a:pt x="268" y="229"/>
                  </a:cubicBezTo>
                  <a:close/>
                  <a:moveTo>
                    <a:pt x="1245" y="753"/>
                  </a:moveTo>
                  <a:cubicBezTo>
                    <a:pt x="1244" y="753"/>
                    <a:pt x="1244" y="753"/>
                    <a:pt x="1244" y="754"/>
                  </a:cubicBezTo>
                  <a:cubicBezTo>
                    <a:pt x="1244" y="764"/>
                    <a:pt x="1252" y="773"/>
                    <a:pt x="1259" y="784"/>
                  </a:cubicBezTo>
                  <a:cubicBezTo>
                    <a:pt x="1263" y="781"/>
                    <a:pt x="1263" y="780"/>
                    <a:pt x="1257" y="770"/>
                  </a:cubicBezTo>
                  <a:cubicBezTo>
                    <a:pt x="1257" y="769"/>
                    <a:pt x="1247" y="753"/>
                    <a:pt x="1245" y="753"/>
                  </a:cubicBezTo>
                  <a:close/>
                  <a:moveTo>
                    <a:pt x="1361" y="812"/>
                  </a:moveTo>
                  <a:cubicBezTo>
                    <a:pt x="1361" y="812"/>
                    <a:pt x="1361" y="812"/>
                    <a:pt x="1361" y="812"/>
                  </a:cubicBezTo>
                  <a:lnTo>
                    <a:pt x="1361" y="812"/>
                  </a:lnTo>
                  <a:cubicBezTo>
                    <a:pt x="1361" y="812"/>
                    <a:pt x="1361" y="812"/>
                    <a:pt x="1361" y="812"/>
                  </a:cubicBezTo>
                  <a:close/>
                  <a:moveTo>
                    <a:pt x="126" y="935"/>
                  </a:moveTo>
                  <a:cubicBezTo>
                    <a:pt x="126" y="935"/>
                    <a:pt x="125" y="935"/>
                    <a:pt x="125" y="935"/>
                  </a:cubicBezTo>
                  <a:lnTo>
                    <a:pt x="125" y="935"/>
                  </a:lnTo>
                  <a:cubicBezTo>
                    <a:pt x="126" y="935"/>
                    <a:pt x="126" y="935"/>
                    <a:pt x="127" y="935"/>
                  </a:cubicBezTo>
                  <a:cubicBezTo>
                    <a:pt x="126" y="935"/>
                    <a:pt x="126" y="935"/>
                    <a:pt x="126" y="935"/>
                  </a:cubicBezTo>
                  <a:close/>
                  <a:moveTo>
                    <a:pt x="1435" y="964"/>
                  </a:moveTo>
                  <a:lnTo>
                    <a:pt x="1454" y="998"/>
                  </a:lnTo>
                  <a:cubicBezTo>
                    <a:pt x="1453" y="998"/>
                    <a:pt x="1452" y="999"/>
                    <a:pt x="1451" y="999"/>
                  </a:cubicBezTo>
                  <a:cubicBezTo>
                    <a:pt x="1449" y="999"/>
                    <a:pt x="1447" y="996"/>
                    <a:pt x="1443" y="989"/>
                  </a:cubicBezTo>
                  <a:cubicBezTo>
                    <a:pt x="1438" y="980"/>
                    <a:pt x="1430" y="966"/>
                    <a:pt x="1435" y="964"/>
                  </a:cubicBezTo>
                  <a:close/>
                  <a:moveTo>
                    <a:pt x="1530" y="1148"/>
                  </a:moveTo>
                  <a:cubicBezTo>
                    <a:pt x="1530" y="1148"/>
                    <a:pt x="1530" y="1148"/>
                    <a:pt x="1530" y="1148"/>
                  </a:cubicBezTo>
                  <a:cubicBezTo>
                    <a:pt x="1530" y="1148"/>
                    <a:pt x="1530" y="1148"/>
                    <a:pt x="1530" y="1148"/>
                  </a:cubicBezTo>
                  <a:close/>
                  <a:moveTo>
                    <a:pt x="1587" y="1161"/>
                  </a:moveTo>
                  <a:cubicBezTo>
                    <a:pt x="1587" y="1161"/>
                    <a:pt x="1587" y="1161"/>
                    <a:pt x="1587" y="1161"/>
                  </a:cubicBezTo>
                  <a:lnTo>
                    <a:pt x="1587" y="1161"/>
                  </a:lnTo>
                  <a:cubicBezTo>
                    <a:pt x="1587" y="1161"/>
                    <a:pt x="1587" y="1161"/>
                    <a:pt x="1587" y="1161"/>
                  </a:cubicBezTo>
                  <a:close/>
                  <a:moveTo>
                    <a:pt x="1702" y="1380"/>
                  </a:moveTo>
                  <a:cubicBezTo>
                    <a:pt x="1702" y="1380"/>
                    <a:pt x="1702" y="1380"/>
                    <a:pt x="1702" y="1380"/>
                  </a:cubicBezTo>
                  <a:lnTo>
                    <a:pt x="1702" y="1380"/>
                  </a:lnTo>
                  <a:cubicBezTo>
                    <a:pt x="1702" y="1380"/>
                    <a:pt x="1702" y="1380"/>
                    <a:pt x="1702" y="1380"/>
                  </a:cubicBezTo>
                  <a:close/>
                  <a:moveTo>
                    <a:pt x="1680" y="1404"/>
                  </a:moveTo>
                  <a:cubicBezTo>
                    <a:pt x="1681" y="1404"/>
                    <a:pt x="1683" y="1405"/>
                    <a:pt x="1685" y="1407"/>
                  </a:cubicBezTo>
                  <a:cubicBezTo>
                    <a:pt x="1690" y="1413"/>
                    <a:pt x="1696" y="1419"/>
                    <a:pt x="1702" y="1423"/>
                  </a:cubicBezTo>
                  <a:cubicBezTo>
                    <a:pt x="1700" y="1424"/>
                    <a:pt x="1697" y="1425"/>
                    <a:pt x="1695" y="1425"/>
                  </a:cubicBezTo>
                  <a:cubicBezTo>
                    <a:pt x="1692" y="1425"/>
                    <a:pt x="1689" y="1423"/>
                    <a:pt x="1686" y="1417"/>
                  </a:cubicBezTo>
                  <a:lnTo>
                    <a:pt x="1686" y="1417"/>
                  </a:lnTo>
                  <a:cubicBezTo>
                    <a:pt x="1686" y="1417"/>
                    <a:pt x="1686" y="1416"/>
                    <a:pt x="1686" y="1416"/>
                  </a:cubicBezTo>
                  <a:lnTo>
                    <a:pt x="1686" y="1416"/>
                  </a:lnTo>
                  <a:cubicBezTo>
                    <a:pt x="1686" y="1416"/>
                    <a:pt x="1686" y="1416"/>
                    <a:pt x="1686" y="1416"/>
                  </a:cubicBezTo>
                  <a:cubicBezTo>
                    <a:pt x="1680" y="1411"/>
                    <a:pt x="1677" y="1404"/>
                    <a:pt x="1680" y="1404"/>
                  </a:cubicBezTo>
                  <a:close/>
                  <a:moveTo>
                    <a:pt x="1693" y="1456"/>
                  </a:moveTo>
                  <a:cubicBezTo>
                    <a:pt x="1692" y="1456"/>
                    <a:pt x="1692" y="1456"/>
                    <a:pt x="1692" y="1456"/>
                  </a:cubicBezTo>
                  <a:cubicBezTo>
                    <a:pt x="1692" y="1456"/>
                    <a:pt x="1693" y="1456"/>
                    <a:pt x="1693" y="1456"/>
                  </a:cubicBezTo>
                  <a:close/>
                  <a:moveTo>
                    <a:pt x="31" y="1471"/>
                  </a:moveTo>
                  <a:cubicBezTo>
                    <a:pt x="32" y="1471"/>
                    <a:pt x="32" y="1471"/>
                    <a:pt x="32" y="1471"/>
                  </a:cubicBezTo>
                  <a:lnTo>
                    <a:pt x="32" y="1471"/>
                  </a:lnTo>
                  <a:cubicBezTo>
                    <a:pt x="32" y="1471"/>
                    <a:pt x="32" y="1471"/>
                    <a:pt x="31" y="1471"/>
                  </a:cubicBezTo>
                  <a:close/>
                  <a:moveTo>
                    <a:pt x="1845" y="1729"/>
                  </a:moveTo>
                  <a:cubicBezTo>
                    <a:pt x="1847" y="1729"/>
                    <a:pt x="1849" y="1732"/>
                    <a:pt x="1852" y="1739"/>
                  </a:cubicBezTo>
                  <a:cubicBezTo>
                    <a:pt x="1856" y="1749"/>
                    <a:pt x="1854" y="1754"/>
                    <a:pt x="1851" y="1754"/>
                  </a:cubicBezTo>
                  <a:cubicBezTo>
                    <a:pt x="1848" y="1754"/>
                    <a:pt x="1844" y="1751"/>
                    <a:pt x="1841" y="1743"/>
                  </a:cubicBezTo>
                  <a:cubicBezTo>
                    <a:pt x="1842" y="1737"/>
                    <a:pt x="1843" y="1729"/>
                    <a:pt x="1845" y="1729"/>
                  </a:cubicBezTo>
                  <a:close/>
                  <a:moveTo>
                    <a:pt x="4" y="2054"/>
                  </a:moveTo>
                  <a:lnTo>
                    <a:pt x="4" y="2067"/>
                  </a:lnTo>
                  <a:lnTo>
                    <a:pt x="9" y="2080"/>
                  </a:lnTo>
                  <a:cubicBezTo>
                    <a:pt x="16" y="2064"/>
                    <a:pt x="15" y="2054"/>
                    <a:pt x="4" y="2054"/>
                  </a:cubicBezTo>
                  <a:close/>
                  <a:moveTo>
                    <a:pt x="100" y="1206"/>
                  </a:moveTo>
                  <a:cubicBezTo>
                    <a:pt x="88" y="1206"/>
                    <a:pt x="68" y="1243"/>
                    <a:pt x="59" y="1258"/>
                  </a:cubicBezTo>
                  <a:cubicBezTo>
                    <a:pt x="59" y="1260"/>
                    <a:pt x="42" y="1289"/>
                    <a:pt x="47" y="1290"/>
                  </a:cubicBezTo>
                  <a:cubicBezTo>
                    <a:pt x="51" y="1300"/>
                    <a:pt x="51" y="1305"/>
                    <a:pt x="46" y="1318"/>
                  </a:cubicBezTo>
                  <a:cubicBezTo>
                    <a:pt x="41" y="1334"/>
                    <a:pt x="34" y="1355"/>
                    <a:pt x="38" y="1374"/>
                  </a:cubicBezTo>
                  <a:cubicBezTo>
                    <a:pt x="41" y="1390"/>
                    <a:pt x="46" y="1391"/>
                    <a:pt x="38" y="1406"/>
                  </a:cubicBezTo>
                  <a:cubicBezTo>
                    <a:pt x="37" y="1430"/>
                    <a:pt x="50" y="1471"/>
                    <a:pt x="33" y="1471"/>
                  </a:cubicBezTo>
                  <a:cubicBezTo>
                    <a:pt x="32" y="1471"/>
                    <a:pt x="32" y="1471"/>
                    <a:pt x="32" y="1471"/>
                  </a:cubicBezTo>
                  <a:lnTo>
                    <a:pt x="32" y="1471"/>
                  </a:lnTo>
                  <a:cubicBezTo>
                    <a:pt x="46" y="1473"/>
                    <a:pt x="32" y="1521"/>
                    <a:pt x="33" y="1538"/>
                  </a:cubicBezTo>
                  <a:cubicBezTo>
                    <a:pt x="34" y="1557"/>
                    <a:pt x="41" y="1542"/>
                    <a:pt x="45" y="1556"/>
                  </a:cubicBezTo>
                  <a:cubicBezTo>
                    <a:pt x="47" y="1567"/>
                    <a:pt x="38" y="1575"/>
                    <a:pt x="34" y="1575"/>
                  </a:cubicBezTo>
                  <a:cubicBezTo>
                    <a:pt x="34" y="1575"/>
                    <a:pt x="33" y="1575"/>
                    <a:pt x="33" y="1575"/>
                  </a:cubicBezTo>
                  <a:cubicBezTo>
                    <a:pt x="33" y="1575"/>
                    <a:pt x="33" y="1575"/>
                    <a:pt x="32" y="1575"/>
                  </a:cubicBezTo>
                  <a:cubicBezTo>
                    <a:pt x="16" y="1575"/>
                    <a:pt x="28" y="1605"/>
                    <a:pt x="28" y="1625"/>
                  </a:cubicBezTo>
                  <a:cubicBezTo>
                    <a:pt x="28" y="1633"/>
                    <a:pt x="20" y="1696"/>
                    <a:pt x="18" y="1696"/>
                  </a:cubicBezTo>
                  <a:cubicBezTo>
                    <a:pt x="18" y="1696"/>
                    <a:pt x="18" y="1696"/>
                    <a:pt x="17" y="1695"/>
                  </a:cubicBezTo>
                  <a:lnTo>
                    <a:pt x="17" y="1695"/>
                  </a:lnTo>
                  <a:cubicBezTo>
                    <a:pt x="18" y="1696"/>
                    <a:pt x="18" y="1697"/>
                    <a:pt x="18" y="1697"/>
                  </a:cubicBezTo>
                  <a:cubicBezTo>
                    <a:pt x="19" y="1697"/>
                    <a:pt x="19" y="1690"/>
                    <a:pt x="20" y="1690"/>
                  </a:cubicBezTo>
                  <a:cubicBezTo>
                    <a:pt x="21" y="1690"/>
                    <a:pt x="22" y="1691"/>
                    <a:pt x="23" y="1694"/>
                  </a:cubicBezTo>
                  <a:cubicBezTo>
                    <a:pt x="25" y="1699"/>
                    <a:pt x="24" y="1710"/>
                    <a:pt x="24" y="1717"/>
                  </a:cubicBezTo>
                  <a:cubicBezTo>
                    <a:pt x="24" y="1728"/>
                    <a:pt x="24" y="1747"/>
                    <a:pt x="19" y="1754"/>
                  </a:cubicBezTo>
                  <a:cubicBezTo>
                    <a:pt x="16" y="1762"/>
                    <a:pt x="10" y="1760"/>
                    <a:pt x="14" y="1777"/>
                  </a:cubicBezTo>
                  <a:cubicBezTo>
                    <a:pt x="16" y="1789"/>
                    <a:pt x="24" y="1791"/>
                    <a:pt x="25" y="1799"/>
                  </a:cubicBezTo>
                  <a:cubicBezTo>
                    <a:pt x="28" y="1816"/>
                    <a:pt x="18" y="1840"/>
                    <a:pt x="16" y="1853"/>
                  </a:cubicBezTo>
                  <a:cubicBezTo>
                    <a:pt x="12" y="1868"/>
                    <a:pt x="10" y="1886"/>
                    <a:pt x="10" y="1904"/>
                  </a:cubicBezTo>
                  <a:cubicBezTo>
                    <a:pt x="10" y="1922"/>
                    <a:pt x="12" y="1939"/>
                    <a:pt x="15" y="1955"/>
                  </a:cubicBezTo>
                  <a:cubicBezTo>
                    <a:pt x="17" y="1962"/>
                    <a:pt x="25" y="1977"/>
                    <a:pt x="25" y="1985"/>
                  </a:cubicBezTo>
                  <a:cubicBezTo>
                    <a:pt x="25" y="1984"/>
                    <a:pt x="17" y="1977"/>
                    <a:pt x="14" y="1977"/>
                  </a:cubicBezTo>
                  <a:cubicBezTo>
                    <a:pt x="14" y="1977"/>
                    <a:pt x="13" y="1977"/>
                    <a:pt x="13" y="1977"/>
                  </a:cubicBezTo>
                  <a:cubicBezTo>
                    <a:pt x="9" y="1982"/>
                    <a:pt x="10" y="2013"/>
                    <a:pt x="10" y="2020"/>
                  </a:cubicBezTo>
                  <a:cubicBezTo>
                    <a:pt x="12" y="2032"/>
                    <a:pt x="18" y="2026"/>
                    <a:pt x="18" y="2041"/>
                  </a:cubicBezTo>
                  <a:cubicBezTo>
                    <a:pt x="19" y="2053"/>
                    <a:pt x="17" y="2066"/>
                    <a:pt x="16" y="2077"/>
                  </a:cubicBezTo>
                  <a:cubicBezTo>
                    <a:pt x="10" y="2110"/>
                    <a:pt x="0" y="2110"/>
                    <a:pt x="8" y="2145"/>
                  </a:cubicBezTo>
                  <a:cubicBezTo>
                    <a:pt x="15" y="2160"/>
                    <a:pt x="14" y="2175"/>
                    <a:pt x="15" y="2193"/>
                  </a:cubicBezTo>
                  <a:cubicBezTo>
                    <a:pt x="15" y="2202"/>
                    <a:pt x="26" y="2205"/>
                    <a:pt x="26" y="2224"/>
                  </a:cubicBezTo>
                  <a:cubicBezTo>
                    <a:pt x="26" y="2224"/>
                    <a:pt x="26" y="2224"/>
                    <a:pt x="26" y="2224"/>
                  </a:cubicBezTo>
                  <a:cubicBezTo>
                    <a:pt x="23" y="2224"/>
                    <a:pt x="18" y="2221"/>
                    <a:pt x="15" y="2221"/>
                  </a:cubicBezTo>
                  <a:cubicBezTo>
                    <a:pt x="12" y="2221"/>
                    <a:pt x="11" y="2223"/>
                    <a:pt x="12" y="2232"/>
                  </a:cubicBezTo>
                  <a:cubicBezTo>
                    <a:pt x="14" y="2243"/>
                    <a:pt x="20" y="2250"/>
                    <a:pt x="24" y="2258"/>
                  </a:cubicBezTo>
                  <a:lnTo>
                    <a:pt x="24" y="2258"/>
                  </a:lnTo>
                  <a:cubicBezTo>
                    <a:pt x="23" y="2257"/>
                    <a:pt x="23" y="2256"/>
                    <a:pt x="22" y="2256"/>
                  </a:cubicBezTo>
                  <a:cubicBezTo>
                    <a:pt x="18" y="2256"/>
                    <a:pt x="22" y="2296"/>
                    <a:pt x="21" y="2304"/>
                  </a:cubicBezTo>
                  <a:cubicBezTo>
                    <a:pt x="19" y="2322"/>
                    <a:pt x="10" y="2305"/>
                    <a:pt x="10" y="2327"/>
                  </a:cubicBezTo>
                  <a:cubicBezTo>
                    <a:pt x="10" y="2337"/>
                    <a:pt x="17" y="2342"/>
                    <a:pt x="24" y="2342"/>
                  </a:cubicBezTo>
                  <a:cubicBezTo>
                    <a:pt x="31" y="2342"/>
                    <a:pt x="38" y="2336"/>
                    <a:pt x="38" y="2321"/>
                  </a:cubicBezTo>
                  <a:lnTo>
                    <a:pt x="38" y="2340"/>
                  </a:lnTo>
                  <a:cubicBezTo>
                    <a:pt x="38" y="2352"/>
                    <a:pt x="44" y="2367"/>
                    <a:pt x="48" y="2367"/>
                  </a:cubicBezTo>
                  <a:cubicBezTo>
                    <a:pt x="50" y="2367"/>
                    <a:pt x="51" y="2363"/>
                    <a:pt x="52" y="2355"/>
                  </a:cubicBezTo>
                  <a:cubicBezTo>
                    <a:pt x="53" y="2336"/>
                    <a:pt x="52" y="2316"/>
                    <a:pt x="50" y="2298"/>
                  </a:cubicBezTo>
                  <a:cubicBezTo>
                    <a:pt x="48" y="2277"/>
                    <a:pt x="47" y="2271"/>
                    <a:pt x="40" y="2260"/>
                  </a:cubicBezTo>
                  <a:cubicBezTo>
                    <a:pt x="32" y="2248"/>
                    <a:pt x="42" y="2224"/>
                    <a:pt x="28" y="2224"/>
                  </a:cubicBezTo>
                  <a:cubicBezTo>
                    <a:pt x="41" y="2224"/>
                    <a:pt x="41" y="2171"/>
                    <a:pt x="43" y="2150"/>
                  </a:cubicBezTo>
                  <a:cubicBezTo>
                    <a:pt x="44" y="2142"/>
                    <a:pt x="45" y="2127"/>
                    <a:pt x="47" y="2121"/>
                  </a:cubicBezTo>
                  <a:cubicBezTo>
                    <a:pt x="53" y="2121"/>
                    <a:pt x="59" y="2108"/>
                    <a:pt x="59" y="2095"/>
                  </a:cubicBezTo>
                  <a:lnTo>
                    <a:pt x="47" y="2094"/>
                  </a:lnTo>
                  <a:cubicBezTo>
                    <a:pt x="48" y="2074"/>
                    <a:pt x="57" y="2073"/>
                    <a:pt x="55" y="2053"/>
                  </a:cubicBezTo>
                  <a:cubicBezTo>
                    <a:pt x="53" y="2036"/>
                    <a:pt x="50" y="2016"/>
                    <a:pt x="43" y="2007"/>
                  </a:cubicBezTo>
                  <a:cubicBezTo>
                    <a:pt x="40" y="2003"/>
                    <a:pt x="38" y="2006"/>
                    <a:pt x="39" y="1998"/>
                  </a:cubicBezTo>
                  <a:cubicBezTo>
                    <a:pt x="39" y="1989"/>
                    <a:pt x="41" y="1979"/>
                    <a:pt x="43" y="1971"/>
                  </a:cubicBezTo>
                  <a:cubicBezTo>
                    <a:pt x="48" y="1956"/>
                    <a:pt x="54" y="1936"/>
                    <a:pt x="50" y="1920"/>
                  </a:cubicBezTo>
                  <a:cubicBezTo>
                    <a:pt x="45" y="1903"/>
                    <a:pt x="42" y="1877"/>
                    <a:pt x="45" y="1857"/>
                  </a:cubicBezTo>
                  <a:cubicBezTo>
                    <a:pt x="46" y="1848"/>
                    <a:pt x="59" y="1840"/>
                    <a:pt x="56" y="1830"/>
                  </a:cubicBezTo>
                  <a:cubicBezTo>
                    <a:pt x="54" y="1824"/>
                    <a:pt x="52" y="1822"/>
                    <a:pt x="50" y="1822"/>
                  </a:cubicBezTo>
                  <a:cubicBezTo>
                    <a:pt x="47" y="1822"/>
                    <a:pt x="44" y="1826"/>
                    <a:pt x="42" y="1826"/>
                  </a:cubicBezTo>
                  <a:cubicBezTo>
                    <a:pt x="40" y="1826"/>
                    <a:pt x="38" y="1822"/>
                    <a:pt x="38" y="1809"/>
                  </a:cubicBezTo>
                  <a:cubicBezTo>
                    <a:pt x="39" y="1799"/>
                    <a:pt x="41" y="1797"/>
                    <a:pt x="44" y="1797"/>
                  </a:cubicBezTo>
                  <a:cubicBezTo>
                    <a:pt x="47" y="1797"/>
                    <a:pt x="51" y="1801"/>
                    <a:pt x="55" y="1801"/>
                  </a:cubicBezTo>
                  <a:cubicBezTo>
                    <a:pt x="58" y="1801"/>
                    <a:pt x="61" y="1797"/>
                    <a:pt x="61" y="1784"/>
                  </a:cubicBezTo>
                  <a:cubicBezTo>
                    <a:pt x="62" y="1764"/>
                    <a:pt x="52" y="1779"/>
                    <a:pt x="51" y="1766"/>
                  </a:cubicBezTo>
                  <a:cubicBezTo>
                    <a:pt x="48" y="1745"/>
                    <a:pt x="52" y="1716"/>
                    <a:pt x="54" y="1695"/>
                  </a:cubicBezTo>
                  <a:cubicBezTo>
                    <a:pt x="60" y="1648"/>
                    <a:pt x="73" y="1591"/>
                    <a:pt x="72" y="1544"/>
                  </a:cubicBezTo>
                  <a:cubicBezTo>
                    <a:pt x="72" y="1528"/>
                    <a:pt x="67" y="1526"/>
                    <a:pt x="65" y="1515"/>
                  </a:cubicBezTo>
                  <a:cubicBezTo>
                    <a:pt x="61" y="1502"/>
                    <a:pt x="61" y="1500"/>
                    <a:pt x="63" y="1500"/>
                  </a:cubicBezTo>
                  <a:cubicBezTo>
                    <a:pt x="65" y="1500"/>
                    <a:pt x="66" y="1501"/>
                    <a:pt x="68" y="1501"/>
                  </a:cubicBezTo>
                  <a:cubicBezTo>
                    <a:pt x="69" y="1501"/>
                    <a:pt x="70" y="1500"/>
                    <a:pt x="71" y="1499"/>
                  </a:cubicBezTo>
                  <a:cubicBezTo>
                    <a:pt x="76" y="1489"/>
                    <a:pt x="72" y="1457"/>
                    <a:pt x="69" y="1448"/>
                  </a:cubicBezTo>
                  <a:cubicBezTo>
                    <a:pt x="58" y="1433"/>
                    <a:pt x="63" y="1433"/>
                    <a:pt x="73" y="1423"/>
                  </a:cubicBezTo>
                  <a:cubicBezTo>
                    <a:pt x="74" y="1421"/>
                    <a:pt x="58" y="1405"/>
                    <a:pt x="54" y="1405"/>
                  </a:cubicBezTo>
                  <a:cubicBezTo>
                    <a:pt x="54" y="1405"/>
                    <a:pt x="53" y="1405"/>
                    <a:pt x="53" y="1405"/>
                  </a:cubicBezTo>
                  <a:lnTo>
                    <a:pt x="53" y="1405"/>
                  </a:lnTo>
                  <a:cubicBezTo>
                    <a:pt x="54" y="1396"/>
                    <a:pt x="66" y="1396"/>
                    <a:pt x="68" y="1394"/>
                  </a:cubicBezTo>
                  <a:cubicBezTo>
                    <a:pt x="74" y="1388"/>
                    <a:pt x="71" y="1367"/>
                    <a:pt x="70" y="1358"/>
                  </a:cubicBezTo>
                  <a:cubicBezTo>
                    <a:pt x="68" y="1348"/>
                    <a:pt x="66" y="1302"/>
                    <a:pt x="74" y="1302"/>
                  </a:cubicBezTo>
                  <a:cubicBezTo>
                    <a:pt x="75" y="1302"/>
                    <a:pt x="76" y="1302"/>
                    <a:pt x="77" y="1303"/>
                  </a:cubicBezTo>
                  <a:cubicBezTo>
                    <a:pt x="79" y="1305"/>
                    <a:pt x="80" y="1306"/>
                    <a:pt x="81" y="1306"/>
                  </a:cubicBezTo>
                  <a:cubicBezTo>
                    <a:pt x="88" y="1306"/>
                    <a:pt x="79" y="1263"/>
                    <a:pt x="79" y="1252"/>
                  </a:cubicBezTo>
                  <a:cubicBezTo>
                    <a:pt x="79" y="1222"/>
                    <a:pt x="110" y="1233"/>
                    <a:pt x="101" y="1206"/>
                  </a:cubicBezTo>
                  <a:cubicBezTo>
                    <a:pt x="101" y="1206"/>
                    <a:pt x="101" y="1206"/>
                    <a:pt x="100" y="1206"/>
                  </a:cubicBezTo>
                  <a:close/>
                  <a:moveTo>
                    <a:pt x="41" y="2521"/>
                  </a:moveTo>
                  <a:cubicBezTo>
                    <a:pt x="44" y="2521"/>
                    <a:pt x="48" y="2526"/>
                    <a:pt x="48" y="2534"/>
                  </a:cubicBezTo>
                  <a:cubicBezTo>
                    <a:pt x="46" y="2539"/>
                    <a:pt x="43" y="2546"/>
                    <a:pt x="41" y="2546"/>
                  </a:cubicBezTo>
                  <a:cubicBezTo>
                    <a:pt x="39" y="2546"/>
                    <a:pt x="38" y="2543"/>
                    <a:pt x="37" y="2535"/>
                  </a:cubicBezTo>
                  <a:cubicBezTo>
                    <a:pt x="36" y="2525"/>
                    <a:pt x="39" y="2521"/>
                    <a:pt x="41" y="2521"/>
                  </a:cubicBezTo>
                  <a:close/>
                  <a:moveTo>
                    <a:pt x="86" y="2974"/>
                  </a:moveTo>
                  <a:cubicBezTo>
                    <a:pt x="90" y="2974"/>
                    <a:pt x="94" y="2980"/>
                    <a:pt x="92" y="2998"/>
                  </a:cubicBezTo>
                  <a:cubicBezTo>
                    <a:pt x="90" y="3004"/>
                    <a:pt x="86" y="3011"/>
                    <a:pt x="82" y="3011"/>
                  </a:cubicBezTo>
                  <a:cubicBezTo>
                    <a:pt x="82" y="3011"/>
                    <a:pt x="82" y="3011"/>
                    <a:pt x="82" y="3011"/>
                  </a:cubicBezTo>
                  <a:cubicBezTo>
                    <a:pt x="76" y="3011"/>
                    <a:pt x="70" y="2998"/>
                    <a:pt x="74" y="2986"/>
                  </a:cubicBezTo>
                  <a:cubicBezTo>
                    <a:pt x="77" y="2979"/>
                    <a:pt x="82" y="2974"/>
                    <a:pt x="86" y="2974"/>
                  </a:cubicBezTo>
                  <a:close/>
                  <a:moveTo>
                    <a:pt x="2322" y="3357"/>
                  </a:moveTo>
                  <a:cubicBezTo>
                    <a:pt x="2304" y="3359"/>
                    <a:pt x="2315" y="3382"/>
                    <a:pt x="2321" y="3382"/>
                  </a:cubicBezTo>
                  <a:cubicBezTo>
                    <a:pt x="2323" y="3382"/>
                    <a:pt x="2325" y="3379"/>
                    <a:pt x="2323" y="3370"/>
                  </a:cubicBezTo>
                  <a:cubicBezTo>
                    <a:pt x="2323" y="3366"/>
                    <a:pt x="2323" y="3361"/>
                    <a:pt x="2322" y="3357"/>
                  </a:cubicBezTo>
                  <a:close/>
                  <a:moveTo>
                    <a:pt x="133" y="3384"/>
                  </a:moveTo>
                  <a:cubicBezTo>
                    <a:pt x="132" y="3384"/>
                    <a:pt x="131" y="3384"/>
                    <a:pt x="130" y="3384"/>
                  </a:cubicBezTo>
                  <a:lnTo>
                    <a:pt x="132" y="3396"/>
                  </a:lnTo>
                  <a:lnTo>
                    <a:pt x="139" y="3409"/>
                  </a:lnTo>
                  <a:cubicBezTo>
                    <a:pt x="144" y="3393"/>
                    <a:pt x="142" y="3384"/>
                    <a:pt x="133" y="3384"/>
                  </a:cubicBezTo>
                  <a:close/>
                  <a:moveTo>
                    <a:pt x="2327" y="3707"/>
                  </a:moveTo>
                  <a:lnTo>
                    <a:pt x="2327" y="3707"/>
                  </a:lnTo>
                  <a:cubicBezTo>
                    <a:pt x="2329" y="3727"/>
                    <a:pt x="2325" y="3733"/>
                    <a:pt x="2317" y="3734"/>
                  </a:cubicBezTo>
                  <a:lnTo>
                    <a:pt x="2316" y="3721"/>
                  </a:lnTo>
                  <a:cubicBezTo>
                    <a:pt x="2319" y="3714"/>
                    <a:pt x="2323" y="3708"/>
                    <a:pt x="2327" y="3707"/>
                  </a:cubicBezTo>
                  <a:close/>
                  <a:moveTo>
                    <a:pt x="188" y="3767"/>
                  </a:moveTo>
                  <a:lnTo>
                    <a:pt x="188" y="3767"/>
                  </a:lnTo>
                  <a:lnTo>
                    <a:pt x="188" y="3767"/>
                  </a:lnTo>
                  <a:cubicBezTo>
                    <a:pt x="188" y="3767"/>
                    <a:pt x="188" y="3768"/>
                    <a:pt x="188" y="3768"/>
                  </a:cubicBezTo>
                  <a:lnTo>
                    <a:pt x="188" y="3768"/>
                  </a:lnTo>
                  <a:cubicBezTo>
                    <a:pt x="188" y="3768"/>
                    <a:pt x="188" y="3767"/>
                    <a:pt x="188" y="3767"/>
                  </a:cubicBezTo>
                  <a:close/>
                  <a:moveTo>
                    <a:pt x="251" y="4160"/>
                  </a:moveTo>
                  <a:cubicBezTo>
                    <a:pt x="251" y="4161"/>
                    <a:pt x="251" y="4162"/>
                    <a:pt x="251" y="4163"/>
                  </a:cubicBezTo>
                  <a:lnTo>
                    <a:pt x="251" y="4163"/>
                  </a:lnTo>
                  <a:cubicBezTo>
                    <a:pt x="251" y="4163"/>
                    <a:pt x="251" y="4163"/>
                    <a:pt x="251" y="4163"/>
                  </a:cubicBezTo>
                  <a:cubicBezTo>
                    <a:pt x="251" y="4162"/>
                    <a:pt x="251" y="4161"/>
                    <a:pt x="251" y="4160"/>
                  </a:cubicBezTo>
                  <a:close/>
                  <a:moveTo>
                    <a:pt x="270" y="4316"/>
                  </a:moveTo>
                  <a:cubicBezTo>
                    <a:pt x="273" y="4316"/>
                    <a:pt x="277" y="4320"/>
                    <a:pt x="279" y="4328"/>
                  </a:cubicBezTo>
                  <a:cubicBezTo>
                    <a:pt x="282" y="4344"/>
                    <a:pt x="280" y="4352"/>
                    <a:pt x="277" y="4352"/>
                  </a:cubicBezTo>
                  <a:cubicBezTo>
                    <a:pt x="274" y="4352"/>
                    <a:pt x="270" y="4345"/>
                    <a:pt x="267" y="4331"/>
                  </a:cubicBezTo>
                  <a:cubicBezTo>
                    <a:pt x="265" y="4321"/>
                    <a:pt x="268" y="4316"/>
                    <a:pt x="270" y="4316"/>
                  </a:cubicBezTo>
                  <a:close/>
                  <a:moveTo>
                    <a:pt x="301" y="4413"/>
                  </a:moveTo>
                  <a:cubicBezTo>
                    <a:pt x="301" y="4414"/>
                    <a:pt x="302" y="4416"/>
                    <a:pt x="302" y="4417"/>
                  </a:cubicBezTo>
                  <a:cubicBezTo>
                    <a:pt x="302" y="4416"/>
                    <a:pt x="302" y="4415"/>
                    <a:pt x="301" y="4413"/>
                  </a:cubicBezTo>
                  <a:close/>
                  <a:moveTo>
                    <a:pt x="341" y="4553"/>
                  </a:moveTo>
                  <a:cubicBezTo>
                    <a:pt x="341" y="4555"/>
                    <a:pt x="342" y="4558"/>
                    <a:pt x="342" y="4560"/>
                  </a:cubicBezTo>
                  <a:lnTo>
                    <a:pt x="342" y="4560"/>
                  </a:lnTo>
                  <a:cubicBezTo>
                    <a:pt x="342" y="4557"/>
                    <a:pt x="341" y="4554"/>
                    <a:pt x="341" y="4553"/>
                  </a:cubicBezTo>
                  <a:close/>
                  <a:moveTo>
                    <a:pt x="2323" y="4675"/>
                  </a:moveTo>
                  <a:lnTo>
                    <a:pt x="2323" y="4675"/>
                  </a:lnTo>
                  <a:lnTo>
                    <a:pt x="2323" y="4675"/>
                  </a:lnTo>
                  <a:cubicBezTo>
                    <a:pt x="2323" y="4675"/>
                    <a:pt x="2323" y="4675"/>
                    <a:pt x="2323" y="4675"/>
                  </a:cubicBezTo>
                  <a:close/>
                  <a:moveTo>
                    <a:pt x="409" y="4805"/>
                  </a:moveTo>
                  <a:cubicBezTo>
                    <a:pt x="409" y="4805"/>
                    <a:pt x="409" y="4805"/>
                    <a:pt x="409" y="4805"/>
                  </a:cubicBezTo>
                  <a:cubicBezTo>
                    <a:pt x="409" y="4805"/>
                    <a:pt x="409" y="4805"/>
                    <a:pt x="409" y="4805"/>
                  </a:cubicBezTo>
                  <a:close/>
                  <a:moveTo>
                    <a:pt x="437" y="4929"/>
                  </a:moveTo>
                  <a:cubicBezTo>
                    <a:pt x="434" y="4929"/>
                    <a:pt x="432" y="4934"/>
                    <a:pt x="435" y="4943"/>
                  </a:cubicBezTo>
                  <a:lnTo>
                    <a:pt x="444" y="4954"/>
                  </a:lnTo>
                  <a:cubicBezTo>
                    <a:pt x="446" y="4937"/>
                    <a:pt x="441" y="4929"/>
                    <a:pt x="437" y="4929"/>
                  </a:cubicBezTo>
                  <a:close/>
                  <a:moveTo>
                    <a:pt x="498" y="5140"/>
                  </a:moveTo>
                  <a:lnTo>
                    <a:pt x="498" y="5140"/>
                  </a:lnTo>
                  <a:cubicBezTo>
                    <a:pt x="498" y="5140"/>
                    <a:pt x="498" y="5140"/>
                    <a:pt x="498" y="5140"/>
                  </a:cubicBezTo>
                  <a:cubicBezTo>
                    <a:pt x="498" y="5140"/>
                    <a:pt x="498" y="5140"/>
                    <a:pt x="498" y="5140"/>
                  </a:cubicBezTo>
                  <a:close/>
                  <a:moveTo>
                    <a:pt x="833" y="6174"/>
                  </a:moveTo>
                  <a:cubicBezTo>
                    <a:pt x="833" y="6174"/>
                    <a:pt x="833" y="6174"/>
                    <a:pt x="833" y="6174"/>
                  </a:cubicBezTo>
                  <a:cubicBezTo>
                    <a:pt x="833" y="6174"/>
                    <a:pt x="833" y="6174"/>
                    <a:pt x="833" y="6174"/>
                  </a:cubicBezTo>
                  <a:close/>
                  <a:moveTo>
                    <a:pt x="1943" y="6467"/>
                  </a:moveTo>
                  <a:cubicBezTo>
                    <a:pt x="1945" y="6467"/>
                    <a:pt x="1946" y="6468"/>
                    <a:pt x="1946" y="6471"/>
                  </a:cubicBezTo>
                  <a:cubicBezTo>
                    <a:pt x="1947" y="6479"/>
                    <a:pt x="1938" y="6490"/>
                    <a:pt x="1931" y="6499"/>
                  </a:cubicBezTo>
                  <a:cubicBezTo>
                    <a:pt x="1928" y="6495"/>
                    <a:pt x="1923" y="6491"/>
                    <a:pt x="1930" y="6481"/>
                  </a:cubicBezTo>
                  <a:cubicBezTo>
                    <a:pt x="1935" y="6475"/>
                    <a:pt x="1940" y="6467"/>
                    <a:pt x="1943" y="6467"/>
                  </a:cubicBezTo>
                  <a:close/>
                  <a:moveTo>
                    <a:pt x="1832" y="6560"/>
                  </a:moveTo>
                  <a:cubicBezTo>
                    <a:pt x="1822" y="6560"/>
                    <a:pt x="1809" y="6572"/>
                    <a:pt x="1823" y="6572"/>
                  </a:cubicBezTo>
                  <a:cubicBezTo>
                    <a:pt x="1824" y="6572"/>
                    <a:pt x="1827" y="6572"/>
                    <a:pt x="1829" y="6572"/>
                  </a:cubicBezTo>
                  <a:cubicBezTo>
                    <a:pt x="1833" y="6571"/>
                    <a:pt x="1838" y="6570"/>
                    <a:pt x="1842" y="6569"/>
                  </a:cubicBezTo>
                  <a:cubicBezTo>
                    <a:pt x="1841" y="6563"/>
                    <a:pt x="1837" y="6560"/>
                    <a:pt x="1832" y="6560"/>
                  </a:cubicBezTo>
                  <a:close/>
                  <a:moveTo>
                    <a:pt x="1596" y="6585"/>
                  </a:moveTo>
                  <a:cubicBezTo>
                    <a:pt x="1603" y="6585"/>
                    <a:pt x="1608" y="6587"/>
                    <a:pt x="1602" y="6592"/>
                  </a:cubicBezTo>
                  <a:cubicBezTo>
                    <a:pt x="1596" y="6598"/>
                    <a:pt x="1583" y="6598"/>
                    <a:pt x="1572" y="6600"/>
                  </a:cubicBezTo>
                  <a:cubicBezTo>
                    <a:pt x="1572" y="6596"/>
                    <a:pt x="1569" y="6589"/>
                    <a:pt x="1583" y="6587"/>
                  </a:cubicBezTo>
                  <a:cubicBezTo>
                    <a:pt x="1587" y="6586"/>
                    <a:pt x="1592" y="6585"/>
                    <a:pt x="1596" y="6585"/>
                  </a:cubicBezTo>
                  <a:close/>
                  <a:moveTo>
                    <a:pt x="1135" y="6688"/>
                  </a:moveTo>
                  <a:cubicBezTo>
                    <a:pt x="1134" y="6688"/>
                    <a:pt x="1133" y="6688"/>
                    <a:pt x="1132" y="6689"/>
                  </a:cubicBezTo>
                  <a:lnTo>
                    <a:pt x="1132" y="6689"/>
                  </a:lnTo>
                  <a:cubicBezTo>
                    <a:pt x="1133" y="6688"/>
                    <a:pt x="1134" y="6688"/>
                    <a:pt x="1135" y="6688"/>
                  </a:cubicBezTo>
                  <a:close/>
                  <a:moveTo>
                    <a:pt x="553" y="1"/>
                  </a:moveTo>
                  <a:cubicBezTo>
                    <a:pt x="540" y="7"/>
                    <a:pt x="527" y="13"/>
                    <a:pt x="519" y="21"/>
                  </a:cubicBezTo>
                  <a:cubicBezTo>
                    <a:pt x="512" y="27"/>
                    <a:pt x="507" y="30"/>
                    <a:pt x="504" y="30"/>
                  </a:cubicBezTo>
                  <a:cubicBezTo>
                    <a:pt x="498" y="30"/>
                    <a:pt x="497" y="23"/>
                    <a:pt x="496" y="17"/>
                  </a:cubicBezTo>
                  <a:lnTo>
                    <a:pt x="496" y="17"/>
                  </a:lnTo>
                  <a:cubicBezTo>
                    <a:pt x="497" y="24"/>
                    <a:pt x="484" y="29"/>
                    <a:pt x="470" y="33"/>
                  </a:cubicBezTo>
                  <a:cubicBezTo>
                    <a:pt x="457" y="38"/>
                    <a:pt x="444" y="44"/>
                    <a:pt x="446" y="49"/>
                  </a:cubicBezTo>
                  <a:cubicBezTo>
                    <a:pt x="433" y="49"/>
                    <a:pt x="420" y="49"/>
                    <a:pt x="403" y="57"/>
                  </a:cubicBezTo>
                  <a:cubicBezTo>
                    <a:pt x="407" y="64"/>
                    <a:pt x="397" y="66"/>
                    <a:pt x="385" y="76"/>
                  </a:cubicBezTo>
                  <a:cubicBezTo>
                    <a:pt x="369" y="88"/>
                    <a:pt x="365" y="101"/>
                    <a:pt x="352" y="113"/>
                  </a:cubicBezTo>
                  <a:cubicBezTo>
                    <a:pt x="348" y="116"/>
                    <a:pt x="305" y="123"/>
                    <a:pt x="305" y="140"/>
                  </a:cubicBezTo>
                  <a:cubicBezTo>
                    <a:pt x="305" y="145"/>
                    <a:pt x="336" y="143"/>
                    <a:pt x="314" y="156"/>
                  </a:cubicBezTo>
                  <a:cubicBezTo>
                    <a:pt x="300" y="164"/>
                    <a:pt x="296" y="163"/>
                    <a:pt x="292" y="180"/>
                  </a:cubicBezTo>
                  <a:lnTo>
                    <a:pt x="292" y="180"/>
                  </a:lnTo>
                  <a:cubicBezTo>
                    <a:pt x="292" y="180"/>
                    <a:pt x="292" y="180"/>
                    <a:pt x="292" y="180"/>
                  </a:cubicBezTo>
                  <a:lnTo>
                    <a:pt x="292" y="180"/>
                  </a:lnTo>
                  <a:cubicBezTo>
                    <a:pt x="292" y="180"/>
                    <a:pt x="292" y="180"/>
                    <a:pt x="292" y="180"/>
                  </a:cubicBezTo>
                  <a:cubicBezTo>
                    <a:pt x="292" y="180"/>
                    <a:pt x="292" y="180"/>
                    <a:pt x="292" y="180"/>
                  </a:cubicBezTo>
                  <a:lnTo>
                    <a:pt x="292" y="180"/>
                  </a:lnTo>
                  <a:cubicBezTo>
                    <a:pt x="292" y="180"/>
                    <a:pt x="292" y="194"/>
                    <a:pt x="291" y="195"/>
                  </a:cubicBezTo>
                  <a:cubicBezTo>
                    <a:pt x="290" y="195"/>
                    <a:pt x="290" y="195"/>
                    <a:pt x="289" y="195"/>
                  </a:cubicBezTo>
                  <a:cubicBezTo>
                    <a:pt x="282" y="195"/>
                    <a:pt x="285" y="175"/>
                    <a:pt x="280" y="175"/>
                  </a:cubicBezTo>
                  <a:cubicBezTo>
                    <a:pt x="280" y="175"/>
                    <a:pt x="279" y="175"/>
                    <a:pt x="279" y="175"/>
                  </a:cubicBezTo>
                  <a:cubicBezTo>
                    <a:pt x="276" y="176"/>
                    <a:pt x="273" y="189"/>
                    <a:pt x="273" y="190"/>
                  </a:cubicBezTo>
                  <a:cubicBezTo>
                    <a:pt x="271" y="200"/>
                    <a:pt x="267" y="203"/>
                    <a:pt x="261" y="213"/>
                  </a:cubicBezTo>
                  <a:lnTo>
                    <a:pt x="261" y="213"/>
                  </a:lnTo>
                  <a:cubicBezTo>
                    <a:pt x="266" y="205"/>
                    <a:pt x="260" y="206"/>
                    <a:pt x="258" y="204"/>
                  </a:cubicBezTo>
                  <a:lnTo>
                    <a:pt x="258" y="204"/>
                  </a:lnTo>
                  <a:cubicBezTo>
                    <a:pt x="262" y="208"/>
                    <a:pt x="249" y="220"/>
                    <a:pt x="244" y="229"/>
                  </a:cubicBezTo>
                  <a:cubicBezTo>
                    <a:pt x="246" y="229"/>
                    <a:pt x="249" y="230"/>
                    <a:pt x="247" y="234"/>
                  </a:cubicBezTo>
                  <a:cubicBezTo>
                    <a:pt x="242" y="247"/>
                    <a:pt x="233" y="265"/>
                    <a:pt x="227" y="265"/>
                  </a:cubicBezTo>
                  <a:cubicBezTo>
                    <a:pt x="227" y="265"/>
                    <a:pt x="226" y="265"/>
                    <a:pt x="226" y="265"/>
                  </a:cubicBezTo>
                  <a:cubicBezTo>
                    <a:pt x="226" y="265"/>
                    <a:pt x="225" y="265"/>
                    <a:pt x="225" y="265"/>
                  </a:cubicBezTo>
                  <a:cubicBezTo>
                    <a:pt x="215" y="265"/>
                    <a:pt x="199" y="297"/>
                    <a:pt x="207" y="300"/>
                  </a:cubicBezTo>
                  <a:cubicBezTo>
                    <a:pt x="204" y="312"/>
                    <a:pt x="188" y="336"/>
                    <a:pt x="196" y="339"/>
                  </a:cubicBezTo>
                  <a:cubicBezTo>
                    <a:pt x="180" y="364"/>
                    <a:pt x="141" y="422"/>
                    <a:pt x="155" y="451"/>
                  </a:cubicBezTo>
                  <a:cubicBezTo>
                    <a:pt x="151" y="450"/>
                    <a:pt x="149" y="450"/>
                    <a:pt x="147" y="450"/>
                  </a:cubicBezTo>
                  <a:cubicBezTo>
                    <a:pt x="127" y="450"/>
                    <a:pt x="156" y="498"/>
                    <a:pt x="148" y="509"/>
                  </a:cubicBezTo>
                  <a:cubicBezTo>
                    <a:pt x="141" y="519"/>
                    <a:pt x="127" y="523"/>
                    <a:pt x="131" y="547"/>
                  </a:cubicBezTo>
                  <a:cubicBezTo>
                    <a:pt x="131" y="554"/>
                    <a:pt x="146" y="584"/>
                    <a:pt x="148" y="584"/>
                  </a:cubicBezTo>
                  <a:cubicBezTo>
                    <a:pt x="148" y="584"/>
                    <a:pt x="148" y="584"/>
                    <a:pt x="148" y="584"/>
                  </a:cubicBezTo>
                  <a:lnTo>
                    <a:pt x="148" y="584"/>
                  </a:lnTo>
                  <a:cubicBezTo>
                    <a:pt x="140" y="593"/>
                    <a:pt x="133" y="576"/>
                    <a:pt x="130" y="610"/>
                  </a:cubicBezTo>
                  <a:cubicBezTo>
                    <a:pt x="129" y="629"/>
                    <a:pt x="141" y="614"/>
                    <a:pt x="138" y="635"/>
                  </a:cubicBezTo>
                  <a:cubicBezTo>
                    <a:pt x="135" y="635"/>
                    <a:pt x="129" y="632"/>
                    <a:pt x="124" y="632"/>
                  </a:cubicBezTo>
                  <a:cubicBezTo>
                    <a:pt x="121" y="632"/>
                    <a:pt x="118" y="633"/>
                    <a:pt x="116" y="637"/>
                  </a:cubicBezTo>
                  <a:cubicBezTo>
                    <a:pt x="112" y="645"/>
                    <a:pt x="110" y="670"/>
                    <a:pt x="116" y="671"/>
                  </a:cubicBezTo>
                  <a:cubicBezTo>
                    <a:pt x="121" y="672"/>
                    <a:pt x="116" y="713"/>
                    <a:pt x="115" y="720"/>
                  </a:cubicBezTo>
                  <a:cubicBezTo>
                    <a:pt x="114" y="732"/>
                    <a:pt x="111" y="769"/>
                    <a:pt x="103" y="773"/>
                  </a:cubicBezTo>
                  <a:cubicBezTo>
                    <a:pt x="93" y="780"/>
                    <a:pt x="85" y="794"/>
                    <a:pt x="87" y="820"/>
                  </a:cubicBezTo>
                  <a:cubicBezTo>
                    <a:pt x="89" y="831"/>
                    <a:pt x="95" y="833"/>
                    <a:pt x="94" y="848"/>
                  </a:cubicBezTo>
                  <a:cubicBezTo>
                    <a:pt x="93" y="862"/>
                    <a:pt x="88" y="877"/>
                    <a:pt x="85" y="890"/>
                  </a:cubicBezTo>
                  <a:cubicBezTo>
                    <a:pt x="84" y="892"/>
                    <a:pt x="71" y="945"/>
                    <a:pt x="75" y="945"/>
                  </a:cubicBezTo>
                  <a:cubicBezTo>
                    <a:pt x="75" y="945"/>
                    <a:pt x="75" y="945"/>
                    <a:pt x="75" y="945"/>
                  </a:cubicBezTo>
                  <a:cubicBezTo>
                    <a:pt x="77" y="943"/>
                    <a:pt x="78" y="943"/>
                    <a:pt x="79" y="943"/>
                  </a:cubicBezTo>
                  <a:cubicBezTo>
                    <a:pt x="88" y="943"/>
                    <a:pt x="75" y="986"/>
                    <a:pt x="73" y="1001"/>
                  </a:cubicBezTo>
                  <a:cubicBezTo>
                    <a:pt x="71" y="1015"/>
                    <a:pt x="69" y="1029"/>
                    <a:pt x="69" y="1043"/>
                  </a:cubicBezTo>
                  <a:cubicBezTo>
                    <a:pt x="69" y="1052"/>
                    <a:pt x="69" y="1054"/>
                    <a:pt x="70" y="1054"/>
                  </a:cubicBezTo>
                  <a:cubicBezTo>
                    <a:pt x="71" y="1054"/>
                    <a:pt x="71" y="1053"/>
                    <a:pt x="72" y="1053"/>
                  </a:cubicBezTo>
                  <a:cubicBezTo>
                    <a:pt x="73" y="1053"/>
                    <a:pt x="73" y="1053"/>
                    <a:pt x="73" y="1053"/>
                  </a:cubicBezTo>
                  <a:lnTo>
                    <a:pt x="73" y="1053"/>
                  </a:lnTo>
                  <a:cubicBezTo>
                    <a:pt x="75" y="1053"/>
                    <a:pt x="69" y="1076"/>
                    <a:pt x="69" y="1078"/>
                  </a:cubicBezTo>
                  <a:cubicBezTo>
                    <a:pt x="68" y="1088"/>
                    <a:pt x="67" y="1097"/>
                    <a:pt x="68" y="1106"/>
                  </a:cubicBezTo>
                  <a:cubicBezTo>
                    <a:pt x="68" y="1117"/>
                    <a:pt x="72" y="1149"/>
                    <a:pt x="65" y="1149"/>
                  </a:cubicBezTo>
                  <a:cubicBezTo>
                    <a:pt x="55" y="1149"/>
                    <a:pt x="52" y="1174"/>
                    <a:pt x="52" y="1191"/>
                  </a:cubicBezTo>
                  <a:cubicBezTo>
                    <a:pt x="53" y="1208"/>
                    <a:pt x="63" y="1192"/>
                    <a:pt x="61" y="1213"/>
                  </a:cubicBezTo>
                  <a:cubicBezTo>
                    <a:pt x="59" y="1213"/>
                    <a:pt x="57" y="1212"/>
                    <a:pt x="55" y="1212"/>
                  </a:cubicBezTo>
                  <a:cubicBezTo>
                    <a:pt x="52" y="1212"/>
                    <a:pt x="49" y="1215"/>
                    <a:pt x="48" y="1225"/>
                  </a:cubicBezTo>
                  <a:cubicBezTo>
                    <a:pt x="47" y="1231"/>
                    <a:pt x="48" y="1233"/>
                    <a:pt x="51" y="1233"/>
                  </a:cubicBezTo>
                  <a:cubicBezTo>
                    <a:pt x="57" y="1233"/>
                    <a:pt x="76" y="1204"/>
                    <a:pt x="79" y="1193"/>
                  </a:cubicBezTo>
                  <a:cubicBezTo>
                    <a:pt x="82" y="1177"/>
                    <a:pt x="80" y="1151"/>
                    <a:pt x="89" y="1151"/>
                  </a:cubicBezTo>
                  <a:cubicBezTo>
                    <a:pt x="90" y="1151"/>
                    <a:pt x="90" y="1151"/>
                    <a:pt x="90" y="1151"/>
                  </a:cubicBezTo>
                  <a:cubicBezTo>
                    <a:pt x="93" y="1141"/>
                    <a:pt x="91" y="1114"/>
                    <a:pt x="99" y="1114"/>
                  </a:cubicBezTo>
                  <a:cubicBezTo>
                    <a:pt x="99" y="1114"/>
                    <a:pt x="99" y="1114"/>
                    <a:pt x="100" y="1114"/>
                  </a:cubicBezTo>
                  <a:cubicBezTo>
                    <a:pt x="99" y="1114"/>
                    <a:pt x="99" y="1114"/>
                    <a:pt x="99" y="1114"/>
                  </a:cubicBezTo>
                  <a:cubicBezTo>
                    <a:pt x="96" y="1114"/>
                    <a:pt x="90" y="1117"/>
                    <a:pt x="86" y="1117"/>
                  </a:cubicBezTo>
                  <a:cubicBezTo>
                    <a:pt x="82" y="1117"/>
                    <a:pt x="80" y="1115"/>
                    <a:pt x="80" y="1109"/>
                  </a:cubicBezTo>
                  <a:cubicBezTo>
                    <a:pt x="81" y="1095"/>
                    <a:pt x="99" y="1074"/>
                    <a:pt x="96" y="1058"/>
                  </a:cubicBezTo>
                  <a:cubicBezTo>
                    <a:pt x="96" y="1057"/>
                    <a:pt x="95" y="1056"/>
                    <a:pt x="94" y="1056"/>
                  </a:cubicBezTo>
                  <a:cubicBezTo>
                    <a:pt x="92" y="1056"/>
                    <a:pt x="89" y="1059"/>
                    <a:pt x="88" y="1060"/>
                  </a:cubicBezTo>
                  <a:cubicBezTo>
                    <a:pt x="82" y="1059"/>
                    <a:pt x="84" y="1043"/>
                    <a:pt x="85" y="1034"/>
                  </a:cubicBezTo>
                  <a:cubicBezTo>
                    <a:pt x="86" y="1023"/>
                    <a:pt x="90" y="1004"/>
                    <a:pt x="95" y="1004"/>
                  </a:cubicBezTo>
                  <a:cubicBezTo>
                    <a:pt x="96" y="1004"/>
                    <a:pt x="97" y="1005"/>
                    <a:pt x="99" y="1007"/>
                  </a:cubicBezTo>
                  <a:cubicBezTo>
                    <a:pt x="104" y="1014"/>
                    <a:pt x="101" y="1049"/>
                    <a:pt x="108" y="1049"/>
                  </a:cubicBezTo>
                  <a:cubicBezTo>
                    <a:pt x="108" y="1049"/>
                    <a:pt x="109" y="1048"/>
                    <a:pt x="110" y="1048"/>
                  </a:cubicBezTo>
                  <a:cubicBezTo>
                    <a:pt x="122" y="1038"/>
                    <a:pt x="121" y="1019"/>
                    <a:pt x="114" y="1011"/>
                  </a:cubicBezTo>
                  <a:cubicBezTo>
                    <a:pt x="103" y="1000"/>
                    <a:pt x="113" y="938"/>
                    <a:pt x="125" y="935"/>
                  </a:cubicBezTo>
                  <a:lnTo>
                    <a:pt x="125" y="935"/>
                  </a:lnTo>
                  <a:cubicBezTo>
                    <a:pt x="124" y="935"/>
                    <a:pt x="123" y="935"/>
                    <a:pt x="121" y="935"/>
                  </a:cubicBezTo>
                  <a:cubicBezTo>
                    <a:pt x="117" y="935"/>
                    <a:pt x="113" y="934"/>
                    <a:pt x="114" y="928"/>
                  </a:cubicBezTo>
                  <a:cubicBezTo>
                    <a:pt x="114" y="916"/>
                    <a:pt x="117" y="895"/>
                    <a:pt x="110" y="893"/>
                  </a:cubicBezTo>
                  <a:lnTo>
                    <a:pt x="110" y="893"/>
                  </a:lnTo>
                  <a:cubicBezTo>
                    <a:pt x="110" y="893"/>
                    <a:pt x="110" y="893"/>
                    <a:pt x="111" y="893"/>
                  </a:cubicBezTo>
                  <a:cubicBezTo>
                    <a:pt x="125" y="893"/>
                    <a:pt x="138" y="798"/>
                    <a:pt x="141" y="777"/>
                  </a:cubicBezTo>
                  <a:cubicBezTo>
                    <a:pt x="146" y="735"/>
                    <a:pt x="142" y="708"/>
                    <a:pt x="133" y="677"/>
                  </a:cubicBezTo>
                  <a:lnTo>
                    <a:pt x="133" y="677"/>
                  </a:lnTo>
                  <a:cubicBezTo>
                    <a:pt x="136" y="684"/>
                    <a:pt x="141" y="699"/>
                    <a:pt x="145" y="699"/>
                  </a:cubicBezTo>
                  <a:cubicBezTo>
                    <a:pt x="146" y="699"/>
                    <a:pt x="147" y="699"/>
                    <a:pt x="148" y="697"/>
                  </a:cubicBezTo>
                  <a:cubicBezTo>
                    <a:pt x="148" y="697"/>
                    <a:pt x="148" y="681"/>
                    <a:pt x="148" y="681"/>
                  </a:cubicBezTo>
                  <a:cubicBezTo>
                    <a:pt x="149" y="677"/>
                    <a:pt x="149" y="677"/>
                    <a:pt x="150" y="677"/>
                  </a:cubicBezTo>
                  <a:cubicBezTo>
                    <a:pt x="150" y="677"/>
                    <a:pt x="150" y="677"/>
                    <a:pt x="151" y="677"/>
                  </a:cubicBezTo>
                  <a:cubicBezTo>
                    <a:pt x="151" y="677"/>
                    <a:pt x="152" y="677"/>
                    <a:pt x="154" y="676"/>
                  </a:cubicBezTo>
                  <a:cubicBezTo>
                    <a:pt x="162" y="670"/>
                    <a:pt x="167" y="656"/>
                    <a:pt x="157" y="652"/>
                  </a:cubicBezTo>
                  <a:cubicBezTo>
                    <a:pt x="151" y="650"/>
                    <a:pt x="148" y="653"/>
                    <a:pt x="149" y="635"/>
                  </a:cubicBezTo>
                  <a:cubicBezTo>
                    <a:pt x="151" y="627"/>
                    <a:pt x="152" y="615"/>
                    <a:pt x="155" y="608"/>
                  </a:cubicBezTo>
                  <a:cubicBezTo>
                    <a:pt x="156" y="601"/>
                    <a:pt x="160" y="603"/>
                    <a:pt x="161" y="598"/>
                  </a:cubicBezTo>
                  <a:cubicBezTo>
                    <a:pt x="163" y="583"/>
                    <a:pt x="164" y="568"/>
                    <a:pt x="168" y="553"/>
                  </a:cubicBezTo>
                  <a:cubicBezTo>
                    <a:pt x="170" y="539"/>
                    <a:pt x="165" y="534"/>
                    <a:pt x="159" y="534"/>
                  </a:cubicBezTo>
                  <a:cubicBezTo>
                    <a:pt x="155" y="534"/>
                    <a:pt x="152" y="536"/>
                    <a:pt x="150" y="539"/>
                  </a:cubicBezTo>
                  <a:lnTo>
                    <a:pt x="150" y="539"/>
                  </a:lnTo>
                  <a:cubicBezTo>
                    <a:pt x="154" y="526"/>
                    <a:pt x="175" y="501"/>
                    <a:pt x="182" y="489"/>
                  </a:cubicBezTo>
                  <a:cubicBezTo>
                    <a:pt x="186" y="480"/>
                    <a:pt x="190" y="472"/>
                    <a:pt x="187" y="472"/>
                  </a:cubicBezTo>
                  <a:lnTo>
                    <a:pt x="187" y="472"/>
                  </a:lnTo>
                  <a:cubicBezTo>
                    <a:pt x="186" y="472"/>
                    <a:pt x="184" y="474"/>
                    <a:pt x="181" y="477"/>
                  </a:cubicBezTo>
                  <a:cubicBezTo>
                    <a:pt x="177" y="481"/>
                    <a:pt x="172" y="486"/>
                    <a:pt x="169" y="486"/>
                  </a:cubicBezTo>
                  <a:cubicBezTo>
                    <a:pt x="167" y="486"/>
                    <a:pt x="166" y="483"/>
                    <a:pt x="171" y="472"/>
                  </a:cubicBezTo>
                  <a:cubicBezTo>
                    <a:pt x="177" y="459"/>
                    <a:pt x="183" y="449"/>
                    <a:pt x="190" y="440"/>
                  </a:cubicBezTo>
                  <a:cubicBezTo>
                    <a:pt x="191" y="439"/>
                    <a:pt x="198" y="432"/>
                    <a:pt x="199" y="429"/>
                  </a:cubicBezTo>
                  <a:lnTo>
                    <a:pt x="199" y="429"/>
                  </a:lnTo>
                  <a:cubicBezTo>
                    <a:pt x="198" y="432"/>
                    <a:pt x="193" y="433"/>
                    <a:pt x="189" y="433"/>
                  </a:cubicBezTo>
                  <a:cubicBezTo>
                    <a:pt x="185" y="433"/>
                    <a:pt x="182" y="432"/>
                    <a:pt x="182" y="430"/>
                  </a:cubicBezTo>
                  <a:cubicBezTo>
                    <a:pt x="179" y="426"/>
                    <a:pt x="204" y="402"/>
                    <a:pt x="206" y="400"/>
                  </a:cubicBezTo>
                  <a:cubicBezTo>
                    <a:pt x="216" y="390"/>
                    <a:pt x="218" y="386"/>
                    <a:pt x="216" y="386"/>
                  </a:cubicBezTo>
                  <a:lnTo>
                    <a:pt x="216" y="386"/>
                  </a:lnTo>
                  <a:cubicBezTo>
                    <a:pt x="212" y="386"/>
                    <a:pt x="190" y="402"/>
                    <a:pt x="189" y="402"/>
                  </a:cubicBezTo>
                  <a:cubicBezTo>
                    <a:pt x="189" y="402"/>
                    <a:pt x="189" y="401"/>
                    <a:pt x="189" y="401"/>
                  </a:cubicBezTo>
                  <a:cubicBezTo>
                    <a:pt x="187" y="394"/>
                    <a:pt x="221" y="364"/>
                    <a:pt x="210" y="360"/>
                  </a:cubicBezTo>
                  <a:lnTo>
                    <a:pt x="210" y="360"/>
                  </a:lnTo>
                  <a:cubicBezTo>
                    <a:pt x="211" y="360"/>
                    <a:pt x="211" y="360"/>
                    <a:pt x="211" y="360"/>
                  </a:cubicBezTo>
                  <a:cubicBezTo>
                    <a:pt x="220" y="360"/>
                    <a:pt x="253" y="277"/>
                    <a:pt x="262" y="263"/>
                  </a:cubicBezTo>
                  <a:cubicBezTo>
                    <a:pt x="270" y="245"/>
                    <a:pt x="278" y="229"/>
                    <a:pt x="286" y="213"/>
                  </a:cubicBezTo>
                  <a:cubicBezTo>
                    <a:pt x="293" y="201"/>
                    <a:pt x="307" y="199"/>
                    <a:pt x="311" y="188"/>
                  </a:cubicBezTo>
                  <a:cubicBezTo>
                    <a:pt x="313" y="182"/>
                    <a:pt x="314" y="165"/>
                    <a:pt x="320" y="159"/>
                  </a:cubicBezTo>
                  <a:lnTo>
                    <a:pt x="320" y="159"/>
                  </a:lnTo>
                  <a:cubicBezTo>
                    <a:pt x="319" y="161"/>
                    <a:pt x="319" y="182"/>
                    <a:pt x="324" y="182"/>
                  </a:cubicBezTo>
                  <a:cubicBezTo>
                    <a:pt x="326" y="182"/>
                    <a:pt x="328" y="180"/>
                    <a:pt x="331" y="173"/>
                  </a:cubicBezTo>
                  <a:cubicBezTo>
                    <a:pt x="336" y="161"/>
                    <a:pt x="350" y="146"/>
                    <a:pt x="346" y="140"/>
                  </a:cubicBezTo>
                  <a:cubicBezTo>
                    <a:pt x="341" y="133"/>
                    <a:pt x="366" y="124"/>
                    <a:pt x="363" y="119"/>
                  </a:cubicBezTo>
                  <a:lnTo>
                    <a:pt x="363" y="119"/>
                  </a:lnTo>
                  <a:cubicBezTo>
                    <a:pt x="365" y="122"/>
                    <a:pt x="368" y="124"/>
                    <a:pt x="372" y="124"/>
                  </a:cubicBezTo>
                  <a:cubicBezTo>
                    <a:pt x="376" y="124"/>
                    <a:pt x="382" y="121"/>
                    <a:pt x="392" y="116"/>
                  </a:cubicBezTo>
                  <a:cubicBezTo>
                    <a:pt x="404" y="110"/>
                    <a:pt x="396" y="87"/>
                    <a:pt x="408" y="76"/>
                  </a:cubicBezTo>
                  <a:cubicBezTo>
                    <a:pt x="418" y="66"/>
                    <a:pt x="427" y="63"/>
                    <a:pt x="434" y="63"/>
                  </a:cubicBezTo>
                  <a:cubicBezTo>
                    <a:pt x="450" y="63"/>
                    <a:pt x="458" y="80"/>
                    <a:pt x="460" y="85"/>
                  </a:cubicBezTo>
                  <a:cubicBezTo>
                    <a:pt x="471" y="70"/>
                    <a:pt x="482" y="57"/>
                    <a:pt x="501" y="43"/>
                  </a:cubicBezTo>
                  <a:cubicBezTo>
                    <a:pt x="510" y="47"/>
                    <a:pt x="517" y="50"/>
                    <a:pt x="529" y="55"/>
                  </a:cubicBezTo>
                  <a:cubicBezTo>
                    <a:pt x="528" y="48"/>
                    <a:pt x="552" y="46"/>
                    <a:pt x="562" y="45"/>
                  </a:cubicBezTo>
                  <a:cubicBezTo>
                    <a:pt x="568" y="44"/>
                    <a:pt x="595" y="34"/>
                    <a:pt x="593" y="31"/>
                  </a:cubicBezTo>
                  <a:lnTo>
                    <a:pt x="593" y="31"/>
                  </a:lnTo>
                  <a:cubicBezTo>
                    <a:pt x="603" y="39"/>
                    <a:pt x="587" y="51"/>
                    <a:pt x="613" y="51"/>
                  </a:cubicBezTo>
                  <a:cubicBezTo>
                    <a:pt x="615" y="51"/>
                    <a:pt x="618" y="51"/>
                    <a:pt x="622" y="50"/>
                  </a:cubicBezTo>
                  <a:cubicBezTo>
                    <a:pt x="650" y="50"/>
                    <a:pt x="657" y="56"/>
                    <a:pt x="653" y="66"/>
                  </a:cubicBezTo>
                  <a:cubicBezTo>
                    <a:pt x="656" y="67"/>
                    <a:pt x="659" y="68"/>
                    <a:pt x="660" y="68"/>
                  </a:cubicBezTo>
                  <a:cubicBezTo>
                    <a:pt x="666" y="68"/>
                    <a:pt x="664" y="63"/>
                    <a:pt x="670" y="62"/>
                  </a:cubicBezTo>
                  <a:cubicBezTo>
                    <a:pt x="671" y="62"/>
                    <a:pt x="672" y="61"/>
                    <a:pt x="673" y="61"/>
                  </a:cubicBezTo>
                  <a:cubicBezTo>
                    <a:pt x="684" y="61"/>
                    <a:pt x="700" y="71"/>
                    <a:pt x="711" y="72"/>
                  </a:cubicBezTo>
                  <a:cubicBezTo>
                    <a:pt x="712" y="73"/>
                    <a:pt x="713" y="73"/>
                    <a:pt x="714" y="73"/>
                  </a:cubicBezTo>
                  <a:cubicBezTo>
                    <a:pt x="721" y="73"/>
                    <a:pt x="718" y="66"/>
                    <a:pt x="725" y="65"/>
                  </a:cubicBezTo>
                  <a:cubicBezTo>
                    <a:pt x="732" y="65"/>
                    <a:pt x="742" y="73"/>
                    <a:pt x="747" y="73"/>
                  </a:cubicBezTo>
                  <a:cubicBezTo>
                    <a:pt x="748" y="73"/>
                    <a:pt x="749" y="73"/>
                    <a:pt x="749" y="72"/>
                  </a:cubicBezTo>
                  <a:lnTo>
                    <a:pt x="749" y="72"/>
                  </a:lnTo>
                  <a:cubicBezTo>
                    <a:pt x="745" y="80"/>
                    <a:pt x="742" y="78"/>
                    <a:pt x="758" y="87"/>
                  </a:cubicBezTo>
                  <a:cubicBezTo>
                    <a:pt x="769" y="93"/>
                    <a:pt x="779" y="101"/>
                    <a:pt x="789" y="107"/>
                  </a:cubicBezTo>
                  <a:cubicBezTo>
                    <a:pt x="788" y="110"/>
                    <a:pt x="786" y="113"/>
                    <a:pt x="781" y="113"/>
                  </a:cubicBezTo>
                  <a:cubicBezTo>
                    <a:pt x="779" y="113"/>
                    <a:pt x="776" y="112"/>
                    <a:pt x="772" y="110"/>
                  </a:cubicBezTo>
                  <a:cubicBezTo>
                    <a:pt x="768" y="109"/>
                    <a:pt x="764" y="105"/>
                    <a:pt x="761" y="105"/>
                  </a:cubicBezTo>
                  <a:cubicBezTo>
                    <a:pt x="760" y="105"/>
                    <a:pt x="759" y="106"/>
                    <a:pt x="759" y="107"/>
                  </a:cubicBezTo>
                  <a:cubicBezTo>
                    <a:pt x="788" y="126"/>
                    <a:pt x="798" y="119"/>
                    <a:pt x="823" y="133"/>
                  </a:cubicBezTo>
                  <a:cubicBezTo>
                    <a:pt x="839" y="141"/>
                    <a:pt x="834" y="142"/>
                    <a:pt x="827" y="142"/>
                  </a:cubicBezTo>
                  <a:cubicBezTo>
                    <a:pt x="824" y="142"/>
                    <a:pt x="820" y="142"/>
                    <a:pt x="819" y="142"/>
                  </a:cubicBezTo>
                  <a:cubicBezTo>
                    <a:pt x="818" y="142"/>
                    <a:pt x="818" y="142"/>
                    <a:pt x="818" y="142"/>
                  </a:cubicBezTo>
                  <a:cubicBezTo>
                    <a:pt x="818" y="142"/>
                    <a:pt x="837" y="153"/>
                    <a:pt x="836" y="153"/>
                  </a:cubicBezTo>
                  <a:cubicBezTo>
                    <a:pt x="849" y="157"/>
                    <a:pt x="851" y="160"/>
                    <a:pt x="856" y="171"/>
                  </a:cubicBezTo>
                  <a:cubicBezTo>
                    <a:pt x="861" y="183"/>
                    <a:pt x="876" y="202"/>
                    <a:pt x="883" y="202"/>
                  </a:cubicBezTo>
                  <a:cubicBezTo>
                    <a:pt x="886" y="202"/>
                    <a:pt x="887" y="200"/>
                    <a:pt x="887" y="195"/>
                  </a:cubicBezTo>
                  <a:cubicBezTo>
                    <a:pt x="892" y="202"/>
                    <a:pt x="896" y="202"/>
                    <a:pt x="898" y="204"/>
                  </a:cubicBezTo>
                  <a:cubicBezTo>
                    <a:pt x="903" y="208"/>
                    <a:pt x="888" y="211"/>
                    <a:pt x="887" y="213"/>
                  </a:cubicBezTo>
                  <a:cubicBezTo>
                    <a:pt x="884" y="216"/>
                    <a:pt x="892" y="222"/>
                    <a:pt x="898" y="226"/>
                  </a:cubicBezTo>
                  <a:cubicBezTo>
                    <a:pt x="923" y="245"/>
                    <a:pt x="933" y="230"/>
                    <a:pt x="955" y="257"/>
                  </a:cubicBezTo>
                  <a:cubicBezTo>
                    <a:pt x="950" y="261"/>
                    <a:pt x="944" y="263"/>
                    <a:pt x="944" y="273"/>
                  </a:cubicBezTo>
                  <a:cubicBezTo>
                    <a:pt x="944" y="286"/>
                    <a:pt x="957" y="298"/>
                    <a:pt x="965" y="298"/>
                  </a:cubicBezTo>
                  <a:cubicBezTo>
                    <a:pt x="966" y="298"/>
                    <a:pt x="967" y="297"/>
                    <a:pt x="968" y="297"/>
                  </a:cubicBezTo>
                  <a:lnTo>
                    <a:pt x="968" y="297"/>
                  </a:lnTo>
                  <a:cubicBezTo>
                    <a:pt x="962" y="300"/>
                    <a:pt x="960" y="311"/>
                    <a:pt x="972" y="326"/>
                  </a:cubicBezTo>
                  <a:cubicBezTo>
                    <a:pt x="974" y="325"/>
                    <a:pt x="979" y="315"/>
                    <a:pt x="985" y="315"/>
                  </a:cubicBezTo>
                  <a:cubicBezTo>
                    <a:pt x="987" y="315"/>
                    <a:pt x="990" y="317"/>
                    <a:pt x="992" y="325"/>
                  </a:cubicBezTo>
                  <a:cubicBezTo>
                    <a:pt x="995" y="338"/>
                    <a:pt x="988" y="344"/>
                    <a:pt x="1000" y="361"/>
                  </a:cubicBezTo>
                  <a:cubicBezTo>
                    <a:pt x="1008" y="372"/>
                    <a:pt x="1015" y="372"/>
                    <a:pt x="1023" y="384"/>
                  </a:cubicBezTo>
                  <a:cubicBezTo>
                    <a:pt x="1016" y="389"/>
                    <a:pt x="1054" y="435"/>
                    <a:pt x="1062" y="443"/>
                  </a:cubicBezTo>
                  <a:cubicBezTo>
                    <a:pt x="1065" y="447"/>
                    <a:pt x="1066" y="448"/>
                    <a:pt x="1068" y="448"/>
                  </a:cubicBezTo>
                  <a:cubicBezTo>
                    <a:pt x="1072" y="448"/>
                    <a:pt x="1069" y="434"/>
                    <a:pt x="1071" y="434"/>
                  </a:cubicBezTo>
                  <a:lnTo>
                    <a:pt x="1071" y="434"/>
                  </a:lnTo>
                  <a:cubicBezTo>
                    <a:pt x="1072" y="434"/>
                    <a:pt x="1072" y="434"/>
                    <a:pt x="1072" y="435"/>
                  </a:cubicBezTo>
                  <a:cubicBezTo>
                    <a:pt x="1087" y="442"/>
                    <a:pt x="1079" y="468"/>
                    <a:pt x="1078" y="470"/>
                  </a:cubicBezTo>
                  <a:cubicBezTo>
                    <a:pt x="1077" y="477"/>
                    <a:pt x="1095" y="498"/>
                    <a:pt x="1100" y="505"/>
                  </a:cubicBezTo>
                  <a:cubicBezTo>
                    <a:pt x="1115" y="525"/>
                    <a:pt x="1132" y="542"/>
                    <a:pt x="1148" y="559"/>
                  </a:cubicBezTo>
                  <a:cubicBezTo>
                    <a:pt x="1153" y="564"/>
                    <a:pt x="1187" y="591"/>
                    <a:pt x="1187" y="594"/>
                  </a:cubicBezTo>
                  <a:cubicBezTo>
                    <a:pt x="1187" y="595"/>
                    <a:pt x="1186" y="595"/>
                    <a:pt x="1185" y="595"/>
                  </a:cubicBezTo>
                  <a:cubicBezTo>
                    <a:pt x="1180" y="595"/>
                    <a:pt x="1161" y="586"/>
                    <a:pt x="1157" y="586"/>
                  </a:cubicBezTo>
                  <a:cubicBezTo>
                    <a:pt x="1155" y="586"/>
                    <a:pt x="1155" y="587"/>
                    <a:pt x="1158" y="590"/>
                  </a:cubicBezTo>
                  <a:cubicBezTo>
                    <a:pt x="1169" y="599"/>
                    <a:pt x="1209" y="643"/>
                    <a:pt x="1216" y="643"/>
                  </a:cubicBezTo>
                  <a:cubicBezTo>
                    <a:pt x="1217" y="643"/>
                    <a:pt x="1217" y="643"/>
                    <a:pt x="1217" y="642"/>
                  </a:cubicBezTo>
                  <a:lnTo>
                    <a:pt x="1217" y="642"/>
                  </a:lnTo>
                  <a:cubicBezTo>
                    <a:pt x="1210" y="647"/>
                    <a:pt x="1215" y="658"/>
                    <a:pt x="1223" y="673"/>
                  </a:cubicBezTo>
                  <a:cubicBezTo>
                    <a:pt x="1230" y="685"/>
                    <a:pt x="1239" y="697"/>
                    <a:pt x="1248" y="707"/>
                  </a:cubicBezTo>
                  <a:cubicBezTo>
                    <a:pt x="1255" y="715"/>
                    <a:pt x="1261" y="715"/>
                    <a:pt x="1269" y="723"/>
                  </a:cubicBezTo>
                  <a:cubicBezTo>
                    <a:pt x="1291" y="745"/>
                    <a:pt x="1291" y="770"/>
                    <a:pt x="1302" y="793"/>
                  </a:cubicBezTo>
                  <a:cubicBezTo>
                    <a:pt x="1304" y="798"/>
                    <a:pt x="1305" y="799"/>
                    <a:pt x="1307" y="799"/>
                  </a:cubicBezTo>
                  <a:cubicBezTo>
                    <a:pt x="1308" y="799"/>
                    <a:pt x="1309" y="799"/>
                    <a:pt x="1310" y="798"/>
                  </a:cubicBezTo>
                  <a:cubicBezTo>
                    <a:pt x="1315" y="806"/>
                    <a:pt x="1320" y="814"/>
                    <a:pt x="1325" y="822"/>
                  </a:cubicBezTo>
                  <a:cubicBezTo>
                    <a:pt x="1335" y="837"/>
                    <a:pt x="1347" y="847"/>
                    <a:pt x="1359" y="863"/>
                  </a:cubicBezTo>
                  <a:cubicBezTo>
                    <a:pt x="1368" y="877"/>
                    <a:pt x="1372" y="887"/>
                    <a:pt x="1380" y="901"/>
                  </a:cubicBezTo>
                  <a:cubicBezTo>
                    <a:pt x="1383" y="908"/>
                    <a:pt x="1390" y="921"/>
                    <a:pt x="1396" y="924"/>
                  </a:cubicBezTo>
                  <a:cubicBezTo>
                    <a:pt x="1408" y="930"/>
                    <a:pt x="1428" y="976"/>
                    <a:pt x="1438" y="991"/>
                  </a:cubicBezTo>
                  <a:cubicBezTo>
                    <a:pt x="1442" y="998"/>
                    <a:pt x="1475" y="1037"/>
                    <a:pt x="1476" y="1040"/>
                  </a:cubicBezTo>
                  <a:cubicBezTo>
                    <a:pt x="1476" y="1040"/>
                    <a:pt x="1475" y="1040"/>
                    <a:pt x="1474" y="1040"/>
                  </a:cubicBezTo>
                  <a:cubicBezTo>
                    <a:pt x="1471" y="1040"/>
                    <a:pt x="1464" y="1037"/>
                    <a:pt x="1463" y="1037"/>
                  </a:cubicBezTo>
                  <a:lnTo>
                    <a:pt x="1463" y="1037"/>
                  </a:lnTo>
                  <a:lnTo>
                    <a:pt x="1481" y="1056"/>
                  </a:lnTo>
                  <a:cubicBezTo>
                    <a:pt x="1483" y="1058"/>
                    <a:pt x="1501" y="1069"/>
                    <a:pt x="1504" y="1072"/>
                  </a:cubicBezTo>
                  <a:cubicBezTo>
                    <a:pt x="1504" y="1075"/>
                    <a:pt x="1496" y="1076"/>
                    <a:pt x="1497" y="1082"/>
                  </a:cubicBezTo>
                  <a:cubicBezTo>
                    <a:pt x="1499" y="1091"/>
                    <a:pt x="1508" y="1104"/>
                    <a:pt x="1512" y="1113"/>
                  </a:cubicBezTo>
                  <a:cubicBezTo>
                    <a:pt x="1523" y="1123"/>
                    <a:pt x="1539" y="1143"/>
                    <a:pt x="1530" y="1148"/>
                  </a:cubicBezTo>
                  <a:lnTo>
                    <a:pt x="1530" y="1148"/>
                  </a:lnTo>
                  <a:cubicBezTo>
                    <a:pt x="1530" y="1148"/>
                    <a:pt x="1530" y="1148"/>
                    <a:pt x="1531" y="1148"/>
                  </a:cubicBezTo>
                  <a:cubicBezTo>
                    <a:pt x="1534" y="1148"/>
                    <a:pt x="1542" y="1155"/>
                    <a:pt x="1544" y="1155"/>
                  </a:cubicBezTo>
                  <a:cubicBezTo>
                    <a:pt x="1544" y="1155"/>
                    <a:pt x="1544" y="1154"/>
                    <a:pt x="1545" y="1154"/>
                  </a:cubicBezTo>
                  <a:lnTo>
                    <a:pt x="1545" y="1154"/>
                  </a:lnTo>
                  <a:cubicBezTo>
                    <a:pt x="1543" y="1166"/>
                    <a:pt x="1546" y="1173"/>
                    <a:pt x="1557" y="1192"/>
                  </a:cubicBezTo>
                  <a:cubicBezTo>
                    <a:pt x="1562" y="1200"/>
                    <a:pt x="1569" y="1214"/>
                    <a:pt x="1575" y="1220"/>
                  </a:cubicBezTo>
                  <a:cubicBezTo>
                    <a:pt x="1580" y="1225"/>
                    <a:pt x="1580" y="1220"/>
                    <a:pt x="1583" y="1227"/>
                  </a:cubicBezTo>
                  <a:cubicBezTo>
                    <a:pt x="1593" y="1246"/>
                    <a:pt x="1593" y="1254"/>
                    <a:pt x="1604" y="1275"/>
                  </a:cubicBezTo>
                  <a:cubicBezTo>
                    <a:pt x="1610" y="1284"/>
                    <a:pt x="1633" y="1327"/>
                    <a:pt x="1626" y="1330"/>
                  </a:cubicBezTo>
                  <a:cubicBezTo>
                    <a:pt x="1629" y="1338"/>
                    <a:pt x="1632" y="1340"/>
                    <a:pt x="1634" y="1340"/>
                  </a:cubicBezTo>
                  <a:cubicBezTo>
                    <a:pt x="1636" y="1340"/>
                    <a:pt x="1638" y="1337"/>
                    <a:pt x="1641" y="1337"/>
                  </a:cubicBezTo>
                  <a:cubicBezTo>
                    <a:pt x="1642" y="1337"/>
                    <a:pt x="1644" y="1338"/>
                    <a:pt x="1647" y="1342"/>
                  </a:cubicBezTo>
                  <a:cubicBezTo>
                    <a:pt x="1652" y="1349"/>
                    <a:pt x="1648" y="1360"/>
                    <a:pt x="1648" y="1363"/>
                  </a:cubicBezTo>
                  <a:cubicBezTo>
                    <a:pt x="1649" y="1369"/>
                    <a:pt x="1650" y="1376"/>
                    <a:pt x="1653" y="1382"/>
                  </a:cubicBezTo>
                  <a:cubicBezTo>
                    <a:pt x="1658" y="1397"/>
                    <a:pt x="1700" y="1449"/>
                    <a:pt x="1693" y="1456"/>
                  </a:cubicBezTo>
                  <a:lnTo>
                    <a:pt x="1693" y="1456"/>
                  </a:lnTo>
                  <a:cubicBezTo>
                    <a:pt x="1694" y="1455"/>
                    <a:pt x="1698" y="1454"/>
                    <a:pt x="1702" y="1454"/>
                  </a:cubicBezTo>
                  <a:cubicBezTo>
                    <a:pt x="1707" y="1454"/>
                    <a:pt x="1713" y="1456"/>
                    <a:pt x="1716" y="1461"/>
                  </a:cubicBezTo>
                  <a:cubicBezTo>
                    <a:pt x="1717" y="1466"/>
                    <a:pt x="1714" y="1473"/>
                    <a:pt x="1714" y="1475"/>
                  </a:cubicBezTo>
                  <a:cubicBezTo>
                    <a:pt x="1714" y="1478"/>
                    <a:pt x="1717" y="1486"/>
                    <a:pt x="1717" y="1489"/>
                  </a:cubicBezTo>
                  <a:cubicBezTo>
                    <a:pt x="1721" y="1502"/>
                    <a:pt x="1724" y="1509"/>
                    <a:pt x="1731" y="1520"/>
                  </a:cubicBezTo>
                  <a:cubicBezTo>
                    <a:pt x="1733" y="1523"/>
                    <a:pt x="1737" y="1530"/>
                    <a:pt x="1736" y="1533"/>
                  </a:cubicBezTo>
                  <a:cubicBezTo>
                    <a:pt x="1735" y="1535"/>
                    <a:pt x="1734" y="1536"/>
                    <a:pt x="1732" y="1536"/>
                  </a:cubicBezTo>
                  <a:cubicBezTo>
                    <a:pt x="1728" y="1536"/>
                    <a:pt x="1723" y="1533"/>
                    <a:pt x="1720" y="1533"/>
                  </a:cubicBezTo>
                  <a:cubicBezTo>
                    <a:pt x="1720" y="1533"/>
                    <a:pt x="1719" y="1533"/>
                    <a:pt x="1719" y="1534"/>
                  </a:cubicBezTo>
                  <a:cubicBezTo>
                    <a:pt x="1719" y="1539"/>
                    <a:pt x="1740" y="1560"/>
                    <a:pt x="1744" y="1567"/>
                  </a:cubicBezTo>
                  <a:cubicBezTo>
                    <a:pt x="1755" y="1589"/>
                    <a:pt x="1761" y="1614"/>
                    <a:pt x="1768" y="1636"/>
                  </a:cubicBezTo>
                  <a:cubicBezTo>
                    <a:pt x="1771" y="1644"/>
                    <a:pt x="1775" y="1646"/>
                    <a:pt x="1780" y="1646"/>
                  </a:cubicBezTo>
                  <a:cubicBezTo>
                    <a:pt x="1782" y="1646"/>
                    <a:pt x="1784" y="1646"/>
                    <a:pt x="1786" y="1646"/>
                  </a:cubicBezTo>
                  <a:cubicBezTo>
                    <a:pt x="1792" y="1646"/>
                    <a:pt x="1797" y="1648"/>
                    <a:pt x="1799" y="1665"/>
                  </a:cubicBezTo>
                  <a:cubicBezTo>
                    <a:pt x="1800" y="1684"/>
                    <a:pt x="1796" y="1693"/>
                    <a:pt x="1809" y="1717"/>
                  </a:cubicBezTo>
                  <a:cubicBezTo>
                    <a:pt x="1814" y="1726"/>
                    <a:pt x="1839" y="1741"/>
                    <a:pt x="1827" y="1750"/>
                  </a:cubicBezTo>
                  <a:cubicBezTo>
                    <a:pt x="1815" y="1760"/>
                    <a:pt x="1838" y="1783"/>
                    <a:pt x="1848" y="1793"/>
                  </a:cubicBezTo>
                  <a:cubicBezTo>
                    <a:pt x="1866" y="1813"/>
                    <a:pt x="1856" y="1826"/>
                    <a:pt x="1863" y="1849"/>
                  </a:cubicBezTo>
                  <a:cubicBezTo>
                    <a:pt x="1866" y="1857"/>
                    <a:pt x="1869" y="1860"/>
                    <a:pt x="1872" y="1860"/>
                  </a:cubicBezTo>
                  <a:cubicBezTo>
                    <a:pt x="1876" y="1860"/>
                    <a:pt x="1881" y="1852"/>
                    <a:pt x="1885" y="1852"/>
                  </a:cubicBezTo>
                  <a:cubicBezTo>
                    <a:pt x="1886" y="1852"/>
                    <a:pt x="1886" y="1852"/>
                    <a:pt x="1887" y="1853"/>
                  </a:cubicBezTo>
                  <a:cubicBezTo>
                    <a:pt x="1893" y="1856"/>
                    <a:pt x="1883" y="1888"/>
                    <a:pt x="1892" y="1894"/>
                  </a:cubicBezTo>
                  <a:cubicBezTo>
                    <a:pt x="1892" y="1894"/>
                    <a:pt x="1892" y="1894"/>
                    <a:pt x="1893" y="1894"/>
                  </a:cubicBezTo>
                  <a:cubicBezTo>
                    <a:pt x="1894" y="1894"/>
                    <a:pt x="1894" y="1888"/>
                    <a:pt x="1897" y="1888"/>
                  </a:cubicBezTo>
                  <a:cubicBezTo>
                    <a:pt x="1897" y="1888"/>
                    <a:pt x="1898" y="1889"/>
                    <a:pt x="1899" y="1889"/>
                  </a:cubicBezTo>
                  <a:cubicBezTo>
                    <a:pt x="1902" y="1892"/>
                    <a:pt x="1908" y="1907"/>
                    <a:pt x="1908" y="1910"/>
                  </a:cubicBezTo>
                  <a:cubicBezTo>
                    <a:pt x="1907" y="1926"/>
                    <a:pt x="1891" y="1908"/>
                    <a:pt x="1899" y="1935"/>
                  </a:cubicBezTo>
                  <a:cubicBezTo>
                    <a:pt x="1910" y="1971"/>
                    <a:pt x="1929" y="2015"/>
                    <a:pt x="1947" y="2048"/>
                  </a:cubicBezTo>
                  <a:cubicBezTo>
                    <a:pt x="1952" y="2059"/>
                    <a:pt x="1954" y="2060"/>
                    <a:pt x="1958" y="2073"/>
                  </a:cubicBezTo>
                  <a:cubicBezTo>
                    <a:pt x="1970" y="2084"/>
                    <a:pt x="1961" y="2085"/>
                    <a:pt x="1955" y="2085"/>
                  </a:cubicBezTo>
                  <a:cubicBezTo>
                    <a:pt x="1954" y="2085"/>
                    <a:pt x="1953" y="2085"/>
                    <a:pt x="1952" y="2085"/>
                  </a:cubicBezTo>
                  <a:cubicBezTo>
                    <a:pt x="1950" y="2085"/>
                    <a:pt x="1949" y="2085"/>
                    <a:pt x="1949" y="2086"/>
                  </a:cubicBezTo>
                  <a:cubicBezTo>
                    <a:pt x="1955" y="2107"/>
                    <a:pt x="1972" y="2090"/>
                    <a:pt x="1970" y="2123"/>
                  </a:cubicBezTo>
                  <a:cubicBezTo>
                    <a:pt x="1971" y="2129"/>
                    <a:pt x="1974" y="2135"/>
                    <a:pt x="1976" y="2140"/>
                  </a:cubicBezTo>
                  <a:cubicBezTo>
                    <a:pt x="1981" y="2153"/>
                    <a:pt x="2026" y="2241"/>
                    <a:pt x="2015" y="2245"/>
                  </a:cubicBezTo>
                  <a:lnTo>
                    <a:pt x="2043" y="2276"/>
                  </a:lnTo>
                  <a:cubicBezTo>
                    <a:pt x="2034" y="2279"/>
                    <a:pt x="2039" y="2298"/>
                    <a:pt x="2043" y="2313"/>
                  </a:cubicBezTo>
                  <a:cubicBezTo>
                    <a:pt x="2048" y="2330"/>
                    <a:pt x="2041" y="2330"/>
                    <a:pt x="2039" y="2340"/>
                  </a:cubicBezTo>
                  <a:cubicBezTo>
                    <a:pt x="2037" y="2348"/>
                    <a:pt x="2064" y="2359"/>
                    <a:pt x="2070" y="2376"/>
                  </a:cubicBezTo>
                  <a:cubicBezTo>
                    <a:pt x="2070" y="2377"/>
                    <a:pt x="2069" y="2377"/>
                    <a:pt x="2068" y="2377"/>
                  </a:cubicBezTo>
                  <a:cubicBezTo>
                    <a:pt x="2066" y="2377"/>
                    <a:pt x="2062" y="2376"/>
                    <a:pt x="2058" y="2376"/>
                  </a:cubicBezTo>
                  <a:cubicBezTo>
                    <a:pt x="2053" y="2376"/>
                    <a:pt x="2049" y="2377"/>
                    <a:pt x="2050" y="2380"/>
                  </a:cubicBezTo>
                  <a:cubicBezTo>
                    <a:pt x="2052" y="2394"/>
                    <a:pt x="2065" y="2416"/>
                    <a:pt x="2072" y="2416"/>
                  </a:cubicBezTo>
                  <a:cubicBezTo>
                    <a:pt x="2073" y="2416"/>
                    <a:pt x="2073" y="2416"/>
                    <a:pt x="2073" y="2416"/>
                  </a:cubicBezTo>
                  <a:cubicBezTo>
                    <a:pt x="2076" y="2415"/>
                    <a:pt x="2077" y="2410"/>
                    <a:pt x="2079" y="2410"/>
                  </a:cubicBezTo>
                  <a:cubicBezTo>
                    <a:pt x="2080" y="2410"/>
                    <a:pt x="2081" y="2411"/>
                    <a:pt x="2083" y="2417"/>
                  </a:cubicBezTo>
                  <a:cubicBezTo>
                    <a:pt x="2087" y="2426"/>
                    <a:pt x="2087" y="2429"/>
                    <a:pt x="2084" y="2435"/>
                  </a:cubicBezTo>
                  <a:cubicBezTo>
                    <a:pt x="2081" y="2445"/>
                    <a:pt x="2068" y="2436"/>
                    <a:pt x="2066" y="2445"/>
                  </a:cubicBezTo>
                  <a:cubicBezTo>
                    <a:pt x="2065" y="2447"/>
                    <a:pt x="2076" y="2455"/>
                    <a:pt x="2076" y="2455"/>
                  </a:cubicBezTo>
                  <a:cubicBezTo>
                    <a:pt x="2082" y="2462"/>
                    <a:pt x="2086" y="2471"/>
                    <a:pt x="2089" y="2481"/>
                  </a:cubicBezTo>
                  <a:cubicBezTo>
                    <a:pt x="2092" y="2491"/>
                    <a:pt x="2089" y="2493"/>
                    <a:pt x="2092" y="2499"/>
                  </a:cubicBezTo>
                  <a:cubicBezTo>
                    <a:pt x="2097" y="2508"/>
                    <a:pt x="2102" y="2511"/>
                    <a:pt x="2107" y="2515"/>
                  </a:cubicBezTo>
                  <a:cubicBezTo>
                    <a:pt x="2114" y="2523"/>
                    <a:pt x="2100" y="2533"/>
                    <a:pt x="2108" y="2545"/>
                  </a:cubicBezTo>
                  <a:cubicBezTo>
                    <a:pt x="2112" y="2552"/>
                    <a:pt x="2116" y="2551"/>
                    <a:pt x="2120" y="2559"/>
                  </a:cubicBezTo>
                  <a:cubicBezTo>
                    <a:pt x="2123" y="2567"/>
                    <a:pt x="2125" y="2576"/>
                    <a:pt x="2127" y="2584"/>
                  </a:cubicBezTo>
                  <a:cubicBezTo>
                    <a:pt x="2124" y="2571"/>
                    <a:pt x="2115" y="2554"/>
                    <a:pt x="2111" y="2554"/>
                  </a:cubicBezTo>
                  <a:lnTo>
                    <a:pt x="2111" y="2554"/>
                  </a:lnTo>
                  <a:cubicBezTo>
                    <a:pt x="2109" y="2554"/>
                    <a:pt x="2109" y="2559"/>
                    <a:pt x="2111" y="2571"/>
                  </a:cubicBezTo>
                  <a:cubicBezTo>
                    <a:pt x="2115" y="2586"/>
                    <a:pt x="2124" y="2614"/>
                    <a:pt x="2132" y="2614"/>
                  </a:cubicBezTo>
                  <a:cubicBezTo>
                    <a:pt x="2133" y="2614"/>
                    <a:pt x="2133" y="2614"/>
                    <a:pt x="2133" y="2614"/>
                  </a:cubicBezTo>
                  <a:lnTo>
                    <a:pt x="2133" y="2614"/>
                  </a:lnTo>
                  <a:cubicBezTo>
                    <a:pt x="2117" y="2617"/>
                    <a:pt x="2149" y="2714"/>
                    <a:pt x="2156" y="2740"/>
                  </a:cubicBezTo>
                  <a:cubicBezTo>
                    <a:pt x="2158" y="2751"/>
                    <a:pt x="2161" y="2754"/>
                    <a:pt x="2164" y="2754"/>
                  </a:cubicBezTo>
                  <a:cubicBezTo>
                    <a:pt x="2167" y="2754"/>
                    <a:pt x="2171" y="2751"/>
                    <a:pt x="2176" y="2750"/>
                  </a:cubicBezTo>
                  <a:cubicBezTo>
                    <a:pt x="2188" y="2759"/>
                    <a:pt x="2189" y="2762"/>
                    <a:pt x="2182" y="2776"/>
                  </a:cubicBezTo>
                  <a:cubicBezTo>
                    <a:pt x="2165" y="2779"/>
                    <a:pt x="2176" y="2837"/>
                    <a:pt x="2179" y="2865"/>
                  </a:cubicBezTo>
                  <a:cubicBezTo>
                    <a:pt x="2183" y="2881"/>
                    <a:pt x="2186" y="2899"/>
                    <a:pt x="2194" y="2909"/>
                  </a:cubicBezTo>
                  <a:cubicBezTo>
                    <a:pt x="2206" y="2924"/>
                    <a:pt x="2210" y="2933"/>
                    <a:pt x="2214" y="2959"/>
                  </a:cubicBezTo>
                  <a:cubicBezTo>
                    <a:pt x="2211" y="2944"/>
                    <a:pt x="2206" y="2934"/>
                    <a:pt x="2203" y="2934"/>
                  </a:cubicBezTo>
                  <a:cubicBezTo>
                    <a:pt x="2201" y="2934"/>
                    <a:pt x="2200" y="2941"/>
                    <a:pt x="2203" y="2956"/>
                  </a:cubicBezTo>
                  <a:lnTo>
                    <a:pt x="2218" y="3033"/>
                  </a:lnTo>
                  <a:cubicBezTo>
                    <a:pt x="2224" y="3064"/>
                    <a:pt x="2227" y="3078"/>
                    <a:pt x="2242" y="3090"/>
                  </a:cubicBezTo>
                  <a:cubicBezTo>
                    <a:pt x="2237" y="3086"/>
                    <a:pt x="2233" y="3082"/>
                    <a:pt x="2229" y="3082"/>
                  </a:cubicBezTo>
                  <a:cubicBezTo>
                    <a:pt x="2228" y="3082"/>
                    <a:pt x="2226" y="3082"/>
                    <a:pt x="2225" y="3084"/>
                  </a:cubicBezTo>
                  <a:cubicBezTo>
                    <a:pt x="2222" y="3087"/>
                    <a:pt x="2223" y="3107"/>
                    <a:pt x="2228" y="3108"/>
                  </a:cubicBezTo>
                  <a:cubicBezTo>
                    <a:pt x="2234" y="3108"/>
                    <a:pt x="2234" y="3127"/>
                    <a:pt x="2238" y="3140"/>
                  </a:cubicBezTo>
                  <a:cubicBezTo>
                    <a:pt x="2240" y="3147"/>
                    <a:pt x="2246" y="3146"/>
                    <a:pt x="2248" y="3152"/>
                  </a:cubicBezTo>
                  <a:cubicBezTo>
                    <a:pt x="2254" y="3161"/>
                    <a:pt x="2248" y="3170"/>
                    <a:pt x="2248" y="3180"/>
                  </a:cubicBezTo>
                  <a:cubicBezTo>
                    <a:pt x="2248" y="3188"/>
                    <a:pt x="2250" y="3198"/>
                    <a:pt x="2253" y="3207"/>
                  </a:cubicBezTo>
                  <a:cubicBezTo>
                    <a:pt x="2254" y="3216"/>
                    <a:pt x="2259" y="3229"/>
                    <a:pt x="2264" y="3232"/>
                  </a:cubicBezTo>
                  <a:cubicBezTo>
                    <a:pt x="2268" y="3236"/>
                    <a:pt x="2268" y="3247"/>
                    <a:pt x="2269" y="3258"/>
                  </a:cubicBezTo>
                  <a:cubicBezTo>
                    <a:pt x="2268" y="3259"/>
                    <a:pt x="2267" y="3259"/>
                    <a:pt x="2267" y="3259"/>
                  </a:cubicBezTo>
                  <a:cubicBezTo>
                    <a:pt x="2265" y="3259"/>
                    <a:pt x="2265" y="3259"/>
                    <a:pt x="2264" y="3259"/>
                  </a:cubicBezTo>
                  <a:cubicBezTo>
                    <a:pt x="2261" y="3259"/>
                    <a:pt x="2261" y="3260"/>
                    <a:pt x="2265" y="3274"/>
                  </a:cubicBezTo>
                  <a:cubicBezTo>
                    <a:pt x="2268" y="3286"/>
                    <a:pt x="2272" y="3299"/>
                    <a:pt x="2276" y="3310"/>
                  </a:cubicBezTo>
                  <a:cubicBezTo>
                    <a:pt x="2276" y="3310"/>
                    <a:pt x="2276" y="3310"/>
                    <a:pt x="2276" y="3310"/>
                  </a:cubicBezTo>
                  <a:lnTo>
                    <a:pt x="2276" y="3310"/>
                  </a:lnTo>
                  <a:cubicBezTo>
                    <a:pt x="2276" y="3310"/>
                    <a:pt x="2283" y="3329"/>
                    <a:pt x="2280" y="3329"/>
                  </a:cubicBezTo>
                  <a:cubicBezTo>
                    <a:pt x="2280" y="3329"/>
                    <a:pt x="2279" y="3328"/>
                    <a:pt x="2279" y="3328"/>
                  </a:cubicBezTo>
                  <a:cubicBezTo>
                    <a:pt x="2277" y="3327"/>
                    <a:pt x="2276" y="3322"/>
                    <a:pt x="2274" y="3322"/>
                  </a:cubicBezTo>
                  <a:cubicBezTo>
                    <a:pt x="2273" y="3322"/>
                    <a:pt x="2273" y="3323"/>
                    <a:pt x="2272" y="3323"/>
                  </a:cubicBezTo>
                  <a:cubicBezTo>
                    <a:pt x="2275" y="3343"/>
                    <a:pt x="2276" y="3340"/>
                    <a:pt x="2282" y="3350"/>
                  </a:cubicBezTo>
                  <a:cubicBezTo>
                    <a:pt x="2286" y="3358"/>
                    <a:pt x="2294" y="3377"/>
                    <a:pt x="2288" y="3385"/>
                  </a:cubicBezTo>
                  <a:cubicBezTo>
                    <a:pt x="2282" y="3395"/>
                    <a:pt x="2278" y="3381"/>
                    <a:pt x="2278" y="3408"/>
                  </a:cubicBezTo>
                  <a:cubicBezTo>
                    <a:pt x="2278" y="3422"/>
                    <a:pt x="2277" y="3441"/>
                    <a:pt x="2279" y="3456"/>
                  </a:cubicBezTo>
                  <a:cubicBezTo>
                    <a:pt x="2280" y="3462"/>
                    <a:pt x="2281" y="3464"/>
                    <a:pt x="2282" y="3464"/>
                  </a:cubicBezTo>
                  <a:cubicBezTo>
                    <a:pt x="2284" y="3464"/>
                    <a:pt x="2286" y="3461"/>
                    <a:pt x="2288" y="3461"/>
                  </a:cubicBezTo>
                  <a:cubicBezTo>
                    <a:pt x="2288" y="3461"/>
                    <a:pt x="2288" y="3461"/>
                    <a:pt x="2288" y="3461"/>
                  </a:cubicBezTo>
                  <a:cubicBezTo>
                    <a:pt x="2293" y="3463"/>
                    <a:pt x="2298" y="3476"/>
                    <a:pt x="2295" y="3484"/>
                  </a:cubicBezTo>
                  <a:cubicBezTo>
                    <a:pt x="2294" y="3490"/>
                    <a:pt x="2292" y="3515"/>
                    <a:pt x="2298" y="3515"/>
                  </a:cubicBezTo>
                  <a:cubicBezTo>
                    <a:pt x="2298" y="3515"/>
                    <a:pt x="2298" y="3515"/>
                    <a:pt x="2298" y="3515"/>
                  </a:cubicBezTo>
                  <a:lnTo>
                    <a:pt x="2298" y="3515"/>
                  </a:lnTo>
                  <a:cubicBezTo>
                    <a:pt x="2283" y="3517"/>
                    <a:pt x="2302" y="3577"/>
                    <a:pt x="2305" y="3592"/>
                  </a:cubicBezTo>
                  <a:cubicBezTo>
                    <a:pt x="2308" y="3607"/>
                    <a:pt x="2304" y="3604"/>
                    <a:pt x="2304" y="3616"/>
                  </a:cubicBezTo>
                  <a:cubicBezTo>
                    <a:pt x="2305" y="3632"/>
                    <a:pt x="2306" y="3647"/>
                    <a:pt x="2307" y="3661"/>
                  </a:cubicBezTo>
                  <a:cubicBezTo>
                    <a:pt x="2308" y="3671"/>
                    <a:pt x="2315" y="3747"/>
                    <a:pt x="2307" y="3747"/>
                  </a:cubicBezTo>
                  <a:cubicBezTo>
                    <a:pt x="2308" y="3767"/>
                    <a:pt x="2309" y="3772"/>
                    <a:pt x="2318" y="3773"/>
                  </a:cubicBezTo>
                  <a:cubicBezTo>
                    <a:pt x="2322" y="3773"/>
                    <a:pt x="2330" y="3787"/>
                    <a:pt x="2330" y="3796"/>
                  </a:cubicBezTo>
                  <a:lnTo>
                    <a:pt x="2330" y="3796"/>
                  </a:lnTo>
                  <a:cubicBezTo>
                    <a:pt x="2330" y="3796"/>
                    <a:pt x="2330" y="3796"/>
                    <a:pt x="2330" y="3796"/>
                  </a:cubicBezTo>
                  <a:cubicBezTo>
                    <a:pt x="2328" y="3796"/>
                    <a:pt x="2318" y="3804"/>
                    <a:pt x="2317" y="3808"/>
                  </a:cubicBezTo>
                  <a:cubicBezTo>
                    <a:pt x="2313" y="3820"/>
                    <a:pt x="2315" y="3837"/>
                    <a:pt x="2318" y="3850"/>
                  </a:cubicBezTo>
                  <a:cubicBezTo>
                    <a:pt x="2322" y="3862"/>
                    <a:pt x="2325" y="3875"/>
                    <a:pt x="2326" y="3888"/>
                  </a:cubicBezTo>
                  <a:cubicBezTo>
                    <a:pt x="2327" y="3890"/>
                    <a:pt x="2321" y="3897"/>
                    <a:pt x="2320" y="3902"/>
                  </a:cubicBezTo>
                  <a:cubicBezTo>
                    <a:pt x="2316" y="3923"/>
                    <a:pt x="2339" y="3922"/>
                    <a:pt x="2341" y="3940"/>
                  </a:cubicBezTo>
                  <a:cubicBezTo>
                    <a:pt x="2342" y="3950"/>
                    <a:pt x="2339" y="3952"/>
                    <a:pt x="2336" y="3952"/>
                  </a:cubicBezTo>
                  <a:cubicBezTo>
                    <a:pt x="2334" y="3952"/>
                    <a:pt x="2330" y="3951"/>
                    <a:pt x="2328" y="3951"/>
                  </a:cubicBezTo>
                  <a:cubicBezTo>
                    <a:pt x="2325" y="3951"/>
                    <a:pt x="2324" y="3952"/>
                    <a:pt x="2323" y="3957"/>
                  </a:cubicBezTo>
                  <a:cubicBezTo>
                    <a:pt x="2321" y="3987"/>
                    <a:pt x="2338" y="4018"/>
                    <a:pt x="2343" y="4043"/>
                  </a:cubicBezTo>
                  <a:cubicBezTo>
                    <a:pt x="2344" y="4047"/>
                    <a:pt x="2348" y="4088"/>
                    <a:pt x="2345" y="4088"/>
                  </a:cubicBezTo>
                  <a:cubicBezTo>
                    <a:pt x="2344" y="4088"/>
                    <a:pt x="2343" y="4086"/>
                    <a:pt x="2342" y="4082"/>
                  </a:cubicBezTo>
                  <a:cubicBezTo>
                    <a:pt x="2342" y="4067"/>
                    <a:pt x="2340" y="4058"/>
                    <a:pt x="2337" y="4058"/>
                  </a:cubicBezTo>
                  <a:cubicBezTo>
                    <a:pt x="2335" y="4058"/>
                    <a:pt x="2333" y="4064"/>
                    <a:pt x="2331" y="4076"/>
                  </a:cubicBezTo>
                  <a:cubicBezTo>
                    <a:pt x="2330" y="4085"/>
                    <a:pt x="2330" y="4113"/>
                    <a:pt x="2337" y="4113"/>
                  </a:cubicBezTo>
                  <a:cubicBezTo>
                    <a:pt x="2338" y="4113"/>
                    <a:pt x="2338" y="4113"/>
                    <a:pt x="2338" y="4113"/>
                  </a:cubicBezTo>
                  <a:cubicBezTo>
                    <a:pt x="2340" y="4112"/>
                    <a:pt x="2345" y="4102"/>
                    <a:pt x="2348" y="4102"/>
                  </a:cubicBezTo>
                  <a:cubicBezTo>
                    <a:pt x="2349" y="4102"/>
                    <a:pt x="2349" y="4102"/>
                    <a:pt x="2350" y="4104"/>
                  </a:cubicBezTo>
                  <a:cubicBezTo>
                    <a:pt x="2350" y="4104"/>
                    <a:pt x="2327" y="4152"/>
                    <a:pt x="2334" y="4159"/>
                  </a:cubicBezTo>
                  <a:cubicBezTo>
                    <a:pt x="2335" y="4160"/>
                    <a:pt x="2337" y="4160"/>
                    <a:pt x="2339" y="4160"/>
                  </a:cubicBezTo>
                  <a:cubicBezTo>
                    <a:pt x="2340" y="4160"/>
                    <a:pt x="2341" y="4160"/>
                    <a:pt x="2342" y="4160"/>
                  </a:cubicBezTo>
                  <a:cubicBezTo>
                    <a:pt x="2344" y="4160"/>
                    <a:pt x="2347" y="4160"/>
                    <a:pt x="2349" y="4162"/>
                  </a:cubicBezTo>
                  <a:cubicBezTo>
                    <a:pt x="2353" y="4167"/>
                    <a:pt x="2355" y="4178"/>
                    <a:pt x="2357" y="4186"/>
                  </a:cubicBezTo>
                  <a:cubicBezTo>
                    <a:pt x="2355" y="4186"/>
                    <a:pt x="2353" y="4185"/>
                    <a:pt x="2352" y="4185"/>
                  </a:cubicBezTo>
                  <a:cubicBezTo>
                    <a:pt x="2344" y="4185"/>
                    <a:pt x="2341" y="4188"/>
                    <a:pt x="2341" y="4212"/>
                  </a:cubicBezTo>
                  <a:cubicBezTo>
                    <a:pt x="2341" y="4219"/>
                    <a:pt x="2345" y="4253"/>
                    <a:pt x="2350" y="4253"/>
                  </a:cubicBezTo>
                  <a:cubicBezTo>
                    <a:pt x="2351" y="4253"/>
                    <a:pt x="2351" y="4252"/>
                    <a:pt x="2352" y="4250"/>
                  </a:cubicBezTo>
                  <a:lnTo>
                    <a:pt x="2352" y="4276"/>
                  </a:lnTo>
                  <a:cubicBezTo>
                    <a:pt x="2352" y="4276"/>
                    <a:pt x="2352" y="4276"/>
                    <a:pt x="2351" y="4276"/>
                  </a:cubicBezTo>
                  <a:cubicBezTo>
                    <a:pt x="2349" y="4276"/>
                    <a:pt x="2346" y="4274"/>
                    <a:pt x="2343" y="4274"/>
                  </a:cubicBezTo>
                  <a:cubicBezTo>
                    <a:pt x="2341" y="4274"/>
                    <a:pt x="2340" y="4275"/>
                    <a:pt x="2339" y="4276"/>
                  </a:cubicBezTo>
                  <a:cubicBezTo>
                    <a:pt x="2335" y="4283"/>
                    <a:pt x="2334" y="4300"/>
                    <a:pt x="2335" y="4311"/>
                  </a:cubicBezTo>
                  <a:cubicBezTo>
                    <a:pt x="2338" y="4338"/>
                    <a:pt x="2358" y="4346"/>
                    <a:pt x="2340" y="4366"/>
                  </a:cubicBezTo>
                  <a:cubicBezTo>
                    <a:pt x="2340" y="4366"/>
                    <a:pt x="2339" y="4366"/>
                    <a:pt x="2339" y="4366"/>
                  </a:cubicBezTo>
                  <a:cubicBezTo>
                    <a:pt x="2322" y="4366"/>
                    <a:pt x="2344" y="4387"/>
                    <a:pt x="2344" y="4407"/>
                  </a:cubicBezTo>
                  <a:cubicBezTo>
                    <a:pt x="2344" y="4420"/>
                    <a:pt x="2333" y="4438"/>
                    <a:pt x="2337" y="4448"/>
                  </a:cubicBezTo>
                  <a:cubicBezTo>
                    <a:pt x="2338" y="4451"/>
                    <a:pt x="2347" y="4468"/>
                    <a:pt x="2347" y="4469"/>
                  </a:cubicBezTo>
                  <a:lnTo>
                    <a:pt x="2347" y="4469"/>
                  </a:lnTo>
                  <a:cubicBezTo>
                    <a:pt x="2341" y="4477"/>
                    <a:pt x="2338" y="4465"/>
                    <a:pt x="2333" y="4486"/>
                  </a:cubicBezTo>
                  <a:cubicBezTo>
                    <a:pt x="2331" y="4495"/>
                    <a:pt x="2327" y="4514"/>
                    <a:pt x="2333" y="4519"/>
                  </a:cubicBezTo>
                  <a:cubicBezTo>
                    <a:pt x="2337" y="4524"/>
                    <a:pt x="2334" y="4543"/>
                    <a:pt x="2333" y="4556"/>
                  </a:cubicBezTo>
                  <a:cubicBezTo>
                    <a:pt x="2332" y="4564"/>
                    <a:pt x="2343" y="4568"/>
                    <a:pt x="2343" y="4586"/>
                  </a:cubicBezTo>
                  <a:lnTo>
                    <a:pt x="2349" y="4573"/>
                  </a:lnTo>
                  <a:cubicBezTo>
                    <a:pt x="2351" y="4582"/>
                    <a:pt x="2355" y="4587"/>
                    <a:pt x="2352" y="4600"/>
                  </a:cubicBezTo>
                  <a:cubicBezTo>
                    <a:pt x="2349" y="4599"/>
                    <a:pt x="2342" y="4600"/>
                    <a:pt x="2343" y="4586"/>
                  </a:cubicBezTo>
                  <a:lnTo>
                    <a:pt x="2331" y="4586"/>
                  </a:lnTo>
                  <a:lnTo>
                    <a:pt x="2331" y="4586"/>
                  </a:lnTo>
                  <a:cubicBezTo>
                    <a:pt x="2330" y="4594"/>
                    <a:pt x="2329" y="4611"/>
                    <a:pt x="2335" y="4612"/>
                  </a:cubicBezTo>
                  <a:cubicBezTo>
                    <a:pt x="2339" y="4623"/>
                    <a:pt x="2339" y="4627"/>
                    <a:pt x="2333" y="4637"/>
                  </a:cubicBezTo>
                  <a:cubicBezTo>
                    <a:pt x="2332" y="4648"/>
                    <a:pt x="2333" y="4650"/>
                    <a:pt x="2338" y="4651"/>
                  </a:cubicBezTo>
                  <a:cubicBezTo>
                    <a:pt x="2343" y="4651"/>
                    <a:pt x="2343" y="4668"/>
                    <a:pt x="2342" y="4677"/>
                  </a:cubicBezTo>
                  <a:lnTo>
                    <a:pt x="2323" y="4675"/>
                  </a:lnTo>
                  <a:lnTo>
                    <a:pt x="2323" y="4675"/>
                  </a:lnTo>
                  <a:cubicBezTo>
                    <a:pt x="2330" y="4677"/>
                    <a:pt x="2329" y="4718"/>
                    <a:pt x="2328" y="4730"/>
                  </a:cubicBezTo>
                  <a:cubicBezTo>
                    <a:pt x="2326" y="4748"/>
                    <a:pt x="2321" y="4747"/>
                    <a:pt x="2318" y="4759"/>
                  </a:cubicBezTo>
                  <a:cubicBezTo>
                    <a:pt x="2308" y="4814"/>
                    <a:pt x="2307" y="4874"/>
                    <a:pt x="2297" y="4930"/>
                  </a:cubicBezTo>
                  <a:cubicBezTo>
                    <a:pt x="2297" y="4930"/>
                    <a:pt x="2291" y="4933"/>
                    <a:pt x="2290" y="4943"/>
                  </a:cubicBezTo>
                  <a:lnTo>
                    <a:pt x="2287" y="4972"/>
                  </a:lnTo>
                  <a:cubicBezTo>
                    <a:pt x="2284" y="5002"/>
                    <a:pt x="2282" y="5033"/>
                    <a:pt x="2279" y="5063"/>
                  </a:cubicBezTo>
                  <a:cubicBezTo>
                    <a:pt x="2276" y="5104"/>
                    <a:pt x="2271" y="5148"/>
                    <a:pt x="2270" y="5188"/>
                  </a:cubicBezTo>
                  <a:cubicBezTo>
                    <a:pt x="2269" y="5205"/>
                    <a:pt x="2268" y="5221"/>
                    <a:pt x="2272" y="5231"/>
                  </a:cubicBezTo>
                  <a:cubicBezTo>
                    <a:pt x="2274" y="5237"/>
                    <a:pt x="2271" y="5252"/>
                    <a:pt x="2270" y="5260"/>
                  </a:cubicBezTo>
                  <a:cubicBezTo>
                    <a:pt x="2271" y="5255"/>
                    <a:pt x="2270" y="5250"/>
                    <a:pt x="2268" y="5250"/>
                  </a:cubicBezTo>
                  <a:cubicBezTo>
                    <a:pt x="2268" y="5250"/>
                    <a:pt x="2267" y="5251"/>
                    <a:pt x="2266" y="5255"/>
                  </a:cubicBezTo>
                  <a:cubicBezTo>
                    <a:pt x="2261" y="5279"/>
                    <a:pt x="2256" y="5304"/>
                    <a:pt x="2252" y="5327"/>
                  </a:cubicBezTo>
                  <a:cubicBezTo>
                    <a:pt x="2249" y="5336"/>
                    <a:pt x="2242" y="5363"/>
                    <a:pt x="2246" y="5371"/>
                  </a:cubicBezTo>
                  <a:cubicBezTo>
                    <a:pt x="2247" y="5373"/>
                    <a:pt x="2249" y="5374"/>
                    <a:pt x="2251" y="5374"/>
                  </a:cubicBezTo>
                  <a:cubicBezTo>
                    <a:pt x="2256" y="5374"/>
                    <a:pt x="2261" y="5372"/>
                    <a:pt x="2264" y="5372"/>
                  </a:cubicBezTo>
                  <a:cubicBezTo>
                    <a:pt x="2264" y="5372"/>
                    <a:pt x="2265" y="5372"/>
                    <a:pt x="2265" y="5372"/>
                  </a:cubicBezTo>
                  <a:cubicBezTo>
                    <a:pt x="2261" y="5391"/>
                    <a:pt x="2250" y="5393"/>
                    <a:pt x="2243" y="5393"/>
                  </a:cubicBezTo>
                  <a:cubicBezTo>
                    <a:pt x="2234" y="5393"/>
                    <a:pt x="2233" y="5414"/>
                    <a:pt x="2230" y="5432"/>
                  </a:cubicBezTo>
                  <a:cubicBezTo>
                    <a:pt x="2225" y="5457"/>
                    <a:pt x="2220" y="5485"/>
                    <a:pt x="2213" y="5508"/>
                  </a:cubicBezTo>
                  <a:cubicBezTo>
                    <a:pt x="2212" y="5512"/>
                    <a:pt x="2206" y="5518"/>
                    <a:pt x="2206" y="5520"/>
                  </a:cubicBezTo>
                  <a:cubicBezTo>
                    <a:pt x="2205" y="5533"/>
                    <a:pt x="2207" y="5541"/>
                    <a:pt x="2208" y="5551"/>
                  </a:cubicBezTo>
                  <a:cubicBezTo>
                    <a:pt x="2210" y="5574"/>
                    <a:pt x="2194" y="5601"/>
                    <a:pt x="2188" y="5622"/>
                  </a:cubicBezTo>
                  <a:cubicBezTo>
                    <a:pt x="2181" y="5645"/>
                    <a:pt x="2187" y="5652"/>
                    <a:pt x="2192" y="5666"/>
                  </a:cubicBezTo>
                  <a:cubicBezTo>
                    <a:pt x="2197" y="5679"/>
                    <a:pt x="2194" y="5682"/>
                    <a:pt x="2190" y="5682"/>
                  </a:cubicBezTo>
                  <a:cubicBezTo>
                    <a:pt x="2186" y="5682"/>
                    <a:pt x="2182" y="5680"/>
                    <a:pt x="2179" y="5680"/>
                  </a:cubicBezTo>
                  <a:cubicBezTo>
                    <a:pt x="2179" y="5680"/>
                    <a:pt x="2179" y="5680"/>
                    <a:pt x="2178" y="5680"/>
                  </a:cubicBezTo>
                  <a:cubicBezTo>
                    <a:pt x="2169" y="5682"/>
                    <a:pt x="2178" y="5713"/>
                    <a:pt x="2178" y="5715"/>
                  </a:cubicBezTo>
                  <a:cubicBezTo>
                    <a:pt x="2178" y="5737"/>
                    <a:pt x="2164" y="5740"/>
                    <a:pt x="2157" y="5752"/>
                  </a:cubicBezTo>
                  <a:cubicBezTo>
                    <a:pt x="2149" y="5769"/>
                    <a:pt x="2144" y="5791"/>
                    <a:pt x="2141" y="5810"/>
                  </a:cubicBezTo>
                  <a:cubicBezTo>
                    <a:pt x="2139" y="5820"/>
                    <a:pt x="2128" y="5881"/>
                    <a:pt x="2119" y="5881"/>
                  </a:cubicBezTo>
                  <a:cubicBezTo>
                    <a:pt x="2119" y="5881"/>
                    <a:pt x="2118" y="5881"/>
                    <a:pt x="2118" y="5881"/>
                  </a:cubicBezTo>
                  <a:cubicBezTo>
                    <a:pt x="2112" y="5894"/>
                    <a:pt x="2110" y="5912"/>
                    <a:pt x="2109" y="5925"/>
                  </a:cubicBezTo>
                  <a:cubicBezTo>
                    <a:pt x="2099" y="5977"/>
                    <a:pt x="2085" y="6031"/>
                    <a:pt x="2075" y="6082"/>
                  </a:cubicBezTo>
                  <a:cubicBezTo>
                    <a:pt x="2069" y="6100"/>
                    <a:pt x="2066" y="6121"/>
                    <a:pt x="2075" y="6125"/>
                  </a:cubicBezTo>
                  <a:cubicBezTo>
                    <a:pt x="2072" y="6124"/>
                    <a:pt x="2068" y="6121"/>
                    <a:pt x="2065" y="6121"/>
                  </a:cubicBezTo>
                  <a:cubicBezTo>
                    <a:pt x="2062" y="6121"/>
                    <a:pt x="2059" y="6123"/>
                    <a:pt x="2056" y="6127"/>
                  </a:cubicBezTo>
                  <a:cubicBezTo>
                    <a:pt x="2051" y="6135"/>
                    <a:pt x="2054" y="6141"/>
                    <a:pt x="2049" y="6151"/>
                  </a:cubicBezTo>
                  <a:cubicBezTo>
                    <a:pt x="2047" y="6156"/>
                    <a:pt x="2044" y="6162"/>
                    <a:pt x="2041" y="6168"/>
                  </a:cubicBezTo>
                  <a:cubicBezTo>
                    <a:pt x="2029" y="6190"/>
                    <a:pt x="2021" y="6214"/>
                    <a:pt x="2013" y="6239"/>
                  </a:cubicBezTo>
                  <a:cubicBezTo>
                    <a:pt x="2013" y="6246"/>
                    <a:pt x="2009" y="6261"/>
                    <a:pt x="2005" y="6274"/>
                  </a:cubicBezTo>
                  <a:cubicBezTo>
                    <a:pt x="2000" y="6287"/>
                    <a:pt x="1996" y="6300"/>
                    <a:pt x="1996" y="6300"/>
                  </a:cubicBezTo>
                  <a:cubicBezTo>
                    <a:pt x="2003" y="6313"/>
                    <a:pt x="2017" y="6310"/>
                    <a:pt x="2022" y="6326"/>
                  </a:cubicBezTo>
                  <a:cubicBezTo>
                    <a:pt x="2023" y="6328"/>
                    <a:pt x="2011" y="6345"/>
                    <a:pt x="2004" y="6345"/>
                  </a:cubicBezTo>
                  <a:cubicBezTo>
                    <a:pt x="2001" y="6345"/>
                    <a:pt x="1999" y="6343"/>
                    <a:pt x="1999" y="6338"/>
                  </a:cubicBezTo>
                  <a:cubicBezTo>
                    <a:pt x="1998" y="6329"/>
                    <a:pt x="1996" y="6326"/>
                    <a:pt x="1994" y="6326"/>
                  </a:cubicBezTo>
                  <a:cubicBezTo>
                    <a:pt x="1990" y="6326"/>
                    <a:pt x="1985" y="6336"/>
                    <a:pt x="1979" y="6351"/>
                  </a:cubicBezTo>
                  <a:cubicBezTo>
                    <a:pt x="1976" y="6361"/>
                    <a:pt x="1969" y="6378"/>
                    <a:pt x="1970" y="6387"/>
                  </a:cubicBezTo>
                  <a:cubicBezTo>
                    <a:pt x="1972" y="6395"/>
                    <a:pt x="1974" y="6392"/>
                    <a:pt x="1969" y="6404"/>
                  </a:cubicBezTo>
                  <a:cubicBezTo>
                    <a:pt x="1964" y="6413"/>
                    <a:pt x="1941" y="6445"/>
                    <a:pt x="1934" y="6445"/>
                  </a:cubicBezTo>
                  <a:cubicBezTo>
                    <a:pt x="1934" y="6445"/>
                    <a:pt x="1933" y="6444"/>
                    <a:pt x="1933" y="6444"/>
                  </a:cubicBezTo>
                  <a:lnTo>
                    <a:pt x="1933" y="6444"/>
                  </a:lnTo>
                  <a:cubicBezTo>
                    <a:pt x="1937" y="6455"/>
                    <a:pt x="1936" y="6463"/>
                    <a:pt x="1925" y="6478"/>
                  </a:cubicBezTo>
                  <a:cubicBezTo>
                    <a:pt x="1916" y="6492"/>
                    <a:pt x="1904" y="6501"/>
                    <a:pt x="1892" y="6511"/>
                  </a:cubicBezTo>
                  <a:cubicBezTo>
                    <a:pt x="1890" y="6513"/>
                    <a:pt x="1877" y="6523"/>
                    <a:pt x="1873" y="6523"/>
                  </a:cubicBezTo>
                  <a:cubicBezTo>
                    <a:pt x="1873" y="6523"/>
                    <a:pt x="1873" y="6523"/>
                    <a:pt x="1873" y="6523"/>
                  </a:cubicBezTo>
                  <a:cubicBezTo>
                    <a:pt x="1868" y="6522"/>
                    <a:pt x="1861" y="6518"/>
                    <a:pt x="1854" y="6518"/>
                  </a:cubicBezTo>
                  <a:cubicBezTo>
                    <a:pt x="1854" y="6518"/>
                    <a:pt x="1853" y="6518"/>
                    <a:pt x="1853" y="6518"/>
                  </a:cubicBezTo>
                  <a:cubicBezTo>
                    <a:pt x="1840" y="6519"/>
                    <a:pt x="1829" y="6526"/>
                    <a:pt x="1816" y="6528"/>
                  </a:cubicBezTo>
                  <a:lnTo>
                    <a:pt x="1772" y="6536"/>
                  </a:lnTo>
                  <a:cubicBezTo>
                    <a:pt x="1769" y="6535"/>
                    <a:pt x="1766" y="6535"/>
                    <a:pt x="1764" y="6535"/>
                  </a:cubicBezTo>
                  <a:cubicBezTo>
                    <a:pt x="1750" y="6535"/>
                    <a:pt x="1748" y="6546"/>
                    <a:pt x="1746" y="6551"/>
                  </a:cubicBezTo>
                  <a:cubicBezTo>
                    <a:pt x="1745" y="6557"/>
                    <a:pt x="1735" y="6560"/>
                    <a:pt x="1723" y="6561"/>
                  </a:cubicBezTo>
                  <a:cubicBezTo>
                    <a:pt x="1721" y="6553"/>
                    <a:pt x="1723" y="6548"/>
                    <a:pt x="1712" y="6548"/>
                  </a:cubicBezTo>
                  <a:cubicBezTo>
                    <a:pt x="1709" y="6548"/>
                    <a:pt x="1704" y="6549"/>
                    <a:pt x="1697" y="6550"/>
                  </a:cubicBezTo>
                  <a:cubicBezTo>
                    <a:pt x="1648" y="6557"/>
                    <a:pt x="1599" y="6567"/>
                    <a:pt x="1550" y="6575"/>
                  </a:cubicBezTo>
                  <a:cubicBezTo>
                    <a:pt x="1546" y="6576"/>
                    <a:pt x="1493" y="6585"/>
                    <a:pt x="1502" y="6588"/>
                  </a:cubicBezTo>
                  <a:cubicBezTo>
                    <a:pt x="1517" y="6594"/>
                    <a:pt x="1487" y="6599"/>
                    <a:pt x="1476" y="6599"/>
                  </a:cubicBezTo>
                  <a:cubicBezTo>
                    <a:pt x="1475" y="6599"/>
                    <a:pt x="1474" y="6599"/>
                    <a:pt x="1474" y="6599"/>
                  </a:cubicBezTo>
                  <a:cubicBezTo>
                    <a:pt x="1465" y="6599"/>
                    <a:pt x="1470" y="6594"/>
                    <a:pt x="1462" y="6593"/>
                  </a:cubicBezTo>
                  <a:cubicBezTo>
                    <a:pt x="1460" y="6593"/>
                    <a:pt x="1459" y="6593"/>
                    <a:pt x="1458" y="6593"/>
                  </a:cubicBezTo>
                  <a:cubicBezTo>
                    <a:pt x="1452" y="6593"/>
                    <a:pt x="1445" y="6594"/>
                    <a:pt x="1440" y="6595"/>
                  </a:cubicBezTo>
                  <a:cubicBezTo>
                    <a:pt x="1427" y="6597"/>
                    <a:pt x="1388" y="6601"/>
                    <a:pt x="1380" y="6609"/>
                  </a:cubicBezTo>
                  <a:cubicBezTo>
                    <a:pt x="1371" y="6615"/>
                    <a:pt x="1359" y="6613"/>
                    <a:pt x="1345" y="6618"/>
                  </a:cubicBezTo>
                  <a:cubicBezTo>
                    <a:pt x="1336" y="6621"/>
                    <a:pt x="1327" y="6630"/>
                    <a:pt x="1322" y="6631"/>
                  </a:cubicBezTo>
                  <a:cubicBezTo>
                    <a:pt x="1321" y="6631"/>
                    <a:pt x="1321" y="6631"/>
                    <a:pt x="1321" y="6631"/>
                  </a:cubicBezTo>
                  <a:cubicBezTo>
                    <a:pt x="1316" y="6631"/>
                    <a:pt x="1312" y="6628"/>
                    <a:pt x="1307" y="6627"/>
                  </a:cubicBezTo>
                  <a:cubicBezTo>
                    <a:pt x="1303" y="6626"/>
                    <a:pt x="1299" y="6626"/>
                    <a:pt x="1295" y="6626"/>
                  </a:cubicBezTo>
                  <a:cubicBezTo>
                    <a:pt x="1283" y="6626"/>
                    <a:pt x="1270" y="6628"/>
                    <a:pt x="1258" y="6630"/>
                  </a:cubicBezTo>
                  <a:cubicBezTo>
                    <a:pt x="1233" y="6636"/>
                    <a:pt x="1204" y="6641"/>
                    <a:pt x="1180" y="6648"/>
                  </a:cubicBezTo>
                  <a:cubicBezTo>
                    <a:pt x="1167" y="6650"/>
                    <a:pt x="1163" y="6654"/>
                    <a:pt x="1162" y="6660"/>
                  </a:cubicBezTo>
                  <a:cubicBezTo>
                    <a:pt x="1159" y="6661"/>
                    <a:pt x="1158" y="6663"/>
                    <a:pt x="1157" y="6664"/>
                  </a:cubicBezTo>
                  <a:lnTo>
                    <a:pt x="1157" y="6664"/>
                  </a:lnTo>
                  <a:cubicBezTo>
                    <a:pt x="1157" y="6655"/>
                    <a:pt x="1152" y="6646"/>
                    <a:pt x="1143" y="6644"/>
                  </a:cubicBezTo>
                  <a:cubicBezTo>
                    <a:pt x="1134" y="6643"/>
                    <a:pt x="1108" y="6629"/>
                    <a:pt x="1104" y="6628"/>
                  </a:cubicBezTo>
                  <a:cubicBezTo>
                    <a:pt x="1100" y="6628"/>
                    <a:pt x="1096" y="6630"/>
                    <a:pt x="1092" y="6630"/>
                  </a:cubicBezTo>
                  <a:cubicBezTo>
                    <a:pt x="1086" y="6630"/>
                    <a:pt x="1080" y="6626"/>
                    <a:pt x="1072" y="6607"/>
                  </a:cubicBezTo>
                  <a:cubicBezTo>
                    <a:pt x="1063" y="6582"/>
                    <a:pt x="1054" y="6554"/>
                    <a:pt x="1042" y="6531"/>
                  </a:cubicBezTo>
                  <a:cubicBezTo>
                    <a:pt x="1033" y="6516"/>
                    <a:pt x="1016" y="6509"/>
                    <a:pt x="1012" y="6496"/>
                  </a:cubicBezTo>
                  <a:cubicBezTo>
                    <a:pt x="1006" y="6475"/>
                    <a:pt x="1020" y="6466"/>
                    <a:pt x="1011" y="6442"/>
                  </a:cubicBezTo>
                  <a:cubicBezTo>
                    <a:pt x="1010" y="6437"/>
                    <a:pt x="1008" y="6436"/>
                    <a:pt x="1007" y="6436"/>
                  </a:cubicBezTo>
                  <a:cubicBezTo>
                    <a:pt x="1003" y="6436"/>
                    <a:pt x="1000" y="6443"/>
                    <a:pt x="997" y="6443"/>
                  </a:cubicBezTo>
                  <a:cubicBezTo>
                    <a:pt x="992" y="6430"/>
                    <a:pt x="1002" y="6419"/>
                    <a:pt x="993" y="6409"/>
                  </a:cubicBezTo>
                  <a:cubicBezTo>
                    <a:pt x="990" y="6405"/>
                    <a:pt x="961" y="6413"/>
                    <a:pt x="961" y="6389"/>
                  </a:cubicBezTo>
                  <a:cubicBezTo>
                    <a:pt x="961" y="6379"/>
                    <a:pt x="972" y="6385"/>
                    <a:pt x="968" y="6367"/>
                  </a:cubicBezTo>
                  <a:cubicBezTo>
                    <a:pt x="967" y="6360"/>
                    <a:pt x="960" y="6348"/>
                    <a:pt x="956" y="6341"/>
                  </a:cubicBezTo>
                  <a:cubicBezTo>
                    <a:pt x="953" y="6336"/>
                    <a:pt x="950" y="6334"/>
                    <a:pt x="948" y="6334"/>
                  </a:cubicBezTo>
                  <a:cubicBezTo>
                    <a:pt x="946" y="6334"/>
                    <a:pt x="945" y="6335"/>
                    <a:pt x="943" y="6335"/>
                  </a:cubicBezTo>
                  <a:cubicBezTo>
                    <a:pt x="939" y="6335"/>
                    <a:pt x="935" y="6332"/>
                    <a:pt x="928" y="6317"/>
                  </a:cubicBezTo>
                  <a:cubicBezTo>
                    <a:pt x="934" y="6316"/>
                    <a:pt x="939" y="6311"/>
                    <a:pt x="939" y="6299"/>
                  </a:cubicBezTo>
                  <a:cubicBezTo>
                    <a:pt x="935" y="6286"/>
                    <a:pt x="930" y="6265"/>
                    <a:pt x="921" y="6265"/>
                  </a:cubicBezTo>
                  <a:cubicBezTo>
                    <a:pt x="920" y="6265"/>
                    <a:pt x="919" y="6265"/>
                    <a:pt x="919" y="6265"/>
                  </a:cubicBezTo>
                  <a:cubicBezTo>
                    <a:pt x="933" y="6259"/>
                    <a:pt x="921" y="6243"/>
                    <a:pt x="907" y="6229"/>
                  </a:cubicBezTo>
                  <a:cubicBezTo>
                    <a:pt x="917" y="6224"/>
                    <a:pt x="875" y="6149"/>
                    <a:pt x="871" y="6140"/>
                  </a:cubicBezTo>
                  <a:lnTo>
                    <a:pt x="871" y="6140"/>
                  </a:lnTo>
                  <a:cubicBezTo>
                    <a:pt x="878" y="6158"/>
                    <a:pt x="878" y="6167"/>
                    <a:pt x="875" y="6167"/>
                  </a:cubicBezTo>
                  <a:cubicBezTo>
                    <a:pt x="872" y="6167"/>
                    <a:pt x="865" y="6158"/>
                    <a:pt x="860" y="6139"/>
                  </a:cubicBezTo>
                  <a:cubicBezTo>
                    <a:pt x="853" y="6114"/>
                    <a:pt x="843" y="6088"/>
                    <a:pt x="833" y="6063"/>
                  </a:cubicBezTo>
                  <a:lnTo>
                    <a:pt x="833" y="6063"/>
                  </a:lnTo>
                  <a:cubicBezTo>
                    <a:pt x="822" y="6067"/>
                    <a:pt x="846" y="6132"/>
                    <a:pt x="851" y="6153"/>
                  </a:cubicBezTo>
                  <a:lnTo>
                    <a:pt x="828" y="6094"/>
                  </a:lnTo>
                  <a:cubicBezTo>
                    <a:pt x="823" y="6081"/>
                    <a:pt x="816" y="6060"/>
                    <a:pt x="820" y="6052"/>
                  </a:cubicBezTo>
                  <a:cubicBezTo>
                    <a:pt x="821" y="6050"/>
                    <a:pt x="823" y="6049"/>
                    <a:pt x="825" y="6049"/>
                  </a:cubicBezTo>
                  <a:cubicBezTo>
                    <a:pt x="825" y="6049"/>
                    <a:pt x="826" y="6049"/>
                    <a:pt x="827" y="6049"/>
                  </a:cubicBezTo>
                  <a:cubicBezTo>
                    <a:pt x="829" y="6049"/>
                    <a:pt x="831" y="6048"/>
                    <a:pt x="829" y="6039"/>
                  </a:cubicBezTo>
                  <a:cubicBezTo>
                    <a:pt x="823" y="6003"/>
                    <a:pt x="806" y="6000"/>
                    <a:pt x="793" y="5970"/>
                  </a:cubicBezTo>
                  <a:cubicBezTo>
                    <a:pt x="781" y="5944"/>
                    <a:pt x="780" y="5924"/>
                    <a:pt x="781" y="5904"/>
                  </a:cubicBezTo>
                  <a:lnTo>
                    <a:pt x="781" y="5904"/>
                  </a:lnTo>
                  <a:cubicBezTo>
                    <a:pt x="780" y="5904"/>
                    <a:pt x="780" y="5904"/>
                    <a:pt x="779" y="5904"/>
                  </a:cubicBezTo>
                  <a:cubicBezTo>
                    <a:pt x="772" y="5904"/>
                    <a:pt x="756" y="5889"/>
                    <a:pt x="749" y="5878"/>
                  </a:cubicBezTo>
                  <a:cubicBezTo>
                    <a:pt x="737" y="5859"/>
                    <a:pt x="752" y="5864"/>
                    <a:pt x="750" y="5858"/>
                  </a:cubicBezTo>
                  <a:cubicBezTo>
                    <a:pt x="749" y="5855"/>
                    <a:pt x="748" y="5853"/>
                    <a:pt x="747" y="5852"/>
                  </a:cubicBezTo>
                  <a:lnTo>
                    <a:pt x="747" y="5852"/>
                  </a:lnTo>
                  <a:cubicBezTo>
                    <a:pt x="750" y="5852"/>
                    <a:pt x="752" y="5850"/>
                    <a:pt x="752" y="5847"/>
                  </a:cubicBezTo>
                  <a:cubicBezTo>
                    <a:pt x="751" y="5834"/>
                    <a:pt x="740" y="5810"/>
                    <a:pt x="734" y="5797"/>
                  </a:cubicBezTo>
                  <a:cubicBezTo>
                    <a:pt x="728" y="5783"/>
                    <a:pt x="718" y="5759"/>
                    <a:pt x="709" y="5752"/>
                  </a:cubicBezTo>
                  <a:cubicBezTo>
                    <a:pt x="703" y="5748"/>
                    <a:pt x="700" y="5748"/>
                    <a:pt x="697" y="5735"/>
                  </a:cubicBezTo>
                  <a:cubicBezTo>
                    <a:pt x="694" y="5727"/>
                    <a:pt x="693" y="5719"/>
                    <a:pt x="696" y="5715"/>
                  </a:cubicBezTo>
                  <a:cubicBezTo>
                    <a:pt x="699" y="5710"/>
                    <a:pt x="697" y="5708"/>
                    <a:pt x="693" y="5698"/>
                  </a:cubicBezTo>
                  <a:cubicBezTo>
                    <a:pt x="688" y="5684"/>
                    <a:pt x="678" y="5673"/>
                    <a:pt x="671" y="5659"/>
                  </a:cubicBezTo>
                  <a:cubicBezTo>
                    <a:pt x="664" y="5644"/>
                    <a:pt x="657" y="5628"/>
                    <a:pt x="653" y="5613"/>
                  </a:cubicBezTo>
                  <a:cubicBezTo>
                    <a:pt x="650" y="5604"/>
                    <a:pt x="651" y="5588"/>
                    <a:pt x="650" y="5582"/>
                  </a:cubicBezTo>
                  <a:cubicBezTo>
                    <a:pt x="649" y="5581"/>
                    <a:pt x="649" y="5581"/>
                    <a:pt x="648" y="5581"/>
                  </a:cubicBezTo>
                  <a:cubicBezTo>
                    <a:pt x="648" y="5581"/>
                    <a:pt x="647" y="5582"/>
                    <a:pt x="646" y="5582"/>
                  </a:cubicBezTo>
                  <a:cubicBezTo>
                    <a:pt x="645" y="5582"/>
                    <a:pt x="645" y="5582"/>
                    <a:pt x="644" y="5581"/>
                  </a:cubicBezTo>
                  <a:lnTo>
                    <a:pt x="640" y="5568"/>
                  </a:lnTo>
                  <a:cubicBezTo>
                    <a:pt x="633" y="5549"/>
                    <a:pt x="625" y="5529"/>
                    <a:pt x="619" y="5509"/>
                  </a:cubicBezTo>
                  <a:cubicBezTo>
                    <a:pt x="613" y="5490"/>
                    <a:pt x="603" y="5450"/>
                    <a:pt x="592" y="5450"/>
                  </a:cubicBezTo>
                  <a:cubicBezTo>
                    <a:pt x="591" y="5450"/>
                    <a:pt x="591" y="5450"/>
                    <a:pt x="590" y="5450"/>
                  </a:cubicBezTo>
                  <a:cubicBezTo>
                    <a:pt x="600" y="5446"/>
                    <a:pt x="587" y="5405"/>
                    <a:pt x="582" y="5389"/>
                  </a:cubicBezTo>
                  <a:cubicBezTo>
                    <a:pt x="574" y="5365"/>
                    <a:pt x="566" y="5365"/>
                    <a:pt x="560" y="5343"/>
                  </a:cubicBezTo>
                  <a:cubicBezTo>
                    <a:pt x="557" y="5334"/>
                    <a:pt x="567" y="5338"/>
                    <a:pt x="566" y="5329"/>
                  </a:cubicBezTo>
                  <a:cubicBezTo>
                    <a:pt x="566" y="5319"/>
                    <a:pt x="561" y="5308"/>
                    <a:pt x="558" y="5299"/>
                  </a:cubicBezTo>
                  <a:cubicBezTo>
                    <a:pt x="554" y="5288"/>
                    <a:pt x="548" y="5274"/>
                    <a:pt x="542" y="5265"/>
                  </a:cubicBezTo>
                  <a:cubicBezTo>
                    <a:pt x="541" y="5263"/>
                    <a:pt x="539" y="5262"/>
                    <a:pt x="538" y="5262"/>
                  </a:cubicBezTo>
                  <a:cubicBezTo>
                    <a:pt x="536" y="5262"/>
                    <a:pt x="535" y="5263"/>
                    <a:pt x="533" y="5264"/>
                  </a:cubicBezTo>
                  <a:lnTo>
                    <a:pt x="533" y="5264"/>
                  </a:lnTo>
                  <a:cubicBezTo>
                    <a:pt x="543" y="5258"/>
                    <a:pt x="525" y="5234"/>
                    <a:pt x="521" y="5222"/>
                  </a:cubicBezTo>
                  <a:cubicBezTo>
                    <a:pt x="516" y="5205"/>
                    <a:pt x="544" y="5219"/>
                    <a:pt x="533" y="5196"/>
                  </a:cubicBezTo>
                  <a:cubicBezTo>
                    <a:pt x="526" y="5181"/>
                    <a:pt x="519" y="5178"/>
                    <a:pt x="512" y="5178"/>
                  </a:cubicBezTo>
                  <a:cubicBezTo>
                    <a:pt x="509" y="5178"/>
                    <a:pt x="506" y="5179"/>
                    <a:pt x="503" y="5179"/>
                  </a:cubicBezTo>
                  <a:cubicBezTo>
                    <a:pt x="500" y="5179"/>
                    <a:pt x="497" y="5178"/>
                    <a:pt x="494" y="5177"/>
                  </a:cubicBezTo>
                  <a:cubicBezTo>
                    <a:pt x="485" y="5171"/>
                    <a:pt x="496" y="5140"/>
                    <a:pt x="498" y="5140"/>
                  </a:cubicBezTo>
                  <a:cubicBezTo>
                    <a:pt x="498" y="5140"/>
                    <a:pt x="498" y="5140"/>
                    <a:pt x="498" y="5140"/>
                  </a:cubicBezTo>
                  <a:lnTo>
                    <a:pt x="498" y="5140"/>
                  </a:lnTo>
                  <a:cubicBezTo>
                    <a:pt x="492" y="5136"/>
                    <a:pt x="491" y="5142"/>
                    <a:pt x="486" y="5126"/>
                  </a:cubicBezTo>
                  <a:cubicBezTo>
                    <a:pt x="485" y="5122"/>
                    <a:pt x="482" y="5109"/>
                    <a:pt x="479" y="5106"/>
                  </a:cubicBezTo>
                  <a:cubicBezTo>
                    <a:pt x="479" y="5105"/>
                    <a:pt x="478" y="5105"/>
                    <a:pt x="477" y="5105"/>
                  </a:cubicBezTo>
                  <a:cubicBezTo>
                    <a:pt x="476" y="5105"/>
                    <a:pt x="475" y="5106"/>
                    <a:pt x="473" y="5106"/>
                  </a:cubicBezTo>
                  <a:cubicBezTo>
                    <a:pt x="472" y="5106"/>
                    <a:pt x="471" y="5106"/>
                    <a:pt x="471" y="5105"/>
                  </a:cubicBezTo>
                  <a:cubicBezTo>
                    <a:pt x="466" y="5101"/>
                    <a:pt x="464" y="5089"/>
                    <a:pt x="462" y="5082"/>
                  </a:cubicBezTo>
                  <a:cubicBezTo>
                    <a:pt x="469" y="5081"/>
                    <a:pt x="472" y="5078"/>
                    <a:pt x="465" y="5061"/>
                  </a:cubicBezTo>
                  <a:cubicBezTo>
                    <a:pt x="456" y="5038"/>
                    <a:pt x="451" y="5034"/>
                    <a:pt x="462" y="5029"/>
                  </a:cubicBezTo>
                  <a:cubicBezTo>
                    <a:pt x="465" y="5026"/>
                    <a:pt x="457" y="4995"/>
                    <a:pt x="452" y="4992"/>
                  </a:cubicBezTo>
                  <a:cubicBezTo>
                    <a:pt x="451" y="4992"/>
                    <a:pt x="451" y="4992"/>
                    <a:pt x="450" y="4992"/>
                  </a:cubicBezTo>
                  <a:cubicBezTo>
                    <a:pt x="449" y="4992"/>
                    <a:pt x="448" y="4993"/>
                    <a:pt x="447" y="4993"/>
                  </a:cubicBezTo>
                  <a:cubicBezTo>
                    <a:pt x="446" y="4993"/>
                    <a:pt x="445" y="4991"/>
                    <a:pt x="443" y="4985"/>
                  </a:cubicBezTo>
                  <a:cubicBezTo>
                    <a:pt x="437" y="4970"/>
                    <a:pt x="432" y="4952"/>
                    <a:pt x="430" y="4936"/>
                  </a:cubicBezTo>
                  <a:cubicBezTo>
                    <a:pt x="426" y="4918"/>
                    <a:pt x="431" y="4915"/>
                    <a:pt x="430" y="4900"/>
                  </a:cubicBezTo>
                  <a:cubicBezTo>
                    <a:pt x="429" y="4886"/>
                    <a:pt x="423" y="4864"/>
                    <a:pt x="416" y="4854"/>
                  </a:cubicBezTo>
                  <a:cubicBezTo>
                    <a:pt x="405" y="4841"/>
                    <a:pt x="407" y="4805"/>
                    <a:pt x="408" y="4805"/>
                  </a:cubicBezTo>
                  <a:lnTo>
                    <a:pt x="408" y="4805"/>
                  </a:lnTo>
                  <a:cubicBezTo>
                    <a:pt x="409" y="4805"/>
                    <a:pt x="409" y="4805"/>
                    <a:pt x="409" y="4805"/>
                  </a:cubicBezTo>
                  <a:lnTo>
                    <a:pt x="409" y="4805"/>
                  </a:lnTo>
                  <a:cubicBezTo>
                    <a:pt x="406" y="4802"/>
                    <a:pt x="404" y="4801"/>
                    <a:pt x="403" y="4801"/>
                  </a:cubicBezTo>
                  <a:cubicBezTo>
                    <a:pt x="395" y="4801"/>
                    <a:pt x="396" y="4829"/>
                    <a:pt x="392" y="4830"/>
                  </a:cubicBezTo>
                  <a:cubicBezTo>
                    <a:pt x="391" y="4830"/>
                    <a:pt x="384" y="4810"/>
                    <a:pt x="388" y="4808"/>
                  </a:cubicBezTo>
                  <a:cubicBezTo>
                    <a:pt x="393" y="4805"/>
                    <a:pt x="384" y="4784"/>
                    <a:pt x="380" y="4773"/>
                  </a:cubicBezTo>
                  <a:cubicBezTo>
                    <a:pt x="369" y="4751"/>
                    <a:pt x="382" y="4758"/>
                    <a:pt x="385" y="4744"/>
                  </a:cubicBezTo>
                  <a:cubicBezTo>
                    <a:pt x="388" y="4734"/>
                    <a:pt x="379" y="4733"/>
                    <a:pt x="377" y="4730"/>
                  </a:cubicBezTo>
                  <a:cubicBezTo>
                    <a:pt x="377" y="4730"/>
                    <a:pt x="377" y="4730"/>
                    <a:pt x="377" y="4730"/>
                  </a:cubicBezTo>
                  <a:cubicBezTo>
                    <a:pt x="372" y="4730"/>
                    <a:pt x="368" y="4714"/>
                    <a:pt x="366" y="4705"/>
                  </a:cubicBezTo>
                  <a:cubicBezTo>
                    <a:pt x="360" y="4681"/>
                    <a:pt x="362" y="4676"/>
                    <a:pt x="348" y="4657"/>
                  </a:cubicBezTo>
                  <a:cubicBezTo>
                    <a:pt x="348" y="4655"/>
                    <a:pt x="340" y="4641"/>
                    <a:pt x="340" y="4638"/>
                  </a:cubicBezTo>
                  <a:cubicBezTo>
                    <a:pt x="340" y="4637"/>
                    <a:pt x="340" y="4636"/>
                    <a:pt x="341" y="4636"/>
                  </a:cubicBezTo>
                  <a:cubicBezTo>
                    <a:pt x="344" y="4636"/>
                    <a:pt x="351" y="4643"/>
                    <a:pt x="355" y="4643"/>
                  </a:cubicBezTo>
                  <a:cubicBezTo>
                    <a:pt x="358" y="4643"/>
                    <a:pt x="360" y="4640"/>
                    <a:pt x="359" y="4631"/>
                  </a:cubicBezTo>
                  <a:cubicBezTo>
                    <a:pt x="356" y="4609"/>
                    <a:pt x="348" y="4584"/>
                    <a:pt x="342" y="4560"/>
                  </a:cubicBezTo>
                  <a:lnTo>
                    <a:pt x="342" y="4560"/>
                  </a:lnTo>
                  <a:cubicBezTo>
                    <a:pt x="344" y="4567"/>
                    <a:pt x="345" y="4575"/>
                    <a:pt x="341" y="4575"/>
                  </a:cubicBezTo>
                  <a:cubicBezTo>
                    <a:pt x="339" y="4575"/>
                    <a:pt x="332" y="4537"/>
                    <a:pt x="326" y="4537"/>
                  </a:cubicBezTo>
                  <a:cubicBezTo>
                    <a:pt x="326" y="4537"/>
                    <a:pt x="326" y="4537"/>
                    <a:pt x="326" y="4537"/>
                  </a:cubicBezTo>
                  <a:cubicBezTo>
                    <a:pt x="326" y="4537"/>
                    <a:pt x="326" y="4537"/>
                    <a:pt x="326" y="4537"/>
                  </a:cubicBezTo>
                  <a:cubicBezTo>
                    <a:pt x="329" y="4537"/>
                    <a:pt x="328" y="4563"/>
                    <a:pt x="326" y="4563"/>
                  </a:cubicBezTo>
                  <a:cubicBezTo>
                    <a:pt x="326" y="4563"/>
                    <a:pt x="326" y="4563"/>
                    <a:pt x="326" y="4562"/>
                  </a:cubicBezTo>
                  <a:cubicBezTo>
                    <a:pt x="319" y="4544"/>
                    <a:pt x="301" y="4522"/>
                    <a:pt x="315" y="4519"/>
                  </a:cubicBezTo>
                  <a:lnTo>
                    <a:pt x="315" y="4519"/>
                  </a:lnTo>
                  <a:cubicBezTo>
                    <a:pt x="318" y="4521"/>
                    <a:pt x="321" y="4524"/>
                    <a:pt x="323" y="4524"/>
                  </a:cubicBezTo>
                  <a:cubicBezTo>
                    <a:pt x="325" y="4524"/>
                    <a:pt x="326" y="4522"/>
                    <a:pt x="325" y="4515"/>
                  </a:cubicBezTo>
                  <a:cubicBezTo>
                    <a:pt x="322" y="4494"/>
                    <a:pt x="315" y="4464"/>
                    <a:pt x="308" y="4444"/>
                  </a:cubicBezTo>
                  <a:cubicBezTo>
                    <a:pt x="307" y="4439"/>
                    <a:pt x="305" y="4437"/>
                    <a:pt x="303" y="4437"/>
                  </a:cubicBezTo>
                  <a:cubicBezTo>
                    <a:pt x="299" y="4437"/>
                    <a:pt x="295" y="4444"/>
                    <a:pt x="292" y="4444"/>
                  </a:cubicBezTo>
                  <a:cubicBezTo>
                    <a:pt x="292" y="4444"/>
                    <a:pt x="292" y="4444"/>
                    <a:pt x="292" y="4444"/>
                  </a:cubicBezTo>
                  <a:cubicBezTo>
                    <a:pt x="288" y="4434"/>
                    <a:pt x="286" y="4393"/>
                    <a:pt x="290" y="4386"/>
                  </a:cubicBezTo>
                  <a:cubicBezTo>
                    <a:pt x="290" y="4385"/>
                    <a:pt x="290" y="4385"/>
                    <a:pt x="291" y="4385"/>
                  </a:cubicBezTo>
                  <a:cubicBezTo>
                    <a:pt x="293" y="4385"/>
                    <a:pt x="299" y="4403"/>
                    <a:pt x="301" y="4413"/>
                  </a:cubicBezTo>
                  <a:lnTo>
                    <a:pt x="301" y="4413"/>
                  </a:lnTo>
                  <a:cubicBezTo>
                    <a:pt x="297" y="4397"/>
                    <a:pt x="290" y="4370"/>
                    <a:pt x="293" y="4358"/>
                  </a:cubicBezTo>
                  <a:cubicBezTo>
                    <a:pt x="295" y="4347"/>
                    <a:pt x="306" y="4350"/>
                    <a:pt x="312" y="4349"/>
                  </a:cubicBezTo>
                  <a:cubicBezTo>
                    <a:pt x="300" y="4339"/>
                    <a:pt x="290" y="4334"/>
                    <a:pt x="279" y="4319"/>
                  </a:cubicBezTo>
                  <a:cubicBezTo>
                    <a:pt x="273" y="4311"/>
                    <a:pt x="272" y="4296"/>
                    <a:pt x="268" y="4285"/>
                  </a:cubicBezTo>
                  <a:cubicBezTo>
                    <a:pt x="266" y="4279"/>
                    <a:pt x="255" y="4272"/>
                    <a:pt x="259" y="4262"/>
                  </a:cubicBezTo>
                  <a:cubicBezTo>
                    <a:pt x="260" y="4260"/>
                    <a:pt x="262" y="4259"/>
                    <a:pt x="263" y="4259"/>
                  </a:cubicBezTo>
                  <a:cubicBezTo>
                    <a:pt x="268" y="4259"/>
                    <a:pt x="274" y="4266"/>
                    <a:pt x="279" y="4266"/>
                  </a:cubicBezTo>
                  <a:cubicBezTo>
                    <a:pt x="281" y="4266"/>
                    <a:pt x="282" y="4265"/>
                    <a:pt x="283" y="4264"/>
                  </a:cubicBezTo>
                  <a:cubicBezTo>
                    <a:pt x="287" y="4257"/>
                    <a:pt x="278" y="4238"/>
                    <a:pt x="274" y="4232"/>
                  </a:cubicBezTo>
                  <a:cubicBezTo>
                    <a:pt x="269" y="4224"/>
                    <a:pt x="265" y="4224"/>
                    <a:pt x="262" y="4213"/>
                  </a:cubicBezTo>
                  <a:cubicBezTo>
                    <a:pt x="258" y="4200"/>
                    <a:pt x="256" y="4186"/>
                    <a:pt x="253" y="4173"/>
                  </a:cubicBezTo>
                  <a:cubicBezTo>
                    <a:pt x="253" y="4170"/>
                    <a:pt x="252" y="4167"/>
                    <a:pt x="251" y="4163"/>
                  </a:cubicBezTo>
                  <a:lnTo>
                    <a:pt x="251" y="4163"/>
                  </a:lnTo>
                  <a:cubicBezTo>
                    <a:pt x="250" y="4169"/>
                    <a:pt x="248" y="4176"/>
                    <a:pt x="245" y="4176"/>
                  </a:cubicBezTo>
                  <a:cubicBezTo>
                    <a:pt x="244" y="4176"/>
                    <a:pt x="242" y="4173"/>
                    <a:pt x="240" y="4165"/>
                  </a:cubicBezTo>
                  <a:cubicBezTo>
                    <a:pt x="238" y="4155"/>
                    <a:pt x="240" y="4150"/>
                    <a:pt x="243" y="4150"/>
                  </a:cubicBezTo>
                  <a:cubicBezTo>
                    <a:pt x="246" y="4150"/>
                    <a:pt x="249" y="4154"/>
                    <a:pt x="251" y="4160"/>
                  </a:cubicBezTo>
                  <a:lnTo>
                    <a:pt x="251" y="4160"/>
                  </a:lnTo>
                  <a:cubicBezTo>
                    <a:pt x="245" y="4130"/>
                    <a:pt x="239" y="4094"/>
                    <a:pt x="229" y="4069"/>
                  </a:cubicBezTo>
                  <a:cubicBezTo>
                    <a:pt x="226" y="4063"/>
                    <a:pt x="220" y="4062"/>
                    <a:pt x="220" y="4052"/>
                  </a:cubicBezTo>
                  <a:cubicBezTo>
                    <a:pt x="221" y="4040"/>
                    <a:pt x="226" y="4037"/>
                    <a:pt x="227" y="4024"/>
                  </a:cubicBezTo>
                  <a:cubicBezTo>
                    <a:pt x="229" y="3998"/>
                    <a:pt x="224" y="3958"/>
                    <a:pt x="214" y="3932"/>
                  </a:cubicBezTo>
                  <a:cubicBezTo>
                    <a:pt x="211" y="3927"/>
                    <a:pt x="203" y="3918"/>
                    <a:pt x="203" y="3915"/>
                  </a:cubicBezTo>
                  <a:cubicBezTo>
                    <a:pt x="203" y="3904"/>
                    <a:pt x="216" y="3912"/>
                    <a:pt x="213" y="3896"/>
                  </a:cubicBezTo>
                  <a:cubicBezTo>
                    <a:pt x="213" y="3896"/>
                    <a:pt x="203" y="3892"/>
                    <a:pt x="200" y="3879"/>
                  </a:cubicBezTo>
                  <a:cubicBezTo>
                    <a:pt x="198" y="3870"/>
                    <a:pt x="197" y="3859"/>
                    <a:pt x="192" y="3858"/>
                  </a:cubicBezTo>
                  <a:cubicBezTo>
                    <a:pt x="181" y="3856"/>
                    <a:pt x="180" y="3850"/>
                    <a:pt x="170" y="3835"/>
                  </a:cubicBezTo>
                  <a:cubicBezTo>
                    <a:pt x="171" y="3830"/>
                    <a:pt x="183" y="3816"/>
                    <a:pt x="186" y="3816"/>
                  </a:cubicBezTo>
                  <a:cubicBezTo>
                    <a:pt x="187" y="3816"/>
                    <a:pt x="187" y="3816"/>
                    <a:pt x="187" y="3817"/>
                  </a:cubicBezTo>
                  <a:cubicBezTo>
                    <a:pt x="187" y="3822"/>
                    <a:pt x="185" y="3835"/>
                    <a:pt x="191" y="3842"/>
                  </a:cubicBezTo>
                  <a:cubicBezTo>
                    <a:pt x="192" y="3844"/>
                    <a:pt x="193" y="3845"/>
                    <a:pt x="194" y="3845"/>
                  </a:cubicBezTo>
                  <a:cubicBezTo>
                    <a:pt x="195" y="3845"/>
                    <a:pt x="196" y="3841"/>
                    <a:pt x="196" y="3836"/>
                  </a:cubicBezTo>
                  <a:cubicBezTo>
                    <a:pt x="195" y="3824"/>
                    <a:pt x="181" y="3792"/>
                    <a:pt x="188" y="3781"/>
                  </a:cubicBezTo>
                  <a:cubicBezTo>
                    <a:pt x="189" y="3779"/>
                    <a:pt x="189" y="3774"/>
                    <a:pt x="188" y="3768"/>
                  </a:cubicBezTo>
                  <a:lnTo>
                    <a:pt x="188" y="3768"/>
                  </a:lnTo>
                  <a:cubicBezTo>
                    <a:pt x="186" y="3774"/>
                    <a:pt x="181" y="3782"/>
                    <a:pt x="177" y="3782"/>
                  </a:cubicBezTo>
                  <a:cubicBezTo>
                    <a:pt x="175" y="3782"/>
                    <a:pt x="173" y="3778"/>
                    <a:pt x="171" y="3769"/>
                  </a:cubicBezTo>
                  <a:lnTo>
                    <a:pt x="188" y="3767"/>
                  </a:lnTo>
                  <a:lnTo>
                    <a:pt x="188" y="3767"/>
                  </a:lnTo>
                  <a:cubicBezTo>
                    <a:pt x="184" y="3746"/>
                    <a:pt x="172" y="3707"/>
                    <a:pt x="169" y="3691"/>
                  </a:cubicBezTo>
                  <a:cubicBezTo>
                    <a:pt x="161" y="3692"/>
                    <a:pt x="163" y="3705"/>
                    <a:pt x="155" y="3706"/>
                  </a:cubicBezTo>
                  <a:cubicBezTo>
                    <a:pt x="153" y="3691"/>
                    <a:pt x="161" y="3677"/>
                    <a:pt x="159" y="3671"/>
                  </a:cubicBezTo>
                  <a:cubicBezTo>
                    <a:pt x="155" y="3659"/>
                    <a:pt x="144" y="3651"/>
                    <a:pt x="140" y="3643"/>
                  </a:cubicBezTo>
                  <a:cubicBezTo>
                    <a:pt x="146" y="3636"/>
                    <a:pt x="171" y="3563"/>
                    <a:pt x="153" y="3563"/>
                  </a:cubicBezTo>
                  <a:cubicBezTo>
                    <a:pt x="152" y="3563"/>
                    <a:pt x="152" y="3563"/>
                    <a:pt x="152" y="3563"/>
                  </a:cubicBezTo>
                  <a:cubicBezTo>
                    <a:pt x="152" y="3572"/>
                    <a:pt x="155" y="3574"/>
                    <a:pt x="156" y="3578"/>
                  </a:cubicBezTo>
                  <a:cubicBezTo>
                    <a:pt x="157" y="3580"/>
                    <a:pt x="156" y="3581"/>
                    <a:pt x="155" y="3581"/>
                  </a:cubicBezTo>
                  <a:cubicBezTo>
                    <a:pt x="152" y="3581"/>
                    <a:pt x="144" y="3575"/>
                    <a:pt x="143" y="3574"/>
                  </a:cubicBezTo>
                  <a:cubicBezTo>
                    <a:pt x="139" y="3568"/>
                    <a:pt x="136" y="3557"/>
                    <a:pt x="136" y="3548"/>
                  </a:cubicBezTo>
                  <a:cubicBezTo>
                    <a:pt x="135" y="3526"/>
                    <a:pt x="153" y="3548"/>
                    <a:pt x="152" y="3522"/>
                  </a:cubicBezTo>
                  <a:cubicBezTo>
                    <a:pt x="152" y="3510"/>
                    <a:pt x="150" y="3492"/>
                    <a:pt x="147" y="3481"/>
                  </a:cubicBezTo>
                  <a:cubicBezTo>
                    <a:pt x="143" y="3467"/>
                    <a:pt x="136" y="3478"/>
                    <a:pt x="134" y="3457"/>
                  </a:cubicBezTo>
                  <a:cubicBezTo>
                    <a:pt x="131" y="3444"/>
                    <a:pt x="129" y="3436"/>
                    <a:pt x="136" y="3435"/>
                  </a:cubicBezTo>
                  <a:cubicBezTo>
                    <a:pt x="138" y="3436"/>
                    <a:pt x="142" y="3442"/>
                    <a:pt x="144" y="3442"/>
                  </a:cubicBezTo>
                  <a:cubicBezTo>
                    <a:pt x="145" y="3442"/>
                    <a:pt x="145" y="3442"/>
                    <a:pt x="145" y="3442"/>
                  </a:cubicBezTo>
                  <a:cubicBezTo>
                    <a:pt x="148" y="3439"/>
                    <a:pt x="115" y="3384"/>
                    <a:pt x="122" y="3374"/>
                  </a:cubicBezTo>
                  <a:cubicBezTo>
                    <a:pt x="127" y="3366"/>
                    <a:pt x="135" y="3371"/>
                    <a:pt x="134" y="3347"/>
                  </a:cubicBezTo>
                  <a:cubicBezTo>
                    <a:pt x="133" y="3342"/>
                    <a:pt x="128" y="3318"/>
                    <a:pt x="127" y="3313"/>
                  </a:cubicBezTo>
                  <a:lnTo>
                    <a:pt x="127" y="3313"/>
                  </a:lnTo>
                  <a:cubicBezTo>
                    <a:pt x="127" y="3316"/>
                    <a:pt x="120" y="3348"/>
                    <a:pt x="117" y="3348"/>
                  </a:cubicBezTo>
                  <a:cubicBezTo>
                    <a:pt x="116" y="3348"/>
                    <a:pt x="116" y="3347"/>
                    <a:pt x="115" y="3343"/>
                  </a:cubicBezTo>
                  <a:cubicBezTo>
                    <a:pt x="114" y="3325"/>
                    <a:pt x="115" y="3309"/>
                    <a:pt x="113" y="3292"/>
                  </a:cubicBezTo>
                  <a:lnTo>
                    <a:pt x="109" y="3264"/>
                  </a:lnTo>
                  <a:cubicBezTo>
                    <a:pt x="110" y="3257"/>
                    <a:pt x="109" y="3254"/>
                    <a:pt x="107" y="3254"/>
                  </a:cubicBezTo>
                  <a:cubicBezTo>
                    <a:pt x="106" y="3252"/>
                    <a:pt x="107" y="3252"/>
                    <a:pt x="108" y="3252"/>
                  </a:cubicBezTo>
                  <a:cubicBezTo>
                    <a:pt x="111" y="3252"/>
                    <a:pt x="119" y="3258"/>
                    <a:pt x="120" y="3258"/>
                  </a:cubicBezTo>
                  <a:cubicBezTo>
                    <a:pt x="120" y="3258"/>
                    <a:pt x="120" y="3258"/>
                    <a:pt x="121" y="3258"/>
                  </a:cubicBezTo>
                  <a:cubicBezTo>
                    <a:pt x="127" y="3255"/>
                    <a:pt x="119" y="3238"/>
                    <a:pt x="116" y="3235"/>
                  </a:cubicBezTo>
                  <a:cubicBezTo>
                    <a:pt x="114" y="3230"/>
                    <a:pt x="105" y="3221"/>
                    <a:pt x="107" y="3210"/>
                  </a:cubicBezTo>
                  <a:cubicBezTo>
                    <a:pt x="109" y="3201"/>
                    <a:pt x="116" y="3207"/>
                    <a:pt x="119" y="3202"/>
                  </a:cubicBezTo>
                  <a:lnTo>
                    <a:pt x="119" y="3202"/>
                  </a:lnTo>
                  <a:cubicBezTo>
                    <a:pt x="118" y="3203"/>
                    <a:pt x="118" y="3203"/>
                    <a:pt x="117" y="3203"/>
                  </a:cubicBezTo>
                  <a:cubicBezTo>
                    <a:pt x="112" y="3203"/>
                    <a:pt x="102" y="3172"/>
                    <a:pt x="100" y="3164"/>
                  </a:cubicBezTo>
                  <a:cubicBezTo>
                    <a:pt x="98" y="3154"/>
                    <a:pt x="96" y="3142"/>
                    <a:pt x="97" y="3133"/>
                  </a:cubicBezTo>
                  <a:cubicBezTo>
                    <a:pt x="98" y="3124"/>
                    <a:pt x="101" y="3128"/>
                    <a:pt x="102" y="3119"/>
                  </a:cubicBezTo>
                  <a:cubicBezTo>
                    <a:pt x="102" y="3111"/>
                    <a:pt x="101" y="3076"/>
                    <a:pt x="95" y="3076"/>
                  </a:cubicBezTo>
                  <a:cubicBezTo>
                    <a:pt x="90" y="3075"/>
                    <a:pt x="87" y="3072"/>
                    <a:pt x="86" y="3059"/>
                  </a:cubicBezTo>
                  <a:cubicBezTo>
                    <a:pt x="86" y="3059"/>
                    <a:pt x="84" y="3041"/>
                    <a:pt x="85" y="3040"/>
                  </a:cubicBezTo>
                  <a:lnTo>
                    <a:pt x="85" y="3040"/>
                  </a:lnTo>
                  <a:cubicBezTo>
                    <a:pt x="87" y="3040"/>
                    <a:pt x="96" y="3059"/>
                    <a:pt x="101" y="3059"/>
                  </a:cubicBezTo>
                  <a:cubicBezTo>
                    <a:pt x="102" y="3059"/>
                    <a:pt x="104" y="3057"/>
                    <a:pt x="104" y="3051"/>
                  </a:cubicBezTo>
                  <a:cubicBezTo>
                    <a:pt x="104" y="3031"/>
                    <a:pt x="92" y="3024"/>
                    <a:pt x="94" y="3004"/>
                  </a:cubicBezTo>
                  <a:cubicBezTo>
                    <a:pt x="99" y="2982"/>
                    <a:pt x="91" y="2968"/>
                    <a:pt x="85" y="2950"/>
                  </a:cubicBezTo>
                  <a:cubicBezTo>
                    <a:pt x="79" y="2936"/>
                    <a:pt x="82" y="2940"/>
                    <a:pt x="83" y="2932"/>
                  </a:cubicBezTo>
                  <a:cubicBezTo>
                    <a:pt x="84" y="2926"/>
                    <a:pt x="79" y="2914"/>
                    <a:pt x="79" y="2908"/>
                  </a:cubicBezTo>
                  <a:cubicBezTo>
                    <a:pt x="72" y="2902"/>
                    <a:pt x="62" y="2879"/>
                    <a:pt x="72" y="2871"/>
                  </a:cubicBezTo>
                  <a:cubicBezTo>
                    <a:pt x="74" y="2869"/>
                    <a:pt x="94" y="2858"/>
                    <a:pt x="83" y="2845"/>
                  </a:cubicBezTo>
                  <a:cubicBezTo>
                    <a:pt x="77" y="2839"/>
                    <a:pt x="73" y="2841"/>
                    <a:pt x="73" y="2824"/>
                  </a:cubicBezTo>
                  <a:cubicBezTo>
                    <a:pt x="73" y="2814"/>
                    <a:pt x="79" y="2820"/>
                    <a:pt x="82" y="2816"/>
                  </a:cubicBezTo>
                  <a:cubicBezTo>
                    <a:pt x="85" y="2810"/>
                    <a:pt x="84" y="2799"/>
                    <a:pt x="83" y="2792"/>
                  </a:cubicBezTo>
                  <a:lnTo>
                    <a:pt x="72" y="2792"/>
                  </a:lnTo>
                  <a:cubicBezTo>
                    <a:pt x="71" y="2798"/>
                    <a:pt x="69" y="2809"/>
                    <a:pt x="66" y="2811"/>
                  </a:cubicBezTo>
                  <a:cubicBezTo>
                    <a:pt x="66" y="2812"/>
                    <a:pt x="66" y="2812"/>
                    <a:pt x="65" y="2812"/>
                  </a:cubicBezTo>
                  <a:cubicBezTo>
                    <a:pt x="60" y="2812"/>
                    <a:pt x="60" y="2784"/>
                    <a:pt x="60" y="2780"/>
                  </a:cubicBezTo>
                  <a:cubicBezTo>
                    <a:pt x="59" y="2758"/>
                    <a:pt x="65" y="2769"/>
                    <a:pt x="69" y="2750"/>
                  </a:cubicBezTo>
                  <a:cubicBezTo>
                    <a:pt x="69" y="2747"/>
                    <a:pt x="74" y="2718"/>
                    <a:pt x="72" y="2715"/>
                  </a:cubicBezTo>
                  <a:cubicBezTo>
                    <a:pt x="67" y="2708"/>
                    <a:pt x="63" y="2717"/>
                    <a:pt x="62" y="2699"/>
                  </a:cubicBezTo>
                  <a:cubicBezTo>
                    <a:pt x="61" y="2689"/>
                    <a:pt x="62" y="2679"/>
                    <a:pt x="59" y="2675"/>
                  </a:cubicBezTo>
                  <a:cubicBezTo>
                    <a:pt x="51" y="2665"/>
                    <a:pt x="52" y="2605"/>
                    <a:pt x="51" y="2590"/>
                  </a:cubicBezTo>
                  <a:cubicBezTo>
                    <a:pt x="51" y="2574"/>
                    <a:pt x="53" y="2577"/>
                    <a:pt x="58" y="2571"/>
                  </a:cubicBezTo>
                  <a:cubicBezTo>
                    <a:pt x="62" y="2566"/>
                    <a:pt x="59" y="2543"/>
                    <a:pt x="59" y="2534"/>
                  </a:cubicBezTo>
                  <a:cubicBezTo>
                    <a:pt x="61" y="2522"/>
                    <a:pt x="62" y="2502"/>
                    <a:pt x="54" y="2496"/>
                  </a:cubicBezTo>
                  <a:cubicBezTo>
                    <a:pt x="50" y="2493"/>
                    <a:pt x="52" y="2484"/>
                    <a:pt x="52" y="2473"/>
                  </a:cubicBezTo>
                  <a:cubicBezTo>
                    <a:pt x="52" y="2466"/>
                    <a:pt x="47" y="2465"/>
                    <a:pt x="46" y="2455"/>
                  </a:cubicBezTo>
                  <a:cubicBezTo>
                    <a:pt x="45" y="2438"/>
                    <a:pt x="47" y="2429"/>
                    <a:pt x="47" y="2413"/>
                  </a:cubicBezTo>
                  <a:cubicBezTo>
                    <a:pt x="47" y="2399"/>
                    <a:pt x="30" y="2367"/>
                    <a:pt x="23" y="2367"/>
                  </a:cubicBezTo>
                  <a:cubicBezTo>
                    <a:pt x="22" y="2367"/>
                    <a:pt x="21" y="2368"/>
                    <a:pt x="20" y="2370"/>
                  </a:cubicBezTo>
                  <a:lnTo>
                    <a:pt x="20" y="2370"/>
                  </a:lnTo>
                  <a:cubicBezTo>
                    <a:pt x="20" y="2370"/>
                    <a:pt x="20" y="2370"/>
                    <a:pt x="20" y="2370"/>
                  </a:cubicBezTo>
                  <a:cubicBezTo>
                    <a:pt x="20" y="2370"/>
                    <a:pt x="20" y="2370"/>
                    <a:pt x="20" y="2370"/>
                  </a:cubicBezTo>
                  <a:cubicBezTo>
                    <a:pt x="20" y="2370"/>
                    <a:pt x="20" y="2370"/>
                    <a:pt x="20" y="2370"/>
                  </a:cubicBezTo>
                  <a:lnTo>
                    <a:pt x="20" y="2370"/>
                  </a:lnTo>
                  <a:cubicBezTo>
                    <a:pt x="20" y="2371"/>
                    <a:pt x="22" y="2387"/>
                    <a:pt x="22" y="2390"/>
                  </a:cubicBezTo>
                  <a:cubicBezTo>
                    <a:pt x="21" y="2400"/>
                    <a:pt x="20" y="2411"/>
                    <a:pt x="17" y="2418"/>
                  </a:cubicBezTo>
                  <a:cubicBezTo>
                    <a:pt x="13" y="2439"/>
                    <a:pt x="10" y="2464"/>
                    <a:pt x="12" y="2487"/>
                  </a:cubicBezTo>
                  <a:cubicBezTo>
                    <a:pt x="14" y="2504"/>
                    <a:pt x="26" y="2488"/>
                    <a:pt x="30" y="2510"/>
                  </a:cubicBezTo>
                  <a:cubicBezTo>
                    <a:pt x="31" y="2525"/>
                    <a:pt x="30" y="2536"/>
                    <a:pt x="26" y="2547"/>
                  </a:cubicBezTo>
                  <a:cubicBezTo>
                    <a:pt x="21" y="2548"/>
                    <a:pt x="20" y="2548"/>
                    <a:pt x="21" y="2560"/>
                  </a:cubicBezTo>
                  <a:cubicBezTo>
                    <a:pt x="22" y="2572"/>
                    <a:pt x="22" y="2573"/>
                    <a:pt x="24" y="2573"/>
                  </a:cubicBezTo>
                  <a:cubicBezTo>
                    <a:pt x="24" y="2573"/>
                    <a:pt x="24" y="2573"/>
                    <a:pt x="25" y="2573"/>
                  </a:cubicBezTo>
                  <a:cubicBezTo>
                    <a:pt x="26" y="2573"/>
                    <a:pt x="27" y="2573"/>
                    <a:pt x="30" y="2575"/>
                  </a:cubicBezTo>
                  <a:cubicBezTo>
                    <a:pt x="33" y="2577"/>
                    <a:pt x="36" y="2591"/>
                    <a:pt x="33" y="2597"/>
                  </a:cubicBezTo>
                  <a:cubicBezTo>
                    <a:pt x="32" y="2601"/>
                    <a:pt x="30" y="2602"/>
                    <a:pt x="28" y="2602"/>
                  </a:cubicBezTo>
                  <a:cubicBezTo>
                    <a:pt x="26" y="2602"/>
                    <a:pt x="24" y="2601"/>
                    <a:pt x="22" y="2601"/>
                  </a:cubicBezTo>
                  <a:cubicBezTo>
                    <a:pt x="19" y="2601"/>
                    <a:pt x="18" y="2603"/>
                    <a:pt x="18" y="2617"/>
                  </a:cubicBezTo>
                  <a:cubicBezTo>
                    <a:pt x="18" y="2627"/>
                    <a:pt x="25" y="2651"/>
                    <a:pt x="31" y="2651"/>
                  </a:cubicBezTo>
                  <a:cubicBezTo>
                    <a:pt x="32" y="2656"/>
                    <a:pt x="31" y="2665"/>
                    <a:pt x="32" y="2671"/>
                  </a:cubicBezTo>
                  <a:cubicBezTo>
                    <a:pt x="33" y="2679"/>
                    <a:pt x="46" y="2733"/>
                    <a:pt x="45" y="2736"/>
                  </a:cubicBezTo>
                  <a:cubicBezTo>
                    <a:pt x="44" y="2737"/>
                    <a:pt x="44" y="2738"/>
                    <a:pt x="43" y="2738"/>
                  </a:cubicBezTo>
                  <a:cubicBezTo>
                    <a:pt x="38" y="2738"/>
                    <a:pt x="28" y="2709"/>
                    <a:pt x="24" y="2709"/>
                  </a:cubicBezTo>
                  <a:lnTo>
                    <a:pt x="24" y="2709"/>
                  </a:lnTo>
                  <a:cubicBezTo>
                    <a:pt x="29" y="2709"/>
                    <a:pt x="37" y="2777"/>
                    <a:pt x="40" y="2785"/>
                  </a:cubicBezTo>
                  <a:cubicBezTo>
                    <a:pt x="45" y="2797"/>
                    <a:pt x="45" y="2807"/>
                    <a:pt x="39" y="2819"/>
                  </a:cubicBezTo>
                  <a:cubicBezTo>
                    <a:pt x="32" y="2838"/>
                    <a:pt x="40" y="2837"/>
                    <a:pt x="41" y="2849"/>
                  </a:cubicBezTo>
                  <a:cubicBezTo>
                    <a:pt x="42" y="2863"/>
                    <a:pt x="43" y="2866"/>
                    <a:pt x="39" y="2877"/>
                  </a:cubicBezTo>
                  <a:cubicBezTo>
                    <a:pt x="38" y="2880"/>
                    <a:pt x="38" y="2884"/>
                    <a:pt x="38" y="2888"/>
                  </a:cubicBezTo>
                  <a:cubicBezTo>
                    <a:pt x="40" y="2895"/>
                    <a:pt x="43" y="2900"/>
                    <a:pt x="46" y="2900"/>
                  </a:cubicBezTo>
                  <a:cubicBezTo>
                    <a:pt x="47" y="2900"/>
                    <a:pt x="49" y="2899"/>
                    <a:pt x="50" y="2897"/>
                  </a:cubicBezTo>
                  <a:cubicBezTo>
                    <a:pt x="51" y="2895"/>
                    <a:pt x="53" y="2894"/>
                    <a:pt x="54" y="2894"/>
                  </a:cubicBezTo>
                  <a:cubicBezTo>
                    <a:pt x="57" y="2894"/>
                    <a:pt x="59" y="2896"/>
                    <a:pt x="58" y="2905"/>
                  </a:cubicBezTo>
                  <a:cubicBezTo>
                    <a:pt x="57" y="2918"/>
                    <a:pt x="51" y="2920"/>
                    <a:pt x="49" y="2934"/>
                  </a:cubicBezTo>
                  <a:cubicBezTo>
                    <a:pt x="48" y="2948"/>
                    <a:pt x="52" y="2962"/>
                    <a:pt x="56" y="2974"/>
                  </a:cubicBezTo>
                  <a:cubicBezTo>
                    <a:pt x="57" y="2984"/>
                    <a:pt x="58" y="2994"/>
                    <a:pt x="56" y="3003"/>
                  </a:cubicBezTo>
                  <a:cubicBezTo>
                    <a:pt x="54" y="3006"/>
                    <a:pt x="53" y="3010"/>
                    <a:pt x="54" y="3014"/>
                  </a:cubicBezTo>
                  <a:cubicBezTo>
                    <a:pt x="55" y="3030"/>
                    <a:pt x="60" y="3025"/>
                    <a:pt x="62" y="3042"/>
                  </a:cubicBezTo>
                  <a:cubicBezTo>
                    <a:pt x="63" y="3053"/>
                    <a:pt x="61" y="3060"/>
                    <a:pt x="61" y="3071"/>
                  </a:cubicBezTo>
                  <a:cubicBezTo>
                    <a:pt x="62" y="3097"/>
                    <a:pt x="66" y="3128"/>
                    <a:pt x="75" y="3149"/>
                  </a:cubicBezTo>
                  <a:cubicBezTo>
                    <a:pt x="80" y="3163"/>
                    <a:pt x="82" y="3167"/>
                    <a:pt x="72" y="3168"/>
                  </a:cubicBezTo>
                  <a:cubicBezTo>
                    <a:pt x="71" y="3165"/>
                    <a:pt x="70" y="3163"/>
                    <a:pt x="69" y="3163"/>
                  </a:cubicBezTo>
                  <a:cubicBezTo>
                    <a:pt x="67" y="3163"/>
                    <a:pt x="68" y="3175"/>
                    <a:pt x="68" y="3182"/>
                  </a:cubicBezTo>
                  <a:cubicBezTo>
                    <a:pt x="70" y="3195"/>
                    <a:pt x="70" y="3213"/>
                    <a:pt x="74" y="3225"/>
                  </a:cubicBezTo>
                  <a:cubicBezTo>
                    <a:pt x="77" y="3235"/>
                    <a:pt x="82" y="3243"/>
                    <a:pt x="80" y="3258"/>
                  </a:cubicBezTo>
                  <a:cubicBezTo>
                    <a:pt x="71" y="3259"/>
                    <a:pt x="78" y="3295"/>
                    <a:pt x="81" y="3306"/>
                  </a:cubicBezTo>
                  <a:cubicBezTo>
                    <a:pt x="84" y="3319"/>
                    <a:pt x="100" y="3333"/>
                    <a:pt x="97" y="3339"/>
                  </a:cubicBezTo>
                  <a:cubicBezTo>
                    <a:pt x="91" y="3353"/>
                    <a:pt x="88" y="3357"/>
                    <a:pt x="90" y="3381"/>
                  </a:cubicBezTo>
                  <a:cubicBezTo>
                    <a:pt x="93" y="3415"/>
                    <a:pt x="98" y="3451"/>
                    <a:pt x="104" y="3484"/>
                  </a:cubicBezTo>
                  <a:cubicBezTo>
                    <a:pt x="107" y="3498"/>
                    <a:pt x="109" y="3510"/>
                    <a:pt x="112" y="3521"/>
                  </a:cubicBezTo>
                  <a:cubicBezTo>
                    <a:pt x="114" y="3529"/>
                    <a:pt x="119" y="3534"/>
                    <a:pt x="120" y="3540"/>
                  </a:cubicBezTo>
                  <a:cubicBezTo>
                    <a:pt x="121" y="3550"/>
                    <a:pt x="114" y="3560"/>
                    <a:pt x="113" y="3567"/>
                  </a:cubicBezTo>
                  <a:cubicBezTo>
                    <a:pt x="111" y="3578"/>
                    <a:pt x="111" y="3590"/>
                    <a:pt x="112" y="3602"/>
                  </a:cubicBezTo>
                  <a:cubicBezTo>
                    <a:pt x="113" y="3618"/>
                    <a:pt x="115" y="3631"/>
                    <a:pt x="122" y="3631"/>
                  </a:cubicBezTo>
                  <a:cubicBezTo>
                    <a:pt x="123" y="3631"/>
                    <a:pt x="123" y="3631"/>
                    <a:pt x="123" y="3631"/>
                  </a:cubicBezTo>
                  <a:lnTo>
                    <a:pt x="123" y="3631"/>
                  </a:lnTo>
                  <a:cubicBezTo>
                    <a:pt x="117" y="3632"/>
                    <a:pt x="132" y="3667"/>
                    <a:pt x="134" y="3674"/>
                  </a:cubicBezTo>
                  <a:cubicBezTo>
                    <a:pt x="136" y="3679"/>
                    <a:pt x="130" y="3699"/>
                    <a:pt x="130" y="3709"/>
                  </a:cubicBezTo>
                  <a:cubicBezTo>
                    <a:pt x="131" y="3723"/>
                    <a:pt x="133" y="3740"/>
                    <a:pt x="137" y="3753"/>
                  </a:cubicBezTo>
                  <a:cubicBezTo>
                    <a:pt x="139" y="3759"/>
                    <a:pt x="141" y="3761"/>
                    <a:pt x="144" y="3761"/>
                  </a:cubicBezTo>
                  <a:cubicBezTo>
                    <a:pt x="147" y="3761"/>
                    <a:pt x="150" y="3759"/>
                    <a:pt x="152" y="3759"/>
                  </a:cubicBezTo>
                  <a:cubicBezTo>
                    <a:pt x="153" y="3765"/>
                    <a:pt x="156" y="3778"/>
                    <a:pt x="156" y="3784"/>
                  </a:cubicBezTo>
                  <a:cubicBezTo>
                    <a:pt x="155" y="3784"/>
                    <a:pt x="153" y="3785"/>
                    <a:pt x="152" y="3787"/>
                  </a:cubicBezTo>
                  <a:cubicBezTo>
                    <a:pt x="150" y="3790"/>
                    <a:pt x="154" y="3802"/>
                    <a:pt x="155" y="3808"/>
                  </a:cubicBezTo>
                  <a:cubicBezTo>
                    <a:pt x="155" y="3812"/>
                    <a:pt x="151" y="3815"/>
                    <a:pt x="151" y="3822"/>
                  </a:cubicBezTo>
                  <a:cubicBezTo>
                    <a:pt x="151" y="3831"/>
                    <a:pt x="153" y="3840"/>
                    <a:pt x="155" y="3849"/>
                  </a:cubicBezTo>
                  <a:cubicBezTo>
                    <a:pt x="161" y="3875"/>
                    <a:pt x="168" y="3884"/>
                    <a:pt x="176" y="3905"/>
                  </a:cubicBezTo>
                  <a:cubicBezTo>
                    <a:pt x="185" y="3925"/>
                    <a:pt x="183" y="3926"/>
                    <a:pt x="177" y="3926"/>
                  </a:cubicBezTo>
                  <a:cubicBezTo>
                    <a:pt x="177" y="3926"/>
                    <a:pt x="176" y="3926"/>
                    <a:pt x="175" y="3926"/>
                  </a:cubicBezTo>
                  <a:cubicBezTo>
                    <a:pt x="174" y="3926"/>
                    <a:pt x="173" y="3926"/>
                    <a:pt x="171" y="3926"/>
                  </a:cubicBezTo>
                  <a:cubicBezTo>
                    <a:pt x="171" y="3926"/>
                    <a:pt x="171" y="3926"/>
                    <a:pt x="172" y="3926"/>
                  </a:cubicBezTo>
                  <a:cubicBezTo>
                    <a:pt x="176" y="3926"/>
                    <a:pt x="175" y="3942"/>
                    <a:pt x="180" y="3949"/>
                  </a:cubicBezTo>
                  <a:cubicBezTo>
                    <a:pt x="181" y="3950"/>
                    <a:pt x="187" y="3950"/>
                    <a:pt x="188" y="3952"/>
                  </a:cubicBezTo>
                  <a:cubicBezTo>
                    <a:pt x="189" y="3963"/>
                    <a:pt x="181" y="3962"/>
                    <a:pt x="182" y="3972"/>
                  </a:cubicBezTo>
                  <a:cubicBezTo>
                    <a:pt x="184" y="3986"/>
                    <a:pt x="193" y="3994"/>
                    <a:pt x="197" y="4006"/>
                  </a:cubicBezTo>
                  <a:cubicBezTo>
                    <a:pt x="200" y="4014"/>
                    <a:pt x="200" y="4017"/>
                    <a:pt x="199" y="4017"/>
                  </a:cubicBezTo>
                  <a:cubicBezTo>
                    <a:pt x="197" y="4017"/>
                    <a:pt x="194" y="4012"/>
                    <a:pt x="191" y="4007"/>
                  </a:cubicBezTo>
                  <a:cubicBezTo>
                    <a:pt x="189" y="4003"/>
                    <a:pt x="186" y="4001"/>
                    <a:pt x="184" y="4001"/>
                  </a:cubicBezTo>
                  <a:cubicBezTo>
                    <a:pt x="180" y="4001"/>
                    <a:pt x="177" y="4007"/>
                    <a:pt x="181" y="4018"/>
                  </a:cubicBezTo>
                  <a:cubicBezTo>
                    <a:pt x="186" y="4035"/>
                    <a:pt x="195" y="4052"/>
                    <a:pt x="203" y="4052"/>
                  </a:cubicBezTo>
                  <a:cubicBezTo>
                    <a:pt x="203" y="4052"/>
                    <a:pt x="204" y="4052"/>
                    <a:pt x="204" y="4052"/>
                  </a:cubicBezTo>
                  <a:lnTo>
                    <a:pt x="204" y="4052"/>
                  </a:lnTo>
                  <a:cubicBezTo>
                    <a:pt x="184" y="4056"/>
                    <a:pt x="227" y="4166"/>
                    <a:pt x="212" y="4169"/>
                  </a:cubicBezTo>
                  <a:cubicBezTo>
                    <a:pt x="207" y="4193"/>
                    <a:pt x="224" y="4210"/>
                    <a:pt x="230" y="4234"/>
                  </a:cubicBezTo>
                  <a:cubicBezTo>
                    <a:pt x="235" y="4252"/>
                    <a:pt x="238" y="4270"/>
                    <a:pt x="242" y="4289"/>
                  </a:cubicBezTo>
                  <a:cubicBezTo>
                    <a:pt x="247" y="4313"/>
                    <a:pt x="257" y="4335"/>
                    <a:pt x="261" y="4358"/>
                  </a:cubicBezTo>
                  <a:cubicBezTo>
                    <a:pt x="265" y="4375"/>
                    <a:pt x="260" y="4381"/>
                    <a:pt x="265" y="4404"/>
                  </a:cubicBezTo>
                  <a:cubicBezTo>
                    <a:pt x="267" y="4413"/>
                    <a:pt x="270" y="4427"/>
                    <a:pt x="275" y="4433"/>
                  </a:cubicBezTo>
                  <a:cubicBezTo>
                    <a:pt x="277" y="4435"/>
                    <a:pt x="281" y="4432"/>
                    <a:pt x="282" y="4439"/>
                  </a:cubicBezTo>
                  <a:cubicBezTo>
                    <a:pt x="286" y="4457"/>
                    <a:pt x="275" y="4461"/>
                    <a:pt x="270" y="4462"/>
                  </a:cubicBezTo>
                  <a:cubicBezTo>
                    <a:pt x="270" y="4462"/>
                    <a:pt x="270" y="4462"/>
                    <a:pt x="270" y="4462"/>
                  </a:cubicBezTo>
                  <a:cubicBezTo>
                    <a:pt x="282" y="4462"/>
                    <a:pt x="312" y="4608"/>
                    <a:pt x="316" y="4629"/>
                  </a:cubicBezTo>
                  <a:cubicBezTo>
                    <a:pt x="320" y="4649"/>
                    <a:pt x="321" y="4675"/>
                    <a:pt x="327" y="4694"/>
                  </a:cubicBezTo>
                  <a:cubicBezTo>
                    <a:pt x="332" y="4712"/>
                    <a:pt x="339" y="4731"/>
                    <a:pt x="347" y="4747"/>
                  </a:cubicBezTo>
                  <a:cubicBezTo>
                    <a:pt x="349" y="4751"/>
                    <a:pt x="360" y="4765"/>
                    <a:pt x="364" y="4765"/>
                  </a:cubicBezTo>
                  <a:cubicBezTo>
                    <a:pt x="365" y="4765"/>
                    <a:pt x="365" y="4764"/>
                    <a:pt x="365" y="4762"/>
                  </a:cubicBezTo>
                  <a:lnTo>
                    <a:pt x="365" y="4762"/>
                  </a:lnTo>
                  <a:cubicBezTo>
                    <a:pt x="368" y="4776"/>
                    <a:pt x="349" y="4770"/>
                    <a:pt x="360" y="4791"/>
                  </a:cubicBezTo>
                  <a:cubicBezTo>
                    <a:pt x="361" y="4794"/>
                    <a:pt x="375" y="4813"/>
                    <a:pt x="375" y="4819"/>
                  </a:cubicBezTo>
                  <a:cubicBezTo>
                    <a:pt x="374" y="4819"/>
                    <a:pt x="374" y="4819"/>
                    <a:pt x="374" y="4819"/>
                  </a:cubicBezTo>
                  <a:cubicBezTo>
                    <a:pt x="371" y="4819"/>
                    <a:pt x="364" y="4814"/>
                    <a:pt x="361" y="4814"/>
                  </a:cubicBezTo>
                  <a:cubicBezTo>
                    <a:pt x="360" y="4814"/>
                    <a:pt x="359" y="4815"/>
                    <a:pt x="361" y="4819"/>
                  </a:cubicBezTo>
                  <a:cubicBezTo>
                    <a:pt x="366" y="4834"/>
                    <a:pt x="379" y="4861"/>
                    <a:pt x="387" y="4861"/>
                  </a:cubicBezTo>
                  <a:cubicBezTo>
                    <a:pt x="388" y="4861"/>
                    <a:pt x="388" y="4861"/>
                    <a:pt x="389" y="4861"/>
                  </a:cubicBezTo>
                  <a:lnTo>
                    <a:pt x="389" y="4861"/>
                  </a:lnTo>
                  <a:cubicBezTo>
                    <a:pt x="392" y="4870"/>
                    <a:pt x="386" y="4885"/>
                    <a:pt x="384" y="4888"/>
                  </a:cubicBezTo>
                  <a:cubicBezTo>
                    <a:pt x="384" y="4891"/>
                    <a:pt x="386" y="4924"/>
                    <a:pt x="389" y="4926"/>
                  </a:cubicBezTo>
                  <a:cubicBezTo>
                    <a:pt x="395" y="4930"/>
                    <a:pt x="403" y="4926"/>
                    <a:pt x="408" y="4943"/>
                  </a:cubicBezTo>
                  <a:cubicBezTo>
                    <a:pt x="412" y="4957"/>
                    <a:pt x="411" y="4966"/>
                    <a:pt x="416" y="4980"/>
                  </a:cubicBezTo>
                  <a:cubicBezTo>
                    <a:pt x="422" y="4994"/>
                    <a:pt x="426" y="4995"/>
                    <a:pt x="430" y="5010"/>
                  </a:cubicBezTo>
                  <a:cubicBezTo>
                    <a:pt x="435" y="5028"/>
                    <a:pt x="430" y="5034"/>
                    <a:pt x="434" y="5054"/>
                  </a:cubicBezTo>
                  <a:cubicBezTo>
                    <a:pt x="436" y="5066"/>
                    <a:pt x="443" y="5085"/>
                    <a:pt x="450" y="5085"/>
                  </a:cubicBezTo>
                  <a:cubicBezTo>
                    <a:pt x="451" y="5085"/>
                    <a:pt x="451" y="5085"/>
                    <a:pt x="451" y="5085"/>
                  </a:cubicBezTo>
                  <a:lnTo>
                    <a:pt x="451" y="5085"/>
                  </a:lnTo>
                  <a:cubicBezTo>
                    <a:pt x="451" y="5089"/>
                    <a:pt x="449" y="5117"/>
                    <a:pt x="450" y="5117"/>
                  </a:cubicBezTo>
                  <a:cubicBezTo>
                    <a:pt x="450" y="5117"/>
                    <a:pt x="450" y="5117"/>
                    <a:pt x="451" y="5117"/>
                  </a:cubicBezTo>
                  <a:cubicBezTo>
                    <a:pt x="453" y="5116"/>
                    <a:pt x="455" y="5108"/>
                    <a:pt x="458" y="5108"/>
                  </a:cubicBezTo>
                  <a:cubicBezTo>
                    <a:pt x="460" y="5108"/>
                    <a:pt x="462" y="5110"/>
                    <a:pt x="464" y="5118"/>
                  </a:cubicBezTo>
                  <a:cubicBezTo>
                    <a:pt x="466" y="5129"/>
                    <a:pt x="465" y="5135"/>
                    <a:pt x="465" y="5145"/>
                  </a:cubicBezTo>
                  <a:cubicBezTo>
                    <a:pt x="467" y="5165"/>
                    <a:pt x="478" y="5202"/>
                    <a:pt x="490" y="5209"/>
                  </a:cubicBezTo>
                  <a:cubicBezTo>
                    <a:pt x="490" y="5209"/>
                    <a:pt x="489" y="5209"/>
                    <a:pt x="489" y="5209"/>
                  </a:cubicBezTo>
                  <a:cubicBezTo>
                    <a:pt x="484" y="5209"/>
                    <a:pt x="486" y="5242"/>
                    <a:pt x="489" y="5250"/>
                  </a:cubicBezTo>
                  <a:cubicBezTo>
                    <a:pt x="489" y="5250"/>
                    <a:pt x="490" y="5250"/>
                    <a:pt x="490" y="5250"/>
                  </a:cubicBezTo>
                  <a:cubicBezTo>
                    <a:pt x="496" y="5250"/>
                    <a:pt x="498" y="5260"/>
                    <a:pt x="502" y="5273"/>
                  </a:cubicBezTo>
                  <a:cubicBezTo>
                    <a:pt x="507" y="5288"/>
                    <a:pt x="504" y="5281"/>
                    <a:pt x="510" y="5285"/>
                  </a:cubicBezTo>
                  <a:cubicBezTo>
                    <a:pt x="519" y="5291"/>
                    <a:pt x="521" y="5330"/>
                    <a:pt x="524" y="5342"/>
                  </a:cubicBezTo>
                  <a:cubicBezTo>
                    <a:pt x="527" y="5350"/>
                    <a:pt x="531" y="5350"/>
                    <a:pt x="535" y="5361"/>
                  </a:cubicBezTo>
                  <a:cubicBezTo>
                    <a:pt x="541" y="5376"/>
                    <a:pt x="546" y="5392"/>
                    <a:pt x="551" y="5407"/>
                  </a:cubicBezTo>
                  <a:cubicBezTo>
                    <a:pt x="560" y="5434"/>
                    <a:pt x="566" y="5449"/>
                    <a:pt x="580" y="5460"/>
                  </a:cubicBezTo>
                  <a:lnTo>
                    <a:pt x="580" y="5460"/>
                  </a:lnTo>
                  <a:cubicBezTo>
                    <a:pt x="575" y="5456"/>
                    <a:pt x="570" y="5453"/>
                    <a:pt x="567" y="5453"/>
                  </a:cubicBezTo>
                  <a:cubicBezTo>
                    <a:pt x="566" y="5453"/>
                    <a:pt x="565" y="5453"/>
                    <a:pt x="565" y="5453"/>
                  </a:cubicBezTo>
                  <a:cubicBezTo>
                    <a:pt x="561" y="5459"/>
                    <a:pt x="572" y="5473"/>
                    <a:pt x="575" y="5475"/>
                  </a:cubicBezTo>
                  <a:cubicBezTo>
                    <a:pt x="591" y="5492"/>
                    <a:pt x="592" y="5505"/>
                    <a:pt x="585" y="5520"/>
                  </a:cubicBezTo>
                  <a:cubicBezTo>
                    <a:pt x="580" y="5531"/>
                    <a:pt x="618" y="5549"/>
                    <a:pt x="604" y="5554"/>
                  </a:cubicBezTo>
                  <a:cubicBezTo>
                    <a:pt x="596" y="5556"/>
                    <a:pt x="613" y="5601"/>
                    <a:pt x="625" y="5601"/>
                  </a:cubicBezTo>
                  <a:cubicBezTo>
                    <a:pt x="625" y="5601"/>
                    <a:pt x="626" y="5601"/>
                    <a:pt x="626" y="5601"/>
                  </a:cubicBezTo>
                  <a:lnTo>
                    <a:pt x="626" y="5601"/>
                  </a:lnTo>
                  <a:cubicBezTo>
                    <a:pt x="621" y="5603"/>
                    <a:pt x="621" y="5611"/>
                    <a:pt x="622" y="5621"/>
                  </a:cubicBezTo>
                  <a:cubicBezTo>
                    <a:pt x="622" y="5626"/>
                    <a:pt x="627" y="5632"/>
                    <a:pt x="630" y="5640"/>
                  </a:cubicBezTo>
                  <a:cubicBezTo>
                    <a:pt x="635" y="5653"/>
                    <a:pt x="634" y="5661"/>
                    <a:pt x="638" y="5674"/>
                  </a:cubicBezTo>
                  <a:cubicBezTo>
                    <a:pt x="643" y="5688"/>
                    <a:pt x="650" y="5695"/>
                    <a:pt x="654" y="5707"/>
                  </a:cubicBezTo>
                  <a:cubicBezTo>
                    <a:pt x="659" y="5720"/>
                    <a:pt x="664" y="5734"/>
                    <a:pt x="667" y="5748"/>
                  </a:cubicBezTo>
                  <a:cubicBezTo>
                    <a:pt x="673" y="5769"/>
                    <a:pt x="675" y="5784"/>
                    <a:pt x="685" y="5805"/>
                  </a:cubicBezTo>
                  <a:cubicBezTo>
                    <a:pt x="690" y="5815"/>
                    <a:pt x="701" y="5824"/>
                    <a:pt x="703" y="5828"/>
                  </a:cubicBezTo>
                  <a:cubicBezTo>
                    <a:pt x="706" y="5834"/>
                    <a:pt x="698" y="5842"/>
                    <a:pt x="699" y="5850"/>
                  </a:cubicBezTo>
                  <a:cubicBezTo>
                    <a:pt x="700" y="5861"/>
                    <a:pt x="710" y="5866"/>
                    <a:pt x="713" y="5868"/>
                  </a:cubicBezTo>
                  <a:cubicBezTo>
                    <a:pt x="718" y="5870"/>
                    <a:pt x="732" y="5866"/>
                    <a:pt x="732" y="5882"/>
                  </a:cubicBezTo>
                  <a:cubicBezTo>
                    <a:pt x="731" y="5895"/>
                    <a:pt x="726" y="5902"/>
                    <a:pt x="730" y="5920"/>
                  </a:cubicBezTo>
                  <a:cubicBezTo>
                    <a:pt x="735" y="5943"/>
                    <a:pt x="760" y="5946"/>
                    <a:pt x="757" y="5968"/>
                  </a:cubicBezTo>
                  <a:cubicBezTo>
                    <a:pt x="755" y="5982"/>
                    <a:pt x="777" y="6024"/>
                    <a:pt x="784" y="6038"/>
                  </a:cubicBezTo>
                  <a:cubicBezTo>
                    <a:pt x="791" y="6052"/>
                    <a:pt x="799" y="6065"/>
                    <a:pt x="803" y="6081"/>
                  </a:cubicBezTo>
                  <a:cubicBezTo>
                    <a:pt x="804" y="6085"/>
                    <a:pt x="808" y="6119"/>
                    <a:pt x="810" y="6119"/>
                  </a:cubicBezTo>
                  <a:cubicBezTo>
                    <a:pt x="810" y="6119"/>
                    <a:pt x="810" y="6119"/>
                    <a:pt x="810" y="6119"/>
                  </a:cubicBezTo>
                  <a:cubicBezTo>
                    <a:pt x="812" y="6116"/>
                    <a:pt x="812" y="6110"/>
                    <a:pt x="814" y="6110"/>
                  </a:cubicBezTo>
                  <a:cubicBezTo>
                    <a:pt x="815" y="6110"/>
                    <a:pt x="817" y="6111"/>
                    <a:pt x="819" y="6114"/>
                  </a:cubicBezTo>
                  <a:cubicBezTo>
                    <a:pt x="823" y="6120"/>
                    <a:pt x="826" y="6127"/>
                    <a:pt x="829" y="6134"/>
                  </a:cubicBezTo>
                  <a:cubicBezTo>
                    <a:pt x="834" y="6147"/>
                    <a:pt x="841" y="6170"/>
                    <a:pt x="833" y="6174"/>
                  </a:cubicBezTo>
                  <a:lnTo>
                    <a:pt x="833" y="6174"/>
                  </a:lnTo>
                  <a:cubicBezTo>
                    <a:pt x="836" y="6173"/>
                    <a:pt x="838" y="6172"/>
                    <a:pt x="839" y="6172"/>
                  </a:cubicBezTo>
                  <a:cubicBezTo>
                    <a:pt x="852" y="6172"/>
                    <a:pt x="840" y="6200"/>
                    <a:pt x="850" y="6217"/>
                  </a:cubicBezTo>
                  <a:cubicBezTo>
                    <a:pt x="858" y="6233"/>
                    <a:pt x="870" y="6231"/>
                    <a:pt x="879" y="6251"/>
                  </a:cubicBezTo>
                  <a:cubicBezTo>
                    <a:pt x="882" y="6257"/>
                    <a:pt x="884" y="6274"/>
                    <a:pt x="886" y="6282"/>
                  </a:cubicBezTo>
                  <a:cubicBezTo>
                    <a:pt x="896" y="6313"/>
                    <a:pt x="901" y="6297"/>
                    <a:pt x="912" y="6328"/>
                  </a:cubicBezTo>
                  <a:cubicBezTo>
                    <a:pt x="919" y="6349"/>
                    <a:pt x="924" y="6363"/>
                    <a:pt x="933" y="6383"/>
                  </a:cubicBezTo>
                  <a:cubicBezTo>
                    <a:pt x="937" y="6389"/>
                    <a:pt x="950" y="6406"/>
                    <a:pt x="950" y="6408"/>
                  </a:cubicBezTo>
                  <a:cubicBezTo>
                    <a:pt x="963" y="6438"/>
                    <a:pt x="960" y="6480"/>
                    <a:pt x="982" y="6509"/>
                  </a:cubicBezTo>
                  <a:cubicBezTo>
                    <a:pt x="993" y="6523"/>
                    <a:pt x="989" y="6507"/>
                    <a:pt x="998" y="6526"/>
                  </a:cubicBezTo>
                  <a:cubicBezTo>
                    <a:pt x="998" y="6533"/>
                    <a:pt x="1000" y="6542"/>
                    <a:pt x="1003" y="6550"/>
                  </a:cubicBezTo>
                  <a:cubicBezTo>
                    <a:pt x="1004" y="6554"/>
                    <a:pt x="1008" y="6552"/>
                    <a:pt x="1012" y="6558"/>
                  </a:cubicBezTo>
                  <a:cubicBezTo>
                    <a:pt x="1017" y="6567"/>
                    <a:pt x="1022" y="6579"/>
                    <a:pt x="1028" y="6592"/>
                  </a:cubicBezTo>
                  <a:cubicBezTo>
                    <a:pt x="1033" y="6604"/>
                    <a:pt x="1036" y="6620"/>
                    <a:pt x="1048" y="6638"/>
                  </a:cubicBezTo>
                  <a:cubicBezTo>
                    <a:pt x="1067" y="6670"/>
                    <a:pt x="1102" y="6689"/>
                    <a:pt x="1127" y="6689"/>
                  </a:cubicBezTo>
                  <a:cubicBezTo>
                    <a:pt x="1129" y="6689"/>
                    <a:pt x="1130" y="6689"/>
                    <a:pt x="1132" y="6689"/>
                  </a:cubicBezTo>
                  <a:lnTo>
                    <a:pt x="1132" y="6689"/>
                  </a:lnTo>
                  <a:cubicBezTo>
                    <a:pt x="1128" y="6689"/>
                    <a:pt x="1131" y="6690"/>
                    <a:pt x="1135" y="6690"/>
                  </a:cubicBezTo>
                  <a:cubicBezTo>
                    <a:pt x="1139" y="6690"/>
                    <a:pt x="1144" y="6689"/>
                    <a:pt x="1135" y="6688"/>
                  </a:cubicBezTo>
                  <a:lnTo>
                    <a:pt x="1135" y="6688"/>
                  </a:lnTo>
                  <a:cubicBezTo>
                    <a:pt x="1136" y="6688"/>
                    <a:pt x="1137" y="6688"/>
                    <a:pt x="1137" y="6688"/>
                  </a:cubicBezTo>
                  <a:cubicBezTo>
                    <a:pt x="1149" y="6688"/>
                    <a:pt x="1156" y="6678"/>
                    <a:pt x="1157" y="6667"/>
                  </a:cubicBezTo>
                  <a:lnTo>
                    <a:pt x="1157" y="6667"/>
                  </a:lnTo>
                  <a:cubicBezTo>
                    <a:pt x="1159" y="6671"/>
                    <a:pt x="1172" y="6675"/>
                    <a:pt x="1186" y="6676"/>
                  </a:cubicBezTo>
                  <a:cubicBezTo>
                    <a:pt x="1203" y="6676"/>
                    <a:pt x="1222" y="6671"/>
                    <a:pt x="1215" y="6658"/>
                  </a:cubicBezTo>
                  <a:lnTo>
                    <a:pt x="1215" y="6658"/>
                  </a:lnTo>
                  <a:cubicBezTo>
                    <a:pt x="1216" y="6659"/>
                    <a:pt x="1220" y="6660"/>
                    <a:pt x="1224" y="6660"/>
                  </a:cubicBezTo>
                  <a:cubicBezTo>
                    <a:pt x="1237" y="6660"/>
                    <a:pt x="1261" y="6657"/>
                    <a:pt x="1277" y="6657"/>
                  </a:cubicBezTo>
                  <a:cubicBezTo>
                    <a:pt x="1284" y="6657"/>
                    <a:pt x="1289" y="6657"/>
                    <a:pt x="1291" y="6658"/>
                  </a:cubicBezTo>
                  <a:cubicBezTo>
                    <a:pt x="1294" y="6659"/>
                    <a:pt x="1296" y="6660"/>
                    <a:pt x="1297" y="6660"/>
                  </a:cubicBezTo>
                  <a:cubicBezTo>
                    <a:pt x="1302" y="6660"/>
                    <a:pt x="1305" y="6656"/>
                    <a:pt x="1313" y="6653"/>
                  </a:cubicBezTo>
                  <a:cubicBezTo>
                    <a:pt x="1324" y="6649"/>
                    <a:pt x="1337" y="6648"/>
                    <a:pt x="1349" y="6644"/>
                  </a:cubicBezTo>
                  <a:cubicBezTo>
                    <a:pt x="1406" y="6630"/>
                    <a:pt x="1469" y="6619"/>
                    <a:pt x="1529" y="6610"/>
                  </a:cubicBezTo>
                  <a:cubicBezTo>
                    <a:pt x="1566" y="6604"/>
                    <a:pt x="1649" y="6602"/>
                    <a:pt x="1647" y="6578"/>
                  </a:cubicBezTo>
                  <a:cubicBezTo>
                    <a:pt x="1647" y="6576"/>
                    <a:pt x="1651" y="6562"/>
                    <a:pt x="1657" y="6562"/>
                  </a:cubicBezTo>
                  <a:cubicBezTo>
                    <a:pt x="1658" y="6562"/>
                    <a:pt x="1658" y="6562"/>
                    <a:pt x="1659" y="6562"/>
                  </a:cubicBezTo>
                  <a:cubicBezTo>
                    <a:pt x="1665" y="6567"/>
                    <a:pt x="1672" y="6571"/>
                    <a:pt x="1673" y="6576"/>
                  </a:cubicBezTo>
                  <a:cubicBezTo>
                    <a:pt x="1674" y="6579"/>
                    <a:pt x="1687" y="6605"/>
                    <a:pt x="1689" y="6605"/>
                  </a:cubicBezTo>
                  <a:cubicBezTo>
                    <a:pt x="1689" y="6605"/>
                    <a:pt x="1689" y="6605"/>
                    <a:pt x="1690" y="6605"/>
                  </a:cubicBezTo>
                  <a:cubicBezTo>
                    <a:pt x="1694" y="6602"/>
                    <a:pt x="1690" y="6601"/>
                    <a:pt x="1699" y="6598"/>
                  </a:cubicBezTo>
                  <a:cubicBezTo>
                    <a:pt x="1708" y="6595"/>
                    <a:pt x="1717" y="6593"/>
                    <a:pt x="1728" y="6591"/>
                  </a:cubicBezTo>
                  <a:cubicBezTo>
                    <a:pt x="1736" y="6590"/>
                    <a:pt x="1747" y="6588"/>
                    <a:pt x="1756" y="6588"/>
                  </a:cubicBezTo>
                  <a:cubicBezTo>
                    <a:pt x="1762" y="6588"/>
                    <a:pt x="1766" y="6589"/>
                    <a:pt x="1767" y="6592"/>
                  </a:cubicBezTo>
                  <a:cubicBezTo>
                    <a:pt x="1765" y="6577"/>
                    <a:pt x="1798" y="6582"/>
                    <a:pt x="1802" y="6570"/>
                  </a:cubicBezTo>
                  <a:cubicBezTo>
                    <a:pt x="1804" y="6565"/>
                    <a:pt x="1810" y="6553"/>
                    <a:pt x="1823" y="6553"/>
                  </a:cubicBezTo>
                  <a:cubicBezTo>
                    <a:pt x="1826" y="6553"/>
                    <a:pt x="1830" y="6554"/>
                    <a:pt x="1834" y="6555"/>
                  </a:cubicBezTo>
                  <a:cubicBezTo>
                    <a:pt x="1843" y="6559"/>
                    <a:pt x="1839" y="6566"/>
                    <a:pt x="1854" y="6568"/>
                  </a:cubicBezTo>
                  <a:cubicBezTo>
                    <a:pt x="1855" y="6569"/>
                    <a:pt x="1856" y="6569"/>
                    <a:pt x="1857" y="6569"/>
                  </a:cubicBezTo>
                  <a:cubicBezTo>
                    <a:pt x="1866" y="6569"/>
                    <a:pt x="1876" y="6566"/>
                    <a:pt x="1879" y="6561"/>
                  </a:cubicBezTo>
                  <a:cubicBezTo>
                    <a:pt x="1882" y="6554"/>
                    <a:pt x="1888" y="6556"/>
                    <a:pt x="1906" y="6549"/>
                  </a:cubicBezTo>
                  <a:cubicBezTo>
                    <a:pt x="1909" y="6548"/>
                    <a:pt x="1910" y="6548"/>
                    <a:pt x="1911" y="6548"/>
                  </a:cubicBezTo>
                  <a:cubicBezTo>
                    <a:pt x="1914" y="6548"/>
                    <a:pt x="1913" y="6551"/>
                    <a:pt x="1917" y="6552"/>
                  </a:cubicBezTo>
                  <a:cubicBezTo>
                    <a:pt x="1917" y="6552"/>
                    <a:pt x="1917" y="6552"/>
                    <a:pt x="1918" y="6552"/>
                  </a:cubicBezTo>
                  <a:cubicBezTo>
                    <a:pt x="1926" y="6552"/>
                    <a:pt x="1941" y="6541"/>
                    <a:pt x="1952" y="6526"/>
                  </a:cubicBezTo>
                  <a:cubicBezTo>
                    <a:pt x="1965" y="6509"/>
                    <a:pt x="1972" y="6491"/>
                    <a:pt x="1982" y="6478"/>
                  </a:cubicBezTo>
                  <a:cubicBezTo>
                    <a:pt x="1988" y="6463"/>
                    <a:pt x="1981" y="6436"/>
                    <a:pt x="1986" y="6432"/>
                  </a:cubicBezTo>
                  <a:cubicBezTo>
                    <a:pt x="1987" y="6430"/>
                    <a:pt x="1999" y="6428"/>
                    <a:pt x="2000" y="6423"/>
                  </a:cubicBezTo>
                  <a:cubicBezTo>
                    <a:pt x="2001" y="6412"/>
                    <a:pt x="1993" y="6416"/>
                    <a:pt x="1993" y="6403"/>
                  </a:cubicBezTo>
                  <a:cubicBezTo>
                    <a:pt x="1993" y="6403"/>
                    <a:pt x="2016" y="6395"/>
                    <a:pt x="2016" y="6395"/>
                  </a:cubicBezTo>
                  <a:cubicBezTo>
                    <a:pt x="2011" y="6382"/>
                    <a:pt x="2011" y="6363"/>
                    <a:pt x="2025" y="6341"/>
                  </a:cubicBezTo>
                  <a:cubicBezTo>
                    <a:pt x="2031" y="6331"/>
                    <a:pt x="2038" y="6319"/>
                    <a:pt x="2041" y="6306"/>
                  </a:cubicBezTo>
                  <a:cubicBezTo>
                    <a:pt x="2043" y="6302"/>
                    <a:pt x="2044" y="6292"/>
                    <a:pt x="2042" y="6292"/>
                  </a:cubicBezTo>
                  <a:lnTo>
                    <a:pt x="2042" y="6292"/>
                  </a:lnTo>
                  <a:cubicBezTo>
                    <a:pt x="2042" y="6292"/>
                    <a:pt x="2041" y="6294"/>
                    <a:pt x="2040" y="6297"/>
                  </a:cubicBezTo>
                  <a:lnTo>
                    <a:pt x="2050" y="6268"/>
                  </a:lnTo>
                  <a:cubicBezTo>
                    <a:pt x="2054" y="6258"/>
                    <a:pt x="2054" y="6257"/>
                    <a:pt x="2053" y="6257"/>
                  </a:cubicBezTo>
                  <a:lnTo>
                    <a:pt x="2053" y="6257"/>
                  </a:lnTo>
                  <a:cubicBezTo>
                    <a:pt x="2053" y="6257"/>
                    <a:pt x="2053" y="6257"/>
                    <a:pt x="2052" y="6257"/>
                  </a:cubicBezTo>
                  <a:cubicBezTo>
                    <a:pt x="2052" y="6257"/>
                    <a:pt x="2051" y="6256"/>
                    <a:pt x="2051" y="6252"/>
                  </a:cubicBezTo>
                  <a:cubicBezTo>
                    <a:pt x="2050" y="6244"/>
                    <a:pt x="2068" y="6213"/>
                    <a:pt x="2072" y="6204"/>
                  </a:cubicBezTo>
                  <a:cubicBezTo>
                    <a:pt x="2077" y="6193"/>
                    <a:pt x="2089" y="6169"/>
                    <a:pt x="2088" y="6158"/>
                  </a:cubicBezTo>
                  <a:cubicBezTo>
                    <a:pt x="2088" y="6148"/>
                    <a:pt x="2074" y="6151"/>
                    <a:pt x="2092" y="6131"/>
                  </a:cubicBezTo>
                  <a:cubicBezTo>
                    <a:pt x="2101" y="6126"/>
                    <a:pt x="2113" y="6105"/>
                    <a:pt x="2106" y="6105"/>
                  </a:cubicBezTo>
                  <a:cubicBezTo>
                    <a:pt x="2105" y="6105"/>
                    <a:pt x="2103" y="6105"/>
                    <a:pt x="2101" y="6107"/>
                  </a:cubicBezTo>
                  <a:cubicBezTo>
                    <a:pt x="2090" y="6103"/>
                    <a:pt x="2096" y="6085"/>
                    <a:pt x="2106" y="6069"/>
                  </a:cubicBezTo>
                  <a:cubicBezTo>
                    <a:pt x="2114" y="6058"/>
                    <a:pt x="2122" y="6062"/>
                    <a:pt x="2123" y="6036"/>
                  </a:cubicBezTo>
                  <a:cubicBezTo>
                    <a:pt x="2124" y="6033"/>
                    <a:pt x="2121" y="5997"/>
                    <a:pt x="2123" y="5996"/>
                  </a:cubicBezTo>
                  <a:cubicBezTo>
                    <a:pt x="2124" y="5996"/>
                    <a:pt x="2124" y="5996"/>
                    <a:pt x="2124" y="5996"/>
                  </a:cubicBezTo>
                  <a:cubicBezTo>
                    <a:pt x="2125" y="5996"/>
                    <a:pt x="2126" y="6013"/>
                    <a:pt x="2130" y="6013"/>
                  </a:cubicBezTo>
                  <a:cubicBezTo>
                    <a:pt x="2130" y="6013"/>
                    <a:pt x="2131" y="6012"/>
                    <a:pt x="2132" y="6010"/>
                  </a:cubicBezTo>
                  <a:cubicBezTo>
                    <a:pt x="2137" y="6002"/>
                    <a:pt x="2136" y="5975"/>
                    <a:pt x="2135" y="5968"/>
                  </a:cubicBezTo>
                  <a:cubicBezTo>
                    <a:pt x="2139" y="5953"/>
                    <a:pt x="2144" y="5935"/>
                    <a:pt x="2151" y="5924"/>
                  </a:cubicBezTo>
                  <a:cubicBezTo>
                    <a:pt x="2158" y="5913"/>
                    <a:pt x="2162" y="5905"/>
                    <a:pt x="2167" y="5890"/>
                  </a:cubicBezTo>
                  <a:cubicBezTo>
                    <a:pt x="2171" y="5873"/>
                    <a:pt x="2176" y="5855"/>
                    <a:pt x="2178" y="5838"/>
                  </a:cubicBezTo>
                  <a:cubicBezTo>
                    <a:pt x="2179" y="5822"/>
                    <a:pt x="2174" y="5812"/>
                    <a:pt x="2184" y="5804"/>
                  </a:cubicBezTo>
                  <a:cubicBezTo>
                    <a:pt x="2194" y="5794"/>
                    <a:pt x="2202" y="5774"/>
                    <a:pt x="2205" y="5755"/>
                  </a:cubicBezTo>
                  <a:cubicBezTo>
                    <a:pt x="2207" y="5741"/>
                    <a:pt x="2199" y="5743"/>
                    <a:pt x="2195" y="5742"/>
                  </a:cubicBezTo>
                  <a:lnTo>
                    <a:pt x="2195" y="5742"/>
                  </a:lnTo>
                  <a:cubicBezTo>
                    <a:pt x="2196" y="5742"/>
                    <a:pt x="2196" y="5742"/>
                    <a:pt x="2197" y="5742"/>
                  </a:cubicBezTo>
                  <a:cubicBezTo>
                    <a:pt x="2212" y="5742"/>
                    <a:pt x="2221" y="5691"/>
                    <a:pt x="2218" y="5675"/>
                  </a:cubicBezTo>
                  <a:cubicBezTo>
                    <a:pt x="2215" y="5666"/>
                    <a:pt x="2219" y="5648"/>
                    <a:pt x="2225" y="5644"/>
                  </a:cubicBezTo>
                  <a:cubicBezTo>
                    <a:pt x="2225" y="5643"/>
                    <a:pt x="2226" y="5643"/>
                    <a:pt x="2226" y="5643"/>
                  </a:cubicBezTo>
                  <a:cubicBezTo>
                    <a:pt x="2229" y="5643"/>
                    <a:pt x="2229" y="5650"/>
                    <a:pt x="2231" y="5650"/>
                  </a:cubicBezTo>
                  <a:cubicBezTo>
                    <a:pt x="2232" y="5650"/>
                    <a:pt x="2233" y="5649"/>
                    <a:pt x="2233" y="5648"/>
                  </a:cubicBezTo>
                  <a:cubicBezTo>
                    <a:pt x="2238" y="5641"/>
                    <a:pt x="2235" y="5631"/>
                    <a:pt x="2234" y="5625"/>
                  </a:cubicBezTo>
                  <a:cubicBezTo>
                    <a:pt x="2234" y="5611"/>
                    <a:pt x="2239" y="5590"/>
                    <a:pt x="2246" y="5581"/>
                  </a:cubicBezTo>
                  <a:cubicBezTo>
                    <a:pt x="2246" y="5581"/>
                    <a:pt x="2246" y="5581"/>
                    <a:pt x="2247" y="5581"/>
                  </a:cubicBezTo>
                  <a:cubicBezTo>
                    <a:pt x="2255" y="5581"/>
                    <a:pt x="2247" y="5556"/>
                    <a:pt x="2247" y="5548"/>
                  </a:cubicBezTo>
                  <a:cubicBezTo>
                    <a:pt x="2249" y="5526"/>
                    <a:pt x="2259" y="5502"/>
                    <a:pt x="2257" y="5483"/>
                  </a:cubicBezTo>
                  <a:cubicBezTo>
                    <a:pt x="2256" y="5467"/>
                    <a:pt x="2262" y="5443"/>
                    <a:pt x="2267" y="5425"/>
                  </a:cubicBezTo>
                  <a:cubicBezTo>
                    <a:pt x="2273" y="5405"/>
                    <a:pt x="2285" y="5371"/>
                    <a:pt x="2282" y="5352"/>
                  </a:cubicBezTo>
                  <a:cubicBezTo>
                    <a:pt x="2281" y="5344"/>
                    <a:pt x="2291" y="5336"/>
                    <a:pt x="2295" y="5329"/>
                  </a:cubicBezTo>
                  <a:cubicBezTo>
                    <a:pt x="2300" y="5318"/>
                    <a:pt x="2295" y="5311"/>
                    <a:pt x="2297" y="5297"/>
                  </a:cubicBezTo>
                  <a:cubicBezTo>
                    <a:pt x="2302" y="5282"/>
                    <a:pt x="2304" y="5265"/>
                    <a:pt x="2305" y="5249"/>
                  </a:cubicBezTo>
                  <a:cubicBezTo>
                    <a:pt x="2306" y="5232"/>
                    <a:pt x="2299" y="5236"/>
                    <a:pt x="2307" y="5218"/>
                  </a:cubicBezTo>
                  <a:cubicBezTo>
                    <a:pt x="2314" y="5201"/>
                    <a:pt x="2328" y="5159"/>
                    <a:pt x="2310" y="5157"/>
                  </a:cubicBezTo>
                  <a:lnTo>
                    <a:pt x="2310" y="5157"/>
                  </a:lnTo>
                  <a:cubicBezTo>
                    <a:pt x="2311" y="5157"/>
                    <a:pt x="2311" y="5157"/>
                    <a:pt x="2311" y="5157"/>
                  </a:cubicBezTo>
                  <a:cubicBezTo>
                    <a:pt x="2328" y="5157"/>
                    <a:pt x="2336" y="5055"/>
                    <a:pt x="2331" y="5033"/>
                  </a:cubicBezTo>
                  <a:cubicBezTo>
                    <a:pt x="2328" y="5016"/>
                    <a:pt x="2359" y="4997"/>
                    <a:pt x="2345" y="4972"/>
                  </a:cubicBezTo>
                  <a:cubicBezTo>
                    <a:pt x="2339" y="4962"/>
                    <a:pt x="2330" y="4957"/>
                    <a:pt x="2342" y="4938"/>
                  </a:cubicBezTo>
                  <a:cubicBezTo>
                    <a:pt x="2343" y="4932"/>
                    <a:pt x="2347" y="4894"/>
                    <a:pt x="2345" y="4894"/>
                  </a:cubicBezTo>
                  <a:lnTo>
                    <a:pt x="2345" y="4894"/>
                  </a:lnTo>
                  <a:cubicBezTo>
                    <a:pt x="2345" y="4894"/>
                    <a:pt x="2345" y="4895"/>
                    <a:pt x="2345" y="4895"/>
                  </a:cubicBezTo>
                  <a:cubicBezTo>
                    <a:pt x="2345" y="4894"/>
                    <a:pt x="2345" y="4894"/>
                    <a:pt x="2345" y="4894"/>
                  </a:cubicBezTo>
                  <a:cubicBezTo>
                    <a:pt x="2346" y="4894"/>
                    <a:pt x="2348" y="4900"/>
                    <a:pt x="2350" y="4900"/>
                  </a:cubicBezTo>
                  <a:cubicBezTo>
                    <a:pt x="2350" y="4900"/>
                    <a:pt x="2351" y="4899"/>
                    <a:pt x="2352" y="4896"/>
                  </a:cubicBezTo>
                  <a:cubicBezTo>
                    <a:pt x="2355" y="4889"/>
                    <a:pt x="2356" y="4876"/>
                    <a:pt x="2357" y="4868"/>
                  </a:cubicBezTo>
                  <a:cubicBezTo>
                    <a:pt x="2358" y="4845"/>
                    <a:pt x="2367" y="4820"/>
                    <a:pt x="2367" y="4797"/>
                  </a:cubicBezTo>
                  <a:lnTo>
                    <a:pt x="2367" y="4797"/>
                  </a:lnTo>
                  <a:cubicBezTo>
                    <a:pt x="2364" y="4809"/>
                    <a:pt x="2357" y="4817"/>
                    <a:pt x="2350" y="4817"/>
                  </a:cubicBezTo>
                  <a:cubicBezTo>
                    <a:pt x="2345" y="4817"/>
                    <a:pt x="2341" y="4814"/>
                    <a:pt x="2338" y="4806"/>
                  </a:cubicBezTo>
                  <a:cubicBezTo>
                    <a:pt x="2339" y="4798"/>
                    <a:pt x="2341" y="4795"/>
                    <a:pt x="2344" y="4795"/>
                  </a:cubicBezTo>
                  <a:cubicBezTo>
                    <a:pt x="2348" y="4795"/>
                    <a:pt x="2352" y="4800"/>
                    <a:pt x="2354" y="4801"/>
                  </a:cubicBezTo>
                  <a:cubicBezTo>
                    <a:pt x="2354" y="4801"/>
                    <a:pt x="2354" y="4801"/>
                    <a:pt x="2355" y="4801"/>
                  </a:cubicBezTo>
                  <a:cubicBezTo>
                    <a:pt x="2360" y="4801"/>
                    <a:pt x="2358" y="4772"/>
                    <a:pt x="2359" y="4764"/>
                  </a:cubicBezTo>
                  <a:cubicBezTo>
                    <a:pt x="2361" y="4755"/>
                    <a:pt x="2371" y="4739"/>
                    <a:pt x="2369" y="4734"/>
                  </a:cubicBezTo>
                  <a:cubicBezTo>
                    <a:pt x="2366" y="4728"/>
                    <a:pt x="2361" y="4724"/>
                    <a:pt x="2364" y="4711"/>
                  </a:cubicBezTo>
                  <a:cubicBezTo>
                    <a:pt x="2368" y="4690"/>
                    <a:pt x="2375" y="4677"/>
                    <a:pt x="2378" y="4654"/>
                  </a:cubicBezTo>
                  <a:lnTo>
                    <a:pt x="2378" y="4654"/>
                  </a:lnTo>
                  <a:cubicBezTo>
                    <a:pt x="2377" y="4655"/>
                    <a:pt x="2377" y="4656"/>
                    <a:pt x="2376" y="4656"/>
                  </a:cubicBezTo>
                  <a:cubicBezTo>
                    <a:pt x="2371" y="4656"/>
                    <a:pt x="2377" y="4570"/>
                    <a:pt x="2377" y="4561"/>
                  </a:cubicBezTo>
                  <a:cubicBezTo>
                    <a:pt x="2377" y="4560"/>
                    <a:pt x="2376" y="4559"/>
                    <a:pt x="2375" y="4559"/>
                  </a:cubicBezTo>
                  <a:cubicBezTo>
                    <a:pt x="2373" y="4559"/>
                    <a:pt x="2370" y="4561"/>
                    <a:pt x="2367" y="4561"/>
                  </a:cubicBezTo>
                  <a:cubicBezTo>
                    <a:pt x="2365" y="4561"/>
                    <a:pt x="2363" y="4560"/>
                    <a:pt x="2362" y="4557"/>
                  </a:cubicBezTo>
                  <a:cubicBezTo>
                    <a:pt x="2358" y="4541"/>
                    <a:pt x="2374" y="4537"/>
                    <a:pt x="2378" y="4537"/>
                  </a:cubicBezTo>
                  <a:cubicBezTo>
                    <a:pt x="2374" y="4537"/>
                    <a:pt x="2368" y="4529"/>
                    <a:pt x="2372" y="4518"/>
                  </a:cubicBezTo>
                  <a:cubicBezTo>
                    <a:pt x="2376" y="4509"/>
                    <a:pt x="2383" y="4515"/>
                    <a:pt x="2385" y="4505"/>
                  </a:cubicBezTo>
                  <a:cubicBezTo>
                    <a:pt x="2387" y="4499"/>
                    <a:pt x="2372" y="4489"/>
                    <a:pt x="2375" y="4472"/>
                  </a:cubicBezTo>
                  <a:cubicBezTo>
                    <a:pt x="2376" y="4467"/>
                    <a:pt x="2390" y="4441"/>
                    <a:pt x="2384" y="4441"/>
                  </a:cubicBezTo>
                  <a:lnTo>
                    <a:pt x="2384" y="4441"/>
                  </a:lnTo>
                  <a:cubicBezTo>
                    <a:pt x="2381" y="4441"/>
                    <a:pt x="2380" y="4445"/>
                    <a:pt x="2378" y="4445"/>
                  </a:cubicBezTo>
                  <a:cubicBezTo>
                    <a:pt x="2377" y="4445"/>
                    <a:pt x="2376" y="4444"/>
                    <a:pt x="2375" y="4439"/>
                  </a:cubicBezTo>
                  <a:cubicBezTo>
                    <a:pt x="2374" y="4434"/>
                    <a:pt x="2373" y="4429"/>
                    <a:pt x="2375" y="4425"/>
                  </a:cubicBezTo>
                  <a:cubicBezTo>
                    <a:pt x="2376" y="4421"/>
                    <a:pt x="2378" y="4421"/>
                    <a:pt x="2381" y="4421"/>
                  </a:cubicBezTo>
                  <a:cubicBezTo>
                    <a:pt x="2382" y="4421"/>
                    <a:pt x="2384" y="4421"/>
                    <a:pt x="2385" y="4421"/>
                  </a:cubicBezTo>
                  <a:cubicBezTo>
                    <a:pt x="2388" y="4421"/>
                    <a:pt x="2390" y="4420"/>
                    <a:pt x="2391" y="4413"/>
                  </a:cubicBezTo>
                  <a:cubicBezTo>
                    <a:pt x="2392" y="4402"/>
                    <a:pt x="2392" y="4387"/>
                    <a:pt x="2391" y="4377"/>
                  </a:cubicBezTo>
                  <a:cubicBezTo>
                    <a:pt x="2390" y="4372"/>
                    <a:pt x="2385" y="4367"/>
                    <a:pt x="2385" y="4367"/>
                  </a:cubicBezTo>
                  <a:cubicBezTo>
                    <a:pt x="2385" y="4347"/>
                    <a:pt x="2386" y="4326"/>
                    <a:pt x="2385" y="4305"/>
                  </a:cubicBezTo>
                  <a:cubicBezTo>
                    <a:pt x="2384" y="4293"/>
                    <a:pt x="2382" y="4286"/>
                    <a:pt x="2380" y="4286"/>
                  </a:cubicBezTo>
                  <a:cubicBezTo>
                    <a:pt x="2378" y="4286"/>
                    <a:pt x="2376" y="4291"/>
                    <a:pt x="2374" y="4303"/>
                  </a:cubicBezTo>
                  <a:cubicBezTo>
                    <a:pt x="2374" y="4284"/>
                    <a:pt x="2374" y="4265"/>
                    <a:pt x="2380" y="4251"/>
                  </a:cubicBezTo>
                  <a:cubicBezTo>
                    <a:pt x="2385" y="4240"/>
                    <a:pt x="2393" y="4221"/>
                    <a:pt x="2388" y="4204"/>
                  </a:cubicBezTo>
                  <a:cubicBezTo>
                    <a:pt x="2384" y="4192"/>
                    <a:pt x="2381" y="4191"/>
                    <a:pt x="2380" y="4173"/>
                  </a:cubicBezTo>
                  <a:cubicBezTo>
                    <a:pt x="2380" y="4166"/>
                    <a:pt x="2381" y="4153"/>
                    <a:pt x="2380" y="4147"/>
                  </a:cubicBezTo>
                  <a:cubicBezTo>
                    <a:pt x="2380" y="4147"/>
                    <a:pt x="2380" y="4147"/>
                    <a:pt x="2379" y="4147"/>
                  </a:cubicBezTo>
                  <a:cubicBezTo>
                    <a:pt x="2378" y="4147"/>
                    <a:pt x="2376" y="4147"/>
                    <a:pt x="2376" y="4144"/>
                  </a:cubicBezTo>
                  <a:cubicBezTo>
                    <a:pt x="2372" y="4128"/>
                    <a:pt x="2376" y="4103"/>
                    <a:pt x="2373" y="4085"/>
                  </a:cubicBezTo>
                  <a:cubicBezTo>
                    <a:pt x="2371" y="4068"/>
                    <a:pt x="2366" y="4054"/>
                    <a:pt x="2372" y="4041"/>
                  </a:cubicBezTo>
                  <a:cubicBezTo>
                    <a:pt x="2377" y="4033"/>
                    <a:pt x="2374" y="3994"/>
                    <a:pt x="2369" y="3987"/>
                  </a:cubicBezTo>
                  <a:cubicBezTo>
                    <a:pt x="2368" y="3986"/>
                    <a:pt x="2368" y="3986"/>
                    <a:pt x="2367" y="3986"/>
                  </a:cubicBezTo>
                  <a:cubicBezTo>
                    <a:pt x="2363" y="3986"/>
                    <a:pt x="2362" y="4008"/>
                    <a:pt x="2362" y="4013"/>
                  </a:cubicBezTo>
                  <a:cubicBezTo>
                    <a:pt x="2361" y="4001"/>
                    <a:pt x="2360" y="3987"/>
                    <a:pt x="2362" y="3975"/>
                  </a:cubicBezTo>
                  <a:cubicBezTo>
                    <a:pt x="2364" y="3965"/>
                    <a:pt x="2368" y="3959"/>
                    <a:pt x="2369" y="3946"/>
                  </a:cubicBezTo>
                  <a:cubicBezTo>
                    <a:pt x="2370" y="3925"/>
                    <a:pt x="2361" y="3918"/>
                    <a:pt x="2364" y="3898"/>
                  </a:cubicBezTo>
                  <a:cubicBezTo>
                    <a:pt x="2365" y="3890"/>
                    <a:pt x="2380" y="3867"/>
                    <a:pt x="2369" y="3863"/>
                  </a:cubicBezTo>
                  <a:cubicBezTo>
                    <a:pt x="2362" y="3860"/>
                    <a:pt x="2350" y="3856"/>
                    <a:pt x="2357" y="3835"/>
                  </a:cubicBezTo>
                  <a:cubicBezTo>
                    <a:pt x="2360" y="3821"/>
                    <a:pt x="2364" y="3821"/>
                    <a:pt x="2365" y="3802"/>
                  </a:cubicBezTo>
                  <a:cubicBezTo>
                    <a:pt x="2365" y="3797"/>
                    <a:pt x="2365" y="3753"/>
                    <a:pt x="2361" y="3753"/>
                  </a:cubicBezTo>
                  <a:cubicBezTo>
                    <a:pt x="2361" y="3753"/>
                    <a:pt x="2361" y="3753"/>
                    <a:pt x="2361" y="3753"/>
                  </a:cubicBezTo>
                  <a:cubicBezTo>
                    <a:pt x="2359" y="3753"/>
                    <a:pt x="2354" y="3757"/>
                    <a:pt x="2351" y="3757"/>
                  </a:cubicBezTo>
                  <a:cubicBezTo>
                    <a:pt x="2348" y="3757"/>
                    <a:pt x="2346" y="3754"/>
                    <a:pt x="2346" y="3744"/>
                  </a:cubicBezTo>
                  <a:cubicBezTo>
                    <a:pt x="2346" y="3734"/>
                    <a:pt x="2348" y="3733"/>
                    <a:pt x="2351" y="3733"/>
                  </a:cubicBezTo>
                  <a:cubicBezTo>
                    <a:pt x="2352" y="3733"/>
                    <a:pt x="2354" y="3733"/>
                    <a:pt x="2355" y="3733"/>
                  </a:cubicBezTo>
                  <a:cubicBezTo>
                    <a:pt x="2356" y="3733"/>
                    <a:pt x="2358" y="3733"/>
                    <a:pt x="2359" y="3731"/>
                  </a:cubicBezTo>
                  <a:lnTo>
                    <a:pt x="2359" y="3731"/>
                  </a:lnTo>
                  <a:cubicBezTo>
                    <a:pt x="2359" y="3731"/>
                    <a:pt x="2359" y="3731"/>
                    <a:pt x="2359" y="3731"/>
                  </a:cubicBezTo>
                  <a:cubicBezTo>
                    <a:pt x="2358" y="3731"/>
                    <a:pt x="2347" y="3714"/>
                    <a:pt x="2346" y="3712"/>
                  </a:cubicBezTo>
                  <a:cubicBezTo>
                    <a:pt x="2341" y="3699"/>
                    <a:pt x="2343" y="3697"/>
                    <a:pt x="2347" y="3691"/>
                  </a:cubicBezTo>
                  <a:cubicBezTo>
                    <a:pt x="2353" y="3681"/>
                    <a:pt x="2356" y="3638"/>
                    <a:pt x="2351" y="3623"/>
                  </a:cubicBezTo>
                  <a:cubicBezTo>
                    <a:pt x="2349" y="3618"/>
                    <a:pt x="2346" y="3616"/>
                    <a:pt x="2343" y="3616"/>
                  </a:cubicBezTo>
                  <a:cubicBezTo>
                    <a:pt x="2338" y="3616"/>
                    <a:pt x="2333" y="3620"/>
                    <a:pt x="2330" y="3620"/>
                  </a:cubicBezTo>
                  <a:cubicBezTo>
                    <a:pt x="2329" y="3620"/>
                    <a:pt x="2328" y="3620"/>
                    <a:pt x="2328" y="3618"/>
                  </a:cubicBezTo>
                  <a:cubicBezTo>
                    <a:pt x="2326" y="3606"/>
                    <a:pt x="2332" y="3604"/>
                    <a:pt x="2334" y="3598"/>
                  </a:cubicBezTo>
                  <a:cubicBezTo>
                    <a:pt x="2337" y="3588"/>
                    <a:pt x="2337" y="3574"/>
                    <a:pt x="2336" y="3562"/>
                  </a:cubicBezTo>
                  <a:cubicBezTo>
                    <a:pt x="2335" y="3546"/>
                    <a:pt x="2343" y="3512"/>
                    <a:pt x="2338" y="3498"/>
                  </a:cubicBezTo>
                  <a:cubicBezTo>
                    <a:pt x="2337" y="3492"/>
                    <a:pt x="2325" y="3483"/>
                    <a:pt x="2328" y="3476"/>
                  </a:cubicBezTo>
                  <a:cubicBezTo>
                    <a:pt x="2330" y="3470"/>
                    <a:pt x="2333" y="3470"/>
                    <a:pt x="2332" y="3458"/>
                  </a:cubicBezTo>
                  <a:cubicBezTo>
                    <a:pt x="2330" y="3430"/>
                    <a:pt x="2311" y="3421"/>
                    <a:pt x="2307" y="3395"/>
                  </a:cubicBezTo>
                  <a:cubicBezTo>
                    <a:pt x="2302" y="3367"/>
                    <a:pt x="2320" y="3354"/>
                    <a:pt x="2317" y="3333"/>
                  </a:cubicBezTo>
                  <a:cubicBezTo>
                    <a:pt x="2317" y="3331"/>
                    <a:pt x="2317" y="3330"/>
                    <a:pt x="2316" y="3330"/>
                  </a:cubicBezTo>
                  <a:cubicBezTo>
                    <a:pt x="2314" y="3330"/>
                    <a:pt x="2309" y="3338"/>
                    <a:pt x="2309" y="3340"/>
                  </a:cubicBezTo>
                  <a:cubicBezTo>
                    <a:pt x="2308" y="3324"/>
                    <a:pt x="2316" y="3319"/>
                    <a:pt x="2314" y="3305"/>
                  </a:cubicBezTo>
                  <a:cubicBezTo>
                    <a:pt x="2310" y="3287"/>
                    <a:pt x="2306" y="3274"/>
                    <a:pt x="2303" y="3254"/>
                  </a:cubicBezTo>
                  <a:lnTo>
                    <a:pt x="2303" y="3254"/>
                  </a:lnTo>
                  <a:cubicBezTo>
                    <a:pt x="2303" y="3256"/>
                    <a:pt x="2304" y="3256"/>
                    <a:pt x="2303" y="3256"/>
                  </a:cubicBezTo>
                  <a:cubicBezTo>
                    <a:pt x="2303" y="3256"/>
                    <a:pt x="2300" y="3240"/>
                    <a:pt x="2297" y="3234"/>
                  </a:cubicBezTo>
                  <a:cubicBezTo>
                    <a:pt x="2293" y="3225"/>
                    <a:pt x="2293" y="3218"/>
                    <a:pt x="2293" y="3209"/>
                  </a:cubicBezTo>
                  <a:cubicBezTo>
                    <a:pt x="2292" y="3189"/>
                    <a:pt x="2287" y="3164"/>
                    <a:pt x="2280" y="3146"/>
                  </a:cubicBezTo>
                  <a:cubicBezTo>
                    <a:pt x="2277" y="3140"/>
                    <a:pt x="2261" y="3118"/>
                    <a:pt x="2266" y="3116"/>
                  </a:cubicBezTo>
                  <a:cubicBezTo>
                    <a:pt x="2275" y="3113"/>
                    <a:pt x="2287" y="3111"/>
                    <a:pt x="2271" y="3085"/>
                  </a:cubicBezTo>
                  <a:cubicBezTo>
                    <a:pt x="2267" y="3078"/>
                    <a:pt x="2261" y="3070"/>
                    <a:pt x="2256" y="3062"/>
                  </a:cubicBezTo>
                  <a:lnTo>
                    <a:pt x="2256" y="3062"/>
                  </a:lnTo>
                  <a:cubicBezTo>
                    <a:pt x="2258" y="3064"/>
                    <a:pt x="2260" y="3064"/>
                    <a:pt x="2261" y="3064"/>
                  </a:cubicBezTo>
                  <a:cubicBezTo>
                    <a:pt x="2262" y="3064"/>
                    <a:pt x="2263" y="3064"/>
                    <a:pt x="2263" y="3064"/>
                  </a:cubicBezTo>
                  <a:cubicBezTo>
                    <a:pt x="2262" y="3055"/>
                    <a:pt x="2259" y="3039"/>
                    <a:pt x="2254" y="3039"/>
                  </a:cubicBezTo>
                  <a:cubicBezTo>
                    <a:pt x="2253" y="3039"/>
                    <a:pt x="2253" y="3039"/>
                    <a:pt x="2253" y="3039"/>
                  </a:cubicBezTo>
                  <a:cubicBezTo>
                    <a:pt x="2252" y="3039"/>
                    <a:pt x="2250" y="3046"/>
                    <a:pt x="2250" y="3050"/>
                  </a:cubicBezTo>
                  <a:lnTo>
                    <a:pt x="2250" y="3050"/>
                  </a:lnTo>
                  <a:cubicBezTo>
                    <a:pt x="2246" y="3042"/>
                    <a:pt x="2244" y="3034"/>
                    <a:pt x="2246" y="3023"/>
                  </a:cubicBezTo>
                  <a:cubicBezTo>
                    <a:pt x="2248" y="3010"/>
                    <a:pt x="2254" y="2997"/>
                    <a:pt x="2252" y="2980"/>
                  </a:cubicBezTo>
                  <a:cubicBezTo>
                    <a:pt x="2251" y="2962"/>
                    <a:pt x="2245" y="2961"/>
                    <a:pt x="2242" y="2948"/>
                  </a:cubicBezTo>
                  <a:cubicBezTo>
                    <a:pt x="2240" y="2937"/>
                    <a:pt x="2247" y="2926"/>
                    <a:pt x="2244" y="2912"/>
                  </a:cubicBezTo>
                  <a:cubicBezTo>
                    <a:pt x="2244" y="2909"/>
                    <a:pt x="2238" y="2906"/>
                    <a:pt x="2236" y="2904"/>
                  </a:cubicBezTo>
                  <a:cubicBezTo>
                    <a:pt x="2224" y="2884"/>
                    <a:pt x="2240" y="2865"/>
                    <a:pt x="2237" y="2849"/>
                  </a:cubicBezTo>
                  <a:lnTo>
                    <a:pt x="2237" y="2849"/>
                  </a:lnTo>
                  <a:cubicBezTo>
                    <a:pt x="2237" y="2852"/>
                    <a:pt x="2233" y="2856"/>
                    <a:pt x="2228" y="2856"/>
                  </a:cubicBezTo>
                  <a:cubicBezTo>
                    <a:pt x="2222" y="2856"/>
                    <a:pt x="2216" y="2851"/>
                    <a:pt x="2219" y="2832"/>
                  </a:cubicBezTo>
                  <a:cubicBezTo>
                    <a:pt x="2221" y="2814"/>
                    <a:pt x="2222" y="2819"/>
                    <a:pt x="2216" y="2795"/>
                  </a:cubicBezTo>
                  <a:cubicBezTo>
                    <a:pt x="2215" y="2782"/>
                    <a:pt x="2216" y="2782"/>
                    <a:pt x="2222" y="2780"/>
                  </a:cubicBezTo>
                  <a:lnTo>
                    <a:pt x="2222" y="2780"/>
                  </a:lnTo>
                  <a:cubicBezTo>
                    <a:pt x="2222" y="2780"/>
                    <a:pt x="2221" y="2780"/>
                    <a:pt x="2221" y="2780"/>
                  </a:cubicBezTo>
                  <a:cubicBezTo>
                    <a:pt x="2207" y="2780"/>
                    <a:pt x="2203" y="2720"/>
                    <a:pt x="2190" y="2720"/>
                  </a:cubicBezTo>
                  <a:cubicBezTo>
                    <a:pt x="2189" y="2720"/>
                    <a:pt x="2189" y="2720"/>
                    <a:pt x="2189" y="2720"/>
                  </a:cubicBezTo>
                  <a:cubicBezTo>
                    <a:pt x="2197" y="2719"/>
                    <a:pt x="2184" y="2675"/>
                    <a:pt x="2180" y="2663"/>
                  </a:cubicBezTo>
                  <a:cubicBezTo>
                    <a:pt x="2177" y="2652"/>
                    <a:pt x="2173" y="2641"/>
                    <a:pt x="2169" y="2632"/>
                  </a:cubicBezTo>
                  <a:cubicBezTo>
                    <a:pt x="2169" y="2632"/>
                    <a:pt x="2157" y="2624"/>
                    <a:pt x="2158" y="2623"/>
                  </a:cubicBezTo>
                  <a:cubicBezTo>
                    <a:pt x="2159" y="2618"/>
                    <a:pt x="2165" y="2618"/>
                    <a:pt x="2170" y="2618"/>
                  </a:cubicBezTo>
                  <a:cubicBezTo>
                    <a:pt x="2171" y="2618"/>
                    <a:pt x="2172" y="2618"/>
                    <a:pt x="2173" y="2618"/>
                  </a:cubicBezTo>
                  <a:cubicBezTo>
                    <a:pt x="2174" y="2618"/>
                    <a:pt x="2175" y="2618"/>
                    <a:pt x="2176" y="2617"/>
                  </a:cubicBezTo>
                  <a:cubicBezTo>
                    <a:pt x="2170" y="2609"/>
                    <a:pt x="2165" y="2597"/>
                    <a:pt x="2158" y="2596"/>
                  </a:cubicBezTo>
                  <a:cubicBezTo>
                    <a:pt x="2151" y="2595"/>
                    <a:pt x="2141" y="2594"/>
                    <a:pt x="2136" y="2573"/>
                  </a:cubicBezTo>
                  <a:cubicBezTo>
                    <a:pt x="2136" y="2573"/>
                    <a:pt x="2136" y="2573"/>
                    <a:pt x="2137" y="2573"/>
                  </a:cubicBezTo>
                  <a:cubicBezTo>
                    <a:pt x="2139" y="2573"/>
                    <a:pt x="2143" y="2573"/>
                    <a:pt x="2147" y="2573"/>
                  </a:cubicBezTo>
                  <a:cubicBezTo>
                    <a:pt x="2151" y="2573"/>
                    <a:pt x="2154" y="2573"/>
                    <a:pt x="2155" y="2569"/>
                  </a:cubicBezTo>
                  <a:cubicBezTo>
                    <a:pt x="2156" y="2559"/>
                    <a:pt x="2144" y="2548"/>
                    <a:pt x="2140" y="2546"/>
                  </a:cubicBezTo>
                  <a:cubicBezTo>
                    <a:pt x="2137" y="2535"/>
                    <a:pt x="2136" y="2526"/>
                    <a:pt x="2136" y="2516"/>
                  </a:cubicBezTo>
                  <a:cubicBezTo>
                    <a:pt x="2136" y="2510"/>
                    <a:pt x="2139" y="2500"/>
                    <a:pt x="2137" y="2493"/>
                  </a:cubicBezTo>
                  <a:cubicBezTo>
                    <a:pt x="2134" y="2480"/>
                    <a:pt x="2120" y="2482"/>
                    <a:pt x="2119" y="2473"/>
                  </a:cubicBezTo>
                  <a:cubicBezTo>
                    <a:pt x="2119" y="2471"/>
                    <a:pt x="2122" y="2463"/>
                    <a:pt x="2122" y="2458"/>
                  </a:cubicBezTo>
                  <a:cubicBezTo>
                    <a:pt x="2121" y="2452"/>
                    <a:pt x="2120" y="2444"/>
                    <a:pt x="2118" y="2437"/>
                  </a:cubicBezTo>
                  <a:cubicBezTo>
                    <a:pt x="2115" y="2418"/>
                    <a:pt x="2106" y="2407"/>
                    <a:pt x="2100" y="2390"/>
                  </a:cubicBezTo>
                  <a:cubicBezTo>
                    <a:pt x="2094" y="2375"/>
                    <a:pt x="2099" y="2369"/>
                    <a:pt x="2092" y="2356"/>
                  </a:cubicBezTo>
                  <a:cubicBezTo>
                    <a:pt x="2088" y="2349"/>
                    <a:pt x="2085" y="2347"/>
                    <a:pt x="2082" y="2347"/>
                  </a:cubicBezTo>
                  <a:cubicBezTo>
                    <a:pt x="2082" y="2347"/>
                    <a:pt x="2081" y="2347"/>
                    <a:pt x="2081" y="2347"/>
                  </a:cubicBezTo>
                  <a:cubicBezTo>
                    <a:pt x="2090" y="2344"/>
                    <a:pt x="2095" y="2343"/>
                    <a:pt x="2087" y="2318"/>
                  </a:cubicBezTo>
                  <a:lnTo>
                    <a:pt x="2087" y="2318"/>
                  </a:lnTo>
                  <a:cubicBezTo>
                    <a:pt x="2086" y="2319"/>
                    <a:pt x="2081" y="2319"/>
                    <a:pt x="2081" y="2320"/>
                  </a:cubicBezTo>
                  <a:lnTo>
                    <a:pt x="2081" y="2320"/>
                  </a:lnTo>
                  <a:cubicBezTo>
                    <a:pt x="2076" y="2305"/>
                    <a:pt x="2062" y="2250"/>
                    <a:pt x="2054" y="2242"/>
                  </a:cubicBezTo>
                  <a:cubicBezTo>
                    <a:pt x="2054" y="2242"/>
                    <a:pt x="2054" y="2242"/>
                    <a:pt x="2054" y="2242"/>
                  </a:cubicBezTo>
                  <a:cubicBezTo>
                    <a:pt x="2053" y="2242"/>
                    <a:pt x="2049" y="2249"/>
                    <a:pt x="2046" y="2249"/>
                  </a:cubicBezTo>
                  <a:cubicBezTo>
                    <a:pt x="2044" y="2249"/>
                    <a:pt x="2043" y="2248"/>
                    <a:pt x="2042" y="2244"/>
                  </a:cubicBezTo>
                  <a:cubicBezTo>
                    <a:pt x="2040" y="2232"/>
                    <a:pt x="2041" y="2218"/>
                    <a:pt x="2040" y="2206"/>
                  </a:cubicBezTo>
                  <a:cubicBezTo>
                    <a:pt x="2035" y="2177"/>
                    <a:pt x="2027" y="2142"/>
                    <a:pt x="2015" y="2111"/>
                  </a:cubicBezTo>
                  <a:cubicBezTo>
                    <a:pt x="2009" y="2095"/>
                    <a:pt x="2000" y="2087"/>
                    <a:pt x="1994" y="2071"/>
                  </a:cubicBezTo>
                  <a:cubicBezTo>
                    <a:pt x="1985" y="2045"/>
                    <a:pt x="1982" y="2048"/>
                    <a:pt x="1970" y="2041"/>
                  </a:cubicBezTo>
                  <a:lnTo>
                    <a:pt x="1970" y="2041"/>
                  </a:lnTo>
                  <a:cubicBezTo>
                    <a:pt x="1970" y="2041"/>
                    <a:pt x="1970" y="2041"/>
                    <a:pt x="1970" y="2041"/>
                  </a:cubicBezTo>
                  <a:cubicBezTo>
                    <a:pt x="1975" y="2041"/>
                    <a:pt x="1977" y="1999"/>
                    <a:pt x="1965" y="1996"/>
                  </a:cubicBezTo>
                  <a:cubicBezTo>
                    <a:pt x="1965" y="1996"/>
                    <a:pt x="1965" y="1996"/>
                    <a:pt x="1965" y="1996"/>
                  </a:cubicBezTo>
                  <a:cubicBezTo>
                    <a:pt x="1959" y="1996"/>
                    <a:pt x="1964" y="2038"/>
                    <a:pt x="1957" y="2038"/>
                  </a:cubicBezTo>
                  <a:cubicBezTo>
                    <a:pt x="1957" y="2038"/>
                    <a:pt x="1957" y="2038"/>
                    <a:pt x="1957" y="2038"/>
                  </a:cubicBezTo>
                  <a:cubicBezTo>
                    <a:pt x="1957" y="2038"/>
                    <a:pt x="1954" y="2002"/>
                    <a:pt x="1954" y="1998"/>
                  </a:cubicBezTo>
                  <a:cubicBezTo>
                    <a:pt x="1955" y="1984"/>
                    <a:pt x="1955" y="1964"/>
                    <a:pt x="1963" y="1962"/>
                  </a:cubicBezTo>
                  <a:lnTo>
                    <a:pt x="1963" y="1962"/>
                  </a:lnTo>
                  <a:cubicBezTo>
                    <a:pt x="1962" y="1962"/>
                    <a:pt x="1961" y="1962"/>
                    <a:pt x="1961" y="1962"/>
                  </a:cubicBezTo>
                  <a:cubicBezTo>
                    <a:pt x="1949" y="1962"/>
                    <a:pt x="1942" y="1931"/>
                    <a:pt x="1930" y="1918"/>
                  </a:cubicBezTo>
                  <a:cubicBezTo>
                    <a:pt x="1921" y="1896"/>
                    <a:pt x="1923" y="1896"/>
                    <a:pt x="1931" y="1895"/>
                  </a:cubicBezTo>
                  <a:cubicBezTo>
                    <a:pt x="1938" y="1895"/>
                    <a:pt x="1929" y="1877"/>
                    <a:pt x="1933" y="1875"/>
                  </a:cubicBezTo>
                  <a:lnTo>
                    <a:pt x="1933" y="1875"/>
                  </a:lnTo>
                  <a:lnTo>
                    <a:pt x="1910" y="1884"/>
                  </a:lnTo>
                  <a:cubicBezTo>
                    <a:pt x="1902" y="1864"/>
                    <a:pt x="1917" y="1849"/>
                    <a:pt x="1916" y="1847"/>
                  </a:cubicBezTo>
                  <a:cubicBezTo>
                    <a:pt x="1907" y="1836"/>
                    <a:pt x="1887" y="1820"/>
                    <a:pt x="1887" y="1801"/>
                  </a:cubicBezTo>
                  <a:cubicBezTo>
                    <a:pt x="1887" y="1786"/>
                    <a:pt x="1876" y="1729"/>
                    <a:pt x="1860" y="1723"/>
                  </a:cubicBezTo>
                  <a:cubicBezTo>
                    <a:pt x="1853" y="1721"/>
                    <a:pt x="1846" y="1687"/>
                    <a:pt x="1836" y="1678"/>
                  </a:cubicBezTo>
                  <a:cubicBezTo>
                    <a:pt x="1818" y="1662"/>
                    <a:pt x="1835" y="1653"/>
                    <a:pt x="1831" y="1640"/>
                  </a:cubicBezTo>
                  <a:cubicBezTo>
                    <a:pt x="1826" y="1625"/>
                    <a:pt x="1814" y="1621"/>
                    <a:pt x="1808" y="1607"/>
                  </a:cubicBezTo>
                  <a:cubicBezTo>
                    <a:pt x="1803" y="1595"/>
                    <a:pt x="1804" y="1593"/>
                    <a:pt x="1807" y="1593"/>
                  </a:cubicBezTo>
                  <a:cubicBezTo>
                    <a:pt x="1808" y="1593"/>
                    <a:pt x="1810" y="1593"/>
                    <a:pt x="1812" y="1593"/>
                  </a:cubicBezTo>
                  <a:cubicBezTo>
                    <a:pt x="1812" y="1593"/>
                    <a:pt x="1812" y="1593"/>
                    <a:pt x="1812" y="1593"/>
                  </a:cubicBezTo>
                  <a:cubicBezTo>
                    <a:pt x="1817" y="1593"/>
                    <a:pt x="1800" y="1571"/>
                    <a:pt x="1800" y="1571"/>
                  </a:cubicBezTo>
                  <a:cubicBezTo>
                    <a:pt x="1792" y="1563"/>
                    <a:pt x="1793" y="1558"/>
                    <a:pt x="1791" y="1552"/>
                  </a:cubicBezTo>
                  <a:cubicBezTo>
                    <a:pt x="1789" y="1547"/>
                    <a:pt x="1786" y="1545"/>
                    <a:pt x="1783" y="1545"/>
                  </a:cubicBezTo>
                  <a:cubicBezTo>
                    <a:pt x="1779" y="1545"/>
                    <a:pt x="1774" y="1548"/>
                    <a:pt x="1772" y="1548"/>
                  </a:cubicBezTo>
                  <a:cubicBezTo>
                    <a:pt x="1769" y="1548"/>
                    <a:pt x="1767" y="1545"/>
                    <a:pt x="1770" y="1533"/>
                  </a:cubicBezTo>
                  <a:cubicBezTo>
                    <a:pt x="1772" y="1516"/>
                    <a:pt x="1761" y="1492"/>
                    <a:pt x="1746" y="1480"/>
                  </a:cubicBezTo>
                  <a:cubicBezTo>
                    <a:pt x="1730" y="1467"/>
                    <a:pt x="1722" y="1456"/>
                    <a:pt x="1730" y="1438"/>
                  </a:cubicBezTo>
                  <a:cubicBezTo>
                    <a:pt x="1734" y="1427"/>
                    <a:pt x="1698" y="1393"/>
                    <a:pt x="1702" y="1380"/>
                  </a:cubicBezTo>
                  <a:lnTo>
                    <a:pt x="1702" y="1380"/>
                  </a:lnTo>
                  <a:cubicBezTo>
                    <a:pt x="1701" y="1381"/>
                    <a:pt x="1701" y="1382"/>
                    <a:pt x="1700" y="1382"/>
                  </a:cubicBezTo>
                  <a:cubicBezTo>
                    <a:pt x="1692" y="1382"/>
                    <a:pt x="1663" y="1347"/>
                    <a:pt x="1673" y="1347"/>
                  </a:cubicBezTo>
                  <a:cubicBezTo>
                    <a:pt x="1674" y="1347"/>
                    <a:pt x="1676" y="1348"/>
                    <a:pt x="1678" y="1349"/>
                  </a:cubicBezTo>
                  <a:cubicBezTo>
                    <a:pt x="1694" y="1341"/>
                    <a:pt x="1669" y="1321"/>
                    <a:pt x="1659" y="1303"/>
                  </a:cubicBezTo>
                  <a:cubicBezTo>
                    <a:pt x="1653" y="1294"/>
                    <a:pt x="1646" y="1279"/>
                    <a:pt x="1643" y="1268"/>
                  </a:cubicBezTo>
                  <a:cubicBezTo>
                    <a:pt x="1642" y="1262"/>
                    <a:pt x="1645" y="1264"/>
                    <a:pt x="1642" y="1256"/>
                  </a:cubicBezTo>
                  <a:cubicBezTo>
                    <a:pt x="1635" y="1244"/>
                    <a:pt x="1613" y="1211"/>
                    <a:pt x="1605" y="1211"/>
                  </a:cubicBezTo>
                  <a:cubicBezTo>
                    <a:pt x="1604" y="1211"/>
                    <a:pt x="1604" y="1211"/>
                    <a:pt x="1604" y="1211"/>
                  </a:cubicBezTo>
                  <a:cubicBezTo>
                    <a:pt x="1610" y="1208"/>
                    <a:pt x="1617" y="1208"/>
                    <a:pt x="1608" y="1191"/>
                  </a:cubicBezTo>
                  <a:cubicBezTo>
                    <a:pt x="1603" y="1180"/>
                    <a:pt x="1584" y="1169"/>
                    <a:pt x="1587" y="1161"/>
                  </a:cubicBezTo>
                  <a:lnTo>
                    <a:pt x="1587" y="1161"/>
                  </a:lnTo>
                  <a:cubicBezTo>
                    <a:pt x="1587" y="1161"/>
                    <a:pt x="1587" y="1161"/>
                    <a:pt x="1587" y="1161"/>
                  </a:cubicBezTo>
                  <a:cubicBezTo>
                    <a:pt x="1587" y="1161"/>
                    <a:pt x="1580" y="1152"/>
                    <a:pt x="1577" y="1152"/>
                  </a:cubicBezTo>
                  <a:cubicBezTo>
                    <a:pt x="1577" y="1152"/>
                    <a:pt x="1577" y="1152"/>
                    <a:pt x="1577" y="1152"/>
                  </a:cubicBezTo>
                  <a:cubicBezTo>
                    <a:pt x="1577" y="1152"/>
                    <a:pt x="1577" y="1152"/>
                    <a:pt x="1576" y="1152"/>
                  </a:cubicBezTo>
                  <a:cubicBezTo>
                    <a:pt x="1573" y="1152"/>
                    <a:pt x="1571" y="1143"/>
                    <a:pt x="1570" y="1139"/>
                  </a:cubicBezTo>
                  <a:cubicBezTo>
                    <a:pt x="1565" y="1122"/>
                    <a:pt x="1557" y="1097"/>
                    <a:pt x="1545" y="1097"/>
                  </a:cubicBezTo>
                  <a:cubicBezTo>
                    <a:pt x="1543" y="1097"/>
                    <a:pt x="1541" y="1098"/>
                    <a:pt x="1539" y="1099"/>
                  </a:cubicBezTo>
                  <a:cubicBezTo>
                    <a:pt x="1542" y="1097"/>
                    <a:pt x="1554" y="1091"/>
                    <a:pt x="1541" y="1081"/>
                  </a:cubicBezTo>
                  <a:cubicBezTo>
                    <a:pt x="1530" y="1071"/>
                    <a:pt x="1531" y="1075"/>
                    <a:pt x="1522" y="1059"/>
                  </a:cubicBezTo>
                  <a:lnTo>
                    <a:pt x="1522" y="1059"/>
                  </a:lnTo>
                  <a:cubicBezTo>
                    <a:pt x="1523" y="1062"/>
                    <a:pt x="1525" y="1063"/>
                    <a:pt x="1527" y="1063"/>
                  </a:cubicBezTo>
                  <a:cubicBezTo>
                    <a:pt x="1531" y="1063"/>
                    <a:pt x="1534" y="1056"/>
                    <a:pt x="1529" y="1047"/>
                  </a:cubicBezTo>
                  <a:cubicBezTo>
                    <a:pt x="1523" y="1035"/>
                    <a:pt x="1516" y="1024"/>
                    <a:pt x="1508" y="1014"/>
                  </a:cubicBezTo>
                  <a:cubicBezTo>
                    <a:pt x="1497" y="1000"/>
                    <a:pt x="1492" y="996"/>
                    <a:pt x="1488" y="996"/>
                  </a:cubicBezTo>
                  <a:cubicBezTo>
                    <a:pt x="1485" y="996"/>
                    <a:pt x="1483" y="997"/>
                    <a:pt x="1480" y="998"/>
                  </a:cubicBezTo>
                  <a:cubicBezTo>
                    <a:pt x="1469" y="977"/>
                    <a:pt x="1473" y="980"/>
                    <a:pt x="1476" y="970"/>
                  </a:cubicBezTo>
                  <a:cubicBezTo>
                    <a:pt x="1476" y="970"/>
                    <a:pt x="1463" y="965"/>
                    <a:pt x="1459" y="965"/>
                  </a:cubicBezTo>
                  <a:cubicBezTo>
                    <a:pt x="1459" y="965"/>
                    <a:pt x="1458" y="965"/>
                    <a:pt x="1458" y="965"/>
                  </a:cubicBezTo>
                  <a:cubicBezTo>
                    <a:pt x="1467" y="961"/>
                    <a:pt x="1469" y="952"/>
                    <a:pt x="1475" y="941"/>
                  </a:cubicBezTo>
                  <a:cubicBezTo>
                    <a:pt x="1463" y="933"/>
                    <a:pt x="1455" y="927"/>
                    <a:pt x="1444" y="921"/>
                  </a:cubicBezTo>
                  <a:cubicBezTo>
                    <a:pt x="1427" y="911"/>
                    <a:pt x="1416" y="889"/>
                    <a:pt x="1407" y="868"/>
                  </a:cubicBezTo>
                  <a:cubicBezTo>
                    <a:pt x="1402" y="858"/>
                    <a:pt x="1383" y="820"/>
                    <a:pt x="1373" y="820"/>
                  </a:cubicBezTo>
                  <a:cubicBezTo>
                    <a:pt x="1373" y="820"/>
                    <a:pt x="1373" y="820"/>
                    <a:pt x="1373" y="821"/>
                  </a:cubicBezTo>
                  <a:cubicBezTo>
                    <a:pt x="1365" y="823"/>
                    <a:pt x="1359" y="828"/>
                    <a:pt x="1352" y="833"/>
                  </a:cubicBezTo>
                  <a:cubicBezTo>
                    <a:pt x="1342" y="817"/>
                    <a:pt x="1356" y="815"/>
                    <a:pt x="1361" y="812"/>
                  </a:cubicBezTo>
                  <a:lnTo>
                    <a:pt x="1361" y="812"/>
                  </a:lnTo>
                  <a:cubicBezTo>
                    <a:pt x="1361" y="812"/>
                    <a:pt x="1361" y="812"/>
                    <a:pt x="1360" y="812"/>
                  </a:cubicBezTo>
                  <a:cubicBezTo>
                    <a:pt x="1355" y="812"/>
                    <a:pt x="1351" y="788"/>
                    <a:pt x="1355" y="786"/>
                  </a:cubicBezTo>
                  <a:cubicBezTo>
                    <a:pt x="1359" y="783"/>
                    <a:pt x="1365" y="780"/>
                    <a:pt x="1358" y="769"/>
                  </a:cubicBezTo>
                  <a:lnTo>
                    <a:pt x="1358" y="769"/>
                  </a:lnTo>
                  <a:lnTo>
                    <a:pt x="1336" y="781"/>
                  </a:lnTo>
                  <a:cubicBezTo>
                    <a:pt x="1348" y="774"/>
                    <a:pt x="1309" y="715"/>
                    <a:pt x="1297" y="698"/>
                  </a:cubicBezTo>
                  <a:lnTo>
                    <a:pt x="1297" y="698"/>
                  </a:lnTo>
                  <a:cubicBezTo>
                    <a:pt x="1305" y="711"/>
                    <a:pt x="1299" y="713"/>
                    <a:pt x="1296" y="716"/>
                  </a:cubicBezTo>
                  <a:cubicBezTo>
                    <a:pt x="1282" y="693"/>
                    <a:pt x="1293" y="671"/>
                    <a:pt x="1270" y="655"/>
                  </a:cubicBezTo>
                  <a:cubicBezTo>
                    <a:pt x="1266" y="654"/>
                    <a:pt x="1244" y="642"/>
                    <a:pt x="1248" y="634"/>
                  </a:cubicBezTo>
                  <a:cubicBezTo>
                    <a:pt x="1248" y="633"/>
                    <a:pt x="1248" y="633"/>
                    <a:pt x="1249" y="633"/>
                  </a:cubicBezTo>
                  <a:cubicBezTo>
                    <a:pt x="1252" y="633"/>
                    <a:pt x="1257" y="635"/>
                    <a:pt x="1260" y="635"/>
                  </a:cubicBezTo>
                  <a:cubicBezTo>
                    <a:pt x="1263" y="635"/>
                    <a:pt x="1265" y="633"/>
                    <a:pt x="1260" y="626"/>
                  </a:cubicBezTo>
                  <a:cubicBezTo>
                    <a:pt x="1247" y="609"/>
                    <a:pt x="1238" y="608"/>
                    <a:pt x="1226" y="585"/>
                  </a:cubicBezTo>
                  <a:cubicBezTo>
                    <a:pt x="1217" y="568"/>
                    <a:pt x="1211" y="553"/>
                    <a:pt x="1198" y="538"/>
                  </a:cubicBezTo>
                  <a:cubicBezTo>
                    <a:pt x="1190" y="527"/>
                    <a:pt x="1181" y="521"/>
                    <a:pt x="1176" y="521"/>
                  </a:cubicBezTo>
                  <a:cubicBezTo>
                    <a:pt x="1173" y="521"/>
                    <a:pt x="1172" y="525"/>
                    <a:pt x="1178" y="533"/>
                  </a:cubicBezTo>
                  <a:lnTo>
                    <a:pt x="1178" y="533"/>
                  </a:lnTo>
                  <a:cubicBezTo>
                    <a:pt x="1171" y="523"/>
                    <a:pt x="1163" y="514"/>
                    <a:pt x="1157" y="504"/>
                  </a:cubicBezTo>
                  <a:cubicBezTo>
                    <a:pt x="1151" y="493"/>
                    <a:pt x="1151" y="486"/>
                    <a:pt x="1146" y="477"/>
                  </a:cubicBezTo>
                  <a:cubicBezTo>
                    <a:pt x="1144" y="470"/>
                    <a:pt x="1138" y="465"/>
                    <a:pt x="1133" y="461"/>
                  </a:cubicBezTo>
                  <a:cubicBezTo>
                    <a:pt x="1129" y="457"/>
                    <a:pt x="1126" y="456"/>
                    <a:pt x="1124" y="456"/>
                  </a:cubicBezTo>
                  <a:cubicBezTo>
                    <a:pt x="1121" y="456"/>
                    <a:pt x="1119" y="459"/>
                    <a:pt x="1117" y="461"/>
                  </a:cubicBezTo>
                  <a:cubicBezTo>
                    <a:pt x="1125" y="465"/>
                    <a:pt x="1127" y="470"/>
                    <a:pt x="1123" y="470"/>
                  </a:cubicBezTo>
                  <a:cubicBezTo>
                    <a:pt x="1122" y="470"/>
                    <a:pt x="1121" y="470"/>
                    <a:pt x="1119" y="470"/>
                  </a:cubicBezTo>
                  <a:cubicBezTo>
                    <a:pt x="1112" y="466"/>
                    <a:pt x="1102" y="457"/>
                    <a:pt x="1097" y="449"/>
                  </a:cubicBezTo>
                  <a:cubicBezTo>
                    <a:pt x="1093" y="441"/>
                    <a:pt x="1096" y="440"/>
                    <a:pt x="1100" y="440"/>
                  </a:cubicBezTo>
                  <a:cubicBezTo>
                    <a:pt x="1102" y="440"/>
                    <a:pt x="1104" y="440"/>
                    <a:pt x="1106" y="440"/>
                  </a:cubicBezTo>
                  <a:cubicBezTo>
                    <a:pt x="1110" y="440"/>
                    <a:pt x="1112" y="439"/>
                    <a:pt x="1105" y="431"/>
                  </a:cubicBezTo>
                  <a:cubicBezTo>
                    <a:pt x="1100" y="424"/>
                    <a:pt x="1072" y="393"/>
                    <a:pt x="1065" y="393"/>
                  </a:cubicBezTo>
                  <a:cubicBezTo>
                    <a:pt x="1063" y="393"/>
                    <a:pt x="1063" y="394"/>
                    <a:pt x="1063" y="397"/>
                  </a:cubicBezTo>
                  <a:cubicBezTo>
                    <a:pt x="1065" y="406"/>
                    <a:pt x="1068" y="412"/>
                    <a:pt x="1064" y="412"/>
                  </a:cubicBezTo>
                  <a:cubicBezTo>
                    <a:pt x="1063" y="412"/>
                    <a:pt x="1060" y="411"/>
                    <a:pt x="1056" y="408"/>
                  </a:cubicBezTo>
                  <a:cubicBezTo>
                    <a:pt x="1047" y="404"/>
                    <a:pt x="1036" y="394"/>
                    <a:pt x="1033" y="383"/>
                  </a:cubicBezTo>
                  <a:cubicBezTo>
                    <a:pt x="1029" y="367"/>
                    <a:pt x="1061" y="372"/>
                    <a:pt x="1058" y="367"/>
                  </a:cubicBezTo>
                  <a:cubicBezTo>
                    <a:pt x="1053" y="356"/>
                    <a:pt x="1042" y="344"/>
                    <a:pt x="1034" y="338"/>
                  </a:cubicBezTo>
                  <a:cubicBezTo>
                    <a:pt x="1031" y="336"/>
                    <a:pt x="1029" y="335"/>
                    <a:pt x="1027" y="335"/>
                  </a:cubicBezTo>
                  <a:cubicBezTo>
                    <a:pt x="1025" y="335"/>
                    <a:pt x="1023" y="337"/>
                    <a:pt x="1021" y="337"/>
                  </a:cubicBezTo>
                  <a:cubicBezTo>
                    <a:pt x="1019" y="337"/>
                    <a:pt x="1018" y="336"/>
                    <a:pt x="1015" y="335"/>
                  </a:cubicBezTo>
                  <a:cubicBezTo>
                    <a:pt x="997" y="323"/>
                    <a:pt x="1019" y="312"/>
                    <a:pt x="1004" y="299"/>
                  </a:cubicBezTo>
                  <a:cubicBezTo>
                    <a:pt x="995" y="293"/>
                    <a:pt x="988" y="290"/>
                    <a:pt x="982" y="290"/>
                  </a:cubicBezTo>
                  <a:cubicBezTo>
                    <a:pt x="980" y="290"/>
                    <a:pt x="978" y="290"/>
                    <a:pt x="976" y="291"/>
                  </a:cubicBezTo>
                  <a:lnTo>
                    <a:pt x="976" y="291"/>
                  </a:lnTo>
                  <a:cubicBezTo>
                    <a:pt x="981" y="288"/>
                    <a:pt x="986" y="286"/>
                    <a:pt x="985" y="278"/>
                  </a:cubicBezTo>
                  <a:cubicBezTo>
                    <a:pt x="984" y="267"/>
                    <a:pt x="976" y="243"/>
                    <a:pt x="962" y="231"/>
                  </a:cubicBezTo>
                  <a:cubicBezTo>
                    <a:pt x="962" y="231"/>
                    <a:pt x="961" y="231"/>
                    <a:pt x="961" y="231"/>
                  </a:cubicBezTo>
                  <a:cubicBezTo>
                    <a:pt x="959" y="231"/>
                    <a:pt x="961" y="240"/>
                    <a:pt x="957" y="240"/>
                  </a:cubicBezTo>
                  <a:cubicBezTo>
                    <a:pt x="956" y="240"/>
                    <a:pt x="954" y="239"/>
                    <a:pt x="953" y="238"/>
                  </a:cubicBezTo>
                  <a:cubicBezTo>
                    <a:pt x="944" y="232"/>
                    <a:pt x="935" y="220"/>
                    <a:pt x="929" y="211"/>
                  </a:cubicBezTo>
                  <a:cubicBezTo>
                    <a:pt x="922" y="201"/>
                    <a:pt x="920" y="188"/>
                    <a:pt x="912" y="181"/>
                  </a:cubicBezTo>
                  <a:cubicBezTo>
                    <a:pt x="899" y="167"/>
                    <a:pt x="891" y="176"/>
                    <a:pt x="881" y="160"/>
                  </a:cubicBezTo>
                  <a:cubicBezTo>
                    <a:pt x="876" y="153"/>
                    <a:pt x="884" y="141"/>
                    <a:pt x="870" y="135"/>
                  </a:cubicBezTo>
                  <a:cubicBezTo>
                    <a:pt x="865" y="134"/>
                    <a:pt x="861" y="133"/>
                    <a:pt x="858" y="133"/>
                  </a:cubicBezTo>
                  <a:cubicBezTo>
                    <a:pt x="856" y="133"/>
                    <a:pt x="855" y="133"/>
                    <a:pt x="854" y="133"/>
                  </a:cubicBezTo>
                  <a:cubicBezTo>
                    <a:pt x="847" y="133"/>
                    <a:pt x="840" y="133"/>
                    <a:pt x="829" y="123"/>
                  </a:cubicBezTo>
                  <a:lnTo>
                    <a:pt x="833" y="118"/>
                  </a:lnTo>
                  <a:cubicBezTo>
                    <a:pt x="833" y="115"/>
                    <a:pt x="833" y="114"/>
                    <a:pt x="834" y="114"/>
                  </a:cubicBezTo>
                  <a:cubicBezTo>
                    <a:pt x="836" y="114"/>
                    <a:pt x="838" y="115"/>
                    <a:pt x="841" y="118"/>
                  </a:cubicBezTo>
                  <a:cubicBezTo>
                    <a:pt x="844" y="117"/>
                    <a:pt x="804" y="95"/>
                    <a:pt x="800" y="92"/>
                  </a:cubicBezTo>
                  <a:cubicBezTo>
                    <a:pt x="787" y="84"/>
                    <a:pt x="785" y="76"/>
                    <a:pt x="773" y="71"/>
                  </a:cubicBezTo>
                  <a:cubicBezTo>
                    <a:pt x="759" y="64"/>
                    <a:pt x="757" y="66"/>
                    <a:pt x="741" y="58"/>
                  </a:cubicBezTo>
                  <a:cubicBezTo>
                    <a:pt x="726" y="50"/>
                    <a:pt x="721" y="48"/>
                    <a:pt x="708" y="40"/>
                  </a:cubicBezTo>
                  <a:cubicBezTo>
                    <a:pt x="699" y="33"/>
                    <a:pt x="690" y="33"/>
                    <a:pt x="682" y="33"/>
                  </a:cubicBezTo>
                  <a:cubicBezTo>
                    <a:pt x="679" y="33"/>
                    <a:pt x="676" y="33"/>
                    <a:pt x="673" y="33"/>
                  </a:cubicBezTo>
                  <a:cubicBezTo>
                    <a:pt x="668" y="33"/>
                    <a:pt x="663" y="32"/>
                    <a:pt x="657" y="30"/>
                  </a:cubicBezTo>
                  <a:cubicBezTo>
                    <a:pt x="636" y="27"/>
                    <a:pt x="630" y="12"/>
                    <a:pt x="610" y="10"/>
                  </a:cubicBezTo>
                  <a:cubicBezTo>
                    <a:pt x="609" y="10"/>
                    <a:pt x="608" y="10"/>
                    <a:pt x="606" y="10"/>
                  </a:cubicBezTo>
                  <a:cubicBezTo>
                    <a:pt x="591" y="10"/>
                    <a:pt x="582" y="19"/>
                    <a:pt x="569" y="21"/>
                  </a:cubicBezTo>
                  <a:cubicBezTo>
                    <a:pt x="567" y="21"/>
                    <a:pt x="566" y="21"/>
                    <a:pt x="564" y="21"/>
                  </a:cubicBezTo>
                  <a:cubicBezTo>
                    <a:pt x="548" y="21"/>
                    <a:pt x="553" y="5"/>
                    <a:pt x="5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7"/>
            <p:cNvSpPr/>
            <p:nvPr/>
          </p:nvSpPr>
          <p:spPr>
            <a:xfrm>
              <a:off x="8158746" y="3339294"/>
              <a:ext cx="161687" cy="620449"/>
            </a:xfrm>
            <a:custGeom>
              <a:rect b="b" l="l" r="r" t="t"/>
              <a:pathLst>
                <a:path extrusionOk="0" h="4551" w="1186">
                  <a:moveTo>
                    <a:pt x="472" y="0"/>
                  </a:moveTo>
                  <a:cubicBezTo>
                    <a:pt x="458" y="0"/>
                    <a:pt x="444" y="2"/>
                    <a:pt x="429" y="6"/>
                  </a:cubicBezTo>
                  <a:cubicBezTo>
                    <a:pt x="307" y="34"/>
                    <a:pt x="257" y="178"/>
                    <a:pt x="233" y="302"/>
                  </a:cubicBezTo>
                  <a:cubicBezTo>
                    <a:pt x="1" y="1494"/>
                    <a:pt x="353" y="3344"/>
                    <a:pt x="848" y="4550"/>
                  </a:cubicBezTo>
                  <a:lnTo>
                    <a:pt x="1113" y="4477"/>
                  </a:lnTo>
                  <a:cubicBezTo>
                    <a:pt x="1185" y="3207"/>
                    <a:pt x="1182" y="1508"/>
                    <a:pt x="759" y="309"/>
                  </a:cubicBezTo>
                  <a:cubicBezTo>
                    <a:pt x="709" y="167"/>
                    <a:pt x="609" y="0"/>
                    <a:pt x="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7"/>
            <p:cNvSpPr/>
            <p:nvPr/>
          </p:nvSpPr>
          <p:spPr>
            <a:xfrm>
              <a:off x="8177560" y="3337658"/>
              <a:ext cx="140829" cy="624130"/>
            </a:xfrm>
            <a:custGeom>
              <a:rect b="b" l="l" r="r" t="t"/>
              <a:pathLst>
                <a:path extrusionOk="0" h="4578" w="1033">
                  <a:moveTo>
                    <a:pt x="425" y="82"/>
                  </a:moveTo>
                  <a:cubicBezTo>
                    <a:pt x="425" y="82"/>
                    <a:pt x="425" y="82"/>
                    <a:pt x="425" y="82"/>
                  </a:cubicBezTo>
                  <a:cubicBezTo>
                    <a:pt x="425" y="82"/>
                    <a:pt x="425" y="82"/>
                    <a:pt x="425" y="82"/>
                  </a:cubicBezTo>
                  <a:close/>
                  <a:moveTo>
                    <a:pt x="502" y="83"/>
                  </a:moveTo>
                  <a:cubicBezTo>
                    <a:pt x="498" y="83"/>
                    <a:pt x="495" y="88"/>
                    <a:pt x="501" y="94"/>
                  </a:cubicBezTo>
                  <a:cubicBezTo>
                    <a:pt x="503" y="97"/>
                    <a:pt x="505" y="98"/>
                    <a:pt x="507" y="98"/>
                  </a:cubicBezTo>
                  <a:cubicBezTo>
                    <a:pt x="511" y="98"/>
                    <a:pt x="513" y="92"/>
                    <a:pt x="510" y="87"/>
                  </a:cubicBezTo>
                  <a:cubicBezTo>
                    <a:pt x="507" y="84"/>
                    <a:pt x="504" y="83"/>
                    <a:pt x="502" y="83"/>
                  </a:cubicBezTo>
                  <a:close/>
                  <a:moveTo>
                    <a:pt x="536" y="121"/>
                  </a:moveTo>
                  <a:cubicBezTo>
                    <a:pt x="535" y="121"/>
                    <a:pt x="533" y="122"/>
                    <a:pt x="532" y="124"/>
                  </a:cubicBezTo>
                  <a:cubicBezTo>
                    <a:pt x="537" y="131"/>
                    <a:pt x="541" y="135"/>
                    <a:pt x="543" y="135"/>
                  </a:cubicBezTo>
                  <a:cubicBezTo>
                    <a:pt x="546" y="135"/>
                    <a:pt x="547" y="131"/>
                    <a:pt x="546" y="125"/>
                  </a:cubicBezTo>
                  <a:cubicBezTo>
                    <a:pt x="543" y="123"/>
                    <a:pt x="539" y="121"/>
                    <a:pt x="536" y="121"/>
                  </a:cubicBezTo>
                  <a:close/>
                  <a:moveTo>
                    <a:pt x="537" y="209"/>
                  </a:moveTo>
                  <a:cubicBezTo>
                    <a:pt x="537" y="209"/>
                    <a:pt x="537" y="209"/>
                    <a:pt x="537" y="209"/>
                  </a:cubicBezTo>
                  <a:cubicBezTo>
                    <a:pt x="537" y="209"/>
                    <a:pt x="537" y="209"/>
                    <a:pt x="537" y="209"/>
                  </a:cubicBezTo>
                  <a:close/>
                  <a:moveTo>
                    <a:pt x="562" y="204"/>
                  </a:moveTo>
                  <a:lnTo>
                    <a:pt x="566" y="212"/>
                  </a:lnTo>
                  <a:lnTo>
                    <a:pt x="565" y="222"/>
                  </a:lnTo>
                  <a:cubicBezTo>
                    <a:pt x="561" y="214"/>
                    <a:pt x="556" y="208"/>
                    <a:pt x="562" y="204"/>
                  </a:cubicBezTo>
                  <a:close/>
                  <a:moveTo>
                    <a:pt x="629" y="326"/>
                  </a:moveTo>
                  <a:lnTo>
                    <a:pt x="629" y="326"/>
                  </a:lnTo>
                  <a:cubicBezTo>
                    <a:pt x="629" y="326"/>
                    <a:pt x="629" y="326"/>
                    <a:pt x="629" y="327"/>
                  </a:cubicBezTo>
                  <a:lnTo>
                    <a:pt x="629" y="327"/>
                  </a:lnTo>
                  <a:cubicBezTo>
                    <a:pt x="629" y="327"/>
                    <a:pt x="629" y="326"/>
                    <a:pt x="629" y="326"/>
                  </a:cubicBezTo>
                  <a:close/>
                  <a:moveTo>
                    <a:pt x="102" y="476"/>
                  </a:moveTo>
                  <a:lnTo>
                    <a:pt x="102" y="476"/>
                  </a:lnTo>
                  <a:cubicBezTo>
                    <a:pt x="102" y="476"/>
                    <a:pt x="102" y="476"/>
                    <a:pt x="102" y="476"/>
                  </a:cubicBezTo>
                  <a:lnTo>
                    <a:pt x="102" y="476"/>
                  </a:lnTo>
                  <a:cubicBezTo>
                    <a:pt x="102" y="476"/>
                    <a:pt x="102" y="476"/>
                    <a:pt x="102" y="476"/>
                  </a:cubicBezTo>
                  <a:close/>
                  <a:moveTo>
                    <a:pt x="27" y="475"/>
                  </a:moveTo>
                  <a:cubicBezTo>
                    <a:pt x="26" y="475"/>
                    <a:pt x="26" y="475"/>
                    <a:pt x="26" y="475"/>
                  </a:cubicBezTo>
                  <a:cubicBezTo>
                    <a:pt x="20" y="479"/>
                    <a:pt x="20" y="487"/>
                    <a:pt x="18" y="496"/>
                  </a:cubicBezTo>
                  <a:cubicBezTo>
                    <a:pt x="19" y="496"/>
                    <a:pt x="20" y="496"/>
                    <a:pt x="21" y="496"/>
                  </a:cubicBezTo>
                  <a:cubicBezTo>
                    <a:pt x="24" y="496"/>
                    <a:pt x="24" y="495"/>
                    <a:pt x="25" y="488"/>
                  </a:cubicBezTo>
                  <a:cubicBezTo>
                    <a:pt x="26" y="487"/>
                    <a:pt x="29" y="475"/>
                    <a:pt x="27" y="475"/>
                  </a:cubicBezTo>
                  <a:close/>
                  <a:moveTo>
                    <a:pt x="734" y="644"/>
                  </a:moveTo>
                  <a:cubicBezTo>
                    <a:pt x="734" y="644"/>
                    <a:pt x="733" y="644"/>
                    <a:pt x="733" y="644"/>
                  </a:cubicBezTo>
                  <a:lnTo>
                    <a:pt x="733" y="644"/>
                  </a:lnTo>
                  <a:cubicBezTo>
                    <a:pt x="733" y="644"/>
                    <a:pt x="734" y="644"/>
                    <a:pt x="734" y="644"/>
                  </a:cubicBezTo>
                  <a:close/>
                  <a:moveTo>
                    <a:pt x="48" y="663"/>
                  </a:moveTo>
                  <a:cubicBezTo>
                    <a:pt x="48" y="663"/>
                    <a:pt x="48" y="663"/>
                    <a:pt x="49" y="663"/>
                  </a:cubicBezTo>
                  <a:lnTo>
                    <a:pt x="46" y="687"/>
                  </a:lnTo>
                  <a:cubicBezTo>
                    <a:pt x="42" y="687"/>
                    <a:pt x="41" y="686"/>
                    <a:pt x="42" y="679"/>
                  </a:cubicBezTo>
                  <a:cubicBezTo>
                    <a:pt x="42" y="673"/>
                    <a:pt x="43" y="663"/>
                    <a:pt x="48" y="663"/>
                  </a:cubicBezTo>
                  <a:close/>
                  <a:moveTo>
                    <a:pt x="70" y="824"/>
                  </a:moveTo>
                  <a:cubicBezTo>
                    <a:pt x="70" y="824"/>
                    <a:pt x="70" y="824"/>
                    <a:pt x="69" y="824"/>
                  </a:cubicBezTo>
                  <a:lnTo>
                    <a:pt x="69" y="824"/>
                  </a:lnTo>
                  <a:cubicBezTo>
                    <a:pt x="70" y="824"/>
                    <a:pt x="70" y="824"/>
                    <a:pt x="70" y="824"/>
                  </a:cubicBezTo>
                  <a:close/>
                  <a:moveTo>
                    <a:pt x="61" y="983"/>
                  </a:moveTo>
                  <a:cubicBezTo>
                    <a:pt x="61" y="983"/>
                    <a:pt x="61" y="983"/>
                    <a:pt x="61" y="983"/>
                  </a:cubicBezTo>
                  <a:lnTo>
                    <a:pt x="61" y="983"/>
                  </a:lnTo>
                  <a:cubicBezTo>
                    <a:pt x="61" y="983"/>
                    <a:pt x="61" y="983"/>
                    <a:pt x="61" y="983"/>
                  </a:cubicBezTo>
                  <a:close/>
                  <a:moveTo>
                    <a:pt x="30" y="989"/>
                  </a:moveTo>
                  <a:cubicBezTo>
                    <a:pt x="31" y="989"/>
                    <a:pt x="32" y="990"/>
                    <a:pt x="33" y="993"/>
                  </a:cubicBezTo>
                  <a:cubicBezTo>
                    <a:pt x="36" y="998"/>
                    <a:pt x="37" y="1002"/>
                    <a:pt x="41" y="1008"/>
                  </a:cubicBezTo>
                  <a:cubicBezTo>
                    <a:pt x="36" y="1008"/>
                    <a:pt x="29" y="1008"/>
                    <a:pt x="29" y="999"/>
                  </a:cubicBezTo>
                  <a:cubicBezTo>
                    <a:pt x="27" y="994"/>
                    <a:pt x="28" y="989"/>
                    <a:pt x="30" y="989"/>
                  </a:cubicBezTo>
                  <a:close/>
                  <a:moveTo>
                    <a:pt x="18" y="1023"/>
                  </a:moveTo>
                  <a:cubicBezTo>
                    <a:pt x="18" y="1023"/>
                    <a:pt x="17" y="1023"/>
                    <a:pt x="17" y="1023"/>
                  </a:cubicBezTo>
                  <a:cubicBezTo>
                    <a:pt x="17" y="1023"/>
                    <a:pt x="18" y="1023"/>
                    <a:pt x="18" y="1023"/>
                  </a:cubicBezTo>
                  <a:close/>
                  <a:moveTo>
                    <a:pt x="39" y="1226"/>
                  </a:moveTo>
                  <a:cubicBezTo>
                    <a:pt x="41" y="1226"/>
                    <a:pt x="42" y="1228"/>
                    <a:pt x="43" y="1234"/>
                  </a:cubicBezTo>
                  <a:cubicBezTo>
                    <a:pt x="43" y="1240"/>
                    <a:pt x="40" y="1243"/>
                    <a:pt x="37" y="1243"/>
                  </a:cubicBezTo>
                  <a:cubicBezTo>
                    <a:pt x="34" y="1243"/>
                    <a:pt x="31" y="1240"/>
                    <a:pt x="31" y="1234"/>
                  </a:cubicBezTo>
                  <a:cubicBezTo>
                    <a:pt x="33" y="1231"/>
                    <a:pt x="37" y="1226"/>
                    <a:pt x="39" y="1226"/>
                  </a:cubicBezTo>
                  <a:close/>
                  <a:moveTo>
                    <a:pt x="838" y="1368"/>
                  </a:moveTo>
                  <a:cubicBezTo>
                    <a:pt x="837" y="1368"/>
                    <a:pt x="836" y="1368"/>
                    <a:pt x="834" y="1368"/>
                  </a:cubicBezTo>
                  <a:lnTo>
                    <a:pt x="835" y="1376"/>
                  </a:lnTo>
                  <a:lnTo>
                    <a:pt x="842" y="1384"/>
                  </a:lnTo>
                  <a:cubicBezTo>
                    <a:pt x="847" y="1374"/>
                    <a:pt x="845" y="1368"/>
                    <a:pt x="838" y="1368"/>
                  </a:cubicBezTo>
                  <a:close/>
                  <a:moveTo>
                    <a:pt x="781" y="815"/>
                  </a:moveTo>
                  <a:cubicBezTo>
                    <a:pt x="770" y="817"/>
                    <a:pt x="758" y="846"/>
                    <a:pt x="753" y="858"/>
                  </a:cubicBezTo>
                  <a:cubicBezTo>
                    <a:pt x="753" y="860"/>
                    <a:pt x="745" y="881"/>
                    <a:pt x="749" y="881"/>
                  </a:cubicBezTo>
                  <a:cubicBezTo>
                    <a:pt x="749" y="881"/>
                    <a:pt x="750" y="881"/>
                    <a:pt x="750" y="881"/>
                  </a:cubicBezTo>
                  <a:cubicBezTo>
                    <a:pt x="755" y="886"/>
                    <a:pt x="757" y="890"/>
                    <a:pt x="756" y="899"/>
                  </a:cubicBezTo>
                  <a:cubicBezTo>
                    <a:pt x="755" y="910"/>
                    <a:pt x="752" y="925"/>
                    <a:pt x="758" y="935"/>
                  </a:cubicBezTo>
                  <a:cubicBezTo>
                    <a:pt x="765" y="944"/>
                    <a:pt x="770" y="944"/>
                    <a:pt x="765" y="955"/>
                  </a:cubicBezTo>
                  <a:cubicBezTo>
                    <a:pt x="769" y="970"/>
                    <a:pt x="791" y="993"/>
                    <a:pt x="772" y="996"/>
                  </a:cubicBezTo>
                  <a:cubicBezTo>
                    <a:pt x="772" y="996"/>
                    <a:pt x="773" y="996"/>
                    <a:pt x="773" y="996"/>
                  </a:cubicBezTo>
                  <a:cubicBezTo>
                    <a:pt x="786" y="996"/>
                    <a:pt x="783" y="1027"/>
                    <a:pt x="787" y="1037"/>
                  </a:cubicBezTo>
                  <a:cubicBezTo>
                    <a:pt x="789" y="1042"/>
                    <a:pt x="791" y="1043"/>
                    <a:pt x="793" y="1043"/>
                  </a:cubicBezTo>
                  <a:cubicBezTo>
                    <a:pt x="794" y="1043"/>
                    <a:pt x="795" y="1043"/>
                    <a:pt x="796" y="1043"/>
                  </a:cubicBezTo>
                  <a:cubicBezTo>
                    <a:pt x="797" y="1043"/>
                    <a:pt x="799" y="1043"/>
                    <a:pt x="801" y="1046"/>
                  </a:cubicBezTo>
                  <a:cubicBezTo>
                    <a:pt x="807" y="1052"/>
                    <a:pt x="797" y="1060"/>
                    <a:pt x="793" y="1061"/>
                  </a:cubicBezTo>
                  <a:cubicBezTo>
                    <a:pt x="777" y="1064"/>
                    <a:pt x="793" y="1080"/>
                    <a:pt x="797" y="1092"/>
                  </a:cubicBezTo>
                  <a:cubicBezTo>
                    <a:pt x="799" y="1098"/>
                    <a:pt x="802" y="1140"/>
                    <a:pt x="800" y="1140"/>
                  </a:cubicBezTo>
                  <a:cubicBezTo>
                    <a:pt x="800" y="1140"/>
                    <a:pt x="800" y="1140"/>
                    <a:pt x="800" y="1140"/>
                  </a:cubicBezTo>
                  <a:lnTo>
                    <a:pt x="800" y="1140"/>
                  </a:lnTo>
                  <a:cubicBezTo>
                    <a:pt x="800" y="1140"/>
                    <a:pt x="800" y="1140"/>
                    <a:pt x="801" y="1140"/>
                  </a:cubicBezTo>
                  <a:cubicBezTo>
                    <a:pt x="802" y="1140"/>
                    <a:pt x="800" y="1136"/>
                    <a:pt x="802" y="1136"/>
                  </a:cubicBezTo>
                  <a:cubicBezTo>
                    <a:pt x="803" y="1136"/>
                    <a:pt x="803" y="1136"/>
                    <a:pt x="805" y="1137"/>
                  </a:cubicBezTo>
                  <a:cubicBezTo>
                    <a:pt x="808" y="1140"/>
                    <a:pt x="809" y="1147"/>
                    <a:pt x="809" y="1152"/>
                  </a:cubicBezTo>
                  <a:cubicBezTo>
                    <a:pt x="811" y="1158"/>
                    <a:pt x="813" y="1170"/>
                    <a:pt x="811" y="1175"/>
                  </a:cubicBezTo>
                  <a:cubicBezTo>
                    <a:pt x="807" y="1181"/>
                    <a:pt x="803" y="1181"/>
                    <a:pt x="808" y="1191"/>
                  </a:cubicBezTo>
                  <a:cubicBezTo>
                    <a:pt x="812" y="1198"/>
                    <a:pt x="820" y="1198"/>
                    <a:pt x="822" y="1203"/>
                  </a:cubicBezTo>
                  <a:cubicBezTo>
                    <a:pt x="827" y="1213"/>
                    <a:pt x="821" y="1230"/>
                    <a:pt x="820" y="1238"/>
                  </a:cubicBezTo>
                  <a:cubicBezTo>
                    <a:pt x="820" y="1250"/>
                    <a:pt x="820" y="1261"/>
                    <a:pt x="822" y="1271"/>
                  </a:cubicBezTo>
                  <a:cubicBezTo>
                    <a:pt x="825" y="1283"/>
                    <a:pt x="828" y="1293"/>
                    <a:pt x="834" y="1303"/>
                  </a:cubicBezTo>
                  <a:cubicBezTo>
                    <a:pt x="836" y="1307"/>
                    <a:pt x="846" y="1316"/>
                    <a:pt x="848" y="1321"/>
                  </a:cubicBezTo>
                  <a:lnTo>
                    <a:pt x="848" y="1321"/>
                  </a:lnTo>
                  <a:cubicBezTo>
                    <a:pt x="847" y="1320"/>
                    <a:pt x="840" y="1317"/>
                    <a:pt x="836" y="1317"/>
                  </a:cubicBezTo>
                  <a:cubicBezTo>
                    <a:pt x="835" y="1317"/>
                    <a:pt x="835" y="1317"/>
                    <a:pt x="834" y="1318"/>
                  </a:cubicBezTo>
                  <a:cubicBezTo>
                    <a:pt x="831" y="1321"/>
                    <a:pt x="835" y="1341"/>
                    <a:pt x="837" y="1346"/>
                  </a:cubicBezTo>
                  <a:cubicBezTo>
                    <a:pt x="841" y="1353"/>
                    <a:pt x="845" y="1348"/>
                    <a:pt x="848" y="1358"/>
                  </a:cubicBezTo>
                  <a:cubicBezTo>
                    <a:pt x="849" y="1365"/>
                    <a:pt x="849" y="1374"/>
                    <a:pt x="849" y="1381"/>
                  </a:cubicBezTo>
                  <a:cubicBezTo>
                    <a:pt x="848" y="1402"/>
                    <a:pt x="837" y="1404"/>
                    <a:pt x="848" y="1426"/>
                  </a:cubicBezTo>
                  <a:cubicBezTo>
                    <a:pt x="855" y="1434"/>
                    <a:pt x="856" y="1443"/>
                    <a:pt x="858" y="1456"/>
                  </a:cubicBezTo>
                  <a:cubicBezTo>
                    <a:pt x="859" y="1461"/>
                    <a:pt x="870" y="1462"/>
                    <a:pt x="872" y="1473"/>
                  </a:cubicBezTo>
                  <a:cubicBezTo>
                    <a:pt x="871" y="1473"/>
                    <a:pt x="871" y="1473"/>
                    <a:pt x="870" y="1473"/>
                  </a:cubicBezTo>
                  <a:cubicBezTo>
                    <a:pt x="868" y="1473"/>
                    <a:pt x="865" y="1473"/>
                    <a:pt x="863" y="1473"/>
                  </a:cubicBezTo>
                  <a:cubicBezTo>
                    <a:pt x="859" y="1473"/>
                    <a:pt x="856" y="1474"/>
                    <a:pt x="859" y="1480"/>
                  </a:cubicBezTo>
                  <a:cubicBezTo>
                    <a:pt x="862" y="1487"/>
                    <a:pt x="868" y="1491"/>
                    <a:pt x="873" y="1496"/>
                  </a:cubicBezTo>
                  <a:lnTo>
                    <a:pt x="873" y="1496"/>
                  </a:lnTo>
                  <a:cubicBezTo>
                    <a:pt x="872" y="1495"/>
                    <a:pt x="872" y="1495"/>
                    <a:pt x="871" y="1495"/>
                  </a:cubicBezTo>
                  <a:lnTo>
                    <a:pt x="871" y="1495"/>
                  </a:lnTo>
                  <a:cubicBezTo>
                    <a:pt x="866" y="1495"/>
                    <a:pt x="873" y="1521"/>
                    <a:pt x="873" y="1526"/>
                  </a:cubicBezTo>
                  <a:cubicBezTo>
                    <a:pt x="873" y="1538"/>
                    <a:pt x="862" y="1528"/>
                    <a:pt x="865" y="1542"/>
                  </a:cubicBezTo>
                  <a:cubicBezTo>
                    <a:pt x="866" y="1548"/>
                    <a:pt x="871" y="1550"/>
                    <a:pt x="877" y="1550"/>
                  </a:cubicBezTo>
                  <a:cubicBezTo>
                    <a:pt x="885" y="1550"/>
                    <a:pt x="894" y="1545"/>
                    <a:pt x="892" y="1535"/>
                  </a:cubicBezTo>
                  <a:lnTo>
                    <a:pt x="892" y="1535"/>
                  </a:lnTo>
                  <a:lnTo>
                    <a:pt x="894" y="1546"/>
                  </a:lnTo>
                  <a:cubicBezTo>
                    <a:pt x="895" y="1554"/>
                    <a:pt x="901" y="1563"/>
                    <a:pt x="905" y="1563"/>
                  </a:cubicBezTo>
                  <a:cubicBezTo>
                    <a:pt x="907" y="1563"/>
                    <a:pt x="908" y="1560"/>
                    <a:pt x="908" y="1554"/>
                  </a:cubicBezTo>
                  <a:cubicBezTo>
                    <a:pt x="908" y="1543"/>
                    <a:pt x="905" y="1530"/>
                    <a:pt x="902" y="1519"/>
                  </a:cubicBezTo>
                  <a:cubicBezTo>
                    <a:pt x="898" y="1505"/>
                    <a:pt x="896" y="1501"/>
                    <a:pt x="889" y="1495"/>
                  </a:cubicBezTo>
                  <a:cubicBezTo>
                    <a:pt x="880" y="1489"/>
                    <a:pt x="887" y="1473"/>
                    <a:pt x="876" y="1473"/>
                  </a:cubicBezTo>
                  <a:cubicBezTo>
                    <a:pt x="875" y="1473"/>
                    <a:pt x="874" y="1473"/>
                    <a:pt x="874" y="1473"/>
                  </a:cubicBezTo>
                  <a:cubicBezTo>
                    <a:pt x="887" y="1471"/>
                    <a:pt x="883" y="1438"/>
                    <a:pt x="883" y="1423"/>
                  </a:cubicBezTo>
                  <a:cubicBezTo>
                    <a:pt x="883" y="1419"/>
                    <a:pt x="882" y="1408"/>
                    <a:pt x="885" y="1403"/>
                  </a:cubicBezTo>
                  <a:cubicBezTo>
                    <a:pt x="890" y="1403"/>
                    <a:pt x="895" y="1394"/>
                    <a:pt x="894" y="1386"/>
                  </a:cubicBezTo>
                  <a:lnTo>
                    <a:pt x="894" y="1386"/>
                  </a:lnTo>
                  <a:lnTo>
                    <a:pt x="882" y="1387"/>
                  </a:lnTo>
                  <a:cubicBezTo>
                    <a:pt x="881" y="1374"/>
                    <a:pt x="889" y="1371"/>
                    <a:pt x="885" y="1359"/>
                  </a:cubicBezTo>
                  <a:cubicBezTo>
                    <a:pt x="881" y="1348"/>
                    <a:pt x="875" y="1336"/>
                    <a:pt x="868" y="1332"/>
                  </a:cubicBezTo>
                  <a:cubicBezTo>
                    <a:pt x="864" y="1330"/>
                    <a:pt x="863" y="1333"/>
                    <a:pt x="862" y="1326"/>
                  </a:cubicBezTo>
                  <a:cubicBezTo>
                    <a:pt x="862" y="1320"/>
                    <a:pt x="862" y="1314"/>
                    <a:pt x="863" y="1309"/>
                  </a:cubicBezTo>
                  <a:cubicBezTo>
                    <a:pt x="866" y="1298"/>
                    <a:pt x="870" y="1285"/>
                    <a:pt x="863" y="1275"/>
                  </a:cubicBezTo>
                  <a:cubicBezTo>
                    <a:pt x="856" y="1265"/>
                    <a:pt x="850" y="1249"/>
                    <a:pt x="850" y="1236"/>
                  </a:cubicBezTo>
                  <a:cubicBezTo>
                    <a:pt x="850" y="1230"/>
                    <a:pt x="862" y="1223"/>
                    <a:pt x="857" y="1216"/>
                  </a:cubicBezTo>
                  <a:cubicBezTo>
                    <a:pt x="855" y="1213"/>
                    <a:pt x="853" y="1213"/>
                    <a:pt x="851" y="1213"/>
                  </a:cubicBezTo>
                  <a:cubicBezTo>
                    <a:pt x="847" y="1213"/>
                    <a:pt x="844" y="1216"/>
                    <a:pt x="841" y="1216"/>
                  </a:cubicBezTo>
                  <a:cubicBezTo>
                    <a:pt x="839" y="1216"/>
                    <a:pt x="838" y="1214"/>
                    <a:pt x="836" y="1207"/>
                  </a:cubicBezTo>
                  <a:cubicBezTo>
                    <a:pt x="835" y="1199"/>
                    <a:pt x="838" y="1198"/>
                    <a:pt x="842" y="1198"/>
                  </a:cubicBezTo>
                  <a:cubicBezTo>
                    <a:pt x="844" y="1198"/>
                    <a:pt x="847" y="1198"/>
                    <a:pt x="849" y="1198"/>
                  </a:cubicBezTo>
                  <a:cubicBezTo>
                    <a:pt x="854" y="1198"/>
                    <a:pt x="857" y="1197"/>
                    <a:pt x="855" y="1187"/>
                  </a:cubicBezTo>
                  <a:cubicBezTo>
                    <a:pt x="855" y="1181"/>
                    <a:pt x="853" y="1180"/>
                    <a:pt x="851" y="1180"/>
                  </a:cubicBezTo>
                  <a:cubicBezTo>
                    <a:pt x="850" y="1180"/>
                    <a:pt x="848" y="1180"/>
                    <a:pt x="847" y="1180"/>
                  </a:cubicBezTo>
                  <a:cubicBezTo>
                    <a:pt x="846" y="1180"/>
                    <a:pt x="844" y="1180"/>
                    <a:pt x="843" y="1177"/>
                  </a:cubicBezTo>
                  <a:cubicBezTo>
                    <a:pt x="837" y="1164"/>
                    <a:pt x="837" y="1145"/>
                    <a:pt x="835" y="1131"/>
                  </a:cubicBezTo>
                  <a:cubicBezTo>
                    <a:pt x="833" y="1100"/>
                    <a:pt x="836" y="1061"/>
                    <a:pt x="827" y="1031"/>
                  </a:cubicBezTo>
                  <a:cubicBezTo>
                    <a:pt x="823" y="1022"/>
                    <a:pt x="818" y="1022"/>
                    <a:pt x="813" y="1016"/>
                  </a:cubicBezTo>
                  <a:cubicBezTo>
                    <a:pt x="800" y="1002"/>
                    <a:pt x="813" y="1009"/>
                    <a:pt x="815" y="1004"/>
                  </a:cubicBezTo>
                  <a:cubicBezTo>
                    <a:pt x="819" y="997"/>
                    <a:pt x="808" y="978"/>
                    <a:pt x="804" y="973"/>
                  </a:cubicBezTo>
                  <a:cubicBezTo>
                    <a:pt x="790" y="967"/>
                    <a:pt x="795" y="965"/>
                    <a:pt x="803" y="956"/>
                  </a:cubicBezTo>
                  <a:cubicBezTo>
                    <a:pt x="804" y="955"/>
                    <a:pt x="787" y="950"/>
                    <a:pt x="781" y="950"/>
                  </a:cubicBezTo>
                  <a:cubicBezTo>
                    <a:pt x="780" y="950"/>
                    <a:pt x="779" y="950"/>
                    <a:pt x="779" y="951"/>
                  </a:cubicBezTo>
                  <a:lnTo>
                    <a:pt x="779" y="951"/>
                  </a:lnTo>
                  <a:cubicBezTo>
                    <a:pt x="779" y="945"/>
                    <a:pt x="790" y="942"/>
                    <a:pt x="792" y="940"/>
                  </a:cubicBezTo>
                  <a:cubicBezTo>
                    <a:pt x="797" y="934"/>
                    <a:pt x="789" y="922"/>
                    <a:pt x="786" y="917"/>
                  </a:cubicBezTo>
                  <a:cubicBezTo>
                    <a:pt x="784" y="910"/>
                    <a:pt x="770" y="881"/>
                    <a:pt x="779" y="881"/>
                  </a:cubicBezTo>
                  <a:cubicBezTo>
                    <a:pt x="780" y="881"/>
                    <a:pt x="780" y="881"/>
                    <a:pt x="781" y="881"/>
                  </a:cubicBezTo>
                  <a:cubicBezTo>
                    <a:pt x="783" y="882"/>
                    <a:pt x="784" y="882"/>
                    <a:pt x="785" y="882"/>
                  </a:cubicBezTo>
                  <a:cubicBezTo>
                    <a:pt x="794" y="882"/>
                    <a:pt x="774" y="856"/>
                    <a:pt x="772" y="850"/>
                  </a:cubicBezTo>
                  <a:cubicBezTo>
                    <a:pt x="765" y="831"/>
                    <a:pt x="796" y="829"/>
                    <a:pt x="781" y="815"/>
                  </a:cubicBezTo>
                  <a:close/>
                  <a:moveTo>
                    <a:pt x="908" y="1663"/>
                  </a:moveTo>
                  <a:cubicBezTo>
                    <a:pt x="911" y="1663"/>
                    <a:pt x="913" y="1666"/>
                    <a:pt x="914" y="1671"/>
                  </a:cubicBezTo>
                  <a:cubicBezTo>
                    <a:pt x="912" y="1675"/>
                    <a:pt x="910" y="1680"/>
                    <a:pt x="907" y="1680"/>
                  </a:cubicBezTo>
                  <a:cubicBezTo>
                    <a:pt x="905" y="1680"/>
                    <a:pt x="904" y="1678"/>
                    <a:pt x="903" y="1673"/>
                  </a:cubicBezTo>
                  <a:cubicBezTo>
                    <a:pt x="902" y="1666"/>
                    <a:pt x="905" y="1663"/>
                    <a:pt x="908" y="1663"/>
                  </a:cubicBezTo>
                  <a:close/>
                  <a:moveTo>
                    <a:pt x="111" y="1945"/>
                  </a:moveTo>
                  <a:cubicBezTo>
                    <a:pt x="110" y="1945"/>
                    <a:pt x="110" y="1945"/>
                    <a:pt x="110" y="1945"/>
                  </a:cubicBezTo>
                  <a:lnTo>
                    <a:pt x="110" y="1945"/>
                  </a:lnTo>
                  <a:cubicBezTo>
                    <a:pt x="110" y="1945"/>
                    <a:pt x="110" y="1945"/>
                    <a:pt x="110" y="1945"/>
                  </a:cubicBezTo>
                  <a:cubicBezTo>
                    <a:pt x="110" y="1945"/>
                    <a:pt x="110" y="1945"/>
                    <a:pt x="111" y="1945"/>
                  </a:cubicBezTo>
                  <a:close/>
                  <a:moveTo>
                    <a:pt x="956" y="1956"/>
                  </a:moveTo>
                  <a:cubicBezTo>
                    <a:pt x="961" y="1956"/>
                    <a:pt x="964" y="1960"/>
                    <a:pt x="961" y="1972"/>
                  </a:cubicBezTo>
                  <a:cubicBezTo>
                    <a:pt x="958" y="1976"/>
                    <a:pt x="955" y="1980"/>
                    <a:pt x="951" y="1980"/>
                  </a:cubicBezTo>
                  <a:cubicBezTo>
                    <a:pt x="950" y="1980"/>
                    <a:pt x="950" y="1980"/>
                    <a:pt x="950" y="1980"/>
                  </a:cubicBezTo>
                  <a:cubicBezTo>
                    <a:pt x="944" y="1980"/>
                    <a:pt x="939" y="1972"/>
                    <a:pt x="944" y="1965"/>
                  </a:cubicBezTo>
                  <a:cubicBezTo>
                    <a:pt x="946" y="1959"/>
                    <a:pt x="952" y="1956"/>
                    <a:pt x="956" y="1956"/>
                  </a:cubicBezTo>
                  <a:close/>
                  <a:moveTo>
                    <a:pt x="114" y="1989"/>
                  </a:moveTo>
                  <a:cubicBezTo>
                    <a:pt x="114" y="1989"/>
                    <a:pt x="114" y="1989"/>
                    <a:pt x="114" y="1989"/>
                  </a:cubicBezTo>
                  <a:lnTo>
                    <a:pt x="114" y="1989"/>
                  </a:lnTo>
                  <a:cubicBezTo>
                    <a:pt x="114" y="1989"/>
                    <a:pt x="114" y="1989"/>
                    <a:pt x="114" y="1989"/>
                  </a:cubicBezTo>
                  <a:close/>
                  <a:moveTo>
                    <a:pt x="982" y="2105"/>
                  </a:moveTo>
                  <a:cubicBezTo>
                    <a:pt x="982" y="2105"/>
                    <a:pt x="982" y="2106"/>
                    <a:pt x="981" y="2106"/>
                  </a:cubicBezTo>
                  <a:lnTo>
                    <a:pt x="981" y="2106"/>
                  </a:lnTo>
                  <a:cubicBezTo>
                    <a:pt x="982" y="2106"/>
                    <a:pt x="982" y="2105"/>
                    <a:pt x="982" y="2105"/>
                  </a:cubicBezTo>
                  <a:close/>
                  <a:moveTo>
                    <a:pt x="982" y="2178"/>
                  </a:moveTo>
                  <a:cubicBezTo>
                    <a:pt x="982" y="2178"/>
                    <a:pt x="982" y="2178"/>
                    <a:pt x="982" y="2178"/>
                  </a:cubicBezTo>
                  <a:lnTo>
                    <a:pt x="982" y="2178"/>
                  </a:lnTo>
                  <a:cubicBezTo>
                    <a:pt x="982" y="2178"/>
                    <a:pt x="982" y="2178"/>
                    <a:pt x="982" y="2178"/>
                  </a:cubicBezTo>
                  <a:close/>
                  <a:moveTo>
                    <a:pt x="982" y="2224"/>
                  </a:moveTo>
                  <a:cubicBezTo>
                    <a:pt x="982" y="2224"/>
                    <a:pt x="981" y="2224"/>
                    <a:pt x="980" y="2224"/>
                  </a:cubicBezTo>
                  <a:lnTo>
                    <a:pt x="980" y="2232"/>
                  </a:lnTo>
                  <a:lnTo>
                    <a:pt x="986" y="2241"/>
                  </a:lnTo>
                  <a:cubicBezTo>
                    <a:pt x="993" y="2230"/>
                    <a:pt x="992" y="2224"/>
                    <a:pt x="982" y="2224"/>
                  </a:cubicBezTo>
                  <a:close/>
                  <a:moveTo>
                    <a:pt x="151" y="2319"/>
                  </a:moveTo>
                  <a:cubicBezTo>
                    <a:pt x="133" y="2322"/>
                    <a:pt x="143" y="2336"/>
                    <a:pt x="148" y="2336"/>
                  </a:cubicBezTo>
                  <a:cubicBezTo>
                    <a:pt x="151" y="2336"/>
                    <a:pt x="152" y="2334"/>
                    <a:pt x="152" y="2328"/>
                  </a:cubicBezTo>
                  <a:cubicBezTo>
                    <a:pt x="152" y="2325"/>
                    <a:pt x="151" y="2322"/>
                    <a:pt x="151" y="2319"/>
                  </a:cubicBezTo>
                  <a:close/>
                  <a:moveTo>
                    <a:pt x="999" y="2475"/>
                  </a:moveTo>
                  <a:lnTo>
                    <a:pt x="999" y="2475"/>
                  </a:lnTo>
                  <a:cubicBezTo>
                    <a:pt x="997" y="2480"/>
                    <a:pt x="991" y="2485"/>
                    <a:pt x="987" y="2485"/>
                  </a:cubicBezTo>
                  <a:cubicBezTo>
                    <a:pt x="985" y="2485"/>
                    <a:pt x="983" y="2483"/>
                    <a:pt x="983" y="2476"/>
                  </a:cubicBezTo>
                  <a:lnTo>
                    <a:pt x="999" y="2475"/>
                  </a:lnTo>
                  <a:close/>
                  <a:moveTo>
                    <a:pt x="151" y="2549"/>
                  </a:moveTo>
                  <a:cubicBezTo>
                    <a:pt x="153" y="2561"/>
                    <a:pt x="151" y="2565"/>
                    <a:pt x="142" y="2566"/>
                  </a:cubicBezTo>
                  <a:lnTo>
                    <a:pt x="141" y="2558"/>
                  </a:lnTo>
                  <a:cubicBezTo>
                    <a:pt x="143" y="2554"/>
                    <a:pt x="146" y="2549"/>
                    <a:pt x="151" y="2549"/>
                  </a:cubicBezTo>
                  <a:close/>
                  <a:moveTo>
                    <a:pt x="1003" y="2735"/>
                  </a:moveTo>
                  <a:cubicBezTo>
                    <a:pt x="1003" y="2735"/>
                    <a:pt x="1003" y="2736"/>
                    <a:pt x="1003" y="2737"/>
                  </a:cubicBezTo>
                  <a:lnTo>
                    <a:pt x="1003" y="2737"/>
                  </a:lnTo>
                  <a:cubicBezTo>
                    <a:pt x="1003" y="2737"/>
                    <a:pt x="1003" y="2737"/>
                    <a:pt x="1003" y="2737"/>
                  </a:cubicBezTo>
                  <a:cubicBezTo>
                    <a:pt x="1003" y="2736"/>
                    <a:pt x="1003" y="2735"/>
                    <a:pt x="1003" y="2735"/>
                  </a:cubicBezTo>
                  <a:close/>
                  <a:moveTo>
                    <a:pt x="993" y="2838"/>
                  </a:moveTo>
                  <a:cubicBezTo>
                    <a:pt x="996" y="2838"/>
                    <a:pt x="999" y="2841"/>
                    <a:pt x="999" y="2847"/>
                  </a:cubicBezTo>
                  <a:cubicBezTo>
                    <a:pt x="1000" y="2856"/>
                    <a:pt x="997" y="2861"/>
                    <a:pt x="994" y="2861"/>
                  </a:cubicBezTo>
                  <a:cubicBezTo>
                    <a:pt x="992" y="2861"/>
                    <a:pt x="989" y="2856"/>
                    <a:pt x="988" y="2847"/>
                  </a:cubicBezTo>
                  <a:cubicBezTo>
                    <a:pt x="988" y="2841"/>
                    <a:pt x="991" y="2838"/>
                    <a:pt x="993" y="2838"/>
                  </a:cubicBezTo>
                  <a:close/>
                  <a:moveTo>
                    <a:pt x="1013" y="3251"/>
                  </a:moveTo>
                  <a:cubicBezTo>
                    <a:pt x="1011" y="3251"/>
                    <a:pt x="1008" y="3253"/>
                    <a:pt x="1007" y="3259"/>
                  </a:cubicBezTo>
                  <a:lnTo>
                    <a:pt x="1013" y="3267"/>
                  </a:lnTo>
                  <a:cubicBezTo>
                    <a:pt x="1021" y="3256"/>
                    <a:pt x="1017" y="3251"/>
                    <a:pt x="1013" y="3251"/>
                  </a:cubicBezTo>
                  <a:close/>
                  <a:moveTo>
                    <a:pt x="332" y="3298"/>
                  </a:moveTo>
                  <a:cubicBezTo>
                    <a:pt x="332" y="3298"/>
                    <a:pt x="332" y="3298"/>
                    <a:pt x="332" y="3298"/>
                  </a:cubicBezTo>
                  <a:lnTo>
                    <a:pt x="332" y="3298"/>
                  </a:lnTo>
                  <a:cubicBezTo>
                    <a:pt x="332" y="3298"/>
                    <a:pt x="332" y="3298"/>
                    <a:pt x="332" y="3298"/>
                  </a:cubicBezTo>
                  <a:cubicBezTo>
                    <a:pt x="332" y="3298"/>
                    <a:pt x="332" y="3298"/>
                    <a:pt x="332" y="3298"/>
                  </a:cubicBezTo>
                  <a:close/>
                  <a:moveTo>
                    <a:pt x="610" y="4318"/>
                  </a:moveTo>
                  <a:cubicBezTo>
                    <a:pt x="611" y="4318"/>
                    <a:pt x="612" y="4318"/>
                    <a:pt x="613" y="4319"/>
                  </a:cubicBezTo>
                  <a:cubicBezTo>
                    <a:pt x="619" y="4321"/>
                    <a:pt x="620" y="4330"/>
                    <a:pt x="622" y="4337"/>
                  </a:cubicBezTo>
                  <a:cubicBezTo>
                    <a:pt x="621" y="4338"/>
                    <a:pt x="618" y="4339"/>
                    <a:pt x="616" y="4339"/>
                  </a:cubicBezTo>
                  <a:cubicBezTo>
                    <a:pt x="613" y="4339"/>
                    <a:pt x="610" y="4337"/>
                    <a:pt x="608" y="4333"/>
                  </a:cubicBezTo>
                  <a:cubicBezTo>
                    <a:pt x="606" y="4327"/>
                    <a:pt x="605" y="4318"/>
                    <a:pt x="610" y="4318"/>
                  </a:cubicBezTo>
                  <a:close/>
                  <a:moveTo>
                    <a:pt x="678" y="4389"/>
                  </a:moveTo>
                  <a:cubicBezTo>
                    <a:pt x="663" y="4394"/>
                    <a:pt x="673" y="4405"/>
                    <a:pt x="679" y="4405"/>
                  </a:cubicBezTo>
                  <a:cubicBezTo>
                    <a:pt x="682" y="4405"/>
                    <a:pt x="683" y="4403"/>
                    <a:pt x="681" y="4396"/>
                  </a:cubicBezTo>
                  <a:cubicBezTo>
                    <a:pt x="681" y="4394"/>
                    <a:pt x="679" y="4391"/>
                    <a:pt x="678" y="4389"/>
                  </a:cubicBezTo>
                  <a:close/>
                  <a:moveTo>
                    <a:pt x="944" y="4475"/>
                  </a:moveTo>
                  <a:cubicBezTo>
                    <a:pt x="944" y="4476"/>
                    <a:pt x="944" y="4476"/>
                    <a:pt x="944" y="4476"/>
                  </a:cubicBezTo>
                  <a:lnTo>
                    <a:pt x="944" y="4476"/>
                  </a:lnTo>
                  <a:cubicBezTo>
                    <a:pt x="944" y="4476"/>
                    <a:pt x="944" y="4476"/>
                    <a:pt x="944" y="4476"/>
                  </a:cubicBezTo>
                  <a:lnTo>
                    <a:pt x="944" y="4476"/>
                  </a:lnTo>
                  <a:cubicBezTo>
                    <a:pt x="944" y="4476"/>
                    <a:pt x="944" y="4476"/>
                    <a:pt x="944" y="4475"/>
                  </a:cubicBezTo>
                  <a:close/>
                  <a:moveTo>
                    <a:pt x="713" y="4535"/>
                  </a:moveTo>
                  <a:cubicBezTo>
                    <a:pt x="717" y="4535"/>
                    <a:pt x="717" y="4543"/>
                    <a:pt x="720" y="4544"/>
                  </a:cubicBezTo>
                  <a:cubicBezTo>
                    <a:pt x="719" y="4547"/>
                    <a:pt x="715" y="4555"/>
                    <a:pt x="712" y="4555"/>
                  </a:cubicBezTo>
                  <a:cubicBezTo>
                    <a:pt x="711" y="4555"/>
                    <a:pt x="710" y="4555"/>
                    <a:pt x="710" y="4553"/>
                  </a:cubicBezTo>
                  <a:cubicBezTo>
                    <a:pt x="707" y="4546"/>
                    <a:pt x="706" y="4536"/>
                    <a:pt x="712" y="4535"/>
                  </a:cubicBezTo>
                  <a:cubicBezTo>
                    <a:pt x="713" y="4535"/>
                    <a:pt x="713" y="4535"/>
                    <a:pt x="713" y="4535"/>
                  </a:cubicBezTo>
                  <a:close/>
                  <a:moveTo>
                    <a:pt x="354" y="1"/>
                  </a:moveTo>
                  <a:cubicBezTo>
                    <a:pt x="347" y="1"/>
                    <a:pt x="349" y="7"/>
                    <a:pt x="345" y="9"/>
                  </a:cubicBezTo>
                  <a:cubicBezTo>
                    <a:pt x="343" y="11"/>
                    <a:pt x="339" y="11"/>
                    <a:pt x="335" y="11"/>
                  </a:cubicBezTo>
                  <a:cubicBezTo>
                    <a:pt x="333" y="11"/>
                    <a:pt x="330" y="11"/>
                    <a:pt x="328" y="11"/>
                  </a:cubicBezTo>
                  <a:cubicBezTo>
                    <a:pt x="324" y="11"/>
                    <a:pt x="320" y="12"/>
                    <a:pt x="318" y="13"/>
                  </a:cubicBezTo>
                  <a:cubicBezTo>
                    <a:pt x="311" y="17"/>
                    <a:pt x="317" y="22"/>
                    <a:pt x="312" y="26"/>
                  </a:cubicBezTo>
                  <a:cubicBezTo>
                    <a:pt x="309" y="32"/>
                    <a:pt x="298" y="28"/>
                    <a:pt x="299" y="33"/>
                  </a:cubicBezTo>
                  <a:cubicBezTo>
                    <a:pt x="298" y="28"/>
                    <a:pt x="299" y="26"/>
                    <a:pt x="296" y="26"/>
                  </a:cubicBezTo>
                  <a:cubicBezTo>
                    <a:pt x="295" y="26"/>
                    <a:pt x="292" y="26"/>
                    <a:pt x="289" y="27"/>
                  </a:cubicBezTo>
                  <a:cubicBezTo>
                    <a:pt x="282" y="30"/>
                    <a:pt x="274" y="31"/>
                    <a:pt x="267" y="34"/>
                  </a:cubicBezTo>
                  <a:cubicBezTo>
                    <a:pt x="266" y="31"/>
                    <a:pt x="263" y="24"/>
                    <a:pt x="271" y="21"/>
                  </a:cubicBezTo>
                  <a:cubicBezTo>
                    <a:pt x="274" y="18"/>
                    <a:pt x="279" y="18"/>
                    <a:pt x="277" y="13"/>
                  </a:cubicBezTo>
                  <a:lnTo>
                    <a:pt x="277" y="13"/>
                  </a:lnTo>
                  <a:cubicBezTo>
                    <a:pt x="255" y="21"/>
                    <a:pt x="256" y="33"/>
                    <a:pt x="245" y="47"/>
                  </a:cubicBezTo>
                  <a:cubicBezTo>
                    <a:pt x="242" y="51"/>
                    <a:pt x="241" y="52"/>
                    <a:pt x="239" y="52"/>
                  </a:cubicBezTo>
                  <a:cubicBezTo>
                    <a:pt x="236" y="52"/>
                    <a:pt x="238" y="38"/>
                    <a:pt x="238" y="38"/>
                  </a:cubicBezTo>
                  <a:lnTo>
                    <a:pt x="238" y="38"/>
                  </a:lnTo>
                  <a:cubicBezTo>
                    <a:pt x="238" y="38"/>
                    <a:pt x="228" y="49"/>
                    <a:pt x="229" y="49"/>
                  </a:cubicBezTo>
                  <a:cubicBezTo>
                    <a:pt x="226" y="58"/>
                    <a:pt x="225" y="59"/>
                    <a:pt x="215" y="60"/>
                  </a:cubicBezTo>
                  <a:cubicBezTo>
                    <a:pt x="203" y="60"/>
                    <a:pt x="184" y="78"/>
                    <a:pt x="201" y="80"/>
                  </a:cubicBezTo>
                  <a:cubicBezTo>
                    <a:pt x="197" y="83"/>
                    <a:pt x="198" y="87"/>
                    <a:pt x="197" y="89"/>
                  </a:cubicBezTo>
                  <a:cubicBezTo>
                    <a:pt x="197" y="89"/>
                    <a:pt x="197" y="90"/>
                    <a:pt x="197" y="90"/>
                  </a:cubicBezTo>
                  <a:cubicBezTo>
                    <a:pt x="195" y="90"/>
                    <a:pt x="189" y="79"/>
                    <a:pt x="187" y="79"/>
                  </a:cubicBezTo>
                  <a:cubicBezTo>
                    <a:pt x="187" y="78"/>
                    <a:pt x="186" y="78"/>
                    <a:pt x="185" y="78"/>
                  </a:cubicBezTo>
                  <a:cubicBezTo>
                    <a:pt x="182" y="78"/>
                    <a:pt x="180" y="83"/>
                    <a:pt x="179" y="87"/>
                  </a:cubicBezTo>
                  <a:cubicBezTo>
                    <a:pt x="172" y="108"/>
                    <a:pt x="188" y="114"/>
                    <a:pt x="177" y="132"/>
                  </a:cubicBezTo>
                  <a:cubicBezTo>
                    <a:pt x="172" y="129"/>
                    <a:pt x="167" y="125"/>
                    <a:pt x="161" y="125"/>
                  </a:cubicBezTo>
                  <a:cubicBezTo>
                    <a:pt x="161" y="125"/>
                    <a:pt x="160" y="125"/>
                    <a:pt x="160" y="125"/>
                  </a:cubicBezTo>
                  <a:cubicBezTo>
                    <a:pt x="148" y="127"/>
                    <a:pt x="147" y="142"/>
                    <a:pt x="153" y="146"/>
                  </a:cubicBezTo>
                  <a:lnTo>
                    <a:pt x="153" y="146"/>
                  </a:lnTo>
                  <a:cubicBezTo>
                    <a:pt x="151" y="145"/>
                    <a:pt x="149" y="145"/>
                    <a:pt x="146" y="145"/>
                  </a:cubicBezTo>
                  <a:cubicBezTo>
                    <a:pt x="142" y="145"/>
                    <a:pt x="136" y="148"/>
                    <a:pt x="132" y="156"/>
                  </a:cubicBezTo>
                  <a:cubicBezTo>
                    <a:pt x="137" y="156"/>
                    <a:pt x="160" y="161"/>
                    <a:pt x="145" y="170"/>
                  </a:cubicBezTo>
                  <a:cubicBezTo>
                    <a:pt x="137" y="174"/>
                    <a:pt x="127" y="170"/>
                    <a:pt x="122" y="183"/>
                  </a:cubicBezTo>
                  <a:cubicBezTo>
                    <a:pt x="118" y="191"/>
                    <a:pt x="123" y="197"/>
                    <a:pt x="118" y="204"/>
                  </a:cubicBezTo>
                  <a:cubicBezTo>
                    <a:pt x="118" y="204"/>
                    <a:pt x="118" y="204"/>
                    <a:pt x="118" y="204"/>
                  </a:cubicBezTo>
                  <a:cubicBezTo>
                    <a:pt x="110" y="204"/>
                    <a:pt x="100" y="240"/>
                    <a:pt x="100" y="248"/>
                  </a:cubicBezTo>
                  <a:cubicBezTo>
                    <a:pt x="100" y="252"/>
                    <a:pt x="101" y="253"/>
                    <a:pt x="102" y="253"/>
                  </a:cubicBezTo>
                  <a:cubicBezTo>
                    <a:pt x="105" y="253"/>
                    <a:pt x="110" y="250"/>
                    <a:pt x="113" y="250"/>
                  </a:cubicBezTo>
                  <a:cubicBezTo>
                    <a:pt x="113" y="250"/>
                    <a:pt x="114" y="250"/>
                    <a:pt x="114" y="251"/>
                  </a:cubicBezTo>
                  <a:cubicBezTo>
                    <a:pt x="118" y="262"/>
                    <a:pt x="95" y="266"/>
                    <a:pt x="91" y="267"/>
                  </a:cubicBezTo>
                  <a:cubicBezTo>
                    <a:pt x="86" y="268"/>
                    <a:pt x="83" y="287"/>
                    <a:pt x="82" y="293"/>
                  </a:cubicBezTo>
                  <a:cubicBezTo>
                    <a:pt x="78" y="308"/>
                    <a:pt x="78" y="324"/>
                    <a:pt x="78" y="340"/>
                  </a:cubicBezTo>
                  <a:cubicBezTo>
                    <a:pt x="79" y="344"/>
                    <a:pt x="84" y="373"/>
                    <a:pt x="83" y="375"/>
                  </a:cubicBezTo>
                  <a:cubicBezTo>
                    <a:pt x="82" y="375"/>
                    <a:pt x="82" y="375"/>
                    <a:pt x="82" y="375"/>
                  </a:cubicBezTo>
                  <a:cubicBezTo>
                    <a:pt x="78" y="375"/>
                    <a:pt x="68" y="356"/>
                    <a:pt x="65" y="356"/>
                  </a:cubicBezTo>
                  <a:cubicBezTo>
                    <a:pt x="65" y="356"/>
                    <a:pt x="64" y="356"/>
                    <a:pt x="64" y="358"/>
                  </a:cubicBezTo>
                  <a:cubicBezTo>
                    <a:pt x="64" y="368"/>
                    <a:pt x="69" y="410"/>
                    <a:pt x="75" y="411"/>
                  </a:cubicBezTo>
                  <a:lnTo>
                    <a:pt x="75" y="411"/>
                  </a:lnTo>
                  <a:cubicBezTo>
                    <a:pt x="74" y="411"/>
                    <a:pt x="73" y="411"/>
                    <a:pt x="73" y="411"/>
                  </a:cubicBezTo>
                  <a:cubicBezTo>
                    <a:pt x="67" y="411"/>
                    <a:pt x="63" y="418"/>
                    <a:pt x="61" y="428"/>
                  </a:cubicBezTo>
                  <a:cubicBezTo>
                    <a:pt x="58" y="437"/>
                    <a:pt x="57" y="446"/>
                    <a:pt x="58" y="455"/>
                  </a:cubicBezTo>
                  <a:cubicBezTo>
                    <a:pt x="59" y="462"/>
                    <a:pt x="63" y="465"/>
                    <a:pt x="63" y="472"/>
                  </a:cubicBezTo>
                  <a:cubicBezTo>
                    <a:pt x="66" y="493"/>
                    <a:pt x="52" y="505"/>
                    <a:pt x="44" y="521"/>
                  </a:cubicBezTo>
                  <a:cubicBezTo>
                    <a:pt x="43" y="526"/>
                    <a:pt x="45" y="526"/>
                    <a:pt x="48" y="527"/>
                  </a:cubicBezTo>
                  <a:cubicBezTo>
                    <a:pt x="47" y="533"/>
                    <a:pt x="45" y="539"/>
                    <a:pt x="44" y="545"/>
                  </a:cubicBezTo>
                  <a:cubicBezTo>
                    <a:pt x="43" y="556"/>
                    <a:pt x="48" y="567"/>
                    <a:pt x="46" y="580"/>
                  </a:cubicBezTo>
                  <a:cubicBezTo>
                    <a:pt x="45" y="591"/>
                    <a:pt x="43" y="597"/>
                    <a:pt x="40" y="608"/>
                  </a:cubicBezTo>
                  <a:cubicBezTo>
                    <a:pt x="39" y="612"/>
                    <a:pt x="36" y="622"/>
                    <a:pt x="39" y="626"/>
                  </a:cubicBezTo>
                  <a:cubicBezTo>
                    <a:pt x="44" y="634"/>
                    <a:pt x="37" y="666"/>
                    <a:pt x="36" y="678"/>
                  </a:cubicBezTo>
                  <a:cubicBezTo>
                    <a:pt x="36" y="683"/>
                    <a:pt x="42" y="717"/>
                    <a:pt x="41" y="718"/>
                  </a:cubicBezTo>
                  <a:cubicBezTo>
                    <a:pt x="41" y="718"/>
                    <a:pt x="40" y="718"/>
                    <a:pt x="40" y="718"/>
                  </a:cubicBezTo>
                  <a:cubicBezTo>
                    <a:pt x="38" y="718"/>
                    <a:pt x="33" y="713"/>
                    <a:pt x="32" y="712"/>
                  </a:cubicBezTo>
                  <a:lnTo>
                    <a:pt x="32" y="712"/>
                  </a:lnTo>
                  <a:lnTo>
                    <a:pt x="36" y="729"/>
                  </a:lnTo>
                  <a:cubicBezTo>
                    <a:pt x="37" y="731"/>
                    <a:pt x="47" y="743"/>
                    <a:pt x="46" y="746"/>
                  </a:cubicBezTo>
                  <a:cubicBezTo>
                    <a:pt x="46" y="748"/>
                    <a:pt x="37" y="746"/>
                    <a:pt x="36" y="748"/>
                  </a:cubicBezTo>
                  <a:cubicBezTo>
                    <a:pt x="32" y="755"/>
                    <a:pt x="32" y="764"/>
                    <a:pt x="32" y="771"/>
                  </a:cubicBezTo>
                  <a:cubicBezTo>
                    <a:pt x="34" y="780"/>
                    <a:pt x="37" y="796"/>
                    <a:pt x="28" y="796"/>
                  </a:cubicBezTo>
                  <a:cubicBezTo>
                    <a:pt x="27" y="796"/>
                    <a:pt x="27" y="796"/>
                    <a:pt x="27" y="796"/>
                  </a:cubicBezTo>
                  <a:lnTo>
                    <a:pt x="27" y="796"/>
                  </a:lnTo>
                  <a:cubicBezTo>
                    <a:pt x="30" y="796"/>
                    <a:pt x="34" y="805"/>
                    <a:pt x="36" y="805"/>
                  </a:cubicBezTo>
                  <a:cubicBezTo>
                    <a:pt x="36" y="805"/>
                    <a:pt x="36" y="805"/>
                    <a:pt x="36" y="805"/>
                  </a:cubicBezTo>
                  <a:lnTo>
                    <a:pt x="36" y="805"/>
                  </a:lnTo>
                  <a:cubicBezTo>
                    <a:pt x="29" y="810"/>
                    <a:pt x="29" y="816"/>
                    <a:pt x="28" y="830"/>
                  </a:cubicBezTo>
                  <a:cubicBezTo>
                    <a:pt x="27" y="836"/>
                    <a:pt x="26" y="846"/>
                    <a:pt x="28" y="852"/>
                  </a:cubicBezTo>
                  <a:cubicBezTo>
                    <a:pt x="29" y="856"/>
                    <a:pt x="32" y="853"/>
                    <a:pt x="31" y="858"/>
                  </a:cubicBezTo>
                  <a:cubicBezTo>
                    <a:pt x="31" y="872"/>
                    <a:pt x="25" y="877"/>
                    <a:pt x="24" y="892"/>
                  </a:cubicBezTo>
                  <a:cubicBezTo>
                    <a:pt x="23" y="899"/>
                    <a:pt x="24" y="930"/>
                    <a:pt x="17" y="930"/>
                  </a:cubicBezTo>
                  <a:cubicBezTo>
                    <a:pt x="17" y="930"/>
                    <a:pt x="16" y="930"/>
                    <a:pt x="16" y="930"/>
                  </a:cubicBezTo>
                  <a:lnTo>
                    <a:pt x="16" y="930"/>
                  </a:lnTo>
                  <a:cubicBezTo>
                    <a:pt x="16" y="938"/>
                    <a:pt x="19" y="939"/>
                    <a:pt x="22" y="939"/>
                  </a:cubicBezTo>
                  <a:cubicBezTo>
                    <a:pt x="22" y="939"/>
                    <a:pt x="23" y="939"/>
                    <a:pt x="23" y="939"/>
                  </a:cubicBezTo>
                  <a:cubicBezTo>
                    <a:pt x="26" y="939"/>
                    <a:pt x="28" y="939"/>
                    <a:pt x="29" y="944"/>
                  </a:cubicBezTo>
                  <a:cubicBezTo>
                    <a:pt x="31" y="949"/>
                    <a:pt x="22" y="954"/>
                    <a:pt x="21" y="956"/>
                  </a:cubicBezTo>
                  <a:cubicBezTo>
                    <a:pt x="19" y="960"/>
                    <a:pt x="17" y="964"/>
                    <a:pt x="16" y="968"/>
                  </a:cubicBezTo>
                  <a:cubicBezTo>
                    <a:pt x="14" y="979"/>
                    <a:pt x="26" y="1021"/>
                    <a:pt x="18" y="1023"/>
                  </a:cubicBezTo>
                  <a:lnTo>
                    <a:pt x="18" y="1023"/>
                  </a:lnTo>
                  <a:cubicBezTo>
                    <a:pt x="18" y="1023"/>
                    <a:pt x="18" y="1023"/>
                    <a:pt x="18" y="1023"/>
                  </a:cubicBezTo>
                  <a:cubicBezTo>
                    <a:pt x="23" y="1023"/>
                    <a:pt x="36" y="1027"/>
                    <a:pt x="36" y="1033"/>
                  </a:cubicBezTo>
                  <a:cubicBezTo>
                    <a:pt x="36" y="1037"/>
                    <a:pt x="29" y="1040"/>
                    <a:pt x="28" y="1041"/>
                  </a:cubicBezTo>
                  <a:cubicBezTo>
                    <a:pt x="26" y="1043"/>
                    <a:pt x="25" y="1048"/>
                    <a:pt x="24" y="1050"/>
                  </a:cubicBezTo>
                  <a:cubicBezTo>
                    <a:pt x="22" y="1058"/>
                    <a:pt x="22" y="1063"/>
                    <a:pt x="23" y="1071"/>
                  </a:cubicBezTo>
                  <a:cubicBezTo>
                    <a:pt x="23" y="1075"/>
                    <a:pt x="24" y="1079"/>
                    <a:pt x="22" y="1081"/>
                  </a:cubicBezTo>
                  <a:cubicBezTo>
                    <a:pt x="21" y="1082"/>
                    <a:pt x="20" y="1082"/>
                    <a:pt x="19" y="1082"/>
                  </a:cubicBezTo>
                  <a:cubicBezTo>
                    <a:pt x="15" y="1082"/>
                    <a:pt x="10" y="1076"/>
                    <a:pt x="8" y="1076"/>
                  </a:cubicBezTo>
                  <a:cubicBezTo>
                    <a:pt x="7" y="1076"/>
                    <a:pt x="7" y="1076"/>
                    <a:pt x="7" y="1077"/>
                  </a:cubicBezTo>
                  <a:cubicBezTo>
                    <a:pt x="4" y="1080"/>
                    <a:pt x="14" y="1098"/>
                    <a:pt x="14" y="1104"/>
                  </a:cubicBezTo>
                  <a:cubicBezTo>
                    <a:pt x="15" y="1119"/>
                    <a:pt x="8" y="1136"/>
                    <a:pt x="6" y="1151"/>
                  </a:cubicBezTo>
                  <a:cubicBezTo>
                    <a:pt x="3" y="1168"/>
                    <a:pt x="33" y="1153"/>
                    <a:pt x="21" y="1176"/>
                  </a:cubicBezTo>
                  <a:cubicBezTo>
                    <a:pt x="15" y="1188"/>
                    <a:pt x="8" y="1192"/>
                    <a:pt x="11" y="1210"/>
                  </a:cubicBezTo>
                  <a:cubicBezTo>
                    <a:pt x="12" y="1216"/>
                    <a:pt x="29" y="1231"/>
                    <a:pt x="16" y="1235"/>
                  </a:cubicBezTo>
                  <a:cubicBezTo>
                    <a:pt x="1" y="1237"/>
                    <a:pt x="13" y="1257"/>
                    <a:pt x="18" y="1265"/>
                  </a:cubicBezTo>
                  <a:cubicBezTo>
                    <a:pt x="28" y="1282"/>
                    <a:pt x="14" y="1288"/>
                    <a:pt x="12" y="1303"/>
                  </a:cubicBezTo>
                  <a:cubicBezTo>
                    <a:pt x="11" y="1310"/>
                    <a:pt x="14" y="1312"/>
                    <a:pt x="18" y="1312"/>
                  </a:cubicBezTo>
                  <a:cubicBezTo>
                    <a:pt x="21" y="1312"/>
                    <a:pt x="26" y="1310"/>
                    <a:pt x="29" y="1310"/>
                  </a:cubicBezTo>
                  <a:cubicBezTo>
                    <a:pt x="30" y="1310"/>
                    <a:pt x="31" y="1310"/>
                    <a:pt x="32" y="1311"/>
                  </a:cubicBezTo>
                  <a:cubicBezTo>
                    <a:pt x="36" y="1314"/>
                    <a:pt x="16" y="1332"/>
                    <a:pt x="22" y="1337"/>
                  </a:cubicBezTo>
                  <a:cubicBezTo>
                    <a:pt x="23" y="1337"/>
                    <a:pt x="23" y="1337"/>
                    <a:pt x="23" y="1337"/>
                  </a:cubicBezTo>
                  <a:cubicBezTo>
                    <a:pt x="24" y="1337"/>
                    <a:pt x="26" y="1335"/>
                    <a:pt x="28" y="1335"/>
                  </a:cubicBezTo>
                  <a:cubicBezTo>
                    <a:pt x="29" y="1335"/>
                    <a:pt x="30" y="1335"/>
                    <a:pt x="30" y="1336"/>
                  </a:cubicBezTo>
                  <a:cubicBezTo>
                    <a:pt x="32" y="1338"/>
                    <a:pt x="33" y="1349"/>
                    <a:pt x="31" y="1351"/>
                  </a:cubicBezTo>
                  <a:cubicBezTo>
                    <a:pt x="29" y="1354"/>
                    <a:pt x="27" y="1354"/>
                    <a:pt x="25" y="1354"/>
                  </a:cubicBezTo>
                  <a:cubicBezTo>
                    <a:pt x="24" y="1354"/>
                    <a:pt x="22" y="1354"/>
                    <a:pt x="21" y="1354"/>
                  </a:cubicBezTo>
                  <a:cubicBezTo>
                    <a:pt x="18" y="1354"/>
                    <a:pt x="16" y="1355"/>
                    <a:pt x="15" y="1364"/>
                  </a:cubicBezTo>
                  <a:cubicBezTo>
                    <a:pt x="12" y="1388"/>
                    <a:pt x="15" y="1420"/>
                    <a:pt x="20" y="1444"/>
                  </a:cubicBezTo>
                  <a:cubicBezTo>
                    <a:pt x="22" y="1452"/>
                    <a:pt x="23" y="1453"/>
                    <a:pt x="24" y="1462"/>
                  </a:cubicBezTo>
                  <a:cubicBezTo>
                    <a:pt x="28" y="1468"/>
                    <a:pt x="26" y="1469"/>
                    <a:pt x="22" y="1469"/>
                  </a:cubicBezTo>
                  <a:cubicBezTo>
                    <a:pt x="18" y="1469"/>
                    <a:pt x="13" y="1468"/>
                    <a:pt x="11" y="1468"/>
                  </a:cubicBezTo>
                  <a:cubicBezTo>
                    <a:pt x="10" y="1468"/>
                    <a:pt x="10" y="1468"/>
                    <a:pt x="10" y="1468"/>
                  </a:cubicBezTo>
                  <a:cubicBezTo>
                    <a:pt x="11" y="1483"/>
                    <a:pt x="32" y="1475"/>
                    <a:pt x="20" y="1495"/>
                  </a:cubicBezTo>
                  <a:cubicBezTo>
                    <a:pt x="20" y="1498"/>
                    <a:pt x="21" y="1504"/>
                    <a:pt x="22" y="1507"/>
                  </a:cubicBezTo>
                  <a:cubicBezTo>
                    <a:pt x="22" y="1516"/>
                    <a:pt x="39" y="1579"/>
                    <a:pt x="28" y="1580"/>
                  </a:cubicBezTo>
                  <a:lnTo>
                    <a:pt x="47" y="1604"/>
                  </a:lnTo>
                  <a:cubicBezTo>
                    <a:pt x="37" y="1604"/>
                    <a:pt x="36" y="1617"/>
                    <a:pt x="36" y="1628"/>
                  </a:cubicBezTo>
                  <a:cubicBezTo>
                    <a:pt x="37" y="1639"/>
                    <a:pt x="30" y="1638"/>
                    <a:pt x="25" y="1644"/>
                  </a:cubicBezTo>
                  <a:cubicBezTo>
                    <a:pt x="22" y="1649"/>
                    <a:pt x="44" y="1660"/>
                    <a:pt x="45" y="1671"/>
                  </a:cubicBezTo>
                  <a:cubicBezTo>
                    <a:pt x="43" y="1671"/>
                    <a:pt x="35" y="1669"/>
                    <a:pt x="30" y="1669"/>
                  </a:cubicBezTo>
                  <a:cubicBezTo>
                    <a:pt x="27" y="1669"/>
                    <a:pt x="25" y="1670"/>
                    <a:pt x="25" y="1671"/>
                  </a:cubicBezTo>
                  <a:cubicBezTo>
                    <a:pt x="23" y="1681"/>
                    <a:pt x="31" y="1697"/>
                    <a:pt x="37" y="1697"/>
                  </a:cubicBezTo>
                  <a:cubicBezTo>
                    <a:pt x="40" y="1697"/>
                    <a:pt x="43" y="1694"/>
                    <a:pt x="45" y="1694"/>
                  </a:cubicBezTo>
                  <a:cubicBezTo>
                    <a:pt x="46" y="1694"/>
                    <a:pt x="47" y="1695"/>
                    <a:pt x="47" y="1698"/>
                  </a:cubicBezTo>
                  <a:cubicBezTo>
                    <a:pt x="48" y="1705"/>
                    <a:pt x="47" y="1707"/>
                    <a:pt x="43" y="1711"/>
                  </a:cubicBezTo>
                  <a:cubicBezTo>
                    <a:pt x="42" y="1713"/>
                    <a:pt x="39" y="1714"/>
                    <a:pt x="37" y="1714"/>
                  </a:cubicBezTo>
                  <a:cubicBezTo>
                    <a:pt x="34" y="1714"/>
                    <a:pt x="31" y="1713"/>
                    <a:pt x="29" y="1713"/>
                  </a:cubicBezTo>
                  <a:cubicBezTo>
                    <a:pt x="27" y="1713"/>
                    <a:pt x="25" y="1713"/>
                    <a:pt x="23" y="1715"/>
                  </a:cubicBezTo>
                  <a:cubicBezTo>
                    <a:pt x="22" y="1717"/>
                    <a:pt x="32" y="1723"/>
                    <a:pt x="32" y="1723"/>
                  </a:cubicBezTo>
                  <a:cubicBezTo>
                    <a:pt x="36" y="1727"/>
                    <a:pt x="38" y="1734"/>
                    <a:pt x="39" y="1741"/>
                  </a:cubicBezTo>
                  <a:cubicBezTo>
                    <a:pt x="40" y="1747"/>
                    <a:pt x="36" y="1748"/>
                    <a:pt x="38" y="1753"/>
                  </a:cubicBezTo>
                  <a:cubicBezTo>
                    <a:pt x="42" y="1759"/>
                    <a:pt x="46" y="1761"/>
                    <a:pt x="50" y="1765"/>
                  </a:cubicBezTo>
                  <a:cubicBezTo>
                    <a:pt x="55" y="1770"/>
                    <a:pt x="39" y="1775"/>
                    <a:pt x="44" y="1784"/>
                  </a:cubicBezTo>
                  <a:cubicBezTo>
                    <a:pt x="47" y="1788"/>
                    <a:pt x="52" y="1789"/>
                    <a:pt x="53" y="1794"/>
                  </a:cubicBezTo>
                  <a:cubicBezTo>
                    <a:pt x="55" y="1800"/>
                    <a:pt x="55" y="1806"/>
                    <a:pt x="55" y="1811"/>
                  </a:cubicBezTo>
                  <a:cubicBezTo>
                    <a:pt x="54" y="1802"/>
                    <a:pt x="49" y="1790"/>
                    <a:pt x="45" y="1790"/>
                  </a:cubicBezTo>
                  <a:cubicBezTo>
                    <a:pt x="43" y="1790"/>
                    <a:pt x="42" y="1793"/>
                    <a:pt x="43" y="1801"/>
                  </a:cubicBezTo>
                  <a:cubicBezTo>
                    <a:pt x="43" y="1812"/>
                    <a:pt x="46" y="1831"/>
                    <a:pt x="55" y="1831"/>
                  </a:cubicBezTo>
                  <a:cubicBezTo>
                    <a:pt x="38" y="1832"/>
                    <a:pt x="50" y="1898"/>
                    <a:pt x="53" y="1915"/>
                  </a:cubicBezTo>
                  <a:cubicBezTo>
                    <a:pt x="53" y="1923"/>
                    <a:pt x="56" y="1925"/>
                    <a:pt x="59" y="1925"/>
                  </a:cubicBezTo>
                  <a:cubicBezTo>
                    <a:pt x="62" y="1925"/>
                    <a:pt x="66" y="1923"/>
                    <a:pt x="70" y="1923"/>
                  </a:cubicBezTo>
                  <a:cubicBezTo>
                    <a:pt x="81" y="1929"/>
                    <a:pt x="81" y="1932"/>
                    <a:pt x="72" y="1939"/>
                  </a:cubicBezTo>
                  <a:cubicBezTo>
                    <a:pt x="55" y="1940"/>
                    <a:pt x="54" y="1980"/>
                    <a:pt x="56" y="1999"/>
                  </a:cubicBezTo>
                  <a:cubicBezTo>
                    <a:pt x="56" y="2009"/>
                    <a:pt x="58" y="2021"/>
                    <a:pt x="64" y="2028"/>
                  </a:cubicBezTo>
                  <a:cubicBezTo>
                    <a:pt x="74" y="2037"/>
                    <a:pt x="77" y="2043"/>
                    <a:pt x="79" y="2060"/>
                  </a:cubicBezTo>
                  <a:lnTo>
                    <a:pt x="79" y="2060"/>
                  </a:lnTo>
                  <a:cubicBezTo>
                    <a:pt x="78" y="2050"/>
                    <a:pt x="74" y="2044"/>
                    <a:pt x="71" y="2044"/>
                  </a:cubicBezTo>
                  <a:cubicBezTo>
                    <a:pt x="68" y="2044"/>
                    <a:pt x="67" y="2048"/>
                    <a:pt x="68" y="2058"/>
                  </a:cubicBezTo>
                  <a:lnTo>
                    <a:pt x="73" y="2110"/>
                  </a:lnTo>
                  <a:cubicBezTo>
                    <a:pt x="76" y="2130"/>
                    <a:pt x="77" y="2138"/>
                    <a:pt x="91" y="2146"/>
                  </a:cubicBezTo>
                  <a:cubicBezTo>
                    <a:pt x="86" y="2144"/>
                    <a:pt x="83" y="2141"/>
                    <a:pt x="79" y="2141"/>
                  </a:cubicBezTo>
                  <a:cubicBezTo>
                    <a:pt x="77" y="2141"/>
                    <a:pt x="76" y="2142"/>
                    <a:pt x="74" y="2143"/>
                  </a:cubicBezTo>
                  <a:cubicBezTo>
                    <a:pt x="70" y="2145"/>
                    <a:pt x="70" y="2159"/>
                    <a:pt x="75" y="2159"/>
                  </a:cubicBezTo>
                  <a:cubicBezTo>
                    <a:pt x="81" y="2159"/>
                    <a:pt x="79" y="2172"/>
                    <a:pt x="81" y="2180"/>
                  </a:cubicBezTo>
                  <a:cubicBezTo>
                    <a:pt x="82" y="2185"/>
                    <a:pt x="88" y="2184"/>
                    <a:pt x="91" y="2187"/>
                  </a:cubicBezTo>
                  <a:cubicBezTo>
                    <a:pt x="95" y="2193"/>
                    <a:pt x="88" y="2200"/>
                    <a:pt x="88" y="2206"/>
                  </a:cubicBezTo>
                  <a:cubicBezTo>
                    <a:pt x="87" y="2212"/>
                    <a:pt x="88" y="2218"/>
                    <a:pt x="89" y="2224"/>
                  </a:cubicBezTo>
                  <a:cubicBezTo>
                    <a:pt x="91" y="2230"/>
                    <a:pt x="93" y="2239"/>
                    <a:pt x="98" y="2241"/>
                  </a:cubicBezTo>
                  <a:cubicBezTo>
                    <a:pt x="103" y="2242"/>
                    <a:pt x="102" y="2250"/>
                    <a:pt x="103" y="2257"/>
                  </a:cubicBezTo>
                  <a:cubicBezTo>
                    <a:pt x="95" y="2259"/>
                    <a:pt x="92" y="2255"/>
                    <a:pt x="98" y="2269"/>
                  </a:cubicBezTo>
                  <a:cubicBezTo>
                    <a:pt x="100" y="2276"/>
                    <a:pt x="104" y="2283"/>
                    <a:pt x="107" y="2291"/>
                  </a:cubicBezTo>
                  <a:cubicBezTo>
                    <a:pt x="107" y="2291"/>
                    <a:pt x="107" y="2291"/>
                    <a:pt x="107" y="2291"/>
                  </a:cubicBezTo>
                  <a:lnTo>
                    <a:pt x="107" y="2291"/>
                  </a:lnTo>
                  <a:cubicBezTo>
                    <a:pt x="107" y="2291"/>
                    <a:pt x="113" y="2303"/>
                    <a:pt x="110" y="2303"/>
                  </a:cubicBezTo>
                  <a:cubicBezTo>
                    <a:pt x="110" y="2303"/>
                    <a:pt x="110" y="2303"/>
                    <a:pt x="110" y="2303"/>
                  </a:cubicBezTo>
                  <a:cubicBezTo>
                    <a:pt x="108" y="2302"/>
                    <a:pt x="107" y="2299"/>
                    <a:pt x="105" y="2299"/>
                  </a:cubicBezTo>
                  <a:cubicBezTo>
                    <a:pt x="104" y="2299"/>
                    <a:pt x="104" y="2299"/>
                    <a:pt x="103" y="2300"/>
                  </a:cubicBezTo>
                  <a:cubicBezTo>
                    <a:pt x="105" y="2313"/>
                    <a:pt x="106" y="2310"/>
                    <a:pt x="111" y="2317"/>
                  </a:cubicBezTo>
                  <a:cubicBezTo>
                    <a:pt x="115" y="2322"/>
                    <a:pt x="122" y="2334"/>
                    <a:pt x="117" y="2339"/>
                  </a:cubicBezTo>
                  <a:cubicBezTo>
                    <a:pt x="110" y="2346"/>
                    <a:pt x="106" y="2338"/>
                    <a:pt x="105" y="2355"/>
                  </a:cubicBezTo>
                  <a:cubicBezTo>
                    <a:pt x="105" y="2365"/>
                    <a:pt x="103" y="2378"/>
                    <a:pt x="105" y="2387"/>
                  </a:cubicBezTo>
                  <a:cubicBezTo>
                    <a:pt x="105" y="2391"/>
                    <a:pt x="106" y="2392"/>
                    <a:pt x="107" y="2392"/>
                  </a:cubicBezTo>
                  <a:cubicBezTo>
                    <a:pt x="109" y="2392"/>
                    <a:pt x="111" y="2390"/>
                    <a:pt x="114" y="2390"/>
                  </a:cubicBezTo>
                  <a:cubicBezTo>
                    <a:pt x="114" y="2390"/>
                    <a:pt x="114" y="2390"/>
                    <a:pt x="114" y="2390"/>
                  </a:cubicBezTo>
                  <a:cubicBezTo>
                    <a:pt x="118" y="2391"/>
                    <a:pt x="123" y="2399"/>
                    <a:pt x="120" y="2405"/>
                  </a:cubicBezTo>
                  <a:cubicBezTo>
                    <a:pt x="119" y="2408"/>
                    <a:pt x="116" y="2425"/>
                    <a:pt x="122" y="2425"/>
                  </a:cubicBezTo>
                  <a:cubicBezTo>
                    <a:pt x="122" y="2425"/>
                    <a:pt x="122" y="2425"/>
                    <a:pt x="122" y="2425"/>
                  </a:cubicBezTo>
                  <a:lnTo>
                    <a:pt x="122" y="2425"/>
                  </a:lnTo>
                  <a:cubicBezTo>
                    <a:pt x="106" y="2427"/>
                    <a:pt x="125" y="2465"/>
                    <a:pt x="127" y="2475"/>
                  </a:cubicBezTo>
                  <a:cubicBezTo>
                    <a:pt x="129" y="2484"/>
                    <a:pt x="126" y="2483"/>
                    <a:pt x="125" y="2491"/>
                  </a:cubicBezTo>
                  <a:cubicBezTo>
                    <a:pt x="125" y="2501"/>
                    <a:pt x="127" y="2510"/>
                    <a:pt x="129" y="2520"/>
                  </a:cubicBezTo>
                  <a:cubicBezTo>
                    <a:pt x="130" y="2527"/>
                    <a:pt x="141" y="2575"/>
                    <a:pt x="132" y="2577"/>
                  </a:cubicBezTo>
                  <a:cubicBezTo>
                    <a:pt x="134" y="2588"/>
                    <a:pt x="136" y="2592"/>
                    <a:pt x="142" y="2592"/>
                  </a:cubicBezTo>
                  <a:cubicBezTo>
                    <a:pt x="143" y="2592"/>
                    <a:pt x="144" y="2592"/>
                    <a:pt x="145" y="2592"/>
                  </a:cubicBezTo>
                  <a:cubicBezTo>
                    <a:pt x="149" y="2592"/>
                    <a:pt x="158" y="2599"/>
                    <a:pt x="159" y="2606"/>
                  </a:cubicBezTo>
                  <a:lnTo>
                    <a:pt x="159" y="2606"/>
                  </a:lnTo>
                  <a:cubicBezTo>
                    <a:pt x="159" y="2606"/>
                    <a:pt x="159" y="2605"/>
                    <a:pt x="159" y="2605"/>
                  </a:cubicBezTo>
                  <a:cubicBezTo>
                    <a:pt x="157" y="2605"/>
                    <a:pt x="146" y="2613"/>
                    <a:pt x="146" y="2615"/>
                  </a:cubicBezTo>
                  <a:cubicBezTo>
                    <a:pt x="142" y="2623"/>
                    <a:pt x="145" y="2634"/>
                    <a:pt x="149" y="2642"/>
                  </a:cubicBezTo>
                  <a:cubicBezTo>
                    <a:pt x="153" y="2649"/>
                    <a:pt x="157" y="2657"/>
                    <a:pt x="159" y="2666"/>
                  </a:cubicBezTo>
                  <a:cubicBezTo>
                    <a:pt x="159" y="2667"/>
                    <a:pt x="153" y="2674"/>
                    <a:pt x="153" y="2676"/>
                  </a:cubicBezTo>
                  <a:cubicBezTo>
                    <a:pt x="150" y="2690"/>
                    <a:pt x="173" y="2686"/>
                    <a:pt x="175" y="2698"/>
                  </a:cubicBezTo>
                  <a:cubicBezTo>
                    <a:pt x="177" y="2706"/>
                    <a:pt x="172" y="2707"/>
                    <a:pt x="168" y="2707"/>
                  </a:cubicBezTo>
                  <a:cubicBezTo>
                    <a:pt x="167" y="2707"/>
                    <a:pt x="166" y="2707"/>
                    <a:pt x="165" y="2707"/>
                  </a:cubicBezTo>
                  <a:cubicBezTo>
                    <a:pt x="162" y="2707"/>
                    <a:pt x="159" y="2707"/>
                    <a:pt x="159" y="2712"/>
                  </a:cubicBezTo>
                  <a:cubicBezTo>
                    <a:pt x="158" y="2732"/>
                    <a:pt x="177" y="2750"/>
                    <a:pt x="184" y="2764"/>
                  </a:cubicBezTo>
                  <a:cubicBezTo>
                    <a:pt x="185" y="2767"/>
                    <a:pt x="194" y="2793"/>
                    <a:pt x="190" y="2793"/>
                  </a:cubicBezTo>
                  <a:cubicBezTo>
                    <a:pt x="190" y="2793"/>
                    <a:pt x="188" y="2792"/>
                    <a:pt x="187" y="2790"/>
                  </a:cubicBezTo>
                  <a:cubicBezTo>
                    <a:pt x="185" y="2781"/>
                    <a:pt x="182" y="2776"/>
                    <a:pt x="180" y="2776"/>
                  </a:cubicBezTo>
                  <a:cubicBezTo>
                    <a:pt x="178" y="2776"/>
                    <a:pt x="176" y="2780"/>
                    <a:pt x="176" y="2788"/>
                  </a:cubicBezTo>
                  <a:cubicBezTo>
                    <a:pt x="176" y="2794"/>
                    <a:pt x="180" y="2811"/>
                    <a:pt x="185" y="2811"/>
                  </a:cubicBezTo>
                  <a:cubicBezTo>
                    <a:pt x="186" y="2811"/>
                    <a:pt x="186" y="2811"/>
                    <a:pt x="187" y="2811"/>
                  </a:cubicBezTo>
                  <a:cubicBezTo>
                    <a:pt x="189" y="2810"/>
                    <a:pt x="192" y="2801"/>
                    <a:pt x="196" y="2801"/>
                  </a:cubicBezTo>
                  <a:cubicBezTo>
                    <a:pt x="196" y="2801"/>
                    <a:pt x="197" y="2802"/>
                    <a:pt x="197" y="2802"/>
                  </a:cubicBezTo>
                  <a:cubicBezTo>
                    <a:pt x="198" y="2803"/>
                    <a:pt x="180" y="2838"/>
                    <a:pt x="189" y="2840"/>
                  </a:cubicBezTo>
                  <a:cubicBezTo>
                    <a:pt x="190" y="2841"/>
                    <a:pt x="190" y="2841"/>
                    <a:pt x="191" y="2841"/>
                  </a:cubicBezTo>
                  <a:cubicBezTo>
                    <a:pt x="193" y="2841"/>
                    <a:pt x="196" y="2839"/>
                    <a:pt x="199" y="2839"/>
                  </a:cubicBezTo>
                  <a:cubicBezTo>
                    <a:pt x="200" y="2839"/>
                    <a:pt x="202" y="2840"/>
                    <a:pt x="203" y="2840"/>
                  </a:cubicBezTo>
                  <a:cubicBezTo>
                    <a:pt x="208" y="2842"/>
                    <a:pt x="212" y="2849"/>
                    <a:pt x="215" y="2854"/>
                  </a:cubicBezTo>
                  <a:cubicBezTo>
                    <a:pt x="204" y="2855"/>
                    <a:pt x="199" y="2854"/>
                    <a:pt x="202" y="2874"/>
                  </a:cubicBezTo>
                  <a:cubicBezTo>
                    <a:pt x="203" y="2877"/>
                    <a:pt x="211" y="2897"/>
                    <a:pt x="216" y="2897"/>
                  </a:cubicBezTo>
                  <a:cubicBezTo>
                    <a:pt x="217" y="2897"/>
                    <a:pt x="217" y="2897"/>
                    <a:pt x="218" y="2895"/>
                  </a:cubicBezTo>
                  <a:lnTo>
                    <a:pt x="222" y="2912"/>
                  </a:lnTo>
                  <a:cubicBezTo>
                    <a:pt x="220" y="2912"/>
                    <a:pt x="219" y="2913"/>
                    <a:pt x="218" y="2913"/>
                  </a:cubicBezTo>
                  <a:cubicBezTo>
                    <a:pt x="217" y="2913"/>
                    <a:pt x="215" y="2912"/>
                    <a:pt x="214" y="2912"/>
                  </a:cubicBezTo>
                  <a:cubicBezTo>
                    <a:pt x="212" y="2912"/>
                    <a:pt x="210" y="2913"/>
                    <a:pt x="208" y="2915"/>
                  </a:cubicBezTo>
                  <a:cubicBezTo>
                    <a:pt x="205" y="2921"/>
                    <a:pt x="207" y="2931"/>
                    <a:pt x="209" y="2938"/>
                  </a:cubicBezTo>
                  <a:cubicBezTo>
                    <a:pt x="216" y="2955"/>
                    <a:pt x="236" y="2956"/>
                    <a:pt x="222" y="2972"/>
                  </a:cubicBezTo>
                  <a:cubicBezTo>
                    <a:pt x="202" y="2976"/>
                    <a:pt x="228" y="2985"/>
                    <a:pt x="230" y="2997"/>
                  </a:cubicBezTo>
                  <a:cubicBezTo>
                    <a:pt x="232" y="3005"/>
                    <a:pt x="224" y="3019"/>
                    <a:pt x="229" y="3026"/>
                  </a:cubicBezTo>
                  <a:cubicBezTo>
                    <a:pt x="230" y="3026"/>
                    <a:pt x="242" y="3036"/>
                    <a:pt x="243" y="3036"/>
                  </a:cubicBezTo>
                  <a:cubicBezTo>
                    <a:pt x="238" y="3043"/>
                    <a:pt x="234" y="3036"/>
                    <a:pt x="233" y="3050"/>
                  </a:cubicBezTo>
                  <a:cubicBezTo>
                    <a:pt x="233" y="3056"/>
                    <a:pt x="233" y="3068"/>
                    <a:pt x="239" y="3071"/>
                  </a:cubicBezTo>
                  <a:cubicBezTo>
                    <a:pt x="245" y="3073"/>
                    <a:pt x="245" y="3085"/>
                    <a:pt x="247" y="3093"/>
                  </a:cubicBezTo>
                  <a:cubicBezTo>
                    <a:pt x="249" y="3098"/>
                    <a:pt x="260" y="3098"/>
                    <a:pt x="263" y="3109"/>
                  </a:cubicBezTo>
                  <a:lnTo>
                    <a:pt x="266" y="3101"/>
                  </a:lnTo>
                  <a:cubicBezTo>
                    <a:pt x="270" y="3105"/>
                    <a:pt x="275" y="3108"/>
                    <a:pt x="276" y="3115"/>
                  </a:cubicBezTo>
                  <a:cubicBezTo>
                    <a:pt x="274" y="3116"/>
                    <a:pt x="272" y="3116"/>
                    <a:pt x="270" y="3116"/>
                  </a:cubicBezTo>
                  <a:cubicBezTo>
                    <a:pt x="266" y="3116"/>
                    <a:pt x="264" y="3115"/>
                    <a:pt x="263" y="3109"/>
                  </a:cubicBezTo>
                  <a:lnTo>
                    <a:pt x="251" y="3112"/>
                  </a:lnTo>
                  <a:cubicBezTo>
                    <a:pt x="253" y="3118"/>
                    <a:pt x="255" y="3128"/>
                    <a:pt x="260" y="3128"/>
                  </a:cubicBezTo>
                  <a:cubicBezTo>
                    <a:pt x="260" y="3128"/>
                    <a:pt x="261" y="3128"/>
                    <a:pt x="261" y="3128"/>
                  </a:cubicBezTo>
                  <a:cubicBezTo>
                    <a:pt x="267" y="3134"/>
                    <a:pt x="268" y="3136"/>
                    <a:pt x="264" y="3143"/>
                  </a:cubicBezTo>
                  <a:cubicBezTo>
                    <a:pt x="266" y="3150"/>
                    <a:pt x="267" y="3152"/>
                    <a:pt x="269" y="3152"/>
                  </a:cubicBezTo>
                  <a:cubicBezTo>
                    <a:pt x="270" y="3152"/>
                    <a:pt x="270" y="3151"/>
                    <a:pt x="271" y="3151"/>
                  </a:cubicBezTo>
                  <a:cubicBezTo>
                    <a:pt x="272" y="3151"/>
                    <a:pt x="272" y="3151"/>
                    <a:pt x="273" y="3151"/>
                  </a:cubicBezTo>
                  <a:cubicBezTo>
                    <a:pt x="278" y="3151"/>
                    <a:pt x="279" y="3160"/>
                    <a:pt x="281" y="3166"/>
                  </a:cubicBezTo>
                  <a:lnTo>
                    <a:pt x="262" y="3170"/>
                  </a:lnTo>
                  <a:cubicBezTo>
                    <a:pt x="262" y="3170"/>
                    <a:pt x="262" y="3170"/>
                    <a:pt x="262" y="3170"/>
                  </a:cubicBezTo>
                  <a:cubicBezTo>
                    <a:pt x="270" y="3170"/>
                    <a:pt x="277" y="3194"/>
                    <a:pt x="278" y="3203"/>
                  </a:cubicBezTo>
                  <a:cubicBezTo>
                    <a:pt x="280" y="3214"/>
                    <a:pt x="275" y="3215"/>
                    <a:pt x="275" y="3224"/>
                  </a:cubicBezTo>
                  <a:cubicBezTo>
                    <a:pt x="277" y="3260"/>
                    <a:pt x="287" y="3298"/>
                    <a:pt x="296" y="3335"/>
                  </a:cubicBezTo>
                  <a:cubicBezTo>
                    <a:pt x="296" y="3335"/>
                    <a:pt x="291" y="3338"/>
                    <a:pt x="293" y="3344"/>
                  </a:cubicBezTo>
                  <a:lnTo>
                    <a:pt x="298" y="3363"/>
                  </a:lnTo>
                  <a:cubicBezTo>
                    <a:pt x="304" y="3382"/>
                    <a:pt x="311" y="3400"/>
                    <a:pt x="317" y="3419"/>
                  </a:cubicBezTo>
                  <a:cubicBezTo>
                    <a:pt x="325" y="3445"/>
                    <a:pt x="333" y="3473"/>
                    <a:pt x="344" y="3497"/>
                  </a:cubicBezTo>
                  <a:cubicBezTo>
                    <a:pt x="348" y="3507"/>
                    <a:pt x="352" y="3517"/>
                    <a:pt x="358" y="3521"/>
                  </a:cubicBezTo>
                  <a:cubicBezTo>
                    <a:pt x="362" y="3524"/>
                    <a:pt x="363" y="3534"/>
                    <a:pt x="365" y="3539"/>
                  </a:cubicBezTo>
                  <a:cubicBezTo>
                    <a:pt x="364" y="3536"/>
                    <a:pt x="362" y="3534"/>
                    <a:pt x="360" y="3534"/>
                  </a:cubicBezTo>
                  <a:cubicBezTo>
                    <a:pt x="360" y="3534"/>
                    <a:pt x="359" y="3535"/>
                    <a:pt x="359" y="3538"/>
                  </a:cubicBezTo>
                  <a:cubicBezTo>
                    <a:pt x="360" y="3553"/>
                    <a:pt x="366" y="3570"/>
                    <a:pt x="371" y="3584"/>
                  </a:cubicBezTo>
                  <a:cubicBezTo>
                    <a:pt x="373" y="3590"/>
                    <a:pt x="376" y="3609"/>
                    <a:pt x="381" y="3611"/>
                  </a:cubicBezTo>
                  <a:cubicBezTo>
                    <a:pt x="382" y="3612"/>
                    <a:pt x="383" y="3612"/>
                    <a:pt x="383" y="3612"/>
                  </a:cubicBezTo>
                  <a:cubicBezTo>
                    <a:pt x="388" y="3612"/>
                    <a:pt x="397" y="3605"/>
                    <a:pt x="400" y="3604"/>
                  </a:cubicBezTo>
                  <a:lnTo>
                    <a:pt x="400" y="3604"/>
                  </a:lnTo>
                  <a:cubicBezTo>
                    <a:pt x="403" y="3617"/>
                    <a:pt x="394" y="3623"/>
                    <a:pt x="387" y="3625"/>
                  </a:cubicBezTo>
                  <a:cubicBezTo>
                    <a:pt x="379" y="3628"/>
                    <a:pt x="387" y="3640"/>
                    <a:pt x="389" y="3652"/>
                  </a:cubicBezTo>
                  <a:cubicBezTo>
                    <a:pt x="394" y="3668"/>
                    <a:pt x="401" y="3686"/>
                    <a:pt x="401" y="3701"/>
                  </a:cubicBezTo>
                  <a:cubicBezTo>
                    <a:pt x="401" y="3704"/>
                    <a:pt x="400" y="3709"/>
                    <a:pt x="400" y="3711"/>
                  </a:cubicBezTo>
                  <a:cubicBezTo>
                    <a:pt x="403" y="3719"/>
                    <a:pt x="408" y="3721"/>
                    <a:pt x="413" y="3728"/>
                  </a:cubicBezTo>
                  <a:cubicBezTo>
                    <a:pt x="422" y="3740"/>
                    <a:pt x="418" y="3761"/>
                    <a:pt x="421" y="3776"/>
                  </a:cubicBezTo>
                  <a:cubicBezTo>
                    <a:pt x="423" y="3791"/>
                    <a:pt x="431" y="3792"/>
                    <a:pt x="440" y="3798"/>
                  </a:cubicBezTo>
                  <a:cubicBezTo>
                    <a:pt x="457" y="3808"/>
                    <a:pt x="436" y="3810"/>
                    <a:pt x="433" y="3811"/>
                  </a:cubicBezTo>
                  <a:cubicBezTo>
                    <a:pt x="426" y="3817"/>
                    <a:pt x="446" y="3830"/>
                    <a:pt x="448" y="3831"/>
                  </a:cubicBezTo>
                  <a:cubicBezTo>
                    <a:pt x="457" y="3842"/>
                    <a:pt x="446" y="3849"/>
                    <a:pt x="446" y="3859"/>
                  </a:cubicBezTo>
                  <a:cubicBezTo>
                    <a:pt x="445" y="3871"/>
                    <a:pt x="452" y="3885"/>
                    <a:pt x="457" y="3896"/>
                  </a:cubicBezTo>
                  <a:cubicBezTo>
                    <a:pt x="460" y="3902"/>
                    <a:pt x="478" y="3941"/>
                    <a:pt x="469" y="3944"/>
                  </a:cubicBezTo>
                  <a:cubicBezTo>
                    <a:pt x="469" y="3954"/>
                    <a:pt x="476" y="3963"/>
                    <a:pt x="479" y="3971"/>
                  </a:cubicBezTo>
                  <a:cubicBezTo>
                    <a:pt x="495" y="4003"/>
                    <a:pt x="504" y="4038"/>
                    <a:pt x="519" y="4069"/>
                  </a:cubicBezTo>
                  <a:cubicBezTo>
                    <a:pt x="524" y="4078"/>
                    <a:pt x="530" y="4089"/>
                    <a:pt x="538" y="4089"/>
                  </a:cubicBezTo>
                  <a:cubicBezTo>
                    <a:pt x="539" y="4089"/>
                    <a:pt x="540" y="4089"/>
                    <a:pt x="541" y="4089"/>
                  </a:cubicBezTo>
                  <a:lnTo>
                    <a:pt x="541" y="4089"/>
                  </a:lnTo>
                  <a:cubicBezTo>
                    <a:pt x="536" y="4091"/>
                    <a:pt x="528" y="4091"/>
                    <a:pt x="527" y="4099"/>
                  </a:cubicBezTo>
                  <a:cubicBezTo>
                    <a:pt x="526" y="4106"/>
                    <a:pt x="532" y="4107"/>
                    <a:pt x="533" y="4114"/>
                  </a:cubicBezTo>
                  <a:cubicBezTo>
                    <a:pt x="534" y="4118"/>
                    <a:pt x="534" y="4122"/>
                    <a:pt x="535" y="4127"/>
                  </a:cubicBezTo>
                  <a:cubicBezTo>
                    <a:pt x="537" y="4143"/>
                    <a:pt x="543" y="4158"/>
                    <a:pt x="549" y="4175"/>
                  </a:cubicBezTo>
                  <a:cubicBezTo>
                    <a:pt x="556" y="4181"/>
                    <a:pt x="566" y="4212"/>
                    <a:pt x="566" y="4212"/>
                  </a:cubicBezTo>
                  <a:cubicBezTo>
                    <a:pt x="568" y="4212"/>
                    <a:pt x="570" y="4213"/>
                    <a:pt x="571" y="4213"/>
                  </a:cubicBezTo>
                  <a:cubicBezTo>
                    <a:pt x="579" y="4213"/>
                    <a:pt x="586" y="4209"/>
                    <a:pt x="593" y="4209"/>
                  </a:cubicBezTo>
                  <a:cubicBezTo>
                    <a:pt x="596" y="4209"/>
                    <a:pt x="598" y="4209"/>
                    <a:pt x="600" y="4210"/>
                  </a:cubicBezTo>
                  <a:cubicBezTo>
                    <a:pt x="603" y="4211"/>
                    <a:pt x="601" y="4231"/>
                    <a:pt x="592" y="4231"/>
                  </a:cubicBezTo>
                  <a:cubicBezTo>
                    <a:pt x="591" y="4231"/>
                    <a:pt x="589" y="4230"/>
                    <a:pt x="587" y="4229"/>
                  </a:cubicBezTo>
                  <a:cubicBezTo>
                    <a:pt x="584" y="4226"/>
                    <a:pt x="581" y="4225"/>
                    <a:pt x="579" y="4225"/>
                  </a:cubicBezTo>
                  <a:cubicBezTo>
                    <a:pt x="574" y="4225"/>
                    <a:pt x="575" y="4233"/>
                    <a:pt x="579" y="4245"/>
                  </a:cubicBezTo>
                  <a:cubicBezTo>
                    <a:pt x="581" y="4251"/>
                    <a:pt x="584" y="4264"/>
                    <a:pt x="589" y="4266"/>
                  </a:cubicBezTo>
                  <a:cubicBezTo>
                    <a:pt x="594" y="4270"/>
                    <a:pt x="595" y="4266"/>
                    <a:pt x="597" y="4276"/>
                  </a:cubicBezTo>
                  <a:cubicBezTo>
                    <a:pt x="598" y="4282"/>
                    <a:pt x="595" y="4313"/>
                    <a:pt x="588" y="4313"/>
                  </a:cubicBezTo>
                  <a:cubicBezTo>
                    <a:pt x="588" y="4313"/>
                    <a:pt x="588" y="4313"/>
                    <a:pt x="587" y="4313"/>
                  </a:cubicBezTo>
                  <a:lnTo>
                    <a:pt x="587" y="4313"/>
                  </a:lnTo>
                  <a:cubicBezTo>
                    <a:pt x="597" y="4316"/>
                    <a:pt x="599" y="4321"/>
                    <a:pt x="603" y="4334"/>
                  </a:cubicBezTo>
                  <a:cubicBezTo>
                    <a:pt x="608" y="4347"/>
                    <a:pt x="613" y="4357"/>
                    <a:pt x="621" y="4367"/>
                  </a:cubicBezTo>
                  <a:cubicBezTo>
                    <a:pt x="622" y="4369"/>
                    <a:pt x="632" y="4377"/>
                    <a:pt x="632" y="4380"/>
                  </a:cubicBezTo>
                  <a:cubicBezTo>
                    <a:pt x="631" y="4383"/>
                    <a:pt x="626" y="4389"/>
                    <a:pt x="628" y="4394"/>
                  </a:cubicBezTo>
                  <a:cubicBezTo>
                    <a:pt x="629" y="4402"/>
                    <a:pt x="637" y="4408"/>
                    <a:pt x="640" y="4416"/>
                  </a:cubicBezTo>
                  <a:lnTo>
                    <a:pt x="650" y="4444"/>
                  </a:lnTo>
                  <a:cubicBezTo>
                    <a:pt x="648" y="4454"/>
                    <a:pt x="655" y="4456"/>
                    <a:pt x="661" y="4456"/>
                  </a:cubicBezTo>
                  <a:cubicBezTo>
                    <a:pt x="663" y="4456"/>
                    <a:pt x="665" y="4456"/>
                    <a:pt x="667" y="4456"/>
                  </a:cubicBezTo>
                  <a:cubicBezTo>
                    <a:pt x="673" y="4456"/>
                    <a:pt x="676" y="4462"/>
                    <a:pt x="678" y="4469"/>
                  </a:cubicBezTo>
                  <a:cubicBezTo>
                    <a:pt x="668" y="4473"/>
                    <a:pt x="662" y="4471"/>
                    <a:pt x="669" y="4489"/>
                  </a:cubicBezTo>
                  <a:cubicBezTo>
                    <a:pt x="674" y="4506"/>
                    <a:pt x="678" y="4518"/>
                    <a:pt x="686" y="4537"/>
                  </a:cubicBezTo>
                  <a:lnTo>
                    <a:pt x="697" y="4566"/>
                  </a:lnTo>
                  <a:cubicBezTo>
                    <a:pt x="699" y="4569"/>
                    <a:pt x="699" y="4578"/>
                    <a:pt x="704" y="4578"/>
                  </a:cubicBezTo>
                  <a:lnTo>
                    <a:pt x="719" y="4574"/>
                  </a:lnTo>
                  <a:cubicBezTo>
                    <a:pt x="722" y="4573"/>
                    <a:pt x="765" y="4562"/>
                    <a:pt x="757" y="4560"/>
                  </a:cubicBezTo>
                  <a:cubicBezTo>
                    <a:pt x="745" y="4554"/>
                    <a:pt x="765" y="4549"/>
                    <a:pt x="772" y="4548"/>
                  </a:cubicBezTo>
                  <a:cubicBezTo>
                    <a:pt x="779" y="4548"/>
                    <a:pt x="777" y="4554"/>
                    <a:pt x="782" y="4555"/>
                  </a:cubicBezTo>
                  <a:cubicBezTo>
                    <a:pt x="783" y="4555"/>
                    <a:pt x="784" y="4556"/>
                    <a:pt x="785" y="4556"/>
                  </a:cubicBezTo>
                  <a:cubicBezTo>
                    <a:pt x="789" y="4556"/>
                    <a:pt x="793" y="4554"/>
                    <a:pt x="797" y="4553"/>
                  </a:cubicBezTo>
                  <a:cubicBezTo>
                    <a:pt x="806" y="4551"/>
                    <a:pt x="830" y="4547"/>
                    <a:pt x="835" y="4540"/>
                  </a:cubicBezTo>
                  <a:cubicBezTo>
                    <a:pt x="840" y="4533"/>
                    <a:pt x="848" y="4535"/>
                    <a:pt x="857" y="4531"/>
                  </a:cubicBezTo>
                  <a:cubicBezTo>
                    <a:pt x="862" y="4527"/>
                    <a:pt x="867" y="4519"/>
                    <a:pt x="870" y="4518"/>
                  </a:cubicBezTo>
                  <a:cubicBezTo>
                    <a:pt x="870" y="4518"/>
                    <a:pt x="871" y="4518"/>
                    <a:pt x="871" y="4518"/>
                  </a:cubicBezTo>
                  <a:cubicBezTo>
                    <a:pt x="874" y="4518"/>
                    <a:pt x="877" y="4521"/>
                    <a:pt x="881" y="4522"/>
                  </a:cubicBezTo>
                  <a:cubicBezTo>
                    <a:pt x="883" y="4523"/>
                    <a:pt x="886" y="4523"/>
                    <a:pt x="889" y="4523"/>
                  </a:cubicBezTo>
                  <a:cubicBezTo>
                    <a:pt x="896" y="4523"/>
                    <a:pt x="904" y="4521"/>
                    <a:pt x="912" y="4519"/>
                  </a:cubicBezTo>
                  <a:cubicBezTo>
                    <a:pt x="929" y="4514"/>
                    <a:pt x="947" y="4508"/>
                    <a:pt x="962" y="4502"/>
                  </a:cubicBezTo>
                  <a:cubicBezTo>
                    <a:pt x="971" y="4499"/>
                    <a:pt x="972" y="4495"/>
                    <a:pt x="972" y="4489"/>
                  </a:cubicBezTo>
                  <a:cubicBezTo>
                    <a:pt x="972" y="4489"/>
                    <a:pt x="972" y="4489"/>
                    <a:pt x="972" y="4489"/>
                  </a:cubicBezTo>
                  <a:lnTo>
                    <a:pt x="972" y="4489"/>
                  </a:lnTo>
                  <a:cubicBezTo>
                    <a:pt x="980" y="4489"/>
                    <a:pt x="988" y="4486"/>
                    <a:pt x="989" y="4479"/>
                  </a:cubicBezTo>
                  <a:cubicBezTo>
                    <a:pt x="991" y="4473"/>
                    <a:pt x="994" y="4451"/>
                    <a:pt x="990" y="4447"/>
                  </a:cubicBezTo>
                  <a:cubicBezTo>
                    <a:pt x="982" y="4440"/>
                    <a:pt x="974" y="4440"/>
                    <a:pt x="982" y="4421"/>
                  </a:cubicBezTo>
                  <a:cubicBezTo>
                    <a:pt x="986" y="4403"/>
                    <a:pt x="990" y="4385"/>
                    <a:pt x="989" y="4368"/>
                  </a:cubicBezTo>
                  <a:cubicBezTo>
                    <a:pt x="989" y="4356"/>
                    <a:pt x="977" y="4347"/>
                    <a:pt x="979" y="4338"/>
                  </a:cubicBezTo>
                  <a:cubicBezTo>
                    <a:pt x="983" y="4324"/>
                    <a:pt x="999" y="4324"/>
                    <a:pt x="1002" y="4307"/>
                  </a:cubicBezTo>
                  <a:cubicBezTo>
                    <a:pt x="1003" y="4303"/>
                    <a:pt x="1001" y="4302"/>
                    <a:pt x="999" y="4302"/>
                  </a:cubicBezTo>
                  <a:cubicBezTo>
                    <a:pt x="996" y="4302"/>
                    <a:pt x="992" y="4303"/>
                    <a:pt x="990" y="4303"/>
                  </a:cubicBezTo>
                  <a:cubicBezTo>
                    <a:pt x="990" y="4303"/>
                    <a:pt x="989" y="4303"/>
                    <a:pt x="989" y="4303"/>
                  </a:cubicBezTo>
                  <a:cubicBezTo>
                    <a:pt x="990" y="4294"/>
                    <a:pt x="1005" y="4291"/>
                    <a:pt x="1001" y="4282"/>
                  </a:cubicBezTo>
                  <a:cubicBezTo>
                    <a:pt x="999" y="4279"/>
                    <a:pt x="971" y="4275"/>
                    <a:pt x="981" y="4261"/>
                  </a:cubicBezTo>
                  <a:cubicBezTo>
                    <a:pt x="986" y="4255"/>
                    <a:pt x="992" y="4263"/>
                    <a:pt x="997" y="4251"/>
                  </a:cubicBezTo>
                  <a:cubicBezTo>
                    <a:pt x="999" y="4245"/>
                    <a:pt x="999" y="4237"/>
                    <a:pt x="999" y="4231"/>
                  </a:cubicBezTo>
                  <a:cubicBezTo>
                    <a:pt x="996" y="4218"/>
                    <a:pt x="982" y="4235"/>
                    <a:pt x="984" y="4210"/>
                  </a:cubicBezTo>
                  <a:lnTo>
                    <a:pt x="984" y="4210"/>
                  </a:lnTo>
                  <a:cubicBezTo>
                    <a:pt x="985" y="4210"/>
                    <a:pt x="986" y="4210"/>
                    <a:pt x="987" y="4210"/>
                  </a:cubicBezTo>
                  <a:cubicBezTo>
                    <a:pt x="992" y="4210"/>
                    <a:pt x="997" y="4207"/>
                    <a:pt x="1000" y="4203"/>
                  </a:cubicBezTo>
                  <a:cubicBezTo>
                    <a:pt x="1005" y="4193"/>
                    <a:pt x="1010" y="4178"/>
                    <a:pt x="999" y="4177"/>
                  </a:cubicBezTo>
                  <a:lnTo>
                    <a:pt x="999" y="4177"/>
                  </a:lnTo>
                  <a:cubicBezTo>
                    <a:pt x="1000" y="4177"/>
                    <a:pt x="1000" y="4177"/>
                    <a:pt x="1000" y="4177"/>
                  </a:cubicBezTo>
                  <a:cubicBezTo>
                    <a:pt x="1013" y="4177"/>
                    <a:pt x="1011" y="4164"/>
                    <a:pt x="1003" y="4152"/>
                  </a:cubicBezTo>
                  <a:lnTo>
                    <a:pt x="1003" y="4152"/>
                  </a:lnTo>
                  <a:cubicBezTo>
                    <a:pt x="1003" y="4152"/>
                    <a:pt x="1003" y="4152"/>
                    <a:pt x="1003" y="4152"/>
                  </a:cubicBezTo>
                  <a:cubicBezTo>
                    <a:pt x="1014" y="4152"/>
                    <a:pt x="1006" y="4096"/>
                    <a:pt x="1006" y="4089"/>
                  </a:cubicBezTo>
                  <a:lnTo>
                    <a:pt x="1006" y="4089"/>
                  </a:lnTo>
                  <a:cubicBezTo>
                    <a:pt x="1006" y="4101"/>
                    <a:pt x="1002" y="4107"/>
                    <a:pt x="999" y="4107"/>
                  </a:cubicBezTo>
                  <a:cubicBezTo>
                    <a:pt x="996" y="4107"/>
                    <a:pt x="994" y="4099"/>
                    <a:pt x="997" y="4086"/>
                  </a:cubicBezTo>
                  <a:cubicBezTo>
                    <a:pt x="1000" y="4069"/>
                    <a:pt x="1002" y="4051"/>
                    <a:pt x="1004" y="4034"/>
                  </a:cubicBezTo>
                  <a:cubicBezTo>
                    <a:pt x="1004" y="4034"/>
                    <a:pt x="1004" y="4034"/>
                    <a:pt x="1003" y="4034"/>
                  </a:cubicBezTo>
                  <a:cubicBezTo>
                    <a:pt x="991" y="4034"/>
                    <a:pt x="986" y="4078"/>
                    <a:pt x="984" y="4092"/>
                  </a:cubicBezTo>
                  <a:cubicBezTo>
                    <a:pt x="985" y="4078"/>
                    <a:pt x="985" y="4065"/>
                    <a:pt x="986" y="4051"/>
                  </a:cubicBezTo>
                  <a:cubicBezTo>
                    <a:pt x="987" y="4042"/>
                    <a:pt x="989" y="4028"/>
                    <a:pt x="995" y="4024"/>
                  </a:cubicBezTo>
                  <a:cubicBezTo>
                    <a:pt x="996" y="4023"/>
                    <a:pt x="997" y="4023"/>
                    <a:pt x="998" y="4023"/>
                  </a:cubicBezTo>
                  <a:cubicBezTo>
                    <a:pt x="1001" y="4023"/>
                    <a:pt x="1003" y="4024"/>
                    <a:pt x="1005" y="4024"/>
                  </a:cubicBezTo>
                  <a:cubicBezTo>
                    <a:pt x="1006" y="4024"/>
                    <a:pt x="1007" y="4023"/>
                    <a:pt x="1009" y="4019"/>
                  </a:cubicBezTo>
                  <a:cubicBezTo>
                    <a:pt x="1019" y="3996"/>
                    <a:pt x="1004" y="3989"/>
                    <a:pt x="1004" y="3968"/>
                  </a:cubicBezTo>
                  <a:cubicBezTo>
                    <a:pt x="1004" y="3949"/>
                    <a:pt x="1011" y="3937"/>
                    <a:pt x="1020" y="3925"/>
                  </a:cubicBezTo>
                  <a:cubicBezTo>
                    <a:pt x="1012" y="3925"/>
                    <a:pt x="1003" y="3910"/>
                    <a:pt x="1000" y="3901"/>
                  </a:cubicBezTo>
                  <a:cubicBezTo>
                    <a:pt x="996" y="3886"/>
                    <a:pt x="1008" y="3894"/>
                    <a:pt x="1008" y="3890"/>
                  </a:cubicBezTo>
                  <a:cubicBezTo>
                    <a:pt x="1008" y="3888"/>
                    <a:pt x="1008" y="3886"/>
                    <a:pt x="1007" y="3885"/>
                  </a:cubicBezTo>
                  <a:lnTo>
                    <a:pt x="1007" y="3885"/>
                  </a:lnTo>
                  <a:cubicBezTo>
                    <a:pt x="1008" y="3886"/>
                    <a:pt x="1009" y="3886"/>
                    <a:pt x="1010" y="3886"/>
                  </a:cubicBezTo>
                  <a:cubicBezTo>
                    <a:pt x="1012" y="3886"/>
                    <a:pt x="1014" y="3885"/>
                    <a:pt x="1014" y="3884"/>
                  </a:cubicBezTo>
                  <a:cubicBezTo>
                    <a:pt x="1018" y="3876"/>
                    <a:pt x="1016" y="3858"/>
                    <a:pt x="1016" y="3849"/>
                  </a:cubicBezTo>
                  <a:cubicBezTo>
                    <a:pt x="1015" y="3839"/>
                    <a:pt x="1014" y="3822"/>
                    <a:pt x="1008" y="3816"/>
                  </a:cubicBezTo>
                  <a:cubicBezTo>
                    <a:pt x="1005" y="3811"/>
                    <a:pt x="1002" y="3810"/>
                    <a:pt x="1004" y="3802"/>
                  </a:cubicBezTo>
                  <a:cubicBezTo>
                    <a:pt x="1005" y="3797"/>
                    <a:pt x="1006" y="3792"/>
                    <a:pt x="1010" y="3790"/>
                  </a:cubicBezTo>
                  <a:cubicBezTo>
                    <a:pt x="1015" y="3788"/>
                    <a:pt x="1013" y="3786"/>
                    <a:pt x="1013" y="3779"/>
                  </a:cubicBezTo>
                  <a:cubicBezTo>
                    <a:pt x="1014" y="3769"/>
                    <a:pt x="1008" y="3760"/>
                    <a:pt x="1007" y="3749"/>
                  </a:cubicBezTo>
                  <a:cubicBezTo>
                    <a:pt x="1006" y="3739"/>
                    <a:pt x="1006" y="3728"/>
                    <a:pt x="1007" y="3718"/>
                  </a:cubicBezTo>
                  <a:cubicBezTo>
                    <a:pt x="1008" y="3711"/>
                    <a:pt x="1015" y="3702"/>
                    <a:pt x="1015" y="3698"/>
                  </a:cubicBezTo>
                  <a:cubicBezTo>
                    <a:pt x="1015" y="3697"/>
                    <a:pt x="1015" y="3697"/>
                    <a:pt x="1014" y="3697"/>
                  </a:cubicBezTo>
                  <a:cubicBezTo>
                    <a:pt x="1014" y="3697"/>
                    <a:pt x="1013" y="3698"/>
                    <a:pt x="1012" y="3698"/>
                  </a:cubicBezTo>
                  <a:cubicBezTo>
                    <a:pt x="1011" y="3698"/>
                    <a:pt x="1011" y="3697"/>
                    <a:pt x="1011" y="3696"/>
                  </a:cubicBezTo>
                  <a:lnTo>
                    <a:pt x="1011" y="3687"/>
                  </a:lnTo>
                  <a:lnTo>
                    <a:pt x="1012" y="3646"/>
                  </a:lnTo>
                  <a:cubicBezTo>
                    <a:pt x="1013" y="3633"/>
                    <a:pt x="1017" y="3605"/>
                    <a:pt x="1004" y="3604"/>
                  </a:cubicBezTo>
                  <a:lnTo>
                    <a:pt x="1004" y="3604"/>
                  </a:lnTo>
                  <a:cubicBezTo>
                    <a:pt x="1004" y="3604"/>
                    <a:pt x="1004" y="3604"/>
                    <a:pt x="1004" y="3604"/>
                  </a:cubicBezTo>
                  <a:cubicBezTo>
                    <a:pt x="1013" y="3604"/>
                    <a:pt x="1015" y="3575"/>
                    <a:pt x="1015" y="3564"/>
                  </a:cubicBezTo>
                  <a:cubicBezTo>
                    <a:pt x="1015" y="3549"/>
                    <a:pt x="1008" y="3547"/>
                    <a:pt x="1009" y="3532"/>
                  </a:cubicBezTo>
                  <a:cubicBezTo>
                    <a:pt x="1010" y="3526"/>
                    <a:pt x="1018" y="3530"/>
                    <a:pt x="1020" y="3524"/>
                  </a:cubicBezTo>
                  <a:cubicBezTo>
                    <a:pt x="1022" y="3519"/>
                    <a:pt x="1022" y="3511"/>
                    <a:pt x="1022" y="3504"/>
                  </a:cubicBezTo>
                  <a:cubicBezTo>
                    <a:pt x="1021" y="3496"/>
                    <a:pt x="1020" y="3487"/>
                    <a:pt x="1018" y="3480"/>
                  </a:cubicBezTo>
                  <a:cubicBezTo>
                    <a:pt x="1017" y="3478"/>
                    <a:pt x="1015" y="3477"/>
                    <a:pt x="1013" y="3477"/>
                  </a:cubicBezTo>
                  <a:cubicBezTo>
                    <a:pt x="1011" y="3477"/>
                    <a:pt x="1010" y="3478"/>
                    <a:pt x="1009" y="3478"/>
                  </a:cubicBezTo>
                  <a:lnTo>
                    <a:pt x="1009" y="3478"/>
                  </a:lnTo>
                  <a:cubicBezTo>
                    <a:pt x="1021" y="3477"/>
                    <a:pt x="1011" y="3458"/>
                    <a:pt x="1011" y="3449"/>
                  </a:cubicBezTo>
                  <a:cubicBezTo>
                    <a:pt x="1011" y="3444"/>
                    <a:pt x="1015" y="3444"/>
                    <a:pt x="1019" y="3444"/>
                  </a:cubicBezTo>
                  <a:cubicBezTo>
                    <a:pt x="1020" y="3444"/>
                    <a:pt x="1021" y="3444"/>
                    <a:pt x="1023" y="3444"/>
                  </a:cubicBezTo>
                  <a:cubicBezTo>
                    <a:pt x="1028" y="3444"/>
                    <a:pt x="1033" y="3443"/>
                    <a:pt x="1031" y="3435"/>
                  </a:cubicBezTo>
                  <a:cubicBezTo>
                    <a:pt x="1027" y="3415"/>
                    <a:pt x="1009" y="3423"/>
                    <a:pt x="1000" y="3416"/>
                  </a:cubicBezTo>
                  <a:cubicBezTo>
                    <a:pt x="993" y="3411"/>
                    <a:pt x="1012" y="3394"/>
                    <a:pt x="1014" y="3394"/>
                  </a:cubicBezTo>
                  <a:cubicBezTo>
                    <a:pt x="1014" y="3394"/>
                    <a:pt x="1014" y="3394"/>
                    <a:pt x="1014" y="3394"/>
                  </a:cubicBezTo>
                  <a:cubicBezTo>
                    <a:pt x="1010" y="3391"/>
                    <a:pt x="1006" y="3393"/>
                    <a:pt x="1006" y="3383"/>
                  </a:cubicBezTo>
                  <a:cubicBezTo>
                    <a:pt x="1006" y="3380"/>
                    <a:pt x="1007" y="3371"/>
                    <a:pt x="1006" y="3370"/>
                  </a:cubicBezTo>
                  <a:cubicBezTo>
                    <a:pt x="1005" y="3368"/>
                    <a:pt x="1004" y="3368"/>
                    <a:pt x="1003" y="3368"/>
                  </a:cubicBezTo>
                  <a:cubicBezTo>
                    <a:pt x="1002" y="3368"/>
                    <a:pt x="1001" y="3368"/>
                    <a:pt x="1001" y="3368"/>
                  </a:cubicBezTo>
                  <a:cubicBezTo>
                    <a:pt x="1000" y="3368"/>
                    <a:pt x="999" y="3368"/>
                    <a:pt x="998" y="3367"/>
                  </a:cubicBezTo>
                  <a:cubicBezTo>
                    <a:pt x="995" y="3363"/>
                    <a:pt x="995" y="3356"/>
                    <a:pt x="995" y="3351"/>
                  </a:cubicBezTo>
                  <a:lnTo>
                    <a:pt x="995" y="3351"/>
                  </a:lnTo>
                  <a:cubicBezTo>
                    <a:pt x="996" y="3351"/>
                    <a:pt x="997" y="3351"/>
                    <a:pt x="998" y="3351"/>
                  </a:cubicBezTo>
                  <a:cubicBezTo>
                    <a:pt x="1003" y="3351"/>
                    <a:pt x="1006" y="3349"/>
                    <a:pt x="1005" y="3338"/>
                  </a:cubicBezTo>
                  <a:cubicBezTo>
                    <a:pt x="1001" y="3322"/>
                    <a:pt x="999" y="3319"/>
                    <a:pt x="1010" y="3318"/>
                  </a:cubicBezTo>
                  <a:cubicBezTo>
                    <a:pt x="1014" y="3317"/>
                    <a:pt x="1014" y="3295"/>
                    <a:pt x="1012" y="3294"/>
                  </a:cubicBezTo>
                  <a:cubicBezTo>
                    <a:pt x="1011" y="3293"/>
                    <a:pt x="1010" y="3293"/>
                    <a:pt x="1009" y="3293"/>
                  </a:cubicBezTo>
                  <a:cubicBezTo>
                    <a:pt x="1008" y="3293"/>
                    <a:pt x="1007" y="3293"/>
                    <a:pt x="1006" y="3293"/>
                  </a:cubicBezTo>
                  <a:cubicBezTo>
                    <a:pt x="1005" y="3293"/>
                    <a:pt x="1004" y="3292"/>
                    <a:pt x="1004" y="3287"/>
                  </a:cubicBezTo>
                  <a:cubicBezTo>
                    <a:pt x="1003" y="3276"/>
                    <a:pt x="1003" y="3264"/>
                    <a:pt x="1005" y="3253"/>
                  </a:cubicBezTo>
                  <a:cubicBezTo>
                    <a:pt x="1006" y="3242"/>
                    <a:pt x="1012" y="3240"/>
                    <a:pt x="1015" y="3231"/>
                  </a:cubicBezTo>
                  <a:cubicBezTo>
                    <a:pt x="1018" y="3222"/>
                    <a:pt x="1019" y="3207"/>
                    <a:pt x="1014" y="3200"/>
                  </a:cubicBezTo>
                  <a:cubicBezTo>
                    <a:pt x="1007" y="3190"/>
                    <a:pt x="1018" y="3167"/>
                    <a:pt x="1020" y="3167"/>
                  </a:cubicBezTo>
                  <a:cubicBezTo>
                    <a:pt x="1020" y="3167"/>
                    <a:pt x="1020" y="3167"/>
                    <a:pt x="1020" y="3167"/>
                  </a:cubicBezTo>
                  <a:cubicBezTo>
                    <a:pt x="1019" y="3165"/>
                    <a:pt x="1017" y="3164"/>
                    <a:pt x="1015" y="3164"/>
                  </a:cubicBezTo>
                  <a:cubicBezTo>
                    <a:pt x="1008" y="3164"/>
                    <a:pt x="1001" y="3181"/>
                    <a:pt x="998" y="3181"/>
                  </a:cubicBezTo>
                  <a:cubicBezTo>
                    <a:pt x="997" y="3181"/>
                    <a:pt x="996" y="3167"/>
                    <a:pt x="999" y="3166"/>
                  </a:cubicBezTo>
                  <a:cubicBezTo>
                    <a:pt x="1006" y="3165"/>
                    <a:pt x="1003" y="3150"/>
                    <a:pt x="1000" y="3143"/>
                  </a:cubicBezTo>
                  <a:cubicBezTo>
                    <a:pt x="995" y="3127"/>
                    <a:pt x="1006" y="3134"/>
                    <a:pt x="1013" y="3125"/>
                  </a:cubicBezTo>
                  <a:cubicBezTo>
                    <a:pt x="1017" y="3120"/>
                    <a:pt x="1009" y="3117"/>
                    <a:pt x="1008" y="3115"/>
                  </a:cubicBezTo>
                  <a:cubicBezTo>
                    <a:pt x="1002" y="3115"/>
                    <a:pt x="1002" y="3104"/>
                    <a:pt x="1002" y="3098"/>
                  </a:cubicBezTo>
                  <a:cubicBezTo>
                    <a:pt x="1002" y="3081"/>
                    <a:pt x="1006" y="3079"/>
                    <a:pt x="997" y="3065"/>
                  </a:cubicBezTo>
                  <a:cubicBezTo>
                    <a:pt x="996" y="3064"/>
                    <a:pt x="992" y="3053"/>
                    <a:pt x="992" y="3052"/>
                  </a:cubicBezTo>
                  <a:cubicBezTo>
                    <a:pt x="993" y="3051"/>
                    <a:pt x="993" y="3051"/>
                    <a:pt x="994" y="3051"/>
                  </a:cubicBezTo>
                  <a:cubicBezTo>
                    <a:pt x="997" y="3051"/>
                    <a:pt x="1003" y="3057"/>
                    <a:pt x="1008" y="3057"/>
                  </a:cubicBezTo>
                  <a:cubicBezTo>
                    <a:pt x="1010" y="3057"/>
                    <a:pt x="1012" y="3055"/>
                    <a:pt x="1013" y="3050"/>
                  </a:cubicBezTo>
                  <a:cubicBezTo>
                    <a:pt x="1015" y="3034"/>
                    <a:pt x="1013" y="3015"/>
                    <a:pt x="1013" y="2998"/>
                  </a:cubicBezTo>
                  <a:lnTo>
                    <a:pt x="1013" y="2998"/>
                  </a:lnTo>
                  <a:cubicBezTo>
                    <a:pt x="1013" y="3000"/>
                    <a:pt x="1013" y="3012"/>
                    <a:pt x="1009" y="3012"/>
                  </a:cubicBezTo>
                  <a:cubicBezTo>
                    <a:pt x="1009" y="3012"/>
                    <a:pt x="1008" y="3012"/>
                    <a:pt x="1008" y="3012"/>
                  </a:cubicBezTo>
                  <a:cubicBezTo>
                    <a:pt x="1006" y="3012"/>
                    <a:pt x="1008" y="2985"/>
                    <a:pt x="1002" y="2985"/>
                  </a:cubicBezTo>
                  <a:lnTo>
                    <a:pt x="1002" y="2985"/>
                  </a:lnTo>
                  <a:cubicBezTo>
                    <a:pt x="1005" y="2985"/>
                    <a:pt x="999" y="3002"/>
                    <a:pt x="997" y="3002"/>
                  </a:cubicBezTo>
                  <a:cubicBezTo>
                    <a:pt x="996" y="3002"/>
                    <a:pt x="996" y="3002"/>
                    <a:pt x="996" y="3001"/>
                  </a:cubicBezTo>
                  <a:cubicBezTo>
                    <a:pt x="993" y="2990"/>
                    <a:pt x="982" y="2972"/>
                    <a:pt x="996" y="2972"/>
                  </a:cubicBezTo>
                  <a:cubicBezTo>
                    <a:pt x="998" y="2974"/>
                    <a:pt x="1001" y="2977"/>
                    <a:pt x="1003" y="2977"/>
                  </a:cubicBezTo>
                  <a:cubicBezTo>
                    <a:pt x="1005" y="2977"/>
                    <a:pt x="1006" y="2975"/>
                    <a:pt x="1006" y="2971"/>
                  </a:cubicBezTo>
                  <a:cubicBezTo>
                    <a:pt x="1008" y="2957"/>
                    <a:pt x="1009" y="2937"/>
                    <a:pt x="1006" y="2924"/>
                  </a:cubicBezTo>
                  <a:cubicBezTo>
                    <a:pt x="1006" y="2920"/>
                    <a:pt x="1004" y="2919"/>
                    <a:pt x="1002" y="2919"/>
                  </a:cubicBezTo>
                  <a:cubicBezTo>
                    <a:pt x="999" y="2919"/>
                    <a:pt x="994" y="2922"/>
                    <a:pt x="991" y="2922"/>
                  </a:cubicBezTo>
                  <a:cubicBezTo>
                    <a:pt x="991" y="2922"/>
                    <a:pt x="990" y="2922"/>
                    <a:pt x="990" y="2922"/>
                  </a:cubicBezTo>
                  <a:cubicBezTo>
                    <a:pt x="990" y="2915"/>
                    <a:pt x="995" y="2888"/>
                    <a:pt x="999" y="2884"/>
                  </a:cubicBezTo>
                  <a:cubicBezTo>
                    <a:pt x="1000" y="2884"/>
                    <a:pt x="1000" y="2884"/>
                    <a:pt x="1000" y="2884"/>
                  </a:cubicBezTo>
                  <a:cubicBezTo>
                    <a:pt x="1004" y="2884"/>
                    <a:pt x="1006" y="2903"/>
                    <a:pt x="1006" y="2906"/>
                  </a:cubicBezTo>
                  <a:cubicBezTo>
                    <a:pt x="1006" y="2895"/>
                    <a:pt x="1003" y="2874"/>
                    <a:pt x="1008" y="2867"/>
                  </a:cubicBezTo>
                  <a:cubicBezTo>
                    <a:pt x="1011" y="2863"/>
                    <a:pt x="1015" y="2863"/>
                    <a:pt x="1019" y="2863"/>
                  </a:cubicBezTo>
                  <a:cubicBezTo>
                    <a:pt x="1022" y="2863"/>
                    <a:pt x="1026" y="2863"/>
                    <a:pt x="1028" y="2863"/>
                  </a:cubicBezTo>
                  <a:cubicBezTo>
                    <a:pt x="1019" y="2856"/>
                    <a:pt x="1009" y="2851"/>
                    <a:pt x="1001" y="2840"/>
                  </a:cubicBezTo>
                  <a:cubicBezTo>
                    <a:pt x="997" y="2835"/>
                    <a:pt x="999" y="2825"/>
                    <a:pt x="998" y="2818"/>
                  </a:cubicBezTo>
                  <a:cubicBezTo>
                    <a:pt x="996" y="2813"/>
                    <a:pt x="987" y="2808"/>
                    <a:pt x="992" y="2802"/>
                  </a:cubicBezTo>
                  <a:cubicBezTo>
                    <a:pt x="994" y="2801"/>
                    <a:pt x="995" y="2800"/>
                    <a:pt x="996" y="2800"/>
                  </a:cubicBezTo>
                  <a:cubicBezTo>
                    <a:pt x="1001" y="2800"/>
                    <a:pt x="1007" y="2806"/>
                    <a:pt x="1012" y="2806"/>
                  </a:cubicBezTo>
                  <a:cubicBezTo>
                    <a:pt x="1013" y="2806"/>
                    <a:pt x="1014" y="2806"/>
                    <a:pt x="1015" y="2806"/>
                  </a:cubicBezTo>
                  <a:cubicBezTo>
                    <a:pt x="1021" y="2802"/>
                    <a:pt x="1015" y="2788"/>
                    <a:pt x="1013" y="2784"/>
                  </a:cubicBezTo>
                  <a:cubicBezTo>
                    <a:pt x="1009" y="2778"/>
                    <a:pt x="1006" y="2778"/>
                    <a:pt x="1005" y="2771"/>
                  </a:cubicBezTo>
                  <a:cubicBezTo>
                    <a:pt x="1003" y="2762"/>
                    <a:pt x="1003" y="2752"/>
                    <a:pt x="1003" y="2744"/>
                  </a:cubicBezTo>
                  <a:cubicBezTo>
                    <a:pt x="1003" y="2741"/>
                    <a:pt x="1003" y="2739"/>
                    <a:pt x="1003" y="2737"/>
                  </a:cubicBezTo>
                  <a:lnTo>
                    <a:pt x="1003" y="2737"/>
                  </a:lnTo>
                  <a:cubicBezTo>
                    <a:pt x="1001" y="2740"/>
                    <a:pt x="998" y="2745"/>
                    <a:pt x="995" y="2745"/>
                  </a:cubicBezTo>
                  <a:cubicBezTo>
                    <a:pt x="994" y="2745"/>
                    <a:pt x="992" y="2743"/>
                    <a:pt x="992" y="2737"/>
                  </a:cubicBezTo>
                  <a:cubicBezTo>
                    <a:pt x="992" y="2731"/>
                    <a:pt x="994" y="2728"/>
                    <a:pt x="997" y="2728"/>
                  </a:cubicBezTo>
                  <a:cubicBezTo>
                    <a:pt x="1000" y="2728"/>
                    <a:pt x="1002" y="2730"/>
                    <a:pt x="1003" y="2735"/>
                  </a:cubicBezTo>
                  <a:lnTo>
                    <a:pt x="1003" y="2735"/>
                  </a:lnTo>
                  <a:cubicBezTo>
                    <a:pt x="1003" y="2715"/>
                    <a:pt x="1005" y="2691"/>
                    <a:pt x="999" y="2675"/>
                  </a:cubicBezTo>
                  <a:cubicBezTo>
                    <a:pt x="997" y="2670"/>
                    <a:pt x="991" y="2669"/>
                    <a:pt x="992" y="2663"/>
                  </a:cubicBezTo>
                  <a:cubicBezTo>
                    <a:pt x="995" y="2655"/>
                    <a:pt x="1001" y="2654"/>
                    <a:pt x="1004" y="2646"/>
                  </a:cubicBezTo>
                  <a:cubicBezTo>
                    <a:pt x="1010" y="2628"/>
                    <a:pt x="1010" y="2602"/>
                    <a:pt x="1003" y="2585"/>
                  </a:cubicBezTo>
                  <a:cubicBezTo>
                    <a:pt x="1002" y="2581"/>
                    <a:pt x="993" y="2575"/>
                    <a:pt x="994" y="2572"/>
                  </a:cubicBezTo>
                  <a:cubicBezTo>
                    <a:pt x="996" y="2566"/>
                    <a:pt x="1007" y="2572"/>
                    <a:pt x="1007" y="2561"/>
                  </a:cubicBezTo>
                  <a:cubicBezTo>
                    <a:pt x="1007" y="2561"/>
                    <a:pt x="998" y="2558"/>
                    <a:pt x="997" y="2550"/>
                  </a:cubicBezTo>
                  <a:cubicBezTo>
                    <a:pt x="996" y="2544"/>
                    <a:pt x="997" y="2537"/>
                    <a:pt x="992" y="2535"/>
                  </a:cubicBezTo>
                  <a:cubicBezTo>
                    <a:pt x="980" y="2533"/>
                    <a:pt x="981" y="2530"/>
                    <a:pt x="973" y="2519"/>
                  </a:cubicBezTo>
                  <a:cubicBezTo>
                    <a:pt x="975" y="2516"/>
                    <a:pt x="987" y="2508"/>
                    <a:pt x="991" y="2508"/>
                  </a:cubicBezTo>
                  <a:cubicBezTo>
                    <a:pt x="991" y="2508"/>
                    <a:pt x="992" y="2508"/>
                    <a:pt x="992" y="2509"/>
                  </a:cubicBezTo>
                  <a:cubicBezTo>
                    <a:pt x="991" y="2512"/>
                    <a:pt x="987" y="2520"/>
                    <a:pt x="992" y="2525"/>
                  </a:cubicBezTo>
                  <a:cubicBezTo>
                    <a:pt x="993" y="2526"/>
                    <a:pt x="994" y="2527"/>
                    <a:pt x="995" y="2527"/>
                  </a:cubicBezTo>
                  <a:cubicBezTo>
                    <a:pt x="996" y="2527"/>
                    <a:pt x="997" y="2524"/>
                    <a:pt x="998" y="2521"/>
                  </a:cubicBezTo>
                  <a:cubicBezTo>
                    <a:pt x="999" y="2513"/>
                    <a:pt x="989" y="2491"/>
                    <a:pt x="998" y="2485"/>
                  </a:cubicBezTo>
                  <a:cubicBezTo>
                    <a:pt x="1004" y="2480"/>
                    <a:pt x="992" y="2439"/>
                    <a:pt x="992" y="2426"/>
                  </a:cubicBezTo>
                  <a:cubicBezTo>
                    <a:pt x="982" y="2426"/>
                    <a:pt x="983" y="2434"/>
                    <a:pt x="975" y="2434"/>
                  </a:cubicBezTo>
                  <a:cubicBezTo>
                    <a:pt x="975" y="2425"/>
                    <a:pt x="985" y="2416"/>
                    <a:pt x="984" y="2412"/>
                  </a:cubicBezTo>
                  <a:cubicBezTo>
                    <a:pt x="981" y="2404"/>
                    <a:pt x="972" y="2399"/>
                    <a:pt x="968" y="2393"/>
                  </a:cubicBezTo>
                  <a:cubicBezTo>
                    <a:pt x="975" y="2389"/>
                    <a:pt x="1006" y="2341"/>
                    <a:pt x="988" y="2341"/>
                  </a:cubicBezTo>
                  <a:cubicBezTo>
                    <a:pt x="988" y="2341"/>
                    <a:pt x="987" y="2341"/>
                    <a:pt x="987" y="2341"/>
                  </a:cubicBezTo>
                  <a:cubicBezTo>
                    <a:pt x="986" y="2347"/>
                    <a:pt x="990" y="2349"/>
                    <a:pt x="990" y="2351"/>
                  </a:cubicBezTo>
                  <a:cubicBezTo>
                    <a:pt x="990" y="2352"/>
                    <a:pt x="990" y="2352"/>
                    <a:pt x="989" y="2352"/>
                  </a:cubicBezTo>
                  <a:cubicBezTo>
                    <a:pt x="986" y="2352"/>
                    <a:pt x="979" y="2349"/>
                    <a:pt x="978" y="2348"/>
                  </a:cubicBezTo>
                  <a:cubicBezTo>
                    <a:pt x="974" y="2344"/>
                    <a:pt x="972" y="2337"/>
                    <a:pt x="973" y="2331"/>
                  </a:cubicBezTo>
                  <a:cubicBezTo>
                    <a:pt x="974" y="2316"/>
                    <a:pt x="989" y="2331"/>
                    <a:pt x="991" y="2315"/>
                  </a:cubicBezTo>
                  <a:cubicBezTo>
                    <a:pt x="992" y="2307"/>
                    <a:pt x="991" y="2295"/>
                    <a:pt x="989" y="2288"/>
                  </a:cubicBezTo>
                  <a:cubicBezTo>
                    <a:pt x="986" y="2278"/>
                    <a:pt x="979" y="2285"/>
                    <a:pt x="978" y="2272"/>
                  </a:cubicBezTo>
                  <a:cubicBezTo>
                    <a:pt x="977" y="2263"/>
                    <a:pt x="975" y="2257"/>
                    <a:pt x="982" y="2257"/>
                  </a:cubicBezTo>
                  <a:cubicBezTo>
                    <a:pt x="984" y="2258"/>
                    <a:pt x="988" y="2262"/>
                    <a:pt x="990" y="2262"/>
                  </a:cubicBezTo>
                  <a:cubicBezTo>
                    <a:pt x="990" y="2262"/>
                    <a:pt x="990" y="2262"/>
                    <a:pt x="991" y="2262"/>
                  </a:cubicBezTo>
                  <a:cubicBezTo>
                    <a:pt x="993" y="2261"/>
                    <a:pt x="965" y="2224"/>
                    <a:pt x="973" y="2217"/>
                  </a:cubicBezTo>
                  <a:cubicBezTo>
                    <a:pt x="979" y="2212"/>
                    <a:pt x="986" y="2215"/>
                    <a:pt x="986" y="2200"/>
                  </a:cubicBezTo>
                  <a:cubicBezTo>
                    <a:pt x="986" y="2196"/>
                    <a:pt x="984" y="2181"/>
                    <a:pt x="982" y="2178"/>
                  </a:cubicBezTo>
                  <a:lnTo>
                    <a:pt x="982" y="2178"/>
                  </a:lnTo>
                  <a:cubicBezTo>
                    <a:pt x="983" y="2180"/>
                    <a:pt x="974" y="2201"/>
                    <a:pt x="970" y="2201"/>
                  </a:cubicBezTo>
                  <a:cubicBezTo>
                    <a:pt x="969" y="2201"/>
                    <a:pt x="969" y="2199"/>
                    <a:pt x="969" y="2197"/>
                  </a:cubicBezTo>
                  <a:cubicBezTo>
                    <a:pt x="970" y="2185"/>
                    <a:pt x="972" y="2175"/>
                    <a:pt x="971" y="2163"/>
                  </a:cubicBezTo>
                  <a:lnTo>
                    <a:pt x="970" y="2145"/>
                  </a:lnTo>
                  <a:cubicBezTo>
                    <a:pt x="971" y="2141"/>
                    <a:pt x="970" y="2138"/>
                    <a:pt x="967" y="2138"/>
                  </a:cubicBezTo>
                  <a:cubicBezTo>
                    <a:pt x="967" y="2137"/>
                    <a:pt x="967" y="2137"/>
                    <a:pt x="968" y="2137"/>
                  </a:cubicBezTo>
                  <a:cubicBezTo>
                    <a:pt x="971" y="2137"/>
                    <a:pt x="979" y="2141"/>
                    <a:pt x="981" y="2141"/>
                  </a:cubicBezTo>
                  <a:cubicBezTo>
                    <a:pt x="981" y="2141"/>
                    <a:pt x="981" y="2141"/>
                    <a:pt x="981" y="2141"/>
                  </a:cubicBezTo>
                  <a:cubicBezTo>
                    <a:pt x="986" y="2138"/>
                    <a:pt x="979" y="2128"/>
                    <a:pt x="978" y="2126"/>
                  </a:cubicBezTo>
                  <a:cubicBezTo>
                    <a:pt x="975" y="2123"/>
                    <a:pt x="967" y="2117"/>
                    <a:pt x="970" y="2110"/>
                  </a:cubicBezTo>
                  <a:cubicBezTo>
                    <a:pt x="971" y="2107"/>
                    <a:pt x="974" y="2106"/>
                    <a:pt x="977" y="2106"/>
                  </a:cubicBezTo>
                  <a:cubicBezTo>
                    <a:pt x="977" y="2106"/>
                    <a:pt x="977" y="2106"/>
                    <a:pt x="978" y="2106"/>
                  </a:cubicBezTo>
                  <a:cubicBezTo>
                    <a:pt x="979" y="2106"/>
                    <a:pt x="980" y="2106"/>
                    <a:pt x="981" y="2106"/>
                  </a:cubicBezTo>
                  <a:lnTo>
                    <a:pt x="981" y="2106"/>
                  </a:lnTo>
                  <a:cubicBezTo>
                    <a:pt x="981" y="2106"/>
                    <a:pt x="981" y="2106"/>
                    <a:pt x="981" y="2106"/>
                  </a:cubicBezTo>
                  <a:cubicBezTo>
                    <a:pt x="975" y="2106"/>
                    <a:pt x="965" y="2086"/>
                    <a:pt x="964" y="2080"/>
                  </a:cubicBezTo>
                  <a:cubicBezTo>
                    <a:pt x="962" y="2074"/>
                    <a:pt x="960" y="2066"/>
                    <a:pt x="962" y="2059"/>
                  </a:cubicBezTo>
                  <a:cubicBezTo>
                    <a:pt x="963" y="2054"/>
                    <a:pt x="966" y="2056"/>
                    <a:pt x="967" y="2050"/>
                  </a:cubicBezTo>
                  <a:cubicBezTo>
                    <a:pt x="968" y="2045"/>
                    <a:pt x="968" y="2022"/>
                    <a:pt x="962" y="2022"/>
                  </a:cubicBezTo>
                  <a:cubicBezTo>
                    <a:pt x="957" y="2022"/>
                    <a:pt x="955" y="2021"/>
                    <a:pt x="953" y="2012"/>
                  </a:cubicBezTo>
                  <a:cubicBezTo>
                    <a:pt x="953" y="2012"/>
                    <a:pt x="951" y="2000"/>
                    <a:pt x="953" y="2000"/>
                  </a:cubicBezTo>
                  <a:cubicBezTo>
                    <a:pt x="954" y="2000"/>
                    <a:pt x="963" y="2011"/>
                    <a:pt x="968" y="2011"/>
                  </a:cubicBezTo>
                  <a:cubicBezTo>
                    <a:pt x="970" y="2011"/>
                    <a:pt x="971" y="2010"/>
                    <a:pt x="972" y="2006"/>
                  </a:cubicBezTo>
                  <a:cubicBezTo>
                    <a:pt x="972" y="1993"/>
                    <a:pt x="960" y="1989"/>
                    <a:pt x="964" y="1976"/>
                  </a:cubicBezTo>
                  <a:cubicBezTo>
                    <a:pt x="968" y="1960"/>
                    <a:pt x="961" y="1952"/>
                    <a:pt x="955" y="1940"/>
                  </a:cubicBezTo>
                  <a:cubicBezTo>
                    <a:pt x="951" y="1932"/>
                    <a:pt x="953" y="1933"/>
                    <a:pt x="954" y="1928"/>
                  </a:cubicBezTo>
                  <a:cubicBezTo>
                    <a:pt x="955" y="1925"/>
                    <a:pt x="951" y="1918"/>
                    <a:pt x="951" y="1913"/>
                  </a:cubicBezTo>
                  <a:cubicBezTo>
                    <a:pt x="944" y="1910"/>
                    <a:pt x="935" y="1895"/>
                    <a:pt x="944" y="1889"/>
                  </a:cubicBezTo>
                  <a:cubicBezTo>
                    <a:pt x="947" y="1888"/>
                    <a:pt x="967" y="1879"/>
                    <a:pt x="956" y="1871"/>
                  </a:cubicBezTo>
                  <a:cubicBezTo>
                    <a:pt x="950" y="1868"/>
                    <a:pt x="946" y="1870"/>
                    <a:pt x="946" y="1858"/>
                  </a:cubicBezTo>
                  <a:cubicBezTo>
                    <a:pt x="945" y="1852"/>
                    <a:pt x="952" y="1856"/>
                    <a:pt x="954" y="1852"/>
                  </a:cubicBezTo>
                  <a:cubicBezTo>
                    <a:pt x="957" y="1849"/>
                    <a:pt x="956" y="1842"/>
                    <a:pt x="955" y="1836"/>
                  </a:cubicBezTo>
                  <a:lnTo>
                    <a:pt x="955" y="1836"/>
                  </a:lnTo>
                  <a:lnTo>
                    <a:pt x="944" y="1838"/>
                  </a:lnTo>
                  <a:cubicBezTo>
                    <a:pt x="943" y="1842"/>
                    <a:pt x="941" y="1849"/>
                    <a:pt x="938" y="1850"/>
                  </a:cubicBezTo>
                  <a:cubicBezTo>
                    <a:pt x="938" y="1851"/>
                    <a:pt x="938" y="1851"/>
                    <a:pt x="937" y="1851"/>
                  </a:cubicBezTo>
                  <a:cubicBezTo>
                    <a:pt x="933" y="1851"/>
                    <a:pt x="932" y="1833"/>
                    <a:pt x="932" y="1830"/>
                  </a:cubicBezTo>
                  <a:cubicBezTo>
                    <a:pt x="930" y="1816"/>
                    <a:pt x="937" y="1823"/>
                    <a:pt x="940" y="1810"/>
                  </a:cubicBezTo>
                  <a:cubicBezTo>
                    <a:pt x="941" y="1808"/>
                    <a:pt x="944" y="1789"/>
                    <a:pt x="943" y="1787"/>
                  </a:cubicBezTo>
                  <a:cubicBezTo>
                    <a:pt x="937" y="1784"/>
                    <a:pt x="934" y="1790"/>
                    <a:pt x="931" y="1778"/>
                  </a:cubicBezTo>
                  <a:cubicBezTo>
                    <a:pt x="930" y="1772"/>
                    <a:pt x="932" y="1765"/>
                    <a:pt x="929" y="1762"/>
                  </a:cubicBezTo>
                  <a:cubicBezTo>
                    <a:pt x="920" y="1757"/>
                    <a:pt x="919" y="1718"/>
                    <a:pt x="918" y="1708"/>
                  </a:cubicBezTo>
                  <a:cubicBezTo>
                    <a:pt x="917" y="1698"/>
                    <a:pt x="920" y="1699"/>
                    <a:pt x="924" y="1695"/>
                  </a:cubicBezTo>
                  <a:cubicBezTo>
                    <a:pt x="929" y="1691"/>
                    <a:pt x="926" y="1676"/>
                    <a:pt x="925" y="1670"/>
                  </a:cubicBezTo>
                  <a:cubicBezTo>
                    <a:pt x="927" y="1663"/>
                    <a:pt x="927" y="1649"/>
                    <a:pt x="920" y="1646"/>
                  </a:cubicBezTo>
                  <a:cubicBezTo>
                    <a:pt x="915" y="1644"/>
                    <a:pt x="916" y="1639"/>
                    <a:pt x="916" y="1631"/>
                  </a:cubicBezTo>
                  <a:cubicBezTo>
                    <a:pt x="915" y="1627"/>
                    <a:pt x="910" y="1627"/>
                    <a:pt x="909" y="1620"/>
                  </a:cubicBezTo>
                  <a:cubicBezTo>
                    <a:pt x="906" y="1610"/>
                    <a:pt x="909" y="1603"/>
                    <a:pt x="908" y="1594"/>
                  </a:cubicBezTo>
                  <a:cubicBezTo>
                    <a:pt x="907" y="1584"/>
                    <a:pt x="889" y="1566"/>
                    <a:pt x="881" y="1566"/>
                  </a:cubicBezTo>
                  <a:cubicBezTo>
                    <a:pt x="880" y="1566"/>
                    <a:pt x="879" y="1567"/>
                    <a:pt x="878" y="1568"/>
                  </a:cubicBezTo>
                  <a:lnTo>
                    <a:pt x="878" y="1568"/>
                  </a:lnTo>
                  <a:cubicBezTo>
                    <a:pt x="878" y="1568"/>
                    <a:pt x="878" y="1568"/>
                    <a:pt x="878" y="1568"/>
                  </a:cubicBezTo>
                  <a:cubicBezTo>
                    <a:pt x="878" y="1568"/>
                    <a:pt x="878" y="1568"/>
                    <a:pt x="878" y="1568"/>
                  </a:cubicBezTo>
                  <a:cubicBezTo>
                    <a:pt x="878" y="1568"/>
                    <a:pt x="878" y="1568"/>
                    <a:pt x="878" y="1568"/>
                  </a:cubicBezTo>
                  <a:lnTo>
                    <a:pt x="878" y="1568"/>
                  </a:lnTo>
                  <a:cubicBezTo>
                    <a:pt x="878" y="1568"/>
                    <a:pt x="881" y="1579"/>
                    <a:pt x="881" y="1581"/>
                  </a:cubicBezTo>
                  <a:cubicBezTo>
                    <a:pt x="881" y="1587"/>
                    <a:pt x="880" y="1594"/>
                    <a:pt x="877" y="1600"/>
                  </a:cubicBezTo>
                  <a:cubicBezTo>
                    <a:pt x="875" y="1614"/>
                    <a:pt x="875" y="1629"/>
                    <a:pt x="877" y="1645"/>
                  </a:cubicBezTo>
                  <a:cubicBezTo>
                    <a:pt x="879" y="1656"/>
                    <a:pt x="891" y="1643"/>
                    <a:pt x="895" y="1658"/>
                  </a:cubicBezTo>
                  <a:cubicBezTo>
                    <a:pt x="897" y="1668"/>
                    <a:pt x="896" y="1675"/>
                    <a:pt x="893" y="1682"/>
                  </a:cubicBezTo>
                  <a:cubicBezTo>
                    <a:pt x="888" y="1683"/>
                    <a:pt x="887" y="1684"/>
                    <a:pt x="888" y="1691"/>
                  </a:cubicBezTo>
                  <a:cubicBezTo>
                    <a:pt x="889" y="1698"/>
                    <a:pt x="889" y="1699"/>
                    <a:pt x="890" y="1699"/>
                  </a:cubicBezTo>
                  <a:cubicBezTo>
                    <a:pt x="891" y="1699"/>
                    <a:pt x="892" y="1699"/>
                    <a:pt x="893" y="1699"/>
                  </a:cubicBezTo>
                  <a:cubicBezTo>
                    <a:pt x="894" y="1699"/>
                    <a:pt x="895" y="1699"/>
                    <a:pt x="896" y="1699"/>
                  </a:cubicBezTo>
                  <a:cubicBezTo>
                    <a:pt x="900" y="1701"/>
                    <a:pt x="903" y="1710"/>
                    <a:pt x="901" y="1714"/>
                  </a:cubicBezTo>
                  <a:cubicBezTo>
                    <a:pt x="899" y="1717"/>
                    <a:pt x="897" y="1717"/>
                    <a:pt x="895" y="1717"/>
                  </a:cubicBezTo>
                  <a:cubicBezTo>
                    <a:pt x="894" y="1717"/>
                    <a:pt x="892" y="1717"/>
                    <a:pt x="891" y="1717"/>
                  </a:cubicBezTo>
                  <a:cubicBezTo>
                    <a:pt x="888" y="1717"/>
                    <a:pt x="886" y="1718"/>
                    <a:pt x="887" y="1728"/>
                  </a:cubicBezTo>
                  <a:cubicBezTo>
                    <a:pt x="887" y="1734"/>
                    <a:pt x="895" y="1749"/>
                    <a:pt x="900" y="1749"/>
                  </a:cubicBezTo>
                  <a:cubicBezTo>
                    <a:pt x="902" y="1753"/>
                    <a:pt x="901" y="1758"/>
                    <a:pt x="902" y="1762"/>
                  </a:cubicBezTo>
                  <a:cubicBezTo>
                    <a:pt x="903" y="1766"/>
                    <a:pt x="917" y="1801"/>
                    <a:pt x="916" y="1803"/>
                  </a:cubicBezTo>
                  <a:cubicBezTo>
                    <a:pt x="915" y="1804"/>
                    <a:pt x="915" y="1804"/>
                    <a:pt x="914" y="1804"/>
                  </a:cubicBezTo>
                  <a:cubicBezTo>
                    <a:pt x="909" y="1804"/>
                    <a:pt x="898" y="1787"/>
                    <a:pt x="896" y="1787"/>
                  </a:cubicBezTo>
                  <a:cubicBezTo>
                    <a:pt x="896" y="1787"/>
                    <a:pt x="896" y="1787"/>
                    <a:pt x="896" y="1787"/>
                  </a:cubicBezTo>
                  <a:cubicBezTo>
                    <a:pt x="896" y="1787"/>
                    <a:pt x="896" y="1787"/>
                    <a:pt x="896" y="1787"/>
                  </a:cubicBezTo>
                  <a:cubicBezTo>
                    <a:pt x="899" y="1787"/>
                    <a:pt x="909" y="1830"/>
                    <a:pt x="912" y="1835"/>
                  </a:cubicBezTo>
                  <a:cubicBezTo>
                    <a:pt x="917" y="1842"/>
                    <a:pt x="917" y="1849"/>
                    <a:pt x="912" y="1857"/>
                  </a:cubicBezTo>
                  <a:cubicBezTo>
                    <a:pt x="904" y="1870"/>
                    <a:pt x="913" y="1869"/>
                    <a:pt x="913" y="1876"/>
                  </a:cubicBezTo>
                  <a:cubicBezTo>
                    <a:pt x="914" y="1886"/>
                    <a:pt x="915" y="1888"/>
                    <a:pt x="912" y="1895"/>
                  </a:cubicBezTo>
                  <a:cubicBezTo>
                    <a:pt x="910" y="1897"/>
                    <a:pt x="910" y="1899"/>
                    <a:pt x="911" y="1903"/>
                  </a:cubicBezTo>
                  <a:cubicBezTo>
                    <a:pt x="912" y="1907"/>
                    <a:pt x="915" y="1910"/>
                    <a:pt x="918" y="1910"/>
                  </a:cubicBezTo>
                  <a:cubicBezTo>
                    <a:pt x="919" y="1910"/>
                    <a:pt x="921" y="1909"/>
                    <a:pt x="922" y="1907"/>
                  </a:cubicBezTo>
                  <a:cubicBezTo>
                    <a:pt x="923" y="1906"/>
                    <a:pt x="925" y="1905"/>
                    <a:pt x="927" y="1905"/>
                  </a:cubicBezTo>
                  <a:cubicBezTo>
                    <a:pt x="930" y="1905"/>
                    <a:pt x="932" y="1907"/>
                    <a:pt x="930" y="1912"/>
                  </a:cubicBezTo>
                  <a:cubicBezTo>
                    <a:pt x="929" y="1921"/>
                    <a:pt x="922" y="1923"/>
                    <a:pt x="920" y="1932"/>
                  </a:cubicBezTo>
                  <a:cubicBezTo>
                    <a:pt x="919" y="1940"/>
                    <a:pt x="923" y="1950"/>
                    <a:pt x="926" y="1958"/>
                  </a:cubicBezTo>
                  <a:cubicBezTo>
                    <a:pt x="927" y="1964"/>
                    <a:pt x="927" y="1970"/>
                    <a:pt x="925" y="1976"/>
                  </a:cubicBezTo>
                  <a:cubicBezTo>
                    <a:pt x="924" y="1978"/>
                    <a:pt x="923" y="1980"/>
                    <a:pt x="923" y="1983"/>
                  </a:cubicBezTo>
                  <a:cubicBezTo>
                    <a:pt x="924" y="1993"/>
                    <a:pt x="929" y="1991"/>
                    <a:pt x="930" y="2001"/>
                  </a:cubicBezTo>
                  <a:cubicBezTo>
                    <a:pt x="930" y="2008"/>
                    <a:pt x="929" y="2014"/>
                    <a:pt x="928" y="2021"/>
                  </a:cubicBezTo>
                  <a:cubicBezTo>
                    <a:pt x="928" y="2037"/>
                    <a:pt x="931" y="2057"/>
                    <a:pt x="939" y="2070"/>
                  </a:cubicBezTo>
                  <a:cubicBezTo>
                    <a:pt x="944" y="2080"/>
                    <a:pt x="946" y="2083"/>
                    <a:pt x="937" y="2083"/>
                  </a:cubicBezTo>
                  <a:cubicBezTo>
                    <a:pt x="935" y="2081"/>
                    <a:pt x="934" y="2080"/>
                    <a:pt x="933" y="2080"/>
                  </a:cubicBezTo>
                  <a:cubicBezTo>
                    <a:pt x="931" y="2080"/>
                    <a:pt x="932" y="2087"/>
                    <a:pt x="932" y="2092"/>
                  </a:cubicBezTo>
                  <a:cubicBezTo>
                    <a:pt x="933" y="2101"/>
                    <a:pt x="933" y="2112"/>
                    <a:pt x="936" y="2120"/>
                  </a:cubicBezTo>
                  <a:cubicBezTo>
                    <a:pt x="938" y="2126"/>
                    <a:pt x="944" y="2131"/>
                    <a:pt x="941" y="2142"/>
                  </a:cubicBezTo>
                  <a:cubicBezTo>
                    <a:pt x="932" y="2142"/>
                    <a:pt x="936" y="2166"/>
                    <a:pt x="938" y="2172"/>
                  </a:cubicBezTo>
                  <a:cubicBezTo>
                    <a:pt x="940" y="2180"/>
                    <a:pt x="954" y="2191"/>
                    <a:pt x="951" y="2194"/>
                  </a:cubicBezTo>
                  <a:cubicBezTo>
                    <a:pt x="944" y="2203"/>
                    <a:pt x="941" y="2206"/>
                    <a:pt x="941" y="2221"/>
                  </a:cubicBezTo>
                  <a:cubicBezTo>
                    <a:pt x="941" y="2243"/>
                    <a:pt x="943" y="2267"/>
                    <a:pt x="946" y="2289"/>
                  </a:cubicBezTo>
                  <a:cubicBezTo>
                    <a:pt x="947" y="2297"/>
                    <a:pt x="949" y="2305"/>
                    <a:pt x="951" y="2313"/>
                  </a:cubicBezTo>
                  <a:cubicBezTo>
                    <a:pt x="952" y="2318"/>
                    <a:pt x="957" y="2322"/>
                    <a:pt x="957" y="2326"/>
                  </a:cubicBezTo>
                  <a:cubicBezTo>
                    <a:pt x="958" y="2332"/>
                    <a:pt x="950" y="2338"/>
                    <a:pt x="948" y="2343"/>
                  </a:cubicBezTo>
                  <a:cubicBezTo>
                    <a:pt x="945" y="2350"/>
                    <a:pt x="944" y="2358"/>
                    <a:pt x="944" y="2365"/>
                  </a:cubicBezTo>
                  <a:cubicBezTo>
                    <a:pt x="944" y="2375"/>
                    <a:pt x="945" y="2385"/>
                    <a:pt x="952" y="2385"/>
                  </a:cubicBezTo>
                  <a:cubicBezTo>
                    <a:pt x="952" y="2385"/>
                    <a:pt x="953" y="2385"/>
                    <a:pt x="953" y="2385"/>
                  </a:cubicBezTo>
                  <a:lnTo>
                    <a:pt x="953" y="2385"/>
                  </a:lnTo>
                  <a:cubicBezTo>
                    <a:pt x="948" y="2386"/>
                    <a:pt x="958" y="2407"/>
                    <a:pt x="959" y="2413"/>
                  </a:cubicBezTo>
                  <a:cubicBezTo>
                    <a:pt x="960" y="2416"/>
                    <a:pt x="951" y="2429"/>
                    <a:pt x="951" y="2435"/>
                  </a:cubicBezTo>
                  <a:cubicBezTo>
                    <a:pt x="949" y="2444"/>
                    <a:pt x="949" y="2455"/>
                    <a:pt x="951" y="2464"/>
                  </a:cubicBezTo>
                  <a:cubicBezTo>
                    <a:pt x="952" y="2468"/>
                    <a:pt x="955" y="2470"/>
                    <a:pt x="957" y="2470"/>
                  </a:cubicBezTo>
                  <a:cubicBezTo>
                    <a:pt x="960" y="2470"/>
                    <a:pt x="963" y="2468"/>
                    <a:pt x="965" y="2468"/>
                  </a:cubicBezTo>
                  <a:cubicBezTo>
                    <a:pt x="965" y="2472"/>
                    <a:pt x="966" y="2482"/>
                    <a:pt x="966" y="2485"/>
                  </a:cubicBezTo>
                  <a:cubicBezTo>
                    <a:pt x="965" y="2485"/>
                    <a:pt x="963" y="2485"/>
                    <a:pt x="961" y="2487"/>
                  </a:cubicBezTo>
                  <a:cubicBezTo>
                    <a:pt x="959" y="2489"/>
                    <a:pt x="961" y="2496"/>
                    <a:pt x="961" y="2500"/>
                  </a:cubicBezTo>
                  <a:cubicBezTo>
                    <a:pt x="961" y="2503"/>
                    <a:pt x="957" y="2505"/>
                    <a:pt x="956" y="2510"/>
                  </a:cubicBezTo>
                  <a:cubicBezTo>
                    <a:pt x="955" y="2516"/>
                    <a:pt x="955" y="2521"/>
                    <a:pt x="956" y="2527"/>
                  </a:cubicBezTo>
                  <a:cubicBezTo>
                    <a:pt x="958" y="2544"/>
                    <a:pt x="964" y="2551"/>
                    <a:pt x="970" y="2565"/>
                  </a:cubicBezTo>
                  <a:cubicBezTo>
                    <a:pt x="975" y="2576"/>
                    <a:pt x="974" y="2578"/>
                    <a:pt x="970" y="2578"/>
                  </a:cubicBezTo>
                  <a:cubicBezTo>
                    <a:pt x="968" y="2578"/>
                    <a:pt x="965" y="2578"/>
                    <a:pt x="962" y="2578"/>
                  </a:cubicBezTo>
                  <a:cubicBezTo>
                    <a:pt x="967" y="2578"/>
                    <a:pt x="963" y="2588"/>
                    <a:pt x="967" y="2593"/>
                  </a:cubicBezTo>
                  <a:cubicBezTo>
                    <a:pt x="968" y="2594"/>
                    <a:pt x="975" y="2594"/>
                    <a:pt x="975" y="2595"/>
                  </a:cubicBezTo>
                  <a:cubicBezTo>
                    <a:pt x="975" y="2603"/>
                    <a:pt x="966" y="2601"/>
                    <a:pt x="967" y="2608"/>
                  </a:cubicBezTo>
                  <a:cubicBezTo>
                    <a:pt x="967" y="2617"/>
                    <a:pt x="975" y="2623"/>
                    <a:pt x="977" y="2631"/>
                  </a:cubicBezTo>
                  <a:cubicBezTo>
                    <a:pt x="978" y="2637"/>
                    <a:pt x="978" y="2639"/>
                    <a:pt x="977" y="2639"/>
                  </a:cubicBezTo>
                  <a:cubicBezTo>
                    <a:pt x="976" y="2639"/>
                    <a:pt x="973" y="2635"/>
                    <a:pt x="971" y="2632"/>
                  </a:cubicBezTo>
                  <a:cubicBezTo>
                    <a:pt x="969" y="2629"/>
                    <a:pt x="966" y="2627"/>
                    <a:pt x="964" y="2627"/>
                  </a:cubicBezTo>
                  <a:cubicBezTo>
                    <a:pt x="961" y="2627"/>
                    <a:pt x="958" y="2631"/>
                    <a:pt x="959" y="2638"/>
                  </a:cubicBezTo>
                  <a:cubicBezTo>
                    <a:pt x="962" y="2649"/>
                    <a:pt x="969" y="2661"/>
                    <a:pt x="977" y="2661"/>
                  </a:cubicBezTo>
                  <a:cubicBezTo>
                    <a:pt x="956" y="2662"/>
                    <a:pt x="979" y="2737"/>
                    <a:pt x="964" y="2737"/>
                  </a:cubicBezTo>
                  <a:cubicBezTo>
                    <a:pt x="954" y="2752"/>
                    <a:pt x="967" y="2765"/>
                    <a:pt x="969" y="2781"/>
                  </a:cubicBezTo>
                  <a:cubicBezTo>
                    <a:pt x="971" y="2792"/>
                    <a:pt x="971" y="2805"/>
                    <a:pt x="971" y="2817"/>
                  </a:cubicBezTo>
                  <a:cubicBezTo>
                    <a:pt x="972" y="2833"/>
                    <a:pt x="977" y="2848"/>
                    <a:pt x="978" y="2863"/>
                  </a:cubicBezTo>
                  <a:cubicBezTo>
                    <a:pt x="978" y="2875"/>
                    <a:pt x="972" y="2878"/>
                    <a:pt x="972" y="2894"/>
                  </a:cubicBezTo>
                  <a:cubicBezTo>
                    <a:pt x="972" y="2899"/>
                    <a:pt x="972" y="2909"/>
                    <a:pt x="976" y="2912"/>
                  </a:cubicBezTo>
                  <a:cubicBezTo>
                    <a:pt x="978" y="2915"/>
                    <a:pt x="983" y="2913"/>
                    <a:pt x="982" y="2917"/>
                  </a:cubicBezTo>
                  <a:cubicBezTo>
                    <a:pt x="982" y="2929"/>
                    <a:pt x="971" y="2930"/>
                    <a:pt x="965" y="2930"/>
                  </a:cubicBezTo>
                  <a:cubicBezTo>
                    <a:pt x="977" y="2930"/>
                    <a:pt x="972" y="3029"/>
                    <a:pt x="972" y="3042"/>
                  </a:cubicBezTo>
                  <a:cubicBezTo>
                    <a:pt x="971" y="3056"/>
                    <a:pt x="966" y="3072"/>
                    <a:pt x="967" y="3085"/>
                  </a:cubicBezTo>
                  <a:cubicBezTo>
                    <a:pt x="967" y="3097"/>
                    <a:pt x="971" y="3110"/>
                    <a:pt x="974" y="3122"/>
                  </a:cubicBezTo>
                  <a:cubicBezTo>
                    <a:pt x="975" y="3124"/>
                    <a:pt x="984" y="3135"/>
                    <a:pt x="987" y="3135"/>
                  </a:cubicBezTo>
                  <a:cubicBezTo>
                    <a:pt x="988" y="3135"/>
                    <a:pt x="988" y="3134"/>
                    <a:pt x="988" y="3133"/>
                  </a:cubicBezTo>
                  <a:lnTo>
                    <a:pt x="988" y="3133"/>
                  </a:lnTo>
                  <a:cubicBezTo>
                    <a:pt x="988" y="3143"/>
                    <a:pt x="972" y="3136"/>
                    <a:pt x="977" y="3151"/>
                  </a:cubicBezTo>
                  <a:cubicBezTo>
                    <a:pt x="978" y="3153"/>
                    <a:pt x="986" y="3168"/>
                    <a:pt x="984" y="3171"/>
                  </a:cubicBezTo>
                  <a:cubicBezTo>
                    <a:pt x="984" y="3171"/>
                    <a:pt x="983" y="3172"/>
                    <a:pt x="983" y="3172"/>
                  </a:cubicBezTo>
                  <a:cubicBezTo>
                    <a:pt x="981" y="3172"/>
                    <a:pt x="975" y="3166"/>
                    <a:pt x="972" y="3166"/>
                  </a:cubicBezTo>
                  <a:cubicBezTo>
                    <a:pt x="971" y="3166"/>
                    <a:pt x="970" y="3167"/>
                    <a:pt x="971" y="3169"/>
                  </a:cubicBezTo>
                  <a:cubicBezTo>
                    <a:pt x="972" y="3180"/>
                    <a:pt x="977" y="3199"/>
                    <a:pt x="986" y="3199"/>
                  </a:cubicBezTo>
                  <a:cubicBezTo>
                    <a:pt x="987" y="3206"/>
                    <a:pt x="977" y="3214"/>
                    <a:pt x="974" y="3216"/>
                  </a:cubicBezTo>
                  <a:cubicBezTo>
                    <a:pt x="974" y="3219"/>
                    <a:pt x="966" y="3239"/>
                    <a:pt x="968" y="3240"/>
                  </a:cubicBezTo>
                  <a:cubicBezTo>
                    <a:pt x="972" y="3245"/>
                    <a:pt x="981" y="3243"/>
                    <a:pt x="982" y="3254"/>
                  </a:cubicBezTo>
                  <a:cubicBezTo>
                    <a:pt x="982" y="3263"/>
                    <a:pt x="979" y="3269"/>
                    <a:pt x="980" y="3280"/>
                  </a:cubicBezTo>
                  <a:cubicBezTo>
                    <a:pt x="981" y="3288"/>
                    <a:pt x="985" y="3290"/>
                    <a:pt x="985" y="3300"/>
                  </a:cubicBezTo>
                  <a:cubicBezTo>
                    <a:pt x="985" y="3312"/>
                    <a:pt x="978" y="3315"/>
                    <a:pt x="976" y="3328"/>
                  </a:cubicBezTo>
                  <a:cubicBezTo>
                    <a:pt x="975" y="3336"/>
                    <a:pt x="977" y="3350"/>
                    <a:pt x="984" y="3351"/>
                  </a:cubicBezTo>
                  <a:cubicBezTo>
                    <a:pt x="983" y="3353"/>
                    <a:pt x="973" y="3371"/>
                    <a:pt x="975" y="3371"/>
                  </a:cubicBezTo>
                  <a:cubicBezTo>
                    <a:pt x="975" y="3371"/>
                    <a:pt x="975" y="3371"/>
                    <a:pt x="975" y="3370"/>
                  </a:cubicBezTo>
                  <a:cubicBezTo>
                    <a:pt x="977" y="3370"/>
                    <a:pt x="982" y="3366"/>
                    <a:pt x="985" y="3366"/>
                  </a:cubicBezTo>
                  <a:cubicBezTo>
                    <a:pt x="987" y="3366"/>
                    <a:pt x="988" y="3368"/>
                    <a:pt x="987" y="3373"/>
                  </a:cubicBezTo>
                  <a:cubicBezTo>
                    <a:pt x="987" y="3381"/>
                    <a:pt x="983" y="3384"/>
                    <a:pt x="981" y="3391"/>
                  </a:cubicBezTo>
                  <a:cubicBezTo>
                    <a:pt x="978" y="3404"/>
                    <a:pt x="977" y="3428"/>
                    <a:pt x="986" y="3435"/>
                  </a:cubicBezTo>
                  <a:cubicBezTo>
                    <a:pt x="985" y="3435"/>
                    <a:pt x="985" y="3435"/>
                    <a:pt x="984" y="3435"/>
                  </a:cubicBezTo>
                  <a:cubicBezTo>
                    <a:pt x="979" y="3435"/>
                    <a:pt x="972" y="3455"/>
                    <a:pt x="972" y="3459"/>
                  </a:cubicBezTo>
                  <a:cubicBezTo>
                    <a:pt x="979" y="3460"/>
                    <a:pt x="978" y="3467"/>
                    <a:pt x="977" y="3476"/>
                  </a:cubicBezTo>
                  <a:cubicBezTo>
                    <a:pt x="977" y="3487"/>
                    <a:pt x="976" y="3482"/>
                    <a:pt x="981" y="3486"/>
                  </a:cubicBezTo>
                  <a:cubicBezTo>
                    <a:pt x="987" y="3491"/>
                    <a:pt x="977" y="3516"/>
                    <a:pt x="976" y="3523"/>
                  </a:cubicBezTo>
                  <a:cubicBezTo>
                    <a:pt x="975" y="3529"/>
                    <a:pt x="979" y="3530"/>
                    <a:pt x="980" y="3538"/>
                  </a:cubicBezTo>
                  <a:cubicBezTo>
                    <a:pt x="981" y="3549"/>
                    <a:pt x="980" y="3559"/>
                    <a:pt x="980" y="3570"/>
                  </a:cubicBezTo>
                  <a:cubicBezTo>
                    <a:pt x="980" y="3590"/>
                    <a:pt x="981" y="3600"/>
                    <a:pt x="993" y="3610"/>
                  </a:cubicBezTo>
                  <a:cubicBezTo>
                    <a:pt x="989" y="3607"/>
                    <a:pt x="985" y="3601"/>
                    <a:pt x="980" y="3601"/>
                  </a:cubicBezTo>
                  <a:cubicBezTo>
                    <a:pt x="980" y="3601"/>
                    <a:pt x="979" y="3601"/>
                    <a:pt x="979" y="3601"/>
                  </a:cubicBezTo>
                  <a:cubicBezTo>
                    <a:pt x="973" y="3603"/>
                    <a:pt x="979" y="3614"/>
                    <a:pt x="981" y="3617"/>
                  </a:cubicBezTo>
                  <a:cubicBezTo>
                    <a:pt x="992" y="3630"/>
                    <a:pt x="988" y="3638"/>
                    <a:pt x="976" y="3645"/>
                  </a:cubicBezTo>
                  <a:cubicBezTo>
                    <a:pt x="968" y="3651"/>
                    <a:pt x="998" y="3671"/>
                    <a:pt x="984" y="3671"/>
                  </a:cubicBezTo>
                  <a:cubicBezTo>
                    <a:pt x="984" y="3671"/>
                    <a:pt x="984" y="3671"/>
                    <a:pt x="983" y="3671"/>
                  </a:cubicBezTo>
                  <a:cubicBezTo>
                    <a:pt x="974" y="3671"/>
                    <a:pt x="974" y="3704"/>
                    <a:pt x="986" y="3704"/>
                  </a:cubicBezTo>
                  <a:cubicBezTo>
                    <a:pt x="981" y="3704"/>
                    <a:pt x="979" y="3709"/>
                    <a:pt x="975" y="3715"/>
                  </a:cubicBezTo>
                  <a:cubicBezTo>
                    <a:pt x="973" y="3719"/>
                    <a:pt x="977" y="3723"/>
                    <a:pt x="976" y="3728"/>
                  </a:cubicBezTo>
                  <a:cubicBezTo>
                    <a:pt x="976" y="3738"/>
                    <a:pt x="972" y="3742"/>
                    <a:pt x="972" y="3751"/>
                  </a:cubicBezTo>
                  <a:cubicBezTo>
                    <a:pt x="971" y="3761"/>
                    <a:pt x="975" y="3767"/>
                    <a:pt x="974" y="3775"/>
                  </a:cubicBezTo>
                  <a:cubicBezTo>
                    <a:pt x="974" y="3784"/>
                    <a:pt x="973" y="3793"/>
                    <a:pt x="972" y="3803"/>
                  </a:cubicBezTo>
                  <a:cubicBezTo>
                    <a:pt x="970" y="3817"/>
                    <a:pt x="965" y="3826"/>
                    <a:pt x="967" y="3841"/>
                  </a:cubicBezTo>
                  <a:cubicBezTo>
                    <a:pt x="968" y="3848"/>
                    <a:pt x="976" y="3856"/>
                    <a:pt x="976" y="3859"/>
                  </a:cubicBezTo>
                  <a:cubicBezTo>
                    <a:pt x="975" y="3864"/>
                    <a:pt x="965" y="3866"/>
                    <a:pt x="964" y="3872"/>
                  </a:cubicBezTo>
                  <a:cubicBezTo>
                    <a:pt x="960" y="3879"/>
                    <a:pt x="968" y="3884"/>
                    <a:pt x="971" y="3886"/>
                  </a:cubicBezTo>
                  <a:cubicBezTo>
                    <a:pt x="974" y="3888"/>
                    <a:pt x="989" y="3890"/>
                    <a:pt x="982" y="3900"/>
                  </a:cubicBezTo>
                  <a:cubicBezTo>
                    <a:pt x="977" y="3907"/>
                    <a:pt x="970" y="3910"/>
                    <a:pt x="966" y="3921"/>
                  </a:cubicBezTo>
                  <a:cubicBezTo>
                    <a:pt x="962" y="3936"/>
                    <a:pt x="984" y="3944"/>
                    <a:pt x="972" y="3957"/>
                  </a:cubicBezTo>
                  <a:cubicBezTo>
                    <a:pt x="965" y="3964"/>
                    <a:pt x="968" y="3995"/>
                    <a:pt x="968" y="4005"/>
                  </a:cubicBezTo>
                  <a:cubicBezTo>
                    <a:pt x="969" y="4016"/>
                    <a:pt x="972" y="4025"/>
                    <a:pt x="969" y="4036"/>
                  </a:cubicBezTo>
                  <a:cubicBezTo>
                    <a:pt x="968" y="4038"/>
                    <a:pt x="958" y="4060"/>
                    <a:pt x="959" y="4060"/>
                  </a:cubicBezTo>
                  <a:cubicBezTo>
                    <a:pt x="962" y="4059"/>
                    <a:pt x="964" y="4056"/>
                    <a:pt x="966" y="4056"/>
                  </a:cubicBezTo>
                  <a:cubicBezTo>
                    <a:pt x="967" y="4056"/>
                    <a:pt x="969" y="4057"/>
                    <a:pt x="970" y="4059"/>
                  </a:cubicBezTo>
                  <a:cubicBezTo>
                    <a:pt x="971" y="4064"/>
                    <a:pt x="971" y="4069"/>
                    <a:pt x="971" y="4074"/>
                  </a:cubicBezTo>
                  <a:cubicBezTo>
                    <a:pt x="970" y="4083"/>
                    <a:pt x="966" y="4099"/>
                    <a:pt x="958" y="4099"/>
                  </a:cubicBezTo>
                  <a:cubicBezTo>
                    <a:pt x="982" y="4100"/>
                    <a:pt x="954" y="4113"/>
                    <a:pt x="956" y="4127"/>
                  </a:cubicBezTo>
                  <a:cubicBezTo>
                    <a:pt x="958" y="4141"/>
                    <a:pt x="968" y="4142"/>
                    <a:pt x="969" y="4156"/>
                  </a:cubicBezTo>
                  <a:cubicBezTo>
                    <a:pt x="969" y="4161"/>
                    <a:pt x="963" y="4172"/>
                    <a:pt x="962" y="4176"/>
                  </a:cubicBezTo>
                  <a:cubicBezTo>
                    <a:pt x="957" y="4197"/>
                    <a:pt x="969" y="4189"/>
                    <a:pt x="965" y="4211"/>
                  </a:cubicBezTo>
                  <a:cubicBezTo>
                    <a:pt x="961" y="4225"/>
                    <a:pt x="959" y="4235"/>
                    <a:pt x="959" y="4250"/>
                  </a:cubicBezTo>
                  <a:cubicBezTo>
                    <a:pt x="959" y="4254"/>
                    <a:pt x="964" y="4267"/>
                    <a:pt x="964" y="4268"/>
                  </a:cubicBezTo>
                  <a:cubicBezTo>
                    <a:pt x="961" y="4290"/>
                    <a:pt x="940" y="4313"/>
                    <a:pt x="946" y="4336"/>
                  </a:cubicBezTo>
                  <a:cubicBezTo>
                    <a:pt x="950" y="4347"/>
                    <a:pt x="953" y="4337"/>
                    <a:pt x="952" y="4351"/>
                  </a:cubicBezTo>
                  <a:cubicBezTo>
                    <a:pt x="950" y="4354"/>
                    <a:pt x="947" y="4360"/>
                    <a:pt x="946" y="4366"/>
                  </a:cubicBezTo>
                  <a:cubicBezTo>
                    <a:pt x="945" y="4368"/>
                    <a:pt x="950" y="4368"/>
                    <a:pt x="951" y="4373"/>
                  </a:cubicBezTo>
                  <a:cubicBezTo>
                    <a:pt x="955" y="4400"/>
                    <a:pt x="931" y="4450"/>
                    <a:pt x="944" y="4475"/>
                  </a:cubicBezTo>
                  <a:lnTo>
                    <a:pt x="944" y="4475"/>
                  </a:lnTo>
                  <a:cubicBezTo>
                    <a:pt x="943" y="4475"/>
                    <a:pt x="943" y="4474"/>
                    <a:pt x="943" y="4474"/>
                  </a:cubicBezTo>
                  <a:lnTo>
                    <a:pt x="943" y="4474"/>
                  </a:lnTo>
                  <a:cubicBezTo>
                    <a:pt x="942" y="4474"/>
                    <a:pt x="943" y="4475"/>
                    <a:pt x="943" y="4477"/>
                  </a:cubicBezTo>
                  <a:lnTo>
                    <a:pt x="943" y="4477"/>
                  </a:lnTo>
                  <a:cubicBezTo>
                    <a:pt x="943" y="4476"/>
                    <a:pt x="944" y="4476"/>
                    <a:pt x="944" y="4476"/>
                  </a:cubicBezTo>
                  <a:lnTo>
                    <a:pt x="944" y="4476"/>
                  </a:lnTo>
                  <a:cubicBezTo>
                    <a:pt x="944" y="4476"/>
                    <a:pt x="944" y="4477"/>
                    <a:pt x="944" y="4477"/>
                  </a:cubicBezTo>
                  <a:cubicBezTo>
                    <a:pt x="944" y="4479"/>
                    <a:pt x="944" y="4479"/>
                    <a:pt x="944" y="4479"/>
                  </a:cubicBezTo>
                  <a:cubicBezTo>
                    <a:pt x="944" y="4479"/>
                    <a:pt x="943" y="4478"/>
                    <a:pt x="943" y="4477"/>
                  </a:cubicBezTo>
                  <a:lnTo>
                    <a:pt x="943" y="4477"/>
                  </a:lnTo>
                  <a:cubicBezTo>
                    <a:pt x="936" y="4479"/>
                    <a:pt x="933" y="4484"/>
                    <a:pt x="937" y="4492"/>
                  </a:cubicBezTo>
                  <a:lnTo>
                    <a:pt x="937" y="4492"/>
                  </a:lnTo>
                  <a:cubicBezTo>
                    <a:pt x="936" y="4491"/>
                    <a:pt x="934" y="4490"/>
                    <a:pt x="931" y="4490"/>
                  </a:cubicBezTo>
                  <a:cubicBezTo>
                    <a:pt x="922" y="4490"/>
                    <a:pt x="906" y="4493"/>
                    <a:pt x="896" y="4493"/>
                  </a:cubicBezTo>
                  <a:cubicBezTo>
                    <a:pt x="891" y="4493"/>
                    <a:pt x="888" y="4493"/>
                    <a:pt x="886" y="4492"/>
                  </a:cubicBezTo>
                  <a:cubicBezTo>
                    <a:pt x="884" y="4490"/>
                    <a:pt x="883" y="4490"/>
                    <a:pt x="882" y="4490"/>
                  </a:cubicBezTo>
                  <a:cubicBezTo>
                    <a:pt x="879" y="4490"/>
                    <a:pt x="877" y="4493"/>
                    <a:pt x="873" y="4496"/>
                  </a:cubicBezTo>
                  <a:cubicBezTo>
                    <a:pt x="866" y="4500"/>
                    <a:pt x="857" y="4501"/>
                    <a:pt x="850" y="4505"/>
                  </a:cubicBezTo>
                  <a:cubicBezTo>
                    <a:pt x="816" y="4519"/>
                    <a:pt x="770" y="4531"/>
                    <a:pt x="739" y="4537"/>
                  </a:cubicBezTo>
                  <a:cubicBezTo>
                    <a:pt x="736" y="4537"/>
                    <a:pt x="732" y="4538"/>
                    <a:pt x="728" y="4538"/>
                  </a:cubicBezTo>
                  <a:cubicBezTo>
                    <a:pt x="723" y="4538"/>
                    <a:pt x="719" y="4536"/>
                    <a:pt x="719" y="4528"/>
                  </a:cubicBezTo>
                  <a:cubicBezTo>
                    <a:pt x="717" y="4521"/>
                    <a:pt x="712" y="4515"/>
                    <a:pt x="703" y="4515"/>
                  </a:cubicBezTo>
                  <a:cubicBezTo>
                    <a:pt x="701" y="4515"/>
                    <a:pt x="700" y="4515"/>
                    <a:pt x="698" y="4515"/>
                  </a:cubicBezTo>
                  <a:cubicBezTo>
                    <a:pt x="698" y="4515"/>
                    <a:pt x="695" y="4516"/>
                    <a:pt x="692" y="4516"/>
                  </a:cubicBezTo>
                  <a:cubicBezTo>
                    <a:pt x="687" y="4516"/>
                    <a:pt x="681" y="4515"/>
                    <a:pt x="683" y="4512"/>
                  </a:cubicBezTo>
                  <a:cubicBezTo>
                    <a:pt x="687" y="4506"/>
                    <a:pt x="690" y="4500"/>
                    <a:pt x="696" y="4499"/>
                  </a:cubicBezTo>
                  <a:cubicBezTo>
                    <a:pt x="697" y="4498"/>
                    <a:pt x="723" y="4481"/>
                    <a:pt x="722" y="4480"/>
                  </a:cubicBezTo>
                  <a:cubicBezTo>
                    <a:pt x="719" y="4478"/>
                    <a:pt x="718" y="4481"/>
                    <a:pt x="715" y="4476"/>
                  </a:cubicBezTo>
                  <a:cubicBezTo>
                    <a:pt x="711" y="4471"/>
                    <a:pt x="708" y="4464"/>
                    <a:pt x="706" y="4458"/>
                  </a:cubicBezTo>
                  <a:cubicBezTo>
                    <a:pt x="703" y="4450"/>
                    <a:pt x="697" y="4435"/>
                    <a:pt x="704" y="4432"/>
                  </a:cubicBezTo>
                  <a:lnTo>
                    <a:pt x="704" y="4432"/>
                  </a:lnTo>
                  <a:cubicBezTo>
                    <a:pt x="703" y="4433"/>
                    <a:pt x="702" y="4433"/>
                    <a:pt x="701" y="4433"/>
                  </a:cubicBezTo>
                  <a:cubicBezTo>
                    <a:pt x="691" y="4433"/>
                    <a:pt x="693" y="4415"/>
                    <a:pt x="681" y="4415"/>
                  </a:cubicBezTo>
                  <a:cubicBezTo>
                    <a:pt x="674" y="4415"/>
                    <a:pt x="659" y="4413"/>
                    <a:pt x="665" y="4397"/>
                  </a:cubicBezTo>
                  <a:cubicBezTo>
                    <a:pt x="668" y="4390"/>
                    <a:pt x="675" y="4391"/>
                    <a:pt x="676" y="4382"/>
                  </a:cubicBezTo>
                  <a:cubicBezTo>
                    <a:pt x="676" y="4375"/>
                    <a:pt x="674" y="4367"/>
                    <a:pt x="668" y="4367"/>
                  </a:cubicBezTo>
                  <a:cubicBezTo>
                    <a:pt x="661" y="4366"/>
                    <a:pt x="662" y="4363"/>
                    <a:pt x="659" y="4354"/>
                  </a:cubicBezTo>
                  <a:cubicBezTo>
                    <a:pt x="657" y="4348"/>
                    <a:pt x="662" y="4350"/>
                    <a:pt x="663" y="4347"/>
                  </a:cubicBezTo>
                  <a:cubicBezTo>
                    <a:pt x="671" y="4337"/>
                    <a:pt x="641" y="4320"/>
                    <a:pt x="646" y="4302"/>
                  </a:cubicBezTo>
                  <a:cubicBezTo>
                    <a:pt x="642" y="4292"/>
                    <a:pt x="623" y="4284"/>
                    <a:pt x="625" y="4279"/>
                  </a:cubicBezTo>
                  <a:cubicBezTo>
                    <a:pt x="626" y="4278"/>
                    <a:pt x="634" y="4270"/>
                    <a:pt x="632" y="4267"/>
                  </a:cubicBezTo>
                  <a:cubicBezTo>
                    <a:pt x="630" y="4265"/>
                    <a:pt x="628" y="4265"/>
                    <a:pt x="627" y="4265"/>
                  </a:cubicBezTo>
                  <a:cubicBezTo>
                    <a:pt x="626" y="4265"/>
                    <a:pt x="625" y="4265"/>
                    <a:pt x="624" y="4265"/>
                  </a:cubicBezTo>
                  <a:cubicBezTo>
                    <a:pt x="621" y="4265"/>
                    <a:pt x="619" y="4264"/>
                    <a:pt x="617" y="4262"/>
                  </a:cubicBezTo>
                  <a:cubicBezTo>
                    <a:pt x="617" y="4262"/>
                    <a:pt x="630" y="4246"/>
                    <a:pt x="630" y="4246"/>
                  </a:cubicBezTo>
                  <a:cubicBezTo>
                    <a:pt x="620" y="4243"/>
                    <a:pt x="611" y="4234"/>
                    <a:pt x="611" y="4217"/>
                  </a:cubicBezTo>
                  <a:cubicBezTo>
                    <a:pt x="611" y="4209"/>
                    <a:pt x="609" y="4199"/>
                    <a:pt x="607" y="4191"/>
                  </a:cubicBezTo>
                  <a:cubicBezTo>
                    <a:pt x="605" y="4189"/>
                    <a:pt x="602" y="4185"/>
                    <a:pt x="600" y="4185"/>
                  </a:cubicBezTo>
                  <a:cubicBezTo>
                    <a:pt x="600" y="4185"/>
                    <a:pt x="600" y="4186"/>
                    <a:pt x="600" y="4189"/>
                  </a:cubicBezTo>
                  <a:lnTo>
                    <a:pt x="594" y="4169"/>
                  </a:lnTo>
                  <a:cubicBezTo>
                    <a:pt x="592" y="4164"/>
                    <a:pt x="592" y="4162"/>
                    <a:pt x="591" y="4162"/>
                  </a:cubicBezTo>
                  <a:cubicBezTo>
                    <a:pt x="591" y="4162"/>
                    <a:pt x="590" y="4163"/>
                    <a:pt x="590" y="4163"/>
                  </a:cubicBezTo>
                  <a:cubicBezTo>
                    <a:pt x="589" y="4163"/>
                    <a:pt x="588" y="4163"/>
                    <a:pt x="586" y="4161"/>
                  </a:cubicBezTo>
                  <a:cubicBezTo>
                    <a:pt x="582" y="4158"/>
                    <a:pt x="581" y="4134"/>
                    <a:pt x="579" y="4128"/>
                  </a:cubicBezTo>
                  <a:cubicBezTo>
                    <a:pt x="579" y="4120"/>
                    <a:pt x="575" y="4104"/>
                    <a:pt x="569" y="4099"/>
                  </a:cubicBezTo>
                  <a:cubicBezTo>
                    <a:pt x="564" y="4094"/>
                    <a:pt x="554" y="4102"/>
                    <a:pt x="559" y="4084"/>
                  </a:cubicBezTo>
                  <a:cubicBezTo>
                    <a:pt x="563" y="4078"/>
                    <a:pt x="563" y="4063"/>
                    <a:pt x="559" y="4063"/>
                  </a:cubicBezTo>
                  <a:cubicBezTo>
                    <a:pt x="558" y="4063"/>
                    <a:pt x="556" y="4065"/>
                    <a:pt x="554" y="4067"/>
                  </a:cubicBezTo>
                  <a:cubicBezTo>
                    <a:pt x="553" y="4068"/>
                    <a:pt x="551" y="4068"/>
                    <a:pt x="550" y="4068"/>
                  </a:cubicBezTo>
                  <a:cubicBezTo>
                    <a:pt x="542" y="4068"/>
                    <a:pt x="538" y="4058"/>
                    <a:pt x="540" y="4047"/>
                  </a:cubicBezTo>
                  <a:cubicBezTo>
                    <a:pt x="543" y="4038"/>
                    <a:pt x="551" y="4036"/>
                    <a:pt x="541" y="4022"/>
                  </a:cubicBezTo>
                  <a:cubicBezTo>
                    <a:pt x="540" y="4020"/>
                    <a:pt x="521" y="4003"/>
                    <a:pt x="523" y="4001"/>
                  </a:cubicBezTo>
                  <a:cubicBezTo>
                    <a:pt x="523" y="4001"/>
                    <a:pt x="523" y="4001"/>
                    <a:pt x="523" y="4001"/>
                  </a:cubicBezTo>
                  <a:cubicBezTo>
                    <a:pt x="525" y="4001"/>
                    <a:pt x="531" y="4007"/>
                    <a:pt x="534" y="4007"/>
                  </a:cubicBezTo>
                  <a:cubicBezTo>
                    <a:pt x="536" y="4007"/>
                    <a:pt x="536" y="4006"/>
                    <a:pt x="537" y="4004"/>
                  </a:cubicBezTo>
                  <a:cubicBezTo>
                    <a:pt x="538" y="3997"/>
                    <a:pt x="524" y="3984"/>
                    <a:pt x="521" y="3981"/>
                  </a:cubicBezTo>
                  <a:cubicBezTo>
                    <a:pt x="518" y="3971"/>
                    <a:pt x="514" y="3961"/>
                    <a:pt x="516" y="3951"/>
                  </a:cubicBezTo>
                  <a:cubicBezTo>
                    <a:pt x="517" y="3942"/>
                    <a:pt x="517" y="3936"/>
                    <a:pt x="514" y="3927"/>
                  </a:cubicBezTo>
                  <a:cubicBezTo>
                    <a:pt x="511" y="3915"/>
                    <a:pt x="507" y="3905"/>
                    <a:pt x="502" y="3895"/>
                  </a:cubicBezTo>
                  <a:cubicBezTo>
                    <a:pt x="496" y="3886"/>
                    <a:pt x="487" y="3883"/>
                    <a:pt x="491" y="3874"/>
                  </a:cubicBezTo>
                  <a:cubicBezTo>
                    <a:pt x="497" y="3865"/>
                    <a:pt x="494" y="3851"/>
                    <a:pt x="489" y="3839"/>
                  </a:cubicBezTo>
                  <a:cubicBezTo>
                    <a:pt x="487" y="3836"/>
                    <a:pt x="485" y="3835"/>
                    <a:pt x="482" y="3835"/>
                  </a:cubicBezTo>
                  <a:cubicBezTo>
                    <a:pt x="480" y="3835"/>
                    <a:pt x="477" y="3836"/>
                    <a:pt x="474" y="3837"/>
                  </a:cubicBezTo>
                  <a:cubicBezTo>
                    <a:pt x="490" y="3832"/>
                    <a:pt x="476" y="3800"/>
                    <a:pt x="466" y="3792"/>
                  </a:cubicBezTo>
                  <a:cubicBezTo>
                    <a:pt x="461" y="3788"/>
                    <a:pt x="457" y="3776"/>
                    <a:pt x="462" y="3771"/>
                  </a:cubicBezTo>
                  <a:cubicBezTo>
                    <a:pt x="462" y="3771"/>
                    <a:pt x="463" y="3770"/>
                    <a:pt x="463" y="3770"/>
                  </a:cubicBezTo>
                  <a:cubicBezTo>
                    <a:pt x="465" y="3770"/>
                    <a:pt x="467" y="3773"/>
                    <a:pt x="468" y="3773"/>
                  </a:cubicBezTo>
                  <a:cubicBezTo>
                    <a:pt x="469" y="3773"/>
                    <a:pt x="470" y="3772"/>
                    <a:pt x="470" y="3770"/>
                  </a:cubicBezTo>
                  <a:cubicBezTo>
                    <a:pt x="472" y="3765"/>
                    <a:pt x="466" y="3761"/>
                    <a:pt x="463" y="3757"/>
                  </a:cubicBezTo>
                  <a:cubicBezTo>
                    <a:pt x="458" y="3749"/>
                    <a:pt x="455" y="3737"/>
                    <a:pt x="457" y="3728"/>
                  </a:cubicBezTo>
                  <a:cubicBezTo>
                    <a:pt x="467" y="3726"/>
                    <a:pt x="449" y="3714"/>
                    <a:pt x="447" y="3709"/>
                  </a:cubicBezTo>
                  <a:cubicBezTo>
                    <a:pt x="442" y="3697"/>
                    <a:pt x="442" y="3680"/>
                    <a:pt x="433" y="3670"/>
                  </a:cubicBezTo>
                  <a:cubicBezTo>
                    <a:pt x="426" y="3661"/>
                    <a:pt x="422" y="3645"/>
                    <a:pt x="421" y="3634"/>
                  </a:cubicBezTo>
                  <a:cubicBezTo>
                    <a:pt x="419" y="3620"/>
                    <a:pt x="418" y="3597"/>
                    <a:pt x="407" y="3587"/>
                  </a:cubicBezTo>
                  <a:cubicBezTo>
                    <a:pt x="404" y="3583"/>
                    <a:pt x="410" y="3575"/>
                    <a:pt x="411" y="3570"/>
                  </a:cubicBezTo>
                  <a:cubicBezTo>
                    <a:pt x="411" y="3562"/>
                    <a:pt x="405" y="3560"/>
                    <a:pt x="402" y="3551"/>
                  </a:cubicBezTo>
                  <a:cubicBezTo>
                    <a:pt x="400" y="3541"/>
                    <a:pt x="398" y="3530"/>
                    <a:pt x="394" y="3521"/>
                  </a:cubicBezTo>
                  <a:cubicBezTo>
                    <a:pt x="390" y="3510"/>
                    <a:pt x="385" y="3515"/>
                    <a:pt x="387" y="3501"/>
                  </a:cubicBezTo>
                  <a:cubicBezTo>
                    <a:pt x="388" y="3490"/>
                    <a:pt x="390" y="3464"/>
                    <a:pt x="376" y="3464"/>
                  </a:cubicBezTo>
                  <a:cubicBezTo>
                    <a:pt x="375" y="3464"/>
                    <a:pt x="374" y="3464"/>
                    <a:pt x="373" y="3465"/>
                  </a:cubicBezTo>
                  <a:cubicBezTo>
                    <a:pt x="390" y="3460"/>
                    <a:pt x="368" y="3397"/>
                    <a:pt x="358" y="3385"/>
                  </a:cubicBezTo>
                  <a:cubicBezTo>
                    <a:pt x="349" y="3376"/>
                    <a:pt x="373" y="3355"/>
                    <a:pt x="353" y="3344"/>
                  </a:cubicBezTo>
                  <a:cubicBezTo>
                    <a:pt x="345" y="3340"/>
                    <a:pt x="335" y="3340"/>
                    <a:pt x="340" y="3325"/>
                  </a:cubicBezTo>
                  <a:cubicBezTo>
                    <a:pt x="339" y="3322"/>
                    <a:pt x="333" y="3299"/>
                    <a:pt x="332" y="3298"/>
                  </a:cubicBezTo>
                  <a:lnTo>
                    <a:pt x="332" y="3298"/>
                  </a:lnTo>
                  <a:cubicBezTo>
                    <a:pt x="333" y="3298"/>
                    <a:pt x="335" y="3300"/>
                    <a:pt x="337" y="3300"/>
                  </a:cubicBezTo>
                  <a:cubicBezTo>
                    <a:pt x="337" y="3300"/>
                    <a:pt x="338" y="3300"/>
                    <a:pt x="339" y="3298"/>
                  </a:cubicBezTo>
                  <a:cubicBezTo>
                    <a:pt x="339" y="3292"/>
                    <a:pt x="336" y="3285"/>
                    <a:pt x="334" y="3280"/>
                  </a:cubicBezTo>
                  <a:cubicBezTo>
                    <a:pt x="332" y="3265"/>
                    <a:pt x="334" y="3246"/>
                    <a:pt x="330" y="3233"/>
                  </a:cubicBezTo>
                  <a:cubicBezTo>
                    <a:pt x="329" y="3243"/>
                    <a:pt x="321" y="3251"/>
                    <a:pt x="313" y="3251"/>
                  </a:cubicBezTo>
                  <a:cubicBezTo>
                    <a:pt x="310" y="3251"/>
                    <a:pt x="307" y="3250"/>
                    <a:pt x="304" y="3247"/>
                  </a:cubicBezTo>
                  <a:cubicBezTo>
                    <a:pt x="302" y="3239"/>
                    <a:pt x="306" y="3238"/>
                    <a:pt x="310" y="3238"/>
                  </a:cubicBezTo>
                  <a:cubicBezTo>
                    <a:pt x="313" y="3238"/>
                    <a:pt x="317" y="3239"/>
                    <a:pt x="318" y="3239"/>
                  </a:cubicBezTo>
                  <a:cubicBezTo>
                    <a:pt x="325" y="3239"/>
                    <a:pt x="316" y="3221"/>
                    <a:pt x="315" y="3215"/>
                  </a:cubicBezTo>
                  <a:cubicBezTo>
                    <a:pt x="315" y="3209"/>
                    <a:pt x="322" y="3196"/>
                    <a:pt x="318" y="3194"/>
                  </a:cubicBezTo>
                  <a:cubicBezTo>
                    <a:pt x="315" y="3191"/>
                    <a:pt x="309" y="3191"/>
                    <a:pt x="309" y="3181"/>
                  </a:cubicBezTo>
                  <a:cubicBezTo>
                    <a:pt x="309" y="3167"/>
                    <a:pt x="313" y="3157"/>
                    <a:pt x="310" y="3143"/>
                  </a:cubicBezTo>
                  <a:lnTo>
                    <a:pt x="310" y="3143"/>
                  </a:lnTo>
                  <a:cubicBezTo>
                    <a:pt x="309" y="3143"/>
                    <a:pt x="309" y="3144"/>
                    <a:pt x="309" y="3144"/>
                  </a:cubicBezTo>
                  <a:cubicBezTo>
                    <a:pt x="304" y="3144"/>
                    <a:pt x="294" y="3091"/>
                    <a:pt x="290" y="3086"/>
                  </a:cubicBezTo>
                  <a:cubicBezTo>
                    <a:pt x="290" y="3085"/>
                    <a:pt x="290" y="3085"/>
                    <a:pt x="289" y="3085"/>
                  </a:cubicBezTo>
                  <a:cubicBezTo>
                    <a:pt x="287" y="3085"/>
                    <a:pt x="283" y="3089"/>
                    <a:pt x="279" y="3089"/>
                  </a:cubicBezTo>
                  <a:cubicBezTo>
                    <a:pt x="278" y="3089"/>
                    <a:pt x="277" y="3088"/>
                    <a:pt x="276" y="3087"/>
                  </a:cubicBezTo>
                  <a:cubicBezTo>
                    <a:pt x="269" y="3078"/>
                    <a:pt x="284" y="3071"/>
                    <a:pt x="286" y="3071"/>
                  </a:cubicBezTo>
                  <a:cubicBezTo>
                    <a:pt x="283" y="3071"/>
                    <a:pt x="275" y="3067"/>
                    <a:pt x="277" y="3060"/>
                  </a:cubicBezTo>
                  <a:cubicBezTo>
                    <a:pt x="279" y="3053"/>
                    <a:pt x="286" y="3055"/>
                    <a:pt x="287" y="3049"/>
                  </a:cubicBezTo>
                  <a:cubicBezTo>
                    <a:pt x="288" y="3045"/>
                    <a:pt x="271" y="3042"/>
                    <a:pt x="270" y="3031"/>
                  </a:cubicBezTo>
                  <a:cubicBezTo>
                    <a:pt x="270" y="3028"/>
                    <a:pt x="279" y="3010"/>
                    <a:pt x="275" y="3010"/>
                  </a:cubicBezTo>
                  <a:lnTo>
                    <a:pt x="275" y="3010"/>
                  </a:lnTo>
                  <a:cubicBezTo>
                    <a:pt x="274" y="3010"/>
                    <a:pt x="274" y="3010"/>
                    <a:pt x="274" y="3010"/>
                  </a:cubicBezTo>
                  <a:cubicBezTo>
                    <a:pt x="272" y="3010"/>
                    <a:pt x="270" y="3014"/>
                    <a:pt x="268" y="3014"/>
                  </a:cubicBezTo>
                  <a:cubicBezTo>
                    <a:pt x="267" y="3014"/>
                    <a:pt x="266" y="3013"/>
                    <a:pt x="264" y="3011"/>
                  </a:cubicBezTo>
                  <a:cubicBezTo>
                    <a:pt x="263" y="3008"/>
                    <a:pt x="262" y="3005"/>
                    <a:pt x="263" y="3002"/>
                  </a:cubicBezTo>
                  <a:cubicBezTo>
                    <a:pt x="265" y="2994"/>
                    <a:pt x="277" y="3001"/>
                    <a:pt x="277" y="2991"/>
                  </a:cubicBezTo>
                  <a:cubicBezTo>
                    <a:pt x="276" y="2984"/>
                    <a:pt x="274" y="2974"/>
                    <a:pt x="271" y="2968"/>
                  </a:cubicBezTo>
                  <a:cubicBezTo>
                    <a:pt x="270" y="2965"/>
                    <a:pt x="266" y="2964"/>
                    <a:pt x="265" y="2963"/>
                  </a:cubicBezTo>
                  <a:cubicBezTo>
                    <a:pt x="263" y="2950"/>
                    <a:pt x="261" y="2936"/>
                    <a:pt x="257" y="2924"/>
                  </a:cubicBezTo>
                  <a:cubicBezTo>
                    <a:pt x="255" y="2917"/>
                    <a:pt x="252" y="2912"/>
                    <a:pt x="250" y="2912"/>
                  </a:cubicBezTo>
                  <a:cubicBezTo>
                    <a:pt x="248" y="2912"/>
                    <a:pt x="247" y="2916"/>
                    <a:pt x="247" y="2924"/>
                  </a:cubicBezTo>
                  <a:cubicBezTo>
                    <a:pt x="244" y="2913"/>
                    <a:pt x="242" y="2901"/>
                    <a:pt x="246" y="2890"/>
                  </a:cubicBezTo>
                  <a:cubicBezTo>
                    <a:pt x="249" y="2882"/>
                    <a:pt x="255" y="2869"/>
                    <a:pt x="248" y="2859"/>
                  </a:cubicBezTo>
                  <a:cubicBezTo>
                    <a:pt x="242" y="2852"/>
                    <a:pt x="239" y="2852"/>
                    <a:pt x="236" y="2841"/>
                  </a:cubicBezTo>
                  <a:cubicBezTo>
                    <a:pt x="235" y="2837"/>
                    <a:pt x="235" y="2828"/>
                    <a:pt x="233" y="2825"/>
                  </a:cubicBezTo>
                  <a:cubicBezTo>
                    <a:pt x="233" y="2825"/>
                    <a:pt x="232" y="2825"/>
                    <a:pt x="231" y="2825"/>
                  </a:cubicBezTo>
                  <a:cubicBezTo>
                    <a:pt x="230" y="2825"/>
                    <a:pt x="229" y="2825"/>
                    <a:pt x="228" y="2823"/>
                  </a:cubicBezTo>
                  <a:cubicBezTo>
                    <a:pt x="222" y="2814"/>
                    <a:pt x="223" y="2798"/>
                    <a:pt x="219" y="2786"/>
                  </a:cubicBezTo>
                  <a:cubicBezTo>
                    <a:pt x="214" y="2776"/>
                    <a:pt x="207" y="2768"/>
                    <a:pt x="213" y="2758"/>
                  </a:cubicBezTo>
                  <a:cubicBezTo>
                    <a:pt x="215" y="2753"/>
                    <a:pt x="210" y="2729"/>
                    <a:pt x="206" y="2724"/>
                  </a:cubicBezTo>
                  <a:cubicBezTo>
                    <a:pt x="205" y="2724"/>
                    <a:pt x="205" y="2724"/>
                    <a:pt x="204" y="2724"/>
                  </a:cubicBezTo>
                  <a:cubicBezTo>
                    <a:pt x="200" y="2724"/>
                    <a:pt x="200" y="2738"/>
                    <a:pt x="200" y="2742"/>
                  </a:cubicBezTo>
                  <a:lnTo>
                    <a:pt x="200" y="2742"/>
                  </a:lnTo>
                  <a:cubicBezTo>
                    <a:pt x="199" y="2734"/>
                    <a:pt x="196" y="2725"/>
                    <a:pt x="198" y="2717"/>
                  </a:cubicBezTo>
                  <a:cubicBezTo>
                    <a:pt x="199" y="2710"/>
                    <a:pt x="203" y="2706"/>
                    <a:pt x="203" y="2697"/>
                  </a:cubicBezTo>
                  <a:cubicBezTo>
                    <a:pt x="203" y="2684"/>
                    <a:pt x="194" y="2681"/>
                    <a:pt x="196" y="2668"/>
                  </a:cubicBezTo>
                  <a:cubicBezTo>
                    <a:pt x="197" y="2662"/>
                    <a:pt x="210" y="2645"/>
                    <a:pt x="199" y="2643"/>
                  </a:cubicBezTo>
                  <a:cubicBezTo>
                    <a:pt x="192" y="2643"/>
                    <a:pt x="180" y="2642"/>
                    <a:pt x="186" y="2627"/>
                  </a:cubicBezTo>
                  <a:cubicBezTo>
                    <a:pt x="188" y="2618"/>
                    <a:pt x="193" y="2617"/>
                    <a:pt x="193" y="2606"/>
                  </a:cubicBezTo>
                  <a:cubicBezTo>
                    <a:pt x="194" y="2602"/>
                    <a:pt x="192" y="2574"/>
                    <a:pt x="187" y="2573"/>
                  </a:cubicBezTo>
                  <a:cubicBezTo>
                    <a:pt x="185" y="2573"/>
                    <a:pt x="180" y="2578"/>
                    <a:pt x="176" y="2578"/>
                  </a:cubicBezTo>
                  <a:cubicBezTo>
                    <a:pt x="173" y="2578"/>
                    <a:pt x="171" y="2576"/>
                    <a:pt x="171" y="2570"/>
                  </a:cubicBezTo>
                  <a:cubicBezTo>
                    <a:pt x="171" y="2558"/>
                    <a:pt x="180" y="2565"/>
                    <a:pt x="184" y="2560"/>
                  </a:cubicBezTo>
                  <a:cubicBezTo>
                    <a:pt x="183" y="2560"/>
                    <a:pt x="172" y="2551"/>
                    <a:pt x="170" y="2549"/>
                  </a:cubicBezTo>
                  <a:cubicBezTo>
                    <a:pt x="164" y="2542"/>
                    <a:pt x="167" y="2539"/>
                    <a:pt x="170" y="2535"/>
                  </a:cubicBezTo>
                  <a:cubicBezTo>
                    <a:pt x="175" y="2528"/>
                    <a:pt x="176" y="2501"/>
                    <a:pt x="172" y="2491"/>
                  </a:cubicBezTo>
                  <a:cubicBezTo>
                    <a:pt x="170" y="2488"/>
                    <a:pt x="168" y="2487"/>
                    <a:pt x="165" y="2487"/>
                  </a:cubicBezTo>
                  <a:cubicBezTo>
                    <a:pt x="160" y="2487"/>
                    <a:pt x="153" y="2491"/>
                    <a:pt x="151" y="2491"/>
                  </a:cubicBezTo>
                  <a:cubicBezTo>
                    <a:pt x="150" y="2491"/>
                    <a:pt x="149" y="2491"/>
                    <a:pt x="149" y="2490"/>
                  </a:cubicBezTo>
                  <a:cubicBezTo>
                    <a:pt x="147" y="2482"/>
                    <a:pt x="153" y="2481"/>
                    <a:pt x="155" y="2476"/>
                  </a:cubicBezTo>
                  <a:cubicBezTo>
                    <a:pt x="158" y="2469"/>
                    <a:pt x="158" y="2461"/>
                    <a:pt x="158" y="2453"/>
                  </a:cubicBezTo>
                  <a:cubicBezTo>
                    <a:pt x="157" y="2441"/>
                    <a:pt x="166" y="2419"/>
                    <a:pt x="162" y="2411"/>
                  </a:cubicBezTo>
                  <a:cubicBezTo>
                    <a:pt x="160" y="2407"/>
                    <a:pt x="149" y="2401"/>
                    <a:pt x="153" y="2397"/>
                  </a:cubicBezTo>
                  <a:cubicBezTo>
                    <a:pt x="155" y="2393"/>
                    <a:pt x="158" y="2393"/>
                    <a:pt x="158" y="2385"/>
                  </a:cubicBezTo>
                  <a:cubicBezTo>
                    <a:pt x="156" y="2367"/>
                    <a:pt x="139" y="2362"/>
                    <a:pt x="135" y="2345"/>
                  </a:cubicBezTo>
                  <a:cubicBezTo>
                    <a:pt x="132" y="2328"/>
                    <a:pt x="149" y="2317"/>
                    <a:pt x="147" y="2304"/>
                  </a:cubicBezTo>
                  <a:cubicBezTo>
                    <a:pt x="147" y="2303"/>
                    <a:pt x="147" y="2303"/>
                    <a:pt x="146" y="2303"/>
                  </a:cubicBezTo>
                  <a:cubicBezTo>
                    <a:pt x="144" y="2303"/>
                    <a:pt x="139" y="2308"/>
                    <a:pt x="139" y="2310"/>
                  </a:cubicBezTo>
                  <a:cubicBezTo>
                    <a:pt x="138" y="2298"/>
                    <a:pt x="146" y="2296"/>
                    <a:pt x="145" y="2287"/>
                  </a:cubicBezTo>
                  <a:cubicBezTo>
                    <a:pt x="142" y="2275"/>
                    <a:pt x="138" y="2266"/>
                    <a:pt x="136" y="2254"/>
                  </a:cubicBezTo>
                  <a:lnTo>
                    <a:pt x="136" y="2254"/>
                  </a:lnTo>
                  <a:cubicBezTo>
                    <a:pt x="136" y="2255"/>
                    <a:pt x="136" y="2255"/>
                    <a:pt x="136" y="2255"/>
                  </a:cubicBezTo>
                  <a:cubicBezTo>
                    <a:pt x="136" y="2255"/>
                    <a:pt x="134" y="2244"/>
                    <a:pt x="132" y="2241"/>
                  </a:cubicBezTo>
                  <a:cubicBezTo>
                    <a:pt x="126" y="2235"/>
                    <a:pt x="128" y="2231"/>
                    <a:pt x="128" y="2224"/>
                  </a:cubicBezTo>
                  <a:cubicBezTo>
                    <a:pt x="130" y="2212"/>
                    <a:pt x="127" y="2195"/>
                    <a:pt x="122" y="2184"/>
                  </a:cubicBezTo>
                  <a:cubicBezTo>
                    <a:pt x="120" y="2179"/>
                    <a:pt x="106" y="2165"/>
                    <a:pt x="111" y="2164"/>
                  </a:cubicBezTo>
                  <a:cubicBezTo>
                    <a:pt x="121" y="2161"/>
                    <a:pt x="132" y="2160"/>
                    <a:pt x="119" y="2143"/>
                  </a:cubicBezTo>
                  <a:cubicBezTo>
                    <a:pt x="116" y="2138"/>
                    <a:pt x="111" y="2134"/>
                    <a:pt x="107" y="2129"/>
                  </a:cubicBezTo>
                  <a:lnTo>
                    <a:pt x="107" y="2129"/>
                  </a:lnTo>
                  <a:cubicBezTo>
                    <a:pt x="109" y="2130"/>
                    <a:pt x="111" y="2130"/>
                    <a:pt x="113" y="2130"/>
                  </a:cubicBezTo>
                  <a:cubicBezTo>
                    <a:pt x="113" y="2130"/>
                    <a:pt x="114" y="2130"/>
                    <a:pt x="114" y="2130"/>
                  </a:cubicBezTo>
                  <a:cubicBezTo>
                    <a:pt x="114" y="2124"/>
                    <a:pt x="113" y="2113"/>
                    <a:pt x="108" y="2113"/>
                  </a:cubicBezTo>
                  <a:cubicBezTo>
                    <a:pt x="108" y="2113"/>
                    <a:pt x="107" y="2113"/>
                    <a:pt x="107" y="2113"/>
                  </a:cubicBezTo>
                  <a:cubicBezTo>
                    <a:pt x="106" y="2113"/>
                    <a:pt x="103" y="2118"/>
                    <a:pt x="102" y="2121"/>
                  </a:cubicBezTo>
                  <a:lnTo>
                    <a:pt x="102" y="2121"/>
                  </a:lnTo>
                  <a:cubicBezTo>
                    <a:pt x="100" y="2116"/>
                    <a:pt x="99" y="2110"/>
                    <a:pt x="102" y="2104"/>
                  </a:cubicBezTo>
                  <a:cubicBezTo>
                    <a:pt x="106" y="2094"/>
                    <a:pt x="113" y="2086"/>
                    <a:pt x="113" y="2075"/>
                  </a:cubicBezTo>
                  <a:cubicBezTo>
                    <a:pt x="114" y="2063"/>
                    <a:pt x="109" y="2062"/>
                    <a:pt x="108" y="2054"/>
                  </a:cubicBezTo>
                  <a:cubicBezTo>
                    <a:pt x="107" y="2047"/>
                    <a:pt x="115" y="2040"/>
                    <a:pt x="114" y="2030"/>
                  </a:cubicBezTo>
                  <a:cubicBezTo>
                    <a:pt x="114" y="2028"/>
                    <a:pt x="108" y="2027"/>
                    <a:pt x="107" y="2025"/>
                  </a:cubicBezTo>
                  <a:cubicBezTo>
                    <a:pt x="98" y="2012"/>
                    <a:pt x="115" y="2000"/>
                    <a:pt x="114" y="1989"/>
                  </a:cubicBezTo>
                  <a:lnTo>
                    <a:pt x="114" y="1989"/>
                  </a:lnTo>
                  <a:cubicBezTo>
                    <a:pt x="114" y="1992"/>
                    <a:pt x="110" y="1994"/>
                    <a:pt x="105" y="1994"/>
                  </a:cubicBezTo>
                  <a:cubicBezTo>
                    <a:pt x="99" y="1994"/>
                    <a:pt x="94" y="1990"/>
                    <a:pt x="98" y="1979"/>
                  </a:cubicBezTo>
                  <a:cubicBezTo>
                    <a:pt x="103" y="1966"/>
                    <a:pt x="104" y="1970"/>
                    <a:pt x="102" y="1953"/>
                  </a:cubicBezTo>
                  <a:cubicBezTo>
                    <a:pt x="104" y="1946"/>
                    <a:pt x="104" y="1945"/>
                    <a:pt x="110" y="1945"/>
                  </a:cubicBezTo>
                  <a:lnTo>
                    <a:pt x="110" y="1945"/>
                  </a:lnTo>
                  <a:cubicBezTo>
                    <a:pt x="95" y="1944"/>
                    <a:pt x="102" y="1904"/>
                    <a:pt x="90" y="1904"/>
                  </a:cubicBezTo>
                  <a:cubicBezTo>
                    <a:pt x="89" y="1904"/>
                    <a:pt x="89" y="1904"/>
                    <a:pt x="89" y="1904"/>
                  </a:cubicBezTo>
                  <a:lnTo>
                    <a:pt x="89" y="1904"/>
                  </a:lnTo>
                  <a:cubicBezTo>
                    <a:pt x="97" y="1903"/>
                    <a:pt x="92" y="1874"/>
                    <a:pt x="91" y="1866"/>
                  </a:cubicBezTo>
                  <a:cubicBezTo>
                    <a:pt x="90" y="1859"/>
                    <a:pt x="89" y="1852"/>
                    <a:pt x="85" y="1846"/>
                  </a:cubicBezTo>
                  <a:cubicBezTo>
                    <a:pt x="85" y="1846"/>
                    <a:pt x="76" y="1840"/>
                    <a:pt x="77" y="1838"/>
                  </a:cubicBezTo>
                  <a:cubicBezTo>
                    <a:pt x="79" y="1836"/>
                    <a:pt x="82" y="1836"/>
                    <a:pt x="86" y="1836"/>
                  </a:cubicBezTo>
                  <a:cubicBezTo>
                    <a:pt x="90" y="1836"/>
                    <a:pt x="94" y="1836"/>
                    <a:pt x="97" y="1836"/>
                  </a:cubicBezTo>
                  <a:cubicBezTo>
                    <a:pt x="91" y="1830"/>
                    <a:pt x="89" y="1822"/>
                    <a:pt x="83" y="1821"/>
                  </a:cubicBezTo>
                  <a:cubicBezTo>
                    <a:pt x="76" y="1820"/>
                    <a:pt x="67" y="1819"/>
                    <a:pt x="66" y="1805"/>
                  </a:cubicBezTo>
                  <a:lnTo>
                    <a:pt x="66" y="1805"/>
                  </a:lnTo>
                  <a:cubicBezTo>
                    <a:pt x="68" y="1805"/>
                    <a:pt x="74" y="1806"/>
                    <a:pt x="79" y="1806"/>
                  </a:cubicBezTo>
                  <a:cubicBezTo>
                    <a:pt x="82" y="1806"/>
                    <a:pt x="85" y="1806"/>
                    <a:pt x="85" y="1804"/>
                  </a:cubicBezTo>
                  <a:cubicBezTo>
                    <a:pt x="88" y="1797"/>
                    <a:pt x="79" y="1789"/>
                    <a:pt x="76" y="1787"/>
                  </a:cubicBezTo>
                  <a:cubicBezTo>
                    <a:pt x="76" y="1780"/>
                    <a:pt x="76" y="1774"/>
                    <a:pt x="77" y="1768"/>
                  </a:cubicBezTo>
                  <a:cubicBezTo>
                    <a:pt x="78" y="1764"/>
                    <a:pt x="84" y="1758"/>
                    <a:pt x="84" y="1753"/>
                  </a:cubicBezTo>
                  <a:cubicBezTo>
                    <a:pt x="83" y="1745"/>
                    <a:pt x="70" y="1745"/>
                    <a:pt x="70" y="1739"/>
                  </a:cubicBezTo>
                  <a:cubicBezTo>
                    <a:pt x="70" y="1738"/>
                    <a:pt x="75" y="1732"/>
                    <a:pt x="76" y="1730"/>
                  </a:cubicBezTo>
                  <a:cubicBezTo>
                    <a:pt x="77" y="1725"/>
                    <a:pt x="77" y="1720"/>
                    <a:pt x="77" y="1716"/>
                  </a:cubicBezTo>
                  <a:cubicBezTo>
                    <a:pt x="77" y="1704"/>
                    <a:pt x="72" y="1695"/>
                    <a:pt x="70" y="1684"/>
                  </a:cubicBezTo>
                  <a:cubicBezTo>
                    <a:pt x="69" y="1673"/>
                    <a:pt x="76" y="1670"/>
                    <a:pt x="72" y="1662"/>
                  </a:cubicBezTo>
                  <a:cubicBezTo>
                    <a:pt x="70" y="1657"/>
                    <a:pt x="68" y="1654"/>
                    <a:pt x="65" y="1654"/>
                  </a:cubicBezTo>
                  <a:lnTo>
                    <a:pt x="65" y="1654"/>
                  </a:lnTo>
                  <a:cubicBezTo>
                    <a:pt x="74" y="1653"/>
                    <a:pt x="78" y="1652"/>
                    <a:pt x="77" y="1636"/>
                  </a:cubicBezTo>
                  <a:lnTo>
                    <a:pt x="71" y="1636"/>
                  </a:lnTo>
                  <a:cubicBezTo>
                    <a:pt x="70" y="1626"/>
                    <a:pt x="72" y="1589"/>
                    <a:pt x="66" y="1583"/>
                  </a:cubicBezTo>
                  <a:cubicBezTo>
                    <a:pt x="66" y="1583"/>
                    <a:pt x="60" y="1587"/>
                    <a:pt x="56" y="1587"/>
                  </a:cubicBezTo>
                  <a:cubicBezTo>
                    <a:pt x="55" y="1587"/>
                    <a:pt x="54" y="1586"/>
                    <a:pt x="54" y="1583"/>
                  </a:cubicBezTo>
                  <a:cubicBezTo>
                    <a:pt x="55" y="1576"/>
                    <a:pt x="61" y="1567"/>
                    <a:pt x="63" y="1559"/>
                  </a:cubicBezTo>
                  <a:cubicBezTo>
                    <a:pt x="67" y="1539"/>
                    <a:pt x="69" y="1516"/>
                    <a:pt x="67" y="1496"/>
                  </a:cubicBezTo>
                  <a:cubicBezTo>
                    <a:pt x="65" y="1484"/>
                    <a:pt x="59" y="1478"/>
                    <a:pt x="58" y="1467"/>
                  </a:cubicBezTo>
                  <a:cubicBezTo>
                    <a:pt x="57" y="1449"/>
                    <a:pt x="53" y="1450"/>
                    <a:pt x="44" y="1444"/>
                  </a:cubicBezTo>
                  <a:lnTo>
                    <a:pt x="44" y="1444"/>
                  </a:lnTo>
                  <a:cubicBezTo>
                    <a:pt x="44" y="1444"/>
                    <a:pt x="44" y="1444"/>
                    <a:pt x="45" y="1444"/>
                  </a:cubicBezTo>
                  <a:cubicBezTo>
                    <a:pt x="48" y="1444"/>
                    <a:pt x="65" y="1419"/>
                    <a:pt x="56" y="1415"/>
                  </a:cubicBezTo>
                  <a:cubicBezTo>
                    <a:pt x="55" y="1415"/>
                    <a:pt x="55" y="1415"/>
                    <a:pt x="55" y="1415"/>
                  </a:cubicBezTo>
                  <a:cubicBezTo>
                    <a:pt x="49" y="1415"/>
                    <a:pt x="40" y="1439"/>
                    <a:pt x="34" y="1439"/>
                  </a:cubicBezTo>
                  <a:cubicBezTo>
                    <a:pt x="34" y="1439"/>
                    <a:pt x="33" y="1439"/>
                    <a:pt x="33" y="1439"/>
                  </a:cubicBezTo>
                  <a:cubicBezTo>
                    <a:pt x="33" y="1439"/>
                    <a:pt x="43" y="1416"/>
                    <a:pt x="43" y="1415"/>
                  </a:cubicBezTo>
                  <a:cubicBezTo>
                    <a:pt x="50" y="1406"/>
                    <a:pt x="56" y="1394"/>
                    <a:pt x="65" y="1394"/>
                  </a:cubicBezTo>
                  <a:cubicBezTo>
                    <a:pt x="51" y="1394"/>
                    <a:pt x="57" y="1371"/>
                    <a:pt x="50" y="1360"/>
                  </a:cubicBezTo>
                  <a:cubicBezTo>
                    <a:pt x="49" y="1349"/>
                    <a:pt x="50" y="1346"/>
                    <a:pt x="53" y="1346"/>
                  </a:cubicBezTo>
                  <a:cubicBezTo>
                    <a:pt x="55" y="1346"/>
                    <a:pt x="56" y="1346"/>
                    <a:pt x="58" y="1347"/>
                  </a:cubicBezTo>
                  <a:cubicBezTo>
                    <a:pt x="59" y="1347"/>
                    <a:pt x="59" y="1347"/>
                    <a:pt x="59" y="1347"/>
                  </a:cubicBezTo>
                  <a:cubicBezTo>
                    <a:pt x="65" y="1347"/>
                    <a:pt x="63" y="1335"/>
                    <a:pt x="68" y="1335"/>
                  </a:cubicBezTo>
                  <a:lnTo>
                    <a:pt x="43" y="1335"/>
                  </a:lnTo>
                  <a:cubicBezTo>
                    <a:pt x="43" y="1320"/>
                    <a:pt x="62" y="1316"/>
                    <a:pt x="61" y="1314"/>
                  </a:cubicBezTo>
                  <a:cubicBezTo>
                    <a:pt x="57" y="1305"/>
                    <a:pt x="44" y="1291"/>
                    <a:pt x="51" y="1279"/>
                  </a:cubicBezTo>
                  <a:cubicBezTo>
                    <a:pt x="56" y="1271"/>
                    <a:pt x="68" y="1234"/>
                    <a:pt x="56" y="1227"/>
                  </a:cubicBezTo>
                  <a:cubicBezTo>
                    <a:pt x="50" y="1223"/>
                    <a:pt x="56" y="1202"/>
                    <a:pt x="50" y="1194"/>
                  </a:cubicBezTo>
                  <a:cubicBezTo>
                    <a:pt x="40" y="1180"/>
                    <a:pt x="59" y="1179"/>
                    <a:pt x="61" y="1169"/>
                  </a:cubicBezTo>
                  <a:cubicBezTo>
                    <a:pt x="63" y="1160"/>
                    <a:pt x="54" y="1154"/>
                    <a:pt x="55" y="1145"/>
                  </a:cubicBezTo>
                  <a:cubicBezTo>
                    <a:pt x="55" y="1138"/>
                    <a:pt x="56" y="1136"/>
                    <a:pt x="58" y="1136"/>
                  </a:cubicBezTo>
                  <a:cubicBezTo>
                    <a:pt x="59" y="1136"/>
                    <a:pt x="61" y="1137"/>
                    <a:pt x="63" y="1138"/>
                  </a:cubicBezTo>
                  <a:cubicBezTo>
                    <a:pt x="64" y="1138"/>
                    <a:pt x="64" y="1138"/>
                    <a:pt x="64" y="1138"/>
                  </a:cubicBezTo>
                  <a:cubicBezTo>
                    <a:pt x="69" y="1138"/>
                    <a:pt x="63" y="1122"/>
                    <a:pt x="63" y="1120"/>
                  </a:cubicBezTo>
                  <a:cubicBezTo>
                    <a:pt x="59" y="1114"/>
                    <a:pt x="62" y="1112"/>
                    <a:pt x="63" y="1108"/>
                  </a:cubicBezTo>
                  <a:cubicBezTo>
                    <a:pt x="66" y="1094"/>
                    <a:pt x="33" y="1107"/>
                    <a:pt x="52" y="1091"/>
                  </a:cubicBezTo>
                  <a:cubicBezTo>
                    <a:pt x="63" y="1082"/>
                    <a:pt x="63" y="1064"/>
                    <a:pt x="54" y="1053"/>
                  </a:cubicBezTo>
                  <a:cubicBezTo>
                    <a:pt x="45" y="1041"/>
                    <a:pt x="43" y="1032"/>
                    <a:pt x="58" y="1024"/>
                  </a:cubicBezTo>
                  <a:cubicBezTo>
                    <a:pt x="67" y="1020"/>
                    <a:pt x="51" y="990"/>
                    <a:pt x="61" y="983"/>
                  </a:cubicBezTo>
                  <a:lnTo>
                    <a:pt x="61" y="983"/>
                  </a:lnTo>
                  <a:cubicBezTo>
                    <a:pt x="60" y="984"/>
                    <a:pt x="60" y="984"/>
                    <a:pt x="59" y="984"/>
                  </a:cubicBezTo>
                  <a:cubicBezTo>
                    <a:pt x="53" y="984"/>
                    <a:pt x="42" y="955"/>
                    <a:pt x="49" y="955"/>
                  </a:cubicBezTo>
                  <a:cubicBezTo>
                    <a:pt x="50" y="955"/>
                    <a:pt x="52" y="956"/>
                    <a:pt x="55" y="958"/>
                  </a:cubicBezTo>
                  <a:cubicBezTo>
                    <a:pt x="55" y="958"/>
                    <a:pt x="55" y="958"/>
                    <a:pt x="56" y="958"/>
                  </a:cubicBezTo>
                  <a:cubicBezTo>
                    <a:pt x="71" y="958"/>
                    <a:pt x="58" y="939"/>
                    <a:pt x="58" y="927"/>
                  </a:cubicBezTo>
                  <a:cubicBezTo>
                    <a:pt x="57" y="920"/>
                    <a:pt x="57" y="909"/>
                    <a:pt x="61" y="902"/>
                  </a:cubicBezTo>
                  <a:cubicBezTo>
                    <a:pt x="63" y="898"/>
                    <a:pt x="65" y="900"/>
                    <a:pt x="66" y="894"/>
                  </a:cubicBezTo>
                  <a:cubicBezTo>
                    <a:pt x="67" y="885"/>
                    <a:pt x="65" y="858"/>
                    <a:pt x="57" y="858"/>
                  </a:cubicBezTo>
                  <a:cubicBezTo>
                    <a:pt x="59" y="858"/>
                    <a:pt x="61" y="858"/>
                    <a:pt x="63" y="858"/>
                  </a:cubicBezTo>
                  <a:cubicBezTo>
                    <a:pt x="68" y="858"/>
                    <a:pt x="71" y="856"/>
                    <a:pt x="71" y="848"/>
                  </a:cubicBezTo>
                  <a:cubicBezTo>
                    <a:pt x="72" y="840"/>
                    <a:pt x="63" y="828"/>
                    <a:pt x="69" y="824"/>
                  </a:cubicBezTo>
                  <a:lnTo>
                    <a:pt x="69" y="824"/>
                  </a:lnTo>
                  <a:cubicBezTo>
                    <a:pt x="69" y="824"/>
                    <a:pt x="69" y="824"/>
                    <a:pt x="69" y="824"/>
                  </a:cubicBezTo>
                  <a:cubicBezTo>
                    <a:pt x="69" y="824"/>
                    <a:pt x="68" y="816"/>
                    <a:pt x="65" y="816"/>
                  </a:cubicBezTo>
                  <a:cubicBezTo>
                    <a:pt x="62" y="816"/>
                    <a:pt x="65" y="809"/>
                    <a:pt x="66" y="806"/>
                  </a:cubicBezTo>
                  <a:cubicBezTo>
                    <a:pt x="70" y="794"/>
                    <a:pt x="79" y="775"/>
                    <a:pt x="62" y="774"/>
                  </a:cubicBezTo>
                  <a:lnTo>
                    <a:pt x="62" y="774"/>
                  </a:lnTo>
                  <a:cubicBezTo>
                    <a:pt x="62" y="774"/>
                    <a:pt x="64" y="774"/>
                    <a:pt x="65" y="774"/>
                  </a:cubicBezTo>
                  <a:cubicBezTo>
                    <a:pt x="70" y="774"/>
                    <a:pt x="77" y="773"/>
                    <a:pt x="73" y="765"/>
                  </a:cubicBezTo>
                  <a:cubicBezTo>
                    <a:pt x="69" y="756"/>
                    <a:pt x="67" y="758"/>
                    <a:pt x="68" y="746"/>
                  </a:cubicBezTo>
                  <a:lnTo>
                    <a:pt x="68" y="746"/>
                  </a:lnTo>
                  <a:cubicBezTo>
                    <a:pt x="68" y="749"/>
                    <a:pt x="70" y="751"/>
                    <a:pt x="73" y="751"/>
                  </a:cubicBezTo>
                  <a:cubicBezTo>
                    <a:pt x="76" y="751"/>
                    <a:pt x="80" y="748"/>
                    <a:pt x="81" y="742"/>
                  </a:cubicBezTo>
                  <a:cubicBezTo>
                    <a:pt x="83" y="734"/>
                    <a:pt x="83" y="726"/>
                    <a:pt x="82" y="718"/>
                  </a:cubicBezTo>
                  <a:cubicBezTo>
                    <a:pt x="80" y="701"/>
                    <a:pt x="77" y="700"/>
                    <a:pt x="68" y="699"/>
                  </a:cubicBezTo>
                  <a:cubicBezTo>
                    <a:pt x="70" y="684"/>
                    <a:pt x="71" y="687"/>
                    <a:pt x="78" y="683"/>
                  </a:cubicBezTo>
                  <a:cubicBezTo>
                    <a:pt x="78" y="683"/>
                    <a:pt x="70" y="674"/>
                    <a:pt x="67" y="673"/>
                  </a:cubicBezTo>
                  <a:lnTo>
                    <a:pt x="67" y="673"/>
                  </a:lnTo>
                  <a:cubicBezTo>
                    <a:pt x="68" y="673"/>
                    <a:pt x="70" y="673"/>
                    <a:pt x="71" y="673"/>
                  </a:cubicBezTo>
                  <a:cubicBezTo>
                    <a:pt x="79" y="673"/>
                    <a:pt x="86" y="671"/>
                    <a:pt x="93" y="668"/>
                  </a:cubicBezTo>
                  <a:cubicBezTo>
                    <a:pt x="89" y="659"/>
                    <a:pt x="85" y="652"/>
                    <a:pt x="80" y="645"/>
                  </a:cubicBezTo>
                  <a:cubicBezTo>
                    <a:pt x="71" y="633"/>
                    <a:pt x="77" y="617"/>
                    <a:pt x="81" y="603"/>
                  </a:cubicBezTo>
                  <a:cubicBezTo>
                    <a:pt x="84" y="596"/>
                    <a:pt x="91" y="569"/>
                    <a:pt x="83" y="566"/>
                  </a:cubicBezTo>
                  <a:cubicBezTo>
                    <a:pt x="76" y="563"/>
                    <a:pt x="67" y="563"/>
                    <a:pt x="60" y="562"/>
                  </a:cubicBezTo>
                  <a:cubicBezTo>
                    <a:pt x="60" y="556"/>
                    <a:pt x="64" y="555"/>
                    <a:pt x="68" y="555"/>
                  </a:cubicBezTo>
                  <a:cubicBezTo>
                    <a:pt x="72" y="555"/>
                    <a:pt x="77" y="556"/>
                    <a:pt x="79" y="556"/>
                  </a:cubicBezTo>
                  <a:cubicBezTo>
                    <a:pt x="73" y="555"/>
                    <a:pt x="85" y="541"/>
                    <a:pt x="90" y="541"/>
                  </a:cubicBezTo>
                  <a:cubicBezTo>
                    <a:pt x="90" y="541"/>
                    <a:pt x="90" y="541"/>
                    <a:pt x="91" y="541"/>
                  </a:cubicBezTo>
                  <a:cubicBezTo>
                    <a:pt x="92" y="542"/>
                    <a:pt x="93" y="542"/>
                    <a:pt x="95" y="542"/>
                  </a:cubicBezTo>
                  <a:cubicBezTo>
                    <a:pt x="99" y="542"/>
                    <a:pt x="102" y="541"/>
                    <a:pt x="103" y="534"/>
                  </a:cubicBezTo>
                  <a:lnTo>
                    <a:pt x="78" y="531"/>
                  </a:lnTo>
                  <a:lnTo>
                    <a:pt x="78" y="531"/>
                  </a:lnTo>
                  <a:cubicBezTo>
                    <a:pt x="79" y="531"/>
                    <a:pt x="79" y="531"/>
                    <a:pt x="79" y="531"/>
                  </a:cubicBezTo>
                  <a:cubicBezTo>
                    <a:pt x="92" y="531"/>
                    <a:pt x="99" y="489"/>
                    <a:pt x="102" y="476"/>
                  </a:cubicBezTo>
                  <a:lnTo>
                    <a:pt x="102" y="476"/>
                  </a:lnTo>
                  <a:cubicBezTo>
                    <a:pt x="101" y="482"/>
                    <a:pt x="97" y="483"/>
                    <a:pt x="94" y="483"/>
                  </a:cubicBezTo>
                  <a:cubicBezTo>
                    <a:pt x="93" y="483"/>
                    <a:pt x="91" y="482"/>
                    <a:pt x="90" y="482"/>
                  </a:cubicBezTo>
                  <a:cubicBezTo>
                    <a:pt x="93" y="466"/>
                    <a:pt x="116" y="461"/>
                    <a:pt x="107" y="443"/>
                  </a:cubicBezTo>
                  <a:cubicBezTo>
                    <a:pt x="105" y="441"/>
                    <a:pt x="97" y="424"/>
                    <a:pt x="105" y="423"/>
                  </a:cubicBezTo>
                  <a:lnTo>
                    <a:pt x="105" y="423"/>
                  </a:lnTo>
                  <a:cubicBezTo>
                    <a:pt x="106" y="423"/>
                    <a:pt x="112" y="430"/>
                    <a:pt x="116" y="430"/>
                  </a:cubicBezTo>
                  <a:cubicBezTo>
                    <a:pt x="117" y="430"/>
                    <a:pt x="118" y="429"/>
                    <a:pt x="118" y="425"/>
                  </a:cubicBezTo>
                  <a:cubicBezTo>
                    <a:pt x="119" y="412"/>
                    <a:pt x="113" y="407"/>
                    <a:pt x="118" y="391"/>
                  </a:cubicBezTo>
                  <a:cubicBezTo>
                    <a:pt x="122" y="379"/>
                    <a:pt x="128" y="370"/>
                    <a:pt x="130" y="357"/>
                  </a:cubicBezTo>
                  <a:cubicBezTo>
                    <a:pt x="131" y="348"/>
                    <a:pt x="127" y="339"/>
                    <a:pt x="123" y="339"/>
                  </a:cubicBezTo>
                  <a:cubicBezTo>
                    <a:pt x="121" y="339"/>
                    <a:pt x="119" y="341"/>
                    <a:pt x="118" y="346"/>
                  </a:cubicBezTo>
                  <a:lnTo>
                    <a:pt x="118" y="346"/>
                  </a:lnTo>
                  <a:cubicBezTo>
                    <a:pt x="119" y="339"/>
                    <a:pt x="120" y="330"/>
                    <a:pt x="123" y="322"/>
                  </a:cubicBezTo>
                  <a:cubicBezTo>
                    <a:pt x="125" y="314"/>
                    <a:pt x="131" y="313"/>
                    <a:pt x="134" y="307"/>
                  </a:cubicBezTo>
                  <a:cubicBezTo>
                    <a:pt x="137" y="303"/>
                    <a:pt x="136" y="298"/>
                    <a:pt x="136" y="294"/>
                  </a:cubicBezTo>
                  <a:cubicBezTo>
                    <a:pt x="135" y="285"/>
                    <a:pt x="131" y="287"/>
                    <a:pt x="125" y="285"/>
                  </a:cubicBezTo>
                  <a:lnTo>
                    <a:pt x="125" y="285"/>
                  </a:lnTo>
                  <a:cubicBezTo>
                    <a:pt x="126" y="289"/>
                    <a:pt x="125" y="292"/>
                    <a:pt x="123" y="292"/>
                  </a:cubicBezTo>
                  <a:cubicBezTo>
                    <a:pt x="122" y="292"/>
                    <a:pt x="121" y="291"/>
                    <a:pt x="120" y="289"/>
                  </a:cubicBezTo>
                  <a:cubicBezTo>
                    <a:pt x="118" y="285"/>
                    <a:pt x="117" y="276"/>
                    <a:pt x="120" y="269"/>
                  </a:cubicBezTo>
                  <a:cubicBezTo>
                    <a:pt x="121" y="267"/>
                    <a:pt x="123" y="266"/>
                    <a:pt x="124" y="266"/>
                  </a:cubicBezTo>
                  <a:cubicBezTo>
                    <a:pt x="128" y="266"/>
                    <a:pt x="132" y="273"/>
                    <a:pt x="135" y="273"/>
                  </a:cubicBezTo>
                  <a:cubicBezTo>
                    <a:pt x="136" y="273"/>
                    <a:pt x="137" y="272"/>
                    <a:pt x="139" y="268"/>
                  </a:cubicBezTo>
                  <a:cubicBezTo>
                    <a:pt x="139" y="263"/>
                    <a:pt x="144" y="233"/>
                    <a:pt x="137" y="233"/>
                  </a:cubicBezTo>
                  <a:cubicBezTo>
                    <a:pt x="137" y="233"/>
                    <a:pt x="136" y="233"/>
                    <a:pt x="135" y="233"/>
                  </a:cubicBezTo>
                  <a:cubicBezTo>
                    <a:pt x="131" y="237"/>
                    <a:pt x="128" y="239"/>
                    <a:pt x="126" y="239"/>
                  </a:cubicBezTo>
                  <a:cubicBezTo>
                    <a:pt x="124" y="239"/>
                    <a:pt x="123" y="237"/>
                    <a:pt x="121" y="232"/>
                  </a:cubicBezTo>
                  <a:cubicBezTo>
                    <a:pt x="119" y="225"/>
                    <a:pt x="119" y="216"/>
                    <a:pt x="126" y="211"/>
                  </a:cubicBezTo>
                  <a:cubicBezTo>
                    <a:pt x="128" y="210"/>
                    <a:pt x="129" y="209"/>
                    <a:pt x="131" y="209"/>
                  </a:cubicBezTo>
                  <a:cubicBezTo>
                    <a:pt x="140" y="209"/>
                    <a:pt x="150" y="222"/>
                    <a:pt x="154" y="222"/>
                  </a:cubicBezTo>
                  <a:cubicBezTo>
                    <a:pt x="154" y="222"/>
                    <a:pt x="154" y="222"/>
                    <a:pt x="154" y="222"/>
                  </a:cubicBezTo>
                  <a:cubicBezTo>
                    <a:pt x="158" y="216"/>
                    <a:pt x="160" y="206"/>
                    <a:pt x="160" y="200"/>
                  </a:cubicBezTo>
                  <a:cubicBezTo>
                    <a:pt x="160" y="191"/>
                    <a:pt x="152" y="195"/>
                    <a:pt x="151" y="187"/>
                  </a:cubicBezTo>
                  <a:cubicBezTo>
                    <a:pt x="149" y="172"/>
                    <a:pt x="171" y="184"/>
                    <a:pt x="171" y="172"/>
                  </a:cubicBezTo>
                  <a:cubicBezTo>
                    <a:pt x="171" y="161"/>
                    <a:pt x="166" y="154"/>
                    <a:pt x="160" y="150"/>
                  </a:cubicBezTo>
                  <a:lnTo>
                    <a:pt x="160" y="150"/>
                  </a:lnTo>
                  <a:cubicBezTo>
                    <a:pt x="164" y="153"/>
                    <a:pt x="169" y="156"/>
                    <a:pt x="173" y="156"/>
                  </a:cubicBezTo>
                  <a:cubicBezTo>
                    <a:pt x="174" y="156"/>
                    <a:pt x="175" y="156"/>
                    <a:pt x="176" y="156"/>
                  </a:cubicBezTo>
                  <a:cubicBezTo>
                    <a:pt x="184" y="154"/>
                    <a:pt x="198" y="146"/>
                    <a:pt x="201" y="135"/>
                  </a:cubicBezTo>
                  <a:cubicBezTo>
                    <a:pt x="201" y="132"/>
                    <a:pt x="190" y="137"/>
                    <a:pt x="191" y="129"/>
                  </a:cubicBezTo>
                  <a:cubicBezTo>
                    <a:pt x="192" y="122"/>
                    <a:pt x="198" y="116"/>
                    <a:pt x="202" y="111"/>
                  </a:cubicBezTo>
                  <a:cubicBezTo>
                    <a:pt x="208" y="107"/>
                    <a:pt x="216" y="107"/>
                    <a:pt x="220" y="102"/>
                  </a:cubicBezTo>
                  <a:cubicBezTo>
                    <a:pt x="226" y="94"/>
                    <a:pt x="218" y="87"/>
                    <a:pt x="228" y="82"/>
                  </a:cubicBezTo>
                  <a:cubicBezTo>
                    <a:pt x="228" y="82"/>
                    <a:pt x="229" y="82"/>
                    <a:pt x="230" y="82"/>
                  </a:cubicBezTo>
                  <a:cubicBezTo>
                    <a:pt x="233" y="82"/>
                    <a:pt x="238" y="85"/>
                    <a:pt x="241" y="85"/>
                  </a:cubicBezTo>
                  <a:cubicBezTo>
                    <a:pt x="242" y="85"/>
                    <a:pt x="244" y="84"/>
                    <a:pt x="244" y="81"/>
                  </a:cubicBezTo>
                  <a:cubicBezTo>
                    <a:pt x="247" y="73"/>
                    <a:pt x="239" y="62"/>
                    <a:pt x="251" y="55"/>
                  </a:cubicBezTo>
                  <a:lnTo>
                    <a:pt x="255" y="61"/>
                  </a:lnTo>
                  <a:cubicBezTo>
                    <a:pt x="258" y="63"/>
                    <a:pt x="258" y="65"/>
                    <a:pt x="255" y="66"/>
                  </a:cubicBezTo>
                  <a:cubicBezTo>
                    <a:pt x="255" y="67"/>
                    <a:pt x="255" y="67"/>
                    <a:pt x="255" y="67"/>
                  </a:cubicBezTo>
                  <a:cubicBezTo>
                    <a:pt x="257" y="67"/>
                    <a:pt x="272" y="52"/>
                    <a:pt x="275" y="52"/>
                  </a:cubicBezTo>
                  <a:cubicBezTo>
                    <a:pt x="277" y="50"/>
                    <a:pt x="279" y="50"/>
                    <a:pt x="281" y="50"/>
                  </a:cubicBezTo>
                  <a:cubicBezTo>
                    <a:pt x="284" y="50"/>
                    <a:pt x="286" y="50"/>
                    <a:pt x="288" y="50"/>
                  </a:cubicBezTo>
                  <a:cubicBezTo>
                    <a:pt x="290" y="50"/>
                    <a:pt x="291" y="50"/>
                    <a:pt x="293" y="49"/>
                  </a:cubicBezTo>
                  <a:cubicBezTo>
                    <a:pt x="299" y="45"/>
                    <a:pt x="299" y="42"/>
                    <a:pt x="308" y="41"/>
                  </a:cubicBezTo>
                  <a:cubicBezTo>
                    <a:pt x="313" y="41"/>
                    <a:pt x="316" y="40"/>
                    <a:pt x="319" y="40"/>
                  </a:cubicBezTo>
                  <a:cubicBezTo>
                    <a:pt x="322" y="40"/>
                    <a:pt x="324" y="40"/>
                    <a:pt x="328" y="42"/>
                  </a:cubicBezTo>
                  <a:cubicBezTo>
                    <a:pt x="330" y="43"/>
                    <a:pt x="331" y="43"/>
                    <a:pt x="333" y="43"/>
                  </a:cubicBezTo>
                  <a:cubicBezTo>
                    <a:pt x="340" y="43"/>
                    <a:pt x="345" y="36"/>
                    <a:pt x="352" y="36"/>
                  </a:cubicBezTo>
                  <a:cubicBezTo>
                    <a:pt x="353" y="36"/>
                    <a:pt x="354" y="37"/>
                    <a:pt x="355" y="37"/>
                  </a:cubicBezTo>
                  <a:cubicBezTo>
                    <a:pt x="366" y="39"/>
                    <a:pt x="367" y="52"/>
                    <a:pt x="376" y="55"/>
                  </a:cubicBezTo>
                  <a:cubicBezTo>
                    <a:pt x="377" y="56"/>
                    <a:pt x="378" y="56"/>
                    <a:pt x="379" y="56"/>
                  </a:cubicBezTo>
                  <a:cubicBezTo>
                    <a:pt x="385" y="56"/>
                    <a:pt x="390" y="51"/>
                    <a:pt x="396" y="51"/>
                  </a:cubicBezTo>
                  <a:cubicBezTo>
                    <a:pt x="397" y="51"/>
                    <a:pt x="398" y="51"/>
                    <a:pt x="399" y="52"/>
                  </a:cubicBezTo>
                  <a:cubicBezTo>
                    <a:pt x="411" y="54"/>
                    <a:pt x="399" y="69"/>
                    <a:pt x="397" y="73"/>
                  </a:cubicBezTo>
                  <a:cubicBezTo>
                    <a:pt x="405" y="72"/>
                    <a:pt x="413" y="71"/>
                    <a:pt x="420" y="69"/>
                  </a:cubicBezTo>
                  <a:cubicBezTo>
                    <a:pt x="423" y="68"/>
                    <a:pt x="425" y="68"/>
                    <a:pt x="427" y="68"/>
                  </a:cubicBezTo>
                  <a:cubicBezTo>
                    <a:pt x="435" y="68"/>
                    <a:pt x="430" y="75"/>
                    <a:pt x="425" y="82"/>
                  </a:cubicBezTo>
                  <a:lnTo>
                    <a:pt x="425" y="82"/>
                  </a:lnTo>
                  <a:cubicBezTo>
                    <a:pt x="427" y="80"/>
                    <a:pt x="429" y="79"/>
                    <a:pt x="430" y="79"/>
                  </a:cubicBezTo>
                  <a:cubicBezTo>
                    <a:pt x="438" y="79"/>
                    <a:pt x="448" y="91"/>
                    <a:pt x="454" y="91"/>
                  </a:cubicBezTo>
                  <a:cubicBezTo>
                    <a:pt x="455" y="91"/>
                    <a:pt x="456" y="91"/>
                    <a:pt x="457" y="90"/>
                  </a:cubicBezTo>
                  <a:cubicBezTo>
                    <a:pt x="459" y="98"/>
                    <a:pt x="460" y="107"/>
                    <a:pt x="466" y="115"/>
                  </a:cubicBezTo>
                  <a:cubicBezTo>
                    <a:pt x="467" y="113"/>
                    <a:pt x="469" y="112"/>
                    <a:pt x="470" y="112"/>
                  </a:cubicBezTo>
                  <a:cubicBezTo>
                    <a:pt x="473" y="112"/>
                    <a:pt x="475" y="116"/>
                    <a:pt x="479" y="121"/>
                  </a:cubicBezTo>
                  <a:cubicBezTo>
                    <a:pt x="487" y="129"/>
                    <a:pt x="499" y="128"/>
                    <a:pt x="505" y="137"/>
                  </a:cubicBezTo>
                  <a:cubicBezTo>
                    <a:pt x="506" y="140"/>
                    <a:pt x="498" y="170"/>
                    <a:pt x="511" y="170"/>
                  </a:cubicBezTo>
                  <a:cubicBezTo>
                    <a:pt x="514" y="170"/>
                    <a:pt x="520" y="157"/>
                    <a:pt x="524" y="157"/>
                  </a:cubicBezTo>
                  <a:cubicBezTo>
                    <a:pt x="526" y="157"/>
                    <a:pt x="527" y="159"/>
                    <a:pt x="527" y="163"/>
                  </a:cubicBezTo>
                  <a:cubicBezTo>
                    <a:pt x="528" y="174"/>
                    <a:pt x="525" y="177"/>
                    <a:pt x="536" y="181"/>
                  </a:cubicBezTo>
                  <a:cubicBezTo>
                    <a:pt x="536" y="181"/>
                    <a:pt x="547" y="183"/>
                    <a:pt x="547" y="183"/>
                  </a:cubicBezTo>
                  <a:cubicBezTo>
                    <a:pt x="545" y="191"/>
                    <a:pt x="526" y="185"/>
                    <a:pt x="526" y="190"/>
                  </a:cubicBezTo>
                  <a:cubicBezTo>
                    <a:pt x="526" y="192"/>
                    <a:pt x="534" y="196"/>
                    <a:pt x="534" y="196"/>
                  </a:cubicBezTo>
                  <a:cubicBezTo>
                    <a:pt x="540" y="199"/>
                    <a:pt x="541" y="202"/>
                    <a:pt x="544" y="207"/>
                  </a:cubicBezTo>
                  <a:lnTo>
                    <a:pt x="544" y="207"/>
                  </a:lnTo>
                  <a:cubicBezTo>
                    <a:pt x="543" y="206"/>
                    <a:pt x="543" y="206"/>
                    <a:pt x="542" y="206"/>
                  </a:cubicBezTo>
                  <a:cubicBezTo>
                    <a:pt x="540" y="206"/>
                    <a:pt x="539" y="208"/>
                    <a:pt x="537" y="209"/>
                  </a:cubicBezTo>
                  <a:lnTo>
                    <a:pt x="537" y="209"/>
                  </a:lnTo>
                  <a:cubicBezTo>
                    <a:pt x="538" y="208"/>
                    <a:pt x="538" y="208"/>
                    <a:pt x="538" y="208"/>
                  </a:cubicBezTo>
                  <a:cubicBezTo>
                    <a:pt x="541" y="208"/>
                    <a:pt x="543" y="218"/>
                    <a:pt x="546" y="222"/>
                  </a:cubicBezTo>
                  <a:cubicBezTo>
                    <a:pt x="547" y="222"/>
                    <a:pt x="548" y="221"/>
                    <a:pt x="549" y="221"/>
                  </a:cubicBezTo>
                  <a:cubicBezTo>
                    <a:pt x="550" y="221"/>
                    <a:pt x="551" y="221"/>
                    <a:pt x="552" y="222"/>
                  </a:cubicBezTo>
                  <a:cubicBezTo>
                    <a:pt x="558" y="228"/>
                    <a:pt x="564" y="240"/>
                    <a:pt x="559" y="244"/>
                  </a:cubicBezTo>
                  <a:cubicBezTo>
                    <a:pt x="551" y="248"/>
                    <a:pt x="558" y="267"/>
                    <a:pt x="565" y="267"/>
                  </a:cubicBezTo>
                  <a:cubicBezTo>
                    <a:pt x="565" y="267"/>
                    <a:pt x="566" y="267"/>
                    <a:pt x="566" y="266"/>
                  </a:cubicBezTo>
                  <a:cubicBezTo>
                    <a:pt x="571" y="271"/>
                    <a:pt x="572" y="287"/>
                    <a:pt x="579" y="287"/>
                  </a:cubicBezTo>
                  <a:cubicBezTo>
                    <a:pt x="580" y="287"/>
                    <a:pt x="580" y="287"/>
                    <a:pt x="581" y="287"/>
                  </a:cubicBezTo>
                  <a:lnTo>
                    <a:pt x="581" y="287"/>
                  </a:lnTo>
                  <a:cubicBezTo>
                    <a:pt x="583" y="306"/>
                    <a:pt x="578" y="349"/>
                    <a:pt x="600" y="358"/>
                  </a:cubicBezTo>
                  <a:cubicBezTo>
                    <a:pt x="566" y="368"/>
                    <a:pt x="621" y="380"/>
                    <a:pt x="618" y="390"/>
                  </a:cubicBezTo>
                  <a:cubicBezTo>
                    <a:pt x="615" y="399"/>
                    <a:pt x="604" y="407"/>
                    <a:pt x="616" y="418"/>
                  </a:cubicBezTo>
                  <a:cubicBezTo>
                    <a:pt x="619" y="422"/>
                    <a:pt x="640" y="432"/>
                    <a:pt x="644" y="432"/>
                  </a:cubicBezTo>
                  <a:cubicBezTo>
                    <a:pt x="644" y="432"/>
                    <a:pt x="644" y="432"/>
                    <a:pt x="644" y="431"/>
                  </a:cubicBezTo>
                  <a:lnTo>
                    <a:pt x="644" y="431"/>
                  </a:lnTo>
                  <a:cubicBezTo>
                    <a:pt x="639" y="440"/>
                    <a:pt x="628" y="433"/>
                    <a:pt x="636" y="453"/>
                  </a:cubicBezTo>
                  <a:cubicBezTo>
                    <a:pt x="638" y="458"/>
                    <a:pt x="640" y="459"/>
                    <a:pt x="643" y="459"/>
                  </a:cubicBezTo>
                  <a:cubicBezTo>
                    <a:pt x="644" y="459"/>
                    <a:pt x="645" y="459"/>
                    <a:pt x="646" y="459"/>
                  </a:cubicBezTo>
                  <a:cubicBezTo>
                    <a:pt x="648" y="459"/>
                    <a:pt x="650" y="460"/>
                    <a:pt x="652" y="466"/>
                  </a:cubicBezTo>
                  <a:cubicBezTo>
                    <a:pt x="647" y="466"/>
                    <a:pt x="634" y="467"/>
                    <a:pt x="632" y="475"/>
                  </a:cubicBezTo>
                  <a:cubicBezTo>
                    <a:pt x="631" y="481"/>
                    <a:pt x="636" y="494"/>
                    <a:pt x="642" y="494"/>
                  </a:cubicBezTo>
                  <a:cubicBezTo>
                    <a:pt x="643" y="494"/>
                    <a:pt x="643" y="494"/>
                    <a:pt x="643" y="494"/>
                  </a:cubicBezTo>
                  <a:cubicBezTo>
                    <a:pt x="643" y="494"/>
                    <a:pt x="644" y="494"/>
                    <a:pt x="644" y="494"/>
                  </a:cubicBezTo>
                  <a:cubicBezTo>
                    <a:pt x="648" y="494"/>
                    <a:pt x="657" y="518"/>
                    <a:pt x="658" y="522"/>
                  </a:cubicBezTo>
                  <a:cubicBezTo>
                    <a:pt x="662" y="530"/>
                    <a:pt x="669" y="551"/>
                    <a:pt x="664" y="557"/>
                  </a:cubicBezTo>
                  <a:cubicBezTo>
                    <a:pt x="657" y="564"/>
                    <a:pt x="654" y="576"/>
                    <a:pt x="664" y="589"/>
                  </a:cubicBezTo>
                  <a:cubicBezTo>
                    <a:pt x="669" y="596"/>
                    <a:pt x="676" y="594"/>
                    <a:pt x="679" y="603"/>
                  </a:cubicBezTo>
                  <a:cubicBezTo>
                    <a:pt x="682" y="612"/>
                    <a:pt x="682" y="622"/>
                    <a:pt x="683" y="631"/>
                  </a:cubicBezTo>
                  <a:cubicBezTo>
                    <a:pt x="683" y="632"/>
                    <a:pt x="686" y="667"/>
                    <a:pt x="688" y="667"/>
                  </a:cubicBezTo>
                  <a:cubicBezTo>
                    <a:pt x="688" y="667"/>
                    <a:pt x="689" y="666"/>
                    <a:pt x="689" y="666"/>
                  </a:cubicBezTo>
                  <a:cubicBezTo>
                    <a:pt x="690" y="664"/>
                    <a:pt x="692" y="663"/>
                    <a:pt x="693" y="663"/>
                  </a:cubicBezTo>
                  <a:cubicBezTo>
                    <a:pt x="700" y="663"/>
                    <a:pt x="700" y="691"/>
                    <a:pt x="702" y="700"/>
                  </a:cubicBezTo>
                  <a:cubicBezTo>
                    <a:pt x="704" y="709"/>
                    <a:pt x="706" y="719"/>
                    <a:pt x="710" y="727"/>
                  </a:cubicBezTo>
                  <a:cubicBezTo>
                    <a:pt x="712" y="731"/>
                    <a:pt x="712" y="733"/>
                    <a:pt x="713" y="733"/>
                  </a:cubicBezTo>
                  <a:cubicBezTo>
                    <a:pt x="714" y="733"/>
                    <a:pt x="714" y="732"/>
                    <a:pt x="715" y="731"/>
                  </a:cubicBezTo>
                  <a:cubicBezTo>
                    <a:pt x="715" y="731"/>
                    <a:pt x="715" y="731"/>
                    <a:pt x="715" y="731"/>
                  </a:cubicBezTo>
                  <a:cubicBezTo>
                    <a:pt x="718" y="731"/>
                    <a:pt x="718" y="746"/>
                    <a:pt x="718" y="748"/>
                  </a:cubicBezTo>
                  <a:cubicBezTo>
                    <a:pt x="720" y="754"/>
                    <a:pt x="722" y="759"/>
                    <a:pt x="724" y="765"/>
                  </a:cubicBezTo>
                  <a:cubicBezTo>
                    <a:pt x="728" y="770"/>
                    <a:pt x="740" y="789"/>
                    <a:pt x="732" y="791"/>
                  </a:cubicBezTo>
                  <a:cubicBezTo>
                    <a:pt x="724" y="794"/>
                    <a:pt x="727" y="810"/>
                    <a:pt x="731" y="820"/>
                  </a:cubicBezTo>
                  <a:cubicBezTo>
                    <a:pt x="733" y="824"/>
                    <a:pt x="735" y="825"/>
                    <a:pt x="737" y="825"/>
                  </a:cubicBezTo>
                  <a:cubicBezTo>
                    <a:pt x="738" y="825"/>
                    <a:pt x="739" y="824"/>
                    <a:pt x="740" y="824"/>
                  </a:cubicBezTo>
                  <a:cubicBezTo>
                    <a:pt x="742" y="824"/>
                    <a:pt x="743" y="825"/>
                    <a:pt x="745" y="831"/>
                  </a:cubicBezTo>
                  <a:cubicBezTo>
                    <a:pt x="738" y="832"/>
                    <a:pt x="733" y="830"/>
                    <a:pt x="735" y="842"/>
                  </a:cubicBezTo>
                  <a:cubicBezTo>
                    <a:pt x="736" y="845"/>
                    <a:pt x="737" y="846"/>
                    <a:pt x="739" y="846"/>
                  </a:cubicBezTo>
                  <a:cubicBezTo>
                    <a:pt x="745" y="846"/>
                    <a:pt x="757" y="822"/>
                    <a:pt x="757" y="813"/>
                  </a:cubicBezTo>
                  <a:cubicBezTo>
                    <a:pt x="757" y="803"/>
                    <a:pt x="749" y="787"/>
                    <a:pt x="758" y="785"/>
                  </a:cubicBezTo>
                  <a:cubicBezTo>
                    <a:pt x="758" y="778"/>
                    <a:pt x="748" y="762"/>
                    <a:pt x="757" y="760"/>
                  </a:cubicBezTo>
                  <a:lnTo>
                    <a:pt x="757" y="760"/>
                  </a:lnTo>
                  <a:cubicBezTo>
                    <a:pt x="754" y="760"/>
                    <a:pt x="747" y="766"/>
                    <a:pt x="742" y="766"/>
                  </a:cubicBezTo>
                  <a:cubicBezTo>
                    <a:pt x="740" y="766"/>
                    <a:pt x="739" y="765"/>
                    <a:pt x="738" y="762"/>
                  </a:cubicBezTo>
                  <a:cubicBezTo>
                    <a:pt x="735" y="754"/>
                    <a:pt x="745" y="735"/>
                    <a:pt x="739" y="727"/>
                  </a:cubicBezTo>
                  <a:cubicBezTo>
                    <a:pt x="739" y="726"/>
                    <a:pt x="738" y="726"/>
                    <a:pt x="738" y="726"/>
                  </a:cubicBezTo>
                  <a:cubicBezTo>
                    <a:pt x="735" y="726"/>
                    <a:pt x="732" y="730"/>
                    <a:pt x="731" y="731"/>
                  </a:cubicBezTo>
                  <a:cubicBezTo>
                    <a:pt x="731" y="731"/>
                    <a:pt x="731" y="731"/>
                    <a:pt x="731" y="731"/>
                  </a:cubicBezTo>
                  <a:cubicBezTo>
                    <a:pt x="725" y="731"/>
                    <a:pt x="723" y="721"/>
                    <a:pt x="722" y="716"/>
                  </a:cubicBezTo>
                  <a:cubicBezTo>
                    <a:pt x="720" y="708"/>
                    <a:pt x="719" y="694"/>
                    <a:pt x="725" y="694"/>
                  </a:cubicBezTo>
                  <a:cubicBezTo>
                    <a:pt x="726" y="694"/>
                    <a:pt x="727" y="695"/>
                    <a:pt x="728" y="695"/>
                  </a:cubicBezTo>
                  <a:cubicBezTo>
                    <a:pt x="735" y="698"/>
                    <a:pt x="741" y="718"/>
                    <a:pt x="747" y="718"/>
                  </a:cubicBezTo>
                  <a:cubicBezTo>
                    <a:pt x="748" y="718"/>
                    <a:pt x="749" y="717"/>
                    <a:pt x="750" y="716"/>
                  </a:cubicBezTo>
                  <a:cubicBezTo>
                    <a:pt x="758" y="706"/>
                    <a:pt x="752" y="695"/>
                    <a:pt x="743" y="693"/>
                  </a:cubicBezTo>
                  <a:cubicBezTo>
                    <a:pt x="731" y="690"/>
                    <a:pt x="723" y="650"/>
                    <a:pt x="733" y="644"/>
                  </a:cubicBezTo>
                  <a:lnTo>
                    <a:pt x="733" y="644"/>
                  </a:lnTo>
                  <a:cubicBezTo>
                    <a:pt x="731" y="645"/>
                    <a:pt x="727" y="647"/>
                    <a:pt x="725" y="647"/>
                  </a:cubicBezTo>
                  <a:cubicBezTo>
                    <a:pt x="723" y="647"/>
                    <a:pt x="721" y="646"/>
                    <a:pt x="720" y="644"/>
                  </a:cubicBezTo>
                  <a:cubicBezTo>
                    <a:pt x="718" y="636"/>
                    <a:pt x="714" y="624"/>
                    <a:pt x="708" y="624"/>
                  </a:cubicBezTo>
                  <a:cubicBezTo>
                    <a:pt x="708" y="624"/>
                    <a:pt x="707" y="624"/>
                    <a:pt x="707" y="624"/>
                  </a:cubicBezTo>
                  <a:cubicBezTo>
                    <a:pt x="721" y="621"/>
                    <a:pt x="704" y="559"/>
                    <a:pt x="700" y="545"/>
                  </a:cubicBezTo>
                  <a:cubicBezTo>
                    <a:pt x="692" y="520"/>
                    <a:pt x="678" y="505"/>
                    <a:pt x="661" y="491"/>
                  </a:cubicBezTo>
                  <a:lnTo>
                    <a:pt x="661" y="491"/>
                  </a:lnTo>
                  <a:cubicBezTo>
                    <a:pt x="665" y="494"/>
                    <a:pt x="674" y="499"/>
                    <a:pt x="678" y="499"/>
                  </a:cubicBezTo>
                  <a:cubicBezTo>
                    <a:pt x="680" y="499"/>
                    <a:pt x="681" y="498"/>
                    <a:pt x="681" y="497"/>
                  </a:cubicBezTo>
                  <a:lnTo>
                    <a:pt x="676" y="487"/>
                  </a:lnTo>
                  <a:cubicBezTo>
                    <a:pt x="675" y="482"/>
                    <a:pt x="676" y="486"/>
                    <a:pt x="679" y="482"/>
                  </a:cubicBezTo>
                  <a:cubicBezTo>
                    <a:pt x="684" y="476"/>
                    <a:pt x="684" y="467"/>
                    <a:pt x="677" y="467"/>
                  </a:cubicBezTo>
                  <a:cubicBezTo>
                    <a:pt x="676" y="467"/>
                    <a:pt x="675" y="467"/>
                    <a:pt x="675" y="467"/>
                  </a:cubicBezTo>
                  <a:cubicBezTo>
                    <a:pt x="672" y="468"/>
                    <a:pt x="670" y="469"/>
                    <a:pt x="668" y="469"/>
                  </a:cubicBezTo>
                  <a:cubicBezTo>
                    <a:pt x="666" y="469"/>
                    <a:pt x="664" y="467"/>
                    <a:pt x="662" y="461"/>
                  </a:cubicBezTo>
                  <a:cubicBezTo>
                    <a:pt x="661" y="455"/>
                    <a:pt x="658" y="449"/>
                    <a:pt x="657" y="443"/>
                  </a:cubicBezTo>
                  <a:cubicBezTo>
                    <a:pt x="657" y="438"/>
                    <a:pt x="661" y="438"/>
                    <a:pt x="660" y="435"/>
                  </a:cubicBezTo>
                  <a:lnTo>
                    <a:pt x="651" y="407"/>
                  </a:lnTo>
                  <a:cubicBezTo>
                    <a:pt x="649" y="401"/>
                    <a:pt x="645" y="399"/>
                    <a:pt x="642" y="399"/>
                  </a:cubicBezTo>
                  <a:cubicBezTo>
                    <a:pt x="636" y="399"/>
                    <a:pt x="630" y="404"/>
                    <a:pt x="631" y="407"/>
                  </a:cubicBezTo>
                  <a:lnTo>
                    <a:pt x="631" y="407"/>
                  </a:lnTo>
                  <a:cubicBezTo>
                    <a:pt x="629" y="399"/>
                    <a:pt x="639" y="375"/>
                    <a:pt x="640" y="365"/>
                  </a:cubicBezTo>
                  <a:cubicBezTo>
                    <a:pt x="640" y="359"/>
                    <a:pt x="640" y="354"/>
                    <a:pt x="638" y="354"/>
                  </a:cubicBezTo>
                  <a:cubicBezTo>
                    <a:pt x="637" y="354"/>
                    <a:pt x="636" y="356"/>
                    <a:pt x="635" y="360"/>
                  </a:cubicBezTo>
                  <a:cubicBezTo>
                    <a:pt x="633" y="364"/>
                    <a:pt x="629" y="370"/>
                    <a:pt x="627" y="370"/>
                  </a:cubicBezTo>
                  <a:cubicBezTo>
                    <a:pt x="625" y="370"/>
                    <a:pt x="624" y="367"/>
                    <a:pt x="624" y="361"/>
                  </a:cubicBezTo>
                  <a:cubicBezTo>
                    <a:pt x="623" y="352"/>
                    <a:pt x="625" y="343"/>
                    <a:pt x="627" y="335"/>
                  </a:cubicBezTo>
                  <a:cubicBezTo>
                    <a:pt x="627" y="335"/>
                    <a:pt x="629" y="330"/>
                    <a:pt x="629" y="327"/>
                  </a:cubicBezTo>
                  <a:lnTo>
                    <a:pt x="629" y="327"/>
                  </a:lnTo>
                  <a:cubicBezTo>
                    <a:pt x="628" y="330"/>
                    <a:pt x="619" y="335"/>
                    <a:pt x="615" y="335"/>
                  </a:cubicBezTo>
                  <a:cubicBezTo>
                    <a:pt x="615" y="335"/>
                    <a:pt x="615" y="335"/>
                    <a:pt x="614" y="335"/>
                  </a:cubicBezTo>
                  <a:cubicBezTo>
                    <a:pt x="611" y="334"/>
                    <a:pt x="621" y="310"/>
                    <a:pt x="621" y="307"/>
                  </a:cubicBezTo>
                  <a:cubicBezTo>
                    <a:pt x="624" y="299"/>
                    <a:pt x="624" y="296"/>
                    <a:pt x="623" y="296"/>
                  </a:cubicBezTo>
                  <a:lnTo>
                    <a:pt x="623" y="296"/>
                  </a:lnTo>
                  <a:cubicBezTo>
                    <a:pt x="620" y="296"/>
                    <a:pt x="608" y="318"/>
                    <a:pt x="607" y="318"/>
                  </a:cubicBezTo>
                  <a:cubicBezTo>
                    <a:pt x="607" y="318"/>
                    <a:pt x="607" y="318"/>
                    <a:pt x="607" y="318"/>
                  </a:cubicBezTo>
                  <a:cubicBezTo>
                    <a:pt x="603" y="315"/>
                    <a:pt x="612" y="286"/>
                    <a:pt x="605" y="286"/>
                  </a:cubicBezTo>
                  <a:cubicBezTo>
                    <a:pt x="604" y="286"/>
                    <a:pt x="604" y="286"/>
                    <a:pt x="603" y="287"/>
                  </a:cubicBezTo>
                  <a:cubicBezTo>
                    <a:pt x="614" y="283"/>
                    <a:pt x="586" y="229"/>
                    <a:pt x="580" y="219"/>
                  </a:cubicBezTo>
                  <a:cubicBezTo>
                    <a:pt x="573" y="207"/>
                    <a:pt x="566" y="200"/>
                    <a:pt x="558" y="190"/>
                  </a:cubicBezTo>
                  <a:cubicBezTo>
                    <a:pt x="552" y="183"/>
                    <a:pt x="559" y="172"/>
                    <a:pt x="552" y="169"/>
                  </a:cubicBezTo>
                  <a:cubicBezTo>
                    <a:pt x="548" y="166"/>
                    <a:pt x="535" y="163"/>
                    <a:pt x="531" y="159"/>
                  </a:cubicBezTo>
                  <a:lnTo>
                    <a:pt x="531" y="159"/>
                  </a:lnTo>
                  <a:cubicBezTo>
                    <a:pt x="532" y="159"/>
                    <a:pt x="536" y="159"/>
                    <a:pt x="540" y="159"/>
                  </a:cubicBezTo>
                  <a:cubicBezTo>
                    <a:pt x="550" y="159"/>
                    <a:pt x="561" y="158"/>
                    <a:pt x="548" y="151"/>
                  </a:cubicBezTo>
                  <a:cubicBezTo>
                    <a:pt x="541" y="147"/>
                    <a:pt x="535" y="138"/>
                    <a:pt x="529" y="138"/>
                  </a:cubicBezTo>
                  <a:cubicBezTo>
                    <a:pt x="528" y="138"/>
                    <a:pt x="527" y="138"/>
                    <a:pt x="525" y="139"/>
                  </a:cubicBezTo>
                  <a:cubicBezTo>
                    <a:pt x="525" y="139"/>
                    <a:pt x="524" y="140"/>
                    <a:pt x="524" y="140"/>
                  </a:cubicBezTo>
                  <a:cubicBezTo>
                    <a:pt x="519" y="140"/>
                    <a:pt x="517" y="128"/>
                    <a:pt x="513" y="128"/>
                  </a:cubicBezTo>
                  <a:cubicBezTo>
                    <a:pt x="513" y="128"/>
                    <a:pt x="512" y="128"/>
                    <a:pt x="511" y="128"/>
                  </a:cubicBezTo>
                  <a:cubicBezTo>
                    <a:pt x="518" y="123"/>
                    <a:pt x="522" y="118"/>
                    <a:pt x="515" y="105"/>
                  </a:cubicBezTo>
                  <a:cubicBezTo>
                    <a:pt x="513" y="103"/>
                    <a:pt x="511" y="102"/>
                    <a:pt x="508" y="102"/>
                  </a:cubicBezTo>
                  <a:cubicBezTo>
                    <a:pt x="502" y="102"/>
                    <a:pt x="494" y="105"/>
                    <a:pt x="487" y="105"/>
                  </a:cubicBezTo>
                  <a:cubicBezTo>
                    <a:pt x="485" y="105"/>
                    <a:pt x="483" y="105"/>
                    <a:pt x="482" y="104"/>
                  </a:cubicBezTo>
                  <a:cubicBezTo>
                    <a:pt x="456" y="94"/>
                    <a:pt x="479" y="68"/>
                    <a:pt x="485" y="61"/>
                  </a:cubicBezTo>
                  <a:lnTo>
                    <a:pt x="485" y="61"/>
                  </a:lnTo>
                  <a:cubicBezTo>
                    <a:pt x="480" y="62"/>
                    <a:pt x="475" y="62"/>
                    <a:pt x="470" y="62"/>
                  </a:cubicBezTo>
                  <a:cubicBezTo>
                    <a:pt x="460" y="62"/>
                    <a:pt x="451" y="61"/>
                    <a:pt x="441" y="61"/>
                  </a:cubicBezTo>
                  <a:cubicBezTo>
                    <a:pt x="441" y="53"/>
                    <a:pt x="441" y="46"/>
                    <a:pt x="436" y="38"/>
                  </a:cubicBezTo>
                  <a:cubicBezTo>
                    <a:pt x="435" y="39"/>
                    <a:pt x="434" y="40"/>
                    <a:pt x="433" y="40"/>
                  </a:cubicBezTo>
                  <a:cubicBezTo>
                    <a:pt x="427" y="40"/>
                    <a:pt x="419" y="34"/>
                    <a:pt x="414" y="32"/>
                  </a:cubicBezTo>
                  <a:cubicBezTo>
                    <a:pt x="413" y="32"/>
                    <a:pt x="411" y="32"/>
                    <a:pt x="409" y="32"/>
                  </a:cubicBezTo>
                  <a:cubicBezTo>
                    <a:pt x="402" y="32"/>
                    <a:pt x="390" y="34"/>
                    <a:pt x="391" y="36"/>
                  </a:cubicBezTo>
                  <a:cubicBezTo>
                    <a:pt x="387" y="26"/>
                    <a:pt x="404" y="17"/>
                    <a:pt x="378" y="15"/>
                  </a:cubicBezTo>
                  <a:cubicBezTo>
                    <a:pt x="376" y="15"/>
                    <a:pt x="374" y="15"/>
                    <a:pt x="373" y="15"/>
                  </a:cubicBezTo>
                  <a:cubicBezTo>
                    <a:pt x="359" y="15"/>
                    <a:pt x="355" y="11"/>
                    <a:pt x="357" y="1"/>
                  </a:cubicBezTo>
                  <a:cubicBezTo>
                    <a:pt x="356" y="1"/>
                    <a:pt x="355" y="1"/>
                    <a:pt x="354" y="1"/>
                  </a:cubicBezTo>
                  <a:close/>
                </a:path>
              </a:pathLst>
            </a:custGeom>
            <a:solidFill>
              <a:srgbClr val="ED89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7"/>
            <p:cNvSpPr/>
            <p:nvPr/>
          </p:nvSpPr>
          <p:spPr>
            <a:xfrm>
              <a:off x="8143750" y="3325388"/>
              <a:ext cx="194816" cy="648261"/>
            </a:xfrm>
            <a:custGeom>
              <a:rect b="b" l="l" r="r" t="t"/>
              <a:pathLst>
                <a:path extrusionOk="0" h="4755" w="1429">
                  <a:moveTo>
                    <a:pt x="579" y="205"/>
                  </a:moveTo>
                  <a:cubicBezTo>
                    <a:pt x="654" y="205"/>
                    <a:pt x="731" y="325"/>
                    <a:pt x="772" y="445"/>
                  </a:cubicBezTo>
                  <a:cubicBezTo>
                    <a:pt x="1102" y="1377"/>
                    <a:pt x="1220" y="2741"/>
                    <a:pt x="1125" y="4500"/>
                  </a:cubicBezTo>
                  <a:lnTo>
                    <a:pt x="1019" y="4530"/>
                  </a:lnTo>
                  <a:cubicBezTo>
                    <a:pt x="566" y="3383"/>
                    <a:pt x="216" y="1586"/>
                    <a:pt x="443" y="424"/>
                  </a:cubicBezTo>
                  <a:cubicBezTo>
                    <a:pt x="461" y="333"/>
                    <a:pt x="496" y="223"/>
                    <a:pt x="563" y="206"/>
                  </a:cubicBezTo>
                  <a:cubicBezTo>
                    <a:pt x="568" y="205"/>
                    <a:pt x="573" y="205"/>
                    <a:pt x="579" y="205"/>
                  </a:cubicBezTo>
                  <a:close/>
                  <a:moveTo>
                    <a:pt x="581" y="0"/>
                  </a:moveTo>
                  <a:cubicBezTo>
                    <a:pt x="559" y="0"/>
                    <a:pt x="538" y="3"/>
                    <a:pt x="516" y="8"/>
                  </a:cubicBezTo>
                  <a:cubicBezTo>
                    <a:pt x="377" y="41"/>
                    <a:pt x="285" y="168"/>
                    <a:pt x="243" y="384"/>
                  </a:cubicBezTo>
                  <a:cubicBezTo>
                    <a:pt x="1" y="1628"/>
                    <a:pt x="372" y="3493"/>
                    <a:pt x="863" y="4692"/>
                  </a:cubicBezTo>
                  <a:cubicBezTo>
                    <a:pt x="880" y="4730"/>
                    <a:pt x="917" y="4754"/>
                    <a:pt x="958" y="4754"/>
                  </a:cubicBezTo>
                  <a:cubicBezTo>
                    <a:pt x="966" y="4754"/>
                    <a:pt x="976" y="4754"/>
                    <a:pt x="985" y="4751"/>
                  </a:cubicBezTo>
                  <a:lnTo>
                    <a:pt x="1250" y="4678"/>
                  </a:lnTo>
                  <a:cubicBezTo>
                    <a:pt x="1292" y="4666"/>
                    <a:pt x="1323" y="4629"/>
                    <a:pt x="1324" y="4585"/>
                  </a:cubicBezTo>
                  <a:cubicBezTo>
                    <a:pt x="1428" y="2764"/>
                    <a:pt x="1308" y="1347"/>
                    <a:pt x="965" y="377"/>
                  </a:cubicBezTo>
                  <a:cubicBezTo>
                    <a:pt x="881" y="138"/>
                    <a:pt x="738" y="0"/>
                    <a:pt x="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7"/>
            <p:cNvSpPr/>
            <p:nvPr/>
          </p:nvSpPr>
          <p:spPr>
            <a:xfrm>
              <a:off x="8191602" y="3351427"/>
              <a:ext cx="114108" cy="592365"/>
            </a:xfrm>
            <a:custGeom>
              <a:rect b="b" l="l" r="r" t="t"/>
              <a:pathLst>
                <a:path extrusionOk="0" h="4345" w="837">
                  <a:moveTo>
                    <a:pt x="389" y="193"/>
                  </a:moveTo>
                  <a:cubicBezTo>
                    <a:pt x="391" y="193"/>
                    <a:pt x="394" y="194"/>
                    <a:pt x="395" y="198"/>
                  </a:cubicBezTo>
                  <a:cubicBezTo>
                    <a:pt x="398" y="204"/>
                    <a:pt x="399" y="212"/>
                    <a:pt x="395" y="212"/>
                  </a:cubicBezTo>
                  <a:cubicBezTo>
                    <a:pt x="394" y="212"/>
                    <a:pt x="393" y="211"/>
                    <a:pt x="392" y="211"/>
                  </a:cubicBezTo>
                  <a:cubicBezTo>
                    <a:pt x="386" y="209"/>
                    <a:pt x="385" y="201"/>
                    <a:pt x="382" y="195"/>
                  </a:cubicBezTo>
                  <a:cubicBezTo>
                    <a:pt x="384" y="194"/>
                    <a:pt x="387" y="193"/>
                    <a:pt x="389" y="193"/>
                  </a:cubicBezTo>
                  <a:close/>
                  <a:moveTo>
                    <a:pt x="397" y="312"/>
                  </a:moveTo>
                  <a:cubicBezTo>
                    <a:pt x="396" y="312"/>
                    <a:pt x="396" y="312"/>
                    <a:pt x="396" y="312"/>
                  </a:cubicBezTo>
                  <a:cubicBezTo>
                    <a:pt x="396" y="312"/>
                    <a:pt x="396" y="312"/>
                    <a:pt x="397" y="312"/>
                  </a:cubicBezTo>
                  <a:close/>
                  <a:moveTo>
                    <a:pt x="420" y="338"/>
                  </a:moveTo>
                  <a:cubicBezTo>
                    <a:pt x="417" y="338"/>
                    <a:pt x="415" y="340"/>
                    <a:pt x="417" y="346"/>
                  </a:cubicBezTo>
                  <a:cubicBezTo>
                    <a:pt x="417" y="348"/>
                    <a:pt x="419" y="351"/>
                    <a:pt x="419" y="353"/>
                  </a:cubicBezTo>
                  <a:cubicBezTo>
                    <a:pt x="435" y="348"/>
                    <a:pt x="425" y="338"/>
                    <a:pt x="420" y="338"/>
                  </a:cubicBezTo>
                  <a:close/>
                  <a:moveTo>
                    <a:pt x="477" y="402"/>
                  </a:moveTo>
                  <a:cubicBezTo>
                    <a:pt x="480" y="402"/>
                    <a:pt x="482" y="403"/>
                    <a:pt x="483" y="407"/>
                  </a:cubicBezTo>
                  <a:cubicBezTo>
                    <a:pt x="486" y="413"/>
                    <a:pt x="487" y="421"/>
                    <a:pt x="482" y="421"/>
                  </a:cubicBezTo>
                  <a:cubicBezTo>
                    <a:pt x="481" y="421"/>
                    <a:pt x="480" y="421"/>
                    <a:pt x="479" y="420"/>
                  </a:cubicBezTo>
                  <a:cubicBezTo>
                    <a:pt x="473" y="418"/>
                    <a:pt x="472" y="410"/>
                    <a:pt x="470" y="403"/>
                  </a:cubicBezTo>
                  <a:cubicBezTo>
                    <a:pt x="472" y="403"/>
                    <a:pt x="475" y="402"/>
                    <a:pt x="477" y="402"/>
                  </a:cubicBezTo>
                  <a:close/>
                  <a:moveTo>
                    <a:pt x="18" y="970"/>
                  </a:moveTo>
                  <a:lnTo>
                    <a:pt x="18" y="970"/>
                  </a:lnTo>
                  <a:cubicBezTo>
                    <a:pt x="18" y="970"/>
                    <a:pt x="18" y="970"/>
                    <a:pt x="18" y="970"/>
                  </a:cubicBezTo>
                  <a:lnTo>
                    <a:pt x="18" y="970"/>
                  </a:lnTo>
                  <a:cubicBezTo>
                    <a:pt x="18" y="970"/>
                    <a:pt x="18" y="970"/>
                    <a:pt x="18" y="970"/>
                  </a:cubicBezTo>
                  <a:close/>
                  <a:moveTo>
                    <a:pt x="19" y="1088"/>
                  </a:moveTo>
                  <a:cubicBezTo>
                    <a:pt x="12" y="1099"/>
                    <a:pt x="15" y="1104"/>
                    <a:pt x="19" y="1104"/>
                  </a:cubicBezTo>
                  <a:cubicBezTo>
                    <a:pt x="22" y="1104"/>
                    <a:pt x="25" y="1101"/>
                    <a:pt x="25" y="1096"/>
                  </a:cubicBezTo>
                  <a:lnTo>
                    <a:pt x="19" y="1088"/>
                  </a:lnTo>
                  <a:close/>
                  <a:moveTo>
                    <a:pt x="12" y="1181"/>
                  </a:moveTo>
                  <a:cubicBezTo>
                    <a:pt x="12" y="1181"/>
                    <a:pt x="12" y="1181"/>
                    <a:pt x="12" y="1181"/>
                  </a:cubicBezTo>
                  <a:lnTo>
                    <a:pt x="12" y="1181"/>
                  </a:lnTo>
                  <a:cubicBezTo>
                    <a:pt x="12" y="1181"/>
                    <a:pt x="12" y="1181"/>
                    <a:pt x="12" y="1181"/>
                  </a:cubicBezTo>
                  <a:close/>
                  <a:moveTo>
                    <a:pt x="22" y="1334"/>
                  </a:moveTo>
                  <a:cubicBezTo>
                    <a:pt x="22" y="1336"/>
                    <a:pt x="22" y="1338"/>
                    <a:pt x="22" y="1338"/>
                  </a:cubicBezTo>
                  <a:cubicBezTo>
                    <a:pt x="22" y="1337"/>
                    <a:pt x="22" y="1336"/>
                    <a:pt x="22" y="1334"/>
                  </a:cubicBezTo>
                  <a:close/>
                  <a:moveTo>
                    <a:pt x="43" y="1465"/>
                  </a:moveTo>
                  <a:cubicBezTo>
                    <a:pt x="46" y="1465"/>
                    <a:pt x="49" y="1469"/>
                    <a:pt x="50" y="1479"/>
                  </a:cubicBezTo>
                  <a:cubicBezTo>
                    <a:pt x="50" y="1484"/>
                    <a:pt x="48" y="1487"/>
                    <a:pt x="45" y="1487"/>
                  </a:cubicBezTo>
                  <a:cubicBezTo>
                    <a:pt x="42" y="1487"/>
                    <a:pt x="39" y="1484"/>
                    <a:pt x="39" y="1479"/>
                  </a:cubicBezTo>
                  <a:cubicBezTo>
                    <a:pt x="38" y="1469"/>
                    <a:pt x="41" y="1465"/>
                    <a:pt x="43" y="1465"/>
                  </a:cubicBezTo>
                  <a:close/>
                  <a:moveTo>
                    <a:pt x="47" y="1573"/>
                  </a:moveTo>
                  <a:cubicBezTo>
                    <a:pt x="49" y="1573"/>
                    <a:pt x="50" y="1575"/>
                    <a:pt x="51" y="1580"/>
                  </a:cubicBezTo>
                  <a:cubicBezTo>
                    <a:pt x="52" y="1585"/>
                    <a:pt x="49" y="1588"/>
                    <a:pt x="46" y="1588"/>
                  </a:cubicBezTo>
                  <a:cubicBezTo>
                    <a:pt x="44" y="1588"/>
                    <a:pt x="40" y="1585"/>
                    <a:pt x="40" y="1580"/>
                  </a:cubicBezTo>
                  <a:cubicBezTo>
                    <a:pt x="42" y="1577"/>
                    <a:pt x="45" y="1573"/>
                    <a:pt x="47" y="1573"/>
                  </a:cubicBezTo>
                  <a:close/>
                  <a:moveTo>
                    <a:pt x="65" y="1813"/>
                  </a:moveTo>
                  <a:cubicBezTo>
                    <a:pt x="68" y="1813"/>
                    <a:pt x="70" y="1815"/>
                    <a:pt x="70" y="1821"/>
                  </a:cubicBezTo>
                  <a:lnTo>
                    <a:pt x="54" y="1823"/>
                  </a:lnTo>
                  <a:cubicBezTo>
                    <a:pt x="56" y="1818"/>
                    <a:pt x="61" y="1813"/>
                    <a:pt x="65" y="1813"/>
                  </a:cubicBezTo>
                  <a:close/>
                  <a:moveTo>
                    <a:pt x="77" y="2040"/>
                  </a:moveTo>
                  <a:lnTo>
                    <a:pt x="77" y="2040"/>
                  </a:lnTo>
                  <a:cubicBezTo>
                    <a:pt x="71" y="2050"/>
                    <a:pt x="73" y="2055"/>
                    <a:pt x="80" y="2055"/>
                  </a:cubicBezTo>
                  <a:cubicBezTo>
                    <a:pt x="81" y="2055"/>
                    <a:pt x="82" y="2055"/>
                    <a:pt x="84" y="2055"/>
                  </a:cubicBezTo>
                  <a:lnTo>
                    <a:pt x="83" y="2048"/>
                  </a:lnTo>
                  <a:lnTo>
                    <a:pt x="77" y="2040"/>
                  </a:lnTo>
                  <a:close/>
                  <a:moveTo>
                    <a:pt x="775" y="2077"/>
                  </a:moveTo>
                  <a:lnTo>
                    <a:pt x="776" y="2085"/>
                  </a:lnTo>
                  <a:cubicBezTo>
                    <a:pt x="773" y="2089"/>
                    <a:pt x="769" y="2093"/>
                    <a:pt x="766" y="2093"/>
                  </a:cubicBezTo>
                  <a:cubicBezTo>
                    <a:pt x="763" y="2081"/>
                    <a:pt x="767" y="2078"/>
                    <a:pt x="775" y="2077"/>
                  </a:cubicBezTo>
                  <a:close/>
                  <a:moveTo>
                    <a:pt x="89" y="2165"/>
                  </a:moveTo>
                  <a:cubicBezTo>
                    <a:pt x="89" y="2165"/>
                    <a:pt x="89" y="2165"/>
                    <a:pt x="89" y="2165"/>
                  </a:cubicBezTo>
                  <a:cubicBezTo>
                    <a:pt x="89" y="2165"/>
                    <a:pt x="89" y="2165"/>
                    <a:pt x="89" y="2165"/>
                  </a:cubicBezTo>
                  <a:close/>
                  <a:moveTo>
                    <a:pt x="125" y="2278"/>
                  </a:moveTo>
                  <a:cubicBezTo>
                    <a:pt x="131" y="2278"/>
                    <a:pt x="136" y="2287"/>
                    <a:pt x="132" y="2293"/>
                  </a:cubicBezTo>
                  <a:cubicBezTo>
                    <a:pt x="130" y="2298"/>
                    <a:pt x="125" y="2302"/>
                    <a:pt x="120" y="2302"/>
                  </a:cubicBezTo>
                  <a:cubicBezTo>
                    <a:pt x="116" y="2302"/>
                    <a:pt x="112" y="2298"/>
                    <a:pt x="114" y="2288"/>
                  </a:cubicBezTo>
                  <a:cubicBezTo>
                    <a:pt x="117" y="2284"/>
                    <a:pt x="120" y="2279"/>
                    <a:pt x="125" y="2278"/>
                  </a:cubicBezTo>
                  <a:cubicBezTo>
                    <a:pt x="125" y="2278"/>
                    <a:pt x="125" y="2278"/>
                    <a:pt x="125" y="2278"/>
                  </a:cubicBezTo>
                  <a:close/>
                  <a:moveTo>
                    <a:pt x="746" y="2290"/>
                  </a:moveTo>
                  <a:cubicBezTo>
                    <a:pt x="744" y="2290"/>
                    <a:pt x="743" y="2292"/>
                    <a:pt x="743" y="2298"/>
                  </a:cubicBezTo>
                  <a:cubicBezTo>
                    <a:pt x="743" y="2300"/>
                    <a:pt x="744" y="2303"/>
                    <a:pt x="744" y="2305"/>
                  </a:cubicBezTo>
                  <a:cubicBezTo>
                    <a:pt x="762" y="2305"/>
                    <a:pt x="752" y="2290"/>
                    <a:pt x="746" y="2290"/>
                  </a:cubicBezTo>
                  <a:close/>
                  <a:moveTo>
                    <a:pt x="182" y="2555"/>
                  </a:moveTo>
                  <a:cubicBezTo>
                    <a:pt x="184" y="2555"/>
                    <a:pt x="185" y="2557"/>
                    <a:pt x="187" y="2561"/>
                  </a:cubicBezTo>
                  <a:cubicBezTo>
                    <a:pt x="188" y="2567"/>
                    <a:pt x="185" y="2570"/>
                    <a:pt x="182" y="2570"/>
                  </a:cubicBezTo>
                  <a:cubicBezTo>
                    <a:pt x="179" y="2570"/>
                    <a:pt x="176" y="2568"/>
                    <a:pt x="175" y="2563"/>
                  </a:cubicBezTo>
                  <a:cubicBezTo>
                    <a:pt x="177" y="2560"/>
                    <a:pt x="180" y="2555"/>
                    <a:pt x="182" y="2555"/>
                  </a:cubicBezTo>
                  <a:close/>
                  <a:moveTo>
                    <a:pt x="218" y="2656"/>
                  </a:moveTo>
                  <a:cubicBezTo>
                    <a:pt x="218" y="2657"/>
                    <a:pt x="218" y="2657"/>
                    <a:pt x="218" y="2657"/>
                  </a:cubicBezTo>
                  <a:lnTo>
                    <a:pt x="218" y="2657"/>
                  </a:lnTo>
                  <a:cubicBezTo>
                    <a:pt x="218" y="2657"/>
                    <a:pt x="218" y="2657"/>
                    <a:pt x="218" y="2656"/>
                  </a:cubicBezTo>
                  <a:close/>
                  <a:moveTo>
                    <a:pt x="259" y="2826"/>
                  </a:moveTo>
                  <a:cubicBezTo>
                    <a:pt x="255" y="2835"/>
                    <a:pt x="256" y="2841"/>
                    <a:pt x="263" y="2841"/>
                  </a:cubicBezTo>
                  <a:cubicBezTo>
                    <a:pt x="264" y="2841"/>
                    <a:pt x="266" y="2840"/>
                    <a:pt x="268" y="2840"/>
                  </a:cubicBezTo>
                  <a:lnTo>
                    <a:pt x="266" y="2833"/>
                  </a:lnTo>
                  <a:lnTo>
                    <a:pt x="259" y="2826"/>
                  </a:lnTo>
                  <a:close/>
                  <a:moveTo>
                    <a:pt x="310" y="3051"/>
                  </a:moveTo>
                  <a:lnTo>
                    <a:pt x="310" y="3051"/>
                  </a:lnTo>
                  <a:cubicBezTo>
                    <a:pt x="310" y="3051"/>
                    <a:pt x="310" y="3051"/>
                    <a:pt x="310" y="3051"/>
                  </a:cubicBezTo>
                  <a:cubicBezTo>
                    <a:pt x="310" y="3051"/>
                    <a:pt x="310" y="3051"/>
                    <a:pt x="310" y="3051"/>
                  </a:cubicBezTo>
                  <a:close/>
                  <a:moveTo>
                    <a:pt x="340" y="3183"/>
                  </a:moveTo>
                  <a:lnTo>
                    <a:pt x="340" y="3183"/>
                  </a:lnTo>
                  <a:cubicBezTo>
                    <a:pt x="340" y="3183"/>
                    <a:pt x="340" y="3183"/>
                    <a:pt x="340" y="3183"/>
                  </a:cubicBezTo>
                  <a:lnTo>
                    <a:pt x="340" y="3183"/>
                  </a:lnTo>
                  <a:cubicBezTo>
                    <a:pt x="340" y="3183"/>
                    <a:pt x="340" y="3183"/>
                    <a:pt x="340" y="3183"/>
                  </a:cubicBezTo>
                  <a:close/>
                  <a:moveTo>
                    <a:pt x="792" y="3311"/>
                  </a:moveTo>
                  <a:cubicBezTo>
                    <a:pt x="795" y="3311"/>
                    <a:pt x="797" y="3314"/>
                    <a:pt x="797" y="3319"/>
                  </a:cubicBezTo>
                  <a:cubicBezTo>
                    <a:pt x="795" y="3322"/>
                    <a:pt x="792" y="3326"/>
                    <a:pt x="789" y="3326"/>
                  </a:cubicBezTo>
                  <a:cubicBezTo>
                    <a:pt x="788" y="3326"/>
                    <a:pt x="786" y="3324"/>
                    <a:pt x="786" y="3319"/>
                  </a:cubicBezTo>
                  <a:cubicBezTo>
                    <a:pt x="786" y="3314"/>
                    <a:pt x="789" y="3311"/>
                    <a:pt x="792" y="3311"/>
                  </a:cubicBezTo>
                  <a:close/>
                  <a:moveTo>
                    <a:pt x="192" y="2664"/>
                  </a:moveTo>
                  <a:cubicBezTo>
                    <a:pt x="190" y="2664"/>
                    <a:pt x="188" y="2666"/>
                    <a:pt x="188" y="2671"/>
                  </a:cubicBezTo>
                  <a:cubicBezTo>
                    <a:pt x="189" y="2683"/>
                    <a:pt x="192" y="2694"/>
                    <a:pt x="195" y="2705"/>
                  </a:cubicBezTo>
                  <a:cubicBezTo>
                    <a:pt x="200" y="2717"/>
                    <a:pt x="201" y="2720"/>
                    <a:pt x="209" y="2725"/>
                  </a:cubicBezTo>
                  <a:cubicBezTo>
                    <a:pt x="217" y="2730"/>
                    <a:pt x="212" y="2745"/>
                    <a:pt x="222" y="2745"/>
                  </a:cubicBezTo>
                  <a:cubicBezTo>
                    <a:pt x="223" y="2745"/>
                    <a:pt x="224" y="2745"/>
                    <a:pt x="225" y="2745"/>
                  </a:cubicBezTo>
                  <a:lnTo>
                    <a:pt x="225" y="2745"/>
                  </a:lnTo>
                  <a:cubicBezTo>
                    <a:pt x="212" y="2747"/>
                    <a:pt x="217" y="2779"/>
                    <a:pt x="217" y="2792"/>
                  </a:cubicBezTo>
                  <a:cubicBezTo>
                    <a:pt x="217" y="2796"/>
                    <a:pt x="218" y="2806"/>
                    <a:pt x="216" y="2810"/>
                  </a:cubicBezTo>
                  <a:cubicBezTo>
                    <a:pt x="210" y="2811"/>
                    <a:pt x="207" y="2820"/>
                    <a:pt x="208" y="2828"/>
                  </a:cubicBezTo>
                  <a:lnTo>
                    <a:pt x="219" y="2826"/>
                  </a:lnTo>
                  <a:lnTo>
                    <a:pt x="219" y="2826"/>
                  </a:lnTo>
                  <a:cubicBezTo>
                    <a:pt x="222" y="2837"/>
                    <a:pt x="213" y="2841"/>
                    <a:pt x="218" y="2852"/>
                  </a:cubicBezTo>
                  <a:cubicBezTo>
                    <a:pt x="222" y="2862"/>
                    <a:pt x="229" y="2872"/>
                    <a:pt x="236" y="2876"/>
                  </a:cubicBezTo>
                  <a:cubicBezTo>
                    <a:pt x="240" y="2877"/>
                    <a:pt x="241" y="2875"/>
                    <a:pt x="242" y="2880"/>
                  </a:cubicBezTo>
                  <a:cubicBezTo>
                    <a:pt x="242" y="2886"/>
                    <a:pt x="243" y="2891"/>
                    <a:pt x="242" y="2897"/>
                  </a:cubicBezTo>
                  <a:cubicBezTo>
                    <a:pt x="240" y="2907"/>
                    <a:pt x="236" y="2920"/>
                    <a:pt x="243" y="2929"/>
                  </a:cubicBezTo>
                  <a:cubicBezTo>
                    <a:pt x="250" y="2938"/>
                    <a:pt x="257" y="2952"/>
                    <a:pt x="257" y="2964"/>
                  </a:cubicBezTo>
                  <a:cubicBezTo>
                    <a:pt x="257" y="2970"/>
                    <a:pt x="246" y="2978"/>
                    <a:pt x="250" y="2983"/>
                  </a:cubicBezTo>
                  <a:cubicBezTo>
                    <a:pt x="252" y="2985"/>
                    <a:pt x="254" y="2986"/>
                    <a:pt x="256" y="2986"/>
                  </a:cubicBezTo>
                  <a:cubicBezTo>
                    <a:pt x="260" y="2986"/>
                    <a:pt x="264" y="2981"/>
                    <a:pt x="267" y="2981"/>
                  </a:cubicBezTo>
                  <a:cubicBezTo>
                    <a:pt x="268" y="2981"/>
                    <a:pt x="270" y="2983"/>
                    <a:pt x="271" y="2990"/>
                  </a:cubicBezTo>
                  <a:cubicBezTo>
                    <a:pt x="273" y="2998"/>
                    <a:pt x="269" y="2999"/>
                    <a:pt x="264" y="2999"/>
                  </a:cubicBezTo>
                  <a:cubicBezTo>
                    <a:pt x="263" y="2999"/>
                    <a:pt x="262" y="2999"/>
                    <a:pt x="261" y="2999"/>
                  </a:cubicBezTo>
                  <a:cubicBezTo>
                    <a:pt x="255" y="2999"/>
                    <a:pt x="251" y="3000"/>
                    <a:pt x="253" y="3010"/>
                  </a:cubicBezTo>
                  <a:cubicBezTo>
                    <a:pt x="254" y="3016"/>
                    <a:pt x="256" y="3016"/>
                    <a:pt x="258" y="3016"/>
                  </a:cubicBezTo>
                  <a:cubicBezTo>
                    <a:pt x="259" y="3016"/>
                    <a:pt x="260" y="3016"/>
                    <a:pt x="262" y="3016"/>
                  </a:cubicBezTo>
                  <a:cubicBezTo>
                    <a:pt x="263" y="3016"/>
                    <a:pt x="265" y="3017"/>
                    <a:pt x="266" y="3019"/>
                  </a:cubicBezTo>
                  <a:cubicBezTo>
                    <a:pt x="272" y="3030"/>
                    <a:pt x="272" y="3049"/>
                    <a:pt x="274" y="3061"/>
                  </a:cubicBezTo>
                  <a:cubicBezTo>
                    <a:pt x="277" y="3090"/>
                    <a:pt x="276" y="3125"/>
                    <a:pt x="286" y="3153"/>
                  </a:cubicBezTo>
                  <a:cubicBezTo>
                    <a:pt x="290" y="3161"/>
                    <a:pt x="295" y="3161"/>
                    <a:pt x="300" y="3167"/>
                  </a:cubicBezTo>
                  <a:cubicBezTo>
                    <a:pt x="312" y="3179"/>
                    <a:pt x="298" y="3173"/>
                    <a:pt x="297" y="3178"/>
                  </a:cubicBezTo>
                  <a:cubicBezTo>
                    <a:pt x="294" y="3185"/>
                    <a:pt x="304" y="3202"/>
                    <a:pt x="309" y="3207"/>
                  </a:cubicBezTo>
                  <a:cubicBezTo>
                    <a:pt x="323" y="3212"/>
                    <a:pt x="318" y="3214"/>
                    <a:pt x="311" y="3222"/>
                  </a:cubicBezTo>
                  <a:cubicBezTo>
                    <a:pt x="309" y="3223"/>
                    <a:pt x="324" y="3227"/>
                    <a:pt x="331" y="3227"/>
                  </a:cubicBezTo>
                  <a:cubicBezTo>
                    <a:pt x="332" y="3227"/>
                    <a:pt x="333" y="3227"/>
                    <a:pt x="333" y="3226"/>
                  </a:cubicBezTo>
                  <a:lnTo>
                    <a:pt x="333" y="3226"/>
                  </a:lnTo>
                  <a:cubicBezTo>
                    <a:pt x="334" y="3232"/>
                    <a:pt x="323" y="3235"/>
                    <a:pt x="321" y="3237"/>
                  </a:cubicBezTo>
                  <a:cubicBezTo>
                    <a:pt x="316" y="3242"/>
                    <a:pt x="324" y="3253"/>
                    <a:pt x="327" y="3258"/>
                  </a:cubicBezTo>
                  <a:cubicBezTo>
                    <a:pt x="330" y="3264"/>
                    <a:pt x="344" y="3291"/>
                    <a:pt x="334" y="3291"/>
                  </a:cubicBezTo>
                  <a:cubicBezTo>
                    <a:pt x="333" y="3291"/>
                    <a:pt x="332" y="3291"/>
                    <a:pt x="332" y="3290"/>
                  </a:cubicBezTo>
                  <a:cubicBezTo>
                    <a:pt x="330" y="3290"/>
                    <a:pt x="330" y="3290"/>
                    <a:pt x="329" y="3290"/>
                  </a:cubicBezTo>
                  <a:cubicBezTo>
                    <a:pt x="319" y="3290"/>
                    <a:pt x="340" y="3314"/>
                    <a:pt x="343" y="3320"/>
                  </a:cubicBezTo>
                  <a:cubicBezTo>
                    <a:pt x="349" y="3337"/>
                    <a:pt x="318" y="3340"/>
                    <a:pt x="333" y="3353"/>
                  </a:cubicBezTo>
                  <a:cubicBezTo>
                    <a:pt x="345" y="3351"/>
                    <a:pt x="355" y="3323"/>
                    <a:pt x="360" y="3310"/>
                  </a:cubicBezTo>
                  <a:cubicBezTo>
                    <a:pt x="360" y="3310"/>
                    <a:pt x="369" y="3289"/>
                    <a:pt x="364" y="3289"/>
                  </a:cubicBezTo>
                  <a:lnTo>
                    <a:pt x="364" y="3289"/>
                  </a:lnTo>
                  <a:cubicBezTo>
                    <a:pt x="364" y="3289"/>
                    <a:pt x="364" y="3289"/>
                    <a:pt x="364" y="3290"/>
                  </a:cubicBezTo>
                  <a:cubicBezTo>
                    <a:pt x="359" y="3285"/>
                    <a:pt x="357" y="3282"/>
                    <a:pt x="358" y="3274"/>
                  </a:cubicBezTo>
                  <a:cubicBezTo>
                    <a:pt x="359" y="3263"/>
                    <a:pt x="361" y="3249"/>
                    <a:pt x="354" y="3240"/>
                  </a:cubicBezTo>
                  <a:cubicBezTo>
                    <a:pt x="348" y="3232"/>
                    <a:pt x="343" y="3232"/>
                    <a:pt x="347" y="3221"/>
                  </a:cubicBezTo>
                  <a:cubicBezTo>
                    <a:pt x="344" y="3207"/>
                    <a:pt x="322" y="3187"/>
                    <a:pt x="340" y="3183"/>
                  </a:cubicBezTo>
                  <a:lnTo>
                    <a:pt x="340" y="3183"/>
                  </a:lnTo>
                  <a:cubicBezTo>
                    <a:pt x="339" y="3183"/>
                    <a:pt x="339" y="3183"/>
                    <a:pt x="338" y="3183"/>
                  </a:cubicBezTo>
                  <a:cubicBezTo>
                    <a:pt x="327" y="3183"/>
                    <a:pt x="329" y="3155"/>
                    <a:pt x="325" y="3145"/>
                  </a:cubicBezTo>
                  <a:cubicBezTo>
                    <a:pt x="323" y="3141"/>
                    <a:pt x="321" y="3140"/>
                    <a:pt x="320" y="3140"/>
                  </a:cubicBezTo>
                  <a:cubicBezTo>
                    <a:pt x="318" y="3140"/>
                    <a:pt x="317" y="3141"/>
                    <a:pt x="315" y="3141"/>
                  </a:cubicBezTo>
                  <a:cubicBezTo>
                    <a:pt x="314" y="3141"/>
                    <a:pt x="312" y="3141"/>
                    <a:pt x="311" y="3138"/>
                  </a:cubicBezTo>
                  <a:cubicBezTo>
                    <a:pt x="305" y="3132"/>
                    <a:pt x="315" y="3124"/>
                    <a:pt x="318" y="3124"/>
                  </a:cubicBezTo>
                  <a:cubicBezTo>
                    <a:pt x="335" y="3120"/>
                    <a:pt x="317" y="3106"/>
                    <a:pt x="313" y="3095"/>
                  </a:cubicBezTo>
                  <a:cubicBezTo>
                    <a:pt x="312" y="3090"/>
                    <a:pt x="307" y="3051"/>
                    <a:pt x="310" y="3051"/>
                  </a:cubicBezTo>
                  <a:lnTo>
                    <a:pt x="310" y="3051"/>
                  </a:lnTo>
                  <a:cubicBezTo>
                    <a:pt x="310" y="3051"/>
                    <a:pt x="310" y="3051"/>
                    <a:pt x="310" y="3051"/>
                  </a:cubicBezTo>
                  <a:lnTo>
                    <a:pt x="310" y="3051"/>
                  </a:lnTo>
                  <a:cubicBezTo>
                    <a:pt x="309" y="3051"/>
                    <a:pt x="309" y="3051"/>
                    <a:pt x="309" y="3051"/>
                  </a:cubicBezTo>
                  <a:lnTo>
                    <a:pt x="309" y="3051"/>
                  </a:lnTo>
                  <a:cubicBezTo>
                    <a:pt x="308" y="3051"/>
                    <a:pt x="309" y="3055"/>
                    <a:pt x="307" y="3055"/>
                  </a:cubicBezTo>
                  <a:cubicBezTo>
                    <a:pt x="307" y="3055"/>
                    <a:pt x="306" y="3055"/>
                    <a:pt x="304" y="3054"/>
                  </a:cubicBezTo>
                  <a:cubicBezTo>
                    <a:pt x="301" y="3051"/>
                    <a:pt x="300" y="3044"/>
                    <a:pt x="299" y="3041"/>
                  </a:cubicBezTo>
                  <a:cubicBezTo>
                    <a:pt x="298" y="3035"/>
                    <a:pt x="295" y="3023"/>
                    <a:pt x="298" y="3018"/>
                  </a:cubicBezTo>
                  <a:cubicBezTo>
                    <a:pt x="301" y="3013"/>
                    <a:pt x="305" y="3013"/>
                    <a:pt x="300" y="3003"/>
                  </a:cubicBezTo>
                  <a:cubicBezTo>
                    <a:pt x="296" y="2997"/>
                    <a:pt x="289" y="2998"/>
                    <a:pt x="285" y="2993"/>
                  </a:cubicBezTo>
                  <a:cubicBezTo>
                    <a:pt x="280" y="2984"/>
                    <a:pt x="286" y="2968"/>
                    <a:pt x="287" y="2959"/>
                  </a:cubicBezTo>
                  <a:cubicBezTo>
                    <a:pt x="288" y="2950"/>
                    <a:pt x="286" y="2939"/>
                    <a:pt x="284" y="2929"/>
                  </a:cubicBezTo>
                  <a:cubicBezTo>
                    <a:pt x="282" y="2918"/>
                    <a:pt x="277" y="2909"/>
                    <a:pt x="272" y="2900"/>
                  </a:cubicBezTo>
                  <a:cubicBezTo>
                    <a:pt x="269" y="2897"/>
                    <a:pt x="258" y="2890"/>
                    <a:pt x="257" y="2885"/>
                  </a:cubicBezTo>
                  <a:lnTo>
                    <a:pt x="257" y="2885"/>
                  </a:lnTo>
                  <a:cubicBezTo>
                    <a:pt x="258" y="2886"/>
                    <a:pt x="264" y="2888"/>
                    <a:pt x="268" y="2888"/>
                  </a:cubicBezTo>
                  <a:cubicBezTo>
                    <a:pt x="269" y="2888"/>
                    <a:pt x="270" y="2887"/>
                    <a:pt x="270" y="2887"/>
                  </a:cubicBezTo>
                  <a:cubicBezTo>
                    <a:pt x="274" y="2884"/>
                    <a:pt x="268" y="2865"/>
                    <a:pt x="266" y="2862"/>
                  </a:cubicBezTo>
                  <a:cubicBezTo>
                    <a:pt x="263" y="2855"/>
                    <a:pt x="258" y="2859"/>
                    <a:pt x="255" y="2851"/>
                  </a:cubicBezTo>
                  <a:cubicBezTo>
                    <a:pt x="253" y="2844"/>
                    <a:pt x="252" y="2836"/>
                    <a:pt x="252" y="2829"/>
                  </a:cubicBezTo>
                  <a:cubicBezTo>
                    <a:pt x="253" y="2808"/>
                    <a:pt x="263" y="2807"/>
                    <a:pt x="252" y="2787"/>
                  </a:cubicBezTo>
                  <a:cubicBezTo>
                    <a:pt x="244" y="2780"/>
                    <a:pt x="243" y="2772"/>
                    <a:pt x="242" y="2760"/>
                  </a:cubicBezTo>
                  <a:cubicBezTo>
                    <a:pt x="240" y="2755"/>
                    <a:pt x="229" y="2755"/>
                    <a:pt x="227" y="2745"/>
                  </a:cubicBezTo>
                  <a:cubicBezTo>
                    <a:pt x="227" y="2744"/>
                    <a:pt x="228" y="2744"/>
                    <a:pt x="230" y="2744"/>
                  </a:cubicBezTo>
                  <a:cubicBezTo>
                    <a:pt x="231" y="2744"/>
                    <a:pt x="233" y="2744"/>
                    <a:pt x="235" y="2744"/>
                  </a:cubicBezTo>
                  <a:cubicBezTo>
                    <a:pt x="239" y="2744"/>
                    <a:pt x="243" y="2743"/>
                    <a:pt x="239" y="2737"/>
                  </a:cubicBezTo>
                  <a:cubicBezTo>
                    <a:pt x="236" y="2731"/>
                    <a:pt x="230" y="2728"/>
                    <a:pt x="226" y="2724"/>
                  </a:cubicBezTo>
                  <a:lnTo>
                    <a:pt x="226" y="2724"/>
                  </a:lnTo>
                  <a:cubicBezTo>
                    <a:pt x="226" y="2725"/>
                    <a:pt x="227" y="2725"/>
                    <a:pt x="227" y="2725"/>
                  </a:cubicBezTo>
                  <a:cubicBezTo>
                    <a:pt x="232" y="2725"/>
                    <a:pt x="224" y="2701"/>
                    <a:pt x="224" y="2696"/>
                  </a:cubicBezTo>
                  <a:cubicBezTo>
                    <a:pt x="224" y="2684"/>
                    <a:pt x="235" y="2693"/>
                    <a:pt x="232" y="2680"/>
                  </a:cubicBezTo>
                  <a:cubicBezTo>
                    <a:pt x="231" y="2675"/>
                    <a:pt x="226" y="2673"/>
                    <a:pt x="221" y="2673"/>
                  </a:cubicBezTo>
                  <a:cubicBezTo>
                    <a:pt x="212" y="2673"/>
                    <a:pt x="203" y="2679"/>
                    <a:pt x="205" y="2689"/>
                  </a:cubicBezTo>
                  <a:lnTo>
                    <a:pt x="202" y="2677"/>
                  </a:lnTo>
                  <a:cubicBezTo>
                    <a:pt x="201" y="2671"/>
                    <a:pt x="195" y="2664"/>
                    <a:pt x="192" y="2664"/>
                  </a:cubicBezTo>
                  <a:close/>
                  <a:moveTo>
                    <a:pt x="359" y="3403"/>
                  </a:moveTo>
                  <a:cubicBezTo>
                    <a:pt x="359" y="3403"/>
                    <a:pt x="359" y="3404"/>
                    <a:pt x="358" y="3404"/>
                  </a:cubicBezTo>
                  <a:lnTo>
                    <a:pt x="358" y="3404"/>
                  </a:lnTo>
                  <a:cubicBezTo>
                    <a:pt x="359" y="3404"/>
                    <a:pt x="359" y="3403"/>
                    <a:pt x="359" y="3403"/>
                  </a:cubicBezTo>
                  <a:close/>
                  <a:moveTo>
                    <a:pt x="358" y="3404"/>
                  </a:moveTo>
                  <a:lnTo>
                    <a:pt x="358" y="3404"/>
                  </a:lnTo>
                  <a:cubicBezTo>
                    <a:pt x="358" y="3404"/>
                    <a:pt x="358" y="3404"/>
                    <a:pt x="358" y="3404"/>
                  </a:cubicBezTo>
                  <a:cubicBezTo>
                    <a:pt x="358" y="3404"/>
                    <a:pt x="358" y="3404"/>
                    <a:pt x="358" y="3404"/>
                  </a:cubicBezTo>
                  <a:close/>
                  <a:moveTo>
                    <a:pt x="809" y="3516"/>
                  </a:moveTo>
                  <a:cubicBezTo>
                    <a:pt x="809" y="3516"/>
                    <a:pt x="809" y="3516"/>
                    <a:pt x="809" y="3516"/>
                  </a:cubicBezTo>
                  <a:lnTo>
                    <a:pt x="809" y="3516"/>
                  </a:lnTo>
                  <a:cubicBezTo>
                    <a:pt x="809" y="3516"/>
                    <a:pt x="809" y="3516"/>
                    <a:pt x="809" y="3516"/>
                  </a:cubicBezTo>
                  <a:cubicBezTo>
                    <a:pt x="809" y="3516"/>
                    <a:pt x="809" y="3516"/>
                    <a:pt x="809" y="3516"/>
                  </a:cubicBezTo>
                  <a:close/>
                  <a:moveTo>
                    <a:pt x="789" y="3530"/>
                  </a:moveTo>
                  <a:cubicBezTo>
                    <a:pt x="793" y="3530"/>
                    <a:pt x="798" y="3531"/>
                    <a:pt x="798" y="3538"/>
                  </a:cubicBezTo>
                  <a:cubicBezTo>
                    <a:pt x="800" y="3543"/>
                    <a:pt x="800" y="3547"/>
                    <a:pt x="798" y="3547"/>
                  </a:cubicBezTo>
                  <a:cubicBezTo>
                    <a:pt x="797" y="3547"/>
                    <a:pt x="796" y="3546"/>
                    <a:pt x="794" y="3544"/>
                  </a:cubicBezTo>
                  <a:cubicBezTo>
                    <a:pt x="792" y="3539"/>
                    <a:pt x="789" y="3535"/>
                    <a:pt x="786" y="3530"/>
                  </a:cubicBezTo>
                  <a:cubicBezTo>
                    <a:pt x="787" y="3530"/>
                    <a:pt x="788" y="3530"/>
                    <a:pt x="789" y="3530"/>
                  </a:cubicBezTo>
                  <a:close/>
                  <a:moveTo>
                    <a:pt x="766" y="3553"/>
                  </a:moveTo>
                  <a:lnTo>
                    <a:pt x="766" y="3553"/>
                  </a:lnTo>
                  <a:cubicBezTo>
                    <a:pt x="766" y="3553"/>
                    <a:pt x="766" y="3553"/>
                    <a:pt x="766" y="3553"/>
                  </a:cubicBezTo>
                  <a:cubicBezTo>
                    <a:pt x="766" y="3553"/>
                    <a:pt x="766" y="3553"/>
                    <a:pt x="766" y="3553"/>
                  </a:cubicBezTo>
                  <a:close/>
                  <a:moveTo>
                    <a:pt x="793" y="3827"/>
                  </a:moveTo>
                  <a:cubicBezTo>
                    <a:pt x="798" y="3828"/>
                    <a:pt x="799" y="3829"/>
                    <a:pt x="798" y="3836"/>
                  </a:cubicBezTo>
                  <a:cubicBezTo>
                    <a:pt x="798" y="3841"/>
                    <a:pt x="798" y="3851"/>
                    <a:pt x="792" y="3851"/>
                  </a:cubicBezTo>
                  <a:lnTo>
                    <a:pt x="793" y="3827"/>
                  </a:lnTo>
                  <a:close/>
                  <a:moveTo>
                    <a:pt x="526" y="3908"/>
                  </a:moveTo>
                  <a:lnTo>
                    <a:pt x="526" y="3908"/>
                  </a:lnTo>
                  <a:cubicBezTo>
                    <a:pt x="529" y="3916"/>
                    <a:pt x="532" y="3923"/>
                    <a:pt x="525" y="3924"/>
                  </a:cubicBezTo>
                  <a:lnTo>
                    <a:pt x="523" y="3917"/>
                  </a:lnTo>
                  <a:lnTo>
                    <a:pt x="526" y="3908"/>
                  </a:lnTo>
                  <a:close/>
                  <a:moveTo>
                    <a:pt x="552" y="3924"/>
                  </a:moveTo>
                  <a:lnTo>
                    <a:pt x="552" y="3924"/>
                  </a:lnTo>
                  <a:cubicBezTo>
                    <a:pt x="551" y="3924"/>
                    <a:pt x="551" y="3924"/>
                    <a:pt x="551" y="3924"/>
                  </a:cubicBezTo>
                  <a:lnTo>
                    <a:pt x="551" y="3924"/>
                  </a:lnTo>
                  <a:cubicBezTo>
                    <a:pt x="551" y="3924"/>
                    <a:pt x="551" y="3924"/>
                    <a:pt x="552" y="3924"/>
                  </a:cubicBezTo>
                  <a:close/>
                  <a:moveTo>
                    <a:pt x="526" y="3992"/>
                  </a:moveTo>
                  <a:cubicBezTo>
                    <a:pt x="524" y="3992"/>
                    <a:pt x="522" y="3995"/>
                    <a:pt x="520" y="4000"/>
                  </a:cubicBezTo>
                  <a:cubicBezTo>
                    <a:pt x="524" y="4003"/>
                    <a:pt x="527" y="4005"/>
                    <a:pt x="530" y="4005"/>
                  </a:cubicBezTo>
                  <a:cubicBezTo>
                    <a:pt x="531" y="4005"/>
                    <a:pt x="533" y="4005"/>
                    <a:pt x="534" y="4004"/>
                  </a:cubicBezTo>
                  <a:cubicBezTo>
                    <a:pt x="531" y="3996"/>
                    <a:pt x="529" y="3992"/>
                    <a:pt x="526" y="3992"/>
                  </a:cubicBezTo>
                  <a:close/>
                  <a:moveTo>
                    <a:pt x="836" y="4002"/>
                  </a:moveTo>
                  <a:cubicBezTo>
                    <a:pt x="831" y="4002"/>
                    <a:pt x="830" y="4003"/>
                    <a:pt x="830" y="4010"/>
                  </a:cubicBezTo>
                  <a:cubicBezTo>
                    <a:pt x="830" y="4011"/>
                    <a:pt x="829" y="4022"/>
                    <a:pt x="830" y="4022"/>
                  </a:cubicBezTo>
                  <a:cubicBezTo>
                    <a:pt x="831" y="4022"/>
                    <a:pt x="831" y="4022"/>
                    <a:pt x="831" y="4022"/>
                  </a:cubicBezTo>
                  <a:cubicBezTo>
                    <a:pt x="836" y="4018"/>
                    <a:pt x="835" y="4011"/>
                    <a:pt x="836" y="4002"/>
                  </a:cubicBezTo>
                  <a:close/>
                  <a:moveTo>
                    <a:pt x="546" y="4034"/>
                  </a:moveTo>
                  <a:cubicBezTo>
                    <a:pt x="542" y="4034"/>
                    <a:pt x="539" y="4038"/>
                    <a:pt x="540" y="4043"/>
                  </a:cubicBezTo>
                  <a:cubicBezTo>
                    <a:pt x="542" y="4047"/>
                    <a:pt x="545" y="4049"/>
                    <a:pt x="547" y="4049"/>
                  </a:cubicBezTo>
                  <a:cubicBezTo>
                    <a:pt x="551" y="4049"/>
                    <a:pt x="554" y="4046"/>
                    <a:pt x="552" y="4040"/>
                  </a:cubicBezTo>
                  <a:cubicBezTo>
                    <a:pt x="550" y="4036"/>
                    <a:pt x="548" y="4034"/>
                    <a:pt x="546" y="4034"/>
                  </a:cubicBezTo>
                  <a:close/>
                  <a:moveTo>
                    <a:pt x="213" y="1"/>
                  </a:moveTo>
                  <a:cubicBezTo>
                    <a:pt x="203" y="1"/>
                    <a:pt x="184" y="9"/>
                    <a:pt x="183" y="14"/>
                  </a:cubicBezTo>
                  <a:cubicBezTo>
                    <a:pt x="182" y="25"/>
                    <a:pt x="187" y="29"/>
                    <a:pt x="168" y="37"/>
                  </a:cubicBezTo>
                  <a:cubicBezTo>
                    <a:pt x="155" y="47"/>
                    <a:pt x="142" y="60"/>
                    <a:pt x="135" y="76"/>
                  </a:cubicBezTo>
                  <a:cubicBezTo>
                    <a:pt x="131" y="86"/>
                    <a:pt x="139" y="98"/>
                    <a:pt x="134" y="105"/>
                  </a:cubicBezTo>
                  <a:cubicBezTo>
                    <a:pt x="125" y="116"/>
                    <a:pt x="110" y="110"/>
                    <a:pt x="102" y="125"/>
                  </a:cubicBezTo>
                  <a:cubicBezTo>
                    <a:pt x="98" y="133"/>
                    <a:pt x="111" y="131"/>
                    <a:pt x="113" y="133"/>
                  </a:cubicBezTo>
                  <a:cubicBezTo>
                    <a:pt x="111" y="140"/>
                    <a:pt x="95" y="139"/>
                    <a:pt x="98" y="149"/>
                  </a:cubicBezTo>
                  <a:cubicBezTo>
                    <a:pt x="98" y="151"/>
                    <a:pt x="125" y="163"/>
                    <a:pt x="112" y="172"/>
                  </a:cubicBezTo>
                  <a:cubicBezTo>
                    <a:pt x="110" y="174"/>
                    <a:pt x="109" y="174"/>
                    <a:pt x="107" y="174"/>
                  </a:cubicBezTo>
                  <a:cubicBezTo>
                    <a:pt x="106" y="174"/>
                    <a:pt x="104" y="173"/>
                    <a:pt x="102" y="173"/>
                  </a:cubicBezTo>
                  <a:cubicBezTo>
                    <a:pt x="100" y="173"/>
                    <a:pt x="97" y="174"/>
                    <a:pt x="94" y="179"/>
                  </a:cubicBezTo>
                  <a:cubicBezTo>
                    <a:pt x="91" y="183"/>
                    <a:pt x="90" y="191"/>
                    <a:pt x="90" y="196"/>
                  </a:cubicBezTo>
                  <a:cubicBezTo>
                    <a:pt x="90" y="209"/>
                    <a:pt x="106" y="196"/>
                    <a:pt x="101" y="219"/>
                  </a:cubicBezTo>
                  <a:cubicBezTo>
                    <a:pt x="99" y="218"/>
                    <a:pt x="97" y="217"/>
                    <a:pt x="94" y="217"/>
                  </a:cubicBezTo>
                  <a:cubicBezTo>
                    <a:pt x="91" y="217"/>
                    <a:pt x="87" y="219"/>
                    <a:pt x="83" y="222"/>
                  </a:cubicBezTo>
                  <a:cubicBezTo>
                    <a:pt x="77" y="230"/>
                    <a:pt x="71" y="244"/>
                    <a:pt x="82" y="247"/>
                  </a:cubicBezTo>
                  <a:lnTo>
                    <a:pt x="82" y="247"/>
                  </a:lnTo>
                  <a:cubicBezTo>
                    <a:pt x="80" y="246"/>
                    <a:pt x="79" y="246"/>
                    <a:pt x="77" y="246"/>
                  </a:cubicBezTo>
                  <a:cubicBezTo>
                    <a:pt x="67" y="246"/>
                    <a:pt x="69" y="258"/>
                    <a:pt x="74" y="268"/>
                  </a:cubicBezTo>
                  <a:cubicBezTo>
                    <a:pt x="74" y="268"/>
                    <a:pt x="74" y="268"/>
                    <a:pt x="73" y="268"/>
                  </a:cubicBezTo>
                  <a:cubicBezTo>
                    <a:pt x="64" y="268"/>
                    <a:pt x="65" y="320"/>
                    <a:pt x="64" y="326"/>
                  </a:cubicBezTo>
                  <a:cubicBezTo>
                    <a:pt x="66" y="316"/>
                    <a:pt x="70" y="311"/>
                    <a:pt x="73" y="311"/>
                  </a:cubicBezTo>
                  <a:cubicBezTo>
                    <a:pt x="77" y="311"/>
                    <a:pt x="79" y="318"/>
                    <a:pt x="74" y="330"/>
                  </a:cubicBezTo>
                  <a:cubicBezTo>
                    <a:pt x="69" y="345"/>
                    <a:pt x="64" y="362"/>
                    <a:pt x="62" y="378"/>
                  </a:cubicBezTo>
                  <a:cubicBezTo>
                    <a:pt x="62" y="378"/>
                    <a:pt x="63" y="378"/>
                    <a:pt x="63" y="378"/>
                  </a:cubicBezTo>
                  <a:cubicBezTo>
                    <a:pt x="75" y="378"/>
                    <a:pt x="83" y="339"/>
                    <a:pt x="87" y="327"/>
                  </a:cubicBezTo>
                  <a:lnTo>
                    <a:pt x="87" y="327"/>
                  </a:lnTo>
                  <a:cubicBezTo>
                    <a:pt x="85" y="339"/>
                    <a:pt x="84" y="352"/>
                    <a:pt x="81" y="365"/>
                  </a:cubicBezTo>
                  <a:cubicBezTo>
                    <a:pt x="79" y="372"/>
                    <a:pt x="76" y="385"/>
                    <a:pt x="69" y="388"/>
                  </a:cubicBezTo>
                  <a:cubicBezTo>
                    <a:pt x="68" y="388"/>
                    <a:pt x="67" y="389"/>
                    <a:pt x="66" y="389"/>
                  </a:cubicBezTo>
                  <a:cubicBezTo>
                    <a:pt x="63" y="389"/>
                    <a:pt x="61" y="387"/>
                    <a:pt x="59" y="387"/>
                  </a:cubicBezTo>
                  <a:cubicBezTo>
                    <a:pt x="58" y="387"/>
                    <a:pt x="56" y="388"/>
                    <a:pt x="54" y="392"/>
                  </a:cubicBezTo>
                  <a:cubicBezTo>
                    <a:pt x="43" y="411"/>
                    <a:pt x="57" y="420"/>
                    <a:pt x="54" y="439"/>
                  </a:cubicBezTo>
                  <a:cubicBezTo>
                    <a:pt x="51" y="456"/>
                    <a:pt x="44" y="467"/>
                    <a:pt x="35" y="477"/>
                  </a:cubicBezTo>
                  <a:cubicBezTo>
                    <a:pt x="42" y="478"/>
                    <a:pt x="50" y="492"/>
                    <a:pt x="52" y="501"/>
                  </a:cubicBezTo>
                  <a:cubicBezTo>
                    <a:pt x="54" y="509"/>
                    <a:pt x="51" y="510"/>
                    <a:pt x="48" y="510"/>
                  </a:cubicBezTo>
                  <a:cubicBezTo>
                    <a:pt x="47" y="510"/>
                    <a:pt x="47" y="510"/>
                    <a:pt x="47" y="510"/>
                  </a:cubicBezTo>
                  <a:cubicBezTo>
                    <a:pt x="45" y="510"/>
                    <a:pt x="44" y="510"/>
                    <a:pt x="43" y="511"/>
                  </a:cubicBezTo>
                  <a:cubicBezTo>
                    <a:pt x="43" y="513"/>
                    <a:pt x="43" y="514"/>
                    <a:pt x="44" y="515"/>
                  </a:cubicBezTo>
                  <a:lnTo>
                    <a:pt x="44" y="515"/>
                  </a:lnTo>
                  <a:cubicBezTo>
                    <a:pt x="43" y="514"/>
                    <a:pt x="42" y="514"/>
                    <a:pt x="41" y="514"/>
                  </a:cubicBezTo>
                  <a:cubicBezTo>
                    <a:pt x="39" y="514"/>
                    <a:pt x="38" y="515"/>
                    <a:pt x="37" y="516"/>
                  </a:cubicBezTo>
                  <a:cubicBezTo>
                    <a:pt x="33" y="523"/>
                    <a:pt x="34" y="540"/>
                    <a:pt x="34" y="548"/>
                  </a:cubicBezTo>
                  <a:cubicBezTo>
                    <a:pt x="34" y="557"/>
                    <a:pt x="33" y="573"/>
                    <a:pt x="39" y="579"/>
                  </a:cubicBezTo>
                  <a:cubicBezTo>
                    <a:pt x="43" y="584"/>
                    <a:pt x="44" y="585"/>
                    <a:pt x="43" y="592"/>
                  </a:cubicBezTo>
                  <a:cubicBezTo>
                    <a:pt x="42" y="598"/>
                    <a:pt x="39" y="602"/>
                    <a:pt x="36" y="603"/>
                  </a:cubicBezTo>
                  <a:cubicBezTo>
                    <a:pt x="31" y="605"/>
                    <a:pt x="32" y="606"/>
                    <a:pt x="31" y="613"/>
                  </a:cubicBezTo>
                  <a:cubicBezTo>
                    <a:pt x="30" y="622"/>
                    <a:pt x="36" y="631"/>
                    <a:pt x="36" y="641"/>
                  </a:cubicBezTo>
                  <a:cubicBezTo>
                    <a:pt x="36" y="651"/>
                    <a:pt x="36" y="661"/>
                    <a:pt x="34" y="670"/>
                  </a:cubicBezTo>
                  <a:cubicBezTo>
                    <a:pt x="33" y="676"/>
                    <a:pt x="25" y="684"/>
                    <a:pt x="25" y="688"/>
                  </a:cubicBezTo>
                  <a:cubicBezTo>
                    <a:pt x="25" y="689"/>
                    <a:pt x="25" y="689"/>
                    <a:pt x="26" y="689"/>
                  </a:cubicBezTo>
                  <a:cubicBezTo>
                    <a:pt x="26" y="689"/>
                    <a:pt x="27" y="689"/>
                    <a:pt x="28" y="689"/>
                  </a:cubicBezTo>
                  <a:cubicBezTo>
                    <a:pt x="28" y="689"/>
                    <a:pt x="29" y="689"/>
                    <a:pt x="29" y="690"/>
                  </a:cubicBezTo>
                  <a:lnTo>
                    <a:pt x="28" y="698"/>
                  </a:lnTo>
                  <a:lnTo>
                    <a:pt x="26" y="736"/>
                  </a:lnTo>
                  <a:cubicBezTo>
                    <a:pt x="25" y="749"/>
                    <a:pt x="21" y="775"/>
                    <a:pt x="33" y="776"/>
                  </a:cubicBezTo>
                  <a:lnTo>
                    <a:pt x="33" y="776"/>
                  </a:lnTo>
                  <a:cubicBezTo>
                    <a:pt x="33" y="776"/>
                    <a:pt x="33" y="776"/>
                    <a:pt x="32" y="776"/>
                  </a:cubicBezTo>
                  <a:cubicBezTo>
                    <a:pt x="23" y="776"/>
                    <a:pt x="22" y="802"/>
                    <a:pt x="21" y="812"/>
                  </a:cubicBezTo>
                  <a:cubicBezTo>
                    <a:pt x="21" y="826"/>
                    <a:pt x="28" y="829"/>
                    <a:pt x="26" y="843"/>
                  </a:cubicBezTo>
                  <a:cubicBezTo>
                    <a:pt x="25" y="848"/>
                    <a:pt x="18" y="844"/>
                    <a:pt x="15" y="849"/>
                  </a:cubicBezTo>
                  <a:cubicBezTo>
                    <a:pt x="13" y="854"/>
                    <a:pt x="13" y="862"/>
                    <a:pt x="13" y="868"/>
                  </a:cubicBezTo>
                  <a:cubicBezTo>
                    <a:pt x="13" y="875"/>
                    <a:pt x="14" y="884"/>
                    <a:pt x="16" y="890"/>
                  </a:cubicBezTo>
                  <a:cubicBezTo>
                    <a:pt x="17" y="893"/>
                    <a:pt x="19" y="893"/>
                    <a:pt x="22" y="893"/>
                  </a:cubicBezTo>
                  <a:cubicBezTo>
                    <a:pt x="22" y="893"/>
                    <a:pt x="23" y="893"/>
                    <a:pt x="24" y="893"/>
                  </a:cubicBezTo>
                  <a:lnTo>
                    <a:pt x="24" y="893"/>
                  </a:lnTo>
                  <a:cubicBezTo>
                    <a:pt x="15" y="895"/>
                    <a:pt x="22" y="912"/>
                    <a:pt x="22" y="920"/>
                  </a:cubicBezTo>
                  <a:cubicBezTo>
                    <a:pt x="21" y="923"/>
                    <a:pt x="18" y="924"/>
                    <a:pt x="15" y="924"/>
                  </a:cubicBezTo>
                  <a:cubicBezTo>
                    <a:pt x="13" y="924"/>
                    <a:pt x="11" y="924"/>
                    <a:pt x="9" y="924"/>
                  </a:cubicBezTo>
                  <a:cubicBezTo>
                    <a:pt x="4" y="924"/>
                    <a:pt x="0" y="925"/>
                    <a:pt x="2" y="932"/>
                  </a:cubicBezTo>
                  <a:cubicBezTo>
                    <a:pt x="5" y="951"/>
                    <a:pt x="22" y="943"/>
                    <a:pt x="32" y="950"/>
                  </a:cubicBezTo>
                  <a:cubicBezTo>
                    <a:pt x="39" y="955"/>
                    <a:pt x="20" y="971"/>
                    <a:pt x="18" y="971"/>
                  </a:cubicBezTo>
                  <a:cubicBezTo>
                    <a:pt x="18" y="971"/>
                    <a:pt x="18" y="970"/>
                    <a:pt x="18" y="970"/>
                  </a:cubicBezTo>
                  <a:lnTo>
                    <a:pt x="18" y="970"/>
                  </a:lnTo>
                  <a:cubicBezTo>
                    <a:pt x="22" y="974"/>
                    <a:pt x="25" y="971"/>
                    <a:pt x="26" y="981"/>
                  </a:cubicBezTo>
                  <a:cubicBezTo>
                    <a:pt x="26" y="984"/>
                    <a:pt x="25" y="991"/>
                    <a:pt x="26" y="994"/>
                  </a:cubicBezTo>
                  <a:cubicBezTo>
                    <a:pt x="27" y="995"/>
                    <a:pt x="28" y="995"/>
                    <a:pt x="29" y="995"/>
                  </a:cubicBezTo>
                  <a:cubicBezTo>
                    <a:pt x="30" y="995"/>
                    <a:pt x="31" y="995"/>
                    <a:pt x="32" y="995"/>
                  </a:cubicBezTo>
                  <a:cubicBezTo>
                    <a:pt x="33" y="995"/>
                    <a:pt x="34" y="995"/>
                    <a:pt x="35" y="996"/>
                  </a:cubicBezTo>
                  <a:cubicBezTo>
                    <a:pt x="37" y="999"/>
                    <a:pt x="36" y="1006"/>
                    <a:pt x="36" y="1011"/>
                  </a:cubicBezTo>
                  <a:cubicBezTo>
                    <a:pt x="35" y="1011"/>
                    <a:pt x="34" y="1010"/>
                    <a:pt x="34" y="1010"/>
                  </a:cubicBezTo>
                  <a:cubicBezTo>
                    <a:pt x="28" y="1010"/>
                    <a:pt x="25" y="1013"/>
                    <a:pt x="28" y="1022"/>
                  </a:cubicBezTo>
                  <a:cubicBezTo>
                    <a:pt x="30" y="1037"/>
                    <a:pt x="34" y="1040"/>
                    <a:pt x="22" y="1041"/>
                  </a:cubicBezTo>
                  <a:cubicBezTo>
                    <a:pt x="18" y="1042"/>
                    <a:pt x="18" y="1062"/>
                    <a:pt x="21" y="1064"/>
                  </a:cubicBezTo>
                  <a:cubicBezTo>
                    <a:pt x="22" y="1065"/>
                    <a:pt x="23" y="1065"/>
                    <a:pt x="24" y="1065"/>
                  </a:cubicBezTo>
                  <a:cubicBezTo>
                    <a:pt x="25" y="1065"/>
                    <a:pt x="25" y="1065"/>
                    <a:pt x="26" y="1065"/>
                  </a:cubicBezTo>
                  <a:cubicBezTo>
                    <a:pt x="27" y="1065"/>
                    <a:pt x="28" y="1066"/>
                    <a:pt x="29" y="1070"/>
                  </a:cubicBezTo>
                  <a:cubicBezTo>
                    <a:pt x="29" y="1080"/>
                    <a:pt x="29" y="1091"/>
                    <a:pt x="28" y="1101"/>
                  </a:cubicBezTo>
                  <a:cubicBezTo>
                    <a:pt x="26" y="1112"/>
                    <a:pt x="21" y="1113"/>
                    <a:pt x="17" y="1122"/>
                  </a:cubicBezTo>
                  <a:cubicBezTo>
                    <a:pt x="15" y="1130"/>
                    <a:pt x="14" y="1143"/>
                    <a:pt x="19" y="1151"/>
                  </a:cubicBezTo>
                  <a:cubicBezTo>
                    <a:pt x="25" y="1160"/>
                    <a:pt x="14" y="1181"/>
                    <a:pt x="12" y="1181"/>
                  </a:cubicBezTo>
                  <a:cubicBezTo>
                    <a:pt x="12" y="1181"/>
                    <a:pt x="12" y="1181"/>
                    <a:pt x="12" y="1181"/>
                  </a:cubicBezTo>
                  <a:lnTo>
                    <a:pt x="12" y="1181"/>
                  </a:lnTo>
                  <a:cubicBezTo>
                    <a:pt x="14" y="1183"/>
                    <a:pt x="16" y="1184"/>
                    <a:pt x="17" y="1184"/>
                  </a:cubicBezTo>
                  <a:cubicBezTo>
                    <a:pt x="24" y="1184"/>
                    <a:pt x="31" y="1169"/>
                    <a:pt x="35" y="1169"/>
                  </a:cubicBezTo>
                  <a:lnTo>
                    <a:pt x="35" y="1169"/>
                  </a:lnTo>
                  <a:cubicBezTo>
                    <a:pt x="36" y="1169"/>
                    <a:pt x="36" y="1182"/>
                    <a:pt x="33" y="1182"/>
                  </a:cubicBezTo>
                  <a:cubicBezTo>
                    <a:pt x="27" y="1183"/>
                    <a:pt x="29" y="1197"/>
                    <a:pt x="31" y="1204"/>
                  </a:cubicBezTo>
                  <a:cubicBezTo>
                    <a:pt x="37" y="1218"/>
                    <a:pt x="26" y="1211"/>
                    <a:pt x="20" y="1220"/>
                  </a:cubicBezTo>
                  <a:cubicBezTo>
                    <a:pt x="15" y="1225"/>
                    <a:pt x="23" y="1227"/>
                    <a:pt x="25" y="1229"/>
                  </a:cubicBezTo>
                  <a:cubicBezTo>
                    <a:pt x="30" y="1229"/>
                    <a:pt x="30" y="1239"/>
                    <a:pt x="31" y="1246"/>
                  </a:cubicBezTo>
                  <a:cubicBezTo>
                    <a:pt x="31" y="1260"/>
                    <a:pt x="28" y="1263"/>
                    <a:pt x="37" y="1276"/>
                  </a:cubicBezTo>
                  <a:cubicBezTo>
                    <a:pt x="38" y="1277"/>
                    <a:pt x="43" y="1287"/>
                    <a:pt x="42" y="1288"/>
                  </a:cubicBezTo>
                  <a:cubicBezTo>
                    <a:pt x="41" y="1289"/>
                    <a:pt x="41" y="1289"/>
                    <a:pt x="40" y="1289"/>
                  </a:cubicBezTo>
                  <a:cubicBezTo>
                    <a:pt x="37" y="1289"/>
                    <a:pt x="31" y="1284"/>
                    <a:pt x="27" y="1284"/>
                  </a:cubicBezTo>
                  <a:cubicBezTo>
                    <a:pt x="24" y="1284"/>
                    <a:pt x="22" y="1285"/>
                    <a:pt x="22" y="1290"/>
                  </a:cubicBezTo>
                  <a:cubicBezTo>
                    <a:pt x="20" y="1304"/>
                    <a:pt x="22" y="1320"/>
                    <a:pt x="22" y="1334"/>
                  </a:cubicBezTo>
                  <a:lnTo>
                    <a:pt x="22" y="1334"/>
                  </a:lnTo>
                  <a:cubicBezTo>
                    <a:pt x="22" y="1330"/>
                    <a:pt x="23" y="1325"/>
                    <a:pt x="27" y="1325"/>
                  </a:cubicBezTo>
                  <a:cubicBezTo>
                    <a:pt x="29" y="1326"/>
                    <a:pt x="28" y="1350"/>
                    <a:pt x="34" y="1350"/>
                  </a:cubicBezTo>
                  <a:cubicBezTo>
                    <a:pt x="31" y="1350"/>
                    <a:pt x="37" y="1334"/>
                    <a:pt x="39" y="1334"/>
                  </a:cubicBezTo>
                  <a:cubicBezTo>
                    <a:pt x="39" y="1334"/>
                    <a:pt x="39" y="1334"/>
                    <a:pt x="39" y="1335"/>
                  </a:cubicBezTo>
                  <a:cubicBezTo>
                    <a:pt x="43" y="1346"/>
                    <a:pt x="55" y="1361"/>
                    <a:pt x="40" y="1362"/>
                  </a:cubicBezTo>
                  <a:cubicBezTo>
                    <a:pt x="38" y="1360"/>
                    <a:pt x="35" y="1358"/>
                    <a:pt x="33" y="1358"/>
                  </a:cubicBezTo>
                  <a:cubicBezTo>
                    <a:pt x="31" y="1358"/>
                    <a:pt x="30" y="1359"/>
                    <a:pt x="29" y="1363"/>
                  </a:cubicBezTo>
                  <a:cubicBezTo>
                    <a:pt x="29" y="1376"/>
                    <a:pt x="29" y="1394"/>
                    <a:pt x="31" y="1407"/>
                  </a:cubicBezTo>
                  <a:cubicBezTo>
                    <a:pt x="32" y="1410"/>
                    <a:pt x="33" y="1411"/>
                    <a:pt x="35" y="1411"/>
                  </a:cubicBezTo>
                  <a:cubicBezTo>
                    <a:pt x="39" y="1411"/>
                    <a:pt x="43" y="1408"/>
                    <a:pt x="46" y="1408"/>
                  </a:cubicBezTo>
                  <a:cubicBezTo>
                    <a:pt x="47" y="1408"/>
                    <a:pt x="47" y="1408"/>
                    <a:pt x="47" y="1408"/>
                  </a:cubicBezTo>
                  <a:cubicBezTo>
                    <a:pt x="48" y="1415"/>
                    <a:pt x="43" y="1439"/>
                    <a:pt x="38" y="1444"/>
                  </a:cubicBezTo>
                  <a:cubicBezTo>
                    <a:pt x="38" y="1444"/>
                    <a:pt x="38" y="1444"/>
                    <a:pt x="37" y="1444"/>
                  </a:cubicBezTo>
                  <a:cubicBezTo>
                    <a:pt x="33" y="1444"/>
                    <a:pt x="31" y="1426"/>
                    <a:pt x="31" y="1424"/>
                  </a:cubicBezTo>
                  <a:lnTo>
                    <a:pt x="31" y="1424"/>
                  </a:lnTo>
                  <a:cubicBezTo>
                    <a:pt x="31" y="1433"/>
                    <a:pt x="35" y="1452"/>
                    <a:pt x="29" y="1460"/>
                  </a:cubicBezTo>
                  <a:cubicBezTo>
                    <a:pt x="27" y="1464"/>
                    <a:pt x="22" y="1465"/>
                    <a:pt x="18" y="1465"/>
                  </a:cubicBezTo>
                  <a:cubicBezTo>
                    <a:pt x="16" y="1465"/>
                    <a:pt x="14" y="1464"/>
                    <a:pt x="13" y="1464"/>
                  </a:cubicBezTo>
                  <a:cubicBezTo>
                    <a:pt x="12" y="1464"/>
                    <a:pt x="10" y="1464"/>
                    <a:pt x="9" y="1465"/>
                  </a:cubicBezTo>
                  <a:cubicBezTo>
                    <a:pt x="19" y="1471"/>
                    <a:pt x="29" y="1474"/>
                    <a:pt x="37" y="1484"/>
                  </a:cubicBezTo>
                  <a:cubicBezTo>
                    <a:pt x="42" y="1489"/>
                    <a:pt x="39" y="1499"/>
                    <a:pt x="43" y="1506"/>
                  </a:cubicBezTo>
                  <a:cubicBezTo>
                    <a:pt x="43" y="1509"/>
                    <a:pt x="53" y="1514"/>
                    <a:pt x="48" y="1520"/>
                  </a:cubicBezTo>
                  <a:cubicBezTo>
                    <a:pt x="47" y="1521"/>
                    <a:pt x="45" y="1521"/>
                    <a:pt x="44" y="1521"/>
                  </a:cubicBezTo>
                  <a:cubicBezTo>
                    <a:pt x="39" y="1521"/>
                    <a:pt x="33" y="1516"/>
                    <a:pt x="28" y="1516"/>
                  </a:cubicBezTo>
                  <a:cubicBezTo>
                    <a:pt x="27" y="1516"/>
                    <a:pt x="26" y="1516"/>
                    <a:pt x="25" y="1517"/>
                  </a:cubicBezTo>
                  <a:cubicBezTo>
                    <a:pt x="19" y="1521"/>
                    <a:pt x="26" y="1533"/>
                    <a:pt x="29" y="1537"/>
                  </a:cubicBezTo>
                  <a:cubicBezTo>
                    <a:pt x="32" y="1542"/>
                    <a:pt x="36" y="1542"/>
                    <a:pt x="36" y="1549"/>
                  </a:cubicBezTo>
                  <a:cubicBezTo>
                    <a:pt x="38" y="1557"/>
                    <a:pt x="39" y="1566"/>
                    <a:pt x="39" y="1574"/>
                  </a:cubicBezTo>
                  <a:cubicBezTo>
                    <a:pt x="41" y="1593"/>
                    <a:pt x="39" y="1620"/>
                    <a:pt x="47" y="1638"/>
                  </a:cubicBezTo>
                  <a:cubicBezTo>
                    <a:pt x="49" y="1642"/>
                    <a:pt x="56" y="1643"/>
                    <a:pt x="53" y="1648"/>
                  </a:cubicBezTo>
                  <a:cubicBezTo>
                    <a:pt x="50" y="1656"/>
                    <a:pt x="44" y="1658"/>
                    <a:pt x="43" y="1665"/>
                  </a:cubicBezTo>
                  <a:cubicBezTo>
                    <a:pt x="37" y="1681"/>
                    <a:pt x="37" y="1706"/>
                    <a:pt x="44" y="1721"/>
                  </a:cubicBezTo>
                  <a:cubicBezTo>
                    <a:pt x="46" y="1725"/>
                    <a:pt x="54" y="1730"/>
                    <a:pt x="54" y="1732"/>
                  </a:cubicBezTo>
                  <a:cubicBezTo>
                    <a:pt x="52" y="1739"/>
                    <a:pt x="41" y="1734"/>
                    <a:pt x="42" y="1744"/>
                  </a:cubicBezTo>
                  <a:cubicBezTo>
                    <a:pt x="42" y="1744"/>
                    <a:pt x="51" y="1746"/>
                    <a:pt x="52" y="1754"/>
                  </a:cubicBezTo>
                  <a:cubicBezTo>
                    <a:pt x="53" y="1760"/>
                    <a:pt x="53" y="1766"/>
                    <a:pt x="58" y="1767"/>
                  </a:cubicBezTo>
                  <a:cubicBezTo>
                    <a:pt x="70" y="1769"/>
                    <a:pt x="69" y="1771"/>
                    <a:pt x="77" y="1782"/>
                  </a:cubicBezTo>
                  <a:cubicBezTo>
                    <a:pt x="76" y="1784"/>
                    <a:pt x="63" y="1793"/>
                    <a:pt x="60" y="1793"/>
                  </a:cubicBezTo>
                  <a:cubicBezTo>
                    <a:pt x="59" y="1793"/>
                    <a:pt x="59" y="1793"/>
                    <a:pt x="59" y="1792"/>
                  </a:cubicBezTo>
                  <a:cubicBezTo>
                    <a:pt x="60" y="1789"/>
                    <a:pt x="63" y="1781"/>
                    <a:pt x="57" y="1776"/>
                  </a:cubicBezTo>
                  <a:cubicBezTo>
                    <a:pt x="56" y="1775"/>
                    <a:pt x="56" y="1775"/>
                    <a:pt x="55" y="1775"/>
                  </a:cubicBezTo>
                  <a:cubicBezTo>
                    <a:pt x="53" y="1775"/>
                    <a:pt x="53" y="1778"/>
                    <a:pt x="53" y="1781"/>
                  </a:cubicBezTo>
                  <a:cubicBezTo>
                    <a:pt x="52" y="1788"/>
                    <a:pt x="63" y="1808"/>
                    <a:pt x="55" y="1814"/>
                  </a:cubicBezTo>
                  <a:cubicBezTo>
                    <a:pt x="49" y="1818"/>
                    <a:pt x="63" y="1856"/>
                    <a:pt x="64" y="1869"/>
                  </a:cubicBezTo>
                  <a:cubicBezTo>
                    <a:pt x="73" y="1868"/>
                    <a:pt x="71" y="1860"/>
                    <a:pt x="80" y="1859"/>
                  </a:cubicBezTo>
                  <a:lnTo>
                    <a:pt x="80" y="1859"/>
                  </a:lnTo>
                  <a:cubicBezTo>
                    <a:pt x="81" y="1868"/>
                    <a:pt x="71" y="1877"/>
                    <a:pt x="73" y="1880"/>
                  </a:cubicBezTo>
                  <a:cubicBezTo>
                    <a:pt x="76" y="1888"/>
                    <a:pt x="84" y="1892"/>
                    <a:pt x="90" y="1898"/>
                  </a:cubicBezTo>
                  <a:cubicBezTo>
                    <a:pt x="83" y="1901"/>
                    <a:pt x="54" y="1947"/>
                    <a:pt x="70" y="1947"/>
                  </a:cubicBezTo>
                  <a:cubicBezTo>
                    <a:pt x="71" y="1947"/>
                    <a:pt x="71" y="1947"/>
                    <a:pt x="71" y="1947"/>
                  </a:cubicBezTo>
                  <a:cubicBezTo>
                    <a:pt x="72" y="1941"/>
                    <a:pt x="70" y="1940"/>
                    <a:pt x="69" y="1938"/>
                  </a:cubicBezTo>
                  <a:cubicBezTo>
                    <a:pt x="68" y="1937"/>
                    <a:pt x="69" y="1936"/>
                    <a:pt x="70" y="1936"/>
                  </a:cubicBezTo>
                  <a:cubicBezTo>
                    <a:pt x="74" y="1936"/>
                    <a:pt x="80" y="1939"/>
                    <a:pt x="81" y="1940"/>
                  </a:cubicBezTo>
                  <a:cubicBezTo>
                    <a:pt x="85" y="1943"/>
                    <a:pt x="87" y="1950"/>
                    <a:pt x="86" y="1955"/>
                  </a:cubicBezTo>
                  <a:cubicBezTo>
                    <a:pt x="86" y="1969"/>
                    <a:pt x="70" y="1955"/>
                    <a:pt x="69" y="1972"/>
                  </a:cubicBezTo>
                  <a:cubicBezTo>
                    <a:pt x="69" y="1979"/>
                    <a:pt x="70" y="1989"/>
                    <a:pt x="71" y="1996"/>
                  </a:cubicBezTo>
                  <a:cubicBezTo>
                    <a:pt x="75" y="2005"/>
                    <a:pt x="82" y="1998"/>
                    <a:pt x="84" y="2010"/>
                  </a:cubicBezTo>
                  <a:cubicBezTo>
                    <a:pt x="84" y="2018"/>
                    <a:pt x="86" y="2023"/>
                    <a:pt x="80" y="2024"/>
                  </a:cubicBezTo>
                  <a:cubicBezTo>
                    <a:pt x="79" y="2024"/>
                    <a:pt x="75" y="2020"/>
                    <a:pt x="72" y="2020"/>
                  </a:cubicBezTo>
                  <a:cubicBezTo>
                    <a:pt x="72" y="2020"/>
                    <a:pt x="72" y="2021"/>
                    <a:pt x="71" y="2021"/>
                  </a:cubicBezTo>
                  <a:cubicBezTo>
                    <a:pt x="68" y="2023"/>
                    <a:pt x="98" y="2054"/>
                    <a:pt x="91" y="2061"/>
                  </a:cubicBezTo>
                  <a:cubicBezTo>
                    <a:pt x="85" y="2066"/>
                    <a:pt x="77" y="2064"/>
                    <a:pt x="79" y="2078"/>
                  </a:cubicBezTo>
                  <a:cubicBezTo>
                    <a:pt x="79" y="2081"/>
                    <a:pt x="83" y="2096"/>
                    <a:pt x="84" y="2099"/>
                  </a:cubicBezTo>
                  <a:cubicBezTo>
                    <a:pt x="83" y="2096"/>
                    <a:pt x="92" y="2076"/>
                    <a:pt x="95" y="2076"/>
                  </a:cubicBezTo>
                  <a:cubicBezTo>
                    <a:pt x="96" y="2076"/>
                    <a:pt x="97" y="2077"/>
                    <a:pt x="97" y="2079"/>
                  </a:cubicBezTo>
                  <a:cubicBezTo>
                    <a:pt x="97" y="2091"/>
                    <a:pt x="96" y="2100"/>
                    <a:pt x="97" y="2111"/>
                  </a:cubicBezTo>
                  <a:lnTo>
                    <a:pt x="99" y="2127"/>
                  </a:lnTo>
                  <a:cubicBezTo>
                    <a:pt x="99" y="2131"/>
                    <a:pt x="99" y="2133"/>
                    <a:pt x="101" y="2133"/>
                  </a:cubicBezTo>
                  <a:cubicBezTo>
                    <a:pt x="101" y="2133"/>
                    <a:pt x="101" y="2133"/>
                    <a:pt x="102" y="2133"/>
                  </a:cubicBezTo>
                  <a:lnTo>
                    <a:pt x="102" y="2133"/>
                  </a:lnTo>
                  <a:cubicBezTo>
                    <a:pt x="102" y="2134"/>
                    <a:pt x="102" y="2134"/>
                    <a:pt x="100" y="2134"/>
                  </a:cubicBezTo>
                  <a:cubicBezTo>
                    <a:pt x="97" y="2134"/>
                    <a:pt x="90" y="2132"/>
                    <a:pt x="88" y="2132"/>
                  </a:cubicBezTo>
                  <a:cubicBezTo>
                    <a:pt x="88" y="2132"/>
                    <a:pt x="88" y="2132"/>
                    <a:pt x="88" y="2132"/>
                  </a:cubicBezTo>
                  <a:cubicBezTo>
                    <a:pt x="82" y="2134"/>
                    <a:pt x="90" y="2144"/>
                    <a:pt x="92" y="2146"/>
                  </a:cubicBezTo>
                  <a:cubicBezTo>
                    <a:pt x="95" y="2148"/>
                    <a:pt x="103" y="2153"/>
                    <a:pt x="101" y="2160"/>
                  </a:cubicBezTo>
                  <a:cubicBezTo>
                    <a:pt x="99" y="2165"/>
                    <a:pt x="93" y="2163"/>
                    <a:pt x="89" y="2165"/>
                  </a:cubicBezTo>
                  <a:lnTo>
                    <a:pt x="89" y="2165"/>
                  </a:lnTo>
                  <a:cubicBezTo>
                    <a:pt x="90" y="2164"/>
                    <a:pt x="90" y="2164"/>
                    <a:pt x="90" y="2164"/>
                  </a:cubicBezTo>
                  <a:cubicBezTo>
                    <a:pt x="96" y="2164"/>
                    <a:pt x="106" y="2183"/>
                    <a:pt x="108" y="2188"/>
                  </a:cubicBezTo>
                  <a:cubicBezTo>
                    <a:pt x="110" y="2193"/>
                    <a:pt x="112" y="2201"/>
                    <a:pt x="111" y="2207"/>
                  </a:cubicBezTo>
                  <a:cubicBezTo>
                    <a:pt x="110" y="2212"/>
                    <a:pt x="106" y="2209"/>
                    <a:pt x="105" y="2216"/>
                  </a:cubicBezTo>
                  <a:cubicBezTo>
                    <a:pt x="105" y="2220"/>
                    <a:pt x="105" y="2241"/>
                    <a:pt x="112" y="2241"/>
                  </a:cubicBezTo>
                  <a:cubicBezTo>
                    <a:pt x="117" y="2241"/>
                    <a:pt x="119" y="2242"/>
                    <a:pt x="121" y="2250"/>
                  </a:cubicBezTo>
                  <a:cubicBezTo>
                    <a:pt x="121" y="2250"/>
                    <a:pt x="123" y="2261"/>
                    <a:pt x="122" y="2261"/>
                  </a:cubicBezTo>
                  <a:cubicBezTo>
                    <a:pt x="122" y="2261"/>
                    <a:pt x="122" y="2261"/>
                    <a:pt x="122" y="2261"/>
                  </a:cubicBezTo>
                  <a:cubicBezTo>
                    <a:pt x="120" y="2261"/>
                    <a:pt x="111" y="2251"/>
                    <a:pt x="107" y="2251"/>
                  </a:cubicBezTo>
                  <a:cubicBezTo>
                    <a:pt x="105" y="2251"/>
                    <a:pt x="104" y="2253"/>
                    <a:pt x="104" y="2257"/>
                  </a:cubicBezTo>
                  <a:cubicBezTo>
                    <a:pt x="103" y="2269"/>
                    <a:pt x="115" y="2271"/>
                    <a:pt x="112" y="2285"/>
                  </a:cubicBezTo>
                  <a:cubicBezTo>
                    <a:pt x="108" y="2299"/>
                    <a:pt x="116" y="2306"/>
                    <a:pt x="122" y="2317"/>
                  </a:cubicBezTo>
                  <a:cubicBezTo>
                    <a:pt x="127" y="2324"/>
                    <a:pt x="125" y="2323"/>
                    <a:pt x="124" y="2327"/>
                  </a:cubicBezTo>
                  <a:cubicBezTo>
                    <a:pt x="124" y="2331"/>
                    <a:pt x="128" y="2338"/>
                    <a:pt x="129" y="2341"/>
                  </a:cubicBezTo>
                  <a:cubicBezTo>
                    <a:pt x="134" y="2344"/>
                    <a:pt x="146" y="2358"/>
                    <a:pt x="136" y="2363"/>
                  </a:cubicBezTo>
                  <a:cubicBezTo>
                    <a:pt x="133" y="2365"/>
                    <a:pt x="114" y="2374"/>
                    <a:pt x="126" y="2381"/>
                  </a:cubicBezTo>
                  <a:cubicBezTo>
                    <a:pt x="132" y="2383"/>
                    <a:pt x="136" y="2381"/>
                    <a:pt x="137" y="2392"/>
                  </a:cubicBezTo>
                  <a:cubicBezTo>
                    <a:pt x="137" y="2398"/>
                    <a:pt x="131" y="2395"/>
                    <a:pt x="129" y="2398"/>
                  </a:cubicBezTo>
                  <a:cubicBezTo>
                    <a:pt x="126" y="2402"/>
                    <a:pt x="128" y="2409"/>
                    <a:pt x="129" y="2412"/>
                  </a:cubicBezTo>
                  <a:lnTo>
                    <a:pt x="139" y="2411"/>
                  </a:lnTo>
                  <a:cubicBezTo>
                    <a:pt x="140" y="2407"/>
                    <a:pt x="142" y="2401"/>
                    <a:pt x="145" y="2398"/>
                  </a:cubicBezTo>
                  <a:cubicBezTo>
                    <a:pt x="145" y="2398"/>
                    <a:pt x="146" y="2398"/>
                    <a:pt x="146" y="2398"/>
                  </a:cubicBezTo>
                  <a:cubicBezTo>
                    <a:pt x="150" y="2398"/>
                    <a:pt x="152" y="2414"/>
                    <a:pt x="152" y="2416"/>
                  </a:cubicBezTo>
                  <a:cubicBezTo>
                    <a:pt x="154" y="2429"/>
                    <a:pt x="146" y="2424"/>
                    <a:pt x="145" y="2436"/>
                  </a:cubicBezTo>
                  <a:cubicBezTo>
                    <a:pt x="145" y="2438"/>
                    <a:pt x="141" y="2456"/>
                    <a:pt x="143" y="2457"/>
                  </a:cubicBezTo>
                  <a:cubicBezTo>
                    <a:pt x="148" y="2461"/>
                    <a:pt x="152" y="2455"/>
                    <a:pt x="154" y="2466"/>
                  </a:cubicBezTo>
                  <a:cubicBezTo>
                    <a:pt x="155" y="2471"/>
                    <a:pt x="154" y="2477"/>
                    <a:pt x="158" y="2480"/>
                  </a:cubicBezTo>
                  <a:cubicBezTo>
                    <a:pt x="167" y="2484"/>
                    <a:pt x="169" y="2520"/>
                    <a:pt x="170" y="2530"/>
                  </a:cubicBezTo>
                  <a:cubicBezTo>
                    <a:pt x="171" y="2539"/>
                    <a:pt x="168" y="2538"/>
                    <a:pt x="164" y="2542"/>
                  </a:cubicBezTo>
                  <a:cubicBezTo>
                    <a:pt x="160" y="2546"/>
                    <a:pt x="164" y="2560"/>
                    <a:pt x="165" y="2565"/>
                  </a:cubicBezTo>
                  <a:cubicBezTo>
                    <a:pt x="163" y="2573"/>
                    <a:pt x="164" y="2585"/>
                    <a:pt x="172" y="2588"/>
                  </a:cubicBezTo>
                  <a:cubicBezTo>
                    <a:pt x="176" y="2588"/>
                    <a:pt x="175" y="2594"/>
                    <a:pt x="177" y="2601"/>
                  </a:cubicBezTo>
                  <a:cubicBezTo>
                    <a:pt x="178" y="2605"/>
                    <a:pt x="181" y="2605"/>
                    <a:pt x="184" y="2610"/>
                  </a:cubicBezTo>
                  <a:cubicBezTo>
                    <a:pt x="187" y="2620"/>
                    <a:pt x="186" y="2626"/>
                    <a:pt x="187" y="2636"/>
                  </a:cubicBezTo>
                  <a:cubicBezTo>
                    <a:pt x="188" y="2644"/>
                    <a:pt x="206" y="2659"/>
                    <a:pt x="214" y="2659"/>
                  </a:cubicBezTo>
                  <a:cubicBezTo>
                    <a:pt x="216" y="2659"/>
                    <a:pt x="218" y="2658"/>
                    <a:pt x="218" y="2657"/>
                  </a:cubicBezTo>
                  <a:lnTo>
                    <a:pt x="218" y="2657"/>
                  </a:lnTo>
                  <a:cubicBezTo>
                    <a:pt x="218" y="2657"/>
                    <a:pt x="218" y="2657"/>
                    <a:pt x="218" y="2657"/>
                  </a:cubicBezTo>
                  <a:cubicBezTo>
                    <a:pt x="218" y="2657"/>
                    <a:pt x="215" y="2647"/>
                    <a:pt x="215" y="2645"/>
                  </a:cubicBezTo>
                  <a:cubicBezTo>
                    <a:pt x="214" y="2639"/>
                    <a:pt x="214" y="2633"/>
                    <a:pt x="216" y="2628"/>
                  </a:cubicBezTo>
                  <a:cubicBezTo>
                    <a:pt x="218" y="2614"/>
                    <a:pt x="218" y="2600"/>
                    <a:pt x="214" y="2586"/>
                  </a:cubicBezTo>
                  <a:cubicBezTo>
                    <a:pt x="213" y="2582"/>
                    <a:pt x="210" y="2581"/>
                    <a:pt x="207" y="2581"/>
                  </a:cubicBezTo>
                  <a:cubicBezTo>
                    <a:pt x="206" y="2581"/>
                    <a:pt x="206" y="2581"/>
                    <a:pt x="205" y="2581"/>
                  </a:cubicBezTo>
                  <a:cubicBezTo>
                    <a:pt x="201" y="2581"/>
                    <a:pt x="198" y="2581"/>
                    <a:pt x="195" y="2574"/>
                  </a:cubicBezTo>
                  <a:cubicBezTo>
                    <a:pt x="192" y="2566"/>
                    <a:pt x="194" y="2560"/>
                    <a:pt x="196" y="2552"/>
                  </a:cubicBezTo>
                  <a:cubicBezTo>
                    <a:pt x="201" y="2551"/>
                    <a:pt x="202" y="2550"/>
                    <a:pt x="201" y="2544"/>
                  </a:cubicBezTo>
                  <a:cubicBezTo>
                    <a:pt x="200" y="2537"/>
                    <a:pt x="199" y="2536"/>
                    <a:pt x="198" y="2536"/>
                  </a:cubicBezTo>
                  <a:cubicBezTo>
                    <a:pt x="198" y="2536"/>
                    <a:pt x="197" y="2537"/>
                    <a:pt x="195" y="2537"/>
                  </a:cubicBezTo>
                  <a:cubicBezTo>
                    <a:pt x="195" y="2537"/>
                    <a:pt x="193" y="2536"/>
                    <a:pt x="192" y="2536"/>
                  </a:cubicBezTo>
                  <a:cubicBezTo>
                    <a:pt x="188" y="2535"/>
                    <a:pt x="185" y="2527"/>
                    <a:pt x="187" y="2523"/>
                  </a:cubicBezTo>
                  <a:cubicBezTo>
                    <a:pt x="192" y="2514"/>
                    <a:pt x="204" y="2526"/>
                    <a:pt x="201" y="2509"/>
                  </a:cubicBezTo>
                  <a:cubicBezTo>
                    <a:pt x="201" y="2503"/>
                    <a:pt x="193" y="2491"/>
                    <a:pt x="187" y="2491"/>
                  </a:cubicBezTo>
                  <a:cubicBezTo>
                    <a:pt x="187" y="2491"/>
                    <a:pt x="187" y="2491"/>
                    <a:pt x="187" y="2491"/>
                  </a:cubicBezTo>
                  <a:cubicBezTo>
                    <a:pt x="185" y="2487"/>
                    <a:pt x="186" y="2482"/>
                    <a:pt x="184" y="2478"/>
                  </a:cubicBezTo>
                  <a:cubicBezTo>
                    <a:pt x="183" y="2474"/>
                    <a:pt x="168" y="2443"/>
                    <a:pt x="169" y="2441"/>
                  </a:cubicBezTo>
                  <a:cubicBezTo>
                    <a:pt x="170" y="2440"/>
                    <a:pt x="170" y="2439"/>
                    <a:pt x="171" y="2439"/>
                  </a:cubicBezTo>
                  <a:cubicBezTo>
                    <a:pt x="176" y="2439"/>
                    <a:pt x="187" y="2455"/>
                    <a:pt x="190" y="2455"/>
                  </a:cubicBezTo>
                  <a:cubicBezTo>
                    <a:pt x="186" y="2455"/>
                    <a:pt x="175" y="2416"/>
                    <a:pt x="172" y="2411"/>
                  </a:cubicBezTo>
                  <a:cubicBezTo>
                    <a:pt x="166" y="2404"/>
                    <a:pt x="167" y="2399"/>
                    <a:pt x="171" y="2390"/>
                  </a:cubicBezTo>
                  <a:cubicBezTo>
                    <a:pt x="177" y="2378"/>
                    <a:pt x="169" y="2380"/>
                    <a:pt x="168" y="2373"/>
                  </a:cubicBezTo>
                  <a:cubicBezTo>
                    <a:pt x="167" y="2364"/>
                    <a:pt x="166" y="2362"/>
                    <a:pt x="168" y="2356"/>
                  </a:cubicBezTo>
                  <a:cubicBezTo>
                    <a:pt x="169" y="2354"/>
                    <a:pt x="169" y="2351"/>
                    <a:pt x="169" y="2348"/>
                  </a:cubicBezTo>
                  <a:cubicBezTo>
                    <a:pt x="167" y="2345"/>
                    <a:pt x="164" y="2342"/>
                    <a:pt x="162" y="2342"/>
                  </a:cubicBezTo>
                  <a:cubicBezTo>
                    <a:pt x="160" y="2342"/>
                    <a:pt x="159" y="2343"/>
                    <a:pt x="158" y="2345"/>
                  </a:cubicBezTo>
                  <a:cubicBezTo>
                    <a:pt x="156" y="2346"/>
                    <a:pt x="154" y="2348"/>
                    <a:pt x="152" y="2348"/>
                  </a:cubicBezTo>
                  <a:cubicBezTo>
                    <a:pt x="150" y="2348"/>
                    <a:pt x="149" y="2346"/>
                    <a:pt x="149" y="2341"/>
                  </a:cubicBezTo>
                  <a:cubicBezTo>
                    <a:pt x="150" y="2333"/>
                    <a:pt x="157" y="2331"/>
                    <a:pt x="158" y="2322"/>
                  </a:cubicBezTo>
                  <a:cubicBezTo>
                    <a:pt x="159" y="2314"/>
                    <a:pt x="154" y="2305"/>
                    <a:pt x="150" y="2299"/>
                  </a:cubicBezTo>
                  <a:cubicBezTo>
                    <a:pt x="149" y="2293"/>
                    <a:pt x="148" y="2287"/>
                    <a:pt x="150" y="2281"/>
                  </a:cubicBezTo>
                  <a:cubicBezTo>
                    <a:pt x="152" y="2279"/>
                    <a:pt x="153" y="2278"/>
                    <a:pt x="153" y="2275"/>
                  </a:cubicBezTo>
                  <a:cubicBezTo>
                    <a:pt x="151" y="2264"/>
                    <a:pt x="146" y="2268"/>
                    <a:pt x="145" y="2258"/>
                  </a:cubicBezTo>
                  <a:cubicBezTo>
                    <a:pt x="144" y="2251"/>
                    <a:pt x="146" y="2247"/>
                    <a:pt x="146" y="2240"/>
                  </a:cubicBezTo>
                  <a:cubicBezTo>
                    <a:pt x="146" y="2225"/>
                    <a:pt x="141" y="2206"/>
                    <a:pt x="132" y="2195"/>
                  </a:cubicBezTo>
                  <a:cubicBezTo>
                    <a:pt x="127" y="2187"/>
                    <a:pt x="125" y="2184"/>
                    <a:pt x="135" y="2183"/>
                  </a:cubicBezTo>
                  <a:cubicBezTo>
                    <a:pt x="136" y="2185"/>
                    <a:pt x="137" y="2185"/>
                    <a:pt x="138" y="2185"/>
                  </a:cubicBezTo>
                  <a:cubicBezTo>
                    <a:pt x="141" y="2185"/>
                    <a:pt x="139" y="2178"/>
                    <a:pt x="139" y="2174"/>
                  </a:cubicBezTo>
                  <a:cubicBezTo>
                    <a:pt x="139" y="2166"/>
                    <a:pt x="138" y="2155"/>
                    <a:pt x="134" y="2148"/>
                  </a:cubicBezTo>
                  <a:cubicBezTo>
                    <a:pt x="132" y="2142"/>
                    <a:pt x="125" y="2138"/>
                    <a:pt x="127" y="2129"/>
                  </a:cubicBezTo>
                  <a:cubicBezTo>
                    <a:pt x="137" y="2127"/>
                    <a:pt x="132" y="2106"/>
                    <a:pt x="129" y="2099"/>
                  </a:cubicBezTo>
                  <a:cubicBezTo>
                    <a:pt x="126" y="2092"/>
                    <a:pt x="112" y="2084"/>
                    <a:pt x="114" y="2080"/>
                  </a:cubicBezTo>
                  <a:cubicBezTo>
                    <a:pt x="121" y="2072"/>
                    <a:pt x="125" y="2070"/>
                    <a:pt x="123" y="2055"/>
                  </a:cubicBezTo>
                  <a:cubicBezTo>
                    <a:pt x="122" y="2034"/>
                    <a:pt x="119" y="2013"/>
                    <a:pt x="114" y="1992"/>
                  </a:cubicBezTo>
                  <a:cubicBezTo>
                    <a:pt x="113" y="1985"/>
                    <a:pt x="112" y="1977"/>
                    <a:pt x="109" y="1970"/>
                  </a:cubicBezTo>
                  <a:cubicBezTo>
                    <a:pt x="107" y="1966"/>
                    <a:pt x="103" y="1963"/>
                    <a:pt x="103" y="1959"/>
                  </a:cubicBezTo>
                  <a:cubicBezTo>
                    <a:pt x="102" y="1954"/>
                    <a:pt x="110" y="1948"/>
                    <a:pt x="112" y="1942"/>
                  </a:cubicBezTo>
                  <a:cubicBezTo>
                    <a:pt x="113" y="1936"/>
                    <a:pt x="115" y="1929"/>
                    <a:pt x="115" y="1921"/>
                  </a:cubicBezTo>
                  <a:cubicBezTo>
                    <a:pt x="115" y="1912"/>
                    <a:pt x="113" y="1904"/>
                    <a:pt x="106" y="1904"/>
                  </a:cubicBezTo>
                  <a:cubicBezTo>
                    <a:pt x="105" y="1904"/>
                    <a:pt x="105" y="1904"/>
                    <a:pt x="105" y="1904"/>
                  </a:cubicBezTo>
                  <a:lnTo>
                    <a:pt x="105" y="1904"/>
                  </a:lnTo>
                  <a:cubicBezTo>
                    <a:pt x="110" y="1903"/>
                    <a:pt x="98" y="1883"/>
                    <a:pt x="97" y="1879"/>
                  </a:cubicBezTo>
                  <a:cubicBezTo>
                    <a:pt x="96" y="1876"/>
                    <a:pt x="104" y="1863"/>
                    <a:pt x="105" y="1858"/>
                  </a:cubicBezTo>
                  <a:cubicBezTo>
                    <a:pt x="105" y="1849"/>
                    <a:pt x="105" y="1838"/>
                    <a:pt x="102" y="1831"/>
                  </a:cubicBezTo>
                  <a:cubicBezTo>
                    <a:pt x="101" y="1827"/>
                    <a:pt x="98" y="1826"/>
                    <a:pt x="96" y="1826"/>
                  </a:cubicBezTo>
                  <a:cubicBezTo>
                    <a:pt x="93" y="1826"/>
                    <a:pt x="90" y="1827"/>
                    <a:pt x="88" y="1827"/>
                  </a:cubicBezTo>
                  <a:cubicBezTo>
                    <a:pt x="88" y="1824"/>
                    <a:pt x="86" y="1816"/>
                    <a:pt x="86" y="1812"/>
                  </a:cubicBezTo>
                  <a:cubicBezTo>
                    <a:pt x="88" y="1812"/>
                    <a:pt x="90" y="1811"/>
                    <a:pt x="91" y="1810"/>
                  </a:cubicBezTo>
                  <a:cubicBezTo>
                    <a:pt x="92" y="1808"/>
                    <a:pt x="91" y="1801"/>
                    <a:pt x="91" y="1798"/>
                  </a:cubicBezTo>
                  <a:cubicBezTo>
                    <a:pt x="91" y="1795"/>
                    <a:pt x="95" y="1793"/>
                    <a:pt x="96" y="1789"/>
                  </a:cubicBezTo>
                  <a:cubicBezTo>
                    <a:pt x="96" y="1783"/>
                    <a:pt x="95" y="1778"/>
                    <a:pt x="94" y="1773"/>
                  </a:cubicBezTo>
                  <a:cubicBezTo>
                    <a:pt x="91" y="1757"/>
                    <a:pt x="85" y="1751"/>
                    <a:pt x="78" y="1739"/>
                  </a:cubicBezTo>
                  <a:cubicBezTo>
                    <a:pt x="72" y="1727"/>
                    <a:pt x="74" y="1726"/>
                    <a:pt x="79" y="1726"/>
                  </a:cubicBezTo>
                  <a:cubicBezTo>
                    <a:pt x="81" y="1726"/>
                    <a:pt x="82" y="1726"/>
                    <a:pt x="83" y="1726"/>
                  </a:cubicBezTo>
                  <a:cubicBezTo>
                    <a:pt x="84" y="1726"/>
                    <a:pt x="85" y="1726"/>
                    <a:pt x="86" y="1726"/>
                  </a:cubicBezTo>
                  <a:lnTo>
                    <a:pt x="86" y="1726"/>
                  </a:lnTo>
                  <a:cubicBezTo>
                    <a:pt x="86" y="1726"/>
                    <a:pt x="86" y="1726"/>
                    <a:pt x="86" y="1726"/>
                  </a:cubicBezTo>
                  <a:cubicBezTo>
                    <a:pt x="86" y="1726"/>
                    <a:pt x="86" y="1726"/>
                    <a:pt x="86" y="1726"/>
                  </a:cubicBezTo>
                  <a:lnTo>
                    <a:pt x="86" y="1726"/>
                  </a:lnTo>
                  <a:cubicBezTo>
                    <a:pt x="86" y="1726"/>
                    <a:pt x="86" y="1726"/>
                    <a:pt x="86" y="1726"/>
                  </a:cubicBezTo>
                  <a:lnTo>
                    <a:pt x="86" y="1726"/>
                  </a:lnTo>
                  <a:cubicBezTo>
                    <a:pt x="81" y="1726"/>
                    <a:pt x="84" y="1716"/>
                    <a:pt x="80" y="1712"/>
                  </a:cubicBezTo>
                  <a:cubicBezTo>
                    <a:pt x="79" y="1711"/>
                    <a:pt x="73" y="1712"/>
                    <a:pt x="73" y="1710"/>
                  </a:cubicBezTo>
                  <a:cubicBezTo>
                    <a:pt x="72" y="1703"/>
                    <a:pt x="81" y="1704"/>
                    <a:pt x="80" y="1698"/>
                  </a:cubicBezTo>
                  <a:cubicBezTo>
                    <a:pt x="80" y="1690"/>
                    <a:pt x="72" y="1685"/>
                    <a:pt x="70" y="1677"/>
                  </a:cubicBezTo>
                  <a:cubicBezTo>
                    <a:pt x="68" y="1672"/>
                    <a:pt x="69" y="1670"/>
                    <a:pt x="70" y="1670"/>
                  </a:cubicBezTo>
                  <a:lnTo>
                    <a:pt x="70" y="1670"/>
                  </a:lnTo>
                  <a:cubicBezTo>
                    <a:pt x="71" y="1670"/>
                    <a:pt x="74" y="1674"/>
                    <a:pt x="76" y="1677"/>
                  </a:cubicBezTo>
                  <a:cubicBezTo>
                    <a:pt x="77" y="1679"/>
                    <a:pt x="80" y="1680"/>
                    <a:pt x="82" y="1680"/>
                  </a:cubicBezTo>
                  <a:cubicBezTo>
                    <a:pt x="86" y="1680"/>
                    <a:pt x="89" y="1677"/>
                    <a:pt x="87" y="1670"/>
                  </a:cubicBezTo>
                  <a:cubicBezTo>
                    <a:pt x="85" y="1661"/>
                    <a:pt x="78" y="1649"/>
                    <a:pt x="70" y="1649"/>
                  </a:cubicBezTo>
                  <a:cubicBezTo>
                    <a:pt x="70" y="1649"/>
                    <a:pt x="69" y="1649"/>
                    <a:pt x="69" y="1649"/>
                  </a:cubicBezTo>
                  <a:lnTo>
                    <a:pt x="69" y="1649"/>
                  </a:lnTo>
                  <a:cubicBezTo>
                    <a:pt x="89" y="1647"/>
                    <a:pt x="65" y="1579"/>
                    <a:pt x="79" y="1578"/>
                  </a:cubicBezTo>
                  <a:cubicBezTo>
                    <a:pt x="88" y="1564"/>
                    <a:pt x="75" y="1553"/>
                    <a:pt x="72" y="1538"/>
                  </a:cubicBezTo>
                  <a:cubicBezTo>
                    <a:pt x="70" y="1528"/>
                    <a:pt x="70" y="1516"/>
                    <a:pt x="69" y="1505"/>
                  </a:cubicBezTo>
                  <a:cubicBezTo>
                    <a:pt x="68" y="1490"/>
                    <a:pt x="61" y="1476"/>
                    <a:pt x="60" y="1462"/>
                  </a:cubicBezTo>
                  <a:cubicBezTo>
                    <a:pt x="60" y="1452"/>
                    <a:pt x="66" y="1448"/>
                    <a:pt x="65" y="1434"/>
                  </a:cubicBezTo>
                  <a:cubicBezTo>
                    <a:pt x="64" y="1429"/>
                    <a:pt x="64" y="1420"/>
                    <a:pt x="61" y="1417"/>
                  </a:cubicBezTo>
                  <a:cubicBezTo>
                    <a:pt x="59" y="1415"/>
                    <a:pt x="55" y="1417"/>
                    <a:pt x="55" y="1412"/>
                  </a:cubicBezTo>
                  <a:cubicBezTo>
                    <a:pt x="55" y="1401"/>
                    <a:pt x="66" y="1400"/>
                    <a:pt x="72" y="1399"/>
                  </a:cubicBezTo>
                  <a:lnTo>
                    <a:pt x="72" y="1399"/>
                  </a:lnTo>
                  <a:cubicBezTo>
                    <a:pt x="72" y="1399"/>
                    <a:pt x="72" y="1399"/>
                    <a:pt x="72" y="1399"/>
                  </a:cubicBezTo>
                  <a:cubicBezTo>
                    <a:pt x="61" y="1399"/>
                    <a:pt x="63" y="1308"/>
                    <a:pt x="63" y="1296"/>
                  </a:cubicBezTo>
                  <a:cubicBezTo>
                    <a:pt x="63" y="1283"/>
                    <a:pt x="68" y="1268"/>
                    <a:pt x="66" y="1257"/>
                  </a:cubicBezTo>
                  <a:cubicBezTo>
                    <a:pt x="65" y="1246"/>
                    <a:pt x="63" y="1233"/>
                    <a:pt x="58" y="1223"/>
                  </a:cubicBezTo>
                  <a:cubicBezTo>
                    <a:pt x="58" y="1220"/>
                    <a:pt x="48" y="1211"/>
                    <a:pt x="45" y="1211"/>
                  </a:cubicBezTo>
                  <a:cubicBezTo>
                    <a:pt x="45" y="1211"/>
                    <a:pt x="44" y="1211"/>
                    <a:pt x="44" y="1212"/>
                  </a:cubicBezTo>
                  <a:lnTo>
                    <a:pt x="44" y="1212"/>
                  </a:lnTo>
                  <a:cubicBezTo>
                    <a:pt x="44" y="1204"/>
                    <a:pt x="61" y="1209"/>
                    <a:pt x="56" y="1196"/>
                  </a:cubicBezTo>
                  <a:cubicBezTo>
                    <a:pt x="55" y="1194"/>
                    <a:pt x="46" y="1180"/>
                    <a:pt x="49" y="1177"/>
                  </a:cubicBezTo>
                  <a:cubicBezTo>
                    <a:pt x="49" y="1177"/>
                    <a:pt x="49" y="1177"/>
                    <a:pt x="49" y="1177"/>
                  </a:cubicBezTo>
                  <a:cubicBezTo>
                    <a:pt x="51" y="1177"/>
                    <a:pt x="57" y="1182"/>
                    <a:pt x="60" y="1182"/>
                  </a:cubicBezTo>
                  <a:cubicBezTo>
                    <a:pt x="62" y="1182"/>
                    <a:pt x="62" y="1181"/>
                    <a:pt x="62" y="1179"/>
                  </a:cubicBezTo>
                  <a:cubicBezTo>
                    <a:pt x="61" y="1170"/>
                    <a:pt x="56" y="1151"/>
                    <a:pt x="47" y="1151"/>
                  </a:cubicBezTo>
                  <a:cubicBezTo>
                    <a:pt x="46" y="1144"/>
                    <a:pt x="56" y="1137"/>
                    <a:pt x="58" y="1135"/>
                  </a:cubicBezTo>
                  <a:cubicBezTo>
                    <a:pt x="58" y="1134"/>
                    <a:pt x="66" y="1115"/>
                    <a:pt x="64" y="1113"/>
                  </a:cubicBezTo>
                  <a:cubicBezTo>
                    <a:pt x="60" y="1109"/>
                    <a:pt x="51" y="1111"/>
                    <a:pt x="50" y="1100"/>
                  </a:cubicBezTo>
                  <a:cubicBezTo>
                    <a:pt x="50" y="1092"/>
                    <a:pt x="54" y="1086"/>
                    <a:pt x="52" y="1077"/>
                  </a:cubicBezTo>
                  <a:cubicBezTo>
                    <a:pt x="51" y="1068"/>
                    <a:pt x="48" y="1067"/>
                    <a:pt x="48" y="1058"/>
                  </a:cubicBezTo>
                  <a:cubicBezTo>
                    <a:pt x="48" y="1046"/>
                    <a:pt x="55" y="1044"/>
                    <a:pt x="56" y="1032"/>
                  </a:cubicBezTo>
                  <a:cubicBezTo>
                    <a:pt x="57" y="1024"/>
                    <a:pt x="56" y="1011"/>
                    <a:pt x="48" y="1011"/>
                  </a:cubicBezTo>
                  <a:cubicBezTo>
                    <a:pt x="49" y="1009"/>
                    <a:pt x="60" y="992"/>
                    <a:pt x="58" y="992"/>
                  </a:cubicBezTo>
                  <a:lnTo>
                    <a:pt x="58" y="992"/>
                  </a:lnTo>
                  <a:cubicBezTo>
                    <a:pt x="58" y="992"/>
                    <a:pt x="57" y="992"/>
                    <a:pt x="57" y="992"/>
                  </a:cubicBezTo>
                  <a:cubicBezTo>
                    <a:pt x="55" y="993"/>
                    <a:pt x="51" y="997"/>
                    <a:pt x="47" y="997"/>
                  </a:cubicBezTo>
                  <a:cubicBezTo>
                    <a:pt x="45" y="997"/>
                    <a:pt x="44" y="995"/>
                    <a:pt x="44" y="990"/>
                  </a:cubicBezTo>
                  <a:cubicBezTo>
                    <a:pt x="45" y="984"/>
                    <a:pt x="49" y="980"/>
                    <a:pt x="50" y="974"/>
                  </a:cubicBezTo>
                  <a:cubicBezTo>
                    <a:pt x="54" y="963"/>
                    <a:pt x="55" y="939"/>
                    <a:pt x="47" y="933"/>
                  </a:cubicBezTo>
                  <a:lnTo>
                    <a:pt x="47" y="933"/>
                  </a:lnTo>
                  <a:cubicBezTo>
                    <a:pt x="47" y="933"/>
                    <a:pt x="48" y="933"/>
                    <a:pt x="48" y="933"/>
                  </a:cubicBezTo>
                  <a:cubicBezTo>
                    <a:pt x="53" y="933"/>
                    <a:pt x="61" y="915"/>
                    <a:pt x="62" y="910"/>
                  </a:cubicBezTo>
                  <a:cubicBezTo>
                    <a:pt x="54" y="910"/>
                    <a:pt x="57" y="903"/>
                    <a:pt x="57" y="895"/>
                  </a:cubicBezTo>
                  <a:cubicBezTo>
                    <a:pt x="57" y="885"/>
                    <a:pt x="58" y="889"/>
                    <a:pt x="53" y="886"/>
                  </a:cubicBezTo>
                  <a:cubicBezTo>
                    <a:pt x="47" y="881"/>
                    <a:pt x="58" y="859"/>
                    <a:pt x="59" y="851"/>
                  </a:cubicBezTo>
                  <a:cubicBezTo>
                    <a:pt x="60" y="846"/>
                    <a:pt x="56" y="845"/>
                    <a:pt x="55" y="838"/>
                  </a:cubicBezTo>
                  <a:cubicBezTo>
                    <a:pt x="55" y="828"/>
                    <a:pt x="56" y="819"/>
                    <a:pt x="56" y="809"/>
                  </a:cubicBezTo>
                  <a:cubicBezTo>
                    <a:pt x="56" y="794"/>
                    <a:pt x="56" y="784"/>
                    <a:pt x="50" y="776"/>
                  </a:cubicBezTo>
                  <a:lnTo>
                    <a:pt x="50" y="776"/>
                  </a:lnTo>
                  <a:cubicBezTo>
                    <a:pt x="52" y="778"/>
                    <a:pt x="55" y="780"/>
                    <a:pt x="57" y="780"/>
                  </a:cubicBezTo>
                  <a:cubicBezTo>
                    <a:pt x="58" y="780"/>
                    <a:pt x="58" y="780"/>
                    <a:pt x="58" y="780"/>
                  </a:cubicBezTo>
                  <a:cubicBezTo>
                    <a:pt x="64" y="778"/>
                    <a:pt x="58" y="768"/>
                    <a:pt x="57" y="765"/>
                  </a:cubicBezTo>
                  <a:cubicBezTo>
                    <a:pt x="46" y="752"/>
                    <a:pt x="50" y="745"/>
                    <a:pt x="62" y="738"/>
                  </a:cubicBezTo>
                  <a:cubicBezTo>
                    <a:pt x="70" y="734"/>
                    <a:pt x="44" y="715"/>
                    <a:pt x="54" y="715"/>
                  </a:cubicBezTo>
                  <a:cubicBezTo>
                    <a:pt x="55" y="715"/>
                    <a:pt x="55" y="715"/>
                    <a:pt x="56" y="716"/>
                  </a:cubicBezTo>
                  <a:cubicBezTo>
                    <a:pt x="56" y="716"/>
                    <a:pt x="56" y="716"/>
                    <a:pt x="56" y="716"/>
                  </a:cubicBezTo>
                  <a:cubicBezTo>
                    <a:pt x="64" y="716"/>
                    <a:pt x="66" y="685"/>
                    <a:pt x="54" y="684"/>
                  </a:cubicBezTo>
                  <a:cubicBezTo>
                    <a:pt x="59" y="684"/>
                    <a:pt x="63" y="680"/>
                    <a:pt x="66" y="674"/>
                  </a:cubicBezTo>
                  <a:cubicBezTo>
                    <a:pt x="68" y="671"/>
                    <a:pt x="65" y="667"/>
                    <a:pt x="66" y="662"/>
                  </a:cubicBezTo>
                  <a:cubicBezTo>
                    <a:pt x="67" y="654"/>
                    <a:pt x="70" y="650"/>
                    <a:pt x="72" y="641"/>
                  </a:cubicBezTo>
                  <a:cubicBezTo>
                    <a:pt x="74" y="633"/>
                    <a:pt x="70" y="627"/>
                    <a:pt x="70" y="619"/>
                  </a:cubicBezTo>
                  <a:cubicBezTo>
                    <a:pt x="71" y="611"/>
                    <a:pt x="73" y="603"/>
                    <a:pt x="75" y="594"/>
                  </a:cubicBezTo>
                  <a:cubicBezTo>
                    <a:pt x="78" y="581"/>
                    <a:pt x="83" y="572"/>
                    <a:pt x="82" y="559"/>
                  </a:cubicBezTo>
                  <a:cubicBezTo>
                    <a:pt x="82" y="552"/>
                    <a:pt x="74" y="544"/>
                    <a:pt x="75" y="542"/>
                  </a:cubicBezTo>
                  <a:cubicBezTo>
                    <a:pt x="75" y="537"/>
                    <a:pt x="84" y="536"/>
                    <a:pt x="87" y="531"/>
                  </a:cubicBezTo>
                  <a:cubicBezTo>
                    <a:pt x="91" y="525"/>
                    <a:pt x="84" y="520"/>
                    <a:pt x="81" y="517"/>
                  </a:cubicBezTo>
                  <a:cubicBezTo>
                    <a:pt x="77" y="516"/>
                    <a:pt x="64" y="512"/>
                    <a:pt x="70" y="504"/>
                  </a:cubicBezTo>
                  <a:cubicBezTo>
                    <a:pt x="76" y="497"/>
                    <a:pt x="84" y="495"/>
                    <a:pt x="87" y="485"/>
                  </a:cubicBezTo>
                  <a:cubicBezTo>
                    <a:pt x="92" y="472"/>
                    <a:pt x="71" y="462"/>
                    <a:pt x="84" y="452"/>
                  </a:cubicBezTo>
                  <a:cubicBezTo>
                    <a:pt x="92" y="446"/>
                    <a:pt x="93" y="418"/>
                    <a:pt x="93" y="408"/>
                  </a:cubicBezTo>
                  <a:cubicBezTo>
                    <a:pt x="94" y="399"/>
                    <a:pt x="92" y="390"/>
                    <a:pt x="96" y="380"/>
                  </a:cubicBezTo>
                  <a:cubicBezTo>
                    <a:pt x="97" y="378"/>
                    <a:pt x="110" y="359"/>
                    <a:pt x="108" y="359"/>
                  </a:cubicBezTo>
                  <a:lnTo>
                    <a:pt x="108" y="359"/>
                  </a:lnTo>
                  <a:cubicBezTo>
                    <a:pt x="106" y="360"/>
                    <a:pt x="103" y="362"/>
                    <a:pt x="101" y="362"/>
                  </a:cubicBezTo>
                  <a:cubicBezTo>
                    <a:pt x="100" y="362"/>
                    <a:pt x="99" y="361"/>
                    <a:pt x="98" y="358"/>
                  </a:cubicBezTo>
                  <a:cubicBezTo>
                    <a:pt x="97" y="354"/>
                    <a:pt x="98" y="349"/>
                    <a:pt x="98" y="345"/>
                  </a:cubicBezTo>
                  <a:cubicBezTo>
                    <a:pt x="100" y="337"/>
                    <a:pt x="105" y="324"/>
                    <a:pt x="112" y="324"/>
                  </a:cubicBezTo>
                  <a:cubicBezTo>
                    <a:pt x="112" y="324"/>
                    <a:pt x="113" y="324"/>
                    <a:pt x="113" y="324"/>
                  </a:cubicBezTo>
                  <a:cubicBezTo>
                    <a:pt x="90" y="319"/>
                    <a:pt x="119" y="310"/>
                    <a:pt x="119" y="297"/>
                  </a:cubicBezTo>
                  <a:cubicBezTo>
                    <a:pt x="119" y="286"/>
                    <a:pt x="108" y="282"/>
                    <a:pt x="109" y="269"/>
                  </a:cubicBezTo>
                  <a:cubicBezTo>
                    <a:pt x="109" y="265"/>
                    <a:pt x="116" y="256"/>
                    <a:pt x="118" y="252"/>
                  </a:cubicBezTo>
                  <a:cubicBezTo>
                    <a:pt x="125" y="234"/>
                    <a:pt x="112" y="239"/>
                    <a:pt x="120" y="220"/>
                  </a:cubicBezTo>
                  <a:cubicBezTo>
                    <a:pt x="125" y="208"/>
                    <a:pt x="128" y="200"/>
                    <a:pt x="131" y="187"/>
                  </a:cubicBezTo>
                  <a:cubicBezTo>
                    <a:pt x="132" y="184"/>
                    <a:pt x="131" y="172"/>
                    <a:pt x="131" y="171"/>
                  </a:cubicBezTo>
                  <a:cubicBezTo>
                    <a:pt x="138" y="151"/>
                    <a:pt x="163" y="138"/>
                    <a:pt x="163" y="119"/>
                  </a:cubicBezTo>
                  <a:cubicBezTo>
                    <a:pt x="164" y="109"/>
                    <a:pt x="157" y="115"/>
                    <a:pt x="162" y="104"/>
                  </a:cubicBezTo>
                  <a:cubicBezTo>
                    <a:pt x="167" y="103"/>
                    <a:pt x="170" y="100"/>
                    <a:pt x="173" y="96"/>
                  </a:cubicBezTo>
                  <a:cubicBezTo>
                    <a:pt x="174" y="95"/>
                    <a:pt x="171" y="93"/>
                    <a:pt x="172" y="89"/>
                  </a:cubicBezTo>
                  <a:cubicBezTo>
                    <a:pt x="174" y="78"/>
                    <a:pt x="187" y="67"/>
                    <a:pt x="199" y="61"/>
                  </a:cubicBezTo>
                  <a:cubicBezTo>
                    <a:pt x="210" y="55"/>
                    <a:pt x="217" y="54"/>
                    <a:pt x="222" y="45"/>
                  </a:cubicBezTo>
                  <a:lnTo>
                    <a:pt x="222" y="45"/>
                  </a:lnTo>
                  <a:cubicBezTo>
                    <a:pt x="221" y="47"/>
                    <a:pt x="221" y="48"/>
                    <a:pt x="222" y="48"/>
                  </a:cubicBezTo>
                  <a:cubicBezTo>
                    <a:pt x="223" y="48"/>
                    <a:pt x="225" y="45"/>
                    <a:pt x="222" y="45"/>
                  </a:cubicBezTo>
                  <a:lnTo>
                    <a:pt x="222" y="45"/>
                  </a:lnTo>
                  <a:cubicBezTo>
                    <a:pt x="222" y="45"/>
                    <a:pt x="222" y="45"/>
                    <a:pt x="222" y="45"/>
                  </a:cubicBezTo>
                  <a:cubicBezTo>
                    <a:pt x="224" y="45"/>
                    <a:pt x="228" y="33"/>
                    <a:pt x="228" y="22"/>
                  </a:cubicBezTo>
                  <a:lnTo>
                    <a:pt x="228" y="22"/>
                  </a:lnTo>
                  <a:cubicBezTo>
                    <a:pt x="229" y="27"/>
                    <a:pt x="235" y="32"/>
                    <a:pt x="239" y="34"/>
                  </a:cubicBezTo>
                  <a:cubicBezTo>
                    <a:pt x="242" y="37"/>
                    <a:pt x="246" y="39"/>
                    <a:pt x="249" y="39"/>
                  </a:cubicBezTo>
                  <a:cubicBezTo>
                    <a:pt x="253" y="39"/>
                    <a:pt x="256" y="36"/>
                    <a:pt x="258" y="29"/>
                  </a:cubicBezTo>
                  <a:lnTo>
                    <a:pt x="258" y="29"/>
                  </a:lnTo>
                  <a:cubicBezTo>
                    <a:pt x="258" y="34"/>
                    <a:pt x="286" y="52"/>
                    <a:pt x="284" y="62"/>
                  </a:cubicBezTo>
                  <a:cubicBezTo>
                    <a:pt x="284" y="70"/>
                    <a:pt x="288" y="68"/>
                    <a:pt x="294" y="70"/>
                  </a:cubicBezTo>
                  <a:cubicBezTo>
                    <a:pt x="300" y="73"/>
                    <a:pt x="304" y="80"/>
                    <a:pt x="310" y="84"/>
                  </a:cubicBezTo>
                  <a:cubicBezTo>
                    <a:pt x="335" y="107"/>
                    <a:pt x="354" y="140"/>
                    <a:pt x="368" y="172"/>
                  </a:cubicBezTo>
                  <a:cubicBezTo>
                    <a:pt x="377" y="191"/>
                    <a:pt x="383" y="235"/>
                    <a:pt x="403" y="235"/>
                  </a:cubicBezTo>
                  <a:cubicBezTo>
                    <a:pt x="404" y="235"/>
                    <a:pt x="406" y="235"/>
                    <a:pt x="408" y="234"/>
                  </a:cubicBezTo>
                  <a:cubicBezTo>
                    <a:pt x="408" y="234"/>
                    <a:pt x="411" y="234"/>
                    <a:pt x="415" y="234"/>
                  </a:cubicBezTo>
                  <a:cubicBezTo>
                    <a:pt x="420" y="234"/>
                    <a:pt x="425" y="235"/>
                    <a:pt x="422" y="238"/>
                  </a:cubicBezTo>
                  <a:cubicBezTo>
                    <a:pt x="419" y="243"/>
                    <a:pt x="415" y="248"/>
                    <a:pt x="410" y="250"/>
                  </a:cubicBezTo>
                  <a:cubicBezTo>
                    <a:pt x="408" y="251"/>
                    <a:pt x="381" y="266"/>
                    <a:pt x="383" y="267"/>
                  </a:cubicBezTo>
                  <a:cubicBezTo>
                    <a:pt x="385" y="269"/>
                    <a:pt x="387" y="266"/>
                    <a:pt x="389" y="271"/>
                  </a:cubicBezTo>
                  <a:cubicBezTo>
                    <a:pt x="393" y="275"/>
                    <a:pt x="395" y="282"/>
                    <a:pt x="397" y="287"/>
                  </a:cubicBezTo>
                  <a:cubicBezTo>
                    <a:pt x="400" y="295"/>
                    <a:pt x="404" y="309"/>
                    <a:pt x="397" y="312"/>
                  </a:cubicBezTo>
                  <a:lnTo>
                    <a:pt x="397" y="312"/>
                  </a:lnTo>
                  <a:cubicBezTo>
                    <a:pt x="398" y="312"/>
                    <a:pt x="399" y="311"/>
                    <a:pt x="400" y="311"/>
                  </a:cubicBezTo>
                  <a:cubicBezTo>
                    <a:pt x="409" y="311"/>
                    <a:pt x="407" y="329"/>
                    <a:pt x="418" y="329"/>
                  </a:cubicBezTo>
                  <a:cubicBezTo>
                    <a:pt x="425" y="329"/>
                    <a:pt x="440" y="331"/>
                    <a:pt x="433" y="345"/>
                  </a:cubicBezTo>
                  <a:cubicBezTo>
                    <a:pt x="429" y="352"/>
                    <a:pt x="422" y="351"/>
                    <a:pt x="421" y="360"/>
                  </a:cubicBezTo>
                  <a:cubicBezTo>
                    <a:pt x="420" y="366"/>
                    <a:pt x="422" y="374"/>
                    <a:pt x="428" y="374"/>
                  </a:cubicBezTo>
                  <a:cubicBezTo>
                    <a:pt x="435" y="375"/>
                    <a:pt x="433" y="378"/>
                    <a:pt x="435" y="386"/>
                  </a:cubicBezTo>
                  <a:cubicBezTo>
                    <a:pt x="437" y="391"/>
                    <a:pt x="433" y="389"/>
                    <a:pt x="430" y="392"/>
                  </a:cubicBezTo>
                  <a:cubicBezTo>
                    <a:pt x="422" y="401"/>
                    <a:pt x="450" y="419"/>
                    <a:pt x="445" y="434"/>
                  </a:cubicBezTo>
                  <a:cubicBezTo>
                    <a:pt x="449" y="444"/>
                    <a:pt x="466" y="453"/>
                    <a:pt x="464" y="456"/>
                  </a:cubicBezTo>
                  <a:cubicBezTo>
                    <a:pt x="463" y="458"/>
                    <a:pt x="455" y="465"/>
                    <a:pt x="456" y="468"/>
                  </a:cubicBezTo>
                  <a:cubicBezTo>
                    <a:pt x="459" y="470"/>
                    <a:pt x="461" y="470"/>
                    <a:pt x="464" y="470"/>
                  </a:cubicBezTo>
                  <a:cubicBezTo>
                    <a:pt x="466" y="470"/>
                    <a:pt x="469" y="470"/>
                    <a:pt x="471" y="473"/>
                  </a:cubicBezTo>
                  <a:cubicBezTo>
                    <a:pt x="471" y="473"/>
                    <a:pt x="456" y="488"/>
                    <a:pt x="456" y="488"/>
                  </a:cubicBezTo>
                  <a:cubicBezTo>
                    <a:pt x="467" y="491"/>
                    <a:pt x="475" y="499"/>
                    <a:pt x="474" y="516"/>
                  </a:cubicBezTo>
                  <a:cubicBezTo>
                    <a:pt x="473" y="523"/>
                    <a:pt x="473" y="532"/>
                    <a:pt x="476" y="539"/>
                  </a:cubicBezTo>
                  <a:cubicBezTo>
                    <a:pt x="476" y="542"/>
                    <a:pt x="479" y="546"/>
                    <a:pt x="481" y="546"/>
                  </a:cubicBezTo>
                  <a:cubicBezTo>
                    <a:pt x="481" y="546"/>
                    <a:pt x="481" y="545"/>
                    <a:pt x="481" y="543"/>
                  </a:cubicBezTo>
                  <a:lnTo>
                    <a:pt x="481" y="543"/>
                  </a:lnTo>
                  <a:lnTo>
                    <a:pt x="486" y="560"/>
                  </a:lnTo>
                  <a:cubicBezTo>
                    <a:pt x="487" y="566"/>
                    <a:pt x="488" y="567"/>
                    <a:pt x="488" y="567"/>
                  </a:cubicBezTo>
                  <a:cubicBezTo>
                    <a:pt x="488" y="567"/>
                    <a:pt x="489" y="566"/>
                    <a:pt x="490" y="566"/>
                  </a:cubicBezTo>
                  <a:cubicBezTo>
                    <a:pt x="490" y="566"/>
                    <a:pt x="491" y="567"/>
                    <a:pt x="493" y="568"/>
                  </a:cubicBezTo>
                  <a:cubicBezTo>
                    <a:pt x="497" y="571"/>
                    <a:pt x="496" y="593"/>
                    <a:pt x="497" y="599"/>
                  </a:cubicBezTo>
                  <a:cubicBezTo>
                    <a:pt x="497" y="606"/>
                    <a:pt x="499" y="622"/>
                    <a:pt x="505" y="627"/>
                  </a:cubicBezTo>
                  <a:cubicBezTo>
                    <a:pt x="511" y="632"/>
                    <a:pt x="520" y="625"/>
                    <a:pt x="513" y="641"/>
                  </a:cubicBezTo>
                  <a:cubicBezTo>
                    <a:pt x="508" y="647"/>
                    <a:pt x="507" y="660"/>
                    <a:pt x="512" y="660"/>
                  </a:cubicBezTo>
                  <a:cubicBezTo>
                    <a:pt x="513" y="660"/>
                    <a:pt x="515" y="659"/>
                    <a:pt x="517" y="657"/>
                  </a:cubicBezTo>
                  <a:cubicBezTo>
                    <a:pt x="518" y="657"/>
                    <a:pt x="519" y="657"/>
                    <a:pt x="520" y="657"/>
                  </a:cubicBezTo>
                  <a:cubicBezTo>
                    <a:pt x="528" y="657"/>
                    <a:pt x="532" y="665"/>
                    <a:pt x="529" y="676"/>
                  </a:cubicBezTo>
                  <a:cubicBezTo>
                    <a:pt x="525" y="685"/>
                    <a:pt x="518" y="687"/>
                    <a:pt x="525" y="700"/>
                  </a:cubicBezTo>
                  <a:cubicBezTo>
                    <a:pt x="527" y="702"/>
                    <a:pt x="544" y="719"/>
                    <a:pt x="542" y="720"/>
                  </a:cubicBezTo>
                  <a:cubicBezTo>
                    <a:pt x="542" y="720"/>
                    <a:pt x="542" y="720"/>
                    <a:pt x="542" y="720"/>
                  </a:cubicBezTo>
                  <a:cubicBezTo>
                    <a:pt x="540" y="720"/>
                    <a:pt x="534" y="714"/>
                    <a:pt x="531" y="714"/>
                  </a:cubicBezTo>
                  <a:cubicBezTo>
                    <a:pt x="530" y="714"/>
                    <a:pt x="529" y="715"/>
                    <a:pt x="529" y="716"/>
                  </a:cubicBezTo>
                  <a:cubicBezTo>
                    <a:pt x="527" y="722"/>
                    <a:pt x="539" y="736"/>
                    <a:pt x="542" y="739"/>
                  </a:cubicBezTo>
                  <a:cubicBezTo>
                    <a:pt x="545" y="748"/>
                    <a:pt x="547" y="758"/>
                    <a:pt x="545" y="767"/>
                  </a:cubicBezTo>
                  <a:cubicBezTo>
                    <a:pt x="543" y="775"/>
                    <a:pt x="543" y="780"/>
                    <a:pt x="545" y="790"/>
                  </a:cubicBezTo>
                  <a:cubicBezTo>
                    <a:pt x="546" y="800"/>
                    <a:pt x="549" y="811"/>
                    <a:pt x="554" y="819"/>
                  </a:cubicBezTo>
                  <a:cubicBezTo>
                    <a:pt x="559" y="829"/>
                    <a:pt x="567" y="832"/>
                    <a:pt x="562" y="839"/>
                  </a:cubicBezTo>
                  <a:cubicBezTo>
                    <a:pt x="556" y="848"/>
                    <a:pt x="557" y="861"/>
                    <a:pt x="561" y="872"/>
                  </a:cubicBezTo>
                  <a:cubicBezTo>
                    <a:pt x="563" y="876"/>
                    <a:pt x="565" y="877"/>
                    <a:pt x="568" y="877"/>
                  </a:cubicBezTo>
                  <a:cubicBezTo>
                    <a:pt x="570" y="877"/>
                    <a:pt x="573" y="876"/>
                    <a:pt x="575" y="875"/>
                  </a:cubicBezTo>
                  <a:lnTo>
                    <a:pt x="575" y="875"/>
                  </a:lnTo>
                  <a:cubicBezTo>
                    <a:pt x="559" y="879"/>
                    <a:pt x="570" y="909"/>
                    <a:pt x="579" y="917"/>
                  </a:cubicBezTo>
                  <a:cubicBezTo>
                    <a:pt x="584" y="922"/>
                    <a:pt x="587" y="932"/>
                    <a:pt x="581" y="936"/>
                  </a:cubicBezTo>
                  <a:cubicBezTo>
                    <a:pt x="581" y="937"/>
                    <a:pt x="580" y="937"/>
                    <a:pt x="580" y="937"/>
                  </a:cubicBezTo>
                  <a:cubicBezTo>
                    <a:pt x="578" y="937"/>
                    <a:pt x="576" y="935"/>
                    <a:pt x="574" y="935"/>
                  </a:cubicBezTo>
                  <a:cubicBezTo>
                    <a:pt x="574" y="935"/>
                    <a:pt x="573" y="936"/>
                    <a:pt x="573" y="937"/>
                  </a:cubicBezTo>
                  <a:cubicBezTo>
                    <a:pt x="570" y="943"/>
                    <a:pt x="576" y="947"/>
                    <a:pt x="579" y="950"/>
                  </a:cubicBezTo>
                  <a:cubicBezTo>
                    <a:pt x="583" y="957"/>
                    <a:pt x="586" y="970"/>
                    <a:pt x="581" y="977"/>
                  </a:cubicBezTo>
                  <a:cubicBezTo>
                    <a:pt x="573" y="978"/>
                    <a:pt x="588" y="991"/>
                    <a:pt x="590" y="995"/>
                  </a:cubicBezTo>
                  <a:cubicBezTo>
                    <a:pt x="595" y="1007"/>
                    <a:pt x="593" y="1023"/>
                    <a:pt x="601" y="1032"/>
                  </a:cubicBezTo>
                  <a:cubicBezTo>
                    <a:pt x="607" y="1041"/>
                    <a:pt x="609" y="1056"/>
                    <a:pt x="609" y="1067"/>
                  </a:cubicBezTo>
                  <a:cubicBezTo>
                    <a:pt x="609" y="1080"/>
                    <a:pt x="608" y="1101"/>
                    <a:pt x="617" y="1111"/>
                  </a:cubicBezTo>
                  <a:cubicBezTo>
                    <a:pt x="620" y="1115"/>
                    <a:pt x="613" y="1123"/>
                    <a:pt x="612" y="1128"/>
                  </a:cubicBezTo>
                  <a:cubicBezTo>
                    <a:pt x="610" y="1135"/>
                    <a:pt x="616" y="1137"/>
                    <a:pt x="618" y="1145"/>
                  </a:cubicBezTo>
                  <a:cubicBezTo>
                    <a:pt x="620" y="1155"/>
                    <a:pt x="621" y="1165"/>
                    <a:pt x="623" y="1174"/>
                  </a:cubicBezTo>
                  <a:cubicBezTo>
                    <a:pt x="627" y="1184"/>
                    <a:pt x="632" y="1180"/>
                    <a:pt x="629" y="1192"/>
                  </a:cubicBezTo>
                  <a:cubicBezTo>
                    <a:pt x="626" y="1203"/>
                    <a:pt x="623" y="1228"/>
                    <a:pt x="638" y="1228"/>
                  </a:cubicBezTo>
                  <a:cubicBezTo>
                    <a:pt x="638" y="1228"/>
                    <a:pt x="639" y="1228"/>
                    <a:pt x="640" y="1228"/>
                  </a:cubicBezTo>
                  <a:lnTo>
                    <a:pt x="640" y="1228"/>
                  </a:lnTo>
                  <a:cubicBezTo>
                    <a:pt x="622" y="1231"/>
                    <a:pt x="638" y="1291"/>
                    <a:pt x="646" y="1302"/>
                  </a:cubicBezTo>
                  <a:cubicBezTo>
                    <a:pt x="654" y="1312"/>
                    <a:pt x="628" y="1329"/>
                    <a:pt x="646" y="1340"/>
                  </a:cubicBezTo>
                  <a:cubicBezTo>
                    <a:pt x="654" y="1345"/>
                    <a:pt x="663" y="1346"/>
                    <a:pt x="656" y="1359"/>
                  </a:cubicBezTo>
                  <a:cubicBezTo>
                    <a:pt x="657" y="1362"/>
                    <a:pt x="661" y="1384"/>
                    <a:pt x="662" y="1385"/>
                  </a:cubicBezTo>
                  <a:lnTo>
                    <a:pt x="662" y="1385"/>
                  </a:lnTo>
                  <a:cubicBezTo>
                    <a:pt x="662" y="1385"/>
                    <a:pt x="662" y="1385"/>
                    <a:pt x="662" y="1385"/>
                  </a:cubicBezTo>
                  <a:cubicBezTo>
                    <a:pt x="661" y="1385"/>
                    <a:pt x="659" y="1382"/>
                    <a:pt x="657" y="1382"/>
                  </a:cubicBezTo>
                  <a:cubicBezTo>
                    <a:pt x="656" y="1382"/>
                    <a:pt x="656" y="1383"/>
                    <a:pt x="655" y="1384"/>
                  </a:cubicBezTo>
                  <a:cubicBezTo>
                    <a:pt x="655" y="1390"/>
                    <a:pt x="656" y="1397"/>
                    <a:pt x="657" y="1402"/>
                  </a:cubicBezTo>
                  <a:cubicBezTo>
                    <a:pt x="659" y="1416"/>
                    <a:pt x="654" y="1432"/>
                    <a:pt x="657" y="1445"/>
                  </a:cubicBezTo>
                  <a:cubicBezTo>
                    <a:pt x="659" y="1436"/>
                    <a:pt x="667" y="1430"/>
                    <a:pt x="675" y="1430"/>
                  </a:cubicBezTo>
                  <a:cubicBezTo>
                    <a:pt x="678" y="1430"/>
                    <a:pt x="682" y="1431"/>
                    <a:pt x="684" y="1434"/>
                  </a:cubicBezTo>
                  <a:cubicBezTo>
                    <a:pt x="685" y="1441"/>
                    <a:pt x="683" y="1442"/>
                    <a:pt x="679" y="1442"/>
                  </a:cubicBezTo>
                  <a:cubicBezTo>
                    <a:pt x="676" y="1442"/>
                    <a:pt x="672" y="1441"/>
                    <a:pt x="669" y="1440"/>
                  </a:cubicBezTo>
                  <a:lnTo>
                    <a:pt x="669" y="1440"/>
                  </a:lnTo>
                  <a:cubicBezTo>
                    <a:pt x="663" y="1440"/>
                    <a:pt x="670" y="1458"/>
                    <a:pt x="670" y="1463"/>
                  </a:cubicBezTo>
                  <a:cubicBezTo>
                    <a:pt x="670" y="1469"/>
                    <a:pt x="662" y="1480"/>
                    <a:pt x="665" y="1482"/>
                  </a:cubicBezTo>
                  <a:cubicBezTo>
                    <a:pt x="669" y="1486"/>
                    <a:pt x="675" y="1486"/>
                    <a:pt x="674" y="1494"/>
                  </a:cubicBezTo>
                  <a:cubicBezTo>
                    <a:pt x="672" y="1507"/>
                    <a:pt x="667" y="1516"/>
                    <a:pt x="668" y="1530"/>
                  </a:cubicBezTo>
                  <a:cubicBezTo>
                    <a:pt x="668" y="1529"/>
                    <a:pt x="669" y="1529"/>
                    <a:pt x="669" y="1529"/>
                  </a:cubicBezTo>
                  <a:cubicBezTo>
                    <a:pt x="674" y="1529"/>
                    <a:pt x="678" y="1580"/>
                    <a:pt x="681" y="1585"/>
                  </a:cubicBezTo>
                  <a:cubicBezTo>
                    <a:pt x="681" y="1586"/>
                    <a:pt x="682" y="1586"/>
                    <a:pt x="682" y="1586"/>
                  </a:cubicBezTo>
                  <a:cubicBezTo>
                    <a:pt x="684" y="1586"/>
                    <a:pt x="688" y="1583"/>
                    <a:pt x="692" y="1583"/>
                  </a:cubicBezTo>
                  <a:cubicBezTo>
                    <a:pt x="693" y="1583"/>
                    <a:pt x="695" y="1584"/>
                    <a:pt x="696" y="1585"/>
                  </a:cubicBezTo>
                  <a:cubicBezTo>
                    <a:pt x="702" y="1594"/>
                    <a:pt x="687" y="1598"/>
                    <a:pt x="683" y="1599"/>
                  </a:cubicBezTo>
                  <a:cubicBezTo>
                    <a:pt x="684" y="1599"/>
                    <a:pt x="684" y="1599"/>
                    <a:pt x="684" y="1599"/>
                  </a:cubicBezTo>
                  <a:cubicBezTo>
                    <a:pt x="688" y="1599"/>
                    <a:pt x="694" y="1603"/>
                    <a:pt x="691" y="1610"/>
                  </a:cubicBezTo>
                  <a:cubicBezTo>
                    <a:pt x="689" y="1616"/>
                    <a:pt x="682" y="1613"/>
                    <a:pt x="680" y="1619"/>
                  </a:cubicBezTo>
                  <a:cubicBezTo>
                    <a:pt x="679" y="1623"/>
                    <a:pt x="696" y="1626"/>
                    <a:pt x="695" y="1637"/>
                  </a:cubicBezTo>
                  <a:cubicBezTo>
                    <a:pt x="695" y="1640"/>
                    <a:pt x="684" y="1657"/>
                    <a:pt x="689" y="1657"/>
                  </a:cubicBezTo>
                  <a:cubicBezTo>
                    <a:pt x="689" y="1657"/>
                    <a:pt x="689" y="1657"/>
                    <a:pt x="690" y="1657"/>
                  </a:cubicBezTo>
                  <a:cubicBezTo>
                    <a:pt x="692" y="1656"/>
                    <a:pt x="693" y="1653"/>
                    <a:pt x="695" y="1653"/>
                  </a:cubicBezTo>
                  <a:cubicBezTo>
                    <a:pt x="696" y="1653"/>
                    <a:pt x="697" y="1654"/>
                    <a:pt x="698" y="1656"/>
                  </a:cubicBezTo>
                  <a:cubicBezTo>
                    <a:pt x="700" y="1658"/>
                    <a:pt x="700" y="1662"/>
                    <a:pt x="699" y="1665"/>
                  </a:cubicBezTo>
                  <a:cubicBezTo>
                    <a:pt x="697" y="1672"/>
                    <a:pt x="684" y="1665"/>
                    <a:pt x="684" y="1674"/>
                  </a:cubicBezTo>
                  <a:cubicBezTo>
                    <a:pt x="684" y="1680"/>
                    <a:pt x="685" y="1689"/>
                    <a:pt x="688" y="1695"/>
                  </a:cubicBezTo>
                  <a:cubicBezTo>
                    <a:pt x="689" y="1698"/>
                    <a:pt x="693" y="1700"/>
                    <a:pt x="693" y="1700"/>
                  </a:cubicBezTo>
                  <a:cubicBezTo>
                    <a:pt x="694" y="1713"/>
                    <a:pt x="696" y="1725"/>
                    <a:pt x="697" y="1737"/>
                  </a:cubicBezTo>
                  <a:cubicBezTo>
                    <a:pt x="699" y="1744"/>
                    <a:pt x="701" y="1748"/>
                    <a:pt x="703" y="1748"/>
                  </a:cubicBezTo>
                  <a:cubicBezTo>
                    <a:pt x="705" y="1748"/>
                    <a:pt x="707" y="1745"/>
                    <a:pt x="708" y="1737"/>
                  </a:cubicBezTo>
                  <a:lnTo>
                    <a:pt x="708" y="1737"/>
                  </a:lnTo>
                  <a:cubicBezTo>
                    <a:pt x="710" y="1748"/>
                    <a:pt x="710" y="1760"/>
                    <a:pt x="705" y="1769"/>
                  </a:cubicBezTo>
                  <a:cubicBezTo>
                    <a:pt x="701" y="1776"/>
                    <a:pt x="694" y="1788"/>
                    <a:pt x="700" y="1798"/>
                  </a:cubicBezTo>
                  <a:cubicBezTo>
                    <a:pt x="705" y="1805"/>
                    <a:pt x="708" y="1805"/>
                    <a:pt x="710" y="1816"/>
                  </a:cubicBezTo>
                  <a:cubicBezTo>
                    <a:pt x="710" y="1819"/>
                    <a:pt x="710" y="1827"/>
                    <a:pt x="710" y="1831"/>
                  </a:cubicBezTo>
                  <a:cubicBezTo>
                    <a:pt x="711" y="1831"/>
                    <a:pt x="712" y="1831"/>
                    <a:pt x="713" y="1831"/>
                  </a:cubicBezTo>
                  <a:cubicBezTo>
                    <a:pt x="714" y="1831"/>
                    <a:pt x="715" y="1832"/>
                    <a:pt x="716" y="1833"/>
                  </a:cubicBezTo>
                  <a:cubicBezTo>
                    <a:pt x="720" y="1842"/>
                    <a:pt x="718" y="1857"/>
                    <a:pt x="721" y="1867"/>
                  </a:cubicBezTo>
                  <a:cubicBezTo>
                    <a:pt x="724" y="1878"/>
                    <a:pt x="731" y="1886"/>
                    <a:pt x="724" y="1894"/>
                  </a:cubicBezTo>
                  <a:cubicBezTo>
                    <a:pt x="720" y="1899"/>
                    <a:pt x="723" y="1922"/>
                    <a:pt x="728" y="1926"/>
                  </a:cubicBezTo>
                  <a:cubicBezTo>
                    <a:pt x="729" y="1926"/>
                    <a:pt x="729" y="1927"/>
                    <a:pt x="730" y="1927"/>
                  </a:cubicBezTo>
                  <a:cubicBezTo>
                    <a:pt x="734" y="1927"/>
                    <a:pt x="735" y="1913"/>
                    <a:pt x="735" y="1910"/>
                  </a:cubicBezTo>
                  <a:lnTo>
                    <a:pt x="735" y="1910"/>
                  </a:lnTo>
                  <a:cubicBezTo>
                    <a:pt x="736" y="1918"/>
                    <a:pt x="737" y="1926"/>
                    <a:pt x="734" y="1933"/>
                  </a:cubicBezTo>
                  <a:cubicBezTo>
                    <a:pt x="732" y="1940"/>
                    <a:pt x="729" y="1943"/>
                    <a:pt x="728" y="1951"/>
                  </a:cubicBezTo>
                  <a:cubicBezTo>
                    <a:pt x="726" y="1964"/>
                    <a:pt x="735" y="1967"/>
                    <a:pt x="731" y="1979"/>
                  </a:cubicBezTo>
                  <a:cubicBezTo>
                    <a:pt x="731" y="1984"/>
                    <a:pt x="716" y="1999"/>
                    <a:pt x="727" y="2002"/>
                  </a:cubicBezTo>
                  <a:cubicBezTo>
                    <a:pt x="733" y="2003"/>
                    <a:pt x="745" y="2004"/>
                    <a:pt x="738" y="2017"/>
                  </a:cubicBezTo>
                  <a:cubicBezTo>
                    <a:pt x="734" y="2026"/>
                    <a:pt x="731" y="2026"/>
                    <a:pt x="729" y="2037"/>
                  </a:cubicBezTo>
                  <a:cubicBezTo>
                    <a:pt x="728" y="2041"/>
                    <a:pt x="727" y="2066"/>
                    <a:pt x="731" y="2067"/>
                  </a:cubicBezTo>
                  <a:cubicBezTo>
                    <a:pt x="733" y="2067"/>
                    <a:pt x="738" y="2064"/>
                    <a:pt x="742" y="2064"/>
                  </a:cubicBezTo>
                  <a:cubicBezTo>
                    <a:pt x="745" y="2064"/>
                    <a:pt x="747" y="2066"/>
                    <a:pt x="746" y="2072"/>
                  </a:cubicBezTo>
                  <a:cubicBezTo>
                    <a:pt x="746" y="2078"/>
                    <a:pt x="744" y="2079"/>
                    <a:pt x="741" y="2079"/>
                  </a:cubicBezTo>
                  <a:cubicBezTo>
                    <a:pt x="740" y="2079"/>
                    <a:pt x="739" y="2079"/>
                    <a:pt x="739" y="2079"/>
                  </a:cubicBezTo>
                  <a:cubicBezTo>
                    <a:pt x="737" y="2079"/>
                    <a:pt x="735" y="2079"/>
                    <a:pt x="733" y="2080"/>
                  </a:cubicBezTo>
                  <a:cubicBezTo>
                    <a:pt x="734" y="2080"/>
                    <a:pt x="745" y="2090"/>
                    <a:pt x="745" y="2092"/>
                  </a:cubicBezTo>
                  <a:cubicBezTo>
                    <a:pt x="751" y="2099"/>
                    <a:pt x="748" y="2100"/>
                    <a:pt x="745" y="2105"/>
                  </a:cubicBezTo>
                  <a:cubicBezTo>
                    <a:pt x="738" y="2110"/>
                    <a:pt x="735" y="2135"/>
                    <a:pt x="738" y="2145"/>
                  </a:cubicBezTo>
                  <a:cubicBezTo>
                    <a:pt x="740" y="2148"/>
                    <a:pt x="742" y="2149"/>
                    <a:pt x="745" y="2149"/>
                  </a:cubicBezTo>
                  <a:cubicBezTo>
                    <a:pt x="750" y="2149"/>
                    <a:pt x="756" y="2146"/>
                    <a:pt x="759" y="2146"/>
                  </a:cubicBezTo>
                  <a:cubicBezTo>
                    <a:pt x="760" y="2146"/>
                    <a:pt x="761" y="2147"/>
                    <a:pt x="761" y="2147"/>
                  </a:cubicBezTo>
                  <a:cubicBezTo>
                    <a:pt x="762" y="2154"/>
                    <a:pt x="756" y="2156"/>
                    <a:pt x="753" y="2160"/>
                  </a:cubicBezTo>
                  <a:cubicBezTo>
                    <a:pt x="750" y="2166"/>
                    <a:pt x="749" y="2174"/>
                    <a:pt x="749" y="2182"/>
                  </a:cubicBezTo>
                  <a:cubicBezTo>
                    <a:pt x="748" y="2192"/>
                    <a:pt x="737" y="2212"/>
                    <a:pt x="740" y="2220"/>
                  </a:cubicBezTo>
                  <a:cubicBezTo>
                    <a:pt x="742" y="2223"/>
                    <a:pt x="752" y="2230"/>
                    <a:pt x="749" y="2234"/>
                  </a:cubicBezTo>
                  <a:cubicBezTo>
                    <a:pt x="746" y="2237"/>
                    <a:pt x="743" y="2237"/>
                    <a:pt x="743" y="2244"/>
                  </a:cubicBezTo>
                  <a:cubicBezTo>
                    <a:pt x="743" y="2261"/>
                    <a:pt x="760" y="2267"/>
                    <a:pt x="762" y="2283"/>
                  </a:cubicBezTo>
                  <a:cubicBezTo>
                    <a:pt x="764" y="2299"/>
                    <a:pt x="745" y="2307"/>
                    <a:pt x="745" y="2320"/>
                  </a:cubicBezTo>
                  <a:cubicBezTo>
                    <a:pt x="745" y="2321"/>
                    <a:pt x="746" y="2322"/>
                    <a:pt x="746" y="2322"/>
                  </a:cubicBezTo>
                  <a:cubicBezTo>
                    <a:pt x="749" y="2322"/>
                    <a:pt x="754" y="2317"/>
                    <a:pt x="754" y="2316"/>
                  </a:cubicBezTo>
                  <a:lnTo>
                    <a:pt x="754" y="2316"/>
                  </a:lnTo>
                  <a:cubicBezTo>
                    <a:pt x="754" y="2326"/>
                    <a:pt x="745" y="2327"/>
                    <a:pt x="746" y="2336"/>
                  </a:cubicBezTo>
                  <a:cubicBezTo>
                    <a:pt x="748" y="2347"/>
                    <a:pt x="752" y="2355"/>
                    <a:pt x="752" y="2367"/>
                  </a:cubicBezTo>
                  <a:cubicBezTo>
                    <a:pt x="752" y="2366"/>
                    <a:pt x="752" y="2366"/>
                    <a:pt x="752" y="2366"/>
                  </a:cubicBezTo>
                  <a:cubicBezTo>
                    <a:pt x="752" y="2366"/>
                    <a:pt x="753" y="2376"/>
                    <a:pt x="756" y="2380"/>
                  </a:cubicBezTo>
                  <a:cubicBezTo>
                    <a:pt x="759" y="2385"/>
                    <a:pt x="759" y="2389"/>
                    <a:pt x="757" y="2395"/>
                  </a:cubicBezTo>
                  <a:cubicBezTo>
                    <a:pt x="754" y="2407"/>
                    <a:pt x="756" y="2422"/>
                    <a:pt x="759" y="2434"/>
                  </a:cubicBezTo>
                  <a:cubicBezTo>
                    <a:pt x="761" y="2438"/>
                    <a:pt x="773" y="2452"/>
                    <a:pt x="768" y="2452"/>
                  </a:cubicBezTo>
                  <a:cubicBezTo>
                    <a:pt x="759" y="2454"/>
                    <a:pt x="747" y="2454"/>
                    <a:pt x="759" y="2471"/>
                  </a:cubicBezTo>
                  <a:cubicBezTo>
                    <a:pt x="762" y="2476"/>
                    <a:pt x="767" y="2481"/>
                    <a:pt x="771" y="2486"/>
                  </a:cubicBezTo>
                  <a:lnTo>
                    <a:pt x="771" y="2486"/>
                  </a:lnTo>
                  <a:cubicBezTo>
                    <a:pt x="769" y="2485"/>
                    <a:pt x="766" y="2484"/>
                    <a:pt x="765" y="2484"/>
                  </a:cubicBezTo>
                  <a:cubicBezTo>
                    <a:pt x="764" y="2484"/>
                    <a:pt x="763" y="2484"/>
                    <a:pt x="763" y="2484"/>
                  </a:cubicBezTo>
                  <a:cubicBezTo>
                    <a:pt x="763" y="2490"/>
                    <a:pt x="763" y="2499"/>
                    <a:pt x="769" y="2499"/>
                  </a:cubicBezTo>
                  <a:cubicBezTo>
                    <a:pt x="770" y="2499"/>
                    <a:pt x="773" y="2494"/>
                    <a:pt x="774" y="2492"/>
                  </a:cubicBezTo>
                  <a:lnTo>
                    <a:pt x="774" y="2492"/>
                  </a:lnTo>
                  <a:cubicBezTo>
                    <a:pt x="776" y="2497"/>
                    <a:pt x="777" y="2503"/>
                    <a:pt x="773" y="2509"/>
                  </a:cubicBezTo>
                  <a:cubicBezTo>
                    <a:pt x="769" y="2518"/>
                    <a:pt x="761" y="2524"/>
                    <a:pt x="759" y="2535"/>
                  </a:cubicBezTo>
                  <a:cubicBezTo>
                    <a:pt x="758" y="2546"/>
                    <a:pt x="763" y="2546"/>
                    <a:pt x="764" y="2554"/>
                  </a:cubicBezTo>
                  <a:cubicBezTo>
                    <a:pt x="764" y="2561"/>
                    <a:pt x="755" y="2567"/>
                    <a:pt x="755" y="2576"/>
                  </a:cubicBezTo>
                  <a:cubicBezTo>
                    <a:pt x="756" y="2578"/>
                    <a:pt x="761" y="2580"/>
                    <a:pt x="762" y="2581"/>
                  </a:cubicBezTo>
                  <a:cubicBezTo>
                    <a:pt x="771" y="2594"/>
                    <a:pt x="752" y="2604"/>
                    <a:pt x="752" y="2614"/>
                  </a:cubicBezTo>
                  <a:cubicBezTo>
                    <a:pt x="752" y="2612"/>
                    <a:pt x="757" y="2610"/>
                    <a:pt x="761" y="2610"/>
                  </a:cubicBezTo>
                  <a:cubicBezTo>
                    <a:pt x="767" y="2610"/>
                    <a:pt x="773" y="2614"/>
                    <a:pt x="767" y="2625"/>
                  </a:cubicBezTo>
                  <a:cubicBezTo>
                    <a:pt x="762" y="2636"/>
                    <a:pt x="761" y="2633"/>
                    <a:pt x="761" y="2648"/>
                  </a:cubicBezTo>
                  <a:cubicBezTo>
                    <a:pt x="759" y="2655"/>
                    <a:pt x="759" y="2656"/>
                    <a:pt x="752" y="2656"/>
                  </a:cubicBezTo>
                  <a:cubicBezTo>
                    <a:pt x="767" y="2656"/>
                    <a:pt x="757" y="2695"/>
                    <a:pt x="771" y="2695"/>
                  </a:cubicBezTo>
                  <a:cubicBezTo>
                    <a:pt x="762" y="2695"/>
                    <a:pt x="765" y="2722"/>
                    <a:pt x="766" y="2730"/>
                  </a:cubicBezTo>
                  <a:cubicBezTo>
                    <a:pt x="766" y="2737"/>
                    <a:pt x="767" y="2743"/>
                    <a:pt x="770" y="2749"/>
                  </a:cubicBezTo>
                  <a:cubicBezTo>
                    <a:pt x="770" y="2749"/>
                    <a:pt x="779" y="2755"/>
                    <a:pt x="778" y="2756"/>
                  </a:cubicBezTo>
                  <a:cubicBezTo>
                    <a:pt x="776" y="2758"/>
                    <a:pt x="774" y="2758"/>
                    <a:pt x="771" y="2758"/>
                  </a:cubicBezTo>
                  <a:cubicBezTo>
                    <a:pt x="767" y="2758"/>
                    <a:pt x="761" y="2757"/>
                    <a:pt x="759" y="2757"/>
                  </a:cubicBezTo>
                  <a:lnTo>
                    <a:pt x="759" y="2757"/>
                  </a:lnTo>
                  <a:cubicBezTo>
                    <a:pt x="763" y="2763"/>
                    <a:pt x="765" y="2771"/>
                    <a:pt x="772" y="2773"/>
                  </a:cubicBezTo>
                  <a:cubicBezTo>
                    <a:pt x="779" y="2773"/>
                    <a:pt x="787" y="2775"/>
                    <a:pt x="787" y="2788"/>
                  </a:cubicBezTo>
                  <a:cubicBezTo>
                    <a:pt x="785" y="2788"/>
                    <a:pt x="777" y="2786"/>
                    <a:pt x="772" y="2786"/>
                  </a:cubicBezTo>
                  <a:cubicBezTo>
                    <a:pt x="770" y="2786"/>
                    <a:pt x="769" y="2786"/>
                    <a:pt x="768" y="2787"/>
                  </a:cubicBezTo>
                  <a:cubicBezTo>
                    <a:pt x="765" y="2794"/>
                    <a:pt x="773" y="2802"/>
                    <a:pt x="776" y="2804"/>
                  </a:cubicBezTo>
                  <a:cubicBezTo>
                    <a:pt x="776" y="2810"/>
                    <a:pt x="776" y="2816"/>
                    <a:pt x="773" y="2822"/>
                  </a:cubicBezTo>
                  <a:cubicBezTo>
                    <a:pt x="772" y="2825"/>
                    <a:pt x="766" y="2830"/>
                    <a:pt x="766" y="2835"/>
                  </a:cubicBezTo>
                  <a:cubicBezTo>
                    <a:pt x="766" y="2843"/>
                    <a:pt x="780" y="2844"/>
                    <a:pt x="779" y="2849"/>
                  </a:cubicBezTo>
                  <a:cubicBezTo>
                    <a:pt x="779" y="2850"/>
                    <a:pt x="773" y="2855"/>
                    <a:pt x="772" y="2857"/>
                  </a:cubicBezTo>
                  <a:cubicBezTo>
                    <a:pt x="772" y="2862"/>
                    <a:pt x="771" y="2866"/>
                    <a:pt x="771" y="2870"/>
                  </a:cubicBezTo>
                  <a:cubicBezTo>
                    <a:pt x="771" y="2882"/>
                    <a:pt x="774" y="2890"/>
                    <a:pt x="775" y="2901"/>
                  </a:cubicBezTo>
                  <a:cubicBezTo>
                    <a:pt x="776" y="2910"/>
                    <a:pt x="769" y="2913"/>
                    <a:pt x="772" y="2921"/>
                  </a:cubicBezTo>
                  <a:cubicBezTo>
                    <a:pt x="774" y="2926"/>
                    <a:pt x="776" y="2929"/>
                    <a:pt x="780" y="2929"/>
                  </a:cubicBezTo>
                  <a:cubicBezTo>
                    <a:pt x="779" y="2929"/>
                    <a:pt x="778" y="2929"/>
                    <a:pt x="778" y="2929"/>
                  </a:cubicBezTo>
                  <a:cubicBezTo>
                    <a:pt x="769" y="2929"/>
                    <a:pt x="766" y="2930"/>
                    <a:pt x="766" y="2945"/>
                  </a:cubicBezTo>
                  <a:cubicBezTo>
                    <a:pt x="766" y="2944"/>
                    <a:pt x="767" y="2944"/>
                    <a:pt x="768" y="2944"/>
                  </a:cubicBezTo>
                  <a:cubicBezTo>
                    <a:pt x="770" y="2944"/>
                    <a:pt x="772" y="2945"/>
                    <a:pt x="772" y="2945"/>
                  </a:cubicBezTo>
                  <a:cubicBezTo>
                    <a:pt x="772" y="2954"/>
                    <a:pt x="767" y="2987"/>
                    <a:pt x="773" y="2994"/>
                  </a:cubicBezTo>
                  <a:cubicBezTo>
                    <a:pt x="773" y="2994"/>
                    <a:pt x="773" y="2994"/>
                    <a:pt x="773" y="2994"/>
                  </a:cubicBezTo>
                  <a:cubicBezTo>
                    <a:pt x="774" y="2994"/>
                    <a:pt x="779" y="2991"/>
                    <a:pt x="782" y="2991"/>
                  </a:cubicBezTo>
                  <a:cubicBezTo>
                    <a:pt x="784" y="2991"/>
                    <a:pt x="785" y="2992"/>
                    <a:pt x="785" y="2994"/>
                  </a:cubicBezTo>
                  <a:cubicBezTo>
                    <a:pt x="784" y="3001"/>
                    <a:pt x="778" y="3009"/>
                    <a:pt x="776" y="3017"/>
                  </a:cubicBezTo>
                  <a:cubicBezTo>
                    <a:pt x="771" y="3035"/>
                    <a:pt x="768" y="3056"/>
                    <a:pt x="770" y="3076"/>
                  </a:cubicBezTo>
                  <a:cubicBezTo>
                    <a:pt x="771" y="3085"/>
                    <a:pt x="777" y="3091"/>
                    <a:pt x="777" y="3103"/>
                  </a:cubicBezTo>
                  <a:cubicBezTo>
                    <a:pt x="778" y="3119"/>
                    <a:pt x="781" y="3118"/>
                    <a:pt x="791" y="3124"/>
                  </a:cubicBezTo>
                  <a:lnTo>
                    <a:pt x="791" y="3124"/>
                  </a:lnTo>
                  <a:cubicBezTo>
                    <a:pt x="791" y="3124"/>
                    <a:pt x="790" y="3124"/>
                    <a:pt x="790" y="3124"/>
                  </a:cubicBezTo>
                  <a:cubicBezTo>
                    <a:pt x="785" y="3124"/>
                    <a:pt x="769" y="3147"/>
                    <a:pt x="778" y="3151"/>
                  </a:cubicBezTo>
                  <a:cubicBezTo>
                    <a:pt x="778" y="3151"/>
                    <a:pt x="778" y="3151"/>
                    <a:pt x="779" y="3151"/>
                  </a:cubicBezTo>
                  <a:cubicBezTo>
                    <a:pt x="784" y="3151"/>
                    <a:pt x="794" y="3129"/>
                    <a:pt x="800" y="3129"/>
                  </a:cubicBezTo>
                  <a:cubicBezTo>
                    <a:pt x="801" y="3129"/>
                    <a:pt x="801" y="3129"/>
                    <a:pt x="801" y="3129"/>
                  </a:cubicBezTo>
                  <a:cubicBezTo>
                    <a:pt x="801" y="3129"/>
                    <a:pt x="790" y="3150"/>
                    <a:pt x="789" y="3152"/>
                  </a:cubicBezTo>
                  <a:cubicBezTo>
                    <a:pt x="784" y="3159"/>
                    <a:pt x="775" y="3171"/>
                    <a:pt x="767" y="3171"/>
                  </a:cubicBezTo>
                  <a:cubicBezTo>
                    <a:pt x="781" y="3171"/>
                    <a:pt x="774" y="3192"/>
                    <a:pt x="782" y="3202"/>
                  </a:cubicBezTo>
                  <a:cubicBezTo>
                    <a:pt x="781" y="3213"/>
                    <a:pt x="781" y="3215"/>
                    <a:pt x="777" y="3215"/>
                  </a:cubicBezTo>
                  <a:cubicBezTo>
                    <a:pt x="776" y="3215"/>
                    <a:pt x="774" y="3215"/>
                    <a:pt x="772" y="3214"/>
                  </a:cubicBezTo>
                  <a:cubicBezTo>
                    <a:pt x="771" y="3214"/>
                    <a:pt x="771" y="3214"/>
                    <a:pt x="770" y="3214"/>
                  </a:cubicBezTo>
                  <a:cubicBezTo>
                    <a:pt x="765" y="3214"/>
                    <a:pt x="767" y="3225"/>
                    <a:pt x="762" y="3225"/>
                  </a:cubicBezTo>
                  <a:lnTo>
                    <a:pt x="787" y="3226"/>
                  </a:lnTo>
                  <a:cubicBezTo>
                    <a:pt x="787" y="3239"/>
                    <a:pt x="767" y="3243"/>
                    <a:pt x="767" y="3244"/>
                  </a:cubicBezTo>
                  <a:cubicBezTo>
                    <a:pt x="772" y="3253"/>
                    <a:pt x="785" y="3266"/>
                    <a:pt x="778" y="3277"/>
                  </a:cubicBezTo>
                  <a:cubicBezTo>
                    <a:pt x="772" y="3285"/>
                    <a:pt x="760" y="3319"/>
                    <a:pt x="772" y="3326"/>
                  </a:cubicBezTo>
                  <a:cubicBezTo>
                    <a:pt x="779" y="3330"/>
                    <a:pt x="772" y="3350"/>
                    <a:pt x="778" y="3357"/>
                  </a:cubicBezTo>
                  <a:cubicBezTo>
                    <a:pt x="788" y="3370"/>
                    <a:pt x="769" y="3371"/>
                    <a:pt x="767" y="3379"/>
                  </a:cubicBezTo>
                  <a:cubicBezTo>
                    <a:pt x="766" y="3389"/>
                    <a:pt x="773" y="3393"/>
                    <a:pt x="773" y="3403"/>
                  </a:cubicBezTo>
                  <a:cubicBezTo>
                    <a:pt x="773" y="3409"/>
                    <a:pt x="771" y="3411"/>
                    <a:pt x="769" y="3411"/>
                  </a:cubicBezTo>
                  <a:cubicBezTo>
                    <a:pt x="768" y="3411"/>
                    <a:pt x="766" y="3410"/>
                    <a:pt x="764" y="3409"/>
                  </a:cubicBezTo>
                  <a:cubicBezTo>
                    <a:pt x="763" y="3409"/>
                    <a:pt x="763" y="3409"/>
                    <a:pt x="763" y="3409"/>
                  </a:cubicBezTo>
                  <a:lnTo>
                    <a:pt x="763" y="3409"/>
                  </a:lnTo>
                  <a:cubicBezTo>
                    <a:pt x="759" y="3409"/>
                    <a:pt x="764" y="3424"/>
                    <a:pt x="765" y="3425"/>
                  </a:cubicBezTo>
                  <a:cubicBezTo>
                    <a:pt x="768" y="3431"/>
                    <a:pt x="766" y="3433"/>
                    <a:pt x="765" y="3437"/>
                  </a:cubicBezTo>
                  <a:cubicBezTo>
                    <a:pt x="761" y="3449"/>
                    <a:pt x="794" y="3437"/>
                    <a:pt x="774" y="3453"/>
                  </a:cubicBezTo>
                  <a:cubicBezTo>
                    <a:pt x="764" y="3461"/>
                    <a:pt x="764" y="3477"/>
                    <a:pt x="772" y="3488"/>
                  </a:cubicBezTo>
                  <a:cubicBezTo>
                    <a:pt x="780" y="3499"/>
                    <a:pt x="783" y="3507"/>
                    <a:pt x="768" y="3514"/>
                  </a:cubicBezTo>
                  <a:cubicBezTo>
                    <a:pt x="759" y="3518"/>
                    <a:pt x="776" y="3547"/>
                    <a:pt x="766" y="3553"/>
                  </a:cubicBezTo>
                  <a:lnTo>
                    <a:pt x="766" y="3553"/>
                  </a:lnTo>
                  <a:cubicBezTo>
                    <a:pt x="767" y="3553"/>
                    <a:pt x="767" y="3553"/>
                    <a:pt x="768" y="3553"/>
                  </a:cubicBezTo>
                  <a:cubicBezTo>
                    <a:pt x="775" y="3553"/>
                    <a:pt x="787" y="3579"/>
                    <a:pt x="780" y="3579"/>
                  </a:cubicBezTo>
                  <a:cubicBezTo>
                    <a:pt x="778" y="3579"/>
                    <a:pt x="777" y="3579"/>
                    <a:pt x="774" y="3577"/>
                  </a:cubicBezTo>
                  <a:cubicBezTo>
                    <a:pt x="774" y="3577"/>
                    <a:pt x="773" y="3577"/>
                    <a:pt x="773" y="3577"/>
                  </a:cubicBezTo>
                  <a:cubicBezTo>
                    <a:pt x="757" y="3577"/>
                    <a:pt x="771" y="3594"/>
                    <a:pt x="772" y="3606"/>
                  </a:cubicBezTo>
                  <a:cubicBezTo>
                    <a:pt x="772" y="3613"/>
                    <a:pt x="772" y="3622"/>
                    <a:pt x="769" y="3628"/>
                  </a:cubicBezTo>
                  <a:cubicBezTo>
                    <a:pt x="767" y="3633"/>
                    <a:pt x="765" y="3630"/>
                    <a:pt x="765" y="3636"/>
                  </a:cubicBezTo>
                  <a:cubicBezTo>
                    <a:pt x="764" y="3644"/>
                    <a:pt x="766" y="3670"/>
                    <a:pt x="773" y="3670"/>
                  </a:cubicBezTo>
                  <a:cubicBezTo>
                    <a:pt x="772" y="3670"/>
                    <a:pt x="770" y="3670"/>
                    <a:pt x="768" y="3670"/>
                  </a:cubicBezTo>
                  <a:cubicBezTo>
                    <a:pt x="764" y="3670"/>
                    <a:pt x="761" y="3671"/>
                    <a:pt x="759" y="3680"/>
                  </a:cubicBezTo>
                  <a:cubicBezTo>
                    <a:pt x="759" y="3687"/>
                    <a:pt x="769" y="3698"/>
                    <a:pt x="762" y="3701"/>
                  </a:cubicBezTo>
                  <a:cubicBezTo>
                    <a:pt x="763" y="3701"/>
                    <a:pt x="764" y="3709"/>
                    <a:pt x="766" y="3709"/>
                  </a:cubicBezTo>
                  <a:cubicBezTo>
                    <a:pt x="770" y="3709"/>
                    <a:pt x="767" y="3716"/>
                    <a:pt x="766" y="3718"/>
                  </a:cubicBezTo>
                  <a:cubicBezTo>
                    <a:pt x="761" y="3730"/>
                    <a:pt x="754" y="3747"/>
                    <a:pt x="772" y="3748"/>
                  </a:cubicBezTo>
                  <a:cubicBezTo>
                    <a:pt x="771" y="3748"/>
                    <a:pt x="771" y="3748"/>
                    <a:pt x="770" y="3748"/>
                  </a:cubicBezTo>
                  <a:cubicBezTo>
                    <a:pt x="765" y="3748"/>
                    <a:pt x="756" y="3749"/>
                    <a:pt x="761" y="3757"/>
                  </a:cubicBezTo>
                  <a:cubicBezTo>
                    <a:pt x="766" y="3765"/>
                    <a:pt x="767" y="3763"/>
                    <a:pt x="767" y="3775"/>
                  </a:cubicBezTo>
                  <a:cubicBezTo>
                    <a:pt x="767" y="3772"/>
                    <a:pt x="765" y="3770"/>
                    <a:pt x="762" y="3770"/>
                  </a:cubicBezTo>
                  <a:cubicBezTo>
                    <a:pt x="759" y="3770"/>
                    <a:pt x="755" y="3773"/>
                    <a:pt x="754" y="3778"/>
                  </a:cubicBezTo>
                  <a:cubicBezTo>
                    <a:pt x="753" y="3785"/>
                    <a:pt x="754" y="3793"/>
                    <a:pt x="755" y="3801"/>
                  </a:cubicBezTo>
                  <a:cubicBezTo>
                    <a:pt x="759" y="3817"/>
                    <a:pt x="761" y="3818"/>
                    <a:pt x="771" y="3819"/>
                  </a:cubicBezTo>
                  <a:cubicBezTo>
                    <a:pt x="770" y="3833"/>
                    <a:pt x="768" y="3830"/>
                    <a:pt x="761" y="3834"/>
                  </a:cubicBezTo>
                  <a:cubicBezTo>
                    <a:pt x="761" y="3834"/>
                    <a:pt x="770" y="3842"/>
                    <a:pt x="773" y="3842"/>
                  </a:cubicBezTo>
                  <a:lnTo>
                    <a:pt x="773" y="3842"/>
                  </a:lnTo>
                  <a:cubicBezTo>
                    <a:pt x="772" y="3842"/>
                    <a:pt x="771" y="3842"/>
                    <a:pt x="770" y="3842"/>
                  </a:cubicBezTo>
                  <a:cubicBezTo>
                    <a:pt x="762" y="3842"/>
                    <a:pt x="755" y="3845"/>
                    <a:pt x="747" y="3848"/>
                  </a:cubicBezTo>
                  <a:cubicBezTo>
                    <a:pt x="752" y="3856"/>
                    <a:pt x="756" y="3862"/>
                    <a:pt x="762" y="3869"/>
                  </a:cubicBezTo>
                  <a:cubicBezTo>
                    <a:pt x="772" y="3880"/>
                    <a:pt x="766" y="3895"/>
                    <a:pt x="764" y="3909"/>
                  </a:cubicBezTo>
                  <a:cubicBezTo>
                    <a:pt x="762" y="3916"/>
                    <a:pt x="755" y="3941"/>
                    <a:pt x="765" y="3943"/>
                  </a:cubicBezTo>
                  <a:cubicBezTo>
                    <a:pt x="772" y="3944"/>
                    <a:pt x="780" y="3944"/>
                    <a:pt x="788" y="3944"/>
                  </a:cubicBezTo>
                  <a:cubicBezTo>
                    <a:pt x="788" y="3951"/>
                    <a:pt x="783" y="3952"/>
                    <a:pt x="778" y="3952"/>
                  </a:cubicBezTo>
                  <a:cubicBezTo>
                    <a:pt x="774" y="3952"/>
                    <a:pt x="770" y="3951"/>
                    <a:pt x="768" y="3951"/>
                  </a:cubicBezTo>
                  <a:lnTo>
                    <a:pt x="768" y="3951"/>
                  </a:lnTo>
                  <a:cubicBezTo>
                    <a:pt x="775" y="3951"/>
                    <a:pt x="764" y="3966"/>
                    <a:pt x="759" y="3966"/>
                  </a:cubicBezTo>
                  <a:cubicBezTo>
                    <a:pt x="759" y="3966"/>
                    <a:pt x="759" y="3966"/>
                    <a:pt x="759" y="3966"/>
                  </a:cubicBezTo>
                  <a:cubicBezTo>
                    <a:pt x="758" y="3966"/>
                    <a:pt x="757" y="3966"/>
                    <a:pt x="756" y="3966"/>
                  </a:cubicBezTo>
                  <a:cubicBezTo>
                    <a:pt x="752" y="3966"/>
                    <a:pt x="747" y="3967"/>
                    <a:pt x="747" y="3973"/>
                  </a:cubicBezTo>
                  <a:lnTo>
                    <a:pt x="772" y="3975"/>
                  </a:lnTo>
                  <a:cubicBezTo>
                    <a:pt x="771" y="3975"/>
                    <a:pt x="771" y="3975"/>
                    <a:pt x="771" y="3975"/>
                  </a:cubicBezTo>
                  <a:cubicBezTo>
                    <a:pt x="758" y="3975"/>
                    <a:pt x="756" y="4017"/>
                    <a:pt x="755" y="4029"/>
                  </a:cubicBezTo>
                  <a:cubicBezTo>
                    <a:pt x="756" y="4023"/>
                    <a:pt x="759" y="4022"/>
                    <a:pt x="763" y="4022"/>
                  </a:cubicBezTo>
                  <a:cubicBezTo>
                    <a:pt x="764" y="4022"/>
                    <a:pt x="766" y="4022"/>
                    <a:pt x="767" y="4022"/>
                  </a:cubicBezTo>
                  <a:cubicBezTo>
                    <a:pt x="766" y="4038"/>
                    <a:pt x="743" y="4044"/>
                    <a:pt x="753" y="4060"/>
                  </a:cubicBezTo>
                  <a:cubicBezTo>
                    <a:pt x="756" y="4061"/>
                    <a:pt x="766" y="4076"/>
                    <a:pt x="759" y="4078"/>
                  </a:cubicBezTo>
                  <a:cubicBezTo>
                    <a:pt x="758" y="4078"/>
                    <a:pt x="758" y="4078"/>
                    <a:pt x="758" y="4078"/>
                  </a:cubicBezTo>
                  <a:cubicBezTo>
                    <a:pt x="756" y="4078"/>
                    <a:pt x="751" y="4072"/>
                    <a:pt x="747" y="4072"/>
                  </a:cubicBezTo>
                  <a:cubicBezTo>
                    <a:pt x="746" y="4072"/>
                    <a:pt x="745" y="4074"/>
                    <a:pt x="745" y="4077"/>
                  </a:cubicBezTo>
                  <a:cubicBezTo>
                    <a:pt x="745" y="4090"/>
                    <a:pt x="752" y="4094"/>
                    <a:pt x="749" y="4109"/>
                  </a:cubicBezTo>
                  <a:cubicBezTo>
                    <a:pt x="746" y="4121"/>
                    <a:pt x="741" y="4129"/>
                    <a:pt x="741" y="4142"/>
                  </a:cubicBezTo>
                  <a:cubicBezTo>
                    <a:pt x="741" y="4150"/>
                    <a:pt x="746" y="4158"/>
                    <a:pt x="750" y="4158"/>
                  </a:cubicBezTo>
                  <a:cubicBezTo>
                    <a:pt x="752" y="4158"/>
                    <a:pt x="753" y="4156"/>
                    <a:pt x="754" y="4151"/>
                  </a:cubicBezTo>
                  <a:lnTo>
                    <a:pt x="754" y="4151"/>
                  </a:lnTo>
                  <a:cubicBezTo>
                    <a:pt x="753" y="4158"/>
                    <a:pt x="754" y="4166"/>
                    <a:pt x="752" y="4173"/>
                  </a:cubicBezTo>
                  <a:cubicBezTo>
                    <a:pt x="751" y="4181"/>
                    <a:pt x="745" y="4184"/>
                    <a:pt x="743" y="4190"/>
                  </a:cubicBezTo>
                  <a:cubicBezTo>
                    <a:pt x="741" y="4193"/>
                    <a:pt x="742" y="4198"/>
                    <a:pt x="744" y="4202"/>
                  </a:cubicBezTo>
                  <a:cubicBezTo>
                    <a:pt x="746" y="4211"/>
                    <a:pt x="750" y="4208"/>
                    <a:pt x="756" y="4209"/>
                  </a:cubicBezTo>
                  <a:cubicBezTo>
                    <a:pt x="753" y="4205"/>
                    <a:pt x="754" y="4201"/>
                    <a:pt x="756" y="4201"/>
                  </a:cubicBezTo>
                  <a:cubicBezTo>
                    <a:pt x="757" y="4201"/>
                    <a:pt x="758" y="4202"/>
                    <a:pt x="759" y="4204"/>
                  </a:cubicBezTo>
                  <a:cubicBezTo>
                    <a:pt x="763" y="4208"/>
                    <a:pt x="766" y="4216"/>
                    <a:pt x="764" y="4222"/>
                  </a:cubicBezTo>
                  <a:cubicBezTo>
                    <a:pt x="763" y="4225"/>
                    <a:pt x="762" y="4226"/>
                    <a:pt x="760" y="4226"/>
                  </a:cubicBezTo>
                  <a:cubicBezTo>
                    <a:pt x="756" y="4226"/>
                    <a:pt x="752" y="4221"/>
                    <a:pt x="749" y="4221"/>
                  </a:cubicBezTo>
                  <a:cubicBezTo>
                    <a:pt x="747" y="4221"/>
                    <a:pt x="746" y="4222"/>
                    <a:pt x="746" y="4226"/>
                  </a:cubicBezTo>
                  <a:cubicBezTo>
                    <a:pt x="746" y="4233"/>
                    <a:pt x="748" y="4260"/>
                    <a:pt x="754" y="4260"/>
                  </a:cubicBezTo>
                  <a:cubicBezTo>
                    <a:pt x="755" y="4260"/>
                    <a:pt x="756" y="4260"/>
                    <a:pt x="757" y="4259"/>
                  </a:cubicBezTo>
                  <a:cubicBezTo>
                    <a:pt x="760" y="4255"/>
                    <a:pt x="762" y="4251"/>
                    <a:pt x="765" y="4251"/>
                  </a:cubicBezTo>
                  <a:cubicBezTo>
                    <a:pt x="766" y="4251"/>
                    <a:pt x="768" y="4253"/>
                    <a:pt x="771" y="4257"/>
                  </a:cubicBezTo>
                  <a:cubicBezTo>
                    <a:pt x="774" y="4262"/>
                    <a:pt x="776" y="4272"/>
                    <a:pt x="772" y="4277"/>
                  </a:cubicBezTo>
                  <a:cubicBezTo>
                    <a:pt x="770" y="4278"/>
                    <a:pt x="768" y="4279"/>
                    <a:pt x="766" y="4279"/>
                  </a:cubicBezTo>
                  <a:cubicBezTo>
                    <a:pt x="758" y="4279"/>
                    <a:pt x="746" y="4273"/>
                    <a:pt x="743" y="4273"/>
                  </a:cubicBezTo>
                  <a:cubicBezTo>
                    <a:pt x="742" y="4273"/>
                    <a:pt x="742" y="4273"/>
                    <a:pt x="742" y="4274"/>
                  </a:cubicBezTo>
                  <a:cubicBezTo>
                    <a:pt x="739" y="4275"/>
                    <a:pt x="741" y="4278"/>
                    <a:pt x="744" y="4281"/>
                  </a:cubicBezTo>
                  <a:cubicBezTo>
                    <a:pt x="747" y="4287"/>
                    <a:pt x="752" y="4288"/>
                    <a:pt x="756" y="4294"/>
                  </a:cubicBezTo>
                  <a:cubicBezTo>
                    <a:pt x="757" y="4294"/>
                    <a:pt x="757" y="4295"/>
                    <a:pt x="757" y="4295"/>
                  </a:cubicBezTo>
                  <a:cubicBezTo>
                    <a:pt x="756" y="4296"/>
                    <a:pt x="756" y="4296"/>
                    <a:pt x="755" y="4296"/>
                  </a:cubicBezTo>
                  <a:cubicBezTo>
                    <a:pt x="750" y="4296"/>
                    <a:pt x="740" y="4286"/>
                    <a:pt x="738" y="4286"/>
                  </a:cubicBezTo>
                  <a:cubicBezTo>
                    <a:pt x="738" y="4286"/>
                    <a:pt x="738" y="4286"/>
                    <a:pt x="738" y="4287"/>
                  </a:cubicBezTo>
                  <a:cubicBezTo>
                    <a:pt x="738" y="4291"/>
                    <a:pt x="737" y="4297"/>
                    <a:pt x="738" y="4304"/>
                  </a:cubicBezTo>
                  <a:lnTo>
                    <a:pt x="738" y="4304"/>
                  </a:lnTo>
                  <a:cubicBezTo>
                    <a:pt x="737" y="4299"/>
                    <a:pt x="736" y="4293"/>
                    <a:pt x="732" y="4290"/>
                  </a:cubicBezTo>
                  <a:cubicBezTo>
                    <a:pt x="728" y="4287"/>
                    <a:pt x="720" y="4285"/>
                    <a:pt x="712" y="4285"/>
                  </a:cubicBezTo>
                  <a:cubicBezTo>
                    <a:pt x="708" y="4285"/>
                    <a:pt x="703" y="4286"/>
                    <a:pt x="700" y="4288"/>
                  </a:cubicBezTo>
                  <a:cubicBezTo>
                    <a:pt x="697" y="4290"/>
                    <a:pt x="709" y="4294"/>
                    <a:pt x="703" y="4300"/>
                  </a:cubicBezTo>
                  <a:cubicBezTo>
                    <a:pt x="700" y="4302"/>
                    <a:pt x="698" y="4303"/>
                    <a:pt x="697" y="4303"/>
                  </a:cubicBezTo>
                  <a:cubicBezTo>
                    <a:pt x="696" y="4303"/>
                    <a:pt x="695" y="4303"/>
                    <a:pt x="694" y="4302"/>
                  </a:cubicBezTo>
                  <a:cubicBezTo>
                    <a:pt x="691" y="4302"/>
                    <a:pt x="691" y="4295"/>
                    <a:pt x="691" y="4295"/>
                  </a:cubicBezTo>
                  <a:cubicBezTo>
                    <a:pt x="691" y="4295"/>
                    <a:pt x="690" y="4295"/>
                    <a:pt x="690" y="4295"/>
                  </a:cubicBezTo>
                  <a:cubicBezTo>
                    <a:pt x="688" y="4296"/>
                    <a:pt x="684" y="4302"/>
                    <a:pt x="682" y="4302"/>
                  </a:cubicBezTo>
                  <a:cubicBezTo>
                    <a:pt x="682" y="4302"/>
                    <a:pt x="681" y="4301"/>
                    <a:pt x="682" y="4299"/>
                  </a:cubicBezTo>
                  <a:cubicBezTo>
                    <a:pt x="682" y="4295"/>
                    <a:pt x="691" y="4287"/>
                    <a:pt x="689" y="4287"/>
                  </a:cubicBezTo>
                  <a:lnTo>
                    <a:pt x="689" y="4287"/>
                  </a:lnTo>
                  <a:cubicBezTo>
                    <a:pt x="689" y="4287"/>
                    <a:pt x="688" y="4287"/>
                    <a:pt x="688" y="4288"/>
                  </a:cubicBezTo>
                  <a:cubicBezTo>
                    <a:pt x="685" y="4288"/>
                    <a:pt x="681" y="4290"/>
                    <a:pt x="677" y="4290"/>
                  </a:cubicBezTo>
                  <a:cubicBezTo>
                    <a:pt x="673" y="4290"/>
                    <a:pt x="669" y="4288"/>
                    <a:pt x="666" y="4281"/>
                  </a:cubicBezTo>
                  <a:lnTo>
                    <a:pt x="673" y="4278"/>
                  </a:lnTo>
                  <a:cubicBezTo>
                    <a:pt x="674" y="4277"/>
                    <a:pt x="675" y="4276"/>
                    <a:pt x="676" y="4276"/>
                  </a:cubicBezTo>
                  <a:cubicBezTo>
                    <a:pt x="677" y="4276"/>
                    <a:pt x="678" y="4277"/>
                    <a:pt x="679" y="4280"/>
                  </a:cubicBezTo>
                  <a:cubicBezTo>
                    <a:pt x="682" y="4280"/>
                    <a:pt x="666" y="4258"/>
                    <a:pt x="665" y="4255"/>
                  </a:cubicBezTo>
                  <a:cubicBezTo>
                    <a:pt x="662" y="4247"/>
                    <a:pt x="666" y="4242"/>
                    <a:pt x="662" y="4236"/>
                  </a:cubicBezTo>
                  <a:cubicBezTo>
                    <a:pt x="656" y="4229"/>
                    <a:pt x="654" y="4229"/>
                    <a:pt x="650" y="4220"/>
                  </a:cubicBezTo>
                  <a:cubicBezTo>
                    <a:pt x="647" y="4211"/>
                    <a:pt x="646" y="4208"/>
                    <a:pt x="646" y="4198"/>
                  </a:cubicBezTo>
                  <a:cubicBezTo>
                    <a:pt x="646" y="4185"/>
                    <a:pt x="633" y="4184"/>
                    <a:pt x="629" y="4174"/>
                  </a:cubicBezTo>
                  <a:cubicBezTo>
                    <a:pt x="625" y="4163"/>
                    <a:pt x="635" y="4155"/>
                    <a:pt x="632" y="4144"/>
                  </a:cubicBezTo>
                  <a:cubicBezTo>
                    <a:pt x="628" y="4136"/>
                    <a:pt x="618" y="4134"/>
                    <a:pt x="613" y="4127"/>
                  </a:cubicBezTo>
                  <a:cubicBezTo>
                    <a:pt x="606" y="4116"/>
                    <a:pt x="625" y="4114"/>
                    <a:pt x="629" y="4112"/>
                  </a:cubicBezTo>
                  <a:cubicBezTo>
                    <a:pt x="621" y="4107"/>
                    <a:pt x="615" y="4102"/>
                    <a:pt x="608" y="4099"/>
                  </a:cubicBezTo>
                  <a:cubicBezTo>
                    <a:pt x="591" y="4093"/>
                    <a:pt x="603" y="4088"/>
                    <a:pt x="612" y="4085"/>
                  </a:cubicBezTo>
                  <a:lnTo>
                    <a:pt x="612" y="4085"/>
                  </a:lnTo>
                  <a:cubicBezTo>
                    <a:pt x="611" y="4085"/>
                    <a:pt x="610" y="4085"/>
                    <a:pt x="609" y="4085"/>
                  </a:cubicBezTo>
                  <a:cubicBezTo>
                    <a:pt x="599" y="4085"/>
                    <a:pt x="597" y="4060"/>
                    <a:pt x="590" y="4060"/>
                  </a:cubicBezTo>
                  <a:cubicBezTo>
                    <a:pt x="589" y="4060"/>
                    <a:pt x="589" y="4060"/>
                    <a:pt x="588" y="4060"/>
                  </a:cubicBezTo>
                  <a:cubicBezTo>
                    <a:pt x="590" y="4053"/>
                    <a:pt x="593" y="4044"/>
                    <a:pt x="591" y="4034"/>
                  </a:cubicBezTo>
                  <a:lnTo>
                    <a:pt x="591" y="4034"/>
                  </a:lnTo>
                  <a:cubicBezTo>
                    <a:pt x="590" y="4035"/>
                    <a:pt x="589" y="4035"/>
                    <a:pt x="588" y="4035"/>
                  </a:cubicBezTo>
                  <a:cubicBezTo>
                    <a:pt x="585" y="4035"/>
                    <a:pt x="584" y="4030"/>
                    <a:pt x="581" y="4023"/>
                  </a:cubicBezTo>
                  <a:cubicBezTo>
                    <a:pt x="578" y="4012"/>
                    <a:pt x="566" y="4009"/>
                    <a:pt x="564" y="3999"/>
                  </a:cubicBezTo>
                  <a:cubicBezTo>
                    <a:pt x="563" y="3997"/>
                    <a:pt x="580" y="3970"/>
                    <a:pt x="568" y="3967"/>
                  </a:cubicBezTo>
                  <a:cubicBezTo>
                    <a:pt x="568" y="3967"/>
                    <a:pt x="568" y="3967"/>
                    <a:pt x="568" y="3967"/>
                  </a:cubicBezTo>
                  <a:cubicBezTo>
                    <a:pt x="565" y="3967"/>
                    <a:pt x="556" y="3976"/>
                    <a:pt x="552" y="3976"/>
                  </a:cubicBezTo>
                  <a:cubicBezTo>
                    <a:pt x="550" y="3976"/>
                    <a:pt x="549" y="3974"/>
                    <a:pt x="550" y="3970"/>
                  </a:cubicBezTo>
                  <a:cubicBezTo>
                    <a:pt x="552" y="3959"/>
                    <a:pt x="555" y="3957"/>
                    <a:pt x="546" y="3950"/>
                  </a:cubicBezTo>
                  <a:cubicBezTo>
                    <a:pt x="546" y="3950"/>
                    <a:pt x="535" y="3948"/>
                    <a:pt x="536" y="3946"/>
                  </a:cubicBezTo>
                  <a:cubicBezTo>
                    <a:pt x="537" y="3945"/>
                    <a:pt x="539" y="3944"/>
                    <a:pt x="541" y="3944"/>
                  </a:cubicBezTo>
                  <a:cubicBezTo>
                    <a:pt x="545" y="3944"/>
                    <a:pt x="551" y="3946"/>
                    <a:pt x="554" y="3946"/>
                  </a:cubicBezTo>
                  <a:cubicBezTo>
                    <a:pt x="556" y="3946"/>
                    <a:pt x="557" y="3946"/>
                    <a:pt x="558" y="3944"/>
                  </a:cubicBezTo>
                  <a:cubicBezTo>
                    <a:pt x="559" y="3943"/>
                    <a:pt x="551" y="3937"/>
                    <a:pt x="551" y="3937"/>
                  </a:cubicBezTo>
                  <a:cubicBezTo>
                    <a:pt x="546" y="3934"/>
                    <a:pt x="545" y="3931"/>
                    <a:pt x="543" y="3925"/>
                  </a:cubicBezTo>
                  <a:lnTo>
                    <a:pt x="543" y="3925"/>
                  </a:lnTo>
                  <a:cubicBezTo>
                    <a:pt x="544" y="3926"/>
                    <a:pt x="545" y="3927"/>
                    <a:pt x="545" y="3927"/>
                  </a:cubicBezTo>
                  <a:cubicBezTo>
                    <a:pt x="547" y="3927"/>
                    <a:pt x="549" y="3925"/>
                    <a:pt x="551" y="3924"/>
                  </a:cubicBezTo>
                  <a:lnTo>
                    <a:pt x="551" y="3924"/>
                  </a:lnTo>
                  <a:cubicBezTo>
                    <a:pt x="551" y="3924"/>
                    <a:pt x="551" y="3924"/>
                    <a:pt x="551" y="3924"/>
                  </a:cubicBezTo>
                  <a:cubicBezTo>
                    <a:pt x="546" y="3924"/>
                    <a:pt x="547" y="3914"/>
                    <a:pt x="545" y="3910"/>
                  </a:cubicBezTo>
                  <a:cubicBezTo>
                    <a:pt x="544" y="3911"/>
                    <a:pt x="543" y="3911"/>
                    <a:pt x="542" y="3911"/>
                  </a:cubicBezTo>
                  <a:cubicBezTo>
                    <a:pt x="541" y="3911"/>
                    <a:pt x="540" y="3911"/>
                    <a:pt x="539" y="3910"/>
                  </a:cubicBezTo>
                  <a:cubicBezTo>
                    <a:pt x="534" y="3903"/>
                    <a:pt x="530" y="3891"/>
                    <a:pt x="536" y="3888"/>
                  </a:cubicBezTo>
                  <a:cubicBezTo>
                    <a:pt x="544" y="3885"/>
                    <a:pt x="539" y="3866"/>
                    <a:pt x="531" y="3866"/>
                  </a:cubicBezTo>
                  <a:cubicBezTo>
                    <a:pt x="530" y="3866"/>
                    <a:pt x="530" y="3866"/>
                    <a:pt x="530" y="3866"/>
                  </a:cubicBezTo>
                  <a:cubicBezTo>
                    <a:pt x="527" y="3861"/>
                    <a:pt x="526" y="3845"/>
                    <a:pt x="520" y="3845"/>
                  </a:cubicBezTo>
                  <a:cubicBezTo>
                    <a:pt x="519" y="3845"/>
                    <a:pt x="518" y="3845"/>
                    <a:pt x="518" y="3846"/>
                  </a:cubicBezTo>
                  <a:cubicBezTo>
                    <a:pt x="519" y="3827"/>
                    <a:pt x="526" y="3784"/>
                    <a:pt x="504" y="3777"/>
                  </a:cubicBezTo>
                  <a:cubicBezTo>
                    <a:pt x="538" y="3768"/>
                    <a:pt x="483" y="3756"/>
                    <a:pt x="487" y="3746"/>
                  </a:cubicBezTo>
                  <a:cubicBezTo>
                    <a:pt x="490" y="3738"/>
                    <a:pt x="502" y="3730"/>
                    <a:pt x="490" y="3720"/>
                  </a:cubicBezTo>
                  <a:cubicBezTo>
                    <a:pt x="487" y="3717"/>
                    <a:pt x="465" y="3708"/>
                    <a:pt x="463" y="3708"/>
                  </a:cubicBezTo>
                  <a:cubicBezTo>
                    <a:pt x="463" y="3708"/>
                    <a:pt x="463" y="3708"/>
                    <a:pt x="463" y="3708"/>
                  </a:cubicBezTo>
                  <a:cubicBezTo>
                    <a:pt x="468" y="3700"/>
                    <a:pt x="479" y="3706"/>
                    <a:pt x="470" y="3688"/>
                  </a:cubicBezTo>
                  <a:cubicBezTo>
                    <a:pt x="469" y="3683"/>
                    <a:pt x="467" y="3683"/>
                    <a:pt x="465" y="3683"/>
                  </a:cubicBezTo>
                  <a:cubicBezTo>
                    <a:pt x="464" y="3683"/>
                    <a:pt x="463" y="3683"/>
                    <a:pt x="462" y="3683"/>
                  </a:cubicBezTo>
                  <a:cubicBezTo>
                    <a:pt x="460" y="3683"/>
                    <a:pt x="457" y="3682"/>
                    <a:pt x="456" y="3676"/>
                  </a:cubicBezTo>
                  <a:cubicBezTo>
                    <a:pt x="461" y="3675"/>
                    <a:pt x="474" y="3675"/>
                    <a:pt x="476" y="3668"/>
                  </a:cubicBezTo>
                  <a:cubicBezTo>
                    <a:pt x="476" y="3662"/>
                    <a:pt x="472" y="3649"/>
                    <a:pt x="466" y="3649"/>
                  </a:cubicBezTo>
                  <a:cubicBezTo>
                    <a:pt x="466" y="3649"/>
                    <a:pt x="465" y="3649"/>
                    <a:pt x="465" y="3649"/>
                  </a:cubicBezTo>
                  <a:cubicBezTo>
                    <a:pt x="465" y="3649"/>
                    <a:pt x="465" y="3649"/>
                    <a:pt x="465" y="3649"/>
                  </a:cubicBezTo>
                  <a:cubicBezTo>
                    <a:pt x="460" y="3649"/>
                    <a:pt x="452" y="3627"/>
                    <a:pt x="451" y="3623"/>
                  </a:cubicBezTo>
                  <a:cubicBezTo>
                    <a:pt x="449" y="3616"/>
                    <a:pt x="442" y="3596"/>
                    <a:pt x="447" y="3590"/>
                  </a:cubicBezTo>
                  <a:cubicBezTo>
                    <a:pt x="455" y="3584"/>
                    <a:pt x="457" y="3572"/>
                    <a:pt x="448" y="3560"/>
                  </a:cubicBezTo>
                  <a:cubicBezTo>
                    <a:pt x="443" y="3554"/>
                    <a:pt x="437" y="3556"/>
                    <a:pt x="434" y="3547"/>
                  </a:cubicBezTo>
                  <a:cubicBezTo>
                    <a:pt x="430" y="3539"/>
                    <a:pt x="430" y="3530"/>
                    <a:pt x="430" y="3522"/>
                  </a:cubicBezTo>
                  <a:cubicBezTo>
                    <a:pt x="430" y="3520"/>
                    <a:pt x="427" y="3488"/>
                    <a:pt x="424" y="3488"/>
                  </a:cubicBezTo>
                  <a:cubicBezTo>
                    <a:pt x="424" y="3488"/>
                    <a:pt x="423" y="3488"/>
                    <a:pt x="423" y="3489"/>
                  </a:cubicBezTo>
                  <a:cubicBezTo>
                    <a:pt x="422" y="3490"/>
                    <a:pt x="420" y="3491"/>
                    <a:pt x="419" y="3491"/>
                  </a:cubicBezTo>
                  <a:cubicBezTo>
                    <a:pt x="412" y="3491"/>
                    <a:pt x="412" y="3466"/>
                    <a:pt x="411" y="3457"/>
                  </a:cubicBezTo>
                  <a:cubicBezTo>
                    <a:pt x="409" y="3449"/>
                    <a:pt x="407" y="3441"/>
                    <a:pt x="404" y="3433"/>
                  </a:cubicBezTo>
                  <a:cubicBezTo>
                    <a:pt x="402" y="3428"/>
                    <a:pt x="401" y="3427"/>
                    <a:pt x="400" y="3427"/>
                  </a:cubicBezTo>
                  <a:cubicBezTo>
                    <a:pt x="400" y="3427"/>
                    <a:pt x="399" y="3428"/>
                    <a:pt x="398" y="3428"/>
                  </a:cubicBezTo>
                  <a:cubicBezTo>
                    <a:pt x="398" y="3429"/>
                    <a:pt x="398" y="3429"/>
                    <a:pt x="398" y="3429"/>
                  </a:cubicBezTo>
                  <a:cubicBezTo>
                    <a:pt x="396" y="3429"/>
                    <a:pt x="395" y="3415"/>
                    <a:pt x="395" y="3413"/>
                  </a:cubicBezTo>
                  <a:cubicBezTo>
                    <a:pt x="394" y="3408"/>
                    <a:pt x="392" y="3403"/>
                    <a:pt x="389" y="3398"/>
                  </a:cubicBezTo>
                  <a:cubicBezTo>
                    <a:pt x="387" y="3393"/>
                    <a:pt x="373" y="3376"/>
                    <a:pt x="381" y="3373"/>
                  </a:cubicBezTo>
                  <a:cubicBezTo>
                    <a:pt x="390" y="3371"/>
                    <a:pt x="387" y="3355"/>
                    <a:pt x="382" y="3346"/>
                  </a:cubicBezTo>
                  <a:cubicBezTo>
                    <a:pt x="381" y="3343"/>
                    <a:pt x="379" y="3342"/>
                    <a:pt x="377" y="3342"/>
                  </a:cubicBezTo>
                  <a:cubicBezTo>
                    <a:pt x="376" y="3342"/>
                    <a:pt x="375" y="3343"/>
                    <a:pt x="374" y="3343"/>
                  </a:cubicBezTo>
                  <a:cubicBezTo>
                    <a:pt x="372" y="3343"/>
                    <a:pt x="371" y="3342"/>
                    <a:pt x="369" y="3337"/>
                  </a:cubicBezTo>
                  <a:cubicBezTo>
                    <a:pt x="375" y="3335"/>
                    <a:pt x="380" y="3336"/>
                    <a:pt x="379" y="3326"/>
                  </a:cubicBezTo>
                  <a:cubicBezTo>
                    <a:pt x="378" y="3323"/>
                    <a:pt x="377" y="3322"/>
                    <a:pt x="375" y="3322"/>
                  </a:cubicBezTo>
                  <a:cubicBezTo>
                    <a:pt x="369" y="3322"/>
                    <a:pt x="358" y="3345"/>
                    <a:pt x="358" y="3353"/>
                  </a:cubicBezTo>
                  <a:cubicBezTo>
                    <a:pt x="358" y="3363"/>
                    <a:pt x="366" y="3378"/>
                    <a:pt x="357" y="3379"/>
                  </a:cubicBezTo>
                  <a:cubicBezTo>
                    <a:pt x="357" y="3386"/>
                    <a:pt x="365" y="3399"/>
                    <a:pt x="359" y="3403"/>
                  </a:cubicBezTo>
                  <a:lnTo>
                    <a:pt x="359" y="3403"/>
                  </a:lnTo>
                  <a:cubicBezTo>
                    <a:pt x="363" y="3401"/>
                    <a:pt x="368" y="3397"/>
                    <a:pt x="372" y="3397"/>
                  </a:cubicBezTo>
                  <a:cubicBezTo>
                    <a:pt x="374" y="3397"/>
                    <a:pt x="375" y="3398"/>
                    <a:pt x="376" y="3400"/>
                  </a:cubicBezTo>
                  <a:cubicBezTo>
                    <a:pt x="379" y="3408"/>
                    <a:pt x="368" y="3426"/>
                    <a:pt x="374" y="3434"/>
                  </a:cubicBezTo>
                  <a:cubicBezTo>
                    <a:pt x="375" y="3434"/>
                    <a:pt x="375" y="3434"/>
                    <a:pt x="376" y="3434"/>
                  </a:cubicBezTo>
                  <a:cubicBezTo>
                    <a:pt x="378" y="3434"/>
                    <a:pt x="381" y="3431"/>
                    <a:pt x="382" y="3429"/>
                  </a:cubicBezTo>
                  <a:cubicBezTo>
                    <a:pt x="382" y="3429"/>
                    <a:pt x="383" y="3429"/>
                    <a:pt x="383" y="3429"/>
                  </a:cubicBezTo>
                  <a:cubicBezTo>
                    <a:pt x="388" y="3429"/>
                    <a:pt x="390" y="3438"/>
                    <a:pt x="392" y="3443"/>
                  </a:cubicBezTo>
                  <a:cubicBezTo>
                    <a:pt x="393" y="3450"/>
                    <a:pt x="395" y="3463"/>
                    <a:pt x="389" y="3463"/>
                  </a:cubicBezTo>
                  <a:cubicBezTo>
                    <a:pt x="388" y="3463"/>
                    <a:pt x="387" y="3463"/>
                    <a:pt x="386" y="3462"/>
                  </a:cubicBezTo>
                  <a:cubicBezTo>
                    <a:pt x="379" y="3460"/>
                    <a:pt x="373" y="3442"/>
                    <a:pt x="367" y="3442"/>
                  </a:cubicBezTo>
                  <a:cubicBezTo>
                    <a:pt x="366" y="3442"/>
                    <a:pt x="365" y="3442"/>
                    <a:pt x="364" y="3443"/>
                  </a:cubicBezTo>
                  <a:cubicBezTo>
                    <a:pt x="355" y="3453"/>
                    <a:pt x="361" y="3463"/>
                    <a:pt x="370" y="3465"/>
                  </a:cubicBezTo>
                  <a:cubicBezTo>
                    <a:pt x="383" y="3468"/>
                    <a:pt x="390" y="3508"/>
                    <a:pt x="378" y="3511"/>
                  </a:cubicBezTo>
                  <a:cubicBezTo>
                    <a:pt x="380" y="3511"/>
                    <a:pt x="384" y="3508"/>
                    <a:pt x="388" y="3508"/>
                  </a:cubicBezTo>
                  <a:cubicBezTo>
                    <a:pt x="390" y="3508"/>
                    <a:pt x="391" y="3509"/>
                    <a:pt x="392" y="3511"/>
                  </a:cubicBezTo>
                  <a:cubicBezTo>
                    <a:pt x="394" y="3517"/>
                    <a:pt x="398" y="3529"/>
                    <a:pt x="404" y="3529"/>
                  </a:cubicBezTo>
                  <a:cubicBezTo>
                    <a:pt x="404" y="3529"/>
                    <a:pt x="404" y="3529"/>
                    <a:pt x="405" y="3529"/>
                  </a:cubicBezTo>
                  <a:lnTo>
                    <a:pt x="405" y="3529"/>
                  </a:lnTo>
                  <a:cubicBezTo>
                    <a:pt x="391" y="3533"/>
                    <a:pt x="408" y="3589"/>
                    <a:pt x="411" y="3602"/>
                  </a:cubicBezTo>
                  <a:cubicBezTo>
                    <a:pt x="418" y="3625"/>
                    <a:pt x="430" y="3639"/>
                    <a:pt x="446" y="3652"/>
                  </a:cubicBezTo>
                  <a:lnTo>
                    <a:pt x="446" y="3652"/>
                  </a:lnTo>
                  <a:cubicBezTo>
                    <a:pt x="442" y="3649"/>
                    <a:pt x="435" y="3645"/>
                    <a:pt x="431" y="3645"/>
                  </a:cubicBezTo>
                  <a:cubicBezTo>
                    <a:pt x="429" y="3645"/>
                    <a:pt x="428" y="3646"/>
                    <a:pt x="428" y="3647"/>
                  </a:cubicBezTo>
                  <a:lnTo>
                    <a:pt x="432" y="3656"/>
                  </a:lnTo>
                  <a:cubicBezTo>
                    <a:pt x="434" y="3661"/>
                    <a:pt x="433" y="3657"/>
                    <a:pt x="429" y="3661"/>
                  </a:cubicBezTo>
                  <a:cubicBezTo>
                    <a:pt x="424" y="3666"/>
                    <a:pt x="423" y="3675"/>
                    <a:pt x="431" y="3675"/>
                  </a:cubicBezTo>
                  <a:cubicBezTo>
                    <a:pt x="431" y="3675"/>
                    <a:pt x="432" y="3675"/>
                    <a:pt x="433" y="3675"/>
                  </a:cubicBezTo>
                  <a:cubicBezTo>
                    <a:pt x="436" y="3674"/>
                    <a:pt x="438" y="3674"/>
                    <a:pt x="439" y="3674"/>
                  </a:cubicBezTo>
                  <a:cubicBezTo>
                    <a:pt x="442" y="3674"/>
                    <a:pt x="444" y="3675"/>
                    <a:pt x="445" y="3681"/>
                  </a:cubicBezTo>
                  <a:cubicBezTo>
                    <a:pt x="447" y="3686"/>
                    <a:pt x="449" y="3692"/>
                    <a:pt x="449" y="3697"/>
                  </a:cubicBezTo>
                  <a:cubicBezTo>
                    <a:pt x="449" y="3702"/>
                    <a:pt x="446" y="3702"/>
                    <a:pt x="447" y="3704"/>
                  </a:cubicBezTo>
                  <a:lnTo>
                    <a:pt x="455" y="3731"/>
                  </a:lnTo>
                  <a:cubicBezTo>
                    <a:pt x="456" y="3737"/>
                    <a:pt x="460" y="3739"/>
                    <a:pt x="463" y="3739"/>
                  </a:cubicBezTo>
                  <a:cubicBezTo>
                    <a:pt x="469" y="3739"/>
                    <a:pt x="475" y="3734"/>
                    <a:pt x="475" y="3731"/>
                  </a:cubicBezTo>
                  <a:lnTo>
                    <a:pt x="475" y="3731"/>
                  </a:lnTo>
                  <a:cubicBezTo>
                    <a:pt x="477" y="3739"/>
                    <a:pt x="465" y="3761"/>
                    <a:pt x="464" y="3770"/>
                  </a:cubicBezTo>
                  <a:cubicBezTo>
                    <a:pt x="464" y="3775"/>
                    <a:pt x="464" y="3780"/>
                    <a:pt x="466" y="3780"/>
                  </a:cubicBezTo>
                  <a:cubicBezTo>
                    <a:pt x="467" y="3780"/>
                    <a:pt x="468" y="3779"/>
                    <a:pt x="470" y="3775"/>
                  </a:cubicBezTo>
                  <a:cubicBezTo>
                    <a:pt x="471" y="3771"/>
                    <a:pt x="475" y="3765"/>
                    <a:pt x="478" y="3765"/>
                  </a:cubicBezTo>
                  <a:cubicBezTo>
                    <a:pt x="479" y="3765"/>
                    <a:pt x="480" y="3768"/>
                    <a:pt x="480" y="3774"/>
                  </a:cubicBezTo>
                  <a:cubicBezTo>
                    <a:pt x="480" y="3782"/>
                    <a:pt x="479" y="3791"/>
                    <a:pt x="476" y="3798"/>
                  </a:cubicBezTo>
                  <a:cubicBezTo>
                    <a:pt x="476" y="3799"/>
                    <a:pt x="473" y="3805"/>
                    <a:pt x="474" y="3806"/>
                  </a:cubicBezTo>
                  <a:cubicBezTo>
                    <a:pt x="473" y="3804"/>
                    <a:pt x="484" y="3798"/>
                    <a:pt x="488" y="3798"/>
                  </a:cubicBezTo>
                  <a:cubicBezTo>
                    <a:pt x="488" y="3798"/>
                    <a:pt x="489" y="3798"/>
                    <a:pt x="489" y="3798"/>
                  </a:cubicBezTo>
                  <a:cubicBezTo>
                    <a:pt x="492" y="3799"/>
                    <a:pt x="482" y="3821"/>
                    <a:pt x="481" y="3824"/>
                  </a:cubicBezTo>
                  <a:cubicBezTo>
                    <a:pt x="478" y="3832"/>
                    <a:pt x="477" y="3835"/>
                    <a:pt x="478" y="3835"/>
                  </a:cubicBezTo>
                  <a:cubicBezTo>
                    <a:pt x="481" y="3835"/>
                    <a:pt x="494" y="3814"/>
                    <a:pt x="495" y="3814"/>
                  </a:cubicBezTo>
                  <a:cubicBezTo>
                    <a:pt x="495" y="3814"/>
                    <a:pt x="495" y="3814"/>
                    <a:pt x="495" y="3814"/>
                  </a:cubicBezTo>
                  <a:cubicBezTo>
                    <a:pt x="499" y="3818"/>
                    <a:pt x="487" y="3844"/>
                    <a:pt x="495" y="3844"/>
                  </a:cubicBezTo>
                  <a:cubicBezTo>
                    <a:pt x="496" y="3844"/>
                    <a:pt x="496" y="3844"/>
                    <a:pt x="497" y="3844"/>
                  </a:cubicBezTo>
                  <a:lnTo>
                    <a:pt x="497" y="3844"/>
                  </a:lnTo>
                  <a:cubicBezTo>
                    <a:pt x="486" y="3847"/>
                    <a:pt x="506" y="3899"/>
                    <a:pt x="511" y="3909"/>
                  </a:cubicBezTo>
                  <a:cubicBezTo>
                    <a:pt x="515" y="3921"/>
                    <a:pt x="521" y="3928"/>
                    <a:pt x="526" y="3938"/>
                  </a:cubicBezTo>
                  <a:cubicBezTo>
                    <a:pt x="531" y="3946"/>
                    <a:pt x="522" y="3955"/>
                    <a:pt x="528" y="3960"/>
                  </a:cubicBezTo>
                  <a:cubicBezTo>
                    <a:pt x="531" y="3963"/>
                    <a:pt x="543" y="3968"/>
                    <a:pt x="545" y="3973"/>
                  </a:cubicBezTo>
                  <a:cubicBezTo>
                    <a:pt x="544" y="3973"/>
                    <a:pt x="532" y="3969"/>
                    <a:pt x="526" y="3969"/>
                  </a:cubicBezTo>
                  <a:cubicBezTo>
                    <a:pt x="522" y="3969"/>
                    <a:pt x="521" y="3971"/>
                    <a:pt x="527" y="3976"/>
                  </a:cubicBezTo>
                  <a:cubicBezTo>
                    <a:pt x="533" y="3982"/>
                    <a:pt x="536" y="3993"/>
                    <a:pt x="543" y="3993"/>
                  </a:cubicBezTo>
                  <a:cubicBezTo>
                    <a:pt x="543" y="3993"/>
                    <a:pt x="544" y="3993"/>
                    <a:pt x="545" y="3992"/>
                  </a:cubicBezTo>
                  <a:cubicBezTo>
                    <a:pt x="545" y="3992"/>
                    <a:pt x="545" y="3992"/>
                    <a:pt x="546" y="3992"/>
                  </a:cubicBezTo>
                  <a:cubicBezTo>
                    <a:pt x="552" y="3992"/>
                    <a:pt x="548" y="4006"/>
                    <a:pt x="553" y="4006"/>
                  </a:cubicBezTo>
                  <a:cubicBezTo>
                    <a:pt x="554" y="4006"/>
                    <a:pt x="554" y="4006"/>
                    <a:pt x="554" y="4005"/>
                  </a:cubicBezTo>
                  <a:lnTo>
                    <a:pt x="554" y="4005"/>
                  </a:lnTo>
                  <a:cubicBezTo>
                    <a:pt x="546" y="4008"/>
                    <a:pt x="541" y="4012"/>
                    <a:pt x="543" y="4026"/>
                  </a:cubicBezTo>
                  <a:cubicBezTo>
                    <a:pt x="545" y="4033"/>
                    <a:pt x="566" y="4030"/>
                    <a:pt x="573" y="4038"/>
                  </a:cubicBezTo>
                  <a:cubicBezTo>
                    <a:pt x="591" y="4058"/>
                    <a:pt x="559" y="4070"/>
                    <a:pt x="551" y="4073"/>
                  </a:cubicBezTo>
                  <a:cubicBezTo>
                    <a:pt x="564" y="4079"/>
                    <a:pt x="574" y="4084"/>
                    <a:pt x="587" y="4094"/>
                  </a:cubicBezTo>
                  <a:cubicBezTo>
                    <a:pt x="582" y="4100"/>
                    <a:pt x="579" y="4105"/>
                    <a:pt x="576" y="4114"/>
                  </a:cubicBezTo>
                  <a:cubicBezTo>
                    <a:pt x="577" y="4114"/>
                    <a:pt x="577" y="4113"/>
                    <a:pt x="578" y="4113"/>
                  </a:cubicBezTo>
                  <a:cubicBezTo>
                    <a:pt x="583" y="4113"/>
                    <a:pt x="585" y="4126"/>
                    <a:pt x="589" y="4131"/>
                  </a:cubicBezTo>
                  <a:cubicBezTo>
                    <a:pt x="591" y="4134"/>
                    <a:pt x="603" y="4144"/>
                    <a:pt x="607" y="4144"/>
                  </a:cubicBezTo>
                  <a:cubicBezTo>
                    <a:pt x="607" y="4144"/>
                    <a:pt x="607" y="4144"/>
                    <a:pt x="607" y="4143"/>
                  </a:cubicBezTo>
                  <a:lnTo>
                    <a:pt x="607" y="4143"/>
                  </a:lnTo>
                  <a:cubicBezTo>
                    <a:pt x="602" y="4152"/>
                    <a:pt x="584" y="4147"/>
                    <a:pt x="599" y="4166"/>
                  </a:cubicBezTo>
                  <a:cubicBezTo>
                    <a:pt x="609" y="4180"/>
                    <a:pt x="607" y="4185"/>
                    <a:pt x="597" y="4189"/>
                  </a:cubicBezTo>
                  <a:cubicBezTo>
                    <a:pt x="599" y="4194"/>
                    <a:pt x="601" y="4194"/>
                    <a:pt x="603" y="4194"/>
                  </a:cubicBezTo>
                  <a:cubicBezTo>
                    <a:pt x="604" y="4194"/>
                    <a:pt x="604" y="4194"/>
                    <a:pt x="605" y="4194"/>
                  </a:cubicBezTo>
                  <a:cubicBezTo>
                    <a:pt x="606" y="4194"/>
                    <a:pt x="607" y="4194"/>
                    <a:pt x="608" y="4195"/>
                  </a:cubicBezTo>
                  <a:cubicBezTo>
                    <a:pt x="615" y="4198"/>
                    <a:pt x="616" y="4212"/>
                    <a:pt x="621" y="4217"/>
                  </a:cubicBezTo>
                  <a:cubicBezTo>
                    <a:pt x="623" y="4219"/>
                    <a:pt x="625" y="4219"/>
                    <a:pt x="626" y="4219"/>
                  </a:cubicBezTo>
                  <a:cubicBezTo>
                    <a:pt x="628" y="4219"/>
                    <a:pt x="630" y="4218"/>
                    <a:pt x="633" y="4218"/>
                  </a:cubicBezTo>
                  <a:cubicBezTo>
                    <a:pt x="634" y="4218"/>
                    <a:pt x="635" y="4218"/>
                    <a:pt x="635" y="4219"/>
                  </a:cubicBezTo>
                  <a:cubicBezTo>
                    <a:pt x="640" y="4221"/>
                    <a:pt x="640" y="4230"/>
                    <a:pt x="644" y="4230"/>
                  </a:cubicBezTo>
                  <a:cubicBezTo>
                    <a:pt x="644" y="4230"/>
                    <a:pt x="645" y="4230"/>
                    <a:pt x="645" y="4230"/>
                  </a:cubicBezTo>
                  <a:lnTo>
                    <a:pt x="645" y="4230"/>
                  </a:lnTo>
                  <a:cubicBezTo>
                    <a:pt x="636" y="4233"/>
                    <a:pt x="636" y="4231"/>
                    <a:pt x="640" y="4241"/>
                  </a:cubicBezTo>
                  <a:lnTo>
                    <a:pt x="648" y="4262"/>
                  </a:lnTo>
                  <a:cubicBezTo>
                    <a:pt x="646" y="4263"/>
                    <a:pt x="644" y="4264"/>
                    <a:pt x="641" y="4264"/>
                  </a:cubicBezTo>
                  <a:cubicBezTo>
                    <a:pt x="638" y="4264"/>
                    <a:pt x="636" y="4263"/>
                    <a:pt x="635" y="4259"/>
                  </a:cubicBezTo>
                  <a:cubicBezTo>
                    <a:pt x="632" y="4257"/>
                    <a:pt x="632" y="4253"/>
                    <a:pt x="629" y="4253"/>
                  </a:cubicBezTo>
                  <a:cubicBezTo>
                    <a:pt x="628" y="4253"/>
                    <a:pt x="627" y="4253"/>
                    <a:pt x="627" y="4253"/>
                  </a:cubicBezTo>
                  <a:cubicBezTo>
                    <a:pt x="635" y="4274"/>
                    <a:pt x="646" y="4272"/>
                    <a:pt x="657" y="4286"/>
                  </a:cubicBezTo>
                  <a:cubicBezTo>
                    <a:pt x="662" y="4291"/>
                    <a:pt x="661" y="4293"/>
                    <a:pt x="658" y="4293"/>
                  </a:cubicBezTo>
                  <a:cubicBezTo>
                    <a:pt x="654" y="4293"/>
                    <a:pt x="648" y="4290"/>
                    <a:pt x="648" y="4290"/>
                  </a:cubicBezTo>
                  <a:lnTo>
                    <a:pt x="648" y="4290"/>
                  </a:lnTo>
                  <a:cubicBezTo>
                    <a:pt x="647" y="4291"/>
                    <a:pt x="655" y="4300"/>
                    <a:pt x="656" y="4301"/>
                  </a:cubicBezTo>
                  <a:lnTo>
                    <a:pt x="656" y="4301"/>
                  </a:lnTo>
                  <a:cubicBezTo>
                    <a:pt x="656" y="4301"/>
                    <a:pt x="655" y="4301"/>
                    <a:pt x="655" y="4301"/>
                  </a:cubicBezTo>
                  <a:lnTo>
                    <a:pt x="655" y="4301"/>
                  </a:lnTo>
                  <a:cubicBezTo>
                    <a:pt x="656" y="4301"/>
                    <a:pt x="656" y="4301"/>
                    <a:pt x="656" y="4301"/>
                  </a:cubicBezTo>
                  <a:cubicBezTo>
                    <a:pt x="656" y="4301"/>
                    <a:pt x="656" y="4301"/>
                    <a:pt x="656" y="4301"/>
                  </a:cubicBezTo>
                  <a:lnTo>
                    <a:pt x="656" y="4301"/>
                  </a:lnTo>
                  <a:cubicBezTo>
                    <a:pt x="662" y="4305"/>
                    <a:pt x="662" y="4305"/>
                    <a:pt x="661" y="4315"/>
                  </a:cubicBezTo>
                  <a:cubicBezTo>
                    <a:pt x="660" y="4322"/>
                    <a:pt x="662" y="4332"/>
                    <a:pt x="663" y="4337"/>
                  </a:cubicBezTo>
                  <a:cubicBezTo>
                    <a:pt x="664" y="4339"/>
                    <a:pt x="665" y="4340"/>
                    <a:pt x="666" y="4340"/>
                  </a:cubicBezTo>
                  <a:cubicBezTo>
                    <a:pt x="669" y="4340"/>
                    <a:pt x="671" y="4335"/>
                    <a:pt x="672" y="4329"/>
                  </a:cubicBezTo>
                  <a:cubicBezTo>
                    <a:pt x="672" y="4329"/>
                    <a:pt x="673" y="4330"/>
                    <a:pt x="673" y="4330"/>
                  </a:cubicBezTo>
                  <a:cubicBezTo>
                    <a:pt x="675" y="4330"/>
                    <a:pt x="678" y="4326"/>
                    <a:pt x="680" y="4325"/>
                  </a:cubicBezTo>
                  <a:cubicBezTo>
                    <a:pt x="680" y="4325"/>
                    <a:pt x="680" y="4325"/>
                    <a:pt x="680" y="4325"/>
                  </a:cubicBezTo>
                  <a:lnTo>
                    <a:pt x="680" y="4325"/>
                  </a:lnTo>
                  <a:cubicBezTo>
                    <a:pt x="682" y="4325"/>
                    <a:pt x="673" y="4340"/>
                    <a:pt x="672" y="4343"/>
                  </a:cubicBezTo>
                  <a:cubicBezTo>
                    <a:pt x="672" y="4344"/>
                    <a:pt x="672" y="4345"/>
                    <a:pt x="674" y="4345"/>
                  </a:cubicBezTo>
                  <a:cubicBezTo>
                    <a:pt x="676" y="4345"/>
                    <a:pt x="680" y="4342"/>
                    <a:pt x="683" y="4341"/>
                  </a:cubicBezTo>
                  <a:cubicBezTo>
                    <a:pt x="706" y="4328"/>
                    <a:pt x="694" y="4312"/>
                    <a:pt x="715" y="4307"/>
                  </a:cubicBezTo>
                  <a:cubicBezTo>
                    <a:pt x="716" y="4313"/>
                    <a:pt x="717" y="4320"/>
                    <a:pt x="723" y="4323"/>
                  </a:cubicBezTo>
                  <a:cubicBezTo>
                    <a:pt x="725" y="4325"/>
                    <a:pt x="727" y="4326"/>
                    <a:pt x="730" y="4326"/>
                  </a:cubicBezTo>
                  <a:cubicBezTo>
                    <a:pt x="736" y="4326"/>
                    <a:pt x="742" y="4320"/>
                    <a:pt x="740" y="4314"/>
                  </a:cubicBezTo>
                  <a:lnTo>
                    <a:pt x="740" y="4314"/>
                  </a:lnTo>
                  <a:cubicBezTo>
                    <a:pt x="742" y="4319"/>
                    <a:pt x="746" y="4324"/>
                    <a:pt x="756" y="4324"/>
                  </a:cubicBezTo>
                  <a:cubicBezTo>
                    <a:pt x="758" y="4324"/>
                    <a:pt x="760" y="4324"/>
                    <a:pt x="763" y="4323"/>
                  </a:cubicBezTo>
                  <a:cubicBezTo>
                    <a:pt x="761" y="4320"/>
                    <a:pt x="746" y="4306"/>
                    <a:pt x="754" y="4306"/>
                  </a:cubicBezTo>
                  <a:cubicBezTo>
                    <a:pt x="756" y="4306"/>
                    <a:pt x="757" y="4306"/>
                    <a:pt x="759" y="4307"/>
                  </a:cubicBezTo>
                  <a:cubicBezTo>
                    <a:pt x="766" y="4308"/>
                    <a:pt x="772" y="4313"/>
                    <a:pt x="780" y="4315"/>
                  </a:cubicBezTo>
                  <a:cubicBezTo>
                    <a:pt x="782" y="4313"/>
                    <a:pt x="783" y="4310"/>
                    <a:pt x="783" y="4306"/>
                  </a:cubicBezTo>
                  <a:cubicBezTo>
                    <a:pt x="784" y="4295"/>
                    <a:pt x="779" y="4290"/>
                    <a:pt x="780" y="4281"/>
                  </a:cubicBezTo>
                  <a:cubicBezTo>
                    <a:pt x="789" y="4281"/>
                    <a:pt x="788" y="4246"/>
                    <a:pt x="788" y="4239"/>
                  </a:cubicBezTo>
                  <a:cubicBezTo>
                    <a:pt x="788" y="4235"/>
                    <a:pt x="786" y="4234"/>
                    <a:pt x="785" y="4234"/>
                  </a:cubicBezTo>
                  <a:cubicBezTo>
                    <a:pt x="782" y="4234"/>
                    <a:pt x="777" y="4239"/>
                    <a:pt x="774" y="4239"/>
                  </a:cubicBezTo>
                  <a:cubicBezTo>
                    <a:pt x="774" y="4239"/>
                    <a:pt x="774" y="4239"/>
                    <a:pt x="773" y="4239"/>
                  </a:cubicBezTo>
                  <a:cubicBezTo>
                    <a:pt x="767" y="4228"/>
                    <a:pt x="789" y="4220"/>
                    <a:pt x="792" y="4219"/>
                  </a:cubicBezTo>
                  <a:cubicBezTo>
                    <a:pt x="797" y="4218"/>
                    <a:pt x="797" y="4200"/>
                    <a:pt x="797" y="4195"/>
                  </a:cubicBezTo>
                  <a:cubicBezTo>
                    <a:pt x="797" y="4180"/>
                    <a:pt x="796" y="4166"/>
                    <a:pt x="793" y="4152"/>
                  </a:cubicBezTo>
                  <a:cubicBezTo>
                    <a:pt x="793" y="4148"/>
                    <a:pt x="785" y="4122"/>
                    <a:pt x="786" y="4120"/>
                  </a:cubicBezTo>
                  <a:cubicBezTo>
                    <a:pt x="787" y="4120"/>
                    <a:pt x="787" y="4120"/>
                    <a:pt x="787" y="4120"/>
                  </a:cubicBezTo>
                  <a:cubicBezTo>
                    <a:pt x="791" y="4120"/>
                    <a:pt x="802" y="4135"/>
                    <a:pt x="805" y="4135"/>
                  </a:cubicBezTo>
                  <a:cubicBezTo>
                    <a:pt x="806" y="4135"/>
                    <a:pt x="806" y="4135"/>
                    <a:pt x="806" y="4133"/>
                  </a:cubicBezTo>
                  <a:cubicBezTo>
                    <a:pt x="805" y="4125"/>
                    <a:pt x="795" y="4086"/>
                    <a:pt x="789" y="4086"/>
                  </a:cubicBezTo>
                  <a:cubicBezTo>
                    <a:pt x="797" y="4086"/>
                    <a:pt x="800" y="4079"/>
                    <a:pt x="801" y="4069"/>
                  </a:cubicBezTo>
                  <a:cubicBezTo>
                    <a:pt x="803" y="4060"/>
                    <a:pt x="802" y="4052"/>
                    <a:pt x="801" y="4044"/>
                  </a:cubicBezTo>
                  <a:cubicBezTo>
                    <a:pt x="800" y="4037"/>
                    <a:pt x="795" y="4035"/>
                    <a:pt x="793" y="4028"/>
                  </a:cubicBezTo>
                  <a:cubicBezTo>
                    <a:pt x="789" y="4009"/>
                    <a:pt x="802" y="3998"/>
                    <a:pt x="807" y="3982"/>
                  </a:cubicBezTo>
                  <a:cubicBezTo>
                    <a:pt x="808" y="3978"/>
                    <a:pt x="806" y="3977"/>
                    <a:pt x="803" y="3977"/>
                  </a:cubicBezTo>
                  <a:cubicBezTo>
                    <a:pt x="803" y="3971"/>
                    <a:pt x="804" y="3965"/>
                    <a:pt x="804" y="3959"/>
                  </a:cubicBezTo>
                  <a:cubicBezTo>
                    <a:pt x="805" y="3949"/>
                    <a:pt x="800" y="3939"/>
                    <a:pt x="800" y="3928"/>
                  </a:cubicBezTo>
                  <a:cubicBezTo>
                    <a:pt x="800" y="3917"/>
                    <a:pt x="802" y="3911"/>
                    <a:pt x="805" y="3902"/>
                  </a:cubicBezTo>
                  <a:cubicBezTo>
                    <a:pt x="806" y="3896"/>
                    <a:pt x="807" y="3888"/>
                    <a:pt x="804" y="3884"/>
                  </a:cubicBezTo>
                  <a:cubicBezTo>
                    <a:pt x="798" y="3877"/>
                    <a:pt x="804" y="3847"/>
                    <a:pt x="804" y="3836"/>
                  </a:cubicBezTo>
                  <a:cubicBezTo>
                    <a:pt x="804" y="3832"/>
                    <a:pt x="795" y="3800"/>
                    <a:pt x="796" y="3799"/>
                  </a:cubicBezTo>
                  <a:cubicBezTo>
                    <a:pt x="796" y="3799"/>
                    <a:pt x="797" y="3799"/>
                    <a:pt x="797" y="3799"/>
                  </a:cubicBezTo>
                  <a:cubicBezTo>
                    <a:pt x="799" y="3799"/>
                    <a:pt x="804" y="3804"/>
                    <a:pt x="805" y="3805"/>
                  </a:cubicBezTo>
                  <a:lnTo>
                    <a:pt x="800" y="3789"/>
                  </a:lnTo>
                  <a:cubicBezTo>
                    <a:pt x="799" y="3787"/>
                    <a:pt x="789" y="3776"/>
                    <a:pt x="789" y="3773"/>
                  </a:cubicBezTo>
                  <a:cubicBezTo>
                    <a:pt x="789" y="3771"/>
                    <a:pt x="798" y="3773"/>
                    <a:pt x="800" y="3771"/>
                  </a:cubicBezTo>
                  <a:cubicBezTo>
                    <a:pt x="802" y="3765"/>
                    <a:pt x="801" y="3756"/>
                    <a:pt x="802" y="3750"/>
                  </a:cubicBezTo>
                  <a:cubicBezTo>
                    <a:pt x="799" y="3741"/>
                    <a:pt x="794" y="3726"/>
                    <a:pt x="805" y="3726"/>
                  </a:cubicBezTo>
                  <a:cubicBezTo>
                    <a:pt x="802" y="3726"/>
                    <a:pt x="797" y="3718"/>
                    <a:pt x="795" y="3718"/>
                  </a:cubicBezTo>
                  <a:cubicBezTo>
                    <a:pt x="795" y="3718"/>
                    <a:pt x="795" y="3718"/>
                    <a:pt x="795" y="3718"/>
                  </a:cubicBezTo>
                  <a:cubicBezTo>
                    <a:pt x="803" y="3713"/>
                    <a:pt x="804" y="3709"/>
                    <a:pt x="804" y="3695"/>
                  </a:cubicBezTo>
                  <a:cubicBezTo>
                    <a:pt x="805" y="3689"/>
                    <a:pt x="806" y="3680"/>
                    <a:pt x="803" y="3675"/>
                  </a:cubicBezTo>
                  <a:cubicBezTo>
                    <a:pt x="802" y="3670"/>
                    <a:pt x="800" y="3674"/>
                    <a:pt x="800" y="3669"/>
                  </a:cubicBezTo>
                  <a:cubicBezTo>
                    <a:pt x="800" y="3655"/>
                    <a:pt x="806" y="3651"/>
                    <a:pt x="807" y="3637"/>
                  </a:cubicBezTo>
                  <a:cubicBezTo>
                    <a:pt x="807" y="3631"/>
                    <a:pt x="805" y="3601"/>
                    <a:pt x="813" y="3601"/>
                  </a:cubicBezTo>
                  <a:cubicBezTo>
                    <a:pt x="813" y="3595"/>
                    <a:pt x="811" y="3594"/>
                    <a:pt x="808" y="3594"/>
                  </a:cubicBezTo>
                  <a:cubicBezTo>
                    <a:pt x="807" y="3594"/>
                    <a:pt x="806" y="3594"/>
                    <a:pt x="804" y="3594"/>
                  </a:cubicBezTo>
                  <a:cubicBezTo>
                    <a:pt x="802" y="3594"/>
                    <a:pt x="800" y="3593"/>
                    <a:pt x="800" y="3590"/>
                  </a:cubicBezTo>
                  <a:cubicBezTo>
                    <a:pt x="798" y="3584"/>
                    <a:pt x="806" y="3579"/>
                    <a:pt x="807" y="3578"/>
                  </a:cubicBezTo>
                  <a:cubicBezTo>
                    <a:pt x="809" y="3574"/>
                    <a:pt x="811" y="3571"/>
                    <a:pt x="812" y="3566"/>
                  </a:cubicBezTo>
                  <a:cubicBezTo>
                    <a:pt x="814" y="3557"/>
                    <a:pt x="800" y="3516"/>
                    <a:pt x="809" y="3516"/>
                  </a:cubicBezTo>
                  <a:lnTo>
                    <a:pt x="809" y="3516"/>
                  </a:lnTo>
                  <a:cubicBezTo>
                    <a:pt x="805" y="3515"/>
                    <a:pt x="790" y="3512"/>
                    <a:pt x="791" y="3506"/>
                  </a:cubicBezTo>
                  <a:cubicBezTo>
                    <a:pt x="791" y="3503"/>
                    <a:pt x="797" y="3500"/>
                    <a:pt x="799" y="3499"/>
                  </a:cubicBezTo>
                  <a:cubicBezTo>
                    <a:pt x="800" y="3497"/>
                    <a:pt x="801" y="3493"/>
                    <a:pt x="801" y="3490"/>
                  </a:cubicBezTo>
                  <a:cubicBezTo>
                    <a:pt x="804" y="3482"/>
                    <a:pt x="805" y="3479"/>
                    <a:pt x="803" y="3470"/>
                  </a:cubicBezTo>
                  <a:cubicBezTo>
                    <a:pt x="803" y="3468"/>
                    <a:pt x="802" y="3463"/>
                    <a:pt x="805" y="3462"/>
                  </a:cubicBezTo>
                  <a:cubicBezTo>
                    <a:pt x="805" y="3461"/>
                    <a:pt x="806" y="3461"/>
                    <a:pt x="807" y="3461"/>
                  </a:cubicBezTo>
                  <a:cubicBezTo>
                    <a:pt x="811" y="3461"/>
                    <a:pt x="816" y="3466"/>
                    <a:pt x="819" y="3466"/>
                  </a:cubicBezTo>
                  <a:cubicBezTo>
                    <a:pt x="819" y="3466"/>
                    <a:pt x="819" y="3466"/>
                    <a:pt x="820" y="3466"/>
                  </a:cubicBezTo>
                  <a:cubicBezTo>
                    <a:pt x="822" y="3462"/>
                    <a:pt x="814" y="3446"/>
                    <a:pt x="813" y="3441"/>
                  </a:cubicBezTo>
                  <a:cubicBezTo>
                    <a:pt x="813" y="3427"/>
                    <a:pt x="819" y="3411"/>
                    <a:pt x="821" y="3397"/>
                  </a:cubicBezTo>
                  <a:cubicBezTo>
                    <a:pt x="824" y="3382"/>
                    <a:pt x="794" y="3395"/>
                    <a:pt x="807" y="3373"/>
                  </a:cubicBezTo>
                  <a:cubicBezTo>
                    <a:pt x="814" y="3363"/>
                    <a:pt x="821" y="3358"/>
                    <a:pt x="818" y="3342"/>
                  </a:cubicBezTo>
                  <a:cubicBezTo>
                    <a:pt x="817" y="3337"/>
                    <a:pt x="800" y="3322"/>
                    <a:pt x="813" y="3319"/>
                  </a:cubicBezTo>
                  <a:cubicBezTo>
                    <a:pt x="828" y="3317"/>
                    <a:pt x="815" y="3299"/>
                    <a:pt x="810" y="3290"/>
                  </a:cubicBezTo>
                  <a:cubicBezTo>
                    <a:pt x="801" y="3276"/>
                    <a:pt x="815" y="3270"/>
                    <a:pt x="817" y="3255"/>
                  </a:cubicBezTo>
                  <a:cubicBezTo>
                    <a:pt x="818" y="3249"/>
                    <a:pt x="815" y="3248"/>
                    <a:pt x="811" y="3248"/>
                  </a:cubicBezTo>
                  <a:cubicBezTo>
                    <a:pt x="808" y="3248"/>
                    <a:pt x="803" y="3249"/>
                    <a:pt x="800" y="3249"/>
                  </a:cubicBezTo>
                  <a:cubicBezTo>
                    <a:pt x="799" y="3249"/>
                    <a:pt x="798" y="3249"/>
                    <a:pt x="797" y="3248"/>
                  </a:cubicBezTo>
                  <a:cubicBezTo>
                    <a:pt x="792" y="3245"/>
                    <a:pt x="814" y="3229"/>
                    <a:pt x="807" y="3224"/>
                  </a:cubicBezTo>
                  <a:cubicBezTo>
                    <a:pt x="807" y="3224"/>
                    <a:pt x="807" y="3224"/>
                    <a:pt x="807" y="3224"/>
                  </a:cubicBezTo>
                  <a:cubicBezTo>
                    <a:pt x="805" y="3224"/>
                    <a:pt x="803" y="3226"/>
                    <a:pt x="801" y="3226"/>
                  </a:cubicBezTo>
                  <a:cubicBezTo>
                    <a:pt x="800" y="3226"/>
                    <a:pt x="799" y="3226"/>
                    <a:pt x="799" y="3225"/>
                  </a:cubicBezTo>
                  <a:cubicBezTo>
                    <a:pt x="798" y="3223"/>
                    <a:pt x="798" y="3213"/>
                    <a:pt x="800" y="3211"/>
                  </a:cubicBezTo>
                  <a:cubicBezTo>
                    <a:pt x="801" y="3209"/>
                    <a:pt x="803" y="3208"/>
                    <a:pt x="805" y="3208"/>
                  </a:cubicBezTo>
                  <a:cubicBezTo>
                    <a:pt x="807" y="3208"/>
                    <a:pt x="808" y="3209"/>
                    <a:pt x="810" y="3209"/>
                  </a:cubicBezTo>
                  <a:cubicBezTo>
                    <a:pt x="812" y="3209"/>
                    <a:pt x="815" y="3207"/>
                    <a:pt x="816" y="3200"/>
                  </a:cubicBezTo>
                  <a:cubicBezTo>
                    <a:pt x="821" y="3177"/>
                    <a:pt x="819" y="3147"/>
                    <a:pt x="814" y="3125"/>
                  </a:cubicBezTo>
                  <a:cubicBezTo>
                    <a:pt x="813" y="3118"/>
                    <a:pt x="811" y="3117"/>
                    <a:pt x="811" y="3109"/>
                  </a:cubicBezTo>
                  <a:cubicBezTo>
                    <a:pt x="807" y="3103"/>
                    <a:pt x="809" y="3101"/>
                    <a:pt x="813" y="3101"/>
                  </a:cubicBezTo>
                  <a:cubicBezTo>
                    <a:pt x="817" y="3101"/>
                    <a:pt x="822" y="3103"/>
                    <a:pt x="824" y="3103"/>
                  </a:cubicBezTo>
                  <a:cubicBezTo>
                    <a:pt x="825" y="3103"/>
                    <a:pt x="825" y="3103"/>
                    <a:pt x="825" y="3103"/>
                  </a:cubicBezTo>
                  <a:cubicBezTo>
                    <a:pt x="825" y="3090"/>
                    <a:pt x="803" y="3096"/>
                    <a:pt x="817" y="3077"/>
                  </a:cubicBezTo>
                  <a:cubicBezTo>
                    <a:pt x="817" y="3074"/>
                    <a:pt x="816" y="3069"/>
                    <a:pt x="816" y="3066"/>
                  </a:cubicBezTo>
                  <a:cubicBezTo>
                    <a:pt x="814" y="3058"/>
                    <a:pt x="801" y="3000"/>
                    <a:pt x="811" y="3000"/>
                  </a:cubicBezTo>
                  <a:cubicBezTo>
                    <a:pt x="811" y="3000"/>
                    <a:pt x="811" y="3000"/>
                    <a:pt x="811" y="3000"/>
                  </a:cubicBezTo>
                  <a:lnTo>
                    <a:pt x="794" y="2976"/>
                  </a:lnTo>
                  <a:cubicBezTo>
                    <a:pt x="803" y="2976"/>
                    <a:pt x="805" y="2964"/>
                    <a:pt x="805" y="2954"/>
                  </a:cubicBezTo>
                  <a:cubicBezTo>
                    <a:pt x="806" y="2944"/>
                    <a:pt x="812" y="2945"/>
                    <a:pt x="818" y="2939"/>
                  </a:cubicBezTo>
                  <a:cubicBezTo>
                    <a:pt x="821" y="2935"/>
                    <a:pt x="800" y="2924"/>
                    <a:pt x="800" y="2913"/>
                  </a:cubicBezTo>
                  <a:lnTo>
                    <a:pt x="800" y="2913"/>
                  </a:lnTo>
                  <a:cubicBezTo>
                    <a:pt x="801" y="2913"/>
                    <a:pt x="810" y="2916"/>
                    <a:pt x="816" y="2916"/>
                  </a:cubicBezTo>
                  <a:cubicBezTo>
                    <a:pt x="818" y="2916"/>
                    <a:pt x="819" y="2915"/>
                    <a:pt x="820" y="2914"/>
                  </a:cubicBezTo>
                  <a:cubicBezTo>
                    <a:pt x="821" y="2905"/>
                    <a:pt x="815" y="2890"/>
                    <a:pt x="809" y="2890"/>
                  </a:cubicBezTo>
                  <a:cubicBezTo>
                    <a:pt x="806" y="2890"/>
                    <a:pt x="803" y="2892"/>
                    <a:pt x="802" y="2892"/>
                  </a:cubicBezTo>
                  <a:cubicBezTo>
                    <a:pt x="800" y="2892"/>
                    <a:pt x="800" y="2891"/>
                    <a:pt x="800" y="2888"/>
                  </a:cubicBezTo>
                  <a:cubicBezTo>
                    <a:pt x="799" y="2882"/>
                    <a:pt x="800" y="2880"/>
                    <a:pt x="803" y="2877"/>
                  </a:cubicBezTo>
                  <a:cubicBezTo>
                    <a:pt x="805" y="2875"/>
                    <a:pt x="807" y="2874"/>
                    <a:pt x="809" y="2874"/>
                  </a:cubicBezTo>
                  <a:cubicBezTo>
                    <a:pt x="813" y="2874"/>
                    <a:pt x="816" y="2875"/>
                    <a:pt x="819" y="2875"/>
                  </a:cubicBezTo>
                  <a:cubicBezTo>
                    <a:pt x="821" y="2875"/>
                    <a:pt x="823" y="2875"/>
                    <a:pt x="824" y="2874"/>
                  </a:cubicBezTo>
                  <a:cubicBezTo>
                    <a:pt x="825" y="2872"/>
                    <a:pt x="816" y="2866"/>
                    <a:pt x="816" y="2866"/>
                  </a:cubicBezTo>
                  <a:cubicBezTo>
                    <a:pt x="813" y="2862"/>
                    <a:pt x="811" y="2856"/>
                    <a:pt x="810" y="2849"/>
                  </a:cubicBezTo>
                  <a:cubicBezTo>
                    <a:pt x="810" y="2842"/>
                    <a:pt x="814" y="2842"/>
                    <a:pt x="812" y="2838"/>
                  </a:cubicBezTo>
                  <a:cubicBezTo>
                    <a:pt x="808" y="2832"/>
                    <a:pt x="805" y="2829"/>
                    <a:pt x="801" y="2826"/>
                  </a:cubicBezTo>
                  <a:cubicBezTo>
                    <a:pt x="796" y="2821"/>
                    <a:pt x="813" y="2817"/>
                    <a:pt x="807" y="2808"/>
                  </a:cubicBezTo>
                  <a:cubicBezTo>
                    <a:pt x="805" y="2804"/>
                    <a:pt x="800" y="2804"/>
                    <a:pt x="800" y="2799"/>
                  </a:cubicBezTo>
                  <a:cubicBezTo>
                    <a:pt x="798" y="2794"/>
                    <a:pt x="799" y="2788"/>
                    <a:pt x="799" y="2783"/>
                  </a:cubicBezTo>
                  <a:lnTo>
                    <a:pt x="799" y="2783"/>
                  </a:lnTo>
                  <a:cubicBezTo>
                    <a:pt x="799" y="2792"/>
                    <a:pt x="804" y="2803"/>
                    <a:pt x="807" y="2803"/>
                  </a:cubicBezTo>
                  <a:cubicBezTo>
                    <a:pt x="809" y="2803"/>
                    <a:pt x="811" y="2800"/>
                    <a:pt x="811" y="2793"/>
                  </a:cubicBezTo>
                  <a:cubicBezTo>
                    <a:pt x="811" y="2783"/>
                    <a:pt x="808" y="2765"/>
                    <a:pt x="800" y="2765"/>
                  </a:cubicBezTo>
                  <a:cubicBezTo>
                    <a:pt x="816" y="2765"/>
                    <a:pt x="808" y="2703"/>
                    <a:pt x="807" y="2687"/>
                  </a:cubicBezTo>
                  <a:cubicBezTo>
                    <a:pt x="807" y="2679"/>
                    <a:pt x="805" y="2678"/>
                    <a:pt x="801" y="2678"/>
                  </a:cubicBezTo>
                  <a:cubicBezTo>
                    <a:pt x="798" y="2678"/>
                    <a:pt x="794" y="2679"/>
                    <a:pt x="790" y="2679"/>
                  </a:cubicBezTo>
                  <a:cubicBezTo>
                    <a:pt x="780" y="2672"/>
                    <a:pt x="780" y="2670"/>
                    <a:pt x="790" y="2663"/>
                  </a:cubicBezTo>
                  <a:cubicBezTo>
                    <a:pt x="807" y="2663"/>
                    <a:pt x="812" y="2627"/>
                    <a:pt x="811" y="2609"/>
                  </a:cubicBezTo>
                  <a:cubicBezTo>
                    <a:pt x="811" y="2600"/>
                    <a:pt x="811" y="2588"/>
                    <a:pt x="805" y="2581"/>
                  </a:cubicBezTo>
                  <a:cubicBezTo>
                    <a:pt x="796" y="2572"/>
                    <a:pt x="793" y="2567"/>
                    <a:pt x="793" y="2551"/>
                  </a:cubicBezTo>
                  <a:lnTo>
                    <a:pt x="793" y="2551"/>
                  </a:lnTo>
                  <a:cubicBezTo>
                    <a:pt x="793" y="2560"/>
                    <a:pt x="797" y="2566"/>
                    <a:pt x="800" y="2566"/>
                  </a:cubicBezTo>
                  <a:cubicBezTo>
                    <a:pt x="802" y="2566"/>
                    <a:pt x="804" y="2562"/>
                    <a:pt x="804" y="2553"/>
                  </a:cubicBezTo>
                  <a:lnTo>
                    <a:pt x="803" y="2505"/>
                  </a:lnTo>
                  <a:cubicBezTo>
                    <a:pt x="801" y="2486"/>
                    <a:pt x="800" y="2478"/>
                    <a:pt x="787" y="2470"/>
                  </a:cubicBezTo>
                  <a:lnTo>
                    <a:pt x="787" y="2470"/>
                  </a:lnTo>
                  <a:cubicBezTo>
                    <a:pt x="792" y="2472"/>
                    <a:pt x="795" y="2475"/>
                    <a:pt x="799" y="2475"/>
                  </a:cubicBezTo>
                  <a:cubicBezTo>
                    <a:pt x="801" y="2475"/>
                    <a:pt x="802" y="2475"/>
                    <a:pt x="804" y="2474"/>
                  </a:cubicBezTo>
                  <a:cubicBezTo>
                    <a:pt x="807" y="2472"/>
                    <a:pt x="809" y="2460"/>
                    <a:pt x="805" y="2460"/>
                  </a:cubicBezTo>
                  <a:cubicBezTo>
                    <a:pt x="798" y="2459"/>
                    <a:pt x="801" y="2448"/>
                    <a:pt x="800" y="2440"/>
                  </a:cubicBezTo>
                  <a:cubicBezTo>
                    <a:pt x="800" y="2436"/>
                    <a:pt x="793" y="2436"/>
                    <a:pt x="791" y="2432"/>
                  </a:cubicBezTo>
                  <a:cubicBezTo>
                    <a:pt x="787" y="2426"/>
                    <a:pt x="794" y="2421"/>
                    <a:pt x="796" y="2416"/>
                  </a:cubicBezTo>
                  <a:cubicBezTo>
                    <a:pt x="797" y="2409"/>
                    <a:pt x="797" y="2404"/>
                    <a:pt x="796" y="2398"/>
                  </a:cubicBezTo>
                  <a:cubicBezTo>
                    <a:pt x="795" y="2392"/>
                    <a:pt x="793" y="2385"/>
                    <a:pt x="789" y="2382"/>
                  </a:cubicBezTo>
                  <a:cubicBezTo>
                    <a:pt x="785" y="2381"/>
                    <a:pt x="786" y="2374"/>
                    <a:pt x="786" y="2367"/>
                  </a:cubicBezTo>
                  <a:cubicBezTo>
                    <a:pt x="786" y="2367"/>
                    <a:pt x="787" y="2366"/>
                    <a:pt x="788" y="2366"/>
                  </a:cubicBezTo>
                  <a:cubicBezTo>
                    <a:pt x="790" y="2366"/>
                    <a:pt x="791" y="2367"/>
                    <a:pt x="792" y="2367"/>
                  </a:cubicBezTo>
                  <a:cubicBezTo>
                    <a:pt x="794" y="2367"/>
                    <a:pt x="794" y="2365"/>
                    <a:pt x="792" y="2357"/>
                  </a:cubicBezTo>
                  <a:cubicBezTo>
                    <a:pt x="790" y="2349"/>
                    <a:pt x="787" y="2342"/>
                    <a:pt x="785" y="2335"/>
                  </a:cubicBezTo>
                  <a:cubicBezTo>
                    <a:pt x="785" y="2335"/>
                    <a:pt x="785" y="2335"/>
                    <a:pt x="785" y="2335"/>
                  </a:cubicBezTo>
                  <a:cubicBezTo>
                    <a:pt x="784" y="2335"/>
                    <a:pt x="779" y="2324"/>
                    <a:pt x="782" y="2324"/>
                  </a:cubicBezTo>
                  <a:lnTo>
                    <a:pt x="782" y="2324"/>
                  </a:lnTo>
                  <a:cubicBezTo>
                    <a:pt x="782" y="2324"/>
                    <a:pt x="783" y="2324"/>
                    <a:pt x="783" y="2324"/>
                  </a:cubicBezTo>
                  <a:cubicBezTo>
                    <a:pt x="784" y="2325"/>
                    <a:pt x="785" y="2328"/>
                    <a:pt x="788" y="2328"/>
                  </a:cubicBezTo>
                  <a:cubicBezTo>
                    <a:pt x="789" y="2328"/>
                    <a:pt x="789" y="2328"/>
                    <a:pt x="790" y="2327"/>
                  </a:cubicBezTo>
                  <a:cubicBezTo>
                    <a:pt x="789" y="2315"/>
                    <a:pt x="787" y="2317"/>
                    <a:pt x="782" y="2311"/>
                  </a:cubicBezTo>
                  <a:cubicBezTo>
                    <a:pt x="779" y="2305"/>
                    <a:pt x="773" y="2294"/>
                    <a:pt x="779" y="2289"/>
                  </a:cubicBezTo>
                  <a:cubicBezTo>
                    <a:pt x="787" y="2284"/>
                    <a:pt x="789" y="2292"/>
                    <a:pt x="792" y="2276"/>
                  </a:cubicBezTo>
                  <a:cubicBezTo>
                    <a:pt x="793" y="2267"/>
                    <a:pt x="796" y="2255"/>
                    <a:pt x="796" y="2246"/>
                  </a:cubicBezTo>
                  <a:cubicBezTo>
                    <a:pt x="796" y="2242"/>
                    <a:pt x="795" y="2241"/>
                    <a:pt x="793" y="2241"/>
                  </a:cubicBezTo>
                  <a:cubicBezTo>
                    <a:pt x="791" y="2241"/>
                    <a:pt x="789" y="2243"/>
                    <a:pt x="787" y="2243"/>
                  </a:cubicBezTo>
                  <a:cubicBezTo>
                    <a:pt x="787" y="2243"/>
                    <a:pt x="787" y="2243"/>
                    <a:pt x="786" y="2243"/>
                  </a:cubicBezTo>
                  <a:cubicBezTo>
                    <a:pt x="782" y="2242"/>
                    <a:pt x="779" y="2234"/>
                    <a:pt x="782" y="2229"/>
                  </a:cubicBezTo>
                  <a:cubicBezTo>
                    <a:pt x="784" y="2225"/>
                    <a:pt x="788" y="2210"/>
                    <a:pt x="782" y="2210"/>
                  </a:cubicBezTo>
                  <a:cubicBezTo>
                    <a:pt x="782" y="2210"/>
                    <a:pt x="782" y="2210"/>
                    <a:pt x="782" y="2210"/>
                  </a:cubicBezTo>
                  <a:lnTo>
                    <a:pt x="782" y="2210"/>
                  </a:lnTo>
                  <a:cubicBezTo>
                    <a:pt x="797" y="2209"/>
                    <a:pt x="782" y="2173"/>
                    <a:pt x="781" y="2163"/>
                  </a:cubicBezTo>
                  <a:cubicBezTo>
                    <a:pt x="780" y="2154"/>
                    <a:pt x="783" y="2156"/>
                    <a:pt x="784" y="2148"/>
                  </a:cubicBezTo>
                  <a:cubicBezTo>
                    <a:pt x="786" y="2140"/>
                    <a:pt x="785" y="2130"/>
                    <a:pt x="784" y="2121"/>
                  </a:cubicBezTo>
                  <a:cubicBezTo>
                    <a:pt x="784" y="2114"/>
                    <a:pt x="778" y="2069"/>
                    <a:pt x="786" y="2069"/>
                  </a:cubicBezTo>
                  <a:cubicBezTo>
                    <a:pt x="786" y="2057"/>
                    <a:pt x="784" y="2054"/>
                    <a:pt x="775" y="2053"/>
                  </a:cubicBezTo>
                  <a:cubicBezTo>
                    <a:pt x="772" y="2053"/>
                    <a:pt x="764" y="2045"/>
                    <a:pt x="763" y="2040"/>
                  </a:cubicBezTo>
                  <a:lnTo>
                    <a:pt x="763" y="2040"/>
                  </a:lnTo>
                  <a:cubicBezTo>
                    <a:pt x="763" y="2040"/>
                    <a:pt x="763" y="2040"/>
                    <a:pt x="763" y="2040"/>
                  </a:cubicBezTo>
                  <a:cubicBezTo>
                    <a:pt x="764" y="2040"/>
                    <a:pt x="775" y="2035"/>
                    <a:pt x="777" y="2032"/>
                  </a:cubicBezTo>
                  <a:cubicBezTo>
                    <a:pt x="781" y="2025"/>
                    <a:pt x="779" y="2015"/>
                    <a:pt x="776" y="2007"/>
                  </a:cubicBezTo>
                  <a:cubicBezTo>
                    <a:pt x="773" y="2000"/>
                    <a:pt x="770" y="1992"/>
                    <a:pt x="769" y="1984"/>
                  </a:cubicBezTo>
                  <a:cubicBezTo>
                    <a:pt x="769" y="1983"/>
                    <a:pt x="775" y="1977"/>
                    <a:pt x="776" y="1975"/>
                  </a:cubicBezTo>
                  <a:cubicBezTo>
                    <a:pt x="780" y="1962"/>
                    <a:pt x="757" y="1964"/>
                    <a:pt x="756" y="1953"/>
                  </a:cubicBezTo>
                  <a:cubicBezTo>
                    <a:pt x="755" y="1946"/>
                    <a:pt x="758" y="1945"/>
                    <a:pt x="761" y="1945"/>
                  </a:cubicBezTo>
                  <a:cubicBezTo>
                    <a:pt x="763" y="1945"/>
                    <a:pt x="766" y="1946"/>
                    <a:pt x="768" y="1946"/>
                  </a:cubicBezTo>
                  <a:cubicBezTo>
                    <a:pt x="771" y="1946"/>
                    <a:pt x="773" y="1945"/>
                    <a:pt x="773" y="1941"/>
                  </a:cubicBezTo>
                  <a:cubicBezTo>
                    <a:pt x="776" y="1923"/>
                    <a:pt x="759" y="1906"/>
                    <a:pt x="753" y="1891"/>
                  </a:cubicBezTo>
                  <a:cubicBezTo>
                    <a:pt x="753" y="1889"/>
                    <a:pt x="746" y="1864"/>
                    <a:pt x="750" y="1864"/>
                  </a:cubicBezTo>
                  <a:lnTo>
                    <a:pt x="750" y="1864"/>
                  </a:lnTo>
                  <a:cubicBezTo>
                    <a:pt x="751" y="1864"/>
                    <a:pt x="752" y="1865"/>
                    <a:pt x="753" y="1867"/>
                  </a:cubicBezTo>
                  <a:cubicBezTo>
                    <a:pt x="754" y="1876"/>
                    <a:pt x="757" y="1881"/>
                    <a:pt x="759" y="1881"/>
                  </a:cubicBezTo>
                  <a:cubicBezTo>
                    <a:pt x="761" y="1881"/>
                    <a:pt x="763" y="1877"/>
                    <a:pt x="764" y="1870"/>
                  </a:cubicBezTo>
                  <a:cubicBezTo>
                    <a:pt x="765" y="1865"/>
                    <a:pt x="762" y="1848"/>
                    <a:pt x="756" y="1848"/>
                  </a:cubicBezTo>
                  <a:cubicBezTo>
                    <a:pt x="756" y="1848"/>
                    <a:pt x="755" y="1848"/>
                    <a:pt x="755" y="1848"/>
                  </a:cubicBezTo>
                  <a:cubicBezTo>
                    <a:pt x="754" y="1849"/>
                    <a:pt x="749" y="1856"/>
                    <a:pt x="746" y="1856"/>
                  </a:cubicBezTo>
                  <a:cubicBezTo>
                    <a:pt x="745" y="1856"/>
                    <a:pt x="745" y="1855"/>
                    <a:pt x="745" y="1855"/>
                  </a:cubicBezTo>
                  <a:cubicBezTo>
                    <a:pt x="744" y="1854"/>
                    <a:pt x="765" y="1824"/>
                    <a:pt x="757" y="1820"/>
                  </a:cubicBezTo>
                  <a:cubicBezTo>
                    <a:pt x="756" y="1820"/>
                    <a:pt x="755" y="1820"/>
                    <a:pt x="753" y="1820"/>
                  </a:cubicBezTo>
                  <a:cubicBezTo>
                    <a:pt x="751" y="1820"/>
                    <a:pt x="749" y="1820"/>
                    <a:pt x="746" y="1820"/>
                  </a:cubicBezTo>
                  <a:cubicBezTo>
                    <a:pt x="745" y="1820"/>
                    <a:pt x="743" y="1820"/>
                    <a:pt x="742" y="1819"/>
                  </a:cubicBezTo>
                  <a:cubicBezTo>
                    <a:pt x="738" y="1817"/>
                    <a:pt x="735" y="1810"/>
                    <a:pt x="731" y="1806"/>
                  </a:cubicBezTo>
                  <a:cubicBezTo>
                    <a:pt x="743" y="1805"/>
                    <a:pt x="748" y="1806"/>
                    <a:pt x="746" y="1789"/>
                  </a:cubicBezTo>
                  <a:cubicBezTo>
                    <a:pt x="746" y="1785"/>
                    <a:pt x="740" y="1765"/>
                    <a:pt x="736" y="1765"/>
                  </a:cubicBezTo>
                  <a:cubicBezTo>
                    <a:pt x="735" y="1765"/>
                    <a:pt x="734" y="1766"/>
                    <a:pt x="733" y="1767"/>
                  </a:cubicBezTo>
                  <a:lnTo>
                    <a:pt x="732" y="1751"/>
                  </a:lnTo>
                  <a:cubicBezTo>
                    <a:pt x="733" y="1751"/>
                    <a:pt x="733" y="1751"/>
                    <a:pt x="734" y="1751"/>
                  </a:cubicBezTo>
                  <a:cubicBezTo>
                    <a:pt x="735" y="1751"/>
                    <a:pt x="738" y="1752"/>
                    <a:pt x="740" y="1752"/>
                  </a:cubicBezTo>
                  <a:cubicBezTo>
                    <a:pt x="741" y="1752"/>
                    <a:pt x="743" y="1751"/>
                    <a:pt x="745" y="1749"/>
                  </a:cubicBezTo>
                  <a:cubicBezTo>
                    <a:pt x="749" y="1745"/>
                    <a:pt x="749" y="1734"/>
                    <a:pt x="746" y="1727"/>
                  </a:cubicBezTo>
                  <a:cubicBezTo>
                    <a:pt x="742" y="1712"/>
                    <a:pt x="722" y="1709"/>
                    <a:pt x="738" y="1695"/>
                  </a:cubicBezTo>
                  <a:cubicBezTo>
                    <a:pt x="757" y="1693"/>
                    <a:pt x="732" y="1684"/>
                    <a:pt x="731" y="1672"/>
                  </a:cubicBezTo>
                  <a:cubicBezTo>
                    <a:pt x="730" y="1664"/>
                    <a:pt x="739" y="1652"/>
                    <a:pt x="735" y="1645"/>
                  </a:cubicBezTo>
                  <a:cubicBezTo>
                    <a:pt x="734" y="1645"/>
                    <a:pt x="723" y="1635"/>
                    <a:pt x="723" y="1635"/>
                  </a:cubicBezTo>
                  <a:cubicBezTo>
                    <a:pt x="728" y="1629"/>
                    <a:pt x="731" y="1636"/>
                    <a:pt x="734" y="1623"/>
                  </a:cubicBezTo>
                  <a:cubicBezTo>
                    <a:pt x="735" y="1617"/>
                    <a:pt x="736" y="1605"/>
                    <a:pt x="731" y="1603"/>
                  </a:cubicBezTo>
                  <a:cubicBezTo>
                    <a:pt x="724" y="1601"/>
                    <a:pt x="725" y="1590"/>
                    <a:pt x="724" y="1582"/>
                  </a:cubicBezTo>
                  <a:cubicBezTo>
                    <a:pt x="724" y="1576"/>
                    <a:pt x="713" y="1576"/>
                    <a:pt x="711" y="1565"/>
                  </a:cubicBezTo>
                  <a:lnTo>
                    <a:pt x="707" y="1573"/>
                  </a:lnTo>
                  <a:cubicBezTo>
                    <a:pt x="703" y="1569"/>
                    <a:pt x="699" y="1566"/>
                    <a:pt x="699" y="1558"/>
                  </a:cubicBezTo>
                  <a:cubicBezTo>
                    <a:pt x="700" y="1558"/>
                    <a:pt x="702" y="1558"/>
                    <a:pt x="703" y="1558"/>
                  </a:cubicBezTo>
                  <a:cubicBezTo>
                    <a:pt x="707" y="1558"/>
                    <a:pt x="711" y="1559"/>
                    <a:pt x="711" y="1565"/>
                  </a:cubicBezTo>
                  <a:lnTo>
                    <a:pt x="723" y="1563"/>
                  </a:lnTo>
                  <a:cubicBezTo>
                    <a:pt x="722" y="1558"/>
                    <a:pt x="722" y="1548"/>
                    <a:pt x="716" y="1548"/>
                  </a:cubicBezTo>
                  <a:cubicBezTo>
                    <a:pt x="716" y="1548"/>
                    <a:pt x="716" y="1548"/>
                    <a:pt x="716" y="1548"/>
                  </a:cubicBezTo>
                  <a:cubicBezTo>
                    <a:pt x="710" y="1542"/>
                    <a:pt x="710" y="1541"/>
                    <a:pt x="714" y="1533"/>
                  </a:cubicBezTo>
                  <a:cubicBezTo>
                    <a:pt x="713" y="1527"/>
                    <a:pt x="713" y="1526"/>
                    <a:pt x="710" y="1526"/>
                  </a:cubicBezTo>
                  <a:cubicBezTo>
                    <a:pt x="709" y="1526"/>
                    <a:pt x="708" y="1526"/>
                    <a:pt x="707" y="1526"/>
                  </a:cubicBezTo>
                  <a:cubicBezTo>
                    <a:pt x="707" y="1526"/>
                    <a:pt x="707" y="1526"/>
                    <a:pt x="706" y="1526"/>
                  </a:cubicBezTo>
                  <a:cubicBezTo>
                    <a:pt x="701" y="1526"/>
                    <a:pt x="701" y="1516"/>
                    <a:pt x="700" y="1511"/>
                  </a:cubicBezTo>
                  <a:lnTo>
                    <a:pt x="719" y="1508"/>
                  </a:lnTo>
                  <a:lnTo>
                    <a:pt x="719" y="1508"/>
                  </a:lnTo>
                  <a:cubicBezTo>
                    <a:pt x="719" y="1508"/>
                    <a:pt x="719" y="1508"/>
                    <a:pt x="719" y="1508"/>
                  </a:cubicBezTo>
                  <a:cubicBezTo>
                    <a:pt x="711" y="1508"/>
                    <a:pt x="707" y="1485"/>
                    <a:pt x="706" y="1477"/>
                  </a:cubicBezTo>
                  <a:cubicBezTo>
                    <a:pt x="705" y="1466"/>
                    <a:pt x="710" y="1466"/>
                    <a:pt x="711" y="1459"/>
                  </a:cubicBezTo>
                  <a:cubicBezTo>
                    <a:pt x="713" y="1424"/>
                    <a:pt x="706" y="1389"/>
                    <a:pt x="702" y="1354"/>
                  </a:cubicBezTo>
                  <a:cubicBezTo>
                    <a:pt x="702" y="1354"/>
                    <a:pt x="707" y="1351"/>
                    <a:pt x="706" y="1345"/>
                  </a:cubicBezTo>
                  <a:lnTo>
                    <a:pt x="703" y="1328"/>
                  </a:lnTo>
                  <a:cubicBezTo>
                    <a:pt x="698" y="1310"/>
                    <a:pt x="695" y="1292"/>
                    <a:pt x="690" y="1273"/>
                  </a:cubicBezTo>
                  <a:cubicBezTo>
                    <a:pt x="685" y="1249"/>
                    <a:pt x="679" y="1223"/>
                    <a:pt x="671" y="1199"/>
                  </a:cubicBezTo>
                  <a:cubicBezTo>
                    <a:pt x="668" y="1190"/>
                    <a:pt x="665" y="1180"/>
                    <a:pt x="660" y="1176"/>
                  </a:cubicBezTo>
                  <a:cubicBezTo>
                    <a:pt x="655" y="1173"/>
                    <a:pt x="655" y="1164"/>
                    <a:pt x="655" y="1159"/>
                  </a:cubicBezTo>
                  <a:lnTo>
                    <a:pt x="655" y="1159"/>
                  </a:lnTo>
                  <a:cubicBezTo>
                    <a:pt x="655" y="1162"/>
                    <a:pt x="657" y="1164"/>
                    <a:pt x="658" y="1164"/>
                  </a:cubicBezTo>
                  <a:cubicBezTo>
                    <a:pt x="659" y="1164"/>
                    <a:pt x="660" y="1163"/>
                    <a:pt x="660" y="1161"/>
                  </a:cubicBezTo>
                  <a:cubicBezTo>
                    <a:pt x="659" y="1146"/>
                    <a:pt x="655" y="1131"/>
                    <a:pt x="653" y="1116"/>
                  </a:cubicBezTo>
                  <a:cubicBezTo>
                    <a:pt x="652" y="1110"/>
                    <a:pt x="650" y="1094"/>
                    <a:pt x="645" y="1090"/>
                  </a:cubicBezTo>
                  <a:cubicBezTo>
                    <a:pt x="645" y="1090"/>
                    <a:pt x="644" y="1090"/>
                    <a:pt x="644" y="1090"/>
                  </a:cubicBezTo>
                  <a:cubicBezTo>
                    <a:pt x="639" y="1090"/>
                    <a:pt x="630" y="1095"/>
                    <a:pt x="627" y="1095"/>
                  </a:cubicBezTo>
                  <a:cubicBezTo>
                    <a:pt x="625" y="1084"/>
                    <a:pt x="635" y="1080"/>
                    <a:pt x="642" y="1078"/>
                  </a:cubicBezTo>
                  <a:cubicBezTo>
                    <a:pt x="649" y="1075"/>
                    <a:pt x="644" y="1064"/>
                    <a:pt x="642" y="1052"/>
                  </a:cubicBezTo>
                  <a:cubicBezTo>
                    <a:pt x="640" y="1037"/>
                    <a:pt x="635" y="1020"/>
                    <a:pt x="635" y="1005"/>
                  </a:cubicBezTo>
                  <a:cubicBezTo>
                    <a:pt x="635" y="1003"/>
                    <a:pt x="638" y="998"/>
                    <a:pt x="637" y="998"/>
                  </a:cubicBezTo>
                  <a:cubicBezTo>
                    <a:pt x="635" y="990"/>
                    <a:pt x="630" y="986"/>
                    <a:pt x="626" y="981"/>
                  </a:cubicBezTo>
                  <a:cubicBezTo>
                    <a:pt x="617" y="969"/>
                    <a:pt x="624" y="950"/>
                    <a:pt x="623" y="936"/>
                  </a:cubicBezTo>
                  <a:cubicBezTo>
                    <a:pt x="621" y="921"/>
                    <a:pt x="614" y="919"/>
                    <a:pt x="605" y="914"/>
                  </a:cubicBezTo>
                  <a:cubicBezTo>
                    <a:pt x="589" y="903"/>
                    <a:pt x="610" y="903"/>
                    <a:pt x="614" y="901"/>
                  </a:cubicBezTo>
                  <a:cubicBezTo>
                    <a:pt x="621" y="897"/>
                    <a:pt x="602" y="884"/>
                    <a:pt x="600" y="882"/>
                  </a:cubicBezTo>
                  <a:cubicBezTo>
                    <a:pt x="592" y="872"/>
                    <a:pt x="605" y="866"/>
                    <a:pt x="606" y="856"/>
                  </a:cubicBezTo>
                  <a:cubicBezTo>
                    <a:pt x="607" y="845"/>
                    <a:pt x="602" y="832"/>
                    <a:pt x="599" y="821"/>
                  </a:cubicBezTo>
                  <a:cubicBezTo>
                    <a:pt x="596" y="815"/>
                    <a:pt x="581" y="778"/>
                    <a:pt x="592" y="776"/>
                  </a:cubicBezTo>
                  <a:cubicBezTo>
                    <a:pt x="592" y="767"/>
                    <a:pt x="587" y="757"/>
                    <a:pt x="583" y="750"/>
                  </a:cubicBezTo>
                  <a:cubicBezTo>
                    <a:pt x="570" y="720"/>
                    <a:pt x="564" y="688"/>
                    <a:pt x="552" y="657"/>
                  </a:cubicBezTo>
                  <a:cubicBezTo>
                    <a:pt x="548" y="647"/>
                    <a:pt x="542" y="637"/>
                    <a:pt x="534" y="637"/>
                  </a:cubicBezTo>
                  <a:cubicBezTo>
                    <a:pt x="534" y="637"/>
                    <a:pt x="533" y="637"/>
                    <a:pt x="532" y="637"/>
                  </a:cubicBezTo>
                  <a:lnTo>
                    <a:pt x="532" y="637"/>
                  </a:lnTo>
                  <a:cubicBezTo>
                    <a:pt x="537" y="636"/>
                    <a:pt x="545" y="636"/>
                    <a:pt x="546" y="628"/>
                  </a:cubicBezTo>
                  <a:cubicBezTo>
                    <a:pt x="548" y="622"/>
                    <a:pt x="543" y="620"/>
                    <a:pt x="542" y="614"/>
                  </a:cubicBezTo>
                  <a:cubicBezTo>
                    <a:pt x="542" y="611"/>
                    <a:pt x="541" y="606"/>
                    <a:pt x="541" y="603"/>
                  </a:cubicBezTo>
                  <a:cubicBezTo>
                    <a:pt x="541" y="586"/>
                    <a:pt x="536" y="572"/>
                    <a:pt x="532" y="557"/>
                  </a:cubicBezTo>
                  <a:cubicBezTo>
                    <a:pt x="525" y="551"/>
                    <a:pt x="518" y="522"/>
                    <a:pt x="517" y="522"/>
                  </a:cubicBezTo>
                  <a:cubicBezTo>
                    <a:pt x="514" y="521"/>
                    <a:pt x="512" y="521"/>
                    <a:pt x="510" y="521"/>
                  </a:cubicBezTo>
                  <a:cubicBezTo>
                    <a:pt x="504" y="521"/>
                    <a:pt x="497" y="523"/>
                    <a:pt x="491" y="523"/>
                  </a:cubicBezTo>
                  <a:cubicBezTo>
                    <a:pt x="488" y="523"/>
                    <a:pt x="485" y="523"/>
                    <a:pt x="483" y="522"/>
                  </a:cubicBezTo>
                  <a:cubicBezTo>
                    <a:pt x="480" y="521"/>
                    <a:pt x="484" y="503"/>
                    <a:pt x="492" y="503"/>
                  </a:cubicBezTo>
                  <a:cubicBezTo>
                    <a:pt x="494" y="503"/>
                    <a:pt x="496" y="504"/>
                    <a:pt x="497" y="505"/>
                  </a:cubicBezTo>
                  <a:cubicBezTo>
                    <a:pt x="501" y="508"/>
                    <a:pt x="503" y="509"/>
                    <a:pt x="505" y="509"/>
                  </a:cubicBezTo>
                  <a:cubicBezTo>
                    <a:pt x="510" y="509"/>
                    <a:pt x="510" y="501"/>
                    <a:pt x="507" y="490"/>
                  </a:cubicBezTo>
                  <a:cubicBezTo>
                    <a:pt x="505" y="484"/>
                    <a:pt x="504" y="473"/>
                    <a:pt x="498" y="469"/>
                  </a:cubicBezTo>
                  <a:cubicBezTo>
                    <a:pt x="494" y="467"/>
                    <a:pt x="492" y="469"/>
                    <a:pt x="491" y="461"/>
                  </a:cubicBezTo>
                  <a:cubicBezTo>
                    <a:pt x="491" y="455"/>
                    <a:pt x="497" y="426"/>
                    <a:pt x="503" y="426"/>
                  </a:cubicBezTo>
                  <a:cubicBezTo>
                    <a:pt x="503" y="426"/>
                    <a:pt x="503" y="426"/>
                    <a:pt x="504" y="426"/>
                  </a:cubicBezTo>
                  <a:cubicBezTo>
                    <a:pt x="495" y="423"/>
                    <a:pt x="493" y="419"/>
                    <a:pt x="489" y="406"/>
                  </a:cubicBezTo>
                  <a:cubicBezTo>
                    <a:pt x="485" y="394"/>
                    <a:pt x="482" y="385"/>
                    <a:pt x="475" y="375"/>
                  </a:cubicBezTo>
                  <a:cubicBezTo>
                    <a:pt x="473" y="373"/>
                    <a:pt x="463" y="365"/>
                    <a:pt x="464" y="363"/>
                  </a:cubicBezTo>
                  <a:cubicBezTo>
                    <a:pt x="465" y="359"/>
                    <a:pt x="470" y="354"/>
                    <a:pt x="470" y="350"/>
                  </a:cubicBezTo>
                  <a:cubicBezTo>
                    <a:pt x="468" y="342"/>
                    <a:pt x="461" y="337"/>
                    <a:pt x="459" y="329"/>
                  </a:cubicBezTo>
                  <a:lnTo>
                    <a:pt x="450" y="303"/>
                  </a:lnTo>
                  <a:cubicBezTo>
                    <a:pt x="454" y="291"/>
                    <a:pt x="446" y="290"/>
                    <a:pt x="439" y="290"/>
                  </a:cubicBezTo>
                  <a:cubicBezTo>
                    <a:pt x="438" y="290"/>
                    <a:pt x="437" y="290"/>
                    <a:pt x="435" y="290"/>
                  </a:cubicBezTo>
                  <a:cubicBezTo>
                    <a:pt x="429" y="290"/>
                    <a:pt x="427" y="285"/>
                    <a:pt x="425" y="278"/>
                  </a:cubicBezTo>
                  <a:cubicBezTo>
                    <a:pt x="436" y="275"/>
                    <a:pt x="441" y="275"/>
                    <a:pt x="436" y="259"/>
                  </a:cubicBezTo>
                  <a:cubicBezTo>
                    <a:pt x="428" y="230"/>
                    <a:pt x="416" y="201"/>
                    <a:pt x="403" y="173"/>
                  </a:cubicBezTo>
                  <a:cubicBezTo>
                    <a:pt x="402" y="172"/>
                    <a:pt x="390" y="148"/>
                    <a:pt x="387" y="148"/>
                  </a:cubicBezTo>
                  <a:cubicBezTo>
                    <a:pt x="386" y="148"/>
                    <a:pt x="386" y="148"/>
                    <a:pt x="386" y="149"/>
                  </a:cubicBezTo>
                  <a:cubicBezTo>
                    <a:pt x="385" y="151"/>
                    <a:pt x="384" y="152"/>
                    <a:pt x="383" y="152"/>
                  </a:cubicBezTo>
                  <a:cubicBezTo>
                    <a:pt x="379" y="152"/>
                    <a:pt x="374" y="141"/>
                    <a:pt x="372" y="137"/>
                  </a:cubicBezTo>
                  <a:cubicBezTo>
                    <a:pt x="370" y="130"/>
                    <a:pt x="376" y="131"/>
                    <a:pt x="376" y="125"/>
                  </a:cubicBezTo>
                  <a:cubicBezTo>
                    <a:pt x="375" y="121"/>
                    <a:pt x="373" y="117"/>
                    <a:pt x="370" y="113"/>
                  </a:cubicBezTo>
                  <a:cubicBezTo>
                    <a:pt x="366" y="105"/>
                    <a:pt x="355" y="84"/>
                    <a:pt x="346" y="82"/>
                  </a:cubicBezTo>
                  <a:cubicBezTo>
                    <a:pt x="339" y="81"/>
                    <a:pt x="338" y="73"/>
                    <a:pt x="330" y="67"/>
                  </a:cubicBezTo>
                  <a:cubicBezTo>
                    <a:pt x="325" y="63"/>
                    <a:pt x="315" y="64"/>
                    <a:pt x="313" y="62"/>
                  </a:cubicBezTo>
                  <a:cubicBezTo>
                    <a:pt x="311" y="60"/>
                    <a:pt x="314" y="54"/>
                    <a:pt x="312" y="51"/>
                  </a:cubicBezTo>
                  <a:cubicBezTo>
                    <a:pt x="310" y="41"/>
                    <a:pt x="302" y="33"/>
                    <a:pt x="293" y="27"/>
                  </a:cubicBezTo>
                  <a:cubicBezTo>
                    <a:pt x="279" y="17"/>
                    <a:pt x="262" y="7"/>
                    <a:pt x="244" y="7"/>
                  </a:cubicBezTo>
                  <a:cubicBezTo>
                    <a:pt x="243" y="6"/>
                    <a:pt x="242" y="6"/>
                    <a:pt x="241" y="6"/>
                  </a:cubicBezTo>
                  <a:cubicBezTo>
                    <a:pt x="234" y="6"/>
                    <a:pt x="231" y="10"/>
                    <a:pt x="231" y="15"/>
                  </a:cubicBezTo>
                  <a:cubicBezTo>
                    <a:pt x="229" y="16"/>
                    <a:pt x="228" y="18"/>
                    <a:pt x="228" y="19"/>
                  </a:cubicBezTo>
                  <a:lnTo>
                    <a:pt x="228" y="19"/>
                  </a:lnTo>
                  <a:cubicBezTo>
                    <a:pt x="228" y="10"/>
                    <a:pt x="225" y="1"/>
                    <a:pt x="216" y="1"/>
                  </a:cubicBezTo>
                  <a:cubicBezTo>
                    <a:pt x="215" y="1"/>
                    <a:pt x="21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7"/>
            <p:cNvSpPr/>
            <p:nvPr/>
          </p:nvSpPr>
          <p:spPr>
            <a:xfrm>
              <a:off x="8310482" y="3945019"/>
              <a:ext cx="136" cy="8589"/>
            </a:xfrm>
            <a:custGeom>
              <a:rect b="b" l="l" r="r" t="t"/>
              <a:pathLst>
                <a:path extrusionOk="0" h="63" w="1">
                  <a:moveTo>
                    <a:pt x="1" y="1"/>
                  </a:moveTo>
                  <a:cubicBezTo>
                    <a:pt x="0" y="5"/>
                    <a:pt x="0" y="6"/>
                    <a:pt x="0" y="6"/>
                  </a:cubicBezTo>
                  <a:cubicBezTo>
                    <a:pt x="0" y="6"/>
                    <a:pt x="0" y="6"/>
                    <a:pt x="0" y="6"/>
                  </a:cubicBezTo>
                  <a:cubicBezTo>
                    <a:pt x="0" y="6"/>
                    <a:pt x="0" y="6"/>
                    <a:pt x="0" y="6"/>
                  </a:cubicBezTo>
                  <a:lnTo>
                    <a:pt x="0" y="48"/>
                  </a:lnTo>
                  <a:lnTo>
                    <a:pt x="0" y="63"/>
                  </a:lnTo>
                  <a:cubicBezTo>
                    <a:pt x="0" y="62"/>
                    <a:pt x="0" y="58"/>
                    <a:pt x="1" y="50"/>
                  </a:cubicBezTo>
                  <a:lnTo>
                    <a:pt x="1" y="25"/>
                  </a:lnTo>
                  <a:cubicBezTo>
                    <a:pt x="1" y="24"/>
                    <a:pt x="1" y="6"/>
                    <a:pt x="1" y="1"/>
                  </a:cubicBezTo>
                  <a:close/>
                </a:path>
              </a:pathLst>
            </a:custGeom>
            <a:solidFill>
              <a:srgbClr val="ED89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7"/>
            <p:cNvSpPr/>
            <p:nvPr/>
          </p:nvSpPr>
          <p:spPr>
            <a:xfrm>
              <a:off x="8160791" y="3320207"/>
              <a:ext cx="175457" cy="657804"/>
            </a:xfrm>
            <a:custGeom>
              <a:rect b="b" l="l" r="r" t="t"/>
              <a:pathLst>
                <a:path extrusionOk="0" h="4825" w="1287">
                  <a:moveTo>
                    <a:pt x="209" y="196"/>
                  </a:moveTo>
                  <a:cubicBezTo>
                    <a:pt x="206" y="196"/>
                    <a:pt x="204" y="197"/>
                    <a:pt x="201" y="201"/>
                  </a:cubicBezTo>
                  <a:cubicBezTo>
                    <a:pt x="198" y="208"/>
                    <a:pt x="201" y="212"/>
                    <a:pt x="205" y="212"/>
                  </a:cubicBezTo>
                  <a:cubicBezTo>
                    <a:pt x="207" y="212"/>
                    <a:pt x="209" y="211"/>
                    <a:pt x="211" y="208"/>
                  </a:cubicBezTo>
                  <a:cubicBezTo>
                    <a:pt x="215" y="201"/>
                    <a:pt x="213" y="196"/>
                    <a:pt x="209" y="196"/>
                  </a:cubicBezTo>
                  <a:close/>
                  <a:moveTo>
                    <a:pt x="186" y="243"/>
                  </a:moveTo>
                  <a:cubicBezTo>
                    <a:pt x="180" y="254"/>
                    <a:pt x="180" y="259"/>
                    <a:pt x="184" y="259"/>
                  </a:cubicBezTo>
                  <a:cubicBezTo>
                    <a:pt x="186" y="259"/>
                    <a:pt x="188" y="258"/>
                    <a:pt x="192" y="256"/>
                  </a:cubicBezTo>
                  <a:cubicBezTo>
                    <a:pt x="191" y="249"/>
                    <a:pt x="192" y="243"/>
                    <a:pt x="186" y="243"/>
                  </a:cubicBezTo>
                  <a:close/>
                  <a:moveTo>
                    <a:pt x="135" y="319"/>
                  </a:moveTo>
                  <a:cubicBezTo>
                    <a:pt x="136" y="319"/>
                    <a:pt x="136" y="319"/>
                    <a:pt x="137" y="319"/>
                  </a:cubicBezTo>
                  <a:lnTo>
                    <a:pt x="134" y="328"/>
                  </a:lnTo>
                  <a:lnTo>
                    <a:pt x="126" y="335"/>
                  </a:lnTo>
                  <a:cubicBezTo>
                    <a:pt x="129" y="327"/>
                    <a:pt x="130" y="319"/>
                    <a:pt x="135" y="319"/>
                  </a:cubicBezTo>
                  <a:close/>
                  <a:moveTo>
                    <a:pt x="778" y="372"/>
                  </a:moveTo>
                  <a:cubicBezTo>
                    <a:pt x="778" y="372"/>
                    <a:pt x="778" y="372"/>
                    <a:pt x="778" y="373"/>
                  </a:cubicBezTo>
                  <a:cubicBezTo>
                    <a:pt x="775" y="380"/>
                    <a:pt x="779" y="387"/>
                    <a:pt x="782" y="394"/>
                  </a:cubicBezTo>
                  <a:cubicBezTo>
                    <a:pt x="786" y="394"/>
                    <a:pt x="787" y="392"/>
                    <a:pt x="785" y="385"/>
                  </a:cubicBezTo>
                  <a:cubicBezTo>
                    <a:pt x="785" y="384"/>
                    <a:pt x="780" y="372"/>
                    <a:pt x="778" y="372"/>
                  </a:cubicBezTo>
                  <a:close/>
                  <a:moveTo>
                    <a:pt x="117" y="466"/>
                  </a:moveTo>
                  <a:lnTo>
                    <a:pt x="117" y="466"/>
                  </a:lnTo>
                  <a:cubicBezTo>
                    <a:pt x="117" y="466"/>
                    <a:pt x="117" y="466"/>
                    <a:pt x="117" y="466"/>
                  </a:cubicBezTo>
                  <a:lnTo>
                    <a:pt x="117" y="466"/>
                  </a:lnTo>
                  <a:cubicBezTo>
                    <a:pt x="117" y="466"/>
                    <a:pt x="117" y="466"/>
                    <a:pt x="117" y="466"/>
                  </a:cubicBezTo>
                  <a:close/>
                  <a:moveTo>
                    <a:pt x="883" y="539"/>
                  </a:moveTo>
                  <a:lnTo>
                    <a:pt x="891" y="565"/>
                  </a:lnTo>
                  <a:cubicBezTo>
                    <a:pt x="890" y="565"/>
                    <a:pt x="889" y="565"/>
                    <a:pt x="888" y="565"/>
                  </a:cubicBezTo>
                  <a:cubicBezTo>
                    <a:pt x="886" y="565"/>
                    <a:pt x="885" y="563"/>
                    <a:pt x="883" y="558"/>
                  </a:cubicBezTo>
                  <a:cubicBezTo>
                    <a:pt x="881" y="552"/>
                    <a:pt x="877" y="541"/>
                    <a:pt x="883" y="539"/>
                  </a:cubicBezTo>
                  <a:close/>
                  <a:moveTo>
                    <a:pt x="917" y="679"/>
                  </a:moveTo>
                  <a:cubicBezTo>
                    <a:pt x="917" y="679"/>
                    <a:pt x="916" y="679"/>
                    <a:pt x="916" y="679"/>
                  </a:cubicBezTo>
                  <a:cubicBezTo>
                    <a:pt x="916" y="679"/>
                    <a:pt x="917" y="679"/>
                    <a:pt x="917" y="679"/>
                  </a:cubicBezTo>
                  <a:close/>
                  <a:moveTo>
                    <a:pt x="78" y="819"/>
                  </a:moveTo>
                  <a:cubicBezTo>
                    <a:pt x="78" y="819"/>
                    <a:pt x="77" y="819"/>
                    <a:pt x="77" y="819"/>
                  </a:cubicBezTo>
                  <a:lnTo>
                    <a:pt x="77" y="819"/>
                  </a:lnTo>
                  <a:cubicBezTo>
                    <a:pt x="78" y="819"/>
                    <a:pt x="78" y="819"/>
                    <a:pt x="78" y="819"/>
                  </a:cubicBezTo>
                  <a:cubicBezTo>
                    <a:pt x="78" y="819"/>
                    <a:pt x="78" y="819"/>
                    <a:pt x="78" y="819"/>
                  </a:cubicBezTo>
                  <a:close/>
                  <a:moveTo>
                    <a:pt x="982" y="875"/>
                  </a:moveTo>
                  <a:cubicBezTo>
                    <a:pt x="982" y="875"/>
                    <a:pt x="984" y="875"/>
                    <a:pt x="985" y="877"/>
                  </a:cubicBezTo>
                  <a:cubicBezTo>
                    <a:pt x="989" y="883"/>
                    <a:pt x="992" y="886"/>
                    <a:pt x="997" y="890"/>
                  </a:cubicBezTo>
                  <a:cubicBezTo>
                    <a:pt x="995" y="891"/>
                    <a:pt x="993" y="891"/>
                    <a:pt x="991" y="891"/>
                  </a:cubicBezTo>
                  <a:cubicBezTo>
                    <a:pt x="988" y="891"/>
                    <a:pt x="985" y="890"/>
                    <a:pt x="984" y="884"/>
                  </a:cubicBezTo>
                  <a:cubicBezTo>
                    <a:pt x="983" y="884"/>
                    <a:pt x="983" y="884"/>
                    <a:pt x="983" y="883"/>
                  </a:cubicBezTo>
                  <a:lnTo>
                    <a:pt x="983" y="883"/>
                  </a:lnTo>
                  <a:cubicBezTo>
                    <a:pt x="979" y="880"/>
                    <a:pt x="979" y="875"/>
                    <a:pt x="982" y="875"/>
                  </a:cubicBezTo>
                  <a:close/>
                  <a:moveTo>
                    <a:pt x="979" y="913"/>
                  </a:moveTo>
                  <a:cubicBezTo>
                    <a:pt x="979" y="913"/>
                    <a:pt x="979" y="913"/>
                    <a:pt x="978" y="913"/>
                  </a:cubicBezTo>
                  <a:cubicBezTo>
                    <a:pt x="979" y="913"/>
                    <a:pt x="979" y="913"/>
                    <a:pt x="979" y="913"/>
                  </a:cubicBezTo>
                  <a:close/>
                  <a:moveTo>
                    <a:pt x="1050" y="1119"/>
                  </a:moveTo>
                  <a:cubicBezTo>
                    <a:pt x="1051" y="1119"/>
                    <a:pt x="1053" y="1121"/>
                    <a:pt x="1054" y="1127"/>
                  </a:cubicBezTo>
                  <a:cubicBezTo>
                    <a:pt x="1056" y="1134"/>
                    <a:pt x="1053" y="1137"/>
                    <a:pt x="1050" y="1137"/>
                  </a:cubicBezTo>
                  <a:cubicBezTo>
                    <a:pt x="1048" y="1137"/>
                    <a:pt x="1044" y="1134"/>
                    <a:pt x="1043" y="1129"/>
                  </a:cubicBezTo>
                  <a:cubicBezTo>
                    <a:pt x="1045" y="1125"/>
                    <a:pt x="1047" y="1119"/>
                    <a:pt x="1050" y="1119"/>
                  </a:cubicBezTo>
                  <a:close/>
                  <a:moveTo>
                    <a:pt x="1100" y="1228"/>
                  </a:moveTo>
                  <a:cubicBezTo>
                    <a:pt x="1100" y="1228"/>
                    <a:pt x="1100" y="1228"/>
                    <a:pt x="1100" y="1228"/>
                  </a:cubicBezTo>
                  <a:lnTo>
                    <a:pt x="1100" y="1228"/>
                  </a:lnTo>
                  <a:lnTo>
                    <a:pt x="1100" y="1228"/>
                  </a:lnTo>
                  <a:close/>
                  <a:moveTo>
                    <a:pt x="8" y="1349"/>
                  </a:moveTo>
                  <a:cubicBezTo>
                    <a:pt x="8" y="1349"/>
                    <a:pt x="8" y="1349"/>
                    <a:pt x="8" y="1349"/>
                  </a:cubicBezTo>
                  <a:lnTo>
                    <a:pt x="8" y="1349"/>
                  </a:lnTo>
                  <a:cubicBezTo>
                    <a:pt x="8" y="1349"/>
                    <a:pt x="8" y="1349"/>
                    <a:pt x="8" y="1349"/>
                  </a:cubicBezTo>
                  <a:close/>
                  <a:moveTo>
                    <a:pt x="9" y="1598"/>
                  </a:moveTo>
                  <a:lnTo>
                    <a:pt x="9" y="1607"/>
                  </a:lnTo>
                  <a:lnTo>
                    <a:pt x="15" y="1616"/>
                  </a:lnTo>
                  <a:cubicBezTo>
                    <a:pt x="22" y="1605"/>
                    <a:pt x="21" y="1598"/>
                    <a:pt x="9" y="1598"/>
                  </a:cubicBezTo>
                  <a:close/>
                  <a:moveTo>
                    <a:pt x="65" y="1006"/>
                  </a:moveTo>
                  <a:cubicBezTo>
                    <a:pt x="53" y="1006"/>
                    <a:pt x="35" y="1033"/>
                    <a:pt x="28" y="1044"/>
                  </a:cubicBezTo>
                  <a:cubicBezTo>
                    <a:pt x="27" y="1045"/>
                    <a:pt x="13" y="1066"/>
                    <a:pt x="18" y="1066"/>
                  </a:cubicBezTo>
                  <a:cubicBezTo>
                    <a:pt x="21" y="1074"/>
                    <a:pt x="22" y="1077"/>
                    <a:pt x="19" y="1086"/>
                  </a:cubicBezTo>
                  <a:cubicBezTo>
                    <a:pt x="15" y="1097"/>
                    <a:pt x="7" y="1112"/>
                    <a:pt x="12" y="1124"/>
                  </a:cubicBezTo>
                  <a:cubicBezTo>
                    <a:pt x="16" y="1136"/>
                    <a:pt x="21" y="1137"/>
                    <a:pt x="14" y="1147"/>
                  </a:cubicBezTo>
                  <a:cubicBezTo>
                    <a:pt x="12" y="1163"/>
                    <a:pt x="27" y="1192"/>
                    <a:pt x="10" y="1192"/>
                  </a:cubicBezTo>
                  <a:cubicBezTo>
                    <a:pt x="10" y="1192"/>
                    <a:pt x="9" y="1192"/>
                    <a:pt x="9" y="1192"/>
                  </a:cubicBezTo>
                  <a:lnTo>
                    <a:pt x="9" y="1192"/>
                  </a:lnTo>
                  <a:cubicBezTo>
                    <a:pt x="24" y="1193"/>
                    <a:pt x="14" y="1227"/>
                    <a:pt x="15" y="1239"/>
                  </a:cubicBezTo>
                  <a:cubicBezTo>
                    <a:pt x="17" y="1253"/>
                    <a:pt x="22" y="1241"/>
                    <a:pt x="27" y="1251"/>
                  </a:cubicBezTo>
                  <a:cubicBezTo>
                    <a:pt x="31" y="1259"/>
                    <a:pt x="20" y="1265"/>
                    <a:pt x="17" y="1265"/>
                  </a:cubicBezTo>
                  <a:cubicBezTo>
                    <a:pt x="17" y="1265"/>
                    <a:pt x="16" y="1265"/>
                    <a:pt x="16" y="1265"/>
                  </a:cubicBezTo>
                  <a:cubicBezTo>
                    <a:pt x="0" y="1265"/>
                    <a:pt x="14" y="1285"/>
                    <a:pt x="14" y="1299"/>
                  </a:cubicBezTo>
                  <a:cubicBezTo>
                    <a:pt x="15" y="1305"/>
                    <a:pt x="10" y="1349"/>
                    <a:pt x="9" y="1349"/>
                  </a:cubicBezTo>
                  <a:cubicBezTo>
                    <a:pt x="9" y="1349"/>
                    <a:pt x="8" y="1349"/>
                    <a:pt x="8" y="1349"/>
                  </a:cubicBezTo>
                  <a:lnTo>
                    <a:pt x="8" y="1349"/>
                  </a:lnTo>
                  <a:cubicBezTo>
                    <a:pt x="9" y="1349"/>
                    <a:pt x="9" y="1350"/>
                    <a:pt x="9" y="1350"/>
                  </a:cubicBezTo>
                  <a:cubicBezTo>
                    <a:pt x="10" y="1350"/>
                    <a:pt x="10" y="1345"/>
                    <a:pt x="11" y="1345"/>
                  </a:cubicBezTo>
                  <a:cubicBezTo>
                    <a:pt x="12" y="1345"/>
                    <a:pt x="13" y="1346"/>
                    <a:pt x="14" y="1347"/>
                  </a:cubicBezTo>
                  <a:cubicBezTo>
                    <a:pt x="16" y="1351"/>
                    <a:pt x="16" y="1359"/>
                    <a:pt x="16" y="1364"/>
                  </a:cubicBezTo>
                  <a:cubicBezTo>
                    <a:pt x="16" y="1371"/>
                    <a:pt x="16" y="1385"/>
                    <a:pt x="13" y="1390"/>
                  </a:cubicBezTo>
                  <a:cubicBezTo>
                    <a:pt x="8" y="1395"/>
                    <a:pt x="4" y="1394"/>
                    <a:pt x="7" y="1406"/>
                  </a:cubicBezTo>
                  <a:cubicBezTo>
                    <a:pt x="10" y="1414"/>
                    <a:pt x="17" y="1415"/>
                    <a:pt x="20" y="1421"/>
                  </a:cubicBezTo>
                  <a:cubicBezTo>
                    <a:pt x="23" y="1432"/>
                    <a:pt x="14" y="1449"/>
                    <a:pt x="11" y="1458"/>
                  </a:cubicBezTo>
                  <a:cubicBezTo>
                    <a:pt x="8" y="1469"/>
                    <a:pt x="7" y="1481"/>
                    <a:pt x="8" y="1494"/>
                  </a:cubicBezTo>
                  <a:cubicBezTo>
                    <a:pt x="9" y="1506"/>
                    <a:pt x="12" y="1518"/>
                    <a:pt x="15" y="1529"/>
                  </a:cubicBezTo>
                  <a:cubicBezTo>
                    <a:pt x="17" y="1534"/>
                    <a:pt x="27" y="1544"/>
                    <a:pt x="27" y="1550"/>
                  </a:cubicBezTo>
                  <a:cubicBezTo>
                    <a:pt x="27" y="1549"/>
                    <a:pt x="19" y="1545"/>
                    <a:pt x="16" y="1545"/>
                  </a:cubicBezTo>
                  <a:cubicBezTo>
                    <a:pt x="15" y="1545"/>
                    <a:pt x="15" y="1545"/>
                    <a:pt x="14" y="1545"/>
                  </a:cubicBezTo>
                  <a:cubicBezTo>
                    <a:pt x="11" y="1548"/>
                    <a:pt x="14" y="1570"/>
                    <a:pt x="14" y="1575"/>
                  </a:cubicBezTo>
                  <a:cubicBezTo>
                    <a:pt x="16" y="1583"/>
                    <a:pt x="22" y="1578"/>
                    <a:pt x="23" y="1589"/>
                  </a:cubicBezTo>
                  <a:cubicBezTo>
                    <a:pt x="24" y="1597"/>
                    <a:pt x="24" y="1606"/>
                    <a:pt x="22" y="1614"/>
                  </a:cubicBezTo>
                  <a:cubicBezTo>
                    <a:pt x="19" y="1637"/>
                    <a:pt x="8" y="1637"/>
                    <a:pt x="17" y="1661"/>
                  </a:cubicBezTo>
                  <a:cubicBezTo>
                    <a:pt x="23" y="1671"/>
                    <a:pt x="23" y="1681"/>
                    <a:pt x="23" y="1695"/>
                  </a:cubicBezTo>
                  <a:cubicBezTo>
                    <a:pt x="24" y="1701"/>
                    <a:pt x="35" y="1702"/>
                    <a:pt x="35" y="1715"/>
                  </a:cubicBezTo>
                  <a:cubicBezTo>
                    <a:pt x="35" y="1715"/>
                    <a:pt x="35" y="1715"/>
                    <a:pt x="35" y="1715"/>
                  </a:cubicBezTo>
                  <a:cubicBezTo>
                    <a:pt x="33" y="1715"/>
                    <a:pt x="29" y="1713"/>
                    <a:pt x="26" y="1713"/>
                  </a:cubicBezTo>
                  <a:cubicBezTo>
                    <a:pt x="22" y="1713"/>
                    <a:pt x="20" y="1715"/>
                    <a:pt x="22" y="1722"/>
                  </a:cubicBezTo>
                  <a:cubicBezTo>
                    <a:pt x="25" y="1730"/>
                    <a:pt x="32" y="1736"/>
                    <a:pt x="36" y="1742"/>
                  </a:cubicBezTo>
                  <a:cubicBezTo>
                    <a:pt x="34" y="1739"/>
                    <a:pt x="33" y="1738"/>
                    <a:pt x="32" y="1738"/>
                  </a:cubicBezTo>
                  <a:lnTo>
                    <a:pt x="32" y="1738"/>
                  </a:lnTo>
                  <a:cubicBezTo>
                    <a:pt x="27" y="1738"/>
                    <a:pt x="33" y="1766"/>
                    <a:pt x="33" y="1771"/>
                  </a:cubicBezTo>
                  <a:cubicBezTo>
                    <a:pt x="31" y="1784"/>
                    <a:pt x="22" y="1772"/>
                    <a:pt x="23" y="1787"/>
                  </a:cubicBezTo>
                  <a:cubicBezTo>
                    <a:pt x="24" y="1794"/>
                    <a:pt x="30" y="1797"/>
                    <a:pt x="36" y="1797"/>
                  </a:cubicBezTo>
                  <a:cubicBezTo>
                    <a:pt x="44" y="1797"/>
                    <a:pt x="52" y="1793"/>
                    <a:pt x="51" y="1783"/>
                  </a:cubicBezTo>
                  <a:lnTo>
                    <a:pt x="51" y="1783"/>
                  </a:lnTo>
                  <a:lnTo>
                    <a:pt x="52" y="1795"/>
                  </a:lnTo>
                  <a:cubicBezTo>
                    <a:pt x="53" y="1804"/>
                    <a:pt x="58" y="1813"/>
                    <a:pt x="62" y="1813"/>
                  </a:cubicBezTo>
                  <a:cubicBezTo>
                    <a:pt x="64" y="1813"/>
                    <a:pt x="66" y="1811"/>
                    <a:pt x="66" y="1805"/>
                  </a:cubicBezTo>
                  <a:cubicBezTo>
                    <a:pt x="66" y="1791"/>
                    <a:pt x="64" y="1778"/>
                    <a:pt x="62" y="1765"/>
                  </a:cubicBezTo>
                  <a:cubicBezTo>
                    <a:pt x="59" y="1751"/>
                    <a:pt x="57" y="1747"/>
                    <a:pt x="50" y="1740"/>
                  </a:cubicBezTo>
                  <a:cubicBezTo>
                    <a:pt x="42" y="1732"/>
                    <a:pt x="52" y="1715"/>
                    <a:pt x="37" y="1715"/>
                  </a:cubicBezTo>
                  <a:cubicBezTo>
                    <a:pt x="50" y="1715"/>
                    <a:pt x="50" y="1678"/>
                    <a:pt x="52" y="1663"/>
                  </a:cubicBezTo>
                  <a:cubicBezTo>
                    <a:pt x="52" y="1658"/>
                    <a:pt x="53" y="1647"/>
                    <a:pt x="56" y="1642"/>
                  </a:cubicBezTo>
                  <a:cubicBezTo>
                    <a:pt x="62" y="1642"/>
                    <a:pt x="67" y="1633"/>
                    <a:pt x="66" y="1624"/>
                  </a:cubicBezTo>
                  <a:lnTo>
                    <a:pt x="66" y="1624"/>
                  </a:lnTo>
                  <a:lnTo>
                    <a:pt x="55" y="1625"/>
                  </a:lnTo>
                  <a:cubicBezTo>
                    <a:pt x="55" y="1611"/>
                    <a:pt x="63" y="1609"/>
                    <a:pt x="60" y="1595"/>
                  </a:cubicBezTo>
                  <a:cubicBezTo>
                    <a:pt x="58" y="1584"/>
                    <a:pt x="53" y="1570"/>
                    <a:pt x="46" y="1564"/>
                  </a:cubicBezTo>
                  <a:cubicBezTo>
                    <a:pt x="43" y="1561"/>
                    <a:pt x="42" y="1564"/>
                    <a:pt x="42" y="1558"/>
                  </a:cubicBezTo>
                  <a:cubicBezTo>
                    <a:pt x="42" y="1551"/>
                    <a:pt x="42" y="1545"/>
                    <a:pt x="44" y="1539"/>
                  </a:cubicBezTo>
                  <a:cubicBezTo>
                    <a:pt x="49" y="1528"/>
                    <a:pt x="54" y="1515"/>
                    <a:pt x="49" y="1503"/>
                  </a:cubicBezTo>
                  <a:cubicBezTo>
                    <a:pt x="42" y="1492"/>
                    <a:pt x="39" y="1474"/>
                    <a:pt x="41" y="1460"/>
                  </a:cubicBezTo>
                  <a:cubicBezTo>
                    <a:pt x="42" y="1454"/>
                    <a:pt x="54" y="1447"/>
                    <a:pt x="51" y="1440"/>
                  </a:cubicBezTo>
                  <a:cubicBezTo>
                    <a:pt x="49" y="1437"/>
                    <a:pt x="47" y="1435"/>
                    <a:pt x="45" y="1435"/>
                  </a:cubicBezTo>
                  <a:cubicBezTo>
                    <a:pt x="41" y="1435"/>
                    <a:pt x="38" y="1439"/>
                    <a:pt x="36" y="1439"/>
                  </a:cubicBezTo>
                  <a:cubicBezTo>
                    <a:pt x="34" y="1439"/>
                    <a:pt x="32" y="1436"/>
                    <a:pt x="33" y="1427"/>
                  </a:cubicBezTo>
                  <a:cubicBezTo>
                    <a:pt x="33" y="1420"/>
                    <a:pt x="35" y="1419"/>
                    <a:pt x="38" y="1419"/>
                  </a:cubicBezTo>
                  <a:cubicBezTo>
                    <a:pt x="41" y="1419"/>
                    <a:pt x="45" y="1421"/>
                    <a:pt x="48" y="1421"/>
                  </a:cubicBezTo>
                  <a:cubicBezTo>
                    <a:pt x="52" y="1421"/>
                    <a:pt x="55" y="1418"/>
                    <a:pt x="55" y="1409"/>
                  </a:cubicBezTo>
                  <a:cubicBezTo>
                    <a:pt x="56" y="1395"/>
                    <a:pt x="46" y="1406"/>
                    <a:pt x="44" y="1397"/>
                  </a:cubicBezTo>
                  <a:cubicBezTo>
                    <a:pt x="41" y="1383"/>
                    <a:pt x="44" y="1362"/>
                    <a:pt x="45" y="1347"/>
                  </a:cubicBezTo>
                  <a:cubicBezTo>
                    <a:pt x="49" y="1315"/>
                    <a:pt x="58" y="1275"/>
                    <a:pt x="55" y="1241"/>
                  </a:cubicBezTo>
                  <a:cubicBezTo>
                    <a:pt x="54" y="1231"/>
                    <a:pt x="49" y="1229"/>
                    <a:pt x="44" y="1222"/>
                  </a:cubicBezTo>
                  <a:cubicBezTo>
                    <a:pt x="40" y="1213"/>
                    <a:pt x="41" y="1212"/>
                    <a:pt x="43" y="1212"/>
                  </a:cubicBezTo>
                  <a:cubicBezTo>
                    <a:pt x="44" y="1212"/>
                    <a:pt x="46" y="1212"/>
                    <a:pt x="48" y="1212"/>
                  </a:cubicBezTo>
                  <a:cubicBezTo>
                    <a:pt x="49" y="1212"/>
                    <a:pt x="50" y="1212"/>
                    <a:pt x="50" y="1211"/>
                  </a:cubicBezTo>
                  <a:cubicBezTo>
                    <a:pt x="55" y="1205"/>
                    <a:pt x="49" y="1182"/>
                    <a:pt x="46" y="1176"/>
                  </a:cubicBezTo>
                  <a:cubicBezTo>
                    <a:pt x="34" y="1165"/>
                    <a:pt x="39" y="1165"/>
                    <a:pt x="49" y="1158"/>
                  </a:cubicBezTo>
                  <a:cubicBezTo>
                    <a:pt x="50" y="1157"/>
                    <a:pt x="33" y="1146"/>
                    <a:pt x="29" y="1146"/>
                  </a:cubicBezTo>
                  <a:cubicBezTo>
                    <a:pt x="29" y="1146"/>
                    <a:pt x="28" y="1146"/>
                    <a:pt x="28" y="1146"/>
                  </a:cubicBezTo>
                  <a:lnTo>
                    <a:pt x="28" y="1146"/>
                  </a:lnTo>
                  <a:cubicBezTo>
                    <a:pt x="28" y="1140"/>
                    <a:pt x="41" y="1140"/>
                    <a:pt x="43" y="1138"/>
                  </a:cubicBezTo>
                  <a:cubicBezTo>
                    <a:pt x="49" y="1134"/>
                    <a:pt x="45" y="1119"/>
                    <a:pt x="43" y="1113"/>
                  </a:cubicBezTo>
                  <a:cubicBezTo>
                    <a:pt x="42" y="1106"/>
                    <a:pt x="37" y="1074"/>
                    <a:pt x="45" y="1074"/>
                  </a:cubicBezTo>
                  <a:cubicBezTo>
                    <a:pt x="46" y="1074"/>
                    <a:pt x="47" y="1075"/>
                    <a:pt x="49" y="1075"/>
                  </a:cubicBezTo>
                  <a:cubicBezTo>
                    <a:pt x="50" y="1077"/>
                    <a:pt x="52" y="1077"/>
                    <a:pt x="53" y="1077"/>
                  </a:cubicBezTo>
                  <a:cubicBezTo>
                    <a:pt x="60" y="1077"/>
                    <a:pt x="48" y="1047"/>
                    <a:pt x="47" y="1040"/>
                  </a:cubicBezTo>
                  <a:cubicBezTo>
                    <a:pt x="46" y="1019"/>
                    <a:pt x="76" y="1026"/>
                    <a:pt x="66" y="1007"/>
                  </a:cubicBezTo>
                  <a:cubicBezTo>
                    <a:pt x="66" y="1006"/>
                    <a:pt x="66" y="1006"/>
                    <a:pt x="65" y="1006"/>
                  </a:cubicBezTo>
                  <a:close/>
                  <a:moveTo>
                    <a:pt x="1199" y="1880"/>
                  </a:moveTo>
                  <a:cubicBezTo>
                    <a:pt x="1199" y="1880"/>
                    <a:pt x="1199" y="1880"/>
                    <a:pt x="1199" y="1880"/>
                  </a:cubicBezTo>
                  <a:lnTo>
                    <a:pt x="1199" y="1880"/>
                  </a:lnTo>
                  <a:cubicBezTo>
                    <a:pt x="1199" y="1880"/>
                    <a:pt x="1199" y="1880"/>
                    <a:pt x="1199" y="1880"/>
                  </a:cubicBezTo>
                  <a:cubicBezTo>
                    <a:pt x="1199" y="1880"/>
                    <a:pt x="1199" y="1880"/>
                    <a:pt x="1199" y="1880"/>
                  </a:cubicBezTo>
                  <a:close/>
                  <a:moveTo>
                    <a:pt x="60" y="1920"/>
                  </a:moveTo>
                  <a:cubicBezTo>
                    <a:pt x="63" y="1920"/>
                    <a:pt x="66" y="1924"/>
                    <a:pt x="67" y="1929"/>
                  </a:cubicBezTo>
                  <a:cubicBezTo>
                    <a:pt x="65" y="1933"/>
                    <a:pt x="62" y="1938"/>
                    <a:pt x="60" y="1938"/>
                  </a:cubicBezTo>
                  <a:cubicBezTo>
                    <a:pt x="58" y="1938"/>
                    <a:pt x="57" y="1936"/>
                    <a:pt x="56" y="1930"/>
                  </a:cubicBezTo>
                  <a:cubicBezTo>
                    <a:pt x="55" y="1923"/>
                    <a:pt x="58" y="1920"/>
                    <a:pt x="60" y="1920"/>
                  </a:cubicBezTo>
                  <a:close/>
                  <a:moveTo>
                    <a:pt x="109" y="2233"/>
                  </a:moveTo>
                  <a:cubicBezTo>
                    <a:pt x="114" y="2233"/>
                    <a:pt x="117" y="2237"/>
                    <a:pt x="115" y="2249"/>
                  </a:cubicBezTo>
                  <a:cubicBezTo>
                    <a:pt x="112" y="2254"/>
                    <a:pt x="109" y="2259"/>
                    <a:pt x="104" y="2259"/>
                  </a:cubicBezTo>
                  <a:cubicBezTo>
                    <a:pt x="104" y="2259"/>
                    <a:pt x="104" y="2260"/>
                    <a:pt x="104" y="2260"/>
                  </a:cubicBezTo>
                  <a:cubicBezTo>
                    <a:pt x="98" y="2260"/>
                    <a:pt x="92" y="2250"/>
                    <a:pt x="97" y="2242"/>
                  </a:cubicBezTo>
                  <a:cubicBezTo>
                    <a:pt x="99" y="2237"/>
                    <a:pt x="105" y="2233"/>
                    <a:pt x="109" y="2233"/>
                  </a:cubicBezTo>
                  <a:close/>
                  <a:moveTo>
                    <a:pt x="1231" y="2284"/>
                  </a:moveTo>
                  <a:cubicBezTo>
                    <a:pt x="1213" y="2285"/>
                    <a:pt x="1222" y="2301"/>
                    <a:pt x="1228" y="2301"/>
                  </a:cubicBezTo>
                  <a:cubicBezTo>
                    <a:pt x="1230" y="2301"/>
                    <a:pt x="1231" y="2299"/>
                    <a:pt x="1231" y="2293"/>
                  </a:cubicBezTo>
                  <a:cubicBezTo>
                    <a:pt x="1232" y="2290"/>
                    <a:pt x="1231" y="2287"/>
                    <a:pt x="1231" y="2284"/>
                  </a:cubicBezTo>
                  <a:close/>
                  <a:moveTo>
                    <a:pt x="152" y="2516"/>
                  </a:moveTo>
                  <a:cubicBezTo>
                    <a:pt x="151" y="2516"/>
                    <a:pt x="150" y="2516"/>
                    <a:pt x="149" y="2516"/>
                  </a:cubicBezTo>
                  <a:lnTo>
                    <a:pt x="151" y="2525"/>
                  </a:lnTo>
                  <a:lnTo>
                    <a:pt x="157" y="2533"/>
                  </a:lnTo>
                  <a:cubicBezTo>
                    <a:pt x="162" y="2522"/>
                    <a:pt x="161" y="2516"/>
                    <a:pt x="152" y="2516"/>
                  </a:cubicBezTo>
                  <a:close/>
                  <a:moveTo>
                    <a:pt x="1212" y="2528"/>
                  </a:moveTo>
                  <a:cubicBezTo>
                    <a:pt x="1213" y="2541"/>
                    <a:pt x="1210" y="2545"/>
                    <a:pt x="1201" y="2546"/>
                  </a:cubicBezTo>
                  <a:lnTo>
                    <a:pt x="1200" y="2536"/>
                  </a:lnTo>
                  <a:cubicBezTo>
                    <a:pt x="1203" y="2532"/>
                    <a:pt x="1207" y="2528"/>
                    <a:pt x="1212" y="2528"/>
                  </a:cubicBezTo>
                  <a:close/>
                  <a:moveTo>
                    <a:pt x="197" y="2781"/>
                  </a:moveTo>
                  <a:lnTo>
                    <a:pt x="196" y="2781"/>
                  </a:lnTo>
                  <a:lnTo>
                    <a:pt x="196" y="2781"/>
                  </a:lnTo>
                  <a:cubicBezTo>
                    <a:pt x="196" y="2781"/>
                    <a:pt x="197" y="2781"/>
                    <a:pt x="197" y="2782"/>
                  </a:cubicBezTo>
                  <a:lnTo>
                    <a:pt x="197" y="2782"/>
                  </a:lnTo>
                  <a:cubicBezTo>
                    <a:pt x="197" y="2781"/>
                    <a:pt x="197" y="2781"/>
                    <a:pt x="197" y="2781"/>
                  </a:cubicBezTo>
                  <a:close/>
                  <a:moveTo>
                    <a:pt x="235" y="3047"/>
                  </a:moveTo>
                  <a:cubicBezTo>
                    <a:pt x="238" y="3047"/>
                    <a:pt x="241" y="3050"/>
                    <a:pt x="241" y="3056"/>
                  </a:cubicBezTo>
                  <a:cubicBezTo>
                    <a:pt x="240" y="3060"/>
                    <a:pt x="238" y="3065"/>
                    <a:pt x="235" y="3065"/>
                  </a:cubicBezTo>
                  <a:cubicBezTo>
                    <a:pt x="234" y="3065"/>
                    <a:pt x="232" y="3063"/>
                    <a:pt x="231" y="3057"/>
                  </a:cubicBezTo>
                  <a:cubicBezTo>
                    <a:pt x="230" y="3051"/>
                    <a:pt x="232" y="3047"/>
                    <a:pt x="235" y="3047"/>
                  </a:cubicBezTo>
                  <a:close/>
                  <a:moveTo>
                    <a:pt x="252" y="3163"/>
                  </a:moveTo>
                  <a:cubicBezTo>
                    <a:pt x="254" y="3163"/>
                    <a:pt x="258" y="3166"/>
                    <a:pt x="259" y="3171"/>
                  </a:cubicBezTo>
                  <a:cubicBezTo>
                    <a:pt x="261" y="3182"/>
                    <a:pt x="259" y="3188"/>
                    <a:pt x="256" y="3188"/>
                  </a:cubicBezTo>
                  <a:cubicBezTo>
                    <a:pt x="253" y="3188"/>
                    <a:pt x="250" y="3183"/>
                    <a:pt x="248" y="3173"/>
                  </a:cubicBezTo>
                  <a:cubicBezTo>
                    <a:pt x="246" y="3166"/>
                    <a:pt x="249" y="3163"/>
                    <a:pt x="252" y="3163"/>
                  </a:cubicBezTo>
                  <a:close/>
                  <a:moveTo>
                    <a:pt x="351" y="3501"/>
                  </a:moveTo>
                  <a:lnTo>
                    <a:pt x="351" y="3501"/>
                  </a:lnTo>
                  <a:cubicBezTo>
                    <a:pt x="351" y="3501"/>
                    <a:pt x="351" y="3501"/>
                    <a:pt x="351" y="3501"/>
                  </a:cubicBezTo>
                  <a:cubicBezTo>
                    <a:pt x="351" y="3501"/>
                    <a:pt x="351" y="3501"/>
                    <a:pt x="351" y="3501"/>
                  </a:cubicBezTo>
                  <a:close/>
                  <a:moveTo>
                    <a:pt x="369" y="3588"/>
                  </a:moveTo>
                  <a:cubicBezTo>
                    <a:pt x="366" y="3588"/>
                    <a:pt x="363" y="3592"/>
                    <a:pt x="364" y="3598"/>
                  </a:cubicBezTo>
                  <a:lnTo>
                    <a:pt x="372" y="3606"/>
                  </a:lnTo>
                  <a:cubicBezTo>
                    <a:pt x="376" y="3593"/>
                    <a:pt x="372" y="3588"/>
                    <a:pt x="369" y="3588"/>
                  </a:cubicBezTo>
                  <a:close/>
                  <a:moveTo>
                    <a:pt x="452" y="3961"/>
                  </a:moveTo>
                  <a:lnTo>
                    <a:pt x="452" y="3961"/>
                  </a:lnTo>
                  <a:cubicBezTo>
                    <a:pt x="452" y="3962"/>
                    <a:pt x="453" y="3962"/>
                    <a:pt x="454" y="3962"/>
                  </a:cubicBezTo>
                  <a:cubicBezTo>
                    <a:pt x="453" y="3962"/>
                    <a:pt x="453" y="3962"/>
                    <a:pt x="452" y="3961"/>
                  </a:cubicBezTo>
                  <a:close/>
                  <a:moveTo>
                    <a:pt x="641" y="4439"/>
                  </a:moveTo>
                  <a:lnTo>
                    <a:pt x="641" y="4439"/>
                  </a:lnTo>
                  <a:cubicBezTo>
                    <a:pt x="641" y="4439"/>
                    <a:pt x="641" y="4439"/>
                    <a:pt x="641" y="4439"/>
                  </a:cubicBezTo>
                  <a:lnTo>
                    <a:pt x="641" y="4439"/>
                  </a:lnTo>
                  <a:cubicBezTo>
                    <a:pt x="641" y="4439"/>
                    <a:pt x="641" y="4439"/>
                    <a:pt x="641" y="4439"/>
                  </a:cubicBezTo>
                  <a:close/>
                  <a:moveTo>
                    <a:pt x="1201" y="4477"/>
                  </a:moveTo>
                  <a:cubicBezTo>
                    <a:pt x="1202" y="4477"/>
                    <a:pt x="1203" y="4478"/>
                    <a:pt x="1205" y="4480"/>
                  </a:cubicBezTo>
                  <a:cubicBezTo>
                    <a:pt x="1209" y="4485"/>
                    <a:pt x="1207" y="4493"/>
                    <a:pt x="1206" y="4502"/>
                  </a:cubicBezTo>
                  <a:cubicBezTo>
                    <a:pt x="1202" y="4501"/>
                    <a:pt x="1195" y="4501"/>
                    <a:pt x="1196" y="4491"/>
                  </a:cubicBezTo>
                  <a:cubicBezTo>
                    <a:pt x="1196" y="4485"/>
                    <a:pt x="1198" y="4477"/>
                    <a:pt x="1201" y="4477"/>
                  </a:cubicBezTo>
                  <a:close/>
                  <a:moveTo>
                    <a:pt x="1233" y="4576"/>
                  </a:moveTo>
                  <a:cubicBezTo>
                    <a:pt x="1219" y="4576"/>
                    <a:pt x="1226" y="4592"/>
                    <a:pt x="1231" y="4592"/>
                  </a:cubicBezTo>
                  <a:cubicBezTo>
                    <a:pt x="1233" y="4592"/>
                    <a:pt x="1235" y="4590"/>
                    <a:pt x="1235" y="4585"/>
                  </a:cubicBezTo>
                  <a:cubicBezTo>
                    <a:pt x="1236" y="4582"/>
                    <a:pt x="1236" y="4579"/>
                    <a:pt x="1236" y="4576"/>
                  </a:cubicBezTo>
                  <a:cubicBezTo>
                    <a:pt x="1235" y="4576"/>
                    <a:pt x="1234" y="4576"/>
                    <a:pt x="1233" y="4576"/>
                  </a:cubicBezTo>
                  <a:close/>
                  <a:moveTo>
                    <a:pt x="1135" y="4718"/>
                  </a:moveTo>
                  <a:cubicBezTo>
                    <a:pt x="1139" y="4718"/>
                    <a:pt x="1141" y="4720"/>
                    <a:pt x="1139" y="4724"/>
                  </a:cubicBezTo>
                  <a:cubicBezTo>
                    <a:pt x="1135" y="4730"/>
                    <a:pt x="1125" y="4731"/>
                    <a:pt x="1118" y="4733"/>
                  </a:cubicBezTo>
                  <a:cubicBezTo>
                    <a:pt x="1116" y="4730"/>
                    <a:pt x="1115" y="4723"/>
                    <a:pt x="1123" y="4720"/>
                  </a:cubicBezTo>
                  <a:cubicBezTo>
                    <a:pt x="1127" y="4719"/>
                    <a:pt x="1132" y="4718"/>
                    <a:pt x="1135" y="4718"/>
                  </a:cubicBezTo>
                  <a:close/>
                  <a:moveTo>
                    <a:pt x="818" y="4822"/>
                  </a:moveTo>
                  <a:cubicBezTo>
                    <a:pt x="818" y="4822"/>
                    <a:pt x="818" y="4822"/>
                    <a:pt x="818" y="4822"/>
                  </a:cubicBezTo>
                  <a:lnTo>
                    <a:pt x="818" y="4822"/>
                  </a:lnTo>
                  <a:cubicBezTo>
                    <a:pt x="818" y="4822"/>
                    <a:pt x="818" y="4822"/>
                    <a:pt x="818" y="4822"/>
                  </a:cubicBezTo>
                  <a:close/>
                  <a:moveTo>
                    <a:pt x="818" y="4822"/>
                  </a:moveTo>
                  <a:cubicBezTo>
                    <a:pt x="817" y="4822"/>
                    <a:pt x="817" y="4823"/>
                    <a:pt x="816" y="4823"/>
                  </a:cubicBezTo>
                  <a:lnTo>
                    <a:pt x="816" y="4823"/>
                  </a:lnTo>
                  <a:cubicBezTo>
                    <a:pt x="816" y="4823"/>
                    <a:pt x="817" y="4822"/>
                    <a:pt x="818" y="4822"/>
                  </a:cubicBezTo>
                  <a:close/>
                  <a:moveTo>
                    <a:pt x="474" y="1"/>
                  </a:moveTo>
                  <a:cubicBezTo>
                    <a:pt x="472" y="1"/>
                    <a:pt x="471" y="1"/>
                    <a:pt x="469" y="2"/>
                  </a:cubicBezTo>
                  <a:cubicBezTo>
                    <a:pt x="458" y="6"/>
                    <a:pt x="460" y="19"/>
                    <a:pt x="441" y="20"/>
                  </a:cubicBezTo>
                  <a:lnTo>
                    <a:pt x="441" y="12"/>
                  </a:lnTo>
                  <a:cubicBezTo>
                    <a:pt x="439" y="9"/>
                    <a:pt x="440" y="8"/>
                    <a:pt x="445" y="8"/>
                  </a:cubicBezTo>
                  <a:cubicBezTo>
                    <a:pt x="445" y="7"/>
                    <a:pt x="445" y="7"/>
                    <a:pt x="443" y="7"/>
                  </a:cubicBezTo>
                  <a:cubicBezTo>
                    <a:pt x="437" y="7"/>
                    <a:pt x="413" y="13"/>
                    <a:pt x="411" y="15"/>
                  </a:cubicBezTo>
                  <a:cubicBezTo>
                    <a:pt x="409" y="16"/>
                    <a:pt x="407" y="16"/>
                    <a:pt x="406" y="16"/>
                  </a:cubicBezTo>
                  <a:cubicBezTo>
                    <a:pt x="400" y="16"/>
                    <a:pt x="396" y="15"/>
                    <a:pt x="392" y="15"/>
                  </a:cubicBezTo>
                  <a:cubicBezTo>
                    <a:pt x="390" y="15"/>
                    <a:pt x="388" y="15"/>
                    <a:pt x="386" y="15"/>
                  </a:cubicBezTo>
                  <a:cubicBezTo>
                    <a:pt x="375" y="20"/>
                    <a:pt x="375" y="23"/>
                    <a:pt x="364" y="27"/>
                  </a:cubicBezTo>
                  <a:cubicBezTo>
                    <a:pt x="351" y="30"/>
                    <a:pt x="349" y="32"/>
                    <a:pt x="338" y="33"/>
                  </a:cubicBezTo>
                  <a:cubicBezTo>
                    <a:pt x="320" y="34"/>
                    <a:pt x="320" y="49"/>
                    <a:pt x="307" y="55"/>
                  </a:cubicBezTo>
                  <a:cubicBezTo>
                    <a:pt x="302" y="58"/>
                    <a:pt x="297" y="58"/>
                    <a:pt x="292" y="58"/>
                  </a:cubicBezTo>
                  <a:cubicBezTo>
                    <a:pt x="290" y="58"/>
                    <a:pt x="289" y="58"/>
                    <a:pt x="287" y="58"/>
                  </a:cubicBezTo>
                  <a:cubicBezTo>
                    <a:pt x="282" y="58"/>
                    <a:pt x="276" y="59"/>
                    <a:pt x="271" y="63"/>
                  </a:cubicBezTo>
                  <a:cubicBezTo>
                    <a:pt x="262" y="70"/>
                    <a:pt x="262" y="81"/>
                    <a:pt x="256" y="89"/>
                  </a:cubicBezTo>
                  <a:cubicBezTo>
                    <a:pt x="254" y="92"/>
                    <a:pt x="251" y="94"/>
                    <a:pt x="249" y="94"/>
                  </a:cubicBezTo>
                  <a:cubicBezTo>
                    <a:pt x="242" y="94"/>
                    <a:pt x="236" y="84"/>
                    <a:pt x="234" y="81"/>
                  </a:cubicBezTo>
                  <a:cubicBezTo>
                    <a:pt x="231" y="91"/>
                    <a:pt x="228" y="100"/>
                    <a:pt x="228" y="110"/>
                  </a:cubicBezTo>
                  <a:cubicBezTo>
                    <a:pt x="228" y="119"/>
                    <a:pt x="226" y="123"/>
                    <a:pt x="223" y="123"/>
                  </a:cubicBezTo>
                  <a:cubicBezTo>
                    <a:pt x="220" y="123"/>
                    <a:pt x="215" y="119"/>
                    <a:pt x="212" y="115"/>
                  </a:cubicBezTo>
                  <a:lnTo>
                    <a:pt x="212" y="115"/>
                  </a:lnTo>
                  <a:cubicBezTo>
                    <a:pt x="221" y="125"/>
                    <a:pt x="190" y="148"/>
                    <a:pt x="199" y="155"/>
                  </a:cubicBezTo>
                  <a:cubicBezTo>
                    <a:pt x="190" y="159"/>
                    <a:pt x="180" y="162"/>
                    <a:pt x="173" y="173"/>
                  </a:cubicBezTo>
                  <a:cubicBezTo>
                    <a:pt x="179" y="176"/>
                    <a:pt x="174" y="181"/>
                    <a:pt x="169" y="190"/>
                  </a:cubicBezTo>
                  <a:cubicBezTo>
                    <a:pt x="163" y="202"/>
                    <a:pt x="167" y="214"/>
                    <a:pt x="162" y="224"/>
                  </a:cubicBezTo>
                  <a:cubicBezTo>
                    <a:pt x="160" y="227"/>
                    <a:pt x="127" y="239"/>
                    <a:pt x="133" y="250"/>
                  </a:cubicBezTo>
                  <a:cubicBezTo>
                    <a:pt x="136" y="255"/>
                    <a:pt x="162" y="249"/>
                    <a:pt x="149" y="262"/>
                  </a:cubicBezTo>
                  <a:cubicBezTo>
                    <a:pt x="140" y="269"/>
                    <a:pt x="136" y="269"/>
                    <a:pt x="138" y="281"/>
                  </a:cubicBezTo>
                  <a:cubicBezTo>
                    <a:pt x="138" y="281"/>
                    <a:pt x="145" y="291"/>
                    <a:pt x="144" y="292"/>
                  </a:cubicBezTo>
                  <a:cubicBezTo>
                    <a:pt x="143" y="293"/>
                    <a:pt x="142" y="293"/>
                    <a:pt x="142" y="293"/>
                  </a:cubicBezTo>
                  <a:cubicBezTo>
                    <a:pt x="135" y="293"/>
                    <a:pt x="130" y="279"/>
                    <a:pt x="126" y="279"/>
                  </a:cubicBezTo>
                  <a:cubicBezTo>
                    <a:pt x="125" y="279"/>
                    <a:pt x="125" y="279"/>
                    <a:pt x="124" y="279"/>
                  </a:cubicBezTo>
                  <a:cubicBezTo>
                    <a:pt x="124" y="281"/>
                    <a:pt x="125" y="291"/>
                    <a:pt x="125" y="291"/>
                  </a:cubicBezTo>
                  <a:cubicBezTo>
                    <a:pt x="127" y="298"/>
                    <a:pt x="125" y="301"/>
                    <a:pt x="123" y="309"/>
                  </a:cubicBezTo>
                  <a:cubicBezTo>
                    <a:pt x="124" y="302"/>
                    <a:pt x="119" y="304"/>
                    <a:pt x="117" y="303"/>
                  </a:cubicBezTo>
                  <a:lnTo>
                    <a:pt x="117" y="303"/>
                  </a:lnTo>
                  <a:cubicBezTo>
                    <a:pt x="122" y="305"/>
                    <a:pt x="114" y="315"/>
                    <a:pt x="113" y="321"/>
                  </a:cubicBezTo>
                  <a:cubicBezTo>
                    <a:pt x="114" y="322"/>
                    <a:pt x="117" y="322"/>
                    <a:pt x="117" y="325"/>
                  </a:cubicBezTo>
                  <a:cubicBezTo>
                    <a:pt x="117" y="334"/>
                    <a:pt x="114" y="348"/>
                    <a:pt x="107" y="348"/>
                  </a:cubicBezTo>
                  <a:cubicBezTo>
                    <a:pt x="107" y="348"/>
                    <a:pt x="107" y="348"/>
                    <a:pt x="106" y="348"/>
                  </a:cubicBezTo>
                  <a:cubicBezTo>
                    <a:pt x="106" y="348"/>
                    <a:pt x="106" y="348"/>
                    <a:pt x="105" y="348"/>
                  </a:cubicBezTo>
                  <a:cubicBezTo>
                    <a:pt x="97" y="348"/>
                    <a:pt x="90" y="373"/>
                    <a:pt x="97" y="375"/>
                  </a:cubicBezTo>
                  <a:cubicBezTo>
                    <a:pt x="97" y="383"/>
                    <a:pt x="89" y="401"/>
                    <a:pt x="97" y="403"/>
                  </a:cubicBezTo>
                  <a:cubicBezTo>
                    <a:pt x="86" y="422"/>
                    <a:pt x="61" y="463"/>
                    <a:pt x="77" y="483"/>
                  </a:cubicBezTo>
                  <a:cubicBezTo>
                    <a:pt x="74" y="482"/>
                    <a:pt x="71" y="481"/>
                    <a:pt x="69" y="481"/>
                  </a:cubicBezTo>
                  <a:cubicBezTo>
                    <a:pt x="50" y="481"/>
                    <a:pt x="84" y="515"/>
                    <a:pt x="77" y="522"/>
                  </a:cubicBezTo>
                  <a:cubicBezTo>
                    <a:pt x="71" y="529"/>
                    <a:pt x="57" y="531"/>
                    <a:pt x="62" y="548"/>
                  </a:cubicBezTo>
                  <a:cubicBezTo>
                    <a:pt x="64" y="552"/>
                    <a:pt x="79" y="574"/>
                    <a:pt x="82" y="574"/>
                  </a:cubicBezTo>
                  <a:cubicBezTo>
                    <a:pt x="82" y="574"/>
                    <a:pt x="82" y="574"/>
                    <a:pt x="82" y="574"/>
                  </a:cubicBezTo>
                  <a:lnTo>
                    <a:pt x="82" y="574"/>
                  </a:lnTo>
                  <a:cubicBezTo>
                    <a:pt x="79" y="576"/>
                    <a:pt x="77" y="576"/>
                    <a:pt x="74" y="576"/>
                  </a:cubicBezTo>
                  <a:cubicBezTo>
                    <a:pt x="74" y="576"/>
                    <a:pt x="73" y="576"/>
                    <a:pt x="73" y="576"/>
                  </a:cubicBezTo>
                  <a:cubicBezTo>
                    <a:pt x="68" y="576"/>
                    <a:pt x="65" y="577"/>
                    <a:pt x="64" y="592"/>
                  </a:cubicBezTo>
                  <a:cubicBezTo>
                    <a:pt x="63" y="605"/>
                    <a:pt x="76" y="595"/>
                    <a:pt x="73" y="610"/>
                  </a:cubicBezTo>
                  <a:cubicBezTo>
                    <a:pt x="70" y="610"/>
                    <a:pt x="63" y="607"/>
                    <a:pt x="58" y="607"/>
                  </a:cubicBezTo>
                  <a:cubicBezTo>
                    <a:pt x="55" y="607"/>
                    <a:pt x="53" y="608"/>
                    <a:pt x="51" y="610"/>
                  </a:cubicBezTo>
                  <a:cubicBezTo>
                    <a:pt x="47" y="616"/>
                    <a:pt x="46" y="633"/>
                    <a:pt x="52" y="634"/>
                  </a:cubicBezTo>
                  <a:cubicBezTo>
                    <a:pt x="56" y="635"/>
                    <a:pt x="52" y="663"/>
                    <a:pt x="53" y="669"/>
                  </a:cubicBezTo>
                  <a:cubicBezTo>
                    <a:pt x="52" y="677"/>
                    <a:pt x="51" y="703"/>
                    <a:pt x="44" y="705"/>
                  </a:cubicBezTo>
                  <a:cubicBezTo>
                    <a:pt x="35" y="710"/>
                    <a:pt x="28" y="720"/>
                    <a:pt x="32" y="738"/>
                  </a:cubicBezTo>
                  <a:cubicBezTo>
                    <a:pt x="34" y="746"/>
                    <a:pt x="41" y="747"/>
                    <a:pt x="41" y="758"/>
                  </a:cubicBezTo>
                  <a:cubicBezTo>
                    <a:pt x="41" y="767"/>
                    <a:pt x="36" y="778"/>
                    <a:pt x="34" y="786"/>
                  </a:cubicBezTo>
                  <a:cubicBezTo>
                    <a:pt x="34" y="789"/>
                    <a:pt x="24" y="825"/>
                    <a:pt x="27" y="825"/>
                  </a:cubicBezTo>
                  <a:cubicBezTo>
                    <a:pt x="27" y="825"/>
                    <a:pt x="27" y="825"/>
                    <a:pt x="28" y="825"/>
                  </a:cubicBezTo>
                  <a:cubicBezTo>
                    <a:pt x="29" y="824"/>
                    <a:pt x="30" y="824"/>
                    <a:pt x="31" y="824"/>
                  </a:cubicBezTo>
                  <a:cubicBezTo>
                    <a:pt x="40" y="824"/>
                    <a:pt x="29" y="854"/>
                    <a:pt x="28" y="865"/>
                  </a:cubicBezTo>
                  <a:cubicBezTo>
                    <a:pt x="26" y="875"/>
                    <a:pt x="24" y="884"/>
                    <a:pt x="25" y="894"/>
                  </a:cubicBezTo>
                  <a:cubicBezTo>
                    <a:pt x="25" y="900"/>
                    <a:pt x="25" y="902"/>
                    <a:pt x="26" y="902"/>
                  </a:cubicBezTo>
                  <a:cubicBezTo>
                    <a:pt x="27" y="902"/>
                    <a:pt x="27" y="901"/>
                    <a:pt x="28" y="901"/>
                  </a:cubicBezTo>
                  <a:cubicBezTo>
                    <a:pt x="29" y="901"/>
                    <a:pt x="29" y="901"/>
                    <a:pt x="29" y="901"/>
                  </a:cubicBezTo>
                  <a:lnTo>
                    <a:pt x="29" y="901"/>
                  </a:lnTo>
                  <a:cubicBezTo>
                    <a:pt x="31" y="901"/>
                    <a:pt x="26" y="917"/>
                    <a:pt x="26" y="918"/>
                  </a:cubicBezTo>
                  <a:cubicBezTo>
                    <a:pt x="26" y="924"/>
                    <a:pt x="26" y="931"/>
                    <a:pt x="27" y="938"/>
                  </a:cubicBezTo>
                  <a:cubicBezTo>
                    <a:pt x="28" y="945"/>
                    <a:pt x="34" y="967"/>
                    <a:pt x="26" y="967"/>
                  </a:cubicBezTo>
                  <a:cubicBezTo>
                    <a:pt x="17" y="967"/>
                    <a:pt x="14" y="986"/>
                    <a:pt x="16" y="997"/>
                  </a:cubicBezTo>
                  <a:cubicBezTo>
                    <a:pt x="18" y="1009"/>
                    <a:pt x="27" y="997"/>
                    <a:pt x="26" y="1013"/>
                  </a:cubicBezTo>
                  <a:cubicBezTo>
                    <a:pt x="24" y="1012"/>
                    <a:pt x="22" y="1012"/>
                    <a:pt x="20" y="1012"/>
                  </a:cubicBezTo>
                  <a:cubicBezTo>
                    <a:pt x="17" y="1012"/>
                    <a:pt x="15" y="1013"/>
                    <a:pt x="14" y="1020"/>
                  </a:cubicBezTo>
                  <a:cubicBezTo>
                    <a:pt x="14" y="1025"/>
                    <a:pt x="15" y="1027"/>
                    <a:pt x="17" y="1027"/>
                  </a:cubicBezTo>
                  <a:cubicBezTo>
                    <a:pt x="24" y="1027"/>
                    <a:pt x="40" y="1006"/>
                    <a:pt x="42" y="998"/>
                  </a:cubicBezTo>
                  <a:cubicBezTo>
                    <a:pt x="45" y="988"/>
                    <a:pt x="42" y="970"/>
                    <a:pt x="50" y="970"/>
                  </a:cubicBezTo>
                  <a:cubicBezTo>
                    <a:pt x="51" y="970"/>
                    <a:pt x="51" y="970"/>
                    <a:pt x="51" y="970"/>
                  </a:cubicBezTo>
                  <a:cubicBezTo>
                    <a:pt x="53" y="962"/>
                    <a:pt x="50" y="943"/>
                    <a:pt x="58" y="943"/>
                  </a:cubicBezTo>
                  <a:cubicBezTo>
                    <a:pt x="58" y="943"/>
                    <a:pt x="58" y="943"/>
                    <a:pt x="58" y="943"/>
                  </a:cubicBezTo>
                  <a:cubicBezTo>
                    <a:pt x="58" y="943"/>
                    <a:pt x="58" y="943"/>
                    <a:pt x="58" y="943"/>
                  </a:cubicBezTo>
                  <a:cubicBezTo>
                    <a:pt x="55" y="943"/>
                    <a:pt x="49" y="946"/>
                    <a:pt x="45" y="946"/>
                  </a:cubicBezTo>
                  <a:cubicBezTo>
                    <a:pt x="41" y="946"/>
                    <a:pt x="39" y="944"/>
                    <a:pt x="39" y="939"/>
                  </a:cubicBezTo>
                  <a:cubicBezTo>
                    <a:pt x="40" y="930"/>
                    <a:pt x="55" y="915"/>
                    <a:pt x="52" y="904"/>
                  </a:cubicBezTo>
                  <a:cubicBezTo>
                    <a:pt x="52" y="903"/>
                    <a:pt x="51" y="903"/>
                    <a:pt x="50" y="903"/>
                  </a:cubicBezTo>
                  <a:cubicBezTo>
                    <a:pt x="48" y="903"/>
                    <a:pt x="45" y="905"/>
                    <a:pt x="44" y="906"/>
                  </a:cubicBezTo>
                  <a:cubicBezTo>
                    <a:pt x="38" y="905"/>
                    <a:pt x="39" y="894"/>
                    <a:pt x="40" y="887"/>
                  </a:cubicBezTo>
                  <a:cubicBezTo>
                    <a:pt x="41" y="880"/>
                    <a:pt x="44" y="867"/>
                    <a:pt x="49" y="867"/>
                  </a:cubicBezTo>
                  <a:cubicBezTo>
                    <a:pt x="50" y="867"/>
                    <a:pt x="52" y="867"/>
                    <a:pt x="53" y="869"/>
                  </a:cubicBezTo>
                  <a:cubicBezTo>
                    <a:pt x="58" y="874"/>
                    <a:pt x="57" y="898"/>
                    <a:pt x="64" y="898"/>
                  </a:cubicBezTo>
                  <a:cubicBezTo>
                    <a:pt x="64" y="898"/>
                    <a:pt x="65" y="898"/>
                    <a:pt x="66" y="897"/>
                  </a:cubicBezTo>
                  <a:cubicBezTo>
                    <a:pt x="77" y="890"/>
                    <a:pt x="76" y="877"/>
                    <a:pt x="68" y="871"/>
                  </a:cubicBezTo>
                  <a:cubicBezTo>
                    <a:pt x="58" y="864"/>
                    <a:pt x="66" y="820"/>
                    <a:pt x="77" y="819"/>
                  </a:cubicBezTo>
                  <a:lnTo>
                    <a:pt x="77" y="819"/>
                  </a:lnTo>
                  <a:cubicBezTo>
                    <a:pt x="76" y="819"/>
                    <a:pt x="75" y="819"/>
                    <a:pt x="73" y="819"/>
                  </a:cubicBezTo>
                  <a:cubicBezTo>
                    <a:pt x="69" y="819"/>
                    <a:pt x="65" y="818"/>
                    <a:pt x="65" y="814"/>
                  </a:cubicBezTo>
                  <a:cubicBezTo>
                    <a:pt x="65" y="806"/>
                    <a:pt x="66" y="791"/>
                    <a:pt x="59" y="790"/>
                  </a:cubicBezTo>
                  <a:lnTo>
                    <a:pt x="59" y="790"/>
                  </a:lnTo>
                  <a:cubicBezTo>
                    <a:pt x="59" y="790"/>
                    <a:pt x="59" y="790"/>
                    <a:pt x="60" y="790"/>
                  </a:cubicBezTo>
                  <a:cubicBezTo>
                    <a:pt x="74" y="790"/>
                    <a:pt x="80" y="723"/>
                    <a:pt x="82" y="709"/>
                  </a:cubicBezTo>
                  <a:cubicBezTo>
                    <a:pt x="83" y="680"/>
                    <a:pt x="78" y="661"/>
                    <a:pt x="70" y="639"/>
                  </a:cubicBezTo>
                  <a:lnTo>
                    <a:pt x="70" y="639"/>
                  </a:lnTo>
                  <a:cubicBezTo>
                    <a:pt x="72" y="645"/>
                    <a:pt x="78" y="654"/>
                    <a:pt x="82" y="654"/>
                  </a:cubicBezTo>
                  <a:cubicBezTo>
                    <a:pt x="83" y="654"/>
                    <a:pt x="84" y="654"/>
                    <a:pt x="84" y="653"/>
                  </a:cubicBezTo>
                  <a:cubicBezTo>
                    <a:pt x="84" y="653"/>
                    <a:pt x="84" y="642"/>
                    <a:pt x="84" y="642"/>
                  </a:cubicBezTo>
                  <a:cubicBezTo>
                    <a:pt x="85" y="639"/>
                    <a:pt x="85" y="639"/>
                    <a:pt x="85" y="639"/>
                  </a:cubicBezTo>
                  <a:cubicBezTo>
                    <a:pt x="85" y="639"/>
                    <a:pt x="86" y="639"/>
                    <a:pt x="87" y="639"/>
                  </a:cubicBezTo>
                  <a:cubicBezTo>
                    <a:pt x="88" y="639"/>
                    <a:pt x="89" y="639"/>
                    <a:pt x="90" y="639"/>
                  </a:cubicBezTo>
                  <a:cubicBezTo>
                    <a:pt x="97" y="635"/>
                    <a:pt x="102" y="625"/>
                    <a:pt x="92" y="622"/>
                  </a:cubicBezTo>
                  <a:cubicBezTo>
                    <a:pt x="86" y="621"/>
                    <a:pt x="83" y="622"/>
                    <a:pt x="84" y="610"/>
                  </a:cubicBezTo>
                  <a:cubicBezTo>
                    <a:pt x="85" y="604"/>
                    <a:pt x="86" y="597"/>
                    <a:pt x="88" y="591"/>
                  </a:cubicBezTo>
                  <a:cubicBezTo>
                    <a:pt x="90" y="587"/>
                    <a:pt x="94" y="588"/>
                    <a:pt x="94" y="585"/>
                  </a:cubicBezTo>
                  <a:lnTo>
                    <a:pt x="99" y="553"/>
                  </a:lnTo>
                  <a:cubicBezTo>
                    <a:pt x="101" y="543"/>
                    <a:pt x="95" y="540"/>
                    <a:pt x="89" y="540"/>
                  </a:cubicBezTo>
                  <a:cubicBezTo>
                    <a:pt x="85" y="540"/>
                    <a:pt x="81" y="541"/>
                    <a:pt x="81" y="544"/>
                  </a:cubicBezTo>
                  <a:lnTo>
                    <a:pt x="81" y="544"/>
                  </a:lnTo>
                  <a:cubicBezTo>
                    <a:pt x="83" y="535"/>
                    <a:pt x="104" y="517"/>
                    <a:pt x="109" y="509"/>
                  </a:cubicBezTo>
                  <a:cubicBezTo>
                    <a:pt x="112" y="503"/>
                    <a:pt x="114" y="497"/>
                    <a:pt x="112" y="497"/>
                  </a:cubicBezTo>
                  <a:lnTo>
                    <a:pt x="112" y="497"/>
                  </a:lnTo>
                  <a:cubicBezTo>
                    <a:pt x="111" y="497"/>
                    <a:pt x="109" y="498"/>
                    <a:pt x="106" y="501"/>
                  </a:cubicBezTo>
                  <a:cubicBezTo>
                    <a:pt x="104" y="503"/>
                    <a:pt x="99" y="507"/>
                    <a:pt x="96" y="507"/>
                  </a:cubicBezTo>
                  <a:cubicBezTo>
                    <a:pt x="94" y="507"/>
                    <a:pt x="93" y="504"/>
                    <a:pt x="97" y="497"/>
                  </a:cubicBezTo>
                  <a:cubicBezTo>
                    <a:pt x="100" y="488"/>
                    <a:pt x="105" y="480"/>
                    <a:pt x="111" y="474"/>
                  </a:cubicBezTo>
                  <a:cubicBezTo>
                    <a:pt x="111" y="473"/>
                    <a:pt x="116" y="469"/>
                    <a:pt x="117" y="466"/>
                  </a:cubicBezTo>
                  <a:lnTo>
                    <a:pt x="117" y="466"/>
                  </a:lnTo>
                  <a:cubicBezTo>
                    <a:pt x="116" y="468"/>
                    <a:pt x="111" y="469"/>
                    <a:pt x="107" y="469"/>
                  </a:cubicBezTo>
                  <a:cubicBezTo>
                    <a:pt x="104" y="469"/>
                    <a:pt x="101" y="469"/>
                    <a:pt x="100" y="468"/>
                  </a:cubicBezTo>
                  <a:cubicBezTo>
                    <a:pt x="97" y="464"/>
                    <a:pt x="117" y="447"/>
                    <a:pt x="119" y="445"/>
                  </a:cubicBezTo>
                  <a:cubicBezTo>
                    <a:pt x="126" y="438"/>
                    <a:pt x="128" y="435"/>
                    <a:pt x="126" y="435"/>
                  </a:cubicBezTo>
                  <a:lnTo>
                    <a:pt x="126" y="435"/>
                  </a:lnTo>
                  <a:cubicBezTo>
                    <a:pt x="122" y="435"/>
                    <a:pt x="104" y="447"/>
                    <a:pt x="103" y="447"/>
                  </a:cubicBezTo>
                  <a:cubicBezTo>
                    <a:pt x="103" y="447"/>
                    <a:pt x="103" y="447"/>
                    <a:pt x="103" y="447"/>
                  </a:cubicBezTo>
                  <a:cubicBezTo>
                    <a:pt x="100" y="442"/>
                    <a:pt x="124" y="419"/>
                    <a:pt x="115" y="416"/>
                  </a:cubicBezTo>
                  <a:lnTo>
                    <a:pt x="115" y="416"/>
                  </a:lnTo>
                  <a:cubicBezTo>
                    <a:pt x="115" y="416"/>
                    <a:pt x="115" y="416"/>
                    <a:pt x="115" y="416"/>
                  </a:cubicBezTo>
                  <a:cubicBezTo>
                    <a:pt x="125" y="416"/>
                    <a:pt x="136" y="355"/>
                    <a:pt x="139" y="345"/>
                  </a:cubicBezTo>
                  <a:cubicBezTo>
                    <a:pt x="143" y="330"/>
                    <a:pt x="142" y="319"/>
                    <a:pt x="145" y="305"/>
                  </a:cubicBezTo>
                  <a:cubicBezTo>
                    <a:pt x="147" y="297"/>
                    <a:pt x="159" y="293"/>
                    <a:pt x="159" y="285"/>
                  </a:cubicBezTo>
                  <a:cubicBezTo>
                    <a:pt x="158" y="281"/>
                    <a:pt x="153" y="268"/>
                    <a:pt x="155" y="263"/>
                  </a:cubicBezTo>
                  <a:lnTo>
                    <a:pt x="155" y="263"/>
                  </a:lnTo>
                  <a:cubicBezTo>
                    <a:pt x="155" y="263"/>
                    <a:pt x="164" y="280"/>
                    <a:pt x="169" y="280"/>
                  </a:cubicBezTo>
                  <a:cubicBezTo>
                    <a:pt x="170" y="280"/>
                    <a:pt x="171" y="277"/>
                    <a:pt x="171" y="271"/>
                  </a:cubicBezTo>
                  <a:cubicBezTo>
                    <a:pt x="170" y="262"/>
                    <a:pt x="177" y="249"/>
                    <a:pt x="169" y="245"/>
                  </a:cubicBezTo>
                  <a:cubicBezTo>
                    <a:pt x="162" y="241"/>
                    <a:pt x="179" y="229"/>
                    <a:pt x="173" y="226"/>
                  </a:cubicBezTo>
                  <a:lnTo>
                    <a:pt x="173" y="226"/>
                  </a:lnTo>
                  <a:cubicBezTo>
                    <a:pt x="176" y="228"/>
                    <a:pt x="178" y="229"/>
                    <a:pt x="181" y="229"/>
                  </a:cubicBezTo>
                  <a:cubicBezTo>
                    <a:pt x="185" y="229"/>
                    <a:pt x="190" y="226"/>
                    <a:pt x="195" y="219"/>
                  </a:cubicBezTo>
                  <a:cubicBezTo>
                    <a:pt x="201" y="211"/>
                    <a:pt x="185" y="197"/>
                    <a:pt x="186" y="185"/>
                  </a:cubicBezTo>
                  <a:cubicBezTo>
                    <a:pt x="190" y="172"/>
                    <a:pt x="197" y="168"/>
                    <a:pt x="204" y="168"/>
                  </a:cubicBezTo>
                  <a:cubicBezTo>
                    <a:pt x="215" y="168"/>
                    <a:pt x="226" y="176"/>
                    <a:pt x="230" y="179"/>
                  </a:cubicBezTo>
                  <a:cubicBezTo>
                    <a:pt x="228" y="164"/>
                    <a:pt x="228" y="150"/>
                    <a:pt x="231" y="133"/>
                  </a:cubicBezTo>
                  <a:cubicBezTo>
                    <a:pt x="234" y="133"/>
                    <a:pt x="238" y="134"/>
                    <a:pt x="241" y="134"/>
                  </a:cubicBezTo>
                  <a:cubicBezTo>
                    <a:pt x="245" y="134"/>
                    <a:pt x="250" y="133"/>
                    <a:pt x="255" y="132"/>
                  </a:cubicBezTo>
                  <a:cubicBezTo>
                    <a:pt x="249" y="126"/>
                    <a:pt x="263" y="117"/>
                    <a:pt x="268" y="111"/>
                  </a:cubicBezTo>
                  <a:cubicBezTo>
                    <a:pt x="270" y="107"/>
                    <a:pt x="279" y="88"/>
                    <a:pt x="276" y="87"/>
                  </a:cubicBezTo>
                  <a:lnTo>
                    <a:pt x="276" y="87"/>
                  </a:lnTo>
                  <a:cubicBezTo>
                    <a:pt x="284" y="88"/>
                    <a:pt x="285" y="97"/>
                    <a:pt x="290" y="97"/>
                  </a:cubicBezTo>
                  <a:cubicBezTo>
                    <a:pt x="293" y="97"/>
                    <a:pt x="297" y="95"/>
                    <a:pt x="303" y="88"/>
                  </a:cubicBezTo>
                  <a:cubicBezTo>
                    <a:pt x="309" y="80"/>
                    <a:pt x="315" y="77"/>
                    <a:pt x="319" y="77"/>
                  </a:cubicBezTo>
                  <a:cubicBezTo>
                    <a:pt x="322" y="77"/>
                    <a:pt x="325" y="80"/>
                    <a:pt x="327" y="84"/>
                  </a:cubicBezTo>
                  <a:cubicBezTo>
                    <a:pt x="337" y="79"/>
                    <a:pt x="331" y="77"/>
                    <a:pt x="332" y="71"/>
                  </a:cubicBezTo>
                  <a:cubicBezTo>
                    <a:pt x="336" y="64"/>
                    <a:pt x="351" y="63"/>
                    <a:pt x="358" y="57"/>
                  </a:cubicBezTo>
                  <a:cubicBezTo>
                    <a:pt x="365" y="50"/>
                    <a:pt x="357" y="48"/>
                    <a:pt x="360" y="42"/>
                  </a:cubicBezTo>
                  <a:cubicBezTo>
                    <a:pt x="364" y="36"/>
                    <a:pt x="377" y="38"/>
                    <a:pt x="376" y="33"/>
                  </a:cubicBezTo>
                  <a:lnTo>
                    <a:pt x="376" y="33"/>
                  </a:lnTo>
                  <a:cubicBezTo>
                    <a:pt x="377" y="38"/>
                    <a:pt x="376" y="40"/>
                    <a:pt x="379" y="40"/>
                  </a:cubicBezTo>
                  <a:cubicBezTo>
                    <a:pt x="380" y="40"/>
                    <a:pt x="383" y="39"/>
                    <a:pt x="388" y="37"/>
                  </a:cubicBezTo>
                  <a:lnTo>
                    <a:pt x="413" y="33"/>
                  </a:lnTo>
                  <a:lnTo>
                    <a:pt x="413" y="33"/>
                  </a:lnTo>
                  <a:cubicBezTo>
                    <a:pt x="414" y="37"/>
                    <a:pt x="416" y="44"/>
                    <a:pt x="407" y="46"/>
                  </a:cubicBezTo>
                  <a:cubicBezTo>
                    <a:pt x="403" y="49"/>
                    <a:pt x="398" y="48"/>
                    <a:pt x="399" y="53"/>
                  </a:cubicBezTo>
                  <a:cubicBezTo>
                    <a:pt x="422" y="49"/>
                    <a:pt x="424" y="36"/>
                    <a:pt x="443" y="29"/>
                  </a:cubicBezTo>
                  <a:cubicBezTo>
                    <a:pt x="447" y="28"/>
                    <a:pt x="449" y="28"/>
                    <a:pt x="450" y="28"/>
                  </a:cubicBezTo>
                  <a:cubicBezTo>
                    <a:pt x="457" y="28"/>
                    <a:pt x="444" y="40"/>
                    <a:pt x="445" y="41"/>
                  </a:cubicBezTo>
                  <a:cubicBezTo>
                    <a:pt x="445" y="41"/>
                    <a:pt x="460" y="36"/>
                    <a:pt x="460" y="36"/>
                  </a:cubicBezTo>
                  <a:cubicBezTo>
                    <a:pt x="463" y="34"/>
                    <a:pt x="466" y="33"/>
                    <a:pt x="468" y="33"/>
                  </a:cubicBezTo>
                  <a:cubicBezTo>
                    <a:pt x="471" y="33"/>
                    <a:pt x="474" y="34"/>
                    <a:pt x="478" y="37"/>
                  </a:cubicBezTo>
                  <a:cubicBezTo>
                    <a:pt x="483" y="41"/>
                    <a:pt x="494" y="45"/>
                    <a:pt x="501" y="45"/>
                  </a:cubicBezTo>
                  <a:cubicBezTo>
                    <a:pt x="506" y="45"/>
                    <a:pt x="509" y="43"/>
                    <a:pt x="506" y="36"/>
                  </a:cubicBezTo>
                  <a:lnTo>
                    <a:pt x="506" y="36"/>
                  </a:lnTo>
                  <a:cubicBezTo>
                    <a:pt x="508" y="36"/>
                    <a:pt x="509" y="37"/>
                    <a:pt x="511" y="37"/>
                  </a:cubicBezTo>
                  <a:cubicBezTo>
                    <a:pt x="513" y="37"/>
                    <a:pt x="515" y="36"/>
                    <a:pt x="517" y="36"/>
                  </a:cubicBezTo>
                  <a:cubicBezTo>
                    <a:pt x="520" y="36"/>
                    <a:pt x="512" y="47"/>
                    <a:pt x="512" y="50"/>
                  </a:cubicBezTo>
                  <a:cubicBezTo>
                    <a:pt x="512" y="53"/>
                    <a:pt x="515" y="53"/>
                    <a:pt x="519" y="53"/>
                  </a:cubicBezTo>
                  <a:cubicBezTo>
                    <a:pt x="520" y="53"/>
                    <a:pt x="522" y="53"/>
                    <a:pt x="524" y="53"/>
                  </a:cubicBezTo>
                  <a:cubicBezTo>
                    <a:pt x="524" y="53"/>
                    <a:pt x="524" y="53"/>
                    <a:pt x="525" y="53"/>
                  </a:cubicBezTo>
                  <a:cubicBezTo>
                    <a:pt x="541" y="53"/>
                    <a:pt x="546" y="41"/>
                    <a:pt x="559" y="41"/>
                  </a:cubicBezTo>
                  <a:cubicBezTo>
                    <a:pt x="563" y="41"/>
                    <a:pt x="567" y="42"/>
                    <a:pt x="572" y="44"/>
                  </a:cubicBezTo>
                  <a:cubicBezTo>
                    <a:pt x="569" y="50"/>
                    <a:pt x="565" y="56"/>
                    <a:pt x="568" y="63"/>
                  </a:cubicBezTo>
                  <a:cubicBezTo>
                    <a:pt x="570" y="70"/>
                    <a:pt x="575" y="73"/>
                    <a:pt x="581" y="73"/>
                  </a:cubicBezTo>
                  <a:cubicBezTo>
                    <a:pt x="585" y="73"/>
                    <a:pt x="589" y="71"/>
                    <a:pt x="591" y="68"/>
                  </a:cubicBezTo>
                  <a:lnTo>
                    <a:pt x="591" y="68"/>
                  </a:lnTo>
                  <a:cubicBezTo>
                    <a:pt x="588" y="74"/>
                    <a:pt x="587" y="84"/>
                    <a:pt x="599" y="91"/>
                  </a:cubicBezTo>
                  <a:cubicBezTo>
                    <a:pt x="600" y="88"/>
                    <a:pt x="604" y="75"/>
                    <a:pt x="609" y="75"/>
                  </a:cubicBezTo>
                  <a:cubicBezTo>
                    <a:pt x="610" y="75"/>
                    <a:pt x="612" y="77"/>
                    <a:pt x="614" y="81"/>
                  </a:cubicBezTo>
                  <a:cubicBezTo>
                    <a:pt x="619" y="90"/>
                    <a:pt x="613" y="98"/>
                    <a:pt x="625" y="106"/>
                  </a:cubicBezTo>
                  <a:cubicBezTo>
                    <a:pt x="632" y="112"/>
                    <a:pt x="638" y="110"/>
                    <a:pt x="645" y="117"/>
                  </a:cubicBezTo>
                  <a:cubicBezTo>
                    <a:pt x="639" y="123"/>
                    <a:pt x="671" y="147"/>
                    <a:pt x="676" y="153"/>
                  </a:cubicBezTo>
                  <a:cubicBezTo>
                    <a:pt x="678" y="155"/>
                    <a:pt x="680" y="156"/>
                    <a:pt x="681" y="156"/>
                  </a:cubicBezTo>
                  <a:cubicBezTo>
                    <a:pt x="685" y="156"/>
                    <a:pt x="682" y="143"/>
                    <a:pt x="686" y="143"/>
                  </a:cubicBezTo>
                  <a:cubicBezTo>
                    <a:pt x="686" y="143"/>
                    <a:pt x="686" y="143"/>
                    <a:pt x="686" y="143"/>
                  </a:cubicBezTo>
                  <a:cubicBezTo>
                    <a:pt x="699" y="146"/>
                    <a:pt x="690" y="168"/>
                    <a:pt x="689" y="171"/>
                  </a:cubicBezTo>
                  <a:cubicBezTo>
                    <a:pt x="687" y="176"/>
                    <a:pt x="700" y="191"/>
                    <a:pt x="703" y="195"/>
                  </a:cubicBezTo>
                  <a:cubicBezTo>
                    <a:pt x="715" y="207"/>
                    <a:pt x="725" y="220"/>
                    <a:pt x="737" y="231"/>
                  </a:cubicBezTo>
                  <a:cubicBezTo>
                    <a:pt x="740" y="234"/>
                    <a:pt x="764" y="253"/>
                    <a:pt x="763" y="256"/>
                  </a:cubicBezTo>
                  <a:cubicBezTo>
                    <a:pt x="763" y="257"/>
                    <a:pt x="762" y="257"/>
                    <a:pt x="761" y="257"/>
                  </a:cubicBezTo>
                  <a:cubicBezTo>
                    <a:pt x="757" y="257"/>
                    <a:pt x="743" y="252"/>
                    <a:pt x="738" y="252"/>
                  </a:cubicBezTo>
                  <a:cubicBezTo>
                    <a:pt x="737" y="252"/>
                    <a:pt x="736" y="253"/>
                    <a:pt x="738" y="255"/>
                  </a:cubicBezTo>
                  <a:cubicBezTo>
                    <a:pt x="744" y="261"/>
                    <a:pt x="774" y="291"/>
                    <a:pt x="780" y="291"/>
                  </a:cubicBezTo>
                  <a:cubicBezTo>
                    <a:pt x="781" y="291"/>
                    <a:pt x="781" y="291"/>
                    <a:pt x="781" y="291"/>
                  </a:cubicBezTo>
                  <a:lnTo>
                    <a:pt x="781" y="291"/>
                  </a:lnTo>
                  <a:cubicBezTo>
                    <a:pt x="774" y="294"/>
                    <a:pt x="775" y="303"/>
                    <a:pt x="779" y="313"/>
                  </a:cubicBezTo>
                  <a:cubicBezTo>
                    <a:pt x="784" y="322"/>
                    <a:pt x="788" y="331"/>
                    <a:pt x="794" y="339"/>
                  </a:cubicBezTo>
                  <a:cubicBezTo>
                    <a:pt x="799" y="345"/>
                    <a:pt x="803" y="345"/>
                    <a:pt x="808" y="351"/>
                  </a:cubicBezTo>
                  <a:cubicBezTo>
                    <a:pt x="822" y="368"/>
                    <a:pt x="815" y="387"/>
                    <a:pt x="818" y="404"/>
                  </a:cubicBezTo>
                  <a:cubicBezTo>
                    <a:pt x="818" y="408"/>
                    <a:pt x="819" y="409"/>
                    <a:pt x="821" y="409"/>
                  </a:cubicBezTo>
                  <a:cubicBezTo>
                    <a:pt x="822" y="409"/>
                    <a:pt x="822" y="409"/>
                    <a:pt x="823" y="408"/>
                  </a:cubicBezTo>
                  <a:cubicBezTo>
                    <a:pt x="826" y="414"/>
                    <a:pt x="827" y="421"/>
                    <a:pt x="830" y="427"/>
                  </a:cubicBezTo>
                  <a:cubicBezTo>
                    <a:pt x="833" y="438"/>
                    <a:pt x="841" y="447"/>
                    <a:pt x="846" y="460"/>
                  </a:cubicBezTo>
                  <a:cubicBezTo>
                    <a:pt x="850" y="471"/>
                    <a:pt x="850" y="478"/>
                    <a:pt x="852" y="490"/>
                  </a:cubicBezTo>
                  <a:cubicBezTo>
                    <a:pt x="853" y="495"/>
                    <a:pt x="854" y="505"/>
                    <a:pt x="860" y="508"/>
                  </a:cubicBezTo>
                  <a:cubicBezTo>
                    <a:pt x="867" y="513"/>
                    <a:pt x="874" y="547"/>
                    <a:pt x="878" y="559"/>
                  </a:cubicBezTo>
                  <a:cubicBezTo>
                    <a:pt x="880" y="564"/>
                    <a:pt x="900" y="595"/>
                    <a:pt x="899" y="596"/>
                  </a:cubicBezTo>
                  <a:cubicBezTo>
                    <a:pt x="899" y="597"/>
                    <a:pt x="898" y="597"/>
                    <a:pt x="898" y="597"/>
                  </a:cubicBezTo>
                  <a:cubicBezTo>
                    <a:pt x="895" y="597"/>
                    <a:pt x="889" y="594"/>
                    <a:pt x="888" y="594"/>
                  </a:cubicBezTo>
                  <a:lnTo>
                    <a:pt x="888" y="594"/>
                  </a:lnTo>
                  <a:lnTo>
                    <a:pt x="900" y="609"/>
                  </a:lnTo>
                  <a:cubicBezTo>
                    <a:pt x="901" y="611"/>
                    <a:pt x="915" y="620"/>
                    <a:pt x="916" y="622"/>
                  </a:cubicBezTo>
                  <a:cubicBezTo>
                    <a:pt x="916" y="624"/>
                    <a:pt x="907" y="625"/>
                    <a:pt x="907" y="629"/>
                  </a:cubicBezTo>
                  <a:cubicBezTo>
                    <a:pt x="906" y="635"/>
                    <a:pt x="909" y="646"/>
                    <a:pt x="911" y="653"/>
                  </a:cubicBezTo>
                  <a:cubicBezTo>
                    <a:pt x="917" y="662"/>
                    <a:pt x="927" y="676"/>
                    <a:pt x="917" y="679"/>
                  </a:cubicBezTo>
                  <a:lnTo>
                    <a:pt x="917" y="679"/>
                  </a:lnTo>
                  <a:cubicBezTo>
                    <a:pt x="917" y="679"/>
                    <a:pt x="917" y="679"/>
                    <a:pt x="917" y="679"/>
                  </a:cubicBezTo>
                  <a:cubicBezTo>
                    <a:pt x="919" y="679"/>
                    <a:pt x="926" y="685"/>
                    <a:pt x="928" y="685"/>
                  </a:cubicBezTo>
                  <a:cubicBezTo>
                    <a:pt x="928" y="685"/>
                    <a:pt x="928" y="685"/>
                    <a:pt x="929" y="685"/>
                  </a:cubicBezTo>
                  <a:lnTo>
                    <a:pt x="929" y="685"/>
                  </a:lnTo>
                  <a:cubicBezTo>
                    <a:pt x="923" y="693"/>
                    <a:pt x="924" y="698"/>
                    <a:pt x="928" y="713"/>
                  </a:cubicBezTo>
                  <a:cubicBezTo>
                    <a:pt x="930" y="720"/>
                    <a:pt x="932" y="731"/>
                    <a:pt x="936" y="736"/>
                  </a:cubicBezTo>
                  <a:cubicBezTo>
                    <a:pt x="937" y="737"/>
                    <a:pt x="938" y="737"/>
                    <a:pt x="939" y="737"/>
                  </a:cubicBezTo>
                  <a:cubicBezTo>
                    <a:pt x="939" y="737"/>
                    <a:pt x="939" y="737"/>
                    <a:pt x="939" y="737"/>
                  </a:cubicBezTo>
                  <a:cubicBezTo>
                    <a:pt x="940" y="737"/>
                    <a:pt x="941" y="738"/>
                    <a:pt x="942" y="740"/>
                  </a:cubicBezTo>
                  <a:cubicBezTo>
                    <a:pt x="945" y="755"/>
                    <a:pt x="942" y="761"/>
                    <a:pt x="946" y="777"/>
                  </a:cubicBezTo>
                  <a:cubicBezTo>
                    <a:pt x="948" y="784"/>
                    <a:pt x="958" y="816"/>
                    <a:pt x="950" y="818"/>
                  </a:cubicBezTo>
                  <a:cubicBezTo>
                    <a:pt x="952" y="824"/>
                    <a:pt x="954" y="826"/>
                    <a:pt x="956" y="826"/>
                  </a:cubicBezTo>
                  <a:cubicBezTo>
                    <a:pt x="958" y="826"/>
                    <a:pt x="960" y="824"/>
                    <a:pt x="962" y="824"/>
                  </a:cubicBezTo>
                  <a:cubicBezTo>
                    <a:pt x="964" y="824"/>
                    <a:pt x="965" y="825"/>
                    <a:pt x="967" y="828"/>
                  </a:cubicBezTo>
                  <a:cubicBezTo>
                    <a:pt x="971" y="834"/>
                    <a:pt x="964" y="841"/>
                    <a:pt x="963" y="843"/>
                  </a:cubicBezTo>
                  <a:cubicBezTo>
                    <a:pt x="962" y="848"/>
                    <a:pt x="962" y="852"/>
                    <a:pt x="962" y="857"/>
                  </a:cubicBezTo>
                  <a:cubicBezTo>
                    <a:pt x="963" y="868"/>
                    <a:pt x="987" y="908"/>
                    <a:pt x="979" y="913"/>
                  </a:cubicBezTo>
                  <a:lnTo>
                    <a:pt x="979" y="913"/>
                  </a:lnTo>
                  <a:cubicBezTo>
                    <a:pt x="981" y="912"/>
                    <a:pt x="983" y="912"/>
                    <a:pt x="985" y="912"/>
                  </a:cubicBezTo>
                  <a:cubicBezTo>
                    <a:pt x="991" y="912"/>
                    <a:pt x="999" y="914"/>
                    <a:pt x="999" y="918"/>
                  </a:cubicBezTo>
                  <a:cubicBezTo>
                    <a:pt x="1000" y="922"/>
                    <a:pt x="995" y="926"/>
                    <a:pt x="994" y="928"/>
                  </a:cubicBezTo>
                  <a:cubicBezTo>
                    <a:pt x="993" y="931"/>
                    <a:pt x="993" y="936"/>
                    <a:pt x="993" y="938"/>
                  </a:cubicBezTo>
                  <a:cubicBezTo>
                    <a:pt x="993" y="948"/>
                    <a:pt x="994" y="952"/>
                    <a:pt x="998" y="961"/>
                  </a:cubicBezTo>
                  <a:cubicBezTo>
                    <a:pt x="999" y="965"/>
                    <a:pt x="1001" y="969"/>
                    <a:pt x="999" y="972"/>
                  </a:cubicBezTo>
                  <a:cubicBezTo>
                    <a:pt x="999" y="972"/>
                    <a:pt x="998" y="973"/>
                    <a:pt x="996" y="973"/>
                  </a:cubicBezTo>
                  <a:cubicBezTo>
                    <a:pt x="993" y="973"/>
                    <a:pt x="987" y="970"/>
                    <a:pt x="984" y="970"/>
                  </a:cubicBezTo>
                  <a:cubicBezTo>
                    <a:pt x="984" y="970"/>
                    <a:pt x="983" y="970"/>
                    <a:pt x="983" y="971"/>
                  </a:cubicBezTo>
                  <a:cubicBezTo>
                    <a:pt x="982" y="974"/>
                    <a:pt x="996" y="991"/>
                    <a:pt x="997" y="996"/>
                  </a:cubicBezTo>
                  <a:cubicBezTo>
                    <a:pt x="1002" y="1012"/>
                    <a:pt x="999" y="1031"/>
                    <a:pt x="1000" y="1047"/>
                  </a:cubicBezTo>
                  <a:cubicBezTo>
                    <a:pt x="1001" y="1065"/>
                    <a:pt x="1027" y="1044"/>
                    <a:pt x="1020" y="1070"/>
                  </a:cubicBezTo>
                  <a:cubicBezTo>
                    <a:pt x="1017" y="1083"/>
                    <a:pt x="1012" y="1089"/>
                    <a:pt x="1018" y="1108"/>
                  </a:cubicBezTo>
                  <a:cubicBezTo>
                    <a:pt x="1020" y="1114"/>
                    <a:pt x="1040" y="1126"/>
                    <a:pt x="1028" y="1132"/>
                  </a:cubicBezTo>
                  <a:cubicBezTo>
                    <a:pt x="1013" y="1138"/>
                    <a:pt x="1030" y="1156"/>
                    <a:pt x="1037" y="1164"/>
                  </a:cubicBezTo>
                  <a:cubicBezTo>
                    <a:pt x="1050" y="1179"/>
                    <a:pt x="1037" y="1188"/>
                    <a:pt x="1039" y="1205"/>
                  </a:cubicBezTo>
                  <a:cubicBezTo>
                    <a:pt x="1039" y="1211"/>
                    <a:pt x="1042" y="1212"/>
                    <a:pt x="1045" y="1212"/>
                  </a:cubicBezTo>
                  <a:cubicBezTo>
                    <a:pt x="1049" y="1212"/>
                    <a:pt x="1055" y="1209"/>
                    <a:pt x="1059" y="1209"/>
                  </a:cubicBezTo>
                  <a:cubicBezTo>
                    <a:pt x="1059" y="1209"/>
                    <a:pt x="1060" y="1209"/>
                    <a:pt x="1060" y="1209"/>
                  </a:cubicBezTo>
                  <a:cubicBezTo>
                    <a:pt x="1066" y="1212"/>
                    <a:pt x="1048" y="1234"/>
                    <a:pt x="1056" y="1238"/>
                  </a:cubicBezTo>
                  <a:cubicBezTo>
                    <a:pt x="1056" y="1238"/>
                    <a:pt x="1056" y="1238"/>
                    <a:pt x="1057" y="1238"/>
                  </a:cubicBezTo>
                  <a:cubicBezTo>
                    <a:pt x="1058" y="1238"/>
                    <a:pt x="1059" y="1235"/>
                    <a:pt x="1061" y="1235"/>
                  </a:cubicBezTo>
                  <a:cubicBezTo>
                    <a:pt x="1062" y="1235"/>
                    <a:pt x="1062" y="1235"/>
                    <a:pt x="1063" y="1236"/>
                  </a:cubicBezTo>
                  <a:cubicBezTo>
                    <a:pt x="1065" y="1238"/>
                    <a:pt x="1067" y="1249"/>
                    <a:pt x="1066" y="1251"/>
                  </a:cubicBezTo>
                  <a:cubicBezTo>
                    <a:pt x="1061" y="1261"/>
                    <a:pt x="1052" y="1247"/>
                    <a:pt x="1052" y="1268"/>
                  </a:cubicBezTo>
                  <a:cubicBezTo>
                    <a:pt x="1053" y="1295"/>
                    <a:pt x="1060" y="1327"/>
                    <a:pt x="1068" y="1351"/>
                  </a:cubicBezTo>
                  <a:cubicBezTo>
                    <a:pt x="1072" y="1359"/>
                    <a:pt x="1074" y="1360"/>
                    <a:pt x="1075" y="1369"/>
                  </a:cubicBezTo>
                  <a:cubicBezTo>
                    <a:pt x="1082" y="1376"/>
                    <a:pt x="1078" y="1378"/>
                    <a:pt x="1072" y="1378"/>
                  </a:cubicBezTo>
                  <a:cubicBezTo>
                    <a:pt x="1069" y="1378"/>
                    <a:pt x="1065" y="1377"/>
                    <a:pt x="1063" y="1377"/>
                  </a:cubicBezTo>
                  <a:cubicBezTo>
                    <a:pt x="1063" y="1377"/>
                    <a:pt x="1062" y="1377"/>
                    <a:pt x="1062" y="1378"/>
                  </a:cubicBezTo>
                  <a:cubicBezTo>
                    <a:pt x="1065" y="1393"/>
                    <a:pt x="1086" y="1383"/>
                    <a:pt x="1076" y="1406"/>
                  </a:cubicBezTo>
                  <a:cubicBezTo>
                    <a:pt x="1076" y="1409"/>
                    <a:pt x="1078" y="1414"/>
                    <a:pt x="1079" y="1418"/>
                  </a:cubicBezTo>
                  <a:cubicBezTo>
                    <a:pt x="1082" y="1426"/>
                    <a:pt x="1107" y="1491"/>
                    <a:pt x="1095" y="1493"/>
                  </a:cubicBezTo>
                  <a:lnTo>
                    <a:pt x="1115" y="1517"/>
                  </a:lnTo>
                  <a:cubicBezTo>
                    <a:pt x="1107" y="1519"/>
                    <a:pt x="1107" y="1532"/>
                    <a:pt x="1108" y="1543"/>
                  </a:cubicBezTo>
                  <a:cubicBezTo>
                    <a:pt x="1109" y="1556"/>
                    <a:pt x="1102" y="1556"/>
                    <a:pt x="1098" y="1562"/>
                  </a:cubicBezTo>
                  <a:cubicBezTo>
                    <a:pt x="1095" y="1567"/>
                    <a:pt x="1118" y="1578"/>
                    <a:pt x="1120" y="1590"/>
                  </a:cubicBezTo>
                  <a:cubicBezTo>
                    <a:pt x="1118" y="1590"/>
                    <a:pt x="1111" y="1588"/>
                    <a:pt x="1106" y="1588"/>
                  </a:cubicBezTo>
                  <a:cubicBezTo>
                    <a:pt x="1102" y="1588"/>
                    <a:pt x="1100" y="1589"/>
                    <a:pt x="1100" y="1591"/>
                  </a:cubicBezTo>
                  <a:cubicBezTo>
                    <a:pt x="1099" y="1601"/>
                    <a:pt x="1108" y="1617"/>
                    <a:pt x="1115" y="1617"/>
                  </a:cubicBezTo>
                  <a:cubicBezTo>
                    <a:pt x="1117" y="1617"/>
                    <a:pt x="1120" y="1613"/>
                    <a:pt x="1122" y="1613"/>
                  </a:cubicBezTo>
                  <a:cubicBezTo>
                    <a:pt x="1123" y="1613"/>
                    <a:pt x="1124" y="1615"/>
                    <a:pt x="1124" y="1619"/>
                  </a:cubicBezTo>
                  <a:cubicBezTo>
                    <a:pt x="1125" y="1626"/>
                    <a:pt x="1125" y="1627"/>
                    <a:pt x="1122" y="1632"/>
                  </a:cubicBezTo>
                  <a:cubicBezTo>
                    <a:pt x="1120" y="1634"/>
                    <a:pt x="1117" y="1635"/>
                    <a:pt x="1114" y="1635"/>
                  </a:cubicBezTo>
                  <a:cubicBezTo>
                    <a:pt x="1112" y="1635"/>
                    <a:pt x="1110" y="1635"/>
                    <a:pt x="1108" y="1635"/>
                  </a:cubicBezTo>
                  <a:cubicBezTo>
                    <a:pt x="1106" y="1635"/>
                    <a:pt x="1103" y="1635"/>
                    <a:pt x="1102" y="1638"/>
                  </a:cubicBezTo>
                  <a:cubicBezTo>
                    <a:pt x="1101" y="1639"/>
                    <a:pt x="1111" y="1645"/>
                    <a:pt x="1111" y="1645"/>
                  </a:cubicBezTo>
                  <a:cubicBezTo>
                    <a:pt x="1115" y="1650"/>
                    <a:pt x="1118" y="1656"/>
                    <a:pt x="1119" y="1664"/>
                  </a:cubicBezTo>
                  <a:cubicBezTo>
                    <a:pt x="1121" y="1671"/>
                    <a:pt x="1117" y="1672"/>
                    <a:pt x="1120" y="1676"/>
                  </a:cubicBezTo>
                  <a:cubicBezTo>
                    <a:pt x="1123" y="1683"/>
                    <a:pt x="1128" y="1685"/>
                    <a:pt x="1131" y="1688"/>
                  </a:cubicBezTo>
                  <a:cubicBezTo>
                    <a:pt x="1137" y="1695"/>
                    <a:pt x="1122" y="1700"/>
                    <a:pt x="1128" y="1709"/>
                  </a:cubicBezTo>
                  <a:cubicBezTo>
                    <a:pt x="1130" y="1714"/>
                    <a:pt x="1136" y="1714"/>
                    <a:pt x="1137" y="1720"/>
                  </a:cubicBezTo>
                  <a:cubicBezTo>
                    <a:pt x="1139" y="1725"/>
                    <a:pt x="1139" y="1731"/>
                    <a:pt x="1140" y="1736"/>
                  </a:cubicBezTo>
                  <a:lnTo>
                    <a:pt x="1140" y="1736"/>
                  </a:lnTo>
                  <a:cubicBezTo>
                    <a:pt x="1138" y="1726"/>
                    <a:pt x="1133" y="1716"/>
                    <a:pt x="1129" y="1716"/>
                  </a:cubicBezTo>
                  <a:cubicBezTo>
                    <a:pt x="1127" y="1716"/>
                    <a:pt x="1126" y="1719"/>
                    <a:pt x="1126" y="1728"/>
                  </a:cubicBezTo>
                  <a:cubicBezTo>
                    <a:pt x="1127" y="1739"/>
                    <a:pt x="1132" y="1758"/>
                    <a:pt x="1139" y="1758"/>
                  </a:cubicBezTo>
                  <a:cubicBezTo>
                    <a:pt x="1140" y="1758"/>
                    <a:pt x="1140" y="1758"/>
                    <a:pt x="1140" y="1758"/>
                  </a:cubicBezTo>
                  <a:lnTo>
                    <a:pt x="1140" y="1758"/>
                  </a:lnTo>
                  <a:cubicBezTo>
                    <a:pt x="1124" y="1760"/>
                    <a:pt x="1139" y="1830"/>
                    <a:pt x="1141" y="1848"/>
                  </a:cubicBezTo>
                  <a:cubicBezTo>
                    <a:pt x="1142" y="1856"/>
                    <a:pt x="1144" y="1858"/>
                    <a:pt x="1147" y="1858"/>
                  </a:cubicBezTo>
                  <a:cubicBezTo>
                    <a:pt x="1150" y="1858"/>
                    <a:pt x="1154" y="1856"/>
                    <a:pt x="1159" y="1856"/>
                  </a:cubicBezTo>
                  <a:cubicBezTo>
                    <a:pt x="1170" y="1863"/>
                    <a:pt x="1170" y="1866"/>
                    <a:pt x="1161" y="1874"/>
                  </a:cubicBezTo>
                  <a:cubicBezTo>
                    <a:pt x="1143" y="1875"/>
                    <a:pt x="1143" y="1917"/>
                    <a:pt x="1145" y="1937"/>
                  </a:cubicBezTo>
                  <a:cubicBezTo>
                    <a:pt x="1147" y="1948"/>
                    <a:pt x="1148" y="1961"/>
                    <a:pt x="1154" y="1968"/>
                  </a:cubicBezTo>
                  <a:cubicBezTo>
                    <a:pt x="1164" y="1978"/>
                    <a:pt x="1167" y="1984"/>
                    <a:pt x="1168" y="2003"/>
                  </a:cubicBezTo>
                  <a:cubicBezTo>
                    <a:pt x="1167" y="1992"/>
                    <a:pt x="1163" y="1986"/>
                    <a:pt x="1160" y="1986"/>
                  </a:cubicBezTo>
                  <a:cubicBezTo>
                    <a:pt x="1158" y="1986"/>
                    <a:pt x="1156" y="1990"/>
                    <a:pt x="1157" y="2001"/>
                  </a:cubicBezTo>
                  <a:lnTo>
                    <a:pt x="1162" y="2055"/>
                  </a:lnTo>
                  <a:cubicBezTo>
                    <a:pt x="1164" y="2077"/>
                    <a:pt x="1166" y="2087"/>
                    <a:pt x="1179" y="2095"/>
                  </a:cubicBezTo>
                  <a:cubicBezTo>
                    <a:pt x="1175" y="2093"/>
                    <a:pt x="1171" y="2090"/>
                    <a:pt x="1167" y="2090"/>
                  </a:cubicBezTo>
                  <a:cubicBezTo>
                    <a:pt x="1166" y="2090"/>
                    <a:pt x="1164" y="2090"/>
                    <a:pt x="1163" y="2091"/>
                  </a:cubicBezTo>
                  <a:cubicBezTo>
                    <a:pt x="1159" y="2093"/>
                    <a:pt x="1158" y="2108"/>
                    <a:pt x="1163" y="2108"/>
                  </a:cubicBezTo>
                  <a:cubicBezTo>
                    <a:pt x="1170" y="2108"/>
                    <a:pt x="1167" y="2121"/>
                    <a:pt x="1168" y="2130"/>
                  </a:cubicBezTo>
                  <a:cubicBezTo>
                    <a:pt x="1169" y="2135"/>
                    <a:pt x="1175" y="2135"/>
                    <a:pt x="1177" y="2139"/>
                  </a:cubicBezTo>
                  <a:cubicBezTo>
                    <a:pt x="1182" y="2145"/>
                    <a:pt x="1175" y="2152"/>
                    <a:pt x="1174" y="2158"/>
                  </a:cubicBezTo>
                  <a:cubicBezTo>
                    <a:pt x="1173" y="2164"/>
                    <a:pt x="1173" y="2171"/>
                    <a:pt x="1175" y="2177"/>
                  </a:cubicBezTo>
                  <a:cubicBezTo>
                    <a:pt x="1176" y="2184"/>
                    <a:pt x="1177" y="2193"/>
                    <a:pt x="1183" y="2196"/>
                  </a:cubicBezTo>
                  <a:cubicBezTo>
                    <a:pt x="1187" y="2198"/>
                    <a:pt x="1186" y="2206"/>
                    <a:pt x="1186" y="2214"/>
                  </a:cubicBezTo>
                  <a:cubicBezTo>
                    <a:pt x="1185" y="2214"/>
                    <a:pt x="1185" y="2214"/>
                    <a:pt x="1184" y="2214"/>
                  </a:cubicBezTo>
                  <a:cubicBezTo>
                    <a:pt x="1183" y="2214"/>
                    <a:pt x="1182" y="2214"/>
                    <a:pt x="1181" y="2214"/>
                  </a:cubicBezTo>
                  <a:cubicBezTo>
                    <a:pt x="1178" y="2214"/>
                    <a:pt x="1178" y="2215"/>
                    <a:pt x="1181" y="2225"/>
                  </a:cubicBezTo>
                  <a:cubicBezTo>
                    <a:pt x="1183" y="2233"/>
                    <a:pt x="1186" y="2242"/>
                    <a:pt x="1189" y="2250"/>
                  </a:cubicBezTo>
                  <a:cubicBezTo>
                    <a:pt x="1189" y="2250"/>
                    <a:pt x="1189" y="2250"/>
                    <a:pt x="1189" y="2250"/>
                  </a:cubicBezTo>
                  <a:lnTo>
                    <a:pt x="1189" y="2250"/>
                  </a:lnTo>
                  <a:cubicBezTo>
                    <a:pt x="1188" y="2250"/>
                    <a:pt x="1194" y="2262"/>
                    <a:pt x="1191" y="2262"/>
                  </a:cubicBezTo>
                  <a:cubicBezTo>
                    <a:pt x="1191" y="2262"/>
                    <a:pt x="1191" y="2262"/>
                    <a:pt x="1191" y="2262"/>
                  </a:cubicBezTo>
                  <a:cubicBezTo>
                    <a:pt x="1189" y="2261"/>
                    <a:pt x="1188" y="2259"/>
                    <a:pt x="1186" y="2259"/>
                  </a:cubicBezTo>
                  <a:cubicBezTo>
                    <a:pt x="1185" y="2259"/>
                    <a:pt x="1184" y="2259"/>
                    <a:pt x="1184" y="2259"/>
                  </a:cubicBezTo>
                  <a:cubicBezTo>
                    <a:pt x="1184" y="2273"/>
                    <a:pt x="1187" y="2271"/>
                    <a:pt x="1191" y="2278"/>
                  </a:cubicBezTo>
                  <a:cubicBezTo>
                    <a:pt x="1195" y="2284"/>
                    <a:pt x="1201" y="2297"/>
                    <a:pt x="1195" y="2302"/>
                  </a:cubicBezTo>
                  <a:cubicBezTo>
                    <a:pt x="1188" y="2309"/>
                    <a:pt x="1185" y="2300"/>
                    <a:pt x="1183" y="2318"/>
                  </a:cubicBezTo>
                  <a:cubicBezTo>
                    <a:pt x="1182" y="2328"/>
                    <a:pt x="1179" y="2342"/>
                    <a:pt x="1180" y="2351"/>
                  </a:cubicBezTo>
                  <a:cubicBezTo>
                    <a:pt x="1180" y="2356"/>
                    <a:pt x="1182" y="2357"/>
                    <a:pt x="1183" y="2357"/>
                  </a:cubicBezTo>
                  <a:cubicBezTo>
                    <a:pt x="1185" y="2357"/>
                    <a:pt x="1187" y="2355"/>
                    <a:pt x="1189" y="2355"/>
                  </a:cubicBezTo>
                  <a:cubicBezTo>
                    <a:pt x="1189" y="2355"/>
                    <a:pt x="1190" y="2355"/>
                    <a:pt x="1190" y="2355"/>
                  </a:cubicBezTo>
                  <a:cubicBezTo>
                    <a:pt x="1194" y="2356"/>
                    <a:pt x="1198" y="2365"/>
                    <a:pt x="1194" y="2371"/>
                  </a:cubicBezTo>
                  <a:cubicBezTo>
                    <a:pt x="1192" y="2375"/>
                    <a:pt x="1189" y="2393"/>
                    <a:pt x="1195" y="2393"/>
                  </a:cubicBezTo>
                  <a:cubicBezTo>
                    <a:pt x="1195" y="2393"/>
                    <a:pt x="1195" y="2393"/>
                    <a:pt x="1195" y="2393"/>
                  </a:cubicBezTo>
                  <a:lnTo>
                    <a:pt x="1195" y="2393"/>
                  </a:lnTo>
                  <a:cubicBezTo>
                    <a:pt x="1179" y="2395"/>
                    <a:pt x="1195" y="2437"/>
                    <a:pt x="1196" y="2447"/>
                  </a:cubicBezTo>
                  <a:cubicBezTo>
                    <a:pt x="1198" y="2457"/>
                    <a:pt x="1194" y="2455"/>
                    <a:pt x="1193" y="2464"/>
                  </a:cubicBezTo>
                  <a:cubicBezTo>
                    <a:pt x="1192" y="2473"/>
                    <a:pt x="1192" y="2485"/>
                    <a:pt x="1193" y="2495"/>
                  </a:cubicBezTo>
                  <a:cubicBezTo>
                    <a:pt x="1193" y="2502"/>
                    <a:pt x="1198" y="2555"/>
                    <a:pt x="1190" y="2555"/>
                  </a:cubicBezTo>
                  <a:cubicBezTo>
                    <a:pt x="1191" y="2569"/>
                    <a:pt x="1192" y="2572"/>
                    <a:pt x="1200" y="2573"/>
                  </a:cubicBezTo>
                  <a:cubicBezTo>
                    <a:pt x="1205" y="2573"/>
                    <a:pt x="1212" y="2583"/>
                    <a:pt x="1212" y="2589"/>
                  </a:cubicBezTo>
                  <a:cubicBezTo>
                    <a:pt x="1212" y="2589"/>
                    <a:pt x="1212" y="2589"/>
                    <a:pt x="1212" y="2589"/>
                  </a:cubicBezTo>
                  <a:cubicBezTo>
                    <a:pt x="1211" y="2589"/>
                    <a:pt x="1200" y="2595"/>
                    <a:pt x="1198" y="2597"/>
                  </a:cubicBezTo>
                  <a:cubicBezTo>
                    <a:pt x="1195" y="2605"/>
                    <a:pt x="1196" y="2617"/>
                    <a:pt x="1198" y="2626"/>
                  </a:cubicBezTo>
                  <a:cubicBezTo>
                    <a:pt x="1202" y="2634"/>
                    <a:pt x="1205" y="2644"/>
                    <a:pt x="1205" y="2652"/>
                  </a:cubicBezTo>
                  <a:cubicBezTo>
                    <a:pt x="1205" y="2654"/>
                    <a:pt x="1199" y="2659"/>
                    <a:pt x="1198" y="2662"/>
                  </a:cubicBezTo>
                  <a:cubicBezTo>
                    <a:pt x="1194" y="2677"/>
                    <a:pt x="1218" y="2676"/>
                    <a:pt x="1219" y="2689"/>
                  </a:cubicBezTo>
                  <a:cubicBezTo>
                    <a:pt x="1219" y="2696"/>
                    <a:pt x="1216" y="2698"/>
                    <a:pt x="1213" y="2698"/>
                  </a:cubicBezTo>
                  <a:cubicBezTo>
                    <a:pt x="1211" y="2698"/>
                    <a:pt x="1208" y="2697"/>
                    <a:pt x="1205" y="2697"/>
                  </a:cubicBezTo>
                  <a:cubicBezTo>
                    <a:pt x="1203" y="2697"/>
                    <a:pt x="1201" y="2698"/>
                    <a:pt x="1200" y="2701"/>
                  </a:cubicBezTo>
                  <a:cubicBezTo>
                    <a:pt x="1197" y="2722"/>
                    <a:pt x="1214" y="2743"/>
                    <a:pt x="1218" y="2761"/>
                  </a:cubicBezTo>
                  <a:cubicBezTo>
                    <a:pt x="1218" y="2764"/>
                    <a:pt x="1223" y="2792"/>
                    <a:pt x="1219" y="2792"/>
                  </a:cubicBezTo>
                  <a:cubicBezTo>
                    <a:pt x="1218" y="2792"/>
                    <a:pt x="1217" y="2791"/>
                    <a:pt x="1216" y="2788"/>
                  </a:cubicBezTo>
                  <a:cubicBezTo>
                    <a:pt x="1216" y="2777"/>
                    <a:pt x="1214" y="2771"/>
                    <a:pt x="1211" y="2771"/>
                  </a:cubicBezTo>
                  <a:cubicBezTo>
                    <a:pt x="1209" y="2771"/>
                    <a:pt x="1207" y="2775"/>
                    <a:pt x="1206" y="2783"/>
                  </a:cubicBezTo>
                  <a:cubicBezTo>
                    <a:pt x="1205" y="2789"/>
                    <a:pt x="1206" y="2809"/>
                    <a:pt x="1212" y="2809"/>
                  </a:cubicBezTo>
                  <a:cubicBezTo>
                    <a:pt x="1213" y="2809"/>
                    <a:pt x="1213" y="2809"/>
                    <a:pt x="1213" y="2809"/>
                  </a:cubicBezTo>
                  <a:cubicBezTo>
                    <a:pt x="1215" y="2809"/>
                    <a:pt x="1220" y="2801"/>
                    <a:pt x="1223" y="2801"/>
                  </a:cubicBezTo>
                  <a:cubicBezTo>
                    <a:pt x="1224" y="2801"/>
                    <a:pt x="1224" y="2802"/>
                    <a:pt x="1225" y="2803"/>
                  </a:cubicBezTo>
                  <a:cubicBezTo>
                    <a:pt x="1226" y="2803"/>
                    <a:pt x="1203" y="2837"/>
                    <a:pt x="1211" y="2841"/>
                  </a:cubicBezTo>
                  <a:cubicBezTo>
                    <a:pt x="1212" y="2842"/>
                    <a:pt x="1214" y="2842"/>
                    <a:pt x="1215" y="2842"/>
                  </a:cubicBezTo>
                  <a:cubicBezTo>
                    <a:pt x="1216" y="2842"/>
                    <a:pt x="1217" y="2842"/>
                    <a:pt x="1218" y="2842"/>
                  </a:cubicBezTo>
                  <a:cubicBezTo>
                    <a:pt x="1220" y="2842"/>
                    <a:pt x="1222" y="2842"/>
                    <a:pt x="1225" y="2844"/>
                  </a:cubicBezTo>
                  <a:cubicBezTo>
                    <a:pt x="1229" y="2846"/>
                    <a:pt x="1232" y="2854"/>
                    <a:pt x="1235" y="2859"/>
                  </a:cubicBezTo>
                  <a:cubicBezTo>
                    <a:pt x="1233" y="2859"/>
                    <a:pt x="1232" y="2859"/>
                    <a:pt x="1230" y="2859"/>
                  </a:cubicBezTo>
                  <a:cubicBezTo>
                    <a:pt x="1222" y="2859"/>
                    <a:pt x="1219" y="2861"/>
                    <a:pt x="1219" y="2878"/>
                  </a:cubicBezTo>
                  <a:cubicBezTo>
                    <a:pt x="1219" y="2882"/>
                    <a:pt x="1223" y="2906"/>
                    <a:pt x="1228" y="2906"/>
                  </a:cubicBezTo>
                  <a:cubicBezTo>
                    <a:pt x="1229" y="2906"/>
                    <a:pt x="1230" y="2905"/>
                    <a:pt x="1231" y="2904"/>
                  </a:cubicBezTo>
                  <a:lnTo>
                    <a:pt x="1231" y="2922"/>
                  </a:lnTo>
                  <a:cubicBezTo>
                    <a:pt x="1230" y="2922"/>
                    <a:pt x="1230" y="2922"/>
                    <a:pt x="1229" y="2922"/>
                  </a:cubicBezTo>
                  <a:cubicBezTo>
                    <a:pt x="1227" y="2922"/>
                    <a:pt x="1224" y="2921"/>
                    <a:pt x="1221" y="2921"/>
                  </a:cubicBezTo>
                  <a:cubicBezTo>
                    <a:pt x="1220" y="2921"/>
                    <a:pt x="1219" y="2921"/>
                    <a:pt x="1218" y="2922"/>
                  </a:cubicBezTo>
                  <a:cubicBezTo>
                    <a:pt x="1213" y="2927"/>
                    <a:pt x="1213" y="2940"/>
                    <a:pt x="1215" y="2947"/>
                  </a:cubicBezTo>
                  <a:cubicBezTo>
                    <a:pt x="1219" y="2966"/>
                    <a:pt x="1239" y="2970"/>
                    <a:pt x="1221" y="2985"/>
                  </a:cubicBezTo>
                  <a:cubicBezTo>
                    <a:pt x="1202" y="2985"/>
                    <a:pt x="1226" y="2999"/>
                    <a:pt x="1226" y="3013"/>
                  </a:cubicBezTo>
                  <a:cubicBezTo>
                    <a:pt x="1226" y="3023"/>
                    <a:pt x="1216" y="3036"/>
                    <a:pt x="1219" y="3042"/>
                  </a:cubicBezTo>
                  <a:cubicBezTo>
                    <a:pt x="1220" y="3044"/>
                    <a:pt x="1230" y="3056"/>
                    <a:pt x="1231" y="3056"/>
                  </a:cubicBezTo>
                  <a:cubicBezTo>
                    <a:pt x="1225" y="3062"/>
                    <a:pt x="1221" y="3054"/>
                    <a:pt x="1218" y="3068"/>
                  </a:cubicBezTo>
                  <a:cubicBezTo>
                    <a:pt x="1216" y="3075"/>
                    <a:pt x="1214" y="3088"/>
                    <a:pt x="1219" y="3092"/>
                  </a:cubicBezTo>
                  <a:cubicBezTo>
                    <a:pt x="1225" y="3095"/>
                    <a:pt x="1223" y="3107"/>
                    <a:pt x="1223" y="3117"/>
                  </a:cubicBezTo>
                  <a:cubicBezTo>
                    <a:pt x="1223" y="3122"/>
                    <a:pt x="1234" y="3125"/>
                    <a:pt x="1234" y="3137"/>
                  </a:cubicBezTo>
                  <a:lnTo>
                    <a:pt x="1239" y="3128"/>
                  </a:lnTo>
                  <a:cubicBezTo>
                    <a:pt x="1243" y="3134"/>
                    <a:pt x="1246" y="3137"/>
                    <a:pt x="1246" y="3147"/>
                  </a:cubicBezTo>
                  <a:cubicBezTo>
                    <a:pt x="1241" y="3147"/>
                    <a:pt x="1234" y="3147"/>
                    <a:pt x="1234" y="3137"/>
                  </a:cubicBezTo>
                  <a:lnTo>
                    <a:pt x="1223" y="3137"/>
                  </a:lnTo>
                  <a:cubicBezTo>
                    <a:pt x="1223" y="3144"/>
                    <a:pt x="1223" y="3155"/>
                    <a:pt x="1228" y="3155"/>
                  </a:cubicBezTo>
                  <a:cubicBezTo>
                    <a:pt x="1233" y="3163"/>
                    <a:pt x="1233" y="3165"/>
                    <a:pt x="1229" y="3173"/>
                  </a:cubicBezTo>
                  <a:cubicBezTo>
                    <a:pt x="1229" y="3181"/>
                    <a:pt x="1229" y="3182"/>
                    <a:pt x="1234" y="3182"/>
                  </a:cubicBezTo>
                  <a:cubicBezTo>
                    <a:pt x="1240" y="3182"/>
                    <a:pt x="1240" y="3194"/>
                    <a:pt x="1240" y="3200"/>
                  </a:cubicBezTo>
                  <a:lnTo>
                    <a:pt x="1221" y="3200"/>
                  </a:lnTo>
                  <a:cubicBezTo>
                    <a:pt x="1228" y="3200"/>
                    <a:pt x="1230" y="3229"/>
                    <a:pt x="1230" y="3237"/>
                  </a:cubicBezTo>
                  <a:cubicBezTo>
                    <a:pt x="1230" y="3250"/>
                    <a:pt x="1224" y="3250"/>
                    <a:pt x="1223" y="3258"/>
                  </a:cubicBezTo>
                  <a:cubicBezTo>
                    <a:pt x="1216" y="3298"/>
                    <a:pt x="1219" y="3339"/>
                    <a:pt x="1218" y="3379"/>
                  </a:cubicBezTo>
                  <a:cubicBezTo>
                    <a:pt x="1218" y="3379"/>
                    <a:pt x="1218" y="3379"/>
                    <a:pt x="1217" y="3379"/>
                  </a:cubicBezTo>
                  <a:cubicBezTo>
                    <a:pt x="1216" y="3379"/>
                    <a:pt x="1212" y="3382"/>
                    <a:pt x="1212" y="3388"/>
                  </a:cubicBezTo>
                  <a:lnTo>
                    <a:pt x="1212" y="3408"/>
                  </a:lnTo>
                  <a:cubicBezTo>
                    <a:pt x="1213" y="3429"/>
                    <a:pt x="1215" y="3450"/>
                    <a:pt x="1216" y="3471"/>
                  </a:cubicBezTo>
                  <a:cubicBezTo>
                    <a:pt x="1219" y="3500"/>
                    <a:pt x="1219" y="3531"/>
                    <a:pt x="1223" y="3559"/>
                  </a:cubicBezTo>
                  <a:cubicBezTo>
                    <a:pt x="1224" y="3570"/>
                    <a:pt x="1225" y="3581"/>
                    <a:pt x="1230" y="3587"/>
                  </a:cubicBezTo>
                  <a:cubicBezTo>
                    <a:pt x="1232" y="3592"/>
                    <a:pt x="1232" y="3602"/>
                    <a:pt x="1232" y="3608"/>
                  </a:cubicBezTo>
                  <a:cubicBezTo>
                    <a:pt x="1232" y="3604"/>
                    <a:pt x="1230" y="3601"/>
                    <a:pt x="1229" y="3601"/>
                  </a:cubicBezTo>
                  <a:cubicBezTo>
                    <a:pt x="1228" y="3601"/>
                    <a:pt x="1227" y="3602"/>
                    <a:pt x="1226" y="3605"/>
                  </a:cubicBezTo>
                  <a:cubicBezTo>
                    <a:pt x="1225" y="3621"/>
                    <a:pt x="1226" y="3639"/>
                    <a:pt x="1226" y="3656"/>
                  </a:cubicBezTo>
                  <a:cubicBezTo>
                    <a:pt x="1226" y="3663"/>
                    <a:pt x="1223" y="3682"/>
                    <a:pt x="1228" y="3687"/>
                  </a:cubicBezTo>
                  <a:cubicBezTo>
                    <a:pt x="1229" y="3688"/>
                    <a:pt x="1230" y="3688"/>
                    <a:pt x="1232" y="3688"/>
                  </a:cubicBezTo>
                  <a:cubicBezTo>
                    <a:pt x="1236" y="3688"/>
                    <a:pt x="1244" y="3685"/>
                    <a:pt x="1247" y="3685"/>
                  </a:cubicBezTo>
                  <a:lnTo>
                    <a:pt x="1247" y="3685"/>
                  </a:lnTo>
                  <a:cubicBezTo>
                    <a:pt x="1246" y="3698"/>
                    <a:pt x="1235" y="3702"/>
                    <a:pt x="1229" y="3703"/>
                  </a:cubicBezTo>
                  <a:cubicBezTo>
                    <a:pt x="1220" y="3703"/>
                    <a:pt x="1224" y="3718"/>
                    <a:pt x="1223" y="3731"/>
                  </a:cubicBezTo>
                  <a:cubicBezTo>
                    <a:pt x="1223" y="3748"/>
                    <a:pt x="1224" y="3767"/>
                    <a:pt x="1220" y="3785"/>
                  </a:cubicBezTo>
                  <a:cubicBezTo>
                    <a:pt x="1219" y="3787"/>
                    <a:pt x="1216" y="3792"/>
                    <a:pt x="1216" y="3794"/>
                  </a:cubicBezTo>
                  <a:cubicBezTo>
                    <a:pt x="1216" y="3802"/>
                    <a:pt x="1220" y="3808"/>
                    <a:pt x="1223" y="3815"/>
                  </a:cubicBezTo>
                  <a:cubicBezTo>
                    <a:pt x="1229" y="3830"/>
                    <a:pt x="1218" y="3850"/>
                    <a:pt x="1216" y="3866"/>
                  </a:cubicBezTo>
                  <a:cubicBezTo>
                    <a:pt x="1213" y="3883"/>
                    <a:pt x="1221" y="3886"/>
                    <a:pt x="1228" y="3895"/>
                  </a:cubicBezTo>
                  <a:cubicBezTo>
                    <a:pt x="1236" y="3905"/>
                    <a:pt x="1231" y="3906"/>
                    <a:pt x="1225" y="3906"/>
                  </a:cubicBezTo>
                  <a:cubicBezTo>
                    <a:pt x="1223" y="3906"/>
                    <a:pt x="1220" y="3906"/>
                    <a:pt x="1219" y="3906"/>
                  </a:cubicBezTo>
                  <a:cubicBezTo>
                    <a:pt x="1218" y="3906"/>
                    <a:pt x="1218" y="3906"/>
                    <a:pt x="1218" y="3906"/>
                  </a:cubicBezTo>
                  <a:cubicBezTo>
                    <a:pt x="1209" y="3910"/>
                    <a:pt x="1224" y="3929"/>
                    <a:pt x="1225" y="3931"/>
                  </a:cubicBezTo>
                  <a:cubicBezTo>
                    <a:pt x="1231" y="3945"/>
                    <a:pt x="1218" y="3949"/>
                    <a:pt x="1214" y="3959"/>
                  </a:cubicBezTo>
                  <a:cubicBezTo>
                    <a:pt x="1210" y="3971"/>
                    <a:pt x="1212" y="3987"/>
                    <a:pt x="1212" y="4000"/>
                  </a:cubicBezTo>
                  <a:cubicBezTo>
                    <a:pt x="1213" y="4007"/>
                    <a:pt x="1217" y="4052"/>
                    <a:pt x="1207" y="4052"/>
                  </a:cubicBezTo>
                  <a:cubicBezTo>
                    <a:pt x="1205" y="4062"/>
                    <a:pt x="1206" y="4074"/>
                    <a:pt x="1208" y="4083"/>
                  </a:cubicBezTo>
                  <a:cubicBezTo>
                    <a:pt x="1212" y="4120"/>
                    <a:pt x="1209" y="4159"/>
                    <a:pt x="1212" y="4195"/>
                  </a:cubicBezTo>
                  <a:cubicBezTo>
                    <a:pt x="1213" y="4207"/>
                    <a:pt x="1216" y="4221"/>
                    <a:pt x="1224" y="4224"/>
                  </a:cubicBezTo>
                  <a:lnTo>
                    <a:pt x="1224" y="4224"/>
                  </a:lnTo>
                  <a:cubicBezTo>
                    <a:pt x="1222" y="4223"/>
                    <a:pt x="1220" y="4223"/>
                    <a:pt x="1218" y="4223"/>
                  </a:cubicBezTo>
                  <a:cubicBezTo>
                    <a:pt x="1214" y="4223"/>
                    <a:pt x="1211" y="4224"/>
                    <a:pt x="1209" y="4228"/>
                  </a:cubicBezTo>
                  <a:cubicBezTo>
                    <a:pt x="1205" y="4234"/>
                    <a:pt x="1211" y="4239"/>
                    <a:pt x="1209" y="4246"/>
                  </a:cubicBezTo>
                  <a:cubicBezTo>
                    <a:pt x="1208" y="4249"/>
                    <a:pt x="1207" y="4254"/>
                    <a:pt x="1206" y="4258"/>
                  </a:cubicBezTo>
                  <a:cubicBezTo>
                    <a:pt x="1202" y="4276"/>
                    <a:pt x="1202" y="4293"/>
                    <a:pt x="1200" y="4312"/>
                  </a:cubicBezTo>
                  <a:cubicBezTo>
                    <a:pt x="1205" y="4320"/>
                    <a:pt x="1203" y="4356"/>
                    <a:pt x="1203" y="4356"/>
                  </a:cubicBezTo>
                  <a:cubicBezTo>
                    <a:pt x="1212" y="4363"/>
                    <a:pt x="1225" y="4358"/>
                    <a:pt x="1235" y="4367"/>
                  </a:cubicBezTo>
                  <a:cubicBezTo>
                    <a:pt x="1237" y="4369"/>
                    <a:pt x="1230" y="4385"/>
                    <a:pt x="1222" y="4385"/>
                  </a:cubicBezTo>
                  <a:cubicBezTo>
                    <a:pt x="1220" y="4385"/>
                    <a:pt x="1218" y="4383"/>
                    <a:pt x="1216" y="4380"/>
                  </a:cubicBezTo>
                  <a:cubicBezTo>
                    <a:pt x="1213" y="4375"/>
                    <a:pt x="1210" y="4373"/>
                    <a:pt x="1208" y="4373"/>
                  </a:cubicBezTo>
                  <a:cubicBezTo>
                    <a:pt x="1204" y="4373"/>
                    <a:pt x="1202" y="4381"/>
                    <a:pt x="1201" y="4393"/>
                  </a:cubicBezTo>
                  <a:cubicBezTo>
                    <a:pt x="1201" y="4400"/>
                    <a:pt x="1199" y="4413"/>
                    <a:pt x="1203" y="4419"/>
                  </a:cubicBezTo>
                  <a:cubicBezTo>
                    <a:pt x="1206" y="4423"/>
                    <a:pt x="1209" y="4421"/>
                    <a:pt x="1206" y="4430"/>
                  </a:cubicBezTo>
                  <a:cubicBezTo>
                    <a:pt x="1205" y="4437"/>
                    <a:pt x="1191" y="4464"/>
                    <a:pt x="1185" y="4464"/>
                  </a:cubicBezTo>
                  <a:cubicBezTo>
                    <a:pt x="1184" y="4464"/>
                    <a:pt x="1184" y="4464"/>
                    <a:pt x="1184" y="4463"/>
                  </a:cubicBezTo>
                  <a:lnTo>
                    <a:pt x="1184" y="4463"/>
                  </a:lnTo>
                  <a:cubicBezTo>
                    <a:pt x="1191" y="4470"/>
                    <a:pt x="1191" y="4475"/>
                    <a:pt x="1190" y="4491"/>
                  </a:cubicBezTo>
                  <a:cubicBezTo>
                    <a:pt x="1190" y="4504"/>
                    <a:pt x="1189" y="4517"/>
                    <a:pt x="1192" y="4530"/>
                  </a:cubicBezTo>
                  <a:cubicBezTo>
                    <a:pt x="1193" y="4532"/>
                    <a:pt x="1198" y="4544"/>
                    <a:pt x="1198" y="4547"/>
                  </a:cubicBezTo>
                  <a:cubicBezTo>
                    <a:pt x="1195" y="4550"/>
                    <a:pt x="1188" y="4554"/>
                    <a:pt x="1187" y="4558"/>
                  </a:cubicBezTo>
                  <a:cubicBezTo>
                    <a:pt x="1186" y="4568"/>
                    <a:pt x="1191" y="4577"/>
                    <a:pt x="1190" y="4585"/>
                  </a:cubicBezTo>
                  <a:lnTo>
                    <a:pt x="1188" y="4617"/>
                  </a:lnTo>
                  <a:cubicBezTo>
                    <a:pt x="1179" y="4629"/>
                    <a:pt x="1192" y="4633"/>
                    <a:pt x="1197" y="4636"/>
                  </a:cubicBezTo>
                  <a:cubicBezTo>
                    <a:pt x="1202" y="4639"/>
                    <a:pt x="1201" y="4647"/>
                    <a:pt x="1198" y="4654"/>
                  </a:cubicBezTo>
                  <a:cubicBezTo>
                    <a:pt x="1193" y="4653"/>
                    <a:pt x="1190" y="4651"/>
                    <a:pt x="1188" y="4651"/>
                  </a:cubicBezTo>
                  <a:cubicBezTo>
                    <a:pt x="1184" y="4651"/>
                    <a:pt x="1182" y="4654"/>
                    <a:pt x="1177" y="4662"/>
                  </a:cubicBezTo>
                  <a:cubicBezTo>
                    <a:pt x="1159" y="4689"/>
                    <a:pt x="1134" y="4702"/>
                    <a:pt x="1099" y="4709"/>
                  </a:cubicBezTo>
                  <a:cubicBezTo>
                    <a:pt x="1096" y="4710"/>
                    <a:pt x="1060" y="4719"/>
                    <a:pt x="1067" y="4723"/>
                  </a:cubicBezTo>
                  <a:cubicBezTo>
                    <a:pt x="1078" y="4728"/>
                    <a:pt x="1057" y="4733"/>
                    <a:pt x="1049" y="4733"/>
                  </a:cubicBezTo>
                  <a:cubicBezTo>
                    <a:pt x="1049" y="4733"/>
                    <a:pt x="1048" y="4733"/>
                    <a:pt x="1048" y="4733"/>
                  </a:cubicBezTo>
                  <a:cubicBezTo>
                    <a:pt x="1042" y="4733"/>
                    <a:pt x="1044" y="4728"/>
                    <a:pt x="1039" y="4727"/>
                  </a:cubicBezTo>
                  <a:cubicBezTo>
                    <a:pt x="1038" y="4727"/>
                    <a:pt x="1037" y="4727"/>
                    <a:pt x="1036" y="4727"/>
                  </a:cubicBezTo>
                  <a:cubicBezTo>
                    <a:pt x="1032" y="4727"/>
                    <a:pt x="1027" y="4728"/>
                    <a:pt x="1024" y="4730"/>
                  </a:cubicBezTo>
                  <a:cubicBezTo>
                    <a:pt x="1014" y="4731"/>
                    <a:pt x="988" y="4736"/>
                    <a:pt x="983" y="4743"/>
                  </a:cubicBezTo>
                  <a:cubicBezTo>
                    <a:pt x="978" y="4750"/>
                    <a:pt x="970" y="4748"/>
                    <a:pt x="959" y="4753"/>
                  </a:cubicBezTo>
                  <a:cubicBezTo>
                    <a:pt x="954" y="4756"/>
                    <a:pt x="949" y="4765"/>
                    <a:pt x="945" y="4766"/>
                  </a:cubicBezTo>
                  <a:cubicBezTo>
                    <a:pt x="945" y="4766"/>
                    <a:pt x="945" y="4766"/>
                    <a:pt x="944" y="4766"/>
                  </a:cubicBezTo>
                  <a:cubicBezTo>
                    <a:pt x="942" y="4766"/>
                    <a:pt x="938" y="4763"/>
                    <a:pt x="935" y="4762"/>
                  </a:cubicBezTo>
                  <a:cubicBezTo>
                    <a:pt x="932" y="4761"/>
                    <a:pt x="929" y="4761"/>
                    <a:pt x="926" y="4761"/>
                  </a:cubicBezTo>
                  <a:cubicBezTo>
                    <a:pt x="918" y="4761"/>
                    <a:pt x="909" y="4763"/>
                    <a:pt x="901" y="4765"/>
                  </a:cubicBezTo>
                  <a:cubicBezTo>
                    <a:pt x="884" y="4770"/>
                    <a:pt x="863" y="4778"/>
                    <a:pt x="848" y="4781"/>
                  </a:cubicBezTo>
                  <a:cubicBezTo>
                    <a:pt x="840" y="4784"/>
                    <a:pt x="837" y="4787"/>
                    <a:pt x="837" y="4793"/>
                  </a:cubicBezTo>
                  <a:cubicBezTo>
                    <a:pt x="834" y="4795"/>
                    <a:pt x="833" y="4797"/>
                    <a:pt x="833" y="4798"/>
                  </a:cubicBezTo>
                  <a:lnTo>
                    <a:pt x="833" y="4798"/>
                  </a:lnTo>
                  <a:cubicBezTo>
                    <a:pt x="833" y="4789"/>
                    <a:pt x="829" y="4780"/>
                    <a:pt x="823" y="4778"/>
                  </a:cubicBezTo>
                  <a:cubicBezTo>
                    <a:pt x="817" y="4778"/>
                    <a:pt x="801" y="4770"/>
                    <a:pt x="795" y="4770"/>
                  </a:cubicBezTo>
                  <a:cubicBezTo>
                    <a:pt x="795" y="4770"/>
                    <a:pt x="794" y="4770"/>
                    <a:pt x="794" y="4771"/>
                  </a:cubicBezTo>
                  <a:cubicBezTo>
                    <a:pt x="790" y="4773"/>
                    <a:pt x="786" y="4776"/>
                    <a:pt x="782" y="4776"/>
                  </a:cubicBezTo>
                  <a:cubicBezTo>
                    <a:pt x="778" y="4776"/>
                    <a:pt x="773" y="4773"/>
                    <a:pt x="768" y="4764"/>
                  </a:cubicBezTo>
                  <a:cubicBezTo>
                    <a:pt x="756" y="4751"/>
                    <a:pt x="750" y="4734"/>
                    <a:pt x="742" y="4716"/>
                  </a:cubicBezTo>
                  <a:cubicBezTo>
                    <a:pt x="737" y="4706"/>
                    <a:pt x="722" y="4702"/>
                    <a:pt x="720" y="4693"/>
                  </a:cubicBezTo>
                  <a:cubicBezTo>
                    <a:pt x="717" y="4678"/>
                    <a:pt x="732" y="4670"/>
                    <a:pt x="728" y="4653"/>
                  </a:cubicBezTo>
                  <a:cubicBezTo>
                    <a:pt x="727" y="4649"/>
                    <a:pt x="726" y="4648"/>
                    <a:pt x="724" y="4648"/>
                  </a:cubicBezTo>
                  <a:cubicBezTo>
                    <a:pt x="721" y="4648"/>
                    <a:pt x="716" y="4654"/>
                    <a:pt x="714" y="4654"/>
                  </a:cubicBezTo>
                  <a:cubicBezTo>
                    <a:pt x="711" y="4646"/>
                    <a:pt x="723" y="4636"/>
                    <a:pt x="716" y="4629"/>
                  </a:cubicBezTo>
                  <a:cubicBezTo>
                    <a:pt x="715" y="4629"/>
                    <a:pt x="714" y="4629"/>
                    <a:pt x="712" y="4629"/>
                  </a:cubicBezTo>
                  <a:cubicBezTo>
                    <a:pt x="710" y="4629"/>
                    <a:pt x="707" y="4629"/>
                    <a:pt x="704" y="4629"/>
                  </a:cubicBezTo>
                  <a:cubicBezTo>
                    <a:pt x="696" y="4629"/>
                    <a:pt x="686" y="4627"/>
                    <a:pt x="689" y="4617"/>
                  </a:cubicBezTo>
                  <a:cubicBezTo>
                    <a:pt x="690" y="4609"/>
                    <a:pt x="700" y="4613"/>
                    <a:pt x="698" y="4600"/>
                  </a:cubicBezTo>
                  <a:cubicBezTo>
                    <a:pt x="698" y="4594"/>
                    <a:pt x="695" y="4585"/>
                    <a:pt x="692" y="4581"/>
                  </a:cubicBezTo>
                  <a:cubicBezTo>
                    <a:pt x="690" y="4578"/>
                    <a:pt x="688" y="4577"/>
                    <a:pt x="686" y="4577"/>
                  </a:cubicBezTo>
                  <a:cubicBezTo>
                    <a:pt x="683" y="4577"/>
                    <a:pt x="681" y="4578"/>
                    <a:pt x="679" y="4578"/>
                  </a:cubicBezTo>
                  <a:cubicBezTo>
                    <a:pt x="676" y="4578"/>
                    <a:pt x="672" y="4576"/>
                    <a:pt x="668" y="4565"/>
                  </a:cubicBezTo>
                  <a:cubicBezTo>
                    <a:pt x="675" y="4565"/>
                    <a:pt x="680" y="4560"/>
                    <a:pt x="682" y="4551"/>
                  </a:cubicBezTo>
                  <a:cubicBezTo>
                    <a:pt x="681" y="4542"/>
                    <a:pt x="679" y="4527"/>
                    <a:pt x="672" y="4527"/>
                  </a:cubicBezTo>
                  <a:cubicBezTo>
                    <a:pt x="671" y="4527"/>
                    <a:pt x="670" y="4527"/>
                    <a:pt x="669" y="4528"/>
                  </a:cubicBezTo>
                  <a:lnTo>
                    <a:pt x="669" y="4528"/>
                  </a:lnTo>
                  <a:cubicBezTo>
                    <a:pt x="682" y="4522"/>
                    <a:pt x="674" y="4510"/>
                    <a:pt x="662" y="4502"/>
                  </a:cubicBezTo>
                  <a:cubicBezTo>
                    <a:pt x="672" y="4498"/>
                    <a:pt x="644" y="4448"/>
                    <a:pt x="641" y="4439"/>
                  </a:cubicBezTo>
                  <a:lnTo>
                    <a:pt x="641" y="4439"/>
                  </a:lnTo>
                  <a:cubicBezTo>
                    <a:pt x="645" y="4452"/>
                    <a:pt x="643" y="4458"/>
                    <a:pt x="640" y="4458"/>
                  </a:cubicBezTo>
                  <a:cubicBezTo>
                    <a:pt x="637" y="4458"/>
                    <a:pt x="632" y="4452"/>
                    <a:pt x="630" y="4439"/>
                  </a:cubicBezTo>
                  <a:cubicBezTo>
                    <a:pt x="627" y="4420"/>
                    <a:pt x="621" y="4402"/>
                    <a:pt x="615" y="4385"/>
                  </a:cubicBezTo>
                  <a:lnTo>
                    <a:pt x="615" y="4385"/>
                  </a:lnTo>
                  <a:cubicBezTo>
                    <a:pt x="604" y="4388"/>
                    <a:pt x="617" y="4434"/>
                    <a:pt x="620" y="4449"/>
                  </a:cubicBezTo>
                  <a:cubicBezTo>
                    <a:pt x="615" y="4435"/>
                    <a:pt x="610" y="4422"/>
                    <a:pt x="606" y="4408"/>
                  </a:cubicBezTo>
                  <a:cubicBezTo>
                    <a:pt x="603" y="4399"/>
                    <a:pt x="599" y="4384"/>
                    <a:pt x="604" y="4378"/>
                  </a:cubicBezTo>
                  <a:cubicBezTo>
                    <a:pt x="608" y="4372"/>
                    <a:pt x="615" y="4380"/>
                    <a:pt x="615" y="4367"/>
                  </a:cubicBezTo>
                  <a:cubicBezTo>
                    <a:pt x="615" y="4342"/>
                    <a:pt x="599" y="4340"/>
                    <a:pt x="590" y="4319"/>
                  </a:cubicBezTo>
                  <a:cubicBezTo>
                    <a:pt x="583" y="4301"/>
                    <a:pt x="585" y="4286"/>
                    <a:pt x="588" y="4271"/>
                  </a:cubicBezTo>
                  <a:lnTo>
                    <a:pt x="588" y="4271"/>
                  </a:lnTo>
                  <a:cubicBezTo>
                    <a:pt x="588" y="4271"/>
                    <a:pt x="587" y="4271"/>
                    <a:pt x="587" y="4271"/>
                  </a:cubicBezTo>
                  <a:cubicBezTo>
                    <a:pt x="579" y="4271"/>
                    <a:pt x="567" y="4261"/>
                    <a:pt x="561" y="4254"/>
                  </a:cubicBezTo>
                  <a:cubicBezTo>
                    <a:pt x="552" y="4241"/>
                    <a:pt x="566" y="4244"/>
                    <a:pt x="565" y="4240"/>
                  </a:cubicBezTo>
                  <a:cubicBezTo>
                    <a:pt x="564" y="4238"/>
                    <a:pt x="563" y="4236"/>
                    <a:pt x="562" y="4236"/>
                  </a:cubicBezTo>
                  <a:lnTo>
                    <a:pt x="562" y="4236"/>
                  </a:lnTo>
                  <a:cubicBezTo>
                    <a:pt x="565" y="4235"/>
                    <a:pt x="568" y="4234"/>
                    <a:pt x="568" y="4232"/>
                  </a:cubicBezTo>
                  <a:cubicBezTo>
                    <a:pt x="569" y="4222"/>
                    <a:pt x="561" y="4205"/>
                    <a:pt x="558" y="4196"/>
                  </a:cubicBezTo>
                  <a:cubicBezTo>
                    <a:pt x="554" y="4186"/>
                    <a:pt x="546" y="4170"/>
                    <a:pt x="539" y="4166"/>
                  </a:cubicBezTo>
                  <a:cubicBezTo>
                    <a:pt x="534" y="4163"/>
                    <a:pt x="531" y="4163"/>
                    <a:pt x="530" y="4153"/>
                  </a:cubicBezTo>
                  <a:cubicBezTo>
                    <a:pt x="528" y="4147"/>
                    <a:pt x="529" y="4142"/>
                    <a:pt x="531" y="4139"/>
                  </a:cubicBezTo>
                  <a:cubicBezTo>
                    <a:pt x="535" y="4136"/>
                    <a:pt x="533" y="4134"/>
                    <a:pt x="530" y="4127"/>
                  </a:cubicBezTo>
                  <a:cubicBezTo>
                    <a:pt x="528" y="4117"/>
                    <a:pt x="519" y="4110"/>
                    <a:pt x="514" y="4099"/>
                  </a:cubicBezTo>
                  <a:cubicBezTo>
                    <a:pt x="510" y="4090"/>
                    <a:pt x="505" y="4078"/>
                    <a:pt x="503" y="4068"/>
                  </a:cubicBezTo>
                  <a:cubicBezTo>
                    <a:pt x="502" y="4061"/>
                    <a:pt x="505" y="4049"/>
                    <a:pt x="503" y="4045"/>
                  </a:cubicBezTo>
                  <a:cubicBezTo>
                    <a:pt x="503" y="4044"/>
                    <a:pt x="503" y="4044"/>
                    <a:pt x="503" y="4044"/>
                  </a:cubicBezTo>
                  <a:cubicBezTo>
                    <a:pt x="502" y="4044"/>
                    <a:pt x="501" y="4045"/>
                    <a:pt x="500" y="4045"/>
                  </a:cubicBezTo>
                  <a:cubicBezTo>
                    <a:pt x="500" y="4045"/>
                    <a:pt x="499" y="4045"/>
                    <a:pt x="499" y="4044"/>
                  </a:cubicBezTo>
                  <a:lnTo>
                    <a:pt x="496" y="4035"/>
                  </a:lnTo>
                  <a:lnTo>
                    <a:pt x="483" y="3994"/>
                  </a:lnTo>
                  <a:cubicBezTo>
                    <a:pt x="479" y="3980"/>
                    <a:pt x="475" y="3953"/>
                    <a:pt x="464" y="3953"/>
                  </a:cubicBezTo>
                  <a:cubicBezTo>
                    <a:pt x="464" y="3953"/>
                    <a:pt x="463" y="3953"/>
                    <a:pt x="462" y="3953"/>
                  </a:cubicBezTo>
                  <a:cubicBezTo>
                    <a:pt x="471" y="3951"/>
                    <a:pt x="464" y="3921"/>
                    <a:pt x="461" y="3910"/>
                  </a:cubicBezTo>
                  <a:cubicBezTo>
                    <a:pt x="456" y="3893"/>
                    <a:pt x="448" y="3893"/>
                    <a:pt x="445" y="3877"/>
                  </a:cubicBezTo>
                  <a:cubicBezTo>
                    <a:pt x="444" y="3871"/>
                    <a:pt x="452" y="3874"/>
                    <a:pt x="453" y="3867"/>
                  </a:cubicBezTo>
                  <a:cubicBezTo>
                    <a:pt x="453" y="3861"/>
                    <a:pt x="450" y="3852"/>
                    <a:pt x="448" y="3846"/>
                  </a:cubicBezTo>
                  <a:cubicBezTo>
                    <a:pt x="445" y="3838"/>
                    <a:pt x="441" y="3829"/>
                    <a:pt x="436" y="3822"/>
                  </a:cubicBezTo>
                  <a:cubicBezTo>
                    <a:pt x="435" y="3821"/>
                    <a:pt x="434" y="3821"/>
                    <a:pt x="433" y="3821"/>
                  </a:cubicBezTo>
                  <a:cubicBezTo>
                    <a:pt x="432" y="3821"/>
                    <a:pt x="430" y="3822"/>
                    <a:pt x="428" y="3823"/>
                  </a:cubicBezTo>
                  <a:lnTo>
                    <a:pt x="428" y="3823"/>
                  </a:lnTo>
                  <a:cubicBezTo>
                    <a:pt x="438" y="3818"/>
                    <a:pt x="423" y="3802"/>
                    <a:pt x="421" y="3793"/>
                  </a:cubicBezTo>
                  <a:cubicBezTo>
                    <a:pt x="419" y="3781"/>
                    <a:pt x="444" y="3789"/>
                    <a:pt x="435" y="3773"/>
                  </a:cubicBezTo>
                  <a:cubicBezTo>
                    <a:pt x="431" y="3764"/>
                    <a:pt x="425" y="3762"/>
                    <a:pt x="419" y="3762"/>
                  </a:cubicBezTo>
                  <a:cubicBezTo>
                    <a:pt x="415" y="3762"/>
                    <a:pt x="411" y="3763"/>
                    <a:pt x="406" y="3763"/>
                  </a:cubicBezTo>
                  <a:cubicBezTo>
                    <a:pt x="404" y="3763"/>
                    <a:pt x="402" y="3763"/>
                    <a:pt x="400" y="3762"/>
                  </a:cubicBezTo>
                  <a:cubicBezTo>
                    <a:pt x="392" y="3758"/>
                    <a:pt x="405" y="3736"/>
                    <a:pt x="407" y="3736"/>
                  </a:cubicBezTo>
                  <a:cubicBezTo>
                    <a:pt x="407" y="3736"/>
                    <a:pt x="407" y="3736"/>
                    <a:pt x="407" y="3736"/>
                  </a:cubicBezTo>
                  <a:lnTo>
                    <a:pt x="407" y="3736"/>
                  </a:lnTo>
                  <a:cubicBezTo>
                    <a:pt x="402" y="3733"/>
                    <a:pt x="400" y="3737"/>
                    <a:pt x="397" y="3726"/>
                  </a:cubicBezTo>
                  <a:cubicBezTo>
                    <a:pt x="396" y="3724"/>
                    <a:pt x="394" y="3715"/>
                    <a:pt x="393" y="3712"/>
                  </a:cubicBezTo>
                  <a:cubicBezTo>
                    <a:pt x="392" y="3712"/>
                    <a:pt x="391" y="3711"/>
                    <a:pt x="390" y="3711"/>
                  </a:cubicBezTo>
                  <a:cubicBezTo>
                    <a:pt x="389" y="3711"/>
                    <a:pt x="387" y="3713"/>
                    <a:pt x="385" y="3713"/>
                  </a:cubicBezTo>
                  <a:cubicBezTo>
                    <a:pt x="385" y="3713"/>
                    <a:pt x="384" y="3713"/>
                    <a:pt x="384" y="3712"/>
                  </a:cubicBezTo>
                  <a:cubicBezTo>
                    <a:pt x="380" y="3709"/>
                    <a:pt x="379" y="3701"/>
                    <a:pt x="378" y="3697"/>
                  </a:cubicBezTo>
                  <a:cubicBezTo>
                    <a:pt x="385" y="3696"/>
                    <a:pt x="388" y="3693"/>
                    <a:pt x="383" y="3681"/>
                  </a:cubicBezTo>
                  <a:cubicBezTo>
                    <a:pt x="375" y="3665"/>
                    <a:pt x="372" y="3663"/>
                    <a:pt x="383" y="3658"/>
                  </a:cubicBezTo>
                  <a:cubicBezTo>
                    <a:pt x="386" y="3656"/>
                    <a:pt x="380" y="3635"/>
                    <a:pt x="377" y="3633"/>
                  </a:cubicBezTo>
                  <a:cubicBezTo>
                    <a:pt x="376" y="3632"/>
                    <a:pt x="375" y="3632"/>
                    <a:pt x="375" y="3632"/>
                  </a:cubicBezTo>
                  <a:cubicBezTo>
                    <a:pt x="373" y="3632"/>
                    <a:pt x="372" y="3633"/>
                    <a:pt x="371" y="3633"/>
                  </a:cubicBezTo>
                  <a:cubicBezTo>
                    <a:pt x="370" y="3633"/>
                    <a:pt x="370" y="3632"/>
                    <a:pt x="368" y="3629"/>
                  </a:cubicBezTo>
                  <a:cubicBezTo>
                    <a:pt x="364" y="3617"/>
                    <a:pt x="361" y="3605"/>
                    <a:pt x="360" y="3594"/>
                  </a:cubicBezTo>
                  <a:cubicBezTo>
                    <a:pt x="358" y="3581"/>
                    <a:pt x="364" y="3578"/>
                    <a:pt x="364" y="3567"/>
                  </a:cubicBezTo>
                  <a:cubicBezTo>
                    <a:pt x="365" y="3558"/>
                    <a:pt x="361" y="3543"/>
                    <a:pt x="354" y="3536"/>
                  </a:cubicBezTo>
                  <a:cubicBezTo>
                    <a:pt x="346" y="3528"/>
                    <a:pt x="350" y="3501"/>
                    <a:pt x="351" y="3501"/>
                  </a:cubicBezTo>
                  <a:lnTo>
                    <a:pt x="351" y="3501"/>
                  </a:lnTo>
                  <a:cubicBezTo>
                    <a:pt x="351" y="3501"/>
                    <a:pt x="351" y="3501"/>
                    <a:pt x="351" y="3501"/>
                  </a:cubicBezTo>
                  <a:lnTo>
                    <a:pt x="351" y="3501"/>
                  </a:lnTo>
                  <a:cubicBezTo>
                    <a:pt x="350" y="3499"/>
                    <a:pt x="348" y="3498"/>
                    <a:pt x="347" y="3498"/>
                  </a:cubicBezTo>
                  <a:cubicBezTo>
                    <a:pt x="339" y="3498"/>
                    <a:pt x="337" y="3520"/>
                    <a:pt x="333" y="3520"/>
                  </a:cubicBezTo>
                  <a:cubicBezTo>
                    <a:pt x="332" y="3520"/>
                    <a:pt x="328" y="3506"/>
                    <a:pt x="331" y="3505"/>
                  </a:cubicBezTo>
                  <a:cubicBezTo>
                    <a:pt x="338" y="3502"/>
                    <a:pt x="331" y="3487"/>
                    <a:pt x="326" y="3480"/>
                  </a:cubicBezTo>
                  <a:cubicBezTo>
                    <a:pt x="317" y="3465"/>
                    <a:pt x="330" y="3470"/>
                    <a:pt x="334" y="3459"/>
                  </a:cubicBezTo>
                  <a:cubicBezTo>
                    <a:pt x="337" y="3452"/>
                    <a:pt x="329" y="3452"/>
                    <a:pt x="327" y="3450"/>
                  </a:cubicBezTo>
                  <a:cubicBezTo>
                    <a:pt x="327" y="3450"/>
                    <a:pt x="327" y="3450"/>
                    <a:pt x="326" y="3450"/>
                  </a:cubicBezTo>
                  <a:cubicBezTo>
                    <a:pt x="321" y="3450"/>
                    <a:pt x="318" y="3439"/>
                    <a:pt x="317" y="3433"/>
                  </a:cubicBezTo>
                  <a:cubicBezTo>
                    <a:pt x="313" y="3416"/>
                    <a:pt x="317" y="3412"/>
                    <a:pt x="304" y="3400"/>
                  </a:cubicBezTo>
                  <a:cubicBezTo>
                    <a:pt x="303" y="3399"/>
                    <a:pt x="296" y="3388"/>
                    <a:pt x="297" y="3387"/>
                  </a:cubicBezTo>
                  <a:cubicBezTo>
                    <a:pt x="298" y="3386"/>
                    <a:pt x="298" y="3386"/>
                    <a:pt x="299" y="3386"/>
                  </a:cubicBezTo>
                  <a:cubicBezTo>
                    <a:pt x="302" y="3386"/>
                    <a:pt x="307" y="3389"/>
                    <a:pt x="312" y="3389"/>
                  </a:cubicBezTo>
                  <a:cubicBezTo>
                    <a:pt x="315" y="3389"/>
                    <a:pt x="317" y="3387"/>
                    <a:pt x="317" y="3381"/>
                  </a:cubicBezTo>
                  <a:cubicBezTo>
                    <a:pt x="315" y="3363"/>
                    <a:pt x="309" y="3344"/>
                    <a:pt x="305" y="3326"/>
                  </a:cubicBezTo>
                  <a:lnTo>
                    <a:pt x="305" y="3326"/>
                  </a:lnTo>
                  <a:cubicBezTo>
                    <a:pt x="305" y="3328"/>
                    <a:pt x="309" y="3342"/>
                    <a:pt x="303" y="3342"/>
                  </a:cubicBezTo>
                  <a:cubicBezTo>
                    <a:pt x="301" y="3342"/>
                    <a:pt x="297" y="3315"/>
                    <a:pt x="292" y="3315"/>
                  </a:cubicBezTo>
                  <a:cubicBezTo>
                    <a:pt x="291" y="3315"/>
                    <a:pt x="291" y="3315"/>
                    <a:pt x="291" y="3315"/>
                  </a:cubicBezTo>
                  <a:cubicBezTo>
                    <a:pt x="294" y="3315"/>
                    <a:pt x="292" y="3334"/>
                    <a:pt x="290" y="3334"/>
                  </a:cubicBezTo>
                  <a:cubicBezTo>
                    <a:pt x="290" y="3334"/>
                    <a:pt x="290" y="3334"/>
                    <a:pt x="290" y="3333"/>
                  </a:cubicBezTo>
                  <a:cubicBezTo>
                    <a:pt x="284" y="3322"/>
                    <a:pt x="269" y="3306"/>
                    <a:pt x="283" y="3304"/>
                  </a:cubicBezTo>
                  <a:lnTo>
                    <a:pt x="283" y="3304"/>
                  </a:lnTo>
                  <a:cubicBezTo>
                    <a:pt x="285" y="3305"/>
                    <a:pt x="288" y="3306"/>
                    <a:pt x="290" y="3306"/>
                  </a:cubicBezTo>
                  <a:cubicBezTo>
                    <a:pt x="292" y="3306"/>
                    <a:pt x="293" y="3305"/>
                    <a:pt x="292" y="3300"/>
                  </a:cubicBezTo>
                  <a:cubicBezTo>
                    <a:pt x="291" y="3285"/>
                    <a:pt x="287" y="3264"/>
                    <a:pt x="282" y="3250"/>
                  </a:cubicBezTo>
                  <a:cubicBezTo>
                    <a:pt x="280" y="3247"/>
                    <a:pt x="279" y="3246"/>
                    <a:pt x="277" y="3246"/>
                  </a:cubicBezTo>
                  <a:cubicBezTo>
                    <a:pt x="273" y="3246"/>
                    <a:pt x="269" y="3252"/>
                    <a:pt x="265" y="3252"/>
                  </a:cubicBezTo>
                  <a:cubicBezTo>
                    <a:pt x="263" y="3244"/>
                    <a:pt x="263" y="3216"/>
                    <a:pt x="267" y="3211"/>
                  </a:cubicBezTo>
                  <a:cubicBezTo>
                    <a:pt x="267" y="3211"/>
                    <a:pt x="268" y="3210"/>
                    <a:pt x="268" y="3210"/>
                  </a:cubicBezTo>
                  <a:cubicBezTo>
                    <a:pt x="272" y="3210"/>
                    <a:pt x="277" y="3229"/>
                    <a:pt x="278" y="3232"/>
                  </a:cubicBezTo>
                  <a:cubicBezTo>
                    <a:pt x="276" y="3222"/>
                    <a:pt x="268" y="3200"/>
                    <a:pt x="271" y="3190"/>
                  </a:cubicBezTo>
                  <a:cubicBezTo>
                    <a:pt x="275" y="3183"/>
                    <a:pt x="285" y="3184"/>
                    <a:pt x="290" y="3183"/>
                  </a:cubicBezTo>
                  <a:cubicBezTo>
                    <a:pt x="279" y="3178"/>
                    <a:pt x="269" y="3174"/>
                    <a:pt x="259" y="3165"/>
                  </a:cubicBezTo>
                  <a:cubicBezTo>
                    <a:pt x="255" y="3160"/>
                    <a:pt x="255" y="3148"/>
                    <a:pt x="251" y="3141"/>
                  </a:cubicBezTo>
                  <a:cubicBezTo>
                    <a:pt x="249" y="3137"/>
                    <a:pt x="239" y="3133"/>
                    <a:pt x="243" y="3126"/>
                  </a:cubicBezTo>
                  <a:cubicBezTo>
                    <a:pt x="244" y="3124"/>
                    <a:pt x="246" y="3123"/>
                    <a:pt x="248" y="3123"/>
                  </a:cubicBezTo>
                  <a:cubicBezTo>
                    <a:pt x="252" y="3123"/>
                    <a:pt x="258" y="3127"/>
                    <a:pt x="262" y="3127"/>
                  </a:cubicBezTo>
                  <a:cubicBezTo>
                    <a:pt x="263" y="3127"/>
                    <a:pt x="265" y="3127"/>
                    <a:pt x="266" y="3126"/>
                  </a:cubicBezTo>
                  <a:cubicBezTo>
                    <a:pt x="272" y="3120"/>
                    <a:pt x="263" y="3107"/>
                    <a:pt x="260" y="3103"/>
                  </a:cubicBezTo>
                  <a:cubicBezTo>
                    <a:pt x="255" y="3098"/>
                    <a:pt x="252" y="3099"/>
                    <a:pt x="249" y="3090"/>
                  </a:cubicBezTo>
                  <a:cubicBezTo>
                    <a:pt x="247" y="3081"/>
                    <a:pt x="245" y="3071"/>
                    <a:pt x="243" y="3063"/>
                  </a:cubicBezTo>
                  <a:cubicBezTo>
                    <a:pt x="239" y="3041"/>
                    <a:pt x="236" y="3009"/>
                    <a:pt x="226" y="2990"/>
                  </a:cubicBezTo>
                  <a:cubicBezTo>
                    <a:pt x="223" y="2986"/>
                    <a:pt x="217" y="2986"/>
                    <a:pt x="218" y="2980"/>
                  </a:cubicBezTo>
                  <a:cubicBezTo>
                    <a:pt x="220" y="2971"/>
                    <a:pt x="225" y="2968"/>
                    <a:pt x="227" y="2959"/>
                  </a:cubicBezTo>
                  <a:cubicBezTo>
                    <a:pt x="229" y="2940"/>
                    <a:pt x="225" y="2913"/>
                    <a:pt x="215" y="2896"/>
                  </a:cubicBezTo>
                  <a:cubicBezTo>
                    <a:pt x="214" y="2892"/>
                    <a:pt x="205" y="2886"/>
                    <a:pt x="205" y="2885"/>
                  </a:cubicBezTo>
                  <a:cubicBezTo>
                    <a:pt x="206" y="2877"/>
                    <a:pt x="218" y="2881"/>
                    <a:pt x="216" y="2870"/>
                  </a:cubicBezTo>
                  <a:cubicBezTo>
                    <a:pt x="216" y="2870"/>
                    <a:pt x="206" y="2868"/>
                    <a:pt x="204" y="2859"/>
                  </a:cubicBezTo>
                  <a:cubicBezTo>
                    <a:pt x="203" y="2853"/>
                    <a:pt x="202" y="2845"/>
                    <a:pt x="197" y="2844"/>
                  </a:cubicBezTo>
                  <a:cubicBezTo>
                    <a:pt x="186" y="2844"/>
                    <a:pt x="186" y="2840"/>
                    <a:pt x="176" y="2830"/>
                  </a:cubicBezTo>
                  <a:cubicBezTo>
                    <a:pt x="178" y="2827"/>
                    <a:pt x="190" y="2816"/>
                    <a:pt x="193" y="2816"/>
                  </a:cubicBezTo>
                  <a:cubicBezTo>
                    <a:pt x="193" y="2816"/>
                    <a:pt x="193" y="2816"/>
                    <a:pt x="193" y="2817"/>
                  </a:cubicBezTo>
                  <a:cubicBezTo>
                    <a:pt x="193" y="2820"/>
                    <a:pt x="191" y="2829"/>
                    <a:pt x="196" y="2834"/>
                  </a:cubicBezTo>
                  <a:cubicBezTo>
                    <a:pt x="197" y="2835"/>
                    <a:pt x="198" y="2835"/>
                    <a:pt x="199" y="2835"/>
                  </a:cubicBezTo>
                  <a:cubicBezTo>
                    <a:pt x="201" y="2835"/>
                    <a:pt x="201" y="2832"/>
                    <a:pt x="201" y="2829"/>
                  </a:cubicBezTo>
                  <a:cubicBezTo>
                    <a:pt x="201" y="2821"/>
                    <a:pt x="188" y="2799"/>
                    <a:pt x="196" y="2791"/>
                  </a:cubicBezTo>
                  <a:cubicBezTo>
                    <a:pt x="197" y="2790"/>
                    <a:pt x="197" y="2786"/>
                    <a:pt x="197" y="2782"/>
                  </a:cubicBezTo>
                  <a:lnTo>
                    <a:pt x="197" y="2782"/>
                  </a:lnTo>
                  <a:cubicBezTo>
                    <a:pt x="194" y="2786"/>
                    <a:pt x="190" y="2792"/>
                    <a:pt x="186" y="2792"/>
                  </a:cubicBezTo>
                  <a:cubicBezTo>
                    <a:pt x="183" y="2792"/>
                    <a:pt x="181" y="2790"/>
                    <a:pt x="180" y="2783"/>
                  </a:cubicBezTo>
                  <a:lnTo>
                    <a:pt x="196" y="2781"/>
                  </a:lnTo>
                  <a:lnTo>
                    <a:pt x="196" y="2781"/>
                  </a:lnTo>
                  <a:cubicBezTo>
                    <a:pt x="194" y="2766"/>
                    <a:pt x="184" y="2740"/>
                    <a:pt x="182" y="2729"/>
                  </a:cubicBezTo>
                  <a:cubicBezTo>
                    <a:pt x="173" y="2730"/>
                    <a:pt x="175" y="2739"/>
                    <a:pt x="167" y="2741"/>
                  </a:cubicBezTo>
                  <a:cubicBezTo>
                    <a:pt x="166" y="2730"/>
                    <a:pt x="174" y="2720"/>
                    <a:pt x="173" y="2715"/>
                  </a:cubicBezTo>
                  <a:cubicBezTo>
                    <a:pt x="169" y="2707"/>
                    <a:pt x="159" y="2702"/>
                    <a:pt x="154" y="2697"/>
                  </a:cubicBezTo>
                  <a:cubicBezTo>
                    <a:pt x="160" y="2692"/>
                    <a:pt x="185" y="2640"/>
                    <a:pt x="169" y="2640"/>
                  </a:cubicBezTo>
                  <a:cubicBezTo>
                    <a:pt x="168" y="2640"/>
                    <a:pt x="168" y="2640"/>
                    <a:pt x="167" y="2640"/>
                  </a:cubicBezTo>
                  <a:cubicBezTo>
                    <a:pt x="167" y="2646"/>
                    <a:pt x="171" y="2648"/>
                    <a:pt x="172" y="2650"/>
                  </a:cubicBezTo>
                  <a:cubicBezTo>
                    <a:pt x="172" y="2651"/>
                    <a:pt x="171" y="2652"/>
                    <a:pt x="170" y="2652"/>
                  </a:cubicBezTo>
                  <a:cubicBezTo>
                    <a:pt x="166" y="2652"/>
                    <a:pt x="160" y="2649"/>
                    <a:pt x="159" y="2648"/>
                  </a:cubicBezTo>
                  <a:cubicBezTo>
                    <a:pt x="154" y="2645"/>
                    <a:pt x="152" y="2637"/>
                    <a:pt x="152" y="2631"/>
                  </a:cubicBezTo>
                  <a:cubicBezTo>
                    <a:pt x="152" y="2615"/>
                    <a:pt x="168" y="2630"/>
                    <a:pt x="168" y="2611"/>
                  </a:cubicBezTo>
                  <a:cubicBezTo>
                    <a:pt x="168" y="2603"/>
                    <a:pt x="166" y="2591"/>
                    <a:pt x="163" y="2583"/>
                  </a:cubicBezTo>
                  <a:cubicBezTo>
                    <a:pt x="159" y="2574"/>
                    <a:pt x="153" y="2582"/>
                    <a:pt x="151" y="2568"/>
                  </a:cubicBezTo>
                  <a:cubicBezTo>
                    <a:pt x="149" y="2558"/>
                    <a:pt x="147" y="2553"/>
                    <a:pt x="154" y="2552"/>
                  </a:cubicBezTo>
                  <a:cubicBezTo>
                    <a:pt x="156" y="2553"/>
                    <a:pt x="160" y="2556"/>
                    <a:pt x="162" y="2556"/>
                  </a:cubicBezTo>
                  <a:cubicBezTo>
                    <a:pt x="162" y="2556"/>
                    <a:pt x="163" y="2556"/>
                    <a:pt x="163" y="2555"/>
                  </a:cubicBezTo>
                  <a:cubicBezTo>
                    <a:pt x="166" y="2554"/>
                    <a:pt x="134" y="2517"/>
                    <a:pt x="142" y="2510"/>
                  </a:cubicBezTo>
                  <a:cubicBezTo>
                    <a:pt x="148" y="2504"/>
                    <a:pt x="155" y="2507"/>
                    <a:pt x="153" y="2491"/>
                  </a:cubicBezTo>
                  <a:cubicBezTo>
                    <a:pt x="153" y="2486"/>
                    <a:pt x="150" y="2470"/>
                    <a:pt x="148" y="2467"/>
                  </a:cubicBezTo>
                  <a:lnTo>
                    <a:pt x="148" y="2467"/>
                  </a:lnTo>
                  <a:cubicBezTo>
                    <a:pt x="149" y="2469"/>
                    <a:pt x="141" y="2492"/>
                    <a:pt x="137" y="2492"/>
                  </a:cubicBezTo>
                  <a:cubicBezTo>
                    <a:pt x="137" y="2492"/>
                    <a:pt x="136" y="2491"/>
                    <a:pt x="136" y="2488"/>
                  </a:cubicBezTo>
                  <a:cubicBezTo>
                    <a:pt x="136" y="2476"/>
                    <a:pt x="137" y="2465"/>
                    <a:pt x="135" y="2452"/>
                  </a:cubicBezTo>
                  <a:lnTo>
                    <a:pt x="132" y="2433"/>
                  </a:lnTo>
                  <a:cubicBezTo>
                    <a:pt x="132" y="2429"/>
                    <a:pt x="131" y="2427"/>
                    <a:pt x="129" y="2427"/>
                  </a:cubicBezTo>
                  <a:cubicBezTo>
                    <a:pt x="128" y="2426"/>
                    <a:pt x="129" y="2425"/>
                    <a:pt x="130" y="2425"/>
                  </a:cubicBezTo>
                  <a:cubicBezTo>
                    <a:pt x="134" y="2425"/>
                    <a:pt x="141" y="2429"/>
                    <a:pt x="143" y="2429"/>
                  </a:cubicBezTo>
                  <a:cubicBezTo>
                    <a:pt x="143" y="2429"/>
                    <a:pt x="144" y="2429"/>
                    <a:pt x="144" y="2429"/>
                  </a:cubicBezTo>
                  <a:cubicBezTo>
                    <a:pt x="149" y="2426"/>
                    <a:pt x="141" y="2415"/>
                    <a:pt x="138" y="2413"/>
                  </a:cubicBezTo>
                  <a:cubicBezTo>
                    <a:pt x="136" y="2410"/>
                    <a:pt x="127" y="2404"/>
                    <a:pt x="130" y="2397"/>
                  </a:cubicBezTo>
                  <a:cubicBezTo>
                    <a:pt x="131" y="2390"/>
                    <a:pt x="138" y="2394"/>
                    <a:pt x="141" y="2390"/>
                  </a:cubicBezTo>
                  <a:lnTo>
                    <a:pt x="141" y="2390"/>
                  </a:lnTo>
                  <a:cubicBezTo>
                    <a:pt x="141" y="2391"/>
                    <a:pt x="140" y="2391"/>
                    <a:pt x="140" y="2391"/>
                  </a:cubicBezTo>
                  <a:cubicBezTo>
                    <a:pt x="135" y="2391"/>
                    <a:pt x="123" y="2370"/>
                    <a:pt x="122" y="2364"/>
                  </a:cubicBezTo>
                  <a:cubicBezTo>
                    <a:pt x="120" y="2358"/>
                    <a:pt x="117" y="2349"/>
                    <a:pt x="118" y="2342"/>
                  </a:cubicBezTo>
                  <a:cubicBezTo>
                    <a:pt x="119" y="2336"/>
                    <a:pt x="123" y="2340"/>
                    <a:pt x="124" y="2333"/>
                  </a:cubicBezTo>
                  <a:cubicBezTo>
                    <a:pt x="124" y="2328"/>
                    <a:pt x="123" y="2303"/>
                    <a:pt x="117" y="2303"/>
                  </a:cubicBezTo>
                  <a:cubicBezTo>
                    <a:pt x="111" y="2303"/>
                    <a:pt x="109" y="2301"/>
                    <a:pt x="108" y="2293"/>
                  </a:cubicBezTo>
                  <a:cubicBezTo>
                    <a:pt x="108" y="2293"/>
                    <a:pt x="105" y="2280"/>
                    <a:pt x="107" y="2280"/>
                  </a:cubicBezTo>
                  <a:lnTo>
                    <a:pt x="107" y="2280"/>
                  </a:lnTo>
                  <a:cubicBezTo>
                    <a:pt x="108" y="2280"/>
                    <a:pt x="117" y="2292"/>
                    <a:pt x="122" y="2292"/>
                  </a:cubicBezTo>
                  <a:cubicBezTo>
                    <a:pt x="124" y="2292"/>
                    <a:pt x="125" y="2290"/>
                    <a:pt x="125" y="2286"/>
                  </a:cubicBezTo>
                  <a:cubicBezTo>
                    <a:pt x="126" y="2272"/>
                    <a:pt x="113" y="2268"/>
                    <a:pt x="117" y="2253"/>
                  </a:cubicBezTo>
                  <a:cubicBezTo>
                    <a:pt x="121" y="2238"/>
                    <a:pt x="114" y="2228"/>
                    <a:pt x="108" y="2217"/>
                  </a:cubicBezTo>
                  <a:cubicBezTo>
                    <a:pt x="104" y="2207"/>
                    <a:pt x="105" y="2209"/>
                    <a:pt x="106" y="2204"/>
                  </a:cubicBezTo>
                  <a:cubicBezTo>
                    <a:pt x="107" y="2199"/>
                    <a:pt x="103" y="2192"/>
                    <a:pt x="103" y="2188"/>
                  </a:cubicBezTo>
                  <a:cubicBezTo>
                    <a:pt x="97" y="2183"/>
                    <a:pt x="86" y="2168"/>
                    <a:pt x="96" y="2162"/>
                  </a:cubicBezTo>
                  <a:cubicBezTo>
                    <a:pt x="98" y="2161"/>
                    <a:pt x="118" y="2151"/>
                    <a:pt x="106" y="2143"/>
                  </a:cubicBezTo>
                  <a:cubicBezTo>
                    <a:pt x="100" y="2140"/>
                    <a:pt x="97" y="2141"/>
                    <a:pt x="97" y="2128"/>
                  </a:cubicBezTo>
                  <a:cubicBezTo>
                    <a:pt x="96" y="2122"/>
                    <a:pt x="103" y="2126"/>
                    <a:pt x="104" y="2122"/>
                  </a:cubicBezTo>
                  <a:cubicBezTo>
                    <a:pt x="107" y="2119"/>
                    <a:pt x="105" y="2111"/>
                    <a:pt x="105" y="2107"/>
                  </a:cubicBezTo>
                  <a:lnTo>
                    <a:pt x="105" y="2107"/>
                  </a:lnTo>
                  <a:lnTo>
                    <a:pt x="94" y="2108"/>
                  </a:lnTo>
                  <a:cubicBezTo>
                    <a:pt x="93" y="2112"/>
                    <a:pt x="91" y="2119"/>
                    <a:pt x="89" y="2121"/>
                  </a:cubicBezTo>
                  <a:cubicBezTo>
                    <a:pt x="88" y="2121"/>
                    <a:pt x="88" y="2121"/>
                    <a:pt x="87" y="2121"/>
                  </a:cubicBezTo>
                  <a:cubicBezTo>
                    <a:pt x="83" y="2121"/>
                    <a:pt x="82" y="2102"/>
                    <a:pt x="82" y="2100"/>
                  </a:cubicBezTo>
                  <a:cubicBezTo>
                    <a:pt x="80" y="2085"/>
                    <a:pt x="88" y="2092"/>
                    <a:pt x="90" y="2078"/>
                  </a:cubicBezTo>
                  <a:cubicBezTo>
                    <a:pt x="90" y="2076"/>
                    <a:pt x="94" y="2056"/>
                    <a:pt x="92" y="2054"/>
                  </a:cubicBezTo>
                  <a:cubicBezTo>
                    <a:pt x="87" y="2050"/>
                    <a:pt x="83" y="2056"/>
                    <a:pt x="82" y="2043"/>
                  </a:cubicBezTo>
                  <a:cubicBezTo>
                    <a:pt x="81" y="2037"/>
                    <a:pt x="82" y="2030"/>
                    <a:pt x="78" y="2027"/>
                  </a:cubicBezTo>
                  <a:cubicBezTo>
                    <a:pt x="69" y="2021"/>
                    <a:pt x="70" y="1979"/>
                    <a:pt x="69" y="1968"/>
                  </a:cubicBezTo>
                  <a:cubicBezTo>
                    <a:pt x="69" y="1956"/>
                    <a:pt x="72" y="1959"/>
                    <a:pt x="76" y="1955"/>
                  </a:cubicBezTo>
                  <a:cubicBezTo>
                    <a:pt x="81" y="1951"/>
                    <a:pt x="78" y="1935"/>
                    <a:pt x="78" y="1929"/>
                  </a:cubicBezTo>
                  <a:cubicBezTo>
                    <a:pt x="80" y="1920"/>
                    <a:pt x="81" y="1906"/>
                    <a:pt x="74" y="1902"/>
                  </a:cubicBezTo>
                  <a:cubicBezTo>
                    <a:pt x="69" y="1901"/>
                    <a:pt x="70" y="1894"/>
                    <a:pt x="69" y="1887"/>
                  </a:cubicBezTo>
                  <a:cubicBezTo>
                    <a:pt x="69" y="1882"/>
                    <a:pt x="65" y="1881"/>
                    <a:pt x="63" y="1874"/>
                  </a:cubicBezTo>
                  <a:cubicBezTo>
                    <a:pt x="62" y="1863"/>
                    <a:pt x="63" y="1856"/>
                    <a:pt x="63" y="1846"/>
                  </a:cubicBezTo>
                  <a:cubicBezTo>
                    <a:pt x="63" y="1835"/>
                    <a:pt x="45" y="1815"/>
                    <a:pt x="37" y="1815"/>
                  </a:cubicBezTo>
                  <a:cubicBezTo>
                    <a:pt x="36" y="1815"/>
                    <a:pt x="35" y="1815"/>
                    <a:pt x="35" y="1817"/>
                  </a:cubicBezTo>
                  <a:lnTo>
                    <a:pt x="35" y="1817"/>
                  </a:lnTo>
                  <a:cubicBezTo>
                    <a:pt x="35" y="1817"/>
                    <a:pt x="35" y="1817"/>
                    <a:pt x="35" y="1817"/>
                  </a:cubicBezTo>
                  <a:cubicBezTo>
                    <a:pt x="35" y="1817"/>
                    <a:pt x="35" y="1817"/>
                    <a:pt x="35" y="1817"/>
                  </a:cubicBezTo>
                  <a:cubicBezTo>
                    <a:pt x="35" y="1817"/>
                    <a:pt x="35" y="1817"/>
                    <a:pt x="35" y="1817"/>
                  </a:cubicBezTo>
                  <a:lnTo>
                    <a:pt x="35" y="1817"/>
                  </a:lnTo>
                  <a:cubicBezTo>
                    <a:pt x="35" y="1817"/>
                    <a:pt x="37" y="1829"/>
                    <a:pt x="37" y="1831"/>
                  </a:cubicBezTo>
                  <a:cubicBezTo>
                    <a:pt x="37" y="1838"/>
                    <a:pt x="36" y="1845"/>
                    <a:pt x="33" y="1850"/>
                  </a:cubicBezTo>
                  <a:cubicBezTo>
                    <a:pt x="30" y="1866"/>
                    <a:pt x="28" y="1882"/>
                    <a:pt x="31" y="1899"/>
                  </a:cubicBezTo>
                  <a:cubicBezTo>
                    <a:pt x="33" y="1910"/>
                    <a:pt x="45" y="1898"/>
                    <a:pt x="49" y="1914"/>
                  </a:cubicBezTo>
                  <a:cubicBezTo>
                    <a:pt x="50" y="1924"/>
                    <a:pt x="49" y="1932"/>
                    <a:pt x="45" y="1940"/>
                  </a:cubicBezTo>
                  <a:cubicBezTo>
                    <a:pt x="40" y="1940"/>
                    <a:pt x="40" y="1941"/>
                    <a:pt x="40" y="1949"/>
                  </a:cubicBezTo>
                  <a:cubicBezTo>
                    <a:pt x="40" y="1957"/>
                    <a:pt x="41" y="1958"/>
                    <a:pt x="42" y="1958"/>
                  </a:cubicBezTo>
                  <a:cubicBezTo>
                    <a:pt x="43" y="1958"/>
                    <a:pt x="44" y="1958"/>
                    <a:pt x="45" y="1958"/>
                  </a:cubicBezTo>
                  <a:cubicBezTo>
                    <a:pt x="46" y="1958"/>
                    <a:pt x="47" y="1958"/>
                    <a:pt x="49" y="1958"/>
                  </a:cubicBezTo>
                  <a:cubicBezTo>
                    <a:pt x="52" y="1960"/>
                    <a:pt x="55" y="1970"/>
                    <a:pt x="53" y="1974"/>
                  </a:cubicBezTo>
                  <a:cubicBezTo>
                    <a:pt x="51" y="1977"/>
                    <a:pt x="49" y="1977"/>
                    <a:pt x="47" y="1977"/>
                  </a:cubicBezTo>
                  <a:cubicBezTo>
                    <a:pt x="45" y="1977"/>
                    <a:pt x="44" y="1977"/>
                    <a:pt x="42" y="1977"/>
                  </a:cubicBezTo>
                  <a:cubicBezTo>
                    <a:pt x="39" y="1977"/>
                    <a:pt x="37" y="1979"/>
                    <a:pt x="37" y="1989"/>
                  </a:cubicBezTo>
                  <a:cubicBezTo>
                    <a:pt x="38" y="1996"/>
                    <a:pt x="44" y="2012"/>
                    <a:pt x="50" y="2012"/>
                  </a:cubicBezTo>
                  <a:cubicBezTo>
                    <a:pt x="50" y="2012"/>
                    <a:pt x="50" y="2012"/>
                    <a:pt x="50" y="2011"/>
                  </a:cubicBezTo>
                  <a:cubicBezTo>
                    <a:pt x="51" y="2015"/>
                    <a:pt x="51" y="2021"/>
                    <a:pt x="52" y="2025"/>
                  </a:cubicBezTo>
                  <a:cubicBezTo>
                    <a:pt x="53" y="2031"/>
                    <a:pt x="67" y="2067"/>
                    <a:pt x="65" y="2070"/>
                  </a:cubicBezTo>
                  <a:cubicBezTo>
                    <a:pt x="65" y="2071"/>
                    <a:pt x="64" y="2071"/>
                    <a:pt x="63" y="2071"/>
                  </a:cubicBezTo>
                  <a:cubicBezTo>
                    <a:pt x="58" y="2071"/>
                    <a:pt x="48" y="2053"/>
                    <a:pt x="45" y="2053"/>
                  </a:cubicBezTo>
                  <a:lnTo>
                    <a:pt x="45" y="2053"/>
                  </a:lnTo>
                  <a:cubicBezTo>
                    <a:pt x="49" y="2053"/>
                    <a:pt x="58" y="2099"/>
                    <a:pt x="62" y="2105"/>
                  </a:cubicBezTo>
                  <a:cubicBezTo>
                    <a:pt x="68" y="2113"/>
                    <a:pt x="67" y="2119"/>
                    <a:pt x="62" y="2128"/>
                  </a:cubicBezTo>
                  <a:cubicBezTo>
                    <a:pt x="56" y="2142"/>
                    <a:pt x="63" y="2140"/>
                    <a:pt x="64" y="2149"/>
                  </a:cubicBezTo>
                  <a:cubicBezTo>
                    <a:pt x="65" y="2158"/>
                    <a:pt x="66" y="2161"/>
                    <a:pt x="63" y="2168"/>
                  </a:cubicBezTo>
                  <a:cubicBezTo>
                    <a:pt x="62" y="2170"/>
                    <a:pt x="62" y="2173"/>
                    <a:pt x="62" y="2177"/>
                  </a:cubicBezTo>
                  <a:cubicBezTo>
                    <a:pt x="64" y="2181"/>
                    <a:pt x="67" y="2184"/>
                    <a:pt x="69" y="2184"/>
                  </a:cubicBezTo>
                  <a:cubicBezTo>
                    <a:pt x="71" y="2184"/>
                    <a:pt x="72" y="2183"/>
                    <a:pt x="73" y="2181"/>
                  </a:cubicBezTo>
                  <a:cubicBezTo>
                    <a:pt x="74" y="2180"/>
                    <a:pt x="77" y="2179"/>
                    <a:pt x="78" y="2179"/>
                  </a:cubicBezTo>
                  <a:cubicBezTo>
                    <a:pt x="81" y="2179"/>
                    <a:pt x="83" y="2181"/>
                    <a:pt x="82" y="2186"/>
                  </a:cubicBezTo>
                  <a:cubicBezTo>
                    <a:pt x="81" y="2196"/>
                    <a:pt x="74" y="2197"/>
                    <a:pt x="73" y="2207"/>
                  </a:cubicBezTo>
                  <a:cubicBezTo>
                    <a:pt x="71" y="2217"/>
                    <a:pt x="76" y="2227"/>
                    <a:pt x="79" y="2235"/>
                  </a:cubicBezTo>
                  <a:cubicBezTo>
                    <a:pt x="80" y="2242"/>
                    <a:pt x="80" y="2249"/>
                    <a:pt x="79" y="2255"/>
                  </a:cubicBezTo>
                  <a:cubicBezTo>
                    <a:pt x="76" y="2257"/>
                    <a:pt x="76" y="2259"/>
                    <a:pt x="76" y="2263"/>
                  </a:cubicBezTo>
                  <a:cubicBezTo>
                    <a:pt x="77" y="2274"/>
                    <a:pt x="83" y="2271"/>
                    <a:pt x="83" y="2282"/>
                  </a:cubicBezTo>
                  <a:cubicBezTo>
                    <a:pt x="85" y="2289"/>
                    <a:pt x="83" y="2295"/>
                    <a:pt x="83" y="2302"/>
                  </a:cubicBezTo>
                  <a:cubicBezTo>
                    <a:pt x="83" y="2321"/>
                    <a:pt x="88" y="2342"/>
                    <a:pt x="97" y="2355"/>
                  </a:cubicBezTo>
                  <a:cubicBezTo>
                    <a:pt x="103" y="2365"/>
                    <a:pt x="104" y="2368"/>
                    <a:pt x="95" y="2369"/>
                  </a:cubicBezTo>
                  <a:cubicBezTo>
                    <a:pt x="93" y="2367"/>
                    <a:pt x="92" y="2366"/>
                    <a:pt x="92" y="2366"/>
                  </a:cubicBezTo>
                  <a:cubicBezTo>
                    <a:pt x="89" y="2366"/>
                    <a:pt x="90" y="2374"/>
                    <a:pt x="90" y="2379"/>
                  </a:cubicBezTo>
                  <a:cubicBezTo>
                    <a:pt x="92" y="2389"/>
                    <a:pt x="93" y="2400"/>
                    <a:pt x="97" y="2409"/>
                  </a:cubicBezTo>
                  <a:cubicBezTo>
                    <a:pt x="99" y="2416"/>
                    <a:pt x="105" y="2421"/>
                    <a:pt x="104" y="2431"/>
                  </a:cubicBezTo>
                  <a:cubicBezTo>
                    <a:pt x="95" y="2432"/>
                    <a:pt x="100" y="2457"/>
                    <a:pt x="103" y="2465"/>
                  </a:cubicBezTo>
                  <a:cubicBezTo>
                    <a:pt x="106" y="2473"/>
                    <a:pt x="121" y="2483"/>
                    <a:pt x="118" y="2487"/>
                  </a:cubicBezTo>
                  <a:cubicBezTo>
                    <a:pt x="111" y="2497"/>
                    <a:pt x="109" y="2500"/>
                    <a:pt x="110" y="2516"/>
                  </a:cubicBezTo>
                  <a:cubicBezTo>
                    <a:pt x="112" y="2541"/>
                    <a:pt x="116" y="2565"/>
                    <a:pt x="121" y="2589"/>
                  </a:cubicBezTo>
                  <a:cubicBezTo>
                    <a:pt x="123" y="2597"/>
                    <a:pt x="125" y="2606"/>
                    <a:pt x="128" y="2614"/>
                  </a:cubicBezTo>
                  <a:cubicBezTo>
                    <a:pt x="130" y="2619"/>
                    <a:pt x="135" y="2622"/>
                    <a:pt x="135" y="2627"/>
                  </a:cubicBezTo>
                  <a:cubicBezTo>
                    <a:pt x="137" y="2633"/>
                    <a:pt x="130" y="2640"/>
                    <a:pt x="128" y="2646"/>
                  </a:cubicBezTo>
                  <a:cubicBezTo>
                    <a:pt x="126" y="2653"/>
                    <a:pt x="126" y="2662"/>
                    <a:pt x="126" y="2670"/>
                  </a:cubicBezTo>
                  <a:cubicBezTo>
                    <a:pt x="128" y="2681"/>
                    <a:pt x="130" y="2690"/>
                    <a:pt x="137" y="2690"/>
                  </a:cubicBezTo>
                  <a:cubicBezTo>
                    <a:pt x="138" y="2690"/>
                    <a:pt x="138" y="2690"/>
                    <a:pt x="138" y="2690"/>
                  </a:cubicBezTo>
                  <a:lnTo>
                    <a:pt x="138" y="2690"/>
                  </a:lnTo>
                  <a:cubicBezTo>
                    <a:pt x="132" y="2691"/>
                    <a:pt x="146" y="2713"/>
                    <a:pt x="149" y="2719"/>
                  </a:cubicBezTo>
                  <a:cubicBezTo>
                    <a:pt x="150" y="2722"/>
                    <a:pt x="143" y="2737"/>
                    <a:pt x="143" y="2744"/>
                  </a:cubicBezTo>
                  <a:cubicBezTo>
                    <a:pt x="143" y="2754"/>
                    <a:pt x="144" y="2766"/>
                    <a:pt x="147" y="2775"/>
                  </a:cubicBezTo>
                  <a:cubicBezTo>
                    <a:pt x="149" y="2778"/>
                    <a:pt x="151" y="2780"/>
                    <a:pt x="153" y="2780"/>
                  </a:cubicBezTo>
                  <a:cubicBezTo>
                    <a:pt x="156" y="2780"/>
                    <a:pt x="160" y="2778"/>
                    <a:pt x="162" y="2777"/>
                  </a:cubicBezTo>
                  <a:cubicBezTo>
                    <a:pt x="163" y="2782"/>
                    <a:pt x="165" y="2791"/>
                    <a:pt x="165" y="2796"/>
                  </a:cubicBezTo>
                  <a:cubicBezTo>
                    <a:pt x="164" y="2795"/>
                    <a:pt x="164" y="2795"/>
                    <a:pt x="163" y="2795"/>
                  </a:cubicBezTo>
                  <a:cubicBezTo>
                    <a:pt x="162" y="2795"/>
                    <a:pt x="161" y="2796"/>
                    <a:pt x="160" y="2797"/>
                  </a:cubicBezTo>
                  <a:cubicBezTo>
                    <a:pt x="159" y="2800"/>
                    <a:pt x="161" y="2808"/>
                    <a:pt x="162" y="2811"/>
                  </a:cubicBezTo>
                  <a:cubicBezTo>
                    <a:pt x="162" y="2815"/>
                    <a:pt x="158" y="2817"/>
                    <a:pt x="158" y="2823"/>
                  </a:cubicBezTo>
                  <a:cubicBezTo>
                    <a:pt x="158" y="2829"/>
                    <a:pt x="159" y="2835"/>
                    <a:pt x="160" y="2841"/>
                  </a:cubicBezTo>
                  <a:cubicBezTo>
                    <a:pt x="165" y="2858"/>
                    <a:pt x="172" y="2865"/>
                    <a:pt x="179" y="2879"/>
                  </a:cubicBezTo>
                  <a:cubicBezTo>
                    <a:pt x="190" y="2897"/>
                    <a:pt x="182" y="2892"/>
                    <a:pt x="173" y="2894"/>
                  </a:cubicBezTo>
                  <a:cubicBezTo>
                    <a:pt x="174" y="2894"/>
                    <a:pt x="174" y="2894"/>
                    <a:pt x="174" y="2894"/>
                  </a:cubicBezTo>
                  <a:cubicBezTo>
                    <a:pt x="178" y="2894"/>
                    <a:pt x="176" y="2905"/>
                    <a:pt x="181" y="2909"/>
                  </a:cubicBezTo>
                  <a:cubicBezTo>
                    <a:pt x="182" y="2910"/>
                    <a:pt x="189" y="2910"/>
                    <a:pt x="189" y="2911"/>
                  </a:cubicBezTo>
                  <a:cubicBezTo>
                    <a:pt x="191" y="2919"/>
                    <a:pt x="182" y="2919"/>
                    <a:pt x="183" y="2926"/>
                  </a:cubicBezTo>
                  <a:cubicBezTo>
                    <a:pt x="185" y="2935"/>
                    <a:pt x="193" y="2940"/>
                    <a:pt x="197" y="2948"/>
                  </a:cubicBezTo>
                  <a:cubicBezTo>
                    <a:pt x="200" y="2954"/>
                    <a:pt x="200" y="2956"/>
                    <a:pt x="199" y="2956"/>
                  </a:cubicBezTo>
                  <a:cubicBezTo>
                    <a:pt x="197" y="2956"/>
                    <a:pt x="194" y="2952"/>
                    <a:pt x="192" y="2949"/>
                  </a:cubicBezTo>
                  <a:cubicBezTo>
                    <a:pt x="190" y="2947"/>
                    <a:pt x="187" y="2946"/>
                    <a:pt x="185" y="2946"/>
                  </a:cubicBezTo>
                  <a:cubicBezTo>
                    <a:pt x="181" y="2946"/>
                    <a:pt x="177" y="2950"/>
                    <a:pt x="180" y="2958"/>
                  </a:cubicBezTo>
                  <a:cubicBezTo>
                    <a:pt x="185" y="2969"/>
                    <a:pt x="194" y="2981"/>
                    <a:pt x="201" y="2981"/>
                  </a:cubicBezTo>
                  <a:cubicBezTo>
                    <a:pt x="202" y="2981"/>
                    <a:pt x="202" y="2981"/>
                    <a:pt x="202" y="2981"/>
                  </a:cubicBezTo>
                  <a:lnTo>
                    <a:pt x="202" y="2981"/>
                  </a:lnTo>
                  <a:cubicBezTo>
                    <a:pt x="181" y="2984"/>
                    <a:pt x="218" y="3060"/>
                    <a:pt x="203" y="3063"/>
                  </a:cubicBezTo>
                  <a:cubicBezTo>
                    <a:pt x="196" y="3079"/>
                    <a:pt x="212" y="3092"/>
                    <a:pt x="216" y="3107"/>
                  </a:cubicBezTo>
                  <a:cubicBezTo>
                    <a:pt x="220" y="3119"/>
                    <a:pt x="222" y="3133"/>
                    <a:pt x="225" y="3145"/>
                  </a:cubicBezTo>
                  <a:cubicBezTo>
                    <a:pt x="228" y="3162"/>
                    <a:pt x="236" y="3177"/>
                    <a:pt x="241" y="3193"/>
                  </a:cubicBezTo>
                  <a:cubicBezTo>
                    <a:pt x="243" y="3205"/>
                    <a:pt x="238" y="3209"/>
                    <a:pt x="241" y="3225"/>
                  </a:cubicBezTo>
                  <a:cubicBezTo>
                    <a:pt x="243" y="3231"/>
                    <a:pt x="245" y="3241"/>
                    <a:pt x="249" y="3244"/>
                  </a:cubicBezTo>
                  <a:cubicBezTo>
                    <a:pt x="252" y="3246"/>
                    <a:pt x="255" y="3243"/>
                    <a:pt x="256" y="3249"/>
                  </a:cubicBezTo>
                  <a:cubicBezTo>
                    <a:pt x="259" y="3261"/>
                    <a:pt x="248" y="3264"/>
                    <a:pt x="243" y="3266"/>
                  </a:cubicBezTo>
                  <a:cubicBezTo>
                    <a:pt x="243" y="3266"/>
                    <a:pt x="243" y="3266"/>
                    <a:pt x="244" y="3266"/>
                  </a:cubicBezTo>
                  <a:cubicBezTo>
                    <a:pt x="254" y="3266"/>
                    <a:pt x="272" y="3368"/>
                    <a:pt x="275" y="3381"/>
                  </a:cubicBezTo>
                  <a:cubicBezTo>
                    <a:pt x="277" y="3396"/>
                    <a:pt x="276" y="3414"/>
                    <a:pt x="280" y="3428"/>
                  </a:cubicBezTo>
                  <a:cubicBezTo>
                    <a:pt x="283" y="3440"/>
                    <a:pt x="289" y="3453"/>
                    <a:pt x="296" y="3464"/>
                  </a:cubicBezTo>
                  <a:cubicBezTo>
                    <a:pt x="297" y="3467"/>
                    <a:pt x="308" y="3475"/>
                    <a:pt x="311" y="3475"/>
                  </a:cubicBezTo>
                  <a:cubicBezTo>
                    <a:pt x="312" y="3475"/>
                    <a:pt x="313" y="3475"/>
                    <a:pt x="312" y="3473"/>
                  </a:cubicBezTo>
                  <a:lnTo>
                    <a:pt x="312" y="3473"/>
                  </a:lnTo>
                  <a:cubicBezTo>
                    <a:pt x="315" y="3483"/>
                    <a:pt x="296" y="3480"/>
                    <a:pt x="305" y="3494"/>
                  </a:cubicBezTo>
                  <a:cubicBezTo>
                    <a:pt x="307" y="3496"/>
                    <a:pt x="318" y="3509"/>
                    <a:pt x="317" y="3513"/>
                  </a:cubicBezTo>
                  <a:cubicBezTo>
                    <a:pt x="317" y="3513"/>
                    <a:pt x="317" y="3513"/>
                    <a:pt x="317" y="3513"/>
                  </a:cubicBezTo>
                  <a:cubicBezTo>
                    <a:pt x="315" y="3513"/>
                    <a:pt x="309" y="3510"/>
                    <a:pt x="305" y="3510"/>
                  </a:cubicBezTo>
                  <a:cubicBezTo>
                    <a:pt x="303" y="3510"/>
                    <a:pt x="302" y="3511"/>
                    <a:pt x="303" y="3514"/>
                  </a:cubicBezTo>
                  <a:cubicBezTo>
                    <a:pt x="308" y="3524"/>
                    <a:pt x="317" y="3542"/>
                    <a:pt x="325" y="3542"/>
                  </a:cubicBezTo>
                  <a:cubicBezTo>
                    <a:pt x="326" y="3542"/>
                    <a:pt x="327" y="3542"/>
                    <a:pt x="327" y="3542"/>
                  </a:cubicBezTo>
                  <a:lnTo>
                    <a:pt x="327" y="3542"/>
                  </a:lnTo>
                  <a:cubicBezTo>
                    <a:pt x="330" y="3549"/>
                    <a:pt x="323" y="3560"/>
                    <a:pt x="320" y="3562"/>
                  </a:cubicBezTo>
                  <a:cubicBezTo>
                    <a:pt x="320" y="3565"/>
                    <a:pt x="319" y="3588"/>
                    <a:pt x="321" y="3589"/>
                  </a:cubicBezTo>
                  <a:cubicBezTo>
                    <a:pt x="326" y="3592"/>
                    <a:pt x="334" y="3588"/>
                    <a:pt x="338" y="3601"/>
                  </a:cubicBezTo>
                  <a:cubicBezTo>
                    <a:pt x="341" y="3609"/>
                    <a:pt x="338" y="3616"/>
                    <a:pt x="343" y="3626"/>
                  </a:cubicBezTo>
                  <a:cubicBezTo>
                    <a:pt x="347" y="3636"/>
                    <a:pt x="351" y="3636"/>
                    <a:pt x="353" y="3647"/>
                  </a:cubicBezTo>
                  <a:cubicBezTo>
                    <a:pt x="356" y="3659"/>
                    <a:pt x="351" y="3664"/>
                    <a:pt x="352" y="3677"/>
                  </a:cubicBezTo>
                  <a:cubicBezTo>
                    <a:pt x="354" y="3686"/>
                    <a:pt x="359" y="3699"/>
                    <a:pt x="365" y="3699"/>
                  </a:cubicBezTo>
                  <a:cubicBezTo>
                    <a:pt x="366" y="3699"/>
                    <a:pt x="366" y="3699"/>
                    <a:pt x="366" y="3699"/>
                  </a:cubicBezTo>
                  <a:lnTo>
                    <a:pt x="366" y="3699"/>
                  </a:lnTo>
                  <a:cubicBezTo>
                    <a:pt x="365" y="3702"/>
                    <a:pt x="361" y="3723"/>
                    <a:pt x="363" y="3723"/>
                  </a:cubicBezTo>
                  <a:cubicBezTo>
                    <a:pt x="363" y="3723"/>
                    <a:pt x="363" y="3723"/>
                    <a:pt x="363" y="3723"/>
                  </a:cubicBezTo>
                  <a:cubicBezTo>
                    <a:pt x="365" y="3721"/>
                    <a:pt x="369" y="3715"/>
                    <a:pt x="372" y="3715"/>
                  </a:cubicBezTo>
                  <a:cubicBezTo>
                    <a:pt x="374" y="3715"/>
                    <a:pt x="375" y="3716"/>
                    <a:pt x="376" y="3722"/>
                  </a:cubicBezTo>
                  <a:cubicBezTo>
                    <a:pt x="377" y="3729"/>
                    <a:pt x="374" y="3734"/>
                    <a:pt x="375" y="3741"/>
                  </a:cubicBezTo>
                  <a:cubicBezTo>
                    <a:pt x="375" y="3755"/>
                    <a:pt x="382" y="3781"/>
                    <a:pt x="392" y="3786"/>
                  </a:cubicBezTo>
                  <a:lnTo>
                    <a:pt x="392" y="3786"/>
                  </a:lnTo>
                  <a:cubicBezTo>
                    <a:pt x="392" y="3786"/>
                    <a:pt x="392" y="3786"/>
                    <a:pt x="392" y="3786"/>
                  </a:cubicBezTo>
                  <a:cubicBezTo>
                    <a:pt x="386" y="3786"/>
                    <a:pt x="385" y="3810"/>
                    <a:pt x="386" y="3815"/>
                  </a:cubicBezTo>
                  <a:cubicBezTo>
                    <a:pt x="387" y="3815"/>
                    <a:pt x="388" y="3815"/>
                    <a:pt x="389" y="3815"/>
                  </a:cubicBezTo>
                  <a:cubicBezTo>
                    <a:pt x="393" y="3815"/>
                    <a:pt x="394" y="3822"/>
                    <a:pt x="397" y="3830"/>
                  </a:cubicBezTo>
                  <a:cubicBezTo>
                    <a:pt x="400" y="3842"/>
                    <a:pt x="398" y="3837"/>
                    <a:pt x="403" y="3839"/>
                  </a:cubicBezTo>
                  <a:cubicBezTo>
                    <a:pt x="411" y="3842"/>
                    <a:pt x="408" y="3871"/>
                    <a:pt x="410" y="3879"/>
                  </a:cubicBezTo>
                  <a:cubicBezTo>
                    <a:pt x="412" y="3885"/>
                    <a:pt x="416" y="3885"/>
                    <a:pt x="419" y="3892"/>
                  </a:cubicBezTo>
                  <a:cubicBezTo>
                    <a:pt x="423" y="3903"/>
                    <a:pt x="426" y="3914"/>
                    <a:pt x="429" y="3925"/>
                  </a:cubicBezTo>
                  <a:cubicBezTo>
                    <a:pt x="435" y="3944"/>
                    <a:pt x="439" y="3954"/>
                    <a:pt x="450" y="3960"/>
                  </a:cubicBezTo>
                  <a:lnTo>
                    <a:pt x="450" y="3960"/>
                  </a:lnTo>
                  <a:cubicBezTo>
                    <a:pt x="447" y="3959"/>
                    <a:pt x="443" y="3957"/>
                    <a:pt x="440" y="3957"/>
                  </a:cubicBezTo>
                  <a:cubicBezTo>
                    <a:pt x="439" y="3957"/>
                    <a:pt x="438" y="3957"/>
                    <a:pt x="437" y="3958"/>
                  </a:cubicBezTo>
                  <a:cubicBezTo>
                    <a:pt x="433" y="3961"/>
                    <a:pt x="442" y="3971"/>
                    <a:pt x="444" y="3973"/>
                  </a:cubicBezTo>
                  <a:cubicBezTo>
                    <a:pt x="459" y="3983"/>
                    <a:pt x="457" y="3993"/>
                    <a:pt x="448" y="4004"/>
                  </a:cubicBezTo>
                  <a:cubicBezTo>
                    <a:pt x="443" y="4012"/>
                    <a:pt x="478" y="4023"/>
                    <a:pt x="464" y="4027"/>
                  </a:cubicBezTo>
                  <a:cubicBezTo>
                    <a:pt x="456" y="4029"/>
                    <a:pt x="466" y="4061"/>
                    <a:pt x="478" y="4061"/>
                  </a:cubicBezTo>
                  <a:cubicBezTo>
                    <a:pt x="478" y="4061"/>
                    <a:pt x="478" y="4061"/>
                    <a:pt x="479" y="4061"/>
                  </a:cubicBezTo>
                  <a:lnTo>
                    <a:pt x="479" y="4061"/>
                  </a:lnTo>
                  <a:cubicBezTo>
                    <a:pt x="474" y="4062"/>
                    <a:pt x="473" y="4068"/>
                    <a:pt x="472" y="4075"/>
                  </a:cubicBezTo>
                  <a:cubicBezTo>
                    <a:pt x="471" y="4079"/>
                    <a:pt x="475" y="4083"/>
                    <a:pt x="477" y="4089"/>
                  </a:cubicBezTo>
                  <a:cubicBezTo>
                    <a:pt x="481" y="4098"/>
                    <a:pt x="478" y="4104"/>
                    <a:pt x="481" y="4113"/>
                  </a:cubicBezTo>
                  <a:cubicBezTo>
                    <a:pt x="483" y="4123"/>
                    <a:pt x="489" y="4127"/>
                    <a:pt x="492" y="4135"/>
                  </a:cubicBezTo>
                  <a:cubicBezTo>
                    <a:pt x="495" y="4145"/>
                    <a:pt x="497" y="4155"/>
                    <a:pt x="500" y="4165"/>
                  </a:cubicBezTo>
                  <a:cubicBezTo>
                    <a:pt x="503" y="4179"/>
                    <a:pt x="503" y="4191"/>
                    <a:pt x="509" y="4205"/>
                  </a:cubicBezTo>
                  <a:cubicBezTo>
                    <a:pt x="512" y="4212"/>
                    <a:pt x="522" y="4217"/>
                    <a:pt x="524" y="4221"/>
                  </a:cubicBezTo>
                  <a:cubicBezTo>
                    <a:pt x="524" y="4225"/>
                    <a:pt x="517" y="4231"/>
                    <a:pt x="517" y="4237"/>
                  </a:cubicBezTo>
                  <a:cubicBezTo>
                    <a:pt x="516" y="4245"/>
                    <a:pt x="524" y="4248"/>
                    <a:pt x="528" y="4249"/>
                  </a:cubicBezTo>
                  <a:cubicBezTo>
                    <a:pt x="528" y="4249"/>
                    <a:pt x="529" y="4249"/>
                    <a:pt x="530" y="4249"/>
                  </a:cubicBezTo>
                  <a:cubicBezTo>
                    <a:pt x="531" y="4249"/>
                    <a:pt x="532" y="4249"/>
                    <a:pt x="533" y="4249"/>
                  </a:cubicBezTo>
                  <a:cubicBezTo>
                    <a:pt x="539" y="4249"/>
                    <a:pt x="545" y="4250"/>
                    <a:pt x="544" y="4258"/>
                  </a:cubicBezTo>
                  <a:cubicBezTo>
                    <a:pt x="542" y="4268"/>
                    <a:pt x="536" y="4273"/>
                    <a:pt x="537" y="4286"/>
                  </a:cubicBezTo>
                  <a:cubicBezTo>
                    <a:pt x="539" y="4303"/>
                    <a:pt x="562" y="4303"/>
                    <a:pt x="556" y="4319"/>
                  </a:cubicBezTo>
                  <a:cubicBezTo>
                    <a:pt x="552" y="4330"/>
                    <a:pt x="567" y="4359"/>
                    <a:pt x="572" y="4369"/>
                  </a:cubicBezTo>
                  <a:cubicBezTo>
                    <a:pt x="577" y="4379"/>
                    <a:pt x="582" y="4388"/>
                    <a:pt x="585" y="4400"/>
                  </a:cubicBezTo>
                  <a:cubicBezTo>
                    <a:pt x="585" y="4402"/>
                    <a:pt x="584" y="4427"/>
                    <a:pt x="585" y="4427"/>
                  </a:cubicBezTo>
                  <a:cubicBezTo>
                    <a:pt x="585" y="4427"/>
                    <a:pt x="585" y="4427"/>
                    <a:pt x="585" y="4427"/>
                  </a:cubicBezTo>
                  <a:cubicBezTo>
                    <a:pt x="587" y="4425"/>
                    <a:pt x="588" y="4420"/>
                    <a:pt x="590" y="4420"/>
                  </a:cubicBezTo>
                  <a:cubicBezTo>
                    <a:pt x="591" y="4420"/>
                    <a:pt x="593" y="4421"/>
                    <a:pt x="594" y="4423"/>
                  </a:cubicBezTo>
                  <a:cubicBezTo>
                    <a:pt x="597" y="4427"/>
                    <a:pt x="599" y="4432"/>
                    <a:pt x="601" y="4437"/>
                  </a:cubicBezTo>
                  <a:cubicBezTo>
                    <a:pt x="604" y="4447"/>
                    <a:pt x="606" y="4463"/>
                    <a:pt x="599" y="4466"/>
                  </a:cubicBezTo>
                  <a:cubicBezTo>
                    <a:pt x="602" y="4465"/>
                    <a:pt x="605" y="4464"/>
                    <a:pt x="606" y="4464"/>
                  </a:cubicBezTo>
                  <a:cubicBezTo>
                    <a:pt x="617" y="4464"/>
                    <a:pt x="602" y="4484"/>
                    <a:pt x="608" y="4496"/>
                  </a:cubicBezTo>
                  <a:cubicBezTo>
                    <a:pt x="614" y="4508"/>
                    <a:pt x="626" y="4505"/>
                    <a:pt x="633" y="4519"/>
                  </a:cubicBezTo>
                  <a:cubicBezTo>
                    <a:pt x="634" y="4523"/>
                    <a:pt x="634" y="4537"/>
                    <a:pt x="634" y="4542"/>
                  </a:cubicBezTo>
                  <a:cubicBezTo>
                    <a:pt x="639" y="4565"/>
                    <a:pt x="647" y="4552"/>
                    <a:pt x="652" y="4575"/>
                  </a:cubicBezTo>
                  <a:cubicBezTo>
                    <a:pt x="654" y="4590"/>
                    <a:pt x="657" y="4599"/>
                    <a:pt x="663" y="4614"/>
                  </a:cubicBezTo>
                  <a:cubicBezTo>
                    <a:pt x="665" y="4619"/>
                    <a:pt x="675" y="4630"/>
                    <a:pt x="675" y="4631"/>
                  </a:cubicBezTo>
                  <a:cubicBezTo>
                    <a:pt x="682" y="4654"/>
                    <a:pt x="674" y="4684"/>
                    <a:pt x="689" y="4704"/>
                  </a:cubicBezTo>
                  <a:cubicBezTo>
                    <a:pt x="697" y="4714"/>
                    <a:pt x="696" y="4702"/>
                    <a:pt x="702" y="4716"/>
                  </a:cubicBezTo>
                  <a:cubicBezTo>
                    <a:pt x="701" y="4722"/>
                    <a:pt x="701" y="4728"/>
                    <a:pt x="702" y="4734"/>
                  </a:cubicBezTo>
                  <a:cubicBezTo>
                    <a:pt x="703" y="4737"/>
                    <a:pt x="707" y="4735"/>
                    <a:pt x="709" y="4738"/>
                  </a:cubicBezTo>
                  <a:cubicBezTo>
                    <a:pt x="718" y="4754"/>
                    <a:pt x="730" y="4780"/>
                    <a:pt x="751" y="4799"/>
                  </a:cubicBezTo>
                  <a:cubicBezTo>
                    <a:pt x="767" y="4815"/>
                    <a:pt x="788" y="4824"/>
                    <a:pt x="805" y="4824"/>
                  </a:cubicBezTo>
                  <a:cubicBezTo>
                    <a:pt x="809" y="4824"/>
                    <a:pt x="813" y="4824"/>
                    <a:pt x="816" y="4823"/>
                  </a:cubicBezTo>
                  <a:lnTo>
                    <a:pt x="816" y="4823"/>
                  </a:lnTo>
                  <a:cubicBezTo>
                    <a:pt x="813" y="4824"/>
                    <a:pt x="814" y="4824"/>
                    <a:pt x="815" y="4824"/>
                  </a:cubicBezTo>
                  <a:cubicBezTo>
                    <a:pt x="819" y="4824"/>
                    <a:pt x="825" y="4823"/>
                    <a:pt x="818" y="4822"/>
                  </a:cubicBezTo>
                  <a:lnTo>
                    <a:pt x="818" y="4822"/>
                  </a:lnTo>
                  <a:cubicBezTo>
                    <a:pt x="818" y="4822"/>
                    <a:pt x="818" y="4822"/>
                    <a:pt x="819" y="4822"/>
                  </a:cubicBezTo>
                  <a:cubicBezTo>
                    <a:pt x="827" y="4822"/>
                    <a:pt x="832" y="4811"/>
                    <a:pt x="833" y="4800"/>
                  </a:cubicBezTo>
                  <a:lnTo>
                    <a:pt x="833" y="4800"/>
                  </a:lnTo>
                  <a:cubicBezTo>
                    <a:pt x="834" y="4806"/>
                    <a:pt x="847" y="4809"/>
                    <a:pt x="858" y="4809"/>
                  </a:cubicBezTo>
                  <a:cubicBezTo>
                    <a:pt x="871" y="4809"/>
                    <a:pt x="881" y="4805"/>
                    <a:pt x="874" y="4793"/>
                  </a:cubicBezTo>
                  <a:lnTo>
                    <a:pt x="874" y="4793"/>
                  </a:lnTo>
                  <a:cubicBezTo>
                    <a:pt x="875" y="4794"/>
                    <a:pt x="877" y="4795"/>
                    <a:pt x="880" y="4795"/>
                  </a:cubicBezTo>
                  <a:cubicBezTo>
                    <a:pt x="889" y="4795"/>
                    <a:pt x="907" y="4791"/>
                    <a:pt x="919" y="4791"/>
                  </a:cubicBezTo>
                  <a:cubicBezTo>
                    <a:pt x="923" y="4791"/>
                    <a:pt x="926" y="4791"/>
                    <a:pt x="928" y="4792"/>
                  </a:cubicBezTo>
                  <a:cubicBezTo>
                    <a:pt x="930" y="4794"/>
                    <a:pt x="931" y="4794"/>
                    <a:pt x="932" y="4794"/>
                  </a:cubicBezTo>
                  <a:cubicBezTo>
                    <a:pt x="936" y="4794"/>
                    <a:pt x="938" y="4791"/>
                    <a:pt x="943" y="4788"/>
                  </a:cubicBezTo>
                  <a:cubicBezTo>
                    <a:pt x="950" y="4784"/>
                    <a:pt x="958" y="4782"/>
                    <a:pt x="966" y="4779"/>
                  </a:cubicBezTo>
                  <a:cubicBezTo>
                    <a:pt x="1005" y="4763"/>
                    <a:pt x="1048" y="4752"/>
                    <a:pt x="1088" y="4744"/>
                  </a:cubicBezTo>
                  <a:cubicBezTo>
                    <a:pt x="1102" y="4740"/>
                    <a:pt x="1121" y="4739"/>
                    <a:pt x="1142" y="4733"/>
                  </a:cubicBezTo>
                  <a:cubicBezTo>
                    <a:pt x="1162" y="4726"/>
                    <a:pt x="1174" y="4711"/>
                    <a:pt x="1167" y="4702"/>
                  </a:cubicBezTo>
                  <a:cubicBezTo>
                    <a:pt x="1166" y="4700"/>
                    <a:pt x="1160" y="4685"/>
                    <a:pt x="1165" y="4685"/>
                  </a:cubicBezTo>
                  <a:cubicBezTo>
                    <a:pt x="1165" y="4685"/>
                    <a:pt x="1165" y="4685"/>
                    <a:pt x="1165" y="4685"/>
                  </a:cubicBezTo>
                  <a:cubicBezTo>
                    <a:pt x="1171" y="4687"/>
                    <a:pt x="1178" y="4687"/>
                    <a:pt x="1183" y="4690"/>
                  </a:cubicBezTo>
                  <a:cubicBezTo>
                    <a:pt x="1184" y="4693"/>
                    <a:pt x="1207" y="4703"/>
                    <a:pt x="1212" y="4703"/>
                  </a:cubicBezTo>
                  <a:cubicBezTo>
                    <a:pt x="1213" y="4703"/>
                    <a:pt x="1213" y="4703"/>
                    <a:pt x="1213" y="4702"/>
                  </a:cubicBezTo>
                  <a:cubicBezTo>
                    <a:pt x="1215" y="4698"/>
                    <a:pt x="1211" y="4699"/>
                    <a:pt x="1214" y="4691"/>
                  </a:cubicBezTo>
                  <a:cubicBezTo>
                    <a:pt x="1219" y="4682"/>
                    <a:pt x="1222" y="4674"/>
                    <a:pt x="1226" y="4666"/>
                  </a:cubicBezTo>
                  <a:cubicBezTo>
                    <a:pt x="1231" y="4653"/>
                    <a:pt x="1234" y="4632"/>
                    <a:pt x="1241" y="4632"/>
                  </a:cubicBezTo>
                  <a:cubicBezTo>
                    <a:pt x="1241" y="4632"/>
                    <a:pt x="1241" y="4632"/>
                    <a:pt x="1241" y="4632"/>
                  </a:cubicBezTo>
                  <a:cubicBezTo>
                    <a:pt x="1227" y="4627"/>
                    <a:pt x="1239" y="4608"/>
                    <a:pt x="1227" y="4603"/>
                  </a:cubicBezTo>
                  <a:cubicBezTo>
                    <a:pt x="1221" y="4599"/>
                    <a:pt x="1208" y="4591"/>
                    <a:pt x="1220" y="4579"/>
                  </a:cubicBezTo>
                  <a:cubicBezTo>
                    <a:pt x="1226" y="4572"/>
                    <a:pt x="1232" y="4577"/>
                    <a:pt x="1237" y="4568"/>
                  </a:cubicBezTo>
                  <a:cubicBezTo>
                    <a:pt x="1240" y="4561"/>
                    <a:pt x="1240" y="4552"/>
                    <a:pt x="1235" y="4549"/>
                  </a:cubicBezTo>
                  <a:cubicBezTo>
                    <a:pt x="1230" y="4546"/>
                    <a:pt x="1232" y="4544"/>
                    <a:pt x="1232" y="4533"/>
                  </a:cubicBezTo>
                  <a:cubicBezTo>
                    <a:pt x="1233" y="4530"/>
                    <a:pt x="1234" y="4529"/>
                    <a:pt x="1236" y="4529"/>
                  </a:cubicBezTo>
                  <a:cubicBezTo>
                    <a:pt x="1236" y="4529"/>
                    <a:pt x="1237" y="4529"/>
                    <a:pt x="1237" y="4529"/>
                  </a:cubicBezTo>
                  <a:cubicBezTo>
                    <a:pt x="1238" y="4529"/>
                    <a:pt x="1239" y="4529"/>
                    <a:pt x="1239" y="4529"/>
                  </a:cubicBezTo>
                  <a:cubicBezTo>
                    <a:pt x="1251" y="4522"/>
                    <a:pt x="1231" y="4492"/>
                    <a:pt x="1241" y="4477"/>
                  </a:cubicBezTo>
                  <a:cubicBezTo>
                    <a:pt x="1242" y="4465"/>
                    <a:pt x="1227" y="4449"/>
                    <a:pt x="1231" y="4446"/>
                  </a:cubicBezTo>
                  <a:cubicBezTo>
                    <a:pt x="1232" y="4444"/>
                    <a:pt x="1243" y="4441"/>
                    <a:pt x="1242" y="4436"/>
                  </a:cubicBezTo>
                  <a:cubicBezTo>
                    <a:pt x="1240" y="4429"/>
                    <a:pt x="1232" y="4433"/>
                    <a:pt x="1230" y="4425"/>
                  </a:cubicBezTo>
                  <a:cubicBezTo>
                    <a:pt x="1230" y="4425"/>
                    <a:pt x="1249" y="4415"/>
                    <a:pt x="1249" y="4414"/>
                  </a:cubicBezTo>
                  <a:cubicBezTo>
                    <a:pt x="1240" y="4406"/>
                    <a:pt x="1235" y="4395"/>
                    <a:pt x="1242" y="4378"/>
                  </a:cubicBezTo>
                  <a:cubicBezTo>
                    <a:pt x="1245" y="4370"/>
                    <a:pt x="1247" y="4360"/>
                    <a:pt x="1247" y="4351"/>
                  </a:cubicBezTo>
                  <a:cubicBezTo>
                    <a:pt x="1247" y="4348"/>
                    <a:pt x="1246" y="4342"/>
                    <a:pt x="1245" y="4342"/>
                  </a:cubicBezTo>
                  <a:cubicBezTo>
                    <a:pt x="1244" y="4342"/>
                    <a:pt x="1244" y="4342"/>
                    <a:pt x="1244" y="4343"/>
                  </a:cubicBezTo>
                  <a:lnTo>
                    <a:pt x="1244" y="4343"/>
                  </a:lnTo>
                  <a:lnTo>
                    <a:pt x="1245" y="4324"/>
                  </a:lnTo>
                  <a:cubicBezTo>
                    <a:pt x="1245" y="4317"/>
                    <a:pt x="1245" y="4316"/>
                    <a:pt x="1244" y="4316"/>
                  </a:cubicBezTo>
                  <a:cubicBezTo>
                    <a:pt x="1244" y="4316"/>
                    <a:pt x="1244" y="4316"/>
                    <a:pt x="1244" y="4316"/>
                  </a:cubicBezTo>
                  <a:cubicBezTo>
                    <a:pt x="1243" y="4316"/>
                    <a:pt x="1242" y="4316"/>
                    <a:pt x="1240" y="4313"/>
                  </a:cubicBezTo>
                  <a:cubicBezTo>
                    <a:pt x="1238" y="4308"/>
                    <a:pt x="1246" y="4284"/>
                    <a:pt x="1247" y="4278"/>
                  </a:cubicBezTo>
                  <a:cubicBezTo>
                    <a:pt x="1248" y="4269"/>
                    <a:pt x="1252" y="4251"/>
                    <a:pt x="1248" y="4243"/>
                  </a:cubicBezTo>
                  <a:cubicBezTo>
                    <a:pt x="1245" y="4237"/>
                    <a:pt x="1232" y="4241"/>
                    <a:pt x="1244" y="4225"/>
                  </a:cubicBezTo>
                  <a:cubicBezTo>
                    <a:pt x="1250" y="4220"/>
                    <a:pt x="1256" y="4205"/>
                    <a:pt x="1250" y="4205"/>
                  </a:cubicBezTo>
                  <a:cubicBezTo>
                    <a:pt x="1248" y="4205"/>
                    <a:pt x="1247" y="4205"/>
                    <a:pt x="1245" y="4207"/>
                  </a:cubicBezTo>
                  <a:cubicBezTo>
                    <a:pt x="1234" y="4207"/>
                    <a:pt x="1232" y="4193"/>
                    <a:pt x="1239" y="4181"/>
                  </a:cubicBezTo>
                  <a:cubicBezTo>
                    <a:pt x="1245" y="4172"/>
                    <a:pt x="1253" y="4173"/>
                    <a:pt x="1249" y="4156"/>
                  </a:cubicBezTo>
                  <a:cubicBezTo>
                    <a:pt x="1248" y="4153"/>
                    <a:pt x="1237" y="4130"/>
                    <a:pt x="1239" y="4129"/>
                  </a:cubicBezTo>
                  <a:cubicBezTo>
                    <a:pt x="1239" y="4129"/>
                    <a:pt x="1239" y="4129"/>
                    <a:pt x="1239" y="4129"/>
                  </a:cubicBezTo>
                  <a:cubicBezTo>
                    <a:pt x="1240" y="4129"/>
                    <a:pt x="1245" y="4139"/>
                    <a:pt x="1249" y="4139"/>
                  </a:cubicBezTo>
                  <a:cubicBezTo>
                    <a:pt x="1249" y="4139"/>
                    <a:pt x="1250" y="4139"/>
                    <a:pt x="1251" y="4138"/>
                  </a:cubicBezTo>
                  <a:cubicBezTo>
                    <a:pt x="1253" y="4131"/>
                    <a:pt x="1246" y="4112"/>
                    <a:pt x="1244" y="4108"/>
                  </a:cubicBezTo>
                  <a:cubicBezTo>
                    <a:pt x="1244" y="4097"/>
                    <a:pt x="1244" y="4085"/>
                    <a:pt x="1249" y="4076"/>
                  </a:cubicBezTo>
                  <a:cubicBezTo>
                    <a:pt x="1253" y="4068"/>
                    <a:pt x="1255" y="4062"/>
                    <a:pt x="1256" y="4050"/>
                  </a:cubicBezTo>
                  <a:cubicBezTo>
                    <a:pt x="1257" y="4039"/>
                    <a:pt x="1257" y="4026"/>
                    <a:pt x="1255" y="4014"/>
                  </a:cubicBezTo>
                  <a:cubicBezTo>
                    <a:pt x="1253" y="4002"/>
                    <a:pt x="1246" y="3997"/>
                    <a:pt x="1253" y="3990"/>
                  </a:cubicBezTo>
                  <a:cubicBezTo>
                    <a:pt x="1260" y="3982"/>
                    <a:pt x="1263" y="3966"/>
                    <a:pt x="1261" y="3953"/>
                  </a:cubicBezTo>
                  <a:cubicBezTo>
                    <a:pt x="1260" y="3947"/>
                    <a:pt x="1257" y="3946"/>
                    <a:pt x="1254" y="3946"/>
                  </a:cubicBezTo>
                  <a:cubicBezTo>
                    <a:pt x="1253" y="3946"/>
                    <a:pt x="1251" y="3946"/>
                    <a:pt x="1250" y="3946"/>
                  </a:cubicBezTo>
                  <a:lnTo>
                    <a:pt x="1250" y="3946"/>
                  </a:lnTo>
                  <a:cubicBezTo>
                    <a:pt x="1264" y="3944"/>
                    <a:pt x="1261" y="3908"/>
                    <a:pt x="1254" y="3897"/>
                  </a:cubicBezTo>
                  <a:cubicBezTo>
                    <a:pt x="1250" y="3891"/>
                    <a:pt x="1251" y="3879"/>
                    <a:pt x="1256" y="3876"/>
                  </a:cubicBezTo>
                  <a:cubicBezTo>
                    <a:pt x="1257" y="3875"/>
                    <a:pt x="1257" y="3875"/>
                    <a:pt x="1258" y="3875"/>
                  </a:cubicBezTo>
                  <a:cubicBezTo>
                    <a:pt x="1260" y="3875"/>
                    <a:pt x="1262" y="3879"/>
                    <a:pt x="1264" y="3879"/>
                  </a:cubicBezTo>
                  <a:cubicBezTo>
                    <a:pt x="1264" y="3879"/>
                    <a:pt x="1265" y="3879"/>
                    <a:pt x="1266" y="3877"/>
                  </a:cubicBezTo>
                  <a:cubicBezTo>
                    <a:pt x="1269" y="3872"/>
                    <a:pt x="1264" y="3865"/>
                    <a:pt x="1262" y="3862"/>
                  </a:cubicBezTo>
                  <a:cubicBezTo>
                    <a:pt x="1260" y="3852"/>
                    <a:pt x="1260" y="3838"/>
                    <a:pt x="1266" y="3830"/>
                  </a:cubicBezTo>
                  <a:cubicBezTo>
                    <a:pt x="1275" y="3830"/>
                    <a:pt x="1262" y="3813"/>
                    <a:pt x="1261" y="3808"/>
                  </a:cubicBezTo>
                  <a:cubicBezTo>
                    <a:pt x="1260" y="3793"/>
                    <a:pt x="1264" y="3775"/>
                    <a:pt x="1260" y="3762"/>
                  </a:cubicBezTo>
                  <a:cubicBezTo>
                    <a:pt x="1255" y="3751"/>
                    <a:pt x="1256" y="3734"/>
                    <a:pt x="1259" y="3722"/>
                  </a:cubicBezTo>
                  <a:cubicBezTo>
                    <a:pt x="1260" y="3707"/>
                    <a:pt x="1267" y="3683"/>
                    <a:pt x="1260" y="3670"/>
                  </a:cubicBezTo>
                  <a:cubicBezTo>
                    <a:pt x="1257" y="3665"/>
                    <a:pt x="1267" y="3657"/>
                    <a:pt x="1268" y="3652"/>
                  </a:cubicBezTo>
                  <a:cubicBezTo>
                    <a:pt x="1271" y="3644"/>
                    <a:pt x="1265" y="3641"/>
                    <a:pt x="1265" y="3631"/>
                  </a:cubicBezTo>
                  <a:cubicBezTo>
                    <a:pt x="1266" y="3620"/>
                    <a:pt x="1267" y="3608"/>
                    <a:pt x="1265" y="3597"/>
                  </a:cubicBezTo>
                  <a:cubicBezTo>
                    <a:pt x="1264" y="3585"/>
                    <a:pt x="1258" y="3588"/>
                    <a:pt x="1263" y="3575"/>
                  </a:cubicBezTo>
                  <a:cubicBezTo>
                    <a:pt x="1267" y="3563"/>
                    <a:pt x="1276" y="3533"/>
                    <a:pt x="1259" y="3532"/>
                  </a:cubicBezTo>
                  <a:lnTo>
                    <a:pt x="1259" y="3532"/>
                  </a:lnTo>
                  <a:cubicBezTo>
                    <a:pt x="1259" y="3532"/>
                    <a:pt x="1259" y="3532"/>
                    <a:pt x="1259" y="3532"/>
                  </a:cubicBezTo>
                  <a:cubicBezTo>
                    <a:pt x="1277" y="3532"/>
                    <a:pt x="1271" y="3462"/>
                    <a:pt x="1264" y="3447"/>
                  </a:cubicBezTo>
                  <a:cubicBezTo>
                    <a:pt x="1259" y="3435"/>
                    <a:pt x="1287" y="3419"/>
                    <a:pt x="1271" y="3404"/>
                  </a:cubicBezTo>
                  <a:cubicBezTo>
                    <a:pt x="1263" y="3397"/>
                    <a:pt x="1253" y="3394"/>
                    <a:pt x="1263" y="3381"/>
                  </a:cubicBezTo>
                  <a:cubicBezTo>
                    <a:pt x="1263" y="3376"/>
                    <a:pt x="1262" y="3350"/>
                    <a:pt x="1261" y="3350"/>
                  </a:cubicBezTo>
                  <a:cubicBezTo>
                    <a:pt x="1261" y="3350"/>
                    <a:pt x="1261" y="3350"/>
                    <a:pt x="1261" y="3350"/>
                  </a:cubicBezTo>
                  <a:cubicBezTo>
                    <a:pt x="1261" y="3350"/>
                    <a:pt x="1261" y="3350"/>
                    <a:pt x="1261" y="3350"/>
                  </a:cubicBezTo>
                  <a:cubicBezTo>
                    <a:pt x="1262" y="3350"/>
                    <a:pt x="1264" y="3353"/>
                    <a:pt x="1266" y="3353"/>
                  </a:cubicBezTo>
                  <a:cubicBezTo>
                    <a:pt x="1267" y="3353"/>
                    <a:pt x="1268" y="3353"/>
                    <a:pt x="1268" y="3351"/>
                  </a:cubicBezTo>
                  <a:cubicBezTo>
                    <a:pt x="1270" y="3346"/>
                    <a:pt x="1269" y="3337"/>
                    <a:pt x="1269" y="3331"/>
                  </a:cubicBezTo>
                  <a:cubicBezTo>
                    <a:pt x="1269" y="3315"/>
                    <a:pt x="1276" y="3297"/>
                    <a:pt x="1274" y="3282"/>
                  </a:cubicBezTo>
                  <a:lnTo>
                    <a:pt x="1274" y="3282"/>
                  </a:lnTo>
                  <a:cubicBezTo>
                    <a:pt x="1272" y="3291"/>
                    <a:pt x="1264" y="3296"/>
                    <a:pt x="1257" y="3296"/>
                  </a:cubicBezTo>
                  <a:cubicBezTo>
                    <a:pt x="1253" y="3296"/>
                    <a:pt x="1249" y="3294"/>
                    <a:pt x="1246" y="3290"/>
                  </a:cubicBezTo>
                  <a:cubicBezTo>
                    <a:pt x="1246" y="3283"/>
                    <a:pt x="1249" y="3281"/>
                    <a:pt x="1252" y="3281"/>
                  </a:cubicBezTo>
                  <a:cubicBezTo>
                    <a:pt x="1255" y="3281"/>
                    <a:pt x="1259" y="3284"/>
                    <a:pt x="1261" y="3285"/>
                  </a:cubicBezTo>
                  <a:cubicBezTo>
                    <a:pt x="1262" y="3285"/>
                    <a:pt x="1262" y="3285"/>
                    <a:pt x="1262" y="3285"/>
                  </a:cubicBezTo>
                  <a:cubicBezTo>
                    <a:pt x="1267" y="3285"/>
                    <a:pt x="1262" y="3265"/>
                    <a:pt x="1264" y="3259"/>
                  </a:cubicBezTo>
                  <a:cubicBezTo>
                    <a:pt x="1265" y="3253"/>
                    <a:pt x="1274" y="3241"/>
                    <a:pt x="1272" y="3238"/>
                  </a:cubicBezTo>
                  <a:cubicBezTo>
                    <a:pt x="1268" y="3234"/>
                    <a:pt x="1262" y="3232"/>
                    <a:pt x="1265" y="3223"/>
                  </a:cubicBezTo>
                  <a:cubicBezTo>
                    <a:pt x="1267" y="3208"/>
                    <a:pt x="1274" y="3199"/>
                    <a:pt x="1274" y="3182"/>
                  </a:cubicBezTo>
                  <a:lnTo>
                    <a:pt x="1274" y="3182"/>
                  </a:lnTo>
                  <a:cubicBezTo>
                    <a:pt x="1273" y="3183"/>
                    <a:pt x="1273" y="3183"/>
                    <a:pt x="1272" y="3183"/>
                  </a:cubicBezTo>
                  <a:cubicBezTo>
                    <a:pt x="1268" y="3183"/>
                    <a:pt x="1268" y="3124"/>
                    <a:pt x="1267" y="3118"/>
                  </a:cubicBezTo>
                  <a:cubicBezTo>
                    <a:pt x="1266" y="3117"/>
                    <a:pt x="1266" y="3117"/>
                    <a:pt x="1265" y="3117"/>
                  </a:cubicBezTo>
                  <a:cubicBezTo>
                    <a:pt x="1263" y="3117"/>
                    <a:pt x="1260" y="3119"/>
                    <a:pt x="1256" y="3119"/>
                  </a:cubicBezTo>
                  <a:cubicBezTo>
                    <a:pt x="1255" y="3119"/>
                    <a:pt x="1253" y="3118"/>
                    <a:pt x="1252" y="3116"/>
                  </a:cubicBezTo>
                  <a:cubicBezTo>
                    <a:pt x="1246" y="3106"/>
                    <a:pt x="1262" y="3101"/>
                    <a:pt x="1266" y="3101"/>
                  </a:cubicBezTo>
                  <a:cubicBezTo>
                    <a:pt x="1262" y="3101"/>
                    <a:pt x="1255" y="3096"/>
                    <a:pt x="1259" y="3089"/>
                  </a:cubicBezTo>
                  <a:cubicBezTo>
                    <a:pt x="1262" y="3082"/>
                    <a:pt x="1269" y="3085"/>
                    <a:pt x="1271" y="3079"/>
                  </a:cubicBezTo>
                  <a:cubicBezTo>
                    <a:pt x="1273" y="3075"/>
                    <a:pt x="1257" y="3069"/>
                    <a:pt x="1258" y="3057"/>
                  </a:cubicBezTo>
                  <a:cubicBezTo>
                    <a:pt x="1259" y="3053"/>
                    <a:pt x="1272" y="3035"/>
                    <a:pt x="1266" y="3035"/>
                  </a:cubicBezTo>
                  <a:cubicBezTo>
                    <a:pt x="1263" y="3035"/>
                    <a:pt x="1262" y="3038"/>
                    <a:pt x="1260" y="3038"/>
                  </a:cubicBezTo>
                  <a:cubicBezTo>
                    <a:pt x="1259" y="3038"/>
                    <a:pt x="1258" y="3037"/>
                    <a:pt x="1257" y="3034"/>
                  </a:cubicBezTo>
                  <a:cubicBezTo>
                    <a:pt x="1256" y="3031"/>
                    <a:pt x="1255" y="3027"/>
                    <a:pt x="1257" y="3024"/>
                  </a:cubicBezTo>
                  <a:cubicBezTo>
                    <a:pt x="1258" y="3021"/>
                    <a:pt x="1261" y="3021"/>
                    <a:pt x="1263" y="3021"/>
                  </a:cubicBezTo>
                  <a:cubicBezTo>
                    <a:pt x="1264" y="3021"/>
                    <a:pt x="1266" y="3021"/>
                    <a:pt x="1267" y="3021"/>
                  </a:cubicBezTo>
                  <a:cubicBezTo>
                    <a:pt x="1270" y="3021"/>
                    <a:pt x="1272" y="3020"/>
                    <a:pt x="1273" y="3016"/>
                  </a:cubicBezTo>
                  <a:cubicBezTo>
                    <a:pt x="1273" y="3008"/>
                    <a:pt x="1273" y="2997"/>
                    <a:pt x="1271" y="2990"/>
                  </a:cubicBezTo>
                  <a:cubicBezTo>
                    <a:pt x="1270" y="2987"/>
                    <a:pt x="1266" y="2984"/>
                    <a:pt x="1266" y="2984"/>
                  </a:cubicBezTo>
                  <a:cubicBezTo>
                    <a:pt x="1266" y="2970"/>
                    <a:pt x="1266" y="2955"/>
                    <a:pt x="1264" y="2941"/>
                  </a:cubicBezTo>
                  <a:cubicBezTo>
                    <a:pt x="1263" y="2933"/>
                    <a:pt x="1261" y="2928"/>
                    <a:pt x="1259" y="2928"/>
                  </a:cubicBezTo>
                  <a:cubicBezTo>
                    <a:pt x="1257" y="2928"/>
                    <a:pt x="1255" y="2931"/>
                    <a:pt x="1253" y="2940"/>
                  </a:cubicBezTo>
                  <a:cubicBezTo>
                    <a:pt x="1253" y="2927"/>
                    <a:pt x="1253" y="2913"/>
                    <a:pt x="1259" y="2904"/>
                  </a:cubicBezTo>
                  <a:cubicBezTo>
                    <a:pt x="1263" y="2896"/>
                    <a:pt x="1271" y="2883"/>
                    <a:pt x="1265" y="2871"/>
                  </a:cubicBezTo>
                  <a:cubicBezTo>
                    <a:pt x="1261" y="2863"/>
                    <a:pt x="1259" y="2862"/>
                    <a:pt x="1257" y="2850"/>
                  </a:cubicBezTo>
                  <a:cubicBezTo>
                    <a:pt x="1257" y="2845"/>
                    <a:pt x="1258" y="2837"/>
                    <a:pt x="1257" y="2831"/>
                  </a:cubicBezTo>
                  <a:cubicBezTo>
                    <a:pt x="1256" y="2831"/>
                    <a:pt x="1255" y="2831"/>
                    <a:pt x="1255" y="2831"/>
                  </a:cubicBezTo>
                  <a:cubicBezTo>
                    <a:pt x="1253" y="2831"/>
                    <a:pt x="1252" y="2831"/>
                    <a:pt x="1252" y="2830"/>
                  </a:cubicBezTo>
                  <a:cubicBezTo>
                    <a:pt x="1248" y="2818"/>
                    <a:pt x="1251" y="2802"/>
                    <a:pt x="1248" y="2789"/>
                  </a:cubicBezTo>
                  <a:cubicBezTo>
                    <a:pt x="1246" y="2777"/>
                    <a:pt x="1240" y="2768"/>
                    <a:pt x="1247" y="2758"/>
                  </a:cubicBezTo>
                  <a:cubicBezTo>
                    <a:pt x="1252" y="2753"/>
                    <a:pt x="1250" y="2727"/>
                    <a:pt x="1246" y="2721"/>
                  </a:cubicBezTo>
                  <a:cubicBezTo>
                    <a:pt x="1245" y="2721"/>
                    <a:pt x="1244" y="2720"/>
                    <a:pt x="1244" y="2720"/>
                  </a:cubicBezTo>
                  <a:cubicBezTo>
                    <a:pt x="1240" y="2720"/>
                    <a:pt x="1238" y="2736"/>
                    <a:pt x="1238" y="2739"/>
                  </a:cubicBezTo>
                  <a:cubicBezTo>
                    <a:pt x="1237" y="2730"/>
                    <a:pt x="1236" y="2721"/>
                    <a:pt x="1239" y="2713"/>
                  </a:cubicBezTo>
                  <a:cubicBezTo>
                    <a:pt x="1241" y="2706"/>
                    <a:pt x="1245" y="2701"/>
                    <a:pt x="1246" y="2693"/>
                  </a:cubicBezTo>
                  <a:cubicBezTo>
                    <a:pt x="1247" y="2678"/>
                    <a:pt x="1239" y="2673"/>
                    <a:pt x="1243" y="2659"/>
                  </a:cubicBezTo>
                  <a:cubicBezTo>
                    <a:pt x="1245" y="2654"/>
                    <a:pt x="1260" y="2638"/>
                    <a:pt x="1248" y="2635"/>
                  </a:cubicBezTo>
                  <a:cubicBezTo>
                    <a:pt x="1242" y="2633"/>
                    <a:pt x="1231" y="2631"/>
                    <a:pt x="1237" y="2616"/>
                  </a:cubicBezTo>
                  <a:cubicBezTo>
                    <a:pt x="1241" y="2606"/>
                    <a:pt x="1246" y="2606"/>
                    <a:pt x="1247" y="2593"/>
                  </a:cubicBezTo>
                  <a:cubicBezTo>
                    <a:pt x="1247" y="2589"/>
                    <a:pt x="1249" y="2559"/>
                    <a:pt x="1245" y="2559"/>
                  </a:cubicBezTo>
                  <a:cubicBezTo>
                    <a:pt x="1245" y="2559"/>
                    <a:pt x="1244" y="2559"/>
                    <a:pt x="1244" y="2559"/>
                  </a:cubicBezTo>
                  <a:cubicBezTo>
                    <a:pt x="1242" y="2559"/>
                    <a:pt x="1238" y="2562"/>
                    <a:pt x="1234" y="2562"/>
                  </a:cubicBezTo>
                  <a:cubicBezTo>
                    <a:pt x="1231" y="2562"/>
                    <a:pt x="1229" y="2560"/>
                    <a:pt x="1230" y="2552"/>
                  </a:cubicBezTo>
                  <a:cubicBezTo>
                    <a:pt x="1230" y="2545"/>
                    <a:pt x="1232" y="2545"/>
                    <a:pt x="1235" y="2545"/>
                  </a:cubicBezTo>
                  <a:cubicBezTo>
                    <a:pt x="1236" y="2545"/>
                    <a:pt x="1237" y="2545"/>
                    <a:pt x="1238" y="2545"/>
                  </a:cubicBezTo>
                  <a:cubicBezTo>
                    <a:pt x="1240" y="2545"/>
                    <a:pt x="1242" y="2544"/>
                    <a:pt x="1243" y="2543"/>
                  </a:cubicBezTo>
                  <a:lnTo>
                    <a:pt x="1243" y="2543"/>
                  </a:lnTo>
                  <a:cubicBezTo>
                    <a:pt x="1243" y="2543"/>
                    <a:pt x="1243" y="2543"/>
                    <a:pt x="1243" y="2543"/>
                  </a:cubicBezTo>
                  <a:cubicBezTo>
                    <a:pt x="1243" y="2543"/>
                    <a:pt x="1243" y="2543"/>
                    <a:pt x="1243" y="2543"/>
                  </a:cubicBezTo>
                  <a:lnTo>
                    <a:pt x="1243" y="2543"/>
                  </a:lnTo>
                  <a:cubicBezTo>
                    <a:pt x="1243" y="2543"/>
                    <a:pt x="1243" y="2543"/>
                    <a:pt x="1243" y="2543"/>
                  </a:cubicBezTo>
                  <a:lnTo>
                    <a:pt x="1243" y="2543"/>
                  </a:lnTo>
                  <a:cubicBezTo>
                    <a:pt x="1242" y="2543"/>
                    <a:pt x="1232" y="2532"/>
                    <a:pt x="1231" y="2530"/>
                  </a:cubicBezTo>
                  <a:cubicBezTo>
                    <a:pt x="1226" y="2521"/>
                    <a:pt x="1228" y="2520"/>
                    <a:pt x="1232" y="2515"/>
                  </a:cubicBezTo>
                  <a:cubicBezTo>
                    <a:pt x="1239" y="2509"/>
                    <a:pt x="1242" y="2479"/>
                    <a:pt x="1239" y="2469"/>
                  </a:cubicBezTo>
                  <a:cubicBezTo>
                    <a:pt x="1237" y="2465"/>
                    <a:pt x="1235" y="2464"/>
                    <a:pt x="1232" y="2464"/>
                  </a:cubicBezTo>
                  <a:cubicBezTo>
                    <a:pt x="1227" y="2464"/>
                    <a:pt x="1221" y="2467"/>
                    <a:pt x="1218" y="2467"/>
                  </a:cubicBezTo>
                  <a:cubicBezTo>
                    <a:pt x="1217" y="2467"/>
                    <a:pt x="1216" y="2466"/>
                    <a:pt x="1216" y="2466"/>
                  </a:cubicBezTo>
                  <a:cubicBezTo>
                    <a:pt x="1215" y="2457"/>
                    <a:pt x="1221" y="2456"/>
                    <a:pt x="1224" y="2451"/>
                  </a:cubicBezTo>
                  <a:cubicBezTo>
                    <a:pt x="1227" y="2445"/>
                    <a:pt x="1228" y="2435"/>
                    <a:pt x="1228" y="2426"/>
                  </a:cubicBezTo>
                  <a:cubicBezTo>
                    <a:pt x="1228" y="2415"/>
                    <a:pt x="1239" y="2391"/>
                    <a:pt x="1236" y="2383"/>
                  </a:cubicBezTo>
                  <a:cubicBezTo>
                    <a:pt x="1234" y="2378"/>
                    <a:pt x="1224" y="2370"/>
                    <a:pt x="1227" y="2366"/>
                  </a:cubicBezTo>
                  <a:cubicBezTo>
                    <a:pt x="1230" y="2362"/>
                    <a:pt x="1233" y="2362"/>
                    <a:pt x="1233" y="2354"/>
                  </a:cubicBezTo>
                  <a:cubicBezTo>
                    <a:pt x="1233" y="2335"/>
                    <a:pt x="1215" y="2328"/>
                    <a:pt x="1213" y="2310"/>
                  </a:cubicBezTo>
                  <a:cubicBezTo>
                    <a:pt x="1211" y="2291"/>
                    <a:pt x="1229" y="2281"/>
                    <a:pt x="1228" y="2266"/>
                  </a:cubicBezTo>
                  <a:cubicBezTo>
                    <a:pt x="1228" y="2265"/>
                    <a:pt x="1228" y="2265"/>
                    <a:pt x="1227" y="2265"/>
                  </a:cubicBezTo>
                  <a:cubicBezTo>
                    <a:pt x="1225" y="2265"/>
                    <a:pt x="1221" y="2269"/>
                    <a:pt x="1220" y="2271"/>
                  </a:cubicBezTo>
                  <a:lnTo>
                    <a:pt x="1220" y="2271"/>
                  </a:lnTo>
                  <a:cubicBezTo>
                    <a:pt x="1220" y="2260"/>
                    <a:pt x="1228" y="2258"/>
                    <a:pt x="1226" y="2248"/>
                  </a:cubicBezTo>
                  <a:cubicBezTo>
                    <a:pt x="1225" y="2235"/>
                    <a:pt x="1221" y="2225"/>
                    <a:pt x="1220" y="2212"/>
                  </a:cubicBezTo>
                  <a:cubicBezTo>
                    <a:pt x="1220" y="2213"/>
                    <a:pt x="1220" y="2214"/>
                    <a:pt x="1220" y="2214"/>
                  </a:cubicBezTo>
                  <a:cubicBezTo>
                    <a:pt x="1220" y="2214"/>
                    <a:pt x="1219" y="2202"/>
                    <a:pt x="1216" y="2197"/>
                  </a:cubicBezTo>
                  <a:cubicBezTo>
                    <a:pt x="1212" y="2191"/>
                    <a:pt x="1213" y="2187"/>
                    <a:pt x="1214" y="2180"/>
                  </a:cubicBezTo>
                  <a:cubicBezTo>
                    <a:pt x="1216" y="2166"/>
                    <a:pt x="1213" y="2149"/>
                    <a:pt x="1209" y="2136"/>
                  </a:cubicBezTo>
                  <a:cubicBezTo>
                    <a:pt x="1208" y="2131"/>
                    <a:pt x="1194" y="2115"/>
                    <a:pt x="1199" y="2115"/>
                  </a:cubicBezTo>
                  <a:cubicBezTo>
                    <a:pt x="1210" y="2112"/>
                    <a:pt x="1220" y="2112"/>
                    <a:pt x="1208" y="2093"/>
                  </a:cubicBezTo>
                  <a:cubicBezTo>
                    <a:pt x="1205" y="2088"/>
                    <a:pt x="1199" y="2082"/>
                    <a:pt x="1195" y="2076"/>
                  </a:cubicBezTo>
                  <a:lnTo>
                    <a:pt x="1195" y="2076"/>
                  </a:lnTo>
                  <a:cubicBezTo>
                    <a:pt x="1197" y="2078"/>
                    <a:pt x="1199" y="2078"/>
                    <a:pt x="1201" y="2078"/>
                  </a:cubicBezTo>
                  <a:cubicBezTo>
                    <a:pt x="1202" y="2078"/>
                    <a:pt x="1202" y="2078"/>
                    <a:pt x="1203" y="2078"/>
                  </a:cubicBezTo>
                  <a:cubicBezTo>
                    <a:pt x="1203" y="2071"/>
                    <a:pt x="1202" y="2060"/>
                    <a:pt x="1196" y="2060"/>
                  </a:cubicBezTo>
                  <a:cubicBezTo>
                    <a:pt x="1196" y="2060"/>
                    <a:pt x="1196" y="2060"/>
                    <a:pt x="1196" y="2060"/>
                  </a:cubicBezTo>
                  <a:cubicBezTo>
                    <a:pt x="1195" y="2060"/>
                    <a:pt x="1192" y="2067"/>
                    <a:pt x="1191" y="2069"/>
                  </a:cubicBezTo>
                  <a:lnTo>
                    <a:pt x="1191" y="2069"/>
                  </a:lnTo>
                  <a:cubicBezTo>
                    <a:pt x="1189" y="2063"/>
                    <a:pt x="1188" y="2057"/>
                    <a:pt x="1191" y="2050"/>
                  </a:cubicBezTo>
                  <a:cubicBezTo>
                    <a:pt x="1195" y="2039"/>
                    <a:pt x="1202" y="2032"/>
                    <a:pt x="1203" y="2019"/>
                  </a:cubicBezTo>
                  <a:cubicBezTo>
                    <a:pt x="1204" y="2007"/>
                    <a:pt x="1198" y="2006"/>
                    <a:pt x="1198" y="1997"/>
                  </a:cubicBezTo>
                  <a:cubicBezTo>
                    <a:pt x="1197" y="1989"/>
                    <a:pt x="1205" y="1982"/>
                    <a:pt x="1204" y="1971"/>
                  </a:cubicBezTo>
                  <a:cubicBezTo>
                    <a:pt x="1204" y="1970"/>
                    <a:pt x="1198" y="1968"/>
                    <a:pt x="1197" y="1966"/>
                  </a:cubicBezTo>
                  <a:cubicBezTo>
                    <a:pt x="1187" y="1952"/>
                    <a:pt x="1205" y="1939"/>
                    <a:pt x="1204" y="1928"/>
                  </a:cubicBezTo>
                  <a:lnTo>
                    <a:pt x="1204" y="1928"/>
                  </a:lnTo>
                  <a:cubicBezTo>
                    <a:pt x="1204" y="1930"/>
                    <a:pt x="1200" y="1933"/>
                    <a:pt x="1195" y="1933"/>
                  </a:cubicBezTo>
                  <a:cubicBezTo>
                    <a:pt x="1189" y="1933"/>
                    <a:pt x="1183" y="1928"/>
                    <a:pt x="1187" y="1915"/>
                  </a:cubicBezTo>
                  <a:cubicBezTo>
                    <a:pt x="1192" y="1902"/>
                    <a:pt x="1193" y="1907"/>
                    <a:pt x="1191" y="1889"/>
                  </a:cubicBezTo>
                  <a:cubicBezTo>
                    <a:pt x="1192" y="1882"/>
                    <a:pt x="1193" y="1880"/>
                    <a:pt x="1199" y="1880"/>
                  </a:cubicBezTo>
                  <a:lnTo>
                    <a:pt x="1199" y="1880"/>
                  </a:lnTo>
                  <a:cubicBezTo>
                    <a:pt x="1184" y="1879"/>
                    <a:pt x="1190" y="1836"/>
                    <a:pt x="1177" y="1836"/>
                  </a:cubicBezTo>
                  <a:cubicBezTo>
                    <a:pt x="1177" y="1836"/>
                    <a:pt x="1177" y="1836"/>
                    <a:pt x="1177" y="1836"/>
                  </a:cubicBezTo>
                  <a:cubicBezTo>
                    <a:pt x="1185" y="1835"/>
                    <a:pt x="1180" y="1804"/>
                    <a:pt x="1178" y="1795"/>
                  </a:cubicBezTo>
                  <a:cubicBezTo>
                    <a:pt x="1177" y="1788"/>
                    <a:pt x="1175" y="1780"/>
                    <a:pt x="1172" y="1773"/>
                  </a:cubicBezTo>
                  <a:cubicBezTo>
                    <a:pt x="1172" y="1773"/>
                    <a:pt x="1172" y="1773"/>
                    <a:pt x="1172" y="1773"/>
                  </a:cubicBezTo>
                  <a:cubicBezTo>
                    <a:pt x="1171" y="1773"/>
                    <a:pt x="1162" y="1767"/>
                    <a:pt x="1163" y="1766"/>
                  </a:cubicBezTo>
                  <a:cubicBezTo>
                    <a:pt x="1165" y="1764"/>
                    <a:pt x="1169" y="1763"/>
                    <a:pt x="1174" y="1763"/>
                  </a:cubicBezTo>
                  <a:cubicBezTo>
                    <a:pt x="1177" y="1763"/>
                    <a:pt x="1180" y="1764"/>
                    <a:pt x="1183" y="1764"/>
                  </a:cubicBezTo>
                  <a:cubicBezTo>
                    <a:pt x="1177" y="1757"/>
                    <a:pt x="1174" y="1749"/>
                    <a:pt x="1168" y="1747"/>
                  </a:cubicBezTo>
                  <a:cubicBezTo>
                    <a:pt x="1161" y="1746"/>
                    <a:pt x="1152" y="1745"/>
                    <a:pt x="1150" y="1730"/>
                  </a:cubicBezTo>
                  <a:lnTo>
                    <a:pt x="1150" y="1730"/>
                  </a:lnTo>
                  <a:cubicBezTo>
                    <a:pt x="1153" y="1730"/>
                    <a:pt x="1159" y="1732"/>
                    <a:pt x="1163" y="1732"/>
                  </a:cubicBezTo>
                  <a:cubicBezTo>
                    <a:pt x="1166" y="1732"/>
                    <a:pt x="1169" y="1731"/>
                    <a:pt x="1170" y="1729"/>
                  </a:cubicBezTo>
                  <a:cubicBezTo>
                    <a:pt x="1171" y="1722"/>
                    <a:pt x="1163" y="1714"/>
                    <a:pt x="1159" y="1711"/>
                  </a:cubicBezTo>
                  <a:cubicBezTo>
                    <a:pt x="1158" y="1704"/>
                    <a:pt x="1158" y="1697"/>
                    <a:pt x="1159" y="1691"/>
                  </a:cubicBezTo>
                  <a:cubicBezTo>
                    <a:pt x="1161" y="1687"/>
                    <a:pt x="1165" y="1680"/>
                    <a:pt x="1164" y="1674"/>
                  </a:cubicBezTo>
                  <a:cubicBezTo>
                    <a:pt x="1164" y="1665"/>
                    <a:pt x="1150" y="1666"/>
                    <a:pt x="1150" y="1660"/>
                  </a:cubicBezTo>
                  <a:cubicBezTo>
                    <a:pt x="1150" y="1658"/>
                    <a:pt x="1155" y="1653"/>
                    <a:pt x="1155" y="1650"/>
                  </a:cubicBezTo>
                  <a:cubicBezTo>
                    <a:pt x="1156" y="1645"/>
                    <a:pt x="1156" y="1640"/>
                    <a:pt x="1155" y="1635"/>
                  </a:cubicBezTo>
                  <a:cubicBezTo>
                    <a:pt x="1153" y="1622"/>
                    <a:pt x="1149" y="1613"/>
                    <a:pt x="1146" y="1600"/>
                  </a:cubicBezTo>
                  <a:cubicBezTo>
                    <a:pt x="1144" y="1590"/>
                    <a:pt x="1150" y="1585"/>
                    <a:pt x="1146" y="1577"/>
                  </a:cubicBezTo>
                  <a:cubicBezTo>
                    <a:pt x="1143" y="1571"/>
                    <a:pt x="1141" y="1569"/>
                    <a:pt x="1136" y="1569"/>
                  </a:cubicBezTo>
                  <a:cubicBezTo>
                    <a:pt x="1147" y="1568"/>
                    <a:pt x="1151" y="1568"/>
                    <a:pt x="1149" y="1550"/>
                  </a:cubicBezTo>
                  <a:lnTo>
                    <a:pt x="1149" y="1550"/>
                  </a:lnTo>
                  <a:cubicBezTo>
                    <a:pt x="1148" y="1550"/>
                    <a:pt x="1144" y="1550"/>
                    <a:pt x="1143" y="1550"/>
                  </a:cubicBezTo>
                  <a:lnTo>
                    <a:pt x="1143" y="1550"/>
                  </a:lnTo>
                  <a:cubicBezTo>
                    <a:pt x="1142" y="1539"/>
                    <a:pt x="1140" y="1500"/>
                    <a:pt x="1134" y="1494"/>
                  </a:cubicBezTo>
                  <a:cubicBezTo>
                    <a:pt x="1133" y="1494"/>
                    <a:pt x="1128" y="1498"/>
                    <a:pt x="1124" y="1498"/>
                  </a:cubicBezTo>
                  <a:cubicBezTo>
                    <a:pt x="1123" y="1498"/>
                    <a:pt x="1122" y="1497"/>
                    <a:pt x="1122" y="1495"/>
                  </a:cubicBezTo>
                  <a:cubicBezTo>
                    <a:pt x="1122" y="1487"/>
                    <a:pt x="1127" y="1476"/>
                    <a:pt x="1128" y="1468"/>
                  </a:cubicBezTo>
                  <a:cubicBezTo>
                    <a:pt x="1129" y="1447"/>
                    <a:pt x="1128" y="1422"/>
                    <a:pt x="1122" y="1400"/>
                  </a:cubicBezTo>
                  <a:cubicBezTo>
                    <a:pt x="1120" y="1389"/>
                    <a:pt x="1113" y="1383"/>
                    <a:pt x="1110" y="1371"/>
                  </a:cubicBezTo>
                  <a:cubicBezTo>
                    <a:pt x="1106" y="1351"/>
                    <a:pt x="1102" y="1354"/>
                    <a:pt x="1093" y="1348"/>
                  </a:cubicBezTo>
                  <a:lnTo>
                    <a:pt x="1093" y="1348"/>
                  </a:lnTo>
                  <a:cubicBezTo>
                    <a:pt x="1093" y="1348"/>
                    <a:pt x="1093" y="1348"/>
                    <a:pt x="1093" y="1348"/>
                  </a:cubicBezTo>
                  <a:cubicBezTo>
                    <a:pt x="1097" y="1348"/>
                    <a:pt x="1110" y="1319"/>
                    <a:pt x="1100" y="1316"/>
                  </a:cubicBezTo>
                  <a:cubicBezTo>
                    <a:pt x="1100" y="1316"/>
                    <a:pt x="1099" y="1316"/>
                    <a:pt x="1099" y="1316"/>
                  </a:cubicBezTo>
                  <a:cubicBezTo>
                    <a:pt x="1094" y="1316"/>
                    <a:pt x="1088" y="1345"/>
                    <a:pt x="1081" y="1345"/>
                  </a:cubicBezTo>
                  <a:cubicBezTo>
                    <a:pt x="1081" y="1345"/>
                    <a:pt x="1081" y="1345"/>
                    <a:pt x="1081" y="1344"/>
                  </a:cubicBezTo>
                  <a:cubicBezTo>
                    <a:pt x="1081" y="1344"/>
                    <a:pt x="1088" y="1319"/>
                    <a:pt x="1088" y="1317"/>
                  </a:cubicBezTo>
                  <a:cubicBezTo>
                    <a:pt x="1092" y="1307"/>
                    <a:pt x="1098" y="1293"/>
                    <a:pt x="1106" y="1291"/>
                  </a:cubicBezTo>
                  <a:lnTo>
                    <a:pt x="1106" y="1291"/>
                  </a:lnTo>
                  <a:cubicBezTo>
                    <a:pt x="1105" y="1291"/>
                    <a:pt x="1105" y="1291"/>
                    <a:pt x="1104" y="1291"/>
                  </a:cubicBezTo>
                  <a:cubicBezTo>
                    <a:pt x="1092" y="1291"/>
                    <a:pt x="1094" y="1269"/>
                    <a:pt x="1085" y="1258"/>
                  </a:cubicBezTo>
                  <a:cubicBezTo>
                    <a:pt x="1082" y="1242"/>
                    <a:pt x="1084" y="1242"/>
                    <a:pt x="1093" y="1242"/>
                  </a:cubicBezTo>
                  <a:cubicBezTo>
                    <a:pt x="1093" y="1242"/>
                    <a:pt x="1093" y="1242"/>
                    <a:pt x="1093" y="1242"/>
                  </a:cubicBezTo>
                  <a:cubicBezTo>
                    <a:pt x="1099" y="1242"/>
                    <a:pt x="1095" y="1229"/>
                    <a:pt x="1100" y="1228"/>
                  </a:cubicBezTo>
                  <a:lnTo>
                    <a:pt x="1100" y="1228"/>
                  </a:lnTo>
                  <a:lnTo>
                    <a:pt x="1075" y="1233"/>
                  </a:lnTo>
                  <a:cubicBezTo>
                    <a:pt x="1073" y="1218"/>
                    <a:pt x="1091" y="1209"/>
                    <a:pt x="1090" y="1207"/>
                  </a:cubicBezTo>
                  <a:cubicBezTo>
                    <a:pt x="1084" y="1199"/>
                    <a:pt x="1068" y="1186"/>
                    <a:pt x="1073" y="1172"/>
                  </a:cubicBezTo>
                  <a:cubicBezTo>
                    <a:pt x="1076" y="1162"/>
                    <a:pt x="1080" y="1122"/>
                    <a:pt x="1065" y="1116"/>
                  </a:cubicBezTo>
                  <a:cubicBezTo>
                    <a:pt x="1059" y="1114"/>
                    <a:pt x="1060" y="1089"/>
                    <a:pt x="1053" y="1082"/>
                  </a:cubicBezTo>
                  <a:cubicBezTo>
                    <a:pt x="1040" y="1070"/>
                    <a:pt x="1058" y="1065"/>
                    <a:pt x="1058" y="1055"/>
                  </a:cubicBezTo>
                  <a:cubicBezTo>
                    <a:pt x="1057" y="1044"/>
                    <a:pt x="1047" y="1041"/>
                    <a:pt x="1047" y="1030"/>
                  </a:cubicBezTo>
                  <a:cubicBezTo>
                    <a:pt x="1045" y="1021"/>
                    <a:pt x="1046" y="1020"/>
                    <a:pt x="1049" y="1020"/>
                  </a:cubicBezTo>
                  <a:cubicBezTo>
                    <a:pt x="1050" y="1020"/>
                    <a:pt x="1052" y="1020"/>
                    <a:pt x="1053" y="1020"/>
                  </a:cubicBezTo>
                  <a:cubicBezTo>
                    <a:pt x="1054" y="1020"/>
                    <a:pt x="1054" y="1021"/>
                    <a:pt x="1054" y="1021"/>
                  </a:cubicBezTo>
                  <a:cubicBezTo>
                    <a:pt x="1059" y="1021"/>
                    <a:pt x="1050" y="1004"/>
                    <a:pt x="1049" y="1003"/>
                  </a:cubicBezTo>
                  <a:cubicBezTo>
                    <a:pt x="1044" y="997"/>
                    <a:pt x="1046" y="994"/>
                    <a:pt x="1046" y="989"/>
                  </a:cubicBezTo>
                  <a:cubicBezTo>
                    <a:pt x="1045" y="985"/>
                    <a:pt x="1043" y="983"/>
                    <a:pt x="1039" y="983"/>
                  </a:cubicBezTo>
                  <a:cubicBezTo>
                    <a:pt x="1036" y="983"/>
                    <a:pt x="1032" y="985"/>
                    <a:pt x="1029" y="985"/>
                  </a:cubicBezTo>
                  <a:cubicBezTo>
                    <a:pt x="1026" y="985"/>
                    <a:pt x="1025" y="983"/>
                    <a:pt x="1031" y="974"/>
                  </a:cubicBezTo>
                  <a:cubicBezTo>
                    <a:pt x="1039" y="962"/>
                    <a:pt x="1034" y="944"/>
                    <a:pt x="1024" y="934"/>
                  </a:cubicBezTo>
                  <a:cubicBezTo>
                    <a:pt x="1012" y="924"/>
                    <a:pt x="1007" y="916"/>
                    <a:pt x="1019" y="903"/>
                  </a:cubicBezTo>
                  <a:cubicBezTo>
                    <a:pt x="1026" y="896"/>
                    <a:pt x="1002" y="869"/>
                    <a:pt x="1009" y="860"/>
                  </a:cubicBezTo>
                  <a:lnTo>
                    <a:pt x="1009" y="860"/>
                  </a:lnTo>
                  <a:cubicBezTo>
                    <a:pt x="1008" y="860"/>
                    <a:pt x="1008" y="861"/>
                    <a:pt x="1007" y="861"/>
                  </a:cubicBezTo>
                  <a:cubicBezTo>
                    <a:pt x="1000" y="861"/>
                    <a:pt x="981" y="834"/>
                    <a:pt x="990" y="834"/>
                  </a:cubicBezTo>
                  <a:cubicBezTo>
                    <a:pt x="991" y="834"/>
                    <a:pt x="993" y="834"/>
                    <a:pt x="995" y="835"/>
                  </a:cubicBezTo>
                  <a:cubicBezTo>
                    <a:pt x="1012" y="832"/>
                    <a:pt x="993" y="815"/>
                    <a:pt x="989" y="802"/>
                  </a:cubicBezTo>
                  <a:cubicBezTo>
                    <a:pt x="987" y="794"/>
                    <a:pt x="984" y="784"/>
                    <a:pt x="984" y="776"/>
                  </a:cubicBezTo>
                  <a:cubicBezTo>
                    <a:pt x="985" y="772"/>
                    <a:pt x="987" y="773"/>
                    <a:pt x="986" y="766"/>
                  </a:cubicBezTo>
                  <a:cubicBezTo>
                    <a:pt x="984" y="758"/>
                    <a:pt x="974" y="731"/>
                    <a:pt x="966" y="731"/>
                  </a:cubicBezTo>
                  <a:cubicBezTo>
                    <a:pt x="966" y="731"/>
                    <a:pt x="966" y="731"/>
                    <a:pt x="965" y="731"/>
                  </a:cubicBezTo>
                  <a:cubicBezTo>
                    <a:pt x="972" y="730"/>
                    <a:pt x="978" y="730"/>
                    <a:pt x="976" y="717"/>
                  </a:cubicBezTo>
                  <a:cubicBezTo>
                    <a:pt x="974" y="709"/>
                    <a:pt x="960" y="699"/>
                    <a:pt x="966" y="694"/>
                  </a:cubicBezTo>
                  <a:cubicBezTo>
                    <a:pt x="965" y="694"/>
                    <a:pt x="962" y="686"/>
                    <a:pt x="959" y="686"/>
                  </a:cubicBezTo>
                  <a:cubicBezTo>
                    <a:pt x="959" y="686"/>
                    <a:pt x="959" y="686"/>
                    <a:pt x="959" y="686"/>
                  </a:cubicBezTo>
                  <a:cubicBezTo>
                    <a:pt x="956" y="686"/>
                    <a:pt x="957" y="679"/>
                    <a:pt x="957" y="676"/>
                  </a:cubicBezTo>
                  <a:cubicBezTo>
                    <a:pt x="957" y="663"/>
                    <a:pt x="957" y="644"/>
                    <a:pt x="945" y="644"/>
                  </a:cubicBezTo>
                  <a:cubicBezTo>
                    <a:pt x="944" y="644"/>
                    <a:pt x="943" y="644"/>
                    <a:pt x="941" y="645"/>
                  </a:cubicBezTo>
                  <a:lnTo>
                    <a:pt x="941" y="645"/>
                  </a:lnTo>
                  <a:cubicBezTo>
                    <a:pt x="946" y="643"/>
                    <a:pt x="956" y="640"/>
                    <a:pt x="948" y="632"/>
                  </a:cubicBezTo>
                  <a:cubicBezTo>
                    <a:pt x="940" y="624"/>
                    <a:pt x="939" y="627"/>
                    <a:pt x="936" y="614"/>
                  </a:cubicBezTo>
                  <a:lnTo>
                    <a:pt x="936" y="614"/>
                  </a:lnTo>
                  <a:cubicBezTo>
                    <a:pt x="936" y="617"/>
                    <a:pt x="938" y="618"/>
                    <a:pt x="940" y="618"/>
                  </a:cubicBezTo>
                  <a:cubicBezTo>
                    <a:pt x="944" y="618"/>
                    <a:pt x="948" y="613"/>
                    <a:pt x="947" y="606"/>
                  </a:cubicBezTo>
                  <a:cubicBezTo>
                    <a:pt x="945" y="597"/>
                    <a:pt x="942" y="589"/>
                    <a:pt x="937" y="581"/>
                  </a:cubicBezTo>
                  <a:cubicBezTo>
                    <a:pt x="930" y="569"/>
                    <a:pt x="927" y="567"/>
                    <a:pt x="922" y="567"/>
                  </a:cubicBezTo>
                  <a:cubicBezTo>
                    <a:pt x="920" y="567"/>
                    <a:pt x="918" y="567"/>
                    <a:pt x="916" y="567"/>
                  </a:cubicBezTo>
                  <a:cubicBezTo>
                    <a:pt x="911" y="552"/>
                    <a:pt x="914" y="554"/>
                    <a:pt x="919" y="547"/>
                  </a:cubicBezTo>
                  <a:cubicBezTo>
                    <a:pt x="919" y="547"/>
                    <a:pt x="909" y="543"/>
                    <a:pt x="905" y="543"/>
                  </a:cubicBezTo>
                  <a:cubicBezTo>
                    <a:pt x="905" y="543"/>
                    <a:pt x="904" y="543"/>
                    <a:pt x="904" y="543"/>
                  </a:cubicBezTo>
                  <a:cubicBezTo>
                    <a:pt x="914" y="539"/>
                    <a:pt x="919" y="534"/>
                    <a:pt x="926" y="526"/>
                  </a:cubicBezTo>
                  <a:cubicBezTo>
                    <a:pt x="919" y="520"/>
                    <a:pt x="912" y="514"/>
                    <a:pt x="904" y="510"/>
                  </a:cubicBezTo>
                  <a:cubicBezTo>
                    <a:pt x="891" y="501"/>
                    <a:pt x="889" y="483"/>
                    <a:pt x="888" y="467"/>
                  </a:cubicBezTo>
                  <a:cubicBezTo>
                    <a:pt x="887" y="459"/>
                    <a:pt x="882" y="429"/>
                    <a:pt x="873" y="429"/>
                  </a:cubicBezTo>
                  <a:cubicBezTo>
                    <a:pt x="873" y="429"/>
                    <a:pt x="873" y="429"/>
                    <a:pt x="873" y="429"/>
                  </a:cubicBezTo>
                  <a:cubicBezTo>
                    <a:pt x="865" y="431"/>
                    <a:pt x="858" y="435"/>
                    <a:pt x="850" y="436"/>
                  </a:cubicBezTo>
                  <a:cubicBezTo>
                    <a:pt x="847" y="424"/>
                    <a:pt x="861" y="424"/>
                    <a:pt x="866" y="422"/>
                  </a:cubicBezTo>
                  <a:lnTo>
                    <a:pt x="866" y="422"/>
                  </a:lnTo>
                  <a:cubicBezTo>
                    <a:pt x="866" y="422"/>
                    <a:pt x="865" y="422"/>
                    <a:pt x="865" y="422"/>
                  </a:cubicBezTo>
                  <a:cubicBezTo>
                    <a:pt x="860" y="422"/>
                    <a:pt x="864" y="404"/>
                    <a:pt x="869" y="402"/>
                  </a:cubicBezTo>
                  <a:cubicBezTo>
                    <a:pt x="873" y="401"/>
                    <a:pt x="880" y="400"/>
                    <a:pt x="876" y="390"/>
                  </a:cubicBezTo>
                  <a:lnTo>
                    <a:pt x="876" y="390"/>
                  </a:lnTo>
                  <a:lnTo>
                    <a:pt x="853" y="398"/>
                  </a:lnTo>
                  <a:cubicBezTo>
                    <a:pt x="866" y="394"/>
                    <a:pt x="848" y="346"/>
                    <a:pt x="842" y="333"/>
                  </a:cubicBezTo>
                  <a:lnTo>
                    <a:pt x="842" y="333"/>
                  </a:lnTo>
                  <a:cubicBezTo>
                    <a:pt x="846" y="342"/>
                    <a:pt x="839" y="345"/>
                    <a:pt x="835" y="346"/>
                  </a:cubicBezTo>
                  <a:cubicBezTo>
                    <a:pt x="828" y="329"/>
                    <a:pt x="846" y="311"/>
                    <a:pt x="826" y="299"/>
                  </a:cubicBezTo>
                  <a:cubicBezTo>
                    <a:pt x="824" y="298"/>
                    <a:pt x="806" y="289"/>
                    <a:pt x="812" y="284"/>
                  </a:cubicBezTo>
                  <a:cubicBezTo>
                    <a:pt x="812" y="283"/>
                    <a:pt x="813" y="283"/>
                    <a:pt x="814" y="283"/>
                  </a:cubicBezTo>
                  <a:cubicBezTo>
                    <a:pt x="816" y="283"/>
                    <a:pt x="820" y="284"/>
                    <a:pt x="822" y="284"/>
                  </a:cubicBezTo>
                  <a:cubicBezTo>
                    <a:pt x="826" y="284"/>
                    <a:pt x="828" y="282"/>
                    <a:pt x="825" y="277"/>
                  </a:cubicBezTo>
                  <a:cubicBezTo>
                    <a:pt x="816" y="263"/>
                    <a:pt x="809" y="263"/>
                    <a:pt x="801" y="246"/>
                  </a:cubicBezTo>
                  <a:cubicBezTo>
                    <a:pt x="796" y="233"/>
                    <a:pt x="794" y="221"/>
                    <a:pt x="785" y="208"/>
                  </a:cubicBezTo>
                  <a:cubicBezTo>
                    <a:pt x="781" y="201"/>
                    <a:pt x="773" y="197"/>
                    <a:pt x="769" y="197"/>
                  </a:cubicBezTo>
                  <a:cubicBezTo>
                    <a:pt x="765" y="197"/>
                    <a:pt x="764" y="201"/>
                    <a:pt x="770" y="209"/>
                  </a:cubicBezTo>
                  <a:cubicBezTo>
                    <a:pt x="764" y="201"/>
                    <a:pt x="758" y="194"/>
                    <a:pt x="754" y="185"/>
                  </a:cubicBezTo>
                  <a:cubicBezTo>
                    <a:pt x="750" y="177"/>
                    <a:pt x="751" y="171"/>
                    <a:pt x="748" y="163"/>
                  </a:cubicBezTo>
                  <a:cubicBezTo>
                    <a:pt x="746" y="159"/>
                    <a:pt x="742" y="155"/>
                    <a:pt x="737" y="153"/>
                  </a:cubicBezTo>
                  <a:cubicBezTo>
                    <a:pt x="735" y="150"/>
                    <a:pt x="732" y="149"/>
                    <a:pt x="731" y="149"/>
                  </a:cubicBezTo>
                  <a:cubicBezTo>
                    <a:pt x="728" y="149"/>
                    <a:pt x="726" y="153"/>
                    <a:pt x="723" y="155"/>
                  </a:cubicBezTo>
                  <a:cubicBezTo>
                    <a:pt x="729" y="158"/>
                    <a:pt x="731" y="163"/>
                    <a:pt x="727" y="163"/>
                  </a:cubicBezTo>
                  <a:cubicBezTo>
                    <a:pt x="726" y="163"/>
                    <a:pt x="725" y="162"/>
                    <a:pt x="724" y="162"/>
                  </a:cubicBezTo>
                  <a:cubicBezTo>
                    <a:pt x="719" y="160"/>
                    <a:pt x="710" y="155"/>
                    <a:pt x="706" y="149"/>
                  </a:cubicBezTo>
                  <a:cubicBezTo>
                    <a:pt x="699" y="136"/>
                    <a:pt x="728" y="146"/>
                    <a:pt x="715" y="132"/>
                  </a:cubicBezTo>
                  <a:cubicBezTo>
                    <a:pt x="711" y="128"/>
                    <a:pt x="689" y="110"/>
                    <a:pt x="681" y="110"/>
                  </a:cubicBezTo>
                  <a:cubicBezTo>
                    <a:pt x="679" y="110"/>
                    <a:pt x="678" y="112"/>
                    <a:pt x="679" y="114"/>
                  </a:cubicBezTo>
                  <a:cubicBezTo>
                    <a:pt x="681" y="123"/>
                    <a:pt x="683" y="127"/>
                    <a:pt x="677" y="127"/>
                  </a:cubicBezTo>
                  <a:cubicBezTo>
                    <a:pt x="676" y="127"/>
                    <a:pt x="674" y="127"/>
                    <a:pt x="672" y="126"/>
                  </a:cubicBezTo>
                  <a:cubicBezTo>
                    <a:pt x="665" y="125"/>
                    <a:pt x="655" y="120"/>
                    <a:pt x="654" y="112"/>
                  </a:cubicBezTo>
                  <a:cubicBezTo>
                    <a:pt x="649" y="99"/>
                    <a:pt x="675" y="94"/>
                    <a:pt x="674" y="90"/>
                  </a:cubicBezTo>
                  <a:cubicBezTo>
                    <a:pt x="669" y="83"/>
                    <a:pt x="657" y="77"/>
                    <a:pt x="650" y="75"/>
                  </a:cubicBezTo>
                  <a:cubicBezTo>
                    <a:pt x="649" y="75"/>
                    <a:pt x="648" y="74"/>
                    <a:pt x="647" y="74"/>
                  </a:cubicBezTo>
                  <a:cubicBezTo>
                    <a:pt x="642" y="74"/>
                    <a:pt x="642" y="79"/>
                    <a:pt x="637" y="79"/>
                  </a:cubicBezTo>
                  <a:cubicBezTo>
                    <a:pt x="636" y="79"/>
                    <a:pt x="635" y="79"/>
                    <a:pt x="634" y="79"/>
                  </a:cubicBezTo>
                  <a:cubicBezTo>
                    <a:pt x="619" y="76"/>
                    <a:pt x="634" y="58"/>
                    <a:pt x="620" y="55"/>
                  </a:cubicBezTo>
                  <a:cubicBezTo>
                    <a:pt x="616" y="54"/>
                    <a:pt x="614" y="54"/>
                    <a:pt x="611" y="54"/>
                  </a:cubicBezTo>
                  <a:cubicBezTo>
                    <a:pt x="604" y="54"/>
                    <a:pt x="599" y="57"/>
                    <a:pt x="595" y="61"/>
                  </a:cubicBezTo>
                  <a:lnTo>
                    <a:pt x="595" y="61"/>
                  </a:lnTo>
                  <a:cubicBezTo>
                    <a:pt x="599" y="56"/>
                    <a:pt x="602" y="52"/>
                    <a:pt x="600" y="45"/>
                  </a:cubicBezTo>
                  <a:cubicBezTo>
                    <a:pt x="597" y="37"/>
                    <a:pt x="583" y="22"/>
                    <a:pt x="569" y="20"/>
                  </a:cubicBezTo>
                  <a:cubicBezTo>
                    <a:pt x="569" y="20"/>
                    <a:pt x="569" y="20"/>
                    <a:pt x="568" y="20"/>
                  </a:cubicBezTo>
                  <a:lnTo>
                    <a:pt x="568" y="20"/>
                  </a:lnTo>
                  <a:cubicBezTo>
                    <a:pt x="565" y="20"/>
                    <a:pt x="575" y="30"/>
                    <a:pt x="565" y="30"/>
                  </a:cubicBezTo>
                  <a:cubicBezTo>
                    <a:pt x="556" y="30"/>
                    <a:pt x="546" y="26"/>
                    <a:pt x="538" y="22"/>
                  </a:cubicBezTo>
                  <a:cubicBezTo>
                    <a:pt x="530" y="17"/>
                    <a:pt x="524" y="10"/>
                    <a:pt x="516" y="9"/>
                  </a:cubicBezTo>
                  <a:cubicBezTo>
                    <a:pt x="515" y="9"/>
                    <a:pt x="514" y="9"/>
                    <a:pt x="513" y="9"/>
                  </a:cubicBezTo>
                  <a:cubicBezTo>
                    <a:pt x="504" y="9"/>
                    <a:pt x="501" y="14"/>
                    <a:pt x="494" y="14"/>
                  </a:cubicBezTo>
                  <a:cubicBezTo>
                    <a:pt x="493" y="14"/>
                    <a:pt x="490" y="14"/>
                    <a:pt x="488" y="13"/>
                  </a:cubicBezTo>
                  <a:cubicBezTo>
                    <a:pt x="482" y="11"/>
                    <a:pt x="481" y="1"/>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_1">
    <p:spTree>
      <p:nvGrpSpPr>
        <p:cNvPr id="375" name="Shape 375"/>
        <p:cNvGrpSpPr/>
        <p:nvPr/>
      </p:nvGrpSpPr>
      <p:grpSpPr>
        <a:xfrm>
          <a:off x="0" y="0"/>
          <a:ext cx="0" cy="0"/>
          <a:chOff x="0" y="0"/>
          <a:chExt cx="0" cy="0"/>
        </a:xfrm>
      </p:grpSpPr>
      <p:grpSp>
        <p:nvGrpSpPr>
          <p:cNvPr id="376" name="Google Shape;376;p18"/>
          <p:cNvGrpSpPr/>
          <p:nvPr/>
        </p:nvGrpSpPr>
        <p:grpSpPr>
          <a:xfrm>
            <a:off x="-147" y="37"/>
            <a:ext cx="9143968" cy="5153048"/>
            <a:chOff x="4933775" y="1717675"/>
            <a:chExt cx="1088775" cy="613575"/>
          </a:xfrm>
        </p:grpSpPr>
        <p:sp>
          <p:nvSpPr>
            <p:cNvPr id="377" name="Google Shape;377;p18"/>
            <p:cNvSpPr/>
            <p:nvPr/>
          </p:nvSpPr>
          <p:spPr>
            <a:xfrm>
              <a:off x="4933775" y="1717675"/>
              <a:ext cx="231925" cy="62975"/>
            </a:xfrm>
            <a:custGeom>
              <a:rect b="b" l="l" r="r" t="t"/>
              <a:pathLst>
                <a:path extrusionOk="0" h="2519" w="9277">
                  <a:moveTo>
                    <a:pt x="1" y="0"/>
                  </a:moveTo>
                  <a:cubicBezTo>
                    <a:pt x="92" y="57"/>
                    <a:pt x="185" y="113"/>
                    <a:pt x="279" y="167"/>
                  </a:cubicBezTo>
                  <a:cubicBezTo>
                    <a:pt x="777" y="458"/>
                    <a:pt x="1182" y="832"/>
                    <a:pt x="1505" y="1288"/>
                  </a:cubicBezTo>
                  <a:cubicBezTo>
                    <a:pt x="1674" y="1526"/>
                    <a:pt x="1833" y="1772"/>
                    <a:pt x="2033" y="1992"/>
                  </a:cubicBezTo>
                  <a:cubicBezTo>
                    <a:pt x="2240" y="2220"/>
                    <a:pt x="2488" y="2394"/>
                    <a:pt x="2802" y="2476"/>
                  </a:cubicBezTo>
                  <a:cubicBezTo>
                    <a:pt x="2908" y="2504"/>
                    <a:pt x="3011" y="2518"/>
                    <a:pt x="3110" y="2518"/>
                  </a:cubicBezTo>
                  <a:cubicBezTo>
                    <a:pt x="3385" y="2518"/>
                    <a:pt x="3628" y="2409"/>
                    <a:pt x="3837" y="2191"/>
                  </a:cubicBezTo>
                  <a:cubicBezTo>
                    <a:pt x="3935" y="2088"/>
                    <a:pt x="4009" y="1969"/>
                    <a:pt x="4085" y="1853"/>
                  </a:cubicBezTo>
                  <a:cubicBezTo>
                    <a:pt x="4201" y="1681"/>
                    <a:pt x="4322" y="1513"/>
                    <a:pt x="4486" y="1377"/>
                  </a:cubicBezTo>
                  <a:cubicBezTo>
                    <a:pt x="4675" y="1220"/>
                    <a:pt x="4861" y="1142"/>
                    <a:pt x="5053" y="1142"/>
                  </a:cubicBezTo>
                  <a:cubicBezTo>
                    <a:pt x="5206" y="1142"/>
                    <a:pt x="5363" y="1191"/>
                    <a:pt x="5529" y="1290"/>
                  </a:cubicBezTo>
                  <a:cubicBezTo>
                    <a:pt x="5698" y="1390"/>
                    <a:pt x="5859" y="1504"/>
                    <a:pt x="6025" y="1608"/>
                  </a:cubicBezTo>
                  <a:cubicBezTo>
                    <a:pt x="6204" y="1719"/>
                    <a:pt x="6389" y="1819"/>
                    <a:pt x="6596" y="1879"/>
                  </a:cubicBezTo>
                  <a:cubicBezTo>
                    <a:pt x="6782" y="1933"/>
                    <a:pt x="6965" y="1957"/>
                    <a:pt x="7144" y="1957"/>
                  </a:cubicBezTo>
                  <a:cubicBezTo>
                    <a:pt x="7532" y="1957"/>
                    <a:pt x="7906" y="1843"/>
                    <a:pt x="8269" y="1665"/>
                  </a:cubicBezTo>
                  <a:cubicBezTo>
                    <a:pt x="8593" y="1506"/>
                    <a:pt x="8854" y="1279"/>
                    <a:pt x="9026" y="976"/>
                  </a:cubicBezTo>
                  <a:cubicBezTo>
                    <a:pt x="9191" y="683"/>
                    <a:pt x="9277" y="333"/>
                    <a:pt x="9177"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8"/>
            <p:cNvSpPr/>
            <p:nvPr/>
          </p:nvSpPr>
          <p:spPr>
            <a:xfrm>
              <a:off x="5594450" y="2211150"/>
              <a:ext cx="428100" cy="120100"/>
            </a:xfrm>
            <a:custGeom>
              <a:rect b="b" l="l" r="r" t="t"/>
              <a:pathLst>
                <a:path extrusionOk="0" h="4804" w="17124">
                  <a:moveTo>
                    <a:pt x="3117" y="1"/>
                  </a:moveTo>
                  <a:cubicBezTo>
                    <a:pt x="2200" y="1"/>
                    <a:pt x="1274" y="462"/>
                    <a:pt x="846" y="1220"/>
                  </a:cubicBezTo>
                  <a:cubicBezTo>
                    <a:pt x="610" y="1636"/>
                    <a:pt x="519" y="2109"/>
                    <a:pt x="430" y="2571"/>
                  </a:cubicBezTo>
                  <a:cubicBezTo>
                    <a:pt x="293" y="3280"/>
                    <a:pt x="158" y="3988"/>
                    <a:pt x="22" y="4695"/>
                  </a:cubicBezTo>
                  <a:cubicBezTo>
                    <a:pt x="15" y="4731"/>
                    <a:pt x="8" y="4767"/>
                    <a:pt x="1" y="4803"/>
                  </a:cubicBezTo>
                  <a:lnTo>
                    <a:pt x="17124" y="4803"/>
                  </a:lnTo>
                  <a:cubicBezTo>
                    <a:pt x="16923" y="4721"/>
                    <a:pt x="16735" y="4618"/>
                    <a:pt x="16574" y="4475"/>
                  </a:cubicBezTo>
                  <a:cubicBezTo>
                    <a:pt x="15778" y="3774"/>
                    <a:pt x="16013" y="2550"/>
                    <a:pt x="15571" y="1620"/>
                  </a:cubicBezTo>
                  <a:cubicBezTo>
                    <a:pt x="15098" y="628"/>
                    <a:pt x="13866" y="90"/>
                    <a:pt x="12694" y="90"/>
                  </a:cubicBezTo>
                  <a:cubicBezTo>
                    <a:pt x="12665" y="90"/>
                    <a:pt x="12637" y="90"/>
                    <a:pt x="12608" y="91"/>
                  </a:cubicBezTo>
                  <a:cubicBezTo>
                    <a:pt x="11410" y="118"/>
                    <a:pt x="10286" y="609"/>
                    <a:pt x="9256" y="1172"/>
                  </a:cubicBezTo>
                  <a:cubicBezTo>
                    <a:pt x="8636" y="1511"/>
                    <a:pt x="7980" y="1892"/>
                    <a:pt x="7269" y="1892"/>
                  </a:cubicBezTo>
                  <a:cubicBezTo>
                    <a:pt x="7218" y="1892"/>
                    <a:pt x="7167" y="1890"/>
                    <a:pt x="7115" y="1886"/>
                  </a:cubicBezTo>
                  <a:cubicBezTo>
                    <a:pt x="5913" y="1792"/>
                    <a:pt x="5159" y="621"/>
                    <a:pt x="4051" y="176"/>
                  </a:cubicBezTo>
                  <a:cubicBezTo>
                    <a:pt x="3755" y="57"/>
                    <a:pt x="3436" y="1"/>
                    <a:pt x="3117" y="1"/>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8"/>
            <p:cNvSpPr/>
            <p:nvPr/>
          </p:nvSpPr>
          <p:spPr>
            <a:xfrm>
              <a:off x="4954225" y="1730024"/>
              <a:ext cx="68267" cy="68196"/>
            </a:xfrm>
            <a:custGeom>
              <a:rect b="b" l="l" r="r" t="t"/>
              <a:pathLst>
                <a:path extrusionOk="0" h="3813" w="3817">
                  <a:moveTo>
                    <a:pt x="1817" y="0"/>
                  </a:moveTo>
                  <a:cubicBezTo>
                    <a:pt x="1268" y="0"/>
                    <a:pt x="750" y="167"/>
                    <a:pt x="493" y="563"/>
                  </a:cubicBezTo>
                  <a:cubicBezTo>
                    <a:pt x="0" y="1325"/>
                    <a:pt x="156" y="2503"/>
                    <a:pt x="645" y="3319"/>
                  </a:cubicBezTo>
                  <a:cubicBezTo>
                    <a:pt x="726" y="3453"/>
                    <a:pt x="820" y="3586"/>
                    <a:pt x="955" y="3678"/>
                  </a:cubicBezTo>
                  <a:cubicBezTo>
                    <a:pt x="1086" y="3772"/>
                    <a:pt x="1193" y="3813"/>
                    <a:pt x="1279" y="3813"/>
                  </a:cubicBezTo>
                  <a:cubicBezTo>
                    <a:pt x="1773" y="3813"/>
                    <a:pt x="1611" y="2487"/>
                    <a:pt x="1443" y="2181"/>
                  </a:cubicBezTo>
                  <a:lnTo>
                    <a:pt x="1443" y="2181"/>
                  </a:lnTo>
                  <a:cubicBezTo>
                    <a:pt x="1910" y="2420"/>
                    <a:pt x="2359" y="2844"/>
                    <a:pt x="2784" y="3159"/>
                  </a:cubicBezTo>
                  <a:cubicBezTo>
                    <a:pt x="2905" y="3249"/>
                    <a:pt x="3030" y="3342"/>
                    <a:pt x="3174" y="3391"/>
                  </a:cubicBezTo>
                  <a:cubicBezTo>
                    <a:pt x="3233" y="3411"/>
                    <a:pt x="3292" y="3420"/>
                    <a:pt x="3347" y="3420"/>
                  </a:cubicBezTo>
                  <a:cubicBezTo>
                    <a:pt x="3562" y="3420"/>
                    <a:pt x="3735" y="3280"/>
                    <a:pt x="3780" y="3079"/>
                  </a:cubicBezTo>
                  <a:cubicBezTo>
                    <a:pt x="3817" y="2912"/>
                    <a:pt x="3768" y="2731"/>
                    <a:pt x="3686" y="2566"/>
                  </a:cubicBezTo>
                  <a:cubicBezTo>
                    <a:pt x="3524" y="2242"/>
                    <a:pt x="3235" y="1971"/>
                    <a:pt x="2912" y="1764"/>
                  </a:cubicBezTo>
                  <a:cubicBezTo>
                    <a:pt x="2458" y="1472"/>
                    <a:pt x="1942" y="1286"/>
                    <a:pt x="1435" y="1110"/>
                  </a:cubicBezTo>
                  <a:cubicBezTo>
                    <a:pt x="1610" y="1093"/>
                    <a:pt x="1786" y="1084"/>
                    <a:pt x="1964" y="1084"/>
                  </a:cubicBezTo>
                  <a:cubicBezTo>
                    <a:pt x="2196" y="1084"/>
                    <a:pt x="2429" y="1099"/>
                    <a:pt x="2661" y="1127"/>
                  </a:cubicBezTo>
                  <a:cubicBezTo>
                    <a:pt x="2792" y="1144"/>
                    <a:pt x="2925" y="1165"/>
                    <a:pt x="3054" y="1165"/>
                  </a:cubicBezTo>
                  <a:cubicBezTo>
                    <a:pt x="3115" y="1165"/>
                    <a:pt x="3175" y="1160"/>
                    <a:pt x="3233" y="1148"/>
                  </a:cubicBezTo>
                  <a:cubicBezTo>
                    <a:pt x="3416" y="1113"/>
                    <a:pt x="3582" y="983"/>
                    <a:pt x="3579" y="810"/>
                  </a:cubicBezTo>
                  <a:cubicBezTo>
                    <a:pt x="3576" y="630"/>
                    <a:pt x="3404" y="477"/>
                    <a:pt x="3232" y="372"/>
                  </a:cubicBezTo>
                  <a:cubicBezTo>
                    <a:pt x="3129" y="310"/>
                    <a:pt x="3017" y="254"/>
                    <a:pt x="2896" y="206"/>
                  </a:cubicBezTo>
                  <a:cubicBezTo>
                    <a:pt x="2569" y="75"/>
                    <a:pt x="2186" y="0"/>
                    <a:pt x="181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18"/>
          <p:cNvGrpSpPr/>
          <p:nvPr/>
        </p:nvGrpSpPr>
        <p:grpSpPr>
          <a:xfrm>
            <a:off x="7229633" y="3926902"/>
            <a:ext cx="1711187" cy="529117"/>
            <a:chOff x="4619925" y="2252775"/>
            <a:chExt cx="174800" cy="54050"/>
          </a:xfrm>
        </p:grpSpPr>
        <p:sp>
          <p:nvSpPr>
            <p:cNvPr id="381" name="Google Shape;381;p18"/>
            <p:cNvSpPr/>
            <p:nvPr/>
          </p:nvSpPr>
          <p:spPr>
            <a:xfrm>
              <a:off x="4619925" y="2287825"/>
              <a:ext cx="171375" cy="19000"/>
            </a:xfrm>
            <a:custGeom>
              <a:rect b="b" l="l" r="r" t="t"/>
              <a:pathLst>
                <a:path extrusionOk="0" h="760" w="6855">
                  <a:moveTo>
                    <a:pt x="3436" y="1"/>
                  </a:moveTo>
                  <a:cubicBezTo>
                    <a:pt x="3205" y="1"/>
                    <a:pt x="2974" y="36"/>
                    <a:pt x="2745" y="104"/>
                  </a:cubicBezTo>
                  <a:cubicBezTo>
                    <a:pt x="2616" y="142"/>
                    <a:pt x="2492" y="189"/>
                    <a:pt x="2366" y="232"/>
                  </a:cubicBezTo>
                  <a:cubicBezTo>
                    <a:pt x="2257" y="269"/>
                    <a:pt x="2148" y="307"/>
                    <a:pt x="2030" y="331"/>
                  </a:cubicBezTo>
                  <a:cubicBezTo>
                    <a:pt x="1944" y="349"/>
                    <a:pt x="1859" y="358"/>
                    <a:pt x="1775" y="358"/>
                  </a:cubicBezTo>
                  <a:cubicBezTo>
                    <a:pt x="1647" y="358"/>
                    <a:pt x="1522" y="337"/>
                    <a:pt x="1400" y="291"/>
                  </a:cubicBezTo>
                  <a:cubicBezTo>
                    <a:pt x="1330" y="265"/>
                    <a:pt x="1257" y="242"/>
                    <a:pt x="1188" y="215"/>
                  </a:cubicBezTo>
                  <a:cubicBezTo>
                    <a:pt x="1024" y="151"/>
                    <a:pt x="853" y="125"/>
                    <a:pt x="677" y="125"/>
                  </a:cubicBezTo>
                  <a:cubicBezTo>
                    <a:pt x="588" y="125"/>
                    <a:pt x="498" y="132"/>
                    <a:pt x="407" y="143"/>
                  </a:cubicBezTo>
                  <a:cubicBezTo>
                    <a:pt x="303" y="156"/>
                    <a:pt x="204" y="175"/>
                    <a:pt x="114" y="213"/>
                  </a:cubicBezTo>
                  <a:cubicBezTo>
                    <a:pt x="1" y="259"/>
                    <a:pt x="0" y="335"/>
                    <a:pt x="8" y="412"/>
                  </a:cubicBezTo>
                  <a:cubicBezTo>
                    <a:pt x="15" y="487"/>
                    <a:pt x="93" y="512"/>
                    <a:pt x="178" y="535"/>
                  </a:cubicBezTo>
                  <a:cubicBezTo>
                    <a:pt x="199" y="540"/>
                    <a:pt x="220" y="542"/>
                    <a:pt x="241" y="542"/>
                  </a:cubicBezTo>
                  <a:cubicBezTo>
                    <a:pt x="262" y="542"/>
                    <a:pt x="283" y="540"/>
                    <a:pt x="305" y="538"/>
                  </a:cubicBezTo>
                  <a:cubicBezTo>
                    <a:pt x="360" y="534"/>
                    <a:pt x="414" y="532"/>
                    <a:pt x="467" y="532"/>
                  </a:cubicBezTo>
                  <a:cubicBezTo>
                    <a:pt x="673" y="532"/>
                    <a:pt x="872" y="563"/>
                    <a:pt x="1066" y="616"/>
                  </a:cubicBezTo>
                  <a:cubicBezTo>
                    <a:pt x="1184" y="648"/>
                    <a:pt x="1303" y="680"/>
                    <a:pt x="1423" y="708"/>
                  </a:cubicBezTo>
                  <a:cubicBezTo>
                    <a:pt x="1567" y="743"/>
                    <a:pt x="1712" y="759"/>
                    <a:pt x="1856" y="759"/>
                  </a:cubicBezTo>
                  <a:cubicBezTo>
                    <a:pt x="2013" y="759"/>
                    <a:pt x="2169" y="740"/>
                    <a:pt x="2325" y="702"/>
                  </a:cubicBezTo>
                  <a:cubicBezTo>
                    <a:pt x="2477" y="666"/>
                    <a:pt x="2619" y="615"/>
                    <a:pt x="2757" y="562"/>
                  </a:cubicBezTo>
                  <a:cubicBezTo>
                    <a:pt x="2962" y="483"/>
                    <a:pt x="3179" y="435"/>
                    <a:pt x="3408" y="435"/>
                  </a:cubicBezTo>
                  <a:cubicBezTo>
                    <a:pt x="3427" y="435"/>
                    <a:pt x="3446" y="435"/>
                    <a:pt x="3465" y="436"/>
                  </a:cubicBezTo>
                  <a:cubicBezTo>
                    <a:pt x="3482" y="436"/>
                    <a:pt x="3498" y="435"/>
                    <a:pt x="3515" y="435"/>
                  </a:cubicBezTo>
                  <a:cubicBezTo>
                    <a:pt x="3677" y="435"/>
                    <a:pt x="3828" y="455"/>
                    <a:pt x="3975" y="490"/>
                  </a:cubicBezTo>
                  <a:cubicBezTo>
                    <a:pt x="4139" y="529"/>
                    <a:pt x="4309" y="556"/>
                    <a:pt x="4479" y="584"/>
                  </a:cubicBezTo>
                  <a:cubicBezTo>
                    <a:pt x="4584" y="601"/>
                    <a:pt x="4687" y="609"/>
                    <a:pt x="4789" y="609"/>
                  </a:cubicBezTo>
                  <a:cubicBezTo>
                    <a:pt x="4971" y="609"/>
                    <a:pt x="5148" y="582"/>
                    <a:pt x="5321" y="525"/>
                  </a:cubicBezTo>
                  <a:cubicBezTo>
                    <a:pt x="5435" y="487"/>
                    <a:pt x="5555" y="458"/>
                    <a:pt x="5678" y="434"/>
                  </a:cubicBezTo>
                  <a:cubicBezTo>
                    <a:pt x="5810" y="409"/>
                    <a:pt x="5941" y="393"/>
                    <a:pt x="6072" y="393"/>
                  </a:cubicBezTo>
                  <a:cubicBezTo>
                    <a:pt x="6208" y="393"/>
                    <a:pt x="6344" y="411"/>
                    <a:pt x="6479" y="453"/>
                  </a:cubicBezTo>
                  <a:cubicBezTo>
                    <a:pt x="6530" y="470"/>
                    <a:pt x="6572" y="478"/>
                    <a:pt x="6609" y="478"/>
                  </a:cubicBezTo>
                  <a:cubicBezTo>
                    <a:pt x="6677" y="478"/>
                    <a:pt x="6728" y="450"/>
                    <a:pt x="6789" y="391"/>
                  </a:cubicBezTo>
                  <a:cubicBezTo>
                    <a:pt x="6854" y="327"/>
                    <a:pt x="6846" y="283"/>
                    <a:pt x="6757" y="235"/>
                  </a:cubicBezTo>
                  <a:cubicBezTo>
                    <a:pt x="6527" y="111"/>
                    <a:pt x="6275" y="46"/>
                    <a:pt x="5995" y="46"/>
                  </a:cubicBezTo>
                  <a:cubicBezTo>
                    <a:pt x="5916" y="46"/>
                    <a:pt x="5834" y="52"/>
                    <a:pt x="5751" y="62"/>
                  </a:cubicBezTo>
                  <a:cubicBezTo>
                    <a:pt x="5490" y="96"/>
                    <a:pt x="5240" y="153"/>
                    <a:pt x="4981" y="189"/>
                  </a:cubicBezTo>
                  <a:cubicBezTo>
                    <a:pt x="4888" y="202"/>
                    <a:pt x="4795" y="209"/>
                    <a:pt x="4703" y="209"/>
                  </a:cubicBezTo>
                  <a:cubicBezTo>
                    <a:pt x="4567" y="209"/>
                    <a:pt x="4432" y="193"/>
                    <a:pt x="4299" y="157"/>
                  </a:cubicBezTo>
                  <a:cubicBezTo>
                    <a:pt x="4221" y="134"/>
                    <a:pt x="4142" y="113"/>
                    <a:pt x="4065" y="90"/>
                  </a:cubicBezTo>
                  <a:cubicBezTo>
                    <a:pt x="3854" y="30"/>
                    <a:pt x="3645" y="1"/>
                    <a:pt x="3436"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8"/>
            <p:cNvSpPr/>
            <p:nvPr/>
          </p:nvSpPr>
          <p:spPr>
            <a:xfrm>
              <a:off x="4623900" y="2268250"/>
              <a:ext cx="170825" cy="16875"/>
            </a:xfrm>
            <a:custGeom>
              <a:rect b="b" l="l" r="r" t="t"/>
              <a:pathLst>
                <a:path extrusionOk="0" h="675" w="6833">
                  <a:moveTo>
                    <a:pt x="5758" y="1"/>
                  </a:moveTo>
                  <a:cubicBezTo>
                    <a:pt x="5735" y="1"/>
                    <a:pt x="5712" y="1"/>
                    <a:pt x="5688" y="2"/>
                  </a:cubicBezTo>
                  <a:cubicBezTo>
                    <a:pt x="5378" y="10"/>
                    <a:pt x="5080" y="57"/>
                    <a:pt x="4793" y="133"/>
                  </a:cubicBezTo>
                  <a:cubicBezTo>
                    <a:pt x="4615" y="180"/>
                    <a:pt x="4438" y="205"/>
                    <a:pt x="4261" y="205"/>
                  </a:cubicBezTo>
                  <a:cubicBezTo>
                    <a:pt x="4104" y="205"/>
                    <a:pt x="3946" y="185"/>
                    <a:pt x="3788" y="141"/>
                  </a:cubicBezTo>
                  <a:cubicBezTo>
                    <a:pt x="3744" y="128"/>
                    <a:pt x="3699" y="120"/>
                    <a:pt x="3652" y="112"/>
                  </a:cubicBezTo>
                  <a:cubicBezTo>
                    <a:pt x="3498" y="84"/>
                    <a:pt x="3343" y="67"/>
                    <a:pt x="3185" y="67"/>
                  </a:cubicBezTo>
                  <a:cubicBezTo>
                    <a:pt x="3117" y="67"/>
                    <a:pt x="3049" y="70"/>
                    <a:pt x="2980" y="77"/>
                  </a:cubicBezTo>
                  <a:cubicBezTo>
                    <a:pt x="2692" y="105"/>
                    <a:pt x="2419" y="164"/>
                    <a:pt x="2157" y="244"/>
                  </a:cubicBezTo>
                  <a:cubicBezTo>
                    <a:pt x="1952" y="305"/>
                    <a:pt x="1748" y="341"/>
                    <a:pt x="1544" y="341"/>
                  </a:cubicBezTo>
                  <a:cubicBezTo>
                    <a:pt x="1363" y="341"/>
                    <a:pt x="1181" y="313"/>
                    <a:pt x="999" y="248"/>
                  </a:cubicBezTo>
                  <a:cubicBezTo>
                    <a:pt x="869" y="202"/>
                    <a:pt x="722" y="185"/>
                    <a:pt x="568" y="179"/>
                  </a:cubicBezTo>
                  <a:cubicBezTo>
                    <a:pt x="393" y="192"/>
                    <a:pt x="222" y="223"/>
                    <a:pt x="82" y="307"/>
                  </a:cubicBezTo>
                  <a:cubicBezTo>
                    <a:pt x="38" y="335"/>
                    <a:pt x="10" y="364"/>
                    <a:pt x="7" y="405"/>
                  </a:cubicBezTo>
                  <a:cubicBezTo>
                    <a:pt x="0" y="497"/>
                    <a:pt x="39" y="543"/>
                    <a:pt x="126" y="543"/>
                  </a:cubicBezTo>
                  <a:cubicBezTo>
                    <a:pt x="161" y="543"/>
                    <a:pt x="203" y="536"/>
                    <a:pt x="253" y="521"/>
                  </a:cubicBezTo>
                  <a:cubicBezTo>
                    <a:pt x="334" y="496"/>
                    <a:pt x="416" y="485"/>
                    <a:pt x="499" y="485"/>
                  </a:cubicBezTo>
                  <a:cubicBezTo>
                    <a:pt x="555" y="485"/>
                    <a:pt x="611" y="490"/>
                    <a:pt x="668" y="499"/>
                  </a:cubicBezTo>
                  <a:cubicBezTo>
                    <a:pt x="788" y="518"/>
                    <a:pt x="899" y="553"/>
                    <a:pt x="1013" y="584"/>
                  </a:cubicBezTo>
                  <a:cubicBezTo>
                    <a:pt x="1222" y="641"/>
                    <a:pt x="1434" y="674"/>
                    <a:pt x="1654" y="674"/>
                  </a:cubicBezTo>
                  <a:cubicBezTo>
                    <a:pt x="1735" y="674"/>
                    <a:pt x="1817" y="670"/>
                    <a:pt x="1900" y="660"/>
                  </a:cubicBezTo>
                  <a:cubicBezTo>
                    <a:pt x="2121" y="636"/>
                    <a:pt x="2330" y="588"/>
                    <a:pt x="2536" y="534"/>
                  </a:cubicBezTo>
                  <a:cubicBezTo>
                    <a:pt x="2674" y="499"/>
                    <a:pt x="2811" y="466"/>
                    <a:pt x="2954" y="443"/>
                  </a:cubicBezTo>
                  <a:cubicBezTo>
                    <a:pt x="3041" y="429"/>
                    <a:pt x="3127" y="421"/>
                    <a:pt x="3211" y="421"/>
                  </a:cubicBezTo>
                  <a:cubicBezTo>
                    <a:pt x="3330" y="421"/>
                    <a:pt x="3447" y="436"/>
                    <a:pt x="3562" y="471"/>
                  </a:cubicBezTo>
                  <a:cubicBezTo>
                    <a:pt x="3640" y="494"/>
                    <a:pt x="3720" y="514"/>
                    <a:pt x="3800" y="534"/>
                  </a:cubicBezTo>
                  <a:cubicBezTo>
                    <a:pt x="3992" y="581"/>
                    <a:pt x="4188" y="611"/>
                    <a:pt x="4390" y="611"/>
                  </a:cubicBezTo>
                  <a:cubicBezTo>
                    <a:pt x="4456" y="611"/>
                    <a:pt x="4524" y="608"/>
                    <a:pt x="4592" y="601"/>
                  </a:cubicBezTo>
                  <a:cubicBezTo>
                    <a:pt x="4723" y="587"/>
                    <a:pt x="4849" y="563"/>
                    <a:pt x="4976" y="537"/>
                  </a:cubicBezTo>
                  <a:cubicBezTo>
                    <a:pt x="5170" y="497"/>
                    <a:pt x="5361" y="452"/>
                    <a:pt x="5561" y="424"/>
                  </a:cubicBezTo>
                  <a:cubicBezTo>
                    <a:pt x="5680" y="407"/>
                    <a:pt x="5798" y="398"/>
                    <a:pt x="5914" y="398"/>
                  </a:cubicBezTo>
                  <a:cubicBezTo>
                    <a:pt x="6118" y="398"/>
                    <a:pt x="6316" y="428"/>
                    <a:pt x="6506" y="506"/>
                  </a:cubicBezTo>
                  <a:cubicBezTo>
                    <a:pt x="6529" y="515"/>
                    <a:pt x="6556" y="522"/>
                    <a:pt x="6583" y="527"/>
                  </a:cubicBezTo>
                  <a:cubicBezTo>
                    <a:pt x="6592" y="528"/>
                    <a:pt x="6601" y="528"/>
                    <a:pt x="6610" y="528"/>
                  </a:cubicBezTo>
                  <a:cubicBezTo>
                    <a:pt x="6638" y="528"/>
                    <a:pt x="6665" y="522"/>
                    <a:pt x="6689" y="508"/>
                  </a:cubicBezTo>
                  <a:cubicBezTo>
                    <a:pt x="6832" y="428"/>
                    <a:pt x="6820" y="283"/>
                    <a:pt x="6663" y="219"/>
                  </a:cubicBezTo>
                  <a:cubicBezTo>
                    <a:pt x="6562" y="179"/>
                    <a:pt x="6455" y="144"/>
                    <a:pt x="6355" y="103"/>
                  </a:cubicBezTo>
                  <a:cubicBezTo>
                    <a:pt x="6169" y="28"/>
                    <a:pt x="5969" y="1"/>
                    <a:pt x="5758"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8"/>
            <p:cNvSpPr/>
            <p:nvPr/>
          </p:nvSpPr>
          <p:spPr>
            <a:xfrm>
              <a:off x="4620875" y="2252775"/>
              <a:ext cx="173150" cy="13100"/>
            </a:xfrm>
            <a:custGeom>
              <a:rect b="b" l="l" r="r" t="t"/>
              <a:pathLst>
                <a:path extrusionOk="0" h="524" w="6926">
                  <a:moveTo>
                    <a:pt x="5850" y="1"/>
                  </a:moveTo>
                  <a:cubicBezTo>
                    <a:pt x="5771" y="1"/>
                    <a:pt x="5691" y="5"/>
                    <a:pt x="5608" y="14"/>
                  </a:cubicBezTo>
                  <a:cubicBezTo>
                    <a:pt x="5317" y="45"/>
                    <a:pt x="5038" y="100"/>
                    <a:pt x="4763" y="167"/>
                  </a:cubicBezTo>
                  <a:cubicBezTo>
                    <a:pt x="4638" y="197"/>
                    <a:pt x="4512" y="224"/>
                    <a:pt x="4384" y="246"/>
                  </a:cubicBezTo>
                  <a:cubicBezTo>
                    <a:pt x="4329" y="256"/>
                    <a:pt x="4274" y="261"/>
                    <a:pt x="4221" y="261"/>
                  </a:cubicBezTo>
                  <a:cubicBezTo>
                    <a:pt x="4103" y="261"/>
                    <a:pt x="3990" y="238"/>
                    <a:pt x="3882" y="195"/>
                  </a:cubicBezTo>
                  <a:cubicBezTo>
                    <a:pt x="3788" y="158"/>
                    <a:pt x="3694" y="122"/>
                    <a:pt x="3596" y="90"/>
                  </a:cubicBezTo>
                  <a:cubicBezTo>
                    <a:pt x="3478" y="51"/>
                    <a:pt x="3354" y="31"/>
                    <a:pt x="3224" y="31"/>
                  </a:cubicBezTo>
                  <a:cubicBezTo>
                    <a:pt x="3188" y="31"/>
                    <a:pt x="3152" y="33"/>
                    <a:pt x="3115" y="36"/>
                  </a:cubicBezTo>
                  <a:cubicBezTo>
                    <a:pt x="2968" y="48"/>
                    <a:pt x="2828" y="73"/>
                    <a:pt x="2690" y="105"/>
                  </a:cubicBezTo>
                  <a:cubicBezTo>
                    <a:pt x="2466" y="157"/>
                    <a:pt x="2243" y="207"/>
                    <a:pt x="2016" y="251"/>
                  </a:cubicBezTo>
                  <a:cubicBezTo>
                    <a:pt x="1916" y="270"/>
                    <a:pt x="1818" y="281"/>
                    <a:pt x="1721" y="281"/>
                  </a:cubicBezTo>
                  <a:cubicBezTo>
                    <a:pt x="1602" y="281"/>
                    <a:pt x="1484" y="265"/>
                    <a:pt x="1368" y="227"/>
                  </a:cubicBezTo>
                  <a:cubicBezTo>
                    <a:pt x="1270" y="196"/>
                    <a:pt x="1168" y="170"/>
                    <a:pt x="1065" y="148"/>
                  </a:cubicBezTo>
                  <a:cubicBezTo>
                    <a:pt x="939" y="121"/>
                    <a:pt x="812" y="106"/>
                    <a:pt x="684" y="106"/>
                  </a:cubicBezTo>
                  <a:cubicBezTo>
                    <a:pt x="583" y="106"/>
                    <a:pt x="482" y="115"/>
                    <a:pt x="381" y="135"/>
                  </a:cubicBezTo>
                  <a:cubicBezTo>
                    <a:pt x="267" y="159"/>
                    <a:pt x="162" y="195"/>
                    <a:pt x="83" y="256"/>
                  </a:cubicBezTo>
                  <a:cubicBezTo>
                    <a:pt x="1" y="319"/>
                    <a:pt x="26" y="391"/>
                    <a:pt x="138" y="426"/>
                  </a:cubicBezTo>
                  <a:cubicBezTo>
                    <a:pt x="157" y="432"/>
                    <a:pt x="175" y="435"/>
                    <a:pt x="192" y="435"/>
                  </a:cubicBezTo>
                  <a:cubicBezTo>
                    <a:pt x="230" y="435"/>
                    <a:pt x="264" y="423"/>
                    <a:pt x="299" y="410"/>
                  </a:cubicBezTo>
                  <a:cubicBezTo>
                    <a:pt x="402" y="372"/>
                    <a:pt x="508" y="355"/>
                    <a:pt x="619" y="355"/>
                  </a:cubicBezTo>
                  <a:cubicBezTo>
                    <a:pt x="676" y="355"/>
                    <a:pt x="733" y="359"/>
                    <a:pt x="792" y="368"/>
                  </a:cubicBezTo>
                  <a:cubicBezTo>
                    <a:pt x="978" y="394"/>
                    <a:pt x="1155" y="438"/>
                    <a:pt x="1336" y="475"/>
                  </a:cubicBezTo>
                  <a:cubicBezTo>
                    <a:pt x="1453" y="499"/>
                    <a:pt x="1571" y="523"/>
                    <a:pt x="1697" y="523"/>
                  </a:cubicBezTo>
                  <a:cubicBezTo>
                    <a:pt x="1702" y="523"/>
                    <a:pt x="1706" y="523"/>
                    <a:pt x="1710" y="523"/>
                  </a:cubicBezTo>
                  <a:cubicBezTo>
                    <a:pt x="1970" y="512"/>
                    <a:pt x="2225" y="482"/>
                    <a:pt x="2463" y="404"/>
                  </a:cubicBezTo>
                  <a:cubicBezTo>
                    <a:pt x="2594" y="361"/>
                    <a:pt x="2727" y="321"/>
                    <a:pt x="2869" y="293"/>
                  </a:cubicBezTo>
                  <a:cubicBezTo>
                    <a:pt x="2970" y="274"/>
                    <a:pt x="3071" y="262"/>
                    <a:pt x="3172" y="262"/>
                  </a:cubicBezTo>
                  <a:cubicBezTo>
                    <a:pt x="3279" y="262"/>
                    <a:pt x="3385" y="275"/>
                    <a:pt x="3492" y="305"/>
                  </a:cubicBezTo>
                  <a:cubicBezTo>
                    <a:pt x="3592" y="333"/>
                    <a:pt x="3697" y="354"/>
                    <a:pt x="3792" y="390"/>
                  </a:cubicBezTo>
                  <a:cubicBezTo>
                    <a:pt x="3965" y="458"/>
                    <a:pt x="4143" y="487"/>
                    <a:pt x="4323" y="487"/>
                  </a:cubicBezTo>
                  <a:cubicBezTo>
                    <a:pt x="4467" y="487"/>
                    <a:pt x="4614" y="468"/>
                    <a:pt x="4762" y="435"/>
                  </a:cubicBezTo>
                  <a:cubicBezTo>
                    <a:pt x="4949" y="392"/>
                    <a:pt x="5136" y="348"/>
                    <a:pt x="5325" y="307"/>
                  </a:cubicBezTo>
                  <a:cubicBezTo>
                    <a:pt x="5495" y="270"/>
                    <a:pt x="5665" y="252"/>
                    <a:pt x="5836" y="252"/>
                  </a:cubicBezTo>
                  <a:cubicBezTo>
                    <a:pt x="5986" y="252"/>
                    <a:pt x="6136" y="266"/>
                    <a:pt x="6288" y="293"/>
                  </a:cubicBezTo>
                  <a:cubicBezTo>
                    <a:pt x="6445" y="321"/>
                    <a:pt x="6586" y="371"/>
                    <a:pt x="6724" y="427"/>
                  </a:cubicBezTo>
                  <a:cubicBezTo>
                    <a:pt x="6757" y="440"/>
                    <a:pt x="6786" y="446"/>
                    <a:pt x="6812" y="446"/>
                  </a:cubicBezTo>
                  <a:cubicBezTo>
                    <a:pt x="6844" y="446"/>
                    <a:pt x="6870" y="437"/>
                    <a:pt x="6890" y="420"/>
                  </a:cubicBezTo>
                  <a:cubicBezTo>
                    <a:pt x="6925" y="390"/>
                    <a:pt x="6913" y="356"/>
                    <a:pt x="6842" y="317"/>
                  </a:cubicBezTo>
                  <a:cubicBezTo>
                    <a:pt x="6759" y="270"/>
                    <a:pt x="6672" y="227"/>
                    <a:pt x="6589" y="181"/>
                  </a:cubicBezTo>
                  <a:cubicBezTo>
                    <a:pt x="6367" y="55"/>
                    <a:pt x="6121" y="1"/>
                    <a:pt x="5850"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8"/>
          <p:cNvSpPr txBox="1"/>
          <p:nvPr>
            <p:ph type="title"/>
          </p:nvPr>
        </p:nvSpPr>
        <p:spPr>
          <a:xfrm>
            <a:off x="713225" y="465888"/>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85" name="Google Shape;385;p18"/>
          <p:cNvGrpSpPr/>
          <p:nvPr/>
        </p:nvGrpSpPr>
        <p:grpSpPr>
          <a:xfrm>
            <a:off x="7934681" y="4190784"/>
            <a:ext cx="732760" cy="665993"/>
            <a:chOff x="5866200" y="2219675"/>
            <a:chExt cx="87250" cy="79300"/>
          </a:xfrm>
        </p:grpSpPr>
        <p:sp>
          <p:nvSpPr>
            <p:cNvPr id="386" name="Google Shape;386;p18"/>
            <p:cNvSpPr/>
            <p:nvPr/>
          </p:nvSpPr>
          <p:spPr>
            <a:xfrm>
              <a:off x="5866200" y="2219675"/>
              <a:ext cx="87250" cy="79300"/>
            </a:xfrm>
            <a:custGeom>
              <a:rect b="b" l="l" r="r" t="t"/>
              <a:pathLst>
                <a:path extrusionOk="0" h="3172" w="3490">
                  <a:moveTo>
                    <a:pt x="1880" y="1055"/>
                  </a:moveTo>
                  <a:cubicBezTo>
                    <a:pt x="1880" y="1055"/>
                    <a:pt x="1881" y="1055"/>
                    <a:pt x="1881" y="1055"/>
                  </a:cubicBezTo>
                  <a:cubicBezTo>
                    <a:pt x="2100" y="1056"/>
                    <a:pt x="2261" y="1200"/>
                    <a:pt x="2262" y="1398"/>
                  </a:cubicBezTo>
                  <a:cubicBezTo>
                    <a:pt x="2263" y="1620"/>
                    <a:pt x="2027" y="1833"/>
                    <a:pt x="1782" y="1833"/>
                  </a:cubicBezTo>
                  <a:cubicBezTo>
                    <a:pt x="1779" y="1833"/>
                    <a:pt x="1776" y="1833"/>
                    <a:pt x="1772" y="1833"/>
                  </a:cubicBezTo>
                  <a:cubicBezTo>
                    <a:pt x="1557" y="1828"/>
                    <a:pt x="1403" y="1676"/>
                    <a:pt x="1407" y="1474"/>
                  </a:cubicBezTo>
                  <a:cubicBezTo>
                    <a:pt x="1412" y="1245"/>
                    <a:pt x="1626" y="1055"/>
                    <a:pt x="1880" y="1055"/>
                  </a:cubicBezTo>
                  <a:close/>
                  <a:moveTo>
                    <a:pt x="1629" y="0"/>
                  </a:moveTo>
                  <a:cubicBezTo>
                    <a:pt x="1410" y="100"/>
                    <a:pt x="1192" y="196"/>
                    <a:pt x="1075" y="433"/>
                  </a:cubicBezTo>
                  <a:cubicBezTo>
                    <a:pt x="1060" y="464"/>
                    <a:pt x="984" y="477"/>
                    <a:pt x="920" y="477"/>
                  </a:cubicBezTo>
                  <a:cubicBezTo>
                    <a:pt x="905" y="477"/>
                    <a:pt x="891" y="476"/>
                    <a:pt x="878" y="475"/>
                  </a:cubicBezTo>
                  <a:cubicBezTo>
                    <a:pt x="855" y="472"/>
                    <a:pt x="832" y="471"/>
                    <a:pt x="809" y="471"/>
                  </a:cubicBezTo>
                  <a:cubicBezTo>
                    <a:pt x="347" y="471"/>
                    <a:pt x="1" y="916"/>
                    <a:pt x="148" y="1357"/>
                  </a:cubicBezTo>
                  <a:cubicBezTo>
                    <a:pt x="211" y="1546"/>
                    <a:pt x="338" y="1668"/>
                    <a:pt x="525" y="1727"/>
                  </a:cubicBezTo>
                  <a:cubicBezTo>
                    <a:pt x="591" y="1748"/>
                    <a:pt x="657" y="1764"/>
                    <a:pt x="747" y="1789"/>
                  </a:cubicBezTo>
                  <a:cubicBezTo>
                    <a:pt x="686" y="1880"/>
                    <a:pt x="626" y="1945"/>
                    <a:pt x="598" y="2021"/>
                  </a:cubicBezTo>
                  <a:cubicBezTo>
                    <a:pt x="524" y="2223"/>
                    <a:pt x="420" y="2429"/>
                    <a:pt x="411" y="2636"/>
                  </a:cubicBezTo>
                  <a:cubicBezTo>
                    <a:pt x="398" y="2950"/>
                    <a:pt x="655" y="3171"/>
                    <a:pt x="952" y="3171"/>
                  </a:cubicBezTo>
                  <a:cubicBezTo>
                    <a:pt x="1006" y="3171"/>
                    <a:pt x="1061" y="3164"/>
                    <a:pt x="1116" y="3149"/>
                  </a:cubicBezTo>
                  <a:cubicBezTo>
                    <a:pt x="1373" y="3077"/>
                    <a:pt x="1571" y="2928"/>
                    <a:pt x="1707" y="2697"/>
                  </a:cubicBezTo>
                  <a:cubicBezTo>
                    <a:pt x="1742" y="2636"/>
                    <a:pt x="1777" y="2576"/>
                    <a:pt x="1824" y="2495"/>
                  </a:cubicBezTo>
                  <a:cubicBezTo>
                    <a:pt x="1874" y="2542"/>
                    <a:pt x="1920" y="2573"/>
                    <a:pt x="1951" y="2615"/>
                  </a:cubicBezTo>
                  <a:cubicBezTo>
                    <a:pt x="2125" y="2846"/>
                    <a:pt x="2347" y="2944"/>
                    <a:pt x="2566" y="2944"/>
                  </a:cubicBezTo>
                  <a:cubicBezTo>
                    <a:pt x="2861" y="2944"/>
                    <a:pt x="3150" y="2764"/>
                    <a:pt x="3305" y="2489"/>
                  </a:cubicBezTo>
                  <a:cubicBezTo>
                    <a:pt x="3326" y="2452"/>
                    <a:pt x="3351" y="2417"/>
                    <a:pt x="3373" y="2381"/>
                  </a:cubicBezTo>
                  <a:lnTo>
                    <a:pt x="3373" y="2169"/>
                  </a:lnTo>
                  <a:cubicBezTo>
                    <a:pt x="3229" y="1974"/>
                    <a:pt x="3084" y="1779"/>
                    <a:pt x="2907" y="1543"/>
                  </a:cubicBezTo>
                  <a:cubicBezTo>
                    <a:pt x="2965" y="1496"/>
                    <a:pt x="3063" y="1436"/>
                    <a:pt x="3135" y="1354"/>
                  </a:cubicBezTo>
                  <a:cubicBezTo>
                    <a:pt x="3490" y="949"/>
                    <a:pt x="3337" y="322"/>
                    <a:pt x="2844" y="213"/>
                  </a:cubicBezTo>
                  <a:cubicBezTo>
                    <a:pt x="2812" y="206"/>
                    <a:pt x="2779" y="202"/>
                    <a:pt x="2745" y="202"/>
                  </a:cubicBezTo>
                  <a:cubicBezTo>
                    <a:pt x="2618" y="202"/>
                    <a:pt x="2481" y="245"/>
                    <a:pt x="2360" y="286"/>
                  </a:cubicBezTo>
                  <a:cubicBezTo>
                    <a:pt x="2314" y="301"/>
                    <a:pt x="2277" y="311"/>
                    <a:pt x="2243" y="311"/>
                  </a:cubicBezTo>
                  <a:cubicBezTo>
                    <a:pt x="2194" y="311"/>
                    <a:pt x="2151" y="292"/>
                    <a:pt x="2100" y="244"/>
                  </a:cubicBezTo>
                  <a:cubicBezTo>
                    <a:pt x="1998" y="150"/>
                    <a:pt x="1873" y="81"/>
                    <a:pt x="1756"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8"/>
            <p:cNvSpPr/>
            <p:nvPr/>
          </p:nvSpPr>
          <p:spPr>
            <a:xfrm>
              <a:off x="5905000" y="2249675"/>
              <a:ext cx="14500" cy="12125"/>
            </a:xfrm>
            <a:custGeom>
              <a:rect b="b" l="l" r="r" t="t"/>
              <a:pathLst>
                <a:path extrusionOk="0" h="485" w="580">
                  <a:moveTo>
                    <a:pt x="398" y="0"/>
                  </a:moveTo>
                  <a:cubicBezTo>
                    <a:pt x="157" y="6"/>
                    <a:pt x="0" y="142"/>
                    <a:pt x="7" y="282"/>
                  </a:cubicBezTo>
                  <a:cubicBezTo>
                    <a:pt x="14" y="428"/>
                    <a:pt x="113" y="485"/>
                    <a:pt x="244" y="485"/>
                  </a:cubicBezTo>
                  <a:cubicBezTo>
                    <a:pt x="246" y="485"/>
                    <a:pt x="248" y="485"/>
                    <a:pt x="250" y="485"/>
                  </a:cubicBezTo>
                  <a:cubicBezTo>
                    <a:pt x="407" y="483"/>
                    <a:pt x="580" y="325"/>
                    <a:pt x="545" y="194"/>
                  </a:cubicBezTo>
                  <a:cubicBezTo>
                    <a:pt x="522" y="107"/>
                    <a:pt x="430" y="39"/>
                    <a:pt x="39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_1_1">
    <p:spTree>
      <p:nvGrpSpPr>
        <p:cNvPr id="388" name="Shape 388"/>
        <p:cNvGrpSpPr/>
        <p:nvPr/>
      </p:nvGrpSpPr>
      <p:grpSpPr>
        <a:xfrm>
          <a:off x="0" y="0"/>
          <a:ext cx="0" cy="0"/>
          <a:chOff x="0" y="0"/>
          <a:chExt cx="0" cy="0"/>
        </a:xfrm>
      </p:grpSpPr>
      <p:sp>
        <p:nvSpPr>
          <p:cNvPr id="389" name="Google Shape;389;p19"/>
          <p:cNvSpPr txBox="1"/>
          <p:nvPr>
            <p:ph type="title"/>
          </p:nvPr>
        </p:nvSpPr>
        <p:spPr>
          <a:xfrm>
            <a:off x="713225" y="46873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0" name="Google Shape;390;p19"/>
          <p:cNvSpPr txBox="1"/>
          <p:nvPr>
            <p:ph idx="1" type="subTitle"/>
          </p:nvPr>
        </p:nvSpPr>
        <p:spPr>
          <a:xfrm>
            <a:off x="706875" y="3522375"/>
            <a:ext cx="2410500" cy="668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a:lvl1pPr>
            <a:lvl2pPr lvl="1" algn="ctr">
              <a:spcBef>
                <a:spcPts val="160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p:txBody>
      </p:sp>
      <p:sp>
        <p:nvSpPr>
          <p:cNvPr id="391" name="Google Shape;391;p19"/>
          <p:cNvSpPr txBox="1"/>
          <p:nvPr>
            <p:ph idx="2" type="subTitle"/>
          </p:nvPr>
        </p:nvSpPr>
        <p:spPr>
          <a:xfrm>
            <a:off x="3363600" y="3522375"/>
            <a:ext cx="2410500" cy="66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2" name="Google Shape;392;p19"/>
          <p:cNvSpPr txBox="1"/>
          <p:nvPr>
            <p:ph idx="3" type="subTitle"/>
          </p:nvPr>
        </p:nvSpPr>
        <p:spPr>
          <a:xfrm>
            <a:off x="6020324" y="3522375"/>
            <a:ext cx="2410500" cy="66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393" name="Google Shape;393;p19"/>
          <p:cNvSpPr txBox="1"/>
          <p:nvPr>
            <p:ph idx="4" type="subTitle"/>
          </p:nvPr>
        </p:nvSpPr>
        <p:spPr>
          <a:xfrm>
            <a:off x="706875" y="3087975"/>
            <a:ext cx="2410500" cy="434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600"/>
              <a:buFont typeface="Merriweather"/>
              <a:buNone/>
              <a:defRPr sz="2200">
                <a:solidFill>
                  <a:schemeClr val="dk2"/>
                </a:solidFill>
                <a:latin typeface="Abril Fatface"/>
                <a:ea typeface="Abril Fatface"/>
                <a:cs typeface="Abril Fatface"/>
                <a:sym typeface="Abril Fatface"/>
              </a:defRPr>
            </a:lvl1pPr>
            <a:lvl2pPr lvl="1"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2pPr>
            <a:lvl3pPr lvl="2"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3pPr>
            <a:lvl4pPr lvl="3"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4pPr>
            <a:lvl5pPr lvl="4"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5pPr>
            <a:lvl6pPr lvl="5"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6pPr>
            <a:lvl7pPr lvl="6"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7pPr>
            <a:lvl8pPr lvl="7"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8pPr>
            <a:lvl9pPr lvl="8" rtl="0" algn="ctr">
              <a:spcBef>
                <a:spcPts val="1600"/>
              </a:spcBef>
              <a:spcAft>
                <a:spcPts val="1600"/>
              </a:spcAft>
              <a:buClr>
                <a:schemeClr val="dk1"/>
              </a:buClr>
              <a:buSzPts val="1400"/>
              <a:buFont typeface="Merriweather"/>
              <a:buNone/>
              <a:defRPr>
                <a:solidFill>
                  <a:schemeClr val="dk1"/>
                </a:solidFill>
                <a:latin typeface="Merriweather"/>
                <a:ea typeface="Merriweather"/>
                <a:cs typeface="Merriweather"/>
                <a:sym typeface="Merriweather"/>
              </a:defRPr>
            </a:lvl9pPr>
          </a:lstStyle>
          <a:p/>
        </p:txBody>
      </p:sp>
      <p:sp>
        <p:nvSpPr>
          <p:cNvPr id="394" name="Google Shape;394;p19"/>
          <p:cNvSpPr txBox="1"/>
          <p:nvPr>
            <p:ph idx="5" type="subTitle"/>
          </p:nvPr>
        </p:nvSpPr>
        <p:spPr>
          <a:xfrm>
            <a:off x="3363599" y="3087975"/>
            <a:ext cx="2410500" cy="434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600"/>
              <a:buFont typeface="Merriweather"/>
              <a:buNone/>
              <a:defRPr sz="2200">
                <a:solidFill>
                  <a:schemeClr val="dk2"/>
                </a:solidFill>
                <a:latin typeface="Abril Fatface"/>
                <a:ea typeface="Abril Fatface"/>
                <a:cs typeface="Abril Fatface"/>
                <a:sym typeface="Abril Fatface"/>
              </a:defRPr>
            </a:lvl1pPr>
            <a:lvl2pPr lvl="1"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2pPr>
            <a:lvl3pPr lvl="2"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3pPr>
            <a:lvl4pPr lvl="3"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4pPr>
            <a:lvl5pPr lvl="4"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5pPr>
            <a:lvl6pPr lvl="5"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6pPr>
            <a:lvl7pPr lvl="6"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7pPr>
            <a:lvl8pPr lvl="7"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8pPr>
            <a:lvl9pPr lvl="8" rtl="0" algn="ctr">
              <a:spcBef>
                <a:spcPts val="1600"/>
              </a:spcBef>
              <a:spcAft>
                <a:spcPts val="1600"/>
              </a:spcAft>
              <a:buClr>
                <a:schemeClr val="dk1"/>
              </a:buClr>
              <a:buSzPts val="1400"/>
              <a:buFont typeface="Merriweather"/>
              <a:buNone/>
              <a:defRPr>
                <a:solidFill>
                  <a:schemeClr val="dk1"/>
                </a:solidFill>
                <a:latin typeface="Merriweather"/>
                <a:ea typeface="Merriweather"/>
                <a:cs typeface="Merriweather"/>
                <a:sym typeface="Merriweather"/>
              </a:defRPr>
            </a:lvl9pPr>
          </a:lstStyle>
          <a:p/>
        </p:txBody>
      </p:sp>
      <p:sp>
        <p:nvSpPr>
          <p:cNvPr id="395" name="Google Shape;395;p19"/>
          <p:cNvSpPr txBox="1"/>
          <p:nvPr>
            <p:ph idx="6" type="subTitle"/>
          </p:nvPr>
        </p:nvSpPr>
        <p:spPr>
          <a:xfrm>
            <a:off x="6020323" y="3087975"/>
            <a:ext cx="2410500" cy="434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600"/>
              <a:buFont typeface="Merriweather"/>
              <a:buNone/>
              <a:defRPr sz="2200">
                <a:solidFill>
                  <a:schemeClr val="dk2"/>
                </a:solidFill>
                <a:latin typeface="Abril Fatface"/>
                <a:ea typeface="Abril Fatface"/>
                <a:cs typeface="Abril Fatface"/>
                <a:sym typeface="Abril Fatface"/>
              </a:defRPr>
            </a:lvl1pPr>
            <a:lvl2pPr lvl="1"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2pPr>
            <a:lvl3pPr lvl="2"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3pPr>
            <a:lvl4pPr lvl="3"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4pPr>
            <a:lvl5pPr lvl="4"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5pPr>
            <a:lvl6pPr lvl="5"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6pPr>
            <a:lvl7pPr lvl="6"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7pPr>
            <a:lvl8pPr lvl="7" rtl="0" algn="ctr">
              <a:spcBef>
                <a:spcPts val="1600"/>
              </a:spcBef>
              <a:spcAft>
                <a:spcPts val="0"/>
              </a:spcAft>
              <a:buClr>
                <a:schemeClr val="dk1"/>
              </a:buClr>
              <a:buSzPts val="1400"/>
              <a:buFont typeface="Merriweather"/>
              <a:buNone/>
              <a:defRPr>
                <a:solidFill>
                  <a:schemeClr val="dk1"/>
                </a:solidFill>
                <a:latin typeface="Merriweather"/>
                <a:ea typeface="Merriweather"/>
                <a:cs typeface="Merriweather"/>
                <a:sym typeface="Merriweather"/>
              </a:defRPr>
            </a:lvl8pPr>
            <a:lvl9pPr lvl="8" rtl="0" algn="ctr">
              <a:spcBef>
                <a:spcPts val="1600"/>
              </a:spcBef>
              <a:spcAft>
                <a:spcPts val="1600"/>
              </a:spcAft>
              <a:buClr>
                <a:schemeClr val="dk1"/>
              </a:buClr>
              <a:buSzPts val="1400"/>
              <a:buFont typeface="Merriweather"/>
              <a:buNone/>
              <a:defRPr>
                <a:solidFill>
                  <a:schemeClr val="dk1"/>
                </a:solidFill>
                <a:latin typeface="Merriweather"/>
                <a:ea typeface="Merriweather"/>
                <a:cs typeface="Merriweather"/>
                <a:sym typeface="Merriweather"/>
              </a:defRPr>
            </a:lvl9pPr>
          </a:lstStyle>
          <a:p/>
        </p:txBody>
      </p:sp>
      <p:grpSp>
        <p:nvGrpSpPr>
          <p:cNvPr id="396" name="Google Shape;396;p19"/>
          <p:cNvGrpSpPr/>
          <p:nvPr/>
        </p:nvGrpSpPr>
        <p:grpSpPr>
          <a:xfrm>
            <a:off x="-6" y="0"/>
            <a:ext cx="9144009" cy="5143711"/>
            <a:chOff x="-6" y="0"/>
            <a:chExt cx="9144009" cy="5143711"/>
          </a:xfrm>
        </p:grpSpPr>
        <p:sp>
          <p:nvSpPr>
            <p:cNvPr id="397" name="Google Shape;397;p19"/>
            <p:cNvSpPr/>
            <p:nvPr/>
          </p:nvSpPr>
          <p:spPr>
            <a:xfrm>
              <a:off x="6212375" y="0"/>
              <a:ext cx="2931620" cy="2378705"/>
            </a:xfrm>
            <a:custGeom>
              <a:rect b="b" l="l" r="r" t="t"/>
              <a:pathLst>
                <a:path extrusionOk="0" h="5907" w="7280">
                  <a:moveTo>
                    <a:pt x="1" y="0"/>
                  </a:moveTo>
                  <a:cubicBezTo>
                    <a:pt x="100" y="577"/>
                    <a:pt x="239" y="1207"/>
                    <a:pt x="679" y="1537"/>
                  </a:cubicBezTo>
                  <a:cubicBezTo>
                    <a:pt x="926" y="1723"/>
                    <a:pt x="1220" y="1777"/>
                    <a:pt x="1522" y="1777"/>
                  </a:cubicBezTo>
                  <a:cubicBezTo>
                    <a:pt x="1716" y="1777"/>
                    <a:pt x="1913" y="1754"/>
                    <a:pt x="2102" y="1730"/>
                  </a:cubicBezTo>
                  <a:cubicBezTo>
                    <a:pt x="2554" y="1672"/>
                    <a:pt x="3005" y="1614"/>
                    <a:pt x="3457" y="1556"/>
                  </a:cubicBezTo>
                  <a:cubicBezTo>
                    <a:pt x="3624" y="1535"/>
                    <a:pt x="3797" y="1515"/>
                    <a:pt x="3968" y="1515"/>
                  </a:cubicBezTo>
                  <a:cubicBezTo>
                    <a:pt x="4231" y="1515"/>
                    <a:pt x="4487" y="1562"/>
                    <a:pt x="4703" y="1722"/>
                  </a:cubicBezTo>
                  <a:cubicBezTo>
                    <a:pt x="5147" y="2051"/>
                    <a:pt x="5241" y="2722"/>
                    <a:pt x="5233" y="3307"/>
                  </a:cubicBezTo>
                  <a:cubicBezTo>
                    <a:pt x="5223" y="3893"/>
                    <a:pt x="5160" y="4518"/>
                    <a:pt x="5425" y="5030"/>
                  </a:cubicBezTo>
                  <a:cubicBezTo>
                    <a:pt x="5661" y="5486"/>
                    <a:pt x="6125" y="5759"/>
                    <a:pt x="6593" y="5855"/>
                  </a:cubicBezTo>
                  <a:cubicBezTo>
                    <a:pt x="6777" y="5892"/>
                    <a:pt x="6962" y="5907"/>
                    <a:pt x="7149" y="5907"/>
                  </a:cubicBezTo>
                  <a:cubicBezTo>
                    <a:pt x="7193" y="5907"/>
                    <a:pt x="7236" y="5906"/>
                    <a:pt x="7280" y="5905"/>
                  </a:cubicBezTo>
                  <a:lnTo>
                    <a:pt x="7280" y="0"/>
                  </a:ln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0" y="0"/>
              <a:ext cx="1190406" cy="1420330"/>
            </a:xfrm>
            <a:custGeom>
              <a:rect b="b" l="l" r="r" t="t"/>
              <a:pathLst>
                <a:path extrusionOk="0" h="7592" w="6363">
                  <a:moveTo>
                    <a:pt x="1" y="0"/>
                  </a:moveTo>
                  <a:lnTo>
                    <a:pt x="1" y="5336"/>
                  </a:lnTo>
                  <a:lnTo>
                    <a:pt x="45" y="7591"/>
                  </a:lnTo>
                  <a:cubicBezTo>
                    <a:pt x="636" y="7518"/>
                    <a:pt x="1293" y="7412"/>
                    <a:pt x="1652" y="6977"/>
                  </a:cubicBezTo>
                  <a:cubicBezTo>
                    <a:pt x="1977" y="6583"/>
                    <a:pt x="1950" y="6045"/>
                    <a:pt x="1910" y="5556"/>
                  </a:cubicBezTo>
                  <a:cubicBezTo>
                    <a:pt x="1874" y="5100"/>
                    <a:pt x="1836" y="4644"/>
                    <a:pt x="1798" y="4188"/>
                  </a:cubicBezTo>
                  <a:cubicBezTo>
                    <a:pt x="1764" y="3759"/>
                    <a:pt x="1741" y="3290"/>
                    <a:pt x="2022" y="2944"/>
                  </a:cubicBezTo>
                  <a:cubicBezTo>
                    <a:pt x="2321" y="2578"/>
                    <a:pt x="2853" y="2476"/>
                    <a:pt x="3368" y="2476"/>
                  </a:cubicBezTo>
                  <a:cubicBezTo>
                    <a:pt x="3459" y="2476"/>
                    <a:pt x="3550" y="2479"/>
                    <a:pt x="3639" y="2484"/>
                  </a:cubicBezTo>
                  <a:cubicBezTo>
                    <a:pt x="3921" y="2502"/>
                    <a:pt x="4211" y="2532"/>
                    <a:pt x="4494" y="2532"/>
                  </a:cubicBezTo>
                  <a:cubicBezTo>
                    <a:pt x="4803" y="2532"/>
                    <a:pt x="5104" y="2497"/>
                    <a:pt x="5378" y="2370"/>
                  </a:cubicBezTo>
                  <a:cubicBezTo>
                    <a:pt x="5848" y="2154"/>
                    <a:pt x="6142" y="1700"/>
                    <a:pt x="6260" y="1234"/>
                  </a:cubicBezTo>
                  <a:cubicBezTo>
                    <a:pt x="6362" y="832"/>
                    <a:pt x="6351" y="414"/>
                    <a:pt x="6324"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9"/>
            <p:cNvSpPr/>
            <p:nvPr/>
          </p:nvSpPr>
          <p:spPr>
            <a:xfrm>
              <a:off x="0" y="3926319"/>
              <a:ext cx="782954" cy="1217392"/>
            </a:xfrm>
            <a:custGeom>
              <a:rect b="b" l="l" r="r" t="t"/>
              <a:pathLst>
                <a:path extrusionOk="0" h="5809" w="3736">
                  <a:moveTo>
                    <a:pt x="77" y="0"/>
                  </a:moveTo>
                  <a:cubicBezTo>
                    <a:pt x="52" y="0"/>
                    <a:pt x="26" y="1"/>
                    <a:pt x="1" y="2"/>
                  </a:cubicBezTo>
                  <a:lnTo>
                    <a:pt x="1" y="5808"/>
                  </a:lnTo>
                  <a:lnTo>
                    <a:pt x="3535" y="5808"/>
                  </a:lnTo>
                  <a:cubicBezTo>
                    <a:pt x="3535" y="5808"/>
                    <a:pt x="3535" y="5807"/>
                    <a:pt x="3536" y="5807"/>
                  </a:cubicBezTo>
                  <a:cubicBezTo>
                    <a:pt x="3666" y="5548"/>
                    <a:pt x="3736" y="5273"/>
                    <a:pt x="3703" y="4970"/>
                  </a:cubicBezTo>
                  <a:cubicBezTo>
                    <a:pt x="3660" y="4580"/>
                    <a:pt x="3462" y="4307"/>
                    <a:pt x="3106" y="4158"/>
                  </a:cubicBezTo>
                  <a:cubicBezTo>
                    <a:pt x="2983" y="4107"/>
                    <a:pt x="2855" y="4082"/>
                    <a:pt x="2728" y="4053"/>
                  </a:cubicBezTo>
                  <a:cubicBezTo>
                    <a:pt x="2538" y="4011"/>
                    <a:pt x="2351" y="3959"/>
                    <a:pt x="2177" y="3861"/>
                  </a:cubicBezTo>
                  <a:cubicBezTo>
                    <a:pt x="1817" y="3660"/>
                    <a:pt x="1681" y="3380"/>
                    <a:pt x="1750" y="2978"/>
                  </a:cubicBezTo>
                  <a:cubicBezTo>
                    <a:pt x="1783" y="2795"/>
                    <a:pt x="1828" y="2616"/>
                    <a:pt x="1864" y="2435"/>
                  </a:cubicBezTo>
                  <a:cubicBezTo>
                    <a:pt x="1902" y="2242"/>
                    <a:pt x="1927" y="2047"/>
                    <a:pt x="1910" y="1845"/>
                  </a:cubicBezTo>
                  <a:cubicBezTo>
                    <a:pt x="1862" y="1272"/>
                    <a:pt x="1569" y="829"/>
                    <a:pt x="1163" y="450"/>
                  </a:cubicBezTo>
                  <a:cubicBezTo>
                    <a:pt x="915" y="219"/>
                    <a:pt x="629" y="67"/>
                    <a:pt x="306" y="18"/>
                  </a:cubicBezTo>
                  <a:cubicBezTo>
                    <a:pt x="231" y="6"/>
                    <a:pt x="154" y="0"/>
                    <a:pt x="7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9"/>
            <p:cNvSpPr/>
            <p:nvPr/>
          </p:nvSpPr>
          <p:spPr>
            <a:xfrm>
              <a:off x="7551689" y="3586185"/>
              <a:ext cx="1592313" cy="1557524"/>
            </a:xfrm>
            <a:custGeom>
              <a:rect b="b" l="l" r="r" t="t"/>
              <a:pathLst>
                <a:path extrusionOk="0" h="7432" w="7598">
                  <a:moveTo>
                    <a:pt x="6187" y="1"/>
                  </a:moveTo>
                  <a:cubicBezTo>
                    <a:pt x="5857" y="1"/>
                    <a:pt x="5523" y="72"/>
                    <a:pt x="5185" y="213"/>
                  </a:cubicBezTo>
                  <a:cubicBezTo>
                    <a:pt x="4149" y="644"/>
                    <a:pt x="3527" y="1430"/>
                    <a:pt x="3341" y="2529"/>
                  </a:cubicBezTo>
                  <a:cubicBezTo>
                    <a:pt x="3266" y="2972"/>
                    <a:pt x="3062" y="3334"/>
                    <a:pt x="2814" y="3687"/>
                  </a:cubicBezTo>
                  <a:cubicBezTo>
                    <a:pt x="2694" y="3859"/>
                    <a:pt x="2560" y="4022"/>
                    <a:pt x="2441" y="4195"/>
                  </a:cubicBezTo>
                  <a:cubicBezTo>
                    <a:pt x="2320" y="4370"/>
                    <a:pt x="2165" y="4506"/>
                    <a:pt x="1993" y="4631"/>
                  </a:cubicBezTo>
                  <a:cubicBezTo>
                    <a:pt x="1543" y="4960"/>
                    <a:pt x="1094" y="5290"/>
                    <a:pt x="718" y="5709"/>
                  </a:cubicBezTo>
                  <a:cubicBezTo>
                    <a:pt x="251" y="6227"/>
                    <a:pt x="31" y="6833"/>
                    <a:pt x="0" y="7431"/>
                  </a:cubicBezTo>
                  <a:lnTo>
                    <a:pt x="7598" y="7431"/>
                  </a:lnTo>
                  <a:lnTo>
                    <a:pt x="7598" y="456"/>
                  </a:lnTo>
                  <a:cubicBezTo>
                    <a:pt x="7567" y="437"/>
                    <a:pt x="7536" y="417"/>
                    <a:pt x="7505" y="397"/>
                  </a:cubicBezTo>
                  <a:cubicBezTo>
                    <a:pt x="7072" y="131"/>
                    <a:pt x="6633" y="1"/>
                    <a:pt x="6187"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9"/>
            <p:cNvSpPr/>
            <p:nvPr/>
          </p:nvSpPr>
          <p:spPr>
            <a:xfrm rot="9900015">
              <a:off x="104183" y="3996214"/>
              <a:ext cx="952289" cy="930494"/>
            </a:xfrm>
            <a:custGeom>
              <a:rect b="b" l="l" r="r" t="t"/>
              <a:pathLst>
                <a:path extrusionOk="0" h="4440" w="4544">
                  <a:moveTo>
                    <a:pt x="1457" y="0"/>
                  </a:moveTo>
                  <a:cubicBezTo>
                    <a:pt x="1453" y="0"/>
                    <a:pt x="1449" y="0"/>
                    <a:pt x="1446" y="0"/>
                  </a:cubicBezTo>
                  <a:cubicBezTo>
                    <a:pt x="1305" y="3"/>
                    <a:pt x="1246" y="98"/>
                    <a:pt x="1302" y="227"/>
                  </a:cubicBezTo>
                  <a:cubicBezTo>
                    <a:pt x="1329" y="292"/>
                    <a:pt x="1376" y="342"/>
                    <a:pt x="1427" y="389"/>
                  </a:cubicBezTo>
                  <a:cubicBezTo>
                    <a:pt x="1537" y="488"/>
                    <a:pt x="1666" y="561"/>
                    <a:pt x="1796" y="631"/>
                  </a:cubicBezTo>
                  <a:cubicBezTo>
                    <a:pt x="1956" y="719"/>
                    <a:pt x="2119" y="803"/>
                    <a:pt x="2279" y="893"/>
                  </a:cubicBezTo>
                  <a:cubicBezTo>
                    <a:pt x="2361" y="938"/>
                    <a:pt x="2438" y="991"/>
                    <a:pt x="2499" y="1066"/>
                  </a:cubicBezTo>
                  <a:cubicBezTo>
                    <a:pt x="2485" y="1079"/>
                    <a:pt x="2472" y="1080"/>
                    <a:pt x="2458" y="1080"/>
                  </a:cubicBezTo>
                  <a:cubicBezTo>
                    <a:pt x="2454" y="1080"/>
                    <a:pt x="2450" y="1080"/>
                    <a:pt x="2445" y="1080"/>
                  </a:cubicBezTo>
                  <a:cubicBezTo>
                    <a:pt x="2440" y="1080"/>
                    <a:pt x="2435" y="1080"/>
                    <a:pt x="2429" y="1080"/>
                  </a:cubicBezTo>
                  <a:cubicBezTo>
                    <a:pt x="2346" y="1080"/>
                    <a:pt x="2263" y="1074"/>
                    <a:pt x="2181" y="1054"/>
                  </a:cubicBezTo>
                  <a:cubicBezTo>
                    <a:pt x="2054" y="1023"/>
                    <a:pt x="1933" y="976"/>
                    <a:pt x="1813" y="927"/>
                  </a:cubicBezTo>
                  <a:cubicBezTo>
                    <a:pt x="1595" y="835"/>
                    <a:pt x="1376" y="745"/>
                    <a:pt x="1145" y="689"/>
                  </a:cubicBezTo>
                  <a:cubicBezTo>
                    <a:pt x="1047" y="665"/>
                    <a:pt x="948" y="649"/>
                    <a:pt x="848" y="649"/>
                  </a:cubicBezTo>
                  <a:cubicBezTo>
                    <a:pt x="781" y="649"/>
                    <a:pt x="714" y="656"/>
                    <a:pt x="648" y="672"/>
                  </a:cubicBezTo>
                  <a:cubicBezTo>
                    <a:pt x="598" y="685"/>
                    <a:pt x="551" y="703"/>
                    <a:pt x="509" y="734"/>
                  </a:cubicBezTo>
                  <a:cubicBezTo>
                    <a:pt x="402" y="810"/>
                    <a:pt x="378" y="918"/>
                    <a:pt x="444" y="1032"/>
                  </a:cubicBezTo>
                  <a:cubicBezTo>
                    <a:pt x="479" y="1092"/>
                    <a:pt x="529" y="1140"/>
                    <a:pt x="585" y="1180"/>
                  </a:cubicBezTo>
                  <a:cubicBezTo>
                    <a:pt x="706" y="1267"/>
                    <a:pt x="839" y="1330"/>
                    <a:pt x="979" y="1378"/>
                  </a:cubicBezTo>
                  <a:cubicBezTo>
                    <a:pt x="1185" y="1447"/>
                    <a:pt x="1392" y="1505"/>
                    <a:pt x="1602" y="1560"/>
                  </a:cubicBezTo>
                  <a:cubicBezTo>
                    <a:pt x="1685" y="1581"/>
                    <a:pt x="1770" y="1602"/>
                    <a:pt x="1846" y="1644"/>
                  </a:cubicBezTo>
                  <a:cubicBezTo>
                    <a:pt x="1904" y="1677"/>
                    <a:pt x="1907" y="1710"/>
                    <a:pt x="1853" y="1746"/>
                  </a:cubicBezTo>
                  <a:cubicBezTo>
                    <a:pt x="1793" y="1786"/>
                    <a:pt x="1726" y="1810"/>
                    <a:pt x="1655" y="1822"/>
                  </a:cubicBezTo>
                  <a:cubicBezTo>
                    <a:pt x="1543" y="1842"/>
                    <a:pt x="1429" y="1854"/>
                    <a:pt x="1315" y="1856"/>
                  </a:cubicBezTo>
                  <a:cubicBezTo>
                    <a:pt x="1152" y="1858"/>
                    <a:pt x="989" y="1855"/>
                    <a:pt x="827" y="1864"/>
                  </a:cubicBezTo>
                  <a:cubicBezTo>
                    <a:pt x="704" y="1872"/>
                    <a:pt x="585" y="1893"/>
                    <a:pt x="470" y="1937"/>
                  </a:cubicBezTo>
                  <a:cubicBezTo>
                    <a:pt x="404" y="1962"/>
                    <a:pt x="338" y="1990"/>
                    <a:pt x="270" y="2008"/>
                  </a:cubicBezTo>
                  <a:cubicBezTo>
                    <a:pt x="185" y="2031"/>
                    <a:pt x="121" y="2083"/>
                    <a:pt x="63" y="2144"/>
                  </a:cubicBezTo>
                  <a:cubicBezTo>
                    <a:pt x="1" y="2209"/>
                    <a:pt x="4" y="2282"/>
                    <a:pt x="70" y="2344"/>
                  </a:cubicBezTo>
                  <a:cubicBezTo>
                    <a:pt x="89" y="2360"/>
                    <a:pt x="111" y="2374"/>
                    <a:pt x="132" y="2387"/>
                  </a:cubicBezTo>
                  <a:cubicBezTo>
                    <a:pt x="214" y="2438"/>
                    <a:pt x="306" y="2459"/>
                    <a:pt x="398" y="2479"/>
                  </a:cubicBezTo>
                  <a:cubicBezTo>
                    <a:pt x="570" y="2516"/>
                    <a:pt x="744" y="2531"/>
                    <a:pt x="919" y="2531"/>
                  </a:cubicBezTo>
                  <a:cubicBezTo>
                    <a:pt x="960" y="2531"/>
                    <a:pt x="1001" y="2530"/>
                    <a:pt x="1042" y="2529"/>
                  </a:cubicBezTo>
                  <a:cubicBezTo>
                    <a:pt x="1141" y="2525"/>
                    <a:pt x="1240" y="2524"/>
                    <a:pt x="1350" y="2522"/>
                  </a:cubicBezTo>
                  <a:lnTo>
                    <a:pt x="1350" y="2522"/>
                  </a:lnTo>
                  <a:cubicBezTo>
                    <a:pt x="1336" y="2578"/>
                    <a:pt x="1302" y="2606"/>
                    <a:pt x="1276" y="2639"/>
                  </a:cubicBezTo>
                  <a:cubicBezTo>
                    <a:pt x="1143" y="2804"/>
                    <a:pt x="998" y="2959"/>
                    <a:pt x="855" y="3116"/>
                  </a:cubicBezTo>
                  <a:cubicBezTo>
                    <a:pt x="688" y="3303"/>
                    <a:pt x="560" y="3512"/>
                    <a:pt x="473" y="3747"/>
                  </a:cubicBezTo>
                  <a:cubicBezTo>
                    <a:pt x="449" y="3811"/>
                    <a:pt x="431" y="3877"/>
                    <a:pt x="426" y="3945"/>
                  </a:cubicBezTo>
                  <a:cubicBezTo>
                    <a:pt x="417" y="4066"/>
                    <a:pt x="482" y="4135"/>
                    <a:pt x="599" y="4135"/>
                  </a:cubicBezTo>
                  <a:cubicBezTo>
                    <a:pt x="604" y="4135"/>
                    <a:pt x="609" y="4135"/>
                    <a:pt x="614" y="4134"/>
                  </a:cubicBezTo>
                  <a:cubicBezTo>
                    <a:pt x="683" y="4131"/>
                    <a:pt x="742" y="4106"/>
                    <a:pt x="801" y="4074"/>
                  </a:cubicBezTo>
                  <a:cubicBezTo>
                    <a:pt x="1247" y="3838"/>
                    <a:pt x="1595" y="3494"/>
                    <a:pt x="1895" y="3098"/>
                  </a:cubicBezTo>
                  <a:cubicBezTo>
                    <a:pt x="1945" y="3032"/>
                    <a:pt x="1990" y="2961"/>
                    <a:pt x="2045" y="2899"/>
                  </a:cubicBezTo>
                  <a:cubicBezTo>
                    <a:pt x="2071" y="2871"/>
                    <a:pt x="2098" y="2844"/>
                    <a:pt x="2126" y="2819"/>
                  </a:cubicBezTo>
                  <a:cubicBezTo>
                    <a:pt x="2137" y="2809"/>
                    <a:pt x="2150" y="2797"/>
                    <a:pt x="2165" y="2797"/>
                  </a:cubicBezTo>
                  <a:cubicBezTo>
                    <a:pt x="2170" y="2797"/>
                    <a:pt x="2175" y="2798"/>
                    <a:pt x="2180" y="2800"/>
                  </a:cubicBezTo>
                  <a:cubicBezTo>
                    <a:pt x="2197" y="2809"/>
                    <a:pt x="2196" y="2830"/>
                    <a:pt x="2197" y="2847"/>
                  </a:cubicBezTo>
                  <a:cubicBezTo>
                    <a:pt x="2203" y="2903"/>
                    <a:pt x="2197" y="2958"/>
                    <a:pt x="2190" y="3013"/>
                  </a:cubicBezTo>
                  <a:cubicBezTo>
                    <a:pt x="2169" y="3166"/>
                    <a:pt x="2145" y="3318"/>
                    <a:pt x="2125" y="3471"/>
                  </a:cubicBezTo>
                  <a:cubicBezTo>
                    <a:pt x="2095" y="3687"/>
                    <a:pt x="2094" y="3904"/>
                    <a:pt x="2127" y="4120"/>
                  </a:cubicBezTo>
                  <a:cubicBezTo>
                    <a:pt x="2140" y="4210"/>
                    <a:pt x="2175" y="4292"/>
                    <a:pt x="2231" y="4362"/>
                  </a:cubicBezTo>
                  <a:cubicBezTo>
                    <a:pt x="2271" y="4414"/>
                    <a:pt x="2321" y="4439"/>
                    <a:pt x="2372" y="4439"/>
                  </a:cubicBezTo>
                  <a:cubicBezTo>
                    <a:pt x="2416" y="4439"/>
                    <a:pt x="2461" y="4420"/>
                    <a:pt x="2502" y="4382"/>
                  </a:cubicBezTo>
                  <a:cubicBezTo>
                    <a:pt x="2543" y="4342"/>
                    <a:pt x="2571" y="4295"/>
                    <a:pt x="2595" y="4244"/>
                  </a:cubicBezTo>
                  <a:cubicBezTo>
                    <a:pt x="2657" y="4108"/>
                    <a:pt x="2699" y="3965"/>
                    <a:pt x="2738" y="3822"/>
                  </a:cubicBezTo>
                  <a:cubicBezTo>
                    <a:pt x="2815" y="3536"/>
                    <a:pt x="2869" y="3246"/>
                    <a:pt x="2902" y="2952"/>
                  </a:cubicBezTo>
                  <a:cubicBezTo>
                    <a:pt x="2916" y="2832"/>
                    <a:pt x="2939" y="2712"/>
                    <a:pt x="2992" y="2601"/>
                  </a:cubicBezTo>
                  <a:cubicBezTo>
                    <a:pt x="3007" y="2570"/>
                    <a:pt x="3022" y="2529"/>
                    <a:pt x="3060" y="2528"/>
                  </a:cubicBezTo>
                  <a:cubicBezTo>
                    <a:pt x="3060" y="2528"/>
                    <a:pt x="3061" y="2528"/>
                    <a:pt x="3061" y="2528"/>
                  </a:cubicBezTo>
                  <a:cubicBezTo>
                    <a:pt x="3101" y="2528"/>
                    <a:pt x="3113" y="2572"/>
                    <a:pt x="3129" y="2601"/>
                  </a:cubicBezTo>
                  <a:cubicBezTo>
                    <a:pt x="3165" y="2673"/>
                    <a:pt x="3176" y="2751"/>
                    <a:pt x="3188" y="2828"/>
                  </a:cubicBezTo>
                  <a:cubicBezTo>
                    <a:pt x="3219" y="3008"/>
                    <a:pt x="3249" y="3187"/>
                    <a:pt x="3281" y="3367"/>
                  </a:cubicBezTo>
                  <a:cubicBezTo>
                    <a:pt x="3295" y="3445"/>
                    <a:pt x="3318" y="3520"/>
                    <a:pt x="3365" y="3585"/>
                  </a:cubicBezTo>
                  <a:cubicBezTo>
                    <a:pt x="3413" y="3652"/>
                    <a:pt x="3477" y="3690"/>
                    <a:pt x="3556" y="3690"/>
                  </a:cubicBezTo>
                  <a:cubicBezTo>
                    <a:pt x="3567" y="3690"/>
                    <a:pt x="3578" y="3689"/>
                    <a:pt x="3589" y="3687"/>
                  </a:cubicBezTo>
                  <a:cubicBezTo>
                    <a:pt x="3683" y="3676"/>
                    <a:pt x="3733" y="3611"/>
                    <a:pt x="3761" y="3527"/>
                  </a:cubicBezTo>
                  <a:cubicBezTo>
                    <a:pt x="3785" y="3453"/>
                    <a:pt x="3789" y="3378"/>
                    <a:pt x="3791" y="3302"/>
                  </a:cubicBezTo>
                  <a:cubicBezTo>
                    <a:pt x="3795" y="3084"/>
                    <a:pt x="3765" y="2868"/>
                    <a:pt x="3732" y="2653"/>
                  </a:cubicBezTo>
                  <a:cubicBezTo>
                    <a:pt x="3717" y="2545"/>
                    <a:pt x="3693" y="2439"/>
                    <a:pt x="3684" y="2331"/>
                  </a:cubicBezTo>
                  <a:cubicBezTo>
                    <a:pt x="3681" y="2277"/>
                    <a:pt x="3678" y="2225"/>
                    <a:pt x="3687" y="2172"/>
                  </a:cubicBezTo>
                  <a:cubicBezTo>
                    <a:pt x="3690" y="2152"/>
                    <a:pt x="3689" y="2128"/>
                    <a:pt x="3711" y="2119"/>
                  </a:cubicBezTo>
                  <a:cubicBezTo>
                    <a:pt x="3715" y="2118"/>
                    <a:pt x="3719" y="2117"/>
                    <a:pt x="3723" y="2117"/>
                  </a:cubicBezTo>
                  <a:cubicBezTo>
                    <a:pt x="3743" y="2117"/>
                    <a:pt x="3754" y="2138"/>
                    <a:pt x="3766" y="2152"/>
                  </a:cubicBezTo>
                  <a:cubicBezTo>
                    <a:pt x="3840" y="2236"/>
                    <a:pt x="3897" y="2331"/>
                    <a:pt x="3939" y="2436"/>
                  </a:cubicBezTo>
                  <a:cubicBezTo>
                    <a:pt x="3968" y="2506"/>
                    <a:pt x="3997" y="2577"/>
                    <a:pt x="4031" y="2645"/>
                  </a:cubicBezTo>
                  <a:cubicBezTo>
                    <a:pt x="4069" y="2720"/>
                    <a:pt x="4126" y="2775"/>
                    <a:pt x="4199" y="2817"/>
                  </a:cubicBezTo>
                  <a:cubicBezTo>
                    <a:pt x="4213" y="2826"/>
                    <a:pt x="4227" y="2833"/>
                    <a:pt x="4243" y="2833"/>
                  </a:cubicBezTo>
                  <a:cubicBezTo>
                    <a:pt x="4245" y="2833"/>
                    <a:pt x="4247" y="2833"/>
                    <a:pt x="4248" y="2833"/>
                  </a:cubicBezTo>
                  <a:cubicBezTo>
                    <a:pt x="4344" y="2824"/>
                    <a:pt x="4426" y="2790"/>
                    <a:pt x="4478" y="2704"/>
                  </a:cubicBezTo>
                  <a:cubicBezTo>
                    <a:pt x="4516" y="2641"/>
                    <a:pt x="4543" y="2572"/>
                    <a:pt x="4543" y="2497"/>
                  </a:cubicBezTo>
                  <a:cubicBezTo>
                    <a:pt x="4543" y="2343"/>
                    <a:pt x="4531" y="2190"/>
                    <a:pt x="4465" y="2045"/>
                  </a:cubicBezTo>
                  <a:cubicBezTo>
                    <a:pt x="4387" y="1874"/>
                    <a:pt x="4300" y="1708"/>
                    <a:pt x="4185" y="1558"/>
                  </a:cubicBezTo>
                  <a:cubicBezTo>
                    <a:pt x="4147" y="1510"/>
                    <a:pt x="4116" y="1457"/>
                    <a:pt x="4081" y="1408"/>
                  </a:cubicBezTo>
                  <a:cubicBezTo>
                    <a:pt x="3963" y="1233"/>
                    <a:pt x="3836" y="1065"/>
                    <a:pt x="3739" y="877"/>
                  </a:cubicBezTo>
                  <a:cubicBezTo>
                    <a:pt x="3731" y="858"/>
                    <a:pt x="3717" y="843"/>
                    <a:pt x="3706" y="826"/>
                  </a:cubicBezTo>
                  <a:cubicBezTo>
                    <a:pt x="3627" y="702"/>
                    <a:pt x="3517" y="631"/>
                    <a:pt x="3369" y="615"/>
                  </a:cubicBezTo>
                  <a:cubicBezTo>
                    <a:pt x="3012" y="574"/>
                    <a:pt x="2677" y="459"/>
                    <a:pt x="2352" y="306"/>
                  </a:cubicBezTo>
                  <a:cubicBezTo>
                    <a:pt x="2165" y="218"/>
                    <a:pt x="1977" y="132"/>
                    <a:pt x="1780" y="72"/>
                  </a:cubicBezTo>
                  <a:cubicBezTo>
                    <a:pt x="1674" y="39"/>
                    <a:pt x="1569" y="0"/>
                    <a:pt x="145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_1_1">
    <p:spTree>
      <p:nvGrpSpPr>
        <p:cNvPr id="402" name="Shape 402"/>
        <p:cNvGrpSpPr/>
        <p:nvPr/>
      </p:nvGrpSpPr>
      <p:grpSpPr>
        <a:xfrm>
          <a:off x="0" y="0"/>
          <a:ext cx="0" cy="0"/>
          <a:chOff x="0" y="0"/>
          <a:chExt cx="0" cy="0"/>
        </a:xfrm>
      </p:grpSpPr>
      <p:grpSp>
        <p:nvGrpSpPr>
          <p:cNvPr id="403" name="Google Shape;403;p20"/>
          <p:cNvGrpSpPr/>
          <p:nvPr/>
        </p:nvGrpSpPr>
        <p:grpSpPr>
          <a:xfrm>
            <a:off x="-147" y="37"/>
            <a:ext cx="9143968" cy="5153048"/>
            <a:chOff x="4933775" y="1717675"/>
            <a:chExt cx="1088775" cy="613575"/>
          </a:xfrm>
        </p:grpSpPr>
        <p:sp>
          <p:nvSpPr>
            <p:cNvPr id="404" name="Google Shape;404;p20"/>
            <p:cNvSpPr/>
            <p:nvPr/>
          </p:nvSpPr>
          <p:spPr>
            <a:xfrm>
              <a:off x="4967500" y="2273175"/>
              <a:ext cx="33525" cy="35800"/>
            </a:xfrm>
            <a:custGeom>
              <a:rect b="b" l="l" r="r" t="t"/>
              <a:pathLst>
                <a:path extrusionOk="0" h="1432" w="1341">
                  <a:moveTo>
                    <a:pt x="272" y="0"/>
                  </a:moveTo>
                  <a:cubicBezTo>
                    <a:pt x="271" y="0"/>
                    <a:pt x="269" y="0"/>
                    <a:pt x="268" y="0"/>
                  </a:cubicBezTo>
                  <a:cubicBezTo>
                    <a:pt x="116" y="5"/>
                    <a:pt x="28" y="96"/>
                    <a:pt x="16" y="237"/>
                  </a:cubicBezTo>
                  <a:cubicBezTo>
                    <a:pt x="1" y="410"/>
                    <a:pt x="69" y="555"/>
                    <a:pt x="170" y="685"/>
                  </a:cubicBezTo>
                  <a:cubicBezTo>
                    <a:pt x="394" y="970"/>
                    <a:pt x="671" y="1191"/>
                    <a:pt x="977" y="1377"/>
                  </a:cubicBezTo>
                  <a:cubicBezTo>
                    <a:pt x="1020" y="1404"/>
                    <a:pt x="1071" y="1421"/>
                    <a:pt x="1121" y="1429"/>
                  </a:cubicBezTo>
                  <a:cubicBezTo>
                    <a:pt x="1134" y="1431"/>
                    <a:pt x="1147" y="1432"/>
                    <a:pt x="1159" y="1432"/>
                  </a:cubicBezTo>
                  <a:cubicBezTo>
                    <a:pt x="1270" y="1432"/>
                    <a:pt x="1341" y="1348"/>
                    <a:pt x="1330" y="1225"/>
                  </a:cubicBezTo>
                  <a:cubicBezTo>
                    <a:pt x="1323" y="1154"/>
                    <a:pt x="1291" y="1093"/>
                    <a:pt x="1252" y="1035"/>
                  </a:cubicBezTo>
                  <a:cubicBezTo>
                    <a:pt x="1073" y="773"/>
                    <a:pt x="891" y="514"/>
                    <a:pt x="683" y="274"/>
                  </a:cubicBezTo>
                  <a:cubicBezTo>
                    <a:pt x="608" y="186"/>
                    <a:pt x="526" y="106"/>
                    <a:pt x="423" y="51"/>
                  </a:cubicBezTo>
                  <a:cubicBezTo>
                    <a:pt x="368" y="22"/>
                    <a:pt x="312" y="0"/>
                    <a:pt x="27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0"/>
            <p:cNvSpPr/>
            <p:nvPr/>
          </p:nvSpPr>
          <p:spPr>
            <a:xfrm>
              <a:off x="5031300" y="2179050"/>
              <a:ext cx="35200" cy="21375"/>
            </a:xfrm>
            <a:custGeom>
              <a:rect b="b" l="l" r="r" t="t"/>
              <a:pathLst>
                <a:path extrusionOk="0" h="855" w="1408">
                  <a:moveTo>
                    <a:pt x="1148" y="0"/>
                  </a:moveTo>
                  <a:cubicBezTo>
                    <a:pt x="1103" y="0"/>
                    <a:pt x="1054" y="10"/>
                    <a:pt x="1002" y="29"/>
                  </a:cubicBezTo>
                  <a:cubicBezTo>
                    <a:pt x="766" y="119"/>
                    <a:pt x="531" y="213"/>
                    <a:pt x="316" y="350"/>
                  </a:cubicBezTo>
                  <a:cubicBezTo>
                    <a:pt x="239" y="400"/>
                    <a:pt x="166" y="456"/>
                    <a:pt x="105" y="526"/>
                  </a:cubicBezTo>
                  <a:cubicBezTo>
                    <a:pt x="51" y="588"/>
                    <a:pt x="0" y="654"/>
                    <a:pt x="35" y="744"/>
                  </a:cubicBezTo>
                  <a:cubicBezTo>
                    <a:pt x="63" y="815"/>
                    <a:pt x="138" y="855"/>
                    <a:pt x="257" y="855"/>
                  </a:cubicBezTo>
                  <a:cubicBezTo>
                    <a:pt x="261" y="855"/>
                    <a:pt x="265" y="855"/>
                    <a:pt x="269" y="854"/>
                  </a:cubicBezTo>
                  <a:cubicBezTo>
                    <a:pt x="524" y="812"/>
                    <a:pt x="789" y="737"/>
                    <a:pt x="1033" y="603"/>
                  </a:cubicBezTo>
                  <a:cubicBezTo>
                    <a:pt x="1109" y="562"/>
                    <a:pt x="1180" y="511"/>
                    <a:pt x="1242" y="451"/>
                  </a:cubicBezTo>
                  <a:cubicBezTo>
                    <a:pt x="1370" y="326"/>
                    <a:pt x="1408" y="197"/>
                    <a:pt x="1346" y="98"/>
                  </a:cubicBezTo>
                  <a:cubicBezTo>
                    <a:pt x="1306" y="36"/>
                    <a:pt x="1236" y="0"/>
                    <a:pt x="114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0"/>
            <p:cNvSpPr/>
            <p:nvPr/>
          </p:nvSpPr>
          <p:spPr>
            <a:xfrm>
              <a:off x="5013325" y="2270350"/>
              <a:ext cx="29200" cy="18050"/>
            </a:xfrm>
            <a:custGeom>
              <a:rect b="b" l="l" r="r" t="t"/>
              <a:pathLst>
                <a:path extrusionOk="0" h="722" w="1168">
                  <a:moveTo>
                    <a:pt x="267" y="0"/>
                  </a:moveTo>
                  <a:cubicBezTo>
                    <a:pt x="146" y="0"/>
                    <a:pt x="78" y="42"/>
                    <a:pt x="42" y="129"/>
                  </a:cubicBezTo>
                  <a:cubicBezTo>
                    <a:pt x="1" y="230"/>
                    <a:pt x="11" y="314"/>
                    <a:pt x="99" y="377"/>
                  </a:cubicBezTo>
                  <a:cubicBezTo>
                    <a:pt x="339" y="548"/>
                    <a:pt x="599" y="682"/>
                    <a:pt x="896" y="719"/>
                  </a:cubicBezTo>
                  <a:cubicBezTo>
                    <a:pt x="910" y="720"/>
                    <a:pt x="924" y="721"/>
                    <a:pt x="937" y="721"/>
                  </a:cubicBezTo>
                  <a:cubicBezTo>
                    <a:pt x="1016" y="721"/>
                    <a:pt x="1087" y="691"/>
                    <a:pt x="1130" y="611"/>
                  </a:cubicBezTo>
                  <a:cubicBezTo>
                    <a:pt x="1168" y="538"/>
                    <a:pt x="1143" y="437"/>
                    <a:pt x="1061" y="361"/>
                  </a:cubicBezTo>
                  <a:cubicBezTo>
                    <a:pt x="839" y="159"/>
                    <a:pt x="577" y="41"/>
                    <a:pt x="293" y="1"/>
                  </a:cubicBezTo>
                  <a:cubicBezTo>
                    <a:pt x="284" y="0"/>
                    <a:pt x="276" y="0"/>
                    <a:pt x="26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0"/>
            <p:cNvSpPr/>
            <p:nvPr/>
          </p:nvSpPr>
          <p:spPr>
            <a:xfrm>
              <a:off x="5039550" y="2234875"/>
              <a:ext cx="28075" cy="14600"/>
            </a:xfrm>
            <a:custGeom>
              <a:rect b="b" l="l" r="r" t="t"/>
              <a:pathLst>
                <a:path extrusionOk="0" h="584" w="1123">
                  <a:moveTo>
                    <a:pt x="332" y="0"/>
                  </a:moveTo>
                  <a:cubicBezTo>
                    <a:pt x="313" y="0"/>
                    <a:pt x="299" y="1"/>
                    <a:pt x="285" y="3"/>
                  </a:cubicBezTo>
                  <a:cubicBezTo>
                    <a:pt x="74" y="30"/>
                    <a:pt x="0" y="205"/>
                    <a:pt x="127" y="381"/>
                  </a:cubicBezTo>
                  <a:cubicBezTo>
                    <a:pt x="179" y="453"/>
                    <a:pt x="250" y="501"/>
                    <a:pt x="333" y="531"/>
                  </a:cubicBezTo>
                  <a:cubicBezTo>
                    <a:pt x="442" y="570"/>
                    <a:pt x="553" y="584"/>
                    <a:pt x="664" y="584"/>
                  </a:cubicBezTo>
                  <a:cubicBezTo>
                    <a:pt x="763" y="584"/>
                    <a:pt x="861" y="573"/>
                    <a:pt x="960" y="561"/>
                  </a:cubicBezTo>
                  <a:cubicBezTo>
                    <a:pt x="1072" y="546"/>
                    <a:pt x="1122" y="447"/>
                    <a:pt x="1087" y="339"/>
                  </a:cubicBezTo>
                  <a:cubicBezTo>
                    <a:pt x="1058" y="249"/>
                    <a:pt x="1007" y="176"/>
                    <a:pt x="917" y="132"/>
                  </a:cubicBezTo>
                  <a:cubicBezTo>
                    <a:pt x="743" y="49"/>
                    <a:pt x="560" y="12"/>
                    <a:pt x="411" y="0"/>
                  </a:cubicBezTo>
                  <a:cubicBezTo>
                    <a:pt x="399" y="0"/>
                    <a:pt x="389" y="0"/>
                    <a:pt x="379" y="0"/>
                  </a:cubicBezTo>
                  <a:cubicBezTo>
                    <a:pt x="360" y="0"/>
                    <a:pt x="345" y="0"/>
                    <a:pt x="33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0"/>
            <p:cNvSpPr/>
            <p:nvPr/>
          </p:nvSpPr>
          <p:spPr>
            <a:xfrm>
              <a:off x="4987175" y="2245300"/>
              <a:ext cx="23275" cy="18150"/>
            </a:xfrm>
            <a:custGeom>
              <a:rect b="b" l="l" r="r" t="t"/>
              <a:pathLst>
                <a:path extrusionOk="0" h="726" w="931">
                  <a:moveTo>
                    <a:pt x="240" y="0"/>
                  </a:moveTo>
                  <a:cubicBezTo>
                    <a:pt x="201" y="0"/>
                    <a:pt x="162" y="8"/>
                    <a:pt x="125" y="24"/>
                  </a:cubicBezTo>
                  <a:cubicBezTo>
                    <a:pt x="49" y="57"/>
                    <a:pt x="1" y="113"/>
                    <a:pt x="1" y="197"/>
                  </a:cubicBezTo>
                  <a:cubicBezTo>
                    <a:pt x="2" y="303"/>
                    <a:pt x="24" y="413"/>
                    <a:pt x="107" y="482"/>
                  </a:cubicBezTo>
                  <a:cubicBezTo>
                    <a:pt x="289" y="633"/>
                    <a:pt x="504" y="712"/>
                    <a:pt x="738" y="725"/>
                  </a:cubicBezTo>
                  <a:cubicBezTo>
                    <a:pt x="742" y="725"/>
                    <a:pt x="747" y="725"/>
                    <a:pt x="751" y="725"/>
                  </a:cubicBezTo>
                  <a:cubicBezTo>
                    <a:pt x="860" y="725"/>
                    <a:pt x="928" y="646"/>
                    <a:pt x="929" y="545"/>
                  </a:cubicBezTo>
                  <a:cubicBezTo>
                    <a:pt x="930" y="490"/>
                    <a:pt x="912" y="441"/>
                    <a:pt x="881" y="399"/>
                  </a:cubicBezTo>
                  <a:cubicBezTo>
                    <a:pt x="735" y="202"/>
                    <a:pt x="550" y="64"/>
                    <a:pt x="310" y="8"/>
                  </a:cubicBezTo>
                  <a:cubicBezTo>
                    <a:pt x="287" y="3"/>
                    <a:pt x="263" y="0"/>
                    <a:pt x="240"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
            <p:cNvSpPr/>
            <p:nvPr/>
          </p:nvSpPr>
          <p:spPr>
            <a:xfrm>
              <a:off x="5032625" y="2254750"/>
              <a:ext cx="26725" cy="17100"/>
            </a:xfrm>
            <a:custGeom>
              <a:rect b="b" l="l" r="r" t="t"/>
              <a:pathLst>
                <a:path extrusionOk="0" h="684" w="1069">
                  <a:moveTo>
                    <a:pt x="370" y="1"/>
                  </a:moveTo>
                  <a:cubicBezTo>
                    <a:pt x="325" y="7"/>
                    <a:pt x="279" y="8"/>
                    <a:pt x="236" y="21"/>
                  </a:cubicBezTo>
                  <a:cubicBezTo>
                    <a:pt x="46" y="76"/>
                    <a:pt x="0" y="242"/>
                    <a:pt x="149" y="373"/>
                  </a:cubicBezTo>
                  <a:cubicBezTo>
                    <a:pt x="317" y="523"/>
                    <a:pt x="510" y="637"/>
                    <a:pt x="737" y="677"/>
                  </a:cubicBezTo>
                  <a:cubicBezTo>
                    <a:pt x="761" y="681"/>
                    <a:pt x="784" y="684"/>
                    <a:pt x="806" y="684"/>
                  </a:cubicBezTo>
                  <a:cubicBezTo>
                    <a:pt x="905" y="684"/>
                    <a:pt x="979" y="641"/>
                    <a:pt x="1019" y="565"/>
                  </a:cubicBezTo>
                  <a:cubicBezTo>
                    <a:pt x="1068" y="471"/>
                    <a:pt x="1049" y="360"/>
                    <a:pt x="954" y="265"/>
                  </a:cubicBezTo>
                  <a:cubicBezTo>
                    <a:pt x="793" y="104"/>
                    <a:pt x="596" y="21"/>
                    <a:pt x="37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0"/>
            <p:cNvSpPr/>
            <p:nvPr/>
          </p:nvSpPr>
          <p:spPr>
            <a:xfrm>
              <a:off x="4999375" y="2283850"/>
              <a:ext cx="22050" cy="22125"/>
            </a:xfrm>
            <a:custGeom>
              <a:rect b="b" l="l" r="r" t="t"/>
              <a:pathLst>
                <a:path extrusionOk="0" h="885" w="882">
                  <a:moveTo>
                    <a:pt x="258" y="0"/>
                  </a:moveTo>
                  <a:cubicBezTo>
                    <a:pt x="177" y="10"/>
                    <a:pt x="98" y="44"/>
                    <a:pt x="50" y="122"/>
                  </a:cubicBezTo>
                  <a:cubicBezTo>
                    <a:pt x="1" y="200"/>
                    <a:pt x="17" y="282"/>
                    <a:pt x="64" y="352"/>
                  </a:cubicBezTo>
                  <a:cubicBezTo>
                    <a:pt x="200" y="551"/>
                    <a:pt x="365" y="718"/>
                    <a:pt x="566" y="848"/>
                  </a:cubicBezTo>
                  <a:cubicBezTo>
                    <a:pt x="580" y="857"/>
                    <a:pt x="596" y="863"/>
                    <a:pt x="613" y="869"/>
                  </a:cubicBezTo>
                  <a:cubicBezTo>
                    <a:pt x="641" y="879"/>
                    <a:pt x="668" y="884"/>
                    <a:pt x="694" y="884"/>
                  </a:cubicBezTo>
                  <a:cubicBezTo>
                    <a:pt x="795" y="884"/>
                    <a:pt x="870" y="810"/>
                    <a:pt x="876" y="691"/>
                  </a:cubicBezTo>
                  <a:cubicBezTo>
                    <a:pt x="882" y="600"/>
                    <a:pt x="848" y="520"/>
                    <a:pt x="798" y="447"/>
                  </a:cubicBezTo>
                  <a:cubicBezTo>
                    <a:pt x="696" y="298"/>
                    <a:pt x="567" y="174"/>
                    <a:pt x="425" y="64"/>
                  </a:cubicBezTo>
                  <a:cubicBezTo>
                    <a:pt x="379" y="28"/>
                    <a:pt x="326" y="5"/>
                    <a:pt x="25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0"/>
            <p:cNvSpPr/>
            <p:nvPr/>
          </p:nvSpPr>
          <p:spPr>
            <a:xfrm>
              <a:off x="4973425" y="2221000"/>
              <a:ext cx="25450" cy="16675"/>
            </a:xfrm>
            <a:custGeom>
              <a:rect b="b" l="l" r="r" t="t"/>
              <a:pathLst>
                <a:path extrusionOk="0" h="667" w="1018">
                  <a:moveTo>
                    <a:pt x="285" y="1"/>
                  </a:moveTo>
                  <a:cubicBezTo>
                    <a:pt x="139" y="5"/>
                    <a:pt x="62" y="44"/>
                    <a:pt x="35" y="118"/>
                  </a:cubicBezTo>
                  <a:cubicBezTo>
                    <a:pt x="0" y="210"/>
                    <a:pt x="31" y="291"/>
                    <a:pt x="97" y="355"/>
                  </a:cubicBezTo>
                  <a:cubicBezTo>
                    <a:pt x="243" y="499"/>
                    <a:pt x="422" y="587"/>
                    <a:pt x="617" y="644"/>
                  </a:cubicBezTo>
                  <a:cubicBezTo>
                    <a:pt x="664" y="657"/>
                    <a:pt x="713" y="666"/>
                    <a:pt x="762" y="666"/>
                  </a:cubicBezTo>
                  <a:cubicBezTo>
                    <a:pt x="764" y="666"/>
                    <a:pt x="766" y="666"/>
                    <a:pt x="769" y="666"/>
                  </a:cubicBezTo>
                  <a:cubicBezTo>
                    <a:pt x="859" y="664"/>
                    <a:pt x="942" y="636"/>
                    <a:pt x="980" y="545"/>
                  </a:cubicBezTo>
                  <a:cubicBezTo>
                    <a:pt x="1018" y="455"/>
                    <a:pt x="990" y="367"/>
                    <a:pt x="922" y="306"/>
                  </a:cubicBezTo>
                  <a:cubicBezTo>
                    <a:pt x="731" y="132"/>
                    <a:pt x="510" y="18"/>
                    <a:pt x="28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5002250" y="2201950"/>
              <a:ext cx="18825" cy="24600"/>
            </a:xfrm>
            <a:custGeom>
              <a:rect b="b" l="l" r="r" t="t"/>
              <a:pathLst>
                <a:path extrusionOk="0" h="984" w="753">
                  <a:moveTo>
                    <a:pt x="202" y="0"/>
                  </a:moveTo>
                  <a:cubicBezTo>
                    <a:pt x="95" y="0"/>
                    <a:pt x="8" y="84"/>
                    <a:pt x="3" y="206"/>
                  </a:cubicBezTo>
                  <a:cubicBezTo>
                    <a:pt x="1" y="266"/>
                    <a:pt x="21" y="319"/>
                    <a:pt x="45" y="372"/>
                  </a:cubicBezTo>
                  <a:cubicBezTo>
                    <a:pt x="140" y="589"/>
                    <a:pt x="294" y="758"/>
                    <a:pt x="465" y="915"/>
                  </a:cubicBezTo>
                  <a:cubicBezTo>
                    <a:pt x="504" y="951"/>
                    <a:pt x="546" y="983"/>
                    <a:pt x="596" y="983"/>
                  </a:cubicBezTo>
                  <a:cubicBezTo>
                    <a:pt x="613" y="983"/>
                    <a:pt x="631" y="979"/>
                    <a:pt x="650" y="970"/>
                  </a:cubicBezTo>
                  <a:cubicBezTo>
                    <a:pt x="736" y="931"/>
                    <a:pt x="753" y="853"/>
                    <a:pt x="751" y="767"/>
                  </a:cubicBezTo>
                  <a:cubicBezTo>
                    <a:pt x="749" y="750"/>
                    <a:pt x="749" y="732"/>
                    <a:pt x="746" y="716"/>
                  </a:cubicBezTo>
                  <a:cubicBezTo>
                    <a:pt x="688" y="458"/>
                    <a:pt x="547" y="249"/>
                    <a:pt x="368" y="66"/>
                  </a:cubicBezTo>
                  <a:cubicBezTo>
                    <a:pt x="345" y="41"/>
                    <a:pt x="311" y="26"/>
                    <a:pt x="279" y="14"/>
                  </a:cubicBezTo>
                  <a:cubicBezTo>
                    <a:pt x="253" y="5"/>
                    <a:pt x="227" y="0"/>
                    <a:pt x="20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0"/>
            <p:cNvSpPr/>
            <p:nvPr/>
          </p:nvSpPr>
          <p:spPr>
            <a:xfrm>
              <a:off x="4967325" y="2244700"/>
              <a:ext cx="14600" cy="22975"/>
            </a:xfrm>
            <a:custGeom>
              <a:rect b="b" l="l" r="r" t="t"/>
              <a:pathLst>
                <a:path extrusionOk="0" h="919" w="584">
                  <a:moveTo>
                    <a:pt x="247" y="0"/>
                  </a:moveTo>
                  <a:cubicBezTo>
                    <a:pt x="178" y="0"/>
                    <a:pt x="109" y="45"/>
                    <a:pt x="63" y="129"/>
                  </a:cubicBezTo>
                  <a:cubicBezTo>
                    <a:pt x="13" y="219"/>
                    <a:pt x="9" y="318"/>
                    <a:pt x="12" y="410"/>
                  </a:cubicBezTo>
                  <a:cubicBezTo>
                    <a:pt x="1" y="608"/>
                    <a:pt x="81" y="757"/>
                    <a:pt x="226" y="869"/>
                  </a:cubicBezTo>
                  <a:cubicBezTo>
                    <a:pt x="270" y="903"/>
                    <a:pt x="318" y="919"/>
                    <a:pt x="362" y="919"/>
                  </a:cubicBezTo>
                  <a:cubicBezTo>
                    <a:pt x="450" y="919"/>
                    <a:pt x="527" y="857"/>
                    <a:pt x="544" y="751"/>
                  </a:cubicBezTo>
                  <a:cubicBezTo>
                    <a:pt x="583" y="520"/>
                    <a:pt x="534" y="296"/>
                    <a:pt x="409" y="100"/>
                  </a:cubicBezTo>
                  <a:cubicBezTo>
                    <a:pt x="365" y="33"/>
                    <a:pt x="306" y="0"/>
                    <a:pt x="24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5012200" y="2235850"/>
              <a:ext cx="13575" cy="23725"/>
            </a:xfrm>
            <a:custGeom>
              <a:rect b="b" l="l" r="r" t="t"/>
              <a:pathLst>
                <a:path extrusionOk="0" h="949" w="543">
                  <a:moveTo>
                    <a:pt x="185" y="1"/>
                  </a:moveTo>
                  <a:cubicBezTo>
                    <a:pt x="169" y="1"/>
                    <a:pt x="152" y="4"/>
                    <a:pt x="135" y="9"/>
                  </a:cubicBezTo>
                  <a:cubicBezTo>
                    <a:pt x="56" y="35"/>
                    <a:pt x="0" y="120"/>
                    <a:pt x="11" y="235"/>
                  </a:cubicBezTo>
                  <a:cubicBezTo>
                    <a:pt x="31" y="456"/>
                    <a:pt x="93" y="667"/>
                    <a:pt x="213" y="856"/>
                  </a:cubicBezTo>
                  <a:cubicBezTo>
                    <a:pt x="255" y="921"/>
                    <a:pt x="296" y="948"/>
                    <a:pt x="347" y="948"/>
                  </a:cubicBezTo>
                  <a:cubicBezTo>
                    <a:pt x="369" y="948"/>
                    <a:pt x="391" y="944"/>
                    <a:pt x="417" y="936"/>
                  </a:cubicBezTo>
                  <a:cubicBezTo>
                    <a:pt x="504" y="906"/>
                    <a:pt x="541" y="852"/>
                    <a:pt x="542" y="733"/>
                  </a:cubicBezTo>
                  <a:cubicBezTo>
                    <a:pt x="511" y="539"/>
                    <a:pt x="479" y="327"/>
                    <a:pt x="370" y="137"/>
                  </a:cubicBezTo>
                  <a:cubicBezTo>
                    <a:pt x="318" y="46"/>
                    <a:pt x="253" y="1"/>
                    <a:pt x="18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5024450" y="2208750"/>
              <a:ext cx="22425" cy="13000"/>
            </a:xfrm>
            <a:custGeom>
              <a:rect b="b" l="l" r="r" t="t"/>
              <a:pathLst>
                <a:path extrusionOk="0" h="520" w="897">
                  <a:moveTo>
                    <a:pt x="305" y="1"/>
                  </a:moveTo>
                  <a:cubicBezTo>
                    <a:pt x="276" y="5"/>
                    <a:pt x="223" y="6"/>
                    <a:pt x="175" y="21"/>
                  </a:cubicBezTo>
                  <a:cubicBezTo>
                    <a:pt x="102" y="42"/>
                    <a:pt x="31" y="73"/>
                    <a:pt x="17" y="161"/>
                  </a:cubicBezTo>
                  <a:cubicBezTo>
                    <a:pt x="1" y="251"/>
                    <a:pt x="41" y="324"/>
                    <a:pt x="111" y="370"/>
                  </a:cubicBezTo>
                  <a:cubicBezTo>
                    <a:pt x="255" y="465"/>
                    <a:pt x="413" y="519"/>
                    <a:pt x="582" y="519"/>
                  </a:cubicBezTo>
                  <a:cubicBezTo>
                    <a:pt x="614" y="519"/>
                    <a:pt x="647" y="517"/>
                    <a:pt x="680" y="513"/>
                  </a:cubicBezTo>
                  <a:cubicBezTo>
                    <a:pt x="777" y="501"/>
                    <a:pt x="858" y="455"/>
                    <a:pt x="877" y="349"/>
                  </a:cubicBezTo>
                  <a:cubicBezTo>
                    <a:pt x="897" y="243"/>
                    <a:pt x="833" y="174"/>
                    <a:pt x="751" y="124"/>
                  </a:cubicBezTo>
                  <a:cubicBezTo>
                    <a:pt x="621" y="46"/>
                    <a:pt x="478" y="8"/>
                    <a:pt x="30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4975450" y="2198100"/>
              <a:ext cx="17425" cy="20475"/>
            </a:xfrm>
            <a:custGeom>
              <a:rect b="b" l="l" r="r" t="t"/>
              <a:pathLst>
                <a:path extrusionOk="0" h="819" w="697">
                  <a:moveTo>
                    <a:pt x="155" y="0"/>
                  </a:moveTo>
                  <a:cubicBezTo>
                    <a:pt x="130" y="0"/>
                    <a:pt x="103" y="7"/>
                    <a:pt x="77" y="24"/>
                  </a:cubicBezTo>
                  <a:cubicBezTo>
                    <a:pt x="18" y="63"/>
                    <a:pt x="1" y="123"/>
                    <a:pt x="6" y="209"/>
                  </a:cubicBezTo>
                  <a:cubicBezTo>
                    <a:pt x="10" y="225"/>
                    <a:pt x="16" y="261"/>
                    <a:pt x="29" y="292"/>
                  </a:cubicBezTo>
                  <a:cubicBezTo>
                    <a:pt x="105" y="477"/>
                    <a:pt x="206" y="644"/>
                    <a:pt x="374" y="759"/>
                  </a:cubicBezTo>
                  <a:cubicBezTo>
                    <a:pt x="433" y="799"/>
                    <a:pt x="484" y="819"/>
                    <a:pt x="527" y="819"/>
                  </a:cubicBezTo>
                  <a:cubicBezTo>
                    <a:pt x="564" y="819"/>
                    <a:pt x="596" y="805"/>
                    <a:pt x="625" y="778"/>
                  </a:cubicBezTo>
                  <a:cubicBezTo>
                    <a:pt x="691" y="717"/>
                    <a:pt x="697" y="636"/>
                    <a:pt x="632" y="525"/>
                  </a:cubicBezTo>
                  <a:cubicBezTo>
                    <a:pt x="572" y="420"/>
                    <a:pt x="504" y="319"/>
                    <a:pt x="436" y="217"/>
                  </a:cubicBezTo>
                  <a:cubicBezTo>
                    <a:pt x="391" y="150"/>
                    <a:pt x="336" y="91"/>
                    <a:pt x="270" y="44"/>
                  </a:cubicBezTo>
                  <a:cubicBezTo>
                    <a:pt x="233" y="17"/>
                    <a:pt x="195" y="0"/>
                    <a:pt x="15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4984975" y="2263400"/>
              <a:ext cx="13675" cy="18575"/>
            </a:xfrm>
            <a:custGeom>
              <a:rect b="b" l="l" r="r" t="t"/>
              <a:pathLst>
                <a:path extrusionOk="0" h="743" w="547">
                  <a:moveTo>
                    <a:pt x="197" y="0"/>
                  </a:moveTo>
                  <a:cubicBezTo>
                    <a:pt x="181" y="0"/>
                    <a:pt x="164" y="3"/>
                    <a:pt x="147" y="7"/>
                  </a:cubicBezTo>
                  <a:cubicBezTo>
                    <a:pt x="50" y="34"/>
                    <a:pt x="0" y="133"/>
                    <a:pt x="4" y="292"/>
                  </a:cubicBezTo>
                  <a:cubicBezTo>
                    <a:pt x="5" y="474"/>
                    <a:pt x="77" y="615"/>
                    <a:pt x="233" y="709"/>
                  </a:cubicBezTo>
                  <a:cubicBezTo>
                    <a:pt x="269" y="731"/>
                    <a:pt x="304" y="742"/>
                    <a:pt x="339" y="742"/>
                  </a:cubicBezTo>
                  <a:cubicBezTo>
                    <a:pt x="374" y="742"/>
                    <a:pt x="409" y="731"/>
                    <a:pt x="442" y="707"/>
                  </a:cubicBezTo>
                  <a:cubicBezTo>
                    <a:pt x="508" y="660"/>
                    <a:pt x="546" y="595"/>
                    <a:pt x="531" y="514"/>
                  </a:cubicBezTo>
                  <a:cubicBezTo>
                    <a:pt x="509" y="394"/>
                    <a:pt x="483" y="275"/>
                    <a:pt x="421" y="169"/>
                  </a:cubicBezTo>
                  <a:cubicBezTo>
                    <a:pt x="357" y="58"/>
                    <a:pt x="280" y="0"/>
                    <a:pt x="19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5023400" y="2225475"/>
              <a:ext cx="12250" cy="17800"/>
            </a:xfrm>
            <a:custGeom>
              <a:rect b="b" l="l" r="r" t="t"/>
              <a:pathLst>
                <a:path extrusionOk="0" h="712" w="490">
                  <a:moveTo>
                    <a:pt x="206" y="1"/>
                  </a:moveTo>
                  <a:cubicBezTo>
                    <a:pt x="139" y="1"/>
                    <a:pt x="76" y="45"/>
                    <a:pt x="40" y="129"/>
                  </a:cubicBezTo>
                  <a:cubicBezTo>
                    <a:pt x="11" y="199"/>
                    <a:pt x="1" y="273"/>
                    <a:pt x="22" y="350"/>
                  </a:cubicBezTo>
                  <a:cubicBezTo>
                    <a:pt x="43" y="429"/>
                    <a:pt x="75" y="504"/>
                    <a:pt x="114" y="574"/>
                  </a:cubicBezTo>
                  <a:cubicBezTo>
                    <a:pt x="163" y="665"/>
                    <a:pt x="229" y="712"/>
                    <a:pt x="304" y="712"/>
                  </a:cubicBezTo>
                  <a:cubicBezTo>
                    <a:pt x="319" y="712"/>
                    <a:pt x="334" y="710"/>
                    <a:pt x="349" y="706"/>
                  </a:cubicBezTo>
                  <a:cubicBezTo>
                    <a:pt x="438" y="684"/>
                    <a:pt x="490" y="598"/>
                    <a:pt x="488" y="463"/>
                  </a:cubicBezTo>
                  <a:cubicBezTo>
                    <a:pt x="472" y="332"/>
                    <a:pt x="444" y="194"/>
                    <a:pt x="355" y="82"/>
                  </a:cubicBezTo>
                  <a:cubicBezTo>
                    <a:pt x="312" y="27"/>
                    <a:pt x="258" y="1"/>
                    <a:pt x="20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5017200" y="2184875"/>
              <a:ext cx="9150" cy="17200"/>
            </a:xfrm>
            <a:custGeom>
              <a:rect b="b" l="l" r="r" t="t"/>
              <a:pathLst>
                <a:path extrusionOk="0" h="688" w="366">
                  <a:moveTo>
                    <a:pt x="207" y="0"/>
                  </a:moveTo>
                  <a:cubicBezTo>
                    <a:pt x="139" y="0"/>
                    <a:pt x="81" y="56"/>
                    <a:pt x="45" y="160"/>
                  </a:cubicBezTo>
                  <a:cubicBezTo>
                    <a:pt x="4" y="277"/>
                    <a:pt x="1" y="398"/>
                    <a:pt x="18" y="518"/>
                  </a:cubicBezTo>
                  <a:cubicBezTo>
                    <a:pt x="33" y="628"/>
                    <a:pt x="87" y="687"/>
                    <a:pt x="159" y="688"/>
                  </a:cubicBezTo>
                  <a:cubicBezTo>
                    <a:pt x="160" y="688"/>
                    <a:pt x="160" y="688"/>
                    <a:pt x="161" y="688"/>
                  </a:cubicBezTo>
                  <a:cubicBezTo>
                    <a:pt x="230" y="688"/>
                    <a:pt x="295" y="631"/>
                    <a:pt x="319" y="531"/>
                  </a:cubicBezTo>
                  <a:cubicBezTo>
                    <a:pt x="342" y="431"/>
                    <a:pt x="353" y="327"/>
                    <a:pt x="365" y="254"/>
                  </a:cubicBezTo>
                  <a:cubicBezTo>
                    <a:pt x="366" y="105"/>
                    <a:pt x="320" y="23"/>
                    <a:pt x="238" y="4"/>
                  </a:cubicBezTo>
                  <a:cubicBezTo>
                    <a:pt x="228" y="2"/>
                    <a:pt x="217" y="0"/>
                    <a:pt x="20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5050700" y="2213725"/>
              <a:ext cx="9350" cy="13975"/>
            </a:xfrm>
            <a:custGeom>
              <a:rect b="b" l="l" r="r" t="t"/>
              <a:pathLst>
                <a:path extrusionOk="0" h="559" w="374">
                  <a:moveTo>
                    <a:pt x="228" y="1"/>
                  </a:moveTo>
                  <a:cubicBezTo>
                    <a:pt x="181" y="1"/>
                    <a:pt x="140" y="27"/>
                    <a:pt x="108" y="70"/>
                  </a:cubicBezTo>
                  <a:cubicBezTo>
                    <a:pt x="45" y="154"/>
                    <a:pt x="9" y="250"/>
                    <a:pt x="3" y="356"/>
                  </a:cubicBezTo>
                  <a:cubicBezTo>
                    <a:pt x="0" y="403"/>
                    <a:pt x="14" y="446"/>
                    <a:pt x="43" y="485"/>
                  </a:cubicBezTo>
                  <a:cubicBezTo>
                    <a:pt x="79" y="533"/>
                    <a:pt x="121" y="558"/>
                    <a:pt x="162" y="558"/>
                  </a:cubicBezTo>
                  <a:cubicBezTo>
                    <a:pt x="204" y="558"/>
                    <a:pt x="244" y="532"/>
                    <a:pt x="276" y="479"/>
                  </a:cubicBezTo>
                  <a:cubicBezTo>
                    <a:pt x="333" y="385"/>
                    <a:pt x="361" y="279"/>
                    <a:pt x="371" y="181"/>
                  </a:cubicBezTo>
                  <a:cubicBezTo>
                    <a:pt x="373" y="101"/>
                    <a:pt x="354" y="42"/>
                    <a:pt x="288" y="14"/>
                  </a:cubicBezTo>
                  <a:cubicBezTo>
                    <a:pt x="267" y="5"/>
                    <a:pt x="247" y="1"/>
                    <a:pt x="228"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4987925" y="2190825"/>
              <a:ext cx="8600" cy="12725"/>
            </a:xfrm>
            <a:custGeom>
              <a:rect b="b" l="l" r="r" t="t"/>
              <a:pathLst>
                <a:path extrusionOk="0" h="509" w="344">
                  <a:moveTo>
                    <a:pt x="183" y="0"/>
                  </a:moveTo>
                  <a:cubicBezTo>
                    <a:pt x="144" y="0"/>
                    <a:pt x="104" y="21"/>
                    <a:pt x="74" y="62"/>
                  </a:cubicBezTo>
                  <a:cubicBezTo>
                    <a:pt x="0" y="161"/>
                    <a:pt x="1" y="337"/>
                    <a:pt x="75" y="436"/>
                  </a:cubicBezTo>
                  <a:cubicBezTo>
                    <a:pt x="107" y="478"/>
                    <a:pt x="146" y="509"/>
                    <a:pt x="197" y="509"/>
                  </a:cubicBezTo>
                  <a:cubicBezTo>
                    <a:pt x="204" y="509"/>
                    <a:pt x="212" y="508"/>
                    <a:pt x="220" y="507"/>
                  </a:cubicBezTo>
                  <a:cubicBezTo>
                    <a:pt x="291" y="494"/>
                    <a:pt x="324" y="442"/>
                    <a:pt x="337" y="376"/>
                  </a:cubicBezTo>
                  <a:cubicBezTo>
                    <a:pt x="342" y="348"/>
                    <a:pt x="342" y="319"/>
                    <a:pt x="343" y="307"/>
                  </a:cubicBezTo>
                  <a:cubicBezTo>
                    <a:pt x="342" y="215"/>
                    <a:pt x="336" y="140"/>
                    <a:pt x="297" y="73"/>
                  </a:cubicBezTo>
                  <a:cubicBezTo>
                    <a:pt x="268" y="25"/>
                    <a:pt x="226" y="0"/>
                    <a:pt x="18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4957775" y="2235025"/>
              <a:ext cx="12800" cy="8125"/>
            </a:xfrm>
            <a:custGeom>
              <a:rect b="b" l="l" r="r" t="t"/>
              <a:pathLst>
                <a:path extrusionOk="0" h="325" w="512">
                  <a:moveTo>
                    <a:pt x="277" y="0"/>
                  </a:moveTo>
                  <a:cubicBezTo>
                    <a:pt x="204" y="3"/>
                    <a:pt x="141" y="4"/>
                    <a:pt x="87" y="44"/>
                  </a:cubicBezTo>
                  <a:cubicBezTo>
                    <a:pt x="7" y="102"/>
                    <a:pt x="0" y="200"/>
                    <a:pt x="74" y="265"/>
                  </a:cubicBezTo>
                  <a:cubicBezTo>
                    <a:pt x="117" y="303"/>
                    <a:pt x="202" y="324"/>
                    <a:pt x="280" y="324"/>
                  </a:cubicBezTo>
                  <a:cubicBezTo>
                    <a:pt x="333" y="324"/>
                    <a:pt x="383" y="314"/>
                    <a:pt x="415" y="293"/>
                  </a:cubicBezTo>
                  <a:cubicBezTo>
                    <a:pt x="476" y="252"/>
                    <a:pt x="511" y="191"/>
                    <a:pt x="502" y="116"/>
                  </a:cubicBezTo>
                  <a:cubicBezTo>
                    <a:pt x="490" y="33"/>
                    <a:pt x="426" y="9"/>
                    <a:pt x="352" y="3"/>
                  </a:cubicBezTo>
                  <a:cubicBezTo>
                    <a:pt x="323" y="1"/>
                    <a:pt x="295" y="1"/>
                    <a:pt x="27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4963525" y="2213425"/>
              <a:ext cx="12225" cy="8975"/>
            </a:xfrm>
            <a:custGeom>
              <a:rect b="b" l="l" r="r" t="t"/>
              <a:pathLst>
                <a:path extrusionOk="0" h="359" w="489">
                  <a:moveTo>
                    <a:pt x="284" y="1"/>
                  </a:moveTo>
                  <a:cubicBezTo>
                    <a:pt x="207" y="16"/>
                    <a:pt x="128" y="44"/>
                    <a:pt x="66" y="109"/>
                  </a:cubicBezTo>
                  <a:cubicBezTo>
                    <a:pt x="25" y="153"/>
                    <a:pt x="1" y="205"/>
                    <a:pt x="27" y="266"/>
                  </a:cubicBezTo>
                  <a:cubicBezTo>
                    <a:pt x="52" y="325"/>
                    <a:pt x="99" y="355"/>
                    <a:pt x="160" y="358"/>
                  </a:cubicBezTo>
                  <a:cubicBezTo>
                    <a:pt x="167" y="358"/>
                    <a:pt x="173" y="358"/>
                    <a:pt x="180" y="358"/>
                  </a:cubicBezTo>
                  <a:cubicBezTo>
                    <a:pt x="267" y="358"/>
                    <a:pt x="345" y="327"/>
                    <a:pt x="410" y="267"/>
                  </a:cubicBezTo>
                  <a:cubicBezTo>
                    <a:pt x="458" y="222"/>
                    <a:pt x="488" y="164"/>
                    <a:pt x="460" y="97"/>
                  </a:cubicBezTo>
                  <a:cubicBezTo>
                    <a:pt x="430" y="25"/>
                    <a:pt x="366" y="2"/>
                    <a:pt x="28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0"/>
            <p:cNvSpPr/>
            <p:nvPr/>
          </p:nvSpPr>
          <p:spPr>
            <a:xfrm>
              <a:off x="5056200" y="2200475"/>
              <a:ext cx="11025" cy="7500"/>
            </a:xfrm>
            <a:custGeom>
              <a:rect b="b" l="l" r="r" t="t"/>
              <a:pathLst>
                <a:path extrusionOk="0" h="300" w="441">
                  <a:moveTo>
                    <a:pt x="247" y="1"/>
                  </a:moveTo>
                  <a:cubicBezTo>
                    <a:pt x="192" y="2"/>
                    <a:pt x="153" y="4"/>
                    <a:pt x="117" y="24"/>
                  </a:cubicBezTo>
                  <a:cubicBezTo>
                    <a:pt x="48" y="60"/>
                    <a:pt x="0" y="145"/>
                    <a:pt x="20" y="208"/>
                  </a:cubicBezTo>
                  <a:cubicBezTo>
                    <a:pt x="42" y="284"/>
                    <a:pt x="100" y="300"/>
                    <a:pt x="166" y="300"/>
                  </a:cubicBezTo>
                  <a:cubicBezTo>
                    <a:pt x="172" y="300"/>
                    <a:pt x="177" y="300"/>
                    <a:pt x="183" y="300"/>
                  </a:cubicBezTo>
                  <a:cubicBezTo>
                    <a:pt x="247" y="296"/>
                    <a:pt x="308" y="283"/>
                    <a:pt x="362" y="250"/>
                  </a:cubicBezTo>
                  <a:cubicBezTo>
                    <a:pt x="408" y="221"/>
                    <a:pt x="440" y="180"/>
                    <a:pt x="432" y="121"/>
                  </a:cubicBezTo>
                  <a:cubicBezTo>
                    <a:pt x="424" y="65"/>
                    <a:pt x="385" y="30"/>
                    <a:pt x="334" y="14"/>
                  </a:cubicBezTo>
                  <a:cubicBezTo>
                    <a:pt x="302" y="4"/>
                    <a:pt x="267" y="4"/>
                    <a:pt x="24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0"/>
            <p:cNvSpPr/>
            <p:nvPr/>
          </p:nvSpPr>
          <p:spPr>
            <a:xfrm>
              <a:off x="5000525" y="2225325"/>
              <a:ext cx="8725" cy="8650"/>
            </a:xfrm>
            <a:custGeom>
              <a:rect b="b" l="l" r="r" t="t"/>
              <a:pathLst>
                <a:path extrusionOk="0" h="346" w="349">
                  <a:moveTo>
                    <a:pt x="136" y="1"/>
                  </a:moveTo>
                  <a:cubicBezTo>
                    <a:pt x="63" y="1"/>
                    <a:pt x="8" y="56"/>
                    <a:pt x="4" y="132"/>
                  </a:cubicBezTo>
                  <a:cubicBezTo>
                    <a:pt x="1" y="231"/>
                    <a:pt x="112" y="345"/>
                    <a:pt x="215" y="345"/>
                  </a:cubicBezTo>
                  <a:cubicBezTo>
                    <a:pt x="288" y="345"/>
                    <a:pt x="343" y="291"/>
                    <a:pt x="346" y="214"/>
                  </a:cubicBezTo>
                  <a:cubicBezTo>
                    <a:pt x="348" y="115"/>
                    <a:pt x="237" y="1"/>
                    <a:pt x="13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0"/>
            <p:cNvSpPr/>
            <p:nvPr/>
          </p:nvSpPr>
          <p:spPr>
            <a:xfrm>
              <a:off x="5004000" y="2188375"/>
              <a:ext cx="7775" cy="7325"/>
            </a:xfrm>
            <a:custGeom>
              <a:rect b="b" l="l" r="r" t="t"/>
              <a:pathLst>
                <a:path extrusionOk="0" h="293" w="311">
                  <a:moveTo>
                    <a:pt x="189" y="0"/>
                  </a:moveTo>
                  <a:cubicBezTo>
                    <a:pt x="187" y="0"/>
                    <a:pt x="185" y="0"/>
                    <a:pt x="182" y="0"/>
                  </a:cubicBezTo>
                  <a:cubicBezTo>
                    <a:pt x="99" y="3"/>
                    <a:pt x="1" y="105"/>
                    <a:pt x="3" y="192"/>
                  </a:cubicBezTo>
                  <a:cubicBezTo>
                    <a:pt x="12" y="250"/>
                    <a:pt x="48" y="289"/>
                    <a:pt x="115" y="292"/>
                  </a:cubicBezTo>
                  <a:cubicBezTo>
                    <a:pt x="117" y="292"/>
                    <a:pt x="118" y="292"/>
                    <a:pt x="120" y="292"/>
                  </a:cubicBezTo>
                  <a:cubicBezTo>
                    <a:pt x="206" y="292"/>
                    <a:pt x="310" y="183"/>
                    <a:pt x="300" y="100"/>
                  </a:cubicBezTo>
                  <a:cubicBezTo>
                    <a:pt x="293" y="34"/>
                    <a:pt x="252" y="0"/>
                    <a:pt x="189"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0"/>
            <p:cNvSpPr/>
            <p:nvPr/>
          </p:nvSpPr>
          <p:spPr>
            <a:xfrm>
              <a:off x="5011900" y="2261900"/>
              <a:ext cx="7050" cy="7525"/>
            </a:xfrm>
            <a:custGeom>
              <a:rect b="b" l="l" r="r" t="t"/>
              <a:pathLst>
                <a:path extrusionOk="0" h="301" w="282">
                  <a:moveTo>
                    <a:pt x="156" y="1"/>
                  </a:moveTo>
                  <a:cubicBezTo>
                    <a:pt x="84" y="1"/>
                    <a:pt x="10" y="80"/>
                    <a:pt x="5" y="162"/>
                  </a:cubicBezTo>
                  <a:cubicBezTo>
                    <a:pt x="1" y="235"/>
                    <a:pt x="58" y="300"/>
                    <a:pt x="126" y="300"/>
                  </a:cubicBezTo>
                  <a:cubicBezTo>
                    <a:pt x="198" y="300"/>
                    <a:pt x="274" y="220"/>
                    <a:pt x="278" y="141"/>
                  </a:cubicBezTo>
                  <a:cubicBezTo>
                    <a:pt x="281" y="67"/>
                    <a:pt x="223" y="2"/>
                    <a:pt x="15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0"/>
            <p:cNvSpPr/>
            <p:nvPr/>
          </p:nvSpPr>
          <p:spPr>
            <a:xfrm>
              <a:off x="5031250" y="2244600"/>
              <a:ext cx="7300" cy="7050"/>
            </a:xfrm>
            <a:custGeom>
              <a:rect b="b" l="l" r="r" t="t"/>
              <a:pathLst>
                <a:path extrusionOk="0" h="282" w="292">
                  <a:moveTo>
                    <a:pt x="161" y="0"/>
                  </a:moveTo>
                  <a:cubicBezTo>
                    <a:pt x="158" y="0"/>
                    <a:pt x="155" y="0"/>
                    <a:pt x="152" y="1"/>
                  </a:cubicBezTo>
                  <a:cubicBezTo>
                    <a:pt x="70" y="6"/>
                    <a:pt x="0" y="81"/>
                    <a:pt x="4" y="159"/>
                  </a:cubicBezTo>
                  <a:cubicBezTo>
                    <a:pt x="6" y="229"/>
                    <a:pt x="63" y="282"/>
                    <a:pt x="133" y="282"/>
                  </a:cubicBezTo>
                  <a:cubicBezTo>
                    <a:pt x="135" y="282"/>
                    <a:pt x="138" y="282"/>
                    <a:pt x="141" y="282"/>
                  </a:cubicBezTo>
                  <a:cubicBezTo>
                    <a:pt x="222" y="278"/>
                    <a:pt x="292" y="202"/>
                    <a:pt x="289" y="123"/>
                  </a:cubicBezTo>
                  <a:cubicBezTo>
                    <a:pt x="285" y="51"/>
                    <a:pt x="230" y="0"/>
                    <a:pt x="161"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0"/>
            <p:cNvSpPr/>
            <p:nvPr/>
          </p:nvSpPr>
          <p:spPr>
            <a:xfrm>
              <a:off x="5043875" y="2201975"/>
              <a:ext cx="7925" cy="6800"/>
            </a:xfrm>
            <a:custGeom>
              <a:rect b="b" l="l" r="r" t="t"/>
              <a:pathLst>
                <a:path extrusionOk="0" h="272" w="317">
                  <a:moveTo>
                    <a:pt x="192" y="0"/>
                  </a:moveTo>
                  <a:cubicBezTo>
                    <a:pt x="107" y="0"/>
                    <a:pt x="12" y="75"/>
                    <a:pt x="5" y="148"/>
                  </a:cubicBezTo>
                  <a:cubicBezTo>
                    <a:pt x="0" y="212"/>
                    <a:pt x="53" y="269"/>
                    <a:pt x="121" y="271"/>
                  </a:cubicBezTo>
                  <a:cubicBezTo>
                    <a:pt x="123" y="271"/>
                    <a:pt x="124" y="271"/>
                    <a:pt x="125" y="271"/>
                  </a:cubicBezTo>
                  <a:cubicBezTo>
                    <a:pt x="207" y="271"/>
                    <a:pt x="302" y="195"/>
                    <a:pt x="309" y="123"/>
                  </a:cubicBezTo>
                  <a:cubicBezTo>
                    <a:pt x="316" y="57"/>
                    <a:pt x="264" y="1"/>
                    <a:pt x="195" y="0"/>
                  </a:cubicBezTo>
                  <a:cubicBezTo>
                    <a:pt x="194" y="0"/>
                    <a:pt x="193" y="0"/>
                    <a:pt x="19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0"/>
            <p:cNvSpPr/>
            <p:nvPr/>
          </p:nvSpPr>
          <p:spPr>
            <a:xfrm>
              <a:off x="5001400" y="2270625"/>
              <a:ext cx="5800" cy="6125"/>
            </a:xfrm>
            <a:custGeom>
              <a:rect b="b" l="l" r="r" t="t"/>
              <a:pathLst>
                <a:path extrusionOk="0" h="245" w="232">
                  <a:moveTo>
                    <a:pt x="111" y="0"/>
                  </a:moveTo>
                  <a:cubicBezTo>
                    <a:pt x="49" y="0"/>
                    <a:pt x="1" y="57"/>
                    <a:pt x="1" y="124"/>
                  </a:cubicBezTo>
                  <a:cubicBezTo>
                    <a:pt x="1" y="192"/>
                    <a:pt x="49" y="244"/>
                    <a:pt x="109" y="244"/>
                  </a:cubicBezTo>
                  <a:cubicBezTo>
                    <a:pt x="112" y="244"/>
                    <a:pt x="115" y="244"/>
                    <a:pt x="118" y="244"/>
                  </a:cubicBezTo>
                  <a:cubicBezTo>
                    <a:pt x="179" y="240"/>
                    <a:pt x="231" y="178"/>
                    <a:pt x="224" y="111"/>
                  </a:cubicBezTo>
                  <a:cubicBezTo>
                    <a:pt x="218" y="46"/>
                    <a:pt x="182" y="4"/>
                    <a:pt x="116" y="0"/>
                  </a:cubicBezTo>
                  <a:cubicBezTo>
                    <a:pt x="114" y="0"/>
                    <a:pt x="112" y="0"/>
                    <a:pt x="111"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0"/>
            <p:cNvSpPr/>
            <p:nvPr/>
          </p:nvSpPr>
          <p:spPr>
            <a:xfrm>
              <a:off x="4933775" y="1717675"/>
              <a:ext cx="231925" cy="62975"/>
            </a:xfrm>
            <a:custGeom>
              <a:rect b="b" l="l" r="r" t="t"/>
              <a:pathLst>
                <a:path extrusionOk="0" h="2519" w="9277">
                  <a:moveTo>
                    <a:pt x="1" y="0"/>
                  </a:moveTo>
                  <a:cubicBezTo>
                    <a:pt x="92" y="57"/>
                    <a:pt x="185" y="113"/>
                    <a:pt x="279" y="167"/>
                  </a:cubicBezTo>
                  <a:cubicBezTo>
                    <a:pt x="777" y="458"/>
                    <a:pt x="1182" y="832"/>
                    <a:pt x="1505" y="1288"/>
                  </a:cubicBezTo>
                  <a:cubicBezTo>
                    <a:pt x="1674" y="1526"/>
                    <a:pt x="1833" y="1772"/>
                    <a:pt x="2033" y="1992"/>
                  </a:cubicBezTo>
                  <a:cubicBezTo>
                    <a:pt x="2240" y="2220"/>
                    <a:pt x="2488" y="2394"/>
                    <a:pt x="2802" y="2476"/>
                  </a:cubicBezTo>
                  <a:cubicBezTo>
                    <a:pt x="2908" y="2504"/>
                    <a:pt x="3011" y="2518"/>
                    <a:pt x="3110" y="2518"/>
                  </a:cubicBezTo>
                  <a:cubicBezTo>
                    <a:pt x="3385" y="2518"/>
                    <a:pt x="3628" y="2409"/>
                    <a:pt x="3837" y="2191"/>
                  </a:cubicBezTo>
                  <a:cubicBezTo>
                    <a:pt x="3935" y="2088"/>
                    <a:pt x="4009" y="1969"/>
                    <a:pt x="4085" y="1853"/>
                  </a:cubicBezTo>
                  <a:cubicBezTo>
                    <a:pt x="4201" y="1681"/>
                    <a:pt x="4322" y="1513"/>
                    <a:pt x="4486" y="1377"/>
                  </a:cubicBezTo>
                  <a:cubicBezTo>
                    <a:pt x="4675" y="1220"/>
                    <a:pt x="4861" y="1142"/>
                    <a:pt x="5053" y="1142"/>
                  </a:cubicBezTo>
                  <a:cubicBezTo>
                    <a:pt x="5206" y="1142"/>
                    <a:pt x="5363" y="1191"/>
                    <a:pt x="5529" y="1290"/>
                  </a:cubicBezTo>
                  <a:cubicBezTo>
                    <a:pt x="5698" y="1390"/>
                    <a:pt x="5859" y="1504"/>
                    <a:pt x="6025" y="1608"/>
                  </a:cubicBezTo>
                  <a:cubicBezTo>
                    <a:pt x="6204" y="1719"/>
                    <a:pt x="6389" y="1819"/>
                    <a:pt x="6596" y="1879"/>
                  </a:cubicBezTo>
                  <a:cubicBezTo>
                    <a:pt x="6782" y="1933"/>
                    <a:pt x="6965" y="1957"/>
                    <a:pt x="7144" y="1957"/>
                  </a:cubicBezTo>
                  <a:cubicBezTo>
                    <a:pt x="7532" y="1957"/>
                    <a:pt x="7906" y="1843"/>
                    <a:pt x="8269" y="1665"/>
                  </a:cubicBezTo>
                  <a:cubicBezTo>
                    <a:pt x="8593" y="1506"/>
                    <a:pt x="8854" y="1279"/>
                    <a:pt x="9026" y="976"/>
                  </a:cubicBezTo>
                  <a:cubicBezTo>
                    <a:pt x="9191" y="683"/>
                    <a:pt x="9277" y="333"/>
                    <a:pt x="9177"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0"/>
            <p:cNvSpPr/>
            <p:nvPr/>
          </p:nvSpPr>
          <p:spPr>
            <a:xfrm>
              <a:off x="5594450" y="2211150"/>
              <a:ext cx="428100" cy="120100"/>
            </a:xfrm>
            <a:custGeom>
              <a:rect b="b" l="l" r="r" t="t"/>
              <a:pathLst>
                <a:path extrusionOk="0" h="4804" w="17124">
                  <a:moveTo>
                    <a:pt x="3117" y="1"/>
                  </a:moveTo>
                  <a:cubicBezTo>
                    <a:pt x="2200" y="1"/>
                    <a:pt x="1274" y="462"/>
                    <a:pt x="846" y="1220"/>
                  </a:cubicBezTo>
                  <a:cubicBezTo>
                    <a:pt x="610" y="1636"/>
                    <a:pt x="519" y="2109"/>
                    <a:pt x="430" y="2571"/>
                  </a:cubicBezTo>
                  <a:cubicBezTo>
                    <a:pt x="293" y="3280"/>
                    <a:pt x="158" y="3988"/>
                    <a:pt x="22" y="4695"/>
                  </a:cubicBezTo>
                  <a:cubicBezTo>
                    <a:pt x="15" y="4731"/>
                    <a:pt x="8" y="4767"/>
                    <a:pt x="1" y="4803"/>
                  </a:cubicBezTo>
                  <a:lnTo>
                    <a:pt x="17124" y="4803"/>
                  </a:lnTo>
                  <a:cubicBezTo>
                    <a:pt x="16923" y="4721"/>
                    <a:pt x="16735" y="4618"/>
                    <a:pt x="16574" y="4475"/>
                  </a:cubicBezTo>
                  <a:cubicBezTo>
                    <a:pt x="15778" y="3774"/>
                    <a:pt x="16013" y="2550"/>
                    <a:pt x="15571" y="1620"/>
                  </a:cubicBezTo>
                  <a:cubicBezTo>
                    <a:pt x="15098" y="628"/>
                    <a:pt x="13866" y="90"/>
                    <a:pt x="12694" y="90"/>
                  </a:cubicBezTo>
                  <a:cubicBezTo>
                    <a:pt x="12665" y="90"/>
                    <a:pt x="12637" y="90"/>
                    <a:pt x="12608" y="91"/>
                  </a:cubicBezTo>
                  <a:cubicBezTo>
                    <a:pt x="11410" y="118"/>
                    <a:pt x="10286" y="609"/>
                    <a:pt x="9256" y="1172"/>
                  </a:cubicBezTo>
                  <a:cubicBezTo>
                    <a:pt x="8636" y="1511"/>
                    <a:pt x="7980" y="1892"/>
                    <a:pt x="7269" y="1892"/>
                  </a:cubicBezTo>
                  <a:cubicBezTo>
                    <a:pt x="7218" y="1892"/>
                    <a:pt x="7167" y="1890"/>
                    <a:pt x="7115" y="1886"/>
                  </a:cubicBezTo>
                  <a:cubicBezTo>
                    <a:pt x="5913" y="1792"/>
                    <a:pt x="5159" y="621"/>
                    <a:pt x="4051" y="176"/>
                  </a:cubicBezTo>
                  <a:cubicBezTo>
                    <a:pt x="3755" y="57"/>
                    <a:pt x="3436" y="1"/>
                    <a:pt x="3117" y="1"/>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0"/>
            <p:cNvSpPr/>
            <p:nvPr/>
          </p:nvSpPr>
          <p:spPr>
            <a:xfrm>
              <a:off x="4954225" y="1730024"/>
              <a:ext cx="68267" cy="68196"/>
            </a:xfrm>
            <a:custGeom>
              <a:rect b="b" l="l" r="r" t="t"/>
              <a:pathLst>
                <a:path extrusionOk="0" h="3813" w="3817">
                  <a:moveTo>
                    <a:pt x="1817" y="0"/>
                  </a:moveTo>
                  <a:cubicBezTo>
                    <a:pt x="1268" y="0"/>
                    <a:pt x="750" y="167"/>
                    <a:pt x="493" y="563"/>
                  </a:cubicBezTo>
                  <a:cubicBezTo>
                    <a:pt x="0" y="1325"/>
                    <a:pt x="156" y="2503"/>
                    <a:pt x="645" y="3319"/>
                  </a:cubicBezTo>
                  <a:cubicBezTo>
                    <a:pt x="726" y="3453"/>
                    <a:pt x="820" y="3586"/>
                    <a:pt x="955" y="3678"/>
                  </a:cubicBezTo>
                  <a:cubicBezTo>
                    <a:pt x="1086" y="3772"/>
                    <a:pt x="1193" y="3813"/>
                    <a:pt x="1279" y="3813"/>
                  </a:cubicBezTo>
                  <a:cubicBezTo>
                    <a:pt x="1773" y="3813"/>
                    <a:pt x="1611" y="2487"/>
                    <a:pt x="1443" y="2181"/>
                  </a:cubicBezTo>
                  <a:lnTo>
                    <a:pt x="1443" y="2181"/>
                  </a:lnTo>
                  <a:cubicBezTo>
                    <a:pt x="1910" y="2420"/>
                    <a:pt x="2359" y="2844"/>
                    <a:pt x="2784" y="3159"/>
                  </a:cubicBezTo>
                  <a:cubicBezTo>
                    <a:pt x="2905" y="3249"/>
                    <a:pt x="3030" y="3342"/>
                    <a:pt x="3174" y="3391"/>
                  </a:cubicBezTo>
                  <a:cubicBezTo>
                    <a:pt x="3233" y="3411"/>
                    <a:pt x="3292" y="3420"/>
                    <a:pt x="3347" y="3420"/>
                  </a:cubicBezTo>
                  <a:cubicBezTo>
                    <a:pt x="3562" y="3420"/>
                    <a:pt x="3735" y="3280"/>
                    <a:pt x="3780" y="3079"/>
                  </a:cubicBezTo>
                  <a:cubicBezTo>
                    <a:pt x="3817" y="2912"/>
                    <a:pt x="3768" y="2731"/>
                    <a:pt x="3686" y="2566"/>
                  </a:cubicBezTo>
                  <a:cubicBezTo>
                    <a:pt x="3524" y="2242"/>
                    <a:pt x="3235" y="1971"/>
                    <a:pt x="2912" y="1764"/>
                  </a:cubicBezTo>
                  <a:cubicBezTo>
                    <a:pt x="2458" y="1472"/>
                    <a:pt x="1942" y="1286"/>
                    <a:pt x="1435" y="1110"/>
                  </a:cubicBezTo>
                  <a:cubicBezTo>
                    <a:pt x="1610" y="1093"/>
                    <a:pt x="1786" y="1084"/>
                    <a:pt x="1964" y="1084"/>
                  </a:cubicBezTo>
                  <a:cubicBezTo>
                    <a:pt x="2196" y="1084"/>
                    <a:pt x="2429" y="1099"/>
                    <a:pt x="2661" y="1127"/>
                  </a:cubicBezTo>
                  <a:cubicBezTo>
                    <a:pt x="2792" y="1144"/>
                    <a:pt x="2925" y="1165"/>
                    <a:pt x="3054" y="1165"/>
                  </a:cubicBezTo>
                  <a:cubicBezTo>
                    <a:pt x="3115" y="1165"/>
                    <a:pt x="3175" y="1160"/>
                    <a:pt x="3233" y="1148"/>
                  </a:cubicBezTo>
                  <a:cubicBezTo>
                    <a:pt x="3416" y="1113"/>
                    <a:pt x="3582" y="983"/>
                    <a:pt x="3579" y="810"/>
                  </a:cubicBezTo>
                  <a:cubicBezTo>
                    <a:pt x="3576" y="630"/>
                    <a:pt x="3404" y="477"/>
                    <a:pt x="3232" y="372"/>
                  </a:cubicBezTo>
                  <a:cubicBezTo>
                    <a:pt x="3129" y="310"/>
                    <a:pt x="3017" y="254"/>
                    <a:pt x="2896" y="206"/>
                  </a:cubicBezTo>
                  <a:cubicBezTo>
                    <a:pt x="2569" y="75"/>
                    <a:pt x="2186" y="0"/>
                    <a:pt x="18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0"/>
            <p:cNvSpPr/>
            <p:nvPr/>
          </p:nvSpPr>
          <p:spPr>
            <a:xfrm>
              <a:off x="5866200" y="2219675"/>
              <a:ext cx="87250" cy="79300"/>
            </a:xfrm>
            <a:custGeom>
              <a:rect b="b" l="l" r="r" t="t"/>
              <a:pathLst>
                <a:path extrusionOk="0" h="3172" w="3490">
                  <a:moveTo>
                    <a:pt x="1880" y="1055"/>
                  </a:moveTo>
                  <a:cubicBezTo>
                    <a:pt x="1880" y="1055"/>
                    <a:pt x="1881" y="1055"/>
                    <a:pt x="1881" y="1055"/>
                  </a:cubicBezTo>
                  <a:cubicBezTo>
                    <a:pt x="2100" y="1056"/>
                    <a:pt x="2261" y="1200"/>
                    <a:pt x="2262" y="1398"/>
                  </a:cubicBezTo>
                  <a:cubicBezTo>
                    <a:pt x="2263" y="1620"/>
                    <a:pt x="2027" y="1833"/>
                    <a:pt x="1782" y="1833"/>
                  </a:cubicBezTo>
                  <a:cubicBezTo>
                    <a:pt x="1779" y="1833"/>
                    <a:pt x="1776" y="1833"/>
                    <a:pt x="1772" y="1833"/>
                  </a:cubicBezTo>
                  <a:cubicBezTo>
                    <a:pt x="1557" y="1828"/>
                    <a:pt x="1403" y="1676"/>
                    <a:pt x="1407" y="1474"/>
                  </a:cubicBezTo>
                  <a:cubicBezTo>
                    <a:pt x="1412" y="1245"/>
                    <a:pt x="1626" y="1055"/>
                    <a:pt x="1880" y="1055"/>
                  </a:cubicBezTo>
                  <a:close/>
                  <a:moveTo>
                    <a:pt x="1629" y="0"/>
                  </a:moveTo>
                  <a:cubicBezTo>
                    <a:pt x="1410" y="100"/>
                    <a:pt x="1192" y="196"/>
                    <a:pt x="1075" y="433"/>
                  </a:cubicBezTo>
                  <a:cubicBezTo>
                    <a:pt x="1060" y="464"/>
                    <a:pt x="984" y="477"/>
                    <a:pt x="920" y="477"/>
                  </a:cubicBezTo>
                  <a:cubicBezTo>
                    <a:pt x="905" y="477"/>
                    <a:pt x="891" y="476"/>
                    <a:pt x="878" y="475"/>
                  </a:cubicBezTo>
                  <a:cubicBezTo>
                    <a:pt x="855" y="472"/>
                    <a:pt x="832" y="471"/>
                    <a:pt x="809" y="471"/>
                  </a:cubicBezTo>
                  <a:cubicBezTo>
                    <a:pt x="347" y="471"/>
                    <a:pt x="1" y="916"/>
                    <a:pt x="148" y="1357"/>
                  </a:cubicBezTo>
                  <a:cubicBezTo>
                    <a:pt x="211" y="1546"/>
                    <a:pt x="338" y="1668"/>
                    <a:pt x="525" y="1727"/>
                  </a:cubicBezTo>
                  <a:cubicBezTo>
                    <a:pt x="591" y="1748"/>
                    <a:pt x="657" y="1764"/>
                    <a:pt x="747" y="1789"/>
                  </a:cubicBezTo>
                  <a:cubicBezTo>
                    <a:pt x="686" y="1880"/>
                    <a:pt x="626" y="1945"/>
                    <a:pt x="598" y="2021"/>
                  </a:cubicBezTo>
                  <a:cubicBezTo>
                    <a:pt x="524" y="2223"/>
                    <a:pt x="420" y="2429"/>
                    <a:pt x="411" y="2636"/>
                  </a:cubicBezTo>
                  <a:cubicBezTo>
                    <a:pt x="398" y="2950"/>
                    <a:pt x="655" y="3171"/>
                    <a:pt x="952" y="3171"/>
                  </a:cubicBezTo>
                  <a:cubicBezTo>
                    <a:pt x="1006" y="3171"/>
                    <a:pt x="1061" y="3164"/>
                    <a:pt x="1116" y="3149"/>
                  </a:cubicBezTo>
                  <a:cubicBezTo>
                    <a:pt x="1373" y="3077"/>
                    <a:pt x="1571" y="2928"/>
                    <a:pt x="1707" y="2697"/>
                  </a:cubicBezTo>
                  <a:cubicBezTo>
                    <a:pt x="1742" y="2636"/>
                    <a:pt x="1777" y="2576"/>
                    <a:pt x="1824" y="2495"/>
                  </a:cubicBezTo>
                  <a:cubicBezTo>
                    <a:pt x="1874" y="2542"/>
                    <a:pt x="1920" y="2573"/>
                    <a:pt x="1951" y="2615"/>
                  </a:cubicBezTo>
                  <a:cubicBezTo>
                    <a:pt x="2125" y="2846"/>
                    <a:pt x="2347" y="2944"/>
                    <a:pt x="2566" y="2944"/>
                  </a:cubicBezTo>
                  <a:cubicBezTo>
                    <a:pt x="2861" y="2944"/>
                    <a:pt x="3150" y="2764"/>
                    <a:pt x="3305" y="2489"/>
                  </a:cubicBezTo>
                  <a:cubicBezTo>
                    <a:pt x="3326" y="2452"/>
                    <a:pt x="3351" y="2417"/>
                    <a:pt x="3373" y="2381"/>
                  </a:cubicBezTo>
                  <a:lnTo>
                    <a:pt x="3373" y="2169"/>
                  </a:lnTo>
                  <a:cubicBezTo>
                    <a:pt x="3229" y="1974"/>
                    <a:pt x="3084" y="1779"/>
                    <a:pt x="2907" y="1543"/>
                  </a:cubicBezTo>
                  <a:cubicBezTo>
                    <a:pt x="2965" y="1496"/>
                    <a:pt x="3063" y="1436"/>
                    <a:pt x="3135" y="1354"/>
                  </a:cubicBezTo>
                  <a:cubicBezTo>
                    <a:pt x="3490" y="949"/>
                    <a:pt x="3337" y="322"/>
                    <a:pt x="2844" y="213"/>
                  </a:cubicBezTo>
                  <a:cubicBezTo>
                    <a:pt x="2812" y="206"/>
                    <a:pt x="2779" y="202"/>
                    <a:pt x="2745" y="202"/>
                  </a:cubicBezTo>
                  <a:cubicBezTo>
                    <a:pt x="2618" y="202"/>
                    <a:pt x="2481" y="245"/>
                    <a:pt x="2360" y="286"/>
                  </a:cubicBezTo>
                  <a:cubicBezTo>
                    <a:pt x="2314" y="301"/>
                    <a:pt x="2277" y="311"/>
                    <a:pt x="2243" y="311"/>
                  </a:cubicBezTo>
                  <a:cubicBezTo>
                    <a:pt x="2194" y="311"/>
                    <a:pt x="2151" y="292"/>
                    <a:pt x="2100" y="244"/>
                  </a:cubicBezTo>
                  <a:cubicBezTo>
                    <a:pt x="1998" y="150"/>
                    <a:pt x="1873" y="81"/>
                    <a:pt x="1756"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0"/>
            <p:cNvSpPr/>
            <p:nvPr/>
          </p:nvSpPr>
          <p:spPr>
            <a:xfrm>
              <a:off x="5905000" y="2249675"/>
              <a:ext cx="14500" cy="12125"/>
            </a:xfrm>
            <a:custGeom>
              <a:rect b="b" l="l" r="r" t="t"/>
              <a:pathLst>
                <a:path extrusionOk="0" h="485" w="580">
                  <a:moveTo>
                    <a:pt x="398" y="0"/>
                  </a:moveTo>
                  <a:cubicBezTo>
                    <a:pt x="157" y="6"/>
                    <a:pt x="0" y="142"/>
                    <a:pt x="7" y="282"/>
                  </a:cubicBezTo>
                  <a:cubicBezTo>
                    <a:pt x="14" y="428"/>
                    <a:pt x="113" y="485"/>
                    <a:pt x="244" y="485"/>
                  </a:cubicBezTo>
                  <a:cubicBezTo>
                    <a:pt x="246" y="485"/>
                    <a:pt x="248" y="485"/>
                    <a:pt x="250" y="485"/>
                  </a:cubicBezTo>
                  <a:cubicBezTo>
                    <a:pt x="407" y="483"/>
                    <a:pt x="580" y="325"/>
                    <a:pt x="545" y="194"/>
                  </a:cubicBezTo>
                  <a:cubicBezTo>
                    <a:pt x="522" y="107"/>
                    <a:pt x="430" y="39"/>
                    <a:pt x="39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 name="Google Shape;436;p20"/>
          <p:cNvSpPr txBox="1"/>
          <p:nvPr>
            <p:ph type="title"/>
          </p:nvPr>
        </p:nvSpPr>
        <p:spPr>
          <a:xfrm>
            <a:off x="713225" y="460831"/>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7" name="Google Shape;437;p20"/>
          <p:cNvSpPr txBox="1"/>
          <p:nvPr>
            <p:ph idx="1" type="subTitle"/>
          </p:nvPr>
        </p:nvSpPr>
        <p:spPr>
          <a:xfrm>
            <a:off x="819225" y="2952175"/>
            <a:ext cx="1567500" cy="85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38" name="Google Shape;438;p20"/>
          <p:cNvSpPr txBox="1"/>
          <p:nvPr>
            <p:ph idx="2" type="subTitle"/>
          </p:nvPr>
        </p:nvSpPr>
        <p:spPr>
          <a:xfrm>
            <a:off x="2794358" y="2952175"/>
            <a:ext cx="1567500" cy="85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39" name="Google Shape;439;p20"/>
          <p:cNvSpPr txBox="1"/>
          <p:nvPr>
            <p:ph idx="3" type="subTitle"/>
          </p:nvPr>
        </p:nvSpPr>
        <p:spPr>
          <a:xfrm>
            <a:off x="4769490" y="2952175"/>
            <a:ext cx="1567500" cy="85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40" name="Google Shape;440;p20"/>
          <p:cNvSpPr txBox="1"/>
          <p:nvPr>
            <p:ph idx="4" type="subTitle"/>
          </p:nvPr>
        </p:nvSpPr>
        <p:spPr>
          <a:xfrm>
            <a:off x="819225" y="2517775"/>
            <a:ext cx="1567500" cy="434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600"/>
              <a:buFont typeface="Merriweather"/>
              <a:buNone/>
              <a:defRPr sz="1800">
                <a:solidFill>
                  <a:schemeClr val="dk2"/>
                </a:solidFill>
                <a:latin typeface="Abril Fatface"/>
                <a:ea typeface="Abril Fatface"/>
                <a:cs typeface="Abril Fatface"/>
                <a:sym typeface="Abril Fatface"/>
              </a:defRPr>
            </a:lvl1pPr>
            <a:lvl2pPr lvl="1"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2pPr>
            <a:lvl3pPr lvl="2"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3pPr>
            <a:lvl4pPr lvl="3"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4pPr>
            <a:lvl5pPr lvl="4"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5pPr>
            <a:lvl6pPr lvl="5"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6pPr>
            <a:lvl7pPr lvl="6"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7pPr>
            <a:lvl8pPr lvl="7"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8pPr>
            <a:lvl9pPr lvl="8" rtl="0" algn="ctr">
              <a:spcBef>
                <a:spcPts val="1600"/>
              </a:spcBef>
              <a:spcAft>
                <a:spcPts val="1600"/>
              </a:spcAft>
              <a:buClr>
                <a:schemeClr val="dk1"/>
              </a:buClr>
              <a:buSzPts val="1600"/>
              <a:buFont typeface="Merriweather"/>
              <a:buNone/>
              <a:defRPr sz="1600">
                <a:solidFill>
                  <a:schemeClr val="dk1"/>
                </a:solidFill>
                <a:latin typeface="Merriweather"/>
                <a:ea typeface="Merriweather"/>
                <a:cs typeface="Merriweather"/>
                <a:sym typeface="Merriweather"/>
              </a:defRPr>
            </a:lvl9pPr>
          </a:lstStyle>
          <a:p/>
        </p:txBody>
      </p:sp>
      <p:sp>
        <p:nvSpPr>
          <p:cNvPr id="441" name="Google Shape;441;p20"/>
          <p:cNvSpPr txBox="1"/>
          <p:nvPr>
            <p:ph idx="5" type="subTitle"/>
          </p:nvPr>
        </p:nvSpPr>
        <p:spPr>
          <a:xfrm>
            <a:off x="2794362" y="2517775"/>
            <a:ext cx="1567500" cy="434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600"/>
              <a:buFont typeface="Merriweather"/>
              <a:buNone/>
              <a:defRPr sz="1800">
                <a:solidFill>
                  <a:schemeClr val="dk2"/>
                </a:solidFill>
                <a:latin typeface="Abril Fatface"/>
                <a:ea typeface="Abril Fatface"/>
                <a:cs typeface="Abril Fatface"/>
                <a:sym typeface="Abril Fatface"/>
              </a:defRPr>
            </a:lvl1pPr>
            <a:lvl2pPr lvl="1"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2pPr>
            <a:lvl3pPr lvl="2"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3pPr>
            <a:lvl4pPr lvl="3"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4pPr>
            <a:lvl5pPr lvl="4"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5pPr>
            <a:lvl6pPr lvl="5"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6pPr>
            <a:lvl7pPr lvl="6"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7pPr>
            <a:lvl8pPr lvl="7"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8pPr>
            <a:lvl9pPr lvl="8" rtl="0" algn="ctr">
              <a:spcBef>
                <a:spcPts val="1600"/>
              </a:spcBef>
              <a:spcAft>
                <a:spcPts val="1600"/>
              </a:spcAft>
              <a:buClr>
                <a:schemeClr val="dk1"/>
              </a:buClr>
              <a:buSzPts val="1600"/>
              <a:buFont typeface="Merriweather"/>
              <a:buNone/>
              <a:defRPr sz="1600">
                <a:solidFill>
                  <a:schemeClr val="dk1"/>
                </a:solidFill>
                <a:latin typeface="Merriweather"/>
                <a:ea typeface="Merriweather"/>
                <a:cs typeface="Merriweather"/>
                <a:sym typeface="Merriweather"/>
              </a:defRPr>
            </a:lvl9pPr>
          </a:lstStyle>
          <a:p/>
        </p:txBody>
      </p:sp>
      <p:sp>
        <p:nvSpPr>
          <p:cNvPr id="442" name="Google Shape;442;p20"/>
          <p:cNvSpPr txBox="1"/>
          <p:nvPr>
            <p:ph idx="6" type="subTitle"/>
          </p:nvPr>
        </p:nvSpPr>
        <p:spPr>
          <a:xfrm>
            <a:off x="4769488" y="2517775"/>
            <a:ext cx="1567500" cy="434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600"/>
              <a:buFont typeface="Merriweather"/>
              <a:buNone/>
              <a:defRPr sz="1800">
                <a:solidFill>
                  <a:schemeClr val="dk2"/>
                </a:solidFill>
                <a:latin typeface="Abril Fatface"/>
                <a:ea typeface="Abril Fatface"/>
                <a:cs typeface="Abril Fatface"/>
                <a:sym typeface="Abril Fatface"/>
              </a:defRPr>
            </a:lvl1pPr>
            <a:lvl2pPr lvl="1"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2pPr>
            <a:lvl3pPr lvl="2"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3pPr>
            <a:lvl4pPr lvl="3"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4pPr>
            <a:lvl5pPr lvl="4"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5pPr>
            <a:lvl6pPr lvl="5"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6pPr>
            <a:lvl7pPr lvl="6"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7pPr>
            <a:lvl8pPr lvl="7"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8pPr>
            <a:lvl9pPr lvl="8" rtl="0" algn="ctr">
              <a:spcBef>
                <a:spcPts val="1600"/>
              </a:spcBef>
              <a:spcAft>
                <a:spcPts val="1600"/>
              </a:spcAft>
              <a:buClr>
                <a:schemeClr val="dk1"/>
              </a:buClr>
              <a:buSzPts val="1600"/>
              <a:buFont typeface="Merriweather"/>
              <a:buNone/>
              <a:defRPr sz="1600">
                <a:solidFill>
                  <a:schemeClr val="dk1"/>
                </a:solidFill>
                <a:latin typeface="Merriweather"/>
                <a:ea typeface="Merriweather"/>
                <a:cs typeface="Merriweather"/>
                <a:sym typeface="Merriweather"/>
              </a:defRPr>
            </a:lvl9pPr>
          </a:lstStyle>
          <a:p/>
        </p:txBody>
      </p:sp>
      <p:sp>
        <p:nvSpPr>
          <p:cNvPr id="443" name="Google Shape;443;p20"/>
          <p:cNvSpPr txBox="1"/>
          <p:nvPr>
            <p:ph idx="7" type="subTitle"/>
          </p:nvPr>
        </p:nvSpPr>
        <p:spPr>
          <a:xfrm>
            <a:off x="6744623" y="2952175"/>
            <a:ext cx="1567500" cy="85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44" name="Google Shape;444;p20"/>
          <p:cNvSpPr txBox="1"/>
          <p:nvPr>
            <p:ph idx="8" type="subTitle"/>
          </p:nvPr>
        </p:nvSpPr>
        <p:spPr>
          <a:xfrm>
            <a:off x="6744625" y="2517775"/>
            <a:ext cx="1567500" cy="4344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600"/>
              <a:buFont typeface="Merriweather"/>
              <a:buNone/>
              <a:defRPr sz="1800">
                <a:solidFill>
                  <a:schemeClr val="dk2"/>
                </a:solidFill>
                <a:latin typeface="Abril Fatface"/>
                <a:ea typeface="Abril Fatface"/>
                <a:cs typeface="Abril Fatface"/>
                <a:sym typeface="Abril Fatface"/>
              </a:defRPr>
            </a:lvl1pPr>
            <a:lvl2pPr lvl="1"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2pPr>
            <a:lvl3pPr lvl="2"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3pPr>
            <a:lvl4pPr lvl="3"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4pPr>
            <a:lvl5pPr lvl="4"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5pPr>
            <a:lvl6pPr lvl="5"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6pPr>
            <a:lvl7pPr lvl="6"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7pPr>
            <a:lvl8pPr lvl="7" rtl="0" algn="ctr">
              <a:spcBef>
                <a:spcPts val="1600"/>
              </a:spcBef>
              <a:spcAft>
                <a:spcPts val="0"/>
              </a:spcAft>
              <a:buClr>
                <a:schemeClr val="dk1"/>
              </a:buClr>
              <a:buSzPts val="1600"/>
              <a:buFont typeface="Merriweather"/>
              <a:buNone/>
              <a:defRPr sz="1600">
                <a:solidFill>
                  <a:schemeClr val="dk1"/>
                </a:solidFill>
                <a:latin typeface="Merriweather"/>
                <a:ea typeface="Merriweather"/>
                <a:cs typeface="Merriweather"/>
                <a:sym typeface="Merriweather"/>
              </a:defRPr>
            </a:lvl8pPr>
            <a:lvl9pPr lvl="8" rtl="0" algn="ctr">
              <a:spcBef>
                <a:spcPts val="1600"/>
              </a:spcBef>
              <a:spcAft>
                <a:spcPts val="1600"/>
              </a:spcAft>
              <a:buClr>
                <a:schemeClr val="dk1"/>
              </a:buClr>
              <a:buSzPts val="1600"/>
              <a:buFont typeface="Merriweather"/>
              <a:buNone/>
              <a:defRPr sz="1600">
                <a:solidFill>
                  <a:schemeClr val="dk1"/>
                </a:solidFill>
                <a:latin typeface="Merriweather"/>
                <a:ea typeface="Merriweather"/>
                <a:cs typeface="Merriweather"/>
                <a:sym typeface="Merriweathe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50" name="Shape 50"/>
        <p:cNvGrpSpPr/>
        <p:nvPr/>
      </p:nvGrpSpPr>
      <p:grpSpPr>
        <a:xfrm>
          <a:off x="0" y="0"/>
          <a:ext cx="0" cy="0"/>
          <a:chOff x="0" y="0"/>
          <a:chExt cx="0" cy="0"/>
        </a:xfrm>
      </p:grpSpPr>
      <p:sp>
        <p:nvSpPr>
          <p:cNvPr id="51" name="Google Shape;51;p3"/>
          <p:cNvSpPr txBox="1"/>
          <p:nvPr>
            <p:ph type="title"/>
          </p:nvPr>
        </p:nvSpPr>
        <p:spPr>
          <a:xfrm>
            <a:off x="713225" y="2302475"/>
            <a:ext cx="4041000" cy="5610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2" name="Google Shape;52;p3"/>
          <p:cNvSpPr txBox="1"/>
          <p:nvPr>
            <p:ph idx="1" type="subTitle"/>
          </p:nvPr>
        </p:nvSpPr>
        <p:spPr>
          <a:xfrm>
            <a:off x="713225" y="2899850"/>
            <a:ext cx="2827200" cy="7008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600"/>
              <a:buNone/>
              <a:defRPr>
                <a:solidFill>
                  <a:schemeClr val="l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53" name="Google Shape;53;p3"/>
          <p:cNvSpPr txBox="1"/>
          <p:nvPr>
            <p:ph hasCustomPrompt="1" idx="2" type="title"/>
          </p:nvPr>
        </p:nvSpPr>
        <p:spPr>
          <a:xfrm>
            <a:off x="725972" y="1194350"/>
            <a:ext cx="4041300" cy="961800"/>
          </a:xfrm>
          <a:prstGeom prst="rect">
            <a:avLst/>
          </a:prstGeom>
        </p:spPr>
        <p:txBody>
          <a:bodyPr anchorCtr="0" anchor="ctr" bIns="91425" lIns="91425" spcFirstLastPara="1" rIns="91425" wrap="square" tIns="91425">
            <a:noAutofit/>
          </a:bodyPr>
          <a:lstStyle>
            <a:lvl1pPr lvl="0" rtl="0">
              <a:spcBef>
                <a:spcPts val="0"/>
              </a:spcBef>
              <a:spcAft>
                <a:spcPts val="0"/>
              </a:spcAft>
              <a:buSzPts val="12000"/>
              <a:buNone/>
              <a:defRPr sz="96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grpSp>
        <p:nvGrpSpPr>
          <p:cNvPr id="54" name="Google Shape;54;p3"/>
          <p:cNvGrpSpPr/>
          <p:nvPr/>
        </p:nvGrpSpPr>
        <p:grpSpPr>
          <a:xfrm>
            <a:off x="-137" y="45"/>
            <a:ext cx="9143950" cy="5158652"/>
            <a:chOff x="2530675" y="865825"/>
            <a:chExt cx="1090825" cy="615400"/>
          </a:xfrm>
        </p:grpSpPr>
        <p:sp>
          <p:nvSpPr>
            <p:cNvPr id="55" name="Google Shape;55;p3"/>
            <p:cNvSpPr/>
            <p:nvPr/>
          </p:nvSpPr>
          <p:spPr>
            <a:xfrm>
              <a:off x="3453400" y="1304975"/>
              <a:ext cx="168100" cy="174450"/>
            </a:xfrm>
            <a:custGeom>
              <a:rect b="b" l="l" r="r" t="t"/>
              <a:pathLst>
                <a:path extrusionOk="0" h="6978" w="6724">
                  <a:moveTo>
                    <a:pt x="6199" y="0"/>
                  </a:moveTo>
                  <a:cubicBezTo>
                    <a:pt x="6032" y="0"/>
                    <a:pt x="5859" y="20"/>
                    <a:pt x="5682" y="60"/>
                  </a:cubicBezTo>
                  <a:cubicBezTo>
                    <a:pt x="4750" y="267"/>
                    <a:pt x="4112" y="833"/>
                    <a:pt x="3792" y="1726"/>
                  </a:cubicBezTo>
                  <a:cubicBezTo>
                    <a:pt x="3663" y="2086"/>
                    <a:pt x="3438" y="2359"/>
                    <a:pt x="3178" y="2617"/>
                  </a:cubicBezTo>
                  <a:cubicBezTo>
                    <a:pt x="3052" y="2744"/>
                    <a:pt x="2915" y="2860"/>
                    <a:pt x="2791" y="2988"/>
                  </a:cubicBezTo>
                  <a:cubicBezTo>
                    <a:pt x="2662" y="3117"/>
                    <a:pt x="2512" y="3207"/>
                    <a:pt x="2350" y="3286"/>
                  </a:cubicBezTo>
                  <a:cubicBezTo>
                    <a:pt x="1923" y="3495"/>
                    <a:pt x="1497" y="3704"/>
                    <a:pt x="1120" y="3999"/>
                  </a:cubicBezTo>
                  <a:cubicBezTo>
                    <a:pt x="121" y="4779"/>
                    <a:pt x="1" y="6062"/>
                    <a:pt x="446" y="6978"/>
                  </a:cubicBezTo>
                  <a:lnTo>
                    <a:pt x="6723" y="6978"/>
                  </a:lnTo>
                  <a:lnTo>
                    <a:pt x="6723" y="69"/>
                  </a:lnTo>
                  <a:cubicBezTo>
                    <a:pt x="6554" y="23"/>
                    <a:pt x="6379" y="0"/>
                    <a:pt x="61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3497800" y="886575"/>
              <a:ext cx="102300" cy="99350"/>
            </a:xfrm>
            <a:custGeom>
              <a:rect b="b" l="l" r="r" t="t"/>
              <a:pathLst>
                <a:path extrusionOk="0" h="3974" w="4092">
                  <a:moveTo>
                    <a:pt x="1272" y="0"/>
                  </a:moveTo>
                  <a:cubicBezTo>
                    <a:pt x="1192" y="0"/>
                    <a:pt x="1136" y="31"/>
                    <a:pt x="1109" y="84"/>
                  </a:cubicBezTo>
                  <a:cubicBezTo>
                    <a:pt x="1077" y="147"/>
                    <a:pt x="1115" y="256"/>
                    <a:pt x="1214" y="337"/>
                  </a:cubicBezTo>
                  <a:cubicBezTo>
                    <a:pt x="1298" y="405"/>
                    <a:pt x="1390" y="467"/>
                    <a:pt x="1484" y="520"/>
                  </a:cubicBezTo>
                  <a:cubicBezTo>
                    <a:pt x="1657" y="616"/>
                    <a:pt x="1837" y="701"/>
                    <a:pt x="2011" y="795"/>
                  </a:cubicBezTo>
                  <a:cubicBezTo>
                    <a:pt x="2077" y="831"/>
                    <a:pt x="2137" y="878"/>
                    <a:pt x="2199" y="920"/>
                  </a:cubicBezTo>
                  <a:cubicBezTo>
                    <a:pt x="2195" y="934"/>
                    <a:pt x="2191" y="947"/>
                    <a:pt x="2186" y="961"/>
                  </a:cubicBezTo>
                  <a:cubicBezTo>
                    <a:pt x="2089" y="948"/>
                    <a:pt x="1989" y="950"/>
                    <a:pt x="1897" y="922"/>
                  </a:cubicBezTo>
                  <a:cubicBezTo>
                    <a:pt x="1708" y="866"/>
                    <a:pt x="1525" y="786"/>
                    <a:pt x="1335" y="731"/>
                  </a:cubicBezTo>
                  <a:cubicBezTo>
                    <a:pt x="1152" y="677"/>
                    <a:pt x="963" y="632"/>
                    <a:pt x="774" y="604"/>
                  </a:cubicBezTo>
                  <a:cubicBezTo>
                    <a:pt x="757" y="602"/>
                    <a:pt x="739" y="601"/>
                    <a:pt x="720" y="601"/>
                  </a:cubicBezTo>
                  <a:cubicBezTo>
                    <a:pt x="643" y="601"/>
                    <a:pt x="561" y="621"/>
                    <a:pt x="488" y="646"/>
                  </a:cubicBezTo>
                  <a:cubicBezTo>
                    <a:pt x="315" y="705"/>
                    <a:pt x="279" y="871"/>
                    <a:pt x="405" y="1004"/>
                  </a:cubicBezTo>
                  <a:cubicBezTo>
                    <a:pt x="529" y="1136"/>
                    <a:pt x="691" y="1208"/>
                    <a:pt x="861" y="1258"/>
                  </a:cubicBezTo>
                  <a:cubicBezTo>
                    <a:pt x="1059" y="1315"/>
                    <a:pt x="1260" y="1363"/>
                    <a:pt x="1459" y="1417"/>
                  </a:cubicBezTo>
                  <a:cubicBezTo>
                    <a:pt x="1510" y="1430"/>
                    <a:pt x="1562" y="1445"/>
                    <a:pt x="1610" y="1466"/>
                  </a:cubicBezTo>
                  <a:cubicBezTo>
                    <a:pt x="1633" y="1476"/>
                    <a:pt x="1662" y="1503"/>
                    <a:pt x="1662" y="1522"/>
                  </a:cubicBezTo>
                  <a:cubicBezTo>
                    <a:pt x="1662" y="1542"/>
                    <a:pt x="1634" y="1571"/>
                    <a:pt x="1613" y="1581"/>
                  </a:cubicBezTo>
                  <a:cubicBezTo>
                    <a:pt x="1557" y="1605"/>
                    <a:pt x="1498" y="1630"/>
                    <a:pt x="1439" y="1638"/>
                  </a:cubicBezTo>
                  <a:cubicBezTo>
                    <a:pt x="1309" y="1656"/>
                    <a:pt x="1178" y="1675"/>
                    <a:pt x="1048" y="1675"/>
                  </a:cubicBezTo>
                  <a:cubicBezTo>
                    <a:pt x="1042" y="1675"/>
                    <a:pt x="1037" y="1675"/>
                    <a:pt x="1031" y="1675"/>
                  </a:cubicBezTo>
                  <a:cubicBezTo>
                    <a:pt x="1019" y="1675"/>
                    <a:pt x="1007" y="1675"/>
                    <a:pt x="994" y="1675"/>
                  </a:cubicBezTo>
                  <a:cubicBezTo>
                    <a:pt x="718" y="1675"/>
                    <a:pt x="452" y="1722"/>
                    <a:pt x="203" y="1846"/>
                  </a:cubicBezTo>
                  <a:cubicBezTo>
                    <a:pt x="127" y="1884"/>
                    <a:pt x="68" y="1957"/>
                    <a:pt x="1" y="2015"/>
                  </a:cubicBezTo>
                  <a:lnTo>
                    <a:pt x="1" y="2081"/>
                  </a:lnTo>
                  <a:cubicBezTo>
                    <a:pt x="143" y="2249"/>
                    <a:pt x="346" y="2266"/>
                    <a:pt x="542" y="2281"/>
                  </a:cubicBezTo>
                  <a:cubicBezTo>
                    <a:pt x="611" y="2286"/>
                    <a:pt x="679" y="2288"/>
                    <a:pt x="748" y="2288"/>
                  </a:cubicBezTo>
                  <a:cubicBezTo>
                    <a:pt x="860" y="2288"/>
                    <a:pt x="973" y="2284"/>
                    <a:pt x="1084" y="2284"/>
                  </a:cubicBezTo>
                  <a:lnTo>
                    <a:pt x="1181" y="2284"/>
                  </a:lnTo>
                  <a:cubicBezTo>
                    <a:pt x="1187" y="2292"/>
                    <a:pt x="1191" y="2300"/>
                    <a:pt x="1196" y="2309"/>
                  </a:cubicBezTo>
                  <a:cubicBezTo>
                    <a:pt x="1123" y="2401"/>
                    <a:pt x="1053" y="2496"/>
                    <a:pt x="976" y="2585"/>
                  </a:cubicBezTo>
                  <a:cubicBezTo>
                    <a:pt x="796" y="2794"/>
                    <a:pt x="606" y="2997"/>
                    <a:pt x="501" y="3258"/>
                  </a:cubicBezTo>
                  <a:cubicBezTo>
                    <a:pt x="464" y="3350"/>
                    <a:pt x="431" y="3447"/>
                    <a:pt x="415" y="3545"/>
                  </a:cubicBezTo>
                  <a:cubicBezTo>
                    <a:pt x="394" y="3669"/>
                    <a:pt x="451" y="3741"/>
                    <a:pt x="554" y="3741"/>
                  </a:cubicBezTo>
                  <a:cubicBezTo>
                    <a:pt x="576" y="3741"/>
                    <a:pt x="600" y="3738"/>
                    <a:pt x="625" y="3731"/>
                  </a:cubicBezTo>
                  <a:cubicBezTo>
                    <a:pt x="684" y="3716"/>
                    <a:pt x="740" y="3688"/>
                    <a:pt x="793" y="3658"/>
                  </a:cubicBezTo>
                  <a:cubicBezTo>
                    <a:pt x="1181" y="3432"/>
                    <a:pt x="1483" y="3115"/>
                    <a:pt x="1739" y="2750"/>
                  </a:cubicBezTo>
                  <a:cubicBezTo>
                    <a:pt x="1783" y="2689"/>
                    <a:pt x="1829" y="2628"/>
                    <a:pt x="1876" y="2570"/>
                  </a:cubicBezTo>
                  <a:cubicBezTo>
                    <a:pt x="1895" y="2548"/>
                    <a:pt x="1919" y="2531"/>
                    <a:pt x="1958" y="2497"/>
                  </a:cubicBezTo>
                  <a:cubicBezTo>
                    <a:pt x="1966" y="2551"/>
                    <a:pt x="1978" y="2585"/>
                    <a:pt x="1975" y="2617"/>
                  </a:cubicBezTo>
                  <a:cubicBezTo>
                    <a:pt x="1958" y="2812"/>
                    <a:pt x="1927" y="3005"/>
                    <a:pt x="1921" y="3199"/>
                  </a:cubicBezTo>
                  <a:cubicBezTo>
                    <a:pt x="1916" y="3374"/>
                    <a:pt x="1923" y="3551"/>
                    <a:pt x="1953" y="3722"/>
                  </a:cubicBezTo>
                  <a:cubicBezTo>
                    <a:pt x="1969" y="3811"/>
                    <a:pt x="2045" y="3890"/>
                    <a:pt x="2094" y="3973"/>
                  </a:cubicBezTo>
                  <a:lnTo>
                    <a:pt x="2228" y="3973"/>
                  </a:lnTo>
                  <a:cubicBezTo>
                    <a:pt x="2323" y="3908"/>
                    <a:pt x="2369" y="3811"/>
                    <a:pt x="2405" y="3706"/>
                  </a:cubicBezTo>
                  <a:cubicBezTo>
                    <a:pt x="2518" y="3374"/>
                    <a:pt x="2573" y="3030"/>
                    <a:pt x="2617" y="2683"/>
                  </a:cubicBezTo>
                  <a:cubicBezTo>
                    <a:pt x="2632" y="2563"/>
                    <a:pt x="2661" y="2443"/>
                    <a:pt x="2691" y="2325"/>
                  </a:cubicBezTo>
                  <a:cubicBezTo>
                    <a:pt x="2697" y="2298"/>
                    <a:pt x="2734" y="2280"/>
                    <a:pt x="2756" y="2258"/>
                  </a:cubicBezTo>
                  <a:cubicBezTo>
                    <a:pt x="2776" y="2280"/>
                    <a:pt x="2807" y="2298"/>
                    <a:pt x="2814" y="2324"/>
                  </a:cubicBezTo>
                  <a:cubicBezTo>
                    <a:pt x="2850" y="2461"/>
                    <a:pt x="2879" y="2600"/>
                    <a:pt x="2913" y="2738"/>
                  </a:cubicBezTo>
                  <a:cubicBezTo>
                    <a:pt x="2944" y="2870"/>
                    <a:pt x="2973" y="3004"/>
                    <a:pt x="3015" y="3133"/>
                  </a:cubicBezTo>
                  <a:cubicBezTo>
                    <a:pt x="3038" y="3207"/>
                    <a:pt x="3095" y="3261"/>
                    <a:pt x="3179" y="3271"/>
                  </a:cubicBezTo>
                  <a:cubicBezTo>
                    <a:pt x="3193" y="3273"/>
                    <a:pt x="3206" y="3274"/>
                    <a:pt x="3218" y="3274"/>
                  </a:cubicBezTo>
                  <a:cubicBezTo>
                    <a:pt x="3334" y="3274"/>
                    <a:pt x="3406" y="3201"/>
                    <a:pt x="3415" y="3056"/>
                  </a:cubicBezTo>
                  <a:cubicBezTo>
                    <a:pt x="3423" y="2929"/>
                    <a:pt x="3423" y="2799"/>
                    <a:pt x="3408" y="2672"/>
                  </a:cubicBezTo>
                  <a:cubicBezTo>
                    <a:pt x="3382" y="2459"/>
                    <a:pt x="3341" y="2248"/>
                    <a:pt x="3311" y="2036"/>
                  </a:cubicBezTo>
                  <a:cubicBezTo>
                    <a:pt x="3303" y="1986"/>
                    <a:pt x="3309" y="1934"/>
                    <a:pt x="3309" y="1884"/>
                  </a:cubicBezTo>
                  <a:lnTo>
                    <a:pt x="3342" y="1871"/>
                  </a:lnTo>
                  <a:cubicBezTo>
                    <a:pt x="3373" y="1903"/>
                    <a:pt x="3411" y="1931"/>
                    <a:pt x="3433" y="1968"/>
                  </a:cubicBezTo>
                  <a:cubicBezTo>
                    <a:pt x="3492" y="2072"/>
                    <a:pt x="3543" y="2181"/>
                    <a:pt x="3603" y="2285"/>
                  </a:cubicBezTo>
                  <a:cubicBezTo>
                    <a:pt x="3634" y="2339"/>
                    <a:pt x="3671" y="2394"/>
                    <a:pt x="3717" y="2437"/>
                  </a:cubicBezTo>
                  <a:cubicBezTo>
                    <a:pt x="3754" y="2472"/>
                    <a:pt x="3799" y="2489"/>
                    <a:pt x="3845" y="2489"/>
                  </a:cubicBezTo>
                  <a:cubicBezTo>
                    <a:pt x="3901" y="2489"/>
                    <a:pt x="3957" y="2464"/>
                    <a:pt x="3997" y="2414"/>
                  </a:cubicBezTo>
                  <a:cubicBezTo>
                    <a:pt x="4071" y="2326"/>
                    <a:pt x="4091" y="2223"/>
                    <a:pt x="4085" y="2109"/>
                  </a:cubicBezTo>
                  <a:cubicBezTo>
                    <a:pt x="4073" y="1895"/>
                    <a:pt x="3987" y="1708"/>
                    <a:pt x="3872" y="1535"/>
                  </a:cubicBezTo>
                  <a:cubicBezTo>
                    <a:pt x="3748" y="1347"/>
                    <a:pt x="3610" y="1167"/>
                    <a:pt x="3482" y="982"/>
                  </a:cubicBezTo>
                  <a:cubicBezTo>
                    <a:pt x="3415" y="886"/>
                    <a:pt x="3352" y="786"/>
                    <a:pt x="3290" y="687"/>
                  </a:cubicBezTo>
                  <a:cubicBezTo>
                    <a:pt x="3230" y="589"/>
                    <a:pt x="3137" y="534"/>
                    <a:pt x="3030" y="522"/>
                  </a:cubicBezTo>
                  <a:cubicBezTo>
                    <a:pt x="2621" y="480"/>
                    <a:pt x="2245" y="338"/>
                    <a:pt x="1872" y="176"/>
                  </a:cubicBezTo>
                  <a:cubicBezTo>
                    <a:pt x="1715" y="108"/>
                    <a:pt x="1546" y="61"/>
                    <a:pt x="1380" y="16"/>
                  </a:cubicBezTo>
                  <a:cubicBezTo>
                    <a:pt x="1340" y="5"/>
                    <a:pt x="1304" y="0"/>
                    <a:pt x="1272"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3436125" y="983825"/>
              <a:ext cx="59725" cy="54275"/>
            </a:xfrm>
            <a:custGeom>
              <a:rect b="b" l="l" r="r" t="t"/>
              <a:pathLst>
                <a:path extrusionOk="0" h="2171" w="2389">
                  <a:moveTo>
                    <a:pt x="1287" y="722"/>
                  </a:moveTo>
                  <a:cubicBezTo>
                    <a:pt x="1438" y="723"/>
                    <a:pt x="1547" y="822"/>
                    <a:pt x="1548" y="958"/>
                  </a:cubicBezTo>
                  <a:cubicBezTo>
                    <a:pt x="1548" y="1109"/>
                    <a:pt x="1386" y="1256"/>
                    <a:pt x="1220" y="1256"/>
                  </a:cubicBezTo>
                  <a:cubicBezTo>
                    <a:pt x="1218" y="1256"/>
                    <a:pt x="1216" y="1256"/>
                    <a:pt x="1213" y="1256"/>
                  </a:cubicBezTo>
                  <a:cubicBezTo>
                    <a:pt x="1066" y="1251"/>
                    <a:pt x="960" y="1147"/>
                    <a:pt x="963" y="1009"/>
                  </a:cubicBezTo>
                  <a:cubicBezTo>
                    <a:pt x="966" y="852"/>
                    <a:pt x="1114" y="722"/>
                    <a:pt x="1287" y="722"/>
                  </a:cubicBezTo>
                  <a:close/>
                  <a:moveTo>
                    <a:pt x="1114" y="1"/>
                  </a:moveTo>
                  <a:cubicBezTo>
                    <a:pt x="964" y="69"/>
                    <a:pt x="815" y="135"/>
                    <a:pt x="735" y="297"/>
                  </a:cubicBezTo>
                  <a:cubicBezTo>
                    <a:pt x="725" y="318"/>
                    <a:pt x="671" y="327"/>
                    <a:pt x="628" y="327"/>
                  </a:cubicBezTo>
                  <a:cubicBezTo>
                    <a:pt x="618" y="327"/>
                    <a:pt x="609" y="327"/>
                    <a:pt x="601" y="326"/>
                  </a:cubicBezTo>
                  <a:cubicBezTo>
                    <a:pt x="585" y="324"/>
                    <a:pt x="569" y="323"/>
                    <a:pt x="554" y="323"/>
                  </a:cubicBezTo>
                  <a:cubicBezTo>
                    <a:pt x="237" y="323"/>
                    <a:pt x="0" y="628"/>
                    <a:pt x="101" y="930"/>
                  </a:cubicBezTo>
                  <a:cubicBezTo>
                    <a:pt x="144" y="1058"/>
                    <a:pt x="231" y="1142"/>
                    <a:pt x="359" y="1183"/>
                  </a:cubicBezTo>
                  <a:cubicBezTo>
                    <a:pt x="404" y="1197"/>
                    <a:pt x="449" y="1208"/>
                    <a:pt x="511" y="1225"/>
                  </a:cubicBezTo>
                  <a:cubicBezTo>
                    <a:pt x="469" y="1288"/>
                    <a:pt x="427" y="1332"/>
                    <a:pt x="409" y="1383"/>
                  </a:cubicBezTo>
                  <a:cubicBezTo>
                    <a:pt x="358" y="1522"/>
                    <a:pt x="287" y="1663"/>
                    <a:pt x="281" y="1805"/>
                  </a:cubicBezTo>
                  <a:cubicBezTo>
                    <a:pt x="272" y="2020"/>
                    <a:pt x="448" y="2171"/>
                    <a:pt x="652" y="2171"/>
                  </a:cubicBezTo>
                  <a:cubicBezTo>
                    <a:pt x="688" y="2171"/>
                    <a:pt x="726" y="2166"/>
                    <a:pt x="763" y="2156"/>
                  </a:cubicBezTo>
                  <a:cubicBezTo>
                    <a:pt x="940" y="2107"/>
                    <a:pt x="1075" y="2005"/>
                    <a:pt x="1168" y="1847"/>
                  </a:cubicBezTo>
                  <a:cubicBezTo>
                    <a:pt x="1191" y="1805"/>
                    <a:pt x="1216" y="1764"/>
                    <a:pt x="1247" y="1708"/>
                  </a:cubicBezTo>
                  <a:cubicBezTo>
                    <a:pt x="1282" y="1740"/>
                    <a:pt x="1314" y="1761"/>
                    <a:pt x="1335" y="1790"/>
                  </a:cubicBezTo>
                  <a:cubicBezTo>
                    <a:pt x="1454" y="1948"/>
                    <a:pt x="1606" y="2016"/>
                    <a:pt x="1755" y="2016"/>
                  </a:cubicBezTo>
                  <a:cubicBezTo>
                    <a:pt x="1957" y="2016"/>
                    <a:pt x="2155" y="1892"/>
                    <a:pt x="2262" y="1704"/>
                  </a:cubicBezTo>
                  <a:cubicBezTo>
                    <a:pt x="2276" y="1679"/>
                    <a:pt x="2292" y="1655"/>
                    <a:pt x="2308" y="1630"/>
                  </a:cubicBezTo>
                  <a:lnTo>
                    <a:pt x="2308" y="1485"/>
                  </a:lnTo>
                  <a:cubicBezTo>
                    <a:pt x="2209" y="1352"/>
                    <a:pt x="2110" y="1218"/>
                    <a:pt x="1989" y="1057"/>
                  </a:cubicBezTo>
                  <a:cubicBezTo>
                    <a:pt x="2029" y="1024"/>
                    <a:pt x="2096" y="983"/>
                    <a:pt x="2145" y="927"/>
                  </a:cubicBezTo>
                  <a:cubicBezTo>
                    <a:pt x="2388" y="650"/>
                    <a:pt x="2284" y="221"/>
                    <a:pt x="1947" y="146"/>
                  </a:cubicBezTo>
                  <a:cubicBezTo>
                    <a:pt x="1925" y="141"/>
                    <a:pt x="1902" y="139"/>
                    <a:pt x="1879" y="139"/>
                  </a:cubicBezTo>
                  <a:cubicBezTo>
                    <a:pt x="1792" y="139"/>
                    <a:pt x="1697" y="168"/>
                    <a:pt x="1615" y="197"/>
                  </a:cubicBezTo>
                  <a:cubicBezTo>
                    <a:pt x="1584" y="207"/>
                    <a:pt x="1558" y="213"/>
                    <a:pt x="1535" y="213"/>
                  </a:cubicBezTo>
                  <a:cubicBezTo>
                    <a:pt x="1501" y="213"/>
                    <a:pt x="1472" y="200"/>
                    <a:pt x="1437" y="168"/>
                  </a:cubicBezTo>
                  <a:cubicBezTo>
                    <a:pt x="1367" y="103"/>
                    <a:pt x="1281" y="56"/>
                    <a:pt x="1202"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3462675" y="1004350"/>
              <a:ext cx="9925" cy="8325"/>
            </a:xfrm>
            <a:custGeom>
              <a:rect b="b" l="l" r="r" t="t"/>
              <a:pathLst>
                <a:path extrusionOk="0" h="333" w="397">
                  <a:moveTo>
                    <a:pt x="273" y="1"/>
                  </a:moveTo>
                  <a:cubicBezTo>
                    <a:pt x="107" y="5"/>
                    <a:pt x="0" y="98"/>
                    <a:pt x="4" y="194"/>
                  </a:cubicBezTo>
                  <a:cubicBezTo>
                    <a:pt x="10" y="295"/>
                    <a:pt x="78" y="332"/>
                    <a:pt x="167" y="332"/>
                  </a:cubicBezTo>
                  <a:cubicBezTo>
                    <a:pt x="168" y="332"/>
                    <a:pt x="169" y="332"/>
                    <a:pt x="170" y="332"/>
                  </a:cubicBezTo>
                  <a:cubicBezTo>
                    <a:pt x="279" y="332"/>
                    <a:pt x="397" y="223"/>
                    <a:pt x="373" y="133"/>
                  </a:cubicBezTo>
                  <a:cubicBezTo>
                    <a:pt x="357" y="74"/>
                    <a:pt x="293" y="28"/>
                    <a:pt x="273"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2530675" y="865825"/>
              <a:ext cx="143025" cy="145150"/>
            </a:xfrm>
            <a:custGeom>
              <a:rect b="b" l="l" r="r" t="t"/>
              <a:pathLst>
                <a:path extrusionOk="0" h="5806" w="5721">
                  <a:moveTo>
                    <a:pt x="1" y="1"/>
                  </a:moveTo>
                  <a:lnTo>
                    <a:pt x="1" y="4966"/>
                  </a:lnTo>
                  <a:cubicBezTo>
                    <a:pt x="4" y="4973"/>
                    <a:pt x="9" y="4980"/>
                    <a:pt x="13" y="4987"/>
                  </a:cubicBezTo>
                  <a:cubicBezTo>
                    <a:pt x="235" y="5371"/>
                    <a:pt x="561" y="5806"/>
                    <a:pt x="984" y="5806"/>
                  </a:cubicBezTo>
                  <a:cubicBezTo>
                    <a:pt x="1016" y="5806"/>
                    <a:pt x="1049" y="5804"/>
                    <a:pt x="1082" y="5798"/>
                  </a:cubicBezTo>
                  <a:cubicBezTo>
                    <a:pt x="1640" y="5712"/>
                    <a:pt x="1777" y="4932"/>
                    <a:pt x="1562" y="4410"/>
                  </a:cubicBezTo>
                  <a:cubicBezTo>
                    <a:pt x="1347" y="3887"/>
                    <a:pt x="927" y="3444"/>
                    <a:pt x="841" y="2886"/>
                  </a:cubicBezTo>
                  <a:cubicBezTo>
                    <a:pt x="784" y="2525"/>
                    <a:pt x="991" y="2064"/>
                    <a:pt x="1343" y="2064"/>
                  </a:cubicBezTo>
                  <a:cubicBezTo>
                    <a:pt x="1357" y="2064"/>
                    <a:pt x="1371" y="2064"/>
                    <a:pt x="1385" y="2066"/>
                  </a:cubicBezTo>
                  <a:cubicBezTo>
                    <a:pt x="1636" y="2091"/>
                    <a:pt x="1800" y="2332"/>
                    <a:pt x="1942" y="2541"/>
                  </a:cubicBezTo>
                  <a:cubicBezTo>
                    <a:pt x="2343" y="3133"/>
                    <a:pt x="2847" y="3656"/>
                    <a:pt x="3424" y="4079"/>
                  </a:cubicBezTo>
                  <a:cubicBezTo>
                    <a:pt x="3617" y="4221"/>
                    <a:pt x="3852" y="4356"/>
                    <a:pt x="4081" y="4356"/>
                  </a:cubicBezTo>
                  <a:cubicBezTo>
                    <a:pt x="4149" y="4356"/>
                    <a:pt x="4216" y="4344"/>
                    <a:pt x="4281" y="4318"/>
                  </a:cubicBezTo>
                  <a:cubicBezTo>
                    <a:pt x="4725" y="4136"/>
                    <a:pt x="4670" y="3485"/>
                    <a:pt x="4472" y="3048"/>
                  </a:cubicBezTo>
                  <a:cubicBezTo>
                    <a:pt x="4215" y="2477"/>
                    <a:pt x="3847" y="1955"/>
                    <a:pt x="3396" y="1520"/>
                  </a:cubicBezTo>
                  <a:cubicBezTo>
                    <a:pt x="3220" y="1350"/>
                    <a:pt x="3015" y="1147"/>
                    <a:pt x="3056" y="906"/>
                  </a:cubicBezTo>
                  <a:cubicBezTo>
                    <a:pt x="3093" y="691"/>
                    <a:pt x="3291" y="599"/>
                    <a:pt x="3514" y="599"/>
                  </a:cubicBezTo>
                  <a:cubicBezTo>
                    <a:pt x="3692" y="599"/>
                    <a:pt x="3886" y="657"/>
                    <a:pt x="4028" y="757"/>
                  </a:cubicBezTo>
                  <a:cubicBezTo>
                    <a:pt x="4338" y="975"/>
                    <a:pt x="4624" y="1310"/>
                    <a:pt x="4996" y="1310"/>
                  </a:cubicBezTo>
                  <a:cubicBezTo>
                    <a:pt x="5009" y="1310"/>
                    <a:pt x="5023" y="1310"/>
                    <a:pt x="5036" y="1309"/>
                  </a:cubicBezTo>
                  <a:cubicBezTo>
                    <a:pt x="5342" y="1290"/>
                    <a:pt x="5590" y="1021"/>
                    <a:pt x="5663" y="723"/>
                  </a:cubicBezTo>
                  <a:cubicBezTo>
                    <a:pt x="5721" y="485"/>
                    <a:pt x="5686" y="236"/>
                    <a:pt x="5608"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2531025" y="1318475"/>
              <a:ext cx="196375" cy="162750"/>
            </a:xfrm>
            <a:custGeom>
              <a:rect b="b" l="l" r="r" t="t"/>
              <a:pathLst>
                <a:path extrusionOk="0" h="6510" w="7855">
                  <a:moveTo>
                    <a:pt x="271" y="0"/>
                  </a:moveTo>
                  <a:cubicBezTo>
                    <a:pt x="181" y="0"/>
                    <a:pt x="91" y="2"/>
                    <a:pt x="1" y="5"/>
                  </a:cubicBezTo>
                  <a:lnTo>
                    <a:pt x="1" y="6509"/>
                  </a:lnTo>
                  <a:lnTo>
                    <a:pt x="7855" y="6509"/>
                  </a:lnTo>
                  <a:cubicBezTo>
                    <a:pt x="7778" y="6009"/>
                    <a:pt x="7636" y="5520"/>
                    <a:pt x="7284" y="5216"/>
                  </a:cubicBezTo>
                  <a:cubicBezTo>
                    <a:pt x="6974" y="4949"/>
                    <a:pt x="6574" y="4889"/>
                    <a:pt x="6172" y="4889"/>
                  </a:cubicBezTo>
                  <a:cubicBezTo>
                    <a:pt x="6033" y="4889"/>
                    <a:pt x="5893" y="4896"/>
                    <a:pt x="5757" y="4905"/>
                  </a:cubicBezTo>
                  <a:cubicBezTo>
                    <a:pt x="5264" y="4935"/>
                    <a:pt x="4772" y="4965"/>
                    <a:pt x="4279" y="4995"/>
                  </a:cubicBezTo>
                  <a:cubicBezTo>
                    <a:pt x="4159" y="5003"/>
                    <a:pt x="4035" y="5009"/>
                    <a:pt x="3912" y="5009"/>
                  </a:cubicBezTo>
                  <a:cubicBezTo>
                    <a:pt x="3561" y="5009"/>
                    <a:pt x="3213" y="4957"/>
                    <a:pt x="2942" y="4726"/>
                  </a:cubicBezTo>
                  <a:cubicBezTo>
                    <a:pt x="2484" y="4336"/>
                    <a:pt x="2430" y="3603"/>
                    <a:pt x="2482" y="2968"/>
                  </a:cubicBezTo>
                  <a:cubicBezTo>
                    <a:pt x="2535" y="2334"/>
                    <a:pt x="2648" y="1660"/>
                    <a:pt x="2398" y="1085"/>
                  </a:cubicBezTo>
                  <a:cubicBezTo>
                    <a:pt x="2175" y="574"/>
                    <a:pt x="1692" y="245"/>
                    <a:pt x="1193" y="107"/>
                  </a:cubicBezTo>
                  <a:cubicBezTo>
                    <a:pt x="891" y="24"/>
                    <a:pt x="582" y="0"/>
                    <a:pt x="271"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2586150" y="1421350"/>
              <a:ext cx="33500" cy="35825"/>
            </a:xfrm>
            <a:custGeom>
              <a:rect b="b" l="l" r="r" t="t"/>
              <a:pathLst>
                <a:path extrusionOk="0" h="1433" w="1340">
                  <a:moveTo>
                    <a:pt x="269" y="0"/>
                  </a:moveTo>
                  <a:cubicBezTo>
                    <a:pt x="268" y="0"/>
                    <a:pt x="268" y="0"/>
                    <a:pt x="267" y="0"/>
                  </a:cubicBezTo>
                  <a:cubicBezTo>
                    <a:pt x="115" y="5"/>
                    <a:pt x="28" y="95"/>
                    <a:pt x="15" y="238"/>
                  </a:cubicBezTo>
                  <a:cubicBezTo>
                    <a:pt x="0" y="410"/>
                    <a:pt x="69" y="556"/>
                    <a:pt x="170" y="685"/>
                  </a:cubicBezTo>
                  <a:cubicBezTo>
                    <a:pt x="393" y="969"/>
                    <a:pt x="670" y="1191"/>
                    <a:pt x="976" y="1377"/>
                  </a:cubicBezTo>
                  <a:cubicBezTo>
                    <a:pt x="1019" y="1403"/>
                    <a:pt x="1071" y="1422"/>
                    <a:pt x="1121" y="1430"/>
                  </a:cubicBezTo>
                  <a:cubicBezTo>
                    <a:pt x="1134" y="1432"/>
                    <a:pt x="1146" y="1433"/>
                    <a:pt x="1158" y="1433"/>
                  </a:cubicBezTo>
                  <a:cubicBezTo>
                    <a:pt x="1270" y="1433"/>
                    <a:pt x="1340" y="1348"/>
                    <a:pt x="1329" y="1225"/>
                  </a:cubicBezTo>
                  <a:cubicBezTo>
                    <a:pt x="1322" y="1154"/>
                    <a:pt x="1291" y="1093"/>
                    <a:pt x="1251" y="1035"/>
                  </a:cubicBezTo>
                  <a:cubicBezTo>
                    <a:pt x="1073" y="773"/>
                    <a:pt x="889" y="514"/>
                    <a:pt x="682" y="274"/>
                  </a:cubicBezTo>
                  <a:cubicBezTo>
                    <a:pt x="606" y="187"/>
                    <a:pt x="524" y="107"/>
                    <a:pt x="421" y="52"/>
                  </a:cubicBezTo>
                  <a:cubicBezTo>
                    <a:pt x="366" y="23"/>
                    <a:pt x="309" y="0"/>
                    <a:pt x="26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2649900" y="1327250"/>
              <a:ext cx="35250" cy="21350"/>
            </a:xfrm>
            <a:custGeom>
              <a:rect b="b" l="l" r="r" t="t"/>
              <a:pathLst>
                <a:path extrusionOk="0" h="854" w="1410">
                  <a:moveTo>
                    <a:pt x="1149" y="0"/>
                  </a:moveTo>
                  <a:cubicBezTo>
                    <a:pt x="1105" y="0"/>
                    <a:pt x="1056" y="9"/>
                    <a:pt x="1003" y="29"/>
                  </a:cubicBezTo>
                  <a:cubicBezTo>
                    <a:pt x="767" y="119"/>
                    <a:pt x="532" y="212"/>
                    <a:pt x="317" y="348"/>
                  </a:cubicBezTo>
                  <a:cubicBezTo>
                    <a:pt x="239" y="398"/>
                    <a:pt x="168" y="456"/>
                    <a:pt x="106" y="526"/>
                  </a:cubicBezTo>
                  <a:cubicBezTo>
                    <a:pt x="52" y="588"/>
                    <a:pt x="1" y="652"/>
                    <a:pt x="37" y="743"/>
                  </a:cubicBezTo>
                  <a:cubicBezTo>
                    <a:pt x="63" y="814"/>
                    <a:pt x="138" y="853"/>
                    <a:pt x="255" y="853"/>
                  </a:cubicBezTo>
                  <a:cubicBezTo>
                    <a:pt x="260" y="853"/>
                    <a:pt x="265" y="853"/>
                    <a:pt x="271" y="853"/>
                  </a:cubicBezTo>
                  <a:cubicBezTo>
                    <a:pt x="526" y="811"/>
                    <a:pt x="789" y="737"/>
                    <a:pt x="1034" y="603"/>
                  </a:cubicBezTo>
                  <a:cubicBezTo>
                    <a:pt x="1110" y="562"/>
                    <a:pt x="1180" y="511"/>
                    <a:pt x="1242" y="451"/>
                  </a:cubicBezTo>
                  <a:cubicBezTo>
                    <a:pt x="1371" y="326"/>
                    <a:pt x="1409" y="197"/>
                    <a:pt x="1346" y="98"/>
                  </a:cubicBezTo>
                  <a:cubicBezTo>
                    <a:pt x="1307" y="36"/>
                    <a:pt x="1237" y="0"/>
                    <a:pt x="114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2631975" y="1418525"/>
              <a:ext cx="29175" cy="18050"/>
            </a:xfrm>
            <a:custGeom>
              <a:rect b="b" l="l" r="r" t="t"/>
              <a:pathLst>
                <a:path extrusionOk="0" h="722" w="1167">
                  <a:moveTo>
                    <a:pt x="267" y="1"/>
                  </a:moveTo>
                  <a:cubicBezTo>
                    <a:pt x="146" y="1"/>
                    <a:pt x="76" y="42"/>
                    <a:pt x="41" y="130"/>
                  </a:cubicBezTo>
                  <a:cubicBezTo>
                    <a:pt x="0" y="230"/>
                    <a:pt x="10" y="314"/>
                    <a:pt x="99" y="378"/>
                  </a:cubicBezTo>
                  <a:cubicBezTo>
                    <a:pt x="339" y="549"/>
                    <a:pt x="597" y="682"/>
                    <a:pt x="894" y="719"/>
                  </a:cubicBezTo>
                  <a:cubicBezTo>
                    <a:pt x="908" y="721"/>
                    <a:pt x="922" y="722"/>
                    <a:pt x="935" y="722"/>
                  </a:cubicBezTo>
                  <a:cubicBezTo>
                    <a:pt x="1015" y="722"/>
                    <a:pt x="1086" y="691"/>
                    <a:pt x="1128" y="611"/>
                  </a:cubicBezTo>
                  <a:cubicBezTo>
                    <a:pt x="1167" y="538"/>
                    <a:pt x="1143" y="436"/>
                    <a:pt x="1061" y="362"/>
                  </a:cubicBezTo>
                  <a:cubicBezTo>
                    <a:pt x="838" y="159"/>
                    <a:pt x="576" y="41"/>
                    <a:pt x="293" y="1"/>
                  </a:cubicBezTo>
                  <a:cubicBezTo>
                    <a:pt x="284" y="1"/>
                    <a:pt x="275" y="1"/>
                    <a:pt x="267"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2658175" y="1383050"/>
              <a:ext cx="28075" cy="14625"/>
            </a:xfrm>
            <a:custGeom>
              <a:rect b="b" l="l" r="r" t="t"/>
              <a:pathLst>
                <a:path extrusionOk="0" h="585" w="1123">
                  <a:moveTo>
                    <a:pt x="325" y="1"/>
                  </a:moveTo>
                  <a:cubicBezTo>
                    <a:pt x="309" y="1"/>
                    <a:pt x="297" y="1"/>
                    <a:pt x="285" y="2"/>
                  </a:cubicBezTo>
                  <a:cubicBezTo>
                    <a:pt x="73" y="30"/>
                    <a:pt x="1" y="206"/>
                    <a:pt x="127" y="381"/>
                  </a:cubicBezTo>
                  <a:cubicBezTo>
                    <a:pt x="180" y="454"/>
                    <a:pt x="251" y="501"/>
                    <a:pt x="333" y="532"/>
                  </a:cubicBezTo>
                  <a:cubicBezTo>
                    <a:pt x="441" y="571"/>
                    <a:pt x="552" y="584"/>
                    <a:pt x="663" y="584"/>
                  </a:cubicBezTo>
                  <a:cubicBezTo>
                    <a:pt x="761" y="584"/>
                    <a:pt x="861" y="574"/>
                    <a:pt x="960" y="560"/>
                  </a:cubicBezTo>
                  <a:cubicBezTo>
                    <a:pt x="1071" y="546"/>
                    <a:pt x="1123" y="448"/>
                    <a:pt x="1087" y="340"/>
                  </a:cubicBezTo>
                  <a:cubicBezTo>
                    <a:pt x="1058" y="250"/>
                    <a:pt x="1008" y="175"/>
                    <a:pt x="917" y="133"/>
                  </a:cubicBezTo>
                  <a:cubicBezTo>
                    <a:pt x="743" y="50"/>
                    <a:pt x="560" y="12"/>
                    <a:pt x="410" y="1"/>
                  </a:cubicBezTo>
                  <a:cubicBezTo>
                    <a:pt x="399" y="1"/>
                    <a:pt x="389" y="1"/>
                    <a:pt x="380" y="1"/>
                  </a:cubicBezTo>
                  <a:cubicBezTo>
                    <a:pt x="357" y="1"/>
                    <a:pt x="340" y="1"/>
                    <a:pt x="32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2605825" y="1393475"/>
              <a:ext cx="23275" cy="18150"/>
            </a:xfrm>
            <a:custGeom>
              <a:rect b="b" l="l" r="r" t="t"/>
              <a:pathLst>
                <a:path extrusionOk="0" h="726" w="931">
                  <a:moveTo>
                    <a:pt x="238" y="0"/>
                  </a:moveTo>
                  <a:cubicBezTo>
                    <a:pt x="199" y="0"/>
                    <a:pt x="161" y="8"/>
                    <a:pt x="123" y="25"/>
                  </a:cubicBezTo>
                  <a:cubicBezTo>
                    <a:pt x="48" y="57"/>
                    <a:pt x="0" y="113"/>
                    <a:pt x="1" y="198"/>
                  </a:cubicBezTo>
                  <a:cubicBezTo>
                    <a:pt x="2" y="304"/>
                    <a:pt x="23" y="413"/>
                    <a:pt x="106" y="482"/>
                  </a:cubicBezTo>
                  <a:cubicBezTo>
                    <a:pt x="288" y="633"/>
                    <a:pt x="504" y="712"/>
                    <a:pt x="738" y="725"/>
                  </a:cubicBezTo>
                  <a:cubicBezTo>
                    <a:pt x="742" y="725"/>
                    <a:pt x="746" y="725"/>
                    <a:pt x="750" y="725"/>
                  </a:cubicBezTo>
                  <a:cubicBezTo>
                    <a:pt x="858" y="725"/>
                    <a:pt x="927" y="646"/>
                    <a:pt x="928" y="545"/>
                  </a:cubicBezTo>
                  <a:cubicBezTo>
                    <a:pt x="930" y="491"/>
                    <a:pt x="911" y="441"/>
                    <a:pt x="879" y="399"/>
                  </a:cubicBezTo>
                  <a:cubicBezTo>
                    <a:pt x="734" y="203"/>
                    <a:pt x="548" y="64"/>
                    <a:pt x="309" y="9"/>
                  </a:cubicBezTo>
                  <a:cubicBezTo>
                    <a:pt x="286" y="3"/>
                    <a:pt x="262" y="0"/>
                    <a:pt x="23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2651275" y="1402925"/>
              <a:ext cx="26700" cy="17100"/>
            </a:xfrm>
            <a:custGeom>
              <a:rect b="b" l="l" r="r" t="t"/>
              <a:pathLst>
                <a:path extrusionOk="0" h="684" w="1068">
                  <a:moveTo>
                    <a:pt x="368" y="0"/>
                  </a:moveTo>
                  <a:cubicBezTo>
                    <a:pt x="325" y="7"/>
                    <a:pt x="279" y="9"/>
                    <a:pt x="235" y="21"/>
                  </a:cubicBezTo>
                  <a:cubicBezTo>
                    <a:pt x="45" y="76"/>
                    <a:pt x="0" y="243"/>
                    <a:pt x="148" y="373"/>
                  </a:cubicBezTo>
                  <a:cubicBezTo>
                    <a:pt x="317" y="523"/>
                    <a:pt x="510" y="638"/>
                    <a:pt x="736" y="677"/>
                  </a:cubicBezTo>
                  <a:cubicBezTo>
                    <a:pt x="760" y="681"/>
                    <a:pt x="784" y="683"/>
                    <a:pt x="806" y="683"/>
                  </a:cubicBezTo>
                  <a:cubicBezTo>
                    <a:pt x="905" y="683"/>
                    <a:pt x="978" y="641"/>
                    <a:pt x="1018" y="564"/>
                  </a:cubicBezTo>
                  <a:cubicBezTo>
                    <a:pt x="1068" y="472"/>
                    <a:pt x="1049" y="361"/>
                    <a:pt x="953" y="265"/>
                  </a:cubicBezTo>
                  <a:cubicBezTo>
                    <a:pt x="792" y="105"/>
                    <a:pt x="595" y="21"/>
                    <a:pt x="36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2618025" y="1432050"/>
              <a:ext cx="22025" cy="22100"/>
            </a:xfrm>
            <a:custGeom>
              <a:rect b="b" l="l" r="r" t="t"/>
              <a:pathLst>
                <a:path extrusionOk="0" h="884" w="881">
                  <a:moveTo>
                    <a:pt x="258" y="0"/>
                  </a:moveTo>
                  <a:cubicBezTo>
                    <a:pt x="177" y="9"/>
                    <a:pt x="98" y="43"/>
                    <a:pt x="48" y="121"/>
                  </a:cubicBezTo>
                  <a:cubicBezTo>
                    <a:pt x="0" y="199"/>
                    <a:pt x="17" y="282"/>
                    <a:pt x="64" y="352"/>
                  </a:cubicBezTo>
                  <a:cubicBezTo>
                    <a:pt x="198" y="549"/>
                    <a:pt x="363" y="718"/>
                    <a:pt x="564" y="847"/>
                  </a:cubicBezTo>
                  <a:cubicBezTo>
                    <a:pt x="579" y="857"/>
                    <a:pt x="596" y="863"/>
                    <a:pt x="611" y="869"/>
                  </a:cubicBezTo>
                  <a:cubicBezTo>
                    <a:pt x="640" y="879"/>
                    <a:pt x="667" y="883"/>
                    <a:pt x="693" y="883"/>
                  </a:cubicBezTo>
                  <a:cubicBezTo>
                    <a:pt x="794" y="883"/>
                    <a:pt x="870" y="810"/>
                    <a:pt x="876" y="691"/>
                  </a:cubicBezTo>
                  <a:cubicBezTo>
                    <a:pt x="880" y="599"/>
                    <a:pt x="846" y="520"/>
                    <a:pt x="797" y="447"/>
                  </a:cubicBezTo>
                  <a:cubicBezTo>
                    <a:pt x="694" y="297"/>
                    <a:pt x="566" y="173"/>
                    <a:pt x="424" y="64"/>
                  </a:cubicBezTo>
                  <a:cubicBezTo>
                    <a:pt x="377" y="28"/>
                    <a:pt x="326" y="4"/>
                    <a:pt x="25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2592050" y="1369200"/>
              <a:ext cx="25450" cy="16650"/>
            </a:xfrm>
            <a:custGeom>
              <a:rect b="b" l="l" r="r" t="t"/>
              <a:pathLst>
                <a:path extrusionOk="0" h="666" w="1018">
                  <a:moveTo>
                    <a:pt x="285" y="0"/>
                  </a:moveTo>
                  <a:cubicBezTo>
                    <a:pt x="139" y="5"/>
                    <a:pt x="62" y="44"/>
                    <a:pt x="35" y="117"/>
                  </a:cubicBezTo>
                  <a:cubicBezTo>
                    <a:pt x="0" y="210"/>
                    <a:pt x="32" y="290"/>
                    <a:pt x="96" y="355"/>
                  </a:cubicBezTo>
                  <a:cubicBezTo>
                    <a:pt x="244" y="498"/>
                    <a:pt x="423" y="587"/>
                    <a:pt x="618" y="643"/>
                  </a:cubicBezTo>
                  <a:cubicBezTo>
                    <a:pt x="664" y="656"/>
                    <a:pt x="714" y="666"/>
                    <a:pt x="763" y="666"/>
                  </a:cubicBezTo>
                  <a:cubicBezTo>
                    <a:pt x="765" y="666"/>
                    <a:pt x="767" y="666"/>
                    <a:pt x="769" y="666"/>
                  </a:cubicBezTo>
                  <a:cubicBezTo>
                    <a:pt x="859" y="664"/>
                    <a:pt x="941" y="636"/>
                    <a:pt x="980" y="544"/>
                  </a:cubicBezTo>
                  <a:cubicBezTo>
                    <a:pt x="1017" y="453"/>
                    <a:pt x="989" y="367"/>
                    <a:pt x="923" y="306"/>
                  </a:cubicBezTo>
                  <a:cubicBezTo>
                    <a:pt x="732" y="131"/>
                    <a:pt x="510" y="18"/>
                    <a:pt x="285"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2620900" y="1350125"/>
              <a:ext cx="18825" cy="24575"/>
            </a:xfrm>
            <a:custGeom>
              <a:rect b="b" l="l" r="r" t="t"/>
              <a:pathLst>
                <a:path extrusionOk="0" h="983" w="753">
                  <a:moveTo>
                    <a:pt x="202" y="1"/>
                  </a:moveTo>
                  <a:cubicBezTo>
                    <a:pt x="94" y="1"/>
                    <a:pt x="7" y="84"/>
                    <a:pt x="2" y="206"/>
                  </a:cubicBezTo>
                  <a:cubicBezTo>
                    <a:pt x="0" y="266"/>
                    <a:pt x="20" y="320"/>
                    <a:pt x="43" y="373"/>
                  </a:cubicBezTo>
                  <a:cubicBezTo>
                    <a:pt x="138" y="590"/>
                    <a:pt x="294" y="759"/>
                    <a:pt x="464" y="915"/>
                  </a:cubicBezTo>
                  <a:cubicBezTo>
                    <a:pt x="503" y="951"/>
                    <a:pt x="545" y="983"/>
                    <a:pt x="595" y="983"/>
                  </a:cubicBezTo>
                  <a:cubicBezTo>
                    <a:pt x="612" y="983"/>
                    <a:pt x="630" y="979"/>
                    <a:pt x="649" y="970"/>
                  </a:cubicBezTo>
                  <a:cubicBezTo>
                    <a:pt x="735" y="931"/>
                    <a:pt x="752" y="853"/>
                    <a:pt x="751" y="768"/>
                  </a:cubicBezTo>
                  <a:cubicBezTo>
                    <a:pt x="749" y="750"/>
                    <a:pt x="748" y="732"/>
                    <a:pt x="744" y="715"/>
                  </a:cubicBezTo>
                  <a:cubicBezTo>
                    <a:pt x="687" y="459"/>
                    <a:pt x="547" y="250"/>
                    <a:pt x="367" y="66"/>
                  </a:cubicBezTo>
                  <a:cubicBezTo>
                    <a:pt x="344" y="42"/>
                    <a:pt x="310" y="26"/>
                    <a:pt x="278" y="14"/>
                  </a:cubicBezTo>
                  <a:cubicBezTo>
                    <a:pt x="252" y="5"/>
                    <a:pt x="226" y="1"/>
                    <a:pt x="202"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2585950" y="1392875"/>
              <a:ext cx="14575" cy="22975"/>
            </a:xfrm>
            <a:custGeom>
              <a:rect b="b" l="l" r="r" t="t"/>
              <a:pathLst>
                <a:path extrusionOk="0" h="919" w="583">
                  <a:moveTo>
                    <a:pt x="247" y="0"/>
                  </a:moveTo>
                  <a:cubicBezTo>
                    <a:pt x="178" y="0"/>
                    <a:pt x="108" y="45"/>
                    <a:pt x="63" y="130"/>
                  </a:cubicBezTo>
                  <a:cubicBezTo>
                    <a:pt x="14" y="220"/>
                    <a:pt x="8" y="318"/>
                    <a:pt x="12" y="409"/>
                  </a:cubicBezTo>
                  <a:cubicBezTo>
                    <a:pt x="1" y="608"/>
                    <a:pt x="82" y="758"/>
                    <a:pt x="226" y="869"/>
                  </a:cubicBezTo>
                  <a:cubicBezTo>
                    <a:pt x="270" y="903"/>
                    <a:pt x="318" y="919"/>
                    <a:pt x="362" y="919"/>
                  </a:cubicBezTo>
                  <a:cubicBezTo>
                    <a:pt x="450" y="919"/>
                    <a:pt x="527" y="857"/>
                    <a:pt x="545" y="751"/>
                  </a:cubicBezTo>
                  <a:cubicBezTo>
                    <a:pt x="583" y="519"/>
                    <a:pt x="535" y="296"/>
                    <a:pt x="409" y="101"/>
                  </a:cubicBezTo>
                  <a:cubicBezTo>
                    <a:pt x="365" y="33"/>
                    <a:pt x="306" y="0"/>
                    <a:pt x="24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2630825" y="1384050"/>
              <a:ext cx="13575" cy="23700"/>
            </a:xfrm>
            <a:custGeom>
              <a:rect b="b" l="l" r="r" t="t"/>
              <a:pathLst>
                <a:path extrusionOk="0" h="948" w="543">
                  <a:moveTo>
                    <a:pt x="186" y="0"/>
                  </a:moveTo>
                  <a:cubicBezTo>
                    <a:pt x="169" y="0"/>
                    <a:pt x="152" y="3"/>
                    <a:pt x="134" y="9"/>
                  </a:cubicBezTo>
                  <a:cubicBezTo>
                    <a:pt x="56" y="34"/>
                    <a:pt x="1" y="120"/>
                    <a:pt x="11" y="234"/>
                  </a:cubicBezTo>
                  <a:cubicBezTo>
                    <a:pt x="31" y="456"/>
                    <a:pt x="93" y="667"/>
                    <a:pt x="213" y="855"/>
                  </a:cubicBezTo>
                  <a:cubicBezTo>
                    <a:pt x="254" y="920"/>
                    <a:pt x="296" y="948"/>
                    <a:pt x="347" y="948"/>
                  </a:cubicBezTo>
                  <a:cubicBezTo>
                    <a:pt x="369" y="948"/>
                    <a:pt x="392" y="943"/>
                    <a:pt x="417" y="934"/>
                  </a:cubicBezTo>
                  <a:cubicBezTo>
                    <a:pt x="505" y="905"/>
                    <a:pt x="541" y="851"/>
                    <a:pt x="542" y="732"/>
                  </a:cubicBezTo>
                  <a:cubicBezTo>
                    <a:pt x="511" y="539"/>
                    <a:pt x="479" y="327"/>
                    <a:pt x="370" y="137"/>
                  </a:cubicBezTo>
                  <a:cubicBezTo>
                    <a:pt x="318" y="46"/>
                    <a:pt x="254" y="0"/>
                    <a:pt x="186"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2643100" y="1356925"/>
              <a:ext cx="22425" cy="13000"/>
            </a:xfrm>
            <a:custGeom>
              <a:rect b="b" l="l" r="r" t="t"/>
              <a:pathLst>
                <a:path extrusionOk="0" h="520" w="897">
                  <a:moveTo>
                    <a:pt x="303" y="1"/>
                  </a:moveTo>
                  <a:cubicBezTo>
                    <a:pt x="275" y="5"/>
                    <a:pt x="222" y="7"/>
                    <a:pt x="173" y="21"/>
                  </a:cubicBezTo>
                  <a:cubicBezTo>
                    <a:pt x="102" y="42"/>
                    <a:pt x="30" y="73"/>
                    <a:pt x="15" y="161"/>
                  </a:cubicBezTo>
                  <a:cubicBezTo>
                    <a:pt x="0" y="250"/>
                    <a:pt x="40" y="325"/>
                    <a:pt x="110" y="370"/>
                  </a:cubicBezTo>
                  <a:cubicBezTo>
                    <a:pt x="254" y="465"/>
                    <a:pt x="413" y="520"/>
                    <a:pt x="582" y="520"/>
                  </a:cubicBezTo>
                  <a:cubicBezTo>
                    <a:pt x="614" y="520"/>
                    <a:pt x="646" y="518"/>
                    <a:pt x="679" y="514"/>
                  </a:cubicBezTo>
                  <a:cubicBezTo>
                    <a:pt x="776" y="502"/>
                    <a:pt x="857" y="455"/>
                    <a:pt x="877" y="350"/>
                  </a:cubicBezTo>
                  <a:cubicBezTo>
                    <a:pt x="896" y="243"/>
                    <a:pt x="833" y="173"/>
                    <a:pt x="750" y="125"/>
                  </a:cubicBezTo>
                  <a:cubicBezTo>
                    <a:pt x="620" y="46"/>
                    <a:pt x="477" y="8"/>
                    <a:pt x="303"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2594100" y="1346275"/>
              <a:ext cx="17425" cy="20500"/>
            </a:xfrm>
            <a:custGeom>
              <a:rect b="b" l="l" r="r" t="t"/>
              <a:pathLst>
                <a:path extrusionOk="0" h="820" w="697">
                  <a:moveTo>
                    <a:pt x="155" y="1"/>
                  </a:moveTo>
                  <a:cubicBezTo>
                    <a:pt x="129" y="1"/>
                    <a:pt x="103" y="8"/>
                    <a:pt x="76" y="25"/>
                  </a:cubicBezTo>
                  <a:cubicBezTo>
                    <a:pt x="17" y="62"/>
                    <a:pt x="0" y="124"/>
                    <a:pt x="5" y="209"/>
                  </a:cubicBezTo>
                  <a:cubicBezTo>
                    <a:pt x="9" y="226"/>
                    <a:pt x="14" y="261"/>
                    <a:pt x="27" y="292"/>
                  </a:cubicBezTo>
                  <a:cubicBezTo>
                    <a:pt x="104" y="477"/>
                    <a:pt x="205" y="644"/>
                    <a:pt x="373" y="759"/>
                  </a:cubicBezTo>
                  <a:cubicBezTo>
                    <a:pt x="433" y="800"/>
                    <a:pt x="483" y="819"/>
                    <a:pt x="527" y="819"/>
                  </a:cubicBezTo>
                  <a:cubicBezTo>
                    <a:pt x="563" y="819"/>
                    <a:pt x="596" y="806"/>
                    <a:pt x="625" y="778"/>
                  </a:cubicBezTo>
                  <a:cubicBezTo>
                    <a:pt x="690" y="716"/>
                    <a:pt x="696" y="636"/>
                    <a:pt x="632" y="524"/>
                  </a:cubicBezTo>
                  <a:cubicBezTo>
                    <a:pt x="570" y="420"/>
                    <a:pt x="502" y="319"/>
                    <a:pt x="435" y="218"/>
                  </a:cubicBezTo>
                  <a:cubicBezTo>
                    <a:pt x="390" y="151"/>
                    <a:pt x="335" y="91"/>
                    <a:pt x="268" y="43"/>
                  </a:cubicBezTo>
                  <a:cubicBezTo>
                    <a:pt x="232" y="17"/>
                    <a:pt x="194" y="1"/>
                    <a:pt x="15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2603600" y="1411575"/>
              <a:ext cx="13675" cy="18575"/>
            </a:xfrm>
            <a:custGeom>
              <a:rect b="b" l="l" r="r" t="t"/>
              <a:pathLst>
                <a:path extrusionOk="0" h="743" w="547">
                  <a:moveTo>
                    <a:pt x="198" y="0"/>
                  </a:moveTo>
                  <a:cubicBezTo>
                    <a:pt x="181" y="0"/>
                    <a:pt x="164" y="2"/>
                    <a:pt x="148" y="7"/>
                  </a:cubicBezTo>
                  <a:cubicBezTo>
                    <a:pt x="50" y="34"/>
                    <a:pt x="0" y="133"/>
                    <a:pt x="4" y="292"/>
                  </a:cubicBezTo>
                  <a:cubicBezTo>
                    <a:pt x="4" y="474"/>
                    <a:pt x="77" y="616"/>
                    <a:pt x="233" y="710"/>
                  </a:cubicBezTo>
                  <a:cubicBezTo>
                    <a:pt x="269" y="731"/>
                    <a:pt x="305" y="743"/>
                    <a:pt x="340" y="743"/>
                  </a:cubicBezTo>
                  <a:cubicBezTo>
                    <a:pt x="375" y="743"/>
                    <a:pt x="409" y="731"/>
                    <a:pt x="443" y="707"/>
                  </a:cubicBezTo>
                  <a:cubicBezTo>
                    <a:pt x="507" y="660"/>
                    <a:pt x="547" y="596"/>
                    <a:pt x="531" y="513"/>
                  </a:cubicBezTo>
                  <a:cubicBezTo>
                    <a:pt x="509" y="395"/>
                    <a:pt x="483" y="276"/>
                    <a:pt x="421" y="169"/>
                  </a:cubicBezTo>
                  <a:cubicBezTo>
                    <a:pt x="357" y="58"/>
                    <a:pt x="280" y="0"/>
                    <a:pt x="19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2642050" y="1373675"/>
              <a:ext cx="12225" cy="17775"/>
            </a:xfrm>
            <a:custGeom>
              <a:rect b="b" l="l" r="r" t="t"/>
              <a:pathLst>
                <a:path extrusionOk="0" h="711" w="489">
                  <a:moveTo>
                    <a:pt x="205" y="0"/>
                  </a:moveTo>
                  <a:cubicBezTo>
                    <a:pt x="139" y="0"/>
                    <a:pt x="75" y="44"/>
                    <a:pt x="40" y="128"/>
                  </a:cubicBezTo>
                  <a:cubicBezTo>
                    <a:pt x="10" y="198"/>
                    <a:pt x="1" y="272"/>
                    <a:pt x="21" y="350"/>
                  </a:cubicBezTo>
                  <a:cubicBezTo>
                    <a:pt x="42" y="429"/>
                    <a:pt x="74" y="503"/>
                    <a:pt x="113" y="574"/>
                  </a:cubicBezTo>
                  <a:cubicBezTo>
                    <a:pt x="162" y="664"/>
                    <a:pt x="227" y="711"/>
                    <a:pt x="301" y="711"/>
                  </a:cubicBezTo>
                  <a:cubicBezTo>
                    <a:pt x="316" y="711"/>
                    <a:pt x="332" y="709"/>
                    <a:pt x="348" y="705"/>
                  </a:cubicBezTo>
                  <a:cubicBezTo>
                    <a:pt x="437" y="683"/>
                    <a:pt x="489" y="597"/>
                    <a:pt x="487" y="463"/>
                  </a:cubicBezTo>
                  <a:cubicBezTo>
                    <a:pt x="472" y="331"/>
                    <a:pt x="444" y="194"/>
                    <a:pt x="354" y="81"/>
                  </a:cubicBezTo>
                  <a:cubicBezTo>
                    <a:pt x="311" y="27"/>
                    <a:pt x="257" y="0"/>
                    <a:pt x="205"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2635825" y="1333050"/>
              <a:ext cx="9175" cy="17200"/>
            </a:xfrm>
            <a:custGeom>
              <a:rect b="b" l="l" r="r" t="t"/>
              <a:pathLst>
                <a:path extrusionOk="0" h="688" w="367">
                  <a:moveTo>
                    <a:pt x="207" y="0"/>
                  </a:moveTo>
                  <a:cubicBezTo>
                    <a:pt x="139" y="0"/>
                    <a:pt x="81" y="56"/>
                    <a:pt x="44" y="160"/>
                  </a:cubicBezTo>
                  <a:cubicBezTo>
                    <a:pt x="4" y="277"/>
                    <a:pt x="1" y="398"/>
                    <a:pt x="18" y="519"/>
                  </a:cubicBezTo>
                  <a:cubicBezTo>
                    <a:pt x="34" y="628"/>
                    <a:pt x="86" y="687"/>
                    <a:pt x="159" y="688"/>
                  </a:cubicBezTo>
                  <a:cubicBezTo>
                    <a:pt x="159" y="688"/>
                    <a:pt x="160" y="688"/>
                    <a:pt x="160" y="688"/>
                  </a:cubicBezTo>
                  <a:cubicBezTo>
                    <a:pt x="230" y="688"/>
                    <a:pt x="295" y="632"/>
                    <a:pt x="319" y="532"/>
                  </a:cubicBezTo>
                  <a:cubicBezTo>
                    <a:pt x="342" y="432"/>
                    <a:pt x="353" y="328"/>
                    <a:pt x="365" y="254"/>
                  </a:cubicBezTo>
                  <a:cubicBezTo>
                    <a:pt x="367" y="105"/>
                    <a:pt x="319" y="23"/>
                    <a:pt x="238" y="4"/>
                  </a:cubicBezTo>
                  <a:cubicBezTo>
                    <a:pt x="228" y="1"/>
                    <a:pt x="217" y="0"/>
                    <a:pt x="20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2669325" y="1361925"/>
              <a:ext cx="9325" cy="13950"/>
            </a:xfrm>
            <a:custGeom>
              <a:rect b="b" l="l" r="r" t="t"/>
              <a:pathLst>
                <a:path extrusionOk="0" h="558" w="373">
                  <a:moveTo>
                    <a:pt x="227" y="0"/>
                  </a:moveTo>
                  <a:cubicBezTo>
                    <a:pt x="180" y="0"/>
                    <a:pt x="140" y="26"/>
                    <a:pt x="107" y="69"/>
                  </a:cubicBezTo>
                  <a:cubicBezTo>
                    <a:pt x="45" y="153"/>
                    <a:pt x="10" y="249"/>
                    <a:pt x="4" y="356"/>
                  </a:cubicBezTo>
                  <a:cubicBezTo>
                    <a:pt x="1" y="403"/>
                    <a:pt x="15" y="446"/>
                    <a:pt x="43" y="484"/>
                  </a:cubicBezTo>
                  <a:cubicBezTo>
                    <a:pt x="79" y="533"/>
                    <a:pt x="121" y="557"/>
                    <a:pt x="162" y="557"/>
                  </a:cubicBezTo>
                  <a:cubicBezTo>
                    <a:pt x="204" y="557"/>
                    <a:pt x="245" y="532"/>
                    <a:pt x="277" y="479"/>
                  </a:cubicBezTo>
                  <a:cubicBezTo>
                    <a:pt x="333" y="385"/>
                    <a:pt x="362" y="279"/>
                    <a:pt x="372" y="180"/>
                  </a:cubicBezTo>
                  <a:cubicBezTo>
                    <a:pt x="373" y="101"/>
                    <a:pt x="354" y="42"/>
                    <a:pt x="288" y="14"/>
                  </a:cubicBezTo>
                  <a:cubicBezTo>
                    <a:pt x="267" y="5"/>
                    <a:pt x="247" y="0"/>
                    <a:pt x="22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2606525" y="1339000"/>
              <a:ext cx="8625" cy="12750"/>
            </a:xfrm>
            <a:custGeom>
              <a:rect b="b" l="l" r="r" t="t"/>
              <a:pathLst>
                <a:path extrusionOk="0" h="510" w="345">
                  <a:moveTo>
                    <a:pt x="184" y="1"/>
                  </a:moveTo>
                  <a:cubicBezTo>
                    <a:pt x="144" y="1"/>
                    <a:pt x="105" y="21"/>
                    <a:pt x="74" y="63"/>
                  </a:cubicBezTo>
                  <a:cubicBezTo>
                    <a:pt x="1" y="161"/>
                    <a:pt x="3" y="337"/>
                    <a:pt x="77" y="436"/>
                  </a:cubicBezTo>
                  <a:cubicBezTo>
                    <a:pt x="109" y="478"/>
                    <a:pt x="147" y="509"/>
                    <a:pt x="198" y="509"/>
                  </a:cubicBezTo>
                  <a:cubicBezTo>
                    <a:pt x="206" y="509"/>
                    <a:pt x="214" y="509"/>
                    <a:pt x="222" y="507"/>
                  </a:cubicBezTo>
                  <a:cubicBezTo>
                    <a:pt x="292" y="495"/>
                    <a:pt x="326" y="443"/>
                    <a:pt x="339" y="375"/>
                  </a:cubicBezTo>
                  <a:cubicBezTo>
                    <a:pt x="344" y="348"/>
                    <a:pt x="343" y="319"/>
                    <a:pt x="344" y="307"/>
                  </a:cubicBezTo>
                  <a:cubicBezTo>
                    <a:pt x="343" y="215"/>
                    <a:pt x="338" y="140"/>
                    <a:pt x="298" y="74"/>
                  </a:cubicBezTo>
                  <a:cubicBezTo>
                    <a:pt x="269" y="25"/>
                    <a:pt x="226" y="1"/>
                    <a:pt x="184"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2576425" y="1383200"/>
              <a:ext cx="12775" cy="8125"/>
            </a:xfrm>
            <a:custGeom>
              <a:rect b="b" l="l" r="r" t="t"/>
              <a:pathLst>
                <a:path extrusionOk="0" h="325" w="511">
                  <a:moveTo>
                    <a:pt x="276" y="1"/>
                  </a:moveTo>
                  <a:cubicBezTo>
                    <a:pt x="203" y="3"/>
                    <a:pt x="140" y="4"/>
                    <a:pt x="86" y="44"/>
                  </a:cubicBezTo>
                  <a:cubicBezTo>
                    <a:pt x="5" y="103"/>
                    <a:pt x="0" y="200"/>
                    <a:pt x="73" y="265"/>
                  </a:cubicBezTo>
                  <a:cubicBezTo>
                    <a:pt x="116" y="303"/>
                    <a:pt x="202" y="324"/>
                    <a:pt x="280" y="324"/>
                  </a:cubicBezTo>
                  <a:cubicBezTo>
                    <a:pt x="333" y="324"/>
                    <a:pt x="383" y="314"/>
                    <a:pt x="414" y="293"/>
                  </a:cubicBezTo>
                  <a:cubicBezTo>
                    <a:pt x="475" y="252"/>
                    <a:pt x="511" y="192"/>
                    <a:pt x="500" y="117"/>
                  </a:cubicBezTo>
                  <a:cubicBezTo>
                    <a:pt x="489" y="33"/>
                    <a:pt x="424" y="9"/>
                    <a:pt x="351" y="3"/>
                  </a:cubicBezTo>
                  <a:cubicBezTo>
                    <a:pt x="323" y="1"/>
                    <a:pt x="294" y="1"/>
                    <a:pt x="276"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2582175" y="1361600"/>
              <a:ext cx="12175" cy="8975"/>
            </a:xfrm>
            <a:custGeom>
              <a:rect b="b" l="l" r="r" t="t"/>
              <a:pathLst>
                <a:path extrusionOk="0" h="359" w="487">
                  <a:moveTo>
                    <a:pt x="283" y="0"/>
                  </a:moveTo>
                  <a:cubicBezTo>
                    <a:pt x="207" y="16"/>
                    <a:pt x="126" y="45"/>
                    <a:pt x="65" y="110"/>
                  </a:cubicBezTo>
                  <a:cubicBezTo>
                    <a:pt x="23" y="153"/>
                    <a:pt x="1" y="205"/>
                    <a:pt x="26" y="267"/>
                  </a:cubicBezTo>
                  <a:cubicBezTo>
                    <a:pt x="51" y="325"/>
                    <a:pt x="98" y="355"/>
                    <a:pt x="159" y="358"/>
                  </a:cubicBezTo>
                  <a:cubicBezTo>
                    <a:pt x="165" y="359"/>
                    <a:pt x="171" y="359"/>
                    <a:pt x="177" y="359"/>
                  </a:cubicBezTo>
                  <a:cubicBezTo>
                    <a:pt x="265" y="359"/>
                    <a:pt x="344" y="328"/>
                    <a:pt x="409" y="268"/>
                  </a:cubicBezTo>
                  <a:cubicBezTo>
                    <a:pt x="458" y="222"/>
                    <a:pt x="487" y="165"/>
                    <a:pt x="459" y="97"/>
                  </a:cubicBezTo>
                  <a:cubicBezTo>
                    <a:pt x="428" y="25"/>
                    <a:pt x="365" y="2"/>
                    <a:pt x="283"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2674825" y="1348650"/>
              <a:ext cx="11025" cy="7500"/>
            </a:xfrm>
            <a:custGeom>
              <a:rect b="b" l="l" r="r" t="t"/>
              <a:pathLst>
                <a:path extrusionOk="0" h="300" w="441">
                  <a:moveTo>
                    <a:pt x="247" y="1"/>
                  </a:moveTo>
                  <a:cubicBezTo>
                    <a:pt x="193" y="2"/>
                    <a:pt x="153" y="4"/>
                    <a:pt x="116" y="23"/>
                  </a:cubicBezTo>
                  <a:cubicBezTo>
                    <a:pt x="47" y="60"/>
                    <a:pt x="0" y="146"/>
                    <a:pt x="19" y="208"/>
                  </a:cubicBezTo>
                  <a:cubicBezTo>
                    <a:pt x="42" y="282"/>
                    <a:pt x="98" y="300"/>
                    <a:pt x="163" y="300"/>
                  </a:cubicBezTo>
                  <a:cubicBezTo>
                    <a:pt x="170" y="300"/>
                    <a:pt x="177" y="300"/>
                    <a:pt x="183" y="299"/>
                  </a:cubicBezTo>
                  <a:cubicBezTo>
                    <a:pt x="246" y="297"/>
                    <a:pt x="307" y="283"/>
                    <a:pt x="362" y="250"/>
                  </a:cubicBezTo>
                  <a:cubicBezTo>
                    <a:pt x="409" y="222"/>
                    <a:pt x="440" y="181"/>
                    <a:pt x="432" y="122"/>
                  </a:cubicBezTo>
                  <a:cubicBezTo>
                    <a:pt x="424" y="64"/>
                    <a:pt x="386" y="30"/>
                    <a:pt x="334" y="15"/>
                  </a:cubicBezTo>
                  <a:cubicBezTo>
                    <a:pt x="301" y="5"/>
                    <a:pt x="266" y="3"/>
                    <a:pt x="247"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2619150" y="1373500"/>
              <a:ext cx="8750" cy="8650"/>
            </a:xfrm>
            <a:custGeom>
              <a:rect b="b" l="l" r="r" t="t"/>
              <a:pathLst>
                <a:path extrusionOk="0" h="346" w="350">
                  <a:moveTo>
                    <a:pt x="136" y="0"/>
                  </a:moveTo>
                  <a:cubicBezTo>
                    <a:pt x="64" y="0"/>
                    <a:pt x="8" y="56"/>
                    <a:pt x="5" y="132"/>
                  </a:cubicBezTo>
                  <a:cubicBezTo>
                    <a:pt x="1" y="232"/>
                    <a:pt x="112" y="344"/>
                    <a:pt x="215" y="345"/>
                  </a:cubicBezTo>
                  <a:cubicBezTo>
                    <a:pt x="215" y="345"/>
                    <a:pt x="216" y="345"/>
                    <a:pt x="216" y="345"/>
                  </a:cubicBezTo>
                  <a:cubicBezTo>
                    <a:pt x="290" y="345"/>
                    <a:pt x="343" y="290"/>
                    <a:pt x="346" y="215"/>
                  </a:cubicBezTo>
                  <a:cubicBezTo>
                    <a:pt x="349" y="115"/>
                    <a:pt x="236" y="1"/>
                    <a:pt x="136"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2622625" y="1336550"/>
              <a:ext cx="7775" cy="7325"/>
            </a:xfrm>
            <a:custGeom>
              <a:rect b="b" l="l" r="r" t="t"/>
              <a:pathLst>
                <a:path extrusionOk="0" h="293" w="311">
                  <a:moveTo>
                    <a:pt x="189" y="1"/>
                  </a:moveTo>
                  <a:cubicBezTo>
                    <a:pt x="187" y="1"/>
                    <a:pt x="185" y="1"/>
                    <a:pt x="182" y="1"/>
                  </a:cubicBezTo>
                  <a:cubicBezTo>
                    <a:pt x="98" y="4"/>
                    <a:pt x="0" y="105"/>
                    <a:pt x="4" y="191"/>
                  </a:cubicBezTo>
                  <a:cubicBezTo>
                    <a:pt x="12" y="250"/>
                    <a:pt x="48" y="289"/>
                    <a:pt x="115" y="293"/>
                  </a:cubicBezTo>
                  <a:cubicBezTo>
                    <a:pt x="117" y="293"/>
                    <a:pt x="118" y="293"/>
                    <a:pt x="120" y="293"/>
                  </a:cubicBezTo>
                  <a:cubicBezTo>
                    <a:pt x="206" y="293"/>
                    <a:pt x="310" y="184"/>
                    <a:pt x="300" y="100"/>
                  </a:cubicBezTo>
                  <a:cubicBezTo>
                    <a:pt x="292" y="34"/>
                    <a:pt x="252" y="1"/>
                    <a:pt x="189"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2630525" y="1410100"/>
              <a:ext cx="7025" cy="7500"/>
            </a:xfrm>
            <a:custGeom>
              <a:rect b="b" l="l" r="r" t="t"/>
              <a:pathLst>
                <a:path extrusionOk="0" h="300" w="281">
                  <a:moveTo>
                    <a:pt x="155" y="1"/>
                  </a:moveTo>
                  <a:cubicBezTo>
                    <a:pt x="83" y="1"/>
                    <a:pt x="9" y="80"/>
                    <a:pt x="5" y="160"/>
                  </a:cubicBezTo>
                  <a:cubicBezTo>
                    <a:pt x="1" y="234"/>
                    <a:pt x="57" y="299"/>
                    <a:pt x="126" y="299"/>
                  </a:cubicBezTo>
                  <a:cubicBezTo>
                    <a:pt x="127" y="299"/>
                    <a:pt x="127" y="299"/>
                    <a:pt x="127" y="299"/>
                  </a:cubicBezTo>
                  <a:cubicBezTo>
                    <a:pt x="199" y="299"/>
                    <a:pt x="275" y="219"/>
                    <a:pt x="278" y="139"/>
                  </a:cubicBezTo>
                  <a:cubicBezTo>
                    <a:pt x="281" y="67"/>
                    <a:pt x="224" y="1"/>
                    <a:pt x="156" y="1"/>
                  </a:cubicBezTo>
                  <a:cubicBezTo>
                    <a:pt x="156" y="1"/>
                    <a:pt x="155" y="1"/>
                    <a:pt x="15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2649875" y="1392775"/>
              <a:ext cx="7325" cy="7075"/>
            </a:xfrm>
            <a:custGeom>
              <a:rect b="b" l="l" r="r" t="t"/>
              <a:pathLst>
                <a:path extrusionOk="0" h="283" w="293">
                  <a:moveTo>
                    <a:pt x="161" y="1"/>
                  </a:moveTo>
                  <a:cubicBezTo>
                    <a:pt x="158" y="1"/>
                    <a:pt x="155" y="1"/>
                    <a:pt x="152" y="1"/>
                  </a:cubicBezTo>
                  <a:cubicBezTo>
                    <a:pt x="70" y="6"/>
                    <a:pt x="0" y="81"/>
                    <a:pt x="4" y="160"/>
                  </a:cubicBezTo>
                  <a:cubicBezTo>
                    <a:pt x="7" y="229"/>
                    <a:pt x="64" y="282"/>
                    <a:pt x="134" y="282"/>
                  </a:cubicBezTo>
                  <a:cubicBezTo>
                    <a:pt x="136" y="282"/>
                    <a:pt x="138" y="282"/>
                    <a:pt x="141" y="282"/>
                  </a:cubicBezTo>
                  <a:cubicBezTo>
                    <a:pt x="222" y="279"/>
                    <a:pt x="293" y="203"/>
                    <a:pt x="288" y="123"/>
                  </a:cubicBezTo>
                  <a:cubicBezTo>
                    <a:pt x="285" y="52"/>
                    <a:pt x="231" y="1"/>
                    <a:pt x="161"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2662475" y="1350150"/>
              <a:ext cx="7925" cy="6800"/>
            </a:xfrm>
            <a:custGeom>
              <a:rect b="b" l="l" r="r" t="t"/>
              <a:pathLst>
                <a:path extrusionOk="0" h="272" w="317">
                  <a:moveTo>
                    <a:pt x="193" y="0"/>
                  </a:moveTo>
                  <a:cubicBezTo>
                    <a:pt x="109" y="0"/>
                    <a:pt x="13" y="76"/>
                    <a:pt x="7" y="148"/>
                  </a:cubicBezTo>
                  <a:cubicBezTo>
                    <a:pt x="1" y="213"/>
                    <a:pt x="54" y="270"/>
                    <a:pt x="122" y="272"/>
                  </a:cubicBezTo>
                  <a:cubicBezTo>
                    <a:pt x="124" y="272"/>
                    <a:pt x="125" y="272"/>
                    <a:pt x="126" y="272"/>
                  </a:cubicBezTo>
                  <a:cubicBezTo>
                    <a:pt x="208" y="272"/>
                    <a:pt x="303" y="194"/>
                    <a:pt x="311" y="123"/>
                  </a:cubicBezTo>
                  <a:cubicBezTo>
                    <a:pt x="317" y="58"/>
                    <a:pt x="264" y="2"/>
                    <a:pt x="196" y="0"/>
                  </a:cubicBezTo>
                  <a:cubicBezTo>
                    <a:pt x="195" y="0"/>
                    <a:pt x="194" y="0"/>
                    <a:pt x="193"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2620025" y="1418775"/>
              <a:ext cx="5800" cy="6150"/>
            </a:xfrm>
            <a:custGeom>
              <a:rect b="b" l="l" r="r" t="t"/>
              <a:pathLst>
                <a:path extrusionOk="0" h="246" w="232">
                  <a:moveTo>
                    <a:pt x="110" y="1"/>
                  </a:moveTo>
                  <a:cubicBezTo>
                    <a:pt x="50" y="1"/>
                    <a:pt x="1" y="58"/>
                    <a:pt x="1" y="126"/>
                  </a:cubicBezTo>
                  <a:cubicBezTo>
                    <a:pt x="1" y="194"/>
                    <a:pt x="49" y="246"/>
                    <a:pt x="110" y="246"/>
                  </a:cubicBezTo>
                  <a:cubicBezTo>
                    <a:pt x="113" y="246"/>
                    <a:pt x="115" y="246"/>
                    <a:pt x="118" y="246"/>
                  </a:cubicBezTo>
                  <a:cubicBezTo>
                    <a:pt x="180" y="240"/>
                    <a:pt x="231" y="178"/>
                    <a:pt x="225" y="112"/>
                  </a:cubicBezTo>
                  <a:cubicBezTo>
                    <a:pt x="218" y="46"/>
                    <a:pt x="183" y="5"/>
                    <a:pt x="116" y="1"/>
                  </a:cubicBezTo>
                  <a:cubicBezTo>
                    <a:pt x="114" y="1"/>
                    <a:pt x="112" y="1"/>
                    <a:pt x="110"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spTree>
      <p:nvGrpSpPr>
        <p:cNvPr id="445" name="Shape 445"/>
        <p:cNvGrpSpPr/>
        <p:nvPr/>
      </p:nvGrpSpPr>
      <p:grpSpPr>
        <a:xfrm>
          <a:off x="0" y="0"/>
          <a:ext cx="0" cy="0"/>
          <a:chOff x="0" y="0"/>
          <a:chExt cx="0" cy="0"/>
        </a:xfrm>
      </p:grpSpPr>
      <p:sp>
        <p:nvSpPr>
          <p:cNvPr id="446" name="Google Shape;446;p21"/>
          <p:cNvSpPr txBox="1"/>
          <p:nvPr>
            <p:ph type="title"/>
          </p:nvPr>
        </p:nvSpPr>
        <p:spPr>
          <a:xfrm>
            <a:off x="713225" y="460831"/>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000"/>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p:txBody>
      </p:sp>
      <p:sp>
        <p:nvSpPr>
          <p:cNvPr id="447" name="Google Shape;447;p21"/>
          <p:cNvSpPr txBox="1"/>
          <p:nvPr/>
        </p:nvSpPr>
        <p:spPr>
          <a:xfrm>
            <a:off x="917775" y="1530250"/>
            <a:ext cx="17943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dk1"/>
              </a:solidFill>
              <a:latin typeface="Source Sans Pro"/>
              <a:ea typeface="Source Sans Pro"/>
              <a:cs typeface="Source Sans Pro"/>
              <a:sym typeface="Source Sans Pro"/>
            </a:endParaRPr>
          </a:p>
        </p:txBody>
      </p:sp>
      <p:sp>
        <p:nvSpPr>
          <p:cNvPr id="448" name="Google Shape;448;p21"/>
          <p:cNvSpPr txBox="1"/>
          <p:nvPr/>
        </p:nvSpPr>
        <p:spPr>
          <a:xfrm>
            <a:off x="5865425" y="1854550"/>
            <a:ext cx="1877700" cy="47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364E87"/>
              </a:solidFill>
              <a:latin typeface="Source Sans Pro"/>
              <a:ea typeface="Source Sans Pro"/>
              <a:cs typeface="Source Sans Pro"/>
              <a:sym typeface="Source Sans Pro"/>
            </a:endParaRPr>
          </a:p>
        </p:txBody>
      </p:sp>
      <p:sp>
        <p:nvSpPr>
          <p:cNvPr id="449" name="Google Shape;449;p21"/>
          <p:cNvSpPr txBox="1"/>
          <p:nvPr/>
        </p:nvSpPr>
        <p:spPr>
          <a:xfrm>
            <a:off x="1070175" y="2904600"/>
            <a:ext cx="17943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rgbClr val="364E87"/>
              </a:solidFill>
              <a:latin typeface="Source Sans Pro"/>
              <a:ea typeface="Source Sans Pro"/>
              <a:cs typeface="Source Sans Pro"/>
              <a:sym typeface="Source Sans Pro"/>
            </a:endParaRPr>
          </a:p>
        </p:txBody>
      </p:sp>
      <p:sp>
        <p:nvSpPr>
          <p:cNvPr id="450" name="Google Shape;450;p21"/>
          <p:cNvSpPr txBox="1"/>
          <p:nvPr/>
        </p:nvSpPr>
        <p:spPr>
          <a:xfrm>
            <a:off x="1070175" y="3228900"/>
            <a:ext cx="1794300" cy="47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364E87"/>
              </a:solidFill>
              <a:latin typeface="Source Sans Pro"/>
              <a:ea typeface="Source Sans Pro"/>
              <a:cs typeface="Source Sans Pro"/>
              <a:sym typeface="Source Sans Pro"/>
            </a:endParaRPr>
          </a:p>
        </p:txBody>
      </p:sp>
      <p:sp>
        <p:nvSpPr>
          <p:cNvPr id="451" name="Google Shape;451;p21"/>
          <p:cNvSpPr txBox="1"/>
          <p:nvPr/>
        </p:nvSpPr>
        <p:spPr>
          <a:xfrm>
            <a:off x="3544000" y="1682650"/>
            <a:ext cx="17943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rgbClr val="364E87"/>
              </a:solidFill>
              <a:latin typeface="Source Sans Pro"/>
              <a:ea typeface="Source Sans Pro"/>
              <a:cs typeface="Source Sans Pro"/>
              <a:sym typeface="Source Sans Pro"/>
            </a:endParaRPr>
          </a:p>
        </p:txBody>
      </p:sp>
      <p:sp>
        <p:nvSpPr>
          <p:cNvPr id="452" name="Google Shape;452;p21"/>
          <p:cNvSpPr txBox="1"/>
          <p:nvPr/>
        </p:nvSpPr>
        <p:spPr>
          <a:xfrm>
            <a:off x="3544000" y="2006950"/>
            <a:ext cx="1794300" cy="47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364E87"/>
              </a:solidFill>
              <a:latin typeface="Source Sans Pro"/>
              <a:ea typeface="Source Sans Pro"/>
              <a:cs typeface="Source Sans Pro"/>
              <a:sym typeface="Source Sans Pro"/>
            </a:endParaRPr>
          </a:p>
        </p:txBody>
      </p:sp>
      <p:sp>
        <p:nvSpPr>
          <p:cNvPr id="453" name="Google Shape;453;p21"/>
          <p:cNvSpPr txBox="1"/>
          <p:nvPr/>
        </p:nvSpPr>
        <p:spPr>
          <a:xfrm>
            <a:off x="3544000" y="2904600"/>
            <a:ext cx="17943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rgbClr val="364E87"/>
              </a:solidFill>
              <a:latin typeface="Source Sans Pro"/>
              <a:ea typeface="Source Sans Pro"/>
              <a:cs typeface="Source Sans Pro"/>
              <a:sym typeface="Source Sans Pro"/>
            </a:endParaRPr>
          </a:p>
        </p:txBody>
      </p:sp>
      <p:sp>
        <p:nvSpPr>
          <p:cNvPr id="454" name="Google Shape;454;p21"/>
          <p:cNvSpPr txBox="1"/>
          <p:nvPr/>
        </p:nvSpPr>
        <p:spPr>
          <a:xfrm>
            <a:off x="3544000" y="3228900"/>
            <a:ext cx="1794300" cy="47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364E87"/>
              </a:solidFill>
              <a:latin typeface="Source Sans Pro"/>
              <a:ea typeface="Source Sans Pro"/>
              <a:cs typeface="Source Sans Pro"/>
              <a:sym typeface="Source Sans Pro"/>
            </a:endParaRPr>
          </a:p>
        </p:txBody>
      </p:sp>
      <p:sp>
        <p:nvSpPr>
          <p:cNvPr id="455" name="Google Shape;455;p21"/>
          <p:cNvSpPr txBox="1"/>
          <p:nvPr/>
        </p:nvSpPr>
        <p:spPr>
          <a:xfrm>
            <a:off x="6059500" y="1682650"/>
            <a:ext cx="17943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rgbClr val="364E87"/>
              </a:solidFill>
              <a:latin typeface="Source Sans Pro"/>
              <a:ea typeface="Source Sans Pro"/>
              <a:cs typeface="Source Sans Pro"/>
              <a:sym typeface="Source Sans Pro"/>
            </a:endParaRPr>
          </a:p>
        </p:txBody>
      </p:sp>
      <p:sp>
        <p:nvSpPr>
          <p:cNvPr id="456" name="Google Shape;456;p21"/>
          <p:cNvSpPr txBox="1"/>
          <p:nvPr/>
        </p:nvSpPr>
        <p:spPr>
          <a:xfrm>
            <a:off x="6059500" y="2904600"/>
            <a:ext cx="1794300" cy="32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rgbClr val="364E87"/>
              </a:solidFill>
              <a:latin typeface="Source Sans Pro"/>
              <a:ea typeface="Source Sans Pro"/>
              <a:cs typeface="Source Sans Pro"/>
              <a:sym typeface="Source Sans Pro"/>
            </a:endParaRPr>
          </a:p>
        </p:txBody>
      </p:sp>
      <p:sp>
        <p:nvSpPr>
          <p:cNvPr id="457" name="Google Shape;457;p21"/>
          <p:cNvSpPr txBox="1"/>
          <p:nvPr/>
        </p:nvSpPr>
        <p:spPr>
          <a:xfrm>
            <a:off x="6017825" y="3228900"/>
            <a:ext cx="1877700" cy="47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364E87"/>
              </a:solidFill>
              <a:latin typeface="Source Sans Pro"/>
              <a:ea typeface="Source Sans Pro"/>
              <a:cs typeface="Source Sans Pro"/>
              <a:sym typeface="Source Sans Pro"/>
            </a:endParaRPr>
          </a:p>
        </p:txBody>
      </p:sp>
      <p:sp>
        <p:nvSpPr>
          <p:cNvPr id="458" name="Google Shape;458;p21"/>
          <p:cNvSpPr txBox="1"/>
          <p:nvPr>
            <p:ph idx="1" type="subTitle"/>
          </p:nvPr>
        </p:nvSpPr>
        <p:spPr>
          <a:xfrm>
            <a:off x="1282188" y="1721163"/>
            <a:ext cx="1794300" cy="32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600"/>
              <a:buNone/>
              <a:defRPr sz="1800">
                <a:solidFill>
                  <a:schemeClr val="lt2"/>
                </a:solidFill>
                <a:latin typeface="Abril Fatface"/>
                <a:ea typeface="Abril Fatface"/>
                <a:cs typeface="Abril Fatface"/>
                <a:sym typeface="Abril Fatface"/>
              </a:defRPr>
            </a:lvl1pPr>
            <a:lvl2pPr lvl="1" rtl="0" algn="ctr">
              <a:spcBef>
                <a:spcPts val="0"/>
              </a:spcBef>
              <a:spcAft>
                <a:spcPts val="0"/>
              </a:spcAft>
              <a:buClr>
                <a:schemeClr val="lt2"/>
              </a:buClr>
              <a:buSzPts val="1400"/>
              <a:buNone/>
              <a:defRPr>
                <a:solidFill>
                  <a:schemeClr val="lt2"/>
                </a:solidFill>
              </a:defRPr>
            </a:lvl2pPr>
            <a:lvl3pPr lvl="2" rtl="0" algn="ctr">
              <a:spcBef>
                <a:spcPts val="1600"/>
              </a:spcBef>
              <a:spcAft>
                <a:spcPts val="0"/>
              </a:spcAft>
              <a:buClr>
                <a:schemeClr val="lt2"/>
              </a:buClr>
              <a:buSzPts val="1400"/>
              <a:buNone/>
              <a:defRPr>
                <a:solidFill>
                  <a:schemeClr val="lt2"/>
                </a:solidFill>
              </a:defRPr>
            </a:lvl3pPr>
            <a:lvl4pPr lvl="3" rtl="0" algn="ctr">
              <a:spcBef>
                <a:spcPts val="1600"/>
              </a:spcBef>
              <a:spcAft>
                <a:spcPts val="0"/>
              </a:spcAft>
              <a:buClr>
                <a:schemeClr val="lt2"/>
              </a:buClr>
              <a:buSzPts val="1400"/>
              <a:buNone/>
              <a:defRPr>
                <a:solidFill>
                  <a:schemeClr val="lt2"/>
                </a:solidFill>
              </a:defRPr>
            </a:lvl4pPr>
            <a:lvl5pPr lvl="4" rtl="0" algn="ctr">
              <a:spcBef>
                <a:spcPts val="1600"/>
              </a:spcBef>
              <a:spcAft>
                <a:spcPts val="0"/>
              </a:spcAft>
              <a:buClr>
                <a:schemeClr val="lt2"/>
              </a:buClr>
              <a:buSzPts val="1400"/>
              <a:buNone/>
              <a:defRPr>
                <a:solidFill>
                  <a:schemeClr val="lt2"/>
                </a:solidFill>
              </a:defRPr>
            </a:lvl5pPr>
            <a:lvl6pPr lvl="5" rtl="0" algn="ctr">
              <a:spcBef>
                <a:spcPts val="1600"/>
              </a:spcBef>
              <a:spcAft>
                <a:spcPts val="0"/>
              </a:spcAft>
              <a:buClr>
                <a:schemeClr val="lt2"/>
              </a:buClr>
              <a:buSzPts val="1400"/>
              <a:buNone/>
              <a:defRPr>
                <a:solidFill>
                  <a:schemeClr val="lt2"/>
                </a:solidFill>
              </a:defRPr>
            </a:lvl6pPr>
            <a:lvl7pPr lvl="6" rtl="0" algn="ctr">
              <a:spcBef>
                <a:spcPts val="1600"/>
              </a:spcBef>
              <a:spcAft>
                <a:spcPts val="0"/>
              </a:spcAft>
              <a:buClr>
                <a:schemeClr val="lt2"/>
              </a:buClr>
              <a:buSzPts val="1400"/>
              <a:buNone/>
              <a:defRPr>
                <a:solidFill>
                  <a:schemeClr val="lt2"/>
                </a:solidFill>
              </a:defRPr>
            </a:lvl7pPr>
            <a:lvl8pPr lvl="7" rtl="0" algn="ctr">
              <a:spcBef>
                <a:spcPts val="1600"/>
              </a:spcBef>
              <a:spcAft>
                <a:spcPts val="0"/>
              </a:spcAft>
              <a:buClr>
                <a:schemeClr val="lt2"/>
              </a:buClr>
              <a:buSzPts val="1400"/>
              <a:buNone/>
              <a:defRPr>
                <a:solidFill>
                  <a:schemeClr val="lt2"/>
                </a:solidFill>
              </a:defRPr>
            </a:lvl8pPr>
            <a:lvl9pPr lvl="8" rtl="0" algn="ctr">
              <a:spcBef>
                <a:spcPts val="1600"/>
              </a:spcBef>
              <a:spcAft>
                <a:spcPts val="1600"/>
              </a:spcAft>
              <a:buClr>
                <a:schemeClr val="lt2"/>
              </a:buClr>
              <a:buSzPts val="1400"/>
              <a:buNone/>
              <a:defRPr>
                <a:solidFill>
                  <a:schemeClr val="lt2"/>
                </a:solidFill>
              </a:defRPr>
            </a:lvl9pPr>
          </a:lstStyle>
          <a:p/>
        </p:txBody>
      </p:sp>
      <p:sp>
        <p:nvSpPr>
          <p:cNvPr id="459" name="Google Shape;459;p21"/>
          <p:cNvSpPr txBox="1"/>
          <p:nvPr>
            <p:ph idx="2" type="subTitle"/>
          </p:nvPr>
        </p:nvSpPr>
        <p:spPr>
          <a:xfrm>
            <a:off x="1282188" y="2043075"/>
            <a:ext cx="1956300" cy="47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60" name="Google Shape;460;p21"/>
          <p:cNvSpPr txBox="1"/>
          <p:nvPr>
            <p:ph idx="3" type="subTitle"/>
          </p:nvPr>
        </p:nvSpPr>
        <p:spPr>
          <a:xfrm>
            <a:off x="1282188" y="2940725"/>
            <a:ext cx="1794300" cy="32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600"/>
              <a:buNone/>
              <a:defRPr sz="1800">
                <a:solidFill>
                  <a:schemeClr val="dk2"/>
                </a:solidFill>
                <a:latin typeface="Abril Fatface"/>
                <a:ea typeface="Abril Fatface"/>
                <a:cs typeface="Abril Fatface"/>
                <a:sym typeface="Abril Fatface"/>
              </a:defRPr>
            </a:lvl1pPr>
            <a:lvl2pPr lvl="1" rtl="0" algn="ctr">
              <a:spcBef>
                <a:spcPts val="0"/>
              </a:spcBef>
              <a:spcAft>
                <a:spcPts val="0"/>
              </a:spcAft>
              <a:buClr>
                <a:schemeClr val="dk1"/>
              </a:buClr>
              <a:buSzPts val="1400"/>
              <a:buNone/>
              <a:defRPr>
                <a:solidFill>
                  <a:schemeClr val="dk1"/>
                </a:solidFill>
              </a:defRPr>
            </a:lvl2pPr>
            <a:lvl3pPr lvl="2" rtl="0" algn="ctr">
              <a:spcBef>
                <a:spcPts val="1600"/>
              </a:spcBef>
              <a:spcAft>
                <a:spcPts val="0"/>
              </a:spcAft>
              <a:buClr>
                <a:schemeClr val="dk1"/>
              </a:buClr>
              <a:buSzPts val="1400"/>
              <a:buNone/>
              <a:defRPr>
                <a:solidFill>
                  <a:schemeClr val="dk1"/>
                </a:solidFill>
              </a:defRPr>
            </a:lvl3pPr>
            <a:lvl4pPr lvl="3" rtl="0" algn="ctr">
              <a:spcBef>
                <a:spcPts val="1600"/>
              </a:spcBef>
              <a:spcAft>
                <a:spcPts val="0"/>
              </a:spcAft>
              <a:buClr>
                <a:schemeClr val="dk1"/>
              </a:buClr>
              <a:buSzPts val="1400"/>
              <a:buNone/>
              <a:defRPr>
                <a:solidFill>
                  <a:schemeClr val="dk1"/>
                </a:solidFill>
              </a:defRPr>
            </a:lvl4pPr>
            <a:lvl5pPr lvl="4" rtl="0" algn="ctr">
              <a:spcBef>
                <a:spcPts val="1600"/>
              </a:spcBef>
              <a:spcAft>
                <a:spcPts val="0"/>
              </a:spcAft>
              <a:buClr>
                <a:schemeClr val="dk1"/>
              </a:buClr>
              <a:buSzPts val="1400"/>
              <a:buNone/>
              <a:defRPr>
                <a:solidFill>
                  <a:schemeClr val="dk1"/>
                </a:solidFill>
              </a:defRPr>
            </a:lvl5pPr>
            <a:lvl6pPr lvl="5" rtl="0" algn="ctr">
              <a:spcBef>
                <a:spcPts val="1600"/>
              </a:spcBef>
              <a:spcAft>
                <a:spcPts val="0"/>
              </a:spcAft>
              <a:buClr>
                <a:schemeClr val="dk1"/>
              </a:buClr>
              <a:buSzPts val="1400"/>
              <a:buNone/>
              <a:defRPr>
                <a:solidFill>
                  <a:schemeClr val="dk1"/>
                </a:solidFill>
              </a:defRPr>
            </a:lvl6pPr>
            <a:lvl7pPr lvl="6" rtl="0" algn="ctr">
              <a:spcBef>
                <a:spcPts val="1600"/>
              </a:spcBef>
              <a:spcAft>
                <a:spcPts val="0"/>
              </a:spcAft>
              <a:buClr>
                <a:schemeClr val="dk1"/>
              </a:buClr>
              <a:buSzPts val="1400"/>
              <a:buNone/>
              <a:defRPr>
                <a:solidFill>
                  <a:schemeClr val="dk1"/>
                </a:solidFill>
              </a:defRPr>
            </a:lvl7pPr>
            <a:lvl8pPr lvl="7" rtl="0" algn="ctr">
              <a:spcBef>
                <a:spcPts val="1600"/>
              </a:spcBef>
              <a:spcAft>
                <a:spcPts val="0"/>
              </a:spcAft>
              <a:buClr>
                <a:schemeClr val="dk1"/>
              </a:buClr>
              <a:buSzPts val="1400"/>
              <a:buNone/>
              <a:defRPr>
                <a:solidFill>
                  <a:schemeClr val="dk1"/>
                </a:solidFill>
              </a:defRPr>
            </a:lvl8pPr>
            <a:lvl9pPr lvl="8" rtl="0" algn="ctr">
              <a:spcBef>
                <a:spcPts val="1600"/>
              </a:spcBef>
              <a:spcAft>
                <a:spcPts val="1600"/>
              </a:spcAft>
              <a:buClr>
                <a:schemeClr val="dk1"/>
              </a:buClr>
              <a:buSzPts val="1400"/>
              <a:buNone/>
              <a:defRPr>
                <a:solidFill>
                  <a:schemeClr val="dk1"/>
                </a:solidFill>
              </a:defRPr>
            </a:lvl9pPr>
          </a:lstStyle>
          <a:p/>
        </p:txBody>
      </p:sp>
      <p:sp>
        <p:nvSpPr>
          <p:cNvPr id="461" name="Google Shape;461;p21"/>
          <p:cNvSpPr txBox="1"/>
          <p:nvPr>
            <p:ph idx="4" type="subTitle"/>
          </p:nvPr>
        </p:nvSpPr>
        <p:spPr>
          <a:xfrm>
            <a:off x="1282188" y="3265025"/>
            <a:ext cx="1956300" cy="47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62" name="Google Shape;462;p21"/>
          <p:cNvSpPr txBox="1"/>
          <p:nvPr>
            <p:ph idx="5" type="subTitle"/>
          </p:nvPr>
        </p:nvSpPr>
        <p:spPr>
          <a:xfrm>
            <a:off x="3756013" y="1721163"/>
            <a:ext cx="1794300" cy="32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600"/>
              <a:buNone/>
              <a:defRPr sz="1800">
                <a:solidFill>
                  <a:schemeClr val="lt2"/>
                </a:solidFill>
                <a:latin typeface="Abril Fatface"/>
                <a:ea typeface="Abril Fatface"/>
                <a:cs typeface="Abril Fatface"/>
                <a:sym typeface="Abril Fatface"/>
              </a:defRPr>
            </a:lvl1pPr>
            <a:lvl2pPr lvl="1" rtl="0" algn="ctr">
              <a:spcBef>
                <a:spcPts val="0"/>
              </a:spcBef>
              <a:spcAft>
                <a:spcPts val="0"/>
              </a:spcAft>
              <a:buClr>
                <a:schemeClr val="dk1"/>
              </a:buClr>
              <a:buSzPts val="1400"/>
              <a:buNone/>
              <a:defRPr>
                <a:solidFill>
                  <a:schemeClr val="dk1"/>
                </a:solidFill>
              </a:defRPr>
            </a:lvl2pPr>
            <a:lvl3pPr lvl="2" rtl="0" algn="ctr">
              <a:spcBef>
                <a:spcPts val="1600"/>
              </a:spcBef>
              <a:spcAft>
                <a:spcPts val="0"/>
              </a:spcAft>
              <a:buClr>
                <a:schemeClr val="dk1"/>
              </a:buClr>
              <a:buSzPts val="1400"/>
              <a:buNone/>
              <a:defRPr>
                <a:solidFill>
                  <a:schemeClr val="dk1"/>
                </a:solidFill>
              </a:defRPr>
            </a:lvl3pPr>
            <a:lvl4pPr lvl="3" rtl="0" algn="ctr">
              <a:spcBef>
                <a:spcPts val="1600"/>
              </a:spcBef>
              <a:spcAft>
                <a:spcPts val="0"/>
              </a:spcAft>
              <a:buClr>
                <a:schemeClr val="dk1"/>
              </a:buClr>
              <a:buSzPts val="1400"/>
              <a:buNone/>
              <a:defRPr>
                <a:solidFill>
                  <a:schemeClr val="dk1"/>
                </a:solidFill>
              </a:defRPr>
            </a:lvl4pPr>
            <a:lvl5pPr lvl="4" rtl="0" algn="ctr">
              <a:spcBef>
                <a:spcPts val="1600"/>
              </a:spcBef>
              <a:spcAft>
                <a:spcPts val="0"/>
              </a:spcAft>
              <a:buClr>
                <a:schemeClr val="dk1"/>
              </a:buClr>
              <a:buSzPts val="1400"/>
              <a:buNone/>
              <a:defRPr>
                <a:solidFill>
                  <a:schemeClr val="dk1"/>
                </a:solidFill>
              </a:defRPr>
            </a:lvl5pPr>
            <a:lvl6pPr lvl="5" rtl="0" algn="ctr">
              <a:spcBef>
                <a:spcPts val="1600"/>
              </a:spcBef>
              <a:spcAft>
                <a:spcPts val="0"/>
              </a:spcAft>
              <a:buClr>
                <a:schemeClr val="dk1"/>
              </a:buClr>
              <a:buSzPts val="1400"/>
              <a:buNone/>
              <a:defRPr>
                <a:solidFill>
                  <a:schemeClr val="dk1"/>
                </a:solidFill>
              </a:defRPr>
            </a:lvl6pPr>
            <a:lvl7pPr lvl="6" rtl="0" algn="ctr">
              <a:spcBef>
                <a:spcPts val="1600"/>
              </a:spcBef>
              <a:spcAft>
                <a:spcPts val="0"/>
              </a:spcAft>
              <a:buClr>
                <a:schemeClr val="dk1"/>
              </a:buClr>
              <a:buSzPts val="1400"/>
              <a:buNone/>
              <a:defRPr>
                <a:solidFill>
                  <a:schemeClr val="dk1"/>
                </a:solidFill>
              </a:defRPr>
            </a:lvl7pPr>
            <a:lvl8pPr lvl="7" rtl="0" algn="ctr">
              <a:spcBef>
                <a:spcPts val="1600"/>
              </a:spcBef>
              <a:spcAft>
                <a:spcPts val="0"/>
              </a:spcAft>
              <a:buClr>
                <a:schemeClr val="dk1"/>
              </a:buClr>
              <a:buSzPts val="1400"/>
              <a:buNone/>
              <a:defRPr>
                <a:solidFill>
                  <a:schemeClr val="dk1"/>
                </a:solidFill>
              </a:defRPr>
            </a:lvl8pPr>
            <a:lvl9pPr lvl="8" rtl="0" algn="ctr">
              <a:spcBef>
                <a:spcPts val="1600"/>
              </a:spcBef>
              <a:spcAft>
                <a:spcPts val="1600"/>
              </a:spcAft>
              <a:buClr>
                <a:schemeClr val="dk1"/>
              </a:buClr>
              <a:buSzPts val="1400"/>
              <a:buNone/>
              <a:defRPr>
                <a:solidFill>
                  <a:schemeClr val="dk1"/>
                </a:solidFill>
              </a:defRPr>
            </a:lvl9pPr>
          </a:lstStyle>
          <a:p/>
        </p:txBody>
      </p:sp>
      <p:sp>
        <p:nvSpPr>
          <p:cNvPr id="463" name="Google Shape;463;p21"/>
          <p:cNvSpPr txBox="1"/>
          <p:nvPr>
            <p:ph idx="6" type="subTitle"/>
          </p:nvPr>
        </p:nvSpPr>
        <p:spPr>
          <a:xfrm>
            <a:off x="3756013" y="2043075"/>
            <a:ext cx="1956300" cy="47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64" name="Google Shape;464;p21"/>
          <p:cNvSpPr txBox="1"/>
          <p:nvPr>
            <p:ph idx="7" type="subTitle"/>
          </p:nvPr>
        </p:nvSpPr>
        <p:spPr>
          <a:xfrm>
            <a:off x="3756013" y="2940725"/>
            <a:ext cx="1794300" cy="32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600"/>
              <a:buNone/>
              <a:defRPr sz="1800">
                <a:solidFill>
                  <a:schemeClr val="lt2"/>
                </a:solidFill>
                <a:latin typeface="Abril Fatface"/>
                <a:ea typeface="Abril Fatface"/>
                <a:cs typeface="Abril Fatface"/>
                <a:sym typeface="Abril Fatface"/>
              </a:defRPr>
            </a:lvl1pPr>
            <a:lvl2pPr lvl="1" rtl="0" algn="ctr">
              <a:spcBef>
                <a:spcPts val="0"/>
              </a:spcBef>
              <a:spcAft>
                <a:spcPts val="0"/>
              </a:spcAft>
              <a:buClr>
                <a:schemeClr val="dk1"/>
              </a:buClr>
              <a:buSzPts val="1400"/>
              <a:buNone/>
              <a:defRPr>
                <a:solidFill>
                  <a:schemeClr val="dk1"/>
                </a:solidFill>
              </a:defRPr>
            </a:lvl2pPr>
            <a:lvl3pPr lvl="2" rtl="0" algn="ctr">
              <a:spcBef>
                <a:spcPts val="1600"/>
              </a:spcBef>
              <a:spcAft>
                <a:spcPts val="0"/>
              </a:spcAft>
              <a:buClr>
                <a:schemeClr val="dk1"/>
              </a:buClr>
              <a:buSzPts val="1400"/>
              <a:buNone/>
              <a:defRPr>
                <a:solidFill>
                  <a:schemeClr val="dk1"/>
                </a:solidFill>
              </a:defRPr>
            </a:lvl3pPr>
            <a:lvl4pPr lvl="3" rtl="0" algn="ctr">
              <a:spcBef>
                <a:spcPts val="1600"/>
              </a:spcBef>
              <a:spcAft>
                <a:spcPts val="0"/>
              </a:spcAft>
              <a:buClr>
                <a:schemeClr val="dk1"/>
              </a:buClr>
              <a:buSzPts val="1400"/>
              <a:buNone/>
              <a:defRPr>
                <a:solidFill>
                  <a:schemeClr val="dk1"/>
                </a:solidFill>
              </a:defRPr>
            </a:lvl4pPr>
            <a:lvl5pPr lvl="4" rtl="0" algn="ctr">
              <a:spcBef>
                <a:spcPts val="1600"/>
              </a:spcBef>
              <a:spcAft>
                <a:spcPts val="0"/>
              </a:spcAft>
              <a:buClr>
                <a:schemeClr val="dk1"/>
              </a:buClr>
              <a:buSzPts val="1400"/>
              <a:buNone/>
              <a:defRPr>
                <a:solidFill>
                  <a:schemeClr val="dk1"/>
                </a:solidFill>
              </a:defRPr>
            </a:lvl5pPr>
            <a:lvl6pPr lvl="5" rtl="0" algn="ctr">
              <a:spcBef>
                <a:spcPts val="1600"/>
              </a:spcBef>
              <a:spcAft>
                <a:spcPts val="0"/>
              </a:spcAft>
              <a:buClr>
                <a:schemeClr val="dk1"/>
              </a:buClr>
              <a:buSzPts val="1400"/>
              <a:buNone/>
              <a:defRPr>
                <a:solidFill>
                  <a:schemeClr val="dk1"/>
                </a:solidFill>
              </a:defRPr>
            </a:lvl6pPr>
            <a:lvl7pPr lvl="6" rtl="0" algn="ctr">
              <a:spcBef>
                <a:spcPts val="1600"/>
              </a:spcBef>
              <a:spcAft>
                <a:spcPts val="0"/>
              </a:spcAft>
              <a:buClr>
                <a:schemeClr val="dk1"/>
              </a:buClr>
              <a:buSzPts val="1400"/>
              <a:buNone/>
              <a:defRPr>
                <a:solidFill>
                  <a:schemeClr val="dk1"/>
                </a:solidFill>
              </a:defRPr>
            </a:lvl7pPr>
            <a:lvl8pPr lvl="7" rtl="0" algn="ctr">
              <a:spcBef>
                <a:spcPts val="1600"/>
              </a:spcBef>
              <a:spcAft>
                <a:spcPts val="0"/>
              </a:spcAft>
              <a:buClr>
                <a:schemeClr val="dk1"/>
              </a:buClr>
              <a:buSzPts val="1400"/>
              <a:buNone/>
              <a:defRPr>
                <a:solidFill>
                  <a:schemeClr val="dk1"/>
                </a:solidFill>
              </a:defRPr>
            </a:lvl8pPr>
            <a:lvl9pPr lvl="8" rtl="0" algn="ctr">
              <a:spcBef>
                <a:spcPts val="1600"/>
              </a:spcBef>
              <a:spcAft>
                <a:spcPts val="1600"/>
              </a:spcAft>
              <a:buClr>
                <a:schemeClr val="dk1"/>
              </a:buClr>
              <a:buSzPts val="1400"/>
              <a:buNone/>
              <a:defRPr>
                <a:solidFill>
                  <a:schemeClr val="dk1"/>
                </a:solidFill>
              </a:defRPr>
            </a:lvl9pPr>
          </a:lstStyle>
          <a:p/>
        </p:txBody>
      </p:sp>
      <p:sp>
        <p:nvSpPr>
          <p:cNvPr id="465" name="Google Shape;465;p21"/>
          <p:cNvSpPr txBox="1"/>
          <p:nvPr>
            <p:ph idx="8" type="subTitle"/>
          </p:nvPr>
        </p:nvSpPr>
        <p:spPr>
          <a:xfrm>
            <a:off x="3756013" y="3265025"/>
            <a:ext cx="1956300" cy="47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66" name="Google Shape;466;p21"/>
          <p:cNvSpPr txBox="1"/>
          <p:nvPr>
            <p:ph idx="9" type="subTitle"/>
          </p:nvPr>
        </p:nvSpPr>
        <p:spPr>
          <a:xfrm>
            <a:off x="6229838" y="1721163"/>
            <a:ext cx="1794300" cy="32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600"/>
              <a:buNone/>
              <a:defRPr sz="1800">
                <a:solidFill>
                  <a:schemeClr val="lt2"/>
                </a:solidFill>
                <a:latin typeface="Abril Fatface"/>
                <a:ea typeface="Abril Fatface"/>
                <a:cs typeface="Abril Fatface"/>
                <a:sym typeface="Abril Fatface"/>
              </a:defRPr>
            </a:lvl1pPr>
            <a:lvl2pPr lvl="1" rtl="0" algn="ctr">
              <a:spcBef>
                <a:spcPts val="0"/>
              </a:spcBef>
              <a:spcAft>
                <a:spcPts val="0"/>
              </a:spcAft>
              <a:buClr>
                <a:schemeClr val="dk1"/>
              </a:buClr>
              <a:buSzPts val="1400"/>
              <a:buNone/>
              <a:defRPr>
                <a:solidFill>
                  <a:schemeClr val="dk1"/>
                </a:solidFill>
              </a:defRPr>
            </a:lvl2pPr>
            <a:lvl3pPr lvl="2" rtl="0" algn="ctr">
              <a:spcBef>
                <a:spcPts val="1600"/>
              </a:spcBef>
              <a:spcAft>
                <a:spcPts val="0"/>
              </a:spcAft>
              <a:buClr>
                <a:schemeClr val="dk1"/>
              </a:buClr>
              <a:buSzPts val="1400"/>
              <a:buNone/>
              <a:defRPr>
                <a:solidFill>
                  <a:schemeClr val="dk1"/>
                </a:solidFill>
              </a:defRPr>
            </a:lvl3pPr>
            <a:lvl4pPr lvl="3" rtl="0" algn="ctr">
              <a:spcBef>
                <a:spcPts val="1600"/>
              </a:spcBef>
              <a:spcAft>
                <a:spcPts val="0"/>
              </a:spcAft>
              <a:buClr>
                <a:schemeClr val="dk1"/>
              </a:buClr>
              <a:buSzPts val="1400"/>
              <a:buNone/>
              <a:defRPr>
                <a:solidFill>
                  <a:schemeClr val="dk1"/>
                </a:solidFill>
              </a:defRPr>
            </a:lvl4pPr>
            <a:lvl5pPr lvl="4" rtl="0" algn="ctr">
              <a:spcBef>
                <a:spcPts val="1600"/>
              </a:spcBef>
              <a:spcAft>
                <a:spcPts val="0"/>
              </a:spcAft>
              <a:buClr>
                <a:schemeClr val="dk1"/>
              </a:buClr>
              <a:buSzPts val="1400"/>
              <a:buNone/>
              <a:defRPr>
                <a:solidFill>
                  <a:schemeClr val="dk1"/>
                </a:solidFill>
              </a:defRPr>
            </a:lvl5pPr>
            <a:lvl6pPr lvl="5" rtl="0" algn="ctr">
              <a:spcBef>
                <a:spcPts val="1600"/>
              </a:spcBef>
              <a:spcAft>
                <a:spcPts val="0"/>
              </a:spcAft>
              <a:buClr>
                <a:schemeClr val="dk1"/>
              </a:buClr>
              <a:buSzPts val="1400"/>
              <a:buNone/>
              <a:defRPr>
                <a:solidFill>
                  <a:schemeClr val="dk1"/>
                </a:solidFill>
              </a:defRPr>
            </a:lvl6pPr>
            <a:lvl7pPr lvl="6" rtl="0" algn="ctr">
              <a:spcBef>
                <a:spcPts val="1600"/>
              </a:spcBef>
              <a:spcAft>
                <a:spcPts val="0"/>
              </a:spcAft>
              <a:buClr>
                <a:schemeClr val="dk1"/>
              </a:buClr>
              <a:buSzPts val="1400"/>
              <a:buNone/>
              <a:defRPr>
                <a:solidFill>
                  <a:schemeClr val="dk1"/>
                </a:solidFill>
              </a:defRPr>
            </a:lvl7pPr>
            <a:lvl8pPr lvl="7" rtl="0" algn="ctr">
              <a:spcBef>
                <a:spcPts val="1600"/>
              </a:spcBef>
              <a:spcAft>
                <a:spcPts val="0"/>
              </a:spcAft>
              <a:buClr>
                <a:schemeClr val="dk1"/>
              </a:buClr>
              <a:buSzPts val="1400"/>
              <a:buNone/>
              <a:defRPr>
                <a:solidFill>
                  <a:schemeClr val="dk1"/>
                </a:solidFill>
              </a:defRPr>
            </a:lvl8pPr>
            <a:lvl9pPr lvl="8" rtl="0" algn="ctr">
              <a:spcBef>
                <a:spcPts val="1600"/>
              </a:spcBef>
              <a:spcAft>
                <a:spcPts val="1600"/>
              </a:spcAft>
              <a:buClr>
                <a:schemeClr val="dk1"/>
              </a:buClr>
              <a:buSzPts val="1400"/>
              <a:buNone/>
              <a:defRPr>
                <a:solidFill>
                  <a:schemeClr val="dk1"/>
                </a:solidFill>
              </a:defRPr>
            </a:lvl9pPr>
          </a:lstStyle>
          <a:p/>
        </p:txBody>
      </p:sp>
      <p:sp>
        <p:nvSpPr>
          <p:cNvPr id="467" name="Google Shape;467;p21"/>
          <p:cNvSpPr txBox="1"/>
          <p:nvPr>
            <p:ph idx="13" type="subTitle"/>
          </p:nvPr>
        </p:nvSpPr>
        <p:spPr>
          <a:xfrm>
            <a:off x="6229838" y="2043075"/>
            <a:ext cx="1956300" cy="47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68" name="Google Shape;468;p21"/>
          <p:cNvSpPr txBox="1"/>
          <p:nvPr>
            <p:ph idx="14" type="subTitle"/>
          </p:nvPr>
        </p:nvSpPr>
        <p:spPr>
          <a:xfrm>
            <a:off x="6229838" y="2940725"/>
            <a:ext cx="1794300" cy="324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600"/>
              <a:buNone/>
              <a:defRPr sz="1800">
                <a:solidFill>
                  <a:schemeClr val="dk2"/>
                </a:solidFill>
                <a:latin typeface="Abril Fatface"/>
                <a:ea typeface="Abril Fatface"/>
                <a:cs typeface="Abril Fatface"/>
                <a:sym typeface="Abril Fatface"/>
              </a:defRPr>
            </a:lvl1pPr>
            <a:lvl2pPr lvl="1" rtl="0" algn="ctr">
              <a:spcBef>
                <a:spcPts val="0"/>
              </a:spcBef>
              <a:spcAft>
                <a:spcPts val="0"/>
              </a:spcAft>
              <a:buClr>
                <a:schemeClr val="dk1"/>
              </a:buClr>
              <a:buSzPts val="1400"/>
              <a:buNone/>
              <a:defRPr>
                <a:solidFill>
                  <a:schemeClr val="dk1"/>
                </a:solidFill>
              </a:defRPr>
            </a:lvl2pPr>
            <a:lvl3pPr lvl="2" rtl="0" algn="ctr">
              <a:spcBef>
                <a:spcPts val="1600"/>
              </a:spcBef>
              <a:spcAft>
                <a:spcPts val="0"/>
              </a:spcAft>
              <a:buClr>
                <a:schemeClr val="dk1"/>
              </a:buClr>
              <a:buSzPts val="1400"/>
              <a:buNone/>
              <a:defRPr>
                <a:solidFill>
                  <a:schemeClr val="dk1"/>
                </a:solidFill>
              </a:defRPr>
            </a:lvl3pPr>
            <a:lvl4pPr lvl="3" rtl="0" algn="ctr">
              <a:spcBef>
                <a:spcPts val="1600"/>
              </a:spcBef>
              <a:spcAft>
                <a:spcPts val="0"/>
              </a:spcAft>
              <a:buClr>
                <a:schemeClr val="dk1"/>
              </a:buClr>
              <a:buSzPts val="1400"/>
              <a:buNone/>
              <a:defRPr>
                <a:solidFill>
                  <a:schemeClr val="dk1"/>
                </a:solidFill>
              </a:defRPr>
            </a:lvl4pPr>
            <a:lvl5pPr lvl="4" rtl="0" algn="ctr">
              <a:spcBef>
                <a:spcPts val="1600"/>
              </a:spcBef>
              <a:spcAft>
                <a:spcPts val="0"/>
              </a:spcAft>
              <a:buClr>
                <a:schemeClr val="dk1"/>
              </a:buClr>
              <a:buSzPts val="1400"/>
              <a:buNone/>
              <a:defRPr>
                <a:solidFill>
                  <a:schemeClr val="dk1"/>
                </a:solidFill>
              </a:defRPr>
            </a:lvl5pPr>
            <a:lvl6pPr lvl="5" rtl="0" algn="ctr">
              <a:spcBef>
                <a:spcPts val="1600"/>
              </a:spcBef>
              <a:spcAft>
                <a:spcPts val="0"/>
              </a:spcAft>
              <a:buClr>
                <a:schemeClr val="dk1"/>
              </a:buClr>
              <a:buSzPts val="1400"/>
              <a:buNone/>
              <a:defRPr>
                <a:solidFill>
                  <a:schemeClr val="dk1"/>
                </a:solidFill>
              </a:defRPr>
            </a:lvl6pPr>
            <a:lvl7pPr lvl="6" rtl="0" algn="ctr">
              <a:spcBef>
                <a:spcPts val="1600"/>
              </a:spcBef>
              <a:spcAft>
                <a:spcPts val="0"/>
              </a:spcAft>
              <a:buClr>
                <a:schemeClr val="dk1"/>
              </a:buClr>
              <a:buSzPts val="1400"/>
              <a:buNone/>
              <a:defRPr>
                <a:solidFill>
                  <a:schemeClr val="dk1"/>
                </a:solidFill>
              </a:defRPr>
            </a:lvl7pPr>
            <a:lvl8pPr lvl="7" rtl="0" algn="ctr">
              <a:spcBef>
                <a:spcPts val="1600"/>
              </a:spcBef>
              <a:spcAft>
                <a:spcPts val="0"/>
              </a:spcAft>
              <a:buClr>
                <a:schemeClr val="dk1"/>
              </a:buClr>
              <a:buSzPts val="1400"/>
              <a:buNone/>
              <a:defRPr>
                <a:solidFill>
                  <a:schemeClr val="dk1"/>
                </a:solidFill>
              </a:defRPr>
            </a:lvl8pPr>
            <a:lvl9pPr lvl="8" rtl="0" algn="ctr">
              <a:spcBef>
                <a:spcPts val="1600"/>
              </a:spcBef>
              <a:spcAft>
                <a:spcPts val="1600"/>
              </a:spcAft>
              <a:buClr>
                <a:schemeClr val="dk1"/>
              </a:buClr>
              <a:buSzPts val="1400"/>
              <a:buNone/>
              <a:defRPr>
                <a:solidFill>
                  <a:schemeClr val="dk1"/>
                </a:solidFill>
              </a:defRPr>
            </a:lvl9pPr>
          </a:lstStyle>
          <a:p/>
        </p:txBody>
      </p:sp>
      <p:sp>
        <p:nvSpPr>
          <p:cNvPr id="469" name="Google Shape;469;p21"/>
          <p:cNvSpPr txBox="1"/>
          <p:nvPr>
            <p:ph idx="15" type="subTitle"/>
          </p:nvPr>
        </p:nvSpPr>
        <p:spPr>
          <a:xfrm>
            <a:off x="6229838" y="3265025"/>
            <a:ext cx="1956300" cy="47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470" name="Google Shape;470;p21"/>
          <p:cNvGrpSpPr/>
          <p:nvPr/>
        </p:nvGrpSpPr>
        <p:grpSpPr>
          <a:xfrm>
            <a:off x="144814" y="104"/>
            <a:ext cx="8999301" cy="5162681"/>
            <a:chOff x="3755000" y="1717675"/>
            <a:chExt cx="1069550" cy="613575"/>
          </a:xfrm>
        </p:grpSpPr>
        <p:sp>
          <p:nvSpPr>
            <p:cNvPr id="471" name="Google Shape;471;p21"/>
            <p:cNvSpPr/>
            <p:nvPr/>
          </p:nvSpPr>
          <p:spPr>
            <a:xfrm>
              <a:off x="3755000" y="2268250"/>
              <a:ext cx="231950" cy="63000"/>
            </a:xfrm>
            <a:custGeom>
              <a:rect b="b" l="l" r="r" t="t"/>
              <a:pathLst>
                <a:path extrusionOk="0" h="2520" w="9278">
                  <a:moveTo>
                    <a:pt x="6167" y="1"/>
                  </a:moveTo>
                  <a:cubicBezTo>
                    <a:pt x="5893" y="1"/>
                    <a:pt x="5649" y="109"/>
                    <a:pt x="5441" y="328"/>
                  </a:cubicBezTo>
                  <a:cubicBezTo>
                    <a:pt x="5342" y="431"/>
                    <a:pt x="5269" y="550"/>
                    <a:pt x="5192" y="666"/>
                  </a:cubicBezTo>
                  <a:cubicBezTo>
                    <a:pt x="5077" y="838"/>
                    <a:pt x="4955" y="1006"/>
                    <a:pt x="4792" y="1142"/>
                  </a:cubicBezTo>
                  <a:cubicBezTo>
                    <a:pt x="4603" y="1299"/>
                    <a:pt x="4417" y="1378"/>
                    <a:pt x="4224" y="1378"/>
                  </a:cubicBezTo>
                  <a:cubicBezTo>
                    <a:pt x="4071" y="1378"/>
                    <a:pt x="3915" y="1328"/>
                    <a:pt x="3749" y="1230"/>
                  </a:cubicBezTo>
                  <a:cubicBezTo>
                    <a:pt x="3580" y="1129"/>
                    <a:pt x="3419" y="1016"/>
                    <a:pt x="3253" y="911"/>
                  </a:cubicBezTo>
                  <a:cubicBezTo>
                    <a:pt x="3074" y="800"/>
                    <a:pt x="2889" y="700"/>
                    <a:pt x="2682" y="640"/>
                  </a:cubicBezTo>
                  <a:cubicBezTo>
                    <a:pt x="2496" y="586"/>
                    <a:pt x="2313" y="562"/>
                    <a:pt x="2134" y="562"/>
                  </a:cubicBezTo>
                  <a:cubicBezTo>
                    <a:pt x="1746" y="562"/>
                    <a:pt x="1372" y="676"/>
                    <a:pt x="1009" y="854"/>
                  </a:cubicBezTo>
                  <a:cubicBezTo>
                    <a:pt x="684" y="1013"/>
                    <a:pt x="424" y="1240"/>
                    <a:pt x="252" y="1543"/>
                  </a:cubicBezTo>
                  <a:cubicBezTo>
                    <a:pt x="87" y="1836"/>
                    <a:pt x="0" y="2186"/>
                    <a:pt x="100" y="2519"/>
                  </a:cubicBezTo>
                  <a:lnTo>
                    <a:pt x="9277" y="2519"/>
                  </a:lnTo>
                  <a:cubicBezTo>
                    <a:pt x="9185" y="2462"/>
                    <a:pt x="9093" y="2406"/>
                    <a:pt x="8999" y="2352"/>
                  </a:cubicBezTo>
                  <a:cubicBezTo>
                    <a:pt x="8501" y="2062"/>
                    <a:pt x="8096" y="1686"/>
                    <a:pt x="7773" y="1231"/>
                  </a:cubicBezTo>
                  <a:cubicBezTo>
                    <a:pt x="7603" y="993"/>
                    <a:pt x="7445" y="747"/>
                    <a:pt x="7245" y="528"/>
                  </a:cubicBezTo>
                  <a:cubicBezTo>
                    <a:pt x="7038" y="300"/>
                    <a:pt x="6790" y="125"/>
                    <a:pt x="6476" y="43"/>
                  </a:cubicBezTo>
                  <a:cubicBezTo>
                    <a:pt x="6369" y="15"/>
                    <a:pt x="6266" y="1"/>
                    <a:pt x="6167"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1"/>
            <p:cNvSpPr/>
            <p:nvPr/>
          </p:nvSpPr>
          <p:spPr>
            <a:xfrm>
              <a:off x="4656475" y="2156800"/>
              <a:ext cx="168075" cy="174450"/>
            </a:xfrm>
            <a:custGeom>
              <a:rect b="b" l="l" r="r" t="t"/>
              <a:pathLst>
                <a:path extrusionOk="0" h="6978" w="6723">
                  <a:moveTo>
                    <a:pt x="6200" y="0"/>
                  </a:moveTo>
                  <a:cubicBezTo>
                    <a:pt x="6032" y="0"/>
                    <a:pt x="5859" y="20"/>
                    <a:pt x="5681" y="59"/>
                  </a:cubicBezTo>
                  <a:cubicBezTo>
                    <a:pt x="4750" y="267"/>
                    <a:pt x="4112" y="832"/>
                    <a:pt x="3792" y="1725"/>
                  </a:cubicBezTo>
                  <a:cubicBezTo>
                    <a:pt x="3662" y="2086"/>
                    <a:pt x="3437" y="2358"/>
                    <a:pt x="3178" y="2618"/>
                  </a:cubicBezTo>
                  <a:cubicBezTo>
                    <a:pt x="3051" y="2743"/>
                    <a:pt x="2915" y="2860"/>
                    <a:pt x="2789" y="2987"/>
                  </a:cubicBezTo>
                  <a:cubicBezTo>
                    <a:pt x="2662" y="3116"/>
                    <a:pt x="2512" y="3207"/>
                    <a:pt x="2348" y="3286"/>
                  </a:cubicBezTo>
                  <a:cubicBezTo>
                    <a:pt x="1922" y="3494"/>
                    <a:pt x="1497" y="3705"/>
                    <a:pt x="1119" y="3999"/>
                  </a:cubicBezTo>
                  <a:cubicBezTo>
                    <a:pt x="119" y="4779"/>
                    <a:pt x="1" y="6062"/>
                    <a:pt x="445" y="6977"/>
                  </a:cubicBezTo>
                  <a:lnTo>
                    <a:pt x="6723" y="6977"/>
                  </a:lnTo>
                  <a:lnTo>
                    <a:pt x="6723" y="69"/>
                  </a:lnTo>
                  <a:cubicBezTo>
                    <a:pt x="6554" y="23"/>
                    <a:pt x="6379" y="0"/>
                    <a:pt x="6200"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1"/>
            <p:cNvSpPr/>
            <p:nvPr/>
          </p:nvSpPr>
          <p:spPr>
            <a:xfrm>
              <a:off x="4390348" y="1717675"/>
              <a:ext cx="428100" cy="120075"/>
            </a:xfrm>
            <a:custGeom>
              <a:rect b="b" l="l" r="r" t="t"/>
              <a:pathLst>
                <a:path extrusionOk="0" h="4803" w="17124">
                  <a:moveTo>
                    <a:pt x="0" y="0"/>
                  </a:moveTo>
                  <a:cubicBezTo>
                    <a:pt x="201" y="82"/>
                    <a:pt x="389" y="185"/>
                    <a:pt x="551" y="328"/>
                  </a:cubicBezTo>
                  <a:cubicBezTo>
                    <a:pt x="1346" y="1029"/>
                    <a:pt x="1111" y="2253"/>
                    <a:pt x="1554" y="3183"/>
                  </a:cubicBezTo>
                  <a:cubicBezTo>
                    <a:pt x="2026" y="4175"/>
                    <a:pt x="3259" y="4713"/>
                    <a:pt x="4431" y="4713"/>
                  </a:cubicBezTo>
                  <a:cubicBezTo>
                    <a:pt x="4460" y="4713"/>
                    <a:pt x="4488" y="4713"/>
                    <a:pt x="4517" y="4712"/>
                  </a:cubicBezTo>
                  <a:cubicBezTo>
                    <a:pt x="5714" y="4685"/>
                    <a:pt x="6838" y="4195"/>
                    <a:pt x="7869" y="3631"/>
                  </a:cubicBezTo>
                  <a:cubicBezTo>
                    <a:pt x="8489" y="3292"/>
                    <a:pt x="9145" y="2910"/>
                    <a:pt x="9857" y="2910"/>
                  </a:cubicBezTo>
                  <a:cubicBezTo>
                    <a:pt x="9907" y="2910"/>
                    <a:pt x="9958" y="2912"/>
                    <a:pt x="10009" y="2916"/>
                  </a:cubicBezTo>
                  <a:cubicBezTo>
                    <a:pt x="11212" y="3011"/>
                    <a:pt x="11965" y="4182"/>
                    <a:pt x="13073" y="4628"/>
                  </a:cubicBezTo>
                  <a:cubicBezTo>
                    <a:pt x="13369" y="4746"/>
                    <a:pt x="13687" y="4802"/>
                    <a:pt x="14007" y="4802"/>
                  </a:cubicBezTo>
                  <a:cubicBezTo>
                    <a:pt x="14924" y="4802"/>
                    <a:pt x="15851" y="4341"/>
                    <a:pt x="16279" y="3583"/>
                  </a:cubicBezTo>
                  <a:cubicBezTo>
                    <a:pt x="16514" y="3167"/>
                    <a:pt x="16606" y="2695"/>
                    <a:pt x="16694" y="2231"/>
                  </a:cubicBezTo>
                  <a:lnTo>
                    <a:pt x="17102" y="108"/>
                  </a:lnTo>
                  <a:cubicBezTo>
                    <a:pt x="17109" y="72"/>
                    <a:pt x="17116" y="36"/>
                    <a:pt x="17123"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1"/>
            <p:cNvSpPr/>
            <p:nvPr/>
          </p:nvSpPr>
          <p:spPr>
            <a:xfrm>
              <a:off x="4619925" y="2287825"/>
              <a:ext cx="171375" cy="19000"/>
            </a:xfrm>
            <a:custGeom>
              <a:rect b="b" l="l" r="r" t="t"/>
              <a:pathLst>
                <a:path extrusionOk="0" h="760" w="6855">
                  <a:moveTo>
                    <a:pt x="3436" y="1"/>
                  </a:moveTo>
                  <a:cubicBezTo>
                    <a:pt x="3205" y="1"/>
                    <a:pt x="2974" y="36"/>
                    <a:pt x="2745" y="104"/>
                  </a:cubicBezTo>
                  <a:cubicBezTo>
                    <a:pt x="2616" y="142"/>
                    <a:pt x="2492" y="189"/>
                    <a:pt x="2366" y="232"/>
                  </a:cubicBezTo>
                  <a:cubicBezTo>
                    <a:pt x="2257" y="269"/>
                    <a:pt x="2148" y="307"/>
                    <a:pt x="2030" y="331"/>
                  </a:cubicBezTo>
                  <a:cubicBezTo>
                    <a:pt x="1944" y="349"/>
                    <a:pt x="1859" y="358"/>
                    <a:pt x="1775" y="358"/>
                  </a:cubicBezTo>
                  <a:cubicBezTo>
                    <a:pt x="1647" y="358"/>
                    <a:pt x="1522" y="337"/>
                    <a:pt x="1400" y="291"/>
                  </a:cubicBezTo>
                  <a:cubicBezTo>
                    <a:pt x="1330" y="265"/>
                    <a:pt x="1257" y="242"/>
                    <a:pt x="1188" y="215"/>
                  </a:cubicBezTo>
                  <a:cubicBezTo>
                    <a:pt x="1024" y="151"/>
                    <a:pt x="853" y="125"/>
                    <a:pt x="677" y="125"/>
                  </a:cubicBezTo>
                  <a:cubicBezTo>
                    <a:pt x="588" y="125"/>
                    <a:pt x="498" y="132"/>
                    <a:pt x="407" y="143"/>
                  </a:cubicBezTo>
                  <a:cubicBezTo>
                    <a:pt x="303" y="156"/>
                    <a:pt x="204" y="175"/>
                    <a:pt x="114" y="213"/>
                  </a:cubicBezTo>
                  <a:cubicBezTo>
                    <a:pt x="1" y="259"/>
                    <a:pt x="0" y="335"/>
                    <a:pt x="8" y="412"/>
                  </a:cubicBezTo>
                  <a:cubicBezTo>
                    <a:pt x="15" y="487"/>
                    <a:pt x="93" y="512"/>
                    <a:pt x="178" y="535"/>
                  </a:cubicBezTo>
                  <a:cubicBezTo>
                    <a:pt x="199" y="540"/>
                    <a:pt x="220" y="542"/>
                    <a:pt x="241" y="542"/>
                  </a:cubicBezTo>
                  <a:cubicBezTo>
                    <a:pt x="262" y="542"/>
                    <a:pt x="283" y="540"/>
                    <a:pt x="305" y="538"/>
                  </a:cubicBezTo>
                  <a:cubicBezTo>
                    <a:pt x="360" y="534"/>
                    <a:pt x="414" y="532"/>
                    <a:pt x="467" y="532"/>
                  </a:cubicBezTo>
                  <a:cubicBezTo>
                    <a:pt x="673" y="532"/>
                    <a:pt x="872" y="563"/>
                    <a:pt x="1066" y="616"/>
                  </a:cubicBezTo>
                  <a:cubicBezTo>
                    <a:pt x="1184" y="648"/>
                    <a:pt x="1303" y="680"/>
                    <a:pt x="1423" y="708"/>
                  </a:cubicBezTo>
                  <a:cubicBezTo>
                    <a:pt x="1567" y="743"/>
                    <a:pt x="1712" y="759"/>
                    <a:pt x="1856" y="759"/>
                  </a:cubicBezTo>
                  <a:cubicBezTo>
                    <a:pt x="2013" y="759"/>
                    <a:pt x="2169" y="740"/>
                    <a:pt x="2325" y="702"/>
                  </a:cubicBezTo>
                  <a:cubicBezTo>
                    <a:pt x="2477" y="666"/>
                    <a:pt x="2619" y="615"/>
                    <a:pt x="2757" y="562"/>
                  </a:cubicBezTo>
                  <a:cubicBezTo>
                    <a:pt x="2962" y="483"/>
                    <a:pt x="3179" y="435"/>
                    <a:pt x="3408" y="435"/>
                  </a:cubicBezTo>
                  <a:cubicBezTo>
                    <a:pt x="3427" y="435"/>
                    <a:pt x="3446" y="435"/>
                    <a:pt x="3465" y="436"/>
                  </a:cubicBezTo>
                  <a:cubicBezTo>
                    <a:pt x="3482" y="436"/>
                    <a:pt x="3498" y="435"/>
                    <a:pt x="3515" y="435"/>
                  </a:cubicBezTo>
                  <a:cubicBezTo>
                    <a:pt x="3677" y="435"/>
                    <a:pt x="3828" y="455"/>
                    <a:pt x="3975" y="490"/>
                  </a:cubicBezTo>
                  <a:cubicBezTo>
                    <a:pt x="4139" y="529"/>
                    <a:pt x="4309" y="556"/>
                    <a:pt x="4479" y="584"/>
                  </a:cubicBezTo>
                  <a:cubicBezTo>
                    <a:pt x="4584" y="601"/>
                    <a:pt x="4687" y="609"/>
                    <a:pt x="4789" y="609"/>
                  </a:cubicBezTo>
                  <a:cubicBezTo>
                    <a:pt x="4971" y="609"/>
                    <a:pt x="5148" y="582"/>
                    <a:pt x="5321" y="525"/>
                  </a:cubicBezTo>
                  <a:cubicBezTo>
                    <a:pt x="5435" y="487"/>
                    <a:pt x="5555" y="458"/>
                    <a:pt x="5678" y="434"/>
                  </a:cubicBezTo>
                  <a:cubicBezTo>
                    <a:pt x="5810" y="409"/>
                    <a:pt x="5941" y="393"/>
                    <a:pt x="6072" y="393"/>
                  </a:cubicBezTo>
                  <a:cubicBezTo>
                    <a:pt x="6208" y="393"/>
                    <a:pt x="6344" y="411"/>
                    <a:pt x="6479" y="453"/>
                  </a:cubicBezTo>
                  <a:cubicBezTo>
                    <a:pt x="6530" y="470"/>
                    <a:pt x="6572" y="478"/>
                    <a:pt x="6609" y="478"/>
                  </a:cubicBezTo>
                  <a:cubicBezTo>
                    <a:pt x="6677" y="478"/>
                    <a:pt x="6728" y="450"/>
                    <a:pt x="6789" y="391"/>
                  </a:cubicBezTo>
                  <a:cubicBezTo>
                    <a:pt x="6854" y="327"/>
                    <a:pt x="6846" y="283"/>
                    <a:pt x="6757" y="235"/>
                  </a:cubicBezTo>
                  <a:cubicBezTo>
                    <a:pt x="6527" y="111"/>
                    <a:pt x="6275" y="46"/>
                    <a:pt x="5995" y="46"/>
                  </a:cubicBezTo>
                  <a:cubicBezTo>
                    <a:pt x="5916" y="46"/>
                    <a:pt x="5834" y="52"/>
                    <a:pt x="5751" y="62"/>
                  </a:cubicBezTo>
                  <a:cubicBezTo>
                    <a:pt x="5490" y="96"/>
                    <a:pt x="5240" y="153"/>
                    <a:pt x="4981" y="189"/>
                  </a:cubicBezTo>
                  <a:cubicBezTo>
                    <a:pt x="4888" y="202"/>
                    <a:pt x="4795" y="209"/>
                    <a:pt x="4703" y="209"/>
                  </a:cubicBezTo>
                  <a:cubicBezTo>
                    <a:pt x="4567" y="209"/>
                    <a:pt x="4432" y="193"/>
                    <a:pt x="4299" y="157"/>
                  </a:cubicBezTo>
                  <a:cubicBezTo>
                    <a:pt x="4221" y="134"/>
                    <a:pt x="4142" y="113"/>
                    <a:pt x="4065" y="90"/>
                  </a:cubicBezTo>
                  <a:cubicBezTo>
                    <a:pt x="3854" y="30"/>
                    <a:pt x="3645" y="1"/>
                    <a:pt x="3436"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1"/>
            <p:cNvSpPr/>
            <p:nvPr/>
          </p:nvSpPr>
          <p:spPr>
            <a:xfrm>
              <a:off x="4623900" y="2268250"/>
              <a:ext cx="170825" cy="16875"/>
            </a:xfrm>
            <a:custGeom>
              <a:rect b="b" l="l" r="r" t="t"/>
              <a:pathLst>
                <a:path extrusionOk="0" h="675" w="6833">
                  <a:moveTo>
                    <a:pt x="5758" y="1"/>
                  </a:moveTo>
                  <a:cubicBezTo>
                    <a:pt x="5735" y="1"/>
                    <a:pt x="5712" y="1"/>
                    <a:pt x="5688" y="2"/>
                  </a:cubicBezTo>
                  <a:cubicBezTo>
                    <a:pt x="5378" y="10"/>
                    <a:pt x="5080" y="57"/>
                    <a:pt x="4793" y="133"/>
                  </a:cubicBezTo>
                  <a:cubicBezTo>
                    <a:pt x="4615" y="180"/>
                    <a:pt x="4438" y="205"/>
                    <a:pt x="4261" y="205"/>
                  </a:cubicBezTo>
                  <a:cubicBezTo>
                    <a:pt x="4104" y="205"/>
                    <a:pt x="3946" y="185"/>
                    <a:pt x="3788" y="141"/>
                  </a:cubicBezTo>
                  <a:cubicBezTo>
                    <a:pt x="3744" y="128"/>
                    <a:pt x="3699" y="120"/>
                    <a:pt x="3652" y="112"/>
                  </a:cubicBezTo>
                  <a:cubicBezTo>
                    <a:pt x="3498" y="84"/>
                    <a:pt x="3343" y="67"/>
                    <a:pt x="3185" y="67"/>
                  </a:cubicBezTo>
                  <a:cubicBezTo>
                    <a:pt x="3117" y="67"/>
                    <a:pt x="3049" y="70"/>
                    <a:pt x="2980" y="77"/>
                  </a:cubicBezTo>
                  <a:cubicBezTo>
                    <a:pt x="2692" y="105"/>
                    <a:pt x="2419" y="164"/>
                    <a:pt x="2157" y="244"/>
                  </a:cubicBezTo>
                  <a:cubicBezTo>
                    <a:pt x="1952" y="305"/>
                    <a:pt x="1748" y="341"/>
                    <a:pt x="1544" y="341"/>
                  </a:cubicBezTo>
                  <a:cubicBezTo>
                    <a:pt x="1363" y="341"/>
                    <a:pt x="1181" y="313"/>
                    <a:pt x="999" y="248"/>
                  </a:cubicBezTo>
                  <a:cubicBezTo>
                    <a:pt x="869" y="202"/>
                    <a:pt x="722" y="185"/>
                    <a:pt x="568" y="179"/>
                  </a:cubicBezTo>
                  <a:cubicBezTo>
                    <a:pt x="393" y="192"/>
                    <a:pt x="222" y="223"/>
                    <a:pt x="82" y="307"/>
                  </a:cubicBezTo>
                  <a:cubicBezTo>
                    <a:pt x="38" y="335"/>
                    <a:pt x="10" y="364"/>
                    <a:pt x="7" y="405"/>
                  </a:cubicBezTo>
                  <a:cubicBezTo>
                    <a:pt x="0" y="497"/>
                    <a:pt x="39" y="543"/>
                    <a:pt x="126" y="543"/>
                  </a:cubicBezTo>
                  <a:cubicBezTo>
                    <a:pt x="161" y="543"/>
                    <a:pt x="203" y="536"/>
                    <a:pt x="253" y="521"/>
                  </a:cubicBezTo>
                  <a:cubicBezTo>
                    <a:pt x="334" y="496"/>
                    <a:pt x="416" y="485"/>
                    <a:pt x="499" y="485"/>
                  </a:cubicBezTo>
                  <a:cubicBezTo>
                    <a:pt x="555" y="485"/>
                    <a:pt x="611" y="490"/>
                    <a:pt x="668" y="499"/>
                  </a:cubicBezTo>
                  <a:cubicBezTo>
                    <a:pt x="788" y="518"/>
                    <a:pt x="899" y="553"/>
                    <a:pt x="1013" y="584"/>
                  </a:cubicBezTo>
                  <a:cubicBezTo>
                    <a:pt x="1222" y="641"/>
                    <a:pt x="1434" y="674"/>
                    <a:pt x="1654" y="674"/>
                  </a:cubicBezTo>
                  <a:cubicBezTo>
                    <a:pt x="1735" y="674"/>
                    <a:pt x="1817" y="670"/>
                    <a:pt x="1900" y="660"/>
                  </a:cubicBezTo>
                  <a:cubicBezTo>
                    <a:pt x="2121" y="636"/>
                    <a:pt x="2330" y="588"/>
                    <a:pt x="2536" y="534"/>
                  </a:cubicBezTo>
                  <a:cubicBezTo>
                    <a:pt x="2674" y="499"/>
                    <a:pt x="2811" y="466"/>
                    <a:pt x="2954" y="443"/>
                  </a:cubicBezTo>
                  <a:cubicBezTo>
                    <a:pt x="3041" y="429"/>
                    <a:pt x="3127" y="421"/>
                    <a:pt x="3211" y="421"/>
                  </a:cubicBezTo>
                  <a:cubicBezTo>
                    <a:pt x="3330" y="421"/>
                    <a:pt x="3447" y="436"/>
                    <a:pt x="3562" y="471"/>
                  </a:cubicBezTo>
                  <a:cubicBezTo>
                    <a:pt x="3640" y="494"/>
                    <a:pt x="3720" y="514"/>
                    <a:pt x="3800" y="534"/>
                  </a:cubicBezTo>
                  <a:cubicBezTo>
                    <a:pt x="3992" y="581"/>
                    <a:pt x="4188" y="611"/>
                    <a:pt x="4390" y="611"/>
                  </a:cubicBezTo>
                  <a:cubicBezTo>
                    <a:pt x="4456" y="611"/>
                    <a:pt x="4524" y="608"/>
                    <a:pt x="4592" y="601"/>
                  </a:cubicBezTo>
                  <a:cubicBezTo>
                    <a:pt x="4723" y="587"/>
                    <a:pt x="4849" y="563"/>
                    <a:pt x="4976" y="537"/>
                  </a:cubicBezTo>
                  <a:cubicBezTo>
                    <a:pt x="5170" y="497"/>
                    <a:pt x="5361" y="452"/>
                    <a:pt x="5561" y="424"/>
                  </a:cubicBezTo>
                  <a:cubicBezTo>
                    <a:pt x="5680" y="407"/>
                    <a:pt x="5798" y="398"/>
                    <a:pt x="5914" y="398"/>
                  </a:cubicBezTo>
                  <a:cubicBezTo>
                    <a:pt x="6118" y="398"/>
                    <a:pt x="6316" y="428"/>
                    <a:pt x="6506" y="506"/>
                  </a:cubicBezTo>
                  <a:cubicBezTo>
                    <a:pt x="6529" y="515"/>
                    <a:pt x="6556" y="522"/>
                    <a:pt x="6583" y="527"/>
                  </a:cubicBezTo>
                  <a:cubicBezTo>
                    <a:pt x="6592" y="528"/>
                    <a:pt x="6601" y="528"/>
                    <a:pt x="6610" y="528"/>
                  </a:cubicBezTo>
                  <a:cubicBezTo>
                    <a:pt x="6638" y="528"/>
                    <a:pt x="6665" y="522"/>
                    <a:pt x="6689" y="508"/>
                  </a:cubicBezTo>
                  <a:cubicBezTo>
                    <a:pt x="6832" y="428"/>
                    <a:pt x="6820" y="283"/>
                    <a:pt x="6663" y="219"/>
                  </a:cubicBezTo>
                  <a:cubicBezTo>
                    <a:pt x="6562" y="179"/>
                    <a:pt x="6455" y="144"/>
                    <a:pt x="6355" y="103"/>
                  </a:cubicBezTo>
                  <a:cubicBezTo>
                    <a:pt x="6169" y="28"/>
                    <a:pt x="5969" y="1"/>
                    <a:pt x="5758"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1"/>
            <p:cNvSpPr/>
            <p:nvPr/>
          </p:nvSpPr>
          <p:spPr>
            <a:xfrm>
              <a:off x="4620875" y="2252775"/>
              <a:ext cx="173150" cy="13100"/>
            </a:xfrm>
            <a:custGeom>
              <a:rect b="b" l="l" r="r" t="t"/>
              <a:pathLst>
                <a:path extrusionOk="0" h="524" w="6926">
                  <a:moveTo>
                    <a:pt x="5850" y="1"/>
                  </a:moveTo>
                  <a:cubicBezTo>
                    <a:pt x="5771" y="1"/>
                    <a:pt x="5691" y="5"/>
                    <a:pt x="5608" y="14"/>
                  </a:cubicBezTo>
                  <a:cubicBezTo>
                    <a:pt x="5317" y="45"/>
                    <a:pt x="5038" y="100"/>
                    <a:pt x="4763" y="167"/>
                  </a:cubicBezTo>
                  <a:cubicBezTo>
                    <a:pt x="4638" y="197"/>
                    <a:pt x="4512" y="224"/>
                    <a:pt x="4384" y="246"/>
                  </a:cubicBezTo>
                  <a:cubicBezTo>
                    <a:pt x="4329" y="256"/>
                    <a:pt x="4274" y="261"/>
                    <a:pt x="4221" y="261"/>
                  </a:cubicBezTo>
                  <a:cubicBezTo>
                    <a:pt x="4103" y="261"/>
                    <a:pt x="3990" y="238"/>
                    <a:pt x="3882" y="195"/>
                  </a:cubicBezTo>
                  <a:cubicBezTo>
                    <a:pt x="3788" y="158"/>
                    <a:pt x="3694" y="122"/>
                    <a:pt x="3596" y="90"/>
                  </a:cubicBezTo>
                  <a:cubicBezTo>
                    <a:pt x="3478" y="51"/>
                    <a:pt x="3354" y="31"/>
                    <a:pt x="3224" y="31"/>
                  </a:cubicBezTo>
                  <a:cubicBezTo>
                    <a:pt x="3188" y="31"/>
                    <a:pt x="3152" y="33"/>
                    <a:pt x="3115" y="36"/>
                  </a:cubicBezTo>
                  <a:cubicBezTo>
                    <a:pt x="2968" y="48"/>
                    <a:pt x="2828" y="73"/>
                    <a:pt x="2690" y="105"/>
                  </a:cubicBezTo>
                  <a:cubicBezTo>
                    <a:pt x="2466" y="157"/>
                    <a:pt x="2243" y="207"/>
                    <a:pt x="2016" y="251"/>
                  </a:cubicBezTo>
                  <a:cubicBezTo>
                    <a:pt x="1916" y="270"/>
                    <a:pt x="1818" y="281"/>
                    <a:pt x="1721" y="281"/>
                  </a:cubicBezTo>
                  <a:cubicBezTo>
                    <a:pt x="1602" y="281"/>
                    <a:pt x="1484" y="265"/>
                    <a:pt x="1368" y="227"/>
                  </a:cubicBezTo>
                  <a:cubicBezTo>
                    <a:pt x="1270" y="196"/>
                    <a:pt x="1168" y="170"/>
                    <a:pt x="1065" y="148"/>
                  </a:cubicBezTo>
                  <a:cubicBezTo>
                    <a:pt x="939" y="121"/>
                    <a:pt x="812" y="106"/>
                    <a:pt x="684" y="106"/>
                  </a:cubicBezTo>
                  <a:cubicBezTo>
                    <a:pt x="583" y="106"/>
                    <a:pt x="482" y="115"/>
                    <a:pt x="381" y="135"/>
                  </a:cubicBezTo>
                  <a:cubicBezTo>
                    <a:pt x="267" y="159"/>
                    <a:pt x="162" y="195"/>
                    <a:pt x="83" y="256"/>
                  </a:cubicBezTo>
                  <a:cubicBezTo>
                    <a:pt x="1" y="319"/>
                    <a:pt x="26" y="391"/>
                    <a:pt x="138" y="426"/>
                  </a:cubicBezTo>
                  <a:cubicBezTo>
                    <a:pt x="157" y="432"/>
                    <a:pt x="175" y="435"/>
                    <a:pt x="192" y="435"/>
                  </a:cubicBezTo>
                  <a:cubicBezTo>
                    <a:pt x="230" y="435"/>
                    <a:pt x="264" y="423"/>
                    <a:pt x="299" y="410"/>
                  </a:cubicBezTo>
                  <a:cubicBezTo>
                    <a:pt x="402" y="372"/>
                    <a:pt x="508" y="355"/>
                    <a:pt x="619" y="355"/>
                  </a:cubicBezTo>
                  <a:cubicBezTo>
                    <a:pt x="676" y="355"/>
                    <a:pt x="733" y="359"/>
                    <a:pt x="792" y="368"/>
                  </a:cubicBezTo>
                  <a:cubicBezTo>
                    <a:pt x="978" y="394"/>
                    <a:pt x="1155" y="438"/>
                    <a:pt x="1336" y="475"/>
                  </a:cubicBezTo>
                  <a:cubicBezTo>
                    <a:pt x="1453" y="499"/>
                    <a:pt x="1571" y="523"/>
                    <a:pt x="1697" y="523"/>
                  </a:cubicBezTo>
                  <a:cubicBezTo>
                    <a:pt x="1702" y="523"/>
                    <a:pt x="1706" y="523"/>
                    <a:pt x="1710" y="523"/>
                  </a:cubicBezTo>
                  <a:cubicBezTo>
                    <a:pt x="1970" y="512"/>
                    <a:pt x="2225" y="482"/>
                    <a:pt x="2463" y="404"/>
                  </a:cubicBezTo>
                  <a:cubicBezTo>
                    <a:pt x="2594" y="361"/>
                    <a:pt x="2727" y="321"/>
                    <a:pt x="2869" y="293"/>
                  </a:cubicBezTo>
                  <a:cubicBezTo>
                    <a:pt x="2970" y="274"/>
                    <a:pt x="3071" y="262"/>
                    <a:pt x="3172" y="262"/>
                  </a:cubicBezTo>
                  <a:cubicBezTo>
                    <a:pt x="3279" y="262"/>
                    <a:pt x="3385" y="275"/>
                    <a:pt x="3492" y="305"/>
                  </a:cubicBezTo>
                  <a:cubicBezTo>
                    <a:pt x="3592" y="333"/>
                    <a:pt x="3697" y="354"/>
                    <a:pt x="3792" y="390"/>
                  </a:cubicBezTo>
                  <a:cubicBezTo>
                    <a:pt x="3965" y="458"/>
                    <a:pt x="4143" y="487"/>
                    <a:pt x="4323" y="487"/>
                  </a:cubicBezTo>
                  <a:cubicBezTo>
                    <a:pt x="4467" y="487"/>
                    <a:pt x="4614" y="468"/>
                    <a:pt x="4762" y="435"/>
                  </a:cubicBezTo>
                  <a:cubicBezTo>
                    <a:pt x="4949" y="392"/>
                    <a:pt x="5136" y="348"/>
                    <a:pt x="5325" y="307"/>
                  </a:cubicBezTo>
                  <a:cubicBezTo>
                    <a:pt x="5495" y="270"/>
                    <a:pt x="5665" y="252"/>
                    <a:pt x="5836" y="252"/>
                  </a:cubicBezTo>
                  <a:cubicBezTo>
                    <a:pt x="5986" y="252"/>
                    <a:pt x="6136" y="266"/>
                    <a:pt x="6288" y="293"/>
                  </a:cubicBezTo>
                  <a:cubicBezTo>
                    <a:pt x="6445" y="321"/>
                    <a:pt x="6586" y="371"/>
                    <a:pt x="6724" y="427"/>
                  </a:cubicBezTo>
                  <a:cubicBezTo>
                    <a:pt x="6757" y="440"/>
                    <a:pt x="6786" y="446"/>
                    <a:pt x="6812" y="446"/>
                  </a:cubicBezTo>
                  <a:cubicBezTo>
                    <a:pt x="6844" y="446"/>
                    <a:pt x="6870" y="437"/>
                    <a:pt x="6890" y="420"/>
                  </a:cubicBezTo>
                  <a:cubicBezTo>
                    <a:pt x="6925" y="390"/>
                    <a:pt x="6913" y="356"/>
                    <a:pt x="6842" y="317"/>
                  </a:cubicBezTo>
                  <a:cubicBezTo>
                    <a:pt x="6759" y="270"/>
                    <a:pt x="6672" y="227"/>
                    <a:pt x="6589" y="181"/>
                  </a:cubicBezTo>
                  <a:cubicBezTo>
                    <a:pt x="6367" y="55"/>
                    <a:pt x="6121" y="1"/>
                    <a:pt x="5850"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1"/>
            <p:cNvSpPr/>
            <p:nvPr/>
          </p:nvSpPr>
          <p:spPr>
            <a:xfrm>
              <a:off x="3781500" y="2219200"/>
              <a:ext cx="76425" cy="66150"/>
            </a:xfrm>
            <a:custGeom>
              <a:rect b="b" l="l" r="r" t="t"/>
              <a:pathLst>
                <a:path extrusionOk="0" h="2646" w="3057">
                  <a:moveTo>
                    <a:pt x="2263" y="1"/>
                  </a:moveTo>
                  <a:cubicBezTo>
                    <a:pt x="2165" y="1"/>
                    <a:pt x="2065" y="32"/>
                    <a:pt x="1972" y="79"/>
                  </a:cubicBezTo>
                  <a:cubicBezTo>
                    <a:pt x="1734" y="198"/>
                    <a:pt x="1536" y="410"/>
                    <a:pt x="1383" y="647"/>
                  </a:cubicBezTo>
                  <a:cubicBezTo>
                    <a:pt x="1169" y="981"/>
                    <a:pt x="1033" y="1360"/>
                    <a:pt x="903" y="1733"/>
                  </a:cubicBezTo>
                  <a:cubicBezTo>
                    <a:pt x="874" y="1437"/>
                    <a:pt x="878" y="1134"/>
                    <a:pt x="916" y="831"/>
                  </a:cubicBezTo>
                  <a:cubicBezTo>
                    <a:pt x="933" y="690"/>
                    <a:pt x="958" y="546"/>
                    <a:pt x="932" y="411"/>
                  </a:cubicBezTo>
                  <a:cubicBezTo>
                    <a:pt x="905" y="278"/>
                    <a:pt x="811" y="157"/>
                    <a:pt x="686" y="157"/>
                  </a:cubicBezTo>
                  <a:cubicBezTo>
                    <a:pt x="685" y="157"/>
                    <a:pt x="683" y="157"/>
                    <a:pt x="682" y="157"/>
                  </a:cubicBezTo>
                  <a:cubicBezTo>
                    <a:pt x="550" y="159"/>
                    <a:pt x="438" y="287"/>
                    <a:pt x="361" y="412"/>
                  </a:cubicBezTo>
                  <a:cubicBezTo>
                    <a:pt x="315" y="487"/>
                    <a:pt x="274" y="570"/>
                    <a:pt x="239" y="659"/>
                  </a:cubicBezTo>
                  <a:cubicBezTo>
                    <a:pt x="0" y="1257"/>
                    <a:pt x="15" y="2109"/>
                    <a:pt x="501" y="2424"/>
                  </a:cubicBezTo>
                  <a:cubicBezTo>
                    <a:pt x="738" y="2578"/>
                    <a:pt x="1030" y="2645"/>
                    <a:pt x="1333" y="2645"/>
                  </a:cubicBezTo>
                  <a:cubicBezTo>
                    <a:pt x="1746" y="2645"/>
                    <a:pt x="2180" y="2520"/>
                    <a:pt x="2526" y="2312"/>
                  </a:cubicBezTo>
                  <a:cubicBezTo>
                    <a:pt x="2624" y="2253"/>
                    <a:pt x="2722" y="2184"/>
                    <a:pt x="2790" y="2084"/>
                  </a:cubicBezTo>
                  <a:cubicBezTo>
                    <a:pt x="3056" y="1715"/>
                    <a:pt x="2740" y="1604"/>
                    <a:pt x="2373" y="1604"/>
                  </a:cubicBezTo>
                  <a:cubicBezTo>
                    <a:pt x="2102" y="1604"/>
                    <a:pt x="1802" y="1665"/>
                    <a:pt x="1690" y="1726"/>
                  </a:cubicBezTo>
                  <a:cubicBezTo>
                    <a:pt x="1865" y="1383"/>
                    <a:pt x="2177" y="1053"/>
                    <a:pt x="2408" y="741"/>
                  </a:cubicBezTo>
                  <a:cubicBezTo>
                    <a:pt x="2475" y="652"/>
                    <a:pt x="2543" y="561"/>
                    <a:pt x="2578" y="455"/>
                  </a:cubicBezTo>
                  <a:cubicBezTo>
                    <a:pt x="2650" y="242"/>
                    <a:pt x="2535" y="50"/>
                    <a:pt x="2350" y="10"/>
                  </a:cubicBezTo>
                  <a:cubicBezTo>
                    <a:pt x="2321" y="4"/>
                    <a:pt x="2292" y="1"/>
                    <a:pt x="2263"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3">
    <p:bg>
      <p:bgPr>
        <a:solidFill>
          <a:schemeClr val="accent2"/>
        </a:solidFill>
      </p:bgPr>
    </p:bg>
    <p:spTree>
      <p:nvGrpSpPr>
        <p:cNvPr id="478" name="Shape 478"/>
        <p:cNvGrpSpPr/>
        <p:nvPr/>
      </p:nvGrpSpPr>
      <p:grpSpPr>
        <a:xfrm>
          <a:off x="0" y="0"/>
          <a:ext cx="0" cy="0"/>
          <a:chOff x="0" y="0"/>
          <a:chExt cx="0" cy="0"/>
        </a:xfrm>
      </p:grpSpPr>
      <p:sp>
        <p:nvSpPr>
          <p:cNvPr id="479" name="Google Shape;479;p22"/>
          <p:cNvSpPr txBox="1"/>
          <p:nvPr>
            <p:ph type="title"/>
          </p:nvPr>
        </p:nvSpPr>
        <p:spPr>
          <a:xfrm>
            <a:off x="4740164" y="2303267"/>
            <a:ext cx="3579900" cy="56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480" name="Google Shape;480;p22"/>
          <p:cNvSpPr txBox="1"/>
          <p:nvPr>
            <p:ph idx="1" type="subTitle"/>
          </p:nvPr>
        </p:nvSpPr>
        <p:spPr>
          <a:xfrm>
            <a:off x="5088614" y="2901208"/>
            <a:ext cx="2883000" cy="730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481" name="Google Shape;481;p22"/>
          <p:cNvSpPr txBox="1"/>
          <p:nvPr>
            <p:ph hasCustomPrompt="1" idx="2" type="title"/>
          </p:nvPr>
        </p:nvSpPr>
        <p:spPr>
          <a:xfrm>
            <a:off x="4740164" y="1188218"/>
            <a:ext cx="3579900" cy="96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9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grpSp>
        <p:nvGrpSpPr>
          <p:cNvPr id="482" name="Google Shape;482;p22"/>
          <p:cNvGrpSpPr/>
          <p:nvPr/>
        </p:nvGrpSpPr>
        <p:grpSpPr>
          <a:xfrm flipH="1">
            <a:off x="-2" y="-74"/>
            <a:ext cx="9143950" cy="5144405"/>
            <a:chOff x="2530675" y="1717675"/>
            <a:chExt cx="1090825" cy="613700"/>
          </a:xfrm>
        </p:grpSpPr>
        <p:sp>
          <p:nvSpPr>
            <p:cNvPr id="483" name="Google Shape;483;p22"/>
            <p:cNvSpPr/>
            <p:nvPr/>
          </p:nvSpPr>
          <p:spPr>
            <a:xfrm>
              <a:off x="3453400" y="2156800"/>
              <a:ext cx="168100" cy="174450"/>
            </a:xfrm>
            <a:custGeom>
              <a:rect b="b" l="l" r="r" t="t"/>
              <a:pathLst>
                <a:path extrusionOk="0" h="6978" w="6724">
                  <a:moveTo>
                    <a:pt x="6200" y="0"/>
                  </a:moveTo>
                  <a:cubicBezTo>
                    <a:pt x="6032" y="0"/>
                    <a:pt x="5860" y="20"/>
                    <a:pt x="5682" y="59"/>
                  </a:cubicBezTo>
                  <a:cubicBezTo>
                    <a:pt x="4750" y="267"/>
                    <a:pt x="4112" y="832"/>
                    <a:pt x="3792" y="1725"/>
                  </a:cubicBezTo>
                  <a:cubicBezTo>
                    <a:pt x="3663" y="2086"/>
                    <a:pt x="3438" y="2358"/>
                    <a:pt x="3178" y="2618"/>
                  </a:cubicBezTo>
                  <a:cubicBezTo>
                    <a:pt x="3052" y="2743"/>
                    <a:pt x="2915" y="2860"/>
                    <a:pt x="2791" y="2987"/>
                  </a:cubicBezTo>
                  <a:cubicBezTo>
                    <a:pt x="2662" y="3116"/>
                    <a:pt x="2512" y="3207"/>
                    <a:pt x="2350" y="3286"/>
                  </a:cubicBezTo>
                  <a:cubicBezTo>
                    <a:pt x="1923" y="3494"/>
                    <a:pt x="1497" y="3705"/>
                    <a:pt x="1120" y="3999"/>
                  </a:cubicBezTo>
                  <a:cubicBezTo>
                    <a:pt x="121" y="4779"/>
                    <a:pt x="1" y="6062"/>
                    <a:pt x="446" y="6977"/>
                  </a:cubicBezTo>
                  <a:lnTo>
                    <a:pt x="6723" y="6977"/>
                  </a:lnTo>
                  <a:lnTo>
                    <a:pt x="6723" y="69"/>
                  </a:lnTo>
                  <a:cubicBezTo>
                    <a:pt x="6554" y="23"/>
                    <a:pt x="6380" y="0"/>
                    <a:pt x="6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2"/>
            <p:cNvSpPr/>
            <p:nvPr/>
          </p:nvSpPr>
          <p:spPr>
            <a:xfrm>
              <a:off x="2530675" y="1790225"/>
              <a:ext cx="160825" cy="541150"/>
            </a:xfrm>
            <a:custGeom>
              <a:rect b="b" l="l" r="r" t="t"/>
              <a:pathLst>
                <a:path extrusionOk="0" h="21646" w="6433">
                  <a:moveTo>
                    <a:pt x="1" y="0"/>
                  </a:moveTo>
                  <a:lnTo>
                    <a:pt x="1" y="21645"/>
                  </a:lnTo>
                  <a:cubicBezTo>
                    <a:pt x="105" y="21391"/>
                    <a:pt x="235" y="21155"/>
                    <a:pt x="416" y="20949"/>
                  </a:cubicBezTo>
                  <a:cubicBezTo>
                    <a:pt x="1303" y="19945"/>
                    <a:pt x="2849" y="20241"/>
                    <a:pt x="4025" y="19682"/>
                  </a:cubicBezTo>
                  <a:cubicBezTo>
                    <a:pt x="5309" y="19070"/>
                    <a:pt x="5992" y="17450"/>
                    <a:pt x="5958" y="15936"/>
                  </a:cubicBezTo>
                  <a:cubicBezTo>
                    <a:pt x="5924" y="14423"/>
                    <a:pt x="5303" y="13000"/>
                    <a:pt x="4592" y="11699"/>
                  </a:cubicBezTo>
                  <a:cubicBezTo>
                    <a:pt x="4132" y="10860"/>
                    <a:pt x="3612" y="9966"/>
                    <a:pt x="3688" y="8993"/>
                  </a:cubicBezTo>
                  <a:cubicBezTo>
                    <a:pt x="3808" y="7473"/>
                    <a:pt x="5288" y="6520"/>
                    <a:pt x="5851" y="5119"/>
                  </a:cubicBezTo>
                  <a:cubicBezTo>
                    <a:pt x="6432" y="3671"/>
                    <a:pt x="5822" y="1797"/>
                    <a:pt x="4531" y="1068"/>
                  </a:cubicBezTo>
                  <a:cubicBezTo>
                    <a:pt x="4004" y="770"/>
                    <a:pt x="3408" y="654"/>
                    <a:pt x="2822" y="542"/>
                  </a:cubicBezTo>
                  <a:cubicBezTo>
                    <a:pt x="1927" y="370"/>
                    <a:pt x="1032" y="198"/>
                    <a:pt x="138" y="26"/>
                  </a:cubicBezTo>
                  <a:cubicBezTo>
                    <a:pt x="93" y="17"/>
                    <a:pt x="46" y="9"/>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2"/>
            <p:cNvSpPr/>
            <p:nvPr/>
          </p:nvSpPr>
          <p:spPr>
            <a:xfrm>
              <a:off x="2530675" y="1717675"/>
              <a:ext cx="110801" cy="112428"/>
            </a:xfrm>
            <a:custGeom>
              <a:rect b="b" l="l" r="r" t="t"/>
              <a:pathLst>
                <a:path extrusionOk="0" h="5805" w="5721">
                  <a:moveTo>
                    <a:pt x="1" y="0"/>
                  </a:moveTo>
                  <a:lnTo>
                    <a:pt x="1" y="4965"/>
                  </a:lnTo>
                  <a:cubicBezTo>
                    <a:pt x="4" y="4972"/>
                    <a:pt x="9" y="4979"/>
                    <a:pt x="13" y="4986"/>
                  </a:cubicBezTo>
                  <a:cubicBezTo>
                    <a:pt x="235" y="5370"/>
                    <a:pt x="561" y="5804"/>
                    <a:pt x="984" y="5804"/>
                  </a:cubicBezTo>
                  <a:cubicBezTo>
                    <a:pt x="1016" y="5804"/>
                    <a:pt x="1049" y="5802"/>
                    <a:pt x="1082" y="5797"/>
                  </a:cubicBezTo>
                  <a:cubicBezTo>
                    <a:pt x="1640" y="5710"/>
                    <a:pt x="1777" y="4931"/>
                    <a:pt x="1562" y="4408"/>
                  </a:cubicBezTo>
                  <a:cubicBezTo>
                    <a:pt x="1347" y="3886"/>
                    <a:pt x="927" y="3443"/>
                    <a:pt x="841" y="2885"/>
                  </a:cubicBezTo>
                  <a:cubicBezTo>
                    <a:pt x="784" y="2524"/>
                    <a:pt x="991" y="2062"/>
                    <a:pt x="1343" y="2062"/>
                  </a:cubicBezTo>
                  <a:cubicBezTo>
                    <a:pt x="1357" y="2062"/>
                    <a:pt x="1371" y="2063"/>
                    <a:pt x="1385" y="2064"/>
                  </a:cubicBezTo>
                  <a:cubicBezTo>
                    <a:pt x="1636" y="2090"/>
                    <a:pt x="1800" y="2330"/>
                    <a:pt x="1942" y="2539"/>
                  </a:cubicBezTo>
                  <a:cubicBezTo>
                    <a:pt x="2343" y="3131"/>
                    <a:pt x="2847" y="3654"/>
                    <a:pt x="3424" y="4078"/>
                  </a:cubicBezTo>
                  <a:cubicBezTo>
                    <a:pt x="3617" y="4220"/>
                    <a:pt x="3852" y="4354"/>
                    <a:pt x="4081" y="4354"/>
                  </a:cubicBezTo>
                  <a:cubicBezTo>
                    <a:pt x="4148" y="4354"/>
                    <a:pt x="4215" y="4343"/>
                    <a:pt x="4281" y="4316"/>
                  </a:cubicBezTo>
                  <a:cubicBezTo>
                    <a:pt x="4725" y="4134"/>
                    <a:pt x="4670" y="3484"/>
                    <a:pt x="4472" y="3046"/>
                  </a:cubicBezTo>
                  <a:cubicBezTo>
                    <a:pt x="4215" y="2475"/>
                    <a:pt x="3847" y="1954"/>
                    <a:pt x="3396" y="1518"/>
                  </a:cubicBezTo>
                  <a:cubicBezTo>
                    <a:pt x="3220" y="1349"/>
                    <a:pt x="3015" y="1146"/>
                    <a:pt x="3056" y="905"/>
                  </a:cubicBezTo>
                  <a:cubicBezTo>
                    <a:pt x="3093" y="689"/>
                    <a:pt x="3290" y="598"/>
                    <a:pt x="3514" y="598"/>
                  </a:cubicBezTo>
                  <a:cubicBezTo>
                    <a:pt x="3691" y="598"/>
                    <a:pt x="3886" y="656"/>
                    <a:pt x="4028" y="756"/>
                  </a:cubicBezTo>
                  <a:cubicBezTo>
                    <a:pt x="4338" y="974"/>
                    <a:pt x="4624" y="1309"/>
                    <a:pt x="4996" y="1309"/>
                  </a:cubicBezTo>
                  <a:cubicBezTo>
                    <a:pt x="5009" y="1309"/>
                    <a:pt x="5023" y="1309"/>
                    <a:pt x="5036" y="1308"/>
                  </a:cubicBezTo>
                  <a:cubicBezTo>
                    <a:pt x="5342" y="1288"/>
                    <a:pt x="5590" y="1019"/>
                    <a:pt x="5663" y="722"/>
                  </a:cubicBezTo>
                  <a:cubicBezTo>
                    <a:pt x="5721" y="484"/>
                    <a:pt x="5686" y="234"/>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22"/>
          <p:cNvSpPr/>
          <p:nvPr/>
        </p:nvSpPr>
        <p:spPr>
          <a:xfrm flipH="1">
            <a:off x="-1" y="-9599"/>
            <a:ext cx="1192588" cy="1157480"/>
          </a:xfrm>
          <a:custGeom>
            <a:rect b="b" l="l" r="r" t="t"/>
            <a:pathLst>
              <a:path extrusionOk="0" h="6069" w="6253">
                <a:moveTo>
                  <a:pt x="724" y="0"/>
                </a:moveTo>
                <a:cubicBezTo>
                  <a:pt x="735" y="38"/>
                  <a:pt x="751" y="78"/>
                  <a:pt x="774" y="117"/>
                </a:cubicBezTo>
                <a:cubicBezTo>
                  <a:pt x="835" y="223"/>
                  <a:pt x="921" y="305"/>
                  <a:pt x="1020" y="375"/>
                </a:cubicBezTo>
                <a:cubicBezTo>
                  <a:pt x="1231" y="527"/>
                  <a:pt x="1465" y="637"/>
                  <a:pt x="1709" y="720"/>
                </a:cubicBezTo>
                <a:cubicBezTo>
                  <a:pt x="2067" y="842"/>
                  <a:pt x="2431" y="942"/>
                  <a:pt x="2796" y="1038"/>
                </a:cubicBezTo>
                <a:cubicBezTo>
                  <a:pt x="2942" y="1077"/>
                  <a:pt x="3089" y="1112"/>
                  <a:pt x="3223" y="1187"/>
                </a:cubicBezTo>
                <a:cubicBezTo>
                  <a:pt x="3324" y="1243"/>
                  <a:pt x="3329" y="1300"/>
                  <a:pt x="3234" y="1363"/>
                </a:cubicBezTo>
                <a:cubicBezTo>
                  <a:pt x="3130" y="1432"/>
                  <a:pt x="3014" y="1476"/>
                  <a:pt x="2890" y="1497"/>
                </a:cubicBezTo>
                <a:cubicBezTo>
                  <a:pt x="2693" y="1532"/>
                  <a:pt x="2495" y="1552"/>
                  <a:pt x="2294" y="1556"/>
                </a:cubicBezTo>
                <a:cubicBezTo>
                  <a:pt x="2010" y="1560"/>
                  <a:pt x="1727" y="1552"/>
                  <a:pt x="1443" y="1571"/>
                </a:cubicBezTo>
                <a:cubicBezTo>
                  <a:pt x="1229" y="1585"/>
                  <a:pt x="1020" y="1621"/>
                  <a:pt x="819" y="1697"/>
                </a:cubicBezTo>
                <a:cubicBezTo>
                  <a:pt x="703" y="1740"/>
                  <a:pt x="589" y="1790"/>
                  <a:pt x="469" y="1822"/>
                </a:cubicBezTo>
                <a:cubicBezTo>
                  <a:pt x="321" y="1862"/>
                  <a:pt x="210" y="1951"/>
                  <a:pt x="109" y="2058"/>
                </a:cubicBezTo>
                <a:cubicBezTo>
                  <a:pt x="0" y="2173"/>
                  <a:pt x="6" y="2299"/>
                  <a:pt x="122" y="2407"/>
                </a:cubicBezTo>
                <a:cubicBezTo>
                  <a:pt x="154" y="2437"/>
                  <a:pt x="192" y="2461"/>
                  <a:pt x="230" y="2485"/>
                </a:cubicBezTo>
                <a:cubicBezTo>
                  <a:pt x="372" y="2572"/>
                  <a:pt x="533" y="2610"/>
                  <a:pt x="694" y="2645"/>
                </a:cubicBezTo>
                <a:cubicBezTo>
                  <a:pt x="994" y="2710"/>
                  <a:pt x="1297" y="2735"/>
                  <a:pt x="1603" y="2735"/>
                </a:cubicBezTo>
                <a:cubicBezTo>
                  <a:pt x="1675" y="2735"/>
                  <a:pt x="1747" y="2734"/>
                  <a:pt x="1819" y="2731"/>
                </a:cubicBezTo>
                <a:cubicBezTo>
                  <a:pt x="1991" y="2725"/>
                  <a:pt x="2164" y="2723"/>
                  <a:pt x="2356" y="2719"/>
                </a:cubicBezTo>
                <a:lnTo>
                  <a:pt x="2356" y="2719"/>
                </a:lnTo>
                <a:cubicBezTo>
                  <a:pt x="2332" y="2817"/>
                  <a:pt x="2273" y="2867"/>
                  <a:pt x="2227" y="2923"/>
                </a:cubicBezTo>
                <a:cubicBezTo>
                  <a:pt x="1995" y="3212"/>
                  <a:pt x="1740" y="3483"/>
                  <a:pt x="1493" y="3758"/>
                </a:cubicBezTo>
                <a:cubicBezTo>
                  <a:pt x="1200" y="4084"/>
                  <a:pt x="976" y="4450"/>
                  <a:pt x="825" y="4859"/>
                </a:cubicBezTo>
                <a:cubicBezTo>
                  <a:pt x="783" y="4971"/>
                  <a:pt x="751" y="5086"/>
                  <a:pt x="742" y="5206"/>
                </a:cubicBezTo>
                <a:cubicBezTo>
                  <a:pt x="727" y="5415"/>
                  <a:pt x="840" y="5536"/>
                  <a:pt x="1044" y="5536"/>
                </a:cubicBezTo>
                <a:cubicBezTo>
                  <a:pt x="1053" y="5536"/>
                  <a:pt x="1062" y="5536"/>
                  <a:pt x="1072" y="5536"/>
                </a:cubicBezTo>
                <a:cubicBezTo>
                  <a:pt x="1190" y="5530"/>
                  <a:pt x="1295" y="5485"/>
                  <a:pt x="1397" y="5431"/>
                </a:cubicBezTo>
                <a:cubicBezTo>
                  <a:pt x="2176" y="5020"/>
                  <a:pt x="2785" y="4418"/>
                  <a:pt x="3309" y="3726"/>
                </a:cubicBezTo>
                <a:cubicBezTo>
                  <a:pt x="3397" y="3610"/>
                  <a:pt x="3473" y="3486"/>
                  <a:pt x="3571" y="3377"/>
                </a:cubicBezTo>
                <a:cubicBezTo>
                  <a:pt x="3616" y="3328"/>
                  <a:pt x="3663" y="3282"/>
                  <a:pt x="3712" y="3238"/>
                </a:cubicBezTo>
                <a:cubicBezTo>
                  <a:pt x="3731" y="3220"/>
                  <a:pt x="3753" y="3199"/>
                  <a:pt x="3779" y="3199"/>
                </a:cubicBezTo>
                <a:cubicBezTo>
                  <a:pt x="3788" y="3199"/>
                  <a:pt x="3796" y="3201"/>
                  <a:pt x="3805" y="3205"/>
                </a:cubicBezTo>
                <a:cubicBezTo>
                  <a:pt x="3837" y="3221"/>
                  <a:pt x="3834" y="3258"/>
                  <a:pt x="3837" y="3287"/>
                </a:cubicBezTo>
                <a:cubicBezTo>
                  <a:pt x="3846" y="3385"/>
                  <a:pt x="3837" y="3482"/>
                  <a:pt x="3824" y="3578"/>
                </a:cubicBezTo>
                <a:cubicBezTo>
                  <a:pt x="3786" y="3844"/>
                  <a:pt x="3746" y="4111"/>
                  <a:pt x="3709" y="4377"/>
                </a:cubicBezTo>
                <a:cubicBezTo>
                  <a:pt x="3659" y="4755"/>
                  <a:pt x="3657" y="5133"/>
                  <a:pt x="3713" y="5512"/>
                </a:cubicBezTo>
                <a:cubicBezTo>
                  <a:pt x="3736" y="5668"/>
                  <a:pt x="3797" y="5811"/>
                  <a:pt x="3894" y="5935"/>
                </a:cubicBezTo>
                <a:cubicBezTo>
                  <a:pt x="3966" y="6024"/>
                  <a:pt x="4052" y="6068"/>
                  <a:pt x="4141" y="6068"/>
                </a:cubicBezTo>
                <a:cubicBezTo>
                  <a:pt x="4219" y="6068"/>
                  <a:pt x="4297" y="6035"/>
                  <a:pt x="4369" y="5967"/>
                </a:cubicBezTo>
                <a:cubicBezTo>
                  <a:pt x="4440" y="5900"/>
                  <a:pt x="4490" y="5816"/>
                  <a:pt x="4531" y="5728"/>
                </a:cubicBezTo>
                <a:cubicBezTo>
                  <a:pt x="4639" y="5490"/>
                  <a:pt x="4713" y="5241"/>
                  <a:pt x="4781" y="4989"/>
                </a:cubicBezTo>
                <a:cubicBezTo>
                  <a:pt x="4914" y="4491"/>
                  <a:pt x="5009" y="3984"/>
                  <a:pt x="5068" y="3471"/>
                </a:cubicBezTo>
                <a:cubicBezTo>
                  <a:pt x="5092" y="3260"/>
                  <a:pt x="5132" y="3052"/>
                  <a:pt x="5224" y="2858"/>
                </a:cubicBezTo>
                <a:cubicBezTo>
                  <a:pt x="5250" y="2803"/>
                  <a:pt x="5276" y="2731"/>
                  <a:pt x="5344" y="2729"/>
                </a:cubicBezTo>
                <a:cubicBezTo>
                  <a:pt x="5344" y="2729"/>
                  <a:pt x="5345" y="2729"/>
                  <a:pt x="5345" y="2729"/>
                </a:cubicBezTo>
                <a:cubicBezTo>
                  <a:pt x="5416" y="2729"/>
                  <a:pt x="5436" y="2806"/>
                  <a:pt x="5464" y="2859"/>
                </a:cubicBezTo>
                <a:cubicBezTo>
                  <a:pt x="5527" y="2983"/>
                  <a:pt x="5546" y="3119"/>
                  <a:pt x="5568" y="3254"/>
                </a:cubicBezTo>
                <a:cubicBezTo>
                  <a:pt x="5622" y="3568"/>
                  <a:pt x="5674" y="3882"/>
                  <a:pt x="5730" y="4195"/>
                </a:cubicBezTo>
                <a:cubicBezTo>
                  <a:pt x="5753" y="4331"/>
                  <a:pt x="5794" y="4463"/>
                  <a:pt x="5877" y="4576"/>
                </a:cubicBezTo>
                <a:cubicBezTo>
                  <a:pt x="5960" y="4693"/>
                  <a:pt x="6073" y="4759"/>
                  <a:pt x="6210" y="4759"/>
                </a:cubicBezTo>
                <a:cubicBezTo>
                  <a:pt x="6224" y="4759"/>
                  <a:pt x="6238" y="4758"/>
                  <a:pt x="6253" y="4757"/>
                </a:cubicBezTo>
                <a:lnTo>
                  <a:pt x="6253" y="0"/>
                </a:lnTo>
                <a:lnTo>
                  <a:pt x="4177" y="0"/>
                </a:lnTo>
                <a:cubicBezTo>
                  <a:pt x="4245" y="51"/>
                  <a:pt x="4307" y="108"/>
                  <a:pt x="4363" y="176"/>
                </a:cubicBezTo>
                <a:cubicBezTo>
                  <a:pt x="4338" y="200"/>
                  <a:pt x="4312" y="201"/>
                  <a:pt x="4287" y="201"/>
                </a:cubicBezTo>
                <a:cubicBezTo>
                  <a:pt x="4285" y="201"/>
                  <a:pt x="4283" y="201"/>
                  <a:pt x="4280" y="201"/>
                </a:cubicBezTo>
                <a:cubicBezTo>
                  <a:pt x="4277" y="201"/>
                  <a:pt x="4273" y="201"/>
                  <a:pt x="4270" y="201"/>
                </a:cubicBezTo>
                <a:cubicBezTo>
                  <a:pt x="4264" y="201"/>
                  <a:pt x="4258" y="201"/>
                  <a:pt x="4252" y="201"/>
                </a:cubicBezTo>
                <a:cubicBezTo>
                  <a:pt x="4103" y="201"/>
                  <a:pt x="3954" y="190"/>
                  <a:pt x="3807" y="155"/>
                </a:cubicBezTo>
                <a:cubicBezTo>
                  <a:pt x="3645" y="116"/>
                  <a:pt x="3487" y="61"/>
                  <a:pt x="3331"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5">
    <p:bg>
      <p:bgPr>
        <a:solidFill>
          <a:schemeClr val="lt1"/>
        </a:solidFill>
      </p:bgPr>
    </p:bg>
    <p:spTree>
      <p:nvGrpSpPr>
        <p:cNvPr id="487" name="Shape 487"/>
        <p:cNvGrpSpPr/>
        <p:nvPr/>
      </p:nvGrpSpPr>
      <p:grpSpPr>
        <a:xfrm>
          <a:off x="0" y="0"/>
          <a:ext cx="0" cy="0"/>
          <a:chOff x="0" y="0"/>
          <a:chExt cx="0" cy="0"/>
        </a:xfrm>
      </p:grpSpPr>
      <p:sp>
        <p:nvSpPr>
          <p:cNvPr id="488" name="Google Shape;488;p23"/>
          <p:cNvSpPr txBox="1"/>
          <p:nvPr>
            <p:ph type="title"/>
          </p:nvPr>
        </p:nvSpPr>
        <p:spPr>
          <a:xfrm>
            <a:off x="1934400" y="3186430"/>
            <a:ext cx="5254800" cy="402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2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89" name="Google Shape;489;p23"/>
          <p:cNvSpPr txBox="1"/>
          <p:nvPr>
            <p:ph idx="1" type="subTitle"/>
          </p:nvPr>
        </p:nvSpPr>
        <p:spPr>
          <a:xfrm>
            <a:off x="1612300" y="1596450"/>
            <a:ext cx="5919300" cy="1483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26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490" name="Google Shape;490;p23"/>
          <p:cNvGrpSpPr/>
          <p:nvPr/>
        </p:nvGrpSpPr>
        <p:grpSpPr>
          <a:xfrm>
            <a:off x="69" y="9973"/>
            <a:ext cx="9144023" cy="5162620"/>
            <a:chOff x="3737800" y="1717675"/>
            <a:chExt cx="1086750" cy="613575"/>
          </a:xfrm>
        </p:grpSpPr>
        <p:sp>
          <p:nvSpPr>
            <p:cNvPr id="491" name="Google Shape;491;p23"/>
            <p:cNvSpPr/>
            <p:nvPr/>
          </p:nvSpPr>
          <p:spPr>
            <a:xfrm>
              <a:off x="3755000" y="2268250"/>
              <a:ext cx="231950" cy="63000"/>
            </a:xfrm>
            <a:custGeom>
              <a:rect b="b" l="l" r="r" t="t"/>
              <a:pathLst>
                <a:path extrusionOk="0" h="2520" w="9278">
                  <a:moveTo>
                    <a:pt x="6167" y="1"/>
                  </a:moveTo>
                  <a:cubicBezTo>
                    <a:pt x="5893" y="1"/>
                    <a:pt x="5649" y="109"/>
                    <a:pt x="5441" y="328"/>
                  </a:cubicBezTo>
                  <a:cubicBezTo>
                    <a:pt x="5342" y="431"/>
                    <a:pt x="5269" y="550"/>
                    <a:pt x="5192" y="666"/>
                  </a:cubicBezTo>
                  <a:cubicBezTo>
                    <a:pt x="5077" y="838"/>
                    <a:pt x="4955" y="1006"/>
                    <a:pt x="4792" y="1142"/>
                  </a:cubicBezTo>
                  <a:cubicBezTo>
                    <a:pt x="4603" y="1299"/>
                    <a:pt x="4417" y="1378"/>
                    <a:pt x="4224" y="1378"/>
                  </a:cubicBezTo>
                  <a:cubicBezTo>
                    <a:pt x="4071" y="1378"/>
                    <a:pt x="3915" y="1328"/>
                    <a:pt x="3749" y="1230"/>
                  </a:cubicBezTo>
                  <a:cubicBezTo>
                    <a:pt x="3580" y="1129"/>
                    <a:pt x="3419" y="1016"/>
                    <a:pt x="3253" y="911"/>
                  </a:cubicBezTo>
                  <a:cubicBezTo>
                    <a:pt x="3074" y="800"/>
                    <a:pt x="2889" y="700"/>
                    <a:pt x="2682" y="640"/>
                  </a:cubicBezTo>
                  <a:cubicBezTo>
                    <a:pt x="2496" y="586"/>
                    <a:pt x="2313" y="562"/>
                    <a:pt x="2134" y="562"/>
                  </a:cubicBezTo>
                  <a:cubicBezTo>
                    <a:pt x="1746" y="562"/>
                    <a:pt x="1372" y="676"/>
                    <a:pt x="1009" y="854"/>
                  </a:cubicBezTo>
                  <a:cubicBezTo>
                    <a:pt x="684" y="1013"/>
                    <a:pt x="424" y="1240"/>
                    <a:pt x="252" y="1543"/>
                  </a:cubicBezTo>
                  <a:cubicBezTo>
                    <a:pt x="87" y="1836"/>
                    <a:pt x="0" y="2186"/>
                    <a:pt x="100" y="2519"/>
                  </a:cubicBezTo>
                  <a:lnTo>
                    <a:pt x="9277" y="2519"/>
                  </a:lnTo>
                  <a:cubicBezTo>
                    <a:pt x="9185" y="2462"/>
                    <a:pt x="9093" y="2406"/>
                    <a:pt x="8999" y="2352"/>
                  </a:cubicBezTo>
                  <a:cubicBezTo>
                    <a:pt x="8501" y="2062"/>
                    <a:pt x="8096" y="1686"/>
                    <a:pt x="7773" y="1231"/>
                  </a:cubicBezTo>
                  <a:cubicBezTo>
                    <a:pt x="7603" y="993"/>
                    <a:pt x="7445" y="747"/>
                    <a:pt x="7245" y="528"/>
                  </a:cubicBezTo>
                  <a:cubicBezTo>
                    <a:pt x="7038" y="300"/>
                    <a:pt x="6790" y="125"/>
                    <a:pt x="6476" y="43"/>
                  </a:cubicBezTo>
                  <a:cubicBezTo>
                    <a:pt x="6369" y="15"/>
                    <a:pt x="6266" y="1"/>
                    <a:pt x="6167"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3"/>
            <p:cNvSpPr/>
            <p:nvPr/>
          </p:nvSpPr>
          <p:spPr>
            <a:xfrm>
              <a:off x="4656475" y="2156800"/>
              <a:ext cx="168075" cy="174450"/>
            </a:xfrm>
            <a:custGeom>
              <a:rect b="b" l="l" r="r" t="t"/>
              <a:pathLst>
                <a:path extrusionOk="0" h="6978" w="6723">
                  <a:moveTo>
                    <a:pt x="6200" y="0"/>
                  </a:moveTo>
                  <a:cubicBezTo>
                    <a:pt x="6032" y="0"/>
                    <a:pt x="5859" y="20"/>
                    <a:pt x="5681" y="59"/>
                  </a:cubicBezTo>
                  <a:cubicBezTo>
                    <a:pt x="4750" y="267"/>
                    <a:pt x="4112" y="832"/>
                    <a:pt x="3792" y="1725"/>
                  </a:cubicBezTo>
                  <a:cubicBezTo>
                    <a:pt x="3662" y="2086"/>
                    <a:pt x="3437" y="2358"/>
                    <a:pt x="3178" y="2618"/>
                  </a:cubicBezTo>
                  <a:cubicBezTo>
                    <a:pt x="3051" y="2743"/>
                    <a:pt x="2915" y="2860"/>
                    <a:pt x="2789" y="2987"/>
                  </a:cubicBezTo>
                  <a:cubicBezTo>
                    <a:pt x="2662" y="3116"/>
                    <a:pt x="2512" y="3207"/>
                    <a:pt x="2348" y="3286"/>
                  </a:cubicBezTo>
                  <a:cubicBezTo>
                    <a:pt x="1922" y="3494"/>
                    <a:pt x="1497" y="3705"/>
                    <a:pt x="1119" y="3999"/>
                  </a:cubicBezTo>
                  <a:cubicBezTo>
                    <a:pt x="119" y="4779"/>
                    <a:pt x="1" y="6062"/>
                    <a:pt x="445" y="6977"/>
                  </a:cubicBezTo>
                  <a:lnTo>
                    <a:pt x="6723" y="6977"/>
                  </a:lnTo>
                  <a:lnTo>
                    <a:pt x="6723" y="69"/>
                  </a:lnTo>
                  <a:cubicBezTo>
                    <a:pt x="6554" y="23"/>
                    <a:pt x="6379" y="0"/>
                    <a:pt x="6200"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3"/>
            <p:cNvSpPr/>
            <p:nvPr/>
          </p:nvSpPr>
          <p:spPr>
            <a:xfrm>
              <a:off x="4668225" y="1717675"/>
              <a:ext cx="156325" cy="151725"/>
            </a:xfrm>
            <a:custGeom>
              <a:rect b="b" l="l" r="r" t="t"/>
              <a:pathLst>
                <a:path extrusionOk="0" h="6069" w="6253">
                  <a:moveTo>
                    <a:pt x="724" y="0"/>
                  </a:moveTo>
                  <a:cubicBezTo>
                    <a:pt x="735" y="38"/>
                    <a:pt x="751" y="78"/>
                    <a:pt x="774" y="117"/>
                  </a:cubicBezTo>
                  <a:cubicBezTo>
                    <a:pt x="835" y="223"/>
                    <a:pt x="921" y="305"/>
                    <a:pt x="1020" y="375"/>
                  </a:cubicBezTo>
                  <a:cubicBezTo>
                    <a:pt x="1231" y="527"/>
                    <a:pt x="1465" y="637"/>
                    <a:pt x="1709" y="720"/>
                  </a:cubicBezTo>
                  <a:cubicBezTo>
                    <a:pt x="2067" y="842"/>
                    <a:pt x="2431" y="942"/>
                    <a:pt x="2796" y="1038"/>
                  </a:cubicBezTo>
                  <a:cubicBezTo>
                    <a:pt x="2942" y="1077"/>
                    <a:pt x="3089" y="1112"/>
                    <a:pt x="3223" y="1187"/>
                  </a:cubicBezTo>
                  <a:cubicBezTo>
                    <a:pt x="3324" y="1243"/>
                    <a:pt x="3329" y="1300"/>
                    <a:pt x="3234" y="1363"/>
                  </a:cubicBezTo>
                  <a:cubicBezTo>
                    <a:pt x="3130" y="1432"/>
                    <a:pt x="3014" y="1476"/>
                    <a:pt x="2890" y="1497"/>
                  </a:cubicBezTo>
                  <a:cubicBezTo>
                    <a:pt x="2693" y="1532"/>
                    <a:pt x="2495" y="1552"/>
                    <a:pt x="2294" y="1556"/>
                  </a:cubicBezTo>
                  <a:cubicBezTo>
                    <a:pt x="2010" y="1560"/>
                    <a:pt x="1727" y="1552"/>
                    <a:pt x="1443" y="1571"/>
                  </a:cubicBezTo>
                  <a:cubicBezTo>
                    <a:pt x="1229" y="1585"/>
                    <a:pt x="1020" y="1621"/>
                    <a:pt x="819" y="1697"/>
                  </a:cubicBezTo>
                  <a:cubicBezTo>
                    <a:pt x="703" y="1740"/>
                    <a:pt x="589" y="1790"/>
                    <a:pt x="469" y="1822"/>
                  </a:cubicBezTo>
                  <a:cubicBezTo>
                    <a:pt x="321" y="1862"/>
                    <a:pt x="210" y="1951"/>
                    <a:pt x="109" y="2058"/>
                  </a:cubicBezTo>
                  <a:cubicBezTo>
                    <a:pt x="0" y="2173"/>
                    <a:pt x="6" y="2299"/>
                    <a:pt x="122" y="2407"/>
                  </a:cubicBezTo>
                  <a:cubicBezTo>
                    <a:pt x="154" y="2437"/>
                    <a:pt x="192" y="2461"/>
                    <a:pt x="230" y="2485"/>
                  </a:cubicBezTo>
                  <a:cubicBezTo>
                    <a:pt x="372" y="2572"/>
                    <a:pt x="533" y="2610"/>
                    <a:pt x="694" y="2645"/>
                  </a:cubicBezTo>
                  <a:cubicBezTo>
                    <a:pt x="994" y="2710"/>
                    <a:pt x="1297" y="2735"/>
                    <a:pt x="1603" y="2735"/>
                  </a:cubicBezTo>
                  <a:cubicBezTo>
                    <a:pt x="1675" y="2735"/>
                    <a:pt x="1747" y="2734"/>
                    <a:pt x="1819" y="2731"/>
                  </a:cubicBezTo>
                  <a:cubicBezTo>
                    <a:pt x="1991" y="2725"/>
                    <a:pt x="2164" y="2723"/>
                    <a:pt x="2356" y="2719"/>
                  </a:cubicBezTo>
                  <a:lnTo>
                    <a:pt x="2356" y="2719"/>
                  </a:lnTo>
                  <a:cubicBezTo>
                    <a:pt x="2332" y="2817"/>
                    <a:pt x="2273" y="2867"/>
                    <a:pt x="2227" y="2923"/>
                  </a:cubicBezTo>
                  <a:cubicBezTo>
                    <a:pt x="1995" y="3212"/>
                    <a:pt x="1740" y="3483"/>
                    <a:pt x="1493" y="3758"/>
                  </a:cubicBezTo>
                  <a:cubicBezTo>
                    <a:pt x="1200" y="4084"/>
                    <a:pt x="976" y="4450"/>
                    <a:pt x="825" y="4859"/>
                  </a:cubicBezTo>
                  <a:cubicBezTo>
                    <a:pt x="783" y="4971"/>
                    <a:pt x="751" y="5086"/>
                    <a:pt x="742" y="5206"/>
                  </a:cubicBezTo>
                  <a:cubicBezTo>
                    <a:pt x="727" y="5415"/>
                    <a:pt x="840" y="5536"/>
                    <a:pt x="1044" y="5536"/>
                  </a:cubicBezTo>
                  <a:cubicBezTo>
                    <a:pt x="1053" y="5536"/>
                    <a:pt x="1062" y="5536"/>
                    <a:pt x="1072" y="5536"/>
                  </a:cubicBezTo>
                  <a:cubicBezTo>
                    <a:pt x="1190" y="5530"/>
                    <a:pt x="1295" y="5485"/>
                    <a:pt x="1397" y="5431"/>
                  </a:cubicBezTo>
                  <a:cubicBezTo>
                    <a:pt x="2176" y="5020"/>
                    <a:pt x="2785" y="4418"/>
                    <a:pt x="3309" y="3726"/>
                  </a:cubicBezTo>
                  <a:cubicBezTo>
                    <a:pt x="3397" y="3610"/>
                    <a:pt x="3473" y="3486"/>
                    <a:pt x="3571" y="3377"/>
                  </a:cubicBezTo>
                  <a:cubicBezTo>
                    <a:pt x="3616" y="3328"/>
                    <a:pt x="3663" y="3282"/>
                    <a:pt x="3712" y="3238"/>
                  </a:cubicBezTo>
                  <a:cubicBezTo>
                    <a:pt x="3731" y="3220"/>
                    <a:pt x="3753" y="3199"/>
                    <a:pt x="3779" y="3199"/>
                  </a:cubicBezTo>
                  <a:cubicBezTo>
                    <a:pt x="3788" y="3199"/>
                    <a:pt x="3796" y="3201"/>
                    <a:pt x="3805" y="3205"/>
                  </a:cubicBezTo>
                  <a:cubicBezTo>
                    <a:pt x="3837" y="3221"/>
                    <a:pt x="3834" y="3258"/>
                    <a:pt x="3837" y="3287"/>
                  </a:cubicBezTo>
                  <a:cubicBezTo>
                    <a:pt x="3846" y="3385"/>
                    <a:pt x="3837" y="3482"/>
                    <a:pt x="3824" y="3578"/>
                  </a:cubicBezTo>
                  <a:cubicBezTo>
                    <a:pt x="3786" y="3844"/>
                    <a:pt x="3746" y="4111"/>
                    <a:pt x="3709" y="4377"/>
                  </a:cubicBezTo>
                  <a:cubicBezTo>
                    <a:pt x="3659" y="4755"/>
                    <a:pt x="3657" y="5133"/>
                    <a:pt x="3713" y="5512"/>
                  </a:cubicBezTo>
                  <a:cubicBezTo>
                    <a:pt x="3736" y="5668"/>
                    <a:pt x="3797" y="5811"/>
                    <a:pt x="3894" y="5935"/>
                  </a:cubicBezTo>
                  <a:cubicBezTo>
                    <a:pt x="3966" y="6024"/>
                    <a:pt x="4052" y="6068"/>
                    <a:pt x="4141" y="6068"/>
                  </a:cubicBezTo>
                  <a:cubicBezTo>
                    <a:pt x="4219" y="6068"/>
                    <a:pt x="4297" y="6035"/>
                    <a:pt x="4369" y="5967"/>
                  </a:cubicBezTo>
                  <a:cubicBezTo>
                    <a:pt x="4440" y="5900"/>
                    <a:pt x="4490" y="5816"/>
                    <a:pt x="4531" y="5728"/>
                  </a:cubicBezTo>
                  <a:cubicBezTo>
                    <a:pt x="4639" y="5490"/>
                    <a:pt x="4713" y="5241"/>
                    <a:pt x="4781" y="4989"/>
                  </a:cubicBezTo>
                  <a:cubicBezTo>
                    <a:pt x="4914" y="4491"/>
                    <a:pt x="5009" y="3984"/>
                    <a:pt x="5068" y="3471"/>
                  </a:cubicBezTo>
                  <a:cubicBezTo>
                    <a:pt x="5092" y="3260"/>
                    <a:pt x="5132" y="3052"/>
                    <a:pt x="5224" y="2858"/>
                  </a:cubicBezTo>
                  <a:cubicBezTo>
                    <a:pt x="5250" y="2803"/>
                    <a:pt x="5276" y="2731"/>
                    <a:pt x="5344" y="2729"/>
                  </a:cubicBezTo>
                  <a:cubicBezTo>
                    <a:pt x="5344" y="2729"/>
                    <a:pt x="5345" y="2729"/>
                    <a:pt x="5345" y="2729"/>
                  </a:cubicBezTo>
                  <a:cubicBezTo>
                    <a:pt x="5416" y="2729"/>
                    <a:pt x="5436" y="2806"/>
                    <a:pt x="5464" y="2859"/>
                  </a:cubicBezTo>
                  <a:cubicBezTo>
                    <a:pt x="5527" y="2983"/>
                    <a:pt x="5546" y="3119"/>
                    <a:pt x="5568" y="3254"/>
                  </a:cubicBezTo>
                  <a:cubicBezTo>
                    <a:pt x="5622" y="3568"/>
                    <a:pt x="5674" y="3882"/>
                    <a:pt x="5730" y="4195"/>
                  </a:cubicBezTo>
                  <a:cubicBezTo>
                    <a:pt x="5753" y="4331"/>
                    <a:pt x="5794" y="4463"/>
                    <a:pt x="5877" y="4576"/>
                  </a:cubicBezTo>
                  <a:cubicBezTo>
                    <a:pt x="5960" y="4693"/>
                    <a:pt x="6073" y="4759"/>
                    <a:pt x="6210" y="4759"/>
                  </a:cubicBezTo>
                  <a:cubicBezTo>
                    <a:pt x="6224" y="4759"/>
                    <a:pt x="6238" y="4758"/>
                    <a:pt x="6253" y="4757"/>
                  </a:cubicBezTo>
                  <a:lnTo>
                    <a:pt x="6253" y="0"/>
                  </a:lnTo>
                  <a:lnTo>
                    <a:pt x="4177" y="0"/>
                  </a:lnTo>
                  <a:cubicBezTo>
                    <a:pt x="4245" y="51"/>
                    <a:pt x="4307" y="108"/>
                    <a:pt x="4363" y="176"/>
                  </a:cubicBezTo>
                  <a:cubicBezTo>
                    <a:pt x="4338" y="200"/>
                    <a:pt x="4312" y="201"/>
                    <a:pt x="4287" y="201"/>
                  </a:cubicBezTo>
                  <a:cubicBezTo>
                    <a:pt x="4285" y="201"/>
                    <a:pt x="4283" y="201"/>
                    <a:pt x="4280" y="201"/>
                  </a:cubicBezTo>
                  <a:cubicBezTo>
                    <a:pt x="4277" y="201"/>
                    <a:pt x="4273" y="201"/>
                    <a:pt x="4270" y="201"/>
                  </a:cubicBezTo>
                  <a:cubicBezTo>
                    <a:pt x="4264" y="201"/>
                    <a:pt x="4258" y="201"/>
                    <a:pt x="4252" y="201"/>
                  </a:cubicBezTo>
                  <a:cubicBezTo>
                    <a:pt x="4103" y="201"/>
                    <a:pt x="3954" y="190"/>
                    <a:pt x="3807" y="155"/>
                  </a:cubicBezTo>
                  <a:cubicBezTo>
                    <a:pt x="3645" y="116"/>
                    <a:pt x="3487" y="61"/>
                    <a:pt x="3331"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3"/>
            <p:cNvSpPr/>
            <p:nvPr/>
          </p:nvSpPr>
          <p:spPr>
            <a:xfrm>
              <a:off x="3737800" y="1717675"/>
              <a:ext cx="428100" cy="120075"/>
            </a:xfrm>
            <a:custGeom>
              <a:rect b="b" l="l" r="r" t="t"/>
              <a:pathLst>
                <a:path extrusionOk="0" h="4803" w="17124">
                  <a:moveTo>
                    <a:pt x="0" y="0"/>
                  </a:moveTo>
                  <a:cubicBezTo>
                    <a:pt x="201" y="82"/>
                    <a:pt x="389" y="185"/>
                    <a:pt x="551" y="328"/>
                  </a:cubicBezTo>
                  <a:cubicBezTo>
                    <a:pt x="1346" y="1029"/>
                    <a:pt x="1111" y="2253"/>
                    <a:pt x="1554" y="3183"/>
                  </a:cubicBezTo>
                  <a:cubicBezTo>
                    <a:pt x="2026" y="4175"/>
                    <a:pt x="3259" y="4713"/>
                    <a:pt x="4431" y="4713"/>
                  </a:cubicBezTo>
                  <a:cubicBezTo>
                    <a:pt x="4460" y="4713"/>
                    <a:pt x="4488" y="4713"/>
                    <a:pt x="4517" y="4712"/>
                  </a:cubicBezTo>
                  <a:cubicBezTo>
                    <a:pt x="5714" y="4685"/>
                    <a:pt x="6838" y="4195"/>
                    <a:pt x="7869" y="3631"/>
                  </a:cubicBezTo>
                  <a:cubicBezTo>
                    <a:pt x="8489" y="3292"/>
                    <a:pt x="9145" y="2910"/>
                    <a:pt x="9857" y="2910"/>
                  </a:cubicBezTo>
                  <a:cubicBezTo>
                    <a:pt x="9907" y="2910"/>
                    <a:pt x="9958" y="2912"/>
                    <a:pt x="10009" y="2916"/>
                  </a:cubicBezTo>
                  <a:cubicBezTo>
                    <a:pt x="11212" y="3011"/>
                    <a:pt x="11965" y="4182"/>
                    <a:pt x="13073" y="4628"/>
                  </a:cubicBezTo>
                  <a:cubicBezTo>
                    <a:pt x="13369" y="4746"/>
                    <a:pt x="13687" y="4802"/>
                    <a:pt x="14007" y="4802"/>
                  </a:cubicBezTo>
                  <a:cubicBezTo>
                    <a:pt x="14924" y="4802"/>
                    <a:pt x="15851" y="4341"/>
                    <a:pt x="16279" y="3583"/>
                  </a:cubicBezTo>
                  <a:cubicBezTo>
                    <a:pt x="16514" y="3167"/>
                    <a:pt x="16606" y="2695"/>
                    <a:pt x="16694" y="2231"/>
                  </a:cubicBezTo>
                  <a:lnTo>
                    <a:pt x="17102" y="108"/>
                  </a:lnTo>
                  <a:cubicBezTo>
                    <a:pt x="17109" y="72"/>
                    <a:pt x="17116" y="36"/>
                    <a:pt x="17123"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3"/>
            <p:cNvSpPr/>
            <p:nvPr/>
          </p:nvSpPr>
          <p:spPr>
            <a:xfrm>
              <a:off x="4619925" y="2287825"/>
              <a:ext cx="171375" cy="19000"/>
            </a:xfrm>
            <a:custGeom>
              <a:rect b="b" l="l" r="r" t="t"/>
              <a:pathLst>
                <a:path extrusionOk="0" h="760" w="6855">
                  <a:moveTo>
                    <a:pt x="3436" y="1"/>
                  </a:moveTo>
                  <a:cubicBezTo>
                    <a:pt x="3205" y="1"/>
                    <a:pt x="2974" y="36"/>
                    <a:pt x="2745" y="104"/>
                  </a:cubicBezTo>
                  <a:cubicBezTo>
                    <a:pt x="2616" y="142"/>
                    <a:pt x="2492" y="189"/>
                    <a:pt x="2366" y="232"/>
                  </a:cubicBezTo>
                  <a:cubicBezTo>
                    <a:pt x="2257" y="269"/>
                    <a:pt x="2148" y="307"/>
                    <a:pt x="2030" y="331"/>
                  </a:cubicBezTo>
                  <a:cubicBezTo>
                    <a:pt x="1944" y="349"/>
                    <a:pt x="1859" y="358"/>
                    <a:pt x="1775" y="358"/>
                  </a:cubicBezTo>
                  <a:cubicBezTo>
                    <a:pt x="1647" y="358"/>
                    <a:pt x="1522" y="337"/>
                    <a:pt x="1400" y="291"/>
                  </a:cubicBezTo>
                  <a:cubicBezTo>
                    <a:pt x="1330" y="265"/>
                    <a:pt x="1257" y="242"/>
                    <a:pt x="1188" y="215"/>
                  </a:cubicBezTo>
                  <a:cubicBezTo>
                    <a:pt x="1024" y="151"/>
                    <a:pt x="853" y="125"/>
                    <a:pt x="677" y="125"/>
                  </a:cubicBezTo>
                  <a:cubicBezTo>
                    <a:pt x="588" y="125"/>
                    <a:pt x="498" y="132"/>
                    <a:pt x="407" y="143"/>
                  </a:cubicBezTo>
                  <a:cubicBezTo>
                    <a:pt x="303" y="156"/>
                    <a:pt x="204" y="175"/>
                    <a:pt x="114" y="213"/>
                  </a:cubicBezTo>
                  <a:cubicBezTo>
                    <a:pt x="1" y="259"/>
                    <a:pt x="0" y="335"/>
                    <a:pt x="8" y="412"/>
                  </a:cubicBezTo>
                  <a:cubicBezTo>
                    <a:pt x="15" y="487"/>
                    <a:pt x="93" y="512"/>
                    <a:pt x="178" y="535"/>
                  </a:cubicBezTo>
                  <a:cubicBezTo>
                    <a:pt x="199" y="540"/>
                    <a:pt x="220" y="542"/>
                    <a:pt x="241" y="542"/>
                  </a:cubicBezTo>
                  <a:cubicBezTo>
                    <a:pt x="262" y="542"/>
                    <a:pt x="283" y="540"/>
                    <a:pt x="305" y="538"/>
                  </a:cubicBezTo>
                  <a:cubicBezTo>
                    <a:pt x="360" y="534"/>
                    <a:pt x="414" y="532"/>
                    <a:pt x="467" y="532"/>
                  </a:cubicBezTo>
                  <a:cubicBezTo>
                    <a:pt x="673" y="532"/>
                    <a:pt x="872" y="563"/>
                    <a:pt x="1066" y="616"/>
                  </a:cubicBezTo>
                  <a:cubicBezTo>
                    <a:pt x="1184" y="648"/>
                    <a:pt x="1303" y="680"/>
                    <a:pt x="1423" y="708"/>
                  </a:cubicBezTo>
                  <a:cubicBezTo>
                    <a:pt x="1567" y="743"/>
                    <a:pt x="1712" y="759"/>
                    <a:pt x="1856" y="759"/>
                  </a:cubicBezTo>
                  <a:cubicBezTo>
                    <a:pt x="2013" y="759"/>
                    <a:pt x="2169" y="740"/>
                    <a:pt x="2325" y="702"/>
                  </a:cubicBezTo>
                  <a:cubicBezTo>
                    <a:pt x="2477" y="666"/>
                    <a:pt x="2619" y="615"/>
                    <a:pt x="2757" y="562"/>
                  </a:cubicBezTo>
                  <a:cubicBezTo>
                    <a:pt x="2962" y="483"/>
                    <a:pt x="3179" y="435"/>
                    <a:pt x="3408" y="435"/>
                  </a:cubicBezTo>
                  <a:cubicBezTo>
                    <a:pt x="3427" y="435"/>
                    <a:pt x="3446" y="435"/>
                    <a:pt x="3465" y="436"/>
                  </a:cubicBezTo>
                  <a:cubicBezTo>
                    <a:pt x="3482" y="436"/>
                    <a:pt x="3498" y="435"/>
                    <a:pt x="3515" y="435"/>
                  </a:cubicBezTo>
                  <a:cubicBezTo>
                    <a:pt x="3677" y="435"/>
                    <a:pt x="3828" y="455"/>
                    <a:pt x="3975" y="490"/>
                  </a:cubicBezTo>
                  <a:cubicBezTo>
                    <a:pt x="4139" y="529"/>
                    <a:pt x="4309" y="556"/>
                    <a:pt x="4479" y="584"/>
                  </a:cubicBezTo>
                  <a:cubicBezTo>
                    <a:pt x="4584" y="601"/>
                    <a:pt x="4687" y="609"/>
                    <a:pt x="4789" y="609"/>
                  </a:cubicBezTo>
                  <a:cubicBezTo>
                    <a:pt x="4971" y="609"/>
                    <a:pt x="5148" y="582"/>
                    <a:pt x="5321" y="525"/>
                  </a:cubicBezTo>
                  <a:cubicBezTo>
                    <a:pt x="5435" y="487"/>
                    <a:pt x="5555" y="458"/>
                    <a:pt x="5678" y="434"/>
                  </a:cubicBezTo>
                  <a:cubicBezTo>
                    <a:pt x="5810" y="409"/>
                    <a:pt x="5941" y="393"/>
                    <a:pt x="6072" y="393"/>
                  </a:cubicBezTo>
                  <a:cubicBezTo>
                    <a:pt x="6208" y="393"/>
                    <a:pt x="6344" y="411"/>
                    <a:pt x="6479" y="453"/>
                  </a:cubicBezTo>
                  <a:cubicBezTo>
                    <a:pt x="6530" y="470"/>
                    <a:pt x="6572" y="478"/>
                    <a:pt x="6609" y="478"/>
                  </a:cubicBezTo>
                  <a:cubicBezTo>
                    <a:pt x="6677" y="478"/>
                    <a:pt x="6728" y="450"/>
                    <a:pt x="6789" y="391"/>
                  </a:cubicBezTo>
                  <a:cubicBezTo>
                    <a:pt x="6854" y="327"/>
                    <a:pt x="6846" y="283"/>
                    <a:pt x="6757" y="235"/>
                  </a:cubicBezTo>
                  <a:cubicBezTo>
                    <a:pt x="6527" y="111"/>
                    <a:pt x="6275" y="46"/>
                    <a:pt x="5995" y="46"/>
                  </a:cubicBezTo>
                  <a:cubicBezTo>
                    <a:pt x="5916" y="46"/>
                    <a:pt x="5834" y="52"/>
                    <a:pt x="5751" y="62"/>
                  </a:cubicBezTo>
                  <a:cubicBezTo>
                    <a:pt x="5490" y="96"/>
                    <a:pt x="5240" y="153"/>
                    <a:pt x="4981" y="189"/>
                  </a:cubicBezTo>
                  <a:cubicBezTo>
                    <a:pt x="4888" y="202"/>
                    <a:pt x="4795" y="209"/>
                    <a:pt x="4703" y="209"/>
                  </a:cubicBezTo>
                  <a:cubicBezTo>
                    <a:pt x="4567" y="209"/>
                    <a:pt x="4432" y="193"/>
                    <a:pt x="4299" y="157"/>
                  </a:cubicBezTo>
                  <a:cubicBezTo>
                    <a:pt x="4221" y="134"/>
                    <a:pt x="4142" y="113"/>
                    <a:pt x="4065" y="90"/>
                  </a:cubicBezTo>
                  <a:cubicBezTo>
                    <a:pt x="3854" y="30"/>
                    <a:pt x="3645" y="1"/>
                    <a:pt x="3436"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3"/>
            <p:cNvSpPr/>
            <p:nvPr/>
          </p:nvSpPr>
          <p:spPr>
            <a:xfrm>
              <a:off x="4623900" y="2268250"/>
              <a:ext cx="170825" cy="16875"/>
            </a:xfrm>
            <a:custGeom>
              <a:rect b="b" l="l" r="r" t="t"/>
              <a:pathLst>
                <a:path extrusionOk="0" h="675" w="6833">
                  <a:moveTo>
                    <a:pt x="5758" y="1"/>
                  </a:moveTo>
                  <a:cubicBezTo>
                    <a:pt x="5735" y="1"/>
                    <a:pt x="5712" y="1"/>
                    <a:pt x="5688" y="2"/>
                  </a:cubicBezTo>
                  <a:cubicBezTo>
                    <a:pt x="5378" y="10"/>
                    <a:pt x="5080" y="57"/>
                    <a:pt x="4793" y="133"/>
                  </a:cubicBezTo>
                  <a:cubicBezTo>
                    <a:pt x="4615" y="180"/>
                    <a:pt x="4438" y="205"/>
                    <a:pt x="4261" y="205"/>
                  </a:cubicBezTo>
                  <a:cubicBezTo>
                    <a:pt x="4104" y="205"/>
                    <a:pt x="3946" y="185"/>
                    <a:pt x="3788" y="141"/>
                  </a:cubicBezTo>
                  <a:cubicBezTo>
                    <a:pt x="3744" y="128"/>
                    <a:pt x="3699" y="120"/>
                    <a:pt x="3652" y="112"/>
                  </a:cubicBezTo>
                  <a:cubicBezTo>
                    <a:pt x="3498" y="84"/>
                    <a:pt x="3343" y="67"/>
                    <a:pt x="3185" y="67"/>
                  </a:cubicBezTo>
                  <a:cubicBezTo>
                    <a:pt x="3117" y="67"/>
                    <a:pt x="3049" y="70"/>
                    <a:pt x="2980" y="77"/>
                  </a:cubicBezTo>
                  <a:cubicBezTo>
                    <a:pt x="2692" y="105"/>
                    <a:pt x="2419" y="164"/>
                    <a:pt x="2157" y="244"/>
                  </a:cubicBezTo>
                  <a:cubicBezTo>
                    <a:pt x="1952" y="305"/>
                    <a:pt x="1748" y="341"/>
                    <a:pt x="1544" y="341"/>
                  </a:cubicBezTo>
                  <a:cubicBezTo>
                    <a:pt x="1363" y="341"/>
                    <a:pt x="1181" y="313"/>
                    <a:pt x="999" y="248"/>
                  </a:cubicBezTo>
                  <a:cubicBezTo>
                    <a:pt x="869" y="202"/>
                    <a:pt x="722" y="185"/>
                    <a:pt x="568" y="179"/>
                  </a:cubicBezTo>
                  <a:cubicBezTo>
                    <a:pt x="393" y="192"/>
                    <a:pt x="222" y="223"/>
                    <a:pt x="82" y="307"/>
                  </a:cubicBezTo>
                  <a:cubicBezTo>
                    <a:pt x="38" y="335"/>
                    <a:pt x="10" y="364"/>
                    <a:pt x="7" y="405"/>
                  </a:cubicBezTo>
                  <a:cubicBezTo>
                    <a:pt x="0" y="497"/>
                    <a:pt x="39" y="543"/>
                    <a:pt x="126" y="543"/>
                  </a:cubicBezTo>
                  <a:cubicBezTo>
                    <a:pt x="161" y="543"/>
                    <a:pt x="203" y="536"/>
                    <a:pt x="253" y="521"/>
                  </a:cubicBezTo>
                  <a:cubicBezTo>
                    <a:pt x="334" y="496"/>
                    <a:pt x="416" y="485"/>
                    <a:pt x="499" y="485"/>
                  </a:cubicBezTo>
                  <a:cubicBezTo>
                    <a:pt x="555" y="485"/>
                    <a:pt x="611" y="490"/>
                    <a:pt x="668" y="499"/>
                  </a:cubicBezTo>
                  <a:cubicBezTo>
                    <a:pt x="788" y="518"/>
                    <a:pt x="899" y="553"/>
                    <a:pt x="1013" y="584"/>
                  </a:cubicBezTo>
                  <a:cubicBezTo>
                    <a:pt x="1222" y="641"/>
                    <a:pt x="1434" y="674"/>
                    <a:pt x="1654" y="674"/>
                  </a:cubicBezTo>
                  <a:cubicBezTo>
                    <a:pt x="1735" y="674"/>
                    <a:pt x="1817" y="670"/>
                    <a:pt x="1900" y="660"/>
                  </a:cubicBezTo>
                  <a:cubicBezTo>
                    <a:pt x="2121" y="636"/>
                    <a:pt x="2330" y="588"/>
                    <a:pt x="2536" y="534"/>
                  </a:cubicBezTo>
                  <a:cubicBezTo>
                    <a:pt x="2674" y="499"/>
                    <a:pt x="2811" y="466"/>
                    <a:pt x="2954" y="443"/>
                  </a:cubicBezTo>
                  <a:cubicBezTo>
                    <a:pt x="3041" y="429"/>
                    <a:pt x="3127" y="421"/>
                    <a:pt x="3211" y="421"/>
                  </a:cubicBezTo>
                  <a:cubicBezTo>
                    <a:pt x="3330" y="421"/>
                    <a:pt x="3447" y="436"/>
                    <a:pt x="3562" y="471"/>
                  </a:cubicBezTo>
                  <a:cubicBezTo>
                    <a:pt x="3640" y="494"/>
                    <a:pt x="3720" y="514"/>
                    <a:pt x="3800" y="534"/>
                  </a:cubicBezTo>
                  <a:cubicBezTo>
                    <a:pt x="3992" y="581"/>
                    <a:pt x="4188" y="611"/>
                    <a:pt x="4390" y="611"/>
                  </a:cubicBezTo>
                  <a:cubicBezTo>
                    <a:pt x="4456" y="611"/>
                    <a:pt x="4524" y="608"/>
                    <a:pt x="4592" y="601"/>
                  </a:cubicBezTo>
                  <a:cubicBezTo>
                    <a:pt x="4723" y="587"/>
                    <a:pt x="4849" y="563"/>
                    <a:pt x="4976" y="537"/>
                  </a:cubicBezTo>
                  <a:cubicBezTo>
                    <a:pt x="5170" y="497"/>
                    <a:pt x="5361" y="452"/>
                    <a:pt x="5561" y="424"/>
                  </a:cubicBezTo>
                  <a:cubicBezTo>
                    <a:pt x="5680" y="407"/>
                    <a:pt x="5798" y="398"/>
                    <a:pt x="5914" y="398"/>
                  </a:cubicBezTo>
                  <a:cubicBezTo>
                    <a:pt x="6118" y="398"/>
                    <a:pt x="6316" y="428"/>
                    <a:pt x="6506" y="506"/>
                  </a:cubicBezTo>
                  <a:cubicBezTo>
                    <a:pt x="6529" y="515"/>
                    <a:pt x="6556" y="522"/>
                    <a:pt x="6583" y="527"/>
                  </a:cubicBezTo>
                  <a:cubicBezTo>
                    <a:pt x="6592" y="528"/>
                    <a:pt x="6601" y="528"/>
                    <a:pt x="6610" y="528"/>
                  </a:cubicBezTo>
                  <a:cubicBezTo>
                    <a:pt x="6638" y="528"/>
                    <a:pt x="6665" y="522"/>
                    <a:pt x="6689" y="508"/>
                  </a:cubicBezTo>
                  <a:cubicBezTo>
                    <a:pt x="6832" y="428"/>
                    <a:pt x="6820" y="283"/>
                    <a:pt x="6663" y="219"/>
                  </a:cubicBezTo>
                  <a:cubicBezTo>
                    <a:pt x="6562" y="179"/>
                    <a:pt x="6455" y="144"/>
                    <a:pt x="6355" y="103"/>
                  </a:cubicBezTo>
                  <a:cubicBezTo>
                    <a:pt x="6169" y="28"/>
                    <a:pt x="5969" y="1"/>
                    <a:pt x="5758"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3"/>
            <p:cNvSpPr/>
            <p:nvPr/>
          </p:nvSpPr>
          <p:spPr>
            <a:xfrm>
              <a:off x="4620875" y="2252775"/>
              <a:ext cx="173150" cy="13100"/>
            </a:xfrm>
            <a:custGeom>
              <a:rect b="b" l="l" r="r" t="t"/>
              <a:pathLst>
                <a:path extrusionOk="0" h="524" w="6926">
                  <a:moveTo>
                    <a:pt x="5850" y="1"/>
                  </a:moveTo>
                  <a:cubicBezTo>
                    <a:pt x="5771" y="1"/>
                    <a:pt x="5691" y="5"/>
                    <a:pt x="5608" y="14"/>
                  </a:cubicBezTo>
                  <a:cubicBezTo>
                    <a:pt x="5317" y="45"/>
                    <a:pt x="5038" y="100"/>
                    <a:pt x="4763" y="167"/>
                  </a:cubicBezTo>
                  <a:cubicBezTo>
                    <a:pt x="4638" y="197"/>
                    <a:pt x="4512" y="224"/>
                    <a:pt x="4384" y="246"/>
                  </a:cubicBezTo>
                  <a:cubicBezTo>
                    <a:pt x="4329" y="256"/>
                    <a:pt x="4274" y="261"/>
                    <a:pt x="4221" y="261"/>
                  </a:cubicBezTo>
                  <a:cubicBezTo>
                    <a:pt x="4103" y="261"/>
                    <a:pt x="3990" y="238"/>
                    <a:pt x="3882" y="195"/>
                  </a:cubicBezTo>
                  <a:cubicBezTo>
                    <a:pt x="3788" y="158"/>
                    <a:pt x="3694" y="122"/>
                    <a:pt x="3596" y="90"/>
                  </a:cubicBezTo>
                  <a:cubicBezTo>
                    <a:pt x="3478" y="51"/>
                    <a:pt x="3354" y="31"/>
                    <a:pt x="3224" y="31"/>
                  </a:cubicBezTo>
                  <a:cubicBezTo>
                    <a:pt x="3188" y="31"/>
                    <a:pt x="3152" y="33"/>
                    <a:pt x="3115" y="36"/>
                  </a:cubicBezTo>
                  <a:cubicBezTo>
                    <a:pt x="2968" y="48"/>
                    <a:pt x="2828" y="73"/>
                    <a:pt x="2690" y="105"/>
                  </a:cubicBezTo>
                  <a:cubicBezTo>
                    <a:pt x="2466" y="157"/>
                    <a:pt x="2243" y="207"/>
                    <a:pt x="2016" y="251"/>
                  </a:cubicBezTo>
                  <a:cubicBezTo>
                    <a:pt x="1916" y="270"/>
                    <a:pt x="1818" y="281"/>
                    <a:pt x="1721" y="281"/>
                  </a:cubicBezTo>
                  <a:cubicBezTo>
                    <a:pt x="1602" y="281"/>
                    <a:pt x="1484" y="265"/>
                    <a:pt x="1368" y="227"/>
                  </a:cubicBezTo>
                  <a:cubicBezTo>
                    <a:pt x="1270" y="196"/>
                    <a:pt x="1168" y="170"/>
                    <a:pt x="1065" y="148"/>
                  </a:cubicBezTo>
                  <a:cubicBezTo>
                    <a:pt x="939" y="121"/>
                    <a:pt x="812" y="106"/>
                    <a:pt x="684" y="106"/>
                  </a:cubicBezTo>
                  <a:cubicBezTo>
                    <a:pt x="583" y="106"/>
                    <a:pt x="482" y="115"/>
                    <a:pt x="381" y="135"/>
                  </a:cubicBezTo>
                  <a:cubicBezTo>
                    <a:pt x="267" y="159"/>
                    <a:pt x="162" y="195"/>
                    <a:pt x="83" y="256"/>
                  </a:cubicBezTo>
                  <a:cubicBezTo>
                    <a:pt x="1" y="319"/>
                    <a:pt x="26" y="391"/>
                    <a:pt x="138" y="426"/>
                  </a:cubicBezTo>
                  <a:cubicBezTo>
                    <a:pt x="157" y="432"/>
                    <a:pt x="175" y="435"/>
                    <a:pt x="192" y="435"/>
                  </a:cubicBezTo>
                  <a:cubicBezTo>
                    <a:pt x="230" y="435"/>
                    <a:pt x="264" y="423"/>
                    <a:pt x="299" y="410"/>
                  </a:cubicBezTo>
                  <a:cubicBezTo>
                    <a:pt x="402" y="372"/>
                    <a:pt x="508" y="355"/>
                    <a:pt x="619" y="355"/>
                  </a:cubicBezTo>
                  <a:cubicBezTo>
                    <a:pt x="676" y="355"/>
                    <a:pt x="733" y="359"/>
                    <a:pt x="792" y="368"/>
                  </a:cubicBezTo>
                  <a:cubicBezTo>
                    <a:pt x="978" y="394"/>
                    <a:pt x="1155" y="438"/>
                    <a:pt x="1336" y="475"/>
                  </a:cubicBezTo>
                  <a:cubicBezTo>
                    <a:pt x="1453" y="499"/>
                    <a:pt x="1571" y="523"/>
                    <a:pt x="1697" y="523"/>
                  </a:cubicBezTo>
                  <a:cubicBezTo>
                    <a:pt x="1702" y="523"/>
                    <a:pt x="1706" y="523"/>
                    <a:pt x="1710" y="523"/>
                  </a:cubicBezTo>
                  <a:cubicBezTo>
                    <a:pt x="1970" y="512"/>
                    <a:pt x="2225" y="482"/>
                    <a:pt x="2463" y="404"/>
                  </a:cubicBezTo>
                  <a:cubicBezTo>
                    <a:pt x="2594" y="361"/>
                    <a:pt x="2727" y="321"/>
                    <a:pt x="2869" y="293"/>
                  </a:cubicBezTo>
                  <a:cubicBezTo>
                    <a:pt x="2970" y="274"/>
                    <a:pt x="3071" y="262"/>
                    <a:pt x="3172" y="262"/>
                  </a:cubicBezTo>
                  <a:cubicBezTo>
                    <a:pt x="3279" y="262"/>
                    <a:pt x="3385" y="275"/>
                    <a:pt x="3492" y="305"/>
                  </a:cubicBezTo>
                  <a:cubicBezTo>
                    <a:pt x="3592" y="333"/>
                    <a:pt x="3697" y="354"/>
                    <a:pt x="3792" y="390"/>
                  </a:cubicBezTo>
                  <a:cubicBezTo>
                    <a:pt x="3965" y="458"/>
                    <a:pt x="4143" y="487"/>
                    <a:pt x="4323" y="487"/>
                  </a:cubicBezTo>
                  <a:cubicBezTo>
                    <a:pt x="4467" y="487"/>
                    <a:pt x="4614" y="468"/>
                    <a:pt x="4762" y="435"/>
                  </a:cubicBezTo>
                  <a:cubicBezTo>
                    <a:pt x="4949" y="392"/>
                    <a:pt x="5136" y="348"/>
                    <a:pt x="5325" y="307"/>
                  </a:cubicBezTo>
                  <a:cubicBezTo>
                    <a:pt x="5495" y="270"/>
                    <a:pt x="5665" y="252"/>
                    <a:pt x="5836" y="252"/>
                  </a:cubicBezTo>
                  <a:cubicBezTo>
                    <a:pt x="5986" y="252"/>
                    <a:pt x="6136" y="266"/>
                    <a:pt x="6288" y="293"/>
                  </a:cubicBezTo>
                  <a:cubicBezTo>
                    <a:pt x="6445" y="321"/>
                    <a:pt x="6586" y="371"/>
                    <a:pt x="6724" y="427"/>
                  </a:cubicBezTo>
                  <a:cubicBezTo>
                    <a:pt x="6757" y="440"/>
                    <a:pt x="6786" y="446"/>
                    <a:pt x="6812" y="446"/>
                  </a:cubicBezTo>
                  <a:cubicBezTo>
                    <a:pt x="6844" y="446"/>
                    <a:pt x="6870" y="437"/>
                    <a:pt x="6890" y="420"/>
                  </a:cubicBezTo>
                  <a:cubicBezTo>
                    <a:pt x="6925" y="390"/>
                    <a:pt x="6913" y="356"/>
                    <a:pt x="6842" y="317"/>
                  </a:cubicBezTo>
                  <a:cubicBezTo>
                    <a:pt x="6759" y="270"/>
                    <a:pt x="6672" y="227"/>
                    <a:pt x="6589" y="181"/>
                  </a:cubicBezTo>
                  <a:cubicBezTo>
                    <a:pt x="6367" y="55"/>
                    <a:pt x="6121" y="1"/>
                    <a:pt x="5850"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3"/>
            <p:cNvSpPr/>
            <p:nvPr/>
          </p:nvSpPr>
          <p:spPr>
            <a:xfrm>
              <a:off x="3781500" y="2219200"/>
              <a:ext cx="76425" cy="66150"/>
            </a:xfrm>
            <a:custGeom>
              <a:rect b="b" l="l" r="r" t="t"/>
              <a:pathLst>
                <a:path extrusionOk="0" h="2646" w="3057">
                  <a:moveTo>
                    <a:pt x="2263" y="1"/>
                  </a:moveTo>
                  <a:cubicBezTo>
                    <a:pt x="2165" y="1"/>
                    <a:pt x="2065" y="32"/>
                    <a:pt x="1972" y="79"/>
                  </a:cubicBezTo>
                  <a:cubicBezTo>
                    <a:pt x="1734" y="198"/>
                    <a:pt x="1536" y="410"/>
                    <a:pt x="1383" y="647"/>
                  </a:cubicBezTo>
                  <a:cubicBezTo>
                    <a:pt x="1169" y="981"/>
                    <a:pt x="1033" y="1360"/>
                    <a:pt x="903" y="1733"/>
                  </a:cubicBezTo>
                  <a:cubicBezTo>
                    <a:pt x="874" y="1437"/>
                    <a:pt x="878" y="1134"/>
                    <a:pt x="916" y="831"/>
                  </a:cubicBezTo>
                  <a:cubicBezTo>
                    <a:pt x="933" y="690"/>
                    <a:pt x="958" y="546"/>
                    <a:pt x="932" y="411"/>
                  </a:cubicBezTo>
                  <a:cubicBezTo>
                    <a:pt x="905" y="278"/>
                    <a:pt x="811" y="157"/>
                    <a:pt x="686" y="157"/>
                  </a:cubicBezTo>
                  <a:cubicBezTo>
                    <a:pt x="685" y="157"/>
                    <a:pt x="683" y="157"/>
                    <a:pt x="682" y="157"/>
                  </a:cubicBezTo>
                  <a:cubicBezTo>
                    <a:pt x="550" y="159"/>
                    <a:pt x="438" y="287"/>
                    <a:pt x="361" y="412"/>
                  </a:cubicBezTo>
                  <a:cubicBezTo>
                    <a:pt x="315" y="487"/>
                    <a:pt x="274" y="570"/>
                    <a:pt x="239" y="659"/>
                  </a:cubicBezTo>
                  <a:cubicBezTo>
                    <a:pt x="0" y="1257"/>
                    <a:pt x="15" y="2109"/>
                    <a:pt x="501" y="2424"/>
                  </a:cubicBezTo>
                  <a:cubicBezTo>
                    <a:pt x="738" y="2578"/>
                    <a:pt x="1030" y="2645"/>
                    <a:pt x="1333" y="2645"/>
                  </a:cubicBezTo>
                  <a:cubicBezTo>
                    <a:pt x="1746" y="2645"/>
                    <a:pt x="2180" y="2520"/>
                    <a:pt x="2526" y="2312"/>
                  </a:cubicBezTo>
                  <a:cubicBezTo>
                    <a:pt x="2624" y="2253"/>
                    <a:pt x="2722" y="2184"/>
                    <a:pt x="2790" y="2084"/>
                  </a:cubicBezTo>
                  <a:cubicBezTo>
                    <a:pt x="3056" y="1715"/>
                    <a:pt x="2740" y="1604"/>
                    <a:pt x="2373" y="1604"/>
                  </a:cubicBezTo>
                  <a:cubicBezTo>
                    <a:pt x="2102" y="1604"/>
                    <a:pt x="1802" y="1665"/>
                    <a:pt x="1690" y="1726"/>
                  </a:cubicBezTo>
                  <a:cubicBezTo>
                    <a:pt x="1865" y="1383"/>
                    <a:pt x="2177" y="1053"/>
                    <a:pt x="2408" y="741"/>
                  </a:cubicBezTo>
                  <a:cubicBezTo>
                    <a:pt x="2475" y="652"/>
                    <a:pt x="2543" y="561"/>
                    <a:pt x="2578" y="455"/>
                  </a:cubicBezTo>
                  <a:cubicBezTo>
                    <a:pt x="2650" y="242"/>
                    <a:pt x="2535" y="50"/>
                    <a:pt x="2350" y="10"/>
                  </a:cubicBezTo>
                  <a:cubicBezTo>
                    <a:pt x="2321" y="4"/>
                    <a:pt x="2292" y="1"/>
                    <a:pt x="2263"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_1">
    <p:spTree>
      <p:nvGrpSpPr>
        <p:cNvPr id="499" name="Shape 499"/>
        <p:cNvGrpSpPr/>
        <p:nvPr/>
      </p:nvGrpSpPr>
      <p:grpSpPr>
        <a:xfrm>
          <a:off x="0" y="0"/>
          <a:ext cx="0" cy="0"/>
          <a:chOff x="0" y="0"/>
          <a:chExt cx="0" cy="0"/>
        </a:xfrm>
      </p:grpSpPr>
      <p:sp>
        <p:nvSpPr>
          <p:cNvPr id="500" name="Google Shape;500;p24"/>
          <p:cNvSpPr/>
          <p:nvPr/>
        </p:nvSpPr>
        <p:spPr>
          <a:xfrm>
            <a:off x="-2" y="2556576"/>
            <a:ext cx="810108" cy="2725827"/>
          </a:xfrm>
          <a:custGeom>
            <a:rect b="b" l="l" r="r" t="t"/>
            <a:pathLst>
              <a:path extrusionOk="0" h="21646" w="6433">
                <a:moveTo>
                  <a:pt x="1" y="0"/>
                </a:moveTo>
                <a:lnTo>
                  <a:pt x="1" y="21645"/>
                </a:lnTo>
                <a:cubicBezTo>
                  <a:pt x="105" y="21391"/>
                  <a:pt x="235" y="21155"/>
                  <a:pt x="416" y="20949"/>
                </a:cubicBezTo>
                <a:cubicBezTo>
                  <a:pt x="1303" y="19945"/>
                  <a:pt x="2849" y="20241"/>
                  <a:pt x="4025" y="19682"/>
                </a:cubicBezTo>
                <a:cubicBezTo>
                  <a:pt x="5309" y="19070"/>
                  <a:pt x="5992" y="17450"/>
                  <a:pt x="5958" y="15936"/>
                </a:cubicBezTo>
                <a:cubicBezTo>
                  <a:pt x="5924" y="14423"/>
                  <a:pt x="5303" y="13000"/>
                  <a:pt x="4592" y="11699"/>
                </a:cubicBezTo>
                <a:cubicBezTo>
                  <a:pt x="4132" y="10860"/>
                  <a:pt x="3612" y="9966"/>
                  <a:pt x="3688" y="8993"/>
                </a:cubicBezTo>
                <a:cubicBezTo>
                  <a:pt x="3808" y="7473"/>
                  <a:pt x="5288" y="6520"/>
                  <a:pt x="5851" y="5119"/>
                </a:cubicBezTo>
                <a:cubicBezTo>
                  <a:pt x="6432" y="3671"/>
                  <a:pt x="5822" y="1797"/>
                  <a:pt x="4531" y="1068"/>
                </a:cubicBezTo>
                <a:cubicBezTo>
                  <a:pt x="4004" y="770"/>
                  <a:pt x="3408" y="654"/>
                  <a:pt x="2822" y="542"/>
                </a:cubicBezTo>
                <a:cubicBezTo>
                  <a:pt x="1927" y="370"/>
                  <a:pt x="1032" y="198"/>
                  <a:pt x="138" y="26"/>
                </a:cubicBezTo>
                <a:cubicBezTo>
                  <a:pt x="93" y="17"/>
                  <a:pt x="46" y="9"/>
                  <a:pt x="1"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4"/>
          <p:cNvSpPr txBox="1"/>
          <p:nvPr>
            <p:ph hasCustomPrompt="1" type="title"/>
          </p:nvPr>
        </p:nvSpPr>
        <p:spPr>
          <a:xfrm>
            <a:off x="2039700" y="983325"/>
            <a:ext cx="5064600" cy="46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600"/>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502" name="Google Shape;502;p24"/>
          <p:cNvSpPr txBox="1"/>
          <p:nvPr>
            <p:ph idx="1" type="subTitle"/>
          </p:nvPr>
        </p:nvSpPr>
        <p:spPr>
          <a:xfrm>
            <a:off x="2039750" y="1468184"/>
            <a:ext cx="5064600" cy="30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503" name="Google Shape;503;p24"/>
          <p:cNvSpPr txBox="1"/>
          <p:nvPr>
            <p:ph hasCustomPrompt="1" idx="2" type="title"/>
          </p:nvPr>
        </p:nvSpPr>
        <p:spPr>
          <a:xfrm>
            <a:off x="2039750" y="2175728"/>
            <a:ext cx="5064600" cy="46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600"/>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504" name="Google Shape;504;p24"/>
          <p:cNvSpPr txBox="1"/>
          <p:nvPr>
            <p:ph hasCustomPrompt="1" idx="3" type="title"/>
          </p:nvPr>
        </p:nvSpPr>
        <p:spPr>
          <a:xfrm>
            <a:off x="2039750" y="3368128"/>
            <a:ext cx="5064600" cy="46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600"/>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505" name="Google Shape;505;p24"/>
          <p:cNvSpPr txBox="1"/>
          <p:nvPr>
            <p:ph idx="4" type="subTitle"/>
          </p:nvPr>
        </p:nvSpPr>
        <p:spPr>
          <a:xfrm>
            <a:off x="2039750" y="3852984"/>
            <a:ext cx="5064600" cy="30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sp>
        <p:nvSpPr>
          <p:cNvPr id="506" name="Google Shape;506;p24"/>
          <p:cNvSpPr txBox="1"/>
          <p:nvPr>
            <p:ph idx="5" type="subTitle"/>
          </p:nvPr>
        </p:nvSpPr>
        <p:spPr>
          <a:xfrm>
            <a:off x="2039750" y="2653204"/>
            <a:ext cx="5064600" cy="30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p:txBody>
      </p:sp>
      <p:grpSp>
        <p:nvGrpSpPr>
          <p:cNvPr id="507" name="Google Shape;507;p24"/>
          <p:cNvGrpSpPr/>
          <p:nvPr/>
        </p:nvGrpSpPr>
        <p:grpSpPr>
          <a:xfrm>
            <a:off x="5" y="-14280"/>
            <a:ext cx="9182049" cy="5151173"/>
            <a:chOff x="5" y="-14280"/>
            <a:chExt cx="9182049" cy="5151173"/>
          </a:xfrm>
        </p:grpSpPr>
        <p:sp>
          <p:nvSpPr>
            <p:cNvPr id="508" name="Google Shape;508;p24"/>
            <p:cNvSpPr/>
            <p:nvPr/>
          </p:nvSpPr>
          <p:spPr>
            <a:xfrm>
              <a:off x="7541880" y="3581431"/>
              <a:ext cx="1590414" cy="1555462"/>
            </a:xfrm>
            <a:custGeom>
              <a:rect b="b" l="l" r="r" t="t"/>
              <a:pathLst>
                <a:path extrusionOk="0" h="7432" w="7599">
                  <a:moveTo>
                    <a:pt x="6186" y="1"/>
                  </a:moveTo>
                  <a:cubicBezTo>
                    <a:pt x="5856" y="1"/>
                    <a:pt x="5522" y="72"/>
                    <a:pt x="5184" y="213"/>
                  </a:cubicBezTo>
                  <a:cubicBezTo>
                    <a:pt x="4149" y="644"/>
                    <a:pt x="3528" y="1430"/>
                    <a:pt x="3341" y="2529"/>
                  </a:cubicBezTo>
                  <a:cubicBezTo>
                    <a:pt x="3266" y="2972"/>
                    <a:pt x="3061" y="3334"/>
                    <a:pt x="2814" y="3687"/>
                  </a:cubicBezTo>
                  <a:cubicBezTo>
                    <a:pt x="2694" y="3859"/>
                    <a:pt x="2560" y="4022"/>
                    <a:pt x="2441" y="4195"/>
                  </a:cubicBezTo>
                  <a:cubicBezTo>
                    <a:pt x="2320" y="4370"/>
                    <a:pt x="2165" y="4506"/>
                    <a:pt x="1993" y="4631"/>
                  </a:cubicBezTo>
                  <a:cubicBezTo>
                    <a:pt x="1542" y="4960"/>
                    <a:pt x="1093" y="5290"/>
                    <a:pt x="717" y="5709"/>
                  </a:cubicBezTo>
                  <a:cubicBezTo>
                    <a:pt x="251" y="6227"/>
                    <a:pt x="31" y="6833"/>
                    <a:pt x="0" y="7431"/>
                  </a:cubicBezTo>
                  <a:lnTo>
                    <a:pt x="7598" y="7431"/>
                  </a:lnTo>
                  <a:lnTo>
                    <a:pt x="7598" y="456"/>
                  </a:lnTo>
                  <a:cubicBezTo>
                    <a:pt x="7567" y="437"/>
                    <a:pt x="7536" y="417"/>
                    <a:pt x="7504" y="397"/>
                  </a:cubicBezTo>
                  <a:cubicBezTo>
                    <a:pt x="7072" y="131"/>
                    <a:pt x="6633" y="1"/>
                    <a:pt x="61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4"/>
            <p:cNvSpPr/>
            <p:nvPr/>
          </p:nvSpPr>
          <p:spPr>
            <a:xfrm>
              <a:off x="5" y="0"/>
              <a:ext cx="1404353" cy="1138551"/>
            </a:xfrm>
            <a:custGeom>
              <a:rect b="b" l="l" r="r" t="t"/>
              <a:pathLst>
                <a:path extrusionOk="0" h="5440" w="6710">
                  <a:moveTo>
                    <a:pt x="1" y="0"/>
                  </a:moveTo>
                  <a:lnTo>
                    <a:pt x="1" y="5357"/>
                  </a:lnTo>
                  <a:cubicBezTo>
                    <a:pt x="172" y="5409"/>
                    <a:pt x="355" y="5436"/>
                    <a:pt x="551" y="5439"/>
                  </a:cubicBezTo>
                  <a:cubicBezTo>
                    <a:pt x="567" y="5439"/>
                    <a:pt x="583" y="5440"/>
                    <a:pt x="599" y="5440"/>
                  </a:cubicBezTo>
                  <a:cubicBezTo>
                    <a:pt x="1414" y="5440"/>
                    <a:pt x="2058" y="5089"/>
                    <a:pt x="2507" y="4405"/>
                  </a:cubicBezTo>
                  <a:cubicBezTo>
                    <a:pt x="2691" y="4125"/>
                    <a:pt x="2939" y="3938"/>
                    <a:pt x="3214" y="3771"/>
                  </a:cubicBezTo>
                  <a:cubicBezTo>
                    <a:pt x="3348" y="3689"/>
                    <a:pt x="3488" y="3618"/>
                    <a:pt x="3621" y="3535"/>
                  </a:cubicBezTo>
                  <a:cubicBezTo>
                    <a:pt x="3757" y="3451"/>
                    <a:pt x="3904" y="3405"/>
                    <a:pt x="4059" y="3371"/>
                  </a:cubicBezTo>
                  <a:cubicBezTo>
                    <a:pt x="4466" y="3281"/>
                    <a:pt x="4872" y="3189"/>
                    <a:pt x="5255" y="3015"/>
                  </a:cubicBezTo>
                  <a:cubicBezTo>
                    <a:pt x="6384" y="2503"/>
                    <a:pt x="6709" y="1234"/>
                    <a:pt x="6356" y="323"/>
                  </a:cubicBezTo>
                  <a:cubicBezTo>
                    <a:pt x="6313" y="213"/>
                    <a:pt x="6265" y="105"/>
                    <a:pt x="6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4"/>
            <p:cNvSpPr/>
            <p:nvPr/>
          </p:nvSpPr>
          <p:spPr>
            <a:xfrm>
              <a:off x="7776079" y="3885534"/>
              <a:ext cx="935119" cy="947049"/>
            </a:xfrm>
            <a:custGeom>
              <a:rect b="b" l="l" r="r" t="t"/>
              <a:pathLst>
                <a:path extrusionOk="0" h="4525" w="4468">
                  <a:moveTo>
                    <a:pt x="2225" y="0"/>
                  </a:moveTo>
                  <a:cubicBezTo>
                    <a:pt x="2189" y="0"/>
                    <a:pt x="2154" y="18"/>
                    <a:pt x="2122" y="52"/>
                  </a:cubicBezTo>
                  <a:cubicBezTo>
                    <a:pt x="2105" y="71"/>
                    <a:pt x="2091" y="93"/>
                    <a:pt x="2078" y="114"/>
                  </a:cubicBezTo>
                  <a:cubicBezTo>
                    <a:pt x="2027" y="196"/>
                    <a:pt x="2006" y="287"/>
                    <a:pt x="1986" y="380"/>
                  </a:cubicBezTo>
                  <a:cubicBezTo>
                    <a:pt x="1940" y="593"/>
                    <a:pt x="1928" y="808"/>
                    <a:pt x="1936" y="1024"/>
                  </a:cubicBezTo>
                  <a:cubicBezTo>
                    <a:pt x="1940" y="1123"/>
                    <a:pt x="1941" y="1222"/>
                    <a:pt x="1943" y="1332"/>
                  </a:cubicBezTo>
                  <a:cubicBezTo>
                    <a:pt x="1887" y="1318"/>
                    <a:pt x="1859" y="1284"/>
                    <a:pt x="1826" y="1257"/>
                  </a:cubicBezTo>
                  <a:cubicBezTo>
                    <a:pt x="1661" y="1125"/>
                    <a:pt x="1506" y="980"/>
                    <a:pt x="1349" y="837"/>
                  </a:cubicBezTo>
                  <a:cubicBezTo>
                    <a:pt x="1162" y="670"/>
                    <a:pt x="953" y="542"/>
                    <a:pt x="718" y="455"/>
                  </a:cubicBezTo>
                  <a:cubicBezTo>
                    <a:pt x="654" y="431"/>
                    <a:pt x="588" y="413"/>
                    <a:pt x="520" y="408"/>
                  </a:cubicBezTo>
                  <a:cubicBezTo>
                    <a:pt x="512" y="407"/>
                    <a:pt x="505" y="407"/>
                    <a:pt x="498" y="407"/>
                  </a:cubicBezTo>
                  <a:cubicBezTo>
                    <a:pt x="387" y="407"/>
                    <a:pt x="325" y="477"/>
                    <a:pt x="331" y="596"/>
                  </a:cubicBezTo>
                  <a:cubicBezTo>
                    <a:pt x="334" y="664"/>
                    <a:pt x="360" y="724"/>
                    <a:pt x="391" y="783"/>
                  </a:cubicBezTo>
                  <a:cubicBezTo>
                    <a:pt x="627" y="1229"/>
                    <a:pt x="971" y="1577"/>
                    <a:pt x="1367" y="1877"/>
                  </a:cubicBezTo>
                  <a:cubicBezTo>
                    <a:pt x="1433" y="1927"/>
                    <a:pt x="1505" y="1972"/>
                    <a:pt x="1566" y="2027"/>
                  </a:cubicBezTo>
                  <a:cubicBezTo>
                    <a:pt x="1594" y="2053"/>
                    <a:pt x="1621" y="2080"/>
                    <a:pt x="1646" y="2108"/>
                  </a:cubicBezTo>
                  <a:cubicBezTo>
                    <a:pt x="1659" y="2122"/>
                    <a:pt x="1676" y="2139"/>
                    <a:pt x="1665" y="2161"/>
                  </a:cubicBezTo>
                  <a:cubicBezTo>
                    <a:pt x="1656" y="2179"/>
                    <a:pt x="1635" y="2178"/>
                    <a:pt x="1618" y="2179"/>
                  </a:cubicBezTo>
                  <a:cubicBezTo>
                    <a:pt x="1602" y="2181"/>
                    <a:pt x="1586" y="2181"/>
                    <a:pt x="1571" y="2181"/>
                  </a:cubicBezTo>
                  <a:cubicBezTo>
                    <a:pt x="1531" y="2181"/>
                    <a:pt x="1491" y="2177"/>
                    <a:pt x="1452" y="2172"/>
                  </a:cubicBezTo>
                  <a:cubicBezTo>
                    <a:pt x="1299" y="2151"/>
                    <a:pt x="1147" y="2127"/>
                    <a:pt x="994" y="2107"/>
                  </a:cubicBezTo>
                  <a:cubicBezTo>
                    <a:pt x="887" y="2092"/>
                    <a:pt x="779" y="2085"/>
                    <a:pt x="672" y="2085"/>
                  </a:cubicBezTo>
                  <a:cubicBezTo>
                    <a:pt x="563" y="2085"/>
                    <a:pt x="454" y="2092"/>
                    <a:pt x="345" y="2109"/>
                  </a:cubicBezTo>
                  <a:cubicBezTo>
                    <a:pt x="255" y="2122"/>
                    <a:pt x="173" y="2157"/>
                    <a:pt x="103" y="2213"/>
                  </a:cubicBezTo>
                  <a:cubicBezTo>
                    <a:pt x="7" y="2289"/>
                    <a:pt x="1" y="2396"/>
                    <a:pt x="83" y="2484"/>
                  </a:cubicBezTo>
                  <a:cubicBezTo>
                    <a:pt x="123" y="2525"/>
                    <a:pt x="170" y="2553"/>
                    <a:pt x="221" y="2577"/>
                  </a:cubicBezTo>
                  <a:cubicBezTo>
                    <a:pt x="357" y="2639"/>
                    <a:pt x="500" y="2681"/>
                    <a:pt x="644" y="2720"/>
                  </a:cubicBezTo>
                  <a:cubicBezTo>
                    <a:pt x="930" y="2797"/>
                    <a:pt x="1219" y="2851"/>
                    <a:pt x="1513" y="2884"/>
                  </a:cubicBezTo>
                  <a:cubicBezTo>
                    <a:pt x="1633" y="2898"/>
                    <a:pt x="1753" y="2921"/>
                    <a:pt x="1864" y="2974"/>
                  </a:cubicBezTo>
                  <a:cubicBezTo>
                    <a:pt x="1895" y="2989"/>
                    <a:pt x="1936" y="3004"/>
                    <a:pt x="1937" y="3042"/>
                  </a:cubicBezTo>
                  <a:cubicBezTo>
                    <a:pt x="1938" y="3083"/>
                    <a:pt x="1894" y="3094"/>
                    <a:pt x="1864" y="3110"/>
                  </a:cubicBezTo>
                  <a:cubicBezTo>
                    <a:pt x="1793" y="3147"/>
                    <a:pt x="1714" y="3157"/>
                    <a:pt x="1637" y="3170"/>
                  </a:cubicBezTo>
                  <a:cubicBezTo>
                    <a:pt x="1458" y="3201"/>
                    <a:pt x="1278" y="3231"/>
                    <a:pt x="1098" y="3263"/>
                  </a:cubicBezTo>
                  <a:cubicBezTo>
                    <a:pt x="1020" y="3277"/>
                    <a:pt x="945" y="3300"/>
                    <a:pt x="880" y="3347"/>
                  </a:cubicBezTo>
                  <a:cubicBezTo>
                    <a:pt x="804" y="3402"/>
                    <a:pt x="765" y="3478"/>
                    <a:pt x="778" y="3571"/>
                  </a:cubicBezTo>
                  <a:cubicBezTo>
                    <a:pt x="789" y="3665"/>
                    <a:pt x="854" y="3715"/>
                    <a:pt x="938" y="3743"/>
                  </a:cubicBezTo>
                  <a:cubicBezTo>
                    <a:pt x="1012" y="3767"/>
                    <a:pt x="1088" y="3771"/>
                    <a:pt x="1164" y="3773"/>
                  </a:cubicBezTo>
                  <a:cubicBezTo>
                    <a:pt x="1178" y="3773"/>
                    <a:pt x="1192" y="3773"/>
                    <a:pt x="1206" y="3773"/>
                  </a:cubicBezTo>
                  <a:cubicBezTo>
                    <a:pt x="1410" y="3773"/>
                    <a:pt x="1610" y="3745"/>
                    <a:pt x="1812" y="3714"/>
                  </a:cubicBezTo>
                  <a:cubicBezTo>
                    <a:pt x="1920" y="3699"/>
                    <a:pt x="2026" y="3675"/>
                    <a:pt x="2134" y="3666"/>
                  </a:cubicBezTo>
                  <a:cubicBezTo>
                    <a:pt x="2161" y="3665"/>
                    <a:pt x="2188" y="3663"/>
                    <a:pt x="2214" y="3663"/>
                  </a:cubicBezTo>
                  <a:cubicBezTo>
                    <a:pt x="2241" y="3663"/>
                    <a:pt x="2267" y="3665"/>
                    <a:pt x="2293" y="3669"/>
                  </a:cubicBezTo>
                  <a:cubicBezTo>
                    <a:pt x="2313" y="3672"/>
                    <a:pt x="2337" y="3671"/>
                    <a:pt x="2346" y="3693"/>
                  </a:cubicBezTo>
                  <a:cubicBezTo>
                    <a:pt x="2356" y="3720"/>
                    <a:pt x="2330" y="3734"/>
                    <a:pt x="2314" y="3748"/>
                  </a:cubicBezTo>
                  <a:cubicBezTo>
                    <a:pt x="2229" y="3822"/>
                    <a:pt x="2134" y="3878"/>
                    <a:pt x="2030" y="3921"/>
                  </a:cubicBezTo>
                  <a:cubicBezTo>
                    <a:pt x="1959" y="3949"/>
                    <a:pt x="1888" y="3978"/>
                    <a:pt x="1820" y="4013"/>
                  </a:cubicBezTo>
                  <a:cubicBezTo>
                    <a:pt x="1746" y="4051"/>
                    <a:pt x="1690" y="4108"/>
                    <a:pt x="1648" y="4181"/>
                  </a:cubicBezTo>
                  <a:cubicBezTo>
                    <a:pt x="1639" y="4196"/>
                    <a:pt x="1632" y="4212"/>
                    <a:pt x="1632" y="4230"/>
                  </a:cubicBezTo>
                  <a:cubicBezTo>
                    <a:pt x="1641" y="4326"/>
                    <a:pt x="1676" y="4408"/>
                    <a:pt x="1761" y="4459"/>
                  </a:cubicBezTo>
                  <a:cubicBezTo>
                    <a:pt x="1823" y="4498"/>
                    <a:pt x="1891" y="4525"/>
                    <a:pt x="1964" y="4525"/>
                  </a:cubicBezTo>
                  <a:cubicBezTo>
                    <a:pt x="1965" y="4525"/>
                    <a:pt x="1967" y="4525"/>
                    <a:pt x="1968" y="4525"/>
                  </a:cubicBezTo>
                  <a:cubicBezTo>
                    <a:pt x="2122" y="4525"/>
                    <a:pt x="2276" y="4513"/>
                    <a:pt x="2420" y="4447"/>
                  </a:cubicBezTo>
                  <a:cubicBezTo>
                    <a:pt x="2591" y="4369"/>
                    <a:pt x="2757" y="4282"/>
                    <a:pt x="2907" y="4166"/>
                  </a:cubicBezTo>
                  <a:cubicBezTo>
                    <a:pt x="2955" y="4129"/>
                    <a:pt x="3008" y="4097"/>
                    <a:pt x="3057" y="4063"/>
                  </a:cubicBezTo>
                  <a:cubicBezTo>
                    <a:pt x="3232" y="3945"/>
                    <a:pt x="3400" y="3818"/>
                    <a:pt x="3589" y="3721"/>
                  </a:cubicBezTo>
                  <a:cubicBezTo>
                    <a:pt x="3607" y="3713"/>
                    <a:pt x="3622" y="3699"/>
                    <a:pt x="3640" y="3688"/>
                  </a:cubicBezTo>
                  <a:cubicBezTo>
                    <a:pt x="3763" y="3609"/>
                    <a:pt x="3834" y="3499"/>
                    <a:pt x="3850" y="3351"/>
                  </a:cubicBezTo>
                  <a:cubicBezTo>
                    <a:pt x="3891" y="2994"/>
                    <a:pt x="4006" y="2658"/>
                    <a:pt x="4159" y="2334"/>
                  </a:cubicBezTo>
                  <a:cubicBezTo>
                    <a:pt x="4247" y="2147"/>
                    <a:pt x="4333" y="1959"/>
                    <a:pt x="4394" y="1762"/>
                  </a:cubicBezTo>
                  <a:cubicBezTo>
                    <a:pt x="4427" y="1653"/>
                    <a:pt x="4467" y="1544"/>
                    <a:pt x="4465" y="1428"/>
                  </a:cubicBezTo>
                  <a:cubicBezTo>
                    <a:pt x="4464" y="1322"/>
                    <a:pt x="4409" y="1263"/>
                    <a:pt x="4328" y="1263"/>
                  </a:cubicBezTo>
                  <a:cubicBezTo>
                    <a:pt x="4301" y="1263"/>
                    <a:pt x="4270" y="1269"/>
                    <a:pt x="4238" y="1284"/>
                  </a:cubicBezTo>
                  <a:cubicBezTo>
                    <a:pt x="4173" y="1311"/>
                    <a:pt x="4123" y="1358"/>
                    <a:pt x="4076" y="1409"/>
                  </a:cubicBezTo>
                  <a:cubicBezTo>
                    <a:pt x="3977" y="1519"/>
                    <a:pt x="3904" y="1648"/>
                    <a:pt x="3834" y="1778"/>
                  </a:cubicBezTo>
                  <a:cubicBezTo>
                    <a:pt x="3746" y="1938"/>
                    <a:pt x="3662" y="2101"/>
                    <a:pt x="3573" y="2261"/>
                  </a:cubicBezTo>
                  <a:cubicBezTo>
                    <a:pt x="3527" y="2343"/>
                    <a:pt x="3474" y="2419"/>
                    <a:pt x="3399" y="2481"/>
                  </a:cubicBezTo>
                  <a:cubicBezTo>
                    <a:pt x="3382" y="2463"/>
                    <a:pt x="3386" y="2444"/>
                    <a:pt x="3385" y="2427"/>
                  </a:cubicBezTo>
                  <a:cubicBezTo>
                    <a:pt x="3384" y="2338"/>
                    <a:pt x="3390" y="2249"/>
                    <a:pt x="3411" y="2163"/>
                  </a:cubicBezTo>
                  <a:cubicBezTo>
                    <a:pt x="3442" y="2036"/>
                    <a:pt x="3489" y="1915"/>
                    <a:pt x="3538" y="1795"/>
                  </a:cubicBezTo>
                  <a:cubicBezTo>
                    <a:pt x="3630" y="1577"/>
                    <a:pt x="3720" y="1358"/>
                    <a:pt x="3776" y="1127"/>
                  </a:cubicBezTo>
                  <a:cubicBezTo>
                    <a:pt x="3817" y="963"/>
                    <a:pt x="3833" y="796"/>
                    <a:pt x="3793" y="630"/>
                  </a:cubicBezTo>
                  <a:cubicBezTo>
                    <a:pt x="3780" y="580"/>
                    <a:pt x="3762" y="533"/>
                    <a:pt x="3732" y="491"/>
                  </a:cubicBezTo>
                  <a:cubicBezTo>
                    <a:pt x="3684" y="424"/>
                    <a:pt x="3623" y="389"/>
                    <a:pt x="3557" y="389"/>
                  </a:cubicBezTo>
                  <a:cubicBezTo>
                    <a:pt x="3517" y="389"/>
                    <a:pt x="3475" y="401"/>
                    <a:pt x="3433" y="426"/>
                  </a:cubicBezTo>
                  <a:cubicBezTo>
                    <a:pt x="3373" y="461"/>
                    <a:pt x="3325" y="511"/>
                    <a:pt x="3285" y="567"/>
                  </a:cubicBezTo>
                  <a:cubicBezTo>
                    <a:pt x="3199" y="688"/>
                    <a:pt x="3135" y="821"/>
                    <a:pt x="3087" y="961"/>
                  </a:cubicBezTo>
                  <a:cubicBezTo>
                    <a:pt x="3018" y="1166"/>
                    <a:pt x="2960" y="1374"/>
                    <a:pt x="2905" y="1584"/>
                  </a:cubicBezTo>
                  <a:cubicBezTo>
                    <a:pt x="2884" y="1667"/>
                    <a:pt x="2863" y="1752"/>
                    <a:pt x="2821" y="1828"/>
                  </a:cubicBezTo>
                  <a:cubicBezTo>
                    <a:pt x="2804" y="1858"/>
                    <a:pt x="2787" y="1873"/>
                    <a:pt x="2770" y="1873"/>
                  </a:cubicBezTo>
                  <a:cubicBezTo>
                    <a:pt x="2754" y="1873"/>
                    <a:pt x="2737" y="1860"/>
                    <a:pt x="2719" y="1834"/>
                  </a:cubicBezTo>
                  <a:cubicBezTo>
                    <a:pt x="2680" y="1774"/>
                    <a:pt x="2655" y="1708"/>
                    <a:pt x="2643" y="1637"/>
                  </a:cubicBezTo>
                  <a:cubicBezTo>
                    <a:pt x="2623" y="1525"/>
                    <a:pt x="2611" y="1411"/>
                    <a:pt x="2609" y="1297"/>
                  </a:cubicBezTo>
                  <a:cubicBezTo>
                    <a:pt x="2607" y="1134"/>
                    <a:pt x="2611" y="971"/>
                    <a:pt x="2601" y="809"/>
                  </a:cubicBezTo>
                  <a:cubicBezTo>
                    <a:pt x="2593" y="686"/>
                    <a:pt x="2572" y="567"/>
                    <a:pt x="2528" y="451"/>
                  </a:cubicBezTo>
                  <a:cubicBezTo>
                    <a:pt x="2504" y="385"/>
                    <a:pt x="2475" y="320"/>
                    <a:pt x="2457" y="251"/>
                  </a:cubicBezTo>
                  <a:cubicBezTo>
                    <a:pt x="2434" y="166"/>
                    <a:pt x="2382" y="103"/>
                    <a:pt x="2321" y="45"/>
                  </a:cubicBezTo>
                  <a:cubicBezTo>
                    <a:pt x="2290" y="15"/>
                    <a:pt x="2257" y="0"/>
                    <a:pt x="222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4"/>
            <p:cNvSpPr/>
            <p:nvPr/>
          </p:nvSpPr>
          <p:spPr>
            <a:xfrm>
              <a:off x="8477275" y="1353075"/>
              <a:ext cx="704778" cy="1300131"/>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4"/>
            <p:cNvSpPr/>
            <p:nvPr/>
          </p:nvSpPr>
          <p:spPr>
            <a:xfrm>
              <a:off x="7104301" y="-14280"/>
              <a:ext cx="2039722" cy="553777"/>
            </a:xfrm>
            <a:custGeom>
              <a:rect b="b" l="l" r="r" t="t"/>
              <a:pathLst>
                <a:path extrusionOk="0" h="2519" w="9278">
                  <a:moveTo>
                    <a:pt x="1" y="0"/>
                  </a:moveTo>
                  <a:cubicBezTo>
                    <a:pt x="93" y="58"/>
                    <a:pt x="186" y="113"/>
                    <a:pt x="279" y="168"/>
                  </a:cubicBezTo>
                  <a:cubicBezTo>
                    <a:pt x="778" y="458"/>
                    <a:pt x="1183" y="833"/>
                    <a:pt x="1506" y="1288"/>
                  </a:cubicBezTo>
                  <a:cubicBezTo>
                    <a:pt x="1675" y="1527"/>
                    <a:pt x="1834" y="1773"/>
                    <a:pt x="2033" y="1992"/>
                  </a:cubicBezTo>
                  <a:cubicBezTo>
                    <a:pt x="2241" y="2220"/>
                    <a:pt x="2488" y="2395"/>
                    <a:pt x="2803" y="2477"/>
                  </a:cubicBezTo>
                  <a:cubicBezTo>
                    <a:pt x="2910" y="2505"/>
                    <a:pt x="3013" y="2519"/>
                    <a:pt x="3111" y="2519"/>
                  </a:cubicBezTo>
                  <a:cubicBezTo>
                    <a:pt x="3386" y="2519"/>
                    <a:pt x="3630" y="2410"/>
                    <a:pt x="3838" y="2191"/>
                  </a:cubicBezTo>
                  <a:cubicBezTo>
                    <a:pt x="3936" y="2088"/>
                    <a:pt x="4009" y="1969"/>
                    <a:pt x="4086" y="1853"/>
                  </a:cubicBezTo>
                  <a:cubicBezTo>
                    <a:pt x="4201" y="1681"/>
                    <a:pt x="4323" y="1514"/>
                    <a:pt x="4487" y="1377"/>
                  </a:cubicBezTo>
                  <a:cubicBezTo>
                    <a:pt x="4675" y="1221"/>
                    <a:pt x="4861" y="1142"/>
                    <a:pt x="5054" y="1142"/>
                  </a:cubicBezTo>
                  <a:cubicBezTo>
                    <a:pt x="5207" y="1142"/>
                    <a:pt x="5364" y="1192"/>
                    <a:pt x="5530" y="1290"/>
                  </a:cubicBezTo>
                  <a:cubicBezTo>
                    <a:pt x="5699" y="1391"/>
                    <a:pt x="5860" y="1504"/>
                    <a:pt x="6026" y="1609"/>
                  </a:cubicBezTo>
                  <a:cubicBezTo>
                    <a:pt x="6204" y="1720"/>
                    <a:pt x="6389" y="1819"/>
                    <a:pt x="6597" y="1879"/>
                  </a:cubicBezTo>
                  <a:cubicBezTo>
                    <a:pt x="6783" y="1933"/>
                    <a:pt x="6965" y="1958"/>
                    <a:pt x="7145" y="1958"/>
                  </a:cubicBezTo>
                  <a:cubicBezTo>
                    <a:pt x="7533" y="1958"/>
                    <a:pt x="7906" y="1843"/>
                    <a:pt x="8270" y="1665"/>
                  </a:cubicBezTo>
                  <a:cubicBezTo>
                    <a:pt x="8594" y="1507"/>
                    <a:pt x="8854" y="1280"/>
                    <a:pt x="9026" y="977"/>
                  </a:cubicBezTo>
                  <a:cubicBezTo>
                    <a:pt x="9192" y="684"/>
                    <a:pt x="9278" y="333"/>
                    <a:pt x="9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4"/>
            <p:cNvSpPr/>
            <p:nvPr/>
          </p:nvSpPr>
          <p:spPr>
            <a:xfrm>
              <a:off x="473217" y="4455650"/>
              <a:ext cx="500000" cy="454165"/>
            </a:xfrm>
            <a:custGeom>
              <a:rect b="b" l="l" r="r" t="t"/>
              <a:pathLst>
                <a:path extrusionOk="0" h="2170" w="2389">
                  <a:moveTo>
                    <a:pt x="1286" y="721"/>
                  </a:moveTo>
                  <a:cubicBezTo>
                    <a:pt x="1286" y="721"/>
                    <a:pt x="1287" y="721"/>
                    <a:pt x="1288" y="721"/>
                  </a:cubicBezTo>
                  <a:cubicBezTo>
                    <a:pt x="1438" y="722"/>
                    <a:pt x="1548" y="821"/>
                    <a:pt x="1549" y="956"/>
                  </a:cubicBezTo>
                  <a:cubicBezTo>
                    <a:pt x="1549" y="1109"/>
                    <a:pt x="1387" y="1254"/>
                    <a:pt x="1221" y="1254"/>
                  </a:cubicBezTo>
                  <a:cubicBezTo>
                    <a:pt x="1218" y="1254"/>
                    <a:pt x="1216" y="1254"/>
                    <a:pt x="1213" y="1254"/>
                  </a:cubicBezTo>
                  <a:cubicBezTo>
                    <a:pt x="1067" y="1251"/>
                    <a:pt x="960" y="1147"/>
                    <a:pt x="964" y="1009"/>
                  </a:cubicBezTo>
                  <a:cubicBezTo>
                    <a:pt x="967" y="852"/>
                    <a:pt x="1113" y="721"/>
                    <a:pt x="1286" y="721"/>
                  </a:cubicBezTo>
                  <a:close/>
                  <a:moveTo>
                    <a:pt x="1115" y="0"/>
                  </a:moveTo>
                  <a:cubicBezTo>
                    <a:pt x="965" y="68"/>
                    <a:pt x="816" y="134"/>
                    <a:pt x="736" y="296"/>
                  </a:cubicBezTo>
                  <a:cubicBezTo>
                    <a:pt x="725" y="318"/>
                    <a:pt x="670" y="326"/>
                    <a:pt x="626" y="326"/>
                  </a:cubicBezTo>
                  <a:cubicBezTo>
                    <a:pt x="617" y="326"/>
                    <a:pt x="609" y="326"/>
                    <a:pt x="601" y="325"/>
                  </a:cubicBezTo>
                  <a:cubicBezTo>
                    <a:pt x="585" y="323"/>
                    <a:pt x="569" y="323"/>
                    <a:pt x="554" y="323"/>
                  </a:cubicBezTo>
                  <a:cubicBezTo>
                    <a:pt x="237" y="323"/>
                    <a:pt x="0" y="626"/>
                    <a:pt x="101" y="928"/>
                  </a:cubicBezTo>
                  <a:cubicBezTo>
                    <a:pt x="145" y="1058"/>
                    <a:pt x="231" y="1141"/>
                    <a:pt x="360" y="1182"/>
                  </a:cubicBezTo>
                  <a:cubicBezTo>
                    <a:pt x="405" y="1196"/>
                    <a:pt x="450" y="1207"/>
                    <a:pt x="511" y="1223"/>
                  </a:cubicBezTo>
                  <a:cubicBezTo>
                    <a:pt x="470" y="1286"/>
                    <a:pt x="428" y="1331"/>
                    <a:pt x="409" y="1382"/>
                  </a:cubicBezTo>
                  <a:cubicBezTo>
                    <a:pt x="359" y="1521"/>
                    <a:pt x="287" y="1662"/>
                    <a:pt x="282" y="1803"/>
                  </a:cubicBezTo>
                  <a:cubicBezTo>
                    <a:pt x="273" y="2018"/>
                    <a:pt x="448" y="2170"/>
                    <a:pt x="651" y="2170"/>
                  </a:cubicBezTo>
                  <a:cubicBezTo>
                    <a:pt x="688" y="2170"/>
                    <a:pt x="726" y="2165"/>
                    <a:pt x="764" y="2154"/>
                  </a:cubicBezTo>
                  <a:cubicBezTo>
                    <a:pt x="940" y="2106"/>
                    <a:pt x="1075" y="2003"/>
                    <a:pt x="1168" y="1845"/>
                  </a:cubicBezTo>
                  <a:cubicBezTo>
                    <a:pt x="1192" y="1804"/>
                    <a:pt x="1216" y="1763"/>
                    <a:pt x="1248" y="1707"/>
                  </a:cubicBezTo>
                  <a:cubicBezTo>
                    <a:pt x="1283" y="1739"/>
                    <a:pt x="1314" y="1760"/>
                    <a:pt x="1336" y="1788"/>
                  </a:cubicBezTo>
                  <a:cubicBezTo>
                    <a:pt x="1454" y="1947"/>
                    <a:pt x="1606" y="2014"/>
                    <a:pt x="1756" y="2014"/>
                  </a:cubicBezTo>
                  <a:cubicBezTo>
                    <a:pt x="1958" y="2014"/>
                    <a:pt x="2156" y="1891"/>
                    <a:pt x="2263" y="1703"/>
                  </a:cubicBezTo>
                  <a:cubicBezTo>
                    <a:pt x="2277" y="1678"/>
                    <a:pt x="2293" y="1654"/>
                    <a:pt x="2308" y="1629"/>
                  </a:cubicBezTo>
                  <a:lnTo>
                    <a:pt x="2308" y="1484"/>
                  </a:lnTo>
                  <a:cubicBezTo>
                    <a:pt x="2210" y="1351"/>
                    <a:pt x="2110" y="1217"/>
                    <a:pt x="1990" y="1056"/>
                  </a:cubicBezTo>
                  <a:cubicBezTo>
                    <a:pt x="2029" y="1024"/>
                    <a:pt x="2096" y="982"/>
                    <a:pt x="2146" y="926"/>
                  </a:cubicBezTo>
                  <a:cubicBezTo>
                    <a:pt x="2389" y="649"/>
                    <a:pt x="2284" y="219"/>
                    <a:pt x="1947" y="145"/>
                  </a:cubicBezTo>
                  <a:cubicBezTo>
                    <a:pt x="1925" y="140"/>
                    <a:pt x="1902" y="138"/>
                    <a:pt x="1878" y="138"/>
                  </a:cubicBezTo>
                  <a:cubicBezTo>
                    <a:pt x="1792" y="138"/>
                    <a:pt x="1698" y="167"/>
                    <a:pt x="1615" y="195"/>
                  </a:cubicBezTo>
                  <a:cubicBezTo>
                    <a:pt x="1583" y="206"/>
                    <a:pt x="1558" y="212"/>
                    <a:pt x="1534" y="212"/>
                  </a:cubicBezTo>
                  <a:cubicBezTo>
                    <a:pt x="1501" y="212"/>
                    <a:pt x="1472" y="199"/>
                    <a:pt x="1438" y="167"/>
                  </a:cubicBezTo>
                  <a:cubicBezTo>
                    <a:pt x="1368" y="101"/>
                    <a:pt x="1281" y="54"/>
                    <a:pt x="120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bg>
      <p:bgPr>
        <a:solidFill>
          <a:schemeClr val="lt1"/>
        </a:solidFill>
      </p:bgPr>
    </p:bg>
    <p:spTree>
      <p:nvGrpSpPr>
        <p:cNvPr id="514" name="Shape 514"/>
        <p:cNvGrpSpPr/>
        <p:nvPr/>
      </p:nvGrpSpPr>
      <p:grpSpPr>
        <a:xfrm>
          <a:off x="0" y="0"/>
          <a:ext cx="0" cy="0"/>
          <a:chOff x="0" y="0"/>
          <a:chExt cx="0" cy="0"/>
        </a:xfrm>
      </p:grpSpPr>
      <p:sp>
        <p:nvSpPr>
          <p:cNvPr id="515" name="Google Shape;515;p25"/>
          <p:cNvSpPr txBox="1"/>
          <p:nvPr>
            <p:ph type="title"/>
          </p:nvPr>
        </p:nvSpPr>
        <p:spPr>
          <a:xfrm>
            <a:off x="713225" y="460822"/>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000"/>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p:txBody>
      </p:sp>
      <p:sp>
        <p:nvSpPr>
          <p:cNvPr id="516" name="Google Shape;516;p25"/>
          <p:cNvSpPr txBox="1"/>
          <p:nvPr>
            <p:ph idx="1" type="subTitle"/>
          </p:nvPr>
        </p:nvSpPr>
        <p:spPr>
          <a:xfrm>
            <a:off x="713225" y="1652775"/>
            <a:ext cx="4865100" cy="273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517" name="Google Shape;517;p25"/>
          <p:cNvGrpSpPr/>
          <p:nvPr/>
        </p:nvGrpSpPr>
        <p:grpSpPr>
          <a:xfrm>
            <a:off x="5594450" y="4147700"/>
            <a:ext cx="3549548" cy="995797"/>
            <a:chOff x="5594450" y="2211150"/>
            <a:chExt cx="3549548" cy="995797"/>
          </a:xfrm>
        </p:grpSpPr>
        <p:sp>
          <p:nvSpPr>
            <p:cNvPr id="518" name="Google Shape;518;p25"/>
            <p:cNvSpPr/>
            <p:nvPr/>
          </p:nvSpPr>
          <p:spPr>
            <a:xfrm>
              <a:off x="5594450" y="2211150"/>
              <a:ext cx="3549548" cy="995797"/>
            </a:xfrm>
            <a:custGeom>
              <a:rect b="b" l="l" r="r" t="t"/>
              <a:pathLst>
                <a:path extrusionOk="0" h="4804" w="17124">
                  <a:moveTo>
                    <a:pt x="3117" y="1"/>
                  </a:moveTo>
                  <a:cubicBezTo>
                    <a:pt x="2200" y="1"/>
                    <a:pt x="1274" y="462"/>
                    <a:pt x="846" y="1220"/>
                  </a:cubicBezTo>
                  <a:cubicBezTo>
                    <a:pt x="610" y="1636"/>
                    <a:pt x="519" y="2109"/>
                    <a:pt x="430" y="2571"/>
                  </a:cubicBezTo>
                  <a:cubicBezTo>
                    <a:pt x="293" y="3280"/>
                    <a:pt x="158" y="3988"/>
                    <a:pt x="22" y="4695"/>
                  </a:cubicBezTo>
                  <a:cubicBezTo>
                    <a:pt x="15" y="4731"/>
                    <a:pt x="8" y="4767"/>
                    <a:pt x="1" y="4803"/>
                  </a:cubicBezTo>
                  <a:lnTo>
                    <a:pt x="17124" y="4803"/>
                  </a:lnTo>
                  <a:cubicBezTo>
                    <a:pt x="16923" y="4721"/>
                    <a:pt x="16735" y="4618"/>
                    <a:pt x="16574" y="4475"/>
                  </a:cubicBezTo>
                  <a:cubicBezTo>
                    <a:pt x="15778" y="3774"/>
                    <a:pt x="16013" y="2550"/>
                    <a:pt x="15571" y="1620"/>
                  </a:cubicBezTo>
                  <a:cubicBezTo>
                    <a:pt x="15098" y="628"/>
                    <a:pt x="13866" y="90"/>
                    <a:pt x="12694" y="90"/>
                  </a:cubicBezTo>
                  <a:cubicBezTo>
                    <a:pt x="12665" y="90"/>
                    <a:pt x="12637" y="90"/>
                    <a:pt x="12608" y="91"/>
                  </a:cubicBezTo>
                  <a:cubicBezTo>
                    <a:pt x="11410" y="118"/>
                    <a:pt x="10286" y="609"/>
                    <a:pt x="9256" y="1172"/>
                  </a:cubicBezTo>
                  <a:cubicBezTo>
                    <a:pt x="8636" y="1511"/>
                    <a:pt x="7980" y="1892"/>
                    <a:pt x="7269" y="1892"/>
                  </a:cubicBezTo>
                  <a:cubicBezTo>
                    <a:pt x="7218" y="1892"/>
                    <a:pt x="7167" y="1890"/>
                    <a:pt x="7115" y="1886"/>
                  </a:cubicBezTo>
                  <a:cubicBezTo>
                    <a:pt x="5913" y="1792"/>
                    <a:pt x="5159" y="621"/>
                    <a:pt x="4051" y="176"/>
                  </a:cubicBezTo>
                  <a:cubicBezTo>
                    <a:pt x="3755" y="57"/>
                    <a:pt x="3436" y="1"/>
                    <a:pt x="31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5"/>
            <p:cNvSpPr/>
            <p:nvPr/>
          </p:nvSpPr>
          <p:spPr>
            <a:xfrm>
              <a:off x="7847639" y="2281834"/>
              <a:ext cx="723425" cy="657508"/>
            </a:xfrm>
            <a:custGeom>
              <a:rect b="b" l="l" r="r" t="t"/>
              <a:pathLst>
                <a:path extrusionOk="0" h="3172" w="3490">
                  <a:moveTo>
                    <a:pt x="1880" y="1055"/>
                  </a:moveTo>
                  <a:cubicBezTo>
                    <a:pt x="1880" y="1055"/>
                    <a:pt x="1881" y="1055"/>
                    <a:pt x="1881" y="1055"/>
                  </a:cubicBezTo>
                  <a:cubicBezTo>
                    <a:pt x="2100" y="1056"/>
                    <a:pt x="2261" y="1200"/>
                    <a:pt x="2262" y="1398"/>
                  </a:cubicBezTo>
                  <a:cubicBezTo>
                    <a:pt x="2263" y="1620"/>
                    <a:pt x="2027" y="1833"/>
                    <a:pt x="1782" y="1833"/>
                  </a:cubicBezTo>
                  <a:cubicBezTo>
                    <a:pt x="1779" y="1833"/>
                    <a:pt x="1776" y="1833"/>
                    <a:pt x="1772" y="1833"/>
                  </a:cubicBezTo>
                  <a:cubicBezTo>
                    <a:pt x="1557" y="1828"/>
                    <a:pt x="1403" y="1676"/>
                    <a:pt x="1407" y="1474"/>
                  </a:cubicBezTo>
                  <a:cubicBezTo>
                    <a:pt x="1412" y="1245"/>
                    <a:pt x="1626" y="1055"/>
                    <a:pt x="1880" y="1055"/>
                  </a:cubicBezTo>
                  <a:close/>
                  <a:moveTo>
                    <a:pt x="1629" y="0"/>
                  </a:moveTo>
                  <a:cubicBezTo>
                    <a:pt x="1410" y="100"/>
                    <a:pt x="1192" y="196"/>
                    <a:pt x="1075" y="433"/>
                  </a:cubicBezTo>
                  <a:cubicBezTo>
                    <a:pt x="1060" y="464"/>
                    <a:pt x="984" y="477"/>
                    <a:pt x="920" y="477"/>
                  </a:cubicBezTo>
                  <a:cubicBezTo>
                    <a:pt x="905" y="477"/>
                    <a:pt x="891" y="476"/>
                    <a:pt x="878" y="475"/>
                  </a:cubicBezTo>
                  <a:cubicBezTo>
                    <a:pt x="855" y="472"/>
                    <a:pt x="832" y="471"/>
                    <a:pt x="809" y="471"/>
                  </a:cubicBezTo>
                  <a:cubicBezTo>
                    <a:pt x="347" y="471"/>
                    <a:pt x="1" y="916"/>
                    <a:pt x="148" y="1357"/>
                  </a:cubicBezTo>
                  <a:cubicBezTo>
                    <a:pt x="211" y="1546"/>
                    <a:pt x="338" y="1668"/>
                    <a:pt x="525" y="1727"/>
                  </a:cubicBezTo>
                  <a:cubicBezTo>
                    <a:pt x="591" y="1748"/>
                    <a:pt x="657" y="1764"/>
                    <a:pt x="747" y="1789"/>
                  </a:cubicBezTo>
                  <a:cubicBezTo>
                    <a:pt x="686" y="1880"/>
                    <a:pt x="626" y="1945"/>
                    <a:pt x="598" y="2021"/>
                  </a:cubicBezTo>
                  <a:cubicBezTo>
                    <a:pt x="524" y="2223"/>
                    <a:pt x="420" y="2429"/>
                    <a:pt x="411" y="2636"/>
                  </a:cubicBezTo>
                  <a:cubicBezTo>
                    <a:pt x="398" y="2950"/>
                    <a:pt x="655" y="3171"/>
                    <a:pt x="952" y="3171"/>
                  </a:cubicBezTo>
                  <a:cubicBezTo>
                    <a:pt x="1006" y="3171"/>
                    <a:pt x="1061" y="3164"/>
                    <a:pt x="1116" y="3149"/>
                  </a:cubicBezTo>
                  <a:cubicBezTo>
                    <a:pt x="1373" y="3077"/>
                    <a:pt x="1571" y="2928"/>
                    <a:pt x="1707" y="2697"/>
                  </a:cubicBezTo>
                  <a:cubicBezTo>
                    <a:pt x="1742" y="2636"/>
                    <a:pt x="1777" y="2576"/>
                    <a:pt x="1824" y="2495"/>
                  </a:cubicBezTo>
                  <a:cubicBezTo>
                    <a:pt x="1874" y="2542"/>
                    <a:pt x="1920" y="2573"/>
                    <a:pt x="1951" y="2615"/>
                  </a:cubicBezTo>
                  <a:cubicBezTo>
                    <a:pt x="2125" y="2846"/>
                    <a:pt x="2347" y="2944"/>
                    <a:pt x="2566" y="2944"/>
                  </a:cubicBezTo>
                  <a:cubicBezTo>
                    <a:pt x="2861" y="2944"/>
                    <a:pt x="3150" y="2764"/>
                    <a:pt x="3305" y="2489"/>
                  </a:cubicBezTo>
                  <a:cubicBezTo>
                    <a:pt x="3326" y="2452"/>
                    <a:pt x="3351" y="2417"/>
                    <a:pt x="3373" y="2381"/>
                  </a:cubicBezTo>
                  <a:lnTo>
                    <a:pt x="3373" y="2169"/>
                  </a:lnTo>
                  <a:cubicBezTo>
                    <a:pt x="3229" y="1974"/>
                    <a:pt x="3084" y="1779"/>
                    <a:pt x="2907" y="1543"/>
                  </a:cubicBezTo>
                  <a:cubicBezTo>
                    <a:pt x="2965" y="1496"/>
                    <a:pt x="3063" y="1436"/>
                    <a:pt x="3135" y="1354"/>
                  </a:cubicBezTo>
                  <a:cubicBezTo>
                    <a:pt x="3490" y="949"/>
                    <a:pt x="3337" y="322"/>
                    <a:pt x="2844" y="213"/>
                  </a:cubicBezTo>
                  <a:cubicBezTo>
                    <a:pt x="2812" y="206"/>
                    <a:pt x="2779" y="202"/>
                    <a:pt x="2745" y="202"/>
                  </a:cubicBezTo>
                  <a:cubicBezTo>
                    <a:pt x="2618" y="202"/>
                    <a:pt x="2481" y="245"/>
                    <a:pt x="2360" y="286"/>
                  </a:cubicBezTo>
                  <a:cubicBezTo>
                    <a:pt x="2314" y="301"/>
                    <a:pt x="2277" y="311"/>
                    <a:pt x="2243" y="311"/>
                  </a:cubicBezTo>
                  <a:cubicBezTo>
                    <a:pt x="2194" y="311"/>
                    <a:pt x="2151" y="292"/>
                    <a:pt x="2100" y="244"/>
                  </a:cubicBezTo>
                  <a:cubicBezTo>
                    <a:pt x="1998" y="150"/>
                    <a:pt x="1873" y="81"/>
                    <a:pt x="1756"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5"/>
            <p:cNvSpPr/>
            <p:nvPr/>
          </p:nvSpPr>
          <p:spPr>
            <a:xfrm>
              <a:off x="8169345" y="2530576"/>
              <a:ext cx="120225" cy="100533"/>
            </a:xfrm>
            <a:custGeom>
              <a:rect b="b" l="l" r="r" t="t"/>
              <a:pathLst>
                <a:path extrusionOk="0" h="485" w="580">
                  <a:moveTo>
                    <a:pt x="398" y="0"/>
                  </a:moveTo>
                  <a:cubicBezTo>
                    <a:pt x="157" y="6"/>
                    <a:pt x="0" y="142"/>
                    <a:pt x="7" y="282"/>
                  </a:cubicBezTo>
                  <a:cubicBezTo>
                    <a:pt x="14" y="428"/>
                    <a:pt x="113" y="485"/>
                    <a:pt x="244" y="485"/>
                  </a:cubicBezTo>
                  <a:cubicBezTo>
                    <a:pt x="246" y="485"/>
                    <a:pt x="248" y="485"/>
                    <a:pt x="250" y="485"/>
                  </a:cubicBezTo>
                  <a:cubicBezTo>
                    <a:pt x="407" y="483"/>
                    <a:pt x="580" y="325"/>
                    <a:pt x="545" y="194"/>
                  </a:cubicBezTo>
                  <a:cubicBezTo>
                    <a:pt x="522" y="107"/>
                    <a:pt x="430" y="39"/>
                    <a:pt x="39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25"/>
          <p:cNvGrpSpPr/>
          <p:nvPr/>
        </p:nvGrpSpPr>
        <p:grpSpPr>
          <a:xfrm>
            <a:off x="6" y="15776"/>
            <a:ext cx="2256143" cy="672654"/>
            <a:chOff x="4933775" y="1717675"/>
            <a:chExt cx="231925" cy="69147"/>
          </a:xfrm>
        </p:grpSpPr>
        <p:sp>
          <p:nvSpPr>
            <p:cNvPr id="522" name="Google Shape;522;p25"/>
            <p:cNvSpPr/>
            <p:nvPr/>
          </p:nvSpPr>
          <p:spPr>
            <a:xfrm>
              <a:off x="4933775" y="1717675"/>
              <a:ext cx="231925" cy="62975"/>
            </a:xfrm>
            <a:custGeom>
              <a:rect b="b" l="l" r="r" t="t"/>
              <a:pathLst>
                <a:path extrusionOk="0" h="2519" w="9277">
                  <a:moveTo>
                    <a:pt x="1" y="0"/>
                  </a:moveTo>
                  <a:cubicBezTo>
                    <a:pt x="92" y="57"/>
                    <a:pt x="185" y="113"/>
                    <a:pt x="279" y="167"/>
                  </a:cubicBezTo>
                  <a:cubicBezTo>
                    <a:pt x="777" y="458"/>
                    <a:pt x="1182" y="832"/>
                    <a:pt x="1505" y="1288"/>
                  </a:cubicBezTo>
                  <a:cubicBezTo>
                    <a:pt x="1674" y="1526"/>
                    <a:pt x="1833" y="1772"/>
                    <a:pt x="2033" y="1992"/>
                  </a:cubicBezTo>
                  <a:cubicBezTo>
                    <a:pt x="2240" y="2220"/>
                    <a:pt x="2488" y="2394"/>
                    <a:pt x="2802" y="2476"/>
                  </a:cubicBezTo>
                  <a:cubicBezTo>
                    <a:pt x="2908" y="2504"/>
                    <a:pt x="3011" y="2518"/>
                    <a:pt x="3110" y="2518"/>
                  </a:cubicBezTo>
                  <a:cubicBezTo>
                    <a:pt x="3385" y="2518"/>
                    <a:pt x="3628" y="2409"/>
                    <a:pt x="3837" y="2191"/>
                  </a:cubicBezTo>
                  <a:cubicBezTo>
                    <a:pt x="3935" y="2088"/>
                    <a:pt x="4009" y="1969"/>
                    <a:pt x="4085" y="1853"/>
                  </a:cubicBezTo>
                  <a:cubicBezTo>
                    <a:pt x="4201" y="1681"/>
                    <a:pt x="4322" y="1513"/>
                    <a:pt x="4486" y="1377"/>
                  </a:cubicBezTo>
                  <a:cubicBezTo>
                    <a:pt x="4675" y="1220"/>
                    <a:pt x="4861" y="1142"/>
                    <a:pt x="5053" y="1142"/>
                  </a:cubicBezTo>
                  <a:cubicBezTo>
                    <a:pt x="5206" y="1142"/>
                    <a:pt x="5363" y="1191"/>
                    <a:pt x="5529" y="1290"/>
                  </a:cubicBezTo>
                  <a:cubicBezTo>
                    <a:pt x="5698" y="1390"/>
                    <a:pt x="5859" y="1504"/>
                    <a:pt x="6025" y="1608"/>
                  </a:cubicBezTo>
                  <a:cubicBezTo>
                    <a:pt x="6204" y="1719"/>
                    <a:pt x="6389" y="1819"/>
                    <a:pt x="6596" y="1879"/>
                  </a:cubicBezTo>
                  <a:cubicBezTo>
                    <a:pt x="6782" y="1933"/>
                    <a:pt x="6965" y="1957"/>
                    <a:pt x="7144" y="1957"/>
                  </a:cubicBezTo>
                  <a:cubicBezTo>
                    <a:pt x="7532" y="1957"/>
                    <a:pt x="7906" y="1843"/>
                    <a:pt x="8269" y="1665"/>
                  </a:cubicBezTo>
                  <a:cubicBezTo>
                    <a:pt x="8593" y="1506"/>
                    <a:pt x="8854" y="1279"/>
                    <a:pt x="9026" y="976"/>
                  </a:cubicBezTo>
                  <a:cubicBezTo>
                    <a:pt x="9191" y="683"/>
                    <a:pt x="9277" y="333"/>
                    <a:pt x="9177"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5"/>
            <p:cNvSpPr/>
            <p:nvPr/>
          </p:nvSpPr>
          <p:spPr>
            <a:xfrm>
              <a:off x="4938708" y="1723850"/>
              <a:ext cx="63038" cy="62972"/>
            </a:xfrm>
            <a:custGeom>
              <a:rect b="b" l="l" r="r" t="t"/>
              <a:pathLst>
                <a:path extrusionOk="0" h="3813" w="3817">
                  <a:moveTo>
                    <a:pt x="1817" y="0"/>
                  </a:moveTo>
                  <a:cubicBezTo>
                    <a:pt x="1268" y="0"/>
                    <a:pt x="750" y="167"/>
                    <a:pt x="493" y="563"/>
                  </a:cubicBezTo>
                  <a:cubicBezTo>
                    <a:pt x="0" y="1325"/>
                    <a:pt x="156" y="2503"/>
                    <a:pt x="645" y="3319"/>
                  </a:cubicBezTo>
                  <a:cubicBezTo>
                    <a:pt x="726" y="3453"/>
                    <a:pt x="820" y="3586"/>
                    <a:pt x="955" y="3678"/>
                  </a:cubicBezTo>
                  <a:cubicBezTo>
                    <a:pt x="1086" y="3772"/>
                    <a:pt x="1193" y="3813"/>
                    <a:pt x="1279" y="3813"/>
                  </a:cubicBezTo>
                  <a:cubicBezTo>
                    <a:pt x="1773" y="3813"/>
                    <a:pt x="1611" y="2487"/>
                    <a:pt x="1443" y="2181"/>
                  </a:cubicBezTo>
                  <a:lnTo>
                    <a:pt x="1443" y="2181"/>
                  </a:lnTo>
                  <a:cubicBezTo>
                    <a:pt x="1910" y="2420"/>
                    <a:pt x="2359" y="2844"/>
                    <a:pt x="2784" y="3159"/>
                  </a:cubicBezTo>
                  <a:cubicBezTo>
                    <a:pt x="2905" y="3249"/>
                    <a:pt x="3030" y="3342"/>
                    <a:pt x="3174" y="3391"/>
                  </a:cubicBezTo>
                  <a:cubicBezTo>
                    <a:pt x="3233" y="3411"/>
                    <a:pt x="3292" y="3420"/>
                    <a:pt x="3347" y="3420"/>
                  </a:cubicBezTo>
                  <a:cubicBezTo>
                    <a:pt x="3562" y="3420"/>
                    <a:pt x="3735" y="3280"/>
                    <a:pt x="3780" y="3079"/>
                  </a:cubicBezTo>
                  <a:cubicBezTo>
                    <a:pt x="3817" y="2912"/>
                    <a:pt x="3768" y="2731"/>
                    <a:pt x="3686" y="2566"/>
                  </a:cubicBezTo>
                  <a:cubicBezTo>
                    <a:pt x="3524" y="2242"/>
                    <a:pt x="3235" y="1971"/>
                    <a:pt x="2912" y="1764"/>
                  </a:cubicBezTo>
                  <a:cubicBezTo>
                    <a:pt x="2458" y="1472"/>
                    <a:pt x="1942" y="1286"/>
                    <a:pt x="1435" y="1110"/>
                  </a:cubicBezTo>
                  <a:cubicBezTo>
                    <a:pt x="1610" y="1093"/>
                    <a:pt x="1786" y="1084"/>
                    <a:pt x="1964" y="1084"/>
                  </a:cubicBezTo>
                  <a:cubicBezTo>
                    <a:pt x="2196" y="1084"/>
                    <a:pt x="2429" y="1099"/>
                    <a:pt x="2661" y="1127"/>
                  </a:cubicBezTo>
                  <a:cubicBezTo>
                    <a:pt x="2792" y="1144"/>
                    <a:pt x="2925" y="1165"/>
                    <a:pt x="3054" y="1165"/>
                  </a:cubicBezTo>
                  <a:cubicBezTo>
                    <a:pt x="3115" y="1165"/>
                    <a:pt x="3175" y="1160"/>
                    <a:pt x="3233" y="1148"/>
                  </a:cubicBezTo>
                  <a:cubicBezTo>
                    <a:pt x="3416" y="1113"/>
                    <a:pt x="3582" y="983"/>
                    <a:pt x="3579" y="810"/>
                  </a:cubicBezTo>
                  <a:cubicBezTo>
                    <a:pt x="3576" y="630"/>
                    <a:pt x="3404" y="477"/>
                    <a:pt x="3232" y="372"/>
                  </a:cubicBezTo>
                  <a:cubicBezTo>
                    <a:pt x="3129" y="310"/>
                    <a:pt x="3017" y="254"/>
                    <a:pt x="2896" y="206"/>
                  </a:cubicBezTo>
                  <a:cubicBezTo>
                    <a:pt x="2569" y="75"/>
                    <a:pt x="2186" y="0"/>
                    <a:pt x="18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CUSTOM_4_1_1">
    <p:spTree>
      <p:nvGrpSpPr>
        <p:cNvPr id="524" name="Shape 524"/>
        <p:cNvGrpSpPr/>
        <p:nvPr/>
      </p:nvGrpSpPr>
      <p:grpSpPr>
        <a:xfrm>
          <a:off x="0" y="0"/>
          <a:ext cx="0" cy="0"/>
          <a:chOff x="0" y="0"/>
          <a:chExt cx="0" cy="0"/>
        </a:xfrm>
      </p:grpSpPr>
      <p:sp>
        <p:nvSpPr>
          <p:cNvPr id="525" name="Google Shape;525;p26"/>
          <p:cNvSpPr txBox="1"/>
          <p:nvPr>
            <p:ph idx="1" type="subTitle"/>
          </p:nvPr>
        </p:nvSpPr>
        <p:spPr>
          <a:xfrm>
            <a:off x="713225" y="1721238"/>
            <a:ext cx="3207900" cy="35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b="1"/>
            </a:lvl1pPr>
            <a:lvl2pPr lvl="1" rtl="0" algn="ctr">
              <a:spcBef>
                <a:spcPts val="1600"/>
              </a:spcBef>
              <a:spcAft>
                <a:spcPts val="0"/>
              </a:spcAft>
              <a:buClr>
                <a:schemeClr val="dk1"/>
              </a:buClr>
              <a:buSzPts val="1400"/>
              <a:buNone/>
              <a:defRPr>
                <a:solidFill>
                  <a:schemeClr val="dk1"/>
                </a:solidFill>
              </a:defRPr>
            </a:lvl2pPr>
            <a:lvl3pPr lvl="2" rtl="0" algn="ctr">
              <a:spcBef>
                <a:spcPts val="1600"/>
              </a:spcBef>
              <a:spcAft>
                <a:spcPts val="0"/>
              </a:spcAft>
              <a:buClr>
                <a:schemeClr val="dk1"/>
              </a:buClr>
              <a:buSzPts val="1400"/>
              <a:buNone/>
              <a:defRPr>
                <a:solidFill>
                  <a:schemeClr val="dk1"/>
                </a:solidFill>
              </a:defRPr>
            </a:lvl3pPr>
            <a:lvl4pPr lvl="3" rtl="0" algn="ctr">
              <a:spcBef>
                <a:spcPts val="1600"/>
              </a:spcBef>
              <a:spcAft>
                <a:spcPts val="0"/>
              </a:spcAft>
              <a:buClr>
                <a:schemeClr val="dk1"/>
              </a:buClr>
              <a:buSzPts val="1400"/>
              <a:buNone/>
              <a:defRPr>
                <a:solidFill>
                  <a:schemeClr val="dk1"/>
                </a:solidFill>
              </a:defRPr>
            </a:lvl4pPr>
            <a:lvl5pPr lvl="4" rtl="0" algn="ctr">
              <a:spcBef>
                <a:spcPts val="1600"/>
              </a:spcBef>
              <a:spcAft>
                <a:spcPts val="0"/>
              </a:spcAft>
              <a:buClr>
                <a:schemeClr val="dk1"/>
              </a:buClr>
              <a:buSzPts val="1400"/>
              <a:buNone/>
              <a:defRPr>
                <a:solidFill>
                  <a:schemeClr val="dk1"/>
                </a:solidFill>
              </a:defRPr>
            </a:lvl5pPr>
            <a:lvl6pPr lvl="5" rtl="0" algn="ctr">
              <a:spcBef>
                <a:spcPts val="1600"/>
              </a:spcBef>
              <a:spcAft>
                <a:spcPts val="0"/>
              </a:spcAft>
              <a:buClr>
                <a:schemeClr val="dk1"/>
              </a:buClr>
              <a:buSzPts val="1400"/>
              <a:buNone/>
              <a:defRPr>
                <a:solidFill>
                  <a:schemeClr val="dk1"/>
                </a:solidFill>
              </a:defRPr>
            </a:lvl6pPr>
            <a:lvl7pPr lvl="6" rtl="0" algn="ctr">
              <a:spcBef>
                <a:spcPts val="1600"/>
              </a:spcBef>
              <a:spcAft>
                <a:spcPts val="0"/>
              </a:spcAft>
              <a:buClr>
                <a:schemeClr val="dk1"/>
              </a:buClr>
              <a:buSzPts val="1400"/>
              <a:buNone/>
              <a:defRPr>
                <a:solidFill>
                  <a:schemeClr val="dk1"/>
                </a:solidFill>
              </a:defRPr>
            </a:lvl7pPr>
            <a:lvl8pPr lvl="7" rtl="0" algn="ctr">
              <a:spcBef>
                <a:spcPts val="1600"/>
              </a:spcBef>
              <a:spcAft>
                <a:spcPts val="0"/>
              </a:spcAft>
              <a:buClr>
                <a:schemeClr val="dk1"/>
              </a:buClr>
              <a:buSzPts val="1400"/>
              <a:buNone/>
              <a:defRPr>
                <a:solidFill>
                  <a:schemeClr val="dk1"/>
                </a:solidFill>
              </a:defRPr>
            </a:lvl8pPr>
            <a:lvl9pPr lvl="8" rtl="0" algn="ctr">
              <a:spcBef>
                <a:spcPts val="1600"/>
              </a:spcBef>
              <a:spcAft>
                <a:spcPts val="1600"/>
              </a:spcAft>
              <a:buClr>
                <a:schemeClr val="dk1"/>
              </a:buClr>
              <a:buSzPts val="1400"/>
              <a:buNone/>
              <a:defRPr>
                <a:solidFill>
                  <a:schemeClr val="dk1"/>
                </a:solidFill>
              </a:defRPr>
            </a:lvl9pPr>
          </a:lstStyle>
          <a:p/>
        </p:txBody>
      </p:sp>
      <p:sp>
        <p:nvSpPr>
          <p:cNvPr id="526" name="Google Shape;526;p26"/>
          <p:cNvSpPr txBox="1"/>
          <p:nvPr>
            <p:ph type="title"/>
          </p:nvPr>
        </p:nvSpPr>
        <p:spPr>
          <a:xfrm>
            <a:off x="713225" y="909188"/>
            <a:ext cx="3207900" cy="589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4800"/>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p:txBody>
      </p:sp>
      <p:sp>
        <p:nvSpPr>
          <p:cNvPr id="527" name="Google Shape;527;p26"/>
          <p:cNvSpPr txBox="1"/>
          <p:nvPr>
            <p:ph idx="2" type="subTitle"/>
          </p:nvPr>
        </p:nvSpPr>
        <p:spPr>
          <a:xfrm>
            <a:off x="1098550" y="2297800"/>
            <a:ext cx="2437500" cy="100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atin typeface="Roboto"/>
                <a:ea typeface="Roboto"/>
                <a:cs typeface="Roboto"/>
                <a:sym typeface="Roboto"/>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p:txBody>
      </p:sp>
      <p:grpSp>
        <p:nvGrpSpPr>
          <p:cNvPr id="528" name="Google Shape;528;p26"/>
          <p:cNvGrpSpPr/>
          <p:nvPr/>
        </p:nvGrpSpPr>
        <p:grpSpPr>
          <a:xfrm>
            <a:off x="-128" y="-24"/>
            <a:ext cx="9143954" cy="5158652"/>
            <a:chOff x="2530675" y="865825"/>
            <a:chExt cx="1090825" cy="615400"/>
          </a:xfrm>
        </p:grpSpPr>
        <p:sp>
          <p:nvSpPr>
            <p:cNvPr id="529" name="Google Shape;529;p26"/>
            <p:cNvSpPr/>
            <p:nvPr/>
          </p:nvSpPr>
          <p:spPr>
            <a:xfrm>
              <a:off x="3525768" y="1380077"/>
              <a:ext cx="95733" cy="99349"/>
            </a:xfrm>
            <a:custGeom>
              <a:rect b="b" l="l" r="r" t="t"/>
              <a:pathLst>
                <a:path extrusionOk="0" h="6978" w="6724">
                  <a:moveTo>
                    <a:pt x="6199" y="0"/>
                  </a:moveTo>
                  <a:cubicBezTo>
                    <a:pt x="6032" y="0"/>
                    <a:pt x="5859" y="20"/>
                    <a:pt x="5682" y="60"/>
                  </a:cubicBezTo>
                  <a:cubicBezTo>
                    <a:pt x="4750" y="267"/>
                    <a:pt x="4112" y="833"/>
                    <a:pt x="3792" y="1726"/>
                  </a:cubicBezTo>
                  <a:cubicBezTo>
                    <a:pt x="3663" y="2086"/>
                    <a:pt x="3438" y="2359"/>
                    <a:pt x="3178" y="2617"/>
                  </a:cubicBezTo>
                  <a:cubicBezTo>
                    <a:pt x="3052" y="2744"/>
                    <a:pt x="2915" y="2860"/>
                    <a:pt x="2791" y="2988"/>
                  </a:cubicBezTo>
                  <a:cubicBezTo>
                    <a:pt x="2662" y="3117"/>
                    <a:pt x="2512" y="3207"/>
                    <a:pt x="2350" y="3286"/>
                  </a:cubicBezTo>
                  <a:cubicBezTo>
                    <a:pt x="1923" y="3495"/>
                    <a:pt x="1497" y="3704"/>
                    <a:pt x="1120" y="3999"/>
                  </a:cubicBezTo>
                  <a:cubicBezTo>
                    <a:pt x="121" y="4779"/>
                    <a:pt x="1" y="6062"/>
                    <a:pt x="446" y="6978"/>
                  </a:cubicBezTo>
                  <a:lnTo>
                    <a:pt x="6723" y="6978"/>
                  </a:lnTo>
                  <a:lnTo>
                    <a:pt x="6723" y="69"/>
                  </a:lnTo>
                  <a:cubicBezTo>
                    <a:pt x="6554" y="23"/>
                    <a:pt x="6379" y="0"/>
                    <a:pt x="61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3497800" y="886575"/>
              <a:ext cx="102300" cy="99350"/>
            </a:xfrm>
            <a:custGeom>
              <a:rect b="b" l="l" r="r" t="t"/>
              <a:pathLst>
                <a:path extrusionOk="0" h="3974" w="4092">
                  <a:moveTo>
                    <a:pt x="1272" y="0"/>
                  </a:moveTo>
                  <a:cubicBezTo>
                    <a:pt x="1192" y="0"/>
                    <a:pt x="1136" y="31"/>
                    <a:pt x="1109" y="84"/>
                  </a:cubicBezTo>
                  <a:cubicBezTo>
                    <a:pt x="1077" y="147"/>
                    <a:pt x="1115" y="256"/>
                    <a:pt x="1214" y="337"/>
                  </a:cubicBezTo>
                  <a:cubicBezTo>
                    <a:pt x="1298" y="405"/>
                    <a:pt x="1390" y="467"/>
                    <a:pt x="1484" y="520"/>
                  </a:cubicBezTo>
                  <a:cubicBezTo>
                    <a:pt x="1657" y="616"/>
                    <a:pt x="1837" y="701"/>
                    <a:pt x="2011" y="795"/>
                  </a:cubicBezTo>
                  <a:cubicBezTo>
                    <a:pt x="2077" y="831"/>
                    <a:pt x="2137" y="878"/>
                    <a:pt x="2199" y="920"/>
                  </a:cubicBezTo>
                  <a:cubicBezTo>
                    <a:pt x="2195" y="934"/>
                    <a:pt x="2191" y="947"/>
                    <a:pt x="2186" y="961"/>
                  </a:cubicBezTo>
                  <a:cubicBezTo>
                    <a:pt x="2089" y="948"/>
                    <a:pt x="1989" y="950"/>
                    <a:pt x="1897" y="922"/>
                  </a:cubicBezTo>
                  <a:cubicBezTo>
                    <a:pt x="1708" y="866"/>
                    <a:pt x="1525" y="786"/>
                    <a:pt x="1335" y="731"/>
                  </a:cubicBezTo>
                  <a:cubicBezTo>
                    <a:pt x="1152" y="677"/>
                    <a:pt x="963" y="632"/>
                    <a:pt x="774" y="604"/>
                  </a:cubicBezTo>
                  <a:cubicBezTo>
                    <a:pt x="757" y="602"/>
                    <a:pt x="739" y="601"/>
                    <a:pt x="720" y="601"/>
                  </a:cubicBezTo>
                  <a:cubicBezTo>
                    <a:pt x="643" y="601"/>
                    <a:pt x="561" y="621"/>
                    <a:pt x="488" y="646"/>
                  </a:cubicBezTo>
                  <a:cubicBezTo>
                    <a:pt x="315" y="705"/>
                    <a:pt x="279" y="871"/>
                    <a:pt x="405" y="1004"/>
                  </a:cubicBezTo>
                  <a:cubicBezTo>
                    <a:pt x="529" y="1136"/>
                    <a:pt x="691" y="1208"/>
                    <a:pt x="861" y="1258"/>
                  </a:cubicBezTo>
                  <a:cubicBezTo>
                    <a:pt x="1059" y="1315"/>
                    <a:pt x="1260" y="1363"/>
                    <a:pt x="1459" y="1417"/>
                  </a:cubicBezTo>
                  <a:cubicBezTo>
                    <a:pt x="1510" y="1430"/>
                    <a:pt x="1562" y="1445"/>
                    <a:pt x="1610" y="1466"/>
                  </a:cubicBezTo>
                  <a:cubicBezTo>
                    <a:pt x="1633" y="1476"/>
                    <a:pt x="1662" y="1503"/>
                    <a:pt x="1662" y="1522"/>
                  </a:cubicBezTo>
                  <a:cubicBezTo>
                    <a:pt x="1662" y="1542"/>
                    <a:pt x="1634" y="1571"/>
                    <a:pt x="1613" y="1581"/>
                  </a:cubicBezTo>
                  <a:cubicBezTo>
                    <a:pt x="1557" y="1605"/>
                    <a:pt x="1498" y="1630"/>
                    <a:pt x="1439" y="1638"/>
                  </a:cubicBezTo>
                  <a:cubicBezTo>
                    <a:pt x="1309" y="1656"/>
                    <a:pt x="1178" y="1675"/>
                    <a:pt x="1048" y="1675"/>
                  </a:cubicBezTo>
                  <a:cubicBezTo>
                    <a:pt x="1042" y="1675"/>
                    <a:pt x="1037" y="1675"/>
                    <a:pt x="1031" y="1675"/>
                  </a:cubicBezTo>
                  <a:cubicBezTo>
                    <a:pt x="1019" y="1675"/>
                    <a:pt x="1007" y="1675"/>
                    <a:pt x="994" y="1675"/>
                  </a:cubicBezTo>
                  <a:cubicBezTo>
                    <a:pt x="718" y="1675"/>
                    <a:pt x="452" y="1722"/>
                    <a:pt x="203" y="1846"/>
                  </a:cubicBezTo>
                  <a:cubicBezTo>
                    <a:pt x="127" y="1884"/>
                    <a:pt x="68" y="1957"/>
                    <a:pt x="1" y="2015"/>
                  </a:cubicBezTo>
                  <a:lnTo>
                    <a:pt x="1" y="2081"/>
                  </a:lnTo>
                  <a:cubicBezTo>
                    <a:pt x="143" y="2249"/>
                    <a:pt x="346" y="2266"/>
                    <a:pt x="542" y="2281"/>
                  </a:cubicBezTo>
                  <a:cubicBezTo>
                    <a:pt x="611" y="2286"/>
                    <a:pt x="679" y="2288"/>
                    <a:pt x="748" y="2288"/>
                  </a:cubicBezTo>
                  <a:cubicBezTo>
                    <a:pt x="860" y="2288"/>
                    <a:pt x="973" y="2284"/>
                    <a:pt x="1084" y="2284"/>
                  </a:cubicBezTo>
                  <a:lnTo>
                    <a:pt x="1181" y="2284"/>
                  </a:lnTo>
                  <a:cubicBezTo>
                    <a:pt x="1187" y="2292"/>
                    <a:pt x="1191" y="2300"/>
                    <a:pt x="1196" y="2309"/>
                  </a:cubicBezTo>
                  <a:cubicBezTo>
                    <a:pt x="1123" y="2401"/>
                    <a:pt x="1053" y="2496"/>
                    <a:pt x="976" y="2585"/>
                  </a:cubicBezTo>
                  <a:cubicBezTo>
                    <a:pt x="796" y="2794"/>
                    <a:pt x="606" y="2997"/>
                    <a:pt x="501" y="3258"/>
                  </a:cubicBezTo>
                  <a:cubicBezTo>
                    <a:pt x="464" y="3350"/>
                    <a:pt x="431" y="3447"/>
                    <a:pt x="415" y="3545"/>
                  </a:cubicBezTo>
                  <a:cubicBezTo>
                    <a:pt x="394" y="3669"/>
                    <a:pt x="451" y="3741"/>
                    <a:pt x="554" y="3741"/>
                  </a:cubicBezTo>
                  <a:cubicBezTo>
                    <a:pt x="576" y="3741"/>
                    <a:pt x="600" y="3738"/>
                    <a:pt x="625" y="3731"/>
                  </a:cubicBezTo>
                  <a:cubicBezTo>
                    <a:pt x="684" y="3716"/>
                    <a:pt x="740" y="3688"/>
                    <a:pt x="793" y="3658"/>
                  </a:cubicBezTo>
                  <a:cubicBezTo>
                    <a:pt x="1181" y="3432"/>
                    <a:pt x="1483" y="3115"/>
                    <a:pt x="1739" y="2750"/>
                  </a:cubicBezTo>
                  <a:cubicBezTo>
                    <a:pt x="1783" y="2689"/>
                    <a:pt x="1829" y="2628"/>
                    <a:pt x="1876" y="2570"/>
                  </a:cubicBezTo>
                  <a:cubicBezTo>
                    <a:pt x="1895" y="2548"/>
                    <a:pt x="1919" y="2531"/>
                    <a:pt x="1958" y="2497"/>
                  </a:cubicBezTo>
                  <a:cubicBezTo>
                    <a:pt x="1966" y="2551"/>
                    <a:pt x="1978" y="2585"/>
                    <a:pt x="1975" y="2617"/>
                  </a:cubicBezTo>
                  <a:cubicBezTo>
                    <a:pt x="1958" y="2812"/>
                    <a:pt x="1927" y="3005"/>
                    <a:pt x="1921" y="3199"/>
                  </a:cubicBezTo>
                  <a:cubicBezTo>
                    <a:pt x="1916" y="3374"/>
                    <a:pt x="1923" y="3551"/>
                    <a:pt x="1953" y="3722"/>
                  </a:cubicBezTo>
                  <a:cubicBezTo>
                    <a:pt x="1969" y="3811"/>
                    <a:pt x="2045" y="3890"/>
                    <a:pt x="2094" y="3973"/>
                  </a:cubicBezTo>
                  <a:lnTo>
                    <a:pt x="2228" y="3973"/>
                  </a:lnTo>
                  <a:cubicBezTo>
                    <a:pt x="2323" y="3908"/>
                    <a:pt x="2369" y="3811"/>
                    <a:pt x="2405" y="3706"/>
                  </a:cubicBezTo>
                  <a:cubicBezTo>
                    <a:pt x="2518" y="3374"/>
                    <a:pt x="2573" y="3030"/>
                    <a:pt x="2617" y="2683"/>
                  </a:cubicBezTo>
                  <a:cubicBezTo>
                    <a:pt x="2632" y="2563"/>
                    <a:pt x="2661" y="2443"/>
                    <a:pt x="2691" y="2325"/>
                  </a:cubicBezTo>
                  <a:cubicBezTo>
                    <a:pt x="2697" y="2298"/>
                    <a:pt x="2734" y="2280"/>
                    <a:pt x="2756" y="2258"/>
                  </a:cubicBezTo>
                  <a:cubicBezTo>
                    <a:pt x="2776" y="2280"/>
                    <a:pt x="2807" y="2298"/>
                    <a:pt x="2814" y="2324"/>
                  </a:cubicBezTo>
                  <a:cubicBezTo>
                    <a:pt x="2850" y="2461"/>
                    <a:pt x="2879" y="2600"/>
                    <a:pt x="2913" y="2738"/>
                  </a:cubicBezTo>
                  <a:cubicBezTo>
                    <a:pt x="2944" y="2870"/>
                    <a:pt x="2973" y="3004"/>
                    <a:pt x="3015" y="3133"/>
                  </a:cubicBezTo>
                  <a:cubicBezTo>
                    <a:pt x="3038" y="3207"/>
                    <a:pt x="3095" y="3261"/>
                    <a:pt x="3179" y="3271"/>
                  </a:cubicBezTo>
                  <a:cubicBezTo>
                    <a:pt x="3193" y="3273"/>
                    <a:pt x="3206" y="3274"/>
                    <a:pt x="3218" y="3274"/>
                  </a:cubicBezTo>
                  <a:cubicBezTo>
                    <a:pt x="3334" y="3274"/>
                    <a:pt x="3406" y="3201"/>
                    <a:pt x="3415" y="3056"/>
                  </a:cubicBezTo>
                  <a:cubicBezTo>
                    <a:pt x="3423" y="2929"/>
                    <a:pt x="3423" y="2799"/>
                    <a:pt x="3408" y="2672"/>
                  </a:cubicBezTo>
                  <a:cubicBezTo>
                    <a:pt x="3382" y="2459"/>
                    <a:pt x="3341" y="2248"/>
                    <a:pt x="3311" y="2036"/>
                  </a:cubicBezTo>
                  <a:cubicBezTo>
                    <a:pt x="3303" y="1986"/>
                    <a:pt x="3309" y="1934"/>
                    <a:pt x="3309" y="1884"/>
                  </a:cubicBezTo>
                  <a:lnTo>
                    <a:pt x="3342" y="1871"/>
                  </a:lnTo>
                  <a:cubicBezTo>
                    <a:pt x="3373" y="1903"/>
                    <a:pt x="3411" y="1931"/>
                    <a:pt x="3433" y="1968"/>
                  </a:cubicBezTo>
                  <a:cubicBezTo>
                    <a:pt x="3492" y="2072"/>
                    <a:pt x="3543" y="2181"/>
                    <a:pt x="3603" y="2285"/>
                  </a:cubicBezTo>
                  <a:cubicBezTo>
                    <a:pt x="3634" y="2339"/>
                    <a:pt x="3671" y="2394"/>
                    <a:pt x="3717" y="2437"/>
                  </a:cubicBezTo>
                  <a:cubicBezTo>
                    <a:pt x="3754" y="2472"/>
                    <a:pt x="3799" y="2489"/>
                    <a:pt x="3845" y="2489"/>
                  </a:cubicBezTo>
                  <a:cubicBezTo>
                    <a:pt x="3901" y="2489"/>
                    <a:pt x="3957" y="2464"/>
                    <a:pt x="3997" y="2414"/>
                  </a:cubicBezTo>
                  <a:cubicBezTo>
                    <a:pt x="4071" y="2326"/>
                    <a:pt x="4091" y="2223"/>
                    <a:pt x="4085" y="2109"/>
                  </a:cubicBezTo>
                  <a:cubicBezTo>
                    <a:pt x="4073" y="1895"/>
                    <a:pt x="3987" y="1708"/>
                    <a:pt x="3872" y="1535"/>
                  </a:cubicBezTo>
                  <a:cubicBezTo>
                    <a:pt x="3748" y="1347"/>
                    <a:pt x="3610" y="1167"/>
                    <a:pt x="3482" y="982"/>
                  </a:cubicBezTo>
                  <a:cubicBezTo>
                    <a:pt x="3415" y="886"/>
                    <a:pt x="3352" y="786"/>
                    <a:pt x="3290" y="687"/>
                  </a:cubicBezTo>
                  <a:cubicBezTo>
                    <a:pt x="3230" y="589"/>
                    <a:pt x="3137" y="534"/>
                    <a:pt x="3030" y="522"/>
                  </a:cubicBezTo>
                  <a:cubicBezTo>
                    <a:pt x="2621" y="480"/>
                    <a:pt x="2245" y="338"/>
                    <a:pt x="1872" y="176"/>
                  </a:cubicBezTo>
                  <a:cubicBezTo>
                    <a:pt x="1715" y="108"/>
                    <a:pt x="1546" y="61"/>
                    <a:pt x="1380" y="16"/>
                  </a:cubicBezTo>
                  <a:cubicBezTo>
                    <a:pt x="1340" y="5"/>
                    <a:pt x="1304" y="0"/>
                    <a:pt x="1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a:off x="3497800" y="1046006"/>
              <a:ext cx="59725" cy="54275"/>
            </a:xfrm>
            <a:custGeom>
              <a:rect b="b" l="l" r="r" t="t"/>
              <a:pathLst>
                <a:path extrusionOk="0" h="2171" w="2389">
                  <a:moveTo>
                    <a:pt x="1287" y="722"/>
                  </a:moveTo>
                  <a:cubicBezTo>
                    <a:pt x="1438" y="723"/>
                    <a:pt x="1547" y="822"/>
                    <a:pt x="1548" y="958"/>
                  </a:cubicBezTo>
                  <a:cubicBezTo>
                    <a:pt x="1548" y="1109"/>
                    <a:pt x="1386" y="1256"/>
                    <a:pt x="1220" y="1256"/>
                  </a:cubicBezTo>
                  <a:cubicBezTo>
                    <a:pt x="1218" y="1256"/>
                    <a:pt x="1216" y="1256"/>
                    <a:pt x="1213" y="1256"/>
                  </a:cubicBezTo>
                  <a:cubicBezTo>
                    <a:pt x="1066" y="1251"/>
                    <a:pt x="960" y="1147"/>
                    <a:pt x="963" y="1009"/>
                  </a:cubicBezTo>
                  <a:cubicBezTo>
                    <a:pt x="966" y="852"/>
                    <a:pt x="1114" y="722"/>
                    <a:pt x="1287" y="722"/>
                  </a:cubicBezTo>
                  <a:close/>
                  <a:moveTo>
                    <a:pt x="1114" y="1"/>
                  </a:moveTo>
                  <a:cubicBezTo>
                    <a:pt x="964" y="69"/>
                    <a:pt x="815" y="135"/>
                    <a:pt x="735" y="297"/>
                  </a:cubicBezTo>
                  <a:cubicBezTo>
                    <a:pt x="725" y="318"/>
                    <a:pt x="671" y="327"/>
                    <a:pt x="628" y="327"/>
                  </a:cubicBezTo>
                  <a:cubicBezTo>
                    <a:pt x="618" y="327"/>
                    <a:pt x="609" y="327"/>
                    <a:pt x="601" y="326"/>
                  </a:cubicBezTo>
                  <a:cubicBezTo>
                    <a:pt x="585" y="324"/>
                    <a:pt x="569" y="323"/>
                    <a:pt x="554" y="323"/>
                  </a:cubicBezTo>
                  <a:cubicBezTo>
                    <a:pt x="237" y="323"/>
                    <a:pt x="0" y="628"/>
                    <a:pt x="101" y="930"/>
                  </a:cubicBezTo>
                  <a:cubicBezTo>
                    <a:pt x="144" y="1058"/>
                    <a:pt x="231" y="1142"/>
                    <a:pt x="359" y="1183"/>
                  </a:cubicBezTo>
                  <a:cubicBezTo>
                    <a:pt x="404" y="1197"/>
                    <a:pt x="449" y="1208"/>
                    <a:pt x="511" y="1225"/>
                  </a:cubicBezTo>
                  <a:cubicBezTo>
                    <a:pt x="469" y="1288"/>
                    <a:pt x="427" y="1332"/>
                    <a:pt x="409" y="1383"/>
                  </a:cubicBezTo>
                  <a:cubicBezTo>
                    <a:pt x="358" y="1522"/>
                    <a:pt x="287" y="1663"/>
                    <a:pt x="281" y="1805"/>
                  </a:cubicBezTo>
                  <a:cubicBezTo>
                    <a:pt x="272" y="2020"/>
                    <a:pt x="448" y="2171"/>
                    <a:pt x="652" y="2171"/>
                  </a:cubicBezTo>
                  <a:cubicBezTo>
                    <a:pt x="688" y="2171"/>
                    <a:pt x="726" y="2166"/>
                    <a:pt x="763" y="2156"/>
                  </a:cubicBezTo>
                  <a:cubicBezTo>
                    <a:pt x="940" y="2107"/>
                    <a:pt x="1075" y="2005"/>
                    <a:pt x="1168" y="1847"/>
                  </a:cubicBezTo>
                  <a:cubicBezTo>
                    <a:pt x="1191" y="1805"/>
                    <a:pt x="1216" y="1764"/>
                    <a:pt x="1247" y="1708"/>
                  </a:cubicBezTo>
                  <a:cubicBezTo>
                    <a:pt x="1282" y="1740"/>
                    <a:pt x="1314" y="1761"/>
                    <a:pt x="1335" y="1790"/>
                  </a:cubicBezTo>
                  <a:cubicBezTo>
                    <a:pt x="1454" y="1948"/>
                    <a:pt x="1606" y="2016"/>
                    <a:pt x="1755" y="2016"/>
                  </a:cubicBezTo>
                  <a:cubicBezTo>
                    <a:pt x="1957" y="2016"/>
                    <a:pt x="2155" y="1892"/>
                    <a:pt x="2262" y="1704"/>
                  </a:cubicBezTo>
                  <a:cubicBezTo>
                    <a:pt x="2276" y="1679"/>
                    <a:pt x="2292" y="1655"/>
                    <a:pt x="2308" y="1630"/>
                  </a:cubicBezTo>
                  <a:lnTo>
                    <a:pt x="2308" y="1485"/>
                  </a:lnTo>
                  <a:cubicBezTo>
                    <a:pt x="2209" y="1352"/>
                    <a:pt x="2110" y="1218"/>
                    <a:pt x="1989" y="1057"/>
                  </a:cubicBezTo>
                  <a:cubicBezTo>
                    <a:pt x="2029" y="1024"/>
                    <a:pt x="2096" y="983"/>
                    <a:pt x="2145" y="927"/>
                  </a:cubicBezTo>
                  <a:cubicBezTo>
                    <a:pt x="2388" y="650"/>
                    <a:pt x="2284" y="221"/>
                    <a:pt x="1947" y="146"/>
                  </a:cubicBezTo>
                  <a:cubicBezTo>
                    <a:pt x="1925" y="141"/>
                    <a:pt x="1902" y="139"/>
                    <a:pt x="1879" y="139"/>
                  </a:cubicBezTo>
                  <a:cubicBezTo>
                    <a:pt x="1792" y="139"/>
                    <a:pt x="1697" y="168"/>
                    <a:pt x="1615" y="197"/>
                  </a:cubicBezTo>
                  <a:cubicBezTo>
                    <a:pt x="1584" y="207"/>
                    <a:pt x="1558" y="213"/>
                    <a:pt x="1535" y="213"/>
                  </a:cubicBezTo>
                  <a:cubicBezTo>
                    <a:pt x="1501" y="213"/>
                    <a:pt x="1472" y="200"/>
                    <a:pt x="1437" y="168"/>
                  </a:cubicBezTo>
                  <a:cubicBezTo>
                    <a:pt x="1367" y="103"/>
                    <a:pt x="1281" y="56"/>
                    <a:pt x="1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a:off x="3524350" y="1066531"/>
              <a:ext cx="9925" cy="8325"/>
            </a:xfrm>
            <a:custGeom>
              <a:rect b="b" l="l" r="r" t="t"/>
              <a:pathLst>
                <a:path extrusionOk="0" h="333" w="397">
                  <a:moveTo>
                    <a:pt x="273" y="1"/>
                  </a:moveTo>
                  <a:cubicBezTo>
                    <a:pt x="107" y="5"/>
                    <a:pt x="0" y="98"/>
                    <a:pt x="4" y="194"/>
                  </a:cubicBezTo>
                  <a:cubicBezTo>
                    <a:pt x="10" y="295"/>
                    <a:pt x="78" y="332"/>
                    <a:pt x="167" y="332"/>
                  </a:cubicBezTo>
                  <a:cubicBezTo>
                    <a:pt x="168" y="332"/>
                    <a:pt x="169" y="332"/>
                    <a:pt x="170" y="332"/>
                  </a:cubicBezTo>
                  <a:cubicBezTo>
                    <a:pt x="279" y="332"/>
                    <a:pt x="397" y="223"/>
                    <a:pt x="373" y="133"/>
                  </a:cubicBezTo>
                  <a:cubicBezTo>
                    <a:pt x="357" y="74"/>
                    <a:pt x="293" y="28"/>
                    <a:pt x="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6"/>
            <p:cNvSpPr/>
            <p:nvPr/>
          </p:nvSpPr>
          <p:spPr>
            <a:xfrm>
              <a:off x="2530675" y="865825"/>
              <a:ext cx="143025" cy="145150"/>
            </a:xfrm>
            <a:custGeom>
              <a:rect b="b" l="l" r="r" t="t"/>
              <a:pathLst>
                <a:path extrusionOk="0" h="5806" w="5721">
                  <a:moveTo>
                    <a:pt x="1" y="1"/>
                  </a:moveTo>
                  <a:lnTo>
                    <a:pt x="1" y="4966"/>
                  </a:lnTo>
                  <a:cubicBezTo>
                    <a:pt x="4" y="4973"/>
                    <a:pt x="9" y="4980"/>
                    <a:pt x="13" y="4987"/>
                  </a:cubicBezTo>
                  <a:cubicBezTo>
                    <a:pt x="235" y="5371"/>
                    <a:pt x="561" y="5806"/>
                    <a:pt x="984" y="5806"/>
                  </a:cubicBezTo>
                  <a:cubicBezTo>
                    <a:pt x="1016" y="5806"/>
                    <a:pt x="1049" y="5804"/>
                    <a:pt x="1082" y="5798"/>
                  </a:cubicBezTo>
                  <a:cubicBezTo>
                    <a:pt x="1640" y="5712"/>
                    <a:pt x="1777" y="4932"/>
                    <a:pt x="1562" y="4410"/>
                  </a:cubicBezTo>
                  <a:cubicBezTo>
                    <a:pt x="1347" y="3887"/>
                    <a:pt x="927" y="3444"/>
                    <a:pt x="841" y="2886"/>
                  </a:cubicBezTo>
                  <a:cubicBezTo>
                    <a:pt x="784" y="2525"/>
                    <a:pt x="991" y="2064"/>
                    <a:pt x="1343" y="2064"/>
                  </a:cubicBezTo>
                  <a:cubicBezTo>
                    <a:pt x="1357" y="2064"/>
                    <a:pt x="1371" y="2064"/>
                    <a:pt x="1385" y="2066"/>
                  </a:cubicBezTo>
                  <a:cubicBezTo>
                    <a:pt x="1636" y="2091"/>
                    <a:pt x="1800" y="2332"/>
                    <a:pt x="1942" y="2541"/>
                  </a:cubicBezTo>
                  <a:cubicBezTo>
                    <a:pt x="2343" y="3133"/>
                    <a:pt x="2847" y="3656"/>
                    <a:pt x="3424" y="4079"/>
                  </a:cubicBezTo>
                  <a:cubicBezTo>
                    <a:pt x="3617" y="4221"/>
                    <a:pt x="3852" y="4356"/>
                    <a:pt x="4081" y="4356"/>
                  </a:cubicBezTo>
                  <a:cubicBezTo>
                    <a:pt x="4149" y="4356"/>
                    <a:pt x="4216" y="4344"/>
                    <a:pt x="4281" y="4318"/>
                  </a:cubicBezTo>
                  <a:cubicBezTo>
                    <a:pt x="4725" y="4136"/>
                    <a:pt x="4670" y="3485"/>
                    <a:pt x="4472" y="3048"/>
                  </a:cubicBezTo>
                  <a:cubicBezTo>
                    <a:pt x="4215" y="2477"/>
                    <a:pt x="3847" y="1955"/>
                    <a:pt x="3396" y="1520"/>
                  </a:cubicBezTo>
                  <a:cubicBezTo>
                    <a:pt x="3220" y="1350"/>
                    <a:pt x="3015" y="1147"/>
                    <a:pt x="3056" y="906"/>
                  </a:cubicBezTo>
                  <a:cubicBezTo>
                    <a:pt x="3093" y="691"/>
                    <a:pt x="3291" y="599"/>
                    <a:pt x="3514" y="599"/>
                  </a:cubicBezTo>
                  <a:cubicBezTo>
                    <a:pt x="3692" y="599"/>
                    <a:pt x="3886" y="657"/>
                    <a:pt x="4028" y="757"/>
                  </a:cubicBezTo>
                  <a:cubicBezTo>
                    <a:pt x="4338" y="975"/>
                    <a:pt x="4624" y="1310"/>
                    <a:pt x="4996" y="1310"/>
                  </a:cubicBezTo>
                  <a:cubicBezTo>
                    <a:pt x="5009" y="1310"/>
                    <a:pt x="5023" y="1310"/>
                    <a:pt x="5036" y="1309"/>
                  </a:cubicBezTo>
                  <a:cubicBezTo>
                    <a:pt x="5342" y="1290"/>
                    <a:pt x="5590" y="1021"/>
                    <a:pt x="5663" y="723"/>
                  </a:cubicBezTo>
                  <a:cubicBezTo>
                    <a:pt x="5721" y="485"/>
                    <a:pt x="5686" y="236"/>
                    <a:pt x="5608"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6"/>
            <p:cNvSpPr/>
            <p:nvPr/>
          </p:nvSpPr>
          <p:spPr>
            <a:xfrm>
              <a:off x="2531025" y="1318475"/>
              <a:ext cx="196375" cy="162750"/>
            </a:xfrm>
            <a:custGeom>
              <a:rect b="b" l="l" r="r" t="t"/>
              <a:pathLst>
                <a:path extrusionOk="0" h="6510" w="7855">
                  <a:moveTo>
                    <a:pt x="271" y="0"/>
                  </a:moveTo>
                  <a:cubicBezTo>
                    <a:pt x="181" y="0"/>
                    <a:pt x="91" y="2"/>
                    <a:pt x="1" y="5"/>
                  </a:cubicBezTo>
                  <a:lnTo>
                    <a:pt x="1" y="6509"/>
                  </a:lnTo>
                  <a:lnTo>
                    <a:pt x="7855" y="6509"/>
                  </a:lnTo>
                  <a:cubicBezTo>
                    <a:pt x="7778" y="6009"/>
                    <a:pt x="7636" y="5520"/>
                    <a:pt x="7284" y="5216"/>
                  </a:cubicBezTo>
                  <a:cubicBezTo>
                    <a:pt x="6974" y="4949"/>
                    <a:pt x="6574" y="4889"/>
                    <a:pt x="6172" y="4889"/>
                  </a:cubicBezTo>
                  <a:cubicBezTo>
                    <a:pt x="6033" y="4889"/>
                    <a:pt x="5893" y="4896"/>
                    <a:pt x="5757" y="4905"/>
                  </a:cubicBezTo>
                  <a:cubicBezTo>
                    <a:pt x="5264" y="4935"/>
                    <a:pt x="4772" y="4965"/>
                    <a:pt x="4279" y="4995"/>
                  </a:cubicBezTo>
                  <a:cubicBezTo>
                    <a:pt x="4159" y="5003"/>
                    <a:pt x="4035" y="5009"/>
                    <a:pt x="3912" y="5009"/>
                  </a:cubicBezTo>
                  <a:cubicBezTo>
                    <a:pt x="3561" y="5009"/>
                    <a:pt x="3213" y="4957"/>
                    <a:pt x="2942" y="4726"/>
                  </a:cubicBezTo>
                  <a:cubicBezTo>
                    <a:pt x="2484" y="4336"/>
                    <a:pt x="2430" y="3603"/>
                    <a:pt x="2482" y="2968"/>
                  </a:cubicBezTo>
                  <a:cubicBezTo>
                    <a:pt x="2535" y="2334"/>
                    <a:pt x="2648" y="1660"/>
                    <a:pt x="2398" y="1085"/>
                  </a:cubicBezTo>
                  <a:cubicBezTo>
                    <a:pt x="2175" y="574"/>
                    <a:pt x="1692" y="245"/>
                    <a:pt x="1193" y="107"/>
                  </a:cubicBezTo>
                  <a:cubicBezTo>
                    <a:pt x="891" y="24"/>
                    <a:pt x="582" y="0"/>
                    <a:pt x="2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6"/>
            <p:cNvSpPr/>
            <p:nvPr/>
          </p:nvSpPr>
          <p:spPr>
            <a:xfrm>
              <a:off x="2586150" y="1421350"/>
              <a:ext cx="33500" cy="35825"/>
            </a:xfrm>
            <a:custGeom>
              <a:rect b="b" l="l" r="r" t="t"/>
              <a:pathLst>
                <a:path extrusionOk="0" h="1433" w="1340">
                  <a:moveTo>
                    <a:pt x="269" y="0"/>
                  </a:moveTo>
                  <a:cubicBezTo>
                    <a:pt x="268" y="0"/>
                    <a:pt x="268" y="0"/>
                    <a:pt x="267" y="0"/>
                  </a:cubicBezTo>
                  <a:cubicBezTo>
                    <a:pt x="115" y="5"/>
                    <a:pt x="28" y="95"/>
                    <a:pt x="15" y="238"/>
                  </a:cubicBezTo>
                  <a:cubicBezTo>
                    <a:pt x="0" y="410"/>
                    <a:pt x="69" y="556"/>
                    <a:pt x="170" y="685"/>
                  </a:cubicBezTo>
                  <a:cubicBezTo>
                    <a:pt x="393" y="969"/>
                    <a:pt x="670" y="1191"/>
                    <a:pt x="976" y="1377"/>
                  </a:cubicBezTo>
                  <a:cubicBezTo>
                    <a:pt x="1019" y="1403"/>
                    <a:pt x="1071" y="1422"/>
                    <a:pt x="1121" y="1430"/>
                  </a:cubicBezTo>
                  <a:cubicBezTo>
                    <a:pt x="1134" y="1432"/>
                    <a:pt x="1146" y="1433"/>
                    <a:pt x="1158" y="1433"/>
                  </a:cubicBezTo>
                  <a:cubicBezTo>
                    <a:pt x="1270" y="1433"/>
                    <a:pt x="1340" y="1348"/>
                    <a:pt x="1329" y="1225"/>
                  </a:cubicBezTo>
                  <a:cubicBezTo>
                    <a:pt x="1322" y="1154"/>
                    <a:pt x="1291" y="1093"/>
                    <a:pt x="1251" y="1035"/>
                  </a:cubicBezTo>
                  <a:cubicBezTo>
                    <a:pt x="1073" y="773"/>
                    <a:pt x="889" y="514"/>
                    <a:pt x="682" y="274"/>
                  </a:cubicBezTo>
                  <a:cubicBezTo>
                    <a:pt x="606" y="187"/>
                    <a:pt x="524" y="107"/>
                    <a:pt x="421" y="52"/>
                  </a:cubicBezTo>
                  <a:cubicBezTo>
                    <a:pt x="366" y="23"/>
                    <a:pt x="309" y="0"/>
                    <a:pt x="26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6"/>
            <p:cNvSpPr/>
            <p:nvPr/>
          </p:nvSpPr>
          <p:spPr>
            <a:xfrm>
              <a:off x="2649900" y="1327250"/>
              <a:ext cx="35250" cy="21350"/>
            </a:xfrm>
            <a:custGeom>
              <a:rect b="b" l="l" r="r" t="t"/>
              <a:pathLst>
                <a:path extrusionOk="0" h="854" w="1410">
                  <a:moveTo>
                    <a:pt x="1149" y="0"/>
                  </a:moveTo>
                  <a:cubicBezTo>
                    <a:pt x="1105" y="0"/>
                    <a:pt x="1056" y="9"/>
                    <a:pt x="1003" y="29"/>
                  </a:cubicBezTo>
                  <a:cubicBezTo>
                    <a:pt x="767" y="119"/>
                    <a:pt x="532" y="212"/>
                    <a:pt x="317" y="348"/>
                  </a:cubicBezTo>
                  <a:cubicBezTo>
                    <a:pt x="239" y="398"/>
                    <a:pt x="168" y="456"/>
                    <a:pt x="106" y="526"/>
                  </a:cubicBezTo>
                  <a:cubicBezTo>
                    <a:pt x="52" y="588"/>
                    <a:pt x="1" y="652"/>
                    <a:pt x="37" y="743"/>
                  </a:cubicBezTo>
                  <a:cubicBezTo>
                    <a:pt x="63" y="814"/>
                    <a:pt x="138" y="853"/>
                    <a:pt x="255" y="853"/>
                  </a:cubicBezTo>
                  <a:cubicBezTo>
                    <a:pt x="260" y="853"/>
                    <a:pt x="265" y="853"/>
                    <a:pt x="271" y="853"/>
                  </a:cubicBezTo>
                  <a:cubicBezTo>
                    <a:pt x="526" y="811"/>
                    <a:pt x="789" y="737"/>
                    <a:pt x="1034" y="603"/>
                  </a:cubicBezTo>
                  <a:cubicBezTo>
                    <a:pt x="1110" y="562"/>
                    <a:pt x="1180" y="511"/>
                    <a:pt x="1242" y="451"/>
                  </a:cubicBezTo>
                  <a:cubicBezTo>
                    <a:pt x="1371" y="326"/>
                    <a:pt x="1409" y="197"/>
                    <a:pt x="1346" y="98"/>
                  </a:cubicBezTo>
                  <a:cubicBezTo>
                    <a:pt x="1307" y="36"/>
                    <a:pt x="1237" y="0"/>
                    <a:pt x="114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6"/>
            <p:cNvSpPr/>
            <p:nvPr/>
          </p:nvSpPr>
          <p:spPr>
            <a:xfrm>
              <a:off x="2631975" y="1418525"/>
              <a:ext cx="29175" cy="18050"/>
            </a:xfrm>
            <a:custGeom>
              <a:rect b="b" l="l" r="r" t="t"/>
              <a:pathLst>
                <a:path extrusionOk="0" h="722" w="1167">
                  <a:moveTo>
                    <a:pt x="267" y="1"/>
                  </a:moveTo>
                  <a:cubicBezTo>
                    <a:pt x="146" y="1"/>
                    <a:pt x="76" y="42"/>
                    <a:pt x="41" y="130"/>
                  </a:cubicBezTo>
                  <a:cubicBezTo>
                    <a:pt x="0" y="230"/>
                    <a:pt x="10" y="314"/>
                    <a:pt x="99" y="378"/>
                  </a:cubicBezTo>
                  <a:cubicBezTo>
                    <a:pt x="339" y="549"/>
                    <a:pt x="597" y="682"/>
                    <a:pt x="894" y="719"/>
                  </a:cubicBezTo>
                  <a:cubicBezTo>
                    <a:pt x="908" y="721"/>
                    <a:pt x="922" y="722"/>
                    <a:pt x="935" y="722"/>
                  </a:cubicBezTo>
                  <a:cubicBezTo>
                    <a:pt x="1015" y="722"/>
                    <a:pt x="1086" y="691"/>
                    <a:pt x="1128" y="611"/>
                  </a:cubicBezTo>
                  <a:cubicBezTo>
                    <a:pt x="1167" y="538"/>
                    <a:pt x="1143" y="436"/>
                    <a:pt x="1061" y="362"/>
                  </a:cubicBezTo>
                  <a:cubicBezTo>
                    <a:pt x="838" y="159"/>
                    <a:pt x="576" y="41"/>
                    <a:pt x="293" y="1"/>
                  </a:cubicBezTo>
                  <a:cubicBezTo>
                    <a:pt x="284" y="1"/>
                    <a:pt x="275" y="1"/>
                    <a:pt x="267"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2658175" y="1383050"/>
              <a:ext cx="28075" cy="14625"/>
            </a:xfrm>
            <a:custGeom>
              <a:rect b="b" l="l" r="r" t="t"/>
              <a:pathLst>
                <a:path extrusionOk="0" h="585" w="1123">
                  <a:moveTo>
                    <a:pt x="325" y="1"/>
                  </a:moveTo>
                  <a:cubicBezTo>
                    <a:pt x="309" y="1"/>
                    <a:pt x="297" y="1"/>
                    <a:pt x="285" y="2"/>
                  </a:cubicBezTo>
                  <a:cubicBezTo>
                    <a:pt x="73" y="30"/>
                    <a:pt x="1" y="206"/>
                    <a:pt x="127" y="381"/>
                  </a:cubicBezTo>
                  <a:cubicBezTo>
                    <a:pt x="180" y="454"/>
                    <a:pt x="251" y="501"/>
                    <a:pt x="333" y="532"/>
                  </a:cubicBezTo>
                  <a:cubicBezTo>
                    <a:pt x="441" y="571"/>
                    <a:pt x="552" y="584"/>
                    <a:pt x="663" y="584"/>
                  </a:cubicBezTo>
                  <a:cubicBezTo>
                    <a:pt x="761" y="584"/>
                    <a:pt x="861" y="574"/>
                    <a:pt x="960" y="560"/>
                  </a:cubicBezTo>
                  <a:cubicBezTo>
                    <a:pt x="1071" y="546"/>
                    <a:pt x="1123" y="448"/>
                    <a:pt x="1087" y="340"/>
                  </a:cubicBezTo>
                  <a:cubicBezTo>
                    <a:pt x="1058" y="250"/>
                    <a:pt x="1008" y="175"/>
                    <a:pt x="917" y="133"/>
                  </a:cubicBezTo>
                  <a:cubicBezTo>
                    <a:pt x="743" y="50"/>
                    <a:pt x="560" y="12"/>
                    <a:pt x="410" y="1"/>
                  </a:cubicBezTo>
                  <a:cubicBezTo>
                    <a:pt x="399" y="1"/>
                    <a:pt x="389" y="1"/>
                    <a:pt x="380" y="1"/>
                  </a:cubicBezTo>
                  <a:cubicBezTo>
                    <a:pt x="357" y="1"/>
                    <a:pt x="340" y="1"/>
                    <a:pt x="32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p:nvPr/>
          </p:nvSpPr>
          <p:spPr>
            <a:xfrm>
              <a:off x="2605825" y="1393475"/>
              <a:ext cx="23275" cy="18150"/>
            </a:xfrm>
            <a:custGeom>
              <a:rect b="b" l="l" r="r" t="t"/>
              <a:pathLst>
                <a:path extrusionOk="0" h="726" w="931">
                  <a:moveTo>
                    <a:pt x="238" y="0"/>
                  </a:moveTo>
                  <a:cubicBezTo>
                    <a:pt x="199" y="0"/>
                    <a:pt x="161" y="8"/>
                    <a:pt x="123" y="25"/>
                  </a:cubicBezTo>
                  <a:cubicBezTo>
                    <a:pt x="48" y="57"/>
                    <a:pt x="0" y="113"/>
                    <a:pt x="1" y="198"/>
                  </a:cubicBezTo>
                  <a:cubicBezTo>
                    <a:pt x="2" y="304"/>
                    <a:pt x="23" y="413"/>
                    <a:pt x="106" y="482"/>
                  </a:cubicBezTo>
                  <a:cubicBezTo>
                    <a:pt x="288" y="633"/>
                    <a:pt x="504" y="712"/>
                    <a:pt x="738" y="725"/>
                  </a:cubicBezTo>
                  <a:cubicBezTo>
                    <a:pt x="742" y="725"/>
                    <a:pt x="746" y="725"/>
                    <a:pt x="750" y="725"/>
                  </a:cubicBezTo>
                  <a:cubicBezTo>
                    <a:pt x="858" y="725"/>
                    <a:pt x="927" y="646"/>
                    <a:pt x="928" y="545"/>
                  </a:cubicBezTo>
                  <a:cubicBezTo>
                    <a:pt x="930" y="491"/>
                    <a:pt x="911" y="441"/>
                    <a:pt x="879" y="399"/>
                  </a:cubicBezTo>
                  <a:cubicBezTo>
                    <a:pt x="734" y="203"/>
                    <a:pt x="548" y="64"/>
                    <a:pt x="309" y="9"/>
                  </a:cubicBezTo>
                  <a:cubicBezTo>
                    <a:pt x="286" y="3"/>
                    <a:pt x="262" y="0"/>
                    <a:pt x="23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6"/>
            <p:cNvSpPr/>
            <p:nvPr/>
          </p:nvSpPr>
          <p:spPr>
            <a:xfrm>
              <a:off x="2651275" y="1402925"/>
              <a:ext cx="26700" cy="17100"/>
            </a:xfrm>
            <a:custGeom>
              <a:rect b="b" l="l" r="r" t="t"/>
              <a:pathLst>
                <a:path extrusionOk="0" h="684" w="1068">
                  <a:moveTo>
                    <a:pt x="368" y="0"/>
                  </a:moveTo>
                  <a:cubicBezTo>
                    <a:pt x="325" y="7"/>
                    <a:pt x="279" y="9"/>
                    <a:pt x="235" y="21"/>
                  </a:cubicBezTo>
                  <a:cubicBezTo>
                    <a:pt x="45" y="76"/>
                    <a:pt x="0" y="243"/>
                    <a:pt x="148" y="373"/>
                  </a:cubicBezTo>
                  <a:cubicBezTo>
                    <a:pt x="317" y="523"/>
                    <a:pt x="510" y="638"/>
                    <a:pt x="736" y="677"/>
                  </a:cubicBezTo>
                  <a:cubicBezTo>
                    <a:pt x="760" y="681"/>
                    <a:pt x="784" y="683"/>
                    <a:pt x="806" y="683"/>
                  </a:cubicBezTo>
                  <a:cubicBezTo>
                    <a:pt x="905" y="683"/>
                    <a:pt x="978" y="641"/>
                    <a:pt x="1018" y="564"/>
                  </a:cubicBezTo>
                  <a:cubicBezTo>
                    <a:pt x="1068" y="472"/>
                    <a:pt x="1049" y="361"/>
                    <a:pt x="953" y="265"/>
                  </a:cubicBezTo>
                  <a:cubicBezTo>
                    <a:pt x="792" y="105"/>
                    <a:pt x="595" y="21"/>
                    <a:pt x="36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6"/>
            <p:cNvSpPr/>
            <p:nvPr/>
          </p:nvSpPr>
          <p:spPr>
            <a:xfrm>
              <a:off x="2618025" y="1432050"/>
              <a:ext cx="22025" cy="22100"/>
            </a:xfrm>
            <a:custGeom>
              <a:rect b="b" l="l" r="r" t="t"/>
              <a:pathLst>
                <a:path extrusionOk="0" h="884" w="881">
                  <a:moveTo>
                    <a:pt x="258" y="0"/>
                  </a:moveTo>
                  <a:cubicBezTo>
                    <a:pt x="177" y="9"/>
                    <a:pt x="98" y="43"/>
                    <a:pt x="48" y="121"/>
                  </a:cubicBezTo>
                  <a:cubicBezTo>
                    <a:pt x="0" y="199"/>
                    <a:pt x="17" y="282"/>
                    <a:pt x="64" y="352"/>
                  </a:cubicBezTo>
                  <a:cubicBezTo>
                    <a:pt x="198" y="549"/>
                    <a:pt x="363" y="718"/>
                    <a:pt x="564" y="847"/>
                  </a:cubicBezTo>
                  <a:cubicBezTo>
                    <a:pt x="579" y="857"/>
                    <a:pt x="596" y="863"/>
                    <a:pt x="611" y="869"/>
                  </a:cubicBezTo>
                  <a:cubicBezTo>
                    <a:pt x="640" y="879"/>
                    <a:pt x="667" y="883"/>
                    <a:pt x="693" y="883"/>
                  </a:cubicBezTo>
                  <a:cubicBezTo>
                    <a:pt x="794" y="883"/>
                    <a:pt x="870" y="810"/>
                    <a:pt x="876" y="691"/>
                  </a:cubicBezTo>
                  <a:cubicBezTo>
                    <a:pt x="880" y="599"/>
                    <a:pt x="846" y="520"/>
                    <a:pt x="797" y="447"/>
                  </a:cubicBezTo>
                  <a:cubicBezTo>
                    <a:pt x="694" y="297"/>
                    <a:pt x="566" y="173"/>
                    <a:pt x="424" y="64"/>
                  </a:cubicBezTo>
                  <a:cubicBezTo>
                    <a:pt x="377" y="28"/>
                    <a:pt x="326" y="4"/>
                    <a:pt x="25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6"/>
            <p:cNvSpPr/>
            <p:nvPr/>
          </p:nvSpPr>
          <p:spPr>
            <a:xfrm>
              <a:off x="2592050" y="1369200"/>
              <a:ext cx="25450" cy="16650"/>
            </a:xfrm>
            <a:custGeom>
              <a:rect b="b" l="l" r="r" t="t"/>
              <a:pathLst>
                <a:path extrusionOk="0" h="666" w="1018">
                  <a:moveTo>
                    <a:pt x="285" y="0"/>
                  </a:moveTo>
                  <a:cubicBezTo>
                    <a:pt x="139" y="5"/>
                    <a:pt x="62" y="44"/>
                    <a:pt x="35" y="117"/>
                  </a:cubicBezTo>
                  <a:cubicBezTo>
                    <a:pt x="0" y="210"/>
                    <a:pt x="32" y="290"/>
                    <a:pt x="96" y="355"/>
                  </a:cubicBezTo>
                  <a:cubicBezTo>
                    <a:pt x="244" y="498"/>
                    <a:pt x="423" y="587"/>
                    <a:pt x="618" y="643"/>
                  </a:cubicBezTo>
                  <a:cubicBezTo>
                    <a:pt x="664" y="656"/>
                    <a:pt x="714" y="666"/>
                    <a:pt x="763" y="666"/>
                  </a:cubicBezTo>
                  <a:cubicBezTo>
                    <a:pt x="765" y="666"/>
                    <a:pt x="767" y="666"/>
                    <a:pt x="769" y="666"/>
                  </a:cubicBezTo>
                  <a:cubicBezTo>
                    <a:pt x="859" y="664"/>
                    <a:pt x="941" y="636"/>
                    <a:pt x="980" y="544"/>
                  </a:cubicBezTo>
                  <a:cubicBezTo>
                    <a:pt x="1017" y="453"/>
                    <a:pt x="989" y="367"/>
                    <a:pt x="923" y="306"/>
                  </a:cubicBezTo>
                  <a:cubicBezTo>
                    <a:pt x="732" y="131"/>
                    <a:pt x="510" y="18"/>
                    <a:pt x="285"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6"/>
            <p:cNvSpPr/>
            <p:nvPr/>
          </p:nvSpPr>
          <p:spPr>
            <a:xfrm>
              <a:off x="2620900" y="1350125"/>
              <a:ext cx="18825" cy="24575"/>
            </a:xfrm>
            <a:custGeom>
              <a:rect b="b" l="l" r="r" t="t"/>
              <a:pathLst>
                <a:path extrusionOk="0" h="983" w="753">
                  <a:moveTo>
                    <a:pt x="202" y="1"/>
                  </a:moveTo>
                  <a:cubicBezTo>
                    <a:pt x="94" y="1"/>
                    <a:pt x="7" y="84"/>
                    <a:pt x="2" y="206"/>
                  </a:cubicBezTo>
                  <a:cubicBezTo>
                    <a:pt x="0" y="266"/>
                    <a:pt x="20" y="320"/>
                    <a:pt x="43" y="373"/>
                  </a:cubicBezTo>
                  <a:cubicBezTo>
                    <a:pt x="138" y="590"/>
                    <a:pt x="294" y="759"/>
                    <a:pt x="464" y="915"/>
                  </a:cubicBezTo>
                  <a:cubicBezTo>
                    <a:pt x="503" y="951"/>
                    <a:pt x="545" y="983"/>
                    <a:pt x="595" y="983"/>
                  </a:cubicBezTo>
                  <a:cubicBezTo>
                    <a:pt x="612" y="983"/>
                    <a:pt x="630" y="979"/>
                    <a:pt x="649" y="970"/>
                  </a:cubicBezTo>
                  <a:cubicBezTo>
                    <a:pt x="735" y="931"/>
                    <a:pt x="752" y="853"/>
                    <a:pt x="751" y="768"/>
                  </a:cubicBezTo>
                  <a:cubicBezTo>
                    <a:pt x="749" y="750"/>
                    <a:pt x="748" y="732"/>
                    <a:pt x="744" y="715"/>
                  </a:cubicBezTo>
                  <a:cubicBezTo>
                    <a:pt x="687" y="459"/>
                    <a:pt x="547" y="250"/>
                    <a:pt x="367" y="66"/>
                  </a:cubicBezTo>
                  <a:cubicBezTo>
                    <a:pt x="344" y="42"/>
                    <a:pt x="310" y="26"/>
                    <a:pt x="278" y="14"/>
                  </a:cubicBezTo>
                  <a:cubicBezTo>
                    <a:pt x="252" y="5"/>
                    <a:pt x="226" y="1"/>
                    <a:pt x="202"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6"/>
            <p:cNvSpPr/>
            <p:nvPr/>
          </p:nvSpPr>
          <p:spPr>
            <a:xfrm>
              <a:off x="2585950" y="1392875"/>
              <a:ext cx="14575" cy="22975"/>
            </a:xfrm>
            <a:custGeom>
              <a:rect b="b" l="l" r="r" t="t"/>
              <a:pathLst>
                <a:path extrusionOk="0" h="919" w="583">
                  <a:moveTo>
                    <a:pt x="247" y="0"/>
                  </a:moveTo>
                  <a:cubicBezTo>
                    <a:pt x="178" y="0"/>
                    <a:pt x="108" y="45"/>
                    <a:pt x="63" y="130"/>
                  </a:cubicBezTo>
                  <a:cubicBezTo>
                    <a:pt x="14" y="220"/>
                    <a:pt x="8" y="318"/>
                    <a:pt x="12" y="409"/>
                  </a:cubicBezTo>
                  <a:cubicBezTo>
                    <a:pt x="1" y="608"/>
                    <a:pt x="82" y="758"/>
                    <a:pt x="226" y="869"/>
                  </a:cubicBezTo>
                  <a:cubicBezTo>
                    <a:pt x="270" y="903"/>
                    <a:pt x="318" y="919"/>
                    <a:pt x="362" y="919"/>
                  </a:cubicBezTo>
                  <a:cubicBezTo>
                    <a:pt x="450" y="919"/>
                    <a:pt x="527" y="857"/>
                    <a:pt x="545" y="751"/>
                  </a:cubicBezTo>
                  <a:cubicBezTo>
                    <a:pt x="583" y="519"/>
                    <a:pt x="535" y="296"/>
                    <a:pt x="409" y="101"/>
                  </a:cubicBezTo>
                  <a:cubicBezTo>
                    <a:pt x="365" y="33"/>
                    <a:pt x="306" y="0"/>
                    <a:pt x="24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6"/>
            <p:cNvSpPr/>
            <p:nvPr/>
          </p:nvSpPr>
          <p:spPr>
            <a:xfrm>
              <a:off x="2630825" y="1384050"/>
              <a:ext cx="13575" cy="23700"/>
            </a:xfrm>
            <a:custGeom>
              <a:rect b="b" l="l" r="r" t="t"/>
              <a:pathLst>
                <a:path extrusionOk="0" h="948" w="543">
                  <a:moveTo>
                    <a:pt x="186" y="0"/>
                  </a:moveTo>
                  <a:cubicBezTo>
                    <a:pt x="169" y="0"/>
                    <a:pt x="152" y="3"/>
                    <a:pt x="134" y="9"/>
                  </a:cubicBezTo>
                  <a:cubicBezTo>
                    <a:pt x="56" y="34"/>
                    <a:pt x="1" y="120"/>
                    <a:pt x="11" y="234"/>
                  </a:cubicBezTo>
                  <a:cubicBezTo>
                    <a:pt x="31" y="456"/>
                    <a:pt x="93" y="667"/>
                    <a:pt x="213" y="855"/>
                  </a:cubicBezTo>
                  <a:cubicBezTo>
                    <a:pt x="254" y="920"/>
                    <a:pt x="296" y="948"/>
                    <a:pt x="347" y="948"/>
                  </a:cubicBezTo>
                  <a:cubicBezTo>
                    <a:pt x="369" y="948"/>
                    <a:pt x="392" y="943"/>
                    <a:pt x="417" y="934"/>
                  </a:cubicBezTo>
                  <a:cubicBezTo>
                    <a:pt x="505" y="905"/>
                    <a:pt x="541" y="851"/>
                    <a:pt x="542" y="732"/>
                  </a:cubicBezTo>
                  <a:cubicBezTo>
                    <a:pt x="511" y="539"/>
                    <a:pt x="479" y="327"/>
                    <a:pt x="370" y="137"/>
                  </a:cubicBezTo>
                  <a:cubicBezTo>
                    <a:pt x="318" y="46"/>
                    <a:pt x="254" y="0"/>
                    <a:pt x="186"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6"/>
            <p:cNvSpPr/>
            <p:nvPr/>
          </p:nvSpPr>
          <p:spPr>
            <a:xfrm>
              <a:off x="2643100" y="1356925"/>
              <a:ext cx="22425" cy="13000"/>
            </a:xfrm>
            <a:custGeom>
              <a:rect b="b" l="l" r="r" t="t"/>
              <a:pathLst>
                <a:path extrusionOk="0" h="520" w="897">
                  <a:moveTo>
                    <a:pt x="303" y="1"/>
                  </a:moveTo>
                  <a:cubicBezTo>
                    <a:pt x="275" y="5"/>
                    <a:pt x="222" y="7"/>
                    <a:pt x="173" y="21"/>
                  </a:cubicBezTo>
                  <a:cubicBezTo>
                    <a:pt x="102" y="42"/>
                    <a:pt x="30" y="73"/>
                    <a:pt x="15" y="161"/>
                  </a:cubicBezTo>
                  <a:cubicBezTo>
                    <a:pt x="0" y="250"/>
                    <a:pt x="40" y="325"/>
                    <a:pt x="110" y="370"/>
                  </a:cubicBezTo>
                  <a:cubicBezTo>
                    <a:pt x="254" y="465"/>
                    <a:pt x="413" y="520"/>
                    <a:pt x="582" y="520"/>
                  </a:cubicBezTo>
                  <a:cubicBezTo>
                    <a:pt x="614" y="520"/>
                    <a:pt x="646" y="518"/>
                    <a:pt x="679" y="514"/>
                  </a:cubicBezTo>
                  <a:cubicBezTo>
                    <a:pt x="776" y="502"/>
                    <a:pt x="857" y="455"/>
                    <a:pt x="877" y="350"/>
                  </a:cubicBezTo>
                  <a:cubicBezTo>
                    <a:pt x="896" y="243"/>
                    <a:pt x="833" y="173"/>
                    <a:pt x="750" y="125"/>
                  </a:cubicBezTo>
                  <a:cubicBezTo>
                    <a:pt x="620" y="46"/>
                    <a:pt x="477" y="8"/>
                    <a:pt x="303"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6"/>
            <p:cNvSpPr/>
            <p:nvPr/>
          </p:nvSpPr>
          <p:spPr>
            <a:xfrm>
              <a:off x="2594100" y="1346275"/>
              <a:ext cx="17425" cy="20500"/>
            </a:xfrm>
            <a:custGeom>
              <a:rect b="b" l="l" r="r" t="t"/>
              <a:pathLst>
                <a:path extrusionOk="0" h="820" w="697">
                  <a:moveTo>
                    <a:pt x="155" y="1"/>
                  </a:moveTo>
                  <a:cubicBezTo>
                    <a:pt x="129" y="1"/>
                    <a:pt x="103" y="8"/>
                    <a:pt x="76" y="25"/>
                  </a:cubicBezTo>
                  <a:cubicBezTo>
                    <a:pt x="17" y="62"/>
                    <a:pt x="0" y="124"/>
                    <a:pt x="5" y="209"/>
                  </a:cubicBezTo>
                  <a:cubicBezTo>
                    <a:pt x="9" y="226"/>
                    <a:pt x="14" y="261"/>
                    <a:pt x="27" y="292"/>
                  </a:cubicBezTo>
                  <a:cubicBezTo>
                    <a:pt x="104" y="477"/>
                    <a:pt x="205" y="644"/>
                    <a:pt x="373" y="759"/>
                  </a:cubicBezTo>
                  <a:cubicBezTo>
                    <a:pt x="433" y="800"/>
                    <a:pt x="483" y="819"/>
                    <a:pt x="527" y="819"/>
                  </a:cubicBezTo>
                  <a:cubicBezTo>
                    <a:pt x="563" y="819"/>
                    <a:pt x="596" y="806"/>
                    <a:pt x="625" y="778"/>
                  </a:cubicBezTo>
                  <a:cubicBezTo>
                    <a:pt x="690" y="716"/>
                    <a:pt x="696" y="636"/>
                    <a:pt x="632" y="524"/>
                  </a:cubicBezTo>
                  <a:cubicBezTo>
                    <a:pt x="570" y="420"/>
                    <a:pt x="502" y="319"/>
                    <a:pt x="435" y="218"/>
                  </a:cubicBezTo>
                  <a:cubicBezTo>
                    <a:pt x="390" y="151"/>
                    <a:pt x="335" y="91"/>
                    <a:pt x="268" y="43"/>
                  </a:cubicBezTo>
                  <a:cubicBezTo>
                    <a:pt x="232" y="17"/>
                    <a:pt x="194" y="1"/>
                    <a:pt x="15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6"/>
            <p:cNvSpPr/>
            <p:nvPr/>
          </p:nvSpPr>
          <p:spPr>
            <a:xfrm>
              <a:off x="2603600" y="1411575"/>
              <a:ext cx="13675" cy="18575"/>
            </a:xfrm>
            <a:custGeom>
              <a:rect b="b" l="l" r="r" t="t"/>
              <a:pathLst>
                <a:path extrusionOk="0" h="743" w="547">
                  <a:moveTo>
                    <a:pt x="198" y="0"/>
                  </a:moveTo>
                  <a:cubicBezTo>
                    <a:pt x="181" y="0"/>
                    <a:pt x="164" y="2"/>
                    <a:pt x="148" y="7"/>
                  </a:cubicBezTo>
                  <a:cubicBezTo>
                    <a:pt x="50" y="34"/>
                    <a:pt x="0" y="133"/>
                    <a:pt x="4" y="292"/>
                  </a:cubicBezTo>
                  <a:cubicBezTo>
                    <a:pt x="4" y="474"/>
                    <a:pt x="77" y="616"/>
                    <a:pt x="233" y="710"/>
                  </a:cubicBezTo>
                  <a:cubicBezTo>
                    <a:pt x="269" y="731"/>
                    <a:pt x="305" y="743"/>
                    <a:pt x="340" y="743"/>
                  </a:cubicBezTo>
                  <a:cubicBezTo>
                    <a:pt x="375" y="743"/>
                    <a:pt x="409" y="731"/>
                    <a:pt x="443" y="707"/>
                  </a:cubicBezTo>
                  <a:cubicBezTo>
                    <a:pt x="507" y="660"/>
                    <a:pt x="547" y="596"/>
                    <a:pt x="531" y="513"/>
                  </a:cubicBezTo>
                  <a:cubicBezTo>
                    <a:pt x="509" y="395"/>
                    <a:pt x="483" y="276"/>
                    <a:pt x="421" y="169"/>
                  </a:cubicBezTo>
                  <a:cubicBezTo>
                    <a:pt x="357" y="58"/>
                    <a:pt x="280" y="0"/>
                    <a:pt x="19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6"/>
            <p:cNvSpPr/>
            <p:nvPr/>
          </p:nvSpPr>
          <p:spPr>
            <a:xfrm>
              <a:off x="2642050" y="1373675"/>
              <a:ext cx="12225" cy="17775"/>
            </a:xfrm>
            <a:custGeom>
              <a:rect b="b" l="l" r="r" t="t"/>
              <a:pathLst>
                <a:path extrusionOk="0" h="711" w="489">
                  <a:moveTo>
                    <a:pt x="205" y="0"/>
                  </a:moveTo>
                  <a:cubicBezTo>
                    <a:pt x="139" y="0"/>
                    <a:pt x="75" y="44"/>
                    <a:pt x="40" y="128"/>
                  </a:cubicBezTo>
                  <a:cubicBezTo>
                    <a:pt x="10" y="198"/>
                    <a:pt x="1" y="272"/>
                    <a:pt x="21" y="350"/>
                  </a:cubicBezTo>
                  <a:cubicBezTo>
                    <a:pt x="42" y="429"/>
                    <a:pt x="74" y="503"/>
                    <a:pt x="113" y="574"/>
                  </a:cubicBezTo>
                  <a:cubicBezTo>
                    <a:pt x="162" y="664"/>
                    <a:pt x="227" y="711"/>
                    <a:pt x="301" y="711"/>
                  </a:cubicBezTo>
                  <a:cubicBezTo>
                    <a:pt x="316" y="711"/>
                    <a:pt x="332" y="709"/>
                    <a:pt x="348" y="705"/>
                  </a:cubicBezTo>
                  <a:cubicBezTo>
                    <a:pt x="437" y="683"/>
                    <a:pt x="489" y="597"/>
                    <a:pt x="487" y="463"/>
                  </a:cubicBezTo>
                  <a:cubicBezTo>
                    <a:pt x="472" y="331"/>
                    <a:pt x="444" y="194"/>
                    <a:pt x="354" y="81"/>
                  </a:cubicBezTo>
                  <a:cubicBezTo>
                    <a:pt x="311" y="27"/>
                    <a:pt x="257" y="0"/>
                    <a:pt x="205"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6"/>
            <p:cNvSpPr/>
            <p:nvPr/>
          </p:nvSpPr>
          <p:spPr>
            <a:xfrm>
              <a:off x="2635825" y="1333050"/>
              <a:ext cx="9175" cy="17200"/>
            </a:xfrm>
            <a:custGeom>
              <a:rect b="b" l="l" r="r" t="t"/>
              <a:pathLst>
                <a:path extrusionOk="0" h="688" w="367">
                  <a:moveTo>
                    <a:pt x="207" y="0"/>
                  </a:moveTo>
                  <a:cubicBezTo>
                    <a:pt x="139" y="0"/>
                    <a:pt x="81" y="56"/>
                    <a:pt x="44" y="160"/>
                  </a:cubicBezTo>
                  <a:cubicBezTo>
                    <a:pt x="4" y="277"/>
                    <a:pt x="1" y="398"/>
                    <a:pt x="18" y="519"/>
                  </a:cubicBezTo>
                  <a:cubicBezTo>
                    <a:pt x="34" y="628"/>
                    <a:pt x="86" y="687"/>
                    <a:pt x="159" y="688"/>
                  </a:cubicBezTo>
                  <a:cubicBezTo>
                    <a:pt x="159" y="688"/>
                    <a:pt x="160" y="688"/>
                    <a:pt x="160" y="688"/>
                  </a:cubicBezTo>
                  <a:cubicBezTo>
                    <a:pt x="230" y="688"/>
                    <a:pt x="295" y="632"/>
                    <a:pt x="319" y="532"/>
                  </a:cubicBezTo>
                  <a:cubicBezTo>
                    <a:pt x="342" y="432"/>
                    <a:pt x="353" y="328"/>
                    <a:pt x="365" y="254"/>
                  </a:cubicBezTo>
                  <a:cubicBezTo>
                    <a:pt x="367" y="105"/>
                    <a:pt x="319" y="23"/>
                    <a:pt x="238" y="4"/>
                  </a:cubicBezTo>
                  <a:cubicBezTo>
                    <a:pt x="228" y="1"/>
                    <a:pt x="217" y="0"/>
                    <a:pt x="20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6"/>
            <p:cNvSpPr/>
            <p:nvPr/>
          </p:nvSpPr>
          <p:spPr>
            <a:xfrm>
              <a:off x="2669325" y="1361925"/>
              <a:ext cx="9325" cy="13950"/>
            </a:xfrm>
            <a:custGeom>
              <a:rect b="b" l="l" r="r" t="t"/>
              <a:pathLst>
                <a:path extrusionOk="0" h="558" w="373">
                  <a:moveTo>
                    <a:pt x="227" y="0"/>
                  </a:moveTo>
                  <a:cubicBezTo>
                    <a:pt x="180" y="0"/>
                    <a:pt x="140" y="26"/>
                    <a:pt x="107" y="69"/>
                  </a:cubicBezTo>
                  <a:cubicBezTo>
                    <a:pt x="45" y="153"/>
                    <a:pt x="10" y="249"/>
                    <a:pt x="4" y="356"/>
                  </a:cubicBezTo>
                  <a:cubicBezTo>
                    <a:pt x="1" y="403"/>
                    <a:pt x="15" y="446"/>
                    <a:pt x="43" y="484"/>
                  </a:cubicBezTo>
                  <a:cubicBezTo>
                    <a:pt x="79" y="533"/>
                    <a:pt x="121" y="557"/>
                    <a:pt x="162" y="557"/>
                  </a:cubicBezTo>
                  <a:cubicBezTo>
                    <a:pt x="204" y="557"/>
                    <a:pt x="245" y="532"/>
                    <a:pt x="277" y="479"/>
                  </a:cubicBezTo>
                  <a:cubicBezTo>
                    <a:pt x="333" y="385"/>
                    <a:pt x="362" y="279"/>
                    <a:pt x="372" y="180"/>
                  </a:cubicBezTo>
                  <a:cubicBezTo>
                    <a:pt x="373" y="101"/>
                    <a:pt x="354" y="42"/>
                    <a:pt x="288" y="14"/>
                  </a:cubicBezTo>
                  <a:cubicBezTo>
                    <a:pt x="267" y="5"/>
                    <a:pt x="247" y="0"/>
                    <a:pt x="22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6"/>
            <p:cNvSpPr/>
            <p:nvPr/>
          </p:nvSpPr>
          <p:spPr>
            <a:xfrm>
              <a:off x="2606525" y="1339000"/>
              <a:ext cx="8625" cy="12750"/>
            </a:xfrm>
            <a:custGeom>
              <a:rect b="b" l="l" r="r" t="t"/>
              <a:pathLst>
                <a:path extrusionOk="0" h="510" w="345">
                  <a:moveTo>
                    <a:pt x="184" y="1"/>
                  </a:moveTo>
                  <a:cubicBezTo>
                    <a:pt x="144" y="1"/>
                    <a:pt x="105" y="21"/>
                    <a:pt x="74" y="63"/>
                  </a:cubicBezTo>
                  <a:cubicBezTo>
                    <a:pt x="1" y="161"/>
                    <a:pt x="3" y="337"/>
                    <a:pt x="77" y="436"/>
                  </a:cubicBezTo>
                  <a:cubicBezTo>
                    <a:pt x="109" y="478"/>
                    <a:pt x="147" y="509"/>
                    <a:pt x="198" y="509"/>
                  </a:cubicBezTo>
                  <a:cubicBezTo>
                    <a:pt x="206" y="509"/>
                    <a:pt x="214" y="509"/>
                    <a:pt x="222" y="507"/>
                  </a:cubicBezTo>
                  <a:cubicBezTo>
                    <a:pt x="292" y="495"/>
                    <a:pt x="326" y="443"/>
                    <a:pt x="339" y="375"/>
                  </a:cubicBezTo>
                  <a:cubicBezTo>
                    <a:pt x="344" y="348"/>
                    <a:pt x="343" y="319"/>
                    <a:pt x="344" y="307"/>
                  </a:cubicBezTo>
                  <a:cubicBezTo>
                    <a:pt x="343" y="215"/>
                    <a:pt x="338" y="140"/>
                    <a:pt x="298" y="74"/>
                  </a:cubicBezTo>
                  <a:cubicBezTo>
                    <a:pt x="269" y="25"/>
                    <a:pt x="226" y="1"/>
                    <a:pt x="184"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6"/>
            <p:cNvSpPr/>
            <p:nvPr/>
          </p:nvSpPr>
          <p:spPr>
            <a:xfrm>
              <a:off x="2576425" y="1383200"/>
              <a:ext cx="12775" cy="8125"/>
            </a:xfrm>
            <a:custGeom>
              <a:rect b="b" l="l" r="r" t="t"/>
              <a:pathLst>
                <a:path extrusionOk="0" h="325" w="511">
                  <a:moveTo>
                    <a:pt x="276" y="1"/>
                  </a:moveTo>
                  <a:cubicBezTo>
                    <a:pt x="203" y="3"/>
                    <a:pt x="140" y="4"/>
                    <a:pt x="86" y="44"/>
                  </a:cubicBezTo>
                  <a:cubicBezTo>
                    <a:pt x="5" y="103"/>
                    <a:pt x="0" y="200"/>
                    <a:pt x="73" y="265"/>
                  </a:cubicBezTo>
                  <a:cubicBezTo>
                    <a:pt x="116" y="303"/>
                    <a:pt x="202" y="324"/>
                    <a:pt x="280" y="324"/>
                  </a:cubicBezTo>
                  <a:cubicBezTo>
                    <a:pt x="333" y="324"/>
                    <a:pt x="383" y="314"/>
                    <a:pt x="414" y="293"/>
                  </a:cubicBezTo>
                  <a:cubicBezTo>
                    <a:pt x="475" y="252"/>
                    <a:pt x="511" y="192"/>
                    <a:pt x="500" y="117"/>
                  </a:cubicBezTo>
                  <a:cubicBezTo>
                    <a:pt x="489" y="33"/>
                    <a:pt x="424" y="9"/>
                    <a:pt x="351" y="3"/>
                  </a:cubicBezTo>
                  <a:cubicBezTo>
                    <a:pt x="323" y="1"/>
                    <a:pt x="294" y="1"/>
                    <a:pt x="276"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6"/>
            <p:cNvSpPr/>
            <p:nvPr/>
          </p:nvSpPr>
          <p:spPr>
            <a:xfrm>
              <a:off x="2582175" y="1361600"/>
              <a:ext cx="12175" cy="8975"/>
            </a:xfrm>
            <a:custGeom>
              <a:rect b="b" l="l" r="r" t="t"/>
              <a:pathLst>
                <a:path extrusionOk="0" h="359" w="487">
                  <a:moveTo>
                    <a:pt x="283" y="0"/>
                  </a:moveTo>
                  <a:cubicBezTo>
                    <a:pt x="207" y="16"/>
                    <a:pt x="126" y="45"/>
                    <a:pt x="65" y="110"/>
                  </a:cubicBezTo>
                  <a:cubicBezTo>
                    <a:pt x="23" y="153"/>
                    <a:pt x="1" y="205"/>
                    <a:pt x="26" y="267"/>
                  </a:cubicBezTo>
                  <a:cubicBezTo>
                    <a:pt x="51" y="325"/>
                    <a:pt x="98" y="355"/>
                    <a:pt x="159" y="358"/>
                  </a:cubicBezTo>
                  <a:cubicBezTo>
                    <a:pt x="165" y="359"/>
                    <a:pt x="171" y="359"/>
                    <a:pt x="177" y="359"/>
                  </a:cubicBezTo>
                  <a:cubicBezTo>
                    <a:pt x="265" y="359"/>
                    <a:pt x="344" y="328"/>
                    <a:pt x="409" y="268"/>
                  </a:cubicBezTo>
                  <a:cubicBezTo>
                    <a:pt x="458" y="222"/>
                    <a:pt x="487" y="165"/>
                    <a:pt x="459" y="97"/>
                  </a:cubicBezTo>
                  <a:cubicBezTo>
                    <a:pt x="428" y="25"/>
                    <a:pt x="365" y="2"/>
                    <a:pt x="283"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6"/>
            <p:cNvSpPr/>
            <p:nvPr/>
          </p:nvSpPr>
          <p:spPr>
            <a:xfrm>
              <a:off x="2674825" y="1348650"/>
              <a:ext cx="11025" cy="7500"/>
            </a:xfrm>
            <a:custGeom>
              <a:rect b="b" l="l" r="r" t="t"/>
              <a:pathLst>
                <a:path extrusionOk="0" h="300" w="441">
                  <a:moveTo>
                    <a:pt x="247" y="1"/>
                  </a:moveTo>
                  <a:cubicBezTo>
                    <a:pt x="193" y="2"/>
                    <a:pt x="153" y="4"/>
                    <a:pt x="116" y="23"/>
                  </a:cubicBezTo>
                  <a:cubicBezTo>
                    <a:pt x="47" y="60"/>
                    <a:pt x="0" y="146"/>
                    <a:pt x="19" y="208"/>
                  </a:cubicBezTo>
                  <a:cubicBezTo>
                    <a:pt x="42" y="282"/>
                    <a:pt x="98" y="300"/>
                    <a:pt x="163" y="300"/>
                  </a:cubicBezTo>
                  <a:cubicBezTo>
                    <a:pt x="170" y="300"/>
                    <a:pt x="177" y="300"/>
                    <a:pt x="183" y="299"/>
                  </a:cubicBezTo>
                  <a:cubicBezTo>
                    <a:pt x="246" y="297"/>
                    <a:pt x="307" y="283"/>
                    <a:pt x="362" y="250"/>
                  </a:cubicBezTo>
                  <a:cubicBezTo>
                    <a:pt x="409" y="222"/>
                    <a:pt x="440" y="181"/>
                    <a:pt x="432" y="122"/>
                  </a:cubicBezTo>
                  <a:cubicBezTo>
                    <a:pt x="424" y="64"/>
                    <a:pt x="386" y="30"/>
                    <a:pt x="334" y="15"/>
                  </a:cubicBezTo>
                  <a:cubicBezTo>
                    <a:pt x="301" y="5"/>
                    <a:pt x="266" y="3"/>
                    <a:pt x="247"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6"/>
            <p:cNvSpPr/>
            <p:nvPr/>
          </p:nvSpPr>
          <p:spPr>
            <a:xfrm>
              <a:off x="2619150" y="1373500"/>
              <a:ext cx="8750" cy="8650"/>
            </a:xfrm>
            <a:custGeom>
              <a:rect b="b" l="l" r="r" t="t"/>
              <a:pathLst>
                <a:path extrusionOk="0" h="346" w="350">
                  <a:moveTo>
                    <a:pt x="136" y="0"/>
                  </a:moveTo>
                  <a:cubicBezTo>
                    <a:pt x="64" y="0"/>
                    <a:pt x="8" y="56"/>
                    <a:pt x="5" y="132"/>
                  </a:cubicBezTo>
                  <a:cubicBezTo>
                    <a:pt x="1" y="232"/>
                    <a:pt x="112" y="344"/>
                    <a:pt x="215" y="345"/>
                  </a:cubicBezTo>
                  <a:cubicBezTo>
                    <a:pt x="215" y="345"/>
                    <a:pt x="216" y="345"/>
                    <a:pt x="216" y="345"/>
                  </a:cubicBezTo>
                  <a:cubicBezTo>
                    <a:pt x="290" y="345"/>
                    <a:pt x="343" y="290"/>
                    <a:pt x="346" y="215"/>
                  </a:cubicBezTo>
                  <a:cubicBezTo>
                    <a:pt x="349" y="115"/>
                    <a:pt x="236" y="1"/>
                    <a:pt x="136"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6"/>
            <p:cNvSpPr/>
            <p:nvPr/>
          </p:nvSpPr>
          <p:spPr>
            <a:xfrm>
              <a:off x="2622625" y="1336550"/>
              <a:ext cx="7775" cy="7325"/>
            </a:xfrm>
            <a:custGeom>
              <a:rect b="b" l="l" r="r" t="t"/>
              <a:pathLst>
                <a:path extrusionOk="0" h="293" w="311">
                  <a:moveTo>
                    <a:pt x="189" y="1"/>
                  </a:moveTo>
                  <a:cubicBezTo>
                    <a:pt x="187" y="1"/>
                    <a:pt x="185" y="1"/>
                    <a:pt x="182" y="1"/>
                  </a:cubicBezTo>
                  <a:cubicBezTo>
                    <a:pt x="98" y="4"/>
                    <a:pt x="0" y="105"/>
                    <a:pt x="4" y="191"/>
                  </a:cubicBezTo>
                  <a:cubicBezTo>
                    <a:pt x="12" y="250"/>
                    <a:pt x="48" y="289"/>
                    <a:pt x="115" y="293"/>
                  </a:cubicBezTo>
                  <a:cubicBezTo>
                    <a:pt x="117" y="293"/>
                    <a:pt x="118" y="293"/>
                    <a:pt x="120" y="293"/>
                  </a:cubicBezTo>
                  <a:cubicBezTo>
                    <a:pt x="206" y="293"/>
                    <a:pt x="310" y="184"/>
                    <a:pt x="300" y="100"/>
                  </a:cubicBezTo>
                  <a:cubicBezTo>
                    <a:pt x="292" y="34"/>
                    <a:pt x="252" y="1"/>
                    <a:pt x="189"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6"/>
            <p:cNvSpPr/>
            <p:nvPr/>
          </p:nvSpPr>
          <p:spPr>
            <a:xfrm>
              <a:off x="2630525" y="1410100"/>
              <a:ext cx="7025" cy="7500"/>
            </a:xfrm>
            <a:custGeom>
              <a:rect b="b" l="l" r="r" t="t"/>
              <a:pathLst>
                <a:path extrusionOk="0" h="300" w="281">
                  <a:moveTo>
                    <a:pt x="155" y="1"/>
                  </a:moveTo>
                  <a:cubicBezTo>
                    <a:pt x="83" y="1"/>
                    <a:pt x="9" y="80"/>
                    <a:pt x="5" y="160"/>
                  </a:cubicBezTo>
                  <a:cubicBezTo>
                    <a:pt x="1" y="234"/>
                    <a:pt x="57" y="299"/>
                    <a:pt x="126" y="299"/>
                  </a:cubicBezTo>
                  <a:cubicBezTo>
                    <a:pt x="127" y="299"/>
                    <a:pt x="127" y="299"/>
                    <a:pt x="127" y="299"/>
                  </a:cubicBezTo>
                  <a:cubicBezTo>
                    <a:pt x="199" y="299"/>
                    <a:pt x="275" y="219"/>
                    <a:pt x="278" y="139"/>
                  </a:cubicBezTo>
                  <a:cubicBezTo>
                    <a:pt x="281" y="67"/>
                    <a:pt x="224" y="1"/>
                    <a:pt x="156" y="1"/>
                  </a:cubicBezTo>
                  <a:cubicBezTo>
                    <a:pt x="156" y="1"/>
                    <a:pt x="155" y="1"/>
                    <a:pt x="15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6"/>
            <p:cNvSpPr/>
            <p:nvPr/>
          </p:nvSpPr>
          <p:spPr>
            <a:xfrm>
              <a:off x="2649875" y="1392775"/>
              <a:ext cx="7325" cy="7075"/>
            </a:xfrm>
            <a:custGeom>
              <a:rect b="b" l="l" r="r" t="t"/>
              <a:pathLst>
                <a:path extrusionOk="0" h="283" w="293">
                  <a:moveTo>
                    <a:pt x="161" y="1"/>
                  </a:moveTo>
                  <a:cubicBezTo>
                    <a:pt x="158" y="1"/>
                    <a:pt x="155" y="1"/>
                    <a:pt x="152" y="1"/>
                  </a:cubicBezTo>
                  <a:cubicBezTo>
                    <a:pt x="70" y="6"/>
                    <a:pt x="0" y="81"/>
                    <a:pt x="4" y="160"/>
                  </a:cubicBezTo>
                  <a:cubicBezTo>
                    <a:pt x="7" y="229"/>
                    <a:pt x="64" y="282"/>
                    <a:pt x="134" y="282"/>
                  </a:cubicBezTo>
                  <a:cubicBezTo>
                    <a:pt x="136" y="282"/>
                    <a:pt x="138" y="282"/>
                    <a:pt x="141" y="282"/>
                  </a:cubicBezTo>
                  <a:cubicBezTo>
                    <a:pt x="222" y="279"/>
                    <a:pt x="293" y="203"/>
                    <a:pt x="288" y="123"/>
                  </a:cubicBezTo>
                  <a:cubicBezTo>
                    <a:pt x="285" y="52"/>
                    <a:pt x="231" y="1"/>
                    <a:pt x="161"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6"/>
            <p:cNvSpPr/>
            <p:nvPr/>
          </p:nvSpPr>
          <p:spPr>
            <a:xfrm>
              <a:off x="2662475" y="1350150"/>
              <a:ext cx="7925" cy="6800"/>
            </a:xfrm>
            <a:custGeom>
              <a:rect b="b" l="l" r="r" t="t"/>
              <a:pathLst>
                <a:path extrusionOk="0" h="272" w="317">
                  <a:moveTo>
                    <a:pt x="193" y="0"/>
                  </a:moveTo>
                  <a:cubicBezTo>
                    <a:pt x="109" y="0"/>
                    <a:pt x="13" y="76"/>
                    <a:pt x="7" y="148"/>
                  </a:cubicBezTo>
                  <a:cubicBezTo>
                    <a:pt x="1" y="213"/>
                    <a:pt x="54" y="270"/>
                    <a:pt x="122" y="272"/>
                  </a:cubicBezTo>
                  <a:cubicBezTo>
                    <a:pt x="124" y="272"/>
                    <a:pt x="125" y="272"/>
                    <a:pt x="126" y="272"/>
                  </a:cubicBezTo>
                  <a:cubicBezTo>
                    <a:pt x="208" y="272"/>
                    <a:pt x="303" y="194"/>
                    <a:pt x="311" y="123"/>
                  </a:cubicBezTo>
                  <a:cubicBezTo>
                    <a:pt x="317" y="58"/>
                    <a:pt x="264" y="2"/>
                    <a:pt x="196" y="0"/>
                  </a:cubicBezTo>
                  <a:cubicBezTo>
                    <a:pt x="195" y="0"/>
                    <a:pt x="194" y="0"/>
                    <a:pt x="193"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6"/>
            <p:cNvSpPr/>
            <p:nvPr/>
          </p:nvSpPr>
          <p:spPr>
            <a:xfrm>
              <a:off x="2620025" y="1418775"/>
              <a:ext cx="5800" cy="6150"/>
            </a:xfrm>
            <a:custGeom>
              <a:rect b="b" l="l" r="r" t="t"/>
              <a:pathLst>
                <a:path extrusionOk="0" h="246" w="232">
                  <a:moveTo>
                    <a:pt x="110" y="1"/>
                  </a:moveTo>
                  <a:cubicBezTo>
                    <a:pt x="50" y="1"/>
                    <a:pt x="1" y="58"/>
                    <a:pt x="1" y="126"/>
                  </a:cubicBezTo>
                  <a:cubicBezTo>
                    <a:pt x="1" y="194"/>
                    <a:pt x="49" y="246"/>
                    <a:pt x="110" y="246"/>
                  </a:cubicBezTo>
                  <a:cubicBezTo>
                    <a:pt x="113" y="246"/>
                    <a:pt x="115" y="246"/>
                    <a:pt x="118" y="246"/>
                  </a:cubicBezTo>
                  <a:cubicBezTo>
                    <a:pt x="180" y="240"/>
                    <a:pt x="231" y="178"/>
                    <a:pt x="225" y="112"/>
                  </a:cubicBezTo>
                  <a:cubicBezTo>
                    <a:pt x="218" y="46"/>
                    <a:pt x="183" y="5"/>
                    <a:pt x="116" y="1"/>
                  </a:cubicBezTo>
                  <a:cubicBezTo>
                    <a:pt x="114" y="1"/>
                    <a:pt x="112" y="1"/>
                    <a:pt x="110"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 name="Google Shape;562;p26"/>
          <p:cNvSpPr txBox="1"/>
          <p:nvPr/>
        </p:nvSpPr>
        <p:spPr>
          <a:xfrm>
            <a:off x="3699875" y="4125475"/>
            <a:ext cx="4772700" cy="4434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lt2"/>
                </a:solidFill>
                <a:latin typeface="Lato"/>
                <a:ea typeface="Lato"/>
                <a:cs typeface="Lato"/>
                <a:sym typeface="Lato"/>
              </a:rPr>
              <a:t>CREDITS: This presentation template was created by </a:t>
            </a:r>
            <a:r>
              <a:rPr b="1" lang="en" sz="1200">
                <a:solidFill>
                  <a:schemeClr val="lt2"/>
                </a:solidFill>
                <a:uFill>
                  <a:noFill/>
                </a:uFill>
                <a:latin typeface="Lato"/>
                <a:ea typeface="Lato"/>
                <a:cs typeface="Lato"/>
                <a:sym typeface="Lato"/>
                <a:hlinkClick r:id="rId2">
                  <a:extLst>
                    <a:ext uri="{A12FA001-AC4F-418D-AE19-62706E023703}">
                      <ahyp:hlinkClr val="tx"/>
                    </a:ext>
                  </a:extLst>
                </a:hlinkClick>
              </a:rPr>
              <a:t>Slidesgo</a:t>
            </a:r>
            <a:r>
              <a:rPr lang="en" sz="1200">
                <a:solidFill>
                  <a:schemeClr val="lt2"/>
                </a:solidFill>
                <a:latin typeface="Lato"/>
                <a:ea typeface="Lato"/>
                <a:cs typeface="Lato"/>
                <a:sym typeface="Lato"/>
              </a:rPr>
              <a:t>, including icons by </a:t>
            </a:r>
            <a:r>
              <a:rPr b="1" lang="en" sz="1200">
                <a:solidFill>
                  <a:schemeClr val="lt2"/>
                </a:solidFill>
                <a:uFill>
                  <a:noFill/>
                </a:uFill>
                <a:latin typeface="Lato"/>
                <a:ea typeface="Lato"/>
                <a:cs typeface="Lato"/>
                <a:sym typeface="Lato"/>
                <a:hlinkClick r:id="rId3">
                  <a:extLst>
                    <a:ext uri="{A12FA001-AC4F-418D-AE19-62706E023703}">
                      <ahyp:hlinkClr val="tx"/>
                    </a:ext>
                  </a:extLst>
                </a:hlinkClick>
              </a:rPr>
              <a:t>Flaticon</a:t>
            </a:r>
            <a:r>
              <a:rPr lang="en" sz="1200">
                <a:solidFill>
                  <a:schemeClr val="lt2"/>
                </a:solidFill>
                <a:latin typeface="Lato"/>
                <a:ea typeface="Lato"/>
                <a:cs typeface="Lato"/>
                <a:sym typeface="Lato"/>
              </a:rPr>
              <a:t>, and infographics &amp; images by </a:t>
            </a:r>
            <a:r>
              <a:rPr b="1" lang="en" sz="1200">
                <a:solidFill>
                  <a:schemeClr val="lt2"/>
                </a:solidFill>
                <a:uFill>
                  <a:noFill/>
                </a:uFill>
                <a:latin typeface="Lato"/>
                <a:ea typeface="Lato"/>
                <a:cs typeface="Lato"/>
                <a:sym typeface="Lato"/>
                <a:hlinkClick r:id="rId4">
                  <a:extLst>
                    <a:ext uri="{A12FA001-AC4F-418D-AE19-62706E023703}">
                      <ahyp:hlinkClr val="tx"/>
                    </a:ext>
                  </a:extLst>
                </a:hlinkClick>
              </a:rPr>
              <a:t>Freepik</a:t>
            </a:r>
            <a:r>
              <a:rPr lang="en" sz="1200">
                <a:solidFill>
                  <a:schemeClr val="lt2"/>
                </a:solidFill>
                <a:latin typeface="Lato"/>
                <a:ea typeface="Lato"/>
                <a:cs typeface="Lato"/>
                <a:sym typeface="Lato"/>
              </a:rPr>
              <a:t>. </a:t>
            </a:r>
            <a:endParaRPr sz="1200">
              <a:solidFill>
                <a:schemeClr val="lt2"/>
              </a:solidFill>
              <a:latin typeface="Lato"/>
              <a:ea typeface="Lato"/>
              <a:cs typeface="Lato"/>
              <a:sym typeface="Lato"/>
            </a:endParaRPr>
          </a:p>
          <a:p>
            <a:pPr indent="0" lvl="0" marL="0" rtl="0" algn="r">
              <a:spcBef>
                <a:spcPts val="300"/>
              </a:spcBef>
              <a:spcAft>
                <a:spcPts val="0"/>
              </a:spcAft>
              <a:buNone/>
            </a:pPr>
            <a:r>
              <a:t/>
            </a:r>
            <a:endParaRPr sz="1200">
              <a:solidFill>
                <a:schemeClr val="lt2"/>
              </a:solidFill>
              <a:latin typeface="Lato"/>
              <a:ea typeface="Lato"/>
              <a:cs typeface="Lato"/>
              <a:sym typeface="Lat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563" name="Shape 563"/>
        <p:cNvGrpSpPr/>
        <p:nvPr/>
      </p:nvGrpSpPr>
      <p:grpSpPr>
        <a:xfrm>
          <a:off x="0" y="0"/>
          <a:ext cx="0" cy="0"/>
          <a:chOff x="0" y="0"/>
          <a:chExt cx="0" cy="0"/>
        </a:xfrm>
      </p:grpSpPr>
      <p:grpSp>
        <p:nvGrpSpPr>
          <p:cNvPr id="564" name="Google Shape;564;p27"/>
          <p:cNvGrpSpPr/>
          <p:nvPr/>
        </p:nvGrpSpPr>
        <p:grpSpPr>
          <a:xfrm flipH="1">
            <a:off x="-39692" y="-14274"/>
            <a:ext cx="9221742" cy="5194948"/>
            <a:chOff x="5" y="-14280"/>
            <a:chExt cx="9144017" cy="5151163"/>
          </a:xfrm>
        </p:grpSpPr>
        <p:sp>
          <p:nvSpPr>
            <p:cNvPr id="565" name="Google Shape;565;p27"/>
            <p:cNvSpPr/>
            <p:nvPr/>
          </p:nvSpPr>
          <p:spPr>
            <a:xfrm>
              <a:off x="7092572" y="3142004"/>
              <a:ext cx="2039743" cy="1994879"/>
            </a:xfrm>
            <a:custGeom>
              <a:rect b="b" l="l" r="r" t="t"/>
              <a:pathLst>
                <a:path extrusionOk="0" h="7432" w="7599">
                  <a:moveTo>
                    <a:pt x="6186" y="1"/>
                  </a:moveTo>
                  <a:cubicBezTo>
                    <a:pt x="5856" y="1"/>
                    <a:pt x="5522" y="72"/>
                    <a:pt x="5184" y="213"/>
                  </a:cubicBezTo>
                  <a:cubicBezTo>
                    <a:pt x="4149" y="644"/>
                    <a:pt x="3528" y="1430"/>
                    <a:pt x="3341" y="2529"/>
                  </a:cubicBezTo>
                  <a:cubicBezTo>
                    <a:pt x="3266" y="2972"/>
                    <a:pt x="3061" y="3334"/>
                    <a:pt x="2814" y="3687"/>
                  </a:cubicBezTo>
                  <a:cubicBezTo>
                    <a:pt x="2694" y="3859"/>
                    <a:pt x="2560" y="4022"/>
                    <a:pt x="2441" y="4195"/>
                  </a:cubicBezTo>
                  <a:cubicBezTo>
                    <a:pt x="2320" y="4370"/>
                    <a:pt x="2165" y="4506"/>
                    <a:pt x="1993" y="4631"/>
                  </a:cubicBezTo>
                  <a:cubicBezTo>
                    <a:pt x="1542" y="4960"/>
                    <a:pt x="1093" y="5290"/>
                    <a:pt x="717" y="5709"/>
                  </a:cubicBezTo>
                  <a:cubicBezTo>
                    <a:pt x="251" y="6227"/>
                    <a:pt x="31" y="6833"/>
                    <a:pt x="0" y="7431"/>
                  </a:cubicBezTo>
                  <a:lnTo>
                    <a:pt x="7598" y="7431"/>
                  </a:lnTo>
                  <a:lnTo>
                    <a:pt x="7598" y="456"/>
                  </a:lnTo>
                  <a:cubicBezTo>
                    <a:pt x="7567" y="437"/>
                    <a:pt x="7536" y="417"/>
                    <a:pt x="7504" y="397"/>
                  </a:cubicBezTo>
                  <a:cubicBezTo>
                    <a:pt x="7072" y="131"/>
                    <a:pt x="6633" y="1"/>
                    <a:pt x="61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7"/>
            <p:cNvSpPr/>
            <p:nvPr/>
          </p:nvSpPr>
          <p:spPr>
            <a:xfrm>
              <a:off x="5" y="0"/>
              <a:ext cx="1404353" cy="1138551"/>
            </a:xfrm>
            <a:custGeom>
              <a:rect b="b" l="l" r="r" t="t"/>
              <a:pathLst>
                <a:path extrusionOk="0" h="5440" w="6710">
                  <a:moveTo>
                    <a:pt x="1" y="0"/>
                  </a:moveTo>
                  <a:lnTo>
                    <a:pt x="1" y="5357"/>
                  </a:lnTo>
                  <a:cubicBezTo>
                    <a:pt x="172" y="5409"/>
                    <a:pt x="355" y="5436"/>
                    <a:pt x="551" y="5439"/>
                  </a:cubicBezTo>
                  <a:cubicBezTo>
                    <a:pt x="567" y="5439"/>
                    <a:pt x="583" y="5440"/>
                    <a:pt x="599" y="5440"/>
                  </a:cubicBezTo>
                  <a:cubicBezTo>
                    <a:pt x="1414" y="5440"/>
                    <a:pt x="2058" y="5089"/>
                    <a:pt x="2507" y="4405"/>
                  </a:cubicBezTo>
                  <a:cubicBezTo>
                    <a:pt x="2691" y="4125"/>
                    <a:pt x="2939" y="3938"/>
                    <a:pt x="3214" y="3771"/>
                  </a:cubicBezTo>
                  <a:cubicBezTo>
                    <a:pt x="3348" y="3689"/>
                    <a:pt x="3488" y="3618"/>
                    <a:pt x="3621" y="3535"/>
                  </a:cubicBezTo>
                  <a:cubicBezTo>
                    <a:pt x="3757" y="3451"/>
                    <a:pt x="3904" y="3405"/>
                    <a:pt x="4059" y="3371"/>
                  </a:cubicBezTo>
                  <a:cubicBezTo>
                    <a:pt x="4466" y="3281"/>
                    <a:pt x="4872" y="3189"/>
                    <a:pt x="5255" y="3015"/>
                  </a:cubicBezTo>
                  <a:cubicBezTo>
                    <a:pt x="6384" y="2503"/>
                    <a:pt x="6709" y="1234"/>
                    <a:pt x="6356" y="323"/>
                  </a:cubicBezTo>
                  <a:cubicBezTo>
                    <a:pt x="6313" y="213"/>
                    <a:pt x="6265" y="105"/>
                    <a:pt x="6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7"/>
            <p:cNvSpPr/>
            <p:nvPr/>
          </p:nvSpPr>
          <p:spPr>
            <a:xfrm>
              <a:off x="8062247" y="4055266"/>
              <a:ext cx="935119" cy="947049"/>
            </a:xfrm>
            <a:custGeom>
              <a:rect b="b" l="l" r="r" t="t"/>
              <a:pathLst>
                <a:path extrusionOk="0" h="4525" w="4468">
                  <a:moveTo>
                    <a:pt x="2225" y="0"/>
                  </a:moveTo>
                  <a:cubicBezTo>
                    <a:pt x="2189" y="0"/>
                    <a:pt x="2154" y="18"/>
                    <a:pt x="2122" y="52"/>
                  </a:cubicBezTo>
                  <a:cubicBezTo>
                    <a:pt x="2105" y="71"/>
                    <a:pt x="2091" y="93"/>
                    <a:pt x="2078" y="114"/>
                  </a:cubicBezTo>
                  <a:cubicBezTo>
                    <a:pt x="2027" y="196"/>
                    <a:pt x="2006" y="287"/>
                    <a:pt x="1986" y="380"/>
                  </a:cubicBezTo>
                  <a:cubicBezTo>
                    <a:pt x="1940" y="593"/>
                    <a:pt x="1928" y="808"/>
                    <a:pt x="1936" y="1024"/>
                  </a:cubicBezTo>
                  <a:cubicBezTo>
                    <a:pt x="1940" y="1123"/>
                    <a:pt x="1941" y="1222"/>
                    <a:pt x="1943" y="1332"/>
                  </a:cubicBezTo>
                  <a:cubicBezTo>
                    <a:pt x="1887" y="1318"/>
                    <a:pt x="1859" y="1284"/>
                    <a:pt x="1826" y="1257"/>
                  </a:cubicBezTo>
                  <a:cubicBezTo>
                    <a:pt x="1661" y="1125"/>
                    <a:pt x="1506" y="980"/>
                    <a:pt x="1349" y="837"/>
                  </a:cubicBezTo>
                  <a:cubicBezTo>
                    <a:pt x="1162" y="670"/>
                    <a:pt x="953" y="542"/>
                    <a:pt x="718" y="455"/>
                  </a:cubicBezTo>
                  <a:cubicBezTo>
                    <a:pt x="654" y="431"/>
                    <a:pt x="588" y="413"/>
                    <a:pt x="520" y="408"/>
                  </a:cubicBezTo>
                  <a:cubicBezTo>
                    <a:pt x="512" y="407"/>
                    <a:pt x="505" y="407"/>
                    <a:pt x="498" y="407"/>
                  </a:cubicBezTo>
                  <a:cubicBezTo>
                    <a:pt x="387" y="407"/>
                    <a:pt x="325" y="477"/>
                    <a:pt x="331" y="596"/>
                  </a:cubicBezTo>
                  <a:cubicBezTo>
                    <a:pt x="334" y="664"/>
                    <a:pt x="360" y="724"/>
                    <a:pt x="391" y="783"/>
                  </a:cubicBezTo>
                  <a:cubicBezTo>
                    <a:pt x="627" y="1229"/>
                    <a:pt x="971" y="1577"/>
                    <a:pt x="1367" y="1877"/>
                  </a:cubicBezTo>
                  <a:cubicBezTo>
                    <a:pt x="1433" y="1927"/>
                    <a:pt x="1505" y="1972"/>
                    <a:pt x="1566" y="2027"/>
                  </a:cubicBezTo>
                  <a:cubicBezTo>
                    <a:pt x="1594" y="2053"/>
                    <a:pt x="1621" y="2080"/>
                    <a:pt x="1646" y="2108"/>
                  </a:cubicBezTo>
                  <a:cubicBezTo>
                    <a:pt x="1659" y="2122"/>
                    <a:pt x="1676" y="2139"/>
                    <a:pt x="1665" y="2161"/>
                  </a:cubicBezTo>
                  <a:cubicBezTo>
                    <a:pt x="1656" y="2179"/>
                    <a:pt x="1635" y="2178"/>
                    <a:pt x="1618" y="2179"/>
                  </a:cubicBezTo>
                  <a:cubicBezTo>
                    <a:pt x="1602" y="2181"/>
                    <a:pt x="1586" y="2181"/>
                    <a:pt x="1571" y="2181"/>
                  </a:cubicBezTo>
                  <a:cubicBezTo>
                    <a:pt x="1531" y="2181"/>
                    <a:pt x="1491" y="2177"/>
                    <a:pt x="1452" y="2172"/>
                  </a:cubicBezTo>
                  <a:cubicBezTo>
                    <a:pt x="1299" y="2151"/>
                    <a:pt x="1147" y="2127"/>
                    <a:pt x="994" y="2107"/>
                  </a:cubicBezTo>
                  <a:cubicBezTo>
                    <a:pt x="887" y="2092"/>
                    <a:pt x="779" y="2085"/>
                    <a:pt x="672" y="2085"/>
                  </a:cubicBezTo>
                  <a:cubicBezTo>
                    <a:pt x="563" y="2085"/>
                    <a:pt x="454" y="2092"/>
                    <a:pt x="345" y="2109"/>
                  </a:cubicBezTo>
                  <a:cubicBezTo>
                    <a:pt x="255" y="2122"/>
                    <a:pt x="173" y="2157"/>
                    <a:pt x="103" y="2213"/>
                  </a:cubicBezTo>
                  <a:cubicBezTo>
                    <a:pt x="7" y="2289"/>
                    <a:pt x="1" y="2396"/>
                    <a:pt x="83" y="2484"/>
                  </a:cubicBezTo>
                  <a:cubicBezTo>
                    <a:pt x="123" y="2525"/>
                    <a:pt x="170" y="2553"/>
                    <a:pt x="221" y="2577"/>
                  </a:cubicBezTo>
                  <a:cubicBezTo>
                    <a:pt x="357" y="2639"/>
                    <a:pt x="500" y="2681"/>
                    <a:pt x="644" y="2720"/>
                  </a:cubicBezTo>
                  <a:cubicBezTo>
                    <a:pt x="930" y="2797"/>
                    <a:pt x="1219" y="2851"/>
                    <a:pt x="1513" y="2884"/>
                  </a:cubicBezTo>
                  <a:cubicBezTo>
                    <a:pt x="1633" y="2898"/>
                    <a:pt x="1753" y="2921"/>
                    <a:pt x="1864" y="2974"/>
                  </a:cubicBezTo>
                  <a:cubicBezTo>
                    <a:pt x="1895" y="2989"/>
                    <a:pt x="1936" y="3004"/>
                    <a:pt x="1937" y="3042"/>
                  </a:cubicBezTo>
                  <a:cubicBezTo>
                    <a:pt x="1938" y="3083"/>
                    <a:pt x="1894" y="3094"/>
                    <a:pt x="1864" y="3110"/>
                  </a:cubicBezTo>
                  <a:cubicBezTo>
                    <a:pt x="1793" y="3147"/>
                    <a:pt x="1714" y="3157"/>
                    <a:pt x="1637" y="3170"/>
                  </a:cubicBezTo>
                  <a:cubicBezTo>
                    <a:pt x="1458" y="3201"/>
                    <a:pt x="1278" y="3231"/>
                    <a:pt x="1098" y="3263"/>
                  </a:cubicBezTo>
                  <a:cubicBezTo>
                    <a:pt x="1020" y="3277"/>
                    <a:pt x="945" y="3300"/>
                    <a:pt x="880" y="3347"/>
                  </a:cubicBezTo>
                  <a:cubicBezTo>
                    <a:pt x="804" y="3402"/>
                    <a:pt x="765" y="3478"/>
                    <a:pt x="778" y="3571"/>
                  </a:cubicBezTo>
                  <a:cubicBezTo>
                    <a:pt x="789" y="3665"/>
                    <a:pt x="854" y="3715"/>
                    <a:pt x="938" y="3743"/>
                  </a:cubicBezTo>
                  <a:cubicBezTo>
                    <a:pt x="1012" y="3767"/>
                    <a:pt x="1088" y="3771"/>
                    <a:pt x="1164" y="3773"/>
                  </a:cubicBezTo>
                  <a:cubicBezTo>
                    <a:pt x="1178" y="3773"/>
                    <a:pt x="1192" y="3773"/>
                    <a:pt x="1206" y="3773"/>
                  </a:cubicBezTo>
                  <a:cubicBezTo>
                    <a:pt x="1410" y="3773"/>
                    <a:pt x="1610" y="3745"/>
                    <a:pt x="1812" y="3714"/>
                  </a:cubicBezTo>
                  <a:cubicBezTo>
                    <a:pt x="1920" y="3699"/>
                    <a:pt x="2026" y="3675"/>
                    <a:pt x="2134" y="3666"/>
                  </a:cubicBezTo>
                  <a:cubicBezTo>
                    <a:pt x="2161" y="3665"/>
                    <a:pt x="2188" y="3663"/>
                    <a:pt x="2214" y="3663"/>
                  </a:cubicBezTo>
                  <a:cubicBezTo>
                    <a:pt x="2241" y="3663"/>
                    <a:pt x="2267" y="3665"/>
                    <a:pt x="2293" y="3669"/>
                  </a:cubicBezTo>
                  <a:cubicBezTo>
                    <a:pt x="2313" y="3672"/>
                    <a:pt x="2337" y="3671"/>
                    <a:pt x="2346" y="3693"/>
                  </a:cubicBezTo>
                  <a:cubicBezTo>
                    <a:pt x="2356" y="3720"/>
                    <a:pt x="2330" y="3734"/>
                    <a:pt x="2314" y="3748"/>
                  </a:cubicBezTo>
                  <a:cubicBezTo>
                    <a:pt x="2229" y="3822"/>
                    <a:pt x="2134" y="3878"/>
                    <a:pt x="2030" y="3921"/>
                  </a:cubicBezTo>
                  <a:cubicBezTo>
                    <a:pt x="1959" y="3949"/>
                    <a:pt x="1888" y="3978"/>
                    <a:pt x="1820" y="4013"/>
                  </a:cubicBezTo>
                  <a:cubicBezTo>
                    <a:pt x="1746" y="4051"/>
                    <a:pt x="1690" y="4108"/>
                    <a:pt x="1648" y="4181"/>
                  </a:cubicBezTo>
                  <a:cubicBezTo>
                    <a:pt x="1639" y="4196"/>
                    <a:pt x="1632" y="4212"/>
                    <a:pt x="1632" y="4230"/>
                  </a:cubicBezTo>
                  <a:cubicBezTo>
                    <a:pt x="1641" y="4326"/>
                    <a:pt x="1676" y="4408"/>
                    <a:pt x="1761" y="4459"/>
                  </a:cubicBezTo>
                  <a:cubicBezTo>
                    <a:pt x="1823" y="4498"/>
                    <a:pt x="1891" y="4525"/>
                    <a:pt x="1964" y="4525"/>
                  </a:cubicBezTo>
                  <a:cubicBezTo>
                    <a:pt x="1965" y="4525"/>
                    <a:pt x="1967" y="4525"/>
                    <a:pt x="1968" y="4525"/>
                  </a:cubicBezTo>
                  <a:cubicBezTo>
                    <a:pt x="2122" y="4525"/>
                    <a:pt x="2276" y="4513"/>
                    <a:pt x="2420" y="4447"/>
                  </a:cubicBezTo>
                  <a:cubicBezTo>
                    <a:pt x="2591" y="4369"/>
                    <a:pt x="2757" y="4282"/>
                    <a:pt x="2907" y="4166"/>
                  </a:cubicBezTo>
                  <a:cubicBezTo>
                    <a:pt x="2955" y="4129"/>
                    <a:pt x="3008" y="4097"/>
                    <a:pt x="3057" y="4063"/>
                  </a:cubicBezTo>
                  <a:cubicBezTo>
                    <a:pt x="3232" y="3945"/>
                    <a:pt x="3400" y="3818"/>
                    <a:pt x="3589" y="3721"/>
                  </a:cubicBezTo>
                  <a:cubicBezTo>
                    <a:pt x="3607" y="3713"/>
                    <a:pt x="3622" y="3699"/>
                    <a:pt x="3640" y="3688"/>
                  </a:cubicBezTo>
                  <a:cubicBezTo>
                    <a:pt x="3763" y="3609"/>
                    <a:pt x="3834" y="3499"/>
                    <a:pt x="3850" y="3351"/>
                  </a:cubicBezTo>
                  <a:cubicBezTo>
                    <a:pt x="3891" y="2994"/>
                    <a:pt x="4006" y="2658"/>
                    <a:pt x="4159" y="2334"/>
                  </a:cubicBezTo>
                  <a:cubicBezTo>
                    <a:pt x="4247" y="2147"/>
                    <a:pt x="4333" y="1959"/>
                    <a:pt x="4394" y="1762"/>
                  </a:cubicBezTo>
                  <a:cubicBezTo>
                    <a:pt x="4427" y="1653"/>
                    <a:pt x="4467" y="1544"/>
                    <a:pt x="4465" y="1428"/>
                  </a:cubicBezTo>
                  <a:cubicBezTo>
                    <a:pt x="4464" y="1322"/>
                    <a:pt x="4409" y="1263"/>
                    <a:pt x="4328" y="1263"/>
                  </a:cubicBezTo>
                  <a:cubicBezTo>
                    <a:pt x="4301" y="1263"/>
                    <a:pt x="4270" y="1269"/>
                    <a:pt x="4238" y="1284"/>
                  </a:cubicBezTo>
                  <a:cubicBezTo>
                    <a:pt x="4173" y="1311"/>
                    <a:pt x="4123" y="1358"/>
                    <a:pt x="4076" y="1409"/>
                  </a:cubicBezTo>
                  <a:cubicBezTo>
                    <a:pt x="3977" y="1519"/>
                    <a:pt x="3904" y="1648"/>
                    <a:pt x="3834" y="1778"/>
                  </a:cubicBezTo>
                  <a:cubicBezTo>
                    <a:pt x="3746" y="1938"/>
                    <a:pt x="3662" y="2101"/>
                    <a:pt x="3573" y="2261"/>
                  </a:cubicBezTo>
                  <a:cubicBezTo>
                    <a:pt x="3527" y="2343"/>
                    <a:pt x="3474" y="2419"/>
                    <a:pt x="3399" y="2481"/>
                  </a:cubicBezTo>
                  <a:cubicBezTo>
                    <a:pt x="3382" y="2463"/>
                    <a:pt x="3386" y="2444"/>
                    <a:pt x="3385" y="2427"/>
                  </a:cubicBezTo>
                  <a:cubicBezTo>
                    <a:pt x="3384" y="2338"/>
                    <a:pt x="3390" y="2249"/>
                    <a:pt x="3411" y="2163"/>
                  </a:cubicBezTo>
                  <a:cubicBezTo>
                    <a:pt x="3442" y="2036"/>
                    <a:pt x="3489" y="1915"/>
                    <a:pt x="3538" y="1795"/>
                  </a:cubicBezTo>
                  <a:cubicBezTo>
                    <a:pt x="3630" y="1577"/>
                    <a:pt x="3720" y="1358"/>
                    <a:pt x="3776" y="1127"/>
                  </a:cubicBezTo>
                  <a:cubicBezTo>
                    <a:pt x="3817" y="963"/>
                    <a:pt x="3833" y="796"/>
                    <a:pt x="3793" y="630"/>
                  </a:cubicBezTo>
                  <a:cubicBezTo>
                    <a:pt x="3780" y="580"/>
                    <a:pt x="3762" y="533"/>
                    <a:pt x="3732" y="491"/>
                  </a:cubicBezTo>
                  <a:cubicBezTo>
                    <a:pt x="3684" y="424"/>
                    <a:pt x="3623" y="389"/>
                    <a:pt x="3557" y="389"/>
                  </a:cubicBezTo>
                  <a:cubicBezTo>
                    <a:pt x="3517" y="389"/>
                    <a:pt x="3475" y="401"/>
                    <a:pt x="3433" y="426"/>
                  </a:cubicBezTo>
                  <a:cubicBezTo>
                    <a:pt x="3373" y="461"/>
                    <a:pt x="3325" y="511"/>
                    <a:pt x="3285" y="567"/>
                  </a:cubicBezTo>
                  <a:cubicBezTo>
                    <a:pt x="3199" y="688"/>
                    <a:pt x="3135" y="821"/>
                    <a:pt x="3087" y="961"/>
                  </a:cubicBezTo>
                  <a:cubicBezTo>
                    <a:pt x="3018" y="1166"/>
                    <a:pt x="2960" y="1374"/>
                    <a:pt x="2905" y="1584"/>
                  </a:cubicBezTo>
                  <a:cubicBezTo>
                    <a:pt x="2884" y="1667"/>
                    <a:pt x="2863" y="1752"/>
                    <a:pt x="2821" y="1828"/>
                  </a:cubicBezTo>
                  <a:cubicBezTo>
                    <a:pt x="2804" y="1858"/>
                    <a:pt x="2787" y="1873"/>
                    <a:pt x="2770" y="1873"/>
                  </a:cubicBezTo>
                  <a:cubicBezTo>
                    <a:pt x="2754" y="1873"/>
                    <a:pt x="2737" y="1860"/>
                    <a:pt x="2719" y="1834"/>
                  </a:cubicBezTo>
                  <a:cubicBezTo>
                    <a:pt x="2680" y="1774"/>
                    <a:pt x="2655" y="1708"/>
                    <a:pt x="2643" y="1637"/>
                  </a:cubicBezTo>
                  <a:cubicBezTo>
                    <a:pt x="2623" y="1525"/>
                    <a:pt x="2611" y="1411"/>
                    <a:pt x="2609" y="1297"/>
                  </a:cubicBezTo>
                  <a:cubicBezTo>
                    <a:pt x="2607" y="1134"/>
                    <a:pt x="2611" y="971"/>
                    <a:pt x="2601" y="809"/>
                  </a:cubicBezTo>
                  <a:cubicBezTo>
                    <a:pt x="2593" y="686"/>
                    <a:pt x="2572" y="567"/>
                    <a:pt x="2528" y="451"/>
                  </a:cubicBezTo>
                  <a:cubicBezTo>
                    <a:pt x="2504" y="385"/>
                    <a:pt x="2475" y="320"/>
                    <a:pt x="2457" y="251"/>
                  </a:cubicBezTo>
                  <a:cubicBezTo>
                    <a:pt x="2434" y="166"/>
                    <a:pt x="2382" y="103"/>
                    <a:pt x="2321" y="45"/>
                  </a:cubicBezTo>
                  <a:cubicBezTo>
                    <a:pt x="2290" y="15"/>
                    <a:pt x="2257" y="0"/>
                    <a:pt x="222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flipH="1">
              <a:off x="37736" y="3142019"/>
              <a:ext cx="704778" cy="1300131"/>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7"/>
            <p:cNvSpPr/>
            <p:nvPr/>
          </p:nvSpPr>
          <p:spPr>
            <a:xfrm>
              <a:off x="7104301" y="-14280"/>
              <a:ext cx="2039722" cy="553777"/>
            </a:xfrm>
            <a:custGeom>
              <a:rect b="b" l="l" r="r" t="t"/>
              <a:pathLst>
                <a:path extrusionOk="0" h="2519" w="9278">
                  <a:moveTo>
                    <a:pt x="1" y="0"/>
                  </a:moveTo>
                  <a:cubicBezTo>
                    <a:pt x="93" y="58"/>
                    <a:pt x="186" y="113"/>
                    <a:pt x="279" y="168"/>
                  </a:cubicBezTo>
                  <a:cubicBezTo>
                    <a:pt x="778" y="458"/>
                    <a:pt x="1183" y="833"/>
                    <a:pt x="1506" y="1288"/>
                  </a:cubicBezTo>
                  <a:cubicBezTo>
                    <a:pt x="1675" y="1527"/>
                    <a:pt x="1834" y="1773"/>
                    <a:pt x="2033" y="1992"/>
                  </a:cubicBezTo>
                  <a:cubicBezTo>
                    <a:pt x="2241" y="2220"/>
                    <a:pt x="2488" y="2395"/>
                    <a:pt x="2803" y="2477"/>
                  </a:cubicBezTo>
                  <a:cubicBezTo>
                    <a:pt x="2910" y="2505"/>
                    <a:pt x="3013" y="2519"/>
                    <a:pt x="3111" y="2519"/>
                  </a:cubicBezTo>
                  <a:cubicBezTo>
                    <a:pt x="3386" y="2519"/>
                    <a:pt x="3630" y="2410"/>
                    <a:pt x="3838" y="2191"/>
                  </a:cubicBezTo>
                  <a:cubicBezTo>
                    <a:pt x="3936" y="2088"/>
                    <a:pt x="4009" y="1969"/>
                    <a:pt x="4086" y="1853"/>
                  </a:cubicBezTo>
                  <a:cubicBezTo>
                    <a:pt x="4201" y="1681"/>
                    <a:pt x="4323" y="1514"/>
                    <a:pt x="4487" y="1377"/>
                  </a:cubicBezTo>
                  <a:cubicBezTo>
                    <a:pt x="4675" y="1221"/>
                    <a:pt x="4861" y="1142"/>
                    <a:pt x="5054" y="1142"/>
                  </a:cubicBezTo>
                  <a:cubicBezTo>
                    <a:pt x="5207" y="1142"/>
                    <a:pt x="5364" y="1192"/>
                    <a:pt x="5530" y="1290"/>
                  </a:cubicBezTo>
                  <a:cubicBezTo>
                    <a:pt x="5699" y="1391"/>
                    <a:pt x="5860" y="1504"/>
                    <a:pt x="6026" y="1609"/>
                  </a:cubicBezTo>
                  <a:cubicBezTo>
                    <a:pt x="6204" y="1720"/>
                    <a:pt x="6389" y="1819"/>
                    <a:pt x="6597" y="1879"/>
                  </a:cubicBezTo>
                  <a:cubicBezTo>
                    <a:pt x="6783" y="1933"/>
                    <a:pt x="6965" y="1958"/>
                    <a:pt x="7145" y="1958"/>
                  </a:cubicBezTo>
                  <a:cubicBezTo>
                    <a:pt x="7533" y="1958"/>
                    <a:pt x="7906" y="1843"/>
                    <a:pt x="8270" y="1665"/>
                  </a:cubicBezTo>
                  <a:cubicBezTo>
                    <a:pt x="8594" y="1507"/>
                    <a:pt x="8854" y="1280"/>
                    <a:pt x="9026" y="977"/>
                  </a:cubicBezTo>
                  <a:cubicBezTo>
                    <a:pt x="9192" y="684"/>
                    <a:pt x="9278" y="333"/>
                    <a:pt x="9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7"/>
            <p:cNvSpPr/>
            <p:nvPr/>
          </p:nvSpPr>
          <p:spPr>
            <a:xfrm>
              <a:off x="473217" y="4455650"/>
              <a:ext cx="500000" cy="454165"/>
            </a:xfrm>
            <a:custGeom>
              <a:rect b="b" l="l" r="r" t="t"/>
              <a:pathLst>
                <a:path extrusionOk="0" h="2170" w="2389">
                  <a:moveTo>
                    <a:pt x="1286" y="721"/>
                  </a:moveTo>
                  <a:cubicBezTo>
                    <a:pt x="1286" y="721"/>
                    <a:pt x="1287" y="721"/>
                    <a:pt x="1288" y="721"/>
                  </a:cubicBezTo>
                  <a:cubicBezTo>
                    <a:pt x="1438" y="722"/>
                    <a:pt x="1548" y="821"/>
                    <a:pt x="1549" y="956"/>
                  </a:cubicBezTo>
                  <a:cubicBezTo>
                    <a:pt x="1549" y="1109"/>
                    <a:pt x="1387" y="1254"/>
                    <a:pt x="1221" y="1254"/>
                  </a:cubicBezTo>
                  <a:cubicBezTo>
                    <a:pt x="1218" y="1254"/>
                    <a:pt x="1216" y="1254"/>
                    <a:pt x="1213" y="1254"/>
                  </a:cubicBezTo>
                  <a:cubicBezTo>
                    <a:pt x="1067" y="1251"/>
                    <a:pt x="960" y="1147"/>
                    <a:pt x="964" y="1009"/>
                  </a:cubicBezTo>
                  <a:cubicBezTo>
                    <a:pt x="967" y="852"/>
                    <a:pt x="1113" y="721"/>
                    <a:pt x="1286" y="721"/>
                  </a:cubicBezTo>
                  <a:close/>
                  <a:moveTo>
                    <a:pt x="1115" y="0"/>
                  </a:moveTo>
                  <a:cubicBezTo>
                    <a:pt x="965" y="68"/>
                    <a:pt x="816" y="134"/>
                    <a:pt x="736" y="296"/>
                  </a:cubicBezTo>
                  <a:cubicBezTo>
                    <a:pt x="725" y="318"/>
                    <a:pt x="670" y="326"/>
                    <a:pt x="626" y="326"/>
                  </a:cubicBezTo>
                  <a:cubicBezTo>
                    <a:pt x="617" y="326"/>
                    <a:pt x="609" y="326"/>
                    <a:pt x="601" y="325"/>
                  </a:cubicBezTo>
                  <a:cubicBezTo>
                    <a:pt x="585" y="323"/>
                    <a:pt x="569" y="323"/>
                    <a:pt x="554" y="323"/>
                  </a:cubicBezTo>
                  <a:cubicBezTo>
                    <a:pt x="237" y="323"/>
                    <a:pt x="0" y="626"/>
                    <a:pt x="101" y="928"/>
                  </a:cubicBezTo>
                  <a:cubicBezTo>
                    <a:pt x="145" y="1058"/>
                    <a:pt x="231" y="1141"/>
                    <a:pt x="360" y="1182"/>
                  </a:cubicBezTo>
                  <a:cubicBezTo>
                    <a:pt x="405" y="1196"/>
                    <a:pt x="450" y="1207"/>
                    <a:pt x="511" y="1223"/>
                  </a:cubicBezTo>
                  <a:cubicBezTo>
                    <a:pt x="470" y="1286"/>
                    <a:pt x="428" y="1331"/>
                    <a:pt x="409" y="1382"/>
                  </a:cubicBezTo>
                  <a:cubicBezTo>
                    <a:pt x="359" y="1521"/>
                    <a:pt x="287" y="1662"/>
                    <a:pt x="282" y="1803"/>
                  </a:cubicBezTo>
                  <a:cubicBezTo>
                    <a:pt x="273" y="2018"/>
                    <a:pt x="448" y="2170"/>
                    <a:pt x="651" y="2170"/>
                  </a:cubicBezTo>
                  <a:cubicBezTo>
                    <a:pt x="688" y="2170"/>
                    <a:pt x="726" y="2165"/>
                    <a:pt x="764" y="2154"/>
                  </a:cubicBezTo>
                  <a:cubicBezTo>
                    <a:pt x="940" y="2106"/>
                    <a:pt x="1075" y="2003"/>
                    <a:pt x="1168" y="1845"/>
                  </a:cubicBezTo>
                  <a:cubicBezTo>
                    <a:pt x="1192" y="1804"/>
                    <a:pt x="1216" y="1763"/>
                    <a:pt x="1248" y="1707"/>
                  </a:cubicBezTo>
                  <a:cubicBezTo>
                    <a:pt x="1283" y="1739"/>
                    <a:pt x="1314" y="1760"/>
                    <a:pt x="1336" y="1788"/>
                  </a:cubicBezTo>
                  <a:cubicBezTo>
                    <a:pt x="1454" y="1947"/>
                    <a:pt x="1606" y="2014"/>
                    <a:pt x="1756" y="2014"/>
                  </a:cubicBezTo>
                  <a:cubicBezTo>
                    <a:pt x="1958" y="2014"/>
                    <a:pt x="2156" y="1891"/>
                    <a:pt x="2263" y="1703"/>
                  </a:cubicBezTo>
                  <a:cubicBezTo>
                    <a:pt x="2277" y="1678"/>
                    <a:pt x="2293" y="1654"/>
                    <a:pt x="2308" y="1629"/>
                  </a:cubicBezTo>
                  <a:lnTo>
                    <a:pt x="2308" y="1484"/>
                  </a:lnTo>
                  <a:cubicBezTo>
                    <a:pt x="2210" y="1351"/>
                    <a:pt x="2110" y="1217"/>
                    <a:pt x="1990" y="1056"/>
                  </a:cubicBezTo>
                  <a:cubicBezTo>
                    <a:pt x="2029" y="1024"/>
                    <a:pt x="2096" y="982"/>
                    <a:pt x="2146" y="926"/>
                  </a:cubicBezTo>
                  <a:cubicBezTo>
                    <a:pt x="2389" y="649"/>
                    <a:pt x="2284" y="219"/>
                    <a:pt x="1947" y="145"/>
                  </a:cubicBezTo>
                  <a:cubicBezTo>
                    <a:pt x="1925" y="140"/>
                    <a:pt x="1902" y="138"/>
                    <a:pt x="1878" y="138"/>
                  </a:cubicBezTo>
                  <a:cubicBezTo>
                    <a:pt x="1792" y="138"/>
                    <a:pt x="1698" y="167"/>
                    <a:pt x="1615" y="195"/>
                  </a:cubicBezTo>
                  <a:cubicBezTo>
                    <a:pt x="1583" y="206"/>
                    <a:pt x="1558" y="212"/>
                    <a:pt x="1534" y="212"/>
                  </a:cubicBezTo>
                  <a:cubicBezTo>
                    <a:pt x="1501" y="212"/>
                    <a:pt x="1472" y="199"/>
                    <a:pt x="1438" y="167"/>
                  </a:cubicBezTo>
                  <a:cubicBezTo>
                    <a:pt x="1368" y="101"/>
                    <a:pt x="1281" y="54"/>
                    <a:pt x="1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8_1">
    <p:spTree>
      <p:nvGrpSpPr>
        <p:cNvPr id="571" name="Shape 571"/>
        <p:cNvGrpSpPr/>
        <p:nvPr/>
      </p:nvGrpSpPr>
      <p:grpSpPr>
        <a:xfrm>
          <a:off x="0" y="0"/>
          <a:ext cx="0" cy="0"/>
          <a:chOff x="0" y="0"/>
          <a:chExt cx="0" cy="0"/>
        </a:xfrm>
      </p:grpSpPr>
      <p:grpSp>
        <p:nvGrpSpPr>
          <p:cNvPr id="572" name="Google Shape;572;p28"/>
          <p:cNvGrpSpPr/>
          <p:nvPr/>
        </p:nvGrpSpPr>
        <p:grpSpPr>
          <a:xfrm>
            <a:off x="-2" y="-74"/>
            <a:ext cx="9143950" cy="5144405"/>
            <a:chOff x="2530675" y="1717675"/>
            <a:chExt cx="1090825" cy="613700"/>
          </a:xfrm>
        </p:grpSpPr>
        <p:sp>
          <p:nvSpPr>
            <p:cNvPr id="573" name="Google Shape;573;p28"/>
            <p:cNvSpPr/>
            <p:nvPr/>
          </p:nvSpPr>
          <p:spPr>
            <a:xfrm>
              <a:off x="3453400" y="2156800"/>
              <a:ext cx="168100" cy="174450"/>
            </a:xfrm>
            <a:custGeom>
              <a:rect b="b" l="l" r="r" t="t"/>
              <a:pathLst>
                <a:path extrusionOk="0" h="6978" w="6724">
                  <a:moveTo>
                    <a:pt x="6200" y="0"/>
                  </a:moveTo>
                  <a:cubicBezTo>
                    <a:pt x="6032" y="0"/>
                    <a:pt x="5860" y="20"/>
                    <a:pt x="5682" y="59"/>
                  </a:cubicBezTo>
                  <a:cubicBezTo>
                    <a:pt x="4750" y="267"/>
                    <a:pt x="4112" y="832"/>
                    <a:pt x="3792" y="1725"/>
                  </a:cubicBezTo>
                  <a:cubicBezTo>
                    <a:pt x="3663" y="2086"/>
                    <a:pt x="3438" y="2358"/>
                    <a:pt x="3178" y="2618"/>
                  </a:cubicBezTo>
                  <a:cubicBezTo>
                    <a:pt x="3052" y="2743"/>
                    <a:pt x="2915" y="2860"/>
                    <a:pt x="2791" y="2987"/>
                  </a:cubicBezTo>
                  <a:cubicBezTo>
                    <a:pt x="2662" y="3116"/>
                    <a:pt x="2512" y="3207"/>
                    <a:pt x="2350" y="3286"/>
                  </a:cubicBezTo>
                  <a:cubicBezTo>
                    <a:pt x="1923" y="3494"/>
                    <a:pt x="1497" y="3705"/>
                    <a:pt x="1120" y="3999"/>
                  </a:cubicBezTo>
                  <a:cubicBezTo>
                    <a:pt x="121" y="4779"/>
                    <a:pt x="1" y="6062"/>
                    <a:pt x="446" y="6977"/>
                  </a:cubicBezTo>
                  <a:lnTo>
                    <a:pt x="6723" y="6977"/>
                  </a:lnTo>
                  <a:lnTo>
                    <a:pt x="6723" y="69"/>
                  </a:lnTo>
                  <a:cubicBezTo>
                    <a:pt x="6554" y="23"/>
                    <a:pt x="6380" y="0"/>
                    <a:pt x="62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2530675" y="1790225"/>
              <a:ext cx="160825" cy="541150"/>
            </a:xfrm>
            <a:custGeom>
              <a:rect b="b" l="l" r="r" t="t"/>
              <a:pathLst>
                <a:path extrusionOk="0" h="21646" w="6433">
                  <a:moveTo>
                    <a:pt x="1" y="0"/>
                  </a:moveTo>
                  <a:lnTo>
                    <a:pt x="1" y="21645"/>
                  </a:lnTo>
                  <a:cubicBezTo>
                    <a:pt x="105" y="21391"/>
                    <a:pt x="235" y="21155"/>
                    <a:pt x="416" y="20949"/>
                  </a:cubicBezTo>
                  <a:cubicBezTo>
                    <a:pt x="1303" y="19945"/>
                    <a:pt x="2849" y="20241"/>
                    <a:pt x="4025" y="19682"/>
                  </a:cubicBezTo>
                  <a:cubicBezTo>
                    <a:pt x="5309" y="19070"/>
                    <a:pt x="5992" y="17450"/>
                    <a:pt x="5958" y="15936"/>
                  </a:cubicBezTo>
                  <a:cubicBezTo>
                    <a:pt x="5924" y="14423"/>
                    <a:pt x="5303" y="13000"/>
                    <a:pt x="4592" y="11699"/>
                  </a:cubicBezTo>
                  <a:cubicBezTo>
                    <a:pt x="4132" y="10860"/>
                    <a:pt x="3612" y="9966"/>
                    <a:pt x="3688" y="8993"/>
                  </a:cubicBezTo>
                  <a:cubicBezTo>
                    <a:pt x="3808" y="7473"/>
                    <a:pt x="5288" y="6520"/>
                    <a:pt x="5851" y="5119"/>
                  </a:cubicBezTo>
                  <a:cubicBezTo>
                    <a:pt x="6432" y="3671"/>
                    <a:pt x="5822" y="1797"/>
                    <a:pt x="4531" y="1068"/>
                  </a:cubicBezTo>
                  <a:cubicBezTo>
                    <a:pt x="4004" y="770"/>
                    <a:pt x="3408" y="654"/>
                    <a:pt x="2822" y="542"/>
                  </a:cubicBezTo>
                  <a:cubicBezTo>
                    <a:pt x="1927" y="370"/>
                    <a:pt x="1032" y="198"/>
                    <a:pt x="138" y="26"/>
                  </a:cubicBezTo>
                  <a:cubicBezTo>
                    <a:pt x="93" y="17"/>
                    <a:pt x="46" y="9"/>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2530675" y="1717675"/>
              <a:ext cx="110801" cy="112428"/>
            </a:xfrm>
            <a:custGeom>
              <a:rect b="b" l="l" r="r" t="t"/>
              <a:pathLst>
                <a:path extrusionOk="0" h="5805" w="5721">
                  <a:moveTo>
                    <a:pt x="1" y="0"/>
                  </a:moveTo>
                  <a:lnTo>
                    <a:pt x="1" y="4965"/>
                  </a:lnTo>
                  <a:cubicBezTo>
                    <a:pt x="4" y="4972"/>
                    <a:pt x="9" y="4979"/>
                    <a:pt x="13" y="4986"/>
                  </a:cubicBezTo>
                  <a:cubicBezTo>
                    <a:pt x="235" y="5370"/>
                    <a:pt x="561" y="5804"/>
                    <a:pt x="984" y="5804"/>
                  </a:cubicBezTo>
                  <a:cubicBezTo>
                    <a:pt x="1016" y="5804"/>
                    <a:pt x="1049" y="5802"/>
                    <a:pt x="1082" y="5797"/>
                  </a:cubicBezTo>
                  <a:cubicBezTo>
                    <a:pt x="1640" y="5710"/>
                    <a:pt x="1777" y="4931"/>
                    <a:pt x="1562" y="4408"/>
                  </a:cubicBezTo>
                  <a:cubicBezTo>
                    <a:pt x="1347" y="3886"/>
                    <a:pt x="927" y="3443"/>
                    <a:pt x="841" y="2885"/>
                  </a:cubicBezTo>
                  <a:cubicBezTo>
                    <a:pt x="784" y="2524"/>
                    <a:pt x="991" y="2062"/>
                    <a:pt x="1343" y="2062"/>
                  </a:cubicBezTo>
                  <a:cubicBezTo>
                    <a:pt x="1357" y="2062"/>
                    <a:pt x="1371" y="2063"/>
                    <a:pt x="1385" y="2064"/>
                  </a:cubicBezTo>
                  <a:cubicBezTo>
                    <a:pt x="1636" y="2090"/>
                    <a:pt x="1800" y="2330"/>
                    <a:pt x="1942" y="2539"/>
                  </a:cubicBezTo>
                  <a:cubicBezTo>
                    <a:pt x="2343" y="3131"/>
                    <a:pt x="2847" y="3654"/>
                    <a:pt x="3424" y="4078"/>
                  </a:cubicBezTo>
                  <a:cubicBezTo>
                    <a:pt x="3617" y="4220"/>
                    <a:pt x="3852" y="4354"/>
                    <a:pt x="4081" y="4354"/>
                  </a:cubicBezTo>
                  <a:cubicBezTo>
                    <a:pt x="4148" y="4354"/>
                    <a:pt x="4215" y="4343"/>
                    <a:pt x="4281" y="4316"/>
                  </a:cubicBezTo>
                  <a:cubicBezTo>
                    <a:pt x="4725" y="4134"/>
                    <a:pt x="4670" y="3484"/>
                    <a:pt x="4472" y="3046"/>
                  </a:cubicBezTo>
                  <a:cubicBezTo>
                    <a:pt x="4215" y="2475"/>
                    <a:pt x="3847" y="1954"/>
                    <a:pt x="3396" y="1518"/>
                  </a:cubicBezTo>
                  <a:cubicBezTo>
                    <a:pt x="3220" y="1349"/>
                    <a:pt x="3015" y="1146"/>
                    <a:pt x="3056" y="905"/>
                  </a:cubicBezTo>
                  <a:cubicBezTo>
                    <a:pt x="3093" y="689"/>
                    <a:pt x="3290" y="598"/>
                    <a:pt x="3514" y="598"/>
                  </a:cubicBezTo>
                  <a:cubicBezTo>
                    <a:pt x="3691" y="598"/>
                    <a:pt x="3886" y="656"/>
                    <a:pt x="4028" y="756"/>
                  </a:cubicBezTo>
                  <a:cubicBezTo>
                    <a:pt x="4338" y="974"/>
                    <a:pt x="4624" y="1309"/>
                    <a:pt x="4996" y="1309"/>
                  </a:cubicBezTo>
                  <a:cubicBezTo>
                    <a:pt x="5009" y="1309"/>
                    <a:pt x="5023" y="1309"/>
                    <a:pt x="5036" y="1308"/>
                  </a:cubicBezTo>
                  <a:cubicBezTo>
                    <a:pt x="5342" y="1288"/>
                    <a:pt x="5590" y="1019"/>
                    <a:pt x="5663" y="722"/>
                  </a:cubicBezTo>
                  <a:cubicBezTo>
                    <a:pt x="5721" y="484"/>
                    <a:pt x="5686" y="234"/>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 name="Google Shape;576;p28"/>
          <p:cNvSpPr/>
          <p:nvPr/>
        </p:nvSpPr>
        <p:spPr>
          <a:xfrm>
            <a:off x="7951359" y="-9599"/>
            <a:ext cx="1192588" cy="1157480"/>
          </a:xfrm>
          <a:custGeom>
            <a:rect b="b" l="l" r="r" t="t"/>
            <a:pathLst>
              <a:path extrusionOk="0" h="6069" w="6253">
                <a:moveTo>
                  <a:pt x="724" y="0"/>
                </a:moveTo>
                <a:cubicBezTo>
                  <a:pt x="735" y="38"/>
                  <a:pt x="751" y="78"/>
                  <a:pt x="774" y="117"/>
                </a:cubicBezTo>
                <a:cubicBezTo>
                  <a:pt x="835" y="223"/>
                  <a:pt x="921" y="305"/>
                  <a:pt x="1020" y="375"/>
                </a:cubicBezTo>
                <a:cubicBezTo>
                  <a:pt x="1231" y="527"/>
                  <a:pt x="1465" y="637"/>
                  <a:pt x="1709" y="720"/>
                </a:cubicBezTo>
                <a:cubicBezTo>
                  <a:pt x="2067" y="842"/>
                  <a:pt x="2431" y="942"/>
                  <a:pt x="2796" y="1038"/>
                </a:cubicBezTo>
                <a:cubicBezTo>
                  <a:pt x="2942" y="1077"/>
                  <a:pt x="3089" y="1112"/>
                  <a:pt x="3223" y="1187"/>
                </a:cubicBezTo>
                <a:cubicBezTo>
                  <a:pt x="3324" y="1243"/>
                  <a:pt x="3329" y="1300"/>
                  <a:pt x="3234" y="1363"/>
                </a:cubicBezTo>
                <a:cubicBezTo>
                  <a:pt x="3130" y="1432"/>
                  <a:pt x="3014" y="1476"/>
                  <a:pt x="2890" y="1497"/>
                </a:cubicBezTo>
                <a:cubicBezTo>
                  <a:pt x="2693" y="1532"/>
                  <a:pt x="2495" y="1552"/>
                  <a:pt x="2294" y="1556"/>
                </a:cubicBezTo>
                <a:cubicBezTo>
                  <a:pt x="2010" y="1560"/>
                  <a:pt x="1727" y="1552"/>
                  <a:pt x="1443" y="1571"/>
                </a:cubicBezTo>
                <a:cubicBezTo>
                  <a:pt x="1229" y="1585"/>
                  <a:pt x="1020" y="1621"/>
                  <a:pt x="819" y="1697"/>
                </a:cubicBezTo>
                <a:cubicBezTo>
                  <a:pt x="703" y="1740"/>
                  <a:pt x="589" y="1790"/>
                  <a:pt x="469" y="1822"/>
                </a:cubicBezTo>
                <a:cubicBezTo>
                  <a:pt x="321" y="1862"/>
                  <a:pt x="210" y="1951"/>
                  <a:pt x="109" y="2058"/>
                </a:cubicBezTo>
                <a:cubicBezTo>
                  <a:pt x="0" y="2173"/>
                  <a:pt x="6" y="2299"/>
                  <a:pt x="122" y="2407"/>
                </a:cubicBezTo>
                <a:cubicBezTo>
                  <a:pt x="154" y="2437"/>
                  <a:pt x="192" y="2461"/>
                  <a:pt x="230" y="2485"/>
                </a:cubicBezTo>
                <a:cubicBezTo>
                  <a:pt x="372" y="2572"/>
                  <a:pt x="533" y="2610"/>
                  <a:pt x="694" y="2645"/>
                </a:cubicBezTo>
                <a:cubicBezTo>
                  <a:pt x="994" y="2710"/>
                  <a:pt x="1297" y="2735"/>
                  <a:pt x="1603" y="2735"/>
                </a:cubicBezTo>
                <a:cubicBezTo>
                  <a:pt x="1675" y="2735"/>
                  <a:pt x="1747" y="2734"/>
                  <a:pt x="1819" y="2731"/>
                </a:cubicBezTo>
                <a:cubicBezTo>
                  <a:pt x="1991" y="2725"/>
                  <a:pt x="2164" y="2723"/>
                  <a:pt x="2356" y="2719"/>
                </a:cubicBezTo>
                <a:lnTo>
                  <a:pt x="2356" y="2719"/>
                </a:lnTo>
                <a:cubicBezTo>
                  <a:pt x="2332" y="2817"/>
                  <a:pt x="2273" y="2867"/>
                  <a:pt x="2227" y="2923"/>
                </a:cubicBezTo>
                <a:cubicBezTo>
                  <a:pt x="1995" y="3212"/>
                  <a:pt x="1740" y="3483"/>
                  <a:pt x="1493" y="3758"/>
                </a:cubicBezTo>
                <a:cubicBezTo>
                  <a:pt x="1200" y="4084"/>
                  <a:pt x="976" y="4450"/>
                  <a:pt x="825" y="4859"/>
                </a:cubicBezTo>
                <a:cubicBezTo>
                  <a:pt x="783" y="4971"/>
                  <a:pt x="751" y="5086"/>
                  <a:pt x="742" y="5206"/>
                </a:cubicBezTo>
                <a:cubicBezTo>
                  <a:pt x="727" y="5415"/>
                  <a:pt x="840" y="5536"/>
                  <a:pt x="1044" y="5536"/>
                </a:cubicBezTo>
                <a:cubicBezTo>
                  <a:pt x="1053" y="5536"/>
                  <a:pt x="1062" y="5536"/>
                  <a:pt x="1072" y="5536"/>
                </a:cubicBezTo>
                <a:cubicBezTo>
                  <a:pt x="1190" y="5530"/>
                  <a:pt x="1295" y="5485"/>
                  <a:pt x="1397" y="5431"/>
                </a:cubicBezTo>
                <a:cubicBezTo>
                  <a:pt x="2176" y="5020"/>
                  <a:pt x="2785" y="4418"/>
                  <a:pt x="3309" y="3726"/>
                </a:cubicBezTo>
                <a:cubicBezTo>
                  <a:pt x="3397" y="3610"/>
                  <a:pt x="3473" y="3486"/>
                  <a:pt x="3571" y="3377"/>
                </a:cubicBezTo>
                <a:cubicBezTo>
                  <a:pt x="3616" y="3328"/>
                  <a:pt x="3663" y="3282"/>
                  <a:pt x="3712" y="3238"/>
                </a:cubicBezTo>
                <a:cubicBezTo>
                  <a:pt x="3731" y="3220"/>
                  <a:pt x="3753" y="3199"/>
                  <a:pt x="3779" y="3199"/>
                </a:cubicBezTo>
                <a:cubicBezTo>
                  <a:pt x="3788" y="3199"/>
                  <a:pt x="3796" y="3201"/>
                  <a:pt x="3805" y="3205"/>
                </a:cubicBezTo>
                <a:cubicBezTo>
                  <a:pt x="3837" y="3221"/>
                  <a:pt x="3834" y="3258"/>
                  <a:pt x="3837" y="3287"/>
                </a:cubicBezTo>
                <a:cubicBezTo>
                  <a:pt x="3846" y="3385"/>
                  <a:pt x="3837" y="3482"/>
                  <a:pt x="3824" y="3578"/>
                </a:cubicBezTo>
                <a:cubicBezTo>
                  <a:pt x="3786" y="3844"/>
                  <a:pt x="3746" y="4111"/>
                  <a:pt x="3709" y="4377"/>
                </a:cubicBezTo>
                <a:cubicBezTo>
                  <a:pt x="3659" y="4755"/>
                  <a:pt x="3657" y="5133"/>
                  <a:pt x="3713" y="5512"/>
                </a:cubicBezTo>
                <a:cubicBezTo>
                  <a:pt x="3736" y="5668"/>
                  <a:pt x="3797" y="5811"/>
                  <a:pt x="3894" y="5935"/>
                </a:cubicBezTo>
                <a:cubicBezTo>
                  <a:pt x="3966" y="6024"/>
                  <a:pt x="4052" y="6068"/>
                  <a:pt x="4141" y="6068"/>
                </a:cubicBezTo>
                <a:cubicBezTo>
                  <a:pt x="4219" y="6068"/>
                  <a:pt x="4297" y="6035"/>
                  <a:pt x="4369" y="5967"/>
                </a:cubicBezTo>
                <a:cubicBezTo>
                  <a:pt x="4440" y="5900"/>
                  <a:pt x="4490" y="5816"/>
                  <a:pt x="4531" y="5728"/>
                </a:cubicBezTo>
                <a:cubicBezTo>
                  <a:pt x="4639" y="5490"/>
                  <a:pt x="4713" y="5241"/>
                  <a:pt x="4781" y="4989"/>
                </a:cubicBezTo>
                <a:cubicBezTo>
                  <a:pt x="4914" y="4491"/>
                  <a:pt x="5009" y="3984"/>
                  <a:pt x="5068" y="3471"/>
                </a:cubicBezTo>
                <a:cubicBezTo>
                  <a:pt x="5092" y="3260"/>
                  <a:pt x="5132" y="3052"/>
                  <a:pt x="5224" y="2858"/>
                </a:cubicBezTo>
                <a:cubicBezTo>
                  <a:pt x="5250" y="2803"/>
                  <a:pt x="5276" y="2731"/>
                  <a:pt x="5344" y="2729"/>
                </a:cubicBezTo>
                <a:cubicBezTo>
                  <a:pt x="5344" y="2729"/>
                  <a:pt x="5345" y="2729"/>
                  <a:pt x="5345" y="2729"/>
                </a:cubicBezTo>
                <a:cubicBezTo>
                  <a:pt x="5416" y="2729"/>
                  <a:pt x="5436" y="2806"/>
                  <a:pt x="5464" y="2859"/>
                </a:cubicBezTo>
                <a:cubicBezTo>
                  <a:pt x="5527" y="2983"/>
                  <a:pt x="5546" y="3119"/>
                  <a:pt x="5568" y="3254"/>
                </a:cubicBezTo>
                <a:cubicBezTo>
                  <a:pt x="5622" y="3568"/>
                  <a:pt x="5674" y="3882"/>
                  <a:pt x="5730" y="4195"/>
                </a:cubicBezTo>
                <a:cubicBezTo>
                  <a:pt x="5753" y="4331"/>
                  <a:pt x="5794" y="4463"/>
                  <a:pt x="5877" y="4576"/>
                </a:cubicBezTo>
                <a:cubicBezTo>
                  <a:pt x="5960" y="4693"/>
                  <a:pt x="6073" y="4759"/>
                  <a:pt x="6210" y="4759"/>
                </a:cubicBezTo>
                <a:cubicBezTo>
                  <a:pt x="6224" y="4759"/>
                  <a:pt x="6238" y="4758"/>
                  <a:pt x="6253" y="4757"/>
                </a:cubicBezTo>
                <a:lnTo>
                  <a:pt x="6253" y="0"/>
                </a:lnTo>
                <a:lnTo>
                  <a:pt x="4177" y="0"/>
                </a:lnTo>
                <a:cubicBezTo>
                  <a:pt x="4245" y="51"/>
                  <a:pt x="4307" y="108"/>
                  <a:pt x="4363" y="176"/>
                </a:cubicBezTo>
                <a:cubicBezTo>
                  <a:pt x="4338" y="200"/>
                  <a:pt x="4312" y="201"/>
                  <a:pt x="4287" y="201"/>
                </a:cubicBezTo>
                <a:cubicBezTo>
                  <a:pt x="4285" y="201"/>
                  <a:pt x="4283" y="201"/>
                  <a:pt x="4280" y="201"/>
                </a:cubicBezTo>
                <a:cubicBezTo>
                  <a:pt x="4277" y="201"/>
                  <a:pt x="4273" y="201"/>
                  <a:pt x="4270" y="201"/>
                </a:cubicBezTo>
                <a:cubicBezTo>
                  <a:pt x="4264" y="201"/>
                  <a:pt x="4258" y="201"/>
                  <a:pt x="4252" y="201"/>
                </a:cubicBezTo>
                <a:cubicBezTo>
                  <a:pt x="4103" y="201"/>
                  <a:pt x="3954" y="190"/>
                  <a:pt x="3807" y="155"/>
                </a:cubicBezTo>
                <a:cubicBezTo>
                  <a:pt x="3645" y="116"/>
                  <a:pt x="3487" y="61"/>
                  <a:pt x="33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 name="Google Shape;577;p28"/>
          <p:cNvGrpSpPr/>
          <p:nvPr/>
        </p:nvGrpSpPr>
        <p:grpSpPr>
          <a:xfrm>
            <a:off x="234117" y="3885522"/>
            <a:ext cx="877548" cy="1037906"/>
            <a:chOff x="4957775" y="2179050"/>
            <a:chExt cx="109850" cy="129925"/>
          </a:xfrm>
        </p:grpSpPr>
        <p:sp>
          <p:nvSpPr>
            <p:cNvPr id="578" name="Google Shape;578;p28"/>
            <p:cNvSpPr/>
            <p:nvPr/>
          </p:nvSpPr>
          <p:spPr>
            <a:xfrm>
              <a:off x="4967500" y="2273175"/>
              <a:ext cx="33525" cy="35800"/>
            </a:xfrm>
            <a:custGeom>
              <a:rect b="b" l="l" r="r" t="t"/>
              <a:pathLst>
                <a:path extrusionOk="0" h="1432" w="1341">
                  <a:moveTo>
                    <a:pt x="272" y="0"/>
                  </a:moveTo>
                  <a:cubicBezTo>
                    <a:pt x="271" y="0"/>
                    <a:pt x="269" y="0"/>
                    <a:pt x="268" y="0"/>
                  </a:cubicBezTo>
                  <a:cubicBezTo>
                    <a:pt x="116" y="5"/>
                    <a:pt x="28" y="96"/>
                    <a:pt x="16" y="237"/>
                  </a:cubicBezTo>
                  <a:cubicBezTo>
                    <a:pt x="1" y="410"/>
                    <a:pt x="69" y="555"/>
                    <a:pt x="170" y="685"/>
                  </a:cubicBezTo>
                  <a:cubicBezTo>
                    <a:pt x="394" y="970"/>
                    <a:pt x="671" y="1191"/>
                    <a:pt x="977" y="1377"/>
                  </a:cubicBezTo>
                  <a:cubicBezTo>
                    <a:pt x="1020" y="1404"/>
                    <a:pt x="1071" y="1421"/>
                    <a:pt x="1121" y="1429"/>
                  </a:cubicBezTo>
                  <a:cubicBezTo>
                    <a:pt x="1134" y="1431"/>
                    <a:pt x="1147" y="1432"/>
                    <a:pt x="1159" y="1432"/>
                  </a:cubicBezTo>
                  <a:cubicBezTo>
                    <a:pt x="1270" y="1432"/>
                    <a:pt x="1341" y="1348"/>
                    <a:pt x="1330" y="1225"/>
                  </a:cubicBezTo>
                  <a:cubicBezTo>
                    <a:pt x="1323" y="1154"/>
                    <a:pt x="1291" y="1093"/>
                    <a:pt x="1252" y="1035"/>
                  </a:cubicBezTo>
                  <a:cubicBezTo>
                    <a:pt x="1073" y="773"/>
                    <a:pt x="891" y="514"/>
                    <a:pt x="683" y="274"/>
                  </a:cubicBezTo>
                  <a:cubicBezTo>
                    <a:pt x="608" y="186"/>
                    <a:pt x="526" y="106"/>
                    <a:pt x="423" y="51"/>
                  </a:cubicBezTo>
                  <a:cubicBezTo>
                    <a:pt x="368" y="22"/>
                    <a:pt x="312" y="0"/>
                    <a:pt x="27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5031300" y="2179050"/>
              <a:ext cx="35200" cy="21375"/>
            </a:xfrm>
            <a:custGeom>
              <a:rect b="b" l="l" r="r" t="t"/>
              <a:pathLst>
                <a:path extrusionOk="0" h="855" w="1408">
                  <a:moveTo>
                    <a:pt x="1148" y="0"/>
                  </a:moveTo>
                  <a:cubicBezTo>
                    <a:pt x="1103" y="0"/>
                    <a:pt x="1054" y="10"/>
                    <a:pt x="1002" y="29"/>
                  </a:cubicBezTo>
                  <a:cubicBezTo>
                    <a:pt x="766" y="119"/>
                    <a:pt x="531" y="213"/>
                    <a:pt x="316" y="350"/>
                  </a:cubicBezTo>
                  <a:cubicBezTo>
                    <a:pt x="239" y="400"/>
                    <a:pt x="166" y="456"/>
                    <a:pt x="105" y="526"/>
                  </a:cubicBezTo>
                  <a:cubicBezTo>
                    <a:pt x="51" y="588"/>
                    <a:pt x="0" y="654"/>
                    <a:pt x="35" y="744"/>
                  </a:cubicBezTo>
                  <a:cubicBezTo>
                    <a:pt x="63" y="815"/>
                    <a:pt x="138" y="855"/>
                    <a:pt x="257" y="855"/>
                  </a:cubicBezTo>
                  <a:cubicBezTo>
                    <a:pt x="261" y="855"/>
                    <a:pt x="265" y="855"/>
                    <a:pt x="269" y="854"/>
                  </a:cubicBezTo>
                  <a:cubicBezTo>
                    <a:pt x="524" y="812"/>
                    <a:pt x="789" y="737"/>
                    <a:pt x="1033" y="603"/>
                  </a:cubicBezTo>
                  <a:cubicBezTo>
                    <a:pt x="1109" y="562"/>
                    <a:pt x="1180" y="511"/>
                    <a:pt x="1242" y="451"/>
                  </a:cubicBezTo>
                  <a:cubicBezTo>
                    <a:pt x="1370" y="326"/>
                    <a:pt x="1408" y="197"/>
                    <a:pt x="1346" y="98"/>
                  </a:cubicBezTo>
                  <a:cubicBezTo>
                    <a:pt x="1306" y="36"/>
                    <a:pt x="1236" y="0"/>
                    <a:pt x="114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5013325" y="2270350"/>
              <a:ext cx="29200" cy="18050"/>
            </a:xfrm>
            <a:custGeom>
              <a:rect b="b" l="l" r="r" t="t"/>
              <a:pathLst>
                <a:path extrusionOk="0" h="722" w="1168">
                  <a:moveTo>
                    <a:pt x="267" y="0"/>
                  </a:moveTo>
                  <a:cubicBezTo>
                    <a:pt x="146" y="0"/>
                    <a:pt x="78" y="42"/>
                    <a:pt x="42" y="129"/>
                  </a:cubicBezTo>
                  <a:cubicBezTo>
                    <a:pt x="1" y="230"/>
                    <a:pt x="11" y="314"/>
                    <a:pt x="99" y="377"/>
                  </a:cubicBezTo>
                  <a:cubicBezTo>
                    <a:pt x="339" y="548"/>
                    <a:pt x="599" y="682"/>
                    <a:pt x="896" y="719"/>
                  </a:cubicBezTo>
                  <a:cubicBezTo>
                    <a:pt x="910" y="720"/>
                    <a:pt x="924" y="721"/>
                    <a:pt x="937" y="721"/>
                  </a:cubicBezTo>
                  <a:cubicBezTo>
                    <a:pt x="1016" y="721"/>
                    <a:pt x="1087" y="691"/>
                    <a:pt x="1130" y="611"/>
                  </a:cubicBezTo>
                  <a:cubicBezTo>
                    <a:pt x="1168" y="538"/>
                    <a:pt x="1143" y="437"/>
                    <a:pt x="1061" y="361"/>
                  </a:cubicBezTo>
                  <a:cubicBezTo>
                    <a:pt x="839" y="159"/>
                    <a:pt x="577" y="41"/>
                    <a:pt x="293" y="1"/>
                  </a:cubicBezTo>
                  <a:cubicBezTo>
                    <a:pt x="284" y="0"/>
                    <a:pt x="276" y="0"/>
                    <a:pt x="26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8"/>
            <p:cNvSpPr/>
            <p:nvPr/>
          </p:nvSpPr>
          <p:spPr>
            <a:xfrm>
              <a:off x="5039550" y="2234875"/>
              <a:ext cx="28075" cy="14600"/>
            </a:xfrm>
            <a:custGeom>
              <a:rect b="b" l="l" r="r" t="t"/>
              <a:pathLst>
                <a:path extrusionOk="0" h="584" w="1123">
                  <a:moveTo>
                    <a:pt x="332" y="0"/>
                  </a:moveTo>
                  <a:cubicBezTo>
                    <a:pt x="313" y="0"/>
                    <a:pt x="299" y="1"/>
                    <a:pt x="285" y="3"/>
                  </a:cubicBezTo>
                  <a:cubicBezTo>
                    <a:pt x="74" y="30"/>
                    <a:pt x="0" y="205"/>
                    <a:pt x="127" y="381"/>
                  </a:cubicBezTo>
                  <a:cubicBezTo>
                    <a:pt x="179" y="453"/>
                    <a:pt x="250" y="501"/>
                    <a:pt x="333" y="531"/>
                  </a:cubicBezTo>
                  <a:cubicBezTo>
                    <a:pt x="442" y="570"/>
                    <a:pt x="553" y="584"/>
                    <a:pt x="664" y="584"/>
                  </a:cubicBezTo>
                  <a:cubicBezTo>
                    <a:pt x="763" y="584"/>
                    <a:pt x="861" y="573"/>
                    <a:pt x="960" y="561"/>
                  </a:cubicBezTo>
                  <a:cubicBezTo>
                    <a:pt x="1072" y="546"/>
                    <a:pt x="1122" y="447"/>
                    <a:pt x="1087" y="339"/>
                  </a:cubicBezTo>
                  <a:cubicBezTo>
                    <a:pt x="1058" y="249"/>
                    <a:pt x="1007" y="176"/>
                    <a:pt x="917" y="132"/>
                  </a:cubicBezTo>
                  <a:cubicBezTo>
                    <a:pt x="743" y="49"/>
                    <a:pt x="560" y="12"/>
                    <a:pt x="411" y="0"/>
                  </a:cubicBezTo>
                  <a:cubicBezTo>
                    <a:pt x="399" y="0"/>
                    <a:pt x="389" y="0"/>
                    <a:pt x="379" y="0"/>
                  </a:cubicBezTo>
                  <a:cubicBezTo>
                    <a:pt x="360" y="0"/>
                    <a:pt x="345" y="0"/>
                    <a:pt x="33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4987175" y="2245300"/>
              <a:ext cx="23275" cy="18150"/>
            </a:xfrm>
            <a:custGeom>
              <a:rect b="b" l="l" r="r" t="t"/>
              <a:pathLst>
                <a:path extrusionOk="0" h="726" w="931">
                  <a:moveTo>
                    <a:pt x="240" y="0"/>
                  </a:moveTo>
                  <a:cubicBezTo>
                    <a:pt x="201" y="0"/>
                    <a:pt x="162" y="8"/>
                    <a:pt x="125" y="24"/>
                  </a:cubicBezTo>
                  <a:cubicBezTo>
                    <a:pt x="49" y="57"/>
                    <a:pt x="1" y="113"/>
                    <a:pt x="1" y="197"/>
                  </a:cubicBezTo>
                  <a:cubicBezTo>
                    <a:pt x="2" y="303"/>
                    <a:pt x="24" y="413"/>
                    <a:pt x="107" y="482"/>
                  </a:cubicBezTo>
                  <a:cubicBezTo>
                    <a:pt x="289" y="633"/>
                    <a:pt x="504" y="712"/>
                    <a:pt x="738" y="725"/>
                  </a:cubicBezTo>
                  <a:cubicBezTo>
                    <a:pt x="742" y="725"/>
                    <a:pt x="747" y="725"/>
                    <a:pt x="751" y="725"/>
                  </a:cubicBezTo>
                  <a:cubicBezTo>
                    <a:pt x="860" y="725"/>
                    <a:pt x="928" y="646"/>
                    <a:pt x="929" y="545"/>
                  </a:cubicBezTo>
                  <a:cubicBezTo>
                    <a:pt x="930" y="490"/>
                    <a:pt x="912" y="441"/>
                    <a:pt x="881" y="399"/>
                  </a:cubicBezTo>
                  <a:cubicBezTo>
                    <a:pt x="735" y="202"/>
                    <a:pt x="550" y="64"/>
                    <a:pt x="310" y="8"/>
                  </a:cubicBezTo>
                  <a:cubicBezTo>
                    <a:pt x="287" y="3"/>
                    <a:pt x="263" y="0"/>
                    <a:pt x="240"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5032625" y="2254750"/>
              <a:ext cx="26725" cy="17100"/>
            </a:xfrm>
            <a:custGeom>
              <a:rect b="b" l="l" r="r" t="t"/>
              <a:pathLst>
                <a:path extrusionOk="0" h="684" w="1069">
                  <a:moveTo>
                    <a:pt x="370" y="1"/>
                  </a:moveTo>
                  <a:cubicBezTo>
                    <a:pt x="325" y="7"/>
                    <a:pt x="279" y="8"/>
                    <a:pt x="236" y="21"/>
                  </a:cubicBezTo>
                  <a:cubicBezTo>
                    <a:pt x="46" y="76"/>
                    <a:pt x="0" y="242"/>
                    <a:pt x="149" y="373"/>
                  </a:cubicBezTo>
                  <a:cubicBezTo>
                    <a:pt x="317" y="523"/>
                    <a:pt x="510" y="637"/>
                    <a:pt x="737" y="677"/>
                  </a:cubicBezTo>
                  <a:cubicBezTo>
                    <a:pt x="761" y="681"/>
                    <a:pt x="784" y="684"/>
                    <a:pt x="806" y="684"/>
                  </a:cubicBezTo>
                  <a:cubicBezTo>
                    <a:pt x="905" y="684"/>
                    <a:pt x="979" y="641"/>
                    <a:pt x="1019" y="565"/>
                  </a:cubicBezTo>
                  <a:cubicBezTo>
                    <a:pt x="1068" y="471"/>
                    <a:pt x="1049" y="360"/>
                    <a:pt x="954" y="265"/>
                  </a:cubicBezTo>
                  <a:cubicBezTo>
                    <a:pt x="793" y="104"/>
                    <a:pt x="596" y="21"/>
                    <a:pt x="37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4999375" y="2283850"/>
              <a:ext cx="22050" cy="22125"/>
            </a:xfrm>
            <a:custGeom>
              <a:rect b="b" l="l" r="r" t="t"/>
              <a:pathLst>
                <a:path extrusionOk="0" h="885" w="882">
                  <a:moveTo>
                    <a:pt x="258" y="0"/>
                  </a:moveTo>
                  <a:cubicBezTo>
                    <a:pt x="177" y="10"/>
                    <a:pt x="98" y="44"/>
                    <a:pt x="50" y="122"/>
                  </a:cubicBezTo>
                  <a:cubicBezTo>
                    <a:pt x="1" y="200"/>
                    <a:pt x="17" y="282"/>
                    <a:pt x="64" y="352"/>
                  </a:cubicBezTo>
                  <a:cubicBezTo>
                    <a:pt x="200" y="551"/>
                    <a:pt x="365" y="718"/>
                    <a:pt x="566" y="848"/>
                  </a:cubicBezTo>
                  <a:cubicBezTo>
                    <a:pt x="580" y="857"/>
                    <a:pt x="596" y="863"/>
                    <a:pt x="613" y="869"/>
                  </a:cubicBezTo>
                  <a:cubicBezTo>
                    <a:pt x="641" y="879"/>
                    <a:pt x="668" y="884"/>
                    <a:pt x="694" y="884"/>
                  </a:cubicBezTo>
                  <a:cubicBezTo>
                    <a:pt x="795" y="884"/>
                    <a:pt x="870" y="810"/>
                    <a:pt x="876" y="691"/>
                  </a:cubicBezTo>
                  <a:cubicBezTo>
                    <a:pt x="882" y="600"/>
                    <a:pt x="848" y="520"/>
                    <a:pt x="798" y="447"/>
                  </a:cubicBezTo>
                  <a:cubicBezTo>
                    <a:pt x="696" y="298"/>
                    <a:pt x="567" y="174"/>
                    <a:pt x="425" y="64"/>
                  </a:cubicBezTo>
                  <a:cubicBezTo>
                    <a:pt x="379" y="28"/>
                    <a:pt x="326" y="5"/>
                    <a:pt x="25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4973425" y="2221000"/>
              <a:ext cx="25450" cy="16675"/>
            </a:xfrm>
            <a:custGeom>
              <a:rect b="b" l="l" r="r" t="t"/>
              <a:pathLst>
                <a:path extrusionOk="0" h="667" w="1018">
                  <a:moveTo>
                    <a:pt x="285" y="1"/>
                  </a:moveTo>
                  <a:cubicBezTo>
                    <a:pt x="139" y="5"/>
                    <a:pt x="62" y="44"/>
                    <a:pt x="35" y="118"/>
                  </a:cubicBezTo>
                  <a:cubicBezTo>
                    <a:pt x="0" y="210"/>
                    <a:pt x="31" y="291"/>
                    <a:pt x="97" y="355"/>
                  </a:cubicBezTo>
                  <a:cubicBezTo>
                    <a:pt x="243" y="499"/>
                    <a:pt x="422" y="587"/>
                    <a:pt x="617" y="644"/>
                  </a:cubicBezTo>
                  <a:cubicBezTo>
                    <a:pt x="664" y="657"/>
                    <a:pt x="713" y="666"/>
                    <a:pt x="762" y="666"/>
                  </a:cubicBezTo>
                  <a:cubicBezTo>
                    <a:pt x="764" y="666"/>
                    <a:pt x="766" y="666"/>
                    <a:pt x="769" y="666"/>
                  </a:cubicBezTo>
                  <a:cubicBezTo>
                    <a:pt x="859" y="664"/>
                    <a:pt x="942" y="636"/>
                    <a:pt x="980" y="545"/>
                  </a:cubicBezTo>
                  <a:cubicBezTo>
                    <a:pt x="1018" y="455"/>
                    <a:pt x="990" y="367"/>
                    <a:pt x="922" y="306"/>
                  </a:cubicBezTo>
                  <a:cubicBezTo>
                    <a:pt x="731" y="132"/>
                    <a:pt x="510" y="18"/>
                    <a:pt x="28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5002250" y="2201950"/>
              <a:ext cx="18825" cy="24600"/>
            </a:xfrm>
            <a:custGeom>
              <a:rect b="b" l="l" r="r" t="t"/>
              <a:pathLst>
                <a:path extrusionOk="0" h="984" w="753">
                  <a:moveTo>
                    <a:pt x="202" y="0"/>
                  </a:moveTo>
                  <a:cubicBezTo>
                    <a:pt x="95" y="0"/>
                    <a:pt x="8" y="84"/>
                    <a:pt x="3" y="206"/>
                  </a:cubicBezTo>
                  <a:cubicBezTo>
                    <a:pt x="1" y="266"/>
                    <a:pt x="21" y="319"/>
                    <a:pt x="45" y="372"/>
                  </a:cubicBezTo>
                  <a:cubicBezTo>
                    <a:pt x="140" y="589"/>
                    <a:pt x="294" y="758"/>
                    <a:pt x="465" y="915"/>
                  </a:cubicBezTo>
                  <a:cubicBezTo>
                    <a:pt x="504" y="951"/>
                    <a:pt x="546" y="983"/>
                    <a:pt x="596" y="983"/>
                  </a:cubicBezTo>
                  <a:cubicBezTo>
                    <a:pt x="613" y="983"/>
                    <a:pt x="631" y="979"/>
                    <a:pt x="650" y="970"/>
                  </a:cubicBezTo>
                  <a:cubicBezTo>
                    <a:pt x="736" y="931"/>
                    <a:pt x="753" y="853"/>
                    <a:pt x="751" y="767"/>
                  </a:cubicBezTo>
                  <a:cubicBezTo>
                    <a:pt x="749" y="750"/>
                    <a:pt x="749" y="732"/>
                    <a:pt x="746" y="716"/>
                  </a:cubicBezTo>
                  <a:cubicBezTo>
                    <a:pt x="688" y="458"/>
                    <a:pt x="547" y="249"/>
                    <a:pt x="368" y="66"/>
                  </a:cubicBezTo>
                  <a:cubicBezTo>
                    <a:pt x="345" y="41"/>
                    <a:pt x="311" y="26"/>
                    <a:pt x="279" y="14"/>
                  </a:cubicBezTo>
                  <a:cubicBezTo>
                    <a:pt x="253" y="5"/>
                    <a:pt x="227" y="0"/>
                    <a:pt x="20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4967325" y="2244700"/>
              <a:ext cx="14600" cy="22975"/>
            </a:xfrm>
            <a:custGeom>
              <a:rect b="b" l="l" r="r" t="t"/>
              <a:pathLst>
                <a:path extrusionOk="0" h="919" w="584">
                  <a:moveTo>
                    <a:pt x="247" y="0"/>
                  </a:moveTo>
                  <a:cubicBezTo>
                    <a:pt x="178" y="0"/>
                    <a:pt x="109" y="45"/>
                    <a:pt x="63" y="129"/>
                  </a:cubicBezTo>
                  <a:cubicBezTo>
                    <a:pt x="13" y="219"/>
                    <a:pt x="9" y="318"/>
                    <a:pt x="12" y="410"/>
                  </a:cubicBezTo>
                  <a:cubicBezTo>
                    <a:pt x="1" y="608"/>
                    <a:pt x="81" y="757"/>
                    <a:pt x="226" y="869"/>
                  </a:cubicBezTo>
                  <a:cubicBezTo>
                    <a:pt x="270" y="903"/>
                    <a:pt x="318" y="919"/>
                    <a:pt x="362" y="919"/>
                  </a:cubicBezTo>
                  <a:cubicBezTo>
                    <a:pt x="450" y="919"/>
                    <a:pt x="527" y="857"/>
                    <a:pt x="544" y="751"/>
                  </a:cubicBezTo>
                  <a:cubicBezTo>
                    <a:pt x="583" y="520"/>
                    <a:pt x="534" y="296"/>
                    <a:pt x="409" y="100"/>
                  </a:cubicBezTo>
                  <a:cubicBezTo>
                    <a:pt x="365" y="33"/>
                    <a:pt x="306" y="0"/>
                    <a:pt x="24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5012200" y="2235850"/>
              <a:ext cx="13575" cy="23725"/>
            </a:xfrm>
            <a:custGeom>
              <a:rect b="b" l="l" r="r" t="t"/>
              <a:pathLst>
                <a:path extrusionOk="0" h="949" w="543">
                  <a:moveTo>
                    <a:pt x="185" y="1"/>
                  </a:moveTo>
                  <a:cubicBezTo>
                    <a:pt x="169" y="1"/>
                    <a:pt x="152" y="4"/>
                    <a:pt x="135" y="9"/>
                  </a:cubicBezTo>
                  <a:cubicBezTo>
                    <a:pt x="56" y="35"/>
                    <a:pt x="0" y="120"/>
                    <a:pt x="11" y="235"/>
                  </a:cubicBezTo>
                  <a:cubicBezTo>
                    <a:pt x="31" y="456"/>
                    <a:pt x="93" y="667"/>
                    <a:pt x="213" y="856"/>
                  </a:cubicBezTo>
                  <a:cubicBezTo>
                    <a:pt x="255" y="921"/>
                    <a:pt x="296" y="948"/>
                    <a:pt x="347" y="948"/>
                  </a:cubicBezTo>
                  <a:cubicBezTo>
                    <a:pt x="369" y="948"/>
                    <a:pt x="391" y="944"/>
                    <a:pt x="417" y="936"/>
                  </a:cubicBezTo>
                  <a:cubicBezTo>
                    <a:pt x="504" y="906"/>
                    <a:pt x="541" y="852"/>
                    <a:pt x="542" y="733"/>
                  </a:cubicBezTo>
                  <a:cubicBezTo>
                    <a:pt x="511" y="539"/>
                    <a:pt x="479" y="327"/>
                    <a:pt x="370" y="137"/>
                  </a:cubicBezTo>
                  <a:cubicBezTo>
                    <a:pt x="318" y="46"/>
                    <a:pt x="253" y="1"/>
                    <a:pt x="18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5024450" y="2208750"/>
              <a:ext cx="22425" cy="13000"/>
            </a:xfrm>
            <a:custGeom>
              <a:rect b="b" l="l" r="r" t="t"/>
              <a:pathLst>
                <a:path extrusionOk="0" h="520" w="897">
                  <a:moveTo>
                    <a:pt x="305" y="1"/>
                  </a:moveTo>
                  <a:cubicBezTo>
                    <a:pt x="276" y="5"/>
                    <a:pt x="223" y="6"/>
                    <a:pt x="175" y="21"/>
                  </a:cubicBezTo>
                  <a:cubicBezTo>
                    <a:pt x="102" y="42"/>
                    <a:pt x="31" y="73"/>
                    <a:pt x="17" y="161"/>
                  </a:cubicBezTo>
                  <a:cubicBezTo>
                    <a:pt x="1" y="251"/>
                    <a:pt x="41" y="324"/>
                    <a:pt x="111" y="370"/>
                  </a:cubicBezTo>
                  <a:cubicBezTo>
                    <a:pt x="255" y="465"/>
                    <a:pt x="413" y="519"/>
                    <a:pt x="582" y="519"/>
                  </a:cubicBezTo>
                  <a:cubicBezTo>
                    <a:pt x="614" y="519"/>
                    <a:pt x="647" y="517"/>
                    <a:pt x="680" y="513"/>
                  </a:cubicBezTo>
                  <a:cubicBezTo>
                    <a:pt x="777" y="501"/>
                    <a:pt x="858" y="455"/>
                    <a:pt x="877" y="349"/>
                  </a:cubicBezTo>
                  <a:cubicBezTo>
                    <a:pt x="897" y="243"/>
                    <a:pt x="833" y="174"/>
                    <a:pt x="751" y="124"/>
                  </a:cubicBezTo>
                  <a:cubicBezTo>
                    <a:pt x="621" y="46"/>
                    <a:pt x="478" y="8"/>
                    <a:pt x="30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4975450" y="2198100"/>
              <a:ext cx="17425" cy="20475"/>
            </a:xfrm>
            <a:custGeom>
              <a:rect b="b" l="l" r="r" t="t"/>
              <a:pathLst>
                <a:path extrusionOk="0" h="819" w="697">
                  <a:moveTo>
                    <a:pt x="155" y="0"/>
                  </a:moveTo>
                  <a:cubicBezTo>
                    <a:pt x="130" y="0"/>
                    <a:pt x="103" y="7"/>
                    <a:pt x="77" y="24"/>
                  </a:cubicBezTo>
                  <a:cubicBezTo>
                    <a:pt x="18" y="63"/>
                    <a:pt x="1" y="123"/>
                    <a:pt x="6" y="209"/>
                  </a:cubicBezTo>
                  <a:cubicBezTo>
                    <a:pt x="10" y="225"/>
                    <a:pt x="16" y="261"/>
                    <a:pt x="29" y="292"/>
                  </a:cubicBezTo>
                  <a:cubicBezTo>
                    <a:pt x="105" y="477"/>
                    <a:pt x="206" y="644"/>
                    <a:pt x="374" y="759"/>
                  </a:cubicBezTo>
                  <a:cubicBezTo>
                    <a:pt x="433" y="799"/>
                    <a:pt x="484" y="819"/>
                    <a:pt x="527" y="819"/>
                  </a:cubicBezTo>
                  <a:cubicBezTo>
                    <a:pt x="564" y="819"/>
                    <a:pt x="596" y="805"/>
                    <a:pt x="625" y="778"/>
                  </a:cubicBezTo>
                  <a:cubicBezTo>
                    <a:pt x="691" y="717"/>
                    <a:pt x="697" y="636"/>
                    <a:pt x="632" y="525"/>
                  </a:cubicBezTo>
                  <a:cubicBezTo>
                    <a:pt x="572" y="420"/>
                    <a:pt x="504" y="319"/>
                    <a:pt x="436" y="217"/>
                  </a:cubicBezTo>
                  <a:cubicBezTo>
                    <a:pt x="391" y="150"/>
                    <a:pt x="336" y="91"/>
                    <a:pt x="270" y="44"/>
                  </a:cubicBezTo>
                  <a:cubicBezTo>
                    <a:pt x="233" y="17"/>
                    <a:pt x="195" y="0"/>
                    <a:pt x="15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4984975" y="2263400"/>
              <a:ext cx="13675" cy="18575"/>
            </a:xfrm>
            <a:custGeom>
              <a:rect b="b" l="l" r="r" t="t"/>
              <a:pathLst>
                <a:path extrusionOk="0" h="743" w="547">
                  <a:moveTo>
                    <a:pt x="197" y="0"/>
                  </a:moveTo>
                  <a:cubicBezTo>
                    <a:pt x="181" y="0"/>
                    <a:pt x="164" y="3"/>
                    <a:pt x="147" y="7"/>
                  </a:cubicBezTo>
                  <a:cubicBezTo>
                    <a:pt x="50" y="34"/>
                    <a:pt x="0" y="133"/>
                    <a:pt x="4" y="292"/>
                  </a:cubicBezTo>
                  <a:cubicBezTo>
                    <a:pt x="5" y="474"/>
                    <a:pt x="77" y="615"/>
                    <a:pt x="233" y="709"/>
                  </a:cubicBezTo>
                  <a:cubicBezTo>
                    <a:pt x="269" y="731"/>
                    <a:pt x="304" y="742"/>
                    <a:pt x="339" y="742"/>
                  </a:cubicBezTo>
                  <a:cubicBezTo>
                    <a:pt x="374" y="742"/>
                    <a:pt x="409" y="731"/>
                    <a:pt x="442" y="707"/>
                  </a:cubicBezTo>
                  <a:cubicBezTo>
                    <a:pt x="508" y="660"/>
                    <a:pt x="546" y="595"/>
                    <a:pt x="531" y="514"/>
                  </a:cubicBezTo>
                  <a:cubicBezTo>
                    <a:pt x="509" y="394"/>
                    <a:pt x="483" y="275"/>
                    <a:pt x="421" y="169"/>
                  </a:cubicBezTo>
                  <a:cubicBezTo>
                    <a:pt x="357" y="58"/>
                    <a:pt x="280" y="0"/>
                    <a:pt x="19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5023400" y="2225475"/>
              <a:ext cx="12250" cy="17800"/>
            </a:xfrm>
            <a:custGeom>
              <a:rect b="b" l="l" r="r" t="t"/>
              <a:pathLst>
                <a:path extrusionOk="0" h="712" w="490">
                  <a:moveTo>
                    <a:pt x="206" y="1"/>
                  </a:moveTo>
                  <a:cubicBezTo>
                    <a:pt x="139" y="1"/>
                    <a:pt x="76" y="45"/>
                    <a:pt x="40" y="129"/>
                  </a:cubicBezTo>
                  <a:cubicBezTo>
                    <a:pt x="11" y="199"/>
                    <a:pt x="1" y="273"/>
                    <a:pt x="22" y="350"/>
                  </a:cubicBezTo>
                  <a:cubicBezTo>
                    <a:pt x="43" y="429"/>
                    <a:pt x="75" y="504"/>
                    <a:pt x="114" y="574"/>
                  </a:cubicBezTo>
                  <a:cubicBezTo>
                    <a:pt x="163" y="665"/>
                    <a:pt x="229" y="712"/>
                    <a:pt x="304" y="712"/>
                  </a:cubicBezTo>
                  <a:cubicBezTo>
                    <a:pt x="319" y="712"/>
                    <a:pt x="334" y="710"/>
                    <a:pt x="349" y="706"/>
                  </a:cubicBezTo>
                  <a:cubicBezTo>
                    <a:pt x="438" y="684"/>
                    <a:pt x="490" y="598"/>
                    <a:pt x="488" y="463"/>
                  </a:cubicBezTo>
                  <a:cubicBezTo>
                    <a:pt x="472" y="332"/>
                    <a:pt x="444" y="194"/>
                    <a:pt x="355" y="82"/>
                  </a:cubicBezTo>
                  <a:cubicBezTo>
                    <a:pt x="312" y="27"/>
                    <a:pt x="258" y="1"/>
                    <a:pt x="20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5017200" y="2184875"/>
              <a:ext cx="9150" cy="17200"/>
            </a:xfrm>
            <a:custGeom>
              <a:rect b="b" l="l" r="r" t="t"/>
              <a:pathLst>
                <a:path extrusionOk="0" h="688" w="366">
                  <a:moveTo>
                    <a:pt x="207" y="0"/>
                  </a:moveTo>
                  <a:cubicBezTo>
                    <a:pt x="139" y="0"/>
                    <a:pt x="81" y="56"/>
                    <a:pt x="45" y="160"/>
                  </a:cubicBezTo>
                  <a:cubicBezTo>
                    <a:pt x="4" y="277"/>
                    <a:pt x="1" y="398"/>
                    <a:pt x="18" y="518"/>
                  </a:cubicBezTo>
                  <a:cubicBezTo>
                    <a:pt x="33" y="628"/>
                    <a:pt x="87" y="687"/>
                    <a:pt x="159" y="688"/>
                  </a:cubicBezTo>
                  <a:cubicBezTo>
                    <a:pt x="160" y="688"/>
                    <a:pt x="160" y="688"/>
                    <a:pt x="161" y="688"/>
                  </a:cubicBezTo>
                  <a:cubicBezTo>
                    <a:pt x="230" y="688"/>
                    <a:pt x="295" y="631"/>
                    <a:pt x="319" y="531"/>
                  </a:cubicBezTo>
                  <a:cubicBezTo>
                    <a:pt x="342" y="431"/>
                    <a:pt x="353" y="327"/>
                    <a:pt x="365" y="254"/>
                  </a:cubicBezTo>
                  <a:cubicBezTo>
                    <a:pt x="366" y="105"/>
                    <a:pt x="320" y="23"/>
                    <a:pt x="238" y="4"/>
                  </a:cubicBezTo>
                  <a:cubicBezTo>
                    <a:pt x="228" y="2"/>
                    <a:pt x="217" y="0"/>
                    <a:pt x="20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5050700" y="2213725"/>
              <a:ext cx="9350" cy="13975"/>
            </a:xfrm>
            <a:custGeom>
              <a:rect b="b" l="l" r="r" t="t"/>
              <a:pathLst>
                <a:path extrusionOk="0" h="559" w="374">
                  <a:moveTo>
                    <a:pt x="228" y="1"/>
                  </a:moveTo>
                  <a:cubicBezTo>
                    <a:pt x="181" y="1"/>
                    <a:pt x="140" y="27"/>
                    <a:pt x="108" y="70"/>
                  </a:cubicBezTo>
                  <a:cubicBezTo>
                    <a:pt x="45" y="154"/>
                    <a:pt x="9" y="250"/>
                    <a:pt x="3" y="356"/>
                  </a:cubicBezTo>
                  <a:cubicBezTo>
                    <a:pt x="0" y="403"/>
                    <a:pt x="14" y="446"/>
                    <a:pt x="43" y="485"/>
                  </a:cubicBezTo>
                  <a:cubicBezTo>
                    <a:pt x="79" y="533"/>
                    <a:pt x="121" y="558"/>
                    <a:pt x="162" y="558"/>
                  </a:cubicBezTo>
                  <a:cubicBezTo>
                    <a:pt x="204" y="558"/>
                    <a:pt x="244" y="532"/>
                    <a:pt x="276" y="479"/>
                  </a:cubicBezTo>
                  <a:cubicBezTo>
                    <a:pt x="333" y="385"/>
                    <a:pt x="361" y="279"/>
                    <a:pt x="371" y="181"/>
                  </a:cubicBezTo>
                  <a:cubicBezTo>
                    <a:pt x="373" y="101"/>
                    <a:pt x="354" y="42"/>
                    <a:pt x="288" y="14"/>
                  </a:cubicBezTo>
                  <a:cubicBezTo>
                    <a:pt x="267" y="5"/>
                    <a:pt x="247" y="1"/>
                    <a:pt x="228"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4987925" y="2190825"/>
              <a:ext cx="8600" cy="12725"/>
            </a:xfrm>
            <a:custGeom>
              <a:rect b="b" l="l" r="r" t="t"/>
              <a:pathLst>
                <a:path extrusionOk="0" h="509" w="344">
                  <a:moveTo>
                    <a:pt x="183" y="0"/>
                  </a:moveTo>
                  <a:cubicBezTo>
                    <a:pt x="144" y="0"/>
                    <a:pt x="104" y="21"/>
                    <a:pt x="74" y="62"/>
                  </a:cubicBezTo>
                  <a:cubicBezTo>
                    <a:pt x="0" y="161"/>
                    <a:pt x="1" y="337"/>
                    <a:pt x="75" y="436"/>
                  </a:cubicBezTo>
                  <a:cubicBezTo>
                    <a:pt x="107" y="478"/>
                    <a:pt x="146" y="509"/>
                    <a:pt x="197" y="509"/>
                  </a:cubicBezTo>
                  <a:cubicBezTo>
                    <a:pt x="204" y="509"/>
                    <a:pt x="212" y="508"/>
                    <a:pt x="220" y="507"/>
                  </a:cubicBezTo>
                  <a:cubicBezTo>
                    <a:pt x="291" y="494"/>
                    <a:pt x="324" y="442"/>
                    <a:pt x="337" y="376"/>
                  </a:cubicBezTo>
                  <a:cubicBezTo>
                    <a:pt x="342" y="348"/>
                    <a:pt x="342" y="319"/>
                    <a:pt x="343" y="307"/>
                  </a:cubicBezTo>
                  <a:cubicBezTo>
                    <a:pt x="342" y="215"/>
                    <a:pt x="336" y="140"/>
                    <a:pt x="297" y="73"/>
                  </a:cubicBezTo>
                  <a:cubicBezTo>
                    <a:pt x="268" y="25"/>
                    <a:pt x="226" y="0"/>
                    <a:pt x="18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4957775" y="2235025"/>
              <a:ext cx="12800" cy="8125"/>
            </a:xfrm>
            <a:custGeom>
              <a:rect b="b" l="l" r="r" t="t"/>
              <a:pathLst>
                <a:path extrusionOk="0" h="325" w="512">
                  <a:moveTo>
                    <a:pt x="277" y="0"/>
                  </a:moveTo>
                  <a:cubicBezTo>
                    <a:pt x="204" y="3"/>
                    <a:pt x="141" y="4"/>
                    <a:pt x="87" y="44"/>
                  </a:cubicBezTo>
                  <a:cubicBezTo>
                    <a:pt x="7" y="102"/>
                    <a:pt x="0" y="200"/>
                    <a:pt x="74" y="265"/>
                  </a:cubicBezTo>
                  <a:cubicBezTo>
                    <a:pt x="117" y="303"/>
                    <a:pt x="202" y="324"/>
                    <a:pt x="280" y="324"/>
                  </a:cubicBezTo>
                  <a:cubicBezTo>
                    <a:pt x="333" y="324"/>
                    <a:pt x="383" y="314"/>
                    <a:pt x="415" y="293"/>
                  </a:cubicBezTo>
                  <a:cubicBezTo>
                    <a:pt x="476" y="252"/>
                    <a:pt x="511" y="191"/>
                    <a:pt x="502" y="116"/>
                  </a:cubicBezTo>
                  <a:cubicBezTo>
                    <a:pt x="490" y="33"/>
                    <a:pt x="426" y="9"/>
                    <a:pt x="352" y="3"/>
                  </a:cubicBezTo>
                  <a:cubicBezTo>
                    <a:pt x="323" y="1"/>
                    <a:pt x="295" y="1"/>
                    <a:pt x="27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4963525" y="2213425"/>
              <a:ext cx="12225" cy="8975"/>
            </a:xfrm>
            <a:custGeom>
              <a:rect b="b" l="l" r="r" t="t"/>
              <a:pathLst>
                <a:path extrusionOk="0" h="359" w="489">
                  <a:moveTo>
                    <a:pt x="284" y="1"/>
                  </a:moveTo>
                  <a:cubicBezTo>
                    <a:pt x="207" y="16"/>
                    <a:pt x="128" y="44"/>
                    <a:pt x="66" y="109"/>
                  </a:cubicBezTo>
                  <a:cubicBezTo>
                    <a:pt x="25" y="153"/>
                    <a:pt x="1" y="205"/>
                    <a:pt x="27" y="266"/>
                  </a:cubicBezTo>
                  <a:cubicBezTo>
                    <a:pt x="52" y="325"/>
                    <a:pt x="99" y="355"/>
                    <a:pt x="160" y="358"/>
                  </a:cubicBezTo>
                  <a:cubicBezTo>
                    <a:pt x="167" y="358"/>
                    <a:pt x="173" y="358"/>
                    <a:pt x="180" y="358"/>
                  </a:cubicBezTo>
                  <a:cubicBezTo>
                    <a:pt x="267" y="358"/>
                    <a:pt x="345" y="327"/>
                    <a:pt x="410" y="267"/>
                  </a:cubicBezTo>
                  <a:cubicBezTo>
                    <a:pt x="458" y="222"/>
                    <a:pt x="488" y="164"/>
                    <a:pt x="460" y="97"/>
                  </a:cubicBezTo>
                  <a:cubicBezTo>
                    <a:pt x="430" y="25"/>
                    <a:pt x="366" y="2"/>
                    <a:pt x="28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5056200" y="2200475"/>
              <a:ext cx="11025" cy="7500"/>
            </a:xfrm>
            <a:custGeom>
              <a:rect b="b" l="l" r="r" t="t"/>
              <a:pathLst>
                <a:path extrusionOk="0" h="300" w="441">
                  <a:moveTo>
                    <a:pt x="247" y="1"/>
                  </a:moveTo>
                  <a:cubicBezTo>
                    <a:pt x="192" y="2"/>
                    <a:pt x="153" y="4"/>
                    <a:pt x="117" y="24"/>
                  </a:cubicBezTo>
                  <a:cubicBezTo>
                    <a:pt x="48" y="60"/>
                    <a:pt x="0" y="145"/>
                    <a:pt x="20" y="208"/>
                  </a:cubicBezTo>
                  <a:cubicBezTo>
                    <a:pt x="42" y="284"/>
                    <a:pt x="100" y="300"/>
                    <a:pt x="166" y="300"/>
                  </a:cubicBezTo>
                  <a:cubicBezTo>
                    <a:pt x="172" y="300"/>
                    <a:pt x="177" y="300"/>
                    <a:pt x="183" y="300"/>
                  </a:cubicBezTo>
                  <a:cubicBezTo>
                    <a:pt x="247" y="296"/>
                    <a:pt x="308" y="283"/>
                    <a:pt x="362" y="250"/>
                  </a:cubicBezTo>
                  <a:cubicBezTo>
                    <a:pt x="408" y="221"/>
                    <a:pt x="440" y="180"/>
                    <a:pt x="432" y="121"/>
                  </a:cubicBezTo>
                  <a:cubicBezTo>
                    <a:pt x="424" y="65"/>
                    <a:pt x="385" y="30"/>
                    <a:pt x="334" y="14"/>
                  </a:cubicBezTo>
                  <a:cubicBezTo>
                    <a:pt x="302" y="4"/>
                    <a:pt x="267" y="4"/>
                    <a:pt x="24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5000525" y="2225325"/>
              <a:ext cx="8725" cy="8650"/>
            </a:xfrm>
            <a:custGeom>
              <a:rect b="b" l="l" r="r" t="t"/>
              <a:pathLst>
                <a:path extrusionOk="0" h="346" w="349">
                  <a:moveTo>
                    <a:pt x="136" y="1"/>
                  </a:moveTo>
                  <a:cubicBezTo>
                    <a:pt x="63" y="1"/>
                    <a:pt x="8" y="56"/>
                    <a:pt x="4" y="132"/>
                  </a:cubicBezTo>
                  <a:cubicBezTo>
                    <a:pt x="1" y="231"/>
                    <a:pt x="112" y="345"/>
                    <a:pt x="215" y="345"/>
                  </a:cubicBezTo>
                  <a:cubicBezTo>
                    <a:pt x="288" y="345"/>
                    <a:pt x="343" y="291"/>
                    <a:pt x="346" y="214"/>
                  </a:cubicBezTo>
                  <a:cubicBezTo>
                    <a:pt x="348" y="115"/>
                    <a:pt x="237" y="1"/>
                    <a:pt x="13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5004000" y="2188375"/>
              <a:ext cx="7775" cy="7325"/>
            </a:xfrm>
            <a:custGeom>
              <a:rect b="b" l="l" r="r" t="t"/>
              <a:pathLst>
                <a:path extrusionOk="0" h="293" w="311">
                  <a:moveTo>
                    <a:pt x="189" y="0"/>
                  </a:moveTo>
                  <a:cubicBezTo>
                    <a:pt x="187" y="0"/>
                    <a:pt x="185" y="0"/>
                    <a:pt x="182" y="0"/>
                  </a:cubicBezTo>
                  <a:cubicBezTo>
                    <a:pt x="99" y="3"/>
                    <a:pt x="1" y="105"/>
                    <a:pt x="3" y="192"/>
                  </a:cubicBezTo>
                  <a:cubicBezTo>
                    <a:pt x="12" y="250"/>
                    <a:pt x="48" y="289"/>
                    <a:pt x="115" y="292"/>
                  </a:cubicBezTo>
                  <a:cubicBezTo>
                    <a:pt x="117" y="292"/>
                    <a:pt x="118" y="292"/>
                    <a:pt x="120" y="292"/>
                  </a:cubicBezTo>
                  <a:cubicBezTo>
                    <a:pt x="206" y="292"/>
                    <a:pt x="310" y="183"/>
                    <a:pt x="300" y="100"/>
                  </a:cubicBezTo>
                  <a:cubicBezTo>
                    <a:pt x="293" y="34"/>
                    <a:pt x="252" y="0"/>
                    <a:pt x="189"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5011900" y="2261900"/>
              <a:ext cx="7050" cy="7525"/>
            </a:xfrm>
            <a:custGeom>
              <a:rect b="b" l="l" r="r" t="t"/>
              <a:pathLst>
                <a:path extrusionOk="0" h="301" w="282">
                  <a:moveTo>
                    <a:pt x="156" y="1"/>
                  </a:moveTo>
                  <a:cubicBezTo>
                    <a:pt x="84" y="1"/>
                    <a:pt x="10" y="80"/>
                    <a:pt x="5" y="162"/>
                  </a:cubicBezTo>
                  <a:cubicBezTo>
                    <a:pt x="1" y="235"/>
                    <a:pt x="58" y="300"/>
                    <a:pt x="126" y="300"/>
                  </a:cubicBezTo>
                  <a:cubicBezTo>
                    <a:pt x="198" y="300"/>
                    <a:pt x="274" y="220"/>
                    <a:pt x="278" y="141"/>
                  </a:cubicBezTo>
                  <a:cubicBezTo>
                    <a:pt x="281" y="67"/>
                    <a:pt x="223" y="2"/>
                    <a:pt x="15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5031250" y="2244600"/>
              <a:ext cx="7300" cy="7050"/>
            </a:xfrm>
            <a:custGeom>
              <a:rect b="b" l="l" r="r" t="t"/>
              <a:pathLst>
                <a:path extrusionOk="0" h="282" w="292">
                  <a:moveTo>
                    <a:pt x="161" y="0"/>
                  </a:moveTo>
                  <a:cubicBezTo>
                    <a:pt x="158" y="0"/>
                    <a:pt x="155" y="0"/>
                    <a:pt x="152" y="1"/>
                  </a:cubicBezTo>
                  <a:cubicBezTo>
                    <a:pt x="70" y="6"/>
                    <a:pt x="0" y="81"/>
                    <a:pt x="4" y="159"/>
                  </a:cubicBezTo>
                  <a:cubicBezTo>
                    <a:pt x="6" y="229"/>
                    <a:pt x="63" y="282"/>
                    <a:pt x="133" y="282"/>
                  </a:cubicBezTo>
                  <a:cubicBezTo>
                    <a:pt x="135" y="282"/>
                    <a:pt x="138" y="282"/>
                    <a:pt x="141" y="282"/>
                  </a:cubicBezTo>
                  <a:cubicBezTo>
                    <a:pt x="222" y="278"/>
                    <a:pt x="292" y="202"/>
                    <a:pt x="289" y="123"/>
                  </a:cubicBezTo>
                  <a:cubicBezTo>
                    <a:pt x="285" y="51"/>
                    <a:pt x="230" y="0"/>
                    <a:pt x="161"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5043875" y="2201975"/>
              <a:ext cx="7925" cy="6800"/>
            </a:xfrm>
            <a:custGeom>
              <a:rect b="b" l="l" r="r" t="t"/>
              <a:pathLst>
                <a:path extrusionOk="0" h="272" w="317">
                  <a:moveTo>
                    <a:pt x="192" y="0"/>
                  </a:moveTo>
                  <a:cubicBezTo>
                    <a:pt x="107" y="0"/>
                    <a:pt x="12" y="75"/>
                    <a:pt x="5" y="148"/>
                  </a:cubicBezTo>
                  <a:cubicBezTo>
                    <a:pt x="0" y="212"/>
                    <a:pt x="53" y="269"/>
                    <a:pt x="121" y="271"/>
                  </a:cubicBezTo>
                  <a:cubicBezTo>
                    <a:pt x="123" y="271"/>
                    <a:pt x="124" y="271"/>
                    <a:pt x="125" y="271"/>
                  </a:cubicBezTo>
                  <a:cubicBezTo>
                    <a:pt x="207" y="271"/>
                    <a:pt x="302" y="195"/>
                    <a:pt x="309" y="123"/>
                  </a:cubicBezTo>
                  <a:cubicBezTo>
                    <a:pt x="316" y="57"/>
                    <a:pt x="264" y="1"/>
                    <a:pt x="195" y="0"/>
                  </a:cubicBezTo>
                  <a:cubicBezTo>
                    <a:pt x="194" y="0"/>
                    <a:pt x="193" y="0"/>
                    <a:pt x="19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5001400" y="2270625"/>
              <a:ext cx="5800" cy="6125"/>
            </a:xfrm>
            <a:custGeom>
              <a:rect b="b" l="l" r="r" t="t"/>
              <a:pathLst>
                <a:path extrusionOk="0" h="245" w="232">
                  <a:moveTo>
                    <a:pt x="111" y="0"/>
                  </a:moveTo>
                  <a:cubicBezTo>
                    <a:pt x="49" y="0"/>
                    <a:pt x="1" y="57"/>
                    <a:pt x="1" y="124"/>
                  </a:cubicBezTo>
                  <a:cubicBezTo>
                    <a:pt x="1" y="192"/>
                    <a:pt x="49" y="244"/>
                    <a:pt x="109" y="244"/>
                  </a:cubicBezTo>
                  <a:cubicBezTo>
                    <a:pt x="112" y="244"/>
                    <a:pt x="115" y="244"/>
                    <a:pt x="118" y="244"/>
                  </a:cubicBezTo>
                  <a:cubicBezTo>
                    <a:pt x="179" y="240"/>
                    <a:pt x="231" y="178"/>
                    <a:pt x="224" y="111"/>
                  </a:cubicBezTo>
                  <a:cubicBezTo>
                    <a:pt x="218" y="46"/>
                    <a:pt x="182" y="4"/>
                    <a:pt x="116" y="0"/>
                  </a:cubicBezTo>
                  <a:cubicBezTo>
                    <a:pt x="114" y="0"/>
                    <a:pt x="112" y="0"/>
                    <a:pt x="111"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08" name="Shape 60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8" name="Shape 88"/>
        <p:cNvGrpSpPr/>
        <p:nvPr/>
      </p:nvGrpSpPr>
      <p:grpSpPr>
        <a:xfrm>
          <a:off x="0" y="0"/>
          <a:ext cx="0" cy="0"/>
          <a:chOff x="0" y="0"/>
          <a:chExt cx="0" cy="0"/>
        </a:xfrm>
      </p:grpSpPr>
      <p:sp>
        <p:nvSpPr>
          <p:cNvPr id="89" name="Google Shape;89;p4"/>
          <p:cNvSpPr txBox="1"/>
          <p:nvPr>
            <p:ph type="title"/>
          </p:nvPr>
        </p:nvSpPr>
        <p:spPr>
          <a:xfrm>
            <a:off x="713225" y="460651"/>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4"/>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rgbClr val="33678A"/>
              </a:buClr>
              <a:buSzPts val="1200"/>
              <a:buChar char="●"/>
              <a:defRPr sz="1200"/>
            </a:lvl1pPr>
            <a:lvl2pPr indent="-304800" lvl="1" marL="914400">
              <a:spcBef>
                <a:spcPts val="0"/>
              </a:spcBef>
              <a:spcAft>
                <a:spcPts val="0"/>
              </a:spcAft>
              <a:buClr>
                <a:srgbClr val="33678A"/>
              </a:buClr>
              <a:buSzPts val="1200"/>
              <a:buFont typeface="Roboto Condensed Light"/>
              <a:buChar char="○"/>
              <a:defRPr/>
            </a:lvl2pPr>
            <a:lvl3pPr indent="-304800" lvl="2" marL="1371600">
              <a:spcBef>
                <a:spcPts val="1600"/>
              </a:spcBef>
              <a:spcAft>
                <a:spcPts val="0"/>
              </a:spcAft>
              <a:buClr>
                <a:srgbClr val="33678A"/>
              </a:buClr>
              <a:buSzPts val="1200"/>
              <a:buFont typeface="Roboto Condensed Light"/>
              <a:buChar char="■"/>
              <a:defRPr/>
            </a:lvl3pPr>
            <a:lvl4pPr indent="-304800" lvl="3" marL="1828800">
              <a:spcBef>
                <a:spcPts val="1600"/>
              </a:spcBef>
              <a:spcAft>
                <a:spcPts val="0"/>
              </a:spcAft>
              <a:buClr>
                <a:srgbClr val="33678A"/>
              </a:buClr>
              <a:buSzPts val="1200"/>
              <a:buFont typeface="Roboto Condensed Light"/>
              <a:buChar char="●"/>
              <a:defRPr/>
            </a:lvl4pPr>
            <a:lvl5pPr indent="-304800" lvl="4" marL="2286000">
              <a:spcBef>
                <a:spcPts val="1600"/>
              </a:spcBef>
              <a:spcAft>
                <a:spcPts val="0"/>
              </a:spcAft>
              <a:buClr>
                <a:srgbClr val="33678A"/>
              </a:buClr>
              <a:buSzPts val="1200"/>
              <a:buFont typeface="Roboto Condensed Light"/>
              <a:buChar char="○"/>
              <a:defRPr/>
            </a:lvl5pPr>
            <a:lvl6pPr indent="-304800" lvl="5" marL="2743200">
              <a:spcBef>
                <a:spcPts val="1600"/>
              </a:spcBef>
              <a:spcAft>
                <a:spcPts val="0"/>
              </a:spcAft>
              <a:buClr>
                <a:srgbClr val="33678A"/>
              </a:buClr>
              <a:buSzPts val="1200"/>
              <a:buFont typeface="Roboto Condensed Light"/>
              <a:buChar char="■"/>
              <a:defRPr/>
            </a:lvl6pPr>
            <a:lvl7pPr indent="-304800" lvl="6" marL="3200400">
              <a:spcBef>
                <a:spcPts val="1600"/>
              </a:spcBef>
              <a:spcAft>
                <a:spcPts val="0"/>
              </a:spcAft>
              <a:buClr>
                <a:srgbClr val="33678A"/>
              </a:buClr>
              <a:buSzPts val="1200"/>
              <a:buFont typeface="Roboto Condensed Light"/>
              <a:buChar char="●"/>
              <a:defRPr/>
            </a:lvl7pPr>
            <a:lvl8pPr indent="-304800" lvl="7" marL="3657600">
              <a:spcBef>
                <a:spcPts val="1600"/>
              </a:spcBef>
              <a:spcAft>
                <a:spcPts val="0"/>
              </a:spcAft>
              <a:buClr>
                <a:srgbClr val="33678A"/>
              </a:buClr>
              <a:buSzPts val="1200"/>
              <a:buFont typeface="Roboto Condensed Light"/>
              <a:buChar char="○"/>
              <a:defRPr/>
            </a:lvl8pPr>
            <a:lvl9pPr indent="-304800" lvl="8" marL="4114800">
              <a:spcBef>
                <a:spcPts val="1600"/>
              </a:spcBef>
              <a:spcAft>
                <a:spcPts val="1600"/>
              </a:spcAft>
              <a:buClr>
                <a:srgbClr val="33678A"/>
              </a:buClr>
              <a:buSzPts val="1200"/>
              <a:buFont typeface="Roboto Condensed Light"/>
              <a:buChar char="■"/>
              <a:defRPr/>
            </a:lvl9pPr>
          </a:lstStyle>
          <a:p/>
        </p:txBody>
      </p:sp>
      <p:grpSp>
        <p:nvGrpSpPr>
          <p:cNvPr id="91" name="Google Shape;91;p4"/>
          <p:cNvGrpSpPr/>
          <p:nvPr/>
        </p:nvGrpSpPr>
        <p:grpSpPr>
          <a:xfrm>
            <a:off x="-147" y="-38"/>
            <a:ext cx="9143968" cy="5153048"/>
            <a:chOff x="4933775" y="1717675"/>
            <a:chExt cx="1088775" cy="613575"/>
          </a:xfrm>
        </p:grpSpPr>
        <p:sp>
          <p:nvSpPr>
            <p:cNvPr id="92" name="Google Shape;92;p4"/>
            <p:cNvSpPr/>
            <p:nvPr/>
          </p:nvSpPr>
          <p:spPr>
            <a:xfrm>
              <a:off x="4933775" y="1717675"/>
              <a:ext cx="231925" cy="62975"/>
            </a:xfrm>
            <a:custGeom>
              <a:rect b="b" l="l" r="r" t="t"/>
              <a:pathLst>
                <a:path extrusionOk="0" h="2519" w="9277">
                  <a:moveTo>
                    <a:pt x="1" y="0"/>
                  </a:moveTo>
                  <a:cubicBezTo>
                    <a:pt x="92" y="57"/>
                    <a:pt x="185" y="113"/>
                    <a:pt x="279" y="167"/>
                  </a:cubicBezTo>
                  <a:cubicBezTo>
                    <a:pt x="777" y="458"/>
                    <a:pt x="1182" y="832"/>
                    <a:pt x="1505" y="1288"/>
                  </a:cubicBezTo>
                  <a:cubicBezTo>
                    <a:pt x="1674" y="1526"/>
                    <a:pt x="1833" y="1772"/>
                    <a:pt x="2033" y="1992"/>
                  </a:cubicBezTo>
                  <a:cubicBezTo>
                    <a:pt x="2240" y="2220"/>
                    <a:pt x="2488" y="2394"/>
                    <a:pt x="2802" y="2476"/>
                  </a:cubicBezTo>
                  <a:cubicBezTo>
                    <a:pt x="2908" y="2504"/>
                    <a:pt x="3011" y="2518"/>
                    <a:pt x="3110" y="2518"/>
                  </a:cubicBezTo>
                  <a:cubicBezTo>
                    <a:pt x="3385" y="2518"/>
                    <a:pt x="3628" y="2409"/>
                    <a:pt x="3837" y="2191"/>
                  </a:cubicBezTo>
                  <a:cubicBezTo>
                    <a:pt x="3935" y="2088"/>
                    <a:pt x="4009" y="1969"/>
                    <a:pt x="4085" y="1853"/>
                  </a:cubicBezTo>
                  <a:cubicBezTo>
                    <a:pt x="4201" y="1681"/>
                    <a:pt x="4322" y="1513"/>
                    <a:pt x="4486" y="1377"/>
                  </a:cubicBezTo>
                  <a:cubicBezTo>
                    <a:pt x="4675" y="1220"/>
                    <a:pt x="4861" y="1142"/>
                    <a:pt x="5053" y="1142"/>
                  </a:cubicBezTo>
                  <a:cubicBezTo>
                    <a:pt x="5206" y="1142"/>
                    <a:pt x="5363" y="1191"/>
                    <a:pt x="5529" y="1290"/>
                  </a:cubicBezTo>
                  <a:cubicBezTo>
                    <a:pt x="5698" y="1390"/>
                    <a:pt x="5859" y="1504"/>
                    <a:pt x="6025" y="1608"/>
                  </a:cubicBezTo>
                  <a:cubicBezTo>
                    <a:pt x="6204" y="1719"/>
                    <a:pt x="6389" y="1819"/>
                    <a:pt x="6596" y="1879"/>
                  </a:cubicBezTo>
                  <a:cubicBezTo>
                    <a:pt x="6782" y="1933"/>
                    <a:pt x="6965" y="1957"/>
                    <a:pt x="7144" y="1957"/>
                  </a:cubicBezTo>
                  <a:cubicBezTo>
                    <a:pt x="7532" y="1957"/>
                    <a:pt x="7906" y="1843"/>
                    <a:pt x="8269" y="1665"/>
                  </a:cubicBezTo>
                  <a:cubicBezTo>
                    <a:pt x="8593" y="1506"/>
                    <a:pt x="8854" y="1279"/>
                    <a:pt x="9026" y="976"/>
                  </a:cubicBezTo>
                  <a:cubicBezTo>
                    <a:pt x="9191" y="683"/>
                    <a:pt x="9277" y="333"/>
                    <a:pt x="9177"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5594450" y="2211150"/>
              <a:ext cx="428100" cy="120100"/>
            </a:xfrm>
            <a:custGeom>
              <a:rect b="b" l="l" r="r" t="t"/>
              <a:pathLst>
                <a:path extrusionOk="0" h="4804" w="17124">
                  <a:moveTo>
                    <a:pt x="3117" y="1"/>
                  </a:moveTo>
                  <a:cubicBezTo>
                    <a:pt x="2200" y="1"/>
                    <a:pt x="1274" y="462"/>
                    <a:pt x="846" y="1220"/>
                  </a:cubicBezTo>
                  <a:cubicBezTo>
                    <a:pt x="610" y="1636"/>
                    <a:pt x="519" y="2109"/>
                    <a:pt x="430" y="2571"/>
                  </a:cubicBezTo>
                  <a:cubicBezTo>
                    <a:pt x="293" y="3280"/>
                    <a:pt x="158" y="3988"/>
                    <a:pt x="22" y="4695"/>
                  </a:cubicBezTo>
                  <a:cubicBezTo>
                    <a:pt x="15" y="4731"/>
                    <a:pt x="8" y="4767"/>
                    <a:pt x="1" y="4803"/>
                  </a:cubicBezTo>
                  <a:lnTo>
                    <a:pt x="17124" y="4803"/>
                  </a:lnTo>
                  <a:cubicBezTo>
                    <a:pt x="16923" y="4721"/>
                    <a:pt x="16735" y="4618"/>
                    <a:pt x="16574" y="4475"/>
                  </a:cubicBezTo>
                  <a:cubicBezTo>
                    <a:pt x="15778" y="3774"/>
                    <a:pt x="16013" y="2550"/>
                    <a:pt x="15571" y="1620"/>
                  </a:cubicBezTo>
                  <a:cubicBezTo>
                    <a:pt x="15098" y="628"/>
                    <a:pt x="13866" y="90"/>
                    <a:pt x="12694" y="90"/>
                  </a:cubicBezTo>
                  <a:cubicBezTo>
                    <a:pt x="12665" y="90"/>
                    <a:pt x="12637" y="90"/>
                    <a:pt x="12608" y="91"/>
                  </a:cubicBezTo>
                  <a:cubicBezTo>
                    <a:pt x="11410" y="118"/>
                    <a:pt x="10286" y="609"/>
                    <a:pt x="9256" y="1172"/>
                  </a:cubicBezTo>
                  <a:cubicBezTo>
                    <a:pt x="8636" y="1511"/>
                    <a:pt x="7980" y="1892"/>
                    <a:pt x="7269" y="1892"/>
                  </a:cubicBezTo>
                  <a:cubicBezTo>
                    <a:pt x="7218" y="1892"/>
                    <a:pt x="7167" y="1890"/>
                    <a:pt x="7115" y="1886"/>
                  </a:cubicBezTo>
                  <a:cubicBezTo>
                    <a:pt x="5913" y="1792"/>
                    <a:pt x="5159" y="621"/>
                    <a:pt x="4051" y="176"/>
                  </a:cubicBezTo>
                  <a:cubicBezTo>
                    <a:pt x="3755" y="57"/>
                    <a:pt x="3436" y="1"/>
                    <a:pt x="3117" y="1"/>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4" name="Shape 94"/>
        <p:cNvGrpSpPr/>
        <p:nvPr/>
      </p:nvGrpSpPr>
      <p:grpSpPr>
        <a:xfrm>
          <a:off x="0" y="0"/>
          <a:ext cx="0" cy="0"/>
          <a:chOff x="0" y="0"/>
          <a:chExt cx="0" cy="0"/>
        </a:xfrm>
      </p:grpSpPr>
      <p:sp>
        <p:nvSpPr>
          <p:cNvPr id="95" name="Google Shape;95;p5"/>
          <p:cNvSpPr txBox="1"/>
          <p:nvPr>
            <p:ph type="title"/>
          </p:nvPr>
        </p:nvSpPr>
        <p:spPr>
          <a:xfrm>
            <a:off x="713225" y="46873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subTitle"/>
          </p:nvPr>
        </p:nvSpPr>
        <p:spPr>
          <a:xfrm>
            <a:off x="1246213" y="2257425"/>
            <a:ext cx="2704800" cy="1914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Char char="●"/>
              <a:defRPr/>
            </a:lvl1pPr>
            <a:lvl2pPr lvl="1">
              <a:spcBef>
                <a:spcPts val="1600"/>
              </a:spcBef>
              <a:spcAft>
                <a:spcPts val="0"/>
              </a:spcAft>
              <a:buSzPts val="1400"/>
              <a:buChar char="○"/>
              <a:defRPr/>
            </a:lvl2pPr>
            <a:lvl3pPr lvl="2">
              <a:spcBef>
                <a:spcPts val="1600"/>
              </a:spcBef>
              <a:spcAft>
                <a:spcPts val="0"/>
              </a:spcAft>
              <a:buSzPts val="1400"/>
              <a:buChar char="■"/>
              <a:defRPr/>
            </a:lvl3pPr>
            <a:lvl4pPr lvl="3">
              <a:spcBef>
                <a:spcPts val="1600"/>
              </a:spcBef>
              <a:spcAft>
                <a:spcPts val="0"/>
              </a:spcAft>
              <a:buSzPts val="1400"/>
              <a:buChar char="●"/>
              <a:defRPr/>
            </a:lvl4pPr>
            <a:lvl5pPr lvl="4">
              <a:spcBef>
                <a:spcPts val="1600"/>
              </a:spcBef>
              <a:spcAft>
                <a:spcPts val="0"/>
              </a:spcAft>
              <a:buSzPts val="1400"/>
              <a:buChar char="○"/>
              <a:defRPr/>
            </a:lvl5pPr>
            <a:lvl6pPr lvl="5">
              <a:spcBef>
                <a:spcPts val="1600"/>
              </a:spcBef>
              <a:spcAft>
                <a:spcPts val="0"/>
              </a:spcAft>
              <a:buSzPts val="1400"/>
              <a:buChar char="■"/>
              <a:defRPr/>
            </a:lvl6pPr>
            <a:lvl7pPr lvl="6">
              <a:spcBef>
                <a:spcPts val="1600"/>
              </a:spcBef>
              <a:spcAft>
                <a:spcPts val="0"/>
              </a:spcAft>
              <a:buSzPts val="1400"/>
              <a:buChar char="●"/>
              <a:defRPr/>
            </a:lvl7pPr>
            <a:lvl8pPr lvl="7">
              <a:spcBef>
                <a:spcPts val="1600"/>
              </a:spcBef>
              <a:spcAft>
                <a:spcPts val="0"/>
              </a:spcAft>
              <a:buSzPts val="1400"/>
              <a:buChar char="○"/>
              <a:defRPr/>
            </a:lvl8pPr>
            <a:lvl9pPr lvl="8">
              <a:spcBef>
                <a:spcPts val="1600"/>
              </a:spcBef>
              <a:spcAft>
                <a:spcPts val="1600"/>
              </a:spcAft>
              <a:buSzPts val="1400"/>
              <a:buChar char="■"/>
              <a:defRPr/>
            </a:lvl9pPr>
          </a:lstStyle>
          <a:p/>
        </p:txBody>
      </p:sp>
      <p:sp>
        <p:nvSpPr>
          <p:cNvPr id="97" name="Google Shape;97;p5"/>
          <p:cNvSpPr txBox="1"/>
          <p:nvPr>
            <p:ph idx="2" type="subTitle"/>
          </p:nvPr>
        </p:nvSpPr>
        <p:spPr>
          <a:xfrm>
            <a:off x="5192988" y="2257425"/>
            <a:ext cx="2704800" cy="191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Char char="●"/>
              <a:defRPr/>
            </a:lvl1pPr>
            <a:lvl2pPr lvl="1" rtl="0">
              <a:spcBef>
                <a:spcPts val="16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p:txBody>
      </p:sp>
      <p:grpSp>
        <p:nvGrpSpPr>
          <p:cNvPr id="98" name="Google Shape;98;p5"/>
          <p:cNvGrpSpPr/>
          <p:nvPr/>
        </p:nvGrpSpPr>
        <p:grpSpPr>
          <a:xfrm>
            <a:off x="-2" y="93"/>
            <a:ext cx="9143950" cy="5143625"/>
            <a:chOff x="2530675" y="2692500"/>
            <a:chExt cx="1090825" cy="613600"/>
          </a:xfrm>
        </p:grpSpPr>
        <p:sp>
          <p:nvSpPr>
            <p:cNvPr id="99" name="Google Shape;99;p5"/>
            <p:cNvSpPr/>
            <p:nvPr/>
          </p:nvSpPr>
          <p:spPr>
            <a:xfrm>
              <a:off x="3523225" y="2972150"/>
              <a:ext cx="98275" cy="226475"/>
            </a:xfrm>
            <a:custGeom>
              <a:rect b="b" l="l" r="r" t="t"/>
              <a:pathLst>
                <a:path extrusionOk="0" h="9059" w="3931">
                  <a:moveTo>
                    <a:pt x="1697" y="1"/>
                  </a:moveTo>
                  <a:cubicBezTo>
                    <a:pt x="1510" y="1"/>
                    <a:pt x="1324" y="31"/>
                    <a:pt x="1139" y="94"/>
                  </a:cubicBezTo>
                  <a:cubicBezTo>
                    <a:pt x="549" y="294"/>
                    <a:pt x="0" y="793"/>
                    <a:pt x="136" y="1663"/>
                  </a:cubicBezTo>
                  <a:cubicBezTo>
                    <a:pt x="188" y="2003"/>
                    <a:pt x="301" y="2322"/>
                    <a:pt x="456" y="2626"/>
                  </a:cubicBezTo>
                  <a:cubicBezTo>
                    <a:pt x="541" y="2792"/>
                    <a:pt x="632" y="2954"/>
                    <a:pt x="719" y="3119"/>
                  </a:cubicBezTo>
                  <a:cubicBezTo>
                    <a:pt x="866" y="3403"/>
                    <a:pt x="1008" y="3689"/>
                    <a:pt x="1085" y="4003"/>
                  </a:cubicBezTo>
                  <a:cubicBezTo>
                    <a:pt x="1158" y="4306"/>
                    <a:pt x="1140" y="4599"/>
                    <a:pt x="1013" y="4885"/>
                  </a:cubicBezTo>
                  <a:cubicBezTo>
                    <a:pt x="946" y="5038"/>
                    <a:pt x="882" y="5194"/>
                    <a:pt x="817" y="5347"/>
                  </a:cubicBezTo>
                  <a:cubicBezTo>
                    <a:pt x="818" y="5347"/>
                    <a:pt x="819" y="5348"/>
                    <a:pt x="820" y="5349"/>
                  </a:cubicBezTo>
                  <a:cubicBezTo>
                    <a:pt x="763" y="5484"/>
                    <a:pt x="705" y="5619"/>
                    <a:pt x="648" y="5755"/>
                  </a:cubicBezTo>
                  <a:cubicBezTo>
                    <a:pt x="340" y="6501"/>
                    <a:pt x="379" y="7244"/>
                    <a:pt x="727" y="7948"/>
                  </a:cubicBezTo>
                  <a:cubicBezTo>
                    <a:pt x="1061" y="8622"/>
                    <a:pt x="1599" y="9058"/>
                    <a:pt x="2329" y="9058"/>
                  </a:cubicBezTo>
                  <a:cubicBezTo>
                    <a:pt x="2495" y="9058"/>
                    <a:pt x="2671" y="9036"/>
                    <a:pt x="2856" y="8988"/>
                  </a:cubicBezTo>
                  <a:cubicBezTo>
                    <a:pt x="3031" y="8944"/>
                    <a:pt x="3205" y="8904"/>
                    <a:pt x="3381" y="8863"/>
                  </a:cubicBezTo>
                  <a:cubicBezTo>
                    <a:pt x="3564" y="8822"/>
                    <a:pt x="3748" y="8796"/>
                    <a:pt x="3930" y="8790"/>
                  </a:cubicBezTo>
                  <a:lnTo>
                    <a:pt x="3930" y="2167"/>
                  </a:lnTo>
                  <a:cubicBezTo>
                    <a:pt x="3907" y="2039"/>
                    <a:pt x="3885" y="1910"/>
                    <a:pt x="3859" y="1782"/>
                  </a:cubicBezTo>
                  <a:cubicBezTo>
                    <a:pt x="3814" y="1559"/>
                    <a:pt x="3755" y="1340"/>
                    <a:pt x="3647" y="1139"/>
                  </a:cubicBezTo>
                  <a:cubicBezTo>
                    <a:pt x="3343" y="564"/>
                    <a:pt x="2836" y="259"/>
                    <a:pt x="2238" y="82"/>
                  </a:cubicBezTo>
                  <a:cubicBezTo>
                    <a:pt x="2058" y="29"/>
                    <a:pt x="1877" y="1"/>
                    <a:pt x="1697" y="1"/>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3453400" y="3131650"/>
              <a:ext cx="168100" cy="174450"/>
            </a:xfrm>
            <a:custGeom>
              <a:rect b="b" l="l" r="r" t="t"/>
              <a:pathLst>
                <a:path extrusionOk="0" h="6978" w="6724">
                  <a:moveTo>
                    <a:pt x="6199" y="0"/>
                  </a:moveTo>
                  <a:cubicBezTo>
                    <a:pt x="6032" y="0"/>
                    <a:pt x="5859" y="20"/>
                    <a:pt x="5682" y="60"/>
                  </a:cubicBezTo>
                  <a:cubicBezTo>
                    <a:pt x="4750" y="266"/>
                    <a:pt x="4112" y="832"/>
                    <a:pt x="3792" y="1725"/>
                  </a:cubicBezTo>
                  <a:cubicBezTo>
                    <a:pt x="3663" y="2085"/>
                    <a:pt x="3438" y="2358"/>
                    <a:pt x="3178" y="2617"/>
                  </a:cubicBezTo>
                  <a:cubicBezTo>
                    <a:pt x="3052" y="2743"/>
                    <a:pt x="2915" y="2860"/>
                    <a:pt x="2791" y="2987"/>
                  </a:cubicBezTo>
                  <a:cubicBezTo>
                    <a:pt x="2662" y="3116"/>
                    <a:pt x="2512" y="3206"/>
                    <a:pt x="2350" y="3286"/>
                  </a:cubicBezTo>
                  <a:cubicBezTo>
                    <a:pt x="1923" y="3494"/>
                    <a:pt x="1497" y="3704"/>
                    <a:pt x="1120" y="3999"/>
                  </a:cubicBezTo>
                  <a:cubicBezTo>
                    <a:pt x="121" y="4779"/>
                    <a:pt x="1" y="6061"/>
                    <a:pt x="446" y="6977"/>
                  </a:cubicBezTo>
                  <a:lnTo>
                    <a:pt x="6723" y="6977"/>
                  </a:lnTo>
                  <a:lnTo>
                    <a:pt x="6723" y="69"/>
                  </a:lnTo>
                  <a:cubicBezTo>
                    <a:pt x="6554" y="23"/>
                    <a:pt x="6379" y="0"/>
                    <a:pt x="61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3465150" y="2692500"/>
              <a:ext cx="156350" cy="151750"/>
            </a:xfrm>
            <a:custGeom>
              <a:rect b="b" l="l" r="r" t="t"/>
              <a:pathLst>
                <a:path extrusionOk="0" h="6070" w="6254">
                  <a:moveTo>
                    <a:pt x="724" y="0"/>
                  </a:moveTo>
                  <a:cubicBezTo>
                    <a:pt x="735" y="39"/>
                    <a:pt x="752" y="78"/>
                    <a:pt x="774" y="117"/>
                  </a:cubicBezTo>
                  <a:cubicBezTo>
                    <a:pt x="835" y="223"/>
                    <a:pt x="923" y="306"/>
                    <a:pt x="1020" y="376"/>
                  </a:cubicBezTo>
                  <a:cubicBezTo>
                    <a:pt x="1232" y="528"/>
                    <a:pt x="1465" y="638"/>
                    <a:pt x="1709" y="722"/>
                  </a:cubicBezTo>
                  <a:cubicBezTo>
                    <a:pt x="2067" y="843"/>
                    <a:pt x="2431" y="943"/>
                    <a:pt x="2796" y="1039"/>
                  </a:cubicBezTo>
                  <a:cubicBezTo>
                    <a:pt x="2942" y="1077"/>
                    <a:pt x="3090" y="1114"/>
                    <a:pt x="3224" y="1187"/>
                  </a:cubicBezTo>
                  <a:cubicBezTo>
                    <a:pt x="3325" y="1243"/>
                    <a:pt x="3330" y="1301"/>
                    <a:pt x="3235" y="1364"/>
                  </a:cubicBezTo>
                  <a:cubicBezTo>
                    <a:pt x="3131" y="1433"/>
                    <a:pt x="3014" y="1476"/>
                    <a:pt x="2891" y="1498"/>
                  </a:cubicBezTo>
                  <a:cubicBezTo>
                    <a:pt x="2693" y="1533"/>
                    <a:pt x="2495" y="1554"/>
                    <a:pt x="2295" y="1556"/>
                  </a:cubicBezTo>
                  <a:cubicBezTo>
                    <a:pt x="2011" y="1561"/>
                    <a:pt x="1727" y="1554"/>
                    <a:pt x="1443" y="1572"/>
                  </a:cubicBezTo>
                  <a:cubicBezTo>
                    <a:pt x="1229" y="1585"/>
                    <a:pt x="1020" y="1622"/>
                    <a:pt x="820" y="1698"/>
                  </a:cubicBezTo>
                  <a:cubicBezTo>
                    <a:pt x="704" y="1741"/>
                    <a:pt x="589" y="1791"/>
                    <a:pt x="470" y="1823"/>
                  </a:cubicBezTo>
                  <a:cubicBezTo>
                    <a:pt x="321" y="1863"/>
                    <a:pt x="210" y="1953"/>
                    <a:pt x="110" y="2059"/>
                  </a:cubicBezTo>
                  <a:cubicBezTo>
                    <a:pt x="1" y="2174"/>
                    <a:pt x="7" y="2299"/>
                    <a:pt x="123" y="2408"/>
                  </a:cubicBezTo>
                  <a:cubicBezTo>
                    <a:pt x="154" y="2438"/>
                    <a:pt x="193" y="2463"/>
                    <a:pt x="230" y="2485"/>
                  </a:cubicBezTo>
                  <a:cubicBezTo>
                    <a:pt x="373" y="2573"/>
                    <a:pt x="533" y="2610"/>
                    <a:pt x="694" y="2645"/>
                  </a:cubicBezTo>
                  <a:cubicBezTo>
                    <a:pt x="998" y="2711"/>
                    <a:pt x="1304" y="2736"/>
                    <a:pt x="1612" y="2736"/>
                  </a:cubicBezTo>
                  <a:cubicBezTo>
                    <a:pt x="1681" y="2736"/>
                    <a:pt x="1751" y="2735"/>
                    <a:pt x="1820" y="2732"/>
                  </a:cubicBezTo>
                  <a:cubicBezTo>
                    <a:pt x="1992" y="2726"/>
                    <a:pt x="2164" y="2724"/>
                    <a:pt x="2356" y="2719"/>
                  </a:cubicBezTo>
                  <a:lnTo>
                    <a:pt x="2356" y="2719"/>
                  </a:lnTo>
                  <a:cubicBezTo>
                    <a:pt x="2332" y="2817"/>
                    <a:pt x="2273" y="2868"/>
                    <a:pt x="2228" y="2925"/>
                  </a:cubicBezTo>
                  <a:cubicBezTo>
                    <a:pt x="1995" y="3213"/>
                    <a:pt x="1742" y="3483"/>
                    <a:pt x="1494" y="3759"/>
                  </a:cubicBezTo>
                  <a:cubicBezTo>
                    <a:pt x="1201" y="4084"/>
                    <a:pt x="977" y="4450"/>
                    <a:pt x="825" y="4859"/>
                  </a:cubicBezTo>
                  <a:cubicBezTo>
                    <a:pt x="784" y="4972"/>
                    <a:pt x="752" y="5086"/>
                    <a:pt x="743" y="5206"/>
                  </a:cubicBezTo>
                  <a:cubicBezTo>
                    <a:pt x="727" y="5416"/>
                    <a:pt x="841" y="5538"/>
                    <a:pt x="1047" y="5538"/>
                  </a:cubicBezTo>
                  <a:cubicBezTo>
                    <a:pt x="1055" y="5538"/>
                    <a:pt x="1064" y="5537"/>
                    <a:pt x="1073" y="5537"/>
                  </a:cubicBezTo>
                  <a:cubicBezTo>
                    <a:pt x="1191" y="5531"/>
                    <a:pt x="1295" y="5485"/>
                    <a:pt x="1399" y="5431"/>
                  </a:cubicBezTo>
                  <a:cubicBezTo>
                    <a:pt x="2177" y="5020"/>
                    <a:pt x="2785" y="4419"/>
                    <a:pt x="3310" y="3726"/>
                  </a:cubicBezTo>
                  <a:cubicBezTo>
                    <a:pt x="3397" y="3611"/>
                    <a:pt x="3474" y="3486"/>
                    <a:pt x="3572" y="3378"/>
                  </a:cubicBezTo>
                  <a:cubicBezTo>
                    <a:pt x="3616" y="3330"/>
                    <a:pt x="3663" y="3283"/>
                    <a:pt x="3712" y="3238"/>
                  </a:cubicBezTo>
                  <a:cubicBezTo>
                    <a:pt x="3732" y="3221"/>
                    <a:pt x="3754" y="3199"/>
                    <a:pt x="3781" y="3199"/>
                  </a:cubicBezTo>
                  <a:cubicBezTo>
                    <a:pt x="3789" y="3199"/>
                    <a:pt x="3797" y="3201"/>
                    <a:pt x="3806" y="3206"/>
                  </a:cubicBezTo>
                  <a:cubicBezTo>
                    <a:pt x="3837" y="3221"/>
                    <a:pt x="3835" y="3258"/>
                    <a:pt x="3837" y="3289"/>
                  </a:cubicBezTo>
                  <a:cubicBezTo>
                    <a:pt x="3847" y="3386"/>
                    <a:pt x="3838" y="3482"/>
                    <a:pt x="3824" y="3579"/>
                  </a:cubicBezTo>
                  <a:cubicBezTo>
                    <a:pt x="3787" y="3846"/>
                    <a:pt x="3746" y="4111"/>
                    <a:pt x="3711" y="4377"/>
                  </a:cubicBezTo>
                  <a:cubicBezTo>
                    <a:pt x="3659" y="4756"/>
                    <a:pt x="3657" y="5134"/>
                    <a:pt x="3713" y="5513"/>
                  </a:cubicBezTo>
                  <a:cubicBezTo>
                    <a:pt x="3736" y="5669"/>
                    <a:pt x="3797" y="5811"/>
                    <a:pt x="3896" y="5935"/>
                  </a:cubicBezTo>
                  <a:cubicBezTo>
                    <a:pt x="3966" y="6024"/>
                    <a:pt x="4053" y="6069"/>
                    <a:pt x="4142" y="6069"/>
                  </a:cubicBezTo>
                  <a:cubicBezTo>
                    <a:pt x="4219" y="6069"/>
                    <a:pt x="4298" y="6035"/>
                    <a:pt x="4370" y="5967"/>
                  </a:cubicBezTo>
                  <a:cubicBezTo>
                    <a:pt x="4441" y="5900"/>
                    <a:pt x="4491" y="5817"/>
                    <a:pt x="4531" y="5728"/>
                  </a:cubicBezTo>
                  <a:cubicBezTo>
                    <a:pt x="4640" y="5491"/>
                    <a:pt x="4714" y="5241"/>
                    <a:pt x="4781" y="4990"/>
                  </a:cubicBezTo>
                  <a:cubicBezTo>
                    <a:pt x="4915" y="4491"/>
                    <a:pt x="5010" y="3985"/>
                    <a:pt x="5068" y="3471"/>
                  </a:cubicBezTo>
                  <a:cubicBezTo>
                    <a:pt x="5093" y="3261"/>
                    <a:pt x="5133" y="3052"/>
                    <a:pt x="5225" y="2858"/>
                  </a:cubicBezTo>
                  <a:cubicBezTo>
                    <a:pt x="5252" y="2803"/>
                    <a:pt x="5277" y="2732"/>
                    <a:pt x="5345" y="2731"/>
                  </a:cubicBezTo>
                  <a:cubicBezTo>
                    <a:pt x="5346" y="2731"/>
                    <a:pt x="5347" y="2731"/>
                    <a:pt x="5347" y="2731"/>
                  </a:cubicBezTo>
                  <a:cubicBezTo>
                    <a:pt x="5416" y="2731"/>
                    <a:pt x="5437" y="2806"/>
                    <a:pt x="5464" y="2859"/>
                  </a:cubicBezTo>
                  <a:cubicBezTo>
                    <a:pt x="5528" y="2983"/>
                    <a:pt x="5547" y="3119"/>
                    <a:pt x="5569" y="3255"/>
                  </a:cubicBezTo>
                  <a:cubicBezTo>
                    <a:pt x="5622" y="3569"/>
                    <a:pt x="5674" y="3882"/>
                    <a:pt x="5730" y="4196"/>
                  </a:cubicBezTo>
                  <a:cubicBezTo>
                    <a:pt x="5755" y="4331"/>
                    <a:pt x="5796" y="4463"/>
                    <a:pt x="5877" y="4577"/>
                  </a:cubicBezTo>
                  <a:cubicBezTo>
                    <a:pt x="5961" y="4694"/>
                    <a:pt x="6075" y="4760"/>
                    <a:pt x="6213" y="4760"/>
                  </a:cubicBezTo>
                  <a:cubicBezTo>
                    <a:pt x="6226" y="4760"/>
                    <a:pt x="6239" y="4759"/>
                    <a:pt x="6253" y="4758"/>
                  </a:cubicBezTo>
                  <a:lnTo>
                    <a:pt x="6253" y="0"/>
                  </a:lnTo>
                  <a:lnTo>
                    <a:pt x="4178" y="0"/>
                  </a:lnTo>
                  <a:cubicBezTo>
                    <a:pt x="4245" y="52"/>
                    <a:pt x="4309" y="110"/>
                    <a:pt x="4364" y="178"/>
                  </a:cubicBezTo>
                  <a:cubicBezTo>
                    <a:pt x="4341" y="199"/>
                    <a:pt x="4317" y="202"/>
                    <a:pt x="4295" y="202"/>
                  </a:cubicBezTo>
                  <a:cubicBezTo>
                    <a:pt x="4287" y="202"/>
                    <a:pt x="4279" y="201"/>
                    <a:pt x="4271" y="201"/>
                  </a:cubicBezTo>
                  <a:cubicBezTo>
                    <a:pt x="4260" y="201"/>
                    <a:pt x="4250" y="201"/>
                    <a:pt x="4239" y="201"/>
                  </a:cubicBezTo>
                  <a:cubicBezTo>
                    <a:pt x="4094" y="201"/>
                    <a:pt x="3950" y="190"/>
                    <a:pt x="3808" y="156"/>
                  </a:cubicBezTo>
                  <a:cubicBezTo>
                    <a:pt x="3645" y="117"/>
                    <a:pt x="3487" y="62"/>
                    <a:pt x="333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2530675" y="2692500"/>
              <a:ext cx="143025" cy="145150"/>
            </a:xfrm>
            <a:custGeom>
              <a:rect b="b" l="l" r="r" t="t"/>
              <a:pathLst>
                <a:path extrusionOk="0" h="5806" w="5721">
                  <a:moveTo>
                    <a:pt x="1" y="0"/>
                  </a:moveTo>
                  <a:lnTo>
                    <a:pt x="1" y="4966"/>
                  </a:lnTo>
                  <a:cubicBezTo>
                    <a:pt x="4" y="4973"/>
                    <a:pt x="9" y="4980"/>
                    <a:pt x="13" y="4987"/>
                  </a:cubicBezTo>
                  <a:cubicBezTo>
                    <a:pt x="235" y="5371"/>
                    <a:pt x="561" y="5805"/>
                    <a:pt x="985" y="5805"/>
                  </a:cubicBezTo>
                  <a:cubicBezTo>
                    <a:pt x="1017" y="5805"/>
                    <a:pt x="1049" y="5803"/>
                    <a:pt x="1082" y="5798"/>
                  </a:cubicBezTo>
                  <a:cubicBezTo>
                    <a:pt x="1640" y="5711"/>
                    <a:pt x="1777" y="4932"/>
                    <a:pt x="1562" y="4409"/>
                  </a:cubicBezTo>
                  <a:cubicBezTo>
                    <a:pt x="1347" y="3887"/>
                    <a:pt x="927" y="3444"/>
                    <a:pt x="841" y="2885"/>
                  </a:cubicBezTo>
                  <a:cubicBezTo>
                    <a:pt x="784" y="2525"/>
                    <a:pt x="991" y="2063"/>
                    <a:pt x="1343" y="2063"/>
                  </a:cubicBezTo>
                  <a:cubicBezTo>
                    <a:pt x="1357" y="2063"/>
                    <a:pt x="1371" y="2064"/>
                    <a:pt x="1385" y="2065"/>
                  </a:cubicBezTo>
                  <a:cubicBezTo>
                    <a:pt x="1636" y="2091"/>
                    <a:pt x="1800" y="2331"/>
                    <a:pt x="1942" y="2540"/>
                  </a:cubicBezTo>
                  <a:cubicBezTo>
                    <a:pt x="2343" y="3132"/>
                    <a:pt x="2847" y="3654"/>
                    <a:pt x="3424" y="4078"/>
                  </a:cubicBezTo>
                  <a:cubicBezTo>
                    <a:pt x="3617" y="4220"/>
                    <a:pt x="3851" y="4355"/>
                    <a:pt x="4080" y="4355"/>
                  </a:cubicBezTo>
                  <a:cubicBezTo>
                    <a:pt x="4148" y="4355"/>
                    <a:pt x="4215" y="4343"/>
                    <a:pt x="4281" y="4316"/>
                  </a:cubicBezTo>
                  <a:cubicBezTo>
                    <a:pt x="4725" y="4136"/>
                    <a:pt x="4670" y="3485"/>
                    <a:pt x="4472" y="3048"/>
                  </a:cubicBezTo>
                  <a:cubicBezTo>
                    <a:pt x="4215" y="2477"/>
                    <a:pt x="3847" y="1954"/>
                    <a:pt x="3396" y="1519"/>
                  </a:cubicBezTo>
                  <a:cubicBezTo>
                    <a:pt x="3220" y="1349"/>
                    <a:pt x="3015" y="1146"/>
                    <a:pt x="3056" y="906"/>
                  </a:cubicBezTo>
                  <a:cubicBezTo>
                    <a:pt x="3093" y="690"/>
                    <a:pt x="3291" y="598"/>
                    <a:pt x="3514" y="598"/>
                  </a:cubicBezTo>
                  <a:cubicBezTo>
                    <a:pt x="3692" y="598"/>
                    <a:pt x="3886" y="656"/>
                    <a:pt x="4028" y="757"/>
                  </a:cubicBezTo>
                  <a:cubicBezTo>
                    <a:pt x="4338" y="975"/>
                    <a:pt x="4624" y="1310"/>
                    <a:pt x="4996" y="1310"/>
                  </a:cubicBezTo>
                  <a:cubicBezTo>
                    <a:pt x="5009" y="1310"/>
                    <a:pt x="5023" y="1309"/>
                    <a:pt x="5036" y="1308"/>
                  </a:cubicBezTo>
                  <a:cubicBezTo>
                    <a:pt x="5342" y="1288"/>
                    <a:pt x="5590" y="1020"/>
                    <a:pt x="5663" y="722"/>
                  </a:cubicBezTo>
                  <a:cubicBezTo>
                    <a:pt x="5721" y="485"/>
                    <a:pt x="5686" y="235"/>
                    <a:pt x="5608"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a:off x="2530675" y="2904325"/>
              <a:ext cx="48100" cy="161825"/>
            </a:xfrm>
            <a:custGeom>
              <a:rect b="b" l="l" r="r" t="t"/>
              <a:pathLst>
                <a:path extrusionOk="0" h="6473" w="1924">
                  <a:moveTo>
                    <a:pt x="1" y="0"/>
                  </a:moveTo>
                  <a:lnTo>
                    <a:pt x="1" y="6473"/>
                  </a:lnTo>
                  <a:cubicBezTo>
                    <a:pt x="31" y="6397"/>
                    <a:pt x="71" y="6326"/>
                    <a:pt x="125" y="6265"/>
                  </a:cubicBezTo>
                  <a:cubicBezTo>
                    <a:pt x="390" y="5964"/>
                    <a:pt x="852" y="6053"/>
                    <a:pt x="1204" y="5885"/>
                  </a:cubicBezTo>
                  <a:cubicBezTo>
                    <a:pt x="1588" y="5703"/>
                    <a:pt x="1793" y="5218"/>
                    <a:pt x="1782" y="4766"/>
                  </a:cubicBezTo>
                  <a:cubicBezTo>
                    <a:pt x="1772" y="4314"/>
                    <a:pt x="1586" y="3888"/>
                    <a:pt x="1373" y="3499"/>
                  </a:cubicBezTo>
                  <a:cubicBezTo>
                    <a:pt x="1236" y="3248"/>
                    <a:pt x="1080" y="2980"/>
                    <a:pt x="1104" y="2690"/>
                  </a:cubicBezTo>
                  <a:cubicBezTo>
                    <a:pt x="1139" y="2235"/>
                    <a:pt x="1581" y="1950"/>
                    <a:pt x="1750" y="1531"/>
                  </a:cubicBezTo>
                  <a:cubicBezTo>
                    <a:pt x="1923" y="1098"/>
                    <a:pt x="1741" y="538"/>
                    <a:pt x="1355" y="320"/>
                  </a:cubicBezTo>
                  <a:cubicBezTo>
                    <a:pt x="1198" y="231"/>
                    <a:pt x="1020" y="196"/>
                    <a:pt x="844" y="163"/>
                  </a:cubicBezTo>
                  <a:cubicBezTo>
                    <a:pt x="577" y="111"/>
                    <a:pt x="309" y="60"/>
                    <a:pt x="42" y="8"/>
                  </a:cubicBezTo>
                  <a:cubicBezTo>
                    <a:pt x="28" y="6"/>
                    <a:pt x="14" y="3"/>
                    <a:pt x="1"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5"/>
          <p:cNvGrpSpPr/>
          <p:nvPr/>
        </p:nvGrpSpPr>
        <p:grpSpPr>
          <a:xfrm>
            <a:off x="234117" y="3885522"/>
            <a:ext cx="877548" cy="1037906"/>
            <a:chOff x="4957775" y="2179050"/>
            <a:chExt cx="109850" cy="129925"/>
          </a:xfrm>
        </p:grpSpPr>
        <p:sp>
          <p:nvSpPr>
            <p:cNvPr id="105" name="Google Shape;105;p5"/>
            <p:cNvSpPr/>
            <p:nvPr/>
          </p:nvSpPr>
          <p:spPr>
            <a:xfrm>
              <a:off x="4967500" y="2273175"/>
              <a:ext cx="33525" cy="35800"/>
            </a:xfrm>
            <a:custGeom>
              <a:rect b="b" l="l" r="r" t="t"/>
              <a:pathLst>
                <a:path extrusionOk="0" h="1432" w="1341">
                  <a:moveTo>
                    <a:pt x="272" y="0"/>
                  </a:moveTo>
                  <a:cubicBezTo>
                    <a:pt x="271" y="0"/>
                    <a:pt x="269" y="0"/>
                    <a:pt x="268" y="0"/>
                  </a:cubicBezTo>
                  <a:cubicBezTo>
                    <a:pt x="116" y="5"/>
                    <a:pt x="28" y="96"/>
                    <a:pt x="16" y="237"/>
                  </a:cubicBezTo>
                  <a:cubicBezTo>
                    <a:pt x="1" y="410"/>
                    <a:pt x="69" y="555"/>
                    <a:pt x="170" y="685"/>
                  </a:cubicBezTo>
                  <a:cubicBezTo>
                    <a:pt x="394" y="970"/>
                    <a:pt x="671" y="1191"/>
                    <a:pt x="977" y="1377"/>
                  </a:cubicBezTo>
                  <a:cubicBezTo>
                    <a:pt x="1020" y="1404"/>
                    <a:pt x="1071" y="1421"/>
                    <a:pt x="1121" y="1429"/>
                  </a:cubicBezTo>
                  <a:cubicBezTo>
                    <a:pt x="1134" y="1431"/>
                    <a:pt x="1147" y="1432"/>
                    <a:pt x="1159" y="1432"/>
                  </a:cubicBezTo>
                  <a:cubicBezTo>
                    <a:pt x="1270" y="1432"/>
                    <a:pt x="1341" y="1348"/>
                    <a:pt x="1330" y="1225"/>
                  </a:cubicBezTo>
                  <a:cubicBezTo>
                    <a:pt x="1323" y="1154"/>
                    <a:pt x="1291" y="1093"/>
                    <a:pt x="1252" y="1035"/>
                  </a:cubicBezTo>
                  <a:cubicBezTo>
                    <a:pt x="1073" y="773"/>
                    <a:pt x="891" y="514"/>
                    <a:pt x="683" y="274"/>
                  </a:cubicBezTo>
                  <a:cubicBezTo>
                    <a:pt x="608" y="186"/>
                    <a:pt x="526" y="106"/>
                    <a:pt x="423" y="51"/>
                  </a:cubicBezTo>
                  <a:cubicBezTo>
                    <a:pt x="368" y="22"/>
                    <a:pt x="312" y="0"/>
                    <a:pt x="27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
            <p:cNvSpPr/>
            <p:nvPr/>
          </p:nvSpPr>
          <p:spPr>
            <a:xfrm>
              <a:off x="5031300" y="2179050"/>
              <a:ext cx="35200" cy="21375"/>
            </a:xfrm>
            <a:custGeom>
              <a:rect b="b" l="l" r="r" t="t"/>
              <a:pathLst>
                <a:path extrusionOk="0" h="855" w="1408">
                  <a:moveTo>
                    <a:pt x="1148" y="0"/>
                  </a:moveTo>
                  <a:cubicBezTo>
                    <a:pt x="1103" y="0"/>
                    <a:pt x="1054" y="10"/>
                    <a:pt x="1002" y="29"/>
                  </a:cubicBezTo>
                  <a:cubicBezTo>
                    <a:pt x="766" y="119"/>
                    <a:pt x="531" y="213"/>
                    <a:pt x="316" y="350"/>
                  </a:cubicBezTo>
                  <a:cubicBezTo>
                    <a:pt x="239" y="400"/>
                    <a:pt x="166" y="456"/>
                    <a:pt x="105" y="526"/>
                  </a:cubicBezTo>
                  <a:cubicBezTo>
                    <a:pt x="51" y="588"/>
                    <a:pt x="0" y="654"/>
                    <a:pt x="35" y="744"/>
                  </a:cubicBezTo>
                  <a:cubicBezTo>
                    <a:pt x="63" y="815"/>
                    <a:pt x="138" y="855"/>
                    <a:pt x="257" y="855"/>
                  </a:cubicBezTo>
                  <a:cubicBezTo>
                    <a:pt x="261" y="855"/>
                    <a:pt x="265" y="855"/>
                    <a:pt x="269" y="854"/>
                  </a:cubicBezTo>
                  <a:cubicBezTo>
                    <a:pt x="524" y="812"/>
                    <a:pt x="789" y="737"/>
                    <a:pt x="1033" y="603"/>
                  </a:cubicBezTo>
                  <a:cubicBezTo>
                    <a:pt x="1109" y="562"/>
                    <a:pt x="1180" y="511"/>
                    <a:pt x="1242" y="451"/>
                  </a:cubicBezTo>
                  <a:cubicBezTo>
                    <a:pt x="1370" y="326"/>
                    <a:pt x="1408" y="197"/>
                    <a:pt x="1346" y="98"/>
                  </a:cubicBezTo>
                  <a:cubicBezTo>
                    <a:pt x="1306" y="36"/>
                    <a:pt x="1236" y="0"/>
                    <a:pt x="114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
            <p:cNvSpPr/>
            <p:nvPr/>
          </p:nvSpPr>
          <p:spPr>
            <a:xfrm>
              <a:off x="5013325" y="2270350"/>
              <a:ext cx="29200" cy="18050"/>
            </a:xfrm>
            <a:custGeom>
              <a:rect b="b" l="l" r="r" t="t"/>
              <a:pathLst>
                <a:path extrusionOk="0" h="722" w="1168">
                  <a:moveTo>
                    <a:pt x="267" y="0"/>
                  </a:moveTo>
                  <a:cubicBezTo>
                    <a:pt x="146" y="0"/>
                    <a:pt x="78" y="42"/>
                    <a:pt x="42" y="129"/>
                  </a:cubicBezTo>
                  <a:cubicBezTo>
                    <a:pt x="1" y="230"/>
                    <a:pt x="11" y="314"/>
                    <a:pt x="99" y="377"/>
                  </a:cubicBezTo>
                  <a:cubicBezTo>
                    <a:pt x="339" y="548"/>
                    <a:pt x="599" y="682"/>
                    <a:pt x="896" y="719"/>
                  </a:cubicBezTo>
                  <a:cubicBezTo>
                    <a:pt x="910" y="720"/>
                    <a:pt x="924" y="721"/>
                    <a:pt x="937" y="721"/>
                  </a:cubicBezTo>
                  <a:cubicBezTo>
                    <a:pt x="1016" y="721"/>
                    <a:pt x="1087" y="691"/>
                    <a:pt x="1130" y="611"/>
                  </a:cubicBezTo>
                  <a:cubicBezTo>
                    <a:pt x="1168" y="538"/>
                    <a:pt x="1143" y="437"/>
                    <a:pt x="1061" y="361"/>
                  </a:cubicBezTo>
                  <a:cubicBezTo>
                    <a:pt x="839" y="159"/>
                    <a:pt x="577" y="41"/>
                    <a:pt x="293" y="1"/>
                  </a:cubicBezTo>
                  <a:cubicBezTo>
                    <a:pt x="284" y="0"/>
                    <a:pt x="276" y="0"/>
                    <a:pt x="26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
            <p:cNvSpPr/>
            <p:nvPr/>
          </p:nvSpPr>
          <p:spPr>
            <a:xfrm>
              <a:off x="5039550" y="2234875"/>
              <a:ext cx="28075" cy="14600"/>
            </a:xfrm>
            <a:custGeom>
              <a:rect b="b" l="l" r="r" t="t"/>
              <a:pathLst>
                <a:path extrusionOk="0" h="584" w="1123">
                  <a:moveTo>
                    <a:pt x="332" y="0"/>
                  </a:moveTo>
                  <a:cubicBezTo>
                    <a:pt x="313" y="0"/>
                    <a:pt x="299" y="1"/>
                    <a:pt x="285" y="3"/>
                  </a:cubicBezTo>
                  <a:cubicBezTo>
                    <a:pt x="74" y="30"/>
                    <a:pt x="0" y="205"/>
                    <a:pt x="127" y="381"/>
                  </a:cubicBezTo>
                  <a:cubicBezTo>
                    <a:pt x="179" y="453"/>
                    <a:pt x="250" y="501"/>
                    <a:pt x="333" y="531"/>
                  </a:cubicBezTo>
                  <a:cubicBezTo>
                    <a:pt x="442" y="570"/>
                    <a:pt x="553" y="584"/>
                    <a:pt x="664" y="584"/>
                  </a:cubicBezTo>
                  <a:cubicBezTo>
                    <a:pt x="763" y="584"/>
                    <a:pt x="861" y="573"/>
                    <a:pt x="960" y="561"/>
                  </a:cubicBezTo>
                  <a:cubicBezTo>
                    <a:pt x="1072" y="546"/>
                    <a:pt x="1122" y="447"/>
                    <a:pt x="1087" y="339"/>
                  </a:cubicBezTo>
                  <a:cubicBezTo>
                    <a:pt x="1058" y="249"/>
                    <a:pt x="1007" y="176"/>
                    <a:pt x="917" y="132"/>
                  </a:cubicBezTo>
                  <a:cubicBezTo>
                    <a:pt x="743" y="49"/>
                    <a:pt x="560" y="12"/>
                    <a:pt x="411" y="0"/>
                  </a:cubicBezTo>
                  <a:cubicBezTo>
                    <a:pt x="399" y="0"/>
                    <a:pt x="389" y="0"/>
                    <a:pt x="379" y="0"/>
                  </a:cubicBezTo>
                  <a:cubicBezTo>
                    <a:pt x="360" y="0"/>
                    <a:pt x="345" y="0"/>
                    <a:pt x="33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a:off x="4987175" y="2245300"/>
              <a:ext cx="23275" cy="18150"/>
            </a:xfrm>
            <a:custGeom>
              <a:rect b="b" l="l" r="r" t="t"/>
              <a:pathLst>
                <a:path extrusionOk="0" h="726" w="931">
                  <a:moveTo>
                    <a:pt x="240" y="0"/>
                  </a:moveTo>
                  <a:cubicBezTo>
                    <a:pt x="201" y="0"/>
                    <a:pt x="162" y="8"/>
                    <a:pt x="125" y="24"/>
                  </a:cubicBezTo>
                  <a:cubicBezTo>
                    <a:pt x="49" y="57"/>
                    <a:pt x="1" y="113"/>
                    <a:pt x="1" y="197"/>
                  </a:cubicBezTo>
                  <a:cubicBezTo>
                    <a:pt x="2" y="303"/>
                    <a:pt x="24" y="413"/>
                    <a:pt x="107" y="482"/>
                  </a:cubicBezTo>
                  <a:cubicBezTo>
                    <a:pt x="289" y="633"/>
                    <a:pt x="504" y="712"/>
                    <a:pt x="738" y="725"/>
                  </a:cubicBezTo>
                  <a:cubicBezTo>
                    <a:pt x="742" y="725"/>
                    <a:pt x="747" y="725"/>
                    <a:pt x="751" y="725"/>
                  </a:cubicBezTo>
                  <a:cubicBezTo>
                    <a:pt x="860" y="725"/>
                    <a:pt x="928" y="646"/>
                    <a:pt x="929" y="545"/>
                  </a:cubicBezTo>
                  <a:cubicBezTo>
                    <a:pt x="930" y="490"/>
                    <a:pt x="912" y="441"/>
                    <a:pt x="881" y="399"/>
                  </a:cubicBezTo>
                  <a:cubicBezTo>
                    <a:pt x="735" y="202"/>
                    <a:pt x="550" y="64"/>
                    <a:pt x="310" y="8"/>
                  </a:cubicBezTo>
                  <a:cubicBezTo>
                    <a:pt x="287" y="3"/>
                    <a:pt x="263" y="0"/>
                    <a:pt x="240"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
            <p:cNvSpPr/>
            <p:nvPr/>
          </p:nvSpPr>
          <p:spPr>
            <a:xfrm>
              <a:off x="5032625" y="2254750"/>
              <a:ext cx="26725" cy="17100"/>
            </a:xfrm>
            <a:custGeom>
              <a:rect b="b" l="l" r="r" t="t"/>
              <a:pathLst>
                <a:path extrusionOk="0" h="684" w="1069">
                  <a:moveTo>
                    <a:pt x="370" y="1"/>
                  </a:moveTo>
                  <a:cubicBezTo>
                    <a:pt x="325" y="7"/>
                    <a:pt x="279" y="8"/>
                    <a:pt x="236" y="21"/>
                  </a:cubicBezTo>
                  <a:cubicBezTo>
                    <a:pt x="46" y="76"/>
                    <a:pt x="0" y="242"/>
                    <a:pt x="149" y="373"/>
                  </a:cubicBezTo>
                  <a:cubicBezTo>
                    <a:pt x="317" y="523"/>
                    <a:pt x="510" y="637"/>
                    <a:pt x="737" y="677"/>
                  </a:cubicBezTo>
                  <a:cubicBezTo>
                    <a:pt x="761" y="681"/>
                    <a:pt x="784" y="684"/>
                    <a:pt x="806" y="684"/>
                  </a:cubicBezTo>
                  <a:cubicBezTo>
                    <a:pt x="905" y="684"/>
                    <a:pt x="979" y="641"/>
                    <a:pt x="1019" y="565"/>
                  </a:cubicBezTo>
                  <a:cubicBezTo>
                    <a:pt x="1068" y="471"/>
                    <a:pt x="1049" y="360"/>
                    <a:pt x="954" y="265"/>
                  </a:cubicBezTo>
                  <a:cubicBezTo>
                    <a:pt x="793" y="104"/>
                    <a:pt x="596" y="21"/>
                    <a:pt x="37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
            <p:cNvSpPr/>
            <p:nvPr/>
          </p:nvSpPr>
          <p:spPr>
            <a:xfrm>
              <a:off x="4999375" y="2283850"/>
              <a:ext cx="22050" cy="22125"/>
            </a:xfrm>
            <a:custGeom>
              <a:rect b="b" l="l" r="r" t="t"/>
              <a:pathLst>
                <a:path extrusionOk="0" h="885" w="882">
                  <a:moveTo>
                    <a:pt x="258" y="0"/>
                  </a:moveTo>
                  <a:cubicBezTo>
                    <a:pt x="177" y="10"/>
                    <a:pt x="98" y="44"/>
                    <a:pt x="50" y="122"/>
                  </a:cubicBezTo>
                  <a:cubicBezTo>
                    <a:pt x="1" y="200"/>
                    <a:pt x="17" y="282"/>
                    <a:pt x="64" y="352"/>
                  </a:cubicBezTo>
                  <a:cubicBezTo>
                    <a:pt x="200" y="551"/>
                    <a:pt x="365" y="718"/>
                    <a:pt x="566" y="848"/>
                  </a:cubicBezTo>
                  <a:cubicBezTo>
                    <a:pt x="580" y="857"/>
                    <a:pt x="596" y="863"/>
                    <a:pt x="613" y="869"/>
                  </a:cubicBezTo>
                  <a:cubicBezTo>
                    <a:pt x="641" y="879"/>
                    <a:pt x="668" y="884"/>
                    <a:pt x="694" y="884"/>
                  </a:cubicBezTo>
                  <a:cubicBezTo>
                    <a:pt x="795" y="884"/>
                    <a:pt x="870" y="810"/>
                    <a:pt x="876" y="691"/>
                  </a:cubicBezTo>
                  <a:cubicBezTo>
                    <a:pt x="882" y="600"/>
                    <a:pt x="848" y="520"/>
                    <a:pt x="798" y="447"/>
                  </a:cubicBezTo>
                  <a:cubicBezTo>
                    <a:pt x="696" y="298"/>
                    <a:pt x="567" y="174"/>
                    <a:pt x="425" y="64"/>
                  </a:cubicBezTo>
                  <a:cubicBezTo>
                    <a:pt x="379" y="28"/>
                    <a:pt x="326" y="5"/>
                    <a:pt x="25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4973425" y="2221000"/>
              <a:ext cx="25450" cy="16675"/>
            </a:xfrm>
            <a:custGeom>
              <a:rect b="b" l="l" r="r" t="t"/>
              <a:pathLst>
                <a:path extrusionOk="0" h="667" w="1018">
                  <a:moveTo>
                    <a:pt x="285" y="1"/>
                  </a:moveTo>
                  <a:cubicBezTo>
                    <a:pt x="139" y="5"/>
                    <a:pt x="62" y="44"/>
                    <a:pt x="35" y="118"/>
                  </a:cubicBezTo>
                  <a:cubicBezTo>
                    <a:pt x="0" y="210"/>
                    <a:pt x="31" y="291"/>
                    <a:pt x="97" y="355"/>
                  </a:cubicBezTo>
                  <a:cubicBezTo>
                    <a:pt x="243" y="499"/>
                    <a:pt x="422" y="587"/>
                    <a:pt x="617" y="644"/>
                  </a:cubicBezTo>
                  <a:cubicBezTo>
                    <a:pt x="664" y="657"/>
                    <a:pt x="713" y="666"/>
                    <a:pt x="762" y="666"/>
                  </a:cubicBezTo>
                  <a:cubicBezTo>
                    <a:pt x="764" y="666"/>
                    <a:pt x="766" y="666"/>
                    <a:pt x="769" y="666"/>
                  </a:cubicBezTo>
                  <a:cubicBezTo>
                    <a:pt x="859" y="664"/>
                    <a:pt x="942" y="636"/>
                    <a:pt x="980" y="545"/>
                  </a:cubicBezTo>
                  <a:cubicBezTo>
                    <a:pt x="1018" y="455"/>
                    <a:pt x="990" y="367"/>
                    <a:pt x="922" y="306"/>
                  </a:cubicBezTo>
                  <a:cubicBezTo>
                    <a:pt x="731" y="132"/>
                    <a:pt x="510" y="18"/>
                    <a:pt x="28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a:off x="5002250" y="2201950"/>
              <a:ext cx="18825" cy="24600"/>
            </a:xfrm>
            <a:custGeom>
              <a:rect b="b" l="l" r="r" t="t"/>
              <a:pathLst>
                <a:path extrusionOk="0" h="984" w="753">
                  <a:moveTo>
                    <a:pt x="202" y="0"/>
                  </a:moveTo>
                  <a:cubicBezTo>
                    <a:pt x="95" y="0"/>
                    <a:pt x="8" y="84"/>
                    <a:pt x="3" y="206"/>
                  </a:cubicBezTo>
                  <a:cubicBezTo>
                    <a:pt x="1" y="266"/>
                    <a:pt x="21" y="319"/>
                    <a:pt x="45" y="372"/>
                  </a:cubicBezTo>
                  <a:cubicBezTo>
                    <a:pt x="140" y="589"/>
                    <a:pt x="294" y="758"/>
                    <a:pt x="465" y="915"/>
                  </a:cubicBezTo>
                  <a:cubicBezTo>
                    <a:pt x="504" y="951"/>
                    <a:pt x="546" y="983"/>
                    <a:pt x="596" y="983"/>
                  </a:cubicBezTo>
                  <a:cubicBezTo>
                    <a:pt x="613" y="983"/>
                    <a:pt x="631" y="979"/>
                    <a:pt x="650" y="970"/>
                  </a:cubicBezTo>
                  <a:cubicBezTo>
                    <a:pt x="736" y="931"/>
                    <a:pt x="753" y="853"/>
                    <a:pt x="751" y="767"/>
                  </a:cubicBezTo>
                  <a:cubicBezTo>
                    <a:pt x="749" y="750"/>
                    <a:pt x="749" y="732"/>
                    <a:pt x="746" y="716"/>
                  </a:cubicBezTo>
                  <a:cubicBezTo>
                    <a:pt x="688" y="458"/>
                    <a:pt x="547" y="249"/>
                    <a:pt x="368" y="66"/>
                  </a:cubicBezTo>
                  <a:cubicBezTo>
                    <a:pt x="345" y="41"/>
                    <a:pt x="311" y="26"/>
                    <a:pt x="279" y="14"/>
                  </a:cubicBezTo>
                  <a:cubicBezTo>
                    <a:pt x="253" y="5"/>
                    <a:pt x="227" y="0"/>
                    <a:pt x="20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p:nvPr/>
          </p:nvSpPr>
          <p:spPr>
            <a:xfrm>
              <a:off x="4967325" y="2244700"/>
              <a:ext cx="14600" cy="22975"/>
            </a:xfrm>
            <a:custGeom>
              <a:rect b="b" l="l" r="r" t="t"/>
              <a:pathLst>
                <a:path extrusionOk="0" h="919" w="584">
                  <a:moveTo>
                    <a:pt x="247" y="0"/>
                  </a:moveTo>
                  <a:cubicBezTo>
                    <a:pt x="178" y="0"/>
                    <a:pt x="109" y="45"/>
                    <a:pt x="63" y="129"/>
                  </a:cubicBezTo>
                  <a:cubicBezTo>
                    <a:pt x="13" y="219"/>
                    <a:pt x="9" y="318"/>
                    <a:pt x="12" y="410"/>
                  </a:cubicBezTo>
                  <a:cubicBezTo>
                    <a:pt x="1" y="608"/>
                    <a:pt x="81" y="757"/>
                    <a:pt x="226" y="869"/>
                  </a:cubicBezTo>
                  <a:cubicBezTo>
                    <a:pt x="270" y="903"/>
                    <a:pt x="318" y="919"/>
                    <a:pt x="362" y="919"/>
                  </a:cubicBezTo>
                  <a:cubicBezTo>
                    <a:pt x="450" y="919"/>
                    <a:pt x="527" y="857"/>
                    <a:pt x="544" y="751"/>
                  </a:cubicBezTo>
                  <a:cubicBezTo>
                    <a:pt x="583" y="520"/>
                    <a:pt x="534" y="296"/>
                    <a:pt x="409" y="100"/>
                  </a:cubicBezTo>
                  <a:cubicBezTo>
                    <a:pt x="365" y="33"/>
                    <a:pt x="306" y="0"/>
                    <a:pt x="24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a:off x="5012200" y="2235850"/>
              <a:ext cx="13575" cy="23725"/>
            </a:xfrm>
            <a:custGeom>
              <a:rect b="b" l="l" r="r" t="t"/>
              <a:pathLst>
                <a:path extrusionOk="0" h="949" w="543">
                  <a:moveTo>
                    <a:pt x="185" y="1"/>
                  </a:moveTo>
                  <a:cubicBezTo>
                    <a:pt x="169" y="1"/>
                    <a:pt x="152" y="4"/>
                    <a:pt x="135" y="9"/>
                  </a:cubicBezTo>
                  <a:cubicBezTo>
                    <a:pt x="56" y="35"/>
                    <a:pt x="0" y="120"/>
                    <a:pt x="11" y="235"/>
                  </a:cubicBezTo>
                  <a:cubicBezTo>
                    <a:pt x="31" y="456"/>
                    <a:pt x="93" y="667"/>
                    <a:pt x="213" y="856"/>
                  </a:cubicBezTo>
                  <a:cubicBezTo>
                    <a:pt x="255" y="921"/>
                    <a:pt x="296" y="948"/>
                    <a:pt x="347" y="948"/>
                  </a:cubicBezTo>
                  <a:cubicBezTo>
                    <a:pt x="369" y="948"/>
                    <a:pt x="391" y="944"/>
                    <a:pt x="417" y="936"/>
                  </a:cubicBezTo>
                  <a:cubicBezTo>
                    <a:pt x="504" y="906"/>
                    <a:pt x="541" y="852"/>
                    <a:pt x="542" y="733"/>
                  </a:cubicBezTo>
                  <a:cubicBezTo>
                    <a:pt x="511" y="539"/>
                    <a:pt x="479" y="327"/>
                    <a:pt x="370" y="137"/>
                  </a:cubicBezTo>
                  <a:cubicBezTo>
                    <a:pt x="318" y="46"/>
                    <a:pt x="253" y="1"/>
                    <a:pt x="18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p:nvPr/>
          </p:nvSpPr>
          <p:spPr>
            <a:xfrm>
              <a:off x="5024450" y="2208750"/>
              <a:ext cx="22425" cy="13000"/>
            </a:xfrm>
            <a:custGeom>
              <a:rect b="b" l="l" r="r" t="t"/>
              <a:pathLst>
                <a:path extrusionOk="0" h="520" w="897">
                  <a:moveTo>
                    <a:pt x="305" y="1"/>
                  </a:moveTo>
                  <a:cubicBezTo>
                    <a:pt x="276" y="5"/>
                    <a:pt x="223" y="6"/>
                    <a:pt x="175" y="21"/>
                  </a:cubicBezTo>
                  <a:cubicBezTo>
                    <a:pt x="102" y="42"/>
                    <a:pt x="31" y="73"/>
                    <a:pt x="17" y="161"/>
                  </a:cubicBezTo>
                  <a:cubicBezTo>
                    <a:pt x="1" y="251"/>
                    <a:pt x="41" y="324"/>
                    <a:pt x="111" y="370"/>
                  </a:cubicBezTo>
                  <a:cubicBezTo>
                    <a:pt x="255" y="465"/>
                    <a:pt x="413" y="519"/>
                    <a:pt x="582" y="519"/>
                  </a:cubicBezTo>
                  <a:cubicBezTo>
                    <a:pt x="614" y="519"/>
                    <a:pt x="647" y="517"/>
                    <a:pt x="680" y="513"/>
                  </a:cubicBezTo>
                  <a:cubicBezTo>
                    <a:pt x="777" y="501"/>
                    <a:pt x="858" y="455"/>
                    <a:pt x="877" y="349"/>
                  </a:cubicBezTo>
                  <a:cubicBezTo>
                    <a:pt x="897" y="243"/>
                    <a:pt x="833" y="174"/>
                    <a:pt x="751" y="124"/>
                  </a:cubicBezTo>
                  <a:cubicBezTo>
                    <a:pt x="621" y="46"/>
                    <a:pt x="478" y="8"/>
                    <a:pt x="30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4975450" y="2198100"/>
              <a:ext cx="17425" cy="20475"/>
            </a:xfrm>
            <a:custGeom>
              <a:rect b="b" l="l" r="r" t="t"/>
              <a:pathLst>
                <a:path extrusionOk="0" h="819" w="697">
                  <a:moveTo>
                    <a:pt x="155" y="0"/>
                  </a:moveTo>
                  <a:cubicBezTo>
                    <a:pt x="130" y="0"/>
                    <a:pt x="103" y="7"/>
                    <a:pt x="77" y="24"/>
                  </a:cubicBezTo>
                  <a:cubicBezTo>
                    <a:pt x="18" y="63"/>
                    <a:pt x="1" y="123"/>
                    <a:pt x="6" y="209"/>
                  </a:cubicBezTo>
                  <a:cubicBezTo>
                    <a:pt x="10" y="225"/>
                    <a:pt x="16" y="261"/>
                    <a:pt x="29" y="292"/>
                  </a:cubicBezTo>
                  <a:cubicBezTo>
                    <a:pt x="105" y="477"/>
                    <a:pt x="206" y="644"/>
                    <a:pt x="374" y="759"/>
                  </a:cubicBezTo>
                  <a:cubicBezTo>
                    <a:pt x="433" y="799"/>
                    <a:pt x="484" y="819"/>
                    <a:pt x="527" y="819"/>
                  </a:cubicBezTo>
                  <a:cubicBezTo>
                    <a:pt x="564" y="819"/>
                    <a:pt x="596" y="805"/>
                    <a:pt x="625" y="778"/>
                  </a:cubicBezTo>
                  <a:cubicBezTo>
                    <a:pt x="691" y="717"/>
                    <a:pt x="697" y="636"/>
                    <a:pt x="632" y="525"/>
                  </a:cubicBezTo>
                  <a:cubicBezTo>
                    <a:pt x="572" y="420"/>
                    <a:pt x="504" y="319"/>
                    <a:pt x="436" y="217"/>
                  </a:cubicBezTo>
                  <a:cubicBezTo>
                    <a:pt x="391" y="150"/>
                    <a:pt x="336" y="91"/>
                    <a:pt x="270" y="44"/>
                  </a:cubicBezTo>
                  <a:cubicBezTo>
                    <a:pt x="233" y="17"/>
                    <a:pt x="195" y="0"/>
                    <a:pt x="15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4984975" y="2263400"/>
              <a:ext cx="13675" cy="18575"/>
            </a:xfrm>
            <a:custGeom>
              <a:rect b="b" l="l" r="r" t="t"/>
              <a:pathLst>
                <a:path extrusionOk="0" h="743" w="547">
                  <a:moveTo>
                    <a:pt x="197" y="0"/>
                  </a:moveTo>
                  <a:cubicBezTo>
                    <a:pt x="181" y="0"/>
                    <a:pt x="164" y="3"/>
                    <a:pt x="147" y="7"/>
                  </a:cubicBezTo>
                  <a:cubicBezTo>
                    <a:pt x="50" y="34"/>
                    <a:pt x="0" y="133"/>
                    <a:pt x="4" y="292"/>
                  </a:cubicBezTo>
                  <a:cubicBezTo>
                    <a:pt x="5" y="474"/>
                    <a:pt x="77" y="615"/>
                    <a:pt x="233" y="709"/>
                  </a:cubicBezTo>
                  <a:cubicBezTo>
                    <a:pt x="269" y="731"/>
                    <a:pt x="304" y="742"/>
                    <a:pt x="339" y="742"/>
                  </a:cubicBezTo>
                  <a:cubicBezTo>
                    <a:pt x="374" y="742"/>
                    <a:pt x="409" y="731"/>
                    <a:pt x="442" y="707"/>
                  </a:cubicBezTo>
                  <a:cubicBezTo>
                    <a:pt x="508" y="660"/>
                    <a:pt x="546" y="595"/>
                    <a:pt x="531" y="514"/>
                  </a:cubicBezTo>
                  <a:cubicBezTo>
                    <a:pt x="509" y="394"/>
                    <a:pt x="483" y="275"/>
                    <a:pt x="421" y="169"/>
                  </a:cubicBezTo>
                  <a:cubicBezTo>
                    <a:pt x="357" y="58"/>
                    <a:pt x="280" y="0"/>
                    <a:pt x="19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a:off x="5023400" y="2225475"/>
              <a:ext cx="12250" cy="17800"/>
            </a:xfrm>
            <a:custGeom>
              <a:rect b="b" l="l" r="r" t="t"/>
              <a:pathLst>
                <a:path extrusionOk="0" h="712" w="490">
                  <a:moveTo>
                    <a:pt x="206" y="1"/>
                  </a:moveTo>
                  <a:cubicBezTo>
                    <a:pt x="139" y="1"/>
                    <a:pt x="76" y="45"/>
                    <a:pt x="40" y="129"/>
                  </a:cubicBezTo>
                  <a:cubicBezTo>
                    <a:pt x="11" y="199"/>
                    <a:pt x="1" y="273"/>
                    <a:pt x="22" y="350"/>
                  </a:cubicBezTo>
                  <a:cubicBezTo>
                    <a:pt x="43" y="429"/>
                    <a:pt x="75" y="504"/>
                    <a:pt x="114" y="574"/>
                  </a:cubicBezTo>
                  <a:cubicBezTo>
                    <a:pt x="163" y="665"/>
                    <a:pt x="229" y="712"/>
                    <a:pt x="304" y="712"/>
                  </a:cubicBezTo>
                  <a:cubicBezTo>
                    <a:pt x="319" y="712"/>
                    <a:pt x="334" y="710"/>
                    <a:pt x="349" y="706"/>
                  </a:cubicBezTo>
                  <a:cubicBezTo>
                    <a:pt x="438" y="684"/>
                    <a:pt x="490" y="598"/>
                    <a:pt x="488" y="463"/>
                  </a:cubicBezTo>
                  <a:cubicBezTo>
                    <a:pt x="472" y="332"/>
                    <a:pt x="444" y="194"/>
                    <a:pt x="355" y="82"/>
                  </a:cubicBezTo>
                  <a:cubicBezTo>
                    <a:pt x="312" y="27"/>
                    <a:pt x="258" y="1"/>
                    <a:pt x="20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p:nvPr/>
          </p:nvSpPr>
          <p:spPr>
            <a:xfrm>
              <a:off x="5017200" y="2184875"/>
              <a:ext cx="9150" cy="17200"/>
            </a:xfrm>
            <a:custGeom>
              <a:rect b="b" l="l" r="r" t="t"/>
              <a:pathLst>
                <a:path extrusionOk="0" h="688" w="366">
                  <a:moveTo>
                    <a:pt x="207" y="0"/>
                  </a:moveTo>
                  <a:cubicBezTo>
                    <a:pt x="139" y="0"/>
                    <a:pt x="81" y="56"/>
                    <a:pt x="45" y="160"/>
                  </a:cubicBezTo>
                  <a:cubicBezTo>
                    <a:pt x="4" y="277"/>
                    <a:pt x="1" y="398"/>
                    <a:pt x="18" y="518"/>
                  </a:cubicBezTo>
                  <a:cubicBezTo>
                    <a:pt x="33" y="628"/>
                    <a:pt x="87" y="687"/>
                    <a:pt x="159" y="688"/>
                  </a:cubicBezTo>
                  <a:cubicBezTo>
                    <a:pt x="160" y="688"/>
                    <a:pt x="160" y="688"/>
                    <a:pt x="161" y="688"/>
                  </a:cubicBezTo>
                  <a:cubicBezTo>
                    <a:pt x="230" y="688"/>
                    <a:pt x="295" y="631"/>
                    <a:pt x="319" y="531"/>
                  </a:cubicBezTo>
                  <a:cubicBezTo>
                    <a:pt x="342" y="431"/>
                    <a:pt x="353" y="327"/>
                    <a:pt x="365" y="254"/>
                  </a:cubicBezTo>
                  <a:cubicBezTo>
                    <a:pt x="366" y="105"/>
                    <a:pt x="320" y="23"/>
                    <a:pt x="238" y="4"/>
                  </a:cubicBezTo>
                  <a:cubicBezTo>
                    <a:pt x="228" y="2"/>
                    <a:pt x="217" y="0"/>
                    <a:pt x="20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5050700" y="2213725"/>
              <a:ext cx="9350" cy="13975"/>
            </a:xfrm>
            <a:custGeom>
              <a:rect b="b" l="l" r="r" t="t"/>
              <a:pathLst>
                <a:path extrusionOk="0" h="559" w="374">
                  <a:moveTo>
                    <a:pt x="228" y="1"/>
                  </a:moveTo>
                  <a:cubicBezTo>
                    <a:pt x="181" y="1"/>
                    <a:pt x="140" y="27"/>
                    <a:pt x="108" y="70"/>
                  </a:cubicBezTo>
                  <a:cubicBezTo>
                    <a:pt x="45" y="154"/>
                    <a:pt x="9" y="250"/>
                    <a:pt x="3" y="356"/>
                  </a:cubicBezTo>
                  <a:cubicBezTo>
                    <a:pt x="0" y="403"/>
                    <a:pt x="14" y="446"/>
                    <a:pt x="43" y="485"/>
                  </a:cubicBezTo>
                  <a:cubicBezTo>
                    <a:pt x="79" y="533"/>
                    <a:pt x="121" y="558"/>
                    <a:pt x="162" y="558"/>
                  </a:cubicBezTo>
                  <a:cubicBezTo>
                    <a:pt x="204" y="558"/>
                    <a:pt x="244" y="532"/>
                    <a:pt x="276" y="479"/>
                  </a:cubicBezTo>
                  <a:cubicBezTo>
                    <a:pt x="333" y="385"/>
                    <a:pt x="361" y="279"/>
                    <a:pt x="371" y="181"/>
                  </a:cubicBezTo>
                  <a:cubicBezTo>
                    <a:pt x="373" y="101"/>
                    <a:pt x="354" y="42"/>
                    <a:pt x="288" y="14"/>
                  </a:cubicBezTo>
                  <a:cubicBezTo>
                    <a:pt x="267" y="5"/>
                    <a:pt x="247" y="1"/>
                    <a:pt x="228"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a:off x="4987925" y="2190825"/>
              <a:ext cx="8600" cy="12725"/>
            </a:xfrm>
            <a:custGeom>
              <a:rect b="b" l="l" r="r" t="t"/>
              <a:pathLst>
                <a:path extrusionOk="0" h="509" w="344">
                  <a:moveTo>
                    <a:pt x="183" y="0"/>
                  </a:moveTo>
                  <a:cubicBezTo>
                    <a:pt x="144" y="0"/>
                    <a:pt x="104" y="21"/>
                    <a:pt x="74" y="62"/>
                  </a:cubicBezTo>
                  <a:cubicBezTo>
                    <a:pt x="0" y="161"/>
                    <a:pt x="1" y="337"/>
                    <a:pt x="75" y="436"/>
                  </a:cubicBezTo>
                  <a:cubicBezTo>
                    <a:pt x="107" y="478"/>
                    <a:pt x="146" y="509"/>
                    <a:pt x="197" y="509"/>
                  </a:cubicBezTo>
                  <a:cubicBezTo>
                    <a:pt x="204" y="509"/>
                    <a:pt x="212" y="508"/>
                    <a:pt x="220" y="507"/>
                  </a:cubicBezTo>
                  <a:cubicBezTo>
                    <a:pt x="291" y="494"/>
                    <a:pt x="324" y="442"/>
                    <a:pt x="337" y="376"/>
                  </a:cubicBezTo>
                  <a:cubicBezTo>
                    <a:pt x="342" y="348"/>
                    <a:pt x="342" y="319"/>
                    <a:pt x="343" y="307"/>
                  </a:cubicBezTo>
                  <a:cubicBezTo>
                    <a:pt x="342" y="215"/>
                    <a:pt x="336" y="140"/>
                    <a:pt x="297" y="73"/>
                  </a:cubicBezTo>
                  <a:cubicBezTo>
                    <a:pt x="268" y="25"/>
                    <a:pt x="226" y="0"/>
                    <a:pt x="18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a:off x="4957775" y="2235025"/>
              <a:ext cx="12800" cy="8125"/>
            </a:xfrm>
            <a:custGeom>
              <a:rect b="b" l="l" r="r" t="t"/>
              <a:pathLst>
                <a:path extrusionOk="0" h="325" w="512">
                  <a:moveTo>
                    <a:pt x="277" y="0"/>
                  </a:moveTo>
                  <a:cubicBezTo>
                    <a:pt x="204" y="3"/>
                    <a:pt x="141" y="4"/>
                    <a:pt x="87" y="44"/>
                  </a:cubicBezTo>
                  <a:cubicBezTo>
                    <a:pt x="7" y="102"/>
                    <a:pt x="0" y="200"/>
                    <a:pt x="74" y="265"/>
                  </a:cubicBezTo>
                  <a:cubicBezTo>
                    <a:pt x="117" y="303"/>
                    <a:pt x="202" y="324"/>
                    <a:pt x="280" y="324"/>
                  </a:cubicBezTo>
                  <a:cubicBezTo>
                    <a:pt x="333" y="324"/>
                    <a:pt x="383" y="314"/>
                    <a:pt x="415" y="293"/>
                  </a:cubicBezTo>
                  <a:cubicBezTo>
                    <a:pt x="476" y="252"/>
                    <a:pt x="511" y="191"/>
                    <a:pt x="502" y="116"/>
                  </a:cubicBezTo>
                  <a:cubicBezTo>
                    <a:pt x="490" y="33"/>
                    <a:pt x="426" y="9"/>
                    <a:pt x="352" y="3"/>
                  </a:cubicBezTo>
                  <a:cubicBezTo>
                    <a:pt x="323" y="1"/>
                    <a:pt x="295" y="1"/>
                    <a:pt x="27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5"/>
            <p:cNvSpPr/>
            <p:nvPr/>
          </p:nvSpPr>
          <p:spPr>
            <a:xfrm>
              <a:off x="4963525" y="2213425"/>
              <a:ext cx="12225" cy="8975"/>
            </a:xfrm>
            <a:custGeom>
              <a:rect b="b" l="l" r="r" t="t"/>
              <a:pathLst>
                <a:path extrusionOk="0" h="359" w="489">
                  <a:moveTo>
                    <a:pt x="284" y="1"/>
                  </a:moveTo>
                  <a:cubicBezTo>
                    <a:pt x="207" y="16"/>
                    <a:pt x="128" y="44"/>
                    <a:pt x="66" y="109"/>
                  </a:cubicBezTo>
                  <a:cubicBezTo>
                    <a:pt x="25" y="153"/>
                    <a:pt x="1" y="205"/>
                    <a:pt x="27" y="266"/>
                  </a:cubicBezTo>
                  <a:cubicBezTo>
                    <a:pt x="52" y="325"/>
                    <a:pt x="99" y="355"/>
                    <a:pt x="160" y="358"/>
                  </a:cubicBezTo>
                  <a:cubicBezTo>
                    <a:pt x="167" y="358"/>
                    <a:pt x="173" y="358"/>
                    <a:pt x="180" y="358"/>
                  </a:cubicBezTo>
                  <a:cubicBezTo>
                    <a:pt x="267" y="358"/>
                    <a:pt x="345" y="327"/>
                    <a:pt x="410" y="267"/>
                  </a:cubicBezTo>
                  <a:cubicBezTo>
                    <a:pt x="458" y="222"/>
                    <a:pt x="488" y="164"/>
                    <a:pt x="460" y="97"/>
                  </a:cubicBezTo>
                  <a:cubicBezTo>
                    <a:pt x="430" y="25"/>
                    <a:pt x="366" y="2"/>
                    <a:pt x="28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5056200" y="2200475"/>
              <a:ext cx="11025" cy="7500"/>
            </a:xfrm>
            <a:custGeom>
              <a:rect b="b" l="l" r="r" t="t"/>
              <a:pathLst>
                <a:path extrusionOk="0" h="300" w="441">
                  <a:moveTo>
                    <a:pt x="247" y="1"/>
                  </a:moveTo>
                  <a:cubicBezTo>
                    <a:pt x="192" y="2"/>
                    <a:pt x="153" y="4"/>
                    <a:pt x="117" y="24"/>
                  </a:cubicBezTo>
                  <a:cubicBezTo>
                    <a:pt x="48" y="60"/>
                    <a:pt x="0" y="145"/>
                    <a:pt x="20" y="208"/>
                  </a:cubicBezTo>
                  <a:cubicBezTo>
                    <a:pt x="42" y="284"/>
                    <a:pt x="100" y="300"/>
                    <a:pt x="166" y="300"/>
                  </a:cubicBezTo>
                  <a:cubicBezTo>
                    <a:pt x="172" y="300"/>
                    <a:pt x="177" y="300"/>
                    <a:pt x="183" y="300"/>
                  </a:cubicBezTo>
                  <a:cubicBezTo>
                    <a:pt x="247" y="296"/>
                    <a:pt x="308" y="283"/>
                    <a:pt x="362" y="250"/>
                  </a:cubicBezTo>
                  <a:cubicBezTo>
                    <a:pt x="408" y="221"/>
                    <a:pt x="440" y="180"/>
                    <a:pt x="432" y="121"/>
                  </a:cubicBezTo>
                  <a:cubicBezTo>
                    <a:pt x="424" y="65"/>
                    <a:pt x="385" y="30"/>
                    <a:pt x="334" y="14"/>
                  </a:cubicBezTo>
                  <a:cubicBezTo>
                    <a:pt x="302" y="4"/>
                    <a:pt x="267" y="4"/>
                    <a:pt x="24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5000525" y="2225325"/>
              <a:ext cx="8725" cy="8650"/>
            </a:xfrm>
            <a:custGeom>
              <a:rect b="b" l="l" r="r" t="t"/>
              <a:pathLst>
                <a:path extrusionOk="0" h="346" w="349">
                  <a:moveTo>
                    <a:pt x="136" y="1"/>
                  </a:moveTo>
                  <a:cubicBezTo>
                    <a:pt x="63" y="1"/>
                    <a:pt x="8" y="56"/>
                    <a:pt x="4" y="132"/>
                  </a:cubicBezTo>
                  <a:cubicBezTo>
                    <a:pt x="1" y="231"/>
                    <a:pt x="112" y="345"/>
                    <a:pt x="215" y="345"/>
                  </a:cubicBezTo>
                  <a:cubicBezTo>
                    <a:pt x="288" y="345"/>
                    <a:pt x="343" y="291"/>
                    <a:pt x="346" y="214"/>
                  </a:cubicBezTo>
                  <a:cubicBezTo>
                    <a:pt x="348" y="115"/>
                    <a:pt x="237" y="1"/>
                    <a:pt x="13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5004000" y="2188375"/>
              <a:ext cx="7775" cy="7325"/>
            </a:xfrm>
            <a:custGeom>
              <a:rect b="b" l="l" r="r" t="t"/>
              <a:pathLst>
                <a:path extrusionOk="0" h="293" w="311">
                  <a:moveTo>
                    <a:pt x="189" y="0"/>
                  </a:moveTo>
                  <a:cubicBezTo>
                    <a:pt x="187" y="0"/>
                    <a:pt x="185" y="0"/>
                    <a:pt x="182" y="0"/>
                  </a:cubicBezTo>
                  <a:cubicBezTo>
                    <a:pt x="99" y="3"/>
                    <a:pt x="1" y="105"/>
                    <a:pt x="3" y="192"/>
                  </a:cubicBezTo>
                  <a:cubicBezTo>
                    <a:pt x="12" y="250"/>
                    <a:pt x="48" y="289"/>
                    <a:pt x="115" y="292"/>
                  </a:cubicBezTo>
                  <a:cubicBezTo>
                    <a:pt x="117" y="292"/>
                    <a:pt x="118" y="292"/>
                    <a:pt x="120" y="292"/>
                  </a:cubicBezTo>
                  <a:cubicBezTo>
                    <a:pt x="206" y="292"/>
                    <a:pt x="310" y="183"/>
                    <a:pt x="300" y="100"/>
                  </a:cubicBezTo>
                  <a:cubicBezTo>
                    <a:pt x="293" y="34"/>
                    <a:pt x="252" y="0"/>
                    <a:pt x="189"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5011900" y="2261900"/>
              <a:ext cx="7050" cy="7525"/>
            </a:xfrm>
            <a:custGeom>
              <a:rect b="b" l="l" r="r" t="t"/>
              <a:pathLst>
                <a:path extrusionOk="0" h="301" w="282">
                  <a:moveTo>
                    <a:pt x="156" y="1"/>
                  </a:moveTo>
                  <a:cubicBezTo>
                    <a:pt x="84" y="1"/>
                    <a:pt x="10" y="80"/>
                    <a:pt x="5" y="162"/>
                  </a:cubicBezTo>
                  <a:cubicBezTo>
                    <a:pt x="1" y="235"/>
                    <a:pt x="58" y="300"/>
                    <a:pt x="126" y="300"/>
                  </a:cubicBezTo>
                  <a:cubicBezTo>
                    <a:pt x="198" y="300"/>
                    <a:pt x="274" y="220"/>
                    <a:pt x="278" y="141"/>
                  </a:cubicBezTo>
                  <a:cubicBezTo>
                    <a:pt x="281" y="67"/>
                    <a:pt x="223" y="2"/>
                    <a:pt x="15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5031250" y="2244600"/>
              <a:ext cx="7300" cy="7050"/>
            </a:xfrm>
            <a:custGeom>
              <a:rect b="b" l="l" r="r" t="t"/>
              <a:pathLst>
                <a:path extrusionOk="0" h="282" w="292">
                  <a:moveTo>
                    <a:pt x="161" y="0"/>
                  </a:moveTo>
                  <a:cubicBezTo>
                    <a:pt x="158" y="0"/>
                    <a:pt x="155" y="0"/>
                    <a:pt x="152" y="1"/>
                  </a:cubicBezTo>
                  <a:cubicBezTo>
                    <a:pt x="70" y="6"/>
                    <a:pt x="0" y="81"/>
                    <a:pt x="4" y="159"/>
                  </a:cubicBezTo>
                  <a:cubicBezTo>
                    <a:pt x="6" y="229"/>
                    <a:pt x="63" y="282"/>
                    <a:pt x="133" y="282"/>
                  </a:cubicBezTo>
                  <a:cubicBezTo>
                    <a:pt x="135" y="282"/>
                    <a:pt x="138" y="282"/>
                    <a:pt x="141" y="282"/>
                  </a:cubicBezTo>
                  <a:cubicBezTo>
                    <a:pt x="222" y="278"/>
                    <a:pt x="292" y="202"/>
                    <a:pt x="289" y="123"/>
                  </a:cubicBezTo>
                  <a:cubicBezTo>
                    <a:pt x="285" y="51"/>
                    <a:pt x="230" y="0"/>
                    <a:pt x="161"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5043875" y="2201975"/>
              <a:ext cx="7925" cy="6800"/>
            </a:xfrm>
            <a:custGeom>
              <a:rect b="b" l="l" r="r" t="t"/>
              <a:pathLst>
                <a:path extrusionOk="0" h="272" w="317">
                  <a:moveTo>
                    <a:pt x="192" y="0"/>
                  </a:moveTo>
                  <a:cubicBezTo>
                    <a:pt x="107" y="0"/>
                    <a:pt x="12" y="75"/>
                    <a:pt x="5" y="148"/>
                  </a:cubicBezTo>
                  <a:cubicBezTo>
                    <a:pt x="0" y="212"/>
                    <a:pt x="53" y="269"/>
                    <a:pt x="121" y="271"/>
                  </a:cubicBezTo>
                  <a:cubicBezTo>
                    <a:pt x="123" y="271"/>
                    <a:pt x="124" y="271"/>
                    <a:pt x="125" y="271"/>
                  </a:cubicBezTo>
                  <a:cubicBezTo>
                    <a:pt x="207" y="271"/>
                    <a:pt x="302" y="195"/>
                    <a:pt x="309" y="123"/>
                  </a:cubicBezTo>
                  <a:cubicBezTo>
                    <a:pt x="316" y="57"/>
                    <a:pt x="264" y="1"/>
                    <a:pt x="195" y="0"/>
                  </a:cubicBezTo>
                  <a:cubicBezTo>
                    <a:pt x="194" y="0"/>
                    <a:pt x="193" y="0"/>
                    <a:pt x="19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5001400" y="2270625"/>
              <a:ext cx="5800" cy="6125"/>
            </a:xfrm>
            <a:custGeom>
              <a:rect b="b" l="l" r="r" t="t"/>
              <a:pathLst>
                <a:path extrusionOk="0" h="245" w="232">
                  <a:moveTo>
                    <a:pt x="111" y="0"/>
                  </a:moveTo>
                  <a:cubicBezTo>
                    <a:pt x="49" y="0"/>
                    <a:pt x="1" y="57"/>
                    <a:pt x="1" y="124"/>
                  </a:cubicBezTo>
                  <a:cubicBezTo>
                    <a:pt x="1" y="192"/>
                    <a:pt x="49" y="244"/>
                    <a:pt x="109" y="244"/>
                  </a:cubicBezTo>
                  <a:cubicBezTo>
                    <a:pt x="112" y="244"/>
                    <a:pt x="115" y="244"/>
                    <a:pt x="118" y="244"/>
                  </a:cubicBezTo>
                  <a:cubicBezTo>
                    <a:pt x="179" y="240"/>
                    <a:pt x="231" y="178"/>
                    <a:pt x="224" y="111"/>
                  </a:cubicBezTo>
                  <a:cubicBezTo>
                    <a:pt x="218" y="46"/>
                    <a:pt x="182" y="4"/>
                    <a:pt x="116" y="0"/>
                  </a:cubicBezTo>
                  <a:cubicBezTo>
                    <a:pt x="114" y="0"/>
                    <a:pt x="112" y="0"/>
                    <a:pt x="111"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5"/>
          <p:cNvSpPr txBox="1"/>
          <p:nvPr>
            <p:ph idx="3" type="subTitle"/>
          </p:nvPr>
        </p:nvSpPr>
        <p:spPr>
          <a:xfrm>
            <a:off x="1156525" y="1698925"/>
            <a:ext cx="2884200" cy="4617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1800"/>
              <a:buFont typeface="Abril Fatface"/>
              <a:buNone/>
              <a:defRPr sz="2200">
                <a:solidFill>
                  <a:schemeClr val="dk2"/>
                </a:solidFill>
                <a:latin typeface="Abril Fatface"/>
                <a:ea typeface="Abril Fatface"/>
                <a:cs typeface="Abril Fatface"/>
                <a:sym typeface="Abril Fatface"/>
              </a:defRPr>
            </a:lvl1pPr>
            <a:lvl2pPr lvl="1">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2pPr>
            <a:lvl3pPr lvl="2">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3pPr>
            <a:lvl4pPr lvl="3">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4pPr>
            <a:lvl5pPr lvl="4">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5pPr>
            <a:lvl6pPr lvl="5">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6pPr>
            <a:lvl7pPr lvl="6">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7pPr>
            <a:lvl8pPr lvl="7">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8pPr>
            <a:lvl9pPr lvl="8">
              <a:spcBef>
                <a:spcPts val="1600"/>
              </a:spcBef>
              <a:spcAft>
                <a:spcPts val="1600"/>
              </a:spcAft>
              <a:buClr>
                <a:schemeClr val="dk2"/>
              </a:buClr>
              <a:buSzPts val="1800"/>
              <a:buFont typeface="Abril Fatface"/>
              <a:buNone/>
              <a:defRPr sz="1800">
                <a:solidFill>
                  <a:schemeClr val="dk2"/>
                </a:solidFill>
                <a:latin typeface="Abril Fatface"/>
                <a:ea typeface="Abril Fatface"/>
                <a:cs typeface="Abril Fatface"/>
                <a:sym typeface="Abril Fatface"/>
              </a:defRPr>
            </a:lvl9pPr>
          </a:lstStyle>
          <a:p/>
        </p:txBody>
      </p:sp>
      <p:sp>
        <p:nvSpPr>
          <p:cNvPr id="133" name="Google Shape;133;p5"/>
          <p:cNvSpPr txBox="1"/>
          <p:nvPr>
            <p:ph idx="4" type="subTitle"/>
          </p:nvPr>
        </p:nvSpPr>
        <p:spPr>
          <a:xfrm>
            <a:off x="5103300" y="1698925"/>
            <a:ext cx="2884200" cy="4617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1800"/>
              <a:buFont typeface="Abril Fatface"/>
              <a:buNone/>
              <a:defRPr sz="2200">
                <a:solidFill>
                  <a:schemeClr val="dk2"/>
                </a:solidFill>
                <a:latin typeface="Abril Fatface"/>
                <a:ea typeface="Abril Fatface"/>
                <a:cs typeface="Abril Fatface"/>
                <a:sym typeface="Abril Fatface"/>
              </a:defRPr>
            </a:lvl1pPr>
            <a:lvl2pPr lvl="1" rtl="0">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2pPr>
            <a:lvl3pPr lvl="2" rtl="0">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3pPr>
            <a:lvl4pPr lvl="3" rtl="0">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4pPr>
            <a:lvl5pPr lvl="4" rtl="0">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5pPr>
            <a:lvl6pPr lvl="5" rtl="0">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6pPr>
            <a:lvl7pPr lvl="6" rtl="0">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7pPr>
            <a:lvl8pPr lvl="7" rtl="0">
              <a:spcBef>
                <a:spcPts val="1600"/>
              </a:spcBef>
              <a:spcAft>
                <a:spcPts val="0"/>
              </a:spcAft>
              <a:buClr>
                <a:schemeClr val="dk2"/>
              </a:buClr>
              <a:buSzPts val="1800"/>
              <a:buFont typeface="Abril Fatface"/>
              <a:buNone/>
              <a:defRPr sz="1800">
                <a:solidFill>
                  <a:schemeClr val="dk2"/>
                </a:solidFill>
                <a:latin typeface="Abril Fatface"/>
                <a:ea typeface="Abril Fatface"/>
                <a:cs typeface="Abril Fatface"/>
                <a:sym typeface="Abril Fatface"/>
              </a:defRPr>
            </a:lvl8pPr>
            <a:lvl9pPr lvl="8" rtl="0">
              <a:spcBef>
                <a:spcPts val="1600"/>
              </a:spcBef>
              <a:spcAft>
                <a:spcPts val="1600"/>
              </a:spcAft>
              <a:buClr>
                <a:schemeClr val="dk2"/>
              </a:buClr>
              <a:buSzPts val="1800"/>
              <a:buFont typeface="Abril Fatface"/>
              <a:buNone/>
              <a:defRPr sz="1800">
                <a:solidFill>
                  <a:schemeClr val="dk2"/>
                </a:solidFill>
                <a:latin typeface="Abril Fatface"/>
                <a:ea typeface="Abril Fatface"/>
                <a:cs typeface="Abril Fatface"/>
                <a:sym typeface="Abril Fatfac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4" name="Shape 134"/>
        <p:cNvGrpSpPr/>
        <p:nvPr/>
      </p:nvGrpSpPr>
      <p:grpSpPr>
        <a:xfrm>
          <a:off x="0" y="0"/>
          <a:ext cx="0" cy="0"/>
          <a:chOff x="0" y="0"/>
          <a:chExt cx="0" cy="0"/>
        </a:xfrm>
      </p:grpSpPr>
      <p:sp>
        <p:nvSpPr>
          <p:cNvPr id="135" name="Google Shape;135;p6"/>
          <p:cNvSpPr txBox="1"/>
          <p:nvPr>
            <p:ph type="title"/>
          </p:nvPr>
        </p:nvSpPr>
        <p:spPr>
          <a:xfrm>
            <a:off x="713225" y="464203"/>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136" name="Google Shape;136;p6"/>
          <p:cNvGrpSpPr/>
          <p:nvPr/>
        </p:nvGrpSpPr>
        <p:grpSpPr>
          <a:xfrm>
            <a:off x="-2" y="-74"/>
            <a:ext cx="9143950" cy="5144405"/>
            <a:chOff x="2530675" y="1717675"/>
            <a:chExt cx="1090825" cy="613700"/>
          </a:xfrm>
        </p:grpSpPr>
        <p:sp>
          <p:nvSpPr>
            <p:cNvPr id="137" name="Google Shape;137;p6"/>
            <p:cNvSpPr/>
            <p:nvPr/>
          </p:nvSpPr>
          <p:spPr>
            <a:xfrm>
              <a:off x="3453400" y="2156800"/>
              <a:ext cx="168100" cy="174450"/>
            </a:xfrm>
            <a:custGeom>
              <a:rect b="b" l="l" r="r" t="t"/>
              <a:pathLst>
                <a:path extrusionOk="0" h="6978" w="6724">
                  <a:moveTo>
                    <a:pt x="6200" y="0"/>
                  </a:moveTo>
                  <a:cubicBezTo>
                    <a:pt x="6032" y="0"/>
                    <a:pt x="5860" y="20"/>
                    <a:pt x="5682" y="59"/>
                  </a:cubicBezTo>
                  <a:cubicBezTo>
                    <a:pt x="4750" y="267"/>
                    <a:pt x="4112" y="832"/>
                    <a:pt x="3792" y="1725"/>
                  </a:cubicBezTo>
                  <a:cubicBezTo>
                    <a:pt x="3663" y="2086"/>
                    <a:pt x="3438" y="2358"/>
                    <a:pt x="3178" y="2618"/>
                  </a:cubicBezTo>
                  <a:cubicBezTo>
                    <a:pt x="3052" y="2743"/>
                    <a:pt x="2915" y="2860"/>
                    <a:pt x="2791" y="2987"/>
                  </a:cubicBezTo>
                  <a:cubicBezTo>
                    <a:pt x="2662" y="3116"/>
                    <a:pt x="2512" y="3207"/>
                    <a:pt x="2350" y="3286"/>
                  </a:cubicBezTo>
                  <a:cubicBezTo>
                    <a:pt x="1923" y="3494"/>
                    <a:pt x="1497" y="3705"/>
                    <a:pt x="1120" y="3999"/>
                  </a:cubicBezTo>
                  <a:cubicBezTo>
                    <a:pt x="121" y="4779"/>
                    <a:pt x="1" y="6062"/>
                    <a:pt x="446" y="6977"/>
                  </a:cubicBezTo>
                  <a:lnTo>
                    <a:pt x="6723" y="6977"/>
                  </a:lnTo>
                  <a:lnTo>
                    <a:pt x="6723" y="69"/>
                  </a:lnTo>
                  <a:cubicBezTo>
                    <a:pt x="6554" y="23"/>
                    <a:pt x="6380" y="0"/>
                    <a:pt x="6200"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2530675" y="1790225"/>
              <a:ext cx="160825" cy="541150"/>
            </a:xfrm>
            <a:custGeom>
              <a:rect b="b" l="l" r="r" t="t"/>
              <a:pathLst>
                <a:path extrusionOk="0" h="21646" w="6433">
                  <a:moveTo>
                    <a:pt x="1" y="0"/>
                  </a:moveTo>
                  <a:lnTo>
                    <a:pt x="1" y="21645"/>
                  </a:lnTo>
                  <a:cubicBezTo>
                    <a:pt x="105" y="21391"/>
                    <a:pt x="235" y="21155"/>
                    <a:pt x="416" y="20949"/>
                  </a:cubicBezTo>
                  <a:cubicBezTo>
                    <a:pt x="1303" y="19945"/>
                    <a:pt x="2849" y="20241"/>
                    <a:pt x="4025" y="19682"/>
                  </a:cubicBezTo>
                  <a:cubicBezTo>
                    <a:pt x="5309" y="19070"/>
                    <a:pt x="5992" y="17450"/>
                    <a:pt x="5958" y="15936"/>
                  </a:cubicBezTo>
                  <a:cubicBezTo>
                    <a:pt x="5924" y="14423"/>
                    <a:pt x="5303" y="13000"/>
                    <a:pt x="4592" y="11699"/>
                  </a:cubicBezTo>
                  <a:cubicBezTo>
                    <a:pt x="4132" y="10860"/>
                    <a:pt x="3612" y="9966"/>
                    <a:pt x="3688" y="8993"/>
                  </a:cubicBezTo>
                  <a:cubicBezTo>
                    <a:pt x="3808" y="7473"/>
                    <a:pt x="5288" y="6520"/>
                    <a:pt x="5851" y="5119"/>
                  </a:cubicBezTo>
                  <a:cubicBezTo>
                    <a:pt x="6432" y="3671"/>
                    <a:pt x="5822" y="1797"/>
                    <a:pt x="4531" y="1068"/>
                  </a:cubicBezTo>
                  <a:cubicBezTo>
                    <a:pt x="4004" y="770"/>
                    <a:pt x="3408" y="654"/>
                    <a:pt x="2822" y="542"/>
                  </a:cubicBezTo>
                  <a:cubicBezTo>
                    <a:pt x="1927" y="370"/>
                    <a:pt x="1032" y="198"/>
                    <a:pt x="138" y="26"/>
                  </a:cubicBezTo>
                  <a:cubicBezTo>
                    <a:pt x="93" y="17"/>
                    <a:pt x="46" y="9"/>
                    <a:pt x="1"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
            <p:cNvSpPr/>
            <p:nvPr/>
          </p:nvSpPr>
          <p:spPr>
            <a:xfrm>
              <a:off x="2530675" y="1717675"/>
              <a:ext cx="110801" cy="112428"/>
            </a:xfrm>
            <a:custGeom>
              <a:rect b="b" l="l" r="r" t="t"/>
              <a:pathLst>
                <a:path extrusionOk="0" h="5805" w="5721">
                  <a:moveTo>
                    <a:pt x="1" y="0"/>
                  </a:moveTo>
                  <a:lnTo>
                    <a:pt x="1" y="4965"/>
                  </a:lnTo>
                  <a:cubicBezTo>
                    <a:pt x="4" y="4972"/>
                    <a:pt x="9" y="4979"/>
                    <a:pt x="13" y="4986"/>
                  </a:cubicBezTo>
                  <a:cubicBezTo>
                    <a:pt x="235" y="5370"/>
                    <a:pt x="561" y="5804"/>
                    <a:pt x="984" y="5804"/>
                  </a:cubicBezTo>
                  <a:cubicBezTo>
                    <a:pt x="1016" y="5804"/>
                    <a:pt x="1049" y="5802"/>
                    <a:pt x="1082" y="5797"/>
                  </a:cubicBezTo>
                  <a:cubicBezTo>
                    <a:pt x="1640" y="5710"/>
                    <a:pt x="1777" y="4931"/>
                    <a:pt x="1562" y="4408"/>
                  </a:cubicBezTo>
                  <a:cubicBezTo>
                    <a:pt x="1347" y="3886"/>
                    <a:pt x="927" y="3443"/>
                    <a:pt x="841" y="2885"/>
                  </a:cubicBezTo>
                  <a:cubicBezTo>
                    <a:pt x="784" y="2524"/>
                    <a:pt x="991" y="2062"/>
                    <a:pt x="1343" y="2062"/>
                  </a:cubicBezTo>
                  <a:cubicBezTo>
                    <a:pt x="1357" y="2062"/>
                    <a:pt x="1371" y="2063"/>
                    <a:pt x="1385" y="2064"/>
                  </a:cubicBezTo>
                  <a:cubicBezTo>
                    <a:pt x="1636" y="2090"/>
                    <a:pt x="1800" y="2330"/>
                    <a:pt x="1942" y="2539"/>
                  </a:cubicBezTo>
                  <a:cubicBezTo>
                    <a:pt x="2343" y="3131"/>
                    <a:pt x="2847" y="3654"/>
                    <a:pt x="3424" y="4078"/>
                  </a:cubicBezTo>
                  <a:cubicBezTo>
                    <a:pt x="3617" y="4220"/>
                    <a:pt x="3852" y="4354"/>
                    <a:pt x="4081" y="4354"/>
                  </a:cubicBezTo>
                  <a:cubicBezTo>
                    <a:pt x="4148" y="4354"/>
                    <a:pt x="4215" y="4343"/>
                    <a:pt x="4281" y="4316"/>
                  </a:cubicBezTo>
                  <a:cubicBezTo>
                    <a:pt x="4725" y="4134"/>
                    <a:pt x="4670" y="3484"/>
                    <a:pt x="4472" y="3046"/>
                  </a:cubicBezTo>
                  <a:cubicBezTo>
                    <a:pt x="4215" y="2475"/>
                    <a:pt x="3847" y="1954"/>
                    <a:pt x="3396" y="1518"/>
                  </a:cubicBezTo>
                  <a:cubicBezTo>
                    <a:pt x="3220" y="1349"/>
                    <a:pt x="3015" y="1146"/>
                    <a:pt x="3056" y="905"/>
                  </a:cubicBezTo>
                  <a:cubicBezTo>
                    <a:pt x="3093" y="689"/>
                    <a:pt x="3290" y="598"/>
                    <a:pt x="3514" y="598"/>
                  </a:cubicBezTo>
                  <a:cubicBezTo>
                    <a:pt x="3691" y="598"/>
                    <a:pt x="3886" y="656"/>
                    <a:pt x="4028" y="756"/>
                  </a:cubicBezTo>
                  <a:cubicBezTo>
                    <a:pt x="4338" y="974"/>
                    <a:pt x="4624" y="1309"/>
                    <a:pt x="4996" y="1309"/>
                  </a:cubicBezTo>
                  <a:cubicBezTo>
                    <a:pt x="5009" y="1309"/>
                    <a:pt x="5023" y="1309"/>
                    <a:pt x="5036" y="1308"/>
                  </a:cubicBezTo>
                  <a:cubicBezTo>
                    <a:pt x="5342" y="1288"/>
                    <a:pt x="5590" y="1019"/>
                    <a:pt x="5663" y="722"/>
                  </a:cubicBezTo>
                  <a:cubicBezTo>
                    <a:pt x="5721" y="484"/>
                    <a:pt x="5686" y="234"/>
                    <a:pt x="5608"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6"/>
          <p:cNvSpPr/>
          <p:nvPr/>
        </p:nvSpPr>
        <p:spPr>
          <a:xfrm>
            <a:off x="8228863" y="-196201"/>
            <a:ext cx="1139772" cy="1113696"/>
          </a:xfrm>
          <a:custGeom>
            <a:rect b="b" l="l" r="r" t="t"/>
            <a:pathLst>
              <a:path extrusionOk="0" h="4440" w="4544">
                <a:moveTo>
                  <a:pt x="1457" y="0"/>
                </a:moveTo>
                <a:cubicBezTo>
                  <a:pt x="1453" y="0"/>
                  <a:pt x="1449" y="0"/>
                  <a:pt x="1446" y="0"/>
                </a:cubicBezTo>
                <a:cubicBezTo>
                  <a:pt x="1305" y="3"/>
                  <a:pt x="1246" y="98"/>
                  <a:pt x="1302" y="227"/>
                </a:cubicBezTo>
                <a:cubicBezTo>
                  <a:pt x="1329" y="292"/>
                  <a:pt x="1376" y="342"/>
                  <a:pt x="1427" y="389"/>
                </a:cubicBezTo>
                <a:cubicBezTo>
                  <a:pt x="1537" y="488"/>
                  <a:pt x="1666" y="561"/>
                  <a:pt x="1796" y="631"/>
                </a:cubicBezTo>
                <a:cubicBezTo>
                  <a:pt x="1956" y="719"/>
                  <a:pt x="2119" y="803"/>
                  <a:pt x="2279" y="893"/>
                </a:cubicBezTo>
                <a:cubicBezTo>
                  <a:pt x="2361" y="938"/>
                  <a:pt x="2438" y="991"/>
                  <a:pt x="2499" y="1066"/>
                </a:cubicBezTo>
                <a:cubicBezTo>
                  <a:pt x="2485" y="1079"/>
                  <a:pt x="2472" y="1080"/>
                  <a:pt x="2458" y="1080"/>
                </a:cubicBezTo>
                <a:cubicBezTo>
                  <a:pt x="2454" y="1080"/>
                  <a:pt x="2450" y="1080"/>
                  <a:pt x="2445" y="1080"/>
                </a:cubicBezTo>
                <a:cubicBezTo>
                  <a:pt x="2440" y="1080"/>
                  <a:pt x="2435" y="1080"/>
                  <a:pt x="2429" y="1080"/>
                </a:cubicBezTo>
                <a:cubicBezTo>
                  <a:pt x="2346" y="1080"/>
                  <a:pt x="2263" y="1074"/>
                  <a:pt x="2181" y="1054"/>
                </a:cubicBezTo>
                <a:cubicBezTo>
                  <a:pt x="2054" y="1023"/>
                  <a:pt x="1933" y="976"/>
                  <a:pt x="1813" y="927"/>
                </a:cubicBezTo>
                <a:cubicBezTo>
                  <a:pt x="1595" y="835"/>
                  <a:pt x="1376" y="745"/>
                  <a:pt x="1145" y="689"/>
                </a:cubicBezTo>
                <a:cubicBezTo>
                  <a:pt x="1047" y="665"/>
                  <a:pt x="948" y="649"/>
                  <a:pt x="848" y="649"/>
                </a:cubicBezTo>
                <a:cubicBezTo>
                  <a:pt x="781" y="649"/>
                  <a:pt x="714" y="656"/>
                  <a:pt x="648" y="672"/>
                </a:cubicBezTo>
                <a:cubicBezTo>
                  <a:pt x="598" y="685"/>
                  <a:pt x="551" y="703"/>
                  <a:pt x="509" y="734"/>
                </a:cubicBezTo>
                <a:cubicBezTo>
                  <a:pt x="402" y="810"/>
                  <a:pt x="378" y="918"/>
                  <a:pt x="444" y="1032"/>
                </a:cubicBezTo>
                <a:cubicBezTo>
                  <a:pt x="479" y="1092"/>
                  <a:pt x="529" y="1140"/>
                  <a:pt x="585" y="1180"/>
                </a:cubicBezTo>
                <a:cubicBezTo>
                  <a:pt x="706" y="1267"/>
                  <a:pt x="839" y="1330"/>
                  <a:pt x="979" y="1378"/>
                </a:cubicBezTo>
                <a:cubicBezTo>
                  <a:pt x="1185" y="1447"/>
                  <a:pt x="1392" y="1505"/>
                  <a:pt x="1602" y="1560"/>
                </a:cubicBezTo>
                <a:cubicBezTo>
                  <a:pt x="1685" y="1581"/>
                  <a:pt x="1770" y="1602"/>
                  <a:pt x="1846" y="1644"/>
                </a:cubicBezTo>
                <a:cubicBezTo>
                  <a:pt x="1904" y="1677"/>
                  <a:pt x="1907" y="1710"/>
                  <a:pt x="1853" y="1746"/>
                </a:cubicBezTo>
                <a:cubicBezTo>
                  <a:pt x="1793" y="1786"/>
                  <a:pt x="1726" y="1810"/>
                  <a:pt x="1655" y="1822"/>
                </a:cubicBezTo>
                <a:cubicBezTo>
                  <a:pt x="1543" y="1842"/>
                  <a:pt x="1429" y="1854"/>
                  <a:pt x="1315" y="1856"/>
                </a:cubicBezTo>
                <a:cubicBezTo>
                  <a:pt x="1152" y="1858"/>
                  <a:pt x="989" y="1855"/>
                  <a:pt x="827" y="1864"/>
                </a:cubicBezTo>
                <a:cubicBezTo>
                  <a:pt x="704" y="1872"/>
                  <a:pt x="585" y="1893"/>
                  <a:pt x="470" y="1937"/>
                </a:cubicBezTo>
                <a:cubicBezTo>
                  <a:pt x="404" y="1962"/>
                  <a:pt x="338" y="1990"/>
                  <a:pt x="270" y="2008"/>
                </a:cubicBezTo>
                <a:cubicBezTo>
                  <a:pt x="185" y="2031"/>
                  <a:pt x="121" y="2083"/>
                  <a:pt x="63" y="2144"/>
                </a:cubicBezTo>
                <a:cubicBezTo>
                  <a:pt x="1" y="2209"/>
                  <a:pt x="4" y="2282"/>
                  <a:pt x="70" y="2344"/>
                </a:cubicBezTo>
                <a:cubicBezTo>
                  <a:pt x="89" y="2360"/>
                  <a:pt x="111" y="2374"/>
                  <a:pt x="132" y="2387"/>
                </a:cubicBezTo>
                <a:cubicBezTo>
                  <a:pt x="214" y="2438"/>
                  <a:pt x="306" y="2459"/>
                  <a:pt x="398" y="2479"/>
                </a:cubicBezTo>
                <a:cubicBezTo>
                  <a:pt x="570" y="2516"/>
                  <a:pt x="744" y="2531"/>
                  <a:pt x="919" y="2531"/>
                </a:cubicBezTo>
                <a:cubicBezTo>
                  <a:pt x="960" y="2531"/>
                  <a:pt x="1001" y="2530"/>
                  <a:pt x="1042" y="2529"/>
                </a:cubicBezTo>
                <a:cubicBezTo>
                  <a:pt x="1141" y="2525"/>
                  <a:pt x="1240" y="2524"/>
                  <a:pt x="1350" y="2522"/>
                </a:cubicBezTo>
                <a:lnTo>
                  <a:pt x="1350" y="2522"/>
                </a:lnTo>
                <a:cubicBezTo>
                  <a:pt x="1336" y="2578"/>
                  <a:pt x="1302" y="2606"/>
                  <a:pt x="1276" y="2639"/>
                </a:cubicBezTo>
                <a:cubicBezTo>
                  <a:pt x="1143" y="2804"/>
                  <a:pt x="998" y="2959"/>
                  <a:pt x="855" y="3116"/>
                </a:cubicBezTo>
                <a:cubicBezTo>
                  <a:pt x="688" y="3303"/>
                  <a:pt x="560" y="3512"/>
                  <a:pt x="473" y="3747"/>
                </a:cubicBezTo>
                <a:cubicBezTo>
                  <a:pt x="449" y="3811"/>
                  <a:pt x="431" y="3877"/>
                  <a:pt x="426" y="3945"/>
                </a:cubicBezTo>
                <a:cubicBezTo>
                  <a:pt x="417" y="4066"/>
                  <a:pt x="482" y="4135"/>
                  <a:pt x="599" y="4135"/>
                </a:cubicBezTo>
                <a:cubicBezTo>
                  <a:pt x="604" y="4135"/>
                  <a:pt x="609" y="4135"/>
                  <a:pt x="614" y="4134"/>
                </a:cubicBezTo>
                <a:cubicBezTo>
                  <a:pt x="683" y="4131"/>
                  <a:pt x="742" y="4106"/>
                  <a:pt x="801" y="4074"/>
                </a:cubicBezTo>
                <a:cubicBezTo>
                  <a:pt x="1247" y="3838"/>
                  <a:pt x="1595" y="3494"/>
                  <a:pt x="1895" y="3098"/>
                </a:cubicBezTo>
                <a:cubicBezTo>
                  <a:pt x="1945" y="3032"/>
                  <a:pt x="1990" y="2961"/>
                  <a:pt x="2045" y="2899"/>
                </a:cubicBezTo>
                <a:cubicBezTo>
                  <a:pt x="2071" y="2871"/>
                  <a:pt x="2098" y="2844"/>
                  <a:pt x="2126" y="2819"/>
                </a:cubicBezTo>
                <a:cubicBezTo>
                  <a:pt x="2137" y="2809"/>
                  <a:pt x="2150" y="2797"/>
                  <a:pt x="2165" y="2797"/>
                </a:cubicBezTo>
                <a:cubicBezTo>
                  <a:pt x="2170" y="2797"/>
                  <a:pt x="2175" y="2798"/>
                  <a:pt x="2180" y="2800"/>
                </a:cubicBezTo>
                <a:cubicBezTo>
                  <a:pt x="2197" y="2809"/>
                  <a:pt x="2196" y="2830"/>
                  <a:pt x="2197" y="2847"/>
                </a:cubicBezTo>
                <a:cubicBezTo>
                  <a:pt x="2203" y="2903"/>
                  <a:pt x="2197" y="2958"/>
                  <a:pt x="2190" y="3013"/>
                </a:cubicBezTo>
                <a:cubicBezTo>
                  <a:pt x="2169" y="3166"/>
                  <a:pt x="2145" y="3318"/>
                  <a:pt x="2125" y="3471"/>
                </a:cubicBezTo>
                <a:cubicBezTo>
                  <a:pt x="2095" y="3687"/>
                  <a:pt x="2094" y="3904"/>
                  <a:pt x="2127" y="4120"/>
                </a:cubicBezTo>
                <a:cubicBezTo>
                  <a:pt x="2140" y="4210"/>
                  <a:pt x="2175" y="4292"/>
                  <a:pt x="2231" y="4362"/>
                </a:cubicBezTo>
                <a:cubicBezTo>
                  <a:pt x="2271" y="4414"/>
                  <a:pt x="2321" y="4439"/>
                  <a:pt x="2372" y="4439"/>
                </a:cubicBezTo>
                <a:cubicBezTo>
                  <a:pt x="2416" y="4439"/>
                  <a:pt x="2461" y="4420"/>
                  <a:pt x="2502" y="4382"/>
                </a:cubicBezTo>
                <a:cubicBezTo>
                  <a:pt x="2543" y="4342"/>
                  <a:pt x="2571" y="4295"/>
                  <a:pt x="2595" y="4244"/>
                </a:cubicBezTo>
                <a:cubicBezTo>
                  <a:pt x="2657" y="4108"/>
                  <a:pt x="2699" y="3965"/>
                  <a:pt x="2738" y="3822"/>
                </a:cubicBezTo>
                <a:cubicBezTo>
                  <a:pt x="2815" y="3536"/>
                  <a:pt x="2869" y="3246"/>
                  <a:pt x="2902" y="2952"/>
                </a:cubicBezTo>
                <a:cubicBezTo>
                  <a:pt x="2916" y="2832"/>
                  <a:pt x="2939" y="2712"/>
                  <a:pt x="2992" y="2601"/>
                </a:cubicBezTo>
                <a:cubicBezTo>
                  <a:pt x="3007" y="2570"/>
                  <a:pt x="3022" y="2529"/>
                  <a:pt x="3060" y="2528"/>
                </a:cubicBezTo>
                <a:cubicBezTo>
                  <a:pt x="3060" y="2528"/>
                  <a:pt x="3061" y="2528"/>
                  <a:pt x="3061" y="2528"/>
                </a:cubicBezTo>
                <a:cubicBezTo>
                  <a:pt x="3101" y="2528"/>
                  <a:pt x="3113" y="2572"/>
                  <a:pt x="3129" y="2601"/>
                </a:cubicBezTo>
                <a:cubicBezTo>
                  <a:pt x="3165" y="2673"/>
                  <a:pt x="3176" y="2751"/>
                  <a:pt x="3188" y="2828"/>
                </a:cubicBezTo>
                <a:cubicBezTo>
                  <a:pt x="3219" y="3008"/>
                  <a:pt x="3249" y="3187"/>
                  <a:pt x="3281" y="3367"/>
                </a:cubicBezTo>
                <a:cubicBezTo>
                  <a:pt x="3295" y="3445"/>
                  <a:pt x="3318" y="3520"/>
                  <a:pt x="3365" y="3585"/>
                </a:cubicBezTo>
                <a:cubicBezTo>
                  <a:pt x="3413" y="3652"/>
                  <a:pt x="3477" y="3690"/>
                  <a:pt x="3556" y="3690"/>
                </a:cubicBezTo>
                <a:cubicBezTo>
                  <a:pt x="3567" y="3690"/>
                  <a:pt x="3578" y="3689"/>
                  <a:pt x="3589" y="3687"/>
                </a:cubicBezTo>
                <a:cubicBezTo>
                  <a:pt x="3683" y="3676"/>
                  <a:pt x="3733" y="3611"/>
                  <a:pt x="3761" y="3527"/>
                </a:cubicBezTo>
                <a:cubicBezTo>
                  <a:pt x="3785" y="3453"/>
                  <a:pt x="3789" y="3378"/>
                  <a:pt x="3791" y="3302"/>
                </a:cubicBezTo>
                <a:cubicBezTo>
                  <a:pt x="3795" y="3084"/>
                  <a:pt x="3765" y="2868"/>
                  <a:pt x="3732" y="2653"/>
                </a:cubicBezTo>
                <a:cubicBezTo>
                  <a:pt x="3717" y="2545"/>
                  <a:pt x="3693" y="2439"/>
                  <a:pt x="3684" y="2331"/>
                </a:cubicBezTo>
                <a:cubicBezTo>
                  <a:pt x="3681" y="2277"/>
                  <a:pt x="3678" y="2225"/>
                  <a:pt x="3687" y="2172"/>
                </a:cubicBezTo>
                <a:cubicBezTo>
                  <a:pt x="3690" y="2152"/>
                  <a:pt x="3689" y="2128"/>
                  <a:pt x="3711" y="2119"/>
                </a:cubicBezTo>
                <a:cubicBezTo>
                  <a:pt x="3715" y="2118"/>
                  <a:pt x="3719" y="2117"/>
                  <a:pt x="3723" y="2117"/>
                </a:cubicBezTo>
                <a:cubicBezTo>
                  <a:pt x="3743" y="2117"/>
                  <a:pt x="3754" y="2138"/>
                  <a:pt x="3766" y="2152"/>
                </a:cubicBezTo>
                <a:cubicBezTo>
                  <a:pt x="3840" y="2236"/>
                  <a:pt x="3897" y="2331"/>
                  <a:pt x="3939" y="2436"/>
                </a:cubicBezTo>
                <a:cubicBezTo>
                  <a:pt x="3968" y="2506"/>
                  <a:pt x="3997" y="2577"/>
                  <a:pt x="4031" y="2645"/>
                </a:cubicBezTo>
                <a:cubicBezTo>
                  <a:pt x="4069" y="2720"/>
                  <a:pt x="4126" y="2775"/>
                  <a:pt x="4199" y="2817"/>
                </a:cubicBezTo>
                <a:cubicBezTo>
                  <a:pt x="4213" y="2826"/>
                  <a:pt x="4227" y="2833"/>
                  <a:pt x="4243" y="2833"/>
                </a:cubicBezTo>
                <a:cubicBezTo>
                  <a:pt x="4245" y="2833"/>
                  <a:pt x="4247" y="2833"/>
                  <a:pt x="4248" y="2833"/>
                </a:cubicBezTo>
                <a:cubicBezTo>
                  <a:pt x="4344" y="2824"/>
                  <a:pt x="4426" y="2790"/>
                  <a:pt x="4478" y="2704"/>
                </a:cubicBezTo>
                <a:cubicBezTo>
                  <a:pt x="4516" y="2641"/>
                  <a:pt x="4543" y="2572"/>
                  <a:pt x="4543" y="2497"/>
                </a:cubicBezTo>
                <a:cubicBezTo>
                  <a:pt x="4543" y="2343"/>
                  <a:pt x="4531" y="2190"/>
                  <a:pt x="4465" y="2045"/>
                </a:cubicBezTo>
                <a:cubicBezTo>
                  <a:pt x="4387" y="1874"/>
                  <a:pt x="4300" y="1708"/>
                  <a:pt x="4185" y="1558"/>
                </a:cubicBezTo>
                <a:cubicBezTo>
                  <a:pt x="4147" y="1510"/>
                  <a:pt x="4116" y="1457"/>
                  <a:pt x="4081" y="1408"/>
                </a:cubicBezTo>
                <a:cubicBezTo>
                  <a:pt x="3963" y="1233"/>
                  <a:pt x="3836" y="1065"/>
                  <a:pt x="3739" y="877"/>
                </a:cubicBezTo>
                <a:cubicBezTo>
                  <a:pt x="3731" y="858"/>
                  <a:pt x="3717" y="843"/>
                  <a:pt x="3706" y="826"/>
                </a:cubicBezTo>
                <a:cubicBezTo>
                  <a:pt x="3627" y="702"/>
                  <a:pt x="3517" y="631"/>
                  <a:pt x="3369" y="615"/>
                </a:cubicBezTo>
                <a:cubicBezTo>
                  <a:pt x="3012" y="574"/>
                  <a:pt x="2677" y="459"/>
                  <a:pt x="2352" y="306"/>
                </a:cubicBezTo>
                <a:cubicBezTo>
                  <a:pt x="2165" y="218"/>
                  <a:pt x="1977" y="132"/>
                  <a:pt x="1780" y="72"/>
                </a:cubicBezTo>
                <a:cubicBezTo>
                  <a:pt x="1674" y="39"/>
                  <a:pt x="1569" y="0"/>
                  <a:pt x="145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 name="Google Shape;141;p6"/>
          <p:cNvGrpSpPr/>
          <p:nvPr/>
        </p:nvGrpSpPr>
        <p:grpSpPr>
          <a:xfrm>
            <a:off x="6864189" y="4515644"/>
            <a:ext cx="1302277" cy="402672"/>
            <a:chOff x="4619925" y="2252775"/>
            <a:chExt cx="174800" cy="54050"/>
          </a:xfrm>
        </p:grpSpPr>
        <p:sp>
          <p:nvSpPr>
            <p:cNvPr id="142" name="Google Shape;142;p6"/>
            <p:cNvSpPr/>
            <p:nvPr/>
          </p:nvSpPr>
          <p:spPr>
            <a:xfrm>
              <a:off x="4619925" y="2287825"/>
              <a:ext cx="171375" cy="19000"/>
            </a:xfrm>
            <a:custGeom>
              <a:rect b="b" l="l" r="r" t="t"/>
              <a:pathLst>
                <a:path extrusionOk="0" h="760" w="6855">
                  <a:moveTo>
                    <a:pt x="3436" y="1"/>
                  </a:moveTo>
                  <a:cubicBezTo>
                    <a:pt x="3205" y="1"/>
                    <a:pt x="2974" y="36"/>
                    <a:pt x="2745" y="104"/>
                  </a:cubicBezTo>
                  <a:cubicBezTo>
                    <a:pt x="2616" y="142"/>
                    <a:pt x="2492" y="189"/>
                    <a:pt x="2366" y="232"/>
                  </a:cubicBezTo>
                  <a:cubicBezTo>
                    <a:pt x="2257" y="269"/>
                    <a:pt x="2148" y="307"/>
                    <a:pt x="2030" y="331"/>
                  </a:cubicBezTo>
                  <a:cubicBezTo>
                    <a:pt x="1944" y="349"/>
                    <a:pt x="1859" y="358"/>
                    <a:pt x="1775" y="358"/>
                  </a:cubicBezTo>
                  <a:cubicBezTo>
                    <a:pt x="1647" y="358"/>
                    <a:pt x="1522" y="337"/>
                    <a:pt x="1400" y="291"/>
                  </a:cubicBezTo>
                  <a:cubicBezTo>
                    <a:pt x="1330" y="265"/>
                    <a:pt x="1257" y="242"/>
                    <a:pt x="1188" y="215"/>
                  </a:cubicBezTo>
                  <a:cubicBezTo>
                    <a:pt x="1024" y="151"/>
                    <a:pt x="853" y="125"/>
                    <a:pt x="677" y="125"/>
                  </a:cubicBezTo>
                  <a:cubicBezTo>
                    <a:pt x="588" y="125"/>
                    <a:pt x="498" y="132"/>
                    <a:pt x="407" y="143"/>
                  </a:cubicBezTo>
                  <a:cubicBezTo>
                    <a:pt x="303" y="156"/>
                    <a:pt x="204" y="175"/>
                    <a:pt x="114" y="213"/>
                  </a:cubicBezTo>
                  <a:cubicBezTo>
                    <a:pt x="1" y="259"/>
                    <a:pt x="0" y="335"/>
                    <a:pt x="8" y="412"/>
                  </a:cubicBezTo>
                  <a:cubicBezTo>
                    <a:pt x="15" y="487"/>
                    <a:pt x="93" y="512"/>
                    <a:pt x="178" y="535"/>
                  </a:cubicBezTo>
                  <a:cubicBezTo>
                    <a:pt x="199" y="540"/>
                    <a:pt x="220" y="542"/>
                    <a:pt x="241" y="542"/>
                  </a:cubicBezTo>
                  <a:cubicBezTo>
                    <a:pt x="262" y="542"/>
                    <a:pt x="283" y="540"/>
                    <a:pt x="305" y="538"/>
                  </a:cubicBezTo>
                  <a:cubicBezTo>
                    <a:pt x="360" y="534"/>
                    <a:pt x="414" y="532"/>
                    <a:pt x="467" y="532"/>
                  </a:cubicBezTo>
                  <a:cubicBezTo>
                    <a:pt x="673" y="532"/>
                    <a:pt x="872" y="563"/>
                    <a:pt x="1066" y="616"/>
                  </a:cubicBezTo>
                  <a:cubicBezTo>
                    <a:pt x="1184" y="648"/>
                    <a:pt x="1303" y="680"/>
                    <a:pt x="1423" y="708"/>
                  </a:cubicBezTo>
                  <a:cubicBezTo>
                    <a:pt x="1567" y="743"/>
                    <a:pt x="1712" y="759"/>
                    <a:pt x="1856" y="759"/>
                  </a:cubicBezTo>
                  <a:cubicBezTo>
                    <a:pt x="2013" y="759"/>
                    <a:pt x="2169" y="740"/>
                    <a:pt x="2325" y="702"/>
                  </a:cubicBezTo>
                  <a:cubicBezTo>
                    <a:pt x="2477" y="666"/>
                    <a:pt x="2619" y="615"/>
                    <a:pt x="2757" y="562"/>
                  </a:cubicBezTo>
                  <a:cubicBezTo>
                    <a:pt x="2962" y="483"/>
                    <a:pt x="3179" y="435"/>
                    <a:pt x="3408" y="435"/>
                  </a:cubicBezTo>
                  <a:cubicBezTo>
                    <a:pt x="3427" y="435"/>
                    <a:pt x="3446" y="435"/>
                    <a:pt x="3465" y="436"/>
                  </a:cubicBezTo>
                  <a:cubicBezTo>
                    <a:pt x="3482" y="436"/>
                    <a:pt x="3498" y="435"/>
                    <a:pt x="3515" y="435"/>
                  </a:cubicBezTo>
                  <a:cubicBezTo>
                    <a:pt x="3677" y="435"/>
                    <a:pt x="3828" y="455"/>
                    <a:pt x="3975" y="490"/>
                  </a:cubicBezTo>
                  <a:cubicBezTo>
                    <a:pt x="4139" y="529"/>
                    <a:pt x="4309" y="556"/>
                    <a:pt x="4479" y="584"/>
                  </a:cubicBezTo>
                  <a:cubicBezTo>
                    <a:pt x="4584" y="601"/>
                    <a:pt x="4687" y="609"/>
                    <a:pt x="4789" y="609"/>
                  </a:cubicBezTo>
                  <a:cubicBezTo>
                    <a:pt x="4971" y="609"/>
                    <a:pt x="5148" y="582"/>
                    <a:pt x="5321" y="525"/>
                  </a:cubicBezTo>
                  <a:cubicBezTo>
                    <a:pt x="5435" y="487"/>
                    <a:pt x="5555" y="458"/>
                    <a:pt x="5678" y="434"/>
                  </a:cubicBezTo>
                  <a:cubicBezTo>
                    <a:pt x="5810" y="409"/>
                    <a:pt x="5941" y="393"/>
                    <a:pt x="6072" y="393"/>
                  </a:cubicBezTo>
                  <a:cubicBezTo>
                    <a:pt x="6208" y="393"/>
                    <a:pt x="6344" y="411"/>
                    <a:pt x="6479" y="453"/>
                  </a:cubicBezTo>
                  <a:cubicBezTo>
                    <a:pt x="6530" y="470"/>
                    <a:pt x="6572" y="478"/>
                    <a:pt x="6609" y="478"/>
                  </a:cubicBezTo>
                  <a:cubicBezTo>
                    <a:pt x="6677" y="478"/>
                    <a:pt x="6728" y="450"/>
                    <a:pt x="6789" y="391"/>
                  </a:cubicBezTo>
                  <a:cubicBezTo>
                    <a:pt x="6854" y="327"/>
                    <a:pt x="6846" y="283"/>
                    <a:pt x="6757" y="235"/>
                  </a:cubicBezTo>
                  <a:cubicBezTo>
                    <a:pt x="6527" y="111"/>
                    <a:pt x="6275" y="46"/>
                    <a:pt x="5995" y="46"/>
                  </a:cubicBezTo>
                  <a:cubicBezTo>
                    <a:pt x="5916" y="46"/>
                    <a:pt x="5834" y="52"/>
                    <a:pt x="5751" y="62"/>
                  </a:cubicBezTo>
                  <a:cubicBezTo>
                    <a:pt x="5490" y="96"/>
                    <a:pt x="5240" y="153"/>
                    <a:pt x="4981" y="189"/>
                  </a:cubicBezTo>
                  <a:cubicBezTo>
                    <a:pt x="4888" y="202"/>
                    <a:pt x="4795" y="209"/>
                    <a:pt x="4703" y="209"/>
                  </a:cubicBezTo>
                  <a:cubicBezTo>
                    <a:pt x="4567" y="209"/>
                    <a:pt x="4432" y="193"/>
                    <a:pt x="4299" y="157"/>
                  </a:cubicBezTo>
                  <a:cubicBezTo>
                    <a:pt x="4221" y="134"/>
                    <a:pt x="4142" y="113"/>
                    <a:pt x="4065" y="90"/>
                  </a:cubicBezTo>
                  <a:cubicBezTo>
                    <a:pt x="3854" y="30"/>
                    <a:pt x="3645" y="1"/>
                    <a:pt x="34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p:nvPr/>
          </p:nvSpPr>
          <p:spPr>
            <a:xfrm>
              <a:off x="4623900" y="2268250"/>
              <a:ext cx="170825" cy="16875"/>
            </a:xfrm>
            <a:custGeom>
              <a:rect b="b" l="l" r="r" t="t"/>
              <a:pathLst>
                <a:path extrusionOk="0" h="675" w="6833">
                  <a:moveTo>
                    <a:pt x="5758" y="1"/>
                  </a:moveTo>
                  <a:cubicBezTo>
                    <a:pt x="5735" y="1"/>
                    <a:pt x="5712" y="1"/>
                    <a:pt x="5688" y="2"/>
                  </a:cubicBezTo>
                  <a:cubicBezTo>
                    <a:pt x="5378" y="10"/>
                    <a:pt x="5080" y="57"/>
                    <a:pt x="4793" y="133"/>
                  </a:cubicBezTo>
                  <a:cubicBezTo>
                    <a:pt x="4615" y="180"/>
                    <a:pt x="4438" y="205"/>
                    <a:pt x="4261" y="205"/>
                  </a:cubicBezTo>
                  <a:cubicBezTo>
                    <a:pt x="4104" y="205"/>
                    <a:pt x="3946" y="185"/>
                    <a:pt x="3788" y="141"/>
                  </a:cubicBezTo>
                  <a:cubicBezTo>
                    <a:pt x="3744" y="128"/>
                    <a:pt x="3699" y="120"/>
                    <a:pt x="3652" y="112"/>
                  </a:cubicBezTo>
                  <a:cubicBezTo>
                    <a:pt x="3498" y="84"/>
                    <a:pt x="3343" y="67"/>
                    <a:pt x="3185" y="67"/>
                  </a:cubicBezTo>
                  <a:cubicBezTo>
                    <a:pt x="3117" y="67"/>
                    <a:pt x="3049" y="70"/>
                    <a:pt x="2980" y="77"/>
                  </a:cubicBezTo>
                  <a:cubicBezTo>
                    <a:pt x="2692" y="105"/>
                    <a:pt x="2419" y="164"/>
                    <a:pt x="2157" y="244"/>
                  </a:cubicBezTo>
                  <a:cubicBezTo>
                    <a:pt x="1952" y="305"/>
                    <a:pt x="1748" y="341"/>
                    <a:pt x="1544" y="341"/>
                  </a:cubicBezTo>
                  <a:cubicBezTo>
                    <a:pt x="1363" y="341"/>
                    <a:pt x="1181" y="313"/>
                    <a:pt x="999" y="248"/>
                  </a:cubicBezTo>
                  <a:cubicBezTo>
                    <a:pt x="869" y="202"/>
                    <a:pt x="722" y="185"/>
                    <a:pt x="568" y="179"/>
                  </a:cubicBezTo>
                  <a:cubicBezTo>
                    <a:pt x="393" y="192"/>
                    <a:pt x="222" y="223"/>
                    <a:pt x="82" y="307"/>
                  </a:cubicBezTo>
                  <a:cubicBezTo>
                    <a:pt x="38" y="335"/>
                    <a:pt x="10" y="364"/>
                    <a:pt x="7" y="405"/>
                  </a:cubicBezTo>
                  <a:cubicBezTo>
                    <a:pt x="0" y="497"/>
                    <a:pt x="39" y="543"/>
                    <a:pt x="126" y="543"/>
                  </a:cubicBezTo>
                  <a:cubicBezTo>
                    <a:pt x="161" y="543"/>
                    <a:pt x="203" y="536"/>
                    <a:pt x="253" y="521"/>
                  </a:cubicBezTo>
                  <a:cubicBezTo>
                    <a:pt x="334" y="496"/>
                    <a:pt x="416" y="485"/>
                    <a:pt x="499" y="485"/>
                  </a:cubicBezTo>
                  <a:cubicBezTo>
                    <a:pt x="555" y="485"/>
                    <a:pt x="611" y="490"/>
                    <a:pt x="668" y="499"/>
                  </a:cubicBezTo>
                  <a:cubicBezTo>
                    <a:pt x="788" y="518"/>
                    <a:pt x="899" y="553"/>
                    <a:pt x="1013" y="584"/>
                  </a:cubicBezTo>
                  <a:cubicBezTo>
                    <a:pt x="1222" y="641"/>
                    <a:pt x="1434" y="674"/>
                    <a:pt x="1654" y="674"/>
                  </a:cubicBezTo>
                  <a:cubicBezTo>
                    <a:pt x="1735" y="674"/>
                    <a:pt x="1817" y="670"/>
                    <a:pt x="1900" y="660"/>
                  </a:cubicBezTo>
                  <a:cubicBezTo>
                    <a:pt x="2121" y="636"/>
                    <a:pt x="2330" y="588"/>
                    <a:pt x="2536" y="534"/>
                  </a:cubicBezTo>
                  <a:cubicBezTo>
                    <a:pt x="2674" y="499"/>
                    <a:pt x="2811" y="466"/>
                    <a:pt x="2954" y="443"/>
                  </a:cubicBezTo>
                  <a:cubicBezTo>
                    <a:pt x="3041" y="429"/>
                    <a:pt x="3127" y="421"/>
                    <a:pt x="3211" y="421"/>
                  </a:cubicBezTo>
                  <a:cubicBezTo>
                    <a:pt x="3330" y="421"/>
                    <a:pt x="3447" y="436"/>
                    <a:pt x="3562" y="471"/>
                  </a:cubicBezTo>
                  <a:cubicBezTo>
                    <a:pt x="3640" y="494"/>
                    <a:pt x="3720" y="514"/>
                    <a:pt x="3800" y="534"/>
                  </a:cubicBezTo>
                  <a:cubicBezTo>
                    <a:pt x="3992" y="581"/>
                    <a:pt x="4188" y="611"/>
                    <a:pt x="4390" y="611"/>
                  </a:cubicBezTo>
                  <a:cubicBezTo>
                    <a:pt x="4456" y="611"/>
                    <a:pt x="4524" y="608"/>
                    <a:pt x="4592" y="601"/>
                  </a:cubicBezTo>
                  <a:cubicBezTo>
                    <a:pt x="4723" y="587"/>
                    <a:pt x="4849" y="563"/>
                    <a:pt x="4976" y="537"/>
                  </a:cubicBezTo>
                  <a:cubicBezTo>
                    <a:pt x="5170" y="497"/>
                    <a:pt x="5361" y="452"/>
                    <a:pt x="5561" y="424"/>
                  </a:cubicBezTo>
                  <a:cubicBezTo>
                    <a:pt x="5680" y="407"/>
                    <a:pt x="5798" y="398"/>
                    <a:pt x="5914" y="398"/>
                  </a:cubicBezTo>
                  <a:cubicBezTo>
                    <a:pt x="6118" y="398"/>
                    <a:pt x="6316" y="428"/>
                    <a:pt x="6506" y="506"/>
                  </a:cubicBezTo>
                  <a:cubicBezTo>
                    <a:pt x="6529" y="515"/>
                    <a:pt x="6556" y="522"/>
                    <a:pt x="6583" y="527"/>
                  </a:cubicBezTo>
                  <a:cubicBezTo>
                    <a:pt x="6592" y="528"/>
                    <a:pt x="6601" y="528"/>
                    <a:pt x="6610" y="528"/>
                  </a:cubicBezTo>
                  <a:cubicBezTo>
                    <a:pt x="6638" y="528"/>
                    <a:pt x="6665" y="522"/>
                    <a:pt x="6689" y="508"/>
                  </a:cubicBezTo>
                  <a:cubicBezTo>
                    <a:pt x="6832" y="428"/>
                    <a:pt x="6820" y="283"/>
                    <a:pt x="6663" y="219"/>
                  </a:cubicBezTo>
                  <a:cubicBezTo>
                    <a:pt x="6562" y="179"/>
                    <a:pt x="6455" y="144"/>
                    <a:pt x="6355" y="103"/>
                  </a:cubicBezTo>
                  <a:cubicBezTo>
                    <a:pt x="6169" y="28"/>
                    <a:pt x="5969" y="1"/>
                    <a:pt x="57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4620875" y="2252775"/>
              <a:ext cx="173150" cy="13100"/>
            </a:xfrm>
            <a:custGeom>
              <a:rect b="b" l="l" r="r" t="t"/>
              <a:pathLst>
                <a:path extrusionOk="0" h="524" w="6926">
                  <a:moveTo>
                    <a:pt x="5850" y="1"/>
                  </a:moveTo>
                  <a:cubicBezTo>
                    <a:pt x="5771" y="1"/>
                    <a:pt x="5691" y="5"/>
                    <a:pt x="5608" y="14"/>
                  </a:cubicBezTo>
                  <a:cubicBezTo>
                    <a:pt x="5317" y="45"/>
                    <a:pt x="5038" y="100"/>
                    <a:pt x="4763" y="167"/>
                  </a:cubicBezTo>
                  <a:cubicBezTo>
                    <a:pt x="4638" y="197"/>
                    <a:pt x="4512" y="224"/>
                    <a:pt x="4384" y="246"/>
                  </a:cubicBezTo>
                  <a:cubicBezTo>
                    <a:pt x="4329" y="256"/>
                    <a:pt x="4274" y="261"/>
                    <a:pt x="4221" y="261"/>
                  </a:cubicBezTo>
                  <a:cubicBezTo>
                    <a:pt x="4103" y="261"/>
                    <a:pt x="3990" y="238"/>
                    <a:pt x="3882" y="195"/>
                  </a:cubicBezTo>
                  <a:cubicBezTo>
                    <a:pt x="3788" y="158"/>
                    <a:pt x="3694" y="122"/>
                    <a:pt x="3596" y="90"/>
                  </a:cubicBezTo>
                  <a:cubicBezTo>
                    <a:pt x="3478" y="51"/>
                    <a:pt x="3354" y="31"/>
                    <a:pt x="3224" y="31"/>
                  </a:cubicBezTo>
                  <a:cubicBezTo>
                    <a:pt x="3188" y="31"/>
                    <a:pt x="3152" y="33"/>
                    <a:pt x="3115" y="36"/>
                  </a:cubicBezTo>
                  <a:cubicBezTo>
                    <a:pt x="2968" y="48"/>
                    <a:pt x="2828" y="73"/>
                    <a:pt x="2690" y="105"/>
                  </a:cubicBezTo>
                  <a:cubicBezTo>
                    <a:pt x="2466" y="157"/>
                    <a:pt x="2243" y="207"/>
                    <a:pt x="2016" y="251"/>
                  </a:cubicBezTo>
                  <a:cubicBezTo>
                    <a:pt x="1916" y="270"/>
                    <a:pt x="1818" y="281"/>
                    <a:pt x="1721" y="281"/>
                  </a:cubicBezTo>
                  <a:cubicBezTo>
                    <a:pt x="1602" y="281"/>
                    <a:pt x="1484" y="265"/>
                    <a:pt x="1368" y="227"/>
                  </a:cubicBezTo>
                  <a:cubicBezTo>
                    <a:pt x="1270" y="196"/>
                    <a:pt x="1168" y="170"/>
                    <a:pt x="1065" y="148"/>
                  </a:cubicBezTo>
                  <a:cubicBezTo>
                    <a:pt x="939" y="121"/>
                    <a:pt x="812" y="106"/>
                    <a:pt x="684" y="106"/>
                  </a:cubicBezTo>
                  <a:cubicBezTo>
                    <a:pt x="583" y="106"/>
                    <a:pt x="482" y="115"/>
                    <a:pt x="381" y="135"/>
                  </a:cubicBezTo>
                  <a:cubicBezTo>
                    <a:pt x="267" y="159"/>
                    <a:pt x="162" y="195"/>
                    <a:pt x="83" y="256"/>
                  </a:cubicBezTo>
                  <a:cubicBezTo>
                    <a:pt x="1" y="319"/>
                    <a:pt x="26" y="391"/>
                    <a:pt x="138" y="426"/>
                  </a:cubicBezTo>
                  <a:cubicBezTo>
                    <a:pt x="157" y="432"/>
                    <a:pt x="175" y="435"/>
                    <a:pt x="192" y="435"/>
                  </a:cubicBezTo>
                  <a:cubicBezTo>
                    <a:pt x="230" y="435"/>
                    <a:pt x="264" y="423"/>
                    <a:pt x="299" y="410"/>
                  </a:cubicBezTo>
                  <a:cubicBezTo>
                    <a:pt x="402" y="372"/>
                    <a:pt x="508" y="355"/>
                    <a:pt x="619" y="355"/>
                  </a:cubicBezTo>
                  <a:cubicBezTo>
                    <a:pt x="676" y="355"/>
                    <a:pt x="733" y="359"/>
                    <a:pt x="792" y="368"/>
                  </a:cubicBezTo>
                  <a:cubicBezTo>
                    <a:pt x="978" y="394"/>
                    <a:pt x="1155" y="438"/>
                    <a:pt x="1336" y="475"/>
                  </a:cubicBezTo>
                  <a:cubicBezTo>
                    <a:pt x="1453" y="499"/>
                    <a:pt x="1571" y="523"/>
                    <a:pt x="1697" y="523"/>
                  </a:cubicBezTo>
                  <a:cubicBezTo>
                    <a:pt x="1702" y="523"/>
                    <a:pt x="1706" y="523"/>
                    <a:pt x="1710" y="523"/>
                  </a:cubicBezTo>
                  <a:cubicBezTo>
                    <a:pt x="1970" y="512"/>
                    <a:pt x="2225" y="482"/>
                    <a:pt x="2463" y="404"/>
                  </a:cubicBezTo>
                  <a:cubicBezTo>
                    <a:pt x="2594" y="361"/>
                    <a:pt x="2727" y="321"/>
                    <a:pt x="2869" y="293"/>
                  </a:cubicBezTo>
                  <a:cubicBezTo>
                    <a:pt x="2970" y="274"/>
                    <a:pt x="3071" y="262"/>
                    <a:pt x="3172" y="262"/>
                  </a:cubicBezTo>
                  <a:cubicBezTo>
                    <a:pt x="3279" y="262"/>
                    <a:pt x="3385" y="275"/>
                    <a:pt x="3492" y="305"/>
                  </a:cubicBezTo>
                  <a:cubicBezTo>
                    <a:pt x="3592" y="333"/>
                    <a:pt x="3697" y="354"/>
                    <a:pt x="3792" y="390"/>
                  </a:cubicBezTo>
                  <a:cubicBezTo>
                    <a:pt x="3965" y="458"/>
                    <a:pt x="4143" y="487"/>
                    <a:pt x="4323" y="487"/>
                  </a:cubicBezTo>
                  <a:cubicBezTo>
                    <a:pt x="4467" y="487"/>
                    <a:pt x="4614" y="468"/>
                    <a:pt x="4762" y="435"/>
                  </a:cubicBezTo>
                  <a:cubicBezTo>
                    <a:pt x="4949" y="392"/>
                    <a:pt x="5136" y="348"/>
                    <a:pt x="5325" y="307"/>
                  </a:cubicBezTo>
                  <a:cubicBezTo>
                    <a:pt x="5495" y="270"/>
                    <a:pt x="5665" y="252"/>
                    <a:pt x="5836" y="252"/>
                  </a:cubicBezTo>
                  <a:cubicBezTo>
                    <a:pt x="5986" y="252"/>
                    <a:pt x="6136" y="266"/>
                    <a:pt x="6288" y="293"/>
                  </a:cubicBezTo>
                  <a:cubicBezTo>
                    <a:pt x="6445" y="321"/>
                    <a:pt x="6586" y="371"/>
                    <a:pt x="6724" y="427"/>
                  </a:cubicBezTo>
                  <a:cubicBezTo>
                    <a:pt x="6757" y="440"/>
                    <a:pt x="6786" y="446"/>
                    <a:pt x="6812" y="446"/>
                  </a:cubicBezTo>
                  <a:cubicBezTo>
                    <a:pt x="6844" y="446"/>
                    <a:pt x="6870" y="437"/>
                    <a:pt x="6890" y="420"/>
                  </a:cubicBezTo>
                  <a:cubicBezTo>
                    <a:pt x="6925" y="390"/>
                    <a:pt x="6913" y="356"/>
                    <a:pt x="6842" y="317"/>
                  </a:cubicBezTo>
                  <a:cubicBezTo>
                    <a:pt x="6759" y="270"/>
                    <a:pt x="6672" y="227"/>
                    <a:pt x="6589" y="181"/>
                  </a:cubicBezTo>
                  <a:cubicBezTo>
                    <a:pt x="6367" y="55"/>
                    <a:pt x="6121" y="1"/>
                    <a:pt x="58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1"/>
        </a:solidFill>
      </p:bgPr>
    </p:bg>
    <p:spTree>
      <p:nvGrpSpPr>
        <p:cNvPr id="145" name="Shape 145"/>
        <p:cNvGrpSpPr/>
        <p:nvPr/>
      </p:nvGrpSpPr>
      <p:grpSpPr>
        <a:xfrm>
          <a:off x="0" y="0"/>
          <a:ext cx="0" cy="0"/>
          <a:chOff x="0" y="0"/>
          <a:chExt cx="0" cy="0"/>
        </a:xfrm>
      </p:grpSpPr>
      <p:sp>
        <p:nvSpPr>
          <p:cNvPr id="146" name="Google Shape;146;p7"/>
          <p:cNvSpPr txBox="1"/>
          <p:nvPr>
            <p:ph type="title"/>
          </p:nvPr>
        </p:nvSpPr>
        <p:spPr>
          <a:xfrm>
            <a:off x="4940713" y="1186288"/>
            <a:ext cx="2703600" cy="1303500"/>
          </a:xfrm>
          <a:prstGeom prst="rect">
            <a:avLst/>
          </a:prstGeom>
        </p:spPr>
        <p:txBody>
          <a:bodyPr anchorCtr="0" anchor="b" bIns="91425" lIns="91425" spcFirstLastPara="1" rIns="91425" wrap="square" tIns="91425">
            <a:noAutofit/>
          </a:bodyPr>
          <a:lstStyle>
            <a:lvl1pPr lvl="0">
              <a:spcBef>
                <a:spcPts val="0"/>
              </a:spcBef>
              <a:spcAft>
                <a:spcPts val="0"/>
              </a:spcAft>
              <a:buClr>
                <a:srgbClr val="FFFFFF"/>
              </a:buClr>
              <a:buSzPts val="2400"/>
              <a:buNone/>
              <a:defRPr sz="3600">
                <a:solidFill>
                  <a:schemeClr val="lt2"/>
                </a:solidFill>
              </a:defRPr>
            </a:lvl1pPr>
            <a:lvl2pPr lvl="1">
              <a:spcBef>
                <a:spcPts val="0"/>
              </a:spcBef>
              <a:spcAft>
                <a:spcPts val="0"/>
              </a:spcAft>
              <a:buClr>
                <a:srgbClr val="FFFFFF"/>
              </a:buClr>
              <a:buSzPts val="2400"/>
              <a:buNone/>
              <a:defRPr sz="2400">
                <a:solidFill>
                  <a:srgbClr val="FFFFFF"/>
                </a:solidFill>
              </a:defRPr>
            </a:lvl2pPr>
            <a:lvl3pPr lvl="2">
              <a:spcBef>
                <a:spcPts val="0"/>
              </a:spcBef>
              <a:spcAft>
                <a:spcPts val="0"/>
              </a:spcAft>
              <a:buClr>
                <a:srgbClr val="FFFFFF"/>
              </a:buClr>
              <a:buSzPts val="2400"/>
              <a:buNone/>
              <a:defRPr sz="2400">
                <a:solidFill>
                  <a:srgbClr val="FFFFFF"/>
                </a:solidFill>
              </a:defRPr>
            </a:lvl3pPr>
            <a:lvl4pPr lvl="3">
              <a:spcBef>
                <a:spcPts val="0"/>
              </a:spcBef>
              <a:spcAft>
                <a:spcPts val="0"/>
              </a:spcAft>
              <a:buClr>
                <a:srgbClr val="FFFFFF"/>
              </a:buClr>
              <a:buSzPts val="2400"/>
              <a:buNone/>
              <a:defRPr sz="2400">
                <a:solidFill>
                  <a:srgbClr val="FFFFFF"/>
                </a:solidFill>
              </a:defRPr>
            </a:lvl4pPr>
            <a:lvl5pPr lvl="4">
              <a:spcBef>
                <a:spcPts val="0"/>
              </a:spcBef>
              <a:spcAft>
                <a:spcPts val="0"/>
              </a:spcAft>
              <a:buClr>
                <a:srgbClr val="FFFFFF"/>
              </a:buClr>
              <a:buSzPts val="2400"/>
              <a:buNone/>
              <a:defRPr sz="2400">
                <a:solidFill>
                  <a:srgbClr val="FFFFFF"/>
                </a:solidFill>
              </a:defRPr>
            </a:lvl5pPr>
            <a:lvl6pPr lvl="5">
              <a:spcBef>
                <a:spcPts val="0"/>
              </a:spcBef>
              <a:spcAft>
                <a:spcPts val="0"/>
              </a:spcAft>
              <a:buClr>
                <a:srgbClr val="FFFFFF"/>
              </a:buClr>
              <a:buSzPts val="2400"/>
              <a:buNone/>
              <a:defRPr sz="2400">
                <a:solidFill>
                  <a:srgbClr val="FFFFFF"/>
                </a:solidFill>
              </a:defRPr>
            </a:lvl6pPr>
            <a:lvl7pPr lvl="6">
              <a:spcBef>
                <a:spcPts val="0"/>
              </a:spcBef>
              <a:spcAft>
                <a:spcPts val="0"/>
              </a:spcAft>
              <a:buClr>
                <a:srgbClr val="FFFFFF"/>
              </a:buClr>
              <a:buSzPts val="2400"/>
              <a:buNone/>
              <a:defRPr sz="2400">
                <a:solidFill>
                  <a:srgbClr val="FFFFFF"/>
                </a:solidFill>
              </a:defRPr>
            </a:lvl7pPr>
            <a:lvl8pPr lvl="7">
              <a:spcBef>
                <a:spcPts val="0"/>
              </a:spcBef>
              <a:spcAft>
                <a:spcPts val="0"/>
              </a:spcAft>
              <a:buClr>
                <a:srgbClr val="FFFFFF"/>
              </a:buClr>
              <a:buSzPts val="2400"/>
              <a:buNone/>
              <a:defRPr sz="2400">
                <a:solidFill>
                  <a:srgbClr val="FFFFFF"/>
                </a:solidFill>
              </a:defRPr>
            </a:lvl8pPr>
            <a:lvl9pPr lvl="8">
              <a:spcBef>
                <a:spcPts val="0"/>
              </a:spcBef>
              <a:spcAft>
                <a:spcPts val="0"/>
              </a:spcAft>
              <a:buClr>
                <a:srgbClr val="FFFFFF"/>
              </a:buClr>
              <a:buSzPts val="2400"/>
              <a:buNone/>
              <a:defRPr sz="2400">
                <a:solidFill>
                  <a:srgbClr val="FFFFFF"/>
                </a:solidFill>
              </a:defRPr>
            </a:lvl9pPr>
          </a:lstStyle>
          <a:p/>
        </p:txBody>
      </p:sp>
      <p:sp>
        <p:nvSpPr>
          <p:cNvPr id="147" name="Google Shape;147;p7"/>
          <p:cNvSpPr txBox="1"/>
          <p:nvPr>
            <p:ph idx="1" type="subTitle"/>
          </p:nvPr>
        </p:nvSpPr>
        <p:spPr>
          <a:xfrm>
            <a:off x="4922713" y="2489851"/>
            <a:ext cx="2721600" cy="1339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a:solidFill>
                  <a:srgbClr val="FFFFFF"/>
                </a:solidFill>
              </a:defRPr>
            </a:lvl1pPr>
            <a:lvl2pPr lvl="1">
              <a:spcBef>
                <a:spcPts val="1600"/>
              </a:spcBef>
              <a:spcAft>
                <a:spcPts val="0"/>
              </a:spcAft>
              <a:buClr>
                <a:schemeClr val="lt1"/>
              </a:buClr>
              <a:buSzPts val="1400"/>
              <a:buNone/>
              <a:defRPr>
                <a:solidFill>
                  <a:schemeClr val="lt1"/>
                </a:solidFill>
              </a:defRPr>
            </a:lvl2pPr>
            <a:lvl3pPr lvl="2">
              <a:spcBef>
                <a:spcPts val="1600"/>
              </a:spcBef>
              <a:spcAft>
                <a:spcPts val="0"/>
              </a:spcAft>
              <a:buClr>
                <a:schemeClr val="lt1"/>
              </a:buClr>
              <a:buSzPts val="1400"/>
              <a:buNone/>
              <a:defRPr>
                <a:solidFill>
                  <a:schemeClr val="lt1"/>
                </a:solidFill>
              </a:defRPr>
            </a:lvl3pPr>
            <a:lvl4pPr lvl="3">
              <a:spcBef>
                <a:spcPts val="1600"/>
              </a:spcBef>
              <a:spcAft>
                <a:spcPts val="0"/>
              </a:spcAft>
              <a:buClr>
                <a:schemeClr val="lt1"/>
              </a:buClr>
              <a:buSzPts val="1400"/>
              <a:buNone/>
              <a:defRPr>
                <a:solidFill>
                  <a:schemeClr val="lt1"/>
                </a:solidFill>
              </a:defRPr>
            </a:lvl4pPr>
            <a:lvl5pPr lvl="4">
              <a:spcBef>
                <a:spcPts val="1600"/>
              </a:spcBef>
              <a:spcAft>
                <a:spcPts val="0"/>
              </a:spcAft>
              <a:buClr>
                <a:schemeClr val="lt1"/>
              </a:buClr>
              <a:buSzPts val="1400"/>
              <a:buNone/>
              <a:defRPr>
                <a:solidFill>
                  <a:schemeClr val="lt1"/>
                </a:solidFill>
              </a:defRPr>
            </a:lvl5pPr>
            <a:lvl6pPr lvl="5">
              <a:spcBef>
                <a:spcPts val="1600"/>
              </a:spcBef>
              <a:spcAft>
                <a:spcPts val="0"/>
              </a:spcAft>
              <a:buClr>
                <a:schemeClr val="lt1"/>
              </a:buClr>
              <a:buSzPts val="1400"/>
              <a:buNone/>
              <a:defRPr>
                <a:solidFill>
                  <a:schemeClr val="lt1"/>
                </a:solidFill>
              </a:defRPr>
            </a:lvl6pPr>
            <a:lvl7pPr lvl="6">
              <a:spcBef>
                <a:spcPts val="1600"/>
              </a:spcBef>
              <a:spcAft>
                <a:spcPts val="0"/>
              </a:spcAft>
              <a:buClr>
                <a:schemeClr val="lt1"/>
              </a:buClr>
              <a:buSzPts val="1400"/>
              <a:buNone/>
              <a:defRPr>
                <a:solidFill>
                  <a:schemeClr val="lt1"/>
                </a:solidFill>
              </a:defRPr>
            </a:lvl7pPr>
            <a:lvl8pPr lvl="7">
              <a:spcBef>
                <a:spcPts val="1600"/>
              </a:spcBef>
              <a:spcAft>
                <a:spcPts val="0"/>
              </a:spcAft>
              <a:buClr>
                <a:schemeClr val="lt1"/>
              </a:buClr>
              <a:buSzPts val="1400"/>
              <a:buNone/>
              <a:defRPr>
                <a:solidFill>
                  <a:schemeClr val="lt1"/>
                </a:solidFill>
              </a:defRPr>
            </a:lvl8pPr>
            <a:lvl9pPr lvl="8">
              <a:spcBef>
                <a:spcPts val="1600"/>
              </a:spcBef>
              <a:spcAft>
                <a:spcPts val="1600"/>
              </a:spcAft>
              <a:buClr>
                <a:schemeClr val="lt1"/>
              </a:buClr>
              <a:buSzPts val="1400"/>
              <a:buNone/>
              <a:defRPr>
                <a:solidFill>
                  <a:schemeClr val="lt1"/>
                </a:solidFill>
              </a:defRPr>
            </a:lvl9pPr>
          </a:lstStyle>
          <a:p/>
        </p:txBody>
      </p:sp>
      <p:grpSp>
        <p:nvGrpSpPr>
          <p:cNvPr id="148" name="Google Shape;148;p7"/>
          <p:cNvGrpSpPr/>
          <p:nvPr/>
        </p:nvGrpSpPr>
        <p:grpSpPr>
          <a:xfrm>
            <a:off x="-9" y="900"/>
            <a:ext cx="9144008" cy="5143507"/>
            <a:chOff x="-9" y="900"/>
            <a:chExt cx="9144008" cy="5143507"/>
          </a:xfrm>
        </p:grpSpPr>
        <p:grpSp>
          <p:nvGrpSpPr>
            <p:cNvPr id="149" name="Google Shape;149;p7"/>
            <p:cNvGrpSpPr/>
            <p:nvPr/>
          </p:nvGrpSpPr>
          <p:grpSpPr>
            <a:xfrm>
              <a:off x="-9" y="900"/>
              <a:ext cx="3588719" cy="5143502"/>
              <a:chOff x="-9" y="900"/>
              <a:chExt cx="3588719" cy="5143502"/>
            </a:xfrm>
          </p:grpSpPr>
          <p:sp>
            <p:nvSpPr>
              <p:cNvPr id="150" name="Google Shape;150;p7"/>
              <p:cNvSpPr/>
              <p:nvPr/>
            </p:nvSpPr>
            <p:spPr>
              <a:xfrm>
                <a:off x="144176" y="4616279"/>
                <a:ext cx="1944414" cy="528123"/>
              </a:xfrm>
              <a:custGeom>
                <a:rect b="b" l="l" r="r" t="t"/>
                <a:pathLst>
                  <a:path extrusionOk="0" h="2520" w="9278">
                    <a:moveTo>
                      <a:pt x="6167" y="1"/>
                    </a:moveTo>
                    <a:cubicBezTo>
                      <a:pt x="5893" y="1"/>
                      <a:pt x="5649" y="109"/>
                      <a:pt x="5441" y="328"/>
                    </a:cubicBezTo>
                    <a:cubicBezTo>
                      <a:pt x="5342" y="431"/>
                      <a:pt x="5269" y="550"/>
                      <a:pt x="5192" y="666"/>
                    </a:cubicBezTo>
                    <a:cubicBezTo>
                      <a:pt x="5077" y="838"/>
                      <a:pt x="4955" y="1006"/>
                      <a:pt x="4792" y="1142"/>
                    </a:cubicBezTo>
                    <a:cubicBezTo>
                      <a:pt x="4603" y="1299"/>
                      <a:pt x="4417" y="1378"/>
                      <a:pt x="4224" y="1378"/>
                    </a:cubicBezTo>
                    <a:cubicBezTo>
                      <a:pt x="4071" y="1378"/>
                      <a:pt x="3915" y="1328"/>
                      <a:pt x="3749" y="1230"/>
                    </a:cubicBezTo>
                    <a:cubicBezTo>
                      <a:pt x="3580" y="1129"/>
                      <a:pt x="3419" y="1016"/>
                      <a:pt x="3253" y="911"/>
                    </a:cubicBezTo>
                    <a:cubicBezTo>
                      <a:pt x="3074" y="800"/>
                      <a:pt x="2889" y="700"/>
                      <a:pt x="2682" y="640"/>
                    </a:cubicBezTo>
                    <a:cubicBezTo>
                      <a:pt x="2496" y="586"/>
                      <a:pt x="2313" y="562"/>
                      <a:pt x="2134" y="562"/>
                    </a:cubicBezTo>
                    <a:cubicBezTo>
                      <a:pt x="1746" y="562"/>
                      <a:pt x="1372" y="676"/>
                      <a:pt x="1009" y="854"/>
                    </a:cubicBezTo>
                    <a:cubicBezTo>
                      <a:pt x="684" y="1013"/>
                      <a:pt x="424" y="1240"/>
                      <a:pt x="252" y="1543"/>
                    </a:cubicBezTo>
                    <a:cubicBezTo>
                      <a:pt x="87" y="1836"/>
                      <a:pt x="0" y="2186"/>
                      <a:pt x="100" y="2519"/>
                    </a:cubicBezTo>
                    <a:lnTo>
                      <a:pt x="9277" y="2519"/>
                    </a:lnTo>
                    <a:cubicBezTo>
                      <a:pt x="9185" y="2462"/>
                      <a:pt x="9093" y="2406"/>
                      <a:pt x="8999" y="2352"/>
                    </a:cubicBezTo>
                    <a:cubicBezTo>
                      <a:pt x="8501" y="2062"/>
                      <a:pt x="8096" y="1686"/>
                      <a:pt x="7773" y="1231"/>
                    </a:cubicBezTo>
                    <a:cubicBezTo>
                      <a:pt x="7603" y="993"/>
                      <a:pt x="7445" y="747"/>
                      <a:pt x="7245" y="528"/>
                    </a:cubicBezTo>
                    <a:cubicBezTo>
                      <a:pt x="7038" y="300"/>
                      <a:pt x="6790" y="125"/>
                      <a:pt x="6476" y="43"/>
                    </a:cubicBezTo>
                    <a:cubicBezTo>
                      <a:pt x="6369" y="15"/>
                      <a:pt x="6266" y="1"/>
                      <a:pt x="6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9" y="900"/>
                <a:ext cx="3588719" cy="1006577"/>
              </a:xfrm>
              <a:custGeom>
                <a:rect b="b" l="l" r="r" t="t"/>
                <a:pathLst>
                  <a:path extrusionOk="0" h="4803" w="17124">
                    <a:moveTo>
                      <a:pt x="0" y="0"/>
                    </a:moveTo>
                    <a:cubicBezTo>
                      <a:pt x="201" y="82"/>
                      <a:pt x="389" y="185"/>
                      <a:pt x="551" y="328"/>
                    </a:cubicBezTo>
                    <a:cubicBezTo>
                      <a:pt x="1346" y="1029"/>
                      <a:pt x="1111" y="2253"/>
                      <a:pt x="1554" y="3183"/>
                    </a:cubicBezTo>
                    <a:cubicBezTo>
                      <a:pt x="2026" y="4175"/>
                      <a:pt x="3259" y="4713"/>
                      <a:pt x="4431" y="4713"/>
                    </a:cubicBezTo>
                    <a:cubicBezTo>
                      <a:pt x="4460" y="4713"/>
                      <a:pt x="4488" y="4713"/>
                      <a:pt x="4517" y="4712"/>
                    </a:cubicBezTo>
                    <a:cubicBezTo>
                      <a:pt x="5714" y="4685"/>
                      <a:pt x="6838" y="4195"/>
                      <a:pt x="7869" y="3631"/>
                    </a:cubicBezTo>
                    <a:cubicBezTo>
                      <a:pt x="8489" y="3292"/>
                      <a:pt x="9145" y="2910"/>
                      <a:pt x="9857" y="2910"/>
                    </a:cubicBezTo>
                    <a:cubicBezTo>
                      <a:pt x="9907" y="2910"/>
                      <a:pt x="9958" y="2912"/>
                      <a:pt x="10009" y="2916"/>
                    </a:cubicBezTo>
                    <a:cubicBezTo>
                      <a:pt x="11212" y="3011"/>
                      <a:pt x="11965" y="4182"/>
                      <a:pt x="13073" y="4628"/>
                    </a:cubicBezTo>
                    <a:cubicBezTo>
                      <a:pt x="13369" y="4746"/>
                      <a:pt x="13687" y="4802"/>
                      <a:pt x="14007" y="4802"/>
                    </a:cubicBezTo>
                    <a:cubicBezTo>
                      <a:pt x="14924" y="4802"/>
                      <a:pt x="15851" y="4341"/>
                      <a:pt x="16279" y="3583"/>
                    </a:cubicBezTo>
                    <a:cubicBezTo>
                      <a:pt x="16514" y="3167"/>
                      <a:pt x="16606" y="2695"/>
                      <a:pt x="16694" y="2231"/>
                    </a:cubicBezTo>
                    <a:lnTo>
                      <a:pt x="17102" y="108"/>
                    </a:lnTo>
                    <a:cubicBezTo>
                      <a:pt x="17109" y="72"/>
                      <a:pt x="17116" y="36"/>
                      <a:pt x="17123"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366323" y="4205101"/>
                <a:ext cx="640663" cy="554529"/>
              </a:xfrm>
              <a:custGeom>
                <a:rect b="b" l="l" r="r" t="t"/>
                <a:pathLst>
                  <a:path extrusionOk="0" h="2646" w="3057">
                    <a:moveTo>
                      <a:pt x="2263" y="1"/>
                    </a:moveTo>
                    <a:cubicBezTo>
                      <a:pt x="2165" y="1"/>
                      <a:pt x="2065" y="32"/>
                      <a:pt x="1972" y="79"/>
                    </a:cubicBezTo>
                    <a:cubicBezTo>
                      <a:pt x="1734" y="198"/>
                      <a:pt x="1536" y="410"/>
                      <a:pt x="1383" y="647"/>
                    </a:cubicBezTo>
                    <a:cubicBezTo>
                      <a:pt x="1169" y="981"/>
                      <a:pt x="1033" y="1360"/>
                      <a:pt x="903" y="1733"/>
                    </a:cubicBezTo>
                    <a:cubicBezTo>
                      <a:pt x="874" y="1437"/>
                      <a:pt x="878" y="1134"/>
                      <a:pt x="916" y="831"/>
                    </a:cubicBezTo>
                    <a:cubicBezTo>
                      <a:pt x="933" y="690"/>
                      <a:pt x="958" y="546"/>
                      <a:pt x="932" y="411"/>
                    </a:cubicBezTo>
                    <a:cubicBezTo>
                      <a:pt x="905" y="278"/>
                      <a:pt x="811" y="157"/>
                      <a:pt x="686" y="157"/>
                    </a:cubicBezTo>
                    <a:cubicBezTo>
                      <a:pt x="685" y="157"/>
                      <a:pt x="683" y="157"/>
                      <a:pt x="682" y="157"/>
                    </a:cubicBezTo>
                    <a:cubicBezTo>
                      <a:pt x="550" y="159"/>
                      <a:pt x="438" y="287"/>
                      <a:pt x="361" y="412"/>
                    </a:cubicBezTo>
                    <a:cubicBezTo>
                      <a:pt x="315" y="487"/>
                      <a:pt x="274" y="570"/>
                      <a:pt x="239" y="659"/>
                    </a:cubicBezTo>
                    <a:cubicBezTo>
                      <a:pt x="0" y="1257"/>
                      <a:pt x="15" y="2109"/>
                      <a:pt x="501" y="2424"/>
                    </a:cubicBezTo>
                    <a:cubicBezTo>
                      <a:pt x="738" y="2578"/>
                      <a:pt x="1030" y="2645"/>
                      <a:pt x="1333" y="2645"/>
                    </a:cubicBezTo>
                    <a:cubicBezTo>
                      <a:pt x="1746" y="2645"/>
                      <a:pt x="2180" y="2520"/>
                      <a:pt x="2526" y="2312"/>
                    </a:cubicBezTo>
                    <a:cubicBezTo>
                      <a:pt x="2624" y="2253"/>
                      <a:pt x="2722" y="2184"/>
                      <a:pt x="2790" y="2084"/>
                    </a:cubicBezTo>
                    <a:cubicBezTo>
                      <a:pt x="3056" y="1715"/>
                      <a:pt x="2740" y="1604"/>
                      <a:pt x="2373" y="1604"/>
                    </a:cubicBezTo>
                    <a:cubicBezTo>
                      <a:pt x="2102" y="1604"/>
                      <a:pt x="1802" y="1665"/>
                      <a:pt x="1690" y="1726"/>
                    </a:cubicBezTo>
                    <a:cubicBezTo>
                      <a:pt x="1865" y="1383"/>
                      <a:pt x="2177" y="1053"/>
                      <a:pt x="2408" y="741"/>
                    </a:cubicBezTo>
                    <a:cubicBezTo>
                      <a:pt x="2475" y="652"/>
                      <a:pt x="2543" y="561"/>
                      <a:pt x="2578" y="455"/>
                    </a:cubicBezTo>
                    <a:cubicBezTo>
                      <a:pt x="2650" y="242"/>
                      <a:pt x="2535" y="50"/>
                      <a:pt x="2350" y="10"/>
                    </a:cubicBezTo>
                    <a:cubicBezTo>
                      <a:pt x="2321" y="4"/>
                      <a:pt x="2292" y="1"/>
                      <a:pt x="2263"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7"/>
            <p:cNvGrpSpPr/>
            <p:nvPr/>
          </p:nvGrpSpPr>
          <p:grpSpPr>
            <a:xfrm>
              <a:off x="7953007" y="2255514"/>
              <a:ext cx="1190991" cy="2888893"/>
              <a:chOff x="5834625" y="2845300"/>
              <a:chExt cx="189975" cy="460800"/>
            </a:xfrm>
          </p:grpSpPr>
          <p:sp>
            <p:nvSpPr>
              <p:cNvPr id="154" name="Google Shape;154;p7"/>
              <p:cNvSpPr/>
              <p:nvPr/>
            </p:nvSpPr>
            <p:spPr>
              <a:xfrm>
                <a:off x="5834625" y="3120300"/>
                <a:ext cx="189975" cy="185800"/>
              </a:xfrm>
              <a:custGeom>
                <a:rect b="b" l="l" r="r" t="t"/>
                <a:pathLst>
                  <a:path extrusionOk="0" h="7432" w="7599">
                    <a:moveTo>
                      <a:pt x="6186" y="1"/>
                    </a:moveTo>
                    <a:cubicBezTo>
                      <a:pt x="5856" y="1"/>
                      <a:pt x="5522" y="72"/>
                      <a:pt x="5184" y="213"/>
                    </a:cubicBezTo>
                    <a:cubicBezTo>
                      <a:pt x="4149" y="644"/>
                      <a:pt x="3528" y="1430"/>
                      <a:pt x="3341" y="2529"/>
                    </a:cubicBezTo>
                    <a:cubicBezTo>
                      <a:pt x="3266" y="2972"/>
                      <a:pt x="3061" y="3334"/>
                      <a:pt x="2814" y="3687"/>
                    </a:cubicBezTo>
                    <a:cubicBezTo>
                      <a:pt x="2694" y="3859"/>
                      <a:pt x="2560" y="4022"/>
                      <a:pt x="2441" y="4195"/>
                    </a:cubicBezTo>
                    <a:cubicBezTo>
                      <a:pt x="2320" y="4370"/>
                      <a:pt x="2165" y="4506"/>
                      <a:pt x="1993" y="4631"/>
                    </a:cubicBezTo>
                    <a:cubicBezTo>
                      <a:pt x="1542" y="4960"/>
                      <a:pt x="1093" y="5290"/>
                      <a:pt x="717" y="5709"/>
                    </a:cubicBezTo>
                    <a:cubicBezTo>
                      <a:pt x="251" y="6227"/>
                      <a:pt x="31" y="6833"/>
                      <a:pt x="0" y="7431"/>
                    </a:cubicBezTo>
                    <a:lnTo>
                      <a:pt x="7598" y="7431"/>
                    </a:lnTo>
                    <a:lnTo>
                      <a:pt x="7598" y="456"/>
                    </a:lnTo>
                    <a:cubicBezTo>
                      <a:pt x="7567" y="437"/>
                      <a:pt x="7536" y="417"/>
                      <a:pt x="7504" y="397"/>
                    </a:cubicBezTo>
                    <a:cubicBezTo>
                      <a:pt x="7072" y="131"/>
                      <a:pt x="6633" y="1"/>
                      <a:pt x="6186" y="1"/>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a:off x="5862600" y="3156625"/>
                <a:ext cx="111700" cy="113125"/>
              </a:xfrm>
              <a:custGeom>
                <a:rect b="b" l="l" r="r" t="t"/>
                <a:pathLst>
                  <a:path extrusionOk="0" h="4525" w="4468">
                    <a:moveTo>
                      <a:pt x="2225" y="0"/>
                    </a:moveTo>
                    <a:cubicBezTo>
                      <a:pt x="2189" y="0"/>
                      <a:pt x="2154" y="18"/>
                      <a:pt x="2122" y="52"/>
                    </a:cubicBezTo>
                    <a:cubicBezTo>
                      <a:pt x="2105" y="71"/>
                      <a:pt x="2091" y="93"/>
                      <a:pt x="2078" y="114"/>
                    </a:cubicBezTo>
                    <a:cubicBezTo>
                      <a:pt x="2027" y="196"/>
                      <a:pt x="2006" y="287"/>
                      <a:pt x="1986" y="380"/>
                    </a:cubicBezTo>
                    <a:cubicBezTo>
                      <a:pt x="1940" y="593"/>
                      <a:pt x="1928" y="808"/>
                      <a:pt x="1936" y="1024"/>
                    </a:cubicBezTo>
                    <a:cubicBezTo>
                      <a:pt x="1940" y="1123"/>
                      <a:pt x="1941" y="1222"/>
                      <a:pt x="1943" y="1332"/>
                    </a:cubicBezTo>
                    <a:cubicBezTo>
                      <a:pt x="1887" y="1318"/>
                      <a:pt x="1859" y="1284"/>
                      <a:pt x="1826" y="1257"/>
                    </a:cubicBezTo>
                    <a:cubicBezTo>
                      <a:pt x="1661" y="1125"/>
                      <a:pt x="1506" y="980"/>
                      <a:pt x="1349" y="837"/>
                    </a:cubicBezTo>
                    <a:cubicBezTo>
                      <a:pt x="1162" y="670"/>
                      <a:pt x="953" y="542"/>
                      <a:pt x="718" y="455"/>
                    </a:cubicBezTo>
                    <a:cubicBezTo>
                      <a:pt x="654" y="431"/>
                      <a:pt x="588" y="413"/>
                      <a:pt x="520" y="408"/>
                    </a:cubicBezTo>
                    <a:cubicBezTo>
                      <a:pt x="512" y="407"/>
                      <a:pt x="505" y="407"/>
                      <a:pt x="498" y="407"/>
                    </a:cubicBezTo>
                    <a:cubicBezTo>
                      <a:pt x="387" y="407"/>
                      <a:pt x="325" y="477"/>
                      <a:pt x="331" y="596"/>
                    </a:cubicBezTo>
                    <a:cubicBezTo>
                      <a:pt x="334" y="664"/>
                      <a:pt x="360" y="724"/>
                      <a:pt x="391" y="783"/>
                    </a:cubicBezTo>
                    <a:cubicBezTo>
                      <a:pt x="627" y="1229"/>
                      <a:pt x="971" y="1577"/>
                      <a:pt x="1367" y="1877"/>
                    </a:cubicBezTo>
                    <a:cubicBezTo>
                      <a:pt x="1433" y="1927"/>
                      <a:pt x="1505" y="1972"/>
                      <a:pt x="1566" y="2027"/>
                    </a:cubicBezTo>
                    <a:cubicBezTo>
                      <a:pt x="1594" y="2053"/>
                      <a:pt x="1621" y="2080"/>
                      <a:pt x="1646" y="2108"/>
                    </a:cubicBezTo>
                    <a:cubicBezTo>
                      <a:pt x="1659" y="2122"/>
                      <a:pt x="1676" y="2139"/>
                      <a:pt x="1665" y="2161"/>
                    </a:cubicBezTo>
                    <a:cubicBezTo>
                      <a:pt x="1656" y="2179"/>
                      <a:pt x="1635" y="2178"/>
                      <a:pt x="1618" y="2179"/>
                    </a:cubicBezTo>
                    <a:cubicBezTo>
                      <a:pt x="1602" y="2181"/>
                      <a:pt x="1586" y="2181"/>
                      <a:pt x="1571" y="2181"/>
                    </a:cubicBezTo>
                    <a:cubicBezTo>
                      <a:pt x="1531" y="2181"/>
                      <a:pt x="1491" y="2177"/>
                      <a:pt x="1452" y="2172"/>
                    </a:cubicBezTo>
                    <a:cubicBezTo>
                      <a:pt x="1299" y="2151"/>
                      <a:pt x="1147" y="2127"/>
                      <a:pt x="994" y="2107"/>
                    </a:cubicBezTo>
                    <a:cubicBezTo>
                      <a:pt x="887" y="2092"/>
                      <a:pt x="779" y="2085"/>
                      <a:pt x="672" y="2085"/>
                    </a:cubicBezTo>
                    <a:cubicBezTo>
                      <a:pt x="563" y="2085"/>
                      <a:pt x="454" y="2092"/>
                      <a:pt x="345" y="2109"/>
                    </a:cubicBezTo>
                    <a:cubicBezTo>
                      <a:pt x="255" y="2122"/>
                      <a:pt x="173" y="2157"/>
                      <a:pt x="103" y="2213"/>
                    </a:cubicBezTo>
                    <a:cubicBezTo>
                      <a:pt x="7" y="2289"/>
                      <a:pt x="1" y="2396"/>
                      <a:pt x="83" y="2484"/>
                    </a:cubicBezTo>
                    <a:cubicBezTo>
                      <a:pt x="123" y="2525"/>
                      <a:pt x="170" y="2553"/>
                      <a:pt x="221" y="2577"/>
                    </a:cubicBezTo>
                    <a:cubicBezTo>
                      <a:pt x="357" y="2639"/>
                      <a:pt x="500" y="2681"/>
                      <a:pt x="644" y="2720"/>
                    </a:cubicBezTo>
                    <a:cubicBezTo>
                      <a:pt x="930" y="2797"/>
                      <a:pt x="1219" y="2851"/>
                      <a:pt x="1513" y="2884"/>
                    </a:cubicBezTo>
                    <a:cubicBezTo>
                      <a:pt x="1633" y="2898"/>
                      <a:pt x="1753" y="2921"/>
                      <a:pt x="1864" y="2974"/>
                    </a:cubicBezTo>
                    <a:cubicBezTo>
                      <a:pt x="1895" y="2989"/>
                      <a:pt x="1936" y="3004"/>
                      <a:pt x="1937" y="3042"/>
                    </a:cubicBezTo>
                    <a:cubicBezTo>
                      <a:pt x="1938" y="3083"/>
                      <a:pt x="1894" y="3094"/>
                      <a:pt x="1864" y="3110"/>
                    </a:cubicBezTo>
                    <a:cubicBezTo>
                      <a:pt x="1793" y="3147"/>
                      <a:pt x="1714" y="3157"/>
                      <a:pt x="1637" y="3170"/>
                    </a:cubicBezTo>
                    <a:cubicBezTo>
                      <a:pt x="1458" y="3201"/>
                      <a:pt x="1278" y="3231"/>
                      <a:pt x="1098" y="3263"/>
                    </a:cubicBezTo>
                    <a:cubicBezTo>
                      <a:pt x="1020" y="3277"/>
                      <a:pt x="945" y="3300"/>
                      <a:pt x="880" y="3347"/>
                    </a:cubicBezTo>
                    <a:cubicBezTo>
                      <a:pt x="804" y="3402"/>
                      <a:pt x="765" y="3478"/>
                      <a:pt x="778" y="3571"/>
                    </a:cubicBezTo>
                    <a:cubicBezTo>
                      <a:pt x="789" y="3665"/>
                      <a:pt x="854" y="3715"/>
                      <a:pt x="938" y="3743"/>
                    </a:cubicBezTo>
                    <a:cubicBezTo>
                      <a:pt x="1012" y="3767"/>
                      <a:pt x="1088" y="3771"/>
                      <a:pt x="1164" y="3773"/>
                    </a:cubicBezTo>
                    <a:cubicBezTo>
                      <a:pt x="1178" y="3773"/>
                      <a:pt x="1192" y="3773"/>
                      <a:pt x="1206" y="3773"/>
                    </a:cubicBezTo>
                    <a:cubicBezTo>
                      <a:pt x="1410" y="3773"/>
                      <a:pt x="1610" y="3745"/>
                      <a:pt x="1812" y="3714"/>
                    </a:cubicBezTo>
                    <a:cubicBezTo>
                      <a:pt x="1920" y="3699"/>
                      <a:pt x="2026" y="3675"/>
                      <a:pt x="2134" y="3666"/>
                    </a:cubicBezTo>
                    <a:cubicBezTo>
                      <a:pt x="2161" y="3665"/>
                      <a:pt x="2188" y="3663"/>
                      <a:pt x="2214" y="3663"/>
                    </a:cubicBezTo>
                    <a:cubicBezTo>
                      <a:pt x="2241" y="3663"/>
                      <a:pt x="2267" y="3665"/>
                      <a:pt x="2293" y="3669"/>
                    </a:cubicBezTo>
                    <a:cubicBezTo>
                      <a:pt x="2313" y="3672"/>
                      <a:pt x="2337" y="3671"/>
                      <a:pt x="2346" y="3693"/>
                    </a:cubicBezTo>
                    <a:cubicBezTo>
                      <a:pt x="2356" y="3720"/>
                      <a:pt x="2330" y="3734"/>
                      <a:pt x="2314" y="3748"/>
                    </a:cubicBezTo>
                    <a:cubicBezTo>
                      <a:pt x="2229" y="3822"/>
                      <a:pt x="2134" y="3878"/>
                      <a:pt x="2030" y="3921"/>
                    </a:cubicBezTo>
                    <a:cubicBezTo>
                      <a:pt x="1959" y="3949"/>
                      <a:pt x="1888" y="3978"/>
                      <a:pt x="1820" y="4013"/>
                    </a:cubicBezTo>
                    <a:cubicBezTo>
                      <a:pt x="1746" y="4051"/>
                      <a:pt x="1690" y="4108"/>
                      <a:pt x="1648" y="4181"/>
                    </a:cubicBezTo>
                    <a:cubicBezTo>
                      <a:pt x="1639" y="4196"/>
                      <a:pt x="1632" y="4212"/>
                      <a:pt x="1632" y="4230"/>
                    </a:cubicBezTo>
                    <a:cubicBezTo>
                      <a:pt x="1641" y="4326"/>
                      <a:pt x="1676" y="4408"/>
                      <a:pt x="1761" y="4459"/>
                    </a:cubicBezTo>
                    <a:cubicBezTo>
                      <a:pt x="1823" y="4498"/>
                      <a:pt x="1891" y="4525"/>
                      <a:pt x="1964" y="4525"/>
                    </a:cubicBezTo>
                    <a:cubicBezTo>
                      <a:pt x="1965" y="4525"/>
                      <a:pt x="1967" y="4525"/>
                      <a:pt x="1968" y="4525"/>
                    </a:cubicBezTo>
                    <a:cubicBezTo>
                      <a:pt x="2122" y="4525"/>
                      <a:pt x="2276" y="4513"/>
                      <a:pt x="2420" y="4447"/>
                    </a:cubicBezTo>
                    <a:cubicBezTo>
                      <a:pt x="2591" y="4369"/>
                      <a:pt x="2757" y="4282"/>
                      <a:pt x="2907" y="4166"/>
                    </a:cubicBezTo>
                    <a:cubicBezTo>
                      <a:pt x="2955" y="4129"/>
                      <a:pt x="3008" y="4097"/>
                      <a:pt x="3057" y="4063"/>
                    </a:cubicBezTo>
                    <a:cubicBezTo>
                      <a:pt x="3232" y="3945"/>
                      <a:pt x="3400" y="3818"/>
                      <a:pt x="3589" y="3721"/>
                    </a:cubicBezTo>
                    <a:cubicBezTo>
                      <a:pt x="3607" y="3713"/>
                      <a:pt x="3622" y="3699"/>
                      <a:pt x="3640" y="3688"/>
                    </a:cubicBezTo>
                    <a:cubicBezTo>
                      <a:pt x="3763" y="3609"/>
                      <a:pt x="3834" y="3499"/>
                      <a:pt x="3850" y="3351"/>
                    </a:cubicBezTo>
                    <a:cubicBezTo>
                      <a:pt x="3891" y="2994"/>
                      <a:pt x="4006" y="2658"/>
                      <a:pt x="4159" y="2334"/>
                    </a:cubicBezTo>
                    <a:cubicBezTo>
                      <a:pt x="4247" y="2147"/>
                      <a:pt x="4333" y="1959"/>
                      <a:pt x="4394" y="1762"/>
                    </a:cubicBezTo>
                    <a:cubicBezTo>
                      <a:pt x="4427" y="1653"/>
                      <a:pt x="4467" y="1544"/>
                      <a:pt x="4465" y="1428"/>
                    </a:cubicBezTo>
                    <a:cubicBezTo>
                      <a:pt x="4464" y="1322"/>
                      <a:pt x="4409" y="1263"/>
                      <a:pt x="4328" y="1263"/>
                    </a:cubicBezTo>
                    <a:cubicBezTo>
                      <a:pt x="4301" y="1263"/>
                      <a:pt x="4270" y="1269"/>
                      <a:pt x="4238" y="1284"/>
                    </a:cubicBezTo>
                    <a:cubicBezTo>
                      <a:pt x="4173" y="1311"/>
                      <a:pt x="4123" y="1358"/>
                      <a:pt x="4076" y="1409"/>
                    </a:cubicBezTo>
                    <a:cubicBezTo>
                      <a:pt x="3977" y="1519"/>
                      <a:pt x="3904" y="1648"/>
                      <a:pt x="3834" y="1778"/>
                    </a:cubicBezTo>
                    <a:cubicBezTo>
                      <a:pt x="3746" y="1938"/>
                      <a:pt x="3662" y="2101"/>
                      <a:pt x="3573" y="2261"/>
                    </a:cubicBezTo>
                    <a:cubicBezTo>
                      <a:pt x="3527" y="2343"/>
                      <a:pt x="3474" y="2419"/>
                      <a:pt x="3399" y="2481"/>
                    </a:cubicBezTo>
                    <a:cubicBezTo>
                      <a:pt x="3382" y="2463"/>
                      <a:pt x="3386" y="2444"/>
                      <a:pt x="3385" y="2427"/>
                    </a:cubicBezTo>
                    <a:cubicBezTo>
                      <a:pt x="3384" y="2338"/>
                      <a:pt x="3390" y="2249"/>
                      <a:pt x="3411" y="2163"/>
                    </a:cubicBezTo>
                    <a:cubicBezTo>
                      <a:pt x="3442" y="2036"/>
                      <a:pt x="3489" y="1915"/>
                      <a:pt x="3538" y="1795"/>
                    </a:cubicBezTo>
                    <a:cubicBezTo>
                      <a:pt x="3630" y="1577"/>
                      <a:pt x="3720" y="1358"/>
                      <a:pt x="3776" y="1127"/>
                    </a:cubicBezTo>
                    <a:cubicBezTo>
                      <a:pt x="3817" y="963"/>
                      <a:pt x="3833" y="796"/>
                      <a:pt x="3793" y="630"/>
                    </a:cubicBezTo>
                    <a:cubicBezTo>
                      <a:pt x="3780" y="580"/>
                      <a:pt x="3762" y="533"/>
                      <a:pt x="3732" y="491"/>
                    </a:cubicBezTo>
                    <a:cubicBezTo>
                      <a:pt x="3684" y="424"/>
                      <a:pt x="3623" y="389"/>
                      <a:pt x="3557" y="389"/>
                    </a:cubicBezTo>
                    <a:cubicBezTo>
                      <a:pt x="3517" y="389"/>
                      <a:pt x="3475" y="401"/>
                      <a:pt x="3433" y="426"/>
                    </a:cubicBezTo>
                    <a:cubicBezTo>
                      <a:pt x="3373" y="461"/>
                      <a:pt x="3325" y="511"/>
                      <a:pt x="3285" y="567"/>
                    </a:cubicBezTo>
                    <a:cubicBezTo>
                      <a:pt x="3199" y="688"/>
                      <a:pt x="3135" y="821"/>
                      <a:pt x="3087" y="961"/>
                    </a:cubicBezTo>
                    <a:cubicBezTo>
                      <a:pt x="3018" y="1166"/>
                      <a:pt x="2960" y="1374"/>
                      <a:pt x="2905" y="1584"/>
                    </a:cubicBezTo>
                    <a:cubicBezTo>
                      <a:pt x="2884" y="1667"/>
                      <a:pt x="2863" y="1752"/>
                      <a:pt x="2821" y="1828"/>
                    </a:cubicBezTo>
                    <a:cubicBezTo>
                      <a:pt x="2804" y="1858"/>
                      <a:pt x="2787" y="1873"/>
                      <a:pt x="2770" y="1873"/>
                    </a:cubicBezTo>
                    <a:cubicBezTo>
                      <a:pt x="2754" y="1873"/>
                      <a:pt x="2737" y="1860"/>
                      <a:pt x="2719" y="1834"/>
                    </a:cubicBezTo>
                    <a:cubicBezTo>
                      <a:pt x="2680" y="1774"/>
                      <a:pt x="2655" y="1708"/>
                      <a:pt x="2643" y="1637"/>
                    </a:cubicBezTo>
                    <a:cubicBezTo>
                      <a:pt x="2623" y="1525"/>
                      <a:pt x="2611" y="1411"/>
                      <a:pt x="2609" y="1297"/>
                    </a:cubicBezTo>
                    <a:cubicBezTo>
                      <a:pt x="2607" y="1134"/>
                      <a:pt x="2611" y="971"/>
                      <a:pt x="2601" y="809"/>
                    </a:cubicBezTo>
                    <a:cubicBezTo>
                      <a:pt x="2593" y="686"/>
                      <a:pt x="2572" y="567"/>
                      <a:pt x="2528" y="451"/>
                    </a:cubicBezTo>
                    <a:cubicBezTo>
                      <a:pt x="2504" y="385"/>
                      <a:pt x="2475" y="320"/>
                      <a:pt x="2457" y="251"/>
                    </a:cubicBezTo>
                    <a:cubicBezTo>
                      <a:pt x="2434" y="166"/>
                      <a:pt x="2382" y="103"/>
                      <a:pt x="2321" y="45"/>
                    </a:cubicBezTo>
                    <a:cubicBezTo>
                      <a:pt x="2290" y="15"/>
                      <a:pt x="2257" y="0"/>
                      <a:pt x="222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5948600" y="2845300"/>
                <a:ext cx="76000" cy="140200"/>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7" name="Shape 157"/>
        <p:cNvGrpSpPr/>
        <p:nvPr/>
      </p:nvGrpSpPr>
      <p:grpSpPr>
        <a:xfrm>
          <a:off x="0" y="0"/>
          <a:ext cx="0" cy="0"/>
          <a:chOff x="0" y="0"/>
          <a:chExt cx="0" cy="0"/>
        </a:xfrm>
      </p:grpSpPr>
      <p:sp>
        <p:nvSpPr>
          <p:cNvPr id="158" name="Google Shape;158;p8"/>
          <p:cNvSpPr txBox="1"/>
          <p:nvPr>
            <p:ph type="title"/>
          </p:nvPr>
        </p:nvSpPr>
        <p:spPr>
          <a:xfrm>
            <a:off x="1856700" y="1275900"/>
            <a:ext cx="5430600" cy="2332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59" name="Google Shape;159;p8"/>
          <p:cNvGrpSpPr/>
          <p:nvPr/>
        </p:nvGrpSpPr>
        <p:grpSpPr>
          <a:xfrm>
            <a:off x="-200" y="3697625"/>
            <a:ext cx="1393246" cy="1445876"/>
            <a:chOff x="-200" y="3697625"/>
            <a:chExt cx="1393246" cy="1445876"/>
          </a:xfrm>
        </p:grpSpPr>
        <p:sp>
          <p:nvSpPr>
            <p:cNvPr id="160" name="Google Shape;160;p8"/>
            <p:cNvSpPr/>
            <p:nvPr/>
          </p:nvSpPr>
          <p:spPr>
            <a:xfrm flipH="1">
              <a:off x="-200" y="3697625"/>
              <a:ext cx="1393246" cy="1445876"/>
            </a:xfrm>
            <a:custGeom>
              <a:rect b="b" l="l" r="r" t="t"/>
              <a:pathLst>
                <a:path extrusionOk="0" h="6978" w="6724">
                  <a:moveTo>
                    <a:pt x="6200" y="0"/>
                  </a:moveTo>
                  <a:cubicBezTo>
                    <a:pt x="6032" y="0"/>
                    <a:pt x="5860" y="20"/>
                    <a:pt x="5682" y="59"/>
                  </a:cubicBezTo>
                  <a:cubicBezTo>
                    <a:pt x="4750" y="267"/>
                    <a:pt x="4112" y="832"/>
                    <a:pt x="3792" y="1725"/>
                  </a:cubicBezTo>
                  <a:cubicBezTo>
                    <a:pt x="3663" y="2086"/>
                    <a:pt x="3438" y="2358"/>
                    <a:pt x="3178" y="2618"/>
                  </a:cubicBezTo>
                  <a:cubicBezTo>
                    <a:pt x="3052" y="2743"/>
                    <a:pt x="2915" y="2860"/>
                    <a:pt x="2791" y="2987"/>
                  </a:cubicBezTo>
                  <a:cubicBezTo>
                    <a:pt x="2662" y="3116"/>
                    <a:pt x="2512" y="3207"/>
                    <a:pt x="2350" y="3286"/>
                  </a:cubicBezTo>
                  <a:cubicBezTo>
                    <a:pt x="1923" y="3494"/>
                    <a:pt x="1497" y="3705"/>
                    <a:pt x="1120" y="3999"/>
                  </a:cubicBezTo>
                  <a:cubicBezTo>
                    <a:pt x="121" y="4779"/>
                    <a:pt x="1" y="6062"/>
                    <a:pt x="446" y="6977"/>
                  </a:cubicBezTo>
                  <a:lnTo>
                    <a:pt x="6723" y="6977"/>
                  </a:lnTo>
                  <a:lnTo>
                    <a:pt x="6723" y="69"/>
                  </a:lnTo>
                  <a:cubicBezTo>
                    <a:pt x="6554" y="23"/>
                    <a:pt x="6380" y="0"/>
                    <a:pt x="6200"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8"/>
            <p:cNvSpPr/>
            <p:nvPr/>
          </p:nvSpPr>
          <p:spPr>
            <a:xfrm flipH="1">
              <a:off x="927871" y="4684127"/>
              <a:ext cx="277655" cy="296925"/>
            </a:xfrm>
            <a:custGeom>
              <a:rect b="b" l="l" r="r" t="t"/>
              <a:pathLst>
                <a:path extrusionOk="0" h="1433" w="1340">
                  <a:moveTo>
                    <a:pt x="271" y="1"/>
                  </a:moveTo>
                  <a:cubicBezTo>
                    <a:pt x="270" y="1"/>
                    <a:pt x="268" y="1"/>
                    <a:pt x="267" y="1"/>
                  </a:cubicBezTo>
                  <a:cubicBezTo>
                    <a:pt x="115" y="4"/>
                    <a:pt x="28" y="95"/>
                    <a:pt x="15" y="238"/>
                  </a:cubicBezTo>
                  <a:cubicBezTo>
                    <a:pt x="0" y="410"/>
                    <a:pt x="69" y="555"/>
                    <a:pt x="170" y="686"/>
                  </a:cubicBezTo>
                  <a:cubicBezTo>
                    <a:pt x="392" y="970"/>
                    <a:pt x="671" y="1191"/>
                    <a:pt x="977" y="1377"/>
                  </a:cubicBezTo>
                  <a:cubicBezTo>
                    <a:pt x="1019" y="1403"/>
                    <a:pt x="1071" y="1422"/>
                    <a:pt x="1121" y="1429"/>
                  </a:cubicBezTo>
                  <a:cubicBezTo>
                    <a:pt x="1134" y="1431"/>
                    <a:pt x="1146" y="1432"/>
                    <a:pt x="1158" y="1432"/>
                  </a:cubicBezTo>
                  <a:cubicBezTo>
                    <a:pt x="1270" y="1432"/>
                    <a:pt x="1340" y="1348"/>
                    <a:pt x="1328" y="1225"/>
                  </a:cubicBezTo>
                  <a:cubicBezTo>
                    <a:pt x="1322" y="1154"/>
                    <a:pt x="1291" y="1093"/>
                    <a:pt x="1252" y="1035"/>
                  </a:cubicBezTo>
                  <a:cubicBezTo>
                    <a:pt x="1073" y="773"/>
                    <a:pt x="889" y="514"/>
                    <a:pt x="682" y="274"/>
                  </a:cubicBezTo>
                  <a:cubicBezTo>
                    <a:pt x="606" y="187"/>
                    <a:pt x="524" y="107"/>
                    <a:pt x="421" y="52"/>
                  </a:cubicBezTo>
                  <a:cubicBezTo>
                    <a:pt x="367" y="23"/>
                    <a:pt x="311" y="1"/>
                    <a:pt x="271"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8"/>
            <p:cNvSpPr/>
            <p:nvPr/>
          </p:nvSpPr>
          <p:spPr>
            <a:xfrm flipH="1">
              <a:off x="384992" y="3904001"/>
              <a:ext cx="292159" cy="177160"/>
            </a:xfrm>
            <a:custGeom>
              <a:rect b="b" l="l" r="r" t="t"/>
              <a:pathLst>
                <a:path extrusionOk="0" h="855" w="1410">
                  <a:moveTo>
                    <a:pt x="1149" y="1"/>
                  </a:moveTo>
                  <a:cubicBezTo>
                    <a:pt x="1105" y="1"/>
                    <a:pt x="1056" y="10"/>
                    <a:pt x="1003" y="30"/>
                  </a:cubicBezTo>
                  <a:cubicBezTo>
                    <a:pt x="767" y="120"/>
                    <a:pt x="533" y="213"/>
                    <a:pt x="318" y="350"/>
                  </a:cubicBezTo>
                  <a:cubicBezTo>
                    <a:pt x="239" y="400"/>
                    <a:pt x="168" y="457"/>
                    <a:pt x="106" y="527"/>
                  </a:cubicBezTo>
                  <a:cubicBezTo>
                    <a:pt x="52" y="589"/>
                    <a:pt x="1" y="653"/>
                    <a:pt x="37" y="745"/>
                  </a:cubicBezTo>
                  <a:cubicBezTo>
                    <a:pt x="64" y="815"/>
                    <a:pt x="138" y="854"/>
                    <a:pt x="255" y="854"/>
                  </a:cubicBezTo>
                  <a:cubicBezTo>
                    <a:pt x="260" y="854"/>
                    <a:pt x="265" y="854"/>
                    <a:pt x="271" y="854"/>
                  </a:cubicBezTo>
                  <a:cubicBezTo>
                    <a:pt x="526" y="812"/>
                    <a:pt x="789" y="738"/>
                    <a:pt x="1035" y="603"/>
                  </a:cubicBezTo>
                  <a:cubicBezTo>
                    <a:pt x="1110" y="562"/>
                    <a:pt x="1180" y="512"/>
                    <a:pt x="1243" y="452"/>
                  </a:cubicBezTo>
                  <a:cubicBezTo>
                    <a:pt x="1371" y="327"/>
                    <a:pt x="1409" y="197"/>
                    <a:pt x="1346" y="99"/>
                  </a:cubicBezTo>
                  <a:cubicBezTo>
                    <a:pt x="1307" y="37"/>
                    <a:pt x="1237" y="1"/>
                    <a:pt x="1149"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8"/>
            <p:cNvSpPr/>
            <p:nvPr/>
          </p:nvSpPr>
          <p:spPr>
            <a:xfrm flipH="1">
              <a:off x="583909" y="4660713"/>
              <a:ext cx="241808" cy="149602"/>
            </a:xfrm>
            <a:custGeom>
              <a:rect b="b" l="l" r="r" t="t"/>
              <a:pathLst>
                <a:path extrusionOk="0" h="722" w="1167">
                  <a:moveTo>
                    <a:pt x="267" y="1"/>
                  </a:moveTo>
                  <a:cubicBezTo>
                    <a:pt x="146" y="1"/>
                    <a:pt x="76" y="42"/>
                    <a:pt x="41" y="130"/>
                  </a:cubicBezTo>
                  <a:cubicBezTo>
                    <a:pt x="0" y="230"/>
                    <a:pt x="11" y="314"/>
                    <a:pt x="99" y="378"/>
                  </a:cubicBezTo>
                  <a:cubicBezTo>
                    <a:pt x="339" y="549"/>
                    <a:pt x="597" y="682"/>
                    <a:pt x="894" y="719"/>
                  </a:cubicBezTo>
                  <a:cubicBezTo>
                    <a:pt x="908" y="721"/>
                    <a:pt x="922" y="722"/>
                    <a:pt x="936" y="722"/>
                  </a:cubicBezTo>
                  <a:cubicBezTo>
                    <a:pt x="1015" y="722"/>
                    <a:pt x="1086" y="691"/>
                    <a:pt x="1128" y="611"/>
                  </a:cubicBezTo>
                  <a:cubicBezTo>
                    <a:pt x="1167" y="538"/>
                    <a:pt x="1143" y="436"/>
                    <a:pt x="1061" y="362"/>
                  </a:cubicBezTo>
                  <a:cubicBezTo>
                    <a:pt x="838" y="159"/>
                    <a:pt x="576" y="41"/>
                    <a:pt x="293" y="1"/>
                  </a:cubicBezTo>
                  <a:cubicBezTo>
                    <a:pt x="284" y="1"/>
                    <a:pt x="275" y="1"/>
                    <a:pt x="26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8"/>
            <p:cNvSpPr/>
            <p:nvPr/>
          </p:nvSpPr>
          <p:spPr>
            <a:xfrm flipH="1">
              <a:off x="375875" y="4366689"/>
              <a:ext cx="232691" cy="121215"/>
            </a:xfrm>
            <a:custGeom>
              <a:rect b="b" l="l" r="r" t="t"/>
              <a:pathLst>
                <a:path extrusionOk="0" h="585" w="1123">
                  <a:moveTo>
                    <a:pt x="325" y="1"/>
                  </a:moveTo>
                  <a:cubicBezTo>
                    <a:pt x="310" y="1"/>
                    <a:pt x="297" y="1"/>
                    <a:pt x="285" y="2"/>
                  </a:cubicBezTo>
                  <a:cubicBezTo>
                    <a:pt x="73" y="30"/>
                    <a:pt x="1" y="206"/>
                    <a:pt x="127" y="381"/>
                  </a:cubicBezTo>
                  <a:cubicBezTo>
                    <a:pt x="180" y="454"/>
                    <a:pt x="251" y="501"/>
                    <a:pt x="333" y="532"/>
                  </a:cubicBezTo>
                  <a:cubicBezTo>
                    <a:pt x="441" y="571"/>
                    <a:pt x="552" y="584"/>
                    <a:pt x="663" y="584"/>
                  </a:cubicBezTo>
                  <a:cubicBezTo>
                    <a:pt x="761" y="584"/>
                    <a:pt x="861" y="573"/>
                    <a:pt x="959" y="560"/>
                  </a:cubicBezTo>
                  <a:cubicBezTo>
                    <a:pt x="1072" y="545"/>
                    <a:pt x="1123" y="448"/>
                    <a:pt x="1087" y="339"/>
                  </a:cubicBezTo>
                  <a:cubicBezTo>
                    <a:pt x="1058" y="249"/>
                    <a:pt x="1008" y="175"/>
                    <a:pt x="917" y="132"/>
                  </a:cubicBezTo>
                  <a:cubicBezTo>
                    <a:pt x="744" y="50"/>
                    <a:pt x="560" y="12"/>
                    <a:pt x="410" y="1"/>
                  </a:cubicBezTo>
                  <a:cubicBezTo>
                    <a:pt x="399" y="1"/>
                    <a:pt x="389" y="1"/>
                    <a:pt x="380" y="1"/>
                  </a:cubicBezTo>
                  <a:cubicBezTo>
                    <a:pt x="357" y="1"/>
                    <a:pt x="340" y="1"/>
                    <a:pt x="32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flipH="1">
              <a:off x="849547" y="4453094"/>
              <a:ext cx="192908" cy="150431"/>
            </a:xfrm>
            <a:custGeom>
              <a:rect b="b" l="l" r="r" t="t"/>
              <a:pathLst>
                <a:path extrusionOk="0" h="726" w="931">
                  <a:moveTo>
                    <a:pt x="238" y="1"/>
                  </a:moveTo>
                  <a:cubicBezTo>
                    <a:pt x="199" y="1"/>
                    <a:pt x="161" y="8"/>
                    <a:pt x="123" y="25"/>
                  </a:cubicBezTo>
                  <a:cubicBezTo>
                    <a:pt x="48" y="57"/>
                    <a:pt x="0" y="114"/>
                    <a:pt x="1" y="197"/>
                  </a:cubicBezTo>
                  <a:cubicBezTo>
                    <a:pt x="2" y="304"/>
                    <a:pt x="23" y="413"/>
                    <a:pt x="107" y="482"/>
                  </a:cubicBezTo>
                  <a:cubicBezTo>
                    <a:pt x="288" y="633"/>
                    <a:pt x="504" y="713"/>
                    <a:pt x="738" y="725"/>
                  </a:cubicBezTo>
                  <a:cubicBezTo>
                    <a:pt x="743" y="725"/>
                    <a:pt x="747" y="725"/>
                    <a:pt x="752" y="725"/>
                  </a:cubicBezTo>
                  <a:cubicBezTo>
                    <a:pt x="859" y="725"/>
                    <a:pt x="927" y="646"/>
                    <a:pt x="928" y="545"/>
                  </a:cubicBezTo>
                  <a:cubicBezTo>
                    <a:pt x="930" y="491"/>
                    <a:pt x="911" y="441"/>
                    <a:pt x="880" y="399"/>
                  </a:cubicBezTo>
                  <a:cubicBezTo>
                    <a:pt x="734" y="203"/>
                    <a:pt x="548" y="64"/>
                    <a:pt x="309" y="9"/>
                  </a:cubicBezTo>
                  <a:cubicBezTo>
                    <a:pt x="285" y="4"/>
                    <a:pt x="262" y="1"/>
                    <a:pt x="238"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flipH="1">
              <a:off x="444460" y="4531417"/>
              <a:ext cx="221295" cy="141728"/>
            </a:xfrm>
            <a:custGeom>
              <a:rect b="b" l="l" r="r" t="t"/>
              <a:pathLst>
                <a:path extrusionOk="0" h="684" w="1068">
                  <a:moveTo>
                    <a:pt x="369" y="0"/>
                  </a:moveTo>
                  <a:cubicBezTo>
                    <a:pt x="325" y="7"/>
                    <a:pt x="279" y="9"/>
                    <a:pt x="235" y="21"/>
                  </a:cubicBezTo>
                  <a:cubicBezTo>
                    <a:pt x="45" y="76"/>
                    <a:pt x="0" y="243"/>
                    <a:pt x="148" y="373"/>
                  </a:cubicBezTo>
                  <a:cubicBezTo>
                    <a:pt x="317" y="523"/>
                    <a:pt x="510" y="638"/>
                    <a:pt x="736" y="677"/>
                  </a:cubicBezTo>
                  <a:cubicBezTo>
                    <a:pt x="760" y="681"/>
                    <a:pt x="784" y="683"/>
                    <a:pt x="806" y="683"/>
                  </a:cubicBezTo>
                  <a:cubicBezTo>
                    <a:pt x="905" y="683"/>
                    <a:pt x="978" y="641"/>
                    <a:pt x="1018" y="564"/>
                  </a:cubicBezTo>
                  <a:cubicBezTo>
                    <a:pt x="1068" y="472"/>
                    <a:pt x="1049" y="361"/>
                    <a:pt x="953" y="266"/>
                  </a:cubicBezTo>
                  <a:cubicBezTo>
                    <a:pt x="792" y="105"/>
                    <a:pt x="595" y="21"/>
                    <a:pt x="369"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8"/>
            <p:cNvSpPr/>
            <p:nvPr/>
          </p:nvSpPr>
          <p:spPr>
            <a:xfrm flipH="1">
              <a:off x="758791" y="4772603"/>
              <a:ext cx="182548" cy="183376"/>
            </a:xfrm>
            <a:custGeom>
              <a:rect b="b" l="l" r="r" t="t"/>
              <a:pathLst>
                <a:path extrusionOk="0" h="885" w="881">
                  <a:moveTo>
                    <a:pt x="258" y="1"/>
                  </a:moveTo>
                  <a:cubicBezTo>
                    <a:pt x="177" y="10"/>
                    <a:pt x="98" y="44"/>
                    <a:pt x="48" y="122"/>
                  </a:cubicBezTo>
                  <a:cubicBezTo>
                    <a:pt x="0" y="200"/>
                    <a:pt x="17" y="283"/>
                    <a:pt x="64" y="353"/>
                  </a:cubicBezTo>
                  <a:cubicBezTo>
                    <a:pt x="198" y="550"/>
                    <a:pt x="363" y="719"/>
                    <a:pt x="564" y="848"/>
                  </a:cubicBezTo>
                  <a:cubicBezTo>
                    <a:pt x="579" y="857"/>
                    <a:pt x="596" y="864"/>
                    <a:pt x="611" y="870"/>
                  </a:cubicBezTo>
                  <a:cubicBezTo>
                    <a:pt x="640" y="880"/>
                    <a:pt x="668" y="885"/>
                    <a:pt x="693" y="885"/>
                  </a:cubicBezTo>
                  <a:cubicBezTo>
                    <a:pt x="795" y="885"/>
                    <a:pt x="870" y="811"/>
                    <a:pt x="876" y="692"/>
                  </a:cubicBezTo>
                  <a:cubicBezTo>
                    <a:pt x="880" y="601"/>
                    <a:pt x="846" y="520"/>
                    <a:pt x="797" y="448"/>
                  </a:cubicBezTo>
                  <a:cubicBezTo>
                    <a:pt x="695" y="298"/>
                    <a:pt x="567" y="174"/>
                    <a:pt x="425" y="65"/>
                  </a:cubicBezTo>
                  <a:cubicBezTo>
                    <a:pt x="378" y="29"/>
                    <a:pt x="326" y="5"/>
                    <a:pt x="258"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flipH="1">
              <a:off x="945690" y="4251898"/>
              <a:ext cx="210935" cy="137999"/>
            </a:xfrm>
            <a:custGeom>
              <a:rect b="b" l="l" r="r" t="t"/>
              <a:pathLst>
                <a:path extrusionOk="0" h="666" w="1018">
                  <a:moveTo>
                    <a:pt x="285" y="0"/>
                  </a:moveTo>
                  <a:cubicBezTo>
                    <a:pt x="139" y="5"/>
                    <a:pt x="62" y="44"/>
                    <a:pt x="35" y="117"/>
                  </a:cubicBezTo>
                  <a:cubicBezTo>
                    <a:pt x="0" y="210"/>
                    <a:pt x="32" y="291"/>
                    <a:pt x="97" y="355"/>
                  </a:cubicBezTo>
                  <a:cubicBezTo>
                    <a:pt x="244" y="498"/>
                    <a:pt x="423" y="587"/>
                    <a:pt x="618" y="643"/>
                  </a:cubicBezTo>
                  <a:cubicBezTo>
                    <a:pt x="664" y="656"/>
                    <a:pt x="714" y="666"/>
                    <a:pt x="763" y="666"/>
                  </a:cubicBezTo>
                  <a:cubicBezTo>
                    <a:pt x="765" y="666"/>
                    <a:pt x="767" y="666"/>
                    <a:pt x="769" y="666"/>
                  </a:cubicBezTo>
                  <a:cubicBezTo>
                    <a:pt x="858" y="664"/>
                    <a:pt x="941" y="636"/>
                    <a:pt x="980" y="544"/>
                  </a:cubicBezTo>
                  <a:cubicBezTo>
                    <a:pt x="1017" y="453"/>
                    <a:pt x="989" y="367"/>
                    <a:pt x="923" y="306"/>
                  </a:cubicBezTo>
                  <a:cubicBezTo>
                    <a:pt x="732" y="131"/>
                    <a:pt x="511" y="18"/>
                    <a:pt x="28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8"/>
            <p:cNvSpPr/>
            <p:nvPr/>
          </p:nvSpPr>
          <p:spPr>
            <a:xfrm flipH="1">
              <a:off x="761484" y="4093801"/>
              <a:ext cx="156025" cy="203890"/>
            </a:xfrm>
            <a:custGeom>
              <a:rect b="b" l="l" r="r" t="t"/>
              <a:pathLst>
                <a:path extrusionOk="0" h="984" w="753">
                  <a:moveTo>
                    <a:pt x="201" y="1"/>
                  </a:moveTo>
                  <a:cubicBezTo>
                    <a:pt x="94" y="1"/>
                    <a:pt x="7" y="84"/>
                    <a:pt x="2" y="206"/>
                  </a:cubicBezTo>
                  <a:cubicBezTo>
                    <a:pt x="0" y="266"/>
                    <a:pt x="20" y="320"/>
                    <a:pt x="43" y="373"/>
                  </a:cubicBezTo>
                  <a:cubicBezTo>
                    <a:pt x="138" y="589"/>
                    <a:pt x="294" y="759"/>
                    <a:pt x="464" y="915"/>
                  </a:cubicBezTo>
                  <a:cubicBezTo>
                    <a:pt x="504" y="951"/>
                    <a:pt x="545" y="983"/>
                    <a:pt x="594" y="983"/>
                  </a:cubicBezTo>
                  <a:cubicBezTo>
                    <a:pt x="612" y="983"/>
                    <a:pt x="630" y="979"/>
                    <a:pt x="649" y="970"/>
                  </a:cubicBezTo>
                  <a:cubicBezTo>
                    <a:pt x="735" y="932"/>
                    <a:pt x="752" y="853"/>
                    <a:pt x="751" y="768"/>
                  </a:cubicBezTo>
                  <a:cubicBezTo>
                    <a:pt x="749" y="750"/>
                    <a:pt x="748" y="733"/>
                    <a:pt x="744" y="715"/>
                  </a:cubicBezTo>
                  <a:cubicBezTo>
                    <a:pt x="687" y="458"/>
                    <a:pt x="547" y="250"/>
                    <a:pt x="367" y="66"/>
                  </a:cubicBezTo>
                  <a:cubicBezTo>
                    <a:pt x="344" y="42"/>
                    <a:pt x="310" y="26"/>
                    <a:pt x="278" y="15"/>
                  </a:cubicBezTo>
                  <a:cubicBezTo>
                    <a:pt x="252" y="5"/>
                    <a:pt x="226" y="1"/>
                    <a:pt x="201"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
            <p:cNvSpPr/>
            <p:nvPr/>
          </p:nvSpPr>
          <p:spPr>
            <a:xfrm flipH="1">
              <a:off x="1086383" y="4448121"/>
              <a:ext cx="120801" cy="190421"/>
            </a:xfrm>
            <a:custGeom>
              <a:rect b="b" l="l" r="r" t="t"/>
              <a:pathLst>
                <a:path extrusionOk="0" h="919" w="583">
                  <a:moveTo>
                    <a:pt x="248" y="0"/>
                  </a:moveTo>
                  <a:cubicBezTo>
                    <a:pt x="178" y="0"/>
                    <a:pt x="109" y="45"/>
                    <a:pt x="63" y="130"/>
                  </a:cubicBezTo>
                  <a:cubicBezTo>
                    <a:pt x="14" y="220"/>
                    <a:pt x="8" y="317"/>
                    <a:pt x="12" y="409"/>
                  </a:cubicBezTo>
                  <a:cubicBezTo>
                    <a:pt x="1" y="608"/>
                    <a:pt x="82" y="758"/>
                    <a:pt x="226" y="869"/>
                  </a:cubicBezTo>
                  <a:cubicBezTo>
                    <a:pt x="270" y="903"/>
                    <a:pt x="317" y="919"/>
                    <a:pt x="362" y="919"/>
                  </a:cubicBezTo>
                  <a:cubicBezTo>
                    <a:pt x="450" y="919"/>
                    <a:pt x="527" y="857"/>
                    <a:pt x="545" y="751"/>
                  </a:cubicBezTo>
                  <a:cubicBezTo>
                    <a:pt x="583" y="520"/>
                    <a:pt x="535" y="296"/>
                    <a:pt x="409" y="101"/>
                  </a:cubicBezTo>
                  <a:cubicBezTo>
                    <a:pt x="365" y="33"/>
                    <a:pt x="306" y="0"/>
                    <a:pt x="24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flipH="1">
              <a:off x="722737" y="4374977"/>
              <a:ext cx="112512" cy="196430"/>
            </a:xfrm>
            <a:custGeom>
              <a:rect b="b" l="l" r="r" t="t"/>
              <a:pathLst>
                <a:path extrusionOk="0" h="948" w="543">
                  <a:moveTo>
                    <a:pt x="186" y="0"/>
                  </a:moveTo>
                  <a:cubicBezTo>
                    <a:pt x="169" y="0"/>
                    <a:pt x="152" y="3"/>
                    <a:pt x="134" y="9"/>
                  </a:cubicBezTo>
                  <a:cubicBezTo>
                    <a:pt x="56" y="34"/>
                    <a:pt x="1" y="120"/>
                    <a:pt x="11" y="235"/>
                  </a:cubicBezTo>
                  <a:cubicBezTo>
                    <a:pt x="31" y="456"/>
                    <a:pt x="93" y="667"/>
                    <a:pt x="213" y="855"/>
                  </a:cubicBezTo>
                  <a:cubicBezTo>
                    <a:pt x="255" y="921"/>
                    <a:pt x="296" y="948"/>
                    <a:pt x="348" y="948"/>
                  </a:cubicBezTo>
                  <a:cubicBezTo>
                    <a:pt x="369" y="948"/>
                    <a:pt x="392" y="943"/>
                    <a:pt x="417" y="935"/>
                  </a:cubicBezTo>
                  <a:cubicBezTo>
                    <a:pt x="505" y="905"/>
                    <a:pt x="541" y="851"/>
                    <a:pt x="543" y="732"/>
                  </a:cubicBezTo>
                  <a:cubicBezTo>
                    <a:pt x="511" y="539"/>
                    <a:pt x="479" y="326"/>
                    <a:pt x="370" y="137"/>
                  </a:cubicBezTo>
                  <a:cubicBezTo>
                    <a:pt x="318" y="46"/>
                    <a:pt x="254" y="0"/>
                    <a:pt x="186"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8"/>
            <p:cNvSpPr/>
            <p:nvPr/>
          </p:nvSpPr>
          <p:spPr>
            <a:xfrm flipH="1">
              <a:off x="547648" y="4150367"/>
              <a:ext cx="185863" cy="107539"/>
            </a:xfrm>
            <a:custGeom>
              <a:rect b="b" l="l" r="r" t="t"/>
              <a:pathLst>
                <a:path extrusionOk="0" h="519" w="897">
                  <a:moveTo>
                    <a:pt x="303" y="0"/>
                  </a:moveTo>
                  <a:cubicBezTo>
                    <a:pt x="275" y="4"/>
                    <a:pt x="222" y="6"/>
                    <a:pt x="173" y="20"/>
                  </a:cubicBezTo>
                  <a:cubicBezTo>
                    <a:pt x="102" y="41"/>
                    <a:pt x="30" y="72"/>
                    <a:pt x="15" y="160"/>
                  </a:cubicBezTo>
                  <a:cubicBezTo>
                    <a:pt x="0" y="249"/>
                    <a:pt x="41" y="323"/>
                    <a:pt x="110" y="369"/>
                  </a:cubicBezTo>
                  <a:cubicBezTo>
                    <a:pt x="255" y="464"/>
                    <a:pt x="413" y="519"/>
                    <a:pt x="581" y="519"/>
                  </a:cubicBezTo>
                  <a:cubicBezTo>
                    <a:pt x="614" y="519"/>
                    <a:pt x="646" y="517"/>
                    <a:pt x="679" y="513"/>
                  </a:cubicBezTo>
                  <a:cubicBezTo>
                    <a:pt x="776" y="501"/>
                    <a:pt x="857" y="454"/>
                    <a:pt x="877" y="349"/>
                  </a:cubicBezTo>
                  <a:cubicBezTo>
                    <a:pt x="896" y="242"/>
                    <a:pt x="833" y="173"/>
                    <a:pt x="750" y="123"/>
                  </a:cubicBezTo>
                  <a:cubicBezTo>
                    <a:pt x="620" y="45"/>
                    <a:pt x="477" y="7"/>
                    <a:pt x="30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flipH="1">
              <a:off x="995212" y="4061891"/>
              <a:ext cx="144422" cy="169908"/>
            </a:xfrm>
            <a:custGeom>
              <a:rect b="b" l="l" r="r" t="t"/>
              <a:pathLst>
                <a:path extrusionOk="0" h="820" w="697">
                  <a:moveTo>
                    <a:pt x="155" y="0"/>
                  </a:moveTo>
                  <a:cubicBezTo>
                    <a:pt x="129" y="0"/>
                    <a:pt x="103" y="8"/>
                    <a:pt x="76" y="25"/>
                  </a:cubicBezTo>
                  <a:cubicBezTo>
                    <a:pt x="17" y="62"/>
                    <a:pt x="0" y="124"/>
                    <a:pt x="5" y="209"/>
                  </a:cubicBezTo>
                  <a:cubicBezTo>
                    <a:pt x="10" y="226"/>
                    <a:pt x="14" y="261"/>
                    <a:pt x="27" y="292"/>
                  </a:cubicBezTo>
                  <a:cubicBezTo>
                    <a:pt x="104" y="477"/>
                    <a:pt x="205" y="644"/>
                    <a:pt x="373" y="759"/>
                  </a:cubicBezTo>
                  <a:cubicBezTo>
                    <a:pt x="432" y="800"/>
                    <a:pt x="483" y="819"/>
                    <a:pt x="527" y="819"/>
                  </a:cubicBezTo>
                  <a:cubicBezTo>
                    <a:pt x="563" y="819"/>
                    <a:pt x="596" y="805"/>
                    <a:pt x="625" y="778"/>
                  </a:cubicBezTo>
                  <a:cubicBezTo>
                    <a:pt x="690" y="717"/>
                    <a:pt x="696" y="636"/>
                    <a:pt x="632" y="525"/>
                  </a:cubicBezTo>
                  <a:cubicBezTo>
                    <a:pt x="570" y="420"/>
                    <a:pt x="503" y="319"/>
                    <a:pt x="435" y="218"/>
                  </a:cubicBezTo>
                  <a:cubicBezTo>
                    <a:pt x="390" y="151"/>
                    <a:pt x="335" y="91"/>
                    <a:pt x="268" y="43"/>
                  </a:cubicBezTo>
                  <a:cubicBezTo>
                    <a:pt x="233" y="17"/>
                    <a:pt x="195" y="0"/>
                    <a:pt x="15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flipH="1">
              <a:off x="947555" y="4603110"/>
              <a:ext cx="113341" cy="153953"/>
            </a:xfrm>
            <a:custGeom>
              <a:rect b="b" l="l" r="r" t="t"/>
              <a:pathLst>
                <a:path extrusionOk="0" h="743" w="547">
                  <a:moveTo>
                    <a:pt x="199" y="0"/>
                  </a:moveTo>
                  <a:cubicBezTo>
                    <a:pt x="182" y="0"/>
                    <a:pt x="165" y="3"/>
                    <a:pt x="148" y="8"/>
                  </a:cubicBezTo>
                  <a:cubicBezTo>
                    <a:pt x="50" y="35"/>
                    <a:pt x="0" y="133"/>
                    <a:pt x="4" y="292"/>
                  </a:cubicBezTo>
                  <a:cubicBezTo>
                    <a:pt x="4" y="474"/>
                    <a:pt x="78" y="616"/>
                    <a:pt x="234" y="710"/>
                  </a:cubicBezTo>
                  <a:cubicBezTo>
                    <a:pt x="269" y="731"/>
                    <a:pt x="305" y="743"/>
                    <a:pt x="340" y="743"/>
                  </a:cubicBezTo>
                  <a:cubicBezTo>
                    <a:pt x="375" y="743"/>
                    <a:pt x="409" y="731"/>
                    <a:pt x="443" y="707"/>
                  </a:cubicBezTo>
                  <a:cubicBezTo>
                    <a:pt x="507" y="660"/>
                    <a:pt x="547" y="595"/>
                    <a:pt x="531" y="513"/>
                  </a:cubicBezTo>
                  <a:cubicBezTo>
                    <a:pt x="509" y="395"/>
                    <a:pt x="483" y="276"/>
                    <a:pt x="421" y="169"/>
                  </a:cubicBezTo>
                  <a:cubicBezTo>
                    <a:pt x="357" y="58"/>
                    <a:pt x="281" y="0"/>
                    <a:pt x="199"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
            <p:cNvSpPr/>
            <p:nvPr/>
          </p:nvSpPr>
          <p:spPr>
            <a:xfrm flipH="1">
              <a:off x="640891" y="4288987"/>
              <a:ext cx="101323" cy="147530"/>
            </a:xfrm>
            <a:custGeom>
              <a:rect b="b" l="l" r="r" t="t"/>
              <a:pathLst>
                <a:path extrusionOk="0" h="712" w="489">
                  <a:moveTo>
                    <a:pt x="205" y="0"/>
                  </a:moveTo>
                  <a:cubicBezTo>
                    <a:pt x="139" y="0"/>
                    <a:pt x="75" y="44"/>
                    <a:pt x="40" y="128"/>
                  </a:cubicBezTo>
                  <a:cubicBezTo>
                    <a:pt x="10" y="198"/>
                    <a:pt x="1" y="272"/>
                    <a:pt x="21" y="349"/>
                  </a:cubicBezTo>
                  <a:cubicBezTo>
                    <a:pt x="42" y="429"/>
                    <a:pt x="75" y="503"/>
                    <a:pt x="113" y="574"/>
                  </a:cubicBezTo>
                  <a:cubicBezTo>
                    <a:pt x="162" y="665"/>
                    <a:pt x="229" y="711"/>
                    <a:pt x="303" y="711"/>
                  </a:cubicBezTo>
                  <a:cubicBezTo>
                    <a:pt x="318" y="711"/>
                    <a:pt x="333" y="709"/>
                    <a:pt x="349" y="706"/>
                  </a:cubicBezTo>
                  <a:cubicBezTo>
                    <a:pt x="437" y="684"/>
                    <a:pt x="489" y="597"/>
                    <a:pt x="487" y="463"/>
                  </a:cubicBezTo>
                  <a:cubicBezTo>
                    <a:pt x="472" y="331"/>
                    <a:pt x="444" y="194"/>
                    <a:pt x="354" y="81"/>
                  </a:cubicBezTo>
                  <a:cubicBezTo>
                    <a:pt x="311" y="26"/>
                    <a:pt x="257" y="0"/>
                    <a:pt x="20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
            <p:cNvSpPr/>
            <p:nvPr/>
          </p:nvSpPr>
          <p:spPr>
            <a:xfrm flipH="1">
              <a:off x="717764" y="3952280"/>
              <a:ext cx="76044" cy="142557"/>
            </a:xfrm>
            <a:custGeom>
              <a:rect b="b" l="l" r="r" t="t"/>
              <a:pathLst>
                <a:path extrusionOk="0" h="688" w="367">
                  <a:moveTo>
                    <a:pt x="207" y="1"/>
                  </a:moveTo>
                  <a:cubicBezTo>
                    <a:pt x="139" y="1"/>
                    <a:pt x="81" y="56"/>
                    <a:pt x="45" y="160"/>
                  </a:cubicBezTo>
                  <a:cubicBezTo>
                    <a:pt x="4" y="277"/>
                    <a:pt x="1" y="398"/>
                    <a:pt x="18" y="519"/>
                  </a:cubicBezTo>
                  <a:cubicBezTo>
                    <a:pt x="34" y="628"/>
                    <a:pt x="86" y="687"/>
                    <a:pt x="159" y="687"/>
                  </a:cubicBezTo>
                  <a:cubicBezTo>
                    <a:pt x="159" y="687"/>
                    <a:pt x="160" y="687"/>
                    <a:pt x="160" y="687"/>
                  </a:cubicBezTo>
                  <a:cubicBezTo>
                    <a:pt x="230" y="687"/>
                    <a:pt x="295" y="632"/>
                    <a:pt x="319" y="532"/>
                  </a:cubicBezTo>
                  <a:cubicBezTo>
                    <a:pt x="343" y="432"/>
                    <a:pt x="353" y="328"/>
                    <a:pt x="365" y="254"/>
                  </a:cubicBezTo>
                  <a:cubicBezTo>
                    <a:pt x="367" y="105"/>
                    <a:pt x="319" y="23"/>
                    <a:pt x="238" y="5"/>
                  </a:cubicBezTo>
                  <a:cubicBezTo>
                    <a:pt x="228" y="2"/>
                    <a:pt x="217" y="1"/>
                    <a:pt x="20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p:nvPr/>
          </p:nvSpPr>
          <p:spPr>
            <a:xfrm flipH="1">
              <a:off x="438865" y="4191601"/>
              <a:ext cx="77287" cy="115620"/>
            </a:xfrm>
            <a:custGeom>
              <a:rect b="b" l="l" r="r" t="t"/>
              <a:pathLst>
                <a:path extrusionOk="0" h="558" w="373">
                  <a:moveTo>
                    <a:pt x="227" y="0"/>
                  </a:moveTo>
                  <a:cubicBezTo>
                    <a:pt x="180" y="0"/>
                    <a:pt x="140" y="26"/>
                    <a:pt x="107" y="69"/>
                  </a:cubicBezTo>
                  <a:cubicBezTo>
                    <a:pt x="45" y="153"/>
                    <a:pt x="10" y="249"/>
                    <a:pt x="4" y="356"/>
                  </a:cubicBezTo>
                  <a:cubicBezTo>
                    <a:pt x="1" y="403"/>
                    <a:pt x="15" y="446"/>
                    <a:pt x="44" y="484"/>
                  </a:cubicBezTo>
                  <a:cubicBezTo>
                    <a:pt x="80" y="533"/>
                    <a:pt x="121" y="558"/>
                    <a:pt x="162" y="558"/>
                  </a:cubicBezTo>
                  <a:cubicBezTo>
                    <a:pt x="204" y="558"/>
                    <a:pt x="245" y="532"/>
                    <a:pt x="277" y="479"/>
                  </a:cubicBezTo>
                  <a:cubicBezTo>
                    <a:pt x="334" y="385"/>
                    <a:pt x="362" y="279"/>
                    <a:pt x="372" y="180"/>
                  </a:cubicBezTo>
                  <a:cubicBezTo>
                    <a:pt x="373" y="101"/>
                    <a:pt x="354" y="41"/>
                    <a:pt x="288" y="14"/>
                  </a:cubicBezTo>
                  <a:cubicBezTo>
                    <a:pt x="267" y="4"/>
                    <a:pt x="247" y="0"/>
                    <a:pt x="22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p:nvPr/>
          </p:nvSpPr>
          <p:spPr>
            <a:xfrm flipH="1">
              <a:off x="965167" y="4001594"/>
              <a:ext cx="71279" cy="105675"/>
            </a:xfrm>
            <a:custGeom>
              <a:rect b="b" l="l" r="r" t="t"/>
              <a:pathLst>
                <a:path extrusionOk="0" h="510" w="344">
                  <a:moveTo>
                    <a:pt x="183" y="1"/>
                  </a:moveTo>
                  <a:cubicBezTo>
                    <a:pt x="143" y="1"/>
                    <a:pt x="104" y="21"/>
                    <a:pt x="73" y="63"/>
                  </a:cubicBezTo>
                  <a:cubicBezTo>
                    <a:pt x="1" y="161"/>
                    <a:pt x="2" y="337"/>
                    <a:pt x="76" y="436"/>
                  </a:cubicBezTo>
                  <a:cubicBezTo>
                    <a:pt x="108" y="478"/>
                    <a:pt x="146" y="509"/>
                    <a:pt x="197" y="509"/>
                  </a:cubicBezTo>
                  <a:cubicBezTo>
                    <a:pt x="205" y="509"/>
                    <a:pt x="213" y="509"/>
                    <a:pt x="221" y="507"/>
                  </a:cubicBezTo>
                  <a:cubicBezTo>
                    <a:pt x="291" y="495"/>
                    <a:pt x="325" y="442"/>
                    <a:pt x="338" y="376"/>
                  </a:cubicBezTo>
                  <a:cubicBezTo>
                    <a:pt x="343" y="348"/>
                    <a:pt x="343" y="318"/>
                    <a:pt x="344" y="307"/>
                  </a:cubicBezTo>
                  <a:cubicBezTo>
                    <a:pt x="342" y="215"/>
                    <a:pt x="337" y="139"/>
                    <a:pt x="298" y="74"/>
                  </a:cubicBezTo>
                  <a:cubicBezTo>
                    <a:pt x="268" y="25"/>
                    <a:pt x="226" y="1"/>
                    <a:pt x="183"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flipH="1">
              <a:off x="1180247" y="4367932"/>
              <a:ext cx="105882" cy="67342"/>
            </a:xfrm>
            <a:custGeom>
              <a:rect b="b" l="l" r="r" t="t"/>
              <a:pathLst>
                <a:path extrusionOk="0" h="325" w="511">
                  <a:moveTo>
                    <a:pt x="276" y="1"/>
                  </a:moveTo>
                  <a:cubicBezTo>
                    <a:pt x="203" y="3"/>
                    <a:pt x="140" y="4"/>
                    <a:pt x="86" y="44"/>
                  </a:cubicBezTo>
                  <a:cubicBezTo>
                    <a:pt x="5" y="103"/>
                    <a:pt x="0" y="200"/>
                    <a:pt x="73" y="264"/>
                  </a:cubicBezTo>
                  <a:cubicBezTo>
                    <a:pt x="116" y="303"/>
                    <a:pt x="202" y="324"/>
                    <a:pt x="280" y="324"/>
                  </a:cubicBezTo>
                  <a:cubicBezTo>
                    <a:pt x="333" y="324"/>
                    <a:pt x="383" y="314"/>
                    <a:pt x="415" y="293"/>
                  </a:cubicBezTo>
                  <a:cubicBezTo>
                    <a:pt x="475" y="252"/>
                    <a:pt x="511" y="192"/>
                    <a:pt x="500" y="117"/>
                  </a:cubicBezTo>
                  <a:cubicBezTo>
                    <a:pt x="489" y="33"/>
                    <a:pt x="424" y="9"/>
                    <a:pt x="351" y="3"/>
                  </a:cubicBezTo>
                  <a:cubicBezTo>
                    <a:pt x="323" y="1"/>
                    <a:pt x="294" y="2"/>
                    <a:pt x="27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flipH="1">
              <a:off x="1137562" y="4188908"/>
              <a:ext cx="100909" cy="74387"/>
            </a:xfrm>
            <a:custGeom>
              <a:rect b="b" l="l" r="r" t="t"/>
              <a:pathLst>
                <a:path extrusionOk="0" h="359" w="487">
                  <a:moveTo>
                    <a:pt x="283" y="0"/>
                  </a:moveTo>
                  <a:cubicBezTo>
                    <a:pt x="207" y="16"/>
                    <a:pt x="126" y="45"/>
                    <a:pt x="65" y="109"/>
                  </a:cubicBezTo>
                  <a:cubicBezTo>
                    <a:pt x="23" y="153"/>
                    <a:pt x="1" y="205"/>
                    <a:pt x="26" y="267"/>
                  </a:cubicBezTo>
                  <a:cubicBezTo>
                    <a:pt x="51" y="325"/>
                    <a:pt x="98" y="355"/>
                    <a:pt x="159" y="358"/>
                  </a:cubicBezTo>
                  <a:cubicBezTo>
                    <a:pt x="165" y="359"/>
                    <a:pt x="171" y="359"/>
                    <a:pt x="177" y="359"/>
                  </a:cubicBezTo>
                  <a:cubicBezTo>
                    <a:pt x="265" y="359"/>
                    <a:pt x="344" y="328"/>
                    <a:pt x="409" y="268"/>
                  </a:cubicBezTo>
                  <a:cubicBezTo>
                    <a:pt x="458" y="222"/>
                    <a:pt x="487" y="164"/>
                    <a:pt x="459" y="97"/>
                  </a:cubicBezTo>
                  <a:cubicBezTo>
                    <a:pt x="429" y="26"/>
                    <a:pt x="366" y="3"/>
                    <a:pt x="28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flipH="1">
              <a:off x="379190" y="4081575"/>
              <a:ext cx="91377" cy="62161"/>
            </a:xfrm>
            <a:custGeom>
              <a:rect b="b" l="l" r="r" t="t"/>
              <a:pathLst>
                <a:path extrusionOk="0" h="300" w="441">
                  <a:moveTo>
                    <a:pt x="247" y="1"/>
                  </a:moveTo>
                  <a:cubicBezTo>
                    <a:pt x="193" y="2"/>
                    <a:pt x="153" y="4"/>
                    <a:pt x="117" y="23"/>
                  </a:cubicBezTo>
                  <a:cubicBezTo>
                    <a:pt x="47" y="60"/>
                    <a:pt x="1" y="146"/>
                    <a:pt x="19" y="208"/>
                  </a:cubicBezTo>
                  <a:cubicBezTo>
                    <a:pt x="42" y="283"/>
                    <a:pt x="98" y="300"/>
                    <a:pt x="163" y="300"/>
                  </a:cubicBezTo>
                  <a:cubicBezTo>
                    <a:pt x="170" y="300"/>
                    <a:pt x="176" y="300"/>
                    <a:pt x="183" y="299"/>
                  </a:cubicBezTo>
                  <a:cubicBezTo>
                    <a:pt x="246" y="297"/>
                    <a:pt x="307" y="283"/>
                    <a:pt x="362" y="249"/>
                  </a:cubicBezTo>
                  <a:cubicBezTo>
                    <a:pt x="409" y="221"/>
                    <a:pt x="440" y="180"/>
                    <a:pt x="432" y="122"/>
                  </a:cubicBezTo>
                  <a:cubicBezTo>
                    <a:pt x="424" y="65"/>
                    <a:pt x="386" y="30"/>
                    <a:pt x="334" y="15"/>
                  </a:cubicBezTo>
                  <a:cubicBezTo>
                    <a:pt x="301" y="5"/>
                    <a:pt x="266" y="4"/>
                    <a:pt x="24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flipH="1">
              <a:off x="859700" y="4287744"/>
              <a:ext cx="72107" cy="71486"/>
            </a:xfrm>
            <a:custGeom>
              <a:rect b="b" l="l" r="r" t="t"/>
              <a:pathLst>
                <a:path extrusionOk="0" h="345" w="348">
                  <a:moveTo>
                    <a:pt x="133" y="0"/>
                  </a:moveTo>
                  <a:cubicBezTo>
                    <a:pt x="62" y="0"/>
                    <a:pt x="7" y="56"/>
                    <a:pt x="4" y="131"/>
                  </a:cubicBezTo>
                  <a:cubicBezTo>
                    <a:pt x="1" y="231"/>
                    <a:pt x="111" y="343"/>
                    <a:pt x="214" y="344"/>
                  </a:cubicBezTo>
                  <a:cubicBezTo>
                    <a:pt x="215" y="344"/>
                    <a:pt x="216" y="344"/>
                    <a:pt x="216" y="344"/>
                  </a:cubicBezTo>
                  <a:cubicBezTo>
                    <a:pt x="289" y="344"/>
                    <a:pt x="343" y="289"/>
                    <a:pt x="345" y="214"/>
                  </a:cubicBezTo>
                  <a:cubicBezTo>
                    <a:pt x="348" y="114"/>
                    <a:pt x="236" y="0"/>
                    <a:pt x="135" y="0"/>
                  </a:cubicBezTo>
                  <a:cubicBezTo>
                    <a:pt x="134" y="0"/>
                    <a:pt x="134" y="0"/>
                    <a:pt x="13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flipH="1">
              <a:off x="838772" y="3981288"/>
              <a:ext cx="64234" cy="60711"/>
            </a:xfrm>
            <a:custGeom>
              <a:rect b="b" l="l" r="r" t="t"/>
              <a:pathLst>
                <a:path extrusionOk="0" h="293" w="310">
                  <a:moveTo>
                    <a:pt x="188" y="1"/>
                  </a:moveTo>
                  <a:cubicBezTo>
                    <a:pt x="186" y="1"/>
                    <a:pt x="184" y="1"/>
                    <a:pt x="181" y="1"/>
                  </a:cubicBezTo>
                  <a:cubicBezTo>
                    <a:pt x="97" y="3"/>
                    <a:pt x="0" y="105"/>
                    <a:pt x="3" y="192"/>
                  </a:cubicBezTo>
                  <a:cubicBezTo>
                    <a:pt x="11" y="250"/>
                    <a:pt x="47" y="290"/>
                    <a:pt x="114" y="292"/>
                  </a:cubicBezTo>
                  <a:cubicBezTo>
                    <a:pt x="116" y="293"/>
                    <a:pt x="117" y="293"/>
                    <a:pt x="119" y="293"/>
                  </a:cubicBezTo>
                  <a:cubicBezTo>
                    <a:pt x="205" y="293"/>
                    <a:pt x="309" y="183"/>
                    <a:pt x="299" y="100"/>
                  </a:cubicBezTo>
                  <a:cubicBezTo>
                    <a:pt x="291" y="34"/>
                    <a:pt x="251" y="1"/>
                    <a:pt x="188"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flipH="1">
              <a:off x="779304" y="4590885"/>
              <a:ext cx="58432" cy="62161"/>
            </a:xfrm>
            <a:custGeom>
              <a:rect b="b" l="l" r="r" t="t"/>
              <a:pathLst>
                <a:path extrusionOk="0" h="300" w="282">
                  <a:moveTo>
                    <a:pt x="155" y="0"/>
                  </a:moveTo>
                  <a:cubicBezTo>
                    <a:pt x="84" y="0"/>
                    <a:pt x="9" y="79"/>
                    <a:pt x="5" y="160"/>
                  </a:cubicBezTo>
                  <a:cubicBezTo>
                    <a:pt x="1" y="234"/>
                    <a:pt x="57" y="299"/>
                    <a:pt x="126" y="299"/>
                  </a:cubicBezTo>
                  <a:cubicBezTo>
                    <a:pt x="127" y="299"/>
                    <a:pt x="127" y="299"/>
                    <a:pt x="127" y="299"/>
                  </a:cubicBezTo>
                  <a:cubicBezTo>
                    <a:pt x="199" y="299"/>
                    <a:pt x="275" y="219"/>
                    <a:pt x="278" y="139"/>
                  </a:cubicBezTo>
                  <a:cubicBezTo>
                    <a:pt x="282" y="67"/>
                    <a:pt x="224" y="1"/>
                    <a:pt x="156" y="0"/>
                  </a:cubicBezTo>
                  <a:cubicBezTo>
                    <a:pt x="156" y="0"/>
                    <a:pt x="155" y="0"/>
                    <a:pt x="15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flipH="1">
              <a:off x="616647" y="4447292"/>
              <a:ext cx="60711" cy="58639"/>
            </a:xfrm>
            <a:custGeom>
              <a:rect b="b" l="l" r="r" t="t"/>
              <a:pathLst>
                <a:path extrusionOk="0" h="283" w="293">
                  <a:moveTo>
                    <a:pt x="161" y="1"/>
                  </a:moveTo>
                  <a:cubicBezTo>
                    <a:pt x="158" y="1"/>
                    <a:pt x="155" y="1"/>
                    <a:pt x="152" y="1"/>
                  </a:cubicBezTo>
                  <a:cubicBezTo>
                    <a:pt x="70" y="6"/>
                    <a:pt x="0" y="81"/>
                    <a:pt x="4" y="160"/>
                  </a:cubicBezTo>
                  <a:cubicBezTo>
                    <a:pt x="7" y="229"/>
                    <a:pt x="64" y="282"/>
                    <a:pt x="134" y="282"/>
                  </a:cubicBezTo>
                  <a:cubicBezTo>
                    <a:pt x="136" y="282"/>
                    <a:pt x="138" y="282"/>
                    <a:pt x="141" y="282"/>
                  </a:cubicBezTo>
                  <a:cubicBezTo>
                    <a:pt x="222" y="279"/>
                    <a:pt x="293" y="203"/>
                    <a:pt x="289" y="123"/>
                  </a:cubicBezTo>
                  <a:cubicBezTo>
                    <a:pt x="286" y="52"/>
                    <a:pt x="231" y="1"/>
                    <a:pt x="161"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flipH="1">
              <a:off x="507243" y="4093801"/>
              <a:ext cx="65477" cy="56567"/>
            </a:xfrm>
            <a:custGeom>
              <a:rect b="b" l="l" r="r" t="t"/>
              <a:pathLst>
                <a:path extrusionOk="0" h="273" w="316">
                  <a:moveTo>
                    <a:pt x="192" y="1"/>
                  </a:moveTo>
                  <a:cubicBezTo>
                    <a:pt x="108" y="1"/>
                    <a:pt x="12" y="77"/>
                    <a:pt x="6" y="149"/>
                  </a:cubicBezTo>
                  <a:cubicBezTo>
                    <a:pt x="1" y="214"/>
                    <a:pt x="54" y="271"/>
                    <a:pt x="121" y="272"/>
                  </a:cubicBezTo>
                  <a:cubicBezTo>
                    <a:pt x="123" y="273"/>
                    <a:pt x="124" y="273"/>
                    <a:pt x="125" y="273"/>
                  </a:cubicBezTo>
                  <a:cubicBezTo>
                    <a:pt x="207" y="273"/>
                    <a:pt x="303" y="196"/>
                    <a:pt x="310" y="124"/>
                  </a:cubicBezTo>
                  <a:cubicBezTo>
                    <a:pt x="316" y="59"/>
                    <a:pt x="264" y="3"/>
                    <a:pt x="195" y="1"/>
                  </a:cubicBezTo>
                  <a:cubicBezTo>
                    <a:pt x="194" y="1"/>
                    <a:pt x="193" y="1"/>
                    <a:pt x="192"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8"/>
            <p:cNvSpPr/>
            <p:nvPr/>
          </p:nvSpPr>
          <p:spPr>
            <a:xfrm flipH="1">
              <a:off x="876690" y="4662785"/>
              <a:ext cx="48072" cy="50972"/>
            </a:xfrm>
            <a:custGeom>
              <a:rect b="b" l="l" r="r" t="t"/>
              <a:pathLst>
                <a:path extrusionOk="0" h="246" w="232">
                  <a:moveTo>
                    <a:pt x="110" y="1"/>
                  </a:moveTo>
                  <a:cubicBezTo>
                    <a:pt x="50" y="1"/>
                    <a:pt x="1" y="58"/>
                    <a:pt x="1" y="126"/>
                  </a:cubicBezTo>
                  <a:cubicBezTo>
                    <a:pt x="1" y="193"/>
                    <a:pt x="49" y="246"/>
                    <a:pt x="109" y="246"/>
                  </a:cubicBezTo>
                  <a:cubicBezTo>
                    <a:pt x="112" y="246"/>
                    <a:pt x="115" y="246"/>
                    <a:pt x="118" y="245"/>
                  </a:cubicBezTo>
                  <a:cubicBezTo>
                    <a:pt x="180" y="241"/>
                    <a:pt x="231" y="178"/>
                    <a:pt x="225" y="112"/>
                  </a:cubicBezTo>
                  <a:cubicBezTo>
                    <a:pt x="219" y="47"/>
                    <a:pt x="183" y="5"/>
                    <a:pt x="116" y="1"/>
                  </a:cubicBezTo>
                  <a:cubicBezTo>
                    <a:pt x="114" y="1"/>
                    <a:pt x="112" y="1"/>
                    <a:pt x="11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 name="Google Shape;188;p8"/>
          <p:cNvGrpSpPr/>
          <p:nvPr/>
        </p:nvGrpSpPr>
        <p:grpSpPr>
          <a:xfrm>
            <a:off x="-197" y="12"/>
            <a:ext cx="9143841" cy="5143502"/>
            <a:chOff x="2530675" y="2692500"/>
            <a:chExt cx="1090825" cy="613600"/>
          </a:xfrm>
        </p:grpSpPr>
        <p:sp>
          <p:nvSpPr>
            <p:cNvPr id="189" name="Google Shape;189;p8"/>
            <p:cNvSpPr/>
            <p:nvPr/>
          </p:nvSpPr>
          <p:spPr>
            <a:xfrm>
              <a:off x="3453400" y="3131650"/>
              <a:ext cx="168100" cy="174450"/>
            </a:xfrm>
            <a:custGeom>
              <a:rect b="b" l="l" r="r" t="t"/>
              <a:pathLst>
                <a:path extrusionOk="0" h="6978" w="6724">
                  <a:moveTo>
                    <a:pt x="6199" y="0"/>
                  </a:moveTo>
                  <a:cubicBezTo>
                    <a:pt x="6032" y="0"/>
                    <a:pt x="5859" y="20"/>
                    <a:pt x="5682" y="60"/>
                  </a:cubicBezTo>
                  <a:cubicBezTo>
                    <a:pt x="4750" y="266"/>
                    <a:pt x="4112" y="832"/>
                    <a:pt x="3792" y="1725"/>
                  </a:cubicBezTo>
                  <a:cubicBezTo>
                    <a:pt x="3663" y="2085"/>
                    <a:pt x="3438" y="2358"/>
                    <a:pt x="3178" y="2617"/>
                  </a:cubicBezTo>
                  <a:cubicBezTo>
                    <a:pt x="3052" y="2743"/>
                    <a:pt x="2915" y="2860"/>
                    <a:pt x="2791" y="2987"/>
                  </a:cubicBezTo>
                  <a:cubicBezTo>
                    <a:pt x="2662" y="3116"/>
                    <a:pt x="2512" y="3206"/>
                    <a:pt x="2350" y="3286"/>
                  </a:cubicBezTo>
                  <a:cubicBezTo>
                    <a:pt x="1923" y="3494"/>
                    <a:pt x="1497" y="3704"/>
                    <a:pt x="1120" y="3999"/>
                  </a:cubicBezTo>
                  <a:cubicBezTo>
                    <a:pt x="121" y="4779"/>
                    <a:pt x="1" y="6061"/>
                    <a:pt x="446" y="6977"/>
                  </a:cubicBezTo>
                  <a:lnTo>
                    <a:pt x="6723" y="6977"/>
                  </a:lnTo>
                  <a:lnTo>
                    <a:pt x="6723" y="69"/>
                  </a:lnTo>
                  <a:cubicBezTo>
                    <a:pt x="6554" y="23"/>
                    <a:pt x="6379" y="0"/>
                    <a:pt x="61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3465150" y="2692500"/>
              <a:ext cx="156350" cy="151750"/>
            </a:xfrm>
            <a:custGeom>
              <a:rect b="b" l="l" r="r" t="t"/>
              <a:pathLst>
                <a:path extrusionOk="0" h="6070" w="6254">
                  <a:moveTo>
                    <a:pt x="724" y="0"/>
                  </a:moveTo>
                  <a:cubicBezTo>
                    <a:pt x="735" y="39"/>
                    <a:pt x="752" y="78"/>
                    <a:pt x="774" y="117"/>
                  </a:cubicBezTo>
                  <a:cubicBezTo>
                    <a:pt x="835" y="223"/>
                    <a:pt x="923" y="306"/>
                    <a:pt x="1020" y="376"/>
                  </a:cubicBezTo>
                  <a:cubicBezTo>
                    <a:pt x="1232" y="528"/>
                    <a:pt x="1465" y="638"/>
                    <a:pt x="1709" y="722"/>
                  </a:cubicBezTo>
                  <a:cubicBezTo>
                    <a:pt x="2067" y="843"/>
                    <a:pt x="2431" y="943"/>
                    <a:pt x="2796" y="1039"/>
                  </a:cubicBezTo>
                  <a:cubicBezTo>
                    <a:pt x="2942" y="1077"/>
                    <a:pt x="3090" y="1114"/>
                    <a:pt x="3224" y="1187"/>
                  </a:cubicBezTo>
                  <a:cubicBezTo>
                    <a:pt x="3325" y="1243"/>
                    <a:pt x="3330" y="1301"/>
                    <a:pt x="3235" y="1364"/>
                  </a:cubicBezTo>
                  <a:cubicBezTo>
                    <a:pt x="3131" y="1433"/>
                    <a:pt x="3014" y="1476"/>
                    <a:pt x="2891" y="1498"/>
                  </a:cubicBezTo>
                  <a:cubicBezTo>
                    <a:pt x="2693" y="1533"/>
                    <a:pt x="2495" y="1554"/>
                    <a:pt x="2295" y="1556"/>
                  </a:cubicBezTo>
                  <a:cubicBezTo>
                    <a:pt x="2011" y="1561"/>
                    <a:pt x="1727" y="1554"/>
                    <a:pt x="1443" y="1572"/>
                  </a:cubicBezTo>
                  <a:cubicBezTo>
                    <a:pt x="1229" y="1585"/>
                    <a:pt x="1020" y="1622"/>
                    <a:pt x="820" y="1698"/>
                  </a:cubicBezTo>
                  <a:cubicBezTo>
                    <a:pt x="704" y="1741"/>
                    <a:pt x="589" y="1791"/>
                    <a:pt x="470" y="1823"/>
                  </a:cubicBezTo>
                  <a:cubicBezTo>
                    <a:pt x="321" y="1863"/>
                    <a:pt x="210" y="1953"/>
                    <a:pt x="110" y="2059"/>
                  </a:cubicBezTo>
                  <a:cubicBezTo>
                    <a:pt x="1" y="2174"/>
                    <a:pt x="7" y="2299"/>
                    <a:pt x="123" y="2408"/>
                  </a:cubicBezTo>
                  <a:cubicBezTo>
                    <a:pt x="154" y="2438"/>
                    <a:pt x="193" y="2463"/>
                    <a:pt x="230" y="2485"/>
                  </a:cubicBezTo>
                  <a:cubicBezTo>
                    <a:pt x="373" y="2573"/>
                    <a:pt x="533" y="2610"/>
                    <a:pt x="694" y="2645"/>
                  </a:cubicBezTo>
                  <a:cubicBezTo>
                    <a:pt x="998" y="2711"/>
                    <a:pt x="1304" y="2736"/>
                    <a:pt x="1612" y="2736"/>
                  </a:cubicBezTo>
                  <a:cubicBezTo>
                    <a:pt x="1681" y="2736"/>
                    <a:pt x="1751" y="2735"/>
                    <a:pt x="1820" y="2732"/>
                  </a:cubicBezTo>
                  <a:cubicBezTo>
                    <a:pt x="1992" y="2726"/>
                    <a:pt x="2164" y="2724"/>
                    <a:pt x="2356" y="2719"/>
                  </a:cubicBezTo>
                  <a:lnTo>
                    <a:pt x="2356" y="2719"/>
                  </a:lnTo>
                  <a:cubicBezTo>
                    <a:pt x="2332" y="2817"/>
                    <a:pt x="2273" y="2868"/>
                    <a:pt x="2228" y="2925"/>
                  </a:cubicBezTo>
                  <a:cubicBezTo>
                    <a:pt x="1995" y="3213"/>
                    <a:pt x="1742" y="3483"/>
                    <a:pt x="1494" y="3759"/>
                  </a:cubicBezTo>
                  <a:cubicBezTo>
                    <a:pt x="1201" y="4084"/>
                    <a:pt x="977" y="4450"/>
                    <a:pt x="825" y="4859"/>
                  </a:cubicBezTo>
                  <a:cubicBezTo>
                    <a:pt x="784" y="4972"/>
                    <a:pt x="752" y="5086"/>
                    <a:pt x="743" y="5206"/>
                  </a:cubicBezTo>
                  <a:cubicBezTo>
                    <a:pt x="727" y="5416"/>
                    <a:pt x="841" y="5538"/>
                    <a:pt x="1047" y="5538"/>
                  </a:cubicBezTo>
                  <a:cubicBezTo>
                    <a:pt x="1055" y="5538"/>
                    <a:pt x="1064" y="5537"/>
                    <a:pt x="1073" y="5537"/>
                  </a:cubicBezTo>
                  <a:cubicBezTo>
                    <a:pt x="1191" y="5531"/>
                    <a:pt x="1295" y="5485"/>
                    <a:pt x="1399" y="5431"/>
                  </a:cubicBezTo>
                  <a:cubicBezTo>
                    <a:pt x="2177" y="5020"/>
                    <a:pt x="2785" y="4419"/>
                    <a:pt x="3310" y="3726"/>
                  </a:cubicBezTo>
                  <a:cubicBezTo>
                    <a:pt x="3397" y="3611"/>
                    <a:pt x="3474" y="3486"/>
                    <a:pt x="3572" y="3378"/>
                  </a:cubicBezTo>
                  <a:cubicBezTo>
                    <a:pt x="3616" y="3330"/>
                    <a:pt x="3663" y="3283"/>
                    <a:pt x="3712" y="3238"/>
                  </a:cubicBezTo>
                  <a:cubicBezTo>
                    <a:pt x="3732" y="3221"/>
                    <a:pt x="3754" y="3199"/>
                    <a:pt x="3781" y="3199"/>
                  </a:cubicBezTo>
                  <a:cubicBezTo>
                    <a:pt x="3789" y="3199"/>
                    <a:pt x="3797" y="3201"/>
                    <a:pt x="3806" y="3206"/>
                  </a:cubicBezTo>
                  <a:cubicBezTo>
                    <a:pt x="3837" y="3221"/>
                    <a:pt x="3835" y="3258"/>
                    <a:pt x="3837" y="3289"/>
                  </a:cubicBezTo>
                  <a:cubicBezTo>
                    <a:pt x="3847" y="3386"/>
                    <a:pt x="3838" y="3482"/>
                    <a:pt x="3824" y="3579"/>
                  </a:cubicBezTo>
                  <a:cubicBezTo>
                    <a:pt x="3787" y="3846"/>
                    <a:pt x="3746" y="4111"/>
                    <a:pt x="3711" y="4377"/>
                  </a:cubicBezTo>
                  <a:cubicBezTo>
                    <a:pt x="3659" y="4756"/>
                    <a:pt x="3657" y="5134"/>
                    <a:pt x="3713" y="5513"/>
                  </a:cubicBezTo>
                  <a:cubicBezTo>
                    <a:pt x="3736" y="5669"/>
                    <a:pt x="3797" y="5811"/>
                    <a:pt x="3896" y="5935"/>
                  </a:cubicBezTo>
                  <a:cubicBezTo>
                    <a:pt x="3966" y="6024"/>
                    <a:pt x="4053" y="6069"/>
                    <a:pt x="4142" y="6069"/>
                  </a:cubicBezTo>
                  <a:cubicBezTo>
                    <a:pt x="4219" y="6069"/>
                    <a:pt x="4298" y="6035"/>
                    <a:pt x="4370" y="5967"/>
                  </a:cubicBezTo>
                  <a:cubicBezTo>
                    <a:pt x="4441" y="5900"/>
                    <a:pt x="4491" y="5817"/>
                    <a:pt x="4531" y="5728"/>
                  </a:cubicBezTo>
                  <a:cubicBezTo>
                    <a:pt x="4640" y="5491"/>
                    <a:pt x="4714" y="5241"/>
                    <a:pt x="4781" y="4990"/>
                  </a:cubicBezTo>
                  <a:cubicBezTo>
                    <a:pt x="4915" y="4491"/>
                    <a:pt x="5010" y="3985"/>
                    <a:pt x="5068" y="3471"/>
                  </a:cubicBezTo>
                  <a:cubicBezTo>
                    <a:pt x="5093" y="3261"/>
                    <a:pt x="5133" y="3052"/>
                    <a:pt x="5225" y="2858"/>
                  </a:cubicBezTo>
                  <a:cubicBezTo>
                    <a:pt x="5252" y="2803"/>
                    <a:pt x="5277" y="2732"/>
                    <a:pt x="5345" y="2731"/>
                  </a:cubicBezTo>
                  <a:cubicBezTo>
                    <a:pt x="5346" y="2731"/>
                    <a:pt x="5347" y="2731"/>
                    <a:pt x="5347" y="2731"/>
                  </a:cubicBezTo>
                  <a:cubicBezTo>
                    <a:pt x="5416" y="2731"/>
                    <a:pt x="5437" y="2806"/>
                    <a:pt x="5464" y="2859"/>
                  </a:cubicBezTo>
                  <a:cubicBezTo>
                    <a:pt x="5528" y="2983"/>
                    <a:pt x="5547" y="3119"/>
                    <a:pt x="5569" y="3255"/>
                  </a:cubicBezTo>
                  <a:cubicBezTo>
                    <a:pt x="5622" y="3569"/>
                    <a:pt x="5674" y="3882"/>
                    <a:pt x="5730" y="4196"/>
                  </a:cubicBezTo>
                  <a:cubicBezTo>
                    <a:pt x="5755" y="4331"/>
                    <a:pt x="5796" y="4463"/>
                    <a:pt x="5877" y="4577"/>
                  </a:cubicBezTo>
                  <a:cubicBezTo>
                    <a:pt x="5961" y="4694"/>
                    <a:pt x="6075" y="4760"/>
                    <a:pt x="6213" y="4760"/>
                  </a:cubicBezTo>
                  <a:cubicBezTo>
                    <a:pt x="6226" y="4760"/>
                    <a:pt x="6239" y="4759"/>
                    <a:pt x="6253" y="4758"/>
                  </a:cubicBezTo>
                  <a:lnTo>
                    <a:pt x="6253" y="0"/>
                  </a:lnTo>
                  <a:lnTo>
                    <a:pt x="4178" y="0"/>
                  </a:lnTo>
                  <a:cubicBezTo>
                    <a:pt x="4245" y="52"/>
                    <a:pt x="4309" y="110"/>
                    <a:pt x="4364" y="178"/>
                  </a:cubicBezTo>
                  <a:cubicBezTo>
                    <a:pt x="4341" y="199"/>
                    <a:pt x="4317" y="202"/>
                    <a:pt x="4295" y="202"/>
                  </a:cubicBezTo>
                  <a:cubicBezTo>
                    <a:pt x="4287" y="202"/>
                    <a:pt x="4279" y="201"/>
                    <a:pt x="4271" y="201"/>
                  </a:cubicBezTo>
                  <a:cubicBezTo>
                    <a:pt x="4260" y="201"/>
                    <a:pt x="4250" y="201"/>
                    <a:pt x="4239" y="201"/>
                  </a:cubicBezTo>
                  <a:cubicBezTo>
                    <a:pt x="4094" y="201"/>
                    <a:pt x="3950" y="190"/>
                    <a:pt x="3808" y="156"/>
                  </a:cubicBezTo>
                  <a:cubicBezTo>
                    <a:pt x="3645" y="117"/>
                    <a:pt x="3487" y="62"/>
                    <a:pt x="333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2530675" y="2692500"/>
              <a:ext cx="143025" cy="145150"/>
            </a:xfrm>
            <a:custGeom>
              <a:rect b="b" l="l" r="r" t="t"/>
              <a:pathLst>
                <a:path extrusionOk="0" h="5806" w="5721">
                  <a:moveTo>
                    <a:pt x="1" y="0"/>
                  </a:moveTo>
                  <a:lnTo>
                    <a:pt x="1" y="4966"/>
                  </a:lnTo>
                  <a:cubicBezTo>
                    <a:pt x="4" y="4973"/>
                    <a:pt x="9" y="4980"/>
                    <a:pt x="13" y="4987"/>
                  </a:cubicBezTo>
                  <a:cubicBezTo>
                    <a:pt x="235" y="5371"/>
                    <a:pt x="561" y="5805"/>
                    <a:pt x="985" y="5805"/>
                  </a:cubicBezTo>
                  <a:cubicBezTo>
                    <a:pt x="1017" y="5805"/>
                    <a:pt x="1049" y="5803"/>
                    <a:pt x="1082" y="5798"/>
                  </a:cubicBezTo>
                  <a:cubicBezTo>
                    <a:pt x="1640" y="5711"/>
                    <a:pt x="1777" y="4932"/>
                    <a:pt x="1562" y="4409"/>
                  </a:cubicBezTo>
                  <a:cubicBezTo>
                    <a:pt x="1347" y="3887"/>
                    <a:pt x="927" y="3444"/>
                    <a:pt x="841" y="2885"/>
                  </a:cubicBezTo>
                  <a:cubicBezTo>
                    <a:pt x="784" y="2525"/>
                    <a:pt x="991" y="2063"/>
                    <a:pt x="1343" y="2063"/>
                  </a:cubicBezTo>
                  <a:cubicBezTo>
                    <a:pt x="1357" y="2063"/>
                    <a:pt x="1371" y="2064"/>
                    <a:pt x="1385" y="2065"/>
                  </a:cubicBezTo>
                  <a:cubicBezTo>
                    <a:pt x="1636" y="2091"/>
                    <a:pt x="1800" y="2331"/>
                    <a:pt x="1942" y="2540"/>
                  </a:cubicBezTo>
                  <a:cubicBezTo>
                    <a:pt x="2343" y="3132"/>
                    <a:pt x="2847" y="3654"/>
                    <a:pt x="3424" y="4078"/>
                  </a:cubicBezTo>
                  <a:cubicBezTo>
                    <a:pt x="3617" y="4220"/>
                    <a:pt x="3851" y="4355"/>
                    <a:pt x="4080" y="4355"/>
                  </a:cubicBezTo>
                  <a:cubicBezTo>
                    <a:pt x="4148" y="4355"/>
                    <a:pt x="4215" y="4343"/>
                    <a:pt x="4281" y="4316"/>
                  </a:cubicBezTo>
                  <a:cubicBezTo>
                    <a:pt x="4725" y="4136"/>
                    <a:pt x="4670" y="3485"/>
                    <a:pt x="4472" y="3048"/>
                  </a:cubicBezTo>
                  <a:cubicBezTo>
                    <a:pt x="4215" y="2477"/>
                    <a:pt x="3847" y="1954"/>
                    <a:pt x="3396" y="1519"/>
                  </a:cubicBezTo>
                  <a:cubicBezTo>
                    <a:pt x="3220" y="1349"/>
                    <a:pt x="3015" y="1146"/>
                    <a:pt x="3056" y="906"/>
                  </a:cubicBezTo>
                  <a:cubicBezTo>
                    <a:pt x="3093" y="690"/>
                    <a:pt x="3291" y="598"/>
                    <a:pt x="3514" y="598"/>
                  </a:cubicBezTo>
                  <a:cubicBezTo>
                    <a:pt x="3692" y="598"/>
                    <a:pt x="3886" y="656"/>
                    <a:pt x="4028" y="757"/>
                  </a:cubicBezTo>
                  <a:cubicBezTo>
                    <a:pt x="4338" y="975"/>
                    <a:pt x="4624" y="1310"/>
                    <a:pt x="4996" y="1310"/>
                  </a:cubicBezTo>
                  <a:cubicBezTo>
                    <a:pt x="5009" y="1310"/>
                    <a:pt x="5023" y="1309"/>
                    <a:pt x="5036" y="1308"/>
                  </a:cubicBezTo>
                  <a:cubicBezTo>
                    <a:pt x="5342" y="1288"/>
                    <a:pt x="5590" y="1020"/>
                    <a:pt x="5663" y="722"/>
                  </a:cubicBezTo>
                  <a:cubicBezTo>
                    <a:pt x="5721" y="485"/>
                    <a:pt x="5686" y="235"/>
                    <a:pt x="5608"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2530675" y="2904325"/>
              <a:ext cx="48100" cy="161825"/>
            </a:xfrm>
            <a:custGeom>
              <a:rect b="b" l="l" r="r" t="t"/>
              <a:pathLst>
                <a:path extrusionOk="0" h="6473" w="1924">
                  <a:moveTo>
                    <a:pt x="1" y="0"/>
                  </a:moveTo>
                  <a:lnTo>
                    <a:pt x="1" y="6473"/>
                  </a:lnTo>
                  <a:cubicBezTo>
                    <a:pt x="31" y="6397"/>
                    <a:pt x="71" y="6326"/>
                    <a:pt x="125" y="6265"/>
                  </a:cubicBezTo>
                  <a:cubicBezTo>
                    <a:pt x="390" y="5964"/>
                    <a:pt x="852" y="6053"/>
                    <a:pt x="1204" y="5885"/>
                  </a:cubicBezTo>
                  <a:cubicBezTo>
                    <a:pt x="1588" y="5703"/>
                    <a:pt x="1793" y="5218"/>
                    <a:pt x="1782" y="4766"/>
                  </a:cubicBezTo>
                  <a:cubicBezTo>
                    <a:pt x="1772" y="4314"/>
                    <a:pt x="1586" y="3888"/>
                    <a:pt x="1373" y="3499"/>
                  </a:cubicBezTo>
                  <a:cubicBezTo>
                    <a:pt x="1236" y="3248"/>
                    <a:pt x="1080" y="2980"/>
                    <a:pt x="1104" y="2690"/>
                  </a:cubicBezTo>
                  <a:cubicBezTo>
                    <a:pt x="1139" y="2235"/>
                    <a:pt x="1581" y="1950"/>
                    <a:pt x="1750" y="1531"/>
                  </a:cubicBezTo>
                  <a:cubicBezTo>
                    <a:pt x="1923" y="1098"/>
                    <a:pt x="1741" y="538"/>
                    <a:pt x="1355" y="320"/>
                  </a:cubicBezTo>
                  <a:cubicBezTo>
                    <a:pt x="1198" y="231"/>
                    <a:pt x="1020" y="196"/>
                    <a:pt x="844" y="163"/>
                  </a:cubicBezTo>
                  <a:cubicBezTo>
                    <a:pt x="577" y="111"/>
                    <a:pt x="309" y="60"/>
                    <a:pt x="42" y="8"/>
                  </a:cubicBezTo>
                  <a:cubicBezTo>
                    <a:pt x="28" y="6"/>
                    <a:pt x="14" y="3"/>
                    <a:pt x="1"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3" name="Shape 193"/>
        <p:cNvGrpSpPr/>
        <p:nvPr/>
      </p:nvGrpSpPr>
      <p:grpSpPr>
        <a:xfrm>
          <a:off x="0" y="0"/>
          <a:ext cx="0" cy="0"/>
          <a:chOff x="0" y="0"/>
          <a:chExt cx="0" cy="0"/>
        </a:xfrm>
      </p:grpSpPr>
      <p:sp>
        <p:nvSpPr>
          <p:cNvPr id="194" name="Google Shape;194;p9"/>
          <p:cNvSpPr txBox="1"/>
          <p:nvPr>
            <p:ph type="title"/>
          </p:nvPr>
        </p:nvSpPr>
        <p:spPr>
          <a:xfrm>
            <a:off x="2826925" y="1160000"/>
            <a:ext cx="3490200" cy="9438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3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95" name="Google Shape;195;p9"/>
          <p:cNvSpPr txBox="1"/>
          <p:nvPr>
            <p:ph idx="1" type="subTitle"/>
          </p:nvPr>
        </p:nvSpPr>
        <p:spPr>
          <a:xfrm>
            <a:off x="2826850" y="2160100"/>
            <a:ext cx="3490200" cy="18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96" name="Google Shape;196;p9"/>
          <p:cNvGrpSpPr/>
          <p:nvPr/>
        </p:nvGrpSpPr>
        <p:grpSpPr>
          <a:xfrm>
            <a:off x="11" y="-196201"/>
            <a:ext cx="9368623" cy="5386230"/>
            <a:chOff x="11" y="-196201"/>
            <a:chExt cx="9368623" cy="5386230"/>
          </a:xfrm>
        </p:grpSpPr>
        <p:sp>
          <p:nvSpPr>
            <p:cNvPr id="197" name="Google Shape;197;p9"/>
            <p:cNvSpPr/>
            <p:nvPr/>
          </p:nvSpPr>
          <p:spPr>
            <a:xfrm>
              <a:off x="8228863" y="-196201"/>
              <a:ext cx="1139772" cy="1113696"/>
            </a:xfrm>
            <a:custGeom>
              <a:rect b="b" l="l" r="r" t="t"/>
              <a:pathLst>
                <a:path extrusionOk="0" h="4440" w="4544">
                  <a:moveTo>
                    <a:pt x="1457" y="0"/>
                  </a:moveTo>
                  <a:cubicBezTo>
                    <a:pt x="1453" y="0"/>
                    <a:pt x="1449" y="0"/>
                    <a:pt x="1446" y="0"/>
                  </a:cubicBezTo>
                  <a:cubicBezTo>
                    <a:pt x="1305" y="3"/>
                    <a:pt x="1246" y="98"/>
                    <a:pt x="1302" y="227"/>
                  </a:cubicBezTo>
                  <a:cubicBezTo>
                    <a:pt x="1329" y="292"/>
                    <a:pt x="1376" y="342"/>
                    <a:pt x="1427" y="389"/>
                  </a:cubicBezTo>
                  <a:cubicBezTo>
                    <a:pt x="1537" y="488"/>
                    <a:pt x="1666" y="561"/>
                    <a:pt x="1796" y="631"/>
                  </a:cubicBezTo>
                  <a:cubicBezTo>
                    <a:pt x="1956" y="719"/>
                    <a:pt x="2119" y="803"/>
                    <a:pt x="2279" y="893"/>
                  </a:cubicBezTo>
                  <a:cubicBezTo>
                    <a:pt x="2361" y="938"/>
                    <a:pt x="2438" y="991"/>
                    <a:pt x="2499" y="1066"/>
                  </a:cubicBezTo>
                  <a:cubicBezTo>
                    <a:pt x="2485" y="1079"/>
                    <a:pt x="2472" y="1080"/>
                    <a:pt x="2458" y="1080"/>
                  </a:cubicBezTo>
                  <a:cubicBezTo>
                    <a:pt x="2454" y="1080"/>
                    <a:pt x="2450" y="1080"/>
                    <a:pt x="2445" y="1080"/>
                  </a:cubicBezTo>
                  <a:cubicBezTo>
                    <a:pt x="2440" y="1080"/>
                    <a:pt x="2435" y="1080"/>
                    <a:pt x="2429" y="1080"/>
                  </a:cubicBezTo>
                  <a:cubicBezTo>
                    <a:pt x="2346" y="1080"/>
                    <a:pt x="2263" y="1074"/>
                    <a:pt x="2181" y="1054"/>
                  </a:cubicBezTo>
                  <a:cubicBezTo>
                    <a:pt x="2054" y="1023"/>
                    <a:pt x="1933" y="976"/>
                    <a:pt x="1813" y="927"/>
                  </a:cubicBezTo>
                  <a:cubicBezTo>
                    <a:pt x="1595" y="835"/>
                    <a:pt x="1376" y="745"/>
                    <a:pt x="1145" y="689"/>
                  </a:cubicBezTo>
                  <a:cubicBezTo>
                    <a:pt x="1047" y="665"/>
                    <a:pt x="948" y="649"/>
                    <a:pt x="848" y="649"/>
                  </a:cubicBezTo>
                  <a:cubicBezTo>
                    <a:pt x="781" y="649"/>
                    <a:pt x="714" y="656"/>
                    <a:pt x="648" y="672"/>
                  </a:cubicBezTo>
                  <a:cubicBezTo>
                    <a:pt x="598" y="685"/>
                    <a:pt x="551" y="703"/>
                    <a:pt x="509" y="734"/>
                  </a:cubicBezTo>
                  <a:cubicBezTo>
                    <a:pt x="402" y="810"/>
                    <a:pt x="378" y="918"/>
                    <a:pt x="444" y="1032"/>
                  </a:cubicBezTo>
                  <a:cubicBezTo>
                    <a:pt x="479" y="1092"/>
                    <a:pt x="529" y="1140"/>
                    <a:pt x="585" y="1180"/>
                  </a:cubicBezTo>
                  <a:cubicBezTo>
                    <a:pt x="706" y="1267"/>
                    <a:pt x="839" y="1330"/>
                    <a:pt x="979" y="1378"/>
                  </a:cubicBezTo>
                  <a:cubicBezTo>
                    <a:pt x="1185" y="1447"/>
                    <a:pt x="1392" y="1505"/>
                    <a:pt x="1602" y="1560"/>
                  </a:cubicBezTo>
                  <a:cubicBezTo>
                    <a:pt x="1685" y="1581"/>
                    <a:pt x="1770" y="1602"/>
                    <a:pt x="1846" y="1644"/>
                  </a:cubicBezTo>
                  <a:cubicBezTo>
                    <a:pt x="1904" y="1677"/>
                    <a:pt x="1907" y="1710"/>
                    <a:pt x="1853" y="1746"/>
                  </a:cubicBezTo>
                  <a:cubicBezTo>
                    <a:pt x="1793" y="1786"/>
                    <a:pt x="1726" y="1810"/>
                    <a:pt x="1655" y="1822"/>
                  </a:cubicBezTo>
                  <a:cubicBezTo>
                    <a:pt x="1543" y="1842"/>
                    <a:pt x="1429" y="1854"/>
                    <a:pt x="1315" y="1856"/>
                  </a:cubicBezTo>
                  <a:cubicBezTo>
                    <a:pt x="1152" y="1858"/>
                    <a:pt x="989" y="1855"/>
                    <a:pt x="827" y="1864"/>
                  </a:cubicBezTo>
                  <a:cubicBezTo>
                    <a:pt x="704" y="1872"/>
                    <a:pt x="585" y="1893"/>
                    <a:pt x="470" y="1937"/>
                  </a:cubicBezTo>
                  <a:cubicBezTo>
                    <a:pt x="404" y="1962"/>
                    <a:pt x="338" y="1990"/>
                    <a:pt x="270" y="2008"/>
                  </a:cubicBezTo>
                  <a:cubicBezTo>
                    <a:pt x="185" y="2031"/>
                    <a:pt x="121" y="2083"/>
                    <a:pt x="63" y="2144"/>
                  </a:cubicBezTo>
                  <a:cubicBezTo>
                    <a:pt x="1" y="2209"/>
                    <a:pt x="4" y="2282"/>
                    <a:pt x="70" y="2344"/>
                  </a:cubicBezTo>
                  <a:cubicBezTo>
                    <a:pt x="89" y="2360"/>
                    <a:pt x="111" y="2374"/>
                    <a:pt x="132" y="2387"/>
                  </a:cubicBezTo>
                  <a:cubicBezTo>
                    <a:pt x="214" y="2438"/>
                    <a:pt x="306" y="2459"/>
                    <a:pt x="398" y="2479"/>
                  </a:cubicBezTo>
                  <a:cubicBezTo>
                    <a:pt x="570" y="2516"/>
                    <a:pt x="744" y="2531"/>
                    <a:pt x="919" y="2531"/>
                  </a:cubicBezTo>
                  <a:cubicBezTo>
                    <a:pt x="960" y="2531"/>
                    <a:pt x="1001" y="2530"/>
                    <a:pt x="1042" y="2529"/>
                  </a:cubicBezTo>
                  <a:cubicBezTo>
                    <a:pt x="1141" y="2525"/>
                    <a:pt x="1240" y="2524"/>
                    <a:pt x="1350" y="2522"/>
                  </a:cubicBezTo>
                  <a:lnTo>
                    <a:pt x="1350" y="2522"/>
                  </a:lnTo>
                  <a:cubicBezTo>
                    <a:pt x="1336" y="2578"/>
                    <a:pt x="1302" y="2606"/>
                    <a:pt x="1276" y="2639"/>
                  </a:cubicBezTo>
                  <a:cubicBezTo>
                    <a:pt x="1143" y="2804"/>
                    <a:pt x="998" y="2959"/>
                    <a:pt x="855" y="3116"/>
                  </a:cubicBezTo>
                  <a:cubicBezTo>
                    <a:pt x="688" y="3303"/>
                    <a:pt x="560" y="3512"/>
                    <a:pt x="473" y="3747"/>
                  </a:cubicBezTo>
                  <a:cubicBezTo>
                    <a:pt x="449" y="3811"/>
                    <a:pt x="431" y="3877"/>
                    <a:pt x="426" y="3945"/>
                  </a:cubicBezTo>
                  <a:cubicBezTo>
                    <a:pt x="417" y="4066"/>
                    <a:pt x="482" y="4135"/>
                    <a:pt x="599" y="4135"/>
                  </a:cubicBezTo>
                  <a:cubicBezTo>
                    <a:pt x="604" y="4135"/>
                    <a:pt x="609" y="4135"/>
                    <a:pt x="614" y="4134"/>
                  </a:cubicBezTo>
                  <a:cubicBezTo>
                    <a:pt x="683" y="4131"/>
                    <a:pt x="742" y="4106"/>
                    <a:pt x="801" y="4074"/>
                  </a:cubicBezTo>
                  <a:cubicBezTo>
                    <a:pt x="1247" y="3838"/>
                    <a:pt x="1595" y="3494"/>
                    <a:pt x="1895" y="3098"/>
                  </a:cubicBezTo>
                  <a:cubicBezTo>
                    <a:pt x="1945" y="3032"/>
                    <a:pt x="1990" y="2961"/>
                    <a:pt x="2045" y="2899"/>
                  </a:cubicBezTo>
                  <a:cubicBezTo>
                    <a:pt x="2071" y="2871"/>
                    <a:pt x="2098" y="2844"/>
                    <a:pt x="2126" y="2819"/>
                  </a:cubicBezTo>
                  <a:cubicBezTo>
                    <a:pt x="2137" y="2809"/>
                    <a:pt x="2150" y="2797"/>
                    <a:pt x="2165" y="2797"/>
                  </a:cubicBezTo>
                  <a:cubicBezTo>
                    <a:pt x="2170" y="2797"/>
                    <a:pt x="2175" y="2798"/>
                    <a:pt x="2180" y="2800"/>
                  </a:cubicBezTo>
                  <a:cubicBezTo>
                    <a:pt x="2197" y="2809"/>
                    <a:pt x="2196" y="2830"/>
                    <a:pt x="2197" y="2847"/>
                  </a:cubicBezTo>
                  <a:cubicBezTo>
                    <a:pt x="2203" y="2903"/>
                    <a:pt x="2197" y="2958"/>
                    <a:pt x="2190" y="3013"/>
                  </a:cubicBezTo>
                  <a:cubicBezTo>
                    <a:pt x="2169" y="3166"/>
                    <a:pt x="2145" y="3318"/>
                    <a:pt x="2125" y="3471"/>
                  </a:cubicBezTo>
                  <a:cubicBezTo>
                    <a:pt x="2095" y="3687"/>
                    <a:pt x="2094" y="3904"/>
                    <a:pt x="2127" y="4120"/>
                  </a:cubicBezTo>
                  <a:cubicBezTo>
                    <a:pt x="2140" y="4210"/>
                    <a:pt x="2175" y="4292"/>
                    <a:pt x="2231" y="4362"/>
                  </a:cubicBezTo>
                  <a:cubicBezTo>
                    <a:pt x="2271" y="4414"/>
                    <a:pt x="2321" y="4439"/>
                    <a:pt x="2372" y="4439"/>
                  </a:cubicBezTo>
                  <a:cubicBezTo>
                    <a:pt x="2416" y="4439"/>
                    <a:pt x="2461" y="4420"/>
                    <a:pt x="2502" y="4382"/>
                  </a:cubicBezTo>
                  <a:cubicBezTo>
                    <a:pt x="2543" y="4342"/>
                    <a:pt x="2571" y="4295"/>
                    <a:pt x="2595" y="4244"/>
                  </a:cubicBezTo>
                  <a:cubicBezTo>
                    <a:pt x="2657" y="4108"/>
                    <a:pt x="2699" y="3965"/>
                    <a:pt x="2738" y="3822"/>
                  </a:cubicBezTo>
                  <a:cubicBezTo>
                    <a:pt x="2815" y="3536"/>
                    <a:pt x="2869" y="3246"/>
                    <a:pt x="2902" y="2952"/>
                  </a:cubicBezTo>
                  <a:cubicBezTo>
                    <a:pt x="2916" y="2832"/>
                    <a:pt x="2939" y="2712"/>
                    <a:pt x="2992" y="2601"/>
                  </a:cubicBezTo>
                  <a:cubicBezTo>
                    <a:pt x="3007" y="2570"/>
                    <a:pt x="3022" y="2529"/>
                    <a:pt x="3060" y="2528"/>
                  </a:cubicBezTo>
                  <a:cubicBezTo>
                    <a:pt x="3060" y="2528"/>
                    <a:pt x="3061" y="2528"/>
                    <a:pt x="3061" y="2528"/>
                  </a:cubicBezTo>
                  <a:cubicBezTo>
                    <a:pt x="3101" y="2528"/>
                    <a:pt x="3113" y="2572"/>
                    <a:pt x="3129" y="2601"/>
                  </a:cubicBezTo>
                  <a:cubicBezTo>
                    <a:pt x="3165" y="2673"/>
                    <a:pt x="3176" y="2751"/>
                    <a:pt x="3188" y="2828"/>
                  </a:cubicBezTo>
                  <a:cubicBezTo>
                    <a:pt x="3219" y="3008"/>
                    <a:pt x="3249" y="3187"/>
                    <a:pt x="3281" y="3367"/>
                  </a:cubicBezTo>
                  <a:cubicBezTo>
                    <a:pt x="3295" y="3445"/>
                    <a:pt x="3318" y="3520"/>
                    <a:pt x="3365" y="3585"/>
                  </a:cubicBezTo>
                  <a:cubicBezTo>
                    <a:pt x="3413" y="3652"/>
                    <a:pt x="3477" y="3690"/>
                    <a:pt x="3556" y="3690"/>
                  </a:cubicBezTo>
                  <a:cubicBezTo>
                    <a:pt x="3567" y="3690"/>
                    <a:pt x="3578" y="3689"/>
                    <a:pt x="3589" y="3687"/>
                  </a:cubicBezTo>
                  <a:cubicBezTo>
                    <a:pt x="3683" y="3676"/>
                    <a:pt x="3733" y="3611"/>
                    <a:pt x="3761" y="3527"/>
                  </a:cubicBezTo>
                  <a:cubicBezTo>
                    <a:pt x="3785" y="3453"/>
                    <a:pt x="3789" y="3378"/>
                    <a:pt x="3791" y="3302"/>
                  </a:cubicBezTo>
                  <a:cubicBezTo>
                    <a:pt x="3795" y="3084"/>
                    <a:pt x="3765" y="2868"/>
                    <a:pt x="3732" y="2653"/>
                  </a:cubicBezTo>
                  <a:cubicBezTo>
                    <a:pt x="3717" y="2545"/>
                    <a:pt x="3693" y="2439"/>
                    <a:pt x="3684" y="2331"/>
                  </a:cubicBezTo>
                  <a:cubicBezTo>
                    <a:pt x="3681" y="2277"/>
                    <a:pt x="3678" y="2225"/>
                    <a:pt x="3687" y="2172"/>
                  </a:cubicBezTo>
                  <a:cubicBezTo>
                    <a:pt x="3690" y="2152"/>
                    <a:pt x="3689" y="2128"/>
                    <a:pt x="3711" y="2119"/>
                  </a:cubicBezTo>
                  <a:cubicBezTo>
                    <a:pt x="3715" y="2118"/>
                    <a:pt x="3719" y="2117"/>
                    <a:pt x="3723" y="2117"/>
                  </a:cubicBezTo>
                  <a:cubicBezTo>
                    <a:pt x="3743" y="2117"/>
                    <a:pt x="3754" y="2138"/>
                    <a:pt x="3766" y="2152"/>
                  </a:cubicBezTo>
                  <a:cubicBezTo>
                    <a:pt x="3840" y="2236"/>
                    <a:pt x="3897" y="2331"/>
                    <a:pt x="3939" y="2436"/>
                  </a:cubicBezTo>
                  <a:cubicBezTo>
                    <a:pt x="3968" y="2506"/>
                    <a:pt x="3997" y="2577"/>
                    <a:pt x="4031" y="2645"/>
                  </a:cubicBezTo>
                  <a:cubicBezTo>
                    <a:pt x="4069" y="2720"/>
                    <a:pt x="4126" y="2775"/>
                    <a:pt x="4199" y="2817"/>
                  </a:cubicBezTo>
                  <a:cubicBezTo>
                    <a:pt x="4213" y="2826"/>
                    <a:pt x="4227" y="2833"/>
                    <a:pt x="4243" y="2833"/>
                  </a:cubicBezTo>
                  <a:cubicBezTo>
                    <a:pt x="4245" y="2833"/>
                    <a:pt x="4247" y="2833"/>
                    <a:pt x="4248" y="2833"/>
                  </a:cubicBezTo>
                  <a:cubicBezTo>
                    <a:pt x="4344" y="2824"/>
                    <a:pt x="4426" y="2790"/>
                    <a:pt x="4478" y="2704"/>
                  </a:cubicBezTo>
                  <a:cubicBezTo>
                    <a:pt x="4516" y="2641"/>
                    <a:pt x="4543" y="2572"/>
                    <a:pt x="4543" y="2497"/>
                  </a:cubicBezTo>
                  <a:cubicBezTo>
                    <a:pt x="4543" y="2343"/>
                    <a:pt x="4531" y="2190"/>
                    <a:pt x="4465" y="2045"/>
                  </a:cubicBezTo>
                  <a:cubicBezTo>
                    <a:pt x="4387" y="1874"/>
                    <a:pt x="4300" y="1708"/>
                    <a:pt x="4185" y="1558"/>
                  </a:cubicBezTo>
                  <a:cubicBezTo>
                    <a:pt x="4147" y="1510"/>
                    <a:pt x="4116" y="1457"/>
                    <a:pt x="4081" y="1408"/>
                  </a:cubicBezTo>
                  <a:cubicBezTo>
                    <a:pt x="3963" y="1233"/>
                    <a:pt x="3836" y="1065"/>
                    <a:pt x="3739" y="877"/>
                  </a:cubicBezTo>
                  <a:cubicBezTo>
                    <a:pt x="3731" y="858"/>
                    <a:pt x="3717" y="843"/>
                    <a:pt x="3706" y="826"/>
                  </a:cubicBezTo>
                  <a:cubicBezTo>
                    <a:pt x="3627" y="702"/>
                    <a:pt x="3517" y="631"/>
                    <a:pt x="3369" y="615"/>
                  </a:cubicBezTo>
                  <a:cubicBezTo>
                    <a:pt x="3012" y="574"/>
                    <a:pt x="2677" y="459"/>
                    <a:pt x="2352" y="306"/>
                  </a:cubicBezTo>
                  <a:cubicBezTo>
                    <a:pt x="2165" y="218"/>
                    <a:pt x="1977" y="132"/>
                    <a:pt x="1780" y="72"/>
                  </a:cubicBezTo>
                  <a:cubicBezTo>
                    <a:pt x="1674" y="39"/>
                    <a:pt x="1569" y="0"/>
                    <a:pt x="145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9"/>
            <p:cNvGrpSpPr/>
            <p:nvPr/>
          </p:nvGrpSpPr>
          <p:grpSpPr>
            <a:xfrm>
              <a:off x="11" y="12"/>
              <a:ext cx="9226321" cy="5190016"/>
              <a:chOff x="550067" y="888850"/>
              <a:chExt cx="7503514" cy="4220898"/>
            </a:xfrm>
          </p:grpSpPr>
          <p:sp>
            <p:nvSpPr>
              <p:cNvPr id="199" name="Google Shape;199;p9"/>
              <p:cNvSpPr/>
              <p:nvPr/>
            </p:nvSpPr>
            <p:spPr>
              <a:xfrm>
                <a:off x="550067" y="888850"/>
                <a:ext cx="1094261" cy="1305615"/>
              </a:xfrm>
              <a:custGeom>
                <a:rect b="b" l="l" r="r" t="t"/>
                <a:pathLst>
                  <a:path extrusionOk="0" h="7592" w="6363">
                    <a:moveTo>
                      <a:pt x="1" y="0"/>
                    </a:moveTo>
                    <a:lnTo>
                      <a:pt x="1" y="5336"/>
                    </a:lnTo>
                    <a:lnTo>
                      <a:pt x="45" y="7591"/>
                    </a:lnTo>
                    <a:cubicBezTo>
                      <a:pt x="636" y="7518"/>
                      <a:pt x="1293" y="7412"/>
                      <a:pt x="1652" y="6977"/>
                    </a:cubicBezTo>
                    <a:cubicBezTo>
                      <a:pt x="1977" y="6583"/>
                      <a:pt x="1950" y="6045"/>
                      <a:pt x="1910" y="5556"/>
                    </a:cubicBezTo>
                    <a:cubicBezTo>
                      <a:pt x="1874" y="5100"/>
                      <a:pt x="1836" y="4644"/>
                      <a:pt x="1798" y="4188"/>
                    </a:cubicBezTo>
                    <a:cubicBezTo>
                      <a:pt x="1764" y="3759"/>
                      <a:pt x="1741" y="3290"/>
                      <a:pt x="2022" y="2944"/>
                    </a:cubicBezTo>
                    <a:cubicBezTo>
                      <a:pt x="2321" y="2578"/>
                      <a:pt x="2853" y="2476"/>
                      <a:pt x="3368" y="2476"/>
                    </a:cubicBezTo>
                    <a:cubicBezTo>
                      <a:pt x="3459" y="2476"/>
                      <a:pt x="3550" y="2479"/>
                      <a:pt x="3639" y="2484"/>
                    </a:cubicBezTo>
                    <a:cubicBezTo>
                      <a:pt x="3921" y="2502"/>
                      <a:pt x="4211" y="2532"/>
                      <a:pt x="4494" y="2532"/>
                    </a:cubicBezTo>
                    <a:cubicBezTo>
                      <a:pt x="4803" y="2532"/>
                      <a:pt x="5104" y="2497"/>
                      <a:pt x="5378" y="2370"/>
                    </a:cubicBezTo>
                    <a:cubicBezTo>
                      <a:pt x="5848" y="2154"/>
                      <a:pt x="6142" y="1700"/>
                      <a:pt x="6260" y="1234"/>
                    </a:cubicBezTo>
                    <a:cubicBezTo>
                      <a:pt x="6362" y="832"/>
                      <a:pt x="6351" y="414"/>
                      <a:pt x="6324"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9"/>
              <p:cNvSpPr/>
              <p:nvPr/>
            </p:nvSpPr>
            <p:spPr>
              <a:xfrm>
                <a:off x="6746934" y="3831648"/>
                <a:ext cx="1306647" cy="1278100"/>
              </a:xfrm>
              <a:custGeom>
                <a:rect b="b" l="l" r="r" t="t"/>
                <a:pathLst>
                  <a:path extrusionOk="0" h="7432" w="7598">
                    <a:moveTo>
                      <a:pt x="6187" y="1"/>
                    </a:moveTo>
                    <a:cubicBezTo>
                      <a:pt x="5857" y="1"/>
                      <a:pt x="5523" y="72"/>
                      <a:pt x="5185" y="213"/>
                    </a:cubicBezTo>
                    <a:cubicBezTo>
                      <a:pt x="4149" y="644"/>
                      <a:pt x="3527" y="1430"/>
                      <a:pt x="3341" y="2529"/>
                    </a:cubicBezTo>
                    <a:cubicBezTo>
                      <a:pt x="3266" y="2972"/>
                      <a:pt x="3062" y="3334"/>
                      <a:pt x="2814" y="3687"/>
                    </a:cubicBezTo>
                    <a:cubicBezTo>
                      <a:pt x="2694" y="3859"/>
                      <a:pt x="2560" y="4022"/>
                      <a:pt x="2441" y="4195"/>
                    </a:cubicBezTo>
                    <a:cubicBezTo>
                      <a:pt x="2320" y="4370"/>
                      <a:pt x="2165" y="4506"/>
                      <a:pt x="1993" y="4631"/>
                    </a:cubicBezTo>
                    <a:cubicBezTo>
                      <a:pt x="1543" y="4960"/>
                      <a:pt x="1094" y="5290"/>
                      <a:pt x="718" y="5709"/>
                    </a:cubicBezTo>
                    <a:cubicBezTo>
                      <a:pt x="251" y="6227"/>
                      <a:pt x="31" y="6833"/>
                      <a:pt x="0" y="7431"/>
                    </a:cubicBezTo>
                    <a:lnTo>
                      <a:pt x="7598" y="7431"/>
                    </a:lnTo>
                    <a:lnTo>
                      <a:pt x="7598" y="456"/>
                    </a:lnTo>
                    <a:cubicBezTo>
                      <a:pt x="7567" y="437"/>
                      <a:pt x="7536" y="417"/>
                      <a:pt x="7505" y="397"/>
                    </a:cubicBezTo>
                    <a:cubicBezTo>
                      <a:pt x="7072" y="131"/>
                      <a:pt x="6633" y="1"/>
                      <a:pt x="61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9"/>
            <p:cNvGrpSpPr/>
            <p:nvPr/>
          </p:nvGrpSpPr>
          <p:grpSpPr>
            <a:xfrm>
              <a:off x="6859623" y="4499468"/>
              <a:ext cx="478326" cy="434477"/>
              <a:chOff x="4990275" y="3224725"/>
              <a:chExt cx="59725" cy="54250"/>
            </a:xfrm>
          </p:grpSpPr>
          <p:sp>
            <p:nvSpPr>
              <p:cNvPr id="202" name="Google Shape;202;p9"/>
              <p:cNvSpPr/>
              <p:nvPr/>
            </p:nvSpPr>
            <p:spPr>
              <a:xfrm>
                <a:off x="4990275" y="3224725"/>
                <a:ext cx="59725" cy="54250"/>
              </a:xfrm>
              <a:custGeom>
                <a:rect b="b" l="l" r="r" t="t"/>
                <a:pathLst>
                  <a:path extrusionOk="0" h="2170" w="2389">
                    <a:moveTo>
                      <a:pt x="1286" y="721"/>
                    </a:moveTo>
                    <a:cubicBezTo>
                      <a:pt x="1286" y="721"/>
                      <a:pt x="1287" y="721"/>
                      <a:pt x="1288" y="721"/>
                    </a:cubicBezTo>
                    <a:cubicBezTo>
                      <a:pt x="1438" y="722"/>
                      <a:pt x="1548" y="821"/>
                      <a:pt x="1549" y="956"/>
                    </a:cubicBezTo>
                    <a:cubicBezTo>
                      <a:pt x="1549" y="1109"/>
                      <a:pt x="1387" y="1254"/>
                      <a:pt x="1221" y="1254"/>
                    </a:cubicBezTo>
                    <a:cubicBezTo>
                      <a:pt x="1218" y="1254"/>
                      <a:pt x="1216" y="1254"/>
                      <a:pt x="1213" y="1254"/>
                    </a:cubicBezTo>
                    <a:cubicBezTo>
                      <a:pt x="1067" y="1251"/>
                      <a:pt x="960" y="1147"/>
                      <a:pt x="964" y="1009"/>
                    </a:cubicBezTo>
                    <a:cubicBezTo>
                      <a:pt x="967" y="852"/>
                      <a:pt x="1113" y="721"/>
                      <a:pt x="1286" y="721"/>
                    </a:cubicBezTo>
                    <a:close/>
                    <a:moveTo>
                      <a:pt x="1115" y="0"/>
                    </a:moveTo>
                    <a:cubicBezTo>
                      <a:pt x="965" y="68"/>
                      <a:pt x="816" y="134"/>
                      <a:pt x="736" y="296"/>
                    </a:cubicBezTo>
                    <a:cubicBezTo>
                      <a:pt x="725" y="318"/>
                      <a:pt x="670" y="326"/>
                      <a:pt x="626" y="326"/>
                    </a:cubicBezTo>
                    <a:cubicBezTo>
                      <a:pt x="617" y="326"/>
                      <a:pt x="609" y="326"/>
                      <a:pt x="601" y="325"/>
                    </a:cubicBezTo>
                    <a:cubicBezTo>
                      <a:pt x="585" y="323"/>
                      <a:pt x="569" y="323"/>
                      <a:pt x="554" y="323"/>
                    </a:cubicBezTo>
                    <a:cubicBezTo>
                      <a:pt x="237" y="323"/>
                      <a:pt x="0" y="626"/>
                      <a:pt x="101" y="928"/>
                    </a:cubicBezTo>
                    <a:cubicBezTo>
                      <a:pt x="145" y="1058"/>
                      <a:pt x="231" y="1141"/>
                      <a:pt x="360" y="1182"/>
                    </a:cubicBezTo>
                    <a:cubicBezTo>
                      <a:pt x="405" y="1196"/>
                      <a:pt x="450" y="1207"/>
                      <a:pt x="511" y="1223"/>
                    </a:cubicBezTo>
                    <a:cubicBezTo>
                      <a:pt x="470" y="1286"/>
                      <a:pt x="428" y="1331"/>
                      <a:pt x="409" y="1382"/>
                    </a:cubicBezTo>
                    <a:cubicBezTo>
                      <a:pt x="359" y="1521"/>
                      <a:pt x="287" y="1662"/>
                      <a:pt x="282" y="1803"/>
                    </a:cubicBezTo>
                    <a:cubicBezTo>
                      <a:pt x="273" y="2018"/>
                      <a:pt x="448" y="2170"/>
                      <a:pt x="651" y="2170"/>
                    </a:cubicBezTo>
                    <a:cubicBezTo>
                      <a:pt x="688" y="2170"/>
                      <a:pt x="726" y="2165"/>
                      <a:pt x="764" y="2154"/>
                    </a:cubicBezTo>
                    <a:cubicBezTo>
                      <a:pt x="940" y="2106"/>
                      <a:pt x="1075" y="2003"/>
                      <a:pt x="1168" y="1845"/>
                    </a:cubicBezTo>
                    <a:cubicBezTo>
                      <a:pt x="1192" y="1804"/>
                      <a:pt x="1216" y="1763"/>
                      <a:pt x="1248" y="1707"/>
                    </a:cubicBezTo>
                    <a:cubicBezTo>
                      <a:pt x="1283" y="1739"/>
                      <a:pt x="1314" y="1760"/>
                      <a:pt x="1336" y="1788"/>
                    </a:cubicBezTo>
                    <a:cubicBezTo>
                      <a:pt x="1454" y="1947"/>
                      <a:pt x="1606" y="2014"/>
                      <a:pt x="1756" y="2014"/>
                    </a:cubicBezTo>
                    <a:cubicBezTo>
                      <a:pt x="1958" y="2014"/>
                      <a:pt x="2156" y="1891"/>
                      <a:pt x="2263" y="1703"/>
                    </a:cubicBezTo>
                    <a:cubicBezTo>
                      <a:pt x="2277" y="1678"/>
                      <a:pt x="2293" y="1654"/>
                      <a:pt x="2308" y="1629"/>
                    </a:cubicBezTo>
                    <a:lnTo>
                      <a:pt x="2308" y="1484"/>
                    </a:lnTo>
                    <a:cubicBezTo>
                      <a:pt x="2210" y="1351"/>
                      <a:pt x="2110" y="1217"/>
                      <a:pt x="1990" y="1056"/>
                    </a:cubicBezTo>
                    <a:cubicBezTo>
                      <a:pt x="2029" y="1024"/>
                      <a:pt x="2096" y="982"/>
                      <a:pt x="2146" y="926"/>
                    </a:cubicBezTo>
                    <a:cubicBezTo>
                      <a:pt x="2389" y="649"/>
                      <a:pt x="2284" y="219"/>
                      <a:pt x="1947" y="145"/>
                    </a:cubicBezTo>
                    <a:cubicBezTo>
                      <a:pt x="1925" y="140"/>
                      <a:pt x="1902" y="138"/>
                      <a:pt x="1878" y="138"/>
                    </a:cubicBezTo>
                    <a:cubicBezTo>
                      <a:pt x="1792" y="138"/>
                      <a:pt x="1698" y="167"/>
                      <a:pt x="1615" y="195"/>
                    </a:cubicBezTo>
                    <a:cubicBezTo>
                      <a:pt x="1583" y="206"/>
                      <a:pt x="1558" y="212"/>
                      <a:pt x="1534" y="212"/>
                    </a:cubicBezTo>
                    <a:cubicBezTo>
                      <a:pt x="1501" y="212"/>
                      <a:pt x="1472" y="199"/>
                      <a:pt x="1438" y="167"/>
                    </a:cubicBezTo>
                    <a:cubicBezTo>
                      <a:pt x="1368" y="101"/>
                      <a:pt x="1281" y="54"/>
                      <a:pt x="120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
              <p:cNvSpPr/>
              <p:nvPr/>
            </p:nvSpPr>
            <p:spPr>
              <a:xfrm>
                <a:off x="5016825" y="3245225"/>
                <a:ext cx="9950" cy="8325"/>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noFill/>
      </p:bgPr>
    </p:bg>
    <p:spTree>
      <p:nvGrpSpPr>
        <p:cNvPr id="204" name="Shape 204"/>
        <p:cNvGrpSpPr/>
        <p:nvPr/>
      </p:nvGrpSpPr>
      <p:grpSpPr>
        <a:xfrm>
          <a:off x="0" y="0"/>
          <a:ext cx="0" cy="0"/>
          <a:chOff x="0" y="0"/>
          <a:chExt cx="0" cy="0"/>
        </a:xfrm>
      </p:grpSpPr>
      <p:sp>
        <p:nvSpPr>
          <p:cNvPr id="205" name="Google Shape;205;p10"/>
          <p:cNvSpPr/>
          <p:nvPr/>
        </p:nvSpPr>
        <p:spPr>
          <a:xfrm rot="10800000">
            <a:off x="6750" y="0"/>
            <a:ext cx="9130500" cy="5143500"/>
          </a:xfrm>
          <a:prstGeom prst="rect">
            <a:avLst/>
          </a:prstGeom>
          <a:gradFill>
            <a:gsLst>
              <a:gs pos="0">
                <a:srgbClr val="FFFFFF">
                  <a:alpha val="0"/>
                </a:srgbClr>
              </a:gs>
              <a:gs pos="100000">
                <a:srgbClr val="737373">
                  <a:alpha val="20784"/>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0"/>
          <p:cNvSpPr/>
          <p:nvPr/>
        </p:nvSpPr>
        <p:spPr>
          <a:xfrm>
            <a:off x="5400729" y="1259062"/>
            <a:ext cx="3743217" cy="3884670"/>
          </a:xfrm>
          <a:custGeom>
            <a:rect b="b" l="l" r="r" t="t"/>
            <a:pathLst>
              <a:path extrusionOk="0" h="6978" w="6724">
                <a:moveTo>
                  <a:pt x="6199" y="0"/>
                </a:moveTo>
                <a:cubicBezTo>
                  <a:pt x="6032" y="0"/>
                  <a:pt x="5859" y="20"/>
                  <a:pt x="5682" y="60"/>
                </a:cubicBezTo>
                <a:cubicBezTo>
                  <a:pt x="4750" y="266"/>
                  <a:pt x="4112" y="832"/>
                  <a:pt x="3792" y="1725"/>
                </a:cubicBezTo>
                <a:cubicBezTo>
                  <a:pt x="3663" y="2085"/>
                  <a:pt x="3438" y="2358"/>
                  <a:pt x="3178" y="2617"/>
                </a:cubicBezTo>
                <a:cubicBezTo>
                  <a:pt x="3052" y="2743"/>
                  <a:pt x="2915" y="2860"/>
                  <a:pt x="2791" y="2987"/>
                </a:cubicBezTo>
                <a:cubicBezTo>
                  <a:pt x="2662" y="3116"/>
                  <a:pt x="2512" y="3206"/>
                  <a:pt x="2350" y="3286"/>
                </a:cubicBezTo>
                <a:cubicBezTo>
                  <a:pt x="1923" y="3494"/>
                  <a:pt x="1497" y="3704"/>
                  <a:pt x="1120" y="3999"/>
                </a:cubicBezTo>
                <a:cubicBezTo>
                  <a:pt x="121" y="4779"/>
                  <a:pt x="1" y="6061"/>
                  <a:pt x="446" y="6977"/>
                </a:cubicBezTo>
                <a:lnTo>
                  <a:pt x="6723" y="6977"/>
                </a:lnTo>
                <a:lnTo>
                  <a:pt x="6723" y="69"/>
                </a:lnTo>
                <a:cubicBezTo>
                  <a:pt x="6554" y="23"/>
                  <a:pt x="6379" y="0"/>
                  <a:pt x="61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0"/>
          <p:cNvSpPr/>
          <p:nvPr/>
        </p:nvSpPr>
        <p:spPr>
          <a:xfrm>
            <a:off x="-117" y="-40"/>
            <a:ext cx="1198921" cy="1216734"/>
          </a:xfrm>
          <a:custGeom>
            <a:rect b="b" l="l" r="r" t="t"/>
            <a:pathLst>
              <a:path extrusionOk="0" h="5806" w="5721">
                <a:moveTo>
                  <a:pt x="1" y="1"/>
                </a:moveTo>
                <a:lnTo>
                  <a:pt x="1" y="4966"/>
                </a:lnTo>
                <a:cubicBezTo>
                  <a:pt x="4" y="4973"/>
                  <a:pt x="9" y="4980"/>
                  <a:pt x="13" y="4987"/>
                </a:cubicBezTo>
                <a:cubicBezTo>
                  <a:pt x="235" y="5371"/>
                  <a:pt x="561" y="5806"/>
                  <a:pt x="984" y="5806"/>
                </a:cubicBezTo>
                <a:cubicBezTo>
                  <a:pt x="1016" y="5806"/>
                  <a:pt x="1049" y="5804"/>
                  <a:pt x="1082" y="5798"/>
                </a:cubicBezTo>
                <a:cubicBezTo>
                  <a:pt x="1640" y="5712"/>
                  <a:pt x="1777" y="4932"/>
                  <a:pt x="1562" y="4410"/>
                </a:cubicBezTo>
                <a:cubicBezTo>
                  <a:pt x="1347" y="3887"/>
                  <a:pt x="927" y="3444"/>
                  <a:pt x="841" y="2886"/>
                </a:cubicBezTo>
                <a:cubicBezTo>
                  <a:pt x="784" y="2525"/>
                  <a:pt x="991" y="2064"/>
                  <a:pt x="1343" y="2064"/>
                </a:cubicBezTo>
                <a:cubicBezTo>
                  <a:pt x="1357" y="2064"/>
                  <a:pt x="1371" y="2064"/>
                  <a:pt x="1385" y="2066"/>
                </a:cubicBezTo>
                <a:cubicBezTo>
                  <a:pt x="1636" y="2091"/>
                  <a:pt x="1800" y="2332"/>
                  <a:pt x="1942" y="2541"/>
                </a:cubicBezTo>
                <a:cubicBezTo>
                  <a:pt x="2343" y="3133"/>
                  <a:pt x="2847" y="3656"/>
                  <a:pt x="3424" y="4079"/>
                </a:cubicBezTo>
                <a:cubicBezTo>
                  <a:pt x="3617" y="4221"/>
                  <a:pt x="3852" y="4356"/>
                  <a:pt x="4081" y="4356"/>
                </a:cubicBezTo>
                <a:cubicBezTo>
                  <a:pt x="4149" y="4356"/>
                  <a:pt x="4216" y="4344"/>
                  <a:pt x="4281" y="4318"/>
                </a:cubicBezTo>
                <a:cubicBezTo>
                  <a:pt x="4725" y="4136"/>
                  <a:pt x="4670" y="3485"/>
                  <a:pt x="4472" y="3048"/>
                </a:cubicBezTo>
                <a:cubicBezTo>
                  <a:pt x="4215" y="2477"/>
                  <a:pt x="3847" y="1955"/>
                  <a:pt x="3396" y="1520"/>
                </a:cubicBezTo>
                <a:cubicBezTo>
                  <a:pt x="3220" y="1350"/>
                  <a:pt x="3015" y="1147"/>
                  <a:pt x="3056" y="906"/>
                </a:cubicBezTo>
                <a:cubicBezTo>
                  <a:pt x="3093" y="691"/>
                  <a:pt x="3291" y="599"/>
                  <a:pt x="3514" y="599"/>
                </a:cubicBezTo>
                <a:cubicBezTo>
                  <a:pt x="3692" y="599"/>
                  <a:pt x="3886" y="657"/>
                  <a:pt x="4028" y="757"/>
                </a:cubicBezTo>
                <a:cubicBezTo>
                  <a:pt x="4338" y="975"/>
                  <a:pt x="4624" y="1310"/>
                  <a:pt x="4996" y="1310"/>
                </a:cubicBezTo>
                <a:cubicBezTo>
                  <a:pt x="5009" y="1310"/>
                  <a:pt x="5023" y="1310"/>
                  <a:pt x="5036" y="1309"/>
                </a:cubicBezTo>
                <a:cubicBezTo>
                  <a:pt x="5342" y="1290"/>
                  <a:pt x="5590" y="1021"/>
                  <a:pt x="5663" y="723"/>
                </a:cubicBezTo>
                <a:cubicBezTo>
                  <a:pt x="5721" y="485"/>
                  <a:pt x="5686" y="236"/>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0"/>
          <p:cNvSpPr txBox="1"/>
          <p:nvPr>
            <p:ph idx="1" type="body"/>
          </p:nvPr>
        </p:nvSpPr>
        <p:spPr>
          <a:xfrm>
            <a:off x="4572000" y="539500"/>
            <a:ext cx="3858600" cy="1902600"/>
          </a:xfrm>
          <a:prstGeom prst="rect">
            <a:avLst/>
          </a:prstGeom>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Clr>
                <a:schemeClr val="lt1"/>
              </a:buClr>
              <a:buSzPts val="1600"/>
              <a:buFont typeface="Abril Fatface"/>
              <a:buNone/>
              <a:defRPr sz="3600">
                <a:solidFill>
                  <a:schemeClr val="lt1"/>
                </a:solidFill>
                <a:latin typeface="Abril Fatface"/>
                <a:ea typeface="Abril Fatface"/>
                <a:cs typeface="Abril Fatface"/>
                <a:sym typeface="Abril Fatface"/>
              </a:defRPr>
            </a:lvl1pPr>
          </a:lstStyle>
          <a:p/>
        </p:txBody>
      </p:sp>
      <p:sp>
        <p:nvSpPr>
          <p:cNvPr id="209" name="Google Shape;209;p10"/>
          <p:cNvSpPr/>
          <p:nvPr/>
        </p:nvSpPr>
        <p:spPr>
          <a:xfrm rot="-3742770">
            <a:off x="8363862" y="4318421"/>
            <a:ext cx="1044649" cy="904210"/>
          </a:xfrm>
          <a:custGeom>
            <a:rect b="b" l="l" r="r" t="t"/>
            <a:pathLst>
              <a:path extrusionOk="0" h="2646" w="3057">
                <a:moveTo>
                  <a:pt x="2263" y="1"/>
                </a:moveTo>
                <a:cubicBezTo>
                  <a:pt x="2165" y="1"/>
                  <a:pt x="2065" y="32"/>
                  <a:pt x="1972" y="79"/>
                </a:cubicBezTo>
                <a:cubicBezTo>
                  <a:pt x="1734" y="198"/>
                  <a:pt x="1536" y="410"/>
                  <a:pt x="1383" y="647"/>
                </a:cubicBezTo>
                <a:cubicBezTo>
                  <a:pt x="1169" y="981"/>
                  <a:pt x="1033" y="1360"/>
                  <a:pt x="903" y="1733"/>
                </a:cubicBezTo>
                <a:cubicBezTo>
                  <a:pt x="874" y="1437"/>
                  <a:pt x="878" y="1134"/>
                  <a:pt x="916" y="831"/>
                </a:cubicBezTo>
                <a:cubicBezTo>
                  <a:pt x="933" y="690"/>
                  <a:pt x="958" y="546"/>
                  <a:pt x="932" y="411"/>
                </a:cubicBezTo>
                <a:cubicBezTo>
                  <a:pt x="905" y="278"/>
                  <a:pt x="811" y="157"/>
                  <a:pt x="686" y="157"/>
                </a:cubicBezTo>
                <a:cubicBezTo>
                  <a:pt x="685" y="157"/>
                  <a:pt x="683" y="157"/>
                  <a:pt x="682" y="157"/>
                </a:cubicBezTo>
                <a:cubicBezTo>
                  <a:pt x="550" y="159"/>
                  <a:pt x="438" y="287"/>
                  <a:pt x="361" y="412"/>
                </a:cubicBezTo>
                <a:cubicBezTo>
                  <a:pt x="315" y="487"/>
                  <a:pt x="274" y="570"/>
                  <a:pt x="239" y="659"/>
                </a:cubicBezTo>
                <a:cubicBezTo>
                  <a:pt x="0" y="1257"/>
                  <a:pt x="15" y="2109"/>
                  <a:pt x="501" y="2424"/>
                </a:cubicBezTo>
                <a:cubicBezTo>
                  <a:pt x="738" y="2578"/>
                  <a:pt x="1030" y="2645"/>
                  <a:pt x="1333" y="2645"/>
                </a:cubicBezTo>
                <a:cubicBezTo>
                  <a:pt x="1746" y="2645"/>
                  <a:pt x="2180" y="2520"/>
                  <a:pt x="2526" y="2312"/>
                </a:cubicBezTo>
                <a:cubicBezTo>
                  <a:pt x="2624" y="2253"/>
                  <a:pt x="2722" y="2184"/>
                  <a:pt x="2790" y="2084"/>
                </a:cubicBezTo>
                <a:cubicBezTo>
                  <a:pt x="3056" y="1715"/>
                  <a:pt x="2740" y="1604"/>
                  <a:pt x="2373" y="1604"/>
                </a:cubicBezTo>
                <a:cubicBezTo>
                  <a:pt x="2102" y="1604"/>
                  <a:pt x="1802" y="1665"/>
                  <a:pt x="1690" y="1726"/>
                </a:cubicBezTo>
                <a:cubicBezTo>
                  <a:pt x="1865" y="1383"/>
                  <a:pt x="2177" y="1053"/>
                  <a:pt x="2408" y="741"/>
                </a:cubicBezTo>
                <a:cubicBezTo>
                  <a:pt x="2475" y="652"/>
                  <a:pt x="2543" y="561"/>
                  <a:pt x="2578" y="455"/>
                </a:cubicBezTo>
                <a:cubicBezTo>
                  <a:pt x="2650" y="242"/>
                  <a:pt x="2535" y="50"/>
                  <a:pt x="2350" y="10"/>
                </a:cubicBezTo>
                <a:cubicBezTo>
                  <a:pt x="2321" y="4"/>
                  <a:pt x="2292" y="1"/>
                  <a:pt x="2263"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Abril Fatface"/>
              <a:buNone/>
              <a:defRPr sz="2800">
                <a:solidFill>
                  <a:schemeClr val="dk2"/>
                </a:solidFill>
                <a:latin typeface="Abril Fatface"/>
                <a:ea typeface="Abril Fatface"/>
                <a:cs typeface="Abril Fatface"/>
                <a:sym typeface="Abril Fatfac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30200" lvl="0" marL="457200">
              <a:lnSpc>
                <a:spcPct val="115000"/>
              </a:lnSpc>
              <a:spcBef>
                <a:spcPts val="0"/>
              </a:spcBef>
              <a:spcAft>
                <a:spcPts val="0"/>
              </a:spcAft>
              <a:buClr>
                <a:schemeClr val="lt2"/>
              </a:buClr>
              <a:buSzPts val="1600"/>
              <a:buFont typeface="Lato"/>
              <a:buChar char="●"/>
              <a:defRPr sz="1600">
                <a:solidFill>
                  <a:schemeClr val="lt2"/>
                </a:solidFill>
                <a:latin typeface="Lato"/>
                <a:ea typeface="Lato"/>
                <a:cs typeface="Lato"/>
                <a:sym typeface="Lato"/>
              </a:defRPr>
            </a:lvl1pPr>
            <a:lvl2pPr indent="-317500" lvl="1" marL="9144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2pPr>
            <a:lvl3pPr indent="-317500" lvl="2" marL="13716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3pPr>
            <a:lvl4pPr indent="-317500" lvl="3" marL="18288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4pPr>
            <a:lvl5pPr indent="-317500" lvl="4" marL="22860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5pPr>
            <a:lvl6pPr indent="-317500" lvl="5" marL="27432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6pPr>
            <a:lvl7pPr indent="-317500" lvl="6" marL="32004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7pPr>
            <a:lvl8pPr indent="-317500" lvl="7" marL="36576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8pPr>
            <a:lvl9pPr indent="-317500" lvl="8" marL="4114800">
              <a:lnSpc>
                <a:spcPct val="115000"/>
              </a:lnSpc>
              <a:spcBef>
                <a:spcPts val="1600"/>
              </a:spcBef>
              <a:spcAft>
                <a:spcPts val="1600"/>
              </a:spcAft>
              <a:buClr>
                <a:schemeClr val="lt2"/>
              </a:buClr>
              <a:buSzPts val="1400"/>
              <a:buFont typeface="Lato"/>
              <a:buChar char="■"/>
              <a:defRPr>
                <a:solidFill>
                  <a:schemeClr val="lt2"/>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05" name="Shape 605"/>
        <p:cNvGrpSpPr/>
        <p:nvPr/>
      </p:nvGrpSpPr>
      <p:grpSpPr>
        <a:xfrm>
          <a:off x="0" y="0"/>
          <a:ext cx="0" cy="0"/>
          <a:chOff x="0" y="0"/>
          <a:chExt cx="0" cy="0"/>
        </a:xfrm>
      </p:grpSpPr>
      <p:sp>
        <p:nvSpPr>
          <p:cNvPr id="606" name="Google Shape;606;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607" name="Google Shape;607;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3VAFh3" TargetMode="External"/><Relationship Id="rId9" Type="http://schemas.openxmlformats.org/officeDocument/2006/relationships/slide" Target="/ppt/slides/slide40.xml"/><Relationship Id="rId5" Type="http://schemas.openxmlformats.org/officeDocument/2006/relationships/slide" Target="/ppt/slides/slide36.xml"/><Relationship Id="rId6" Type="http://schemas.openxmlformats.org/officeDocument/2006/relationships/slide" Target="/ppt/slides/slide35.xml"/><Relationship Id="rId7" Type="http://schemas.openxmlformats.org/officeDocument/2006/relationships/slide" Target="/ppt/slides/slide37.xml"/><Relationship Id="rId8" Type="http://schemas.openxmlformats.org/officeDocument/2006/relationships/slide" Target="/ppt/slides/slide40.xml"/><Relationship Id="rId11" Type="http://schemas.openxmlformats.org/officeDocument/2006/relationships/hyperlink" Target="https://storyset.com/?utm_source=slidesgo_template&amp;utm_medium=referral-link&amp;utm_campaign=slidesgo_contents_of_this_template&amp;utm_term=storyset&amp;utm_content=storyset" TargetMode="External"/><Relationship Id="rId10" Type="http://schemas.openxmlformats.org/officeDocument/2006/relationships/slide" Target="/ppt/slides/slide41.xml"/><Relationship Id="rId13" Type="http://schemas.openxmlformats.org/officeDocument/2006/relationships/slide" Target="/ppt/slides/slide42.xml"/><Relationship Id="rId12" Type="http://schemas.openxmlformats.org/officeDocument/2006/relationships/slide" Target="/ppt/slides/slide42.xml"/><Relationship Id="rId14" Type="http://schemas.openxmlformats.org/officeDocument/2006/relationships/slide" Target="/ppt/slides/slide4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0.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 Id="rId3" Type="http://schemas.openxmlformats.org/officeDocument/2006/relationships/hyperlink" Target="https://docs.google.com/spreadsheets/d/1hTJhX6WPcbtozsioQmERfLubWq1BAjAXZdurPVPMYA0/copy" TargetMode="External"/><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image" Target="../media/image9.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 Id="rId3" Type="http://schemas.openxmlformats.org/officeDocument/2006/relationships/image" Target="../media/image4.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 Id="rId3" Type="http://schemas.openxmlformats.org/officeDocument/2006/relationships/hyperlink" Target="mailto:youremail@freepik.com"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photo/happy-husband-wife-playing-business-card-game_4503150.htm#query=freepik%20board%20game&amp;position=5/?utm_source=slidesgo_template&amp;utm_medium=referral-link&amp;utm_campaign=sg_resources&amp;utm_content=freepik" TargetMode="External"/><Relationship Id="rId4" Type="http://schemas.openxmlformats.org/officeDocument/2006/relationships/hyperlink" Target="https://www.freepik.com/free-photo/serious-young-couple-looking-their-cards-playing-board-game_4503202.htm/?utm_source=slidesgo_template&amp;utm_medium=referral-link&amp;utm_campaign=sg_resources&amp;utm_content=freepik" TargetMode="External"/><Relationship Id="rId5" Type="http://schemas.openxmlformats.org/officeDocument/2006/relationships/hyperlink" Target="https://www.freepik.com/free-psd/happy-day-concept-banner-template-style_9421956.htm/?utm_source=slidesgo_template&amp;utm_medium=referral-link&amp;utm_campaign=sg_resources&amp;utm_content=freepik" TargetMode="External"/><Relationship Id="rId6" Type="http://schemas.openxmlformats.org/officeDocument/2006/relationships/hyperlink" Target="https://www.freepik.com/free-vector/april-fools-day-with-dice-clown_7372019.htm/?utm_source=slidesgo_template&amp;utm_medium=referral-link&amp;utm_campaign=sg_resources&amp;utm_content=freepik" TargetMode="External"/><Relationship Id="rId7" Type="http://schemas.openxmlformats.org/officeDocument/2006/relationships/hyperlink" Target="https://www.freepik.com/free-vector/colors-vocabulary-set-english_11701614.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 Id="rId3" Type="http://schemas.openxmlformats.org/officeDocument/2006/relationships/hyperlink" Target="https://fonts.google.com/specimen/Abril+Fatface" TargetMode="External"/><Relationship Id="rId4" Type="http://schemas.openxmlformats.org/officeDocument/2006/relationships/hyperlink" Target="https://fonts.google.com/specimen/Lato"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6.gif"/><Relationship Id="rId9" Type="http://schemas.openxmlformats.org/officeDocument/2006/relationships/image" Target="../media/image2.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1" Type="http://schemas.openxmlformats.org/officeDocument/2006/relationships/image" Target="../media/image3.gif"/><Relationship Id="rId10" Type="http://schemas.openxmlformats.org/officeDocument/2006/relationships/image" Target="../media/image7.gif"/><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12" Type="http://schemas.openxmlformats.org/officeDocument/2006/relationships/image" Target="../media/image5.gi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8.xml"/><Relationship Id="rId3" Type="http://schemas.openxmlformats.org/officeDocument/2006/relationships/hyperlink" Target="https://chrome.google.com/webstore/detail/flaticon-for-gsuit-gslide/haekgjfnhhdkgfgmldhfokhmfkgmciba"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612" name="Shape 612"/>
        <p:cNvGrpSpPr/>
        <p:nvPr/>
      </p:nvGrpSpPr>
      <p:grpSpPr>
        <a:xfrm>
          <a:off x="0" y="0"/>
          <a:ext cx="0" cy="0"/>
          <a:chOff x="0" y="0"/>
          <a:chExt cx="0" cy="0"/>
        </a:xfrm>
      </p:grpSpPr>
      <p:sp>
        <p:nvSpPr>
          <p:cNvPr id="613" name="Google Shape;613;p31"/>
          <p:cNvSpPr txBox="1"/>
          <p:nvPr>
            <p:ph idx="1" type="subTitle"/>
          </p:nvPr>
        </p:nvSpPr>
        <p:spPr>
          <a:xfrm>
            <a:off x="2526600" y="3682575"/>
            <a:ext cx="4090800" cy="50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614" name="Google Shape;614;p31"/>
          <p:cNvSpPr txBox="1"/>
          <p:nvPr>
            <p:ph type="ctrTitle"/>
          </p:nvPr>
        </p:nvSpPr>
        <p:spPr>
          <a:xfrm>
            <a:off x="2526600" y="1340350"/>
            <a:ext cx="4090800" cy="2342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Tricky Questions Card Game!</a:t>
            </a:r>
            <a:endParaRPr/>
          </a:p>
        </p:txBody>
      </p:sp>
      <p:grpSp>
        <p:nvGrpSpPr>
          <p:cNvPr id="615" name="Google Shape;615;p31"/>
          <p:cNvGrpSpPr/>
          <p:nvPr/>
        </p:nvGrpSpPr>
        <p:grpSpPr>
          <a:xfrm>
            <a:off x="-694551" y="903649"/>
            <a:ext cx="2829300" cy="3715660"/>
            <a:chOff x="-694551" y="903649"/>
            <a:chExt cx="2829300" cy="3715660"/>
          </a:xfrm>
        </p:grpSpPr>
        <p:sp>
          <p:nvSpPr>
            <p:cNvPr id="616" name="Google Shape;616;p31"/>
            <p:cNvSpPr/>
            <p:nvPr/>
          </p:nvSpPr>
          <p:spPr>
            <a:xfrm rot="2103233">
              <a:off x="-78216" y="1803708"/>
              <a:ext cx="1617021" cy="2585772"/>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1"/>
            </a:solidFill>
            <a:ln>
              <a:noFill/>
            </a:ln>
            <a:effectLst>
              <a:outerShdw blurRad="85725" rotWithShape="0" algn="bl" dir="7860000" dist="76200">
                <a:srgbClr val="000000">
                  <a:alpha val="3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1"/>
            <p:cNvSpPr/>
            <p:nvPr/>
          </p:nvSpPr>
          <p:spPr>
            <a:xfrm rot="1632233">
              <a:off x="-192863" y="1410275"/>
              <a:ext cx="1617046" cy="2585791"/>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3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 name="Google Shape;618;p31"/>
            <p:cNvGrpSpPr/>
            <p:nvPr/>
          </p:nvGrpSpPr>
          <p:grpSpPr>
            <a:xfrm>
              <a:off x="-427370" y="903649"/>
              <a:ext cx="2086039" cy="2849296"/>
              <a:chOff x="-711032" y="903649"/>
              <a:chExt cx="2086039" cy="2849296"/>
            </a:xfrm>
          </p:grpSpPr>
          <p:sp>
            <p:nvSpPr>
              <p:cNvPr id="619" name="Google Shape;619;p31"/>
              <p:cNvSpPr/>
              <p:nvPr/>
            </p:nvSpPr>
            <p:spPr>
              <a:xfrm rot="668256">
                <a:off x="-476540" y="1035482"/>
                <a:ext cx="1617055" cy="2585631"/>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3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 name="Google Shape;620;p31"/>
              <p:cNvGrpSpPr/>
              <p:nvPr/>
            </p:nvGrpSpPr>
            <p:grpSpPr>
              <a:xfrm rot="1053649">
                <a:off x="-291848" y="2063940"/>
                <a:ext cx="1247682" cy="385851"/>
                <a:chOff x="5406325" y="3079025"/>
                <a:chExt cx="174775" cy="54050"/>
              </a:xfrm>
            </p:grpSpPr>
            <p:sp>
              <p:nvSpPr>
                <p:cNvPr id="621" name="Google Shape;621;p31"/>
                <p:cNvSpPr/>
                <p:nvPr/>
              </p:nvSpPr>
              <p:spPr>
                <a:xfrm>
                  <a:off x="5406325" y="3114100"/>
                  <a:ext cx="171350" cy="18975"/>
                </a:xfrm>
                <a:custGeom>
                  <a:rect b="b" l="l" r="r" t="t"/>
                  <a:pathLst>
                    <a:path extrusionOk="0" h="759" w="6854">
                      <a:moveTo>
                        <a:pt x="3433" y="0"/>
                      </a:moveTo>
                      <a:cubicBezTo>
                        <a:pt x="3203" y="0"/>
                        <a:pt x="2973" y="36"/>
                        <a:pt x="2745" y="103"/>
                      </a:cubicBezTo>
                      <a:cubicBezTo>
                        <a:pt x="2615" y="142"/>
                        <a:pt x="2492" y="188"/>
                        <a:pt x="2367" y="232"/>
                      </a:cubicBezTo>
                      <a:cubicBezTo>
                        <a:pt x="2257" y="269"/>
                        <a:pt x="2147" y="306"/>
                        <a:pt x="2030" y="330"/>
                      </a:cubicBezTo>
                      <a:cubicBezTo>
                        <a:pt x="1944" y="348"/>
                        <a:pt x="1859" y="357"/>
                        <a:pt x="1776" y="357"/>
                      </a:cubicBezTo>
                      <a:cubicBezTo>
                        <a:pt x="1647" y="357"/>
                        <a:pt x="1522" y="336"/>
                        <a:pt x="1400" y="290"/>
                      </a:cubicBezTo>
                      <a:cubicBezTo>
                        <a:pt x="1330" y="264"/>
                        <a:pt x="1257" y="241"/>
                        <a:pt x="1188" y="214"/>
                      </a:cubicBezTo>
                      <a:cubicBezTo>
                        <a:pt x="1025" y="150"/>
                        <a:pt x="853" y="124"/>
                        <a:pt x="677" y="124"/>
                      </a:cubicBezTo>
                      <a:cubicBezTo>
                        <a:pt x="588" y="124"/>
                        <a:pt x="498" y="131"/>
                        <a:pt x="406" y="142"/>
                      </a:cubicBezTo>
                      <a:cubicBezTo>
                        <a:pt x="303" y="155"/>
                        <a:pt x="204" y="175"/>
                        <a:pt x="115" y="211"/>
                      </a:cubicBezTo>
                      <a:cubicBezTo>
                        <a:pt x="0" y="259"/>
                        <a:pt x="0" y="334"/>
                        <a:pt x="8" y="411"/>
                      </a:cubicBezTo>
                      <a:cubicBezTo>
                        <a:pt x="15" y="486"/>
                        <a:pt x="93" y="512"/>
                        <a:pt x="179" y="534"/>
                      </a:cubicBezTo>
                      <a:cubicBezTo>
                        <a:pt x="198" y="539"/>
                        <a:pt x="219" y="541"/>
                        <a:pt x="239" y="541"/>
                      </a:cubicBezTo>
                      <a:cubicBezTo>
                        <a:pt x="261" y="541"/>
                        <a:pt x="283" y="539"/>
                        <a:pt x="304" y="537"/>
                      </a:cubicBezTo>
                      <a:cubicBezTo>
                        <a:pt x="359" y="533"/>
                        <a:pt x="413" y="531"/>
                        <a:pt x="467" y="531"/>
                      </a:cubicBezTo>
                      <a:cubicBezTo>
                        <a:pt x="674" y="531"/>
                        <a:pt x="873" y="562"/>
                        <a:pt x="1067" y="615"/>
                      </a:cubicBezTo>
                      <a:cubicBezTo>
                        <a:pt x="1184" y="648"/>
                        <a:pt x="1303" y="679"/>
                        <a:pt x="1423" y="707"/>
                      </a:cubicBezTo>
                      <a:cubicBezTo>
                        <a:pt x="1568" y="742"/>
                        <a:pt x="1713" y="758"/>
                        <a:pt x="1857" y="758"/>
                      </a:cubicBezTo>
                      <a:cubicBezTo>
                        <a:pt x="2013" y="758"/>
                        <a:pt x="2169" y="739"/>
                        <a:pt x="2326" y="701"/>
                      </a:cubicBezTo>
                      <a:cubicBezTo>
                        <a:pt x="2477" y="665"/>
                        <a:pt x="2618" y="614"/>
                        <a:pt x="2758" y="561"/>
                      </a:cubicBezTo>
                      <a:cubicBezTo>
                        <a:pt x="2961" y="483"/>
                        <a:pt x="3177" y="435"/>
                        <a:pt x="3403" y="435"/>
                      </a:cubicBezTo>
                      <a:cubicBezTo>
                        <a:pt x="3423" y="435"/>
                        <a:pt x="3444" y="435"/>
                        <a:pt x="3464" y="436"/>
                      </a:cubicBezTo>
                      <a:cubicBezTo>
                        <a:pt x="3482" y="435"/>
                        <a:pt x="3499" y="435"/>
                        <a:pt x="3517" y="435"/>
                      </a:cubicBezTo>
                      <a:cubicBezTo>
                        <a:pt x="3679" y="435"/>
                        <a:pt x="3828" y="454"/>
                        <a:pt x="3975" y="489"/>
                      </a:cubicBezTo>
                      <a:cubicBezTo>
                        <a:pt x="4139" y="528"/>
                        <a:pt x="4309" y="555"/>
                        <a:pt x="4480" y="583"/>
                      </a:cubicBezTo>
                      <a:cubicBezTo>
                        <a:pt x="4585" y="600"/>
                        <a:pt x="4689" y="608"/>
                        <a:pt x="4791" y="608"/>
                      </a:cubicBezTo>
                      <a:cubicBezTo>
                        <a:pt x="4972" y="608"/>
                        <a:pt x="5148" y="581"/>
                        <a:pt x="5320" y="524"/>
                      </a:cubicBezTo>
                      <a:cubicBezTo>
                        <a:pt x="5435" y="486"/>
                        <a:pt x="5555" y="457"/>
                        <a:pt x="5678" y="433"/>
                      </a:cubicBezTo>
                      <a:cubicBezTo>
                        <a:pt x="5809" y="408"/>
                        <a:pt x="5940" y="392"/>
                        <a:pt x="6070" y="392"/>
                      </a:cubicBezTo>
                      <a:cubicBezTo>
                        <a:pt x="6207" y="392"/>
                        <a:pt x="6343" y="410"/>
                        <a:pt x="6479" y="453"/>
                      </a:cubicBezTo>
                      <a:cubicBezTo>
                        <a:pt x="6530" y="469"/>
                        <a:pt x="6572" y="478"/>
                        <a:pt x="6609" y="478"/>
                      </a:cubicBezTo>
                      <a:cubicBezTo>
                        <a:pt x="6677" y="478"/>
                        <a:pt x="6728" y="449"/>
                        <a:pt x="6789" y="390"/>
                      </a:cubicBezTo>
                      <a:cubicBezTo>
                        <a:pt x="6854" y="326"/>
                        <a:pt x="6846" y="282"/>
                        <a:pt x="6758" y="235"/>
                      </a:cubicBezTo>
                      <a:cubicBezTo>
                        <a:pt x="6527" y="111"/>
                        <a:pt x="6275" y="45"/>
                        <a:pt x="5995" y="45"/>
                      </a:cubicBezTo>
                      <a:cubicBezTo>
                        <a:pt x="5916" y="45"/>
                        <a:pt x="5835" y="51"/>
                        <a:pt x="5751" y="61"/>
                      </a:cubicBezTo>
                      <a:cubicBezTo>
                        <a:pt x="5491" y="94"/>
                        <a:pt x="5240" y="153"/>
                        <a:pt x="4981" y="189"/>
                      </a:cubicBezTo>
                      <a:cubicBezTo>
                        <a:pt x="4888" y="201"/>
                        <a:pt x="4795" y="209"/>
                        <a:pt x="4703" y="209"/>
                      </a:cubicBezTo>
                      <a:cubicBezTo>
                        <a:pt x="4567" y="209"/>
                        <a:pt x="4432" y="193"/>
                        <a:pt x="4300" y="156"/>
                      </a:cubicBezTo>
                      <a:cubicBezTo>
                        <a:pt x="4221" y="134"/>
                        <a:pt x="4143" y="112"/>
                        <a:pt x="4064" y="90"/>
                      </a:cubicBezTo>
                      <a:cubicBezTo>
                        <a:pt x="3853" y="29"/>
                        <a:pt x="3643" y="0"/>
                        <a:pt x="3433"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1"/>
                <p:cNvSpPr/>
                <p:nvPr/>
              </p:nvSpPr>
              <p:spPr>
                <a:xfrm>
                  <a:off x="5410300" y="3094500"/>
                  <a:ext cx="170800" cy="16875"/>
                </a:xfrm>
                <a:custGeom>
                  <a:rect b="b" l="l" r="r" t="t"/>
                  <a:pathLst>
                    <a:path extrusionOk="0" h="675" w="6832">
                      <a:moveTo>
                        <a:pt x="5756" y="1"/>
                      </a:moveTo>
                      <a:cubicBezTo>
                        <a:pt x="5734" y="1"/>
                        <a:pt x="5711" y="1"/>
                        <a:pt x="5689" y="2"/>
                      </a:cubicBezTo>
                      <a:cubicBezTo>
                        <a:pt x="5378" y="10"/>
                        <a:pt x="5080" y="57"/>
                        <a:pt x="4793" y="133"/>
                      </a:cubicBezTo>
                      <a:cubicBezTo>
                        <a:pt x="4615" y="180"/>
                        <a:pt x="4438" y="205"/>
                        <a:pt x="4261" y="205"/>
                      </a:cubicBezTo>
                      <a:cubicBezTo>
                        <a:pt x="4104" y="205"/>
                        <a:pt x="3946" y="185"/>
                        <a:pt x="3788" y="141"/>
                      </a:cubicBezTo>
                      <a:cubicBezTo>
                        <a:pt x="3744" y="128"/>
                        <a:pt x="3698" y="121"/>
                        <a:pt x="3653" y="112"/>
                      </a:cubicBezTo>
                      <a:cubicBezTo>
                        <a:pt x="3497" y="85"/>
                        <a:pt x="3340" y="68"/>
                        <a:pt x="3181" y="68"/>
                      </a:cubicBezTo>
                      <a:cubicBezTo>
                        <a:pt x="3115" y="68"/>
                        <a:pt x="3048" y="71"/>
                        <a:pt x="2980" y="77"/>
                      </a:cubicBezTo>
                      <a:cubicBezTo>
                        <a:pt x="2691" y="105"/>
                        <a:pt x="2420" y="165"/>
                        <a:pt x="2156" y="244"/>
                      </a:cubicBezTo>
                      <a:cubicBezTo>
                        <a:pt x="1952" y="305"/>
                        <a:pt x="1749" y="341"/>
                        <a:pt x="1545" y="341"/>
                      </a:cubicBezTo>
                      <a:cubicBezTo>
                        <a:pt x="1364" y="341"/>
                        <a:pt x="1182" y="313"/>
                        <a:pt x="998" y="248"/>
                      </a:cubicBezTo>
                      <a:cubicBezTo>
                        <a:pt x="868" y="202"/>
                        <a:pt x="722" y="185"/>
                        <a:pt x="568" y="179"/>
                      </a:cubicBezTo>
                      <a:cubicBezTo>
                        <a:pt x="392" y="192"/>
                        <a:pt x="221" y="223"/>
                        <a:pt x="82" y="307"/>
                      </a:cubicBezTo>
                      <a:cubicBezTo>
                        <a:pt x="39" y="334"/>
                        <a:pt x="11" y="364"/>
                        <a:pt x="7" y="405"/>
                      </a:cubicBezTo>
                      <a:cubicBezTo>
                        <a:pt x="0" y="497"/>
                        <a:pt x="40" y="543"/>
                        <a:pt x="126" y="543"/>
                      </a:cubicBezTo>
                      <a:cubicBezTo>
                        <a:pt x="161" y="543"/>
                        <a:pt x="203" y="536"/>
                        <a:pt x="254" y="520"/>
                      </a:cubicBezTo>
                      <a:cubicBezTo>
                        <a:pt x="335" y="496"/>
                        <a:pt x="416" y="485"/>
                        <a:pt x="498" y="485"/>
                      </a:cubicBezTo>
                      <a:cubicBezTo>
                        <a:pt x="554" y="485"/>
                        <a:pt x="611" y="490"/>
                        <a:pt x="668" y="500"/>
                      </a:cubicBezTo>
                      <a:cubicBezTo>
                        <a:pt x="789" y="519"/>
                        <a:pt x="900" y="554"/>
                        <a:pt x="1013" y="584"/>
                      </a:cubicBezTo>
                      <a:cubicBezTo>
                        <a:pt x="1223" y="641"/>
                        <a:pt x="1437" y="674"/>
                        <a:pt x="1658" y="674"/>
                      </a:cubicBezTo>
                      <a:cubicBezTo>
                        <a:pt x="1738" y="674"/>
                        <a:pt x="1818" y="670"/>
                        <a:pt x="1900" y="661"/>
                      </a:cubicBezTo>
                      <a:cubicBezTo>
                        <a:pt x="2121" y="636"/>
                        <a:pt x="2330" y="588"/>
                        <a:pt x="2537" y="534"/>
                      </a:cubicBezTo>
                      <a:cubicBezTo>
                        <a:pt x="2673" y="499"/>
                        <a:pt x="2810" y="465"/>
                        <a:pt x="2953" y="443"/>
                      </a:cubicBezTo>
                      <a:cubicBezTo>
                        <a:pt x="3040" y="429"/>
                        <a:pt x="3125" y="421"/>
                        <a:pt x="3210" y="421"/>
                      </a:cubicBezTo>
                      <a:cubicBezTo>
                        <a:pt x="3329" y="421"/>
                        <a:pt x="3447" y="436"/>
                        <a:pt x="3563" y="472"/>
                      </a:cubicBezTo>
                      <a:cubicBezTo>
                        <a:pt x="3640" y="494"/>
                        <a:pt x="3720" y="514"/>
                        <a:pt x="3799" y="534"/>
                      </a:cubicBezTo>
                      <a:cubicBezTo>
                        <a:pt x="3992" y="581"/>
                        <a:pt x="4187" y="611"/>
                        <a:pt x="4389" y="611"/>
                      </a:cubicBezTo>
                      <a:cubicBezTo>
                        <a:pt x="4456" y="611"/>
                        <a:pt x="4523" y="608"/>
                        <a:pt x="4591" y="601"/>
                      </a:cubicBezTo>
                      <a:cubicBezTo>
                        <a:pt x="4723" y="588"/>
                        <a:pt x="4850" y="563"/>
                        <a:pt x="4976" y="537"/>
                      </a:cubicBezTo>
                      <a:cubicBezTo>
                        <a:pt x="5170" y="497"/>
                        <a:pt x="5361" y="451"/>
                        <a:pt x="5560" y="424"/>
                      </a:cubicBezTo>
                      <a:cubicBezTo>
                        <a:pt x="5681" y="408"/>
                        <a:pt x="5800" y="398"/>
                        <a:pt x="5917" y="398"/>
                      </a:cubicBezTo>
                      <a:cubicBezTo>
                        <a:pt x="6120" y="398"/>
                        <a:pt x="6317" y="428"/>
                        <a:pt x="6505" y="506"/>
                      </a:cubicBezTo>
                      <a:cubicBezTo>
                        <a:pt x="6529" y="515"/>
                        <a:pt x="6557" y="522"/>
                        <a:pt x="6584" y="527"/>
                      </a:cubicBezTo>
                      <a:cubicBezTo>
                        <a:pt x="6593" y="528"/>
                        <a:pt x="6601" y="528"/>
                        <a:pt x="6610" y="528"/>
                      </a:cubicBezTo>
                      <a:cubicBezTo>
                        <a:pt x="6638" y="528"/>
                        <a:pt x="6665" y="522"/>
                        <a:pt x="6689" y="508"/>
                      </a:cubicBezTo>
                      <a:cubicBezTo>
                        <a:pt x="6832" y="428"/>
                        <a:pt x="6820" y="283"/>
                        <a:pt x="6662" y="219"/>
                      </a:cubicBezTo>
                      <a:cubicBezTo>
                        <a:pt x="6562" y="179"/>
                        <a:pt x="6455" y="144"/>
                        <a:pt x="6354" y="103"/>
                      </a:cubicBezTo>
                      <a:cubicBezTo>
                        <a:pt x="6169" y="28"/>
                        <a:pt x="5968" y="1"/>
                        <a:pt x="5756"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1"/>
                <p:cNvSpPr/>
                <p:nvPr/>
              </p:nvSpPr>
              <p:spPr>
                <a:xfrm>
                  <a:off x="5407275" y="3079025"/>
                  <a:ext cx="173150" cy="13100"/>
                </a:xfrm>
                <a:custGeom>
                  <a:rect b="b" l="l" r="r" t="t"/>
                  <a:pathLst>
                    <a:path extrusionOk="0" h="524" w="6926">
                      <a:moveTo>
                        <a:pt x="5850" y="0"/>
                      </a:moveTo>
                      <a:cubicBezTo>
                        <a:pt x="5771" y="0"/>
                        <a:pt x="5691" y="5"/>
                        <a:pt x="5608" y="14"/>
                      </a:cubicBezTo>
                      <a:cubicBezTo>
                        <a:pt x="5317" y="45"/>
                        <a:pt x="5038" y="100"/>
                        <a:pt x="4762" y="167"/>
                      </a:cubicBezTo>
                      <a:cubicBezTo>
                        <a:pt x="4638" y="197"/>
                        <a:pt x="4512" y="224"/>
                        <a:pt x="4384" y="246"/>
                      </a:cubicBezTo>
                      <a:cubicBezTo>
                        <a:pt x="4327" y="256"/>
                        <a:pt x="4272" y="261"/>
                        <a:pt x="4218" y="261"/>
                      </a:cubicBezTo>
                      <a:cubicBezTo>
                        <a:pt x="4101" y="261"/>
                        <a:pt x="3989" y="238"/>
                        <a:pt x="3881" y="196"/>
                      </a:cubicBezTo>
                      <a:cubicBezTo>
                        <a:pt x="3788" y="158"/>
                        <a:pt x="3693" y="122"/>
                        <a:pt x="3596" y="90"/>
                      </a:cubicBezTo>
                      <a:cubicBezTo>
                        <a:pt x="3478" y="51"/>
                        <a:pt x="3355" y="32"/>
                        <a:pt x="3226" y="32"/>
                      </a:cubicBezTo>
                      <a:cubicBezTo>
                        <a:pt x="3190" y="32"/>
                        <a:pt x="3153" y="34"/>
                        <a:pt x="3115" y="37"/>
                      </a:cubicBezTo>
                      <a:cubicBezTo>
                        <a:pt x="2969" y="48"/>
                        <a:pt x="2828" y="73"/>
                        <a:pt x="2689" y="106"/>
                      </a:cubicBezTo>
                      <a:cubicBezTo>
                        <a:pt x="2467" y="157"/>
                        <a:pt x="2243" y="207"/>
                        <a:pt x="2016" y="251"/>
                      </a:cubicBezTo>
                      <a:cubicBezTo>
                        <a:pt x="1917" y="271"/>
                        <a:pt x="1820" y="281"/>
                        <a:pt x="1724" y="281"/>
                      </a:cubicBezTo>
                      <a:cubicBezTo>
                        <a:pt x="1604" y="281"/>
                        <a:pt x="1486" y="265"/>
                        <a:pt x="1368" y="227"/>
                      </a:cubicBezTo>
                      <a:cubicBezTo>
                        <a:pt x="1270" y="196"/>
                        <a:pt x="1167" y="170"/>
                        <a:pt x="1064" y="148"/>
                      </a:cubicBezTo>
                      <a:cubicBezTo>
                        <a:pt x="937" y="121"/>
                        <a:pt x="809" y="106"/>
                        <a:pt x="681" y="106"/>
                      </a:cubicBezTo>
                      <a:cubicBezTo>
                        <a:pt x="581" y="106"/>
                        <a:pt x="482" y="115"/>
                        <a:pt x="382" y="135"/>
                      </a:cubicBezTo>
                      <a:cubicBezTo>
                        <a:pt x="267" y="159"/>
                        <a:pt x="162" y="196"/>
                        <a:pt x="82" y="257"/>
                      </a:cubicBezTo>
                      <a:cubicBezTo>
                        <a:pt x="1" y="319"/>
                        <a:pt x="26" y="391"/>
                        <a:pt x="138" y="427"/>
                      </a:cubicBezTo>
                      <a:cubicBezTo>
                        <a:pt x="156" y="433"/>
                        <a:pt x="174" y="435"/>
                        <a:pt x="191" y="435"/>
                      </a:cubicBezTo>
                      <a:cubicBezTo>
                        <a:pt x="229" y="435"/>
                        <a:pt x="264" y="423"/>
                        <a:pt x="299" y="410"/>
                      </a:cubicBezTo>
                      <a:cubicBezTo>
                        <a:pt x="402" y="372"/>
                        <a:pt x="508" y="355"/>
                        <a:pt x="619" y="355"/>
                      </a:cubicBezTo>
                      <a:cubicBezTo>
                        <a:pt x="676" y="355"/>
                        <a:pt x="734" y="359"/>
                        <a:pt x="793" y="368"/>
                      </a:cubicBezTo>
                      <a:cubicBezTo>
                        <a:pt x="978" y="395"/>
                        <a:pt x="1154" y="439"/>
                        <a:pt x="1335" y="475"/>
                      </a:cubicBezTo>
                      <a:cubicBezTo>
                        <a:pt x="1453" y="499"/>
                        <a:pt x="1571" y="523"/>
                        <a:pt x="1697" y="523"/>
                      </a:cubicBezTo>
                      <a:cubicBezTo>
                        <a:pt x="1701" y="523"/>
                        <a:pt x="1705" y="523"/>
                        <a:pt x="1710" y="523"/>
                      </a:cubicBezTo>
                      <a:cubicBezTo>
                        <a:pt x="1971" y="512"/>
                        <a:pt x="2226" y="482"/>
                        <a:pt x="2462" y="404"/>
                      </a:cubicBezTo>
                      <a:cubicBezTo>
                        <a:pt x="2594" y="361"/>
                        <a:pt x="2728" y="322"/>
                        <a:pt x="2868" y="294"/>
                      </a:cubicBezTo>
                      <a:cubicBezTo>
                        <a:pt x="2970" y="274"/>
                        <a:pt x="3071" y="262"/>
                        <a:pt x="3172" y="262"/>
                      </a:cubicBezTo>
                      <a:cubicBezTo>
                        <a:pt x="3279" y="262"/>
                        <a:pt x="3385" y="275"/>
                        <a:pt x="3492" y="306"/>
                      </a:cubicBezTo>
                      <a:cubicBezTo>
                        <a:pt x="3592" y="334"/>
                        <a:pt x="3698" y="354"/>
                        <a:pt x="3791" y="390"/>
                      </a:cubicBezTo>
                      <a:cubicBezTo>
                        <a:pt x="3965" y="458"/>
                        <a:pt x="4142" y="487"/>
                        <a:pt x="4323" y="487"/>
                      </a:cubicBezTo>
                      <a:cubicBezTo>
                        <a:pt x="4467" y="487"/>
                        <a:pt x="4614" y="468"/>
                        <a:pt x="4762" y="435"/>
                      </a:cubicBezTo>
                      <a:cubicBezTo>
                        <a:pt x="4950" y="393"/>
                        <a:pt x="5137" y="349"/>
                        <a:pt x="5325" y="307"/>
                      </a:cubicBezTo>
                      <a:cubicBezTo>
                        <a:pt x="5494" y="270"/>
                        <a:pt x="5664" y="252"/>
                        <a:pt x="5835" y="252"/>
                      </a:cubicBezTo>
                      <a:cubicBezTo>
                        <a:pt x="5985" y="252"/>
                        <a:pt x="6136" y="266"/>
                        <a:pt x="6288" y="293"/>
                      </a:cubicBezTo>
                      <a:cubicBezTo>
                        <a:pt x="6445" y="321"/>
                        <a:pt x="6585" y="371"/>
                        <a:pt x="6723" y="427"/>
                      </a:cubicBezTo>
                      <a:cubicBezTo>
                        <a:pt x="6756" y="440"/>
                        <a:pt x="6786" y="446"/>
                        <a:pt x="6812" y="446"/>
                      </a:cubicBezTo>
                      <a:cubicBezTo>
                        <a:pt x="6844" y="446"/>
                        <a:pt x="6871" y="437"/>
                        <a:pt x="6890" y="421"/>
                      </a:cubicBezTo>
                      <a:cubicBezTo>
                        <a:pt x="6926" y="389"/>
                        <a:pt x="6913" y="356"/>
                        <a:pt x="6843" y="317"/>
                      </a:cubicBezTo>
                      <a:cubicBezTo>
                        <a:pt x="6760" y="270"/>
                        <a:pt x="6672" y="228"/>
                        <a:pt x="6589" y="181"/>
                      </a:cubicBezTo>
                      <a:cubicBezTo>
                        <a:pt x="6368" y="55"/>
                        <a:pt x="6120" y="0"/>
                        <a:pt x="5850"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31"/>
              <p:cNvGrpSpPr/>
              <p:nvPr/>
            </p:nvGrpSpPr>
            <p:grpSpPr>
              <a:xfrm rot="1053915">
                <a:off x="-24136" y="1864981"/>
                <a:ext cx="712402" cy="783760"/>
                <a:chOff x="1161825" y="1876413"/>
                <a:chExt cx="712382" cy="783738"/>
              </a:xfrm>
            </p:grpSpPr>
            <p:sp>
              <p:nvSpPr>
                <p:cNvPr id="625" name="Google Shape;625;p31"/>
                <p:cNvSpPr/>
                <p:nvPr/>
              </p:nvSpPr>
              <p:spPr>
                <a:xfrm>
                  <a:off x="1594720" y="2372512"/>
                  <a:ext cx="279487" cy="287638"/>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 name="Google Shape;626;p31"/>
                <p:cNvGrpSpPr/>
                <p:nvPr/>
              </p:nvGrpSpPr>
              <p:grpSpPr>
                <a:xfrm>
                  <a:off x="1161825" y="1876413"/>
                  <a:ext cx="432907" cy="393239"/>
                  <a:chOff x="2276450" y="3238750"/>
                  <a:chExt cx="432907" cy="393239"/>
                </a:xfrm>
              </p:grpSpPr>
              <p:sp>
                <p:nvSpPr>
                  <p:cNvPr id="627" name="Google Shape;627;p31"/>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1"/>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29" name="Google Shape;629;p31"/>
          <p:cNvGrpSpPr/>
          <p:nvPr/>
        </p:nvGrpSpPr>
        <p:grpSpPr>
          <a:xfrm>
            <a:off x="7023474" y="927427"/>
            <a:ext cx="2829300" cy="3715660"/>
            <a:chOff x="7120811" y="959099"/>
            <a:chExt cx="2829300" cy="3715660"/>
          </a:xfrm>
        </p:grpSpPr>
        <p:sp>
          <p:nvSpPr>
            <p:cNvPr id="630" name="Google Shape;630;p31"/>
            <p:cNvSpPr/>
            <p:nvPr/>
          </p:nvSpPr>
          <p:spPr>
            <a:xfrm flipH="1" rot="-2103233">
              <a:off x="7716755" y="1859158"/>
              <a:ext cx="1617021" cy="2585772"/>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1"/>
            </a:solidFill>
            <a:ln>
              <a:noFill/>
            </a:ln>
            <a:effectLst>
              <a:outerShdw blurRad="85725" rotWithShape="0" algn="bl" dir="7860000" dist="28575">
                <a:srgbClr val="000000">
                  <a:alpha val="2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1"/>
            <p:cNvSpPr/>
            <p:nvPr/>
          </p:nvSpPr>
          <p:spPr>
            <a:xfrm flipH="1" rot="-1632233">
              <a:off x="7831377" y="1465725"/>
              <a:ext cx="1617046" cy="2585791"/>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28575">
                <a:srgbClr val="000000">
                  <a:alpha val="2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 name="Google Shape;632;p31"/>
            <p:cNvGrpSpPr/>
            <p:nvPr/>
          </p:nvGrpSpPr>
          <p:grpSpPr>
            <a:xfrm>
              <a:off x="7596891" y="959099"/>
              <a:ext cx="2086039" cy="2849296"/>
              <a:chOff x="7596891" y="623599"/>
              <a:chExt cx="2086039" cy="2849296"/>
            </a:xfrm>
          </p:grpSpPr>
          <p:sp>
            <p:nvSpPr>
              <p:cNvPr id="633" name="Google Shape;633;p31"/>
              <p:cNvSpPr/>
              <p:nvPr/>
            </p:nvSpPr>
            <p:spPr>
              <a:xfrm flipH="1" rot="-668256">
                <a:off x="7831383" y="755432"/>
                <a:ext cx="1617055" cy="2585631"/>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28575">
                  <a:srgbClr val="000000">
                    <a:alpha val="2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1"/>
              <p:cNvSpPr/>
              <p:nvPr/>
            </p:nvSpPr>
            <p:spPr>
              <a:xfrm rot="-7200019">
                <a:off x="8423648" y="1447912"/>
                <a:ext cx="374616" cy="374223"/>
              </a:xfrm>
              <a:custGeom>
                <a:rect b="b" l="l" r="r" t="t"/>
                <a:pathLst>
                  <a:path extrusionOk="0" h="3813" w="3817">
                    <a:moveTo>
                      <a:pt x="1817" y="0"/>
                    </a:moveTo>
                    <a:cubicBezTo>
                      <a:pt x="1268" y="0"/>
                      <a:pt x="750" y="167"/>
                      <a:pt x="493" y="563"/>
                    </a:cubicBezTo>
                    <a:cubicBezTo>
                      <a:pt x="0" y="1325"/>
                      <a:pt x="156" y="2503"/>
                      <a:pt x="645" y="3319"/>
                    </a:cubicBezTo>
                    <a:cubicBezTo>
                      <a:pt x="726" y="3453"/>
                      <a:pt x="820" y="3586"/>
                      <a:pt x="955" y="3678"/>
                    </a:cubicBezTo>
                    <a:cubicBezTo>
                      <a:pt x="1086" y="3772"/>
                      <a:pt x="1193" y="3813"/>
                      <a:pt x="1279" y="3813"/>
                    </a:cubicBezTo>
                    <a:cubicBezTo>
                      <a:pt x="1773" y="3813"/>
                      <a:pt x="1611" y="2487"/>
                      <a:pt x="1443" y="2181"/>
                    </a:cubicBezTo>
                    <a:lnTo>
                      <a:pt x="1443" y="2181"/>
                    </a:lnTo>
                    <a:cubicBezTo>
                      <a:pt x="1910" y="2420"/>
                      <a:pt x="2359" y="2844"/>
                      <a:pt x="2784" y="3159"/>
                    </a:cubicBezTo>
                    <a:cubicBezTo>
                      <a:pt x="2905" y="3249"/>
                      <a:pt x="3030" y="3342"/>
                      <a:pt x="3174" y="3391"/>
                    </a:cubicBezTo>
                    <a:cubicBezTo>
                      <a:pt x="3233" y="3411"/>
                      <a:pt x="3292" y="3420"/>
                      <a:pt x="3347" y="3420"/>
                    </a:cubicBezTo>
                    <a:cubicBezTo>
                      <a:pt x="3562" y="3420"/>
                      <a:pt x="3735" y="3280"/>
                      <a:pt x="3780" y="3079"/>
                    </a:cubicBezTo>
                    <a:cubicBezTo>
                      <a:pt x="3817" y="2912"/>
                      <a:pt x="3768" y="2731"/>
                      <a:pt x="3686" y="2566"/>
                    </a:cubicBezTo>
                    <a:cubicBezTo>
                      <a:pt x="3524" y="2242"/>
                      <a:pt x="3235" y="1971"/>
                      <a:pt x="2912" y="1764"/>
                    </a:cubicBezTo>
                    <a:cubicBezTo>
                      <a:pt x="2458" y="1472"/>
                      <a:pt x="1942" y="1286"/>
                      <a:pt x="1435" y="1110"/>
                    </a:cubicBezTo>
                    <a:cubicBezTo>
                      <a:pt x="1610" y="1093"/>
                      <a:pt x="1786" y="1084"/>
                      <a:pt x="1964" y="1084"/>
                    </a:cubicBezTo>
                    <a:cubicBezTo>
                      <a:pt x="2196" y="1084"/>
                      <a:pt x="2429" y="1099"/>
                      <a:pt x="2661" y="1127"/>
                    </a:cubicBezTo>
                    <a:cubicBezTo>
                      <a:pt x="2792" y="1144"/>
                      <a:pt x="2925" y="1165"/>
                      <a:pt x="3054" y="1165"/>
                    </a:cubicBezTo>
                    <a:cubicBezTo>
                      <a:pt x="3115" y="1165"/>
                      <a:pt x="3175" y="1160"/>
                      <a:pt x="3233" y="1148"/>
                    </a:cubicBezTo>
                    <a:cubicBezTo>
                      <a:pt x="3416" y="1113"/>
                      <a:pt x="3582" y="983"/>
                      <a:pt x="3579" y="810"/>
                    </a:cubicBezTo>
                    <a:cubicBezTo>
                      <a:pt x="3576" y="630"/>
                      <a:pt x="3404" y="477"/>
                      <a:pt x="3232" y="372"/>
                    </a:cubicBezTo>
                    <a:cubicBezTo>
                      <a:pt x="3129" y="310"/>
                      <a:pt x="3017" y="254"/>
                      <a:pt x="2896" y="206"/>
                    </a:cubicBezTo>
                    <a:cubicBezTo>
                      <a:pt x="2569" y="75"/>
                      <a:pt x="2186" y="0"/>
                      <a:pt x="181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 name="Google Shape;635;p31"/>
              <p:cNvGrpSpPr/>
              <p:nvPr/>
            </p:nvGrpSpPr>
            <p:grpSpPr>
              <a:xfrm rot="575409">
                <a:off x="8568660" y="1786256"/>
                <a:ext cx="342522" cy="689786"/>
                <a:chOff x="5013325" y="2179050"/>
                <a:chExt cx="54300" cy="109350"/>
              </a:xfrm>
            </p:grpSpPr>
            <p:sp>
              <p:nvSpPr>
                <p:cNvPr id="636" name="Google Shape;636;p31"/>
                <p:cNvSpPr/>
                <p:nvPr/>
              </p:nvSpPr>
              <p:spPr>
                <a:xfrm>
                  <a:off x="5031300" y="2179050"/>
                  <a:ext cx="35200" cy="21375"/>
                </a:xfrm>
                <a:custGeom>
                  <a:rect b="b" l="l" r="r" t="t"/>
                  <a:pathLst>
                    <a:path extrusionOk="0" h="855" w="1408">
                      <a:moveTo>
                        <a:pt x="1148" y="0"/>
                      </a:moveTo>
                      <a:cubicBezTo>
                        <a:pt x="1103" y="0"/>
                        <a:pt x="1054" y="10"/>
                        <a:pt x="1002" y="29"/>
                      </a:cubicBezTo>
                      <a:cubicBezTo>
                        <a:pt x="766" y="119"/>
                        <a:pt x="531" y="213"/>
                        <a:pt x="316" y="350"/>
                      </a:cubicBezTo>
                      <a:cubicBezTo>
                        <a:pt x="239" y="400"/>
                        <a:pt x="166" y="456"/>
                        <a:pt x="105" y="526"/>
                      </a:cubicBezTo>
                      <a:cubicBezTo>
                        <a:pt x="51" y="588"/>
                        <a:pt x="0" y="654"/>
                        <a:pt x="35" y="744"/>
                      </a:cubicBezTo>
                      <a:cubicBezTo>
                        <a:pt x="63" y="815"/>
                        <a:pt x="138" y="855"/>
                        <a:pt x="257" y="855"/>
                      </a:cubicBezTo>
                      <a:cubicBezTo>
                        <a:pt x="261" y="855"/>
                        <a:pt x="265" y="855"/>
                        <a:pt x="269" y="854"/>
                      </a:cubicBezTo>
                      <a:cubicBezTo>
                        <a:pt x="524" y="812"/>
                        <a:pt x="789" y="737"/>
                        <a:pt x="1033" y="603"/>
                      </a:cubicBezTo>
                      <a:cubicBezTo>
                        <a:pt x="1109" y="562"/>
                        <a:pt x="1180" y="511"/>
                        <a:pt x="1242" y="451"/>
                      </a:cubicBezTo>
                      <a:cubicBezTo>
                        <a:pt x="1370" y="326"/>
                        <a:pt x="1408" y="197"/>
                        <a:pt x="1346" y="98"/>
                      </a:cubicBezTo>
                      <a:cubicBezTo>
                        <a:pt x="1306" y="36"/>
                        <a:pt x="1236" y="0"/>
                        <a:pt x="1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1"/>
                <p:cNvSpPr/>
                <p:nvPr/>
              </p:nvSpPr>
              <p:spPr>
                <a:xfrm>
                  <a:off x="5013325" y="2270350"/>
                  <a:ext cx="29200" cy="18050"/>
                </a:xfrm>
                <a:custGeom>
                  <a:rect b="b" l="l" r="r" t="t"/>
                  <a:pathLst>
                    <a:path extrusionOk="0" h="722" w="1168">
                      <a:moveTo>
                        <a:pt x="267" y="0"/>
                      </a:moveTo>
                      <a:cubicBezTo>
                        <a:pt x="146" y="0"/>
                        <a:pt x="78" y="42"/>
                        <a:pt x="42" y="129"/>
                      </a:cubicBezTo>
                      <a:cubicBezTo>
                        <a:pt x="1" y="230"/>
                        <a:pt x="11" y="314"/>
                        <a:pt x="99" y="377"/>
                      </a:cubicBezTo>
                      <a:cubicBezTo>
                        <a:pt x="339" y="548"/>
                        <a:pt x="599" y="682"/>
                        <a:pt x="896" y="719"/>
                      </a:cubicBezTo>
                      <a:cubicBezTo>
                        <a:pt x="910" y="720"/>
                        <a:pt x="924" y="721"/>
                        <a:pt x="937" y="721"/>
                      </a:cubicBezTo>
                      <a:cubicBezTo>
                        <a:pt x="1016" y="721"/>
                        <a:pt x="1087" y="691"/>
                        <a:pt x="1130" y="611"/>
                      </a:cubicBezTo>
                      <a:cubicBezTo>
                        <a:pt x="1168" y="538"/>
                        <a:pt x="1143" y="437"/>
                        <a:pt x="1061" y="361"/>
                      </a:cubicBezTo>
                      <a:cubicBezTo>
                        <a:pt x="839" y="159"/>
                        <a:pt x="577" y="41"/>
                        <a:pt x="293" y="1"/>
                      </a:cubicBezTo>
                      <a:cubicBezTo>
                        <a:pt x="284" y="0"/>
                        <a:pt x="276"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1"/>
                <p:cNvSpPr/>
                <p:nvPr/>
              </p:nvSpPr>
              <p:spPr>
                <a:xfrm>
                  <a:off x="5039550" y="2234875"/>
                  <a:ext cx="28075" cy="14600"/>
                </a:xfrm>
                <a:custGeom>
                  <a:rect b="b" l="l" r="r" t="t"/>
                  <a:pathLst>
                    <a:path extrusionOk="0" h="584" w="1123">
                      <a:moveTo>
                        <a:pt x="332" y="0"/>
                      </a:moveTo>
                      <a:cubicBezTo>
                        <a:pt x="313" y="0"/>
                        <a:pt x="299" y="1"/>
                        <a:pt x="285" y="3"/>
                      </a:cubicBezTo>
                      <a:cubicBezTo>
                        <a:pt x="74" y="30"/>
                        <a:pt x="0" y="205"/>
                        <a:pt x="127" y="381"/>
                      </a:cubicBezTo>
                      <a:cubicBezTo>
                        <a:pt x="179" y="453"/>
                        <a:pt x="250" y="501"/>
                        <a:pt x="333" y="531"/>
                      </a:cubicBezTo>
                      <a:cubicBezTo>
                        <a:pt x="442" y="570"/>
                        <a:pt x="553" y="584"/>
                        <a:pt x="664" y="584"/>
                      </a:cubicBezTo>
                      <a:cubicBezTo>
                        <a:pt x="763" y="584"/>
                        <a:pt x="861" y="573"/>
                        <a:pt x="960" y="561"/>
                      </a:cubicBezTo>
                      <a:cubicBezTo>
                        <a:pt x="1072" y="546"/>
                        <a:pt x="1122" y="447"/>
                        <a:pt x="1087" y="339"/>
                      </a:cubicBezTo>
                      <a:cubicBezTo>
                        <a:pt x="1058" y="249"/>
                        <a:pt x="1007" y="176"/>
                        <a:pt x="917" y="132"/>
                      </a:cubicBezTo>
                      <a:cubicBezTo>
                        <a:pt x="743" y="49"/>
                        <a:pt x="560" y="12"/>
                        <a:pt x="411" y="0"/>
                      </a:cubicBezTo>
                      <a:cubicBezTo>
                        <a:pt x="399" y="0"/>
                        <a:pt x="389" y="0"/>
                        <a:pt x="379" y="0"/>
                      </a:cubicBezTo>
                      <a:cubicBezTo>
                        <a:pt x="360" y="0"/>
                        <a:pt x="345"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1"/>
                <p:cNvSpPr/>
                <p:nvPr/>
              </p:nvSpPr>
              <p:spPr>
                <a:xfrm>
                  <a:off x="5032625" y="2254750"/>
                  <a:ext cx="26725" cy="17100"/>
                </a:xfrm>
                <a:custGeom>
                  <a:rect b="b" l="l" r="r" t="t"/>
                  <a:pathLst>
                    <a:path extrusionOk="0" h="684" w="1069">
                      <a:moveTo>
                        <a:pt x="370" y="1"/>
                      </a:moveTo>
                      <a:cubicBezTo>
                        <a:pt x="325" y="7"/>
                        <a:pt x="279" y="8"/>
                        <a:pt x="236" y="21"/>
                      </a:cubicBezTo>
                      <a:cubicBezTo>
                        <a:pt x="46" y="76"/>
                        <a:pt x="0" y="242"/>
                        <a:pt x="149" y="373"/>
                      </a:cubicBezTo>
                      <a:cubicBezTo>
                        <a:pt x="317" y="523"/>
                        <a:pt x="510" y="637"/>
                        <a:pt x="737" y="677"/>
                      </a:cubicBezTo>
                      <a:cubicBezTo>
                        <a:pt x="761" y="681"/>
                        <a:pt x="784" y="684"/>
                        <a:pt x="806" y="684"/>
                      </a:cubicBezTo>
                      <a:cubicBezTo>
                        <a:pt x="905" y="684"/>
                        <a:pt x="979" y="641"/>
                        <a:pt x="1019" y="565"/>
                      </a:cubicBezTo>
                      <a:cubicBezTo>
                        <a:pt x="1068" y="471"/>
                        <a:pt x="1049" y="360"/>
                        <a:pt x="954" y="265"/>
                      </a:cubicBezTo>
                      <a:cubicBezTo>
                        <a:pt x="793" y="104"/>
                        <a:pt x="596" y="21"/>
                        <a:pt x="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1"/>
                <p:cNvSpPr/>
                <p:nvPr/>
              </p:nvSpPr>
              <p:spPr>
                <a:xfrm>
                  <a:off x="5024450" y="2208750"/>
                  <a:ext cx="22425" cy="13000"/>
                </a:xfrm>
                <a:custGeom>
                  <a:rect b="b" l="l" r="r" t="t"/>
                  <a:pathLst>
                    <a:path extrusionOk="0" h="520" w="897">
                      <a:moveTo>
                        <a:pt x="305" y="1"/>
                      </a:moveTo>
                      <a:cubicBezTo>
                        <a:pt x="276" y="5"/>
                        <a:pt x="223" y="6"/>
                        <a:pt x="175" y="21"/>
                      </a:cubicBezTo>
                      <a:cubicBezTo>
                        <a:pt x="102" y="42"/>
                        <a:pt x="31" y="73"/>
                        <a:pt x="17" y="161"/>
                      </a:cubicBezTo>
                      <a:cubicBezTo>
                        <a:pt x="1" y="251"/>
                        <a:pt x="41" y="324"/>
                        <a:pt x="111" y="370"/>
                      </a:cubicBezTo>
                      <a:cubicBezTo>
                        <a:pt x="255" y="465"/>
                        <a:pt x="413" y="519"/>
                        <a:pt x="582" y="519"/>
                      </a:cubicBezTo>
                      <a:cubicBezTo>
                        <a:pt x="614" y="519"/>
                        <a:pt x="647" y="517"/>
                        <a:pt x="680" y="513"/>
                      </a:cubicBezTo>
                      <a:cubicBezTo>
                        <a:pt x="777" y="501"/>
                        <a:pt x="858" y="455"/>
                        <a:pt x="877" y="349"/>
                      </a:cubicBezTo>
                      <a:cubicBezTo>
                        <a:pt x="897" y="243"/>
                        <a:pt x="833" y="174"/>
                        <a:pt x="751" y="124"/>
                      </a:cubicBezTo>
                      <a:cubicBezTo>
                        <a:pt x="621" y="46"/>
                        <a:pt x="478" y="8"/>
                        <a:pt x="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1"/>
                <p:cNvSpPr/>
                <p:nvPr/>
              </p:nvSpPr>
              <p:spPr>
                <a:xfrm>
                  <a:off x="5050700" y="2213725"/>
                  <a:ext cx="9350" cy="13975"/>
                </a:xfrm>
                <a:custGeom>
                  <a:rect b="b" l="l" r="r" t="t"/>
                  <a:pathLst>
                    <a:path extrusionOk="0" h="559" w="374">
                      <a:moveTo>
                        <a:pt x="228" y="1"/>
                      </a:moveTo>
                      <a:cubicBezTo>
                        <a:pt x="181" y="1"/>
                        <a:pt x="140" y="27"/>
                        <a:pt x="108" y="70"/>
                      </a:cubicBezTo>
                      <a:cubicBezTo>
                        <a:pt x="45" y="154"/>
                        <a:pt x="9" y="250"/>
                        <a:pt x="3" y="356"/>
                      </a:cubicBezTo>
                      <a:cubicBezTo>
                        <a:pt x="0" y="403"/>
                        <a:pt x="14" y="446"/>
                        <a:pt x="43" y="485"/>
                      </a:cubicBezTo>
                      <a:cubicBezTo>
                        <a:pt x="79" y="533"/>
                        <a:pt x="121" y="558"/>
                        <a:pt x="162" y="558"/>
                      </a:cubicBezTo>
                      <a:cubicBezTo>
                        <a:pt x="204" y="558"/>
                        <a:pt x="244" y="532"/>
                        <a:pt x="276" y="479"/>
                      </a:cubicBezTo>
                      <a:cubicBezTo>
                        <a:pt x="333" y="385"/>
                        <a:pt x="361" y="279"/>
                        <a:pt x="371" y="181"/>
                      </a:cubicBezTo>
                      <a:cubicBezTo>
                        <a:pt x="373" y="101"/>
                        <a:pt x="354" y="42"/>
                        <a:pt x="288" y="14"/>
                      </a:cubicBezTo>
                      <a:cubicBezTo>
                        <a:pt x="267" y="5"/>
                        <a:pt x="247"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1"/>
                <p:cNvSpPr/>
                <p:nvPr/>
              </p:nvSpPr>
              <p:spPr>
                <a:xfrm>
                  <a:off x="5056200" y="2200475"/>
                  <a:ext cx="11025" cy="7500"/>
                </a:xfrm>
                <a:custGeom>
                  <a:rect b="b" l="l" r="r" t="t"/>
                  <a:pathLst>
                    <a:path extrusionOk="0" h="300" w="441">
                      <a:moveTo>
                        <a:pt x="247" y="1"/>
                      </a:moveTo>
                      <a:cubicBezTo>
                        <a:pt x="192" y="2"/>
                        <a:pt x="153" y="4"/>
                        <a:pt x="117" y="24"/>
                      </a:cubicBezTo>
                      <a:cubicBezTo>
                        <a:pt x="48" y="60"/>
                        <a:pt x="0" y="145"/>
                        <a:pt x="20" y="208"/>
                      </a:cubicBezTo>
                      <a:cubicBezTo>
                        <a:pt x="42" y="284"/>
                        <a:pt x="100" y="300"/>
                        <a:pt x="166" y="300"/>
                      </a:cubicBezTo>
                      <a:cubicBezTo>
                        <a:pt x="172" y="300"/>
                        <a:pt x="177" y="300"/>
                        <a:pt x="183" y="300"/>
                      </a:cubicBezTo>
                      <a:cubicBezTo>
                        <a:pt x="247" y="296"/>
                        <a:pt x="308" y="283"/>
                        <a:pt x="362" y="250"/>
                      </a:cubicBezTo>
                      <a:cubicBezTo>
                        <a:pt x="408" y="221"/>
                        <a:pt x="440" y="180"/>
                        <a:pt x="432" y="121"/>
                      </a:cubicBezTo>
                      <a:cubicBezTo>
                        <a:pt x="424" y="65"/>
                        <a:pt x="385" y="30"/>
                        <a:pt x="334" y="14"/>
                      </a:cubicBezTo>
                      <a:cubicBezTo>
                        <a:pt x="302" y="4"/>
                        <a:pt x="267" y="4"/>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1"/>
                <p:cNvSpPr/>
                <p:nvPr/>
              </p:nvSpPr>
              <p:spPr>
                <a:xfrm>
                  <a:off x="5043875" y="2201975"/>
                  <a:ext cx="7925" cy="6800"/>
                </a:xfrm>
                <a:custGeom>
                  <a:rect b="b" l="l" r="r" t="t"/>
                  <a:pathLst>
                    <a:path extrusionOk="0" h="272" w="317">
                      <a:moveTo>
                        <a:pt x="192" y="0"/>
                      </a:moveTo>
                      <a:cubicBezTo>
                        <a:pt x="107" y="0"/>
                        <a:pt x="12" y="75"/>
                        <a:pt x="5" y="148"/>
                      </a:cubicBezTo>
                      <a:cubicBezTo>
                        <a:pt x="0" y="212"/>
                        <a:pt x="53" y="269"/>
                        <a:pt x="121" y="271"/>
                      </a:cubicBezTo>
                      <a:cubicBezTo>
                        <a:pt x="123" y="271"/>
                        <a:pt x="124" y="271"/>
                        <a:pt x="125" y="271"/>
                      </a:cubicBezTo>
                      <a:cubicBezTo>
                        <a:pt x="207" y="271"/>
                        <a:pt x="302" y="195"/>
                        <a:pt x="309" y="123"/>
                      </a:cubicBezTo>
                      <a:cubicBezTo>
                        <a:pt x="316" y="57"/>
                        <a:pt x="264" y="1"/>
                        <a:pt x="195" y="0"/>
                      </a:cubicBezTo>
                      <a:cubicBezTo>
                        <a:pt x="194" y="0"/>
                        <a:pt x="193"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31"/>
              <p:cNvSpPr/>
              <p:nvPr/>
            </p:nvSpPr>
            <p:spPr>
              <a:xfrm>
                <a:off x="8313553" y="1892599"/>
                <a:ext cx="342526" cy="311316"/>
              </a:xfrm>
              <a:custGeom>
                <a:rect b="b" l="l" r="r" t="t"/>
                <a:pathLst>
                  <a:path extrusionOk="0" h="3172" w="3490">
                    <a:moveTo>
                      <a:pt x="1880" y="1055"/>
                    </a:moveTo>
                    <a:cubicBezTo>
                      <a:pt x="1880" y="1055"/>
                      <a:pt x="1881" y="1055"/>
                      <a:pt x="1881" y="1055"/>
                    </a:cubicBezTo>
                    <a:cubicBezTo>
                      <a:pt x="2100" y="1056"/>
                      <a:pt x="2261" y="1200"/>
                      <a:pt x="2262" y="1398"/>
                    </a:cubicBezTo>
                    <a:cubicBezTo>
                      <a:pt x="2263" y="1620"/>
                      <a:pt x="2027" y="1833"/>
                      <a:pt x="1782" y="1833"/>
                    </a:cubicBezTo>
                    <a:cubicBezTo>
                      <a:pt x="1779" y="1833"/>
                      <a:pt x="1776" y="1833"/>
                      <a:pt x="1772" y="1833"/>
                    </a:cubicBezTo>
                    <a:cubicBezTo>
                      <a:pt x="1557" y="1828"/>
                      <a:pt x="1403" y="1676"/>
                      <a:pt x="1407" y="1474"/>
                    </a:cubicBezTo>
                    <a:cubicBezTo>
                      <a:pt x="1412" y="1245"/>
                      <a:pt x="1626" y="1055"/>
                      <a:pt x="1880" y="1055"/>
                    </a:cubicBezTo>
                    <a:close/>
                    <a:moveTo>
                      <a:pt x="1629" y="0"/>
                    </a:moveTo>
                    <a:cubicBezTo>
                      <a:pt x="1410" y="100"/>
                      <a:pt x="1192" y="196"/>
                      <a:pt x="1075" y="433"/>
                    </a:cubicBezTo>
                    <a:cubicBezTo>
                      <a:pt x="1060" y="464"/>
                      <a:pt x="984" y="477"/>
                      <a:pt x="920" y="477"/>
                    </a:cubicBezTo>
                    <a:cubicBezTo>
                      <a:pt x="905" y="477"/>
                      <a:pt x="891" y="476"/>
                      <a:pt x="878" y="475"/>
                    </a:cubicBezTo>
                    <a:cubicBezTo>
                      <a:pt x="855" y="472"/>
                      <a:pt x="832" y="471"/>
                      <a:pt x="809" y="471"/>
                    </a:cubicBezTo>
                    <a:cubicBezTo>
                      <a:pt x="347" y="471"/>
                      <a:pt x="1" y="916"/>
                      <a:pt x="148" y="1357"/>
                    </a:cubicBezTo>
                    <a:cubicBezTo>
                      <a:pt x="211" y="1546"/>
                      <a:pt x="338" y="1668"/>
                      <a:pt x="525" y="1727"/>
                    </a:cubicBezTo>
                    <a:cubicBezTo>
                      <a:pt x="591" y="1748"/>
                      <a:pt x="657" y="1764"/>
                      <a:pt x="747" y="1789"/>
                    </a:cubicBezTo>
                    <a:cubicBezTo>
                      <a:pt x="686" y="1880"/>
                      <a:pt x="626" y="1945"/>
                      <a:pt x="598" y="2021"/>
                    </a:cubicBezTo>
                    <a:cubicBezTo>
                      <a:pt x="524" y="2223"/>
                      <a:pt x="420" y="2429"/>
                      <a:pt x="411" y="2636"/>
                    </a:cubicBezTo>
                    <a:cubicBezTo>
                      <a:pt x="398" y="2950"/>
                      <a:pt x="655" y="3171"/>
                      <a:pt x="952" y="3171"/>
                    </a:cubicBezTo>
                    <a:cubicBezTo>
                      <a:pt x="1006" y="3171"/>
                      <a:pt x="1061" y="3164"/>
                      <a:pt x="1116" y="3149"/>
                    </a:cubicBezTo>
                    <a:cubicBezTo>
                      <a:pt x="1373" y="3077"/>
                      <a:pt x="1571" y="2928"/>
                      <a:pt x="1707" y="2697"/>
                    </a:cubicBezTo>
                    <a:cubicBezTo>
                      <a:pt x="1742" y="2636"/>
                      <a:pt x="1777" y="2576"/>
                      <a:pt x="1824" y="2495"/>
                    </a:cubicBezTo>
                    <a:cubicBezTo>
                      <a:pt x="1874" y="2542"/>
                      <a:pt x="1920" y="2573"/>
                      <a:pt x="1951" y="2615"/>
                    </a:cubicBezTo>
                    <a:cubicBezTo>
                      <a:pt x="2125" y="2846"/>
                      <a:pt x="2347" y="2944"/>
                      <a:pt x="2566" y="2944"/>
                    </a:cubicBezTo>
                    <a:cubicBezTo>
                      <a:pt x="2861" y="2944"/>
                      <a:pt x="3150" y="2764"/>
                      <a:pt x="3305" y="2489"/>
                    </a:cubicBezTo>
                    <a:cubicBezTo>
                      <a:pt x="3326" y="2452"/>
                      <a:pt x="3351" y="2417"/>
                      <a:pt x="3373" y="2381"/>
                    </a:cubicBezTo>
                    <a:lnTo>
                      <a:pt x="3373" y="2169"/>
                    </a:lnTo>
                    <a:cubicBezTo>
                      <a:pt x="3229" y="1974"/>
                      <a:pt x="3084" y="1779"/>
                      <a:pt x="2907" y="1543"/>
                    </a:cubicBezTo>
                    <a:cubicBezTo>
                      <a:pt x="2965" y="1496"/>
                      <a:pt x="3063" y="1436"/>
                      <a:pt x="3135" y="1354"/>
                    </a:cubicBezTo>
                    <a:cubicBezTo>
                      <a:pt x="3490" y="949"/>
                      <a:pt x="3337" y="322"/>
                      <a:pt x="2844" y="213"/>
                    </a:cubicBezTo>
                    <a:cubicBezTo>
                      <a:pt x="2812" y="206"/>
                      <a:pt x="2779" y="202"/>
                      <a:pt x="2745" y="202"/>
                    </a:cubicBezTo>
                    <a:cubicBezTo>
                      <a:pt x="2618" y="202"/>
                      <a:pt x="2481" y="245"/>
                      <a:pt x="2360" y="286"/>
                    </a:cubicBezTo>
                    <a:cubicBezTo>
                      <a:pt x="2314" y="301"/>
                      <a:pt x="2277" y="311"/>
                      <a:pt x="2243" y="311"/>
                    </a:cubicBezTo>
                    <a:cubicBezTo>
                      <a:pt x="2194" y="311"/>
                      <a:pt x="2151" y="292"/>
                      <a:pt x="2100" y="244"/>
                    </a:cubicBezTo>
                    <a:cubicBezTo>
                      <a:pt x="1998" y="150"/>
                      <a:pt x="1873" y="81"/>
                      <a:pt x="1756"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grpSp>
        <p:nvGrpSpPr>
          <p:cNvPr id="915" name="Google Shape;915;p40"/>
          <p:cNvGrpSpPr/>
          <p:nvPr/>
        </p:nvGrpSpPr>
        <p:grpSpPr>
          <a:xfrm rot="-5400000">
            <a:off x="6658321" y="2297779"/>
            <a:ext cx="1371134" cy="2173667"/>
            <a:chOff x="7400573" y="2033125"/>
            <a:chExt cx="1029767" cy="1632495"/>
          </a:xfrm>
        </p:grpSpPr>
        <p:sp>
          <p:nvSpPr>
            <p:cNvPr id="916" name="Google Shape;916;p40"/>
            <p:cNvSpPr/>
            <p:nvPr/>
          </p:nvSpPr>
          <p:spPr>
            <a:xfrm>
              <a:off x="740878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2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0"/>
            <p:cNvSpPr/>
            <p:nvPr/>
          </p:nvSpPr>
          <p:spPr>
            <a:xfrm>
              <a:off x="7409390"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 name="Google Shape;918;p40"/>
            <p:cNvGrpSpPr/>
            <p:nvPr/>
          </p:nvGrpSpPr>
          <p:grpSpPr>
            <a:xfrm>
              <a:off x="7400573" y="2232744"/>
              <a:ext cx="341667" cy="1143765"/>
              <a:chOff x="6331819" y="2098006"/>
              <a:chExt cx="606438" cy="2030112"/>
            </a:xfrm>
          </p:grpSpPr>
          <p:sp>
            <p:nvSpPr>
              <p:cNvPr id="919" name="Google Shape;919;p40"/>
              <p:cNvSpPr/>
              <p:nvPr/>
            </p:nvSpPr>
            <p:spPr>
              <a:xfrm rot="10800000">
                <a:off x="6331819" y="2098006"/>
                <a:ext cx="327590" cy="604304"/>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0"/>
              <p:cNvSpPr/>
              <p:nvPr/>
            </p:nvSpPr>
            <p:spPr>
              <a:xfrm rot="5400000">
                <a:off x="6340605" y="3530467"/>
                <a:ext cx="604291" cy="591011"/>
              </a:xfrm>
              <a:custGeom>
                <a:rect b="b" l="l" r="r" t="t"/>
                <a:pathLst>
                  <a:path extrusionOk="0" h="7432" w="7599">
                    <a:moveTo>
                      <a:pt x="6186" y="1"/>
                    </a:moveTo>
                    <a:cubicBezTo>
                      <a:pt x="5856" y="1"/>
                      <a:pt x="5522" y="72"/>
                      <a:pt x="5184" y="213"/>
                    </a:cubicBezTo>
                    <a:cubicBezTo>
                      <a:pt x="4149" y="644"/>
                      <a:pt x="3528" y="1430"/>
                      <a:pt x="3341" y="2529"/>
                    </a:cubicBezTo>
                    <a:cubicBezTo>
                      <a:pt x="3266" y="2972"/>
                      <a:pt x="3061" y="3334"/>
                      <a:pt x="2814" y="3687"/>
                    </a:cubicBezTo>
                    <a:cubicBezTo>
                      <a:pt x="2694" y="3859"/>
                      <a:pt x="2560" y="4022"/>
                      <a:pt x="2441" y="4195"/>
                    </a:cubicBezTo>
                    <a:cubicBezTo>
                      <a:pt x="2320" y="4370"/>
                      <a:pt x="2165" y="4506"/>
                      <a:pt x="1993" y="4631"/>
                    </a:cubicBezTo>
                    <a:cubicBezTo>
                      <a:pt x="1542" y="4960"/>
                      <a:pt x="1093" y="5290"/>
                      <a:pt x="717" y="5709"/>
                    </a:cubicBezTo>
                    <a:cubicBezTo>
                      <a:pt x="251" y="6227"/>
                      <a:pt x="31" y="6833"/>
                      <a:pt x="0" y="7431"/>
                    </a:cubicBezTo>
                    <a:lnTo>
                      <a:pt x="7598" y="7431"/>
                    </a:lnTo>
                    <a:lnTo>
                      <a:pt x="7598" y="456"/>
                    </a:lnTo>
                    <a:cubicBezTo>
                      <a:pt x="7567" y="437"/>
                      <a:pt x="7536" y="417"/>
                      <a:pt x="7504" y="397"/>
                    </a:cubicBezTo>
                    <a:cubicBezTo>
                      <a:pt x="7072" y="131"/>
                      <a:pt x="6633" y="1"/>
                      <a:pt x="61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 name="Google Shape;921;p40"/>
          <p:cNvGrpSpPr/>
          <p:nvPr/>
        </p:nvGrpSpPr>
        <p:grpSpPr>
          <a:xfrm rot="-5400000">
            <a:off x="4316623" y="2292057"/>
            <a:ext cx="1359415" cy="2173667"/>
            <a:chOff x="6203765" y="2033125"/>
            <a:chExt cx="1020965" cy="1632495"/>
          </a:xfrm>
        </p:grpSpPr>
        <p:sp>
          <p:nvSpPr>
            <p:cNvPr id="922" name="Google Shape;922;p40"/>
            <p:cNvSpPr/>
            <p:nvPr/>
          </p:nvSpPr>
          <p:spPr>
            <a:xfrm>
              <a:off x="6203780"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0"/>
            <p:cNvSpPr/>
            <p:nvPr/>
          </p:nvSpPr>
          <p:spPr>
            <a:xfrm>
              <a:off x="6203765"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 name="Google Shape;924;p40"/>
            <p:cNvGrpSpPr/>
            <p:nvPr/>
          </p:nvGrpSpPr>
          <p:grpSpPr>
            <a:xfrm>
              <a:off x="6203955" y="2080756"/>
              <a:ext cx="984963" cy="1291330"/>
              <a:chOff x="3665875" y="1828238"/>
              <a:chExt cx="1748249" cy="2292031"/>
            </a:xfrm>
          </p:grpSpPr>
          <p:sp>
            <p:nvSpPr>
              <p:cNvPr id="925" name="Google Shape;925;p40"/>
              <p:cNvSpPr/>
              <p:nvPr/>
            </p:nvSpPr>
            <p:spPr>
              <a:xfrm>
                <a:off x="4910050" y="1828238"/>
                <a:ext cx="504074" cy="489597"/>
              </a:xfrm>
              <a:custGeom>
                <a:rect b="b" l="l" r="r" t="t"/>
                <a:pathLst>
                  <a:path extrusionOk="0" h="2807" w="2890">
                    <a:moveTo>
                      <a:pt x="899" y="0"/>
                    </a:moveTo>
                    <a:cubicBezTo>
                      <a:pt x="843" y="0"/>
                      <a:pt x="803" y="22"/>
                      <a:pt x="783" y="59"/>
                    </a:cubicBezTo>
                    <a:cubicBezTo>
                      <a:pt x="761" y="104"/>
                      <a:pt x="788" y="181"/>
                      <a:pt x="858" y="238"/>
                    </a:cubicBezTo>
                    <a:cubicBezTo>
                      <a:pt x="918" y="286"/>
                      <a:pt x="981" y="330"/>
                      <a:pt x="1049" y="367"/>
                    </a:cubicBezTo>
                    <a:cubicBezTo>
                      <a:pt x="1171" y="435"/>
                      <a:pt x="1298" y="495"/>
                      <a:pt x="1421" y="561"/>
                    </a:cubicBezTo>
                    <a:cubicBezTo>
                      <a:pt x="1468" y="586"/>
                      <a:pt x="1510" y="620"/>
                      <a:pt x="1554" y="649"/>
                    </a:cubicBezTo>
                    <a:cubicBezTo>
                      <a:pt x="1551" y="659"/>
                      <a:pt x="1547" y="669"/>
                      <a:pt x="1545" y="678"/>
                    </a:cubicBezTo>
                    <a:cubicBezTo>
                      <a:pt x="1476" y="669"/>
                      <a:pt x="1405" y="670"/>
                      <a:pt x="1340" y="651"/>
                    </a:cubicBezTo>
                    <a:cubicBezTo>
                      <a:pt x="1207" y="611"/>
                      <a:pt x="1078" y="555"/>
                      <a:pt x="943" y="516"/>
                    </a:cubicBezTo>
                    <a:cubicBezTo>
                      <a:pt x="814" y="478"/>
                      <a:pt x="681" y="446"/>
                      <a:pt x="548" y="427"/>
                    </a:cubicBezTo>
                    <a:cubicBezTo>
                      <a:pt x="535" y="425"/>
                      <a:pt x="522" y="424"/>
                      <a:pt x="509" y="424"/>
                    </a:cubicBezTo>
                    <a:cubicBezTo>
                      <a:pt x="454" y="424"/>
                      <a:pt x="397" y="439"/>
                      <a:pt x="346" y="456"/>
                    </a:cubicBezTo>
                    <a:cubicBezTo>
                      <a:pt x="224" y="497"/>
                      <a:pt x="198" y="614"/>
                      <a:pt x="286" y="709"/>
                    </a:cubicBezTo>
                    <a:cubicBezTo>
                      <a:pt x="375" y="802"/>
                      <a:pt x="488" y="853"/>
                      <a:pt x="609" y="888"/>
                    </a:cubicBezTo>
                    <a:cubicBezTo>
                      <a:pt x="748" y="929"/>
                      <a:pt x="891" y="963"/>
                      <a:pt x="1031" y="1000"/>
                    </a:cubicBezTo>
                    <a:cubicBezTo>
                      <a:pt x="1067" y="1010"/>
                      <a:pt x="1104" y="1020"/>
                      <a:pt x="1138" y="1035"/>
                    </a:cubicBezTo>
                    <a:cubicBezTo>
                      <a:pt x="1153" y="1042"/>
                      <a:pt x="1174" y="1061"/>
                      <a:pt x="1174" y="1075"/>
                    </a:cubicBezTo>
                    <a:cubicBezTo>
                      <a:pt x="1174" y="1089"/>
                      <a:pt x="1154" y="1110"/>
                      <a:pt x="1139" y="1116"/>
                    </a:cubicBezTo>
                    <a:cubicBezTo>
                      <a:pt x="1100" y="1133"/>
                      <a:pt x="1058" y="1151"/>
                      <a:pt x="1016" y="1157"/>
                    </a:cubicBezTo>
                    <a:cubicBezTo>
                      <a:pt x="927" y="1169"/>
                      <a:pt x="835" y="1182"/>
                      <a:pt x="745" y="1182"/>
                    </a:cubicBezTo>
                    <a:cubicBezTo>
                      <a:pt x="740" y="1182"/>
                      <a:pt x="735" y="1182"/>
                      <a:pt x="729" y="1182"/>
                    </a:cubicBezTo>
                    <a:cubicBezTo>
                      <a:pt x="722" y="1182"/>
                      <a:pt x="714" y="1182"/>
                      <a:pt x="706" y="1182"/>
                    </a:cubicBezTo>
                    <a:cubicBezTo>
                      <a:pt x="509" y="1182"/>
                      <a:pt x="321" y="1215"/>
                      <a:pt x="144" y="1303"/>
                    </a:cubicBezTo>
                    <a:cubicBezTo>
                      <a:pt x="90" y="1330"/>
                      <a:pt x="48" y="1382"/>
                      <a:pt x="1" y="1422"/>
                    </a:cubicBezTo>
                    <a:lnTo>
                      <a:pt x="1" y="1469"/>
                    </a:lnTo>
                    <a:cubicBezTo>
                      <a:pt x="101" y="1588"/>
                      <a:pt x="245" y="1600"/>
                      <a:pt x="383" y="1611"/>
                    </a:cubicBezTo>
                    <a:cubicBezTo>
                      <a:pt x="431" y="1614"/>
                      <a:pt x="480" y="1616"/>
                      <a:pt x="528" y="1616"/>
                    </a:cubicBezTo>
                    <a:cubicBezTo>
                      <a:pt x="607" y="1616"/>
                      <a:pt x="687" y="1612"/>
                      <a:pt x="767" y="1612"/>
                    </a:cubicBezTo>
                    <a:lnTo>
                      <a:pt x="835" y="1612"/>
                    </a:lnTo>
                    <a:cubicBezTo>
                      <a:pt x="838" y="1619"/>
                      <a:pt x="842" y="1624"/>
                      <a:pt x="845" y="1630"/>
                    </a:cubicBezTo>
                    <a:cubicBezTo>
                      <a:pt x="794" y="1695"/>
                      <a:pt x="744" y="1762"/>
                      <a:pt x="690" y="1825"/>
                    </a:cubicBezTo>
                    <a:cubicBezTo>
                      <a:pt x="563" y="1973"/>
                      <a:pt x="429" y="2116"/>
                      <a:pt x="355" y="2301"/>
                    </a:cubicBezTo>
                    <a:cubicBezTo>
                      <a:pt x="328" y="2366"/>
                      <a:pt x="305" y="2434"/>
                      <a:pt x="293" y="2503"/>
                    </a:cubicBezTo>
                    <a:cubicBezTo>
                      <a:pt x="280" y="2591"/>
                      <a:pt x="319" y="2642"/>
                      <a:pt x="392" y="2642"/>
                    </a:cubicBezTo>
                    <a:cubicBezTo>
                      <a:pt x="408" y="2642"/>
                      <a:pt x="424" y="2639"/>
                      <a:pt x="442" y="2635"/>
                    </a:cubicBezTo>
                    <a:cubicBezTo>
                      <a:pt x="483" y="2624"/>
                      <a:pt x="523" y="2604"/>
                      <a:pt x="561" y="2583"/>
                    </a:cubicBezTo>
                    <a:cubicBezTo>
                      <a:pt x="835" y="2424"/>
                      <a:pt x="1048" y="2199"/>
                      <a:pt x="1229" y="1942"/>
                    </a:cubicBezTo>
                    <a:cubicBezTo>
                      <a:pt x="1259" y="1898"/>
                      <a:pt x="1292" y="1856"/>
                      <a:pt x="1325" y="1815"/>
                    </a:cubicBezTo>
                    <a:cubicBezTo>
                      <a:pt x="1339" y="1799"/>
                      <a:pt x="1356" y="1787"/>
                      <a:pt x="1384" y="1763"/>
                    </a:cubicBezTo>
                    <a:cubicBezTo>
                      <a:pt x="1389" y="1801"/>
                      <a:pt x="1397" y="1825"/>
                      <a:pt x="1395" y="1847"/>
                    </a:cubicBezTo>
                    <a:cubicBezTo>
                      <a:pt x="1383" y="1985"/>
                      <a:pt x="1361" y="2122"/>
                      <a:pt x="1357" y="2259"/>
                    </a:cubicBezTo>
                    <a:cubicBezTo>
                      <a:pt x="1353" y="2383"/>
                      <a:pt x="1359" y="2507"/>
                      <a:pt x="1380" y="2629"/>
                    </a:cubicBezTo>
                    <a:cubicBezTo>
                      <a:pt x="1391" y="2692"/>
                      <a:pt x="1445" y="2747"/>
                      <a:pt x="1479" y="2806"/>
                    </a:cubicBezTo>
                    <a:lnTo>
                      <a:pt x="1574" y="2806"/>
                    </a:lnTo>
                    <a:cubicBezTo>
                      <a:pt x="1642" y="2760"/>
                      <a:pt x="1674" y="2691"/>
                      <a:pt x="1698" y="2617"/>
                    </a:cubicBezTo>
                    <a:cubicBezTo>
                      <a:pt x="1779" y="2383"/>
                      <a:pt x="1818" y="2140"/>
                      <a:pt x="1848" y="1895"/>
                    </a:cubicBezTo>
                    <a:cubicBezTo>
                      <a:pt x="1859" y="1810"/>
                      <a:pt x="1880" y="1725"/>
                      <a:pt x="1901" y="1641"/>
                    </a:cubicBezTo>
                    <a:cubicBezTo>
                      <a:pt x="1905" y="1623"/>
                      <a:pt x="1931" y="1610"/>
                      <a:pt x="1947" y="1594"/>
                    </a:cubicBezTo>
                    <a:cubicBezTo>
                      <a:pt x="1961" y="1610"/>
                      <a:pt x="1983" y="1623"/>
                      <a:pt x="1987" y="1640"/>
                    </a:cubicBezTo>
                    <a:cubicBezTo>
                      <a:pt x="2014" y="1737"/>
                      <a:pt x="2034" y="1836"/>
                      <a:pt x="2057" y="1933"/>
                    </a:cubicBezTo>
                    <a:cubicBezTo>
                      <a:pt x="2080" y="2026"/>
                      <a:pt x="2100" y="2121"/>
                      <a:pt x="2130" y="2212"/>
                    </a:cubicBezTo>
                    <a:cubicBezTo>
                      <a:pt x="2146" y="2265"/>
                      <a:pt x="2186" y="2302"/>
                      <a:pt x="2246" y="2309"/>
                    </a:cubicBezTo>
                    <a:cubicBezTo>
                      <a:pt x="2256" y="2311"/>
                      <a:pt x="2265" y="2311"/>
                      <a:pt x="2274" y="2311"/>
                    </a:cubicBezTo>
                    <a:cubicBezTo>
                      <a:pt x="2356" y="2311"/>
                      <a:pt x="2406" y="2259"/>
                      <a:pt x="2413" y="2158"/>
                    </a:cubicBezTo>
                    <a:cubicBezTo>
                      <a:pt x="2418" y="2067"/>
                      <a:pt x="2418" y="1976"/>
                      <a:pt x="2407" y="1887"/>
                    </a:cubicBezTo>
                    <a:cubicBezTo>
                      <a:pt x="2389" y="1736"/>
                      <a:pt x="2360" y="1587"/>
                      <a:pt x="2338" y="1437"/>
                    </a:cubicBezTo>
                    <a:cubicBezTo>
                      <a:pt x="2333" y="1402"/>
                      <a:pt x="2337" y="1365"/>
                      <a:pt x="2337" y="1330"/>
                    </a:cubicBezTo>
                    <a:cubicBezTo>
                      <a:pt x="2345" y="1327"/>
                      <a:pt x="2353" y="1323"/>
                      <a:pt x="2361" y="1321"/>
                    </a:cubicBezTo>
                    <a:cubicBezTo>
                      <a:pt x="2383" y="1344"/>
                      <a:pt x="2410" y="1364"/>
                      <a:pt x="2425" y="1390"/>
                    </a:cubicBezTo>
                    <a:cubicBezTo>
                      <a:pt x="2468" y="1463"/>
                      <a:pt x="2502" y="1540"/>
                      <a:pt x="2544" y="1613"/>
                    </a:cubicBezTo>
                    <a:cubicBezTo>
                      <a:pt x="2567" y="1652"/>
                      <a:pt x="2593" y="1690"/>
                      <a:pt x="2625" y="1721"/>
                    </a:cubicBezTo>
                    <a:cubicBezTo>
                      <a:pt x="2651" y="1746"/>
                      <a:pt x="2683" y="1758"/>
                      <a:pt x="2715" y="1758"/>
                    </a:cubicBezTo>
                    <a:cubicBezTo>
                      <a:pt x="2755" y="1758"/>
                      <a:pt x="2795" y="1739"/>
                      <a:pt x="2824" y="1705"/>
                    </a:cubicBezTo>
                    <a:cubicBezTo>
                      <a:pt x="2875" y="1642"/>
                      <a:pt x="2889" y="1570"/>
                      <a:pt x="2885" y="1489"/>
                    </a:cubicBezTo>
                    <a:cubicBezTo>
                      <a:pt x="2877" y="1337"/>
                      <a:pt x="2816" y="1206"/>
                      <a:pt x="2736" y="1083"/>
                    </a:cubicBezTo>
                    <a:cubicBezTo>
                      <a:pt x="2647" y="951"/>
                      <a:pt x="2550" y="824"/>
                      <a:pt x="2459" y="693"/>
                    </a:cubicBezTo>
                    <a:cubicBezTo>
                      <a:pt x="2412" y="625"/>
                      <a:pt x="2367" y="555"/>
                      <a:pt x="2323" y="484"/>
                    </a:cubicBezTo>
                    <a:cubicBezTo>
                      <a:pt x="2281" y="415"/>
                      <a:pt x="2216" y="377"/>
                      <a:pt x="2140" y="369"/>
                    </a:cubicBezTo>
                    <a:cubicBezTo>
                      <a:pt x="1852" y="339"/>
                      <a:pt x="1586" y="238"/>
                      <a:pt x="1323" y="124"/>
                    </a:cubicBezTo>
                    <a:cubicBezTo>
                      <a:pt x="1211" y="76"/>
                      <a:pt x="1092" y="43"/>
                      <a:pt x="974" y="11"/>
                    </a:cubicBezTo>
                    <a:cubicBezTo>
                      <a:pt x="947" y="4"/>
                      <a:pt x="921" y="0"/>
                      <a:pt x="8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0"/>
              <p:cNvSpPr/>
              <p:nvPr/>
            </p:nvSpPr>
            <p:spPr>
              <a:xfrm>
                <a:off x="3665875" y="3420525"/>
                <a:ext cx="844422" cy="699744"/>
              </a:xfrm>
              <a:custGeom>
                <a:rect b="b" l="l" r="r" t="t"/>
                <a:pathLst>
                  <a:path extrusionOk="0" h="6510" w="7856">
                    <a:moveTo>
                      <a:pt x="271" y="0"/>
                    </a:moveTo>
                    <a:cubicBezTo>
                      <a:pt x="181" y="0"/>
                      <a:pt x="91" y="2"/>
                      <a:pt x="1" y="5"/>
                    </a:cubicBezTo>
                    <a:lnTo>
                      <a:pt x="1" y="6509"/>
                    </a:lnTo>
                    <a:lnTo>
                      <a:pt x="7856" y="6509"/>
                    </a:lnTo>
                    <a:cubicBezTo>
                      <a:pt x="7779" y="6009"/>
                      <a:pt x="7637" y="5521"/>
                      <a:pt x="7285" y="5216"/>
                    </a:cubicBezTo>
                    <a:cubicBezTo>
                      <a:pt x="6975" y="4949"/>
                      <a:pt x="6575" y="4889"/>
                      <a:pt x="6173" y="4889"/>
                    </a:cubicBezTo>
                    <a:cubicBezTo>
                      <a:pt x="6033" y="4889"/>
                      <a:pt x="5894" y="4896"/>
                      <a:pt x="5758" y="4905"/>
                    </a:cubicBezTo>
                    <a:cubicBezTo>
                      <a:pt x="5265" y="4935"/>
                      <a:pt x="4773" y="4966"/>
                      <a:pt x="4279" y="4995"/>
                    </a:cubicBezTo>
                    <a:cubicBezTo>
                      <a:pt x="4159" y="5003"/>
                      <a:pt x="4036" y="5009"/>
                      <a:pt x="3912" y="5009"/>
                    </a:cubicBezTo>
                    <a:cubicBezTo>
                      <a:pt x="3562" y="5009"/>
                      <a:pt x="3214" y="4957"/>
                      <a:pt x="2943" y="4726"/>
                    </a:cubicBezTo>
                    <a:cubicBezTo>
                      <a:pt x="2485" y="4337"/>
                      <a:pt x="2431" y="3603"/>
                      <a:pt x="2483" y="2969"/>
                    </a:cubicBezTo>
                    <a:cubicBezTo>
                      <a:pt x="2536" y="2334"/>
                      <a:pt x="2649" y="1660"/>
                      <a:pt x="2399" y="1086"/>
                    </a:cubicBezTo>
                    <a:cubicBezTo>
                      <a:pt x="2175" y="574"/>
                      <a:pt x="1693" y="246"/>
                      <a:pt x="1194" y="108"/>
                    </a:cubicBezTo>
                    <a:cubicBezTo>
                      <a:pt x="892" y="24"/>
                      <a:pt x="582" y="0"/>
                      <a:pt x="271"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7" name="Google Shape;927;p40"/>
          <p:cNvGrpSpPr/>
          <p:nvPr/>
        </p:nvGrpSpPr>
        <p:grpSpPr>
          <a:xfrm rot="-5400000">
            <a:off x="4317379" y="674961"/>
            <a:ext cx="1359396" cy="2173667"/>
            <a:chOff x="4994674" y="2033125"/>
            <a:chExt cx="1020951" cy="1632495"/>
          </a:xfrm>
        </p:grpSpPr>
        <p:sp>
          <p:nvSpPr>
            <p:cNvPr id="928" name="Google Shape;928;p40"/>
            <p:cNvSpPr/>
            <p:nvPr/>
          </p:nvSpPr>
          <p:spPr>
            <a:xfrm>
              <a:off x="499467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0"/>
            <p:cNvSpPr/>
            <p:nvPr/>
          </p:nvSpPr>
          <p:spPr>
            <a:xfrm>
              <a:off x="4994674"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 name="Google Shape;930;p40"/>
            <p:cNvGrpSpPr/>
            <p:nvPr/>
          </p:nvGrpSpPr>
          <p:grpSpPr>
            <a:xfrm>
              <a:off x="4994723" y="2107898"/>
              <a:ext cx="984968" cy="1264072"/>
              <a:chOff x="1048850" y="1876413"/>
              <a:chExt cx="1748257" cy="2243650"/>
            </a:xfrm>
          </p:grpSpPr>
          <p:sp>
            <p:nvSpPr>
              <p:cNvPr id="931" name="Google Shape;931;p40"/>
              <p:cNvSpPr/>
              <p:nvPr/>
            </p:nvSpPr>
            <p:spPr>
              <a:xfrm>
                <a:off x="2517620" y="3719362"/>
                <a:ext cx="279487" cy="287638"/>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 name="Google Shape;932;p40"/>
              <p:cNvGrpSpPr/>
              <p:nvPr/>
            </p:nvGrpSpPr>
            <p:grpSpPr>
              <a:xfrm>
                <a:off x="1161825" y="1876413"/>
                <a:ext cx="432907" cy="393239"/>
                <a:chOff x="2276450" y="3238750"/>
                <a:chExt cx="432907" cy="393239"/>
              </a:xfrm>
            </p:grpSpPr>
            <p:sp>
              <p:nvSpPr>
                <p:cNvPr id="933" name="Google Shape;933;p40"/>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0"/>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 name="Google Shape;935;p40"/>
              <p:cNvSpPr/>
              <p:nvPr/>
            </p:nvSpPr>
            <p:spPr>
              <a:xfrm>
                <a:off x="1048850" y="3606300"/>
                <a:ext cx="330421" cy="513762"/>
              </a:xfrm>
              <a:custGeom>
                <a:rect b="b" l="l" r="r" t="t"/>
                <a:pathLst>
                  <a:path extrusionOk="0" h="5809" w="3736">
                    <a:moveTo>
                      <a:pt x="77" y="0"/>
                    </a:moveTo>
                    <a:cubicBezTo>
                      <a:pt x="52" y="0"/>
                      <a:pt x="26" y="1"/>
                      <a:pt x="1" y="2"/>
                    </a:cubicBezTo>
                    <a:lnTo>
                      <a:pt x="1" y="5808"/>
                    </a:lnTo>
                    <a:lnTo>
                      <a:pt x="3535" y="5808"/>
                    </a:lnTo>
                    <a:cubicBezTo>
                      <a:pt x="3535" y="5808"/>
                      <a:pt x="3535" y="5807"/>
                      <a:pt x="3536" y="5807"/>
                    </a:cubicBezTo>
                    <a:cubicBezTo>
                      <a:pt x="3666" y="5548"/>
                      <a:pt x="3736" y="5273"/>
                      <a:pt x="3703" y="4970"/>
                    </a:cubicBezTo>
                    <a:cubicBezTo>
                      <a:pt x="3660" y="4580"/>
                      <a:pt x="3462" y="4307"/>
                      <a:pt x="3106" y="4158"/>
                    </a:cubicBezTo>
                    <a:cubicBezTo>
                      <a:pt x="2983" y="4107"/>
                      <a:pt x="2855" y="4082"/>
                      <a:pt x="2728" y="4053"/>
                    </a:cubicBezTo>
                    <a:cubicBezTo>
                      <a:pt x="2538" y="4011"/>
                      <a:pt x="2351" y="3959"/>
                      <a:pt x="2177" y="3861"/>
                    </a:cubicBezTo>
                    <a:cubicBezTo>
                      <a:pt x="1817" y="3660"/>
                      <a:pt x="1681" y="3380"/>
                      <a:pt x="1750" y="2978"/>
                    </a:cubicBezTo>
                    <a:cubicBezTo>
                      <a:pt x="1783" y="2795"/>
                      <a:pt x="1828" y="2616"/>
                      <a:pt x="1864" y="2435"/>
                    </a:cubicBezTo>
                    <a:cubicBezTo>
                      <a:pt x="1902" y="2242"/>
                      <a:pt x="1927" y="2047"/>
                      <a:pt x="1910" y="1845"/>
                    </a:cubicBezTo>
                    <a:cubicBezTo>
                      <a:pt x="1862" y="1272"/>
                      <a:pt x="1569" y="829"/>
                      <a:pt x="1163" y="450"/>
                    </a:cubicBezTo>
                    <a:cubicBezTo>
                      <a:pt x="915" y="219"/>
                      <a:pt x="629" y="67"/>
                      <a:pt x="306" y="18"/>
                    </a:cubicBezTo>
                    <a:cubicBezTo>
                      <a:pt x="231" y="6"/>
                      <a:pt x="154" y="0"/>
                      <a:pt x="7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6" name="Google Shape;936;p40"/>
          <p:cNvSpPr txBox="1"/>
          <p:nvPr>
            <p:ph type="title"/>
          </p:nvPr>
        </p:nvSpPr>
        <p:spPr>
          <a:xfrm>
            <a:off x="713225" y="464203"/>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Answer It</a:t>
            </a:r>
            <a:endParaRPr/>
          </a:p>
        </p:txBody>
      </p:sp>
      <p:sp>
        <p:nvSpPr>
          <p:cNvPr id="937" name="Google Shape;937;p40"/>
          <p:cNvSpPr txBox="1"/>
          <p:nvPr/>
        </p:nvSpPr>
        <p:spPr>
          <a:xfrm>
            <a:off x="4169950" y="1273242"/>
            <a:ext cx="1261800" cy="42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A</a:t>
            </a:r>
            <a:endParaRPr sz="2600">
              <a:solidFill>
                <a:schemeClr val="dk2"/>
              </a:solidFill>
              <a:latin typeface="Abril Fatface"/>
              <a:ea typeface="Abril Fatface"/>
              <a:cs typeface="Abril Fatface"/>
              <a:sym typeface="Abril Fatface"/>
            </a:endParaRPr>
          </a:p>
        </p:txBody>
      </p:sp>
      <p:sp>
        <p:nvSpPr>
          <p:cNvPr id="938" name="Google Shape;938;p40"/>
          <p:cNvSpPr txBox="1"/>
          <p:nvPr/>
        </p:nvSpPr>
        <p:spPr>
          <a:xfrm>
            <a:off x="4169950" y="1695056"/>
            <a:ext cx="1261800" cy="55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Lato"/>
                <a:ea typeface="Lato"/>
                <a:cs typeface="Lato"/>
                <a:sym typeface="Lato"/>
              </a:rPr>
              <a:t>1</a:t>
            </a:r>
            <a:endParaRPr sz="1600">
              <a:solidFill>
                <a:schemeClr val="lt2"/>
              </a:solidFill>
              <a:latin typeface="Lato"/>
              <a:ea typeface="Lato"/>
              <a:cs typeface="Lato"/>
              <a:sym typeface="Lato"/>
            </a:endParaRPr>
          </a:p>
        </p:txBody>
      </p:sp>
      <p:sp>
        <p:nvSpPr>
          <p:cNvPr id="939" name="Google Shape;939;p40"/>
          <p:cNvSpPr txBox="1"/>
          <p:nvPr/>
        </p:nvSpPr>
        <p:spPr>
          <a:xfrm>
            <a:off x="4150789" y="2890376"/>
            <a:ext cx="1261800" cy="42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B</a:t>
            </a:r>
            <a:endParaRPr sz="2600">
              <a:solidFill>
                <a:schemeClr val="dk2"/>
              </a:solidFill>
              <a:latin typeface="Abril Fatface"/>
              <a:ea typeface="Abril Fatface"/>
              <a:cs typeface="Abril Fatface"/>
              <a:sym typeface="Abril Fatface"/>
            </a:endParaRPr>
          </a:p>
        </p:txBody>
      </p:sp>
      <p:sp>
        <p:nvSpPr>
          <p:cNvPr id="940" name="Google Shape;940;p40"/>
          <p:cNvSpPr txBox="1"/>
          <p:nvPr/>
        </p:nvSpPr>
        <p:spPr>
          <a:xfrm>
            <a:off x="4150797" y="3312190"/>
            <a:ext cx="1261800" cy="55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Lato"/>
                <a:ea typeface="Lato"/>
                <a:cs typeface="Lato"/>
                <a:sym typeface="Lato"/>
              </a:rPr>
              <a:t>All 12 of them do</a:t>
            </a:r>
            <a:endParaRPr sz="1600">
              <a:solidFill>
                <a:schemeClr val="lt2"/>
              </a:solidFill>
              <a:latin typeface="Lato"/>
              <a:ea typeface="Lato"/>
              <a:cs typeface="Lato"/>
              <a:sym typeface="Lato"/>
            </a:endParaRPr>
          </a:p>
        </p:txBody>
      </p:sp>
      <p:sp>
        <p:nvSpPr>
          <p:cNvPr id="941" name="Google Shape;941;p40"/>
          <p:cNvSpPr txBox="1"/>
          <p:nvPr/>
        </p:nvSpPr>
        <p:spPr>
          <a:xfrm>
            <a:off x="6516094" y="2890414"/>
            <a:ext cx="1261800" cy="42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D</a:t>
            </a:r>
            <a:endParaRPr sz="2600">
              <a:solidFill>
                <a:schemeClr val="dk2"/>
              </a:solidFill>
              <a:latin typeface="Abril Fatface"/>
              <a:ea typeface="Abril Fatface"/>
              <a:cs typeface="Abril Fatface"/>
              <a:sym typeface="Abril Fatface"/>
            </a:endParaRPr>
          </a:p>
        </p:txBody>
      </p:sp>
      <p:sp>
        <p:nvSpPr>
          <p:cNvPr id="942" name="Google Shape;942;p40"/>
          <p:cNvSpPr txBox="1"/>
          <p:nvPr/>
        </p:nvSpPr>
        <p:spPr>
          <a:xfrm>
            <a:off x="6516094" y="3312234"/>
            <a:ext cx="1261800" cy="379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Lato"/>
                <a:ea typeface="Lato"/>
                <a:cs typeface="Lato"/>
                <a:sym typeface="Lato"/>
              </a:rPr>
              <a:t>6</a:t>
            </a:r>
            <a:endParaRPr sz="1600">
              <a:solidFill>
                <a:schemeClr val="lt2"/>
              </a:solidFill>
              <a:latin typeface="Lato"/>
              <a:ea typeface="Lato"/>
              <a:cs typeface="Lato"/>
              <a:sym typeface="Lato"/>
            </a:endParaRPr>
          </a:p>
        </p:txBody>
      </p:sp>
      <p:sp>
        <p:nvSpPr>
          <p:cNvPr id="943" name="Google Shape;943;p40"/>
          <p:cNvSpPr/>
          <p:nvPr/>
        </p:nvSpPr>
        <p:spPr>
          <a:xfrm rot="-4257304">
            <a:off x="550437" y="1367363"/>
            <a:ext cx="2100950" cy="2312325"/>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0"/>
          <p:cNvSpPr txBox="1"/>
          <p:nvPr/>
        </p:nvSpPr>
        <p:spPr>
          <a:xfrm>
            <a:off x="713225" y="1614750"/>
            <a:ext cx="2730900" cy="191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Abril Fatface"/>
                <a:ea typeface="Abril Fatface"/>
                <a:cs typeface="Abril Fatface"/>
                <a:sym typeface="Abril Fatface"/>
              </a:rPr>
              <a:t>Some months have 31 days, and others have 30 days. How many have 28 days?</a:t>
            </a:r>
            <a:endParaRPr sz="2200">
              <a:solidFill>
                <a:schemeClr val="lt2"/>
              </a:solidFill>
              <a:latin typeface="Abril Fatface"/>
              <a:ea typeface="Abril Fatface"/>
              <a:cs typeface="Abril Fatface"/>
              <a:sym typeface="Abril Fatface"/>
            </a:endParaRPr>
          </a:p>
        </p:txBody>
      </p:sp>
      <p:grpSp>
        <p:nvGrpSpPr>
          <p:cNvPr id="945" name="Google Shape;945;p40"/>
          <p:cNvGrpSpPr/>
          <p:nvPr/>
        </p:nvGrpSpPr>
        <p:grpSpPr>
          <a:xfrm rot="1441005">
            <a:off x="1431533" y="3742251"/>
            <a:ext cx="1104443" cy="1299443"/>
            <a:chOff x="3325850" y="2097925"/>
            <a:chExt cx="124875" cy="146925"/>
          </a:xfrm>
        </p:grpSpPr>
        <p:sp>
          <p:nvSpPr>
            <p:cNvPr id="946" name="Google Shape;946;p40"/>
            <p:cNvSpPr/>
            <p:nvPr/>
          </p:nvSpPr>
          <p:spPr>
            <a:xfrm>
              <a:off x="3328650" y="2135975"/>
              <a:ext cx="87250" cy="106375"/>
            </a:xfrm>
            <a:custGeom>
              <a:rect b="b" l="l" r="r" t="t"/>
              <a:pathLst>
                <a:path extrusionOk="0" h="4255" w="3490">
                  <a:moveTo>
                    <a:pt x="3294" y="1"/>
                  </a:moveTo>
                  <a:lnTo>
                    <a:pt x="0" y="4091"/>
                  </a:lnTo>
                  <a:lnTo>
                    <a:pt x="206" y="4255"/>
                  </a:lnTo>
                  <a:lnTo>
                    <a:pt x="3490" y="204"/>
                  </a:lnTo>
                  <a:lnTo>
                    <a:pt x="3294" y="1"/>
                  </a:ln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0"/>
            <p:cNvSpPr/>
            <p:nvPr/>
          </p:nvSpPr>
          <p:spPr>
            <a:xfrm>
              <a:off x="3328750" y="2135950"/>
              <a:ext cx="87150" cy="106700"/>
            </a:xfrm>
            <a:custGeom>
              <a:rect b="b" l="l" r="r" t="t"/>
              <a:pathLst>
                <a:path extrusionOk="0" h="4268" w="3486">
                  <a:moveTo>
                    <a:pt x="3301" y="25"/>
                  </a:moveTo>
                  <a:lnTo>
                    <a:pt x="3301" y="25"/>
                  </a:lnTo>
                  <a:cubicBezTo>
                    <a:pt x="3301" y="25"/>
                    <a:pt x="3301" y="26"/>
                    <a:pt x="3301" y="26"/>
                  </a:cubicBezTo>
                  <a:lnTo>
                    <a:pt x="3301" y="26"/>
                  </a:lnTo>
                  <a:cubicBezTo>
                    <a:pt x="3301" y="26"/>
                    <a:pt x="3301" y="25"/>
                    <a:pt x="3301" y="25"/>
                  </a:cubicBezTo>
                  <a:close/>
                  <a:moveTo>
                    <a:pt x="3004" y="341"/>
                  </a:moveTo>
                  <a:cubicBezTo>
                    <a:pt x="3004" y="341"/>
                    <a:pt x="3004" y="341"/>
                    <a:pt x="3004" y="341"/>
                  </a:cubicBezTo>
                  <a:cubicBezTo>
                    <a:pt x="3004" y="341"/>
                    <a:pt x="3004" y="341"/>
                    <a:pt x="3004" y="341"/>
                  </a:cubicBezTo>
                  <a:close/>
                  <a:moveTo>
                    <a:pt x="3287" y="432"/>
                  </a:moveTo>
                  <a:cubicBezTo>
                    <a:pt x="3290" y="435"/>
                    <a:pt x="3294" y="438"/>
                    <a:pt x="3288" y="445"/>
                  </a:cubicBezTo>
                  <a:cubicBezTo>
                    <a:pt x="3284" y="450"/>
                    <a:pt x="3279" y="455"/>
                    <a:pt x="3276" y="455"/>
                  </a:cubicBezTo>
                  <a:cubicBezTo>
                    <a:pt x="3275" y="455"/>
                    <a:pt x="3274" y="454"/>
                    <a:pt x="3274" y="451"/>
                  </a:cubicBezTo>
                  <a:cubicBezTo>
                    <a:pt x="3275" y="445"/>
                    <a:pt x="3282" y="438"/>
                    <a:pt x="3287" y="432"/>
                  </a:cubicBezTo>
                  <a:close/>
                  <a:moveTo>
                    <a:pt x="3165" y="563"/>
                  </a:moveTo>
                  <a:cubicBezTo>
                    <a:pt x="3164" y="563"/>
                    <a:pt x="3162" y="564"/>
                    <a:pt x="3159" y="568"/>
                  </a:cubicBezTo>
                  <a:cubicBezTo>
                    <a:pt x="3157" y="570"/>
                    <a:pt x="3154" y="573"/>
                    <a:pt x="3152" y="575"/>
                  </a:cubicBezTo>
                  <a:cubicBezTo>
                    <a:pt x="3154" y="577"/>
                    <a:pt x="3156" y="578"/>
                    <a:pt x="3158" y="578"/>
                  </a:cubicBezTo>
                  <a:cubicBezTo>
                    <a:pt x="3166" y="578"/>
                    <a:pt x="3170" y="563"/>
                    <a:pt x="3165" y="563"/>
                  </a:cubicBezTo>
                  <a:close/>
                  <a:moveTo>
                    <a:pt x="3125" y="650"/>
                  </a:moveTo>
                  <a:cubicBezTo>
                    <a:pt x="3127" y="652"/>
                    <a:pt x="3132" y="655"/>
                    <a:pt x="3125" y="663"/>
                  </a:cubicBezTo>
                  <a:cubicBezTo>
                    <a:pt x="3122" y="668"/>
                    <a:pt x="3117" y="672"/>
                    <a:pt x="3114" y="672"/>
                  </a:cubicBezTo>
                  <a:cubicBezTo>
                    <a:pt x="3113" y="672"/>
                    <a:pt x="3112" y="671"/>
                    <a:pt x="3112" y="669"/>
                  </a:cubicBezTo>
                  <a:cubicBezTo>
                    <a:pt x="3113" y="662"/>
                    <a:pt x="3120" y="656"/>
                    <a:pt x="3125" y="650"/>
                  </a:cubicBezTo>
                  <a:close/>
                  <a:moveTo>
                    <a:pt x="3116" y="691"/>
                  </a:moveTo>
                  <a:cubicBezTo>
                    <a:pt x="3116" y="691"/>
                    <a:pt x="3116" y="691"/>
                    <a:pt x="3116" y="692"/>
                  </a:cubicBezTo>
                  <a:cubicBezTo>
                    <a:pt x="3116" y="691"/>
                    <a:pt x="3116" y="691"/>
                    <a:pt x="3116" y="691"/>
                  </a:cubicBezTo>
                  <a:close/>
                  <a:moveTo>
                    <a:pt x="2439" y="1055"/>
                  </a:moveTo>
                  <a:cubicBezTo>
                    <a:pt x="2424" y="1062"/>
                    <a:pt x="2424" y="1069"/>
                    <a:pt x="2429" y="1069"/>
                  </a:cubicBezTo>
                  <a:cubicBezTo>
                    <a:pt x="2431" y="1069"/>
                    <a:pt x="2434" y="1068"/>
                    <a:pt x="2436" y="1064"/>
                  </a:cubicBezTo>
                  <a:lnTo>
                    <a:pt x="2439" y="1055"/>
                  </a:lnTo>
                  <a:close/>
                  <a:moveTo>
                    <a:pt x="2366" y="1138"/>
                  </a:moveTo>
                  <a:cubicBezTo>
                    <a:pt x="2366" y="1138"/>
                    <a:pt x="2366" y="1138"/>
                    <a:pt x="2366" y="1138"/>
                  </a:cubicBezTo>
                  <a:lnTo>
                    <a:pt x="2366" y="1138"/>
                  </a:lnTo>
                  <a:cubicBezTo>
                    <a:pt x="2366" y="1138"/>
                    <a:pt x="2366" y="1138"/>
                    <a:pt x="2366" y="1138"/>
                  </a:cubicBezTo>
                  <a:close/>
                  <a:moveTo>
                    <a:pt x="2164" y="1411"/>
                  </a:moveTo>
                  <a:cubicBezTo>
                    <a:pt x="2167" y="1411"/>
                    <a:pt x="2166" y="1417"/>
                    <a:pt x="2157" y="1427"/>
                  </a:cubicBezTo>
                  <a:cubicBezTo>
                    <a:pt x="2154" y="1431"/>
                    <a:pt x="2151" y="1433"/>
                    <a:pt x="2149" y="1433"/>
                  </a:cubicBezTo>
                  <a:cubicBezTo>
                    <a:pt x="2146" y="1433"/>
                    <a:pt x="2146" y="1428"/>
                    <a:pt x="2151" y="1422"/>
                  </a:cubicBezTo>
                  <a:cubicBezTo>
                    <a:pt x="2157" y="1414"/>
                    <a:pt x="2162" y="1411"/>
                    <a:pt x="2164" y="1411"/>
                  </a:cubicBezTo>
                  <a:close/>
                  <a:moveTo>
                    <a:pt x="2071" y="1512"/>
                  </a:moveTo>
                  <a:cubicBezTo>
                    <a:pt x="2071" y="1512"/>
                    <a:pt x="2071" y="1512"/>
                    <a:pt x="2071" y="1512"/>
                  </a:cubicBezTo>
                  <a:cubicBezTo>
                    <a:pt x="2070" y="1513"/>
                    <a:pt x="2070" y="1513"/>
                    <a:pt x="2070" y="1514"/>
                  </a:cubicBezTo>
                  <a:lnTo>
                    <a:pt x="2070" y="1514"/>
                  </a:lnTo>
                  <a:cubicBezTo>
                    <a:pt x="2070" y="1513"/>
                    <a:pt x="2071" y="1513"/>
                    <a:pt x="2071" y="1512"/>
                  </a:cubicBezTo>
                  <a:close/>
                  <a:moveTo>
                    <a:pt x="1885" y="1734"/>
                  </a:moveTo>
                  <a:cubicBezTo>
                    <a:pt x="1885" y="1734"/>
                    <a:pt x="1885" y="1734"/>
                    <a:pt x="1885" y="1734"/>
                  </a:cubicBezTo>
                  <a:lnTo>
                    <a:pt x="1885" y="1734"/>
                  </a:lnTo>
                  <a:lnTo>
                    <a:pt x="1885" y="1734"/>
                  </a:lnTo>
                  <a:cubicBezTo>
                    <a:pt x="1885" y="1734"/>
                    <a:pt x="1885" y="1734"/>
                    <a:pt x="1885" y="1734"/>
                  </a:cubicBezTo>
                  <a:close/>
                  <a:moveTo>
                    <a:pt x="1720" y="1936"/>
                  </a:moveTo>
                  <a:cubicBezTo>
                    <a:pt x="1708" y="1942"/>
                    <a:pt x="1705" y="1948"/>
                    <a:pt x="1712" y="1953"/>
                  </a:cubicBezTo>
                  <a:lnTo>
                    <a:pt x="1717" y="1946"/>
                  </a:lnTo>
                  <a:lnTo>
                    <a:pt x="1720" y="1936"/>
                  </a:lnTo>
                  <a:close/>
                  <a:moveTo>
                    <a:pt x="1544" y="2167"/>
                  </a:moveTo>
                  <a:cubicBezTo>
                    <a:pt x="1545" y="2167"/>
                    <a:pt x="1546" y="2168"/>
                    <a:pt x="1547" y="2168"/>
                  </a:cubicBezTo>
                  <a:cubicBezTo>
                    <a:pt x="1550" y="2172"/>
                    <a:pt x="1547" y="2182"/>
                    <a:pt x="1539" y="2186"/>
                  </a:cubicBezTo>
                  <a:cubicBezTo>
                    <a:pt x="1536" y="2187"/>
                    <a:pt x="1533" y="2187"/>
                    <a:pt x="1531" y="2187"/>
                  </a:cubicBezTo>
                  <a:cubicBezTo>
                    <a:pt x="1524" y="2187"/>
                    <a:pt x="1520" y="2181"/>
                    <a:pt x="1535" y="2170"/>
                  </a:cubicBezTo>
                  <a:cubicBezTo>
                    <a:pt x="1538" y="2169"/>
                    <a:pt x="1541" y="2167"/>
                    <a:pt x="1544" y="2167"/>
                  </a:cubicBezTo>
                  <a:close/>
                  <a:moveTo>
                    <a:pt x="1846" y="2232"/>
                  </a:moveTo>
                  <a:cubicBezTo>
                    <a:pt x="1848" y="2232"/>
                    <a:pt x="1850" y="2233"/>
                    <a:pt x="1851" y="2234"/>
                  </a:cubicBezTo>
                  <a:lnTo>
                    <a:pt x="1845" y="2241"/>
                  </a:lnTo>
                  <a:cubicBezTo>
                    <a:pt x="1843" y="2243"/>
                    <a:pt x="1839" y="2244"/>
                    <a:pt x="1837" y="2244"/>
                  </a:cubicBezTo>
                  <a:cubicBezTo>
                    <a:pt x="1835" y="2244"/>
                    <a:pt x="1834" y="2244"/>
                    <a:pt x="1833" y="2243"/>
                  </a:cubicBezTo>
                  <a:cubicBezTo>
                    <a:pt x="1839" y="2236"/>
                    <a:pt x="1843" y="2232"/>
                    <a:pt x="1846" y="2232"/>
                  </a:cubicBezTo>
                  <a:close/>
                  <a:moveTo>
                    <a:pt x="1666" y="2408"/>
                  </a:moveTo>
                  <a:cubicBezTo>
                    <a:pt x="1665" y="2408"/>
                    <a:pt x="1662" y="2410"/>
                    <a:pt x="1659" y="2413"/>
                  </a:cubicBezTo>
                  <a:cubicBezTo>
                    <a:pt x="1658" y="2415"/>
                    <a:pt x="1655" y="2419"/>
                    <a:pt x="1653" y="2421"/>
                  </a:cubicBezTo>
                  <a:cubicBezTo>
                    <a:pt x="1655" y="2423"/>
                    <a:pt x="1657" y="2423"/>
                    <a:pt x="1659" y="2423"/>
                  </a:cubicBezTo>
                  <a:cubicBezTo>
                    <a:pt x="1666" y="2423"/>
                    <a:pt x="1670" y="2408"/>
                    <a:pt x="1666" y="2408"/>
                  </a:cubicBezTo>
                  <a:close/>
                  <a:moveTo>
                    <a:pt x="1341" y="2435"/>
                  </a:moveTo>
                  <a:cubicBezTo>
                    <a:pt x="1343" y="2435"/>
                    <a:pt x="1344" y="2438"/>
                    <a:pt x="1339" y="2444"/>
                  </a:cubicBezTo>
                  <a:cubicBezTo>
                    <a:pt x="1336" y="2448"/>
                    <a:pt x="1333" y="2449"/>
                    <a:pt x="1331" y="2449"/>
                  </a:cubicBezTo>
                  <a:cubicBezTo>
                    <a:pt x="1328" y="2449"/>
                    <a:pt x="1327" y="2444"/>
                    <a:pt x="1332" y="2439"/>
                  </a:cubicBezTo>
                  <a:cubicBezTo>
                    <a:pt x="1335" y="2437"/>
                    <a:pt x="1338" y="2435"/>
                    <a:pt x="1341" y="2435"/>
                  </a:cubicBezTo>
                  <a:close/>
                  <a:moveTo>
                    <a:pt x="3284" y="0"/>
                  </a:moveTo>
                  <a:cubicBezTo>
                    <a:pt x="3280" y="0"/>
                    <a:pt x="3277" y="2"/>
                    <a:pt x="3275" y="4"/>
                  </a:cubicBezTo>
                  <a:cubicBezTo>
                    <a:pt x="3269" y="9"/>
                    <a:pt x="3252" y="28"/>
                    <a:pt x="3253" y="32"/>
                  </a:cubicBezTo>
                  <a:cubicBezTo>
                    <a:pt x="3253" y="42"/>
                    <a:pt x="3258" y="45"/>
                    <a:pt x="3240" y="59"/>
                  </a:cubicBezTo>
                  <a:cubicBezTo>
                    <a:pt x="3227" y="73"/>
                    <a:pt x="3212" y="87"/>
                    <a:pt x="3200" y="104"/>
                  </a:cubicBezTo>
                  <a:cubicBezTo>
                    <a:pt x="3193" y="114"/>
                    <a:pt x="3194" y="128"/>
                    <a:pt x="3187" y="134"/>
                  </a:cubicBezTo>
                  <a:cubicBezTo>
                    <a:pt x="3176" y="145"/>
                    <a:pt x="3166" y="138"/>
                    <a:pt x="3152" y="151"/>
                  </a:cubicBezTo>
                  <a:cubicBezTo>
                    <a:pt x="3145" y="159"/>
                    <a:pt x="3156" y="158"/>
                    <a:pt x="3158" y="161"/>
                  </a:cubicBezTo>
                  <a:cubicBezTo>
                    <a:pt x="3152" y="168"/>
                    <a:pt x="3140" y="164"/>
                    <a:pt x="3136" y="174"/>
                  </a:cubicBezTo>
                  <a:cubicBezTo>
                    <a:pt x="3135" y="176"/>
                    <a:pt x="3151" y="194"/>
                    <a:pt x="3135" y="201"/>
                  </a:cubicBezTo>
                  <a:cubicBezTo>
                    <a:pt x="3134" y="201"/>
                    <a:pt x="3133" y="202"/>
                    <a:pt x="3132" y="202"/>
                  </a:cubicBezTo>
                  <a:cubicBezTo>
                    <a:pt x="3130" y="202"/>
                    <a:pt x="3128" y="200"/>
                    <a:pt x="3126" y="200"/>
                  </a:cubicBezTo>
                  <a:cubicBezTo>
                    <a:pt x="3124" y="200"/>
                    <a:pt x="3121" y="201"/>
                    <a:pt x="3118" y="204"/>
                  </a:cubicBezTo>
                  <a:cubicBezTo>
                    <a:pt x="3113" y="207"/>
                    <a:pt x="3107" y="215"/>
                    <a:pt x="3104" y="219"/>
                  </a:cubicBezTo>
                  <a:cubicBezTo>
                    <a:pt x="3097" y="233"/>
                    <a:pt x="3117" y="224"/>
                    <a:pt x="3099" y="245"/>
                  </a:cubicBezTo>
                  <a:cubicBezTo>
                    <a:pt x="3098" y="243"/>
                    <a:pt x="3095" y="242"/>
                    <a:pt x="3092" y="242"/>
                  </a:cubicBezTo>
                  <a:cubicBezTo>
                    <a:pt x="3090" y="242"/>
                    <a:pt x="3087" y="243"/>
                    <a:pt x="3083" y="245"/>
                  </a:cubicBezTo>
                  <a:cubicBezTo>
                    <a:pt x="3075" y="251"/>
                    <a:pt x="3062" y="262"/>
                    <a:pt x="3068" y="268"/>
                  </a:cubicBezTo>
                  <a:cubicBezTo>
                    <a:pt x="3066" y="266"/>
                    <a:pt x="3064" y="266"/>
                    <a:pt x="3063" y="266"/>
                  </a:cubicBezTo>
                  <a:cubicBezTo>
                    <a:pt x="3056" y="266"/>
                    <a:pt x="3051" y="276"/>
                    <a:pt x="3048" y="288"/>
                  </a:cubicBezTo>
                  <a:cubicBezTo>
                    <a:pt x="3047" y="288"/>
                    <a:pt x="3047" y="288"/>
                    <a:pt x="3046" y="288"/>
                  </a:cubicBezTo>
                  <a:cubicBezTo>
                    <a:pt x="3038" y="288"/>
                    <a:pt x="3009" y="335"/>
                    <a:pt x="3004" y="341"/>
                  </a:cubicBezTo>
                  <a:lnTo>
                    <a:pt x="3004" y="341"/>
                  </a:lnTo>
                  <a:cubicBezTo>
                    <a:pt x="3011" y="333"/>
                    <a:pt x="3017" y="329"/>
                    <a:pt x="3019" y="329"/>
                  </a:cubicBezTo>
                  <a:cubicBezTo>
                    <a:pt x="3023" y="329"/>
                    <a:pt x="3020" y="337"/>
                    <a:pt x="3008" y="348"/>
                  </a:cubicBezTo>
                  <a:cubicBezTo>
                    <a:pt x="2994" y="362"/>
                    <a:pt x="2981" y="376"/>
                    <a:pt x="2969" y="392"/>
                  </a:cubicBezTo>
                  <a:cubicBezTo>
                    <a:pt x="2970" y="393"/>
                    <a:pt x="2970" y="393"/>
                    <a:pt x="2971" y="393"/>
                  </a:cubicBezTo>
                  <a:cubicBezTo>
                    <a:pt x="2981" y="393"/>
                    <a:pt x="3009" y="360"/>
                    <a:pt x="3020" y="349"/>
                  </a:cubicBezTo>
                  <a:lnTo>
                    <a:pt x="3020" y="349"/>
                  </a:lnTo>
                  <a:lnTo>
                    <a:pt x="2991" y="384"/>
                  </a:lnTo>
                  <a:cubicBezTo>
                    <a:pt x="2985" y="392"/>
                    <a:pt x="2973" y="403"/>
                    <a:pt x="2967" y="404"/>
                  </a:cubicBezTo>
                  <a:cubicBezTo>
                    <a:pt x="2962" y="404"/>
                    <a:pt x="2964" y="399"/>
                    <a:pt x="2961" y="399"/>
                  </a:cubicBezTo>
                  <a:cubicBezTo>
                    <a:pt x="2960" y="399"/>
                    <a:pt x="2958" y="400"/>
                    <a:pt x="2955" y="403"/>
                  </a:cubicBezTo>
                  <a:cubicBezTo>
                    <a:pt x="2934" y="418"/>
                    <a:pt x="2939" y="431"/>
                    <a:pt x="2925" y="450"/>
                  </a:cubicBezTo>
                  <a:cubicBezTo>
                    <a:pt x="2911" y="466"/>
                    <a:pt x="2899" y="473"/>
                    <a:pt x="2885" y="480"/>
                  </a:cubicBezTo>
                  <a:cubicBezTo>
                    <a:pt x="2890" y="484"/>
                    <a:pt x="2885" y="500"/>
                    <a:pt x="2881" y="510"/>
                  </a:cubicBezTo>
                  <a:cubicBezTo>
                    <a:pt x="2878" y="516"/>
                    <a:pt x="2876" y="517"/>
                    <a:pt x="2875" y="517"/>
                  </a:cubicBezTo>
                  <a:cubicBezTo>
                    <a:pt x="2873" y="517"/>
                    <a:pt x="2872" y="515"/>
                    <a:pt x="2870" y="515"/>
                  </a:cubicBezTo>
                  <a:cubicBezTo>
                    <a:pt x="2870" y="515"/>
                    <a:pt x="2869" y="516"/>
                    <a:pt x="2869" y="516"/>
                  </a:cubicBezTo>
                  <a:cubicBezTo>
                    <a:pt x="2867" y="518"/>
                    <a:pt x="2867" y="519"/>
                    <a:pt x="2866" y="520"/>
                  </a:cubicBezTo>
                  <a:lnTo>
                    <a:pt x="2866" y="520"/>
                  </a:lnTo>
                  <a:cubicBezTo>
                    <a:pt x="2865" y="519"/>
                    <a:pt x="2864" y="518"/>
                    <a:pt x="2863" y="518"/>
                  </a:cubicBezTo>
                  <a:cubicBezTo>
                    <a:pt x="2862" y="518"/>
                    <a:pt x="2862" y="518"/>
                    <a:pt x="2861" y="519"/>
                  </a:cubicBezTo>
                  <a:cubicBezTo>
                    <a:pt x="2853" y="524"/>
                    <a:pt x="2842" y="541"/>
                    <a:pt x="2836" y="548"/>
                  </a:cubicBezTo>
                  <a:cubicBezTo>
                    <a:pt x="2830" y="557"/>
                    <a:pt x="2819" y="573"/>
                    <a:pt x="2818" y="581"/>
                  </a:cubicBezTo>
                  <a:cubicBezTo>
                    <a:pt x="2818" y="586"/>
                    <a:pt x="2819" y="588"/>
                    <a:pt x="2812" y="595"/>
                  </a:cubicBezTo>
                  <a:cubicBezTo>
                    <a:pt x="2808" y="599"/>
                    <a:pt x="2803" y="603"/>
                    <a:pt x="2801" y="603"/>
                  </a:cubicBezTo>
                  <a:cubicBezTo>
                    <a:pt x="2800" y="602"/>
                    <a:pt x="2800" y="602"/>
                    <a:pt x="2799" y="602"/>
                  </a:cubicBezTo>
                  <a:cubicBezTo>
                    <a:pt x="2796" y="602"/>
                    <a:pt x="2795" y="605"/>
                    <a:pt x="2790" y="610"/>
                  </a:cubicBezTo>
                  <a:cubicBezTo>
                    <a:pt x="2783" y="619"/>
                    <a:pt x="2780" y="630"/>
                    <a:pt x="2774" y="639"/>
                  </a:cubicBezTo>
                  <a:cubicBezTo>
                    <a:pt x="2768" y="649"/>
                    <a:pt x="2761" y="658"/>
                    <a:pt x="2753" y="667"/>
                  </a:cubicBezTo>
                  <a:cubicBezTo>
                    <a:pt x="2748" y="672"/>
                    <a:pt x="2738" y="677"/>
                    <a:pt x="2734" y="680"/>
                  </a:cubicBezTo>
                  <a:cubicBezTo>
                    <a:pt x="2732" y="683"/>
                    <a:pt x="2738" y="681"/>
                    <a:pt x="2736" y="684"/>
                  </a:cubicBezTo>
                  <a:lnTo>
                    <a:pt x="2730" y="692"/>
                  </a:lnTo>
                  <a:lnTo>
                    <a:pt x="2701" y="727"/>
                  </a:lnTo>
                  <a:cubicBezTo>
                    <a:pt x="2691" y="739"/>
                    <a:pt x="2670" y="761"/>
                    <a:pt x="2677" y="768"/>
                  </a:cubicBezTo>
                  <a:cubicBezTo>
                    <a:pt x="2676" y="767"/>
                    <a:pt x="2676" y="767"/>
                    <a:pt x="2675" y="767"/>
                  </a:cubicBezTo>
                  <a:cubicBezTo>
                    <a:pt x="2668" y="767"/>
                    <a:pt x="2651" y="788"/>
                    <a:pt x="2643" y="796"/>
                  </a:cubicBezTo>
                  <a:cubicBezTo>
                    <a:pt x="2632" y="810"/>
                    <a:pt x="2636" y="816"/>
                    <a:pt x="2624" y="828"/>
                  </a:cubicBezTo>
                  <a:cubicBezTo>
                    <a:pt x="2623" y="829"/>
                    <a:pt x="2622" y="830"/>
                    <a:pt x="2621" y="830"/>
                  </a:cubicBezTo>
                  <a:cubicBezTo>
                    <a:pt x="2619" y="830"/>
                    <a:pt x="2618" y="828"/>
                    <a:pt x="2616" y="828"/>
                  </a:cubicBezTo>
                  <a:cubicBezTo>
                    <a:pt x="2615" y="828"/>
                    <a:pt x="2614" y="829"/>
                    <a:pt x="2613" y="830"/>
                  </a:cubicBezTo>
                  <a:cubicBezTo>
                    <a:pt x="2608" y="833"/>
                    <a:pt x="2601" y="840"/>
                    <a:pt x="2598" y="846"/>
                  </a:cubicBezTo>
                  <a:cubicBezTo>
                    <a:pt x="2593" y="853"/>
                    <a:pt x="2587" y="862"/>
                    <a:pt x="2584" y="869"/>
                  </a:cubicBezTo>
                  <a:cubicBezTo>
                    <a:pt x="2582" y="873"/>
                    <a:pt x="2587" y="874"/>
                    <a:pt x="2588" y="876"/>
                  </a:cubicBezTo>
                  <a:cubicBezTo>
                    <a:pt x="2587" y="875"/>
                    <a:pt x="2586" y="874"/>
                    <a:pt x="2585" y="874"/>
                  </a:cubicBezTo>
                  <a:cubicBezTo>
                    <a:pt x="2579" y="874"/>
                    <a:pt x="2572" y="892"/>
                    <a:pt x="2567" y="899"/>
                  </a:cubicBezTo>
                  <a:cubicBezTo>
                    <a:pt x="2565" y="900"/>
                    <a:pt x="2563" y="901"/>
                    <a:pt x="2562" y="901"/>
                  </a:cubicBezTo>
                  <a:cubicBezTo>
                    <a:pt x="2558" y="901"/>
                    <a:pt x="2555" y="895"/>
                    <a:pt x="2551" y="895"/>
                  </a:cubicBezTo>
                  <a:cubicBezTo>
                    <a:pt x="2550" y="895"/>
                    <a:pt x="2547" y="897"/>
                    <a:pt x="2545" y="901"/>
                  </a:cubicBezTo>
                  <a:cubicBezTo>
                    <a:pt x="2533" y="921"/>
                    <a:pt x="2549" y="922"/>
                    <a:pt x="2550" y="933"/>
                  </a:cubicBezTo>
                  <a:cubicBezTo>
                    <a:pt x="2551" y="940"/>
                    <a:pt x="2532" y="945"/>
                    <a:pt x="2528" y="945"/>
                  </a:cubicBezTo>
                  <a:cubicBezTo>
                    <a:pt x="2527" y="945"/>
                    <a:pt x="2526" y="945"/>
                    <a:pt x="2526" y="945"/>
                  </a:cubicBezTo>
                  <a:lnTo>
                    <a:pt x="2526" y="945"/>
                  </a:lnTo>
                  <a:cubicBezTo>
                    <a:pt x="2526" y="950"/>
                    <a:pt x="2530" y="949"/>
                    <a:pt x="2523" y="958"/>
                  </a:cubicBezTo>
                  <a:cubicBezTo>
                    <a:pt x="2521" y="961"/>
                    <a:pt x="2515" y="967"/>
                    <a:pt x="2514" y="970"/>
                  </a:cubicBezTo>
                  <a:cubicBezTo>
                    <a:pt x="2513" y="974"/>
                    <a:pt x="2518" y="973"/>
                    <a:pt x="2517" y="976"/>
                  </a:cubicBezTo>
                  <a:cubicBezTo>
                    <a:pt x="2517" y="981"/>
                    <a:pt x="2511" y="987"/>
                    <a:pt x="2508" y="991"/>
                  </a:cubicBezTo>
                  <a:cubicBezTo>
                    <a:pt x="2507" y="989"/>
                    <a:pt x="2505" y="988"/>
                    <a:pt x="2503" y="988"/>
                  </a:cubicBezTo>
                  <a:cubicBezTo>
                    <a:pt x="2501" y="988"/>
                    <a:pt x="2497" y="991"/>
                    <a:pt x="2493" y="997"/>
                  </a:cubicBezTo>
                  <a:cubicBezTo>
                    <a:pt x="2487" y="1009"/>
                    <a:pt x="2484" y="1014"/>
                    <a:pt x="2480" y="1014"/>
                  </a:cubicBezTo>
                  <a:cubicBezTo>
                    <a:pt x="2479" y="1014"/>
                    <a:pt x="2478" y="1014"/>
                    <a:pt x="2476" y="1013"/>
                  </a:cubicBezTo>
                  <a:cubicBezTo>
                    <a:pt x="2476" y="1013"/>
                    <a:pt x="2476" y="1013"/>
                    <a:pt x="2475" y="1013"/>
                  </a:cubicBezTo>
                  <a:cubicBezTo>
                    <a:pt x="2472" y="1013"/>
                    <a:pt x="2458" y="1030"/>
                    <a:pt x="2458" y="1033"/>
                  </a:cubicBezTo>
                  <a:cubicBezTo>
                    <a:pt x="2458" y="1038"/>
                    <a:pt x="2464" y="1033"/>
                    <a:pt x="2458" y="1043"/>
                  </a:cubicBezTo>
                  <a:cubicBezTo>
                    <a:pt x="2451" y="1052"/>
                    <a:pt x="2443" y="1063"/>
                    <a:pt x="2435" y="1071"/>
                  </a:cubicBezTo>
                  <a:cubicBezTo>
                    <a:pt x="2426" y="1080"/>
                    <a:pt x="2422" y="1078"/>
                    <a:pt x="2413" y="1085"/>
                  </a:cubicBezTo>
                  <a:cubicBezTo>
                    <a:pt x="2405" y="1091"/>
                    <a:pt x="2395" y="1104"/>
                    <a:pt x="2392" y="1112"/>
                  </a:cubicBezTo>
                  <a:cubicBezTo>
                    <a:pt x="2389" y="1124"/>
                    <a:pt x="2367" y="1138"/>
                    <a:pt x="2366" y="1138"/>
                  </a:cubicBezTo>
                  <a:cubicBezTo>
                    <a:pt x="2366" y="1138"/>
                    <a:pt x="2366" y="1138"/>
                    <a:pt x="2366" y="1138"/>
                  </a:cubicBezTo>
                  <a:lnTo>
                    <a:pt x="2366" y="1138"/>
                  </a:lnTo>
                  <a:cubicBezTo>
                    <a:pt x="2364" y="1142"/>
                    <a:pt x="2366" y="1144"/>
                    <a:pt x="2368" y="1144"/>
                  </a:cubicBezTo>
                  <a:cubicBezTo>
                    <a:pt x="2373" y="1144"/>
                    <a:pt x="2384" y="1137"/>
                    <a:pt x="2388" y="1137"/>
                  </a:cubicBezTo>
                  <a:cubicBezTo>
                    <a:pt x="2388" y="1137"/>
                    <a:pt x="2388" y="1137"/>
                    <a:pt x="2388" y="1137"/>
                  </a:cubicBezTo>
                  <a:cubicBezTo>
                    <a:pt x="2388" y="1138"/>
                    <a:pt x="2381" y="1148"/>
                    <a:pt x="2378" y="1148"/>
                  </a:cubicBezTo>
                  <a:cubicBezTo>
                    <a:pt x="2377" y="1148"/>
                    <a:pt x="2377" y="1148"/>
                    <a:pt x="2377" y="1148"/>
                  </a:cubicBezTo>
                  <a:cubicBezTo>
                    <a:pt x="2377" y="1148"/>
                    <a:pt x="2377" y="1148"/>
                    <a:pt x="2376" y="1148"/>
                  </a:cubicBezTo>
                  <a:cubicBezTo>
                    <a:pt x="2372" y="1148"/>
                    <a:pt x="2364" y="1161"/>
                    <a:pt x="2360" y="1167"/>
                  </a:cubicBezTo>
                  <a:cubicBezTo>
                    <a:pt x="2356" y="1175"/>
                    <a:pt x="2354" y="1177"/>
                    <a:pt x="2351" y="1177"/>
                  </a:cubicBezTo>
                  <a:cubicBezTo>
                    <a:pt x="2350" y="1177"/>
                    <a:pt x="2348" y="1176"/>
                    <a:pt x="2345" y="1176"/>
                  </a:cubicBezTo>
                  <a:cubicBezTo>
                    <a:pt x="2344" y="1176"/>
                    <a:pt x="2342" y="1176"/>
                    <a:pt x="2340" y="1177"/>
                  </a:cubicBezTo>
                  <a:cubicBezTo>
                    <a:pt x="2333" y="1180"/>
                    <a:pt x="2337" y="1186"/>
                    <a:pt x="2336" y="1188"/>
                  </a:cubicBezTo>
                  <a:cubicBezTo>
                    <a:pt x="2340" y="1190"/>
                    <a:pt x="2332" y="1200"/>
                    <a:pt x="2327" y="1205"/>
                  </a:cubicBezTo>
                  <a:cubicBezTo>
                    <a:pt x="2316" y="1220"/>
                    <a:pt x="2312" y="1220"/>
                    <a:pt x="2307" y="1236"/>
                  </a:cubicBezTo>
                  <a:cubicBezTo>
                    <a:pt x="2306" y="1238"/>
                    <a:pt x="2302" y="1249"/>
                    <a:pt x="2300" y="1250"/>
                  </a:cubicBezTo>
                  <a:cubicBezTo>
                    <a:pt x="2300" y="1250"/>
                    <a:pt x="2300" y="1250"/>
                    <a:pt x="2300" y="1250"/>
                  </a:cubicBezTo>
                  <a:cubicBezTo>
                    <a:pt x="2296" y="1250"/>
                    <a:pt x="2299" y="1238"/>
                    <a:pt x="2294" y="1238"/>
                  </a:cubicBezTo>
                  <a:cubicBezTo>
                    <a:pt x="2292" y="1238"/>
                    <a:pt x="2290" y="1239"/>
                    <a:pt x="2287" y="1242"/>
                  </a:cubicBezTo>
                  <a:cubicBezTo>
                    <a:pt x="2275" y="1254"/>
                    <a:pt x="2262" y="1271"/>
                    <a:pt x="2250" y="1285"/>
                  </a:cubicBezTo>
                  <a:cubicBezTo>
                    <a:pt x="2252" y="1285"/>
                    <a:pt x="2259" y="1276"/>
                    <a:pt x="2262" y="1276"/>
                  </a:cubicBezTo>
                  <a:cubicBezTo>
                    <a:pt x="2262" y="1276"/>
                    <a:pt x="2262" y="1276"/>
                    <a:pt x="2263" y="1277"/>
                  </a:cubicBezTo>
                  <a:cubicBezTo>
                    <a:pt x="2264" y="1277"/>
                    <a:pt x="2244" y="1299"/>
                    <a:pt x="2248" y="1302"/>
                  </a:cubicBezTo>
                  <a:cubicBezTo>
                    <a:pt x="2246" y="1300"/>
                    <a:pt x="2260" y="1291"/>
                    <a:pt x="2263" y="1291"/>
                  </a:cubicBezTo>
                  <a:cubicBezTo>
                    <a:pt x="2263" y="1291"/>
                    <a:pt x="2263" y="1291"/>
                    <a:pt x="2263" y="1291"/>
                  </a:cubicBezTo>
                  <a:cubicBezTo>
                    <a:pt x="2257" y="1301"/>
                    <a:pt x="2252" y="1317"/>
                    <a:pt x="2246" y="1317"/>
                  </a:cubicBezTo>
                  <a:cubicBezTo>
                    <a:pt x="2245" y="1317"/>
                    <a:pt x="2244" y="1317"/>
                    <a:pt x="2243" y="1316"/>
                  </a:cubicBezTo>
                  <a:cubicBezTo>
                    <a:pt x="2243" y="1313"/>
                    <a:pt x="2243" y="1309"/>
                    <a:pt x="2240" y="1309"/>
                  </a:cubicBezTo>
                  <a:cubicBezTo>
                    <a:pt x="2239" y="1309"/>
                    <a:pt x="2238" y="1309"/>
                    <a:pt x="2236" y="1312"/>
                  </a:cubicBezTo>
                  <a:cubicBezTo>
                    <a:pt x="2225" y="1323"/>
                    <a:pt x="2210" y="1339"/>
                    <a:pt x="2202" y="1353"/>
                  </a:cubicBezTo>
                  <a:cubicBezTo>
                    <a:pt x="2195" y="1362"/>
                    <a:pt x="2209" y="1359"/>
                    <a:pt x="2210" y="1362"/>
                  </a:cubicBezTo>
                  <a:cubicBezTo>
                    <a:pt x="2205" y="1368"/>
                    <a:pt x="2183" y="1388"/>
                    <a:pt x="2178" y="1389"/>
                  </a:cubicBezTo>
                  <a:cubicBezTo>
                    <a:pt x="2178" y="1389"/>
                    <a:pt x="2178" y="1389"/>
                    <a:pt x="2178" y="1389"/>
                  </a:cubicBezTo>
                  <a:cubicBezTo>
                    <a:pt x="2173" y="1389"/>
                    <a:pt x="2188" y="1370"/>
                    <a:pt x="2189" y="1367"/>
                  </a:cubicBezTo>
                  <a:lnTo>
                    <a:pt x="2189" y="1367"/>
                  </a:lnTo>
                  <a:cubicBezTo>
                    <a:pt x="2182" y="1376"/>
                    <a:pt x="2169" y="1396"/>
                    <a:pt x="2161" y="1400"/>
                  </a:cubicBezTo>
                  <a:cubicBezTo>
                    <a:pt x="2159" y="1400"/>
                    <a:pt x="2158" y="1401"/>
                    <a:pt x="2157" y="1401"/>
                  </a:cubicBezTo>
                  <a:cubicBezTo>
                    <a:pt x="2152" y="1401"/>
                    <a:pt x="2149" y="1395"/>
                    <a:pt x="2147" y="1393"/>
                  </a:cubicBezTo>
                  <a:lnTo>
                    <a:pt x="2147" y="1393"/>
                  </a:lnTo>
                  <a:cubicBezTo>
                    <a:pt x="2147" y="1404"/>
                    <a:pt x="2148" y="1413"/>
                    <a:pt x="2146" y="1426"/>
                  </a:cubicBezTo>
                  <a:cubicBezTo>
                    <a:pt x="2144" y="1432"/>
                    <a:pt x="2135" y="1440"/>
                    <a:pt x="2132" y="1447"/>
                  </a:cubicBezTo>
                  <a:cubicBezTo>
                    <a:pt x="2129" y="1451"/>
                    <a:pt x="2131" y="1461"/>
                    <a:pt x="2124" y="1463"/>
                  </a:cubicBezTo>
                  <a:cubicBezTo>
                    <a:pt x="2123" y="1463"/>
                    <a:pt x="2123" y="1463"/>
                    <a:pt x="2122" y="1463"/>
                  </a:cubicBezTo>
                  <a:cubicBezTo>
                    <a:pt x="2116" y="1463"/>
                    <a:pt x="2120" y="1449"/>
                    <a:pt x="2113" y="1449"/>
                  </a:cubicBezTo>
                  <a:cubicBezTo>
                    <a:pt x="2113" y="1449"/>
                    <a:pt x="2113" y="1449"/>
                    <a:pt x="2113" y="1449"/>
                  </a:cubicBezTo>
                  <a:cubicBezTo>
                    <a:pt x="2106" y="1449"/>
                    <a:pt x="2100" y="1463"/>
                    <a:pt x="2099" y="1468"/>
                  </a:cubicBezTo>
                  <a:cubicBezTo>
                    <a:pt x="2097" y="1475"/>
                    <a:pt x="2099" y="1477"/>
                    <a:pt x="2093" y="1484"/>
                  </a:cubicBezTo>
                  <a:cubicBezTo>
                    <a:pt x="2088" y="1491"/>
                    <a:pt x="2082" y="1499"/>
                    <a:pt x="2076" y="1506"/>
                  </a:cubicBezTo>
                  <a:cubicBezTo>
                    <a:pt x="2074" y="1508"/>
                    <a:pt x="2073" y="1510"/>
                    <a:pt x="2071" y="1512"/>
                  </a:cubicBezTo>
                  <a:lnTo>
                    <a:pt x="2071" y="1512"/>
                  </a:lnTo>
                  <a:cubicBezTo>
                    <a:pt x="2074" y="1511"/>
                    <a:pt x="2077" y="1509"/>
                    <a:pt x="2079" y="1509"/>
                  </a:cubicBezTo>
                  <a:cubicBezTo>
                    <a:pt x="2082" y="1509"/>
                    <a:pt x="2082" y="1512"/>
                    <a:pt x="2078" y="1518"/>
                  </a:cubicBezTo>
                  <a:cubicBezTo>
                    <a:pt x="2075" y="1522"/>
                    <a:pt x="2072" y="1524"/>
                    <a:pt x="2070" y="1524"/>
                  </a:cubicBezTo>
                  <a:cubicBezTo>
                    <a:pt x="2067" y="1524"/>
                    <a:pt x="2066" y="1519"/>
                    <a:pt x="2070" y="1514"/>
                  </a:cubicBezTo>
                  <a:lnTo>
                    <a:pt x="2070" y="1514"/>
                  </a:lnTo>
                  <a:cubicBezTo>
                    <a:pt x="2056" y="1531"/>
                    <a:pt x="2038" y="1551"/>
                    <a:pt x="2030" y="1568"/>
                  </a:cubicBezTo>
                  <a:cubicBezTo>
                    <a:pt x="2027" y="1573"/>
                    <a:pt x="2030" y="1577"/>
                    <a:pt x="2024" y="1580"/>
                  </a:cubicBezTo>
                  <a:cubicBezTo>
                    <a:pt x="2017" y="1586"/>
                    <a:pt x="2012" y="1584"/>
                    <a:pt x="2005" y="1589"/>
                  </a:cubicBezTo>
                  <a:cubicBezTo>
                    <a:pt x="1989" y="1601"/>
                    <a:pt x="1970" y="1623"/>
                    <a:pt x="1961" y="1641"/>
                  </a:cubicBezTo>
                  <a:cubicBezTo>
                    <a:pt x="1960" y="1644"/>
                    <a:pt x="1960" y="1654"/>
                    <a:pt x="1958" y="1656"/>
                  </a:cubicBezTo>
                  <a:cubicBezTo>
                    <a:pt x="1957" y="1656"/>
                    <a:pt x="1956" y="1657"/>
                    <a:pt x="1955" y="1657"/>
                  </a:cubicBezTo>
                  <a:cubicBezTo>
                    <a:pt x="1953" y="1657"/>
                    <a:pt x="1951" y="1655"/>
                    <a:pt x="1948" y="1655"/>
                  </a:cubicBezTo>
                  <a:cubicBezTo>
                    <a:pt x="1947" y="1655"/>
                    <a:pt x="1945" y="1655"/>
                    <a:pt x="1942" y="1658"/>
                  </a:cubicBezTo>
                  <a:cubicBezTo>
                    <a:pt x="1942" y="1658"/>
                    <a:pt x="1946" y="1666"/>
                    <a:pt x="1940" y="1674"/>
                  </a:cubicBezTo>
                  <a:cubicBezTo>
                    <a:pt x="1935" y="1679"/>
                    <a:pt x="1930" y="1684"/>
                    <a:pt x="1933" y="1689"/>
                  </a:cubicBezTo>
                  <a:cubicBezTo>
                    <a:pt x="1937" y="1696"/>
                    <a:pt x="1934" y="1698"/>
                    <a:pt x="1931" y="1711"/>
                  </a:cubicBezTo>
                  <a:cubicBezTo>
                    <a:pt x="1929" y="1712"/>
                    <a:pt x="1925" y="1713"/>
                    <a:pt x="1921" y="1713"/>
                  </a:cubicBezTo>
                  <a:cubicBezTo>
                    <a:pt x="1915" y="1713"/>
                    <a:pt x="1911" y="1712"/>
                    <a:pt x="1913" y="1711"/>
                  </a:cubicBezTo>
                  <a:cubicBezTo>
                    <a:pt x="1916" y="1708"/>
                    <a:pt x="1923" y="1704"/>
                    <a:pt x="1925" y="1696"/>
                  </a:cubicBezTo>
                  <a:cubicBezTo>
                    <a:pt x="1925" y="1694"/>
                    <a:pt x="1924" y="1693"/>
                    <a:pt x="1924" y="1693"/>
                  </a:cubicBezTo>
                  <a:cubicBezTo>
                    <a:pt x="1923" y="1693"/>
                    <a:pt x="1921" y="1695"/>
                    <a:pt x="1919" y="1697"/>
                  </a:cubicBezTo>
                  <a:cubicBezTo>
                    <a:pt x="1913" y="1703"/>
                    <a:pt x="1902" y="1726"/>
                    <a:pt x="1893" y="1727"/>
                  </a:cubicBezTo>
                  <a:cubicBezTo>
                    <a:pt x="1891" y="1727"/>
                    <a:pt x="1888" y="1730"/>
                    <a:pt x="1885" y="1734"/>
                  </a:cubicBezTo>
                  <a:lnTo>
                    <a:pt x="1885" y="1734"/>
                  </a:lnTo>
                  <a:cubicBezTo>
                    <a:pt x="1888" y="1733"/>
                    <a:pt x="1892" y="1732"/>
                    <a:pt x="1895" y="1732"/>
                  </a:cubicBezTo>
                  <a:cubicBezTo>
                    <a:pt x="1899" y="1732"/>
                    <a:pt x="1901" y="1734"/>
                    <a:pt x="1895" y="1742"/>
                  </a:cubicBezTo>
                  <a:lnTo>
                    <a:pt x="1885" y="1734"/>
                  </a:lnTo>
                  <a:lnTo>
                    <a:pt x="1885" y="1734"/>
                  </a:lnTo>
                  <a:cubicBezTo>
                    <a:pt x="1875" y="1746"/>
                    <a:pt x="1860" y="1771"/>
                    <a:pt x="1853" y="1780"/>
                  </a:cubicBezTo>
                  <a:cubicBezTo>
                    <a:pt x="1855" y="1781"/>
                    <a:pt x="1856" y="1781"/>
                    <a:pt x="1857" y="1781"/>
                  </a:cubicBezTo>
                  <a:cubicBezTo>
                    <a:pt x="1860" y="1781"/>
                    <a:pt x="1863" y="1780"/>
                    <a:pt x="1865" y="1780"/>
                  </a:cubicBezTo>
                  <a:cubicBezTo>
                    <a:pt x="1866" y="1780"/>
                    <a:pt x="1868" y="1780"/>
                    <a:pt x="1869" y="1781"/>
                  </a:cubicBezTo>
                  <a:cubicBezTo>
                    <a:pt x="1862" y="1789"/>
                    <a:pt x="1851" y="1792"/>
                    <a:pt x="1848" y="1795"/>
                  </a:cubicBezTo>
                  <a:cubicBezTo>
                    <a:pt x="1843" y="1803"/>
                    <a:pt x="1844" y="1813"/>
                    <a:pt x="1843" y="1820"/>
                  </a:cubicBezTo>
                  <a:cubicBezTo>
                    <a:pt x="1836" y="1820"/>
                    <a:pt x="1783" y="1842"/>
                    <a:pt x="1794" y="1852"/>
                  </a:cubicBezTo>
                  <a:cubicBezTo>
                    <a:pt x="1798" y="1848"/>
                    <a:pt x="1798" y="1845"/>
                    <a:pt x="1799" y="1842"/>
                  </a:cubicBezTo>
                  <a:cubicBezTo>
                    <a:pt x="1799" y="1842"/>
                    <a:pt x="1800" y="1841"/>
                    <a:pt x="1800" y="1841"/>
                  </a:cubicBezTo>
                  <a:cubicBezTo>
                    <a:pt x="1802" y="1841"/>
                    <a:pt x="1804" y="1850"/>
                    <a:pt x="1804" y="1852"/>
                  </a:cubicBezTo>
                  <a:cubicBezTo>
                    <a:pt x="1803" y="1857"/>
                    <a:pt x="1799" y="1864"/>
                    <a:pt x="1795" y="1869"/>
                  </a:cubicBezTo>
                  <a:cubicBezTo>
                    <a:pt x="1792" y="1871"/>
                    <a:pt x="1790" y="1872"/>
                    <a:pt x="1788" y="1872"/>
                  </a:cubicBezTo>
                  <a:cubicBezTo>
                    <a:pt x="1785" y="1872"/>
                    <a:pt x="1784" y="1868"/>
                    <a:pt x="1780" y="1868"/>
                  </a:cubicBezTo>
                  <a:cubicBezTo>
                    <a:pt x="1778" y="1868"/>
                    <a:pt x="1776" y="1869"/>
                    <a:pt x="1772" y="1873"/>
                  </a:cubicBezTo>
                  <a:cubicBezTo>
                    <a:pt x="1766" y="1878"/>
                    <a:pt x="1758" y="1889"/>
                    <a:pt x="1754" y="1896"/>
                  </a:cubicBezTo>
                  <a:cubicBezTo>
                    <a:pt x="1748" y="1905"/>
                    <a:pt x="1757" y="1903"/>
                    <a:pt x="1748" y="1915"/>
                  </a:cubicBezTo>
                  <a:cubicBezTo>
                    <a:pt x="1744" y="1921"/>
                    <a:pt x="1740" y="1926"/>
                    <a:pt x="1738" y="1926"/>
                  </a:cubicBezTo>
                  <a:cubicBezTo>
                    <a:pt x="1737" y="1926"/>
                    <a:pt x="1736" y="1925"/>
                    <a:pt x="1735" y="1924"/>
                  </a:cubicBezTo>
                  <a:cubicBezTo>
                    <a:pt x="1734" y="1923"/>
                    <a:pt x="1735" y="1917"/>
                    <a:pt x="1734" y="1916"/>
                  </a:cubicBezTo>
                  <a:cubicBezTo>
                    <a:pt x="1731" y="1916"/>
                    <a:pt x="1720" y="1961"/>
                    <a:pt x="1710" y="1962"/>
                  </a:cubicBezTo>
                  <a:cubicBezTo>
                    <a:pt x="1710" y="1962"/>
                    <a:pt x="1709" y="1962"/>
                    <a:pt x="1709" y="1962"/>
                  </a:cubicBezTo>
                  <a:cubicBezTo>
                    <a:pt x="1706" y="1962"/>
                    <a:pt x="1704" y="1961"/>
                    <a:pt x="1702" y="1961"/>
                  </a:cubicBezTo>
                  <a:cubicBezTo>
                    <a:pt x="1699" y="1961"/>
                    <a:pt x="1696" y="1963"/>
                    <a:pt x="1691" y="1969"/>
                  </a:cubicBezTo>
                  <a:cubicBezTo>
                    <a:pt x="1688" y="1972"/>
                    <a:pt x="1678" y="1987"/>
                    <a:pt x="1676" y="1990"/>
                  </a:cubicBezTo>
                  <a:cubicBezTo>
                    <a:pt x="1677" y="1988"/>
                    <a:pt x="1695" y="1977"/>
                    <a:pt x="1699" y="1977"/>
                  </a:cubicBezTo>
                  <a:cubicBezTo>
                    <a:pt x="1700" y="1977"/>
                    <a:pt x="1700" y="1978"/>
                    <a:pt x="1698" y="1981"/>
                  </a:cubicBezTo>
                  <a:cubicBezTo>
                    <a:pt x="1689" y="1991"/>
                    <a:pt x="1680" y="1999"/>
                    <a:pt x="1672" y="2008"/>
                  </a:cubicBezTo>
                  <a:lnTo>
                    <a:pt x="1659" y="2024"/>
                  </a:lnTo>
                  <a:cubicBezTo>
                    <a:pt x="1656" y="2027"/>
                    <a:pt x="1655" y="2029"/>
                    <a:pt x="1656" y="2030"/>
                  </a:cubicBezTo>
                  <a:cubicBezTo>
                    <a:pt x="1655" y="2031"/>
                    <a:pt x="1655" y="2031"/>
                    <a:pt x="1655" y="2031"/>
                  </a:cubicBezTo>
                  <a:cubicBezTo>
                    <a:pt x="1653" y="2031"/>
                    <a:pt x="1651" y="2020"/>
                    <a:pt x="1651" y="2020"/>
                  </a:cubicBezTo>
                  <a:cubicBezTo>
                    <a:pt x="1650" y="2020"/>
                    <a:pt x="1650" y="2020"/>
                    <a:pt x="1650" y="2020"/>
                  </a:cubicBezTo>
                  <a:cubicBezTo>
                    <a:pt x="1645" y="2020"/>
                    <a:pt x="1641" y="2033"/>
                    <a:pt x="1641" y="2035"/>
                  </a:cubicBezTo>
                  <a:cubicBezTo>
                    <a:pt x="1640" y="2039"/>
                    <a:pt x="1640" y="2048"/>
                    <a:pt x="1633" y="2053"/>
                  </a:cubicBezTo>
                  <a:cubicBezTo>
                    <a:pt x="1632" y="2054"/>
                    <a:pt x="1631" y="2054"/>
                    <a:pt x="1630" y="2054"/>
                  </a:cubicBezTo>
                  <a:cubicBezTo>
                    <a:pt x="1627" y="2054"/>
                    <a:pt x="1626" y="2050"/>
                    <a:pt x="1624" y="2050"/>
                  </a:cubicBezTo>
                  <a:cubicBezTo>
                    <a:pt x="1624" y="2050"/>
                    <a:pt x="1624" y="2050"/>
                    <a:pt x="1624" y="2050"/>
                  </a:cubicBezTo>
                  <a:cubicBezTo>
                    <a:pt x="1624" y="2050"/>
                    <a:pt x="1624" y="2050"/>
                    <a:pt x="1624" y="2050"/>
                  </a:cubicBezTo>
                  <a:cubicBezTo>
                    <a:pt x="1629" y="2050"/>
                    <a:pt x="1617" y="2075"/>
                    <a:pt x="1614" y="2081"/>
                  </a:cubicBezTo>
                  <a:cubicBezTo>
                    <a:pt x="1610" y="2087"/>
                    <a:pt x="1605" y="2094"/>
                    <a:pt x="1600" y="2098"/>
                  </a:cubicBezTo>
                  <a:cubicBezTo>
                    <a:pt x="1597" y="2100"/>
                    <a:pt x="1596" y="2100"/>
                    <a:pt x="1595" y="2100"/>
                  </a:cubicBezTo>
                  <a:cubicBezTo>
                    <a:pt x="1594" y="2100"/>
                    <a:pt x="1593" y="2100"/>
                    <a:pt x="1590" y="2103"/>
                  </a:cubicBezTo>
                  <a:cubicBezTo>
                    <a:pt x="1586" y="2107"/>
                    <a:pt x="1569" y="2124"/>
                    <a:pt x="1572" y="2128"/>
                  </a:cubicBezTo>
                  <a:cubicBezTo>
                    <a:pt x="1575" y="2131"/>
                    <a:pt x="1575" y="2134"/>
                    <a:pt x="1569" y="2141"/>
                  </a:cubicBezTo>
                  <a:cubicBezTo>
                    <a:pt x="1569" y="2141"/>
                    <a:pt x="1561" y="2152"/>
                    <a:pt x="1560" y="2152"/>
                  </a:cubicBezTo>
                  <a:cubicBezTo>
                    <a:pt x="1560" y="2152"/>
                    <a:pt x="1560" y="2151"/>
                    <a:pt x="1560" y="2151"/>
                  </a:cubicBezTo>
                  <a:cubicBezTo>
                    <a:pt x="1559" y="2151"/>
                    <a:pt x="1564" y="2133"/>
                    <a:pt x="1560" y="2133"/>
                  </a:cubicBezTo>
                  <a:cubicBezTo>
                    <a:pt x="1559" y="2133"/>
                    <a:pt x="1557" y="2134"/>
                    <a:pt x="1555" y="2137"/>
                  </a:cubicBezTo>
                  <a:cubicBezTo>
                    <a:pt x="1545" y="2146"/>
                    <a:pt x="1548" y="2157"/>
                    <a:pt x="1536" y="2165"/>
                  </a:cubicBezTo>
                  <a:cubicBezTo>
                    <a:pt x="1523" y="2175"/>
                    <a:pt x="1520" y="2186"/>
                    <a:pt x="1514" y="2199"/>
                  </a:cubicBezTo>
                  <a:cubicBezTo>
                    <a:pt x="1510" y="2208"/>
                    <a:pt x="1510" y="2206"/>
                    <a:pt x="1506" y="2209"/>
                  </a:cubicBezTo>
                  <a:cubicBezTo>
                    <a:pt x="1502" y="2212"/>
                    <a:pt x="1500" y="2220"/>
                    <a:pt x="1497" y="2223"/>
                  </a:cubicBezTo>
                  <a:cubicBezTo>
                    <a:pt x="1497" y="2229"/>
                    <a:pt x="1491" y="2247"/>
                    <a:pt x="1482" y="2247"/>
                  </a:cubicBezTo>
                  <a:cubicBezTo>
                    <a:pt x="1482" y="2247"/>
                    <a:pt x="1481" y="2247"/>
                    <a:pt x="1481" y="2247"/>
                  </a:cubicBezTo>
                  <a:cubicBezTo>
                    <a:pt x="1481" y="2246"/>
                    <a:pt x="1477" y="2245"/>
                    <a:pt x="1473" y="2245"/>
                  </a:cubicBezTo>
                  <a:cubicBezTo>
                    <a:pt x="1468" y="2245"/>
                    <a:pt x="1462" y="2247"/>
                    <a:pt x="1463" y="2254"/>
                  </a:cubicBezTo>
                  <a:cubicBezTo>
                    <a:pt x="1463" y="2261"/>
                    <a:pt x="1466" y="2261"/>
                    <a:pt x="1458" y="2271"/>
                  </a:cubicBezTo>
                  <a:cubicBezTo>
                    <a:pt x="1456" y="2273"/>
                    <a:pt x="1455" y="2273"/>
                    <a:pt x="1455" y="2273"/>
                  </a:cubicBezTo>
                  <a:cubicBezTo>
                    <a:pt x="1453" y="2273"/>
                    <a:pt x="1452" y="2271"/>
                    <a:pt x="1450" y="2271"/>
                  </a:cubicBezTo>
                  <a:cubicBezTo>
                    <a:pt x="1450" y="2271"/>
                    <a:pt x="1449" y="2271"/>
                    <a:pt x="1449" y="2271"/>
                  </a:cubicBezTo>
                  <a:cubicBezTo>
                    <a:pt x="1445" y="2272"/>
                    <a:pt x="1440" y="2279"/>
                    <a:pt x="1437" y="2282"/>
                  </a:cubicBezTo>
                  <a:lnTo>
                    <a:pt x="1444" y="2289"/>
                  </a:lnTo>
                  <a:cubicBezTo>
                    <a:pt x="1447" y="2286"/>
                    <a:pt x="1452" y="2281"/>
                    <a:pt x="1455" y="2281"/>
                  </a:cubicBezTo>
                  <a:cubicBezTo>
                    <a:pt x="1456" y="2281"/>
                    <a:pt x="1456" y="2281"/>
                    <a:pt x="1456" y="2282"/>
                  </a:cubicBezTo>
                  <a:cubicBezTo>
                    <a:pt x="1461" y="2282"/>
                    <a:pt x="1446" y="2298"/>
                    <a:pt x="1445" y="2301"/>
                  </a:cubicBezTo>
                  <a:cubicBezTo>
                    <a:pt x="1435" y="2313"/>
                    <a:pt x="1436" y="2303"/>
                    <a:pt x="1425" y="2312"/>
                  </a:cubicBezTo>
                  <a:cubicBezTo>
                    <a:pt x="1423" y="2314"/>
                    <a:pt x="1407" y="2327"/>
                    <a:pt x="1406" y="2330"/>
                  </a:cubicBezTo>
                  <a:cubicBezTo>
                    <a:pt x="1406" y="2336"/>
                    <a:pt x="1412" y="2333"/>
                    <a:pt x="1404" y="2344"/>
                  </a:cubicBezTo>
                  <a:cubicBezTo>
                    <a:pt x="1400" y="2349"/>
                    <a:pt x="1394" y="2354"/>
                    <a:pt x="1394" y="2358"/>
                  </a:cubicBezTo>
                  <a:cubicBezTo>
                    <a:pt x="1395" y="2367"/>
                    <a:pt x="1365" y="2399"/>
                    <a:pt x="1357" y="2407"/>
                  </a:cubicBezTo>
                  <a:cubicBezTo>
                    <a:pt x="1353" y="2413"/>
                    <a:pt x="1351" y="2413"/>
                    <a:pt x="1350" y="2413"/>
                  </a:cubicBezTo>
                  <a:cubicBezTo>
                    <a:pt x="1349" y="2413"/>
                    <a:pt x="1348" y="2413"/>
                    <a:pt x="1347" y="2413"/>
                  </a:cubicBezTo>
                  <a:cubicBezTo>
                    <a:pt x="1346" y="2413"/>
                    <a:pt x="1346" y="2413"/>
                    <a:pt x="1345" y="2413"/>
                  </a:cubicBezTo>
                  <a:cubicBezTo>
                    <a:pt x="1340" y="2414"/>
                    <a:pt x="1329" y="2428"/>
                    <a:pt x="1326" y="2433"/>
                  </a:cubicBezTo>
                  <a:cubicBezTo>
                    <a:pt x="1319" y="2438"/>
                    <a:pt x="1308" y="2448"/>
                    <a:pt x="1310" y="2455"/>
                  </a:cubicBezTo>
                  <a:cubicBezTo>
                    <a:pt x="1311" y="2460"/>
                    <a:pt x="1307" y="2463"/>
                    <a:pt x="1301" y="2469"/>
                  </a:cubicBezTo>
                  <a:cubicBezTo>
                    <a:pt x="1298" y="2474"/>
                    <a:pt x="1300" y="2476"/>
                    <a:pt x="1295" y="2482"/>
                  </a:cubicBezTo>
                  <a:cubicBezTo>
                    <a:pt x="1289" y="2492"/>
                    <a:pt x="1283" y="2496"/>
                    <a:pt x="1276" y="2505"/>
                  </a:cubicBezTo>
                  <a:cubicBezTo>
                    <a:pt x="1269" y="2514"/>
                    <a:pt x="1264" y="2543"/>
                    <a:pt x="1270" y="2543"/>
                  </a:cubicBezTo>
                  <a:cubicBezTo>
                    <a:pt x="1271" y="2543"/>
                    <a:pt x="1271" y="2543"/>
                    <a:pt x="1272" y="2543"/>
                  </a:cubicBezTo>
                  <a:cubicBezTo>
                    <a:pt x="1271" y="2543"/>
                    <a:pt x="1279" y="2532"/>
                    <a:pt x="1280" y="2530"/>
                  </a:cubicBezTo>
                  <a:cubicBezTo>
                    <a:pt x="1285" y="2525"/>
                    <a:pt x="1290" y="2520"/>
                    <a:pt x="1295" y="2517"/>
                  </a:cubicBezTo>
                  <a:cubicBezTo>
                    <a:pt x="1308" y="2508"/>
                    <a:pt x="1321" y="2495"/>
                    <a:pt x="1330" y="2482"/>
                  </a:cubicBezTo>
                  <a:cubicBezTo>
                    <a:pt x="1338" y="2472"/>
                    <a:pt x="1322" y="2474"/>
                    <a:pt x="1331" y="2461"/>
                  </a:cubicBezTo>
                  <a:cubicBezTo>
                    <a:pt x="1337" y="2451"/>
                    <a:pt x="1344" y="2447"/>
                    <a:pt x="1351" y="2442"/>
                  </a:cubicBezTo>
                  <a:cubicBezTo>
                    <a:pt x="1352" y="2443"/>
                    <a:pt x="1353" y="2444"/>
                    <a:pt x="1354" y="2444"/>
                  </a:cubicBezTo>
                  <a:cubicBezTo>
                    <a:pt x="1356" y="2444"/>
                    <a:pt x="1358" y="2442"/>
                    <a:pt x="1361" y="2438"/>
                  </a:cubicBezTo>
                  <a:cubicBezTo>
                    <a:pt x="1370" y="2427"/>
                    <a:pt x="1364" y="2433"/>
                    <a:pt x="1363" y="2427"/>
                  </a:cubicBezTo>
                  <a:cubicBezTo>
                    <a:pt x="1362" y="2423"/>
                    <a:pt x="1367" y="2414"/>
                    <a:pt x="1371" y="2412"/>
                  </a:cubicBezTo>
                  <a:cubicBezTo>
                    <a:pt x="1372" y="2411"/>
                    <a:pt x="1373" y="2411"/>
                    <a:pt x="1374" y="2411"/>
                  </a:cubicBezTo>
                  <a:cubicBezTo>
                    <a:pt x="1378" y="2411"/>
                    <a:pt x="1378" y="2416"/>
                    <a:pt x="1381" y="2416"/>
                  </a:cubicBezTo>
                  <a:cubicBezTo>
                    <a:pt x="1383" y="2416"/>
                    <a:pt x="1385" y="2415"/>
                    <a:pt x="1390" y="2410"/>
                  </a:cubicBezTo>
                  <a:cubicBezTo>
                    <a:pt x="1394" y="2404"/>
                    <a:pt x="1402" y="2387"/>
                    <a:pt x="1398" y="2385"/>
                  </a:cubicBezTo>
                  <a:cubicBezTo>
                    <a:pt x="1400" y="2381"/>
                    <a:pt x="1405" y="2377"/>
                    <a:pt x="1407" y="2373"/>
                  </a:cubicBezTo>
                  <a:cubicBezTo>
                    <a:pt x="1411" y="2369"/>
                    <a:pt x="1430" y="2334"/>
                    <a:pt x="1432" y="2332"/>
                  </a:cubicBezTo>
                  <a:cubicBezTo>
                    <a:pt x="1433" y="2332"/>
                    <a:pt x="1433" y="2332"/>
                    <a:pt x="1433" y="2332"/>
                  </a:cubicBezTo>
                  <a:lnTo>
                    <a:pt x="1433" y="2332"/>
                  </a:lnTo>
                  <a:cubicBezTo>
                    <a:pt x="1438" y="2332"/>
                    <a:pt x="1428" y="2355"/>
                    <a:pt x="1431" y="2357"/>
                  </a:cubicBezTo>
                  <a:cubicBezTo>
                    <a:pt x="1428" y="2355"/>
                    <a:pt x="1457" y="2315"/>
                    <a:pt x="1459" y="2309"/>
                  </a:cubicBezTo>
                  <a:cubicBezTo>
                    <a:pt x="1461" y="2299"/>
                    <a:pt x="1466" y="2295"/>
                    <a:pt x="1475" y="2291"/>
                  </a:cubicBezTo>
                  <a:cubicBezTo>
                    <a:pt x="1488" y="2284"/>
                    <a:pt x="1483" y="2281"/>
                    <a:pt x="1488" y="2275"/>
                  </a:cubicBezTo>
                  <a:cubicBezTo>
                    <a:pt x="1495" y="2267"/>
                    <a:pt x="1496" y="2264"/>
                    <a:pt x="1503" y="2261"/>
                  </a:cubicBezTo>
                  <a:cubicBezTo>
                    <a:pt x="1506" y="2260"/>
                    <a:pt x="1507" y="2257"/>
                    <a:pt x="1509" y="2254"/>
                  </a:cubicBezTo>
                  <a:cubicBezTo>
                    <a:pt x="1512" y="2249"/>
                    <a:pt x="1513" y="2244"/>
                    <a:pt x="1510" y="2244"/>
                  </a:cubicBezTo>
                  <a:cubicBezTo>
                    <a:pt x="1509" y="2244"/>
                    <a:pt x="1508" y="2244"/>
                    <a:pt x="1507" y="2245"/>
                  </a:cubicBezTo>
                  <a:cubicBezTo>
                    <a:pt x="1503" y="2245"/>
                    <a:pt x="1499" y="2242"/>
                    <a:pt x="1507" y="2236"/>
                  </a:cubicBezTo>
                  <a:cubicBezTo>
                    <a:pt x="1514" y="2230"/>
                    <a:pt x="1519" y="2232"/>
                    <a:pt x="1526" y="2226"/>
                  </a:cubicBezTo>
                  <a:cubicBezTo>
                    <a:pt x="1534" y="2220"/>
                    <a:pt x="1539" y="2209"/>
                    <a:pt x="1542" y="2201"/>
                  </a:cubicBezTo>
                  <a:cubicBezTo>
                    <a:pt x="1547" y="2196"/>
                    <a:pt x="1552" y="2190"/>
                    <a:pt x="1557" y="2186"/>
                  </a:cubicBezTo>
                  <a:cubicBezTo>
                    <a:pt x="1560" y="2186"/>
                    <a:pt x="1562" y="2185"/>
                    <a:pt x="1563" y="2182"/>
                  </a:cubicBezTo>
                  <a:cubicBezTo>
                    <a:pt x="1571" y="2173"/>
                    <a:pt x="1566" y="2173"/>
                    <a:pt x="1574" y="2164"/>
                  </a:cubicBezTo>
                  <a:cubicBezTo>
                    <a:pt x="1578" y="2157"/>
                    <a:pt x="1583" y="2154"/>
                    <a:pt x="1589" y="2149"/>
                  </a:cubicBezTo>
                  <a:cubicBezTo>
                    <a:pt x="1601" y="2135"/>
                    <a:pt x="1615" y="2117"/>
                    <a:pt x="1620" y="2102"/>
                  </a:cubicBezTo>
                  <a:cubicBezTo>
                    <a:pt x="1623" y="2094"/>
                    <a:pt x="1624" y="2091"/>
                    <a:pt x="1627" y="2091"/>
                  </a:cubicBezTo>
                  <a:cubicBezTo>
                    <a:pt x="1628" y="2091"/>
                    <a:pt x="1629" y="2092"/>
                    <a:pt x="1631" y="2093"/>
                  </a:cubicBezTo>
                  <a:cubicBezTo>
                    <a:pt x="1630" y="2096"/>
                    <a:pt x="1630" y="2097"/>
                    <a:pt x="1631" y="2097"/>
                  </a:cubicBezTo>
                  <a:cubicBezTo>
                    <a:pt x="1632" y="2097"/>
                    <a:pt x="1637" y="2091"/>
                    <a:pt x="1640" y="2088"/>
                  </a:cubicBezTo>
                  <a:cubicBezTo>
                    <a:pt x="1647" y="2081"/>
                    <a:pt x="1655" y="2071"/>
                    <a:pt x="1659" y="2062"/>
                  </a:cubicBezTo>
                  <a:cubicBezTo>
                    <a:pt x="1663" y="2056"/>
                    <a:pt x="1664" y="2049"/>
                    <a:pt x="1672" y="2042"/>
                  </a:cubicBezTo>
                  <a:cubicBezTo>
                    <a:pt x="1673" y="2043"/>
                    <a:pt x="1674" y="2043"/>
                    <a:pt x="1674" y="2043"/>
                  </a:cubicBezTo>
                  <a:cubicBezTo>
                    <a:pt x="1680" y="2043"/>
                    <a:pt x="1693" y="2025"/>
                    <a:pt x="1697" y="2018"/>
                  </a:cubicBezTo>
                  <a:cubicBezTo>
                    <a:pt x="1701" y="2011"/>
                    <a:pt x="1701" y="1994"/>
                    <a:pt x="1706" y="1993"/>
                  </a:cubicBezTo>
                  <a:cubicBezTo>
                    <a:pt x="1716" y="1990"/>
                    <a:pt x="1720" y="1989"/>
                    <a:pt x="1731" y="1977"/>
                  </a:cubicBezTo>
                  <a:cubicBezTo>
                    <a:pt x="1748" y="1958"/>
                    <a:pt x="1764" y="1938"/>
                    <a:pt x="1778" y="1917"/>
                  </a:cubicBezTo>
                  <a:cubicBezTo>
                    <a:pt x="1783" y="1910"/>
                    <a:pt x="1789" y="1903"/>
                    <a:pt x="1793" y="1895"/>
                  </a:cubicBezTo>
                  <a:cubicBezTo>
                    <a:pt x="1796" y="1890"/>
                    <a:pt x="1796" y="1885"/>
                    <a:pt x="1799" y="1882"/>
                  </a:cubicBezTo>
                  <a:cubicBezTo>
                    <a:pt x="1803" y="1876"/>
                    <a:pt x="1812" y="1876"/>
                    <a:pt x="1817" y="1872"/>
                  </a:cubicBezTo>
                  <a:cubicBezTo>
                    <a:pt x="1824" y="1868"/>
                    <a:pt x="1830" y="1862"/>
                    <a:pt x="1836" y="1855"/>
                  </a:cubicBezTo>
                  <a:cubicBezTo>
                    <a:pt x="1844" y="1847"/>
                    <a:pt x="1850" y="1839"/>
                    <a:pt x="1845" y="1835"/>
                  </a:cubicBezTo>
                  <a:lnTo>
                    <a:pt x="1845" y="1835"/>
                  </a:lnTo>
                  <a:cubicBezTo>
                    <a:pt x="1846" y="1835"/>
                    <a:pt x="1846" y="1835"/>
                    <a:pt x="1846" y="1835"/>
                  </a:cubicBezTo>
                  <a:cubicBezTo>
                    <a:pt x="1850" y="1835"/>
                    <a:pt x="1859" y="1812"/>
                    <a:pt x="1862" y="1807"/>
                  </a:cubicBezTo>
                  <a:cubicBezTo>
                    <a:pt x="1864" y="1805"/>
                    <a:pt x="1878" y="1798"/>
                    <a:pt x="1883" y="1793"/>
                  </a:cubicBezTo>
                  <a:cubicBezTo>
                    <a:pt x="1890" y="1786"/>
                    <a:pt x="1899" y="1778"/>
                    <a:pt x="1904" y="1769"/>
                  </a:cubicBezTo>
                  <a:cubicBezTo>
                    <a:pt x="1908" y="1761"/>
                    <a:pt x="1901" y="1760"/>
                    <a:pt x="1899" y="1758"/>
                  </a:cubicBezTo>
                  <a:cubicBezTo>
                    <a:pt x="1901" y="1754"/>
                    <a:pt x="1907" y="1746"/>
                    <a:pt x="1911" y="1744"/>
                  </a:cubicBezTo>
                  <a:cubicBezTo>
                    <a:pt x="1911" y="1744"/>
                    <a:pt x="1912" y="1745"/>
                    <a:pt x="1913" y="1745"/>
                  </a:cubicBezTo>
                  <a:cubicBezTo>
                    <a:pt x="1913" y="1745"/>
                    <a:pt x="1914" y="1745"/>
                    <a:pt x="1914" y="1745"/>
                  </a:cubicBezTo>
                  <a:cubicBezTo>
                    <a:pt x="1917" y="1744"/>
                    <a:pt x="1922" y="1737"/>
                    <a:pt x="1924" y="1733"/>
                  </a:cubicBezTo>
                  <a:cubicBezTo>
                    <a:pt x="1927" y="1731"/>
                    <a:pt x="1930" y="1732"/>
                    <a:pt x="1934" y="1728"/>
                  </a:cubicBezTo>
                  <a:cubicBezTo>
                    <a:pt x="1939" y="1725"/>
                    <a:pt x="1942" y="1719"/>
                    <a:pt x="1947" y="1714"/>
                  </a:cubicBezTo>
                  <a:cubicBezTo>
                    <a:pt x="1958" y="1698"/>
                    <a:pt x="1959" y="1690"/>
                    <a:pt x="1966" y="1675"/>
                  </a:cubicBezTo>
                  <a:cubicBezTo>
                    <a:pt x="1970" y="1665"/>
                    <a:pt x="1972" y="1662"/>
                    <a:pt x="1974" y="1662"/>
                  </a:cubicBezTo>
                  <a:cubicBezTo>
                    <a:pt x="1976" y="1662"/>
                    <a:pt x="1977" y="1666"/>
                    <a:pt x="1980" y="1668"/>
                  </a:cubicBezTo>
                  <a:cubicBezTo>
                    <a:pt x="1977" y="1665"/>
                    <a:pt x="1987" y="1658"/>
                    <a:pt x="1988" y="1652"/>
                  </a:cubicBezTo>
                  <a:cubicBezTo>
                    <a:pt x="1989" y="1651"/>
                    <a:pt x="1984" y="1648"/>
                    <a:pt x="1985" y="1647"/>
                  </a:cubicBezTo>
                  <a:cubicBezTo>
                    <a:pt x="1990" y="1640"/>
                    <a:pt x="1995" y="1646"/>
                    <a:pt x="1999" y="1640"/>
                  </a:cubicBezTo>
                  <a:cubicBezTo>
                    <a:pt x="2005" y="1632"/>
                    <a:pt x="2005" y="1623"/>
                    <a:pt x="2010" y="1615"/>
                  </a:cubicBezTo>
                  <a:cubicBezTo>
                    <a:pt x="2013" y="1611"/>
                    <a:pt x="2015" y="1609"/>
                    <a:pt x="2015" y="1609"/>
                  </a:cubicBezTo>
                  <a:lnTo>
                    <a:pt x="2015" y="1609"/>
                  </a:lnTo>
                  <a:cubicBezTo>
                    <a:pt x="2016" y="1609"/>
                    <a:pt x="2015" y="1614"/>
                    <a:pt x="2014" y="1618"/>
                  </a:cubicBezTo>
                  <a:cubicBezTo>
                    <a:pt x="2012" y="1623"/>
                    <a:pt x="2013" y="1626"/>
                    <a:pt x="2016" y="1626"/>
                  </a:cubicBezTo>
                  <a:cubicBezTo>
                    <a:pt x="2019" y="1626"/>
                    <a:pt x="2022" y="1624"/>
                    <a:pt x="2025" y="1619"/>
                  </a:cubicBezTo>
                  <a:cubicBezTo>
                    <a:pt x="2031" y="1608"/>
                    <a:pt x="2037" y="1594"/>
                    <a:pt x="2032" y="1590"/>
                  </a:cubicBezTo>
                  <a:lnTo>
                    <a:pt x="2032" y="1590"/>
                  </a:lnTo>
                  <a:cubicBezTo>
                    <a:pt x="2033" y="1591"/>
                    <a:pt x="2034" y="1591"/>
                    <a:pt x="2035" y="1591"/>
                  </a:cubicBezTo>
                  <a:cubicBezTo>
                    <a:pt x="2049" y="1591"/>
                    <a:pt x="2082" y="1532"/>
                    <a:pt x="2093" y="1532"/>
                  </a:cubicBezTo>
                  <a:cubicBezTo>
                    <a:pt x="2093" y="1532"/>
                    <a:pt x="2094" y="1532"/>
                    <a:pt x="2094" y="1532"/>
                  </a:cubicBezTo>
                  <a:cubicBezTo>
                    <a:pt x="2110" y="1525"/>
                    <a:pt x="2112" y="1507"/>
                    <a:pt x="2121" y="1492"/>
                  </a:cubicBezTo>
                  <a:cubicBezTo>
                    <a:pt x="2129" y="1482"/>
                    <a:pt x="2138" y="1471"/>
                    <a:pt x="2147" y="1461"/>
                  </a:cubicBezTo>
                  <a:cubicBezTo>
                    <a:pt x="2158" y="1447"/>
                    <a:pt x="2165" y="1431"/>
                    <a:pt x="2175" y="1419"/>
                  </a:cubicBezTo>
                  <a:cubicBezTo>
                    <a:pt x="2184" y="1408"/>
                    <a:pt x="2189" y="1408"/>
                    <a:pt x="2200" y="1395"/>
                  </a:cubicBezTo>
                  <a:cubicBezTo>
                    <a:pt x="2204" y="1390"/>
                    <a:pt x="2210" y="1382"/>
                    <a:pt x="2211" y="1377"/>
                  </a:cubicBezTo>
                  <a:cubicBezTo>
                    <a:pt x="2212" y="1374"/>
                    <a:pt x="2209" y="1374"/>
                    <a:pt x="2212" y="1370"/>
                  </a:cubicBezTo>
                  <a:cubicBezTo>
                    <a:pt x="2216" y="1365"/>
                    <a:pt x="2219" y="1364"/>
                    <a:pt x="2222" y="1364"/>
                  </a:cubicBezTo>
                  <a:cubicBezTo>
                    <a:pt x="2226" y="1364"/>
                    <a:pt x="2229" y="1366"/>
                    <a:pt x="2230" y="1367"/>
                  </a:cubicBezTo>
                  <a:cubicBezTo>
                    <a:pt x="2224" y="1361"/>
                    <a:pt x="2296" y="1279"/>
                    <a:pt x="2306" y="1268"/>
                  </a:cubicBezTo>
                  <a:cubicBezTo>
                    <a:pt x="2316" y="1257"/>
                    <a:pt x="2330" y="1245"/>
                    <a:pt x="2339" y="1234"/>
                  </a:cubicBezTo>
                  <a:cubicBezTo>
                    <a:pt x="2347" y="1223"/>
                    <a:pt x="2354" y="1211"/>
                    <a:pt x="2361" y="1199"/>
                  </a:cubicBezTo>
                  <a:cubicBezTo>
                    <a:pt x="2362" y="1196"/>
                    <a:pt x="2364" y="1181"/>
                    <a:pt x="2362" y="1181"/>
                  </a:cubicBezTo>
                  <a:lnTo>
                    <a:pt x="2362" y="1181"/>
                  </a:lnTo>
                  <a:cubicBezTo>
                    <a:pt x="2362" y="1181"/>
                    <a:pt x="2361" y="1181"/>
                    <a:pt x="2361" y="1182"/>
                  </a:cubicBezTo>
                  <a:cubicBezTo>
                    <a:pt x="2362" y="1180"/>
                    <a:pt x="2364" y="1179"/>
                    <a:pt x="2365" y="1179"/>
                  </a:cubicBezTo>
                  <a:cubicBezTo>
                    <a:pt x="2367" y="1179"/>
                    <a:pt x="2369" y="1180"/>
                    <a:pt x="2371" y="1180"/>
                  </a:cubicBezTo>
                  <a:cubicBezTo>
                    <a:pt x="2374" y="1180"/>
                    <a:pt x="2377" y="1179"/>
                    <a:pt x="2380" y="1173"/>
                  </a:cubicBezTo>
                  <a:cubicBezTo>
                    <a:pt x="2381" y="1170"/>
                    <a:pt x="2386" y="1153"/>
                    <a:pt x="2389" y="1152"/>
                  </a:cubicBezTo>
                  <a:cubicBezTo>
                    <a:pt x="2389" y="1152"/>
                    <a:pt x="2389" y="1152"/>
                    <a:pt x="2389" y="1152"/>
                  </a:cubicBezTo>
                  <a:cubicBezTo>
                    <a:pt x="2391" y="1152"/>
                    <a:pt x="2391" y="1163"/>
                    <a:pt x="2393" y="1163"/>
                  </a:cubicBezTo>
                  <a:cubicBezTo>
                    <a:pt x="2394" y="1163"/>
                    <a:pt x="2394" y="1162"/>
                    <a:pt x="2395" y="1160"/>
                  </a:cubicBezTo>
                  <a:cubicBezTo>
                    <a:pt x="2402" y="1150"/>
                    <a:pt x="2414" y="1131"/>
                    <a:pt x="2409" y="1126"/>
                  </a:cubicBezTo>
                  <a:cubicBezTo>
                    <a:pt x="2412" y="1120"/>
                    <a:pt x="2423" y="1118"/>
                    <a:pt x="2427" y="1118"/>
                  </a:cubicBezTo>
                  <a:cubicBezTo>
                    <a:pt x="2429" y="1116"/>
                    <a:pt x="2447" y="1102"/>
                    <a:pt x="2447" y="1099"/>
                  </a:cubicBezTo>
                  <a:cubicBezTo>
                    <a:pt x="2448" y="1094"/>
                    <a:pt x="2441" y="1091"/>
                    <a:pt x="2449" y="1081"/>
                  </a:cubicBezTo>
                  <a:cubicBezTo>
                    <a:pt x="2455" y="1073"/>
                    <a:pt x="2461" y="1070"/>
                    <a:pt x="2467" y="1060"/>
                  </a:cubicBezTo>
                  <a:cubicBezTo>
                    <a:pt x="2472" y="1051"/>
                    <a:pt x="2471" y="1049"/>
                    <a:pt x="2478" y="1040"/>
                  </a:cubicBezTo>
                  <a:cubicBezTo>
                    <a:pt x="2487" y="1029"/>
                    <a:pt x="2493" y="1030"/>
                    <a:pt x="2504" y="1020"/>
                  </a:cubicBezTo>
                  <a:cubicBezTo>
                    <a:pt x="2510" y="1013"/>
                    <a:pt x="2519" y="1001"/>
                    <a:pt x="2514" y="996"/>
                  </a:cubicBezTo>
                  <a:cubicBezTo>
                    <a:pt x="2517" y="995"/>
                    <a:pt x="2536" y="984"/>
                    <a:pt x="2533" y="983"/>
                  </a:cubicBezTo>
                  <a:lnTo>
                    <a:pt x="2533" y="983"/>
                  </a:lnTo>
                  <a:cubicBezTo>
                    <a:pt x="2532" y="983"/>
                    <a:pt x="2529" y="984"/>
                    <a:pt x="2527" y="984"/>
                  </a:cubicBezTo>
                  <a:cubicBezTo>
                    <a:pt x="2524" y="984"/>
                    <a:pt x="2522" y="982"/>
                    <a:pt x="2528" y="975"/>
                  </a:cubicBezTo>
                  <a:cubicBezTo>
                    <a:pt x="2533" y="969"/>
                    <a:pt x="2539" y="968"/>
                    <a:pt x="2544" y="964"/>
                  </a:cubicBezTo>
                  <a:cubicBezTo>
                    <a:pt x="2554" y="954"/>
                    <a:pt x="2573" y="933"/>
                    <a:pt x="2572" y="923"/>
                  </a:cubicBezTo>
                  <a:lnTo>
                    <a:pt x="2572" y="923"/>
                  </a:lnTo>
                  <a:cubicBezTo>
                    <a:pt x="2572" y="924"/>
                    <a:pt x="2572" y="924"/>
                    <a:pt x="2573" y="924"/>
                  </a:cubicBezTo>
                  <a:cubicBezTo>
                    <a:pt x="2578" y="924"/>
                    <a:pt x="2594" y="913"/>
                    <a:pt x="2597" y="908"/>
                  </a:cubicBezTo>
                  <a:cubicBezTo>
                    <a:pt x="2594" y="905"/>
                    <a:pt x="2599" y="899"/>
                    <a:pt x="2606" y="892"/>
                  </a:cubicBezTo>
                  <a:cubicBezTo>
                    <a:pt x="2614" y="882"/>
                    <a:pt x="2610" y="886"/>
                    <a:pt x="2610" y="881"/>
                  </a:cubicBezTo>
                  <a:cubicBezTo>
                    <a:pt x="2609" y="873"/>
                    <a:pt x="2633" y="857"/>
                    <a:pt x="2639" y="850"/>
                  </a:cubicBezTo>
                  <a:cubicBezTo>
                    <a:pt x="2643" y="846"/>
                    <a:pt x="2642" y="843"/>
                    <a:pt x="2646" y="837"/>
                  </a:cubicBezTo>
                  <a:cubicBezTo>
                    <a:pt x="2652" y="827"/>
                    <a:pt x="2660" y="817"/>
                    <a:pt x="2668" y="809"/>
                  </a:cubicBezTo>
                  <a:cubicBezTo>
                    <a:pt x="2682" y="791"/>
                    <a:pt x="2688" y="782"/>
                    <a:pt x="2687" y="768"/>
                  </a:cubicBezTo>
                  <a:lnTo>
                    <a:pt x="2687" y="768"/>
                  </a:lnTo>
                  <a:cubicBezTo>
                    <a:pt x="2688" y="772"/>
                    <a:pt x="2686" y="782"/>
                    <a:pt x="2691" y="782"/>
                  </a:cubicBezTo>
                  <a:cubicBezTo>
                    <a:pt x="2691" y="782"/>
                    <a:pt x="2691" y="782"/>
                    <a:pt x="2691" y="782"/>
                  </a:cubicBezTo>
                  <a:cubicBezTo>
                    <a:pt x="2695" y="782"/>
                    <a:pt x="2699" y="770"/>
                    <a:pt x="2699" y="768"/>
                  </a:cubicBezTo>
                  <a:cubicBezTo>
                    <a:pt x="2702" y="751"/>
                    <a:pt x="2710" y="746"/>
                    <a:pt x="2723" y="744"/>
                  </a:cubicBezTo>
                  <a:cubicBezTo>
                    <a:pt x="2731" y="743"/>
                    <a:pt x="2728" y="718"/>
                    <a:pt x="2733" y="718"/>
                  </a:cubicBezTo>
                  <a:cubicBezTo>
                    <a:pt x="2734" y="718"/>
                    <a:pt x="2734" y="719"/>
                    <a:pt x="2735" y="720"/>
                  </a:cubicBezTo>
                  <a:cubicBezTo>
                    <a:pt x="2735" y="720"/>
                    <a:pt x="2736" y="720"/>
                    <a:pt x="2736" y="720"/>
                  </a:cubicBezTo>
                  <a:cubicBezTo>
                    <a:pt x="2743" y="720"/>
                    <a:pt x="2763" y="694"/>
                    <a:pt x="2756" y="688"/>
                  </a:cubicBezTo>
                  <a:lnTo>
                    <a:pt x="2756" y="688"/>
                  </a:lnTo>
                  <a:cubicBezTo>
                    <a:pt x="2757" y="689"/>
                    <a:pt x="2758" y="689"/>
                    <a:pt x="2759" y="689"/>
                  </a:cubicBezTo>
                  <a:cubicBezTo>
                    <a:pt x="2762" y="689"/>
                    <a:pt x="2766" y="687"/>
                    <a:pt x="2771" y="684"/>
                  </a:cubicBezTo>
                  <a:cubicBezTo>
                    <a:pt x="2774" y="682"/>
                    <a:pt x="2775" y="677"/>
                    <a:pt x="2780" y="672"/>
                  </a:cubicBezTo>
                  <a:cubicBezTo>
                    <a:pt x="2786" y="664"/>
                    <a:pt x="2791" y="662"/>
                    <a:pt x="2798" y="654"/>
                  </a:cubicBezTo>
                  <a:cubicBezTo>
                    <a:pt x="2805" y="646"/>
                    <a:pt x="2806" y="639"/>
                    <a:pt x="2811" y="632"/>
                  </a:cubicBezTo>
                  <a:cubicBezTo>
                    <a:pt x="2818" y="624"/>
                    <a:pt x="2825" y="616"/>
                    <a:pt x="2832" y="609"/>
                  </a:cubicBezTo>
                  <a:cubicBezTo>
                    <a:pt x="2843" y="598"/>
                    <a:pt x="2852" y="591"/>
                    <a:pt x="2862" y="577"/>
                  </a:cubicBezTo>
                  <a:cubicBezTo>
                    <a:pt x="2866" y="571"/>
                    <a:pt x="2866" y="561"/>
                    <a:pt x="2869" y="557"/>
                  </a:cubicBezTo>
                  <a:cubicBezTo>
                    <a:pt x="2871" y="554"/>
                    <a:pt x="2879" y="555"/>
                    <a:pt x="2884" y="552"/>
                  </a:cubicBezTo>
                  <a:cubicBezTo>
                    <a:pt x="2891" y="548"/>
                    <a:pt x="2890" y="540"/>
                    <a:pt x="2890" y="536"/>
                  </a:cubicBezTo>
                  <a:cubicBezTo>
                    <a:pt x="2889" y="534"/>
                    <a:pt x="2881" y="525"/>
                    <a:pt x="2891" y="520"/>
                  </a:cubicBezTo>
                  <a:cubicBezTo>
                    <a:pt x="2900" y="515"/>
                    <a:pt x="2906" y="516"/>
                    <a:pt x="2916" y="507"/>
                  </a:cubicBezTo>
                  <a:cubicBezTo>
                    <a:pt x="2929" y="496"/>
                    <a:pt x="2921" y="479"/>
                    <a:pt x="2937" y="473"/>
                  </a:cubicBezTo>
                  <a:cubicBezTo>
                    <a:pt x="2946" y="470"/>
                    <a:pt x="2965" y="442"/>
                    <a:pt x="2972" y="432"/>
                  </a:cubicBezTo>
                  <a:cubicBezTo>
                    <a:pt x="2979" y="423"/>
                    <a:pt x="2983" y="414"/>
                    <a:pt x="2992" y="405"/>
                  </a:cubicBezTo>
                  <a:cubicBezTo>
                    <a:pt x="2994" y="403"/>
                    <a:pt x="3015" y="389"/>
                    <a:pt x="3014" y="389"/>
                  </a:cubicBezTo>
                  <a:cubicBezTo>
                    <a:pt x="3013" y="389"/>
                    <a:pt x="3013" y="388"/>
                    <a:pt x="3013" y="388"/>
                  </a:cubicBezTo>
                  <a:cubicBezTo>
                    <a:pt x="3011" y="388"/>
                    <a:pt x="3010" y="389"/>
                    <a:pt x="3008" y="389"/>
                  </a:cubicBezTo>
                  <a:cubicBezTo>
                    <a:pt x="3007" y="389"/>
                    <a:pt x="3006" y="388"/>
                    <a:pt x="3008" y="384"/>
                  </a:cubicBezTo>
                  <a:cubicBezTo>
                    <a:pt x="3009" y="380"/>
                    <a:pt x="3013" y="375"/>
                    <a:pt x="3016" y="371"/>
                  </a:cubicBezTo>
                  <a:cubicBezTo>
                    <a:pt x="3022" y="364"/>
                    <a:pt x="3033" y="354"/>
                    <a:pt x="3039" y="354"/>
                  </a:cubicBezTo>
                  <a:cubicBezTo>
                    <a:pt x="3039" y="354"/>
                    <a:pt x="3040" y="354"/>
                    <a:pt x="3041" y="355"/>
                  </a:cubicBezTo>
                  <a:cubicBezTo>
                    <a:pt x="3027" y="343"/>
                    <a:pt x="3053" y="343"/>
                    <a:pt x="3062" y="330"/>
                  </a:cubicBezTo>
                  <a:cubicBezTo>
                    <a:pt x="3069" y="319"/>
                    <a:pt x="3063" y="312"/>
                    <a:pt x="3073" y="299"/>
                  </a:cubicBezTo>
                  <a:cubicBezTo>
                    <a:pt x="3076" y="295"/>
                    <a:pt x="3086" y="288"/>
                    <a:pt x="3090" y="285"/>
                  </a:cubicBezTo>
                  <a:cubicBezTo>
                    <a:pt x="3108" y="268"/>
                    <a:pt x="3095" y="270"/>
                    <a:pt x="3112" y="252"/>
                  </a:cubicBezTo>
                  <a:cubicBezTo>
                    <a:pt x="3124" y="242"/>
                    <a:pt x="3131" y="234"/>
                    <a:pt x="3141" y="221"/>
                  </a:cubicBezTo>
                  <a:cubicBezTo>
                    <a:pt x="3144" y="217"/>
                    <a:pt x="3150" y="204"/>
                    <a:pt x="3151" y="203"/>
                  </a:cubicBezTo>
                  <a:cubicBezTo>
                    <a:pt x="3166" y="184"/>
                    <a:pt x="3195" y="173"/>
                    <a:pt x="3207" y="150"/>
                  </a:cubicBezTo>
                  <a:cubicBezTo>
                    <a:pt x="3212" y="139"/>
                    <a:pt x="3203" y="146"/>
                    <a:pt x="3213" y="134"/>
                  </a:cubicBezTo>
                  <a:cubicBezTo>
                    <a:pt x="3217" y="132"/>
                    <a:pt x="3222" y="128"/>
                    <a:pt x="3227" y="124"/>
                  </a:cubicBezTo>
                  <a:cubicBezTo>
                    <a:pt x="3228" y="121"/>
                    <a:pt x="3226" y="120"/>
                    <a:pt x="3228" y="115"/>
                  </a:cubicBezTo>
                  <a:cubicBezTo>
                    <a:pt x="3244" y="89"/>
                    <a:pt x="3294" y="54"/>
                    <a:pt x="3301" y="26"/>
                  </a:cubicBezTo>
                  <a:lnTo>
                    <a:pt x="3301" y="26"/>
                  </a:lnTo>
                  <a:cubicBezTo>
                    <a:pt x="3300" y="28"/>
                    <a:pt x="3300" y="29"/>
                    <a:pt x="3301" y="29"/>
                  </a:cubicBezTo>
                  <a:cubicBezTo>
                    <a:pt x="3301" y="29"/>
                    <a:pt x="3304" y="24"/>
                    <a:pt x="3303" y="24"/>
                  </a:cubicBezTo>
                  <a:lnTo>
                    <a:pt x="3303" y="24"/>
                  </a:lnTo>
                  <a:cubicBezTo>
                    <a:pt x="3303" y="24"/>
                    <a:pt x="3302" y="24"/>
                    <a:pt x="3301" y="25"/>
                  </a:cubicBezTo>
                  <a:cubicBezTo>
                    <a:pt x="3307" y="18"/>
                    <a:pt x="3295" y="0"/>
                    <a:pt x="3284" y="0"/>
                  </a:cubicBezTo>
                  <a:close/>
                  <a:moveTo>
                    <a:pt x="1418" y="2705"/>
                  </a:moveTo>
                  <a:lnTo>
                    <a:pt x="1418" y="2705"/>
                  </a:lnTo>
                  <a:cubicBezTo>
                    <a:pt x="1418" y="2705"/>
                    <a:pt x="1418" y="2705"/>
                    <a:pt x="1418" y="2705"/>
                  </a:cubicBezTo>
                  <a:cubicBezTo>
                    <a:pt x="1418" y="2705"/>
                    <a:pt x="1418" y="2705"/>
                    <a:pt x="1418" y="2705"/>
                  </a:cubicBezTo>
                  <a:close/>
                  <a:moveTo>
                    <a:pt x="1146" y="2709"/>
                  </a:moveTo>
                  <a:cubicBezTo>
                    <a:pt x="1134" y="2714"/>
                    <a:pt x="1130" y="2720"/>
                    <a:pt x="1137" y="2725"/>
                  </a:cubicBezTo>
                  <a:lnTo>
                    <a:pt x="1143" y="2718"/>
                  </a:lnTo>
                  <a:lnTo>
                    <a:pt x="1146" y="2709"/>
                  </a:lnTo>
                  <a:close/>
                  <a:moveTo>
                    <a:pt x="972" y="2923"/>
                  </a:moveTo>
                  <a:cubicBezTo>
                    <a:pt x="972" y="2923"/>
                    <a:pt x="972" y="2923"/>
                    <a:pt x="972" y="2923"/>
                  </a:cubicBezTo>
                  <a:cubicBezTo>
                    <a:pt x="972" y="2923"/>
                    <a:pt x="972" y="2923"/>
                    <a:pt x="972" y="2923"/>
                  </a:cubicBezTo>
                  <a:close/>
                  <a:moveTo>
                    <a:pt x="870" y="3049"/>
                  </a:moveTo>
                  <a:lnTo>
                    <a:pt x="870" y="3049"/>
                  </a:lnTo>
                  <a:cubicBezTo>
                    <a:pt x="870" y="3049"/>
                    <a:pt x="870" y="3049"/>
                    <a:pt x="870" y="3049"/>
                  </a:cubicBezTo>
                  <a:cubicBezTo>
                    <a:pt x="870" y="3049"/>
                    <a:pt x="870" y="3049"/>
                    <a:pt x="870" y="3049"/>
                  </a:cubicBezTo>
                  <a:close/>
                  <a:moveTo>
                    <a:pt x="1253" y="2530"/>
                  </a:moveTo>
                  <a:cubicBezTo>
                    <a:pt x="1252" y="2530"/>
                    <a:pt x="1249" y="2531"/>
                    <a:pt x="1246" y="2535"/>
                  </a:cubicBezTo>
                  <a:cubicBezTo>
                    <a:pt x="1237" y="2544"/>
                    <a:pt x="1228" y="2557"/>
                    <a:pt x="1221" y="2567"/>
                  </a:cubicBezTo>
                  <a:cubicBezTo>
                    <a:pt x="1212" y="2580"/>
                    <a:pt x="1211" y="2584"/>
                    <a:pt x="1210" y="2593"/>
                  </a:cubicBezTo>
                  <a:cubicBezTo>
                    <a:pt x="1209" y="2604"/>
                    <a:pt x="1191" y="2612"/>
                    <a:pt x="1199" y="2619"/>
                  </a:cubicBezTo>
                  <a:cubicBezTo>
                    <a:pt x="1198" y="2619"/>
                    <a:pt x="1197" y="2618"/>
                    <a:pt x="1196" y="2618"/>
                  </a:cubicBezTo>
                  <a:cubicBezTo>
                    <a:pt x="1187" y="2618"/>
                    <a:pt x="1167" y="2642"/>
                    <a:pt x="1156" y="2653"/>
                  </a:cubicBezTo>
                  <a:cubicBezTo>
                    <a:pt x="1153" y="2656"/>
                    <a:pt x="1145" y="2665"/>
                    <a:pt x="1141" y="2667"/>
                  </a:cubicBezTo>
                  <a:cubicBezTo>
                    <a:pt x="1140" y="2666"/>
                    <a:pt x="1139" y="2666"/>
                    <a:pt x="1138" y="2666"/>
                  </a:cubicBezTo>
                  <a:cubicBezTo>
                    <a:pt x="1134" y="2666"/>
                    <a:pt x="1127" y="2670"/>
                    <a:pt x="1122" y="2675"/>
                  </a:cubicBezTo>
                  <a:lnTo>
                    <a:pt x="1129" y="2681"/>
                  </a:lnTo>
                  <a:cubicBezTo>
                    <a:pt x="1120" y="2693"/>
                    <a:pt x="1113" y="2689"/>
                    <a:pt x="1106" y="2702"/>
                  </a:cubicBezTo>
                  <a:cubicBezTo>
                    <a:pt x="1100" y="2712"/>
                    <a:pt x="1093" y="2725"/>
                    <a:pt x="1093" y="2734"/>
                  </a:cubicBezTo>
                  <a:cubicBezTo>
                    <a:pt x="1093" y="2737"/>
                    <a:pt x="1095" y="2736"/>
                    <a:pt x="1091" y="2741"/>
                  </a:cubicBezTo>
                  <a:cubicBezTo>
                    <a:pt x="1087" y="2745"/>
                    <a:pt x="1082" y="2750"/>
                    <a:pt x="1077" y="2754"/>
                  </a:cubicBezTo>
                  <a:cubicBezTo>
                    <a:pt x="1067" y="2761"/>
                    <a:pt x="1054" y="2769"/>
                    <a:pt x="1050" y="2780"/>
                  </a:cubicBezTo>
                  <a:cubicBezTo>
                    <a:pt x="1046" y="2792"/>
                    <a:pt x="1036" y="2808"/>
                    <a:pt x="1025" y="2819"/>
                  </a:cubicBezTo>
                  <a:cubicBezTo>
                    <a:pt x="1021" y="2823"/>
                    <a:pt x="1009" y="2821"/>
                    <a:pt x="1006" y="2828"/>
                  </a:cubicBezTo>
                  <a:cubicBezTo>
                    <a:pt x="1001" y="2845"/>
                    <a:pt x="1025" y="2828"/>
                    <a:pt x="1009" y="2849"/>
                  </a:cubicBezTo>
                  <a:cubicBezTo>
                    <a:pt x="1006" y="2853"/>
                    <a:pt x="1004" y="2854"/>
                    <a:pt x="1002" y="2854"/>
                  </a:cubicBezTo>
                  <a:cubicBezTo>
                    <a:pt x="998" y="2854"/>
                    <a:pt x="997" y="2845"/>
                    <a:pt x="993" y="2845"/>
                  </a:cubicBezTo>
                  <a:cubicBezTo>
                    <a:pt x="991" y="2845"/>
                    <a:pt x="988" y="2847"/>
                    <a:pt x="984" y="2852"/>
                  </a:cubicBezTo>
                  <a:cubicBezTo>
                    <a:pt x="975" y="2863"/>
                    <a:pt x="987" y="2859"/>
                    <a:pt x="982" y="2867"/>
                  </a:cubicBezTo>
                  <a:cubicBezTo>
                    <a:pt x="975" y="2881"/>
                    <a:pt x="959" y="2895"/>
                    <a:pt x="950" y="2907"/>
                  </a:cubicBezTo>
                  <a:cubicBezTo>
                    <a:pt x="926" y="2931"/>
                    <a:pt x="894" y="2959"/>
                    <a:pt x="874" y="2988"/>
                  </a:cubicBezTo>
                  <a:cubicBezTo>
                    <a:pt x="868" y="2997"/>
                    <a:pt x="870" y="3001"/>
                    <a:pt x="867" y="3009"/>
                  </a:cubicBezTo>
                  <a:cubicBezTo>
                    <a:pt x="865" y="3016"/>
                    <a:pt x="864" y="3018"/>
                    <a:pt x="863" y="3018"/>
                  </a:cubicBezTo>
                  <a:cubicBezTo>
                    <a:pt x="862" y="3018"/>
                    <a:pt x="861" y="3015"/>
                    <a:pt x="858" y="3015"/>
                  </a:cubicBezTo>
                  <a:cubicBezTo>
                    <a:pt x="858" y="3015"/>
                    <a:pt x="857" y="3015"/>
                    <a:pt x="857" y="3015"/>
                  </a:cubicBezTo>
                  <a:cubicBezTo>
                    <a:pt x="850" y="3018"/>
                    <a:pt x="839" y="3039"/>
                    <a:pt x="837" y="3046"/>
                  </a:cubicBezTo>
                  <a:cubicBezTo>
                    <a:pt x="838" y="3060"/>
                    <a:pt x="834" y="3058"/>
                    <a:pt x="824" y="3059"/>
                  </a:cubicBezTo>
                  <a:cubicBezTo>
                    <a:pt x="822" y="3059"/>
                    <a:pt x="827" y="3078"/>
                    <a:pt x="829" y="3078"/>
                  </a:cubicBezTo>
                  <a:cubicBezTo>
                    <a:pt x="830" y="3078"/>
                    <a:pt x="830" y="3078"/>
                    <a:pt x="830" y="3078"/>
                  </a:cubicBezTo>
                  <a:lnTo>
                    <a:pt x="830" y="3078"/>
                  </a:lnTo>
                  <a:cubicBezTo>
                    <a:pt x="828" y="3080"/>
                    <a:pt x="826" y="3080"/>
                    <a:pt x="824" y="3080"/>
                  </a:cubicBezTo>
                  <a:cubicBezTo>
                    <a:pt x="820" y="3080"/>
                    <a:pt x="817" y="3078"/>
                    <a:pt x="815" y="3078"/>
                  </a:cubicBezTo>
                  <a:cubicBezTo>
                    <a:pt x="809" y="3079"/>
                    <a:pt x="802" y="3093"/>
                    <a:pt x="799" y="3099"/>
                  </a:cubicBezTo>
                  <a:cubicBezTo>
                    <a:pt x="796" y="3104"/>
                    <a:pt x="780" y="3130"/>
                    <a:pt x="774" y="3130"/>
                  </a:cubicBezTo>
                  <a:cubicBezTo>
                    <a:pt x="773" y="3130"/>
                    <a:pt x="773" y="3129"/>
                    <a:pt x="772" y="3128"/>
                  </a:cubicBezTo>
                  <a:cubicBezTo>
                    <a:pt x="772" y="3125"/>
                    <a:pt x="771" y="3124"/>
                    <a:pt x="770" y="3124"/>
                  </a:cubicBezTo>
                  <a:cubicBezTo>
                    <a:pt x="765" y="3124"/>
                    <a:pt x="755" y="3152"/>
                    <a:pt x="751" y="3158"/>
                  </a:cubicBezTo>
                  <a:cubicBezTo>
                    <a:pt x="746" y="3166"/>
                    <a:pt x="740" y="3166"/>
                    <a:pt x="735" y="3166"/>
                  </a:cubicBezTo>
                  <a:cubicBezTo>
                    <a:pt x="733" y="3166"/>
                    <a:pt x="732" y="3166"/>
                    <a:pt x="731" y="3166"/>
                  </a:cubicBezTo>
                  <a:cubicBezTo>
                    <a:pt x="725" y="3166"/>
                    <a:pt x="721" y="3167"/>
                    <a:pt x="718" y="3177"/>
                  </a:cubicBezTo>
                  <a:cubicBezTo>
                    <a:pt x="719" y="3178"/>
                    <a:pt x="721" y="3178"/>
                    <a:pt x="724" y="3178"/>
                  </a:cubicBezTo>
                  <a:cubicBezTo>
                    <a:pt x="735" y="3178"/>
                    <a:pt x="756" y="3168"/>
                    <a:pt x="766" y="3163"/>
                  </a:cubicBezTo>
                  <a:cubicBezTo>
                    <a:pt x="767" y="3163"/>
                    <a:pt x="789" y="3151"/>
                    <a:pt x="786" y="3149"/>
                  </a:cubicBezTo>
                  <a:cubicBezTo>
                    <a:pt x="788" y="3142"/>
                    <a:pt x="790" y="3138"/>
                    <a:pt x="798" y="3132"/>
                  </a:cubicBezTo>
                  <a:cubicBezTo>
                    <a:pt x="806" y="3125"/>
                    <a:pt x="820" y="3115"/>
                    <a:pt x="826" y="3103"/>
                  </a:cubicBezTo>
                  <a:cubicBezTo>
                    <a:pt x="830" y="3093"/>
                    <a:pt x="827" y="3089"/>
                    <a:pt x="840" y="3084"/>
                  </a:cubicBezTo>
                  <a:cubicBezTo>
                    <a:pt x="849" y="3073"/>
                    <a:pt x="856" y="3047"/>
                    <a:pt x="866" y="3047"/>
                  </a:cubicBezTo>
                  <a:cubicBezTo>
                    <a:pt x="867" y="3047"/>
                    <a:pt x="869" y="3048"/>
                    <a:pt x="870" y="3049"/>
                  </a:cubicBezTo>
                  <a:lnTo>
                    <a:pt x="870" y="3049"/>
                  </a:lnTo>
                  <a:cubicBezTo>
                    <a:pt x="862" y="3042"/>
                    <a:pt x="890" y="3019"/>
                    <a:pt x="896" y="3009"/>
                  </a:cubicBezTo>
                  <a:cubicBezTo>
                    <a:pt x="904" y="2997"/>
                    <a:pt x="894" y="3003"/>
                    <a:pt x="897" y="2993"/>
                  </a:cubicBezTo>
                  <a:cubicBezTo>
                    <a:pt x="899" y="2988"/>
                    <a:pt x="904" y="2986"/>
                    <a:pt x="908" y="2986"/>
                  </a:cubicBezTo>
                  <a:cubicBezTo>
                    <a:pt x="910" y="2986"/>
                    <a:pt x="912" y="2986"/>
                    <a:pt x="913" y="2987"/>
                  </a:cubicBezTo>
                  <a:cubicBezTo>
                    <a:pt x="914" y="2988"/>
                    <a:pt x="916" y="2989"/>
                    <a:pt x="917" y="2989"/>
                  </a:cubicBezTo>
                  <a:cubicBezTo>
                    <a:pt x="924" y="2989"/>
                    <a:pt x="929" y="2971"/>
                    <a:pt x="936" y="2961"/>
                  </a:cubicBezTo>
                  <a:cubicBezTo>
                    <a:pt x="940" y="2956"/>
                    <a:pt x="970" y="2923"/>
                    <a:pt x="972" y="2923"/>
                  </a:cubicBezTo>
                  <a:cubicBezTo>
                    <a:pt x="972" y="2923"/>
                    <a:pt x="972" y="2923"/>
                    <a:pt x="972" y="2923"/>
                  </a:cubicBezTo>
                  <a:lnTo>
                    <a:pt x="972" y="2923"/>
                  </a:lnTo>
                  <a:cubicBezTo>
                    <a:pt x="972" y="2923"/>
                    <a:pt x="972" y="2922"/>
                    <a:pt x="972" y="2922"/>
                  </a:cubicBezTo>
                  <a:cubicBezTo>
                    <a:pt x="972" y="2922"/>
                    <a:pt x="969" y="2925"/>
                    <a:pt x="968" y="2925"/>
                  </a:cubicBezTo>
                  <a:cubicBezTo>
                    <a:pt x="968" y="2925"/>
                    <a:pt x="968" y="2925"/>
                    <a:pt x="968" y="2922"/>
                  </a:cubicBezTo>
                  <a:cubicBezTo>
                    <a:pt x="969" y="2918"/>
                    <a:pt x="974" y="2912"/>
                    <a:pt x="977" y="2908"/>
                  </a:cubicBezTo>
                  <a:cubicBezTo>
                    <a:pt x="982" y="2901"/>
                    <a:pt x="991" y="2891"/>
                    <a:pt x="996" y="2888"/>
                  </a:cubicBezTo>
                  <a:cubicBezTo>
                    <a:pt x="1002" y="2887"/>
                    <a:pt x="1004" y="2889"/>
                    <a:pt x="1009" y="2879"/>
                  </a:cubicBezTo>
                  <a:cubicBezTo>
                    <a:pt x="1013" y="2870"/>
                    <a:pt x="1010" y="2866"/>
                    <a:pt x="1012" y="2860"/>
                  </a:cubicBezTo>
                  <a:cubicBezTo>
                    <a:pt x="1018" y="2850"/>
                    <a:pt x="1034" y="2840"/>
                    <a:pt x="1041" y="2834"/>
                  </a:cubicBezTo>
                  <a:cubicBezTo>
                    <a:pt x="1051" y="2827"/>
                    <a:pt x="1060" y="2818"/>
                    <a:pt x="1067" y="2808"/>
                  </a:cubicBezTo>
                  <a:cubicBezTo>
                    <a:pt x="1075" y="2798"/>
                    <a:pt x="1081" y="2787"/>
                    <a:pt x="1087" y="2777"/>
                  </a:cubicBezTo>
                  <a:cubicBezTo>
                    <a:pt x="1089" y="2771"/>
                    <a:pt x="1090" y="2759"/>
                    <a:pt x="1094" y="2755"/>
                  </a:cubicBezTo>
                  <a:lnTo>
                    <a:pt x="1094" y="2755"/>
                  </a:lnTo>
                  <a:cubicBezTo>
                    <a:pt x="1093" y="2756"/>
                    <a:pt x="1095" y="2764"/>
                    <a:pt x="1098" y="2764"/>
                  </a:cubicBezTo>
                  <a:cubicBezTo>
                    <a:pt x="1098" y="2764"/>
                    <a:pt x="1098" y="2764"/>
                    <a:pt x="1098" y="2764"/>
                  </a:cubicBezTo>
                  <a:cubicBezTo>
                    <a:pt x="1102" y="2764"/>
                    <a:pt x="1115" y="2746"/>
                    <a:pt x="1118" y="2741"/>
                  </a:cubicBezTo>
                  <a:cubicBezTo>
                    <a:pt x="1122" y="2734"/>
                    <a:pt x="1116" y="2735"/>
                    <a:pt x="1122" y="2726"/>
                  </a:cubicBezTo>
                  <a:cubicBezTo>
                    <a:pt x="1128" y="2718"/>
                    <a:pt x="1134" y="2712"/>
                    <a:pt x="1140" y="2706"/>
                  </a:cubicBezTo>
                  <a:cubicBezTo>
                    <a:pt x="1157" y="2690"/>
                    <a:pt x="1163" y="2695"/>
                    <a:pt x="1175" y="2672"/>
                  </a:cubicBezTo>
                  <a:cubicBezTo>
                    <a:pt x="1178" y="2661"/>
                    <a:pt x="1185" y="2653"/>
                    <a:pt x="1194" y="2642"/>
                  </a:cubicBezTo>
                  <a:cubicBezTo>
                    <a:pt x="1197" y="2638"/>
                    <a:pt x="1192" y="2631"/>
                    <a:pt x="1201" y="2620"/>
                  </a:cubicBezTo>
                  <a:cubicBezTo>
                    <a:pt x="1203" y="2621"/>
                    <a:pt x="1204" y="2628"/>
                    <a:pt x="1207" y="2628"/>
                  </a:cubicBezTo>
                  <a:cubicBezTo>
                    <a:pt x="1208" y="2628"/>
                    <a:pt x="1210" y="2626"/>
                    <a:pt x="1212" y="2622"/>
                  </a:cubicBezTo>
                  <a:cubicBezTo>
                    <a:pt x="1216" y="2616"/>
                    <a:pt x="1217" y="2609"/>
                    <a:pt x="1218" y="2603"/>
                  </a:cubicBezTo>
                  <a:lnTo>
                    <a:pt x="1218" y="2603"/>
                  </a:lnTo>
                  <a:cubicBezTo>
                    <a:pt x="1218" y="2604"/>
                    <a:pt x="1218" y="2604"/>
                    <a:pt x="1219" y="2604"/>
                  </a:cubicBezTo>
                  <a:cubicBezTo>
                    <a:pt x="1222" y="2604"/>
                    <a:pt x="1237" y="2583"/>
                    <a:pt x="1241" y="2578"/>
                  </a:cubicBezTo>
                  <a:cubicBezTo>
                    <a:pt x="1244" y="2576"/>
                    <a:pt x="1246" y="2575"/>
                    <a:pt x="1247" y="2575"/>
                  </a:cubicBezTo>
                  <a:cubicBezTo>
                    <a:pt x="1249" y="2575"/>
                    <a:pt x="1250" y="2576"/>
                    <a:pt x="1251" y="2576"/>
                  </a:cubicBezTo>
                  <a:cubicBezTo>
                    <a:pt x="1253" y="2576"/>
                    <a:pt x="1254" y="2575"/>
                    <a:pt x="1258" y="2571"/>
                  </a:cubicBezTo>
                  <a:cubicBezTo>
                    <a:pt x="1264" y="2563"/>
                    <a:pt x="1259" y="2553"/>
                    <a:pt x="1251" y="2553"/>
                  </a:cubicBezTo>
                  <a:cubicBezTo>
                    <a:pt x="1247" y="2553"/>
                    <a:pt x="1243" y="2555"/>
                    <a:pt x="1239" y="2560"/>
                  </a:cubicBezTo>
                  <a:lnTo>
                    <a:pt x="1247" y="2550"/>
                  </a:lnTo>
                  <a:cubicBezTo>
                    <a:pt x="1253" y="2542"/>
                    <a:pt x="1257" y="2530"/>
                    <a:pt x="1253" y="2530"/>
                  </a:cubicBezTo>
                  <a:close/>
                  <a:moveTo>
                    <a:pt x="1001" y="3225"/>
                  </a:moveTo>
                  <a:cubicBezTo>
                    <a:pt x="1001" y="3225"/>
                    <a:pt x="1001" y="3225"/>
                    <a:pt x="1001" y="3225"/>
                  </a:cubicBezTo>
                  <a:lnTo>
                    <a:pt x="1001" y="3225"/>
                  </a:lnTo>
                  <a:cubicBezTo>
                    <a:pt x="1001" y="3225"/>
                    <a:pt x="1001" y="3225"/>
                    <a:pt x="1001" y="3225"/>
                  </a:cubicBezTo>
                  <a:close/>
                  <a:moveTo>
                    <a:pt x="957" y="3273"/>
                  </a:moveTo>
                  <a:cubicBezTo>
                    <a:pt x="957" y="3273"/>
                    <a:pt x="957" y="3273"/>
                    <a:pt x="958" y="3273"/>
                  </a:cubicBezTo>
                  <a:lnTo>
                    <a:pt x="958" y="3273"/>
                  </a:lnTo>
                  <a:lnTo>
                    <a:pt x="957" y="3273"/>
                  </a:lnTo>
                  <a:close/>
                  <a:moveTo>
                    <a:pt x="908" y="3366"/>
                  </a:moveTo>
                  <a:cubicBezTo>
                    <a:pt x="911" y="3366"/>
                    <a:pt x="912" y="3371"/>
                    <a:pt x="907" y="3377"/>
                  </a:cubicBezTo>
                  <a:cubicBezTo>
                    <a:pt x="904" y="3379"/>
                    <a:pt x="900" y="3380"/>
                    <a:pt x="898" y="3380"/>
                  </a:cubicBezTo>
                  <a:cubicBezTo>
                    <a:pt x="896" y="3380"/>
                    <a:pt x="896" y="3378"/>
                    <a:pt x="901" y="3371"/>
                  </a:cubicBezTo>
                  <a:cubicBezTo>
                    <a:pt x="904" y="3368"/>
                    <a:pt x="906" y="3366"/>
                    <a:pt x="908" y="3366"/>
                  </a:cubicBezTo>
                  <a:close/>
                  <a:moveTo>
                    <a:pt x="768" y="3566"/>
                  </a:moveTo>
                  <a:cubicBezTo>
                    <a:pt x="769" y="3566"/>
                    <a:pt x="769" y="3566"/>
                    <a:pt x="769" y="3566"/>
                  </a:cubicBezTo>
                  <a:cubicBezTo>
                    <a:pt x="769" y="3566"/>
                    <a:pt x="769" y="3566"/>
                    <a:pt x="768" y="3566"/>
                  </a:cubicBezTo>
                  <a:close/>
                  <a:moveTo>
                    <a:pt x="715" y="3581"/>
                  </a:moveTo>
                  <a:cubicBezTo>
                    <a:pt x="715" y="3581"/>
                    <a:pt x="715" y="3581"/>
                    <a:pt x="715" y="3581"/>
                  </a:cubicBezTo>
                  <a:cubicBezTo>
                    <a:pt x="715" y="3581"/>
                    <a:pt x="715" y="3581"/>
                    <a:pt x="715" y="3581"/>
                  </a:cubicBezTo>
                  <a:close/>
                  <a:moveTo>
                    <a:pt x="744" y="3569"/>
                  </a:moveTo>
                  <a:cubicBezTo>
                    <a:pt x="746" y="3571"/>
                    <a:pt x="750" y="3574"/>
                    <a:pt x="744" y="3582"/>
                  </a:cubicBezTo>
                  <a:cubicBezTo>
                    <a:pt x="744" y="3582"/>
                    <a:pt x="744" y="3582"/>
                    <a:pt x="744" y="3582"/>
                  </a:cubicBezTo>
                  <a:lnTo>
                    <a:pt x="744" y="3582"/>
                  </a:lnTo>
                  <a:cubicBezTo>
                    <a:pt x="744" y="3582"/>
                    <a:pt x="744" y="3582"/>
                    <a:pt x="744" y="3582"/>
                  </a:cubicBezTo>
                  <a:lnTo>
                    <a:pt x="744" y="3582"/>
                  </a:lnTo>
                  <a:cubicBezTo>
                    <a:pt x="743" y="3587"/>
                    <a:pt x="740" y="3590"/>
                    <a:pt x="739" y="3590"/>
                  </a:cubicBezTo>
                  <a:cubicBezTo>
                    <a:pt x="738" y="3590"/>
                    <a:pt x="737" y="3589"/>
                    <a:pt x="738" y="3585"/>
                  </a:cubicBezTo>
                  <a:cubicBezTo>
                    <a:pt x="741" y="3579"/>
                    <a:pt x="743" y="3575"/>
                    <a:pt x="744" y="3569"/>
                  </a:cubicBezTo>
                  <a:close/>
                  <a:moveTo>
                    <a:pt x="602" y="3718"/>
                  </a:moveTo>
                  <a:cubicBezTo>
                    <a:pt x="602" y="3718"/>
                    <a:pt x="602" y="3718"/>
                    <a:pt x="602" y="3718"/>
                  </a:cubicBezTo>
                  <a:lnTo>
                    <a:pt x="602" y="3718"/>
                  </a:lnTo>
                  <a:cubicBezTo>
                    <a:pt x="602" y="3718"/>
                    <a:pt x="602" y="3718"/>
                    <a:pt x="602" y="3718"/>
                  </a:cubicBezTo>
                  <a:close/>
                  <a:moveTo>
                    <a:pt x="296" y="3735"/>
                  </a:moveTo>
                  <a:cubicBezTo>
                    <a:pt x="291" y="3742"/>
                    <a:pt x="287" y="3748"/>
                    <a:pt x="283" y="3748"/>
                  </a:cubicBezTo>
                  <a:cubicBezTo>
                    <a:pt x="282" y="3748"/>
                    <a:pt x="281" y="3748"/>
                    <a:pt x="281" y="3748"/>
                  </a:cubicBezTo>
                  <a:lnTo>
                    <a:pt x="287" y="3740"/>
                  </a:lnTo>
                  <a:lnTo>
                    <a:pt x="296" y="3735"/>
                  </a:lnTo>
                  <a:close/>
                  <a:moveTo>
                    <a:pt x="611" y="3761"/>
                  </a:moveTo>
                  <a:lnTo>
                    <a:pt x="611" y="3761"/>
                  </a:lnTo>
                  <a:cubicBezTo>
                    <a:pt x="611" y="3761"/>
                    <a:pt x="611" y="3762"/>
                    <a:pt x="611" y="3762"/>
                  </a:cubicBezTo>
                  <a:cubicBezTo>
                    <a:pt x="611" y="3762"/>
                    <a:pt x="611" y="3761"/>
                    <a:pt x="611" y="3761"/>
                  </a:cubicBezTo>
                  <a:close/>
                  <a:moveTo>
                    <a:pt x="219" y="3796"/>
                  </a:moveTo>
                  <a:cubicBezTo>
                    <a:pt x="217" y="3796"/>
                    <a:pt x="215" y="3797"/>
                    <a:pt x="212" y="3798"/>
                  </a:cubicBezTo>
                  <a:cubicBezTo>
                    <a:pt x="210" y="3804"/>
                    <a:pt x="207" y="3810"/>
                    <a:pt x="213" y="3811"/>
                  </a:cubicBezTo>
                  <a:cubicBezTo>
                    <a:pt x="221" y="3801"/>
                    <a:pt x="223" y="3796"/>
                    <a:pt x="219" y="3796"/>
                  </a:cubicBezTo>
                  <a:close/>
                  <a:moveTo>
                    <a:pt x="187" y="3840"/>
                  </a:moveTo>
                  <a:cubicBezTo>
                    <a:pt x="185" y="3840"/>
                    <a:pt x="182" y="3841"/>
                    <a:pt x="179" y="3844"/>
                  </a:cubicBezTo>
                  <a:cubicBezTo>
                    <a:pt x="175" y="3850"/>
                    <a:pt x="175" y="3855"/>
                    <a:pt x="179" y="3855"/>
                  </a:cubicBezTo>
                  <a:cubicBezTo>
                    <a:pt x="181" y="3855"/>
                    <a:pt x="183" y="3854"/>
                    <a:pt x="186" y="3850"/>
                  </a:cubicBezTo>
                  <a:cubicBezTo>
                    <a:pt x="191" y="3844"/>
                    <a:pt x="190" y="3840"/>
                    <a:pt x="187" y="3840"/>
                  </a:cubicBezTo>
                  <a:close/>
                  <a:moveTo>
                    <a:pt x="529" y="3851"/>
                  </a:moveTo>
                  <a:lnTo>
                    <a:pt x="529" y="3851"/>
                  </a:lnTo>
                  <a:cubicBezTo>
                    <a:pt x="531" y="3853"/>
                    <a:pt x="531" y="3855"/>
                    <a:pt x="526" y="3861"/>
                  </a:cubicBezTo>
                  <a:cubicBezTo>
                    <a:pt x="522" y="3866"/>
                    <a:pt x="517" y="3873"/>
                    <a:pt x="513" y="3873"/>
                  </a:cubicBezTo>
                  <a:cubicBezTo>
                    <a:pt x="512" y="3873"/>
                    <a:pt x="512" y="3873"/>
                    <a:pt x="511" y="3872"/>
                  </a:cubicBezTo>
                  <a:lnTo>
                    <a:pt x="529" y="3851"/>
                  </a:lnTo>
                  <a:close/>
                  <a:moveTo>
                    <a:pt x="359" y="4023"/>
                  </a:moveTo>
                  <a:cubicBezTo>
                    <a:pt x="359" y="4024"/>
                    <a:pt x="359" y="4024"/>
                    <a:pt x="358" y="4024"/>
                  </a:cubicBezTo>
                  <a:cubicBezTo>
                    <a:pt x="359" y="4024"/>
                    <a:pt x="359" y="4024"/>
                    <a:pt x="359" y="4023"/>
                  </a:cubicBezTo>
                  <a:close/>
                  <a:moveTo>
                    <a:pt x="425" y="4033"/>
                  </a:moveTo>
                  <a:cubicBezTo>
                    <a:pt x="424" y="4033"/>
                    <a:pt x="422" y="4035"/>
                    <a:pt x="419" y="4039"/>
                  </a:cubicBezTo>
                  <a:cubicBezTo>
                    <a:pt x="419" y="4040"/>
                    <a:pt x="407" y="4052"/>
                    <a:pt x="410" y="4052"/>
                  </a:cubicBezTo>
                  <a:cubicBezTo>
                    <a:pt x="411" y="4052"/>
                    <a:pt x="411" y="4052"/>
                    <a:pt x="411" y="4052"/>
                  </a:cubicBezTo>
                  <a:cubicBezTo>
                    <a:pt x="418" y="4050"/>
                    <a:pt x="422" y="4043"/>
                    <a:pt x="428" y="4035"/>
                  </a:cubicBezTo>
                  <a:cubicBezTo>
                    <a:pt x="427" y="4034"/>
                    <a:pt x="426" y="4033"/>
                    <a:pt x="425" y="4033"/>
                  </a:cubicBezTo>
                  <a:close/>
                  <a:moveTo>
                    <a:pt x="3480" y="201"/>
                  </a:moveTo>
                  <a:cubicBezTo>
                    <a:pt x="3469" y="201"/>
                    <a:pt x="3439" y="227"/>
                    <a:pt x="3455" y="233"/>
                  </a:cubicBezTo>
                  <a:lnTo>
                    <a:pt x="3455" y="233"/>
                  </a:lnTo>
                  <a:cubicBezTo>
                    <a:pt x="3449" y="233"/>
                    <a:pt x="3423" y="266"/>
                    <a:pt x="3413" y="269"/>
                  </a:cubicBezTo>
                  <a:cubicBezTo>
                    <a:pt x="3406" y="270"/>
                    <a:pt x="3407" y="274"/>
                    <a:pt x="3404" y="281"/>
                  </a:cubicBezTo>
                  <a:cubicBezTo>
                    <a:pt x="3400" y="289"/>
                    <a:pt x="3393" y="296"/>
                    <a:pt x="3388" y="303"/>
                  </a:cubicBezTo>
                  <a:cubicBezTo>
                    <a:pt x="3364" y="339"/>
                    <a:pt x="3334" y="375"/>
                    <a:pt x="3306" y="407"/>
                  </a:cubicBezTo>
                  <a:cubicBezTo>
                    <a:pt x="3288" y="427"/>
                    <a:pt x="3242" y="467"/>
                    <a:pt x="3256" y="480"/>
                  </a:cubicBezTo>
                  <a:cubicBezTo>
                    <a:pt x="3257" y="481"/>
                    <a:pt x="3263" y="493"/>
                    <a:pt x="3257" y="494"/>
                  </a:cubicBezTo>
                  <a:cubicBezTo>
                    <a:pt x="3255" y="495"/>
                    <a:pt x="3252" y="495"/>
                    <a:pt x="3250" y="495"/>
                  </a:cubicBezTo>
                  <a:cubicBezTo>
                    <a:pt x="3247" y="495"/>
                    <a:pt x="3244" y="494"/>
                    <a:pt x="3242" y="493"/>
                  </a:cubicBezTo>
                  <a:cubicBezTo>
                    <a:pt x="3242" y="492"/>
                    <a:pt x="3222" y="484"/>
                    <a:pt x="3219" y="484"/>
                  </a:cubicBezTo>
                  <a:cubicBezTo>
                    <a:pt x="3219" y="484"/>
                    <a:pt x="3219" y="484"/>
                    <a:pt x="3219" y="484"/>
                  </a:cubicBezTo>
                  <a:cubicBezTo>
                    <a:pt x="3218" y="487"/>
                    <a:pt x="3221" y="486"/>
                    <a:pt x="3218" y="493"/>
                  </a:cubicBezTo>
                  <a:cubicBezTo>
                    <a:pt x="3214" y="499"/>
                    <a:pt x="3210" y="504"/>
                    <a:pt x="3205" y="510"/>
                  </a:cubicBezTo>
                  <a:cubicBezTo>
                    <a:pt x="3199" y="517"/>
                    <a:pt x="3190" y="528"/>
                    <a:pt x="3185" y="528"/>
                  </a:cubicBezTo>
                  <a:cubicBezTo>
                    <a:pt x="3184" y="528"/>
                    <a:pt x="3183" y="528"/>
                    <a:pt x="3183" y="527"/>
                  </a:cubicBezTo>
                  <a:lnTo>
                    <a:pt x="3183" y="527"/>
                  </a:lnTo>
                  <a:cubicBezTo>
                    <a:pt x="3192" y="534"/>
                    <a:pt x="3171" y="548"/>
                    <a:pt x="3175" y="556"/>
                  </a:cubicBezTo>
                  <a:cubicBezTo>
                    <a:pt x="3177" y="561"/>
                    <a:pt x="3180" y="575"/>
                    <a:pt x="3165" y="580"/>
                  </a:cubicBezTo>
                  <a:cubicBezTo>
                    <a:pt x="3163" y="580"/>
                    <a:pt x="3162" y="580"/>
                    <a:pt x="3161" y="580"/>
                  </a:cubicBezTo>
                  <a:cubicBezTo>
                    <a:pt x="3158" y="580"/>
                    <a:pt x="3157" y="579"/>
                    <a:pt x="3154" y="579"/>
                  </a:cubicBezTo>
                  <a:cubicBezTo>
                    <a:pt x="3152" y="579"/>
                    <a:pt x="3150" y="580"/>
                    <a:pt x="3147" y="582"/>
                  </a:cubicBezTo>
                  <a:cubicBezTo>
                    <a:pt x="3141" y="585"/>
                    <a:pt x="3135" y="592"/>
                    <a:pt x="3137" y="597"/>
                  </a:cubicBezTo>
                  <a:cubicBezTo>
                    <a:pt x="3138" y="603"/>
                    <a:pt x="3136" y="603"/>
                    <a:pt x="3128" y="612"/>
                  </a:cubicBezTo>
                  <a:cubicBezTo>
                    <a:pt x="3127" y="614"/>
                    <a:pt x="3126" y="614"/>
                    <a:pt x="3125" y="614"/>
                  </a:cubicBezTo>
                  <a:cubicBezTo>
                    <a:pt x="3124" y="614"/>
                    <a:pt x="3124" y="612"/>
                    <a:pt x="3122" y="612"/>
                  </a:cubicBezTo>
                  <a:cubicBezTo>
                    <a:pt x="3111" y="613"/>
                    <a:pt x="3104" y="647"/>
                    <a:pt x="3088" y="655"/>
                  </a:cubicBezTo>
                  <a:cubicBezTo>
                    <a:pt x="3080" y="664"/>
                    <a:pt x="3079" y="684"/>
                    <a:pt x="3075" y="685"/>
                  </a:cubicBezTo>
                  <a:cubicBezTo>
                    <a:pt x="3073" y="685"/>
                    <a:pt x="3064" y="685"/>
                    <a:pt x="3063" y="688"/>
                  </a:cubicBezTo>
                  <a:cubicBezTo>
                    <a:pt x="3059" y="695"/>
                    <a:pt x="3066" y="695"/>
                    <a:pt x="3063" y="702"/>
                  </a:cubicBezTo>
                  <a:cubicBezTo>
                    <a:pt x="3063" y="702"/>
                    <a:pt x="3044" y="702"/>
                    <a:pt x="3044" y="703"/>
                  </a:cubicBezTo>
                  <a:cubicBezTo>
                    <a:pt x="3045" y="713"/>
                    <a:pt x="3041" y="725"/>
                    <a:pt x="3026" y="737"/>
                  </a:cubicBezTo>
                  <a:cubicBezTo>
                    <a:pt x="3019" y="742"/>
                    <a:pt x="3011" y="748"/>
                    <a:pt x="3006" y="756"/>
                  </a:cubicBezTo>
                  <a:cubicBezTo>
                    <a:pt x="3004" y="759"/>
                    <a:pt x="3001" y="765"/>
                    <a:pt x="3002" y="765"/>
                  </a:cubicBezTo>
                  <a:cubicBezTo>
                    <a:pt x="3002" y="765"/>
                    <a:pt x="3003" y="765"/>
                    <a:pt x="3004" y="763"/>
                  </a:cubicBezTo>
                  <a:lnTo>
                    <a:pt x="3004" y="763"/>
                  </a:lnTo>
                  <a:lnTo>
                    <a:pt x="2991" y="780"/>
                  </a:lnTo>
                  <a:cubicBezTo>
                    <a:pt x="2980" y="791"/>
                    <a:pt x="2988" y="782"/>
                    <a:pt x="2987" y="790"/>
                  </a:cubicBezTo>
                  <a:cubicBezTo>
                    <a:pt x="2985" y="796"/>
                    <a:pt x="2965" y="812"/>
                    <a:pt x="2960" y="817"/>
                  </a:cubicBezTo>
                  <a:cubicBezTo>
                    <a:pt x="2954" y="823"/>
                    <a:pt x="2940" y="837"/>
                    <a:pt x="2939" y="844"/>
                  </a:cubicBezTo>
                  <a:cubicBezTo>
                    <a:pt x="2936" y="851"/>
                    <a:pt x="2946" y="853"/>
                    <a:pt x="2929" y="862"/>
                  </a:cubicBezTo>
                  <a:cubicBezTo>
                    <a:pt x="2920" y="863"/>
                    <a:pt x="2904" y="877"/>
                    <a:pt x="2916" y="877"/>
                  </a:cubicBezTo>
                  <a:cubicBezTo>
                    <a:pt x="2916" y="877"/>
                    <a:pt x="2916" y="877"/>
                    <a:pt x="2917" y="877"/>
                  </a:cubicBezTo>
                  <a:lnTo>
                    <a:pt x="2917" y="877"/>
                  </a:lnTo>
                  <a:cubicBezTo>
                    <a:pt x="2923" y="882"/>
                    <a:pt x="2916" y="893"/>
                    <a:pt x="2904" y="900"/>
                  </a:cubicBezTo>
                  <a:cubicBezTo>
                    <a:pt x="2895" y="905"/>
                    <a:pt x="2891" y="900"/>
                    <a:pt x="2882" y="917"/>
                  </a:cubicBezTo>
                  <a:cubicBezTo>
                    <a:pt x="2881" y="919"/>
                    <a:pt x="2873" y="944"/>
                    <a:pt x="2871" y="944"/>
                  </a:cubicBezTo>
                  <a:cubicBezTo>
                    <a:pt x="2870" y="943"/>
                    <a:pt x="2875" y="930"/>
                    <a:pt x="2871" y="930"/>
                  </a:cubicBezTo>
                  <a:lnTo>
                    <a:pt x="2871" y="930"/>
                  </a:lnTo>
                  <a:cubicBezTo>
                    <a:pt x="2871" y="930"/>
                    <a:pt x="2870" y="930"/>
                    <a:pt x="2870" y="931"/>
                  </a:cubicBezTo>
                  <a:cubicBezTo>
                    <a:pt x="2863" y="935"/>
                    <a:pt x="2856" y="954"/>
                    <a:pt x="2855" y="959"/>
                  </a:cubicBezTo>
                  <a:cubicBezTo>
                    <a:pt x="2848" y="967"/>
                    <a:pt x="2840" y="977"/>
                    <a:pt x="2832" y="982"/>
                  </a:cubicBezTo>
                  <a:cubicBezTo>
                    <a:pt x="2824" y="988"/>
                    <a:pt x="2819" y="991"/>
                    <a:pt x="2811" y="1000"/>
                  </a:cubicBezTo>
                  <a:cubicBezTo>
                    <a:pt x="2803" y="1009"/>
                    <a:pt x="2794" y="1020"/>
                    <a:pt x="2789" y="1030"/>
                  </a:cubicBezTo>
                  <a:cubicBezTo>
                    <a:pt x="2783" y="1041"/>
                    <a:pt x="2784" y="1049"/>
                    <a:pt x="2775" y="1051"/>
                  </a:cubicBezTo>
                  <a:cubicBezTo>
                    <a:pt x="2765" y="1055"/>
                    <a:pt x="2754" y="1065"/>
                    <a:pt x="2746" y="1078"/>
                  </a:cubicBezTo>
                  <a:cubicBezTo>
                    <a:pt x="2742" y="1084"/>
                    <a:pt x="2746" y="1086"/>
                    <a:pt x="2748" y="1088"/>
                  </a:cubicBezTo>
                  <a:lnTo>
                    <a:pt x="2748" y="1088"/>
                  </a:lnTo>
                  <a:cubicBezTo>
                    <a:pt x="2748" y="1088"/>
                    <a:pt x="2747" y="1088"/>
                    <a:pt x="2746" y="1088"/>
                  </a:cubicBezTo>
                  <a:cubicBezTo>
                    <a:pt x="2736" y="1088"/>
                    <a:pt x="2717" y="1115"/>
                    <a:pt x="2715" y="1126"/>
                  </a:cubicBezTo>
                  <a:cubicBezTo>
                    <a:pt x="2713" y="1133"/>
                    <a:pt x="2705" y="1143"/>
                    <a:pt x="2699" y="1143"/>
                  </a:cubicBezTo>
                  <a:cubicBezTo>
                    <a:pt x="2699" y="1143"/>
                    <a:pt x="2699" y="1143"/>
                    <a:pt x="2699" y="1143"/>
                  </a:cubicBezTo>
                  <a:cubicBezTo>
                    <a:pt x="2697" y="1143"/>
                    <a:pt x="2699" y="1137"/>
                    <a:pt x="2697" y="1137"/>
                  </a:cubicBezTo>
                  <a:cubicBezTo>
                    <a:pt x="2696" y="1137"/>
                    <a:pt x="2696" y="1137"/>
                    <a:pt x="2695" y="1138"/>
                  </a:cubicBezTo>
                  <a:cubicBezTo>
                    <a:pt x="2690" y="1140"/>
                    <a:pt x="2689" y="1148"/>
                    <a:pt x="2687" y="1152"/>
                  </a:cubicBezTo>
                  <a:cubicBezTo>
                    <a:pt x="2683" y="1161"/>
                    <a:pt x="2673" y="1172"/>
                    <a:pt x="2665" y="1176"/>
                  </a:cubicBezTo>
                  <a:cubicBezTo>
                    <a:pt x="2665" y="1176"/>
                    <a:pt x="2664" y="1175"/>
                    <a:pt x="2663" y="1175"/>
                  </a:cubicBezTo>
                  <a:cubicBezTo>
                    <a:pt x="2659" y="1175"/>
                    <a:pt x="2656" y="1192"/>
                    <a:pt x="2653" y="1196"/>
                  </a:cubicBezTo>
                  <a:cubicBezTo>
                    <a:pt x="2644" y="1209"/>
                    <a:pt x="2630" y="1222"/>
                    <a:pt x="2625" y="1234"/>
                  </a:cubicBezTo>
                  <a:cubicBezTo>
                    <a:pt x="2621" y="1245"/>
                    <a:pt x="2608" y="1258"/>
                    <a:pt x="2600" y="1268"/>
                  </a:cubicBezTo>
                  <a:cubicBezTo>
                    <a:pt x="2589" y="1278"/>
                    <a:pt x="2570" y="1296"/>
                    <a:pt x="2566" y="1309"/>
                  </a:cubicBezTo>
                  <a:cubicBezTo>
                    <a:pt x="2564" y="1314"/>
                    <a:pt x="2553" y="1317"/>
                    <a:pt x="2549" y="1319"/>
                  </a:cubicBezTo>
                  <a:cubicBezTo>
                    <a:pt x="2543" y="1325"/>
                    <a:pt x="2544" y="1331"/>
                    <a:pt x="2537" y="1339"/>
                  </a:cubicBezTo>
                  <a:cubicBezTo>
                    <a:pt x="2530" y="1347"/>
                    <a:pt x="2522" y="1356"/>
                    <a:pt x="2515" y="1366"/>
                  </a:cubicBezTo>
                  <a:cubicBezTo>
                    <a:pt x="2508" y="1376"/>
                    <a:pt x="2514" y="1376"/>
                    <a:pt x="2503" y="1384"/>
                  </a:cubicBezTo>
                  <a:cubicBezTo>
                    <a:pt x="2492" y="1392"/>
                    <a:pt x="2467" y="1412"/>
                    <a:pt x="2477" y="1420"/>
                  </a:cubicBezTo>
                  <a:lnTo>
                    <a:pt x="2477" y="1420"/>
                  </a:lnTo>
                  <a:cubicBezTo>
                    <a:pt x="2477" y="1420"/>
                    <a:pt x="2476" y="1420"/>
                    <a:pt x="2475" y="1420"/>
                  </a:cubicBezTo>
                  <a:cubicBezTo>
                    <a:pt x="2461" y="1420"/>
                    <a:pt x="2423" y="1473"/>
                    <a:pt x="2418" y="1487"/>
                  </a:cubicBezTo>
                  <a:cubicBezTo>
                    <a:pt x="2414" y="1500"/>
                    <a:pt x="2387" y="1499"/>
                    <a:pt x="2386" y="1519"/>
                  </a:cubicBezTo>
                  <a:cubicBezTo>
                    <a:pt x="2386" y="1528"/>
                    <a:pt x="2389" y="1535"/>
                    <a:pt x="2375" y="1542"/>
                  </a:cubicBezTo>
                  <a:cubicBezTo>
                    <a:pt x="2373" y="1545"/>
                    <a:pt x="2355" y="1567"/>
                    <a:pt x="2357" y="1567"/>
                  </a:cubicBezTo>
                  <a:cubicBezTo>
                    <a:pt x="2357" y="1567"/>
                    <a:pt x="2357" y="1567"/>
                    <a:pt x="2357" y="1567"/>
                  </a:cubicBezTo>
                  <a:lnTo>
                    <a:pt x="2357" y="1567"/>
                  </a:lnTo>
                  <a:cubicBezTo>
                    <a:pt x="2357" y="1567"/>
                    <a:pt x="2357" y="1567"/>
                    <a:pt x="2357" y="1567"/>
                  </a:cubicBezTo>
                  <a:cubicBezTo>
                    <a:pt x="2356" y="1567"/>
                    <a:pt x="2358" y="1562"/>
                    <a:pt x="2356" y="1562"/>
                  </a:cubicBezTo>
                  <a:lnTo>
                    <a:pt x="2356" y="1562"/>
                  </a:lnTo>
                  <a:cubicBezTo>
                    <a:pt x="2355" y="1562"/>
                    <a:pt x="2355" y="1562"/>
                    <a:pt x="2354" y="1563"/>
                  </a:cubicBezTo>
                  <a:cubicBezTo>
                    <a:pt x="2348" y="1566"/>
                    <a:pt x="2344" y="1573"/>
                    <a:pt x="2340" y="1579"/>
                  </a:cubicBezTo>
                  <a:cubicBezTo>
                    <a:pt x="2329" y="1592"/>
                    <a:pt x="2312" y="1602"/>
                    <a:pt x="2304" y="1615"/>
                  </a:cubicBezTo>
                  <a:cubicBezTo>
                    <a:pt x="2309" y="1612"/>
                    <a:pt x="2314" y="1610"/>
                    <a:pt x="2318" y="1610"/>
                  </a:cubicBezTo>
                  <a:cubicBezTo>
                    <a:pt x="2324" y="1610"/>
                    <a:pt x="2329" y="1614"/>
                    <a:pt x="2326" y="1622"/>
                  </a:cubicBezTo>
                  <a:cubicBezTo>
                    <a:pt x="2323" y="1626"/>
                    <a:pt x="2321" y="1627"/>
                    <a:pt x="2319" y="1627"/>
                  </a:cubicBezTo>
                  <a:cubicBezTo>
                    <a:pt x="2315" y="1627"/>
                    <a:pt x="2315" y="1621"/>
                    <a:pt x="2313" y="1619"/>
                  </a:cubicBezTo>
                  <a:cubicBezTo>
                    <a:pt x="2313" y="1618"/>
                    <a:pt x="2313" y="1618"/>
                    <a:pt x="2312" y="1618"/>
                  </a:cubicBezTo>
                  <a:cubicBezTo>
                    <a:pt x="2309" y="1618"/>
                    <a:pt x="2300" y="1635"/>
                    <a:pt x="2295" y="1639"/>
                  </a:cubicBezTo>
                  <a:cubicBezTo>
                    <a:pt x="2291" y="1643"/>
                    <a:pt x="2278" y="1648"/>
                    <a:pt x="2277" y="1652"/>
                  </a:cubicBezTo>
                  <a:cubicBezTo>
                    <a:pt x="2276" y="1656"/>
                    <a:pt x="2278" y="1661"/>
                    <a:pt x="2271" y="1668"/>
                  </a:cubicBezTo>
                  <a:cubicBezTo>
                    <a:pt x="2259" y="1677"/>
                    <a:pt x="2250" y="1682"/>
                    <a:pt x="2239" y="1695"/>
                  </a:cubicBezTo>
                  <a:cubicBezTo>
                    <a:pt x="2240" y="1695"/>
                    <a:pt x="2240" y="1694"/>
                    <a:pt x="2240" y="1694"/>
                  </a:cubicBezTo>
                  <a:lnTo>
                    <a:pt x="2240" y="1694"/>
                  </a:lnTo>
                  <a:cubicBezTo>
                    <a:pt x="2245" y="1694"/>
                    <a:pt x="2204" y="1743"/>
                    <a:pt x="2200" y="1750"/>
                  </a:cubicBezTo>
                  <a:cubicBezTo>
                    <a:pt x="2198" y="1754"/>
                    <a:pt x="2210" y="1751"/>
                    <a:pt x="2208" y="1759"/>
                  </a:cubicBezTo>
                  <a:cubicBezTo>
                    <a:pt x="2206" y="1764"/>
                    <a:pt x="2202" y="1766"/>
                    <a:pt x="2198" y="1766"/>
                  </a:cubicBezTo>
                  <a:cubicBezTo>
                    <a:pt x="2194" y="1766"/>
                    <a:pt x="2191" y="1764"/>
                    <a:pt x="2189" y="1764"/>
                  </a:cubicBezTo>
                  <a:lnTo>
                    <a:pt x="2189" y="1764"/>
                  </a:lnTo>
                  <a:cubicBezTo>
                    <a:pt x="2192" y="1766"/>
                    <a:pt x="2193" y="1773"/>
                    <a:pt x="2186" y="1777"/>
                  </a:cubicBezTo>
                  <a:cubicBezTo>
                    <a:pt x="2184" y="1778"/>
                    <a:pt x="2183" y="1778"/>
                    <a:pt x="2182" y="1778"/>
                  </a:cubicBezTo>
                  <a:cubicBezTo>
                    <a:pt x="2179" y="1778"/>
                    <a:pt x="2178" y="1777"/>
                    <a:pt x="2176" y="1777"/>
                  </a:cubicBezTo>
                  <a:cubicBezTo>
                    <a:pt x="2175" y="1777"/>
                    <a:pt x="2173" y="1777"/>
                    <a:pt x="2172" y="1779"/>
                  </a:cubicBezTo>
                  <a:cubicBezTo>
                    <a:pt x="2168" y="1781"/>
                    <a:pt x="2174" y="1794"/>
                    <a:pt x="2164" y="1803"/>
                  </a:cubicBezTo>
                  <a:cubicBezTo>
                    <a:pt x="2162" y="1806"/>
                    <a:pt x="2142" y="1814"/>
                    <a:pt x="2146" y="1816"/>
                  </a:cubicBezTo>
                  <a:cubicBezTo>
                    <a:pt x="2146" y="1817"/>
                    <a:pt x="2147" y="1817"/>
                    <a:pt x="2147" y="1817"/>
                  </a:cubicBezTo>
                  <a:cubicBezTo>
                    <a:pt x="2148" y="1817"/>
                    <a:pt x="2149" y="1816"/>
                    <a:pt x="2150" y="1816"/>
                  </a:cubicBezTo>
                  <a:cubicBezTo>
                    <a:pt x="2151" y="1816"/>
                    <a:pt x="2152" y="1817"/>
                    <a:pt x="2150" y="1821"/>
                  </a:cubicBezTo>
                  <a:cubicBezTo>
                    <a:pt x="2149" y="1825"/>
                    <a:pt x="2147" y="1828"/>
                    <a:pt x="2144" y="1829"/>
                  </a:cubicBezTo>
                  <a:cubicBezTo>
                    <a:pt x="2143" y="1830"/>
                    <a:pt x="2142" y="1830"/>
                    <a:pt x="2141" y="1830"/>
                  </a:cubicBezTo>
                  <a:cubicBezTo>
                    <a:pt x="2138" y="1830"/>
                    <a:pt x="2137" y="1826"/>
                    <a:pt x="2134" y="1826"/>
                  </a:cubicBezTo>
                  <a:cubicBezTo>
                    <a:pt x="2132" y="1826"/>
                    <a:pt x="2131" y="1827"/>
                    <a:pt x="2129" y="1828"/>
                  </a:cubicBezTo>
                  <a:cubicBezTo>
                    <a:pt x="2124" y="1835"/>
                    <a:pt x="2117" y="1842"/>
                    <a:pt x="2113" y="1849"/>
                  </a:cubicBezTo>
                  <a:cubicBezTo>
                    <a:pt x="2111" y="1852"/>
                    <a:pt x="2112" y="1856"/>
                    <a:pt x="2112" y="1856"/>
                  </a:cubicBezTo>
                  <a:cubicBezTo>
                    <a:pt x="2102" y="1868"/>
                    <a:pt x="2092" y="1879"/>
                    <a:pt x="2084" y="1891"/>
                  </a:cubicBezTo>
                  <a:cubicBezTo>
                    <a:pt x="2078" y="1900"/>
                    <a:pt x="2076" y="1905"/>
                    <a:pt x="2078" y="1905"/>
                  </a:cubicBezTo>
                  <a:cubicBezTo>
                    <a:pt x="2080" y="1905"/>
                    <a:pt x="2083" y="1902"/>
                    <a:pt x="2089" y="1897"/>
                  </a:cubicBezTo>
                  <a:lnTo>
                    <a:pt x="2089" y="1897"/>
                  </a:lnTo>
                  <a:cubicBezTo>
                    <a:pt x="2080" y="1908"/>
                    <a:pt x="2072" y="1919"/>
                    <a:pt x="2062" y="1924"/>
                  </a:cubicBezTo>
                  <a:cubicBezTo>
                    <a:pt x="2054" y="1928"/>
                    <a:pt x="2041" y="1934"/>
                    <a:pt x="2036" y="1946"/>
                  </a:cubicBezTo>
                  <a:cubicBezTo>
                    <a:pt x="2032" y="1955"/>
                    <a:pt x="2034" y="1957"/>
                    <a:pt x="2026" y="1967"/>
                  </a:cubicBezTo>
                  <a:cubicBezTo>
                    <a:pt x="2023" y="1971"/>
                    <a:pt x="2016" y="1978"/>
                    <a:pt x="2015" y="1981"/>
                  </a:cubicBezTo>
                  <a:cubicBezTo>
                    <a:pt x="2016" y="1982"/>
                    <a:pt x="2017" y="1983"/>
                    <a:pt x="2016" y="1986"/>
                  </a:cubicBezTo>
                  <a:cubicBezTo>
                    <a:pt x="2010" y="1996"/>
                    <a:pt x="1997" y="2008"/>
                    <a:pt x="1990" y="2020"/>
                  </a:cubicBezTo>
                  <a:cubicBezTo>
                    <a:pt x="1984" y="2030"/>
                    <a:pt x="1981" y="2041"/>
                    <a:pt x="1971" y="2044"/>
                  </a:cubicBezTo>
                  <a:cubicBezTo>
                    <a:pt x="1965" y="2047"/>
                    <a:pt x="1948" y="2068"/>
                    <a:pt x="1947" y="2075"/>
                  </a:cubicBezTo>
                  <a:cubicBezTo>
                    <a:pt x="1946" y="2076"/>
                    <a:pt x="1947" y="2077"/>
                    <a:pt x="1948" y="2077"/>
                  </a:cubicBezTo>
                  <a:cubicBezTo>
                    <a:pt x="1951" y="2077"/>
                    <a:pt x="1958" y="2070"/>
                    <a:pt x="1962" y="2066"/>
                  </a:cubicBezTo>
                  <a:lnTo>
                    <a:pt x="1962" y="2066"/>
                  </a:lnTo>
                  <a:cubicBezTo>
                    <a:pt x="1956" y="2072"/>
                    <a:pt x="1950" y="2079"/>
                    <a:pt x="1945" y="2084"/>
                  </a:cubicBezTo>
                  <a:cubicBezTo>
                    <a:pt x="1938" y="2089"/>
                    <a:pt x="1933" y="2090"/>
                    <a:pt x="1927" y="2096"/>
                  </a:cubicBezTo>
                  <a:cubicBezTo>
                    <a:pt x="1915" y="2107"/>
                    <a:pt x="1917" y="2114"/>
                    <a:pt x="1906" y="2124"/>
                  </a:cubicBezTo>
                  <a:cubicBezTo>
                    <a:pt x="1901" y="2127"/>
                    <a:pt x="1881" y="2132"/>
                    <a:pt x="1886" y="2140"/>
                  </a:cubicBezTo>
                  <a:cubicBezTo>
                    <a:pt x="1888" y="2145"/>
                    <a:pt x="1893" y="2152"/>
                    <a:pt x="1879" y="2161"/>
                  </a:cubicBezTo>
                  <a:cubicBezTo>
                    <a:pt x="1870" y="2166"/>
                    <a:pt x="1867" y="2165"/>
                    <a:pt x="1858" y="2173"/>
                  </a:cubicBezTo>
                  <a:cubicBezTo>
                    <a:pt x="1855" y="2176"/>
                    <a:pt x="1834" y="2199"/>
                    <a:pt x="1836" y="2201"/>
                  </a:cubicBezTo>
                  <a:cubicBezTo>
                    <a:pt x="1838" y="2203"/>
                    <a:pt x="1852" y="2201"/>
                    <a:pt x="1840" y="2214"/>
                  </a:cubicBezTo>
                  <a:cubicBezTo>
                    <a:pt x="1837" y="2217"/>
                    <a:pt x="1835" y="2218"/>
                    <a:pt x="1834" y="2218"/>
                  </a:cubicBezTo>
                  <a:cubicBezTo>
                    <a:pt x="1831" y="2218"/>
                    <a:pt x="1830" y="2214"/>
                    <a:pt x="1827" y="2214"/>
                  </a:cubicBezTo>
                  <a:cubicBezTo>
                    <a:pt x="1827" y="2214"/>
                    <a:pt x="1827" y="2214"/>
                    <a:pt x="1826" y="2214"/>
                  </a:cubicBezTo>
                  <a:lnTo>
                    <a:pt x="1826" y="2214"/>
                  </a:lnTo>
                  <a:cubicBezTo>
                    <a:pt x="1826" y="2214"/>
                    <a:pt x="1826" y="2214"/>
                    <a:pt x="1826" y="2214"/>
                  </a:cubicBezTo>
                  <a:lnTo>
                    <a:pt x="1826" y="2214"/>
                  </a:lnTo>
                  <a:cubicBezTo>
                    <a:pt x="1826" y="2214"/>
                    <a:pt x="1826" y="2214"/>
                    <a:pt x="1826" y="2214"/>
                  </a:cubicBezTo>
                  <a:cubicBezTo>
                    <a:pt x="1826" y="2214"/>
                    <a:pt x="1826" y="2214"/>
                    <a:pt x="1826" y="2214"/>
                  </a:cubicBezTo>
                  <a:lnTo>
                    <a:pt x="1826" y="2214"/>
                  </a:lnTo>
                  <a:cubicBezTo>
                    <a:pt x="1827" y="2215"/>
                    <a:pt x="1824" y="2229"/>
                    <a:pt x="1824" y="2231"/>
                  </a:cubicBezTo>
                  <a:cubicBezTo>
                    <a:pt x="1821" y="2240"/>
                    <a:pt x="1818" y="2241"/>
                    <a:pt x="1813" y="2241"/>
                  </a:cubicBezTo>
                  <a:cubicBezTo>
                    <a:pt x="1805" y="2243"/>
                    <a:pt x="1783" y="2264"/>
                    <a:pt x="1778" y="2274"/>
                  </a:cubicBezTo>
                  <a:cubicBezTo>
                    <a:pt x="1771" y="2286"/>
                    <a:pt x="1791" y="2284"/>
                    <a:pt x="1788" y="2289"/>
                  </a:cubicBezTo>
                  <a:cubicBezTo>
                    <a:pt x="1782" y="2296"/>
                    <a:pt x="1778" y="2294"/>
                    <a:pt x="1774" y="2296"/>
                  </a:cubicBezTo>
                  <a:cubicBezTo>
                    <a:pt x="1768" y="2299"/>
                    <a:pt x="1760" y="2306"/>
                    <a:pt x="1754" y="2312"/>
                  </a:cubicBezTo>
                  <a:cubicBezTo>
                    <a:pt x="1746" y="2322"/>
                    <a:pt x="1723" y="2334"/>
                    <a:pt x="1719" y="2342"/>
                  </a:cubicBezTo>
                  <a:cubicBezTo>
                    <a:pt x="1717" y="2346"/>
                    <a:pt x="1718" y="2358"/>
                    <a:pt x="1713" y="2359"/>
                  </a:cubicBezTo>
                  <a:cubicBezTo>
                    <a:pt x="1708" y="2361"/>
                    <a:pt x="1707" y="2359"/>
                    <a:pt x="1701" y="2365"/>
                  </a:cubicBezTo>
                  <a:cubicBezTo>
                    <a:pt x="1687" y="2380"/>
                    <a:pt x="1693" y="2395"/>
                    <a:pt x="1681" y="2410"/>
                  </a:cubicBezTo>
                  <a:cubicBezTo>
                    <a:pt x="1669" y="2427"/>
                    <a:pt x="1652" y="2424"/>
                    <a:pt x="1643" y="2435"/>
                  </a:cubicBezTo>
                  <a:cubicBezTo>
                    <a:pt x="1642" y="2437"/>
                    <a:pt x="1643" y="2438"/>
                    <a:pt x="1644" y="2438"/>
                  </a:cubicBezTo>
                  <a:cubicBezTo>
                    <a:pt x="1647" y="2438"/>
                    <a:pt x="1650" y="2437"/>
                    <a:pt x="1651" y="2436"/>
                  </a:cubicBezTo>
                  <a:lnTo>
                    <a:pt x="1651" y="2436"/>
                  </a:lnTo>
                  <a:cubicBezTo>
                    <a:pt x="1644" y="2445"/>
                    <a:pt x="1637" y="2442"/>
                    <a:pt x="1631" y="2450"/>
                  </a:cubicBezTo>
                  <a:cubicBezTo>
                    <a:pt x="1623" y="2461"/>
                    <a:pt x="1618" y="2470"/>
                    <a:pt x="1610" y="2482"/>
                  </a:cubicBezTo>
                  <a:cubicBezTo>
                    <a:pt x="1610" y="2481"/>
                    <a:pt x="1611" y="2480"/>
                    <a:pt x="1611" y="2480"/>
                  </a:cubicBezTo>
                  <a:lnTo>
                    <a:pt x="1611" y="2480"/>
                  </a:lnTo>
                  <a:cubicBezTo>
                    <a:pt x="1611" y="2480"/>
                    <a:pt x="1603" y="2490"/>
                    <a:pt x="1602" y="2495"/>
                  </a:cubicBezTo>
                  <a:cubicBezTo>
                    <a:pt x="1600" y="2502"/>
                    <a:pt x="1596" y="2504"/>
                    <a:pt x="1590" y="2509"/>
                  </a:cubicBezTo>
                  <a:cubicBezTo>
                    <a:pt x="1580" y="2518"/>
                    <a:pt x="1569" y="2533"/>
                    <a:pt x="1562" y="2544"/>
                  </a:cubicBezTo>
                  <a:cubicBezTo>
                    <a:pt x="1559" y="2549"/>
                    <a:pt x="1556" y="2567"/>
                    <a:pt x="1552" y="2567"/>
                  </a:cubicBezTo>
                  <a:cubicBezTo>
                    <a:pt x="1552" y="2567"/>
                    <a:pt x="1552" y="2567"/>
                    <a:pt x="1552" y="2567"/>
                  </a:cubicBezTo>
                  <a:cubicBezTo>
                    <a:pt x="1549" y="2565"/>
                    <a:pt x="1546" y="2563"/>
                    <a:pt x="1543" y="2563"/>
                  </a:cubicBezTo>
                  <a:cubicBezTo>
                    <a:pt x="1540" y="2563"/>
                    <a:pt x="1536" y="2567"/>
                    <a:pt x="1532" y="2578"/>
                  </a:cubicBezTo>
                  <a:cubicBezTo>
                    <a:pt x="1530" y="2584"/>
                    <a:pt x="1529" y="2590"/>
                    <a:pt x="1527" y="2596"/>
                  </a:cubicBezTo>
                  <a:lnTo>
                    <a:pt x="1527" y="2596"/>
                  </a:lnTo>
                  <a:cubicBezTo>
                    <a:pt x="1527" y="2594"/>
                    <a:pt x="1525" y="2592"/>
                    <a:pt x="1524" y="2592"/>
                  </a:cubicBezTo>
                  <a:cubicBezTo>
                    <a:pt x="1520" y="2598"/>
                    <a:pt x="1512" y="2606"/>
                    <a:pt x="1515" y="2610"/>
                  </a:cubicBezTo>
                  <a:cubicBezTo>
                    <a:pt x="1515" y="2610"/>
                    <a:pt x="1521" y="2607"/>
                    <a:pt x="1524" y="2606"/>
                  </a:cubicBezTo>
                  <a:lnTo>
                    <a:pt x="1524" y="2606"/>
                  </a:lnTo>
                  <a:cubicBezTo>
                    <a:pt x="1521" y="2611"/>
                    <a:pt x="1517" y="2617"/>
                    <a:pt x="1510" y="2620"/>
                  </a:cubicBezTo>
                  <a:cubicBezTo>
                    <a:pt x="1501" y="2626"/>
                    <a:pt x="1492" y="2627"/>
                    <a:pt x="1482" y="2637"/>
                  </a:cubicBezTo>
                  <a:cubicBezTo>
                    <a:pt x="1473" y="2646"/>
                    <a:pt x="1476" y="2649"/>
                    <a:pt x="1470" y="2656"/>
                  </a:cubicBezTo>
                  <a:cubicBezTo>
                    <a:pt x="1465" y="2663"/>
                    <a:pt x="1455" y="2664"/>
                    <a:pt x="1449" y="2672"/>
                  </a:cubicBezTo>
                  <a:cubicBezTo>
                    <a:pt x="1447" y="2674"/>
                    <a:pt x="1449" y="2678"/>
                    <a:pt x="1448" y="2680"/>
                  </a:cubicBezTo>
                  <a:cubicBezTo>
                    <a:pt x="1444" y="2696"/>
                    <a:pt x="1425" y="2696"/>
                    <a:pt x="1418" y="2705"/>
                  </a:cubicBezTo>
                  <a:lnTo>
                    <a:pt x="1418" y="2705"/>
                  </a:lnTo>
                  <a:cubicBezTo>
                    <a:pt x="1419" y="2704"/>
                    <a:pt x="1419" y="2704"/>
                    <a:pt x="1420" y="2704"/>
                  </a:cubicBezTo>
                  <a:cubicBezTo>
                    <a:pt x="1426" y="2704"/>
                    <a:pt x="1434" y="2713"/>
                    <a:pt x="1418" y="2723"/>
                  </a:cubicBezTo>
                  <a:cubicBezTo>
                    <a:pt x="1405" y="2730"/>
                    <a:pt x="1408" y="2727"/>
                    <a:pt x="1397" y="2741"/>
                  </a:cubicBezTo>
                  <a:cubicBezTo>
                    <a:pt x="1392" y="2744"/>
                    <a:pt x="1390" y="2745"/>
                    <a:pt x="1389" y="2745"/>
                  </a:cubicBezTo>
                  <a:cubicBezTo>
                    <a:pt x="1388" y="2745"/>
                    <a:pt x="1387" y="2745"/>
                    <a:pt x="1385" y="2743"/>
                  </a:cubicBezTo>
                  <a:lnTo>
                    <a:pt x="1385" y="2743"/>
                  </a:lnTo>
                  <a:cubicBezTo>
                    <a:pt x="1394" y="2751"/>
                    <a:pt x="1358" y="2781"/>
                    <a:pt x="1365" y="2788"/>
                  </a:cubicBezTo>
                  <a:lnTo>
                    <a:pt x="1365" y="2788"/>
                  </a:lnTo>
                  <a:cubicBezTo>
                    <a:pt x="1365" y="2788"/>
                    <a:pt x="1364" y="2787"/>
                    <a:pt x="1364" y="2787"/>
                  </a:cubicBezTo>
                  <a:cubicBezTo>
                    <a:pt x="1358" y="2787"/>
                    <a:pt x="1340" y="2810"/>
                    <a:pt x="1335" y="2818"/>
                  </a:cubicBezTo>
                  <a:cubicBezTo>
                    <a:pt x="1330" y="2824"/>
                    <a:pt x="1326" y="2831"/>
                    <a:pt x="1322" y="2837"/>
                  </a:cubicBezTo>
                  <a:cubicBezTo>
                    <a:pt x="1322" y="2837"/>
                    <a:pt x="1323" y="2847"/>
                    <a:pt x="1322" y="2848"/>
                  </a:cubicBezTo>
                  <a:cubicBezTo>
                    <a:pt x="1322" y="2848"/>
                    <a:pt x="1322" y="2848"/>
                    <a:pt x="1322" y="2848"/>
                  </a:cubicBezTo>
                  <a:cubicBezTo>
                    <a:pt x="1317" y="2848"/>
                    <a:pt x="1313" y="2841"/>
                    <a:pt x="1310" y="2839"/>
                  </a:cubicBezTo>
                  <a:cubicBezTo>
                    <a:pt x="1308" y="2846"/>
                    <a:pt x="1303" y="2854"/>
                    <a:pt x="1306" y="2859"/>
                  </a:cubicBezTo>
                  <a:cubicBezTo>
                    <a:pt x="1308" y="2864"/>
                    <a:pt x="1313" y="2870"/>
                    <a:pt x="1303" y="2881"/>
                  </a:cubicBezTo>
                  <a:cubicBezTo>
                    <a:pt x="1301" y="2880"/>
                    <a:pt x="1297" y="2871"/>
                    <a:pt x="1293" y="2871"/>
                  </a:cubicBezTo>
                  <a:cubicBezTo>
                    <a:pt x="1293" y="2871"/>
                    <a:pt x="1292" y="2872"/>
                    <a:pt x="1292" y="2872"/>
                  </a:cubicBezTo>
                  <a:cubicBezTo>
                    <a:pt x="1286" y="2875"/>
                    <a:pt x="1284" y="2888"/>
                    <a:pt x="1285" y="2890"/>
                  </a:cubicBezTo>
                  <a:cubicBezTo>
                    <a:pt x="1280" y="2896"/>
                    <a:pt x="1275" y="2901"/>
                    <a:pt x="1270" y="2906"/>
                  </a:cubicBezTo>
                  <a:cubicBezTo>
                    <a:pt x="1266" y="2908"/>
                    <a:pt x="1259" y="2910"/>
                    <a:pt x="1255" y="2915"/>
                  </a:cubicBezTo>
                  <a:cubicBezTo>
                    <a:pt x="1249" y="2922"/>
                    <a:pt x="1256" y="2929"/>
                    <a:pt x="1252" y="2934"/>
                  </a:cubicBezTo>
                  <a:cubicBezTo>
                    <a:pt x="1250" y="2935"/>
                    <a:pt x="1244" y="2936"/>
                    <a:pt x="1242" y="2938"/>
                  </a:cubicBezTo>
                  <a:cubicBezTo>
                    <a:pt x="1238" y="2941"/>
                    <a:pt x="1234" y="2945"/>
                    <a:pt x="1231" y="2949"/>
                  </a:cubicBezTo>
                  <a:cubicBezTo>
                    <a:pt x="1222" y="2959"/>
                    <a:pt x="1218" y="2969"/>
                    <a:pt x="1211" y="2979"/>
                  </a:cubicBezTo>
                  <a:cubicBezTo>
                    <a:pt x="1204" y="2988"/>
                    <a:pt x="1197" y="2987"/>
                    <a:pt x="1193" y="2996"/>
                  </a:cubicBezTo>
                  <a:cubicBezTo>
                    <a:pt x="1190" y="3002"/>
                    <a:pt x="1190" y="3005"/>
                    <a:pt x="1192" y="3007"/>
                  </a:cubicBezTo>
                  <a:lnTo>
                    <a:pt x="1192" y="3007"/>
                  </a:lnTo>
                  <a:cubicBezTo>
                    <a:pt x="1189" y="3005"/>
                    <a:pt x="1187" y="3004"/>
                    <a:pt x="1185" y="3004"/>
                  </a:cubicBezTo>
                  <a:cubicBezTo>
                    <a:pt x="1182" y="3004"/>
                    <a:pt x="1178" y="3006"/>
                    <a:pt x="1171" y="3014"/>
                  </a:cubicBezTo>
                  <a:cubicBezTo>
                    <a:pt x="1172" y="3014"/>
                    <a:pt x="1176" y="3018"/>
                    <a:pt x="1175" y="3018"/>
                  </a:cubicBezTo>
                  <a:cubicBezTo>
                    <a:pt x="1168" y="3026"/>
                    <a:pt x="1139" y="3055"/>
                    <a:pt x="1138" y="3064"/>
                  </a:cubicBezTo>
                  <a:cubicBezTo>
                    <a:pt x="1138" y="3065"/>
                    <a:pt x="1151" y="3064"/>
                    <a:pt x="1144" y="3070"/>
                  </a:cubicBezTo>
                  <a:cubicBezTo>
                    <a:pt x="1139" y="3076"/>
                    <a:pt x="1129" y="3080"/>
                    <a:pt x="1122" y="3086"/>
                  </a:cubicBezTo>
                  <a:cubicBezTo>
                    <a:pt x="1106" y="3101"/>
                    <a:pt x="1087" y="3119"/>
                    <a:pt x="1074" y="3137"/>
                  </a:cubicBezTo>
                  <a:cubicBezTo>
                    <a:pt x="1067" y="3148"/>
                    <a:pt x="1066" y="3156"/>
                    <a:pt x="1058" y="3166"/>
                  </a:cubicBezTo>
                  <a:cubicBezTo>
                    <a:pt x="1046" y="3182"/>
                    <a:pt x="1049" y="3183"/>
                    <a:pt x="1050" y="3193"/>
                  </a:cubicBezTo>
                  <a:cubicBezTo>
                    <a:pt x="1050" y="3193"/>
                    <a:pt x="1049" y="3192"/>
                    <a:pt x="1048" y="3192"/>
                  </a:cubicBezTo>
                  <a:cubicBezTo>
                    <a:pt x="1042" y="3192"/>
                    <a:pt x="1020" y="3203"/>
                    <a:pt x="1022" y="3211"/>
                  </a:cubicBezTo>
                  <a:cubicBezTo>
                    <a:pt x="1022" y="3211"/>
                    <a:pt x="1023" y="3211"/>
                    <a:pt x="1024" y="3211"/>
                  </a:cubicBezTo>
                  <a:cubicBezTo>
                    <a:pt x="1029" y="3211"/>
                    <a:pt x="1045" y="3202"/>
                    <a:pt x="1050" y="3202"/>
                  </a:cubicBezTo>
                  <a:cubicBezTo>
                    <a:pt x="1052" y="3202"/>
                    <a:pt x="1052" y="3202"/>
                    <a:pt x="1053" y="3203"/>
                  </a:cubicBezTo>
                  <a:cubicBezTo>
                    <a:pt x="1053" y="3203"/>
                    <a:pt x="1031" y="3216"/>
                    <a:pt x="1028" y="3218"/>
                  </a:cubicBezTo>
                  <a:cubicBezTo>
                    <a:pt x="1021" y="3221"/>
                    <a:pt x="1011" y="3226"/>
                    <a:pt x="1005" y="3226"/>
                  </a:cubicBezTo>
                  <a:cubicBezTo>
                    <a:pt x="1004" y="3226"/>
                    <a:pt x="1002" y="3226"/>
                    <a:pt x="1001" y="3225"/>
                  </a:cubicBezTo>
                  <a:lnTo>
                    <a:pt x="1001" y="3225"/>
                  </a:lnTo>
                  <a:cubicBezTo>
                    <a:pt x="1009" y="3232"/>
                    <a:pt x="990" y="3247"/>
                    <a:pt x="986" y="3260"/>
                  </a:cubicBezTo>
                  <a:cubicBezTo>
                    <a:pt x="980" y="3268"/>
                    <a:pt x="977" y="3271"/>
                    <a:pt x="975" y="3271"/>
                  </a:cubicBezTo>
                  <a:cubicBezTo>
                    <a:pt x="973" y="3271"/>
                    <a:pt x="972" y="3269"/>
                    <a:pt x="970" y="3267"/>
                  </a:cubicBezTo>
                  <a:cubicBezTo>
                    <a:pt x="970" y="3266"/>
                    <a:pt x="969" y="3266"/>
                    <a:pt x="969" y="3266"/>
                  </a:cubicBezTo>
                  <a:cubicBezTo>
                    <a:pt x="966" y="3266"/>
                    <a:pt x="961" y="3273"/>
                    <a:pt x="958" y="3273"/>
                  </a:cubicBezTo>
                  <a:cubicBezTo>
                    <a:pt x="958" y="3273"/>
                    <a:pt x="958" y="3273"/>
                    <a:pt x="958" y="3273"/>
                  </a:cubicBezTo>
                  <a:lnTo>
                    <a:pt x="958" y="3273"/>
                  </a:lnTo>
                  <a:lnTo>
                    <a:pt x="971" y="3285"/>
                  </a:lnTo>
                  <a:cubicBezTo>
                    <a:pt x="965" y="3292"/>
                    <a:pt x="957" y="3293"/>
                    <a:pt x="952" y="3293"/>
                  </a:cubicBezTo>
                  <a:cubicBezTo>
                    <a:pt x="950" y="3293"/>
                    <a:pt x="948" y="3293"/>
                    <a:pt x="947" y="3293"/>
                  </a:cubicBezTo>
                  <a:cubicBezTo>
                    <a:pt x="946" y="3293"/>
                    <a:pt x="945" y="3293"/>
                    <a:pt x="945" y="3294"/>
                  </a:cubicBezTo>
                  <a:cubicBezTo>
                    <a:pt x="942" y="3303"/>
                    <a:pt x="940" y="3321"/>
                    <a:pt x="927" y="3328"/>
                  </a:cubicBezTo>
                  <a:cubicBezTo>
                    <a:pt x="917" y="3333"/>
                    <a:pt x="885" y="3359"/>
                    <a:pt x="888" y="3372"/>
                  </a:cubicBezTo>
                  <a:cubicBezTo>
                    <a:pt x="888" y="3377"/>
                    <a:pt x="869" y="3393"/>
                    <a:pt x="867" y="3403"/>
                  </a:cubicBezTo>
                  <a:cubicBezTo>
                    <a:pt x="864" y="3420"/>
                    <a:pt x="852" y="3411"/>
                    <a:pt x="845" y="3418"/>
                  </a:cubicBezTo>
                  <a:cubicBezTo>
                    <a:pt x="836" y="3426"/>
                    <a:pt x="838" y="3435"/>
                    <a:pt x="830" y="3443"/>
                  </a:cubicBezTo>
                  <a:cubicBezTo>
                    <a:pt x="826" y="3448"/>
                    <a:pt x="824" y="3449"/>
                    <a:pt x="823" y="3449"/>
                  </a:cubicBezTo>
                  <a:cubicBezTo>
                    <a:pt x="821" y="3449"/>
                    <a:pt x="821" y="3447"/>
                    <a:pt x="820" y="3445"/>
                  </a:cubicBezTo>
                  <a:cubicBezTo>
                    <a:pt x="820" y="3444"/>
                    <a:pt x="820" y="3444"/>
                    <a:pt x="819" y="3444"/>
                  </a:cubicBezTo>
                  <a:cubicBezTo>
                    <a:pt x="816" y="3444"/>
                    <a:pt x="809" y="3459"/>
                    <a:pt x="809" y="3459"/>
                  </a:cubicBezTo>
                  <a:cubicBezTo>
                    <a:pt x="806" y="3467"/>
                    <a:pt x="803" y="3468"/>
                    <a:pt x="799" y="3471"/>
                  </a:cubicBezTo>
                  <a:cubicBezTo>
                    <a:pt x="788" y="3481"/>
                    <a:pt x="818" y="3486"/>
                    <a:pt x="794" y="3491"/>
                  </a:cubicBezTo>
                  <a:cubicBezTo>
                    <a:pt x="782" y="3493"/>
                    <a:pt x="770" y="3509"/>
                    <a:pt x="766" y="3522"/>
                  </a:cubicBezTo>
                  <a:cubicBezTo>
                    <a:pt x="764" y="3537"/>
                    <a:pt x="759" y="3545"/>
                    <a:pt x="744" y="3545"/>
                  </a:cubicBezTo>
                  <a:cubicBezTo>
                    <a:pt x="736" y="3546"/>
                    <a:pt x="725" y="3580"/>
                    <a:pt x="715" y="3581"/>
                  </a:cubicBezTo>
                  <a:lnTo>
                    <a:pt x="715" y="3581"/>
                  </a:lnTo>
                  <a:cubicBezTo>
                    <a:pt x="715" y="3581"/>
                    <a:pt x="715" y="3581"/>
                    <a:pt x="715" y="3581"/>
                  </a:cubicBezTo>
                  <a:cubicBezTo>
                    <a:pt x="722" y="3581"/>
                    <a:pt x="709" y="3611"/>
                    <a:pt x="704" y="3611"/>
                  </a:cubicBezTo>
                  <a:cubicBezTo>
                    <a:pt x="703" y="3611"/>
                    <a:pt x="702" y="3610"/>
                    <a:pt x="702" y="3606"/>
                  </a:cubicBezTo>
                  <a:cubicBezTo>
                    <a:pt x="700" y="3605"/>
                    <a:pt x="699" y="3604"/>
                    <a:pt x="698" y="3604"/>
                  </a:cubicBezTo>
                  <a:cubicBezTo>
                    <a:pt x="690" y="3604"/>
                    <a:pt x="686" y="3623"/>
                    <a:pt x="679" y="3632"/>
                  </a:cubicBezTo>
                  <a:cubicBezTo>
                    <a:pt x="674" y="3639"/>
                    <a:pt x="667" y="3649"/>
                    <a:pt x="661" y="3653"/>
                  </a:cubicBezTo>
                  <a:cubicBezTo>
                    <a:pt x="656" y="3656"/>
                    <a:pt x="656" y="3652"/>
                    <a:pt x="652" y="3658"/>
                  </a:cubicBezTo>
                  <a:cubicBezTo>
                    <a:pt x="646" y="3665"/>
                    <a:pt x="628" y="3690"/>
                    <a:pt x="633" y="3694"/>
                  </a:cubicBezTo>
                  <a:cubicBezTo>
                    <a:pt x="630" y="3692"/>
                    <a:pt x="628" y="3690"/>
                    <a:pt x="626" y="3690"/>
                  </a:cubicBezTo>
                  <a:cubicBezTo>
                    <a:pt x="624" y="3690"/>
                    <a:pt x="621" y="3692"/>
                    <a:pt x="617" y="3696"/>
                  </a:cubicBezTo>
                  <a:cubicBezTo>
                    <a:pt x="612" y="3703"/>
                    <a:pt x="609" y="3718"/>
                    <a:pt x="603" y="3718"/>
                  </a:cubicBezTo>
                  <a:cubicBezTo>
                    <a:pt x="602" y="3718"/>
                    <a:pt x="602" y="3718"/>
                    <a:pt x="602" y="3718"/>
                  </a:cubicBezTo>
                  <a:lnTo>
                    <a:pt x="602" y="3718"/>
                  </a:lnTo>
                  <a:cubicBezTo>
                    <a:pt x="603" y="3718"/>
                    <a:pt x="598" y="3726"/>
                    <a:pt x="599" y="3727"/>
                  </a:cubicBezTo>
                  <a:cubicBezTo>
                    <a:pt x="601" y="3729"/>
                    <a:pt x="595" y="3734"/>
                    <a:pt x="592" y="3735"/>
                  </a:cubicBezTo>
                  <a:cubicBezTo>
                    <a:pt x="581" y="3745"/>
                    <a:pt x="565" y="3757"/>
                    <a:pt x="573" y="3766"/>
                  </a:cubicBezTo>
                  <a:lnTo>
                    <a:pt x="573" y="3766"/>
                  </a:lnTo>
                  <a:cubicBezTo>
                    <a:pt x="572" y="3765"/>
                    <a:pt x="570" y="3763"/>
                    <a:pt x="567" y="3763"/>
                  </a:cubicBezTo>
                  <a:cubicBezTo>
                    <a:pt x="565" y="3763"/>
                    <a:pt x="563" y="3765"/>
                    <a:pt x="561" y="3770"/>
                  </a:cubicBezTo>
                  <a:cubicBezTo>
                    <a:pt x="558" y="3780"/>
                    <a:pt x="560" y="3779"/>
                    <a:pt x="552" y="3789"/>
                  </a:cubicBezTo>
                  <a:lnTo>
                    <a:pt x="552" y="3789"/>
                  </a:lnTo>
                  <a:cubicBezTo>
                    <a:pt x="555" y="3786"/>
                    <a:pt x="553" y="3783"/>
                    <a:pt x="549" y="3783"/>
                  </a:cubicBezTo>
                  <a:cubicBezTo>
                    <a:pt x="547" y="3783"/>
                    <a:pt x="544" y="3784"/>
                    <a:pt x="541" y="3787"/>
                  </a:cubicBezTo>
                  <a:cubicBezTo>
                    <a:pt x="535" y="3794"/>
                    <a:pt x="530" y="3802"/>
                    <a:pt x="525" y="3809"/>
                  </a:cubicBezTo>
                  <a:cubicBezTo>
                    <a:pt x="516" y="3825"/>
                    <a:pt x="516" y="3827"/>
                    <a:pt x="522" y="3832"/>
                  </a:cubicBezTo>
                  <a:cubicBezTo>
                    <a:pt x="514" y="3842"/>
                    <a:pt x="512" y="3843"/>
                    <a:pt x="509" y="3843"/>
                  </a:cubicBezTo>
                  <a:cubicBezTo>
                    <a:pt x="508" y="3843"/>
                    <a:pt x="508" y="3843"/>
                    <a:pt x="508" y="3843"/>
                  </a:cubicBezTo>
                  <a:cubicBezTo>
                    <a:pt x="507" y="3843"/>
                    <a:pt x="506" y="3843"/>
                    <a:pt x="504" y="3843"/>
                  </a:cubicBezTo>
                  <a:cubicBezTo>
                    <a:pt x="504" y="3843"/>
                    <a:pt x="504" y="3854"/>
                    <a:pt x="506" y="3856"/>
                  </a:cubicBezTo>
                  <a:lnTo>
                    <a:pt x="506" y="3856"/>
                  </a:lnTo>
                  <a:cubicBezTo>
                    <a:pt x="501" y="3851"/>
                    <a:pt x="494" y="3851"/>
                    <a:pt x="485" y="3851"/>
                  </a:cubicBezTo>
                  <a:cubicBezTo>
                    <a:pt x="482" y="3859"/>
                    <a:pt x="481" y="3868"/>
                    <a:pt x="480" y="3876"/>
                  </a:cubicBezTo>
                  <a:cubicBezTo>
                    <a:pt x="478" y="3891"/>
                    <a:pt x="463" y="3902"/>
                    <a:pt x="452" y="3913"/>
                  </a:cubicBezTo>
                  <a:cubicBezTo>
                    <a:pt x="446" y="3920"/>
                    <a:pt x="422" y="3941"/>
                    <a:pt x="427" y="3948"/>
                  </a:cubicBezTo>
                  <a:cubicBezTo>
                    <a:pt x="430" y="3952"/>
                    <a:pt x="435" y="3955"/>
                    <a:pt x="440" y="3959"/>
                  </a:cubicBezTo>
                  <a:cubicBezTo>
                    <a:pt x="438" y="3962"/>
                    <a:pt x="435" y="3963"/>
                    <a:pt x="433" y="3963"/>
                  </a:cubicBezTo>
                  <a:cubicBezTo>
                    <a:pt x="428" y="3963"/>
                    <a:pt x="425" y="3958"/>
                    <a:pt x="423" y="3957"/>
                  </a:cubicBezTo>
                  <a:lnTo>
                    <a:pt x="423" y="3957"/>
                  </a:lnTo>
                  <a:cubicBezTo>
                    <a:pt x="426" y="3959"/>
                    <a:pt x="413" y="3967"/>
                    <a:pt x="407" y="3967"/>
                  </a:cubicBezTo>
                  <a:cubicBezTo>
                    <a:pt x="407" y="3967"/>
                    <a:pt x="406" y="3967"/>
                    <a:pt x="406" y="3967"/>
                  </a:cubicBezTo>
                  <a:cubicBezTo>
                    <a:pt x="405" y="3966"/>
                    <a:pt x="403" y="3964"/>
                    <a:pt x="400" y="3964"/>
                  </a:cubicBezTo>
                  <a:cubicBezTo>
                    <a:pt x="398" y="3964"/>
                    <a:pt x="396" y="3965"/>
                    <a:pt x="393" y="3968"/>
                  </a:cubicBezTo>
                  <a:lnTo>
                    <a:pt x="408" y="3981"/>
                  </a:lnTo>
                  <a:lnTo>
                    <a:pt x="408" y="3981"/>
                  </a:lnTo>
                  <a:cubicBezTo>
                    <a:pt x="407" y="3980"/>
                    <a:pt x="407" y="3980"/>
                    <a:pt x="406" y="3980"/>
                  </a:cubicBezTo>
                  <a:cubicBezTo>
                    <a:pt x="396" y="3980"/>
                    <a:pt x="369" y="4012"/>
                    <a:pt x="359" y="4023"/>
                  </a:cubicBezTo>
                  <a:lnTo>
                    <a:pt x="359" y="4023"/>
                  </a:lnTo>
                  <a:cubicBezTo>
                    <a:pt x="362" y="4021"/>
                    <a:pt x="364" y="4020"/>
                    <a:pt x="365" y="4020"/>
                  </a:cubicBezTo>
                  <a:cubicBezTo>
                    <a:pt x="368" y="4020"/>
                    <a:pt x="370" y="4022"/>
                    <a:pt x="372" y="4023"/>
                  </a:cubicBezTo>
                  <a:cubicBezTo>
                    <a:pt x="358" y="4037"/>
                    <a:pt x="340" y="4033"/>
                    <a:pt x="335" y="4053"/>
                  </a:cubicBezTo>
                  <a:cubicBezTo>
                    <a:pt x="335" y="4056"/>
                    <a:pt x="332" y="4072"/>
                    <a:pt x="326" y="4072"/>
                  </a:cubicBezTo>
                  <a:cubicBezTo>
                    <a:pt x="326" y="4072"/>
                    <a:pt x="326" y="4072"/>
                    <a:pt x="325" y="4072"/>
                  </a:cubicBezTo>
                  <a:cubicBezTo>
                    <a:pt x="323" y="4072"/>
                    <a:pt x="324" y="4062"/>
                    <a:pt x="321" y="4062"/>
                  </a:cubicBezTo>
                  <a:cubicBezTo>
                    <a:pt x="320" y="4062"/>
                    <a:pt x="319" y="4063"/>
                    <a:pt x="317" y="4065"/>
                  </a:cubicBezTo>
                  <a:cubicBezTo>
                    <a:pt x="308" y="4078"/>
                    <a:pt x="310" y="4085"/>
                    <a:pt x="296" y="4098"/>
                  </a:cubicBezTo>
                  <a:cubicBezTo>
                    <a:pt x="287" y="4107"/>
                    <a:pt x="277" y="4113"/>
                    <a:pt x="268" y="4126"/>
                  </a:cubicBezTo>
                  <a:cubicBezTo>
                    <a:pt x="260" y="4135"/>
                    <a:pt x="259" y="4145"/>
                    <a:pt x="262" y="4145"/>
                  </a:cubicBezTo>
                  <a:cubicBezTo>
                    <a:pt x="264" y="4145"/>
                    <a:pt x="266" y="4144"/>
                    <a:pt x="269" y="4141"/>
                  </a:cubicBezTo>
                  <a:lnTo>
                    <a:pt x="269" y="4141"/>
                  </a:lnTo>
                  <a:cubicBezTo>
                    <a:pt x="263" y="4147"/>
                    <a:pt x="258" y="4154"/>
                    <a:pt x="252" y="4160"/>
                  </a:cubicBezTo>
                  <a:cubicBezTo>
                    <a:pt x="246" y="4167"/>
                    <a:pt x="241" y="4168"/>
                    <a:pt x="234" y="4172"/>
                  </a:cubicBezTo>
                  <a:cubicBezTo>
                    <a:pt x="230" y="4175"/>
                    <a:pt x="227" y="4180"/>
                    <a:pt x="226" y="4183"/>
                  </a:cubicBezTo>
                  <a:cubicBezTo>
                    <a:pt x="220" y="4193"/>
                    <a:pt x="226" y="4193"/>
                    <a:pt x="229" y="4195"/>
                  </a:cubicBezTo>
                  <a:cubicBezTo>
                    <a:pt x="230" y="4191"/>
                    <a:pt x="232" y="4188"/>
                    <a:pt x="234" y="4188"/>
                  </a:cubicBezTo>
                  <a:cubicBezTo>
                    <a:pt x="235" y="4188"/>
                    <a:pt x="235" y="4190"/>
                    <a:pt x="234" y="4193"/>
                  </a:cubicBezTo>
                  <a:cubicBezTo>
                    <a:pt x="234" y="4198"/>
                    <a:pt x="230" y="4207"/>
                    <a:pt x="224" y="4212"/>
                  </a:cubicBezTo>
                  <a:cubicBezTo>
                    <a:pt x="222" y="4214"/>
                    <a:pt x="221" y="4214"/>
                    <a:pt x="220" y="4214"/>
                  </a:cubicBezTo>
                  <a:cubicBezTo>
                    <a:pt x="216" y="4214"/>
                    <a:pt x="217" y="4204"/>
                    <a:pt x="214" y="4204"/>
                  </a:cubicBezTo>
                  <a:cubicBezTo>
                    <a:pt x="214" y="4204"/>
                    <a:pt x="212" y="4205"/>
                    <a:pt x="210" y="4208"/>
                  </a:cubicBezTo>
                  <a:cubicBezTo>
                    <a:pt x="206" y="4213"/>
                    <a:pt x="205" y="4216"/>
                    <a:pt x="203" y="4221"/>
                  </a:cubicBezTo>
                  <a:cubicBezTo>
                    <a:pt x="201" y="4225"/>
                    <a:pt x="200" y="4231"/>
                    <a:pt x="202" y="4233"/>
                  </a:cubicBezTo>
                  <a:cubicBezTo>
                    <a:pt x="206" y="4235"/>
                    <a:pt x="210" y="4232"/>
                    <a:pt x="206" y="4244"/>
                  </a:cubicBezTo>
                  <a:cubicBezTo>
                    <a:pt x="205" y="4247"/>
                    <a:pt x="204" y="4250"/>
                    <a:pt x="202" y="4253"/>
                  </a:cubicBezTo>
                  <a:cubicBezTo>
                    <a:pt x="199" y="4251"/>
                    <a:pt x="193" y="4247"/>
                    <a:pt x="190" y="4242"/>
                  </a:cubicBezTo>
                  <a:cubicBezTo>
                    <a:pt x="186" y="4236"/>
                    <a:pt x="190" y="4231"/>
                    <a:pt x="192" y="4227"/>
                  </a:cubicBezTo>
                  <a:cubicBezTo>
                    <a:pt x="194" y="4223"/>
                    <a:pt x="195" y="4217"/>
                    <a:pt x="195" y="4216"/>
                  </a:cubicBezTo>
                  <a:cubicBezTo>
                    <a:pt x="193" y="4213"/>
                    <a:pt x="194" y="4216"/>
                    <a:pt x="185" y="4210"/>
                  </a:cubicBezTo>
                  <a:cubicBezTo>
                    <a:pt x="183" y="4210"/>
                    <a:pt x="182" y="4209"/>
                    <a:pt x="181" y="4209"/>
                  </a:cubicBezTo>
                  <a:cubicBezTo>
                    <a:pt x="177" y="4209"/>
                    <a:pt x="177" y="4213"/>
                    <a:pt x="174" y="4213"/>
                  </a:cubicBezTo>
                  <a:cubicBezTo>
                    <a:pt x="173" y="4213"/>
                    <a:pt x="172" y="4212"/>
                    <a:pt x="171" y="4212"/>
                  </a:cubicBezTo>
                  <a:cubicBezTo>
                    <a:pt x="156" y="4207"/>
                    <a:pt x="170" y="4195"/>
                    <a:pt x="157" y="4189"/>
                  </a:cubicBezTo>
                  <a:cubicBezTo>
                    <a:pt x="151" y="4187"/>
                    <a:pt x="147" y="4186"/>
                    <a:pt x="144" y="4186"/>
                  </a:cubicBezTo>
                  <a:cubicBezTo>
                    <a:pt x="139" y="4186"/>
                    <a:pt x="136" y="4188"/>
                    <a:pt x="133" y="4190"/>
                  </a:cubicBezTo>
                  <a:cubicBezTo>
                    <a:pt x="136" y="4187"/>
                    <a:pt x="142" y="4184"/>
                    <a:pt x="140" y="4177"/>
                  </a:cubicBezTo>
                  <a:cubicBezTo>
                    <a:pt x="138" y="4170"/>
                    <a:pt x="128" y="4154"/>
                    <a:pt x="117" y="4148"/>
                  </a:cubicBezTo>
                  <a:cubicBezTo>
                    <a:pt x="116" y="4148"/>
                    <a:pt x="116" y="4148"/>
                    <a:pt x="116" y="4148"/>
                  </a:cubicBezTo>
                  <a:lnTo>
                    <a:pt x="116" y="4148"/>
                  </a:lnTo>
                  <a:cubicBezTo>
                    <a:pt x="114" y="4148"/>
                    <a:pt x="117" y="4156"/>
                    <a:pt x="113" y="4156"/>
                  </a:cubicBezTo>
                  <a:cubicBezTo>
                    <a:pt x="112" y="4156"/>
                    <a:pt x="112" y="4156"/>
                    <a:pt x="110" y="4155"/>
                  </a:cubicBezTo>
                  <a:cubicBezTo>
                    <a:pt x="103" y="4152"/>
                    <a:pt x="96" y="4145"/>
                    <a:pt x="90" y="4140"/>
                  </a:cubicBezTo>
                  <a:cubicBezTo>
                    <a:pt x="84" y="4133"/>
                    <a:pt x="82" y="4125"/>
                    <a:pt x="76" y="4120"/>
                  </a:cubicBezTo>
                  <a:cubicBezTo>
                    <a:pt x="65" y="4113"/>
                    <a:pt x="60" y="4120"/>
                    <a:pt x="52" y="4110"/>
                  </a:cubicBezTo>
                  <a:cubicBezTo>
                    <a:pt x="48" y="4105"/>
                    <a:pt x="53" y="4096"/>
                    <a:pt x="43" y="4092"/>
                  </a:cubicBezTo>
                  <a:cubicBezTo>
                    <a:pt x="40" y="4094"/>
                    <a:pt x="36" y="4097"/>
                    <a:pt x="31" y="4097"/>
                  </a:cubicBezTo>
                  <a:cubicBezTo>
                    <a:pt x="28" y="4097"/>
                    <a:pt x="25" y="4096"/>
                    <a:pt x="22" y="4093"/>
                  </a:cubicBezTo>
                  <a:lnTo>
                    <a:pt x="28" y="4092"/>
                  </a:lnTo>
                  <a:cubicBezTo>
                    <a:pt x="30" y="4091"/>
                    <a:pt x="31" y="4091"/>
                    <a:pt x="32" y="4091"/>
                  </a:cubicBezTo>
                  <a:cubicBezTo>
                    <a:pt x="33" y="4091"/>
                    <a:pt x="34" y="4091"/>
                    <a:pt x="34" y="4092"/>
                  </a:cubicBezTo>
                  <a:cubicBezTo>
                    <a:pt x="35" y="4092"/>
                    <a:pt x="33" y="4091"/>
                    <a:pt x="29" y="4089"/>
                  </a:cubicBezTo>
                  <a:cubicBezTo>
                    <a:pt x="29" y="4087"/>
                    <a:pt x="30" y="4084"/>
                    <a:pt x="31" y="4083"/>
                  </a:cubicBezTo>
                  <a:cubicBezTo>
                    <a:pt x="32" y="4081"/>
                    <a:pt x="34" y="4080"/>
                    <a:pt x="35" y="4080"/>
                  </a:cubicBezTo>
                  <a:cubicBezTo>
                    <a:pt x="36" y="4079"/>
                    <a:pt x="37" y="4079"/>
                    <a:pt x="38" y="4079"/>
                  </a:cubicBezTo>
                  <a:cubicBezTo>
                    <a:pt x="39" y="4078"/>
                    <a:pt x="41" y="4076"/>
                    <a:pt x="41" y="4074"/>
                  </a:cubicBezTo>
                  <a:cubicBezTo>
                    <a:pt x="47" y="4065"/>
                    <a:pt x="45" y="4064"/>
                    <a:pt x="53" y="4055"/>
                  </a:cubicBezTo>
                  <a:cubicBezTo>
                    <a:pt x="60" y="4045"/>
                    <a:pt x="62" y="4043"/>
                    <a:pt x="70" y="4037"/>
                  </a:cubicBezTo>
                  <a:cubicBezTo>
                    <a:pt x="83" y="4027"/>
                    <a:pt x="80" y="4016"/>
                    <a:pt x="89" y="4006"/>
                  </a:cubicBezTo>
                  <a:cubicBezTo>
                    <a:pt x="97" y="3995"/>
                    <a:pt x="108" y="3997"/>
                    <a:pt x="117" y="3987"/>
                  </a:cubicBezTo>
                  <a:cubicBezTo>
                    <a:pt x="124" y="3978"/>
                    <a:pt x="122" y="3969"/>
                    <a:pt x="126" y="3961"/>
                  </a:cubicBezTo>
                  <a:cubicBezTo>
                    <a:pt x="129" y="3956"/>
                    <a:pt x="131" y="3955"/>
                    <a:pt x="134" y="3955"/>
                  </a:cubicBezTo>
                  <a:cubicBezTo>
                    <a:pt x="139" y="3955"/>
                    <a:pt x="143" y="3961"/>
                    <a:pt x="144" y="3962"/>
                  </a:cubicBezTo>
                  <a:cubicBezTo>
                    <a:pt x="147" y="3953"/>
                    <a:pt x="150" y="3944"/>
                    <a:pt x="150" y="3937"/>
                  </a:cubicBezTo>
                  <a:cubicBezTo>
                    <a:pt x="150" y="3928"/>
                    <a:pt x="153" y="3925"/>
                    <a:pt x="155" y="3925"/>
                  </a:cubicBezTo>
                  <a:cubicBezTo>
                    <a:pt x="158" y="3925"/>
                    <a:pt x="161" y="3927"/>
                    <a:pt x="164" y="3929"/>
                  </a:cubicBezTo>
                  <a:cubicBezTo>
                    <a:pt x="156" y="3922"/>
                    <a:pt x="186" y="3899"/>
                    <a:pt x="179" y="3893"/>
                  </a:cubicBezTo>
                  <a:cubicBezTo>
                    <a:pt x="186" y="3889"/>
                    <a:pt x="195" y="3886"/>
                    <a:pt x="203" y="3877"/>
                  </a:cubicBezTo>
                  <a:cubicBezTo>
                    <a:pt x="199" y="3873"/>
                    <a:pt x="204" y="3869"/>
                    <a:pt x="210" y="3861"/>
                  </a:cubicBezTo>
                  <a:cubicBezTo>
                    <a:pt x="219" y="3851"/>
                    <a:pt x="218" y="3840"/>
                    <a:pt x="226" y="3831"/>
                  </a:cubicBezTo>
                  <a:cubicBezTo>
                    <a:pt x="227" y="3828"/>
                    <a:pt x="258" y="3822"/>
                    <a:pt x="257" y="3810"/>
                  </a:cubicBezTo>
                  <a:cubicBezTo>
                    <a:pt x="256" y="3806"/>
                    <a:pt x="234" y="3808"/>
                    <a:pt x="248" y="3798"/>
                  </a:cubicBezTo>
                  <a:cubicBezTo>
                    <a:pt x="258" y="3792"/>
                    <a:pt x="261" y="3794"/>
                    <a:pt x="264" y="3782"/>
                  </a:cubicBezTo>
                  <a:lnTo>
                    <a:pt x="264" y="3782"/>
                  </a:lnTo>
                  <a:cubicBezTo>
                    <a:pt x="264" y="3782"/>
                    <a:pt x="264" y="3782"/>
                    <a:pt x="264" y="3782"/>
                  </a:cubicBezTo>
                  <a:cubicBezTo>
                    <a:pt x="264" y="3782"/>
                    <a:pt x="264" y="3782"/>
                    <a:pt x="264" y="3782"/>
                  </a:cubicBezTo>
                  <a:lnTo>
                    <a:pt x="264" y="3782"/>
                  </a:lnTo>
                  <a:cubicBezTo>
                    <a:pt x="264" y="3782"/>
                    <a:pt x="264" y="3782"/>
                    <a:pt x="264" y="3782"/>
                  </a:cubicBezTo>
                  <a:lnTo>
                    <a:pt x="264" y="3782"/>
                  </a:lnTo>
                  <a:cubicBezTo>
                    <a:pt x="264" y="3781"/>
                    <a:pt x="263" y="3771"/>
                    <a:pt x="265" y="3771"/>
                  </a:cubicBezTo>
                  <a:cubicBezTo>
                    <a:pt x="265" y="3771"/>
                    <a:pt x="266" y="3771"/>
                    <a:pt x="266" y="3771"/>
                  </a:cubicBezTo>
                  <a:cubicBezTo>
                    <a:pt x="271" y="3771"/>
                    <a:pt x="269" y="3786"/>
                    <a:pt x="273" y="3786"/>
                  </a:cubicBezTo>
                  <a:cubicBezTo>
                    <a:pt x="273" y="3786"/>
                    <a:pt x="273" y="3786"/>
                    <a:pt x="274" y="3786"/>
                  </a:cubicBezTo>
                  <a:cubicBezTo>
                    <a:pt x="275" y="3785"/>
                    <a:pt x="277" y="3776"/>
                    <a:pt x="278" y="3775"/>
                  </a:cubicBezTo>
                  <a:cubicBezTo>
                    <a:pt x="280" y="3769"/>
                    <a:pt x="282" y="3767"/>
                    <a:pt x="287" y="3761"/>
                  </a:cubicBezTo>
                  <a:lnTo>
                    <a:pt x="287" y="3761"/>
                  </a:lnTo>
                  <a:cubicBezTo>
                    <a:pt x="284" y="3765"/>
                    <a:pt x="288" y="3765"/>
                    <a:pt x="289" y="3767"/>
                  </a:cubicBezTo>
                  <a:cubicBezTo>
                    <a:pt x="287" y="3764"/>
                    <a:pt x="296" y="3757"/>
                    <a:pt x="300" y="3751"/>
                  </a:cubicBezTo>
                  <a:cubicBezTo>
                    <a:pt x="299" y="3750"/>
                    <a:pt x="297" y="3749"/>
                    <a:pt x="299" y="3747"/>
                  </a:cubicBezTo>
                  <a:cubicBezTo>
                    <a:pt x="303" y="3739"/>
                    <a:pt x="311" y="3728"/>
                    <a:pt x="316" y="3728"/>
                  </a:cubicBezTo>
                  <a:cubicBezTo>
                    <a:pt x="317" y="3728"/>
                    <a:pt x="317" y="3728"/>
                    <a:pt x="317" y="3728"/>
                  </a:cubicBezTo>
                  <a:cubicBezTo>
                    <a:pt x="318" y="3729"/>
                    <a:pt x="319" y="3729"/>
                    <a:pt x="319" y="3729"/>
                  </a:cubicBezTo>
                  <a:cubicBezTo>
                    <a:pt x="326" y="3729"/>
                    <a:pt x="340" y="3712"/>
                    <a:pt x="336" y="3708"/>
                  </a:cubicBezTo>
                  <a:cubicBezTo>
                    <a:pt x="339" y="3701"/>
                    <a:pt x="355" y="3688"/>
                    <a:pt x="350" y="3684"/>
                  </a:cubicBezTo>
                  <a:cubicBezTo>
                    <a:pt x="366" y="3671"/>
                    <a:pt x="407" y="3644"/>
                    <a:pt x="406" y="3621"/>
                  </a:cubicBezTo>
                  <a:lnTo>
                    <a:pt x="406" y="3621"/>
                  </a:lnTo>
                  <a:cubicBezTo>
                    <a:pt x="410" y="3624"/>
                    <a:pt x="412" y="3626"/>
                    <a:pt x="414" y="3626"/>
                  </a:cubicBezTo>
                  <a:cubicBezTo>
                    <a:pt x="424" y="3626"/>
                    <a:pt x="419" y="3591"/>
                    <a:pt x="427" y="3587"/>
                  </a:cubicBezTo>
                  <a:cubicBezTo>
                    <a:pt x="436" y="3583"/>
                    <a:pt x="447" y="3586"/>
                    <a:pt x="452" y="3569"/>
                  </a:cubicBezTo>
                  <a:cubicBezTo>
                    <a:pt x="454" y="3565"/>
                    <a:pt x="454" y="3540"/>
                    <a:pt x="454" y="3540"/>
                  </a:cubicBezTo>
                  <a:cubicBezTo>
                    <a:pt x="454" y="3540"/>
                    <a:pt x="455" y="3539"/>
                    <a:pt x="456" y="3539"/>
                  </a:cubicBezTo>
                  <a:cubicBezTo>
                    <a:pt x="459" y="3539"/>
                    <a:pt x="461" y="3542"/>
                    <a:pt x="463" y="3542"/>
                  </a:cubicBezTo>
                  <a:cubicBezTo>
                    <a:pt x="465" y="3542"/>
                    <a:pt x="468" y="3540"/>
                    <a:pt x="475" y="3530"/>
                  </a:cubicBezTo>
                  <a:cubicBezTo>
                    <a:pt x="482" y="3519"/>
                    <a:pt x="468" y="3524"/>
                    <a:pt x="479" y="3512"/>
                  </a:cubicBezTo>
                  <a:lnTo>
                    <a:pt x="479" y="3512"/>
                  </a:lnTo>
                  <a:cubicBezTo>
                    <a:pt x="481" y="3514"/>
                    <a:pt x="485" y="3521"/>
                    <a:pt x="490" y="3521"/>
                  </a:cubicBezTo>
                  <a:cubicBezTo>
                    <a:pt x="491" y="3521"/>
                    <a:pt x="492" y="3520"/>
                    <a:pt x="494" y="3520"/>
                  </a:cubicBezTo>
                  <a:cubicBezTo>
                    <a:pt x="500" y="3516"/>
                    <a:pt x="509" y="3501"/>
                    <a:pt x="506" y="3499"/>
                  </a:cubicBezTo>
                  <a:cubicBezTo>
                    <a:pt x="503" y="3496"/>
                    <a:pt x="522" y="3473"/>
                    <a:pt x="525" y="3468"/>
                  </a:cubicBezTo>
                  <a:cubicBezTo>
                    <a:pt x="530" y="3461"/>
                    <a:pt x="545" y="3440"/>
                    <a:pt x="552" y="3440"/>
                  </a:cubicBezTo>
                  <a:cubicBezTo>
                    <a:pt x="561" y="3440"/>
                    <a:pt x="571" y="3434"/>
                    <a:pt x="579" y="3418"/>
                  </a:cubicBezTo>
                  <a:cubicBezTo>
                    <a:pt x="583" y="3410"/>
                    <a:pt x="579" y="3406"/>
                    <a:pt x="585" y="3397"/>
                  </a:cubicBezTo>
                  <a:cubicBezTo>
                    <a:pt x="592" y="3389"/>
                    <a:pt x="599" y="3382"/>
                    <a:pt x="606" y="3376"/>
                  </a:cubicBezTo>
                  <a:cubicBezTo>
                    <a:pt x="608" y="3374"/>
                    <a:pt x="637" y="3346"/>
                    <a:pt x="634" y="3346"/>
                  </a:cubicBezTo>
                  <a:lnTo>
                    <a:pt x="634" y="3346"/>
                  </a:lnTo>
                  <a:cubicBezTo>
                    <a:pt x="634" y="3346"/>
                    <a:pt x="634" y="3346"/>
                    <a:pt x="633" y="3346"/>
                  </a:cubicBezTo>
                  <a:cubicBezTo>
                    <a:pt x="633" y="3346"/>
                    <a:pt x="633" y="3346"/>
                    <a:pt x="633" y="3346"/>
                  </a:cubicBezTo>
                  <a:cubicBezTo>
                    <a:pt x="620" y="3346"/>
                    <a:pt x="648" y="3321"/>
                    <a:pt x="657" y="3312"/>
                  </a:cubicBezTo>
                  <a:cubicBezTo>
                    <a:pt x="663" y="3305"/>
                    <a:pt x="670" y="3297"/>
                    <a:pt x="675" y="3288"/>
                  </a:cubicBezTo>
                  <a:cubicBezTo>
                    <a:pt x="680" y="3282"/>
                    <a:pt x="680" y="3281"/>
                    <a:pt x="679" y="3281"/>
                  </a:cubicBezTo>
                  <a:cubicBezTo>
                    <a:pt x="679" y="3281"/>
                    <a:pt x="678" y="3281"/>
                    <a:pt x="677" y="3281"/>
                  </a:cubicBezTo>
                  <a:cubicBezTo>
                    <a:pt x="674" y="3281"/>
                    <a:pt x="688" y="3269"/>
                    <a:pt x="689" y="3267"/>
                  </a:cubicBezTo>
                  <a:cubicBezTo>
                    <a:pt x="694" y="3262"/>
                    <a:pt x="697" y="3257"/>
                    <a:pt x="701" y="3251"/>
                  </a:cubicBezTo>
                  <a:cubicBezTo>
                    <a:pt x="705" y="3245"/>
                    <a:pt x="713" y="3227"/>
                    <a:pt x="719" y="3227"/>
                  </a:cubicBezTo>
                  <a:cubicBezTo>
                    <a:pt x="719" y="3227"/>
                    <a:pt x="719" y="3227"/>
                    <a:pt x="720" y="3227"/>
                  </a:cubicBezTo>
                  <a:cubicBezTo>
                    <a:pt x="720" y="3228"/>
                    <a:pt x="721" y="3228"/>
                    <a:pt x="722" y="3228"/>
                  </a:cubicBezTo>
                  <a:cubicBezTo>
                    <a:pt x="728" y="3228"/>
                    <a:pt x="739" y="3216"/>
                    <a:pt x="744" y="3206"/>
                  </a:cubicBezTo>
                  <a:cubicBezTo>
                    <a:pt x="750" y="3196"/>
                    <a:pt x="737" y="3202"/>
                    <a:pt x="748" y="3190"/>
                  </a:cubicBezTo>
                  <a:lnTo>
                    <a:pt x="748" y="3190"/>
                  </a:lnTo>
                  <a:cubicBezTo>
                    <a:pt x="749" y="3191"/>
                    <a:pt x="751" y="3193"/>
                    <a:pt x="753" y="3193"/>
                  </a:cubicBezTo>
                  <a:cubicBezTo>
                    <a:pt x="754" y="3193"/>
                    <a:pt x="757" y="3192"/>
                    <a:pt x="760" y="3188"/>
                  </a:cubicBezTo>
                  <a:cubicBezTo>
                    <a:pt x="764" y="3183"/>
                    <a:pt x="763" y="3181"/>
                    <a:pt x="760" y="3181"/>
                  </a:cubicBezTo>
                  <a:cubicBezTo>
                    <a:pt x="752" y="3181"/>
                    <a:pt x="734" y="3190"/>
                    <a:pt x="728" y="3195"/>
                  </a:cubicBezTo>
                  <a:cubicBezTo>
                    <a:pt x="721" y="3202"/>
                    <a:pt x="713" y="3215"/>
                    <a:pt x="707" y="3215"/>
                  </a:cubicBezTo>
                  <a:cubicBezTo>
                    <a:pt x="707" y="3215"/>
                    <a:pt x="706" y="3215"/>
                    <a:pt x="705" y="3214"/>
                  </a:cubicBezTo>
                  <a:cubicBezTo>
                    <a:pt x="700" y="3219"/>
                    <a:pt x="691" y="3234"/>
                    <a:pt x="686" y="3234"/>
                  </a:cubicBezTo>
                  <a:cubicBezTo>
                    <a:pt x="685" y="3234"/>
                    <a:pt x="685" y="3234"/>
                    <a:pt x="684" y="3233"/>
                  </a:cubicBezTo>
                  <a:lnTo>
                    <a:pt x="684" y="3233"/>
                  </a:lnTo>
                  <a:cubicBezTo>
                    <a:pt x="686" y="3236"/>
                    <a:pt x="702" y="3234"/>
                    <a:pt x="694" y="3244"/>
                  </a:cubicBezTo>
                  <a:cubicBezTo>
                    <a:pt x="688" y="3252"/>
                    <a:pt x="668" y="3258"/>
                    <a:pt x="664" y="3268"/>
                  </a:cubicBezTo>
                  <a:cubicBezTo>
                    <a:pt x="663" y="3271"/>
                    <a:pt x="665" y="3271"/>
                    <a:pt x="667" y="3271"/>
                  </a:cubicBezTo>
                  <a:cubicBezTo>
                    <a:pt x="668" y="3271"/>
                    <a:pt x="670" y="3271"/>
                    <a:pt x="670" y="3271"/>
                  </a:cubicBezTo>
                  <a:lnTo>
                    <a:pt x="670" y="3271"/>
                  </a:lnTo>
                  <a:cubicBezTo>
                    <a:pt x="674" y="3273"/>
                    <a:pt x="666" y="3282"/>
                    <a:pt x="661" y="3287"/>
                  </a:cubicBezTo>
                  <a:cubicBezTo>
                    <a:pt x="657" y="3293"/>
                    <a:pt x="648" y="3302"/>
                    <a:pt x="644" y="3302"/>
                  </a:cubicBezTo>
                  <a:cubicBezTo>
                    <a:pt x="643" y="3302"/>
                    <a:pt x="642" y="3301"/>
                    <a:pt x="642" y="3299"/>
                  </a:cubicBezTo>
                  <a:cubicBezTo>
                    <a:pt x="642" y="3291"/>
                    <a:pt x="660" y="3268"/>
                    <a:pt x="651" y="3268"/>
                  </a:cubicBezTo>
                  <a:cubicBezTo>
                    <a:pt x="651" y="3268"/>
                    <a:pt x="651" y="3268"/>
                    <a:pt x="651" y="3268"/>
                  </a:cubicBezTo>
                  <a:cubicBezTo>
                    <a:pt x="640" y="3269"/>
                    <a:pt x="633" y="3281"/>
                    <a:pt x="634" y="3290"/>
                  </a:cubicBezTo>
                  <a:cubicBezTo>
                    <a:pt x="637" y="3300"/>
                    <a:pt x="609" y="3331"/>
                    <a:pt x="599" y="3331"/>
                  </a:cubicBezTo>
                  <a:cubicBezTo>
                    <a:pt x="598" y="3331"/>
                    <a:pt x="597" y="3331"/>
                    <a:pt x="597" y="3330"/>
                  </a:cubicBezTo>
                  <a:lnTo>
                    <a:pt x="597" y="3330"/>
                  </a:lnTo>
                  <a:cubicBezTo>
                    <a:pt x="599" y="3332"/>
                    <a:pt x="606" y="3335"/>
                    <a:pt x="602" y="3340"/>
                  </a:cubicBezTo>
                  <a:cubicBezTo>
                    <a:pt x="597" y="3347"/>
                    <a:pt x="588" y="3359"/>
                    <a:pt x="592" y="3363"/>
                  </a:cubicBezTo>
                  <a:cubicBezTo>
                    <a:pt x="591" y="3362"/>
                    <a:pt x="590" y="3362"/>
                    <a:pt x="590" y="3362"/>
                  </a:cubicBezTo>
                  <a:cubicBezTo>
                    <a:pt x="578" y="3362"/>
                    <a:pt x="539" y="3411"/>
                    <a:pt x="530" y="3423"/>
                  </a:cubicBezTo>
                  <a:cubicBezTo>
                    <a:pt x="510" y="3447"/>
                    <a:pt x="502" y="3467"/>
                    <a:pt x="496" y="3490"/>
                  </a:cubicBezTo>
                  <a:cubicBezTo>
                    <a:pt x="497" y="3487"/>
                    <a:pt x="501" y="3469"/>
                    <a:pt x="497" y="3469"/>
                  </a:cubicBezTo>
                  <a:lnTo>
                    <a:pt x="497" y="3469"/>
                  </a:lnTo>
                  <a:cubicBezTo>
                    <a:pt x="497" y="3469"/>
                    <a:pt x="496" y="3469"/>
                    <a:pt x="495" y="3470"/>
                  </a:cubicBezTo>
                  <a:cubicBezTo>
                    <a:pt x="495" y="3470"/>
                    <a:pt x="489" y="3480"/>
                    <a:pt x="489" y="3480"/>
                  </a:cubicBezTo>
                  <a:cubicBezTo>
                    <a:pt x="487" y="3481"/>
                    <a:pt x="487" y="3482"/>
                    <a:pt x="486" y="3482"/>
                  </a:cubicBezTo>
                  <a:cubicBezTo>
                    <a:pt x="486" y="3482"/>
                    <a:pt x="486" y="3480"/>
                    <a:pt x="483" y="3480"/>
                  </a:cubicBezTo>
                  <a:cubicBezTo>
                    <a:pt x="476" y="3480"/>
                    <a:pt x="468" y="3488"/>
                    <a:pt x="473" y="3493"/>
                  </a:cubicBezTo>
                  <a:cubicBezTo>
                    <a:pt x="476" y="3498"/>
                    <a:pt x="479" y="3497"/>
                    <a:pt x="471" y="3507"/>
                  </a:cubicBezTo>
                  <a:cubicBezTo>
                    <a:pt x="468" y="3512"/>
                    <a:pt x="462" y="3519"/>
                    <a:pt x="458" y="3523"/>
                  </a:cubicBezTo>
                  <a:cubicBezTo>
                    <a:pt x="457" y="3525"/>
                    <a:pt x="455" y="3525"/>
                    <a:pt x="454" y="3525"/>
                  </a:cubicBezTo>
                  <a:cubicBezTo>
                    <a:pt x="454" y="3525"/>
                    <a:pt x="453" y="3525"/>
                    <a:pt x="453" y="3525"/>
                  </a:cubicBezTo>
                  <a:cubicBezTo>
                    <a:pt x="452" y="3525"/>
                    <a:pt x="451" y="3525"/>
                    <a:pt x="450" y="3526"/>
                  </a:cubicBezTo>
                  <a:lnTo>
                    <a:pt x="430" y="3551"/>
                  </a:lnTo>
                  <a:cubicBezTo>
                    <a:pt x="421" y="3562"/>
                    <a:pt x="427" y="3568"/>
                    <a:pt x="433" y="3568"/>
                  </a:cubicBezTo>
                  <a:cubicBezTo>
                    <a:pt x="435" y="3568"/>
                    <a:pt x="436" y="3567"/>
                    <a:pt x="437" y="3566"/>
                  </a:cubicBezTo>
                  <a:lnTo>
                    <a:pt x="437" y="3566"/>
                  </a:lnTo>
                  <a:cubicBezTo>
                    <a:pt x="431" y="3574"/>
                    <a:pt x="406" y="3582"/>
                    <a:pt x="399" y="3588"/>
                  </a:cubicBezTo>
                  <a:cubicBezTo>
                    <a:pt x="392" y="3592"/>
                    <a:pt x="387" y="3597"/>
                    <a:pt x="391" y="3597"/>
                  </a:cubicBezTo>
                  <a:cubicBezTo>
                    <a:pt x="392" y="3597"/>
                    <a:pt x="393" y="3597"/>
                    <a:pt x="396" y="3596"/>
                  </a:cubicBezTo>
                  <a:cubicBezTo>
                    <a:pt x="399" y="3595"/>
                    <a:pt x="402" y="3593"/>
                    <a:pt x="405" y="3593"/>
                  </a:cubicBezTo>
                  <a:cubicBezTo>
                    <a:pt x="408" y="3593"/>
                    <a:pt x="409" y="3596"/>
                    <a:pt x="401" y="3603"/>
                  </a:cubicBezTo>
                  <a:cubicBezTo>
                    <a:pt x="393" y="3609"/>
                    <a:pt x="385" y="3614"/>
                    <a:pt x="378" y="3617"/>
                  </a:cubicBezTo>
                  <a:cubicBezTo>
                    <a:pt x="377" y="3617"/>
                    <a:pt x="371" y="3620"/>
                    <a:pt x="370" y="3622"/>
                  </a:cubicBezTo>
                  <a:cubicBezTo>
                    <a:pt x="370" y="3621"/>
                    <a:pt x="371" y="3621"/>
                    <a:pt x="372" y="3621"/>
                  </a:cubicBezTo>
                  <a:cubicBezTo>
                    <a:pt x="376" y="3621"/>
                    <a:pt x="382" y="3624"/>
                    <a:pt x="382" y="3626"/>
                  </a:cubicBezTo>
                  <a:cubicBezTo>
                    <a:pt x="382" y="3631"/>
                    <a:pt x="358" y="3638"/>
                    <a:pt x="357" y="3639"/>
                  </a:cubicBezTo>
                  <a:cubicBezTo>
                    <a:pt x="345" y="3645"/>
                    <a:pt x="344" y="3646"/>
                    <a:pt x="348" y="3646"/>
                  </a:cubicBezTo>
                  <a:cubicBezTo>
                    <a:pt x="353" y="3646"/>
                    <a:pt x="366" y="3643"/>
                    <a:pt x="369" y="3643"/>
                  </a:cubicBezTo>
                  <a:cubicBezTo>
                    <a:pt x="370" y="3643"/>
                    <a:pt x="370" y="3644"/>
                    <a:pt x="370" y="3644"/>
                  </a:cubicBezTo>
                  <a:cubicBezTo>
                    <a:pt x="368" y="3649"/>
                    <a:pt x="337" y="3661"/>
                    <a:pt x="344" y="3666"/>
                  </a:cubicBezTo>
                  <a:cubicBezTo>
                    <a:pt x="344" y="3666"/>
                    <a:pt x="344" y="3666"/>
                    <a:pt x="343" y="3666"/>
                  </a:cubicBezTo>
                  <a:cubicBezTo>
                    <a:pt x="334" y="3666"/>
                    <a:pt x="298" y="3715"/>
                    <a:pt x="290" y="3724"/>
                  </a:cubicBezTo>
                  <a:cubicBezTo>
                    <a:pt x="282" y="3736"/>
                    <a:pt x="276" y="3747"/>
                    <a:pt x="269" y="3758"/>
                  </a:cubicBezTo>
                  <a:cubicBezTo>
                    <a:pt x="263" y="3767"/>
                    <a:pt x="253" y="3767"/>
                    <a:pt x="250" y="3775"/>
                  </a:cubicBezTo>
                  <a:cubicBezTo>
                    <a:pt x="248" y="3779"/>
                    <a:pt x="248" y="3792"/>
                    <a:pt x="244" y="3796"/>
                  </a:cubicBezTo>
                  <a:cubicBezTo>
                    <a:pt x="244" y="3796"/>
                    <a:pt x="243" y="3778"/>
                    <a:pt x="240" y="3778"/>
                  </a:cubicBezTo>
                  <a:cubicBezTo>
                    <a:pt x="239" y="3778"/>
                    <a:pt x="237" y="3780"/>
                    <a:pt x="235" y="3786"/>
                  </a:cubicBezTo>
                  <a:cubicBezTo>
                    <a:pt x="232" y="3795"/>
                    <a:pt x="222" y="3806"/>
                    <a:pt x="227" y="3810"/>
                  </a:cubicBezTo>
                  <a:cubicBezTo>
                    <a:pt x="230" y="3815"/>
                    <a:pt x="214" y="3824"/>
                    <a:pt x="218" y="3828"/>
                  </a:cubicBezTo>
                  <a:lnTo>
                    <a:pt x="218" y="3828"/>
                  </a:lnTo>
                  <a:cubicBezTo>
                    <a:pt x="216" y="3826"/>
                    <a:pt x="213" y="3825"/>
                    <a:pt x="211" y="3825"/>
                  </a:cubicBezTo>
                  <a:cubicBezTo>
                    <a:pt x="207" y="3825"/>
                    <a:pt x="203" y="3827"/>
                    <a:pt x="196" y="3833"/>
                  </a:cubicBezTo>
                  <a:cubicBezTo>
                    <a:pt x="189" y="3841"/>
                    <a:pt x="200" y="3854"/>
                    <a:pt x="194" y="3865"/>
                  </a:cubicBezTo>
                  <a:cubicBezTo>
                    <a:pt x="189" y="3878"/>
                    <a:pt x="182" y="3882"/>
                    <a:pt x="175" y="3882"/>
                  </a:cubicBezTo>
                  <a:cubicBezTo>
                    <a:pt x="167" y="3882"/>
                    <a:pt x="159" y="3876"/>
                    <a:pt x="156" y="3873"/>
                  </a:cubicBezTo>
                  <a:cubicBezTo>
                    <a:pt x="155" y="3887"/>
                    <a:pt x="153" y="3900"/>
                    <a:pt x="149" y="3916"/>
                  </a:cubicBezTo>
                  <a:cubicBezTo>
                    <a:pt x="141" y="3917"/>
                    <a:pt x="136" y="3918"/>
                    <a:pt x="127" y="3922"/>
                  </a:cubicBezTo>
                  <a:cubicBezTo>
                    <a:pt x="131" y="3926"/>
                    <a:pt x="119" y="3938"/>
                    <a:pt x="116" y="3944"/>
                  </a:cubicBezTo>
                  <a:cubicBezTo>
                    <a:pt x="113" y="3948"/>
                    <a:pt x="107" y="3968"/>
                    <a:pt x="109" y="3968"/>
                  </a:cubicBezTo>
                  <a:cubicBezTo>
                    <a:pt x="109" y="3968"/>
                    <a:pt x="109" y="3968"/>
                    <a:pt x="110" y="3968"/>
                  </a:cubicBezTo>
                  <a:lnTo>
                    <a:pt x="110" y="3968"/>
                  </a:lnTo>
                  <a:cubicBezTo>
                    <a:pt x="109" y="3968"/>
                    <a:pt x="108" y="3968"/>
                    <a:pt x="108" y="3968"/>
                  </a:cubicBezTo>
                  <a:cubicBezTo>
                    <a:pt x="103" y="3968"/>
                    <a:pt x="101" y="3964"/>
                    <a:pt x="98" y="3964"/>
                  </a:cubicBezTo>
                  <a:cubicBezTo>
                    <a:pt x="95" y="3964"/>
                    <a:pt x="92" y="3967"/>
                    <a:pt x="86" y="3977"/>
                  </a:cubicBezTo>
                  <a:cubicBezTo>
                    <a:pt x="80" y="3990"/>
                    <a:pt x="75" y="3994"/>
                    <a:pt x="71" y="3994"/>
                  </a:cubicBezTo>
                  <a:cubicBezTo>
                    <a:pt x="69" y="3994"/>
                    <a:pt x="67" y="3994"/>
                    <a:pt x="65" y="3992"/>
                  </a:cubicBezTo>
                  <a:cubicBezTo>
                    <a:pt x="58" y="4000"/>
                    <a:pt x="64" y="4000"/>
                    <a:pt x="63" y="4004"/>
                  </a:cubicBezTo>
                  <a:cubicBezTo>
                    <a:pt x="62" y="4012"/>
                    <a:pt x="50" y="4022"/>
                    <a:pt x="47" y="4030"/>
                  </a:cubicBezTo>
                  <a:cubicBezTo>
                    <a:pt x="43" y="4038"/>
                    <a:pt x="50" y="4036"/>
                    <a:pt x="49" y="4042"/>
                  </a:cubicBezTo>
                  <a:cubicBezTo>
                    <a:pt x="48" y="4048"/>
                    <a:pt x="39" y="4055"/>
                    <a:pt x="41" y="4058"/>
                  </a:cubicBezTo>
                  <a:cubicBezTo>
                    <a:pt x="39" y="4056"/>
                    <a:pt x="38" y="4054"/>
                    <a:pt x="37" y="4054"/>
                  </a:cubicBezTo>
                  <a:cubicBezTo>
                    <a:pt x="36" y="4054"/>
                    <a:pt x="34" y="4056"/>
                    <a:pt x="30" y="4062"/>
                  </a:cubicBezTo>
                  <a:lnTo>
                    <a:pt x="15" y="4080"/>
                  </a:lnTo>
                  <a:cubicBezTo>
                    <a:pt x="12" y="4079"/>
                    <a:pt x="6" y="4078"/>
                    <a:pt x="13" y="4070"/>
                  </a:cubicBezTo>
                  <a:cubicBezTo>
                    <a:pt x="13" y="4066"/>
                    <a:pt x="19" y="4062"/>
                    <a:pt x="15" y="4059"/>
                  </a:cubicBezTo>
                  <a:lnTo>
                    <a:pt x="15" y="4059"/>
                  </a:lnTo>
                  <a:cubicBezTo>
                    <a:pt x="0" y="4078"/>
                    <a:pt x="1" y="4085"/>
                    <a:pt x="2" y="4092"/>
                  </a:cubicBezTo>
                  <a:lnTo>
                    <a:pt x="14" y="4097"/>
                  </a:lnTo>
                  <a:cubicBezTo>
                    <a:pt x="22" y="4101"/>
                    <a:pt x="21" y="4102"/>
                    <a:pt x="16" y="4102"/>
                  </a:cubicBezTo>
                  <a:cubicBezTo>
                    <a:pt x="12" y="4102"/>
                    <a:pt x="6" y="4101"/>
                    <a:pt x="5" y="4100"/>
                  </a:cubicBezTo>
                  <a:lnTo>
                    <a:pt x="5" y="4100"/>
                  </a:lnTo>
                  <a:cubicBezTo>
                    <a:pt x="5" y="4101"/>
                    <a:pt x="21" y="4109"/>
                    <a:pt x="20" y="4109"/>
                  </a:cubicBezTo>
                  <a:cubicBezTo>
                    <a:pt x="28" y="4111"/>
                    <a:pt x="30" y="4112"/>
                    <a:pt x="34" y="4120"/>
                  </a:cubicBezTo>
                  <a:cubicBezTo>
                    <a:pt x="38" y="4128"/>
                    <a:pt x="50" y="4140"/>
                    <a:pt x="56" y="4140"/>
                  </a:cubicBezTo>
                  <a:cubicBezTo>
                    <a:pt x="58" y="4140"/>
                    <a:pt x="59" y="4139"/>
                    <a:pt x="59" y="4134"/>
                  </a:cubicBezTo>
                  <a:lnTo>
                    <a:pt x="59" y="4134"/>
                  </a:lnTo>
                  <a:cubicBezTo>
                    <a:pt x="62" y="4139"/>
                    <a:pt x="66" y="4139"/>
                    <a:pt x="68" y="4140"/>
                  </a:cubicBezTo>
                  <a:cubicBezTo>
                    <a:pt x="71" y="4141"/>
                    <a:pt x="61" y="4146"/>
                    <a:pt x="60" y="4147"/>
                  </a:cubicBezTo>
                  <a:cubicBezTo>
                    <a:pt x="59" y="4151"/>
                    <a:pt x="65" y="4154"/>
                    <a:pt x="69" y="4155"/>
                  </a:cubicBezTo>
                  <a:cubicBezTo>
                    <a:pt x="77" y="4160"/>
                    <a:pt x="83" y="4160"/>
                    <a:pt x="89" y="4160"/>
                  </a:cubicBezTo>
                  <a:cubicBezTo>
                    <a:pt x="90" y="4160"/>
                    <a:pt x="91" y="4160"/>
                    <a:pt x="92" y="4160"/>
                  </a:cubicBezTo>
                  <a:cubicBezTo>
                    <a:pt x="99" y="4160"/>
                    <a:pt x="105" y="4161"/>
                    <a:pt x="115" y="4168"/>
                  </a:cubicBezTo>
                  <a:cubicBezTo>
                    <a:pt x="112" y="4172"/>
                    <a:pt x="108" y="4175"/>
                    <a:pt x="109" y="4182"/>
                  </a:cubicBezTo>
                  <a:cubicBezTo>
                    <a:pt x="111" y="4190"/>
                    <a:pt x="120" y="4196"/>
                    <a:pt x="126" y="4196"/>
                  </a:cubicBezTo>
                  <a:cubicBezTo>
                    <a:pt x="128" y="4196"/>
                    <a:pt x="129" y="4195"/>
                    <a:pt x="131" y="4194"/>
                  </a:cubicBezTo>
                  <a:lnTo>
                    <a:pt x="131" y="4194"/>
                  </a:lnTo>
                  <a:cubicBezTo>
                    <a:pt x="127" y="4198"/>
                    <a:pt x="126" y="4205"/>
                    <a:pt x="138" y="4214"/>
                  </a:cubicBezTo>
                  <a:cubicBezTo>
                    <a:pt x="139" y="4213"/>
                    <a:pt x="142" y="4203"/>
                    <a:pt x="146" y="4203"/>
                  </a:cubicBezTo>
                  <a:cubicBezTo>
                    <a:pt x="148" y="4203"/>
                    <a:pt x="150" y="4205"/>
                    <a:pt x="152" y="4210"/>
                  </a:cubicBezTo>
                  <a:cubicBezTo>
                    <a:pt x="156" y="4218"/>
                    <a:pt x="151" y="4224"/>
                    <a:pt x="164" y="4234"/>
                  </a:cubicBezTo>
                  <a:cubicBezTo>
                    <a:pt x="171" y="4240"/>
                    <a:pt x="177" y="4239"/>
                    <a:pt x="185" y="4247"/>
                  </a:cubicBezTo>
                  <a:cubicBezTo>
                    <a:pt x="184" y="4250"/>
                    <a:pt x="193" y="4258"/>
                    <a:pt x="204" y="4268"/>
                  </a:cubicBezTo>
                  <a:cubicBezTo>
                    <a:pt x="213" y="4257"/>
                    <a:pt x="224" y="4243"/>
                    <a:pt x="227" y="4238"/>
                  </a:cubicBezTo>
                  <a:cubicBezTo>
                    <a:pt x="230" y="4233"/>
                    <a:pt x="230" y="4232"/>
                    <a:pt x="227" y="4232"/>
                  </a:cubicBezTo>
                  <a:cubicBezTo>
                    <a:pt x="225" y="4232"/>
                    <a:pt x="222" y="4233"/>
                    <a:pt x="220" y="4233"/>
                  </a:cubicBezTo>
                  <a:cubicBezTo>
                    <a:pt x="219" y="4233"/>
                    <a:pt x="218" y="4232"/>
                    <a:pt x="219" y="4231"/>
                  </a:cubicBezTo>
                  <a:cubicBezTo>
                    <a:pt x="221" y="4223"/>
                    <a:pt x="232" y="4221"/>
                    <a:pt x="239" y="4221"/>
                  </a:cubicBezTo>
                  <a:cubicBezTo>
                    <a:pt x="241" y="4221"/>
                    <a:pt x="243" y="4221"/>
                    <a:pt x="244" y="4222"/>
                  </a:cubicBezTo>
                  <a:cubicBezTo>
                    <a:pt x="248" y="4222"/>
                    <a:pt x="261" y="4205"/>
                    <a:pt x="265" y="4201"/>
                  </a:cubicBezTo>
                  <a:cubicBezTo>
                    <a:pt x="275" y="4187"/>
                    <a:pt x="285" y="4172"/>
                    <a:pt x="294" y="4158"/>
                  </a:cubicBezTo>
                  <a:cubicBezTo>
                    <a:pt x="296" y="4154"/>
                    <a:pt x="310" y="4126"/>
                    <a:pt x="312" y="4124"/>
                  </a:cubicBezTo>
                  <a:cubicBezTo>
                    <a:pt x="312" y="4124"/>
                    <a:pt x="312" y="4124"/>
                    <a:pt x="312" y="4124"/>
                  </a:cubicBezTo>
                  <a:lnTo>
                    <a:pt x="312" y="4124"/>
                  </a:lnTo>
                  <a:cubicBezTo>
                    <a:pt x="316" y="4124"/>
                    <a:pt x="311" y="4148"/>
                    <a:pt x="313" y="4148"/>
                  </a:cubicBezTo>
                  <a:cubicBezTo>
                    <a:pt x="313" y="4148"/>
                    <a:pt x="314" y="4147"/>
                    <a:pt x="315" y="4146"/>
                  </a:cubicBezTo>
                  <a:cubicBezTo>
                    <a:pt x="320" y="4137"/>
                    <a:pt x="342" y="4096"/>
                    <a:pt x="338" y="4093"/>
                  </a:cubicBezTo>
                  <a:lnTo>
                    <a:pt x="338" y="4093"/>
                  </a:lnTo>
                  <a:cubicBezTo>
                    <a:pt x="339" y="4094"/>
                    <a:pt x="341" y="4094"/>
                    <a:pt x="342" y="4094"/>
                  </a:cubicBezTo>
                  <a:cubicBezTo>
                    <a:pt x="347" y="4094"/>
                    <a:pt x="352" y="4090"/>
                    <a:pt x="358" y="4083"/>
                  </a:cubicBezTo>
                  <a:cubicBezTo>
                    <a:pt x="365" y="4076"/>
                    <a:pt x="372" y="4067"/>
                    <a:pt x="377" y="4058"/>
                  </a:cubicBezTo>
                  <a:cubicBezTo>
                    <a:pt x="380" y="4051"/>
                    <a:pt x="378" y="4048"/>
                    <a:pt x="383" y="4041"/>
                  </a:cubicBezTo>
                  <a:cubicBezTo>
                    <a:pt x="394" y="4021"/>
                    <a:pt x="411" y="4015"/>
                    <a:pt x="425" y="4003"/>
                  </a:cubicBezTo>
                  <a:cubicBezTo>
                    <a:pt x="429" y="3999"/>
                    <a:pt x="427" y="3998"/>
                    <a:pt x="427" y="3996"/>
                  </a:cubicBezTo>
                  <a:cubicBezTo>
                    <a:pt x="430" y="3991"/>
                    <a:pt x="435" y="3985"/>
                    <a:pt x="440" y="3980"/>
                  </a:cubicBezTo>
                  <a:cubicBezTo>
                    <a:pt x="447" y="3970"/>
                    <a:pt x="451" y="3960"/>
                    <a:pt x="460" y="3948"/>
                  </a:cubicBezTo>
                  <a:cubicBezTo>
                    <a:pt x="468" y="3939"/>
                    <a:pt x="474" y="3934"/>
                    <a:pt x="482" y="3926"/>
                  </a:cubicBezTo>
                  <a:cubicBezTo>
                    <a:pt x="486" y="3922"/>
                    <a:pt x="494" y="3914"/>
                    <a:pt x="495" y="3909"/>
                  </a:cubicBezTo>
                  <a:cubicBezTo>
                    <a:pt x="495" y="3900"/>
                    <a:pt x="521" y="3874"/>
                    <a:pt x="530" y="3865"/>
                  </a:cubicBezTo>
                  <a:cubicBezTo>
                    <a:pt x="532" y="3859"/>
                    <a:pt x="551" y="3827"/>
                    <a:pt x="551" y="3826"/>
                  </a:cubicBezTo>
                  <a:cubicBezTo>
                    <a:pt x="552" y="3826"/>
                    <a:pt x="552" y="3826"/>
                    <a:pt x="552" y="3826"/>
                  </a:cubicBezTo>
                  <a:cubicBezTo>
                    <a:pt x="554" y="3826"/>
                    <a:pt x="553" y="3834"/>
                    <a:pt x="553" y="3835"/>
                  </a:cubicBezTo>
                  <a:lnTo>
                    <a:pt x="562" y="3818"/>
                  </a:lnTo>
                  <a:cubicBezTo>
                    <a:pt x="562" y="3816"/>
                    <a:pt x="564" y="3801"/>
                    <a:pt x="566" y="3798"/>
                  </a:cubicBezTo>
                  <a:cubicBezTo>
                    <a:pt x="566" y="3798"/>
                    <a:pt x="566" y="3798"/>
                    <a:pt x="566" y="3798"/>
                  </a:cubicBezTo>
                  <a:cubicBezTo>
                    <a:pt x="567" y="3798"/>
                    <a:pt x="570" y="3801"/>
                    <a:pt x="573" y="3801"/>
                  </a:cubicBezTo>
                  <a:cubicBezTo>
                    <a:pt x="573" y="3801"/>
                    <a:pt x="574" y="3800"/>
                    <a:pt x="575" y="3800"/>
                  </a:cubicBezTo>
                  <a:cubicBezTo>
                    <a:pt x="580" y="3796"/>
                    <a:pt x="587" y="3788"/>
                    <a:pt x="592" y="3782"/>
                  </a:cubicBezTo>
                  <a:cubicBezTo>
                    <a:pt x="595" y="3773"/>
                    <a:pt x="602" y="3760"/>
                    <a:pt x="608" y="3760"/>
                  </a:cubicBezTo>
                  <a:cubicBezTo>
                    <a:pt x="609" y="3760"/>
                    <a:pt x="610" y="3761"/>
                    <a:pt x="611" y="3761"/>
                  </a:cubicBezTo>
                  <a:lnTo>
                    <a:pt x="611" y="3761"/>
                  </a:lnTo>
                  <a:cubicBezTo>
                    <a:pt x="608" y="3760"/>
                    <a:pt x="612" y="3749"/>
                    <a:pt x="610" y="3749"/>
                  </a:cubicBezTo>
                  <a:cubicBezTo>
                    <a:pt x="619" y="3748"/>
                    <a:pt x="623" y="3743"/>
                    <a:pt x="633" y="3732"/>
                  </a:cubicBezTo>
                  <a:cubicBezTo>
                    <a:pt x="637" y="3726"/>
                    <a:pt x="645" y="3718"/>
                    <a:pt x="647" y="3712"/>
                  </a:cubicBezTo>
                  <a:cubicBezTo>
                    <a:pt x="649" y="3707"/>
                    <a:pt x="646" y="3709"/>
                    <a:pt x="649" y="3705"/>
                  </a:cubicBezTo>
                  <a:cubicBezTo>
                    <a:pt x="659" y="3693"/>
                    <a:pt x="666" y="3691"/>
                    <a:pt x="677" y="3678"/>
                  </a:cubicBezTo>
                  <a:cubicBezTo>
                    <a:pt x="681" y="3673"/>
                    <a:pt x="700" y="3648"/>
                    <a:pt x="706" y="3648"/>
                  </a:cubicBezTo>
                  <a:cubicBezTo>
                    <a:pt x="706" y="3648"/>
                    <a:pt x="706" y="3648"/>
                    <a:pt x="707" y="3648"/>
                  </a:cubicBezTo>
                  <a:cubicBezTo>
                    <a:pt x="718" y="3634"/>
                    <a:pt x="702" y="3641"/>
                    <a:pt x="708" y="3631"/>
                  </a:cubicBezTo>
                  <a:cubicBezTo>
                    <a:pt x="710" y="3624"/>
                    <a:pt x="719" y="3624"/>
                    <a:pt x="722" y="3624"/>
                  </a:cubicBezTo>
                  <a:cubicBezTo>
                    <a:pt x="725" y="3621"/>
                    <a:pt x="729" y="3617"/>
                    <a:pt x="733" y="3614"/>
                  </a:cubicBezTo>
                  <a:cubicBezTo>
                    <a:pt x="740" y="3607"/>
                    <a:pt x="760" y="3566"/>
                    <a:pt x="768" y="3566"/>
                  </a:cubicBezTo>
                  <a:cubicBezTo>
                    <a:pt x="768" y="3566"/>
                    <a:pt x="768" y="3566"/>
                    <a:pt x="768" y="3566"/>
                  </a:cubicBezTo>
                  <a:lnTo>
                    <a:pt x="768" y="3566"/>
                  </a:lnTo>
                  <a:cubicBezTo>
                    <a:pt x="766" y="3564"/>
                    <a:pt x="759" y="3553"/>
                    <a:pt x="764" y="3548"/>
                  </a:cubicBezTo>
                  <a:cubicBezTo>
                    <a:pt x="766" y="3546"/>
                    <a:pt x="772" y="3546"/>
                    <a:pt x="774" y="3546"/>
                  </a:cubicBezTo>
                  <a:cubicBezTo>
                    <a:pt x="776" y="3545"/>
                    <a:pt x="780" y="3541"/>
                    <a:pt x="783" y="3539"/>
                  </a:cubicBezTo>
                  <a:cubicBezTo>
                    <a:pt x="790" y="3533"/>
                    <a:pt x="793" y="3529"/>
                    <a:pt x="798" y="3521"/>
                  </a:cubicBezTo>
                  <a:cubicBezTo>
                    <a:pt x="800" y="3518"/>
                    <a:pt x="803" y="3514"/>
                    <a:pt x="805" y="3514"/>
                  </a:cubicBezTo>
                  <a:cubicBezTo>
                    <a:pt x="806" y="3513"/>
                    <a:pt x="806" y="3513"/>
                    <a:pt x="806" y="3513"/>
                  </a:cubicBezTo>
                  <a:cubicBezTo>
                    <a:pt x="810" y="3513"/>
                    <a:pt x="809" y="3524"/>
                    <a:pt x="811" y="3524"/>
                  </a:cubicBezTo>
                  <a:cubicBezTo>
                    <a:pt x="811" y="3524"/>
                    <a:pt x="811" y="3524"/>
                    <a:pt x="812" y="3524"/>
                  </a:cubicBezTo>
                  <a:cubicBezTo>
                    <a:pt x="816" y="3522"/>
                    <a:pt x="822" y="3503"/>
                    <a:pt x="826" y="3498"/>
                  </a:cubicBezTo>
                  <a:cubicBezTo>
                    <a:pt x="837" y="3484"/>
                    <a:pt x="852" y="3473"/>
                    <a:pt x="864" y="3461"/>
                  </a:cubicBezTo>
                  <a:cubicBezTo>
                    <a:pt x="876" y="3448"/>
                    <a:pt x="849" y="3446"/>
                    <a:pt x="873" y="3432"/>
                  </a:cubicBezTo>
                  <a:cubicBezTo>
                    <a:pt x="884" y="3425"/>
                    <a:pt x="891" y="3424"/>
                    <a:pt x="902" y="3408"/>
                  </a:cubicBezTo>
                  <a:cubicBezTo>
                    <a:pt x="906" y="3402"/>
                    <a:pt x="907" y="3384"/>
                    <a:pt x="914" y="3384"/>
                  </a:cubicBezTo>
                  <a:cubicBezTo>
                    <a:pt x="915" y="3384"/>
                    <a:pt x="915" y="3384"/>
                    <a:pt x="916" y="3384"/>
                  </a:cubicBezTo>
                  <a:cubicBezTo>
                    <a:pt x="917" y="3385"/>
                    <a:pt x="919" y="3385"/>
                    <a:pt x="920" y="3385"/>
                  </a:cubicBezTo>
                  <a:cubicBezTo>
                    <a:pt x="929" y="3385"/>
                    <a:pt x="934" y="3366"/>
                    <a:pt x="936" y="3356"/>
                  </a:cubicBezTo>
                  <a:cubicBezTo>
                    <a:pt x="943" y="3338"/>
                    <a:pt x="955" y="3340"/>
                    <a:pt x="967" y="3328"/>
                  </a:cubicBezTo>
                  <a:cubicBezTo>
                    <a:pt x="979" y="3314"/>
                    <a:pt x="960" y="3316"/>
                    <a:pt x="960" y="3311"/>
                  </a:cubicBezTo>
                  <a:cubicBezTo>
                    <a:pt x="960" y="3306"/>
                    <a:pt x="984" y="3301"/>
                    <a:pt x="984" y="3294"/>
                  </a:cubicBezTo>
                  <a:cubicBezTo>
                    <a:pt x="984" y="3293"/>
                    <a:pt x="984" y="3293"/>
                    <a:pt x="983" y="3293"/>
                  </a:cubicBezTo>
                  <a:cubicBezTo>
                    <a:pt x="982" y="3293"/>
                    <a:pt x="981" y="3293"/>
                    <a:pt x="981" y="3293"/>
                  </a:cubicBezTo>
                  <a:cubicBezTo>
                    <a:pt x="979" y="3293"/>
                    <a:pt x="978" y="3292"/>
                    <a:pt x="979" y="3290"/>
                  </a:cubicBezTo>
                  <a:cubicBezTo>
                    <a:pt x="980" y="3287"/>
                    <a:pt x="987" y="3279"/>
                    <a:pt x="990" y="3278"/>
                  </a:cubicBezTo>
                  <a:cubicBezTo>
                    <a:pt x="991" y="3277"/>
                    <a:pt x="992" y="3277"/>
                    <a:pt x="993" y="3277"/>
                  </a:cubicBezTo>
                  <a:cubicBezTo>
                    <a:pt x="996" y="3277"/>
                    <a:pt x="997" y="3281"/>
                    <a:pt x="1000" y="3281"/>
                  </a:cubicBezTo>
                  <a:cubicBezTo>
                    <a:pt x="1002" y="3281"/>
                    <a:pt x="1004" y="3280"/>
                    <a:pt x="1009" y="3275"/>
                  </a:cubicBezTo>
                  <a:cubicBezTo>
                    <a:pt x="1028" y="3256"/>
                    <a:pt x="1049" y="3228"/>
                    <a:pt x="1063" y="3205"/>
                  </a:cubicBezTo>
                  <a:cubicBezTo>
                    <a:pt x="1067" y="3197"/>
                    <a:pt x="1067" y="3196"/>
                    <a:pt x="1074" y="3188"/>
                  </a:cubicBezTo>
                  <a:cubicBezTo>
                    <a:pt x="1075" y="3183"/>
                    <a:pt x="1076" y="3181"/>
                    <a:pt x="1078" y="3181"/>
                  </a:cubicBezTo>
                  <a:cubicBezTo>
                    <a:pt x="1081" y="3181"/>
                    <a:pt x="1085" y="3190"/>
                    <a:pt x="1086" y="3190"/>
                  </a:cubicBezTo>
                  <a:cubicBezTo>
                    <a:pt x="1086" y="3190"/>
                    <a:pt x="1086" y="3190"/>
                    <a:pt x="1086" y="3190"/>
                  </a:cubicBezTo>
                  <a:cubicBezTo>
                    <a:pt x="1096" y="3177"/>
                    <a:pt x="1079" y="3173"/>
                    <a:pt x="1101" y="3163"/>
                  </a:cubicBezTo>
                  <a:cubicBezTo>
                    <a:pt x="1103" y="3159"/>
                    <a:pt x="1106" y="3155"/>
                    <a:pt x="1108" y="3151"/>
                  </a:cubicBezTo>
                  <a:cubicBezTo>
                    <a:pt x="1113" y="3144"/>
                    <a:pt x="1147" y="3087"/>
                    <a:pt x="1155" y="3087"/>
                  </a:cubicBezTo>
                  <a:cubicBezTo>
                    <a:pt x="1156" y="3087"/>
                    <a:pt x="1156" y="3087"/>
                    <a:pt x="1156" y="3087"/>
                  </a:cubicBezTo>
                  <a:lnTo>
                    <a:pt x="1164" y="3058"/>
                  </a:lnTo>
                  <a:cubicBezTo>
                    <a:pt x="1165" y="3058"/>
                    <a:pt x="1166" y="3059"/>
                    <a:pt x="1167" y="3059"/>
                  </a:cubicBezTo>
                  <a:cubicBezTo>
                    <a:pt x="1173" y="3059"/>
                    <a:pt x="1180" y="3050"/>
                    <a:pt x="1187" y="3043"/>
                  </a:cubicBezTo>
                  <a:cubicBezTo>
                    <a:pt x="1195" y="3034"/>
                    <a:pt x="1198" y="3038"/>
                    <a:pt x="1205" y="3036"/>
                  </a:cubicBezTo>
                  <a:cubicBezTo>
                    <a:pt x="1211" y="3034"/>
                    <a:pt x="1206" y="3012"/>
                    <a:pt x="1215" y="3003"/>
                  </a:cubicBezTo>
                  <a:cubicBezTo>
                    <a:pt x="1216" y="3004"/>
                    <a:pt x="1221" y="3014"/>
                    <a:pt x="1224" y="3014"/>
                  </a:cubicBezTo>
                  <a:cubicBezTo>
                    <a:pt x="1225" y="3014"/>
                    <a:pt x="1225" y="3014"/>
                    <a:pt x="1225" y="3013"/>
                  </a:cubicBezTo>
                  <a:cubicBezTo>
                    <a:pt x="1233" y="3007"/>
                    <a:pt x="1241" y="2990"/>
                    <a:pt x="1238" y="2986"/>
                  </a:cubicBezTo>
                  <a:cubicBezTo>
                    <a:pt x="1236" y="2984"/>
                    <a:pt x="1227" y="2988"/>
                    <a:pt x="1234" y="2979"/>
                  </a:cubicBezTo>
                  <a:cubicBezTo>
                    <a:pt x="1239" y="2973"/>
                    <a:pt x="1240" y="2972"/>
                    <a:pt x="1246" y="2970"/>
                  </a:cubicBezTo>
                  <a:cubicBezTo>
                    <a:pt x="1246" y="2970"/>
                    <a:pt x="1246" y="2970"/>
                    <a:pt x="1247" y="2970"/>
                  </a:cubicBezTo>
                  <a:cubicBezTo>
                    <a:pt x="1252" y="2970"/>
                    <a:pt x="1253" y="2979"/>
                    <a:pt x="1258" y="2979"/>
                  </a:cubicBezTo>
                  <a:cubicBezTo>
                    <a:pt x="1259" y="2979"/>
                    <a:pt x="1259" y="2978"/>
                    <a:pt x="1259" y="2978"/>
                  </a:cubicBezTo>
                  <a:cubicBezTo>
                    <a:pt x="1260" y="2978"/>
                    <a:pt x="1260" y="2968"/>
                    <a:pt x="1260" y="2968"/>
                  </a:cubicBezTo>
                  <a:cubicBezTo>
                    <a:pt x="1262" y="2962"/>
                    <a:pt x="1266" y="2956"/>
                    <a:pt x="1270" y="2949"/>
                  </a:cubicBezTo>
                  <a:cubicBezTo>
                    <a:pt x="1274" y="2943"/>
                    <a:pt x="1277" y="2944"/>
                    <a:pt x="1279" y="2940"/>
                  </a:cubicBezTo>
                  <a:cubicBezTo>
                    <a:pt x="1282" y="2933"/>
                    <a:pt x="1281" y="2929"/>
                    <a:pt x="1282" y="2923"/>
                  </a:cubicBezTo>
                  <a:cubicBezTo>
                    <a:pt x="1283" y="2916"/>
                    <a:pt x="1295" y="2921"/>
                    <a:pt x="1299" y="2910"/>
                  </a:cubicBezTo>
                  <a:cubicBezTo>
                    <a:pt x="1301" y="2905"/>
                    <a:pt x="1299" y="2902"/>
                    <a:pt x="1301" y="2897"/>
                  </a:cubicBezTo>
                  <a:cubicBezTo>
                    <a:pt x="1305" y="2893"/>
                    <a:pt x="1309" y="2888"/>
                    <a:pt x="1313" y="2883"/>
                  </a:cubicBezTo>
                  <a:lnTo>
                    <a:pt x="1313" y="2883"/>
                  </a:lnTo>
                  <a:cubicBezTo>
                    <a:pt x="1306" y="2892"/>
                    <a:pt x="1300" y="2905"/>
                    <a:pt x="1304" y="2905"/>
                  </a:cubicBezTo>
                  <a:cubicBezTo>
                    <a:pt x="1305" y="2905"/>
                    <a:pt x="1308" y="2903"/>
                    <a:pt x="1313" y="2898"/>
                  </a:cubicBezTo>
                  <a:cubicBezTo>
                    <a:pt x="1321" y="2889"/>
                    <a:pt x="1333" y="2871"/>
                    <a:pt x="1328" y="2867"/>
                  </a:cubicBezTo>
                  <a:lnTo>
                    <a:pt x="1328" y="2867"/>
                  </a:lnTo>
                  <a:cubicBezTo>
                    <a:pt x="1329" y="2867"/>
                    <a:pt x="1330" y="2867"/>
                    <a:pt x="1330" y="2867"/>
                  </a:cubicBezTo>
                  <a:cubicBezTo>
                    <a:pt x="1342" y="2867"/>
                    <a:pt x="1382" y="2813"/>
                    <a:pt x="1392" y="2800"/>
                  </a:cubicBezTo>
                  <a:cubicBezTo>
                    <a:pt x="1404" y="2787"/>
                    <a:pt x="1395" y="2788"/>
                    <a:pt x="1389" y="2784"/>
                  </a:cubicBezTo>
                  <a:cubicBezTo>
                    <a:pt x="1389" y="2772"/>
                    <a:pt x="1390" y="2771"/>
                    <a:pt x="1401" y="2769"/>
                  </a:cubicBezTo>
                  <a:cubicBezTo>
                    <a:pt x="1402" y="2770"/>
                    <a:pt x="1404" y="2770"/>
                    <a:pt x="1405" y="2770"/>
                  </a:cubicBezTo>
                  <a:cubicBezTo>
                    <a:pt x="1418" y="2770"/>
                    <a:pt x="1443" y="2746"/>
                    <a:pt x="1454" y="2731"/>
                  </a:cubicBezTo>
                  <a:cubicBezTo>
                    <a:pt x="1462" y="2722"/>
                    <a:pt x="1470" y="2712"/>
                    <a:pt x="1472" y="2702"/>
                  </a:cubicBezTo>
                  <a:cubicBezTo>
                    <a:pt x="1474" y="2689"/>
                    <a:pt x="1477" y="2683"/>
                    <a:pt x="1489" y="2668"/>
                  </a:cubicBezTo>
                  <a:lnTo>
                    <a:pt x="1489" y="2668"/>
                  </a:lnTo>
                  <a:cubicBezTo>
                    <a:pt x="1481" y="2678"/>
                    <a:pt x="1479" y="2686"/>
                    <a:pt x="1482" y="2686"/>
                  </a:cubicBezTo>
                  <a:cubicBezTo>
                    <a:pt x="1484" y="2686"/>
                    <a:pt x="1488" y="2683"/>
                    <a:pt x="1493" y="2676"/>
                  </a:cubicBezTo>
                  <a:lnTo>
                    <a:pt x="1529" y="2633"/>
                  </a:lnTo>
                  <a:cubicBezTo>
                    <a:pt x="1543" y="2614"/>
                    <a:pt x="1549" y="2606"/>
                    <a:pt x="1549" y="2592"/>
                  </a:cubicBezTo>
                  <a:lnTo>
                    <a:pt x="1549" y="2592"/>
                  </a:lnTo>
                  <a:cubicBezTo>
                    <a:pt x="1549" y="2599"/>
                    <a:pt x="1549" y="2605"/>
                    <a:pt x="1555" y="2605"/>
                  </a:cubicBezTo>
                  <a:cubicBezTo>
                    <a:pt x="1555" y="2605"/>
                    <a:pt x="1555" y="2605"/>
                    <a:pt x="1555" y="2605"/>
                  </a:cubicBezTo>
                  <a:cubicBezTo>
                    <a:pt x="1559" y="2605"/>
                    <a:pt x="1568" y="2595"/>
                    <a:pt x="1566" y="2592"/>
                  </a:cubicBezTo>
                  <a:cubicBezTo>
                    <a:pt x="1563" y="2588"/>
                    <a:pt x="1574" y="2579"/>
                    <a:pt x="1580" y="2571"/>
                  </a:cubicBezTo>
                  <a:cubicBezTo>
                    <a:pt x="1583" y="2568"/>
                    <a:pt x="1579" y="2564"/>
                    <a:pt x="1581" y="2560"/>
                  </a:cubicBezTo>
                  <a:cubicBezTo>
                    <a:pt x="1583" y="2553"/>
                    <a:pt x="1591" y="2551"/>
                    <a:pt x="1597" y="2548"/>
                  </a:cubicBezTo>
                  <a:cubicBezTo>
                    <a:pt x="1601" y="2544"/>
                    <a:pt x="1606" y="2538"/>
                    <a:pt x="1610" y="2532"/>
                  </a:cubicBezTo>
                  <a:cubicBezTo>
                    <a:pt x="1614" y="2527"/>
                    <a:pt x="1619" y="2519"/>
                    <a:pt x="1618" y="2515"/>
                  </a:cubicBezTo>
                  <a:cubicBezTo>
                    <a:pt x="1617" y="2510"/>
                    <a:pt x="1624" y="2505"/>
                    <a:pt x="1629" y="2498"/>
                  </a:cubicBezTo>
                  <a:cubicBezTo>
                    <a:pt x="1631" y="2500"/>
                    <a:pt x="1632" y="2502"/>
                    <a:pt x="1633" y="2502"/>
                  </a:cubicBezTo>
                  <a:cubicBezTo>
                    <a:pt x="1634" y="2502"/>
                    <a:pt x="1636" y="2500"/>
                    <a:pt x="1640" y="2493"/>
                  </a:cubicBezTo>
                  <a:cubicBezTo>
                    <a:pt x="1645" y="2485"/>
                    <a:pt x="1649" y="2477"/>
                    <a:pt x="1652" y="2469"/>
                  </a:cubicBezTo>
                  <a:cubicBezTo>
                    <a:pt x="1652" y="2469"/>
                    <a:pt x="1652" y="2469"/>
                    <a:pt x="1652" y="2469"/>
                  </a:cubicBezTo>
                  <a:cubicBezTo>
                    <a:pt x="1653" y="2469"/>
                    <a:pt x="1659" y="2458"/>
                    <a:pt x="1660" y="2458"/>
                  </a:cubicBezTo>
                  <a:cubicBezTo>
                    <a:pt x="1660" y="2458"/>
                    <a:pt x="1660" y="2458"/>
                    <a:pt x="1660" y="2459"/>
                  </a:cubicBezTo>
                  <a:cubicBezTo>
                    <a:pt x="1661" y="2461"/>
                    <a:pt x="1659" y="2465"/>
                    <a:pt x="1662" y="2465"/>
                  </a:cubicBezTo>
                  <a:cubicBezTo>
                    <a:pt x="1671" y="2454"/>
                    <a:pt x="1668" y="2454"/>
                    <a:pt x="1671" y="2446"/>
                  </a:cubicBezTo>
                  <a:cubicBezTo>
                    <a:pt x="1672" y="2440"/>
                    <a:pt x="1679" y="2427"/>
                    <a:pt x="1686" y="2426"/>
                  </a:cubicBezTo>
                  <a:cubicBezTo>
                    <a:pt x="1686" y="2426"/>
                    <a:pt x="1686" y="2426"/>
                    <a:pt x="1687" y="2426"/>
                  </a:cubicBezTo>
                  <a:cubicBezTo>
                    <a:pt x="1691" y="2426"/>
                    <a:pt x="1691" y="2428"/>
                    <a:pt x="1693" y="2428"/>
                  </a:cubicBezTo>
                  <a:cubicBezTo>
                    <a:pt x="1694" y="2428"/>
                    <a:pt x="1697" y="2426"/>
                    <a:pt x="1703" y="2420"/>
                  </a:cubicBezTo>
                  <a:cubicBezTo>
                    <a:pt x="1711" y="2413"/>
                    <a:pt x="1721" y="2404"/>
                    <a:pt x="1728" y="2396"/>
                  </a:cubicBezTo>
                  <a:cubicBezTo>
                    <a:pt x="1735" y="2387"/>
                    <a:pt x="1727" y="2391"/>
                    <a:pt x="1726" y="2388"/>
                  </a:cubicBezTo>
                  <a:cubicBezTo>
                    <a:pt x="1724" y="2385"/>
                    <a:pt x="1728" y="2376"/>
                    <a:pt x="1734" y="2372"/>
                  </a:cubicBezTo>
                  <a:cubicBezTo>
                    <a:pt x="1738" y="2371"/>
                    <a:pt x="1753" y="2359"/>
                    <a:pt x="1749" y="2356"/>
                  </a:cubicBezTo>
                  <a:lnTo>
                    <a:pt x="1749" y="2356"/>
                  </a:lnTo>
                  <a:cubicBezTo>
                    <a:pt x="1750" y="2356"/>
                    <a:pt x="1751" y="2357"/>
                    <a:pt x="1752" y="2357"/>
                  </a:cubicBezTo>
                  <a:cubicBezTo>
                    <a:pt x="1762" y="2357"/>
                    <a:pt x="1780" y="2322"/>
                    <a:pt x="1786" y="2314"/>
                  </a:cubicBezTo>
                  <a:cubicBezTo>
                    <a:pt x="1792" y="2306"/>
                    <a:pt x="1793" y="2309"/>
                    <a:pt x="1799" y="2303"/>
                  </a:cubicBezTo>
                  <a:cubicBezTo>
                    <a:pt x="1807" y="2296"/>
                    <a:pt x="1814" y="2287"/>
                    <a:pt x="1821" y="2278"/>
                  </a:cubicBezTo>
                  <a:cubicBezTo>
                    <a:pt x="1826" y="2272"/>
                    <a:pt x="1855" y="2232"/>
                    <a:pt x="1863" y="2232"/>
                  </a:cubicBezTo>
                  <a:cubicBezTo>
                    <a:pt x="1863" y="2232"/>
                    <a:pt x="1863" y="2232"/>
                    <a:pt x="1864" y="2233"/>
                  </a:cubicBezTo>
                  <a:cubicBezTo>
                    <a:pt x="1872" y="2222"/>
                    <a:pt x="1874" y="2219"/>
                    <a:pt x="1870" y="2213"/>
                  </a:cubicBezTo>
                  <a:cubicBezTo>
                    <a:pt x="1868" y="2211"/>
                    <a:pt x="1870" y="2200"/>
                    <a:pt x="1874" y="2194"/>
                  </a:cubicBezTo>
                  <a:lnTo>
                    <a:pt x="1874" y="2194"/>
                  </a:lnTo>
                  <a:cubicBezTo>
                    <a:pt x="1874" y="2195"/>
                    <a:pt x="1879" y="2196"/>
                    <a:pt x="1883" y="2196"/>
                  </a:cubicBezTo>
                  <a:cubicBezTo>
                    <a:pt x="1885" y="2196"/>
                    <a:pt x="1887" y="2196"/>
                    <a:pt x="1888" y="2195"/>
                  </a:cubicBezTo>
                  <a:cubicBezTo>
                    <a:pt x="1896" y="2191"/>
                    <a:pt x="1903" y="2181"/>
                    <a:pt x="1907" y="2172"/>
                  </a:cubicBezTo>
                  <a:cubicBezTo>
                    <a:pt x="1912" y="2165"/>
                    <a:pt x="1916" y="2156"/>
                    <a:pt x="1922" y="2149"/>
                  </a:cubicBezTo>
                  <a:cubicBezTo>
                    <a:pt x="1922" y="2148"/>
                    <a:pt x="1930" y="2146"/>
                    <a:pt x="1933" y="2144"/>
                  </a:cubicBezTo>
                  <a:cubicBezTo>
                    <a:pt x="1945" y="2135"/>
                    <a:pt x="1931" y="2124"/>
                    <a:pt x="1940" y="2114"/>
                  </a:cubicBezTo>
                  <a:cubicBezTo>
                    <a:pt x="1943" y="2110"/>
                    <a:pt x="1945" y="2109"/>
                    <a:pt x="1947" y="2109"/>
                  </a:cubicBezTo>
                  <a:cubicBezTo>
                    <a:pt x="1950" y="2109"/>
                    <a:pt x="1951" y="2115"/>
                    <a:pt x="1954" y="2115"/>
                  </a:cubicBezTo>
                  <a:cubicBezTo>
                    <a:pt x="1955" y="2115"/>
                    <a:pt x="1956" y="2115"/>
                    <a:pt x="1958" y="2113"/>
                  </a:cubicBezTo>
                  <a:cubicBezTo>
                    <a:pt x="1975" y="2099"/>
                    <a:pt x="1979" y="2074"/>
                    <a:pt x="1989" y="2058"/>
                  </a:cubicBezTo>
                  <a:cubicBezTo>
                    <a:pt x="1990" y="2055"/>
                    <a:pt x="2005" y="2032"/>
                    <a:pt x="2008" y="2032"/>
                  </a:cubicBezTo>
                  <a:lnTo>
                    <a:pt x="2008" y="2032"/>
                  </a:lnTo>
                  <a:cubicBezTo>
                    <a:pt x="2009" y="2032"/>
                    <a:pt x="2009" y="2034"/>
                    <a:pt x="2008" y="2037"/>
                  </a:cubicBezTo>
                  <a:cubicBezTo>
                    <a:pt x="2000" y="2046"/>
                    <a:pt x="1998" y="2053"/>
                    <a:pt x="2001" y="2053"/>
                  </a:cubicBezTo>
                  <a:cubicBezTo>
                    <a:pt x="2002" y="2053"/>
                    <a:pt x="2006" y="2051"/>
                    <a:pt x="2011" y="2046"/>
                  </a:cubicBezTo>
                  <a:cubicBezTo>
                    <a:pt x="2016" y="2041"/>
                    <a:pt x="2030" y="2023"/>
                    <a:pt x="2024" y="2021"/>
                  </a:cubicBezTo>
                  <a:lnTo>
                    <a:pt x="2024" y="2021"/>
                  </a:lnTo>
                  <a:cubicBezTo>
                    <a:pt x="2023" y="2021"/>
                    <a:pt x="2018" y="2024"/>
                    <a:pt x="2015" y="2024"/>
                  </a:cubicBezTo>
                  <a:cubicBezTo>
                    <a:pt x="2013" y="2024"/>
                    <a:pt x="2012" y="2023"/>
                    <a:pt x="2013" y="2021"/>
                  </a:cubicBezTo>
                  <a:cubicBezTo>
                    <a:pt x="2013" y="2020"/>
                    <a:pt x="2049" y="2005"/>
                    <a:pt x="2047" y="1998"/>
                  </a:cubicBezTo>
                  <a:cubicBezTo>
                    <a:pt x="2046" y="1993"/>
                    <a:pt x="2041" y="1993"/>
                    <a:pt x="2040" y="1989"/>
                  </a:cubicBezTo>
                  <a:cubicBezTo>
                    <a:pt x="2040" y="1984"/>
                    <a:pt x="2044" y="1977"/>
                    <a:pt x="2045" y="1971"/>
                  </a:cubicBezTo>
                  <a:cubicBezTo>
                    <a:pt x="2049" y="1974"/>
                    <a:pt x="2051" y="1976"/>
                    <a:pt x="2054" y="1976"/>
                  </a:cubicBezTo>
                  <a:cubicBezTo>
                    <a:pt x="2057" y="1976"/>
                    <a:pt x="2060" y="1973"/>
                    <a:pt x="2067" y="1965"/>
                  </a:cubicBezTo>
                  <a:cubicBezTo>
                    <a:pt x="2070" y="1961"/>
                    <a:pt x="2086" y="1937"/>
                    <a:pt x="2080" y="1937"/>
                  </a:cubicBezTo>
                  <a:cubicBezTo>
                    <a:pt x="2080" y="1937"/>
                    <a:pt x="2079" y="1937"/>
                    <a:pt x="2078" y="1938"/>
                  </a:cubicBezTo>
                  <a:lnTo>
                    <a:pt x="2090" y="1924"/>
                  </a:lnTo>
                  <a:cubicBezTo>
                    <a:pt x="2093" y="1924"/>
                    <a:pt x="2093" y="1930"/>
                    <a:pt x="2097" y="1930"/>
                  </a:cubicBezTo>
                  <a:cubicBezTo>
                    <a:pt x="2097" y="1930"/>
                    <a:pt x="2097" y="1930"/>
                    <a:pt x="2098" y="1930"/>
                  </a:cubicBezTo>
                  <a:cubicBezTo>
                    <a:pt x="2104" y="1927"/>
                    <a:pt x="2112" y="1918"/>
                    <a:pt x="2116" y="1911"/>
                  </a:cubicBezTo>
                  <a:cubicBezTo>
                    <a:pt x="2127" y="1895"/>
                    <a:pt x="2119" y="1881"/>
                    <a:pt x="2138" y="1879"/>
                  </a:cubicBezTo>
                  <a:cubicBezTo>
                    <a:pt x="2140" y="1881"/>
                    <a:pt x="2141" y="1881"/>
                    <a:pt x="2142" y="1881"/>
                  </a:cubicBezTo>
                  <a:cubicBezTo>
                    <a:pt x="2148" y="1881"/>
                    <a:pt x="2146" y="1863"/>
                    <a:pt x="2154" y="1854"/>
                  </a:cubicBezTo>
                  <a:cubicBezTo>
                    <a:pt x="2161" y="1847"/>
                    <a:pt x="2175" y="1842"/>
                    <a:pt x="2178" y="1835"/>
                  </a:cubicBezTo>
                  <a:cubicBezTo>
                    <a:pt x="2178" y="1833"/>
                    <a:pt x="2181" y="1817"/>
                    <a:pt x="2180" y="1817"/>
                  </a:cubicBezTo>
                  <a:cubicBezTo>
                    <a:pt x="2181" y="1817"/>
                    <a:pt x="2181" y="1817"/>
                    <a:pt x="2182" y="1817"/>
                  </a:cubicBezTo>
                  <a:cubicBezTo>
                    <a:pt x="2185" y="1817"/>
                    <a:pt x="2186" y="1818"/>
                    <a:pt x="2187" y="1818"/>
                  </a:cubicBezTo>
                  <a:cubicBezTo>
                    <a:pt x="2189" y="1818"/>
                    <a:pt x="2191" y="1817"/>
                    <a:pt x="2195" y="1814"/>
                  </a:cubicBezTo>
                  <a:cubicBezTo>
                    <a:pt x="2201" y="1809"/>
                    <a:pt x="2211" y="1800"/>
                    <a:pt x="2210" y="1794"/>
                  </a:cubicBezTo>
                  <a:cubicBezTo>
                    <a:pt x="2209" y="1789"/>
                    <a:pt x="2219" y="1780"/>
                    <a:pt x="2225" y="1773"/>
                  </a:cubicBezTo>
                  <a:cubicBezTo>
                    <a:pt x="2229" y="1768"/>
                    <a:pt x="2223" y="1760"/>
                    <a:pt x="2232" y="1751"/>
                  </a:cubicBezTo>
                  <a:lnTo>
                    <a:pt x="2232" y="1751"/>
                  </a:lnTo>
                  <a:lnTo>
                    <a:pt x="2223" y="1755"/>
                  </a:lnTo>
                  <a:cubicBezTo>
                    <a:pt x="2224" y="1749"/>
                    <a:pt x="2224" y="1744"/>
                    <a:pt x="2231" y="1738"/>
                  </a:cubicBezTo>
                  <a:cubicBezTo>
                    <a:pt x="2234" y="1739"/>
                    <a:pt x="2238" y="1743"/>
                    <a:pt x="2232" y="1751"/>
                  </a:cubicBezTo>
                  <a:lnTo>
                    <a:pt x="2238" y="1756"/>
                  </a:lnTo>
                  <a:cubicBezTo>
                    <a:pt x="2243" y="1751"/>
                    <a:pt x="2250" y="1742"/>
                    <a:pt x="2247" y="1739"/>
                  </a:cubicBezTo>
                  <a:cubicBezTo>
                    <a:pt x="2250" y="1730"/>
                    <a:pt x="2250" y="1728"/>
                    <a:pt x="2259" y="1725"/>
                  </a:cubicBezTo>
                  <a:cubicBezTo>
                    <a:pt x="2264" y="1718"/>
                    <a:pt x="2264" y="1717"/>
                    <a:pt x="2262" y="1715"/>
                  </a:cubicBezTo>
                  <a:cubicBezTo>
                    <a:pt x="2258" y="1711"/>
                    <a:pt x="2266" y="1703"/>
                    <a:pt x="2271" y="1697"/>
                  </a:cubicBezTo>
                  <a:lnTo>
                    <a:pt x="2281" y="1707"/>
                  </a:lnTo>
                  <a:cubicBezTo>
                    <a:pt x="2277" y="1703"/>
                    <a:pt x="2295" y="1679"/>
                    <a:pt x="2301" y="1672"/>
                  </a:cubicBezTo>
                  <a:cubicBezTo>
                    <a:pt x="2309" y="1663"/>
                    <a:pt x="2312" y="1665"/>
                    <a:pt x="2319" y="1659"/>
                  </a:cubicBezTo>
                  <a:cubicBezTo>
                    <a:pt x="2349" y="1631"/>
                    <a:pt x="2374" y="1597"/>
                    <a:pt x="2401" y="1565"/>
                  </a:cubicBezTo>
                  <a:lnTo>
                    <a:pt x="2401" y="1565"/>
                  </a:lnTo>
                  <a:cubicBezTo>
                    <a:pt x="2401" y="1565"/>
                    <a:pt x="2402" y="1565"/>
                    <a:pt x="2402" y="1565"/>
                  </a:cubicBezTo>
                  <a:cubicBezTo>
                    <a:pt x="2404" y="1565"/>
                    <a:pt x="2407" y="1564"/>
                    <a:pt x="2411" y="1560"/>
                  </a:cubicBezTo>
                  <a:lnTo>
                    <a:pt x="2423" y="1544"/>
                  </a:lnTo>
                  <a:lnTo>
                    <a:pt x="2463" y="1491"/>
                  </a:lnTo>
                  <a:cubicBezTo>
                    <a:pt x="2480" y="1466"/>
                    <a:pt x="2499" y="1442"/>
                    <a:pt x="2516" y="1417"/>
                  </a:cubicBezTo>
                  <a:cubicBezTo>
                    <a:pt x="2522" y="1408"/>
                    <a:pt x="2529" y="1397"/>
                    <a:pt x="2530" y="1390"/>
                  </a:cubicBezTo>
                  <a:cubicBezTo>
                    <a:pt x="2531" y="1385"/>
                    <a:pt x="2537" y="1379"/>
                    <a:pt x="2541" y="1374"/>
                  </a:cubicBezTo>
                  <a:lnTo>
                    <a:pt x="2541" y="1374"/>
                  </a:lnTo>
                  <a:cubicBezTo>
                    <a:pt x="2539" y="1377"/>
                    <a:pt x="2539" y="1380"/>
                    <a:pt x="2540" y="1380"/>
                  </a:cubicBezTo>
                  <a:cubicBezTo>
                    <a:pt x="2541" y="1380"/>
                    <a:pt x="2542" y="1379"/>
                    <a:pt x="2543" y="1378"/>
                  </a:cubicBezTo>
                  <a:cubicBezTo>
                    <a:pt x="2555" y="1366"/>
                    <a:pt x="2567" y="1350"/>
                    <a:pt x="2577" y="1337"/>
                  </a:cubicBezTo>
                  <a:cubicBezTo>
                    <a:pt x="2582" y="1332"/>
                    <a:pt x="2595" y="1317"/>
                    <a:pt x="2596" y="1311"/>
                  </a:cubicBezTo>
                  <a:cubicBezTo>
                    <a:pt x="2596" y="1306"/>
                    <a:pt x="2586" y="1305"/>
                    <a:pt x="2583" y="1303"/>
                  </a:cubicBezTo>
                  <a:cubicBezTo>
                    <a:pt x="2588" y="1297"/>
                    <a:pt x="2593" y="1295"/>
                    <a:pt x="2597" y="1295"/>
                  </a:cubicBezTo>
                  <a:cubicBezTo>
                    <a:pt x="2600" y="1295"/>
                    <a:pt x="2603" y="1296"/>
                    <a:pt x="2605" y="1298"/>
                  </a:cubicBezTo>
                  <a:cubicBezTo>
                    <a:pt x="2606" y="1298"/>
                    <a:pt x="2606" y="1298"/>
                    <a:pt x="2607" y="1298"/>
                  </a:cubicBezTo>
                  <a:cubicBezTo>
                    <a:pt x="2613" y="1298"/>
                    <a:pt x="2619" y="1286"/>
                    <a:pt x="2627" y="1277"/>
                  </a:cubicBezTo>
                  <a:cubicBezTo>
                    <a:pt x="2638" y="1263"/>
                    <a:pt x="2650" y="1246"/>
                    <a:pt x="2663" y="1235"/>
                  </a:cubicBezTo>
                  <a:cubicBezTo>
                    <a:pt x="2665" y="1232"/>
                    <a:pt x="2670" y="1230"/>
                    <a:pt x="2671" y="1229"/>
                  </a:cubicBezTo>
                  <a:cubicBezTo>
                    <a:pt x="2677" y="1222"/>
                    <a:pt x="2677" y="1215"/>
                    <a:pt x="2681" y="1208"/>
                  </a:cubicBezTo>
                  <a:cubicBezTo>
                    <a:pt x="2687" y="1193"/>
                    <a:pt x="2707" y="1181"/>
                    <a:pt x="2718" y="1170"/>
                  </a:cubicBezTo>
                  <a:cubicBezTo>
                    <a:pt x="2730" y="1157"/>
                    <a:pt x="2728" y="1151"/>
                    <a:pt x="2729" y="1140"/>
                  </a:cubicBezTo>
                  <a:cubicBezTo>
                    <a:pt x="2730" y="1133"/>
                    <a:pt x="2732" y="1130"/>
                    <a:pt x="2734" y="1130"/>
                  </a:cubicBezTo>
                  <a:cubicBezTo>
                    <a:pt x="2738" y="1130"/>
                    <a:pt x="2741" y="1135"/>
                    <a:pt x="2743" y="1136"/>
                  </a:cubicBezTo>
                  <a:cubicBezTo>
                    <a:pt x="2743" y="1136"/>
                    <a:pt x="2743" y="1136"/>
                    <a:pt x="2744" y="1136"/>
                  </a:cubicBezTo>
                  <a:cubicBezTo>
                    <a:pt x="2750" y="1136"/>
                    <a:pt x="2753" y="1114"/>
                    <a:pt x="2754" y="1112"/>
                  </a:cubicBezTo>
                  <a:cubicBezTo>
                    <a:pt x="2760" y="1098"/>
                    <a:pt x="2770" y="1101"/>
                    <a:pt x="2779" y="1095"/>
                  </a:cubicBezTo>
                  <a:cubicBezTo>
                    <a:pt x="2789" y="1087"/>
                    <a:pt x="2798" y="1072"/>
                    <a:pt x="2806" y="1062"/>
                  </a:cubicBezTo>
                  <a:cubicBezTo>
                    <a:pt x="2810" y="1055"/>
                    <a:pt x="2833" y="1021"/>
                    <a:pt x="2841" y="1021"/>
                  </a:cubicBezTo>
                  <a:cubicBezTo>
                    <a:pt x="2842" y="1021"/>
                    <a:pt x="2842" y="1021"/>
                    <a:pt x="2842" y="1022"/>
                  </a:cubicBezTo>
                  <a:cubicBezTo>
                    <a:pt x="2850" y="1015"/>
                    <a:pt x="2856" y="1003"/>
                    <a:pt x="2862" y="995"/>
                  </a:cubicBezTo>
                  <a:cubicBezTo>
                    <a:pt x="2883" y="963"/>
                    <a:pt x="2908" y="933"/>
                    <a:pt x="2930" y="901"/>
                  </a:cubicBezTo>
                  <a:cubicBezTo>
                    <a:pt x="2937" y="890"/>
                    <a:pt x="2945" y="876"/>
                    <a:pt x="2939" y="871"/>
                  </a:cubicBezTo>
                  <a:lnTo>
                    <a:pt x="2939" y="871"/>
                  </a:lnTo>
                  <a:cubicBezTo>
                    <a:pt x="2942" y="873"/>
                    <a:pt x="2944" y="877"/>
                    <a:pt x="2947" y="877"/>
                  </a:cubicBezTo>
                  <a:cubicBezTo>
                    <a:pt x="2949" y="877"/>
                    <a:pt x="2951" y="876"/>
                    <a:pt x="2952" y="875"/>
                  </a:cubicBezTo>
                  <a:cubicBezTo>
                    <a:pt x="2959" y="871"/>
                    <a:pt x="2959" y="865"/>
                    <a:pt x="2964" y="860"/>
                  </a:cubicBezTo>
                  <a:cubicBezTo>
                    <a:pt x="2966" y="857"/>
                    <a:pt x="2970" y="855"/>
                    <a:pt x="2973" y="851"/>
                  </a:cubicBezTo>
                  <a:cubicBezTo>
                    <a:pt x="2987" y="839"/>
                    <a:pt x="2998" y="824"/>
                    <a:pt x="3011" y="809"/>
                  </a:cubicBezTo>
                  <a:cubicBezTo>
                    <a:pt x="3012" y="805"/>
                    <a:pt x="3018" y="796"/>
                    <a:pt x="3024" y="788"/>
                  </a:cubicBezTo>
                  <a:cubicBezTo>
                    <a:pt x="3030" y="780"/>
                    <a:pt x="3036" y="773"/>
                    <a:pt x="3036" y="773"/>
                  </a:cubicBezTo>
                  <a:cubicBezTo>
                    <a:pt x="3035" y="762"/>
                    <a:pt x="3024" y="761"/>
                    <a:pt x="3023" y="748"/>
                  </a:cubicBezTo>
                  <a:cubicBezTo>
                    <a:pt x="3023" y="746"/>
                    <a:pt x="3034" y="739"/>
                    <a:pt x="3040" y="739"/>
                  </a:cubicBezTo>
                  <a:cubicBezTo>
                    <a:pt x="3043" y="739"/>
                    <a:pt x="3044" y="741"/>
                    <a:pt x="3043" y="746"/>
                  </a:cubicBezTo>
                  <a:cubicBezTo>
                    <a:pt x="3042" y="753"/>
                    <a:pt x="3043" y="756"/>
                    <a:pt x="3045" y="756"/>
                  </a:cubicBezTo>
                  <a:cubicBezTo>
                    <a:pt x="3048" y="756"/>
                    <a:pt x="3054" y="750"/>
                    <a:pt x="3061" y="742"/>
                  </a:cubicBezTo>
                  <a:cubicBezTo>
                    <a:pt x="3065" y="736"/>
                    <a:pt x="3075" y="726"/>
                    <a:pt x="3076" y="720"/>
                  </a:cubicBezTo>
                  <a:cubicBezTo>
                    <a:pt x="3076" y="714"/>
                    <a:pt x="3074" y="715"/>
                    <a:pt x="3081" y="708"/>
                  </a:cubicBezTo>
                  <a:cubicBezTo>
                    <a:pt x="3085" y="704"/>
                    <a:pt x="3107" y="690"/>
                    <a:pt x="3114" y="690"/>
                  </a:cubicBezTo>
                  <a:cubicBezTo>
                    <a:pt x="3115" y="690"/>
                    <a:pt x="3116" y="690"/>
                    <a:pt x="3116" y="691"/>
                  </a:cubicBezTo>
                  <a:lnTo>
                    <a:pt x="3116" y="691"/>
                  </a:lnTo>
                  <a:cubicBezTo>
                    <a:pt x="3115" y="683"/>
                    <a:pt x="3119" y="677"/>
                    <a:pt x="3129" y="665"/>
                  </a:cubicBezTo>
                  <a:cubicBezTo>
                    <a:pt x="3138" y="655"/>
                    <a:pt x="3145" y="644"/>
                    <a:pt x="3152" y="633"/>
                  </a:cubicBezTo>
                  <a:cubicBezTo>
                    <a:pt x="3153" y="630"/>
                    <a:pt x="3157" y="617"/>
                    <a:pt x="3159" y="616"/>
                  </a:cubicBezTo>
                  <a:cubicBezTo>
                    <a:pt x="3163" y="615"/>
                    <a:pt x="3169" y="614"/>
                    <a:pt x="3173" y="610"/>
                  </a:cubicBezTo>
                  <a:cubicBezTo>
                    <a:pt x="3180" y="603"/>
                    <a:pt x="3182" y="595"/>
                    <a:pt x="3188" y="587"/>
                  </a:cubicBezTo>
                  <a:lnTo>
                    <a:pt x="3208" y="561"/>
                  </a:lnTo>
                  <a:cubicBezTo>
                    <a:pt x="3222" y="555"/>
                    <a:pt x="3216" y="546"/>
                    <a:pt x="3214" y="541"/>
                  </a:cubicBezTo>
                  <a:cubicBezTo>
                    <a:pt x="3213" y="537"/>
                    <a:pt x="3217" y="531"/>
                    <a:pt x="3222" y="525"/>
                  </a:cubicBezTo>
                  <a:cubicBezTo>
                    <a:pt x="3226" y="527"/>
                    <a:pt x="3227" y="530"/>
                    <a:pt x="3230" y="530"/>
                  </a:cubicBezTo>
                  <a:cubicBezTo>
                    <a:pt x="3233" y="530"/>
                    <a:pt x="3236" y="527"/>
                    <a:pt x="3243" y="520"/>
                  </a:cubicBezTo>
                  <a:cubicBezTo>
                    <a:pt x="3267" y="493"/>
                    <a:pt x="3289" y="464"/>
                    <a:pt x="3311" y="437"/>
                  </a:cubicBezTo>
                  <a:cubicBezTo>
                    <a:pt x="3313" y="434"/>
                    <a:pt x="3337" y="407"/>
                    <a:pt x="3332" y="407"/>
                  </a:cubicBezTo>
                  <a:lnTo>
                    <a:pt x="3332" y="407"/>
                  </a:lnTo>
                  <a:cubicBezTo>
                    <a:pt x="3332" y="407"/>
                    <a:pt x="3332" y="407"/>
                    <a:pt x="3331" y="407"/>
                  </a:cubicBezTo>
                  <a:cubicBezTo>
                    <a:pt x="3330" y="407"/>
                    <a:pt x="3330" y="407"/>
                    <a:pt x="3329" y="407"/>
                  </a:cubicBezTo>
                  <a:cubicBezTo>
                    <a:pt x="3324" y="407"/>
                    <a:pt x="3335" y="393"/>
                    <a:pt x="3341" y="388"/>
                  </a:cubicBezTo>
                  <a:cubicBezTo>
                    <a:pt x="3343" y="386"/>
                    <a:pt x="3344" y="386"/>
                    <a:pt x="3345" y="386"/>
                  </a:cubicBezTo>
                  <a:cubicBezTo>
                    <a:pt x="3347" y="386"/>
                    <a:pt x="3347" y="387"/>
                    <a:pt x="3349" y="387"/>
                  </a:cubicBezTo>
                  <a:cubicBezTo>
                    <a:pt x="3350" y="387"/>
                    <a:pt x="3351" y="386"/>
                    <a:pt x="3352" y="386"/>
                  </a:cubicBezTo>
                  <a:cubicBezTo>
                    <a:pt x="3355" y="383"/>
                    <a:pt x="3359" y="377"/>
                    <a:pt x="3363" y="374"/>
                  </a:cubicBezTo>
                  <a:cubicBezTo>
                    <a:pt x="3369" y="367"/>
                    <a:pt x="3388" y="347"/>
                    <a:pt x="3389" y="338"/>
                  </a:cubicBezTo>
                  <a:cubicBezTo>
                    <a:pt x="3391" y="331"/>
                    <a:pt x="3398" y="326"/>
                    <a:pt x="3404" y="316"/>
                  </a:cubicBezTo>
                  <a:cubicBezTo>
                    <a:pt x="3407" y="311"/>
                    <a:pt x="3407" y="301"/>
                    <a:pt x="3410" y="299"/>
                  </a:cubicBezTo>
                  <a:cubicBezTo>
                    <a:pt x="3412" y="295"/>
                    <a:pt x="3417" y="296"/>
                    <a:pt x="3420" y="294"/>
                  </a:cubicBezTo>
                  <a:cubicBezTo>
                    <a:pt x="3429" y="288"/>
                    <a:pt x="3438" y="279"/>
                    <a:pt x="3446" y="269"/>
                  </a:cubicBezTo>
                  <a:cubicBezTo>
                    <a:pt x="3457" y="255"/>
                    <a:pt x="3470" y="238"/>
                    <a:pt x="3481" y="223"/>
                  </a:cubicBezTo>
                  <a:cubicBezTo>
                    <a:pt x="3486" y="215"/>
                    <a:pt x="3486" y="210"/>
                    <a:pt x="3482" y="208"/>
                  </a:cubicBezTo>
                  <a:cubicBezTo>
                    <a:pt x="3484" y="203"/>
                    <a:pt x="3482" y="201"/>
                    <a:pt x="3480" y="20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0"/>
            <p:cNvSpPr/>
            <p:nvPr/>
          </p:nvSpPr>
          <p:spPr>
            <a:xfrm>
              <a:off x="3326650" y="2134025"/>
              <a:ext cx="91475" cy="110300"/>
            </a:xfrm>
            <a:custGeom>
              <a:rect b="b" l="l" r="r" t="t"/>
              <a:pathLst>
                <a:path extrusionOk="0" h="4412" w="3659">
                  <a:moveTo>
                    <a:pt x="3374" y="0"/>
                  </a:moveTo>
                  <a:cubicBezTo>
                    <a:pt x="3351" y="0"/>
                    <a:pt x="3329" y="10"/>
                    <a:pt x="3313" y="30"/>
                  </a:cubicBezTo>
                  <a:lnTo>
                    <a:pt x="20" y="4121"/>
                  </a:lnTo>
                  <a:cubicBezTo>
                    <a:pt x="7" y="4137"/>
                    <a:pt x="1" y="4158"/>
                    <a:pt x="2" y="4178"/>
                  </a:cubicBezTo>
                  <a:cubicBezTo>
                    <a:pt x="5" y="4199"/>
                    <a:pt x="15" y="4218"/>
                    <a:pt x="32" y="4231"/>
                  </a:cubicBezTo>
                  <a:lnTo>
                    <a:pt x="238" y="4395"/>
                  </a:lnTo>
                  <a:cubicBezTo>
                    <a:pt x="252" y="4405"/>
                    <a:pt x="270" y="4411"/>
                    <a:pt x="286" y="4411"/>
                  </a:cubicBezTo>
                  <a:cubicBezTo>
                    <a:pt x="309" y="4411"/>
                    <a:pt x="332" y="4401"/>
                    <a:pt x="347" y="4382"/>
                  </a:cubicBezTo>
                  <a:lnTo>
                    <a:pt x="3631" y="331"/>
                  </a:lnTo>
                  <a:cubicBezTo>
                    <a:pt x="3658" y="298"/>
                    <a:pt x="3653" y="248"/>
                    <a:pt x="3619" y="221"/>
                  </a:cubicBezTo>
                  <a:cubicBezTo>
                    <a:pt x="3605" y="209"/>
                    <a:pt x="3587" y="204"/>
                    <a:pt x="3570" y="204"/>
                  </a:cubicBezTo>
                  <a:cubicBezTo>
                    <a:pt x="3548" y="204"/>
                    <a:pt x="3525" y="214"/>
                    <a:pt x="3510" y="232"/>
                  </a:cubicBezTo>
                  <a:lnTo>
                    <a:pt x="275" y="4224"/>
                  </a:lnTo>
                  <a:lnTo>
                    <a:pt x="191" y="4157"/>
                  </a:lnTo>
                  <a:lnTo>
                    <a:pt x="3435" y="128"/>
                  </a:lnTo>
                  <a:cubicBezTo>
                    <a:pt x="3462" y="94"/>
                    <a:pt x="3456" y="45"/>
                    <a:pt x="3423" y="18"/>
                  </a:cubicBezTo>
                  <a:cubicBezTo>
                    <a:pt x="3409" y="6"/>
                    <a:pt x="3391" y="0"/>
                    <a:pt x="3374"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0"/>
            <p:cNvSpPr/>
            <p:nvPr/>
          </p:nvSpPr>
          <p:spPr>
            <a:xfrm>
              <a:off x="3325850" y="2133500"/>
              <a:ext cx="92550" cy="111350"/>
            </a:xfrm>
            <a:custGeom>
              <a:rect b="b" l="l" r="r" t="t"/>
              <a:pathLst>
                <a:path extrusionOk="0" h="4454" w="3702">
                  <a:moveTo>
                    <a:pt x="3369" y="30"/>
                  </a:moveTo>
                  <a:cubicBezTo>
                    <a:pt x="3373" y="30"/>
                    <a:pt x="3375" y="32"/>
                    <a:pt x="3375" y="33"/>
                  </a:cubicBezTo>
                  <a:cubicBezTo>
                    <a:pt x="3375" y="38"/>
                    <a:pt x="3366" y="41"/>
                    <a:pt x="3351" y="56"/>
                  </a:cubicBezTo>
                  <a:cubicBezTo>
                    <a:pt x="3344" y="61"/>
                    <a:pt x="3337" y="65"/>
                    <a:pt x="3334" y="65"/>
                  </a:cubicBezTo>
                  <a:cubicBezTo>
                    <a:pt x="3333" y="65"/>
                    <a:pt x="3333" y="65"/>
                    <a:pt x="3332" y="65"/>
                  </a:cubicBezTo>
                  <a:cubicBezTo>
                    <a:pt x="3330" y="62"/>
                    <a:pt x="3338" y="41"/>
                    <a:pt x="3356" y="33"/>
                  </a:cubicBezTo>
                  <a:cubicBezTo>
                    <a:pt x="3361" y="31"/>
                    <a:pt x="3365" y="30"/>
                    <a:pt x="3369" y="30"/>
                  </a:cubicBezTo>
                  <a:close/>
                  <a:moveTo>
                    <a:pt x="3680" y="288"/>
                  </a:moveTo>
                  <a:lnTo>
                    <a:pt x="3680" y="288"/>
                  </a:lnTo>
                  <a:cubicBezTo>
                    <a:pt x="3684" y="315"/>
                    <a:pt x="3676" y="324"/>
                    <a:pt x="3671" y="324"/>
                  </a:cubicBezTo>
                  <a:cubicBezTo>
                    <a:pt x="3670" y="324"/>
                    <a:pt x="3670" y="323"/>
                    <a:pt x="3669" y="323"/>
                  </a:cubicBezTo>
                  <a:cubicBezTo>
                    <a:pt x="3671" y="317"/>
                    <a:pt x="3672" y="312"/>
                    <a:pt x="3672" y="306"/>
                  </a:cubicBezTo>
                  <a:cubicBezTo>
                    <a:pt x="3675" y="298"/>
                    <a:pt x="3676" y="288"/>
                    <a:pt x="3680" y="288"/>
                  </a:cubicBezTo>
                  <a:close/>
                  <a:moveTo>
                    <a:pt x="3060" y="421"/>
                  </a:moveTo>
                  <a:cubicBezTo>
                    <a:pt x="3060" y="421"/>
                    <a:pt x="3060" y="421"/>
                    <a:pt x="3060" y="421"/>
                  </a:cubicBezTo>
                  <a:lnTo>
                    <a:pt x="3060" y="421"/>
                  </a:lnTo>
                  <a:cubicBezTo>
                    <a:pt x="3060" y="421"/>
                    <a:pt x="3060" y="421"/>
                    <a:pt x="3060" y="421"/>
                  </a:cubicBezTo>
                  <a:close/>
                  <a:moveTo>
                    <a:pt x="3333" y="469"/>
                  </a:moveTo>
                  <a:lnTo>
                    <a:pt x="3333" y="469"/>
                  </a:lnTo>
                  <a:cubicBezTo>
                    <a:pt x="3332" y="469"/>
                    <a:pt x="3328" y="472"/>
                    <a:pt x="3321" y="481"/>
                  </a:cubicBezTo>
                  <a:cubicBezTo>
                    <a:pt x="3316" y="486"/>
                    <a:pt x="3312" y="491"/>
                    <a:pt x="3309" y="496"/>
                  </a:cubicBezTo>
                  <a:cubicBezTo>
                    <a:pt x="3310" y="497"/>
                    <a:pt x="3311" y="498"/>
                    <a:pt x="3313" y="498"/>
                  </a:cubicBezTo>
                  <a:cubicBezTo>
                    <a:pt x="3323" y="498"/>
                    <a:pt x="3338" y="469"/>
                    <a:pt x="3333" y="469"/>
                  </a:cubicBezTo>
                  <a:close/>
                  <a:moveTo>
                    <a:pt x="3209" y="483"/>
                  </a:moveTo>
                  <a:lnTo>
                    <a:pt x="3209" y="483"/>
                  </a:lnTo>
                  <a:cubicBezTo>
                    <a:pt x="3211" y="483"/>
                    <a:pt x="3209" y="487"/>
                    <a:pt x="3200" y="499"/>
                  </a:cubicBezTo>
                  <a:cubicBezTo>
                    <a:pt x="3193" y="508"/>
                    <a:pt x="3188" y="511"/>
                    <a:pt x="3186" y="511"/>
                  </a:cubicBezTo>
                  <a:cubicBezTo>
                    <a:pt x="3183" y="511"/>
                    <a:pt x="3185" y="504"/>
                    <a:pt x="3194" y="493"/>
                  </a:cubicBezTo>
                  <a:cubicBezTo>
                    <a:pt x="3199" y="488"/>
                    <a:pt x="3206" y="483"/>
                    <a:pt x="3209" y="483"/>
                  </a:cubicBezTo>
                  <a:close/>
                  <a:moveTo>
                    <a:pt x="2992" y="499"/>
                  </a:moveTo>
                  <a:lnTo>
                    <a:pt x="2979" y="514"/>
                  </a:lnTo>
                  <a:lnTo>
                    <a:pt x="2971" y="531"/>
                  </a:lnTo>
                  <a:cubicBezTo>
                    <a:pt x="2990" y="516"/>
                    <a:pt x="2998" y="505"/>
                    <a:pt x="2992" y="499"/>
                  </a:cubicBezTo>
                  <a:close/>
                  <a:moveTo>
                    <a:pt x="3056" y="693"/>
                  </a:moveTo>
                  <a:cubicBezTo>
                    <a:pt x="3056" y="693"/>
                    <a:pt x="3056" y="693"/>
                    <a:pt x="3056" y="693"/>
                  </a:cubicBezTo>
                  <a:lnTo>
                    <a:pt x="3056" y="693"/>
                  </a:lnTo>
                  <a:cubicBezTo>
                    <a:pt x="3056" y="693"/>
                    <a:pt x="3056" y="693"/>
                    <a:pt x="3056" y="693"/>
                  </a:cubicBezTo>
                  <a:close/>
                  <a:moveTo>
                    <a:pt x="2626" y="936"/>
                  </a:moveTo>
                  <a:lnTo>
                    <a:pt x="2635" y="945"/>
                  </a:lnTo>
                  <a:cubicBezTo>
                    <a:pt x="2629" y="950"/>
                    <a:pt x="2621" y="954"/>
                    <a:pt x="2618" y="954"/>
                  </a:cubicBezTo>
                  <a:cubicBezTo>
                    <a:pt x="2614" y="954"/>
                    <a:pt x="2615" y="950"/>
                    <a:pt x="2626" y="936"/>
                  </a:cubicBezTo>
                  <a:close/>
                  <a:moveTo>
                    <a:pt x="2794" y="1027"/>
                  </a:moveTo>
                  <a:cubicBezTo>
                    <a:pt x="2774" y="1043"/>
                    <a:pt x="2767" y="1054"/>
                    <a:pt x="2773" y="1059"/>
                  </a:cubicBezTo>
                  <a:lnTo>
                    <a:pt x="2786" y="1045"/>
                  </a:lnTo>
                  <a:lnTo>
                    <a:pt x="2794" y="1027"/>
                  </a:lnTo>
                  <a:close/>
                  <a:moveTo>
                    <a:pt x="2832" y="1078"/>
                  </a:moveTo>
                  <a:cubicBezTo>
                    <a:pt x="2832" y="1078"/>
                    <a:pt x="2831" y="1078"/>
                    <a:pt x="2831" y="1079"/>
                  </a:cubicBezTo>
                  <a:cubicBezTo>
                    <a:pt x="2831" y="1078"/>
                    <a:pt x="2832" y="1078"/>
                    <a:pt x="2832" y="1078"/>
                  </a:cubicBezTo>
                  <a:close/>
                  <a:moveTo>
                    <a:pt x="2468" y="1100"/>
                  </a:moveTo>
                  <a:cubicBezTo>
                    <a:pt x="2468" y="1101"/>
                    <a:pt x="2468" y="1101"/>
                    <a:pt x="2468" y="1101"/>
                  </a:cubicBezTo>
                  <a:lnTo>
                    <a:pt x="2468" y="1101"/>
                  </a:lnTo>
                  <a:cubicBezTo>
                    <a:pt x="2468" y="1101"/>
                    <a:pt x="2468" y="1100"/>
                    <a:pt x="2468" y="1100"/>
                  </a:cubicBezTo>
                  <a:close/>
                  <a:moveTo>
                    <a:pt x="2958" y="1262"/>
                  </a:moveTo>
                  <a:cubicBezTo>
                    <a:pt x="2958" y="1262"/>
                    <a:pt x="2958" y="1262"/>
                    <a:pt x="2958" y="1262"/>
                  </a:cubicBezTo>
                  <a:cubicBezTo>
                    <a:pt x="2958" y="1262"/>
                    <a:pt x="2958" y="1262"/>
                    <a:pt x="2958" y="1262"/>
                  </a:cubicBezTo>
                  <a:close/>
                  <a:moveTo>
                    <a:pt x="2800" y="1401"/>
                  </a:moveTo>
                  <a:lnTo>
                    <a:pt x="2801" y="1401"/>
                  </a:lnTo>
                  <a:lnTo>
                    <a:pt x="2801" y="1401"/>
                  </a:lnTo>
                  <a:cubicBezTo>
                    <a:pt x="2800" y="1401"/>
                    <a:pt x="2800" y="1401"/>
                    <a:pt x="2800" y="1401"/>
                  </a:cubicBezTo>
                  <a:close/>
                  <a:moveTo>
                    <a:pt x="2269" y="1382"/>
                  </a:moveTo>
                  <a:cubicBezTo>
                    <a:pt x="2272" y="1382"/>
                    <a:pt x="2270" y="1389"/>
                    <a:pt x="2261" y="1400"/>
                  </a:cubicBezTo>
                  <a:cubicBezTo>
                    <a:pt x="2256" y="1404"/>
                    <a:pt x="2248" y="1410"/>
                    <a:pt x="2246" y="1410"/>
                  </a:cubicBezTo>
                  <a:cubicBezTo>
                    <a:pt x="2245" y="1410"/>
                    <a:pt x="2246" y="1406"/>
                    <a:pt x="2255" y="1395"/>
                  </a:cubicBezTo>
                  <a:cubicBezTo>
                    <a:pt x="2262" y="1386"/>
                    <a:pt x="2267" y="1382"/>
                    <a:pt x="2269" y="1382"/>
                  </a:cubicBezTo>
                  <a:close/>
                  <a:moveTo>
                    <a:pt x="2441" y="1466"/>
                  </a:moveTo>
                  <a:cubicBezTo>
                    <a:pt x="2441" y="1466"/>
                    <a:pt x="2441" y="1466"/>
                    <a:pt x="2441" y="1466"/>
                  </a:cubicBezTo>
                  <a:cubicBezTo>
                    <a:pt x="2441" y="1466"/>
                    <a:pt x="2441" y="1466"/>
                    <a:pt x="2441" y="1466"/>
                  </a:cubicBezTo>
                  <a:close/>
                  <a:moveTo>
                    <a:pt x="2110" y="1570"/>
                  </a:moveTo>
                  <a:cubicBezTo>
                    <a:pt x="2113" y="1570"/>
                    <a:pt x="2111" y="1578"/>
                    <a:pt x="2102" y="1589"/>
                  </a:cubicBezTo>
                  <a:cubicBezTo>
                    <a:pt x="2089" y="1605"/>
                    <a:pt x="2081" y="1613"/>
                    <a:pt x="2078" y="1613"/>
                  </a:cubicBezTo>
                  <a:cubicBezTo>
                    <a:pt x="2075" y="1613"/>
                    <a:pt x="2080" y="1603"/>
                    <a:pt x="2096" y="1583"/>
                  </a:cubicBezTo>
                  <a:cubicBezTo>
                    <a:pt x="2103" y="1574"/>
                    <a:pt x="2108" y="1570"/>
                    <a:pt x="2110" y="1570"/>
                  </a:cubicBezTo>
                  <a:close/>
                  <a:moveTo>
                    <a:pt x="2032" y="1682"/>
                  </a:moveTo>
                  <a:cubicBezTo>
                    <a:pt x="2028" y="1688"/>
                    <a:pt x="2024" y="1693"/>
                    <a:pt x="2021" y="1697"/>
                  </a:cubicBezTo>
                  <a:cubicBezTo>
                    <a:pt x="2022" y="1695"/>
                    <a:pt x="2027" y="1689"/>
                    <a:pt x="2032" y="1682"/>
                  </a:cubicBezTo>
                  <a:close/>
                  <a:moveTo>
                    <a:pt x="1962" y="1719"/>
                  </a:moveTo>
                  <a:cubicBezTo>
                    <a:pt x="1962" y="1719"/>
                    <a:pt x="1962" y="1719"/>
                    <a:pt x="1962" y="1719"/>
                  </a:cubicBezTo>
                  <a:lnTo>
                    <a:pt x="1962" y="1719"/>
                  </a:lnTo>
                  <a:cubicBezTo>
                    <a:pt x="1962" y="1719"/>
                    <a:pt x="1962" y="1719"/>
                    <a:pt x="1962" y="1719"/>
                  </a:cubicBezTo>
                  <a:close/>
                  <a:moveTo>
                    <a:pt x="1905" y="1834"/>
                  </a:moveTo>
                  <a:lnTo>
                    <a:pt x="1905" y="1834"/>
                  </a:lnTo>
                  <a:cubicBezTo>
                    <a:pt x="1905" y="1834"/>
                    <a:pt x="1906" y="1834"/>
                    <a:pt x="1906" y="1834"/>
                  </a:cubicBezTo>
                  <a:lnTo>
                    <a:pt x="1906" y="1834"/>
                  </a:lnTo>
                  <a:cubicBezTo>
                    <a:pt x="1906" y="1834"/>
                    <a:pt x="1905" y="1834"/>
                    <a:pt x="1905" y="1834"/>
                  </a:cubicBezTo>
                  <a:close/>
                  <a:moveTo>
                    <a:pt x="3036" y="682"/>
                  </a:moveTo>
                  <a:lnTo>
                    <a:pt x="3036" y="682"/>
                  </a:lnTo>
                  <a:cubicBezTo>
                    <a:pt x="3035" y="682"/>
                    <a:pt x="3031" y="685"/>
                    <a:pt x="3024" y="694"/>
                  </a:cubicBezTo>
                  <a:cubicBezTo>
                    <a:pt x="3006" y="714"/>
                    <a:pt x="2988" y="737"/>
                    <a:pt x="2972" y="759"/>
                  </a:cubicBezTo>
                  <a:cubicBezTo>
                    <a:pt x="2953" y="783"/>
                    <a:pt x="2948" y="791"/>
                    <a:pt x="2943" y="807"/>
                  </a:cubicBezTo>
                  <a:cubicBezTo>
                    <a:pt x="2936" y="824"/>
                    <a:pt x="2907" y="848"/>
                    <a:pt x="2915" y="855"/>
                  </a:cubicBezTo>
                  <a:lnTo>
                    <a:pt x="2915" y="855"/>
                  </a:lnTo>
                  <a:cubicBezTo>
                    <a:pt x="2914" y="855"/>
                    <a:pt x="2914" y="855"/>
                    <a:pt x="2913" y="855"/>
                  </a:cubicBezTo>
                  <a:cubicBezTo>
                    <a:pt x="2903" y="855"/>
                    <a:pt x="2858" y="909"/>
                    <a:pt x="2838" y="930"/>
                  </a:cubicBezTo>
                  <a:cubicBezTo>
                    <a:pt x="2830" y="939"/>
                    <a:pt x="2815" y="956"/>
                    <a:pt x="2807" y="962"/>
                  </a:cubicBezTo>
                  <a:cubicBezTo>
                    <a:pt x="2807" y="962"/>
                    <a:pt x="2807" y="962"/>
                    <a:pt x="2806" y="962"/>
                  </a:cubicBezTo>
                  <a:cubicBezTo>
                    <a:pt x="2802" y="962"/>
                    <a:pt x="2788" y="973"/>
                    <a:pt x="2778" y="986"/>
                  </a:cubicBezTo>
                  <a:lnTo>
                    <a:pt x="2784" y="992"/>
                  </a:lnTo>
                  <a:cubicBezTo>
                    <a:pt x="2766" y="1015"/>
                    <a:pt x="2758" y="1013"/>
                    <a:pt x="2741" y="1038"/>
                  </a:cubicBezTo>
                  <a:cubicBezTo>
                    <a:pt x="2727" y="1057"/>
                    <a:pt x="2711" y="1082"/>
                    <a:pt x="2707" y="1095"/>
                  </a:cubicBezTo>
                  <a:cubicBezTo>
                    <a:pt x="2704" y="1101"/>
                    <a:pt x="2710" y="1098"/>
                    <a:pt x="2701" y="1107"/>
                  </a:cubicBezTo>
                  <a:cubicBezTo>
                    <a:pt x="2692" y="1118"/>
                    <a:pt x="2683" y="1128"/>
                    <a:pt x="2674" y="1137"/>
                  </a:cubicBezTo>
                  <a:cubicBezTo>
                    <a:pt x="2657" y="1153"/>
                    <a:pt x="2635" y="1172"/>
                    <a:pt x="2623" y="1193"/>
                  </a:cubicBezTo>
                  <a:cubicBezTo>
                    <a:pt x="2611" y="1215"/>
                    <a:pt x="2589" y="1246"/>
                    <a:pt x="2569" y="1267"/>
                  </a:cubicBezTo>
                  <a:cubicBezTo>
                    <a:pt x="2560" y="1278"/>
                    <a:pt x="2545" y="1281"/>
                    <a:pt x="2538" y="1294"/>
                  </a:cubicBezTo>
                  <a:cubicBezTo>
                    <a:pt x="2532" y="1304"/>
                    <a:pt x="2533" y="1306"/>
                    <a:pt x="2536" y="1306"/>
                  </a:cubicBezTo>
                  <a:cubicBezTo>
                    <a:pt x="2538" y="1306"/>
                    <a:pt x="2541" y="1305"/>
                    <a:pt x="2542" y="1305"/>
                  </a:cubicBezTo>
                  <a:cubicBezTo>
                    <a:pt x="2545" y="1305"/>
                    <a:pt x="2544" y="1309"/>
                    <a:pt x="2530" y="1326"/>
                  </a:cubicBezTo>
                  <a:cubicBezTo>
                    <a:pt x="2522" y="1335"/>
                    <a:pt x="2519" y="1338"/>
                    <a:pt x="2517" y="1338"/>
                  </a:cubicBezTo>
                  <a:cubicBezTo>
                    <a:pt x="2513" y="1338"/>
                    <a:pt x="2515" y="1328"/>
                    <a:pt x="2511" y="1328"/>
                  </a:cubicBezTo>
                  <a:cubicBezTo>
                    <a:pt x="2508" y="1328"/>
                    <a:pt x="2503" y="1332"/>
                    <a:pt x="2493" y="1344"/>
                  </a:cubicBezTo>
                  <a:cubicBezTo>
                    <a:pt x="2475" y="1367"/>
                    <a:pt x="2494" y="1354"/>
                    <a:pt x="2483" y="1369"/>
                  </a:cubicBezTo>
                  <a:cubicBezTo>
                    <a:pt x="2466" y="1395"/>
                    <a:pt x="2436" y="1427"/>
                    <a:pt x="2416" y="1451"/>
                  </a:cubicBezTo>
                  <a:cubicBezTo>
                    <a:pt x="2372" y="1503"/>
                    <a:pt x="2312" y="1565"/>
                    <a:pt x="2270" y="1621"/>
                  </a:cubicBezTo>
                  <a:cubicBezTo>
                    <a:pt x="2256" y="1639"/>
                    <a:pt x="2258" y="1644"/>
                    <a:pt x="2250" y="1658"/>
                  </a:cubicBezTo>
                  <a:cubicBezTo>
                    <a:pt x="2243" y="1673"/>
                    <a:pt x="2240" y="1677"/>
                    <a:pt x="2238" y="1677"/>
                  </a:cubicBezTo>
                  <a:cubicBezTo>
                    <a:pt x="2237" y="1677"/>
                    <a:pt x="2236" y="1673"/>
                    <a:pt x="2234" y="1673"/>
                  </a:cubicBezTo>
                  <a:cubicBezTo>
                    <a:pt x="2234" y="1673"/>
                    <a:pt x="2233" y="1673"/>
                    <a:pt x="2232" y="1674"/>
                  </a:cubicBezTo>
                  <a:cubicBezTo>
                    <a:pt x="2221" y="1683"/>
                    <a:pt x="2194" y="1722"/>
                    <a:pt x="2188" y="1733"/>
                  </a:cubicBezTo>
                  <a:cubicBezTo>
                    <a:pt x="2182" y="1756"/>
                    <a:pt x="2178" y="1754"/>
                    <a:pt x="2163" y="1762"/>
                  </a:cubicBezTo>
                  <a:cubicBezTo>
                    <a:pt x="2161" y="1763"/>
                    <a:pt x="2157" y="1791"/>
                    <a:pt x="2160" y="1791"/>
                  </a:cubicBezTo>
                  <a:cubicBezTo>
                    <a:pt x="2160" y="1791"/>
                    <a:pt x="2161" y="1791"/>
                    <a:pt x="2161" y="1790"/>
                  </a:cubicBezTo>
                  <a:lnTo>
                    <a:pt x="2161" y="1790"/>
                  </a:lnTo>
                  <a:cubicBezTo>
                    <a:pt x="2156" y="1797"/>
                    <a:pt x="2151" y="1798"/>
                    <a:pt x="2147" y="1798"/>
                  </a:cubicBezTo>
                  <a:cubicBezTo>
                    <a:pt x="2146" y="1798"/>
                    <a:pt x="2145" y="1798"/>
                    <a:pt x="2143" y="1798"/>
                  </a:cubicBezTo>
                  <a:cubicBezTo>
                    <a:pt x="2143" y="1798"/>
                    <a:pt x="2142" y="1798"/>
                    <a:pt x="2141" y="1798"/>
                  </a:cubicBezTo>
                  <a:cubicBezTo>
                    <a:pt x="2132" y="1802"/>
                    <a:pt x="2115" y="1829"/>
                    <a:pt x="2108" y="1840"/>
                  </a:cubicBezTo>
                  <a:cubicBezTo>
                    <a:pt x="2100" y="1851"/>
                    <a:pt x="2063" y="1904"/>
                    <a:pt x="2057" y="1904"/>
                  </a:cubicBezTo>
                  <a:cubicBezTo>
                    <a:pt x="2056" y="1904"/>
                    <a:pt x="2055" y="1903"/>
                    <a:pt x="2056" y="1900"/>
                  </a:cubicBezTo>
                  <a:cubicBezTo>
                    <a:pt x="2056" y="1897"/>
                    <a:pt x="2056" y="1896"/>
                    <a:pt x="2055" y="1896"/>
                  </a:cubicBezTo>
                  <a:cubicBezTo>
                    <a:pt x="2050" y="1896"/>
                    <a:pt x="2019" y="1949"/>
                    <a:pt x="2010" y="1961"/>
                  </a:cubicBezTo>
                  <a:cubicBezTo>
                    <a:pt x="1984" y="1996"/>
                    <a:pt x="1972" y="1973"/>
                    <a:pt x="1954" y="2008"/>
                  </a:cubicBezTo>
                  <a:cubicBezTo>
                    <a:pt x="1955" y="2009"/>
                    <a:pt x="1956" y="2009"/>
                    <a:pt x="1957" y="2009"/>
                  </a:cubicBezTo>
                  <a:cubicBezTo>
                    <a:pt x="1968" y="2009"/>
                    <a:pt x="2010" y="1976"/>
                    <a:pt x="2029" y="1961"/>
                  </a:cubicBezTo>
                  <a:cubicBezTo>
                    <a:pt x="2030" y="1960"/>
                    <a:pt x="2067" y="1931"/>
                    <a:pt x="2064" y="1928"/>
                  </a:cubicBezTo>
                  <a:cubicBezTo>
                    <a:pt x="2071" y="1915"/>
                    <a:pt x="2075" y="1909"/>
                    <a:pt x="2088" y="1895"/>
                  </a:cubicBezTo>
                  <a:cubicBezTo>
                    <a:pt x="2105" y="1878"/>
                    <a:pt x="2129" y="1857"/>
                    <a:pt x="2143" y="1834"/>
                  </a:cubicBezTo>
                  <a:cubicBezTo>
                    <a:pt x="2155" y="1814"/>
                    <a:pt x="2153" y="1810"/>
                    <a:pt x="2172" y="1795"/>
                  </a:cubicBezTo>
                  <a:cubicBezTo>
                    <a:pt x="2192" y="1771"/>
                    <a:pt x="2218" y="1722"/>
                    <a:pt x="2230" y="1722"/>
                  </a:cubicBezTo>
                  <a:cubicBezTo>
                    <a:pt x="2231" y="1722"/>
                    <a:pt x="2232" y="1722"/>
                    <a:pt x="2233" y="1723"/>
                  </a:cubicBezTo>
                  <a:cubicBezTo>
                    <a:pt x="2225" y="1715"/>
                    <a:pt x="2276" y="1664"/>
                    <a:pt x="2291" y="1644"/>
                  </a:cubicBezTo>
                  <a:cubicBezTo>
                    <a:pt x="2307" y="1621"/>
                    <a:pt x="2290" y="1636"/>
                    <a:pt x="2299" y="1618"/>
                  </a:cubicBezTo>
                  <a:cubicBezTo>
                    <a:pt x="2307" y="1605"/>
                    <a:pt x="2318" y="1600"/>
                    <a:pt x="2322" y="1600"/>
                  </a:cubicBezTo>
                  <a:cubicBezTo>
                    <a:pt x="2323" y="1600"/>
                    <a:pt x="2323" y="1600"/>
                    <a:pt x="2324" y="1601"/>
                  </a:cubicBezTo>
                  <a:cubicBezTo>
                    <a:pt x="2325" y="1602"/>
                    <a:pt x="2326" y="1602"/>
                    <a:pt x="2327" y="1602"/>
                  </a:cubicBezTo>
                  <a:cubicBezTo>
                    <a:pt x="2337" y="1602"/>
                    <a:pt x="2354" y="1566"/>
                    <a:pt x="2371" y="1545"/>
                  </a:cubicBezTo>
                  <a:cubicBezTo>
                    <a:pt x="2378" y="1535"/>
                    <a:pt x="2439" y="1466"/>
                    <a:pt x="2441" y="1466"/>
                  </a:cubicBezTo>
                  <a:lnTo>
                    <a:pt x="2441" y="1466"/>
                  </a:lnTo>
                  <a:cubicBezTo>
                    <a:pt x="2441" y="1466"/>
                    <a:pt x="2441" y="1466"/>
                    <a:pt x="2441" y="1466"/>
                  </a:cubicBezTo>
                  <a:lnTo>
                    <a:pt x="2441" y="1466"/>
                  </a:lnTo>
                  <a:cubicBezTo>
                    <a:pt x="2441" y="1465"/>
                    <a:pt x="2441" y="1465"/>
                    <a:pt x="2441" y="1465"/>
                  </a:cubicBezTo>
                  <a:lnTo>
                    <a:pt x="2441" y="1465"/>
                  </a:lnTo>
                  <a:cubicBezTo>
                    <a:pt x="2440" y="1465"/>
                    <a:pt x="2435" y="1471"/>
                    <a:pt x="2434" y="1471"/>
                  </a:cubicBezTo>
                  <a:cubicBezTo>
                    <a:pt x="2434" y="1471"/>
                    <a:pt x="2434" y="1470"/>
                    <a:pt x="2435" y="1466"/>
                  </a:cubicBezTo>
                  <a:cubicBezTo>
                    <a:pt x="2438" y="1459"/>
                    <a:pt x="2449" y="1446"/>
                    <a:pt x="2456" y="1438"/>
                  </a:cubicBezTo>
                  <a:cubicBezTo>
                    <a:pt x="2465" y="1426"/>
                    <a:pt x="2483" y="1404"/>
                    <a:pt x="2491" y="1397"/>
                  </a:cubicBezTo>
                  <a:cubicBezTo>
                    <a:pt x="2501" y="1391"/>
                    <a:pt x="2502" y="1395"/>
                    <a:pt x="2516" y="1374"/>
                  </a:cubicBezTo>
                  <a:cubicBezTo>
                    <a:pt x="2525" y="1359"/>
                    <a:pt x="2522" y="1354"/>
                    <a:pt x="2530" y="1342"/>
                  </a:cubicBezTo>
                  <a:cubicBezTo>
                    <a:pt x="2542" y="1323"/>
                    <a:pt x="2569" y="1300"/>
                    <a:pt x="2583" y="1286"/>
                  </a:cubicBezTo>
                  <a:cubicBezTo>
                    <a:pt x="2600" y="1269"/>
                    <a:pt x="2617" y="1250"/>
                    <a:pt x="2633" y="1230"/>
                  </a:cubicBezTo>
                  <a:cubicBezTo>
                    <a:pt x="2649" y="1210"/>
                    <a:pt x="2664" y="1189"/>
                    <a:pt x="2676" y="1169"/>
                  </a:cubicBezTo>
                  <a:cubicBezTo>
                    <a:pt x="2682" y="1160"/>
                    <a:pt x="2690" y="1138"/>
                    <a:pt x="2697" y="1129"/>
                  </a:cubicBezTo>
                  <a:lnTo>
                    <a:pt x="2697" y="1129"/>
                  </a:lnTo>
                  <a:cubicBezTo>
                    <a:pt x="2696" y="1132"/>
                    <a:pt x="2695" y="1143"/>
                    <a:pt x="2698" y="1143"/>
                  </a:cubicBezTo>
                  <a:cubicBezTo>
                    <a:pt x="2698" y="1143"/>
                    <a:pt x="2698" y="1143"/>
                    <a:pt x="2698" y="1143"/>
                  </a:cubicBezTo>
                  <a:cubicBezTo>
                    <a:pt x="2704" y="1141"/>
                    <a:pt x="2732" y="1104"/>
                    <a:pt x="2738" y="1095"/>
                  </a:cubicBezTo>
                  <a:cubicBezTo>
                    <a:pt x="2748" y="1080"/>
                    <a:pt x="2739" y="1086"/>
                    <a:pt x="2752" y="1067"/>
                  </a:cubicBezTo>
                  <a:cubicBezTo>
                    <a:pt x="2763" y="1053"/>
                    <a:pt x="2776" y="1039"/>
                    <a:pt x="2787" y="1027"/>
                  </a:cubicBezTo>
                  <a:cubicBezTo>
                    <a:pt x="2820" y="992"/>
                    <a:pt x="2826" y="997"/>
                    <a:pt x="2854" y="954"/>
                  </a:cubicBezTo>
                  <a:cubicBezTo>
                    <a:pt x="2864" y="934"/>
                    <a:pt x="2878" y="917"/>
                    <a:pt x="2895" y="896"/>
                  </a:cubicBezTo>
                  <a:cubicBezTo>
                    <a:pt x="2903" y="887"/>
                    <a:pt x="2899" y="877"/>
                    <a:pt x="2917" y="856"/>
                  </a:cubicBezTo>
                  <a:cubicBezTo>
                    <a:pt x="2918" y="856"/>
                    <a:pt x="2917" y="865"/>
                    <a:pt x="2921" y="865"/>
                  </a:cubicBezTo>
                  <a:cubicBezTo>
                    <a:pt x="2923" y="865"/>
                    <a:pt x="2926" y="862"/>
                    <a:pt x="2932" y="853"/>
                  </a:cubicBezTo>
                  <a:cubicBezTo>
                    <a:pt x="2942" y="838"/>
                    <a:pt x="2945" y="825"/>
                    <a:pt x="2952" y="811"/>
                  </a:cubicBezTo>
                  <a:lnTo>
                    <a:pt x="2952" y="811"/>
                  </a:lnTo>
                  <a:cubicBezTo>
                    <a:pt x="2949" y="818"/>
                    <a:pt x="2948" y="821"/>
                    <a:pt x="2949" y="821"/>
                  </a:cubicBezTo>
                  <a:cubicBezTo>
                    <a:pt x="2953" y="821"/>
                    <a:pt x="2987" y="776"/>
                    <a:pt x="2994" y="767"/>
                  </a:cubicBezTo>
                  <a:cubicBezTo>
                    <a:pt x="3001" y="760"/>
                    <a:pt x="3004" y="759"/>
                    <a:pt x="3006" y="759"/>
                  </a:cubicBezTo>
                  <a:cubicBezTo>
                    <a:pt x="3006" y="759"/>
                    <a:pt x="3007" y="759"/>
                    <a:pt x="3008" y="759"/>
                  </a:cubicBezTo>
                  <a:cubicBezTo>
                    <a:pt x="3010" y="759"/>
                    <a:pt x="3013" y="757"/>
                    <a:pt x="3021" y="747"/>
                  </a:cubicBezTo>
                  <a:cubicBezTo>
                    <a:pt x="3033" y="732"/>
                    <a:pt x="3033" y="721"/>
                    <a:pt x="3024" y="721"/>
                  </a:cubicBezTo>
                  <a:cubicBezTo>
                    <a:pt x="3019" y="721"/>
                    <a:pt x="3012" y="725"/>
                    <a:pt x="3003" y="735"/>
                  </a:cubicBezTo>
                  <a:lnTo>
                    <a:pt x="3003" y="735"/>
                  </a:lnTo>
                  <a:lnTo>
                    <a:pt x="3018" y="717"/>
                  </a:lnTo>
                  <a:cubicBezTo>
                    <a:pt x="3030" y="702"/>
                    <a:pt x="3040" y="682"/>
                    <a:pt x="3036" y="682"/>
                  </a:cubicBezTo>
                  <a:close/>
                  <a:moveTo>
                    <a:pt x="1656" y="2161"/>
                  </a:moveTo>
                  <a:cubicBezTo>
                    <a:pt x="1656" y="2161"/>
                    <a:pt x="1656" y="2161"/>
                    <a:pt x="1656" y="2161"/>
                  </a:cubicBezTo>
                  <a:cubicBezTo>
                    <a:pt x="1656" y="2161"/>
                    <a:pt x="1656" y="2161"/>
                    <a:pt x="1656" y="2161"/>
                  </a:cubicBezTo>
                  <a:close/>
                  <a:moveTo>
                    <a:pt x="1892" y="2236"/>
                  </a:moveTo>
                  <a:cubicBezTo>
                    <a:pt x="1892" y="2236"/>
                    <a:pt x="1892" y="2236"/>
                    <a:pt x="1892" y="2236"/>
                  </a:cubicBezTo>
                  <a:lnTo>
                    <a:pt x="1892" y="2236"/>
                  </a:lnTo>
                  <a:lnTo>
                    <a:pt x="1892" y="2236"/>
                  </a:lnTo>
                  <a:close/>
                  <a:moveTo>
                    <a:pt x="1533" y="2304"/>
                  </a:moveTo>
                  <a:cubicBezTo>
                    <a:pt x="1530" y="2304"/>
                    <a:pt x="1525" y="2308"/>
                    <a:pt x="1519" y="2316"/>
                  </a:cubicBezTo>
                  <a:lnTo>
                    <a:pt x="1510" y="2334"/>
                  </a:lnTo>
                  <a:cubicBezTo>
                    <a:pt x="1532" y="2317"/>
                    <a:pt x="1537" y="2304"/>
                    <a:pt x="1533" y="2304"/>
                  </a:cubicBezTo>
                  <a:close/>
                  <a:moveTo>
                    <a:pt x="1776" y="2413"/>
                  </a:moveTo>
                  <a:cubicBezTo>
                    <a:pt x="1780" y="2413"/>
                    <a:pt x="1777" y="2421"/>
                    <a:pt x="1768" y="2432"/>
                  </a:cubicBezTo>
                  <a:cubicBezTo>
                    <a:pt x="1763" y="2436"/>
                    <a:pt x="1756" y="2441"/>
                    <a:pt x="1753" y="2441"/>
                  </a:cubicBezTo>
                  <a:cubicBezTo>
                    <a:pt x="1751" y="2441"/>
                    <a:pt x="1753" y="2438"/>
                    <a:pt x="1761" y="2426"/>
                  </a:cubicBezTo>
                  <a:cubicBezTo>
                    <a:pt x="1769" y="2417"/>
                    <a:pt x="1774" y="2413"/>
                    <a:pt x="1776" y="2413"/>
                  </a:cubicBezTo>
                  <a:close/>
                  <a:moveTo>
                    <a:pt x="1477" y="2809"/>
                  </a:moveTo>
                  <a:lnTo>
                    <a:pt x="1477" y="2809"/>
                  </a:lnTo>
                  <a:cubicBezTo>
                    <a:pt x="1477" y="2809"/>
                    <a:pt x="1477" y="2809"/>
                    <a:pt x="1477" y="2809"/>
                  </a:cubicBezTo>
                  <a:cubicBezTo>
                    <a:pt x="1477" y="2809"/>
                    <a:pt x="1477" y="2809"/>
                    <a:pt x="1477" y="2809"/>
                  </a:cubicBezTo>
                  <a:close/>
                  <a:moveTo>
                    <a:pt x="1440" y="2827"/>
                  </a:moveTo>
                  <a:lnTo>
                    <a:pt x="1440" y="2827"/>
                  </a:lnTo>
                  <a:cubicBezTo>
                    <a:pt x="1443" y="2829"/>
                    <a:pt x="1448" y="2832"/>
                    <a:pt x="1435" y="2847"/>
                  </a:cubicBezTo>
                  <a:lnTo>
                    <a:pt x="1435" y="2847"/>
                  </a:lnTo>
                  <a:cubicBezTo>
                    <a:pt x="1435" y="2847"/>
                    <a:pt x="1435" y="2847"/>
                    <a:pt x="1435" y="2848"/>
                  </a:cubicBezTo>
                  <a:cubicBezTo>
                    <a:pt x="1430" y="2856"/>
                    <a:pt x="1424" y="2864"/>
                    <a:pt x="1422" y="2864"/>
                  </a:cubicBezTo>
                  <a:cubicBezTo>
                    <a:pt x="1421" y="2864"/>
                    <a:pt x="1421" y="2861"/>
                    <a:pt x="1424" y="2855"/>
                  </a:cubicBezTo>
                  <a:cubicBezTo>
                    <a:pt x="1430" y="2846"/>
                    <a:pt x="1435" y="2836"/>
                    <a:pt x="1440" y="2827"/>
                  </a:cubicBezTo>
                  <a:close/>
                  <a:moveTo>
                    <a:pt x="1076" y="3134"/>
                  </a:moveTo>
                  <a:lnTo>
                    <a:pt x="1076" y="3134"/>
                  </a:lnTo>
                  <a:cubicBezTo>
                    <a:pt x="1064" y="3148"/>
                    <a:pt x="1055" y="3162"/>
                    <a:pt x="1050" y="3162"/>
                  </a:cubicBezTo>
                  <a:cubicBezTo>
                    <a:pt x="1050" y="3162"/>
                    <a:pt x="1049" y="3161"/>
                    <a:pt x="1049" y="3161"/>
                  </a:cubicBezTo>
                  <a:lnTo>
                    <a:pt x="1060" y="3146"/>
                  </a:lnTo>
                  <a:lnTo>
                    <a:pt x="1076" y="3134"/>
                  </a:lnTo>
                  <a:close/>
                  <a:moveTo>
                    <a:pt x="1051" y="3188"/>
                  </a:moveTo>
                  <a:cubicBezTo>
                    <a:pt x="1051" y="3188"/>
                    <a:pt x="1051" y="3188"/>
                    <a:pt x="1051" y="3188"/>
                  </a:cubicBezTo>
                  <a:cubicBezTo>
                    <a:pt x="1051" y="3188"/>
                    <a:pt x="1051" y="3188"/>
                    <a:pt x="1051" y="3188"/>
                  </a:cubicBezTo>
                  <a:close/>
                  <a:moveTo>
                    <a:pt x="938" y="3271"/>
                  </a:moveTo>
                  <a:cubicBezTo>
                    <a:pt x="936" y="3271"/>
                    <a:pt x="932" y="3274"/>
                    <a:pt x="925" y="3279"/>
                  </a:cubicBezTo>
                  <a:cubicBezTo>
                    <a:pt x="920" y="3290"/>
                    <a:pt x="913" y="3300"/>
                    <a:pt x="919" y="3300"/>
                  </a:cubicBezTo>
                  <a:cubicBezTo>
                    <a:pt x="919" y="3300"/>
                    <a:pt x="919" y="3300"/>
                    <a:pt x="920" y="3300"/>
                  </a:cubicBezTo>
                  <a:cubicBezTo>
                    <a:pt x="935" y="3280"/>
                    <a:pt x="941" y="3271"/>
                    <a:pt x="938" y="3271"/>
                  </a:cubicBezTo>
                  <a:close/>
                  <a:moveTo>
                    <a:pt x="869" y="3360"/>
                  </a:moveTo>
                  <a:cubicBezTo>
                    <a:pt x="867" y="3360"/>
                    <a:pt x="862" y="3364"/>
                    <a:pt x="856" y="3371"/>
                  </a:cubicBezTo>
                  <a:cubicBezTo>
                    <a:pt x="847" y="3381"/>
                    <a:pt x="845" y="3389"/>
                    <a:pt x="848" y="3389"/>
                  </a:cubicBezTo>
                  <a:cubicBezTo>
                    <a:pt x="850" y="3389"/>
                    <a:pt x="855" y="3386"/>
                    <a:pt x="863" y="3377"/>
                  </a:cubicBezTo>
                  <a:cubicBezTo>
                    <a:pt x="871" y="3366"/>
                    <a:pt x="872" y="3360"/>
                    <a:pt x="869" y="3360"/>
                  </a:cubicBezTo>
                  <a:close/>
                  <a:moveTo>
                    <a:pt x="993" y="3395"/>
                  </a:moveTo>
                  <a:lnTo>
                    <a:pt x="993" y="3395"/>
                  </a:lnTo>
                  <a:cubicBezTo>
                    <a:pt x="996" y="3398"/>
                    <a:pt x="995" y="3400"/>
                    <a:pt x="984" y="3413"/>
                  </a:cubicBezTo>
                  <a:cubicBezTo>
                    <a:pt x="976" y="3423"/>
                    <a:pt x="963" y="3440"/>
                    <a:pt x="958" y="3440"/>
                  </a:cubicBezTo>
                  <a:cubicBezTo>
                    <a:pt x="958" y="3440"/>
                    <a:pt x="958" y="3440"/>
                    <a:pt x="957" y="3440"/>
                  </a:cubicBezTo>
                  <a:lnTo>
                    <a:pt x="993" y="3395"/>
                  </a:lnTo>
                  <a:close/>
                  <a:moveTo>
                    <a:pt x="1099" y="3508"/>
                  </a:moveTo>
                  <a:lnTo>
                    <a:pt x="1099" y="3508"/>
                  </a:lnTo>
                  <a:cubicBezTo>
                    <a:pt x="1100" y="3508"/>
                    <a:pt x="1100" y="3509"/>
                    <a:pt x="1099" y="3513"/>
                  </a:cubicBezTo>
                  <a:cubicBezTo>
                    <a:pt x="1095" y="3523"/>
                    <a:pt x="1082" y="3536"/>
                    <a:pt x="1072" y="3550"/>
                  </a:cubicBezTo>
                  <a:cubicBezTo>
                    <a:pt x="1069" y="3548"/>
                    <a:pt x="1064" y="3545"/>
                    <a:pt x="1077" y="3529"/>
                  </a:cubicBezTo>
                  <a:cubicBezTo>
                    <a:pt x="1085" y="3519"/>
                    <a:pt x="1096" y="3508"/>
                    <a:pt x="1099" y="3508"/>
                  </a:cubicBezTo>
                  <a:close/>
                  <a:moveTo>
                    <a:pt x="990" y="3683"/>
                  </a:moveTo>
                  <a:cubicBezTo>
                    <a:pt x="980" y="3683"/>
                    <a:pt x="965" y="3712"/>
                    <a:pt x="970" y="3712"/>
                  </a:cubicBezTo>
                  <a:cubicBezTo>
                    <a:pt x="971" y="3712"/>
                    <a:pt x="975" y="3709"/>
                    <a:pt x="983" y="3700"/>
                  </a:cubicBezTo>
                  <a:cubicBezTo>
                    <a:pt x="986" y="3696"/>
                    <a:pt x="990" y="3690"/>
                    <a:pt x="994" y="3685"/>
                  </a:cubicBezTo>
                  <a:cubicBezTo>
                    <a:pt x="993" y="3684"/>
                    <a:pt x="992" y="3683"/>
                    <a:pt x="990" y="3683"/>
                  </a:cubicBezTo>
                  <a:close/>
                  <a:moveTo>
                    <a:pt x="665" y="3763"/>
                  </a:moveTo>
                  <a:cubicBezTo>
                    <a:pt x="665" y="3763"/>
                    <a:pt x="665" y="3763"/>
                    <a:pt x="665" y="3763"/>
                  </a:cubicBezTo>
                  <a:cubicBezTo>
                    <a:pt x="665" y="3763"/>
                    <a:pt x="665" y="3763"/>
                    <a:pt x="665" y="3763"/>
                  </a:cubicBezTo>
                  <a:close/>
                  <a:moveTo>
                    <a:pt x="755" y="3745"/>
                  </a:moveTo>
                  <a:cubicBezTo>
                    <a:pt x="753" y="3745"/>
                    <a:pt x="750" y="3748"/>
                    <a:pt x="742" y="3757"/>
                  </a:cubicBezTo>
                  <a:cubicBezTo>
                    <a:pt x="741" y="3759"/>
                    <a:pt x="721" y="3782"/>
                    <a:pt x="723" y="3782"/>
                  </a:cubicBezTo>
                  <a:cubicBezTo>
                    <a:pt x="723" y="3782"/>
                    <a:pt x="724" y="3782"/>
                    <a:pt x="724" y="3782"/>
                  </a:cubicBezTo>
                  <a:cubicBezTo>
                    <a:pt x="735" y="3776"/>
                    <a:pt x="745" y="3761"/>
                    <a:pt x="757" y="3746"/>
                  </a:cubicBezTo>
                  <a:cubicBezTo>
                    <a:pt x="757" y="3745"/>
                    <a:pt x="756" y="3745"/>
                    <a:pt x="755" y="3745"/>
                  </a:cubicBezTo>
                  <a:close/>
                  <a:moveTo>
                    <a:pt x="351" y="3784"/>
                  </a:moveTo>
                  <a:cubicBezTo>
                    <a:pt x="351" y="3785"/>
                    <a:pt x="351" y="3785"/>
                    <a:pt x="351" y="3785"/>
                  </a:cubicBezTo>
                  <a:lnTo>
                    <a:pt x="351" y="3785"/>
                  </a:lnTo>
                  <a:cubicBezTo>
                    <a:pt x="351" y="3785"/>
                    <a:pt x="351" y="3785"/>
                    <a:pt x="351" y="3784"/>
                  </a:cubicBezTo>
                  <a:close/>
                  <a:moveTo>
                    <a:pt x="760" y="3943"/>
                  </a:moveTo>
                  <a:cubicBezTo>
                    <a:pt x="761" y="3943"/>
                    <a:pt x="761" y="3945"/>
                    <a:pt x="760" y="3949"/>
                  </a:cubicBezTo>
                  <a:cubicBezTo>
                    <a:pt x="756" y="3959"/>
                    <a:pt x="743" y="3973"/>
                    <a:pt x="732" y="3986"/>
                  </a:cubicBezTo>
                  <a:cubicBezTo>
                    <a:pt x="730" y="3984"/>
                    <a:pt x="725" y="3981"/>
                    <a:pt x="738" y="3965"/>
                  </a:cubicBezTo>
                  <a:cubicBezTo>
                    <a:pt x="746" y="3955"/>
                    <a:pt x="757" y="3943"/>
                    <a:pt x="760" y="3943"/>
                  </a:cubicBezTo>
                  <a:close/>
                  <a:moveTo>
                    <a:pt x="3602" y="200"/>
                  </a:moveTo>
                  <a:cubicBezTo>
                    <a:pt x="3596" y="200"/>
                    <a:pt x="3591" y="201"/>
                    <a:pt x="3587" y="202"/>
                  </a:cubicBezTo>
                  <a:cubicBezTo>
                    <a:pt x="3554" y="212"/>
                    <a:pt x="3591" y="218"/>
                    <a:pt x="3578" y="221"/>
                  </a:cubicBezTo>
                  <a:cubicBezTo>
                    <a:pt x="3559" y="228"/>
                    <a:pt x="3556" y="226"/>
                    <a:pt x="3545" y="231"/>
                  </a:cubicBezTo>
                  <a:cubicBezTo>
                    <a:pt x="3530" y="240"/>
                    <a:pt x="3517" y="255"/>
                    <a:pt x="3506" y="268"/>
                  </a:cubicBezTo>
                  <a:cubicBezTo>
                    <a:pt x="3489" y="288"/>
                    <a:pt x="3452" y="318"/>
                    <a:pt x="3441" y="335"/>
                  </a:cubicBezTo>
                  <a:cubicBezTo>
                    <a:pt x="3436" y="343"/>
                    <a:pt x="3432" y="360"/>
                    <a:pt x="3424" y="365"/>
                  </a:cubicBezTo>
                  <a:cubicBezTo>
                    <a:pt x="3417" y="370"/>
                    <a:pt x="3415" y="369"/>
                    <a:pt x="3404" y="382"/>
                  </a:cubicBezTo>
                  <a:cubicBezTo>
                    <a:pt x="3378" y="412"/>
                    <a:pt x="3377" y="434"/>
                    <a:pt x="3353" y="465"/>
                  </a:cubicBezTo>
                  <a:cubicBezTo>
                    <a:pt x="3328" y="496"/>
                    <a:pt x="3306" y="501"/>
                    <a:pt x="3287" y="524"/>
                  </a:cubicBezTo>
                  <a:cubicBezTo>
                    <a:pt x="3285" y="527"/>
                    <a:pt x="3285" y="528"/>
                    <a:pt x="3286" y="528"/>
                  </a:cubicBezTo>
                  <a:cubicBezTo>
                    <a:pt x="3288" y="528"/>
                    <a:pt x="3295" y="524"/>
                    <a:pt x="3297" y="522"/>
                  </a:cubicBezTo>
                  <a:lnTo>
                    <a:pt x="3297" y="522"/>
                  </a:lnTo>
                  <a:cubicBezTo>
                    <a:pt x="3282" y="540"/>
                    <a:pt x="3274" y="539"/>
                    <a:pt x="3261" y="556"/>
                  </a:cubicBezTo>
                  <a:cubicBezTo>
                    <a:pt x="3245" y="577"/>
                    <a:pt x="3234" y="594"/>
                    <a:pt x="3215" y="617"/>
                  </a:cubicBezTo>
                  <a:cubicBezTo>
                    <a:pt x="3217" y="615"/>
                    <a:pt x="3217" y="614"/>
                    <a:pt x="3218" y="614"/>
                  </a:cubicBezTo>
                  <a:lnTo>
                    <a:pt x="3218" y="614"/>
                  </a:lnTo>
                  <a:cubicBezTo>
                    <a:pt x="3218" y="614"/>
                    <a:pt x="3202" y="634"/>
                    <a:pt x="3199" y="642"/>
                  </a:cubicBezTo>
                  <a:cubicBezTo>
                    <a:pt x="3192" y="654"/>
                    <a:pt x="3185" y="661"/>
                    <a:pt x="3174" y="672"/>
                  </a:cubicBezTo>
                  <a:cubicBezTo>
                    <a:pt x="3155" y="692"/>
                    <a:pt x="3131" y="721"/>
                    <a:pt x="3116" y="744"/>
                  </a:cubicBezTo>
                  <a:cubicBezTo>
                    <a:pt x="3110" y="753"/>
                    <a:pt x="3095" y="785"/>
                    <a:pt x="3091" y="785"/>
                  </a:cubicBezTo>
                  <a:cubicBezTo>
                    <a:pt x="3091" y="785"/>
                    <a:pt x="3091" y="785"/>
                    <a:pt x="3091" y="785"/>
                  </a:cubicBezTo>
                  <a:cubicBezTo>
                    <a:pt x="3089" y="784"/>
                    <a:pt x="3086" y="783"/>
                    <a:pt x="3084" y="783"/>
                  </a:cubicBezTo>
                  <a:cubicBezTo>
                    <a:pt x="3078" y="783"/>
                    <a:pt x="3071" y="789"/>
                    <a:pt x="3057" y="814"/>
                  </a:cubicBezTo>
                  <a:cubicBezTo>
                    <a:pt x="3051" y="824"/>
                    <a:pt x="3046" y="836"/>
                    <a:pt x="3040" y="847"/>
                  </a:cubicBezTo>
                  <a:lnTo>
                    <a:pt x="3040" y="847"/>
                  </a:lnTo>
                  <a:cubicBezTo>
                    <a:pt x="3041" y="844"/>
                    <a:pt x="3040" y="841"/>
                    <a:pt x="3039" y="841"/>
                  </a:cubicBezTo>
                  <a:lnTo>
                    <a:pt x="3039" y="841"/>
                  </a:lnTo>
                  <a:cubicBezTo>
                    <a:pt x="3039" y="841"/>
                    <a:pt x="3039" y="841"/>
                    <a:pt x="3039" y="841"/>
                  </a:cubicBezTo>
                  <a:cubicBezTo>
                    <a:pt x="3029" y="852"/>
                    <a:pt x="3014" y="870"/>
                    <a:pt x="3018" y="873"/>
                  </a:cubicBezTo>
                  <a:cubicBezTo>
                    <a:pt x="3018" y="873"/>
                    <a:pt x="3026" y="867"/>
                    <a:pt x="3031" y="863"/>
                  </a:cubicBezTo>
                  <a:lnTo>
                    <a:pt x="3031" y="863"/>
                  </a:lnTo>
                  <a:cubicBezTo>
                    <a:pt x="3024" y="874"/>
                    <a:pt x="3016" y="884"/>
                    <a:pt x="3005" y="893"/>
                  </a:cubicBezTo>
                  <a:cubicBezTo>
                    <a:pt x="2990" y="907"/>
                    <a:pt x="2975" y="914"/>
                    <a:pt x="2958" y="934"/>
                  </a:cubicBezTo>
                  <a:cubicBezTo>
                    <a:pt x="2940" y="953"/>
                    <a:pt x="2941" y="958"/>
                    <a:pt x="2930" y="973"/>
                  </a:cubicBezTo>
                  <a:cubicBezTo>
                    <a:pt x="2919" y="985"/>
                    <a:pt x="2904" y="993"/>
                    <a:pt x="2891" y="1009"/>
                  </a:cubicBezTo>
                  <a:cubicBezTo>
                    <a:pt x="2890" y="1011"/>
                    <a:pt x="2890" y="1018"/>
                    <a:pt x="2887" y="1022"/>
                  </a:cubicBezTo>
                  <a:cubicBezTo>
                    <a:pt x="2872" y="1051"/>
                    <a:pt x="2847" y="1060"/>
                    <a:pt x="2832" y="1078"/>
                  </a:cubicBezTo>
                  <a:lnTo>
                    <a:pt x="2832" y="1078"/>
                  </a:lnTo>
                  <a:cubicBezTo>
                    <a:pt x="2834" y="1075"/>
                    <a:pt x="2836" y="1074"/>
                    <a:pt x="2838" y="1074"/>
                  </a:cubicBezTo>
                  <a:cubicBezTo>
                    <a:pt x="2844" y="1074"/>
                    <a:pt x="2847" y="1085"/>
                    <a:pt x="2821" y="1108"/>
                  </a:cubicBezTo>
                  <a:cubicBezTo>
                    <a:pt x="2801" y="1125"/>
                    <a:pt x="2807" y="1118"/>
                    <a:pt x="2783" y="1148"/>
                  </a:cubicBezTo>
                  <a:cubicBezTo>
                    <a:pt x="2774" y="1156"/>
                    <a:pt x="2771" y="1158"/>
                    <a:pt x="2768" y="1158"/>
                  </a:cubicBezTo>
                  <a:cubicBezTo>
                    <a:pt x="2767" y="1158"/>
                    <a:pt x="2767" y="1158"/>
                    <a:pt x="2766" y="1157"/>
                  </a:cubicBezTo>
                  <a:lnTo>
                    <a:pt x="2766" y="1157"/>
                  </a:lnTo>
                  <a:cubicBezTo>
                    <a:pt x="2774" y="1165"/>
                    <a:pt x="2708" y="1232"/>
                    <a:pt x="2715" y="1240"/>
                  </a:cubicBezTo>
                  <a:lnTo>
                    <a:pt x="2715" y="1240"/>
                  </a:lnTo>
                  <a:cubicBezTo>
                    <a:pt x="2715" y="1240"/>
                    <a:pt x="2714" y="1240"/>
                    <a:pt x="2714" y="1240"/>
                  </a:cubicBezTo>
                  <a:cubicBezTo>
                    <a:pt x="2707" y="1240"/>
                    <a:pt x="2668" y="1289"/>
                    <a:pt x="2657" y="1303"/>
                  </a:cubicBezTo>
                  <a:cubicBezTo>
                    <a:pt x="2648" y="1316"/>
                    <a:pt x="2638" y="1329"/>
                    <a:pt x="2629" y="1341"/>
                  </a:cubicBezTo>
                  <a:cubicBezTo>
                    <a:pt x="2630" y="1341"/>
                    <a:pt x="2625" y="1358"/>
                    <a:pt x="2623" y="1360"/>
                  </a:cubicBezTo>
                  <a:cubicBezTo>
                    <a:pt x="2622" y="1360"/>
                    <a:pt x="2621" y="1361"/>
                    <a:pt x="2620" y="1361"/>
                  </a:cubicBezTo>
                  <a:cubicBezTo>
                    <a:pt x="2615" y="1361"/>
                    <a:pt x="2614" y="1352"/>
                    <a:pt x="2611" y="1350"/>
                  </a:cubicBezTo>
                  <a:cubicBezTo>
                    <a:pt x="2605" y="1363"/>
                    <a:pt x="2594" y="1379"/>
                    <a:pt x="2595" y="1386"/>
                  </a:cubicBezTo>
                  <a:cubicBezTo>
                    <a:pt x="2596" y="1392"/>
                    <a:pt x="2599" y="1400"/>
                    <a:pt x="2580" y="1424"/>
                  </a:cubicBezTo>
                  <a:cubicBezTo>
                    <a:pt x="2577" y="1423"/>
                    <a:pt x="2576" y="1412"/>
                    <a:pt x="2572" y="1412"/>
                  </a:cubicBezTo>
                  <a:cubicBezTo>
                    <a:pt x="2571" y="1412"/>
                    <a:pt x="2570" y="1412"/>
                    <a:pt x="2569" y="1413"/>
                  </a:cubicBezTo>
                  <a:cubicBezTo>
                    <a:pt x="2558" y="1423"/>
                    <a:pt x="2550" y="1443"/>
                    <a:pt x="2549" y="1448"/>
                  </a:cubicBezTo>
                  <a:cubicBezTo>
                    <a:pt x="2539" y="1459"/>
                    <a:pt x="2530" y="1471"/>
                    <a:pt x="2520" y="1479"/>
                  </a:cubicBezTo>
                  <a:cubicBezTo>
                    <a:pt x="2514" y="1485"/>
                    <a:pt x="2502" y="1492"/>
                    <a:pt x="2495" y="1501"/>
                  </a:cubicBezTo>
                  <a:cubicBezTo>
                    <a:pt x="2483" y="1517"/>
                    <a:pt x="2489" y="1525"/>
                    <a:pt x="2480" y="1535"/>
                  </a:cubicBezTo>
                  <a:cubicBezTo>
                    <a:pt x="2478" y="1537"/>
                    <a:pt x="2469" y="1543"/>
                    <a:pt x="2464" y="1547"/>
                  </a:cubicBezTo>
                  <a:cubicBezTo>
                    <a:pt x="2457" y="1554"/>
                    <a:pt x="2450" y="1562"/>
                    <a:pt x="2443" y="1570"/>
                  </a:cubicBezTo>
                  <a:cubicBezTo>
                    <a:pt x="2426" y="1591"/>
                    <a:pt x="2415" y="1609"/>
                    <a:pt x="2399" y="1630"/>
                  </a:cubicBezTo>
                  <a:cubicBezTo>
                    <a:pt x="2385" y="1648"/>
                    <a:pt x="2376" y="1650"/>
                    <a:pt x="2366" y="1666"/>
                  </a:cubicBezTo>
                  <a:cubicBezTo>
                    <a:pt x="2359" y="1678"/>
                    <a:pt x="2356" y="1683"/>
                    <a:pt x="2359" y="1685"/>
                  </a:cubicBezTo>
                  <a:cubicBezTo>
                    <a:pt x="2356" y="1684"/>
                    <a:pt x="2355" y="1682"/>
                    <a:pt x="2353" y="1682"/>
                  </a:cubicBezTo>
                  <a:cubicBezTo>
                    <a:pt x="2348" y="1682"/>
                    <a:pt x="2342" y="1687"/>
                    <a:pt x="2326" y="1707"/>
                  </a:cubicBezTo>
                  <a:cubicBezTo>
                    <a:pt x="2326" y="1707"/>
                    <a:pt x="2328" y="1709"/>
                    <a:pt x="2329" y="1710"/>
                  </a:cubicBezTo>
                  <a:lnTo>
                    <a:pt x="2329" y="1710"/>
                  </a:lnTo>
                  <a:cubicBezTo>
                    <a:pt x="2315" y="1728"/>
                    <a:pt x="2260" y="1790"/>
                    <a:pt x="2254" y="1804"/>
                  </a:cubicBezTo>
                  <a:cubicBezTo>
                    <a:pt x="2254" y="1804"/>
                    <a:pt x="2254" y="1804"/>
                    <a:pt x="2254" y="1804"/>
                  </a:cubicBezTo>
                  <a:cubicBezTo>
                    <a:pt x="2256" y="1804"/>
                    <a:pt x="2259" y="1804"/>
                    <a:pt x="2262" y="1804"/>
                  </a:cubicBezTo>
                  <a:cubicBezTo>
                    <a:pt x="2265" y="1804"/>
                    <a:pt x="2266" y="1805"/>
                    <a:pt x="2260" y="1812"/>
                  </a:cubicBezTo>
                  <a:cubicBezTo>
                    <a:pt x="2249" y="1824"/>
                    <a:pt x="2232" y="1836"/>
                    <a:pt x="2220" y="1849"/>
                  </a:cubicBezTo>
                  <a:cubicBezTo>
                    <a:pt x="2189" y="1880"/>
                    <a:pt x="2155" y="1919"/>
                    <a:pt x="2126" y="1956"/>
                  </a:cubicBezTo>
                  <a:cubicBezTo>
                    <a:pt x="2111" y="1976"/>
                    <a:pt x="2105" y="1991"/>
                    <a:pt x="2089" y="2011"/>
                  </a:cubicBezTo>
                  <a:cubicBezTo>
                    <a:pt x="2064" y="2043"/>
                    <a:pt x="2068" y="2043"/>
                    <a:pt x="2064" y="2059"/>
                  </a:cubicBezTo>
                  <a:lnTo>
                    <a:pt x="2064" y="2059"/>
                  </a:lnTo>
                  <a:cubicBezTo>
                    <a:pt x="2064" y="2059"/>
                    <a:pt x="2063" y="2058"/>
                    <a:pt x="2063" y="2058"/>
                  </a:cubicBezTo>
                  <a:cubicBezTo>
                    <a:pt x="2058" y="2058"/>
                    <a:pt x="2016" y="2091"/>
                    <a:pt x="2015" y="2103"/>
                  </a:cubicBezTo>
                  <a:cubicBezTo>
                    <a:pt x="2015" y="2103"/>
                    <a:pt x="2016" y="2104"/>
                    <a:pt x="2016" y="2104"/>
                  </a:cubicBezTo>
                  <a:cubicBezTo>
                    <a:pt x="2022" y="2104"/>
                    <a:pt x="2056" y="2072"/>
                    <a:pt x="2062" y="2072"/>
                  </a:cubicBezTo>
                  <a:cubicBezTo>
                    <a:pt x="2062" y="2072"/>
                    <a:pt x="2063" y="2072"/>
                    <a:pt x="2063" y="2073"/>
                  </a:cubicBezTo>
                  <a:cubicBezTo>
                    <a:pt x="2063" y="2073"/>
                    <a:pt x="2024" y="2107"/>
                    <a:pt x="2021" y="2110"/>
                  </a:cubicBezTo>
                  <a:cubicBezTo>
                    <a:pt x="2007" y="2121"/>
                    <a:pt x="1988" y="2136"/>
                    <a:pt x="1981" y="2136"/>
                  </a:cubicBezTo>
                  <a:cubicBezTo>
                    <a:pt x="1980" y="2136"/>
                    <a:pt x="1979" y="2136"/>
                    <a:pt x="1979" y="2135"/>
                  </a:cubicBezTo>
                  <a:lnTo>
                    <a:pt x="1979" y="2135"/>
                  </a:lnTo>
                  <a:cubicBezTo>
                    <a:pt x="1987" y="2143"/>
                    <a:pt x="1951" y="2179"/>
                    <a:pt x="1939" y="2202"/>
                  </a:cubicBezTo>
                  <a:cubicBezTo>
                    <a:pt x="1925" y="2219"/>
                    <a:pt x="1920" y="2225"/>
                    <a:pt x="1917" y="2225"/>
                  </a:cubicBezTo>
                  <a:cubicBezTo>
                    <a:pt x="1916" y="2225"/>
                    <a:pt x="1915" y="2223"/>
                    <a:pt x="1914" y="2221"/>
                  </a:cubicBezTo>
                  <a:cubicBezTo>
                    <a:pt x="1914" y="2220"/>
                    <a:pt x="1914" y="2220"/>
                    <a:pt x="1913" y="2220"/>
                  </a:cubicBezTo>
                  <a:cubicBezTo>
                    <a:pt x="1909" y="2220"/>
                    <a:pt x="1896" y="2237"/>
                    <a:pt x="1893" y="2237"/>
                  </a:cubicBezTo>
                  <a:cubicBezTo>
                    <a:pt x="1893" y="2237"/>
                    <a:pt x="1893" y="2237"/>
                    <a:pt x="1892" y="2236"/>
                  </a:cubicBezTo>
                  <a:lnTo>
                    <a:pt x="1892" y="2236"/>
                  </a:lnTo>
                  <a:lnTo>
                    <a:pt x="1906" y="2249"/>
                  </a:lnTo>
                  <a:cubicBezTo>
                    <a:pt x="1885" y="2274"/>
                    <a:pt x="1867" y="2273"/>
                    <a:pt x="1865" y="2276"/>
                  </a:cubicBezTo>
                  <a:cubicBezTo>
                    <a:pt x="1855" y="2293"/>
                    <a:pt x="1843" y="2325"/>
                    <a:pt x="1821" y="2342"/>
                  </a:cubicBezTo>
                  <a:cubicBezTo>
                    <a:pt x="1805" y="2354"/>
                    <a:pt x="1747" y="2414"/>
                    <a:pt x="1743" y="2433"/>
                  </a:cubicBezTo>
                  <a:cubicBezTo>
                    <a:pt x="1741" y="2442"/>
                    <a:pt x="1706" y="2476"/>
                    <a:pt x="1699" y="2493"/>
                  </a:cubicBezTo>
                  <a:cubicBezTo>
                    <a:pt x="1685" y="2524"/>
                    <a:pt x="1672" y="2516"/>
                    <a:pt x="1658" y="2531"/>
                  </a:cubicBezTo>
                  <a:cubicBezTo>
                    <a:pt x="1643" y="2548"/>
                    <a:pt x="1641" y="2561"/>
                    <a:pt x="1626" y="2578"/>
                  </a:cubicBezTo>
                  <a:cubicBezTo>
                    <a:pt x="1617" y="2589"/>
                    <a:pt x="1613" y="2592"/>
                    <a:pt x="1612" y="2592"/>
                  </a:cubicBezTo>
                  <a:cubicBezTo>
                    <a:pt x="1611" y="2592"/>
                    <a:pt x="1611" y="2589"/>
                    <a:pt x="1611" y="2586"/>
                  </a:cubicBezTo>
                  <a:cubicBezTo>
                    <a:pt x="1611" y="2586"/>
                    <a:pt x="1611" y="2586"/>
                    <a:pt x="1610" y="2586"/>
                  </a:cubicBezTo>
                  <a:cubicBezTo>
                    <a:pt x="1606" y="2586"/>
                    <a:pt x="1588" y="2614"/>
                    <a:pt x="1588" y="2616"/>
                  </a:cubicBezTo>
                  <a:cubicBezTo>
                    <a:pt x="1581" y="2629"/>
                    <a:pt x="1575" y="2632"/>
                    <a:pt x="1568" y="2639"/>
                  </a:cubicBezTo>
                  <a:cubicBezTo>
                    <a:pt x="1547" y="2662"/>
                    <a:pt x="1587" y="2654"/>
                    <a:pt x="1551" y="2675"/>
                  </a:cubicBezTo>
                  <a:cubicBezTo>
                    <a:pt x="1532" y="2685"/>
                    <a:pt x="1507" y="2716"/>
                    <a:pt x="1496" y="2738"/>
                  </a:cubicBezTo>
                  <a:cubicBezTo>
                    <a:pt x="1484" y="2765"/>
                    <a:pt x="1473" y="2780"/>
                    <a:pt x="1453" y="2788"/>
                  </a:cubicBezTo>
                  <a:cubicBezTo>
                    <a:pt x="1441" y="2793"/>
                    <a:pt x="1409" y="2854"/>
                    <a:pt x="1393" y="2862"/>
                  </a:cubicBezTo>
                  <a:cubicBezTo>
                    <a:pt x="1393" y="2861"/>
                    <a:pt x="1394" y="2861"/>
                    <a:pt x="1394" y="2861"/>
                  </a:cubicBezTo>
                  <a:lnTo>
                    <a:pt x="1394" y="2861"/>
                  </a:lnTo>
                  <a:cubicBezTo>
                    <a:pt x="1400" y="2861"/>
                    <a:pt x="1368" y="2917"/>
                    <a:pt x="1361" y="2917"/>
                  </a:cubicBezTo>
                  <a:cubicBezTo>
                    <a:pt x="1360" y="2917"/>
                    <a:pt x="1360" y="2915"/>
                    <a:pt x="1362" y="2910"/>
                  </a:cubicBezTo>
                  <a:cubicBezTo>
                    <a:pt x="1361" y="2909"/>
                    <a:pt x="1359" y="2908"/>
                    <a:pt x="1358" y="2908"/>
                  </a:cubicBezTo>
                  <a:cubicBezTo>
                    <a:pt x="1348" y="2908"/>
                    <a:pt x="1332" y="2943"/>
                    <a:pt x="1316" y="2964"/>
                  </a:cubicBezTo>
                  <a:cubicBezTo>
                    <a:pt x="1306" y="2977"/>
                    <a:pt x="1291" y="2995"/>
                    <a:pt x="1279" y="3006"/>
                  </a:cubicBezTo>
                  <a:cubicBezTo>
                    <a:pt x="1272" y="3013"/>
                    <a:pt x="1274" y="3007"/>
                    <a:pt x="1265" y="3018"/>
                  </a:cubicBezTo>
                  <a:cubicBezTo>
                    <a:pt x="1252" y="3033"/>
                    <a:pt x="1215" y="3083"/>
                    <a:pt x="1219" y="3087"/>
                  </a:cubicBezTo>
                  <a:cubicBezTo>
                    <a:pt x="1217" y="3086"/>
                    <a:pt x="1216" y="3084"/>
                    <a:pt x="1214" y="3084"/>
                  </a:cubicBezTo>
                  <a:cubicBezTo>
                    <a:pt x="1211" y="3084"/>
                    <a:pt x="1206" y="3087"/>
                    <a:pt x="1196" y="3099"/>
                  </a:cubicBezTo>
                  <a:cubicBezTo>
                    <a:pt x="1185" y="3112"/>
                    <a:pt x="1174" y="3138"/>
                    <a:pt x="1165" y="3141"/>
                  </a:cubicBezTo>
                  <a:cubicBezTo>
                    <a:pt x="1166" y="3141"/>
                    <a:pt x="1155" y="3157"/>
                    <a:pt x="1155" y="3158"/>
                  </a:cubicBezTo>
                  <a:cubicBezTo>
                    <a:pt x="1157" y="3161"/>
                    <a:pt x="1146" y="3171"/>
                    <a:pt x="1141" y="3175"/>
                  </a:cubicBezTo>
                  <a:cubicBezTo>
                    <a:pt x="1121" y="3196"/>
                    <a:pt x="1091" y="3226"/>
                    <a:pt x="1099" y="3235"/>
                  </a:cubicBezTo>
                  <a:lnTo>
                    <a:pt x="1099" y="3235"/>
                  </a:lnTo>
                  <a:cubicBezTo>
                    <a:pt x="1098" y="3234"/>
                    <a:pt x="1097" y="3233"/>
                    <a:pt x="1094" y="3233"/>
                  </a:cubicBezTo>
                  <a:cubicBezTo>
                    <a:pt x="1090" y="3233"/>
                    <a:pt x="1085" y="3235"/>
                    <a:pt x="1079" y="3247"/>
                  </a:cubicBezTo>
                  <a:cubicBezTo>
                    <a:pt x="1071" y="3265"/>
                    <a:pt x="1074" y="3261"/>
                    <a:pt x="1057" y="3283"/>
                  </a:cubicBezTo>
                  <a:cubicBezTo>
                    <a:pt x="1062" y="3277"/>
                    <a:pt x="1062" y="3273"/>
                    <a:pt x="1059" y="3273"/>
                  </a:cubicBezTo>
                  <a:cubicBezTo>
                    <a:pt x="1056" y="3273"/>
                    <a:pt x="1050" y="3276"/>
                    <a:pt x="1043" y="3285"/>
                  </a:cubicBezTo>
                  <a:cubicBezTo>
                    <a:pt x="1031" y="3299"/>
                    <a:pt x="1019" y="3315"/>
                    <a:pt x="1010" y="3329"/>
                  </a:cubicBezTo>
                  <a:cubicBezTo>
                    <a:pt x="988" y="3360"/>
                    <a:pt x="988" y="3363"/>
                    <a:pt x="992" y="3369"/>
                  </a:cubicBezTo>
                  <a:cubicBezTo>
                    <a:pt x="970" y="3396"/>
                    <a:pt x="974" y="3389"/>
                    <a:pt x="962" y="3394"/>
                  </a:cubicBezTo>
                  <a:cubicBezTo>
                    <a:pt x="962" y="3394"/>
                    <a:pt x="957" y="3413"/>
                    <a:pt x="958" y="3415"/>
                  </a:cubicBezTo>
                  <a:cubicBezTo>
                    <a:pt x="956" y="3413"/>
                    <a:pt x="953" y="3412"/>
                    <a:pt x="950" y="3412"/>
                  </a:cubicBezTo>
                  <a:cubicBezTo>
                    <a:pt x="945" y="3412"/>
                    <a:pt x="939" y="3414"/>
                    <a:pt x="932" y="3416"/>
                  </a:cubicBezTo>
                  <a:cubicBezTo>
                    <a:pt x="923" y="3433"/>
                    <a:pt x="916" y="3447"/>
                    <a:pt x="911" y="3461"/>
                  </a:cubicBezTo>
                  <a:cubicBezTo>
                    <a:pt x="901" y="3486"/>
                    <a:pt x="875" y="3512"/>
                    <a:pt x="852" y="3536"/>
                  </a:cubicBezTo>
                  <a:cubicBezTo>
                    <a:pt x="840" y="3550"/>
                    <a:pt x="797" y="3596"/>
                    <a:pt x="800" y="3604"/>
                  </a:cubicBezTo>
                  <a:cubicBezTo>
                    <a:pt x="803" y="3610"/>
                    <a:pt x="809" y="3612"/>
                    <a:pt x="813" y="3616"/>
                  </a:cubicBezTo>
                  <a:cubicBezTo>
                    <a:pt x="806" y="3625"/>
                    <a:pt x="801" y="3628"/>
                    <a:pt x="798" y="3628"/>
                  </a:cubicBezTo>
                  <a:cubicBezTo>
                    <a:pt x="793" y="3628"/>
                    <a:pt x="792" y="3623"/>
                    <a:pt x="790" y="3621"/>
                  </a:cubicBezTo>
                  <a:lnTo>
                    <a:pt x="790" y="3621"/>
                  </a:lnTo>
                  <a:cubicBezTo>
                    <a:pt x="794" y="3624"/>
                    <a:pt x="767" y="3646"/>
                    <a:pt x="761" y="3646"/>
                  </a:cubicBezTo>
                  <a:cubicBezTo>
                    <a:pt x="761" y="3646"/>
                    <a:pt x="761" y="3646"/>
                    <a:pt x="761" y="3646"/>
                  </a:cubicBezTo>
                  <a:cubicBezTo>
                    <a:pt x="760" y="3645"/>
                    <a:pt x="758" y="3643"/>
                    <a:pt x="756" y="3643"/>
                  </a:cubicBezTo>
                  <a:cubicBezTo>
                    <a:pt x="754" y="3643"/>
                    <a:pt x="750" y="3646"/>
                    <a:pt x="742" y="3654"/>
                  </a:cubicBezTo>
                  <a:lnTo>
                    <a:pt x="756" y="3667"/>
                  </a:lnTo>
                  <a:cubicBezTo>
                    <a:pt x="756" y="3667"/>
                    <a:pt x="756" y="3667"/>
                    <a:pt x="755" y="3667"/>
                  </a:cubicBezTo>
                  <a:cubicBezTo>
                    <a:pt x="743" y="3667"/>
                    <a:pt x="683" y="3741"/>
                    <a:pt x="665" y="3763"/>
                  </a:cubicBezTo>
                  <a:lnTo>
                    <a:pt x="665" y="3763"/>
                  </a:lnTo>
                  <a:cubicBezTo>
                    <a:pt x="672" y="3755"/>
                    <a:pt x="676" y="3753"/>
                    <a:pt x="679" y="3753"/>
                  </a:cubicBezTo>
                  <a:cubicBezTo>
                    <a:pt x="681" y="3753"/>
                    <a:pt x="682" y="3754"/>
                    <a:pt x="683" y="3755"/>
                  </a:cubicBezTo>
                  <a:cubicBezTo>
                    <a:pt x="658" y="3784"/>
                    <a:pt x="634" y="3787"/>
                    <a:pt x="617" y="3823"/>
                  </a:cubicBezTo>
                  <a:cubicBezTo>
                    <a:pt x="616" y="3826"/>
                    <a:pt x="601" y="3858"/>
                    <a:pt x="593" y="3860"/>
                  </a:cubicBezTo>
                  <a:cubicBezTo>
                    <a:pt x="591" y="3860"/>
                    <a:pt x="596" y="3844"/>
                    <a:pt x="593" y="3844"/>
                  </a:cubicBezTo>
                  <a:lnTo>
                    <a:pt x="593" y="3844"/>
                  </a:lnTo>
                  <a:cubicBezTo>
                    <a:pt x="592" y="3844"/>
                    <a:pt x="589" y="3846"/>
                    <a:pt x="584" y="3853"/>
                  </a:cubicBezTo>
                  <a:cubicBezTo>
                    <a:pt x="566" y="3876"/>
                    <a:pt x="564" y="3887"/>
                    <a:pt x="540" y="3915"/>
                  </a:cubicBezTo>
                  <a:cubicBezTo>
                    <a:pt x="521" y="3935"/>
                    <a:pt x="504" y="3951"/>
                    <a:pt x="485" y="3974"/>
                  </a:cubicBezTo>
                  <a:cubicBezTo>
                    <a:pt x="471" y="3992"/>
                    <a:pt x="463" y="4009"/>
                    <a:pt x="467" y="4009"/>
                  </a:cubicBezTo>
                  <a:cubicBezTo>
                    <a:pt x="469" y="4009"/>
                    <a:pt x="473" y="4005"/>
                    <a:pt x="482" y="3995"/>
                  </a:cubicBezTo>
                  <a:lnTo>
                    <a:pt x="482" y="3995"/>
                  </a:lnTo>
                  <a:cubicBezTo>
                    <a:pt x="470" y="4009"/>
                    <a:pt x="457" y="4025"/>
                    <a:pt x="445" y="4039"/>
                  </a:cubicBezTo>
                  <a:cubicBezTo>
                    <a:pt x="433" y="4052"/>
                    <a:pt x="425" y="4057"/>
                    <a:pt x="414" y="4066"/>
                  </a:cubicBezTo>
                  <a:cubicBezTo>
                    <a:pt x="407" y="4073"/>
                    <a:pt x="401" y="4083"/>
                    <a:pt x="396" y="4091"/>
                  </a:cubicBezTo>
                  <a:cubicBezTo>
                    <a:pt x="384" y="4108"/>
                    <a:pt x="391" y="4105"/>
                    <a:pt x="395" y="4108"/>
                  </a:cubicBezTo>
                  <a:cubicBezTo>
                    <a:pt x="399" y="4100"/>
                    <a:pt x="404" y="4094"/>
                    <a:pt x="405" y="4094"/>
                  </a:cubicBezTo>
                  <a:lnTo>
                    <a:pt x="405" y="4094"/>
                  </a:lnTo>
                  <a:cubicBezTo>
                    <a:pt x="406" y="4094"/>
                    <a:pt x="406" y="4096"/>
                    <a:pt x="404" y="4101"/>
                  </a:cubicBezTo>
                  <a:cubicBezTo>
                    <a:pt x="400" y="4110"/>
                    <a:pt x="390" y="4126"/>
                    <a:pt x="379" y="4137"/>
                  </a:cubicBezTo>
                  <a:cubicBezTo>
                    <a:pt x="375" y="4141"/>
                    <a:pt x="373" y="4143"/>
                    <a:pt x="372" y="4143"/>
                  </a:cubicBezTo>
                  <a:cubicBezTo>
                    <a:pt x="368" y="4143"/>
                    <a:pt x="373" y="4129"/>
                    <a:pt x="370" y="4129"/>
                  </a:cubicBezTo>
                  <a:lnTo>
                    <a:pt x="370" y="4129"/>
                  </a:lnTo>
                  <a:cubicBezTo>
                    <a:pt x="369" y="4129"/>
                    <a:pt x="366" y="4132"/>
                    <a:pt x="361" y="4138"/>
                  </a:cubicBezTo>
                  <a:cubicBezTo>
                    <a:pt x="352" y="4150"/>
                    <a:pt x="310" y="4206"/>
                    <a:pt x="317" y="4206"/>
                  </a:cubicBezTo>
                  <a:cubicBezTo>
                    <a:pt x="317" y="4206"/>
                    <a:pt x="318" y="4206"/>
                    <a:pt x="320" y="4204"/>
                  </a:cubicBezTo>
                  <a:cubicBezTo>
                    <a:pt x="328" y="4198"/>
                    <a:pt x="334" y="4193"/>
                    <a:pt x="336" y="4193"/>
                  </a:cubicBezTo>
                  <a:lnTo>
                    <a:pt x="336" y="4193"/>
                  </a:lnTo>
                  <a:cubicBezTo>
                    <a:pt x="337" y="4193"/>
                    <a:pt x="336" y="4197"/>
                    <a:pt x="332" y="4205"/>
                  </a:cubicBezTo>
                  <a:cubicBezTo>
                    <a:pt x="327" y="4217"/>
                    <a:pt x="316" y="4233"/>
                    <a:pt x="306" y="4241"/>
                  </a:cubicBezTo>
                  <a:lnTo>
                    <a:pt x="303" y="4238"/>
                  </a:lnTo>
                  <a:cubicBezTo>
                    <a:pt x="292" y="4224"/>
                    <a:pt x="304" y="4219"/>
                    <a:pt x="302" y="4212"/>
                  </a:cubicBezTo>
                  <a:cubicBezTo>
                    <a:pt x="303" y="4210"/>
                    <a:pt x="302" y="4209"/>
                    <a:pt x="302" y="4209"/>
                  </a:cubicBezTo>
                  <a:lnTo>
                    <a:pt x="302" y="4208"/>
                  </a:lnTo>
                  <a:cubicBezTo>
                    <a:pt x="301" y="4206"/>
                    <a:pt x="299" y="4204"/>
                    <a:pt x="296" y="4203"/>
                  </a:cubicBezTo>
                  <a:lnTo>
                    <a:pt x="295" y="4202"/>
                  </a:lnTo>
                  <a:lnTo>
                    <a:pt x="289" y="4198"/>
                  </a:lnTo>
                  <a:cubicBezTo>
                    <a:pt x="286" y="4196"/>
                    <a:pt x="282" y="4194"/>
                    <a:pt x="279" y="4192"/>
                  </a:cubicBezTo>
                  <a:cubicBezTo>
                    <a:pt x="274" y="4189"/>
                    <a:pt x="271" y="4188"/>
                    <a:pt x="269" y="4188"/>
                  </a:cubicBezTo>
                  <a:cubicBezTo>
                    <a:pt x="267" y="4188"/>
                    <a:pt x="266" y="4190"/>
                    <a:pt x="264" y="4190"/>
                  </a:cubicBezTo>
                  <a:cubicBezTo>
                    <a:pt x="263" y="4190"/>
                    <a:pt x="261" y="4189"/>
                    <a:pt x="258" y="4188"/>
                  </a:cubicBezTo>
                  <a:cubicBezTo>
                    <a:pt x="245" y="4182"/>
                    <a:pt x="250" y="4177"/>
                    <a:pt x="254" y="4175"/>
                  </a:cubicBezTo>
                  <a:cubicBezTo>
                    <a:pt x="258" y="4173"/>
                    <a:pt x="260" y="4172"/>
                    <a:pt x="260" y="4169"/>
                  </a:cubicBezTo>
                  <a:cubicBezTo>
                    <a:pt x="261" y="4168"/>
                    <a:pt x="261" y="4165"/>
                    <a:pt x="261" y="4163"/>
                  </a:cubicBezTo>
                  <a:cubicBezTo>
                    <a:pt x="263" y="4160"/>
                    <a:pt x="265" y="4156"/>
                    <a:pt x="266" y="4153"/>
                  </a:cubicBezTo>
                  <a:cubicBezTo>
                    <a:pt x="267" y="4147"/>
                    <a:pt x="266" y="4142"/>
                    <a:pt x="264" y="4141"/>
                  </a:cubicBezTo>
                  <a:lnTo>
                    <a:pt x="264" y="4141"/>
                  </a:lnTo>
                  <a:cubicBezTo>
                    <a:pt x="266" y="4143"/>
                    <a:pt x="267" y="4148"/>
                    <a:pt x="272" y="4148"/>
                  </a:cubicBezTo>
                  <a:cubicBezTo>
                    <a:pt x="274" y="4148"/>
                    <a:pt x="276" y="4147"/>
                    <a:pt x="279" y="4145"/>
                  </a:cubicBezTo>
                  <a:cubicBezTo>
                    <a:pt x="290" y="4138"/>
                    <a:pt x="317" y="4114"/>
                    <a:pt x="331" y="4093"/>
                  </a:cubicBezTo>
                  <a:cubicBezTo>
                    <a:pt x="332" y="4091"/>
                    <a:pt x="332" y="4091"/>
                    <a:pt x="331" y="4091"/>
                  </a:cubicBezTo>
                  <a:lnTo>
                    <a:pt x="331" y="4091"/>
                  </a:lnTo>
                  <a:cubicBezTo>
                    <a:pt x="330" y="4091"/>
                    <a:pt x="326" y="4094"/>
                    <a:pt x="324" y="4094"/>
                  </a:cubicBezTo>
                  <a:cubicBezTo>
                    <a:pt x="322" y="4094"/>
                    <a:pt x="322" y="4092"/>
                    <a:pt x="325" y="4087"/>
                  </a:cubicBezTo>
                  <a:cubicBezTo>
                    <a:pt x="333" y="4073"/>
                    <a:pt x="347" y="4057"/>
                    <a:pt x="357" y="4046"/>
                  </a:cubicBezTo>
                  <a:cubicBezTo>
                    <a:pt x="370" y="4032"/>
                    <a:pt x="383" y="4024"/>
                    <a:pt x="392" y="4011"/>
                  </a:cubicBezTo>
                  <a:cubicBezTo>
                    <a:pt x="408" y="3991"/>
                    <a:pt x="401" y="3985"/>
                    <a:pt x="419" y="3967"/>
                  </a:cubicBezTo>
                  <a:cubicBezTo>
                    <a:pt x="429" y="3958"/>
                    <a:pt x="439" y="3963"/>
                    <a:pt x="448" y="3944"/>
                  </a:cubicBezTo>
                  <a:cubicBezTo>
                    <a:pt x="458" y="3926"/>
                    <a:pt x="448" y="3922"/>
                    <a:pt x="472" y="3894"/>
                  </a:cubicBezTo>
                  <a:lnTo>
                    <a:pt x="475" y="3897"/>
                  </a:lnTo>
                  <a:cubicBezTo>
                    <a:pt x="476" y="3897"/>
                    <a:pt x="477" y="3897"/>
                    <a:pt x="478" y="3897"/>
                  </a:cubicBezTo>
                  <a:cubicBezTo>
                    <a:pt x="480" y="3897"/>
                    <a:pt x="478" y="3899"/>
                    <a:pt x="474" y="3906"/>
                  </a:cubicBezTo>
                  <a:cubicBezTo>
                    <a:pt x="474" y="3906"/>
                    <a:pt x="474" y="3906"/>
                    <a:pt x="474" y="3906"/>
                  </a:cubicBezTo>
                  <a:cubicBezTo>
                    <a:pt x="475" y="3906"/>
                    <a:pt x="509" y="3857"/>
                    <a:pt x="513" y="3851"/>
                  </a:cubicBezTo>
                  <a:cubicBezTo>
                    <a:pt x="525" y="3835"/>
                    <a:pt x="535" y="3831"/>
                    <a:pt x="545" y="3816"/>
                  </a:cubicBezTo>
                  <a:cubicBezTo>
                    <a:pt x="556" y="3798"/>
                    <a:pt x="556" y="3796"/>
                    <a:pt x="570" y="3778"/>
                  </a:cubicBezTo>
                  <a:cubicBezTo>
                    <a:pt x="586" y="3759"/>
                    <a:pt x="591" y="3754"/>
                    <a:pt x="605" y="3739"/>
                  </a:cubicBezTo>
                  <a:cubicBezTo>
                    <a:pt x="627" y="3717"/>
                    <a:pt x="628" y="3701"/>
                    <a:pt x="646" y="3680"/>
                  </a:cubicBezTo>
                  <a:cubicBezTo>
                    <a:pt x="665" y="3657"/>
                    <a:pt x="678" y="3656"/>
                    <a:pt x="695" y="3634"/>
                  </a:cubicBezTo>
                  <a:cubicBezTo>
                    <a:pt x="709" y="3618"/>
                    <a:pt x="711" y="3603"/>
                    <a:pt x="722" y="3586"/>
                  </a:cubicBezTo>
                  <a:cubicBezTo>
                    <a:pt x="729" y="3576"/>
                    <a:pt x="735" y="3573"/>
                    <a:pt x="738" y="3573"/>
                  </a:cubicBezTo>
                  <a:cubicBezTo>
                    <a:pt x="744" y="3573"/>
                    <a:pt x="746" y="3579"/>
                    <a:pt x="748" y="3580"/>
                  </a:cubicBezTo>
                  <a:cubicBezTo>
                    <a:pt x="756" y="3564"/>
                    <a:pt x="763" y="3549"/>
                    <a:pt x="768" y="3536"/>
                  </a:cubicBezTo>
                  <a:cubicBezTo>
                    <a:pt x="774" y="3518"/>
                    <a:pt x="779" y="3513"/>
                    <a:pt x="784" y="3513"/>
                  </a:cubicBezTo>
                  <a:cubicBezTo>
                    <a:pt x="787" y="3513"/>
                    <a:pt x="789" y="3515"/>
                    <a:pt x="791" y="3516"/>
                  </a:cubicBezTo>
                  <a:cubicBezTo>
                    <a:pt x="784" y="3509"/>
                    <a:pt x="837" y="3455"/>
                    <a:pt x="831" y="3450"/>
                  </a:cubicBezTo>
                  <a:cubicBezTo>
                    <a:pt x="844" y="3440"/>
                    <a:pt x="857" y="3430"/>
                    <a:pt x="873" y="3412"/>
                  </a:cubicBezTo>
                  <a:cubicBezTo>
                    <a:pt x="869" y="3408"/>
                    <a:pt x="878" y="3399"/>
                    <a:pt x="891" y="3383"/>
                  </a:cubicBezTo>
                  <a:cubicBezTo>
                    <a:pt x="908" y="3361"/>
                    <a:pt x="913" y="3344"/>
                    <a:pt x="928" y="3324"/>
                  </a:cubicBezTo>
                  <a:cubicBezTo>
                    <a:pt x="933" y="3319"/>
                    <a:pt x="978" y="3293"/>
                    <a:pt x="983" y="3275"/>
                  </a:cubicBezTo>
                  <a:cubicBezTo>
                    <a:pt x="983" y="3274"/>
                    <a:pt x="981" y="3274"/>
                    <a:pt x="979" y="3274"/>
                  </a:cubicBezTo>
                  <a:cubicBezTo>
                    <a:pt x="977" y="3274"/>
                    <a:pt x="973" y="3274"/>
                    <a:pt x="971" y="3274"/>
                  </a:cubicBezTo>
                  <a:cubicBezTo>
                    <a:pt x="966" y="3274"/>
                    <a:pt x="964" y="3272"/>
                    <a:pt x="977" y="3261"/>
                  </a:cubicBezTo>
                  <a:cubicBezTo>
                    <a:pt x="993" y="3246"/>
                    <a:pt x="997" y="3247"/>
                    <a:pt x="1007" y="3226"/>
                  </a:cubicBezTo>
                  <a:cubicBezTo>
                    <a:pt x="1007" y="3226"/>
                    <a:pt x="1011" y="3209"/>
                    <a:pt x="1013" y="3207"/>
                  </a:cubicBezTo>
                  <a:cubicBezTo>
                    <a:pt x="1014" y="3207"/>
                    <a:pt x="1015" y="3207"/>
                    <a:pt x="1016" y="3207"/>
                  </a:cubicBezTo>
                  <a:cubicBezTo>
                    <a:pt x="1022" y="3207"/>
                    <a:pt x="1013" y="3228"/>
                    <a:pt x="1017" y="3228"/>
                  </a:cubicBezTo>
                  <a:cubicBezTo>
                    <a:pt x="1018" y="3228"/>
                    <a:pt x="1018" y="3227"/>
                    <a:pt x="1019" y="3227"/>
                  </a:cubicBezTo>
                  <a:cubicBezTo>
                    <a:pt x="1022" y="3225"/>
                    <a:pt x="1029" y="3209"/>
                    <a:pt x="1030" y="3208"/>
                  </a:cubicBezTo>
                  <a:cubicBezTo>
                    <a:pt x="1036" y="3197"/>
                    <a:pt x="1040" y="3192"/>
                    <a:pt x="1049" y="3180"/>
                  </a:cubicBezTo>
                  <a:lnTo>
                    <a:pt x="1049" y="3180"/>
                  </a:lnTo>
                  <a:cubicBezTo>
                    <a:pt x="1043" y="3188"/>
                    <a:pt x="1049" y="3187"/>
                    <a:pt x="1051" y="3188"/>
                  </a:cubicBezTo>
                  <a:lnTo>
                    <a:pt x="1051" y="3188"/>
                  </a:lnTo>
                  <a:cubicBezTo>
                    <a:pt x="1048" y="3185"/>
                    <a:pt x="1066" y="3168"/>
                    <a:pt x="1073" y="3158"/>
                  </a:cubicBezTo>
                  <a:cubicBezTo>
                    <a:pt x="1073" y="3157"/>
                    <a:pt x="1071" y="3157"/>
                    <a:pt x="1073" y="3151"/>
                  </a:cubicBezTo>
                  <a:cubicBezTo>
                    <a:pt x="1084" y="3135"/>
                    <a:pt x="1102" y="3112"/>
                    <a:pt x="1108" y="3112"/>
                  </a:cubicBezTo>
                  <a:cubicBezTo>
                    <a:pt x="1108" y="3112"/>
                    <a:pt x="1108" y="3112"/>
                    <a:pt x="1108" y="3112"/>
                  </a:cubicBezTo>
                  <a:cubicBezTo>
                    <a:pt x="1109" y="3112"/>
                    <a:pt x="1109" y="3112"/>
                    <a:pt x="1109" y="3112"/>
                  </a:cubicBezTo>
                  <a:cubicBezTo>
                    <a:pt x="1118" y="3112"/>
                    <a:pt x="1150" y="3073"/>
                    <a:pt x="1145" y="3068"/>
                  </a:cubicBezTo>
                  <a:cubicBezTo>
                    <a:pt x="1155" y="3055"/>
                    <a:pt x="1183" y="3027"/>
                    <a:pt x="1178" y="3021"/>
                  </a:cubicBezTo>
                  <a:cubicBezTo>
                    <a:pt x="1208" y="2993"/>
                    <a:pt x="1279" y="2928"/>
                    <a:pt x="1289" y="2891"/>
                  </a:cubicBezTo>
                  <a:cubicBezTo>
                    <a:pt x="1291" y="2894"/>
                    <a:pt x="1293" y="2895"/>
                    <a:pt x="1296" y="2895"/>
                  </a:cubicBezTo>
                  <a:cubicBezTo>
                    <a:pt x="1310" y="2895"/>
                    <a:pt x="1322" y="2836"/>
                    <a:pt x="1336" y="2825"/>
                  </a:cubicBezTo>
                  <a:cubicBezTo>
                    <a:pt x="1350" y="2814"/>
                    <a:pt x="1363" y="2814"/>
                    <a:pt x="1380" y="2783"/>
                  </a:cubicBezTo>
                  <a:cubicBezTo>
                    <a:pt x="1384" y="2776"/>
                    <a:pt x="1398" y="2735"/>
                    <a:pt x="1397" y="2735"/>
                  </a:cubicBezTo>
                  <a:lnTo>
                    <a:pt x="1397" y="2735"/>
                  </a:lnTo>
                  <a:cubicBezTo>
                    <a:pt x="1397" y="2735"/>
                    <a:pt x="1397" y="2735"/>
                    <a:pt x="1396" y="2735"/>
                  </a:cubicBezTo>
                  <a:lnTo>
                    <a:pt x="1396" y="2735"/>
                  </a:lnTo>
                  <a:cubicBezTo>
                    <a:pt x="1399" y="2733"/>
                    <a:pt x="1401" y="2733"/>
                    <a:pt x="1402" y="2733"/>
                  </a:cubicBezTo>
                  <a:cubicBezTo>
                    <a:pt x="1404" y="2733"/>
                    <a:pt x="1406" y="2734"/>
                    <a:pt x="1407" y="2734"/>
                  </a:cubicBezTo>
                  <a:cubicBezTo>
                    <a:pt x="1410" y="2734"/>
                    <a:pt x="1415" y="2730"/>
                    <a:pt x="1431" y="2709"/>
                  </a:cubicBezTo>
                  <a:cubicBezTo>
                    <a:pt x="1448" y="2686"/>
                    <a:pt x="1426" y="2701"/>
                    <a:pt x="1447" y="2676"/>
                  </a:cubicBezTo>
                  <a:lnTo>
                    <a:pt x="1447" y="2676"/>
                  </a:lnTo>
                  <a:cubicBezTo>
                    <a:pt x="1449" y="2678"/>
                    <a:pt x="1450" y="2685"/>
                    <a:pt x="1456" y="2685"/>
                  </a:cubicBezTo>
                  <a:cubicBezTo>
                    <a:pt x="1458" y="2685"/>
                    <a:pt x="1461" y="2684"/>
                    <a:pt x="1465" y="2681"/>
                  </a:cubicBezTo>
                  <a:cubicBezTo>
                    <a:pt x="1474" y="2672"/>
                    <a:pt x="1496" y="2643"/>
                    <a:pt x="1492" y="2641"/>
                  </a:cubicBezTo>
                  <a:cubicBezTo>
                    <a:pt x="1490" y="2638"/>
                    <a:pt x="1527" y="2590"/>
                    <a:pt x="1534" y="2582"/>
                  </a:cubicBezTo>
                  <a:cubicBezTo>
                    <a:pt x="1545" y="2567"/>
                    <a:pt x="1577" y="2525"/>
                    <a:pt x="1587" y="2522"/>
                  </a:cubicBezTo>
                  <a:cubicBezTo>
                    <a:pt x="1599" y="2518"/>
                    <a:pt x="1617" y="2503"/>
                    <a:pt x="1636" y="2472"/>
                  </a:cubicBezTo>
                  <a:cubicBezTo>
                    <a:pt x="1644" y="2457"/>
                    <a:pt x="1641" y="2454"/>
                    <a:pt x="1655" y="2435"/>
                  </a:cubicBezTo>
                  <a:cubicBezTo>
                    <a:pt x="1667" y="2419"/>
                    <a:pt x="1683" y="2403"/>
                    <a:pt x="1696" y="2389"/>
                  </a:cubicBezTo>
                  <a:cubicBezTo>
                    <a:pt x="1698" y="2386"/>
                    <a:pt x="1752" y="2326"/>
                    <a:pt x="1749" y="2326"/>
                  </a:cubicBezTo>
                  <a:lnTo>
                    <a:pt x="1749" y="2326"/>
                  </a:lnTo>
                  <a:cubicBezTo>
                    <a:pt x="1749" y="2326"/>
                    <a:pt x="1749" y="2326"/>
                    <a:pt x="1749" y="2326"/>
                  </a:cubicBezTo>
                  <a:cubicBezTo>
                    <a:pt x="1747" y="2327"/>
                    <a:pt x="1746" y="2327"/>
                    <a:pt x="1745" y="2327"/>
                  </a:cubicBezTo>
                  <a:cubicBezTo>
                    <a:pt x="1736" y="2327"/>
                    <a:pt x="1783" y="2279"/>
                    <a:pt x="1799" y="2261"/>
                  </a:cubicBezTo>
                  <a:cubicBezTo>
                    <a:pt x="1812" y="2245"/>
                    <a:pt x="1825" y="2229"/>
                    <a:pt x="1837" y="2212"/>
                  </a:cubicBezTo>
                  <a:cubicBezTo>
                    <a:pt x="1846" y="2201"/>
                    <a:pt x="1847" y="2199"/>
                    <a:pt x="1846" y="2199"/>
                  </a:cubicBezTo>
                  <a:lnTo>
                    <a:pt x="1846" y="2199"/>
                  </a:lnTo>
                  <a:cubicBezTo>
                    <a:pt x="1846" y="2199"/>
                    <a:pt x="1844" y="2199"/>
                    <a:pt x="1843" y="2200"/>
                  </a:cubicBezTo>
                  <a:cubicBezTo>
                    <a:pt x="1843" y="2200"/>
                    <a:pt x="1842" y="2200"/>
                    <a:pt x="1842" y="2200"/>
                  </a:cubicBezTo>
                  <a:cubicBezTo>
                    <a:pt x="1841" y="2200"/>
                    <a:pt x="1865" y="2173"/>
                    <a:pt x="1867" y="2171"/>
                  </a:cubicBezTo>
                  <a:cubicBezTo>
                    <a:pt x="1876" y="2160"/>
                    <a:pt x="1885" y="2149"/>
                    <a:pt x="1892" y="2139"/>
                  </a:cubicBezTo>
                  <a:cubicBezTo>
                    <a:pt x="1900" y="2127"/>
                    <a:pt x="1923" y="2089"/>
                    <a:pt x="1930" y="2089"/>
                  </a:cubicBezTo>
                  <a:cubicBezTo>
                    <a:pt x="1930" y="2089"/>
                    <a:pt x="1931" y="2090"/>
                    <a:pt x="1931" y="2090"/>
                  </a:cubicBezTo>
                  <a:cubicBezTo>
                    <a:pt x="1931" y="2090"/>
                    <a:pt x="1931" y="2090"/>
                    <a:pt x="1932" y="2090"/>
                  </a:cubicBezTo>
                  <a:cubicBezTo>
                    <a:pt x="1939" y="2090"/>
                    <a:pt x="1962" y="2063"/>
                    <a:pt x="1975" y="2043"/>
                  </a:cubicBezTo>
                  <a:cubicBezTo>
                    <a:pt x="1990" y="2022"/>
                    <a:pt x="1968" y="2039"/>
                    <a:pt x="1988" y="2014"/>
                  </a:cubicBezTo>
                  <a:lnTo>
                    <a:pt x="1988" y="2014"/>
                  </a:lnTo>
                  <a:cubicBezTo>
                    <a:pt x="1990" y="2015"/>
                    <a:pt x="1991" y="2018"/>
                    <a:pt x="1993" y="2018"/>
                  </a:cubicBezTo>
                  <a:cubicBezTo>
                    <a:pt x="1995" y="2018"/>
                    <a:pt x="1999" y="2015"/>
                    <a:pt x="2007" y="2005"/>
                  </a:cubicBezTo>
                  <a:cubicBezTo>
                    <a:pt x="2013" y="1997"/>
                    <a:pt x="2014" y="1994"/>
                    <a:pt x="2012" y="1994"/>
                  </a:cubicBezTo>
                  <a:cubicBezTo>
                    <a:pt x="2005" y="1994"/>
                    <a:pt x="1970" y="2020"/>
                    <a:pt x="1959" y="2033"/>
                  </a:cubicBezTo>
                  <a:cubicBezTo>
                    <a:pt x="1944" y="2048"/>
                    <a:pt x="1924" y="2077"/>
                    <a:pt x="1917" y="2077"/>
                  </a:cubicBezTo>
                  <a:cubicBezTo>
                    <a:pt x="1917" y="2077"/>
                    <a:pt x="1916" y="2077"/>
                    <a:pt x="1916" y="2077"/>
                  </a:cubicBezTo>
                  <a:cubicBezTo>
                    <a:pt x="1905" y="2087"/>
                    <a:pt x="1885" y="2118"/>
                    <a:pt x="1878" y="2118"/>
                  </a:cubicBezTo>
                  <a:cubicBezTo>
                    <a:pt x="1877" y="2118"/>
                    <a:pt x="1877" y="2118"/>
                    <a:pt x="1877" y="2118"/>
                  </a:cubicBezTo>
                  <a:lnTo>
                    <a:pt x="1877" y="2118"/>
                  </a:lnTo>
                  <a:cubicBezTo>
                    <a:pt x="1877" y="2118"/>
                    <a:pt x="1878" y="2118"/>
                    <a:pt x="1879" y="2118"/>
                  </a:cubicBezTo>
                  <a:cubicBezTo>
                    <a:pt x="1881" y="2118"/>
                    <a:pt x="1883" y="2118"/>
                    <a:pt x="1886" y="2118"/>
                  </a:cubicBezTo>
                  <a:cubicBezTo>
                    <a:pt x="1891" y="2118"/>
                    <a:pt x="1894" y="2120"/>
                    <a:pt x="1885" y="2131"/>
                  </a:cubicBezTo>
                  <a:cubicBezTo>
                    <a:pt x="1873" y="2146"/>
                    <a:pt x="1843" y="2166"/>
                    <a:pt x="1831" y="2185"/>
                  </a:cubicBezTo>
                  <a:cubicBezTo>
                    <a:pt x="1830" y="2188"/>
                    <a:pt x="1830" y="2188"/>
                    <a:pt x="1831" y="2188"/>
                  </a:cubicBezTo>
                  <a:cubicBezTo>
                    <a:pt x="1833" y="2188"/>
                    <a:pt x="1838" y="2186"/>
                    <a:pt x="1839" y="2186"/>
                  </a:cubicBezTo>
                  <a:lnTo>
                    <a:pt x="1839" y="2186"/>
                  </a:lnTo>
                  <a:cubicBezTo>
                    <a:pt x="1842" y="2188"/>
                    <a:pt x="1827" y="2208"/>
                    <a:pt x="1818" y="2218"/>
                  </a:cubicBezTo>
                  <a:cubicBezTo>
                    <a:pt x="1808" y="2230"/>
                    <a:pt x="1791" y="2250"/>
                    <a:pt x="1786" y="2250"/>
                  </a:cubicBezTo>
                  <a:cubicBezTo>
                    <a:pt x="1784" y="2250"/>
                    <a:pt x="1784" y="2248"/>
                    <a:pt x="1785" y="2245"/>
                  </a:cubicBezTo>
                  <a:cubicBezTo>
                    <a:pt x="1789" y="2234"/>
                    <a:pt x="1822" y="2191"/>
                    <a:pt x="1815" y="2191"/>
                  </a:cubicBezTo>
                  <a:cubicBezTo>
                    <a:pt x="1814" y="2191"/>
                    <a:pt x="1814" y="2191"/>
                    <a:pt x="1813" y="2192"/>
                  </a:cubicBezTo>
                  <a:cubicBezTo>
                    <a:pt x="1796" y="2200"/>
                    <a:pt x="1780" y="2223"/>
                    <a:pt x="1779" y="2235"/>
                  </a:cubicBezTo>
                  <a:cubicBezTo>
                    <a:pt x="1776" y="2251"/>
                    <a:pt x="1717" y="2321"/>
                    <a:pt x="1706" y="2321"/>
                  </a:cubicBezTo>
                  <a:cubicBezTo>
                    <a:pt x="1705" y="2321"/>
                    <a:pt x="1705" y="2320"/>
                    <a:pt x="1705" y="2320"/>
                  </a:cubicBezTo>
                  <a:lnTo>
                    <a:pt x="1705" y="2320"/>
                  </a:lnTo>
                  <a:cubicBezTo>
                    <a:pt x="1706" y="2322"/>
                    <a:pt x="1716" y="2322"/>
                    <a:pt x="1707" y="2333"/>
                  </a:cubicBezTo>
                  <a:cubicBezTo>
                    <a:pt x="1697" y="2347"/>
                    <a:pt x="1678" y="2373"/>
                    <a:pt x="1681" y="2376"/>
                  </a:cubicBezTo>
                  <a:cubicBezTo>
                    <a:pt x="1681" y="2376"/>
                    <a:pt x="1680" y="2376"/>
                    <a:pt x="1680" y="2376"/>
                  </a:cubicBezTo>
                  <a:cubicBezTo>
                    <a:pt x="1667" y="2376"/>
                    <a:pt x="1582" y="2482"/>
                    <a:pt x="1563" y="2506"/>
                  </a:cubicBezTo>
                  <a:cubicBezTo>
                    <a:pt x="1523" y="2556"/>
                    <a:pt x="1503" y="2591"/>
                    <a:pt x="1483" y="2632"/>
                  </a:cubicBezTo>
                  <a:cubicBezTo>
                    <a:pt x="1485" y="2627"/>
                    <a:pt x="1499" y="2598"/>
                    <a:pt x="1494" y="2598"/>
                  </a:cubicBezTo>
                  <a:lnTo>
                    <a:pt x="1494" y="2598"/>
                  </a:lnTo>
                  <a:cubicBezTo>
                    <a:pt x="1493" y="2598"/>
                    <a:pt x="1492" y="2598"/>
                    <a:pt x="1491" y="2600"/>
                  </a:cubicBezTo>
                  <a:cubicBezTo>
                    <a:pt x="1491" y="2600"/>
                    <a:pt x="1477" y="2618"/>
                    <a:pt x="1477" y="2619"/>
                  </a:cubicBezTo>
                  <a:cubicBezTo>
                    <a:pt x="1474" y="2622"/>
                    <a:pt x="1473" y="2623"/>
                    <a:pt x="1473" y="2623"/>
                  </a:cubicBezTo>
                  <a:cubicBezTo>
                    <a:pt x="1473" y="2623"/>
                    <a:pt x="1473" y="2623"/>
                    <a:pt x="1472" y="2623"/>
                  </a:cubicBezTo>
                  <a:cubicBezTo>
                    <a:pt x="1471" y="2623"/>
                    <a:pt x="1470" y="2623"/>
                    <a:pt x="1469" y="2623"/>
                  </a:cubicBezTo>
                  <a:cubicBezTo>
                    <a:pt x="1459" y="2627"/>
                    <a:pt x="1443" y="2643"/>
                    <a:pt x="1447" y="2650"/>
                  </a:cubicBezTo>
                  <a:cubicBezTo>
                    <a:pt x="1450" y="2655"/>
                    <a:pt x="1455" y="2653"/>
                    <a:pt x="1438" y="2672"/>
                  </a:cubicBezTo>
                  <a:cubicBezTo>
                    <a:pt x="1430" y="2683"/>
                    <a:pt x="1420" y="2696"/>
                    <a:pt x="1411" y="2705"/>
                  </a:cubicBezTo>
                  <a:cubicBezTo>
                    <a:pt x="1404" y="2712"/>
                    <a:pt x="1403" y="2709"/>
                    <a:pt x="1400" y="2714"/>
                  </a:cubicBezTo>
                  <a:lnTo>
                    <a:pt x="1357" y="2765"/>
                  </a:lnTo>
                  <a:cubicBezTo>
                    <a:pt x="1342" y="2785"/>
                    <a:pt x="1344" y="2792"/>
                    <a:pt x="1350" y="2792"/>
                  </a:cubicBezTo>
                  <a:cubicBezTo>
                    <a:pt x="1353" y="2792"/>
                    <a:pt x="1357" y="2790"/>
                    <a:pt x="1359" y="2787"/>
                  </a:cubicBezTo>
                  <a:lnTo>
                    <a:pt x="1359" y="2787"/>
                  </a:lnTo>
                  <a:cubicBezTo>
                    <a:pt x="1347" y="2802"/>
                    <a:pt x="1310" y="2828"/>
                    <a:pt x="1295" y="2841"/>
                  </a:cubicBezTo>
                  <a:cubicBezTo>
                    <a:pt x="1285" y="2850"/>
                    <a:pt x="1276" y="2860"/>
                    <a:pt x="1278" y="2860"/>
                  </a:cubicBezTo>
                  <a:cubicBezTo>
                    <a:pt x="1279" y="2860"/>
                    <a:pt x="1282" y="2858"/>
                    <a:pt x="1287" y="2855"/>
                  </a:cubicBezTo>
                  <a:cubicBezTo>
                    <a:pt x="1293" y="2851"/>
                    <a:pt x="1300" y="2846"/>
                    <a:pt x="1303" y="2846"/>
                  </a:cubicBezTo>
                  <a:cubicBezTo>
                    <a:pt x="1306" y="2846"/>
                    <a:pt x="1304" y="2851"/>
                    <a:pt x="1291" y="2863"/>
                  </a:cubicBezTo>
                  <a:cubicBezTo>
                    <a:pt x="1277" y="2878"/>
                    <a:pt x="1264" y="2889"/>
                    <a:pt x="1251" y="2900"/>
                  </a:cubicBezTo>
                  <a:cubicBezTo>
                    <a:pt x="1250" y="2901"/>
                    <a:pt x="1239" y="2908"/>
                    <a:pt x="1237" y="2911"/>
                  </a:cubicBezTo>
                  <a:cubicBezTo>
                    <a:pt x="1239" y="2909"/>
                    <a:pt x="1243" y="2908"/>
                    <a:pt x="1246" y="2908"/>
                  </a:cubicBezTo>
                  <a:cubicBezTo>
                    <a:pt x="1250" y="2908"/>
                    <a:pt x="1253" y="2909"/>
                    <a:pt x="1252" y="2912"/>
                  </a:cubicBezTo>
                  <a:cubicBezTo>
                    <a:pt x="1250" y="2918"/>
                    <a:pt x="1213" y="2944"/>
                    <a:pt x="1210" y="2947"/>
                  </a:cubicBezTo>
                  <a:cubicBezTo>
                    <a:pt x="1194" y="2959"/>
                    <a:pt x="1190" y="2963"/>
                    <a:pt x="1192" y="2963"/>
                  </a:cubicBezTo>
                  <a:cubicBezTo>
                    <a:pt x="1195" y="2963"/>
                    <a:pt x="1224" y="2946"/>
                    <a:pt x="1225" y="2946"/>
                  </a:cubicBezTo>
                  <a:cubicBezTo>
                    <a:pt x="1225" y="2946"/>
                    <a:pt x="1225" y="2946"/>
                    <a:pt x="1225" y="2946"/>
                  </a:cubicBezTo>
                  <a:cubicBezTo>
                    <a:pt x="1221" y="2956"/>
                    <a:pt x="1172" y="2991"/>
                    <a:pt x="1178" y="2996"/>
                  </a:cubicBezTo>
                  <a:cubicBezTo>
                    <a:pt x="1178" y="2996"/>
                    <a:pt x="1178" y="2996"/>
                    <a:pt x="1178" y="2996"/>
                  </a:cubicBezTo>
                  <a:cubicBezTo>
                    <a:pt x="1168" y="2996"/>
                    <a:pt x="1089" y="3099"/>
                    <a:pt x="1074" y="3118"/>
                  </a:cubicBezTo>
                  <a:cubicBezTo>
                    <a:pt x="1054" y="3143"/>
                    <a:pt x="1043" y="3162"/>
                    <a:pt x="1026" y="3185"/>
                  </a:cubicBezTo>
                  <a:cubicBezTo>
                    <a:pt x="1014" y="3201"/>
                    <a:pt x="998" y="3207"/>
                    <a:pt x="990" y="3221"/>
                  </a:cubicBezTo>
                  <a:cubicBezTo>
                    <a:pt x="986" y="3229"/>
                    <a:pt x="978" y="3250"/>
                    <a:pt x="971" y="3260"/>
                  </a:cubicBezTo>
                  <a:cubicBezTo>
                    <a:pt x="972" y="3258"/>
                    <a:pt x="979" y="3232"/>
                    <a:pt x="975" y="3232"/>
                  </a:cubicBezTo>
                  <a:lnTo>
                    <a:pt x="975" y="3232"/>
                  </a:lnTo>
                  <a:cubicBezTo>
                    <a:pt x="973" y="3232"/>
                    <a:pt x="970" y="3236"/>
                    <a:pt x="964" y="3247"/>
                  </a:cubicBezTo>
                  <a:cubicBezTo>
                    <a:pt x="956" y="3263"/>
                    <a:pt x="935" y="3286"/>
                    <a:pt x="940" y="3292"/>
                  </a:cubicBezTo>
                  <a:cubicBezTo>
                    <a:pt x="942" y="3297"/>
                    <a:pt x="914" y="3321"/>
                    <a:pt x="918" y="3324"/>
                  </a:cubicBezTo>
                  <a:cubicBezTo>
                    <a:pt x="917" y="3323"/>
                    <a:pt x="915" y="3322"/>
                    <a:pt x="913" y="3322"/>
                  </a:cubicBezTo>
                  <a:cubicBezTo>
                    <a:pt x="908" y="3322"/>
                    <a:pt x="900" y="3327"/>
                    <a:pt x="885" y="3344"/>
                  </a:cubicBezTo>
                  <a:cubicBezTo>
                    <a:pt x="871" y="3360"/>
                    <a:pt x="879" y="3377"/>
                    <a:pt x="866" y="3397"/>
                  </a:cubicBezTo>
                  <a:cubicBezTo>
                    <a:pt x="848" y="3428"/>
                    <a:pt x="833" y="3435"/>
                    <a:pt x="822" y="3435"/>
                  </a:cubicBezTo>
                  <a:cubicBezTo>
                    <a:pt x="815" y="3435"/>
                    <a:pt x="810" y="3432"/>
                    <a:pt x="808" y="3430"/>
                  </a:cubicBezTo>
                  <a:cubicBezTo>
                    <a:pt x="799" y="3454"/>
                    <a:pt x="790" y="3475"/>
                    <a:pt x="777" y="3503"/>
                  </a:cubicBezTo>
                  <a:cubicBezTo>
                    <a:pt x="765" y="3509"/>
                    <a:pt x="757" y="3513"/>
                    <a:pt x="743" y="3524"/>
                  </a:cubicBezTo>
                  <a:cubicBezTo>
                    <a:pt x="747" y="3528"/>
                    <a:pt x="724" y="3553"/>
                    <a:pt x="715" y="3566"/>
                  </a:cubicBezTo>
                  <a:cubicBezTo>
                    <a:pt x="710" y="3573"/>
                    <a:pt x="692" y="3607"/>
                    <a:pt x="695" y="3607"/>
                  </a:cubicBezTo>
                  <a:cubicBezTo>
                    <a:pt x="695" y="3607"/>
                    <a:pt x="695" y="3607"/>
                    <a:pt x="695" y="3607"/>
                  </a:cubicBezTo>
                  <a:lnTo>
                    <a:pt x="695" y="3607"/>
                  </a:lnTo>
                  <a:cubicBezTo>
                    <a:pt x="693" y="3608"/>
                    <a:pt x="691" y="3609"/>
                    <a:pt x="690" y="3609"/>
                  </a:cubicBezTo>
                  <a:cubicBezTo>
                    <a:pt x="686" y="3609"/>
                    <a:pt x="685" y="3606"/>
                    <a:pt x="682" y="3606"/>
                  </a:cubicBezTo>
                  <a:cubicBezTo>
                    <a:pt x="679" y="3606"/>
                    <a:pt x="673" y="3611"/>
                    <a:pt x="658" y="3634"/>
                  </a:cubicBezTo>
                  <a:cubicBezTo>
                    <a:pt x="639" y="3661"/>
                    <a:pt x="630" y="3671"/>
                    <a:pt x="624" y="3671"/>
                  </a:cubicBezTo>
                  <a:cubicBezTo>
                    <a:pt x="623" y="3671"/>
                    <a:pt x="621" y="3670"/>
                    <a:pt x="620" y="3669"/>
                  </a:cubicBezTo>
                  <a:cubicBezTo>
                    <a:pt x="605" y="3687"/>
                    <a:pt x="615" y="3682"/>
                    <a:pt x="611" y="3691"/>
                  </a:cubicBezTo>
                  <a:cubicBezTo>
                    <a:pt x="605" y="3703"/>
                    <a:pt x="584" y="3726"/>
                    <a:pt x="575" y="3741"/>
                  </a:cubicBezTo>
                  <a:cubicBezTo>
                    <a:pt x="565" y="3756"/>
                    <a:pt x="577" y="3749"/>
                    <a:pt x="573" y="3758"/>
                  </a:cubicBezTo>
                  <a:cubicBezTo>
                    <a:pt x="569" y="3769"/>
                    <a:pt x="551" y="3785"/>
                    <a:pt x="554" y="3788"/>
                  </a:cubicBezTo>
                  <a:lnTo>
                    <a:pt x="554" y="3788"/>
                  </a:lnTo>
                  <a:cubicBezTo>
                    <a:pt x="552" y="3786"/>
                    <a:pt x="551" y="3785"/>
                    <a:pt x="550" y="3785"/>
                  </a:cubicBezTo>
                  <a:cubicBezTo>
                    <a:pt x="548" y="3785"/>
                    <a:pt x="546" y="3788"/>
                    <a:pt x="536" y="3801"/>
                  </a:cubicBezTo>
                  <a:lnTo>
                    <a:pt x="501" y="3843"/>
                  </a:lnTo>
                  <a:cubicBezTo>
                    <a:pt x="499" y="3841"/>
                    <a:pt x="494" y="3839"/>
                    <a:pt x="507" y="3823"/>
                  </a:cubicBezTo>
                  <a:cubicBezTo>
                    <a:pt x="510" y="3816"/>
                    <a:pt x="519" y="3808"/>
                    <a:pt x="515" y="3805"/>
                  </a:cubicBezTo>
                  <a:lnTo>
                    <a:pt x="515" y="3805"/>
                  </a:lnTo>
                  <a:cubicBezTo>
                    <a:pt x="483" y="3846"/>
                    <a:pt x="486" y="3857"/>
                    <a:pt x="463" y="3891"/>
                  </a:cubicBezTo>
                  <a:cubicBezTo>
                    <a:pt x="456" y="3902"/>
                    <a:pt x="453" y="3906"/>
                    <a:pt x="452" y="3906"/>
                  </a:cubicBezTo>
                  <a:cubicBezTo>
                    <a:pt x="449" y="3906"/>
                    <a:pt x="456" y="3887"/>
                    <a:pt x="455" y="3887"/>
                  </a:cubicBezTo>
                  <a:lnTo>
                    <a:pt x="455" y="3887"/>
                  </a:lnTo>
                  <a:cubicBezTo>
                    <a:pt x="455" y="3887"/>
                    <a:pt x="438" y="3914"/>
                    <a:pt x="438" y="3914"/>
                  </a:cubicBezTo>
                  <a:cubicBezTo>
                    <a:pt x="430" y="3929"/>
                    <a:pt x="427" y="3933"/>
                    <a:pt x="414" y="3943"/>
                  </a:cubicBezTo>
                  <a:cubicBezTo>
                    <a:pt x="398" y="3957"/>
                    <a:pt x="367" y="3992"/>
                    <a:pt x="375" y="3992"/>
                  </a:cubicBezTo>
                  <a:cubicBezTo>
                    <a:pt x="377" y="3992"/>
                    <a:pt x="378" y="3992"/>
                    <a:pt x="381" y="3990"/>
                  </a:cubicBezTo>
                  <a:lnTo>
                    <a:pt x="381" y="3990"/>
                  </a:lnTo>
                  <a:cubicBezTo>
                    <a:pt x="372" y="4000"/>
                    <a:pt x="372" y="4004"/>
                    <a:pt x="369" y="4009"/>
                  </a:cubicBezTo>
                  <a:cubicBezTo>
                    <a:pt x="368" y="4010"/>
                    <a:pt x="368" y="4010"/>
                    <a:pt x="367" y="4010"/>
                  </a:cubicBezTo>
                  <a:cubicBezTo>
                    <a:pt x="365" y="4010"/>
                    <a:pt x="363" y="4000"/>
                    <a:pt x="362" y="4000"/>
                  </a:cubicBezTo>
                  <a:cubicBezTo>
                    <a:pt x="362" y="4000"/>
                    <a:pt x="362" y="4000"/>
                    <a:pt x="361" y="4000"/>
                  </a:cubicBezTo>
                  <a:cubicBezTo>
                    <a:pt x="358" y="4000"/>
                    <a:pt x="351" y="4011"/>
                    <a:pt x="346" y="4018"/>
                  </a:cubicBezTo>
                  <a:cubicBezTo>
                    <a:pt x="321" y="4058"/>
                    <a:pt x="336" y="4060"/>
                    <a:pt x="304" y="4100"/>
                  </a:cubicBezTo>
                  <a:cubicBezTo>
                    <a:pt x="302" y="4098"/>
                    <a:pt x="300" y="4095"/>
                    <a:pt x="296" y="4095"/>
                  </a:cubicBezTo>
                  <a:cubicBezTo>
                    <a:pt x="294" y="4095"/>
                    <a:pt x="291" y="4095"/>
                    <a:pt x="288" y="4097"/>
                  </a:cubicBezTo>
                  <a:cubicBezTo>
                    <a:pt x="272" y="4106"/>
                    <a:pt x="256" y="4133"/>
                    <a:pt x="260" y="4137"/>
                  </a:cubicBezTo>
                  <a:cubicBezTo>
                    <a:pt x="260" y="4136"/>
                    <a:pt x="259" y="4136"/>
                    <a:pt x="257" y="4136"/>
                  </a:cubicBezTo>
                  <a:cubicBezTo>
                    <a:pt x="256" y="4136"/>
                    <a:pt x="253" y="4137"/>
                    <a:pt x="250" y="4139"/>
                  </a:cubicBezTo>
                  <a:cubicBezTo>
                    <a:pt x="245" y="4142"/>
                    <a:pt x="237" y="4149"/>
                    <a:pt x="226" y="4163"/>
                  </a:cubicBezTo>
                  <a:cubicBezTo>
                    <a:pt x="227" y="4163"/>
                    <a:pt x="230" y="4162"/>
                    <a:pt x="233" y="4162"/>
                  </a:cubicBezTo>
                  <a:cubicBezTo>
                    <a:pt x="240" y="4162"/>
                    <a:pt x="247" y="4164"/>
                    <a:pt x="230" y="4177"/>
                  </a:cubicBezTo>
                  <a:cubicBezTo>
                    <a:pt x="234" y="4187"/>
                    <a:pt x="230" y="4193"/>
                    <a:pt x="256" y="4214"/>
                  </a:cubicBezTo>
                  <a:cubicBezTo>
                    <a:pt x="271" y="4225"/>
                    <a:pt x="280" y="4227"/>
                    <a:pt x="297" y="4242"/>
                  </a:cubicBezTo>
                  <a:cubicBezTo>
                    <a:pt x="297" y="4244"/>
                    <a:pt x="301" y="4248"/>
                    <a:pt x="308" y="4254"/>
                  </a:cubicBezTo>
                  <a:cubicBezTo>
                    <a:pt x="316" y="4246"/>
                    <a:pt x="335" y="4224"/>
                    <a:pt x="345" y="4211"/>
                  </a:cubicBezTo>
                  <a:cubicBezTo>
                    <a:pt x="357" y="4197"/>
                    <a:pt x="367" y="4183"/>
                    <a:pt x="371" y="4177"/>
                  </a:cubicBezTo>
                  <a:cubicBezTo>
                    <a:pt x="377" y="4170"/>
                    <a:pt x="377" y="4168"/>
                    <a:pt x="375" y="4168"/>
                  </a:cubicBezTo>
                  <a:cubicBezTo>
                    <a:pt x="373" y="4168"/>
                    <a:pt x="364" y="4174"/>
                    <a:pt x="362" y="4174"/>
                  </a:cubicBezTo>
                  <a:cubicBezTo>
                    <a:pt x="361" y="4174"/>
                    <a:pt x="361" y="4173"/>
                    <a:pt x="362" y="4172"/>
                  </a:cubicBezTo>
                  <a:cubicBezTo>
                    <a:pt x="372" y="4150"/>
                    <a:pt x="398" y="4144"/>
                    <a:pt x="402" y="4142"/>
                  </a:cubicBezTo>
                  <a:cubicBezTo>
                    <a:pt x="409" y="4142"/>
                    <a:pt x="435" y="4107"/>
                    <a:pt x="443" y="4098"/>
                  </a:cubicBezTo>
                  <a:cubicBezTo>
                    <a:pt x="465" y="4070"/>
                    <a:pt x="486" y="4042"/>
                    <a:pt x="505" y="4014"/>
                  </a:cubicBezTo>
                  <a:cubicBezTo>
                    <a:pt x="511" y="4006"/>
                    <a:pt x="544" y="3953"/>
                    <a:pt x="549" y="3950"/>
                  </a:cubicBezTo>
                  <a:cubicBezTo>
                    <a:pt x="549" y="3950"/>
                    <a:pt x="549" y="3950"/>
                    <a:pt x="549" y="3950"/>
                  </a:cubicBezTo>
                  <a:lnTo>
                    <a:pt x="549" y="3950"/>
                  </a:lnTo>
                  <a:cubicBezTo>
                    <a:pt x="552" y="3950"/>
                    <a:pt x="535" y="3988"/>
                    <a:pt x="538" y="3988"/>
                  </a:cubicBezTo>
                  <a:cubicBezTo>
                    <a:pt x="538" y="3988"/>
                    <a:pt x="539" y="3986"/>
                    <a:pt x="542" y="3984"/>
                  </a:cubicBezTo>
                  <a:cubicBezTo>
                    <a:pt x="553" y="3967"/>
                    <a:pt x="605" y="3889"/>
                    <a:pt x="602" y="3886"/>
                  </a:cubicBezTo>
                  <a:lnTo>
                    <a:pt x="602" y="3886"/>
                  </a:lnTo>
                  <a:cubicBezTo>
                    <a:pt x="602" y="3886"/>
                    <a:pt x="603" y="3887"/>
                    <a:pt x="604" y="3887"/>
                  </a:cubicBezTo>
                  <a:cubicBezTo>
                    <a:pt x="610" y="3887"/>
                    <a:pt x="621" y="3875"/>
                    <a:pt x="635" y="3859"/>
                  </a:cubicBezTo>
                  <a:cubicBezTo>
                    <a:pt x="648" y="3844"/>
                    <a:pt x="661" y="3826"/>
                    <a:pt x="673" y="3811"/>
                  </a:cubicBezTo>
                  <a:cubicBezTo>
                    <a:pt x="681" y="3798"/>
                    <a:pt x="681" y="3791"/>
                    <a:pt x="690" y="3778"/>
                  </a:cubicBezTo>
                  <a:cubicBezTo>
                    <a:pt x="716" y="3740"/>
                    <a:pt x="742" y="3722"/>
                    <a:pt x="770" y="3695"/>
                  </a:cubicBezTo>
                  <a:cubicBezTo>
                    <a:pt x="777" y="3687"/>
                    <a:pt x="776" y="3686"/>
                    <a:pt x="774" y="3684"/>
                  </a:cubicBezTo>
                  <a:cubicBezTo>
                    <a:pt x="784" y="3674"/>
                    <a:pt x="793" y="3661"/>
                    <a:pt x="802" y="3651"/>
                  </a:cubicBezTo>
                  <a:cubicBezTo>
                    <a:pt x="818" y="3631"/>
                    <a:pt x="828" y="3612"/>
                    <a:pt x="846" y="3589"/>
                  </a:cubicBezTo>
                  <a:cubicBezTo>
                    <a:pt x="863" y="3569"/>
                    <a:pt x="873" y="3558"/>
                    <a:pt x="889" y="3541"/>
                  </a:cubicBezTo>
                  <a:cubicBezTo>
                    <a:pt x="897" y="3532"/>
                    <a:pt x="912" y="3516"/>
                    <a:pt x="915" y="3507"/>
                  </a:cubicBezTo>
                  <a:cubicBezTo>
                    <a:pt x="921" y="3493"/>
                    <a:pt x="970" y="3437"/>
                    <a:pt x="987" y="3416"/>
                  </a:cubicBezTo>
                  <a:cubicBezTo>
                    <a:pt x="994" y="3407"/>
                    <a:pt x="1036" y="3345"/>
                    <a:pt x="1038" y="3343"/>
                  </a:cubicBezTo>
                  <a:cubicBezTo>
                    <a:pt x="1038" y="3342"/>
                    <a:pt x="1038" y="3342"/>
                    <a:pt x="1038" y="3342"/>
                  </a:cubicBezTo>
                  <a:lnTo>
                    <a:pt x="1038" y="3342"/>
                  </a:lnTo>
                  <a:cubicBezTo>
                    <a:pt x="1040" y="3342"/>
                    <a:pt x="1036" y="3356"/>
                    <a:pt x="1036" y="3357"/>
                  </a:cubicBezTo>
                  <a:lnTo>
                    <a:pt x="1057" y="3324"/>
                  </a:lnTo>
                  <a:cubicBezTo>
                    <a:pt x="1059" y="3321"/>
                    <a:pt x="1068" y="3295"/>
                    <a:pt x="1073" y="3290"/>
                  </a:cubicBezTo>
                  <a:cubicBezTo>
                    <a:pt x="1073" y="3290"/>
                    <a:pt x="1073" y="3290"/>
                    <a:pt x="1074" y="3290"/>
                  </a:cubicBezTo>
                  <a:cubicBezTo>
                    <a:pt x="1075" y="3290"/>
                    <a:pt x="1077" y="3291"/>
                    <a:pt x="1079" y="3291"/>
                  </a:cubicBezTo>
                  <a:cubicBezTo>
                    <a:pt x="1081" y="3291"/>
                    <a:pt x="1082" y="3291"/>
                    <a:pt x="1084" y="3289"/>
                  </a:cubicBezTo>
                  <a:cubicBezTo>
                    <a:pt x="1093" y="3281"/>
                    <a:pt x="1107" y="3262"/>
                    <a:pt x="1116" y="3251"/>
                  </a:cubicBezTo>
                  <a:cubicBezTo>
                    <a:pt x="1127" y="3234"/>
                    <a:pt x="1144" y="3207"/>
                    <a:pt x="1152" y="3207"/>
                  </a:cubicBezTo>
                  <a:cubicBezTo>
                    <a:pt x="1153" y="3207"/>
                    <a:pt x="1153" y="3208"/>
                    <a:pt x="1154" y="3208"/>
                  </a:cubicBezTo>
                  <a:cubicBezTo>
                    <a:pt x="1152" y="3206"/>
                    <a:pt x="1162" y="3188"/>
                    <a:pt x="1160" y="3188"/>
                  </a:cubicBezTo>
                  <a:lnTo>
                    <a:pt x="1160" y="3188"/>
                  </a:lnTo>
                  <a:cubicBezTo>
                    <a:pt x="1160" y="3188"/>
                    <a:pt x="1160" y="3188"/>
                    <a:pt x="1160" y="3188"/>
                  </a:cubicBezTo>
                  <a:lnTo>
                    <a:pt x="1160" y="3188"/>
                  </a:lnTo>
                  <a:cubicBezTo>
                    <a:pt x="1173" y="3182"/>
                    <a:pt x="1181" y="3172"/>
                    <a:pt x="1201" y="3148"/>
                  </a:cubicBezTo>
                  <a:cubicBezTo>
                    <a:pt x="1210" y="3137"/>
                    <a:pt x="1225" y="3119"/>
                    <a:pt x="1231" y="3108"/>
                  </a:cubicBezTo>
                  <a:cubicBezTo>
                    <a:pt x="1237" y="3100"/>
                    <a:pt x="1231" y="3105"/>
                    <a:pt x="1238" y="3096"/>
                  </a:cubicBezTo>
                  <a:cubicBezTo>
                    <a:pt x="1258" y="3071"/>
                    <a:pt x="1268" y="3065"/>
                    <a:pt x="1290" y="3038"/>
                  </a:cubicBezTo>
                  <a:cubicBezTo>
                    <a:pt x="1299" y="3027"/>
                    <a:pt x="1340" y="2974"/>
                    <a:pt x="1348" y="2974"/>
                  </a:cubicBezTo>
                  <a:cubicBezTo>
                    <a:pt x="1348" y="2974"/>
                    <a:pt x="1348" y="2974"/>
                    <a:pt x="1348" y="2974"/>
                  </a:cubicBezTo>
                  <a:cubicBezTo>
                    <a:pt x="1371" y="2945"/>
                    <a:pt x="1344" y="2966"/>
                    <a:pt x="1358" y="2945"/>
                  </a:cubicBezTo>
                  <a:cubicBezTo>
                    <a:pt x="1365" y="2934"/>
                    <a:pt x="1377" y="2929"/>
                    <a:pt x="1381" y="2927"/>
                  </a:cubicBezTo>
                  <a:cubicBezTo>
                    <a:pt x="1388" y="2920"/>
                    <a:pt x="1395" y="2914"/>
                    <a:pt x="1402" y="2906"/>
                  </a:cubicBezTo>
                  <a:cubicBezTo>
                    <a:pt x="1417" y="2889"/>
                    <a:pt x="1468" y="2809"/>
                    <a:pt x="1476" y="2809"/>
                  </a:cubicBezTo>
                  <a:cubicBezTo>
                    <a:pt x="1476" y="2809"/>
                    <a:pt x="1476" y="2809"/>
                    <a:pt x="1477" y="2809"/>
                  </a:cubicBezTo>
                  <a:lnTo>
                    <a:pt x="1477" y="2809"/>
                  </a:lnTo>
                  <a:cubicBezTo>
                    <a:pt x="1475" y="2807"/>
                    <a:pt x="1470" y="2794"/>
                    <a:pt x="1479" y="2783"/>
                  </a:cubicBezTo>
                  <a:cubicBezTo>
                    <a:pt x="1485" y="2777"/>
                    <a:pt x="1492" y="2774"/>
                    <a:pt x="1495" y="2773"/>
                  </a:cubicBezTo>
                  <a:cubicBezTo>
                    <a:pt x="1499" y="2771"/>
                    <a:pt x="1506" y="2762"/>
                    <a:pt x="1510" y="2759"/>
                  </a:cubicBezTo>
                  <a:cubicBezTo>
                    <a:pt x="1524" y="2745"/>
                    <a:pt x="1530" y="2737"/>
                    <a:pt x="1542" y="2720"/>
                  </a:cubicBezTo>
                  <a:cubicBezTo>
                    <a:pt x="1546" y="2715"/>
                    <a:pt x="1552" y="2707"/>
                    <a:pt x="1556" y="2704"/>
                  </a:cubicBezTo>
                  <a:cubicBezTo>
                    <a:pt x="1557" y="2704"/>
                    <a:pt x="1557" y="2704"/>
                    <a:pt x="1558" y="2704"/>
                  </a:cubicBezTo>
                  <a:cubicBezTo>
                    <a:pt x="1562" y="2704"/>
                    <a:pt x="1555" y="2720"/>
                    <a:pt x="1558" y="2720"/>
                  </a:cubicBezTo>
                  <a:cubicBezTo>
                    <a:pt x="1558" y="2720"/>
                    <a:pt x="1558" y="2720"/>
                    <a:pt x="1559" y="2720"/>
                  </a:cubicBezTo>
                  <a:cubicBezTo>
                    <a:pt x="1565" y="2715"/>
                    <a:pt x="1585" y="2679"/>
                    <a:pt x="1592" y="2669"/>
                  </a:cubicBezTo>
                  <a:cubicBezTo>
                    <a:pt x="1614" y="2642"/>
                    <a:pt x="1642" y="2615"/>
                    <a:pt x="1664" y="2590"/>
                  </a:cubicBezTo>
                  <a:cubicBezTo>
                    <a:pt x="1689" y="2563"/>
                    <a:pt x="1651" y="2573"/>
                    <a:pt x="1692" y="2538"/>
                  </a:cubicBezTo>
                  <a:cubicBezTo>
                    <a:pt x="1712" y="2521"/>
                    <a:pt x="1722" y="2517"/>
                    <a:pt x="1746" y="2484"/>
                  </a:cubicBezTo>
                  <a:cubicBezTo>
                    <a:pt x="1754" y="2473"/>
                    <a:pt x="1765" y="2439"/>
                    <a:pt x="1776" y="2439"/>
                  </a:cubicBezTo>
                  <a:cubicBezTo>
                    <a:pt x="1777" y="2439"/>
                    <a:pt x="1777" y="2439"/>
                    <a:pt x="1777" y="2439"/>
                  </a:cubicBezTo>
                  <a:cubicBezTo>
                    <a:pt x="1778" y="2439"/>
                    <a:pt x="1778" y="2439"/>
                    <a:pt x="1778" y="2439"/>
                  </a:cubicBezTo>
                  <a:cubicBezTo>
                    <a:pt x="1792" y="2439"/>
                    <a:pt x="1811" y="2401"/>
                    <a:pt x="1821" y="2383"/>
                  </a:cubicBezTo>
                  <a:cubicBezTo>
                    <a:pt x="1838" y="2350"/>
                    <a:pt x="1855" y="2347"/>
                    <a:pt x="1878" y="2321"/>
                  </a:cubicBezTo>
                  <a:cubicBezTo>
                    <a:pt x="1901" y="2293"/>
                    <a:pt x="1875" y="2305"/>
                    <a:pt x="1877" y="2297"/>
                  </a:cubicBezTo>
                  <a:cubicBezTo>
                    <a:pt x="1879" y="2288"/>
                    <a:pt x="1916" y="2269"/>
                    <a:pt x="1920" y="2256"/>
                  </a:cubicBezTo>
                  <a:cubicBezTo>
                    <a:pt x="1920" y="2255"/>
                    <a:pt x="1920" y="2255"/>
                    <a:pt x="1920" y="2255"/>
                  </a:cubicBezTo>
                  <a:cubicBezTo>
                    <a:pt x="1919" y="2255"/>
                    <a:pt x="1915" y="2257"/>
                    <a:pt x="1914" y="2257"/>
                  </a:cubicBezTo>
                  <a:cubicBezTo>
                    <a:pt x="1913" y="2257"/>
                    <a:pt x="1913" y="2257"/>
                    <a:pt x="1914" y="2254"/>
                  </a:cubicBezTo>
                  <a:cubicBezTo>
                    <a:pt x="1917" y="2249"/>
                    <a:pt x="1932" y="2230"/>
                    <a:pt x="1935" y="2228"/>
                  </a:cubicBezTo>
                  <a:cubicBezTo>
                    <a:pt x="1939" y="2225"/>
                    <a:pt x="1941" y="2224"/>
                    <a:pt x="1942" y="2224"/>
                  </a:cubicBezTo>
                  <a:cubicBezTo>
                    <a:pt x="1945" y="2224"/>
                    <a:pt x="1944" y="2228"/>
                    <a:pt x="1947" y="2228"/>
                  </a:cubicBezTo>
                  <a:cubicBezTo>
                    <a:pt x="1949" y="2228"/>
                    <a:pt x="1953" y="2225"/>
                    <a:pt x="1964" y="2214"/>
                  </a:cubicBezTo>
                  <a:cubicBezTo>
                    <a:pt x="2001" y="2173"/>
                    <a:pt x="2044" y="2117"/>
                    <a:pt x="2076" y="2072"/>
                  </a:cubicBezTo>
                  <a:cubicBezTo>
                    <a:pt x="2086" y="2057"/>
                    <a:pt x="2087" y="2055"/>
                    <a:pt x="2099" y="2040"/>
                  </a:cubicBezTo>
                  <a:cubicBezTo>
                    <a:pt x="2104" y="2030"/>
                    <a:pt x="2108" y="2026"/>
                    <a:pt x="2110" y="2026"/>
                  </a:cubicBezTo>
                  <a:cubicBezTo>
                    <a:pt x="2114" y="2026"/>
                    <a:pt x="2114" y="2037"/>
                    <a:pt x="2116" y="2037"/>
                  </a:cubicBezTo>
                  <a:cubicBezTo>
                    <a:pt x="2116" y="2037"/>
                    <a:pt x="2116" y="2037"/>
                    <a:pt x="2116" y="2036"/>
                  </a:cubicBezTo>
                  <a:cubicBezTo>
                    <a:pt x="2137" y="2010"/>
                    <a:pt x="2114" y="2012"/>
                    <a:pt x="2150" y="1984"/>
                  </a:cubicBezTo>
                  <a:cubicBezTo>
                    <a:pt x="2156" y="1978"/>
                    <a:pt x="2162" y="1968"/>
                    <a:pt x="2167" y="1962"/>
                  </a:cubicBezTo>
                  <a:cubicBezTo>
                    <a:pt x="2178" y="1947"/>
                    <a:pt x="2257" y="1834"/>
                    <a:pt x="2266" y="1834"/>
                  </a:cubicBezTo>
                  <a:cubicBezTo>
                    <a:pt x="2267" y="1834"/>
                    <a:pt x="2267" y="1834"/>
                    <a:pt x="2267" y="1834"/>
                  </a:cubicBezTo>
                  <a:lnTo>
                    <a:pt x="2294" y="1781"/>
                  </a:lnTo>
                  <a:cubicBezTo>
                    <a:pt x="2295" y="1781"/>
                    <a:pt x="2295" y="1781"/>
                    <a:pt x="2296" y="1781"/>
                  </a:cubicBezTo>
                  <a:cubicBezTo>
                    <a:pt x="2303" y="1781"/>
                    <a:pt x="2320" y="1762"/>
                    <a:pt x="2333" y="1747"/>
                  </a:cubicBezTo>
                  <a:cubicBezTo>
                    <a:pt x="2350" y="1726"/>
                    <a:pt x="2353" y="1731"/>
                    <a:pt x="2363" y="1725"/>
                  </a:cubicBezTo>
                  <a:cubicBezTo>
                    <a:pt x="2372" y="1719"/>
                    <a:pt x="2377" y="1685"/>
                    <a:pt x="2394" y="1665"/>
                  </a:cubicBezTo>
                  <a:cubicBezTo>
                    <a:pt x="2395" y="1667"/>
                    <a:pt x="2397" y="1680"/>
                    <a:pt x="2401" y="1680"/>
                  </a:cubicBezTo>
                  <a:cubicBezTo>
                    <a:pt x="2401" y="1680"/>
                    <a:pt x="2402" y="1679"/>
                    <a:pt x="2403" y="1678"/>
                  </a:cubicBezTo>
                  <a:cubicBezTo>
                    <a:pt x="2418" y="1663"/>
                    <a:pt x="2437" y="1631"/>
                    <a:pt x="2435" y="1627"/>
                  </a:cubicBezTo>
                  <a:cubicBezTo>
                    <a:pt x="2434" y="1626"/>
                    <a:pt x="2434" y="1626"/>
                    <a:pt x="2433" y="1626"/>
                  </a:cubicBezTo>
                  <a:cubicBezTo>
                    <a:pt x="2432" y="1626"/>
                    <a:pt x="2429" y="1628"/>
                    <a:pt x="2427" y="1628"/>
                  </a:cubicBezTo>
                  <a:cubicBezTo>
                    <a:pt x="2426" y="1628"/>
                    <a:pt x="2426" y="1626"/>
                    <a:pt x="2433" y="1617"/>
                  </a:cubicBezTo>
                  <a:cubicBezTo>
                    <a:pt x="2442" y="1606"/>
                    <a:pt x="2445" y="1603"/>
                    <a:pt x="2452" y="1599"/>
                  </a:cubicBezTo>
                  <a:cubicBezTo>
                    <a:pt x="2454" y="1598"/>
                    <a:pt x="2456" y="1597"/>
                    <a:pt x="2457" y="1597"/>
                  </a:cubicBezTo>
                  <a:cubicBezTo>
                    <a:pt x="2462" y="1597"/>
                    <a:pt x="2461" y="1605"/>
                    <a:pt x="2465" y="1605"/>
                  </a:cubicBezTo>
                  <a:cubicBezTo>
                    <a:pt x="2466" y="1605"/>
                    <a:pt x="2467" y="1605"/>
                    <a:pt x="2469" y="1604"/>
                  </a:cubicBezTo>
                  <a:cubicBezTo>
                    <a:pt x="2470" y="1602"/>
                    <a:pt x="2475" y="1586"/>
                    <a:pt x="2475" y="1586"/>
                  </a:cubicBezTo>
                  <a:cubicBezTo>
                    <a:pt x="2480" y="1575"/>
                    <a:pt x="2489" y="1563"/>
                    <a:pt x="2499" y="1550"/>
                  </a:cubicBezTo>
                  <a:cubicBezTo>
                    <a:pt x="2508" y="1539"/>
                    <a:pt x="2511" y="1539"/>
                    <a:pt x="2516" y="1530"/>
                  </a:cubicBezTo>
                  <a:cubicBezTo>
                    <a:pt x="2524" y="1518"/>
                    <a:pt x="2525" y="1512"/>
                    <a:pt x="2529" y="1503"/>
                  </a:cubicBezTo>
                  <a:cubicBezTo>
                    <a:pt x="2534" y="1490"/>
                    <a:pt x="2549" y="1492"/>
                    <a:pt x="2559" y="1472"/>
                  </a:cubicBezTo>
                  <a:cubicBezTo>
                    <a:pt x="2565" y="1464"/>
                    <a:pt x="2563" y="1460"/>
                    <a:pt x="2569" y="1451"/>
                  </a:cubicBezTo>
                  <a:cubicBezTo>
                    <a:pt x="2576" y="1441"/>
                    <a:pt x="2585" y="1430"/>
                    <a:pt x="2593" y="1420"/>
                  </a:cubicBezTo>
                  <a:lnTo>
                    <a:pt x="2593" y="1420"/>
                  </a:lnTo>
                  <a:cubicBezTo>
                    <a:pt x="2579" y="1437"/>
                    <a:pt x="2565" y="1462"/>
                    <a:pt x="2568" y="1462"/>
                  </a:cubicBezTo>
                  <a:cubicBezTo>
                    <a:pt x="2570" y="1462"/>
                    <a:pt x="2575" y="1457"/>
                    <a:pt x="2585" y="1445"/>
                  </a:cubicBezTo>
                  <a:cubicBezTo>
                    <a:pt x="2600" y="1427"/>
                    <a:pt x="2628" y="1391"/>
                    <a:pt x="2622" y="1387"/>
                  </a:cubicBezTo>
                  <a:lnTo>
                    <a:pt x="2622" y="1387"/>
                  </a:lnTo>
                  <a:cubicBezTo>
                    <a:pt x="2623" y="1387"/>
                    <a:pt x="2623" y="1387"/>
                    <a:pt x="2623" y="1387"/>
                  </a:cubicBezTo>
                  <a:cubicBezTo>
                    <a:pt x="2638" y="1387"/>
                    <a:pt x="2724" y="1274"/>
                    <a:pt x="2747" y="1245"/>
                  </a:cubicBezTo>
                  <a:cubicBezTo>
                    <a:pt x="2769" y="1218"/>
                    <a:pt x="2756" y="1225"/>
                    <a:pt x="2751" y="1221"/>
                  </a:cubicBezTo>
                  <a:cubicBezTo>
                    <a:pt x="2756" y="1203"/>
                    <a:pt x="2759" y="1199"/>
                    <a:pt x="2775" y="1191"/>
                  </a:cubicBezTo>
                  <a:cubicBezTo>
                    <a:pt x="2776" y="1192"/>
                    <a:pt x="2777" y="1192"/>
                    <a:pt x="2777" y="1192"/>
                  </a:cubicBezTo>
                  <a:cubicBezTo>
                    <a:pt x="2792" y="1192"/>
                    <a:pt x="2844" y="1133"/>
                    <a:pt x="2869" y="1102"/>
                  </a:cubicBezTo>
                  <a:cubicBezTo>
                    <a:pt x="2884" y="1084"/>
                    <a:pt x="2902" y="1063"/>
                    <a:pt x="2909" y="1047"/>
                  </a:cubicBezTo>
                  <a:cubicBezTo>
                    <a:pt x="2919" y="1024"/>
                    <a:pt x="2926" y="1012"/>
                    <a:pt x="2951" y="982"/>
                  </a:cubicBezTo>
                  <a:lnTo>
                    <a:pt x="2951" y="982"/>
                  </a:lnTo>
                  <a:cubicBezTo>
                    <a:pt x="2936" y="1001"/>
                    <a:pt x="2928" y="1015"/>
                    <a:pt x="2931" y="1015"/>
                  </a:cubicBezTo>
                  <a:cubicBezTo>
                    <a:pt x="2933" y="1015"/>
                    <a:pt x="2940" y="1009"/>
                    <a:pt x="2953" y="993"/>
                  </a:cubicBezTo>
                  <a:lnTo>
                    <a:pt x="3027" y="903"/>
                  </a:lnTo>
                  <a:cubicBezTo>
                    <a:pt x="3055" y="867"/>
                    <a:pt x="3068" y="851"/>
                    <a:pt x="3074" y="828"/>
                  </a:cubicBezTo>
                  <a:lnTo>
                    <a:pt x="3074" y="828"/>
                  </a:lnTo>
                  <a:cubicBezTo>
                    <a:pt x="3071" y="837"/>
                    <a:pt x="3068" y="846"/>
                    <a:pt x="3073" y="846"/>
                  </a:cubicBezTo>
                  <a:cubicBezTo>
                    <a:pt x="3074" y="846"/>
                    <a:pt x="3075" y="846"/>
                    <a:pt x="3075" y="845"/>
                  </a:cubicBezTo>
                  <a:cubicBezTo>
                    <a:pt x="3080" y="845"/>
                    <a:pt x="3100" y="823"/>
                    <a:pt x="3098" y="819"/>
                  </a:cubicBezTo>
                  <a:cubicBezTo>
                    <a:pt x="3096" y="814"/>
                    <a:pt x="3116" y="794"/>
                    <a:pt x="3128" y="779"/>
                  </a:cubicBezTo>
                  <a:cubicBezTo>
                    <a:pt x="3134" y="771"/>
                    <a:pt x="3130" y="768"/>
                    <a:pt x="3135" y="759"/>
                  </a:cubicBezTo>
                  <a:cubicBezTo>
                    <a:pt x="3142" y="747"/>
                    <a:pt x="3155" y="741"/>
                    <a:pt x="3164" y="731"/>
                  </a:cubicBezTo>
                  <a:cubicBezTo>
                    <a:pt x="3172" y="721"/>
                    <a:pt x="3182" y="711"/>
                    <a:pt x="3190" y="700"/>
                  </a:cubicBezTo>
                  <a:cubicBezTo>
                    <a:pt x="3199" y="688"/>
                    <a:pt x="3210" y="673"/>
                    <a:pt x="3211" y="666"/>
                  </a:cubicBezTo>
                  <a:cubicBezTo>
                    <a:pt x="3213" y="659"/>
                    <a:pt x="3224" y="647"/>
                    <a:pt x="3234" y="634"/>
                  </a:cubicBezTo>
                  <a:cubicBezTo>
                    <a:pt x="3237" y="636"/>
                    <a:pt x="3237" y="638"/>
                    <a:pt x="3238" y="638"/>
                  </a:cubicBezTo>
                  <a:cubicBezTo>
                    <a:pt x="3240" y="638"/>
                    <a:pt x="3243" y="635"/>
                    <a:pt x="3253" y="620"/>
                  </a:cubicBezTo>
                  <a:cubicBezTo>
                    <a:pt x="3263" y="605"/>
                    <a:pt x="3274" y="590"/>
                    <a:pt x="3282" y="576"/>
                  </a:cubicBezTo>
                  <a:lnTo>
                    <a:pt x="3282" y="576"/>
                  </a:lnTo>
                  <a:cubicBezTo>
                    <a:pt x="3282" y="576"/>
                    <a:pt x="3282" y="576"/>
                    <a:pt x="3282" y="576"/>
                  </a:cubicBezTo>
                  <a:cubicBezTo>
                    <a:pt x="3283" y="576"/>
                    <a:pt x="3297" y="553"/>
                    <a:pt x="3299" y="553"/>
                  </a:cubicBezTo>
                  <a:cubicBezTo>
                    <a:pt x="3299" y="553"/>
                    <a:pt x="3299" y="553"/>
                    <a:pt x="3299" y="554"/>
                  </a:cubicBezTo>
                  <a:cubicBezTo>
                    <a:pt x="3299" y="556"/>
                    <a:pt x="3294" y="564"/>
                    <a:pt x="3297" y="564"/>
                  </a:cubicBezTo>
                  <a:cubicBezTo>
                    <a:pt x="3297" y="564"/>
                    <a:pt x="3298" y="564"/>
                    <a:pt x="3298" y="563"/>
                  </a:cubicBezTo>
                  <a:cubicBezTo>
                    <a:pt x="3316" y="542"/>
                    <a:pt x="3312" y="543"/>
                    <a:pt x="3320" y="529"/>
                  </a:cubicBezTo>
                  <a:cubicBezTo>
                    <a:pt x="3326" y="518"/>
                    <a:pt x="3342" y="492"/>
                    <a:pt x="3351" y="487"/>
                  </a:cubicBezTo>
                  <a:cubicBezTo>
                    <a:pt x="3354" y="486"/>
                    <a:pt x="3355" y="486"/>
                    <a:pt x="3357" y="486"/>
                  </a:cubicBezTo>
                  <a:cubicBezTo>
                    <a:pt x="3358" y="486"/>
                    <a:pt x="3359" y="487"/>
                    <a:pt x="3360" y="487"/>
                  </a:cubicBezTo>
                  <a:cubicBezTo>
                    <a:pt x="3362" y="487"/>
                    <a:pt x="3366" y="484"/>
                    <a:pt x="3379" y="470"/>
                  </a:cubicBezTo>
                  <a:cubicBezTo>
                    <a:pt x="3393" y="454"/>
                    <a:pt x="3413" y="434"/>
                    <a:pt x="3426" y="418"/>
                  </a:cubicBezTo>
                  <a:cubicBezTo>
                    <a:pt x="3435" y="408"/>
                    <a:pt x="3434" y="406"/>
                    <a:pt x="3432" y="406"/>
                  </a:cubicBezTo>
                  <a:cubicBezTo>
                    <a:pt x="3431" y="406"/>
                    <a:pt x="3430" y="406"/>
                    <a:pt x="3429" y="406"/>
                  </a:cubicBezTo>
                  <a:cubicBezTo>
                    <a:pt x="3428" y="406"/>
                    <a:pt x="3428" y="406"/>
                    <a:pt x="3427" y="405"/>
                  </a:cubicBezTo>
                  <a:cubicBezTo>
                    <a:pt x="3427" y="401"/>
                    <a:pt x="3437" y="384"/>
                    <a:pt x="3447" y="377"/>
                  </a:cubicBezTo>
                  <a:cubicBezTo>
                    <a:pt x="3454" y="371"/>
                    <a:pt x="3480" y="345"/>
                    <a:pt x="3477" y="342"/>
                  </a:cubicBezTo>
                  <a:lnTo>
                    <a:pt x="3477" y="342"/>
                  </a:lnTo>
                  <a:cubicBezTo>
                    <a:pt x="3478" y="342"/>
                    <a:pt x="3478" y="342"/>
                    <a:pt x="3479" y="342"/>
                  </a:cubicBezTo>
                  <a:cubicBezTo>
                    <a:pt x="3491" y="342"/>
                    <a:pt x="3537" y="271"/>
                    <a:pt x="3550" y="255"/>
                  </a:cubicBezTo>
                  <a:cubicBezTo>
                    <a:pt x="3564" y="241"/>
                    <a:pt x="3563" y="246"/>
                    <a:pt x="3578" y="240"/>
                  </a:cubicBezTo>
                  <a:cubicBezTo>
                    <a:pt x="3585" y="238"/>
                    <a:pt x="3593" y="236"/>
                    <a:pt x="3601" y="236"/>
                  </a:cubicBezTo>
                  <a:cubicBezTo>
                    <a:pt x="3612" y="236"/>
                    <a:pt x="3623" y="239"/>
                    <a:pt x="3632" y="244"/>
                  </a:cubicBezTo>
                  <a:cubicBezTo>
                    <a:pt x="3638" y="246"/>
                    <a:pt x="3663" y="263"/>
                    <a:pt x="3667" y="289"/>
                  </a:cubicBezTo>
                  <a:cubicBezTo>
                    <a:pt x="3672" y="314"/>
                    <a:pt x="3659" y="334"/>
                    <a:pt x="3656" y="334"/>
                  </a:cubicBezTo>
                  <a:cubicBezTo>
                    <a:pt x="3656" y="334"/>
                    <a:pt x="3655" y="334"/>
                    <a:pt x="3655" y="334"/>
                  </a:cubicBezTo>
                  <a:cubicBezTo>
                    <a:pt x="3642" y="353"/>
                    <a:pt x="3634" y="362"/>
                    <a:pt x="3639" y="367"/>
                  </a:cubicBezTo>
                  <a:cubicBezTo>
                    <a:pt x="3640" y="370"/>
                    <a:pt x="3632" y="390"/>
                    <a:pt x="3623" y="400"/>
                  </a:cubicBezTo>
                  <a:lnTo>
                    <a:pt x="3623" y="400"/>
                  </a:lnTo>
                  <a:cubicBezTo>
                    <a:pt x="3623" y="400"/>
                    <a:pt x="3623" y="400"/>
                    <a:pt x="3622" y="400"/>
                  </a:cubicBezTo>
                  <a:cubicBezTo>
                    <a:pt x="3619" y="400"/>
                    <a:pt x="3608" y="403"/>
                    <a:pt x="3605" y="405"/>
                  </a:cubicBezTo>
                  <a:cubicBezTo>
                    <a:pt x="3591" y="417"/>
                    <a:pt x="3575" y="437"/>
                    <a:pt x="3564" y="453"/>
                  </a:cubicBezTo>
                  <a:cubicBezTo>
                    <a:pt x="3556" y="467"/>
                    <a:pt x="3544" y="484"/>
                    <a:pt x="3533" y="499"/>
                  </a:cubicBezTo>
                  <a:cubicBezTo>
                    <a:pt x="3531" y="501"/>
                    <a:pt x="3520" y="507"/>
                    <a:pt x="3516" y="511"/>
                  </a:cubicBezTo>
                  <a:cubicBezTo>
                    <a:pt x="3493" y="533"/>
                    <a:pt x="3507" y="544"/>
                    <a:pt x="3490" y="565"/>
                  </a:cubicBezTo>
                  <a:cubicBezTo>
                    <a:pt x="3483" y="574"/>
                    <a:pt x="3479" y="577"/>
                    <a:pt x="3477" y="577"/>
                  </a:cubicBezTo>
                  <a:cubicBezTo>
                    <a:pt x="3473" y="577"/>
                    <a:pt x="3474" y="569"/>
                    <a:pt x="3471" y="569"/>
                  </a:cubicBezTo>
                  <a:cubicBezTo>
                    <a:pt x="3469" y="569"/>
                    <a:pt x="3467" y="571"/>
                    <a:pt x="3463" y="575"/>
                  </a:cubicBezTo>
                  <a:cubicBezTo>
                    <a:pt x="3433" y="607"/>
                    <a:pt x="3413" y="650"/>
                    <a:pt x="3392" y="681"/>
                  </a:cubicBezTo>
                  <a:cubicBezTo>
                    <a:pt x="3389" y="686"/>
                    <a:pt x="3354" y="733"/>
                    <a:pt x="3351" y="733"/>
                  </a:cubicBezTo>
                  <a:cubicBezTo>
                    <a:pt x="3350" y="733"/>
                    <a:pt x="3351" y="730"/>
                    <a:pt x="3355" y="724"/>
                  </a:cubicBezTo>
                  <a:cubicBezTo>
                    <a:pt x="3369" y="706"/>
                    <a:pt x="3376" y="695"/>
                    <a:pt x="3374" y="695"/>
                  </a:cubicBezTo>
                  <a:lnTo>
                    <a:pt x="3374" y="695"/>
                  </a:lnTo>
                  <a:cubicBezTo>
                    <a:pt x="3372" y="695"/>
                    <a:pt x="3366" y="700"/>
                    <a:pt x="3355" y="712"/>
                  </a:cubicBezTo>
                  <a:cubicBezTo>
                    <a:pt x="3345" y="721"/>
                    <a:pt x="3316" y="758"/>
                    <a:pt x="3323" y="758"/>
                  </a:cubicBezTo>
                  <a:cubicBezTo>
                    <a:pt x="3325" y="758"/>
                    <a:pt x="3336" y="750"/>
                    <a:pt x="3339" y="750"/>
                  </a:cubicBezTo>
                  <a:lnTo>
                    <a:pt x="3339" y="750"/>
                  </a:lnTo>
                  <a:cubicBezTo>
                    <a:pt x="3340" y="750"/>
                    <a:pt x="3340" y="751"/>
                    <a:pt x="3339" y="753"/>
                  </a:cubicBezTo>
                  <a:cubicBezTo>
                    <a:pt x="3338" y="755"/>
                    <a:pt x="3281" y="797"/>
                    <a:pt x="3280" y="808"/>
                  </a:cubicBezTo>
                  <a:cubicBezTo>
                    <a:pt x="3279" y="814"/>
                    <a:pt x="3286" y="811"/>
                    <a:pt x="3284" y="819"/>
                  </a:cubicBezTo>
                  <a:cubicBezTo>
                    <a:pt x="3282" y="827"/>
                    <a:pt x="3273" y="840"/>
                    <a:pt x="3268" y="851"/>
                  </a:cubicBezTo>
                  <a:cubicBezTo>
                    <a:pt x="3265" y="848"/>
                    <a:pt x="3264" y="846"/>
                    <a:pt x="3261" y="846"/>
                  </a:cubicBezTo>
                  <a:cubicBezTo>
                    <a:pt x="3257" y="846"/>
                    <a:pt x="3251" y="852"/>
                    <a:pt x="3234" y="873"/>
                  </a:cubicBezTo>
                  <a:cubicBezTo>
                    <a:pt x="3227" y="880"/>
                    <a:pt x="3196" y="923"/>
                    <a:pt x="3201" y="923"/>
                  </a:cubicBezTo>
                  <a:cubicBezTo>
                    <a:pt x="3202" y="923"/>
                    <a:pt x="3203" y="923"/>
                    <a:pt x="3205" y="921"/>
                  </a:cubicBezTo>
                  <a:lnTo>
                    <a:pt x="3205" y="921"/>
                  </a:lnTo>
                  <a:lnTo>
                    <a:pt x="3180" y="951"/>
                  </a:lnTo>
                  <a:cubicBezTo>
                    <a:pt x="3177" y="950"/>
                    <a:pt x="3179" y="944"/>
                    <a:pt x="3176" y="944"/>
                  </a:cubicBezTo>
                  <a:cubicBezTo>
                    <a:pt x="3175" y="944"/>
                    <a:pt x="3174" y="944"/>
                    <a:pt x="3172" y="945"/>
                  </a:cubicBezTo>
                  <a:cubicBezTo>
                    <a:pt x="3163" y="951"/>
                    <a:pt x="3147" y="969"/>
                    <a:pt x="3137" y="983"/>
                  </a:cubicBezTo>
                  <a:cubicBezTo>
                    <a:pt x="3115" y="1016"/>
                    <a:pt x="3119" y="1034"/>
                    <a:pt x="3090" y="1048"/>
                  </a:cubicBezTo>
                  <a:cubicBezTo>
                    <a:pt x="3089" y="1047"/>
                    <a:pt x="3088" y="1046"/>
                    <a:pt x="3087" y="1046"/>
                  </a:cubicBezTo>
                  <a:cubicBezTo>
                    <a:pt x="3077" y="1046"/>
                    <a:pt x="3071" y="1077"/>
                    <a:pt x="3055" y="1096"/>
                  </a:cubicBezTo>
                  <a:cubicBezTo>
                    <a:pt x="3042" y="1112"/>
                    <a:pt x="3019" y="1127"/>
                    <a:pt x="3012" y="1141"/>
                  </a:cubicBezTo>
                  <a:cubicBezTo>
                    <a:pt x="3010" y="1144"/>
                    <a:pt x="2999" y="1169"/>
                    <a:pt x="3000" y="1169"/>
                  </a:cubicBezTo>
                  <a:cubicBezTo>
                    <a:pt x="2997" y="1171"/>
                    <a:pt x="2995" y="1171"/>
                    <a:pt x="2994" y="1171"/>
                  </a:cubicBezTo>
                  <a:cubicBezTo>
                    <a:pt x="2992" y="1171"/>
                    <a:pt x="2992" y="1171"/>
                    <a:pt x="2991" y="1171"/>
                  </a:cubicBezTo>
                  <a:cubicBezTo>
                    <a:pt x="2989" y="1171"/>
                    <a:pt x="2986" y="1173"/>
                    <a:pt x="2976" y="1182"/>
                  </a:cubicBezTo>
                  <a:cubicBezTo>
                    <a:pt x="2966" y="1193"/>
                    <a:pt x="2947" y="1214"/>
                    <a:pt x="2945" y="1223"/>
                  </a:cubicBezTo>
                  <a:cubicBezTo>
                    <a:pt x="2944" y="1230"/>
                    <a:pt x="2925" y="1250"/>
                    <a:pt x="2913" y="1265"/>
                  </a:cubicBezTo>
                  <a:cubicBezTo>
                    <a:pt x="2906" y="1274"/>
                    <a:pt x="2909" y="1284"/>
                    <a:pt x="2892" y="1305"/>
                  </a:cubicBezTo>
                  <a:lnTo>
                    <a:pt x="2907" y="1293"/>
                  </a:lnTo>
                  <a:lnTo>
                    <a:pt x="2907" y="1293"/>
                  </a:lnTo>
                  <a:cubicBezTo>
                    <a:pt x="2902" y="1304"/>
                    <a:pt x="2899" y="1311"/>
                    <a:pt x="2887" y="1325"/>
                  </a:cubicBezTo>
                  <a:cubicBezTo>
                    <a:pt x="2884" y="1323"/>
                    <a:pt x="2879" y="1320"/>
                    <a:pt x="2892" y="1305"/>
                  </a:cubicBezTo>
                  <a:lnTo>
                    <a:pt x="2886" y="1299"/>
                  </a:lnTo>
                  <a:cubicBezTo>
                    <a:pt x="2877" y="1309"/>
                    <a:pt x="2862" y="1328"/>
                    <a:pt x="2865" y="1331"/>
                  </a:cubicBezTo>
                  <a:cubicBezTo>
                    <a:pt x="2857" y="1347"/>
                    <a:pt x="2855" y="1350"/>
                    <a:pt x="2841" y="1361"/>
                  </a:cubicBezTo>
                  <a:cubicBezTo>
                    <a:pt x="2830" y="1374"/>
                    <a:pt x="2829" y="1375"/>
                    <a:pt x="2832" y="1378"/>
                  </a:cubicBezTo>
                  <a:cubicBezTo>
                    <a:pt x="2835" y="1382"/>
                    <a:pt x="2820" y="1400"/>
                    <a:pt x="2811" y="1410"/>
                  </a:cubicBezTo>
                  <a:lnTo>
                    <a:pt x="2801" y="1401"/>
                  </a:lnTo>
                  <a:lnTo>
                    <a:pt x="2801" y="1401"/>
                  </a:lnTo>
                  <a:cubicBezTo>
                    <a:pt x="2804" y="1405"/>
                    <a:pt x="2767" y="1452"/>
                    <a:pt x="2755" y="1467"/>
                  </a:cubicBezTo>
                  <a:cubicBezTo>
                    <a:pt x="2738" y="1487"/>
                    <a:pt x="2736" y="1484"/>
                    <a:pt x="2723" y="1498"/>
                  </a:cubicBezTo>
                  <a:cubicBezTo>
                    <a:pt x="2667" y="1558"/>
                    <a:pt x="2613" y="1627"/>
                    <a:pt x="2559" y="1692"/>
                  </a:cubicBezTo>
                  <a:lnTo>
                    <a:pt x="2559" y="1692"/>
                  </a:lnTo>
                  <a:cubicBezTo>
                    <a:pt x="2559" y="1692"/>
                    <a:pt x="2559" y="1692"/>
                    <a:pt x="2559" y="1692"/>
                  </a:cubicBezTo>
                  <a:cubicBezTo>
                    <a:pt x="2557" y="1692"/>
                    <a:pt x="2551" y="1695"/>
                    <a:pt x="2543" y="1706"/>
                  </a:cubicBezTo>
                  <a:lnTo>
                    <a:pt x="2517" y="1739"/>
                  </a:lnTo>
                  <a:lnTo>
                    <a:pt x="2434" y="1845"/>
                  </a:lnTo>
                  <a:cubicBezTo>
                    <a:pt x="2397" y="1893"/>
                    <a:pt x="2357" y="1944"/>
                    <a:pt x="2322" y="1991"/>
                  </a:cubicBezTo>
                  <a:cubicBezTo>
                    <a:pt x="2308" y="2011"/>
                    <a:pt x="2293" y="2030"/>
                    <a:pt x="2288" y="2043"/>
                  </a:cubicBezTo>
                  <a:cubicBezTo>
                    <a:pt x="2284" y="2050"/>
                    <a:pt x="2273" y="2063"/>
                    <a:pt x="2265" y="2073"/>
                  </a:cubicBezTo>
                  <a:lnTo>
                    <a:pt x="2265" y="2073"/>
                  </a:lnTo>
                  <a:cubicBezTo>
                    <a:pt x="2268" y="2068"/>
                    <a:pt x="2270" y="2064"/>
                    <a:pt x="2269" y="2064"/>
                  </a:cubicBezTo>
                  <a:lnTo>
                    <a:pt x="2269" y="2064"/>
                  </a:lnTo>
                  <a:cubicBezTo>
                    <a:pt x="2268" y="2064"/>
                    <a:pt x="2266" y="2066"/>
                    <a:pt x="2263" y="2070"/>
                  </a:cubicBezTo>
                  <a:cubicBezTo>
                    <a:pt x="2240" y="2096"/>
                    <a:pt x="2216" y="2126"/>
                    <a:pt x="2194" y="2153"/>
                  </a:cubicBezTo>
                  <a:cubicBezTo>
                    <a:pt x="2185" y="2165"/>
                    <a:pt x="2158" y="2195"/>
                    <a:pt x="2154" y="2206"/>
                  </a:cubicBezTo>
                  <a:cubicBezTo>
                    <a:pt x="2152" y="2213"/>
                    <a:pt x="2167" y="2210"/>
                    <a:pt x="2168" y="2212"/>
                  </a:cubicBezTo>
                  <a:cubicBezTo>
                    <a:pt x="2155" y="2229"/>
                    <a:pt x="2145" y="2233"/>
                    <a:pt x="2139" y="2233"/>
                  </a:cubicBezTo>
                  <a:cubicBezTo>
                    <a:pt x="2137" y="2233"/>
                    <a:pt x="2136" y="2232"/>
                    <a:pt x="2135" y="2232"/>
                  </a:cubicBezTo>
                  <a:cubicBezTo>
                    <a:pt x="2135" y="2232"/>
                    <a:pt x="2134" y="2232"/>
                    <a:pt x="2134" y="2232"/>
                  </a:cubicBezTo>
                  <a:cubicBezTo>
                    <a:pt x="2127" y="2232"/>
                    <a:pt x="2111" y="2256"/>
                    <a:pt x="2094" y="2277"/>
                  </a:cubicBezTo>
                  <a:cubicBezTo>
                    <a:pt x="2071" y="2304"/>
                    <a:pt x="2045" y="2338"/>
                    <a:pt x="2021" y="2364"/>
                  </a:cubicBezTo>
                  <a:cubicBezTo>
                    <a:pt x="2016" y="2368"/>
                    <a:pt x="2009" y="2374"/>
                    <a:pt x="2006" y="2377"/>
                  </a:cubicBezTo>
                  <a:cubicBezTo>
                    <a:pt x="1995" y="2392"/>
                    <a:pt x="1990" y="2402"/>
                    <a:pt x="1982" y="2415"/>
                  </a:cubicBezTo>
                  <a:cubicBezTo>
                    <a:pt x="1966" y="2443"/>
                    <a:pt x="1933" y="2472"/>
                    <a:pt x="1911" y="2497"/>
                  </a:cubicBezTo>
                  <a:cubicBezTo>
                    <a:pt x="1887" y="2524"/>
                    <a:pt x="1886" y="2533"/>
                    <a:pt x="1879" y="2551"/>
                  </a:cubicBezTo>
                  <a:cubicBezTo>
                    <a:pt x="1874" y="2565"/>
                    <a:pt x="1869" y="2569"/>
                    <a:pt x="1866" y="2569"/>
                  </a:cubicBezTo>
                  <a:cubicBezTo>
                    <a:pt x="1862" y="2569"/>
                    <a:pt x="1860" y="2565"/>
                    <a:pt x="1858" y="2565"/>
                  </a:cubicBezTo>
                  <a:cubicBezTo>
                    <a:pt x="1858" y="2565"/>
                    <a:pt x="1858" y="2565"/>
                    <a:pt x="1857" y="2565"/>
                  </a:cubicBezTo>
                  <a:cubicBezTo>
                    <a:pt x="1849" y="2566"/>
                    <a:pt x="1833" y="2605"/>
                    <a:pt x="1830" y="2608"/>
                  </a:cubicBezTo>
                  <a:cubicBezTo>
                    <a:pt x="1815" y="2635"/>
                    <a:pt x="1802" y="2635"/>
                    <a:pt x="1787" y="2649"/>
                  </a:cubicBezTo>
                  <a:cubicBezTo>
                    <a:pt x="1768" y="2668"/>
                    <a:pt x="1747" y="2696"/>
                    <a:pt x="1732" y="2717"/>
                  </a:cubicBezTo>
                  <a:cubicBezTo>
                    <a:pt x="1722" y="2730"/>
                    <a:pt x="1669" y="2802"/>
                    <a:pt x="1660" y="2802"/>
                  </a:cubicBezTo>
                  <a:cubicBezTo>
                    <a:pt x="1660" y="2802"/>
                    <a:pt x="1659" y="2801"/>
                    <a:pt x="1659" y="2801"/>
                  </a:cubicBezTo>
                  <a:cubicBezTo>
                    <a:pt x="1645" y="2817"/>
                    <a:pt x="1630" y="2838"/>
                    <a:pt x="1619" y="2855"/>
                  </a:cubicBezTo>
                  <a:cubicBezTo>
                    <a:pt x="1573" y="2917"/>
                    <a:pt x="1521" y="2979"/>
                    <a:pt x="1475" y="3042"/>
                  </a:cubicBezTo>
                  <a:cubicBezTo>
                    <a:pt x="1459" y="3063"/>
                    <a:pt x="1441" y="3090"/>
                    <a:pt x="1446" y="3095"/>
                  </a:cubicBezTo>
                  <a:cubicBezTo>
                    <a:pt x="1444" y="3093"/>
                    <a:pt x="1443" y="3090"/>
                    <a:pt x="1440" y="3090"/>
                  </a:cubicBezTo>
                  <a:cubicBezTo>
                    <a:pt x="1438" y="3090"/>
                    <a:pt x="1434" y="3091"/>
                    <a:pt x="1430" y="3096"/>
                  </a:cubicBezTo>
                  <a:cubicBezTo>
                    <a:pt x="1419" y="3105"/>
                    <a:pt x="1417" y="3114"/>
                    <a:pt x="1406" y="3125"/>
                  </a:cubicBezTo>
                  <a:lnTo>
                    <a:pt x="1388" y="3144"/>
                  </a:lnTo>
                  <a:cubicBezTo>
                    <a:pt x="1362" y="3172"/>
                    <a:pt x="1339" y="3201"/>
                    <a:pt x="1314" y="3232"/>
                  </a:cubicBezTo>
                  <a:cubicBezTo>
                    <a:pt x="1310" y="3240"/>
                    <a:pt x="1297" y="3258"/>
                    <a:pt x="1284" y="3274"/>
                  </a:cubicBezTo>
                  <a:cubicBezTo>
                    <a:pt x="1271" y="3290"/>
                    <a:pt x="1259" y="3304"/>
                    <a:pt x="1258" y="3305"/>
                  </a:cubicBezTo>
                  <a:cubicBezTo>
                    <a:pt x="1256" y="3322"/>
                    <a:pt x="1270" y="3319"/>
                    <a:pt x="1265" y="3338"/>
                  </a:cubicBezTo>
                  <a:cubicBezTo>
                    <a:pt x="1263" y="3342"/>
                    <a:pt x="1242" y="3362"/>
                    <a:pt x="1236" y="3362"/>
                  </a:cubicBezTo>
                  <a:cubicBezTo>
                    <a:pt x="1233" y="3362"/>
                    <a:pt x="1232" y="3359"/>
                    <a:pt x="1236" y="3351"/>
                  </a:cubicBezTo>
                  <a:cubicBezTo>
                    <a:pt x="1240" y="3341"/>
                    <a:pt x="1241" y="3337"/>
                    <a:pt x="1239" y="3337"/>
                  </a:cubicBezTo>
                  <a:lnTo>
                    <a:pt x="1239" y="3337"/>
                  </a:lnTo>
                  <a:cubicBezTo>
                    <a:pt x="1236" y="3337"/>
                    <a:pt x="1224" y="3349"/>
                    <a:pt x="1210" y="3367"/>
                  </a:cubicBezTo>
                  <a:cubicBezTo>
                    <a:pt x="1199" y="3379"/>
                    <a:pt x="1182" y="3400"/>
                    <a:pt x="1176" y="3411"/>
                  </a:cubicBezTo>
                  <a:cubicBezTo>
                    <a:pt x="1173" y="3419"/>
                    <a:pt x="1177" y="3417"/>
                    <a:pt x="1164" y="3432"/>
                  </a:cubicBezTo>
                  <a:cubicBezTo>
                    <a:pt x="1155" y="3442"/>
                    <a:pt x="1113" y="3480"/>
                    <a:pt x="1106" y="3480"/>
                  </a:cubicBezTo>
                  <a:cubicBezTo>
                    <a:pt x="1106" y="3480"/>
                    <a:pt x="1105" y="3479"/>
                    <a:pt x="1106" y="3478"/>
                  </a:cubicBezTo>
                  <a:lnTo>
                    <a:pt x="1106" y="3478"/>
                  </a:lnTo>
                  <a:cubicBezTo>
                    <a:pt x="1101" y="3492"/>
                    <a:pt x="1094" y="3501"/>
                    <a:pt x="1073" y="3527"/>
                  </a:cubicBezTo>
                  <a:cubicBezTo>
                    <a:pt x="1056" y="3549"/>
                    <a:pt x="1039" y="3569"/>
                    <a:pt x="1025" y="3591"/>
                  </a:cubicBezTo>
                  <a:cubicBezTo>
                    <a:pt x="1022" y="3597"/>
                    <a:pt x="1010" y="3619"/>
                    <a:pt x="1006" y="3622"/>
                  </a:cubicBezTo>
                  <a:cubicBezTo>
                    <a:pt x="1000" y="3626"/>
                    <a:pt x="990" y="3631"/>
                    <a:pt x="984" y="3639"/>
                  </a:cubicBezTo>
                  <a:cubicBezTo>
                    <a:pt x="970" y="3653"/>
                    <a:pt x="963" y="3669"/>
                    <a:pt x="951" y="3684"/>
                  </a:cubicBezTo>
                  <a:lnTo>
                    <a:pt x="908" y="3736"/>
                  </a:lnTo>
                  <a:cubicBezTo>
                    <a:pt x="886" y="3754"/>
                    <a:pt x="889" y="3766"/>
                    <a:pt x="889" y="3771"/>
                  </a:cubicBezTo>
                  <a:cubicBezTo>
                    <a:pt x="890" y="3777"/>
                    <a:pt x="881" y="3790"/>
                    <a:pt x="870" y="3804"/>
                  </a:cubicBezTo>
                  <a:cubicBezTo>
                    <a:pt x="867" y="3801"/>
                    <a:pt x="866" y="3798"/>
                    <a:pt x="863" y="3798"/>
                  </a:cubicBezTo>
                  <a:cubicBezTo>
                    <a:pt x="860" y="3798"/>
                    <a:pt x="854" y="3804"/>
                    <a:pt x="839" y="3822"/>
                  </a:cubicBezTo>
                  <a:cubicBezTo>
                    <a:pt x="791" y="3878"/>
                    <a:pt x="745" y="3935"/>
                    <a:pt x="699" y="3992"/>
                  </a:cubicBezTo>
                  <a:cubicBezTo>
                    <a:pt x="696" y="3996"/>
                    <a:pt x="650" y="4051"/>
                    <a:pt x="655" y="4051"/>
                  </a:cubicBezTo>
                  <a:cubicBezTo>
                    <a:pt x="655" y="4051"/>
                    <a:pt x="656" y="4051"/>
                    <a:pt x="656" y="4051"/>
                  </a:cubicBezTo>
                  <a:cubicBezTo>
                    <a:pt x="658" y="4049"/>
                    <a:pt x="660" y="4048"/>
                    <a:pt x="661" y="4048"/>
                  </a:cubicBezTo>
                  <a:lnTo>
                    <a:pt x="661" y="4048"/>
                  </a:lnTo>
                  <a:cubicBezTo>
                    <a:pt x="666" y="4048"/>
                    <a:pt x="643" y="4075"/>
                    <a:pt x="633" y="4086"/>
                  </a:cubicBezTo>
                  <a:cubicBezTo>
                    <a:pt x="628" y="4091"/>
                    <a:pt x="626" y="4092"/>
                    <a:pt x="625" y="4092"/>
                  </a:cubicBezTo>
                  <a:cubicBezTo>
                    <a:pt x="624" y="4092"/>
                    <a:pt x="624" y="4092"/>
                    <a:pt x="624" y="4092"/>
                  </a:cubicBezTo>
                  <a:cubicBezTo>
                    <a:pt x="622" y="4092"/>
                    <a:pt x="621" y="4092"/>
                    <a:pt x="617" y="4095"/>
                  </a:cubicBezTo>
                  <a:cubicBezTo>
                    <a:pt x="611" y="4101"/>
                    <a:pt x="602" y="4112"/>
                    <a:pt x="595" y="4120"/>
                  </a:cubicBezTo>
                  <a:cubicBezTo>
                    <a:pt x="583" y="4135"/>
                    <a:pt x="546" y="4177"/>
                    <a:pt x="540" y="4191"/>
                  </a:cubicBezTo>
                  <a:cubicBezTo>
                    <a:pt x="534" y="4204"/>
                    <a:pt x="521" y="4216"/>
                    <a:pt x="508" y="4234"/>
                  </a:cubicBezTo>
                  <a:cubicBezTo>
                    <a:pt x="501" y="4245"/>
                    <a:pt x="495" y="4261"/>
                    <a:pt x="491" y="4266"/>
                  </a:cubicBezTo>
                  <a:cubicBezTo>
                    <a:pt x="486" y="4273"/>
                    <a:pt x="480" y="4274"/>
                    <a:pt x="474" y="4279"/>
                  </a:cubicBezTo>
                  <a:cubicBezTo>
                    <a:pt x="458" y="4293"/>
                    <a:pt x="441" y="4313"/>
                    <a:pt x="426" y="4332"/>
                  </a:cubicBezTo>
                  <a:cubicBezTo>
                    <a:pt x="413" y="4347"/>
                    <a:pt x="401" y="4362"/>
                    <a:pt x="389" y="4378"/>
                  </a:cubicBezTo>
                  <a:cubicBezTo>
                    <a:pt x="376" y="4395"/>
                    <a:pt x="365" y="4410"/>
                    <a:pt x="350" y="4418"/>
                  </a:cubicBezTo>
                  <a:cubicBezTo>
                    <a:pt x="334" y="4426"/>
                    <a:pt x="326" y="4428"/>
                    <a:pt x="327" y="4432"/>
                  </a:cubicBezTo>
                  <a:cubicBezTo>
                    <a:pt x="312" y="4435"/>
                    <a:pt x="319" y="4442"/>
                    <a:pt x="334" y="4442"/>
                  </a:cubicBezTo>
                  <a:cubicBezTo>
                    <a:pt x="342" y="4442"/>
                    <a:pt x="351" y="4441"/>
                    <a:pt x="361" y="4437"/>
                  </a:cubicBezTo>
                  <a:cubicBezTo>
                    <a:pt x="375" y="4431"/>
                    <a:pt x="389" y="4418"/>
                    <a:pt x="393" y="4410"/>
                  </a:cubicBezTo>
                  <a:cubicBezTo>
                    <a:pt x="398" y="4402"/>
                    <a:pt x="399" y="4396"/>
                    <a:pt x="393" y="4396"/>
                  </a:cubicBezTo>
                  <a:lnTo>
                    <a:pt x="393" y="4396"/>
                  </a:lnTo>
                  <a:cubicBezTo>
                    <a:pt x="402" y="4393"/>
                    <a:pt x="456" y="4325"/>
                    <a:pt x="471" y="4317"/>
                  </a:cubicBezTo>
                  <a:cubicBezTo>
                    <a:pt x="482" y="4310"/>
                    <a:pt x="481" y="4305"/>
                    <a:pt x="491" y="4291"/>
                  </a:cubicBezTo>
                  <a:cubicBezTo>
                    <a:pt x="501" y="4276"/>
                    <a:pt x="513" y="4262"/>
                    <a:pt x="524" y="4247"/>
                  </a:cubicBezTo>
                  <a:cubicBezTo>
                    <a:pt x="576" y="4177"/>
                    <a:pt x="636" y="4105"/>
                    <a:pt x="693" y="4038"/>
                  </a:cubicBezTo>
                  <a:cubicBezTo>
                    <a:pt x="728" y="3996"/>
                    <a:pt x="812" y="3908"/>
                    <a:pt x="799" y="3893"/>
                  </a:cubicBezTo>
                  <a:cubicBezTo>
                    <a:pt x="799" y="3892"/>
                    <a:pt x="797" y="3874"/>
                    <a:pt x="805" y="3870"/>
                  </a:cubicBezTo>
                  <a:cubicBezTo>
                    <a:pt x="811" y="3867"/>
                    <a:pt x="818" y="3864"/>
                    <a:pt x="822" y="3864"/>
                  </a:cubicBezTo>
                  <a:cubicBezTo>
                    <a:pt x="824" y="3864"/>
                    <a:pt x="825" y="3864"/>
                    <a:pt x="825" y="3865"/>
                  </a:cubicBezTo>
                  <a:cubicBezTo>
                    <a:pt x="826" y="3866"/>
                    <a:pt x="841" y="3868"/>
                    <a:pt x="849" y="3868"/>
                  </a:cubicBezTo>
                  <a:cubicBezTo>
                    <a:pt x="852" y="3868"/>
                    <a:pt x="854" y="3868"/>
                    <a:pt x="854" y="3867"/>
                  </a:cubicBezTo>
                  <a:cubicBezTo>
                    <a:pt x="858" y="3861"/>
                    <a:pt x="852" y="3865"/>
                    <a:pt x="860" y="3853"/>
                  </a:cubicBezTo>
                  <a:cubicBezTo>
                    <a:pt x="868" y="3842"/>
                    <a:pt x="878" y="3830"/>
                    <a:pt x="887" y="3818"/>
                  </a:cubicBezTo>
                  <a:cubicBezTo>
                    <a:pt x="900" y="3803"/>
                    <a:pt x="921" y="3778"/>
                    <a:pt x="927" y="3778"/>
                  </a:cubicBezTo>
                  <a:cubicBezTo>
                    <a:pt x="927" y="3778"/>
                    <a:pt x="927" y="3778"/>
                    <a:pt x="928" y="3778"/>
                  </a:cubicBezTo>
                  <a:cubicBezTo>
                    <a:pt x="919" y="3770"/>
                    <a:pt x="955" y="3740"/>
                    <a:pt x="954" y="3728"/>
                  </a:cubicBezTo>
                  <a:cubicBezTo>
                    <a:pt x="953" y="3720"/>
                    <a:pt x="956" y="3700"/>
                    <a:pt x="980" y="3684"/>
                  </a:cubicBezTo>
                  <a:cubicBezTo>
                    <a:pt x="991" y="3677"/>
                    <a:pt x="990" y="3686"/>
                    <a:pt x="1005" y="3673"/>
                  </a:cubicBezTo>
                  <a:cubicBezTo>
                    <a:pt x="1016" y="3664"/>
                    <a:pt x="1028" y="3648"/>
                    <a:pt x="1028" y="3641"/>
                  </a:cubicBezTo>
                  <a:cubicBezTo>
                    <a:pt x="1029" y="3633"/>
                    <a:pt x="1033" y="3632"/>
                    <a:pt x="1048" y="3613"/>
                  </a:cubicBezTo>
                  <a:cubicBezTo>
                    <a:pt x="1051" y="3609"/>
                    <a:pt x="1052" y="3608"/>
                    <a:pt x="1053" y="3608"/>
                  </a:cubicBezTo>
                  <a:cubicBezTo>
                    <a:pt x="1054" y="3608"/>
                    <a:pt x="1054" y="3610"/>
                    <a:pt x="1055" y="3610"/>
                  </a:cubicBezTo>
                  <a:cubicBezTo>
                    <a:pt x="1056" y="3610"/>
                    <a:pt x="1056" y="3609"/>
                    <a:pt x="1057" y="3609"/>
                  </a:cubicBezTo>
                  <a:cubicBezTo>
                    <a:pt x="1073" y="3602"/>
                    <a:pt x="1100" y="3543"/>
                    <a:pt x="1127" y="3523"/>
                  </a:cubicBezTo>
                  <a:cubicBezTo>
                    <a:pt x="1141" y="3504"/>
                    <a:pt x="1154" y="3472"/>
                    <a:pt x="1160" y="3467"/>
                  </a:cubicBezTo>
                  <a:cubicBezTo>
                    <a:pt x="1162" y="3466"/>
                    <a:pt x="1175" y="3463"/>
                    <a:pt x="1179" y="3456"/>
                  </a:cubicBezTo>
                  <a:cubicBezTo>
                    <a:pt x="1188" y="3443"/>
                    <a:pt x="1178" y="3447"/>
                    <a:pt x="1186" y="3433"/>
                  </a:cubicBezTo>
                  <a:cubicBezTo>
                    <a:pt x="1186" y="3432"/>
                    <a:pt x="1212" y="3423"/>
                    <a:pt x="1212" y="3422"/>
                  </a:cubicBezTo>
                  <a:cubicBezTo>
                    <a:pt x="1217" y="3406"/>
                    <a:pt x="1229" y="3385"/>
                    <a:pt x="1256" y="3358"/>
                  </a:cubicBezTo>
                  <a:cubicBezTo>
                    <a:pt x="1268" y="3346"/>
                    <a:pt x="1283" y="3331"/>
                    <a:pt x="1294" y="3316"/>
                  </a:cubicBezTo>
                  <a:cubicBezTo>
                    <a:pt x="1298" y="3311"/>
                    <a:pt x="1305" y="3300"/>
                    <a:pt x="1304" y="3300"/>
                  </a:cubicBezTo>
                  <a:lnTo>
                    <a:pt x="1304" y="3300"/>
                  </a:lnTo>
                  <a:cubicBezTo>
                    <a:pt x="1304" y="3300"/>
                    <a:pt x="1302" y="3301"/>
                    <a:pt x="1299" y="3305"/>
                  </a:cubicBezTo>
                  <a:lnTo>
                    <a:pt x="1299" y="3305"/>
                  </a:lnTo>
                  <a:lnTo>
                    <a:pt x="1327" y="3270"/>
                  </a:lnTo>
                  <a:cubicBezTo>
                    <a:pt x="1338" y="3258"/>
                    <a:pt x="1338" y="3257"/>
                    <a:pt x="1337" y="3257"/>
                  </a:cubicBezTo>
                  <a:lnTo>
                    <a:pt x="1337" y="3257"/>
                  </a:lnTo>
                  <a:cubicBezTo>
                    <a:pt x="1337" y="3257"/>
                    <a:pt x="1337" y="3257"/>
                    <a:pt x="1337" y="3257"/>
                  </a:cubicBezTo>
                  <a:cubicBezTo>
                    <a:pt x="1336" y="3257"/>
                    <a:pt x="1336" y="3257"/>
                    <a:pt x="1339" y="3251"/>
                  </a:cubicBezTo>
                  <a:cubicBezTo>
                    <a:pt x="1343" y="3240"/>
                    <a:pt x="1380" y="3205"/>
                    <a:pt x="1389" y="3194"/>
                  </a:cubicBezTo>
                  <a:cubicBezTo>
                    <a:pt x="1402" y="3180"/>
                    <a:pt x="1427" y="3152"/>
                    <a:pt x="1435" y="3137"/>
                  </a:cubicBezTo>
                  <a:cubicBezTo>
                    <a:pt x="1441" y="3125"/>
                    <a:pt x="1428" y="3127"/>
                    <a:pt x="1457" y="3105"/>
                  </a:cubicBezTo>
                  <a:cubicBezTo>
                    <a:pt x="1467" y="3100"/>
                    <a:pt x="1493" y="3074"/>
                    <a:pt x="1486" y="3074"/>
                  </a:cubicBezTo>
                  <a:cubicBezTo>
                    <a:pt x="1485" y="3074"/>
                    <a:pt x="1484" y="3074"/>
                    <a:pt x="1481" y="3075"/>
                  </a:cubicBezTo>
                  <a:cubicBezTo>
                    <a:pt x="1475" y="3070"/>
                    <a:pt x="1490" y="3048"/>
                    <a:pt x="1511" y="3030"/>
                  </a:cubicBezTo>
                  <a:cubicBezTo>
                    <a:pt x="1526" y="3019"/>
                    <a:pt x="1529" y="3024"/>
                    <a:pt x="1550" y="2993"/>
                  </a:cubicBezTo>
                  <a:cubicBezTo>
                    <a:pt x="1553" y="2988"/>
                    <a:pt x="1576" y="2944"/>
                    <a:pt x="1579" y="2943"/>
                  </a:cubicBezTo>
                  <a:lnTo>
                    <a:pt x="1579" y="2943"/>
                  </a:lnTo>
                  <a:cubicBezTo>
                    <a:pt x="1581" y="2943"/>
                    <a:pt x="1568" y="2964"/>
                    <a:pt x="1572" y="2964"/>
                  </a:cubicBezTo>
                  <a:cubicBezTo>
                    <a:pt x="1572" y="2964"/>
                    <a:pt x="1574" y="2964"/>
                    <a:pt x="1575" y="2962"/>
                  </a:cubicBezTo>
                  <a:cubicBezTo>
                    <a:pt x="1586" y="2953"/>
                    <a:pt x="1605" y="2919"/>
                    <a:pt x="1609" y="2910"/>
                  </a:cubicBezTo>
                  <a:cubicBezTo>
                    <a:pt x="1624" y="2893"/>
                    <a:pt x="1640" y="2873"/>
                    <a:pt x="1655" y="2860"/>
                  </a:cubicBezTo>
                  <a:cubicBezTo>
                    <a:pt x="1669" y="2848"/>
                    <a:pt x="1678" y="2838"/>
                    <a:pt x="1692" y="2820"/>
                  </a:cubicBezTo>
                  <a:cubicBezTo>
                    <a:pt x="1709" y="2801"/>
                    <a:pt x="1726" y="2779"/>
                    <a:pt x="1740" y="2760"/>
                  </a:cubicBezTo>
                  <a:cubicBezTo>
                    <a:pt x="1754" y="2739"/>
                    <a:pt x="1756" y="2727"/>
                    <a:pt x="1770" y="2718"/>
                  </a:cubicBezTo>
                  <a:cubicBezTo>
                    <a:pt x="1785" y="2709"/>
                    <a:pt x="1807" y="2684"/>
                    <a:pt x="1823" y="2662"/>
                  </a:cubicBezTo>
                  <a:cubicBezTo>
                    <a:pt x="1835" y="2646"/>
                    <a:pt x="1828" y="2647"/>
                    <a:pt x="1825" y="2644"/>
                  </a:cubicBezTo>
                  <a:lnTo>
                    <a:pt x="1825" y="2644"/>
                  </a:lnTo>
                  <a:cubicBezTo>
                    <a:pt x="1826" y="2645"/>
                    <a:pt x="1826" y="2645"/>
                    <a:pt x="1827" y="2645"/>
                  </a:cubicBezTo>
                  <a:cubicBezTo>
                    <a:pt x="1840" y="2645"/>
                    <a:pt x="1883" y="2587"/>
                    <a:pt x="1892" y="2566"/>
                  </a:cubicBezTo>
                  <a:cubicBezTo>
                    <a:pt x="1898" y="2554"/>
                    <a:pt x="1914" y="2534"/>
                    <a:pt x="1923" y="2531"/>
                  </a:cubicBezTo>
                  <a:cubicBezTo>
                    <a:pt x="1923" y="2530"/>
                    <a:pt x="1924" y="2530"/>
                    <a:pt x="1924" y="2530"/>
                  </a:cubicBezTo>
                  <a:lnTo>
                    <a:pt x="1924" y="2530"/>
                  </a:lnTo>
                  <a:cubicBezTo>
                    <a:pt x="1927" y="2530"/>
                    <a:pt x="1921" y="2539"/>
                    <a:pt x="1923" y="2539"/>
                  </a:cubicBezTo>
                  <a:cubicBezTo>
                    <a:pt x="1924" y="2539"/>
                    <a:pt x="1925" y="2539"/>
                    <a:pt x="1926" y="2538"/>
                  </a:cubicBezTo>
                  <a:cubicBezTo>
                    <a:pt x="1935" y="2531"/>
                    <a:pt x="1941" y="2518"/>
                    <a:pt x="1946" y="2511"/>
                  </a:cubicBezTo>
                  <a:cubicBezTo>
                    <a:pt x="1956" y="2493"/>
                    <a:pt x="1975" y="2470"/>
                    <a:pt x="1988" y="2460"/>
                  </a:cubicBezTo>
                  <a:cubicBezTo>
                    <a:pt x="1989" y="2460"/>
                    <a:pt x="1989" y="2460"/>
                    <a:pt x="1990" y="2460"/>
                  </a:cubicBezTo>
                  <a:cubicBezTo>
                    <a:pt x="1996" y="2460"/>
                    <a:pt x="2009" y="2430"/>
                    <a:pt x="2016" y="2420"/>
                  </a:cubicBezTo>
                  <a:cubicBezTo>
                    <a:pt x="2035" y="2394"/>
                    <a:pt x="2061" y="2368"/>
                    <a:pt x="2075" y="2345"/>
                  </a:cubicBezTo>
                  <a:cubicBezTo>
                    <a:pt x="2087" y="2324"/>
                    <a:pt x="2110" y="2297"/>
                    <a:pt x="2127" y="2277"/>
                  </a:cubicBezTo>
                  <a:cubicBezTo>
                    <a:pt x="2147" y="2255"/>
                    <a:pt x="2183" y="2217"/>
                    <a:pt x="2197" y="2192"/>
                  </a:cubicBezTo>
                  <a:cubicBezTo>
                    <a:pt x="2201" y="2183"/>
                    <a:pt x="2217" y="2174"/>
                    <a:pt x="2225" y="2167"/>
                  </a:cubicBezTo>
                  <a:cubicBezTo>
                    <a:pt x="2237" y="2156"/>
                    <a:pt x="2238" y="2146"/>
                    <a:pt x="2251" y="2131"/>
                  </a:cubicBezTo>
                  <a:cubicBezTo>
                    <a:pt x="2266" y="2112"/>
                    <a:pt x="2283" y="2093"/>
                    <a:pt x="2297" y="2075"/>
                  </a:cubicBezTo>
                  <a:cubicBezTo>
                    <a:pt x="2311" y="2055"/>
                    <a:pt x="2303" y="2057"/>
                    <a:pt x="2324" y="2038"/>
                  </a:cubicBezTo>
                  <a:cubicBezTo>
                    <a:pt x="2343" y="2020"/>
                    <a:pt x="2387" y="1975"/>
                    <a:pt x="2378" y="1967"/>
                  </a:cubicBezTo>
                  <a:lnTo>
                    <a:pt x="2378" y="1967"/>
                  </a:lnTo>
                  <a:cubicBezTo>
                    <a:pt x="2378" y="1967"/>
                    <a:pt x="2379" y="1967"/>
                    <a:pt x="2379" y="1967"/>
                  </a:cubicBezTo>
                  <a:cubicBezTo>
                    <a:pt x="2395" y="1967"/>
                    <a:pt x="2481" y="1854"/>
                    <a:pt x="2496" y="1828"/>
                  </a:cubicBezTo>
                  <a:cubicBezTo>
                    <a:pt x="2509" y="1804"/>
                    <a:pt x="2546" y="1793"/>
                    <a:pt x="2557" y="1760"/>
                  </a:cubicBezTo>
                  <a:cubicBezTo>
                    <a:pt x="2561" y="1745"/>
                    <a:pt x="2560" y="1735"/>
                    <a:pt x="2584" y="1717"/>
                  </a:cubicBezTo>
                  <a:cubicBezTo>
                    <a:pt x="2589" y="1710"/>
                    <a:pt x="2624" y="1666"/>
                    <a:pt x="2623" y="1666"/>
                  </a:cubicBezTo>
                  <a:lnTo>
                    <a:pt x="2623" y="1666"/>
                  </a:lnTo>
                  <a:cubicBezTo>
                    <a:pt x="2623" y="1666"/>
                    <a:pt x="2623" y="1666"/>
                    <a:pt x="2623" y="1666"/>
                  </a:cubicBezTo>
                  <a:lnTo>
                    <a:pt x="2623" y="1666"/>
                  </a:lnTo>
                  <a:cubicBezTo>
                    <a:pt x="2623" y="1666"/>
                    <a:pt x="2623" y="1666"/>
                    <a:pt x="2623" y="1666"/>
                  </a:cubicBezTo>
                  <a:lnTo>
                    <a:pt x="2623" y="1666"/>
                  </a:lnTo>
                  <a:cubicBezTo>
                    <a:pt x="2624" y="1666"/>
                    <a:pt x="2619" y="1675"/>
                    <a:pt x="2621" y="1675"/>
                  </a:cubicBezTo>
                  <a:cubicBezTo>
                    <a:pt x="2621" y="1675"/>
                    <a:pt x="2622" y="1674"/>
                    <a:pt x="2625" y="1671"/>
                  </a:cubicBezTo>
                  <a:cubicBezTo>
                    <a:pt x="2634" y="1664"/>
                    <a:pt x="2645" y="1649"/>
                    <a:pt x="2653" y="1639"/>
                  </a:cubicBezTo>
                  <a:cubicBezTo>
                    <a:pt x="2675" y="1612"/>
                    <a:pt x="2703" y="1587"/>
                    <a:pt x="2722" y="1561"/>
                  </a:cubicBezTo>
                  <a:lnTo>
                    <a:pt x="2722" y="1561"/>
                  </a:lnTo>
                  <a:cubicBezTo>
                    <a:pt x="2711" y="1572"/>
                    <a:pt x="2700" y="1578"/>
                    <a:pt x="2695" y="1578"/>
                  </a:cubicBezTo>
                  <a:cubicBezTo>
                    <a:pt x="2689" y="1578"/>
                    <a:pt x="2688" y="1572"/>
                    <a:pt x="2694" y="1561"/>
                  </a:cubicBezTo>
                  <a:cubicBezTo>
                    <a:pt x="2701" y="1552"/>
                    <a:pt x="2705" y="1549"/>
                    <a:pt x="2707" y="1549"/>
                  </a:cubicBezTo>
                  <a:cubicBezTo>
                    <a:pt x="2711" y="1549"/>
                    <a:pt x="2709" y="1558"/>
                    <a:pt x="2710" y="1560"/>
                  </a:cubicBezTo>
                  <a:cubicBezTo>
                    <a:pt x="2710" y="1560"/>
                    <a:pt x="2710" y="1560"/>
                    <a:pt x="2710" y="1560"/>
                  </a:cubicBezTo>
                  <a:cubicBezTo>
                    <a:pt x="2715" y="1560"/>
                    <a:pt x="2737" y="1528"/>
                    <a:pt x="2746" y="1519"/>
                  </a:cubicBezTo>
                  <a:cubicBezTo>
                    <a:pt x="2755" y="1509"/>
                    <a:pt x="2776" y="1495"/>
                    <a:pt x="2779" y="1488"/>
                  </a:cubicBezTo>
                  <a:cubicBezTo>
                    <a:pt x="2782" y="1479"/>
                    <a:pt x="2781" y="1474"/>
                    <a:pt x="2795" y="1459"/>
                  </a:cubicBezTo>
                  <a:cubicBezTo>
                    <a:pt x="2817" y="1437"/>
                    <a:pt x="2833" y="1425"/>
                    <a:pt x="2855" y="1399"/>
                  </a:cubicBezTo>
                  <a:lnTo>
                    <a:pt x="2855" y="1399"/>
                  </a:lnTo>
                  <a:cubicBezTo>
                    <a:pt x="2854" y="1400"/>
                    <a:pt x="2853" y="1400"/>
                    <a:pt x="2853" y="1400"/>
                  </a:cubicBezTo>
                  <a:cubicBezTo>
                    <a:pt x="2847" y="1400"/>
                    <a:pt x="2928" y="1301"/>
                    <a:pt x="2937" y="1290"/>
                  </a:cubicBezTo>
                  <a:cubicBezTo>
                    <a:pt x="2938" y="1287"/>
                    <a:pt x="2937" y="1287"/>
                    <a:pt x="2935" y="1287"/>
                  </a:cubicBezTo>
                  <a:cubicBezTo>
                    <a:pt x="2935" y="1287"/>
                    <a:pt x="2934" y="1287"/>
                    <a:pt x="2933" y="1287"/>
                  </a:cubicBezTo>
                  <a:cubicBezTo>
                    <a:pt x="2930" y="1287"/>
                    <a:pt x="2927" y="1286"/>
                    <a:pt x="2931" y="1279"/>
                  </a:cubicBezTo>
                  <a:cubicBezTo>
                    <a:pt x="2940" y="1264"/>
                    <a:pt x="2949" y="1261"/>
                    <a:pt x="2954" y="1261"/>
                  </a:cubicBezTo>
                  <a:cubicBezTo>
                    <a:pt x="2956" y="1261"/>
                    <a:pt x="2958" y="1261"/>
                    <a:pt x="2958" y="1262"/>
                  </a:cubicBezTo>
                  <a:lnTo>
                    <a:pt x="2958" y="1262"/>
                  </a:lnTo>
                  <a:cubicBezTo>
                    <a:pt x="2956" y="1260"/>
                    <a:pt x="2960" y="1248"/>
                    <a:pt x="2972" y="1238"/>
                  </a:cubicBezTo>
                  <a:cubicBezTo>
                    <a:pt x="2976" y="1234"/>
                    <a:pt x="2979" y="1233"/>
                    <a:pt x="2981" y="1233"/>
                  </a:cubicBezTo>
                  <a:cubicBezTo>
                    <a:pt x="2981" y="1233"/>
                    <a:pt x="2981" y="1233"/>
                    <a:pt x="2982" y="1233"/>
                  </a:cubicBezTo>
                  <a:cubicBezTo>
                    <a:pt x="2984" y="1233"/>
                    <a:pt x="2986" y="1233"/>
                    <a:pt x="2992" y="1228"/>
                  </a:cubicBezTo>
                  <a:cubicBezTo>
                    <a:pt x="2998" y="1222"/>
                    <a:pt x="2997" y="1203"/>
                    <a:pt x="3014" y="1185"/>
                  </a:cubicBezTo>
                  <a:cubicBezTo>
                    <a:pt x="3019" y="1180"/>
                    <a:pt x="3052" y="1156"/>
                    <a:pt x="3048" y="1154"/>
                  </a:cubicBezTo>
                  <a:cubicBezTo>
                    <a:pt x="3047" y="1154"/>
                    <a:pt x="3047" y="1153"/>
                    <a:pt x="3047" y="1153"/>
                  </a:cubicBezTo>
                  <a:cubicBezTo>
                    <a:pt x="3045" y="1153"/>
                    <a:pt x="3042" y="1156"/>
                    <a:pt x="3040" y="1156"/>
                  </a:cubicBezTo>
                  <a:cubicBezTo>
                    <a:pt x="3039" y="1156"/>
                    <a:pt x="3039" y="1154"/>
                    <a:pt x="3043" y="1148"/>
                  </a:cubicBezTo>
                  <a:cubicBezTo>
                    <a:pt x="3047" y="1142"/>
                    <a:pt x="3052" y="1135"/>
                    <a:pt x="3056" y="1132"/>
                  </a:cubicBezTo>
                  <a:cubicBezTo>
                    <a:pt x="3059" y="1129"/>
                    <a:pt x="3061" y="1128"/>
                    <a:pt x="3063" y="1128"/>
                  </a:cubicBezTo>
                  <a:cubicBezTo>
                    <a:pt x="3065" y="1128"/>
                    <a:pt x="3066" y="1132"/>
                    <a:pt x="3069" y="1132"/>
                  </a:cubicBezTo>
                  <a:cubicBezTo>
                    <a:pt x="3071" y="1132"/>
                    <a:pt x="3073" y="1130"/>
                    <a:pt x="3078" y="1125"/>
                  </a:cubicBezTo>
                  <a:cubicBezTo>
                    <a:pt x="3088" y="1113"/>
                    <a:pt x="3102" y="1096"/>
                    <a:pt x="3111" y="1084"/>
                  </a:cubicBezTo>
                  <a:cubicBezTo>
                    <a:pt x="3115" y="1079"/>
                    <a:pt x="3117" y="1071"/>
                    <a:pt x="3117" y="1071"/>
                  </a:cubicBezTo>
                  <a:cubicBezTo>
                    <a:pt x="3136" y="1047"/>
                    <a:pt x="3155" y="1024"/>
                    <a:pt x="3173" y="1000"/>
                  </a:cubicBezTo>
                  <a:cubicBezTo>
                    <a:pt x="3185" y="984"/>
                    <a:pt x="3190" y="975"/>
                    <a:pt x="3188" y="975"/>
                  </a:cubicBezTo>
                  <a:lnTo>
                    <a:pt x="3188" y="975"/>
                  </a:lnTo>
                  <a:cubicBezTo>
                    <a:pt x="3186" y="975"/>
                    <a:pt x="3180" y="981"/>
                    <a:pt x="3169" y="992"/>
                  </a:cubicBezTo>
                  <a:cubicBezTo>
                    <a:pt x="3186" y="971"/>
                    <a:pt x="3204" y="949"/>
                    <a:pt x="3220" y="936"/>
                  </a:cubicBezTo>
                  <a:cubicBezTo>
                    <a:pt x="3234" y="926"/>
                    <a:pt x="3255" y="908"/>
                    <a:pt x="3268" y="887"/>
                  </a:cubicBezTo>
                  <a:cubicBezTo>
                    <a:pt x="3278" y="871"/>
                    <a:pt x="3276" y="868"/>
                    <a:pt x="3293" y="848"/>
                  </a:cubicBezTo>
                  <a:cubicBezTo>
                    <a:pt x="3299" y="840"/>
                    <a:pt x="3311" y="826"/>
                    <a:pt x="3316" y="818"/>
                  </a:cubicBezTo>
                  <a:cubicBezTo>
                    <a:pt x="3316" y="818"/>
                    <a:pt x="3314" y="817"/>
                    <a:pt x="3317" y="812"/>
                  </a:cubicBezTo>
                  <a:cubicBezTo>
                    <a:pt x="3330" y="792"/>
                    <a:pt x="3355" y="766"/>
                    <a:pt x="3370" y="744"/>
                  </a:cubicBezTo>
                  <a:cubicBezTo>
                    <a:pt x="3385" y="723"/>
                    <a:pt x="3395" y="704"/>
                    <a:pt x="3411" y="694"/>
                  </a:cubicBezTo>
                  <a:cubicBezTo>
                    <a:pt x="3420" y="687"/>
                    <a:pt x="3455" y="644"/>
                    <a:pt x="3460" y="632"/>
                  </a:cubicBezTo>
                  <a:cubicBezTo>
                    <a:pt x="3461" y="630"/>
                    <a:pt x="3460" y="630"/>
                    <a:pt x="3460" y="630"/>
                  </a:cubicBezTo>
                  <a:lnTo>
                    <a:pt x="3460" y="630"/>
                  </a:lnTo>
                  <a:cubicBezTo>
                    <a:pt x="3457" y="630"/>
                    <a:pt x="3441" y="645"/>
                    <a:pt x="3435" y="653"/>
                  </a:cubicBezTo>
                  <a:lnTo>
                    <a:pt x="3435" y="653"/>
                  </a:lnTo>
                  <a:cubicBezTo>
                    <a:pt x="3445" y="640"/>
                    <a:pt x="3456" y="626"/>
                    <a:pt x="3468" y="616"/>
                  </a:cubicBezTo>
                  <a:cubicBezTo>
                    <a:pt x="3479" y="604"/>
                    <a:pt x="3488" y="600"/>
                    <a:pt x="3500" y="587"/>
                  </a:cubicBezTo>
                  <a:cubicBezTo>
                    <a:pt x="3520" y="563"/>
                    <a:pt x="3522" y="552"/>
                    <a:pt x="3543" y="532"/>
                  </a:cubicBezTo>
                  <a:cubicBezTo>
                    <a:pt x="3551" y="523"/>
                    <a:pt x="3582" y="505"/>
                    <a:pt x="3579" y="494"/>
                  </a:cubicBezTo>
                  <a:cubicBezTo>
                    <a:pt x="3578" y="487"/>
                    <a:pt x="3576" y="478"/>
                    <a:pt x="3600" y="457"/>
                  </a:cubicBezTo>
                  <a:cubicBezTo>
                    <a:pt x="3615" y="444"/>
                    <a:pt x="3618" y="446"/>
                    <a:pt x="3635" y="426"/>
                  </a:cubicBezTo>
                  <a:cubicBezTo>
                    <a:pt x="3640" y="421"/>
                    <a:pt x="3682" y="373"/>
                    <a:pt x="3681" y="370"/>
                  </a:cubicBezTo>
                  <a:cubicBezTo>
                    <a:pt x="3680" y="369"/>
                    <a:pt x="3680" y="369"/>
                    <a:pt x="3679" y="369"/>
                  </a:cubicBezTo>
                  <a:cubicBezTo>
                    <a:pt x="3677" y="369"/>
                    <a:pt x="3675" y="369"/>
                    <a:pt x="3673" y="369"/>
                  </a:cubicBezTo>
                  <a:cubicBezTo>
                    <a:pt x="3669" y="369"/>
                    <a:pt x="3668" y="366"/>
                    <a:pt x="3682" y="348"/>
                  </a:cubicBezTo>
                  <a:cubicBezTo>
                    <a:pt x="3688" y="336"/>
                    <a:pt x="3691" y="333"/>
                    <a:pt x="3693" y="333"/>
                  </a:cubicBezTo>
                  <a:cubicBezTo>
                    <a:pt x="3694" y="333"/>
                    <a:pt x="3695" y="335"/>
                    <a:pt x="3697" y="335"/>
                  </a:cubicBezTo>
                  <a:cubicBezTo>
                    <a:pt x="3697" y="335"/>
                    <a:pt x="3698" y="335"/>
                    <a:pt x="3700" y="333"/>
                  </a:cubicBezTo>
                  <a:cubicBezTo>
                    <a:pt x="3702" y="333"/>
                    <a:pt x="3698" y="298"/>
                    <a:pt x="3695" y="295"/>
                  </a:cubicBezTo>
                  <a:cubicBezTo>
                    <a:pt x="3689" y="274"/>
                    <a:pt x="3688" y="270"/>
                    <a:pt x="3687" y="259"/>
                  </a:cubicBezTo>
                  <a:cubicBezTo>
                    <a:pt x="3686" y="251"/>
                    <a:pt x="3674" y="228"/>
                    <a:pt x="3652" y="215"/>
                  </a:cubicBezTo>
                  <a:cubicBezTo>
                    <a:pt x="3637" y="204"/>
                    <a:pt x="3617" y="200"/>
                    <a:pt x="3602" y="200"/>
                  </a:cubicBezTo>
                  <a:close/>
                  <a:moveTo>
                    <a:pt x="281" y="4450"/>
                  </a:moveTo>
                  <a:cubicBezTo>
                    <a:pt x="283" y="4450"/>
                    <a:pt x="284" y="4450"/>
                    <a:pt x="287" y="4451"/>
                  </a:cubicBezTo>
                  <a:cubicBezTo>
                    <a:pt x="285" y="4450"/>
                    <a:pt x="283" y="4450"/>
                    <a:pt x="281" y="4450"/>
                  </a:cubicBezTo>
                  <a:close/>
                  <a:moveTo>
                    <a:pt x="3411" y="1"/>
                  </a:moveTo>
                  <a:cubicBezTo>
                    <a:pt x="3395" y="1"/>
                    <a:pt x="3380" y="5"/>
                    <a:pt x="3369" y="11"/>
                  </a:cubicBezTo>
                  <a:cubicBezTo>
                    <a:pt x="3352" y="18"/>
                    <a:pt x="3337" y="30"/>
                    <a:pt x="3327" y="40"/>
                  </a:cubicBezTo>
                  <a:cubicBezTo>
                    <a:pt x="3323" y="42"/>
                    <a:pt x="3320" y="46"/>
                    <a:pt x="3316" y="51"/>
                  </a:cubicBezTo>
                  <a:cubicBezTo>
                    <a:pt x="3301" y="70"/>
                    <a:pt x="3308" y="67"/>
                    <a:pt x="3292" y="87"/>
                  </a:cubicBezTo>
                  <a:cubicBezTo>
                    <a:pt x="3282" y="99"/>
                    <a:pt x="3274" y="106"/>
                    <a:pt x="3263" y="118"/>
                  </a:cubicBezTo>
                  <a:cubicBezTo>
                    <a:pt x="3239" y="146"/>
                    <a:pt x="3211" y="184"/>
                    <a:pt x="3195" y="211"/>
                  </a:cubicBezTo>
                  <a:cubicBezTo>
                    <a:pt x="3187" y="226"/>
                    <a:pt x="3183" y="232"/>
                    <a:pt x="3179" y="232"/>
                  </a:cubicBezTo>
                  <a:cubicBezTo>
                    <a:pt x="3178" y="232"/>
                    <a:pt x="3177" y="232"/>
                    <a:pt x="3176" y="231"/>
                  </a:cubicBezTo>
                  <a:cubicBezTo>
                    <a:pt x="3178" y="226"/>
                    <a:pt x="3179" y="224"/>
                    <a:pt x="3178" y="224"/>
                  </a:cubicBezTo>
                  <a:lnTo>
                    <a:pt x="3178" y="224"/>
                  </a:lnTo>
                  <a:cubicBezTo>
                    <a:pt x="3176" y="224"/>
                    <a:pt x="3166" y="236"/>
                    <a:pt x="3159" y="244"/>
                  </a:cubicBezTo>
                  <a:cubicBezTo>
                    <a:pt x="3147" y="259"/>
                    <a:pt x="3130" y="278"/>
                    <a:pt x="3120" y="294"/>
                  </a:cubicBezTo>
                  <a:cubicBezTo>
                    <a:pt x="3112" y="306"/>
                    <a:pt x="3108" y="318"/>
                    <a:pt x="3092" y="334"/>
                  </a:cubicBezTo>
                  <a:cubicBezTo>
                    <a:pt x="3092" y="334"/>
                    <a:pt x="3091" y="333"/>
                    <a:pt x="3091" y="333"/>
                  </a:cubicBezTo>
                  <a:cubicBezTo>
                    <a:pt x="3084" y="333"/>
                    <a:pt x="3054" y="372"/>
                    <a:pt x="3045" y="386"/>
                  </a:cubicBezTo>
                  <a:cubicBezTo>
                    <a:pt x="3034" y="401"/>
                    <a:pt x="3027" y="427"/>
                    <a:pt x="3020" y="431"/>
                  </a:cubicBezTo>
                  <a:cubicBezTo>
                    <a:pt x="3004" y="441"/>
                    <a:pt x="2999" y="444"/>
                    <a:pt x="2976" y="471"/>
                  </a:cubicBezTo>
                  <a:cubicBezTo>
                    <a:pt x="2943" y="509"/>
                    <a:pt x="2910" y="551"/>
                    <a:pt x="2879" y="591"/>
                  </a:cubicBezTo>
                  <a:lnTo>
                    <a:pt x="2847" y="636"/>
                  </a:lnTo>
                  <a:cubicBezTo>
                    <a:pt x="2840" y="645"/>
                    <a:pt x="2837" y="653"/>
                    <a:pt x="2831" y="661"/>
                  </a:cubicBezTo>
                  <a:cubicBezTo>
                    <a:pt x="2822" y="672"/>
                    <a:pt x="2809" y="678"/>
                    <a:pt x="2801" y="686"/>
                  </a:cubicBezTo>
                  <a:cubicBezTo>
                    <a:pt x="2790" y="695"/>
                    <a:pt x="2778" y="708"/>
                    <a:pt x="2766" y="721"/>
                  </a:cubicBezTo>
                  <a:cubicBezTo>
                    <a:pt x="2751" y="740"/>
                    <a:pt x="2738" y="756"/>
                    <a:pt x="2743" y="761"/>
                  </a:cubicBezTo>
                  <a:cubicBezTo>
                    <a:pt x="2743" y="761"/>
                    <a:pt x="2743" y="761"/>
                    <a:pt x="2742" y="761"/>
                  </a:cubicBezTo>
                  <a:cubicBezTo>
                    <a:pt x="2737" y="761"/>
                    <a:pt x="2712" y="804"/>
                    <a:pt x="2705" y="813"/>
                  </a:cubicBezTo>
                  <a:cubicBezTo>
                    <a:pt x="2702" y="819"/>
                    <a:pt x="2678" y="836"/>
                    <a:pt x="2669" y="847"/>
                  </a:cubicBezTo>
                  <a:cubicBezTo>
                    <a:pt x="2655" y="862"/>
                    <a:pt x="2638" y="881"/>
                    <a:pt x="2627" y="898"/>
                  </a:cubicBezTo>
                  <a:cubicBezTo>
                    <a:pt x="2616" y="913"/>
                    <a:pt x="2626" y="911"/>
                    <a:pt x="2628" y="913"/>
                  </a:cubicBezTo>
                  <a:cubicBezTo>
                    <a:pt x="2622" y="920"/>
                    <a:pt x="2610" y="936"/>
                    <a:pt x="2604" y="942"/>
                  </a:cubicBezTo>
                  <a:cubicBezTo>
                    <a:pt x="2604" y="941"/>
                    <a:pt x="2603" y="941"/>
                    <a:pt x="2602" y="941"/>
                  </a:cubicBezTo>
                  <a:cubicBezTo>
                    <a:pt x="2602" y="941"/>
                    <a:pt x="2601" y="941"/>
                    <a:pt x="2600" y="942"/>
                  </a:cubicBezTo>
                  <a:cubicBezTo>
                    <a:pt x="2595" y="945"/>
                    <a:pt x="2585" y="960"/>
                    <a:pt x="2580" y="965"/>
                  </a:cubicBezTo>
                  <a:cubicBezTo>
                    <a:pt x="2576" y="970"/>
                    <a:pt x="2571" y="971"/>
                    <a:pt x="2563" y="979"/>
                  </a:cubicBezTo>
                  <a:cubicBezTo>
                    <a:pt x="2555" y="988"/>
                    <a:pt x="2546" y="999"/>
                    <a:pt x="2539" y="1009"/>
                  </a:cubicBezTo>
                  <a:cubicBezTo>
                    <a:pt x="2515" y="1040"/>
                    <a:pt x="2509" y="1054"/>
                    <a:pt x="2491" y="1082"/>
                  </a:cubicBezTo>
                  <a:cubicBezTo>
                    <a:pt x="2480" y="1101"/>
                    <a:pt x="2476" y="1107"/>
                    <a:pt x="2473" y="1107"/>
                  </a:cubicBezTo>
                  <a:cubicBezTo>
                    <a:pt x="2471" y="1107"/>
                    <a:pt x="2470" y="1103"/>
                    <a:pt x="2468" y="1101"/>
                  </a:cubicBezTo>
                  <a:lnTo>
                    <a:pt x="2468" y="1101"/>
                  </a:lnTo>
                  <a:cubicBezTo>
                    <a:pt x="2470" y="1104"/>
                    <a:pt x="2453" y="1120"/>
                    <a:pt x="2449" y="1130"/>
                  </a:cubicBezTo>
                  <a:cubicBezTo>
                    <a:pt x="2448" y="1132"/>
                    <a:pt x="2451" y="1136"/>
                    <a:pt x="2449" y="1139"/>
                  </a:cubicBezTo>
                  <a:cubicBezTo>
                    <a:pt x="2439" y="1152"/>
                    <a:pt x="2436" y="1145"/>
                    <a:pt x="2427" y="1156"/>
                  </a:cubicBezTo>
                  <a:cubicBezTo>
                    <a:pt x="2415" y="1172"/>
                    <a:pt x="2410" y="1186"/>
                    <a:pt x="2399" y="1202"/>
                  </a:cubicBezTo>
                  <a:cubicBezTo>
                    <a:pt x="2392" y="1211"/>
                    <a:pt x="2389" y="1215"/>
                    <a:pt x="2388" y="1215"/>
                  </a:cubicBezTo>
                  <a:cubicBezTo>
                    <a:pt x="2387" y="1215"/>
                    <a:pt x="2392" y="1206"/>
                    <a:pt x="2395" y="1199"/>
                  </a:cubicBezTo>
                  <a:cubicBezTo>
                    <a:pt x="2400" y="1192"/>
                    <a:pt x="2400" y="1187"/>
                    <a:pt x="2397" y="1187"/>
                  </a:cubicBezTo>
                  <a:cubicBezTo>
                    <a:pt x="2394" y="1187"/>
                    <a:pt x="2388" y="1192"/>
                    <a:pt x="2380" y="1203"/>
                  </a:cubicBezTo>
                  <a:cubicBezTo>
                    <a:pt x="2365" y="1224"/>
                    <a:pt x="2351" y="1251"/>
                    <a:pt x="2355" y="1255"/>
                  </a:cubicBezTo>
                  <a:cubicBezTo>
                    <a:pt x="2355" y="1255"/>
                    <a:pt x="2354" y="1254"/>
                    <a:pt x="2353" y="1254"/>
                  </a:cubicBezTo>
                  <a:cubicBezTo>
                    <a:pt x="2336" y="1254"/>
                    <a:pt x="2251" y="1380"/>
                    <a:pt x="2240" y="1380"/>
                  </a:cubicBezTo>
                  <a:cubicBezTo>
                    <a:pt x="2239" y="1380"/>
                    <a:pt x="2239" y="1380"/>
                    <a:pt x="2239" y="1380"/>
                  </a:cubicBezTo>
                  <a:cubicBezTo>
                    <a:pt x="2213" y="1400"/>
                    <a:pt x="2201" y="1430"/>
                    <a:pt x="2180" y="1458"/>
                  </a:cubicBezTo>
                  <a:cubicBezTo>
                    <a:pt x="2163" y="1480"/>
                    <a:pt x="2146" y="1501"/>
                    <a:pt x="2129" y="1522"/>
                  </a:cubicBezTo>
                  <a:cubicBezTo>
                    <a:pt x="2105" y="1551"/>
                    <a:pt x="2087" y="1581"/>
                    <a:pt x="2066" y="1607"/>
                  </a:cubicBezTo>
                  <a:cubicBezTo>
                    <a:pt x="2049" y="1628"/>
                    <a:pt x="2041" y="1630"/>
                    <a:pt x="2020" y="1657"/>
                  </a:cubicBezTo>
                  <a:cubicBezTo>
                    <a:pt x="2012" y="1667"/>
                    <a:pt x="1998" y="1684"/>
                    <a:pt x="1995" y="1692"/>
                  </a:cubicBezTo>
                  <a:cubicBezTo>
                    <a:pt x="1992" y="1697"/>
                    <a:pt x="1997" y="1696"/>
                    <a:pt x="1990" y="1705"/>
                  </a:cubicBezTo>
                  <a:cubicBezTo>
                    <a:pt x="1980" y="1717"/>
                    <a:pt x="1972" y="1721"/>
                    <a:pt x="1968" y="1721"/>
                  </a:cubicBezTo>
                  <a:cubicBezTo>
                    <a:pt x="1965" y="1721"/>
                    <a:pt x="1963" y="1720"/>
                    <a:pt x="1962" y="1719"/>
                  </a:cubicBezTo>
                  <a:lnTo>
                    <a:pt x="1962" y="1719"/>
                  </a:lnTo>
                  <a:cubicBezTo>
                    <a:pt x="1968" y="1725"/>
                    <a:pt x="1825" y="1895"/>
                    <a:pt x="1806" y="1919"/>
                  </a:cubicBezTo>
                  <a:cubicBezTo>
                    <a:pt x="1786" y="1942"/>
                    <a:pt x="1761" y="1967"/>
                    <a:pt x="1742" y="1990"/>
                  </a:cubicBezTo>
                  <a:cubicBezTo>
                    <a:pt x="1725" y="2013"/>
                    <a:pt x="1708" y="2036"/>
                    <a:pt x="1694" y="2058"/>
                  </a:cubicBezTo>
                  <a:cubicBezTo>
                    <a:pt x="1690" y="2064"/>
                    <a:pt x="1680" y="2089"/>
                    <a:pt x="1683" y="2089"/>
                  </a:cubicBezTo>
                  <a:cubicBezTo>
                    <a:pt x="1683" y="2089"/>
                    <a:pt x="1684" y="2088"/>
                    <a:pt x="1685" y="2087"/>
                  </a:cubicBezTo>
                  <a:lnTo>
                    <a:pt x="1685" y="2087"/>
                  </a:lnTo>
                  <a:cubicBezTo>
                    <a:pt x="1672" y="2102"/>
                    <a:pt x="1672" y="2083"/>
                    <a:pt x="1653" y="2112"/>
                  </a:cubicBezTo>
                  <a:cubicBezTo>
                    <a:pt x="1651" y="2116"/>
                    <a:pt x="1635" y="2146"/>
                    <a:pt x="1629" y="2150"/>
                  </a:cubicBezTo>
                  <a:cubicBezTo>
                    <a:pt x="1629" y="2150"/>
                    <a:pt x="1628" y="2150"/>
                    <a:pt x="1628" y="2150"/>
                  </a:cubicBezTo>
                  <a:cubicBezTo>
                    <a:pt x="1627" y="2150"/>
                    <a:pt x="1632" y="2134"/>
                    <a:pt x="1629" y="2134"/>
                  </a:cubicBezTo>
                  <a:lnTo>
                    <a:pt x="1629" y="2134"/>
                  </a:lnTo>
                  <a:cubicBezTo>
                    <a:pt x="1629" y="2134"/>
                    <a:pt x="1627" y="2136"/>
                    <a:pt x="1624" y="2139"/>
                  </a:cubicBezTo>
                  <a:cubicBezTo>
                    <a:pt x="1610" y="2160"/>
                    <a:pt x="1585" y="2196"/>
                    <a:pt x="1590" y="2201"/>
                  </a:cubicBezTo>
                  <a:cubicBezTo>
                    <a:pt x="1581" y="2214"/>
                    <a:pt x="1564" y="2222"/>
                    <a:pt x="1560" y="2225"/>
                  </a:cubicBezTo>
                  <a:cubicBezTo>
                    <a:pt x="1556" y="2229"/>
                    <a:pt x="1522" y="2262"/>
                    <a:pt x="1521" y="2265"/>
                  </a:cubicBezTo>
                  <a:cubicBezTo>
                    <a:pt x="1519" y="2274"/>
                    <a:pt x="1526" y="2275"/>
                    <a:pt x="1510" y="2296"/>
                  </a:cubicBezTo>
                  <a:cubicBezTo>
                    <a:pt x="1498" y="2312"/>
                    <a:pt x="1486" y="2321"/>
                    <a:pt x="1473" y="2339"/>
                  </a:cubicBezTo>
                  <a:cubicBezTo>
                    <a:pt x="1461" y="2356"/>
                    <a:pt x="1461" y="2360"/>
                    <a:pt x="1447" y="2378"/>
                  </a:cubicBezTo>
                  <a:cubicBezTo>
                    <a:pt x="1430" y="2399"/>
                    <a:pt x="1421" y="2401"/>
                    <a:pt x="1402" y="2423"/>
                  </a:cubicBezTo>
                  <a:cubicBezTo>
                    <a:pt x="1389" y="2437"/>
                    <a:pt x="1370" y="2463"/>
                    <a:pt x="1375" y="2467"/>
                  </a:cubicBezTo>
                  <a:cubicBezTo>
                    <a:pt x="1370" y="2470"/>
                    <a:pt x="1338" y="2498"/>
                    <a:pt x="1341" y="2498"/>
                  </a:cubicBezTo>
                  <a:cubicBezTo>
                    <a:pt x="1342" y="2498"/>
                    <a:pt x="1350" y="2494"/>
                    <a:pt x="1353" y="2494"/>
                  </a:cubicBezTo>
                  <a:cubicBezTo>
                    <a:pt x="1355" y="2494"/>
                    <a:pt x="1355" y="2497"/>
                    <a:pt x="1345" y="2508"/>
                  </a:cubicBezTo>
                  <a:cubicBezTo>
                    <a:pt x="1334" y="2520"/>
                    <a:pt x="1327" y="2525"/>
                    <a:pt x="1316" y="2536"/>
                  </a:cubicBezTo>
                  <a:cubicBezTo>
                    <a:pt x="1296" y="2557"/>
                    <a:pt x="1260" y="2600"/>
                    <a:pt x="1256" y="2616"/>
                  </a:cubicBezTo>
                  <a:lnTo>
                    <a:pt x="1256" y="2616"/>
                  </a:lnTo>
                  <a:cubicBezTo>
                    <a:pt x="1256" y="2615"/>
                    <a:pt x="1256" y="2615"/>
                    <a:pt x="1255" y="2615"/>
                  </a:cubicBezTo>
                  <a:cubicBezTo>
                    <a:pt x="1251" y="2615"/>
                    <a:pt x="1220" y="2644"/>
                    <a:pt x="1212" y="2653"/>
                  </a:cubicBezTo>
                  <a:cubicBezTo>
                    <a:pt x="1217" y="2657"/>
                    <a:pt x="1205" y="2669"/>
                    <a:pt x="1192" y="2685"/>
                  </a:cubicBezTo>
                  <a:cubicBezTo>
                    <a:pt x="1176" y="2704"/>
                    <a:pt x="1183" y="2695"/>
                    <a:pt x="1181" y="2703"/>
                  </a:cubicBezTo>
                  <a:cubicBezTo>
                    <a:pt x="1177" y="2716"/>
                    <a:pt x="1136" y="2755"/>
                    <a:pt x="1125" y="2768"/>
                  </a:cubicBezTo>
                  <a:cubicBezTo>
                    <a:pt x="1117" y="2778"/>
                    <a:pt x="1118" y="2782"/>
                    <a:pt x="1107" y="2795"/>
                  </a:cubicBezTo>
                  <a:cubicBezTo>
                    <a:pt x="1093" y="2814"/>
                    <a:pt x="1078" y="2833"/>
                    <a:pt x="1063" y="2851"/>
                  </a:cubicBezTo>
                  <a:cubicBezTo>
                    <a:pt x="1039" y="2881"/>
                    <a:pt x="1025" y="2900"/>
                    <a:pt x="1017" y="2918"/>
                  </a:cubicBezTo>
                  <a:lnTo>
                    <a:pt x="1017" y="2918"/>
                  </a:lnTo>
                  <a:cubicBezTo>
                    <a:pt x="1019" y="2912"/>
                    <a:pt x="1021" y="2906"/>
                    <a:pt x="1018" y="2906"/>
                  </a:cubicBezTo>
                  <a:cubicBezTo>
                    <a:pt x="1018" y="2906"/>
                    <a:pt x="1018" y="2906"/>
                    <a:pt x="1018" y="2906"/>
                  </a:cubicBezTo>
                  <a:cubicBezTo>
                    <a:pt x="1011" y="2907"/>
                    <a:pt x="999" y="2930"/>
                    <a:pt x="997" y="2935"/>
                  </a:cubicBezTo>
                  <a:cubicBezTo>
                    <a:pt x="985" y="2963"/>
                    <a:pt x="971" y="2976"/>
                    <a:pt x="953" y="2984"/>
                  </a:cubicBezTo>
                  <a:cubicBezTo>
                    <a:pt x="941" y="2989"/>
                    <a:pt x="932" y="3032"/>
                    <a:pt x="924" y="3032"/>
                  </a:cubicBezTo>
                  <a:cubicBezTo>
                    <a:pt x="924" y="3032"/>
                    <a:pt x="923" y="3032"/>
                    <a:pt x="922" y="3031"/>
                  </a:cubicBezTo>
                  <a:cubicBezTo>
                    <a:pt x="922" y="3031"/>
                    <a:pt x="922" y="3031"/>
                    <a:pt x="922" y="3031"/>
                  </a:cubicBezTo>
                  <a:cubicBezTo>
                    <a:pt x="914" y="3031"/>
                    <a:pt x="871" y="3086"/>
                    <a:pt x="877" y="3092"/>
                  </a:cubicBezTo>
                  <a:lnTo>
                    <a:pt x="877" y="3092"/>
                  </a:lnTo>
                  <a:cubicBezTo>
                    <a:pt x="877" y="3092"/>
                    <a:pt x="876" y="3092"/>
                    <a:pt x="876" y="3092"/>
                  </a:cubicBezTo>
                  <a:cubicBezTo>
                    <a:pt x="872" y="3092"/>
                    <a:pt x="864" y="3099"/>
                    <a:pt x="854" y="3107"/>
                  </a:cubicBezTo>
                  <a:cubicBezTo>
                    <a:pt x="849" y="3112"/>
                    <a:pt x="844" y="3122"/>
                    <a:pt x="836" y="3131"/>
                  </a:cubicBezTo>
                  <a:cubicBezTo>
                    <a:pt x="823" y="3148"/>
                    <a:pt x="815" y="3153"/>
                    <a:pt x="801" y="3169"/>
                  </a:cubicBezTo>
                  <a:cubicBezTo>
                    <a:pt x="788" y="3185"/>
                    <a:pt x="783" y="3198"/>
                    <a:pt x="771" y="3212"/>
                  </a:cubicBezTo>
                  <a:cubicBezTo>
                    <a:pt x="757" y="3228"/>
                    <a:pt x="743" y="3245"/>
                    <a:pt x="729" y="3261"/>
                  </a:cubicBezTo>
                  <a:cubicBezTo>
                    <a:pt x="709" y="3284"/>
                    <a:pt x="693" y="3300"/>
                    <a:pt x="673" y="3327"/>
                  </a:cubicBezTo>
                  <a:cubicBezTo>
                    <a:pt x="663" y="3340"/>
                    <a:pt x="657" y="3357"/>
                    <a:pt x="653" y="3363"/>
                  </a:cubicBezTo>
                  <a:cubicBezTo>
                    <a:pt x="646" y="3371"/>
                    <a:pt x="637" y="3371"/>
                    <a:pt x="628" y="3379"/>
                  </a:cubicBezTo>
                  <a:cubicBezTo>
                    <a:pt x="617" y="3390"/>
                    <a:pt x="613" y="3403"/>
                    <a:pt x="612" y="3408"/>
                  </a:cubicBezTo>
                  <a:cubicBezTo>
                    <a:pt x="611" y="3412"/>
                    <a:pt x="618" y="3422"/>
                    <a:pt x="601" y="3436"/>
                  </a:cubicBezTo>
                  <a:cubicBezTo>
                    <a:pt x="587" y="3447"/>
                    <a:pt x="578" y="3450"/>
                    <a:pt x="561" y="3468"/>
                  </a:cubicBezTo>
                  <a:cubicBezTo>
                    <a:pt x="536" y="3494"/>
                    <a:pt x="539" y="3516"/>
                    <a:pt x="514" y="3534"/>
                  </a:cubicBezTo>
                  <a:cubicBezTo>
                    <a:pt x="499" y="3544"/>
                    <a:pt x="458" y="3600"/>
                    <a:pt x="444" y="3619"/>
                  </a:cubicBezTo>
                  <a:cubicBezTo>
                    <a:pt x="429" y="3638"/>
                    <a:pt x="418" y="3655"/>
                    <a:pt x="401" y="3674"/>
                  </a:cubicBezTo>
                  <a:cubicBezTo>
                    <a:pt x="398" y="3678"/>
                    <a:pt x="361" y="3712"/>
                    <a:pt x="362" y="3712"/>
                  </a:cubicBezTo>
                  <a:cubicBezTo>
                    <a:pt x="362" y="3712"/>
                    <a:pt x="362" y="3712"/>
                    <a:pt x="362" y="3712"/>
                  </a:cubicBezTo>
                  <a:cubicBezTo>
                    <a:pt x="364" y="3712"/>
                    <a:pt x="370" y="3708"/>
                    <a:pt x="372" y="3708"/>
                  </a:cubicBezTo>
                  <a:lnTo>
                    <a:pt x="372" y="3708"/>
                  </a:lnTo>
                  <a:cubicBezTo>
                    <a:pt x="373" y="3708"/>
                    <a:pt x="373" y="3710"/>
                    <a:pt x="369" y="3715"/>
                  </a:cubicBezTo>
                  <a:cubicBezTo>
                    <a:pt x="364" y="3724"/>
                    <a:pt x="357" y="3734"/>
                    <a:pt x="350" y="3742"/>
                  </a:cubicBezTo>
                  <a:cubicBezTo>
                    <a:pt x="337" y="3757"/>
                    <a:pt x="315" y="3781"/>
                    <a:pt x="309" y="3781"/>
                  </a:cubicBezTo>
                  <a:cubicBezTo>
                    <a:pt x="308" y="3781"/>
                    <a:pt x="308" y="3781"/>
                    <a:pt x="308" y="3781"/>
                  </a:cubicBezTo>
                  <a:lnTo>
                    <a:pt x="308" y="3781"/>
                  </a:lnTo>
                  <a:cubicBezTo>
                    <a:pt x="321" y="3793"/>
                    <a:pt x="283" y="3806"/>
                    <a:pt x="265" y="3832"/>
                  </a:cubicBezTo>
                  <a:cubicBezTo>
                    <a:pt x="249" y="3854"/>
                    <a:pt x="254" y="3862"/>
                    <a:pt x="233" y="3888"/>
                  </a:cubicBezTo>
                  <a:cubicBezTo>
                    <a:pt x="228" y="3896"/>
                    <a:pt x="209" y="3913"/>
                    <a:pt x="201" y="3921"/>
                  </a:cubicBezTo>
                  <a:cubicBezTo>
                    <a:pt x="169" y="3956"/>
                    <a:pt x="187" y="3947"/>
                    <a:pt x="155" y="3984"/>
                  </a:cubicBezTo>
                  <a:cubicBezTo>
                    <a:pt x="133" y="4007"/>
                    <a:pt x="119" y="4023"/>
                    <a:pt x="98" y="4050"/>
                  </a:cubicBezTo>
                  <a:cubicBezTo>
                    <a:pt x="92" y="4058"/>
                    <a:pt x="76" y="4083"/>
                    <a:pt x="75" y="4084"/>
                  </a:cubicBezTo>
                  <a:cubicBezTo>
                    <a:pt x="67" y="4094"/>
                    <a:pt x="58" y="4103"/>
                    <a:pt x="49" y="4112"/>
                  </a:cubicBezTo>
                  <a:cubicBezTo>
                    <a:pt x="44" y="4116"/>
                    <a:pt x="40" y="4121"/>
                    <a:pt x="34" y="4126"/>
                  </a:cubicBezTo>
                  <a:cubicBezTo>
                    <a:pt x="29" y="4130"/>
                    <a:pt x="24" y="4138"/>
                    <a:pt x="20" y="4145"/>
                  </a:cubicBezTo>
                  <a:cubicBezTo>
                    <a:pt x="0" y="4175"/>
                    <a:pt x="0" y="4218"/>
                    <a:pt x="21" y="4246"/>
                  </a:cubicBezTo>
                  <a:cubicBezTo>
                    <a:pt x="32" y="4259"/>
                    <a:pt x="34" y="4258"/>
                    <a:pt x="36" y="4259"/>
                  </a:cubicBezTo>
                  <a:cubicBezTo>
                    <a:pt x="37" y="4259"/>
                    <a:pt x="40" y="4263"/>
                    <a:pt x="54" y="4273"/>
                  </a:cubicBezTo>
                  <a:cubicBezTo>
                    <a:pt x="60" y="4280"/>
                    <a:pt x="68" y="4289"/>
                    <a:pt x="78" y="4298"/>
                  </a:cubicBezTo>
                  <a:cubicBezTo>
                    <a:pt x="83" y="4302"/>
                    <a:pt x="84" y="4299"/>
                    <a:pt x="93" y="4305"/>
                  </a:cubicBezTo>
                  <a:cubicBezTo>
                    <a:pt x="118" y="4322"/>
                    <a:pt x="152" y="4353"/>
                    <a:pt x="185" y="4382"/>
                  </a:cubicBezTo>
                  <a:cubicBezTo>
                    <a:pt x="202" y="4397"/>
                    <a:pt x="219" y="4410"/>
                    <a:pt x="234" y="4423"/>
                  </a:cubicBezTo>
                  <a:cubicBezTo>
                    <a:pt x="243" y="4430"/>
                    <a:pt x="248" y="4434"/>
                    <a:pt x="259" y="4440"/>
                  </a:cubicBezTo>
                  <a:cubicBezTo>
                    <a:pt x="266" y="4445"/>
                    <a:pt x="274" y="4448"/>
                    <a:pt x="281" y="4450"/>
                  </a:cubicBezTo>
                  <a:lnTo>
                    <a:pt x="281" y="4450"/>
                  </a:lnTo>
                  <a:cubicBezTo>
                    <a:pt x="281" y="4450"/>
                    <a:pt x="280" y="4450"/>
                    <a:pt x="280" y="4450"/>
                  </a:cubicBezTo>
                  <a:cubicBezTo>
                    <a:pt x="277" y="4450"/>
                    <a:pt x="291" y="4453"/>
                    <a:pt x="293" y="4453"/>
                  </a:cubicBezTo>
                  <a:cubicBezTo>
                    <a:pt x="294" y="4453"/>
                    <a:pt x="293" y="4453"/>
                    <a:pt x="287" y="4451"/>
                  </a:cubicBezTo>
                  <a:lnTo>
                    <a:pt x="287" y="4451"/>
                  </a:lnTo>
                  <a:cubicBezTo>
                    <a:pt x="290" y="4452"/>
                    <a:pt x="294" y="4452"/>
                    <a:pt x="297" y="4452"/>
                  </a:cubicBezTo>
                  <a:cubicBezTo>
                    <a:pt x="309" y="4452"/>
                    <a:pt x="317" y="4446"/>
                    <a:pt x="318" y="4439"/>
                  </a:cubicBezTo>
                  <a:cubicBezTo>
                    <a:pt x="320" y="4431"/>
                    <a:pt x="313" y="4424"/>
                    <a:pt x="298" y="4418"/>
                  </a:cubicBezTo>
                  <a:cubicBezTo>
                    <a:pt x="288" y="4417"/>
                    <a:pt x="249" y="4381"/>
                    <a:pt x="241" y="4380"/>
                  </a:cubicBezTo>
                  <a:cubicBezTo>
                    <a:pt x="226" y="4376"/>
                    <a:pt x="222" y="4381"/>
                    <a:pt x="191" y="4348"/>
                  </a:cubicBezTo>
                  <a:cubicBezTo>
                    <a:pt x="162" y="4323"/>
                    <a:pt x="130" y="4295"/>
                    <a:pt x="97" y="4271"/>
                  </a:cubicBezTo>
                  <a:cubicBezTo>
                    <a:pt x="78" y="4255"/>
                    <a:pt x="54" y="4253"/>
                    <a:pt x="44" y="4234"/>
                  </a:cubicBezTo>
                  <a:cubicBezTo>
                    <a:pt x="36" y="4219"/>
                    <a:pt x="38" y="4210"/>
                    <a:pt x="40" y="4200"/>
                  </a:cubicBezTo>
                  <a:cubicBezTo>
                    <a:pt x="43" y="4191"/>
                    <a:pt x="46" y="4182"/>
                    <a:pt x="53" y="4168"/>
                  </a:cubicBezTo>
                  <a:cubicBezTo>
                    <a:pt x="58" y="4159"/>
                    <a:pt x="55" y="4157"/>
                    <a:pt x="52" y="4157"/>
                  </a:cubicBezTo>
                  <a:cubicBezTo>
                    <a:pt x="50" y="4157"/>
                    <a:pt x="48" y="4158"/>
                    <a:pt x="47" y="4158"/>
                  </a:cubicBezTo>
                  <a:cubicBezTo>
                    <a:pt x="46" y="4158"/>
                    <a:pt x="46" y="4157"/>
                    <a:pt x="46" y="4157"/>
                  </a:cubicBezTo>
                  <a:cubicBezTo>
                    <a:pt x="54" y="4141"/>
                    <a:pt x="71" y="4142"/>
                    <a:pt x="81" y="4124"/>
                  </a:cubicBezTo>
                  <a:cubicBezTo>
                    <a:pt x="83" y="4119"/>
                    <a:pt x="71" y="4099"/>
                    <a:pt x="96" y="4080"/>
                  </a:cubicBezTo>
                  <a:cubicBezTo>
                    <a:pt x="100" y="4077"/>
                    <a:pt x="102" y="4076"/>
                    <a:pt x="103" y="4076"/>
                  </a:cubicBezTo>
                  <a:cubicBezTo>
                    <a:pt x="104" y="4076"/>
                    <a:pt x="105" y="4077"/>
                    <a:pt x="107" y="4077"/>
                  </a:cubicBezTo>
                  <a:cubicBezTo>
                    <a:pt x="109" y="4077"/>
                    <a:pt x="113" y="4075"/>
                    <a:pt x="122" y="4066"/>
                  </a:cubicBezTo>
                  <a:cubicBezTo>
                    <a:pt x="130" y="4059"/>
                    <a:pt x="142" y="4043"/>
                    <a:pt x="149" y="4033"/>
                  </a:cubicBezTo>
                  <a:cubicBezTo>
                    <a:pt x="166" y="4008"/>
                    <a:pt x="134" y="4032"/>
                    <a:pt x="169" y="3989"/>
                  </a:cubicBezTo>
                  <a:cubicBezTo>
                    <a:pt x="170" y="3990"/>
                    <a:pt x="171" y="3991"/>
                    <a:pt x="174" y="3991"/>
                  </a:cubicBezTo>
                  <a:cubicBezTo>
                    <a:pt x="177" y="3991"/>
                    <a:pt x="183" y="3989"/>
                    <a:pt x="191" y="3983"/>
                  </a:cubicBezTo>
                  <a:cubicBezTo>
                    <a:pt x="206" y="3967"/>
                    <a:pt x="231" y="3942"/>
                    <a:pt x="225" y="3936"/>
                  </a:cubicBezTo>
                  <a:lnTo>
                    <a:pt x="225" y="3936"/>
                  </a:lnTo>
                  <a:cubicBezTo>
                    <a:pt x="226" y="3937"/>
                    <a:pt x="227" y="3938"/>
                    <a:pt x="228" y="3938"/>
                  </a:cubicBezTo>
                  <a:cubicBezTo>
                    <a:pt x="238" y="3938"/>
                    <a:pt x="252" y="3916"/>
                    <a:pt x="262" y="3894"/>
                  </a:cubicBezTo>
                  <a:cubicBezTo>
                    <a:pt x="262" y="3894"/>
                    <a:pt x="263" y="3894"/>
                    <a:pt x="263" y="3894"/>
                  </a:cubicBezTo>
                  <a:cubicBezTo>
                    <a:pt x="272" y="3894"/>
                    <a:pt x="339" y="3799"/>
                    <a:pt x="351" y="3785"/>
                  </a:cubicBezTo>
                  <a:lnTo>
                    <a:pt x="351" y="3785"/>
                  </a:lnTo>
                  <a:cubicBezTo>
                    <a:pt x="335" y="3804"/>
                    <a:pt x="326" y="3812"/>
                    <a:pt x="323" y="3812"/>
                  </a:cubicBezTo>
                  <a:cubicBezTo>
                    <a:pt x="320" y="3812"/>
                    <a:pt x="328" y="3798"/>
                    <a:pt x="350" y="3774"/>
                  </a:cubicBezTo>
                  <a:cubicBezTo>
                    <a:pt x="376" y="3746"/>
                    <a:pt x="402" y="3715"/>
                    <a:pt x="427" y="3684"/>
                  </a:cubicBezTo>
                  <a:cubicBezTo>
                    <a:pt x="427" y="3684"/>
                    <a:pt x="427" y="3684"/>
                    <a:pt x="426" y="3684"/>
                  </a:cubicBezTo>
                  <a:cubicBezTo>
                    <a:pt x="415" y="3684"/>
                    <a:pt x="354" y="3756"/>
                    <a:pt x="334" y="3778"/>
                  </a:cubicBezTo>
                  <a:cubicBezTo>
                    <a:pt x="353" y="3755"/>
                    <a:pt x="372" y="3730"/>
                    <a:pt x="392" y="3707"/>
                  </a:cubicBezTo>
                  <a:cubicBezTo>
                    <a:pt x="405" y="3691"/>
                    <a:pt x="426" y="3667"/>
                    <a:pt x="436" y="3662"/>
                  </a:cubicBezTo>
                  <a:cubicBezTo>
                    <a:pt x="437" y="3662"/>
                    <a:pt x="437" y="3662"/>
                    <a:pt x="438" y="3662"/>
                  </a:cubicBezTo>
                  <a:cubicBezTo>
                    <a:pt x="441" y="3662"/>
                    <a:pt x="439" y="3668"/>
                    <a:pt x="441" y="3668"/>
                  </a:cubicBezTo>
                  <a:cubicBezTo>
                    <a:pt x="443" y="3668"/>
                    <a:pt x="446" y="3666"/>
                    <a:pt x="452" y="3660"/>
                  </a:cubicBezTo>
                  <a:cubicBezTo>
                    <a:pt x="489" y="3624"/>
                    <a:pt x="489" y="3605"/>
                    <a:pt x="519" y="3567"/>
                  </a:cubicBezTo>
                  <a:cubicBezTo>
                    <a:pt x="545" y="3534"/>
                    <a:pt x="566" y="3516"/>
                    <a:pt x="589" y="3498"/>
                  </a:cubicBezTo>
                  <a:cubicBezTo>
                    <a:pt x="585" y="3494"/>
                    <a:pt x="599" y="3464"/>
                    <a:pt x="611" y="3447"/>
                  </a:cubicBezTo>
                  <a:cubicBezTo>
                    <a:pt x="619" y="3434"/>
                    <a:pt x="623" y="3431"/>
                    <a:pt x="625" y="3431"/>
                  </a:cubicBezTo>
                  <a:cubicBezTo>
                    <a:pt x="626" y="3431"/>
                    <a:pt x="627" y="3432"/>
                    <a:pt x="628" y="3432"/>
                  </a:cubicBezTo>
                  <a:cubicBezTo>
                    <a:pt x="629" y="3432"/>
                    <a:pt x="630" y="3432"/>
                    <a:pt x="632" y="3430"/>
                  </a:cubicBezTo>
                  <a:cubicBezTo>
                    <a:pt x="634" y="3427"/>
                    <a:pt x="636" y="3424"/>
                    <a:pt x="637" y="3422"/>
                  </a:cubicBezTo>
                  <a:lnTo>
                    <a:pt x="637" y="3422"/>
                  </a:lnTo>
                  <a:cubicBezTo>
                    <a:pt x="638" y="3423"/>
                    <a:pt x="639" y="3424"/>
                    <a:pt x="640" y="3424"/>
                  </a:cubicBezTo>
                  <a:cubicBezTo>
                    <a:pt x="641" y="3424"/>
                    <a:pt x="642" y="3424"/>
                    <a:pt x="644" y="3422"/>
                  </a:cubicBezTo>
                  <a:cubicBezTo>
                    <a:pt x="657" y="3410"/>
                    <a:pt x="681" y="3378"/>
                    <a:pt x="693" y="3362"/>
                  </a:cubicBezTo>
                  <a:cubicBezTo>
                    <a:pt x="706" y="3344"/>
                    <a:pt x="730" y="3313"/>
                    <a:pt x="735" y="3300"/>
                  </a:cubicBezTo>
                  <a:cubicBezTo>
                    <a:pt x="738" y="3291"/>
                    <a:pt x="737" y="3288"/>
                    <a:pt x="751" y="3273"/>
                  </a:cubicBezTo>
                  <a:cubicBezTo>
                    <a:pt x="759" y="3264"/>
                    <a:pt x="767" y="3256"/>
                    <a:pt x="771" y="3255"/>
                  </a:cubicBezTo>
                  <a:cubicBezTo>
                    <a:pt x="777" y="3254"/>
                    <a:pt x="779" y="3249"/>
                    <a:pt x="790" y="3237"/>
                  </a:cubicBezTo>
                  <a:cubicBezTo>
                    <a:pt x="804" y="3220"/>
                    <a:pt x="812" y="3200"/>
                    <a:pt x="826" y="3181"/>
                  </a:cubicBezTo>
                  <a:cubicBezTo>
                    <a:pt x="840" y="3163"/>
                    <a:pt x="855" y="3144"/>
                    <a:pt x="871" y="3126"/>
                  </a:cubicBezTo>
                  <a:cubicBezTo>
                    <a:pt x="880" y="3115"/>
                    <a:pt x="898" y="3102"/>
                    <a:pt x="904" y="3094"/>
                  </a:cubicBezTo>
                  <a:cubicBezTo>
                    <a:pt x="905" y="3092"/>
                    <a:pt x="905" y="3092"/>
                    <a:pt x="904" y="3092"/>
                  </a:cubicBezTo>
                  <a:cubicBezTo>
                    <a:pt x="904" y="3092"/>
                    <a:pt x="904" y="3092"/>
                    <a:pt x="903" y="3092"/>
                  </a:cubicBezTo>
                  <a:cubicBezTo>
                    <a:pt x="902" y="3092"/>
                    <a:pt x="902" y="3092"/>
                    <a:pt x="904" y="3089"/>
                  </a:cubicBezTo>
                  <a:lnTo>
                    <a:pt x="916" y="3074"/>
                  </a:lnTo>
                  <a:lnTo>
                    <a:pt x="974" y="3002"/>
                  </a:lnTo>
                  <a:cubicBezTo>
                    <a:pt x="994" y="2978"/>
                    <a:pt x="1037" y="2930"/>
                    <a:pt x="1029" y="2923"/>
                  </a:cubicBezTo>
                  <a:lnTo>
                    <a:pt x="1029" y="2923"/>
                  </a:lnTo>
                  <a:cubicBezTo>
                    <a:pt x="1029" y="2923"/>
                    <a:pt x="1030" y="2923"/>
                    <a:pt x="1030" y="2923"/>
                  </a:cubicBezTo>
                  <a:cubicBezTo>
                    <a:pt x="1039" y="2923"/>
                    <a:pt x="1077" y="2877"/>
                    <a:pt x="1092" y="2858"/>
                  </a:cubicBezTo>
                  <a:cubicBezTo>
                    <a:pt x="1114" y="2831"/>
                    <a:pt x="1112" y="2824"/>
                    <a:pt x="1134" y="2798"/>
                  </a:cubicBezTo>
                  <a:cubicBezTo>
                    <a:pt x="1137" y="2794"/>
                    <a:pt x="1139" y="2793"/>
                    <a:pt x="1141" y="2793"/>
                  </a:cubicBezTo>
                  <a:cubicBezTo>
                    <a:pt x="1142" y="2793"/>
                    <a:pt x="1143" y="2793"/>
                    <a:pt x="1144" y="2793"/>
                  </a:cubicBezTo>
                  <a:cubicBezTo>
                    <a:pt x="1146" y="2793"/>
                    <a:pt x="1148" y="2793"/>
                    <a:pt x="1151" y="2789"/>
                  </a:cubicBezTo>
                  <a:cubicBezTo>
                    <a:pt x="1161" y="2780"/>
                    <a:pt x="1172" y="2766"/>
                    <a:pt x="1181" y="2755"/>
                  </a:cubicBezTo>
                  <a:cubicBezTo>
                    <a:pt x="1191" y="2740"/>
                    <a:pt x="1203" y="2724"/>
                    <a:pt x="1211" y="2710"/>
                  </a:cubicBezTo>
                  <a:cubicBezTo>
                    <a:pt x="1215" y="2704"/>
                    <a:pt x="1213" y="2703"/>
                    <a:pt x="1210" y="2702"/>
                  </a:cubicBezTo>
                  <a:lnTo>
                    <a:pt x="1210" y="2702"/>
                  </a:lnTo>
                  <a:cubicBezTo>
                    <a:pt x="1211" y="2702"/>
                    <a:pt x="1211" y="2702"/>
                    <a:pt x="1211" y="2702"/>
                  </a:cubicBezTo>
                  <a:cubicBezTo>
                    <a:pt x="1220" y="2702"/>
                    <a:pt x="1240" y="2667"/>
                    <a:pt x="1252" y="2653"/>
                  </a:cubicBezTo>
                  <a:cubicBezTo>
                    <a:pt x="1256" y="2648"/>
                    <a:pt x="1258" y="2646"/>
                    <a:pt x="1261" y="2646"/>
                  </a:cubicBezTo>
                  <a:cubicBezTo>
                    <a:pt x="1264" y="2646"/>
                    <a:pt x="1266" y="2650"/>
                    <a:pt x="1269" y="2650"/>
                  </a:cubicBezTo>
                  <a:cubicBezTo>
                    <a:pt x="1272" y="2650"/>
                    <a:pt x="1276" y="2648"/>
                    <a:pt x="1283" y="2637"/>
                  </a:cubicBezTo>
                  <a:cubicBezTo>
                    <a:pt x="1309" y="2600"/>
                    <a:pt x="1287" y="2607"/>
                    <a:pt x="1292" y="2589"/>
                  </a:cubicBezTo>
                  <a:cubicBezTo>
                    <a:pt x="1295" y="2576"/>
                    <a:pt x="1329" y="2557"/>
                    <a:pt x="1332" y="2557"/>
                  </a:cubicBezTo>
                  <a:cubicBezTo>
                    <a:pt x="1332" y="2557"/>
                    <a:pt x="1332" y="2557"/>
                    <a:pt x="1332" y="2557"/>
                  </a:cubicBezTo>
                  <a:cubicBezTo>
                    <a:pt x="1334" y="2548"/>
                    <a:pt x="1327" y="2552"/>
                    <a:pt x="1342" y="2534"/>
                  </a:cubicBezTo>
                  <a:cubicBezTo>
                    <a:pt x="1347" y="2529"/>
                    <a:pt x="1359" y="2515"/>
                    <a:pt x="1362" y="2510"/>
                  </a:cubicBezTo>
                  <a:cubicBezTo>
                    <a:pt x="1364" y="2504"/>
                    <a:pt x="1358" y="2507"/>
                    <a:pt x="1361" y="2501"/>
                  </a:cubicBezTo>
                  <a:cubicBezTo>
                    <a:pt x="1363" y="2494"/>
                    <a:pt x="1375" y="2481"/>
                    <a:pt x="1381" y="2473"/>
                  </a:cubicBezTo>
                  <a:cubicBezTo>
                    <a:pt x="1382" y="2475"/>
                    <a:pt x="1383" y="2476"/>
                    <a:pt x="1384" y="2476"/>
                  </a:cubicBezTo>
                  <a:cubicBezTo>
                    <a:pt x="1388" y="2476"/>
                    <a:pt x="1393" y="2470"/>
                    <a:pt x="1404" y="2455"/>
                  </a:cubicBezTo>
                  <a:cubicBezTo>
                    <a:pt x="1423" y="2429"/>
                    <a:pt x="1427" y="2420"/>
                    <a:pt x="1434" y="2420"/>
                  </a:cubicBezTo>
                  <a:cubicBezTo>
                    <a:pt x="1435" y="2420"/>
                    <a:pt x="1436" y="2420"/>
                    <a:pt x="1437" y="2421"/>
                  </a:cubicBezTo>
                  <a:cubicBezTo>
                    <a:pt x="1438" y="2421"/>
                    <a:pt x="1438" y="2421"/>
                    <a:pt x="1438" y="2421"/>
                  </a:cubicBezTo>
                  <a:cubicBezTo>
                    <a:pt x="1441" y="2421"/>
                    <a:pt x="1471" y="2384"/>
                    <a:pt x="1472" y="2379"/>
                  </a:cubicBezTo>
                  <a:cubicBezTo>
                    <a:pt x="1474" y="2371"/>
                    <a:pt x="1464" y="2381"/>
                    <a:pt x="1477" y="2364"/>
                  </a:cubicBezTo>
                  <a:cubicBezTo>
                    <a:pt x="1491" y="2345"/>
                    <a:pt x="1508" y="2324"/>
                    <a:pt x="1525" y="2305"/>
                  </a:cubicBezTo>
                  <a:cubicBezTo>
                    <a:pt x="1541" y="2286"/>
                    <a:pt x="1547" y="2286"/>
                    <a:pt x="1563" y="2270"/>
                  </a:cubicBezTo>
                  <a:cubicBezTo>
                    <a:pt x="1577" y="2256"/>
                    <a:pt x="1598" y="2231"/>
                    <a:pt x="1606" y="2215"/>
                  </a:cubicBezTo>
                  <a:cubicBezTo>
                    <a:pt x="1616" y="2195"/>
                    <a:pt x="1655" y="2161"/>
                    <a:pt x="1656" y="2161"/>
                  </a:cubicBezTo>
                  <a:lnTo>
                    <a:pt x="1656" y="2161"/>
                  </a:lnTo>
                  <a:cubicBezTo>
                    <a:pt x="1656" y="2161"/>
                    <a:pt x="1656" y="2161"/>
                    <a:pt x="1656" y="2161"/>
                  </a:cubicBezTo>
                  <a:lnTo>
                    <a:pt x="1656" y="2161"/>
                  </a:lnTo>
                  <a:cubicBezTo>
                    <a:pt x="1659" y="2155"/>
                    <a:pt x="1659" y="2153"/>
                    <a:pt x="1657" y="2153"/>
                  </a:cubicBezTo>
                  <a:cubicBezTo>
                    <a:pt x="1651" y="2153"/>
                    <a:pt x="1627" y="2174"/>
                    <a:pt x="1624" y="2174"/>
                  </a:cubicBezTo>
                  <a:cubicBezTo>
                    <a:pt x="1624" y="2174"/>
                    <a:pt x="1624" y="2174"/>
                    <a:pt x="1623" y="2174"/>
                  </a:cubicBezTo>
                  <a:cubicBezTo>
                    <a:pt x="1623" y="2174"/>
                    <a:pt x="1642" y="2149"/>
                    <a:pt x="1645" y="2149"/>
                  </a:cubicBezTo>
                  <a:cubicBezTo>
                    <a:pt x="1645" y="2149"/>
                    <a:pt x="1645" y="2149"/>
                    <a:pt x="1645" y="2149"/>
                  </a:cubicBezTo>
                  <a:cubicBezTo>
                    <a:pt x="1645" y="2149"/>
                    <a:pt x="1646" y="2149"/>
                    <a:pt x="1646" y="2149"/>
                  </a:cubicBezTo>
                  <a:cubicBezTo>
                    <a:pt x="1652" y="2149"/>
                    <a:pt x="1670" y="2122"/>
                    <a:pt x="1679" y="2109"/>
                  </a:cubicBezTo>
                  <a:cubicBezTo>
                    <a:pt x="1699" y="2079"/>
                    <a:pt x="1695" y="2097"/>
                    <a:pt x="1711" y="2084"/>
                  </a:cubicBezTo>
                  <a:cubicBezTo>
                    <a:pt x="1722" y="2077"/>
                    <a:pt x="1720" y="2069"/>
                    <a:pt x="1722" y="2065"/>
                  </a:cubicBezTo>
                  <a:cubicBezTo>
                    <a:pt x="1719" y="2062"/>
                    <a:pt x="1735" y="2042"/>
                    <a:pt x="1744" y="2031"/>
                  </a:cubicBezTo>
                  <a:cubicBezTo>
                    <a:pt x="1768" y="2002"/>
                    <a:pt x="1774" y="2000"/>
                    <a:pt x="1788" y="1971"/>
                  </a:cubicBezTo>
                  <a:cubicBezTo>
                    <a:pt x="1789" y="1968"/>
                    <a:pt x="1802" y="1947"/>
                    <a:pt x="1805" y="1945"/>
                  </a:cubicBezTo>
                  <a:cubicBezTo>
                    <a:pt x="1806" y="1944"/>
                    <a:pt x="1806" y="1944"/>
                    <a:pt x="1807" y="1944"/>
                  </a:cubicBezTo>
                  <a:lnTo>
                    <a:pt x="1807" y="1944"/>
                  </a:lnTo>
                  <a:cubicBezTo>
                    <a:pt x="1810" y="1944"/>
                    <a:pt x="1802" y="1962"/>
                    <a:pt x="1807" y="1962"/>
                  </a:cubicBezTo>
                  <a:cubicBezTo>
                    <a:pt x="1808" y="1962"/>
                    <a:pt x="1812" y="1959"/>
                    <a:pt x="1818" y="1953"/>
                  </a:cubicBezTo>
                  <a:cubicBezTo>
                    <a:pt x="1843" y="1926"/>
                    <a:pt x="1870" y="1891"/>
                    <a:pt x="1893" y="1862"/>
                  </a:cubicBezTo>
                  <a:lnTo>
                    <a:pt x="1893" y="1862"/>
                  </a:lnTo>
                  <a:cubicBezTo>
                    <a:pt x="1891" y="1864"/>
                    <a:pt x="1875" y="1883"/>
                    <a:pt x="1871" y="1883"/>
                  </a:cubicBezTo>
                  <a:cubicBezTo>
                    <a:pt x="1871" y="1883"/>
                    <a:pt x="1871" y="1883"/>
                    <a:pt x="1871" y="1883"/>
                  </a:cubicBezTo>
                  <a:cubicBezTo>
                    <a:pt x="1870" y="1881"/>
                    <a:pt x="1909" y="1837"/>
                    <a:pt x="1906" y="1834"/>
                  </a:cubicBezTo>
                  <a:lnTo>
                    <a:pt x="1906" y="1834"/>
                  </a:lnTo>
                  <a:cubicBezTo>
                    <a:pt x="1906" y="1835"/>
                    <a:pt x="1880" y="1860"/>
                    <a:pt x="1878" y="1860"/>
                  </a:cubicBezTo>
                  <a:cubicBezTo>
                    <a:pt x="1878" y="1860"/>
                    <a:pt x="1878" y="1859"/>
                    <a:pt x="1878" y="1858"/>
                  </a:cubicBezTo>
                  <a:cubicBezTo>
                    <a:pt x="1893" y="1838"/>
                    <a:pt x="1909" y="1807"/>
                    <a:pt x="1917" y="1807"/>
                  </a:cubicBezTo>
                  <a:cubicBezTo>
                    <a:pt x="1918" y="1807"/>
                    <a:pt x="1919" y="1807"/>
                    <a:pt x="1919" y="1808"/>
                  </a:cubicBezTo>
                  <a:cubicBezTo>
                    <a:pt x="1918" y="1812"/>
                    <a:pt x="1916" y="1819"/>
                    <a:pt x="1918" y="1819"/>
                  </a:cubicBezTo>
                  <a:cubicBezTo>
                    <a:pt x="1920" y="1819"/>
                    <a:pt x="1922" y="1817"/>
                    <a:pt x="1927" y="1811"/>
                  </a:cubicBezTo>
                  <a:cubicBezTo>
                    <a:pt x="1948" y="1788"/>
                    <a:pt x="1977" y="1754"/>
                    <a:pt x="1995" y="1728"/>
                  </a:cubicBezTo>
                  <a:cubicBezTo>
                    <a:pt x="2002" y="1719"/>
                    <a:pt x="2001" y="1717"/>
                    <a:pt x="1998" y="1717"/>
                  </a:cubicBezTo>
                  <a:cubicBezTo>
                    <a:pt x="1996" y="1717"/>
                    <a:pt x="1992" y="1718"/>
                    <a:pt x="1990" y="1718"/>
                  </a:cubicBezTo>
                  <a:cubicBezTo>
                    <a:pt x="1989" y="1718"/>
                    <a:pt x="1989" y="1718"/>
                    <a:pt x="1988" y="1717"/>
                  </a:cubicBezTo>
                  <a:cubicBezTo>
                    <a:pt x="1999" y="1703"/>
                    <a:pt x="2040" y="1660"/>
                    <a:pt x="2048" y="1656"/>
                  </a:cubicBezTo>
                  <a:cubicBezTo>
                    <a:pt x="2048" y="1656"/>
                    <a:pt x="2048" y="1655"/>
                    <a:pt x="2049" y="1655"/>
                  </a:cubicBezTo>
                  <a:lnTo>
                    <a:pt x="2049" y="1655"/>
                  </a:lnTo>
                  <a:cubicBezTo>
                    <a:pt x="2051" y="1655"/>
                    <a:pt x="2041" y="1670"/>
                    <a:pt x="2032" y="1682"/>
                  </a:cubicBezTo>
                  <a:lnTo>
                    <a:pt x="2032" y="1682"/>
                  </a:lnTo>
                  <a:cubicBezTo>
                    <a:pt x="2047" y="1663"/>
                    <a:pt x="2067" y="1638"/>
                    <a:pt x="2078" y="1630"/>
                  </a:cubicBezTo>
                  <a:cubicBezTo>
                    <a:pt x="2082" y="1627"/>
                    <a:pt x="2084" y="1626"/>
                    <a:pt x="2086" y="1626"/>
                  </a:cubicBezTo>
                  <a:cubicBezTo>
                    <a:pt x="2090" y="1626"/>
                    <a:pt x="2092" y="1631"/>
                    <a:pt x="2094" y="1633"/>
                  </a:cubicBezTo>
                  <a:cubicBezTo>
                    <a:pt x="2099" y="1616"/>
                    <a:pt x="2101" y="1603"/>
                    <a:pt x="2112" y="1580"/>
                  </a:cubicBezTo>
                  <a:cubicBezTo>
                    <a:pt x="2117" y="1568"/>
                    <a:pt x="2133" y="1552"/>
                    <a:pt x="2143" y="1538"/>
                  </a:cubicBezTo>
                  <a:cubicBezTo>
                    <a:pt x="2147" y="1530"/>
                    <a:pt x="2151" y="1515"/>
                    <a:pt x="2161" y="1508"/>
                  </a:cubicBezTo>
                  <a:cubicBezTo>
                    <a:pt x="2163" y="1507"/>
                    <a:pt x="2164" y="1507"/>
                    <a:pt x="2165" y="1507"/>
                  </a:cubicBezTo>
                  <a:cubicBezTo>
                    <a:pt x="2171" y="1507"/>
                    <a:pt x="2162" y="1527"/>
                    <a:pt x="2167" y="1527"/>
                  </a:cubicBezTo>
                  <a:cubicBezTo>
                    <a:pt x="2168" y="1527"/>
                    <a:pt x="2168" y="1527"/>
                    <a:pt x="2169" y="1527"/>
                  </a:cubicBezTo>
                  <a:cubicBezTo>
                    <a:pt x="2179" y="1523"/>
                    <a:pt x="2194" y="1497"/>
                    <a:pt x="2199" y="1487"/>
                  </a:cubicBezTo>
                  <a:cubicBezTo>
                    <a:pt x="2206" y="1476"/>
                    <a:pt x="2204" y="1474"/>
                    <a:pt x="2215" y="1459"/>
                  </a:cubicBezTo>
                  <a:cubicBezTo>
                    <a:pt x="2226" y="1444"/>
                    <a:pt x="2239" y="1428"/>
                    <a:pt x="2251" y="1412"/>
                  </a:cubicBezTo>
                  <a:cubicBezTo>
                    <a:pt x="2281" y="1376"/>
                    <a:pt x="2325" y="1327"/>
                    <a:pt x="2348" y="1289"/>
                  </a:cubicBezTo>
                  <a:cubicBezTo>
                    <a:pt x="2353" y="1280"/>
                    <a:pt x="2352" y="1275"/>
                    <a:pt x="2361" y="1265"/>
                  </a:cubicBezTo>
                  <a:cubicBezTo>
                    <a:pt x="2374" y="1254"/>
                    <a:pt x="2380" y="1254"/>
                    <a:pt x="2393" y="1242"/>
                  </a:cubicBezTo>
                  <a:cubicBezTo>
                    <a:pt x="2421" y="1216"/>
                    <a:pt x="2459" y="1169"/>
                    <a:pt x="2480" y="1136"/>
                  </a:cubicBezTo>
                  <a:cubicBezTo>
                    <a:pt x="2484" y="1129"/>
                    <a:pt x="2490" y="1114"/>
                    <a:pt x="2492" y="1110"/>
                  </a:cubicBezTo>
                  <a:cubicBezTo>
                    <a:pt x="2496" y="1107"/>
                    <a:pt x="2498" y="1106"/>
                    <a:pt x="2499" y="1106"/>
                  </a:cubicBezTo>
                  <a:cubicBezTo>
                    <a:pt x="2501" y="1106"/>
                    <a:pt x="2502" y="1107"/>
                    <a:pt x="2504" y="1107"/>
                  </a:cubicBezTo>
                  <a:cubicBezTo>
                    <a:pt x="2507" y="1107"/>
                    <a:pt x="2510" y="1105"/>
                    <a:pt x="2517" y="1097"/>
                  </a:cubicBezTo>
                  <a:cubicBezTo>
                    <a:pt x="2517" y="1097"/>
                    <a:pt x="2516" y="1086"/>
                    <a:pt x="2528" y="1072"/>
                  </a:cubicBezTo>
                  <a:cubicBezTo>
                    <a:pt x="2536" y="1060"/>
                    <a:pt x="2546" y="1048"/>
                    <a:pt x="2545" y="1044"/>
                  </a:cubicBezTo>
                  <a:cubicBezTo>
                    <a:pt x="2544" y="1033"/>
                    <a:pt x="2548" y="1028"/>
                    <a:pt x="2559" y="1004"/>
                  </a:cubicBezTo>
                  <a:cubicBezTo>
                    <a:pt x="2564" y="1001"/>
                    <a:pt x="2579" y="995"/>
                    <a:pt x="2584" y="995"/>
                  </a:cubicBezTo>
                  <a:cubicBezTo>
                    <a:pt x="2585" y="995"/>
                    <a:pt x="2586" y="996"/>
                    <a:pt x="2584" y="997"/>
                  </a:cubicBezTo>
                  <a:cubicBezTo>
                    <a:pt x="2579" y="1003"/>
                    <a:pt x="2566" y="1015"/>
                    <a:pt x="2560" y="1027"/>
                  </a:cubicBezTo>
                  <a:cubicBezTo>
                    <a:pt x="2559" y="1030"/>
                    <a:pt x="2559" y="1031"/>
                    <a:pt x="2560" y="1031"/>
                  </a:cubicBezTo>
                  <a:cubicBezTo>
                    <a:pt x="2561" y="1031"/>
                    <a:pt x="2565" y="1027"/>
                    <a:pt x="2569" y="1023"/>
                  </a:cubicBezTo>
                  <a:cubicBezTo>
                    <a:pt x="2581" y="1010"/>
                    <a:pt x="2607" y="966"/>
                    <a:pt x="2621" y="960"/>
                  </a:cubicBezTo>
                  <a:cubicBezTo>
                    <a:pt x="2632" y="955"/>
                    <a:pt x="2684" y="878"/>
                    <a:pt x="2704" y="853"/>
                  </a:cubicBezTo>
                  <a:cubicBezTo>
                    <a:pt x="2704" y="853"/>
                    <a:pt x="2703" y="853"/>
                    <a:pt x="2702" y="853"/>
                  </a:cubicBezTo>
                  <a:cubicBezTo>
                    <a:pt x="2697" y="853"/>
                    <a:pt x="2689" y="860"/>
                    <a:pt x="2685" y="860"/>
                  </a:cubicBezTo>
                  <a:cubicBezTo>
                    <a:pt x="2684" y="860"/>
                    <a:pt x="2683" y="860"/>
                    <a:pt x="2683" y="859"/>
                  </a:cubicBezTo>
                  <a:cubicBezTo>
                    <a:pt x="2696" y="843"/>
                    <a:pt x="2714" y="833"/>
                    <a:pt x="2719" y="825"/>
                  </a:cubicBezTo>
                  <a:cubicBezTo>
                    <a:pt x="2730" y="811"/>
                    <a:pt x="2733" y="796"/>
                    <a:pt x="2739" y="783"/>
                  </a:cubicBezTo>
                  <a:cubicBezTo>
                    <a:pt x="2748" y="780"/>
                    <a:pt x="2834" y="715"/>
                    <a:pt x="2824" y="706"/>
                  </a:cubicBezTo>
                  <a:lnTo>
                    <a:pt x="2824" y="706"/>
                  </a:lnTo>
                  <a:cubicBezTo>
                    <a:pt x="2815" y="715"/>
                    <a:pt x="2814" y="720"/>
                    <a:pt x="2812" y="724"/>
                  </a:cubicBezTo>
                  <a:cubicBezTo>
                    <a:pt x="2811" y="726"/>
                    <a:pt x="2810" y="726"/>
                    <a:pt x="2809" y="726"/>
                  </a:cubicBezTo>
                  <a:cubicBezTo>
                    <a:pt x="2806" y="726"/>
                    <a:pt x="2808" y="714"/>
                    <a:pt x="2809" y="711"/>
                  </a:cubicBezTo>
                  <a:cubicBezTo>
                    <a:pt x="2814" y="702"/>
                    <a:pt x="2823" y="689"/>
                    <a:pt x="2832" y="680"/>
                  </a:cubicBezTo>
                  <a:cubicBezTo>
                    <a:pt x="2838" y="672"/>
                    <a:pt x="2842" y="670"/>
                    <a:pt x="2844" y="670"/>
                  </a:cubicBezTo>
                  <a:cubicBezTo>
                    <a:pt x="2846" y="670"/>
                    <a:pt x="2847" y="673"/>
                    <a:pt x="2850" y="673"/>
                  </a:cubicBezTo>
                  <a:cubicBezTo>
                    <a:pt x="2852" y="673"/>
                    <a:pt x="2856" y="671"/>
                    <a:pt x="2865" y="661"/>
                  </a:cubicBezTo>
                  <a:cubicBezTo>
                    <a:pt x="2876" y="649"/>
                    <a:pt x="2893" y="628"/>
                    <a:pt x="2903" y="614"/>
                  </a:cubicBezTo>
                  <a:cubicBezTo>
                    <a:pt x="2916" y="597"/>
                    <a:pt x="2901" y="604"/>
                    <a:pt x="2920" y="581"/>
                  </a:cubicBezTo>
                  <a:cubicBezTo>
                    <a:pt x="2931" y="567"/>
                    <a:pt x="2937" y="558"/>
                    <a:pt x="2942" y="558"/>
                  </a:cubicBezTo>
                  <a:cubicBezTo>
                    <a:pt x="2942" y="558"/>
                    <a:pt x="2943" y="558"/>
                    <a:pt x="2944" y="558"/>
                  </a:cubicBezTo>
                  <a:cubicBezTo>
                    <a:pt x="2943" y="561"/>
                    <a:pt x="2938" y="571"/>
                    <a:pt x="2941" y="571"/>
                  </a:cubicBezTo>
                  <a:cubicBezTo>
                    <a:pt x="2945" y="570"/>
                    <a:pt x="2984" y="490"/>
                    <a:pt x="2998" y="484"/>
                  </a:cubicBezTo>
                  <a:cubicBezTo>
                    <a:pt x="3008" y="479"/>
                    <a:pt x="3007" y="488"/>
                    <a:pt x="3029" y="462"/>
                  </a:cubicBezTo>
                  <a:cubicBezTo>
                    <a:pt x="3034" y="456"/>
                    <a:pt x="3056" y="428"/>
                    <a:pt x="3060" y="421"/>
                  </a:cubicBezTo>
                  <a:lnTo>
                    <a:pt x="3060" y="421"/>
                  </a:lnTo>
                  <a:cubicBezTo>
                    <a:pt x="3056" y="426"/>
                    <a:pt x="3024" y="453"/>
                    <a:pt x="3021" y="453"/>
                  </a:cubicBezTo>
                  <a:cubicBezTo>
                    <a:pt x="3020" y="453"/>
                    <a:pt x="3021" y="451"/>
                    <a:pt x="3025" y="446"/>
                  </a:cubicBezTo>
                  <a:cubicBezTo>
                    <a:pt x="3042" y="426"/>
                    <a:pt x="3058" y="410"/>
                    <a:pt x="3075" y="389"/>
                  </a:cubicBezTo>
                  <a:lnTo>
                    <a:pt x="3101" y="357"/>
                  </a:lnTo>
                  <a:cubicBezTo>
                    <a:pt x="3107" y="350"/>
                    <a:pt x="3110" y="347"/>
                    <a:pt x="3109" y="345"/>
                  </a:cubicBezTo>
                  <a:cubicBezTo>
                    <a:pt x="3110" y="344"/>
                    <a:pt x="3110" y="343"/>
                    <a:pt x="3111" y="343"/>
                  </a:cubicBezTo>
                  <a:lnTo>
                    <a:pt x="3111" y="343"/>
                  </a:lnTo>
                  <a:cubicBezTo>
                    <a:pt x="3113" y="343"/>
                    <a:pt x="3111" y="358"/>
                    <a:pt x="3112" y="358"/>
                  </a:cubicBezTo>
                  <a:cubicBezTo>
                    <a:pt x="3118" y="357"/>
                    <a:pt x="3130" y="335"/>
                    <a:pt x="3132" y="329"/>
                  </a:cubicBezTo>
                  <a:cubicBezTo>
                    <a:pt x="3135" y="323"/>
                    <a:pt x="3140" y="308"/>
                    <a:pt x="3151" y="298"/>
                  </a:cubicBezTo>
                  <a:cubicBezTo>
                    <a:pt x="3155" y="295"/>
                    <a:pt x="3157" y="294"/>
                    <a:pt x="3158" y="294"/>
                  </a:cubicBezTo>
                  <a:cubicBezTo>
                    <a:pt x="3160" y="294"/>
                    <a:pt x="3160" y="297"/>
                    <a:pt x="3162" y="297"/>
                  </a:cubicBezTo>
                  <a:cubicBezTo>
                    <a:pt x="3163" y="297"/>
                    <a:pt x="3164" y="297"/>
                    <a:pt x="3165" y="296"/>
                  </a:cubicBezTo>
                  <a:lnTo>
                    <a:pt x="3165" y="296"/>
                  </a:lnTo>
                  <a:cubicBezTo>
                    <a:pt x="3164" y="296"/>
                    <a:pt x="3164" y="297"/>
                    <a:pt x="3164" y="297"/>
                  </a:cubicBezTo>
                  <a:cubicBezTo>
                    <a:pt x="3158" y="297"/>
                    <a:pt x="3186" y="253"/>
                    <a:pt x="3193" y="242"/>
                  </a:cubicBezTo>
                  <a:cubicBezTo>
                    <a:pt x="3201" y="231"/>
                    <a:pt x="3212" y="216"/>
                    <a:pt x="3222" y="205"/>
                  </a:cubicBezTo>
                  <a:cubicBezTo>
                    <a:pt x="3231" y="197"/>
                    <a:pt x="3228" y="204"/>
                    <a:pt x="3238" y="194"/>
                  </a:cubicBezTo>
                  <a:cubicBezTo>
                    <a:pt x="3246" y="185"/>
                    <a:pt x="3279" y="147"/>
                    <a:pt x="3277" y="143"/>
                  </a:cubicBezTo>
                  <a:cubicBezTo>
                    <a:pt x="3275" y="139"/>
                    <a:pt x="3275" y="136"/>
                    <a:pt x="3288" y="120"/>
                  </a:cubicBezTo>
                  <a:cubicBezTo>
                    <a:pt x="3288" y="120"/>
                    <a:pt x="3305" y="98"/>
                    <a:pt x="3306" y="98"/>
                  </a:cubicBezTo>
                  <a:lnTo>
                    <a:pt x="3306" y="98"/>
                  </a:lnTo>
                  <a:cubicBezTo>
                    <a:pt x="3307" y="99"/>
                    <a:pt x="3292" y="128"/>
                    <a:pt x="3296" y="128"/>
                  </a:cubicBezTo>
                  <a:cubicBezTo>
                    <a:pt x="3298" y="128"/>
                    <a:pt x="3300" y="126"/>
                    <a:pt x="3305" y="121"/>
                  </a:cubicBezTo>
                  <a:cubicBezTo>
                    <a:pt x="3324" y="99"/>
                    <a:pt x="3324" y="85"/>
                    <a:pt x="3345" y="65"/>
                  </a:cubicBezTo>
                  <a:cubicBezTo>
                    <a:pt x="3368" y="42"/>
                    <a:pt x="3381" y="32"/>
                    <a:pt x="3406" y="26"/>
                  </a:cubicBezTo>
                  <a:cubicBezTo>
                    <a:pt x="3410" y="26"/>
                    <a:pt x="3412" y="26"/>
                    <a:pt x="3415" y="26"/>
                  </a:cubicBezTo>
                  <a:cubicBezTo>
                    <a:pt x="3425" y="26"/>
                    <a:pt x="3424" y="28"/>
                    <a:pt x="3432" y="32"/>
                  </a:cubicBezTo>
                  <a:cubicBezTo>
                    <a:pt x="3439" y="34"/>
                    <a:pt x="3454" y="41"/>
                    <a:pt x="3460" y="48"/>
                  </a:cubicBezTo>
                  <a:cubicBezTo>
                    <a:pt x="3464" y="49"/>
                    <a:pt x="3474" y="57"/>
                    <a:pt x="3480" y="67"/>
                  </a:cubicBezTo>
                  <a:cubicBezTo>
                    <a:pt x="3486" y="78"/>
                    <a:pt x="3487" y="90"/>
                    <a:pt x="3483" y="95"/>
                  </a:cubicBezTo>
                  <a:cubicBezTo>
                    <a:pt x="3481" y="99"/>
                    <a:pt x="3467" y="110"/>
                    <a:pt x="3468" y="127"/>
                  </a:cubicBezTo>
                  <a:cubicBezTo>
                    <a:pt x="3468" y="136"/>
                    <a:pt x="3473" y="136"/>
                    <a:pt x="3456" y="156"/>
                  </a:cubicBezTo>
                  <a:cubicBezTo>
                    <a:pt x="3453" y="159"/>
                    <a:pt x="3451" y="161"/>
                    <a:pt x="3450" y="161"/>
                  </a:cubicBezTo>
                  <a:cubicBezTo>
                    <a:pt x="3448" y="161"/>
                    <a:pt x="3448" y="159"/>
                    <a:pt x="3446" y="159"/>
                  </a:cubicBezTo>
                  <a:cubicBezTo>
                    <a:pt x="3446" y="159"/>
                    <a:pt x="3445" y="159"/>
                    <a:pt x="3444" y="160"/>
                  </a:cubicBezTo>
                  <a:cubicBezTo>
                    <a:pt x="3438" y="164"/>
                    <a:pt x="3427" y="178"/>
                    <a:pt x="3420" y="185"/>
                  </a:cubicBezTo>
                  <a:lnTo>
                    <a:pt x="3427" y="191"/>
                  </a:lnTo>
                  <a:cubicBezTo>
                    <a:pt x="3433" y="185"/>
                    <a:pt x="3444" y="175"/>
                    <a:pt x="3448" y="173"/>
                  </a:cubicBezTo>
                  <a:cubicBezTo>
                    <a:pt x="3449" y="173"/>
                    <a:pt x="3449" y="173"/>
                    <a:pt x="3449" y="173"/>
                  </a:cubicBezTo>
                  <a:lnTo>
                    <a:pt x="3449" y="173"/>
                  </a:lnTo>
                  <a:cubicBezTo>
                    <a:pt x="3454" y="173"/>
                    <a:pt x="3426" y="207"/>
                    <a:pt x="3422" y="212"/>
                  </a:cubicBezTo>
                  <a:cubicBezTo>
                    <a:pt x="3402" y="236"/>
                    <a:pt x="3408" y="220"/>
                    <a:pt x="3388" y="240"/>
                  </a:cubicBezTo>
                  <a:cubicBezTo>
                    <a:pt x="3385" y="244"/>
                    <a:pt x="3356" y="273"/>
                    <a:pt x="3354" y="277"/>
                  </a:cubicBezTo>
                  <a:cubicBezTo>
                    <a:pt x="3350" y="288"/>
                    <a:pt x="3360" y="280"/>
                    <a:pt x="3344" y="302"/>
                  </a:cubicBezTo>
                  <a:cubicBezTo>
                    <a:pt x="3335" y="312"/>
                    <a:pt x="3324" y="322"/>
                    <a:pt x="3323" y="329"/>
                  </a:cubicBezTo>
                  <a:cubicBezTo>
                    <a:pt x="3318" y="344"/>
                    <a:pt x="3261" y="412"/>
                    <a:pt x="3246" y="429"/>
                  </a:cubicBezTo>
                  <a:cubicBezTo>
                    <a:pt x="3231" y="446"/>
                    <a:pt x="3233" y="442"/>
                    <a:pt x="3225" y="446"/>
                  </a:cubicBezTo>
                  <a:cubicBezTo>
                    <a:pt x="3217" y="449"/>
                    <a:pt x="3196" y="477"/>
                    <a:pt x="3187" y="487"/>
                  </a:cubicBezTo>
                  <a:cubicBezTo>
                    <a:pt x="3175" y="499"/>
                    <a:pt x="3156" y="522"/>
                    <a:pt x="3154" y="531"/>
                  </a:cubicBezTo>
                  <a:cubicBezTo>
                    <a:pt x="3153" y="538"/>
                    <a:pt x="3144" y="547"/>
                    <a:pt x="3135" y="559"/>
                  </a:cubicBezTo>
                  <a:cubicBezTo>
                    <a:pt x="3128" y="568"/>
                    <a:pt x="3129" y="571"/>
                    <a:pt x="3120" y="583"/>
                  </a:cubicBezTo>
                  <a:cubicBezTo>
                    <a:pt x="3106" y="602"/>
                    <a:pt x="3096" y="612"/>
                    <a:pt x="3081" y="629"/>
                  </a:cubicBezTo>
                  <a:cubicBezTo>
                    <a:pt x="3067" y="647"/>
                    <a:pt x="3046" y="695"/>
                    <a:pt x="3053" y="695"/>
                  </a:cubicBezTo>
                  <a:cubicBezTo>
                    <a:pt x="3053" y="695"/>
                    <a:pt x="3055" y="694"/>
                    <a:pt x="3056" y="693"/>
                  </a:cubicBezTo>
                  <a:lnTo>
                    <a:pt x="3056" y="693"/>
                  </a:lnTo>
                  <a:cubicBezTo>
                    <a:pt x="3056" y="693"/>
                    <a:pt x="3056" y="693"/>
                    <a:pt x="3056" y="693"/>
                  </a:cubicBezTo>
                  <a:cubicBezTo>
                    <a:pt x="3056" y="693"/>
                    <a:pt x="3071" y="673"/>
                    <a:pt x="3074" y="669"/>
                  </a:cubicBezTo>
                  <a:cubicBezTo>
                    <a:pt x="3083" y="659"/>
                    <a:pt x="3094" y="647"/>
                    <a:pt x="3103" y="640"/>
                  </a:cubicBezTo>
                  <a:cubicBezTo>
                    <a:pt x="3125" y="618"/>
                    <a:pt x="3148" y="591"/>
                    <a:pt x="3170" y="563"/>
                  </a:cubicBezTo>
                  <a:cubicBezTo>
                    <a:pt x="3185" y="543"/>
                    <a:pt x="3162" y="556"/>
                    <a:pt x="3182" y="529"/>
                  </a:cubicBezTo>
                  <a:cubicBezTo>
                    <a:pt x="3195" y="511"/>
                    <a:pt x="3206" y="501"/>
                    <a:pt x="3219" y="489"/>
                  </a:cubicBezTo>
                  <a:cubicBezTo>
                    <a:pt x="3219" y="490"/>
                    <a:pt x="3220" y="490"/>
                    <a:pt x="3221" y="490"/>
                  </a:cubicBezTo>
                  <a:cubicBezTo>
                    <a:pt x="3223" y="490"/>
                    <a:pt x="3226" y="487"/>
                    <a:pt x="3234" y="478"/>
                  </a:cubicBezTo>
                  <a:cubicBezTo>
                    <a:pt x="3252" y="455"/>
                    <a:pt x="3242" y="467"/>
                    <a:pt x="3243" y="457"/>
                  </a:cubicBezTo>
                  <a:cubicBezTo>
                    <a:pt x="3243" y="453"/>
                    <a:pt x="3255" y="435"/>
                    <a:pt x="3262" y="430"/>
                  </a:cubicBezTo>
                  <a:cubicBezTo>
                    <a:pt x="3265" y="428"/>
                    <a:pt x="3267" y="427"/>
                    <a:pt x="3268" y="427"/>
                  </a:cubicBezTo>
                  <a:cubicBezTo>
                    <a:pt x="3271" y="427"/>
                    <a:pt x="3270" y="432"/>
                    <a:pt x="3273" y="432"/>
                  </a:cubicBezTo>
                  <a:cubicBezTo>
                    <a:pt x="3275" y="432"/>
                    <a:pt x="3279" y="429"/>
                    <a:pt x="3289" y="417"/>
                  </a:cubicBezTo>
                  <a:cubicBezTo>
                    <a:pt x="3299" y="405"/>
                    <a:pt x="3318" y="375"/>
                    <a:pt x="3315" y="371"/>
                  </a:cubicBezTo>
                  <a:cubicBezTo>
                    <a:pt x="3319" y="365"/>
                    <a:pt x="3328" y="355"/>
                    <a:pt x="3333" y="348"/>
                  </a:cubicBezTo>
                  <a:cubicBezTo>
                    <a:pt x="3339" y="339"/>
                    <a:pt x="3385" y="272"/>
                    <a:pt x="3389" y="269"/>
                  </a:cubicBezTo>
                  <a:cubicBezTo>
                    <a:pt x="3390" y="268"/>
                    <a:pt x="3391" y="268"/>
                    <a:pt x="3391" y="268"/>
                  </a:cubicBezTo>
                  <a:lnTo>
                    <a:pt x="3391" y="268"/>
                  </a:lnTo>
                  <a:cubicBezTo>
                    <a:pt x="3395" y="268"/>
                    <a:pt x="3372" y="308"/>
                    <a:pt x="3373" y="309"/>
                  </a:cubicBezTo>
                  <a:cubicBezTo>
                    <a:pt x="3371" y="308"/>
                    <a:pt x="3432" y="227"/>
                    <a:pt x="3438" y="217"/>
                  </a:cubicBezTo>
                  <a:cubicBezTo>
                    <a:pt x="3447" y="200"/>
                    <a:pt x="3456" y="191"/>
                    <a:pt x="3470" y="179"/>
                  </a:cubicBezTo>
                  <a:cubicBezTo>
                    <a:pt x="3492" y="163"/>
                    <a:pt x="3488" y="159"/>
                    <a:pt x="3498" y="138"/>
                  </a:cubicBezTo>
                  <a:cubicBezTo>
                    <a:pt x="3508" y="114"/>
                    <a:pt x="3506" y="107"/>
                    <a:pt x="3508" y="88"/>
                  </a:cubicBezTo>
                  <a:cubicBezTo>
                    <a:pt x="3509" y="81"/>
                    <a:pt x="3508" y="74"/>
                    <a:pt x="3504" y="65"/>
                  </a:cubicBezTo>
                  <a:cubicBezTo>
                    <a:pt x="3499" y="54"/>
                    <a:pt x="3492" y="46"/>
                    <a:pt x="3490" y="46"/>
                  </a:cubicBezTo>
                  <a:lnTo>
                    <a:pt x="3490" y="46"/>
                  </a:lnTo>
                  <a:cubicBezTo>
                    <a:pt x="3488" y="46"/>
                    <a:pt x="3488" y="49"/>
                    <a:pt x="3490" y="54"/>
                  </a:cubicBezTo>
                  <a:cubicBezTo>
                    <a:pt x="3490" y="57"/>
                    <a:pt x="3490" y="59"/>
                    <a:pt x="3489" y="59"/>
                  </a:cubicBezTo>
                  <a:cubicBezTo>
                    <a:pt x="3487" y="59"/>
                    <a:pt x="3483" y="55"/>
                    <a:pt x="3476" y="44"/>
                  </a:cubicBezTo>
                  <a:cubicBezTo>
                    <a:pt x="3463" y="26"/>
                    <a:pt x="3463" y="19"/>
                    <a:pt x="3441" y="7"/>
                  </a:cubicBezTo>
                  <a:cubicBezTo>
                    <a:pt x="3432" y="3"/>
                    <a:pt x="3421" y="1"/>
                    <a:pt x="3411"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0"/>
            <p:cNvSpPr/>
            <p:nvPr/>
          </p:nvSpPr>
          <p:spPr>
            <a:xfrm>
              <a:off x="3394725" y="2100550"/>
              <a:ext cx="53325" cy="52750"/>
            </a:xfrm>
            <a:custGeom>
              <a:rect b="b" l="l" r="r" t="t"/>
              <a:pathLst>
                <a:path extrusionOk="0" h="2110" w="2133">
                  <a:moveTo>
                    <a:pt x="1569" y="1"/>
                  </a:moveTo>
                  <a:lnTo>
                    <a:pt x="953" y="429"/>
                  </a:lnTo>
                  <a:lnTo>
                    <a:pt x="252" y="164"/>
                  </a:lnTo>
                  <a:lnTo>
                    <a:pt x="252" y="164"/>
                  </a:lnTo>
                  <a:lnTo>
                    <a:pt x="469" y="882"/>
                  </a:lnTo>
                  <a:lnTo>
                    <a:pt x="1" y="1468"/>
                  </a:lnTo>
                  <a:lnTo>
                    <a:pt x="750" y="1483"/>
                  </a:lnTo>
                  <a:lnTo>
                    <a:pt x="1162" y="2109"/>
                  </a:lnTo>
                  <a:lnTo>
                    <a:pt x="1409" y="1401"/>
                  </a:lnTo>
                  <a:lnTo>
                    <a:pt x="2132" y="1203"/>
                  </a:lnTo>
                  <a:lnTo>
                    <a:pt x="1535" y="750"/>
                  </a:lnTo>
                  <a:lnTo>
                    <a:pt x="1569" y="1"/>
                  </a:ln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0"/>
            <p:cNvSpPr/>
            <p:nvPr/>
          </p:nvSpPr>
          <p:spPr>
            <a:xfrm>
              <a:off x="3393650" y="2099450"/>
              <a:ext cx="56050" cy="54050"/>
            </a:xfrm>
            <a:custGeom>
              <a:rect b="b" l="l" r="r" t="t"/>
              <a:pathLst>
                <a:path extrusionOk="0" h="2162" w="2242">
                  <a:moveTo>
                    <a:pt x="1592" y="65"/>
                  </a:moveTo>
                  <a:lnTo>
                    <a:pt x="1592" y="65"/>
                  </a:lnTo>
                  <a:cubicBezTo>
                    <a:pt x="1592" y="65"/>
                    <a:pt x="1592" y="65"/>
                    <a:pt x="1592" y="66"/>
                  </a:cubicBezTo>
                  <a:cubicBezTo>
                    <a:pt x="1592" y="65"/>
                    <a:pt x="1592" y="65"/>
                    <a:pt x="1592" y="65"/>
                  </a:cubicBezTo>
                  <a:close/>
                  <a:moveTo>
                    <a:pt x="1588" y="46"/>
                  </a:moveTo>
                  <a:lnTo>
                    <a:pt x="1588" y="46"/>
                  </a:lnTo>
                  <a:cubicBezTo>
                    <a:pt x="1588" y="51"/>
                    <a:pt x="1586" y="59"/>
                    <a:pt x="1580" y="63"/>
                  </a:cubicBezTo>
                  <a:cubicBezTo>
                    <a:pt x="1580" y="63"/>
                    <a:pt x="1580" y="63"/>
                    <a:pt x="1580" y="63"/>
                  </a:cubicBezTo>
                  <a:lnTo>
                    <a:pt x="1580" y="63"/>
                  </a:lnTo>
                  <a:cubicBezTo>
                    <a:pt x="1580" y="63"/>
                    <a:pt x="1580" y="63"/>
                    <a:pt x="1580" y="63"/>
                  </a:cubicBezTo>
                  <a:lnTo>
                    <a:pt x="1580" y="63"/>
                  </a:lnTo>
                  <a:cubicBezTo>
                    <a:pt x="1577" y="67"/>
                    <a:pt x="1575" y="68"/>
                    <a:pt x="1574" y="68"/>
                  </a:cubicBezTo>
                  <a:cubicBezTo>
                    <a:pt x="1573" y="68"/>
                    <a:pt x="1573" y="67"/>
                    <a:pt x="1576" y="62"/>
                  </a:cubicBezTo>
                  <a:cubicBezTo>
                    <a:pt x="1581" y="57"/>
                    <a:pt x="1584" y="53"/>
                    <a:pt x="1588" y="46"/>
                  </a:cubicBezTo>
                  <a:close/>
                  <a:moveTo>
                    <a:pt x="1454" y="162"/>
                  </a:moveTo>
                  <a:lnTo>
                    <a:pt x="1454" y="162"/>
                  </a:lnTo>
                  <a:cubicBezTo>
                    <a:pt x="1454" y="162"/>
                    <a:pt x="1454" y="162"/>
                    <a:pt x="1454" y="162"/>
                  </a:cubicBezTo>
                  <a:cubicBezTo>
                    <a:pt x="1454" y="162"/>
                    <a:pt x="1454" y="162"/>
                    <a:pt x="1454" y="162"/>
                  </a:cubicBezTo>
                  <a:close/>
                  <a:moveTo>
                    <a:pt x="1618" y="181"/>
                  </a:moveTo>
                  <a:cubicBezTo>
                    <a:pt x="1619" y="181"/>
                    <a:pt x="1620" y="183"/>
                    <a:pt x="1621" y="188"/>
                  </a:cubicBezTo>
                  <a:cubicBezTo>
                    <a:pt x="1620" y="192"/>
                    <a:pt x="1618" y="194"/>
                    <a:pt x="1616" y="194"/>
                  </a:cubicBezTo>
                  <a:cubicBezTo>
                    <a:pt x="1614" y="194"/>
                    <a:pt x="1612" y="192"/>
                    <a:pt x="1612" y="187"/>
                  </a:cubicBezTo>
                  <a:cubicBezTo>
                    <a:pt x="1614" y="185"/>
                    <a:pt x="1616" y="181"/>
                    <a:pt x="1618" y="181"/>
                  </a:cubicBezTo>
                  <a:close/>
                  <a:moveTo>
                    <a:pt x="1381" y="204"/>
                  </a:moveTo>
                  <a:lnTo>
                    <a:pt x="1381" y="204"/>
                  </a:lnTo>
                  <a:cubicBezTo>
                    <a:pt x="1382" y="207"/>
                    <a:pt x="1382" y="208"/>
                    <a:pt x="1377" y="211"/>
                  </a:cubicBezTo>
                  <a:cubicBezTo>
                    <a:pt x="1375" y="213"/>
                    <a:pt x="1370" y="217"/>
                    <a:pt x="1367" y="217"/>
                  </a:cubicBezTo>
                  <a:cubicBezTo>
                    <a:pt x="1366" y="217"/>
                    <a:pt x="1365" y="216"/>
                    <a:pt x="1364" y="215"/>
                  </a:cubicBezTo>
                  <a:lnTo>
                    <a:pt x="1381" y="204"/>
                  </a:lnTo>
                  <a:close/>
                  <a:moveTo>
                    <a:pt x="309" y="227"/>
                  </a:moveTo>
                  <a:cubicBezTo>
                    <a:pt x="311" y="229"/>
                    <a:pt x="312" y="230"/>
                    <a:pt x="313" y="231"/>
                  </a:cubicBezTo>
                  <a:cubicBezTo>
                    <a:pt x="311" y="229"/>
                    <a:pt x="310" y="228"/>
                    <a:pt x="309" y="227"/>
                  </a:cubicBezTo>
                  <a:close/>
                  <a:moveTo>
                    <a:pt x="1629" y="313"/>
                  </a:moveTo>
                  <a:cubicBezTo>
                    <a:pt x="1629" y="313"/>
                    <a:pt x="1629" y="313"/>
                    <a:pt x="1630" y="313"/>
                  </a:cubicBezTo>
                  <a:cubicBezTo>
                    <a:pt x="1629" y="313"/>
                    <a:pt x="1629" y="313"/>
                    <a:pt x="1629" y="313"/>
                  </a:cubicBezTo>
                  <a:close/>
                  <a:moveTo>
                    <a:pt x="1280" y="315"/>
                  </a:moveTo>
                  <a:cubicBezTo>
                    <a:pt x="1279" y="315"/>
                    <a:pt x="1278" y="315"/>
                    <a:pt x="1276" y="317"/>
                  </a:cubicBezTo>
                  <a:cubicBezTo>
                    <a:pt x="1275" y="318"/>
                    <a:pt x="1265" y="324"/>
                    <a:pt x="1268" y="324"/>
                  </a:cubicBezTo>
                  <a:cubicBezTo>
                    <a:pt x="1269" y="324"/>
                    <a:pt x="1270" y="324"/>
                    <a:pt x="1270" y="324"/>
                  </a:cubicBezTo>
                  <a:cubicBezTo>
                    <a:pt x="1275" y="324"/>
                    <a:pt x="1279" y="320"/>
                    <a:pt x="1284" y="317"/>
                  </a:cubicBezTo>
                  <a:cubicBezTo>
                    <a:pt x="1282" y="315"/>
                    <a:pt x="1282" y="315"/>
                    <a:pt x="1280" y="315"/>
                  </a:cubicBezTo>
                  <a:close/>
                  <a:moveTo>
                    <a:pt x="622" y="321"/>
                  </a:moveTo>
                  <a:lnTo>
                    <a:pt x="622" y="321"/>
                  </a:lnTo>
                  <a:cubicBezTo>
                    <a:pt x="628" y="323"/>
                    <a:pt x="634" y="324"/>
                    <a:pt x="632" y="329"/>
                  </a:cubicBezTo>
                  <a:lnTo>
                    <a:pt x="626" y="328"/>
                  </a:lnTo>
                  <a:lnTo>
                    <a:pt x="622" y="321"/>
                  </a:lnTo>
                  <a:close/>
                  <a:moveTo>
                    <a:pt x="781" y="362"/>
                  </a:moveTo>
                  <a:cubicBezTo>
                    <a:pt x="781" y="362"/>
                    <a:pt x="781" y="362"/>
                    <a:pt x="781" y="362"/>
                  </a:cubicBezTo>
                  <a:lnTo>
                    <a:pt x="781" y="362"/>
                  </a:lnTo>
                  <a:cubicBezTo>
                    <a:pt x="781" y="362"/>
                    <a:pt x="781" y="362"/>
                    <a:pt x="781" y="362"/>
                  </a:cubicBezTo>
                  <a:close/>
                  <a:moveTo>
                    <a:pt x="679" y="363"/>
                  </a:moveTo>
                  <a:cubicBezTo>
                    <a:pt x="675" y="363"/>
                    <a:pt x="675" y="366"/>
                    <a:pt x="679" y="371"/>
                  </a:cubicBezTo>
                  <a:cubicBezTo>
                    <a:pt x="684" y="370"/>
                    <a:pt x="688" y="370"/>
                    <a:pt x="688" y="365"/>
                  </a:cubicBezTo>
                  <a:cubicBezTo>
                    <a:pt x="684" y="364"/>
                    <a:pt x="681" y="363"/>
                    <a:pt x="679" y="363"/>
                  </a:cubicBezTo>
                  <a:close/>
                  <a:moveTo>
                    <a:pt x="717" y="372"/>
                  </a:moveTo>
                  <a:cubicBezTo>
                    <a:pt x="712" y="372"/>
                    <a:pt x="711" y="379"/>
                    <a:pt x="717" y="381"/>
                  </a:cubicBezTo>
                  <a:cubicBezTo>
                    <a:pt x="718" y="381"/>
                    <a:pt x="720" y="382"/>
                    <a:pt x="721" y="382"/>
                  </a:cubicBezTo>
                  <a:cubicBezTo>
                    <a:pt x="726" y="382"/>
                    <a:pt x="728" y="376"/>
                    <a:pt x="720" y="373"/>
                  </a:cubicBezTo>
                  <a:cubicBezTo>
                    <a:pt x="719" y="373"/>
                    <a:pt x="718" y="372"/>
                    <a:pt x="717" y="372"/>
                  </a:cubicBezTo>
                  <a:close/>
                  <a:moveTo>
                    <a:pt x="351" y="484"/>
                  </a:moveTo>
                  <a:cubicBezTo>
                    <a:pt x="351" y="484"/>
                    <a:pt x="351" y="484"/>
                    <a:pt x="351" y="484"/>
                  </a:cubicBezTo>
                  <a:cubicBezTo>
                    <a:pt x="351" y="484"/>
                    <a:pt x="351" y="484"/>
                    <a:pt x="351" y="484"/>
                  </a:cubicBezTo>
                  <a:close/>
                  <a:moveTo>
                    <a:pt x="384" y="592"/>
                  </a:moveTo>
                  <a:cubicBezTo>
                    <a:pt x="384" y="592"/>
                    <a:pt x="384" y="592"/>
                    <a:pt x="384" y="592"/>
                  </a:cubicBezTo>
                  <a:lnTo>
                    <a:pt x="384" y="592"/>
                  </a:lnTo>
                  <a:cubicBezTo>
                    <a:pt x="384" y="592"/>
                    <a:pt x="384" y="592"/>
                    <a:pt x="384" y="592"/>
                  </a:cubicBezTo>
                  <a:close/>
                  <a:moveTo>
                    <a:pt x="435" y="765"/>
                  </a:moveTo>
                  <a:cubicBezTo>
                    <a:pt x="434" y="765"/>
                    <a:pt x="432" y="765"/>
                    <a:pt x="431" y="766"/>
                  </a:cubicBezTo>
                  <a:lnTo>
                    <a:pt x="432" y="772"/>
                  </a:lnTo>
                  <a:lnTo>
                    <a:pt x="439" y="777"/>
                  </a:lnTo>
                  <a:cubicBezTo>
                    <a:pt x="441" y="770"/>
                    <a:pt x="440" y="765"/>
                    <a:pt x="435" y="765"/>
                  </a:cubicBezTo>
                  <a:close/>
                  <a:moveTo>
                    <a:pt x="348" y="342"/>
                  </a:moveTo>
                  <a:lnTo>
                    <a:pt x="348" y="342"/>
                  </a:lnTo>
                  <a:cubicBezTo>
                    <a:pt x="339" y="345"/>
                    <a:pt x="332" y="368"/>
                    <a:pt x="329" y="378"/>
                  </a:cubicBezTo>
                  <a:cubicBezTo>
                    <a:pt x="329" y="379"/>
                    <a:pt x="324" y="396"/>
                    <a:pt x="327" y="396"/>
                  </a:cubicBezTo>
                  <a:cubicBezTo>
                    <a:pt x="327" y="396"/>
                    <a:pt x="328" y="396"/>
                    <a:pt x="328" y="396"/>
                  </a:cubicBezTo>
                  <a:cubicBezTo>
                    <a:pt x="332" y="399"/>
                    <a:pt x="333" y="402"/>
                    <a:pt x="333" y="409"/>
                  </a:cubicBezTo>
                  <a:cubicBezTo>
                    <a:pt x="333" y="418"/>
                    <a:pt x="331" y="429"/>
                    <a:pt x="337" y="437"/>
                  </a:cubicBezTo>
                  <a:cubicBezTo>
                    <a:pt x="343" y="444"/>
                    <a:pt x="347" y="443"/>
                    <a:pt x="344" y="452"/>
                  </a:cubicBezTo>
                  <a:cubicBezTo>
                    <a:pt x="347" y="464"/>
                    <a:pt x="365" y="479"/>
                    <a:pt x="351" y="484"/>
                  </a:cubicBezTo>
                  <a:lnTo>
                    <a:pt x="351" y="484"/>
                  </a:lnTo>
                  <a:cubicBezTo>
                    <a:pt x="352" y="484"/>
                    <a:pt x="353" y="484"/>
                    <a:pt x="353" y="484"/>
                  </a:cubicBezTo>
                  <a:cubicBezTo>
                    <a:pt x="362" y="484"/>
                    <a:pt x="362" y="507"/>
                    <a:pt x="365" y="514"/>
                  </a:cubicBezTo>
                  <a:cubicBezTo>
                    <a:pt x="367" y="518"/>
                    <a:pt x="368" y="519"/>
                    <a:pt x="370" y="519"/>
                  </a:cubicBezTo>
                  <a:cubicBezTo>
                    <a:pt x="370" y="519"/>
                    <a:pt x="371" y="518"/>
                    <a:pt x="373" y="518"/>
                  </a:cubicBezTo>
                  <a:cubicBezTo>
                    <a:pt x="374" y="518"/>
                    <a:pt x="375" y="519"/>
                    <a:pt x="377" y="521"/>
                  </a:cubicBezTo>
                  <a:cubicBezTo>
                    <a:pt x="381" y="525"/>
                    <a:pt x="374" y="531"/>
                    <a:pt x="371" y="532"/>
                  </a:cubicBezTo>
                  <a:cubicBezTo>
                    <a:pt x="359" y="535"/>
                    <a:pt x="374" y="547"/>
                    <a:pt x="377" y="556"/>
                  </a:cubicBezTo>
                  <a:cubicBezTo>
                    <a:pt x="379" y="561"/>
                    <a:pt x="385" y="592"/>
                    <a:pt x="384" y="592"/>
                  </a:cubicBezTo>
                  <a:cubicBezTo>
                    <a:pt x="384" y="592"/>
                    <a:pt x="384" y="592"/>
                    <a:pt x="384" y="592"/>
                  </a:cubicBezTo>
                  <a:lnTo>
                    <a:pt x="384" y="592"/>
                  </a:lnTo>
                  <a:cubicBezTo>
                    <a:pt x="384" y="593"/>
                    <a:pt x="384" y="593"/>
                    <a:pt x="384" y="593"/>
                  </a:cubicBezTo>
                  <a:cubicBezTo>
                    <a:pt x="385" y="593"/>
                    <a:pt x="383" y="589"/>
                    <a:pt x="385" y="589"/>
                  </a:cubicBezTo>
                  <a:lnTo>
                    <a:pt x="385" y="589"/>
                  </a:lnTo>
                  <a:cubicBezTo>
                    <a:pt x="385" y="589"/>
                    <a:pt x="386" y="590"/>
                    <a:pt x="387" y="590"/>
                  </a:cubicBezTo>
                  <a:cubicBezTo>
                    <a:pt x="390" y="592"/>
                    <a:pt x="391" y="597"/>
                    <a:pt x="392" y="601"/>
                  </a:cubicBezTo>
                  <a:cubicBezTo>
                    <a:pt x="393" y="606"/>
                    <a:pt x="397" y="615"/>
                    <a:pt x="395" y="619"/>
                  </a:cubicBezTo>
                  <a:cubicBezTo>
                    <a:pt x="393" y="624"/>
                    <a:pt x="390" y="624"/>
                    <a:pt x="394" y="631"/>
                  </a:cubicBezTo>
                  <a:cubicBezTo>
                    <a:pt x="398" y="637"/>
                    <a:pt x="404" y="636"/>
                    <a:pt x="406" y="640"/>
                  </a:cubicBezTo>
                  <a:cubicBezTo>
                    <a:pt x="411" y="646"/>
                    <a:pt x="408" y="660"/>
                    <a:pt x="408" y="667"/>
                  </a:cubicBezTo>
                  <a:cubicBezTo>
                    <a:pt x="408" y="676"/>
                    <a:pt x="409" y="685"/>
                    <a:pt x="412" y="693"/>
                  </a:cubicBezTo>
                  <a:cubicBezTo>
                    <a:pt x="415" y="701"/>
                    <a:pt x="418" y="709"/>
                    <a:pt x="424" y="716"/>
                  </a:cubicBezTo>
                  <a:cubicBezTo>
                    <a:pt x="425" y="719"/>
                    <a:pt x="434" y="724"/>
                    <a:pt x="436" y="728"/>
                  </a:cubicBezTo>
                  <a:cubicBezTo>
                    <a:pt x="435" y="728"/>
                    <a:pt x="431" y="727"/>
                    <a:pt x="428" y="727"/>
                  </a:cubicBezTo>
                  <a:cubicBezTo>
                    <a:pt x="427" y="727"/>
                    <a:pt x="426" y="727"/>
                    <a:pt x="425" y="727"/>
                  </a:cubicBezTo>
                  <a:cubicBezTo>
                    <a:pt x="424" y="730"/>
                    <a:pt x="429" y="745"/>
                    <a:pt x="431" y="748"/>
                  </a:cubicBezTo>
                  <a:cubicBezTo>
                    <a:pt x="434" y="754"/>
                    <a:pt x="437" y="749"/>
                    <a:pt x="440" y="756"/>
                  </a:cubicBezTo>
                  <a:cubicBezTo>
                    <a:pt x="442" y="762"/>
                    <a:pt x="444" y="769"/>
                    <a:pt x="444" y="775"/>
                  </a:cubicBezTo>
                  <a:cubicBezTo>
                    <a:pt x="445" y="791"/>
                    <a:pt x="438" y="793"/>
                    <a:pt x="448" y="809"/>
                  </a:cubicBezTo>
                  <a:cubicBezTo>
                    <a:pt x="454" y="814"/>
                    <a:pt x="456" y="822"/>
                    <a:pt x="459" y="831"/>
                  </a:cubicBezTo>
                  <a:cubicBezTo>
                    <a:pt x="460" y="834"/>
                    <a:pt x="469" y="834"/>
                    <a:pt x="472" y="843"/>
                  </a:cubicBezTo>
                  <a:cubicBezTo>
                    <a:pt x="469" y="844"/>
                    <a:pt x="457" y="841"/>
                    <a:pt x="463" y="850"/>
                  </a:cubicBezTo>
                  <a:cubicBezTo>
                    <a:pt x="465" y="854"/>
                    <a:pt x="470" y="857"/>
                    <a:pt x="475" y="859"/>
                  </a:cubicBezTo>
                  <a:lnTo>
                    <a:pt x="475" y="859"/>
                  </a:lnTo>
                  <a:cubicBezTo>
                    <a:pt x="474" y="859"/>
                    <a:pt x="474" y="859"/>
                    <a:pt x="473" y="859"/>
                  </a:cubicBezTo>
                  <a:lnTo>
                    <a:pt x="473" y="859"/>
                  </a:lnTo>
                  <a:cubicBezTo>
                    <a:pt x="469" y="859"/>
                    <a:pt x="478" y="878"/>
                    <a:pt x="478" y="883"/>
                  </a:cubicBezTo>
                  <a:cubicBezTo>
                    <a:pt x="480" y="892"/>
                    <a:pt x="471" y="886"/>
                    <a:pt x="473" y="896"/>
                  </a:cubicBezTo>
                  <a:cubicBezTo>
                    <a:pt x="474" y="900"/>
                    <a:pt x="478" y="902"/>
                    <a:pt x="482" y="902"/>
                  </a:cubicBezTo>
                  <a:cubicBezTo>
                    <a:pt x="488" y="902"/>
                    <a:pt x="496" y="896"/>
                    <a:pt x="494" y="887"/>
                  </a:cubicBezTo>
                  <a:lnTo>
                    <a:pt x="494" y="887"/>
                  </a:lnTo>
                  <a:lnTo>
                    <a:pt x="496" y="897"/>
                  </a:lnTo>
                  <a:cubicBezTo>
                    <a:pt x="498" y="902"/>
                    <a:pt x="503" y="908"/>
                    <a:pt x="506" y="908"/>
                  </a:cubicBezTo>
                  <a:cubicBezTo>
                    <a:pt x="508" y="908"/>
                    <a:pt x="509" y="906"/>
                    <a:pt x="508" y="901"/>
                  </a:cubicBezTo>
                  <a:cubicBezTo>
                    <a:pt x="507" y="892"/>
                    <a:pt x="502" y="882"/>
                    <a:pt x="499" y="873"/>
                  </a:cubicBezTo>
                  <a:cubicBezTo>
                    <a:pt x="494" y="864"/>
                    <a:pt x="493" y="861"/>
                    <a:pt x="487" y="858"/>
                  </a:cubicBezTo>
                  <a:cubicBezTo>
                    <a:pt x="480" y="854"/>
                    <a:pt x="483" y="842"/>
                    <a:pt x="475" y="842"/>
                  </a:cubicBezTo>
                  <a:cubicBezTo>
                    <a:pt x="474" y="842"/>
                    <a:pt x="474" y="842"/>
                    <a:pt x="473" y="842"/>
                  </a:cubicBezTo>
                  <a:cubicBezTo>
                    <a:pt x="482" y="839"/>
                    <a:pt x="476" y="814"/>
                    <a:pt x="474" y="803"/>
                  </a:cubicBezTo>
                  <a:cubicBezTo>
                    <a:pt x="473" y="799"/>
                    <a:pt x="473" y="791"/>
                    <a:pt x="473" y="788"/>
                  </a:cubicBezTo>
                  <a:cubicBezTo>
                    <a:pt x="478" y="787"/>
                    <a:pt x="480" y="779"/>
                    <a:pt x="478" y="773"/>
                  </a:cubicBezTo>
                  <a:lnTo>
                    <a:pt x="478" y="773"/>
                  </a:lnTo>
                  <a:lnTo>
                    <a:pt x="470" y="776"/>
                  </a:lnTo>
                  <a:cubicBezTo>
                    <a:pt x="467" y="766"/>
                    <a:pt x="473" y="762"/>
                    <a:pt x="468" y="754"/>
                  </a:cubicBezTo>
                  <a:cubicBezTo>
                    <a:pt x="465" y="746"/>
                    <a:pt x="459" y="737"/>
                    <a:pt x="453" y="734"/>
                  </a:cubicBezTo>
                  <a:cubicBezTo>
                    <a:pt x="450" y="734"/>
                    <a:pt x="449" y="735"/>
                    <a:pt x="448" y="731"/>
                  </a:cubicBezTo>
                  <a:cubicBezTo>
                    <a:pt x="447" y="727"/>
                    <a:pt x="446" y="721"/>
                    <a:pt x="446" y="717"/>
                  </a:cubicBezTo>
                  <a:cubicBezTo>
                    <a:pt x="447" y="709"/>
                    <a:pt x="449" y="698"/>
                    <a:pt x="443" y="691"/>
                  </a:cubicBezTo>
                  <a:cubicBezTo>
                    <a:pt x="437" y="685"/>
                    <a:pt x="431" y="672"/>
                    <a:pt x="430" y="662"/>
                  </a:cubicBezTo>
                  <a:cubicBezTo>
                    <a:pt x="429" y="658"/>
                    <a:pt x="438" y="651"/>
                    <a:pt x="433" y="647"/>
                  </a:cubicBezTo>
                  <a:cubicBezTo>
                    <a:pt x="432" y="645"/>
                    <a:pt x="430" y="645"/>
                    <a:pt x="429" y="645"/>
                  </a:cubicBezTo>
                  <a:cubicBezTo>
                    <a:pt x="426" y="645"/>
                    <a:pt x="423" y="648"/>
                    <a:pt x="421" y="648"/>
                  </a:cubicBezTo>
                  <a:cubicBezTo>
                    <a:pt x="420" y="648"/>
                    <a:pt x="418" y="647"/>
                    <a:pt x="417" y="641"/>
                  </a:cubicBezTo>
                  <a:cubicBezTo>
                    <a:pt x="412" y="626"/>
                    <a:pt x="435" y="642"/>
                    <a:pt x="430" y="624"/>
                  </a:cubicBezTo>
                  <a:cubicBezTo>
                    <a:pt x="429" y="620"/>
                    <a:pt x="427" y="619"/>
                    <a:pt x="426" y="619"/>
                  </a:cubicBezTo>
                  <a:cubicBezTo>
                    <a:pt x="425" y="619"/>
                    <a:pt x="424" y="620"/>
                    <a:pt x="423" y="620"/>
                  </a:cubicBezTo>
                  <a:cubicBezTo>
                    <a:pt x="421" y="620"/>
                    <a:pt x="420" y="619"/>
                    <a:pt x="419" y="617"/>
                  </a:cubicBezTo>
                  <a:cubicBezTo>
                    <a:pt x="414" y="609"/>
                    <a:pt x="412" y="594"/>
                    <a:pt x="410" y="583"/>
                  </a:cubicBezTo>
                  <a:cubicBezTo>
                    <a:pt x="405" y="560"/>
                    <a:pt x="405" y="529"/>
                    <a:pt x="395" y="507"/>
                  </a:cubicBezTo>
                  <a:cubicBezTo>
                    <a:pt x="391" y="500"/>
                    <a:pt x="388" y="500"/>
                    <a:pt x="383" y="496"/>
                  </a:cubicBezTo>
                  <a:cubicBezTo>
                    <a:pt x="373" y="486"/>
                    <a:pt x="384" y="491"/>
                    <a:pt x="385" y="487"/>
                  </a:cubicBezTo>
                  <a:cubicBezTo>
                    <a:pt x="387" y="481"/>
                    <a:pt x="378" y="467"/>
                    <a:pt x="374" y="464"/>
                  </a:cubicBezTo>
                  <a:cubicBezTo>
                    <a:pt x="363" y="459"/>
                    <a:pt x="367" y="458"/>
                    <a:pt x="372" y="451"/>
                  </a:cubicBezTo>
                  <a:cubicBezTo>
                    <a:pt x="373" y="450"/>
                    <a:pt x="362" y="447"/>
                    <a:pt x="357" y="447"/>
                  </a:cubicBezTo>
                  <a:cubicBezTo>
                    <a:pt x="355" y="447"/>
                    <a:pt x="355" y="448"/>
                    <a:pt x="355" y="448"/>
                  </a:cubicBezTo>
                  <a:lnTo>
                    <a:pt x="355" y="448"/>
                  </a:lnTo>
                  <a:cubicBezTo>
                    <a:pt x="353" y="443"/>
                    <a:pt x="362" y="440"/>
                    <a:pt x="363" y="438"/>
                  </a:cubicBezTo>
                  <a:cubicBezTo>
                    <a:pt x="367" y="434"/>
                    <a:pt x="360" y="425"/>
                    <a:pt x="357" y="421"/>
                  </a:cubicBezTo>
                  <a:cubicBezTo>
                    <a:pt x="355" y="417"/>
                    <a:pt x="342" y="394"/>
                    <a:pt x="351" y="394"/>
                  </a:cubicBezTo>
                  <a:cubicBezTo>
                    <a:pt x="351" y="394"/>
                    <a:pt x="352" y="394"/>
                    <a:pt x="352" y="394"/>
                  </a:cubicBezTo>
                  <a:cubicBezTo>
                    <a:pt x="353" y="394"/>
                    <a:pt x="354" y="394"/>
                    <a:pt x="354" y="394"/>
                  </a:cubicBezTo>
                  <a:cubicBezTo>
                    <a:pt x="362" y="394"/>
                    <a:pt x="344" y="375"/>
                    <a:pt x="343" y="370"/>
                  </a:cubicBezTo>
                  <a:cubicBezTo>
                    <a:pt x="336" y="356"/>
                    <a:pt x="360" y="353"/>
                    <a:pt x="348" y="342"/>
                  </a:cubicBezTo>
                  <a:close/>
                  <a:moveTo>
                    <a:pt x="1786" y="916"/>
                  </a:moveTo>
                  <a:cubicBezTo>
                    <a:pt x="1780" y="924"/>
                    <a:pt x="1785" y="927"/>
                    <a:pt x="1790" y="927"/>
                  </a:cubicBezTo>
                  <a:cubicBezTo>
                    <a:pt x="1794" y="927"/>
                    <a:pt x="1797" y="925"/>
                    <a:pt x="1791" y="920"/>
                  </a:cubicBezTo>
                  <a:cubicBezTo>
                    <a:pt x="1790" y="919"/>
                    <a:pt x="1788" y="918"/>
                    <a:pt x="1786" y="916"/>
                  </a:cubicBezTo>
                  <a:close/>
                  <a:moveTo>
                    <a:pt x="468" y="966"/>
                  </a:moveTo>
                  <a:cubicBezTo>
                    <a:pt x="471" y="966"/>
                    <a:pt x="473" y="970"/>
                    <a:pt x="469" y="975"/>
                  </a:cubicBezTo>
                  <a:cubicBezTo>
                    <a:pt x="467" y="975"/>
                    <a:pt x="464" y="976"/>
                    <a:pt x="463" y="976"/>
                  </a:cubicBezTo>
                  <a:cubicBezTo>
                    <a:pt x="460" y="976"/>
                    <a:pt x="459" y="975"/>
                    <a:pt x="462" y="969"/>
                  </a:cubicBezTo>
                  <a:cubicBezTo>
                    <a:pt x="464" y="967"/>
                    <a:pt x="466" y="966"/>
                    <a:pt x="468" y="966"/>
                  </a:cubicBezTo>
                  <a:close/>
                  <a:moveTo>
                    <a:pt x="395" y="1027"/>
                  </a:moveTo>
                  <a:cubicBezTo>
                    <a:pt x="395" y="1027"/>
                    <a:pt x="395" y="1027"/>
                    <a:pt x="395" y="1027"/>
                  </a:cubicBezTo>
                  <a:lnTo>
                    <a:pt x="395" y="1027"/>
                  </a:lnTo>
                  <a:cubicBezTo>
                    <a:pt x="395" y="1027"/>
                    <a:pt x="395" y="1027"/>
                    <a:pt x="395" y="1027"/>
                  </a:cubicBezTo>
                  <a:close/>
                  <a:moveTo>
                    <a:pt x="1909" y="1044"/>
                  </a:moveTo>
                  <a:cubicBezTo>
                    <a:pt x="1918" y="1050"/>
                    <a:pt x="1919" y="1054"/>
                    <a:pt x="1914" y="1059"/>
                  </a:cubicBezTo>
                  <a:lnTo>
                    <a:pt x="1909" y="1055"/>
                  </a:lnTo>
                  <a:cubicBezTo>
                    <a:pt x="1908" y="1051"/>
                    <a:pt x="1907" y="1047"/>
                    <a:pt x="1909" y="1044"/>
                  </a:cubicBezTo>
                  <a:close/>
                  <a:moveTo>
                    <a:pt x="330" y="1151"/>
                  </a:moveTo>
                  <a:cubicBezTo>
                    <a:pt x="337" y="1151"/>
                    <a:pt x="342" y="1157"/>
                    <a:pt x="330" y="1165"/>
                  </a:cubicBezTo>
                  <a:cubicBezTo>
                    <a:pt x="329" y="1165"/>
                    <a:pt x="327" y="1166"/>
                    <a:pt x="325" y="1166"/>
                  </a:cubicBezTo>
                  <a:cubicBezTo>
                    <a:pt x="323" y="1166"/>
                    <a:pt x="321" y="1165"/>
                    <a:pt x="320" y="1164"/>
                  </a:cubicBezTo>
                  <a:cubicBezTo>
                    <a:pt x="316" y="1161"/>
                    <a:pt x="318" y="1154"/>
                    <a:pt x="325" y="1152"/>
                  </a:cubicBezTo>
                  <a:cubicBezTo>
                    <a:pt x="327" y="1151"/>
                    <a:pt x="328" y="1151"/>
                    <a:pt x="330" y="1151"/>
                  </a:cubicBezTo>
                  <a:close/>
                  <a:moveTo>
                    <a:pt x="2023" y="1278"/>
                  </a:moveTo>
                  <a:lnTo>
                    <a:pt x="2023" y="1279"/>
                  </a:lnTo>
                  <a:lnTo>
                    <a:pt x="2023" y="1279"/>
                  </a:lnTo>
                  <a:cubicBezTo>
                    <a:pt x="2023" y="1279"/>
                    <a:pt x="2023" y="1279"/>
                    <a:pt x="2023" y="1278"/>
                  </a:cubicBezTo>
                  <a:close/>
                  <a:moveTo>
                    <a:pt x="233" y="1292"/>
                  </a:moveTo>
                  <a:cubicBezTo>
                    <a:pt x="232" y="1292"/>
                    <a:pt x="232" y="1292"/>
                    <a:pt x="232" y="1292"/>
                  </a:cubicBezTo>
                  <a:lnTo>
                    <a:pt x="232" y="1292"/>
                  </a:lnTo>
                  <a:cubicBezTo>
                    <a:pt x="232" y="1292"/>
                    <a:pt x="233" y="1292"/>
                    <a:pt x="233" y="1292"/>
                  </a:cubicBezTo>
                  <a:close/>
                  <a:moveTo>
                    <a:pt x="207" y="1316"/>
                  </a:moveTo>
                  <a:lnTo>
                    <a:pt x="203" y="1321"/>
                  </a:lnTo>
                  <a:lnTo>
                    <a:pt x="202" y="1329"/>
                  </a:lnTo>
                  <a:cubicBezTo>
                    <a:pt x="212" y="1326"/>
                    <a:pt x="213" y="1322"/>
                    <a:pt x="207" y="1316"/>
                  </a:cubicBezTo>
                  <a:close/>
                  <a:moveTo>
                    <a:pt x="89" y="1468"/>
                  </a:moveTo>
                  <a:cubicBezTo>
                    <a:pt x="89" y="1468"/>
                    <a:pt x="89" y="1468"/>
                    <a:pt x="89" y="1468"/>
                  </a:cubicBezTo>
                  <a:lnTo>
                    <a:pt x="89" y="1468"/>
                  </a:lnTo>
                  <a:cubicBezTo>
                    <a:pt x="89" y="1468"/>
                    <a:pt x="89" y="1468"/>
                    <a:pt x="89" y="1468"/>
                  </a:cubicBezTo>
                  <a:lnTo>
                    <a:pt x="89" y="1468"/>
                  </a:lnTo>
                  <a:close/>
                  <a:moveTo>
                    <a:pt x="389" y="1514"/>
                  </a:moveTo>
                  <a:cubicBezTo>
                    <a:pt x="390" y="1514"/>
                    <a:pt x="391" y="1514"/>
                    <a:pt x="393" y="1514"/>
                  </a:cubicBezTo>
                  <a:lnTo>
                    <a:pt x="393" y="1514"/>
                  </a:lnTo>
                  <a:cubicBezTo>
                    <a:pt x="391" y="1514"/>
                    <a:pt x="389" y="1514"/>
                    <a:pt x="389" y="1514"/>
                  </a:cubicBezTo>
                  <a:close/>
                  <a:moveTo>
                    <a:pt x="186" y="1512"/>
                  </a:moveTo>
                  <a:cubicBezTo>
                    <a:pt x="191" y="1516"/>
                    <a:pt x="197" y="1520"/>
                    <a:pt x="186" y="1521"/>
                  </a:cubicBezTo>
                  <a:cubicBezTo>
                    <a:pt x="177" y="1521"/>
                    <a:pt x="178" y="1512"/>
                    <a:pt x="186" y="1512"/>
                  </a:cubicBezTo>
                  <a:close/>
                  <a:moveTo>
                    <a:pt x="588" y="1517"/>
                  </a:moveTo>
                  <a:cubicBezTo>
                    <a:pt x="582" y="1517"/>
                    <a:pt x="583" y="1525"/>
                    <a:pt x="590" y="1525"/>
                  </a:cubicBezTo>
                  <a:lnTo>
                    <a:pt x="597" y="1520"/>
                  </a:lnTo>
                  <a:cubicBezTo>
                    <a:pt x="593" y="1518"/>
                    <a:pt x="590" y="1517"/>
                    <a:pt x="588" y="1517"/>
                  </a:cubicBezTo>
                  <a:close/>
                  <a:moveTo>
                    <a:pt x="271" y="1519"/>
                  </a:moveTo>
                  <a:cubicBezTo>
                    <a:pt x="286" y="1519"/>
                    <a:pt x="287" y="1528"/>
                    <a:pt x="271" y="1528"/>
                  </a:cubicBezTo>
                  <a:cubicBezTo>
                    <a:pt x="261" y="1528"/>
                    <a:pt x="263" y="1519"/>
                    <a:pt x="271" y="1519"/>
                  </a:cubicBezTo>
                  <a:close/>
                  <a:moveTo>
                    <a:pt x="25" y="1536"/>
                  </a:moveTo>
                  <a:cubicBezTo>
                    <a:pt x="25" y="1536"/>
                    <a:pt x="25" y="1536"/>
                    <a:pt x="25" y="1536"/>
                  </a:cubicBezTo>
                  <a:cubicBezTo>
                    <a:pt x="25" y="1536"/>
                    <a:pt x="25" y="1536"/>
                    <a:pt x="25" y="1536"/>
                  </a:cubicBezTo>
                  <a:close/>
                  <a:moveTo>
                    <a:pt x="335" y="1549"/>
                  </a:moveTo>
                  <a:cubicBezTo>
                    <a:pt x="335" y="1549"/>
                    <a:pt x="335" y="1549"/>
                    <a:pt x="335" y="1549"/>
                  </a:cubicBezTo>
                  <a:cubicBezTo>
                    <a:pt x="335" y="1549"/>
                    <a:pt x="335" y="1549"/>
                    <a:pt x="335" y="1549"/>
                  </a:cubicBezTo>
                  <a:close/>
                  <a:moveTo>
                    <a:pt x="1328" y="1744"/>
                  </a:moveTo>
                  <a:cubicBezTo>
                    <a:pt x="1328" y="1744"/>
                    <a:pt x="1328" y="1744"/>
                    <a:pt x="1328" y="1744"/>
                  </a:cubicBezTo>
                  <a:lnTo>
                    <a:pt x="1328" y="1744"/>
                  </a:lnTo>
                  <a:cubicBezTo>
                    <a:pt x="1328" y="1744"/>
                    <a:pt x="1328" y="1744"/>
                    <a:pt x="1328" y="1744"/>
                  </a:cubicBezTo>
                  <a:close/>
                  <a:moveTo>
                    <a:pt x="1338" y="1757"/>
                  </a:moveTo>
                  <a:cubicBezTo>
                    <a:pt x="1339" y="1757"/>
                    <a:pt x="1340" y="1758"/>
                    <a:pt x="1341" y="1760"/>
                  </a:cubicBezTo>
                  <a:cubicBezTo>
                    <a:pt x="1343" y="1765"/>
                    <a:pt x="1340" y="1770"/>
                    <a:pt x="1337" y="1775"/>
                  </a:cubicBezTo>
                  <a:cubicBezTo>
                    <a:pt x="1334" y="1774"/>
                    <a:pt x="1329" y="1773"/>
                    <a:pt x="1332" y="1767"/>
                  </a:cubicBezTo>
                  <a:cubicBezTo>
                    <a:pt x="1333" y="1762"/>
                    <a:pt x="1336" y="1757"/>
                    <a:pt x="1338" y="1757"/>
                  </a:cubicBezTo>
                  <a:close/>
                  <a:moveTo>
                    <a:pt x="1339" y="1833"/>
                  </a:moveTo>
                  <a:cubicBezTo>
                    <a:pt x="1331" y="1833"/>
                    <a:pt x="1334" y="1845"/>
                    <a:pt x="1338" y="1845"/>
                  </a:cubicBezTo>
                  <a:cubicBezTo>
                    <a:pt x="1339" y="1845"/>
                    <a:pt x="1341" y="1843"/>
                    <a:pt x="1342" y="1840"/>
                  </a:cubicBezTo>
                  <a:cubicBezTo>
                    <a:pt x="1343" y="1838"/>
                    <a:pt x="1343" y="1836"/>
                    <a:pt x="1344" y="1834"/>
                  </a:cubicBezTo>
                  <a:cubicBezTo>
                    <a:pt x="1342" y="1833"/>
                    <a:pt x="1340" y="1833"/>
                    <a:pt x="1339" y="1833"/>
                  </a:cubicBezTo>
                  <a:close/>
                  <a:moveTo>
                    <a:pt x="1338" y="1873"/>
                  </a:moveTo>
                  <a:cubicBezTo>
                    <a:pt x="1338" y="1873"/>
                    <a:pt x="1338" y="1873"/>
                    <a:pt x="1338" y="1873"/>
                  </a:cubicBezTo>
                  <a:cubicBezTo>
                    <a:pt x="1338" y="1873"/>
                    <a:pt x="1338" y="1873"/>
                    <a:pt x="1338" y="1873"/>
                  </a:cubicBezTo>
                  <a:close/>
                  <a:moveTo>
                    <a:pt x="1018" y="1916"/>
                  </a:moveTo>
                  <a:cubicBezTo>
                    <a:pt x="1018" y="1916"/>
                    <a:pt x="1018" y="1916"/>
                    <a:pt x="1017" y="1916"/>
                  </a:cubicBezTo>
                  <a:cubicBezTo>
                    <a:pt x="1018" y="1916"/>
                    <a:pt x="1018" y="1916"/>
                    <a:pt x="1018" y="1916"/>
                  </a:cubicBezTo>
                  <a:close/>
                  <a:moveTo>
                    <a:pt x="1287" y="1940"/>
                  </a:moveTo>
                  <a:cubicBezTo>
                    <a:pt x="1287" y="1940"/>
                    <a:pt x="1288" y="1940"/>
                    <a:pt x="1289" y="1942"/>
                  </a:cubicBezTo>
                  <a:cubicBezTo>
                    <a:pt x="1292" y="1947"/>
                    <a:pt x="1287" y="1953"/>
                    <a:pt x="1286" y="1958"/>
                  </a:cubicBezTo>
                  <a:cubicBezTo>
                    <a:pt x="1283" y="1957"/>
                    <a:pt x="1278" y="1955"/>
                    <a:pt x="1280" y="1949"/>
                  </a:cubicBezTo>
                  <a:cubicBezTo>
                    <a:pt x="1282" y="1945"/>
                    <a:pt x="1284" y="1940"/>
                    <a:pt x="1287" y="1940"/>
                  </a:cubicBezTo>
                  <a:close/>
                  <a:moveTo>
                    <a:pt x="1637" y="0"/>
                  </a:moveTo>
                  <a:cubicBezTo>
                    <a:pt x="1626" y="12"/>
                    <a:pt x="1619" y="19"/>
                    <a:pt x="1616" y="19"/>
                  </a:cubicBezTo>
                  <a:cubicBezTo>
                    <a:pt x="1614" y="19"/>
                    <a:pt x="1613" y="17"/>
                    <a:pt x="1612" y="12"/>
                  </a:cubicBezTo>
                  <a:cubicBezTo>
                    <a:pt x="1612" y="12"/>
                    <a:pt x="1612" y="12"/>
                    <a:pt x="1611" y="12"/>
                  </a:cubicBezTo>
                  <a:cubicBezTo>
                    <a:pt x="1608" y="12"/>
                    <a:pt x="1598" y="20"/>
                    <a:pt x="1590" y="28"/>
                  </a:cubicBezTo>
                  <a:cubicBezTo>
                    <a:pt x="1581" y="36"/>
                    <a:pt x="1572" y="44"/>
                    <a:pt x="1567" y="44"/>
                  </a:cubicBezTo>
                  <a:cubicBezTo>
                    <a:pt x="1567" y="44"/>
                    <a:pt x="1566" y="44"/>
                    <a:pt x="1566" y="44"/>
                  </a:cubicBezTo>
                  <a:lnTo>
                    <a:pt x="1566" y="44"/>
                  </a:lnTo>
                  <a:cubicBezTo>
                    <a:pt x="1569" y="46"/>
                    <a:pt x="1560" y="58"/>
                    <a:pt x="1553" y="66"/>
                  </a:cubicBezTo>
                  <a:cubicBezTo>
                    <a:pt x="1548" y="71"/>
                    <a:pt x="1544" y="74"/>
                    <a:pt x="1543" y="74"/>
                  </a:cubicBezTo>
                  <a:cubicBezTo>
                    <a:pt x="1541" y="74"/>
                    <a:pt x="1541" y="72"/>
                    <a:pt x="1541" y="68"/>
                  </a:cubicBezTo>
                  <a:cubicBezTo>
                    <a:pt x="1540" y="66"/>
                    <a:pt x="1538" y="65"/>
                    <a:pt x="1536" y="65"/>
                  </a:cubicBezTo>
                  <a:cubicBezTo>
                    <a:pt x="1531" y="65"/>
                    <a:pt x="1526" y="76"/>
                    <a:pt x="1520" y="81"/>
                  </a:cubicBezTo>
                  <a:cubicBezTo>
                    <a:pt x="1515" y="85"/>
                    <a:pt x="1509" y="90"/>
                    <a:pt x="1504" y="91"/>
                  </a:cubicBezTo>
                  <a:cubicBezTo>
                    <a:pt x="1503" y="91"/>
                    <a:pt x="1503" y="91"/>
                    <a:pt x="1502" y="91"/>
                  </a:cubicBezTo>
                  <a:cubicBezTo>
                    <a:pt x="1501" y="91"/>
                    <a:pt x="1500" y="91"/>
                    <a:pt x="1499" y="91"/>
                  </a:cubicBezTo>
                  <a:cubicBezTo>
                    <a:pt x="1498" y="91"/>
                    <a:pt x="1497" y="91"/>
                    <a:pt x="1496" y="92"/>
                  </a:cubicBezTo>
                  <a:cubicBezTo>
                    <a:pt x="1491" y="95"/>
                    <a:pt x="1474" y="109"/>
                    <a:pt x="1478" y="115"/>
                  </a:cubicBezTo>
                  <a:cubicBezTo>
                    <a:pt x="1475" y="111"/>
                    <a:pt x="1474" y="108"/>
                    <a:pt x="1470" y="108"/>
                  </a:cubicBezTo>
                  <a:cubicBezTo>
                    <a:pt x="1469" y="108"/>
                    <a:pt x="1467" y="109"/>
                    <a:pt x="1464" y="110"/>
                  </a:cubicBezTo>
                  <a:cubicBezTo>
                    <a:pt x="1461" y="113"/>
                    <a:pt x="1457" y="123"/>
                    <a:pt x="1453" y="123"/>
                  </a:cubicBezTo>
                  <a:cubicBezTo>
                    <a:pt x="1452" y="123"/>
                    <a:pt x="1452" y="123"/>
                    <a:pt x="1451" y="122"/>
                  </a:cubicBezTo>
                  <a:cubicBezTo>
                    <a:pt x="1451" y="122"/>
                    <a:pt x="1447" y="128"/>
                    <a:pt x="1448" y="129"/>
                  </a:cubicBezTo>
                  <a:cubicBezTo>
                    <a:pt x="1449" y="131"/>
                    <a:pt x="1444" y="133"/>
                    <a:pt x="1442" y="133"/>
                  </a:cubicBezTo>
                  <a:cubicBezTo>
                    <a:pt x="1431" y="136"/>
                    <a:pt x="1417" y="141"/>
                    <a:pt x="1424" y="152"/>
                  </a:cubicBezTo>
                  <a:lnTo>
                    <a:pt x="1424" y="152"/>
                  </a:lnTo>
                  <a:cubicBezTo>
                    <a:pt x="1423" y="150"/>
                    <a:pt x="1420" y="146"/>
                    <a:pt x="1417" y="146"/>
                  </a:cubicBezTo>
                  <a:cubicBezTo>
                    <a:pt x="1415" y="146"/>
                    <a:pt x="1414" y="147"/>
                    <a:pt x="1413" y="149"/>
                  </a:cubicBezTo>
                  <a:cubicBezTo>
                    <a:pt x="1410" y="156"/>
                    <a:pt x="1412" y="156"/>
                    <a:pt x="1405" y="161"/>
                  </a:cubicBezTo>
                  <a:lnTo>
                    <a:pt x="1405" y="161"/>
                  </a:lnTo>
                  <a:cubicBezTo>
                    <a:pt x="1408" y="159"/>
                    <a:pt x="1404" y="155"/>
                    <a:pt x="1399" y="155"/>
                  </a:cubicBezTo>
                  <a:cubicBezTo>
                    <a:pt x="1398" y="155"/>
                    <a:pt x="1397" y="155"/>
                    <a:pt x="1396" y="156"/>
                  </a:cubicBezTo>
                  <a:cubicBezTo>
                    <a:pt x="1390" y="159"/>
                    <a:pt x="1385" y="163"/>
                    <a:pt x="1382" y="168"/>
                  </a:cubicBezTo>
                  <a:cubicBezTo>
                    <a:pt x="1372" y="177"/>
                    <a:pt x="1373" y="179"/>
                    <a:pt x="1376" y="186"/>
                  </a:cubicBezTo>
                  <a:cubicBezTo>
                    <a:pt x="1372" y="189"/>
                    <a:pt x="1370" y="190"/>
                    <a:pt x="1368" y="190"/>
                  </a:cubicBezTo>
                  <a:cubicBezTo>
                    <a:pt x="1366" y="190"/>
                    <a:pt x="1365" y="189"/>
                    <a:pt x="1361" y="188"/>
                  </a:cubicBezTo>
                  <a:cubicBezTo>
                    <a:pt x="1361" y="188"/>
                    <a:pt x="1361" y="198"/>
                    <a:pt x="1361" y="199"/>
                  </a:cubicBezTo>
                  <a:cubicBezTo>
                    <a:pt x="1358" y="193"/>
                    <a:pt x="1352" y="191"/>
                    <a:pt x="1345" y="186"/>
                  </a:cubicBezTo>
                  <a:cubicBezTo>
                    <a:pt x="1342" y="193"/>
                    <a:pt x="1341" y="199"/>
                    <a:pt x="1339" y="205"/>
                  </a:cubicBezTo>
                  <a:cubicBezTo>
                    <a:pt x="1336" y="217"/>
                    <a:pt x="1324" y="221"/>
                    <a:pt x="1313" y="226"/>
                  </a:cubicBezTo>
                  <a:cubicBezTo>
                    <a:pt x="1307" y="229"/>
                    <a:pt x="1287" y="238"/>
                    <a:pt x="1290" y="244"/>
                  </a:cubicBezTo>
                  <a:cubicBezTo>
                    <a:pt x="1292" y="250"/>
                    <a:pt x="1297" y="254"/>
                    <a:pt x="1299" y="259"/>
                  </a:cubicBezTo>
                  <a:cubicBezTo>
                    <a:pt x="1298" y="260"/>
                    <a:pt x="1297" y="261"/>
                    <a:pt x="1296" y="261"/>
                  </a:cubicBezTo>
                  <a:cubicBezTo>
                    <a:pt x="1290" y="261"/>
                    <a:pt x="1288" y="253"/>
                    <a:pt x="1286" y="251"/>
                  </a:cubicBezTo>
                  <a:lnTo>
                    <a:pt x="1286" y="251"/>
                  </a:lnTo>
                  <a:cubicBezTo>
                    <a:pt x="1288" y="253"/>
                    <a:pt x="1284" y="254"/>
                    <a:pt x="1279" y="254"/>
                  </a:cubicBezTo>
                  <a:cubicBezTo>
                    <a:pt x="1276" y="254"/>
                    <a:pt x="1273" y="254"/>
                    <a:pt x="1272" y="253"/>
                  </a:cubicBezTo>
                  <a:cubicBezTo>
                    <a:pt x="1270" y="251"/>
                    <a:pt x="1269" y="247"/>
                    <a:pt x="1265" y="247"/>
                  </a:cubicBezTo>
                  <a:cubicBezTo>
                    <a:pt x="1264" y="247"/>
                    <a:pt x="1263" y="248"/>
                    <a:pt x="1261" y="249"/>
                  </a:cubicBezTo>
                  <a:lnTo>
                    <a:pt x="1272" y="265"/>
                  </a:lnTo>
                  <a:lnTo>
                    <a:pt x="1272" y="265"/>
                  </a:lnTo>
                  <a:cubicBezTo>
                    <a:pt x="1271" y="263"/>
                    <a:pt x="1269" y="263"/>
                    <a:pt x="1267" y="263"/>
                  </a:cubicBezTo>
                  <a:cubicBezTo>
                    <a:pt x="1257" y="263"/>
                    <a:pt x="1235" y="277"/>
                    <a:pt x="1229" y="281"/>
                  </a:cubicBezTo>
                  <a:cubicBezTo>
                    <a:pt x="1230" y="280"/>
                    <a:pt x="1231" y="280"/>
                    <a:pt x="1232" y="280"/>
                  </a:cubicBezTo>
                  <a:cubicBezTo>
                    <a:pt x="1235" y="280"/>
                    <a:pt x="1237" y="283"/>
                    <a:pt x="1238" y="285"/>
                  </a:cubicBezTo>
                  <a:cubicBezTo>
                    <a:pt x="1234" y="287"/>
                    <a:pt x="1230" y="288"/>
                    <a:pt x="1226" y="288"/>
                  </a:cubicBezTo>
                  <a:cubicBezTo>
                    <a:pt x="1225" y="288"/>
                    <a:pt x="1223" y="288"/>
                    <a:pt x="1222" y="288"/>
                  </a:cubicBezTo>
                  <a:cubicBezTo>
                    <a:pt x="1216" y="288"/>
                    <a:pt x="1210" y="288"/>
                    <a:pt x="1207" y="296"/>
                  </a:cubicBezTo>
                  <a:cubicBezTo>
                    <a:pt x="1207" y="298"/>
                    <a:pt x="1203" y="309"/>
                    <a:pt x="1199" y="309"/>
                  </a:cubicBezTo>
                  <a:cubicBezTo>
                    <a:pt x="1198" y="309"/>
                    <a:pt x="1198" y="309"/>
                    <a:pt x="1197" y="308"/>
                  </a:cubicBezTo>
                  <a:cubicBezTo>
                    <a:pt x="1196" y="307"/>
                    <a:pt x="1198" y="298"/>
                    <a:pt x="1195" y="298"/>
                  </a:cubicBezTo>
                  <a:cubicBezTo>
                    <a:pt x="1194" y="298"/>
                    <a:pt x="1193" y="299"/>
                    <a:pt x="1191" y="300"/>
                  </a:cubicBezTo>
                  <a:cubicBezTo>
                    <a:pt x="1183" y="306"/>
                    <a:pt x="1183" y="313"/>
                    <a:pt x="1172" y="318"/>
                  </a:cubicBezTo>
                  <a:cubicBezTo>
                    <a:pt x="1163" y="322"/>
                    <a:pt x="1155" y="324"/>
                    <a:pt x="1147" y="330"/>
                  </a:cubicBezTo>
                  <a:cubicBezTo>
                    <a:pt x="1139" y="336"/>
                    <a:pt x="1137" y="344"/>
                    <a:pt x="1142" y="344"/>
                  </a:cubicBezTo>
                  <a:cubicBezTo>
                    <a:pt x="1143" y="344"/>
                    <a:pt x="1145" y="344"/>
                    <a:pt x="1147" y="343"/>
                  </a:cubicBezTo>
                  <a:lnTo>
                    <a:pt x="1147" y="343"/>
                  </a:lnTo>
                  <a:cubicBezTo>
                    <a:pt x="1141" y="346"/>
                    <a:pt x="1136" y="350"/>
                    <a:pt x="1131" y="353"/>
                  </a:cubicBezTo>
                  <a:cubicBezTo>
                    <a:pt x="1126" y="356"/>
                    <a:pt x="1121" y="354"/>
                    <a:pt x="1116" y="356"/>
                  </a:cubicBezTo>
                  <a:cubicBezTo>
                    <a:pt x="1113" y="356"/>
                    <a:pt x="1110" y="359"/>
                    <a:pt x="1108" y="362"/>
                  </a:cubicBezTo>
                  <a:cubicBezTo>
                    <a:pt x="1103" y="368"/>
                    <a:pt x="1107" y="370"/>
                    <a:pt x="1109" y="373"/>
                  </a:cubicBezTo>
                  <a:cubicBezTo>
                    <a:pt x="1110" y="370"/>
                    <a:pt x="1112" y="369"/>
                    <a:pt x="1113" y="369"/>
                  </a:cubicBezTo>
                  <a:cubicBezTo>
                    <a:pt x="1115" y="369"/>
                    <a:pt x="1115" y="370"/>
                    <a:pt x="1114" y="373"/>
                  </a:cubicBezTo>
                  <a:cubicBezTo>
                    <a:pt x="1113" y="376"/>
                    <a:pt x="1109" y="383"/>
                    <a:pt x="1104" y="384"/>
                  </a:cubicBezTo>
                  <a:cubicBezTo>
                    <a:pt x="1103" y="385"/>
                    <a:pt x="1102" y="385"/>
                    <a:pt x="1102" y="385"/>
                  </a:cubicBezTo>
                  <a:cubicBezTo>
                    <a:pt x="1097" y="385"/>
                    <a:pt x="1100" y="374"/>
                    <a:pt x="1096" y="374"/>
                  </a:cubicBezTo>
                  <a:cubicBezTo>
                    <a:pt x="1095" y="374"/>
                    <a:pt x="1094" y="375"/>
                    <a:pt x="1093" y="376"/>
                  </a:cubicBezTo>
                  <a:cubicBezTo>
                    <a:pt x="1088" y="379"/>
                    <a:pt x="1067" y="398"/>
                    <a:pt x="1077" y="398"/>
                  </a:cubicBezTo>
                  <a:cubicBezTo>
                    <a:pt x="1085" y="399"/>
                    <a:pt x="1087" y="397"/>
                    <a:pt x="1085" y="406"/>
                  </a:cubicBezTo>
                  <a:cubicBezTo>
                    <a:pt x="1082" y="411"/>
                    <a:pt x="1078" y="417"/>
                    <a:pt x="1072" y="417"/>
                  </a:cubicBezTo>
                  <a:cubicBezTo>
                    <a:pt x="1062" y="417"/>
                    <a:pt x="1062" y="397"/>
                    <a:pt x="1060" y="397"/>
                  </a:cubicBezTo>
                  <a:cubicBezTo>
                    <a:pt x="1059" y="397"/>
                    <a:pt x="1059" y="397"/>
                    <a:pt x="1059" y="397"/>
                  </a:cubicBezTo>
                  <a:cubicBezTo>
                    <a:pt x="1053" y="399"/>
                    <a:pt x="1047" y="405"/>
                    <a:pt x="1045" y="410"/>
                  </a:cubicBezTo>
                  <a:cubicBezTo>
                    <a:pt x="1041" y="416"/>
                    <a:pt x="1048" y="416"/>
                    <a:pt x="1045" y="422"/>
                  </a:cubicBezTo>
                  <a:cubicBezTo>
                    <a:pt x="1043" y="424"/>
                    <a:pt x="1042" y="425"/>
                    <a:pt x="1040" y="425"/>
                  </a:cubicBezTo>
                  <a:cubicBezTo>
                    <a:pt x="1037" y="425"/>
                    <a:pt x="1032" y="421"/>
                    <a:pt x="1029" y="421"/>
                  </a:cubicBezTo>
                  <a:cubicBezTo>
                    <a:pt x="1027" y="421"/>
                    <a:pt x="1026" y="422"/>
                    <a:pt x="1024" y="424"/>
                  </a:cubicBezTo>
                  <a:cubicBezTo>
                    <a:pt x="1019" y="432"/>
                    <a:pt x="1020" y="438"/>
                    <a:pt x="1024" y="444"/>
                  </a:cubicBezTo>
                  <a:cubicBezTo>
                    <a:pt x="1021" y="440"/>
                    <a:pt x="1019" y="434"/>
                    <a:pt x="1014" y="433"/>
                  </a:cubicBezTo>
                  <a:cubicBezTo>
                    <a:pt x="1013" y="433"/>
                    <a:pt x="1011" y="433"/>
                    <a:pt x="1009" y="433"/>
                  </a:cubicBezTo>
                  <a:cubicBezTo>
                    <a:pt x="1007" y="433"/>
                    <a:pt x="1004" y="433"/>
                    <a:pt x="1001" y="434"/>
                  </a:cubicBezTo>
                  <a:cubicBezTo>
                    <a:pt x="998" y="434"/>
                    <a:pt x="996" y="436"/>
                    <a:pt x="994" y="436"/>
                  </a:cubicBezTo>
                  <a:cubicBezTo>
                    <a:pt x="994" y="436"/>
                    <a:pt x="994" y="436"/>
                    <a:pt x="994" y="437"/>
                  </a:cubicBezTo>
                  <a:cubicBezTo>
                    <a:pt x="993" y="438"/>
                    <a:pt x="997" y="442"/>
                    <a:pt x="997" y="445"/>
                  </a:cubicBezTo>
                  <a:cubicBezTo>
                    <a:pt x="996" y="447"/>
                    <a:pt x="995" y="449"/>
                    <a:pt x="994" y="449"/>
                  </a:cubicBezTo>
                  <a:cubicBezTo>
                    <a:pt x="993" y="449"/>
                    <a:pt x="992" y="448"/>
                    <a:pt x="991" y="447"/>
                  </a:cubicBezTo>
                  <a:cubicBezTo>
                    <a:pt x="988" y="445"/>
                    <a:pt x="991" y="441"/>
                    <a:pt x="984" y="438"/>
                  </a:cubicBezTo>
                  <a:cubicBezTo>
                    <a:pt x="983" y="438"/>
                    <a:pt x="982" y="438"/>
                    <a:pt x="981" y="438"/>
                  </a:cubicBezTo>
                  <a:cubicBezTo>
                    <a:pt x="977" y="438"/>
                    <a:pt x="974" y="441"/>
                    <a:pt x="971" y="441"/>
                  </a:cubicBezTo>
                  <a:cubicBezTo>
                    <a:pt x="969" y="441"/>
                    <a:pt x="968" y="440"/>
                    <a:pt x="966" y="438"/>
                  </a:cubicBezTo>
                  <a:cubicBezTo>
                    <a:pt x="962" y="435"/>
                    <a:pt x="965" y="427"/>
                    <a:pt x="959" y="427"/>
                  </a:cubicBezTo>
                  <a:cubicBezTo>
                    <a:pt x="958" y="427"/>
                    <a:pt x="958" y="427"/>
                    <a:pt x="957" y="427"/>
                  </a:cubicBezTo>
                  <a:cubicBezTo>
                    <a:pt x="950" y="428"/>
                    <a:pt x="947" y="434"/>
                    <a:pt x="940" y="434"/>
                  </a:cubicBezTo>
                  <a:cubicBezTo>
                    <a:pt x="938" y="434"/>
                    <a:pt x="937" y="434"/>
                    <a:pt x="935" y="433"/>
                  </a:cubicBezTo>
                  <a:lnTo>
                    <a:pt x="936" y="428"/>
                  </a:lnTo>
                  <a:cubicBezTo>
                    <a:pt x="936" y="426"/>
                    <a:pt x="937" y="425"/>
                    <a:pt x="938" y="425"/>
                  </a:cubicBezTo>
                  <a:cubicBezTo>
                    <a:pt x="939" y="425"/>
                    <a:pt x="940" y="425"/>
                    <a:pt x="941" y="425"/>
                  </a:cubicBezTo>
                  <a:cubicBezTo>
                    <a:pt x="942" y="425"/>
                    <a:pt x="921" y="422"/>
                    <a:pt x="918" y="421"/>
                  </a:cubicBezTo>
                  <a:cubicBezTo>
                    <a:pt x="911" y="418"/>
                    <a:pt x="910" y="413"/>
                    <a:pt x="903" y="412"/>
                  </a:cubicBezTo>
                  <a:cubicBezTo>
                    <a:pt x="901" y="412"/>
                    <a:pt x="900" y="412"/>
                    <a:pt x="899" y="412"/>
                  </a:cubicBezTo>
                  <a:cubicBezTo>
                    <a:pt x="898" y="412"/>
                    <a:pt x="897" y="412"/>
                    <a:pt x="896" y="412"/>
                  </a:cubicBezTo>
                  <a:cubicBezTo>
                    <a:pt x="893" y="412"/>
                    <a:pt x="891" y="412"/>
                    <a:pt x="887" y="411"/>
                  </a:cubicBezTo>
                  <a:cubicBezTo>
                    <a:pt x="879" y="407"/>
                    <a:pt x="878" y="406"/>
                    <a:pt x="872" y="402"/>
                  </a:cubicBezTo>
                  <a:cubicBezTo>
                    <a:pt x="868" y="399"/>
                    <a:pt x="865" y="399"/>
                    <a:pt x="863" y="399"/>
                  </a:cubicBezTo>
                  <a:cubicBezTo>
                    <a:pt x="859" y="399"/>
                    <a:pt x="856" y="399"/>
                    <a:pt x="853" y="399"/>
                  </a:cubicBezTo>
                  <a:cubicBezTo>
                    <a:pt x="851" y="399"/>
                    <a:pt x="849" y="399"/>
                    <a:pt x="847" y="398"/>
                  </a:cubicBezTo>
                  <a:cubicBezTo>
                    <a:pt x="838" y="394"/>
                    <a:pt x="838" y="384"/>
                    <a:pt x="830" y="381"/>
                  </a:cubicBezTo>
                  <a:cubicBezTo>
                    <a:pt x="828" y="380"/>
                    <a:pt x="827" y="380"/>
                    <a:pt x="825" y="380"/>
                  </a:cubicBezTo>
                  <a:cubicBezTo>
                    <a:pt x="820" y="380"/>
                    <a:pt x="815" y="383"/>
                    <a:pt x="810" y="383"/>
                  </a:cubicBezTo>
                  <a:cubicBezTo>
                    <a:pt x="810" y="383"/>
                    <a:pt x="809" y="383"/>
                    <a:pt x="809" y="383"/>
                  </a:cubicBezTo>
                  <a:cubicBezTo>
                    <a:pt x="798" y="381"/>
                    <a:pt x="806" y="369"/>
                    <a:pt x="807" y="365"/>
                  </a:cubicBezTo>
                  <a:lnTo>
                    <a:pt x="807" y="365"/>
                  </a:lnTo>
                  <a:cubicBezTo>
                    <a:pt x="800" y="367"/>
                    <a:pt x="794" y="368"/>
                    <a:pt x="788" y="370"/>
                  </a:cubicBezTo>
                  <a:cubicBezTo>
                    <a:pt x="785" y="372"/>
                    <a:pt x="782" y="373"/>
                    <a:pt x="781" y="373"/>
                  </a:cubicBezTo>
                  <a:cubicBezTo>
                    <a:pt x="777" y="373"/>
                    <a:pt x="779" y="367"/>
                    <a:pt x="781" y="362"/>
                  </a:cubicBezTo>
                  <a:lnTo>
                    <a:pt x="781" y="362"/>
                  </a:lnTo>
                  <a:cubicBezTo>
                    <a:pt x="780" y="364"/>
                    <a:pt x="778" y="365"/>
                    <a:pt x="776" y="365"/>
                  </a:cubicBezTo>
                  <a:cubicBezTo>
                    <a:pt x="770" y="365"/>
                    <a:pt x="761" y="360"/>
                    <a:pt x="756" y="360"/>
                  </a:cubicBezTo>
                  <a:cubicBezTo>
                    <a:pt x="754" y="360"/>
                    <a:pt x="753" y="361"/>
                    <a:pt x="752" y="363"/>
                  </a:cubicBezTo>
                  <a:cubicBezTo>
                    <a:pt x="749" y="357"/>
                    <a:pt x="745" y="351"/>
                    <a:pt x="737" y="348"/>
                  </a:cubicBezTo>
                  <a:cubicBezTo>
                    <a:pt x="736" y="350"/>
                    <a:pt x="736" y="350"/>
                    <a:pt x="734" y="350"/>
                  </a:cubicBezTo>
                  <a:cubicBezTo>
                    <a:pt x="732" y="350"/>
                    <a:pt x="729" y="349"/>
                    <a:pt x="725" y="348"/>
                  </a:cubicBezTo>
                  <a:cubicBezTo>
                    <a:pt x="722" y="347"/>
                    <a:pt x="720" y="346"/>
                    <a:pt x="717" y="346"/>
                  </a:cubicBezTo>
                  <a:cubicBezTo>
                    <a:pt x="713" y="346"/>
                    <a:pt x="710" y="347"/>
                    <a:pt x="707" y="347"/>
                  </a:cubicBezTo>
                  <a:cubicBezTo>
                    <a:pt x="705" y="347"/>
                    <a:pt x="703" y="347"/>
                    <a:pt x="701" y="346"/>
                  </a:cubicBezTo>
                  <a:cubicBezTo>
                    <a:pt x="698" y="345"/>
                    <a:pt x="691" y="325"/>
                    <a:pt x="684" y="325"/>
                  </a:cubicBezTo>
                  <a:cubicBezTo>
                    <a:pt x="683" y="325"/>
                    <a:pt x="682" y="325"/>
                    <a:pt x="681" y="326"/>
                  </a:cubicBezTo>
                  <a:cubicBezTo>
                    <a:pt x="679" y="328"/>
                    <a:pt x="682" y="341"/>
                    <a:pt x="678" y="341"/>
                  </a:cubicBezTo>
                  <a:cubicBezTo>
                    <a:pt x="677" y="341"/>
                    <a:pt x="675" y="340"/>
                    <a:pt x="673" y="338"/>
                  </a:cubicBezTo>
                  <a:cubicBezTo>
                    <a:pt x="669" y="334"/>
                    <a:pt x="669" y="331"/>
                    <a:pt x="664" y="331"/>
                  </a:cubicBezTo>
                  <a:cubicBezTo>
                    <a:pt x="663" y="331"/>
                    <a:pt x="661" y="331"/>
                    <a:pt x="659" y="331"/>
                  </a:cubicBezTo>
                  <a:cubicBezTo>
                    <a:pt x="659" y="331"/>
                    <a:pt x="654" y="335"/>
                    <a:pt x="652" y="335"/>
                  </a:cubicBezTo>
                  <a:cubicBezTo>
                    <a:pt x="652" y="335"/>
                    <a:pt x="652" y="335"/>
                    <a:pt x="652" y="335"/>
                  </a:cubicBezTo>
                  <a:cubicBezTo>
                    <a:pt x="650" y="329"/>
                    <a:pt x="664" y="324"/>
                    <a:pt x="661" y="321"/>
                  </a:cubicBezTo>
                  <a:cubicBezTo>
                    <a:pt x="661" y="320"/>
                    <a:pt x="661" y="320"/>
                    <a:pt x="660" y="320"/>
                  </a:cubicBezTo>
                  <a:cubicBezTo>
                    <a:pt x="658" y="320"/>
                    <a:pt x="653" y="321"/>
                    <a:pt x="653" y="321"/>
                  </a:cubicBezTo>
                  <a:cubicBezTo>
                    <a:pt x="652" y="322"/>
                    <a:pt x="651" y="322"/>
                    <a:pt x="650" y="322"/>
                  </a:cubicBezTo>
                  <a:cubicBezTo>
                    <a:pt x="647" y="322"/>
                    <a:pt x="645" y="321"/>
                    <a:pt x="640" y="319"/>
                  </a:cubicBezTo>
                  <a:lnTo>
                    <a:pt x="640" y="319"/>
                  </a:lnTo>
                  <a:cubicBezTo>
                    <a:pt x="641" y="319"/>
                    <a:pt x="642" y="319"/>
                    <a:pt x="643" y="319"/>
                  </a:cubicBezTo>
                  <a:cubicBezTo>
                    <a:pt x="645" y="319"/>
                    <a:pt x="645" y="317"/>
                    <a:pt x="645" y="315"/>
                  </a:cubicBezTo>
                  <a:lnTo>
                    <a:pt x="645" y="315"/>
                  </a:lnTo>
                  <a:cubicBezTo>
                    <a:pt x="645" y="315"/>
                    <a:pt x="644" y="316"/>
                    <a:pt x="644" y="316"/>
                  </a:cubicBezTo>
                  <a:cubicBezTo>
                    <a:pt x="641" y="316"/>
                    <a:pt x="636" y="312"/>
                    <a:pt x="632" y="311"/>
                  </a:cubicBezTo>
                  <a:cubicBezTo>
                    <a:pt x="632" y="313"/>
                    <a:pt x="632" y="315"/>
                    <a:pt x="630" y="315"/>
                  </a:cubicBezTo>
                  <a:cubicBezTo>
                    <a:pt x="623" y="314"/>
                    <a:pt x="612" y="310"/>
                    <a:pt x="614" y="306"/>
                  </a:cubicBezTo>
                  <a:cubicBezTo>
                    <a:pt x="615" y="301"/>
                    <a:pt x="606" y="295"/>
                    <a:pt x="600" y="295"/>
                  </a:cubicBezTo>
                  <a:cubicBezTo>
                    <a:pt x="598" y="295"/>
                    <a:pt x="596" y="295"/>
                    <a:pt x="596" y="297"/>
                  </a:cubicBezTo>
                  <a:cubicBezTo>
                    <a:pt x="592" y="296"/>
                    <a:pt x="585" y="292"/>
                    <a:pt x="580" y="292"/>
                  </a:cubicBezTo>
                  <a:cubicBezTo>
                    <a:pt x="579" y="292"/>
                    <a:pt x="577" y="292"/>
                    <a:pt x="577" y="294"/>
                  </a:cubicBezTo>
                  <a:cubicBezTo>
                    <a:pt x="566" y="286"/>
                    <a:pt x="547" y="267"/>
                    <a:pt x="532" y="267"/>
                  </a:cubicBezTo>
                  <a:cubicBezTo>
                    <a:pt x="529" y="267"/>
                    <a:pt x="526" y="267"/>
                    <a:pt x="523" y="269"/>
                  </a:cubicBezTo>
                  <a:cubicBezTo>
                    <a:pt x="527" y="261"/>
                    <a:pt x="526" y="258"/>
                    <a:pt x="522" y="258"/>
                  </a:cubicBezTo>
                  <a:cubicBezTo>
                    <a:pt x="516" y="258"/>
                    <a:pt x="504" y="265"/>
                    <a:pt x="498" y="265"/>
                  </a:cubicBezTo>
                  <a:cubicBezTo>
                    <a:pt x="497" y="265"/>
                    <a:pt x="496" y="265"/>
                    <a:pt x="495" y="264"/>
                  </a:cubicBezTo>
                  <a:cubicBezTo>
                    <a:pt x="491" y="258"/>
                    <a:pt x="492" y="249"/>
                    <a:pt x="481" y="249"/>
                  </a:cubicBezTo>
                  <a:cubicBezTo>
                    <a:pt x="481" y="249"/>
                    <a:pt x="480" y="249"/>
                    <a:pt x="479" y="249"/>
                  </a:cubicBezTo>
                  <a:cubicBezTo>
                    <a:pt x="475" y="250"/>
                    <a:pt x="457" y="259"/>
                    <a:pt x="457" y="259"/>
                  </a:cubicBezTo>
                  <a:cubicBezTo>
                    <a:pt x="454" y="253"/>
                    <a:pt x="464" y="249"/>
                    <a:pt x="447" y="245"/>
                  </a:cubicBezTo>
                  <a:cubicBezTo>
                    <a:pt x="446" y="244"/>
                    <a:pt x="445" y="244"/>
                    <a:pt x="445" y="244"/>
                  </a:cubicBezTo>
                  <a:cubicBezTo>
                    <a:pt x="441" y="244"/>
                    <a:pt x="442" y="249"/>
                    <a:pt x="438" y="249"/>
                  </a:cubicBezTo>
                  <a:cubicBezTo>
                    <a:pt x="437" y="249"/>
                    <a:pt x="435" y="249"/>
                    <a:pt x="433" y="248"/>
                  </a:cubicBezTo>
                  <a:cubicBezTo>
                    <a:pt x="435" y="245"/>
                    <a:pt x="441" y="237"/>
                    <a:pt x="437" y="232"/>
                  </a:cubicBezTo>
                  <a:cubicBezTo>
                    <a:pt x="434" y="229"/>
                    <a:pt x="429" y="227"/>
                    <a:pt x="425" y="227"/>
                  </a:cubicBezTo>
                  <a:cubicBezTo>
                    <a:pt x="422" y="227"/>
                    <a:pt x="421" y="227"/>
                    <a:pt x="420" y="229"/>
                  </a:cubicBezTo>
                  <a:cubicBezTo>
                    <a:pt x="420" y="230"/>
                    <a:pt x="419" y="230"/>
                    <a:pt x="417" y="230"/>
                  </a:cubicBezTo>
                  <a:cubicBezTo>
                    <a:pt x="411" y="230"/>
                    <a:pt x="398" y="225"/>
                    <a:pt x="396" y="225"/>
                  </a:cubicBezTo>
                  <a:cubicBezTo>
                    <a:pt x="389" y="223"/>
                    <a:pt x="373" y="218"/>
                    <a:pt x="370" y="211"/>
                  </a:cubicBezTo>
                  <a:cubicBezTo>
                    <a:pt x="367" y="203"/>
                    <a:pt x="352" y="191"/>
                    <a:pt x="331" y="189"/>
                  </a:cubicBezTo>
                  <a:cubicBezTo>
                    <a:pt x="331" y="189"/>
                    <a:pt x="330" y="189"/>
                    <a:pt x="329" y="189"/>
                  </a:cubicBezTo>
                  <a:cubicBezTo>
                    <a:pt x="324" y="189"/>
                    <a:pt x="323" y="192"/>
                    <a:pt x="318" y="192"/>
                  </a:cubicBezTo>
                  <a:cubicBezTo>
                    <a:pt x="317" y="192"/>
                    <a:pt x="315" y="191"/>
                    <a:pt x="313" y="191"/>
                  </a:cubicBezTo>
                  <a:cubicBezTo>
                    <a:pt x="302" y="187"/>
                    <a:pt x="289" y="180"/>
                    <a:pt x="277" y="174"/>
                  </a:cubicBezTo>
                  <a:cubicBezTo>
                    <a:pt x="275" y="173"/>
                    <a:pt x="264" y="168"/>
                    <a:pt x="253" y="163"/>
                  </a:cubicBezTo>
                  <a:lnTo>
                    <a:pt x="253" y="163"/>
                  </a:lnTo>
                  <a:cubicBezTo>
                    <a:pt x="255" y="174"/>
                    <a:pt x="258" y="188"/>
                    <a:pt x="260" y="188"/>
                  </a:cubicBezTo>
                  <a:cubicBezTo>
                    <a:pt x="272" y="191"/>
                    <a:pt x="274" y="221"/>
                    <a:pt x="278" y="237"/>
                  </a:cubicBezTo>
                  <a:cubicBezTo>
                    <a:pt x="281" y="248"/>
                    <a:pt x="284" y="260"/>
                    <a:pt x="288" y="272"/>
                  </a:cubicBezTo>
                  <a:cubicBezTo>
                    <a:pt x="291" y="278"/>
                    <a:pt x="292" y="280"/>
                    <a:pt x="292" y="280"/>
                  </a:cubicBezTo>
                  <a:cubicBezTo>
                    <a:pt x="293" y="280"/>
                    <a:pt x="293" y="279"/>
                    <a:pt x="294" y="278"/>
                  </a:cubicBezTo>
                  <a:cubicBezTo>
                    <a:pt x="294" y="278"/>
                    <a:pt x="294" y="278"/>
                    <a:pt x="294" y="278"/>
                  </a:cubicBezTo>
                  <a:cubicBezTo>
                    <a:pt x="295" y="278"/>
                    <a:pt x="296" y="283"/>
                    <a:pt x="296" y="286"/>
                  </a:cubicBezTo>
                  <a:cubicBezTo>
                    <a:pt x="297" y="289"/>
                    <a:pt x="297" y="293"/>
                    <a:pt x="297" y="293"/>
                  </a:cubicBezTo>
                  <a:cubicBezTo>
                    <a:pt x="299" y="298"/>
                    <a:pt x="301" y="302"/>
                    <a:pt x="302" y="307"/>
                  </a:cubicBezTo>
                  <a:cubicBezTo>
                    <a:pt x="305" y="311"/>
                    <a:pt x="315" y="324"/>
                    <a:pt x="309" y="327"/>
                  </a:cubicBezTo>
                  <a:cubicBezTo>
                    <a:pt x="303" y="328"/>
                    <a:pt x="306" y="342"/>
                    <a:pt x="310" y="349"/>
                  </a:cubicBezTo>
                  <a:cubicBezTo>
                    <a:pt x="311" y="352"/>
                    <a:pt x="313" y="352"/>
                    <a:pt x="314" y="352"/>
                  </a:cubicBezTo>
                  <a:cubicBezTo>
                    <a:pt x="315" y="352"/>
                    <a:pt x="315" y="352"/>
                    <a:pt x="316" y="352"/>
                  </a:cubicBezTo>
                  <a:cubicBezTo>
                    <a:pt x="318" y="352"/>
                    <a:pt x="319" y="353"/>
                    <a:pt x="321" y="357"/>
                  </a:cubicBezTo>
                  <a:cubicBezTo>
                    <a:pt x="316" y="358"/>
                    <a:pt x="312" y="357"/>
                    <a:pt x="315" y="366"/>
                  </a:cubicBezTo>
                  <a:cubicBezTo>
                    <a:pt x="315" y="368"/>
                    <a:pt x="316" y="369"/>
                    <a:pt x="317" y="369"/>
                  </a:cubicBezTo>
                  <a:cubicBezTo>
                    <a:pt x="322" y="369"/>
                    <a:pt x="329" y="350"/>
                    <a:pt x="329" y="342"/>
                  </a:cubicBezTo>
                  <a:cubicBezTo>
                    <a:pt x="328" y="335"/>
                    <a:pt x="322" y="323"/>
                    <a:pt x="329" y="321"/>
                  </a:cubicBezTo>
                  <a:cubicBezTo>
                    <a:pt x="328" y="315"/>
                    <a:pt x="320" y="303"/>
                    <a:pt x="327" y="301"/>
                  </a:cubicBezTo>
                  <a:lnTo>
                    <a:pt x="327" y="301"/>
                  </a:lnTo>
                  <a:cubicBezTo>
                    <a:pt x="325" y="301"/>
                    <a:pt x="320" y="307"/>
                    <a:pt x="316" y="307"/>
                  </a:cubicBezTo>
                  <a:cubicBezTo>
                    <a:pt x="314" y="307"/>
                    <a:pt x="313" y="306"/>
                    <a:pt x="312" y="304"/>
                  </a:cubicBezTo>
                  <a:cubicBezTo>
                    <a:pt x="310" y="297"/>
                    <a:pt x="318" y="283"/>
                    <a:pt x="313" y="276"/>
                  </a:cubicBezTo>
                  <a:cubicBezTo>
                    <a:pt x="312" y="276"/>
                    <a:pt x="312" y="275"/>
                    <a:pt x="311" y="275"/>
                  </a:cubicBezTo>
                  <a:cubicBezTo>
                    <a:pt x="309" y="275"/>
                    <a:pt x="307" y="278"/>
                    <a:pt x="307" y="280"/>
                  </a:cubicBezTo>
                  <a:cubicBezTo>
                    <a:pt x="307" y="280"/>
                    <a:pt x="306" y="280"/>
                    <a:pt x="306" y="280"/>
                  </a:cubicBezTo>
                  <a:cubicBezTo>
                    <a:pt x="302" y="280"/>
                    <a:pt x="300" y="269"/>
                    <a:pt x="298" y="263"/>
                  </a:cubicBezTo>
                  <a:cubicBezTo>
                    <a:pt x="296" y="256"/>
                    <a:pt x="294" y="245"/>
                    <a:pt x="298" y="245"/>
                  </a:cubicBezTo>
                  <a:cubicBezTo>
                    <a:pt x="299" y="245"/>
                    <a:pt x="300" y="246"/>
                    <a:pt x="302" y="248"/>
                  </a:cubicBezTo>
                  <a:cubicBezTo>
                    <a:pt x="309" y="255"/>
                    <a:pt x="314" y="271"/>
                    <a:pt x="319" y="271"/>
                  </a:cubicBezTo>
                  <a:cubicBezTo>
                    <a:pt x="320" y="271"/>
                    <a:pt x="320" y="270"/>
                    <a:pt x="321" y="270"/>
                  </a:cubicBezTo>
                  <a:cubicBezTo>
                    <a:pt x="329" y="265"/>
                    <a:pt x="324" y="261"/>
                    <a:pt x="316" y="255"/>
                  </a:cubicBezTo>
                  <a:cubicBezTo>
                    <a:pt x="307" y="249"/>
                    <a:pt x="301" y="226"/>
                    <a:pt x="307" y="226"/>
                  </a:cubicBezTo>
                  <a:cubicBezTo>
                    <a:pt x="307" y="226"/>
                    <a:pt x="308" y="226"/>
                    <a:pt x="309" y="227"/>
                  </a:cubicBezTo>
                  <a:lnTo>
                    <a:pt x="309" y="227"/>
                  </a:lnTo>
                  <a:cubicBezTo>
                    <a:pt x="304" y="223"/>
                    <a:pt x="298" y="216"/>
                    <a:pt x="296" y="212"/>
                  </a:cubicBezTo>
                  <a:cubicBezTo>
                    <a:pt x="296" y="211"/>
                    <a:pt x="295" y="210"/>
                    <a:pt x="295" y="208"/>
                  </a:cubicBezTo>
                  <a:lnTo>
                    <a:pt x="295" y="208"/>
                  </a:lnTo>
                  <a:cubicBezTo>
                    <a:pt x="296" y="208"/>
                    <a:pt x="298" y="209"/>
                    <a:pt x="300" y="209"/>
                  </a:cubicBezTo>
                  <a:cubicBezTo>
                    <a:pt x="302" y="209"/>
                    <a:pt x="303" y="208"/>
                    <a:pt x="300" y="204"/>
                  </a:cubicBezTo>
                  <a:lnTo>
                    <a:pt x="300" y="204"/>
                  </a:lnTo>
                  <a:cubicBezTo>
                    <a:pt x="315" y="222"/>
                    <a:pt x="353" y="235"/>
                    <a:pt x="362" y="239"/>
                  </a:cubicBezTo>
                  <a:cubicBezTo>
                    <a:pt x="373" y="242"/>
                    <a:pt x="382" y="244"/>
                    <a:pt x="392" y="244"/>
                  </a:cubicBezTo>
                  <a:cubicBezTo>
                    <a:pt x="398" y="244"/>
                    <a:pt x="405" y="243"/>
                    <a:pt x="412" y="242"/>
                  </a:cubicBezTo>
                  <a:lnTo>
                    <a:pt x="412" y="242"/>
                  </a:lnTo>
                  <a:cubicBezTo>
                    <a:pt x="407" y="243"/>
                    <a:pt x="397" y="247"/>
                    <a:pt x="400" y="250"/>
                  </a:cubicBezTo>
                  <a:lnTo>
                    <a:pt x="408" y="253"/>
                  </a:lnTo>
                  <a:cubicBezTo>
                    <a:pt x="412" y="253"/>
                    <a:pt x="410" y="253"/>
                    <a:pt x="410" y="256"/>
                  </a:cubicBezTo>
                  <a:cubicBezTo>
                    <a:pt x="410" y="260"/>
                    <a:pt x="414" y="264"/>
                    <a:pt x="417" y="264"/>
                  </a:cubicBezTo>
                  <a:cubicBezTo>
                    <a:pt x="418" y="264"/>
                    <a:pt x="420" y="263"/>
                    <a:pt x="421" y="260"/>
                  </a:cubicBezTo>
                  <a:cubicBezTo>
                    <a:pt x="423" y="257"/>
                    <a:pt x="423" y="255"/>
                    <a:pt x="425" y="255"/>
                  </a:cubicBezTo>
                  <a:cubicBezTo>
                    <a:pt x="427" y="255"/>
                    <a:pt x="428" y="256"/>
                    <a:pt x="431" y="257"/>
                  </a:cubicBezTo>
                  <a:cubicBezTo>
                    <a:pt x="435" y="258"/>
                    <a:pt x="440" y="259"/>
                    <a:pt x="445" y="262"/>
                  </a:cubicBezTo>
                  <a:cubicBezTo>
                    <a:pt x="447" y="264"/>
                    <a:pt x="446" y="266"/>
                    <a:pt x="447" y="267"/>
                  </a:cubicBezTo>
                  <a:lnTo>
                    <a:pt x="469" y="276"/>
                  </a:lnTo>
                  <a:cubicBezTo>
                    <a:pt x="471" y="277"/>
                    <a:pt x="472" y="277"/>
                    <a:pt x="473" y="277"/>
                  </a:cubicBezTo>
                  <a:cubicBezTo>
                    <a:pt x="481" y="277"/>
                    <a:pt x="482" y="265"/>
                    <a:pt x="479" y="264"/>
                  </a:cubicBezTo>
                  <a:lnTo>
                    <a:pt x="479" y="264"/>
                  </a:lnTo>
                  <a:cubicBezTo>
                    <a:pt x="485" y="266"/>
                    <a:pt x="494" y="284"/>
                    <a:pt x="500" y="289"/>
                  </a:cubicBezTo>
                  <a:cubicBezTo>
                    <a:pt x="502" y="292"/>
                    <a:pt x="505" y="294"/>
                    <a:pt x="506" y="294"/>
                  </a:cubicBezTo>
                  <a:cubicBezTo>
                    <a:pt x="508" y="294"/>
                    <a:pt x="508" y="292"/>
                    <a:pt x="506" y="288"/>
                  </a:cubicBezTo>
                  <a:cubicBezTo>
                    <a:pt x="504" y="285"/>
                    <a:pt x="501" y="278"/>
                    <a:pt x="505" y="278"/>
                  </a:cubicBezTo>
                  <a:cubicBezTo>
                    <a:pt x="506" y="278"/>
                    <a:pt x="507" y="279"/>
                    <a:pt x="510" y="281"/>
                  </a:cubicBezTo>
                  <a:cubicBezTo>
                    <a:pt x="515" y="286"/>
                    <a:pt x="521" y="290"/>
                    <a:pt x="524" y="295"/>
                  </a:cubicBezTo>
                  <a:cubicBezTo>
                    <a:pt x="524" y="296"/>
                    <a:pt x="527" y="301"/>
                    <a:pt x="528" y="301"/>
                  </a:cubicBezTo>
                  <a:cubicBezTo>
                    <a:pt x="527" y="301"/>
                    <a:pt x="528" y="289"/>
                    <a:pt x="530" y="288"/>
                  </a:cubicBezTo>
                  <a:cubicBezTo>
                    <a:pt x="530" y="288"/>
                    <a:pt x="531" y="288"/>
                    <a:pt x="531" y="288"/>
                  </a:cubicBezTo>
                  <a:cubicBezTo>
                    <a:pt x="534" y="288"/>
                    <a:pt x="543" y="304"/>
                    <a:pt x="543" y="306"/>
                  </a:cubicBezTo>
                  <a:cubicBezTo>
                    <a:pt x="547" y="311"/>
                    <a:pt x="548" y="313"/>
                    <a:pt x="549" y="313"/>
                  </a:cubicBezTo>
                  <a:cubicBezTo>
                    <a:pt x="552" y="313"/>
                    <a:pt x="544" y="293"/>
                    <a:pt x="544" y="293"/>
                  </a:cubicBezTo>
                  <a:cubicBezTo>
                    <a:pt x="544" y="293"/>
                    <a:pt x="544" y="293"/>
                    <a:pt x="544" y="293"/>
                  </a:cubicBezTo>
                  <a:cubicBezTo>
                    <a:pt x="548" y="293"/>
                    <a:pt x="558" y="307"/>
                    <a:pt x="562" y="307"/>
                  </a:cubicBezTo>
                  <a:cubicBezTo>
                    <a:pt x="563" y="307"/>
                    <a:pt x="564" y="307"/>
                    <a:pt x="564" y="306"/>
                  </a:cubicBezTo>
                  <a:lnTo>
                    <a:pt x="564" y="306"/>
                  </a:lnTo>
                  <a:cubicBezTo>
                    <a:pt x="562" y="314"/>
                    <a:pt x="606" y="328"/>
                    <a:pt x="614" y="330"/>
                  </a:cubicBezTo>
                  <a:cubicBezTo>
                    <a:pt x="625" y="334"/>
                    <a:pt x="632" y="334"/>
                    <a:pt x="642" y="336"/>
                  </a:cubicBezTo>
                  <a:cubicBezTo>
                    <a:pt x="649" y="338"/>
                    <a:pt x="651" y="347"/>
                    <a:pt x="656" y="347"/>
                  </a:cubicBezTo>
                  <a:cubicBezTo>
                    <a:pt x="659" y="346"/>
                    <a:pt x="666" y="343"/>
                    <a:pt x="671" y="343"/>
                  </a:cubicBezTo>
                  <a:cubicBezTo>
                    <a:pt x="672" y="343"/>
                    <a:pt x="673" y="343"/>
                    <a:pt x="673" y="343"/>
                  </a:cubicBezTo>
                  <a:cubicBezTo>
                    <a:pt x="673" y="343"/>
                    <a:pt x="652" y="356"/>
                    <a:pt x="664" y="356"/>
                  </a:cubicBezTo>
                  <a:cubicBezTo>
                    <a:pt x="665" y="356"/>
                    <a:pt x="665" y="356"/>
                    <a:pt x="666" y="356"/>
                  </a:cubicBezTo>
                  <a:cubicBezTo>
                    <a:pt x="668" y="355"/>
                    <a:pt x="669" y="355"/>
                    <a:pt x="670" y="355"/>
                  </a:cubicBezTo>
                  <a:cubicBezTo>
                    <a:pt x="673" y="355"/>
                    <a:pt x="677" y="356"/>
                    <a:pt x="680" y="356"/>
                  </a:cubicBezTo>
                  <a:cubicBezTo>
                    <a:pt x="682" y="356"/>
                    <a:pt x="685" y="355"/>
                    <a:pt x="686" y="353"/>
                  </a:cubicBezTo>
                  <a:cubicBezTo>
                    <a:pt x="686" y="352"/>
                    <a:pt x="687" y="352"/>
                    <a:pt x="688" y="352"/>
                  </a:cubicBezTo>
                  <a:cubicBezTo>
                    <a:pt x="691" y="352"/>
                    <a:pt x="695" y="355"/>
                    <a:pt x="698" y="355"/>
                  </a:cubicBezTo>
                  <a:cubicBezTo>
                    <a:pt x="699" y="355"/>
                    <a:pt x="699" y="355"/>
                    <a:pt x="699" y="354"/>
                  </a:cubicBezTo>
                  <a:lnTo>
                    <a:pt x="699" y="354"/>
                  </a:lnTo>
                  <a:cubicBezTo>
                    <a:pt x="697" y="360"/>
                    <a:pt x="697" y="365"/>
                    <a:pt x="707" y="371"/>
                  </a:cubicBezTo>
                  <a:cubicBezTo>
                    <a:pt x="707" y="372"/>
                    <a:pt x="708" y="372"/>
                    <a:pt x="709" y="372"/>
                  </a:cubicBezTo>
                  <a:cubicBezTo>
                    <a:pt x="715" y="372"/>
                    <a:pt x="722" y="360"/>
                    <a:pt x="730" y="360"/>
                  </a:cubicBezTo>
                  <a:cubicBezTo>
                    <a:pt x="752" y="360"/>
                    <a:pt x="743" y="384"/>
                    <a:pt x="742" y="390"/>
                  </a:cubicBezTo>
                  <a:cubicBezTo>
                    <a:pt x="752" y="386"/>
                    <a:pt x="762" y="383"/>
                    <a:pt x="774" y="380"/>
                  </a:cubicBezTo>
                  <a:cubicBezTo>
                    <a:pt x="775" y="386"/>
                    <a:pt x="776" y="390"/>
                    <a:pt x="781" y="397"/>
                  </a:cubicBezTo>
                  <a:cubicBezTo>
                    <a:pt x="781" y="395"/>
                    <a:pt x="783" y="394"/>
                    <a:pt x="784" y="394"/>
                  </a:cubicBezTo>
                  <a:cubicBezTo>
                    <a:pt x="788" y="394"/>
                    <a:pt x="795" y="398"/>
                    <a:pt x="798" y="398"/>
                  </a:cubicBezTo>
                  <a:cubicBezTo>
                    <a:pt x="799" y="398"/>
                    <a:pt x="799" y="398"/>
                    <a:pt x="800" y="398"/>
                  </a:cubicBezTo>
                  <a:cubicBezTo>
                    <a:pt x="806" y="398"/>
                    <a:pt x="817" y="396"/>
                    <a:pt x="817" y="394"/>
                  </a:cubicBezTo>
                  <a:lnTo>
                    <a:pt x="817" y="394"/>
                  </a:lnTo>
                  <a:cubicBezTo>
                    <a:pt x="819" y="402"/>
                    <a:pt x="806" y="409"/>
                    <a:pt x="826" y="411"/>
                  </a:cubicBezTo>
                  <a:cubicBezTo>
                    <a:pt x="840" y="412"/>
                    <a:pt x="843" y="417"/>
                    <a:pt x="840" y="425"/>
                  </a:cubicBezTo>
                  <a:cubicBezTo>
                    <a:pt x="842" y="425"/>
                    <a:pt x="843" y="425"/>
                    <a:pt x="843" y="425"/>
                  </a:cubicBezTo>
                  <a:cubicBezTo>
                    <a:pt x="847" y="425"/>
                    <a:pt x="846" y="422"/>
                    <a:pt x="850" y="421"/>
                  </a:cubicBezTo>
                  <a:cubicBezTo>
                    <a:pt x="851" y="421"/>
                    <a:pt x="852" y="420"/>
                    <a:pt x="853" y="420"/>
                  </a:cubicBezTo>
                  <a:cubicBezTo>
                    <a:pt x="858" y="420"/>
                    <a:pt x="865" y="425"/>
                    <a:pt x="871" y="425"/>
                  </a:cubicBezTo>
                  <a:cubicBezTo>
                    <a:pt x="877" y="425"/>
                    <a:pt x="874" y="419"/>
                    <a:pt x="879" y="418"/>
                  </a:cubicBezTo>
                  <a:cubicBezTo>
                    <a:pt x="879" y="418"/>
                    <a:pt x="880" y="418"/>
                    <a:pt x="880" y="418"/>
                  </a:cubicBezTo>
                  <a:cubicBezTo>
                    <a:pt x="884" y="418"/>
                    <a:pt x="887" y="420"/>
                    <a:pt x="889" y="420"/>
                  </a:cubicBezTo>
                  <a:cubicBezTo>
                    <a:pt x="890" y="420"/>
                    <a:pt x="891" y="420"/>
                    <a:pt x="891" y="419"/>
                  </a:cubicBezTo>
                  <a:lnTo>
                    <a:pt x="891" y="419"/>
                  </a:lnTo>
                  <a:cubicBezTo>
                    <a:pt x="889" y="425"/>
                    <a:pt x="887" y="424"/>
                    <a:pt x="896" y="427"/>
                  </a:cubicBezTo>
                  <a:lnTo>
                    <a:pt x="914" y="434"/>
                  </a:lnTo>
                  <a:cubicBezTo>
                    <a:pt x="912" y="436"/>
                    <a:pt x="911" y="440"/>
                    <a:pt x="907" y="440"/>
                  </a:cubicBezTo>
                  <a:cubicBezTo>
                    <a:pt x="906" y="440"/>
                    <a:pt x="905" y="440"/>
                    <a:pt x="904" y="439"/>
                  </a:cubicBezTo>
                  <a:cubicBezTo>
                    <a:pt x="903" y="440"/>
                    <a:pt x="903" y="440"/>
                    <a:pt x="902" y="440"/>
                  </a:cubicBezTo>
                  <a:cubicBezTo>
                    <a:pt x="901" y="440"/>
                    <a:pt x="900" y="439"/>
                    <a:pt x="899" y="439"/>
                  </a:cubicBezTo>
                  <a:cubicBezTo>
                    <a:pt x="898" y="439"/>
                    <a:pt x="897" y="440"/>
                    <a:pt x="896" y="441"/>
                  </a:cubicBezTo>
                  <a:cubicBezTo>
                    <a:pt x="901" y="443"/>
                    <a:pt x="905" y="444"/>
                    <a:pt x="909" y="444"/>
                  </a:cubicBezTo>
                  <a:cubicBezTo>
                    <a:pt x="917" y="444"/>
                    <a:pt x="922" y="441"/>
                    <a:pt x="930" y="441"/>
                  </a:cubicBezTo>
                  <a:cubicBezTo>
                    <a:pt x="931" y="441"/>
                    <a:pt x="932" y="441"/>
                    <a:pt x="933" y="441"/>
                  </a:cubicBezTo>
                  <a:cubicBezTo>
                    <a:pt x="948" y="441"/>
                    <a:pt x="931" y="449"/>
                    <a:pt x="931" y="449"/>
                  </a:cubicBezTo>
                  <a:cubicBezTo>
                    <a:pt x="931" y="450"/>
                    <a:pt x="942" y="450"/>
                    <a:pt x="942" y="450"/>
                  </a:cubicBezTo>
                  <a:cubicBezTo>
                    <a:pt x="944" y="449"/>
                    <a:pt x="946" y="449"/>
                    <a:pt x="947" y="449"/>
                  </a:cubicBezTo>
                  <a:cubicBezTo>
                    <a:pt x="950" y="449"/>
                    <a:pt x="951" y="451"/>
                    <a:pt x="954" y="454"/>
                  </a:cubicBezTo>
                  <a:cubicBezTo>
                    <a:pt x="958" y="459"/>
                    <a:pt x="966" y="464"/>
                    <a:pt x="971" y="464"/>
                  </a:cubicBezTo>
                  <a:cubicBezTo>
                    <a:pt x="973" y="464"/>
                    <a:pt x="975" y="463"/>
                    <a:pt x="974" y="458"/>
                  </a:cubicBezTo>
                  <a:lnTo>
                    <a:pt x="974" y="458"/>
                  </a:lnTo>
                  <a:cubicBezTo>
                    <a:pt x="975" y="459"/>
                    <a:pt x="977" y="459"/>
                    <a:pt x="978" y="459"/>
                  </a:cubicBezTo>
                  <a:cubicBezTo>
                    <a:pt x="979" y="459"/>
                    <a:pt x="981" y="459"/>
                    <a:pt x="982" y="459"/>
                  </a:cubicBezTo>
                  <a:lnTo>
                    <a:pt x="982" y="459"/>
                  </a:lnTo>
                  <a:cubicBezTo>
                    <a:pt x="983" y="459"/>
                    <a:pt x="977" y="467"/>
                    <a:pt x="976" y="469"/>
                  </a:cubicBezTo>
                  <a:cubicBezTo>
                    <a:pt x="976" y="472"/>
                    <a:pt x="982" y="473"/>
                    <a:pt x="985" y="473"/>
                  </a:cubicBezTo>
                  <a:cubicBezTo>
                    <a:pt x="986" y="473"/>
                    <a:pt x="987" y="473"/>
                    <a:pt x="988" y="473"/>
                  </a:cubicBezTo>
                  <a:cubicBezTo>
                    <a:pt x="992" y="473"/>
                    <a:pt x="995" y="471"/>
                    <a:pt x="996" y="469"/>
                  </a:cubicBezTo>
                  <a:cubicBezTo>
                    <a:pt x="999" y="460"/>
                    <a:pt x="999" y="454"/>
                    <a:pt x="1004" y="450"/>
                  </a:cubicBezTo>
                  <a:cubicBezTo>
                    <a:pt x="1007" y="454"/>
                    <a:pt x="1009" y="459"/>
                    <a:pt x="1014" y="460"/>
                  </a:cubicBezTo>
                  <a:cubicBezTo>
                    <a:pt x="1015" y="461"/>
                    <a:pt x="1016" y="461"/>
                    <a:pt x="1017" y="461"/>
                  </a:cubicBezTo>
                  <a:cubicBezTo>
                    <a:pt x="1025" y="461"/>
                    <a:pt x="1029" y="452"/>
                    <a:pt x="1026" y="448"/>
                  </a:cubicBezTo>
                  <a:lnTo>
                    <a:pt x="1026" y="448"/>
                  </a:lnTo>
                  <a:cubicBezTo>
                    <a:pt x="1028" y="450"/>
                    <a:pt x="1031" y="452"/>
                    <a:pt x="1035" y="452"/>
                  </a:cubicBezTo>
                  <a:cubicBezTo>
                    <a:pt x="1037" y="452"/>
                    <a:pt x="1040" y="452"/>
                    <a:pt x="1043" y="450"/>
                  </a:cubicBezTo>
                  <a:cubicBezTo>
                    <a:pt x="1041" y="447"/>
                    <a:pt x="1027" y="436"/>
                    <a:pt x="1041" y="436"/>
                  </a:cubicBezTo>
                  <a:cubicBezTo>
                    <a:pt x="1046" y="436"/>
                    <a:pt x="1049" y="439"/>
                    <a:pt x="1054" y="439"/>
                  </a:cubicBezTo>
                  <a:cubicBezTo>
                    <a:pt x="1056" y="439"/>
                    <a:pt x="1058" y="438"/>
                    <a:pt x="1061" y="436"/>
                  </a:cubicBezTo>
                  <a:cubicBezTo>
                    <a:pt x="1067" y="432"/>
                    <a:pt x="1066" y="427"/>
                    <a:pt x="1073" y="425"/>
                  </a:cubicBezTo>
                  <a:cubicBezTo>
                    <a:pt x="1074" y="425"/>
                    <a:pt x="1074" y="425"/>
                    <a:pt x="1075" y="425"/>
                  </a:cubicBezTo>
                  <a:cubicBezTo>
                    <a:pt x="1082" y="425"/>
                    <a:pt x="1101" y="411"/>
                    <a:pt x="1105" y="407"/>
                  </a:cubicBezTo>
                  <a:cubicBezTo>
                    <a:pt x="1112" y="401"/>
                    <a:pt x="1097" y="402"/>
                    <a:pt x="1098" y="398"/>
                  </a:cubicBezTo>
                  <a:cubicBezTo>
                    <a:pt x="1099" y="396"/>
                    <a:pt x="1101" y="395"/>
                    <a:pt x="1104" y="395"/>
                  </a:cubicBezTo>
                  <a:cubicBezTo>
                    <a:pt x="1110" y="395"/>
                    <a:pt x="1118" y="399"/>
                    <a:pt x="1120" y="400"/>
                  </a:cubicBezTo>
                  <a:cubicBezTo>
                    <a:pt x="1120" y="400"/>
                    <a:pt x="1121" y="401"/>
                    <a:pt x="1121" y="401"/>
                  </a:cubicBezTo>
                  <a:cubicBezTo>
                    <a:pt x="1126" y="401"/>
                    <a:pt x="1135" y="393"/>
                    <a:pt x="1138" y="390"/>
                  </a:cubicBezTo>
                  <a:cubicBezTo>
                    <a:pt x="1148" y="383"/>
                    <a:pt x="1157" y="376"/>
                    <a:pt x="1165" y="367"/>
                  </a:cubicBezTo>
                  <a:cubicBezTo>
                    <a:pt x="1168" y="364"/>
                    <a:pt x="1181" y="346"/>
                    <a:pt x="1182" y="346"/>
                  </a:cubicBezTo>
                  <a:lnTo>
                    <a:pt x="1182" y="346"/>
                  </a:lnTo>
                  <a:cubicBezTo>
                    <a:pt x="1186" y="346"/>
                    <a:pt x="1179" y="366"/>
                    <a:pt x="1182" y="366"/>
                  </a:cubicBezTo>
                  <a:cubicBezTo>
                    <a:pt x="1182" y="366"/>
                    <a:pt x="1183" y="366"/>
                    <a:pt x="1183" y="365"/>
                  </a:cubicBezTo>
                  <a:cubicBezTo>
                    <a:pt x="1188" y="360"/>
                    <a:pt x="1209" y="335"/>
                    <a:pt x="1207" y="331"/>
                  </a:cubicBezTo>
                  <a:lnTo>
                    <a:pt x="1207" y="331"/>
                  </a:lnTo>
                  <a:cubicBezTo>
                    <a:pt x="1208" y="333"/>
                    <a:pt x="1210" y="334"/>
                    <a:pt x="1213" y="334"/>
                  </a:cubicBezTo>
                  <a:cubicBezTo>
                    <a:pt x="1216" y="334"/>
                    <a:pt x="1220" y="333"/>
                    <a:pt x="1224" y="330"/>
                  </a:cubicBezTo>
                  <a:cubicBezTo>
                    <a:pt x="1230" y="327"/>
                    <a:pt x="1236" y="321"/>
                    <a:pt x="1240" y="317"/>
                  </a:cubicBezTo>
                  <a:cubicBezTo>
                    <a:pt x="1244" y="313"/>
                    <a:pt x="1243" y="309"/>
                    <a:pt x="1246" y="304"/>
                  </a:cubicBezTo>
                  <a:cubicBezTo>
                    <a:pt x="1258" y="292"/>
                    <a:pt x="1271" y="294"/>
                    <a:pt x="1284" y="289"/>
                  </a:cubicBezTo>
                  <a:cubicBezTo>
                    <a:pt x="1287" y="287"/>
                    <a:pt x="1286" y="287"/>
                    <a:pt x="1286" y="285"/>
                  </a:cubicBezTo>
                  <a:cubicBezTo>
                    <a:pt x="1289" y="281"/>
                    <a:pt x="1293" y="279"/>
                    <a:pt x="1298" y="276"/>
                  </a:cubicBezTo>
                  <a:cubicBezTo>
                    <a:pt x="1305" y="272"/>
                    <a:pt x="1309" y="264"/>
                    <a:pt x="1317" y="258"/>
                  </a:cubicBezTo>
                  <a:cubicBezTo>
                    <a:pt x="1324" y="253"/>
                    <a:pt x="1329" y="252"/>
                    <a:pt x="1336" y="248"/>
                  </a:cubicBezTo>
                  <a:cubicBezTo>
                    <a:pt x="1340" y="246"/>
                    <a:pt x="1347" y="243"/>
                    <a:pt x="1347" y="239"/>
                  </a:cubicBezTo>
                  <a:cubicBezTo>
                    <a:pt x="1349" y="232"/>
                    <a:pt x="1372" y="220"/>
                    <a:pt x="1380" y="215"/>
                  </a:cubicBezTo>
                  <a:cubicBezTo>
                    <a:pt x="1382" y="212"/>
                    <a:pt x="1400" y="192"/>
                    <a:pt x="1401" y="192"/>
                  </a:cubicBezTo>
                  <a:cubicBezTo>
                    <a:pt x="1403" y="192"/>
                    <a:pt x="1402" y="199"/>
                    <a:pt x="1402" y="200"/>
                  </a:cubicBezTo>
                  <a:lnTo>
                    <a:pt x="1409" y="190"/>
                  </a:lnTo>
                  <a:cubicBezTo>
                    <a:pt x="1410" y="188"/>
                    <a:pt x="1413" y="176"/>
                    <a:pt x="1415" y="175"/>
                  </a:cubicBezTo>
                  <a:cubicBezTo>
                    <a:pt x="1415" y="175"/>
                    <a:pt x="1415" y="175"/>
                    <a:pt x="1415" y="175"/>
                  </a:cubicBezTo>
                  <a:cubicBezTo>
                    <a:pt x="1417" y="175"/>
                    <a:pt x="1419" y="180"/>
                    <a:pt x="1422" y="180"/>
                  </a:cubicBezTo>
                  <a:cubicBezTo>
                    <a:pt x="1426" y="179"/>
                    <a:pt x="1432" y="174"/>
                    <a:pt x="1437" y="171"/>
                  </a:cubicBezTo>
                  <a:cubicBezTo>
                    <a:pt x="1441" y="167"/>
                    <a:pt x="1446" y="159"/>
                    <a:pt x="1450" y="159"/>
                  </a:cubicBezTo>
                  <a:cubicBezTo>
                    <a:pt x="1452" y="159"/>
                    <a:pt x="1453" y="160"/>
                    <a:pt x="1454" y="162"/>
                  </a:cubicBezTo>
                  <a:lnTo>
                    <a:pt x="1454" y="162"/>
                  </a:lnTo>
                  <a:cubicBezTo>
                    <a:pt x="1452" y="159"/>
                    <a:pt x="1457" y="152"/>
                    <a:pt x="1455" y="151"/>
                  </a:cubicBezTo>
                  <a:lnTo>
                    <a:pt x="1455" y="151"/>
                  </a:lnTo>
                  <a:cubicBezTo>
                    <a:pt x="1457" y="152"/>
                    <a:pt x="1458" y="152"/>
                    <a:pt x="1460" y="152"/>
                  </a:cubicBezTo>
                  <a:cubicBezTo>
                    <a:pt x="1464" y="152"/>
                    <a:pt x="1468" y="150"/>
                    <a:pt x="1474" y="145"/>
                  </a:cubicBezTo>
                  <a:cubicBezTo>
                    <a:pt x="1478" y="142"/>
                    <a:pt x="1485" y="139"/>
                    <a:pt x="1488" y="135"/>
                  </a:cubicBezTo>
                  <a:cubicBezTo>
                    <a:pt x="1490" y="132"/>
                    <a:pt x="1486" y="132"/>
                    <a:pt x="1490" y="129"/>
                  </a:cubicBezTo>
                  <a:cubicBezTo>
                    <a:pt x="1499" y="123"/>
                    <a:pt x="1505" y="124"/>
                    <a:pt x="1514" y="118"/>
                  </a:cubicBezTo>
                  <a:cubicBezTo>
                    <a:pt x="1518" y="116"/>
                    <a:pt x="1533" y="104"/>
                    <a:pt x="1539" y="104"/>
                  </a:cubicBezTo>
                  <a:cubicBezTo>
                    <a:pt x="1540" y="104"/>
                    <a:pt x="1541" y="104"/>
                    <a:pt x="1541" y="105"/>
                  </a:cubicBezTo>
                  <a:cubicBezTo>
                    <a:pt x="1552" y="98"/>
                    <a:pt x="1538" y="97"/>
                    <a:pt x="1543" y="91"/>
                  </a:cubicBezTo>
                  <a:cubicBezTo>
                    <a:pt x="1545" y="89"/>
                    <a:pt x="1547" y="89"/>
                    <a:pt x="1549" y="89"/>
                  </a:cubicBezTo>
                  <a:cubicBezTo>
                    <a:pt x="1552" y="89"/>
                    <a:pt x="1554" y="90"/>
                    <a:pt x="1555" y="90"/>
                  </a:cubicBezTo>
                  <a:cubicBezTo>
                    <a:pt x="1558" y="89"/>
                    <a:pt x="1561" y="89"/>
                    <a:pt x="1563" y="88"/>
                  </a:cubicBezTo>
                  <a:cubicBezTo>
                    <a:pt x="1566" y="87"/>
                    <a:pt x="1572" y="80"/>
                    <a:pt x="1580" y="73"/>
                  </a:cubicBezTo>
                  <a:cubicBezTo>
                    <a:pt x="1585" y="68"/>
                    <a:pt x="1590" y="63"/>
                    <a:pt x="1592" y="63"/>
                  </a:cubicBezTo>
                  <a:cubicBezTo>
                    <a:pt x="1592" y="63"/>
                    <a:pt x="1593" y="63"/>
                    <a:pt x="1592" y="65"/>
                  </a:cubicBezTo>
                  <a:lnTo>
                    <a:pt x="1592" y="65"/>
                  </a:lnTo>
                  <a:cubicBezTo>
                    <a:pt x="1594" y="59"/>
                    <a:pt x="1604" y="39"/>
                    <a:pt x="1609" y="36"/>
                  </a:cubicBezTo>
                  <a:cubicBezTo>
                    <a:pt x="1609" y="36"/>
                    <a:pt x="1609" y="36"/>
                    <a:pt x="1609" y="36"/>
                  </a:cubicBezTo>
                  <a:cubicBezTo>
                    <a:pt x="1611" y="36"/>
                    <a:pt x="1609" y="41"/>
                    <a:pt x="1609" y="43"/>
                  </a:cubicBezTo>
                  <a:cubicBezTo>
                    <a:pt x="1609" y="43"/>
                    <a:pt x="1610" y="43"/>
                    <a:pt x="1610" y="43"/>
                  </a:cubicBezTo>
                  <a:cubicBezTo>
                    <a:pt x="1611" y="43"/>
                    <a:pt x="1612" y="43"/>
                    <a:pt x="1613" y="43"/>
                  </a:cubicBezTo>
                  <a:lnTo>
                    <a:pt x="1613" y="43"/>
                  </a:lnTo>
                  <a:cubicBezTo>
                    <a:pt x="1611" y="53"/>
                    <a:pt x="1610" y="57"/>
                    <a:pt x="1611" y="61"/>
                  </a:cubicBezTo>
                  <a:cubicBezTo>
                    <a:pt x="1612" y="63"/>
                    <a:pt x="1612" y="66"/>
                    <a:pt x="1610" y="70"/>
                  </a:cubicBezTo>
                  <a:cubicBezTo>
                    <a:pt x="1607" y="77"/>
                    <a:pt x="1600" y="79"/>
                    <a:pt x="1598" y="83"/>
                  </a:cubicBezTo>
                  <a:cubicBezTo>
                    <a:pt x="1595" y="87"/>
                    <a:pt x="1603" y="87"/>
                    <a:pt x="1603" y="92"/>
                  </a:cubicBezTo>
                  <a:cubicBezTo>
                    <a:pt x="1603" y="102"/>
                    <a:pt x="1598" y="112"/>
                    <a:pt x="1595" y="122"/>
                  </a:cubicBezTo>
                  <a:cubicBezTo>
                    <a:pt x="1593" y="135"/>
                    <a:pt x="1616" y="124"/>
                    <a:pt x="1606" y="142"/>
                  </a:cubicBezTo>
                  <a:cubicBezTo>
                    <a:pt x="1601" y="150"/>
                    <a:pt x="1595" y="154"/>
                    <a:pt x="1597" y="168"/>
                  </a:cubicBezTo>
                  <a:cubicBezTo>
                    <a:pt x="1597" y="173"/>
                    <a:pt x="1610" y="185"/>
                    <a:pt x="1600" y="187"/>
                  </a:cubicBezTo>
                  <a:cubicBezTo>
                    <a:pt x="1588" y="189"/>
                    <a:pt x="1597" y="204"/>
                    <a:pt x="1601" y="211"/>
                  </a:cubicBezTo>
                  <a:cubicBezTo>
                    <a:pt x="1607" y="224"/>
                    <a:pt x="1596" y="228"/>
                    <a:pt x="1595" y="239"/>
                  </a:cubicBezTo>
                  <a:cubicBezTo>
                    <a:pt x="1593" y="245"/>
                    <a:pt x="1596" y="247"/>
                    <a:pt x="1599" y="247"/>
                  </a:cubicBezTo>
                  <a:cubicBezTo>
                    <a:pt x="1602" y="247"/>
                    <a:pt x="1605" y="246"/>
                    <a:pt x="1607" y="246"/>
                  </a:cubicBezTo>
                  <a:cubicBezTo>
                    <a:pt x="1608" y="246"/>
                    <a:pt x="1609" y="246"/>
                    <a:pt x="1609" y="246"/>
                  </a:cubicBezTo>
                  <a:cubicBezTo>
                    <a:pt x="1613" y="250"/>
                    <a:pt x="1596" y="262"/>
                    <a:pt x="1601" y="266"/>
                  </a:cubicBezTo>
                  <a:cubicBezTo>
                    <a:pt x="1601" y="267"/>
                    <a:pt x="1601" y="267"/>
                    <a:pt x="1601" y="267"/>
                  </a:cubicBezTo>
                  <a:cubicBezTo>
                    <a:pt x="1602" y="267"/>
                    <a:pt x="1604" y="265"/>
                    <a:pt x="1605" y="265"/>
                  </a:cubicBezTo>
                  <a:cubicBezTo>
                    <a:pt x="1606" y="265"/>
                    <a:pt x="1606" y="265"/>
                    <a:pt x="1607" y="266"/>
                  </a:cubicBezTo>
                  <a:cubicBezTo>
                    <a:pt x="1608" y="267"/>
                    <a:pt x="1608" y="276"/>
                    <a:pt x="1606" y="278"/>
                  </a:cubicBezTo>
                  <a:cubicBezTo>
                    <a:pt x="1605" y="279"/>
                    <a:pt x="1604" y="280"/>
                    <a:pt x="1602" y="280"/>
                  </a:cubicBezTo>
                  <a:cubicBezTo>
                    <a:pt x="1601" y="280"/>
                    <a:pt x="1599" y="279"/>
                    <a:pt x="1598" y="279"/>
                  </a:cubicBezTo>
                  <a:cubicBezTo>
                    <a:pt x="1596" y="279"/>
                    <a:pt x="1594" y="280"/>
                    <a:pt x="1593" y="287"/>
                  </a:cubicBezTo>
                  <a:cubicBezTo>
                    <a:pt x="1588" y="306"/>
                    <a:pt x="1588" y="329"/>
                    <a:pt x="1591" y="349"/>
                  </a:cubicBezTo>
                  <a:cubicBezTo>
                    <a:pt x="1592" y="355"/>
                    <a:pt x="1594" y="356"/>
                    <a:pt x="1594" y="363"/>
                  </a:cubicBezTo>
                  <a:cubicBezTo>
                    <a:pt x="1596" y="367"/>
                    <a:pt x="1595" y="368"/>
                    <a:pt x="1592" y="368"/>
                  </a:cubicBezTo>
                  <a:cubicBezTo>
                    <a:pt x="1589" y="368"/>
                    <a:pt x="1583" y="366"/>
                    <a:pt x="1582" y="366"/>
                  </a:cubicBezTo>
                  <a:cubicBezTo>
                    <a:pt x="1582" y="366"/>
                    <a:pt x="1582" y="366"/>
                    <a:pt x="1582" y="366"/>
                  </a:cubicBezTo>
                  <a:cubicBezTo>
                    <a:pt x="1581" y="377"/>
                    <a:pt x="1599" y="373"/>
                    <a:pt x="1588" y="388"/>
                  </a:cubicBezTo>
                  <a:cubicBezTo>
                    <a:pt x="1588" y="390"/>
                    <a:pt x="1588" y="395"/>
                    <a:pt x="1588" y="397"/>
                  </a:cubicBezTo>
                  <a:cubicBezTo>
                    <a:pt x="1588" y="404"/>
                    <a:pt x="1596" y="453"/>
                    <a:pt x="1589" y="453"/>
                  </a:cubicBezTo>
                  <a:cubicBezTo>
                    <a:pt x="1589" y="453"/>
                    <a:pt x="1589" y="453"/>
                    <a:pt x="1588" y="453"/>
                  </a:cubicBezTo>
                  <a:lnTo>
                    <a:pt x="1588" y="453"/>
                  </a:lnTo>
                  <a:lnTo>
                    <a:pt x="1600" y="473"/>
                  </a:lnTo>
                  <a:cubicBezTo>
                    <a:pt x="1594" y="473"/>
                    <a:pt x="1591" y="483"/>
                    <a:pt x="1590" y="491"/>
                  </a:cubicBezTo>
                  <a:cubicBezTo>
                    <a:pt x="1589" y="500"/>
                    <a:pt x="1585" y="499"/>
                    <a:pt x="1581" y="503"/>
                  </a:cubicBezTo>
                  <a:cubicBezTo>
                    <a:pt x="1577" y="506"/>
                    <a:pt x="1594" y="516"/>
                    <a:pt x="1593" y="526"/>
                  </a:cubicBezTo>
                  <a:cubicBezTo>
                    <a:pt x="1591" y="525"/>
                    <a:pt x="1583" y="522"/>
                    <a:pt x="1579" y="522"/>
                  </a:cubicBezTo>
                  <a:cubicBezTo>
                    <a:pt x="1578" y="522"/>
                    <a:pt x="1577" y="523"/>
                    <a:pt x="1577" y="523"/>
                  </a:cubicBezTo>
                  <a:cubicBezTo>
                    <a:pt x="1575" y="531"/>
                    <a:pt x="1580" y="543"/>
                    <a:pt x="1584" y="544"/>
                  </a:cubicBezTo>
                  <a:cubicBezTo>
                    <a:pt x="1584" y="544"/>
                    <a:pt x="1585" y="544"/>
                    <a:pt x="1585" y="544"/>
                  </a:cubicBezTo>
                  <a:cubicBezTo>
                    <a:pt x="1587" y="544"/>
                    <a:pt x="1589" y="543"/>
                    <a:pt x="1590" y="543"/>
                  </a:cubicBezTo>
                  <a:cubicBezTo>
                    <a:pt x="1591" y="543"/>
                    <a:pt x="1592" y="544"/>
                    <a:pt x="1592" y="547"/>
                  </a:cubicBezTo>
                  <a:cubicBezTo>
                    <a:pt x="1592" y="552"/>
                    <a:pt x="1591" y="553"/>
                    <a:pt x="1588" y="555"/>
                  </a:cubicBezTo>
                  <a:cubicBezTo>
                    <a:pt x="1586" y="557"/>
                    <a:pt x="1585" y="557"/>
                    <a:pt x="1583" y="557"/>
                  </a:cubicBezTo>
                  <a:cubicBezTo>
                    <a:pt x="1581" y="557"/>
                    <a:pt x="1578" y="556"/>
                    <a:pt x="1575" y="556"/>
                  </a:cubicBezTo>
                  <a:cubicBezTo>
                    <a:pt x="1574" y="556"/>
                    <a:pt x="1573" y="556"/>
                    <a:pt x="1572" y="557"/>
                  </a:cubicBezTo>
                  <a:cubicBezTo>
                    <a:pt x="1571" y="558"/>
                    <a:pt x="1578" y="563"/>
                    <a:pt x="1578" y="563"/>
                  </a:cubicBezTo>
                  <a:cubicBezTo>
                    <a:pt x="1581" y="568"/>
                    <a:pt x="1581" y="573"/>
                    <a:pt x="1581" y="578"/>
                  </a:cubicBezTo>
                  <a:cubicBezTo>
                    <a:pt x="1581" y="583"/>
                    <a:pt x="1579" y="584"/>
                    <a:pt x="1580" y="588"/>
                  </a:cubicBezTo>
                  <a:cubicBezTo>
                    <a:pt x="1581" y="592"/>
                    <a:pt x="1584" y="595"/>
                    <a:pt x="1587" y="598"/>
                  </a:cubicBezTo>
                  <a:cubicBezTo>
                    <a:pt x="1590" y="603"/>
                    <a:pt x="1578" y="604"/>
                    <a:pt x="1581" y="612"/>
                  </a:cubicBezTo>
                  <a:cubicBezTo>
                    <a:pt x="1583" y="616"/>
                    <a:pt x="1587" y="617"/>
                    <a:pt x="1587" y="621"/>
                  </a:cubicBezTo>
                  <a:cubicBezTo>
                    <a:pt x="1587" y="624"/>
                    <a:pt x="1587" y="628"/>
                    <a:pt x="1587" y="632"/>
                  </a:cubicBezTo>
                  <a:lnTo>
                    <a:pt x="1587" y="632"/>
                  </a:lnTo>
                  <a:cubicBezTo>
                    <a:pt x="1587" y="625"/>
                    <a:pt x="1584" y="617"/>
                    <a:pt x="1581" y="617"/>
                  </a:cubicBezTo>
                  <a:cubicBezTo>
                    <a:pt x="1580" y="617"/>
                    <a:pt x="1579" y="619"/>
                    <a:pt x="1578" y="624"/>
                  </a:cubicBezTo>
                  <a:cubicBezTo>
                    <a:pt x="1577" y="633"/>
                    <a:pt x="1578" y="648"/>
                    <a:pt x="1585" y="649"/>
                  </a:cubicBezTo>
                  <a:lnTo>
                    <a:pt x="1585" y="649"/>
                  </a:lnTo>
                  <a:cubicBezTo>
                    <a:pt x="1573" y="649"/>
                    <a:pt x="1575" y="700"/>
                    <a:pt x="1574" y="713"/>
                  </a:cubicBezTo>
                  <a:cubicBezTo>
                    <a:pt x="1573" y="720"/>
                    <a:pt x="1575" y="721"/>
                    <a:pt x="1578" y="721"/>
                  </a:cubicBezTo>
                  <a:cubicBezTo>
                    <a:pt x="1580" y="721"/>
                    <a:pt x="1583" y="721"/>
                    <a:pt x="1587" y="721"/>
                  </a:cubicBezTo>
                  <a:cubicBezTo>
                    <a:pt x="1594" y="727"/>
                    <a:pt x="1594" y="728"/>
                    <a:pt x="1586" y="734"/>
                  </a:cubicBezTo>
                  <a:cubicBezTo>
                    <a:pt x="1573" y="734"/>
                    <a:pt x="1567" y="762"/>
                    <a:pt x="1566" y="778"/>
                  </a:cubicBezTo>
                  <a:cubicBezTo>
                    <a:pt x="1566" y="785"/>
                    <a:pt x="1565" y="793"/>
                    <a:pt x="1566" y="799"/>
                  </a:cubicBezTo>
                  <a:cubicBezTo>
                    <a:pt x="1569" y="801"/>
                    <a:pt x="1573" y="803"/>
                    <a:pt x="1576" y="803"/>
                  </a:cubicBezTo>
                  <a:cubicBezTo>
                    <a:pt x="1590" y="805"/>
                    <a:pt x="1594" y="805"/>
                    <a:pt x="1604" y="814"/>
                  </a:cubicBezTo>
                  <a:cubicBezTo>
                    <a:pt x="1600" y="811"/>
                    <a:pt x="1596" y="809"/>
                    <a:pt x="1593" y="809"/>
                  </a:cubicBezTo>
                  <a:cubicBezTo>
                    <a:pt x="1589" y="809"/>
                    <a:pt x="1589" y="813"/>
                    <a:pt x="1597" y="819"/>
                  </a:cubicBezTo>
                  <a:lnTo>
                    <a:pt x="1629" y="844"/>
                  </a:lnTo>
                  <a:cubicBezTo>
                    <a:pt x="1639" y="850"/>
                    <a:pt x="1645" y="854"/>
                    <a:pt x="1652" y="854"/>
                  </a:cubicBezTo>
                  <a:cubicBezTo>
                    <a:pt x="1654" y="854"/>
                    <a:pt x="1657" y="854"/>
                    <a:pt x="1659" y="853"/>
                  </a:cubicBezTo>
                  <a:lnTo>
                    <a:pt x="1659" y="853"/>
                  </a:lnTo>
                  <a:cubicBezTo>
                    <a:pt x="1654" y="855"/>
                    <a:pt x="1650" y="856"/>
                    <a:pt x="1648" y="861"/>
                  </a:cubicBezTo>
                  <a:cubicBezTo>
                    <a:pt x="1648" y="863"/>
                    <a:pt x="1653" y="869"/>
                    <a:pt x="1656" y="869"/>
                  </a:cubicBezTo>
                  <a:cubicBezTo>
                    <a:pt x="1657" y="869"/>
                    <a:pt x="1657" y="869"/>
                    <a:pt x="1657" y="869"/>
                  </a:cubicBezTo>
                  <a:cubicBezTo>
                    <a:pt x="1658" y="868"/>
                    <a:pt x="1659" y="868"/>
                    <a:pt x="1659" y="868"/>
                  </a:cubicBezTo>
                  <a:cubicBezTo>
                    <a:pt x="1663" y="868"/>
                    <a:pt x="1667" y="874"/>
                    <a:pt x="1672" y="877"/>
                  </a:cubicBezTo>
                  <a:cubicBezTo>
                    <a:pt x="1673" y="877"/>
                    <a:pt x="1674" y="878"/>
                    <a:pt x="1674" y="878"/>
                  </a:cubicBezTo>
                  <a:cubicBezTo>
                    <a:pt x="1676" y="878"/>
                    <a:pt x="1679" y="876"/>
                    <a:pt x="1681" y="876"/>
                  </a:cubicBezTo>
                  <a:cubicBezTo>
                    <a:pt x="1681" y="876"/>
                    <a:pt x="1682" y="876"/>
                    <a:pt x="1682" y="876"/>
                  </a:cubicBezTo>
                  <a:cubicBezTo>
                    <a:pt x="1687" y="877"/>
                    <a:pt x="1687" y="884"/>
                    <a:pt x="1690" y="888"/>
                  </a:cubicBezTo>
                  <a:cubicBezTo>
                    <a:pt x="1692" y="892"/>
                    <a:pt x="1697" y="894"/>
                    <a:pt x="1700" y="897"/>
                  </a:cubicBezTo>
                  <a:cubicBezTo>
                    <a:pt x="1704" y="899"/>
                    <a:pt x="1708" y="902"/>
                    <a:pt x="1712" y="902"/>
                  </a:cubicBezTo>
                  <a:cubicBezTo>
                    <a:pt x="1713" y="902"/>
                    <a:pt x="1714" y="902"/>
                    <a:pt x="1714" y="901"/>
                  </a:cubicBezTo>
                  <a:cubicBezTo>
                    <a:pt x="1715" y="901"/>
                    <a:pt x="1715" y="901"/>
                    <a:pt x="1716" y="901"/>
                  </a:cubicBezTo>
                  <a:cubicBezTo>
                    <a:pt x="1719" y="901"/>
                    <a:pt x="1722" y="905"/>
                    <a:pt x="1726" y="908"/>
                  </a:cubicBezTo>
                  <a:cubicBezTo>
                    <a:pt x="1723" y="913"/>
                    <a:pt x="1719" y="912"/>
                    <a:pt x="1729" y="917"/>
                  </a:cubicBezTo>
                  <a:cubicBezTo>
                    <a:pt x="1735" y="920"/>
                    <a:pt x="1740" y="922"/>
                    <a:pt x="1747" y="924"/>
                  </a:cubicBezTo>
                  <a:cubicBezTo>
                    <a:pt x="1746" y="924"/>
                    <a:pt x="1758" y="927"/>
                    <a:pt x="1754" y="929"/>
                  </a:cubicBezTo>
                  <a:cubicBezTo>
                    <a:pt x="1754" y="929"/>
                    <a:pt x="1753" y="929"/>
                    <a:pt x="1752" y="929"/>
                  </a:cubicBezTo>
                  <a:cubicBezTo>
                    <a:pt x="1751" y="929"/>
                    <a:pt x="1750" y="929"/>
                    <a:pt x="1749" y="931"/>
                  </a:cubicBezTo>
                  <a:cubicBezTo>
                    <a:pt x="1757" y="937"/>
                    <a:pt x="1757" y="935"/>
                    <a:pt x="1763" y="936"/>
                  </a:cubicBezTo>
                  <a:cubicBezTo>
                    <a:pt x="1768" y="937"/>
                    <a:pt x="1779" y="940"/>
                    <a:pt x="1778" y="946"/>
                  </a:cubicBezTo>
                  <a:cubicBezTo>
                    <a:pt x="1778" y="954"/>
                    <a:pt x="1772" y="950"/>
                    <a:pt x="1781" y="960"/>
                  </a:cubicBezTo>
                  <a:cubicBezTo>
                    <a:pt x="1786" y="966"/>
                    <a:pt x="1791" y="974"/>
                    <a:pt x="1797" y="978"/>
                  </a:cubicBezTo>
                  <a:cubicBezTo>
                    <a:pt x="1799" y="979"/>
                    <a:pt x="1800" y="980"/>
                    <a:pt x="1801" y="980"/>
                  </a:cubicBezTo>
                  <a:cubicBezTo>
                    <a:pt x="1803" y="980"/>
                    <a:pt x="1803" y="976"/>
                    <a:pt x="1804" y="975"/>
                  </a:cubicBezTo>
                  <a:cubicBezTo>
                    <a:pt x="1805" y="974"/>
                    <a:pt x="1806" y="974"/>
                    <a:pt x="1807" y="974"/>
                  </a:cubicBezTo>
                  <a:cubicBezTo>
                    <a:pt x="1810" y="974"/>
                    <a:pt x="1814" y="976"/>
                    <a:pt x="1815" y="980"/>
                  </a:cubicBezTo>
                  <a:cubicBezTo>
                    <a:pt x="1816" y="982"/>
                    <a:pt x="1822" y="990"/>
                    <a:pt x="1826" y="990"/>
                  </a:cubicBezTo>
                  <a:cubicBezTo>
                    <a:pt x="1826" y="990"/>
                    <a:pt x="1827" y="990"/>
                    <a:pt x="1828" y="989"/>
                  </a:cubicBezTo>
                  <a:lnTo>
                    <a:pt x="1828" y="989"/>
                  </a:lnTo>
                  <a:cubicBezTo>
                    <a:pt x="1820" y="999"/>
                    <a:pt x="1850" y="1010"/>
                    <a:pt x="1857" y="1015"/>
                  </a:cubicBezTo>
                  <a:cubicBezTo>
                    <a:pt x="1864" y="1019"/>
                    <a:pt x="1861" y="1020"/>
                    <a:pt x="1865" y="1024"/>
                  </a:cubicBezTo>
                  <a:cubicBezTo>
                    <a:pt x="1870" y="1030"/>
                    <a:pt x="1876" y="1035"/>
                    <a:pt x="1882" y="1039"/>
                  </a:cubicBezTo>
                  <a:cubicBezTo>
                    <a:pt x="1886" y="1043"/>
                    <a:pt x="1918" y="1065"/>
                    <a:pt x="1914" y="1070"/>
                  </a:cubicBezTo>
                  <a:cubicBezTo>
                    <a:pt x="1919" y="1073"/>
                    <a:pt x="1921" y="1075"/>
                    <a:pt x="1924" y="1075"/>
                  </a:cubicBezTo>
                  <a:cubicBezTo>
                    <a:pt x="1925" y="1075"/>
                    <a:pt x="1927" y="1074"/>
                    <a:pt x="1929" y="1072"/>
                  </a:cubicBezTo>
                  <a:cubicBezTo>
                    <a:pt x="1930" y="1071"/>
                    <a:pt x="1932" y="1070"/>
                    <a:pt x="1935" y="1070"/>
                  </a:cubicBezTo>
                  <a:cubicBezTo>
                    <a:pt x="1938" y="1070"/>
                    <a:pt x="1942" y="1071"/>
                    <a:pt x="1944" y="1072"/>
                  </a:cubicBezTo>
                  <a:lnTo>
                    <a:pt x="1944" y="1072"/>
                  </a:lnTo>
                  <a:cubicBezTo>
                    <a:pt x="1944" y="1072"/>
                    <a:pt x="1944" y="1072"/>
                    <a:pt x="1944" y="1072"/>
                  </a:cubicBezTo>
                  <a:cubicBezTo>
                    <a:pt x="1943" y="1072"/>
                    <a:pt x="1940" y="1082"/>
                    <a:pt x="1941" y="1085"/>
                  </a:cubicBezTo>
                  <a:cubicBezTo>
                    <a:pt x="1944" y="1091"/>
                    <a:pt x="1951" y="1096"/>
                    <a:pt x="1958" y="1098"/>
                  </a:cubicBezTo>
                  <a:cubicBezTo>
                    <a:pt x="1964" y="1100"/>
                    <a:pt x="1970" y="1103"/>
                    <a:pt x="1975" y="1106"/>
                  </a:cubicBezTo>
                  <a:cubicBezTo>
                    <a:pt x="1976" y="1107"/>
                    <a:pt x="1976" y="1113"/>
                    <a:pt x="1978" y="1115"/>
                  </a:cubicBezTo>
                  <a:cubicBezTo>
                    <a:pt x="1979" y="1118"/>
                    <a:pt x="1981" y="1119"/>
                    <a:pt x="1983" y="1119"/>
                  </a:cubicBezTo>
                  <a:cubicBezTo>
                    <a:pt x="1987" y="1119"/>
                    <a:pt x="1993" y="1115"/>
                    <a:pt x="1997" y="1115"/>
                  </a:cubicBezTo>
                  <a:cubicBezTo>
                    <a:pt x="1999" y="1115"/>
                    <a:pt x="2000" y="1115"/>
                    <a:pt x="2001" y="1116"/>
                  </a:cubicBezTo>
                  <a:cubicBezTo>
                    <a:pt x="2013" y="1124"/>
                    <a:pt x="1994" y="1126"/>
                    <a:pt x="2000" y="1133"/>
                  </a:cubicBezTo>
                  <a:cubicBezTo>
                    <a:pt x="2010" y="1144"/>
                    <a:pt x="2029" y="1144"/>
                    <a:pt x="2042" y="1150"/>
                  </a:cubicBezTo>
                  <a:cubicBezTo>
                    <a:pt x="2043" y="1151"/>
                    <a:pt x="2066" y="1164"/>
                    <a:pt x="2058" y="1164"/>
                  </a:cubicBezTo>
                  <a:cubicBezTo>
                    <a:pt x="2058" y="1164"/>
                    <a:pt x="2057" y="1163"/>
                    <a:pt x="2056" y="1163"/>
                  </a:cubicBezTo>
                  <a:cubicBezTo>
                    <a:pt x="2051" y="1160"/>
                    <a:pt x="2048" y="1158"/>
                    <a:pt x="2046" y="1158"/>
                  </a:cubicBezTo>
                  <a:cubicBezTo>
                    <a:pt x="2043" y="1158"/>
                    <a:pt x="2043" y="1161"/>
                    <a:pt x="2049" y="1168"/>
                  </a:cubicBezTo>
                  <a:cubicBezTo>
                    <a:pt x="2051" y="1170"/>
                    <a:pt x="2059" y="1176"/>
                    <a:pt x="2064" y="1176"/>
                  </a:cubicBezTo>
                  <a:cubicBezTo>
                    <a:pt x="2065" y="1176"/>
                    <a:pt x="2066" y="1176"/>
                    <a:pt x="2067" y="1175"/>
                  </a:cubicBezTo>
                  <a:cubicBezTo>
                    <a:pt x="2067" y="1173"/>
                    <a:pt x="2065" y="1165"/>
                    <a:pt x="2068" y="1165"/>
                  </a:cubicBezTo>
                  <a:cubicBezTo>
                    <a:pt x="2068" y="1165"/>
                    <a:pt x="2068" y="1165"/>
                    <a:pt x="2069" y="1165"/>
                  </a:cubicBezTo>
                  <a:cubicBezTo>
                    <a:pt x="2069" y="1165"/>
                    <a:pt x="2077" y="1191"/>
                    <a:pt x="2082" y="1191"/>
                  </a:cubicBezTo>
                  <a:cubicBezTo>
                    <a:pt x="2082" y="1191"/>
                    <a:pt x="2082" y="1191"/>
                    <a:pt x="2083" y="1191"/>
                  </a:cubicBezTo>
                  <a:cubicBezTo>
                    <a:pt x="2087" y="1189"/>
                    <a:pt x="2087" y="1185"/>
                    <a:pt x="2091" y="1183"/>
                  </a:cubicBezTo>
                  <a:cubicBezTo>
                    <a:pt x="2092" y="1183"/>
                    <a:pt x="2093" y="1183"/>
                    <a:pt x="2094" y="1183"/>
                  </a:cubicBezTo>
                  <a:cubicBezTo>
                    <a:pt x="2097" y="1183"/>
                    <a:pt x="2102" y="1184"/>
                    <a:pt x="2105" y="1185"/>
                  </a:cubicBezTo>
                  <a:cubicBezTo>
                    <a:pt x="2099" y="1192"/>
                    <a:pt x="2096" y="1194"/>
                    <a:pt x="2108" y="1203"/>
                  </a:cubicBezTo>
                  <a:cubicBezTo>
                    <a:pt x="2110" y="1205"/>
                    <a:pt x="2121" y="1211"/>
                    <a:pt x="2126" y="1211"/>
                  </a:cubicBezTo>
                  <a:cubicBezTo>
                    <a:pt x="2128" y="1211"/>
                    <a:pt x="2129" y="1210"/>
                    <a:pt x="2129" y="1209"/>
                  </a:cubicBezTo>
                  <a:lnTo>
                    <a:pt x="2140" y="1217"/>
                  </a:lnTo>
                  <a:cubicBezTo>
                    <a:pt x="2137" y="1218"/>
                    <a:pt x="2130" y="1218"/>
                    <a:pt x="2128" y="1221"/>
                  </a:cubicBezTo>
                  <a:cubicBezTo>
                    <a:pt x="2127" y="1224"/>
                    <a:pt x="2130" y="1227"/>
                    <a:pt x="2135" y="1230"/>
                  </a:cubicBezTo>
                  <a:cubicBezTo>
                    <a:pt x="2146" y="1234"/>
                    <a:pt x="2180" y="1243"/>
                    <a:pt x="2159" y="1243"/>
                  </a:cubicBezTo>
                  <a:cubicBezTo>
                    <a:pt x="2152" y="1242"/>
                    <a:pt x="2149" y="1241"/>
                    <a:pt x="2148" y="1241"/>
                  </a:cubicBezTo>
                  <a:cubicBezTo>
                    <a:pt x="2147" y="1241"/>
                    <a:pt x="2147" y="1242"/>
                    <a:pt x="2147" y="1242"/>
                  </a:cubicBezTo>
                  <a:cubicBezTo>
                    <a:pt x="2145" y="1242"/>
                    <a:pt x="2159" y="1248"/>
                    <a:pt x="2151" y="1250"/>
                  </a:cubicBezTo>
                  <a:cubicBezTo>
                    <a:pt x="2149" y="1250"/>
                    <a:pt x="2147" y="1250"/>
                    <a:pt x="2145" y="1250"/>
                  </a:cubicBezTo>
                  <a:cubicBezTo>
                    <a:pt x="2140" y="1250"/>
                    <a:pt x="2133" y="1249"/>
                    <a:pt x="2129" y="1249"/>
                  </a:cubicBezTo>
                  <a:cubicBezTo>
                    <a:pt x="2127" y="1249"/>
                    <a:pt x="2125" y="1250"/>
                    <a:pt x="2125" y="1251"/>
                  </a:cubicBezTo>
                  <a:cubicBezTo>
                    <a:pt x="2126" y="1251"/>
                    <a:pt x="2126" y="1259"/>
                    <a:pt x="2126" y="1259"/>
                  </a:cubicBezTo>
                  <a:cubicBezTo>
                    <a:pt x="2118" y="1257"/>
                    <a:pt x="2121" y="1254"/>
                    <a:pt x="2111" y="1253"/>
                  </a:cubicBezTo>
                  <a:cubicBezTo>
                    <a:pt x="2110" y="1253"/>
                    <a:pt x="2109" y="1253"/>
                    <a:pt x="2108" y="1253"/>
                  </a:cubicBezTo>
                  <a:cubicBezTo>
                    <a:pt x="2105" y="1253"/>
                    <a:pt x="2101" y="1254"/>
                    <a:pt x="2099" y="1257"/>
                  </a:cubicBezTo>
                  <a:cubicBezTo>
                    <a:pt x="2098" y="1262"/>
                    <a:pt x="2089" y="1263"/>
                    <a:pt x="2083" y="1264"/>
                  </a:cubicBezTo>
                  <a:cubicBezTo>
                    <a:pt x="2078" y="1265"/>
                    <a:pt x="2079" y="1274"/>
                    <a:pt x="2070" y="1277"/>
                  </a:cubicBezTo>
                  <a:lnTo>
                    <a:pt x="2077" y="1279"/>
                  </a:lnTo>
                  <a:cubicBezTo>
                    <a:pt x="2074" y="1283"/>
                    <a:pt x="2072" y="1286"/>
                    <a:pt x="2066" y="1286"/>
                  </a:cubicBezTo>
                  <a:cubicBezTo>
                    <a:pt x="2065" y="1284"/>
                    <a:pt x="2063" y="1278"/>
                    <a:pt x="2070" y="1277"/>
                  </a:cubicBezTo>
                  <a:lnTo>
                    <a:pt x="2068" y="1268"/>
                  </a:lnTo>
                  <a:cubicBezTo>
                    <a:pt x="2063" y="1270"/>
                    <a:pt x="2056" y="1271"/>
                    <a:pt x="2056" y="1276"/>
                  </a:cubicBezTo>
                  <a:cubicBezTo>
                    <a:pt x="2054" y="1279"/>
                    <a:pt x="2052" y="1280"/>
                    <a:pt x="2050" y="1280"/>
                  </a:cubicBezTo>
                  <a:cubicBezTo>
                    <a:pt x="2048" y="1280"/>
                    <a:pt x="2046" y="1280"/>
                    <a:pt x="2044" y="1279"/>
                  </a:cubicBezTo>
                  <a:cubicBezTo>
                    <a:pt x="2038" y="1280"/>
                    <a:pt x="2038" y="1281"/>
                    <a:pt x="2039" y="1285"/>
                  </a:cubicBezTo>
                  <a:cubicBezTo>
                    <a:pt x="2040" y="1290"/>
                    <a:pt x="2032" y="1292"/>
                    <a:pt x="2027" y="1292"/>
                  </a:cubicBezTo>
                  <a:lnTo>
                    <a:pt x="2023" y="1279"/>
                  </a:lnTo>
                  <a:lnTo>
                    <a:pt x="2023" y="1279"/>
                  </a:lnTo>
                  <a:cubicBezTo>
                    <a:pt x="2024" y="1284"/>
                    <a:pt x="2005" y="1290"/>
                    <a:pt x="1999" y="1292"/>
                  </a:cubicBezTo>
                  <a:cubicBezTo>
                    <a:pt x="1997" y="1292"/>
                    <a:pt x="1995" y="1292"/>
                    <a:pt x="1994" y="1292"/>
                  </a:cubicBezTo>
                  <a:cubicBezTo>
                    <a:pt x="1989" y="1292"/>
                    <a:pt x="1988" y="1290"/>
                    <a:pt x="1983" y="1290"/>
                  </a:cubicBezTo>
                  <a:cubicBezTo>
                    <a:pt x="1954" y="1292"/>
                    <a:pt x="1926" y="1301"/>
                    <a:pt x="1898" y="1309"/>
                  </a:cubicBezTo>
                  <a:cubicBezTo>
                    <a:pt x="1898" y="1309"/>
                    <a:pt x="1896" y="1306"/>
                    <a:pt x="1891" y="1306"/>
                  </a:cubicBezTo>
                  <a:cubicBezTo>
                    <a:pt x="1891" y="1306"/>
                    <a:pt x="1890" y="1306"/>
                    <a:pt x="1890" y="1306"/>
                  </a:cubicBezTo>
                  <a:lnTo>
                    <a:pt x="1876" y="1311"/>
                  </a:lnTo>
                  <a:cubicBezTo>
                    <a:pt x="1862" y="1316"/>
                    <a:pt x="1847" y="1321"/>
                    <a:pt x="1832" y="1326"/>
                  </a:cubicBezTo>
                  <a:cubicBezTo>
                    <a:pt x="1813" y="1333"/>
                    <a:pt x="1791" y="1340"/>
                    <a:pt x="1773" y="1347"/>
                  </a:cubicBezTo>
                  <a:cubicBezTo>
                    <a:pt x="1765" y="1351"/>
                    <a:pt x="1757" y="1354"/>
                    <a:pt x="1754" y="1359"/>
                  </a:cubicBezTo>
                  <a:cubicBezTo>
                    <a:pt x="1752" y="1361"/>
                    <a:pt x="1744" y="1363"/>
                    <a:pt x="1740" y="1364"/>
                  </a:cubicBezTo>
                  <a:cubicBezTo>
                    <a:pt x="1744" y="1363"/>
                    <a:pt x="1746" y="1360"/>
                    <a:pt x="1743" y="1360"/>
                  </a:cubicBezTo>
                  <a:cubicBezTo>
                    <a:pt x="1742" y="1360"/>
                    <a:pt x="1742" y="1360"/>
                    <a:pt x="1741" y="1360"/>
                  </a:cubicBezTo>
                  <a:cubicBezTo>
                    <a:pt x="1729" y="1361"/>
                    <a:pt x="1717" y="1366"/>
                    <a:pt x="1705" y="1368"/>
                  </a:cubicBezTo>
                  <a:cubicBezTo>
                    <a:pt x="1700" y="1370"/>
                    <a:pt x="1686" y="1373"/>
                    <a:pt x="1684" y="1377"/>
                  </a:cubicBezTo>
                  <a:cubicBezTo>
                    <a:pt x="1682" y="1380"/>
                    <a:pt x="1688" y="1388"/>
                    <a:pt x="1689" y="1391"/>
                  </a:cubicBezTo>
                  <a:cubicBezTo>
                    <a:pt x="1688" y="1391"/>
                    <a:pt x="1687" y="1392"/>
                    <a:pt x="1685" y="1392"/>
                  </a:cubicBezTo>
                  <a:cubicBezTo>
                    <a:pt x="1679" y="1392"/>
                    <a:pt x="1675" y="1385"/>
                    <a:pt x="1673" y="1381"/>
                  </a:cubicBezTo>
                  <a:cubicBezTo>
                    <a:pt x="1673" y="1379"/>
                    <a:pt x="1671" y="1378"/>
                    <a:pt x="1669" y="1378"/>
                  </a:cubicBezTo>
                  <a:cubicBezTo>
                    <a:pt x="1665" y="1378"/>
                    <a:pt x="1658" y="1381"/>
                    <a:pt x="1652" y="1382"/>
                  </a:cubicBezTo>
                  <a:cubicBezTo>
                    <a:pt x="1640" y="1386"/>
                    <a:pt x="1627" y="1390"/>
                    <a:pt x="1615" y="1391"/>
                  </a:cubicBezTo>
                  <a:cubicBezTo>
                    <a:pt x="1614" y="1391"/>
                    <a:pt x="1614" y="1391"/>
                    <a:pt x="1613" y="1391"/>
                  </a:cubicBezTo>
                  <a:cubicBezTo>
                    <a:pt x="1611" y="1391"/>
                    <a:pt x="1608" y="1390"/>
                    <a:pt x="1607" y="1390"/>
                  </a:cubicBezTo>
                  <a:cubicBezTo>
                    <a:pt x="1601" y="1393"/>
                    <a:pt x="1598" y="1396"/>
                    <a:pt x="1594" y="1400"/>
                  </a:cubicBezTo>
                  <a:cubicBezTo>
                    <a:pt x="1589" y="1404"/>
                    <a:pt x="1582" y="1405"/>
                    <a:pt x="1575" y="1405"/>
                  </a:cubicBezTo>
                  <a:cubicBezTo>
                    <a:pt x="1571" y="1405"/>
                    <a:pt x="1568" y="1405"/>
                    <a:pt x="1565" y="1405"/>
                  </a:cubicBezTo>
                  <a:cubicBezTo>
                    <a:pt x="1562" y="1405"/>
                    <a:pt x="1559" y="1405"/>
                    <a:pt x="1557" y="1405"/>
                  </a:cubicBezTo>
                  <a:cubicBezTo>
                    <a:pt x="1545" y="1407"/>
                    <a:pt x="1544" y="1413"/>
                    <a:pt x="1540" y="1421"/>
                  </a:cubicBezTo>
                  <a:cubicBezTo>
                    <a:pt x="1537" y="1424"/>
                    <a:pt x="1536" y="1425"/>
                    <a:pt x="1535" y="1425"/>
                  </a:cubicBezTo>
                  <a:cubicBezTo>
                    <a:pt x="1531" y="1425"/>
                    <a:pt x="1530" y="1417"/>
                    <a:pt x="1529" y="1415"/>
                  </a:cubicBezTo>
                  <a:cubicBezTo>
                    <a:pt x="1528" y="1414"/>
                    <a:pt x="1528" y="1414"/>
                    <a:pt x="1527" y="1414"/>
                  </a:cubicBezTo>
                  <a:cubicBezTo>
                    <a:pt x="1522" y="1414"/>
                    <a:pt x="1515" y="1424"/>
                    <a:pt x="1513" y="1425"/>
                  </a:cubicBezTo>
                  <a:cubicBezTo>
                    <a:pt x="1511" y="1427"/>
                    <a:pt x="1509" y="1428"/>
                    <a:pt x="1507" y="1428"/>
                  </a:cubicBezTo>
                  <a:cubicBezTo>
                    <a:pt x="1501" y="1428"/>
                    <a:pt x="1497" y="1423"/>
                    <a:pt x="1492" y="1423"/>
                  </a:cubicBezTo>
                  <a:cubicBezTo>
                    <a:pt x="1491" y="1423"/>
                    <a:pt x="1490" y="1423"/>
                    <a:pt x="1489" y="1423"/>
                  </a:cubicBezTo>
                  <a:cubicBezTo>
                    <a:pt x="1480" y="1423"/>
                    <a:pt x="1472" y="1427"/>
                    <a:pt x="1462" y="1431"/>
                  </a:cubicBezTo>
                  <a:cubicBezTo>
                    <a:pt x="1459" y="1432"/>
                    <a:pt x="1452" y="1435"/>
                    <a:pt x="1444" y="1437"/>
                  </a:cubicBezTo>
                  <a:cubicBezTo>
                    <a:pt x="1441" y="1450"/>
                    <a:pt x="1437" y="1463"/>
                    <a:pt x="1432" y="1463"/>
                  </a:cubicBezTo>
                  <a:cubicBezTo>
                    <a:pt x="1432" y="1463"/>
                    <a:pt x="1432" y="1463"/>
                    <a:pt x="1431" y="1463"/>
                  </a:cubicBezTo>
                  <a:cubicBezTo>
                    <a:pt x="1427" y="1469"/>
                    <a:pt x="1426" y="1478"/>
                    <a:pt x="1425" y="1485"/>
                  </a:cubicBezTo>
                  <a:cubicBezTo>
                    <a:pt x="1420" y="1512"/>
                    <a:pt x="1410" y="1537"/>
                    <a:pt x="1404" y="1564"/>
                  </a:cubicBezTo>
                  <a:cubicBezTo>
                    <a:pt x="1403" y="1572"/>
                    <a:pt x="1402" y="1583"/>
                    <a:pt x="1407" y="1586"/>
                  </a:cubicBezTo>
                  <a:lnTo>
                    <a:pt x="1407" y="1586"/>
                  </a:lnTo>
                  <a:cubicBezTo>
                    <a:pt x="1405" y="1585"/>
                    <a:pt x="1403" y="1584"/>
                    <a:pt x="1400" y="1584"/>
                  </a:cubicBezTo>
                  <a:cubicBezTo>
                    <a:pt x="1398" y="1584"/>
                    <a:pt x="1397" y="1584"/>
                    <a:pt x="1395" y="1586"/>
                  </a:cubicBezTo>
                  <a:cubicBezTo>
                    <a:pt x="1391" y="1589"/>
                    <a:pt x="1394" y="1594"/>
                    <a:pt x="1391" y="1598"/>
                  </a:cubicBezTo>
                  <a:cubicBezTo>
                    <a:pt x="1390" y="1601"/>
                    <a:pt x="1389" y="1603"/>
                    <a:pt x="1387" y="1606"/>
                  </a:cubicBezTo>
                  <a:cubicBezTo>
                    <a:pt x="1380" y="1617"/>
                    <a:pt x="1376" y="1629"/>
                    <a:pt x="1371" y="1643"/>
                  </a:cubicBezTo>
                  <a:cubicBezTo>
                    <a:pt x="1373" y="1649"/>
                    <a:pt x="1364" y="1673"/>
                    <a:pt x="1364" y="1673"/>
                  </a:cubicBezTo>
                  <a:cubicBezTo>
                    <a:pt x="1370" y="1680"/>
                    <a:pt x="1380" y="1680"/>
                    <a:pt x="1386" y="1689"/>
                  </a:cubicBezTo>
                  <a:cubicBezTo>
                    <a:pt x="1387" y="1690"/>
                    <a:pt x="1379" y="1698"/>
                    <a:pt x="1374" y="1698"/>
                  </a:cubicBezTo>
                  <a:cubicBezTo>
                    <a:pt x="1371" y="1698"/>
                    <a:pt x="1369" y="1696"/>
                    <a:pt x="1368" y="1693"/>
                  </a:cubicBezTo>
                  <a:cubicBezTo>
                    <a:pt x="1367" y="1689"/>
                    <a:pt x="1366" y="1687"/>
                    <a:pt x="1364" y="1687"/>
                  </a:cubicBezTo>
                  <a:cubicBezTo>
                    <a:pt x="1361" y="1687"/>
                    <a:pt x="1358" y="1692"/>
                    <a:pt x="1355" y="1699"/>
                  </a:cubicBezTo>
                  <a:cubicBezTo>
                    <a:pt x="1354" y="1704"/>
                    <a:pt x="1350" y="1712"/>
                    <a:pt x="1352" y="1718"/>
                  </a:cubicBezTo>
                  <a:cubicBezTo>
                    <a:pt x="1353" y="1721"/>
                    <a:pt x="1355" y="1720"/>
                    <a:pt x="1352" y="1726"/>
                  </a:cubicBezTo>
                  <a:cubicBezTo>
                    <a:pt x="1350" y="1730"/>
                    <a:pt x="1335" y="1745"/>
                    <a:pt x="1330" y="1745"/>
                  </a:cubicBezTo>
                  <a:cubicBezTo>
                    <a:pt x="1329" y="1745"/>
                    <a:pt x="1329" y="1745"/>
                    <a:pt x="1328" y="1744"/>
                  </a:cubicBezTo>
                  <a:lnTo>
                    <a:pt x="1328" y="1744"/>
                  </a:lnTo>
                  <a:cubicBezTo>
                    <a:pt x="1333" y="1751"/>
                    <a:pt x="1331" y="1754"/>
                    <a:pt x="1327" y="1765"/>
                  </a:cubicBezTo>
                  <a:cubicBezTo>
                    <a:pt x="1324" y="1774"/>
                    <a:pt x="1321" y="1782"/>
                    <a:pt x="1321" y="1792"/>
                  </a:cubicBezTo>
                  <a:cubicBezTo>
                    <a:pt x="1321" y="1794"/>
                    <a:pt x="1323" y="1804"/>
                    <a:pt x="1321" y="1805"/>
                  </a:cubicBezTo>
                  <a:cubicBezTo>
                    <a:pt x="1320" y="1807"/>
                    <a:pt x="1313" y="1808"/>
                    <a:pt x="1312" y="1812"/>
                  </a:cubicBezTo>
                  <a:cubicBezTo>
                    <a:pt x="1309" y="1818"/>
                    <a:pt x="1311" y="1824"/>
                    <a:pt x="1308" y="1831"/>
                  </a:cubicBezTo>
                  <a:lnTo>
                    <a:pt x="1300" y="1852"/>
                  </a:lnTo>
                  <a:cubicBezTo>
                    <a:pt x="1291" y="1859"/>
                    <a:pt x="1300" y="1865"/>
                    <a:pt x="1304" y="1868"/>
                  </a:cubicBezTo>
                  <a:cubicBezTo>
                    <a:pt x="1307" y="1870"/>
                    <a:pt x="1306" y="1876"/>
                    <a:pt x="1304" y="1881"/>
                  </a:cubicBezTo>
                  <a:cubicBezTo>
                    <a:pt x="1301" y="1880"/>
                    <a:pt x="1298" y="1879"/>
                    <a:pt x="1296" y="1879"/>
                  </a:cubicBezTo>
                  <a:cubicBezTo>
                    <a:pt x="1293" y="1879"/>
                    <a:pt x="1291" y="1881"/>
                    <a:pt x="1288" y="1889"/>
                  </a:cubicBezTo>
                  <a:cubicBezTo>
                    <a:pt x="1279" y="1911"/>
                    <a:pt x="1271" y="1936"/>
                    <a:pt x="1263" y="1959"/>
                  </a:cubicBezTo>
                  <a:cubicBezTo>
                    <a:pt x="1262" y="1961"/>
                    <a:pt x="1253" y="1983"/>
                    <a:pt x="1256" y="1983"/>
                  </a:cubicBezTo>
                  <a:cubicBezTo>
                    <a:pt x="1256" y="1983"/>
                    <a:pt x="1256" y="1983"/>
                    <a:pt x="1257" y="1983"/>
                  </a:cubicBezTo>
                  <a:cubicBezTo>
                    <a:pt x="1258" y="1983"/>
                    <a:pt x="1258" y="1983"/>
                    <a:pt x="1259" y="1983"/>
                  </a:cubicBezTo>
                  <a:cubicBezTo>
                    <a:pt x="1264" y="1983"/>
                    <a:pt x="1260" y="1994"/>
                    <a:pt x="1257" y="1999"/>
                  </a:cubicBezTo>
                  <a:cubicBezTo>
                    <a:pt x="1256" y="2001"/>
                    <a:pt x="1255" y="2001"/>
                    <a:pt x="1253" y="2001"/>
                  </a:cubicBezTo>
                  <a:cubicBezTo>
                    <a:pt x="1253" y="2001"/>
                    <a:pt x="1252" y="2001"/>
                    <a:pt x="1251" y="2001"/>
                  </a:cubicBezTo>
                  <a:cubicBezTo>
                    <a:pt x="1250" y="2001"/>
                    <a:pt x="1249" y="2001"/>
                    <a:pt x="1248" y="2002"/>
                  </a:cubicBezTo>
                  <a:cubicBezTo>
                    <a:pt x="1246" y="2004"/>
                    <a:pt x="1244" y="2009"/>
                    <a:pt x="1244" y="2012"/>
                  </a:cubicBezTo>
                  <a:cubicBezTo>
                    <a:pt x="1241" y="2018"/>
                    <a:pt x="1232" y="2035"/>
                    <a:pt x="1235" y="2042"/>
                  </a:cubicBezTo>
                  <a:cubicBezTo>
                    <a:pt x="1237" y="2048"/>
                    <a:pt x="1232" y="2052"/>
                    <a:pt x="1231" y="2060"/>
                  </a:cubicBezTo>
                  <a:cubicBezTo>
                    <a:pt x="1230" y="2065"/>
                    <a:pt x="1235" y="2071"/>
                    <a:pt x="1234" y="2074"/>
                  </a:cubicBezTo>
                  <a:cubicBezTo>
                    <a:pt x="1233" y="2076"/>
                    <a:pt x="1229" y="2076"/>
                    <a:pt x="1226" y="2079"/>
                  </a:cubicBezTo>
                  <a:cubicBezTo>
                    <a:pt x="1221" y="2084"/>
                    <a:pt x="1217" y="2092"/>
                    <a:pt x="1214" y="2101"/>
                  </a:cubicBezTo>
                  <a:cubicBezTo>
                    <a:pt x="1211" y="2111"/>
                    <a:pt x="1208" y="2122"/>
                    <a:pt x="1205" y="2132"/>
                  </a:cubicBezTo>
                  <a:lnTo>
                    <a:pt x="1205" y="2132"/>
                  </a:lnTo>
                  <a:cubicBezTo>
                    <a:pt x="1202" y="2126"/>
                    <a:pt x="1198" y="2120"/>
                    <a:pt x="1196" y="2120"/>
                  </a:cubicBezTo>
                  <a:cubicBezTo>
                    <a:pt x="1188" y="2119"/>
                    <a:pt x="1182" y="2123"/>
                    <a:pt x="1178" y="2107"/>
                  </a:cubicBezTo>
                  <a:cubicBezTo>
                    <a:pt x="1173" y="2095"/>
                    <a:pt x="1167" y="2082"/>
                    <a:pt x="1158" y="2071"/>
                  </a:cubicBezTo>
                  <a:cubicBezTo>
                    <a:pt x="1153" y="2064"/>
                    <a:pt x="1141" y="2063"/>
                    <a:pt x="1139" y="2057"/>
                  </a:cubicBezTo>
                  <a:cubicBezTo>
                    <a:pt x="1134" y="2047"/>
                    <a:pt x="1145" y="2039"/>
                    <a:pt x="1139" y="2028"/>
                  </a:cubicBezTo>
                  <a:cubicBezTo>
                    <a:pt x="1138" y="2026"/>
                    <a:pt x="1137" y="2025"/>
                    <a:pt x="1136" y="2025"/>
                  </a:cubicBezTo>
                  <a:cubicBezTo>
                    <a:pt x="1133" y="2025"/>
                    <a:pt x="1130" y="2030"/>
                    <a:pt x="1129" y="2030"/>
                  </a:cubicBezTo>
                  <a:cubicBezTo>
                    <a:pt x="1126" y="2025"/>
                    <a:pt x="1134" y="2016"/>
                    <a:pt x="1127" y="2012"/>
                  </a:cubicBezTo>
                  <a:cubicBezTo>
                    <a:pt x="1127" y="2012"/>
                    <a:pt x="1126" y="2012"/>
                    <a:pt x="1126" y="2012"/>
                  </a:cubicBezTo>
                  <a:cubicBezTo>
                    <a:pt x="1124" y="2012"/>
                    <a:pt x="1117" y="2015"/>
                    <a:pt x="1112" y="2015"/>
                  </a:cubicBezTo>
                  <a:cubicBezTo>
                    <a:pt x="1108" y="2015"/>
                    <a:pt x="1105" y="2014"/>
                    <a:pt x="1105" y="2008"/>
                  </a:cubicBezTo>
                  <a:cubicBezTo>
                    <a:pt x="1105" y="2002"/>
                    <a:pt x="1113" y="2004"/>
                    <a:pt x="1110" y="1994"/>
                  </a:cubicBezTo>
                  <a:cubicBezTo>
                    <a:pt x="1109" y="1991"/>
                    <a:pt x="1105" y="1985"/>
                    <a:pt x="1102" y="1982"/>
                  </a:cubicBezTo>
                  <a:cubicBezTo>
                    <a:pt x="1100" y="1981"/>
                    <a:pt x="1099" y="1980"/>
                    <a:pt x="1098" y="1980"/>
                  </a:cubicBezTo>
                  <a:cubicBezTo>
                    <a:pt x="1095" y="1980"/>
                    <a:pt x="1094" y="1982"/>
                    <a:pt x="1091" y="1982"/>
                  </a:cubicBezTo>
                  <a:cubicBezTo>
                    <a:pt x="1089" y="1982"/>
                    <a:pt x="1087" y="1981"/>
                    <a:pt x="1083" y="1975"/>
                  </a:cubicBezTo>
                  <a:cubicBezTo>
                    <a:pt x="1087" y="1973"/>
                    <a:pt x="1090" y="1969"/>
                    <a:pt x="1090" y="1963"/>
                  </a:cubicBezTo>
                  <a:cubicBezTo>
                    <a:pt x="1088" y="1956"/>
                    <a:pt x="1086" y="1947"/>
                    <a:pt x="1080" y="1947"/>
                  </a:cubicBezTo>
                  <a:cubicBezTo>
                    <a:pt x="1079" y="1947"/>
                    <a:pt x="1078" y="1947"/>
                    <a:pt x="1077" y="1948"/>
                  </a:cubicBezTo>
                  <a:lnTo>
                    <a:pt x="1077" y="1948"/>
                  </a:lnTo>
                  <a:cubicBezTo>
                    <a:pt x="1086" y="1942"/>
                    <a:pt x="1079" y="1934"/>
                    <a:pt x="1069" y="1930"/>
                  </a:cubicBezTo>
                  <a:cubicBezTo>
                    <a:pt x="1076" y="1925"/>
                    <a:pt x="1045" y="1893"/>
                    <a:pt x="1043" y="1889"/>
                  </a:cubicBezTo>
                  <a:lnTo>
                    <a:pt x="1043" y="1889"/>
                  </a:lnTo>
                  <a:cubicBezTo>
                    <a:pt x="1048" y="1898"/>
                    <a:pt x="1048" y="1904"/>
                    <a:pt x="1045" y="1904"/>
                  </a:cubicBezTo>
                  <a:cubicBezTo>
                    <a:pt x="1043" y="1904"/>
                    <a:pt x="1039" y="1900"/>
                    <a:pt x="1035" y="1891"/>
                  </a:cubicBezTo>
                  <a:cubicBezTo>
                    <a:pt x="1030" y="1879"/>
                    <a:pt x="1024" y="1867"/>
                    <a:pt x="1016" y="1856"/>
                  </a:cubicBezTo>
                  <a:lnTo>
                    <a:pt x="1016" y="1856"/>
                  </a:lnTo>
                  <a:cubicBezTo>
                    <a:pt x="1008" y="1861"/>
                    <a:pt x="1025" y="1891"/>
                    <a:pt x="1030" y="1901"/>
                  </a:cubicBezTo>
                  <a:cubicBezTo>
                    <a:pt x="1024" y="1891"/>
                    <a:pt x="1017" y="1883"/>
                    <a:pt x="1012" y="1874"/>
                  </a:cubicBezTo>
                  <a:cubicBezTo>
                    <a:pt x="1009" y="1868"/>
                    <a:pt x="1003" y="1858"/>
                    <a:pt x="1006" y="1853"/>
                  </a:cubicBezTo>
                  <a:cubicBezTo>
                    <a:pt x="1009" y="1848"/>
                    <a:pt x="1015" y="1852"/>
                    <a:pt x="1013" y="1843"/>
                  </a:cubicBezTo>
                  <a:cubicBezTo>
                    <a:pt x="1009" y="1825"/>
                    <a:pt x="996" y="1828"/>
                    <a:pt x="987" y="1814"/>
                  </a:cubicBezTo>
                  <a:cubicBezTo>
                    <a:pt x="978" y="1801"/>
                    <a:pt x="977" y="1791"/>
                    <a:pt x="977" y="1780"/>
                  </a:cubicBezTo>
                  <a:cubicBezTo>
                    <a:pt x="976" y="1780"/>
                    <a:pt x="975" y="1780"/>
                    <a:pt x="974" y="1780"/>
                  </a:cubicBezTo>
                  <a:cubicBezTo>
                    <a:pt x="969" y="1780"/>
                    <a:pt x="960" y="1776"/>
                    <a:pt x="955" y="1773"/>
                  </a:cubicBezTo>
                  <a:cubicBezTo>
                    <a:pt x="946" y="1766"/>
                    <a:pt x="956" y="1765"/>
                    <a:pt x="955" y="1762"/>
                  </a:cubicBezTo>
                  <a:cubicBezTo>
                    <a:pt x="954" y="1761"/>
                    <a:pt x="953" y="1760"/>
                    <a:pt x="952" y="1760"/>
                  </a:cubicBezTo>
                  <a:lnTo>
                    <a:pt x="952" y="1760"/>
                  </a:lnTo>
                  <a:cubicBezTo>
                    <a:pt x="954" y="1759"/>
                    <a:pt x="956" y="1758"/>
                    <a:pt x="955" y="1756"/>
                  </a:cubicBezTo>
                  <a:cubicBezTo>
                    <a:pt x="955" y="1749"/>
                    <a:pt x="946" y="1739"/>
                    <a:pt x="941" y="1733"/>
                  </a:cubicBezTo>
                  <a:cubicBezTo>
                    <a:pt x="937" y="1727"/>
                    <a:pt x="928" y="1717"/>
                    <a:pt x="922" y="1715"/>
                  </a:cubicBezTo>
                  <a:cubicBezTo>
                    <a:pt x="918" y="1714"/>
                    <a:pt x="916" y="1715"/>
                    <a:pt x="913" y="1709"/>
                  </a:cubicBezTo>
                  <a:cubicBezTo>
                    <a:pt x="911" y="1705"/>
                    <a:pt x="910" y="1701"/>
                    <a:pt x="912" y="1698"/>
                  </a:cubicBezTo>
                  <a:cubicBezTo>
                    <a:pt x="914" y="1695"/>
                    <a:pt x="912" y="1694"/>
                    <a:pt x="909" y="1690"/>
                  </a:cubicBezTo>
                  <a:cubicBezTo>
                    <a:pt x="905" y="1684"/>
                    <a:pt x="897" y="1680"/>
                    <a:pt x="892" y="1674"/>
                  </a:cubicBezTo>
                  <a:cubicBezTo>
                    <a:pt x="886" y="1668"/>
                    <a:pt x="881" y="1661"/>
                    <a:pt x="878" y="1654"/>
                  </a:cubicBezTo>
                  <a:cubicBezTo>
                    <a:pt x="875" y="1650"/>
                    <a:pt x="876" y="1641"/>
                    <a:pt x="874" y="1637"/>
                  </a:cubicBezTo>
                  <a:cubicBezTo>
                    <a:pt x="874" y="1637"/>
                    <a:pt x="874" y="1637"/>
                    <a:pt x="874" y="1637"/>
                  </a:cubicBezTo>
                  <a:cubicBezTo>
                    <a:pt x="873" y="1637"/>
                    <a:pt x="872" y="1639"/>
                    <a:pt x="871" y="1639"/>
                  </a:cubicBezTo>
                  <a:cubicBezTo>
                    <a:pt x="871" y="1639"/>
                    <a:pt x="871" y="1638"/>
                    <a:pt x="871" y="1638"/>
                  </a:cubicBezTo>
                  <a:lnTo>
                    <a:pt x="867" y="1633"/>
                  </a:lnTo>
                  <a:lnTo>
                    <a:pt x="850" y="1606"/>
                  </a:lnTo>
                  <a:cubicBezTo>
                    <a:pt x="845" y="1598"/>
                    <a:pt x="837" y="1581"/>
                    <a:pt x="829" y="1581"/>
                  </a:cubicBezTo>
                  <a:cubicBezTo>
                    <a:pt x="828" y="1581"/>
                    <a:pt x="827" y="1582"/>
                    <a:pt x="826" y="1582"/>
                  </a:cubicBezTo>
                  <a:cubicBezTo>
                    <a:pt x="832" y="1578"/>
                    <a:pt x="821" y="1560"/>
                    <a:pt x="816" y="1553"/>
                  </a:cubicBezTo>
                  <a:cubicBezTo>
                    <a:pt x="810" y="1542"/>
                    <a:pt x="804" y="1544"/>
                    <a:pt x="798" y="1533"/>
                  </a:cubicBezTo>
                  <a:cubicBezTo>
                    <a:pt x="796" y="1529"/>
                    <a:pt x="802" y="1527"/>
                    <a:pt x="799" y="1521"/>
                  </a:cubicBezTo>
                  <a:cubicBezTo>
                    <a:pt x="799" y="1519"/>
                    <a:pt x="799" y="1519"/>
                    <a:pt x="798" y="1518"/>
                  </a:cubicBezTo>
                  <a:cubicBezTo>
                    <a:pt x="794" y="1517"/>
                    <a:pt x="787" y="1517"/>
                    <a:pt x="782" y="1517"/>
                  </a:cubicBezTo>
                  <a:cubicBezTo>
                    <a:pt x="773" y="1518"/>
                    <a:pt x="768" y="1519"/>
                    <a:pt x="762" y="1520"/>
                  </a:cubicBezTo>
                  <a:cubicBezTo>
                    <a:pt x="759" y="1522"/>
                    <a:pt x="759" y="1524"/>
                    <a:pt x="760" y="1526"/>
                  </a:cubicBezTo>
                  <a:lnTo>
                    <a:pt x="760" y="1526"/>
                  </a:lnTo>
                  <a:cubicBezTo>
                    <a:pt x="759" y="1524"/>
                    <a:pt x="757" y="1523"/>
                    <a:pt x="754" y="1523"/>
                  </a:cubicBezTo>
                  <a:cubicBezTo>
                    <a:pt x="749" y="1523"/>
                    <a:pt x="743" y="1525"/>
                    <a:pt x="739" y="1525"/>
                  </a:cubicBezTo>
                  <a:cubicBezTo>
                    <a:pt x="738" y="1525"/>
                    <a:pt x="738" y="1525"/>
                    <a:pt x="737" y="1525"/>
                  </a:cubicBezTo>
                  <a:cubicBezTo>
                    <a:pt x="729" y="1524"/>
                    <a:pt x="738" y="1510"/>
                    <a:pt x="729" y="1510"/>
                  </a:cubicBezTo>
                  <a:cubicBezTo>
                    <a:pt x="728" y="1510"/>
                    <a:pt x="728" y="1510"/>
                    <a:pt x="727" y="1510"/>
                  </a:cubicBezTo>
                  <a:cubicBezTo>
                    <a:pt x="711" y="1512"/>
                    <a:pt x="717" y="1526"/>
                    <a:pt x="712" y="1533"/>
                  </a:cubicBezTo>
                  <a:cubicBezTo>
                    <a:pt x="711" y="1534"/>
                    <a:pt x="710" y="1534"/>
                    <a:pt x="709" y="1534"/>
                  </a:cubicBezTo>
                  <a:cubicBezTo>
                    <a:pt x="704" y="1534"/>
                    <a:pt x="694" y="1523"/>
                    <a:pt x="694" y="1522"/>
                  </a:cubicBezTo>
                  <a:cubicBezTo>
                    <a:pt x="692" y="1526"/>
                    <a:pt x="694" y="1527"/>
                    <a:pt x="687" y="1527"/>
                  </a:cubicBezTo>
                  <a:cubicBezTo>
                    <a:pt x="685" y="1527"/>
                    <a:pt x="683" y="1527"/>
                    <a:pt x="681" y="1527"/>
                  </a:cubicBezTo>
                  <a:cubicBezTo>
                    <a:pt x="679" y="1527"/>
                    <a:pt x="677" y="1527"/>
                    <a:pt x="676" y="1528"/>
                  </a:cubicBezTo>
                  <a:cubicBezTo>
                    <a:pt x="673" y="1529"/>
                    <a:pt x="676" y="1533"/>
                    <a:pt x="673" y="1534"/>
                  </a:cubicBezTo>
                  <a:cubicBezTo>
                    <a:pt x="672" y="1535"/>
                    <a:pt x="669" y="1536"/>
                    <a:pt x="666" y="1536"/>
                  </a:cubicBezTo>
                  <a:cubicBezTo>
                    <a:pt x="665" y="1536"/>
                    <a:pt x="663" y="1536"/>
                    <a:pt x="661" y="1535"/>
                  </a:cubicBezTo>
                  <a:cubicBezTo>
                    <a:pt x="662" y="1531"/>
                    <a:pt x="661" y="1528"/>
                    <a:pt x="656" y="1528"/>
                  </a:cubicBezTo>
                  <a:cubicBezTo>
                    <a:pt x="655" y="1528"/>
                    <a:pt x="653" y="1528"/>
                    <a:pt x="652" y="1528"/>
                  </a:cubicBezTo>
                  <a:cubicBezTo>
                    <a:pt x="646" y="1529"/>
                    <a:pt x="642" y="1530"/>
                    <a:pt x="640" y="1530"/>
                  </a:cubicBezTo>
                  <a:cubicBezTo>
                    <a:pt x="637" y="1530"/>
                    <a:pt x="636" y="1529"/>
                    <a:pt x="636" y="1524"/>
                  </a:cubicBezTo>
                  <a:cubicBezTo>
                    <a:pt x="636" y="1522"/>
                    <a:pt x="630" y="1521"/>
                    <a:pt x="625" y="1521"/>
                  </a:cubicBezTo>
                  <a:cubicBezTo>
                    <a:pt x="621" y="1521"/>
                    <a:pt x="617" y="1521"/>
                    <a:pt x="617" y="1522"/>
                  </a:cubicBezTo>
                  <a:cubicBezTo>
                    <a:pt x="614" y="1526"/>
                    <a:pt x="619" y="1527"/>
                    <a:pt x="612" y="1528"/>
                  </a:cubicBezTo>
                  <a:cubicBezTo>
                    <a:pt x="610" y="1528"/>
                    <a:pt x="607" y="1529"/>
                    <a:pt x="604" y="1529"/>
                  </a:cubicBezTo>
                  <a:cubicBezTo>
                    <a:pt x="598" y="1529"/>
                    <a:pt x="592" y="1528"/>
                    <a:pt x="586" y="1527"/>
                  </a:cubicBezTo>
                  <a:cubicBezTo>
                    <a:pt x="577" y="1526"/>
                    <a:pt x="577" y="1521"/>
                    <a:pt x="569" y="1519"/>
                  </a:cubicBezTo>
                  <a:cubicBezTo>
                    <a:pt x="565" y="1517"/>
                    <a:pt x="561" y="1516"/>
                    <a:pt x="557" y="1516"/>
                  </a:cubicBezTo>
                  <a:cubicBezTo>
                    <a:pt x="552" y="1516"/>
                    <a:pt x="548" y="1517"/>
                    <a:pt x="545" y="1519"/>
                  </a:cubicBezTo>
                  <a:cubicBezTo>
                    <a:pt x="544" y="1520"/>
                    <a:pt x="542" y="1521"/>
                    <a:pt x="540" y="1521"/>
                  </a:cubicBezTo>
                  <a:cubicBezTo>
                    <a:pt x="531" y="1521"/>
                    <a:pt x="519" y="1514"/>
                    <a:pt x="520" y="1513"/>
                  </a:cubicBezTo>
                  <a:lnTo>
                    <a:pt x="520" y="1513"/>
                  </a:lnTo>
                  <a:cubicBezTo>
                    <a:pt x="510" y="1519"/>
                    <a:pt x="530" y="1527"/>
                    <a:pt x="529" y="1531"/>
                  </a:cubicBezTo>
                  <a:cubicBezTo>
                    <a:pt x="529" y="1531"/>
                    <a:pt x="527" y="1532"/>
                    <a:pt x="525" y="1532"/>
                  </a:cubicBezTo>
                  <a:cubicBezTo>
                    <a:pt x="522" y="1532"/>
                    <a:pt x="519" y="1531"/>
                    <a:pt x="519" y="1529"/>
                  </a:cubicBezTo>
                  <a:cubicBezTo>
                    <a:pt x="518" y="1527"/>
                    <a:pt x="516" y="1526"/>
                    <a:pt x="512" y="1526"/>
                  </a:cubicBezTo>
                  <a:cubicBezTo>
                    <a:pt x="509" y="1526"/>
                    <a:pt x="504" y="1527"/>
                    <a:pt x="501" y="1528"/>
                  </a:cubicBezTo>
                  <a:cubicBezTo>
                    <a:pt x="498" y="1529"/>
                    <a:pt x="497" y="1529"/>
                    <a:pt x="496" y="1529"/>
                  </a:cubicBezTo>
                  <a:cubicBezTo>
                    <a:pt x="490" y="1529"/>
                    <a:pt x="493" y="1523"/>
                    <a:pt x="487" y="1518"/>
                  </a:cubicBezTo>
                  <a:cubicBezTo>
                    <a:pt x="487" y="1517"/>
                    <a:pt x="486" y="1517"/>
                    <a:pt x="485" y="1517"/>
                  </a:cubicBezTo>
                  <a:cubicBezTo>
                    <a:pt x="482" y="1517"/>
                    <a:pt x="481" y="1520"/>
                    <a:pt x="480" y="1521"/>
                  </a:cubicBezTo>
                  <a:cubicBezTo>
                    <a:pt x="480" y="1526"/>
                    <a:pt x="471" y="1526"/>
                    <a:pt x="466" y="1526"/>
                  </a:cubicBezTo>
                  <a:cubicBezTo>
                    <a:pt x="460" y="1525"/>
                    <a:pt x="456" y="1524"/>
                    <a:pt x="453" y="1524"/>
                  </a:cubicBezTo>
                  <a:cubicBezTo>
                    <a:pt x="449" y="1524"/>
                    <a:pt x="446" y="1525"/>
                    <a:pt x="440" y="1529"/>
                  </a:cubicBezTo>
                  <a:cubicBezTo>
                    <a:pt x="440" y="1529"/>
                    <a:pt x="434" y="1531"/>
                    <a:pt x="431" y="1531"/>
                  </a:cubicBezTo>
                  <a:cubicBezTo>
                    <a:pt x="430" y="1531"/>
                    <a:pt x="430" y="1531"/>
                    <a:pt x="430" y="1531"/>
                  </a:cubicBezTo>
                  <a:cubicBezTo>
                    <a:pt x="426" y="1529"/>
                    <a:pt x="442" y="1519"/>
                    <a:pt x="429" y="1516"/>
                  </a:cubicBezTo>
                  <a:cubicBezTo>
                    <a:pt x="423" y="1515"/>
                    <a:pt x="416" y="1514"/>
                    <a:pt x="409" y="1514"/>
                  </a:cubicBezTo>
                  <a:cubicBezTo>
                    <a:pt x="406" y="1514"/>
                    <a:pt x="402" y="1514"/>
                    <a:pt x="399" y="1514"/>
                  </a:cubicBezTo>
                  <a:cubicBezTo>
                    <a:pt x="397" y="1514"/>
                    <a:pt x="395" y="1514"/>
                    <a:pt x="393" y="1514"/>
                  </a:cubicBezTo>
                  <a:lnTo>
                    <a:pt x="393" y="1514"/>
                  </a:lnTo>
                  <a:cubicBezTo>
                    <a:pt x="396" y="1515"/>
                    <a:pt x="400" y="1516"/>
                    <a:pt x="399" y="1519"/>
                  </a:cubicBezTo>
                  <a:cubicBezTo>
                    <a:pt x="398" y="1520"/>
                    <a:pt x="378" y="1518"/>
                    <a:pt x="378" y="1522"/>
                  </a:cubicBezTo>
                  <a:lnTo>
                    <a:pt x="378" y="1522"/>
                  </a:lnTo>
                  <a:cubicBezTo>
                    <a:pt x="378" y="1522"/>
                    <a:pt x="379" y="1521"/>
                    <a:pt x="379" y="1521"/>
                  </a:cubicBezTo>
                  <a:cubicBezTo>
                    <a:pt x="383" y="1521"/>
                    <a:pt x="394" y="1527"/>
                    <a:pt x="391" y="1527"/>
                  </a:cubicBezTo>
                  <a:cubicBezTo>
                    <a:pt x="385" y="1528"/>
                    <a:pt x="378" y="1532"/>
                    <a:pt x="373" y="1532"/>
                  </a:cubicBezTo>
                  <a:cubicBezTo>
                    <a:pt x="370" y="1532"/>
                    <a:pt x="368" y="1531"/>
                    <a:pt x="369" y="1526"/>
                  </a:cubicBezTo>
                  <a:cubicBezTo>
                    <a:pt x="370" y="1524"/>
                    <a:pt x="375" y="1519"/>
                    <a:pt x="368" y="1519"/>
                  </a:cubicBezTo>
                  <a:cubicBezTo>
                    <a:pt x="361" y="1517"/>
                    <a:pt x="353" y="1517"/>
                    <a:pt x="345" y="1517"/>
                  </a:cubicBezTo>
                  <a:cubicBezTo>
                    <a:pt x="340" y="1517"/>
                    <a:pt x="335" y="1517"/>
                    <a:pt x="331" y="1518"/>
                  </a:cubicBezTo>
                  <a:cubicBezTo>
                    <a:pt x="323" y="1519"/>
                    <a:pt x="330" y="1526"/>
                    <a:pt x="329" y="1530"/>
                  </a:cubicBezTo>
                  <a:cubicBezTo>
                    <a:pt x="323" y="1530"/>
                    <a:pt x="303" y="1525"/>
                    <a:pt x="301" y="1521"/>
                  </a:cubicBezTo>
                  <a:cubicBezTo>
                    <a:pt x="298" y="1518"/>
                    <a:pt x="315" y="1517"/>
                    <a:pt x="317" y="1517"/>
                  </a:cubicBezTo>
                  <a:cubicBezTo>
                    <a:pt x="309" y="1516"/>
                    <a:pt x="293" y="1518"/>
                    <a:pt x="287" y="1513"/>
                  </a:cubicBezTo>
                  <a:cubicBezTo>
                    <a:pt x="282" y="1510"/>
                    <a:pt x="285" y="1502"/>
                    <a:pt x="285" y="1498"/>
                  </a:cubicBezTo>
                  <a:lnTo>
                    <a:pt x="285" y="1498"/>
                  </a:lnTo>
                  <a:cubicBezTo>
                    <a:pt x="280" y="1505"/>
                    <a:pt x="275" y="1512"/>
                    <a:pt x="267" y="1518"/>
                  </a:cubicBezTo>
                  <a:cubicBezTo>
                    <a:pt x="264" y="1519"/>
                    <a:pt x="261" y="1520"/>
                    <a:pt x="258" y="1520"/>
                  </a:cubicBezTo>
                  <a:cubicBezTo>
                    <a:pt x="257" y="1520"/>
                    <a:pt x="256" y="1520"/>
                    <a:pt x="255" y="1520"/>
                  </a:cubicBezTo>
                  <a:cubicBezTo>
                    <a:pt x="252" y="1520"/>
                    <a:pt x="250" y="1520"/>
                    <a:pt x="248" y="1520"/>
                  </a:cubicBezTo>
                  <a:cubicBezTo>
                    <a:pt x="246" y="1521"/>
                    <a:pt x="243" y="1524"/>
                    <a:pt x="240" y="1524"/>
                  </a:cubicBezTo>
                  <a:cubicBezTo>
                    <a:pt x="239" y="1524"/>
                    <a:pt x="238" y="1524"/>
                    <a:pt x="237" y="1523"/>
                  </a:cubicBezTo>
                  <a:cubicBezTo>
                    <a:pt x="232" y="1518"/>
                    <a:pt x="243" y="1512"/>
                    <a:pt x="240" y="1505"/>
                  </a:cubicBezTo>
                  <a:cubicBezTo>
                    <a:pt x="240" y="1504"/>
                    <a:pt x="238" y="1504"/>
                    <a:pt x="236" y="1504"/>
                  </a:cubicBezTo>
                  <a:cubicBezTo>
                    <a:pt x="231" y="1504"/>
                    <a:pt x="225" y="1506"/>
                    <a:pt x="223" y="1507"/>
                  </a:cubicBezTo>
                  <a:cubicBezTo>
                    <a:pt x="219" y="1509"/>
                    <a:pt x="219" y="1512"/>
                    <a:pt x="212" y="1512"/>
                  </a:cubicBezTo>
                  <a:cubicBezTo>
                    <a:pt x="210" y="1513"/>
                    <a:pt x="208" y="1513"/>
                    <a:pt x="205" y="1513"/>
                  </a:cubicBezTo>
                  <a:cubicBezTo>
                    <a:pt x="201" y="1513"/>
                    <a:pt x="196" y="1512"/>
                    <a:pt x="192" y="1512"/>
                  </a:cubicBezTo>
                  <a:cubicBezTo>
                    <a:pt x="182" y="1512"/>
                    <a:pt x="170" y="1511"/>
                    <a:pt x="158" y="1511"/>
                  </a:cubicBezTo>
                  <a:cubicBezTo>
                    <a:pt x="151" y="1511"/>
                    <a:pt x="144" y="1512"/>
                    <a:pt x="138" y="1513"/>
                  </a:cubicBezTo>
                  <a:cubicBezTo>
                    <a:pt x="135" y="1515"/>
                    <a:pt x="134" y="1518"/>
                    <a:pt x="131" y="1518"/>
                  </a:cubicBezTo>
                  <a:cubicBezTo>
                    <a:pt x="130" y="1518"/>
                    <a:pt x="129" y="1518"/>
                    <a:pt x="129" y="1518"/>
                  </a:cubicBezTo>
                  <a:cubicBezTo>
                    <a:pt x="123" y="1515"/>
                    <a:pt x="122" y="1510"/>
                    <a:pt x="116" y="1508"/>
                  </a:cubicBezTo>
                  <a:cubicBezTo>
                    <a:pt x="109" y="1505"/>
                    <a:pt x="103" y="1503"/>
                    <a:pt x="95" y="1503"/>
                  </a:cubicBezTo>
                  <a:cubicBezTo>
                    <a:pt x="90" y="1503"/>
                    <a:pt x="85" y="1504"/>
                    <a:pt x="78" y="1505"/>
                  </a:cubicBezTo>
                  <a:cubicBezTo>
                    <a:pt x="75" y="1506"/>
                    <a:pt x="61" y="1512"/>
                    <a:pt x="61" y="1512"/>
                  </a:cubicBezTo>
                  <a:cubicBezTo>
                    <a:pt x="58" y="1510"/>
                    <a:pt x="76" y="1501"/>
                    <a:pt x="71" y="1501"/>
                  </a:cubicBezTo>
                  <a:lnTo>
                    <a:pt x="71" y="1501"/>
                  </a:lnTo>
                  <a:cubicBezTo>
                    <a:pt x="71" y="1501"/>
                    <a:pt x="59" y="1506"/>
                    <a:pt x="52" y="1508"/>
                  </a:cubicBezTo>
                  <a:cubicBezTo>
                    <a:pt x="51" y="1508"/>
                    <a:pt x="52" y="1507"/>
                    <a:pt x="52" y="1506"/>
                  </a:cubicBezTo>
                  <a:cubicBezTo>
                    <a:pt x="54" y="1504"/>
                    <a:pt x="57" y="1501"/>
                    <a:pt x="54" y="1501"/>
                  </a:cubicBezTo>
                  <a:cubicBezTo>
                    <a:pt x="53" y="1501"/>
                    <a:pt x="53" y="1501"/>
                    <a:pt x="52" y="1501"/>
                  </a:cubicBezTo>
                  <a:cubicBezTo>
                    <a:pt x="47" y="1502"/>
                    <a:pt x="45" y="1503"/>
                    <a:pt x="43" y="1503"/>
                  </a:cubicBezTo>
                  <a:cubicBezTo>
                    <a:pt x="39" y="1503"/>
                    <a:pt x="40" y="1501"/>
                    <a:pt x="39" y="1496"/>
                  </a:cubicBezTo>
                  <a:cubicBezTo>
                    <a:pt x="44" y="1492"/>
                    <a:pt x="64" y="1484"/>
                    <a:pt x="67" y="1484"/>
                  </a:cubicBezTo>
                  <a:lnTo>
                    <a:pt x="67" y="1484"/>
                  </a:lnTo>
                  <a:cubicBezTo>
                    <a:pt x="67" y="1484"/>
                    <a:pt x="67" y="1484"/>
                    <a:pt x="67" y="1485"/>
                  </a:cubicBezTo>
                  <a:cubicBezTo>
                    <a:pt x="64" y="1486"/>
                    <a:pt x="55" y="1492"/>
                    <a:pt x="59" y="1494"/>
                  </a:cubicBezTo>
                  <a:cubicBezTo>
                    <a:pt x="59" y="1494"/>
                    <a:pt x="60" y="1494"/>
                    <a:pt x="60" y="1494"/>
                  </a:cubicBezTo>
                  <a:cubicBezTo>
                    <a:pt x="62" y="1494"/>
                    <a:pt x="65" y="1493"/>
                    <a:pt x="67" y="1491"/>
                  </a:cubicBezTo>
                  <a:cubicBezTo>
                    <a:pt x="72" y="1487"/>
                    <a:pt x="73" y="1475"/>
                    <a:pt x="83" y="1472"/>
                  </a:cubicBezTo>
                  <a:cubicBezTo>
                    <a:pt x="85" y="1472"/>
                    <a:pt x="87" y="1470"/>
                    <a:pt x="89" y="1468"/>
                  </a:cubicBezTo>
                  <a:lnTo>
                    <a:pt x="89" y="1468"/>
                  </a:lnTo>
                  <a:cubicBezTo>
                    <a:pt x="86" y="1469"/>
                    <a:pt x="80" y="1471"/>
                    <a:pt x="77" y="1471"/>
                  </a:cubicBezTo>
                  <a:cubicBezTo>
                    <a:pt x="73" y="1471"/>
                    <a:pt x="72" y="1469"/>
                    <a:pt x="76" y="1464"/>
                  </a:cubicBezTo>
                  <a:lnTo>
                    <a:pt x="76" y="1464"/>
                  </a:lnTo>
                  <a:lnTo>
                    <a:pt x="89" y="1468"/>
                  </a:lnTo>
                  <a:lnTo>
                    <a:pt x="89" y="1468"/>
                  </a:lnTo>
                  <a:cubicBezTo>
                    <a:pt x="91" y="1466"/>
                    <a:pt x="92" y="1463"/>
                    <a:pt x="95" y="1459"/>
                  </a:cubicBezTo>
                  <a:cubicBezTo>
                    <a:pt x="100" y="1451"/>
                    <a:pt x="105" y="1442"/>
                    <a:pt x="109" y="1437"/>
                  </a:cubicBezTo>
                  <a:cubicBezTo>
                    <a:pt x="106" y="1436"/>
                    <a:pt x="105" y="1435"/>
                    <a:pt x="103" y="1435"/>
                  </a:cubicBezTo>
                  <a:cubicBezTo>
                    <a:pt x="102" y="1435"/>
                    <a:pt x="100" y="1436"/>
                    <a:pt x="99" y="1436"/>
                  </a:cubicBezTo>
                  <a:cubicBezTo>
                    <a:pt x="97" y="1436"/>
                    <a:pt x="96" y="1435"/>
                    <a:pt x="95" y="1434"/>
                  </a:cubicBezTo>
                  <a:cubicBezTo>
                    <a:pt x="99" y="1429"/>
                    <a:pt x="109" y="1429"/>
                    <a:pt x="110" y="1425"/>
                  </a:cubicBezTo>
                  <a:cubicBezTo>
                    <a:pt x="114" y="1420"/>
                    <a:pt x="111" y="1412"/>
                    <a:pt x="111" y="1406"/>
                  </a:cubicBezTo>
                  <a:lnTo>
                    <a:pt x="111" y="1406"/>
                  </a:lnTo>
                  <a:cubicBezTo>
                    <a:pt x="112" y="1406"/>
                    <a:pt x="112" y="1406"/>
                    <a:pt x="113" y="1406"/>
                  </a:cubicBezTo>
                  <a:cubicBezTo>
                    <a:pt x="123" y="1406"/>
                    <a:pt x="160" y="1396"/>
                    <a:pt x="150" y="1387"/>
                  </a:cubicBezTo>
                  <a:lnTo>
                    <a:pt x="150" y="1387"/>
                  </a:lnTo>
                  <a:cubicBezTo>
                    <a:pt x="146" y="1390"/>
                    <a:pt x="147" y="1392"/>
                    <a:pt x="146" y="1394"/>
                  </a:cubicBezTo>
                  <a:cubicBezTo>
                    <a:pt x="146" y="1394"/>
                    <a:pt x="145" y="1394"/>
                    <a:pt x="145" y="1394"/>
                  </a:cubicBezTo>
                  <a:cubicBezTo>
                    <a:pt x="143" y="1394"/>
                    <a:pt x="141" y="1387"/>
                    <a:pt x="141" y="1386"/>
                  </a:cubicBezTo>
                  <a:cubicBezTo>
                    <a:pt x="141" y="1381"/>
                    <a:pt x="143" y="1377"/>
                    <a:pt x="147" y="1374"/>
                  </a:cubicBezTo>
                  <a:cubicBezTo>
                    <a:pt x="149" y="1372"/>
                    <a:pt x="150" y="1371"/>
                    <a:pt x="151" y="1371"/>
                  </a:cubicBezTo>
                  <a:cubicBezTo>
                    <a:pt x="154" y="1371"/>
                    <a:pt x="156" y="1376"/>
                    <a:pt x="160" y="1376"/>
                  </a:cubicBezTo>
                  <a:cubicBezTo>
                    <a:pt x="161" y="1376"/>
                    <a:pt x="163" y="1376"/>
                    <a:pt x="165" y="1374"/>
                  </a:cubicBezTo>
                  <a:cubicBezTo>
                    <a:pt x="170" y="1369"/>
                    <a:pt x="176" y="1362"/>
                    <a:pt x="178" y="1357"/>
                  </a:cubicBezTo>
                  <a:cubicBezTo>
                    <a:pt x="182" y="1351"/>
                    <a:pt x="174" y="1351"/>
                    <a:pt x="180" y="1342"/>
                  </a:cubicBezTo>
                  <a:cubicBezTo>
                    <a:pt x="183" y="1338"/>
                    <a:pt x="185" y="1336"/>
                    <a:pt x="187" y="1336"/>
                  </a:cubicBezTo>
                  <a:cubicBezTo>
                    <a:pt x="188" y="1336"/>
                    <a:pt x="189" y="1336"/>
                    <a:pt x="191" y="1337"/>
                  </a:cubicBezTo>
                  <a:cubicBezTo>
                    <a:pt x="191" y="1338"/>
                    <a:pt x="191" y="1343"/>
                    <a:pt x="193" y="1344"/>
                  </a:cubicBezTo>
                  <a:cubicBezTo>
                    <a:pt x="196" y="1344"/>
                    <a:pt x="198" y="1309"/>
                    <a:pt x="206" y="1309"/>
                  </a:cubicBezTo>
                  <a:cubicBezTo>
                    <a:pt x="210" y="1309"/>
                    <a:pt x="213" y="1311"/>
                    <a:pt x="215" y="1311"/>
                  </a:cubicBezTo>
                  <a:cubicBezTo>
                    <a:pt x="217" y="1311"/>
                    <a:pt x="220" y="1310"/>
                    <a:pt x="223" y="1306"/>
                  </a:cubicBezTo>
                  <a:cubicBezTo>
                    <a:pt x="225" y="1304"/>
                    <a:pt x="231" y="1295"/>
                    <a:pt x="232" y="1292"/>
                  </a:cubicBezTo>
                  <a:lnTo>
                    <a:pt x="232" y="1292"/>
                  </a:lnTo>
                  <a:cubicBezTo>
                    <a:pt x="231" y="1293"/>
                    <a:pt x="219" y="1298"/>
                    <a:pt x="215" y="1298"/>
                  </a:cubicBezTo>
                  <a:cubicBezTo>
                    <a:pt x="213" y="1298"/>
                    <a:pt x="213" y="1297"/>
                    <a:pt x="215" y="1295"/>
                  </a:cubicBezTo>
                  <a:cubicBezTo>
                    <a:pt x="221" y="1289"/>
                    <a:pt x="228" y="1284"/>
                    <a:pt x="233" y="1277"/>
                  </a:cubicBezTo>
                  <a:lnTo>
                    <a:pt x="243" y="1266"/>
                  </a:lnTo>
                  <a:cubicBezTo>
                    <a:pt x="245" y="1264"/>
                    <a:pt x="246" y="1263"/>
                    <a:pt x="244" y="1261"/>
                  </a:cubicBezTo>
                  <a:cubicBezTo>
                    <a:pt x="244" y="1261"/>
                    <a:pt x="244" y="1260"/>
                    <a:pt x="245" y="1260"/>
                  </a:cubicBezTo>
                  <a:cubicBezTo>
                    <a:pt x="247" y="1260"/>
                    <a:pt x="250" y="1270"/>
                    <a:pt x="251" y="1271"/>
                  </a:cubicBezTo>
                  <a:cubicBezTo>
                    <a:pt x="251" y="1271"/>
                    <a:pt x="251" y="1271"/>
                    <a:pt x="251" y="1271"/>
                  </a:cubicBezTo>
                  <a:cubicBezTo>
                    <a:pt x="255" y="1271"/>
                    <a:pt x="257" y="1262"/>
                    <a:pt x="257" y="1259"/>
                  </a:cubicBezTo>
                  <a:cubicBezTo>
                    <a:pt x="257" y="1257"/>
                    <a:pt x="256" y="1249"/>
                    <a:pt x="261" y="1246"/>
                  </a:cubicBezTo>
                  <a:cubicBezTo>
                    <a:pt x="262" y="1246"/>
                    <a:pt x="262" y="1246"/>
                    <a:pt x="263" y="1246"/>
                  </a:cubicBezTo>
                  <a:cubicBezTo>
                    <a:pt x="266" y="1246"/>
                    <a:pt x="267" y="1250"/>
                    <a:pt x="270" y="1250"/>
                  </a:cubicBezTo>
                  <a:cubicBezTo>
                    <a:pt x="265" y="1250"/>
                    <a:pt x="272" y="1230"/>
                    <a:pt x="274" y="1226"/>
                  </a:cubicBezTo>
                  <a:cubicBezTo>
                    <a:pt x="276" y="1222"/>
                    <a:pt x="280" y="1216"/>
                    <a:pt x="284" y="1214"/>
                  </a:cubicBezTo>
                  <a:cubicBezTo>
                    <a:pt x="285" y="1213"/>
                    <a:pt x="286" y="1213"/>
                    <a:pt x="287" y="1213"/>
                  </a:cubicBezTo>
                  <a:cubicBezTo>
                    <a:pt x="287" y="1213"/>
                    <a:pt x="288" y="1213"/>
                    <a:pt x="289" y="1213"/>
                  </a:cubicBezTo>
                  <a:cubicBezTo>
                    <a:pt x="290" y="1213"/>
                    <a:pt x="291" y="1213"/>
                    <a:pt x="292" y="1212"/>
                  </a:cubicBezTo>
                  <a:cubicBezTo>
                    <a:pt x="295" y="1209"/>
                    <a:pt x="307" y="1196"/>
                    <a:pt x="304" y="1194"/>
                  </a:cubicBezTo>
                  <a:cubicBezTo>
                    <a:pt x="301" y="1190"/>
                    <a:pt x="301" y="1189"/>
                    <a:pt x="305" y="1183"/>
                  </a:cubicBezTo>
                  <a:cubicBezTo>
                    <a:pt x="305" y="1183"/>
                    <a:pt x="310" y="1176"/>
                    <a:pt x="311" y="1176"/>
                  </a:cubicBezTo>
                  <a:cubicBezTo>
                    <a:pt x="311" y="1176"/>
                    <a:pt x="311" y="1176"/>
                    <a:pt x="311" y="1176"/>
                  </a:cubicBezTo>
                  <a:cubicBezTo>
                    <a:pt x="312" y="1177"/>
                    <a:pt x="309" y="1191"/>
                    <a:pt x="314" y="1191"/>
                  </a:cubicBezTo>
                  <a:cubicBezTo>
                    <a:pt x="315" y="1191"/>
                    <a:pt x="317" y="1191"/>
                    <a:pt x="318" y="1189"/>
                  </a:cubicBezTo>
                  <a:cubicBezTo>
                    <a:pt x="325" y="1182"/>
                    <a:pt x="321" y="1174"/>
                    <a:pt x="329" y="1168"/>
                  </a:cubicBezTo>
                  <a:cubicBezTo>
                    <a:pt x="340" y="1162"/>
                    <a:pt x="341" y="1154"/>
                    <a:pt x="344" y="1144"/>
                  </a:cubicBezTo>
                  <a:cubicBezTo>
                    <a:pt x="346" y="1137"/>
                    <a:pt x="347" y="1140"/>
                    <a:pt x="350" y="1137"/>
                  </a:cubicBezTo>
                  <a:cubicBezTo>
                    <a:pt x="352" y="1135"/>
                    <a:pt x="354" y="1129"/>
                    <a:pt x="356" y="1127"/>
                  </a:cubicBezTo>
                  <a:cubicBezTo>
                    <a:pt x="355" y="1122"/>
                    <a:pt x="357" y="1110"/>
                    <a:pt x="365" y="1110"/>
                  </a:cubicBezTo>
                  <a:cubicBezTo>
                    <a:pt x="365" y="1110"/>
                    <a:pt x="366" y="1110"/>
                    <a:pt x="366" y="1110"/>
                  </a:cubicBezTo>
                  <a:cubicBezTo>
                    <a:pt x="367" y="1110"/>
                    <a:pt x="372" y="1112"/>
                    <a:pt x="376" y="1112"/>
                  </a:cubicBezTo>
                  <a:cubicBezTo>
                    <a:pt x="380" y="1112"/>
                    <a:pt x="382" y="1111"/>
                    <a:pt x="381" y="1106"/>
                  </a:cubicBezTo>
                  <a:cubicBezTo>
                    <a:pt x="380" y="1101"/>
                    <a:pt x="377" y="1099"/>
                    <a:pt x="384" y="1093"/>
                  </a:cubicBezTo>
                  <a:cubicBezTo>
                    <a:pt x="384" y="1092"/>
                    <a:pt x="385" y="1092"/>
                    <a:pt x="385" y="1092"/>
                  </a:cubicBezTo>
                  <a:cubicBezTo>
                    <a:pt x="387" y="1092"/>
                    <a:pt x="389" y="1095"/>
                    <a:pt x="391" y="1095"/>
                  </a:cubicBezTo>
                  <a:cubicBezTo>
                    <a:pt x="394" y="1094"/>
                    <a:pt x="398" y="1090"/>
                    <a:pt x="400" y="1087"/>
                  </a:cubicBezTo>
                  <a:lnTo>
                    <a:pt x="393" y="1081"/>
                  </a:lnTo>
                  <a:cubicBezTo>
                    <a:pt x="391" y="1083"/>
                    <a:pt x="387" y="1086"/>
                    <a:pt x="384" y="1086"/>
                  </a:cubicBezTo>
                  <a:cubicBezTo>
                    <a:pt x="384" y="1086"/>
                    <a:pt x="384" y="1086"/>
                    <a:pt x="384" y="1085"/>
                  </a:cubicBezTo>
                  <a:cubicBezTo>
                    <a:pt x="378" y="1085"/>
                    <a:pt x="389" y="1072"/>
                    <a:pt x="391" y="1071"/>
                  </a:cubicBezTo>
                  <a:cubicBezTo>
                    <a:pt x="394" y="1067"/>
                    <a:pt x="395" y="1067"/>
                    <a:pt x="397" y="1067"/>
                  </a:cubicBezTo>
                  <a:cubicBezTo>
                    <a:pt x="398" y="1067"/>
                    <a:pt x="399" y="1067"/>
                    <a:pt x="400" y="1067"/>
                  </a:cubicBezTo>
                  <a:cubicBezTo>
                    <a:pt x="401" y="1067"/>
                    <a:pt x="403" y="1066"/>
                    <a:pt x="406" y="1065"/>
                  </a:cubicBezTo>
                  <a:cubicBezTo>
                    <a:pt x="407" y="1064"/>
                    <a:pt x="420" y="1055"/>
                    <a:pt x="419" y="1053"/>
                  </a:cubicBezTo>
                  <a:cubicBezTo>
                    <a:pt x="419" y="1048"/>
                    <a:pt x="414" y="1050"/>
                    <a:pt x="420" y="1042"/>
                  </a:cubicBezTo>
                  <a:cubicBezTo>
                    <a:pt x="423" y="1038"/>
                    <a:pt x="427" y="1035"/>
                    <a:pt x="426" y="1032"/>
                  </a:cubicBezTo>
                  <a:cubicBezTo>
                    <a:pt x="425" y="1024"/>
                    <a:pt x="446" y="1003"/>
                    <a:pt x="451" y="996"/>
                  </a:cubicBezTo>
                  <a:cubicBezTo>
                    <a:pt x="454" y="993"/>
                    <a:pt x="455" y="992"/>
                    <a:pt x="457" y="992"/>
                  </a:cubicBezTo>
                  <a:cubicBezTo>
                    <a:pt x="458" y="992"/>
                    <a:pt x="459" y="993"/>
                    <a:pt x="461" y="994"/>
                  </a:cubicBezTo>
                  <a:cubicBezTo>
                    <a:pt x="466" y="994"/>
                    <a:pt x="473" y="984"/>
                    <a:pt x="475" y="981"/>
                  </a:cubicBezTo>
                  <a:cubicBezTo>
                    <a:pt x="480" y="977"/>
                    <a:pt x="488" y="970"/>
                    <a:pt x="486" y="964"/>
                  </a:cubicBezTo>
                  <a:cubicBezTo>
                    <a:pt x="484" y="961"/>
                    <a:pt x="488" y="958"/>
                    <a:pt x="492" y="954"/>
                  </a:cubicBezTo>
                  <a:cubicBezTo>
                    <a:pt x="494" y="951"/>
                    <a:pt x="492" y="948"/>
                    <a:pt x="494" y="944"/>
                  </a:cubicBezTo>
                  <a:cubicBezTo>
                    <a:pt x="499" y="937"/>
                    <a:pt x="503" y="935"/>
                    <a:pt x="508" y="929"/>
                  </a:cubicBezTo>
                  <a:cubicBezTo>
                    <a:pt x="509" y="928"/>
                    <a:pt x="509" y="927"/>
                    <a:pt x="510" y="926"/>
                  </a:cubicBezTo>
                  <a:cubicBezTo>
                    <a:pt x="505" y="917"/>
                    <a:pt x="495" y="913"/>
                    <a:pt x="490" y="913"/>
                  </a:cubicBezTo>
                  <a:cubicBezTo>
                    <a:pt x="488" y="913"/>
                    <a:pt x="487" y="913"/>
                    <a:pt x="487" y="914"/>
                  </a:cubicBezTo>
                  <a:cubicBezTo>
                    <a:pt x="487" y="914"/>
                    <a:pt x="488" y="918"/>
                    <a:pt x="488" y="919"/>
                  </a:cubicBezTo>
                  <a:cubicBezTo>
                    <a:pt x="488" y="920"/>
                    <a:pt x="488" y="920"/>
                    <a:pt x="488" y="921"/>
                  </a:cubicBezTo>
                  <a:cubicBezTo>
                    <a:pt x="487" y="922"/>
                    <a:pt x="486" y="922"/>
                    <a:pt x="484" y="922"/>
                  </a:cubicBezTo>
                  <a:cubicBezTo>
                    <a:pt x="480" y="924"/>
                    <a:pt x="481" y="921"/>
                    <a:pt x="475" y="927"/>
                  </a:cubicBezTo>
                  <a:cubicBezTo>
                    <a:pt x="472" y="931"/>
                    <a:pt x="467" y="935"/>
                    <a:pt x="464" y="941"/>
                  </a:cubicBezTo>
                  <a:cubicBezTo>
                    <a:pt x="460" y="947"/>
                    <a:pt x="472" y="948"/>
                    <a:pt x="467" y="957"/>
                  </a:cubicBezTo>
                  <a:cubicBezTo>
                    <a:pt x="462" y="963"/>
                    <a:pt x="458" y="967"/>
                    <a:pt x="452" y="968"/>
                  </a:cubicBezTo>
                  <a:cubicBezTo>
                    <a:pt x="450" y="968"/>
                    <a:pt x="449" y="967"/>
                    <a:pt x="449" y="967"/>
                  </a:cubicBezTo>
                  <a:cubicBezTo>
                    <a:pt x="447" y="967"/>
                    <a:pt x="446" y="968"/>
                    <a:pt x="444" y="971"/>
                  </a:cubicBezTo>
                  <a:cubicBezTo>
                    <a:pt x="438" y="979"/>
                    <a:pt x="441" y="975"/>
                    <a:pt x="444" y="981"/>
                  </a:cubicBezTo>
                  <a:cubicBezTo>
                    <a:pt x="445" y="983"/>
                    <a:pt x="442" y="989"/>
                    <a:pt x="439" y="990"/>
                  </a:cubicBezTo>
                  <a:cubicBezTo>
                    <a:pt x="438" y="991"/>
                    <a:pt x="437" y="991"/>
                    <a:pt x="437" y="991"/>
                  </a:cubicBezTo>
                  <a:cubicBezTo>
                    <a:pt x="433" y="991"/>
                    <a:pt x="432" y="986"/>
                    <a:pt x="429" y="986"/>
                  </a:cubicBezTo>
                  <a:cubicBezTo>
                    <a:pt x="428" y="986"/>
                    <a:pt x="426" y="987"/>
                    <a:pt x="423" y="990"/>
                  </a:cubicBezTo>
                  <a:cubicBezTo>
                    <a:pt x="419" y="994"/>
                    <a:pt x="415" y="1006"/>
                    <a:pt x="418" y="1010"/>
                  </a:cubicBezTo>
                  <a:cubicBezTo>
                    <a:pt x="418" y="1011"/>
                    <a:pt x="414" y="1015"/>
                    <a:pt x="412" y="1017"/>
                  </a:cubicBezTo>
                  <a:cubicBezTo>
                    <a:pt x="411" y="1021"/>
                    <a:pt x="398" y="1046"/>
                    <a:pt x="397" y="1047"/>
                  </a:cubicBezTo>
                  <a:cubicBezTo>
                    <a:pt x="396" y="1047"/>
                    <a:pt x="396" y="1047"/>
                    <a:pt x="396" y="1047"/>
                  </a:cubicBezTo>
                  <a:cubicBezTo>
                    <a:pt x="391" y="1047"/>
                    <a:pt x="396" y="1030"/>
                    <a:pt x="395" y="1027"/>
                  </a:cubicBezTo>
                  <a:lnTo>
                    <a:pt x="395" y="1027"/>
                  </a:lnTo>
                  <a:cubicBezTo>
                    <a:pt x="396" y="1031"/>
                    <a:pt x="377" y="1059"/>
                    <a:pt x="377" y="1063"/>
                  </a:cubicBezTo>
                  <a:cubicBezTo>
                    <a:pt x="376" y="1070"/>
                    <a:pt x="372" y="1072"/>
                    <a:pt x="365" y="1075"/>
                  </a:cubicBezTo>
                  <a:cubicBezTo>
                    <a:pt x="354" y="1078"/>
                    <a:pt x="359" y="1081"/>
                    <a:pt x="356" y="1086"/>
                  </a:cubicBezTo>
                  <a:cubicBezTo>
                    <a:pt x="351" y="1092"/>
                    <a:pt x="350" y="1093"/>
                    <a:pt x="345" y="1095"/>
                  </a:cubicBezTo>
                  <a:cubicBezTo>
                    <a:pt x="343" y="1096"/>
                    <a:pt x="342" y="1098"/>
                    <a:pt x="341" y="1099"/>
                  </a:cubicBezTo>
                  <a:cubicBezTo>
                    <a:pt x="338" y="1103"/>
                    <a:pt x="339" y="1108"/>
                    <a:pt x="342" y="1108"/>
                  </a:cubicBezTo>
                  <a:cubicBezTo>
                    <a:pt x="343" y="1108"/>
                    <a:pt x="343" y="1108"/>
                    <a:pt x="343" y="1108"/>
                  </a:cubicBezTo>
                  <a:cubicBezTo>
                    <a:pt x="347" y="1108"/>
                    <a:pt x="351" y="1111"/>
                    <a:pt x="346" y="1115"/>
                  </a:cubicBezTo>
                  <a:cubicBezTo>
                    <a:pt x="340" y="1119"/>
                    <a:pt x="336" y="1117"/>
                    <a:pt x="329" y="1120"/>
                  </a:cubicBezTo>
                  <a:cubicBezTo>
                    <a:pt x="324" y="1125"/>
                    <a:pt x="322" y="1133"/>
                    <a:pt x="319" y="1138"/>
                  </a:cubicBezTo>
                  <a:cubicBezTo>
                    <a:pt x="315" y="1142"/>
                    <a:pt x="313" y="1146"/>
                    <a:pt x="308" y="1148"/>
                  </a:cubicBezTo>
                  <a:cubicBezTo>
                    <a:pt x="306" y="1148"/>
                    <a:pt x="304" y="1149"/>
                    <a:pt x="303" y="1151"/>
                  </a:cubicBezTo>
                  <a:cubicBezTo>
                    <a:pt x="298" y="1157"/>
                    <a:pt x="302" y="1158"/>
                    <a:pt x="297" y="1165"/>
                  </a:cubicBezTo>
                  <a:cubicBezTo>
                    <a:pt x="294" y="1169"/>
                    <a:pt x="290" y="1171"/>
                    <a:pt x="286" y="1175"/>
                  </a:cubicBezTo>
                  <a:cubicBezTo>
                    <a:pt x="277" y="1183"/>
                    <a:pt x="268" y="1196"/>
                    <a:pt x="265" y="1209"/>
                  </a:cubicBezTo>
                  <a:cubicBezTo>
                    <a:pt x="264" y="1214"/>
                    <a:pt x="263" y="1216"/>
                    <a:pt x="261" y="1216"/>
                  </a:cubicBezTo>
                  <a:cubicBezTo>
                    <a:pt x="260" y="1216"/>
                    <a:pt x="259" y="1215"/>
                    <a:pt x="257" y="1214"/>
                  </a:cubicBezTo>
                  <a:cubicBezTo>
                    <a:pt x="257" y="1211"/>
                    <a:pt x="257" y="1210"/>
                    <a:pt x="256" y="1210"/>
                  </a:cubicBezTo>
                  <a:cubicBezTo>
                    <a:pt x="255" y="1210"/>
                    <a:pt x="251" y="1214"/>
                    <a:pt x="249" y="1216"/>
                  </a:cubicBezTo>
                  <a:cubicBezTo>
                    <a:pt x="245" y="1222"/>
                    <a:pt x="239" y="1228"/>
                    <a:pt x="237" y="1235"/>
                  </a:cubicBezTo>
                  <a:cubicBezTo>
                    <a:pt x="234" y="1239"/>
                    <a:pt x="235" y="1245"/>
                    <a:pt x="228" y="1250"/>
                  </a:cubicBezTo>
                  <a:cubicBezTo>
                    <a:pt x="227" y="1249"/>
                    <a:pt x="227" y="1249"/>
                    <a:pt x="226" y="1249"/>
                  </a:cubicBezTo>
                  <a:cubicBezTo>
                    <a:pt x="220" y="1249"/>
                    <a:pt x="213" y="1261"/>
                    <a:pt x="210" y="1265"/>
                  </a:cubicBezTo>
                  <a:cubicBezTo>
                    <a:pt x="207" y="1271"/>
                    <a:pt x="210" y="1285"/>
                    <a:pt x="206" y="1285"/>
                  </a:cubicBezTo>
                  <a:cubicBezTo>
                    <a:pt x="198" y="1285"/>
                    <a:pt x="194" y="1285"/>
                    <a:pt x="186" y="1294"/>
                  </a:cubicBezTo>
                  <a:cubicBezTo>
                    <a:pt x="175" y="1307"/>
                    <a:pt x="164" y="1321"/>
                    <a:pt x="154" y="1336"/>
                  </a:cubicBezTo>
                  <a:cubicBezTo>
                    <a:pt x="150" y="1341"/>
                    <a:pt x="147" y="1347"/>
                    <a:pt x="143" y="1352"/>
                  </a:cubicBezTo>
                  <a:cubicBezTo>
                    <a:pt x="142" y="1355"/>
                    <a:pt x="143" y="1360"/>
                    <a:pt x="140" y="1362"/>
                  </a:cubicBezTo>
                  <a:cubicBezTo>
                    <a:pt x="137" y="1366"/>
                    <a:pt x="129" y="1366"/>
                    <a:pt x="126" y="1368"/>
                  </a:cubicBezTo>
                  <a:cubicBezTo>
                    <a:pt x="121" y="1370"/>
                    <a:pt x="116" y="1374"/>
                    <a:pt x="112" y="1378"/>
                  </a:cubicBezTo>
                  <a:cubicBezTo>
                    <a:pt x="106" y="1384"/>
                    <a:pt x="102" y="1390"/>
                    <a:pt x="107" y="1394"/>
                  </a:cubicBezTo>
                  <a:cubicBezTo>
                    <a:pt x="107" y="1394"/>
                    <a:pt x="106" y="1393"/>
                    <a:pt x="106" y="1393"/>
                  </a:cubicBezTo>
                  <a:cubicBezTo>
                    <a:pt x="103" y="1393"/>
                    <a:pt x="98" y="1411"/>
                    <a:pt x="96" y="1414"/>
                  </a:cubicBezTo>
                  <a:cubicBezTo>
                    <a:pt x="95" y="1416"/>
                    <a:pt x="83" y="1419"/>
                    <a:pt x="80" y="1423"/>
                  </a:cubicBezTo>
                  <a:cubicBezTo>
                    <a:pt x="74" y="1428"/>
                    <a:pt x="70" y="1431"/>
                    <a:pt x="63" y="1442"/>
                  </a:cubicBezTo>
                  <a:cubicBezTo>
                    <a:pt x="58" y="1451"/>
                    <a:pt x="66" y="1450"/>
                    <a:pt x="69" y="1451"/>
                  </a:cubicBezTo>
                  <a:cubicBezTo>
                    <a:pt x="66" y="1455"/>
                    <a:pt x="61" y="1464"/>
                    <a:pt x="57" y="1467"/>
                  </a:cubicBezTo>
                  <a:cubicBezTo>
                    <a:pt x="56" y="1467"/>
                    <a:pt x="55" y="1466"/>
                    <a:pt x="54" y="1466"/>
                  </a:cubicBezTo>
                  <a:cubicBezTo>
                    <a:pt x="54" y="1466"/>
                    <a:pt x="53" y="1467"/>
                    <a:pt x="52" y="1467"/>
                  </a:cubicBezTo>
                  <a:cubicBezTo>
                    <a:pt x="48" y="1469"/>
                    <a:pt x="43" y="1477"/>
                    <a:pt x="40" y="1480"/>
                  </a:cubicBezTo>
                  <a:cubicBezTo>
                    <a:pt x="38" y="1483"/>
                    <a:pt x="32" y="1485"/>
                    <a:pt x="26" y="1491"/>
                  </a:cubicBezTo>
                  <a:cubicBezTo>
                    <a:pt x="20" y="1497"/>
                    <a:pt x="16" y="1503"/>
                    <a:pt x="12" y="1508"/>
                  </a:cubicBezTo>
                  <a:cubicBezTo>
                    <a:pt x="2" y="1521"/>
                    <a:pt x="0" y="1526"/>
                    <a:pt x="0" y="1532"/>
                  </a:cubicBezTo>
                  <a:cubicBezTo>
                    <a:pt x="6" y="1531"/>
                    <a:pt x="13" y="1530"/>
                    <a:pt x="20" y="1529"/>
                  </a:cubicBezTo>
                  <a:cubicBezTo>
                    <a:pt x="29" y="1528"/>
                    <a:pt x="33" y="1527"/>
                    <a:pt x="36" y="1527"/>
                  </a:cubicBezTo>
                  <a:cubicBezTo>
                    <a:pt x="41" y="1527"/>
                    <a:pt x="33" y="1531"/>
                    <a:pt x="25" y="1536"/>
                  </a:cubicBezTo>
                  <a:lnTo>
                    <a:pt x="25" y="1536"/>
                  </a:lnTo>
                  <a:cubicBezTo>
                    <a:pt x="28" y="1534"/>
                    <a:pt x="30" y="1534"/>
                    <a:pt x="33" y="1534"/>
                  </a:cubicBezTo>
                  <a:cubicBezTo>
                    <a:pt x="35" y="1534"/>
                    <a:pt x="37" y="1534"/>
                    <a:pt x="39" y="1534"/>
                  </a:cubicBezTo>
                  <a:cubicBezTo>
                    <a:pt x="42" y="1534"/>
                    <a:pt x="45" y="1534"/>
                    <a:pt x="49" y="1533"/>
                  </a:cubicBezTo>
                  <a:cubicBezTo>
                    <a:pt x="51" y="1533"/>
                    <a:pt x="57" y="1527"/>
                    <a:pt x="59" y="1527"/>
                  </a:cubicBezTo>
                  <a:cubicBezTo>
                    <a:pt x="67" y="1527"/>
                    <a:pt x="58" y="1533"/>
                    <a:pt x="67" y="1534"/>
                  </a:cubicBezTo>
                  <a:cubicBezTo>
                    <a:pt x="78" y="1534"/>
                    <a:pt x="88" y="1529"/>
                    <a:pt x="98" y="1528"/>
                  </a:cubicBezTo>
                  <a:cubicBezTo>
                    <a:pt x="101" y="1528"/>
                    <a:pt x="103" y="1527"/>
                    <a:pt x="105" y="1527"/>
                  </a:cubicBezTo>
                  <a:cubicBezTo>
                    <a:pt x="110" y="1527"/>
                    <a:pt x="103" y="1531"/>
                    <a:pt x="96" y="1533"/>
                  </a:cubicBezTo>
                  <a:cubicBezTo>
                    <a:pt x="87" y="1535"/>
                    <a:pt x="84" y="1542"/>
                    <a:pt x="96" y="1542"/>
                  </a:cubicBezTo>
                  <a:cubicBezTo>
                    <a:pt x="97" y="1542"/>
                    <a:pt x="99" y="1541"/>
                    <a:pt x="101" y="1541"/>
                  </a:cubicBezTo>
                  <a:cubicBezTo>
                    <a:pt x="121" y="1540"/>
                    <a:pt x="126" y="1536"/>
                    <a:pt x="127" y="1530"/>
                  </a:cubicBezTo>
                  <a:cubicBezTo>
                    <a:pt x="127" y="1537"/>
                    <a:pt x="140" y="1538"/>
                    <a:pt x="153" y="1538"/>
                  </a:cubicBezTo>
                  <a:cubicBezTo>
                    <a:pt x="157" y="1538"/>
                    <a:pt x="162" y="1538"/>
                    <a:pt x="166" y="1538"/>
                  </a:cubicBezTo>
                  <a:cubicBezTo>
                    <a:pt x="177" y="1538"/>
                    <a:pt x="185" y="1539"/>
                    <a:pt x="185" y="1543"/>
                  </a:cubicBezTo>
                  <a:cubicBezTo>
                    <a:pt x="188" y="1545"/>
                    <a:pt x="191" y="1546"/>
                    <a:pt x="195" y="1546"/>
                  </a:cubicBezTo>
                  <a:cubicBezTo>
                    <a:pt x="202" y="1546"/>
                    <a:pt x="211" y="1541"/>
                    <a:pt x="219" y="1540"/>
                  </a:cubicBezTo>
                  <a:cubicBezTo>
                    <a:pt x="222" y="1540"/>
                    <a:pt x="225" y="1540"/>
                    <a:pt x="228" y="1540"/>
                  </a:cubicBezTo>
                  <a:cubicBezTo>
                    <a:pt x="235" y="1540"/>
                    <a:pt x="241" y="1540"/>
                    <a:pt x="247" y="1540"/>
                  </a:cubicBezTo>
                  <a:cubicBezTo>
                    <a:pt x="260" y="1540"/>
                    <a:pt x="272" y="1537"/>
                    <a:pt x="283" y="1537"/>
                  </a:cubicBezTo>
                  <a:cubicBezTo>
                    <a:pt x="293" y="1537"/>
                    <a:pt x="295" y="1542"/>
                    <a:pt x="307" y="1542"/>
                  </a:cubicBezTo>
                  <a:cubicBezTo>
                    <a:pt x="311" y="1542"/>
                    <a:pt x="318" y="1542"/>
                    <a:pt x="322" y="1540"/>
                  </a:cubicBezTo>
                  <a:cubicBezTo>
                    <a:pt x="323" y="1539"/>
                    <a:pt x="322" y="1535"/>
                    <a:pt x="326" y="1535"/>
                  </a:cubicBezTo>
                  <a:cubicBezTo>
                    <a:pt x="334" y="1536"/>
                    <a:pt x="336" y="1544"/>
                    <a:pt x="335" y="1549"/>
                  </a:cubicBezTo>
                  <a:lnTo>
                    <a:pt x="335" y="1549"/>
                  </a:lnTo>
                  <a:cubicBezTo>
                    <a:pt x="336" y="1546"/>
                    <a:pt x="348" y="1544"/>
                    <a:pt x="363" y="1544"/>
                  </a:cubicBezTo>
                  <a:cubicBezTo>
                    <a:pt x="386" y="1544"/>
                    <a:pt x="416" y="1547"/>
                    <a:pt x="422" y="1547"/>
                  </a:cubicBezTo>
                  <a:cubicBezTo>
                    <a:pt x="432" y="1548"/>
                    <a:pt x="445" y="1552"/>
                    <a:pt x="455" y="1552"/>
                  </a:cubicBezTo>
                  <a:cubicBezTo>
                    <a:pt x="465" y="1552"/>
                    <a:pt x="474" y="1550"/>
                    <a:pt x="483" y="1547"/>
                  </a:cubicBezTo>
                  <a:cubicBezTo>
                    <a:pt x="486" y="1547"/>
                    <a:pt x="498" y="1537"/>
                    <a:pt x="493" y="1537"/>
                  </a:cubicBezTo>
                  <a:lnTo>
                    <a:pt x="493" y="1537"/>
                  </a:lnTo>
                  <a:cubicBezTo>
                    <a:pt x="499" y="1537"/>
                    <a:pt x="496" y="1547"/>
                    <a:pt x="503" y="1547"/>
                  </a:cubicBezTo>
                  <a:cubicBezTo>
                    <a:pt x="504" y="1547"/>
                    <a:pt x="505" y="1547"/>
                    <a:pt x="507" y="1547"/>
                  </a:cubicBezTo>
                  <a:cubicBezTo>
                    <a:pt x="507" y="1546"/>
                    <a:pt x="517" y="1541"/>
                    <a:pt x="520" y="1541"/>
                  </a:cubicBezTo>
                  <a:cubicBezTo>
                    <a:pt x="521" y="1541"/>
                    <a:pt x="521" y="1541"/>
                    <a:pt x="522" y="1541"/>
                  </a:cubicBezTo>
                  <a:cubicBezTo>
                    <a:pt x="523" y="1542"/>
                    <a:pt x="514" y="1552"/>
                    <a:pt x="519" y="1552"/>
                  </a:cubicBezTo>
                  <a:cubicBezTo>
                    <a:pt x="519" y="1552"/>
                    <a:pt x="519" y="1552"/>
                    <a:pt x="520" y="1552"/>
                  </a:cubicBezTo>
                  <a:cubicBezTo>
                    <a:pt x="528" y="1551"/>
                    <a:pt x="543" y="1547"/>
                    <a:pt x="544" y="1540"/>
                  </a:cubicBezTo>
                  <a:cubicBezTo>
                    <a:pt x="544" y="1540"/>
                    <a:pt x="545" y="1540"/>
                    <a:pt x="545" y="1540"/>
                  </a:cubicBezTo>
                  <a:cubicBezTo>
                    <a:pt x="550" y="1540"/>
                    <a:pt x="556" y="1548"/>
                    <a:pt x="556" y="1550"/>
                  </a:cubicBezTo>
                  <a:cubicBezTo>
                    <a:pt x="558" y="1550"/>
                    <a:pt x="570" y="1555"/>
                    <a:pt x="574" y="1555"/>
                  </a:cubicBezTo>
                  <a:cubicBezTo>
                    <a:pt x="575" y="1555"/>
                    <a:pt x="575" y="1555"/>
                    <a:pt x="576" y="1554"/>
                  </a:cubicBezTo>
                  <a:cubicBezTo>
                    <a:pt x="578" y="1552"/>
                    <a:pt x="577" y="1545"/>
                    <a:pt x="586" y="1545"/>
                  </a:cubicBezTo>
                  <a:cubicBezTo>
                    <a:pt x="587" y="1545"/>
                    <a:pt x="588" y="1545"/>
                    <a:pt x="588" y="1545"/>
                  </a:cubicBezTo>
                  <a:cubicBezTo>
                    <a:pt x="594" y="1545"/>
                    <a:pt x="598" y="1547"/>
                    <a:pt x="603" y="1547"/>
                  </a:cubicBezTo>
                  <a:cubicBezTo>
                    <a:pt x="604" y="1547"/>
                    <a:pt x="605" y="1547"/>
                    <a:pt x="605" y="1547"/>
                  </a:cubicBezTo>
                  <a:cubicBezTo>
                    <a:pt x="613" y="1546"/>
                    <a:pt x="614" y="1543"/>
                    <a:pt x="622" y="1543"/>
                  </a:cubicBezTo>
                  <a:cubicBezTo>
                    <a:pt x="632" y="1543"/>
                    <a:pt x="633" y="1548"/>
                    <a:pt x="644" y="1550"/>
                  </a:cubicBezTo>
                  <a:cubicBezTo>
                    <a:pt x="645" y="1550"/>
                    <a:pt x="647" y="1550"/>
                    <a:pt x="648" y="1550"/>
                  </a:cubicBezTo>
                  <a:cubicBezTo>
                    <a:pt x="654" y="1550"/>
                    <a:pt x="661" y="1549"/>
                    <a:pt x="661" y="1544"/>
                  </a:cubicBezTo>
                  <a:cubicBezTo>
                    <a:pt x="663" y="1545"/>
                    <a:pt x="674" y="1552"/>
                    <a:pt x="677" y="1552"/>
                  </a:cubicBezTo>
                  <a:cubicBezTo>
                    <a:pt x="677" y="1552"/>
                    <a:pt x="677" y="1552"/>
                    <a:pt x="677" y="1552"/>
                  </a:cubicBezTo>
                  <a:cubicBezTo>
                    <a:pt x="676" y="1549"/>
                    <a:pt x="669" y="1542"/>
                    <a:pt x="676" y="1542"/>
                  </a:cubicBezTo>
                  <a:cubicBezTo>
                    <a:pt x="677" y="1542"/>
                    <a:pt x="678" y="1542"/>
                    <a:pt x="679" y="1542"/>
                  </a:cubicBezTo>
                  <a:cubicBezTo>
                    <a:pt x="684" y="1542"/>
                    <a:pt x="687" y="1546"/>
                    <a:pt x="692" y="1547"/>
                  </a:cubicBezTo>
                  <a:cubicBezTo>
                    <a:pt x="697" y="1548"/>
                    <a:pt x="704" y="1549"/>
                    <a:pt x="710" y="1549"/>
                  </a:cubicBezTo>
                  <a:cubicBezTo>
                    <a:pt x="717" y="1549"/>
                    <a:pt x="724" y="1548"/>
                    <a:pt x="727" y="1545"/>
                  </a:cubicBezTo>
                  <a:lnTo>
                    <a:pt x="727" y="1545"/>
                  </a:lnTo>
                  <a:cubicBezTo>
                    <a:pt x="724" y="1548"/>
                    <a:pt x="741" y="1555"/>
                    <a:pt x="746" y="1555"/>
                  </a:cubicBezTo>
                  <a:cubicBezTo>
                    <a:pt x="746" y="1552"/>
                    <a:pt x="748" y="1551"/>
                    <a:pt x="751" y="1551"/>
                  </a:cubicBezTo>
                  <a:cubicBezTo>
                    <a:pt x="753" y="1551"/>
                    <a:pt x="755" y="1551"/>
                    <a:pt x="758" y="1552"/>
                  </a:cubicBezTo>
                  <a:cubicBezTo>
                    <a:pt x="767" y="1552"/>
                    <a:pt x="763" y="1552"/>
                    <a:pt x="766" y="1548"/>
                  </a:cubicBezTo>
                  <a:cubicBezTo>
                    <a:pt x="766" y="1547"/>
                    <a:pt x="769" y="1547"/>
                    <a:pt x="771" y="1547"/>
                  </a:cubicBezTo>
                  <a:cubicBezTo>
                    <a:pt x="773" y="1547"/>
                    <a:pt x="775" y="1547"/>
                    <a:pt x="776" y="1548"/>
                  </a:cubicBezTo>
                  <a:cubicBezTo>
                    <a:pt x="777" y="1549"/>
                    <a:pt x="779" y="1551"/>
                    <a:pt x="780" y="1552"/>
                  </a:cubicBezTo>
                  <a:cubicBezTo>
                    <a:pt x="780" y="1552"/>
                    <a:pt x="780" y="1553"/>
                    <a:pt x="780" y="1553"/>
                  </a:cubicBezTo>
                  <a:cubicBezTo>
                    <a:pt x="780" y="1553"/>
                    <a:pt x="780" y="1553"/>
                    <a:pt x="780" y="1553"/>
                  </a:cubicBezTo>
                  <a:cubicBezTo>
                    <a:pt x="781" y="1553"/>
                    <a:pt x="782" y="1552"/>
                    <a:pt x="783" y="1552"/>
                  </a:cubicBezTo>
                  <a:cubicBezTo>
                    <a:pt x="784" y="1552"/>
                    <a:pt x="784" y="1552"/>
                    <a:pt x="784" y="1553"/>
                  </a:cubicBezTo>
                  <a:cubicBezTo>
                    <a:pt x="785" y="1553"/>
                    <a:pt x="787" y="1556"/>
                    <a:pt x="790" y="1560"/>
                  </a:cubicBezTo>
                  <a:lnTo>
                    <a:pt x="797" y="1570"/>
                  </a:lnTo>
                  <a:cubicBezTo>
                    <a:pt x="804" y="1583"/>
                    <a:pt x="811" y="1589"/>
                    <a:pt x="822" y="1590"/>
                  </a:cubicBezTo>
                  <a:cubicBezTo>
                    <a:pt x="820" y="1590"/>
                    <a:pt x="817" y="1590"/>
                    <a:pt x="814" y="1590"/>
                  </a:cubicBezTo>
                  <a:cubicBezTo>
                    <a:pt x="812" y="1590"/>
                    <a:pt x="810" y="1590"/>
                    <a:pt x="809" y="1591"/>
                  </a:cubicBezTo>
                  <a:cubicBezTo>
                    <a:pt x="806" y="1595"/>
                    <a:pt x="815" y="1600"/>
                    <a:pt x="818" y="1600"/>
                  </a:cubicBezTo>
                  <a:cubicBezTo>
                    <a:pt x="830" y="1604"/>
                    <a:pt x="831" y="1611"/>
                    <a:pt x="827" y="1621"/>
                  </a:cubicBezTo>
                  <a:cubicBezTo>
                    <a:pt x="824" y="1628"/>
                    <a:pt x="852" y="1628"/>
                    <a:pt x="842" y="1634"/>
                  </a:cubicBezTo>
                  <a:cubicBezTo>
                    <a:pt x="836" y="1637"/>
                    <a:pt x="848" y="1655"/>
                    <a:pt x="856" y="1655"/>
                  </a:cubicBezTo>
                  <a:cubicBezTo>
                    <a:pt x="857" y="1655"/>
                    <a:pt x="858" y="1654"/>
                    <a:pt x="859" y="1654"/>
                  </a:cubicBezTo>
                  <a:lnTo>
                    <a:pt x="859" y="1654"/>
                  </a:lnTo>
                  <a:cubicBezTo>
                    <a:pt x="855" y="1657"/>
                    <a:pt x="856" y="1661"/>
                    <a:pt x="857" y="1666"/>
                  </a:cubicBezTo>
                  <a:cubicBezTo>
                    <a:pt x="857" y="1669"/>
                    <a:pt x="861" y="1670"/>
                    <a:pt x="863" y="1674"/>
                  </a:cubicBezTo>
                  <a:cubicBezTo>
                    <a:pt x="867" y="1680"/>
                    <a:pt x="866" y="1684"/>
                    <a:pt x="870" y="1691"/>
                  </a:cubicBezTo>
                  <a:cubicBezTo>
                    <a:pt x="873" y="1697"/>
                    <a:pt x="879" y="1698"/>
                    <a:pt x="882" y="1704"/>
                  </a:cubicBezTo>
                  <a:cubicBezTo>
                    <a:pt x="886" y="1710"/>
                    <a:pt x="890" y="1717"/>
                    <a:pt x="893" y="1723"/>
                  </a:cubicBezTo>
                  <a:cubicBezTo>
                    <a:pt x="898" y="1732"/>
                    <a:pt x="900" y="1741"/>
                    <a:pt x="907" y="1750"/>
                  </a:cubicBezTo>
                  <a:cubicBezTo>
                    <a:pt x="911" y="1753"/>
                    <a:pt x="920" y="1755"/>
                    <a:pt x="921" y="1758"/>
                  </a:cubicBezTo>
                  <a:cubicBezTo>
                    <a:pt x="922" y="1760"/>
                    <a:pt x="918" y="1767"/>
                    <a:pt x="919" y="1770"/>
                  </a:cubicBezTo>
                  <a:cubicBezTo>
                    <a:pt x="920" y="1776"/>
                    <a:pt x="927" y="1776"/>
                    <a:pt x="929" y="1776"/>
                  </a:cubicBezTo>
                  <a:cubicBezTo>
                    <a:pt x="931" y="1776"/>
                    <a:pt x="934" y="1775"/>
                    <a:pt x="938" y="1775"/>
                  </a:cubicBezTo>
                  <a:cubicBezTo>
                    <a:pt x="940" y="1775"/>
                    <a:pt x="942" y="1776"/>
                    <a:pt x="942" y="1780"/>
                  </a:cubicBezTo>
                  <a:cubicBezTo>
                    <a:pt x="942" y="1787"/>
                    <a:pt x="940" y="1792"/>
                    <a:pt x="942" y="1801"/>
                  </a:cubicBezTo>
                  <a:cubicBezTo>
                    <a:pt x="947" y="1812"/>
                    <a:pt x="963" y="1808"/>
                    <a:pt x="962" y="1821"/>
                  </a:cubicBezTo>
                  <a:cubicBezTo>
                    <a:pt x="961" y="1829"/>
                    <a:pt x="976" y="1847"/>
                    <a:pt x="981" y="1853"/>
                  </a:cubicBezTo>
                  <a:cubicBezTo>
                    <a:pt x="986" y="1860"/>
                    <a:pt x="992" y="1864"/>
                    <a:pt x="996" y="1872"/>
                  </a:cubicBezTo>
                  <a:cubicBezTo>
                    <a:pt x="996" y="1874"/>
                    <a:pt x="999" y="1891"/>
                    <a:pt x="1000" y="1891"/>
                  </a:cubicBezTo>
                  <a:cubicBezTo>
                    <a:pt x="1000" y="1891"/>
                    <a:pt x="1000" y="1891"/>
                    <a:pt x="1000" y="1891"/>
                  </a:cubicBezTo>
                  <a:cubicBezTo>
                    <a:pt x="1001" y="1889"/>
                    <a:pt x="1001" y="1886"/>
                    <a:pt x="1003" y="1886"/>
                  </a:cubicBezTo>
                  <a:cubicBezTo>
                    <a:pt x="1004" y="1886"/>
                    <a:pt x="1005" y="1886"/>
                    <a:pt x="1006" y="1887"/>
                  </a:cubicBezTo>
                  <a:cubicBezTo>
                    <a:pt x="1009" y="1889"/>
                    <a:pt x="1011" y="1892"/>
                    <a:pt x="1013" y="1896"/>
                  </a:cubicBezTo>
                  <a:cubicBezTo>
                    <a:pt x="1017" y="1902"/>
                    <a:pt x="1022" y="1913"/>
                    <a:pt x="1018" y="1916"/>
                  </a:cubicBezTo>
                  <a:lnTo>
                    <a:pt x="1018" y="1916"/>
                  </a:lnTo>
                  <a:cubicBezTo>
                    <a:pt x="1020" y="1914"/>
                    <a:pt x="1022" y="1913"/>
                    <a:pt x="1023" y="1913"/>
                  </a:cubicBezTo>
                  <a:cubicBezTo>
                    <a:pt x="1029" y="1913"/>
                    <a:pt x="1022" y="1929"/>
                    <a:pt x="1029" y="1936"/>
                  </a:cubicBezTo>
                  <a:cubicBezTo>
                    <a:pt x="1035" y="1943"/>
                    <a:pt x="1043" y="1939"/>
                    <a:pt x="1050" y="1948"/>
                  </a:cubicBezTo>
                  <a:cubicBezTo>
                    <a:pt x="1052" y="1951"/>
                    <a:pt x="1053" y="1960"/>
                    <a:pt x="1054" y="1964"/>
                  </a:cubicBezTo>
                  <a:cubicBezTo>
                    <a:pt x="1060" y="1980"/>
                    <a:pt x="1065" y="1969"/>
                    <a:pt x="1072" y="1985"/>
                  </a:cubicBezTo>
                  <a:cubicBezTo>
                    <a:pt x="1076" y="1994"/>
                    <a:pt x="1079" y="2001"/>
                    <a:pt x="1086" y="2011"/>
                  </a:cubicBezTo>
                  <a:cubicBezTo>
                    <a:pt x="1088" y="2014"/>
                    <a:pt x="1096" y="2020"/>
                    <a:pt x="1097" y="2021"/>
                  </a:cubicBezTo>
                  <a:cubicBezTo>
                    <a:pt x="1105" y="2035"/>
                    <a:pt x="1103" y="2059"/>
                    <a:pt x="1117" y="2070"/>
                  </a:cubicBezTo>
                  <a:cubicBezTo>
                    <a:pt x="1120" y="2072"/>
                    <a:pt x="1121" y="2073"/>
                    <a:pt x="1122" y="2073"/>
                  </a:cubicBezTo>
                  <a:cubicBezTo>
                    <a:pt x="1123" y="2073"/>
                    <a:pt x="1123" y="2073"/>
                    <a:pt x="1124" y="2073"/>
                  </a:cubicBezTo>
                  <a:cubicBezTo>
                    <a:pt x="1125" y="2073"/>
                    <a:pt x="1126" y="2073"/>
                    <a:pt x="1128" y="2077"/>
                  </a:cubicBezTo>
                  <a:cubicBezTo>
                    <a:pt x="1128" y="2081"/>
                    <a:pt x="1129" y="2085"/>
                    <a:pt x="1131" y="2090"/>
                  </a:cubicBezTo>
                  <a:cubicBezTo>
                    <a:pt x="1132" y="2091"/>
                    <a:pt x="1134" y="2090"/>
                    <a:pt x="1137" y="2092"/>
                  </a:cubicBezTo>
                  <a:cubicBezTo>
                    <a:pt x="1152" y="2107"/>
                    <a:pt x="1160" y="2149"/>
                    <a:pt x="1180" y="2159"/>
                  </a:cubicBezTo>
                  <a:lnTo>
                    <a:pt x="1180" y="2159"/>
                  </a:lnTo>
                  <a:cubicBezTo>
                    <a:pt x="1180" y="2159"/>
                    <a:pt x="1180" y="2159"/>
                    <a:pt x="1181" y="2159"/>
                  </a:cubicBezTo>
                  <a:cubicBezTo>
                    <a:pt x="1180" y="2159"/>
                    <a:pt x="1180" y="2159"/>
                    <a:pt x="1180" y="2159"/>
                  </a:cubicBezTo>
                  <a:lnTo>
                    <a:pt x="1180" y="2159"/>
                  </a:lnTo>
                  <a:cubicBezTo>
                    <a:pt x="1179" y="2159"/>
                    <a:pt x="1179" y="2159"/>
                    <a:pt x="1178" y="2159"/>
                  </a:cubicBezTo>
                  <a:lnTo>
                    <a:pt x="1178" y="2159"/>
                  </a:lnTo>
                  <a:cubicBezTo>
                    <a:pt x="1177" y="2159"/>
                    <a:pt x="1180" y="2161"/>
                    <a:pt x="1181" y="2161"/>
                  </a:cubicBezTo>
                  <a:cubicBezTo>
                    <a:pt x="1182" y="2161"/>
                    <a:pt x="1182" y="2161"/>
                    <a:pt x="1181" y="2159"/>
                  </a:cubicBezTo>
                  <a:lnTo>
                    <a:pt x="1181" y="2159"/>
                  </a:lnTo>
                  <a:cubicBezTo>
                    <a:pt x="1182" y="2161"/>
                    <a:pt x="1184" y="2161"/>
                    <a:pt x="1186" y="2161"/>
                  </a:cubicBezTo>
                  <a:cubicBezTo>
                    <a:pt x="1192" y="2161"/>
                    <a:pt x="1202" y="2157"/>
                    <a:pt x="1207" y="2151"/>
                  </a:cubicBezTo>
                  <a:lnTo>
                    <a:pt x="1207" y="2151"/>
                  </a:lnTo>
                  <a:cubicBezTo>
                    <a:pt x="1208" y="2154"/>
                    <a:pt x="1210" y="2155"/>
                    <a:pt x="1212" y="2155"/>
                  </a:cubicBezTo>
                  <a:cubicBezTo>
                    <a:pt x="1221" y="2155"/>
                    <a:pt x="1238" y="2130"/>
                    <a:pt x="1221" y="2128"/>
                  </a:cubicBezTo>
                  <a:lnTo>
                    <a:pt x="1221" y="2128"/>
                  </a:lnTo>
                  <a:cubicBezTo>
                    <a:pt x="1226" y="2127"/>
                    <a:pt x="1235" y="2099"/>
                    <a:pt x="1243" y="2096"/>
                  </a:cubicBezTo>
                  <a:cubicBezTo>
                    <a:pt x="1249" y="2094"/>
                    <a:pt x="1245" y="2091"/>
                    <a:pt x="1246" y="2085"/>
                  </a:cubicBezTo>
                  <a:cubicBezTo>
                    <a:pt x="1246" y="2079"/>
                    <a:pt x="1250" y="2073"/>
                    <a:pt x="1251" y="2067"/>
                  </a:cubicBezTo>
                  <a:cubicBezTo>
                    <a:pt x="1257" y="2038"/>
                    <a:pt x="1268" y="2008"/>
                    <a:pt x="1280" y="1980"/>
                  </a:cubicBezTo>
                  <a:cubicBezTo>
                    <a:pt x="1287" y="1962"/>
                    <a:pt x="1310" y="1926"/>
                    <a:pt x="1292" y="1918"/>
                  </a:cubicBezTo>
                  <a:cubicBezTo>
                    <a:pt x="1292" y="1918"/>
                    <a:pt x="1281" y="1910"/>
                    <a:pt x="1286" y="1909"/>
                  </a:cubicBezTo>
                  <a:cubicBezTo>
                    <a:pt x="1289" y="1908"/>
                    <a:pt x="1292" y="1907"/>
                    <a:pt x="1296" y="1907"/>
                  </a:cubicBezTo>
                  <a:cubicBezTo>
                    <a:pt x="1297" y="1907"/>
                    <a:pt x="1298" y="1907"/>
                    <a:pt x="1299" y="1907"/>
                  </a:cubicBezTo>
                  <a:cubicBezTo>
                    <a:pt x="1301" y="1908"/>
                    <a:pt x="1316" y="1910"/>
                    <a:pt x="1322" y="1910"/>
                  </a:cubicBezTo>
                  <a:cubicBezTo>
                    <a:pt x="1323" y="1910"/>
                    <a:pt x="1324" y="1910"/>
                    <a:pt x="1324" y="1910"/>
                  </a:cubicBezTo>
                  <a:cubicBezTo>
                    <a:pt x="1323" y="1907"/>
                    <a:pt x="1321" y="1909"/>
                    <a:pt x="1321" y="1904"/>
                  </a:cubicBezTo>
                  <a:cubicBezTo>
                    <a:pt x="1322" y="1899"/>
                    <a:pt x="1324" y="1894"/>
                    <a:pt x="1326" y="1889"/>
                  </a:cubicBezTo>
                  <a:cubicBezTo>
                    <a:pt x="1327" y="1882"/>
                    <a:pt x="1331" y="1873"/>
                    <a:pt x="1336" y="1873"/>
                  </a:cubicBezTo>
                  <a:cubicBezTo>
                    <a:pt x="1337" y="1873"/>
                    <a:pt x="1337" y="1873"/>
                    <a:pt x="1338" y="1873"/>
                  </a:cubicBezTo>
                  <a:lnTo>
                    <a:pt x="1338" y="1873"/>
                  </a:lnTo>
                  <a:cubicBezTo>
                    <a:pt x="1327" y="1868"/>
                    <a:pt x="1340" y="1856"/>
                    <a:pt x="1333" y="1850"/>
                  </a:cubicBezTo>
                  <a:cubicBezTo>
                    <a:pt x="1328" y="1848"/>
                    <a:pt x="1320" y="1838"/>
                    <a:pt x="1332" y="1832"/>
                  </a:cubicBezTo>
                  <a:cubicBezTo>
                    <a:pt x="1334" y="1831"/>
                    <a:pt x="1335" y="1831"/>
                    <a:pt x="1336" y="1831"/>
                  </a:cubicBezTo>
                  <a:cubicBezTo>
                    <a:pt x="1338" y="1831"/>
                    <a:pt x="1339" y="1831"/>
                    <a:pt x="1340" y="1831"/>
                  </a:cubicBezTo>
                  <a:cubicBezTo>
                    <a:pt x="1342" y="1831"/>
                    <a:pt x="1344" y="1831"/>
                    <a:pt x="1347" y="1829"/>
                  </a:cubicBezTo>
                  <a:cubicBezTo>
                    <a:pt x="1350" y="1825"/>
                    <a:pt x="1353" y="1819"/>
                    <a:pt x="1349" y="1815"/>
                  </a:cubicBezTo>
                  <a:cubicBezTo>
                    <a:pt x="1346" y="1812"/>
                    <a:pt x="1347" y="1811"/>
                    <a:pt x="1350" y="1803"/>
                  </a:cubicBezTo>
                  <a:cubicBezTo>
                    <a:pt x="1351" y="1802"/>
                    <a:pt x="1352" y="1801"/>
                    <a:pt x="1352" y="1801"/>
                  </a:cubicBezTo>
                  <a:cubicBezTo>
                    <a:pt x="1353" y="1801"/>
                    <a:pt x="1355" y="1802"/>
                    <a:pt x="1356" y="1802"/>
                  </a:cubicBezTo>
                  <a:cubicBezTo>
                    <a:pt x="1366" y="1800"/>
                    <a:pt x="1357" y="1774"/>
                    <a:pt x="1368" y="1767"/>
                  </a:cubicBezTo>
                  <a:cubicBezTo>
                    <a:pt x="1371" y="1759"/>
                    <a:pt x="1363" y="1744"/>
                    <a:pt x="1367" y="1742"/>
                  </a:cubicBezTo>
                  <a:cubicBezTo>
                    <a:pt x="1368" y="1741"/>
                    <a:pt x="1376" y="1741"/>
                    <a:pt x="1376" y="1738"/>
                  </a:cubicBezTo>
                  <a:cubicBezTo>
                    <a:pt x="1377" y="1732"/>
                    <a:pt x="1370" y="1733"/>
                    <a:pt x="1370" y="1728"/>
                  </a:cubicBezTo>
                  <a:cubicBezTo>
                    <a:pt x="1370" y="1728"/>
                    <a:pt x="1386" y="1725"/>
                    <a:pt x="1386" y="1725"/>
                  </a:cubicBezTo>
                  <a:cubicBezTo>
                    <a:pt x="1382" y="1717"/>
                    <a:pt x="1380" y="1708"/>
                    <a:pt x="1389" y="1698"/>
                  </a:cubicBezTo>
                  <a:cubicBezTo>
                    <a:pt x="1392" y="1692"/>
                    <a:pt x="1396" y="1686"/>
                    <a:pt x="1398" y="1679"/>
                  </a:cubicBezTo>
                  <a:cubicBezTo>
                    <a:pt x="1399" y="1678"/>
                    <a:pt x="1398" y="1673"/>
                    <a:pt x="1398" y="1673"/>
                  </a:cubicBezTo>
                  <a:cubicBezTo>
                    <a:pt x="1397" y="1673"/>
                    <a:pt x="1397" y="1673"/>
                    <a:pt x="1397" y="1673"/>
                  </a:cubicBezTo>
                  <a:lnTo>
                    <a:pt x="1397" y="1673"/>
                  </a:lnTo>
                  <a:lnTo>
                    <a:pt x="1402" y="1661"/>
                  </a:lnTo>
                  <a:cubicBezTo>
                    <a:pt x="1405" y="1650"/>
                    <a:pt x="1402" y="1658"/>
                    <a:pt x="1401" y="1652"/>
                  </a:cubicBezTo>
                  <a:cubicBezTo>
                    <a:pt x="1399" y="1648"/>
                    <a:pt x="1410" y="1633"/>
                    <a:pt x="1413" y="1629"/>
                  </a:cubicBezTo>
                  <a:cubicBezTo>
                    <a:pt x="1416" y="1623"/>
                    <a:pt x="1422" y="1612"/>
                    <a:pt x="1420" y="1605"/>
                  </a:cubicBezTo>
                  <a:cubicBezTo>
                    <a:pt x="1419" y="1600"/>
                    <a:pt x="1409" y="1601"/>
                    <a:pt x="1422" y="1591"/>
                  </a:cubicBezTo>
                  <a:cubicBezTo>
                    <a:pt x="1428" y="1589"/>
                    <a:pt x="1436" y="1578"/>
                    <a:pt x="1429" y="1578"/>
                  </a:cubicBezTo>
                  <a:cubicBezTo>
                    <a:pt x="1428" y="1578"/>
                    <a:pt x="1427" y="1578"/>
                    <a:pt x="1426" y="1579"/>
                  </a:cubicBezTo>
                  <a:cubicBezTo>
                    <a:pt x="1418" y="1576"/>
                    <a:pt x="1420" y="1567"/>
                    <a:pt x="1428" y="1560"/>
                  </a:cubicBezTo>
                  <a:cubicBezTo>
                    <a:pt x="1433" y="1555"/>
                    <a:pt x="1439" y="1558"/>
                    <a:pt x="1440" y="1545"/>
                  </a:cubicBezTo>
                  <a:cubicBezTo>
                    <a:pt x="1440" y="1543"/>
                    <a:pt x="1437" y="1524"/>
                    <a:pt x="1438" y="1524"/>
                  </a:cubicBezTo>
                  <a:lnTo>
                    <a:pt x="1438" y="1524"/>
                  </a:lnTo>
                  <a:cubicBezTo>
                    <a:pt x="1440" y="1524"/>
                    <a:pt x="1441" y="1533"/>
                    <a:pt x="1444" y="1533"/>
                  </a:cubicBezTo>
                  <a:cubicBezTo>
                    <a:pt x="1444" y="1533"/>
                    <a:pt x="1445" y="1533"/>
                    <a:pt x="1445" y="1533"/>
                  </a:cubicBezTo>
                  <a:cubicBezTo>
                    <a:pt x="1449" y="1528"/>
                    <a:pt x="1446" y="1514"/>
                    <a:pt x="1446" y="1510"/>
                  </a:cubicBezTo>
                  <a:cubicBezTo>
                    <a:pt x="1449" y="1503"/>
                    <a:pt x="1451" y="1494"/>
                    <a:pt x="1457" y="1489"/>
                  </a:cubicBezTo>
                  <a:cubicBezTo>
                    <a:pt x="1462" y="1485"/>
                    <a:pt x="1464" y="1481"/>
                    <a:pt x="1467" y="1473"/>
                  </a:cubicBezTo>
                  <a:cubicBezTo>
                    <a:pt x="1470" y="1468"/>
                    <a:pt x="1470" y="1468"/>
                    <a:pt x="1470" y="1464"/>
                  </a:cubicBezTo>
                  <a:lnTo>
                    <a:pt x="1471" y="1463"/>
                  </a:lnTo>
                  <a:cubicBezTo>
                    <a:pt x="1473" y="1461"/>
                    <a:pt x="1472" y="1457"/>
                    <a:pt x="1475" y="1457"/>
                  </a:cubicBezTo>
                  <a:cubicBezTo>
                    <a:pt x="1476" y="1457"/>
                    <a:pt x="1477" y="1457"/>
                    <a:pt x="1478" y="1458"/>
                  </a:cubicBezTo>
                  <a:cubicBezTo>
                    <a:pt x="1482" y="1460"/>
                    <a:pt x="1485" y="1460"/>
                    <a:pt x="1489" y="1460"/>
                  </a:cubicBezTo>
                  <a:cubicBezTo>
                    <a:pt x="1495" y="1460"/>
                    <a:pt x="1500" y="1459"/>
                    <a:pt x="1506" y="1457"/>
                  </a:cubicBezTo>
                  <a:cubicBezTo>
                    <a:pt x="1513" y="1454"/>
                    <a:pt x="1509" y="1450"/>
                    <a:pt x="1508" y="1446"/>
                  </a:cubicBezTo>
                  <a:lnTo>
                    <a:pt x="1508" y="1446"/>
                  </a:lnTo>
                  <a:cubicBezTo>
                    <a:pt x="1509" y="1450"/>
                    <a:pt x="1513" y="1452"/>
                    <a:pt x="1517" y="1452"/>
                  </a:cubicBezTo>
                  <a:cubicBezTo>
                    <a:pt x="1526" y="1452"/>
                    <a:pt x="1539" y="1445"/>
                    <a:pt x="1543" y="1440"/>
                  </a:cubicBezTo>
                  <a:cubicBezTo>
                    <a:pt x="1545" y="1437"/>
                    <a:pt x="1550" y="1436"/>
                    <a:pt x="1553" y="1436"/>
                  </a:cubicBezTo>
                  <a:cubicBezTo>
                    <a:pt x="1556" y="1436"/>
                    <a:pt x="1558" y="1436"/>
                    <a:pt x="1559" y="1437"/>
                  </a:cubicBezTo>
                  <a:cubicBezTo>
                    <a:pt x="1561" y="1439"/>
                    <a:pt x="1555" y="1443"/>
                    <a:pt x="1560" y="1444"/>
                  </a:cubicBezTo>
                  <a:cubicBezTo>
                    <a:pt x="1560" y="1444"/>
                    <a:pt x="1560" y="1444"/>
                    <a:pt x="1561" y="1444"/>
                  </a:cubicBezTo>
                  <a:cubicBezTo>
                    <a:pt x="1565" y="1444"/>
                    <a:pt x="1568" y="1440"/>
                    <a:pt x="1570" y="1438"/>
                  </a:cubicBezTo>
                  <a:cubicBezTo>
                    <a:pt x="1575" y="1435"/>
                    <a:pt x="1581" y="1433"/>
                    <a:pt x="1587" y="1433"/>
                  </a:cubicBezTo>
                  <a:cubicBezTo>
                    <a:pt x="1589" y="1433"/>
                    <a:pt x="1591" y="1433"/>
                    <a:pt x="1593" y="1434"/>
                  </a:cubicBezTo>
                  <a:cubicBezTo>
                    <a:pt x="1593" y="1436"/>
                    <a:pt x="1594" y="1436"/>
                    <a:pt x="1595" y="1436"/>
                  </a:cubicBezTo>
                  <a:cubicBezTo>
                    <a:pt x="1598" y="1436"/>
                    <a:pt x="1604" y="1427"/>
                    <a:pt x="1608" y="1426"/>
                  </a:cubicBezTo>
                  <a:cubicBezTo>
                    <a:pt x="1617" y="1422"/>
                    <a:pt x="1630" y="1422"/>
                    <a:pt x="1638" y="1416"/>
                  </a:cubicBezTo>
                  <a:cubicBezTo>
                    <a:pt x="1645" y="1410"/>
                    <a:pt x="1657" y="1408"/>
                    <a:pt x="1666" y="1407"/>
                  </a:cubicBezTo>
                  <a:cubicBezTo>
                    <a:pt x="1677" y="1405"/>
                    <a:pt x="1695" y="1404"/>
                    <a:pt x="1703" y="1397"/>
                  </a:cubicBezTo>
                  <a:cubicBezTo>
                    <a:pt x="1703" y="1397"/>
                    <a:pt x="1704" y="1396"/>
                    <a:pt x="1705" y="1396"/>
                  </a:cubicBezTo>
                  <a:cubicBezTo>
                    <a:pt x="1709" y="1396"/>
                    <a:pt x="1713" y="1399"/>
                    <a:pt x="1717" y="1400"/>
                  </a:cubicBezTo>
                  <a:cubicBezTo>
                    <a:pt x="1723" y="1400"/>
                    <a:pt x="1724" y="1395"/>
                    <a:pt x="1731" y="1393"/>
                  </a:cubicBezTo>
                  <a:cubicBezTo>
                    <a:pt x="1739" y="1391"/>
                    <a:pt x="1747" y="1389"/>
                    <a:pt x="1754" y="1387"/>
                  </a:cubicBezTo>
                  <a:cubicBezTo>
                    <a:pt x="1761" y="1384"/>
                    <a:pt x="1759" y="1380"/>
                    <a:pt x="1766" y="1380"/>
                  </a:cubicBezTo>
                  <a:cubicBezTo>
                    <a:pt x="1767" y="1380"/>
                    <a:pt x="1768" y="1381"/>
                    <a:pt x="1769" y="1381"/>
                  </a:cubicBezTo>
                  <a:cubicBezTo>
                    <a:pt x="1772" y="1381"/>
                    <a:pt x="1775" y="1381"/>
                    <a:pt x="1778" y="1381"/>
                  </a:cubicBezTo>
                  <a:cubicBezTo>
                    <a:pt x="1789" y="1381"/>
                    <a:pt x="1801" y="1379"/>
                    <a:pt x="1798" y="1369"/>
                  </a:cubicBezTo>
                  <a:lnTo>
                    <a:pt x="1798" y="1369"/>
                  </a:lnTo>
                  <a:cubicBezTo>
                    <a:pt x="1799" y="1373"/>
                    <a:pt x="1803" y="1374"/>
                    <a:pt x="1808" y="1374"/>
                  </a:cubicBezTo>
                  <a:cubicBezTo>
                    <a:pt x="1824" y="1374"/>
                    <a:pt x="1853" y="1363"/>
                    <a:pt x="1859" y="1357"/>
                  </a:cubicBezTo>
                  <a:cubicBezTo>
                    <a:pt x="1860" y="1356"/>
                    <a:pt x="1862" y="1355"/>
                    <a:pt x="1864" y="1355"/>
                  </a:cubicBezTo>
                  <a:cubicBezTo>
                    <a:pt x="1868" y="1355"/>
                    <a:pt x="1875" y="1359"/>
                    <a:pt x="1881" y="1359"/>
                  </a:cubicBezTo>
                  <a:cubicBezTo>
                    <a:pt x="1885" y="1359"/>
                    <a:pt x="1888" y="1358"/>
                    <a:pt x="1891" y="1353"/>
                  </a:cubicBezTo>
                  <a:cubicBezTo>
                    <a:pt x="1893" y="1348"/>
                    <a:pt x="1894" y="1341"/>
                    <a:pt x="1901" y="1341"/>
                  </a:cubicBezTo>
                  <a:cubicBezTo>
                    <a:pt x="1902" y="1341"/>
                    <a:pt x="1903" y="1342"/>
                    <a:pt x="1905" y="1342"/>
                  </a:cubicBezTo>
                  <a:cubicBezTo>
                    <a:pt x="1908" y="1342"/>
                    <a:pt x="1926" y="1337"/>
                    <a:pt x="1926" y="1335"/>
                  </a:cubicBezTo>
                  <a:lnTo>
                    <a:pt x="1926" y="1335"/>
                  </a:lnTo>
                  <a:cubicBezTo>
                    <a:pt x="1927" y="1337"/>
                    <a:pt x="1921" y="1340"/>
                    <a:pt x="1926" y="1340"/>
                  </a:cubicBezTo>
                  <a:cubicBezTo>
                    <a:pt x="1927" y="1341"/>
                    <a:pt x="1928" y="1341"/>
                    <a:pt x="1928" y="1341"/>
                  </a:cubicBezTo>
                  <a:cubicBezTo>
                    <a:pt x="1932" y="1341"/>
                    <a:pt x="1937" y="1339"/>
                    <a:pt x="1941" y="1338"/>
                  </a:cubicBezTo>
                  <a:cubicBezTo>
                    <a:pt x="1953" y="1334"/>
                    <a:pt x="1967" y="1337"/>
                    <a:pt x="1977" y="1333"/>
                  </a:cubicBezTo>
                  <a:cubicBezTo>
                    <a:pt x="1966" y="1332"/>
                    <a:pt x="1958" y="1321"/>
                    <a:pt x="1966" y="1313"/>
                  </a:cubicBezTo>
                  <a:cubicBezTo>
                    <a:pt x="1967" y="1313"/>
                    <a:pt x="1968" y="1313"/>
                    <a:pt x="1969" y="1313"/>
                  </a:cubicBezTo>
                  <a:cubicBezTo>
                    <a:pt x="1975" y="1313"/>
                    <a:pt x="1972" y="1321"/>
                    <a:pt x="1972" y="1324"/>
                  </a:cubicBezTo>
                  <a:cubicBezTo>
                    <a:pt x="1972" y="1325"/>
                    <a:pt x="1973" y="1326"/>
                    <a:pt x="1974" y="1326"/>
                  </a:cubicBezTo>
                  <a:cubicBezTo>
                    <a:pt x="1978" y="1326"/>
                    <a:pt x="1987" y="1321"/>
                    <a:pt x="1991" y="1320"/>
                  </a:cubicBezTo>
                  <a:cubicBezTo>
                    <a:pt x="1994" y="1320"/>
                    <a:pt x="2001" y="1324"/>
                    <a:pt x="2005" y="1324"/>
                  </a:cubicBezTo>
                  <a:cubicBezTo>
                    <a:pt x="2006" y="1324"/>
                    <a:pt x="2006" y="1324"/>
                    <a:pt x="2007" y="1323"/>
                  </a:cubicBezTo>
                  <a:cubicBezTo>
                    <a:pt x="2009" y="1319"/>
                    <a:pt x="2009" y="1315"/>
                    <a:pt x="2016" y="1315"/>
                  </a:cubicBezTo>
                  <a:cubicBezTo>
                    <a:pt x="2018" y="1315"/>
                    <a:pt x="2020" y="1315"/>
                    <a:pt x="2021" y="1315"/>
                  </a:cubicBezTo>
                  <a:cubicBezTo>
                    <a:pt x="2026" y="1315"/>
                    <a:pt x="2030" y="1315"/>
                    <a:pt x="2035" y="1315"/>
                  </a:cubicBezTo>
                  <a:cubicBezTo>
                    <a:pt x="2038" y="1315"/>
                    <a:pt x="2042" y="1315"/>
                    <a:pt x="2046" y="1314"/>
                  </a:cubicBezTo>
                  <a:cubicBezTo>
                    <a:pt x="2037" y="1312"/>
                    <a:pt x="2085" y="1300"/>
                    <a:pt x="2090" y="1298"/>
                  </a:cubicBezTo>
                  <a:cubicBezTo>
                    <a:pt x="2093" y="1296"/>
                    <a:pt x="2084" y="1291"/>
                    <a:pt x="2089" y="1286"/>
                  </a:cubicBezTo>
                  <a:cubicBezTo>
                    <a:pt x="2090" y="1285"/>
                    <a:pt x="2091" y="1285"/>
                    <a:pt x="2093" y="1285"/>
                  </a:cubicBezTo>
                  <a:cubicBezTo>
                    <a:pt x="2097" y="1285"/>
                    <a:pt x="2101" y="1292"/>
                    <a:pt x="2101" y="1294"/>
                  </a:cubicBezTo>
                  <a:cubicBezTo>
                    <a:pt x="2101" y="1291"/>
                    <a:pt x="2102" y="1286"/>
                    <a:pt x="2107" y="1286"/>
                  </a:cubicBezTo>
                  <a:cubicBezTo>
                    <a:pt x="2107" y="1286"/>
                    <a:pt x="2108" y="1286"/>
                    <a:pt x="2109" y="1286"/>
                  </a:cubicBezTo>
                  <a:cubicBezTo>
                    <a:pt x="2115" y="1287"/>
                    <a:pt x="2114" y="1293"/>
                    <a:pt x="2121" y="1293"/>
                  </a:cubicBezTo>
                  <a:cubicBezTo>
                    <a:pt x="2122" y="1293"/>
                    <a:pt x="2122" y="1292"/>
                    <a:pt x="2123" y="1292"/>
                  </a:cubicBezTo>
                  <a:cubicBezTo>
                    <a:pt x="2130" y="1292"/>
                    <a:pt x="2131" y="1278"/>
                    <a:pt x="2144" y="1277"/>
                  </a:cubicBezTo>
                  <a:cubicBezTo>
                    <a:pt x="2145" y="1276"/>
                    <a:pt x="2149" y="1276"/>
                    <a:pt x="2154" y="1276"/>
                  </a:cubicBezTo>
                  <a:lnTo>
                    <a:pt x="2154" y="1276"/>
                  </a:lnTo>
                  <a:cubicBezTo>
                    <a:pt x="2165" y="1276"/>
                    <a:pt x="2179" y="1276"/>
                    <a:pt x="2175" y="1274"/>
                  </a:cubicBezTo>
                  <a:cubicBezTo>
                    <a:pt x="2172" y="1272"/>
                    <a:pt x="2160" y="1273"/>
                    <a:pt x="2167" y="1269"/>
                  </a:cubicBezTo>
                  <a:cubicBezTo>
                    <a:pt x="2170" y="1268"/>
                    <a:pt x="2173" y="1267"/>
                    <a:pt x="2178" y="1266"/>
                  </a:cubicBezTo>
                  <a:cubicBezTo>
                    <a:pt x="2189" y="1266"/>
                    <a:pt x="2192" y="1271"/>
                    <a:pt x="2201" y="1271"/>
                  </a:cubicBezTo>
                  <a:cubicBezTo>
                    <a:pt x="2203" y="1271"/>
                    <a:pt x="2205" y="1271"/>
                    <a:pt x="2208" y="1271"/>
                  </a:cubicBezTo>
                  <a:cubicBezTo>
                    <a:pt x="2218" y="1269"/>
                    <a:pt x="2233" y="1265"/>
                    <a:pt x="2240" y="1262"/>
                  </a:cubicBezTo>
                  <a:cubicBezTo>
                    <a:pt x="2242" y="1261"/>
                    <a:pt x="2242" y="1260"/>
                    <a:pt x="2242" y="1260"/>
                  </a:cubicBezTo>
                  <a:cubicBezTo>
                    <a:pt x="2238" y="1258"/>
                    <a:pt x="2235" y="1257"/>
                    <a:pt x="2235" y="1257"/>
                  </a:cubicBezTo>
                  <a:cubicBezTo>
                    <a:pt x="2220" y="1246"/>
                    <a:pt x="2206" y="1235"/>
                    <a:pt x="2190" y="1223"/>
                  </a:cubicBezTo>
                  <a:cubicBezTo>
                    <a:pt x="2180" y="1217"/>
                    <a:pt x="2174" y="1214"/>
                    <a:pt x="2172" y="1214"/>
                  </a:cubicBezTo>
                  <a:lnTo>
                    <a:pt x="2172" y="1214"/>
                  </a:lnTo>
                  <a:cubicBezTo>
                    <a:pt x="2170" y="1214"/>
                    <a:pt x="2171" y="1217"/>
                    <a:pt x="2176" y="1223"/>
                  </a:cubicBezTo>
                  <a:cubicBezTo>
                    <a:pt x="2165" y="1215"/>
                    <a:pt x="2153" y="1207"/>
                    <a:pt x="2149" y="1196"/>
                  </a:cubicBezTo>
                  <a:cubicBezTo>
                    <a:pt x="2146" y="1193"/>
                    <a:pt x="2144" y="1187"/>
                    <a:pt x="2139" y="1182"/>
                  </a:cubicBezTo>
                  <a:cubicBezTo>
                    <a:pt x="2132" y="1175"/>
                    <a:pt x="2132" y="1174"/>
                    <a:pt x="2126" y="1172"/>
                  </a:cubicBezTo>
                  <a:cubicBezTo>
                    <a:pt x="2119" y="1171"/>
                    <a:pt x="2118" y="1172"/>
                    <a:pt x="2111" y="1168"/>
                  </a:cubicBezTo>
                  <a:cubicBezTo>
                    <a:pt x="2108" y="1166"/>
                    <a:pt x="2104" y="1161"/>
                    <a:pt x="2100" y="1160"/>
                  </a:cubicBezTo>
                  <a:cubicBezTo>
                    <a:pt x="2099" y="1160"/>
                    <a:pt x="2099" y="1162"/>
                    <a:pt x="2098" y="1162"/>
                  </a:cubicBezTo>
                  <a:cubicBezTo>
                    <a:pt x="2097" y="1162"/>
                    <a:pt x="2097" y="1162"/>
                    <a:pt x="2097" y="1161"/>
                  </a:cubicBezTo>
                  <a:cubicBezTo>
                    <a:pt x="2089" y="1159"/>
                    <a:pt x="2081" y="1149"/>
                    <a:pt x="2072" y="1145"/>
                  </a:cubicBezTo>
                  <a:cubicBezTo>
                    <a:pt x="2064" y="1140"/>
                    <a:pt x="2056" y="1140"/>
                    <a:pt x="2055" y="1132"/>
                  </a:cubicBezTo>
                  <a:cubicBezTo>
                    <a:pt x="2054" y="1127"/>
                    <a:pt x="2038" y="1115"/>
                    <a:pt x="2033" y="1115"/>
                  </a:cubicBezTo>
                  <a:lnTo>
                    <a:pt x="2033" y="1115"/>
                  </a:lnTo>
                  <a:cubicBezTo>
                    <a:pt x="2028" y="1116"/>
                    <a:pt x="2037" y="1127"/>
                    <a:pt x="2039" y="1128"/>
                  </a:cubicBezTo>
                  <a:cubicBezTo>
                    <a:pt x="2034" y="1125"/>
                    <a:pt x="2029" y="1120"/>
                    <a:pt x="2025" y="1115"/>
                  </a:cubicBezTo>
                  <a:cubicBezTo>
                    <a:pt x="2022" y="1111"/>
                    <a:pt x="2022" y="1106"/>
                    <a:pt x="2017" y="1101"/>
                  </a:cubicBezTo>
                  <a:cubicBezTo>
                    <a:pt x="2010" y="1093"/>
                    <a:pt x="2004" y="1096"/>
                    <a:pt x="1998" y="1088"/>
                  </a:cubicBezTo>
                  <a:cubicBezTo>
                    <a:pt x="1996" y="1085"/>
                    <a:pt x="1994" y="1072"/>
                    <a:pt x="1989" y="1072"/>
                  </a:cubicBezTo>
                  <a:cubicBezTo>
                    <a:pt x="1988" y="1072"/>
                    <a:pt x="1987" y="1072"/>
                    <a:pt x="1987" y="1072"/>
                  </a:cubicBezTo>
                  <a:cubicBezTo>
                    <a:pt x="1984" y="1074"/>
                    <a:pt x="1981" y="1077"/>
                    <a:pt x="1978" y="1077"/>
                  </a:cubicBezTo>
                  <a:cubicBezTo>
                    <a:pt x="1975" y="1077"/>
                    <a:pt x="1972" y="1075"/>
                    <a:pt x="1970" y="1071"/>
                  </a:cubicBezTo>
                  <a:cubicBezTo>
                    <a:pt x="1967" y="1064"/>
                    <a:pt x="1969" y="1061"/>
                    <a:pt x="1963" y="1054"/>
                  </a:cubicBezTo>
                  <a:cubicBezTo>
                    <a:pt x="1961" y="1052"/>
                    <a:pt x="1947" y="1039"/>
                    <a:pt x="1944" y="1039"/>
                  </a:cubicBezTo>
                  <a:cubicBezTo>
                    <a:pt x="1943" y="1039"/>
                    <a:pt x="1943" y="1039"/>
                    <a:pt x="1943" y="1039"/>
                  </a:cubicBezTo>
                  <a:cubicBezTo>
                    <a:pt x="1942" y="1041"/>
                    <a:pt x="1941" y="1048"/>
                    <a:pt x="1937" y="1048"/>
                  </a:cubicBezTo>
                  <a:cubicBezTo>
                    <a:pt x="1935" y="1048"/>
                    <a:pt x="1934" y="1047"/>
                    <a:pt x="1932" y="1045"/>
                  </a:cubicBezTo>
                  <a:cubicBezTo>
                    <a:pt x="1926" y="1039"/>
                    <a:pt x="1934" y="1037"/>
                    <a:pt x="1933" y="1033"/>
                  </a:cubicBezTo>
                  <a:lnTo>
                    <a:pt x="1933" y="1033"/>
                  </a:lnTo>
                  <a:cubicBezTo>
                    <a:pt x="1933" y="1034"/>
                    <a:pt x="1922" y="1034"/>
                    <a:pt x="1920" y="1034"/>
                  </a:cubicBezTo>
                  <a:cubicBezTo>
                    <a:pt x="1913" y="1033"/>
                    <a:pt x="1913" y="1030"/>
                    <a:pt x="1913" y="1026"/>
                  </a:cubicBezTo>
                  <a:cubicBezTo>
                    <a:pt x="1912" y="1020"/>
                    <a:pt x="1898" y="1004"/>
                    <a:pt x="1891" y="1001"/>
                  </a:cubicBezTo>
                  <a:cubicBezTo>
                    <a:pt x="1890" y="1000"/>
                    <a:pt x="1889" y="1000"/>
                    <a:pt x="1888" y="1000"/>
                  </a:cubicBezTo>
                  <a:cubicBezTo>
                    <a:pt x="1882" y="1000"/>
                    <a:pt x="1881" y="1012"/>
                    <a:pt x="1878" y="1012"/>
                  </a:cubicBezTo>
                  <a:cubicBezTo>
                    <a:pt x="1878" y="1012"/>
                    <a:pt x="1878" y="1012"/>
                    <a:pt x="1877" y="1012"/>
                  </a:cubicBezTo>
                  <a:cubicBezTo>
                    <a:pt x="1872" y="1009"/>
                    <a:pt x="1875" y="1004"/>
                    <a:pt x="1873" y="1001"/>
                  </a:cubicBezTo>
                  <a:cubicBezTo>
                    <a:pt x="1871" y="996"/>
                    <a:pt x="1867" y="990"/>
                    <a:pt x="1863" y="986"/>
                  </a:cubicBezTo>
                  <a:cubicBezTo>
                    <a:pt x="1856" y="981"/>
                    <a:pt x="1849" y="962"/>
                    <a:pt x="1843" y="961"/>
                  </a:cubicBezTo>
                  <a:cubicBezTo>
                    <a:pt x="1842" y="960"/>
                    <a:pt x="1841" y="960"/>
                    <a:pt x="1840" y="960"/>
                  </a:cubicBezTo>
                  <a:cubicBezTo>
                    <a:pt x="1839" y="960"/>
                    <a:pt x="1837" y="961"/>
                    <a:pt x="1835" y="961"/>
                  </a:cubicBezTo>
                  <a:cubicBezTo>
                    <a:pt x="1832" y="961"/>
                    <a:pt x="1829" y="960"/>
                    <a:pt x="1829" y="958"/>
                  </a:cubicBezTo>
                  <a:cubicBezTo>
                    <a:pt x="1829" y="955"/>
                    <a:pt x="1829" y="953"/>
                    <a:pt x="1825" y="948"/>
                  </a:cubicBezTo>
                  <a:cubicBezTo>
                    <a:pt x="1815" y="940"/>
                    <a:pt x="1802" y="947"/>
                    <a:pt x="1791" y="939"/>
                  </a:cubicBezTo>
                  <a:cubicBezTo>
                    <a:pt x="1780" y="931"/>
                    <a:pt x="1784" y="916"/>
                    <a:pt x="1775" y="910"/>
                  </a:cubicBezTo>
                  <a:cubicBezTo>
                    <a:pt x="1775" y="910"/>
                    <a:pt x="1775" y="909"/>
                    <a:pt x="1774" y="909"/>
                  </a:cubicBezTo>
                  <a:cubicBezTo>
                    <a:pt x="1773" y="909"/>
                    <a:pt x="1774" y="916"/>
                    <a:pt x="1774" y="917"/>
                  </a:cubicBezTo>
                  <a:cubicBezTo>
                    <a:pt x="1767" y="912"/>
                    <a:pt x="1771" y="905"/>
                    <a:pt x="1765" y="901"/>
                  </a:cubicBezTo>
                  <a:cubicBezTo>
                    <a:pt x="1757" y="896"/>
                    <a:pt x="1750" y="893"/>
                    <a:pt x="1742" y="887"/>
                  </a:cubicBezTo>
                  <a:lnTo>
                    <a:pt x="1742" y="887"/>
                  </a:lnTo>
                  <a:cubicBezTo>
                    <a:pt x="1743" y="888"/>
                    <a:pt x="1743" y="888"/>
                    <a:pt x="1743" y="888"/>
                  </a:cubicBezTo>
                  <a:cubicBezTo>
                    <a:pt x="1742" y="888"/>
                    <a:pt x="1736" y="884"/>
                    <a:pt x="1733" y="883"/>
                  </a:cubicBezTo>
                  <a:cubicBezTo>
                    <a:pt x="1727" y="883"/>
                    <a:pt x="1725" y="879"/>
                    <a:pt x="1722" y="876"/>
                  </a:cubicBezTo>
                  <a:cubicBezTo>
                    <a:pt x="1716" y="868"/>
                    <a:pt x="1705" y="860"/>
                    <a:pt x="1696" y="857"/>
                  </a:cubicBezTo>
                  <a:cubicBezTo>
                    <a:pt x="1692" y="855"/>
                    <a:pt x="1678" y="855"/>
                    <a:pt x="1679" y="851"/>
                  </a:cubicBezTo>
                  <a:cubicBezTo>
                    <a:pt x="1684" y="844"/>
                    <a:pt x="1689" y="838"/>
                    <a:pt x="1672" y="836"/>
                  </a:cubicBezTo>
                  <a:cubicBezTo>
                    <a:pt x="1668" y="835"/>
                    <a:pt x="1663" y="835"/>
                    <a:pt x="1657" y="835"/>
                  </a:cubicBezTo>
                  <a:lnTo>
                    <a:pt x="1657" y="835"/>
                  </a:lnTo>
                  <a:cubicBezTo>
                    <a:pt x="1660" y="834"/>
                    <a:pt x="1662" y="832"/>
                    <a:pt x="1662" y="831"/>
                  </a:cubicBezTo>
                  <a:cubicBezTo>
                    <a:pt x="1659" y="829"/>
                    <a:pt x="1655" y="826"/>
                    <a:pt x="1652" y="826"/>
                  </a:cubicBezTo>
                  <a:cubicBezTo>
                    <a:pt x="1651" y="826"/>
                    <a:pt x="1650" y="826"/>
                    <a:pt x="1650" y="827"/>
                  </a:cubicBezTo>
                  <a:cubicBezTo>
                    <a:pt x="1649" y="827"/>
                    <a:pt x="1650" y="832"/>
                    <a:pt x="1651" y="833"/>
                  </a:cubicBezTo>
                  <a:lnTo>
                    <a:pt x="1651" y="833"/>
                  </a:lnTo>
                  <a:cubicBezTo>
                    <a:pt x="1647" y="832"/>
                    <a:pt x="1643" y="829"/>
                    <a:pt x="1641" y="824"/>
                  </a:cubicBezTo>
                  <a:cubicBezTo>
                    <a:pt x="1638" y="817"/>
                    <a:pt x="1637" y="809"/>
                    <a:pt x="1631" y="803"/>
                  </a:cubicBezTo>
                  <a:cubicBezTo>
                    <a:pt x="1625" y="796"/>
                    <a:pt x="1622" y="798"/>
                    <a:pt x="1616" y="795"/>
                  </a:cubicBezTo>
                  <a:cubicBezTo>
                    <a:pt x="1614" y="793"/>
                    <a:pt x="1613" y="789"/>
                    <a:pt x="1612" y="787"/>
                  </a:cubicBezTo>
                  <a:cubicBezTo>
                    <a:pt x="1609" y="783"/>
                    <a:pt x="1609" y="781"/>
                    <a:pt x="1609" y="781"/>
                  </a:cubicBezTo>
                  <a:cubicBezTo>
                    <a:pt x="1609" y="781"/>
                    <a:pt x="1606" y="783"/>
                    <a:pt x="1605" y="783"/>
                  </a:cubicBezTo>
                  <a:cubicBezTo>
                    <a:pt x="1604" y="784"/>
                    <a:pt x="1604" y="784"/>
                    <a:pt x="1603" y="784"/>
                  </a:cubicBezTo>
                  <a:cubicBezTo>
                    <a:pt x="1602" y="784"/>
                    <a:pt x="1602" y="783"/>
                    <a:pt x="1602" y="783"/>
                  </a:cubicBezTo>
                  <a:cubicBezTo>
                    <a:pt x="1604" y="779"/>
                    <a:pt x="1611" y="776"/>
                    <a:pt x="1611" y="776"/>
                  </a:cubicBezTo>
                  <a:lnTo>
                    <a:pt x="1611" y="776"/>
                  </a:lnTo>
                  <a:cubicBezTo>
                    <a:pt x="1611" y="776"/>
                    <a:pt x="1607" y="777"/>
                    <a:pt x="1602" y="777"/>
                  </a:cubicBezTo>
                  <a:cubicBezTo>
                    <a:pt x="1601" y="777"/>
                    <a:pt x="1599" y="776"/>
                    <a:pt x="1598" y="776"/>
                  </a:cubicBezTo>
                  <a:cubicBezTo>
                    <a:pt x="1598" y="774"/>
                    <a:pt x="1598" y="771"/>
                    <a:pt x="1601" y="767"/>
                  </a:cubicBezTo>
                  <a:cubicBezTo>
                    <a:pt x="1606" y="758"/>
                    <a:pt x="1606" y="762"/>
                    <a:pt x="1607" y="748"/>
                  </a:cubicBezTo>
                  <a:cubicBezTo>
                    <a:pt x="1609" y="742"/>
                    <a:pt x="1609" y="742"/>
                    <a:pt x="1614" y="742"/>
                  </a:cubicBezTo>
                  <a:cubicBezTo>
                    <a:pt x="1602" y="741"/>
                    <a:pt x="1614" y="710"/>
                    <a:pt x="1602" y="709"/>
                  </a:cubicBezTo>
                  <a:cubicBezTo>
                    <a:pt x="1609" y="709"/>
                    <a:pt x="1609" y="686"/>
                    <a:pt x="1609" y="679"/>
                  </a:cubicBezTo>
                  <a:cubicBezTo>
                    <a:pt x="1609" y="674"/>
                    <a:pt x="1609" y="669"/>
                    <a:pt x="1607" y="664"/>
                  </a:cubicBezTo>
                  <a:cubicBezTo>
                    <a:pt x="1607" y="664"/>
                    <a:pt x="1600" y="658"/>
                    <a:pt x="1601" y="657"/>
                  </a:cubicBezTo>
                  <a:cubicBezTo>
                    <a:pt x="1602" y="656"/>
                    <a:pt x="1603" y="656"/>
                    <a:pt x="1604" y="656"/>
                  </a:cubicBezTo>
                  <a:cubicBezTo>
                    <a:pt x="1608" y="656"/>
                    <a:pt x="1613" y="658"/>
                    <a:pt x="1616" y="658"/>
                  </a:cubicBezTo>
                  <a:cubicBezTo>
                    <a:pt x="1613" y="652"/>
                    <a:pt x="1612" y="646"/>
                    <a:pt x="1607" y="645"/>
                  </a:cubicBezTo>
                  <a:cubicBezTo>
                    <a:pt x="1602" y="643"/>
                    <a:pt x="1595" y="641"/>
                    <a:pt x="1595" y="630"/>
                  </a:cubicBezTo>
                  <a:lnTo>
                    <a:pt x="1595" y="630"/>
                  </a:lnTo>
                  <a:cubicBezTo>
                    <a:pt x="1597" y="630"/>
                    <a:pt x="1603" y="633"/>
                    <a:pt x="1607" y="633"/>
                  </a:cubicBezTo>
                  <a:cubicBezTo>
                    <a:pt x="1609" y="633"/>
                    <a:pt x="1610" y="632"/>
                    <a:pt x="1610" y="631"/>
                  </a:cubicBezTo>
                  <a:cubicBezTo>
                    <a:pt x="1613" y="627"/>
                    <a:pt x="1607" y="619"/>
                    <a:pt x="1605" y="617"/>
                  </a:cubicBezTo>
                  <a:cubicBezTo>
                    <a:pt x="1605" y="612"/>
                    <a:pt x="1606" y="608"/>
                    <a:pt x="1608" y="604"/>
                  </a:cubicBezTo>
                  <a:cubicBezTo>
                    <a:pt x="1609" y="600"/>
                    <a:pt x="1614" y="596"/>
                    <a:pt x="1614" y="592"/>
                  </a:cubicBezTo>
                  <a:cubicBezTo>
                    <a:pt x="1615" y="585"/>
                    <a:pt x="1604" y="584"/>
                    <a:pt x="1605" y="580"/>
                  </a:cubicBezTo>
                  <a:cubicBezTo>
                    <a:pt x="1606" y="579"/>
                    <a:pt x="1609" y="576"/>
                    <a:pt x="1610" y="573"/>
                  </a:cubicBezTo>
                  <a:cubicBezTo>
                    <a:pt x="1611" y="569"/>
                    <a:pt x="1612" y="566"/>
                    <a:pt x="1612" y="562"/>
                  </a:cubicBezTo>
                  <a:cubicBezTo>
                    <a:pt x="1613" y="553"/>
                    <a:pt x="1611" y="546"/>
                    <a:pt x="1611" y="537"/>
                  </a:cubicBezTo>
                  <a:cubicBezTo>
                    <a:pt x="1610" y="529"/>
                    <a:pt x="1616" y="527"/>
                    <a:pt x="1615" y="521"/>
                  </a:cubicBezTo>
                  <a:cubicBezTo>
                    <a:pt x="1613" y="516"/>
                    <a:pt x="1611" y="514"/>
                    <a:pt x="1609" y="514"/>
                  </a:cubicBezTo>
                  <a:cubicBezTo>
                    <a:pt x="1609" y="514"/>
                    <a:pt x="1610" y="514"/>
                    <a:pt x="1611" y="514"/>
                  </a:cubicBezTo>
                  <a:cubicBezTo>
                    <a:pt x="1617" y="514"/>
                    <a:pt x="1620" y="513"/>
                    <a:pt x="1620" y="501"/>
                  </a:cubicBezTo>
                  <a:cubicBezTo>
                    <a:pt x="1620" y="501"/>
                    <a:pt x="1615" y="500"/>
                    <a:pt x="1616" y="500"/>
                  </a:cubicBezTo>
                  <a:cubicBezTo>
                    <a:pt x="1616" y="493"/>
                    <a:pt x="1621" y="465"/>
                    <a:pt x="1617" y="459"/>
                  </a:cubicBezTo>
                  <a:lnTo>
                    <a:pt x="1617" y="459"/>
                  </a:lnTo>
                  <a:cubicBezTo>
                    <a:pt x="1617" y="459"/>
                    <a:pt x="1613" y="462"/>
                    <a:pt x="1610" y="462"/>
                  </a:cubicBezTo>
                  <a:cubicBezTo>
                    <a:pt x="1608" y="462"/>
                    <a:pt x="1607" y="461"/>
                    <a:pt x="1608" y="459"/>
                  </a:cubicBezTo>
                  <a:cubicBezTo>
                    <a:pt x="1609" y="452"/>
                    <a:pt x="1615" y="446"/>
                    <a:pt x="1616" y="440"/>
                  </a:cubicBezTo>
                  <a:cubicBezTo>
                    <a:pt x="1621" y="425"/>
                    <a:pt x="1624" y="408"/>
                    <a:pt x="1623" y="391"/>
                  </a:cubicBezTo>
                  <a:cubicBezTo>
                    <a:pt x="1623" y="383"/>
                    <a:pt x="1619" y="377"/>
                    <a:pt x="1619" y="369"/>
                  </a:cubicBezTo>
                  <a:cubicBezTo>
                    <a:pt x="1619" y="355"/>
                    <a:pt x="1616" y="356"/>
                    <a:pt x="1609" y="350"/>
                  </a:cubicBezTo>
                  <a:lnTo>
                    <a:pt x="1609" y="350"/>
                  </a:lnTo>
                  <a:cubicBezTo>
                    <a:pt x="1610" y="350"/>
                    <a:pt x="1610" y="350"/>
                    <a:pt x="1610" y="350"/>
                  </a:cubicBezTo>
                  <a:cubicBezTo>
                    <a:pt x="1613" y="350"/>
                    <a:pt x="1627" y="333"/>
                    <a:pt x="1621" y="328"/>
                  </a:cubicBezTo>
                  <a:cubicBezTo>
                    <a:pt x="1621" y="328"/>
                    <a:pt x="1620" y="328"/>
                    <a:pt x="1620" y="328"/>
                  </a:cubicBezTo>
                  <a:cubicBezTo>
                    <a:pt x="1616" y="328"/>
                    <a:pt x="1607" y="346"/>
                    <a:pt x="1602" y="346"/>
                  </a:cubicBezTo>
                  <a:cubicBezTo>
                    <a:pt x="1602" y="346"/>
                    <a:pt x="1602" y="346"/>
                    <a:pt x="1602" y="346"/>
                  </a:cubicBezTo>
                  <a:cubicBezTo>
                    <a:pt x="1602" y="346"/>
                    <a:pt x="1611" y="329"/>
                    <a:pt x="1611" y="328"/>
                  </a:cubicBezTo>
                  <a:cubicBezTo>
                    <a:pt x="1616" y="322"/>
                    <a:pt x="1622" y="313"/>
                    <a:pt x="1629" y="313"/>
                  </a:cubicBezTo>
                  <a:cubicBezTo>
                    <a:pt x="1629" y="313"/>
                    <a:pt x="1629" y="313"/>
                    <a:pt x="1629" y="313"/>
                  </a:cubicBezTo>
                  <a:lnTo>
                    <a:pt x="1629" y="313"/>
                  </a:lnTo>
                  <a:cubicBezTo>
                    <a:pt x="1618" y="311"/>
                    <a:pt x="1624" y="294"/>
                    <a:pt x="1619" y="286"/>
                  </a:cubicBezTo>
                  <a:cubicBezTo>
                    <a:pt x="1620" y="277"/>
                    <a:pt x="1620" y="275"/>
                    <a:pt x="1623" y="275"/>
                  </a:cubicBezTo>
                  <a:cubicBezTo>
                    <a:pt x="1624" y="275"/>
                    <a:pt x="1626" y="276"/>
                    <a:pt x="1628" y="276"/>
                  </a:cubicBezTo>
                  <a:cubicBezTo>
                    <a:pt x="1628" y="276"/>
                    <a:pt x="1628" y="276"/>
                    <a:pt x="1628" y="276"/>
                  </a:cubicBezTo>
                  <a:cubicBezTo>
                    <a:pt x="1633" y="276"/>
                    <a:pt x="1632" y="268"/>
                    <a:pt x="1634" y="267"/>
                  </a:cubicBezTo>
                  <a:lnTo>
                    <a:pt x="1634" y="267"/>
                  </a:lnTo>
                  <a:lnTo>
                    <a:pt x="1635" y="267"/>
                  </a:lnTo>
                  <a:cubicBezTo>
                    <a:pt x="1635" y="267"/>
                    <a:pt x="1634" y="267"/>
                    <a:pt x="1634" y="267"/>
                  </a:cubicBezTo>
                  <a:cubicBezTo>
                    <a:pt x="1634" y="267"/>
                    <a:pt x="1634" y="267"/>
                    <a:pt x="1634" y="267"/>
                  </a:cubicBezTo>
                  <a:lnTo>
                    <a:pt x="1634" y="267"/>
                  </a:lnTo>
                  <a:lnTo>
                    <a:pt x="1616" y="266"/>
                  </a:lnTo>
                  <a:cubicBezTo>
                    <a:pt x="1616" y="255"/>
                    <a:pt x="1632" y="252"/>
                    <a:pt x="1631" y="251"/>
                  </a:cubicBezTo>
                  <a:cubicBezTo>
                    <a:pt x="1630" y="244"/>
                    <a:pt x="1619" y="232"/>
                    <a:pt x="1625" y="223"/>
                  </a:cubicBezTo>
                  <a:cubicBezTo>
                    <a:pt x="1630" y="217"/>
                    <a:pt x="1640" y="189"/>
                    <a:pt x="1630" y="183"/>
                  </a:cubicBezTo>
                  <a:cubicBezTo>
                    <a:pt x="1627" y="179"/>
                    <a:pt x="1633" y="163"/>
                    <a:pt x="1629" y="156"/>
                  </a:cubicBezTo>
                  <a:cubicBezTo>
                    <a:pt x="1621" y="145"/>
                    <a:pt x="1635" y="145"/>
                    <a:pt x="1637" y="138"/>
                  </a:cubicBezTo>
                  <a:cubicBezTo>
                    <a:pt x="1638" y="130"/>
                    <a:pt x="1632" y="127"/>
                    <a:pt x="1633" y="118"/>
                  </a:cubicBezTo>
                  <a:cubicBezTo>
                    <a:pt x="1634" y="109"/>
                    <a:pt x="1635" y="106"/>
                    <a:pt x="1636" y="106"/>
                  </a:cubicBezTo>
                  <a:cubicBezTo>
                    <a:pt x="1637" y="106"/>
                    <a:pt x="1639" y="107"/>
                    <a:pt x="1640" y="108"/>
                  </a:cubicBezTo>
                  <a:cubicBezTo>
                    <a:pt x="1640" y="109"/>
                    <a:pt x="1640" y="109"/>
                    <a:pt x="1641" y="109"/>
                  </a:cubicBezTo>
                  <a:cubicBezTo>
                    <a:pt x="1644" y="109"/>
                    <a:pt x="1641" y="85"/>
                    <a:pt x="1641" y="84"/>
                  </a:cubicBezTo>
                  <a:cubicBezTo>
                    <a:pt x="1638" y="77"/>
                    <a:pt x="1641" y="73"/>
                    <a:pt x="1642" y="66"/>
                  </a:cubicBezTo>
                  <a:cubicBezTo>
                    <a:pt x="1643" y="61"/>
                    <a:pt x="1642" y="59"/>
                    <a:pt x="1640" y="59"/>
                  </a:cubicBezTo>
                  <a:cubicBezTo>
                    <a:pt x="1637" y="59"/>
                    <a:pt x="1631" y="66"/>
                    <a:pt x="1629" y="66"/>
                  </a:cubicBezTo>
                  <a:cubicBezTo>
                    <a:pt x="1628" y="66"/>
                    <a:pt x="1629" y="62"/>
                    <a:pt x="1634" y="51"/>
                  </a:cubicBezTo>
                  <a:cubicBezTo>
                    <a:pt x="1643" y="31"/>
                    <a:pt x="1644" y="3"/>
                    <a:pt x="1638"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0"/>
            <p:cNvSpPr/>
            <p:nvPr/>
          </p:nvSpPr>
          <p:spPr>
            <a:xfrm>
              <a:off x="3392650" y="2098600"/>
              <a:ext cx="57450" cy="56650"/>
            </a:xfrm>
            <a:custGeom>
              <a:rect b="b" l="l" r="r" t="t"/>
              <a:pathLst>
                <a:path extrusionOk="0" h="2266" w="2298">
                  <a:moveTo>
                    <a:pt x="1566" y="233"/>
                  </a:moveTo>
                  <a:lnTo>
                    <a:pt x="1539" y="824"/>
                  </a:lnTo>
                  <a:cubicBezTo>
                    <a:pt x="1539" y="850"/>
                    <a:pt x="1550" y="874"/>
                    <a:pt x="1570" y="890"/>
                  </a:cubicBezTo>
                  <a:lnTo>
                    <a:pt x="2041" y="1248"/>
                  </a:lnTo>
                  <a:lnTo>
                    <a:pt x="1471" y="1404"/>
                  </a:lnTo>
                  <a:cubicBezTo>
                    <a:pt x="1446" y="1411"/>
                    <a:pt x="1427" y="1429"/>
                    <a:pt x="1418" y="1454"/>
                  </a:cubicBezTo>
                  <a:lnTo>
                    <a:pt x="1223" y="2012"/>
                  </a:lnTo>
                  <a:lnTo>
                    <a:pt x="899" y="1519"/>
                  </a:lnTo>
                  <a:cubicBezTo>
                    <a:pt x="885" y="1497"/>
                    <a:pt x="861" y="1484"/>
                    <a:pt x="835" y="1483"/>
                  </a:cubicBezTo>
                  <a:lnTo>
                    <a:pt x="244" y="1470"/>
                  </a:lnTo>
                  <a:lnTo>
                    <a:pt x="613" y="1009"/>
                  </a:lnTo>
                  <a:cubicBezTo>
                    <a:pt x="629" y="989"/>
                    <a:pt x="634" y="962"/>
                    <a:pt x="627" y="937"/>
                  </a:cubicBezTo>
                  <a:lnTo>
                    <a:pt x="456" y="371"/>
                  </a:lnTo>
                  <a:lnTo>
                    <a:pt x="1009" y="580"/>
                  </a:lnTo>
                  <a:cubicBezTo>
                    <a:pt x="1018" y="583"/>
                    <a:pt x="1028" y="585"/>
                    <a:pt x="1037" y="585"/>
                  </a:cubicBezTo>
                  <a:cubicBezTo>
                    <a:pt x="1053" y="585"/>
                    <a:pt x="1068" y="580"/>
                    <a:pt x="1081" y="571"/>
                  </a:cubicBezTo>
                  <a:lnTo>
                    <a:pt x="1566" y="233"/>
                  </a:lnTo>
                  <a:close/>
                  <a:moveTo>
                    <a:pt x="1652" y="1"/>
                  </a:moveTo>
                  <a:cubicBezTo>
                    <a:pt x="1637" y="1"/>
                    <a:pt x="1621" y="5"/>
                    <a:pt x="1608" y="15"/>
                  </a:cubicBezTo>
                  <a:lnTo>
                    <a:pt x="1026" y="419"/>
                  </a:lnTo>
                  <a:lnTo>
                    <a:pt x="362" y="170"/>
                  </a:lnTo>
                  <a:cubicBezTo>
                    <a:pt x="353" y="166"/>
                    <a:pt x="344" y="164"/>
                    <a:pt x="335" y="164"/>
                  </a:cubicBezTo>
                  <a:cubicBezTo>
                    <a:pt x="315" y="164"/>
                    <a:pt x="296" y="172"/>
                    <a:pt x="282" y="185"/>
                  </a:cubicBezTo>
                  <a:cubicBezTo>
                    <a:pt x="260" y="205"/>
                    <a:pt x="252" y="237"/>
                    <a:pt x="260" y="265"/>
                  </a:cubicBezTo>
                  <a:lnTo>
                    <a:pt x="465" y="943"/>
                  </a:lnTo>
                  <a:lnTo>
                    <a:pt x="23" y="1497"/>
                  </a:lnTo>
                  <a:cubicBezTo>
                    <a:pt x="4" y="1520"/>
                    <a:pt x="0" y="1552"/>
                    <a:pt x="13" y="1579"/>
                  </a:cubicBezTo>
                  <a:cubicBezTo>
                    <a:pt x="25" y="1606"/>
                    <a:pt x="52" y="1623"/>
                    <a:pt x="82" y="1623"/>
                  </a:cubicBezTo>
                  <a:lnTo>
                    <a:pt x="790" y="1638"/>
                  </a:lnTo>
                  <a:lnTo>
                    <a:pt x="1181" y="2230"/>
                  </a:lnTo>
                  <a:cubicBezTo>
                    <a:pt x="1195" y="2253"/>
                    <a:pt x="1219" y="2266"/>
                    <a:pt x="1245" y="2266"/>
                  </a:cubicBezTo>
                  <a:cubicBezTo>
                    <a:pt x="1249" y="2266"/>
                    <a:pt x="1252" y="2265"/>
                    <a:pt x="1255" y="2265"/>
                  </a:cubicBezTo>
                  <a:cubicBezTo>
                    <a:pt x="1284" y="2262"/>
                    <a:pt x="1310" y="2241"/>
                    <a:pt x="1319" y="2214"/>
                  </a:cubicBezTo>
                  <a:lnTo>
                    <a:pt x="1553" y="1544"/>
                  </a:lnTo>
                  <a:lnTo>
                    <a:pt x="2235" y="1356"/>
                  </a:lnTo>
                  <a:cubicBezTo>
                    <a:pt x="2264" y="1348"/>
                    <a:pt x="2286" y="1325"/>
                    <a:pt x="2291" y="1296"/>
                  </a:cubicBezTo>
                  <a:cubicBezTo>
                    <a:pt x="2297" y="1266"/>
                    <a:pt x="2286" y="1236"/>
                    <a:pt x="2262" y="1219"/>
                  </a:cubicBezTo>
                  <a:lnTo>
                    <a:pt x="1697" y="790"/>
                  </a:lnTo>
                  <a:lnTo>
                    <a:pt x="1731" y="82"/>
                  </a:lnTo>
                  <a:cubicBezTo>
                    <a:pt x="1732" y="53"/>
                    <a:pt x="1716" y="25"/>
                    <a:pt x="1690" y="11"/>
                  </a:cubicBezTo>
                  <a:cubicBezTo>
                    <a:pt x="1679" y="4"/>
                    <a:pt x="1666" y="1"/>
                    <a:pt x="1652"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0"/>
            <p:cNvSpPr/>
            <p:nvPr/>
          </p:nvSpPr>
          <p:spPr>
            <a:xfrm>
              <a:off x="3392650" y="2098600"/>
              <a:ext cx="57450" cy="56650"/>
            </a:xfrm>
            <a:custGeom>
              <a:rect b="b" l="l" r="r" t="t"/>
              <a:pathLst>
                <a:path extrusionOk="0" h="2266" w="2298">
                  <a:moveTo>
                    <a:pt x="1566" y="233"/>
                  </a:moveTo>
                  <a:lnTo>
                    <a:pt x="1539" y="824"/>
                  </a:lnTo>
                  <a:cubicBezTo>
                    <a:pt x="1539" y="850"/>
                    <a:pt x="1550" y="874"/>
                    <a:pt x="1570" y="890"/>
                  </a:cubicBezTo>
                  <a:lnTo>
                    <a:pt x="2041" y="1248"/>
                  </a:lnTo>
                  <a:lnTo>
                    <a:pt x="1471" y="1404"/>
                  </a:lnTo>
                  <a:cubicBezTo>
                    <a:pt x="1446" y="1411"/>
                    <a:pt x="1427" y="1429"/>
                    <a:pt x="1418" y="1454"/>
                  </a:cubicBezTo>
                  <a:lnTo>
                    <a:pt x="1223" y="2012"/>
                  </a:lnTo>
                  <a:lnTo>
                    <a:pt x="899" y="1519"/>
                  </a:lnTo>
                  <a:cubicBezTo>
                    <a:pt x="885" y="1497"/>
                    <a:pt x="861" y="1484"/>
                    <a:pt x="835" y="1483"/>
                  </a:cubicBezTo>
                  <a:lnTo>
                    <a:pt x="244" y="1470"/>
                  </a:lnTo>
                  <a:lnTo>
                    <a:pt x="613" y="1009"/>
                  </a:lnTo>
                  <a:cubicBezTo>
                    <a:pt x="629" y="989"/>
                    <a:pt x="634" y="962"/>
                    <a:pt x="627" y="937"/>
                  </a:cubicBezTo>
                  <a:lnTo>
                    <a:pt x="456" y="371"/>
                  </a:lnTo>
                  <a:lnTo>
                    <a:pt x="1009" y="580"/>
                  </a:lnTo>
                  <a:cubicBezTo>
                    <a:pt x="1018" y="583"/>
                    <a:pt x="1028" y="585"/>
                    <a:pt x="1037" y="585"/>
                  </a:cubicBezTo>
                  <a:cubicBezTo>
                    <a:pt x="1053" y="585"/>
                    <a:pt x="1068" y="580"/>
                    <a:pt x="1081" y="571"/>
                  </a:cubicBezTo>
                  <a:lnTo>
                    <a:pt x="1566" y="233"/>
                  </a:lnTo>
                  <a:close/>
                  <a:moveTo>
                    <a:pt x="1652" y="1"/>
                  </a:moveTo>
                  <a:cubicBezTo>
                    <a:pt x="1637" y="1"/>
                    <a:pt x="1621" y="5"/>
                    <a:pt x="1608" y="15"/>
                  </a:cubicBezTo>
                  <a:lnTo>
                    <a:pt x="1026" y="419"/>
                  </a:lnTo>
                  <a:lnTo>
                    <a:pt x="362" y="170"/>
                  </a:lnTo>
                  <a:cubicBezTo>
                    <a:pt x="353" y="166"/>
                    <a:pt x="344" y="164"/>
                    <a:pt x="335" y="164"/>
                  </a:cubicBezTo>
                  <a:cubicBezTo>
                    <a:pt x="315" y="164"/>
                    <a:pt x="296" y="172"/>
                    <a:pt x="282" y="185"/>
                  </a:cubicBezTo>
                  <a:cubicBezTo>
                    <a:pt x="260" y="205"/>
                    <a:pt x="252" y="237"/>
                    <a:pt x="260" y="265"/>
                  </a:cubicBezTo>
                  <a:lnTo>
                    <a:pt x="465" y="943"/>
                  </a:lnTo>
                  <a:lnTo>
                    <a:pt x="23" y="1497"/>
                  </a:lnTo>
                  <a:cubicBezTo>
                    <a:pt x="4" y="1520"/>
                    <a:pt x="0" y="1552"/>
                    <a:pt x="13" y="1579"/>
                  </a:cubicBezTo>
                  <a:cubicBezTo>
                    <a:pt x="25" y="1606"/>
                    <a:pt x="52" y="1623"/>
                    <a:pt x="82" y="1623"/>
                  </a:cubicBezTo>
                  <a:lnTo>
                    <a:pt x="790" y="1638"/>
                  </a:lnTo>
                  <a:lnTo>
                    <a:pt x="1181" y="2230"/>
                  </a:lnTo>
                  <a:cubicBezTo>
                    <a:pt x="1195" y="2253"/>
                    <a:pt x="1219" y="2266"/>
                    <a:pt x="1245" y="2266"/>
                  </a:cubicBezTo>
                  <a:cubicBezTo>
                    <a:pt x="1249" y="2266"/>
                    <a:pt x="1252" y="2265"/>
                    <a:pt x="1255" y="2265"/>
                  </a:cubicBezTo>
                  <a:cubicBezTo>
                    <a:pt x="1284" y="2262"/>
                    <a:pt x="1310" y="2241"/>
                    <a:pt x="1319" y="2214"/>
                  </a:cubicBezTo>
                  <a:lnTo>
                    <a:pt x="1553" y="1544"/>
                  </a:lnTo>
                  <a:lnTo>
                    <a:pt x="2235" y="1356"/>
                  </a:lnTo>
                  <a:cubicBezTo>
                    <a:pt x="2264" y="1348"/>
                    <a:pt x="2286" y="1325"/>
                    <a:pt x="2291" y="1296"/>
                  </a:cubicBezTo>
                  <a:cubicBezTo>
                    <a:pt x="2297" y="1266"/>
                    <a:pt x="2286" y="1236"/>
                    <a:pt x="2262" y="1219"/>
                  </a:cubicBezTo>
                  <a:lnTo>
                    <a:pt x="1697" y="790"/>
                  </a:lnTo>
                  <a:lnTo>
                    <a:pt x="1731" y="82"/>
                  </a:lnTo>
                  <a:cubicBezTo>
                    <a:pt x="1732" y="53"/>
                    <a:pt x="1716" y="25"/>
                    <a:pt x="1690" y="11"/>
                  </a:cubicBezTo>
                  <a:cubicBezTo>
                    <a:pt x="1679" y="4"/>
                    <a:pt x="1666" y="1"/>
                    <a:pt x="1652"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0"/>
            <p:cNvSpPr/>
            <p:nvPr/>
          </p:nvSpPr>
          <p:spPr>
            <a:xfrm>
              <a:off x="3398700" y="2104125"/>
              <a:ext cx="45400" cy="45250"/>
            </a:xfrm>
            <a:custGeom>
              <a:rect b="b" l="l" r="r" t="t"/>
              <a:pathLst>
                <a:path extrusionOk="0" h="1810" w="1816">
                  <a:moveTo>
                    <a:pt x="1319" y="48"/>
                  </a:moveTo>
                  <a:cubicBezTo>
                    <a:pt x="1319" y="48"/>
                    <a:pt x="1319" y="48"/>
                    <a:pt x="1319" y="50"/>
                  </a:cubicBezTo>
                  <a:cubicBezTo>
                    <a:pt x="1322" y="51"/>
                    <a:pt x="1321" y="55"/>
                    <a:pt x="1318" y="55"/>
                  </a:cubicBezTo>
                  <a:cubicBezTo>
                    <a:pt x="1317" y="55"/>
                    <a:pt x="1317" y="55"/>
                    <a:pt x="1317" y="55"/>
                  </a:cubicBezTo>
                  <a:cubicBezTo>
                    <a:pt x="1316" y="55"/>
                    <a:pt x="1315" y="54"/>
                    <a:pt x="1314" y="54"/>
                  </a:cubicBezTo>
                  <a:cubicBezTo>
                    <a:pt x="1313" y="54"/>
                    <a:pt x="1312" y="55"/>
                    <a:pt x="1311" y="55"/>
                  </a:cubicBezTo>
                  <a:cubicBezTo>
                    <a:pt x="1313" y="52"/>
                    <a:pt x="1317" y="48"/>
                    <a:pt x="1319" y="48"/>
                  </a:cubicBezTo>
                  <a:close/>
                  <a:moveTo>
                    <a:pt x="1230" y="86"/>
                  </a:moveTo>
                  <a:cubicBezTo>
                    <a:pt x="1235" y="86"/>
                    <a:pt x="1242" y="86"/>
                    <a:pt x="1235" y="93"/>
                  </a:cubicBezTo>
                  <a:cubicBezTo>
                    <a:pt x="1234" y="93"/>
                    <a:pt x="1233" y="94"/>
                    <a:pt x="1232" y="94"/>
                  </a:cubicBezTo>
                  <a:cubicBezTo>
                    <a:pt x="1227" y="94"/>
                    <a:pt x="1226" y="88"/>
                    <a:pt x="1230" y="86"/>
                  </a:cubicBezTo>
                  <a:close/>
                  <a:moveTo>
                    <a:pt x="1158" y="164"/>
                  </a:moveTo>
                  <a:cubicBezTo>
                    <a:pt x="1158" y="164"/>
                    <a:pt x="1158" y="164"/>
                    <a:pt x="1158" y="164"/>
                  </a:cubicBezTo>
                  <a:cubicBezTo>
                    <a:pt x="1158" y="164"/>
                    <a:pt x="1158" y="164"/>
                    <a:pt x="1158" y="164"/>
                  </a:cubicBezTo>
                  <a:close/>
                  <a:moveTo>
                    <a:pt x="1322" y="232"/>
                  </a:moveTo>
                  <a:lnTo>
                    <a:pt x="1322" y="232"/>
                  </a:lnTo>
                  <a:cubicBezTo>
                    <a:pt x="1322" y="232"/>
                    <a:pt x="1322" y="232"/>
                    <a:pt x="1322" y="232"/>
                  </a:cubicBezTo>
                  <a:close/>
                  <a:moveTo>
                    <a:pt x="469" y="238"/>
                  </a:moveTo>
                  <a:lnTo>
                    <a:pt x="474" y="240"/>
                  </a:lnTo>
                  <a:cubicBezTo>
                    <a:pt x="476" y="243"/>
                    <a:pt x="477" y="247"/>
                    <a:pt x="476" y="250"/>
                  </a:cubicBezTo>
                  <a:cubicBezTo>
                    <a:pt x="468" y="248"/>
                    <a:pt x="466" y="245"/>
                    <a:pt x="469" y="238"/>
                  </a:cubicBezTo>
                  <a:close/>
                  <a:moveTo>
                    <a:pt x="1312" y="248"/>
                  </a:moveTo>
                  <a:cubicBezTo>
                    <a:pt x="1317" y="248"/>
                    <a:pt x="1317" y="249"/>
                    <a:pt x="1317" y="254"/>
                  </a:cubicBezTo>
                  <a:cubicBezTo>
                    <a:pt x="1317" y="258"/>
                    <a:pt x="1316" y="265"/>
                    <a:pt x="1311" y="265"/>
                  </a:cubicBezTo>
                  <a:lnTo>
                    <a:pt x="1312" y="248"/>
                  </a:lnTo>
                  <a:close/>
                  <a:moveTo>
                    <a:pt x="242" y="277"/>
                  </a:moveTo>
                  <a:cubicBezTo>
                    <a:pt x="242" y="277"/>
                    <a:pt x="242" y="277"/>
                    <a:pt x="242" y="277"/>
                  </a:cubicBezTo>
                  <a:lnTo>
                    <a:pt x="242" y="277"/>
                  </a:lnTo>
                  <a:close/>
                  <a:moveTo>
                    <a:pt x="601" y="318"/>
                  </a:moveTo>
                  <a:cubicBezTo>
                    <a:pt x="597" y="318"/>
                    <a:pt x="591" y="323"/>
                    <a:pt x="599" y="326"/>
                  </a:cubicBezTo>
                  <a:cubicBezTo>
                    <a:pt x="600" y="327"/>
                    <a:pt x="602" y="327"/>
                    <a:pt x="604" y="327"/>
                  </a:cubicBezTo>
                  <a:cubicBezTo>
                    <a:pt x="607" y="320"/>
                    <a:pt x="604" y="318"/>
                    <a:pt x="601" y="318"/>
                  </a:cubicBezTo>
                  <a:close/>
                  <a:moveTo>
                    <a:pt x="1345" y="370"/>
                  </a:moveTo>
                  <a:cubicBezTo>
                    <a:pt x="1340" y="370"/>
                    <a:pt x="1340" y="371"/>
                    <a:pt x="1339" y="375"/>
                  </a:cubicBezTo>
                  <a:cubicBezTo>
                    <a:pt x="1339" y="376"/>
                    <a:pt x="1339" y="385"/>
                    <a:pt x="1340" y="385"/>
                  </a:cubicBezTo>
                  <a:cubicBezTo>
                    <a:pt x="1341" y="385"/>
                    <a:pt x="1341" y="384"/>
                    <a:pt x="1341" y="384"/>
                  </a:cubicBezTo>
                  <a:cubicBezTo>
                    <a:pt x="1345" y="382"/>
                    <a:pt x="1344" y="376"/>
                    <a:pt x="1345" y="370"/>
                  </a:cubicBezTo>
                  <a:close/>
                  <a:moveTo>
                    <a:pt x="1499" y="783"/>
                  </a:moveTo>
                  <a:cubicBezTo>
                    <a:pt x="1495" y="783"/>
                    <a:pt x="1493" y="788"/>
                    <a:pt x="1497" y="792"/>
                  </a:cubicBezTo>
                  <a:cubicBezTo>
                    <a:pt x="1499" y="793"/>
                    <a:pt x="1500" y="793"/>
                    <a:pt x="1501" y="793"/>
                  </a:cubicBezTo>
                  <a:cubicBezTo>
                    <a:pt x="1505" y="793"/>
                    <a:pt x="1506" y="788"/>
                    <a:pt x="1503" y="785"/>
                  </a:cubicBezTo>
                  <a:cubicBezTo>
                    <a:pt x="1501" y="784"/>
                    <a:pt x="1500" y="783"/>
                    <a:pt x="1499" y="783"/>
                  </a:cubicBezTo>
                  <a:close/>
                  <a:moveTo>
                    <a:pt x="1528" y="801"/>
                  </a:moveTo>
                  <a:cubicBezTo>
                    <a:pt x="1525" y="801"/>
                    <a:pt x="1523" y="802"/>
                    <a:pt x="1522" y="805"/>
                  </a:cubicBezTo>
                  <a:cubicBezTo>
                    <a:pt x="1525" y="808"/>
                    <a:pt x="1528" y="809"/>
                    <a:pt x="1530" y="809"/>
                  </a:cubicBezTo>
                  <a:cubicBezTo>
                    <a:pt x="1532" y="809"/>
                    <a:pt x="1532" y="807"/>
                    <a:pt x="1531" y="802"/>
                  </a:cubicBezTo>
                  <a:cubicBezTo>
                    <a:pt x="1530" y="802"/>
                    <a:pt x="1529" y="801"/>
                    <a:pt x="1528" y="801"/>
                  </a:cubicBezTo>
                  <a:close/>
                  <a:moveTo>
                    <a:pt x="1557" y="849"/>
                  </a:moveTo>
                  <a:lnTo>
                    <a:pt x="1561" y="852"/>
                  </a:lnTo>
                  <a:lnTo>
                    <a:pt x="1563" y="859"/>
                  </a:lnTo>
                  <a:cubicBezTo>
                    <a:pt x="1558" y="856"/>
                    <a:pt x="1553" y="853"/>
                    <a:pt x="1557" y="849"/>
                  </a:cubicBezTo>
                  <a:close/>
                  <a:moveTo>
                    <a:pt x="1634" y="895"/>
                  </a:moveTo>
                  <a:lnTo>
                    <a:pt x="1634" y="895"/>
                  </a:lnTo>
                  <a:cubicBezTo>
                    <a:pt x="1634" y="895"/>
                    <a:pt x="1635" y="895"/>
                    <a:pt x="1635" y="895"/>
                  </a:cubicBezTo>
                  <a:lnTo>
                    <a:pt x="1635" y="895"/>
                  </a:lnTo>
                  <a:cubicBezTo>
                    <a:pt x="1635" y="895"/>
                    <a:pt x="1634" y="895"/>
                    <a:pt x="1634" y="895"/>
                  </a:cubicBezTo>
                  <a:close/>
                  <a:moveTo>
                    <a:pt x="216" y="973"/>
                  </a:moveTo>
                  <a:cubicBezTo>
                    <a:pt x="217" y="973"/>
                    <a:pt x="218" y="974"/>
                    <a:pt x="218" y="976"/>
                  </a:cubicBezTo>
                  <a:cubicBezTo>
                    <a:pt x="219" y="981"/>
                    <a:pt x="215" y="984"/>
                    <a:pt x="212" y="988"/>
                  </a:cubicBezTo>
                  <a:cubicBezTo>
                    <a:pt x="210" y="986"/>
                    <a:pt x="205" y="982"/>
                    <a:pt x="209" y="978"/>
                  </a:cubicBezTo>
                  <a:cubicBezTo>
                    <a:pt x="211" y="975"/>
                    <a:pt x="214" y="973"/>
                    <a:pt x="216" y="973"/>
                  </a:cubicBezTo>
                  <a:close/>
                  <a:moveTo>
                    <a:pt x="198" y="1035"/>
                  </a:moveTo>
                  <a:cubicBezTo>
                    <a:pt x="192" y="1035"/>
                    <a:pt x="192" y="1045"/>
                    <a:pt x="197" y="1045"/>
                  </a:cubicBezTo>
                  <a:cubicBezTo>
                    <a:pt x="198" y="1045"/>
                    <a:pt x="199" y="1044"/>
                    <a:pt x="201" y="1043"/>
                  </a:cubicBezTo>
                  <a:cubicBezTo>
                    <a:pt x="202" y="1041"/>
                    <a:pt x="203" y="1039"/>
                    <a:pt x="204" y="1038"/>
                  </a:cubicBezTo>
                  <a:cubicBezTo>
                    <a:pt x="201" y="1036"/>
                    <a:pt x="199" y="1035"/>
                    <a:pt x="198" y="1035"/>
                  </a:cubicBezTo>
                  <a:close/>
                  <a:moveTo>
                    <a:pt x="125" y="1104"/>
                  </a:moveTo>
                  <a:cubicBezTo>
                    <a:pt x="126" y="1104"/>
                    <a:pt x="128" y="1105"/>
                    <a:pt x="128" y="1107"/>
                  </a:cubicBezTo>
                  <a:cubicBezTo>
                    <a:pt x="129" y="1112"/>
                    <a:pt x="124" y="1115"/>
                    <a:pt x="121" y="1119"/>
                  </a:cubicBezTo>
                  <a:cubicBezTo>
                    <a:pt x="119" y="1117"/>
                    <a:pt x="114" y="1113"/>
                    <a:pt x="118" y="1109"/>
                  </a:cubicBezTo>
                  <a:cubicBezTo>
                    <a:pt x="120" y="1106"/>
                    <a:pt x="123" y="1104"/>
                    <a:pt x="125" y="1104"/>
                  </a:cubicBezTo>
                  <a:close/>
                  <a:moveTo>
                    <a:pt x="1327" y="1124"/>
                  </a:moveTo>
                  <a:lnTo>
                    <a:pt x="1322" y="1125"/>
                  </a:lnTo>
                  <a:lnTo>
                    <a:pt x="1318" y="1131"/>
                  </a:lnTo>
                  <a:cubicBezTo>
                    <a:pt x="1321" y="1132"/>
                    <a:pt x="1323" y="1132"/>
                    <a:pt x="1324" y="1132"/>
                  </a:cubicBezTo>
                  <a:cubicBezTo>
                    <a:pt x="1328" y="1132"/>
                    <a:pt x="1329" y="1129"/>
                    <a:pt x="1327" y="1124"/>
                  </a:cubicBezTo>
                  <a:close/>
                  <a:moveTo>
                    <a:pt x="1642" y="1045"/>
                  </a:moveTo>
                  <a:cubicBezTo>
                    <a:pt x="1641" y="1045"/>
                    <a:pt x="1640" y="1045"/>
                    <a:pt x="1641" y="1046"/>
                  </a:cubicBezTo>
                  <a:cubicBezTo>
                    <a:pt x="1638" y="1049"/>
                    <a:pt x="1636" y="1051"/>
                    <a:pt x="1633" y="1051"/>
                  </a:cubicBezTo>
                  <a:cubicBezTo>
                    <a:pt x="1632" y="1051"/>
                    <a:pt x="1631" y="1051"/>
                    <a:pt x="1630" y="1050"/>
                  </a:cubicBezTo>
                  <a:cubicBezTo>
                    <a:pt x="1626" y="1050"/>
                    <a:pt x="1622" y="1049"/>
                    <a:pt x="1618" y="1049"/>
                  </a:cubicBezTo>
                  <a:cubicBezTo>
                    <a:pt x="1614" y="1049"/>
                    <a:pt x="1609" y="1050"/>
                    <a:pt x="1606" y="1053"/>
                  </a:cubicBezTo>
                  <a:cubicBezTo>
                    <a:pt x="1602" y="1057"/>
                    <a:pt x="1601" y="1060"/>
                    <a:pt x="1598" y="1060"/>
                  </a:cubicBezTo>
                  <a:cubicBezTo>
                    <a:pt x="1597" y="1060"/>
                    <a:pt x="1596" y="1059"/>
                    <a:pt x="1593" y="1058"/>
                  </a:cubicBezTo>
                  <a:cubicBezTo>
                    <a:pt x="1586" y="1060"/>
                    <a:pt x="1577" y="1069"/>
                    <a:pt x="1572" y="1069"/>
                  </a:cubicBezTo>
                  <a:cubicBezTo>
                    <a:pt x="1569" y="1069"/>
                    <a:pt x="1567" y="1068"/>
                    <a:pt x="1566" y="1064"/>
                  </a:cubicBezTo>
                  <a:lnTo>
                    <a:pt x="1566" y="1064"/>
                  </a:lnTo>
                  <a:cubicBezTo>
                    <a:pt x="1569" y="1074"/>
                    <a:pt x="1547" y="1072"/>
                    <a:pt x="1540" y="1076"/>
                  </a:cubicBezTo>
                  <a:cubicBezTo>
                    <a:pt x="1532" y="1079"/>
                    <a:pt x="1540" y="1081"/>
                    <a:pt x="1536" y="1086"/>
                  </a:cubicBezTo>
                  <a:cubicBezTo>
                    <a:pt x="1535" y="1087"/>
                    <a:pt x="1534" y="1088"/>
                    <a:pt x="1533" y="1088"/>
                  </a:cubicBezTo>
                  <a:cubicBezTo>
                    <a:pt x="1529" y="1088"/>
                    <a:pt x="1526" y="1083"/>
                    <a:pt x="1525" y="1081"/>
                  </a:cubicBezTo>
                  <a:cubicBezTo>
                    <a:pt x="1524" y="1077"/>
                    <a:pt x="1523" y="1075"/>
                    <a:pt x="1521" y="1075"/>
                  </a:cubicBezTo>
                  <a:cubicBezTo>
                    <a:pt x="1516" y="1075"/>
                    <a:pt x="1510" y="1083"/>
                    <a:pt x="1504" y="1084"/>
                  </a:cubicBezTo>
                  <a:cubicBezTo>
                    <a:pt x="1502" y="1086"/>
                    <a:pt x="1483" y="1088"/>
                    <a:pt x="1477" y="1088"/>
                  </a:cubicBezTo>
                  <a:cubicBezTo>
                    <a:pt x="1475" y="1088"/>
                    <a:pt x="1474" y="1088"/>
                    <a:pt x="1475" y="1088"/>
                  </a:cubicBezTo>
                  <a:lnTo>
                    <a:pt x="1475" y="1088"/>
                  </a:lnTo>
                  <a:cubicBezTo>
                    <a:pt x="1474" y="1089"/>
                    <a:pt x="1474" y="1089"/>
                    <a:pt x="1474" y="1089"/>
                  </a:cubicBezTo>
                  <a:cubicBezTo>
                    <a:pt x="1475" y="1089"/>
                    <a:pt x="1475" y="1089"/>
                    <a:pt x="1476" y="1089"/>
                  </a:cubicBezTo>
                  <a:cubicBezTo>
                    <a:pt x="1477" y="1089"/>
                    <a:pt x="1478" y="1089"/>
                    <a:pt x="1476" y="1091"/>
                  </a:cubicBezTo>
                  <a:cubicBezTo>
                    <a:pt x="1475" y="1094"/>
                    <a:pt x="1470" y="1095"/>
                    <a:pt x="1467" y="1096"/>
                  </a:cubicBezTo>
                  <a:cubicBezTo>
                    <a:pt x="1463" y="1096"/>
                    <a:pt x="1459" y="1098"/>
                    <a:pt x="1455" y="1098"/>
                  </a:cubicBezTo>
                  <a:cubicBezTo>
                    <a:pt x="1453" y="1098"/>
                    <a:pt x="1452" y="1098"/>
                    <a:pt x="1451" y="1098"/>
                  </a:cubicBezTo>
                  <a:cubicBezTo>
                    <a:pt x="1449" y="1096"/>
                    <a:pt x="1448" y="1094"/>
                    <a:pt x="1446" y="1094"/>
                  </a:cubicBezTo>
                  <a:cubicBezTo>
                    <a:pt x="1445" y="1094"/>
                    <a:pt x="1444" y="1094"/>
                    <a:pt x="1441" y="1096"/>
                  </a:cubicBezTo>
                  <a:cubicBezTo>
                    <a:pt x="1437" y="1099"/>
                    <a:pt x="1438" y="1105"/>
                    <a:pt x="1435" y="1107"/>
                  </a:cubicBezTo>
                  <a:cubicBezTo>
                    <a:pt x="1432" y="1109"/>
                    <a:pt x="1430" y="1109"/>
                    <a:pt x="1427" y="1109"/>
                  </a:cubicBezTo>
                  <a:cubicBezTo>
                    <a:pt x="1421" y="1109"/>
                    <a:pt x="1415" y="1107"/>
                    <a:pt x="1411" y="1107"/>
                  </a:cubicBezTo>
                  <a:cubicBezTo>
                    <a:pt x="1409" y="1107"/>
                    <a:pt x="1407" y="1107"/>
                    <a:pt x="1406" y="1107"/>
                  </a:cubicBezTo>
                  <a:cubicBezTo>
                    <a:pt x="1400" y="1107"/>
                    <a:pt x="1394" y="1108"/>
                    <a:pt x="1389" y="1110"/>
                  </a:cubicBezTo>
                  <a:cubicBezTo>
                    <a:pt x="1382" y="1112"/>
                    <a:pt x="1376" y="1115"/>
                    <a:pt x="1370" y="1119"/>
                  </a:cubicBezTo>
                  <a:cubicBezTo>
                    <a:pt x="1367" y="1122"/>
                    <a:pt x="1363" y="1130"/>
                    <a:pt x="1359" y="1131"/>
                  </a:cubicBezTo>
                  <a:lnTo>
                    <a:pt x="1359" y="1131"/>
                  </a:lnTo>
                  <a:cubicBezTo>
                    <a:pt x="1360" y="1130"/>
                    <a:pt x="1361" y="1122"/>
                    <a:pt x="1360" y="1121"/>
                  </a:cubicBezTo>
                  <a:cubicBezTo>
                    <a:pt x="1360" y="1121"/>
                    <a:pt x="1359" y="1120"/>
                    <a:pt x="1357" y="1120"/>
                  </a:cubicBezTo>
                  <a:cubicBezTo>
                    <a:pt x="1353" y="1120"/>
                    <a:pt x="1345" y="1123"/>
                    <a:pt x="1343" y="1125"/>
                  </a:cubicBezTo>
                  <a:cubicBezTo>
                    <a:pt x="1338" y="1127"/>
                    <a:pt x="1342" y="1131"/>
                    <a:pt x="1336" y="1133"/>
                  </a:cubicBezTo>
                  <a:cubicBezTo>
                    <a:pt x="1331" y="1135"/>
                    <a:pt x="1325" y="1136"/>
                    <a:pt x="1321" y="1136"/>
                  </a:cubicBezTo>
                  <a:cubicBezTo>
                    <a:pt x="1312" y="1136"/>
                    <a:pt x="1308" y="1133"/>
                    <a:pt x="1303" y="1133"/>
                  </a:cubicBezTo>
                  <a:cubicBezTo>
                    <a:pt x="1300" y="1133"/>
                    <a:pt x="1296" y="1134"/>
                    <a:pt x="1291" y="1138"/>
                  </a:cubicBezTo>
                  <a:cubicBezTo>
                    <a:pt x="1287" y="1144"/>
                    <a:pt x="1281" y="1145"/>
                    <a:pt x="1273" y="1146"/>
                  </a:cubicBezTo>
                  <a:cubicBezTo>
                    <a:pt x="1269" y="1148"/>
                    <a:pt x="1270" y="1157"/>
                    <a:pt x="1263" y="1159"/>
                  </a:cubicBezTo>
                  <a:cubicBezTo>
                    <a:pt x="1262" y="1156"/>
                    <a:pt x="1264" y="1148"/>
                    <a:pt x="1260" y="1148"/>
                  </a:cubicBezTo>
                  <a:cubicBezTo>
                    <a:pt x="1259" y="1148"/>
                    <a:pt x="1258" y="1148"/>
                    <a:pt x="1257" y="1149"/>
                  </a:cubicBezTo>
                  <a:cubicBezTo>
                    <a:pt x="1252" y="1153"/>
                    <a:pt x="1250" y="1159"/>
                    <a:pt x="1247" y="1162"/>
                  </a:cubicBezTo>
                  <a:cubicBezTo>
                    <a:pt x="1249" y="1159"/>
                    <a:pt x="1249" y="1158"/>
                    <a:pt x="1246" y="1158"/>
                  </a:cubicBezTo>
                  <a:cubicBezTo>
                    <a:pt x="1242" y="1158"/>
                    <a:pt x="1231" y="1162"/>
                    <a:pt x="1228" y="1162"/>
                  </a:cubicBezTo>
                  <a:cubicBezTo>
                    <a:pt x="1228" y="1162"/>
                    <a:pt x="1228" y="1162"/>
                    <a:pt x="1227" y="1162"/>
                  </a:cubicBezTo>
                  <a:cubicBezTo>
                    <a:pt x="1222" y="1162"/>
                    <a:pt x="1225" y="1157"/>
                    <a:pt x="1221" y="1157"/>
                  </a:cubicBezTo>
                  <a:cubicBezTo>
                    <a:pt x="1220" y="1157"/>
                    <a:pt x="1218" y="1157"/>
                    <a:pt x="1216" y="1158"/>
                  </a:cubicBezTo>
                  <a:cubicBezTo>
                    <a:pt x="1205" y="1162"/>
                    <a:pt x="1212" y="1178"/>
                    <a:pt x="1222" y="1178"/>
                  </a:cubicBezTo>
                  <a:cubicBezTo>
                    <a:pt x="1222" y="1178"/>
                    <a:pt x="1222" y="1178"/>
                    <a:pt x="1223" y="1178"/>
                  </a:cubicBezTo>
                  <a:lnTo>
                    <a:pt x="1223" y="1178"/>
                  </a:lnTo>
                  <a:cubicBezTo>
                    <a:pt x="1221" y="1179"/>
                    <a:pt x="1219" y="1180"/>
                    <a:pt x="1217" y="1181"/>
                  </a:cubicBezTo>
                  <a:cubicBezTo>
                    <a:pt x="1210" y="1183"/>
                    <a:pt x="1207" y="1193"/>
                    <a:pt x="1212" y="1193"/>
                  </a:cubicBezTo>
                  <a:cubicBezTo>
                    <a:pt x="1213" y="1193"/>
                    <a:pt x="1214" y="1193"/>
                    <a:pt x="1215" y="1192"/>
                  </a:cubicBezTo>
                  <a:cubicBezTo>
                    <a:pt x="1223" y="1189"/>
                    <a:pt x="1229" y="1187"/>
                    <a:pt x="1237" y="1184"/>
                  </a:cubicBezTo>
                  <a:cubicBezTo>
                    <a:pt x="1245" y="1181"/>
                    <a:pt x="1248" y="1179"/>
                    <a:pt x="1250" y="1173"/>
                  </a:cubicBezTo>
                  <a:cubicBezTo>
                    <a:pt x="1254" y="1166"/>
                    <a:pt x="1266" y="1170"/>
                    <a:pt x="1263" y="1160"/>
                  </a:cubicBezTo>
                  <a:lnTo>
                    <a:pt x="1263" y="1160"/>
                  </a:lnTo>
                  <a:cubicBezTo>
                    <a:pt x="1265" y="1165"/>
                    <a:pt x="1270" y="1166"/>
                    <a:pt x="1277" y="1166"/>
                  </a:cubicBezTo>
                  <a:cubicBezTo>
                    <a:pt x="1284" y="1166"/>
                    <a:pt x="1292" y="1164"/>
                    <a:pt x="1297" y="1164"/>
                  </a:cubicBezTo>
                  <a:cubicBezTo>
                    <a:pt x="1299" y="1164"/>
                    <a:pt x="1302" y="1164"/>
                    <a:pt x="1305" y="1164"/>
                  </a:cubicBezTo>
                  <a:cubicBezTo>
                    <a:pt x="1307" y="1164"/>
                    <a:pt x="1308" y="1164"/>
                    <a:pt x="1310" y="1164"/>
                  </a:cubicBezTo>
                  <a:cubicBezTo>
                    <a:pt x="1310" y="1168"/>
                    <a:pt x="1315" y="1170"/>
                    <a:pt x="1320" y="1170"/>
                  </a:cubicBezTo>
                  <a:cubicBezTo>
                    <a:pt x="1321" y="1170"/>
                    <a:pt x="1321" y="1170"/>
                    <a:pt x="1322" y="1170"/>
                  </a:cubicBezTo>
                  <a:lnTo>
                    <a:pt x="1320" y="1161"/>
                  </a:lnTo>
                  <a:cubicBezTo>
                    <a:pt x="1321" y="1161"/>
                    <a:pt x="1322" y="1161"/>
                    <a:pt x="1323" y="1161"/>
                  </a:cubicBezTo>
                  <a:cubicBezTo>
                    <a:pt x="1327" y="1161"/>
                    <a:pt x="1330" y="1163"/>
                    <a:pt x="1333" y="1163"/>
                  </a:cubicBezTo>
                  <a:cubicBezTo>
                    <a:pt x="1335" y="1163"/>
                    <a:pt x="1337" y="1162"/>
                    <a:pt x="1338" y="1161"/>
                  </a:cubicBezTo>
                  <a:cubicBezTo>
                    <a:pt x="1345" y="1158"/>
                    <a:pt x="1352" y="1153"/>
                    <a:pt x="1355" y="1146"/>
                  </a:cubicBezTo>
                  <a:cubicBezTo>
                    <a:pt x="1356" y="1145"/>
                    <a:pt x="1354" y="1143"/>
                    <a:pt x="1358" y="1143"/>
                  </a:cubicBezTo>
                  <a:cubicBezTo>
                    <a:pt x="1360" y="1142"/>
                    <a:pt x="1363" y="1142"/>
                    <a:pt x="1366" y="1142"/>
                  </a:cubicBezTo>
                  <a:cubicBezTo>
                    <a:pt x="1367" y="1142"/>
                    <a:pt x="1368" y="1142"/>
                    <a:pt x="1369" y="1142"/>
                  </a:cubicBezTo>
                  <a:cubicBezTo>
                    <a:pt x="1373" y="1143"/>
                    <a:pt x="1377" y="1144"/>
                    <a:pt x="1381" y="1144"/>
                  </a:cubicBezTo>
                  <a:cubicBezTo>
                    <a:pt x="1385" y="1144"/>
                    <a:pt x="1388" y="1143"/>
                    <a:pt x="1391" y="1140"/>
                  </a:cubicBezTo>
                  <a:cubicBezTo>
                    <a:pt x="1397" y="1135"/>
                    <a:pt x="1407" y="1130"/>
                    <a:pt x="1415" y="1129"/>
                  </a:cubicBezTo>
                  <a:cubicBezTo>
                    <a:pt x="1419" y="1129"/>
                    <a:pt x="1424" y="1135"/>
                    <a:pt x="1427" y="1135"/>
                  </a:cubicBezTo>
                  <a:cubicBezTo>
                    <a:pt x="1428" y="1135"/>
                    <a:pt x="1429" y="1135"/>
                    <a:pt x="1429" y="1134"/>
                  </a:cubicBezTo>
                  <a:cubicBezTo>
                    <a:pt x="1436" y="1126"/>
                    <a:pt x="1419" y="1122"/>
                    <a:pt x="1434" y="1119"/>
                  </a:cubicBezTo>
                  <a:cubicBezTo>
                    <a:pt x="1435" y="1118"/>
                    <a:pt x="1435" y="1118"/>
                    <a:pt x="1436" y="1118"/>
                  </a:cubicBezTo>
                  <a:cubicBezTo>
                    <a:pt x="1443" y="1118"/>
                    <a:pt x="1436" y="1133"/>
                    <a:pt x="1445" y="1133"/>
                  </a:cubicBezTo>
                  <a:cubicBezTo>
                    <a:pt x="1446" y="1133"/>
                    <a:pt x="1447" y="1133"/>
                    <a:pt x="1448" y="1132"/>
                  </a:cubicBezTo>
                  <a:cubicBezTo>
                    <a:pt x="1456" y="1130"/>
                    <a:pt x="1448" y="1125"/>
                    <a:pt x="1454" y="1122"/>
                  </a:cubicBezTo>
                  <a:cubicBezTo>
                    <a:pt x="1461" y="1118"/>
                    <a:pt x="1474" y="1117"/>
                    <a:pt x="1483" y="1115"/>
                  </a:cubicBezTo>
                  <a:cubicBezTo>
                    <a:pt x="1503" y="1112"/>
                    <a:pt x="1528" y="1112"/>
                    <a:pt x="1547" y="1105"/>
                  </a:cubicBezTo>
                  <a:cubicBezTo>
                    <a:pt x="1552" y="1102"/>
                    <a:pt x="1552" y="1098"/>
                    <a:pt x="1556" y="1094"/>
                  </a:cubicBezTo>
                  <a:cubicBezTo>
                    <a:pt x="1559" y="1091"/>
                    <a:pt x="1560" y="1090"/>
                    <a:pt x="1561" y="1090"/>
                  </a:cubicBezTo>
                  <a:cubicBezTo>
                    <a:pt x="1563" y="1090"/>
                    <a:pt x="1561" y="1095"/>
                    <a:pt x="1564" y="1097"/>
                  </a:cubicBezTo>
                  <a:cubicBezTo>
                    <a:pt x="1564" y="1097"/>
                    <a:pt x="1565" y="1097"/>
                    <a:pt x="1566" y="1097"/>
                  </a:cubicBezTo>
                  <a:cubicBezTo>
                    <a:pt x="1571" y="1097"/>
                    <a:pt x="1581" y="1091"/>
                    <a:pt x="1584" y="1088"/>
                  </a:cubicBezTo>
                  <a:cubicBezTo>
                    <a:pt x="1585" y="1083"/>
                    <a:pt x="1586" y="1081"/>
                    <a:pt x="1588" y="1081"/>
                  </a:cubicBezTo>
                  <a:cubicBezTo>
                    <a:pt x="1589" y="1081"/>
                    <a:pt x="1591" y="1083"/>
                    <a:pt x="1594" y="1086"/>
                  </a:cubicBezTo>
                  <a:cubicBezTo>
                    <a:pt x="1594" y="1086"/>
                    <a:pt x="1594" y="1086"/>
                    <a:pt x="1594" y="1086"/>
                  </a:cubicBezTo>
                  <a:cubicBezTo>
                    <a:pt x="1595" y="1086"/>
                    <a:pt x="1599" y="1069"/>
                    <a:pt x="1597" y="1069"/>
                  </a:cubicBezTo>
                  <a:lnTo>
                    <a:pt x="1597" y="1069"/>
                  </a:lnTo>
                  <a:cubicBezTo>
                    <a:pt x="1600" y="1069"/>
                    <a:pt x="1603" y="1077"/>
                    <a:pt x="1605" y="1078"/>
                  </a:cubicBezTo>
                  <a:cubicBezTo>
                    <a:pt x="1606" y="1079"/>
                    <a:pt x="1607" y="1080"/>
                    <a:pt x="1608" y="1080"/>
                  </a:cubicBezTo>
                  <a:cubicBezTo>
                    <a:pt x="1612" y="1080"/>
                    <a:pt x="1617" y="1076"/>
                    <a:pt x="1620" y="1074"/>
                  </a:cubicBezTo>
                  <a:cubicBezTo>
                    <a:pt x="1623" y="1073"/>
                    <a:pt x="1634" y="1066"/>
                    <a:pt x="1640" y="1066"/>
                  </a:cubicBezTo>
                  <a:cubicBezTo>
                    <a:pt x="1642" y="1066"/>
                    <a:pt x="1643" y="1067"/>
                    <a:pt x="1642" y="1070"/>
                  </a:cubicBezTo>
                  <a:cubicBezTo>
                    <a:pt x="1642" y="1074"/>
                    <a:pt x="1642" y="1075"/>
                    <a:pt x="1644" y="1075"/>
                  </a:cubicBezTo>
                  <a:cubicBezTo>
                    <a:pt x="1648" y="1075"/>
                    <a:pt x="1659" y="1064"/>
                    <a:pt x="1662" y="1063"/>
                  </a:cubicBezTo>
                  <a:cubicBezTo>
                    <a:pt x="1664" y="1062"/>
                    <a:pt x="1665" y="1062"/>
                    <a:pt x="1666" y="1062"/>
                  </a:cubicBezTo>
                  <a:cubicBezTo>
                    <a:pt x="1673" y="1062"/>
                    <a:pt x="1677" y="1073"/>
                    <a:pt x="1682" y="1073"/>
                  </a:cubicBezTo>
                  <a:cubicBezTo>
                    <a:pt x="1683" y="1073"/>
                    <a:pt x="1684" y="1072"/>
                    <a:pt x="1686" y="1070"/>
                  </a:cubicBezTo>
                  <a:cubicBezTo>
                    <a:pt x="1684" y="1061"/>
                    <a:pt x="1664" y="1052"/>
                    <a:pt x="1655" y="1049"/>
                  </a:cubicBezTo>
                  <a:cubicBezTo>
                    <a:pt x="1655" y="1049"/>
                    <a:pt x="1646" y="1045"/>
                    <a:pt x="1642" y="1045"/>
                  </a:cubicBezTo>
                  <a:close/>
                  <a:moveTo>
                    <a:pt x="1164" y="1240"/>
                  </a:moveTo>
                  <a:cubicBezTo>
                    <a:pt x="1167" y="1240"/>
                    <a:pt x="1169" y="1243"/>
                    <a:pt x="1167" y="1248"/>
                  </a:cubicBezTo>
                  <a:cubicBezTo>
                    <a:pt x="1166" y="1249"/>
                    <a:pt x="1163" y="1250"/>
                    <a:pt x="1161" y="1250"/>
                  </a:cubicBezTo>
                  <a:cubicBezTo>
                    <a:pt x="1159" y="1250"/>
                    <a:pt x="1158" y="1249"/>
                    <a:pt x="1159" y="1244"/>
                  </a:cubicBezTo>
                  <a:cubicBezTo>
                    <a:pt x="1160" y="1241"/>
                    <a:pt x="1162" y="1240"/>
                    <a:pt x="1164" y="1240"/>
                  </a:cubicBezTo>
                  <a:close/>
                  <a:moveTo>
                    <a:pt x="1119" y="1309"/>
                  </a:moveTo>
                  <a:lnTo>
                    <a:pt x="1119" y="1309"/>
                  </a:lnTo>
                  <a:cubicBezTo>
                    <a:pt x="1119" y="1309"/>
                    <a:pt x="1120" y="1309"/>
                    <a:pt x="1120" y="1309"/>
                  </a:cubicBezTo>
                  <a:lnTo>
                    <a:pt x="1120" y="1309"/>
                  </a:lnTo>
                  <a:cubicBezTo>
                    <a:pt x="1120" y="1309"/>
                    <a:pt x="1119" y="1309"/>
                    <a:pt x="1119" y="1309"/>
                  </a:cubicBezTo>
                  <a:close/>
                  <a:moveTo>
                    <a:pt x="725" y="1405"/>
                  </a:moveTo>
                  <a:lnTo>
                    <a:pt x="725" y="1405"/>
                  </a:lnTo>
                  <a:cubicBezTo>
                    <a:pt x="724" y="1412"/>
                    <a:pt x="726" y="1414"/>
                    <a:pt x="728" y="1414"/>
                  </a:cubicBezTo>
                  <a:cubicBezTo>
                    <a:pt x="731" y="1414"/>
                    <a:pt x="734" y="1411"/>
                    <a:pt x="731" y="1407"/>
                  </a:cubicBezTo>
                  <a:lnTo>
                    <a:pt x="725" y="1405"/>
                  </a:lnTo>
                  <a:close/>
                  <a:moveTo>
                    <a:pt x="1110" y="1426"/>
                  </a:moveTo>
                  <a:cubicBezTo>
                    <a:pt x="1116" y="1426"/>
                    <a:pt x="1120" y="1429"/>
                    <a:pt x="1113" y="1437"/>
                  </a:cubicBezTo>
                  <a:cubicBezTo>
                    <a:pt x="1111" y="1438"/>
                    <a:pt x="1108" y="1440"/>
                    <a:pt x="1106" y="1440"/>
                  </a:cubicBezTo>
                  <a:cubicBezTo>
                    <a:pt x="1105" y="1440"/>
                    <a:pt x="1104" y="1439"/>
                    <a:pt x="1103" y="1439"/>
                  </a:cubicBezTo>
                  <a:cubicBezTo>
                    <a:pt x="1098" y="1437"/>
                    <a:pt x="1097" y="1430"/>
                    <a:pt x="1103" y="1428"/>
                  </a:cubicBezTo>
                  <a:cubicBezTo>
                    <a:pt x="1105" y="1426"/>
                    <a:pt x="1107" y="1426"/>
                    <a:pt x="1110" y="1426"/>
                  </a:cubicBezTo>
                  <a:close/>
                  <a:moveTo>
                    <a:pt x="1088" y="1522"/>
                  </a:moveTo>
                  <a:cubicBezTo>
                    <a:pt x="1089" y="1522"/>
                    <a:pt x="1089" y="1522"/>
                    <a:pt x="1089" y="1522"/>
                  </a:cubicBezTo>
                  <a:cubicBezTo>
                    <a:pt x="1089" y="1522"/>
                    <a:pt x="1090" y="1522"/>
                    <a:pt x="1090" y="1522"/>
                  </a:cubicBezTo>
                  <a:cubicBezTo>
                    <a:pt x="1089" y="1522"/>
                    <a:pt x="1089" y="1522"/>
                    <a:pt x="1088" y="1522"/>
                  </a:cubicBezTo>
                  <a:close/>
                  <a:moveTo>
                    <a:pt x="818" y="1550"/>
                  </a:moveTo>
                  <a:lnTo>
                    <a:pt x="818" y="1550"/>
                  </a:lnTo>
                  <a:cubicBezTo>
                    <a:pt x="818" y="1551"/>
                    <a:pt x="819" y="1551"/>
                    <a:pt x="819" y="1552"/>
                  </a:cubicBezTo>
                  <a:cubicBezTo>
                    <a:pt x="819" y="1551"/>
                    <a:pt x="818" y="1551"/>
                    <a:pt x="818" y="1550"/>
                  </a:cubicBezTo>
                  <a:close/>
                  <a:moveTo>
                    <a:pt x="830" y="1554"/>
                  </a:moveTo>
                  <a:cubicBezTo>
                    <a:pt x="830" y="1554"/>
                    <a:pt x="830" y="1554"/>
                    <a:pt x="830" y="1554"/>
                  </a:cubicBezTo>
                  <a:lnTo>
                    <a:pt x="830" y="1554"/>
                  </a:lnTo>
                  <a:cubicBezTo>
                    <a:pt x="830" y="1554"/>
                    <a:pt x="830" y="1554"/>
                    <a:pt x="830" y="1554"/>
                  </a:cubicBezTo>
                  <a:close/>
                  <a:moveTo>
                    <a:pt x="855" y="1600"/>
                  </a:moveTo>
                  <a:cubicBezTo>
                    <a:pt x="855" y="1600"/>
                    <a:pt x="855" y="1600"/>
                    <a:pt x="855" y="1600"/>
                  </a:cubicBezTo>
                  <a:lnTo>
                    <a:pt x="855" y="1600"/>
                  </a:lnTo>
                  <a:cubicBezTo>
                    <a:pt x="855" y="1600"/>
                    <a:pt x="855" y="1600"/>
                    <a:pt x="855" y="1600"/>
                  </a:cubicBezTo>
                  <a:close/>
                  <a:moveTo>
                    <a:pt x="1057" y="1592"/>
                  </a:moveTo>
                  <a:lnTo>
                    <a:pt x="1056" y="1596"/>
                  </a:lnTo>
                  <a:lnTo>
                    <a:pt x="1057" y="1603"/>
                  </a:lnTo>
                  <a:cubicBezTo>
                    <a:pt x="1065" y="1599"/>
                    <a:pt x="1065" y="1594"/>
                    <a:pt x="1057" y="1592"/>
                  </a:cubicBezTo>
                  <a:close/>
                  <a:moveTo>
                    <a:pt x="879" y="1619"/>
                  </a:moveTo>
                  <a:cubicBezTo>
                    <a:pt x="881" y="1619"/>
                    <a:pt x="884" y="1621"/>
                    <a:pt x="887" y="1626"/>
                  </a:cubicBezTo>
                  <a:cubicBezTo>
                    <a:pt x="890" y="1630"/>
                    <a:pt x="887" y="1633"/>
                    <a:pt x="884" y="1633"/>
                  </a:cubicBezTo>
                  <a:cubicBezTo>
                    <a:pt x="882" y="1633"/>
                    <a:pt x="880" y="1632"/>
                    <a:pt x="879" y="1630"/>
                  </a:cubicBezTo>
                  <a:cubicBezTo>
                    <a:pt x="875" y="1624"/>
                    <a:pt x="876" y="1619"/>
                    <a:pt x="879" y="1619"/>
                  </a:cubicBezTo>
                  <a:close/>
                  <a:moveTo>
                    <a:pt x="917" y="1685"/>
                  </a:moveTo>
                  <a:cubicBezTo>
                    <a:pt x="918" y="1685"/>
                    <a:pt x="920" y="1686"/>
                    <a:pt x="921" y="1688"/>
                  </a:cubicBezTo>
                  <a:cubicBezTo>
                    <a:pt x="924" y="1692"/>
                    <a:pt x="922" y="1695"/>
                    <a:pt x="919" y="1695"/>
                  </a:cubicBezTo>
                  <a:cubicBezTo>
                    <a:pt x="917" y="1695"/>
                    <a:pt x="915" y="1694"/>
                    <a:pt x="914" y="1692"/>
                  </a:cubicBezTo>
                  <a:cubicBezTo>
                    <a:pt x="915" y="1689"/>
                    <a:pt x="915" y="1685"/>
                    <a:pt x="917" y="1685"/>
                  </a:cubicBezTo>
                  <a:close/>
                  <a:moveTo>
                    <a:pt x="1004" y="1752"/>
                  </a:moveTo>
                  <a:lnTo>
                    <a:pt x="1004" y="1752"/>
                  </a:lnTo>
                  <a:cubicBezTo>
                    <a:pt x="1004" y="1752"/>
                    <a:pt x="1004" y="1752"/>
                    <a:pt x="1004" y="1753"/>
                  </a:cubicBezTo>
                  <a:lnTo>
                    <a:pt x="1004" y="1753"/>
                  </a:lnTo>
                  <a:cubicBezTo>
                    <a:pt x="1004" y="1752"/>
                    <a:pt x="1004" y="1752"/>
                    <a:pt x="1004" y="1752"/>
                  </a:cubicBezTo>
                  <a:lnTo>
                    <a:pt x="1004" y="1752"/>
                  </a:lnTo>
                  <a:close/>
                  <a:moveTo>
                    <a:pt x="1319" y="1"/>
                  </a:moveTo>
                  <a:cubicBezTo>
                    <a:pt x="1316" y="1"/>
                    <a:pt x="1302" y="20"/>
                    <a:pt x="1298" y="22"/>
                  </a:cubicBezTo>
                  <a:cubicBezTo>
                    <a:pt x="1289" y="30"/>
                    <a:pt x="1278" y="31"/>
                    <a:pt x="1266" y="38"/>
                  </a:cubicBezTo>
                  <a:cubicBezTo>
                    <a:pt x="1254" y="44"/>
                    <a:pt x="1275" y="57"/>
                    <a:pt x="1257" y="58"/>
                  </a:cubicBezTo>
                  <a:cubicBezTo>
                    <a:pt x="1256" y="58"/>
                    <a:pt x="1255" y="58"/>
                    <a:pt x="1254" y="58"/>
                  </a:cubicBezTo>
                  <a:cubicBezTo>
                    <a:pt x="1251" y="58"/>
                    <a:pt x="1249" y="58"/>
                    <a:pt x="1248" y="58"/>
                  </a:cubicBezTo>
                  <a:cubicBezTo>
                    <a:pt x="1243" y="58"/>
                    <a:pt x="1239" y="58"/>
                    <a:pt x="1235" y="64"/>
                  </a:cubicBezTo>
                  <a:cubicBezTo>
                    <a:pt x="1232" y="66"/>
                    <a:pt x="1231" y="78"/>
                    <a:pt x="1227" y="78"/>
                  </a:cubicBezTo>
                  <a:cubicBezTo>
                    <a:pt x="1226" y="78"/>
                    <a:pt x="1225" y="77"/>
                    <a:pt x="1223" y="76"/>
                  </a:cubicBezTo>
                  <a:cubicBezTo>
                    <a:pt x="1222" y="74"/>
                    <a:pt x="1220" y="73"/>
                    <a:pt x="1218" y="73"/>
                  </a:cubicBezTo>
                  <a:cubicBezTo>
                    <a:pt x="1213" y="73"/>
                    <a:pt x="1210" y="84"/>
                    <a:pt x="1207" y="89"/>
                  </a:cubicBezTo>
                  <a:cubicBezTo>
                    <a:pt x="1203" y="100"/>
                    <a:pt x="1194" y="94"/>
                    <a:pt x="1185" y="99"/>
                  </a:cubicBezTo>
                  <a:cubicBezTo>
                    <a:pt x="1176" y="103"/>
                    <a:pt x="1189" y="110"/>
                    <a:pt x="1190" y="114"/>
                  </a:cubicBezTo>
                  <a:cubicBezTo>
                    <a:pt x="1190" y="116"/>
                    <a:pt x="1189" y="116"/>
                    <a:pt x="1187" y="116"/>
                  </a:cubicBezTo>
                  <a:cubicBezTo>
                    <a:pt x="1184" y="116"/>
                    <a:pt x="1180" y="115"/>
                    <a:pt x="1176" y="115"/>
                  </a:cubicBezTo>
                  <a:cubicBezTo>
                    <a:pt x="1173" y="115"/>
                    <a:pt x="1171" y="116"/>
                    <a:pt x="1171" y="118"/>
                  </a:cubicBezTo>
                  <a:cubicBezTo>
                    <a:pt x="1171" y="120"/>
                    <a:pt x="1176" y="119"/>
                    <a:pt x="1175" y="122"/>
                  </a:cubicBezTo>
                  <a:cubicBezTo>
                    <a:pt x="1174" y="124"/>
                    <a:pt x="1169" y="128"/>
                    <a:pt x="1167" y="128"/>
                  </a:cubicBezTo>
                  <a:cubicBezTo>
                    <a:pt x="1161" y="128"/>
                    <a:pt x="1163" y="120"/>
                    <a:pt x="1158" y="120"/>
                  </a:cubicBezTo>
                  <a:cubicBezTo>
                    <a:pt x="1157" y="120"/>
                    <a:pt x="1155" y="121"/>
                    <a:pt x="1153" y="121"/>
                  </a:cubicBezTo>
                  <a:cubicBezTo>
                    <a:pt x="1139" y="128"/>
                    <a:pt x="1122" y="141"/>
                    <a:pt x="1111" y="153"/>
                  </a:cubicBezTo>
                  <a:cubicBezTo>
                    <a:pt x="1108" y="156"/>
                    <a:pt x="1108" y="158"/>
                    <a:pt x="1104" y="162"/>
                  </a:cubicBezTo>
                  <a:cubicBezTo>
                    <a:pt x="1103" y="164"/>
                    <a:pt x="1102" y="165"/>
                    <a:pt x="1101" y="165"/>
                  </a:cubicBezTo>
                  <a:cubicBezTo>
                    <a:pt x="1098" y="165"/>
                    <a:pt x="1095" y="155"/>
                    <a:pt x="1094" y="155"/>
                  </a:cubicBezTo>
                  <a:cubicBezTo>
                    <a:pt x="1094" y="155"/>
                    <a:pt x="1094" y="155"/>
                    <a:pt x="1094" y="155"/>
                  </a:cubicBezTo>
                  <a:cubicBezTo>
                    <a:pt x="1086" y="160"/>
                    <a:pt x="1098" y="170"/>
                    <a:pt x="1084" y="170"/>
                  </a:cubicBezTo>
                  <a:cubicBezTo>
                    <a:pt x="1084" y="170"/>
                    <a:pt x="1083" y="170"/>
                    <a:pt x="1083" y="170"/>
                  </a:cubicBezTo>
                  <a:cubicBezTo>
                    <a:pt x="1081" y="171"/>
                    <a:pt x="1078" y="174"/>
                    <a:pt x="1077" y="175"/>
                  </a:cubicBezTo>
                  <a:cubicBezTo>
                    <a:pt x="1073" y="179"/>
                    <a:pt x="1050" y="205"/>
                    <a:pt x="1042" y="205"/>
                  </a:cubicBezTo>
                  <a:cubicBezTo>
                    <a:pt x="1041" y="205"/>
                    <a:pt x="1040" y="205"/>
                    <a:pt x="1040" y="204"/>
                  </a:cubicBezTo>
                  <a:lnTo>
                    <a:pt x="1034" y="224"/>
                  </a:lnTo>
                  <a:cubicBezTo>
                    <a:pt x="1032" y="222"/>
                    <a:pt x="1030" y="221"/>
                    <a:pt x="1028" y="221"/>
                  </a:cubicBezTo>
                  <a:cubicBezTo>
                    <a:pt x="1024" y="221"/>
                    <a:pt x="1020" y="223"/>
                    <a:pt x="1016" y="225"/>
                  </a:cubicBezTo>
                  <a:cubicBezTo>
                    <a:pt x="1015" y="227"/>
                    <a:pt x="1013" y="227"/>
                    <a:pt x="1012" y="227"/>
                  </a:cubicBezTo>
                  <a:cubicBezTo>
                    <a:pt x="1008" y="227"/>
                    <a:pt x="1006" y="224"/>
                    <a:pt x="1002" y="224"/>
                  </a:cubicBezTo>
                  <a:cubicBezTo>
                    <a:pt x="1002" y="224"/>
                    <a:pt x="1002" y="224"/>
                    <a:pt x="1002" y="224"/>
                  </a:cubicBezTo>
                  <a:cubicBezTo>
                    <a:pt x="998" y="224"/>
                    <a:pt x="1001" y="241"/>
                    <a:pt x="995" y="245"/>
                  </a:cubicBezTo>
                  <a:cubicBezTo>
                    <a:pt x="994" y="244"/>
                    <a:pt x="989" y="231"/>
                    <a:pt x="987" y="231"/>
                  </a:cubicBezTo>
                  <a:cubicBezTo>
                    <a:pt x="987" y="231"/>
                    <a:pt x="987" y="231"/>
                    <a:pt x="987" y="231"/>
                  </a:cubicBezTo>
                  <a:cubicBezTo>
                    <a:pt x="981" y="234"/>
                    <a:pt x="975" y="244"/>
                    <a:pt x="977" y="248"/>
                  </a:cubicBezTo>
                  <a:cubicBezTo>
                    <a:pt x="979" y="251"/>
                    <a:pt x="986" y="251"/>
                    <a:pt x="980" y="255"/>
                  </a:cubicBezTo>
                  <a:cubicBezTo>
                    <a:pt x="978" y="257"/>
                    <a:pt x="977" y="257"/>
                    <a:pt x="975" y="257"/>
                  </a:cubicBezTo>
                  <a:cubicBezTo>
                    <a:pt x="974" y="257"/>
                    <a:pt x="973" y="257"/>
                    <a:pt x="972" y="257"/>
                  </a:cubicBezTo>
                  <a:cubicBezTo>
                    <a:pt x="967" y="255"/>
                    <a:pt x="967" y="246"/>
                    <a:pt x="961" y="245"/>
                  </a:cubicBezTo>
                  <a:cubicBezTo>
                    <a:pt x="960" y="245"/>
                    <a:pt x="960" y="253"/>
                    <a:pt x="960" y="253"/>
                  </a:cubicBezTo>
                  <a:cubicBezTo>
                    <a:pt x="960" y="257"/>
                    <a:pt x="957" y="260"/>
                    <a:pt x="953" y="264"/>
                  </a:cubicBezTo>
                  <a:cubicBezTo>
                    <a:pt x="950" y="265"/>
                    <a:pt x="947" y="264"/>
                    <a:pt x="946" y="266"/>
                  </a:cubicBezTo>
                  <a:cubicBezTo>
                    <a:pt x="944" y="271"/>
                    <a:pt x="944" y="274"/>
                    <a:pt x="944" y="278"/>
                  </a:cubicBezTo>
                  <a:cubicBezTo>
                    <a:pt x="944" y="279"/>
                    <a:pt x="943" y="279"/>
                    <a:pt x="942" y="279"/>
                  </a:cubicBezTo>
                  <a:cubicBezTo>
                    <a:pt x="940" y="279"/>
                    <a:pt x="937" y="278"/>
                    <a:pt x="935" y="278"/>
                  </a:cubicBezTo>
                  <a:cubicBezTo>
                    <a:pt x="933" y="278"/>
                    <a:pt x="932" y="279"/>
                    <a:pt x="931" y="281"/>
                  </a:cubicBezTo>
                  <a:cubicBezTo>
                    <a:pt x="929" y="284"/>
                    <a:pt x="931" y="287"/>
                    <a:pt x="929" y="290"/>
                  </a:cubicBezTo>
                  <a:cubicBezTo>
                    <a:pt x="926" y="293"/>
                    <a:pt x="923" y="294"/>
                    <a:pt x="919" y="296"/>
                  </a:cubicBezTo>
                  <a:cubicBezTo>
                    <a:pt x="926" y="293"/>
                    <a:pt x="931" y="282"/>
                    <a:pt x="926" y="282"/>
                  </a:cubicBezTo>
                  <a:cubicBezTo>
                    <a:pt x="925" y="282"/>
                    <a:pt x="923" y="283"/>
                    <a:pt x="920" y="285"/>
                  </a:cubicBezTo>
                  <a:cubicBezTo>
                    <a:pt x="914" y="288"/>
                    <a:pt x="905" y="297"/>
                    <a:pt x="908" y="302"/>
                  </a:cubicBezTo>
                  <a:lnTo>
                    <a:pt x="908" y="302"/>
                  </a:lnTo>
                  <a:cubicBezTo>
                    <a:pt x="907" y="301"/>
                    <a:pt x="906" y="300"/>
                    <a:pt x="904" y="300"/>
                  </a:cubicBezTo>
                  <a:cubicBezTo>
                    <a:pt x="893" y="300"/>
                    <a:pt x="867" y="321"/>
                    <a:pt x="859" y="327"/>
                  </a:cubicBezTo>
                  <a:cubicBezTo>
                    <a:pt x="851" y="333"/>
                    <a:pt x="857" y="335"/>
                    <a:pt x="862" y="341"/>
                  </a:cubicBezTo>
                  <a:cubicBezTo>
                    <a:pt x="862" y="347"/>
                    <a:pt x="861" y="349"/>
                    <a:pt x="859" y="349"/>
                  </a:cubicBezTo>
                  <a:cubicBezTo>
                    <a:pt x="858" y="349"/>
                    <a:pt x="856" y="348"/>
                    <a:pt x="853" y="347"/>
                  </a:cubicBezTo>
                  <a:cubicBezTo>
                    <a:pt x="850" y="343"/>
                    <a:pt x="846" y="342"/>
                    <a:pt x="842" y="342"/>
                  </a:cubicBezTo>
                  <a:cubicBezTo>
                    <a:pt x="832" y="342"/>
                    <a:pt x="820" y="348"/>
                    <a:pt x="814" y="348"/>
                  </a:cubicBezTo>
                  <a:cubicBezTo>
                    <a:pt x="808" y="350"/>
                    <a:pt x="802" y="351"/>
                    <a:pt x="798" y="355"/>
                  </a:cubicBezTo>
                  <a:cubicBezTo>
                    <a:pt x="794" y="360"/>
                    <a:pt x="790" y="363"/>
                    <a:pt x="785" y="363"/>
                  </a:cubicBezTo>
                  <a:cubicBezTo>
                    <a:pt x="782" y="363"/>
                    <a:pt x="779" y="362"/>
                    <a:pt x="776" y="362"/>
                  </a:cubicBezTo>
                  <a:lnTo>
                    <a:pt x="776" y="362"/>
                  </a:lnTo>
                  <a:cubicBezTo>
                    <a:pt x="778" y="362"/>
                    <a:pt x="779" y="362"/>
                    <a:pt x="781" y="362"/>
                  </a:cubicBezTo>
                  <a:cubicBezTo>
                    <a:pt x="789" y="362"/>
                    <a:pt x="791" y="356"/>
                    <a:pt x="780" y="354"/>
                  </a:cubicBezTo>
                  <a:cubicBezTo>
                    <a:pt x="771" y="352"/>
                    <a:pt x="760" y="347"/>
                    <a:pt x="750" y="343"/>
                  </a:cubicBezTo>
                  <a:cubicBezTo>
                    <a:pt x="744" y="341"/>
                    <a:pt x="739" y="339"/>
                    <a:pt x="735" y="339"/>
                  </a:cubicBezTo>
                  <a:cubicBezTo>
                    <a:pt x="731" y="339"/>
                    <a:pt x="727" y="341"/>
                    <a:pt x="723" y="344"/>
                  </a:cubicBezTo>
                  <a:cubicBezTo>
                    <a:pt x="726" y="341"/>
                    <a:pt x="731" y="339"/>
                    <a:pt x="730" y="334"/>
                  </a:cubicBezTo>
                  <a:cubicBezTo>
                    <a:pt x="730" y="332"/>
                    <a:pt x="726" y="328"/>
                    <a:pt x="723" y="328"/>
                  </a:cubicBezTo>
                  <a:cubicBezTo>
                    <a:pt x="722" y="328"/>
                    <a:pt x="722" y="328"/>
                    <a:pt x="721" y="329"/>
                  </a:cubicBezTo>
                  <a:cubicBezTo>
                    <a:pt x="720" y="330"/>
                    <a:pt x="720" y="331"/>
                    <a:pt x="719" y="331"/>
                  </a:cubicBezTo>
                  <a:cubicBezTo>
                    <a:pt x="715" y="331"/>
                    <a:pt x="711" y="327"/>
                    <a:pt x="707" y="327"/>
                  </a:cubicBezTo>
                  <a:cubicBezTo>
                    <a:pt x="707" y="327"/>
                    <a:pt x="707" y="326"/>
                    <a:pt x="706" y="326"/>
                  </a:cubicBezTo>
                  <a:cubicBezTo>
                    <a:pt x="704" y="326"/>
                    <a:pt x="703" y="330"/>
                    <a:pt x="699" y="330"/>
                  </a:cubicBezTo>
                  <a:cubicBezTo>
                    <a:pt x="699" y="330"/>
                    <a:pt x="699" y="330"/>
                    <a:pt x="698" y="330"/>
                  </a:cubicBezTo>
                  <a:cubicBezTo>
                    <a:pt x="695" y="330"/>
                    <a:pt x="693" y="325"/>
                    <a:pt x="690" y="322"/>
                  </a:cubicBezTo>
                  <a:cubicBezTo>
                    <a:pt x="687" y="320"/>
                    <a:pt x="683" y="318"/>
                    <a:pt x="679" y="317"/>
                  </a:cubicBezTo>
                  <a:cubicBezTo>
                    <a:pt x="677" y="317"/>
                    <a:pt x="675" y="316"/>
                    <a:pt x="673" y="316"/>
                  </a:cubicBezTo>
                  <a:cubicBezTo>
                    <a:pt x="671" y="316"/>
                    <a:pt x="668" y="317"/>
                    <a:pt x="667" y="318"/>
                  </a:cubicBezTo>
                  <a:cubicBezTo>
                    <a:pt x="666" y="319"/>
                    <a:pt x="666" y="319"/>
                    <a:pt x="665" y="319"/>
                  </a:cubicBezTo>
                  <a:cubicBezTo>
                    <a:pt x="662" y="319"/>
                    <a:pt x="659" y="317"/>
                    <a:pt x="656" y="315"/>
                  </a:cubicBezTo>
                  <a:cubicBezTo>
                    <a:pt x="657" y="310"/>
                    <a:pt x="661" y="310"/>
                    <a:pt x="651" y="308"/>
                  </a:cubicBezTo>
                  <a:cubicBezTo>
                    <a:pt x="646" y="308"/>
                    <a:pt x="641" y="307"/>
                    <a:pt x="636" y="307"/>
                  </a:cubicBezTo>
                  <a:cubicBezTo>
                    <a:pt x="636" y="307"/>
                    <a:pt x="634" y="308"/>
                    <a:pt x="632" y="308"/>
                  </a:cubicBezTo>
                  <a:cubicBezTo>
                    <a:pt x="630" y="308"/>
                    <a:pt x="626" y="307"/>
                    <a:pt x="628" y="306"/>
                  </a:cubicBezTo>
                  <a:cubicBezTo>
                    <a:pt x="629" y="305"/>
                    <a:pt x="632" y="305"/>
                    <a:pt x="632" y="301"/>
                  </a:cubicBezTo>
                  <a:cubicBezTo>
                    <a:pt x="629" y="300"/>
                    <a:pt x="627" y="300"/>
                    <a:pt x="626" y="300"/>
                  </a:cubicBezTo>
                  <a:cubicBezTo>
                    <a:pt x="624" y="300"/>
                    <a:pt x="623" y="301"/>
                    <a:pt x="619" y="302"/>
                  </a:cubicBezTo>
                  <a:cubicBezTo>
                    <a:pt x="618" y="302"/>
                    <a:pt x="616" y="303"/>
                    <a:pt x="615" y="303"/>
                  </a:cubicBezTo>
                  <a:cubicBezTo>
                    <a:pt x="611" y="303"/>
                    <a:pt x="606" y="301"/>
                    <a:pt x="605" y="298"/>
                  </a:cubicBezTo>
                  <a:cubicBezTo>
                    <a:pt x="603" y="291"/>
                    <a:pt x="609" y="292"/>
                    <a:pt x="600" y="286"/>
                  </a:cubicBezTo>
                  <a:cubicBezTo>
                    <a:pt x="595" y="282"/>
                    <a:pt x="588" y="277"/>
                    <a:pt x="582" y="274"/>
                  </a:cubicBezTo>
                  <a:cubicBezTo>
                    <a:pt x="581" y="274"/>
                    <a:pt x="580" y="274"/>
                    <a:pt x="580" y="274"/>
                  </a:cubicBezTo>
                  <a:cubicBezTo>
                    <a:pt x="577" y="274"/>
                    <a:pt x="579" y="278"/>
                    <a:pt x="577" y="279"/>
                  </a:cubicBezTo>
                  <a:cubicBezTo>
                    <a:pt x="576" y="281"/>
                    <a:pt x="574" y="282"/>
                    <a:pt x="573" y="282"/>
                  </a:cubicBezTo>
                  <a:cubicBezTo>
                    <a:pt x="570" y="282"/>
                    <a:pt x="568" y="281"/>
                    <a:pt x="567" y="279"/>
                  </a:cubicBezTo>
                  <a:cubicBezTo>
                    <a:pt x="565" y="277"/>
                    <a:pt x="560" y="272"/>
                    <a:pt x="557" y="272"/>
                  </a:cubicBezTo>
                  <a:cubicBezTo>
                    <a:pt x="556" y="272"/>
                    <a:pt x="556" y="272"/>
                    <a:pt x="555" y="273"/>
                  </a:cubicBezTo>
                  <a:lnTo>
                    <a:pt x="555" y="273"/>
                  </a:lnTo>
                  <a:cubicBezTo>
                    <a:pt x="560" y="263"/>
                    <a:pt x="532" y="262"/>
                    <a:pt x="526" y="260"/>
                  </a:cubicBezTo>
                  <a:cubicBezTo>
                    <a:pt x="519" y="258"/>
                    <a:pt x="521" y="257"/>
                    <a:pt x="517" y="253"/>
                  </a:cubicBezTo>
                  <a:cubicBezTo>
                    <a:pt x="512" y="250"/>
                    <a:pt x="505" y="248"/>
                    <a:pt x="499" y="245"/>
                  </a:cubicBezTo>
                  <a:cubicBezTo>
                    <a:pt x="495" y="244"/>
                    <a:pt x="464" y="234"/>
                    <a:pt x="467" y="228"/>
                  </a:cubicBezTo>
                  <a:cubicBezTo>
                    <a:pt x="464" y="227"/>
                    <a:pt x="462" y="226"/>
                    <a:pt x="460" y="226"/>
                  </a:cubicBezTo>
                  <a:cubicBezTo>
                    <a:pt x="457" y="226"/>
                    <a:pt x="456" y="228"/>
                    <a:pt x="454" y="231"/>
                  </a:cubicBezTo>
                  <a:cubicBezTo>
                    <a:pt x="452" y="234"/>
                    <a:pt x="447" y="236"/>
                    <a:pt x="443" y="236"/>
                  </a:cubicBezTo>
                  <a:cubicBezTo>
                    <a:pt x="442" y="236"/>
                    <a:pt x="441" y="236"/>
                    <a:pt x="441" y="236"/>
                  </a:cubicBezTo>
                  <a:cubicBezTo>
                    <a:pt x="442" y="236"/>
                    <a:pt x="442" y="225"/>
                    <a:pt x="441" y="224"/>
                  </a:cubicBezTo>
                  <a:cubicBezTo>
                    <a:pt x="438" y="219"/>
                    <a:pt x="432" y="216"/>
                    <a:pt x="427" y="216"/>
                  </a:cubicBezTo>
                  <a:cubicBezTo>
                    <a:pt x="426" y="216"/>
                    <a:pt x="425" y="216"/>
                    <a:pt x="424" y="217"/>
                  </a:cubicBezTo>
                  <a:cubicBezTo>
                    <a:pt x="419" y="217"/>
                    <a:pt x="414" y="216"/>
                    <a:pt x="409" y="214"/>
                  </a:cubicBezTo>
                  <a:cubicBezTo>
                    <a:pt x="408" y="214"/>
                    <a:pt x="406" y="209"/>
                    <a:pt x="405" y="207"/>
                  </a:cubicBezTo>
                  <a:cubicBezTo>
                    <a:pt x="404" y="206"/>
                    <a:pt x="403" y="205"/>
                    <a:pt x="402" y="205"/>
                  </a:cubicBezTo>
                  <a:cubicBezTo>
                    <a:pt x="396" y="205"/>
                    <a:pt x="391" y="214"/>
                    <a:pt x="386" y="214"/>
                  </a:cubicBezTo>
                  <a:cubicBezTo>
                    <a:pt x="385" y="214"/>
                    <a:pt x="385" y="214"/>
                    <a:pt x="384" y="214"/>
                  </a:cubicBezTo>
                  <a:cubicBezTo>
                    <a:pt x="374" y="210"/>
                    <a:pt x="389" y="203"/>
                    <a:pt x="382" y="198"/>
                  </a:cubicBezTo>
                  <a:cubicBezTo>
                    <a:pt x="378" y="196"/>
                    <a:pt x="374" y="195"/>
                    <a:pt x="369" y="195"/>
                  </a:cubicBezTo>
                  <a:cubicBezTo>
                    <a:pt x="361" y="195"/>
                    <a:pt x="353" y="197"/>
                    <a:pt x="347" y="197"/>
                  </a:cubicBezTo>
                  <a:cubicBezTo>
                    <a:pt x="346" y="197"/>
                    <a:pt x="346" y="197"/>
                    <a:pt x="345" y="196"/>
                  </a:cubicBezTo>
                  <a:cubicBezTo>
                    <a:pt x="342" y="196"/>
                    <a:pt x="318" y="190"/>
                    <a:pt x="330" y="189"/>
                  </a:cubicBezTo>
                  <a:lnTo>
                    <a:pt x="330" y="189"/>
                  </a:lnTo>
                  <a:cubicBezTo>
                    <a:pt x="333" y="190"/>
                    <a:pt x="335" y="190"/>
                    <a:pt x="337" y="190"/>
                  </a:cubicBezTo>
                  <a:cubicBezTo>
                    <a:pt x="342" y="190"/>
                    <a:pt x="342" y="187"/>
                    <a:pt x="335" y="183"/>
                  </a:cubicBezTo>
                  <a:cubicBezTo>
                    <a:pt x="333" y="181"/>
                    <a:pt x="327" y="179"/>
                    <a:pt x="323" y="179"/>
                  </a:cubicBezTo>
                  <a:cubicBezTo>
                    <a:pt x="321" y="179"/>
                    <a:pt x="319" y="179"/>
                    <a:pt x="319" y="182"/>
                  </a:cubicBezTo>
                  <a:cubicBezTo>
                    <a:pt x="319" y="183"/>
                    <a:pt x="322" y="190"/>
                    <a:pt x="319" y="191"/>
                  </a:cubicBezTo>
                  <a:cubicBezTo>
                    <a:pt x="319" y="191"/>
                    <a:pt x="308" y="171"/>
                    <a:pt x="302" y="171"/>
                  </a:cubicBezTo>
                  <a:cubicBezTo>
                    <a:pt x="302" y="171"/>
                    <a:pt x="302" y="172"/>
                    <a:pt x="301" y="172"/>
                  </a:cubicBezTo>
                  <a:cubicBezTo>
                    <a:pt x="299" y="175"/>
                    <a:pt x="299" y="179"/>
                    <a:pt x="296" y="182"/>
                  </a:cubicBezTo>
                  <a:cubicBezTo>
                    <a:pt x="293" y="183"/>
                    <a:pt x="288" y="183"/>
                    <a:pt x="285" y="184"/>
                  </a:cubicBezTo>
                  <a:cubicBezTo>
                    <a:pt x="287" y="176"/>
                    <a:pt x="291" y="174"/>
                    <a:pt x="278" y="168"/>
                  </a:cubicBezTo>
                  <a:cubicBezTo>
                    <a:pt x="276" y="167"/>
                    <a:pt x="270" y="166"/>
                    <a:pt x="266" y="166"/>
                  </a:cubicBezTo>
                  <a:cubicBezTo>
                    <a:pt x="262" y="166"/>
                    <a:pt x="258" y="167"/>
                    <a:pt x="262" y="171"/>
                  </a:cubicBezTo>
                  <a:lnTo>
                    <a:pt x="252" y="168"/>
                  </a:lnTo>
                  <a:cubicBezTo>
                    <a:pt x="250" y="163"/>
                    <a:pt x="251" y="160"/>
                    <a:pt x="247" y="155"/>
                  </a:cubicBezTo>
                  <a:cubicBezTo>
                    <a:pt x="242" y="149"/>
                    <a:pt x="232" y="145"/>
                    <a:pt x="227" y="144"/>
                  </a:cubicBezTo>
                  <a:cubicBezTo>
                    <a:pt x="227" y="144"/>
                    <a:pt x="226" y="144"/>
                    <a:pt x="226" y="144"/>
                  </a:cubicBezTo>
                  <a:cubicBezTo>
                    <a:pt x="220" y="144"/>
                    <a:pt x="224" y="152"/>
                    <a:pt x="221" y="152"/>
                  </a:cubicBezTo>
                  <a:cubicBezTo>
                    <a:pt x="220" y="152"/>
                    <a:pt x="215" y="149"/>
                    <a:pt x="205" y="141"/>
                  </a:cubicBezTo>
                  <a:cubicBezTo>
                    <a:pt x="199" y="134"/>
                    <a:pt x="196" y="130"/>
                    <a:pt x="195" y="130"/>
                  </a:cubicBezTo>
                  <a:lnTo>
                    <a:pt x="195" y="130"/>
                  </a:lnTo>
                  <a:cubicBezTo>
                    <a:pt x="196" y="134"/>
                    <a:pt x="211" y="155"/>
                    <a:pt x="213" y="161"/>
                  </a:cubicBezTo>
                  <a:cubicBezTo>
                    <a:pt x="215" y="166"/>
                    <a:pt x="206" y="167"/>
                    <a:pt x="211" y="175"/>
                  </a:cubicBezTo>
                  <a:cubicBezTo>
                    <a:pt x="213" y="177"/>
                    <a:pt x="224" y="189"/>
                    <a:pt x="225" y="190"/>
                  </a:cubicBezTo>
                  <a:lnTo>
                    <a:pt x="225" y="190"/>
                  </a:lnTo>
                  <a:cubicBezTo>
                    <a:pt x="224" y="190"/>
                    <a:pt x="224" y="190"/>
                    <a:pt x="223" y="190"/>
                  </a:cubicBezTo>
                  <a:cubicBezTo>
                    <a:pt x="221" y="190"/>
                    <a:pt x="219" y="189"/>
                    <a:pt x="218" y="189"/>
                  </a:cubicBezTo>
                  <a:cubicBezTo>
                    <a:pt x="216" y="189"/>
                    <a:pt x="216" y="190"/>
                    <a:pt x="216" y="194"/>
                  </a:cubicBezTo>
                  <a:cubicBezTo>
                    <a:pt x="216" y="197"/>
                    <a:pt x="216" y="209"/>
                    <a:pt x="223" y="211"/>
                  </a:cubicBezTo>
                  <a:cubicBezTo>
                    <a:pt x="227" y="213"/>
                    <a:pt x="228" y="223"/>
                    <a:pt x="230" y="228"/>
                  </a:cubicBezTo>
                  <a:cubicBezTo>
                    <a:pt x="230" y="231"/>
                    <a:pt x="239" y="230"/>
                    <a:pt x="241" y="238"/>
                  </a:cubicBezTo>
                  <a:lnTo>
                    <a:pt x="244" y="231"/>
                  </a:lnTo>
                  <a:cubicBezTo>
                    <a:pt x="247" y="233"/>
                    <a:pt x="251" y="235"/>
                    <a:pt x="251" y="240"/>
                  </a:cubicBezTo>
                  <a:cubicBezTo>
                    <a:pt x="249" y="241"/>
                    <a:pt x="248" y="241"/>
                    <a:pt x="246" y="241"/>
                  </a:cubicBezTo>
                  <a:cubicBezTo>
                    <a:pt x="244" y="241"/>
                    <a:pt x="242" y="240"/>
                    <a:pt x="241" y="238"/>
                  </a:cubicBezTo>
                  <a:lnTo>
                    <a:pt x="233" y="240"/>
                  </a:lnTo>
                  <a:cubicBezTo>
                    <a:pt x="234" y="243"/>
                    <a:pt x="235" y="249"/>
                    <a:pt x="239" y="249"/>
                  </a:cubicBezTo>
                  <a:cubicBezTo>
                    <a:pt x="239" y="249"/>
                    <a:pt x="240" y="249"/>
                    <a:pt x="240" y="249"/>
                  </a:cubicBezTo>
                  <a:cubicBezTo>
                    <a:pt x="245" y="252"/>
                    <a:pt x="245" y="254"/>
                    <a:pt x="243" y="259"/>
                  </a:cubicBezTo>
                  <a:cubicBezTo>
                    <a:pt x="244" y="263"/>
                    <a:pt x="245" y="264"/>
                    <a:pt x="246" y="264"/>
                  </a:cubicBezTo>
                  <a:cubicBezTo>
                    <a:pt x="247" y="264"/>
                    <a:pt x="248" y="264"/>
                    <a:pt x="249" y="264"/>
                  </a:cubicBezTo>
                  <a:cubicBezTo>
                    <a:pt x="249" y="264"/>
                    <a:pt x="249" y="264"/>
                    <a:pt x="250" y="264"/>
                  </a:cubicBezTo>
                  <a:cubicBezTo>
                    <a:pt x="253" y="264"/>
                    <a:pt x="255" y="269"/>
                    <a:pt x="256" y="273"/>
                  </a:cubicBezTo>
                  <a:lnTo>
                    <a:pt x="242" y="277"/>
                  </a:lnTo>
                  <a:lnTo>
                    <a:pt x="242" y="277"/>
                  </a:lnTo>
                  <a:cubicBezTo>
                    <a:pt x="242" y="277"/>
                    <a:pt x="242" y="277"/>
                    <a:pt x="243" y="277"/>
                  </a:cubicBezTo>
                  <a:cubicBezTo>
                    <a:pt x="248" y="277"/>
                    <a:pt x="253" y="292"/>
                    <a:pt x="255" y="297"/>
                  </a:cubicBezTo>
                  <a:cubicBezTo>
                    <a:pt x="257" y="305"/>
                    <a:pt x="252" y="306"/>
                    <a:pt x="253" y="311"/>
                  </a:cubicBezTo>
                  <a:cubicBezTo>
                    <a:pt x="254" y="335"/>
                    <a:pt x="263" y="359"/>
                    <a:pt x="270" y="382"/>
                  </a:cubicBezTo>
                  <a:cubicBezTo>
                    <a:pt x="270" y="382"/>
                    <a:pt x="266" y="385"/>
                    <a:pt x="267" y="389"/>
                  </a:cubicBezTo>
                  <a:lnTo>
                    <a:pt x="271" y="401"/>
                  </a:lnTo>
                  <a:cubicBezTo>
                    <a:pt x="276" y="412"/>
                    <a:pt x="280" y="424"/>
                    <a:pt x="285" y="437"/>
                  </a:cubicBezTo>
                  <a:cubicBezTo>
                    <a:pt x="292" y="453"/>
                    <a:pt x="298" y="471"/>
                    <a:pt x="306" y="486"/>
                  </a:cubicBezTo>
                  <a:cubicBezTo>
                    <a:pt x="308" y="492"/>
                    <a:pt x="311" y="499"/>
                    <a:pt x="316" y="501"/>
                  </a:cubicBezTo>
                  <a:cubicBezTo>
                    <a:pt x="319" y="503"/>
                    <a:pt x="320" y="509"/>
                    <a:pt x="321" y="513"/>
                  </a:cubicBezTo>
                  <a:cubicBezTo>
                    <a:pt x="321" y="511"/>
                    <a:pt x="319" y="509"/>
                    <a:pt x="318" y="509"/>
                  </a:cubicBezTo>
                  <a:cubicBezTo>
                    <a:pt x="317" y="509"/>
                    <a:pt x="317" y="510"/>
                    <a:pt x="317" y="513"/>
                  </a:cubicBezTo>
                  <a:cubicBezTo>
                    <a:pt x="318" y="522"/>
                    <a:pt x="322" y="533"/>
                    <a:pt x="325" y="542"/>
                  </a:cubicBezTo>
                  <a:cubicBezTo>
                    <a:pt x="326" y="547"/>
                    <a:pt x="328" y="558"/>
                    <a:pt x="333" y="560"/>
                  </a:cubicBezTo>
                  <a:cubicBezTo>
                    <a:pt x="333" y="560"/>
                    <a:pt x="333" y="560"/>
                    <a:pt x="333" y="560"/>
                  </a:cubicBezTo>
                  <a:cubicBezTo>
                    <a:pt x="337" y="560"/>
                    <a:pt x="343" y="555"/>
                    <a:pt x="347" y="554"/>
                  </a:cubicBezTo>
                  <a:lnTo>
                    <a:pt x="347" y="554"/>
                  </a:lnTo>
                  <a:cubicBezTo>
                    <a:pt x="348" y="562"/>
                    <a:pt x="341" y="567"/>
                    <a:pt x="337" y="568"/>
                  </a:cubicBezTo>
                  <a:cubicBezTo>
                    <a:pt x="330" y="571"/>
                    <a:pt x="335" y="578"/>
                    <a:pt x="338" y="586"/>
                  </a:cubicBezTo>
                  <a:cubicBezTo>
                    <a:pt x="340" y="596"/>
                    <a:pt x="345" y="608"/>
                    <a:pt x="346" y="618"/>
                  </a:cubicBezTo>
                  <a:cubicBezTo>
                    <a:pt x="346" y="620"/>
                    <a:pt x="344" y="623"/>
                    <a:pt x="344" y="624"/>
                  </a:cubicBezTo>
                  <a:cubicBezTo>
                    <a:pt x="347" y="629"/>
                    <a:pt x="350" y="631"/>
                    <a:pt x="354" y="635"/>
                  </a:cubicBezTo>
                  <a:cubicBezTo>
                    <a:pt x="361" y="642"/>
                    <a:pt x="357" y="657"/>
                    <a:pt x="358" y="665"/>
                  </a:cubicBezTo>
                  <a:cubicBezTo>
                    <a:pt x="360" y="676"/>
                    <a:pt x="366" y="677"/>
                    <a:pt x="373" y="680"/>
                  </a:cubicBezTo>
                  <a:cubicBezTo>
                    <a:pt x="385" y="685"/>
                    <a:pt x="369" y="687"/>
                    <a:pt x="367" y="689"/>
                  </a:cubicBezTo>
                  <a:cubicBezTo>
                    <a:pt x="361" y="692"/>
                    <a:pt x="376" y="700"/>
                    <a:pt x="377" y="701"/>
                  </a:cubicBezTo>
                  <a:cubicBezTo>
                    <a:pt x="384" y="708"/>
                    <a:pt x="375" y="713"/>
                    <a:pt x="375" y="720"/>
                  </a:cubicBezTo>
                  <a:cubicBezTo>
                    <a:pt x="374" y="726"/>
                    <a:pt x="376" y="734"/>
                    <a:pt x="377" y="741"/>
                  </a:cubicBezTo>
                  <a:cubicBezTo>
                    <a:pt x="379" y="745"/>
                    <a:pt x="377" y="767"/>
                    <a:pt x="370" y="767"/>
                  </a:cubicBezTo>
                  <a:cubicBezTo>
                    <a:pt x="369" y="767"/>
                    <a:pt x="369" y="767"/>
                    <a:pt x="368" y="767"/>
                  </a:cubicBezTo>
                  <a:cubicBezTo>
                    <a:pt x="365" y="770"/>
                    <a:pt x="363" y="776"/>
                    <a:pt x="361" y="781"/>
                  </a:cubicBezTo>
                  <a:cubicBezTo>
                    <a:pt x="350" y="801"/>
                    <a:pt x="334" y="818"/>
                    <a:pt x="323" y="838"/>
                  </a:cubicBezTo>
                  <a:cubicBezTo>
                    <a:pt x="320" y="845"/>
                    <a:pt x="316" y="854"/>
                    <a:pt x="321" y="858"/>
                  </a:cubicBezTo>
                  <a:cubicBezTo>
                    <a:pt x="318" y="856"/>
                    <a:pt x="316" y="852"/>
                    <a:pt x="312" y="852"/>
                  </a:cubicBezTo>
                  <a:cubicBezTo>
                    <a:pt x="311" y="852"/>
                    <a:pt x="310" y="853"/>
                    <a:pt x="309" y="853"/>
                  </a:cubicBezTo>
                  <a:cubicBezTo>
                    <a:pt x="306" y="855"/>
                    <a:pt x="306" y="858"/>
                    <a:pt x="303" y="862"/>
                  </a:cubicBezTo>
                  <a:cubicBezTo>
                    <a:pt x="301" y="864"/>
                    <a:pt x="299" y="864"/>
                    <a:pt x="297" y="866"/>
                  </a:cubicBezTo>
                  <a:cubicBezTo>
                    <a:pt x="288" y="873"/>
                    <a:pt x="282" y="882"/>
                    <a:pt x="274" y="891"/>
                  </a:cubicBezTo>
                  <a:cubicBezTo>
                    <a:pt x="274" y="897"/>
                    <a:pt x="260" y="912"/>
                    <a:pt x="260" y="913"/>
                  </a:cubicBezTo>
                  <a:cubicBezTo>
                    <a:pt x="265" y="921"/>
                    <a:pt x="273" y="925"/>
                    <a:pt x="277" y="934"/>
                  </a:cubicBezTo>
                  <a:cubicBezTo>
                    <a:pt x="277" y="936"/>
                    <a:pt x="272" y="938"/>
                    <a:pt x="267" y="938"/>
                  </a:cubicBezTo>
                  <a:cubicBezTo>
                    <a:pt x="264" y="938"/>
                    <a:pt x="260" y="936"/>
                    <a:pt x="260" y="932"/>
                  </a:cubicBezTo>
                  <a:cubicBezTo>
                    <a:pt x="260" y="926"/>
                    <a:pt x="258" y="924"/>
                    <a:pt x="256" y="924"/>
                  </a:cubicBezTo>
                  <a:cubicBezTo>
                    <a:pt x="254" y="924"/>
                    <a:pt x="250" y="927"/>
                    <a:pt x="247" y="932"/>
                  </a:cubicBezTo>
                  <a:cubicBezTo>
                    <a:pt x="244" y="935"/>
                    <a:pt x="238" y="940"/>
                    <a:pt x="238" y="945"/>
                  </a:cubicBezTo>
                  <a:cubicBezTo>
                    <a:pt x="239" y="948"/>
                    <a:pt x="241" y="949"/>
                    <a:pt x="237" y="953"/>
                  </a:cubicBezTo>
                  <a:cubicBezTo>
                    <a:pt x="234" y="955"/>
                    <a:pt x="221" y="960"/>
                    <a:pt x="214" y="960"/>
                  </a:cubicBezTo>
                  <a:cubicBezTo>
                    <a:pt x="213" y="960"/>
                    <a:pt x="212" y="960"/>
                    <a:pt x="211" y="959"/>
                  </a:cubicBezTo>
                  <a:lnTo>
                    <a:pt x="211" y="959"/>
                  </a:lnTo>
                  <a:cubicBezTo>
                    <a:pt x="213" y="965"/>
                    <a:pt x="211" y="967"/>
                    <a:pt x="205" y="975"/>
                  </a:cubicBezTo>
                  <a:cubicBezTo>
                    <a:pt x="200" y="981"/>
                    <a:pt x="196" y="988"/>
                    <a:pt x="193" y="995"/>
                  </a:cubicBezTo>
                  <a:cubicBezTo>
                    <a:pt x="193" y="997"/>
                    <a:pt x="192" y="1006"/>
                    <a:pt x="190" y="1006"/>
                  </a:cubicBezTo>
                  <a:cubicBezTo>
                    <a:pt x="188" y="1007"/>
                    <a:pt x="182" y="1006"/>
                    <a:pt x="180" y="1008"/>
                  </a:cubicBezTo>
                  <a:cubicBezTo>
                    <a:pt x="175" y="1012"/>
                    <a:pt x="175" y="1018"/>
                    <a:pt x="172" y="1022"/>
                  </a:cubicBezTo>
                  <a:lnTo>
                    <a:pt x="160" y="1037"/>
                  </a:lnTo>
                  <a:cubicBezTo>
                    <a:pt x="149" y="1039"/>
                    <a:pt x="157" y="1048"/>
                    <a:pt x="159" y="1051"/>
                  </a:cubicBezTo>
                  <a:cubicBezTo>
                    <a:pt x="161" y="1055"/>
                    <a:pt x="159" y="1058"/>
                    <a:pt x="156" y="1063"/>
                  </a:cubicBezTo>
                  <a:cubicBezTo>
                    <a:pt x="152" y="1059"/>
                    <a:pt x="150" y="1057"/>
                    <a:pt x="148" y="1057"/>
                  </a:cubicBezTo>
                  <a:cubicBezTo>
                    <a:pt x="146" y="1057"/>
                    <a:pt x="144" y="1059"/>
                    <a:pt x="140" y="1063"/>
                  </a:cubicBezTo>
                  <a:cubicBezTo>
                    <a:pt x="126" y="1077"/>
                    <a:pt x="113" y="1095"/>
                    <a:pt x="99" y="1111"/>
                  </a:cubicBezTo>
                  <a:cubicBezTo>
                    <a:pt x="99" y="1112"/>
                    <a:pt x="84" y="1129"/>
                    <a:pt x="89" y="1129"/>
                  </a:cubicBezTo>
                  <a:cubicBezTo>
                    <a:pt x="98" y="1129"/>
                    <a:pt x="89" y="1139"/>
                    <a:pt x="86" y="1141"/>
                  </a:cubicBezTo>
                  <a:cubicBezTo>
                    <a:pt x="84" y="1142"/>
                    <a:pt x="84" y="1142"/>
                    <a:pt x="83" y="1142"/>
                  </a:cubicBezTo>
                  <a:cubicBezTo>
                    <a:pt x="81" y="1142"/>
                    <a:pt x="80" y="1141"/>
                    <a:pt x="78" y="1141"/>
                  </a:cubicBezTo>
                  <a:cubicBezTo>
                    <a:pt x="78" y="1141"/>
                    <a:pt x="77" y="1141"/>
                    <a:pt x="77" y="1141"/>
                  </a:cubicBezTo>
                  <a:cubicBezTo>
                    <a:pt x="74" y="1142"/>
                    <a:pt x="72" y="1146"/>
                    <a:pt x="70" y="1147"/>
                  </a:cubicBezTo>
                  <a:cubicBezTo>
                    <a:pt x="66" y="1152"/>
                    <a:pt x="54" y="1163"/>
                    <a:pt x="55" y="1169"/>
                  </a:cubicBezTo>
                  <a:cubicBezTo>
                    <a:pt x="55" y="1174"/>
                    <a:pt x="50" y="1176"/>
                    <a:pt x="47" y="1182"/>
                  </a:cubicBezTo>
                  <a:cubicBezTo>
                    <a:pt x="45" y="1186"/>
                    <a:pt x="48" y="1194"/>
                    <a:pt x="46" y="1195"/>
                  </a:cubicBezTo>
                  <a:cubicBezTo>
                    <a:pt x="46" y="1196"/>
                    <a:pt x="44" y="1196"/>
                    <a:pt x="43" y="1196"/>
                  </a:cubicBezTo>
                  <a:cubicBezTo>
                    <a:pt x="41" y="1196"/>
                    <a:pt x="40" y="1196"/>
                    <a:pt x="38" y="1196"/>
                  </a:cubicBezTo>
                  <a:cubicBezTo>
                    <a:pt x="32" y="1199"/>
                    <a:pt x="27" y="1204"/>
                    <a:pt x="23" y="1209"/>
                  </a:cubicBezTo>
                  <a:cubicBezTo>
                    <a:pt x="19" y="1214"/>
                    <a:pt x="15" y="1219"/>
                    <a:pt x="11" y="1225"/>
                  </a:cubicBezTo>
                  <a:lnTo>
                    <a:pt x="11" y="1225"/>
                  </a:lnTo>
                  <a:cubicBezTo>
                    <a:pt x="11" y="1225"/>
                    <a:pt x="10" y="1225"/>
                    <a:pt x="10" y="1225"/>
                  </a:cubicBezTo>
                  <a:lnTo>
                    <a:pt x="10" y="1225"/>
                  </a:lnTo>
                  <a:cubicBezTo>
                    <a:pt x="11" y="1225"/>
                    <a:pt x="11" y="1224"/>
                    <a:pt x="10" y="1224"/>
                  </a:cubicBezTo>
                  <a:lnTo>
                    <a:pt x="10" y="1224"/>
                  </a:lnTo>
                  <a:cubicBezTo>
                    <a:pt x="9" y="1224"/>
                    <a:pt x="5" y="1226"/>
                    <a:pt x="9" y="1226"/>
                  </a:cubicBezTo>
                  <a:cubicBezTo>
                    <a:pt x="9" y="1226"/>
                    <a:pt x="10" y="1225"/>
                    <a:pt x="10" y="1225"/>
                  </a:cubicBezTo>
                  <a:lnTo>
                    <a:pt x="10" y="1225"/>
                  </a:lnTo>
                  <a:cubicBezTo>
                    <a:pt x="10" y="1225"/>
                    <a:pt x="9" y="1226"/>
                    <a:pt x="9" y="1226"/>
                  </a:cubicBezTo>
                  <a:cubicBezTo>
                    <a:pt x="6" y="1226"/>
                    <a:pt x="3" y="1231"/>
                    <a:pt x="2" y="1238"/>
                  </a:cubicBezTo>
                  <a:lnTo>
                    <a:pt x="2" y="1238"/>
                  </a:lnTo>
                  <a:cubicBezTo>
                    <a:pt x="1" y="1241"/>
                    <a:pt x="1" y="1244"/>
                    <a:pt x="2" y="1246"/>
                  </a:cubicBezTo>
                  <a:lnTo>
                    <a:pt x="2" y="1246"/>
                  </a:lnTo>
                  <a:cubicBezTo>
                    <a:pt x="2" y="1253"/>
                    <a:pt x="4" y="1260"/>
                    <a:pt x="9" y="1261"/>
                  </a:cubicBezTo>
                  <a:cubicBezTo>
                    <a:pt x="11" y="1261"/>
                    <a:pt x="17" y="1262"/>
                    <a:pt x="22" y="1262"/>
                  </a:cubicBezTo>
                  <a:cubicBezTo>
                    <a:pt x="26" y="1262"/>
                    <a:pt x="29" y="1261"/>
                    <a:pt x="30" y="1260"/>
                  </a:cubicBezTo>
                  <a:cubicBezTo>
                    <a:pt x="33" y="1255"/>
                    <a:pt x="33" y="1251"/>
                    <a:pt x="38" y="1251"/>
                  </a:cubicBezTo>
                  <a:cubicBezTo>
                    <a:pt x="40" y="1251"/>
                    <a:pt x="43" y="1252"/>
                    <a:pt x="46" y="1253"/>
                  </a:cubicBezTo>
                  <a:cubicBezTo>
                    <a:pt x="56" y="1255"/>
                    <a:pt x="67" y="1258"/>
                    <a:pt x="77" y="1258"/>
                  </a:cubicBezTo>
                  <a:cubicBezTo>
                    <a:pt x="78" y="1258"/>
                    <a:pt x="80" y="1257"/>
                    <a:pt x="81" y="1257"/>
                  </a:cubicBezTo>
                  <a:cubicBezTo>
                    <a:pt x="88" y="1257"/>
                    <a:pt x="94" y="1249"/>
                    <a:pt x="99" y="1249"/>
                  </a:cubicBezTo>
                  <a:cubicBezTo>
                    <a:pt x="99" y="1249"/>
                    <a:pt x="99" y="1249"/>
                    <a:pt x="99" y="1249"/>
                  </a:cubicBezTo>
                  <a:cubicBezTo>
                    <a:pt x="109" y="1251"/>
                    <a:pt x="109" y="1264"/>
                    <a:pt x="120" y="1266"/>
                  </a:cubicBezTo>
                  <a:cubicBezTo>
                    <a:pt x="121" y="1266"/>
                    <a:pt x="121" y="1266"/>
                    <a:pt x="121" y="1266"/>
                  </a:cubicBezTo>
                  <a:cubicBezTo>
                    <a:pt x="126" y="1266"/>
                    <a:pt x="122" y="1258"/>
                    <a:pt x="123" y="1256"/>
                  </a:cubicBezTo>
                  <a:lnTo>
                    <a:pt x="123" y="1256"/>
                  </a:lnTo>
                  <a:cubicBezTo>
                    <a:pt x="128" y="1256"/>
                    <a:pt x="130" y="1265"/>
                    <a:pt x="135" y="1265"/>
                  </a:cubicBezTo>
                  <a:cubicBezTo>
                    <a:pt x="136" y="1265"/>
                    <a:pt x="136" y="1265"/>
                    <a:pt x="137" y="1264"/>
                  </a:cubicBezTo>
                  <a:cubicBezTo>
                    <a:pt x="138" y="1264"/>
                    <a:pt x="140" y="1247"/>
                    <a:pt x="146" y="1247"/>
                  </a:cubicBezTo>
                  <a:cubicBezTo>
                    <a:pt x="147" y="1247"/>
                    <a:pt x="149" y="1247"/>
                    <a:pt x="150" y="1249"/>
                  </a:cubicBezTo>
                  <a:cubicBezTo>
                    <a:pt x="154" y="1252"/>
                    <a:pt x="149" y="1257"/>
                    <a:pt x="157" y="1261"/>
                  </a:cubicBezTo>
                  <a:cubicBezTo>
                    <a:pt x="158" y="1261"/>
                    <a:pt x="161" y="1261"/>
                    <a:pt x="163" y="1261"/>
                  </a:cubicBezTo>
                  <a:cubicBezTo>
                    <a:pt x="165" y="1261"/>
                    <a:pt x="168" y="1261"/>
                    <a:pt x="169" y="1261"/>
                  </a:cubicBezTo>
                  <a:cubicBezTo>
                    <a:pt x="178" y="1259"/>
                    <a:pt x="168" y="1249"/>
                    <a:pt x="181" y="1249"/>
                  </a:cubicBezTo>
                  <a:cubicBezTo>
                    <a:pt x="182" y="1249"/>
                    <a:pt x="183" y="1249"/>
                    <a:pt x="183" y="1249"/>
                  </a:cubicBezTo>
                  <a:cubicBezTo>
                    <a:pt x="182" y="1254"/>
                    <a:pt x="184" y="1258"/>
                    <a:pt x="189" y="1263"/>
                  </a:cubicBezTo>
                  <a:cubicBezTo>
                    <a:pt x="192" y="1264"/>
                    <a:pt x="196" y="1266"/>
                    <a:pt x="199" y="1266"/>
                  </a:cubicBezTo>
                  <a:cubicBezTo>
                    <a:pt x="202" y="1266"/>
                    <a:pt x="205" y="1264"/>
                    <a:pt x="205" y="1260"/>
                  </a:cubicBezTo>
                  <a:lnTo>
                    <a:pt x="205" y="1260"/>
                  </a:lnTo>
                  <a:cubicBezTo>
                    <a:pt x="205" y="1266"/>
                    <a:pt x="207" y="1268"/>
                    <a:pt x="210" y="1268"/>
                  </a:cubicBezTo>
                  <a:cubicBezTo>
                    <a:pt x="213" y="1268"/>
                    <a:pt x="217" y="1266"/>
                    <a:pt x="221" y="1263"/>
                  </a:cubicBezTo>
                  <a:cubicBezTo>
                    <a:pt x="221" y="1266"/>
                    <a:pt x="226" y="1267"/>
                    <a:pt x="232" y="1267"/>
                  </a:cubicBezTo>
                  <a:cubicBezTo>
                    <a:pt x="243" y="1267"/>
                    <a:pt x="259" y="1264"/>
                    <a:pt x="262" y="1264"/>
                  </a:cubicBezTo>
                  <a:cubicBezTo>
                    <a:pt x="248" y="1264"/>
                    <a:pt x="247" y="1256"/>
                    <a:pt x="257" y="1256"/>
                  </a:cubicBezTo>
                  <a:cubicBezTo>
                    <a:pt x="259" y="1256"/>
                    <a:pt x="261" y="1257"/>
                    <a:pt x="264" y="1257"/>
                  </a:cubicBezTo>
                  <a:cubicBezTo>
                    <a:pt x="275" y="1260"/>
                    <a:pt x="286" y="1261"/>
                    <a:pt x="298" y="1262"/>
                  </a:cubicBezTo>
                  <a:cubicBezTo>
                    <a:pt x="299" y="1252"/>
                    <a:pt x="269" y="1249"/>
                    <a:pt x="260" y="1247"/>
                  </a:cubicBezTo>
                  <a:lnTo>
                    <a:pt x="260" y="1247"/>
                  </a:lnTo>
                  <a:cubicBezTo>
                    <a:pt x="269" y="1248"/>
                    <a:pt x="278" y="1248"/>
                    <a:pt x="286" y="1249"/>
                  </a:cubicBezTo>
                  <a:cubicBezTo>
                    <a:pt x="292" y="1249"/>
                    <a:pt x="302" y="1250"/>
                    <a:pt x="305" y="1255"/>
                  </a:cubicBezTo>
                  <a:cubicBezTo>
                    <a:pt x="306" y="1260"/>
                    <a:pt x="300" y="1263"/>
                    <a:pt x="307" y="1266"/>
                  </a:cubicBezTo>
                  <a:cubicBezTo>
                    <a:pt x="310" y="1267"/>
                    <a:pt x="313" y="1268"/>
                    <a:pt x="316" y="1268"/>
                  </a:cubicBezTo>
                  <a:cubicBezTo>
                    <a:pt x="324" y="1268"/>
                    <a:pt x="329" y="1261"/>
                    <a:pt x="340" y="1261"/>
                  </a:cubicBezTo>
                  <a:cubicBezTo>
                    <a:pt x="353" y="1261"/>
                    <a:pt x="361" y="1265"/>
                    <a:pt x="368" y="1272"/>
                  </a:cubicBezTo>
                  <a:cubicBezTo>
                    <a:pt x="368" y="1267"/>
                    <a:pt x="378" y="1260"/>
                    <a:pt x="384" y="1257"/>
                  </a:cubicBezTo>
                  <a:cubicBezTo>
                    <a:pt x="385" y="1257"/>
                    <a:pt x="387" y="1257"/>
                    <a:pt x="387" y="1257"/>
                  </a:cubicBezTo>
                  <a:cubicBezTo>
                    <a:pt x="392" y="1257"/>
                    <a:pt x="389" y="1263"/>
                    <a:pt x="391" y="1263"/>
                  </a:cubicBezTo>
                  <a:cubicBezTo>
                    <a:pt x="393" y="1263"/>
                    <a:pt x="394" y="1263"/>
                    <a:pt x="394" y="1262"/>
                  </a:cubicBezTo>
                  <a:lnTo>
                    <a:pt x="394" y="1262"/>
                  </a:lnTo>
                  <a:cubicBezTo>
                    <a:pt x="394" y="1265"/>
                    <a:pt x="394" y="1267"/>
                    <a:pt x="395" y="1268"/>
                  </a:cubicBezTo>
                  <a:cubicBezTo>
                    <a:pt x="398" y="1269"/>
                    <a:pt x="402" y="1270"/>
                    <a:pt x="406" y="1270"/>
                  </a:cubicBezTo>
                  <a:cubicBezTo>
                    <a:pt x="411" y="1270"/>
                    <a:pt x="415" y="1269"/>
                    <a:pt x="417" y="1269"/>
                  </a:cubicBezTo>
                  <a:cubicBezTo>
                    <a:pt x="424" y="1269"/>
                    <a:pt x="436" y="1268"/>
                    <a:pt x="439" y="1263"/>
                  </a:cubicBezTo>
                  <a:cubicBezTo>
                    <a:pt x="441" y="1261"/>
                    <a:pt x="442" y="1259"/>
                    <a:pt x="446" y="1259"/>
                  </a:cubicBezTo>
                  <a:cubicBezTo>
                    <a:pt x="447" y="1259"/>
                    <a:pt x="448" y="1259"/>
                    <a:pt x="449" y="1259"/>
                  </a:cubicBezTo>
                  <a:cubicBezTo>
                    <a:pt x="451" y="1260"/>
                    <a:pt x="455" y="1262"/>
                    <a:pt x="456" y="1264"/>
                  </a:cubicBezTo>
                  <a:cubicBezTo>
                    <a:pt x="457" y="1267"/>
                    <a:pt x="458" y="1267"/>
                    <a:pt x="459" y="1267"/>
                  </a:cubicBezTo>
                  <a:cubicBezTo>
                    <a:pt x="460" y="1267"/>
                    <a:pt x="461" y="1267"/>
                    <a:pt x="463" y="1267"/>
                  </a:cubicBezTo>
                  <a:cubicBezTo>
                    <a:pt x="470" y="1267"/>
                    <a:pt x="476" y="1263"/>
                    <a:pt x="483" y="1262"/>
                  </a:cubicBezTo>
                  <a:cubicBezTo>
                    <a:pt x="486" y="1261"/>
                    <a:pt x="490" y="1260"/>
                    <a:pt x="494" y="1260"/>
                  </a:cubicBezTo>
                  <a:cubicBezTo>
                    <a:pt x="497" y="1260"/>
                    <a:pt x="500" y="1260"/>
                    <a:pt x="503" y="1261"/>
                  </a:cubicBezTo>
                  <a:cubicBezTo>
                    <a:pt x="507" y="1262"/>
                    <a:pt x="513" y="1267"/>
                    <a:pt x="516" y="1267"/>
                  </a:cubicBezTo>
                  <a:cubicBezTo>
                    <a:pt x="518" y="1267"/>
                    <a:pt x="515" y="1264"/>
                    <a:pt x="517" y="1264"/>
                  </a:cubicBezTo>
                  <a:lnTo>
                    <a:pt x="523" y="1264"/>
                  </a:lnTo>
                  <a:lnTo>
                    <a:pt x="549" y="1265"/>
                  </a:lnTo>
                  <a:cubicBezTo>
                    <a:pt x="553" y="1265"/>
                    <a:pt x="558" y="1266"/>
                    <a:pt x="563" y="1266"/>
                  </a:cubicBezTo>
                  <a:cubicBezTo>
                    <a:pt x="570" y="1266"/>
                    <a:pt x="576" y="1265"/>
                    <a:pt x="577" y="1259"/>
                  </a:cubicBezTo>
                  <a:lnTo>
                    <a:pt x="577" y="1259"/>
                  </a:lnTo>
                  <a:cubicBezTo>
                    <a:pt x="577" y="1266"/>
                    <a:pt x="595" y="1267"/>
                    <a:pt x="602" y="1268"/>
                  </a:cubicBezTo>
                  <a:cubicBezTo>
                    <a:pt x="603" y="1268"/>
                    <a:pt x="604" y="1268"/>
                    <a:pt x="606" y="1268"/>
                  </a:cubicBezTo>
                  <a:cubicBezTo>
                    <a:pt x="609" y="1268"/>
                    <a:pt x="612" y="1267"/>
                    <a:pt x="615" y="1267"/>
                  </a:cubicBezTo>
                  <a:cubicBezTo>
                    <a:pt x="617" y="1267"/>
                    <a:pt x="619" y="1268"/>
                    <a:pt x="622" y="1270"/>
                  </a:cubicBezTo>
                  <a:cubicBezTo>
                    <a:pt x="626" y="1271"/>
                    <a:pt x="621" y="1276"/>
                    <a:pt x="623" y="1278"/>
                  </a:cubicBezTo>
                  <a:cubicBezTo>
                    <a:pt x="625" y="1282"/>
                    <a:pt x="629" y="1284"/>
                    <a:pt x="632" y="1285"/>
                  </a:cubicBezTo>
                  <a:cubicBezTo>
                    <a:pt x="636" y="1288"/>
                    <a:pt x="641" y="1291"/>
                    <a:pt x="645" y="1292"/>
                  </a:cubicBezTo>
                  <a:cubicBezTo>
                    <a:pt x="645" y="1292"/>
                    <a:pt x="646" y="1292"/>
                    <a:pt x="646" y="1292"/>
                  </a:cubicBezTo>
                  <a:cubicBezTo>
                    <a:pt x="648" y="1292"/>
                    <a:pt x="649" y="1291"/>
                    <a:pt x="651" y="1289"/>
                  </a:cubicBezTo>
                  <a:lnTo>
                    <a:pt x="651" y="1289"/>
                  </a:lnTo>
                  <a:cubicBezTo>
                    <a:pt x="646" y="1296"/>
                    <a:pt x="658" y="1300"/>
                    <a:pt x="661" y="1305"/>
                  </a:cubicBezTo>
                  <a:cubicBezTo>
                    <a:pt x="664" y="1311"/>
                    <a:pt x="645" y="1313"/>
                    <a:pt x="653" y="1321"/>
                  </a:cubicBezTo>
                  <a:cubicBezTo>
                    <a:pt x="656" y="1324"/>
                    <a:pt x="658" y="1325"/>
                    <a:pt x="661" y="1325"/>
                  </a:cubicBezTo>
                  <a:cubicBezTo>
                    <a:pt x="668" y="1325"/>
                    <a:pt x="674" y="1318"/>
                    <a:pt x="679" y="1318"/>
                  </a:cubicBezTo>
                  <a:cubicBezTo>
                    <a:pt x="686" y="1318"/>
                    <a:pt x="679" y="1337"/>
                    <a:pt x="678" y="1337"/>
                  </a:cubicBezTo>
                  <a:cubicBezTo>
                    <a:pt x="681" y="1337"/>
                    <a:pt x="682" y="1336"/>
                    <a:pt x="683" y="1336"/>
                  </a:cubicBezTo>
                  <a:cubicBezTo>
                    <a:pt x="684" y="1336"/>
                    <a:pt x="685" y="1337"/>
                    <a:pt x="687" y="1339"/>
                  </a:cubicBezTo>
                  <a:cubicBezTo>
                    <a:pt x="688" y="1340"/>
                    <a:pt x="691" y="1346"/>
                    <a:pt x="692" y="1346"/>
                  </a:cubicBezTo>
                  <a:cubicBezTo>
                    <a:pt x="693" y="1347"/>
                    <a:pt x="693" y="1347"/>
                    <a:pt x="693" y="1347"/>
                  </a:cubicBezTo>
                  <a:cubicBezTo>
                    <a:pt x="695" y="1347"/>
                    <a:pt x="697" y="1345"/>
                    <a:pt x="698" y="1345"/>
                  </a:cubicBezTo>
                  <a:cubicBezTo>
                    <a:pt x="698" y="1345"/>
                    <a:pt x="698" y="1345"/>
                    <a:pt x="698" y="1345"/>
                  </a:cubicBezTo>
                  <a:cubicBezTo>
                    <a:pt x="702" y="1345"/>
                    <a:pt x="704" y="1349"/>
                    <a:pt x="705" y="1352"/>
                  </a:cubicBezTo>
                  <a:cubicBezTo>
                    <a:pt x="701" y="1354"/>
                    <a:pt x="698" y="1357"/>
                    <a:pt x="705" y="1362"/>
                  </a:cubicBezTo>
                  <a:cubicBezTo>
                    <a:pt x="712" y="1370"/>
                    <a:pt x="715" y="1370"/>
                    <a:pt x="708" y="1376"/>
                  </a:cubicBezTo>
                  <a:cubicBezTo>
                    <a:pt x="705" y="1378"/>
                    <a:pt x="713" y="1390"/>
                    <a:pt x="716" y="1390"/>
                  </a:cubicBezTo>
                  <a:cubicBezTo>
                    <a:pt x="719" y="1390"/>
                    <a:pt x="719" y="1388"/>
                    <a:pt x="721" y="1388"/>
                  </a:cubicBezTo>
                  <a:cubicBezTo>
                    <a:pt x="721" y="1388"/>
                    <a:pt x="722" y="1388"/>
                    <a:pt x="723" y="1390"/>
                  </a:cubicBezTo>
                  <a:cubicBezTo>
                    <a:pt x="728" y="1395"/>
                    <a:pt x="732" y="1402"/>
                    <a:pt x="735" y="1408"/>
                  </a:cubicBezTo>
                  <a:cubicBezTo>
                    <a:pt x="738" y="1415"/>
                    <a:pt x="734" y="1419"/>
                    <a:pt x="736" y="1425"/>
                  </a:cubicBezTo>
                  <a:cubicBezTo>
                    <a:pt x="738" y="1431"/>
                    <a:pt x="742" y="1439"/>
                    <a:pt x="748" y="1442"/>
                  </a:cubicBezTo>
                  <a:cubicBezTo>
                    <a:pt x="756" y="1444"/>
                    <a:pt x="756" y="1461"/>
                    <a:pt x="755" y="1462"/>
                  </a:cubicBezTo>
                  <a:lnTo>
                    <a:pt x="755" y="1462"/>
                  </a:lnTo>
                  <a:cubicBezTo>
                    <a:pt x="755" y="1462"/>
                    <a:pt x="755" y="1462"/>
                    <a:pt x="755" y="1462"/>
                  </a:cubicBezTo>
                  <a:lnTo>
                    <a:pt x="755" y="1462"/>
                  </a:lnTo>
                  <a:cubicBezTo>
                    <a:pt x="755" y="1462"/>
                    <a:pt x="755" y="1462"/>
                    <a:pt x="755" y="1462"/>
                  </a:cubicBezTo>
                  <a:cubicBezTo>
                    <a:pt x="755" y="1462"/>
                    <a:pt x="755" y="1462"/>
                    <a:pt x="755" y="1462"/>
                  </a:cubicBezTo>
                  <a:lnTo>
                    <a:pt x="755" y="1462"/>
                  </a:lnTo>
                  <a:cubicBezTo>
                    <a:pt x="756" y="1462"/>
                    <a:pt x="757" y="1462"/>
                    <a:pt x="757" y="1462"/>
                  </a:cubicBezTo>
                  <a:cubicBezTo>
                    <a:pt x="764" y="1462"/>
                    <a:pt x="762" y="1447"/>
                    <a:pt x="765" y="1445"/>
                  </a:cubicBezTo>
                  <a:cubicBezTo>
                    <a:pt x="766" y="1445"/>
                    <a:pt x="771" y="1452"/>
                    <a:pt x="769" y="1454"/>
                  </a:cubicBezTo>
                  <a:cubicBezTo>
                    <a:pt x="766" y="1457"/>
                    <a:pt x="773" y="1464"/>
                    <a:pt x="776" y="1467"/>
                  </a:cubicBezTo>
                  <a:cubicBezTo>
                    <a:pt x="786" y="1474"/>
                    <a:pt x="776" y="1474"/>
                    <a:pt x="774" y="1482"/>
                  </a:cubicBezTo>
                  <a:cubicBezTo>
                    <a:pt x="774" y="1485"/>
                    <a:pt x="776" y="1485"/>
                    <a:pt x="778" y="1485"/>
                  </a:cubicBezTo>
                  <a:cubicBezTo>
                    <a:pt x="778" y="1485"/>
                    <a:pt x="779" y="1485"/>
                    <a:pt x="780" y="1485"/>
                  </a:cubicBezTo>
                  <a:cubicBezTo>
                    <a:pt x="781" y="1485"/>
                    <a:pt x="781" y="1485"/>
                    <a:pt x="781" y="1485"/>
                  </a:cubicBezTo>
                  <a:cubicBezTo>
                    <a:pt x="782" y="1485"/>
                    <a:pt x="783" y="1485"/>
                    <a:pt x="783" y="1485"/>
                  </a:cubicBezTo>
                  <a:cubicBezTo>
                    <a:pt x="786" y="1485"/>
                    <a:pt x="789" y="1489"/>
                    <a:pt x="791" y="1492"/>
                  </a:cubicBezTo>
                  <a:cubicBezTo>
                    <a:pt x="797" y="1501"/>
                    <a:pt x="795" y="1504"/>
                    <a:pt x="806" y="1508"/>
                  </a:cubicBezTo>
                  <a:cubicBezTo>
                    <a:pt x="807" y="1509"/>
                    <a:pt x="814" y="1512"/>
                    <a:pt x="813" y="1514"/>
                  </a:cubicBezTo>
                  <a:cubicBezTo>
                    <a:pt x="813" y="1518"/>
                    <a:pt x="797" y="1512"/>
                    <a:pt x="801" y="1523"/>
                  </a:cubicBezTo>
                  <a:cubicBezTo>
                    <a:pt x="805" y="1533"/>
                    <a:pt x="812" y="1542"/>
                    <a:pt x="818" y="1550"/>
                  </a:cubicBezTo>
                  <a:lnTo>
                    <a:pt x="818" y="1550"/>
                  </a:lnTo>
                  <a:cubicBezTo>
                    <a:pt x="816" y="1548"/>
                    <a:pt x="815" y="1543"/>
                    <a:pt x="817" y="1542"/>
                  </a:cubicBezTo>
                  <a:lnTo>
                    <a:pt x="817" y="1542"/>
                  </a:lnTo>
                  <a:cubicBezTo>
                    <a:pt x="819" y="1542"/>
                    <a:pt x="825" y="1555"/>
                    <a:pt x="829" y="1555"/>
                  </a:cubicBezTo>
                  <a:cubicBezTo>
                    <a:pt x="829" y="1555"/>
                    <a:pt x="830" y="1554"/>
                    <a:pt x="830" y="1554"/>
                  </a:cubicBezTo>
                  <a:lnTo>
                    <a:pt x="830" y="1554"/>
                  </a:lnTo>
                  <a:cubicBezTo>
                    <a:pt x="830" y="1554"/>
                    <a:pt x="830" y="1554"/>
                    <a:pt x="830" y="1554"/>
                  </a:cubicBezTo>
                  <a:cubicBezTo>
                    <a:pt x="828" y="1554"/>
                    <a:pt x="826" y="1543"/>
                    <a:pt x="828" y="1543"/>
                  </a:cubicBezTo>
                  <a:lnTo>
                    <a:pt x="828" y="1543"/>
                  </a:lnTo>
                  <a:cubicBezTo>
                    <a:pt x="828" y="1543"/>
                    <a:pt x="828" y="1543"/>
                    <a:pt x="829" y="1543"/>
                  </a:cubicBezTo>
                  <a:cubicBezTo>
                    <a:pt x="835" y="1548"/>
                    <a:pt x="848" y="1552"/>
                    <a:pt x="839" y="1559"/>
                  </a:cubicBezTo>
                  <a:cubicBezTo>
                    <a:pt x="838" y="1559"/>
                    <a:pt x="837" y="1559"/>
                    <a:pt x="836" y="1559"/>
                  </a:cubicBezTo>
                  <a:cubicBezTo>
                    <a:pt x="833" y="1559"/>
                    <a:pt x="830" y="1559"/>
                    <a:pt x="832" y="1564"/>
                  </a:cubicBezTo>
                  <a:cubicBezTo>
                    <a:pt x="836" y="1572"/>
                    <a:pt x="843" y="1583"/>
                    <a:pt x="849" y="1590"/>
                  </a:cubicBezTo>
                  <a:cubicBezTo>
                    <a:pt x="850" y="1591"/>
                    <a:pt x="851" y="1591"/>
                    <a:pt x="851" y="1591"/>
                  </a:cubicBezTo>
                  <a:cubicBezTo>
                    <a:pt x="855" y="1591"/>
                    <a:pt x="857" y="1585"/>
                    <a:pt x="860" y="1584"/>
                  </a:cubicBezTo>
                  <a:cubicBezTo>
                    <a:pt x="863" y="1588"/>
                    <a:pt x="868" y="1605"/>
                    <a:pt x="866" y="1609"/>
                  </a:cubicBezTo>
                  <a:cubicBezTo>
                    <a:pt x="866" y="1610"/>
                    <a:pt x="866" y="1610"/>
                    <a:pt x="865" y="1610"/>
                  </a:cubicBezTo>
                  <a:cubicBezTo>
                    <a:pt x="863" y="1610"/>
                    <a:pt x="856" y="1602"/>
                    <a:pt x="855" y="1600"/>
                  </a:cubicBezTo>
                  <a:lnTo>
                    <a:pt x="855" y="1600"/>
                  </a:lnTo>
                  <a:cubicBezTo>
                    <a:pt x="859" y="1606"/>
                    <a:pt x="868" y="1616"/>
                    <a:pt x="867" y="1622"/>
                  </a:cubicBezTo>
                  <a:cubicBezTo>
                    <a:pt x="866" y="1628"/>
                    <a:pt x="859" y="1630"/>
                    <a:pt x="856" y="1633"/>
                  </a:cubicBezTo>
                  <a:cubicBezTo>
                    <a:pt x="860" y="1633"/>
                    <a:pt x="865" y="1632"/>
                    <a:pt x="869" y="1632"/>
                  </a:cubicBezTo>
                  <a:cubicBezTo>
                    <a:pt x="873" y="1632"/>
                    <a:pt x="876" y="1633"/>
                    <a:pt x="880" y="1634"/>
                  </a:cubicBezTo>
                  <a:cubicBezTo>
                    <a:pt x="884" y="1635"/>
                    <a:pt x="886" y="1642"/>
                    <a:pt x="891" y="1645"/>
                  </a:cubicBezTo>
                  <a:cubicBezTo>
                    <a:pt x="892" y="1647"/>
                    <a:pt x="901" y="1646"/>
                    <a:pt x="899" y="1652"/>
                  </a:cubicBezTo>
                  <a:cubicBezTo>
                    <a:pt x="897" y="1658"/>
                    <a:pt x="886" y="1654"/>
                    <a:pt x="883" y="1659"/>
                  </a:cubicBezTo>
                  <a:cubicBezTo>
                    <a:pt x="880" y="1663"/>
                    <a:pt x="889" y="1669"/>
                    <a:pt x="892" y="1670"/>
                  </a:cubicBezTo>
                  <a:cubicBezTo>
                    <a:pt x="896" y="1672"/>
                    <a:pt x="898" y="1670"/>
                    <a:pt x="902" y="1675"/>
                  </a:cubicBezTo>
                  <a:cubicBezTo>
                    <a:pt x="905" y="1678"/>
                    <a:pt x="909" y="1683"/>
                    <a:pt x="911" y="1689"/>
                  </a:cubicBezTo>
                  <a:cubicBezTo>
                    <a:pt x="919" y="1700"/>
                    <a:pt x="927" y="1717"/>
                    <a:pt x="938" y="1725"/>
                  </a:cubicBezTo>
                  <a:cubicBezTo>
                    <a:pt x="940" y="1727"/>
                    <a:pt x="946" y="1725"/>
                    <a:pt x="946" y="1729"/>
                  </a:cubicBezTo>
                  <a:cubicBezTo>
                    <a:pt x="946" y="1734"/>
                    <a:pt x="943" y="1738"/>
                    <a:pt x="945" y="1745"/>
                  </a:cubicBezTo>
                  <a:cubicBezTo>
                    <a:pt x="948" y="1759"/>
                    <a:pt x="962" y="1782"/>
                    <a:pt x="970" y="1786"/>
                  </a:cubicBezTo>
                  <a:cubicBezTo>
                    <a:pt x="970" y="1786"/>
                    <a:pt x="970" y="1786"/>
                    <a:pt x="970" y="1786"/>
                  </a:cubicBezTo>
                  <a:cubicBezTo>
                    <a:pt x="972" y="1786"/>
                    <a:pt x="973" y="1781"/>
                    <a:pt x="974" y="1781"/>
                  </a:cubicBezTo>
                  <a:cubicBezTo>
                    <a:pt x="974" y="1781"/>
                    <a:pt x="974" y="1781"/>
                    <a:pt x="974" y="1781"/>
                  </a:cubicBezTo>
                  <a:cubicBezTo>
                    <a:pt x="977" y="1788"/>
                    <a:pt x="975" y="1801"/>
                    <a:pt x="980" y="1809"/>
                  </a:cubicBezTo>
                  <a:cubicBezTo>
                    <a:pt x="980" y="1809"/>
                    <a:pt x="980" y="1800"/>
                    <a:pt x="983" y="1800"/>
                  </a:cubicBezTo>
                  <a:cubicBezTo>
                    <a:pt x="983" y="1799"/>
                    <a:pt x="983" y="1798"/>
                    <a:pt x="983" y="1797"/>
                  </a:cubicBezTo>
                  <a:cubicBezTo>
                    <a:pt x="985" y="1793"/>
                    <a:pt x="987" y="1789"/>
                    <a:pt x="986" y="1780"/>
                  </a:cubicBezTo>
                  <a:cubicBezTo>
                    <a:pt x="983" y="1763"/>
                    <a:pt x="983" y="1761"/>
                    <a:pt x="982" y="1747"/>
                  </a:cubicBezTo>
                  <a:lnTo>
                    <a:pt x="982" y="1747"/>
                  </a:lnTo>
                  <a:cubicBezTo>
                    <a:pt x="983" y="1750"/>
                    <a:pt x="993" y="1765"/>
                    <a:pt x="992" y="1766"/>
                  </a:cubicBezTo>
                  <a:cubicBezTo>
                    <a:pt x="990" y="1767"/>
                    <a:pt x="987" y="1766"/>
                    <a:pt x="988" y="1776"/>
                  </a:cubicBezTo>
                  <a:cubicBezTo>
                    <a:pt x="988" y="1781"/>
                    <a:pt x="989" y="1782"/>
                    <a:pt x="989" y="1782"/>
                  </a:cubicBezTo>
                  <a:cubicBezTo>
                    <a:pt x="990" y="1782"/>
                    <a:pt x="990" y="1782"/>
                    <a:pt x="991" y="1781"/>
                  </a:cubicBezTo>
                  <a:cubicBezTo>
                    <a:pt x="993" y="1777"/>
                    <a:pt x="994" y="1756"/>
                    <a:pt x="999" y="1756"/>
                  </a:cubicBezTo>
                  <a:cubicBezTo>
                    <a:pt x="1000" y="1756"/>
                    <a:pt x="1000" y="1757"/>
                    <a:pt x="1001" y="1757"/>
                  </a:cubicBezTo>
                  <a:cubicBezTo>
                    <a:pt x="1001" y="1757"/>
                    <a:pt x="1001" y="1757"/>
                    <a:pt x="1001" y="1757"/>
                  </a:cubicBezTo>
                  <a:cubicBezTo>
                    <a:pt x="1002" y="1757"/>
                    <a:pt x="1003" y="1755"/>
                    <a:pt x="1004" y="1753"/>
                  </a:cubicBezTo>
                  <a:lnTo>
                    <a:pt x="1004" y="1753"/>
                  </a:lnTo>
                  <a:cubicBezTo>
                    <a:pt x="1003" y="1753"/>
                    <a:pt x="1003" y="1753"/>
                    <a:pt x="1002" y="1753"/>
                  </a:cubicBezTo>
                  <a:cubicBezTo>
                    <a:pt x="998" y="1753"/>
                    <a:pt x="992" y="1747"/>
                    <a:pt x="994" y="1739"/>
                  </a:cubicBezTo>
                  <a:lnTo>
                    <a:pt x="994" y="1739"/>
                  </a:lnTo>
                  <a:lnTo>
                    <a:pt x="1004" y="1752"/>
                  </a:lnTo>
                  <a:lnTo>
                    <a:pt x="1004" y="1752"/>
                  </a:lnTo>
                  <a:cubicBezTo>
                    <a:pt x="1008" y="1742"/>
                    <a:pt x="1011" y="1719"/>
                    <a:pt x="1013" y="1715"/>
                  </a:cubicBezTo>
                  <a:cubicBezTo>
                    <a:pt x="1011" y="1714"/>
                    <a:pt x="1010" y="1714"/>
                    <a:pt x="1009" y="1714"/>
                  </a:cubicBezTo>
                  <a:cubicBezTo>
                    <a:pt x="1006" y="1714"/>
                    <a:pt x="1004" y="1716"/>
                    <a:pt x="1001" y="1716"/>
                  </a:cubicBezTo>
                  <a:cubicBezTo>
                    <a:pt x="1001" y="1716"/>
                    <a:pt x="1000" y="1716"/>
                    <a:pt x="999" y="1716"/>
                  </a:cubicBezTo>
                  <a:cubicBezTo>
                    <a:pt x="1001" y="1710"/>
                    <a:pt x="1010" y="1707"/>
                    <a:pt x="1010" y="1704"/>
                  </a:cubicBezTo>
                  <a:cubicBezTo>
                    <a:pt x="1011" y="1699"/>
                    <a:pt x="1006" y="1693"/>
                    <a:pt x="1004" y="1689"/>
                  </a:cubicBezTo>
                  <a:cubicBezTo>
                    <a:pt x="1010" y="1688"/>
                    <a:pt x="1045" y="1669"/>
                    <a:pt x="1031" y="1663"/>
                  </a:cubicBezTo>
                  <a:lnTo>
                    <a:pt x="1031" y="1663"/>
                  </a:lnTo>
                  <a:cubicBezTo>
                    <a:pt x="1029" y="1667"/>
                    <a:pt x="1031" y="1669"/>
                    <a:pt x="1031" y="1669"/>
                  </a:cubicBezTo>
                  <a:cubicBezTo>
                    <a:pt x="1031" y="1670"/>
                    <a:pt x="1031" y="1670"/>
                    <a:pt x="1030" y="1670"/>
                  </a:cubicBezTo>
                  <a:cubicBezTo>
                    <a:pt x="1028" y="1670"/>
                    <a:pt x="1023" y="1666"/>
                    <a:pt x="1022" y="1664"/>
                  </a:cubicBezTo>
                  <a:cubicBezTo>
                    <a:pt x="1022" y="1661"/>
                    <a:pt x="1022" y="1656"/>
                    <a:pt x="1024" y="1653"/>
                  </a:cubicBezTo>
                  <a:cubicBezTo>
                    <a:pt x="1025" y="1651"/>
                    <a:pt x="1027" y="1650"/>
                    <a:pt x="1028" y="1650"/>
                  </a:cubicBezTo>
                  <a:cubicBezTo>
                    <a:pt x="1031" y="1650"/>
                    <a:pt x="1033" y="1652"/>
                    <a:pt x="1036" y="1652"/>
                  </a:cubicBezTo>
                  <a:cubicBezTo>
                    <a:pt x="1038" y="1652"/>
                    <a:pt x="1039" y="1651"/>
                    <a:pt x="1041" y="1649"/>
                  </a:cubicBezTo>
                  <a:cubicBezTo>
                    <a:pt x="1043" y="1644"/>
                    <a:pt x="1046" y="1637"/>
                    <a:pt x="1047" y="1632"/>
                  </a:cubicBezTo>
                  <a:cubicBezTo>
                    <a:pt x="1047" y="1626"/>
                    <a:pt x="1040" y="1628"/>
                    <a:pt x="1042" y="1620"/>
                  </a:cubicBezTo>
                  <a:cubicBezTo>
                    <a:pt x="1044" y="1615"/>
                    <a:pt x="1045" y="1611"/>
                    <a:pt x="1047" y="1611"/>
                  </a:cubicBezTo>
                  <a:cubicBezTo>
                    <a:pt x="1048" y="1611"/>
                    <a:pt x="1049" y="1612"/>
                    <a:pt x="1049" y="1612"/>
                  </a:cubicBezTo>
                  <a:cubicBezTo>
                    <a:pt x="1050" y="1613"/>
                    <a:pt x="1053" y="1617"/>
                    <a:pt x="1055" y="1617"/>
                  </a:cubicBezTo>
                  <a:cubicBezTo>
                    <a:pt x="1057" y="1617"/>
                    <a:pt x="1047" y="1587"/>
                    <a:pt x="1054" y="1586"/>
                  </a:cubicBezTo>
                  <a:cubicBezTo>
                    <a:pt x="1055" y="1585"/>
                    <a:pt x="1056" y="1585"/>
                    <a:pt x="1058" y="1585"/>
                  </a:cubicBezTo>
                  <a:cubicBezTo>
                    <a:pt x="1059" y="1585"/>
                    <a:pt x="1060" y="1585"/>
                    <a:pt x="1061" y="1585"/>
                  </a:cubicBezTo>
                  <a:cubicBezTo>
                    <a:pt x="1063" y="1585"/>
                    <a:pt x="1066" y="1585"/>
                    <a:pt x="1068" y="1580"/>
                  </a:cubicBezTo>
                  <a:cubicBezTo>
                    <a:pt x="1069" y="1577"/>
                    <a:pt x="1071" y="1566"/>
                    <a:pt x="1071" y="1565"/>
                  </a:cubicBezTo>
                  <a:lnTo>
                    <a:pt x="1071" y="1565"/>
                  </a:lnTo>
                  <a:cubicBezTo>
                    <a:pt x="1071" y="1566"/>
                    <a:pt x="1060" y="1575"/>
                    <a:pt x="1057" y="1575"/>
                  </a:cubicBezTo>
                  <a:cubicBezTo>
                    <a:pt x="1056" y="1575"/>
                    <a:pt x="1056" y="1574"/>
                    <a:pt x="1056" y="1573"/>
                  </a:cubicBezTo>
                  <a:cubicBezTo>
                    <a:pt x="1060" y="1566"/>
                    <a:pt x="1064" y="1559"/>
                    <a:pt x="1067" y="1552"/>
                  </a:cubicBezTo>
                  <a:lnTo>
                    <a:pt x="1070" y="1541"/>
                  </a:lnTo>
                  <a:cubicBezTo>
                    <a:pt x="1072" y="1539"/>
                    <a:pt x="1072" y="1538"/>
                    <a:pt x="1070" y="1537"/>
                  </a:cubicBezTo>
                  <a:cubicBezTo>
                    <a:pt x="1070" y="1536"/>
                    <a:pt x="1071" y="1536"/>
                    <a:pt x="1071" y="1536"/>
                  </a:cubicBezTo>
                  <a:cubicBezTo>
                    <a:pt x="1073" y="1536"/>
                    <a:pt x="1079" y="1543"/>
                    <a:pt x="1080" y="1543"/>
                  </a:cubicBezTo>
                  <a:cubicBezTo>
                    <a:pt x="1084" y="1543"/>
                    <a:pt x="1083" y="1534"/>
                    <a:pt x="1082" y="1532"/>
                  </a:cubicBezTo>
                  <a:cubicBezTo>
                    <a:pt x="1080" y="1531"/>
                    <a:pt x="1077" y="1525"/>
                    <a:pt x="1080" y="1521"/>
                  </a:cubicBezTo>
                  <a:cubicBezTo>
                    <a:pt x="1081" y="1520"/>
                    <a:pt x="1082" y="1520"/>
                    <a:pt x="1083" y="1520"/>
                  </a:cubicBezTo>
                  <a:cubicBezTo>
                    <a:pt x="1085" y="1520"/>
                    <a:pt x="1087" y="1521"/>
                    <a:pt x="1088" y="1522"/>
                  </a:cubicBezTo>
                  <a:lnTo>
                    <a:pt x="1088" y="1522"/>
                  </a:lnTo>
                  <a:cubicBezTo>
                    <a:pt x="1085" y="1520"/>
                    <a:pt x="1084" y="1505"/>
                    <a:pt x="1084" y="1501"/>
                  </a:cubicBezTo>
                  <a:cubicBezTo>
                    <a:pt x="1085" y="1497"/>
                    <a:pt x="1086" y="1492"/>
                    <a:pt x="1089" y="1489"/>
                  </a:cubicBezTo>
                  <a:cubicBezTo>
                    <a:pt x="1090" y="1487"/>
                    <a:pt x="1091" y="1487"/>
                    <a:pt x="1092" y="1487"/>
                  </a:cubicBezTo>
                  <a:cubicBezTo>
                    <a:pt x="1093" y="1487"/>
                    <a:pt x="1094" y="1487"/>
                    <a:pt x="1095" y="1485"/>
                  </a:cubicBezTo>
                  <a:cubicBezTo>
                    <a:pt x="1097" y="1482"/>
                    <a:pt x="1104" y="1469"/>
                    <a:pt x="1099" y="1467"/>
                  </a:cubicBezTo>
                  <a:cubicBezTo>
                    <a:pt x="1096" y="1465"/>
                    <a:pt x="1095" y="1463"/>
                    <a:pt x="1096" y="1458"/>
                  </a:cubicBezTo>
                  <a:cubicBezTo>
                    <a:pt x="1096" y="1458"/>
                    <a:pt x="1098" y="1451"/>
                    <a:pt x="1099" y="1451"/>
                  </a:cubicBezTo>
                  <a:cubicBezTo>
                    <a:pt x="1099" y="1451"/>
                    <a:pt x="1099" y="1451"/>
                    <a:pt x="1099" y="1451"/>
                  </a:cubicBezTo>
                  <a:cubicBezTo>
                    <a:pt x="1101" y="1451"/>
                    <a:pt x="1104" y="1462"/>
                    <a:pt x="1108" y="1462"/>
                  </a:cubicBezTo>
                  <a:cubicBezTo>
                    <a:pt x="1109" y="1462"/>
                    <a:pt x="1110" y="1462"/>
                    <a:pt x="1111" y="1460"/>
                  </a:cubicBezTo>
                  <a:cubicBezTo>
                    <a:pt x="1115" y="1453"/>
                    <a:pt x="1107" y="1447"/>
                    <a:pt x="1113" y="1440"/>
                  </a:cubicBezTo>
                  <a:cubicBezTo>
                    <a:pt x="1121" y="1433"/>
                    <a:pt x="1118" y="1426"/>
                    <a:pt x="1118" y="1417"/>
                  </a:cubicBezTo>
                  <a:cubicBezTo>
                    <a:pt x="1117" y="1410"/>
                    <a:pt x="1118" y="1412"/>
                    <a:pt x="1120" y="1409"/>
                  </a:cubicBezTo>
                  <a:cubicBezTo>
                    <a:pt x="1122" y="1408"/>
                    <a:pt x="1121" y="1402"/>
                    <a:pt x="1122" y="1400"/>
                  </a:cubicBezTo>
                  <a:cubicBezTo>
                    <a:pt x="1118" y="1395"/>
                    <a:pt x="1117" y="1384"/>
                    <a:pt x="1125" y="1384"/>
                  </a:cubicBezTo>
                  <a:cubicBezTo>
                    <a:pt x="1125" y="1384"/>
                    <a:pt x="1126" y="1384"/>
                    <a:pt x="1127" y="1384"/>
                  </a:cubicBezTo>
                  <a:cubicBezTo>
                    <a:pt x="1132" y="1384"/>
                    <a:pt x="1142" y="1383"/>
                    <a:pt x="1137" y="1377"/>
                  </a:cubicBezTo>
                  <a:cubicBezTo>
                    <a:pt x="1134" y="1373"/>
                    <a:pt x="1131" y="1373"/>
                    <a:pt x="1134" y="1366"/>
                  </a:cubicBezTo>
                  <a:cubicBezTo>
                    <a:pt x="1135" y="1365"/>
                    <a:pt x="1135" y="1364"/>
                    <a:pt x="1136" y="1364"/>
                  </a:cubicBezTo>
                  <a:cubicBezTo>
                    <a:pt x="1137" y="1364"/>
                    <a:pt x="1139" y="1365"/>
                    <a:pt x="1140" y="1365"/>
                  </a:cubicBezTo>
                  <a:cubicBezTo>
                    <a:pt x="1140" y="1365"/>
                    <a:pt x="1141" y="1365"/>
                    <a:pt x="1141" y="1365"/>
                  </a:cubicBezTo>
                  <a:cubicBezTo>
                    <a:pt x="1145" y="1364"/>
                    <a:pt x="1145" y="1359"/>
                    <a:pt x="1146" y="1356"/>
                  </a:cubicBezTo>
                  <a:lnTo>
                    <a:pt x="1139" y="1353"/>
                  </a:lnTo>
                  <a:cubicBezTo>
                    <a:pt x="1137" y="1355"/>
                    <a:pt x="1133" y="1359"/>
                    <a:pt x="1131" y="1359"/>
                  </a:cubicBezTo>
                  <a:cubicBezTo>
                    <a:pt x="1131" y="1359"/>
                    <a:pt x="1130" y="1359"/>
                    <a:pt x="1130" y="1359"/>
                  </a:cubicBezTo>
                  <a:cubicBezTo>
                    <a:pt x="1127" y="1359"/>
                    <a:pt x="1132" y="1347"/>
                    <a:pt x="1132" y="1346"/>
                  </a:cubicBezTo>
                  <a:cubicBezTo>
                    <a:pt x="1135" y="1337"/>
                    <a:pt x="1139" y="1343"/>
                    <a:pt x="1144" y="1336"/>
                  </a:cubicBezTo>
                  <a:cubicBezTo>
                    <a:pt x="1145" y="1335"/>
                    <a:pt x="1153" y="1325"/>
                    <a:pt x="1152" y="1324"/>
                  </a:cubicBezTo>
                  <a:cubicBezTo>
                    <a:pt x="1150" y="1319"/>
                    <a:pt x="1145" y="1322"/>
                    <a:pt x="1148" y="1314"/>
                  </a:cubicBezTo>
                  <a:cubicBezTo>
                    <a:pt x="1149" y="1311"/>
                    <a:pt x="1152" y="1307"/>
                    <a:pt x="1150" y="1304"/>
                  </a:cubicBezTo>
                  <a:cubicBezTo>
                    <a:pt x="1146" y="1298"/>
                    <a:pt x="1157" y="1276"/>
                    <a:pt x="1159" y="1270"/>
                  </a:cubicBezTo>
                  <a:cubicBezTo>
                    <a:pt x="1162" y="1263"/>
                    <a:pt x="1164" y="1265"/>
                    <a:pt x="1168" y="1264"/>
                  </a:cubicBezTo>
                  <a:cubicBezTo>
                    <a:pt x="1172" y="1263"/>
                    <a:pt x="1174" y="1254"/>
                    <a:pt x="1176" y="1250"/>
                  </a:cubicBezTo>
                  <a:cubicBezTo>
                    <a:pt x="1180" y="1246"/>
                    <a:pt x="1183" y="1239"/>
                    <a:pt x="1179" y="1235"/>
                  </a:cubicBezTo>
                  <a:cubicBezTo>
                    <a:pt x="1176" y="1232"/>
                    <a:pt x="1179" y="1229"/>
                    <a:pt x="1180" y="1225"/>
                  </a:cubicBezTo>
                  <a:cubicBezTo>
                    <a:pt x="1182" y="1222"/>
                    <a:pt x="1180" y="1221"/>
                    <a:pt x="1181" y="1216"/>
                  </a:cubicBezTo>
                  <a:cubicBezTo>
                    <a:pt x="1184" y="1209"/>
                    <a:pt x="1188" y="1208"/>
                    <a:pt x="1194" y="1203"/>
                  </a:cubicBezTo>
                  <a:cubicBezTo>
                    <a:pt x="1197" y="1198"/>
                    <a:pt x="1204" y="1174"/>
                    <a:pt x="1197" y="1174"/>
                  </a:cubicBezTo>
                  <a:cubicBezTo>
                    <a:pt x="1197" y="1174"/>
                    <a:pt x="1197" y="1174"/>
                    <a:pt x="1197" y="1174"/>
                  </a:cubicBezTo>
                  <a:cubicBezTo>
                    <a:pt x="1197" y="1174"/>
                    <a:pt x="1197" y="1174"/>
                    <a:pt x="1197" y="1174"/>
                  </a:cubicBezTo>
                  <a:lnTo>
                    <a:pt x="1197" y="1174"/>
                  </a:lnTo>
                  <a:cubicBezTo>
                    <a:pt x="1197" y="1174"/>
                    <a:pt x="1190" y="1181"/>
                    <a:pt x="1189" y="1181"/>
                  </a:cubicBezTo>
                  <a:cubicBezTo>
                    <a:pt x="1185" y="1184"/>
                    <a:pt x="1180" y="1187"/>
                    <a:pt x="1175" y="1188"/>
                  </a:cubicBezTo>
                  <a:cubicBezTo>
                    <a:pt x="1165" y="1194"/>
                    <a:pt x="1155" y="1206"/>
                    <a:pt x="1151" y="1219"/>
                  </a:cubicBezTo>
                  <a:cubicBezTo>
                    <a:pt x="1148" y="1228"/>
                    <a:pt x="1160" y="1223"/>
                    <a:pt x="1159" y="1233"/>
                  </a:cubicBezTo>
                  <a:cubicBezTo>
                    <a:pt x="1158" y="1240"/>
                    <a:pt x="1154" y="1243"/>
                    <a:pt x="1150" y="1247"/>
                  </a:cubicBezTo>
                  <a:cubicBezTo>
                    <a:pt x="1148" y="1246"/>
                    <a:pt x="1148" y="1246"/>
                    <a:pt x="1147" y="1246"/>
                  </a:cubicBezTo>
                  <a:cubicBezTo>
                    <a:pt x="1145" y="1246"/>
                    <a:pt x="1145" y="1247"/>
                    <a:pt x="1144" y="1250"/>
                  </a:cubicBezTo>
                  <a:cubicBezTo>
                    <a:pt x="1141" y="1258"/>
                    <a:pt x="1143" y="1254"/>
                    <a:pt x="1147" y="1258"/>
                  </a:cubicBezTo>
                  <a:cubicBezTo>
                    <a:pt x="1149" y="1260"/>
                    <a:pt x="1149" y="1266"/>
                    <a:pt x="1145" y="1268"/>
                  </a:cubicBezTo>
                  <a:cubicBezTo>
                    <a:pt x="1145" y="1268"/>
                    <a:pt x="1144" y="1268"/>
                    <a:pt x="1143" y="1268"/>
                  </a:cubicBezTo>
                  <a:cubicBezTo>
                    <a:pt x="1140" y="1268"/>
                    <a:pt x="1138" y="1266"/>
                    <a:pt x="1136" y="1266"/>
                  </a:cubicBezTo>
                  <a:cubicBezTo>
                    <a:pt x="1134" y="1266"/>
                    <a:pt x="1133" y="1267"/>
                    <a:pt x="1132" y="1271"/>
                  </a:cubicBezTo>
                  <a:cubicBezTo>
                    <a:pt x="1130" y="1275"/>
                    <a:pt x="1131" y="1286"/>
                    <a:pt x="1135" y="1288"/>
                  </a:cubicBezTo>
                  <a:cubicBezTo>
                    <a:pt x="1135" y="1290"/>
                    <a:pt x="1132" y="1293"/>
                    <a:pt x="1132" y="1296"/>
                  </a:cubicBezTo>
                  <a:cubicBezTo>
                    <a:pt x="1132" y="1299"/>
                    <a:pt x="1131" y="1323"/>
                    <a:pt x="1129" y="1325"/>
                  </a:cubicBezTo>
                  <a:cubicBezTo>
                    <a:pt x="1129" y="1325"/>
                    <a:pt x="1128" y="1325"/>
                    <a:pt x="1128" y="1325"/>
                  </a:cubicBezTo>
                  <a:cubicBezTo>
                    <a:pt x="1124" y="1325"/>
                    <a:pt x="1122" y="1311"/>
                    <a:pt x="1120" y="1309"/>
                  </a:cubicBezTo>
                  <a:lnTo>
                    <a:pt x="1120" y="1309"/>
                  </a:lnTo>
                  <a:cubicBezTo>
                    <a:pt x="1122" y="1312"/>
                    <a:pt x="1116" y="1338"/>
                    <a:pt x="1117" y="1342"/>
                  </a:cubicBezTo>
                  <a:cubicBezTo>
                    <a:pt x="1118" y="1348"/>
                    <a:pt x="1116" y="1351"/>
                    <a:pt x="1111" y="1354"/>
                  </a:cubicBezTo>
                  <a:cubicBezTo>
                    <a:pt x="1102" y="1360"/>
                    <a:pt x="1108" y="1361"/>
                    <a:pt x="1106" y="1366"/>
                  </a:cubicBezTo>
                  <a:cubicBezTo>
                    <a:pt x="1104" y="1372"/>
                    <a:pt x="1104" y="1373"/>
                    <a:pt x="1100" y="1376"/>
                  </a:cubicBezTo>
                  <a:cubicBezTo>
                    <a:pt x="1098" y="1378"/>
                    <a:pt x="1097" y="1379"/>
                    <a:pt x="1097" y="1380"/>
                  </a:cubicBezTo>
                  <a:cubicBezTo>
                    <a:pt x="1097" y="1384"/>
                    <a:pt x="1099" y="1387"/>
                    <a:pt x="1101" y="1387"/>
                  </a:cubicBezTo>
                  <a:cubicBezTo>
                    <a:pt x="1102" y="1387"/>
                    <a:pt x="1103" y="1387"/>
                    <a:pt x="1104" y="1387"/>
                  </a:cubicBezTo>
                  <a:cubicBezTo>
                    <a:pt x="1106" y="1387"/>
                    <a:pt x="1111" y="1387"/>
                    <a:pt x="1108" y="1393"/>
                  </a:cubicBezTo>
                  <a:cubicBezTo>
                    <a:pt x="1104" y="1397"/>
                    <a:pt x="1099" y="1396"/>
                    <a:pt x="1096" y="1401"/>
                  </a:cubicBezTo>
                  <a:cubicBezTo>
                    <a:pt x="1092" y="1406"/>
                    <a:pt x="1092" y="1413"/>
                    <a:pt x="1092" y="1418"/>
                  </a:cubicBezTo>
                  <a:cubicBezTo>
                    <a:pt x="1090" y="1421"/>
                    <a:pt x="1090" y="1426"/>
                    <a:pt x="1086" y="1428"/>
                  </a:cubicBezTo>
                  <a:cubicBezTo>
                    <a:pt x="1084" y="1429"/>
                    <a:pt x="1084" y="1430"/>
                    <a:pt x="1083" y="1432"/>
                  </a:cubicBezTo>
                  <a:cubicBezTo>
                    <a:pt x="1080" y="1438"/>
                    <a:pt x="1084" y="1438"/>
                    <a:pt x="1083" y="1445"/>
                  </a:cubicBezTo>
                  <a:cubicBezTo>
                    <a:pt x="1081" y="1449"/>
                    <a:pt x="1078" y="1451"/>
                    <a:pt x="1076" y="1456"/>
                  </a:cubicBezTo>
                  <a:cubicBezTo>
                    <a:pt x="1071" y="1465"/>
                    <a:pt x="1068" y="1478"/>
                    <a:pt x="1070" y="1489"/>
                  </a:cubicBezTo>
                  <a:cubicBezTo>
                    <a:pt x="1071" y="1494"/>
                    <a:pt x="1071" y="1496"/>
                    <a:pt x="1069" y="1496"/>
                  </a:cubicBezTo>
                  <a:cubicBezTo>
                    <a:pt x="1068" y="1496"/>
                    <a:pt x="1066" y="1496"/>
                    <a:pt x="1064" y="1495"/>
                  </a:cubicBezTo>
                  <a:cubicBezTo>
                    <a:pt x="1064" y="1493"/>
                    <a:pt x="1063" y="1492"/>
                    <a:pt x="1063" y="1492"/>
                  </a:cubicBezTo>
                  <a:cubicBezTo>
                    <a:pt x="1061" y="1492"/>
                    <a:pt x="1059" y="1496"/>
                    <a:pt x="1058" y="1499"/>
                  </a:cubicBezTo>
                  <a:cubicBezTo>
                    <a:pt x="1056" y="1504"/>
                    <a:pt x="1054" y="1511"/>
                    <a:pt x="1054" y="1517"/>
                  </a:cubicBezTo>
                  <a:cubicBezTo>
                    <a:pt x="1053" y="1521"/>
                    <a:pt x="1056" y="1525"/>
                    <a:pt x="1051" y="1531"/>
                  </a:cubicBezTo>
                  <a:cubicBezTo>
                    <a:pt x="1051" y="1531"/>
                    <a:pt x="1051" y="1530"/>
                    <a:pt x="1050" y="1530"/>
                  </a:cubicBezTo>
                  <a:cubicBezTo>
                    <a:pt x="1045" y="1530"/>
                    <a:pt x="1042" y="1544"/>
                    <a:pt x="1041" y="1549"/>
                  </a:cubicBezTo>
                  <a:cubicBezTo>
                    <a:pt x="1041" y="1554"/>
                    <a:pt x="1048" y="1564"/>
                    <a:pt x="1045" y="1566"/>
                  </a:cubicBezTo>
                  <a:cubicBezTo>
                    <a:pt x="1037" y="1568"/>
                    <a:pt x="1035" y="1569"/>
                    <a:pt x="1030" y="1579"/>
                  </a:cubicBezTo>
                  <a:cubicBezTo>
                    <a:pt x="1024" y="1592"/>
                    <a:pt x="1019" y="1606"/>
                    <a:pt x="1016" y="1621"/>
                  </a:cubicBezTo>
                  <a:cubicBezTo>
                    <a:pt x="1015" y="1626"/>
                    <a:pt x="1014" y="1631"/>
                    <a:pt x="1013" y="1636"/>
                  </a:cubicBezTo>
                  <a:cubicBezTo>
                    <a:pt x="1013" y="1639"/>
                    <a:pt x="1015" y="1642"/>
                    <a:pt x="1014" y="1645"/>
                  </a:cubicBezTo>
                  <a:cubicBezTo>
                    <a:pt x="1013" y="1649"/>
                    <a:pt x="1006" y="1650"/>
                    <a:pt x="1002" y="1653"/>
                  </a:cubicBezTo>
                  <a:cubicBezTo>
                    <a:pt x="999" y="1656"/>
                    <a:pt x="996" y="1661"/>
                    <a:pt x="994" y="1665"/>
                  </a:cubicBezTo>
                  <a:cubicBezTo>
                    <a:pt x="991" y="1671"/>
                    <a:pt x="990" y="1677"/>
                    <a:pt x="995" y="1679"/>
                  </a:cubicBezTo>
                  <a:lnTo>
                    <a:pt x="995" y="1679"/>
                  </a:lnTo>
                  <a:cubicBezTo>
                    <a:pt x="995" y="1679"/>
                    <a:pt x="995" y="1679"/>
                    <a:pt x="995" y="1679"/>
                  </a:cubicBezTo>
                  <a:cubicBezTo>
                    <a:pt x="991" y="1679"/>
                    <a:pt x="994" y="1695"/>
                    <a:pt x="993" y="1698"/>
                  </a:cubicBezTo>
                  <a:cubicBezTo>
                    <a:pt x="993" y="1700"/>
                    <a:pt x="983" y="1705"/>
                    <a:pt x="981" y="1709"/>
                  </a:cubicBezTo>
                  <a:cubicBezTo>
                    <a:pt x="977" y="1716"/>
                    <a:pt x="978" y="1712"/>
                    <a:pt x="978" y="1716"/>
                  </a:cubicBezTo>
                  <a:cubicBezTo>
                    <a:pt x="979" y="1717"/>
                    <a:pt x="983" y="1722"/>
                    <a:pt x="986" y="1724"/>
                  </a:cubicBezTo>
                  <a:cubicBezTo>
                    <a:pt x="986" y="1726"/>
                    <a:pt x="985" y="1730"/>
                    <a:pt x="984" y="1730"/>
                  </a:cubicBezTo>
                  <a:cubicBezTo>
                    <a:pt x="983" y="1728"/>
                    <a:pt x="982" y="1727"/>
                    <a:pt x="981" y="1726"/>
                  </a:cubicBezTo>
                  <a:cubicBezTo>
                    <a:pt x="981" y="1726"/>
                    <a:pt x="981" y="1726"/>
                    <a:pt x="981" y="1726"/>
                  </a:cubicBezTo>
                  <a:cubicBezTo>
                    <a:pt x="980" y="1726"/>
                    <a:pt x="980" y="1728"/>
                    <a:pt x="980" y="1729"/>
                  </a:cubicBezTo>
                  <a:cubicBezTo>
                    <a:pt x="980" y="1729"/>
                    <a:pt x="980" y="1729"/>
                    <a:pt x="980" y="1729"/>
                  </a:cubicBezTo>
                  <a:cubicBezTo>
                    <a:pt x="979" y="1729"/>
                    <a:pt x="978" y="1724"/>
                    <a:pt x="977" y="1724"/>
                  </a:cubicBezTo>
                  <a:cubicBezTo>
                    <a:pt x="977" y="1724"/>
                    <a:pt x="977" y="1724"/>
                    <a:pt x="976" y="1724"/>
                  </a:cubicBezTo>
                  <a:cubicBezTo>
                    <a:pt x="976" y="1724"/>
                    <a:pt x="976" y="1725"/>
                    <a:pt x="975" y="1726"/>
                  </a:cubicBezTo>
                  <a:cubicBezTo>
                    <a:pt x="975" y="1730"/>
                    <a:pt x="975" y="1735"/>
                    <a:pt x="976" y="1744"/>
                  </a:cubicBezTo>
                  <a:cubicBezTo>
                    <a:pt x="975" y="1745"/>
                    <a:pt x="975" y="1747"/>
                    <a:pt x="974" y="1748"/>
                  </a:cubicBezTo>
                  <a:cubicBezTo>
                    <a:pt x="974" y="1749"/>
                    <a:pt x="973" y="1750"/>
                    <a:pt x="973" y="1750"/>
                  </a:cubicBezTo>
                  <a:cubicBezTo>
                    <a:pt x="972" y="1750"/>
                    <a:pt x="972" y="1742"/>
                    <a:pt x="972" y="1732"/>
                  </a:cubicBezTo>
                  <a:cubicBezTo>
                    <a:pt x="972" y="1734"/>
                    <a:pt x="972" y="1735"/>
                    <a:pt x="972" y="1735"/>
                  </a:cubicBezTo>
                  <a:cubicBezTo>
                    <a:pt x="971" y="1735"/>
                    <a:pt x="971" y="1734"/>
                    <a:pt x="971" y="1734"/>
                  </a:cubicBezTo>
                  <a:cubicBezTo>
                    <a:pt x="970" y="1734"/>
                    <a:pt x="970" y="1734"/>
                    <a:pt x="970" y="1735"/>
                  </a:cubicBezTo>
                  <a:cubicBezTo>
                    <a:pt x="970" y="1736"/>
                    <a:pt x="969" y="1744"/>
                    <a:pt x="969" y="1744"/>
                  </a:cubicBezTo>
                  <a:cubicBezTo>
                    <a:pt x="967" y="1741"/>
                    <a:pt x="969" y="1731"/>
                    <a:pt x="968" y="1731"/>
                  </a:cubicBezTo>
                  <a:cubicBezTo>
                    <a:pt x="968" y="1730"/>
                    <a:pt x="968" y="1730"/>
                    <a:pt x="967" y="1730"/>
                  </a:cubicBezTo>
                  <a:cubicBezTo>
                    <a:pt x="966" y="1730"/>
                    <a:pt x="964" y="1733"/>
                    <a:pt x="962" y="1733"/>
                  </a:cubicBezTo>
                  <a:cubicBezTo>
                    <a:pt x="962" y="1733"/>
                    <a:pt x="961" y="1733"/>
                    <a:pt x="961" y="1733"/>
                  </a:cubicBezTo>
                  <a:cubicBezTo>
                    <a:pt x="957" y="1731"/>
                    <a:pt x="961" y="1729"/>
                    <a:pt x="963" y="1728"/>
                  </a:cubicBezTo>
                  <a:cubicBezTo>
                    <a:pt x="966" y="1726"/>
                    <a:pt x="969" y="1717"/>
                    <a:pt x="968" y="1717"/>
                  </a:cubicBezTo>
                  <a:lnTo>
                    <a:pt x="968" y="1717"/>
                  </a:lnTo>
                  <a:cubicBezTo>
                    <a:pt x="968" y="1717"/>
                    <a:pt x="967" y="1717"/>
                    <a:pt x="967" y="1717"/>
                  </a:cubicBezTo>
                  <a:cubicBezTo>
                    <a:pt x="967" y="1718"/>
                    <a:pt x="962" y="1719"/>
                    <a:pt x="957" y="1722"/>
                  </a:cubicBezTo>
                  <a:lnTo>
                    <a:pt x="957" y="1722"/>
                  </a:lnTo>
                  <a:cubicBezTo>
                    <a:pt x="968" y="1713"/>
                    <a:pt x="930" y="1681"/>
                    <a:pt x="939" y="1676"/>
                  </a:cubicBezTo>
                  <a:cubicBezTo>
                    <a:pt x="941" y="1664"/>
                    <a:pt x="928" y="1662"/>
                    <a:pt x="921" y="1654"/>
                  </a:cubicBezTo>
                  <a:cubicBezTo>
                    <a:pt x="917" y="1649"/>
                    <a:pt x="912" y="1642"/>
                    <a:pt x="908" y="1635"/>
                  </a:cubicBezTo>
                  <a:cubicBezTo>
                    <a:pt x="902" y="1626"/>
                    <a:pt x="893" y="1620"/>
                    <a:pt x="888" y="1612"/>
                  </a:cubicBezTo>
                  <a:cubicBezTo>
                    <a:pt x="884" y="1605"/>
                    <a:pt x="886" y="1601"/>
                    <a:pt x="881" y="1593"/>
                  </a:cubicBezTo>
                  <a:cubicBezTo>
                    <a:pt x="879" y="1590"/>
                    <a:pt x="876" y="1585"/>
                    <a:pt x="872" y="1584"/>
                  </a:cubicBezTo>
                  <a:cubicBezTo>
                    <a:pt x="872" y="1584"/>
                    <a:pt x="872" y="1584"/>
                    <a:pt x="872" y="1584"/>
                  </a:cubicBezTo>
                  <a:cubicBezTo>
                    <a:pt x="871" y="1584"/>
                    <a:pt x="869" y="1585"/>
                    <a:pt x="868" y="1585"/>
                  </a:cubicBezTo>
                  <a:cubicBezTo>
                    <a:pt x="867" y="1585"/>
                    <a:pt x="867" y="1584"/>
                    <a:pt x="866" y="1583"/>
                  </a:cubicBezTo>
                  <a:cubicBezTo>
                    <a:pt x="863" y="1577"/>
                    <a:pt x="870" y="1572"/>
                    <a:pt x="873" y="1569"/>
                  </a:cubicBezTo>
                  <a:lnTo>
                    <a:pt x="873" y="1569"/>
                  </a:lnTo>
                  <a:cubicBezTo>
                    <a:pt x="873" y="1569"/>
                    <a:pt x="873" y="1569"/>
                    <a:pt x="872" y="1569"/>
                  </a:cubicBezTo>
                  <a:cubicBezTo>
                    <a:pt x="864" y="1569"/>
                    <a:pt x="834" y="1517"/>
                    <a:pt x="830" y="1511"/>
                  </a:cubicBezTo>
                  <a:cubicBezTo>
                    <a:pt x="826" y="1503"/>
                    <a:pt x="823" y="1491"/>
                    <a:pt x="818" y="1485"/>
                  </a:cubicBezTo>
                  <a:cubicBezTo>
                    <a:pt x="814" y="1478"/>
                    <a:pt x="808" y="1472"/>
                    <a:pt x="801" y="1468"/>
                  </a:cubicBezTo>
                  <a:cubicBezTo>
                    <a:pt x="800" y="1467"/>
                    <a:pt x="793" y="1465"/>
                    <a:pt x="790" y="1465"/>
                  </a:cubicBezTo>
                  <a:cubicBezTo>
                    <a:pt x="788" y="1465"/>
                    <a:pt x="787" y="1466"/>
                    <a:pt x="788" y="1467"/>
                  </a:cubicBezTo>
                  <a:cubicBezTo>
                    <a:pt x="784" y="1463"/>
                    <a:pt x="798" y="1459"/>
                    <a:pt x="789" y="1453"/>
                  </a:cubicBezTo>
                  <a:cubicBezTo>
                    <a:pt x="788" y="1452"/>
                    <a:pt x="777" y="1448"/>
                    <a:pt x="778" y="1444"/>
                  </a:cubicBezTo>
                  <a:cubicBezTo>
                    <a:pt x="778" y="1443"/>
                    <a:pt x="791" y="1444"/>
                    <a:pt x="787" y="1440"/>
                  </a:cubicBezTo>
                  <a:cubicBezTo>
                    <a:pt x="783" y="1436"/>
                    <a:pt x="776" y="1429"/>
                    <a:pt x="770" y="1429"/>
                  </a:cubicBezTo>
                  <a:cubicBezTo>
                    <a:pt x="769" y="1429"/>
                    <a:pt x="768" y="1429"/>
                    <a:pt x="767" y="1430"/>
                  </a:cubicBezTo>
                  <a:cubicBezTo>
                    <a:pt x="763" y="1427"/>
                    <a:pt x="767" y="1418"/>
                    <a:pt x="767" y="1416"/>
                  </a:cubicBezTo>
                  <a:cubicBezTo>
                    <a:pt x="767" y="1415"/>
                    <a:pt x="765" y="1401"/>
                    <a:pt x="763" y="1401"/>
                  </a:cubicBezTo>
                  <a:cubicBezTo>
                    <a:pt x="763" y="1400"/>
                    <a:pt x="762" y="1400"/>
                    <a:pt x="762" y="1400"/>
                  </a:cubicBezTo>
                  <a:cubicBezTo>
                    <a:pt x="760" y="1400"/>
                    <a:pt x="757" y="1401"/>
                    <a:pt x="755" y="1401"/>
                  </a:cubicBezTo>
                  <a:cubicBezTo>
                    <a:pt x="753" y="1401"/>
                    <a:pt x="751" y="1401"/>
                    <a:pt x="749" y="1398"/>
                  </a:cubicBezTo>
                  <a:cubicBezTo>
                    <a:pt x="746" y="1394"/>
                    <a:pt x="746" y="1389"/>
                    <a:pt x="741" y="1384"/>
                  </a:cubicBezTo>
                  <a:cubicBezTo>
                    <a:pt x="737" y="1380"/>
                    <a:pt x="734" y="1380"/>
                    <a:pt x="731" y="1375"/>
                  </a:cubicBezTo>
                  <a:cubicBezTo>
                    <a:pt x="726" y="1368"/>
                    <a:pt x="730" y="1364"/>
                    <a:pt x="726" y="1356"/>
                  </a:cubicBezTo>
                  <a:cubicBezTo>
                    <a:pt x="724" y="1352"/>
                    <a:pt x="720" y="1346"/>
                    <a:pt x="716" y="1346"/>
                  </a:cubicBezTo>
                  <a:cubicBezTo>
                    <a:pt x="715" y="1346"/>
                    <a:pt x="714" y="1347"/>
                    <a:pt x="713" y="1347"/>
                  </a:cubicBezTo>
                  <a:cubicBezTo>
                    <a:pt x="713" y="1346"/>
                    <a:pt x="713" y="1332"/>
                    <a:pt x="712" y="1332"/>
                  </a:cubicBezTo>
                  <a:cubicBezTo>
                    <a:pt x="712" y="1332"/>
                    <a:pt x="712" y="1332"/>
                    <a:pt x="712" y="1332"/>
                  </a:cubicBezTo>
                  <a:cubicBezTo>
                    <a:pt x="710" y="1334"/>
                    <a:pt x="709" y="1339"/>
                    <a:pt x="706" y="1339"/>
                  </a:cubicBezTo>
                  <a:cubicBezTo>
                    <a:pt x="705" y="1339"/>
                    <a:pt x="704" y="1338"/>
                    <a:pt x="703" y="1336"/>
                  </a:cubicBezTo>
                  <a:cubicBezTo>
                    <a:pt x="700" y="1332"/>
                    <a:pt x="702" y="1328"/>
                    <a:pt x="700" y="1325"/>
                  </a:cubicBezTo>
                  <a:cubicBezTo>
                    <a:pt x="698" y="1316"/>
                    <a:pt x="690" y="1302"/>
                    <a:pt x="682" y="1302"/>
                  </a:cubicBezTo>
                  <a:cubicBezTo>
                    <a:pt x="686" y="1302"/>
                    <a:pt x="684" y="1286"/>
                    <a:pt x="682" y="1283"/>
                  </a:cubicBezTo>
                  <a:cubicBezTo>
                    <a:pt x="681" y="1283"/>
                    <a:pt x="680" y="1284"/>
                    <a:pt x="679" y="1284"/>
                  </a:cubicBezTo>
                  <a:cubicBezTo>
                    <a:pt x="677" y="1284"/>
                    <a:pt x="675" y="1279"/>
                    <a:pt x="671" y="1274"/>
                  </a:cubicBezTo>
                  <a:cubicBezTo>
                    <a:pt x="667" y="1270"/>
                    <a:pt x="666" y="1269"/>
                    <a:pt x="666" y="1269"/>
                  </a:cubicBezTo>
                  <a:cubicBezTo>
                    <a:pt x="665" y="1269"/>
                    <a:pt x="665" y="1270"/>
                    <a:pt x="663" y="1270"/>
                  </a:cubicBezTo>
                  <a:cubicBezTo>
                    <a:pt x="663" y="1270"/>
                    <a:pt x="662" y="1270"/>
                    <a:pt x="662" y="1270"/>
                  </a:cubicBezTo>
                  <a:cubicBezTo>
                    <a:pt x="656" y="1270"/>
                    <a:pt x="646" y="1252"/>
                    <a:pt x="639" y="1249"/>
                  </a:cubicBezTo>
                  <a:cubicBezTo>
                    <a:pt x="637" y="1248"/>
                    <a:pt x="636" y="1247"/>
                    <a:pt x="635" y="1247"/>
                  </a:cubicBezTo>
                  <a:cubicBezTo>
                    <a:pt x="633" y="1247"/>
                    <a:pt x="632" y="1248"/>
                    <a:pt x="631" y="1248"/>
                  </a:cubicBezTo>
                  <a:cubicBezTo>
                    <a:pt x="630" y="1248"/>
                    <a:pt x="628" y="1247"/>
                    <a:pt x="627" y="1247"/>
                  </a:cubicBezTo>
                  <a:cubicBezTo>
                    <a:pt x="618" y="1244"/>
                    <a:pt x="610" y="1242"/>
                    <a:pt x="602" y="1242"/>
                  </a:cubicBezTo>
                  <a:cubicBezTo>
                    <a:pt x="598" y="1241"/>
                    <a:pt x="595" y="1241"/>
                    <a:pt x="592" y="1241"/>
                  </a:cubicBezTo>
                  <a:cubicBezTo>
                    <a:pt x="584" y="1241"/>
                    <a:pt x="580" y="1243"/>
                    <a:pt x="576" y="1247"/>
                  </a:cubicBezTo>
                  <a:lnTo>
                    <a:pt x="576" y="1247"/>
                  </a:lnTo>
                  <a:cubicBezTo>
                    <a:pt x="578" y="1245"/>
                    <a:pt x="579" y="1242"/>
                    <a:pt x="579" y="1240"/>
                  </a:cubicBezTo>
                  <a:cubicBezTo>
                    <a:pt x="579" y="1239"/>
                    <a:pt x="578" y="1238"/>
                    <a:pt x="576" y="1238"/>
                  </a:cubicBezTo>
                  <a:cubicBezTo>
                    <a:pt x="574" y="1238"/>
                    <a:pt x="570" y="1240"/>
                    <a:pt x="569" y="1242"/>
                  </a:cubicBezTo>
                  <a:cubicBezTo>
                    <a:pt x="566" y="1245"/>
                    <a:pt x="563" y="1246"/>
                    <a:pt x="560" y="1246"/>
                  </a:cubicBezTo>
                  <a:cubicBezTo>
                    <a:pt x="556" y="1246"/>
                    <a:pt x="553" y="1243"/>
                    <a:pt x="550" y="1237"/>
                  </a:cubicBezTo>
                  <a:cubicBezTo>
                    <a:pt x="550" y="1237"/>
                    <a:pt x="549" y="1236"/>
                    <a:pt x="548" y="1236"/>
                  </a:cubicBezTo>
                  <a:cubicBezTo>
                    <a:pt x="545" y="1236"/>
                    <a:pt x="538" y="1246"/>
                    <a:pt x="535" y="1246"/>
                  </a:cubicBezTo>
                  <a:cubicBezTo>
                    <a:pt x="534" y="1246"/>
                    <a:pt x="533" y="1245"/>
                    <a:pt x="533" y="1243"/>
                  </a:cubicBezTo>
                  <a:cubicBezTo>
                    <a:pt x="534" y="1240"/>
                    <a:pt x="529" y="1238"/>
                    <a:pt x="524" y="1238"/>
                  </a:cubicBezTo>
                  <a:cubicBezTo>
                    <a:pt x="518" y="1238"/>
                    <a:pt x="512" y="1240"/>
                    <a:pt x="512" y="1245"/>
                  </a:cubicBezTo>
                  <a:cubicBezTo>
                    <a:pt x="512" y="1241"/>
                    <a:pt x="509" y="1239"/>
                    <a:pt x="505" y="1236"/>
                  </a:cubicBezTo>
                  <a:cubicBezTo>
                    <a:pt x="504" y="1236"/>
                    <a:pt x="504" y="1236"/>
                    <a:pt x="503" y="1236"/>
                  </a:cubicBezTo>
                  <a:cubicBezTo>
                    <a:pt x="501" y="1236"/>
                    <a:pt x="499" y="1237"/>
                    <a:pt x="496" y="1237"/>
                  </a:cubicBezTo>
                  <a:cubicBezTo>
                    <a:pt x="490" y="1237"/>
                    <a:pt x="487" y="1235"/>
                    <a:pt x="481" y="1234"/>
                  </a:cubicBezTo>
                  <a:cubicBezTo>
                    <a:pt x="480" y="1234"/>
                    <a:pt x="480" y="1234"/>
                    <a:pt x="479" y="1234"/>
                  </a:cubicBezTo>
                  <a:cubicBezTo>
                    <a:pt x="474" y="1234"/>
                    <a:pt x="471" y="1236"/>
                    <a:pt x="466" y="1236"/>
                  </a:cubicBezTo>
                  <a:cubicBezTo>
                    <a:pt x="460" y="1236"/>
                    <a:pt x="454" y="1236"/>
                    <a:pt x="448" y="1235"/>
                  </a:cubicBezTo>
                  <a:cubicBezTo>
                    <a:pt x="440" y="1233"/>
                    <a:pt x="434" y="1231"/>
                    <a:pt x="426" y="1231"/>
                  </a:cubicBezTo>
                  <a:cubicBezTo>
                    <a:pt x="425" y="1231"/>
                    <a:pt x="424" y="1231"/>
                    <a:pt x="423" y="1231"/>
                  </a:cubicBezTo>
                  <a:cubicBezTo>
                    <a:pt x="418" y="1232"/>
                    <a:pt x="413" y="1238"/>
                    <a:pt x="411" y="1238"/>
                  </a:cubicBezTo>
                  <a:cubicBezTo>
                    <a:pt x="408" y="1238"/>
                    <a:pt x="406" y="1230"/>
                    <a:pt x="403" y="1229"/>
                  </a:cubicBezTo>
                  <a:cubicBezTo>
                    <a:pt x="403" y="1228"/>
                    <a:pt x="402" y="1228"/>
                    <a:pt x="401" y="1228"/>
                  </a:cubicBezTo>
                  <a:cubicBezTo>
                    <a:pt x="397" y="1228"/>
                    <a:pt x="394" y="1232"/>
                    <a:pt x="394" y="1235"/>
                  </a:cubicBezTo>
                  <a:cubicBezTo>
                    <a:pt x="392" y="1237"/>
                    <a:pt x="391" y="1245"/>
                    <a:pt x="388" y="1245"/>
                  </a:cubicBezTo>
                  <a:cubicBezTo>
                    <a:pt x="387" y="1245"/>
                    <a:pt x="386" y="1244"/>
                    <a:pt x="385" y="1243"/>
                  </a:cubicBezTo>
                  <a:cubicBezTo>
                    <a:pt x="380" y="1240"/>
                    <a:pt x="378" y="1234"/>
                    <a:pt x="371" y="1232"/>
                  </a:cubicBezTo>
                  <a:cubicBezTo>
                    <a:pt x="370" y="1232"/>
                    <a:pt x="369" y="1232"/>
                    <a:pt x="368" y="1232"/>
                  </a:cubicBezTo>
                  <a:cubicBezTo>
                    <a:pt x="362" y="1232"/>
                    <a:pt x="358" y="1239"/>
                    <a:pt x="353" y="1239"/>
                  </a:cubicBezTo>
                  <a:cubicBezTo>
                    <a:pt x="351" y="1239"/>
                    <a:pt x="349" y="1238"/>
                    <a:pt x="347" y="1236"/>
                  </a:cubicBezTo>
                  <a:cubicBezTo>
                    <a:pt x="345" y="1234"/>
                    <a:pt x="338" y="1233"/>
                    <a:pt x="331" y="1233"/>
                  </a:cubicBezTo>
                  <a:cubicBezTo>
                    <a:pt x="325" y="1233"/>
                    <a:pt x="319" y="1233"/>
                    <a:pt x="316" y="1234"/>
                  </a:cubicBezTo>
                  <a:cubicBezTo>
                    <a:pt x="311" y="1234"/>
                    <a:pt x="307" y="1235"/>
                    <a:pt x="302" y="1235"/>
                  </a:cubicBezTo>
                  <a:cubicBezTo>
                    <a:pt x="300" y="1235"/>
                    <a:pt x="298" y="1235"/>
                    <a:pt x="296" y="1235"/>
                  </a:cubicBezTo>
                  <a:cubicBezTo>
                    <a:pt x="294" y="1235"/>
                    <a:pt x="283" y="1228"/>
                    <a:pt x="281" y="1228"/>
                  </a:cubicBezTo>
                  <a:cubicBezTo>
                    <a:pt x="280" y="1228"/>
                    <a:pt x="280" y="1228"/>
                    <a:pt x="280" y="1229"/>
                  </a:cubicBezTo>
                  <a:cubicBezTo>
                    <a:pt x="281" y="1231"/>
                    <a:pt x="285" y="1234"/>
                    <a:pt x="281" y="1236"/>
                  </a:cubicBezTo>
                  <a:cubicBezTo>
                    <a:pt x="279" y="1237"/>
                    <a:pt x="277" y="1237"/>
                    <a:pt x="275" y="1237"/>
                  </a:cubicBezTo>
                  <a:cubicBezTo>
                    <a:pt x="274" y="1237"/>
                    <a:pt x="273" y="1237"/>
                    <a:pt x="271" y="1236"/>
                  </a:cubicBezTo>
                  <a:cubicBezTo>
                    <a:pt x="265" y="1236"/>
                    <a:pt x="255" y="1234"/>
                    <a:pt x="255" y="1228"/>
                  </a:cubicBezTo>
                  <a:cubicBezTo>
                    <a:pt x="255" y="1233"/>
                    <a:pt x="254" y="1235"/>
                    <a:pt x="252" y="1235"/>
                  </a:cubicBezTo>
                  <a:cubicBezTo>
                    <a:pt x="249" y="1235"/>
                    <a:pt x="243" y="1227"/>
                    <a:pt x="238" y="1227"/>
                  </a:cubicBezTo>
                  <a:cubicBezTo>
                    <a:pt x="237" y="1227"/>
                    <a:pt x="237" y="1227"/>
                    <a:pt x="237" y="1227"/>
                  </a:cubicBezTo>
                  <a:cubicBezTo>
                    <a:pt x="228" y="1228"/>
                    <a:pt x="227" y="1236"/>
                    <a:pt x="217" y="1237"/>
                  </a:cubicBezTo>
                  <a:cubicBezTo>
                    <a:pt x="215" y="1237"/>
                    <a:pt x="208" y="1233"/>
                    <a:pt x="204" y="1232"/>
                  </a:cubicBezTo>
                  <a:cubicBezTo>
                    <a:pt x="202" y="1231"/>
                    <a:pt x="200" y="1231"/>
                    <a:pt x="199" y="1231"/>
                  </a:cubicBezTo>
                  <a:cubicBezTo>
                    <a:pt x="193" y="1231"/>
                    <a:pt x="194" y="1235"/>
                    <a:pt x="187" y="1235"/>
                  </a:cubicBezTo>
                  <a:cubicBezTo>
                    <a:pt x="186" y="1235"/>
                    <a:pt x="184" y="1235"/>
                    <a:pt x="182" y="1235"/>
                  </a:cubicBezTo>
                  <a:cubicBezTo>
                    <a:pt x="173" y="1233"/>
                    <a:pt x="167" y="1231"/>
                    <a:pt x="157" y="1231"/>
                  </a:cubicBezTo>
                  <a:cubicBezTo>
                    <a:pt x="154" y="1231"/>
                    <a:pt x="146" y="1235"/>
                    <a:pt x="145" y="1235"/>
                  </a:cubicBezTo>
                  <a:cubicBezTo>
                    <a:pt x="133" y="1234"/>
                    <a:pt x="120" y="1223"/>
                    <a:pt x="108" y="1223"/>
                  </a:cubicBezTo>
                  <a:cubicBezTo>
                    <a:pt x="105" y="1223"/>
                    <a:pt x="103" y="1223"/>
                    <a:pt x="100" y="1224"/>
                  </a:cubicBezTo>
                  <a:cubicBezTo>
                    <a:pt x="94" y="1226"/>
                    <a:pt x="99" y="1229"/>
                    <a:pt x="94" y="1229"/>
                  </a:cubicBezTo>
                  <a:cubicBezTo>
                    <a:pt x="93" y="1229"/>
                    <a:pt x="92" y="1229"/>
                    <a:pt x="91" y="1229"/>
                  </a:cubicBezTo>
                  <a:cubicBezTo>
                    <a:pt x="88" y="1227"/>
                    <a:pt x="85" y="1225"/>
                    <a:pt x="81" y="1224"/>
                  </a:cubicBezTo>
                  <a:cubicBezTo>
                    <a:pt x="79" y="1224"/>
                    <a:pt x="79" y="1228"/>
                    <a:pt x="77" y="1228"/>
                  </a:cubicBezTo>
                  <a:cubicBezTo>
                    <a:pt x="75" y="1228"/>
                    <a:pt x="73" y="1228"/>
                    <a:pt x="70" y="1228"/>
                  </a:cubicBezTo>
                  <a:cubicBezTo>
                    <a:pt x="61" y="1228"/>
                    <a:pt x="49" y="1225"/>
                    <a:pt x="38" y="1223"/>
                  </a:cubicBezTo>
                  <a:lnTo>
                    <a:pt x="38" y="1223"/>
                  </a:lnTo>
                  <a:cubicBezTo>
                    <a:pt x="42" y="1220"/>
                    <a:pt x="47" y="1216"/>
                    <a:pt x="50" y="1216"/>
                  </a:cubicBezTo>
                  <a:cubicBezTo>
                    <a:pt x="50" y="1216"/>
                    <a:pt x="51" y="1216"/>
                    <a:pt x="51" y="1216"/>
                  </a:cubicBezTo>
                  <a:cubicBezTo>
                    <a:pt x="55" y="1216"/>
                    <a:pt x="53" y="1213"/>
                    <a:pt x="55" y="1208"/>
                  </a:cubicBezTo>
                  <a:cubicBezTo>
                    <a:pt x="57" y="1204"/>
                    <a:pt x="61" y="1200"/>
                    <a:pt x="64" y="1195"/>
                  </a:cubicBezTo>
                  <a:cubicBezTo>
                    <a:pt x="76" y="1174"/>
                    <a:pt x="93" y="1153"/>
                    <a:pt x="111" y="1134"/>
                  </a:cubicBezTo>
                  <a:cubicBezTo>
                    <a:pt x="121" y="1123"/>
                    <a:pt x="151" y="1101"/>
                    <a:pt x="137" y="1089"/>
                  </a:cubicBezTo>
                  <a:cubicBezTo>
                    <a:pt x="136" y="1088"/>
                    <a:pt x="129" y="1078"/>
                    <a:pt x="132" y="1078"/>
                  </a:cubicBezTo>
                  <a:cubicBezTo>
                    <a:pt x="132" y="1078"/>
                    <a:pt x="132" y="1078"/>
                    <a:pt x="133" y="1078"/>
                  </a:cubicBezTo>
                  <a:cubicBezTo>
                    <a:pt x="137" y="1078"/>
                    <a:pt x="142" y="1079"/>
                    <a:pt x="146" y="1082"/>
                  </a:cubicBezTo>
                  <a:cubicBezTo>
                    <a:pt x="147" y="1084"/>
                    <a:pt x="165" y="1093"/>
                    <a:pt x="167" y="1093"/>
                  </a:cubicBezTo>
                  <a:cubicBezTo>
                    <a:pt x="167" y="1093"/>
                    <a:pt x="168" y="1093"/>
                    <a:pt x="168" y="1093"/>
                  </a:cubicBezTo>
                  <a:cubicBezTo>
                    <a:pt x="168" y="1091"/>
                    <a:pt x="165" y="1091"/>
                    <a:pt x="167" y="1087"/>
                  </a:cubicBezTo>
                  <a:cubicBezTo>
                    <a:pt x="168" y="1084"/>
                    <a:pt x="171" y="1080"/>
                    <a:pt x="174" y="1077"/>
                  </a:cubicBezTo>
                  <a:cubicBezTo>
                    <a:pt x="177" y="1073"/>
                    <a:pt x="182" y="1067"/>
                    <a:pt x="186" y="1067"/>
                  </a:cubicBezTo>
                  <a:cubicBezTo>
                    <a:pt x="187" y="1067"/>
                    <a:pt x="188" y="1067"/>
                    <a:pt x="189" y="1068"/>
                  </a:cubicBezTo>
                  <a:cubicBezTo>
                    <a:pt x="180" y="1061"/>
                    <a:pt x="195" y="1056"/>
                    <a:pt x="189" y="1048"/>
                  </a:cubicBezTo>
                  <a:cubicBezTo>
                    <a:pt x="187" y="1043"/>
                    <a:pt x="182" y="1033"/>
                    <a:pt x="193" y="1033"/>
                  </a:cubicBezTo>
                  <a:cubicBezTo>
                    <a:pt x="193" y="1033"/>
                    <a:pt x="194" y="1033"/>
                    <a:pt x="195" y="1033"/>
                  </a:cubicBezTo>
                  <a:cubicBezTo>
                    <a:pt x="198" y="1033"/>
                    <a:pt x="201" y="1035"/>
                    <a:pt x="205" y="1035"/>
                  </a:cubicBezTo>
                  <a:cubicBezTo>
                    <a:pt x="206" y="1035"/>
                    <a:pt x="207" y="1035"/>
                    <a:pt x="208" y="1035"/>
                  </a:cubicBezTo>
                  <a:cubicBezTo>
                    <a:pt x="212" y="1033"/>
                    <a:pt x="215" y="1029"/>
                    <a:pt x="213" y="1025"/>
                  </a:cubicBezTo>
                  <a:cubicBezTo>
                    <a:pt x="210" y="1021"/>
                    <a:pt x="213" y="1021"/>
                    <a:pt x="216" y="1015"/>
                  </a:cubicBezTo>
                  <a:cubicBezTo>
                    <a:pt x="217" y="1015"/>
                    <a:pt x="218" y="1015"/>
                    <a:pt x="218" y="1015"/>
                  </a:cubicBezTo>
                  <a:cubicBezTo>
                    <a:pt x="220" y="1015"/>
                    <a:pt x="221" y="1016"/>
                    <a:pt x="223" y="1016"/>
                  </a:cubicBezTo>
                  <a:cubicBezTo>
                    <a:pt x="223" y="1016"/>
                    <a:pt x="223" y="1016"/>
                    <a:pt x="223" y="1016"/>
                  </a:cubicBezTo>
                  <a:cubicBezTo>
                    <a:pt x="231" y="1016"/>
                    <a:pt x="231" y="994"/>
                    <a:pt x="242" y="991"/>
                  </a:cubicBezTo>
                  <a:cubicBezTo>
                    <a:pt x="246" y="986"/>
                    <a:pt x="243" y="971"/>
                    <a:pt x="246" y="971"/>
                  </a:cubicBezTo>
                  <a:cubicBezTo>
                    <a:pt x="247" y="971"/>
                    <a:pt x="251" y="972"/>
                    <a:pt x="254" y="972"/>
                  </a:cubicBezTo>
                  <a:cubicBezTo>
                    <a:pt x="255" y="972"/>
                    <a:pt x="256" y="972"/>
                    <a:pt x="257" y="971"/>
                  </a:cubicBezTo>
                  <a:cubicBezTo>
                    <a:pt x="258" y="967"/>
                    <a:pt x="252" y="966"/>
                    <a:pt x="253" y="960"/>
                  </a:cubicBezTo>
                  <a:lnTo>
                    <a:pt x="253" y="960"/>
                  </a:lnTo>
                  <a:cubicBezTo>
                    <a:pt x="253" y="960"/>
                    <a:pt x="268" y="964"/>
                    <a:pt x="268" y="964"/>
                  </a:cubicBezTo>
                  <a:cubicBezTo>
                    <a:pt x="265" y="956"/>
                    <a:pt x="266" y="947"/>
                    <a:pt x="277" y="942"/>
                  </a:cubicBezTo>
                  <a:cubicBezTo>
                    <a:pt x="281" y="940"/>
                    <a:pt x="286" y="936"/>
                    <a:pt x="290" y="932"/>
                  </a:cubicBezTo>
                  <a:cubicBezTo>
                    <a:pt x="290" y="930"/>
                    <a:pt x="292" y="926"/>
                    <a:pt x="291" y="926"/>
                  </a:cubicBezTo>
                  <a:lnTo>
                    <a:pt x="291" y="926"/>
                  </a:lnTo>
                  <a:cubicBezTo>
                    <a:pt x="290" y="926"/>
                    <a:pt x="290" y="926"/>
                    <a:pt x="289" y="927"/>
                  </a:cubicBezTo>
                  <a:lnTo>
                    <a:pt x="289" y="927"/>
                  </a:lnTo>
                  <a:lnTo>
                    <a:pt x="298" y="917"/>
                  </a:lnTo>
                  <a:cubicBezTo>
                    <a:pt x="303" y="910"/>
                    <a:pt x="299" y="915"/>
                    <a:pt x="299" y="910"/>
                  </a:cubicBezTo>
                  <a:cubicBezTo>
                    <a:pt x="299" y="905"/>
                    <a:pt x="313" y="898"/>
                    <a:pt x="315" y="895"/>
                  </a:cubicBezTo>
                  <a:cubicBezTo>
                    <a:pt x="319" y="891"/>
                    <a:pt x="327" y="885"/>
                    <a:pt x="328" y="878"/>
                  </a:cubicBezTo>
                  <a:cubicBezTo>
                    <a:pt x="328" y="874"/>
                    <a:pt x="320" y="871"/>
                    <a:pt x="333" y="867"/>
                  </a:cubicBezTo>
                  <a:cubicBezTo>
                    <a:pt x="333" y="867"/>
                    <a:pt x="333" y="867"/>
                    <a:pt x="334" y="867"/>
                  </a:cubicBezTo>
                  <a:cubicBezTo>
                    <a:pt x="340" y="867"/>
                    <a:pt x="350" y="860"/>
                    <a:pt x="340" y="859"/>
                  </a:cubicBezTo>
                  <a:cubicBezTo>
                    <a:pt x="333" y="854"/>
                    <a:pt x="336" y="846"/>
                    <a:pt x="345" y="843"/>
                  </a:cubicBezTo>
                  <a:cubicBezTo>
                    <a:pt x="347" y="843"/>
                    <a:pt x="348" y="843"/>
                    <a:pt x="350" y="843"/>
                  </a:cubicBezTo>
                  <a:cubicBezTo>
                    <a:pt x="350" y="843"/>
                    <a:pt x="351" y="843"/>
                    <a:pt x="351" y="843"/>
                  </a:cubicBezTo>
                  <a:cubicBezTo>
                    <a:pt x="355" y="843"/>
                    <a:pt x="357" y="843"/>
                    <a:pt x="360" y="836"/>
                  </a:cubicBezTo>
                  <a:cubicBezTo>
                    <a:pt x="361" y="834"/>
                    <a:pt x="361" y="817"/>
                    <a:pt x="363" y="817"/>
                  </a:cubicBezTo>
                  <a:lnTo>
                    <a:pt x="363" y="817"/>
                  </a:lnTo>
                  <a:cubicBezTo>
                    <a:pt x="365" y="818"/>
                    <a:pt x="363" y="828"/>
                    <a:pt x="367" y="828"/>
                  </a:cubicBezTo>
                  <a:cubicBezTo>
                    <a:pt x="367" y="828"/>
                    <a:pt x="367" y="828"/>
                    <a:pt x="368" y="828"/>
                  </a:cubicBezTo>
                  <a:cubicBezTo>
                    <a:pt x="372" y="826"/>
                    <a:pt x="374" y="813"/>
                    <a:pt x="374" y="809"/>
                  </a:cubicBezTo>
                  <a:cubicBezTo>
                    <a:pt x="378" y="804"/>
                    <a:pt x="382" y="800"/>
                    <a:pt x="389" y="795"/>
                  </a:cubicBezTo>
                  <a:cubicBezTo>
                    <a:pt x="395" y="792"/>
                    <a:pt x="399" y="788"/>
                    <a:pt x="403" y="781"/>
                  </a:cubicBezTo>
                  <a:cubicBezTo>
                    <a:pt x="408" y="772"/>
                    <a:pt x="409" y="762"/>
                    <a:pt x="409" y="753"/>
                  </a:cubicBezTo>
                  <a:cubicBezTo>
                    <a:pt x="409" y="743"/>
                    <a:pt x="402" y="740"/>
                    <a:pt x="408" y="734"/>
                  </a:cubicBezTo>
                  <a:cubicBezTo>
                    <a:pt x="413" y="728"/>
                    <a:pt x="412" y="713"/>
                    <a:pt x="408" y="706"/>
                  </a:cubicBezTo>
                  <a:cubicBezTo>
                    <a:pt x="407" y="704"/>
                    <a:pt x="405" y="703"/>
                    <a:pt x="404" y="703"/>
                  </a:cubicBezTo>
                  <a:cubicBezTo>
                    <a:pt x="402" y="703"/>
                    <a:pt x="399" y="704"/>
                    <a:pt x="397" y="705"/>
                  </a:cubicBezTo>
                  <a:cubicBezTo>
                    <a:pt x="409" y="701"/>
                    <a:pt x="400" y="680"/>
                    <a:pt x="392" y="675"/>
                  </a:cubicBezTo>
                  <a:cubicBezTo>
                    <a:pt x="388" y="672"/>
                    <a:pt x="386" y="665"/>
                    <a:pt x="389" y="662"/>
                  </a:cubicBezTo>
                  <a:cubicBezTo>
                    <a:pt x="390" y="661"/>
                    <a:pt x="390" y="661"/>
                    <a:pt x="391" y="661"/>
                  </a:cubicBezTo>
                  <a:cubicBezTo>
                    <a:pt x="392" y="661"/>
                    <a:pt x="394" y="662"/>
                    <a:pt x="395" y="662"/>
                  </a:cubicBezTo>
                  <a:cubicBezTo>
                    <a:pt x="395" y="662"/>
                    <a:pt x="396" y="662"/>
                    <a:pt x="396" y="661"/>
                  </a:cubicBezTo>
                  <a:cubicBezTo>
                    <a:pt x="398" y="657"/>
                    <a:pt x="393" y="655"/>
                    <a:pt x="391" y="652"/>
                  </a:cubicBezTo>
                  <a:cubicBezTo>
                    <a:pt x="387" y="648"/>
                    <a:pt x="385" y="639"/>
                    <a:pt x="388" y="634"/>
                  </a:cubicBezTo>
                  <a:cubicBezTo>
                    <a:pt x="395" y="631"/>
                    <a:pt x="382" y="624"/>
                    <a:pt x="380" y="622"/>
                  </a:cubicBezTo>
                  <a:cubicBezTo>
                    <a:pt x="375" y="613"/>
                    <a:pt x="376" y="602"/>
                    <a:pt x="370" y="596"/>
                  </a:cubicBezTo>
                  <a:cubicBezTo>
                    <a:pt x="365" y="590"/>
                    <a:pt x="362" y="580"/>
                    <a:pt x="361" y="573"/>
                  </a:cubicBezTo>
                  <a:cubicBezTo>
                    <a:pt x="361" y="564"/>
                    <a:pt x="361" y="548"/>
                    <a:pt x="353" y="542"/>
                  </a:cubicBezTo>
                  <a:cubicBezTo>
                    <a:pt x="350" y="540"/>
                    <a:pt x="355" y="534"/>
                    <a:pt x="355" y="530"/>
                  </a:cubicBezTo>
                  <a:cubicBezTo>
                    <a:pt x="356" y="525"/>
                    <a:pt x="351" y="524"/>
                    <a:pt x="349" y="519"/>
                  </a:cubicBezTo>
                  <a:cubicBezTo>
                    <a:pt x="347" y="512"/>
                    <a:pt x="347" y="505"/>
                    <a:pt x="343" y="499"/>
                  </a:cubicBezTo>
                  <a:cubicBezTo>
                    <a:pt x="340" y="492"/>
                    <a:pt x="336" y="496"/>
                    <a:pt x="338" y="487"/>
                  </a:cubicBezTo>
                  <a:cubicBezTo>
                    <a:pt x="339" y="479"/>
                    <a:pt x="340" y="462"/>
                    <a:pt x="330" y="462"/>
                  </a:cubicBezTo>
                  <a:cubicBezTo>
                    <a:pt x="329" y="462"/>
                    <a:pt x="328" y="463"/>
                    <a:pt x="327" y="463"/>
                  </a:cubicBezTo>
                  <a:cubicBezTo>
                    <a:pt x="340" y="459"/>
                    <a:pt x="324" y="418"/>
                    <a:pt x="316" y="411"/>
                  </a:cubicBezTo>
                  <a:cubicBezTo>
                    <a:pt x="310" y="406"/>
                    <a:pt x="327" y="390"/>
                    <a:pt x="313" y="385"/>
                  </a:cubicBezTo>
                  <a:cubicBezTo>
                    <a:pt x="306" y="383"/>
                    <a:pt x="299" y="383"/>
                    <a:pt x="303" y="374"/>
                  </a:cubicBezTo>
                  <a:cubicBezTo>
                    <a:pt x="302" y="371"/>
                    <a:pt x="298" y="357"/>
                    <a:pt x="296" y="356"/>
                  </a:cubicBezTo>
                  <a:lnTo>
                    <a:pt x="296" y="356"/>
                  </a:lnTo>
                  <a:cubicBezTo>
                    <a:pt x="296" y="356"/>
                    <a:pt x="296" y="356"/>
                    <a:pt x="296" y="356"/>
                  </a:cubicBezTo>
                  <a:cubicBezTo>
                    <a:pt x="297" y="356"/>
                    <a:pt x="299" y="357"/>
                    <a:pt x="300" y="357"/>
                  </a:cubicBezTo>
                  <a:cubicBezTo>
                    <a:pt x="301" y="357"/>
                    <a:pt x="302" y="357"/>
                    <a:pt x="302" y="355"/>
                  </a:cubicBezTo>
                  <a:cubicBezTo>
                    <a:pt x="302" y="352"/>
                    <a:pt x="299" y="347"/>
                    <a:pt x="299" y="343"/>
                  </a:cubicBezTo>
                  <a:cubicBezTo>
                    <a:pt x="296" y="334"/>
                    <a:pt x="299" y="321"/>
                    <a:pt x="294" y="313"/>
                  </a:cubicBezTo>
                  <a:cubicBezTo>
                    <a:pt x="294" y="320"/>
                    <a:pt x="287" y="326"/>
                    <a:pt x="281" y="326"/>
                  </a:cubicBezTo>
                  <a:cubicBezTo>
                    <a:pt x="279" y="326"/>
                    <a:pt x="277" y="325"/>
                    <a:pt x="275" y="324"/>
                  </a:cubicBezTo>
                  <a:cubicBezTo>
                    <a:pt x="273" y="319"/>
                    <a:pt x="277" y="318"/>
                    <a:pt x="280" y="318"/>
                  </a:cubicBezTo>
                  <a:cubicBezTo>
                    <a:pt x="281" y="318"/>
                    <a:pt x="283" y="318"/>
                    <a:pt x="284" y="318"/>
                  </a:cubicBezTo>
                  <a:cubicBezTo>
                    <a:pt x="285" y="318"/>
                    <a:pt x="285" y="318"/>
                    <a:pt x="285" y="318"/>
                  </a:cubicBezTo>
                  <a:cubicBezTo>
                    <a:pt x="291" y="318"/>
                    <a:pt x="284" y="306"/>
                    <a:pt x="283" y="302"/>
                  </a:cubicBezTo>
                  <a:cubicBezTo>
                    <a:pt x="283" y="299"/>
                    <a:pt x="288" y="290"/>
                    <a:pt x="285" y="288"/>
                  </a:cubicBezTo>
                  <a:cubicBezTo>
                    <a:pt x="282" y="286"/>
                    <a:pt x="278" y="286"/>
                    <a:pt x="278" y="280"/>
                  </a:cubicBezTo>
                  <a:cubicBezTo>
                    <a:pt x="278" y="272"/>
                    <a:pt x="280" y="265"/>
                    <a:pt x="278" y="256"/>
                  </a:cubicBezTo>
                  <a:cubicBezTo>
                    <a:pt x="277" y="256"/>
                    <a:pt x="277" y="257"/>
                    <a:pt x="277" y="257"/>
                  </a:cubicBezTo>
                  <a:cubicBezTo>
                    <a:pt x="273" y="257"/>
                    <a:pt x="264" y="222"/>
                    <a:pt x="262" y="219"/>
                  </a:cubicBezTo>
                  <a:cubicBezTo>
                    <a:pt x="262" y="219"/>
                    <a:pt x="261" y="219"/>
                    <a:pt x="261" y="219"/>
                  </a:cubicBezTo>
                  <a:cubicBezTo>
                    <a:pt x="259" y="219"/>
                    <a:pt x="256" y="222"/>
                    <a:pt x="253" y="222"/>
                  </a:cubicBezTo>
                  <a:cubicBezTo>
                    <a:pt x="252" y="222"/>
                    <a:pt x="251" y="222"/>
                    <a:pt x="251" y="221"/>
                  </a:cubicBezTo>
                  <a:cubicBezTo>
                    <a:pt x="246" y="216"/>
                    <a:pt x="252" y="213"/>
                    <a:pt x="257" y="213"/>
                  </a:cubicBezTo>
                  <a:lnTo>
                    <a:pt x="257" y="213"/>
                  </a:lnTo>
                  <a:cubicBezTo>
                    <a:pt x="257" y="213"/>
                    <a:pt x="257" y="213"/>
                    <a:pt x="257" y="213"/>
                  </a:cubicBezTo>
                  <a:cubicBezTo>
                    <a:pt x="258" y="213"/>
                    <a:pt x="259" y="212"/>
                    <a:pt x="259" y="212"/>
                  </a:cubicBezTo>
                  <a:lnTo>
                    <a:pt x="259" y="212"/>
                  </a:lnTo>
                  <a:cubicBezTo>
                    <a:pt x="259" y="212"/>
                    <a:pt x="258" y="212"/>
                    <a:pt x="257" y="213"/>
                  </a:cubicBezTo>
                  <a:lnTo>
                    <a:pt x="257" y="213"/>
                  </a:lnTo>
                  <a:cubicBezTo>
                    <a:pt x="254" y="213"/>
                    <a:pt x="251" y="212"/>
                    <a:pt x="253" y="210"/>
                  </a:cubicBezTo>
                  <a:cubicBezTo>
                    <a:pt x="254" y="209"/>
                    <a:pt x="256" y="209"/>
                    <a:pt x="258" y="209"/>
                  </a:cubicBezTo>
                  <a:cubicBezTo>
                    <a:pt x="260" y="209"/>
                    <a:pt x="262" y="209"/>
                    <a:pt x="263" y="209"/>
                  </a:cubicBezTo>
                  <a:lnTo>
                    <a:pt x="263" y="209"/>
                  </a:lnTo>
                  <a:cubicBezTo>
                    <a:pt x="263" y="209"/>
                    <a:pt x="263" y="209"/>
                    <a:pt x="263" y="209"/>
                  </a:cubicBezTo>
                  <a:cubicBezTo>
                    <a:pt x="263" y="209"/>
                    <a:pt x="263" y="209"/>
                    <a:pt x="263" y="209"/>
                  </a:cubicBezTo>
                  <a:lnTo>
                    <a:pt x="263" y="209"/>
                  </a:lnTo>
                  <a:cubicBezTo>
                    <a:pt x="263" y="209"/>
                    <a:pt x="263" y="209"/>
                    <a:pt x="263" y="209"/>
                  </a:cubicBezTo>
                  <a:lnTo>
                    <a:pt x="263" y="209"/>
                  </a:lnTo>
                  <a:cubicBezTo>
                    <a:pt x="261" y="209"/>
                    <a:pt x="251" y="205"/>
                    <a:pt x="251" y="202"/>
                  </a:cubicBezTo>
                  <a:cubicBezTo>
                    <a:pt x="251" y="201"/>
                    <a:pt x="251" y="201"/>
                    <a:pt x="251" y="201"/>
                  </a:cubicBezTo>
                  <a:cubicBezTo>
                    <a:pt x="253" y="201"/>
                    <a:pt x="257" y="203"/>
                    <a:pt x="259" y="203"/>
                  </a:cubicBezTo>
                  <a:cubicBezTo>
                    <a:pt x="259" y="203"/>
                    <a:pt x="259" y="203"/>
                    <a:pt x="258" y="202"/>
                  </a:cubicBezTo>
                  <a:cubicBezTo>
                    <a:pt x="253" y="199"/>
                    <a:pt x="251" y="199"/>
                    <a:pt x="248" y="196"/>
                  </a:cubicBezTo>
                  <a:cubicBezTo>
                    <a:pt x="246" y="194"/>
                    <a:pt x="246" y="193"/>
                    <a:pt x="247" y="193"/>
                  </a:cubicBezTo>
                  <a:lnTo>
                    <a:pt x="247" y="193"/>
                  </a:lnTo>
                  <a:cubicBezTo>
                    <a:pt x="247" y="193"/>
                    <a:pt x="247" y="193"/>
                    <a:pt x="247" y="193"/>
                  </a:cubicBezTo>
                  <a:cubicBezTo>
                    <a:pt x="251" y="195"/>
                    <a:pt x="263" y="205"/>
                    <a:pt x="264" y="205"/>
                  </a:cubicBezTo>
                  <a:cubicBezTo>
                    <a:pt x="265" y="205"/>
                    <a:pt x="265" y="205"/>
                    <a:pt x="263" y="203"/>
                  </a:cubicBezTo>
                  <a:cubicBezTo>
                    <a:pt x="262" y="203"/>
                    <a:pt x="261" y="201"/>
                    <a:pt x="260" y="200"/>
                  </a:cubicBezTo>
                  <a:cubicBezTo>
                    <a:pt x="258" y="198"/>
                    <a:pt x="258" y="196"/>
                    <a:pt x="258" y="196"/>
                  </a:cubicBezTo>
                  <a:lnTo>
                    <a:pt x="258" y="196"/>
                  </a:lnTo>
                  <a:cubicBezTo>
                    <a:pt x="259" y="197"/>
                    <a:pt x="261" y="198"/>
                    <a:pt x="262" y="198"/>
                  </a:cubicBezTo>
                  <a:cubicBezTo>
                    <a:pt x="262" y="198"/>
                    <a:pt x="263" y="198"/>
                    <a:pt x="263" y="198"/>
                  </a:cubicBezTo>
                  <a:cubicBezTo>
                    <a:pt x="264" y="197"/>
                    <a:pt x="263" y="193"/>
                    <a:pt x="257" y="188"/>
                  </a:cubicBezTo>
                  <a:lnTo>
                    <a:pt x="257" y="188"/>
                  </a:lnTo>
                  <a:cubicBezTo>
                    <a:pt x="259" y="189"/>
                    <a:pt x="264" y="189"/>
                    <a:pt x="266" y="196"/>
                  </a:cubicBezTo>
                  <a:cubicBezTo>
                    <a:pt x="269" y="201"/>
                    <a:pt x="270" y="205"/>
                    <a:pt x="271" y="205"/>
                  </a:cubicBezTo>
                  <a:cubicBezTo>
                    <a:pt x="271" y="205"/>
                    <a:pt x="271" y="205"/>
                    <a:pt x="271" y="204"/>
                  </a:cubicBezTo>
                  <a:cubicBezTo>
                    <a:pt x="272" y="203"/>
                    <a:pt x="274" y="202"/>
                    <a:pt x="277" y="202"/>
                  </a:cubicBezTo>
                  <a:cubicBezTo>
                    <a:pt x="279" y="202"/>
                    <a:pt x="281" y="202"/>
                    <a:pt x="283" y="203"/>
                  </a:cubicBezTo>
                  <a:cubicBezTo>
                    <a:pt x="285" y="203"/>
                    <a:pt x="291" y="206"/>
                    <a:pt x="293" y="207"/>
                  </a:cubicBezTo>
                  <a:cubicBezTo>
                    <a:pt x="293" y="205"/>
                    <a:pt x="294" y="203"/>
                    <a:pt x="296" y="203"/>
                  </a:cubicBezTo>
                  <a:cubicBezTo>
                    <a:pt x="303" y="203"/>
                    <a:pt x="312" y="210"/>
                    <a:pt x="320" y="210"/>
                  </a:cubicBezTo>
                  <a:cubicBezTo>
                    <a:pt x="326" y="212"/>
                    <a:pt x="334" y="210"/>
                    <a:pt x="337" y="217"/>
                  </a:cubicBezTo>
                  <a:cubicBezTo>
                    <a:pt x="339" y="221"/>
                    <a:pt x="350" y="226"/>
                    <a:pt x="356" y="226"/>
                  </a:cubicBezTo>
                  <a:cubicBezTo>
                    <a:pt x="357" y="226"/>
                    <a:pt x="357" y="226"/>
                    <a:pt x="358" y="225"/>
                  </a:cubicBezTo>
                  <a:cubicBezTo>
                    <a:pt x="363" y="223"/>
                    <a:pt x="355" y="217"/>
                    <a:pt x="352" y="215"/>
                  </a:cubicBezTo>
                  <a:lnTo>
                    <a:pt x="352" y="215"/>
                  </a:lnTo>
                  <a:cubicBezTo>
                    <a:pt x="356" y="218"/>
                    <a:pt x="361" y="219"/>
                    <a:pt x="365" y="223"/>
                  </a:cubicBezTo>
                  <a:cubicBezTo>
                    <a:pt x="368" y="226"/>
                    <a:pt x="369" y="230"/>
                    <a:pt x="374" y="233"/>
                  </a:cubicBezTo>
                  <a:cubicBezTo>
                    <a:pt x="382" y="238"/>
                    <a:pt x="386" y="233"/>
                    <a:pt x="393" y="239"/>
                  </a:cubicBezTo>
                  <a:cubicBezTo>
                    <a:pt x="395" y="241"/>
                    <a:pt x="399" y="251"/>
                    <a:pt x="403" y="251"/>
                  </a:cubicBezTo>
                  <a:cubicBezTo>
                    <a:pt x="403" y="251"/>
                    <a:pt x="404" y="250"/>
                    <a:pt x="405" y="249"/>
                  </a:cubicBezTo>
                  <a:cubicBezTo>
                    <a:pt x="407" y="246"/>
                    <a:pt x="410" y="242"/>
                    <a:pt x="413" y="242"/>
                  </a:cubicBezTo>
                  <a:cubicBezTo>
                    <a:pt x="415" y="242"/>
                    <a:pt x="417" y="243"/>
                    <a:pt x="419" y="246"/>
                  </a:cubicBezTo>
                  <a:cubicBezTo>
                    <a:pt x="423" y="251"/>
                    <a:pt x="423" y="254"/>
                    <a:pt x="429" y="258"/>
                  </a:cubicBezTo>
                  <a:cubicBezTo>
                    <a:pt x="430" y="260"/>
                    <a:pt x="443" y="266"/>
                    <a:pt x="447" y="266"/>
                  </a:cubicBezTo>
                  <a:cubicBezTo>
                    <a:pt x="448" y="266"/>
                    <a:pt x="448" y="266"/>
                    <a:pt x="449" y="265"/>
                  </a:cubicBezTo>
                  <a:cubicBezTo>
                    <a:pt x="449" y="264"/>
                    <a:pt x="448" y="255"/>
                    <a:pt x="453" y="255"/>
                  </a:cubicBezTo>
                  <a:cubicBezTo>
                    <a:pt x="454" y="255"/>
                    <a:pt x="455" y="256"/>
                    <a:pt x="457" y="257"/>
                  </a:cubicBezTo>
                  <a:cubicBezTo>
                    <a:pt x="464" y="260"/>
                    <a:pt x="456" y="264"/>
                    <a:pt x="457" y="268"/>
                  </a:cubicBezTo>
                  <a:cubicBezTo>
                    <a:pt x="457" y="268"/>
                    <a:pt x="467" y="263"/>
                    <a:pt x="468" y="263"/>
                  </a:cubicBezTo>
                  <a:cubicBezTo>
                    <a:pt x="469" y="262"/>
                    <a:pt x="471" y="262"/>
                    <a:pt x="472" y="262"/>
                  </a:cubicBezTo>
                  <a:cubicBezTo>
                    <a:pt x="475" y="262"/>
                    <a:pt x="475" y="265"/>
                    <a:pt x="476" y="268"/>
                  </a:cubicBezTo>
                  <a:cubicBezTo>
                    <a:pt x="478" y="273"/>
                    <a:pt x="493" y="284"/>
                    <a:pt x="499" y="284"/>
                  </a:cubicBezTo>
                  <a:cubicBezTo>
                    <a:pt x="500" y="284"/>
                    <a:pt x="500" y="284"/>
                    <a:pt x="500" y="284"/>
                  </a:cubicBezTo>
                  <a:cubicBezTo>
                    <a:pt x="508" y="284"/>
                    <a:pt x="506" y="269"/>
                    <a:pt x="509" y="269"/>
                  </a:cubicBezTo>
                  <a:cubicBezTo>
                    <a:pt x="509" y="269"/>
                    <a:pt x="509" y="269"/>
                    <a:pt x="509" y="269"/>
                  </a:cubicBezTo>
                  <a:cubicBezTo>
                    <a:pt x="513" y="271"/>
                    <a:pt x="512" y="275"/>
                    <a:pt x="514" y="279"/>
                  </a:cubicBezTo>
                  <a:cubicBezTo>
                    <a:pt x="517" y="282"/>
                    <a:pt x="522" y="286"/>
                    <a:pt x="526" y="288"/>
                  </a:cubicBezTo>
                  <a:cubicBezTo>
                    <a:pt x="533" y="292"/>
                    <a:pt x="542" y="306"/>
                    <a:pt x="548" y="306"/>
                  </a:cubicBezTo>
                  <a:cubicBezTo>
                    <a:pt x="550" y="306"/>
                    <a:pt x="555" y="302"/>
                    <a:pt x="558" y="302"/>
                  </a:cubicBezTo>
                  <a:cubicBezTo>
                    <a:pt x="559" y="302"/>
                    <a:pt x="559" y="302"/>
                    <a:pt x="560" y="303"/>
                  </a:cubicBezTo>
                  <a:cubicBezTo>
                    <a:pt x="561" y="306"/>
                    <a:pt x="560" y="308"/>
                    <a:pt x="565" y="311"/>
                  </a:cubicBezTo>
                  <a:cubicBezTo>
                    <a:pt x="567" y="312"/>
                    <a:pt x="569" y="312"/>
                    <a:pt x="571" y="312"/>
                  </a:cubicBezTo>
                  <a:cubicBezTo>
                    <a:pt x="578" y="312"/>
                    <a:pt x="584" y="308"/>
                    <a:pt x="592" y="308"/>
                  </a:cubicBezTo>
                  <a:cubicBezTo>
                    <a:pt x="593" y="308"/>
                    <a:pt x="594" y="308"/>
                    <a:pt x="595" y="308"/>
                  </a:cubicBezTo>
                  <a:cubicBezTo>
                    <a:pt x="606" y="312"/>
                    <a:pt x="606" y="327"/>
                    <a:pt x="614" y="330"/>
                  </a:cubicBezTo>
                  <a:cubicBezTo>
                    <a:pt x="614" y="330"/>
                    <a:pt x="614" y="330"/>
                    <a:pt x="614" y="330"/>
                  </a:cubicBezTo>
                  <a:cubicBezTo>
                    <a:pt x="616" y="330"/>
                    <a:pt x="615" y="324"/>
                    <a:pt x="614" y="323"/>
                  </a:cubicBezTo>
                  <a:lnTo>
                    <a:pt x="614" y="323"/>
                  </a:lnTo>
                  <a:cubicBezTo>
                    <a:pt x="620" y="326"/>
                    <a:pt x="619" y="333"/>
                    <a:pt x="624" y="334"/>
                  </a:cubicBezTo>
                  <a:cubicBezTo>
                    <a:pt x="632" y="337"/>
                    <a:pt x="638" y="336"/>
                    <a:pt x="646" y="340"/>
                  </a:cubicBezTo>
                  <a:cubicBezTo>
                    <a:pt x="645" y="339"/>
                    <a:pt x="645" y="339"/>
                    <a:pt x="645" y="339"/>
                  </a:cubicBezTo>
                  <a:lnTo>
                    <a:pt x="645" y="339"/>
                  </a:lnTo>
                  <a:cubicBezTo>
                    <a:pt x="646" y="339"/>
                    <a:pt x="651" y="341"/>
                    <a:pt x="654" y="341"/>
                  </a:cubicBezTo>
                  <a:cubicBezTo>
                    <a:pt x="655" y="341"/>
                    <a:pt x="655" y="341"/>
                    <a:pt x="656" y="341"/>
                  </a:cubicBezTo>
                  <a:cubicBezTo>
                    <a:pt x="656" y="340"/>
                    <a:pt x="657" y="340"/>
                    <a:pt x="658" y="340"/>
                  </a:cubicBezTo>
                  <a:cubicBezTo>
                    <a:pt x="661" y="340"/>
                    <a:pt x="662" y="342"/>
                    <a:pt x="665" y="344"/>
                  </a:cubicBezTo>
                  <a:cubicBezTo>
                    <a:pt x="672" y="349"/>
                    <a:pt x="683" y="353"/>
                    <a:pt x="691" y="354"/>
                  </a:cubicBezTo>
                  <a:cubicBezTo>
                    <a:pt x="693" y="354"/>
                    <a:pt x="700" y="351"/>
                    <a:pt x="704" y="351"/>
                  </a:cubicBezTo>
                  <a:cubicBezTo>
                    <a:pt x="705" y="351"/>
                    <a:pt x="706" y="351"/>
                    <a:pt x="705" y="353"/>
                  </a:cubicBezTo>
                  <a:cubicBezTo>
                    <a:pt x="704" y="359"/>
                    <a:pt x="701" y="366"/>
                    <a:pt x="709" y="366"/>
                  </a:cubicBezTo>
                  <a:cubicBezTo>
                    <a:pt x="711" y="366"/>
                    <a:pt x="712" y="365"/>
                    <a:pt x="714" y="365"/>
                  </a:cubicBezTo>
                  <a:cubicBezTo>
                    <a:pt x="718" y="364"/>
                    <a:pt x="723" y="361"/>
                    <a:pt x="728" y="360"/>
                  </a:cubicBezTo>
                  <a:lnTo>
                    <a:pt x="728" y="360"/>
                  </a:lnTo>
                  <a:cubicBezTo>
                    <a:pt x="726" y="362"/>
                    <a:pt x="725" y="364"/>
                    <a:pt x="725" y="365"/>
                  </a:cubicBezTo>
                  <a:cubicBezTo>
                    <a:pt x="727" y="366"/>
                    <a:pt x="730" y="367"/>
                    <a:pt x="732" y="367"/>
                  </a:cubicBezTo>
                  <a:cubicBezTo>
                    <a:pt x="734" y="367"/>
                    <a:pt x="735" y="367"/>
                    <a:pt x="736" y="365"/>
                  </a:cubicBezTo>
                  <a:cubicBezTo>
                    <a:pt x="736" y="365"/>
                    <a:pt x="734" y="361"/>
                    <a:pt x="733" y="360"/>
                  </a:cubicBezTo>
                  <a:lnTo>
                    <a:pt x="733" y="360"/>
                  </a:lnTo>
                  <a:cubicBezTo>
                    <a:pt x="737" y="360"/>
                    <a:pt x="740" y="361"/>
                    <a:pt x="743" y="365"/>
                  </a:cubicBezTo>
                  <a:cubicBezTo>
                    <a:pt x="747" y="370"/>
                    <a:pt x="749" y="377"/>
                    <a:pt x="756" y="382"/>
                  </a:cubicBezTo>
                  <a:cubicBezTo>
                    <a:pt x="759" y="383"/>
                    <a:pt x="762" y="384"/>
                    <a:pt x="764" y="384"/>
                  </a:cubicBezTo>
                  <a:cubicBezTo>
                    <a:pt x="766" y="384"/>
                    <a:pt x="767" y="384"/>
                    <a:pt x="769" y="384"/>
                  </a:cubicBezTo>
                  <a:cubicBezTo>
                    <a:pt x="770" y="384"/>
                    <a:pt x="772" y="384"/>
                    <a:pt x="774" y="384"/>
                  </a:cubicBezTo>
                  <a:cubicBezTo>
                    <a:pt x="779" y="386"/>
                    <a:pt x="784" y="393"/>
                    <a:pt x="792" y="393"/>
                  </a:cubicBezTo>
                  <a:cubicBezTo>
                    <a:pt x="794" y="393"/>
                    <a:pt x="795" y="389"/>
                    <a:pt x="797" y="389"/>
                  </a:cubicBezTo>
                  <a:cubicBezTo>
                    <a:pt x="800" y="387"/>
                    <a:pt x="802" y="386"/>
                    <a:pt x="804" y="386"/>
                  </a:cubicBezTo>
                  <a:cubicBezTo>
                    <a:pt x="812" y="386"/>
                    <a:pt x="819" y="392"/>
                    <a:pt x="826" y="392"/>
                  </a:cubicBezTo>
                  <a:cubicBezTo>
                    <a:pt x="827" y="392"/>
                    <a:pt x="828" y="392"/>
                    <a:pt x="829" y="391"/>
                  </a:cubicBezTo>
                  <a:lnTo>
                    <a:pt x="829" y="391"/>
                  </a:lnTo>
                  <a:cubicBezTo>
                    <a:pt x="829" y="391"/>
                    <a:pt x="829" y="391"/>
                    <a:pt x="829" y="391"/>
                  </a:cubicBezTo>
                  <a:cubicBezTo>
                    <a:pt x="824" y="391"/>
                    <a:pt x="819" y="377"/>
                    <a:pt x="833" y="377"/>
                  </a:cubicBezTo>
                  <a:cubicBezTo>
                    <a:pt x="834" y="377"/>
                    <a:pt x="835" y="377"/>
                    <a:pt x="836" y="377"/>
                  </a:cubicBezTo>
                  <a:cubicBezTo>
                    <a:pt x="846" y="376"/>
                    <a:pt x="844" y="378"/>
                    <a:pt x="856" y="371"/>
                  </a:cubicBezTo>
                  <a:cubicBezTo>
                    <a:pt x="857" y="371"/>
                    <a:pt x="859" y="370"/>
                    <a:pt x="860" y="370"/>
                  </a:cubicBezTo>
                  <a:cubicBezTo>
                    <a:pt x="862" y="370"/>
                    <a:pt x="863" y="371"/>
                    <a:pt x="864" y="374"/>
                  </a:cubicBezTo>
                  <a:cubicBezTo>
                    <a:pt x="857" y="364"/>
                    <a:pt x="885" y="356"/>
                    <a:pt x="879" y="348"/>
                  </a:cubicBezTo>
                  <a:lnTo>
                    <a:pt x="879" y="348"/>
                  </a:lnTo>
                  <a:cubicBezTo>
                    <a:pt x="880" y="349"/>
                    <a:pt x="881" y="349"/>
                    <a:pt x="882" y="349"/>
                  </a:cubicBezTo>
                  <a:cubicBezTo>
                    <a:pt x="888" y="349"/>
                    <a:pt x="899" y="341"/>
                    <a:pt x="903" y="338"/>
                  </a:cubicBezTo>
                  <a:cubicBezTo>
                    <a:pt x="906" y="334"/>
                    <a:pt x="910" y="332"/>
                    <a:pt x="912" y="327"/>
                  </a:cubicBezTo>
                  <a:cubicBezTo>
                    <a:pt x="912" y="327"/>
                    <a:pt x="911" y="320"/>
                    <a:pt x="912" y="320"/>
                  </a:cubicBezTo>
                  <a:cubicBezTo>
                    <a:pt x="917" y="320"/>
                    <a:pt x="919" y="328"/>
                    <a:pt x="921" y="332"/>
                  </a:cubicBezTo>
                  <a:cubicBezTo>
                    <a:pt x="923" y="327"/>
                    <a:pt x="926" y="322"/>
                    <a:pt x="925" y="318"/>
                  </a:cubicBezTo>
                  <a:cubicBezTo>
                    <a:pt x="923" y="313"/>
                    <a:pt x="920" y="306"/>
                    <a:pt x="927" y="301"/>
                  </a:cubicBezTo>
                  <a:cubicBezTo>
                    <a:pt x="929" y="304"/>
                    <a:pt x="932" y="314"/>
                    <a:pt x="935" y="314"/>
                  </a:cubicBezTo>
                  <a:cubicBezTo>
                    <a:pt x="940" y="313"/>
                    <a:pt x="941" y="305"/>
                    <a:pt x="941" y="302"/>
                  </a:cubicBezTo>
                  <a:cubicBezTo>
                    <a:pt x="945" y="300"/>
                    <a:pt x="948" y="298"/>
                    <a:pt x="953" y="297"/>
                  </a:cubicBezTo>
                  <a:cubicBezTo>
                    <a:pt x="954" y="297"/>
                    <a:pt x="958" y="298"/>
                    <a:pt x="960" y="298"/>
                  </a:cubicBezTo>
                  <a:cubicBezTo>
                    <a:pt x="962" y="298"/>
                    <a:pt x="963" y="297"/>
                    <a:pt x="964" y="297"/>
                  </a:cubicBezTo>
                  <a:cubicBezTo>
                    <a:pt x="968" y="293"/>
                    <a:pt x="963" y="285"/>
                    <a:pt x="967" y="283"/>
                  </a:cubicBezTo>
                  <a:lnTo>
                    <a:pt x="967" y="283"/>
                  </a:lnTo>
                  <a:cubicBezTo>
                    <a:pt x="967" y="283"/>
                    <a:pt x="972" y="284"/>
                    <a:pt x="974" y="284"/>
                  </a:cubicBezTo>
                  <a:cubicBezTo>
                    <a:pt x="977" y="283"/>
                    <a:pt x="980" y="281"/>
                    <a:pt x="982" y="280"/>
                  </a:cubicBezTo>
                  <a:cubicBezTo>
                    <a:pt x="989" y="276"/>
                    <a:pt x="992" y="270"/>
                    <a:pt x="998" y="265"/>
                  </a:cubicBezTo>
                  <a:cubicBezTo>
                    <a:pt x="1003" y="261"/>
                    <a:pt x="1008" y="265"/>
                    <a:pt x="1011" y="259"/>
                  </a:cubicBezTo>
                  <a:cubicBezTo>
                    <a:pt x="1014" y="256"/>
                    <a:pt x="1014" y="254"/>
                    <a:pt x="1012" y="251"/>
                  </a:cubicBezTo>
                  <a:lnTo>
                    <a:pt x="1012" y="251"/>
                  </a:lnTo>
                  <a:cubicBezTo>
                    <a:pt x="1015" y="255"/>
                    <a:pt x="1016" y="258"/>
                    <a:pt x="1019" y="258"/>
                  </a:cubicBezTo>
                  <a:cubicBezTo>
                    <a:pt x="1021" y="258"/>
                    <a:pt x="1024" y="257"/>
                    <a:pt x="1028" y="254"/>
                  </a:cubicBezTo>
                  <a:cubicBezTo>
                    <a:pt x="1027" y="254"/>
                    <a:pt x="1026" y="251"/>
                    <a:pt x="1025" y="251"/>
                  </a:cubicBezTo>
                  <a:lnTo>
                    <a:pt x="1025" y="251"/>
                  </a:lnTo>
                  <a:cubicBezTo>
                    <a:pt x="1031" y="247"/>
                    <a:pt x="1052" y="237"/>
                    <a:pt x="1053" y="231"/>
                  </a:cubicBezTo>
                  <a:cubicBezTo>
                    <a:pt x="1053" y="230"/>
                    <a:pt x="1043" y="224"/>
                    <a:pt x="1049" y="223"/>
                  </a:cubicBezTo>
                  <a:cubicBezTo>
                    <a:pt x="1053" y="221"/>
                    <a:pt x="1061" y="222"/>
                    <a:pt x="1065" y="220"/>
                  </a:cubicBezTo>
                  <a:cubicBezTo>
                    <a:pt x="1078" y="216"/>
                    <a:pt x="1091" y="209"/>
                    <a:pt x="1102" y="201"/>
                  </a:cubicBezTo>
                  <a:cubicBezTo>
                    <a:pt x="1107" y="196"/>
                    <a:pt x="1109" y="189"/>
                    <a:pt x="1114" y="185"/>
                  </a:cubicBezTo>
                  <a:cubicBezTo>
                    <a:pt x="1124" y="178"/>
                    <a:pt x="1121" y="176"/>
                    <a:pt x="1121" y="168"/>
                  </a:cubicBezTo>
                  <a:lnTo>
                    <a:pt x="1121" y="168"/>
                  </a:lnTo>
                  <a:cubicBezTo>
                    <a:pt x="1121" y="169"/>
                    <a:pt x="1127" y="171"/>
                    <a:pt x="1133" y="171"/>
                  </a:cubicBezTo>
                  <a:cubicBezTo>
                    <a:pt x="1138" y="171"/>
                    <a:pt x="1143" y="170"/>
                    <a:pt x="1142" y="166"/>
                  </a:cubicBezTo>
                  <a:cubicBezTo>
                    <a:pt x="1140" y="161"/>
                    <a:pt x="1120" y="164"/>
                    <a:pt x="1119" y="159"/>
                  </a:cubicBezTo>
                  <a:cubicBezTo>
                    <a:pt x="1119" y="159"/>
                    <a:pt x="1136" y="158"/>
                    <a:pt x="1138" y="158"/>
                  </a:cubicBezTo>
                  <a:cubicBezTo>
                    <a:pt x="1145" y="158"/>
                    <a:pt x="1154" y="159"/>
                    <a:pt x="1158" y="164"/>
                  </a:cubicBezTo>
                  <a:lnTo>
                    <a:pt x="1158" y="164"/>
                  </a:lnTo>
                  <a:cubicBezTo>
                    <a:pt x="1152" y="155"/>
                    <a:pt x="1166" y="151"/>
                    <a:pt x="1170" y="142"/>
                  </a:cubicBezTo>
                  <a:cubicBezTo>
                    <a:pt x="1173" y="140"/>
                    <a:pt x="1176" y="139"/>
                    <a:pt x="1177" y="139"/>
                  </a:cubicBezTo>
                  <a:cubicBezTo>
                    <a:pt x="1179" y="139"/>
                    <a:pt x="1180" y="141"/>
                    <a:pt x="1181" y="144"/>
                  </a:cubicBezTo>
                  <a:cubicBezTo>
                    <a:pt x="1182" y="145"/>
                    <a:pt x="1183" y="146"/>
                    <a:pt x="1184" y="146"/>
                  </a:cubicBezTo>
                  <a:cubicBezTo>
                    <a:pt x="1186" y="146"/>
                    <a:pt x="1188" y="144"/>
                    <a:pt x="1190" y="144"/>
                  </a:cubicBezTo>
                  <a:cubicBezTo>
                    <a:pt x="1191" y="144"/>
                    <a:pt x="1191" y="144"/>
                    <a:pt x="1192" y="145"/>
                  </a:cubicBezTo>
                  <a:lnTo>
                    <a:pt x="1180" y="129"/>
                  </a:lnTo>
                  <a:cubicBezTo>
                    <a:pt x="1182" y="128"/>
                    <a:pt x="1184" y="128"/>
                    <a:pt x="1185" y="128"/>
                  </a:cubicBezTo>
                  <a:cubicBezTo>
                    <a:pt x="1192" y="128"/>
                    <a:pt x="1199" y="135"/>
                    <a:pt x="1200" y="135"/>
                  </a:cubicBezTo>
                  <a:cubicBezTo>
                    <a:pt x="1200" y="135"/>
                    <a:pt x="1200" y="135"/>
                    <a:pt x="1201" y="134"/>
                  </a:cubicBezTo>
                  <a:cubicBezTo>
                    <a:pt x="1203" y="129"/>
                    <a:pt x="1205" y="115"/>
                    <a:pt x="1214" y="115"/>
                  </a:cubicBezTo>
                  <a:cubicBezTo>
                    <a:pt x="1214" y="115"/>
                    <a:pt x="1214" y="115"/>
                    <a:pt x="1214" y="115"/>
                  </a:cubicBezTo>
                  <a:cubicBezTo>
                    <a:pt x="1221" y="115"/>
                    <a:pt x="1246" y="109"/>
                    <a:pt x="1245" y="98"/>
                  </a:cubicBezTo>
                  <a:cubicBezTo>
                    <a:pt x="1244" y="93"/>
                    <a:pt x="1259" y="89"/>
                    <a:pt x="1261" y="83"/>
                  </a:cubicBezTo>
                  <a:cubicBezTo>
                    <a:pt x="1262" y="79"/>
                    <a:pt x="1263" y="77"/>
                    <a:pt x="1266" y="77"/>
                  </a:cubicBezTo>
                  <a:cubicBezTo>
                    <a:pt x="1269" y="77"/>
                    <a:pt x="1273" y="81"/>
                    <a:pt x="1276" y="81"/>
                  </a:cubicBezTo>
                  <a:cubicBezTo>
                    <a:pt x="1277" y="81"/>
                    <a:pt x="1277" y="80"/>
                    <a:pt x="1277" y="80"/>
                  </a:cubicBezTo>
                  <a:cubicBezTo>
                    <a:pt x="1282" y="79"/>
                    <a:pt x="1282" y="77"/>
                    <a:pt x="1281" y="75"/>
                  </a:cubicBezTo>
                  <a:cubicBezTo>
                    <a:pt x="1281" y="74"/>
                    <a:pt x="1281" y="72"/>
                    <a:pt x="1282" y="72"/>
                  </a:cubicBezTo>
                  <a:cubicBezTo>
                    <a:pt x="1282" y="72"/>
                    <a:pt x="1282" y="71"/>
                    <a:pt x="1282" y="71"/>
                  </a:cubicBezTo>
                  <a:cubicBezTo>
                    <a:pt x="1284" y="71"/>
                    <a:pt x="1284" y="75"/>
                    <a:pt x="1284" y="78"/>
                  </a:cubicBezTo>
                  <a:cubicBezTo>
                    <a:pt x="1285" y="79"/>
                    <a:pt x="1285" y="80"/>
                    <a:pt x="1285" y="80"/>
                  </a:cubicBezTo>
                  <a:cubicBezTo>
                    <a:pt x="1285" y="80"/>
                    <a:pt x="1285" y="77"/>
                    <a:pt x="1286" y="77"/>
                  </a:cubicBezTo>
                  <a:cubicBezTo>
                    <a:pt x="1286" y="75"/>
                    <a:pt x="1287" y="74"/>
                    <a:pt x="1287" y="74"/>
                  </a:cubicBezTo>
                  <a:cubicBezTo>
                    <a:pt x="1287" y="74"/>
                    <a:pt x="1287" y="75"/>
                    <a:pt x="1287" y="76"/>
                  </a:cubicBezTo>
                  <a:cubicBezTo>
                    <a:pt x="1287" y="76"/>
                    <a:pt x="1287" y="76"/>
                    <a:pt x="1287" y="76"/>
                  </a:cubicBezTo>
                  <a:cubicBezTo>
                    <a:pt x="1287" y="76"/>
                    <a:pt x="1292" y="56"/>
                    <a:pt x="1293" y="56"/>
                  </a:cubicBezTo>
                  <a:lnTo>
                    <a:pt x="1293" y="56"/>
                  </a:lnTo>
                  <a:cubicBezTo>
                    <a:pt x="1293" y="56"/>
                    <a:pt x="1293" y="58"/>
                    <a:pt x="1292" y="62"/>
                  </a:cubicBezTo>
                  <a:cubicBezTo>
                    <a:pt x="1291" y="67"/>
                    <a:pt x="1291" y="70"/>
                    <a:pt x="1291" y="70"/>
                  </a:cubicBezTo>
                  <a:cubicBezTo>
                    <a:pt x="1292" y="70"/>
                    <a:pt x="1294" y="67"/>
                    <a:pt x="1298" y="60"/>
                  </a:cubicBezTo>
                  <a:lnTo>
                    <a:pt x="1300" y="57"/>
                  </a:lnTo>
                  <a:cubicBezTo>
                    <a:pt x="1302" y="54"/>
                    <a:pt x="1304" y="52"/>
                    <a:pt x="1304" y="52"/>
                  </a:cubicBezTo>
                  <a:lnTo>
                    <a:pt x="1304" y="52"/>
                  </a:lnTo>
                  <a:cubicBezTo>
                    <a:pt x="1305" y="52"/>
                    <a:pt x="1303" y="58"/>
                    <a:pt x="1296" y="69"/>
                  </a:cubicBezTo>
                  <a:cubicBezTo>
                    <a:pt x="1294" y="72"/>
                    <a:pt x="1293" y="73"/>
                    <a:pt x="1294" y="73"/>
                  </a:cubicBezTo>
                  <a:cubicBezTo>
                    <a:pt x="1294" y="73"/>
                    <a:pt x="1295" y="73"/>
                    <a:pt x="1296" y="72"/>
                  </a:cubicBezTo>
                  <a:lnTo>
                    <a:pt x="1296" y="72"/>
                  </a:lnTo>
                  <a:cubicBezTo>
                    <a:pt x="1297" y="72"/>
                    <a:pt x="1298" y="73"/>
                    <a:pt x="1295" y="77"/>
                  </a:cubicBezTo>
                  <a:cubicBezTo>
                    <a:pt x="1297" y="75"/>
                    <a:pt x="1300" y="74"/>
                    <a:pt x="1302" y="74"/>
                  </a:cubicBezTo>
                  <a:cubicBezTo>
                    <a:pt x="1303" y="74"/>
                    <a:pt x="1304" y="74"/>
                    <a:pt x="1305" y="75"/>
                  </a:cubicBezTo>
                  <a:cubicBezTo>
                    <a:pt x="1308" y="77"/>
                    <a:pt x="1308" y="79"/>
                    <a:pt x="1301" y="79"/>
                  </a:cubicBezTo>
                  <a:cubicBezTo>
                    <a:pt x="1287" y="84"/>
                    <a:pt x="1298" y="79"/>
                    <a:pt x="1298" y="93"/>
                  </a:cubicBezTo>
                  <a:cubicBezTo>
                    <a:pt x="1298" y="97"/>
                    <a:pt x="1298" y="104"/>
                    <a:pt x="1297" y="108"/>
                  </a:cubicBezTo>
                  <a:cubicBezTo>
                    <a:pt x="1295" y="111"/>
                    <a:pt x="1293" y="109"/>
                    <a:pt x="1292" y="114"/>
                  </a:cubicBezTo>
                  <a:cubicBezTo>
                    <a:pt x="1292" y="119"/>
                    <a:pt x="1293" y="137"/>
                    <a:pt x="1299" y="138"/>
                  </a:cubicBezTo>
                  <a:lnTo>
                    <a:pt x="1299" y="138"/>
                  </a:lnTo>
                  <a:cubicBezTo>
                    <a:pt x="1297" y="138"/>
                    <a:pt x="1295" y="137"/>
                    <a:pt x="1294" y="137"/>
                  </a:cubicBezTo>
                  <a:cubicBezTo>
                    <a:pt x="1291" y="137"/>
                    <a:pt x="1289" y="139"/>
                    <a:pt x="1289" y="144"/>
                  </a:cubicBezTo>
                  <a:cubicBezTo>
                    <a:pt x="1288" y="148"/>
                    <a:pt x="1295" y="157"/>
                    <a:pt x="1290" y="159"/>
                  </a:cubicBezTo>
                  <a:cubicBezTo>
                    <a:pt x="1290" y="159"/>
                    <a:pt x="1291" y="164"/>
                    <a:pt x="1293" y="165"/>
                  </a:cubicBezTo>
                  <a:cubicBezTo>
                    <a:pt x="1296" y="165"/>
                    <a:pt x="1293" y="169"/>
                    <a:pt x="1293" y="171"/>
                  </a:cubicBezTo>
                  <a:cubicBezTo>
                    <a:pt x="1289" y="179"/>
                    <a:pt x="1283" y="191"/>
                    <a:pt x="1297" y="192"/>
                  </a:cubicBezTo>
                  <a:cubicBezTo>
                    <a:pt x="1296" y="192"/>
                    <a:pt x="1296" y="192"/>
                    <a:pt x="1295" y="192"/>
                  </a:cubicBezTo>
                  <a:cubicBezTo>
                    <a:pt x="1291" y="192"/>
                    <a:pt x="1285" y="193"/>
                    <a:pt x="1289" y="198"/>
                  </a:cubicBezTo>
                  <a:cubicBezTo>
                    <a:pt x="1292" y="203"/>
                    <a:pt x="1294" y="203"/>
                    <a:pt x="1293" y="210"/>
                  </a:cubicBezTo>
                  <a:cubicBezTo>
                    <a:pt x="1293" y="209"/>
                    <a:pt x="1291" y="207"/>
                    <a:pt x="1289" y="207"/>
                  </a:cubicBezTo>
                  <a:cubicBezTo>
                    <a:pt x="1287" y="207"/>
                    <a:pt x="1284" y="209"/>
                    <a:pt x="1283" y="213"/>
                  </a:cubicBezTo>
                  <a:cubicBezTo>
                    <a:pt x="1283" y="218"/>
                    <a:pt x="1283" y="224"/>
                    <a:pt x="1284" y="229"/>
                  </a:cubicBezTo>
                  <a:cubicBezTo>
                    <a:pt x="1286" y="240"/>
                    <a:pt x="1288" y="240"/>
                    <a:pt x="1296" y="242"/>
                  </a:cubicBezTo>
                  <a:cubicBezTo>
                    <a:pt x="1295" y="251"/>
                    <a:pt x="1293" y="249"/>
                    <a:pt x="1288" y="252"/>
                  </a:cubicBezTo>
                  <a:cubicBezTo>
                    <a:pt x="1288" y="252"/>
                    <a:pt x="1296" y="258"/>
                    <a:pt x="1297" y="258"/>
                  </a:cubicBezTo>
                  <a:cubicBezTo>
                    <a:pt x="1290" y="258"/>
                    <a:pt x="1284" y="259"/>
                    <a:pt x="1277" y="262"/>
                  </a:cubicBezTo>
                  <a:cubicBezTo>
                    <a:pt x="1281" y="267"/>
                    <a:pt x="1284" y="272"/>
                    <a:pt x="1289" y="277"/>
                  </a:cubicBezTo>
                  <a:cubicBezTo>
                    <a:pt x="1296" y="284"/>
                    <a:pt x="1292" y="294"/>
                    <a:pt x="1290" y="304"/>
                  </a:cubicBezTo>
                  <a:cubicBezTo>
                    <a:pt x="1288" y="309"/>
                    <a:pt x="1283" y="327"/>
                    <a:pt x="1290" y="328"/>
                  </a:cubicBezTo>
                  <a:cubicBezTo>
                    <a:pt x="1296" y="330"/>
                    <a:pt x="1302" y="329"/>
                    <a:pt x="1308" y="330"/>
                  </a:cubicBezTo>
                  <a:cubicBezTo>
                    <a:pt x="1307" y="334"/>
                    <a:pt x="1304" y="335"/>
                    <a:pt x="1301" y="335"/>
                  </a:cubicBezTo>
                  <a:cubicBezTo>
                    <a:pt x="1298" y="335"/>
                    <a:pt x="1295" y="334"/>
                    <a:pt x="1293" y="334"/>
                  </a:cubicBezTo>
                  <a:lnTo>
                    <a:pt x="1293" y="334"/>
                  </a:lnTo>
                  <a:cubicBezTo>
                    <a:pt x="1297" y="334"/>
                    <a:pt x="1290" y="345"/>
                    <a:pt x="1285" y="345"/>
                  </a:cubicBezTo>
                  <a:cubicBezTo>
                    <a:pt x="1285" y="345"/>
                    <a:pt x="1284" y="345"/>
                    <a:pt x="1283" y="345"/>
                  </a:cubicBezTo>
                  <a:cubicBezTo>
                    <a:pt x="1280" y="345"/>
                    <a:pt x="1276" y="345"/>
                    <a:pt x="1276" y="350"/>
                  </a:cubicBezTo>
                  <a:lnTo>
                    <a:pt x="1295" y="351"/>
                  </a:lnTo>
                  <a:lnTo>
                    <a:pt x="1295" y="351"/>
                  </a:lnTo>
                  <a:cubicBezTo>
                    <a:pt x="1295" y="351"/>
                    <a:pt x="1295" y="351"/>
                    <a:pt x="1295" y="351"/>
                  </a:cubicBezTo>
                  <a:cubicBezTo>
                    <a:pt x="1285" y="351"/>
                    <a:pt x="1283" y="381"/>
                    <a:pt x="1283" y="389"/>
                  </a:cubicBezTo>
                  <a:cubicBezTo>
                    <a:pt x="1283" y="384"/>
                    <a:pt x="1287" y="383"/>
                    <a:pt x="1289" y="383"/>
                  </a:cubicBezTo>
                  <a:cubicBezTo>
                    <a:pt x="1290" y="383"/>
                    <a:pt x="1291" y="383"/>
                    <a:pt x="1291" y="383"/>
                  </a:cubicBezTo>
                  <a:cubicBezTo>
                    <a:pt x="1290" y="395"/>
                    <a:pt x="1274" y="399"/>
                    <a:pt x="1282" y="410"/>
                  </a:cubicBezTo>
                  <a:cubicBezTo>
                    <a:pt x="1283" y="411"/>
                    <a:pt x="1291" y="422"/>
                    <a:pt x="1286" y="423"/>
                  </a:cubicBezTo>
                  <a:cubicBezTo>
                    <a:pt x="1286" y="423"/>
                    <a:pt x="1286" y="423"/>
                    <a:pt x="1286" y="423"/>
                  </a:cubicBezTo>
                  <a:cubicBezTo>
                    <a:pt x="1284" y="423"/>
                    <a:pt x="1279" y="419"/>
                    <a:pt x="1277" y="419"/>
                  </a:cubicBezTo>
                  <a:cubicBezTo>
                    <a:pt x="1276" y="419"/>
                    <a:pt x="1275" y="420"/>
                    <a:pt x="1275" y="423"/>
                  </a:cubicBezTo>
                  <a:cubicBezTo>
                    <a:pt x="1276" y="431"/>
                    <a:pt x="1280" y="434"/>
                    <a:pt x="1278" y="444"/>
                  </a:cubicBezTo>
                  <a:cubicBezTo>
                    <a:pt x="1276" y="453"/>
                    <a:pt x="1272" y="459"/>
                    <a:pt x="1272" y="468"/>
                  </a:cubicBezTo>
                  <a:cubicBezTo>
                    <a:pt x="1272" y="474"/>
                    <a:pt x="1276" y="479"/>
                    <a:pt x="1279" y="479"/>
                  </a:cubicBezTo>
                  <a:cubicBezTo>
                    <a:pt x="1280" y="479"/>
                    <a:pt x="1282" y="478"/>
                    <a:pt x="1282" y="474"/>
                  </a:cubicBezTo>
                  <a:lnTo>
                    <a:pt x="1282" y="474"/>
                  </a:lnTo>
                  <a:cubicBezTo>
                    <a:pt x="1282" y="480"/>
                    <a:pt x="1282" y="485"/>
                    <a:pt x="1281" y="490"/>
                  </a:cubicBezTo>
                  <a:cubicBezTo>
                    <a:pt x="1279" y="495"/>
                    <a:pt x="1276" y="497"/>
                    <a:pt x="1274" y="501"/>
                  </a:cubicBezTo>
                  <a:cubicBezTo>
                    <a:pt x="1272" y="504"/>
                    <a:pt x="1274" y="507"/>
                    <a:pt x="1274" y="510"/>
                  </a:cubicBezTo>
                  <a:cubicBezTo>
                    <a:pt x="1276" y="514"/>
                    <a:pt x="1277" y="515"/>
                    <a:pt x="1280" y="515"/>
                  </a:cubicBezTo>
                  <a:cubicBezTo>
                    <a:pt x="1281" y="515"/>
                    <a:pt x="1282" y="514"/>
                    <a:pt x="1284" y="514"/>
                  </a:cubicBezTo>
                  <a:cubicBezTo>
                    <a:pt x="1282" y="512"/>
                    <a:pt x="1282" y="509"/>
                    <a:pt x="1284" y="509"/>
                  </a:cubicBezTo>
                  <a:lnTo>
                    <a:pt x="1284" y="509"/>
                  </a:lnTo>
                  <a:cubicBezTo>
                    <a:pt x="1285" y="509"/>
                    <a:pt x="1286" y="510"/>
                    <a:pt x="1287" y="512"/>
                  </a:cubicBezTo>
                  <a:cubicBezTo>
                    <a:pt x="1290" y="514"/>
                    <a:pt x="1291" y="520"/>
                    <a:pt x="1290" y="524"/>
                  </a:cubicBezTo>
                  <a:cubicBezTo>
                    <a:pt x="1289" y="526"/>
                    <a:pt x="1288" y="527"/>
                    <a:pt x="1287" y="527"/>
                  </a:cubicBezTo>
                  <a:cubicBezTo>
                    <a:pt x="1284" y="527"/>
                    <a:pt x="1281" y="524"/>
                    <a:pt x="1278" y="524"/>
                  </a:cubicBezTo>
                  <a:cubicBezTo>
                    <a:pt x="1277" y="524"/>
                    <a:pt x="1276" y="525"/>
                    <a:pt x="1276" y="527"/>
                  </a:cubicBezTo>
                  <a:cubicBezTo>
                    <a:pt x="1276" y="531"/>
                    <a:pt x="1279" y="550"/>
                    <a:pt x="1283" y="550"/>
                  </a:cubicBezTo>
                  <a:cubicBezTo>
                    <a:pt x="1284" y="550"/>
                    <a:pt x="1285" y="550"/>
                    <a:pt x="1285" y="549"/>
                  </a:cubicBezTo>
                  <a:cubicBezTo>
                    <a:pt x="1288" y="547"/>
                    <a:pt x="1289" y="545"/>
                    <a:pt x="1291" y="545"/>
                  </a:cubicBezTo>
                  <a:cubicBezTo>
                    <a:pt x="1292" y="545"/>
                    <a:pt x="1293" y="546"/>
                    <a:pt x="1295" y="548"/>
                  </a:cubicBezTo>
                  <a:cubicBezTo>
                    <a:pt x="1298" y="552"/>
                    <a:pt x="1300" y="559"/>
                    <a:pt x="1296" y="562"/>
                  </a:cubicBezTo>
                  <a:cubicBezTo>
                    <a:pt x="1294" y="564"/>
                    <a:pt x="1293" y="565"/>
                    <a:pt x="1290" y="565"/>
                  </a:cubicBezTo>
                  <a:cubicBezTo>
                    <a:pt x="1285" y="565"/>
                    <a:pt x="1277" y="560"/>
                    <a:pt x="1274" y="560"/>
                  </a:cubicBezTo>
                  <a:cubicBezTo>
                    <a:pt x="1274" y="560"/>
                    <a:pt x="1273" y="560"/>
                    <a:pt x="1273" y="561"/>
                  </a:cubicBezTo>
                  <a:cubicBezTo>
                    <a:pt x="1271" y="565"/>
                    <a:pt x="1272" y="572"/>
                    <a:pt x="1274" y="576"/>
                  </a:cubicBezTo>
                  <a:cubicBezTo>
                    <a:pt x="1276" y="582"/>
                    <a:pt x="1282" y="578"/>
                    <a:pt x="1283" y="582"/>
                  </a:cubicBezTo>
                  <a:cubicBezTo>
                    <a:pt x="1289" y="592"/>
                    <a:pt x="1270" y="589"/>
                    <a:pt x="1274" y="597"/>
                  </a:cubicBezTo>
                  <a:cubicBezTo>
                    <a:pt x="1276" y="603"/>
                    <a:pt x="1280" y="607"/>
                    <a:pt x="1285" y="608"/>
                  </a:cubicBezTo>
                  <a:lnTo>
                    <a:pt x="1285" y="608"/>
                  </a:lnTo>
                  <a:cubicBezTo>
                    <a:pt x="1284" y="608"/>
                    <a:pt x="1284" y="608"/>
                    <a:pt x="1283" y="608"/>
                  </a:cubicBezTo>
                  <a:cubicBezTo>
                    <a:pt x="1280" y="608"/>
                    <a:pt x="1277" y="609"/>
                    <a:pt x="1275" y="611"/>
                  </a:cubicBezTo>
                  <a:cubicBezTo>
                    <a:pt x="1270" y="616"/>
                    <a:pt x="1266" y="631"/>
                    <a:pt x="1272" y="641"/>
                  </a:cubicBezTo>
                  <a:cubicBezTo>
                    <a:pt x="1272" y="641"/>
                    <a:pt x="1272" y="641"/>
                    <a:pt x="1273" y="641"/>
                  </a:cubicBezTo>
                  <a:cubicBezTo>
                    <a:pt x="1274" y="641"/>
                    <a:pt x="1275" y="636"/>
                    <a:pt x="1277" y="636"/>
                  </a:cubicBezTo>
                  <a:cubicBezTo>
                    <a:pt x="1278" y="636"/>
                    <a:pt x="1279" y="637"/>
                    <a:pt x="1280" y="638"/>
                  </a:cubicBezTo>
                  <a:cubicBezTo>
                    <a:pt x="1284" y="643"/>
                    <a:pt x="1287" y="651"/>
                    <a:pt x="1289" y="656"/>
                  </a:cubicBezTo>
                  <a:cubicBezTo>
                    <a:pt x="1290" y="662"/>
                    <a:pt x="1290" y="670"/>
                    <a:pt x="1294" y="674"/>
                  </a:cubicBezTo>
                  <a:cubicBezTo>
                    <a:pt x="1301" y="681"/>
                    <a:pt x="1308" y="675"/>
                    <a:pt x="1312" y="683"/>
                  </a:cubicBezTo>
                  <a:cubicBezTo>
                    <a:pt x="1315" y="687"/>
                    <a:pt x="1309" y="696"/>
                    <a:pt x="1317" y="696"/>
                  </a:cubicBezTo>
                  <a:cubicBezTo>
                    <a:pt x="1317" y="696"/>
                    <a:pt x="1317" y="696"/>
                    <a:pt x="1318" y="696"/>
                  </a:cubicBezTo>
                  <a:cubicBezTo>
                    <a:pt x="1322" y="696"/>
                    <a:pt x="1326" y="692"/>
                    <a:pt x="1331" y="692"/>
                  </a:cubicBezTo>
                  <a:cubicBezTo>
                    <a:pt x="1333" y="692"/>
                    <a:pt x="1335" y="693"/>
                    <a:pt x="1338" y="695"/>
                  </a:cubicBezTo>
                  <a:lnTo>
                    <a:pt x="1334" y="699"/>
                  </a:lnTo>
                  <a:cubicBezTo>
                    <a:pt x="1334" y="701"/>
                    <a:pt x="1333" y="701"/>
                    <a:pt x="1332" y="701"/>
                  </a:cubicBezTo>
                  <a:cubicBezTo>
                    <a:pt x="1332" y="701"/>
                    <a:pt x="1331" y="701"/>
                    <a:pt x="1330" y="700"/>
                  </a:cubicBezTo>
                  <a:lnTo>
                    <a:pt x="1330" y="700"/>
                  </a:lnTo>
                  <a:cubicBezTo>
                    <a:pt x="1328" y="701"/>
                    <a:pt x="1345" y="708"/>
                    <a:pt x="1347" y="709"/>
                  </a:cubicBezTo>
                  <a:cubicBezTo>
                    <a:pt x="1352" y="713"/>
                    <a:pt x="1352" y="718"/>
                    <a:pt x="1357" y="720"/>
                  </a:cubicBezTo>
                  <a:cubicBezTo>
                    <a:pt x="1362" y="722"/>
                    <a:pt x="1364" y="721"/>
                    <a:pt x="1369" y="725"/>
                  </a:cubicBezTo>
                  <a:cubicBezTo>
                    <a:pt x="1375" y="729"/>
                    <a:pt x="1376" y="731"/>
                    <a:pt x="1379" y="736"/>
                  </a:cubicBezTo>
                  <a:cubicBezTo>
                    <a:pt x="1385" y="744"/>
                    <a:pt x="1393" y="740"/>
                    <a:pt x="1400" y="744"/>
                  </a:cubicBezTo>
                  <a:cubicBezTo>
                    <a:pt x="1406" y="749"/>
                    <a:pt x="1402" y="759"/>
                    <a:pt x="1408" y="763"/>
                  </a:cubicBezTo>
                  <a:cubicBezTo>
                    <a:pt x="1411" y="765"/>
                    <a:pt x="1413" y="765"/>
                    <a:pt x="1416" y="765"/>
                  </a:cubicBezTo>
                  <a:cubicBezTo>
                    <a:pt x="1418" y="765"/>
                    <a:pt x="1420" y="765"/>
                    <a:pt x="1422" y="765"/>
                  </a:cubicBezTo>
                  <a:cubicBezTo>
                    <a:pt x="1423" y="765"/>
                    <a:pt x="1425" y="765"/>
                    <a:pt x="1426" y="766"/>
                  </a:cubicBezTo>
                  <a:cubicBezTo>
                    <a:pt x="1435" y="769"/>
                    <a:pt x="1424" y="780"/>
                    <a:pt x="1421" y="782"/>
                  </a:cubicBezTo>
                  <a:cubicBezTo>
                    <a:pt x="1428" y="782"/>
                    <a:pt x="1434" y="782"/>
                    <a:pt x="1440" y="781"/>
                  </a:cubicBezTo>
                  <a:cubicBezTo>
                    <a:pt x="1442" y="780"/>
                    <a:pt x="1444" y="780"/>
                    <a:pt x="1445" y="780"/>
                  </a:cubicBezTo>
                  <a:cubicBezTo>
                    <a:pt x="1451" y="780"/>
                    <a:pt x="1446" y="786"/>
                    <a:pt x="1442" y="791"/>
                  </a:cubicBezTo>
                  <a:cubicBezTo>
                    <a:pt x="1444" y="789"/>
                    <a:pt x="1445" y="789"/>
                    <a:pt x="1447" y="789"/>
                  </a:cubicBezTo>
                  <a:cubicBezTo>
                    <a:pt x="1453" y="789"/>
                    <a:pt x="1460" y="797"/>
                    <a:pt x="1464" y="797"/>
                  </a:cubicBezTo>
                  <a:cubicBezTo>
                    <a:pt x="1465" y="797"/>
                    <a:pt x="1466" y="796"/>
                    <a:pt x="1467" y="795"/>
                  </a:cubicBezTo>
                  <a:cubicBezTo>
                    <a:pt x="1469" y="801"/>
                    <a:pt x="1469" y="808"/>
                    <a:pt x="1475" y="812"/>
                  </a:cubicBezTo>
                  <a:cubicBezTo>
                    <a:pt x="1476" y="811"/>
                    <a:pt x="1477" y="810"/>
                    <a:pt x="1478" y="810"/>
                  </a:cubicBezTo>
                  <a:cubicBezTo>
                    <a:pt x="1480" y="810"/>
                    <a:pt x="1482" y="812"/>
                    <a:pt x="1485" y="815"/>
                  </a:cubicBezTo>
                  <a:cubicBezTo>
                    <a:pt x="1491" y="819"/>
                    <a:pt x="1499" y="816"/>
                    <a:pt x="1505" y="821"/>
                  </a:cubicBezTo>
                  <a:cubicBezTo>
                    <a:pt x="1506" y="822"/>
                    <a:pt x="1506" y="843"/>
                    <a:pt x="1512" y="843"/>
                  </a:cubicBezTo>
                  <a:cubicBezTo>
                    <a:pt x="1513" y="843"/>
                    <a:pt x="1513" y="843"/>
                    <a:pt x="1514" y="843"/>
                  </a:cubicBezTo>
                  <a:cubicBezTo>
                    <a:pt x="1517" y="841"/>
                    <a:pt x="1519" y="830"/>
                    <a:pt x="1522" y="830"/>
                  </a:cubicBezTo>
                  <a:cubicBezTo>
                    <a:pt x="1523" y="830"/>
                    <a:pt x="1523" y="831"/>
                    <a:pt x="1524" y="833"/>
                  </a:cubicBezTo>
                  <a:cubicBezTo>
                    <a:pt x="1528" y="839"/>
                    <a:pt x="1526" y="843"/>
                    <a:pt x="1534" y="843"/>
                  </a:cubicBezTo>
                  <a:cubicBezTo>
                    <a:pt x="1534" y="843"/>
                    <a:pt x="1540" y="840"/>
                    <a:pt x="1542" y="840"/>
                  </a:cubicBezTo>
                  <a:cubicBezTo>
                    <a:pt x="1542" y="840"/>
                    <a:pt x="1542" y="840"/>
                    <a:pt x="1542" y="840"/>
                  </a:cubicBezTo>
                  <a:cubicBezTo>
                    <a:pt x="1542" y="846"/>
                    <a:pt x="1529" y="848"/>
                    <a:pt x="1530" y="851"/>
                  </a:cubicBezTo>
                  <a:cubicBezTo>
                    <a:pt x="1530" y="852"/>
                    <a:pt x="1531" y="852"/>
                    <a:pt x="1533" y="852"/>
                  </a:cubicBezTo>
                  <a:cubicBezTo>
                    <a:pt x="1534" y="852"/>
                    <a:pt x="1536" y="852"/>
                    <a:pt x="1537" y="852"/>
                  </a:cubicBezTo>
                  <a:cubicBezTo>
                    <a:pt x="1541" y="852"/>
                    <a:pt x="1543" y="854"/>
                    <a:pt x="1546" y="857"/>
                  </a:cubicBezTo>
                  <a:cubicBezTo>
                    <a:pt x="1545" y="857"/>
                    <a:pt x="1545" y="857"/>
                    <a:pt x="1544" y="857"/>
                  </a:cubicBezTo>
                  <a:cubicBezTo>
                    <a:pt x="1543" y="857"/>
                    <a:pt x="1542" y="859"/>
                    <a:pt x="1541" y="860"/>
                  </a:cubicBezTo>
                  <a:cubicBezTo>
                    <a:pt x="1541" y="860"/>
                    <a:pt x="1542" y="859"/>
                    <a:pt x="1542" y="859"/>
                  </a:cubicBezTo>
                  <a:cubicBezTo>
                    <a:pt x="1545" y="859"/>
                    <a:pt x="1548" y="865"/>
                    <a:pt x="1551" y="866"/>
                  </a:cubicBezTo>
                  <a:cubicBezTo>
                    <a:pt x="1552" y="865"/>
                    <a:pt x="1552" y="864"/>
                    <a:pt x="1554" y="864"/>
                  </a:cubicBezTo>
                  <a:cubicBezTo>
                    <a:pt x="1560" y="865"/>
                    <a:pt x="1567" y="871"/>
                    <a:pt x="1565" y="875"/>
                  </a:cubicBezTo>
                  <a:cubicBezTo>
                    <a:pt x="1561" y="880"/>
                    <a:pt x="1568" y="888"/>
                    <a:pt x="1574" y="888"/>
                  </a:cubicBezTo>
                  <a:cubicBezTo>
                    <a:pt x="1575" y="888"/>
                    <a:pt x="1576" y="887"/>
                    <a:pt x="1577" y="886"/>
                  </a:cubicBezTo>
                  <a:cubicBezTo>
                    <a:pt x="1580" y="888"/>
                    <a:pt x="1585" y="894"/>
                    <a:pt x="1589" y="894"/>
                  </a:cubicBezTo>
                  <a:cubicBezTo>
                    <a:pt x="1590" y="894"/>
                    <a:pt x="1591" y="894"/>
                    <a:pt x="1592" y="892"/>
                  </a:cubicBezTo>
                  <a:cubicBezTo>
                    <a:pt x="1598" y="903"/>
                    <a:pt x="1609" y="927"/>
                    <a:pt x="1624" y="927"/>
                  </a:cubicBezTo>
                  <a:cubicBezTo>
                    <a:pt x="1625" y="927"/>
                    <a:pt x="1627" y="927"/>
                    <a:pt x="1628" y="926"/>
                  </a:cubicBezTo>
                  <a:lnTo>
                    <a:pt x="1628" y="926"/>
                  </a:lnTo>
                  <a:cubicBezTo>
                    <a:pt x="1621" y="935"/>
                    <a:pt x="1623" y="937"/>
                    <a:pt x="1627" y="937"/>
                  </a:cubicBezTo>
                  <a:cubicBezTo>
                    <a:pt x="1632" y="937"/>
                    <a:pt x="1641" y="934"/>
                    <a:pt x="1646" y="934"/>
                  </a:cubicBezTo>
                  <a:cubicBezTo>
                    <a:pt x="1648" y="934"/>
                    <a:pt x="1650" y="935"/>
                    <a:pt x="1650" y="936"/>
                  </a:cubicBezTo>
                  <a:cubicBezTo>
                    <a:pt x="1651" y="943"/>
                    <a:pt x="1648" y="953"/>
                    <a:pt x="1659" y="953"/>
                  </a:cubicBezTo>
                  <a:cubicBezTo>
                    <a:pt x="1662" y="953"/>
                    <a:pt x="1681" y="949"/>
                    <a:pt x="1681" y="947"/>
                  </a:cubicBezTo>
                  <a:lnTo>
                    <a:pt x="1681" y="947"/>
                  </a:lnTo>
                  <a:cubicBezTo>
                    <a:pt x="1681" y="954"/>
                    <a:pt x="1671" y="956"/>
                    <a:pt x="1683" y="963"/>
                  </a:cubicBezTo>
                  <a:cubicBezTo>
                    <a:pt x="1685" y="964"/>
                    <a:pt x="1686" y="964"/>
                    <a:pt x="1686" y="964"/>
                  </a:cubicBezTo>
                  <a:cubicBezTo>
                    <a:pt x="1689" y="964"/>
                    <a:pt x="1690" y="961"/>
                    <a:pt x="1693" y="961"/>
                  </a:cubicBezTo>
                  <a:cubicBezTo>
                    <a:pt x="1694" y="961"/>
                    <a:pt x="1695" y="962"/>
                    <a:pt x="1696" y="963"/>
                  </a:cubicBezTo>
                  <a:cubicBezTo>
                    <a:pt x="1695" y="966"/>
                    <a:pt x="1687" y="972"/>
                    <a:pt x="1689" y="977"/>
                  </a:cubicBezTo>
                  <a:cubicBezTo>
                    <a:pt x="1689" y="980"/>
                    <a:pt x="1695" y="984"/>
                    <a:pt x="1699" y="984"/>
                  </a:cubicBezTo>
                  <a:cubicBezTo>
                    <a:pt x="1700" y="984"/>
                    <a:pt x="1701" y="984"/>
                    <a:pt x="1702" y="983"/>
                  </a:cubicBezTo>
                  <a:cubicBezTo>
                    <a:pt x="1702" y="983"/>
                    <a:pt x="1702" y="983"/>
                    <a:pt x="1703" y="983"/>
                  </a:cubicBezTo>
                  <a:cubicBezTo>
                    <a:pt x="1707" y="983"/>
                    <a:pt x="1719" y="990"/>
                    <a:pt x="1721" y="992"/>
                  </a:cubicBezTo>
                  <a:cubicBezTo>
                    <a:pt x="1723" y="993"/>
                    <a:pt x="1729" y="997"/>
                    <a:pt x="1730" y="999"/>
                  </a:cubicBezTo>
                  <a:cubicBezTo>
                    <a:pt x="1731" y="1001"/>
                    <a:pt x="1732" y="1002"/>
                    <a:pt x="1730" y="1004"/>
                  </a:cubicBezTo>
                  <a:cubicBezTo>
                    <a:pt x="1726" y="1008"/>
                    <a:pt x="1722" y="1010"/>
                    <a:pt x="1724" y="1010"/>
                  </a:cubicBezTo>
                  <a:cubicBezTo>
                    <a:pt x="1724" y="1010"/>
                    <a:pt x="1725" y="1010"/>
                    <a:pt x="1726" y="1009"/>
                  </a:cubicBezTo>
                  <a:cubicBezTo>
                    <a:pt x="1728" y="1009"/>
                    <a:pt x="1731" y="1009"/>
                    <a:pt x="1733" y="1009"/>
                  </a:cubicBezTo>
                  <a:cubicBezTo>
                    <a:pt x="1736" y="1009"/>
                    <a:pt x="1739" y="1009"/>
                    <a:pt x="1740" y="1010"/>
                  </a:cubicBezTo>
                  <a:cubicBezTo>
                    <a:pt x="1744" y="1012"/>
                    <a:pt x="1742" y="1013"/>
                    <a:pt x="1740" y="1014"/>
                  </a:cubicBezTo>
                  <a:cubicBezTo>
                    <a:pt x="1740" y="1014"/>
                    <a:pt x="1739" y="1015"/>
                    <a:pt x="1738" y="1015"/>
                  </a:cubicBezTo>
                  <a:cubicBezTo>
                    <a:pt x="1735" y="1015"/>
                    <a:pt x="1732" y="1015"/>
                    <a:pt x="1735" y="1015"/>
                  </a:cubicBezTo>
                  <a:cubicBezTo>
                    <a:pt x="1749" y="1019"/>
                    <a:pt x="1746" y="1019"/>
                    <a:pt x="1741" y="1019"/>
                  </a:cubicBezTo>
                  <a:cubicBezTo>
                    <a:pt x="1738" y="1019"/>
                    <a:pt x="1734" y="1019"/>
                    <a:pt x="1733" y="1019"/>
                  </a:cubicBezTo>
                  <a:cubicBezTo>
                    <a:pt x="1731" y="1019"/>
                    <a:pt x="1730" y="1019"/>
                    <a:pt x="1728" y="1021"/>
                  </a:cubicBezTo>
                  <a:cubicBezTo>
                    <a:pt x="1727" y="1022"/>
                    <a:pt x="1728" y="1022"/>
                    <a:pt x="1730" y="1023"/>
                  </a:cubicBezTo>
                  <a:cubicBezTo>
                    <a:pt x="1730" y="1024"/>
                    <a:pt x="1729" y="1024"/>
                    <a:pt x="1728" y="1024"/>
                  </a:cubicBezTo>
                  <a:cubicBezTo>
                    <a:pt x="1726" y="1024"/>
                    <a:pt x="1724" y="1024"/>
                    <a:pt x="1724" y="1024"/>
                  </a:cubicBezTo>
                  <a:cubicBezTo>
                    <a:pt x="1724" y="1024"/>
                    <a:pt x="1720" y="1025"/>
                    <a:pt x="1717" y="1028"/>
                  </a:cubicBezTo>
                  <a:cubicBezTo>
                    <a:pt x="1713" y="1029"/>
                    <a:pt x="1706" y="1035"/>
                    <a:pt x="1702" y="1035"/>
                  </a:cubicBezTo>
                  <a:cubicBezTo>
                    <a:pt x="1700" y="1035"/>
                    <a:pt x="1699" y="1034"/>
                    <a:pt x="1699" y="1033"/>
                  </a:cubicBezTo>
                  <a:cubicBezTo>
                    <a:pt x="1698" y="1030"/>
                    <a:pt x="1695" y="1029"/>
                    <a:pt x="1692" y="1029"/>
                  </a:cubicBezTo>
                  <a:cubicBezTo>
                    <a:pt x="1688" y="1029"/>
                    <a:pt x="1683" y="1030"/>
                    <a:pt x="1680" y="1032"/>
                  </a:cubicBezTo>
                  <a:cubicBezTo>
                    <a:pt x="1674" y="1036"/>
                    <a:pt x="1682" y="1039"/>
                    <a:pt x="1674" y="1042"/>
                  </a:cubicBezTo>
                  <a:cubicBezTo>
                    <a:pt x="1672" y="1038"/>
                    <a:pt x="1673" y="1034"/>
                    <a:pt x="1669" y="1034"/>
                  </a:cubicBezTo>
                  <a:cubicBezTo>
                    <a:pt x="1668" y="1034"/>
                    <a:pt x="1667" y="1034"/>
                    <a:pt x="1666" y="1035"/>
                  </a:cubicBezTo>
                  <a:cubicBezTo>
                    <a:pt x="1655" y="1037"/>
                    <a:pt x="1678" y="1050"/>
                    <a:pt x="1685" y="1050"/>
                  </a:cubicBezTo>
                  <a:cubicBezTo>
                    <a:pt x="1686" y="1050"/>
                    <a:pt x="1686" y="1050"/>
                    <a:pt x="1686" y="1050"/>
                  </a:cubicBezTo>
                  <a:cubicBezTo>
                    <a:pt x="1690" y="1050"/>
                    <a:pt x="1696" y="1048"/>
                    <a:pt x="1700" y="1048"/>
                  </a:cubicBezTo>
                  <a:cubicBezTo>
                    <a:pt x="1702" y="1048"/>
                    <a:pt x="1704" y="1049"/>
                    <a:pt x="1704" y="1051"/>
                  </a:cubicBezTo>
                  <a:cubicBezTo>
                    <a:pt x="1707" y="1051"/>
                    <a:pt x="1713" y="1049"/>
                    <a:pt x="1717" y="1049"/>
                  </a:cubicBezTo>
                  <a:cubicBezTo>
                    <a:pt x="1719" y="1049"/>
                    <a:pt x="1720" y="1049"/>
                    <a:pt x="1721" y="1051"/>
                  </a:cubicBezTo>
                  <a:cubicBezTo>
                    <a:pt x="1721" y="1049"/>
                    <a:pt x="1711" y="1039"/>
                    <a:pt x="1718" y="1037"/>
                  </a:cubicBezTo>
                  <a:cubicBezTo>
                    <a:pt x="1719" y="1037"/>
                    <a:pt x="1719" y="1037"/>
                    <a:pt x="1720" y="1037"/>
                  </a:cubicBezTo>
                  <a:cubicBezTo>
                    <a:pt x="1725" y="1037"/>
                    <a:pt x="1731" y="1041"/>
                    <a:pt x="1736" y="1041"/>
                  </a:cubicBezTo>
                  <a:cubicBezTo>
                    <a:pt x="1738" y="1041"/>
                    <a:pt x="1740" y="1040"/>
                    <a:pt x="1741" y="1039"/>
                  </a:cubicBezTo>
                  <a:cubicBezTo>
                    <a:pt x="1742" y="1038"/>
                    <a:pt x="1737" y="1036"/>
                    <a:pt x="1736" y="1035"/>
                  </a:cubicBezTo>
                  <a:cubicBezTo>
                    <a:pt x="1733" y="1030"/>
                    <a:pt x="1737" y="1029"/>
                    <a:pt x="1740" y="1029"/>
                  </a:cubicBezTo>
                  <a:cubicBezTo>
                    <a:pt x="1741" y="1028"/>
                    <a:pt x="1742" y="1028"/>
                    <a:pt x="1744" y="1028"/>
                  </a:cubicBezTo>
                  <a:cubicBezTo>
                    <a:pt x="1748" y="1028"/>
                    <a:pt x="1754" y="1029"/>
                    <a:pt x="1758" y="1033"/>
                  </a:cubicBezTo>
                  <a:cubicBezTo>
                    <a:pt x="1761" y="1037"/>
                    <a:pt x="1744" y="1042"/>
                    <a:pt x="1752" y="1047"/>
                  </a:cubicBezTo>
                  <a:cubicBezTo>
                    <a:pt x="1756" y="1048"/>
                    <a:pt x="1759" y="1049"/>
                    <a:pt x="1762" y="1049"/>
                  </a:cubicBezTo>
                  <a:cubicBezTo>
                    <a:pt x="1769" y="1049"/>
                    <a:pt x="1774" y="1045"/>
                    <a:pt x="1771" y="1042"/>
                  </a:cubicBezTo>
                  <a:cubicBezTo>
                    <a:pt x="1767" y="1036"/>
                    <a:pt x="1782" y="1032"/>
                    <a:pt x="1799" y="1032"/>
                  </a:cubicBezTo>
                  <a:cubicBezTo>
                    <a:pt x="1805" y="1032"/>
                    <a:pt x="1810" y="1032"/>
                    <a:pt x="1815" y="1033"/>
                  </a:cubicBezTo>
                  <a:cubicBezTo>
                    <a:pt x="1811" y="1032"/>
                    <a:pt x="1793" y="1029"/>
                    <a:pt x="1797" y="1028"/>
                  </a:cubicBezTo>
                  <a:cubicBezTo>
                    <a:pt x="1797" y="1027"/>
                    <a:pt x="1798" y="1027"/>
                    <a:pt x="1799" y="1026"/>
                  </a:cubicBezTo>
                  <a:cubicBezTo>
                    <a:pt x="1795" y="1024"/>
                    <a:pt x="1789" y="1020"/>
                    <a:pt x="1782" y="1018"/>
                  </a:cubicBezTo>
                  <a:lnTo>
                    <a:pt x="1782" y="1018"/>
                  </a:lnTo>
                  <a:cubicBezTo>
                    <a:pt x="1782" y="1019"/>
                    <a:pt x="1783" y="1019"/>
                    <a:pt x="1783" y="1019"/>
                  </a:cubicBezTo>
                  <a:cubicBezTo>
                    <a:pt x="1798" y="1019"/>
                    <a:pt x="1763" y="992"/>
                    <a:pt x="1755" y="987"/>
                  </a:cubicBezTo>
                  <a:cubicBezTo>
                    <a:pt x="1737" y="974"/>
                    <a:pt x="1726" y="974"/>
                    <a:pt x="1710" y="973"/>
                  </a:cubicBezTo>
                  <a:cubicBezTo>
                    <a:pt x="1712" y="973"/>
                    <a:pt x="1727" y="972"/>
                    <a:pt x="1725" y="967"/>
                  </a:cubicBezTo>
                  <a:lnTo>
                    <a:pt x="1719" y="964"/>
                  </a:lnTo>
                  <a:cubicBezTo>
                    <a:pt x="1717" y="962"/>
                    <a:pt x="1718" y="964"/>
                    <a:pt x="1719" y="960"/>
                  </a:cubicBezTo>
                  <a:cubicBezTo>
                    <a:pt x="1720" y="955"/>
                    <a:pt x="1718" y="951"/>
                    <a:pt x="1715" y="951"/>
                  </a:cubicBezTo>
                  <a:cubicBezTo>
                    <a:pt x="1714" y="951"/>
                    <a:pt x="1713" y="952"/>
                    <a:pt x="1711" y="953"/>
                  </a:cubicBezTo>
                  <a:cubicBezTo>
                    <a:pt x="1709" y="956"/>
                    <a:pt x="1708" y="958"/>
                    <a:pt x="1706" y="958"/>
                  </a:cubicBezTo>
                  <a:cubicBezTo>
                    <a:pt x="1705" y="958"/>
                    <a:pt x="1704" y="957"/>
                    <a:pt x="1702" y="955"/>
                  </a:cubicBezTo>
                  <a:cubicBezTo>
                    <a:pt x="1698" y="953"/>
                    <a:pt x="1695" y="951"/>
                    <a:pt x="1692" y="947"/>
                  </a:cubicBezTo>
                  <a:cubicBezTo>
                    <a:pt x="1690" y="946"/>
                    <a:pt x="1693" y="943"/>
                    <a:pt x="1691" y="942"/>
                  </a:cubicBezTo>
                  <a:lnTo>
                    <a:pt x="1676" y="931"/>
                  </a:lnTo>
                  <a:cubicBezTo>
                    <a:pt x="1674" y="929"/>
                    <a:pt x="1673" y="929"/>
                    <a:pt x="1671" y="929"/>
                  </a:cubicBezTo>
                  <a:cubicBezTo>
                    <a:pt x="1665" y="929"/>
                    <a:pt x="1661" y="938"/>
                    <a:pt x="1663" y="939"/>
                  </a:cubicBezTo>
                  <a:lnTo>
                    <a:pt x="1663" y="939"/>
                  </a:lnTo>
                  <a:cubicBezTo>
                    <a:pt x="1659" y="936"/>
                    <a:pt x="1657" y="918"/>
                    <a:pt x="1655" y="912"/>
                  </a:cubicBezTo>
                  <a:cubicBezTo>
                    <a:pt x="1653" y="909"/>
                    <a:pt x="1651" y="906"/>
                    <a:pt x="1650" y="906"/>
                  </a:cubicBezTo>
                  <a:cubicBezTo>
                    <a:pt x="1649" y="906"/>
                    <a:pt x="1649" y="908"/>
                    <a:pt x="1649" y="912"/>
                  </a:cubicBezTo>
                  <a:cubicBezTo>
                    <a:pt x="1650" y="915"/>
                    <a:pt x="1650" y="921"/>
                    <a:pt x="1647" y="921"/>
                  </a:cubicBezTo>
                  <a:cubicBezTo>
                    <a:pt x="1646" y="921"/>
                    <a:pt x="1645" y="920"/>
                    <a:pt x="1643" y="918"/>
                  </a:cubicBezTo>
                  <a:cubicBezTo>
                    <a:pt x="1640" y="912"/>
                    <a:pt x="1638" y="907"/>
                    <a:pt x="1636" y="901"/>
                  </a:cubicBezTo>
                  <a:cubicBezTo>
                    <a:pt x="1636" y="901"/>
                    <a:pt x="1635" y="896"/>
                    <a:pt x="1635" y="895"/>
                  </a:cubicBezTo>
                  <a:lnTo>
                    <a:pt x="1635" y="895"/>
                  </a:lnTo>
                  <a:cubicBezTo>
                    <a:pt x="1636" y="897"/>
                    <a:pt x="1631" y="906"/>
                    <a:pt x="1629" y="907"/>
                  </a:cubicBezTo>
                  <a:cubicBezTo>
                    <a:pt x="1629" y="907"/>
                    <a:pt x="1629" y="907"/>
                    <a:pt x="1629" y="907"/>
                  </a:cubicBezTo>
                  <a:cubicBezTo>
                    <a:pt x="1626" y="907"/>
                    <a:pt x="1624" y="890"/>
                    <a:pt x="1623" y="888"/>
                  </a:cubicBezTo>
                  <a:cubicBezTo>
                    <a:pt x="1622" y="882"/>
                    <a:pt x="1621" y="880"/>
                    <a:pt x="1621" y="880"/>
                  </a:cubicBezTo>
                  <a:cubicBezTo>
                    <a:pt x="1619" y="880"/>
                    <a:pt x="1619" y="900"/>
                    <a:pt x="1619" y="900"/>
                  </a:cubicBezTo>
                  <a:cubicBezTo>
                    <a:pt x="1615" y="900"/>
                    <a:pt x="1612" y="883"/>
                    <a:pt x="1607" y="883"/>
                  </a:cubicBezTo>
                  <a:cubicBezTo>
                    <a:pt x="1607" y="883"/>
                    <a:pt x="1606" y="883"/>
                    <a:pt x="1606" y="884"/>
                  </a:cubicBezTo>
                  <a:cubicBezTo>
                    <a:pt x="1611" y="878"/>
                    <a:pt x="1578" y="856"/>
                    <a:pt x="1572" y="852"/>
                  </a:cubicBezTo>
                  <a:cubicBezTo>
                    <a:pt x="1565" y="847"/>
                    <a:pt x="1558" y="845"/>
                    <a:pt x="1551" y="841"/>
                  </a:cubicBezTo>
                  <a:cubicBezTo>
                    <a:pt x="1545" y="838"/>
                    <a:pt x="1547" y="830"/>
                    <a:pt x="1542" y="829"/>
                  </a:cubicBezTo>
                  <a:cubicBezTo>
                    <a:pt x="1540" y="829"/>
                    <a:pt x="1535" y="829"/>
                    <a:pt x="1531" y="829"/>
                  </a:cubicBezTo>
                  <a:cubicBezTo>
                    <a:pt x="1530" y="829"/>
                    <a:pt x="1528" y="829"/>
                    <a:pt x="1527" y="829"/>
                  </a:cubicBezTo>
                  <a:cubicBezTo>
                    <a:pt x="1527" y="829"/>
                    <a:pt x="1552" y="820"/>
                    <a:pt x="1537" y="819"/>
                  </a:cubicBezTo>
                  <a:cubicBezTo>
                    <a:pt x="1532" y="818"/>
                    <a:pt x="1528" y="815"/>
                    <a:pt x="1524" y="815"/>
                  </a:cubicBezTo>
                  <a:cubicBezTo>
                    <a:pt x="1522" y="815"/>
                    <a:pt x="1521" y="816"/>
                    <a:pt x="1519" y="817"/>
                  </a:cubicBezTo>
                  <a:cubicBezTo>
                    <a:pt x="1519" y="818"/>
                    <a:pt x="1518" y="818"/>
                    <a:pt x="1518" y="818"/>
                  </a:cubicBezTo>
                  <a:cubicBezTo>
                    <a:pt x="1515" y="818"/>
                    <a:pt x="1512" y="813"/>
                    <a:pt x="1510" y="813"/>
                  </a:cubicBezTo>
                  <a:cubicBezTo>
                    <a:pt x="1509" y="813"/>
                    <a:pt x="1508" y="813"/>
                    <a:pt x="1508" y="814"/>
                  </a:cubicBezTo>
                  <a:lnTo>
                    <a:pt x="1508" y="814"/>
                  </a:lnTo>
                  <a:cubicBezTo>
                    <a:pt x="1512" y="808"/>
                    <a:pt x="1514" y="803"/>
                    <a:pt x="1508" y="796"/>
                  </a:cubicBezTo>
                  <a:cubicBezTo>
                    <a:pt x="1507" y="796"/>
                    <a:pt x="1507" y="795"/>
                    <a:pt x="1506" y="795"/>
                  </a:cubicBezTo>
                  <a:cubicBezTo>
                    <a:pt x="1501" y="795"/>
                    <a:pt x="1492" y="803"/>
                    <a:pt x="1486" y="803"/>
                  </a:cubicBezTo>
                  <a:cubicBezTo>
                    <a:pt x="1485" y="803"/>
                    <a:pt x="1485" y="803"/>
                    <a:pt x="1484" y="802"/>
                  </a:cubicBezTo>
                  <a:cubicBezTo>
                    <a:pt x="1466" y="798"/>
                    <a:pt x="1481" y="777"/>
                    <a:pt x="1485" y="772"/>
                  </a:cubicBezTo>
                  <a:lnTo>
                    <a:pt x="1485" y="772"/>
                  </a:lnTo>
                  <a:cubicBezTo>
                    <a:pt x="1475" y="774"/>
                    <a:pt x="1466" y="775"/>
                    <a:pt x="1455" y="775"/>
                  </a:cubicBezTo>
                  <a:cubicBezTo>
                    <a:pt x="1455" y="769"/>
                    <a:pt x="1455" y="765"/>
                    <a:pt x="1455" y="758"/>
                  </a:cubicBezTo>
                  <a:cubicBezTo>
                    <a:pt x="1454" y="759"/>
                    <a:pt x="1453" y="760"/>
                    <a:pt x="1452" y="760"/>
                  </a:cubicBezTo>
                  <a:cubicBezTo>
                    <a:pt x="1448" y="760"/>
                    <a:pt x="1443" y="755"/>
                    <a:pt x="1440" y="754"/>
                  </a:cubicBezTo>
                  <a:cubicBezTo>
                    <a:pt x="1438" y="753"/>
                    <a:pt x="1433" y="753"/>
                    <a:pt x="1429" y="753"/>
                  </a:cubicBezTo>
                  <a:cubicBezTo>
                    <a:pt x="1426" y="753"/>
                    <a:pt x="1424" y="753"/>
                    <a:pt x="1424" y="754"/>
                  </a:cubicBezTo>
                  <a:cubicBezTo>
                    <a:pt x="1424" y="746"/>
                    <a:pt x="1437" y="742"/>
                    <a:pt x="1421" y="736"/>
                  </a:cubicBezTo>
                  <a:cubicBezTo>
                    <a:pt x="1409" y="732"/>
                    <a:pt x="1408" y="728"/>
                    <a:pt x="1414" y="721"/>
                  </a:cubicBezTo>
                  <a:cubicBezTo>
                    <a:pt x="1412" y="720"/>
                    <a:pt x="1411" y="720"/>
                    <a:pt x="1410" y="720"/>
                  </a:cubicBezTo>
                  <a:cubicBezTo>
                    <a:pt x="1408" y="720"/>
                    <a:pt x="1407" y="722"/>
                    <a:pt x="1405" y="723"/>
                  </a:cubicBezTo>
                  <a:cubicBezTo>
                    <a:pt x="1405" y="723"/>
                    <a:pt x="1404" y="723"/>
                    <a:pt x="1404" y="723"/>
                  </a:cubicBezTo>
                  <a:cubicBezTo>
                    <a:pt x="1399" y="723"/>
                    <a:pt x="1394" y="715"/>
                    <a:pt x="1388" y="714"/>
                  </a:cubicBezTo>
                  <a:cubicBezTo>
                    <a:pt x="1388" y="714"/>
                    <a:pt x="1387" y="714"/>
                    <a:pt x="1387" y="714"/>
                  </a:cubicBezTo>
                  <a:cubicBezTo>
                    <a:pt x="1383" y="714"/>
                    <a:pt x="1383" y="719"/>
                    <a:pt x="1379" y="719"/>
                  </a:cubicBezTo>
                  <a:cubicBezTo>
                    <a:pt x="1379" y="720"/>
                    <a:pt x="1379" y="720"/>
                    <a:pt x="1379" y="720"/>
                  </a:cubicBezTo>
                  <a:cubicBezTo>
                    <a:pt x="1375" y="720"/>
                    <a:pt x="1373" y="715"/>
                    <a:pt x="1370" y="715"/>
                  </a:cubicBezTo>
                  <a:cubicBezTo>
                    <a:pt x="1370" y="715"/>
                    <a:pt x="1369" y="716"/>
                    <a:pt x="1369" y="716"/>
                  </a:cubicBezTo>
                  <a:cubicBezTo>
                    <a:pt x="1373" y="711"/>
                    <a:pt x="1374" y="713"/>
                    <a:pt x="1368" y="707"/>
                  </a:cubicBezTo>
                  <a:lnTo>
                    <a:pt x="1356" y="698"/>
                  </a:lnTo>
                  <a:cubicBezTo>
                    <a:pt x="1357" y="696"/>
                    <a:pt x="1359" y="693"/>
                    <a:pt x="1362" y="693"/>
                  </a:cubicBezTo>
                  <a:cubicBezTo>
                    <a:pt x="1363" y="693"/>
                    <a:pt x="1364" y="693"/>
                    <a:pt x="1366" y="694"/>
                  </a:cubicBezTo>
                  <a:cubicBezTo>
                    <a:pt x="1367" y="694"/>
                    <a:pt x="1369" y="696"/>
                    <a:pt x="1370" y="696"/>
                  </a:cubicBezTo>
                  <a:cubicBezTo>
                    <a:pt x="1371" y="696"/>
                    <a:pt x="1372" y="695"/>
                    <a:pt x="1373" y="694"/>
                  </a:cubicBezTo>
                  <a:cubicBezTo>
                    <a:pt x="1366" y="690"/>
                    <a:pt x="1362" y="689"/>
                    <a:pt x="1357" y="689"/>
                  </a:cubicBezTo>
                  <a:cubicBezTo>
                    <a:pt x="1355" y="689"/>
                    <a:pt x="1353" y="689"/>
                    <a:pt x="1351" y="689"/>
                  </a:cubicBezTo>
                  <a:cubicBezTo>
                    <a:pt x="1348" y="689"/>
                    <a:pt x="1345" y="689"/>
                    <a:pt x="1341" y="688"/>
                  </a:cubicBezTo>
                  <a:cubicBezTo>
                    <a:pt x="1329" y="685"/>
                    <a:pt x="1345" y="681"/>
                    <a:pt x="1345" y="681"/>
                  </a:cubicBezTo>
                  <a:cubicBezTo>
                    <a:pt x="1346" y="680"/>
                    <a:pt x="1337" y="678"/>
                    <a:pt x="1337" y="678"/>
                  </a:cubicBezTo>
                  <a:cubicBezTo>
                    <a:pt x="1331" y="678"/>
                    <a:pt x="1330" y="677"/>
                    <a:pt x="1328" y="671"/>
                  </a:cubicBezTo>
                  <a:cubicBezTo>
                    <a:pt x="1326" y="666"/>
                    <a:pt x="1321" y="658"/>
                    <a:pt x="1317" y="658"/>
                  </a:cubicBezTo>
                  <a:cubicBezTo>
                    <a:pt x="1315" y="658"/>
                    <a:pt x="1314" y="659"/>
                    <a:pt x="1312" y="663"/>
                  </a:cubicBezTo>
                  <a:cubicBezTo>
                    <a:pt x="1311" y="659"/>
                    <a:pt x="1308" y="659"/>
                    <a:pt x="1307" y="658"/>
                  </a:cubicBezTo>
                  <a:cubicBezTo>
                    <a:pt x="1305" y="657"/>
                    <a:pt x="1315" y="653"/>
                    <a:pt x="1316" y="652"/>
                  </a:cubicBezTo>
                  <a:cubicBezTo>
                    <a:pt x="1318" y="650"/>
                    <a:pt x="1315" y="648"/>
                    <a:pt x="1313" y="646"/>
                  </a:cubicBezTo>
                  <a:cubicBezTo>
                    <a:pt x="1303" y="637"/>
                    <a:pt x="1290" y="645"/>
                    <a:pt x="1286" y="628"/>
                  </a:cubicBezTo>
                  <a:cubicBezTo>
                    <a:pt x="1290" y="627"/>
                    <a:pt x="1296" y="626"/>
                    <a:pt x="1299" y="623"/>
                  </a:cubicBezTo>
                  <a:cubicBezTo>
                    <a:pt x="1304" y="616"/>
                    <a:pt x="1300" y="609"/>
                    <a:pt x="1293" y="609"/>
                  </a:cubicBezTo>
                  <a:cubicBezTo>
                    <a:pt x="1298" y="609"/>
                    <a:pt x="1304" y="607"/>
                    <a:pt x="1305" y="598"/>
                  </a:cubicBezTo>
                  <a:lnTo>
                    <a:pt x="1305" y="598"/>
                  </a:lnTo>
                  <a:cubicBezTo>
                    <a:pt x="1304" y="598"/>
                    <a:pt x="1300" y="599"/>
                    <a:pt x="1297" y="599"/>
                  </a:cubicBezTo>
                  <a:cubicBezTo>
                    <a:pt x="1292" y="599"/>
                    <a:pt x="1288" y="598"/>
                    <a:pt x="1293" y="592"/>
                  </a:cubicBezTo>
                  <a:cubicBezTo>
                    <a:pt x="1297" y="588"/>
                    <a:pt x="1305" y="588"/>
                    <a:pt x="1305" y="579"/>
                  </a:cubicBezTo>
                  <a:cubicBezTo>
                    <a:pt x="1305" y="574"/>
                    <a:pt x="1302" y="571"/>
                    <a:pt x="1303" y="565"/>
                  </a:cubicBezTo>
                  <a:lnTo>
                    <a:pt x="1303" y="565"/>
                  </a:lnTo>
                  <a:cubicBezTo>
                    <a:pt x="1303" y="565"/>
                    <a:pt x="1303" y="565"/>
                    <a:pt x="1303" y="565"/>
                  </a:cubicBezTo>
                  <a:cubicBezTo>
                    <a:pt x="1310" y="565"/>
                    <a:pt x="1309" y="540"/>
                    <a:pt x="1309" y="535"/>
                  </a:cubicBezTo>
                  <a:cubicBezTo>
                    <a:pt x="1309" y="533"/>
                    <a:pt x="1308" y="532"/>
                    <a:pt x="1306" y="532"/>
                  </a:cubicBezTo>
                  <a:cubicBezTo>
                    <a:pt x="1304" y="532"/>
                    <a:pt x="1300" y="536"/>
                    <a:pt x="1298" y="536"/>
                  </a:cubicBezTo>
                  <a:cubicBezTo>
                    <a:pt x="1298" y="536"/>
                    <a:pt x="1298" y="536"/>
                    <a:pt x="1297" y="535"/>
                  </a:cubicBezTo>
                  <a:cubicBezTo>
                    <a:pt x="1293" y="528"/>
                    <a:pt x="1310" y="523"/>
                    <a:pt x="1311" y="522"/>
                  </a:cubicBezTo>
                  <a:cubicBezTo>
                    <a:pt x="1316" y="521"/>
                    <a:pt x="1315" y="509"/>
                    <a:pt x="1316" y="505"/>
                  </a:cubicBezTo>
                  <a:cubicBezTo>
                    <a:pt x="1316" y="495"/>
                    <a:pt x="1315" y="485"/>
                    <a:pt x="1313" y="475"/>
                  </a:cubicBezTo>
                  <a:cubicBezTo>
                    <a:pt x="1312" y="472"/>
                    <a:pt x="1305" y="454"/>
                    <a:pt x="1307" y="452"/>
                  </a:cubicBezTo>
                  <a:cubicBezTo>
                    <a:pt x="1307" y="452"/>
                    <a:pt x="1307" y="452"/>
                    <a:pt x="1308" y="452"/>
                  </a:cubicBezTo>
                  <a:cubicBezTo>
                    <a:pt x="1310" y="452"/>
                    <a:pt x="1319" y="463"/>
                    <a:pt x="1322" y="463"/>
                  </a:cubicBezTo>
                  <a:cubicBezTo>
                    <a:pt x="1322" y="463"/>
                    <a:pt x="1322" y="463"/>
                    <a:pt x="1322" y="462"/>
                  </a:cubicBezTo>
                  <a:cubicBezTo>
                    <a:pt x="1321" y="456"/>
                    <a:pt x="1313" y="429"/>
                    <a:pt x="1309" y="429"/>
                  </a:cubicBezTo>
                  <a:cubicBezTo>
                    <a:pt x="1315" y="429"/>
                    <a:pt x="1318" y="424"/>
                    <a:pt x="1318" y="417"/>
                  </a:cubicBezTo>
                  <a:cubicBezTo>
                    <a:pt x="1319" y="411"/>
                    <a:pt x="1319" y="405"/>
                    <a:pt x="1318" y="399"/>
                  </a:cubicBezTo>
                  <a:cubicBezTo>
                    <a:pt x="1317" y="395"/>
                    <a:pt x="1313" y="393"/>
                    <a:pt x="1312" y="389"/>
                  </a:cubicBezTo>
                  <a:cubicBezTo>
                    <a:pt x="1309" y="375"/>
                    <a:pt x="1318" y="367"/>
                    <a:pt x="1322" y="356"/>
                  </a:cubicBezTo>
                  <a:cubicBezTo>
                    <a:pt x="1324" y="353"/>
                    <a:pt x="1322" y="353"/>
                    <a:pt x="1319" y="353"/>
                  </a:cubicBezTo>
                  <a:cubicBezTo>
                    <a:pt x="1319" y="348"/>
                    <a:pt x="1320" y="344"/>
                    <a:pt x="1320" y="341"/>
                  </a:cubicBezTo>
                  <a:cubicBezTo>
                    <a:pt x="1321" y="333"/>
                    <a:pt x="1317" y="327"/>
                    <a:pt x="1318" y="318"/>
                  </a:cubicBezTo>
                  <a:cubicBezTo>
                    <a:pt x="1318" y="311"/>
                    <a:pt x="1319" y="306"/>
                    <a:pt x="1321" y="300"/>
                  </a:cubicBezTo>
                  <a:cubicBezTo>
                    <a:pt x="1322" y="297"/>
                    <a:pt x="1323" y="290"/>
                    <a:pt x="1320" y="287"/>
                  </a:cubicBezTo>
                  <a:cubicBezTo>
                    <a:pt x="1317" y="283"/>
                    <a:pt x="1321" y="262"/>
                    <a:pt x="1321" y="254"/>
                  </a:cubicBezTo>
                  <a:cubicBezTo>
                    <a:pt x="1321" y="251"/>
                    <a:pt x="1315" y="229"/>
                    <a:pt x="1315" y="229"/>
                  </a:cubicBezTo>
                  <a:cubicBezTo>
                    <a:pt x="1315" y="229"/>
                    <a:pt x="1316" y="228"/>
                    <a:pt x="1316" y="228"/>
                  </a:cubicBezTo>
                  <a:cubicBezTo>
                    <a:pt x="1318" y="228"/>
                    <a:pt x="1321" y="231"/>
                    <a:pt x="1322" y="232"/>
                  </a:cubicBezTo>
                  <a:lnTo>
                    <a:pt x="1322" y="232"/>
                  </a:lnTo>
                  <a:lnTo>
                    <a:pt x="1318" y="221"/>
                  </a:lnTo>
                  <a:cubicBezTo>
                    <a:pt x="1318" y="220"/>
                    <a:pt x="1310" y="212"/>
                    <a:pt x="1310" y="210"/>
                  </a:cubicBezTo>
                  <a:cubicBezTo>
                    <a:pt x="1311" y="209"/>
                    <a:pt x="1317" y="210"/>
                    <a:pt x="1318" y="208"/>
                  </a:cubicBezTo>
                  <a:cubicBezTo>
                    <a:pt x="1320" y="204"/>
                    <a:pt x="1320" y="198"/>
                    <a:pt x="1320" y="194"/>
                  </a:cubicBezTo>
                  <a:cubicBezTo>
                    <a:pt x="1318" y="188"/>
                    <a:pt x="1315" y="177"/>
                    <a:pt x="1323" y="177"/>
                  </a:cubicBezTo>
                  <a:cubicBezTo>
                    <a:pt x="1320" y="177"/>
                    <a:pt x="1317" y="171"/>
                    <a:pt x="1315" y="171"/>
                  </a:cubicBezTo>
                  <a:cubicBezTo>
                    <a:pt x="1321" y="169"/>
                    <a:pt x="1322" y="165"/>
                    <a:pt x="1322" y="155"/>
                  </a:cubicBezTo>
                  <a:cubicBezTo>
                    <a:pt x="1323" y="151"/>
                    <a:pt x="1324" y="145"/>
                    <a:pt x="1322" y="141"/>
                  </a:cubicBezTo>
                  <a:cubicBezTo>
                    <a:pt x="1321" y="138"/>
                    <a:pt x="1318" y="141"/>
                    <a:pt x="1319" y="137"/>
                  </a:cubicBezTo>
                  <a:cubicBezTo>
                    <a:pt x="1319" y="128"/>
                    <a:pt x="1324" y="125"/>
                    <a:pt x="1324" y="115"/>
                  </a:cubicBezTo>
                  <a:cubicBezTo>
                    <a:pt x="1324" y="111"/>
                    <a:pt x="1324" y="90"/>
                    <a:pt x="1331" y="90"/>
                  </a:cubicBezTo>
                  <a:cubicBezTo>
                    <a:pt x="1331" y="85"/>
                    <a:pt x="1329" y="85"/>
                    <a:pt x="1327" y="85"/>
                  </a:cubicBezTo>
                  <a:cubicBezTo>
                    <a:pt x="1326" y="85"/>
                    <a:pt x="1325" y="85"/>
                    <a:pt x="1324" y="85"/>
                  </a:cubicBezTo>
                  <a:cubicBezTo>
                    <a:pt x="1322" y="85"/>
                    <a:pt x="1321" y="84"/>
                    <a:pt x="1320" y="82"/>
                  </a:cubicBezTo>
                  <a:cubicBezTo>
                    <a:pt x="1319" y="79"/>
                    <a:pt x="1325" y="74"/>
                    <a:pt x="1327" y="72"/>
                  </a:cubicBezTo>
                  <a:cubicBezTo>
                    <a:pt x="1328" y="69"/>
                    <a:pt x="1330" y="65"/>
                    <a:pt x="1331" y="61"/>
                  </a:cubicBezTo>
                  <a:cubicBezTo>
                    <a:pt x="1331" y="57"/>
                    <a:pt x="1329" y="47"/>
                    <a:pt x="1328" y="40"/>
                  </a:cubicBezTo>
                  <a:cubicBezTo>
                    <a:pt x="1326" y="33"/>
                    <a:pt x="1325" y="28"/>
                    <a:pt x="1330" y="22"/>
                  </a:cubicBezTo>
                  <a:lnTo>
                    <a:pt x="1330" y="22"/>
                  </a:lnTo>
                  <a:cubicBezTo>
                    <a:pt x="1327" y="25"/>
                    <a:pt x="1316" y="40"/>
                    <a:pt x="1314" y="40"/>
                  </a:cubicBezTo>
                  <a:cubicBezTo>
                    <a:pt x="1314" y="40"/>
                    <a:pt x="1314" y="40"/>
                    <a:pt x="1314" y="39"/>
                  </a:cubicBezTo>
                  <a:cubicBezTo>
                    <a:pt x="1315" y="38"/>
                    <a:pt x="1320" y="27"/>
                    <a:pt x="1321" y="24"/>
                  </a:cubicBezTo>
                  <a:cubicBezTo>
                    <a:pt x="1322" y="22"/>
                    <a:pt x="1324" y="17"/>
                    <a:pt x="1324" y="15"/>
                  </a:cubicBezTo>
                  <a:cubicBezTo>
                    <a:pt x="1323" y="14"/>
                    <a:pt x="1323" y="14"/>
                    <a:pt x="1322" y="14"/>
                  </a:cubicBezTo>
                  <a:cubicBezTo>
                    <a:pt x="1320" y="14"/>
                    <a:pt x="1318" y="16"/>
                    <a:pt x="1313" y="20"/>
                  </a:cubicBezTo>
                  <a:cubicBezTo>
                    <a:pt x="1312" y="21"/>
                    <a:pt x="1310" y="23"/>
                    <a:pt x="1309" y="23"/>
                  </a:cubicBezTo>
                  <a:cubicBezTo>
                    <a:pt x="1309" y="23"/>
                    <a:pt x="1309" y="23"/>
                    <a:pt x="1309" y="23"/>
                  </a:cubicBezTo>
                  <a:cubicBezTo>
                    <a:pt x="1309" y="18"/>
                    <a:pt x="1320" y="2"/>
                    <a:pt x="1319" y="1"/>
                  </a:cubicBezTo>
                  <a:cubicBezTo>
                    <a:pt x="1319" y="1"/>
                    <a:pt x="1319" y="1"/>
                    <a:pt x="1319"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0"/>
            <p:cNvSpPr/>
            <p:nvPr/>
          </p:nvSpPr>
          <p:spPr>
            <a:xfrm>
              <a:off x="3392100" y="2097925"/>
              <a:ext cx="58625" cy="57925"/>
            </a:xfrm>
            <a:custGeom>
              <a:rect b="b" l="l" r="r" t="t"/>
              <a:pathLst>
                <a:path extrusionOk="0" h="2317" w="2345">
                  <a:moveTo>
                    <a:pt x="1690" y="17"/>
                  </a:moveTo>
                  <a:cubicBezTo>
                    <a:pt x="1689" y="20"/>
                    <a:pt x="1689" y="25"/>
                    <a:pt x="1683" y="25"/>
                  </a:cubicBezTo>
                  <a:cubicBezTo>
                    <a:pt x="1682" y="25"/>
                    <a:pt x="1682" y="25"/>
                    <a:pt x="1681" y="25"/>
                  </a:cubicBezTo>
                  <a:lnTo>
                    <a:pt x="1681" y="25"/>
                  </a:lnTo>
                  <a:cubicBezTo>
                    <a:pt x="1681" y="25"/>
                    <a:pt x="1681" y="25"/>
                    <a:pt x="1681" y="25"/>
                  </a:cubicBezTo>
                  <a:cubicBezTo>
                    <a:pt x="1681" y="25"/>
                    <a:pt x="1681" y="25"/>
                    <a:pt x="1680" y="25"/>
                  </a:cubicBezTo>
                  <a:lnTo>
                    <a:pt x="1680" y="25"/>
                  </a:lnTo>
                  <a:cubicBezTo>
                    <a:pt x="1679" y="25"/>
                    <a:pt x="1677" y="26"/>
                    <a:pt x="1676" y="26"/>
                  </a:cubicBezTo>
                  <a:cubicBezTo>
                    <a:pt x="1673" y="26"/>
                    <a:pt x="1671" y="24"/>
                    <a:pt x="1677" y="22"/>
                  </a:cubicBezTo>
                  <a:cubicBezTo>
                    <a:pt x="1681" y="20"/>
                    <a:pt x="1685" y="18"/>
                    <a:pt x="1690" y="17"/>
                  </a:cubicBezTo>
                  <a:close/>
                  <a:moveTo>
                    <a:pt x="1699" y="37"/>
                  </a:moveTo>
                  <a:cubicBezTo>
                    <a:pt x="1699" y="37"/>
                    <a:pt x="1699" y="37"/>
                    <a:pt x="1699" y="38"/>
                  </a:cubicBezTo>
                  <a:cubicBezTo>
                    <a:pt x="1699" y="37"/>
                    <a:pt x="1699" y="37"/>
                    <a:pt x="1699" y="37"/>
                  </a:cubicBezTo>
                  <a:close/>
                  <a:moveTo>
                    <a:pt x="1485" y="151"/>
                  </a:moveTo>
                  <a:lnTo>
                    <a:pt x="1485" y="151"/>
                  </a:lnTo>
                  <a:cubicBezTo>
                    <a:pt x="1485" y="151"/>
                    <a:pt x="1485" y="151"/>
                    <a:pt x="1485" y="151"/>
                  </a:cubicBezTo>
                  <a:close/>
                  <a:moveTo>
                    <a:pt x="1463" y="155"/>
                  </a:moveTo>
                  <a:cubicBezTo>
                    <a:pt x="1465" y="159"/>
                    <a:pt x="1465" y="160"/>
                    <a:pt x="1460" y="163"/>
                  </a:cubicBezTo>
                  <a:cubicBezTo>
                    <a:pt x="1457" y="165"/>
                    <a:pt x="1452" y="169"/>
                    <a:pt x="1449" y="169"/>
                  </a:cubicBezTo>
                  <a:cubicBezTo>
                    <a:pt x="1448" y="169"/>
                    <a:pt x="1447" y="169"/>
                    <a:pt x="1446" y="168"/>
                  </a:cubicBezTo>
                  <a:lnTo>
                    <a:pt x="1463" y="155"/>
                  </a:lnTo>
                  <a:close/>
                  <a:moveTo>
                    <a:pt x="1761" y="177"/>
                  </a:moveTo>
                  <a:cubicBezTo>
                    <a:pt x="1763" y="177"/>
                    <a:pt x="1764" y="179"/>
                    <a:pt x="1764" y="184"/>
                  </a:cubicBezTo>
                  <a:cubicBezTo>
                    <a:pt x="1764" y="189"/>
                    <a:pt x="1761" y="191"/>
                    <a:pt x="1759" y="191"/>
                  </a:cubicBezTo>
                  <a:cubicBezTo>
                    <a:pt x="1757" y="191"/>
                    <a:pt x="1755" y="188"/>
                    <a:pt x="1755" y="183"/>
                  </a:cubicBezTo>
                  <a:cubicBezTo>
                    <a:pt x="1757" y="181"/>
                    <a:pt x="1759" y="177"/>
                    <a:pt x="1761" y="177"/>
                  </a:cubicBezTo>
                  <a:close/>
                  <a:moveTo>
                    <a:pt x="1303" y="239"/>
                  </a:moveTo>
                  <a:cubicBezTo>
                    <a:pt x="1303" y="239"/>
                    <a:pt x="1303" y="239"/>
                    <a:pt x="1303" y="239"/>
                  </a:cubicBezTo>
                  <a:cubicBezTo>
                    <a:pt x="1303" y="239"/>
                    <a:pt x="1303" y="239"/>
                    <a:pt x="1303" y="239"/>
                  </a:cubicBezTo>
                  <a:close/>
                  <a:moveTo>
                    <a:pt x="560" y="267"/>
                  </a:moveTo>
                  <a:cubicBezTo>
                    <a:pt x="560" y="267"/>
                    <a:pt x="560" y="267"/>
                    <a:pt x="560" y="267"/>
                  </a:cubicBezTo>
                  <a:cubicBezTo>
                    <a:pt x="560" y="267"/>
                    <a:pt x="560" y="267"/>
                    <a:pt x="560" y="267"/>
                  </a:cubicBezTo>
                  <a:close/>
                  <a:moveTo>
                    <a:pt x="1356" y="272"/>
                  </a:moveTo>
                  <a:cubicBezTo>
                    <a:pt x="1355" y="272"/>
                    <a:pt x="1354" y="272"/>
                    <a:pt x="1351" y="274"/>
                  </a:cubicBezTo>
                  <a:cubicBezTo>
                    <a:pt x="1350" y="274"/>
                    <a:pt x="1340" y="281"/>
                    <a:pt x="1342" y="281"/>
                  </a:cubicBezTo>
                  <a:cubicBezTo>
                    <a:pt x="1343" y="281"/>
                    <a:pt x="1343" y="281"/>
                    <a:pt x="1344" y="281"/>
                  </a:cubicBezTo>
                  <a:cubicBezTo>
                    <a:pt x="1349" y="281"/>
                    <a:pt x="1353" y="277"/>
                    <a:pt x="1359" y="274"/>
                  </a:cubicBezTo>
                  <a:cubicBezTo>
                    <a:pt x="1358" y="272"/>
                    <a:pt x="1357" y="272"/>
                    <a:pt x="1356" y="272"/>
                  </a:cubicBezTo>
                  <a:close/>
                  <a:moveTo>
                    <a:pt x="683" y="283"/>
                  </a:moveTo>
                  <a:cubicBezTo>
                    <a:pt x="683" y="283"/>
                    <a:pt x="683" y="283"/>
                    <a:pt x="683" y="283"/>
                  </a:cubicBezTo>
                  <a:lnTo>
                    <a:pt x="683" y="283"/>
                  </a:lnTo>
                  <a:cubicBezTo>
                    <a:pt x="683" y="283"/>
                    <a:pt x="683" y="283"/>
                    <a:pt x="683" y="283"/>
                  </a:cubicBezTo>
                  <a:close/>
                  <a:moveTo>
                    <a:pt x="659" y="289"/>
                  </a:moveTo>
                  <a:cubicBezTo>
                    <a:pt x="666" y="292"/>
                    <a:pt x="672" y="293"/>
                    <a:pt x="670" y="298"/>
                  </a:cubicBezTo>
                  <a:lnTo>
                    <a:pt x="664" y="296"/>
                  </a:lnTo>
                  <a:lnTo>
                    <a:pt x="659" y="289"/>
                  </a:lnTo>
                  <a:close/>
                  <a:moveTo>
                    <a:pt x="827" y="333"/>
                  </a:moveTo>
                  <a:cubicBezTo>
                    <a:pt x="827" y="333"/>
                    <a:pt x="827" y="333"/>
                    <a:pt x="827" y="333"/>
                  </a:cubicBezTo>
                  <a:lnTo>
                    <a:pt x="827" y="333"/>
                  </a:lnTo>
                  <a:cubicBezTo>
                    <a:pt x="827" y="333"/>
                    <a:pt x="827" y="333"/>
                    <a:pt x="827" y="333"/>
                  </a:cubicBezTo>
                  <a:close/>
                  <a:moveTo>
                    <a:pt x="720" y="333"/>
                  </a:moveTo>
                  <a:cubicBezTo>
                    <a:pt x="716" y="333"/>
                    <a:pt x="716" y="336"/>
                    <a:pt x="720" y="341"/>
                  </a:cubicBezTo>
                  <a:cubicBezTo>
                    <a:pt x="725" y="340"/>
                    <a:pt x="729" y="340"/>
                    <a:pt x="729" y="335"/>
                  </a:cubicBezTo>
                  <a:cubicBezTo>
                    <a:pt x="725" y="333"/>
                    <a:pt x="722" y="333"/>
                    <a:pt x="720" y="333"/>
                  </a:cubicBezTo>
                  <a:close/>
                  <a:moveTo>
                    <a:pt x="760" y="343"/>
                  </a:moveTo>
                  <a:cubicBezTo>
                    <a:pt x="755" y="343"/>
                    <a:pt x="755" y="349"/>
                    <a:pt x="760" y="352"/>
                  </a:cubicBezTo>
                  <a:cubicBezTo>
                    <a:pt x="761" y="352"/>
                    <a:pt x="762" y="353"/>
                    <a:pt x="764" y="353"/>
                  </a:cubicBezTo>
                  <a:cubicBezTo>
                    <a:pt x="770" y="353"/>
                    <a:pt x="772" y="347"/>
                    <a:pt x="763" y="344"/>
                  </a:cubicBezTo>
                  <a:cubicBezTo>
                    <a:pt x="762" y="343"/>
                    <a:pt x="761" y="343"/>
                    <a:pt x="760" y="343"/>
                  </a:cubicBezTo>
                  <a:close/>
                  <a:moveTo>
                    <a:pt x="316" y="492"/>
                  </a:moveTo>
                  <a:lnTo>
                    <a:pt x="316" y="492"/>
                  </a:lnTo>
                  <a:cubicBezTo>
                    <a:pt x="316" y="492"/>
                    <a:pt x="316" y="492"/>
                    <a:pt x="315" y="492"/>
                  </a:cubicBezTo>
                  <a:cubicBezTo>
                    <a:pt x="316" y="492"/>
                    <a:pt x="316" y="492"/>
                    <a:pt x="316" y="492"/>
                  </a:cubicBezTo>
                  <a:close/>
                  <a:moveTo>
                    <a:pt x="1754" y="773"/>
                  </a:moveTo>
                  <a:cubicBezTo>
                    <a:pt x="1755" y="773"/>
                    <a:pt x="1755" y="773"/>
                    <a:pt x="1755" y="773"/>
                  </a:cubicBezTo>
                  <a:cubicBezTo>
                    <a:pt x="1755" y="773"/>
                    <a:pt x="1755" y="773"/>
                    <a:pt x="1754" y="773"/>
                  </a:cubicBezTo>
                  <a:close/>
                  <a:moveTo>
                    <a:pt x="1754" y="801"/>
                  </a:moveTo>
                  <a:lnTo>
                    <a:pt x="1754" y="801"/>
                  </a:lnTo>
                  <a:cubicBezTo>
                    <a:pt x="1754" y="801"/>
                    <a:pt x="1753" y="801"/>
                    <a:pt x="1753" y="801"/>
                  </a:cubicBezTo>
                  <a:lnTo>
                    <a:pt x="1753" y="801"/>
                  </a:lnTo>
                  <a:cubicBezTo>
                    <a:pt x="1753" y="801"/>
                    <a:pt x="1754" y="801"/>
                    <a:pt x="1754" y="801"/>
                  </a:cubicBezTo>
                  <a:close/>
                  <a:moveTo>
                    <a:pt x="404" y="790"/>
                  </a:moveTo>
                  <a:cubicBezTo>
                    <a:pt x="403" y="790"/>
                    <a:pt x="401" y="790"/>
                    <a:pt x="400" y="790"/>
                  </a:cubicBezTo>
                  <a:lnTo>
                    <a:pt x="403" y="797"/>
                  </a:lnTo>
                  <a:lnTo>
                    <a:pt x="409" y="802"/>
                  </a:lnTo>
                  <a:cubicBezTo>
                    <a:pt x="411" y="794"/>
                    <a:pt x="410" y="790"/>
                    <a:pt x="404" y="790"/>
                  </a:cubicBezTo>
                  <a:close/>
                  <a:moveTo>
                    <a:pt x="1901" y="924"/>
                  </a:moveTo>
                  <a:lnTo>
                    <a:pt x="1901" y="924"/>
                  </a:lnTo>
                  <a:cubicBezTo>
                    <a:pt x="1901" y="924"/>
                    <a:pt x="1902" y="924"/>
                    <a:pt x="1902" y="925"/>
                  </a:cubicBezTo>
                  <a:lnTo>
                    <a:pt x="1902" y="925"/>
                  </a:lnTo>
                  <a:cubicBezTo>
                    <a:pt x="1902" y="925"/>
                    <a:pt x="1902" y="924"/>
                    <a:pt x="1901" y="924"/>
                  </a:cubicBezTo>
                  <a:close/>
                  <a:moveTo>
                    <a:pt x="309" y="342"/>
                  </a:moveTo>
                  <a:lnTo>
                    <a:pt x="309" y="342"/>
                  </a:lnTo>
                  <a:cubicBezTo>
                    <a:pt x="301" y="345"/>
                    <a:pt x="295" y="369"/>
                    <a:pt x="292" y="379"/>
                  </a:cubicBezTo>
                  <a:cubicBezTo>
                    <a:pt x="291" y="381"/>
                    <a:pt x="287" y="398"/>
                    <a:pt x="290" y="398"/>
                  </a:cubicBezTo>
                  <a:cubicBezTo>
                    <a:pt x="290" y="398"/>
                    <a:pt x="290" y="398"/>
                    <a:pt x="290" y="398"/>
                  </a:cubicBezTo>
                  <a:cubicBezTo>
                    <a:pt x="295" y="402"/>
                    <a:pt x="296" y="404"/>
                    <a:pt x="296" y="412"/>
                  </a:cubicBezTo>
                  <a:cubicBezTo>
                    <a:pt x="296" y="421"/>
                    <a:pt x="295" y="433"/>
                    <a:pt x="301" y="442"/>
                  </a:cubicBezTo>
                  <a:cubicBezTo>
                    <a:pt x="307" y="449"/>
                    <a:pt x="310" y="448"/>
                    <a:pt x="308" y="458"/>
                  </a:cubicBezTo>
                  <a:cubicBezTo>
                    <a:pt x="311" y="470"/>
                    <a:pt x="329" y="487"/>
                    <a:pt x="316" y="492"/>
                  </a:cubicBezTo>
                  <a:lnTo>
                    <a:pt x="316" y="492"/>
                  </a:lnTo>
                  <a:cubicBezTo>
                    <a:pt x="316" y="491"/>
                    <a:pt x="317" y="491"/>
                    <a:pt x="317" y="491"/>
                  </a:cubicBezTo>
                  <a:cubicBezTo>
                    <a:pt x="326" y="491"/>
                    <a:pt x="326" y="517"/>
                    <a:pt x="330" y="524"/>
                  </a:cubicBezTo>
                  <a:cubicBezTo>
                    <a:pt x="332" y="528"/>
                    <a:pt x="333" y="528"/>
                    <a:pt x="335" y="528"/>
                  </a:cubicBezTo>
                  <a:cubicBezTo>
                    <a:pt x="336" y="528"/>
                    <a:pt x="337" y="528"/>
                    <a:pt x="338" y="528"/>
                  </a:cubicBezTo>
                  <a:cubicBezTo>
                    <a:pt x="339" y="528"/>
                    <a:pt x="340" y="528"/>
                    <a:pt x="342" y="530"/>
                  </a:cubicBezTo>
                  <a:cubicBezTo>
                    <a:pt x="346" y="535"/>
                    <a:pt x="339" y="542"/>
                    <a:pt x="337" y="543"/>
                  </a:cubicBezTo>
                  <a:cubicBezTo>
                    <a:pt x="324" y="547"/>
                    <a:pt x="339" y="559"/>
                    <a:pt x="343" y="568"/>
                  </a:cubicBezTo>
                  <a:cubicBezTo>
                    <a:pt x="344" y="573"/>
                    <a:pt x="352" y="607"/>
                    <a:pt x="350" y="607"/>
                  </a:cubicBezTo>
                  <a:cubicBezTo>
                    <a:pt x="350" y="607"/>
                    <a:pt x="350" y="607"/>
                    <a:pt x="350" y="607"/>
                  </a:cubicBezTo>
                  <a:lnTo>
                    <a:pt x="350" y="607"/>
                  </a:lnTo>
                  <a:cubicBezTo>
                    <a:pt x="350" y="607"/>
                    <a:pt x="350" y="607"/>
                    <a:pt x="350" y="607"/>
                  </a:cubicBezTo>
                  <a:cubicBezTo>
                    <a:pt x="351" y="607"/>
                    <a:pt x="349" y="603"/>
                    <a:pt x="351" y="603"/>
                  </a:cubicBezTo>
                  <a:lnTo>
                    <a:pt x="351" y="603"/>
                  </a:lnTo>
                  <a:cubicBezTo>
                    <a:pt x="351" y="603"/>
                    <a:pt x="352" y="603"/>
                    <a:pt x="353" y="604"/>
                  </a:cubicBezTo>
                  <a:cubicBezTo>
                    <a:pt x="356" y="606"/>
                    <a:pt x="357" y="612"/>
                    <a:pt x="358" y="616"/>
                  </a:cubicBezTo>
                  <a:cubicBezTo>
                    <a:pt x="360" y="621"/>
                    <a:pt x="363" y="630"/>
                    <a:pt x="362" y="636"/>
                  </a:cubicBezTo>
                  <a:cubicBezTo>
                    <a:pt x="360" y="640"/>
                    <a:pt x="356" y="640"/>
                    <a:pt x="361" y="648"/>
                  </a:cubicBezTo>
                  <a:cubicBezTo>
                    <a:pt x="365" y="654"/>
                    <a:pt x="370" y="653"/>
                    <a:pt x="373" y="657"/>
                  </a:cubicBezTo>
                  <a:cubicBezTo>
                    <a:pt x="378" y="665"/>
                    <a:pt x="375" y="678"/>
                    <a:pt x="376" y="686"/>
                  </a:cubicBezTo>
                  <a:cubicBezTo>
                    <a:pt x="376" y="695"/>
                    <a:pt x="377" y="704"/>
                    <a:pt x="380" y="713"/>
                  </a:cubicBezTo>
                  <a:cubicBezTo>
                    <a:pt x="383" y="722"/>
                    <a:pt x="387" y="730"/>
                    <a:pt x="392" y="738"/>
                  </a:cubicBezTo>
                  <a:cubicBezTo>
                    <a:pt x="394" y="741"/>
                    <a:pt x="404" y="747"/>
                    <a:pt x="405" y="751"/>
                  </a:cubicBezTo>
                  <a:lnTo>
                    <a:pt x="405" y="751"/>
                  </a:lnTo>
                  <a:cubicBezTo>
                    <a:pt x="404" y="750"/>
                    <a:pt x="400" y="749"/>
                    <a:pt x="397" y="749"/>
                  </a:cubicBezTo>
                  <a:cubicBezTo>
                    <a:pt x="396" y="749"/>
                    <a:pt x="395" y="750"/>
                    <a:pt x="394" y="750"/>
                  </a:cubicBezTo>
                  <a:cubicBezTo>
                    <a:pt x="392" y="753"/>
                    <a:pt x="398" y="768"/>
                    <a:pt x="400" y="772"/>
                  </a:cubicBezTo>
                  <a:cubicBezTo>
                    <a:pt x="403" y="778"/>
                    <a:pt x="406" y="773"/>
                    <a:pt x="409" y="781"/>
                  </a:cubicBezTo>
                  <a:cubicBezTo>
                    <a:pt x="412" y="787"/>
                    <a:pt x="413" y="794"/>
                    <a:pt x="413" y="800"/>
                  </a:cubicBezTo>
                  <a:cubicBezTo>
                    <a:pt x="415" y="817"/>
                    <a:pt x="407" y="820"/>
                    <a:pt x="418" y="836"/>
                  </a:cubicBezTo>
                  <a:cubicBezTo>
                    <a:pt x="425" y="842"/>
                    <a:pt x="426" y="850"/>
                    <a:pt x="430" y="859"/>
                  </a:cubicBezTo>
                  <a:cubicBezTo>
                    <a:pt x="431" y="864"/>
                    <a:pt x="439" y="863"/>
                    <a:pt x="442" y="872"/>
                  </a:cubicBezTo>
                  <a:cubicBezTo>
                    <a:pt x="439" y="873"/>
                    <a:pt x="428" y="871"/>
                    <a:pt x="433" y="879"/>
                  </a:cubicBezTo>
                  <a:cubicBezTo>
                    <a:pt x="437" y="885"/>
                    <a:pt x="444" y="888"/>
                    <a:pt x="448" y="892"/>
                  </a:cubicBezTo>
                  <a:cubicBezTo>
                    <a:pt x="446" y="891"/>
                    <a:pt x="445" y="890"/>
                    <a:pt x="444" y="890"/>
                  </a:cubicBezTo>
                  <a:lnTo>
                    <a:pt x="444" y="890"/>
                  </a:lnTo>
                  <a:cubicBezTo>
                    <a:pt x="440" y="890"/>
                    <a:pt x="449" y="911"/>
                    <a:pt x="450" y="915"/>
                  </a:cubicBezTo>
                  <a:cubicBezTo>
                    <a:pt x="451" y="925"/>
                    <a:pt x="442" y="918"/>
                    <a:pt x="446" y="929"/>
                  </a:cubicBezTo>
                  <a:cubicBezTo>
                    <a:pt x="447" y="933"/>
                    <a:pt x="450" y="935"/>
                    <a:pt x="454" y="935"/>
                  </a:cubicBezTo>
                  <a:cubicBezTo>
                    <a:pt x="460" y="935"/>
                    <a:pt x="468" y="929"/>
                    <a:pt x="466" y="920"/>
                  </a:cubicBezTo>
                  <a:lnTo>
                    <a:pt x="466" y="920"/>
                  </a:lnTo>
                  <a:lnTo>
                    <a:pt x="468" y="930"/>
                  </a:lnTo>
                  <a:cubicBezTo>
                    <a:pt x="470" y="935"/>
                    <a:pt x="475" y="941"/>
                    <a:pt x="478" y="941"/>
                  </a:cubicBezTo>
                  <a:cubicBezTo>
                    <a:pt x="480" y="941"/>
                    <a:pt x="481" y="939"/>
                    <a:pt x="480" y="934"/>
                  </a:cubicBezTo>
                  <a:cubicBezTo>
                    <a:pt x="478" y="925"/>
                    <a:pt x="474" y="915"/>
                    <a:pt x="471" y="905"/>
                  </a:cubicBezTo>
                  <a:cubicBezTo>
                    <a:pt x="467" y="895"/>
                    <a:pt x="465" y="892"/>
                    <a:pt x="458" y="888"/>
                  </a:cubicBezTo>
                  <a:cubicBezTo>
                    <a:pt x="451" y="884"/>
                    <a:pt x="454" y="871"/>
                    <a:pt x="446" y="871"/>
                  </a:cubicBezTo>
                  <a:cubicBezTo>
                    <a:pt x="445" y="871"/>
                    <a:pt x="445" y="871"/>
                    <a:pt x="444" y="871"/>
                  </a:cubicBezTo>
                  <a:cubicBezTo>
                    <a:pt x="453" y="869"/>
                    <a:pt x="446" y="843"/>
                    <a:pt x="445" y="831"/>
                  </a:cubicBezTo>
                  <a:cubicBezTo>
                    <a:pt x="444" y="827"/>
                    <a:pt x="442" y="818"/>
                    <a:pt x="444" y="815"/>
                  </a:cubicBezTo>
                  <a:cubicBezTo>
                    <a:pt x="447" y="813"/>
                    <a:pt x="450" y="806"/>
                    <a:pt x="448" y="799"/>
                  </a:cubicBezTo>
                  <a:lnTo>
                    <a:pt x="448" y="799"/>
                  </a:lnTo>
                  <a:lnTo>
                    <a:pt x="439" y="802"/>
                  </a:lnTo>
                  <a:cubicBezTo>
                    <a:pt x="437" y="791"/>
                    <a:pt x="443" y="788"/>
                    <a:pt x="438" y="778"/>
                  </a:cubicBezTo>
                  <a:cubicBezTo>
                    <a:pt x="433" y="770"/>
                    <a:pt x="427" y="761"/>
                    <a:pt x="421" y="758"/>
                  </a:cubicBezTo>
                  <a:cubicBezTo>
                    <a:pt x="418" y="756"/>
                    <a:pt x="418" y="759"/>
                    <a:pt x="417" y="754"/>
                  </a:cubicBezTo>
                  <a:cubicBezTo>
                    <a:pt x="416" y="749"/>
                    <a:pt x="415" y="744"/>
                    <a:pt x="415" y="740"/>
                  </a:cubicBezTo>
                  <a:cubicBezTo>
                    <a:pt x="416" y="731"/>
                    <a:pt x="418" y="720"/>
                    <a:pt x="412" y="712"/>
                  </a:cubicBezTo>
                  <a:cubicBezTo>
                    <a:pt x="405" y="705"/>
                    <a:pt x="398" y="692"/>
                    <a:pt x="398" y="681"/>
                  </a:cubicBezTo>
                  <a:cubicBezTo>
                    <a:pt x="397" y="677"/>
                    <a:pt x="405" y="670"/>
                    <a:pt x="401" y="665"/>
                  </a:cubicBezTo>
                  <a:cubicBezTo>
                    <a:pt x="399" y="663"/>
                    <a:pt x="398" y="662"/>
                    <a:pt x="397" y="662"/>
                  </a:cubicBezTo>
                  <a:cubicBezTo>
                    <a:pt x="393" y="662"/>
                    <a:pt x="391" y="666"/>
                    <a:pt x="389" y="666"/>
                  </a:cubicBezTo>
                  <a:cubicBezTo>
                    <a:pt x="388" y="666"/>
                    <a:pt x="386" y="665"/>
                    <a:pt x="384" y="658"/>
                  </a:cubicBezTo>
                  <a:cubicBezTo>
                    <a:pt x="382" y="651"/>
                    <a:pt x="386" y="651"/>
                    <a:pt x="390" y="651"/>
                  </a:cubicBezTo>
                  <a:cubicBezTo>
                    <a:pt x="390" y="651"/>
                    <a:pt x="391" y="651"/>
                    <a:pt x="391" y="651"/>
                  </a:cubicBezTo>
                  <a:cubicBezTo>
                    <a:pt x="396" y="651"/>
                    <a:pt x="400" y="651"/>
                    <a:pt x="398" y="641"/>
                  </a:cubicBezTo>
                  <a:cubicBezTo>
                    <a:pt x="396" y="637"/>
                    <a:pt x="395" y="636"/>
                    <a:pt x="393" y="636"/>
                  </a:cubicBezTo>
                  <a:cubicBezTo>
                    <a:pt x="392" y="636"/>
                    <a:pt x="391" y="636"/>
                    <a:pt x="389" y="636"/>
                  </a:cubicBezTo>
                  <a:cubicBezTo>
                    <a:pt x="388" y="636"/>
                    <a:pt x="387" y="636"/>
                    <a:pt x="386" y="634"/>
                  </a:cubicBezTo>
                  <a:cubicBezTo>
                    <a:pt x="381" y="624"/>
                    <a:pt x="378" y="609"/>
                    <a:pt x="377" y="597"/>
                  </a:cubicBezTo>
                  <a:cubicBezTo>
                    <a:pt x="371" y="573"/>
                    <a:pt x="370" y="541"/>
                    <a:pt x="359" y="517"/>
                  </a:cubicBezTo>
                  <a:cubicBezTo>
                    <a:pt x="357" y="509"/>
                    <a:pt x="352" y="509"/>
                    <a:pt x="348" y="505"/>
                  </a:cubicBezTo>
                  <a:cubicBezTo>
                    <a:pt x="337" y="494"/>
                    <a:pt x="349" y="499"/>
                    <a:pt x="350" y="495"/>
                  </a:cubicBezTo>
                  <a:cubicBezTo>
                    <a:pt x="351" y="490"/>
                    <a:pt x="343" y="474"/>
                    <a:pt x="338" y="471"/>
                  </a:cubicBezTo>
                  <a:cubicBezTo>
                    <a:pt x="327" y="465"/>
                    <a:pt x="331" y="465"/>
                    <a:pt x="336" y="457"/>
                  </a:cubicBezTo>
                  <a:cubicBezTo>
                    <a:pt x="336" y="456"/>
                    <a:pt x="324" y="452"/>
                    <a:pt x="320" y="452"/>
                  </a:cubicBezTo>
                  <a:cubicBezTo>
                    <a:pt x="319" y="452"/>
                    <a:pt x="318" y="453"/>
                    <a:pt x="318" y="453"/>
                  </a:cubicBezTo>
                  <a:lnTo>
                    <a:pt x="318" y="453"/>
                  </a:lnTo>
                  <a:cubicBezTo>
                    <a:pt x="317" y="449"/>
                    <a:pt x="325" y="445"/>
                    <a:pt x="327" y="444"/>
                  </a:cubicBezTo>
                  <a:cubicBezTo>
                    <a:pt x="330" y="439"/>
                    <a:pt x="323" y="430"/>
                    <a:pt x="321" y="425"/>
                  </a:cubicBezTo>
                  <a:cubicBezTo>
                    <a:pt x="318" y="420"/>
                    <a:pt x="305" y="396"/>
                    <a:pt x="313" y="396"/>
                  </a:cubicBezTo>
                  <a:cubicBezTo>
                    <a:pt x="314" y="396"/>
                    <a:pt x="314" y="396"/>
                    <a:pt x="315" y="396"/>
                  </a:cubicBezTo>
                  <a:cubicBezTo>
                    <a:pt x="316" y="397"/>
                    <a:pt x="316" y="397"/>
                    <a:pt x="317" y="397"/>
                  </a:cubicBezTo>
                  <a:cubicBezTo>
                    <a:pt x="324" y="397"/>
                    <a:pt x="307" y="376"/>
                    <a:pt x="304" y="371"/>
                  </a:cubicBezTo>
                  <a:cubicBezTo>
                    <a:pt x="298" y="356"/>
                    <a:pt x="322" y="354"/>
                    <a:pt x="309" y="342"/>
                  </a:cubicBezTo>
                  <a:close/>
                  <a:moveTo>
                    <a:pt x="459" y="949"/>
                  </a:moveTo>
                  <a:lnTo>
                    <a:pt x="459" y="949"/>
                  </a:lnTo>
                  <a:cubicBezTo>
                    <a:pt x="459" y="949"/>
                    <a:pt x="459" y="949"/>
                    <a:pt x="459" y="949"/>
                  </a:cubicBezTo>
                  <a:cubicBezTo>
                    <a:pt x="459" y="949"/>
                    <a:pt x="459" y="949"/>
                    <a:pt x="459" y="949"/>
                  </a:cubicBezTo>
                  <a:close/>
                  <a:moveTo>
                    <a:pt x="1947" y="954"/>
                  </a:moveTo>
                  <a:lnTo>
                    <a:pt x="1947" y="954"/>
                  </a:lnTo>
                  <a:cubicBezTo>
                    <a:pt x="1941" y="962"/>
                    <a:pt x="1947" y="966"/>
                    <a:pt x="1952" y="966"/>
                  </a:cubicBezTo>
                  <a:cubicBezTo>
                    <a:pt x="1956" y="966"/>
                    <a:pt x="1959" y="964"/>
                    <a:pt x="1953" y="959"/>
                  </a:cubicBezTo>
                  <a:cubicBezTo>
                    <a:pt x="1952" y="957"/>
                    <a:pt x="1949" y="956"/>
                    <a:pt x="1947" y="954"/>
                  </a:cubicBezTo>
                  <a:close/>
                  <a:moveTo>
                    <a:pt x="447" y="1005"/>
                  </a:moveTo>
                  <a:cubicBezTo>
                    <a:pt x="450" y="1005"/>
                    <a:pt x="452" y="1010"/>
                    <a:pt x="448" y="1015"/>
                  </a:cubicBezTo>
                  <a:cubicBezTo>
                    <a:pt x="446" y="1015"/>
                    <a:pt x="443" y="1016"/>
                    <a:pt x="441" y="1016"/>
                  </a:cubicBezTo>
                  <a:cubicBezTo>
                    <a:pt x="438" y="1016"/>
                    <a:pt x="437" y="1015"/>
                    <a:pt x="441" y="1009"/>
                  </a:cubicBezTo>
                  <a:cubicBezTo>
                    <a:pt x="443" y="1006"/>
                    <a:pt x="445" y="1005"/>
                    <a:pt x="447" y="1005"/>
                  </a:cubicBezTo>
                  <a:close/>
                  <a:moveTo>
                    <a:pt x="370" y="1071"/>
                  </a:moveTo>
                  <a:cubicBezTo>
                    <a:pt x="371" y="1071"/>
                    <a:pt x="371" y="1072"/>
                    <a:pt x="371" y="1072"/>
                  </a:cubicBezTo>
                  <a:lnTo>
                    <a:pt x="371" y="1072"/>
                  </a:lnTo>
                  <a:cubicBezTo>
                    <a:pt x="371" y="1072"/>
                    <a:pt x="371" y="1071"/>
                    <a:pt x="370" y="1071"/>
                  </a:cubicBezTo>
                  <a:close/>
                  <a:moveTo>
                    <a:pt x="2079" y="1089"/>
                  </a:moveTo>
                  <a:cubicBezTo>
                    <a:pt x="2088" y="1095"/>
                    <a:pt x="2089" y="1099"/>
                    <a:pt x="2084" y="1105"/>
                  </a:cubicBezTo>
                  <a:lnTo>
                    <a:pt x="2079" y="1100"/>
                  </a:lnTo>
                  <a:cubicBezTo>
                    <a:pt x="2077" y="1096"/>
                    <a:pt x="2077" y="1091"/>
                    <a:pt x="2079" y="1089"/>
                  </a:cubicBezTo>
                  <a:close/>
                  <a:moveTo>
                    <a:pt x="300" y="1201"/>
                  </a:moveTo>
                  <a:cubicBezTo>
                    <a:pt x="307" y="1201"/>
                    <a:pt x="313" y="1208"/>
                    <a:pt x="301" y="1215"/>
                  </a:cubicBezTo>
                  <a:cubicBezTo>
                    <a:pt x="298" y="1216"/>
                    <a:pt x="296" y="1217"/>
                    <a:pt x="294" y="1217"/>
                  </a:cubicBezTo>
                  <a:cubicBezTo>
                    <a:pt x="292" y="1217"/>
                    <a:pt x="290" y="1217"/>
                    <a:pt x="289" y="1215"/>
                  </a:cubicBezTo>
                  <a:cubicBezTo>
                    <a:pt x="286" y="1213"/>
                    <a:pt x="288" y="1204"/>
                    <a:pt x="295" y="1202"/>
                  </a:cubicBezTo>
                  <a:cubicBezTo>
                    <a:pt x="297" y="1202"/>
                    <a:pt x="299" y="1201"/>
                    <a:pt x="300" y="1201"/>
                  </a:cubicBezTo>
                  <a:close/>
                  <a:moveTo>
                    <a:pt x="170" y="1377"/>
                  </a:moveTo>
                  <a:lnTo>
                    <a:pt x="165" y="1382"/>
                  </a:lnTo>
                  <a:lnTo>
                    <a:pt x="164" y="1390"/>
                  </a:lnTo>
                  <a:cubicBezTo>
                    <a:pt x="174" y="1387"/>
                    <a:pt x="176" y="1382"/>
                    <a:pt x="170" y="1377"/>
                  </a:cubicBezTo>
                  <a:close/>
                  <a:moveTo>
                    <a:pt x="2068" y="1456"/>
                  </a:moveTo>
                  <a:cubicBezTo>
                    <a:pt x="2068" y="1456"/>
                    <a:pt x="2068" y="1456"/>
                    <a:pt x="2068" y="1456"/>
                  </a:cubicBezTo>
                  <a:lnTo>
                    <a:pt x="2068" y="1456"/>
                  </a:lnTo>
                  <a:cubicBezTo>
                    <a:pt x="2068" y="1456"/>
                    <a:pt x="2068" y="1456"/>
                    <a:pt x="2068" y="1456"/>
                  </a:cubicBezTo>
                  <a:close/>
                  <a:moveTo>
                    <a:pt x="33" y="1533"/>
                  </a:moveTo>
                  <a:lnTo>
                    <a:pt x="44" y="1539"/>
                  </a:lnTo>
                  <a:cubicBezTo>
                    <a:pt x="42" y="1541"/>
                    <a:pt x="38" y="1542"/>
                    <a:pt x="35" y="1542"/>
                  </a:cubicBezTo>
                  <a:cubicBezTo>
                    <a:pt x="31" y="1542"/>
                    <a:pt x="29" y="1540"/>
                    <a:pt x="33" y="1533"/>
                  </a:cubicBezTo>
                  <a:close/>
                  <a:moveTo>
                    <a:pt x="585" y="1655"/>
                  </a:moveTo>
                  <a:cubicBezTo>
                    <a:pt x="579" y="1655"/>
                    <a:pt x="579" y="1663"/>
                    <a:pt x="588" y="1663"/>
                  </a:cubicBezTo>
                  <a:lnTo>
                    <a:pt x="595" y="1658"/>
                  </a:lnTo>
                  <a:cubicBezTo>
                    <a:pt x="591" y="1656"/>
                    <a:pt x="588" y="1655"/>
                    <a:pt x="585" y="1655"/>
                  </a:cubicBezTo>
                  <a:close/>
                  <a:moveTo>
                    <a:pt x="249" y="1656"/>
                  </a:moveTo>
                  <a:cubicBezTo>
                    <a:pt x="264" y="1657"/>
                    <a:pt x="265" y="1665"/>
                    <a:pt x="250" y="1665"/>
                  </a:cubicBezTo>
                  <a:cubicBezTo>
                    <a:pt x="250" y="1665"/>
                    <a:pt x="249" y="1665"/>
                    <a:pt x="248" y="1665"/>
                  </a:cubicBezTo>
                  <a:cubicBezTo>
                    <a:pt x="238" y="1665"/>
                    <a:pt x="240" y="1656"/>
                    <a:pt x="249" y="1656"/>
                  </a:cubicBezTo>
                  <a:close/>
                  <a:moveTo>
                    <a:pt x="316" y="1686"/>
                  </a:moveTo>
                  <a:cubicBezTo>
                    <a:pt x="316" y="1686"/>
                    <a:pt x="316" y="1686"/>
                    <a:pt x="316" y="1686"/>
                  </a:cubicBezTo>
                  <a:cubicBezTo>
                    <a:pt x="316" y="1686"/>
                    <a:pt x="316" y="1686"/>
                    <a:pt x="316" y="1686"/>
                  </a:cubicBezTo>
                  <a:close/>
                  <a:moveTo>
                    <a:pt x="1441" y="1897"/>
                  </a:moveTo>
                  <a:cubicBezTo>
                    <a:pt x="1441" y="1897"/>
                    <a:pt x="1441" y="1898"/>
                    <a:pt x="1441" y="1898"/>
                  </a:cubicBezTo>
                  <a:lnTo>
                    <a:pt x="1441" y="1898"/>
                  </a:lnTo>
                  <a:cubicBezTo>
                    <a:pt x="1441" y="1898"/>
                    <a:pt x="1441" y="1897"/>
                    <a:pt x="1441" y="1897"/>
                  </a:cubicBezTo>
                  <a:close/>
                  <a:moveTo>
                    <a:pt x="1451" y="1911"/>
                  </a:moveTo>
                  <a:cubicBezTo>
                    <a:pt x="1452" y="1911"/>
                    <a:pt x="1452" y="1912"/>
                    <a:pt x="1453" y="1914"/>
                  </a:cubicBezTo>
                  <a:cubicBezTo>
                    <a:pt x="1455" y="1918"/>
                    <a:pt x="1451" y="1924"/>
                    <a:pt x="1450" y="1931"/>
                  </a:cubicBezTo>
                  <a:cubicBezTo>
                    <a:pt x="1446" y="1929"/>
                    <a:pt x="1441" y="1928"/>
                    <a:pt x="1444" y="1921"/>
                  </a:cubicBezTo>
                  <a:cubicBezTo>
                    <a:pt x="1445" y="1917"/>
                    <a:pt x="1448" y="1911"/>
                    <a:pt x="1451" y="1911"/>
                  </a:cubicBezTo>
                  <a:close/>
                  <a:moveTo>
                    <a:pt x="1450" y="1991"/>
                  </a:moveTo>
                  <a:cubicBezTo>
                    <a:pt x="1442" y="1991"/>
                    <a:pt x="1445" y="2003"/>
                    <a:pt x="1449" y="2003"/>
                  </a:cubicBezTo>
                  <a:cubicBezTo>
                    <a:pt x="1450" y="2003"/>
                    <a:pt x="1452" y="2002"/>
                    <a:pt x="1453" y="1998"/>
                  </a:cubicBezTo>
                  <a:cubicBezTo>
                    <a:pt x="1454" y="1996"/>
                    <a:pt x="1454" y="1993"/>
                    <a:pt x="1455" y="1992"/>
                  </a:cubicBezTo>
                  <a:cubicBezTo>
                    <a:pt x="1453" y="1991"/>
                    <a:pt x="1451" y="1991"/>
                    <a:pt x="1450" y="1991"/>
                  </a:cubicBezTo>
                  <a:close/>
                  <a:moveTo>
                    <a:pt x="1072" y="2041"/>
                  </a:moveTo>
                  <a:cubicBezTo>
                    <a:pt x="1072" y="2042"/>
                    <a:pt x="1072" y="2042"/>
                    <a:pt x="1072" y="2042"/>
                  </a:cubicBezTo>
                  <a:lnTo>
                    <a:pt x="1072" y="2042"/>
                  </a:lnTo>
                  <a:cubicBezTo>
                    <a:pt x="1072" y="2042"/>
                    <a:pt x="1072" y="2042"/>
                    <a:pt x="1072" y="2041"/>
                  </a:cubicBezTo>
                  <a:close/>
                  <a:moveTo>
                    <a:pt x="1395" y="2105"/>
                  </a:moveTo>
                  <a:cubicBezTo>
                    <a:pt x="1396" y="2105"/>
                    <a:pt x="1397" y="2105"/>
                    <a:pt x="1397" y="2107"/>
                  </a:cubicBezTo>
                  <a:cubicBezTo>
                    <a:pt x="1400" y="2112"/>
                    <a:pt x="1396" y="2117"/>
                    <a:pt x="1394" y="2124"/>
                  </a:cubicBezTo>
                  <a:cubicBezTo>
                    <a:pt x="1391" y="2123"/>
                    <a:pt x="1386" y="2121"/>
                    <a:pt x="1389" y="2114"/>
                  </a:cubicBezTo>
                  <a:cubicBezTo>
                    <a:pt x="1390" y="2109"/>
                    <a:pt x="1392" y="2105"/>
                    <a:pt x="1395" y="2105"/>
                  </a:cubicBezTo>
                  <a:close/>
                  <a:moveTo>
                    <a:pt x="1665" y="1"/>
                  </a:moveTo>
                  <a:lnTo>
                    <a:pt x="1665" y="1"/>
                  </a:lnTo>
                  <a:cubicBezTo>
                    <a:pt x="1668" y="4"/>
                    <a:pt x="1658" y="10"/>
                    <a:pt x="1650" y="14"/>
                  </a:cubicBezTo>
                  <a:cubicBezTo>
                    <a:pt x="1646" y="16"/>
                    <a:pt x="1642" y="19"/>
                    <a:pt x="1640" y="19"/>
                  </a:cubicBezTo>
                  <a:cubicBezTo>
                    <a:pt x="1638" y="19"/>
                    <a:pt x="1638" y="17"/>
                    <a:pt x="1640" y="13"/>
                  </a:cubicBezTo>
                  <a:cubicBezTo>
                    <a:pt x="1639" y="10"/>
                    <a:pt x="1637" y="8"/>
                    <a:pt x="1635" y="8"/>
                  </a:cubicBezTo>
                  <a:cubicBezTo>
                    <a:pt x="1628" y="8"/>
                    <a:pt x="1617" y="21"/>
                    <a:pt x="1612" y="26"/>
                  </a:cubicBezTo>
                  <a:cubicBezTo>
                    <a:pt x="1607" y="31"/>
                    <a:pt x="1600" y="36"/>
                    <a:pt x="1595" y="37"/>
                  </a:cubicBezTo>
                  <a:cubicBezTo>
                    <a:pt x="1594" y="37"/>
                    <a:pt x="1594" y="37"/>
                    <a:pt x="1593" y="37"/>
                  </a:cubicBezTo>
                  <a:cubicBezTo>
                    <a:pt x="1592" y="37"/>
                    <a:pt x="1591" y="36"/>
                    <a:pt x="1590" y="36"/>
                  </a:cubicBezTo>
                  <a:cubicBezTo>
                    <a:pt x="1589" y="36"/>
                    <a:pt x="1588" y="37"/>
                    <a:pt x="1587" y="38"/>
                  </a:cubicBezTo>
                  <a:cubicBezTo>
                    <a:pt x="1581" y="41"/>
                    <a:pt x="1563" y="57"/>
                    <a:pt x="1567" y="61"/>
                  </a:cubicBezTo>
                  <a:cubicBezTo>
                    <a:pt x="1564" y="58"/>
                    <a:pt x="1563" y="55"/>
                    <a:pt x="1560" y="55"/>
                  </a:cubicBezTo>
                  <a:cubicBezTo>
                    <a:pt x="1558" y="55"/>
                    <a:pt x="1556" y="56"/>
                    <a:pt x="1554" y="58"/>
                  </a:cubicBezTo>
                  <a:cubicBezTo>
                    <a:pt x="1549" y="61"/>
                    <a:pt x="1545" y="71"/>
                    <a:pt x="1541" y="71"/>
                  </a:cubicBezTo>
                  <a:cubicBezTo>
                    <a:pt x="1540" y="71"/>
                    <a:pt x="1539" y="70"/>
                    <a:pt x="1539" y="70"/>
                  </a:cubicBezTo>
                  <a:lnTo>
                    <a:pt x="1539" y="70"/>
                  </a:lnTo>
                  <a:cubicBezTo>
                    <a:pt x="1540" y="71"/>
                    <a:pt x="1534" y="75"/>
                    <a:pt x="1535" y="77"/>
                  </a:cubicBezTo>
                  <a:cubicBezTo>
                    <a:pt x="1537" y="80"/>
                    <a:pt x="1531" y="81"/>
                    <a:pt x="1529" y="81"/>
                  </a:cubicBezTo>
                  <a:cubicBezTo>
                    <a:pt x="1518" y="85"/>
                    <a:pt x="1503" y="90"/>
                    <a:pt x="1509" y="101"/>
                  </a:cubicBezTo>
                  <a:lnTo>
                    <a:pt x="1509" y="101"/>
                  </a:lnTo>
                  <a:cubicBezTo>
                    <a:pt x="1508" y="99"/>
                    <a:pt x="1506" y="95"/>
                    <a:pt x="1503" y="95"/>
                  </a:cubicBezTo>
                  <a:cubicBezTo>
                    <a:pt x="1501" y="95"/>
                    <a:pt x="1500" y="96"/>
                    <a:pt x="1499" y="99"/>
                  </a:cubicBezTo>
                  <a:cubicBezTo>
                    <a:pt x="1495" y="107"/>
                    <a:pt x="1498" y="107"/>
                    <a:pt x="1489" y="112"/>
                  </a:cubicBezTo>
                  <a:cubicBezTo>
                    <a:pt x="1493" y="109"/>
                    <a:pt x="1490" y="104"/>
                    <a:pt x="1485" y="104"/>
                  </a:cubicBezTo>
                  <a:cubicBezTo>
                    <a:pt x="1484" y="104"/>
                    <a:pt x="1482" y="105"/>
                    <a:pt x="1480" y="106"/>
                  </a:cubicBezTo>
                  <a:cubicBezTo>
                    <a:pt x="1475" y="109"/>
                    <a:pt x="1470" y="114"/>
                    <a:pt x="1465" y="119"/>
                  </a:cubicBezTo>
                  <a:cubicBezTo>
                    <a:pt x="1455" y="128"/>
                    <a:pt x="1456" y="131"/>
                    <a:pt x="1459" y="137"/>
                  </a:cubicBezTo>
                  <a:cubicBezTo>
                    <a:pt x="1454" y="141"/>
                    <a:pt x="1452" y="142"/>
                    <a:pt x="1450" y="142"/>
                  </a:cubicBezTo>
                  <a:cubicBezTo>
                    <a:pt x="1448" y="142"/>
                    <a:pt x="1447" y="141"/>
                    <a:pt x="1444" y="140"/>
                  </a:cubicBezTo>
                  <a:cubicBezTo>
                    <a:pt x="1444" y="140"/>
                    <a:pt x="1443" y="149"/>
                    <a:pt x="1444" y="151"/>
                  </a:cubicBezTo>
                  <a:cubicBezTo>
                    <a:pt x="1439" y="145"/>
                    <a:pt x="1434" y="142"/>
                    <a:pt x="1427" y="139"/>
                  </a:cubicBezTo>
                  <a:cubicBezTo>
                    <a:pt x="1423" y="146"/>
                    <a:pt x="1421" y="152"/>
                    <a:pt x="1419" y="158"/>
                  </a:cubicBezTo>
                  <a:cubicBezTo>
                    <a:pt x="1416" y="170"/>
                    <a:pt x="1403" y="175"/>
                    <a:pt x="1392" y="180"/>
                  </a:cubicBezTo>
                  <a:cubicBezTo>
                    <a:pt x="1386" y="183"/>
                    <a:pt x="1365" y="192"/>
                    <a:pt x="1368" y="199"/>
                  </a:cubicBezTo>
                  <a:cubicBezTo>
                    <a:pt x="1370" y="204"/>
                    <a:pt x="1375" y="210"/>
                    <a:pt x="1377" y="214"/>
                  </a:cubicBezTo>
                  <a:cubicBezTo>
                    <a:pt x="1376" y="215"/>
                    <a:pt x="1374" y="216"/>
                    <a:pt x="1373" y="216"/>
                  </a:cubicBezTo>
                  <a:cubicBezTo>
                    <a:pt x="1368" y="216"/>
                    <a:pt x="1365" y="208"/>
                    <a:pt x="1363" y="206"/>
                  </a:cubicBezTo>
                  <a:lnTo>
                    <a:pt x="1363" y="206"/>
                  </a:lnTo>
                  <a:cubicBezTo>
                    <a:pt x="1365" y="208"/>
                    <a:pt x="1360" y="210"/>
                    <a:pt x="1355" y="210"/>
                  </a:cubicBezTo>
                  <a:cubicBezTo>
                    <a:pt x="1352" y="210"/>
                    <a:pt x="1349" y="209"/>
                    <a:pt x="1348" y="208"/>
                  </a:cubicBezTo>
                  <a:cubicBezTo>
                    <a:pt x="1347" y="206"/>
                    <a:pt x="1345" y="203"/>
                    <a:pt x="1342" y="203"/>
                  </a:cubicBezTo>
                  <a:cubicBezTo>
                    <a:pt x="1341" y="203"/>
                    <a:pt x="1340" y="203"/>
                    <a:pt x="1338" y="204"/>
                  </a:cubicBezTo>
                  <a:lnTo>
                    <a:pt x="1348" y="220"/>
                  </a:lnTo>
                  <a:cubicBezTo>
                    <a:pt x="1347" y="219"/>
                    <a:pt x="1346" y="218"/>
                    <a:pt x="1344" y="218"/>
                  </a:cubicBezTo>
                  <a:cubicBezTo>
                    <a:pt x="1333" y="218"/>
                    <a:pt x="1311" y="234"/>
                    <a:pt x="1303" y="239"/>
                  </a:cubicBezTo>
                  <a:lnTo>
                    <a:pt x="1303" y="239"/>
                  </a:lnTo>
                  <a:cubicBezTo>
                    <a:pt x="1305" y="238"/>
                    <a:pt x="1306" y="237"/>
                    <a:pt x="1308" y="237"/>
                  </a:cubicBezTo>
                  <a:cubicBezTo>
                    <a:pt x="1311" y="237"/>
                    <a:pt x="1312" y="240"/>
                    <a:pt x="1313" y="242"/>
                  </a:cubicBezTo>
                  <a:cubicBezTo>
                    <a:pt x="1301" y="250"/>
                    <a:pt x="1286" y="239"/>
                    <a:pt x="1280" y="254"/>
                  </a:cubicBezTo>
                  <a:cubicBezTo>
                    <a:pt x="1279" y="256"/>
                    <a:pt x="1276" y="268"/>
                    <a:pt x="1271" y="268"/>
                  </a:cubicBezTo>
                  <a:cubicBezTo>
                    <a:pt x="1271" y="268"/>
                    <a:pt x="1270" y="268"/>
                    <a:pt x="1270" y="267"/>
                  </a:cubicBezTo>
                  <a:cubicBezTo>
                    <a:pt x="1268" y="266"/>
                    <a:pt x="1270" y="257"/>
                    <a:pt x="1267" y="257"/>
                  </a:cubicBezTo>
                  <a:cubicBezTo>
                    <a:pt x="1266" y="257"/>
                    <a:pt x="1265" y="257"/>
                    <a:pt x="1264" y="259"/>
                  </a:cubicBezTo>
                  <a:cubicBezTo>
                    <a:pt x="1255" y="265"/>
                    <a:pt x="1255" y="272"/>
                    <a:pt x="1243" y="278"/>
                  </a:cubicBezTo>
                  <a:cubicBezTo>
                    <a:pt x="1234" y="282"/>
                    <a:pt x="1225" y="285"/>
                    <a:pt x="1217" y="291"/>
                  </a:cubicBezTo>
                  <a:cubicBezTo>
                    <a:pt x="1209" y="296"/>
                    <a:pt x="1206" y="305"/>
                    <a:pt x="1211" y="305"/>
                  </a:cubicBezTo>
                  <a:cubicBezTo>
                    <a:pt x="1212" y="305"/>
                    <a:pt x="1214" y="304"/>
                    <a:pt x="1217" y="302"/>
                  </a:cubicBezTo>
                  <a:lnTo>
                    <a:pt x="1217" y="302"/>
                  </a:lnTo>
                  <a:cubicBezTo>
                    <a:pt x="1211" y="307"/>
                    <a:pt x="1205" y="311"/>
                    <a:pt x="1199" y="314"/>
                  </a:cubicBezTo>
                  <a:cubicBezTo>
                    <a:pt x="1193" y="317"/>
                    <a:pt x="1189" y="316"/>
                    <a:pt x="1183" y="317"/>
                  </a:cubicBezTo>
                  <a:cubicBezTo>
                    <a:pt x="1180" y="318"/>
                    <a:pt x="1177" y="321"/>
                    <a:pt x="1175" y="324"/>
                  </a:cubicBezTo>
                  <a:cubicBezTo>
                    <a:pt x="1169" y="331"/>
                    <a:pt x="1174" y="332"/>
                    <a:pt x="1176" y="336"/>
                  </a:cubicBezTo>
                  <a:cubicBezTo>
                    <a:pt x="1178" y="333"/>
                    <a:pt x="1180" y="332"/>
                    <a:pt x="1181" y="332"/>
                  </a:cubicBezTo>
                  <a:cubicBezTo>
                    <a:pt x="1182" y="332"/>
                    <a:pt x="1182" y="333"/>
                    <a:pt x="1181" y="335"/>
                  </a:cubicBezTo>
                  <a:cubicBezTo>
                    <a:pt x="1180" y="340"/>
                    <a:pt x="1175" y="345"/>
                    <a:pt x="1170" y="348"/>
                  </a:cubicBezTo>
                  <a:cubicBezTo>
                    <a:pt x="1169" y="348"/>
                    <a:pt x="1168" y="348"/>
                    <a:pt x="1168" y="348"/>
                  </a:cubicBezTo>
                  <a:cubicBezTo>
                    <a:pt x="1163" y="348"/>
                    <a:pt x="1166" y="337"/>
                    <a:pt x="1163" y="337"/>
                  </a:cubicBezTo>
                  <a:cubicBezTo>
                    <a:pt x="1162" y="337"/>
                    <a:pt x="1161" y="338"/>
                    <a:pt x="1159" y="339"/>
                  </a:cubicBezTo>
                  <a:cubicBezTo>
                    <a:pt x="1154" y="342"/>
                    <a:pt x="1132" y="362"/>
                    <a:pt x="1141" y="362"/>
                  </a:cubicBezTo>
                  <a:cubicBezTo>
                    <a:pt x="1149" y="363"/>
                    <a:pt x="1153" y="362"/>
                    <a:pt x="1149" y="370"/>
                  </a:cubicBezTo>
                  <a:cubicBezTo>
                    <a:pt x="1147" y="376"/>
                    <a:pt x="1141" y="382"/>
                    <a:pt x="1135" y="382"/>
                  </a:cubicBezTo>
                  <a:cubicBezTo>
                    <a:pt x="1125" y="382"/>
                    <a:pt x="1126" y="362"/>
                    <a:pt x="1123" y="362"/>
                  </a:cubicBezTo>
                  <a:cubicBezTo>
                    <a:pt x="1123" y="362"/>
                    <a:pt x="1123" y="362"/>
                    <a:pt x="1123" y="362"/>
                  </a:cubicBezTo>
                  <a:cubicBezTo>
                    <a:pt x="1117" y="364"/>
                    <a:pt x="1111" y="370"/>
                    <a:pt x="1107" y="375"/>
                  </a:cubicBezTo>
                  <a:cubicBezTo>
                    <a:pt x="1104" y="381"/>
                    <a:pt x="1110" y="382"/>
                    <a:pt x="1107" y="387"/>
                  </a:cubicBezTo>
                  <a:cubicBezTo>
                    <a:pt x="1106" y="390"/>
                    <a:pt x="1104" y="391"/>
                    <a:pt x="1102" y="391"/>
                  </a:cubicBezTo>
                  <a:cubicBezTo>
                    <a:pt x="1098" y="391"/>
                    <a:pt x="1094" y="387"/>
                    <a:pt x="1091" y="387"/>
                  </a:cubicBezTo>
                  <a:cubicBezTo>
                    <a:pt x="1089" y="387"/>
                    <a:pt x="1088" y="388"/>
                    <a:pt x="1086" y="389"/>
                  </a:cubicBezTo>
                  <a:cubicBezTo>
                    <a:pt x="1080" y="398"/>
                    <a:pt x="1081" y="405"/>
                    <a:pt x="1085" y="410"/>
                  </a:cubicBezTo>
                  <a:cubicBezTo>
                    <a:pt x="1082" y="407"/>
                    <a:pt x="1080" y="401"/>
                    <a:pt x="1075" y="400"/>
                  </a:cubicBezTo>
                  <a:cubicBezTo>
                    <a:pt x="1074" y="400"/>
                    <a:pt x="1073" y="400"/>
                    <a:pt x="1071" y="400"/>
                  </a:cubicBezTo>
                  <a:cubicBezTo>
                    <a:pt x="1064" y="400"/>
                    <a:pt x="1053" y="402"/>
                    <a:pt x="1048" y="408"/>
                  </a:cubicBezTo>
                  <a:cubicBezTo>
                    <a:pt x="1046" y="410"/>
                    <a:pt x="1057" y="410"/>
                    <a:pt x="1052" y="416"/>
                  </a:cubicBezTo>
                  <a:cubicBezTo>
                    <a:pt x="1050" y="420"/>
                    <a:pt x="1048" y="421"/>
                    <a:pt x="1045" y="421"/>
                  </a:cubicBezTo>
                  <a:lnTo>
                    <a:pt x="1045" y="421"/>
                  </a:lnTo>
                  <a:cubicBezTo>
                    <a:pt x="1042" y="418"/>
                    <a:pt x="1042" y="414"/>
                    <a:pt x="1040" y="414"/>
                  </a:cubicBezTo>
                  <a:cubicBezTo>
                    <a:pt x="1040" y="414"/>
                    <a:pt x="1040" y="414"/>
                    <a:pt x="1040" y="414"/>
                  </a:cubicBezTo>
                  <a:cubicBezTo>
                    <a:pt x="1037" y="414"/>
                    <a:pt x="1033" y="417"/>
                    <a:pt x="1029" y="417"/>
                  </a:cubicBezTo>
                  <a:cubicBezTo>
                    <a:pt x="1027" y="417"/>
                    <a:pt x="1025" y="416"/>
                    <a:pt x="1024" y="415"/>
                  </a:cubicBezTo>
                  <a:cubicBezTo>
                    <a:pt x="1019" y="411"/>
                    <a:pt x="1022" y="403"/>
                    <a:pt x="1015" y="403"/>
                  </a:cubicBezTo>
                  <a:cubicBezTo>
                    <a:pt x="1015" y="403"/>
                    <a:pt x="1014" y="403"/>
                    <a:pt x="1014" y="403"/>
                  </a:cubicBezTo>
                  <a:cubicBezTo>
                    <a:pt x="1007" y="404"/>
                    <a:pt x="1004" y="410"/>
                    <a:pt x="997" y="410"/>
                  </a:cubicBezTo>
                  <a:cubicBezTo>
                    <a:pt x="995" y="410"/>
                    <a:pt x="993" y="410"/>
                    <a:pt x="990" y="409"/>
                  </a:cubicBezTo>
                  <a:lnTo>
                    <a:pt x="993" y="403"/>
                  </a:lnTo>
                  <a:cubicBezTo>
                    <a:pt x="992" y="401"/>
                    <a:pt x="993" y="400"/>
                    <a:pt x="995" y="400"/>
                  </a:cubicBezTo>
                  <a:cubicBezTo>
                    <a:pt x="995" y="400"/>
                    <a:pt x="996" y="401"/>
                    <a:pt x="997" y="401"/>
                  </a:cubicBezTo>
                  <a:cubicBezTo>
                    <a:pt x="999" y="399"/>
                    <a:pt x="976" y="396"/>
                    <a:pt x="973" y="396"/>
                  </a:cubicBezTo>
                  <a:cubicBezTo>
                    <a:pt x="966" y="394"/>
                    <a:pt x="964" y="388"/>
                    <a:pt x="957" y="387"/>
                  </a:cubicBezTo>
                  <a:cubicBezTo>
                    <a:pt x="950" y="386"/>
                    <a:pt x="948" y="388"/>
                    <a:pt x="941" y="384"/>
                  </a:cubicBezTo>
                  <a:cubicBezTo>
                    <a:pt x="933" y="382"/>
                    <a:pt x="930" y="381"/>
                    <a:pt x="924" y="376"/>
                  </a:cubicBezTo>
                  <a:cubicBezTo>
                    <a:pt x="920" y="372"/>
                    <a:pt x="917" y="372"/>
                    <a:pt x="913" y="372"/>
                  </a:cubicBezTo>
                  <a:cubicBezTo>
                    <a:pt x="910" y="372"/>
                    <a:pt x="907" y="372"/>
                    <a:pt x="904" y="372"/>
                  </a:cubicBezTo>
                  <a:cubicBezTo>
                    <a:pt x="902" y="372"/>
                    <a:pt x="900" y="372"/>
                    <a:pt x="898" y="371"/>
                  </a:cubicBezTo>
                  <a:cubicBezTo>
                    <a:pt x="887" y="368"/>
                    <a:pt x="888" y="357"/>
                    <a:pt x="879" y="354"/>
                  </a:cubicBezTo>
                  <a:cubicBezTo>
                    <a:pt x="877" y="353"/>
                    <a:pt x="875" y="352"/>
                    <a:pt x="873" y="352"/>
                  </a:cubicBezTo>
                  <a:cubicBezTo>
                    <a:pt x="868" y="352"/>
                    <a:pt x="864" y="355"/>
                    <a:pt x="859" y="355"/>
                  </a:cubicBezTo>
                  <a:cubicBezTo>
                    <a:pt x="858" y="355"/>
                    <a:pt x="857" y="355"/>
                    <a:pt x="857" y="355"/>
                  </a:cubicBezTo>
                  <a:cubicBezTo>
                    <a:pt x="846" y="354"/>
                    <a:pt x="854" y="341"/>
                    <a:pt x="855" y="338"/>
                  </a:cubicBezTo>
                  <a:lnTo>
                    <a:pt x="855" y="338"/>
                  </a:lnTo>
                  <a:cubicBezTo>
                    <a:pt x="848" y="339"/>
                    <a:pt x="841" y="340"/>
                    <a:pt x="835" y="342"/>
                  </a:cubicBezTo>
                  <a:cubicBezTo>
                    <a:pt x="832" y="344"/>
                    <a:pt x="829" y="345"/>
                    <a:pt x="828" y="345"/>
                  </a:cubicBezTo>
                  <a:cubicBezTo>
                    <a:pt x="823" y="345"/>
                    <a:pt x="825" y="338"/>
                    <a:pt x="827" y="333"/>
                  </a:cubicBezTo>
                  <a:lnTo>
                    <a:pt x="827" y="333"/>
                  </a:lnTo>
                  <a:cubicBezTo>
                    <a:pt x="826" y="335"/>
                    <a:pt x="824" y="336"/>
                    <a:pt x="822" y="336"/>
                  </a:cubicBezTo>
                  <a:cubicBezTo>
                    <a:pt x="815" y="336"/>
                    <a:pt x="806" y="331"/>
                    <a:pt x="801" y="331"/>
                  </a:cubicBezTo>
                  <a:cubicBezTo>
                    <a:pt x="799" y="331"/>
                    <a:pt x="798" y="332"/>
                    <a:pt x="797" y="334"/>
                  </a:cubicBezTo>
                  <a:cubicBezTo>
                    <a:pt x="793" y="328"/>
                    <a:pt x="790" y="321"/>
                    <a:pt x="781" y="318"/>
                  </a:cubicBezTo>
                  <a:cubicBezTo>
                    <a:pt x="780" y="320"/>
                    <a:pt x="779" y="321"/>
                    <a:pt x="778" y="321"/>
                  </a:cubicBezTo>
                  <a:cubicBezTo>
                    <a:pt x="776" y="321"/>
                    <a:pt x="773" y="319"/>
                    <a:pt x="769" y="318"/>
                  </a:cubicBezTo>
                  <a:cubicBezTo>
                    <a:pt x="766" y="317"/>
                    <a:pt x="763" y="316"/>
                    <a:pt x="760" y="316"/>
                  </a:cubicBezTo>
                  <a:cubicBezTo>
                    <a:pt x="756" y="316"/>
                    <a:pt x="752" y="317"/>
                    <a:pt x="749" y="317"/>
                  </a:cubicBezTo>
                  <a:cubicBezTo>
                    <a:pt x="747" y="317"/>
                    <a:pt x="744" y="317"/>
                    <a:pt x="742" y="316"/>
                  </a:cubicBezTo>
                  <a:cubicBezTo>
                    <a:pt x="740" y="315"/>
                    <a:pt x="732" y="295"/>
                    <a:pt x="724" y="295"/>
                  </a:cubicBezTo>
                  <a:cubicBezTo>
                    <a:pt x="723" y="295"/>
                    <a:pt x="722" y="295"/>
                    <a:pt x="721" y="296"/>
                  </a:cubicBezTo>
                  <a:cubicBezTo>
                    <a:pt x="719" y="297"/>
                    <a:pt x="722" y="310"/>
                    <a:pt x="718" y="310"/>
                  </a:cubicBezTo>
                  <a:cubicBezTo>
                    <a:pt x="717" y="310"/>
                    <a:pt x="716" y="310"/>
                    <a:pt x="714" y="307"/>
                  </a:cubicBezTo>
                  <a:cubicBezTo>
                    <a:pt x="709" y="303"/>
                    <a:pt x="709" y="300"/>
                    <a:pt x="704" y="300"/>
                  </a:cubicBezTo>
                  <a:cubicBezTo>
                    <a:pt x="702" y="300"/>
                    <a:pt x="701" y="300"/>
                    <a:pt x="699" y="300"/>
                  </a:cubicBezTo>
                  <a:cubicBezTo>
                    <a:pt x="699" y="300"/>
                    <a:pt x="692" y="304"/>
                    <a:pt x="691" y="304"/>
                  </a:cubicBezTo>
                  <a:cubicBezTo>
                    <a:pt x="691" y="304"/>
                    <a:pt x="691" y="304"/>
                    <a:pt x="691" y="304"/>
                  </a:cubicBezTo>
                  <a:cubicBezTo>
                    <a:pt x="688" y="299"/>
                    <a:pt x="703" y="293"/>
                    <a:pt x="701" y="290"/>
                  </a:cubicBezTo>
                  <a:cubicBezTo>
                    <a:pt x="700" y="289"/>
                    <a:pt x="699" y="289"/>
                    <a:pt x="698" y="289"/>
                  </a:cubicBezTo>
                  <a:cubicBezTo>
                    <a:pt x="696" y="289"/>
                    <a:pt x="692" y="290"/>
                    <a:pt x="692" y="290"/>
                  </a:cubicBezTo>
                  <a:cubicBezTo>
                    <a:pt x="690" y="290"/>
                    <a:pt x="689" y="291"/>
                    <a:pt x="688" y="291"/>
                  </a:cubicBezTo>
                  <a:cubicBezTo>
                    <a:pt x="686" y="291"/>
                    <a:pt x="684" y="290"/>
                    <a:pt x="680" y="288"/>
                  </a:cubicBezTo>
                  <a:lnTo>
                    <a:pt x="680" y="288"/>
                  </a:lnTo>
                  <a:cubicBezTo>
                    <a:pt x="681" y="288"/>
                    <a:pt x="681" y="288"/>
                    <a:pt x="681" y="288"/>
                  </a:cubicBezTo>
                  <a:cubicBezTo>
                    <a:pt x="683" y="288"/>
                    <a:pt x="682" y="285"/>
                    <a:pt x="683" y="283"/>
                  </a:cubicBezTo>
                  <a:lnTo>
                    <a:pt x="683" y="283"/>
                  </a:lnTo>
                  <a:cubicBezTo>
                    <a:pt x="683" y="284"/>
                    <a:pt x="682" y="284"/>
                    <a:pt x="681" y="284"/>
                  </a:cubicBezTo>
                  <a:cubicBezTo>
                    <a:pt x="679" y="284"/>
                    <a:pt x="673" y="280"/>
                    <a:pt x="670" y="279"/>
                  </a:cubicBezTo>
                  <a:cubicBezTo>
                    <a:pt x="669" y="280"/>
                    <a:pt x="669" y="283"/>
                    <a:pt x="667" y="283"/>
                  </a:cubicBezTo>
                  <a:cubicBezTo>
                    <a:pt x="659" y="282"/>
                    <a:pt x="649" y="278"/>
                    <a:pt x="650" y="273"/>
                  </a:cubicBezTo>
                  <a:cubicBezTo>
                    <a:pt x="651" y="268"/>
                    <a:pt x="642" y="262"/>
                    <a:pt x="636" y="262"/>
                  </a:cubicBezTo>
                  <a:cubicBezTo>
                    <a:pt x="634" y="262"/>
                    <a:pt x="632" y="263"/>
                    <a:pt x="632" y="265"/>
                  </a:cubicBezTo>
                  <a:cubicBezTo>
                    <a:pt x="627" y="264"/>
                    <a:pt x="619" y="259"/>
                    <a:pt x="614" y="259"/>
                  </a:cubicBezTo>
                  <a:cubicBezTo>
                    <a:pt x="613" y="259"/>
                    <a:pt x="611" y="260"/>
                    <a:pt x="611" y="261"/>
                  </a:cubicBezTo>
                  <a:cubicBezTo>
                    <a:pt x="599" y="253"/>
                    <a:pt x="579" y="233"/>
                    <a:pt x="562" y="233"/>
                  </a:cubicBezTo>
                  <a:cubicBezTo>
                    <a:pt x="559" y="233"/>
                    <a:pt x="556" y="233"/>
                    <a:pt x="554" y="235"/>
                  </a:cubicBezTo>
                  <a:cubicBezTo>
                    <a:pt x="558" y="226"/>
                    <a:pt x="556" y="224"/>
                    <a:pt x="552" y="224"/>
                  </a:cubicBezTo>
                  <a:cubicBezTo>
                    <a:pt x="546" y="224"/>
                    <a:pt x="534" y="230"/>
                    <a:pt x="527" y="230"/>
                  </a:cubicBezTo>
                  <a:cubicBezTo>
                    <a:pt x="526" y="230"/>
                    <a:pt x="525" y="230"/>
                    <a:pt x="524" y="229"/>
                  </a:cubicBezTo>
                  <a:cubicBezTo>
                    <a:pt x="520" y="223"/>
                    <a:pt x="521" y="214"/>
                    <a:pt x="510" y="214"/>
                  </a:cubicBezTo>
                  <a:cubicBezTo>
                    <a:pt x="509" y="214"/>
                    <a:pt x="508" y="214"/>
                    <a:pt x="507" y="214"/>
                  </a:cubicBezTo>
                  <a:cubicBezTo>
                    <a:pt x="503" y="214"/>
                    <a:pt x="484" y="223"/>
                    <a:pt x="484" y="224"/>
                  </a:cubicBezTo>
                  <a:cubicBezTo>
                    <a:pt x="481" y="217"/>
                    <a:pt x="492" y="213"/>
                    <a:pt x="474" y="209"/>
                  </a:cubicBezTo>
                  <a:cubicBezTo>
                    <a:pt x="472" y="208"/>
                    <a:pt x="471" y="208"/>
                    <a:pt x="471" y="208"/>
                  </a:cubicBezTo>
                  <a:cubicBezTo>
                    <a:pt x="466" y="208"/>
                    <a:pt x="468" y="213"/>
                    <a:pt x="463" y="213"/>
                  </a:cubicBezTo>
                  <a:cubicBezTo>
                    <a:pt x="462" y="213"/>
                    <a:pt x="460" y="213"/>
                    <a:pt x="459" y="212"/>
                  </a:cubicBezTo>
                  <a:cubicBezTo>
                    <a:pt x="460" y="208"/>
                    <a:pt x="467" y="200"/>
                    <a:pt x="462" y="196"/>
                  </a:cubicBezTo>
                  <a:cubicBezTo>
                    <a:pt x="460" y="193"/>
                    <a:pt x="453" y="190"/>
                    <a:pt x="449" y="190"/>
                  </a:cubicBezTo>
                  <a:cubicBezTo>
                    <a:pt x="447" y="190"/>
                    <a:pt x="445" y="191"/>
                    <a:pt x="445" y="192"/>
                  </a:cubicBezTo>
                  <a:cubicBezTo>
                    <a:pt x="444" y="193"/>
                    <a:pt x="443" y="193"/>
                    <a:pt x="442" y="193"/>
                  </a:cubicBezTo>
                  <a:cubicBezTo>
                    <a:pt x="435" y="193"/>
                    <a:pt x="421" y="188"/>
                    <a:pt x="418" y="188"/>
                  </a:cubicBezTo>
                  <a:cubicBezTo>
                    <a:pt x="412" y="185"/>
                    <a:pt x="394" y="180"/>
                    <a:pt x="392" y="174"/>
                  </a:cubicBezTo>
                  <a:cubicBezTo>
                    <a:pt x="391" y="167"/>
                    <a:pt x="382" y="160"/>
                    <a:pt x="369" y="160"/>
                  </a:cubicBezTo>
                  <a:cubicBezTo>
                    <a:pt x="367" y="160"/>
                    <a:pt x="363" y="160"/>
                    <a:pt x="360" y="161"/>
                  </a:cubicBezTo>
                  <a:cubicBezTo>
                    <a:pt x="351" y="162"/>
                    <a:pt x="351" y="168"/>
                    <a:pt x="341" y="169"/>
                  </a:cubicBezTo>
                  <a:cubicBezTo>
                    <a:pt x="332" y="172"/>
                    <a:pt x="321" y="173"/>
                    <a:pt x="312" y="176"/>
                  </a:cubicBezTo>
                  <a:cubicBezTo>
                    <a:pt x="311" y="176"/>
                    <a:pt x="301" y="180"/>
                    <a:pt x="293" y="185"/>
                  </a:cubicBezTo>
                  <a:cubicBezTo>
                    <a:pt x="284" y="191"/>
                    <a:pt x="277" y="198"/>
                    <a:pt x="279" y="198"/>
                  </a:cubicBezTo>
                  <a:cubicBezTo>
                    <a:pt x="279" y="198"/>
                    <a:pt x="279" y="198"/>
                    <a:pt x="280" y="198"/>
                  </a:cubicBezTo>
                  <a:cubicBezTo>
                    <a:pt x="293" y="198"/>
                    <a:pt x="264" y="220"/>
                    <a:pt x="260" y="233"/>
                  </a:cubicBezTo>
                  <a:cubicBezTo>
                    <a:pt x="257" y="243"/>
                    <a:pt x="254" y="252"/>
                    <a:pt x="254" y="263"/>
                  </a:cubicBezTo>
                  <a:cubicBezTo>
                    <a:pt x="255" y="269"/>
                    <a:pt x="255" y="270"/>
                    <a:pt x="256" y="270"/>
                  </a:cubicBezTo>
                  <a:cubicBezTo>
                    <a:pt x="256" y="270"/>
                    <a:pt x="257" y="269"/>
                    <a:pt x="258" y="269"/>
                  </a:cubicBezTo>
                  <a:cubicBezTo>
                    <a:pt x="258" y="269"/>
                    <a:pt x="258" y="269"/>
                    <a:pt x="258" y="269"/>
                  </a:cubicBezTo>
                  <a:lnTo>
                    <a:pt x="258" y="269"/>
                  </a:lnTo>
                  <a:cubicBezTo>
                    <a:pt x="259" y="269"/>
                    <a:pt x="258" y="285"/>
                    <a:pt x="258" y="286"/>
                  </a:cubicBezTo>
                  <a:cubicBezTo>
                    <a:pt x="260" y="293"/>
                    <a:pt x="261" y="300"/>
                    <a:pt x="264" y="303"/>
                  </a:cubicBezTo>
                  <a:cubicBezTo>
                    <a:pt x="266" y="307"/>
                    <a:pt x="276" y="322"/>
                    <a:pt x="271" y="325"/>
                  </a:cubicBezTo>
                  <a:cubicBezTo>
                    <a:pt x="264" y="327"/>
                    <a:pt x="267" y="341"/>
                    <a:pt x="272" y="348"/>
                  </a:cubicBezTo>
                  <a:cubicBezTo>
                    <a:pt x="273" y="351"/>
                    <a:pt x="275" y="352"/>
                    <a:pt x="276" y="352"/>
                  </a:cubicBezTo>
                  <a:cubicBezTo>
                    <a:pt x="277" y="352"/>
                    <a:pt x="278" y="351"/>
                    <a:pt x="278" y="351"/>
                  </a:cubicBezTo>
                  <a:cubicBezTo>
                    <a:pt x="280" y="351"/>
                    <a:pt x="281" y="352"/>
                    <a:pt x="282" y="357"/>
                  </a:cubicBezTo>
                  <a:cubicBezTo>
                    <a:pt x="278" y="358"/>
                    <a:pt x="274" y="357"/>
                    <a:pt x="276" y="366"/>
                  </a:cubicBezTo>
                  <a:cubicBezTo>
                    <a:pt x="277" y="368"/>
                    <a:pt x="278" y="370"/>
                    <a:pt x="279" y="370"/>
                  </a:cubicBezTo>
                  <a:cubicBezTo>
                    <a:pt x="284" y="370"/>
                    <a:pt x="291" y="349"/>
                    <a:pt x="290" y="342"/>
                  </a:cubicBezTo>
                  <a:cubicBezTo>
                    <a:pt x="289" y="334"/>
                    <a:pt x="282" y="321"/>
                    <a:pt x="289" y="320"/>
                  </a:cubicBezTo>
                  <a:cubicBezTo>
                    <a:pt x="289" y="314"/>
                    <a:pt x="281" y="300"/>
                    <a:pt x="288" y="298"/>
                  </a:cubicBezTo>
                  <a:lnTo>
                    <a:pt x="288" y="298"/>
                  </a:lnTo>
                  <a:cubicBezTo>
                    <a:pt x="286" y="298"/>
                    <a:pt x="281" y="304"/>
                    <a:pt x="277" y="304"/>
                  </a:cubicBezTo>
                  <a:cubicBezTo>
                    <a:pt x="275" y="304"/>
                    <a:pt x="274" y="303"/>
                    <a:pt x="274" y="300"/>
                  </a:cubicBezTo>
                  <a:cubicBezTo>
                    <a:pt x="271" y="293"/>
                    <a:pt x="279" y="278"/>
                    <a:pt x="276" y="271"/>
                  </a:cubicBezTo>
                  <a:cubicBezTo>
                    <a:pt x="276" y="270"/>
                    <a:pt x="275" y="269"/>
                    <a:pt x="275" y="269"/>
                  </a:cubicBezTo>
                  <a:cubicBezTo>
                    <a:pt x="273" y="269"/>
                    <a:pt x="271" y="271"/>
                    <a:pt x="270" y="272"/>
                  </a:cubicBezTo>
                  <a:cubicBezTo>
                    <a:pt x="265" y="272"/>
                    <a:pt x="266" y="262"/>
                    <a:pt x="267" y="256"/>
                  </a:cubicBezTo>
                  <a:cubicBezTo>
                    <a:pt x="267" y="250"/>
                    <a:pt x="272" y="239"/>
                    <a:pt x="276" y="239"/>
                  </a:cubicBezTo>
                  <a:cubicBezTo>
                    <a:pt x="277" y="239"/>
                    <a:pt x="278" y="240"/>
                    <a:pt x="279" y="242"/>
                  </a:cubicBezTo>
                  <a:cubicBezTo>
                    <a:pt x="280" y="247"/>
                    <a:pt x="279" y="265"/>
                    <a:pt x="284" y="265"/>
                  </a:cubicBezTo>
                  <a:cubicBezTo>
                    <a:pt x="285" y="265"/>
                    <a:pt x="285" y="265"/>
                    <a:pt x="286" y="265"/>
                  </a:cubicBezTo>
                  <a:cubicBezTo>
                    <a:pt x="295" y="259"/>
                    <a:pt x="295" y="252"/>
                    <a:pt x="289" y="246"/>
                  </a:cubicBezTo>
                  <a:cubicBezTo>
                    <a:pt x="286" y="243"/>
                    <a:pt x="288" y="233"/>
                    <a:pt x="295" y="225"/>
                  </a:cubicBezTo>
                  <a:cubicBezTo>
                    <a:pt x="299" y="220"/>
                    <a:pt x="305" y="217"/>
                    <a:pt x="309" y="217"/>
                  </a:cubicBezTo>
                  <a:cubicBezTo>
                    <a:pt x="310" y="217"/>
                    <a:pt x="311" y="217"/>
                    <a:pt x="312" y="218"/>
                  </a:cubicBezTo>
                  <a:cubicBezTo>
                    <a:pt x="311" y="217"/>
                    <a:pt x="304" y="212"/>
                    <a:pt x="308" y="209"/>
                  </a:cubicBezTo>
                  <a:cubicBezTo>
                    <a:pt x="312" y="204"/>
                    <a:pt x="322" y="198"/>
                    <a:pt x="321" y="194"/>
                  </a:cubicBezTo>
                  <a:lnTo>
                    <a:pt x="321" y="194"/>
                  </a:lnTo>
                  <a:cubicBezTo>
                    <a:pt x="322" y="196"/>
                    <a:pt x="324" y="197"/>
                    <a:pt x="328" y="197"/>
                  </a:cubicBezTo>
                  <a:cubicBezTo>
                    <a:pt x="334" y="197"/>
                    <a:pt x="342" y="196"/>
                    <a:pt x="350" y="196"/>
                  </a:cubicBezTo>
                  <a:cubicBezTo>
                    <a:pt x="351" y="196"/>
                    <a:pt x="352" y="196"/>
                    <a:pt x="353" y="196"/>
                  </a:cubicBezTo>
                  <a:cubicBezTo>
                    <a:pt x="366" y="196"/>
                    <a:pt x="379" y="199"/>
                    <a:pt x="384" y="201"/>
                  </a:cubicBezTo>
                  <a:cubicBezTo>
                    <a:pt x="396" y="205"/>
                    <a:pt x="406" y="207"/>
                    <a:pt x="416" y="207"/>
                  </a:cubicBezTo>
                  <a:cubicBezTo>
                    <a:pt x="424" y="207"/>
                    <a:pt x="431" y="206"/>
                    <a:pt x="439" y="204"/>
                  </a:cubicBezTo>
                  <a:lnTo>
                    <a:pt x="439" y="204"/>
                  </a:lnTo>
                  <a:cubicBezTo>
                    <a:pt x="437" y="205"/>
                    <a:pt x="420" y="209"/>
                    <a:pt x="425" y="213"/>
                  </a:cubicBezTo>
                  <a:cubicBezTo>
                    <a:pt x="425" y="213"/>
                    <a:pt x="432" y="216"/>
                    <a:pt x="432" y="216"/>
                  </a:cubicBezTo>
                  <a:cubicBezTo>
                    <a:pt x="437" y="217"/>
                    <a:pt x="433" y="216"/>
                    <a:pt x="434" y="220"/>
                  </a:cubicBezTo>
                  <a:cubicBezTo>
                    <a:pt x="435" y="224"/>
                    <a:pt x="439" y="228"/>
                    <a:pt x="442" y="228"/>
                  </a:cubicBezTo>
                  <a:cubicBezTo>
                    <a:pt x="444" y="228"/>
                    <a:pt x="445" y="227"/>
                    <a:pt x="446" y="224"/>
                  </a:cubicBezTo>
                  <a:cubicBezTo>
                    <a:pt x="448" y="221"/>
                    <a:pt x="448" y="219"/>
                    <a:pt x="451" y="219"/>
                  </a:cubicBezTo>
                  <a:cubicBezTo>
                    <a:pt x="453" y="219"/>
                    <a:pt x="454" y="219"/>
                    <a:pt x="457" y="220"/>
                  </a:cubicBezTo>
                  <a:cubicBezTo>
                    <a:pt x="461" y="222"/>
                    <a:pt x="467" y="224"/>
                    <a:pt x="471" y="226"/>
                  </a:cubicBezTo>
                  <a:cubicBezTo>
                    <a:pt x="474" y="228"/>
                    <a:pt x="472" y="231"/>
                    <a:pt x="474" y="231"/>
                  </a:cubicBezTo>
                  <a:lnTo>
                    <a:pt x="497" y="240"/>
                  </a:lnTo>
                  <a:cubicBezTo>
                    <a:pt x="499" y="241"/>
                    <a:pt x="501" y="241"/>
                    <a:pt x="502" y="241"/>
                  </a:cubicBezTo>
                  <a:cubicBezTo>
                    <a:pt x="510" y="241"/>
                    <a:pt x="511" y="229"/>
                    <a:pt x="508" y="228"/>
                  </a:cubicBezTo>
                  <a:lnTo>
                    <a:pt x="508" y="228"/>
                  </a:lnTo>
                  <a:cubicBezTo>
                    <a:pt x="514" y="231"/>
                    <a:pt x="524" y="249"/>
                    <a:pt x="529" y="254"/>
                  </a:cubicBezTo>
                  <a:cubicBezTo>
                    <a:pt x="533" y="257"/>
                    <a:pt x="536" y="259"/>
                    <a:pt x="537" y="259"/>
                  </a:cubicBezTo>
                  <a:cubicBezTo>
                    <a:pt x="538" y="259"/>
                    <a:pt x="538" y="258"/>
                    <a:pt x="535" y="254"/>
                  </a:cubicBezTo>
                  <a:cubicBezTo>
                    <a:pt x="534" y="251"/>
                    <a:pt x="531" y="244"/>
                    <a:pt x="535" y="244"/>
                  </a:cubicBezTo>
                  <a:cubicBezTo>
                    <a:pt x="536" y="244"/>
                    <a:pt x="538" y="245"/>
                    <a:pt x="541" y="247"/>
                  </a:cubicBezTo>
                  <a:cubicBezTo>
                    <a:pt x="547" y="252"/>
                    <a:pt x="551" y="256"/>
                    <a:pt x="556" y="261"/>
                  </a:cubicBezTo>
                  <a:cubicBezTo>
                    <a:pt x="556" y="262"/>
                    <a:pt x="558" y="265"/>
                    <a:pt x="560" y="267"/>
                  </a:cubicBezTo>
                  <a:lnTo>
                    <a:pt x="560" y="267"/>
                  </a:lnTo>
                  <a:cubicBezTo>
                    <a:pt x="558" y="265"/>
                    <a:pt x="559" y="256"/>
                    <a:pt x="562" y="254"/>
                  </a:cubicBezTo>
                  <a:cubicBezTo>
                    <a:pt x="562" y="254"/>
                    <a:pt x="562" y="254"/>
                    <a:pt x="562" y="254"/>
                  </a:cubicBezTo>
                  <a:cubicBezTo>
                    <a:pt x="565" y="254"/>
                    <a:pt x="575" y="271"/>
                    <a:pt x="576" y="272"/>
                  </a:cubicBezTo>
                  <a:cubicBezTo>
                    <a:pt x="579" y="278"/>
                    <a:pt x="581" y="280"/>
                    <a:pt x="582" y="280"/>
                  </a:cubicBezTo>
                  <a:cubicBezTo>
                    <a:pt x="585" y="280"/>
                    <a:pt x="576" y="259"/>
                    <a:pt x="577" y="259"/>
                  </a:cubicBezTo>
                  <a:cubicBezTo>
                    <a:pt x="577" y="259"/>
                    <a:pt x="577" y="259"/>
                    <a:pt x="577" y="259"/>
                  </a:cubicBezTo>
                  <a:cubicBezTo>
                    <a:pt x="581" y="259"/>
                    <a:pt x="591" y="275"/>
                    <a:pt x="596" y="275"/>
                  </a:cubicBezTo>
                  <a:cubicBezTo>
                    <a:pt x="597" y="275"/>
                    <a:pt x="598" y="274"/>
                    <a:pt x="598" y="273"/>
                  </a:cubicBezTo>
                  <a:lnTo>
                    <a:pt x="598" y="273"/>
                  </a:lnTo>
                  <a:cubicBezTo>
                    <a:pt x="595" y="280"/>
                    <a:pt x="642" y="296"/>
                    <a:pt x="651" y="299"/>
                  </a:cubicBezTo>
                  <a:cubicBezTo>
                    <a:pt x="661" y="302"/>
                    <a:pt x="670" y="302"/>
                    <a:pt x="680" y="305"/>
                  </a:cubicBezTo>
                  <a:cubicBezTo>
                    <a:pt x="687" y="306"/>
                    <a:pt x="689" y="315"/>
                    <a:pt x="695" y="315"/>
                  </a:cubicBezTo>
                  <a:cubicBezTo>
                    <a:pt x="696" y="315"/>
                    <a:pt x="696" y="315"/>
                    <a:pt x="696" y="315"/>
                  </a:cubicBezTo>
                  <a:cubicBezTo>
                    <a:pt x="699" y="315"/>
                    <a:pt x="706" y="312"/>
                    <a:pt x="711" y="312"/>
                  </a:cubicBezTo>
                  <a:cubicBezTo>
                    <a:pt x="712" y="312"/>
                    <a:pt x="713" y="312"/>
                    <a:pt x="714" y="313"/>
                  </a:cubicBezTo>
                  <a:cubicBezTo>
                    <a:pt x="713" y="313"/>
                    <a:pt x="692" y="325"/>
                    <a:pt x="704" y="325"/>
                  </a:cubicBezTo>
                  <a:cubicBezTo>
                    <a:pt x="705" y="325"/>
                    <a:pt x="706" y="325"/>
                    <a:pt x="707" y="325"/>
                  </a:cubicBezTo>
                  <a:cubicBezTo>
                    <a:pt x="707" y="325"/>
                    <a:pt x="708" y="325"/>
                    <a:pt x="709" y="325"/>
                  </a:cubicBezTo>
                  <a:cubicBezTo>
                    <a:pt x="712" y="325"/>
                    <a:pt x="716" y="326"/>
                    <a:pt x="720" y="326"/>
                  </a:cubicBezTo>
                  <a:cubicBezTo>
                    <a:pt x="723" y="326"/>
                    <a:pt x="726" y="325"/>
                    <a:pt x="727" y="322"/>
                  </a:cubicBezTo>
                  <a:cubicBezTo>
                    <a:pt x="727" y="321"/>
                    <a:pt x="728" y="321"/>
                    <a:pt x="729" y="321"/>
                  </a:cubicBezTo>
                  <a:cubicBezTo>
                    <a:pt x="732" y="321"/>
                    <a:pt x="737" y="325"/>
                    <a:pt x="740" y="325"/>
                  </a:cubicBezTo>
                  <a:cubicBezTo>
                    <a:pt x="741" y="325"/>
                    <a:pt x="741" y="325"/>
                    <a:pt x="741" y="324"/>
                  </a:cubicBezTo>
                  <a:lnTo>
                    <a:pt x="741" y="324"/>
                  </a:lnTo>
                  <a:cubicBezTo>
                    <a:pt x="739" y="330"/>
                    <a:pt x="739" y="335"/>
                    <a:pt x="749" y="341"/>
                  </a:cubicBezTo>
                  <a:cubicBezTo>
                    <a:pt x="750" y="342"/>
                    <a:pt x="751" y="342"/>
                    <a:pt x="751" y="342"/>
                  </a:cubicBezTo>
                  <a:cubicBezTo>
                    <a:pt x="758" y="342"/>
                    <a:pt x="766" y="330"/>
                    <a:pt x="774" y="330"/>
                  </a:cubicBezTo>
                  <a:cubicBezTo>
                    <a:pt x="797" y="331"/>
                    <a:pt x="789" y="355"/>
                    <a:pt x="786" y="362"/>
                  </a:cubicBezTo>
                  <a:cubicBezTo>
                    <a:pt x="797" y="357"/>
                    <a:pt x="807" y="354"/>
                    <a:pt x="820" y="352"/>
                  </a:cubicBezTo>
                  <a:cubicBezTo>
                    <a:pt x="822" y="358"/>
                    <a:pt x="824" y="362"/>
                    <a:pt x="828" y="369"/>
                  </a:cubicBezTo>
                  <a:cubicBezTo>
                    <a:pt x="829" y="367"/>
                    <a:pt x="830" y="366"/>
                    <a:pt x="832" y="366"/>
                  </a:cubicBezTo>
                  <a:cubicBezTo>
                    <a:pt x="836" y="366"/>
                    <a:pt x="843" y="370"/>
                    <a:pt x="846" y="370"/>
                  </a:cubicBezTo>
                  <a:cubicBezTo>
                    <a:pt x="847" y="370"/>
                    <a:pt x="848" y="370"/>
                    <a:pt x="849" y="370"/>
                  </a:cubicBezTo>
                  <a:cubicBezTo>
                    <a:pt x="855" y="370"/>
                    <a:pt x="866" y="369"/>
                    <a:pt x="866" y="367"/>
                  </a:cubicBezTo>
                  <a:lnTo>
                    <a:pt x="866" y="367"/>
                  </a:lnTo>
                  <a:cubicBezTo>
                    <a:pt x="869" y="375"/>
                    <a:pt x="855" y="382"/>
                    <a:pt x="876" y="384"/>
                  </a:cubicBezTo>
                  <a:cubicBezTo>
                    <a:pt x="891" y="386"/>
                    <a:pt x="894" y="389"/>
                    <a:pt x="891" y="397"/>
                  </a:cubicBezTo>
                  <a:cubicBezTo>
                    <a:pt x="893" y="398"/>
                    <a:pt x="894" y="399"/>
                    <a:pt x="895" y="399"/>
                  </a:cubicBezTo>
                  <a:cubicBezTo>
                    <a:pt x="898" y="399"/>
                    <a:pt x="898" y="395"/>
                    <a:pt x="900" y="394"/>
                  </a:cubicBezTo>
                  <a:cubicBezTo>
                    <a:pt x="901" y="394"/>
                    <a:pt x="902" y="394"/>
                    <a:pt x="903" y="394"/>
                  </a:cubicBezTo>
                  <a:cubicBezTo>
                    <a:pt x="909" y="394"/>
                    <a:pt x="917" y="399"/>
                    <a:pt x="923" y="399"/>
                  </a:cubicBezTo>
                  <a:cubicBezTo>
                    <a:pt x="929" y="399"/>
                    <a:pt x="927" y="394"/>
                    <a:pt x="932" y="392"/>
                  </a:cubicBezTo>
                  <a:cubicBezTo>
                    <a:pt x="932" y="392"/>
                    <a:pt x="933" y="392"/>
                    <a:pt x="933" y="392"/>
                  </a:cubicBezTo>
                  <a:cubicBezTo>
                    <a:pt x="937" y="392"/>
                    <a:pt x="940" y="394"/>
                    <a:pt x="943" y="394"/>
                  </a:cubicBezTo>
                  <a:cubicBezTo>
                    <a:pt x="944" y="394"/>
                    <a:pt x="944" y="394"/>
                    <a:pt x="945" y="393"/>
                  </a:cubicBezTo>
                  <a:lnTo>
                    <a:pt x="945" y="393"/>
                  </a:lnTo>
                  <a:cubicBezTo>
                    <a:pt x="942" y="399"/>
                    <a:pt x="941" y="398"/>
                    <a:pt x="949" y="402"/>
                  </a:cubicBezTo>
                  <a:lnTo>
                    <a:pt x="968" y="409"/>
                  </a:lnTo>
                  <a:cubicBezTo>
                    <a:pt x="967" y="412"/>
                    <a:pt x="966" y="416"/>
                    <a:pt x="962" y="416"/>
                  </a:cubicBezTo>
                  <a:cubicBezTo>
                    <a:pt x="961" y="416"/>
                    <a:pt x="959" y="415"/>
                    <a:pt x="958" y="415"/>
                  </a:cubicBezTo>
                  <a:cubicBezTo>
                    <a:pt x="958" y="415"/>
                    <a:pt x="957" y="415"/>
                    <a:pt x="957" y="415"/>
                  </a:cubicBezTo>
                  <a:cubicBezTo>
                    <a:pt x="956" y="415"/>
                    <a:pt x="954" y="414"/>
                    <a:pt x="953" y="414"/>
                  </a:cubicBezTo>
                  <a:cubicBezTo>
                    <a:pt x="952" y="414"/>
                    <a:pt x="951" y="414"/>
                    <a:pt x="950" y="416"/>
                  </a:cubicBezTo>
                  <a:cubicBezTo>
                    <a:pt x="956" y="418"/>
                    <a:pt x="960" y="419"/>
                    <a:pt x="964" y="419"/>
                  </a:cubicBezTo>
                  <a:cubicBezTo>
                    <a:pt x="972" y="419"/>
                    <a:pt x="978" y="416"/>
                    <a:pt x="987" y="416"/>
                  </a:cubicBezTo>
                  <a:cubicBezTo>
                    <a:pt x="988" y="416"/>
                    <a:pt x="989" y="416"/>
                    <a:pt x="990" y="416"/>
                  </a:cubicBezTo>
                  <a:cubicBezTo>
                    <a:pt x="1004" y="417"/>
                    <a:pt x="987" y="424"/>
                    <a:pt x="987" y="424"/>
                  </a:cubicBezTo>
                  <a:cubicBezTo>
                    <a:pt x="987" y="424"/>
                    <a:pt x="999" y="425"/>
                    <a:pt x="999" y="425"/>
                  </a:cubicBezTo>
                  <a:cubicBezTo>
                    <a:pt x="1001" y="425"/>
                    <a:pt x="1002" y="425"/>
                    <a:pt x="1004" y="425"/>
                  </a:cubicBezTo>
                  <a:cubicBezTo>
                    <a:pt x="1007" y="425"/>
                    <a:pt x="1008" y="426"/>
                    <a:pt x="1011" y="431"/>
                  </a:cubicBezTo>
                  <a:cubicBezTo>
                    <a:pt x="1015" y="435"/>
                    <a:pt x="1024" y="441"/>
                    <a:pt x="1029" y="441"/>
                  </a:cubicBezTo>
                  <a:cubicBezTo>
                    <a:pt x="1032" y="441"/>
                    <a:pt x="1034" y="439"/>
                    <a:pt x="1032" y="434"/>
                  </a:cubicBezTo>
                  <a:lnTo>
                    <a:pt x="1032" y="434"/>
                  </a:lnTo>
                  <a:cubicBezTo>
                    <a:pt x="1034" y="435"/>
                    <a:pt x="1035" y="435"/>
                    <a:pt x="1036" y="435"/>
                  </a:cubicBezTo>
                  <a:cubicBezTo>
                    <a:pt x="1037" y="435"/>
                    <a:pt x="1038" y="435"/>
                    <a:pt x="1039" y="435"/>
                  </a:cubicBezTo>
                  <a:lnTo>
                    <a:pt x="1039" y="435"/>
                  </a:lnTo>
                  <a:cubicBezTo>
                    <a:pt x="1041" y="435"/>
                    <a:pt x="1037" y="444"/>
                    <a:pt x="1037" y="445"/>
                  </a:cubicBezTo>
                  <a:cubicBezTo>
                    <a:pt x="1037" y="449"/>
                    <a:pt x="1042" y="450"/>
                    <a:pt x="1045" y="450"/>
                  </a:cubicBezTo>
                  <a:lnTo>
                    <a:pt x="1048" y="450"/>
                  </a:lnTo>
                  <a:cubicBezTo>
                    <a:pt x="1061" y="434"/>
                    <a:pt x="1049" y="428"/>
                    <a:pt x="1065" y="417"/>
                  </a:cubicBezTo>
                  <a:cubicBezTo>
                    <a:pt x="1067" y="421"/>
                    <a:pt x="1069" y="426"/>
                    <a:pt x="1074" y="427"/>
                  </a:cubicBezTo>
                  <a:cubicBezTo>
                    <a:pt x="1075" y="427"/>
                    <a:pt x="1076" y="427"/>
                    <a:pt x="1077" y="427"/>
                  </a:cubicBezTo>
                  <a:cubicBezTo>
                    <a:pt x="1085" y="427"/>
                    <a:pt x="1090" y="419"/>
                    <a:pt x="1087" y="414"/>
                  </a:cubicBezTo>
                  <a:lnTo>
                    <a:pt x="1087" y="414"/>
                  </a:lnTo>
                  <a:cubicBezTo>
                    <a:pt x="1089" y="417"/>
                    <a:pt x="1092" y="419"/>
                    <a:pt x="1096" y="419"/>
                  </a:cubicBezTo>
                  <a:cubicBezTo>
                    <a:pt x="1098" y="419"/>
                    <a:pt x="1101" y="418"/>
                    <a:pt x="1105" y="416"/>
                  </a:cubicBezTo>
                  <a:cubicBezTo>
                    <a:pt x="1103" y="413"/>
                    <a:pt x="1089" y="402"/>
                    <a:pt x="1103" y="402"/>
                  </a:cubicBezTo>
                  <a:cubicBezTo>
                    <a:pt x="1108" y="402"/>
                    <a:pt x="1112" y="404"/>
                    <a:pt x="1116" y="404"/>
                  </a:cubicBezTo>
                  <a:cubicBezTo>
                    <a:pt x="1118" y="404"/>
                    <a:pt x="1121" y="404"/>
                    <a:pt x="1124" y="402"/>
                  </a:cubicBezTo>
                  <a:cubicBezTo>
                    <a:pt x="1130" y="397"/>
                    <a:pt x="1130" y="392"/>
                    <a:pt x="1137" y="389"/>
                  </a:cubicBezTo>
                  <a:cubicBezTo>
                    <a:pt x="1137" y="389"/>
                    <a:pt x="1138" y="390"/>
                    <a:pt x="1139" y="390"/>
                  </a:cubicBezTo>
                  <a:cubicBezTo>
                    <a:pt x="1146" y="390"/>
                    <a:pt x="1166" y="374"/>
                    <a:pt x="1170" y="371"/>
                  </a:cubicBezTo>
                  <a:cubicBezTo>
                    <a:pt x="1178" y="364"/>
                    <a:pt x="1162" y="366"/>
                    <a:pt x="1163" y="362"/>
                  </a:cubicBezTo>
                  <a:cubicBezTo>
                    <a:pt x="1165" y="359"/>
                    <a:pt x="1168" y="358"/>
                    <a:pt x="1171" y="358"/>
                  </a:cubicBezTo>
                  <a:cubicBezTo>
                    <a:pt x="1177" y="358"/>
                    <a:pt x="1184" y="362"/>
                    <a:pt x="1185" y="363"/>
                  </a:cubicBezTo>
                  <a:cubicBezTo>
                    <a:pt x="1185" y="363"/>
                    <a:pt x="1186" y="363"/>
                    <a:pt x="1186" y="363"/>
                  </a:cubicBezTo>
                  <a:cubicBezTo>
                    <a:pt x="1191" y="363"/>
                    <a:pt x="1202" y="355"/>
                    <a:pt x="1205" y="353"/>
                  </a:cubicBezTo>
                  <a:cubicBezTo>
                    <a:pt x="1216" y="345"/>
                    <a:pt x="1225" y="337"/>
                    <a:pt x="1234" y="328"/>
                  </a:cubicBezTo>
                  <a:cubicBezTo>
                    <a:pt x="1237" y="326"/>
                    <a:pt x="1251" y="307"/>
                    <a:pt x="1253" y="307"/>
                  </a:cubicBezTo>
                  <a:lnTo>
                    <a:pt x="1253" y="307"/>
                  </a:lnTo>
                  <a:cubicBezTo>
                    <a:pt x="1256" y="307"/>
                    <a:pt x="1248" y="327"/>
                    <a:pt x="1252" y="327"/>
                  </a:cubicBezTo>
                  <a:cubicBezTo>
                    <a:pt x="1252" y="327"/>
                    <a:pt x="1252" y="326"/>
                    <a:pt x="1253" y="326"/>
                  </a:cubicBezTo>
                  <a:cubicBezTo>
                    <a:pt x="1258" y="321"/>
                    <a:pt x="1281" y="294"/>
                    <a:pt x="1279" y="290"/>
                  </a:cubicBezTo>
                  <a:lnTo>
                    <a:pt x="1279" y="290"/>
                  </a:lnTo>
                  <a:cubicBezTo>
                    <a:pt x="1280" y="292"/>
                    <a:pt x="1282" y="293"/>
                    <a:pt x="1284" y="293"/>
                  </a:cubicBezTo>
                  <a:cubicBezTo>
                    <a:pt x="1287" y="293"/>
                    <a:pt x="1291" y="291"/>
                    <a:pt x="1296" y="288"/>
                  </a:cubicBezTo>
                  <a:cubicBezTo>
                    <a:pt x="1302" y="285"/>
                    <a:pt x="1308" y="279"/>
                    <a:pt x="1313" y="274"/>
                  </a:cubicBezTo>
                  <a:cubicBezTo>
                    <a:pt x="1318" y="271"/>
                    <a:pt x="1317" y="266"/>
                    <a:pt x="1320" y="262"/>
                  </a:cubicBezTo>
                  <a:cubicBezTo>
                    <a:pt x="1332" y="249"/>
                    <a:pt x="1347" y="251"/>
                    <a:pt x="1360" y="245"/>
                  </a:cubicBezTo>
                  <a:cubicBezTo>
                    <a:pt x="1364" y="244"/>
                    <a:pt x="1363" y="242"/>
                    <a:pt x="1361" y="240"/>
                  </a:cubicBezTo>
                  <a:cubicBezTo>
                    <a:pt x="1366" y="238"/>
                    <a:pt x="1370" y="235"/>
                    <a:pt x="1375" y="231"/>
                  </a:cubicBezTo>
                  <a:cubicBezTo>
                    <a:pt x="1382" y="226"/>
                    <a:pt x="1387" y="218"/>
                    <a:pt x="1396" y="212"/>
                  </a:cubicBezTo>
                  <a:cubicBezTo>
                    <a:pt x="1403" y="207"/>
                    <a:pt x="1408" y="205"/>
                    <a:pt x="1416" y="202"/>
                  </a:cubicBezTo>
                  <a:cubicBezTo>
                    <a:pt x="1420" y="200"/>
                    <a:pt x="1427" y="196"/>
                    <a:pt x="1428" y="192"/>
                  </a:cubicBezTo>
                  <a:cubicBezTo>
                    <a:pt x="1430" y="185"/>
                    <a:pt x="1454" y="172"/>
                    <a:pt x="1462" y="167"/>
                  </a:cubicBezTo>
                  <a:cubicBezTo>
                    <a:pt x="1465" y="164"/>
                    <a:pt x="1484" y="143"/>
                    <a:pt x="1485" y="143"/>
                  </a:cubicBezTo>
                  <a:cubicBezTo>
                    <a:pt x="1486" y="143"/>
                    <a:pt x="1486" y="150"/>
                    <a:pt x="1485" y="151"/>
                  </a:cubicBezTo>
                  <a:lnTo>
                    <a:pt x="1485" y="151"/>
                  </a:lnTo>
                  <a:lnTo>
                    <a:pt x="1494" y="140"/>
                  </a:lnTo>
                  <a:cubicBezTo>
                    <a:pt x="1495" y="138"/>
                    <a:pt x="1498" y="126"/>
                    <a:pt x="1499" y="125"/>
                  </a:cubicBezTo>
                  <a:cubicBezTo>
                    <a:pt x="1500" y="125"/>
                    <a:pt x="1500" y="125"/>
                    <a:pt x="1500" y="125"/>
                  </a:cubicBezTo>
                  <a:cubicBezTo>
                    <a:pt x="1501" y="125"/>
                    <a:pt x="1504" y="129"/>
                    <a:pt x="1506" y="129"/>
                  </a:cubicBezTo>
                  <a:cubicBezTo>
                    <a:pt x="1506" y="129"/>
                    <a:pt x="1506" y="129"/>
                    <a:pt x="1506" y="129"/>
                  </a:cubicBezTo>
                  <a:cubicBezTo>
                    <a:pt x="1512" y="128"/>
                    <a:pt x="1518" y="123"/>
                    <a:pt x="1523" y="121"/>
                  </a:cubicBezTo>
                  <a:cubicBezTo>
                    <a:pt x="1526" y="115"/>
                    <a:pt x="1532" y="108"/>
                    <a:pt x="1537" y="108"/>
                  </a:cubicBezTo>
                  <a:cubicBezTo>
                    <a:pt x="1538" y="108"/>
                    <a:pt x="1539" y="108"/>
                    <a:pt x="1540" y="110"/>
                  </a:cubicBezTo>
                  <a:cubicBezTo>
                    <a:pt x="1540" y="108"/>
                    <a:pt x="1544" y="100"/>
                    <a:pt x="1542" y="100"/>
                  </a:cubicBezTo>
                  <a:lnTo>
                    <a:pt x="1542" y="100"/>
                  </a:lnTo>
                  <a:cubicBezTo>
                    <a:pt x="1544" y="100"/>
                    <a:pt x="1546" y="101"/>
                    <a:pt x="1547" y="101"/>
                  </a:cubicBezTo>
                  <a:cubicBezTo>
                    <a:pt x="1551" y="101"/>
                    <a:pt x="1555" y="98"/>
                    <a:pt x="1562" y="93"/>
                  </a:cubicBezTo>
                  <a:cubicBezTo>
                    <a:pt x="1567" y="90"/>
                    <a:pt x="1575" y="86"/>
                    <a:pt x="1577" y="81"/>
                  </a:cubicBezTo>
                  <a:cubicBezTo>
                    <a:pt x="1579" y="79"/>
                    <a:pt x="1575" y="79"/>
                    <a:pt x="1579" y="77"/>
                  </a:cubicBezTo>
                  <a:cubicBezTo>
                    <a:pt x="1588" y="70"/>
                    <a:pt x="1595" y="71"/>
                    <a:pt x="1605" y="64"/>
                  </a:cubicBezTo>
                  <a:cubicBezTo>
                    <a:pt x="1609" y="62"/>
                    <a:pt x="1625" y="49"/>
                    <a:pt x="1631" y="49"/>
                  </a:cubicBezTo>
                  <a:cubicBezTo>
                    <a:pt x="1632" y="49"/>
                    <a:pt x="1633" y="49"/>
                    <a:pt x="1633" y="50"/>
                  </a:cubicBezTo>
                  <a:cubicBezTo>
                    <a:pt x="1643" y="44"/>
                    <a:pt x="1630" y="42"/>
                    <a:pt x="1637" y="36"/>
                  </a:cubicBezTo>
                  <a:cubicBezTo>
                    <a:pt x="1638" y="35"/>
                    <a:pt x="1639" y="34"/>
                    <a:pt x="1641" y="34"/>
                  </a:cubicBezTo>
                  <a:cubicBezTo>
                    <a:pt x="1644" y="34"/>
                    <a:pt x="1648" y="36"/>
                    <a:pt x="1649" y="38"/>
                  </a:cubicBezTo>
                  <a:lnTo>
                    <a:pt x="1658" y="38"/>
                  </a:lnTo>
                  <a:cubicBezTo>
                    <a:pt x="1663" y="37"/>
                    <a:pt x="1672" y="33"/>
                    <a:pt x="1682" y="32"/>
                  </a:cubicBezTo>
                  <a:cubicBezTo>
                    <a:pt x="1683" y="32"/>
                    <a:pt x="1684" y="32"/>
                    <a:pt x="1686" y="32"/>
                  </a:cubicBezTo>
                  <a:cubicBezTo>
                    <a:pt x="1693" y="32"/>
                    <a:pt x="1699" y="34"/>
                    <a:pt x="1699" y="37"/>
                  </a:cubicBezTo>
                  <a:lnTo>
                    <a:pt x="1699" y="37"/>
                  </a:lnTo>
                  <a:cubicBezTo>
                    <a:pt x="1700" y="34"/>
                    <a:pt x="1705" y="27"/>
                    <a:pt x="1710" y="27"/>
                  </a:cubicBezTo>
                  <a:cubicBezTo>
                    <a:pt x="1710" y="27"/>
                    <a:pt x="1711" y="27"/>
                    <a:pt x="1712" y="27"/>
                  </a:cubicBezTo>
                  <a:cubicBezTo>
                    <a:pt x="1715" y="29"/>
                    <a:pt x="1715" y="34"/>
                    <a:pt x="1715" y="36"/>
                  </a:cubicBezTo>
                  <a:cubicBezTo>
                    <a:pt x="1716" y="37"/>
                    <a:pt x="1719" y="40"/>
                    <a:pt x="1720" y="42"/>
                  </a:cubicBezTo>
                  <a:cubicBezTo>
                    <a:pt x="1726" y="47"/>
                    <a:pt x="1727" y="50"/>
                    <a:pt x="1733" y="54"/>
                  </a:cubicBezTo>
                  <a:cubicBezTo>
                    <a:pt x="1735" y="56"/>
                    <a:pt x="1738" y="59"/>
                    <a:pt x="1737" y="61"/>
                  </a:cubicBezTo>
                  <a:cubicBezTo>
                    <a:pt x="1736" y="66"/>
                    <a:pt x="1726" y="63"/>
                    <a:pt x="1726" y="66"/>
                  </a:cubicBezTo>
                  <a:cubicBezTo>
                    <a:pt x="1726" y="68"/>
                    <a:pt x="1739" y="75"/>
                    <a:pt x="1740" y="80"/>
                  </a:cubicBezTo>
                  <a:cubicBezTo>
                    <a:pt x="1746" y="91"/>
                    <a:pt x="1742" y="103"/>
                    <a:pt x="1740" y="114"/>
                  </a:cubicBezTo>
                  <a:cubicBezTo>
                    <a:pt x="1736" y="128"/>
                    <a:pt x="1760" y="117"/>
                    <a:pt x="1749" y="135"/>
                  </a:cubicBezTo>
                  <a:cubicBezTo>
                    <a:pt x="1745" y="145"/>
                    <a:pt x="1739" y="148"/>
                    <a:pt x="1740" y="163"/>
                  </a:cubicBezTo>
                  <a:cubicBezTo>
                    <a:pt x="1740" y="168"/>
                    <a:pt x="1754" y="182"/>
                    <a:pt x="1743" y="183"/>
                  </a:cubicBezTo>
                  <a:cubicBezTo>
                    <a:pt x="1732" y="185"/>
                    <a:pt x="1740" y="201"/>
                    <a:pt x="1744" y="209"/>
                  </a:cubicBezTo>
                  <a:cubicBezTo>
                    <a:pt x="1750" y="223"/>
                    <a:pt x="1740" y="226"/>
                    <a:pt x="1737" y="239"/>
                  </a:cubicBezTo>
                  <a:cubicBezTo>
                    <a:pt x="1736" y="245"/>
                    <a:pt x="1739" y="247"/>
                    <a:pt x="1742" y="247"/>
                  </a:cubicBezTo>
                  <a:cubicBezTo>
                    <a:pt x="1745" y="247"/>
                    <a:pt x="1748" y="246"/>
                    <a:pt x="1751" y="246"/>
                  </a:cubicBezTo>
                  <a:cubicBezTo>
                    <a:pt x="1751" y="246"/>
                    <a:pt x="1752" y="246"/>
                    <a:pt x="1753" y="246"/>
                  </a:cubicBezTo>
                  <a:cubicBezTo>
                    <a:pt x="1756" y="250"/>
                    <a:pt x="1739" y="263"/>
                    <a:pt x="1744" y="267"/>
                  </a:cubicBezTo>
                  <a:cubicBezTo>
                    <a:pt x="1744" y="267"/>
                    <a:pt x="1744" y="268"/>
                    <a:pt x="1744" y="268"/>
                  </a:cubicBezTo>
                  <a:cubicBezTo>
                    <a:pt x="1745" y="268"/>
                    <a:pt x="1747" y="266"/>
                    <a:pt x="1748" y="266"/>
                  </a:cubicBezTo>
                  <a:cubicBezTo>
                    <a:pt x="1749" y="266"/>
                    <a:pt x="1750" y="266"/>
                    <a:pt x="1750" y="267"/>
                  </a:cubicBezTo>
                  <a:cubicBezTo>
                    <a:pt x="1751" y="269"/>
                    <a:pt x="1750" y="278"/>
                    <a:pt x="1749" y="279"/>
                  </a:cubicBezTo>
                  <a:cubicBezTo>
                    <a:pt x="1748" y="281"/>
                    <a:pt x="1746" y="282"/>
                    <a:pt x="1745" y="282"/>
                  </a:cubicBezTo>
                  <a:cubicBezTo>
                    <a:pt x="1743" y="282"/>
                    <a:pt x="1742" y="281"/>
                    <a:pt x="1741" y="281"/>
                  </a:cubicBezTo>
                  <a:cubicBezTo>
                    <a:pt x="1739" y="281"/>
                    <a:pt x="1737" y="283"/>
                    <a:pt x="1736" y="289"/>
                  </a:cubicBezTo>
                  <a:cubicBezTo>
                    <a:pt x="1732" y="309"/>
                    <a:pt x="1732" y="334"/>
                    <a:pt x="1734" y="355"/>
                  </a:cubicBezTo>
                  <a:cubicBezTo>
                    <a:pt x="1735" y="362"/>
                    <a:pt x="1736" y="362"/>
                    <a:pt x="1736" y="369"/>
                  </a:cubicBezTo>
                  <a:cubicBezTo>
                    <a:pt x="1739" y="374"/>
                    <a:pt x="1738" y="376"/>
                    <a:pt x="1735" y="376"/>
                  </a:cubicBezTo>
                  <a:cubicBezTo>
                    <a:pt x="1732" y="376"/>
                    <a:pt x="1727" y="374"/>
                    <a:pt x="1725" y="374"/>
                  </a:cubicBezTo>
                  <a:cubicBezTo>
                    <a:pt x="1725" y="374"/>
                    <a:pt x="1725" y="374"/>
                    <a:pt x="1725" y="374"/>
                  </a:cubicBezTo>
                  <a:cubicBezTo>
                    <a:pt x="1725" y="386"/>
                    <a:pt x="1741" y="381"/>
                    <a:pt x="1730" y="396"/>
                  </a:cubicBezTo>
                  <a:cubicBezTo>
                    <a:pt x="1730" y="399"/>
                    <a:pt x="1731" y="403"/>
                    <a:pt x="1731" y="406"/>
                  </a:cubicBezTo>
                  <a:cubicBezTo>
                    <a:pt x="1731" y="414"/>
                    <a:pt x="1739" y="465"/>
                    <a:pt x="1731" y="465"/>
                  </a:cubicBezTo>
                  <a:cubicBezTo>
                    <a:pt x="1731" y="465"/>
                    <a:pt x="1731" y="465"/>
                    <a:pt x="1731" y="465"/>
                  </a:cubicBezTo>
                  <a:lnTo>
                    <a:pt x="1731" y="465"/>
                  </a:lnTo>
                  <a:lnTo>
                    <a:pt x="1742" y="487"/>
                  </a:lnTo>
                  <a:cubicBezTo>
                    <a:pt x="1736" y="487"/>
                    <a:pt x="1733" y="497"/>
                    <a:pt x="1733" y="506"/>
                  </a:cubicBezTo>
                  <a:cubicBezTo>
                    <a:pt x="1732" y="515"/>
                    <a:pt x="1727" y="514"/>
                    <a:pt x="1723" y="519"/>
                  </a:cubicBezTo>
                  <a:cubicBezTo>
                    <a:pt x="1719" y="521"/>
                    <a:pt x="1736" y="533"/>
                    <a:pt x="1735" y="542"/>
                  </a:cubicBezTo>
                  <a:cubicBezTo>
                    <a:pt x="1733" y="542"/>
                    <a:pt x="1726" y="539"/>
                    <a:pt x="1722" y="539"/>
                  </a:cubicBezTo>
                  <a:cubicBezTo>
                    <a:pt x="1721" y="539"/>
                    <a:pt x="1720" y="540"/>
                    <a:pt x="1719" y="541"/>
                  </a:cubicBezTo>
                  <a:cubicBezTo>
                    <a:pt x="1718" y="548"/>
                    <a:pt x="1722" y="561"/>
                    <a:pt x="1726" y="562"/>
                  </a:cubicBezTo>
                  <a:cubicBezTo>
                    <a:pt x="1727" y="562"/>
                    <a:pt x="1727" y="562"/>
                    <a:pt x="1727" y="562"/>
                  </a:cubicBezTo>
                  <a:cubicBezTo>
                    <a:pt x="1729" y="562"/>
                    <a:pt x="1731" y="561"/>
                    <a:pt x="1733" y="561"/>
                  </a:cubicBezTo>
                  <a:cubicBezTo>
                    <a:pt x="1734" y="561"/>
                    <a:pt x="1734" y="562"/>
                    <a:pt x="1734" y="565"/>
                  </a:cubicBezTo>
                  <a:cubicBezTo>
                    <a:pt x="1733" y="570"/>
                    <a:pt x="1733" y="572"/>
                    <a:pt x="1730" y="575"/>
                  </a:cubicBezTo>
                  <a:cubicBezTo>
                    <a:pt x="1729" y="576"/>
                    <a:pt x="1727" y="576"/>
                    <a:pt x="1726" y="576"/>
                  </a:cubicBezTo>
                  <a:cubicBezTo>
                    <a:pt x="1724" y="576"/>
                    <a:pt x="1721" y="575"/>
                    <a:pt x="1718" y="575"/>
                  </a:cubicBezTo>
                  <a:cubicBezTo>
                    <a:pt x="1717" y="575"/>
                    <a:pt x="1715" y="575"/>
                    <a:pt x="1714" y="576"/>
                  </a:cubicBezTo>
                  <a:cubicBezTo>
                    <a:pt x="1713" y="577"/>
                    <a:pt x="1720" y="583"/>
                    <a:pt x="1720" y="583"/>
                  </a:cubicBezTo>
                  <a:cubicBezTo>
                    <a:pt x="1722" y="588"/>
                    <a:pt x="1724" y="593"/>
                    <a:pt x="1723" y="599"/>
                  </a:cubicBezTo>
                  <a:cubicBezTo>
                    <a:pt x="1723" y="604"/>
                    <a:pt x="1720" y="604"/>
                    <a:pt x="1722" y="608"/>
                  </a:cubicBezTo>
                  <a:cubicBezTo>
                    <a:pt x="1724" y="614"/>
                    <a:pt x="1726" y="616"/>
                    <a:pt x="1729" y="619"/>
                  </a:cubicBezTo>
                  <a:cubicBezTo>
                    <a:pt x="1733" y="624"/>
                    <a:pt x="1720" y="626"/>
                    <a:pt x="1723" y="635"/>
                  </a:cubicBezTo>
                  <a:cubicBezTo>
                    <a:pt x="1725" y="638"/>
                    <a:pt x="1728" y="639"/>
                    <a:pt x="1729" y="644"/>
                  </a:cubicBezTo>
                  <a:cubicBezTo>
                    <a:pt x="1730" y="648"/>
                    <a:pt x="1729" y="653"/>
                    <a:pt x="1729" y="658"/>
                  </a:cubicBezTo>
                  <a:cubicBezTo>
                    <a:pt x="1729" y="650"/>
                    <a:pt x="1726" y="639"/>
                    <a:pt x="1723" y="639"/>
                  </a:cubicBezTo>
                  <a:cubicBezTo>
                    <a:pt x="1722" y="639"/>
                    <a:pt x="1721" y="642"/>
                    <a:pt x="1720" y="648"/>
                  </a:cubicBezTo>
                  <a:cubicBezTo>
                    <a:pt x="1719" y="657"/>
                    <a:pt x="1720" y="673"/>
                    <a:pt x="1726" y="673"/>
                  </a:cubicBezTo>
                  <a:lnTo>
                    <a:pt x="1726" y="673"/>
                  </a:lnTo>
                  <a:cubicBezTo>
                    <a:pt x="1726" y="673"/>
                    <a:pt x="1726" y="673"/>
                    <a:pt x="1726" y="673"/>
                  </a:cubicBezTo>
                  <a:cubicBezTo>
                    <a:pt x="1714" y="673"/>
                    <a:pt x="1716" y="727"/>
                    <a:pt x="1716" y="741"/>
                  </a:cubicBezTo>
                  <a:cubicBezTo>
                    <a:pt x="1715" y="749"/>
                    <a:pt x="1718" y="750"/>
                    <a:pt x="1721" y="750"/>
                  </a:cubicBezTo>
                  <a:cubicBezTo>
                    <a:pt x="1723" y="750"/>
                    <a:pt x="1724" y="750"/>
                    <a:pt x="1726" y="750"/>
                  </a:cubicBezTo>
                  <a:cubicBezTo>
                    <a:pt x="1727" y="750"/>
                    <a:pt x="1727" y="750"/>
                    <a:pt x="1728" y="750"/>
                  </a:cubicBezTo>
                  <a:cubicBezTo>
                    <a:pt x="1735" y="756"/>
                    <a:pt x="1735" y="758"/>
                    <a:pt x="1727" y="763"/>
                  </a:cubicBezTo>
                  <a:cubicBezTo>
                    <a:pt x="1720" y="763"/>
                    <a:pt x="1716" y="771"/>
                    <a:pt x="1712" y="781"/>
                  </a:cubicBezTo>
                  <a:cubicBezTo>
                    <a:pt x="1711" y="785"/>
                    <a:pt x="1710" y="790"/>
                    <a:pt x="1709" y="795"/>
                  </a:cubicBezTo>
                  <a:cubicBezTo>
                    <a:pt x="1708" y="802"/>
                    <a:pt x="1707" y="809"/>
                    <a:pt x="1707" y="814"/>
                  </a:cubicBezTo>
                  <a:lnTo>
                    <a:pt x="1707" y="823"/>
                  </a:lnTo>
                  <a:cubicBezTo>
                    <a:pt x="1714" y="829"/>
                    <a:pt x="1722" y="833"/>
                    <a:pt x="1728" y="834"/>
                  </a:cubicBezTo>
                  <a:cubicBezTo>
                    <a:pt x="1740" y="835"/>
                    <a:pt x="1745" y="836"/>
                    <a:pt x="1756" y="844"/>
                  </a:cubicBezTo>
                  <a:cubicBezTo>
                    <a:pt x="1751" y="841"/>
                    <a:pt x="1747" y="839"/>
                    <a:pt x="1744" y="839"/>
                  </a:cubicBezTo>
                  <a:cubicBezTo>
                    <a:pt x="1740" y="839"/>
                    <a:pt x="1740" y="843"/>
                    <a:pt x="1748" y="850"/>
                  </a:cubicBezTo>
                  <a:lnTo>
                    <a:pt x="1782" y="876"/>
                  </a:lnTo>
                  <a:cubicBezTo>
                    <a:pt x="1792" y="883"/>
                    <a:pt x="1798" y="887"/>
                    <a:pt x="1806" y="887"/>
                  </a:cubicBezTo>
                  <a:cubicBezTo>
                    <a:pt x="1808" y="887"/>
                    <a:pt x="1811" y="887"/>
                    <a:pt x="1814" y="886"/>
                  </a:cubicBezTo>
                  <a:lnTo>
                    <a:pt x="1814" y="886"/>
                  </a:lnTo>
                  <a:cubicBezTo>
                    <a:pt x="1809" y="888"/>
                    <a:pt x="1803" y="888"/>
                    <a:pt x="1802" y="894"/>
                  </a:cubicBezTo>
                  <a:cubicBezTo>
                    <a:pt x="1802" y="896"/>
                    <a:pt x="1808" y="903"/>
                    <a:pt x="1811" y="903"/>
                  </a:cubicBezTo>
                  <a:cubicBezTo>
                    <a:pt x="1811" y="903"/>
                    <a:pt x="1812" y="902"/>
                    <a:pt x="1812" y="902"/>
                  </a:cubicBezTo>
                  <a:cubicBezTo>
                    <a:pt x="1812" y="902"/>
                    <a:pt x="1813" y="901"/>
                    <a:pt x="1814" y="901"/>
                  </a:cubicBezTo>
                  <a:cubicBezTo>
                    <a:pt x="1817" y="901"/>
                    <a:pt x="1823" y="908"/>
                    <a:pt x="1828" y="912"/>
                  </a:cubicBezTo>
                  <a:cubicBezTo>
                    <a:pt x="1828" y="912"/>
                    <a:pt x="1829" y="912"/>
                    <a:pt x="1830" y="912"/>
                  </a:cubicBezTo>
                  <a:cubicBezTo>
                    <a:pt x="1832" y="912"/>
                    <a:pt x="1834" y="911"/>
                    <a:pt x="1836" y="911"/>
                  </a:cubicBezTo>
                  <a:cubicBezTo>
                    <a:pt x="1837" y="911"/>
                    <a:pt x="1837" y="911"/>
                    <a:pt x="1837" y="911"/>
                  </a:cubicBezTo>
                  <a:cubicBezTo>
                    <a:pt x="1843" y="912"/>
                    <a:pt x="1843" y="919"/>
                    <a:pt x="1847" y="923"/>
                  </a:cubicBezTo>
                  <a:cubicBezTo>
                    <a:pt x="1850" y="926"/>
                    <a:pt x="1854" y="930"/>
                    <a:pt x="1858" y="933"/>
                  </a:cubicBezTo>
                  <a:cubicBezTo>
                    <a:pt x="1862" y="935"/>
                    <a:pt x="1867" y="937"/>
                    <a:pt x="1870" y="937"/>
                  </a:cubicBezTo>
                  <a:cubicBezTo>
                    <a:pt x="1871" y="937"/>
                    <a:pt x="1872" y="937"/>
                    <a:pt x="1872" y="937"/>
                  </a:cubicBezTo>
                  <a:cubicBezTo>
                    <a:pt x="1873" y="937"/>
                    <a:pt x="1873" y="937"/>
                    <a:pt x="1873" y="937"/>
                  </a:cubicBezTo>
                  <a:cubicBezTo>
                    <a:pt x="1877" y="937"/>
                    <a:pt x="1880" y="941"/>
                    <a:pt x="1884" y="945"/>
                  </a:cubicBezTo>
                  <a:cubicBezTo>
                    <a:pt x="1882" y="949"/>
                    <a:pt x="1877" y="948"/>
                    <a:pt x="1888" y="954"/>
                  </a:cubicBezTo>
                  <a:cubicBezTo>
                    <a:pt x="1894" y="956"/>
                    <a:pt x="1900" y="959"/>
                    <a:pt x="1906" y="961"/>
                  </a:cubicBezTo>
                  <a:cubicBezTo>
                    <a:pt x="1905" y="961"/>
                    <a:pt x="1919" y="966"/>
                    <a:pt x="1915" y="967"/>
                  </a:cubicBezTo>
                  <a:cubicBezTo>
                    <a:pt x="1914" y="967"/>
                    <a:pt x="1914" y="967"/>
                    <a:pt x="1913" y="967"/>
                  </a:cubicBezTo>
                  <a:cubicBezTo>
                    <a:pt x="1911" y="967"/>
                    <a:pt x="1910" y="967"/>
                    <a:pt x="1910" y="969"/>
                  </a:cubicBezTo>
                  <a:cubicBezTo>
                    <a:pt x="1918" y="975"/>
                    <a:pt x="1918" y="973"/>
                    <a:pt x="1925" y="974"/>
                  </a:cubicBezTo>
                  <a:cubicBezTo>
                    <a:pt x="1929" y="975"/>
                    <a:pt x="1940" y="978"/>
                    <a:pt x="1940" y="984"/>
                  </a:cubicBezTo>
                  <a:cubicBezTo>
                    <a:pt x="1940" y="992"/>
                    <a:pt x="1933" y="988"/>
                    <a:pt x="1943" y="999"/>
                  </a:cubicBezTo>
                  <a:cubicBezTo>
                    <a:pt x="1948" y="1005"/>
                    <a:pt x="1954" y="1014"/>
                    <a:pt x="1961" y="1018"/>
                  </a:cubicBezTo>
                  <a:cubicBezTo>
                    <a:pt x="1963" y="1020"/>
                    <a:pt x="1964" y="1020"/>
                    <a:pt x="1965" y="1020"/>
                  </a:cubicBezTo>
                  <a:cubicBezTo>
                    <a:pt x="1967" y="1020"/>
                    <a:pt x="1966" y="1016"/>
                    <a:pt x="1968" y="1015"/>
                  </a:cubicBezTo>
                  <a:cubicBezTo>
                    <a:pt x="1969" y="1014"/>
                    <a:pt x="1970" y="1014"/>
                    <a:pt x="1970" y="1014"/>
                  </a:cubicBezTo>
                  <a:cubicBezTo>
                    <a:pt x="1974" y="1014"/>
                    <a:pt x="1978" y="1016"/>
                    <a:pt x="1980" y="1020"/>
                  </a:cubicBezTo>
                  <a:cubicBezTo>
                    <a:pt x="1981" y="1023"/>
                    <a:pt x="1988" y="1032"/>
                    <a:pt x="1991" y="1032"/>
                  </a:cubicBezTo>
                  <a:cubicBezTo>
                    <a:pt x="1992" y="1032"/>
                    <a:pt x="1992" y="1032"/>
                    <a:pt x="1993" y="1031"/>
                  </a:cubicBezTo>
                  <a:lnTo>
                    <a:pt x="1993" y="1031"/>
                  </a:lnTo>
                  <a:cubicBezTo>
                    <a:pt x="1985" y="1040"/>
                    <a:pt x="2017" y="1053"/>
                    <a:pt x="2024" y="1057"/>
                  </a:cubicBezTo>
                  <a:cubicBezTo>
                    <a:pt x="2030" y="1062"/>
                    <a:pt x="2028" y="1063"/>
                    <a:pt x="2033" y="1068"/>
                  </a:cubicBezTo>
                  <a:cubicBezTo>
                    <a:pt x="2038" y="1074"/>
                    <a:pt x="2044" y="1078"/>
                    <a:pt x="2050" y="1084"/>
                  </a:cubicBezTo>
                  <a:cubicBezTo>
                    <a:pt x="2056" y="1087"/>
                    <a:pt x="2089" y="1110"/>
                    <a:pt x="2084" y="1115"/>
                  </a:cubicBezTo>
                  <a:cubicBezTo>
                    <a:pt x="2090" y="1119"/>
                    <a:pt x="2093" y="1120"/>
                    <a:pt x="2095" y="1120"/>
                  </a:cubicBezTo>
                  <a:cubicBezTo>
                    <a:pt x="2097" y="1120"/>
                    <a:pt x="2098" y="1119"/>
                    <a:pt x="2100" y="1118"/>
                  </a:cubicBezTo>
                  <a:cubicBezTo>
                    <a:pt x="2101" y="1117"/>
                    <a:pt x="2104" y="1116"/>
                    <a:pt x="2106" y="1116"/>
                  </a:cubicBezTo>
                  <a:cubicBezTo>
                    <a:pt x="2110" y="1116"/>
                    <a:pt x="2113" y="1117"/>
                    <a:pt x="2116" y="1119"/>
                  </a:cubicBezTo>
                  <a:cubicBezTo>
                    <a:pt x="2115" y="1119"/>
                    <a:pt x="2113" y="1129"/>
                    <a:pt x="2114" y="1131"/>
                  </a:cubicBezTo>
                  <a:cubicBezTo>
                    <a:pt x="2117" y="1138"/>
                    <a:pt x="2124" y="1143"/>
                    <a:pt x="2131" y="1146"/>
                  </a:cubicBezTo>
                  <a:cubicBezTo>
                    <a:pt x="2137" y="1148"/>
                    <a:pt x="2144" y="1151"/>
                    <a:pt x="2150" y="1154"/>
                  </a:cubicBezTo>
                  <a:cubicBezTo>
                    <a:pt x="2151" y="1155"/>
                    <a:pt x="2151" y="1161"/>
                    <a:pt x="2153" y="1163"/>
                  </a:cubicBezTo>
                  <a:cubicBezTo>
                    <a:pt x="2154" y="1166"/>
                    <a:pt x="2156" y="1167"/>
                    <a:pt x="2159" y="1167"/>
                  </a:cubicBezTo>
                  <a:cubicBezTo>
                    <a:pt x="2163" y="1167"/>
                    <a:pt x="2168" y="1163"/>
                    <a:pt x="2173" y="1163"/>
                  </a:cubicBezTo>
                  <a:cubicBezTo>
                    <a:pt x="2175" y="1163"/>
                    <a:pt x="2176" y="1164"/>
                    <a:pt x="2178" y="1165"/>
                  </a:cubicBezTo>
                  <a:cubicBezTo>
                    <a:pt x="2188" y="1174"/>
                    <a:pt x="2169" y="1174"/>
                    <a:pt x="2176" y="1182"/>
                  </a:cubicBezTo>
                  <a:cubicBezTo>
                    <a:pt x="2187" y="1194"/>
                    <a:pt x="2208" y="1195"/>
                    <a:pt x="2220" y="1201"/>
                  </a:cubicBezTo>
                  <a:cubicBezTo>
                    <a:pt x="2222" y="1201"/>
                    <a:pt x="2245" y="1215"/>
                    <a:pt x="2238" y="1215"/>
                  </a:cubicBezTo>
                  <a:cubicBezTo>
                    <a:pt x="2237" y="1215"/>
                    <a:pt x="2236" y="1215"/>
                    <a:pt x="2235" y="1215"/>
                  </a:cubicBezTo>
                  <a:cubicBezTo>
                    <a:pt x="2230" y="1211"/>
                    <a:pt x="2227" y="1209"/>
                    <a:pt x="2225" y="1209"/>
                  </a:cubicBezTo>
                  <a:cubicBezTo>
                    <a:pt x="2222" y="1209"/>
                    <a:pt x="2222" y="1213"/>
                    <a:pt x="2228" y="1219"/>
                  </a:cubicBezTo>
                  <a:cubicBezTo>
                    <a:pt x="2230" y="1222"/>
                    <a:pt x="2239" y="1228"/>
                    <a:pt x="2244" y="1228"/>
                  </a:cubicBezTo>
                  <a:cubicBezTo>
                    <a:pt x="2245" y="1228"/>
                    <a:pt x="2246" y="1228"/>
                    <a:pt x="2247" y="1227"/>
                  </a:cubicBezTo>
                  <a:cubicBezTo>
                    <a:pt x="2247" y="1226"/>
                    <a:pt x="2244" y="1217"/>
                    <a:pt x="2247" y="1217"/>
                  </a:cubicBezTo>
                  <a:cubicBezTo>
                    <a:pt x="2247" y="1217"/>
                    <a:pt x="2248" y="1217"/>
                    <a:pt x="2248" y="1217"/>
                  </a:cubicBezTo>
                  <a:cubicBezTo>
                    <a:pt x="2249" y="1217"/>
                    <a:pt x="2257" y="1244"/>
                    <a:pt x="2264" y="1244"/>
                  </a:cubicBezTo>
                  <a:cubicBezTo>
                    <a:pt x="2264" y="1244"/>
                    <a:pt x="2264" y="1244"/>
                    <a:pt x="2264" y="1244"/>
                  </a:cubicBezTo>
                  <a:cubicBezTo>
                    <a:pt x="2268" y="1243"/>
                    <a:pt x="2269" y="1238"/>
                    <a:pt x="2272" y="1236"/>
                  </a:cubicBezTo>
                  <a:cubicBezTo>
                    <a:pt x="2273" y="1236"/>
                    <a:pt x="2273" y="1236"/>
                    <a:pt x="2274" y="1236"/>
                  </a:cubicBezTo>
                  <a:cubicBezTo>
                    <a:pt x="2278" y="1236"/>
                    <a:pt x="2283" y="1238"/>
                    <a:pt x="2287" y="1238"/>
                  </a:cubicBezTo>
                  <a:cubicBezTo>
                    <a:pt x="2281" y="1246"/>
                    <a:pt x="2278" y="1248"/>
                    <a:pt x="2289" y="1257"/>
                  </a:cubicBezTo>
                  <a:cubicBezTo>
                    <a:pt x="2292" y="1259"/>
                    <a:pt x="2302" y="1271"/>
                    <a:pt x="2306" y="1271"/>
                  </a:cubicBezTo>
                  <a:cubicBezTo>
                    <a:pt x="2307" y="1271"/>
                    <a:pt x="2307" y="1270"/>
                    <a:pt x="2307" y="1269"/>
                  </a:cubicBezTo>
                  <a:cubicBezTo>
                    <a:pt x="2310" y="1273"/>
                    <a:pt x="2311" y="1277"/>
                    <a:pt x="2313" y="1282"/>
                  </a:cubicBezTo>
                  <a:cubicBezTo>
                    <a:pt x="2311" y="1284"/>
                    <a:pt x="2305" y="1281"/>
                    <a:pt x="2304" y="1285"/>
                  </a:cubicBezTo>
                  <a:cubicBezTo>
                    <a:pt x="2302" y="1290"/>
                    <a:pt x="2303" y="1297"/>
                    <a:pt x="2304" y="1302"/>
                  </a:cubicBezTo>
                  <a:cubicBezTo>
                    <a:pt x="2308" y="1313"/>
                    <a:pt x="2321" y="1322"/>
                    <a:pt x="2305" y="1328"/>
                  </a:cubicBezTo>
                  <a:cubicBezTo>
                    <a:pt x="2303" y="1327"/>
                    <a:pt x="2302" y="1327"/>
                    <a:pt x="2301" y="1327"/>
                  </a:cubicBezTo>
                  <a:cubicBezTo>
                    <a:pt x="2295" y="1327"/>
                    <a:pt x="2305" y="1340"/>
                    <a:pt x="2300" y="1347"/>
                  </a:cubicBezTo>
                  <a:cubicBezTo>
                    <a:pt x="2296" y="1354"/>
                    <a:pt x="2284" y="1355"/>
                    <a:pt x="2282" y="1360"/>
                  </a:cubicBezTo>
                  <a:cubicBezTo>
                    <a:pt x="2282" y="1360"/>
                    <a:pt x="2279" y="1372"/>
                    <a:pt x="2279" y="1373"/>
                  </a:cubicBezTo>
                  <a:cubicBezTo>
                    <a:pt x="2274" y="1371"/>
                    <a:pt x="2276" y="1368"/>
                    <a:pt x="2271" y="1368"/>
                  </a:cubicBezTo>
                  <a:cubicBezTo>
                    <a:pt x="2270" y="1368"/>
                    <a:pt x="2268" y="1368"/>
                    <a:pt x="2267" y="1368"/>
                  </a:cubicBezTo>
                  <a:cubicBezTo>
                    <a:pt x="2263" y="1369"/>
                    <a:pt x="2255" y="1370"/>
                    <a:pt x="2252" y="1374"/>
                  </a:cubicBezTo>
                  <a:cubicBezTo>
                    <a:pt x="2251" y="1380"/>
                    <a:pt x="2241" y="1380"/>
                    <a:pt x="2234" y="1382"/>
                  </a:cubicBezTo>
                  <a:cubicBezTo>
                    <a:pt x="2230" y="1383"/>
                    <a:pt x="2230" y="1392"/>
                    <a:pt x="2221" y="1394"/>
                  </a:cubicBezTo>
                  <a:lnTo>
                    <a:pt x="2228" y="1397"/>
                  </a:lnTo>
                  <a:cubicBezTo>
                    <a:pt x="2225" y="1401"/>
                    <a:pt x="2223" y="1404"/>
                    <a:pt x="2216" y="1404"/>
                  </a:cubicBezTo>
                  <a:cubicBezTo>
                    <a:pt x="2215" y="1401"/>
                    <a:pt x="2214" y="1396"/>
                    <a:pt x="2221" y="1394"/>
                  </a:cubicBezTo>
                  <a:lnTo>
                    <a:pt x="2219" y="1386"/>
                  </a:lnTo>
                  <a:cubicBezTo>
                    <a:pt x="2214" y="1387"/>
                    <a:pt x="2206" y="1389"/>
                    <a:pt x="2207" y="1394"/>
                  </a:cubicBezTo>
                  <a:cubicBezTo>
                    <a:pt x="2203" y="1397"/>
                    <a:pt x="2201" y="1399"/>
                    <a:pt x="2199" y="1399"/>
                  </a:cubicBezTo>
                  <a:cubicBezTo>
                    <a:pt x="2197" y="1399"/>
                    <a:pt x="2195" y="1398"/>
                    <a:pt x="2193" y="1397"/>
                  </a:cubicBezTo>
                  <a:cubicBezTo>
                    <a:pt x="2187" y="1399"/>
                    <a:pt x="2187" y="1400"/>
                    <a:pt x="2187" y="1403"/>
                  </a:cubicBezTo>
                  <a:cubicBezTo>
                    <a:pt x="2188" y="1408"/>
                    <a:pt x="2180" y="1409"/>
                    <a:pt x="2175" y="1411"/>
                  </a:cubicBezTo>
                  <a:lnTo>
                    <a:pt x="2172" y="1397"/>
                  </a:lnTo>
                  <a:lnTo>
                    <a:pt x="2172" y="1397"/>
                  </a:lnTo>
                  <a:cubicBezTo>
                    <a:pt x="2173" y="1402"/>
                    <a:pt x="2152" y="1409"/>
                    <a:pt x="2146" y="1410"/>
                  </a:cubicBezTo>
                  <a:cubicBezTo>
                    <a:pt x="2143" y="1411"/>
                    <a:pt x="2141" y="1411"/>
                    <a:pt x="2140" y="1411"/>
                  </a:cubicBezTo>
                  <a:cubicBezTo>
                    <a:pt x="2136" y="1411"/>
                    <a:pt x="2134" y="1409"/>
                    <a:pt x="2130" y="1409"/>
                  </a:cubicBezTo>
                  <a:cubicBezTo>
                    <a:pt x="2129" y="1409"/>
                    <a:pt x="2129" y="1409"/>
                    <a:pt x="2128" y="1409"/>
                  </a:cubicBezTo>
                  <a:cubicBezTo>
                    <a:pt x="2098" y="1412"/>
                    <a:pt x="2068" y="1422"/>
                    <a:pt x="2038" y="1429"/>
                  </a:cubicBezTo>
                  <a:cubicBezTo>
                    <a:pt x="2038" y="1429"/>
                    <a:pt x="2035" y="1427"/>
                    <a:pt x="2031" y="1427"/>
                  </a:cubicBezTo>
                  <a:cubicBezTo>
                    <a:pt x="2031" y="1427"/>
                    <a:pt x="2030" y="1427"/>
                    <a:pt x="2029" y="1427"/>
                  </a:cubicBezTo>
                  <a:lnTo>
                    <a:pt x="2015" y="1432"/>
                  </a:lnTo>
                  <a:cubicBezTo>
                    <a:pt x="2000" y="1437"/>
                    <a:pt x="1984" y="1442"/>
                    <a:pt x="1968" y="1448"/>
                  </a:cubicBezTo>
                  <a:cubicBezTo>
                    <a:pt x="1947" y="1455"/>
                    <a:pt x="1926" y="1462"/>
                    <a:pt x="1905" y="1470"/>
                  </a:cubicBezTo>
                  <a:cubicBezTo>
                    <a:pt x="1898" y="1474"/>
                    <a:pt x="1889" y="1477"/>
                    <a:pt x="1885" y="1482"/>
                  </a:cubicBezTo>
                  <a:cubicBezTo>
                    <a:pt x="1883" y="1484"/>
                    <a:pt x="1875" y="1486"/>
                    <a:pt x="1871" y="1487"/>
                  </a:cubicBezTo>
                  <a:cubicBezTo>
                    <a:pt x="1874" y="1486"/>
                    <a:pt x="1877" y="1483"/>
                    <a:pt x="1873" y="1483"/>
                  </a:cubicBezTo>
                  <a:cubicBezTo>
                    <a:pt x="1872" y="1483"/>
                    <a:pt x="1872" y="1483"/>
                    <a:pt x="1871" y="1483"/>
                  </a:cubicBezTo>
                  <a:cubicBezTo>
                    <a:pt x="1859" y="1484"/>
                    <a:pt x="1846" y="1490"/>
                    <a:pt x="1834" y="1492"/>
                  </a:cubicBezTo>
                  <a:cubicBezTo>
                    <a:pt x="1829" y="1494"/>
                    <a:pt x="1814" y="1497"/>
                    <a:pt x="1811" y="1501"/>
                  </a:cubicBezTo>
                  <a:cubicBezTo>
                    <a:pt x="1809" y="1504"/>
                    <a:pt x="1816" y="1512"/>
                    <a:pt x="1816" y="1515"/>
                  </a:cubicBezTo>
                  <a:cubicBezTo>
                    <a:pt x="1815" y="1515"/>
                    <a:pt x="1814" y="1515"/>
                    <a:pt x="1813" y="1515"/>
                  </a:cubicBezTo>
                  <a:cubicBezTo>
                    <a:pt x="1805" y="1515"/>
                    <a:pt x="1801" y="1509"/>
                    <a:pt x="1800" y="1505"/>
                  </a:cubicBezTo>
                  <a:cubicBezTo>
                    <a:pt x="1799" y="1503"/>
                    <a:pt x="1797" y="1502"/>
                    <a:pt x="1795" y="1502"/>
                  </a:cubicBezTo>
                  <a:cubicBezTo>
                    <a:pt x="1791" y="1502"/>
                    <a:pt x="1784" y="1505"/>
                    <a:pt x="1778" y="1507"/>
                  </a:cubicBezTo>
                  <a:cubicBezTo>
                    <a:pt x="1765" y="1511"/>
                    <a:pt x="1751" y="1516"/>
                    <a:pt x="1738" y="1517"/>
                  </a:cubicBezTo>
                  <a:cubicBezTo>
                    <a:pt x="1736" y="1517"/>
                    <a:pt x="1732" y="1516"/>
                    <a:pt x="1731" y="1516"/>
                  </a:cubicBezTo>
                  <a:cubicBezTo>
                    <a:pt x="1730" y="1516"/>
                    <a:pt x="1730" y="1516"/>
                    <a:pt x="1730" y="1516"/>
                  </a:cubicBezTo>
                  <a:cubicBezTo>
                    <a:pt x="1723" y="1518"/>
                    <a:pt x="1720" y="1522"/>
                    <a:pt x="1716" y="1525"/>
                  </a:cubicBezTo>
                  <a:cubicBezTo>
                    <a:pt x="1705" y="1533"/>
                    <a:pt x="1688" y="1530"/>
                    <a:pt x="1677" y="1532"/>
                  </a:cubicBezTo>
                  <a:cubicBezTo>
                    <a:pt x="1664" y="1533"/>
                    <a:pt x="1662" y="1539"/>
                    <a:pt x="1657" y="1547"/>
                  </a:cubicBezTo>
                  <a:cubicBezTo>
                    <a:pt x="1655" y="1551"/>
                    <a:pt x="1653" y="1552"/>
                    <a:pt x="1652" y="1552"/>
                  </a:cubicBezTo>
                  <a:cubicBezTo>
                    <a:pt x="1648" y="1552"/>
                    <a:pt x="1648" y="1543"/>
                    <a:pt x="1647" y="1541"/>
                  </a:cubicBezTo>
                  <a:cubicBezTo>
                    <a:pt x="1646" y="1540"/>
                    <a:pt x="1646" y="1540"/>
                    <a:pt x="1645" y="1540"/>
                  </a:cubicBezTo>
                  <a:cubicBezTo>
                    <a:pt x="1640" y="1540"/>
                    <a:pt x="1632" y="1552"/>
                    <a:pt x="1630" y="1552"/>
                  </a:cubicBezTo>
                  <a:cubicBezTo>
                    <a:pt x="1628" y="1555"/>
                    <a:pt x="1625" y="1556"/>
                    <a:pt x="1623" y="1556"/>
                  </a:cubicBezTo>
                  <a:cubicBezTo>
                    <a:pt x="1618" y="1556"/>
                    <a:pt x="1613" y="1551"/>
                    <a:pt x="1608" y="1551"/>
                  </a:cubicBezTo>
                  <a:cubicBezTo>
                    <a:pt x="1607" y="1551"/>
                    <a:pt x="1606" y="1551"/>
                    <a:pt x="1606" y="1551"/>
                  </a:cubicBezTo>
                  <a:cubicBezTo>
                    <a:pt x="1596" y="1551"/>
                    <a:pt x="1585" y="1555"/>
                    <a:pt x="1573" y="1559"/>
                  </a:cubicBezTo>
                  <a:cubicBezTo>
                    <a:pt x="1572" y="1560"/>
                    <a:pt x="1569" y="1561"/>
                    <a:pt x="1566" y="1562"/>
                  </a:cubicBezTo>
                  <a:cubicBezTo>
                    <a:pt x="1564" y="1570"/>
                    <a:pt x="1561" y="1581"/>
                    <a:pt x="1558" y="1588"/>
                  </a:cubicBezTo>
                  <a:cubicBezTo>
                    <a:pt x="1556" y="1595"/>
                    <a:pt x="1553" y="1599"/>
                    <a:pt x="1551" y="1599"/>
                  </a:cubicBezTo>
                  <a:cubicBezTo>
                    <a:pt x="1551" y="1599"/>
                    <a:pt x="1550" y="1599"/>
                    <a:pt x="1550" y="1599"/>
                  </a:cubicBezTo>
                  <a:cubicBezTo>
                    <a:pt x="1546" y="1606"/>
                    <a:pt x="1545" y="1614"/>
                    <a:pt x="1543" y="1622"/>
                  </a:cubicBezTo>
                  <a:cubicBezTo>
                    <a:pt x="1538" y="1650"/>
                    <a:pt x="1527" y="1677"/>
                    <a:pt x="1521" y="1705"/>
                  </a:cubicBezTo>
                  <a:cubicBezTo>
                    <a:pt x="1519" y="1714"/>
                    <a:pt x="1518" y="1726"/>
                    <a:pt x="1523" y="1729"/>
                  </a:cubicBezTo>
                  <a:lnTo>
                    <a:pt x="1523" y="1729"/>
                  </a:lnTo>
                  <a:cubicBezTo>
                    <a:pt x="1521" y="1728"/>
                    <a:pt x="1519" y="1727"/>
                    <a:pt x="1516" y="1727"/>
                  </a:cubicBezTo>
                  <a:cubicBezTo>
                    <a:pt x="1514" y="1727"/>
                    <a:pt x="1513" y="1727"/>
                    <a:pt x="1511" y="1729"/>
                  </a:cubicBezTo>
                  <a:cubicBezTo>
                    <a:pt x="1507" y="1733"/>
                    <a:pt x="1510" y="1738"/>
                    <a:pt x="1507" y="1742"/>
                  </a:cubicBezTo>
                  <a:cubicBezTo>
                    <a:pt x="1506" y="1745"/>
                    <a:pt x="1504" y="1748"/>
                    <a:pt x="1502" y="1751"/>
                  </a:cubicBezTo>
                  <a:cubicBezTo>
                    <a:pt x="1495" y="1763"/>
                    <a:pt x="1491" y="1775"/>
                    <a:pt x="1486" y="1789"/>
                  </a:cubicBezTo>
                  <a:cubicBezTo>
                    <a:pt x="1488" y="1796"/>
                    <a:pt x="1478" y="1821"/>
                    <a:pt x="1478" y="1821"/>
                  </a:cubicBezTo>
                  <a:cubicBezTo>
                    <a:pt x="1485" y="1829"/>
                    <a:pt x="1494" y="1828"/>
                    <a:pt x="1499" y="1838"/>
                  </a:cubicBezTo>
                  <a:cubicBezTo>
                    <a:pt x="1501" y="1839"/>
                    <a:pt x="1493" y="1847"/>
                    <a:pt x="1488" y="1847"/>
                  </a:cubicBezTo>
                  <a:cubicBezTo>
                    <a:pt x="1486" y="1847"/>
                    <a:pt x="1484" y="1846"/>
                    <a:pt x="1483" y="1843"/>
                  </a:cubicBezTo>
                  <a:cubicBezTo>
                    <a:pt x="1481" y="1838"/>
                    <a:pt x="1480" y="1836"/>
                    <a:pt x="1478" y="1836"/>
                  </a:cubicBezTo>
                  <a:cubicBezTo>
                    <a:pt x="1475" y="1836"/>
                    <a:pt x="1472" y="1841"/>
                    <a:pt x="1469" y="1849"/>
                  </a:cubicBezTo>
                  <a:cubicBezTo>
                    <a:pt x="1467" y="1855"/>
                    <a:pt x="1464" y="1863"/>
                    <a:pt x="1465" y="1869"/>
                  </a:cubicBezTo>
                  <a:cubicBezTo>
                    <a:pt x="1466" y="1873"/>
                    <a:pt x="1469" y="1871"/>
                    <a:pt x="1465" y="1878"/>
                  </a:cubicBezTo>
                  <a:cubicBezTo>
                    <a:pt x="1462" y="1882"/>
                    <a:pt x="1448" y="1898"/>
                    <a:pt x="1442" y="1898"/>
                  </a:cubicBezTo>
                  <a:cubicBezTo>
                    <a:pt x="1442" y="1898"/>
                    <a:pt x="1441" y="1898"/>
                    <a:pt x="1441" y="1898"/>
                  </a:cubicBezTo>
                  <a:lnTo>
                    <a:pt x="1441" y="1898"/>
                  </a:lnTo>
                  <a:cubicBezTo>
                    <a:pt x="1445" y="1904"/>
                    <a:pt x="1443" y="1908"/>
                    <a:pt x="1439" y="1919"/>
                  </a:cubicBezTo>
                  <a:cubicBezTo>
                    <a:pt x="1437" y="1929"/>
                    <a:pt x="1433" y="1938"/>
                    <a:pt x="1433" y="1948"/>
                  </a:cubicBezTo>
                  <a:cubicBezTo>
                    <a:pt x="1433" y="1951"/>
                    <a:pt x="1434" y="1961"/>
                    <a:pt x="1433" y="1962"/>
                  </a:cubicBezTo>
                  <a:cubicBezTo>
                    <a:pt x="1430" y="1964"/>
                    <a:pt x="1424" y="1965"/>
                    <a:pt x="1423" y="1969"/>
                  </a:cubicBezTo>
                  <a:cubicBezTo>
                    <a:pt x="1420" y="1975"/>
                    <a:pt x="1422" y="1982"/>
                    <a:pt x="1419" y="1989"/>
                  </a:cubicBezTo>
                  <a:lnTo>
                    <a:pt x="1411" y="2012"/>
                  </a:lnTo>
                  <a:cubicBezTo>
                    <a:pt x="1402" y="2020"/>
                    <a:pt x="1410" y="2026"/>
                    <a:pt x="1414" y="2028"/>
                  </a:cubicBezTo>
                  <a:cubicBezTo>
                    <a:pt x="1417" y="2031"/>
                    <a:pt x="1416" y="2036"/>
                    <a:pt x="1414" y="2042"/>
                  </a:cubicBezTo>
                  <a:cubicBezTo>
                    <a:pt x="1410" y="2041"/>
                    <a:pt x="1408" y="2040"/>
                    <a:pt x="1406" y="2040"/>
                  </a:cubicBezTo>
                  <a:cubicBezTo>
                    <a:pt x="1403" y="2040"/>
                    <a:pt x="1401" y="2042"/>
                    <a:pt x="1398" y="2050"/>
                  </a:cubicBezTo>
                  <a:cubicBezTo>
                    <a:pt x="1388" y="2075"/>
                    <a:pt x="1379" y="2100"/>
                    <a:pt x="1370" y="2125"/>
                  </a:cubicBezTo>
                  <a:cubicBezTo>
                    <a:pt x="1370" y="2127"/>
                    <a:pt x="1361" y="2152"/>
                    <a:pt x="1364" y="2152"/>
                  </a:cubicBezTo>
                  <a:cubicBezTo>
                    <a:pt x="1365" y="2152"/>
                    <a:pt x="1365" y="2152"/>
                    <a:pt x="1365" y="2151"/>
                  </a:cubicBezTo>
                  <a:cubicBezTo>
                    <a:pt x="1366" y="2151"/>
                    <a:pt x="1367" y="2150"/>
                    <a:pt x="1368" y="2150"/>
                  </a:cubicBezTo>
                  <a:cubicBezTo>
                    <a:pt x="1371" y="2150"/>
                    <a:pt x="1367" y="2163"/>
                    <a:pt x="1364" y="2167"/>
                  </a:cubicBezTo>
                  <a:cubicBezTo>
                    <a:pt x="1363" y="2169"/>
                    <a:pt x="1362" y="2170"/>
                    <a:pt x="1361" y="2170"/>
                  </a:cubicBezTo>
                  <a:cubicBezTo>
                    <a:pt x="1360" y="2170"/>
                    <a:pt x="1359" y="2169"/>
                    <a:pt x="1358" y="2169"/>
                  </a:cubicBezTo>
                  <a:cubicBezTo>
                    <a:pt x="1357" y="2169"/>
                    <a:pt x="1356" y="2170"/>
                    <a:pt x="1355" y="2171"/>
                  </a:cubicBezTo>
                  <a:cubicBezTo>
                    <a:pt x="1353" y="2173"/>
                    <a:pt x="1352" y="2179"/>
                    <a:pt x="1350" y="2182"/>
                  </a:cubicBezTo>
                  <a:cubicBezTo>
                    <a:pt x="1348" y="2188"/>
                    <a:pt x="1339" y="2206"/>
                    <a:pt x="1341" y="2213"/>
                  </a:cubicBezTo>
                  <a:cubicBezTo>
                    <a:pt x="1343" y="2220"/>
                    <a:pt x="1339" y="2224"/>
                    <a:pt x="1337" y="2233"/>
                  </a:cubicBezTo>
                  <a:cubicBezTo>
                    <a:pt x="1337" y="2237"/>
                    <a:pt x="1341" y="2244"/>
                    <a:pt x="1339" y="2247"/>
                  </a:cubicBezTo>
                  <a:cubicBezTo>
                    <a:pt x="1338" y="2249"/>
                    <a:pt x="1334" y="2249"/>
                    <a:pt x="1331" y="2251"/>
                  </a:cubicBezTo>
                  <a:cubicBezTo>
                    <a:pt x="1325" y="2255"/>
                    <a:pt x="1319" y="2261"/>
                    <a:pt x="1313" y="2267"/>
                  </a:cubicBezTo>
                  <a:cubicBezTo>
                    <a:pt x="1304" y="2275"/>
                    <a:pt x="1291" y="2282"/>
                    <a:pt x="1279" y="2285"/>
                  </a:cubicBezTo>
                  <a:cubicBezTo>
                    <a:pt x="1273" y="2286"/>
                    <a:pt x="1271" y="2289"/>
                    <a:pt x="1271" y="2294"/>
                  </a:cubicBezTo>
                  <a:cubicBezTo>
                    <a:pt x="1263" y="2298"/>
                    <a:pt x="1271" y="2305"/>
                    <a:pt x="1283" y="2306"/>
                  </a:cubicBezTo>
                  <a:cubicBezTo>
                    <a:pt x="1284" y="2306"/>
                    <a:pt x="1284" y="2306"/>
                    <a:pt x="1285" y="2306"/>
                  </a:cubicBezTo>
                  <a:cubicBezTo>
                    <a:pt x="1296" y="2306"/>
                    <a:pt x="1306" y="2300"/>
                    <a:pt x="1300" y="2293"/>
                  </a:cubicBezTo>
                  <a:lnTo>
                    <a:pt x="1300" y="2293"/>
                  </a:lnTo>
                  <a:cubicBezTo>
                    <a:pt x="1301" y="2293"/>
                    <a:pt x="1301" y="2293"/>
                    <a:pt x="1302" y="2293"/>
                  </a:cubicBezTo>
                  <a:cubicBezTo>
                    <a:pt x="1305" y="2293"/>
                    <a:pt x="1312" y="2291"/>
                    <a:pt x="1319" y="2287"/>
                  </a:cubicBezTo>
                  <a:cubicBezTo>
                    <a:pt x="1328" y="2282"/>
                    <a:pt x="1337" y="2274"/>
                    <a:pt x="1342" y="2273"/>
                  </a:cubicBezTo>
                  <a:cubicBezTo>
                    <a:pt x="1349" y="2272"/>
                    <a:pt x="1348" y="2268"/>
                    <a:pt x="1349" y="2261"/>
                  </a:cubicBezTo>
                  <a:cubicBezTo>
                    <a:pt x="1352" y="2254"/>
                    <a:pt x="1355" y="2245"/>
                    <a:pt x="1357" y="2240"/>
                  </a:cubicBezTo>
                  <a:cubicBezTo>
                    <a:pt x="1363" y="2208"/>
                    <a:pt x="1375" y="2176"/>
                    <a:pt x="1388" y="2146"/>
                  </a:cubicBezTo>
                  <a:cubicBezTo>
                    <a:pt x="1396" y="2128"/>
                    <a:pt x="1419" y="2089"/>
                    <a:pt x="1402" y="2082"/>
                  </a:cubicBezTo>
                  <a:cubicBezTo>
                    <a:pt x="1401" y="2082"/>
                    <a:pt x="1390" y="2073"/>
                    <a:pt x="1395" y="2072"/>
                  </a:cubicBezTo>
                  <a:cubicBezTo>
                    <a:pt x="1398" y="2071"/>
                    <a:pt x="1401" y="2070"/>
                    <a:pt x="1405" y="2070"/>
                  </a:cubicBezTo>
                  <a:cubicBezTo>
                    <a:pt x="1406" y="2070"/>
                    <a:pt x="1407" y="2070"/>
                    <a:pt x="1409" y="2070"/>
                  </a:cubicBezTo>
                  <a:cubicBezTo>
                    <a:pt x="1410" y="2070"/>
                    <a:pt x="1425" y="2072"/>
                    <a:pt x="1431" y="2072"/>
                  </a:cubicBezTo>
                  <a:cubicBezTo>
                    <a:pt x="1432" y="2072"/>
                    <a:pt x="1433" y="2072"/>
                    <a:pt x="1433" y="2072"/>
                  </a:cubicBezTo>
                  <a:cubicBezTo>
                    <a:pt x="1433" y="2069"/>
                    <a:pt x="1430" y="2071"/>
                    <a:pt x="1431" y="2066"/>
                  </a:cubicBezTo>
                  <a:cubicBezTo>
                    <a:pt x="1432" y="2061"/>
                    <a:pt x="1433" y="2055"/>
                    <a:pt x="1435" y="2050"/>
                  </a:cubicBezTo>
                  <a:cubicBezTo>
                    <a:pt x="1437" y="2044"/>
                    <a:pt x="1441" y="2033"/>
                    <a:pt x="1447" y="2033"/>
                  </a:cubicBezTo>
                  <a:cubicBezTo>
                    <a:pt x="1447" y="2033"/>
                    <a:pt x="1448" y="2033"/>
                    <a:pt x="1448" y="2033"/>
                  </a:cubicBezTo>
                  <a:cubicBezTo>
                    <a:pt x="1437" y="2029"/>
                    <a:pt x="1451" y="2016"/>
                    <a:pt x="1444" y="2010"/>
                  </a:cubicBezTo>
                  <a:cubicBezTo>
                    <a:pt x="1439" y="2007"/>
                    <a:pt x="1431" y="1997"/>
                    <a:pt x="1443" y="1991"/>
                  </a:cubicBezTo>
                  <a:cubicBezTo>
                    <a:pt x="1449" y="1987"/>
                    <a:pt x="1452" y="1992"/>
                    <a:pt x="1458" y="1986"/>
                  </a:cubicBezTo>
                  <a:cubicBezTo>
                    <a:pt x="1462" y="1982"/>
                    <a:pt x="1464" y="1975"/>
                    <a:pt x="1460" y="1972"/>
                  </a:cubicBezTo>
                  <a:cubicBezTo>
                    <a:pt x="1457" y="1968"/>
                    <a:pt x="1459" y="1967"/>
                    <a:pt x="1462" y="1959"/>
                  </a:cubicBezTo>
                  <a:cubicBezTo>
                    <a:pt x="1463" y="1958"/>
                    <a:pt x="1463" y="1957"/>
                    <a:pt x="1464" y="1957"/>
                  </a:cubicBezTo>
                  <a:cubicBezTo>
                    <a:pt x="1465" y="1957"/>
                    <a:pt x="1466" y="1958"/>
                    <a:pt x="1467" y="1958"/>
                  </a:cubicBezTo>
                  <a:cubicBezTo>
                    <a:pt x="1467" y="1958"/>
                    <a:pt x="1468" y="1958"/>
                    <a:pt x="1468" y="1958"/>
                  </a:cubicBezTo>
                  <a:cubicBezTo>
                    <a:pt x="1478" y="1955"/>
                    <a:pt x="1470" y="1929"/>
                    <a:pt x="1481" y="1920"/>
                  </a:cubicBezTo>
                  <a:cubicBezTo>
                    <a:pt x="1484" y="1911"/>
                    <a:pt x="1477" y="1897"/>
                    <a:pt x="1479" y="1895"/>
                  </a:cubicBezTo>
                  <a:cubicBezTo>
                    <a:pt x="1481" y="1894"/>
                    <a:pt x="1490" y="1893"/>
                    <a:pt x="1490" y="1890"/>
                  </a:cubicBezTo>
                  <a:cubicBezTo>
                    <a:pt x="1490" y="1884"/>
                    <a:pt x="1484" y="1885"/>
                    <a:pt x="1484" y="1879"/>
                  </a:cubicBezTo>
                  <a:cubicBezTo>
                    <a:pt x="1484" y="1879"/>
                    <a:pt x="1499" y="1876"/>
                    <a:pt x="1499" y="1876"/>
                  </a:cubicBezTo>
                  <a:cubicBezTo>
                    <a:pt x="1495" y="1868"/>
                    <a:pt x="1493" y="1858"/>
                    <a:pt x="1502" y="1847"/>
                  </a:cubicBezTo>
                  <a:cubicBezTo>
                    <a:pt x="1506" y="1842"/>
                    <a:pt x="1511" y="1835"/>
                    <a:pt x="1513" y="1828"/>
                  </a:cubicBezTo>
                  <a:cubicBezTo>
                    <a:pt x="1513" y="1826"/>
                    <a:pt x="1513" y="1821"/>
                    <a:pt x="1512" y="1821"/>
                  </a:cubicBezTo>
                  <a:cubicBezTo>
                    <a:pt x="1512" y="1821"/>
                    <a:pt x="1511" y="1822"/>
                    <a:pt x="1511" y="1823"/>
                  </a:cubicBezTo>
                  <a:lnTo>
                    <a:pt x="1516" y="1808"/>
                  </a:lnTo>
                  <a:cubicBezTo>
                    <a:pt x="1520" y="1797"/>
                    <a:pt x="1517" y="1806"/>
                    <a:pt x="1515" y="1799"/>
                  </a:cubicBezTo>
                  <a:cubicBezTo>
                    <a:pt x="1514" y="1794"/>
                    <a:pt x="1526" y="1779"/>
                    <a:pt x="1528" y="1774"/>
                  </a:cubicBezTo>
                  <a:cubicBezTo>
                    <a:pt x="1531" y="1768"/>
                    <a:pt x="1537" y="1756"/>
                    <a:pt x="1536" y="1749"/>
                  </a:cubicBezTo>
                  <a:cubicBezTo>
                    <a:pt x="1535" y="1744"/>
                    <a:pt x="1526" y="1744"/>
                    <a:pt x="1538" y="1735"/>
                  </a:cubicBezTo>
                  <a:cubicBezTo>
                    <a:pt x="1544" y="1733"/>
                    <a:pt x="1551" y="1721"/>
                    <a:pt x="1546" y="1721"/>
                  </a:cubicBezTo>
                  <a:cubicBezTo>
                    <a:pt x="1545" y="1721"/>
                    <a:pt x="1544" y="1721"/>
                    <a:pt x="1542" y="1722"/>
                  </a:cubicBezTo>
                  <a:cubicBezTo>
                    <a:pt x="1534" y="1718"/>
                    <a:pt x="1536" y="1709"/>
                    <a:pt x="1545" y="1702"/>
                  </a:cubicBezTo>
                  <a:cubicBezTo>
                    <a:pt x="1550" y="1697"/>
                    <a:pt x="1556" y="1699"/>
                    <a:pt x="1557" y="1685"/>
                  </a:cubicBezTo>
                  <a:cubicBezTo>
                    <a:pt x="1557" y="1683"/>
                    <a:pt x="1554" y="1663"/>
                    <a:pt x="1555" y="1663"/>
                  </a:cubicBezTo>
                  <a:lnTo>
                    <a:pt x="1555" y="1663"/>
                  </a:lnTo>
                  <a:cubicBezTo>
                    <a:pt x="1557" y="1663"/>
                    <a:pt x="1558" y="1673"/>
                    <a:pt x="1561" y="1673"/>
                  </a:cubicBezTo>
                  <a:cubicBezTo>
                    <a:pt x="1561" y="1673"/>
                    <a:pt x="1562" y="1673"/>
                    <a:pt x="1562" y="1672"/>
                  </a:cubicBezTo>
                  <a:cubicBezTo>
                    <a:pt x="1566" y="1668"/>
                    <a:pt x="1564" y="1652"/>
                    <a:pt x="1564" y="1649"/>
                  </a:cubicBezTo>
                  <a:cubicBezTo>
                    <a:pt x="1567" y="1641"/>
                    <a:pt x="1569" y="1632"/>
                    <a:pt x="1575" y="1626"/>
                  </a:cubicBezTo>
                  <a:cubicBezTo>
                    <a:pt x="1580" y="1621"/>
                    <a:pt x="1583" y="1617"/>
                    <a:pt x="1586" y="1609"/>
                  </a:cubicBezTo>
                  <a:cubicBezTo>
                    <a:pt x="1588" y="1605"/>
                    <a:pt x="1589" y="1600"/>
                    <a:pt x="1590" y="1596"/>
                  </a:cubicBezTo>
                  <a:cubicBezTo>
                    <a:pt x="1591" y="1594"/>
                    <a:pt x="1591" y="1593"/>
                    <a:pt x="1590" y="1591"/>
                  </a:cubicBezTo>
                  <a:lnTo>
                    <a:pt x="1590" y="1587"/>
                  </a:lnTo>
                  <a:cubicBezTo>
                    <a:pt x="1590" y="1586"/>
                    <a:pt x="1591" y="1583"/>
                    <a:pt x="1593" y="1583"/>
                  </a:cubicBezTo>
                  <a:cubicBezTo>
                    <a:pt x="1594" y="1583"/>
                    <a:pt x="1594" y="1584"/>
                    <a:pt x="1595" y="1585"/>
                  </a:cubicBezTo>
                  <a:cubicBezTo>
                    <a:pt x="1597" y="1587"/>
                    <a:pt x="1600" y="1588"/>
                    <a:pt x="1604" y="1588"/>
                  </a:cubicBezTo>
                  <a:cubicBezTo>
                    <a:pt x="1609" y="1588"/>
                    <a:pt x="1616" y="1586"/>
                    <a:pt x="1622" y="1584"/>
                  </a:cubicBezTo>
                  <a:cubicBezTo>
                    <a:pt x="1629" y="1581"/>
                    <a:pt x="1625" y="1576"/>
                    <a:pt x="1624" y="1573"/>
                  </a:cubicBezTo>
                  <a:lnTo>
                    <a:pt x="1624" y="1573"/>
                  </a:lnTo>
                  <a:cubicBezTo>
                    <a:pt x="1625" y="1577"/>
                    <a:pt x="1629" y="1578"/>
                    <a:pt x="1634" y="1578"/>
                  </a:cubicBezTo>
                  <a:cubicBezTo>
                    <a:pt x="1643" y="1578"/>
                    <a:pt x="1657" y="1572"/>
                    <a:pt x="1661" y="1566"/>
                  </a:cubicBezTo>
                  <a:cubicBezTo>
                    <a:pt x="1664" y="1563"/>
                    <a:pt x="1669" y="1562"/>
                    <a:pt x="1673" y="1562"/>
                  </a:cubicBezTo>
                  <a:cubicBezTo>
                    <a:pt x="1675" y="1562"/>
                    <a:pt x="1677" y="1562"/>
                    <a:pt x="1678" y="1563"/>
                  </a:cubicBezTo>
                  <a:cubicBezTo>
                    <a:pt x="1681" y="1566"/>
                    <a:pt x="1674" y="1569"/>
                    <a:pt x="1679" y="1570"/>
                  </a:cubicBezTo>
                  <a:cubicBezTo>
                    <a:pt x="1680" y="1570"/>
                    <a:pt x="1680" y="1570"/>
                    <a:pt x="1681" y="1570"/>
                  </a:cubicBezTo>
                  <a:cubicBezTo>
                    <a:pt x="1685" y="1570"/>
                    <a:pt x="1688" y="1566"/>
                    <a:pt x="1690" y="1565"/>
                  </a:cubicBezTo>
                  <a:cubicBezTo>
                    <a:pt x="1694" y="1562"/>
                    <a:pt x="1701" y="1559"/>
                    <a:pt x="1707" y="1559"/>
                  </a:cubicBezTo>
                  <a:cubicBezTo>
                    <a:pt x="1710" y="1559"/>
                    <a:pt x="1712" y="1560"/>
                    <a:pt x="1713" y="1560"/>
                  </a:cubicBezTo>
                  <a:cubicBezTo>
                    <a:pt x="1714" y="1562"/>
                    <a:pt x="1714" y="1562"/>
                    <a:pt x="1715" y="1562"/>
                  </a:cubicBezTo>
                  <a:cubicBezTo>
                    <a:pt x="1719" y="1562"/>
                    <a:pt x="1726" y="1553"/>
                    <a:pt x="1729" y="1552"/>
                  </a:cubicBezTo>
                  <a:cubicBezTo>
                    <a:pt x="1740" y="1547"/>
                    <a:pt x="1754" y="1547"/>
                    <a:pt x="1762" y="1541"/>
                  </a:cubicBezTo>
                  <a:cubicBezTo>
                    <a:pt x="1770" y="1535"/>
                    <a:pt x="1782" y="1532"/>
                    <a:pt x="1792" y="1532"/>
                  </a:cubicBezTo>
                  <a:cubicBezTo>
                    <a:pt x="1803" y="1530"/>
                    <a:pt x="1822" y="1529"/>
                    <a:pt x="1830" y="1521"/>
                  </a:cubicBezTo>
                  <a:cubicBezTo>
                    <a:pt x="1831" y="1520"/>
                    <a:pt x="1832" y="1520"/>
                    <a:pt x="1833" y="1520"/>
                  </a:cubicBezTo>
                  <a:cubicBezTo>
                    <a:pt x="1837" y="1520"/>
                    <a:pt x="1842" y="1523"/>
                    <a:pt x="1845" y="1524"/>
                  </a:cubicBezTo>
                  <a:cubicBezTo>
                    <a:pt x="1851" y="1524"/>
                    <a:pt x="1853" y="1518"/>
                    <a:pt x="1861" y="1517"/>
                  </a:cubicBezTo>
                  <a:cubicBezTo>
                    <a:pt x="1869" y="1514"/>
                    <a:pt x="1877" y="1512"/>
                    <a:pt x="1885" y="1510"/>
                  </a:cubicBezTo>
                  <a:cubicBezTo>
                    <a:pt x="1893" y="1507"/>
                    <a:pt x="1891" y="1503"/>
                    <a:pt x="1897" y="1503"/>
                  </a:cubicBezTo>
                  <a:cubicBezTo>
                    <a:pt x="1898" y="1503"/>
                    <a:pt x="1899" y="1503"/>
                    <a:pt x="1901" y="1504"/>
                  </a:cubicBezTo>
                  <a:cubicBezTo>
                    <a:pt x="1903" y="1504"/>
                    <a:pt x="1906" y="1504"/>
                    <a:pt x="1909" y="1504"/>
                  </a:cubicBezTo>
                  <a:cubicBezTo>
                    <a:pt x="1920" y="1504"/>
                    <a:pt x="1934" y="1502"/>
                    <a:pt x="1932" y="1491"/>
                  </a:cubicBezTo>
                  <a:lnTo>
                    <a:pt x="1932" y="1491"/>
                  </a:lnTo>
                  <a:cubicBezTo>
                    <a:pt x="1933" y="1495"/>
                    <a:pt x="1937" y="1496"/>
                    <a:pt x="1942" y="1496"/>
                  </a:cubicBezTo>
                  <a:cubicBezTo>
                    <a:pt x="1959" y="1496"/>
                    <a:pt x="1990" y="1484"/>
                    <a:pt x="1997" y="1478"/>
                  </a:cubicBezTo>
                  <a:cubicBezTo>
                    <a:pt x="1998" y="1477"/>
                    <a:pt x="2000" y="1477"/>
                    <a:pt x="2002" y="1477"/>
                  </a:cubicBezTo>
                  <a:cubicBezTo>
                    <a:pt x="2007" y="1477"/>
                    <a:pt x="2014" y="1480"/>
                    <a:pt x="2020" y="1480"/>
                  </a:cubicBezTo>
                  <a:cubicBezTo>
                    <a:pt x="2023" y="1480"/>
                    <a:pt x="2027" y="1479"/>
                    <a:pt x="2029" y="1474"/>
                  </a:cubicBezTo>
                  <a:cubicBezTo>
                    <a:pt x="2033" y="1468"/>
                    <a:pt x="2034" y="1462"/>
                    <a:pt x="2040" y="1462"/>
                  </a:cubicBezTo>
                  <a:cubicBezTo>
                    <a:pt x="2042" y="1462"/>
                    <a:pt x="2044" y="1463"/>
                    <a:pt x="2046" y="1463"/>
                  </a:cubicBezTo>
                  <a:cubicBezTo>
                    <a:pt x="2048" y="1463"/>
                    <a:pt x="2066" y="1457"/>
                    <a:pt x="2068" y="1456"/>
                  </a:cubicBezTo>
                  <a:lnTo>
                    <a:pt x="2068" y="1456"/>
                  </a:lnTo>
                  <a:cubicBezTo>
                    <a:pt x="2067" y="1457"/>
                    <a:pt x="2064" y="1461"/>
                    <a:pt x="2069" y="1461"/>
                  </a:cubicBezTo>
                  <a:cubicBezTo>
                    <a:pt x="2073" y="1461"/>
                    <a:pt x="2079" y="1459"/>
                    <a:pt x="2084" y="1457"/>
                  </a:cubicBezTo>
                  <a:cubicBezTo>
                    <a:pt x="2096" y="1455"/>
                    <a:pt x="2111" y="1456"/>
                    <a:pt x="2121" y="1452"/>
                  </a:cubicBezTo>
                  <a:cubicBezTo>
                    <a:pt x="2110" y="1451"/>
                    <a:pt x="2102" y="1441"/>
                    <a:pt x="2110" y="1433"/>
                  </a:cubicBezTo>
                  <a:cubicBezTo>
                    <a:pt x="2111" y="1433"/>
                    <a:pt x="2112" y="1432"/>
                    <a:pt x="2113" y="1432"/>
                  </a:cubicBezTo>
                  <a:cubicBezTo>
                    <a:pt x="2119" y="1432"/>
                    <a:pt x="2116" y="1440"/>
                    <a:pt x="2116" y="1443"/>
                  </a:cubicBezTo>
                  <a:cubicBezTo>
                    <a:pt x="2116" y="1444"/>
                    <a:pt x="2117" y="1445"/>
                    <a:pt x="2118" y="1445"/>
                  </a:cubicBezTo>
                  <a:cubicBezTo>
                    <a:pt x="2122" y="1445"/>
                    <a:pt x="2132" y="1440"/>
                    <a:pt x="2136" y="1440"/>
                  </a:cubicBezTo>
                  <a:cubicBezTo>
                    <a:pt x="2136" y="1440"/>
                    <a:pt x="2137" y="1440"/>
                    <a:pt x="2137" y="1440"/>
                  </a:cubicBezTo>
                  <a:cubicBezTo>
                    <a:pt x="2141" y="1440"/>
                    <a:pt x="2148" y="1442"/>
                    <a:pt x="2151" y="1442"/>
                  </a:cubicBezTo>
                  <a:cubicBezTo>
                    <a:pt x="2152" y="1442"/>
                    <a:pt x="2153" y="1442"/>
                    <a:pt x="2153" y="1442"/>
                  </a:cubicBezTo>
                  <a:cubicBezTo>
                    <a:pt x="2156" y="1438"/>
                    <a:pt x="2156" y="1434"/>
                    <a:pt x="2163" y="1434"/>
                  </a:cubicBezTo>
                  <a:cubicBezTo>
                    <a:pt x="2165" y="1434"/>
                    <a:pt x="2166" y="1434"/>
                    <a:pt x="2168" y="1434"/>
                  </a:cubicBezTo>
                  <a:cubicBezTo>
                    <a:pt x="2173" y="1434"/>
                    <a:pt x="2178" y="1434"/>
                    <a:pt x="2183" y="1434"/>
                  </a:cubicBezTo>
                  <a:cubicBezTo>
                    <a:pt x="2187" y="1434"/>
                    <a:pt x="2190" y="1434"/>
                    <a:pt x="2194" y="1433"/>
                  </a:cubicBezTo>
                  <a:cubicBezTo>
                    <a:pt x="2186" y="1429"/>
                    <a:pt x="2236" y="1417"/>
                    <a:pt x="2242" y="1415"/>
                  </a:cubicBezTo>
                  <a:cubicBezTo>
                    <a:pt x="2244" y="1413"/>
                    <a:pt x="2235" y="1408"/>
                    <a:pt x="2241" y="1403"/>
                  </a:cubicBezTo>
                  <a:cubicBezTo>
                    <a:pt x="2242" y="1402"/>
                    <a:pt x="2243" y="1402"/>
                    <a:pt x="2244" y="1402"/>
                  </a:cubicBezTo>
                  <a:cubicBezTo>
                    <a:pt x="2249" y="1402"/>
                    <a:pt x="2253" y="1409"/>
                    <a:pt x="2254" y="1411"/>
                  </a:cubicBezTo>
                  <a:cubicBezTo>
                    <a:pt x="2253" y="1409"/>
                    <a:pt x="2255" y="1403"/>
                    <a:pt x="2261" y="1403"/>
                  </a:cubicBezTo>
                  <a:cubicBezTo>
                    <a:pt x="2261" y="1403"/>
                    <a:pt x="2261" y="1403"/>
                    <a:pt x="2262" y="1403"/>
                  </a:cubicBezTo>
                  <a:cubicBezTo>
                    <a:pt x="2267" y="1404"/>
                    <a:pt x="2266" y="1409"/>
                    <a:pt x="2272" y="1409"/>
                  </a:cubicBezTo>
                  <a:cubicBezTo>
                    <a:pt x="2272" y="1409"/>
                    <a:pt x="2273" y="1409"/>
                    <a:pt x="2273" y="1409"/>
                  </a:cubicBezTo>
                  <a:cubicBezTo>
                    <a:pt x="2278" y="1409"/>
                    <a:pt x="2280" y="1396"/>
                    <a:pt x="2290" y="1391"/>
                  </a:cubicBezTo>
                  <a:cubicBezTo>
                    <a:pt x="2293" y="1390"/>
                    <a:pt x="2314" y="1387"/>
                    <a:pt x="2311" y="1382"/>
                  </a:cubicBezTo>
                  <a:cubicBezTo>
                    <a:pt x="2309" y="1380"/>
                    <a:pt x="2302" y="1384"/>
                    <a:pt x="2306" y="1377"/>
                  </a:cubicBezTo>
                  <a:cubicBezTo>
                    <a:pt x="2308" y="1374"/>
                    <a:pt x="2311" y="1371"/>
                    <a:pt x="2312" y="1370"/>
                  </a:cubicBezTo>
                  <a:cubicBezTo>
                    <a:pt x="2313" y="1369"/>
                    <a:pt x="2314" y="1369"/>
                    <a:pt x="2315" y="1369"/>
                  </a:cubicBezTo>
                  <a:cubicBezTo>
                    <a:pt x="2318" y="1369"/>
                    <a:pt x="2320" y="1373"/>
                    <a:pt x="2323" y="1373"/>
                  </a:cubicBezTo>
                  <a:cubicBezTo>
                    <a:pt x="2324" y="1373"/>
                    <a:pt x="2326" y="1372"/>
                    <a:pt x="2328" y="1370"/>
                  </a:cubicBezTo>
                  <a:cubicBezTo>
                    <a:pt x="2333" y="1364"/>
                    <a:pt x="2339" y="1353"/>
                    <a:pt x="2340" y="1346"/>
                  </a:cubicBezTo>
                  <a:cubicBezTo>
                    <a:pt x="2341" y="1343"/>
                    <a:pt x="2339" y="1339"/>
                    <a:pt x="2339" y="1338"/>
                  </a:cubicBezTo>
                  <a:cubicBezTo>
                    <a:pt x="2343" y="1324"/>
                    <a:pt x="2345" y="1309"/>
                    <a:pt x="2342" y="1294"/>
                  </a:cubicBezTo>
                  <a:cubicBezTo>
                    <a:pt x="2340" y="1286"/>
                    <a:pt x="2338" y="1281"/>
                    <a:pt x="2336" y="1281"/>
                  </a:cubicBezTo>
                  <a:cubicBezTo>
                    <a:pt x="2334" y="1281"/>
                    <a:pt x="2333" y="1285"/>
                    <a:pt x="2333" y="1293"/>
                  </a:cubicBezTo>
                  <a:cubicBezTo>
                    <a:pt x="2332" y="1281"/>
                    <a:pt x="2327" y="1270"/>
                    <a:pt x="2326" y="1259"/>
                  </a:cubicBezTo>
                  <a:cubicBezTo>
                    <a:pt x="2326" y="1250"/>
                    <a:pt x="2323" y="1235"/>
                    <a:pt x="2311" y="1229"/>
                  </a:cubicBezTo>
                  <a:cubicBezTo>
                    <a:pt x="2302" y="1224"/>
                    <a:pt x="2300" y="1226"/>
                    <a:pt x="2292" y="1221"/>
                  </a:cubicBezTo>
                  <a:cubicBezTo>
                    <a:pt x="2290" y="1219"/>
                    <a:pt x="2284" y="1214"/>
                    <a:pt x="2281" y="1212"/>
                  </a:cubicBezTo>
                  <a:cubicBezTo>
                    <a:pt x="2280" y="1213"/>
                    <a:pt x="2279" y="1215"/>
                    <a:pt x="2278" y="1215"/>
                  </a:cubicBezTo>
                  <a:cubicBezTo>
                    <a:pt x="2278" y="1215"/>
                    <a:pt x="2278" y="1215"/>
                    <a:pt x="2277" y="1215"/>
                  </a:cubicBezTo>
                  <a:cubicBezTo>
                    <a:pt x="2270" y="1211"/>
                    <a:pt x="2260" y="1201"/>
                    <a:pt x="2252" y="1197"/>
                  </a:cubicBezTo>
                  <a:cubicBezTo>
                    <a:pt x="2243" y="1193"/>
                    <a:pt x="2235" y="1191"/>
                    <a:pt x="2233" y="1182"/>
                  </a:cubicBezTo>
                  <a:cubicBezTo>
                    <a:pt x="2231" y="1178"/>
                    <a:pt x="2215" y="1166"/>
                    <a:pt x="2210" y="1166"/>
                  </a:cubicBezTo>
                  <a:cubicBezTo>
                    <a:pt x="2204" y="1166"/>
                    <a:pt x="2215" y="1177"/>
                    <a:pt x="2216" y="1179"/>
                  </a:cubicBezTo>
                  <a:cubicBezTo>
                    <a:pt x="2211" y="1174"/>
                    <a:pt x="2205" y="1171"/>
                    <a:pt x="2201" y="1165"/>
                  </a:cubicBezTo>
                  <a:cubicBezTo>
                    <a:pt x="2199" y="1160"/>
                    <a:pt x="2198" y="1155"/>
                    <a:pt x="2194" y="1151"/>
                  </a:cubicBezTo>
                  <a:cubicBezTo>
                    <a:pt x="2186" y="1142"/>
                    <a:pt x="2179" y="1145"/>
                    <a:pt x="2173" y="1136"/>
                  </a:cubicBezTo>
                  <a:cubicBezTo>
                    <a:pt x="2170" y="1133"/>
                    <a:pt x="2168" y="1119"/>
                    <a:pt x="2163" y="1119"/>
                  </a:cubicBezTo>
                  <a:cubicBezTo>
                    <a:pt x="2162" y="1119"/>
                    <a:pt x="2161" y="1120"/>
                    <a:pt x="2160" y="1120"/>
                  </a:cubicBezTo>
                  <a:cubicBezTo>
                    <a:pt x="2158" y="1122"/>
                    <a:pt x="2155" y="1125"/>
                    <a:pt x="2152" y="1125"/>
                  </a:cubicBezTo>
                  <a:cubicBezTo>
                    <a:pt x="2149" y="1125"/>
                    <a:pt x="2146" y="1123"/>
                    <a:pt x="2144" y="1118"/>
                  </a:cubicBezTo>
                  <a:cubicBezTo>
                    <a:pt x="2140" y="1111"/>
                    <a:pt x="2142" y="1108"/>
                    <a:pt x="2135" y="1101"/>
                  </a:cubicBezTo>
                  <a:cubicBezTo>
                    <a:pt x="2133" y="1099"/>
                    <a:pt x="2119" y="1085"/>
                    <a:pt x="2115" y="1085"/>
                  </a:cubicBezTo>
                  <a:cubicBezTo>
                    <a:pt x="2115" y="1085"/>
                    <a:pt x="2114" y="1085"/>
                    <a:pt x="2114" y="1085"/>
                  </a:cubicBezTo>
                  <a:cubicBezTo>
                    <a:pt x="2113" y="1087"/>
                    <a:pt x="2112" y="1094"/>
                    <a:pt x="2109" y="1094"/>
                  </a:cubicBezTo>
                  <a:cubicBezTo>
                    <a:pt x="2107" y="1094"/>
                    <a:pt x="2105" y="1093"/>
                    <a:pt x="2103" y="1091"/>
                  </a:cubicBezTo>
                  <a:cubicBezTo>
                    <a:pt x="2096" y="1084"/>
                    <a:pt x="2105" y="1084"/>
                    <a:pt x="2105" y="1078"/>
                  </a:cubicBezTo>
                  <a:lnTo>
                    <a:pt x="2105" y="1078"/>
                  </a:lnTo>
                  <a:cubicBezTo>
                    <a:pt x="2104" y="1079"/>
                    <a:pt x="2091" y="1079"/>
                    <a:pt x="2091" y="1079"/>
                  </a:cubicBezTo>
                  <a:cubicBezTo>
                    <a:pt x="2083" y="1078"/>
                    <a:pt x="2083" y="1075"/>
                    <a:pt x="2083" y="1071"/>
                  </a:cubicBezTo>
                  <a:cubicBezTo>
                    <a:pt x="2082" y="1064"/>
                    <a:pt x="2066" y="1048"/>
                    <a:pt x="2058" y="1044"/>
                  </a:cubicBezTo>
                  <a:cubicBezTo>
                    <a:pt x="2057" y="1044"/>
                    <a:pt x="2056" y="1044"/>
                    <a:pt x="2056" y="1044"/>
                  </a:cubicBezTo>
                  <a:cubicBezTo>
                    <a:pt x="2050" y="1044"/>
                    <a:pt x="2048" y="1056"/>
                    <a:pt x="2046" y="1056"/>
                  </a:cubicBezTo>
                  <a:cubicBezTo>
                    <a:pt x="2046" y="1056"/>
                    <a:pt x="2045" y="1056"/>
                    <a:pt x="2045" y="1056"/>
                  </a:cubicBezTo>
                  <a:cubicBezTo>
                    <a:pt x="2040" y="1051"/>
                    <a:pt x="2042" y="1048"/>
                    <a:pt x="2041" y="1043"/>
                  </a:cubicBezTo>
                  <a:cubicBezTo>
                    <a:pt x="2038" y="1038"/>
                    <a:pt x="2034" y="1033"/>
                    <a:pt x="2029" y="1029"/>
                  </a:cubicBezTo>
                  <a:cubicBezTo>
                    <a:pt x="2022" y="1022"/>
                    <a:pt x="2014" y="1004"/>
                    <a:pt x="2008" y="1002"/>
                  </a:cubicBezTo>
                  <a:cubicBezTo>
                    <a:pt x="2006" y="1001"/>
                    <a:pt x="2005" y="1001"/>
                    <a:pt x="2003" y="1001"/>
                  </a:cubicBezTo>
                  <a:cubicBezTo>
                    <a:pt x="2002" y="1001"/>
                    <a:pt x="2001" y="1001"/>
                    <a:pt x="2000" y="1001"/>
                  </a:cubicBezTo>
                  <a:cubicBezTo>
                    <a:pt x="1997" y="1001"/>
                    <a:pt x="1994" y="1001"/>
                    <a:pt x="1994" y="999"/>
                  </a:cubicBezTo>
                  <a:cubicBezTo>
                    <a:pt x="1993" y="995"/>
                    <a:pt x="1994" y="993"/>
                    <a:pt x="1989" y="988"/>
                  </a:cubicBezTo>
                  <a:cubicBezTo>
                    <a:pt x="1978" y="979"/>
                    <a:pt x="1965" y="986"/>
                    <a:pt x="1953" y="978"/>
                  </a:cubicBezTo>
                  <a:cubicBezTo>
                    <a:pt x="1941" y="969"/>
                    <a:pt x="1945" y="954"/>
                    <a:pt x="1937" y="947"/>
                  </a:cubicBezTo>
                  <a:cubicBezTo>
                    <a:pt x="1936" y="947"/>
                    <a:pt x="1936" y="947"/>
                    <a:pt x="1936" y="947"/>
                  </a:cubicBezTo>
                  <a:cubicBezTo>
                    <a:pt x="1934" y="947"/>
                    <a:pt x="1934" y="954"/>
                    <a:pt x="1935" y="954"/>
                  </a:cubicBezTo>
                  <a:cubicBezTo>
                    <a:pt x="1928" y="949"/>
                    <a:pt x="1932" y="943"/>
                    <a:pt x="1925" y="939"/>
                  </a:cubicBezTo>
                  <a:cubicBezTo>
                    <a:pt x="1917" y="934"/>
                    <a:pt x="1910" y="931"/>
                    <a:pt x="1902" y="925"/>
                  </a:cubicBezTo>
                  <a:lnTo>
                    <a:pt x="1902" y="925"/>
                  </a:lnTo>
                  <a:cubicBezTo>
                    <a:pt x="1902" y="925"/>
                    <a:pt x="1902" y="925"/>
                    <a:pt x="1902" y="925"/>
                  </a:cubicBezTo>
                  <a:cubicBezTo>
                    <a:pt x="1902" y="925"/>
                    <a:pt x="1894" y="920"/>
                    <a:pt x="1891" y="919"/>
                  </a:cubicBezTo>
                  <a:cubicBezTo>
                    <a:pt x="1885" y="919"/>
                    <a:pt x="1883" y="915"/>
                    <a:pt x="1879" y="911"/>
                  </a:cubicBezTo>
                  <a:cubicBezTo>
                    <a:pt x="1873" y="903"/>
                    <a:pt x="1862" y="895"/>
                    <a:pt x="1852" y="891"/>
                  </a:cubicBezTo>
                  <a:cubicBezTo>
                    <a:pt x="1849" y="889"/>
                    <a:pt x="1833" y="889"/>
                    <a:pt x="1835" y="885"/>
                  </a:cubicBezTo>
                  <a:cubicBezTo>
                    <a:pt x="1839" y="878"/>
                    <a:pt x="1844" y="872"/>
                    <a:pt x="1828" y="869"/>
                  </a:cubicBezTo>
                  <a:cubicBezTo>
                    <a:pt x="1823" y="868"/>
                    <a:pt x="1817" y="868"/>
                    <a:pt x="1812" y="867"/>
                  </a:cubicBezTo>
                  <a:lnTo>
                    <a:pt x="1812" y="867"/>
                  </a:lnTo>
                  <a:cubicBezTo>
                    <a:pt x="1814" y="867"/>
                    <a:pt x="1816" y="865"/>
                    <a:pt x="1816" y="864"/>
                  </a:cubicBezTo>
                  <a:cubicBezTo>
                    <a:pt x="1813" y="862"/>
                    <a:pt x="1809" y="858"/>
                    <a:pt x="1805" y="858"/>
                  </a:cubicBezTo>
                  <a:cubicBezTo>
                    <a:pt x="1804" y="858"/>
                    <a:pt x="1803" y="858"/>
                    <a:pt x="1802" y="859"/>
                  </a:cubicBezTo>
                  <a:cubicBezTo>
                    <a:pt x="1802" y="859"/>
                    <a:pt x="1804" y="865"/>
                    <a:pt x="1805" y="866"/>
                  </a:cubicBezTo>
                  <a:lnTo>
                    <a:pt x="1805" y="866"/>
                  </a:lnTo>
                  <a:cubicBezTo>
                    <a:pt x="1800" y="864"/>
                    <a:pt x="1796" y="862"/>
                    <a:pt x="1794" y="857"/>
                  </a:cubicBezTo>
                  <a:cubicBezTo>
                    <a:pt x="1790" y="849"/>
                    <a:pt x="1789" y="841"/>
                    <a:pt x="1783" y="834"/>
                  </a:cubicBezTo>
                  <a:cubicBezTo>
                    <a:pt x="1776" y="827"/>
                    <a:pt x="1773" y="830"/>
                    <a:pt x="1767" y="825"/>
                  </a:cubicBezTo>
                  <a:cubicBezTo>
                    <a:pt x="1763" y="822"/>
                    <a:pt x="1762" y="813"/>
                    <a:pt x="1757" y="809"/>
                  </a:cubicBezTo>
                  <a:cubicBezTo>
                    <a:pt x="1757" y="808"/>
                    <a:pt x="1756" y="808"/>
                    <a:pt x="1756" y="808"/>
                  </a:cubicBezTo>
                  <a:cubicBezTo>
                    <a:pt x="1754" y="808"/>
                    <a:pt x="1751" y="809"/>
                    <a:pt x="1750" y="809"/>
                  </a:cubicBezTo>
                  <a:cubicBezTo>
                    <a:pt x="1750" y="810"/>
                    <a:pt x="1749" y="810"/>
                    <a:pt x="1749" y="810"/>
                  </a:cubicBezTo>
                  <a:cubicBezTo>
                    <a:pt x="1745" y="810"/>
                    <a:pt x="1746" y="806"/>
                    <a:pt x="1749" y="803"/>
                  </a:cubicBezTo>
                  <a:cubicBezTo>
                    <a:pt x="1750" y="802"/>
                    <a:pt x="1752" y="801"/>
                    <a:pt x="1753" y="801"/>
                  </a:cubicBezTo>
                  <a:lnTo>
                    <a:pt x="1753" y="801"/>
                  </a:lnTo>
                  <a:cubicBezTo>
                    <a:pt x="1751" y="802"/>
                    <a:pt x="1746" y="804"/>
                    <a:pt x="1742" y="804"/>
                  </a:cubicBezTo>
                  <a:cubicBezTo>
                    <a:pt x="1740" y="804"/>
                    <a:pt x="1739" y="802"/>
                    <a:pt x="1742" y="798"/>
                  </a:cubicBezTo>
                  <a:cubicBezTo>
                    <a:pt x="1747" y="789"/>
                    <a:pt x="1747" y="792"/>
                    <a:pt x="1748" y="779"/>
                  </a:cubicBezTo>
                  <a:cubicBezTo>
                    <a:pt x="1750" y="774"/>
                    <a:pt x="1750" y="772"/>
                    <a:pt x="1753" y="772"/>
                  </a:cubicBezTo>
                  <a:cubicBezTo>
                    <a:pt x="1753" y="772"/>
                    <a:pt x="1754" y="773"/>
                    <a:pt x="1754" y="773"/>
                  </a:cubicBezTo>
                  <a:lnTo>
                    <a:pt x="1754" y="773"/>
                  </a:lnTo>
                  <a:cubicBezTo>
                    <a:pt x="1745" y="770"/>
                    <a:pt x="1755" y="738"/>
                    <a:pt x="1744" y="737"/>
                  </a:cubicBezTo>
                  <a:lnTo>
                    <a:pt x="1744" y="737"/>
                  </a:lnTo>
                  <a:cubicBezTo>
                    <a:pt x="1744" y="737"/>
                    <a:pt x="1744" y="737"/>
                    <a:pt x="1744" y="737"/>
                  </a:cubicBezTo>
                  <a:cubicBezTo>
                    <a:pt x="1751" y="737"/>
                    <a:pt x="1751" y="712"/>
                    <a:pt x="1751" y="706"/>
                  </a:cubicBezTo>
                  <a:cubicBezTo>
                    <a:pt x="1751" y="700"/>
                    <a:pt x="1750" y="694"/>
                    <a:pt x="1749" y="689"/>
                  </a:cubicBezTo>
                  <a:cubicBezTo>
                    <a:pt x="1749" y="689"/>
                    <a:pt x="1742" y="683"/>
                    <a:pt x="1743" y="682"/>
                  </a:cubicBezTo>
                  <a:cubicBezTo>
                    <a:pt x="1744" y="681"/>
                    <a:pt x="1746" y="681"/>
                    <a:pt x="1747" y="681"/>
                  </a:cubicBezTo>
                  <a:cubicBezTo>
                    <a:pt x="1751" y="681"/>
                    <a:pt x="1755" y="682"/>
                    <a:pt x="1758" y="683"/>
                  </a:cubicBezTo>
                  <a:cubicBezTo>
                    <a:pt x="1754" y="677"/>
                    <a:pt x="1754" y="671"/>
                    <a:pt x="1749" y="668"/>
                  </a:cubicBezTo>
                  <a:cubicBezTo>
                    <a:pt x="1744" y="666"/>
                    <a:pt x="1737" y="665"/>
                    <a:pt x="1738" y="653"/>
                  </a:cubicBezTo>
                  <a:lnTo>
                    <a:pt x="1738" y="653"/>
                  </a:lnTo>
                  <a:cubicBezTo>
                    <a:pt x="1740" y="654"/>
                    <a:pt x="1746" y="656"/>
                    <a:pt x="1750" y="656"/>
                  </a:cubicBezTo>
                  <a:cubicBezTo>
                    <a:pt x="1751" y="656"/>
                    <a:pt x="1752" y="656"/>
                    <a:pt x="1753" y="655"/>
                  </a:cubicBezTo>
                  <a:cubicBezTo>
                    <a:pt x="1755" y="650"/>
                    <a:pt x="1749" y="642"/>
                    <a:pt x="1747" y="640"/>
                  </a:cubicBezTo>
                  <a:cubicBezTo>
                    <a:pt x="1747" y="635"/>
                    <a:pt x="1747" y="630"/>
                    <a:pt x="1750" y="625"/>
                  </a:cubicBezTo>
                  <a:cubicBezTo>
                    <a:pt x="1751" y="622"/>
                    <a:pt x="1756" y="617"/>
                    <a:pt x="1756" y="613"/>
                  </a:cubicBezTo>
                  <a:cubicBezTo>
                    <a:pt x="1757" y="606"/>
                    <a:pt x="1747" y="604"/>
                    <a:pt x="1747" y="600"/>
                  </a:cubicBezTo>
                  <a:cubicBezTo>
                    <a:pt x="1748" y="599"/>
                    <a:pt x="1752" y="596"/>
                    <a:pt x="1753" y="593"/>
                  </a:cubicBezTo>
                  <a:cubicBezTo>
                    <a:pt x="1754" y="589"/>
                    <a:pt x="1754" y="586"/>
                    <a:pt x="1754" y="582"/>
                  </a:cubicBezTo>
                  <a:cubicBezTo>
                    <a:pt x="1755" y="572"/>
                    <a:pt x="1753" y="564"/>
                    <a:pt x="1753" y="554"/>
                  </a:cubicBezTo>
                  <a:cubicBezTo>
                    <a:pt x="1753" y="547"/>
                    <a:pt x="1759" y="544"/>
                    <a:pt x="1757" y="537"/>
                  </a:cubicBezTo>
                  <a:cubicBezTo>
                    <a:pt x="1755" y="532"/>
                    <a:pt x="1754" y="530"/>
                    <a:pt x="1751" y="529"/>
                  </a:cubicBezTo>
                  <a:lnTo>
                    <a:pt x="1751" y="529"/>
                  </a:lnTo>
                  <a:cubicBezTo>
                    <a:pt x="1753" y="529"/>
                    <a:pt x="1754" y="530"/>
                    <a:pt x="1755" y="530"/>
                  </a:cubicBezTo>
                  <a:cubicBezTo>
                    <a:pt x="1759" y="530"/>
                    <a:pt x="1762" y="528"/>
                    <a:pt x="1762" y="517"/>
                  </a:cubicBezTo>
                  <a:cubicBezTo>
                    <a:pt x="1762" y="517"/>
                    <a:pt x="1757" y="516"/>
                    <a:pt x="1758" y="516"/>
                  </a:cubicBezTo>
                  <a:cubicBezTo>
                    <a:pt x="1759" y="508"/>
                    <a:pt x="1763" y="478"/>
                    <a:pt x="1760" y="472"/>
                  </a:cubicBezTo>
                  <a:cubicBezTo>
                    <a:pt x="1760" y="472"/>
                    <a:pt x="1759" y="472"/>
                    <a:pt x="1759" y="472"/>
                  </a:cubicBezTo>
                  <a:cubicBezTo>
                    <a:pt x="1758" y="472"/>
                    <a:pt x="1754" y="474"/>
                    <a:pt x="1752" y="474"/>
                  </a:cubicBezTo>
                  <a:cubicBezTo>
                    <a:pt x="1751" y="474"/>
                    <a:pt x="1750" y="474"/>
                    <a:pt x="1750" y="472"/>
                  </a:cubicBezTo>
                  <a:cubicBezTo>
                    <a:pt x="1752" y="465"/>
                    <a:pt x="1757" y="458"/>
                    <a:pt x="1759" y="452"/>
                  </a:cubicBezTo>
                  <a:cubicBezTo>
                    <a:pt x="1763" y="437"/>
                    <a:pt x="1767" y="417"/>
                    <a:pt x="1766" y="401"/>
                  </a:cubicBezTo>
                  <a:cubicBezTo>
                    <a:pt x="1766" y="391"/>
                    <a:pt x="1761" y="386"/>
                    <a:pt x="1761" y="376"/>
                  </a:cubicBezTo>
                  <a:cubicBezTo>
                    <a:pt x="1762" y="362"/>
                    <a:pt x="1759" y="362"/>
                    <a:pt x="1753" y="356"/>
                  </a:cubicBezTo>
                  <a:lnTo>
                    <a:pt x="1753" y="356"/>
                  </a:lnTo>
                  <a:cubicBezTo>
                    <a:pt x="1753" y="356"/>
                    <a:pt x="1753" y="356"/>
                    <a:pt x="1753" y="356"/>
                  </a:cubicBezTo>
                  <a:cubicBezTo>
                    <a:pt x="1756" y="356"/>
                    <a:pt x="1771" y="338"/>
                    <a:pt x="1763" y="334"/>
                  </a:cubicBezTo>
                  <a:cubicBezTo>
                    <a:pt x="1763" y="333"/>
                    <a:pt x="1763" y="333"/>
                    <a:pt x="1762" y="333"/>
                  </a:cubicBezTo>
                  <a:cubicBezTo>
                    <a:pt x="1758" y="333"/>
                    <a:pt x="1750" y="352"/>
                    <a:pt x="1745" y="352"/>
                  </a:cubicBezTo>
                  <a:cubicBezTo>
                    <a:pt x="1744" y="352"/>
                    <a:pt x="1744" y="352"/>
                    <a:pt x="1744" y="352"/>
                  </a:cubicBezTo>
                  <a:cubicBezTo>
                    <a:pt x="1744" y="352"/>
                    <a:pt x="1754" y="334"/>
                    <a:pt x="1754" y="333"/>
                  </a:cubicBezTo>
                  <a:cubicBezTo>
                    <a:pt x="1759" y="326"/>
                    <a:pt x="1766" y="316"/>
                    <a:pt x="1772" y="316"/>
                  </a:cubicBezTo>
                  <a:cubicBezTo>
                    <a:pt x="1761" y="315"/>
                    <a:pt x="1767" y="298"/>
                    <a:pt x="1762" y="288"/>
                  </a:cubicBezTo>
                  <a:cubicBezTo>
                    <a:pt x="1763" y="279"/>
                    <a:pt x="1763" y="277"/>
                    <a:pt x="1766" y="277"/>
                  </a:cubicBezTo>
                  <a:cubicBezTo>
                    <a:pt x="1767" y="277"/>
                    <a:pt x="1768" y="277"/>
                    <a:pt x="1770" y="278"/>
                  </a:cubicBezTo>
                  <a:cubicBezTo>
                    <a:pt x="1770" y="278"/>
                    <a:pt x="1771" y="278"/>
                    <a:pt x="1771" y="278"/>
                  </a:cubicBezTo>
                  <a:cubicBezTo>
                    <a:pt x="1775" y="278"/>
                    <a:pt x="1775" y="268"/>
                    <a:pt x="1778" y="268"/>
                  </a:cubicBezTo>
                  <a:lnTo>
                    <a:pt x="1759" y="267"/>
                  </a:lnTo>
                  <a:cubicBezTo>
                    <a:pt x="1760" y="255"/>
                    <a:pt x="1775" y="252"/>
                    <a:pt x="1774" y="251"/>
                  </a:cubicBezTo>
                  <a:cubicBezTo>
                    <a:pt x="1772" y="244"/>
                    <a:pt x="1762" y="231"/>
                    <a:pt x="1768" y="222"/>
                  </a:cubicBezTo>
                  <a:cubicBezTo>
                    <a:pt x="1774" y="215"/>
                    <a:pt x="1783" y="185"/>
                    <a:pt x="1774" y="178"/>
                  </a:cubicBezTo>
                  <a:cubicBezTo>
                    <a:pt x="1770" y="176"/>
                    <a:pt x="1776" y="157"/>
                    <a:pt x="1772" y="151"/>
                  </a:cubicBezTo>
                  <a:cubicBezTo>
                    <a:pt x="1764" y="139"/>
                    <a:pt x="1779" y="139"/>
                    <a:pt x="1780" y="132"/>
                  </a:cubicBezTo>
                  <a:cubicBezTo>
                    <a:pt x="1781" y="123"/>
                    <a:pt x="1775" y="119"/>
                    <a:pt x="1776" y="111"/>
                  </a:cubicBezTo>
                  <a:cubicBezTo>
                    <a:pt x="1777" y="103"/>
                    <a:pt x="1778" y="101"/>
                    <a:pt x="1779" y="101"/>
                  </a:cubicBezTo>
                  <a:cubicBezTo>
                    <a:pt x="1780" y="101"/>
                    <a:pt x="1781" y="102"/>
                    <a:pt x="1783" y="103"/>
                  </a:cubicBezTo>
                  <a:cubicBezTo>
                    <a:pt x="1783" y="103"/>
                    <a:pt x="1784" y="103"/>
                    <a:pt x="1784" y="103"/>
                  </a:cubicBezTo>
                  <a:cubicBezTo>
                    <a:pt x="1788" y="103"/>
                    <a:pt x="1781" y="85"/>
                    <a:pt x="1781" y="84"/>
                  </a:cubicBezTo>
                  <a:cubicBezTo>
                    <a:pt x="1776" y="77"/>
                    <a:pt x="1777" y="74"/>
                    <a:pt x="1776" y="69"/>
                  </a:cubicBezTo>
                  <a:cubicBezTo>
                    <a:pt x="1775" y="65"/>
                    <a:pt x="1773" y="64"/>
                    <a:pt x="1771" y="64"/>
                  </a:cubicBezTo>
                  <a:cubicBezTo>
                    <a:pt x="1768" y="64"/>
                    <a:pt x="1765" y="66"/>
                    <a:pt x="1763" y="66"/>
                  </a:cubicBezTo>
                  <a:cubicBezTo>
                    <a:pt x="1760" y="66"/>
                    <a:pt x="1759" y="64"/>
                    <a:pt x="1761" y="56"/>
                  </a:cubicBezTo>
                  <a:cubicBezTo>
                    <a:pt x="1764" y="43"/>
                    <a:pt x="1750" y="26"/>
                    <a:pt x="1737" y="25"/>
                  </a:cubicBezTo>
                  <a:cubicBezTo>
                    <a:pt x="1722" y="23"/>
                    <a:pt x="1715" y="21"/>
                    <a:pt x="1710" y="8"/>
                  </a:cubicBezTo>
                  <a:cubicBezTo>
                    <a:pt x="1708" y="3"/>
                    <a:pt x="1701" y="2"/>
                    <a:pt x="1692" y="2"/>
                  </a:cubicBezTo>
                  <a:cubicBezTo>
                    <a:pt x="1687" y="2"/>
                    <a:pt x="1681" y="3"/>
                    <a:pt x="1676" y="3"/>
                  </a:cubicBezTo>
                  <a:cubicBezTo>
                    <a:pt x="1671" y="3"/>
                    <a:pt x="1667" y="2"/>
                    <a:pt x="1665" y="1"/>
                  </a:cubicBezTo>
                  <a:close/>
                  <a:moveTo>
                    <a:pt x="1256" y="2316"/>
                  </a:moveTo>
                  <a:cubicBezTo>
                    <a:pt x="1256" y="2316"/>
                    <a:pt x="1256" y="2316"/>
                    <a:pt x="1256" y="2316"/>
                  </a:cubicBezTo>
                  <a:lnTo>
                    <a:pt x="1256" y="2316"/>
                  </a:lnTo>
                  <a:cubicBezTo>
                    <a:pt x="1256" y="2316"/>
                    <a:pt x="1256" y="2316"/>
                    <a:pt x="1256" y="2316"/>
                  </a:cubicBezTo>
                  <a:close/>
                  <a:moveTo>
                    <a:pt x="1256" y="2316"/>
                  </a:moveTo>
                  <a:lnTo>
                    <a:pt x="1256" y="2316"/>
                  </a:lnTo>
                  <a:cubicBezTo>
                    <a:pt x="1255" y="2316"/>
                    <a:pt x="1255" y="2316"/>
                    <a:pt x="1254" y="2316"/>
                  </a:cubicBezTo>
                  <a:lnTo>
                    <a:pt x="1254" y="2316"/>
                  </a:lnTo>
                  <a:cubicBezTo>
                    <a:pt x="1255" y="2316"/>
                    <a:pt x="1255" y="2316"/>
                    <a:pt x="1256" y="2316"/>
                  </a:cubicBezTo>
                  <a:close/>
                  <a:moveTo>
                    <a:pt x="461" y="947"/>
                  </a:moveTo>
                  <a:cubicBezTo>
                    <a:pt x="460" y="947"/>
                    <a:pt x="459" y="948"/>
                    <a:pt x="459" y="949"/>
                  </a:cubicBezTo>
                  <a:lnTo>
                    <a:pt x="459" y="949"/>
                  </a:lnTo>
                  <a:cubicBezTo>
                    <a:pt x="459" y="949"/>
                    <a:pt x="459" y="949"/>
                    <a:pt x="459" y="949"/>
                  </a:cubicBezTo>
                  <a:cubicBezTo>
                    <a:pt x="459" y="949"/>
                    <a:pt x="463" y="958"/>
                    <a:pt x="463" y="959"/>
                  </a:cubicBezTo>
                  <a:cubicBezTo>
                    <a:pt x="463" y="961"/>
                    <a:pt x="462" y="963"/>
                    <a:pt x="460" y="964"/>
                  </a:cubicBezTo>
                  <a:lnTo>
                    <a:pt x="460" y="965"/>
                  </a:lnTo>
                  <a:cubicBezTo>
                    <a:pt x="457" y="966"/>
                    <a:pt x="455" y="967"/>
                    <a:pt x="453" y="967"/>
                  </a:cubicBezTo>
                  <a:cubicBezTo>
                    <a:pt x="452" y="968"/>
                    <a:pt x="446" y="974"/>
                    <a:pt x="444" y="979"/>
                  </a:cubicBezTo>
                  <a:cubicBezTo>
                    <a:pt x="439" y="986"/>
                    <a:pt x="452" y="986"/>
                    <a:pt x="446" y="996"/>
                  </a:cubicBezTo>
                  <a:cubicBezTo>
                    <a:pt x="441" y="1003"/>
                    <a:pt x="436" y="1006"/>
                    <a:pt x="430" y="1009"/>
                  </a:cubicBezTo>
                  <a:cubicBezTo>
                    <a:pt x="429" y="1008"/>
                    <a:pt x="428" y="1007"/>
                    <a:pt x="427" y="1007"/>
                  </a:cubicBezTo>
                  <a:cubicBezTo>
                    <a:pt x="426" y="1007"/>
                    <a:pt x="425" y="1008"/>
                    <a:pt x="423" y="1011"/>
                  </a:cubicBezTo>
                  <a:cubicBezTo>
                    <a:pt x="416" y="1020"/>
                    <a:pt x="419" y="1016"/>
                    <a:pt x="422" y="1022"/>
                  </a:cubicBezTo>
                  <a:cubicBezTo>
                    <a:pt x="423" y="1024"/>
                    <a:pt x="419" y="1031"/>
                    <a:pt x="416" y="1032"/>
                  </a:cubicBezTo>
                  <a:cubicBezTo>
                    <a:pt x="415" y="1032"/>
                    <a:pt x="415" y="1032"/>
                    <a:pt x="414" y="1032"/>
                  </a:cubicBezTo>
                  <a:cubicBezTo>
                    <a:pt x="410" y="1032"/>
                    <a:pt x="410" y="1027"/>
                    <a:pt x="407" y="1027"/>
                  </a:cubicBezTo>
                  <a:cubicBezTo>
                    <a:pt x="405" y="1027"/>
                    <a:pt x="403" y="1028"/>
                    <a:pt x="400" y="1032"/>
                  </a:cubicBezTo>
                  <a:cubicBezTo>
                    <a:pt x="397" y="1036"/>
                    <a:pt x="391" y="1049"/>
                    <a:pt x="395" y="1051"/>
                  </a:cubicBezTo>
                  <a:cubicBezTo>
                    <a:pt x="394" y="1055"/>
                    <a:pt x="391" y="1057"/>
                    <a:pt x="389" y="1060"/>
                  </a:cubicBezTo>
                  <a:cubicBezTo>
                    <a:pt x="386" y="1064"/>
                    <a:pt x="374" y="1091"/>
                    <a:pt x="371" y="1091"/>
                  </a:cubicBezTo>
                  <a:cubicBezTo>
                    <a:pt x="371" y="1092"/>
                    <a:pt x="371" y="1092"/>
                    <a:pt x="371" y="1092"/>
                  </a:cubicBezTo>
                  <a:cubicBezTo>
                    <a:pt x="367" y="1092"/>
                    <a:pt x="372" y="1075"/>
                    <a:pt x="371" y="1072"/>
                  </a:cubicBezTo>
                  <a:lnTo>
                    <a:pt x="371" y="1072"/>
                  </a:lnTo>
                  <a:cubicBezTo>
                    <a:pt x="371" y="1076"/>
                    <a:pt x="352" y="1104"/>
                    <a:pt x="351" y="1109"/>
                  </a:cubicBezTo>
                  <a:cubicBezTo>
                    <a:pt x="350" y="1116"/>
                    <a:pt x="346" y="1119"/>
                    <a:pt x="338" y="1121"/>
                  </a:cubicBezTo>
                  <a:cubicBezTo>
                    <a:pt x="327" y="1126"/>
                    <a:pt x="333" y="1129"/>
                    <a:pt x="329" y="1133"/>
                  </a:cubicBezTo>
                  <a:cubicBezTo>
                    <a:pt x="323" y="1139"/>
                    <a:pt x="323" y="1141"/>
                    <a:pt x="317" y="1144"/>
                  </a:cubicBezTo>
                  <a:cubicBezTo>
                    <a:pt x="315" y="1144"/>
                    <a:pt x="314" y="1146"/>
                    <a:pt x="313" y="1147"/>
                  </a:cubicBezTo>
                  <a:cubicBezTo>
                    <a:pt x="311" y="1152"/>
                    <a:pt x="311" y="1156"/>
                    <a:pt x="314" y="1156"/>
                  </a:cubicBezTo>
                  <a:cubicBezTo>
                    <a:pt x="314" y="1156"/>
                    <a:pt x="315" y="1156"/>
                    <a:pt x="315" y="1156"/>
                  </a:cubicBezTo>
                  <a:cubicBezTo>
                    <a:pt x="319" y="1156"/>
                    <a:pt x="323" y="1160"/>
                    <a:pt x="317" y="1164"/>
                  </a:cubicBezTo>
                  <a:cubicBezTo>
                    <a:pt x="312" y="1168"/>
                    <a:pt x="307" y="1166"/>
                    <a:pt x="301" y="1170"/>
                  </a:cubicBezTo>
                  <a:cubicBezTo>
                    <a:pt x="295" y="1174"/>
                    <a:pt x="292" y="1182"/>
                    <a:pt x="289" y="1188"/>
                  </a:cubicBezTo>
                  <a:cubicBezTo>
                    <a:pt x="286" y="1193"/>
                    <a:pt x="282" y="1197"/>
                    <a:pt x="278" y="1200"/>
                  </a:cubicBezTo>
                  <a:cubicBezTo>
                    <a:pt x="276" y="1200"/>
                    <a:pt x="274" y="1201"/>
                    <a:pt x="273" y="1202"/>
                  </a:cubicBezTo>
                  <a:cubicBezTo>
                    <a:pt x="267" y="1208"/>
                    <a:pt x="272" y="1209"/>
                    <a:pt x="267" y="1216"/>
                  </a:cubicBezTo>
                  <a:cubicBezTo>
                    <a:pt x="263" y="1222"/>
                    <a:pt x="259" y="1223"/>
                    <a:pt x="254" y="1228"/>
                  </a:cubicBezTo>
                  <a:cubicBezTo>
                    <a:pt x="245" y="1237"/>
                    <a:pt x="235" y="1251"/>
                    <a:pt x="233" y="1263"/>
                  </a:cubicBezTo>
                  <a:cubicBezTo>
                    <a:pt x="231" y="1268"/>
                    <a:pt x="230" y="1271"/>
                    <a:pt x="228" y="1271"/>
                  </a:cubicBezTo>
                  <a:cubicBezTo>
                    <a:pt x="227" y="1271"/>
                    <a:pt x="226" y="1270"/>
                    <a:pt x="224" y="1269"/>
                  </a:cubicBezTo>
                  <a:cubicBezTo>
                    <a:pt x="224" y="1266"/>
                    <a:pt x="224" y="1265"/>
                    <a:pt x="223" y="1265"/>
                  </a:cubicBezTo>
                  <a:cubicBezTo>
                    <a:pt x="221" y="1265"/>
                    <a:pt x="218" y="1269"/>
                    <a:pt x="216" y="1272"/>
                  </a:cubicBezTo>
                  <a:cubicBezTo>
                    <a:pt x="212" y="1277"/>
                    <a:pt x="205" y="1284"/>
                    <a:pt x="202" y="1291"/>
                  </a:cubicBezTo>
                  <a:cubicBezTo>
                    <a:pt x="200" y="1296"/>
                    <a:pt x="200" y="1302"/>
                    <a:pt x="193" y="1306"/>
                  </a:cubicBezTo>
                  <a:cubicBezTo>
                    <a:pt x="193" y="1306"/>
                    <a:pt x="192" y="1306"/>
                    <a:pt x="191" y="1306"/>
                  </a:cubicBezTo>
                  <a:cubicBezTo>
                    <a:pt x="186" y="1306"/>
                    <a:pt x="177" y="1319"/>
                    <a:pt x="174" y="1324"/>
                  </a:cubicBezTo>
                  <a:cubicBezTo>
                    <a:pt x="171" y="1330"/>
                    <a:pt x="173" y="1343"/>
                    <a:pt x="170" y="1344"/>
                  </a:cubicBezTo>
                  <a:cubicBezTo>
                    <a:pt x="161" y="1346"/>
                    <a:pt x="157" y="1346"/>
                    <a:pt x="149" y="1354"/>
                  </a:cubicBezTo>
                  <a:cubicBezTo>
                    <a:pt x="136" y="1368"/>
                    <a:pt x="124" y="1383"/>
                    <a:pt x="114" y="1399"/>
                  </a:cubicBezTo>
                  <a:cubicBezTo>
                    <a:pt x="110" y="1404"/>
                    <a:pt x="107" y="1410"/>
                    <a:pt x="103" y="1415"/>
                  </a:cubicBezTo>
                  <a:cubicBezTo>
                    <a:pt x="102" y="1419"/>
                    <a:pt x="102" y="1423"/>
                    <a:pt x="100" y="1427"/>
                  </a:cubicBezTo>
                  <a:cubicBezTo>
                    <a:pt x="96" y="1430"/>
                    <a:pt x="89" y="1430"/>
                    <a:pt x="85" y="1432"/>
                  </a:cubicBezTo>
                  <a:cubicBezTo>
                    <a:pt x="80" y="1435"/>
                    <a:pt x="74" y="1439"/>
                    <a:pt x="70" y="1443"/>
                  </a:cubicBezTo>
                  <a:cubicBezTo>
                    <a:pt x="64" y="1449"/>
                    <a:pt x="61" y="1456"/>
                    <a:pt x="65" y="1460"/>
                  </a:cubicBezTo>
                  <a:cubicBezTo>
                    <a:pt x="65" y="1460"/>
                    <a:pt x="64" y="1460"/>
                    <a:pt x="64" y="1460"/>
                  </a:cubicBezTo>
                  <a:cubicBezTo>
                    <a:pt x="61" y="1460"/>
                    <a:pt x="55" y="1478"/>
                    <a:pt x="54" y="1481"/>
                  </a:cubicBezTo>
                  <a:cubicBezTo>
                    <a:pt x="52" y="1484"/>
                    <a:pt x="40" y="1487"/>
                    <a:pt x="36" y="1490"/>
                  </a:cubicBezTo>
                  <a:cubicBezTo>
                    <a:pt x="30" y="1496"/>
                    <a:pt x="25" y="1501"/>
                    <a:pt x="20" y="1510"/>
                  </a:cubicBezTo>
                  <a:cubicBezTo>
                    <a:pt x="16" y="1518"/>
                    <a:pt x="23" y="1518"/>
                    <a:pt x="26" y="1520"/>
                  </a:cubicBezTo>
                  <a:cubicBezTo>
                    <a:pt x="24" y="1523"/>
                    <a:pt x="19" y="1532"/>
                    <a:pt x="18" y="1535"/>
                  </a:cubicBezTo>
                  <a:cubicBezTo>
                    <a:pt x="17" y="1534"/>
                    <a:pt x="16" y="1534"/>
                    <a:pt x="15" y="1534"/>
                  </a:cubicBezTo>
                  <a:cubicBezTo>
                    <a:pt x="15" y="1534"/>
                    <a:pt x="14" y="1534"/>
                    <a:pt x="13" y="1534"/>
                  </a:cubicBezTo>
                  <a:cubicBezTo>
                    <a:pt x="12" y="1536"/>
                    <a:pt x="9" y="1544"/>
                    <a:pt x="9" y="1547"/>
                  </a:cubicBezTo>
                  <a:cubicBezTo>
                    <a:pt x="8" y="1551"/>
                    <a:pt x="4" y="1552"/>
                    <a:pt x="2" y="1557"/>
                  </a:cubicBezTo>
                  <a:cubicBezTo>
                    <a:pt x="0" y="1562"/>
                    <a:pt x="0" y="1569"/>
                    <a:pt x="0" y="1575"/>
                  </a:cubicBezTo>
                  <a:cubicBezTo>
                    <a:pt x="3" y="1594"/>
                    <a:pt x="9" y="1601"/>
                    <a:pt x="19" y="1613"/>
                  </a:cubicBezTo>
                  <a:cubicBezTo>
                    <a:pt x="32" y="1626"/>
                    <a:pt x="25" y="1624"/>
                    <a:pt x="19" y="1628"/>
                  </a:cubicBezTo>
                  <a:cubicBezTo>
                    <a:pt x="19" y="1627"/>
                    <a:pt x="19" y="1627"/>
                    <a:pt x="19" y="1627"/>
                  </a:cubicBezTo>
                  <a:cubicBezTo>
                    <a:pt x="23" y="1627"/>
                    <a:pt x="26" y="1637"/>
                    <a:pt x="32" y="1639"/>
                  </a:cubicBezTo>
                  <a:cubicBezTo>
                    <a:pt x="32" y="1639"/>
                    <a:pt x="36" y="1636"/>
                    <a:pt x="37" y="1636"/>
                  </a:cubicBezTo>
                  <a:cubicBezTo>
                    <a:pt x="38" y="1636"/>
                    <a:pt x="38" y="1636"/>
                    <a:pt x="38" y="1636"/>
                  </a:cubicBezTo>
                  <a:cubicBezTo>
                    <a:pt x="43" y="1642"/>
                    <a:pt x="37" y="1646"/>
                    <a:pt x="42" y="1650"/>
                  </a:cubicBezTo>
                  <a:cubicBezTo>
                    <a:pt x="50" y="1656"/>
                    <a:pt x="59" y="1655"/>
                    <a:pt x="66" y="1657"/>
                  </a:cubicBezTo>
                  <a:cubicBezTo>
                    <a:pt x="77" y="1659"/>
                    <a:pt x="73" y="1661"/>
                    <a:pt x="67" y="1661"/>
                  </a:cubicBezTo>
                  <a:cubicBezTo>
                    <a:pt x="66" y="1661"/>
                    <a:pt x="65" y="1661"/>
                    <a:pt x="64" y="1661"/>
                  </a:cubicBezTo>
                  <a:cubicBezTo>
                    <a:pt x="64" y="1661"/>
                    <a:pt x="63" y="1661"/>
                    <a:pt x="63" y="1661"/>
                  </a:cubicBezTo>
                  <a:cubicBezTo>
                    <a:pt x="56" y="1661"/>
                    <a:pt x="54" y="1668"/>
                    <a:pt x="67" y="1672"/>
                  </a:cubicBezTo>
                  <a:cubicBezTo>
                    <a:pt x="70" y="1673"/>
                    <a:pt x="74" y="1674"/>
                    <a:pt x="78" y="1674"/>
                  </a:cubicBezTo>
                  <a:cubicBezTo>
                    <a:pt x="86" y="1674"/>
                    <a:pt x="94" y="1671"/>
                    <a:pt x="95" y="1666"/>
                  </a:cubicBezTo>
                  <a:cubicBezTo>
                    <a:pt x="96" y="1674"/>
                    <a:pt x="110" y="1675"/>
                    <a:pt x="124" y="1675"/>
                  </a:cubicBezTo>
                  <a:cubicBezTo>
                    <a:pt x="129" y="1675"/>
                    <a:pt x="134" y="1675"/>
                    <a:pt x="139" y="1675"/>
                  </a:cubicBezTo>
                  <a:cubicBezTo>
                    <a:pt x="149" y="1675"/>
                    <a:pt x="157" y="1676"/>
                    <a:pt x="157" y="1680"/>
                  </a:cubicBezTo>
                  <a:cubicBezTo>
                    <a:pt x="161" y="1682"/>
                    <a:pt x="164" y="1683"/>
                    <a:pt x="168" y="1683"/>
                  </a:cubicBezTo>
                  <a:cubicBezTo>
                    <a:pt x="176" y="1683"/>
                    <a:pt x="185" y="1678"/>
                    <a:pt x="194" y="1677"/>
                  </a:cubicBezTo>
                  <a:cubicBezTo>
                    <a:pt x="197" y="1677"/>
                    <a:pt x="201" y="1677"/>
                    <a:pt x="204" y="1677"/>
                  </a:cubicBezTo>
                  <a:cubicBezTo>
                    <a:pt x="210" y="1677"/>
                    <a:pt x="217" y="1677"/>
                    <a:pt x="223" y="1677"/>
                  </a:cubicBezTo>
                  <a:cubicBezTo>
                    <a:pt x="224" y="1677"/>
                    <a:pt x="225" y="1677"/>
                    <a:pt x="227" y="1677"/>
                  </a:cubicBezTo>
                  <a:cubicBezTo>
                    <a:pt x="238" y="1677"/>
                    <a:pt x="248" y="1675"/>
                    <a:pt x="258" y="1675"/>
                  </a:cubicBezTo>
                  <a:cubicBezTo>
                    <a:pt x="259" y="1675"/>
                    <a:pt x="260" y="1675"/>
                    <a:pt x="261" y="1675"/>
                  </a:cubicBezTo>
                  <a:cubicBezTo>
                    <a:pt x="272" y="1675"/>
                    <a:pt x="274" y="1679"/>
                    <a:pt x="287" y="1679"/>
                  </a:cubicBezTo>
                  <a:cubicBezTo>
                    <a:pt x="288" y="1679"/>
                    <a:pt x="290" y="1680"/>
                    <a:pt x="292" y="1680"/>
                  </a:cubicBezTo>
                  <a:cubicBezTo>
                    <a:pt x="296" y="1680"/>
                    <a:pt x="300" y="1679"/>
                    <a:pt x="302" y="1677"/>
                  </a:cubicBezTo>
                  <a:cubicBezTo>
                    <a:pt x="304" y="1676"/>
                    <a:pt x="302" y="1673"/>
                    <a:pt x="307" y="1673"/>
                  </a:cubicBezTo>
                  <a:cubicBezTo>
                    <a:pt x="316" y="1674"/>
                    <a:pt x="317" y="1682"/>
                    <a:pt x="316" y="1686"/>
                  </a:cubicBezTo>
                  <a:lnTo>
                    <a:pt x="316" y="1686"/>
                  </a:lnTo>
                  <a:cubicBezTo>
                    <a:pt x="317" y="1683"/>
                    <a:pt x="329" y="1682"/>
                    <a:pt x="344" y="1682"/>
                  </a:cubicBezTo>
                  <a:cubicBezTo>
                    <a:pt x="368" y="1682"/>
                    <a:pt x="402" y="1685"/>
                    <a:pt x="409" y="1685"/>
                  </a:cubicBezTo>
                  <a:cubicBezTo>
                    <a:pt x="420" y="1685"/>
                    <a:pt x="433" y="1690"/>
                    <a:pt x="444" y="1690"/>
                  </a:cubicBezTo>
                  <a:cubicBezTo>
                    <a:pt x="454" y="1690"/>
                    <a:pt x="465" y="1688"/>
                    <a:pt x="474" y="1685"/>
                  </a:cubicBezTo>
                  <a:cubicBezTo>
                    <a:pt x="477" y="1684"/>
                    <a:pt x="489" y="1675"/>
                    <a:pt x="484" y="1675"/>
                  </a:cubicBezTo>
                  <a:lnTo>
                    <a:pt x="484" y="1675"/>
                  </a:lnTo>
                  <a:cubicBezTo>
                    <a:pt x="491" y="1675"/>
                    <a:pt x="487" y="1685"/>
                    <a:pt x="495" y="1685"/>
                  </a:cubicBezTo>
                  <a:cubicBezTo>
                    <a:pt x="496" y="1685"/>
                    <a:pt x="497" y="1685"/>
                    <a:pt x="499" y="1684"/>
                  </a:cubicBezTo>
                  <a:cubicBezTo>
                    <a:pt x="500" y="1684"/>
                    <a:pt x="510" y="1679"/>
                    <a:pt x="514" y="1679"/>
                  </a:cubicBezTo>
                  <a:cubicBezTo>
                    <a:pt x="515" y="1679"/>
                    <a:pt x="515" y="1679"/>
                    <a:pt x="515" y="1679"/>
                  </a:cubicBezTo>
                  <a:cubicBezTo>
                    <a:pt x="516" y="1680"/>
                    <a:pt x="507" y="1690"/>
                    <a:pt x="512" y="1690"/>
                  </a:cubicBezTo>
                  <a:cubicBezTo>
                    <a:pt x="512" y="1690"/>
                    <a:pt x="513" y="1690"/>
                    <a:pt x="513" y="1690"/>
                  </a:cubicBezTo>
                  <a:cubicBezTo>
                    <a:pt x="522" y="1689"/>
                    <a:pt x="538" y="1685"/>
                    <a:pt x="538" y="1678"/>
                  </a:cubicBezTo>
                  <a:cubicBezTo>
                    <a:pt x="538" y="1678"/>
                    <a:pt x="539" y="1678"/>
                    <a:pt x="539" y="1678"/>
                  </a:cubicBezTo>
                  <a:cubicBezTo>
                    <a:pt x="545" y="1678"/>
                    <a:pt x="550" y="1685"/>
                    <a:pt x="552" y="1687"/>
                  </a:cubicBezTo>
                  <a:cubicBezTo>
                    <a:pt x="554" y="1688"/>
                    <a:pt x="567" y="1693"/>
                    <a:pt x="571" y="1693"/>
                  </a:cubicBezTo>
                  <a:cubicBezTo>
                    <a:pt x="572" y="1693"/>
                    <a:pt x="572" y="1692"/>
                    <a:pt x="572" y="1692"/>
                  </a:cubicBezTo>
                  <a:cubicBezTo>
                    <a:pt x="575" y="1690"/>
                    <a:pt x="574" y="1683"/>
                    <a:pt x="584" y="1683"/>
                  </a:cubicBezTo>
                  <a:cubicBezTo>
                    <a:pt x="584" y="1682"/>
                    <a:pt x="585" y="1682"/>
                    <a:pt x="586" y="1682"/>
                  </a:cubicBezTo>
                  <a:cubicBezTo>
                    <a:pt x="591" y="1682"/>
                    <a:pt x="595" y="1684"/>
                    <a:pt x="601" y="1684"/>
                  </a:cubicBezTo>
                  <a:cubicBezTo>
                    <a:pt x="602" y="1684"/>
                    <a:pt x="603" y="1684"/>
                    <a:pt x="604" y="1684"/>
                  </a:cubicBezTo>
                  <a:cubicBezTo>
                    <a:pt x="611" y="1683"/>
                    <a:pt x="613" y="1681"/>
                    <a:pt x="621" y="1681"/>
                  </a:cubicBezTo>
                  <a:cubicBezTo>
                    <a:pt x="631" y="1681"/>
                    <a:pt x="633" y="1686"/>
                    <a:pt x="644" y="1688"/>
                  </a:cubicBezTo>
                  <a:cubicBezTo>
                    <a:pt x="645" y="1688"/>
                    <a:pt x="647" y="1688"/>
                    <a:pt x="649" y="1688"/>
                  </a:cubicBezTo>
                  <a:cubicBezTo>
                    <a:pt x="655" y="1688"/>
                    <a:pt x="663" y="1687"/>
                    <a:pt x="663" y="1682"/>
                  </a:cubicBezTo>
                  <a:cubicBezTo>
                    <a:pt x="665" y="1683"/>
                    <a:pt x="677" y="1690"/>
                    <a:pt x="679" y="1690"/>
                  </a:cubicBezTo>
                  <a:cubicBezTo>
                    <a:pt x="679" y="1690"/>
                    <a:pt x="680" y="1690"/>
                    <a:pt x="680" y="1690"/>
                  </a:cubicBezTo>
                  <a:cubicBezTo>
                    <a:pt x="678" y="1687"/>
                    <a:pt x="670" y="1680"/>
                    <a:pt x="680" y="1680"/>
                  </a:cubicBezTo>
                  <a:cubicBezTo>
                    <a:pt x="680" y="1680"/>
                    <a:pt x="681" y="1680"/>
                    <a:pt x="681" y="1680"/>
                  </a:cubicBezTo>
                  <a:cubicBezTo>
                    <a:pt x="687" y="1680"/>
                    <a:pt x="690" y="1683"/>
                    <a:pt x="695" y="1685"/>
                  </a:cubicBezTo>
                  <a:cubicBezTo>
                    <a:pt x="700" y="1686"/>
                    <a:pt x="707" y="1687"/>
                    <a:pt x="713" y="1687"/>
                  </a:cubicBezTo>
                  <a:cubicBezTo>
                    <a:pt x="721" y="1687"/>
                    <a:pt x="729" y="1686"/>
                    <a:pt x="732" y="1683"/>
                  </a:cubicBezTo>
                  <a:lnTo>
                    <a:pt x="732" y="1683"/>
                  </a:lnTo>
                  <a:cubicBezTo>
                    <a:pt x="729" y="1686"/>
                    <a:pt x="748" y="1693"/>
                    <a:pt x="752" y="1693"/>
                  </a:cubicBezTo>
                  <a:cubicBezTo>
                    <a:pt x="753" y="1690"/>
                    <a:pt x="755" y="1689"/>
                    <a:pt x="758" y="1689"/>
                  </a:cubicBezTo>
                  <a:cubicBezTo>
                    <a:pt x="760" y="1689"/>
                    <a:pt x="763" y="1690"/>
                    <a:pt x="766" y="1690"/>
                  </a:cubicBezTo>
                  <a:cubicBezTo>
                    <a:pt x="769" y="1690"/>
                    <a:pt x="770" y="1690"/>
                    <a:pt x="771" y="1690"/>
                  </a:cubicBezTo>
                  <a:cubicBezTo>
                    <a:pt x="773" y="1690"/>
                    <a:pt x="772" y="1689"/>
                    <a:pt x="774" y="1687"/>
                  </a:cubicBezTo>
                  <a:cubicBezTo>
                    <a:pt x="775" y="1686"/>
                    <a:pt x="777" y="1685"/>
                    <a:pt x="779" y="1685"/>
                  </a:cubicBezTo>
                  <a:cubicBezTo>
                    <a:pt x="782" y="1685"/>
                    <a:pt x="785" y="1686"/>
                    <a:pt x="789" y="1686"/>
                  </a:cubicBezTo>
                  <a:cubicBezTo>
                    <a:pt x="797" y="1688"/>
                    <a:pt x="795" y="1690"/>
                    <a:pt x="797" y="1690"/>
                  </a:cubicBezTo>
                  <a:cubicBezTo>
                    <a:pt x="797" y="1690"/>
                    <a:pt x="798" y="1689"/>
                    <a:pt x="800" y="1688"/>
                  </a:cubicBezTo>
                  <a:lnTo>
                    <a:pt x="802" y="1688"/>
                  </a:lnTo>
                  <a:cubicBezTo>
                    <a:pt x="803" y="1690"/>
                    <a:pt x="804" y="1690"/>
                    <a:pt x="805" y="1692"/>
                  </a:cubicBezTo>
                  <a:lnTo>
                    <a:pt x="811" y="1703"/>
                  </a:lnTo>
                  <a:cubicBezTo>
                    <a:pt x="819" y="1714"/>
                    <a:pt x="824" y="1720"/>
                    <a:pt x="832" y="1723"/>
                  </a:cubicBezTo>
                  <a:lnTo>
                    <a:pt x="832" y="1723"/>
                  </a:lnTo>
                  <a:cubicBezTo>
                    <a:pt x="831" y="1723"/>
                    <a:pt x="830" y="1723"/>
                    <a:pt x="829" y="1723"/>
                  </a:cubicBezTo>
                  <a:cubicBezTo>
                    <a:pt x="827" y="1723"/>
                    <a:pt x="826" y="1723"/>
                    <a:pt x="825" y="1725"/>
                  </a:cubicBezTo>
                  <a:cubicBezTo>
                    <a:pt x="823" y="1728"/>
                    <a:pt x="831" y="1733"/>
                    <a:pt x="833" y="1734"/>
                  </a:cubicBezTo>
                  <a:cubicBezTo>
                    <a:pt x="846" y="1738"/>
                    <a:pt x="848" y="1745"/>
                    <a:pt x="844" y="1756"/>
                  </a:cubicBezTo>
                  <a:cubicBezTo>
                    <a:pt x="841" y="1764"/>
                    <a:pt x="869" y="1764"/>
                    <a:pt x="860" y="1770"/>
                  </a:cubicBezTo>
                  <a:cubicBezTo>
                    <a:pt x="855" y="1773"/>
                    <a:pt x="867" y="1792"/>
                    <a:pt x="875" y="1792"/>
                  </a:cubicBezTo>
                  <a:cubicBezTo>
                    <a:pt x="876" y="1792"/>
                    <a:pt x="877" y="1792"/>
                    <a:pt x="877" y="1792"/>
                  </a:cubicBezTo>
                  <a:lnTo>
                    <a:pt x="877" y="1792"/>
                  </a:lnTo>
                  <a:cubicBezTo>
                    <a:pt x="874" y="1794"/>
                    <a:pt x="874" y="1798"/>
                    <a:pt x="876" y="1804"/>
                  </a:cubicBezTo>
                  <a:cubicBezTo>
                    <a:pt x="876" y="1807"/>
                    <a:pt x="880" y="1808"/>
                    <a:pt x="882" y="1813"/>
                  </a:cubicBezTo>
                  <a:cubicBezTo>
                    <a:pt x="886" y="1819"/>
                    <a:pt x="886" y="1823"/>
                    <a:pt x="890" y="1830"/>
                  </a:cubicBezTo>
                  <a:cubicBezTo>
                    <a:pt x="893" y="1836"/>
                    <a:pt x="900" y="1839"/>
                    <a:pt x="903" y="1844"/>
                  </a:cubicBezTo>
                  <a:cubicBezTo>
                    <a:pt x="907" y="1851"/>
                    <a:pt x="911" y="1857"/>
                    <a:pt x="914" y="1864"/>
                  </a:cubicBezTo>
                  <a:cubicBezTo>
                    <a:pt x="920" y="1875"/>
                    <a:pt x="921" y="1883"/>
                    <a:pt x="929" y="1892"/>
                  </a:cubicBezTo>
                  <a:cubicBezTo>
                    <a:pt x="934" y="1897"/>
                    <a:pt x="942" y="1899"/>
                    <a:pt x="943" y="1901"/>
                  </a:cubicBezTo>
                  <a:cubicBezTo>
                    <a:pt x="946" y="1904"/>
                    <a:pt x="941" y="1910"/>
                    <a:pt x="941" y="1915"/>
                  </a:cubicBezTo>
                  <a:cubicBezTo>
                    <a:pt x="943" y="1920"/>
                    <a:pt x="950" y="1921"/>
                    <a:pt x="953" y="1921"/>
                  </a:cubicBezTo>
                  <a:cubicBezTo>
                    <a:pt x="954" y="1921"/>
                    <a:pt x="958" y="1919"/>
                    <a:pt x="961" y="1919"/>
                  </a:cubicBezTo>
                  <a:cubicBezTo>
                    <a:pt x="964" y="1919"/>
                    <a:pt x="966" y="1920"/>
                    <a:pt x="967" y="1924"/>
                  </a:cubicBezTo>
                  <a:cubicBezTo>
                    <a:pt x="967" y="1932"/>
                    <a:pt x="963" y="1938"/>
                    <a:pt x="967" y="1946"/>
                  </a:cubicBezTo>
                  <a:cubicBezTo>
                    <a:pt x="971" y="1959"/>
                    <a:pt x="989" y="1955"/>
                    <a:pt x="987" y="1968"/>
                  </a:cubicBezTo>
                  <a:cubicBezTo>
                    <a:pt x="986" y="1977"/>
                    <a:pt x="1003" y="1996"/>
                    <a:pt x="1008" y="2002"/>
                  </a:cubicBezTo>
                  <a:cubicBezTo>
                    <a:pt x="1013" y="2009"/>
                    <a:pt x="1019" y="2014"/>
                    <a:pt x="1023" y="2023"/>
                  </a:cubicBezTo>
                  <a:cubicBezTo>
                    <a:pt x="1024" y="2025"/>
                    <a:pt x="1027" y="2043"/>
                    <a:pt x="1028" y="2043"/>
                  </a:cubicBezTo>
                  <a:cubicBezTo>
                    <a:pt x="1028" y="2043"/>
                    <a:pt x="1028" y="2043"/>
                    <a:pt x="1028" y="2043"/>
                  </a:cubicBezTo>
                  <a:cubicBezTo>
                    <a:pt x="1029" y="2041"/>
                    <a:pt x="1029" y="2037"/>
                    <a:pt x="1031" y="2037"/>
                  </a:cubicBezTo>
                  <a:cubicBezTo>
                    <a:pt x="1032" y="2037"/>
                    <a:pt x="1033" y="2037"/>
                    <a:pt x="1034" y="2038"/>
                  </a:cubicBezTo>
                  <a:cubicBezTo>
                    <a:pt x="1038" y="2041"/>
                    <a:pt x="1040" y="2044"/>
                    <a:pt x="1042" y="2048"/>
                  </a:cubicBezTo>
                  <a:cubicBezTo>
                    <a:pt x="1045" y="2054"/>
                    <a:pt x="1051" y="2066"/>
                    <a:pt x="1046" y="2069"/>
                  </a:cubicBezTo>
                  <a:cubicBezTo>
                    <a:pt x="1049" y="2068"/>
                    <a:pt x="1051" y="2067"/>
                    <a:pt x="1052" y="2067"/>
                  </a:cubicBezTo>
                  <a:cubicBezTo>
                    <a:pt x="1059" y="2067"/>
                    <a:pt x="1052" y="2083"/>
                    <a:pt x="1058" y="2090"/>
                  </a:cubicBezTo>
                  <a:cubicBezTo>
                    <a:pt x="1065" y="2097"/>
                    <a:pt x="1073" y="2094"/>
                    <a:pt x="1080" y="2103"/>
                  </a:cubicBezTo>
                  <a:cubicBezTo>
                    <a:pt x="1083" y="2106"/>
                    <a:pt x="1084" y="2117"/>
                    <a:pt x="1086" y="2120"/>
                  </a:cubicBezTo>
                  <a:cubicBezTo>
                    <a:pt x="1092" y="2137"/>
                    <a:pt x="1096" y="2125"/>
                    <a:pt x="1104" y="2142"/>
                  </a:cubicBezTo>
                  <a:cubicBezTo>
                    <a:pt x="1108" y="2152"/>
                    <a:pt x="1112" y="2160"/>
                    <a:pt x="1119" y="2170"/>
                  </a:cubicBezTo>
                  <a:cubicBezTo>
                    <a:pt x="1120" y="2172"/>
                    <a:pt x="1130" y="2179"/>
                    <a:pt x="1130" y="2180"/>
                  </a:cubicBezTo>
                  <a:cubicBezTo>
                    <a:pt x="1139" y="2196"/>
                    <a:pt x="1138" y="2220"/>
                    <a:pt x="1153" y="2234"/>
                  </a:cubicBezTo>
                  <a:cubicBezTo>
                    <a:pt x="1155" y="2235"/>
                    <a:pt x="1156" y="2236"/>
                    <a:pt x="1157" y="2236"/>
                  </a:cubicBezTo>
                  <a:cubicBezTo>
                    <a:pt x="1158" y="2236"/>
                    <a:pt x="1158" y="2235"/>
                    <a:pt x="1159" y="2235"/>
                  </a:cubicBezTo>
                  <a:cubicBezTo>
                    <a:pt x="1160" y="2235"/>
                    <a:pt x="1161" y="2236"/>
                    <a:pt x="1164" y="2241"/>
                  </a:cubicBezTo>
                  <a:cubicBezTo>
                    <a:pt x="1164" y="2244"/>
                    <a:pt x="1165" y="2249"/>
                    <a:pt x="1167" y="2253"/>
                  </a:cubicBezTo>
                  <a:cubicBezTo>
                    <a:pt x="1169" y="2255"/>
                    <a:pt x="1170" y="2253"/>
                    <a:pt x="1173" y="2256"/>
                  </a:cubicBezTo>
                  <a:cubicBezTo>
                    <a:pt x="1177" y="2260"/>
                    <a:pt x="1180" y="2265"/>
                    <a:pt x="1185" y="2273"/>
                  </a:cubicBezTo>
                  <a:cubicBezTo>
                    <a:pt x="1189" y="2282"/>
                    <a:pt x="1196" y="2290"/>
                    <a:pt x="1204" y="2297"/>
                  </a:cubicBezTo>
                  <a:cubicBezTo>
                    <a:pt x="1217" y="2310"/>
                    <a:pt x="1234" y="2317"/>
                    <a:pt x="1247" y="2317"/>
                  </a:cubicBezTo>
                  <a:cubicBezTo>
                    <a:pt x="1250" y="2317"/>
                    <a:pt x="1252" y="2317"/>
                    <a:pt x="1254" y="2316"/>
                  </a:cubicBezTo>
                  <a:lnTo>
                    <a:pt x="1254" y="2316"/>
                  </a:lnTo>
                  <a:cubicBezTo>
                    <a:pt x="1252" y="2317"/>
                    <a:pt x="1253" y="2317"/>
                    <a:pt x="1254" y="2317"/>
                  </a:cubicBezTo>
                  <a:cubicBezTo>
                    <a:pt x="1256" y="2317"/>
                    <a:pt x="1261" y="2316"/>
                    <a:pt x="1256" y="2316"/>
                  </a:cubicBezTo>
                  <a:lnTo>
                    <a:pt x="1256" y="2316"/>
                  </a:lnTo>
                  <a:cubicBezTo>
                    <a:pt x="1256" y="2316"/>
                    <a:pt x="1256" y="2316"/>
                    <a:pt x="1256" y="2316"/>
                  </a:cubicBezTo>
                  <a:cubicBezTo>
                    <a:pt x="1269" y="2316"/>
                    <a:pt x="1271" y="2284"/>
                    <a:pt x="1260" y="2282"/>
                  </a:cubicBezTo>
                  <a:cubicBezTo>
                    <a:pt x="1255" y="2281"/>
                    <a:pt x="1243" y="2275"/>
                    <a:pt x="1238" y="2275"/>
                  </a:cubicBezTo>
                  <a:cubicBezTo>
                    <a:pt x="1238" y="2275"/>
                    <a:pt x="1238" y="2275"/>
                    <a:pt x="1237" y="2275"/>
                  </a:cubicBezTo>
                  <a:cubicBezTo>
                    <a:pt x="1234" y="2277"/>
                    <a:pt x="1231" y="2280"/>
                    <a:pt x="1228" y="2280"/>
                  </a:cubicBezTo>
                  <a:cubicBezTo>
                    <a:pt x="1225" y="2280"/>
                    <a:pt x="1222" y="2278"/>
                    <a:pt x="1217" y="2271"/>
                  </a:cubicBezTo>
                  <a:cubicBezTo>
                    <a:pt x="1209" y="2261"/>
                    <a:pt x="1203" y="2246"/>
                    <a:pt x="1194" y="2234"/>
                  </a:cubicBezTo>
                  <a:cubicBezTo>
                    <a:pt x="1189" y="2227"/>
                    <a:pt x="1176" y="2227"/>
                    <a:pt x="1174" y="2220"/>
                  </a:cubicBezTo>
                  <a:cubicBezTo>
                    <a:pt x="1169" y="2209"/>
                    <a:pt x="1179" y="2201"/>
                    <a:pt x="1173" y="2188"/>
                  </a:cubicBezTo>
                  <a:cubicBezTo>
                    <a:pt x="1172" y="2186"/>
                    <a:pt x="1171" y="2186"/>
                    <a:pt x="1170" y="2186"/>
                  </a:cubicBezTo>
                  <a:cubicBezTo>
                    <a:pt x="1168" y="2186"/>
                    <a:pt x="1165" y="2191"/>
                    <a:pt x="1163" y="2192"/>
                  </a:cubicBezTo>
                  <a:cubicBezTo>
                    <a:pt x="1160" y="2186"/>
                    <a:pt x="1167" y="2177"/>
                    <a:pt x="1161" y="2172"/>
                  </a:cubicBezTo>
                  <a:cubicBezTo>
                    <a:pt x="1161" y="2172"/>
                    <a:pt x="1160" y="2172"/>
                    <a:pt x="1160" y="2172"/>
                  </a:cubicBezTo>
                  <a:cubicBezTo>
                    <a:pt x="1158" y="2172"/>
                    <a:pt x="1151" y="2175"/>
                    <a:pt x="1146" y="2175"/>
                  </a:cubicBezTo>
                  <a:cubicBezTo>
                    <a:pt x="1141" y="2175"/>
                    <a:pt x="1138" y="2173"/>
                    <a:pt x="1138" y="2168"/>
                  </a:cubicBezTo>
                  <a:cubicBezTo>
                    <a:pt x="1138" y="2161"/>
                    <a:pt x="1146" y="2164"/>
                    <a:pt x="1142" y="2153"/>
                  </a:cubicBezTo>
                  <a:cubicBezTo>
                    <a:pt x="1141" y="2150"/>
                    <a:pt x="1138" y="2144"/>
                    <a:pt x="1134" y="2140"/>
                  </a:cubicBezTo>
                  <a:cubicBezTo>
                    <a:pt x="1133" y="2138"/>
                    <a:pt x="1132" y="2138"/>
                    <a:pt x="1130" y="2138"/>
                  </a:cubicBezTo>
                  <a:cubicBezTo>
                    <a:pt x="1128" y="2138"/>
                    <a:pt x="1126" y="2140"/>
                    <a:pt x="1123" y="2140"/>
                  </a:cubicBezTo>
                  <a:cubicBezTo>
                    <a:pt x="1121" y="2140"/>
                    <a:pt x="1119" y="2139"/>
                    <a:pt x="1114" y="2132"/>
                  </a:cubicBezTo>
                  <a:cubicBezTo>
                    <a:pt x="1120" y="2131"/>
                    <a:pt x="1122" y="2126"/>
                    <a:pt x="1122" y="2120"/>
                  </a:cubicBezTo>
                  <a:cubicBezTo>
                    <a:pt x="1120" y="2113"/>
                    <a:pt x="1117" y="2103"/>
                    <a:pt x="1111" y="2103"/>
                  </a:cubicBezTo>
                  <a:cubicBezTo>
                    <a:pt x="1110" y="2103"/>
                    <a:pt x="1109" y="2103"/>
                    <a:pt x="1108" y="2103"/>
                  </a:cubicBezTo>
                  <a:cubicBezTo>
                    <a:pt x="1118" y="2097"/>
                    <a:pt x="1110" y="2089"/>
                    <a:pt x="1100" y="2085"/>
                  </a:cubicBezTo>
                  <a:cubicBezTo>
                    <a:pt x="1106" y="2081"/>
                    <a:pt x="1077" y="2050"/>
                    <a:pt x="1072" y="2042"/>
                  </a:cubicBezTo>
                  <a:lnTo>
                    <a:pt x="1072" y="2042"/>
                  </a:lnTo>
                  <a:cubicBezTo>
                    <a:pt x="1078" y="2052"/>
                    <a:pt x="1077" y="2057"/>
                    <a:pt x="1075" y="2057"/>
                  </a:cubicBezTo>
                  <a:cubicBezTo>
                    <a:pt x="1072" y="2057"/>
                    <a:pt x="1068" y="2053"/>
                    <a:pt x="1064" y="2044"/>
                  </a:cubicBezTo>
                  <a:cubicBezTo>
                    <a:pt x="1058" y="2031"/>
                    <a:pt x="1051" y="2018"/>
                    <a:pt x="1044" y="2006"/>
                  </a:cubicBezTo>
                  <a:lnTo>
                    <a:pt x="1044" y="2006"/>
                  </a:lnTo>
                  <a:cubicBezTo>
                    <a:pt x="1035" y="2011"/>
                    <a:pt x="1054" y="2042"/>
                    <a:pt x="1058" y="2054"/>
                  </a:cubicBezTo>
                  <a:cubicBezTo>
                    <a:pt x="1052" y="2044"/>
                    <a:pt x="1046" y="2034"/>
                    <a:pt x="1040" y="2025"/>
                  </a:cubicBezTo>
                  <a:cubicBezTo>
                    <a:pt x="1037" y="2019"/>
                    <a:pt x="1031" y="2008"/>
                    <a:pt x="1033" y="2003"/>
                  </a:cubicBezTo>
                  <a:cubicBezTo>
                    <a:pt x="1036" y="1998"/>
                    <a:pt x="1042" y="2003"/>
                    <a:pt x="1040" y="1993"/>
                  </a:cubicBezTo>
                  <a:cubicBezTo>
                    <a:pt x="1035" y="1974"/>
                    <a:pt x="1022" y="1976"/>
                    <a:pt x="1012" y="1962"/>
                  </a:cubicBezTo>
                  <a:cubicBezTo>
                    <a:pt x="1003" y="1949"/>
                    <a:pt x="1002" y="1938"/>
                    <a:pt x="1002" y="1925"/>
                  </a:cubicBezTo>
                  <a:cubicBezTo>
                    <a:pt x="1001" y="1926"/>
                    <a:pt x="1000" y="1926"/>
                    <a:pt x="998" y="1926"/>
                  </a:cubicBezTo>
                  <a:cubicBezTo>
                    <a:pt x="992" y="1926"/>
                    <a:pt x="983" y="1922"/>
                    <a:pt x="978" y="1918"/>
                  </a:cubicBezTo>
                  <a:cubicBezTo>
                    <a:pt x="969" y="1910"/>
                    <a:pt x="980" y="1910"/>
                    <a:pt x="978" y="1907"/>
                  </a:cubicBezTo>
                  <a:cubicBezTo>
                    <a:pt x="977" y="1906"/>
                    <a:pt x="976" y="1905"/>
                    <a:pt x="975" y="1904"/>
                  </a:cubicBezTo>
                  <a:lnTo>
                    <a:pt x="975" y="1904"/>
                  </a:lnTo>
                  <a:cubicBezTo>
                    <a:pt x="978" y="1904"/>
                    <a:pt x="979" y="1902"/>
                    <a:pt x="979" y="1900"/>
                  </a:cubicBezTo>
                  <a:cubicBezTo>
                    <a:pt x="977" y="1893"/>
                    <a:pt x="969" y="1882"/>
                    <a:pt x="964" y="1876"/>
                  </a:cubicBezTo>
                  <a:cubicBezTo>
                    <a:pt x="959" y="1870"/>
                    <a:pt x="950" y="1858"/>
                    <a:pt x="944" y="1857"/>
                  </a:cubicBezTo>
                  <a:cubicBezTo>
                    <a:pt x="940" y="1856"/>
                    <a:pt x="938" y="1856"/>
                    <a:pt x="935" y="1850"/>
                  </a:cubicBezTo>
                  <a:cubicBezTo>
                    <a:pt x="932" y="1846"/>
                    <a:pt x="931" y="1842"/>
                    <a:pt x="933" y="1839"/>
                  </a:cubicBezTo>
                  <a:cubicBezTo>
                    <a:pt x="935" y="1835"/>
                    <a:pt x="933" y="1835"/>
                    <a:pt x="930" y="1830"/>
                  </a:cubicBezTo>
                  <a:cubicBezTo>
                    <a:pt x="926" y="1823"/>
                    <a:pt x="917" y="1820"/>
                    <a:pt x="912" y="1813"/>
                  </a:cubicBezTo>
                  <a:cubicBezTo>
                    <a:pt x="907" y="1807"/>
                    <a:pt x="901" y="1800"/>
                    <a:pt x="897" y="1792"/>
                  </a:cubicBezTo>
                  <a:cubicBezTo>
                    <a:pt x="894" y="1786"/>
                    <a:pt x="894" y="1778"/>
                    <a:pt x="893" y="1775"/>
                  </a:cubicBezTo>
                  <a:cubicBezTo>
                    <a:pt x="892" y="1775"/>
                    <a:pt x="892" y="1775"/>
                    <a:pt x="892" y="1775"/>
                  </a:cubicBezTo>
                  <a:cubicBezTo>
                    <a:pt x="892" y="1775"/>
                    <a:pt x="891" y="1776"/>
                    <a:pt x="890" y="1776"/>
                  </a:cubicBezTo>
                  <a:cubicBezTo>
                    <a:pt x="890" y="1776"/>
                    <a:pt x="890" y="1776"/>
                    <a:pt x="889" y="1775"/>
                  </a:cubicBezTo>
                  <a:lnTo>
                    <a:pt x="886" y="1769"/>
                  </a:lnTo>
                  <a:lnTo>
                    <a:pt x="867" y="1741"/>
                  </a:lnTo>
                  <a:cubicBezTo>
                    <a:pt x="862" y="1733"/>
                    <a:pt x="853" y="1715"/>
                    <a:pt x="845" y="1715"/>
                  </a:cubicBezTo>
                  <a:cubicBezTo>
                    <a:pt x="844" y="1715"/>
                    <a:pt x="843" y="1715"/>
                    <a:pt x="842" y="1716"/>
                  </a:cubicBezTo>
                  <a:cubicBezTo>
                    <a:pt x="849" y="1711"/>
                    <a:pt x="837" y="1692"/>
                    <a:pt x="831" y="1684"/>
                  </a:cubicBezTo>
                  <a:cubicBezTo>
                    <a:pt x="824" y="1674"/>
                    <a:pt x="818" y="1675"/>
                    <a:pt x="813" y="1665"/>
                  </a:cubicBezTo>
                  <a:lnTo>
                    <a:pt x="812" y="1665"/>
                  </a:lnTo>
                  <a:cubicBezTo>
                    <a:pt x="807" y="1664"/>
                    <a:pt x="814" y="1658"/>
                    <a:pt x="809" y="1656"/>
                  </a:cubicBezTo>
                  <a:cubicBezTo>
                    <a:pt x="806" y="1655"/>
                    <a:pt x="801" y="1655"/>
                    <a:pt x="797" y="1655"/>
                  </a:cubicBezTo>
                  <a:cubicBezTo>
                    <a:pt x="794" y="1655"/>
                    <a:pt x="791" y="1655"/>
                    <a:pt x="790" y="1656"/>
                  </a:cubicBezTo>
                  <a:cubicBezTo>
                    <a:pt x="783" y="1656"/>
                    <a:pt x="775" y="1656"/>
                    <a:pt x="769" y="1658"/>
                  </a:cubicBezTo>
                  <a:cubicBezTo>
                    <a:pt x="766" y="1660"/>
                    <a:pt x="768" y="1663"/>
                    <a:pt x="767" y="1666"/>
                  </a:cubicBezTo>
                  <a:cubicBezTo>
                    <a:pt x="767" y="1662"/>
                    <a:pt x="765" y="1660"/>
                    <a:pt x="761" y="1660"/>
                  </a:cubicBezTo>
                  <a:cubicBezTo>
                    <a:pt x="756" y="1660"/>
                    <a:pt x="750" y="1663"/>
                    <a:pt x="745" y="1663"/>
                  </a:cubicBezTo>
                  <a:cubicBezTo>
                    <a:pt x="745" y="1663"/>
                    <a:pt x="745" y="1663"/>
                    <a:pt x="744" y="1663"/>
                  </a:cubicBezTo>
                  <a:cubicBezTo>
                    <a:pt x="735" y="1662"/>
                    <a:pt x="744" y="1647"/>
                    <a:pt x="735" y="1647"/>
                  </a:cubicBezTo>
                  <a:cubicBezTo>
                    <a:pt x="735" y="1647"/>
                    <a:pt x="734" y="1647"/>
                    <a:pt x="733" y="1648"/>
                  </a:cubicBezTo>
                  <a:cubicBezTo>
                    <a:pt x="716" y="1650"/>
                    <a:pt x="722" y="1664"/>
                    <a:pt x="716" y="1670"/>
                  </a:cubicBezTo>
                  <a:cubicBezTo>
                    <a:pt x="716" y="1671"/>
                    <a:pt x="715" y="1672"/>
                    <a:pt x="713" y="1672"/>
                  </a:cubicBezTo>
                  <a:cubicBezTo>
                    <a:pt x="708" y="1672"/>
                    <a:pt x="698" y="1661"/>
                    <a:pt x="699" y="1660"/>
                  </a:cubicBezTo>
                  <a:lnTo>
                    <a:pt x="699" y="1660"/>
                  </a:lnTo>
                  <a:cubicBezTo>
                    <a:pt x="695" y="1663"/>
                    <a:pt x="698" y="1665"/>
                    <a:pt x="689" y="1665"/>
                  </a:cubicBezTo>
                  <a:cubicBezTo>
                    <a:pt x="688" y="1665"/>
                    <a:pt x="686" y="1665"/>
                    <a:pt x="684" y="1665"/>
                  </a:cubicBezTo>
                  <a:cubicBezTo>
                    <a:pt x="682" y="1665"/>
                    <a:pt x="679" y="1665"/>
                    <a:pt x="678" y="1666"/>
                  </a:cubicBezTo>
                  <a:cubicBezTo>
                    <a:pt x="676" y="1667"/>
                    <a:pt x="678" y="1670"/>
                    <a:pt x="676" y="1672"/>
                  </a:cubicBezTo>
                  <a:cubicBezTo>
                    <a:pt x="675" y="1673"/>
                    <a:pt x="672" y="1674"/>
                    <a:pt x="669" y="1674"/>
                  </a:cubicBezTo>
                  <a:cubicBezTo>
                    <a:pt x="667" y="1674"/>
                    <a:pt x="665" y="1673"/>
                    <a:pt x="663" y="1673"/>
                  </a:cubicBezTo>
                  <a:cubicBezTo>
                    <a:pt x="664" y="1669"/>
                    <a:pt x="663" y="1666"/>
                    <a:pt x="657" y="1666"/>
                  </a:cubicBezTo>
                  <a:cubicBezTo>
                    <a:pt x="656" y="1666"/>
                    <a:pt x="654" y="1666"/>
                    <a:pt x="652" y="1666"/>
                  </a:cubicBezTo>
                  <a:cubicBezTo>
                    <a:pt x="647" y="1667"/>
                    <a:pt x="643" y="1668"/>
                    <a:pt x="641" y="1668"/>
                  </a:cubicBezTo>
                  <a:cubicBezTo>
                    <a:pt x="637" y="1668"/>
                    <a:pt x="636" y="1667"/>
                    <a:pt x="636" y="1662"/>
                  </a:cubicBezTo>
                  <a:cubicBezTo>
                    <a:pt x="636" y="1660"/>
                    <a:pt x="630" y="1659"/>
                    <a:pt x="624" y="1659"/>
                  </a:cubicBezTo>
                  <a:cubicBezTo>
                    <a:pt x="620" y="1659"/>
                    <a:pt x="617" y="1659"/>
                    <a:pt x="616" y="1660"/>
                  </a:cubicBezTo>
                  <a:cubicBezTo>
                    <a:pt x="613" y="1663"/>
                    <a:pt x="618" y="1665"/>
                    <a:pt x="611" y="1666"/>
                  </a:cubicBezTo>
                  <a:cubicBezTo>
                    <a:pt x="608" y="1666"/>
                    <a:pt x="605" y="1666"/>
                    <a:pt x="603" y="1666"/>
                  </a:cubicBezTo>
                  <a:cubicBezTo>
                    <a:pt x="596" y="1666"/>
                    <a:pt x="590" y="1666"/>
                    <a:pt x="584" y="1665"/>
                  </a:cubicBezTo>
                  <a:cubicBezTo>
                    <a:pt x="574" y="1663"/>
                    <a:pt x="573" y="1659"/>
                    <a:pt x="565" y="1656"/>
                  </a:cubicBezTo>
                  <a:cubicBezTo>
                    <a:pt x="561" y="1655"/>
                    <a:pt x="556" y="1654"/>
                    <a:pt x="551" y="1654"/>
                  </a:cubicBezTo>
                  <a:cubicBezTo>
                    <a:pt x="546" y="1654"/>
                    <a:pt x="542" y="1655"/>
                    <a:pt x="539" y="1656"/>
                  </a:cubicBezTo>
                  <a:cubicBezTo>
                    <a:pt x="537" y="1658"/>
                    <a:pt x="535" y="1658"/>
                    <a:pt x="533" y="1658"/>
                  </a:cubicBezTo>
                  <a:cubicBezTo>
                    <a:pt x="524" y="1658"/>
                    <a:pt x="512" y="1652"/>
                    <a:pt x="513" y="1651"/>
                  </a:cubicBezTo>
                  <a:lnTo>
                    <a:pt x="513" y="1651"/>
                  </a:lnTo>
                  <a:cubicBezTo>
                    <a:pt x="502" y="1657"/>
                    <a:pt x="523" y="1665"/>
                    <a:pt x="523" y="1669"/>
                  </a:cubicBezTo>
                  <a:cubicBezTo>
                    <a:pt x="523" y="1669"/>
                    <a:pt x="522" y="1669"/>
                    <a:pt x="520" y="1669"/>
                  </a:cubicBezTo>
                  <a:cubicBezTo>
                    <a:pt x="516" y="1669"/>
                    <a:pt x="512" y="1669"/>
                    <a:pt x="511" y="1667"/>
                  </a:cubicBezTo>
                  <a:cubicBezTo>
                    <a:pt x="511" y="1665"/>
                    <a:pt x="508" y="1664"/>
                    <a:pt x="505" y="1664"/>
                  </a:cubicBezTo>
                  <a:cubicBezTo>
                    <a:pt x="501" y="1664"/>
                    <a:pt x="496" y="1665"/>
                    <a:pt x="493" y="1666"/>
                  </a:cubicBezTo>
                  <a:cubicBezTo>
                    <a:pt x="491" y="1667"/>
                    <a:pt x="489" y="1667"/>
                    <a:pt x="488" y="1667"/>
                  </a:cubicBezTo>
                  <a:cubicBezTo>
                    <a:pt x="481" y="1667"/>
                    <a:pt x="484" y="1660"/>
                    <a:pt x="478" y="1656"/>
                  </a:cubicBezTo>
                  <a:cubicBezTo>
                    <a:pt x="477" y="1655"/>
                    <a:pt x="476" y="1654"/>
                    <a:pt x="475" y="1654"/>
                  </a:cubicBezTo>
                  <a:cubicBezTo>
                    <a:pt x="473" y="1654"/>
                    <a:pt x="471" y="1658"/>
                    <a:pt x="470" y="1659"/>
                  </a:cubicBezTo>
                  <a:cubicBezTo>
                    <a:pt x="470" y="1662"/>
                    <a:pt x="465" y="1663"/>
                    <a:pt x="461" y="1663"/>
                  </a:cubicBezTo>
                  <a:cubicBezTo>
                    <a:pt x="459" y="1663"/>
                    <a:pt x="457" y="1663"/>
                    <a:pt x="455" y="1663"/>
                  </a:cubicBezTo>
                  <a:cubicBezTo>
                    <a:pt x="449" y="1663"/>
                    <a:pt x="445" y="1662"/>
                    <a:pt x="442" y="1662"/>
                  </a:cubicBezTo>
                  <a:cubicBezTo>
                    <a:pt x="438" y="1662"/>
                    <a:pt x="434" y="1663"/>
                    <a:pt x="428" y="1666"/>
                  </a:cubicBezTo>
                  <a:cubicBezTo>
                    <a:pt x="427" y="1667"/>
                    <a:pt x="421" y="1669"/>
                    <a:pt x="418" y="1669"/>
                  </a:cubicBezTo>
                  <a:cubicBezTo>
                    <a:pt x="417" y="1669"/>
                    <a:pt x="417" y="1669"/>
                    <a:pt x="417" y="1669"/>
                  </a:cubicBezTo>
                  <a:cubicBezTo>
                    <a:pt x="413" y="1666"/>
                    <a:pt x="430" y="1656"/>
                    <a:pt x="417" y="1654"/>
                  </a:cubicBezTo>
                  <a:cubicBezTo>
                    <a:pt x="408" y="1652"/>
                    <a:pt x="399" y="1652"/>
                    <a:pt x="391" y="1652"/>
                  </a:cubicBezTo>
                  <a:cubicBezTo>
                    <a:pt x="385" y="1652"/>
                    <a:pt x="379" y="1652"/>
                    <a:pt x="374" y="1652"/>
                  </a:cubicBezTo>
                  <a:cubicBezTo>
                    <a:pt x="375" y="1652"/>
                    <a:pt x="385" y="1652"/>
                    <a:pt x="384" y="1656"/>
                  </a:cubicBezTo>
                  <a:cubicBezTo>
                    <a:pt x="384" y="1657"/>
                    <a:pt x="363" y="1655"/>
                    <a:pt x="363" y="1660"/>
                  </a:cubicBezTo>
                  <a:lnTo>
                    <a:pt x="363" y="1660"/>
                  </a:lnTo>
                  <a:cubicBezTo>
                    <a:pt x="363" y="1659"/>
                    <a:pt x="363" y="1659"/>
                    <a:pt x="364" y="1659"/>
                  </a:cubicBezTo>
                  <a:cubicBezTo>
                    <a:pt x="368" y="1659"/>
                    <a:pt x="379" y="1664"/>
                    <a:pt x="376" y="1665"/>
                  </a:cubicBezTo>
                  <a:cubicBezTo>
                    <a:pt x="370" y="1666"/>
                    <a:pt x="362" y="1670"/>
                    <a:pt x="357" y="1670"/>
                  </a:cubicBezTo>
                  <a:cubicBezTo>
                    <a:pt x="354" y="1670"/>
                    <a:pt x="352" y="1668"/>
                    <a:pt x="352" y="1664"/>
                  </a:cubicBezTo>
                  <a:cubicBezTo>
                    <a:pt x="355" y="1662"/>
                    <a:pt x="359" y="1657"/>
                    <a:pt x="351" y="1656"/>
                  </a:cubicBezTo>
                  <a:cubicBezTo>
                    <a:pt x="343" y="1655"/>
                    <a:pt x="332" y="1654"/>
                    <a:pt x="323" y="1654"/>
                  </a:cubicBezTo>
                  <a:cubicBezTo>
                    <a:pt x="319" y="1654"/>
                    <a:pt x="316" y="1654"/>
                    <a:pt x="313" y="1655"/>
                  </a:cubicBezTo>
                  <a:cubicBezTo>
                    <a:pt x="304" y="1656"/>
                    <a:pt x="312" y="1663"/>
                    <a:pt x="310" y="1667"/>
                  </a:cubicBezTo>
                  <a:cubicBezTo>
                    <a:pt x="304" y="1667"/>
                    <a:pt x="283" y="1662"/>
                    <a:pt x="280" y="1658"/>
                  </a:cubicBezTo>
                  <a:cubicBezTo>
                    <a:pt x="277" y="1655"/>
                    <a:pt x="295" y="1654"/>
                    <a:pt x="298" y="1654"/>
                  </a:cubicBezTo>
                  <a:cubicBezTo>
                    <a:pt x="294" y="1654"/>
                    <a:pt x="289" y="1654"/>
                    <a:pt x="283" y="1654"/>
                  </a:cubicBezTo>
                  <a:cubicBezTo>
                    <a:pt x="276" y="1654"/>
                    <a:pt x="269" y="1654"/>
                    <a:pt x="266" y="1651"/>
                  </a:cubicBezTo>
                  <a:cubicBezTo>
                    <a:pt x="260" y="1648"/>
                    <a:pt x="263" y="1640"/>
                    <a:pt x="264" y="1635"/>
                  </a:cubicBezTo>
                  <a:lnTo>
                    <a:pt x="264" y="1635"/>
                  </a:lnTo>
                  <a:cubicBezTo>
                    <a:pt x="258" y="1642"/>
                    <a:pt x="253" y="1649"/>
                    <a:pt x="244" y="1656"/>
                  </a:cubicBezTo>
                  <a:cubicBezTo>
                    <a:pt x="242" y="1657"/>
                    <a:pt x="240" y="1657"/>
                    <a:pt x="237" y="1657"/>
                  </a:cubicBezTo>
                  <a:cubicBezTo>
                    <a:pt x="235" y="1657"/>
                    <a:pt x="233" y="1657"/>
                    <a:pt x="231" y="1657"/>
                  </a:cubicBezTo>
                  <a:cubicBezTo>
                    <a:pt x="229" y="1657"/>
                    <a:pt x="226" y="1657"/>
                    <a:pt x="225" y="1657"/>
                  </a:cubicBezTo>
                  <a:cubicBezTo>
                    <a:pt x="223" y="1658"/>
                    <a:pt x="219" y="1662"/>
                    <a:pt x="216" y="1662"/>
                  </a:cubicBezTo>
                  <a:cubicBezTo>
                    <a:pt x="215" y="1662"/>
                    <a:pt x="213" y="1662"/>
                    <a:pt x="212" y="1661"/>
                  </a:cubicBezTo>
                  <a:cubicBezTo>
                    <a:pt x="207" y="1656"/>
                    <a:pt x="219" y="1649"/>
                    <a:pt x="216" y="1643"/>
                  </a:cubicBezTo>
                  <a:cubicBezTo>
                    <a:pt x="215" y="1641"/>
                    <a:pt x="213" y="1641"/>
                    <a:pt x="211" y="1641"/>
                  </a:cubicBezTo>
                  <a:cubicBezTo>
                    <a:pt x="206" y="1641"/>
                    <a:pt x="201" y="1643"/>
                    <a:pt x="198" y="1644"/>
                  </a:cubicBezTo>
                  <a:cubicBezTo>
                    <a:pt x="193" y="1647"/>
                    <a:pt x="193" y="1649"/>
                    <a:pt x="186" y="1649"/>
                  </a:cubicBezTo>
                  <a:cubicBezTo>
                    <a:pt x="179" y="1650"/>
                    <a:pt x="172" y="1650"/>
                    <a:pt x="165" y="1650"/>
                  </a:cubicBezTo>
                  <a:cubicBezTo>
                    <a:pt x="164" y="1650"/>
                    <a:pt x="162" y="1650"/>
                    <a:pt x="160" y="1650"/>
                  </a:cubicBezTo>
                  <a:lnTo>
                    <a:pt x="160" y="1650"/>
                  </a:lnTo>
                  <a:cubicBezTo>
                    <a:pt x="164" y="1653"/>
                    <a:pt x="170" y="1658"/>
                    <a:pt x="159" y="1658"/>
                  </a:cubicBezTo>
                  <a:cubicBezTo>
                    <a:pt x="150" y="1658"/>
                    <a:pt x="150" y="1651"/>
                    <a:pt x="157" y="1650"/>
                  </a:cubicBezTo>
                  <a:lnTo>
                    <a:pt x="157" y="1650"/>
                  </a:lnTo>
                  <a:cubicBezTo>
                    <a:pt x="158" y="1650"/>
                    <a:pt x="159" y="1650"/>
                    <a:pt x="160" y="1650"/>
                  </a:cubicBezTo>
                  <a:lnTo>
                    <a:pt x="160" y="1650"/>
                  </a:lnTo>
                  <a:cubicBezTo>
                    <a:pt x="160" y="1650"/>
                    <a:pt x="159" y="1650"/>
                    <a:pt x="159" y="1649"/>
                  </a:cubicBezTo>
                  <a:cubicBezTo>
                    <a:pt x="158" y="1649"/>
                    <a:pt x="157" y="1650"/>
                    <a:pt x="157" y="1650"/>
                  </a:cubicBezTo>
                  <a:lnTo>
                    <a:pt x="157" y="1650"/>
                  </a:lnTo>
                  <a:cubicBezTo>
                    <a:pt x="148" y="1649"/>
                    <a:pt x="139" y="1648"/>
                    <a:pt x="131" y="1648"/>
                  </a:cubicBezTo>
                  <a:cubicBezTo>
                    <a:pt x="122" y="1648"/>
                    <a:pt x="114" y="1649"/>
                    <a:pt x="108" y="1651"/>
                  </a:cubicBezTo>
                  <a:cubicBezTo>
                    <a:pt x="105" y="1652"/>
                    <a:pt x="103" y="1655"/>
                    <a:pt x="100" y="1655"/>
                  </a:cubicBezTo>
                  <a:cubicBezTo>
                    <a:pt x="99" y="1655"/>
                    <a:pt x="99" y="1655"/>
                    <a:pt x="98" y="1655"/>
                  </a:cubicBezTo>
                  <a:cubicBezTo>
                    <a:pt x="91" y="1651"/>
                    <a:pt x="91" y="1647"/>
                    <a:pt x="86" y="1642"/>
                  </a:cubicBezTo>
                  <a:cubicBezTo>
                    <a:pt x="71" y="1632"/>
                    <a:pt x="63" y="1627"/>
                    <a:pt x="49" y="1616"/>
                  </a:cubicBezTo>
                  <a:cubicBezTo>
                    <a:pt x="47" y="1614"/>
                    <a:pt x="39" y="1614"/>
                    <a:pt x="39" y="1612"/>
                  </a:cubicBezTo>
                  <a:cubicBezTo>
                    <a:pt x="38" y="1606"/>
                    <a:pt x="47" y="1607"/>
                    <a:pt x="44" y="1600"/>
                  </a:cubicBezTo>
                  <a:lnTo>
                    <a:pt x="44" y="1600"/>
                  </a:lnTo>
                  <a:cubicBezTo>
                    <a:pt x="44" y="1600"/>
                    <a:pt x="44" y="1600"/>
                    <a:pt x="43" y="1600"/>
                  </a:cubicBezTo>
                  <a:cubicBezTo>
                    <a:pt x="41" y="1600"/>
                    <a:pt x="36" y="1599"/>
                    <a:pt x="34" y="1594"/>
                  </a:cubicBezTo>
                  <a:cubicBezTo>
                    <a:pt x="33" y="1589"/>
                    <a:pt x="32" y="1583"/>
                    <a:pt x="28" y="1583"/>
                  </a:cubicBezTo>
                  <a:cubicBezTo>
                    <a:pt x="19" y="1581"/>
                    <a:pt x="19" y="1579"/>
                    <a:pt x="14" y="1568"/>
                  </a:cubicBezTo>
                  <a:cubicBezTo>
                    <a:pt x="16" y="1565"/>
                    <a:pt x="25" y="1560"/>
                    <a:pt x="29" y="1560"/>
                  </a:cubicBezTo>
                  <a:cubicBezTo>
                    <a:pt x="30" y="1560"/>
                    <a:pt x="30" y="1561"/>
                    <a:pt x="30" y="1561"/>
                  </a:cubicBezTo>
                  <a:cubicBezTo>
                    <a:pt x="28" y="1564"/>
                    <a:pt x="25" y="1570"/>
                    <a:pt x="28" y="1574"/>
                  </a:cubicBezTo>
                  <a:cubicBezTo>
                    <a:pt x="29" y="1575"/>
                    <a:pt x="30" y="1576"/>
                    <a:pt x="30" y="1576"/>
                  </a:cubicBezTo>
                  <a:cubicBezTo>
                    <a:pt x="31" y="1576"/>
                    <a:pt x="32" y="1574"/>
                    <a:pt x="33" y="1572"/>
                  </a:cubicBezTo>
                  <a:cubicBezTo>
                    <a:pt x="33" y="1566"/>
                    <a:pt x="31" y="1547"/>
                    <a:pt x="40" y="1546"/>
                  </a:cubicBezTo>
                  <a:cubicBezTo>
                    <a:pt x="42" y="1545"/>
                    <a:pt x="45" y="1537"/>
                    <a:pt x="50" y="1528"/>
                  </a:cubicBezTo>
                  <a:cubicBezTo>
                    <a:pt x="55" y="1519"/>
                    <a:pt x="61" y="1510"/>
                    <a:pt x="65" y="1505"/>
                  </a:cubicBezTo>
                  <a:cubicBezTo>
                    <a:pt x="63" y="1504"/>
                    <a:pt x="61" y="1503"/>
                    <a:pt x="60" y="1503"/>
                  </a:cubicBezTo>
                  <a:cubicBezTo>
                    <a:pt x="58" y="1503"/>
                    <a:pt x="56" y="1504"/>
                    <a:pt x="55" y="1504"/>
                  </a:cubicBezTo>
                  <a:cubicBezTo>
                    <a:pt x="53" y="1504"/>
                    <a:pt x="52" y="1504"/>
                    <a:pt x="51" y="1503"/>
                  </a:cubicBezTo>
                  <a:cubicBezTo>
                    <a:pt x="55" y="1497"/>
                    <a:pt x="66" y="1496"/>
                    <a:pt x="67" y="1493"/>
                  </a:cubicBezTo>
                  <a:cubicBezTo>
                    <a:pt x="70" y="1487"/>
                    <a:pt x="68" y="1478"/>
                    <a:pt x="69" y="1473"/>
                  </a:cubicBezTo>
                  <a:lnTo>
                    <a:pt x="69" y="1473"/>
                  </a:lnTo>
                  <a:cubicBezTo>
                    <a:pt x="69" y="1473"/>
                    <a:pt x="70" y="1473"/>
                    <a:pt x="70" y="1473"/>
                  </a:cubicBezTo>
                  <a:cubicBezTo>
                    <a:pt x="78" y="1473"/>
                    <a:pt x="120" y="1461"/>
                    <a:pt x="109" y="1452"/>
                  </a:cubicBezTo>
                  <a:lnTo>
                    <a:pt x="109" y="1452"/>
                  </a:lnTo>
                  <a:cubicBezTo>
                    <a:pt x="105" y="1455"/>
                    <a:pt x="106" y="1457"/>
                    <a:pt x="105" y="1459"/>
                  </a:cubicBezTo>
                  <a:cubicBezTo>
                    <a:pt x="105" y="1460"/>
                    <a:pt x="104" y="1460"/>
                    <a:pt x="104" y="1460"/>
                  </a:cubicBezTo>
                  <a:cubicBezTo>
                    <a:pt x="102" y="1460"/>
                    <a:pt x="99" y="1452"/>
                    <a:pt x="99" y="1450"/>
                  </a:cubicBezTo>
                  <a:cubicBezTo>
                    <a:pt x="100" y="1447"/>
                    <a:pt x="102" y="1442"/>
                    <a:pt x="106" y="1438"/>
                  </a:cubicBezTo>
                  <a:cubicBezTo>
                    <a:pt x="108" y="1436"/>
                    <a:pt x="109" y="1436"/>
                    <a:pt x="110" y="1436"/>
                  </a:cubicBezTo>
                  <a:cubicBezTo>
                    <a:pt x="114" y="1436"/>
                    <a:pt x="116" y="1440"/>
                    <a:pt x="119" y="1440"/>
                  </a:cubicBezTo>
                  <a:cubicBezTo>
                    <a:pt x="121" y="1440"/>
                    <a:pt x="123" y="1439"/>
                    <a:pt x="125" y="1437"/>
                  </a:cubicBezTo>
                  <a:cubicBezTo>
                    <a:pt x="130" y="1433"/>
                    <a:pt x="136" y="1426"/>
                    <a:pt x="139" y="1420"/>
                  </a:cubicBezTo>
                  <a:cubicBezTo>
                    <a:pt x="143" y="1413"/>
                    <a:pt x="135" y="1414"/>
                    <a:pt x="142" y="1405"/>
                  </a:cubicBezTo>
                  <a:cubicBezTo>
                    <a:pt x="145" y="1400"/>
                    <a:pt x="147" y="1397"/>
                    <a:pt x="149" y="1397"/>
                  </a:cubicBezTo>
                  <a:cubicBezTo>
                    <a:pt x="150" y="1397"/>
                    <a:pt x="151" y="1397"/>
                    <a:pt x="152" y="1398"/>
                  </a:cubicBezTo>
                  <a:cubicBezTo>
                    <a:pt x="152" y="1400"/>
                    <a:pt x="153" y="1405"/>
                    <a:pt x="154" y="1405"/>
                  </a:cubicBezTo>
                  <a:cubicBezTo>
                    <a:pt x="154" y="1405"/>
                    <a:pt x="154" y="1405"/>
                    <a:pt x="154" y="1405"/>
                  </a:cubicBezTo>
                  <a:cubicBezTo>
                    <a:pt x="157" y="1405"/>
                    <a:pt x="161" y="1369"/>
                    <a:pt x="170" y="1369"/>
                  </a:cubicBezTo>
                  <a:cubicBezTo>
                    <a:pt x="173" y="1369"/>
                    <a:pt x="175" y="1371"/>
                    <a:pt x="178" y="1371"/>
                  </a:cubicBezTo>
                  <a:cubicBezTo>
                    <a:pt x="180" y="1371"/>
                    <a:pt x="182" y="1370"/>
                    <a:pt x="186" y="1366"/>
                  </a:cubicBezTo>
                  <a:cubicBezTo>
                    <a:pt x="188" y="1364"/>
                    <a:pt x="196" y="1353"/>
                    <a:pt x="197" y="1350"/>
                  </a:cubicBezTo>
                  <a:lnTo>
                    <a:pt x="197" y="1350"/>
                  </a:lnTo>
                  <a:cubicBezTo>
                    <a:pt x="196" y="1351"/>
                    <a:pt x="182" y="1358"/>
                    <a:pt x="178" y="1358"/>
                  </a:cubicBezTo>
                  <a:cubicBezTo>
                    <a:pt x="177" y="1358"/>
                    <a:pt x="176" y="1357"/>
                    <a:pt x="178" y="1354"/>
                  </a:cubicBezTo>
                  <a:cubicBezTo>
                    <a:pt x="185" y="1348"/>
                    <a:pt x="191" y="1343"/>
                    <a:pt x="198" y="1335"/>
                  </a:cubicBezTo>
                  <a:lnTo>
                    <a:pt x="207" y="1324"/>
                  </a:lnTo>
                  <a:cubicBezTo>
                    <a:pt x="210" y="1321"/>
                    <a:pt x="211" y="1319"/>
                    <a:pt x="209" y="1318"/>
                  </a:cubicBezTo>
                  <a:cubicBezTo>
                    <a:pt x="209" y="1318"/>
                    <a:pt x="209" y="1318"/>
                    <a:pt x="210" y="1318"/>
                  </a:cubicBezTo>
                  <a:cubicBezTo>
                    <a:pt x="212" y="1318"/>
                    <a:pt x="215" y="1327"/>
                    <a:pt x="216" y="1327"/>
                  </a:cubicBezTo>
                  <a:cubicBezTo>
                    <a:pt x="216" y="1327"/>
                    <a:pt x="217" y="1327"/>
                    <a:pt x="217" y="1327"/>
                  </a:cubicBezTo>
                  <a:cubicBezTo>
                    <a:pt x="221" y="1327"/>
                    <a:pt x="222" y="1318"/>
                    <a:pt x="222" y="1317"/>
                  </a:cubicBezTo>
                  <a:cubicBezTo>
                    <a:pt x="222" y="1313"/>
                    <a:pt x="221" y="1305"/>
                    <a:pt x="227" y="1303"/>
                  </a:cubicBezTo>
                  <a:cubicBezTo>
                    <a:pt x="228" y="1302"/>
                    <a:pt x="229" y="1302"/>
                    <a:pt x="229" y="1302"/>
                  </a:cubicBezTo>
                  <a:cubicBezTo>
                    <a:pt x="232" y="1302"/>
                    <a:pt x="233" y="1306"/>
                    <a:pt x="236" y="1306"/>
                  </a:cubicBezTo>
                  <a:cubicBezTo>
                    <a:pt x="231" y="1306"/>
                    <a:pt x="239" y="1286"/>
                    <a:pt x="240" y="1282"/>
                  </a:cubicBezTo>
                  <a:cubicBezTo>
                    <a:pt x="243" y="1277"/>
                    <a:pt x="246" y="1271"/>
                    <a:pt x="251" y="1268"/>
                  </a:cubicBezTo>
                  <a:cubicBezTo>
                    <a:pt x="252" y="1267"/>
                    <a:pt x="253" y="1267"/>
                    <a:pt x="254" y="1267"/>
                  </a:cubicBezTo>
                  <a:cubicBezTo>
                    <a:pt x="255" y="1267"/>
                    <a:pt x="256" y="1267"/>
                    <a:pt x="257" y="1267"/>
                  </a:cubicBezTo>
                  <a:cubicBezTo>
                    <a:pt x="257" y="1267"/>
                    <a:pt x="258" y="1267"/>
                    <a:pt x="260" y="1266"/>
                  </a:cubicBezTo>
                  <a:cubicBezTo>
                    <a:pt x="262" y="1263"/>
                    <a:pt x="275" y="1250"/>
                    <a:pt x="273" y="1247"/>
                  </a:cubicBezTo>
                  <a:cubicBezTo>
                    <a:pt x="270" y="1243"/>
                    <a:pt x="269" y="1242"/>
                    <a:pt x="274" y="1236"/>
                  </a:cubicBezTo>
                  <a:cubicBezTo>
                    <a:pt x="274" y="1236"/>
                    <a:pt x="280" y="1228"/>
                    <a:pt x="281" y="1228"/>
                  </a:cubicBezTo>
                  <a:lnTo>
                    <a:pt x="281" y="1228"/>
                  </a:lnTo>
                  <a:cubicBezTo>
                    <a:pt x="281" y="1229"/>
                    <a:pt x="278" y="1244"/>
                    <a:pt x="283" y="1244"/>
                  </a:cubicBezTo>
                  <a:cubicBezTo>
                    <a:pt x="284" y="1244"/>
                    <a:pt x="285" y="1243"/>
                    <a:pt x="287" y="1242"/>
                  </a:cubicBezTo>
                  <a:cubicBezTo>
                    <a:pt x="295" y="1235"/>
                    <a:pt x="290" y="1225"/>
                    <a:pt x="300" y="1220"/>
                  </a:cubicBezTo>
                  <a:cubicBezTo>
                    <a:pt x="310" y="1213"/>
                    <a:pt x="312" y="1204"/>
                    <a:pt x="315" y="1195"/>
                  </a:cubicBezTo>
                  <a:cubicBezTo>
                    <a:pt x="317" y="1187"/>
                    <a:pt x="318" y="1189"/>
                    <a:pt x="322" y="1187"/>
                  </a:cubicBezTo>
                  <a:cubicBezTo>
                    <a:pt x="324" y="1185"/>
                    <a:pt x="326" y="1178"/>
                    <a:pt x="328" y="1175"/>
                  </a:cubicBezTo>
                  <a:cubicBezTo>
                    <a:pt x="327" y="1170"/>
                    <a:pt x="330" y="1158"/>
                    <a:pt x="337" y="1158"/>
                  </a:cubicBezTo>
                  <a:cubicBezTo>
                    <a:pt x="337" y="1158"/>
                    <a:pt x="338" y="1158"/>
                    <a:pt x="338" y="1158"/>
                  </a:cubicBezTo>
                  <a:cubicBezTo>
                    <a:pt x="339" y="1158"/>
                    <a:pt x="344" y="1160"/>
                    <a:pt x="348" y="1160"/>
                  </a:cubicBezTo>
                  <a:cubicBezTo>
                    <a:pt x="352" y="1160"/>
                    <a:pt x="355" y="1159"/>
                    <a:pt x="354" y="1153"/>
                  </a:cubicBezTo>
                  <a:cubicBezTo>
                    <a:pt x="353" y="1148"/>
                    <a:pt x="350" y="1147"/>
                    <a:pt x="357" y="1140"/>
                  </a:cubicBezTo>
                  <a:cubicBezTo>
                    <a:pt x="357" y="1139"/>
                    <a:pt x="358" y="1139"/>
                    <a:pt x="359" y="1139"/>
                  </a:cubicBezTo>
                  <a:cubicBezTo>
                    <a:pt x="361" y="1139"/>
                    <a:pt x="362" y="1141"/>
                    <a:pt x="364" y="1141"/>
                  </a:cubicBezTo>
                  <a:cubicBezTo>
                    <a:pt x="364" y="1141"/>
                    <a:pt x="364" y="1141"/>
                    <a:pt x="364" y="1141"/>
                  </a:cubicBezTo>
                  <a:cubicBezTo>
                    <a:pt x="368" y="1140"/>
                    <a:pt x="371" y="1136"/>
                    <a:pt x="374" y="1133"/>
                  </a:cubicBezTo>
                  <a:lnTo>
                    <a:pt x="367" y="1127"/>
                  </a:lnTo>
                  <a:cubicBezTo>
                    <a:pt x="365" y="1129"/>
                    <a:pt x="360" y="1132"/>
                    <a:pt x="357" y="1132"/>
                  </a:cubicBezTo>
                  <a:cubicBezTo>
                    <a:pt x="357" y="1132"/>
                    <a:pt x="357" y="1132"/>
                    <a:pt x="357" y="1132"/>
                  </a:cubicBezTo>
                  <a:cubicBezTo>
                    <a:pt x="352" y="1131"/>
                    <a:pt x="363" y="1119"/>
                    <a:pt x="364" y="1117"/>
                  </a:cubicBezTo>
                  <a:cubicBezTo>
                    <a:pt x="372" y="1108"/>
                    <a:pt x="372" y="1115"/>
                    <a:pt x="381" y="1109"/>
                  </a:cubicBezTo>
                  <a:cubicBezTo>
                    <a:pt x="383" y="1108"/>
                    <a:pt x="395" y="1099"/>
                    <a:pt x="395" y="1098"/>
                  </a:cubicBezTo>
                  <a:cubicBezTo>
                    <a:pt x="395" y="1092"/>
                    <a:pt x="390" y="1094"/>
                    <a:pt x="396" y="1085"/>
                  </a:cubicBezTo>
                  <a:cubicBezTo>
                    <a:pt x="398" y="1082"/>
                    <a:pt x="403" y="1078"/>
                    <a:pt x="403" y="1075"/>
                  </a:cubicBezTo>
                  <a:cubicBezTo>
                    <a:pt x="401" y="1067"/>
                    <a:pt x="424" y="1044"/>
                    <a:pt x="429" y="1038"/>
                  </a:cubicBezTo>
                  <a:cubicBezTo>
                    <a:pt x="432" y="1034"/>
                    <a:pt x="434" y="1033"/>
                    <a:pt x="435" y="1033"/>
                  </a:cubicBezTo>
                  <a:cubicBezTo>
                    <a:pt x="437" y="1033"/>
                    <a:pt x="438" y="1034"/>
                    <a:pt x="439" y="1034"/>
                  </a:cubicBezTo>
                  <a:cubicBezTo>
                    <a:pt x="440" y="1034"/>
                    <a:pt x="440" y="1034"/>
                    <a:pt x="440" y="1034"/>
                  </a:cubicBezTo>
                  <a:cubicBezTo>
                    <a:pt x="445" y="1034"/>
                    <a:pt x="452" y="1024"/>
                    <a:pt x="454" y="1020"/>
                  </a:cubicBezTo>
                  <a:cubicBezTo>
                    <a:pt x="460" y="1016"/>
                    <a:pt x="467" y="1009"/>
                    <a:pt x="466" y="1003"/>
                  </a:cubicBezTo>
                  <a:cubicBezTo>
                    <a:pt x="464" y="1000"/>
                    <a:pt x="468" y="996"/>
                    <a:pt x="472" y="992"/>
                  </a:cubicBezTo>
                  <a:cubicBezTo>
                    <a:pt x="474" y="989"/>
                    <a:pt x="473" y="987"/>
                    <a:pt x="475" y="982"/>
                  </a:cubicBezTo>
                  <a:cubicBezTo>
                    <a:pt x="478" y="977"/>
                    <a:pt x="481" y="974"/>
                    <a:pt x="486" y="970"/>
                  </a:cubicBezTo>
                  <a:lnTo>
                    <a:pt x="485" y="965"/>
                  </a:lnTo>
                  <a:cubicBezTo>
                    <a:pt x="483" y="958"/>
                    <a:pt x="468" y="947"/>
                    <a:pt x="461" y="947"/>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40"/>
          <p:cNvGrpSpPr/>
          <p:nvPr/>
        </p:nvGrpSpPr>
        <p:grpSpPr>
          <a:xfrm rot="-5400000">
            <a:off x="6663535" y="674973"/>
            <a:ext cx="1360707" cy="2173667"/>
            <a:chOff x="7408786" y="2033125"/>
            <a:chExt cx="1021935" cy="1632495"/>
          </a:xfrm>
        </p:grpSpPr>
        <p:sp>
          <p:nvSpPr>
            <p:cNvPr id="957" name="Google Shape;957;p40"/>
            <p:cNvSpPr/>
            <p:nvPr/>
          </p:nvSpPr>
          <p:spPr>
            <a:xfrm>
              <a:off x="740878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0"/>
            <p:cNvSpPr/>
            <p:nvPr/>
          </p:nvSpPr>
          <p:spPr>
            <a:xfrm>
              <a:off x="7409390"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 name="Google Shape;959;p40"/>
            <p:cNvGrpSpPr/>
            <p:nvPr/>
          </p:nvGrpSpPr>
          <p:grpSpPr>
            <a:xfrm>
              <a:off x="7514027" y="2113483"/>
              <a:ext cx="916694" cy="1258601"/>
              <a:chOff x="6533193" y="1886327"/>
              <a:chExt cx="1627075" cy="2233939"/>
            </a:xfrm>
          </p:grpSpPr>
          <p:sp>
            <p:nvSpPr>
              <p:cNvPr id="960" name="Google Shape;960;p40"/>
              <p:cNvSpPr/>
              <p:nvPr/>
            </p:nvSpPr>
            <p:spPr>
              <a:xfrm>
                <a:off x="7655125" y="1886327"/>
                <a:ext cx="504078" cy="929891"/>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 name="Google Shape;961;p40"/>
              <p:cNvGrpSpPr/>
              <p:nvPr/>
            </p:nvGrpSpPr>
            <p:grpSpPr>
              <a:xfrm>
                <a:off x="6533193" y="3634022"/>
                <a:ext cx="330438" cy="300159"/>
                <a:chOff x="2276450" y="3238750"/>
                <a:chExt cx="432907" cy="393239"/>
              </a:xfrm>
            </p:grpSpPr>
            <p:sp>
              <p:nvSpPr>
                <p:cNvPr id="962" name="Google Shape;962;p40"/>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0"/>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 name="Google Shape;964;p40"/>
              <p:cNvSpPr/>
              <p:nvPr/>
            </p:nvSpPr>
            <p:spPr>
              <a:xfrm>
                <a:off x="7444803" y="3420524"/>
                <a:ext cx="715465" cy="699741"/>
              </a:xfrm>
              <a:custGeom>
                <a:rect b="b" l="l" r="r" t="t"/>
                <a:pathLst>
                  <a:path extrusionOk="0" h="7432" w="7599">
                    <a:moveTo>
                      <a:pt x="6186" y="1"/>
                    </a:moveTo>
                    <a:cubicBezTo>
                      <a:pt x="5856" y="1"/>
                      <a:pt x="5522" y="72"/>
                      <a:pt x="5184" y="213"/>
                    </a:cubicBezTo>
                    <a:cubicBezTo>
                      <a:pt x="4149" y="644"/>
                      <a:pt x="3528" y="1430"/>
                      <a:pt x="3341" y="2529"/>
                    </a:cubicBezTo>
                    <a:cubicBezTo>
                      <a:pt x="3266" y="2972"/>
                      <a:pt x="3061" y="3334"/>
                      <a:pt x="2814" y="3687"/>
                    </a:cubicBezTo>
                    <a:cubicBezTo>
                      <a:pt x="2694" y="3859"/>
                      <a:pt x="2560" y="4022"/>
                      <a:pt x="2441" y="4195"/>
                    </a:cubicBezTo>
                    <a:cubicBezTo>
                      <a:pt x="2320" y="4370"/>
                      <a:pt x="2165" y="4506"/>
                      <a:pt x="1993" y="4631"/>
                    </a:cubicBezTo>
                    <a:cubicBezTo>
                      <a:pt x="1542" y="4960"/>
                      <a:pt x="1093" y="5290"/>
                      <a:pt x="717" y="5709"/>
                    </a:cubicBezTo>
                    <a:cubicBezTo>
                      <a:pt x="251" y="6227"/>
                      <a:pt x="31" y="6833"/>
                      <a:pt x="0" y="7431"/>
                    </a:cubicBezTo>
                    <a:lnTo>
                      <a:pt x="7598" y="7431"/>
                    </a:lnTo>
                    <a:lnTo>
                      <a:pt x="7598" y="456"/>
                    </a:lnTo>
                    <a:cubicBezTo>
                      <a:pt x="7567" y="437"/>
                      <a:pt x="7536" y="417"/>
                      <a:pt x="7504" y="397"/>
                    </a:cubicBezTo>
                    <a:cubicBezTo>
                      <a:pt x="7072" y="131"/>
                      <a:pt x="6633" y="1"/>
                      <a:pt x="61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5" name="Google Shape;965;p40"/>
          <p:cNvSpPr txBox="1"/>
          <p:nvPr/>
        </p:nvSpPr>
        <p:spPr>
          <a:xfrm>
            <a:off x="6516094" y="1273329"/>
            <a:ext cx="1261800" cy="42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C</a:t>
            </a:r>
            <a:endParaRPr sz="2600">
              <a:solidFill>
                <a:schemeClr val="dk2"/>
              </a:solidFill>
              <a:latin typeface="Abril Fatface"/>
              <a:ea typeface="Abril Fatface"/>
              <a:cs typeface="Abril Fatface"/>
              <a:sym typeface="Abril Fatface"/>
            </a:endParaRPr>
          </a:p>
        </p:txBody>
      </p:sp>
      <p:sp>
        <p:nvSpPr>
          <p:cNvPr id="966" name="Google Shape;966;p40"/>
          <p:cNvSpPr txBox="1"/>
          <p:nvPr/>
        </p:nvSpPr>
        <p:spPr>
          <a:xfrm>
            <a:off x="6516094" y="1695144"/>
            <a:ext cx="1261800" cy="55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Lato"/>
                <a:ea typeface="Lato"/>
                <a:cs typeface="Lato"/>
                <a:sym typeface="Lato"/>
              </a:rPr>
              <a:t>3</a:t>
            </a:r>
            <a:endParaRPr sz="1600">
              <a:solidFill>
                <a:schemeClr val="lt2"/>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sp>
        <p:nvSpPr>
          <p:cNvPr id="971" name="Google Shape;971;p41"/>
          <p:cNvSpPr txBox="1"/>
          <p:nvPr>
            <p:ph type="title"/>
          </p:nvPr>
        </p:nvSpPr>
        <p:spPr>
          <a:xfrm>
            <a:off x="713225" y="464203"/>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Answer It</a:t>
            </a:r>
            <a:endParaRPr/>
          </a:p>
        </p:txBody>
      </p:sp>
      <p:grpSp>
        <p:nvGrpSpPr>
          <p:cNvPr id="972" name="Google Shape;972;p41"/>
          <p:cNvGrpSpPr/>
          <p:nvPr/>
        </p:nvGrpSpPr>
        <p:grpSpPr>
          <a:xfrm>
            <a:off x="3909671" y="1082509"/>
            <a:ext cx="2173665" cy="1359394"/>
            <a:chOff x="3866869" y="1265697"/>
            <a:chExt cx="2173665" cy="1359394"/>
          </a:xfrm>
        </p:grpSpPr>
        <p:grpSp>
          <p:nvGrpSpPr>
            <p:cNvPr id="973" name="Google Shape;973;p41"/>
            <p:cNvGrpSpPr/>
            <p:nvPr/>
          </p:nvGrpSpPr>
          <p:grpSpPr>
            <a:xfrm rot="-5400000">
              <a:off x="4274004" y="858561"/>
              <a:ext cx="1359394" cy="2173665"/>
              <a:chOff x="4994676" y="2033125"/>
              <a:chExt cx="1020949" cy="1632494"/>
            </a:xfrm>
          </p:grpSpPr>
          <p:sp>
            <p:nvSpPr>
              <p:cNvPr id="974" name="Google Shape;974;p41"/>
              <p:cNvSpPr/>
              <p:nvPr/>
            </p:nvSpPr>
            <p:spPr>
              <a:xfrm>
                <a:off x="499467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 name="Google Shape;975;p41"/>
              <p:cNvGrpSpPr/>
              <p:nvPr/>
            </p:nvGrpSpPr>
            <p:grpSpPr>
              <a:xfrm>
                <a:off x="5058373" y="2107898"/>
                <a:ext cx="921318" cy="1200373"/>
                <a:chOff x="1161825" y="1876413"/>
                <a:chExt cx="1635282" cy="2130588"/>
              </a:xfrm>
            </p:grpSpPr>
            <p:sp>
              <p:nvSpPr>
                <p:cNvPr id="976" name="Google Shape;976;p41"/>
                <p:cNvSpPr/>
                <p:nvPr/>
              </p:nvSpPr>
              <p:spPr>
                <a:xfrm>
                  <a:off x="2517620" y="3719362"/>
                  <a:ext cx="279487" cy="287638"/>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 name="Google Shape;977;p41"/>
                <p:cNvGrpSpPr/>
                <p:nvPr/>
              </p:nvGrpSpPr>
              <p:grpSpPr>
                <a:xfrm>
                  <a:off x="1161825" y="1876413"/>
                  <a:ext cx="432907" cy="393239"/>
                  <a:chOff x="2276450" y="3238750"/>
                  <a:chExt cx="432907" cy="393239"/>
                </a:xfrm>
              </p:grpSpPr>
              <p:sp>
                <p:nvSpPr>
                  <p:cNvPr id="978" name="Google Shape;978;p41"/>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1"/>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80" name="Google Shape;980;p41"/>
            <p:cNvGrpSpPr/>
            <p:nvPr/>
          </p:nvGrpSpPr>
          <p:grpSpPr>
            <a:xfrm>
              <a:off x="4437609" y="1811965"/>
              <a:ext cx="862969" cy="266877"/>
              <a:chOff x="5406325" y="3079025"/>
              <a:chExt cx="174775" cy="54050"/>
            </a:xfrm>
          </p:grpSpPr>
          <p:sp>
            <p:nvSpPr>
              <p:cNvPr id="981" name="Google Shape;981;p41"/>
              <p:cNvSpPr/>
              <p:nvPr/>
            </p:nvSpPr>
            <p:spPr>
              <a:xfrm>
                <a:off x="5406325" y="3114100"/>
                <a:ext cx="171350" cy="18975"/>
              </a:xfrm>
              <a:custGeom>
                <a:rect b="b" l="l" r="r" t="t"/>
                <a:pathLst>
                  <a:path extrusionOk="0" h="759" w="6854">
                    <a:moveTo>
                      <a:pt x="3433" y="0"/>
                    </a:moveTo>
                    <a:cubicBezTo>
                      <a:pt x="3203" y="0"/>
                      <a:pt x="2973" y="36"/>
                      <a:pt x="2745" y="103"/>
                    </a:cubicBezTo>
                    <a:cubicBezTo>
                      <a:pt x="2615" y="142"/>
                      <a:pt x="2492" y="188"/>
                      <a:pt x="2367" y="232"/>
                    </a:cubicBezTo>
                    <a:cubicBezTo>
                      <a:pt x="2257" y="269"/>
                      <a:pt x="2147" y="306"/>
                      <a:pt x="2030" y="330"/>
                    </a:cubicBezTo>
                    <a:cubicBezTo>
                      <a:pt x="1944" y="348"/>
                      <a:pt x="1859" y="357"/>
                      <a:pt x="1776" y="357"/>
                    </a:cubicBezTo>
                    <a:cubicBezTo>
                      <a:pt x="1647" y="357"/>
                      <a:pt x="1522" y="336"/>
                      <a:pt x="1400" y="290"/>
                    </a:cubicBezTo>
                    <a:cubicBezTo>
                      <a:pt x="1330" y="264"/>
                      <a:pt x="1257" y="241"/>
                      <a:pt x="1188" y="214"/>
                    </a:cubicBezTo>
                    <a:cubicBezTo>
                      <a:pt x="1025" y="150"/>
                      <a:pt x="853" y="124"/>
                      <a:pt x="677" y="124"/>
                    </a:cubicBezTo>
                    <a:cubicBezTo>
                      <a:pt x="588" y="124"/>
                      <a:pt x="498" y="131"/>
                      <a:pt x="406" y="142"/>
                    </a:cubicBezTo>
                    <a:cubicBezTo>
                      <a:pt x="303" y="155"/>
                      <a:pt x="204" y="175"/>
                      <a:pt x="115" y="211"/>
                    </a:cubicBezTo>
                    <a:cubicBezTo>
                      <a:pt x="0" y="259"/>
                      <a:pt x="0" y="334"/>
                      <a:pt x="8" y="411"/>
                    </a:cubicBezTo>
                    <a:cubicBezTo>
                      <a:pt x="15" y="486"/>
                      <a:pt x="93" y="512"/>
                      <a:pt x="179" y="534"/>
                    </a:cubicBezTo>
                    <a:cubicBezTo>
                      <a:pt x="198" y="539"/>
                      <a:pt x="219" y="541"/>
                      <a:pt x="239" y="541"/>
                    </a:cubicBezTo>
                    <a:cubicBezTo>
                      <a:pt x="261" y="541"/>
                      <a:pt x="283" y="539"/>
                      <a:pt x="304" y="537"/>
                    </a:cubicBezTo>
                    <a:cubicBezTo>
                      <a:pt x="359" y="533"/>
                      <a:pt x="413" y="531"/>
                      <a:pt x="467" y="531"/>
                    </a:cubicBezTo>
                    <a:cubicBezTo>
                      <a:pt x="674" y="531"/>
                      <a:pt x="873" y="562"/>
                      <a:pt x="1067" y="615"/>
                    </a:cubicBezTo>
                    <a:cubicBezTo>
                      <a:pt x="1184" y="648"/>
                      <a:pt x="1303" y="679"/>
                      <a:pt x="1423" y="707"/>
                    </a:cubicBezTo>
                    <a:cubicBezTo>
                      <a:pt x="1568" y="742"/>
                      <a:pt x="1713" y="758"/>
                      <a:pt x="1857" y="758"/>
                    </a:cubicBezTo>
                    <a:cubicBezTo>
                      <a:pt x="2013" y="758"/>
                      <a:pt x="2169" y="739"/>
                      <a:pt x="2326" y="701"/>
                    </a:cubicBezTo>
                    <a:cubicBezTo>
                      <a:pt x="2477" y="665"/>
                      <a:pt x="2618" y="614"/>
                      <a:pt x="2758" y="561"/>
                    </a:cubicBezTo>
                    <a:cubicBezTo>
                      <a:pt x="2961" y="483"/>
                      <a:pt x="3177" y="435"/>
                      <a:pt x="3403" y="435"/>
                    </a:cubicBezTo>
                    <a:cubicBezTo>
                      <a:pt x="3423" y="435"/>
                      <a:pt x="3444" y="435"/>
                      <a:pt x="3464" y="436"/>
                    </a:cubicBezTo>
                    <a:cubicBezTo>
                      <a:pt x="3482" y="435"/>
                      <a:pt x="3499" y="435"/>
                      <a:pt x="3517" y="435"/>
                    </a:cubicBezTo>
                    <a:cubicBezTo>
                      <a:pt x="3679" y="435"/>
                      <a:pt x="3828" y="454"/>
                      <a:pt x="3975" y="489"/>
                    </a:cubicBezTo>
                    <a:cubicBezTo>
                      <a:pt x="4139" y="528"/>
                      <a:pt x="4309" y="555"/>
                      <a:pt x="4480" y="583"/>
                    </a:cubicBezTo>
                    <a:cubicBezTo>
                      <a:pt x="4585" y="600"/>
                      <a:pt x="4689" y="608"/>
                      <a:pt x="4791" y="608"/>
                    </a:cubicBezTo>
                    <a:cubicBezTo>
                      <a:pt x="4972" y="608"/>
                      <a:pt x="5148" y="581"/>
                      <a:pt x="5320" y="524"/>
                    </a:cubicBezTo>
                    <a:cubicBezTo>
                      <a:pt x="5435" y="486"/>
                      <a:pt x="5555" y="457"/>
                      <a:pt x="5678" y="433"/>
                    </a:cubicBezTo>
                    <a:cubicBezTo>
                      <a:pt x="5809" y="408"/>
                      <a:pt x="5940" y="392"/>
                      <a:pt x="6070" y="392"/>
                    </a:cubicBezTo>
                    <a:cubicBezTo>
                      <a:pt x="6207" y="392"/>
                      <a:pt x="6343" y="410"/>
                      <a:pt x="6479" y="453"/>
                    </a:cubicBezTo>
                    <a:cubicBezTo>
                      <a:pt x="6530" y="469"/>
                      <a:pt x="6572" y="478"/>
                      <a:pt x="6609" y="478"/>
                    </a:cubicBezTo>
                    <a:cubicBezTo>
                      <a:pt x="6677" y="478"/>
                      <a:pt x="6728" y="449"/>
                      <a:pt x="6789" y="390"/>
                    </a:cubicBezTo>
                    <a:cubicBezTo>
                      <a:pt x="6854" y="326"/>
                      <a:pt x="6846" y="282"/>
                      <a:pt x="6758" y="235"/>
                    </a:cubicBezTo>
                    <a:cubicBezTo>
                      <a:pt x="6527" y="111"/>
                      <a:pt x="6275" y="45"/>
                      <a:pt x="5995" y="45"/>
                    </a:cubicBezTo>
                    <a:cubicBezTo>
                      <a:pt x="5916" y="45"/>
                      <a:pt x="5835" y="51"/>
                      <a:pt x="5751" y="61"/>
                    </a:cubicBezTo>
                    <a:cubicBezTo>
                      <a:pt x="5491" y="94"/>
                      <a:pt x="5240" y="153"/>
                      <a:pt x="4981" y="189"/>
                    </a:cubicBezTo>
                    <a:cubicBezTo>
                      <a:pt x="4888" y="201"/>
                      <a:pt x="4795" y="209"/>
                      <a:pt x="4703" y="209"/>
                    </a:cubicBezTo>
                    <a:cubicBezTo>
                      <a:pt x="4567" y="209"/>
                      <a:pt x="4432" y="193"/>
                      <a:pt x="4300" y="156"/>
                    </a:cubicBezTo>
                    <a:cubicBezTo>
                      <a:pt x="4221" y="134"/>
                      <a:pt x="4143" y="112"/>
                      <a:pt x="4064" y="90"/>
                    </a:cubicBezTo>
                    <a:cubicBezTo>
                      <a:pt x="3853" y="29"/>
                      <a:pt x="3643" y="0"/>
                      <a:pt x="3433"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1"/>
              <p:cNvSpPr/>
              <p:nvPr/>
            </p:nvSpPr>
            <p:spPr>
              <a:xfrm>
                <a:off x="5410300" y="3094500"/>
                <a:ext cx="170800" cy="16875"/>
              </a:xfrm>
              <a:custGeom>
                <a:rect b="b" l="l" r="r" t="t"/>
                <a:pathLst>
                  <a:path extrusionOk="0" h="675" w="6832">
                    <a:moveTo>
                      <a:pt x="5756" y="1"/>
                    </a:moveTo>
                    <a:cubicBezTo>
                      <a:pt x="5734" y="1"/>
                      <a:pt x="5711" y="1"/>
                      <a:pt x="5689" y="2"/>
                    </a:cubicBezTo>
                    <a:cubicBezTo>
                      <a:pt x="5378" y="10"/>
                      <a:pt x="5080" y="57"/>
                      <a:pt x="4793" y="133"/>
                    </a:cubicBezTo>
                    <a:cubicBezTo>
                      <a:pt x="4615" y="180"/>
                      <a:pt x="4438" y="205"/>
                      <a:pt x="4261" y="205"/>
                    </a:cubicBezTo>
                    <a:cubicBezTo>
                      <a:pt x="4104" y="205"/>
                      <a:pt x="3946" y="185"/>
                      <a:pt x="3788" y="141"/>
                    </a:cubicBezTo>
                    <a:cubicBezTo>
                      <a:pt x="3744" y="128"/>
                      <a:pt x="3698" y="121"/>
                      <a:pt x="3653" y="112"/>
                    </a:cubicBezTo>
                    <a:cubicBezTo>
                      <a:pt x="3497" y="85"/>
                      <a:pt x="3340" y="68"/>
                      <a:pt x="3181" y="68"/>
                    </a:cubicBezTo>
                    <a:cubicBezTo>
                      <a:pt x="3115" y="68"/>
                      <a:pt x="3048" y="71"/>
                      <a:pt x="2980" y="77"/>
                    </a:cubicBezTo>
                    <a:cubicBezTo>
                      <a:pt x="2691" y="105"/>
                      <a:pt x="2420" y="165"/>
                      <a:pt x="2156" y="244"/>
                    </a:cubicBezTo>
                    <a:cubicBezTo>
                      <a:pt x="1952" y="305"/>
                      <a:pt x="1749" y="341"/>
                      <a:pt x="1545" y="341"/>
                    </a:cubicBezTo>
                    <a:cubicBezTo>
                      <a:pt x="1364" y="341"/>
                      <a:pt x="1182" y="313"/>
                      <a:pt x="998" y="248"/>
                    </a:cubicBezTo>
                    <a:cubicBezTo>
                      <a:pt x="868" y="202"/>
                      <a:pt x="722" y="185"/>
                      <a:pt x="568" y="179"/>
                    </a:cubicBezTo>
                    <a:cubicBezTo>
                      <a:pt x="392" y="192"/>
                      <a:pt x="221" y="223"/>
                      <a:pt x="82" y="307"/>
                    </a:cubicBezTo>
                    <a:cubicBezTo>
                      <a:pt x="39" y="334"/>
                      <a:pt x="11" y="364"/>
                      <a:pt x="7" y="405"/>
                    </a:cubicBezTo>
                    <a:cubicBezTo>
                      <a:pt x="0" y="497"/>
                      <a:pt x="40" y="543"/>
                      <a:pt x="126" y="543"/>
                    </a:cubicBezTo>
                    <a:cubicBezTo>
                      <a:pt x="161" y="543"/>
                      <a:pt x="203" y="536"/>
                      <a:pt x="254" y="520"/>
                    </a:cubicBezTo>
                    <a:cubicBezTo>
                      <a:pt x="335" y="496"/>
                      <a:pt x="416" y="485"/>
                      <a:pt x="498" y="485"/>
                    </a:cubicBezTo>
                    <a:cubicBezTo>
                      <a:pt x="554" y="485"/>
                      <a:pt x="611" y="490"/>
                      <a:pt x="668" y="500"/>
                    </a:cubicBezTo>
                    <a:cubicBezTo>
                      <a:pt x="789" y="519"/>
                      <a:pt x="900" y="554"/>
                      <a:pt x="1013" y="584"/>
                    </a:cubicBezTo>
                    <a:cubicBezTo>
                      <a:pt x="1223" y="641"/>
                      <a:pt x="1437" y="674"/>
                      <a:pt x="1658" y="674"/>
                    </a:cubicBezTo>
                    <a:cubicBezTo>
                      <a:pt x="1738" y="674"/>
                      <a:pt x="1818" y="670"/>
                      <a:pt x="1900" y="661"/>
                    </a:cubicBezTo>
                    <a:cubicBezTo>
                      <a:pt x="2121" y="636"/>
                      <a:pt x="2330" y="588"/>
                      <a:pt x="2537" y="534"/>
                    </a:cubicBezTo>
                    <a:cubicBezTo>
                      <a:pt x="2673" y="499"/>
                      <a:pt x="2810" y="465"/>
                      <a:pt x="2953" y="443"/>
                    </a:cubicBezTo>
                    <a:cubicBezTo>
                      <a:pt x="3040" y="429"/>
                      <a:pt x="3125" y="421"/>
                      <a:pt x="3210" y="421"/>
                    </a:cubicBezTo>
                    <a:cubicBezTo>
                      <a:pt x="3329" y="421"/>
                      <a:pt x="3447" y="436"/>
                      <a:pt x="3563" y="472"/>
                    </a:cubicBezTo>
                    <a:cubicBezTo>
                      <a:pt x="3640" y="494"/>
                      <a:pt x="3720" y="514"/>
                      <a:pt x="3799" y="534"/>
                    </a:cubicBezTo>
                    <a:cubicBezTo>
                      <a:pt x="3992" y="581"/>
                      <a:pt x="4187" y="611"/>
                      <a:pt x="4389" y="611"/>
                    </a:cubicBezTo>
                    <a:cubicBezTo>
                      <a:pt x="4456" y="611"/>
                      <a:pt x="4523" y="608"/>
                      <a:pt x="4591" y="601"/>
                    </a:cubicBezTo>
                    <a:cubicBezTo>
                      <a:pt x="4723" y="588"/>
                      <a:pt x="4850" y="563"/>
                      <a:pt x="4976" y="537"/>
                    </a:cubicBezTo>
                    <a:cubicBezTo>
                      <a:pt x="5170" y="497"/>
                      <a:pt x="5361" y="451"/>
                      <a:pt x="5560" y="424"/>
                    </a:cubicBezTo>
                    <a:cubicBezTo>
                      <a:pt x="5681" y="408"/>
                      <a:pt x="5800" y="398"/>
                      <a:pt x="5917" y="398"/>
                    </a:cubicBezTo>
                    <a:cubicBezTo>
                      <a:pt x="6120" y="398"/>
                      <a:pt x="6317" y="428"/>
                      <a:pt x="6505" y="506"/>
                    </a:cubicBezTo>
                    <a:cubicBezTo>
                      <a:pt x="6529" y="515"/>
                      <a:pt x="6557" y="522"/>
                      <a:pt x="6584" y="527"/>
                    </a:cubicBezTo>
                    <a:cubicBezTo>
                      <a:pt x="6593" y="528"/>
                      <a:pt x="6601" y="528"/>
                      <a:pt x="6610" y="528"/>
                    </a:cubicBezTo>
                    <a:cubicBezTo>
                      <a:pt x="6638" y="528"/>
                      <a:pt x="6665" y="522"/>
                      <a:pt x="6689" y="508"/>
                    </a:cubicBezTo>
                    <a:cubicBezTo>
                      <a:pt x="6832" y="428"/>
                      <a:pt x="6820" y="283"/>
                      <a:pt x="6662" y="219"/>
                    </a:cubicBezTo>
                    <a:cubicBezTo>
                      <a:pt x="6562" y="179"/>
                      <a:pt x="6455" y="144"/>
                      <a:pt x="6354" y="103"/>
                    </a:cubicBezTo>
                    <a:cubicBezTo>
                      <a:pt x="6169" y="28"/>
                      <a:pt x="5968" y="1"/>
                      <a:pt x="5756"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1"/>
              <p:cNvSpPr/>
              <p:nvPr/>
            </p:nvSpPr>
            <p:spPr>
              <a:xfrm>
                <a:off x="5407275" y="3079025"/>
                <a:ext cx="173150" cy="13100"/>
              </a:xfrm>
              <a:custGeom>
                <a:rect b="b" l="l" r="r" t="t"/>
                <a:pathLst>
                  <a:path extrusionOk="0" h="524" w="6926">
                    <a:moveTo>
                      <a:pt x="5850" y="0"/>
                    </a:moveTo>
                    <a:cubicBezTo>
                      <a:pt x="5771" y="0"/>
                      <a:pt x="5691" y="5"/>
                      <a:pt x="5608" y="14"/>
                    </a:cubicBezTo>
                    <a:cubicBezTo>
                      <a:pt x="5317" y="45"/>
                      <a:pt x="5038" y="100"/>
                      <a:pt x="4762" y="167"/>
                    </a:cubicBezTo>
                    <a:cubicBezTo>
                      <a:pt x="4638" y="197"/>
                      <a:pt x="4512" y="224"/>
                      <a:pt x="4384" y="246"/>
                    </a:cubicBezTo>
                    <a:cubicBezTo>
                      <a:pt x="4327" y="256"/>
                      <a:pt x="4272" y="261"/>
                      <a:pt x="4218" y="261"/>
                    </a:cubicBezTo>
                    <a:cubicBezTo>
                      <a:pt x="4101" y="261"/>
                      <a:pt x="3989" y="238"/>
                      <a:pt x="3881" y="196"/>
                    </a:cubicBezTo>
                    <a:cubicBezTo>
                      <a:pt x="3788" y="158"/>
                      <a:pt x="3693" y="122"/>
                      <a:pt x="3596" y="90"/>
                    </a:cubicBezTo>
                    <a:cubicBezTo>
                      <a:pt x="3478" y="51"/>
                      <a:pt x="3355" y="32"/>
                      <a:pt x="3226" y="32"/>
                    </a:cubicBezTo>
                    <a:cubicBezTo>
                      <a:pt x="3190" y="32"/>
                      <a:pt x="3153" y="34"/>
                      <a:pt x="3115" y="37"/>
                    </a:cubicBezTo>
                    <a:cubicBezTo>
                      <a:pt x="2969" y="48"/>
                      <a:pt x="2828" y="73"/>
                      <a:pt x="2689" y="106"/>
                    </a:cubicBezTo>
                    <a:cubicBezTo>
                      <a:pt x="2467" y="157"/>
                      <a:pt x="2243" y="207"/>
                      <a:pt x="2016" y="251"/>
                    </a:cubicBezTo>
                    <a:cubicBezTo>
                      <a:pt x="1917" y="271"/>
                      <a:pt x="1820" y="281"/>
                      <a:pt x="1724" y="281"/>
                    </a:cubicBezTo>
                    <a:cubicBezTo>
                      <a:pt x="1604" y="281"/>
                      <a:pt x="1486" y="265"/>
                      <a:pt x="1368" y="227"/>
                    </a:cubicBezTo>
                    <a:cubicBezTo>
                      <a:pt x="1270" y="196"/>
                      <a:pt x="1167" y="170"/>
                      <a:pt x="1064" y="148"/>
                    </a:cubicBezTo>
                    <a:cubicBezTo>
                      <a:pt x="937" y="121"/>
                      <a:pt x="809" y="106"/>
                      <a:pt x="681" y="106"/>
                    </a:cubicBezTo>
                    <a:cubicBezTo>
                      <a:pt x="581" y="106"/>
                      <a:pt x="482" y="115"/>
                      <a:pt x="382" y="135"/>
                    </a:cubicBezTo>
                    <a:cubicBezTo>
                      <a:pt x="267" y="159"/>
                      <a:pt x="162" y="196"/>
                      <a:pt x="82" y="257"/>
                    </a:cubicBezTo>
                    <a:cubicBezTo>
                      <a:pt x="1" y="319"/>
                      <a:pt x="26" y="391"/>
                      <a:pt x="138" y="427"/>
                    </a:cubicBezTo>
                    <a:cubicBezTo>
                      <a:pt x="156" y="433"/>
                      <a:pt x="174" y="435"/>
                      <a:pt x="191" y="435"/>
                    </a:cubicBezTo>
                    <a:cubicBezTo>
                      <a:pt x="229" y="435"/>
                      <a:pt x="264" y="423"/>
                      <a:pt x="299" y="410"/>
                    </a:cubicBezTo>
                    <a:cubicBezTo>
                      <a:pt x="402" y="372"/>
                      <a:pt x="508" y="355"/>
                      <a:pt x="619" y="355"/>
                    </a:cubicBezTo>
                    <a:cubicBezTo>
                      <a:pt x="676" y="355"/>
                      <a:pt x="734" y="359"/>
                      <a:pt x="793" y="368"/>
                    </a:cubicBezTo>
                    <a:cubicBezTo>
                      <a:pt x="978" y="395"/>
                      <a:pt x="1154" y="439"/>
                      <a:pt x="1335" y="475"/>
                    </a:cubicBezTo>
                    <a:cubicBezTo>
                      <a:pt x="1453" y="499"/>
                      <a:pt x="1571" y="523"/>
                      <a:pt x="1697" y="523"/>
                    </a:cubicBezTo>
                    <a:cubicBezTo>
                      <a:pt x="1701" y="523"/>
                      <a:pt x="1705" y="523"/>
                      <a:pt x="1710" y="523"/>
                    </a:cubicBezTo>
                    <a:cubicBezTo>
                      <a:pt x="1971" y="512"/>
                      <a:pt x="2226" y="482"/>
                      <a:pt x="2462" y="404"/>
                    </a:cubicBezTo>
                    <a:cubicBezTo>
                      <a:pt x="2594" y="361"/>
                      <a:pt x="2728" y="322"/>
                      <a:pt x="2868" y="294"/>
                    </a:cubicBezTo>
                    <a:cubicBezTo>
                      <a:pt x="2970" y="274"/>
                      <a:pt x="3071" y="262"/>
                      <a:pt x="3172" y="262"/>
                    </a:cubicBezTo>
                    <a:cubicBezTo>
                      <a:pt x="3279" y="262"/>
                      <a:pt x="3385" y="275"/>
                      <a:pt x="3492" y="306"/>
                    </a:cubicBezTo>
                    <a:cubicBezTo>
                      <a:pt x="3592" y="334"/>
                      <a:pt x="3698" y="354"/>
                      <a:pt x="3791" y="390"/>
                    </a:cubicBezTo>
                    <a:cubicBezTo>
                      <a:pt x="3965" y="458"/>
                      <a:pt x="4142" y="487"/>
                      <a:pt x="4323" y="487"/>
                    </a:cubicBezTo>
                    <a:cubicBezTo>
                      <a:pt x="4467" y="487"/>
                      <a:pt x="4614" y="468"/>
                      <a:pt x="4762" y="435"/>
                    </a:cubicBezTo>
                    <a:cubicBezTo>
                      <a:pt x="4950" y="393"/>
                      <a:pt x="5137" y="349"/>
                      <a:pt x="5325" y="307"/>
                    </a:cubicBezTo>
                    <a:cubicBezTo>
                      <a:pt x="5494" y="270"/>
                      <a:pt x="5664" y="252"/>
                      <a:pt x="5835" y="252"/>
                    </a:cubicBezTo>
                    <a:cubicBezTo>
                      <a:pt x="5985" y="252"/>
                      <a:pt x="6136" y="266"/>
                      <a:pt x="6288" y="293"/>
                    </a:cubicBezTo>
                    <a:cubicBezTo>
                      <a:pt x="6445" y="321"/>
                      <a:pt x="6585" y="371"/>
                      <a:pt x="6723" y="427"/>
                    </a:cubicBezTo>
                    <a:cubicBezTo>
                      <a:pt x="6756" y="440"/>
                      <a:pt x="6786" y="446"/>
                      <a:pt x="6812" y="446"/>
                    </a:cubicBezTo>
                    <a:cubicBezTo>
                      <a:pt x="6844" y="446"/>
                      <a:pt x="6871" y="437"/>
                      <a:pt x="6890" y="421"/>
                    </a:cubicBezTo>
                    <a:cubicBezTo>
                      <a:pt x="6926" y="389"/>
                      <a:pt x="6913" y="356"/>
                      <a:pt x="6843" y="317"/>
                    </a:cubicBezTo>
                    <a:cubicBezTo>
                      <a:pt x="6760" y="270"/>
                      <a:pt x="6672" y="228"/>
                      <a:pt x="6589" y="181"/>
                    </a:cubicBezTo>
                    <a:cubicBezTo>
                      <a:pt x="6368" y="55"/>
                      <a:pt x="6120" y="0"/>
                      <a:pt x="5850"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 name="Google Shape;984;p41"/>
            <p:cNvGrpSpPr/>
            <p:nvPr/>
          </p:nvGrpSpPr>
          <p:grpSpPr>
            <a:xfrm>
              <a:off x="4622718" y="1611723"/>
              <a:ext cx="492755" cy="542112"/>
              <a:chOff x="1161825" y="1876413"/>
              <a:chExt cx="712382" cy="783738"/>
            </a:xfrm>
          </p:grpSpPr>
          <p:sp>
            <p:nvSpPr>
              <p:cNvPr id="985" name="Google Shape;985;p41"/>
              <p:cNvSpPr/>
              <p:nvPr/>
            </p:nvSpPr>
            <p:spPr>
              <a:xfrm>
                <a:off x="1594720" y="2372512"/>
                <a:ext cx="279487" cy="287638"/>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 name="Google Shape;986;p41"/>
              <p:cNvGrpSpPr/>
              <p:nvPr/>
            </p:nvGrpSpPr>
            <p:grpSpPr>
              <a:xfrm>
                <a:off x="1161825" y="1876413"/>
                <a:ext cx="432907" cy="393239"/>
                <a:chOff x="2276450" y="3238750"/>
                <a:chExt cx="432907" cy="393239"/>
              </a:xfrm>
            </p:grpSpPr>
            <p:sp>
              <p:nvSpPr>
                <p:cNvPr id="987" name="Google Shape;987;p41"/>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1"/>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89" name="Google Shape;989;p41"/>
          <p:cNvGrpSpPr/>
          <p:nvPr/>
        </p:nvGrpSpPr>
        <p:grpSpPr>
          <a:xfrm>
            <a:off x="6255210" y="2690274"/>
            <a:ext cx="2173667" cy="1360199"/>
            <a:chOff x="6257055" y="2747687"/>
            <a:chExt cx="2173667" cy="1360199"/>
          </a:xfrm>
        </p:grpSpPr>
        <p:grpSp>
          <p:nvGrpSpPr>
            <p:cNvPr id="990" name="Google Shape;990;p41"/>
            <p:cNvGrpSpPr/>
            <p:nvPr/>
          </p:nvGrpSpPr>
          <p:grpSpPr>
            <a:xfrm rot="-5400000">
              <a:off x="6663789" y="2340952"/>
              <a:ext cx="1360199" cy="2173667"/>
              <a:chOff x="7408786" y="2033125"/>
              <a:chExt cx="1021554" cy="1632495"/>
            </a:xfrm>
          </p:grpSpPr>
          <p:sp>
            <p:nvSpPr>
              <p:cNvPr id="991" name="Google Shape;991;p41"/>
              <p:cNvSpPr/>
              <p:nvPr/>
            </p:nvSpPr>
            <p:spPr>
              <a:xfrm>
                <a:off x="740878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1"/>
              <p:cNvSpPr/>
              <p:nvPr/>
            </p:nvSpPr>
            <p:spPr>
              <a:xfrm>
                <a:off x="7409390"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41"/>
            <p:cNvGrpSpPr/>
            <p:nvPr/>
          </p:nvGrpSpPr>
          <p:grpSpPr>
            <a:xfrm>
              <a:off x="7114971" y="3013718"/>
              <a:ext cx="603258" cy="660634"/>
              <a:chOff x="6832841" y="2747213"/>
              <a:chExt cx="767601" cy="840609"/>
            </a:xfrm>
          </p:grpSpPr>
          <p:grpSp>
            <p:nvGrpSpPr>
              <p:cNvPr id="994" name="Google Shape;994;p41"/>
              <p:cNvGrpSpPr/>
              <p:nvPr/>
            </p:nvGrpSpPr>
            <p:grpSpPr>
              <a:xfrm>
                <a:off x="6832841" y="3106765"/>
                <a:ext cx="555422" cy="481056"/>
                <a:chOff x="4957775" y="2221000"/>
                <a:chExt cx="101575" cy="87975"/>
              </a:xfrm>
            </p:grpSpPr>
            <p:sp>
              <p:nvSpPr>
                <p:cNvPr id="995" name="Google Shape;995;p41"/>
                <p:cNvSpPr/>
                <p:nvPr/>
              </p:nvSpPr>
              <p:spPr>
                <a:xfrm>
                  <a:off x="4967500" y="2273175"/>
                  <a:ext cx="33525" cy="35800"/>
                </a:xfrm>
                <a:custGeom>
                  <a:rect b="b" l="l" r="r" t="t"/>
                  <a:pathLst>
                    <a:path extrusionOk="0" h="1432" w="1341">
                      <a:moveTo>
                        <a:pt x="272" y="0"/>
                      </a:moveTo>
                      <a:cubicBezTo>
                        <a:pt x="271" y="0"/>
                        <a:pt x="269" y="0"/>
                        <a:pt x="268" y="0"/>
                      </a:cubicBezTo>
                      <a:cubicBezTo>
                        <a:pt x="116" y="5"/>
                        <a:pt x="28" y="96"/>
                        <a:pt x="16" y="237"/>
                      </a:cubicBezTo>
                      <a:cubicBezTo>
                        <a:pt x="1" y="410"/>
                        <a:pt x="69" y="555"/>
                        <a:pt x="170" y="685"/>
                      </a:cubicBezTo>
                      <a:cubicBezTo>
                        <a:pt x="394" y="970"/>
                        <a:pt x="671" y="1191"/>
                        <a:pt x="977" y="1377"/>
                      </a:cubicBezTo>
                      <a:cubicBezTo>
                        <a:pt x="1020" y="1404"/>
                        <a:pt x="1071" y="1421"/>
                        <a:pt x="1121" y="1429"/>
                      </a:cubicBezTo>
                      <a:cubicBezTo>
                        <a:pt x="1134" y="1431"/>
                        <a:pt x="1147" y="1432"/>
                        <a:pt x="1159" y="1432"/>
                      </a:cubicBezTo>
                      <a:cubicBezTo>
                        <a:pt x="1270" y="1432"/>
                        <a:pt x="1341" y="1348"/>
                        <a:pt x="1330" y="1225"/>
                      </a:cubicBezTo>
                      <a:cubicBezTo>
                        <a:pt x="1323" y="1154"/>
                        <a:pt x="1291" y="1093"/>
                        <a:pt x="1252" y="1035"/>
                      </a:cubicBezTo>
                      <a:cubicBezTo>
                        <a:pt x="1073" y="773"/>
                        <a:pt x="891" y="514"/>
                        <a:pt x="683" y="274"/>
                      </a:cubicBezTo>
                      <a:cubicBezTo>
                        <a:pt x="608" y="186"/>
                        <a:pt x="526" y="106"/>
                        <a:pt x="423" y="51"/>
                      </a:cubicBezTo>
                      <a:cubicBezTo>
                        <a:pt x="368" y="22"/>
                        <a:pt x="312" y="0"/>
                        <a:pt x="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1"/>
                <p:cNvSpPr/>
                <p:nvPr/>
              </p:nvSpPr>
              <p:spPr>
                <a:xfrm>
                  <a:off x="5013325" y="2270350"/>
                  <a:ext cx="29200" cy="18050"/>
                </a:xfrm>
                <a:custGeom>
                  <a:rect b="b" l="l" r="r" t="t"/>
                  <a:pathLst>
                    <a:path extrusionOk="0" h="722" w="1168">
                      <a:moveTo>
                        <a:pt x="267" y="0"/>
                      </a:moveTo>
                      <a:cubicBezTo>
                        <a:pt x="146" y="0"/>
                        <a:pt x="78" y="42"/>
                        <a:pt x="42" y="129"/>
                      </a:cubicBezTo>
                      <a:cubicBezTo>
                        <a:pt x="1" y="230"/>
                        <a:pt x="11" y="314"/>
                        <a:pt x="99" y="377"/>
                      </a:cubicBezTo>
                      <a:cubicBezTo>
                        <a:pt x="339" y="548"/>
                        <a:pt x="599" y="682"/>
                        <a:pt x="896" y="719"/>
                      </a:cubicBezTo>
                      <a:cubicBezTo>
                        <a:pt x="910" y="720"/>
                        <a:pt x="924" y="721"/>
                        <a:pt x="937" y="721"/>
                      </a:cubicBezTo>
                      <a:cubicBezTo>
                        <a:pt x="1016" y="721"/>
                        <a:pt x="1087" y="691"/>
                        <a:pt x="1130" y="611"/>
                      </a:cubicBezTo>
                      <a:cubicBezTo>
                        <a:pt x="1168" y="538"/>
                        <a:pt x="1143" y="437"/>
                        <a:pt x="1061" y="361"/>
                      </a:cubicBezTo>
                      <a:cubicBezTo>
                        <a:pt x="839" y="159"/>
                        <a:pt x="577" y="41"/>
                        <a:pt x="293" y="1"/>
                      </a:cubicBezTo>
                      <a:cubicBezTo>
                        <a:pt x="284" y="0"/>
                        <a:pt x="276"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1"/>
                <p:cNvSpPr/>
                <p:nvPr/>
              </p:nvSpPr>
              <p:spPr>
                <a:xfrm>
                  <a:off x="4987175" y="2245300"/>
                  <a:ext cx="23275" cy="18150"/>
                </a:xfrm>
                <a:custGeom>
                  <a:rect b="b" l="l" r="r" t="t"/>
                  <a:pathLst>
                    <a:path extrusionOk="0" h="726" w="931">
                      <a:moveTo>
                        <a:pt x="240" y="0"/>
                      </a:moveTo>
                      <a:cubicBezTo>
                        <a:pt x="201" y="0"/>
                        <a:pt x="162" y="8"/>
                        <a:pt x="125" y="24"/>
                      </a:cubicBezTo>
                      <a:cubicBezTo>
                        <a:pt x="49" y="57"/>
                        <a:pt x="1" y="113"/>
                        <a:pt x="1" y="197"/>
                      </a:cubicBezTo>
                      <a:cubicBezTo>
                        <a:pt x="2" y="303"/>
                        <a:pt x="24" y="413"/>
                        <a:pt x="107" y="482"/>
                      </a:cubicBezTo>
                      <a:cubicBezTo>
                        <a:pt x="289" y="633"/>
                        <a:pt x="504" y="712"/>
                        <a:pt x="738" y="725"/>
                      </a:cubicBezTo>
                      <a:cubicBezTo>
                        <a:pt x="742" y="725"/>
                        <a:pt x="747" y="725"/>
                        <a:pt x="751" y="725"/>
                      </a:cubicBezTo>
                      <a:cubicBezTo>
                        <a:pt x="860" y="725"/>
                        <a:pt x="928" y="646"/>
                        <a:pt x="929" y="545"/>
                      </a:cubicBezTo>
                      <a:cubicBezTo>
                        <a:pt x="930" y="490"/>
                        <a:pt x="912" y="441"/>
                        <a:pt x="881" y="399"/>
                      </a:cubicBezTo>
                      <a:cubicBezTo>
                        <a:pt x="735" y="202"/>
                        <a:pt x="550" y="64"/>
                        <a:pt x="310" y="8"/>
                      </a:cubicBezTo>
                      <a:cubicBezTo>
                        <a:pt x="287" y="3"/>
                        <a:pt x="263" y="0"/>
                        <a:pt x="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1"/>
                <p:cNvSpPr/>
                <p:nvPr/>
              </p:nvSpPr>
              <p:spPr>
                <a:xfrm>
                  <a:off x="5032625" y="2254750"/>
                  <a:ext cx="26725" cy="17100"/>
                </a:xfrm>
                <a:custGeom>
                  <a:rect b="b" l="l" r="r" t="t"/>
                  <a:pathLst>
                    <a:path extrusionOk="0" h="684" w="1069">
                      <a:moveTo>
                        <a:pt x="370" y="1"/>
                      </a:moveTo>
                      <a:cubicBezTo>
                        <a:pt x="325" y="7"/>
                        <a:pt x="279" y="8"/>
                        <a:pt x="236" y="21"/>
                      </a:cubicBezTo>
                      <a:cubicBezTo>
                        <a:pt x="46" y="76"/>
                        <a:pt x="0" y="242"/>
                        <a:pt x="149" y="373"/>
                      </a:cubicBezTo>
                      <a:cubicBezTo>
                        <a:pt x="317" y="523"/>
                        <a:pt x="510" y="637"/>
                        <a:pt x="737" y="677"/>
                      </a:cubicBezTo>
                      <a:cubicBezTo>
                        <a:pt x="761" y="681"/>
                        <a:pt x="784" y="684"/>
                        <a:pt x="806" y="684"/>
                      </a:cubicBezTo>
                      <a:cubicBezTo>
                        <a:pt x="905" y="684"/>
                        <a:pt x="979" y="641"/>
                        <a:pt x="1019" y="565"/>
                      </a:cubicBezTo>
                      <a:cubicBezTo>
                        <a:pt x="1068" y="471"/>
                        <a:pt x="1049" y="360"/>
                        <a:pt x="954" y="265"/>
                      </a:cubicBezTo>
                      <a:cubicBezTo>
                        <a:pt x="793" y="104"/>
                        <a:pt x="596" y="21"/>
                        <a:pt x="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1"/>
                <p:cNvSpPr/>
                <p:nvPr/>
              </p:nvSpPr>
              <p:spPr>
                <a:xfrm>
                  <a:off x="4999375" y="2283850"/>
                  <a:ext cx="22050" cy="22125"/>
                </a:xfrm>
                <a:custGeom>
                  <a:rect b="b" l="l" r="r" t="t"/>
                  <a:pathLst>
                    <a:path extrusionOk="0" h="885" w="882">
                      <a:moveTo>
                        <a:pt x="258" y="0"/>
                      </a:moveTo>
                      <a:cubicBezTo>
                        <a:pt x="177" y="10"/>
                        <a:pt x="98" y="44"/>
                        <a:pt x="50" y="122"/>
                      </a:cubicBezTo>
                      <a:cubicBezTo>
                        <a:pt x="1" y="200"/>
                        <a:pt x="17" y="282"/>
                        <a:pt x="64" y="352"/>
                      </a:cubicBezTo>
                      <a:cubicBezTo>
                        <a:pt x="200" y="551"/>
                        <a:pt x="365" y="718"/>
                        <a:pt x="566" y="848"/>
                      </a:cubicBezTo>
                      <a:cubicBezTo>
                        <a:pt x="580" y="857"/>
                        <a:pt x="596" y="863"/>
                        <a:pt x="613" y="869"/>
                      </a:cubicBezTo>
                      <a:cubicBezTo>
                        <a:pt x="641" y="879"/>
                        <a:pt x="668" y="884"/>
                        <a:pt x="694" y="884"/>
                      </a:cubicBezTo>
                      <a:cubicBezTo>
                        <a:pt x="795" y="884"/>
                        <a:pt x="870" y="810"/>
                        <a:pt x="876" y="691"/>
                      </a:cubicBezTo>
                      <a:cubicBezTo>
                        <a:pt x="882" y="600"/>
                        <a:pt x="848" y="520"/>
                        <a:pt x="798" y="447"/>
                      </a:cubicBezTo>
                      <a:cubicBezTo>
                        <a:pt x="696" y="298"/>
                        <a:pt x="567" y="174"/>
                        <a:pt x="425" y="64"/>
                      </a:cubicBezTo>
                      <a:cubicBezTo>
                        <a:pt x="379" y="28"/>
                        <a:pt x="326" y="5"/>
                        <a:pt x="2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1"/>
                <p:cNvSpPr/>
                <p:nvPr/>
              </p:nvSpPr>
              <p:spPr>
                <a:xfrm>
                  <a:off x="4973425" y="2221000"/>
                  <a:ext cx="25450" cy="16675"/>
                </a:xfrm>
                <a:custGeom>
                  <a:rect b="b" l="l" r="r" t="t"/>
                  <a:pathLst>
                    <a:path extrusionOk="0" h="667" w="1018">
                      <a:moveTo>
                        <a:pt x="285" y="1"/>
                      </a:moveTo>
                      <a:cubicBezTo>
                        <a:pt x="139" y="5"/>
                        <a:pt x="62" y="44"/>
                        <a:pt x="35" y="118"/>
                      </a:cubicBezTo>
                      <a:cubicBezTo>
                        <a:pt x="0" y="210"/>
                        <a:pt x="31" y="291"/>
                        <a:pt x="97" y="355"/>
                      </a:cubicBezTo>
                      <a:cubicBezTo>
                        <a:pt x="243" y="499"/>
                        <a:pt x="422" y="587"/>
                        <a:pt x="617" y="644"/>
                      </a:cubicBezTo>
                      <a:cubicBezTo>
                        <a:pt x="664" y="657"/>
                        <a:pt x="713" y="666"/>
                        <a:pt x="762" y="666"/>
                      </a:cubicBezTo>
                      <a:cubicBezTo>
                        <a:pt x="764" y="666"/>
                        <a:pt x="766" y="666"/>
                        <a:pt x="769" y="666"/>
                      </a:cubicBezTo>
                      <a:cubicBezTo>
                        <a:pt x="859" y="664"/>
                        <a:pt x="942" y="636"/>
                        <a:pt x="980" y="545"/>
                      </a:cubicBezTo>
                      <a:cubicBezTo>
                        <a:pt x="1018" y="455"/>
                        <a:pt x="990" y="367"/>
                        <a:pt x="922" y="306"/>
                      </a:cubicBezTo>
                      <a:cubicBezTo>
                        <a:pt x="731" y="132"/>
                        <a:pt x="510" y="18"/>
                        <a:pt x="2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1"/>
                <p:cNvSpPr/>
                <p:nvPr/>
              </p:nvSpPr>
              <p:spPr>
                <a:xfrm>
                  <a:off x="4967325" y="2244700"/>
                  <a:ext cx="14600" cy="22975"/>
                </a:xfrm>
                <a:custGeom>
                  <a:rect b="b" l="l" r="r" t="t"/>
                  <a:pathLst>
                    <a:path extrusionOk="0" h="919" w="584">
                      <a:moveTo>
                        <a:pt x="247" y="0"/>
                      </a:moveTo>
                      <a:cubicBezTo>
                        <a:pt x="178" y="0"/>
                        <a:pt x="109" y="45"/>
                        <a:pt x="63" y="129"/>
                      </a:cubicBezTo>
                      <a:cubicBezTo>
                        <a:pt x="13" y="219"/>
                        <a:pt x="9" y="318"/>
                        <a:pt x="12" y="410"/>
                      </a:cubicBezTo>
                      <a:cubicBezTo>
                        <a:pt x="1" y="608"/>
                        <a:pt x="81" y="757"/>
                        <a:pt x="226" y="869"/>
                      </a:cubicBezTo>
                      <a:cubicBezTo>
                        <a:pt x="270" y="903"/>
                        <a:pt x="318" y="919"/>
                        <a:pt x="362" y="919"/>
                      </a:cubicBezTo>
                      <a:cubicBezTo>
                        <a:pt x="450" y="919"/>
                        <a:pt x="527" y="857"/>
                        <a:pt x="544" y="751"/>
                      </a:cubicBezTo>
                      <a:cubicBezTo>
                        <a:pt x="583" y="520"/>
                        <a:pt x="534" y="296"/>
                        <a:pt x="409" y="100"/>
                      </a:cubicBezTo>
                      <a:cubicBezTo>
                        <a:pt x="365" y="33"/>
                        <a:pt x="306" y="0"/>
                        <a:pt x="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1"/>
                <p:cNvSpPr/>
                <p:nvPr/>
              </p:nvSpPr>
              <p:spPr>
                <a:xfrm>
                  <a:off x="5012200" y="2235850"/>
                  <a:ext cx="13575" cy="23725"/>
                </a:xfrm>
                <a:custGeom>
                  <a:rect b="b" l="l" r="r" t="t"/>
                  <a:pathLst>
                    <a:path extrusionOk="0" h="949" w="543">
                      <a:moveTo>
                        <a:pt x="185" y="1"/>
                      </a:moveTo>
                      <a:cubicBezTo>
                        <a:pt x="169" y="1"/>
                        <a:pt x="152" y="4"/>
                        <a:pt x="135" y="9"/>
                      </a:cubicBezTo>
                      <a:cubicBezTo>
                        <a:pt x="56" y="35"/>
                        <a:pt x="0" y="120"/>
                        <a:pt x="11" y="235"/>
                      </a:cubicBezTo>
                      <a:cubicBezTo>
                        <a:pt x="31" y="456"/>
                        <a:pt x="93" y="667"/>
                        <a:pt x="213" y="856"/>
                      </a:cubicBezTo>
                      <a:cubicBezTo>
                        <a:pt x="255" y="921"/>
                        <a:pt x="296" y="948"/>
                        <a:pt x="347" y="948"/>
                      </a:cubicBezTo>
                      <a:cubicBezTo>
                        <a:pt x="369" y="948"/>
                        <a:pt x="391" y="944"/>
                        <a:pt x="417" y="936"/>
                      </a:cubicBezTo>
                      <a:cubicBezTo>
                        <a:pt x="504" y="906"/>
                        <a:pt x="541" y="852"/>
                        <a:pt x="542" y="733"/>
                      </a:cubicBezTo>
                      <a:cubicBezTo>
                        <a:pt x="511" y="539"/>
                        <a:pt x="479" y="327"/>
                        <a:pt x="370" y="137"/>
                      </a:cubicBezTo>
                      <a:cubicBezTo>
                        <a:pt x="318" y="46"/>
                        <a:pt x="253"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1"/>
                <p:cNvSpPr/>
                <p:nvPr/>
              </p:nvSpPr>
              <p:spPr>
                <a:xfrm>
                  <a:off x="4984975" y="2263400"/>
                  <a:ext cx="13675" cy="18575"/>
                </a:xfrm>
                <a:custGeom>
                  <a:rect b="b" l="l" r="r" t="t"/>
                  <a:pathLst>
                    <a:path extrusionOk="0" h="743" w="547">
                      <a:moveTo>
                        <a:pt x="197" y="0"/>
                      </a:moveTo>
                      <a:cubicBezTo>
                        <a:pt x="181" y="0"/>
                        <a:pt x="164" y="3"/>
                        <a:pt x="147" y="7"/>
                      </a:cubicBezTo>
                      <a:cubicBezTo>
                        <a:pt x="50" y="34"/>
                        <a:pt x="0" y="133"/>
                        <a:pt x="4" y="292"/>
                      </a:cubicBezTo>
                      <a:cubicBezTo>
                        <a:pt x="5" y="474"/>
                        <a:pt x="77" y="615"/>
                        <a:pt x="233" y="709"/>
                      </a:cubicBezTo>
                      <a:cubicBezTo>
                        <a:pt x="269" y="731"/>
                        <a:pt x="304" y="742"/>
                        <a:pt x="339" y="742"/>
                      </a:cubicBezTo>
                      <a:cubicBezTo>
                        <a:pt x="374" y="742"/>
                        <a:pt x="409" y="731"/>
                        <a:pt x="442" y="707"/>
                      </a:cubicBezTo>
                      <a:cubicBezTo>
                        <a:pt x="508" y="660"/>
                        <a:pt x="546" y="595"/>
                        <a:pt x="531" y="514"/>
                      </a:cubicBezTo>
                      <a:cubicBezTo>
                        <a:pt x="509" y="394"/>
                        <a:pt x="483" y="275"/>
                        <a:pt x="421" y="169"/>
                      </a:cubicBezTo>
                      <a:cubicBezTo>
                        <a:pt x="357" y="58"/>
                        <a:pt x="280" y="0"/>
                        <a:pt x="1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1"/>
                <p:cNvSpPr/>
                <p:nvPr/>
              </p:nvSpPr>
              <p:spPr>
                <a:xfrm>
                  <a:off x="5023400" y="2225475"/>
                  <a:ext cx="12250" cy="17800"/>
                </a:xfrm>
                <a:custGeom>
                  <a:rect b="b" l="l" r="r" t="t"/>
                  <a:pathLst>
                    <a:path extrusionOk="0" h="712" w="490">
                      <a:moveTo>
                        <a:pt x="206" y="1"/>
                      </a:moveTo>
                      <a:cubicBezTo>
                        <a:pt x="139" y="1"/>
                        <a:pt x="76" y="45"/>
                        <a:pt x="40" y="129"/>
                      </a:cubicBezTo>
                      <a:cubicBezTo>
                        <a:pt x="11" y="199"/>
                        <a:pt x="1" y="273"/>
                        <a:pt x="22" y="350"/>
                      </a:cubicBezTo>
                      <a:cubicBezTo>
                        <a:pt x="43" y="429"/>
                        <a:pt x="75" y="504"/>
                        <a:pt x="114" y="574"/>
                      </a:cubicBezTo>
                      <a:cubicBezTo>
                        <a:pt x="163" y="665"/>
                        <a:pt x="229" y="712"/>
                        <a:pt x="304" y="712"/>
                      </a:cubicBezTo>
                      <a:cubicBezTo>
                        <a:pt x="319" y="712"/>
                        <a:pt x="334" y="710"/>
                        <a:pt x="349" y="706"/>
                      </a:cubicBezTo>
                      <a:cubicBezTo>
                        <a:pt x="438" y="684"/>
                        <a:pt x="490" y="598"/>
                        <a:pt x="488" y="463"/>
                      </a:cubicBezTo>
                      <a:cubicBezTo>
                        <a:pt x="472" y="332"/>
                        <a:pt x="444" y="194"/>
                        <a:pt x="355" y="82"/>
                      </a:cubicBezTo>
                      <a:cubicBezTo>
                        <a:pt x="312" y="27"/>
                        <a:pt x="258" y="1"/>
                        <a:pt x="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1"/>
                <p:cNvSpPr/>
                <p:nvPr/>
              </p:nvSpPr>
              <p:spPr>
                <a:xfrm>
                  <a:off x="4957775" y="2235025"/>
                  <a:ext cx="12800" cy="8125"/>
                </a:xfrm>
                <a:custGeom>
                  <a:rect b="b" l="l" r="r" t="t"/>
                  <a:pathLst>
                    <a:path extrusionOk="0" h="325" w="512">
                      <a:moveTo>
                        <a:pt x="277" y="0"/>
                      </a:moveTo>
                      <a:cubicBezTo>
                        <a:pt x="204" y="3"/>
                        <a:pt x="141" y="4"/>
                        <a:pt x="87" y="44"/>
                      </a:cubicBezTo>
                      <a:cubicBezTo>
                        <a:pt x="7" y="102"/>
                        <a:pt x="0" y="200"/>
                        <a:pt x="74" y="265"/>
                      </a:cubicBezTo>
                      <a:cubicBezTo>
                        <a:pt x="117" y="303"/>
                        <a:pt x="202" y="324"/>
                        <a:pt x="280" y="324"/>
                      </a:cubicBezTo>
                      <a:cubicBezTo>
                        <a:pt x="333" y="324"/>
                        <a:pt x="383" y="314"/>
                        <a:pt x="415" y="293"/>
                      </a:cubicBezTo>
                      <a:cubicBezTo>
                        <a:pt x="476" y="252"/>
                        <a:pt x="511" y="191"/>
                        <a:pt x="502" y="116"/>
                      </a:cubicBezTo>
                      <a:cubicBezTo>
                        <a:pt x="490" y="33"/>
                        <a:pt x="426" y="9"/>
                        <a:pt x="352" y="3"/>
                      </a:cubicBezTo>
                      <a:cubicBezTo>
                        <a:pt x="323" y="1"/>
                        <a:pt x="295" y="1"/>
                        <a:pt x="2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1"/>
                <p:cNvSpPr/>
                <p:nvPr/>
              </p:nvSpPr>
              <p:spPr>
                <a:xfrm>
                  <a:off x="5011900" y="2261900"/>
                  <a:ext cx="7050" cy="7525"/>
                </a:xfrm>
                <a:custGeom>
                  <a:rect b="b" l="l" r="r" t="t"/>
                  <a:pathLst>
                    <a:path extrusionOk="0" h="301" w="282">
                      <a:moveTo>
                        <a:pt x="156" y="1"/>
                      </a:moveTo>
                      <a:cubicBezTo>
                        <a:pt x="84" y="1"/>
                        <a:pt x="10" y="80"/>
                        <a:pt x="5" y="162"/>
                      </a:cubicBezTo>
                      <a:cubicBezTo>
                        <a:pt x="1" y="235"/>
                        <a:pt x="58" y="300"/>
                        <a:pt x="126" y="300"/>
                      </a:cubicBezTo>
                      <a:cubicBezTo>
                        <a:pt x="198" y="300"/>
                        <a:pt x="274" y="220"/>
                        <a:pt x="278" y="141"/>
                      </a:cubicBezTo>
                      <a:cubicBezTo>
                        <a:pt x="281" y="67"/>
                        <a:pt x="223" y="2"/>
                        <a:pt x="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1"/>
                <p:cNvSpPr/>
                <p:nvPr/>
              </p:nvSpPr>
              <p:spPr>
                <a:xfrm>
                  <a:off x="5031250" y="2244600"/>
                  <a:ext cx="7300" cy="7050"/>
                </a:xfrm>
                <a:custGeom>
                  <a:rect b="b" l="l" r="r" t="t"/>
                  <a:pathLst>
                    <a:path extrusionOk="0" h="282" w="292">
                      <a:moveTo>
                        <a:pt x="161" y="0"/>
                      </a:moveTo>
                      <a:cubicBezTo>
                        <a:pt x="158" y="0"/>
                        <a:pt x="155" y="0"/>
                        <a:pt x="152" y="1"/>
                      </a:cubicBezTo>
                      <a:cubicBezTo>
                        <a:pt x="70" y="6"/>
                        <a:pt x="0" y="81"/>
                        <a:pt x="4" y="159"/>
                      </a:cubicBezTo>
                      <a:cubicBezTo>
                        <a:pt x="6" y="229"/>
                        <a:pt x="63" y="282"/>
                        <a:pt x="133" y="282"/>
                      </a:cubicBezTo>
                      <a:cubicBezTo>
                        <a:pt x="135" y="282"/>
                        <a:pt x="138" y="282"/>
                        <a:pt x="141" y="282"/>
                      </a:cubicBezTo>
                      <a:cubicBezTo>
                        <a:pt x="222" y="278"/>
                        <a:pt x="292" y="202"/>
                        <a:pt x="289" y="123"/>
                      </a:cubicBezTo>
                      <a:cubicBezTo>
                        <a:pt x="285" y="51"/>
                        <a:pt x="230" y="0"/>
                        <a:pt x="1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1"/>
                <p:cNvSpPr/>
                <p:nvPr/>
              </p:nvSpPr>
              <p:spPr>
                <a:xfrm>
                  <a:off x="5001400" y="2270625"/>
                  <a:ext cx="5800" cy="6125"/>
                </a:xfrm>
                <a:custGeom>
                  <a:rect b="b" l="l" r="r" t="t"/>
                  <a:pathLst>
                    <a:path extrusionOk="0" h="245" w="232">
                      <a:moveTo>
                        <a:pt x="111" y="0"/>
                      </a:moveTo>
                      <a:cubicBezTo>
                        <a:pt x="49" y="0"/>
                        <a:pt x="1" y="57"/>
                        <a:pt x="1" y="124"/>
                      </a:cubicBezTo>
                      <a:cubicBezTo>
                        <a:pt x="1" y="192"/>
                        <a:pt x="49" y="244"/>
                        <a:pt x="109" y="244"/>
                      </a:cubicBezTo>
                      <a:cubicBezTo>
                        <a:pt x="112" y="244"/>
                        <a:pt x="115" y="244"/>
                        <a:pt x="118" y="244"/>
                      </a:cubicBezTo>
                      <a:cubicBezTo>
                        <a:pt x="179" y="240"/>
                        <a:pt x="231" y="178"/>
                        <a:pt x="224" y="111"/>
                      </a:cubicBezTo>
                      <a:cubicBezTo>
                        <a:pt x="218" y="46"/>
                        <a:pt x="182" y="4"/>
                        <a:pt x="116" y="0"/>
                      </a:cubicBezTo>
                      <a:cubicBezTo>
                        <a:pt x="114" y="0"/>
                        <a:pt x="112" y="0"/>
                        <a:pt x="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 name="Google Shape;1009;p41"/>
              <p:cNvSpPr/>
              <p:nvPr/>
            </p:nvSpPr>
            <p:spPr>
              <a:xfrm>
                <a:off x="7045025" y="2747213"/>
                <a:ext cx="555417" cy="562503"/>
              </a:xfrm>
              <a:custGeom>
                <a:rect b="b" l="l" r="r" t="t"/>
                <a:pathLst>
                  <a:path extrusionOk="0" h="4525" w="4468">
                    <a:moveTo>
                      <a:pt x="2225" y="0"/>
                    </a:moveTo>
                    <a:cubicBezTo>
                      <a:pt x="2189" y="0"/>
                      <a:pt x="2154" y="18"/>
                      <a:pt x="2122" y="52"/>
                    </a:cubicBezTo>
                    <a:cubicBezTo>
                      <a:pt x="2105" y="71"/>
                      <a:pt x="2091" y="93"/>
                      <a:pt x="2078" y="114"/>
                    </a:cubicBezTo>
                    <a:cubicBezTo>
                      <a:pt x="2027" y="196"/>
                      <a:pt x="2006" y="287"/>
                      <a:pt x="1986" y="380"/>
                    </a:cubicBezTo>
                    <a:cubicBezTo>
                      <a:pt x="1940" y="593"/>
                      <a:pt x="1928" y="808"/>
                      <a:pt x="1936" y="1024"/>
                    </a:cubicBezTo>
                    <a:cubicBezTo>
                      <a:pt x="1940" y="1123"/>
                      <a:pt x="1941" y="1222"/>
                      <a:pt x="1943" y="1332"/>
                    </a:cubicBezTo>
                    <a:cubicBezTo>
                      <a:pt x="1887" y="1318"/>
                      <a:pt x="1859" y="1284"/>
                      <a:pt x="1826" y="1257"/>
                    </a:cubicBezTo>
                    <a:cubicBezTo>
                      <a:pt x="1661" y="1125"/>
                      <a:pt x="1506" y="980"/>
                      <a:pt x="1349" y="837"/>
                    </a:cubicBezTo>
                    <a:cubicBezTo>
                      <a:pt x="1162" y="670"/>
                      <a:pt x="953" y="542"/>
                      <a:pt x="718" y="455"/>
                    </a:cubicBezTo>
                    <a:cubicBezTo>
                      <a:pt x="654" y="431"/>
                      <a:pt x="588" y="413"/>
                      <a:pt x="520" y="408"/>
                    </a:cubicBezTo>
                    <a:cubicBezTo>
                      <a:pt x="512" y="407"/>
                      <a:pt x="505" y="407"/>
                      <a:pt x="498" y="407"/>
                    </a:cubicBezTo>
                    <a:cubicBezTo>
                      <a:pt x="387" y="407"/>
                      <a:pt x="325" y="477"/>
                      <a:pt x="331" y="596"/>
                    </a:cubicBezTo>
                    <a:cubicBezTo>
                      <a:pt x="334" y="664"/>
                      <a:pt x="360" y="724"/>
                      <a:pt x="391" y="783"/>
                    </a:cubicBezTo>
                    <a:cubicBezTo>
                      <a:pt x="627" y="1229"/>
                      <a:pt x="971" y="1577"/>
                      <a:pt x="1367" y="1877"/>
                    </a:cubicBezTo>
                    <a:cubicBezTo>
                      <a:pt x="1433" y="1927"/>
                      <a:pt x="1505" y="1972"/>
                      <a:pt x="1566" y="2027"/>
                    </a:cubicBezTo>
                    <a:cubicBezTo>
                      <a:pt x="1594" y="2053"/>
                      <a:pt x="1621" y="2080"/>
                      <a:pt x="1646" y="2108"/>
                    </a:cubicBezTo>
                    <a:cubicBezTo>
                      <a:pt x="1659" y="2122"/>
                      <a:pt x="1676" y="2139"/>
                      <a:pt x="1665" y="2161"/>
                    </a:cubicBezTo>
                    <a:cubicBezTo>
                      <a:pt x="1656" y="2179"/>
                      <a:pt x="1635" y="2178"/>
                      <a:pt x="1618" y="2179"/>
                    </a:cubicBezTo>
                    <a:cubicBezTo>
                      <a:pt x="1602" y="2181"/>
                      <a:pt x="1586" y="2181"/>
                      <a:pt x="1571" y="2181"/>
                    </a:cubicBezTo>
                    <a:cubicBezTo>
                      <a:pt x="1531" y="2181"/>
                      <a:pt x="1491" y="2177"/>
                      <a:pt x="1452" y="2172"/>
                    </a:cubicBezTo>
                    <a:cubicBezTo>
                      <a:pt x="1299" y="2151"/>
                      <a:pt x="1147" y="2127"/>
                      <a:pt x="994" y="2107"/>
                    </a:cubicBezTo>
                    <a:cubicBezTo>
                      <a:pt x="887" y="2092"/>
                      <a:pt x="779" y="2085"/>
                      <a:pt x="672" y="2085"/>
                    </a:cubicBezTo>
                    <a:cubicBezTo>
                      <a:pt x="563" y="2085"/>
                      <a:pt x="454" y="2092"/>
                      <a:pt x="345" y="2109"/>
                    </a:cubicBezTo>
                    <a:cubicBezTo>
                      <a:pt x="255" y="2122"/>
                      <a:pt x="173" y="2157"/>
                      <a:pt x="103" y="2213"/>
                    </a:cubicBezTo>
                    <a:cubicBezTo>
                      <a:pt x="7" y="2289"/>
                      <a:pt x="1" y="2396"/>
                      <a:pt x="83" y="2484"/>
                    </a:cubicBezTo>
                    <a:cubicBezTo>
                      <a:pt x="123" y="2525"/>
                      <a:pt x="170" y="2553"/>
                      <a:pt x="221" y="2577"/>
                    </a:cubicBezTo>
                    <a:cubicBezTo>
                      <a:pt x="357" y="2639"/>
                      <a:pt x="500" y="2681"/>
                      <a:pt x="644" y="2720"/>
                    </a:cubicBezTo>
                    <a:cubicBezTo>
                      <a:pt x="930" y="2797"/>
                      <a:pt x="1219" y="2851"/>
                      <a:pt x="1513" y="2884"/>
                    </a:cubicBezTo>
                    <a:cubicBezTo>
                      <a:pt x="1633" y="2898"/>
                      <a:pt x="1753" y="2921"/>
                      <a:pt x="1864" y="2974"/>
                    </a:cubicBezTo>
                    <a:cubicBezTo>
                      <a:pt x="1895" y="2989"/>
                      <a:pt x="1936" y="3004"/>
                      <a:pt x="1937" y="3042"/>
                    </a:cubicBezTo>
                    <a:cubicBezTo>
                      <a:pt x="1938" y="3083"/>
                      <a:pt x="1894" y="3094"/>
                      <a:pt x="1864" y="3110"/>
                    </a:cubicBezTo>
                    <a:cubicBezTo>
                      <a:pt x="1793" y="3147"/>
                      <a:pt x="1714" y="3157"/>
                      <a:pt x="1637" y="3170"/>
                    </a:cubicBezTo>
                    <a:cubicBezTo>
                      <a:pt x="1458" y="3201"/>
                      <a:pt x="1278" y="3231"/>
                      <a:pt x="1098" y="3263"/>
                    </a:cubicBezTo>
                    <a:cubicBezTo>
                      <a:pt x="1020" y="3277"/>
                      <a:pt x="945" y="3300"/>
                      <a:pt x="880" y="3347"/>
                    </a:cubicBezTo>
                    <a:cubicBezTo>
                      <a:pt x="804" y="3402"/>
                      <a:pt x="765" y="3478"/>
                      <a:pt x="778" y="3571"/>
                    </a:cubicBezTo>
                    <a:cubicBezTo>
                      <a:pt x="789" y="3665"/>
                      <a:pt x="854" y="3715"/>
                      <a:pt x="938" y="3743"/>
                    </a:cubicBezTo>
                    <a:cubicBezTo>
                      <a:pt x="1012" y="3767"/>
                      <a:pt x="1088" y="3771"/>
                      <a:pt x="1164" y="3773"/>
                    </a:cubicBezTo>
                    <a:cubicBezTo>
                      <a:pt x="1178" y="3773"/>
                      <a:pt x="1192" y="3773"/>
                      <a:pt x="1206" y="3773"/>
                    </a:cubicBezTo>
                    <a:cubicBezTo>
                      <a:pt x="1410" y="3773"/>
                      <a:pt x="1610" y="3745"/>
                      <a:pt x="1812" y="3714"/>
                    </a:cubicBezTo>
                    <a:cubicBezTo>
                      <a:pt x="1920" y="3699"/>
                      <a:pt x="2026" y="3675"/>
                      <a:pt x="2134" y="3666"/>
                    </a:cubicBezTo>
                    <a:cubicBezTo>
                      <a:pt x="2161" y="3665"/>
                      <a:pt x="2188" y="3663"/>
                      <a:pt x="2214" y="3663"/>
                    </a:cubicBezTo>
                    <a:cubicBezTo>
                      <a:pt x="2241" y="3663"/>
                      <a:pt x="2267" y="3665"/>
                      <a:pt x="2293" y="3669"/>
                    </a:cubicBezTo>
                    <a:cubicBezTo>
                      <a:pt x="2313" y="3672"/>
                      <a:pt x="2337" y="3671"/>
                      <a:pt x="2346" y="3693"/>
                    </a:cubicBezTo>
                    <a:cubicBezTo>
                      <a:pt x="2356" y="3720"/>
                      <a:pt x="2330" y="3734"/>
                      <a:pt x="2314" y="3748"/>
                    </a:cubicBezTo>
                    <a:cubicBezTo>
                      <a:pt x="2229" y="3822"/>
                      <a:pt x="2134" y="3878"/>
                      <a:pt x="2030" y="3921"/>
                    </a:cubicBezTo>
                    <a:cubicBezTo>
                      <a:pt x="1959" y="3949"/>
                      <a:pt x="1888" y="3978"/>
                      <a:pt x="1820" y="4013"/>
                    </a:cubicBezTo>
                    <a:cubicBezTo>
                      <a:pt x="1746" y="4051"/>
                      <a:pt x="1690" y="4108"/>
                      <a:pt x="1648" y="4181"/>
                    </a:cubicBezTo>
                    <a:cubicBezTo>
                      <a:pt x="1639" y="4196"/>
                      <a:pt x="1632" y="4212"/>
                      <a:pt x="1632" y="4230"/>
                    </a:cubicBezTo>
                    <a:cubicBezTo>
                      <a:pt x="1641" y="4326"/>
                      <a:pt x="1676" y="4408"/>
                      <a:pt x="1761" y="4459"/>
                    </a:cubicBezTo>
                    <a:cubicBezTo>
                      <a:pt x="1823" y="4498"/>
                      <a:pt x="1891" y="4525"/>
                      <a:pt x="1964" y="4525"/>
                    </a:cubicBezTo>
                    <a:cubicBezTo>
                      <a:pt x="1965" y="4525"/>
                      <a:pt x="1967" y="4525"/>
                      <a:pt x="1968" y="4525"/>
                    </a:cubicBezTo>
                    <a:cubicBezTo>
                      <a:pt x="2122" y="4525"/>
                      <a:pt x="2276" y="4513"/>
                      <a:pt x="2420" y="4447"/>
                    </a:cubicBezTo>
                    <a:cubicBezTo>
                      <a:pt x="2591" y="4369"/>
                      <a:pt x="2757" y="4282"/>
                      <a:pt x="2907" y="4166"/>
                    </a:cubicBezTo>
                    <a:cubicBezTo>
                      <a:pt x="2955" y="4129"/>
                      <a:pt x="3008" y="4097"/>
                      <a:pt x="3057" y="4063"/>
                    </a:cubicBezTo>
                    <a:cubicBezTo>
                      <a:pt x="3232" y="3945"/>
                      <a:pt x="3400" y="3818"/>
                      <a:pt x="3589" y="3721"/>
                    </a:cubicBezTo>
                    <a:cubicBezTo>
                      <a:pt x="3607" y="3713"/>
                      <a:pt x="3622" y="3699"/>
                      <a:pt x="3640" y="3688"/>
                    </a:cubicBezTo>
                    <a:cubicBezTo>
                      <a:pt x="3763" y="3609"/>
                      <a:pt x="3834" y="3499"/>
                      <a:pt x="3850" y="3351"/>
                    </a:cubicBezTo>
                    <a:cubicBezTo>
                      <a:pt x="3891" y="2994"/>
                      <a:pt x="4006" y="2658"/>
                      <a:pt x="4159" y="2334"/>
                    </a:cubicBezTo>
                    <a:cubicBezTo>
                      <a:pt x="4247" y="2147"/>
                      <a:pt x="4333" y="1959"/>
                      <a:pt x="4394" y="1762"/>
                    </a:cubicBezTo>
                    <a:cubicBezTo>
                      <a:pt x="4427" y="1653"/>
                      <a:pt x="4467" y="1544"/>
                      <a:pt x="4465" y="1428"/>
                    </a:cubicBezTo>
                    <a:cubicBezTo>
                      <a:pt x="4464" y="1322"/>
                      <a:pt x="4409" y="1263"/>
                      <a:pt x="4328" y="1263"/>
                    </a:cubicBezTo>
                    <a:cubicBezTo>
                      <a:pt x="4301" y="1263"/>
                      <a:pt x="4270" y="1269"/>
                      <a:pt x="4238" y="1284"/>
                    </a:cubicBezTo>
                    <a:cubicBezTo>
                      <a:pt x="4173" y="1311"/>
                      <a:pt x="4123" y="1358"/>
                      <a:pt x="4076" y="1409"/>
                    </a:cubicBezTo>
                    <a:cubicBezTo>
                      <a:pt x="3977" y="1519"/>
                      <a:pt x="3904" y="1648"/>
                      <a:pt x="3834" y="1778"/>
                    </a:cubicBezTo>
                    <a:cubicBezTo>
                      <a:pt x="3746" y="1938"/>
                      <a:pt x="3662" y="2101"/>
                      <a:pt x="3573" y="2261"/>
                    </a:cubicBezTo>
                    <a:cubicBezTo>
                      <a:pt x="3527" y="2343"/>
                      <a:pt x="3474" y="2419"/>
                      <a:pt x="3399" y="2481"/>
                    </a:cubicBezTo>
                    <a:cubicBezTo>
                      <a:pt x="3382" y="2463"/>
                      <a:pt x="3386" y="2444"/>
                      <a:pt x="3385" y="2427"/>
                    </a:cubicBezTo>
                    <a:cubicBezTo>
                      <a:pt x="3384" y="2338"/>
                      <a:pt x="3390" y="2249"/>
                      <a:pt x="3411" y="2163"/>
                    </a:cubicBezTo>
                    <a:cubicBezTo>
                      <a:pt x="3442" y="2036"/>
                      <a:pt x="3489" y="1915"/>
                      <a:pt x="3538" y="1795"/>
                    </a:cubicBezTo>
                    <a:cubicBezTo>
                      <a:pt x="3630" y="1577"/>
                      <a:pt x="3720" y="1358"/>
                      <a:pt x="3776" y="1127"/>
                    </a:cubicBezTo>
                    <a:cubicBezTo>
                      <a:pt x="3817" y="963"/>
                      <a:pt x="3833" y="796"/>
                      <a:pt x="3793" y="630"/>
                    </a:cubicBezTo>
                    <a:cubicBezTo>
                      <a:pt x="3780" y="580"/>
                      <a:pt x="3762" y="533"/>
                      <a:pt x="3732" y="491"/>
                    </a:cubicBezTo>
                    <a:cubicBezTo>
                      <a:pt x="3684" y="424"/>
                      <a:pt x="3623" y="389"/>
                      <a:pt x="3557" y="389"/>
                    </a:cubicBezTo>
                    <a:cubicBezTo>
                      <a:pt x="3517" y="389"/>
                      <a:pt x="3475" y="401"/>
                      <a:pt x="3433" y="426"/>
                    </a:cubicBezTo>
                    <a:cubicBezTo>
                      <a:pt x="3373" y="461"/>
                      <a:pt x="3325" y="511"/>
                      <a:pt x="3285" y="567"/>
                    </a:cubicBezTo>
                    <a:cubicBezTo>
                      <a:pt x="3199" y="688"/>
                      <a:pt x="3135" y="821"/>
                      <a:pt x="3087" y="961"/>
                    </a:cubicBezTo>
                    <a:cubicBezTo>
                      <a:pt x="3018" y="1166"/>
                      <a:pt x="2960" y="1374"/>
                      <a:pt x="2905" y="1584"/>
                    </a:cubicBezTo>
                    <a:cubicBezTo>
                      <a:pt x="2884" y="1667"/>
                      <a:pt x="2863" y="1752"/>
                      <a:pt x="2821" y="1828"/>
                    </a:cubicBezTo>
                    <a:cubicBezTo>
                      <a:pt x="2804" y="1858"/>
                      <a:pt x="2787" y="1873"/>
                      <a:pt x="2770" y="1873"/>
                    </a:cubicBezTo>
                    <a:cubicBezTo>
                      <a:pt x="2754" y="1873"/>
                      <a:pt x="2737" y="1860"/>
                      <a:pt x="2719" y="1834"/>
                    </a:cubicBezTo>
                    <a:cubicBezTo>
                      <a:pt x="2680" y="1774"/>
                      <a:pt x="2655" y="1708"/>
                      <a:pt x="2643" y="1637"/>
                    </a:cubicBezTo>
                    <a:cubicBezTo>
                      <a:pt x="2623" y="1525"/>
                      <a:pt x="2611" y="1411"/>
                      <a:pt x="2609" y="1297"/>
                    </a:cubicBezTo>
                    <a:cubicBezTo>
                      <a:pt x="2607" y="1134"/>
                      <a:pt x="2611" y="971"/>
                      <a:pt x="2601" y="809"/>
                    </a:cubicBezTo>
                    <a:cubicBezTo>
                      <a:pt x="2593" y="686"/>
                      <a:pt x="2572" y="567"/>
                      <a:pt x="2528" y="451"/>
                    </a:cubicBezTo>
                    <a:cubicBezTo>
                      <a:pt x="2504" y="385"/>
                      <a:pt x="2475" y="320"/>
                      <a:pt x="2457" y="251"/>
                    </a:cubicBezTo>
                    <a:cubicBezTo>
                      <a:pt x="2434" y="166"/>
                      <a:pt x="2382" y="103"/>
                      <a:pt x="2321" y="45"/>
                    </a:cubicBezTo>
                    <a:cubicBezTo>
                      <a:pt x="2290" y="15"/>
                      <a:pt x="2257" y="0"/>
                      <a:pt x="2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0" name="Google Shape;1010;p41"/>
          <p:cNvGrpSpPr/>
          <p:nvPr/>
        </p:nvGrpSpPr>
        <p:grpSpPr>
          <a:xfrm>
            <a:off x="6255210" y="1082240"/>
            <a:ext cx="2173665" cy="1359907"/>
            <a:chOff x="6257055" y="1265853"/>
            <a:chExt cx="2173665" cy="1359907"/>
          </a:xfrm>
        </p:grpSpPr>
        <p:grpSp>
          <p:nvGrpSpPr>
            <p:cNvPr id="1011" name="Google Shape;1011;p41"/>
            <p:cNvGrpSpPr/>
            <p:nvPr/>
          </p:nvGrpSpPr>
          <p:grpSpPr>
            <a:xfrm rot="-5400000">
              <a:off x="6663933" y="858974"/>
              <a:ext cx="1359907" cy="2173665"/>
              <a:chOff x="7408786" y="2033125"/>
              <a:chExt cx="1021335" cy="1632494"/>
            </a:xfrm>
          </p:grpSpPr>
          <p:sp>
            <p:nvSpPr>
              <p:cNvPr id="1012" name="Google Shape;1012;p41"/>
              <p:cNvSpPr/>
              <p:nvPr/>
            </p:nvSpPr>
            <p:spPr>
              <a:xfrm>
                <a:off x="740878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 name="Google Shape;1013;p41"/>
              <p:cNvGrpSpPr/>
              <p:nvPr/>
            </p:nvGrpSpPr>
            <p:grpSpPr>
              <a:xfrm>
                <a:off x="7514027" y="2113483"/>
                <a:ext cx="916094" cy="1153761"/>
                <a:chOff x="6533193" y="1886327"/>
                <a:chExt cx="1626010" cy="2047854"/>
              </a:xfrm>
            </p:grpSpPr>
            <p:sp>
              <p:nvSpPr>
                <p:cNvPr id="1014" name="Google Shape;1014;p41"/>
                <p:cNvSpPr/>
                <p:nvPr/>
              </p:nvSpPr>
              <p:spPr>
                <a:xfrm>
                  <a:off x="7655125" y="1886327"/>
                  <a:ext cx="504078" cy="929891"/>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 name="Google Shape;1015;p41"/>
                <p:cNvGrpSpPr/>
                <p:nvPr/>
              </p:nvGrpSpPr>
              <p:grpSpPr>
                <a:xfrm>
                  <a:off x="6533193" y="3634022"/>
                  <a:ext cx="330438" cy="300159"/>
                  <a:chOff x="2276450" y="3238750"/>
                  <a:chExt cx="432907" cy="393239"/>
                </a:xfrm>
              </p:grpSpPr>
              <p:sp>
                <p:nvSpPr>
                  <p:cNvPr id="1016" name="Google Shape;1016;p41"/>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1"/>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018" name="Google Shape;1018;p41"/>
            <p:cNvSpPr/>
            <p:nvPr/>
          </p:nvSpPr>
          <p:spPr>
            <a:xfrm>
              <a:off x="6870824" y="1974074"/>
              <a:ext cx="843342" cy="83322"/>
            </a:xfrm>
            <a:custGeom>
              <a:rect b="b" l="l" r="r" t="t"/>
              <a:pathLst>
                <a:path extrusionOk="0" h="675" w="6832">
                  <a:moveTo>
                    <a:pt x="5756" y="1"/>
                  </a:moveTo>
                  <a:cubicBezTo>
                    <a:pt x="5734" y="1"/>
                    <a:pt x="5711" y="1"/>
                    <a:pt x="5689" y="2"/>
                  </a:cubicBezTo>
                  <a:cubicBezTo>
                    <a:pt x="5378" y="10"/>
                    <a:pt x="5080" y="57"/>
                    <a:pt x="4793" y="133"/>
                  </a:cubicBezTo>
                  <a:cubicBezTo>
                    <a:pt x="4615" y="180"/>
                    <a:pt x="4438" y="205"/>
                    <a:pt x="4261" y="205"/>
                  </a:cubicBezTo>
                  <a:cubicBezTo>
                    <a:pt x="4104" y="205"/>
                    <a:pt x="3946" y="185"/>
                    <a:pt x="3788" y="141"/>
                  </a:cubicBezTo>
                  <a:cubicBezTo>
                    <a:pt x="3744" y="128"/>
                    <a:pt x="3698" y="121"/>
                    <a:pt x="3653" y="112"/>
                  </a:cubicBezTo>
                  <a:cubicBezTo>
                    <a:pt x="3497" y="85"/>
                    <a:pt x="3340" y="68"/>
                    <a:pt x="3181" y="68"/>
                  </a:cubicBezTo>
                  <a:cubicBezTo>
                    <a:pt x="3115" y="68"/>
                    <a:pt x="3048" y="71"/>
                    <a:pt x="2980" y="77"/>
                  </a:cubicBezTo>
                  <a:cubicBezTo>
                    <a:pt x="2691" y="105"/>
                    <a:pt x="2420" y="165"/>
                    <a:pt x="2156" y="244"/>
                  </a:cubicBezTo>
                  <a:cubicBezTo>
                    <a:pt x="1952" y="305"/>
                    <a:pt x="1749" y="341"/>
                    <a:pt x="1545" y="341"/>
                  </a:cubicBezTo>
                  <a:cubicBezTo>
                    <a:pt x="1364" y="341"/>
                    <a:pt x="1182" y="313"/>
                    <a:pt x="998" y="248"/>
                  </a:cubicBezTo>
                  <a:cubicBezTo>
                    <a:pt x="868" y="202"/>
                    <a:pt x="722" y="185"/>
                    <a:pt x="568" y="179"/>
                  </a:cubicBezTo>
                  <a:cubicBezTo>
                    <a:pt x="392" y="192"/>
                    <a:pt x="221" y="223"/>
                    <a:pt x="82" y="307"/>
                  </a:cubicBezTo>
                  <a:cubicBezTo>
                    <a:pt x="39" y="334"/>
                    <a:pt x="11" y="364"/>
                    <a:pt x="7" y="405"/>
                  </a:cubicBezTo>
                  <a:cubicBezTo>
                    <a:pt x="0" y="497"/>
                    <a:pt x="40" y="543"/>
                    <a:pt x="126" y="543"/>
                  </a:cubicBezTo>
                  <a:cubicBezTo>
                    <a:pt x="161" y="543"/>
                    <a:pt x="203" y="536"/>
                    <a:pt x="254" y="520"/>
                  </a:cubicBezTo>
                  <a:cubicBezTo>
                    <a:pt x="335" y="496"/>
                    <a:pt x="416" y="485"/>
                    <a:pt x="498" y="485"/>
                  </a:cubicBezTo>
                  <a:cubicBezTo>
                    <a:pt x="554" y="485"/>
                    <a:pt x="611" y="490"/>
                    <a:pt x="668" y="500"/>
                  </a:cubicBezTo>
                  <a:cubicBezTo>
                    <a:pt x="789" y="519"/>
                    <a:pt x="900" y="554"/>
                    <a:pt x="1013" y="584"/>
                  </a:cubicBezTo>
                  <a:cubicBezTo>
                    <a:pt x="1223" y="641"/>
                    <a:pt x="1437" y="674"/>
                    <a:pt x="1658" y="674"/>
                  </a:cubicBezTo>
                  <a:cubicBezTo>
                    <a:pt x="1738" y="674"/>
                    <a:pt x="1818" y="670"/>
                    <a:pt x="1900" y="661"/>
                  </a:cubicBezTo>
                  <a:cubicBezTo>
                    <a:pt x="2121" y="636"/>
                    <a:pt x="2330" y="588"/>
                    <a:pt x="2537" y="534"/>
                  </a:cubicBezTo>
                  <a:cubicBezTo>
                    <a:pt x="2673" y="499"/>
                    <a:pt x="2810" y="465"/>
                    <a:pt x="2953" y="443"/>
                  </a:cubicBezTo>
                  <a:cubicBezTo>
                    <a:pt x="3040" y="429"/>
                    <a:pt x="3125" y="421"/>
                    <a:pt x="3210" y="421"/>
                  </a:cubicBezTo>
                  <a:cubicBezTo>
                    <a:pt x="3329" y="421"/>
                    <a:pt x="3447" y="436"/>
                    <a:pt x="3563" y="472"/>
                  </a:cubicBezTo>
                  <a:cubicBezTo>
                    <a:pt x="3640" y="494"/>
                    <a:pt x="3720" y="514"/>
                    <a:pt x="3799" y="534"/>
                  </a:cubicBezTo>
                  <a:cubicBezTo>
                    <a:pt x="3992" y="581"/>
                    <a:pt x="4187" y="611"/>
                    <a:pt x="4389" y="611"/>
                  </a:cubicBezTo>
                  <a:cubicBezTo>
                    <a:pt x="4456" y="611"/>
                    <a:pt x="4523" y="608"/>
                    <a:pt x="4591" y="601"/>
                  </a:cubicBezTo>
                  <a:cubicBezTo>
                    <a:pt x="4723" y="588"/>
                    <a:pt x="4850" y="563"/>
                    <a:pt x="4976" y="537"/>
                  </a:cubicBezTo>
                  <a:cubicBezTo>
                    <a:pt x="5170" y="497"/>
                    <a:pt x="5361" y="451"/>
                    <a:pt x="5560" y="424"/>
                  </a:cubicBezTo>
                  <a:cubicBezTo>
                    <a:pt x="5681" y="408"/>
                    <a:pt x="5800" y="398"/>
                    <a:pt x="5917" y="398"/>
                  </a:cubicBezTo>
                  <a:cubicBezTo>
                    <a:pt x="6120" y="398"/>
                    <a:pt x="6317" y="428"/>
                    <a:pt x="6505" y="506"/>
                  </a:cubicBezTo>
                  <a:cubicBezTo>
                    <a:pt x="6529" y="515"/>
                    <a:pt x="6557" y="522"/>
                    <a:pt x="6584" y="527"/>
                  </a:cubicBezTo>
                  <a:cubicBezTo>
                    <a:pt x="6593" y="528"/>
                    <a:pt x="6601" y="528"/>
                    <a:pt x="6610" y="528"/>
                  </a:cubicBezTo>
                  <a:cubicBezTo>
                    <a:pt x="6638" y="528"/>
                    <a:pt x="6665" y="522"/>
                    <a:pt x="6689" y="508"/>
                  </a:cubicBezTo>
                  <a:cubicBezTo>
                    <a:pt x="6832" y="428"/>
                    <a:pt x="6820" y="283"/>
                    <a:pt x="6662" y="219"/>
                  </a:cubicBezTo>
                  <a:cubicBezTo>
                    <a:pt x="6562" y="179"/>
                    <a:pt x="6455" y="144"/>
                    <a:pt x="6354" y="103"/>
                  </a:cubicBezTo>
                  <a:cubicBezTo>
                    <a:pt x="6169" y="28"/>
                    <a:pt x="5968" y="1"/>
                    <a:pt x="5756"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1"/>
            <p:cNvSpPr/>
            <p:nvPr/>
          </p:nvSpPr>
          <p:spPr>
            <a:xfrm rot="334317">
              <a:off x="7204143" y="1871909"/>
              <a:ext cx="279493" cy="287644"/>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 name="Google Shape;1020;p41"/>
          <p:cNvSpPr/>
          <p:nvPr/>
        </p:nvSpPr>
        <p:spPr>
          <a:xfrm rot="-4257304">
            <a:off x="550437" y="1367363"/>
            <a:ext cx="2100950" cy="2312325"/>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1"/>
          <p:cNvSpPr txBox="1"/>
          <p:nvPr/>
        </p:nvSpPr>
        <p:spPr>
          <a:xfrm>
            <a:off x="713225" y="1614750"/>
            <a:ext cx="2730900" cy="191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Abril Fatface"/>
                <a:ea typeface="Abril Fatface"/>
                <a:cs typeface="Abril Fatface"/>
                <a:sym typeface="Abril Fatface"/>
              </a:rPr>
              <a:t>Some months have 31 days, and others have 30 days. How many have 28 days?</a:t>
            </a:r>
            <a:endParaRPr sz="2200">
              <a:solidFill>
                <a:schemeClr val="lt2"/>
              </a:solidFill>
              <a:latin typeface="Abril Fatface"/>
              <a:ea typeface="Abril Fatface"/>
              <a:cs typeface="Abril Fatface"/>
              <a:sym typeface="Abril Fatface"/>
            </a:endParaRPr>
          </a:p>
        </p:txBody>
      </p:sp>
      <p:grpSp>
        <p:nvGrpSpPr>
          <p:cNvPr id="1022" name="Google Shape;1022;p41"/>
          <p:cNvGrpSpPr/>
          <p:nvPr/>
        </p:nvGrpSpPr>
        <p:grpSpPr>
          <a:xfrm rot="1441005">
            <a:off x="1431533" y="3742251"/>
            <a:ext cx="1104443" cy="1299443"/>
            <a:chOff x="3325850" y="2097925"/>
            <a:chExt cx="124875" cy="146925"/>
          </a:xfrm>
        </p:grpSpPr>
        <p:sp>
          <p:nvSpPr>
            <p:cNvPr id="1023" name="Google Shape;1023;p41"/>
            <p:cNvSpPr/>
            <p:nvPr/>
          </p:nvSpPr>
          <p:spPr>
            <a:xfrm>
              <a:off x="3328650" y="2135975"/>
              <a:ext cx="87250" cy="106375"/>
            </a:xfrm>
            <a:custGeom>
              <a:rect b="b" l="l" r="r" t="t"/>
              <a:pathLst>
                <a:path extrusionOk="0" h="4255" w="3490">
                  <a:moveTo>
                    <a:pt x="3294" y="1"/>
                  </a:moveTo>
                  <a:lnTo>
                    <a:pt x="0" y="4091"/>
                  </a:lnTo>
                  <a:lnTo>
                    <a:pt x="206" y="4255"/>
                  </a:lnTo>
                  <a:lnTo>
                    <a:pt x="3490" y="204"/>
                  </a:lnTo>
                  <a:lnTo>
                    <a:pt x="3294" y="1"/>
                  </a:ln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1"/>
            <p:cNvSpPr/>
            <p:nvPr/>
          </p:nvSpPr>
          <p:spPr>
            <a:xfrm>
              <a:off x="3328750" y="2135950"/>
              <a:ext cx="87150" cy="106700"/>
            </a:xfrm>
            <a:custGeom>
              <a:rect b="b" l="l" r="r" t="t"/>
              <a:pathLst>
                <a:path extrusionOk="0" h="4268" w="3486">
                  <a:moveTo>
                    <a:pt x="3301" y="25"/>
                  </a:moveTo>
                  <a:lnTo>
                    <a:pt x="3301" y="25"/>
                  </a:lnTo>
                  <a:cubicBezTo>
                    <a:pt x="3301" y="25"/>
                    <a:pt x="3301" y="26"/>
                    <a:pt x="3301" y="26"/>
                  </a:cubicBezTo>
                  <a:lnTo>
                    <a:pt x="3301" y="26"/>
                  </a:lnTo>
                  <a:cubicBezTo>
                    <a:pt x="3301" y="26"/>
                    <a:pt x="3301" y="25"/>
                    <a:pt x="3301" y="25"/>
                  </a:cubicBezTo>
                  <a:close/>
                  <a:moveTo>
                    <a:pt x="3004" y="341"/>
                  </a:moveTo>
                  <a:cubicBezTo>
                    <a:pt x="3004" y="341"/>
                    <a:pt x="3004" y="341"/>
                    <a:pt x="3004" y="341"/>
                  </a:cubicBezTo>
                  <a:cubicBezTo>
                    <a:pt x="3004" y="341"/>
                    <a:pt x="3004" y="341"/>
                    <a:pt x="3004" y="341"/>
                  </a:cubicBezTo>
                  <a:close/>
                  <a:moveTo>
                    <a:pt x="3287" y="432"/>
                  </a:moveTo>
                  <a:cubicBezTo>
                    <a:pt x="3290" y="435"/>
                    <a:pt x="3294" y="438"/>
                    <a:pt x="3288" y="445"/>
                  </a:cubicBezTo>
                  <a:cubicBezTo>
                    <a:pt x="3284" y="450"/>
                    <a:pt x="3279" y="455"/>
                    <a:pt x="3276" y="455"/>
                  </a:cubicBezTo>
                  <a:cubicBezTo>
                    <a:pt x="3275" y="455"/>
                    <a:pt x="3274" y="454"/>
                    <a:pt x="3274" y="451"/>
                  </a:cubicBezTo>
                  <a:cubicBezTo>
                    <a:pt x="3275" y="445"/>
                    <a:pt x="3282" y="438"/>
                    <a:pt x="3287" y="432"/>
                  </a:cubicBezTo>
                  <a:close/>
                  <a:moveTo>
                    <a:pt x="3165" y="563"/>
                  </a:moveTo>
                  <a:cubicBezTo>
                    <a:pt x="3164" y="563"/>
                    <a:pt x="3162" y="564"/>
                    <a:pt x="3159" y="568"/>
                  </a:cubicBezTo>
                  <a:cubicBezTo>
                    <a:pt x="3157" y="570"/>
                    <a:pt x="3154" y="573"/>
                    <a:pt x="3152" y="575"/>
                  </a:cubicBezTo>
                  <a:cubicBezTo>
                    <a:pt x="3154" y="577"/>
                    <a:pt x="3156" y="578"/>
                    <a:pt x="3158" y="578"/>
                  </a:cubicBezTo>
                  <a:cubicBezTo>
                    <a:pt x="3166" y="578"/>
                    <a:pt x="3170" y="563"/>
                    <a:pt x="3165" y="563"/>
                  </a:cubicBezTo>
                  <a:close/>
                  <a:moveTo>
                    <a:pt x="3125" y="650"/>
                  </a:moveTo>
                  <a:cubicBezTo>
                    <a:pt x="3127" y="652"/>
                    <a:pt x="3132" y="655"/>
                    <a:pt x="3125" y="663"/>
                  </a:cubicBezTo>
                  <a:cubicBezTo>
                    <a:pt x="3122" y="668"/>
                    <a:pt x="3117" y="672"/>
                    <a:pt x="3114" y="672"/>
                  </a:cubicBezTo>
                  <a:cubicBezTo>
                    <a:pt x="3113" y="672"/>
                    <a:pt x="3112" y="671"/>
                    <a:pt x="3112" y="669"/>
                  </a:cubicBezTo>
                  <a:cubicBezTo>
                    <a:pt x="3113" y="662"/>
                    <a:pt x="3120" y="656"/>
                    <a:pt x="3125" y="650"/>
                  </a:cubicBezTo>
                  <a:close/>
                  <a:moveTo>
                    <a:pt x="3116" y="691"/>
                  </a:moveTo>
                  <a:cubicBezTo>
                    <a:pt x="3116" y="691"/>
                    <a:pt x="3116" y="691"/>
                    <a:pt x="3116" y="692"/>
                  </a:cubicBezTo>
                  <a:cubicBezTo>
                    <a:pt x="3116" y="691"/>
                    <a:pt x="3116" y="691"/>
                    <a:pt x="3116" y="691"/>
                  </a:cubicBezTo>
                  <a:close/>
                  <a:moveTo>
                    <a:pt x="2439" y="1055"/>
                  </a:moveTo>
                  <a:cubicBezTo>
                    <a:pt x="2424" y="1062"/>
                    <a:pt x="2424" y="1069"/>
                    <a:pt x="2429" y="1069"/>
                  </a:cubicBezTo>
                  <a:cubicBezTo>
                    <a:pt x="2431" y="1069"/>
                    <a:pt x="2434" y="1068"/>
                    <a:pt x="2436" y="1064"/>
                  </a:cubicBezTo>
                  <a:lnTo>
                    <a:pt x="2439" y="1055"/>
                  </a:lnTo>
                  <a:close/>
                  <a:moveTo>
                    <a:pt x="2366" y="1138"/>
                  </a:moveTo>
                  <a:cubicBezTo>
                    <a:pt x="2366" y="1138"/>
                    <a:pt x="2366" y="1138"/>
                    <a:pt x="2366" y="1138"/>
                  </a:cubicBezTo>
                  <a:lnTo>
                    <a:pt x="2366" y="1138"/>
                  </a:lnTo>
                  <a:cubicBezTo>
                    <a:pt x="2366" y="1138"/>
                    <a:pt x="2366" y="1138"/>
                    <a:pt x="2366" y="1138"/>
                  </a:cubicBezTo>
                  <a:close/>
                  <a:moveTo>
                    <a:pt x="2164" y="1411"/>
                  </a:moveTo>
                  <a:cubicBezTo>
                    <a:pt x="2167" y="1411"/>
                    <a:pt x="2166" y="1417"/>
                    <a:pt x="2157" y="1427"/>
                  </a:cubicBezTo>
                  <a:cubicBezTo>
                    <a:pt x="2154" y="1431"/>
                    <a:pt x="2151" y="1433"/>
                    <a:pt x="2149" y="1433"/>
                  </a:cubicBezTo>
                  <a:cubicBezTo>
                    <a:pt x="2146" y="1433"/>
                    <a:pt x="2146" y="1428"/>
                    <a:pt x="2151" y="1422"/>
                  </a:cubicBezTo>
                  <a:cubicBezTo>
                    <a:pt x="2157" y="1414"/>
                    <a:pt x="2162" y="1411"/>
                    <a:pt x="2164" y="1411"/>
                  </a:cubicBezTo>
                  <a:close/>
                  <a:moveTo>
                    <a:pt x="2071" y="1512"/>
                  </a:moveTo>
                  <a:cubicBezTo>
                    <a:pt x="2071" y="1512"/>
                    <a:pt x="2071" y="1512"/>
                    <a:pt x="2071" y="1512"/>
                  </a:cubicBezTo>
                  <a:cubicBezTo>
                    <a:pt x="2070" y="1513"/>
                    <a:pt x="2070" y="1513"/>
                    <a:pt x="2070" y="1514"/>
                  </a:cubicBezTo>
                  <a:lnTo>
                    <a:pt x="2070" y="1514"/>
                  </a:lnTo>
                  <a:cubicBezTo>
                    <a:pt x="2070" y="1513"/>
                    <a:pt x="2071" y="1513"/>
                    <a:pt x="2071" y="1512"/>
                  </a:cubicBezTo>
                  <a:close/>
                  <a:moveTo>
                    <a:pt x="1885" y="1734"/>
                  </a:moveTo>
                  <a:cubicBezTo>
                    <a:pt x="1885" y="1734"/>
                    <a:pt x="1885" y="1734"/>
                    <a:pt x="1885" y="1734"/>
                  </a:cubicBezTo>
                  <a:lnTo>
                    <a:pt x="1885" y="1734"/>
                  </a:lnTo>
                  <a:lnTo>
                    <a:pt x="1885" y="1734"/>
                  </a:lnTo>
                  <a:cubicBezTo>
                    <a:pt x="1885" y="1734"/>
                    <a:pt x="1885" y="1734"/>
                    <a:pt x="1885" y="1734"/>
                  </a:cubicBezTo>
                  <a:close/>
                  <a:moveTo>
                    <a:pt x="1720" y="1936"/>
                  </a:moveTo>
                  <a:cubicBezTo>
                    <a:pt x="1708" y="1942"/>
                    <a:pt x="1705" y="1948"/>
                    <a:pt x="1712" y="1953"/>
                  </a:cubicBezTo>
                  <a:lnTo>
                    <a:pt x="1717" y="1946"/>
                  </a:lnTo>
                  <a:lnTo>
                    <a:pt x="1720" y="1936"/>
                  </a:lnTo>
                  <a:close/>
                  <a:moveTo>
                    <a:pt x="1544" y="2167"/>
                  </a:moveTo>
                  <a:cubicBezTo>
                    <a:pt x="1545" y="2167"/>
                    <a:pt x="1546" y="2168"/>
                    <a:pt x="1547" y="2168"/>
                  </a:cubicBezTo>
                  <a:cubicBezTo>
                    <a:pt x="1550" y="2172"/>
                    <a:pt x="1547" y="2182"/>
                    <a:pt x="1539" y="2186"/>
                  </a:cubicBezTo>
                  <a:cubicBezTo>
                    <a:pt x="1536" y="2187"/>
                    <a:pt x="1533" y="2187"/>
                    <a:pt x="1531" y="2187"/>
                  </a:cubicBezTo>
                  <a:cubicBezTo>
                    <a:pt x="1524" y="2187"/>
                    <a:pt x="1520" y="2181"/>
                    <a:pt x="1535" y="2170"/>
                  </a:cubicBezTo>
                  <a:cubicBezTo>
                    <a:pt x="1538" y="2169"/>
                    <a:pt x="1541" y="2167"/>
                    <a:pt x="1544" y="2167"/>
                  </a:cubicBezTo>
                  <a:close/>
                  <a:moveTo>
                    <a:pt x="1846" y="2232"/>
                  </a:moveTo>
                  <a:cubicBezTo>
                    <a:pt x="1848" y="2232"/>
                    <a:pt x="1850" y="2233"/>
                    <a:pt x="1851" y="2234"/>
                  </a:cubicBezTo>
                  <a:lnTo>
                    <a:pt x="1845" y="2241"/>
                  </a:lnTo>
                  <a:cubicBezTo>
                    <a:pt x="1843" y="2243"/>
                    <a:pt x="1839" y="2244"/>
                    <a:pt x="1837" y="2244"/>
                  </a:cubicBezTo>
                  <a:cubicBezTo>
                    <a:pt x="1835" y="2244"/>
                    <a:pt x="1834" y="2244"/>
                    <a:pt x="1833" y="2243"/>
                  </a:cubicBezTo>
                  <a:cubicBezTo>
                    <a:pt x="1839" y="2236"/>
                    <a:pt x="1843" y="2232"/>
                    <a:pt x="1846" y="2232"/>
                  </a:cubicBezTo>
                  <a:close/>
                  <a:moveTo>
                    <a:pt x="1666" y="2408"/>
                  </a:moveTo>
                  <a:cubicBezTo>
                    <a:pt x="1665" y="2408"/>
                    <a:pt x="1662" y="2410"/>
                    <a:pt x="1659" y="2413"/>
                  </a:cubicBezTo>
                  <a:cubicBezTo>
                    <a:pt x="1658" y="2415"/>
                    <a:pt x="1655" y="2419"/>
                    <a:pt x="1653" y="2421"/>
                  </a:cubicBezTo>
                  <a:cubicBezTo>
                    <a:pt x="1655" y="2423"/>
                    <a:pt x="1657" y="2423"/>
                    <a:pt x="1659" y="2423"/>
                  </a:cubicBezTo>
                  <a:cubicBezTo>
                    <a:pt x="1666" y="2423"/>
                    <a:pt x="1670" y="2408"/>
                    <a:pt x="1666" y="2408"/>
                  </a:cubicBezTo>
                  <a:close/>
                  <a:moveTo>
                    <a:pt x="1341" y="2435"/>
                  </a:moveTo>
                  <a:cubicBezTo>
                    <a:pt x="1343" y="2435"/>
                    <a:pt x="1344" y="2438"/>
                    <a:pt x="1339" y="2444"/>
                  </a:cubicBezTo>
                  <a:cubicBezTo>
                    <a:pt x="1336" y="2448"/>
                    <a:pt x="1333" y="2449"/>
                    <a:pt x="1331" y="2449"/>
                  </a:cubicBezTo>
                  <a:cubicBezTo>
                    <a:pt x="1328" y="2449"/>
                    <a:pt x="1327" y="2444"/>
                    <a:pt x="1332" y="2439"/>
                  </a:cubicBezTo>
                  <a:cubicBezTo>
                    <a:pt x="1335" y="2437"/>
                    <a:pt x="1338" y="2435"/>
                    <a:pt x="1341" y="2435"/>
                  </a:cubicBezTo>
                  <a:close/>
                  <a:moveTo>
                    <a:pt x="3284" y="0"/>
                  </a:moveTo>
                  <a:cubicBezTo>
                    <a:pt x="3280" y="0"/>
                    <a:pt x="3277" y="2"/>
                    <a:pt x="3275" y="4"/>
                  </a:cubicBezTo>
                  <a:cubicBezTo>
                    <a:pt x="3269" y="9"/>
                    <a:pt x="3252" y="28"/>
                    <a:pt x="3253" y="32"/>
                  </a:cubicBezTo>
                  <a:cubicBezTo>
                    <a:pt x="3253" y="42"/>
                    <a:pt x="3258" y="45"/>
                    <a:pt x="3240" y="59"/>
                  </a:cubicBezTo>
                  <a:cubicBezTo>
                    <a:pt x="3227" y="73"/>
                    <a:pt x="3212" y="87"/>
                    <a:pt x="3200" y="104"/>
                  </a:cubicBezTo>
                  <a:cubicBezTo>
                    <a:pt x="3193" y="114"/>
                    <a:pt x="3194" y="128"/>
                    <a:pt x="3187" y="134"/>
                  </a:cubicBezTo>
                  <a:cubicBezTo>
                    <a:pt x="3176" y="145"/>
                    <a:pt x="3166" y="138"/>
                    <a:pt x="3152" y="151"/>
                  </a:cubicBezTo>
                  <a:cubicBezTo>
                    <a:pt x="3145" y="159"/>
                    <a:pt x="3156" y="158"/>
                    <a:pt x="3158" y="161"/>
                  </a:cubicBezTo>
                  <a:cubicBezTo>
                    <a:pt x="3152" y="168"/>
                    <a:pt x="3140" y="164"/>
                    <a:pt x="3136" y="174"/>
                  </a:cubicBezTo>
                  <a:cubicBezTo>
                    <a:pt x="3135" y="176"/>
                    <a:pt x="3151" y="194"/>
                    <a:pt x="3135" y="201"/>
                  </a:cubicBezTo>
                  <a:cubicBezTo>
                    <a:pt x="3134" y="201"/>
                    <a:pt x="3133" y="202"/>
                    <a:pt x="3132" y="202"/>
                  </a:cubicBezTo>
                  <a:cubicBezTo>
                    <a:pt x="3130" y="202"/>
                    <a:pt x="3128" y="200"/>
                    <a:pt x="3126" y="200"/>
                  </a:cubicBezTo>
                  <a:cubicBezTo>
                    <a:pt x="3124" y="200"/>
                    <a:pt x="3121" y="201"/>
                    <a:pt x="3118" y="204"/>
                  </a:cubicBezTo>
                  <a:cubicBezTo>
                    <a:pt x="3113" y="207"/>
                    <a:pt x="3107" y="215"/>
                    <a:pt x="3104" y="219"/>
                  </a:cubicBezTo>
                  <a:cubicBezTo>
                    <a:pt x="3097" y="233"/>
                    <a:pt x="3117" y="224"/>
                    <a:pt x="3099" y="245"/>
                  </a:cubicBezTo>
                  <a:cubicBezTo>
                    <a:pt x="3098" y="243"/>
                    <a:pt x="3095" y="242"/>
                    <a:pt x="3092" y="242"/>
                  </a:cubicBezTo>
                  <a:cubicBezTo>
                    <a:pt x="3090" y="242"/>
                    <a:pt x="3087" y="243"/>
                    <a:pt x="3083" y="245"/>
                  </a:cubicBezTo>
                  <a:cubicBezTo>
                    <a:pt x="3075" y="251"/>
                    <a:pt x="3062" y="262"/>
                    <a:pt x="3068" y="268"/>
                  </a:cubicBezTo>
                  <a:cubicBezTo>
                    <a:pt x="3066" y="266"/>
                    <a:pt x="3064" y="266"/>
                    <a:pt x="3063" y="266"/>
                  </a:cubicBezTo>
                  <a:cubicBezTo>
                    <a:pt x="3056" y="266"/>
                    <a:pt x="3051" y="276"/>
                    <a:pt x="3048" y="288"/>
                  </a:cubicBezTo>
                  <a:cubicBezTo>
                    <a:pt x="3047" y="288"/>
                    <a:pt x="3047" y="288"/>
                    <a:pt x="3046" y="288"/>
                  </a:cubicBezTo>
                  <a:cubicBezTo>
                    <a:pt x="3038" y="288"/>
                    <a:pt x="3009" y="335"/>
                    <a:pt x="3004" y="341"/>
                  </a:cubicBezTo>
                  <a:lnTo>
                    <a:pt x="3004" y="341"/>
                  </a:lnTo>
                  <a:cubicBezTo>
                    <a:pt x="3011" y="333"/>
                    <a:pt x="3017" y="329"/>
                    <a:pt x="3019" y="329"/>
                  </a:cubicBezTo>
                  <a:cubicBezTo>
                    <a:pt x="3023" y="329"/>
                    <a:pt x="3020" y="337"/>
                    <a:pt x="3008" y="348"/>
                  </a:cubicBezTo>
                  <a:cubicBezTo>
                    <a:pt x="2994" y="362"/>
                    <a:pt x="2981" y="376"/>
                    <a:pt x="2969" y="392"/>
                  </a:cubicBezTo>
                  <a:cubicBezTo>
                    <a:pt x="2970" y="393"/>
                    <a:pt x="2970" y="393"/>
                    <a:pt x="2971" y="393"/>
                  </a:cubicBezTo>
                  <a:cubicBezTo>
                    <a:pt x="2981" y="393"/>
                    <a:pt x="3009" y="360"/>
                    <a:pt x="3020" y="349"/>
                  </a:cubicBezTo>
                  <a:lnTo>
                    <a:pt x="3020" y="349"/>
                  </a:lnTo>
                  <a:lnTo>
                    <a:pt x="2991" y="384"/>
                  </a:lnTo>
                  <a:cubicBezTo>
                    <a:pt x="2985" y="392"/>
                    <a:pt x="2973" y="403"/>
                    <a:pt x="2967" y="404"/>
                  </a:cubicBezTo>
                  <a:cubicBezTo>
                    <a:pt x="2962" y="404"/>
                    <a:pt x="2964" y="399"/>
                    <a:pt x="2961" y="399"/>
                  </a:cubicBezTo>
                  <a:cubicBezTo>
                    <a:pt x="2960" y="399"/>
                    <a:pt x="2958" y="400"/>
                    <a:pt x="2955" y="403"/>
                  </a:cubicBezTo>
                  <a:cubicBezTo>
                    <a:pt x="2934" y="418"/>
                    <a:pt x="2939" y="431"/>
                    <a:pt x="2925" y="450"/>
                  </a:cubicBezTo>
                  <a:cubicBezTo>
                    <a:pt x="2911" y="466"/>
                    <a:pt x="2899" y="473"/>
                    <a:pt x="2885" y="480"/>
                  </a:cubicBezTo>
                  <a:cubicBezTo>
                    <a:pt x="2890" y="484"/>
                    <a:pt x="2885" y="500"/>
                    <a:pt x="2881" y="510"/>
                  </a:cubicBezTo>
                  <a:cubicBezTo>
                    <a:pt x="2878" y="516"/>
                    <a:pt x="2876" y="517"/>
                    <a:pt x="2875" y="517"/>
                  </a:cubicBezTo>
                  <a:cubicBezTo>
                    <a:pt x="2873" y="517"/>
                    <a:pt x="2872" y="515"/>
                    <a:pt x="2870" y="515"/>
                  </a:cubicBezTo>
                  <a:cubicBezTo>
                    <a:pt x="2870" y="515"/>
                    <a:pt x="2869" y="516"/>
                    <a:pt x="2869" y="516"/>
                  </a:cubicBezTo>
                  <a:cubicBezTo>
                    <a:pt x="2867" y="518"/>
                    <a:pt x="2867" y="519"/>
                    <a:pt x="2866" y="520"/>
                  </a:cubicBezTo>
                  <a:lnTo>
                    <a:pt x="2866" y="520"/>
                  </a:lnTo>
                  <a:cubicBezTo>
                    <a:pt x="2865" y="519"/>
                    <a:pt x="2864" y="518"/>
                    <a:pt x="2863" y="518"/>
                  </a:cubicBezTo>
                  <a:cubicBezTo>
                    <a:pt x="2862" y="518"/>
                    <a:pt x="2862" y="518"/>
                    <a:pt x="2861" y="519"/>
                  </a:cubicBezTo>
                  <a:cubicBezTo>
                    <a:pt x="2853" y="524"/>
                    <a:pt x="2842" y="541"/>
                    <a:pt x="2836" y="548"/>
                  </a:cubicBezTo>
                  <a:cubicBezTo>
                    <a:pt x="2830" y="557"/>
                    <a:pt x="2819" y="573"/>
                    <a:pt x="2818" y="581"/>
                  </a:cubicBezTo>
                  <a:cubicBezTo>
                    <a:pt x="2818" y="586"/>
                    <a:pt x="2819" y="588"/>
                    <a:pt x="2812" y="595"/>
                  </a:cubicBezTo>
                  <a:cubicBezTo>
                    <a:pt x="2808" y="599"/>
                    <a:pt x="2803" y="603"/>
                    <a:pt x="2801" y="603"/>
                  </a:cubicBezTo>
                  <a:cubicBezTo>
                    <a:pt x="2800" y="602"/>
                    <a:pt x="2800" y="602"/>
                    <a:pt x="2799" y="602"/>
                  </a:cubicBezTo>
                  <a:cubicBezTo>
                    <a:pt x="2796" y="602"/>
                    <a:pt x="2795" y="605"/>
                    <a:pt x="2790" y="610"/>
                  </a:cubicBezTo>
                  <a:cubicBezTo>
                    <a:pt x="2783" y="619"/>
                    <a:pt x="2780" y="630"/>
                    <a:pt x="2774" y="639"/>
                  </a:cubicBezTo>
                  <a:cubicBezTo>
                    <a:pt x="2768" y="649"/>
                    <a:pt x="2761" y="658"/>
                    <a:pt x="2753" y="667"/>
                  </a:cubicBezTo>
                  <a:cubicBezTo>
                    <a:pt x="2748" y="672"/>
                    <a:pt x="2738" y="677"/>
                    <a:pt x="2734" y="680"/>
                  </a:cubicBezTo>
                  <a:cubicBezTo>
                    <a:pt x="2732" y="683"/>
                    <a:pt x="2738" y="681"/>
                    <a:pt x="2736" y="684"/>
                  </a:cubicBezTo>
                  <a:lnTo>
                    <a:pt x="2730" y="692"/>
                  </a:lnTo>
                  <a:lnTo>
                    <a:pt x="2701" y="727"/>
                  </a:lnTo>
                  <a:cubicBezTo>
                    <a:pt x="2691" y="739"/>
                    <a:pt x="2670" y="761"/>
                    <a:pt x="2677" y="768"/>
                  </a:cubicBezTo>
                  <a:cubicBezTo>
                    <a:pt x="2676" y="767"/>
                    <a:pt x="2676" y="767"/>
                    <a:pt x="2675" y="767"/>
                  </a:cubicBezTo>
                  <a:cubicBezTo>
                    <a:pt x="2668" y="767"/>
                    <a:pt x="2651" y="788"/>
                    <a:pt x="2643" y="796"/>
                  </a:cubicBezTo>
                  <a:cubicBezTo>
                    <a:pt x="2632" y="810"/>
                    <a:pt x="2636" y="816"/>
                    <a:pt x="2624" y="828"/>
                  </a:cubicBezTo>
                  <a:cubicBezTo>
                    <a:pt x="2623" y="829"/>
                    <a:pt x="2622" y="830"/>
                    <a:pt x="2621" y="830"/>
                  </a:cubicBezTo>
                  <a:cubicBezTo>
                    <a:pt x="2619" y="830"/>
                    <a:pt x="2618" y="828"/>
                    <a:pt x="2616" y="828"/>
                  </a:cubicBezTo>
                  <a:cubicBezTo>
                    <a:pt x="2615" y="828"/>
                    <a:pt x="2614" y="829"/>
                    <a:pt x="2613" y="830"/>
                  </a:cubicBezTo>
                  <a:cubicBezTo>
                    <a:pt x="2608" y="833"/>
                    <a:pt x="2601" y="840"/>
                    <a:pt x="2598" y="846"/>
                  </a:cubicBezTo>
                  <a:cubicBezTo>
                    <a:pt x="2593" y="853"/>
                    <a:pt x="2587" y="862"/>
                    <a:pt x="2584" y="869"/>
                  </a:cubicBezTo>
                  <a:cubicBezTo>
                    <a:pt x="2582" y="873"/>
                    <a:pt x="2587" y="874"/>
                    <a:pt x="2588" y="876"/>
                  </a:cubicBezTo>
                  <a:cubicBezTo>
                    <a:pt x="2587" y="875"/>
                    <a:pt x="2586" y="874"/>
                    <a:pt x="2585" y="874"/>
                  </a:cubicBezTo>
                  <a:cubicBezTo>
                    <a:pt x="2579" y="874"/>
                    <a:pt x="2572" y="892"/>
                    <a:pt x="2567" y="899"/>
                  </a:cubicBezTo>
                  <a:cubicBezTo>
                    <a:pt x="2565" y="900"/>
                    <a:pt x="2563" y="901"/>
                    <a:pt x="2562" y="901"/>
                  </a:cubicBezTo>
                  <a:cubicBezTo>
                    <a:pt x="2558" y="901"/>
                    <a:pt x="2555" y="895"/>
                    <a:pt x="2551" y="895"/>
                  </a:cubicBezTo>
                  <a:cubicBezTo>
                    <a:pt x="2550" y="895"/>
                    <a:pt x="2547" y="897"/>
                    <a:pt x="2545" y="901"/>
                  </a:cubicBezTo>
                  <a:cubicBezTo>
                    <a:pt x="2533" y="921"/>
                    <a:pt x="2549" y="922"/>
                    <a:pt x="2550" y="933"/>
                  </a:cubicBezTo>
                  <a:cubicBezTo>
                    <a:pt x="2551" y="940"/>
                    <a:pt x="2532" y="945"/>
                    <a:pt x="2528" y="945"/>
                  </a:cubicBezTo>
                  <a:cubicBezTo>
                    <a:pt x="2527" y="945"/>
                    <a:pt x="2526" y="945"/>
                    <a:pt x="2526" y="945"/>
                  </a:cubicBezTo>
                  <a:lnTo>
                    <a:pt x="2526" y="945"/>
                  </a:lnTo>
                  <a:cubicBezTo>
                    <a:pt x="2526" y="950"/>
                    <a:pt x="2530" y="949"/>
                    <a:pt x="2523" y="958"/>
                  </a:cubicBezTo>
                  <a:cubicBezTo>
                    <a:pt x="2521" y="961"/>
                    <a:pt x="2515" y="967"/>
                    <a:pt x="2514" y="970"/>
                  </a:cubicBezTo>
                  <a:cubicBezTo>
                    <a:pt x="2513" y="974"/>
                    <a:pt x="2518" y="973"/>
                    <a:pt x="2517" y="976"/>
                  </a:cubicBezTo>
                  <a:cubicBezTo>
                    <a:pt x="2517" y="981"/>
                    <a:pt x="2511" y="987"/>
                    <a:pt x="2508" y="991"/>
                  </a:cubicBezTo>
                  <a:cubicBezTo>
                    <a:pt x="2507" y="989"/>
                    <a:pt x="2505" y="988"/>
                    <a:pt x="2503" y="988"/>
                  </a:cubicBezTo>
                  <a:cubicBezTo>
                    <a:pt x="2501" y="988"/>
                    <a:pt x="2497" y="991"/>
                    <a:pt x="2493" y="997"/>
                  </a:cubicBezTo>
                  <a:cubicBezTo>
                    <a:pt x="2487" y="1009"/>
                    <a:pt x="2484" y="1014"/>
                    <a:pt x="2480" y="1014"/>
                  </a:cubicBezTo>
                  <a:cubicBezTo>
                    <a:pt x="2479" y="1014"/>
                    <a:pt x="2478" y="1014"/>
                    <a:pt x="2476" y="1013"/>
                  </a:cubicBezTo>
                  <a:cubicBezTo>
                    <a:pt x="2476" y="1013"/>
                    <a:pt x="2476" y="1013"/>
                    <a:pt x="2475" y="1013"/>
                  </a:cubicBezTo>
                  <a:cubicBezTo>
                    <a:pt x="2472" y="1013"/>
                    <a:pt x="2458" y="1030"/>
                    <a:pt x="2458" y="1033"/>
                  </a:cubicBezTo>
                  <a:cubicBezTo>
                    <a:pt x="2458" y="1038"/>
                    <a:pt x="2464" y="1033"/>
                    <a:pt x="2458" y="1043"/>
                  </a:cubicBezTo>
                  <a:cubicBezTo>
                    <a:pt x="2451" y="1052"/>
                    <a:pt x="2443" y="1063"/>
                    <a:pt x="2435" y="1071"/>
                  </a:cubicBezTo>
                  <a:cubicBezTo>
                    <a:pt x="2426" y="1080"/>
                    <a:pt x="2422" y="1078"/>
                    <a:pt x="2413" y="1085"/>
                  </a:cubicBezTo>
                  <a:cubicBezTo>
                    <a:pt x="2405" y="1091"/>
                    <a:pt x="2395" y="1104"/>
                    <a:pt x="2392" y="1112"/>
                  </a:cubicBezTo>
                  <a:cubicBezTo>
                    <a:pt x="2389" y="1124"/>
                    <a:pt x="2367" y="1138"/>
                    <a:pt x="2366" y="1138"/>
                  </a:cubicBezTo>
                  <a:cubicBezTo>
                    <a:pt x="2366" y="1138"/>
                    <a:pt x="2366" y="1138"/>
                    <a:pt x="2366" y="1138"/>
                  </a:cubicBezTo>
                  <a:lnTo>
                    <a:pt x="2366" y="1138"/>
                  </a:lnTo>
                  <a:cubicBezTo>
                    <a:pt x="2364" y="1142"/>
                    <a:pt x="2366" y="1144"/>
                    <a:pt x="2368" y="1144"/>
                  </a:cubicBezTo>
                  <a:cubicBezTo>
                    <a:pt x="2373" y="1144"/>
                    <a:pt x="2384" y="1137"/>
                    <a:pt x="2388" y="1137"/>
                  </a:cubicBezTo>
                  <a:cubicBezTo>
                    <a:pt x="2388" y="1137"/>
                    <a:pt x="2388" y="1137"/>
                    <a:pt x="2388" y="1137"/>
                  </a:cubicBezTo>
                  <a:cubicBezTo>
                    <a:pt x="2388" y="1138"/>
                    <a:pt x="2381" y="1148"/>
                    <a:pt x="2378" y="1148"/>
                  </a:cubicBezTo>
                  <a:cubicBezTo>
                    <a:pt x="2377" y="1148"/>
                    <a:pt x="2377" y="1148"/>
                    <a:pt x="2377" y="1148"/>
                  </a:cubicBezTo>
                  <a:cubicBezTo>
                    <a:pt x="2377" y="1148"/>
                    <a:pt x="2377" y="1148"/>
                    <a:pt x="2376" y="1148"/>
                  </a:cubicBezTo>
                  <a:cubicBezTo>
                    <a:pt x="2372" y="1148"/>
                    <a:pt x="2364" y="1161"/>
                    <a:pt x="2360" y="1167"/>
                  </a:cubicBezTo>
                  <a:cubicBezTo>
                    <a:pt x="2356" y="1175"/>
                    <a:pt x="2354" y="1177"/>
                    <a:pt x="2351" y="1177"/>
                  </a:cubicBezTo>
                  <a:cubicBezTo>
                    <a:pt x="2350" y="1177"/>
                    <a:pt x="2348" y="1176"/>
                    <a:pt x="2345" y="1176"/>
                  </a:cubicBezTo>
                  <a:cubicBezTo>
                    <a:pt x="2344" y="1176"/>
                    <a:pt x="2342" y="1176"/>
                    <a:pt x="2340" y="1177"/>
                  </a:cubicBezTo>
                  <a:cubicBezTo>
                    <a:pt x="2333" y="1180"/>
                    <a:pt x="2337" y="1186"/>
                    <a:pt x="2336" y="1188"/>
                  </a:cubicBezTo>
                  <a:cubicBezTo>
                    <a:pt x="2340" y="1190"/>
                    <a:pt x="2332" y="1200"/>
                    <a:pt x="2327" y="1205"/>
                  </a:cubicBezTo>
                  <a:cubicBezTo>
                    <a:pt x="2316" y="1220"/>
                    <a:pt x="2312" y="1220"/>
                    <a:pt x="2307" y="1236"/>
                  </a:cubicBezTo>
                  <a:cubicBezTo>
                    <a:pt x="2306" y="1238"/>
                    <a:pt x="2302" y="1249"/>
                    <a:pt x="2300" y="1250"/>
                  </a:cubicBezTo>
                  <a:cubicBezTo>
                    <a:pt x="2300" y="1250"/>
                    <a:pt x="2300" y="1250"/>
                    <a:pt x="2300" y="1250"/>
                  </a:cubicBezTo>
                  <a:cubicBezTo>
                    <a:pt x="2296" y="1250"/>
                    <a:pt x="2299" y="1238"/>
                    <a:pt x="2294" y="1238"/>
                  </a:cubicBezTo>
                  <a:cubicBezTo>
                    <a:pt x="2292" y="1238"/>
                    <a:pt x="2290" y="1239"/>
                    <a:pt x="2287" y="1242"/>
                  </a:cubicBezTo>
                  <a:cubicBezTo>
                    <a:pt x="2275" y="1254"/>
                    <a:pt x="2262" y="1271"/>
                    <a:pt x="2250" y="1285"/>
                  </a:cubicBezTo>
                  <a:cubicBezTo>
                    <a:pt x="2252" y="1285"/>
                    <a:pt x="2259" y="1276"/>
                    <a:pt x="2262" y="1276"/>
                  </a:cubicBezTo>
                  <a:cubicBezTo>
                    <a:pt x="2262" y="1276"/>
                    <a:pt x="2262" y="1276"/>
                    <a:pt x="2263" y="1277"/>
                  </a:cubicBezTo>
                  <a:cubicBezTo>
                    <a:pt x="2264" y="1277"/>
                    <a:pt x="2244" y="1299"/>
                    <a:pt x="2248" y="1302"/>
                  </a:cubicBezTo>
                  <a:cubicBezTo>
                    <a:pt x="2246" y="1300"/>
                    <a:pt x="2260" y="1291"/>
                    <a:pt x="2263" y="1291"/>
                  </a:cubicBezTo>
                  <a:cubicBezTo>
                    <a:pt x="2263" y="1291"/>
                    <a:pt x="2263" y="1291"/>
                    <a:pt x="2263" y="1291"/>
                  </a:cubicBezTo>
                  <a:cubicBezTo>
                    <a:pt x="2257" y="1301"/>
                    <a:pt x="2252" y="1317"/>
                    <a:pt x="2246" y="1317"/>
                  </a:cubicBezTo>
                  <a:cubicBezTo>
                    <a:pt x="2245" y="1317"/>
                    <a:pt x="2244" y="1317"/>
                    <a:pt x="2243" y="1316"/>
                  </a:cubicBezTo>
                  <a:cubicBezTo>
                    <a:pt x="2243" y="1313"/>
                    <a:pt x="2243" y="1309"/>
                    <a:pt x="2240" y="1309"/>
                  </a:cubicBezTo>
                  <a:cubicBezTo>
                    <a:pt x="2239" y="1309"/>
                    <a:pt x="2238" y="1309"/>
                    <a:pt x="2236" y="1312"/>
                  </a:cubicBezTo>
                  <a:cubicBezTo>
                    <a:pt x="2225" y="1323"/>
                    <a:pt x="2210" y="1339"/>
                    <a:pt x="2202" y="1353"/>
                  </a:cubicBezTo>
                  <a:cubicBezTo>
                    <a:pt x="2195" y="1362"/>
                    <a:pt x="2209" y="1359"/>
                    <a:pt x="2210" y="1362"/>
                  </a:cubicBezTo>
                  <a:cubicBezTo>
                    <a:pt x="2205" y="1368"/>
                    <a:pt x="2183" y="1388"/>
                    <a:pt x="2178" y="1389"/>
                  </a:cubicBezTo>
                  <a:cubicBezTo>
                    <a:pt x="2178" y="1389"/>
                    <a:pt x="2178" y="1389"/>
                    <a:pt x="2178" y="1389"/>
                  </a:cubicBezTo>
                  <a:cubicBezTo>
                    <a:pt x="2173" y="1389"/>
                    <a:pt x="2188" y="1370"/>
                    <a:pt x="2189" y="1367"/>
                  </a:cubicBezTo>
                  <a:lnTo>
                    <a:pt x="2189" y="1367"/>
                  </a:lnTo>
                  <a:cubicBezTo>
                    <a:pt x="2182" y="1376"/>
                    <a:pt x="2169" y="1396"/>
                    <a:pt x="2161" y="1400"/>
                  </a:cubicBezTo>
                  <a:cubicBezTo>
                    <a:pt x="2159" y="1400"/>
                    <a:pt x="2158" y="1401"/>
                    <a:pt x="2157" y="1401"/>
                  </a:cubicBezTo>
                  <a:cubicBezTo>
                    <a:pt x="2152" y="1401"/>
                    <a:pt x="2149" y="1395"/>
                    <a:pt x="2147" y="1393"/>
                  </a:cubicBezTo>
                  <a:lnTo>
                    <a:pt x="2147" y="1393"/>
                  </a:lnTo>
                  <a:cubicBezTo>
                    <a:pt x="2147" y="1404"/>
                    <a:pt x="2148" y="1413"/>
                    <a:pt x="2146" y="1426"/>
                  </a:cubicBezTo>
                  <a:cubicBezTo>
                    <a:pt x="2144" y="1432"/>
                    <a:pt x="2135" y="1440"/>
                    <a:pt x="2132" y="1447"/>
                  </a:cubicBezTo>
                  <a:cubicBezTo>
                    <a:pt x="2129" y="1451"/>
                    <a:pt x="2131" y="1461"/>
                    <a:pt x="2124" y="1463"/>
                  </a:cubicBezTo>
                  <a:cubicBezTo>
                    <a:pt x="2123" y="1463"/>
                    <a:pt x="2123" y="1463"/>
                    <a:pt x="2122" y="1463"/>
                  </a:cubicBezTo>
                  <a:cubicBezTo>
                    <a:pt x="2116" y="1463"/>
                    <a:pt x="2120" y="1449"/>
                    <a:pt x="2113" y="1449"/>
                  </a:cubicBezTo>
                  <a:cubicBezTo>
                    <a:pt x="2113" y="1449"/>
                    <a:pt x="2113" y="1449"/>
                    <a:pt x="2113" y="1449"/>
                  </a:cubicBezTo>
                  <a:cubicBezTo>
                    <a:pt x="2106" y="1449"/>
                    <a:pt x="2100" y="1463"/>
                    <a:pt x="2099" y="1468"/>
                  </a:cubicBezTo>
                  <a:cubicBezTo>
                    <a:pt x="2097" y="1475"/>
                    <a:pt x="2099" y="1477"/>
                    <a:pt x="2093" y="1484"/>
                  </a:cubicBezTo>
                  <a:cubicBezTo>
                    <a:pt x="2088" y="1491"/>
                    <a:pt x="2082" y="1499"/>
                    <a:pt x="2076" y="1506"/>
                  </a:cubicBezTo>
                  <a:cubicBezTo>
                    <a:pt x="2074" y="1508"/>
                    <a:pt x="2073" y="1510"/>
                    <a:pt x="2071" y="1512"/>
                  </a:cubicBezTo>
                  <a:lnTo>
                    <a:pt x="2071" y="1512"/>
                  </a:lnTo>
                  <a:cubicBezTo>
                    <a:pt x="2074" y="1511"/>
                    <a:pt x="2077" y="1509"/>
                    <a:pt x="2079" y="1509"/>
                  </a:cubicBezTo>
                  <a:cubicBezTo>
                    <a:pt x="2082" y="1509"/>
                    <a:pt x="2082" y="1512"/>
                    <a:pt x="2078" y="1518"/>
                  </a:cubicBezTo>
                  <a:cubicBezTo>
                    <a:pt x="2075" y="1522"/>
                    <a:pt x="2072" y="1524"/>
                    <a:pt x="2070" y="1524"/>
                  </a:cubicBezTo>
                  <a:cubicBezTo>
                    <a:pt x="2067" y="1524"/>
                    <a:pt x="2066" y="1519"/>
                    <a:pt x="2070" y="1514"/>
                  </a:cubicBezTo>
                  <a:lnTo>
                    <a:pt x="2070" y="1514"/>
                  </a:lnTo>
                  <a:cubicBezTo>
                    <a:pt x="2056" y="1531"/>
                    <a:pt x="2038" y="1551"/>
                    <a:pt x="2030" y="1568"/>
                  </a:cubicBezTo>
                  <a:cubicBezTo>
                    <a:pt x="2027" y="1573"/>
                    <a:pt x="2030" y="1577"/>
                    <a:pt x="2024" y="1580"/>
                  </a:cubicBezTo>
                  <a:cubicBezTo>
                    <a:pt x="2017" y="1586"/>
                    <a:pt x="2012" y="1584"/>
                    <a:pt x="2005" y="1589"/>
                  </a:cubicBezTo>
                  <a:cubicBezTo>
                    <a:pt x="1989" y="1601"/>
                    <a:pt x="1970" y="1623"/>
                    <a:pt x="1961" y="1641"/>
                  </a:cubicBezTo>
                  <a:cubicBezTo>
                    <a:pt x="1960" y="1644"/>
                    <a:pt x="1960" y="1654"/>
                    <a:pt x="1958" y="1656"/>
                  </a:cubicBezTo>
                  <a:cubicBezTo>
                    <a:pt x="1957" y="1656"/>
                    <a:pt x="1956" y="1657"/>
                    <a:pt x="1955" y="1657"/>
                  </a:cubicBezTo>
                  <a:cubicBezTo>
                    <a:pt x="1953" y="1657"/>
                    <a:pt x="1951" y="1655"/>
                    <a:pt x="1948" y="1655"/>
                  </a:cubicBezTo>
                  <a:cubicBezTo>
                    <a:pt x="1947" y="1655"/>
                    <a:pt x="1945" y="1655"/>
                    <a:pt x="1942" y="1658"/>
                  </a:cubicBezTo>
                  <a:cubicBezTo>
                    <a:pt x="1942" y="1658"/>
                    <a:pt x="1946" y="1666"/>
                    <a:pt x="1940" y="1674"/>
                  </a:cubicBezTo>
                  <a:cubicBezTo>
                    <a:pt x="1935" y="1679"/>
                    <a:pt x="1930" y="1684"/>
                    <a:pt x="1933" y="1689"/>
                  </a:cubicBezTo>
                  <a:cubicBezTo>
                    <a:pt x="1937" y="1696"/>
                    <a:pt x="1934" y="1698"/>
                    <a:pt x="1931" y="1711"/>
                  </a:cubicBezTo>
                  <a:cubicBezTo>
                    <a:pt x="1929" y="1712"/>
                    <a:pt x="1925" y="1713"/>
                    <a:pt x="1921" y="1713"/>
                  </a:cubicBezTo>
                  <a:cubicBezTo>
                    <a:pt x="1915" y="1713"/>
                    <a:pt x="1911" y="1712"/>
                    <a:pt x="1913" y="1711"/>
                  </a:cubicBezTo>
                  <a:cubicBezTo>
                    <a:pt x="1916" y="1708"/>
                    <a:pt x="1923" y="1704"/>
                    <a:pt x="1925" y="1696"/>
                  </a:cubicBezTo>
                  <a:cubicBezTo>
                    <a:pt x="1925" y="1694"/>
                    <a:pt x="1924" y="1693"/>
                    <a:pt x="1924" y="1693"/>
                  </a:cubicBezTo>
                  <a:cubicBezTo>
                    <a:pt x="1923" y="1693"/>
                    <a:pt x="1921" y="1695"/>
                    <a:pt x="1919" y="1697"/>
                  </a:cubicBezTo>
                  <a:cubicBezTo>
                    <a:pt x="1913" y="1703"/>
                    <a:pt x="1902" y="1726"/>
                    <a:pt x="1893" y="1727"/>
                  </a:cubicBezTo>
                  <a:cubicBezTo>
                    <a:pt x="1891" y="1727"/>
                    <a:pt x="1888" y="1730"/>
                    <a:pt x="1885" y="1734"/>
                  </a:cubicBezTo>
                  <a:lnTo>
                    <a:pt x="1885" y="1734"/>
                  </a:lnTo>
                  <a:cubicBezTo>
                    <a:pt x="1888" y="1733"/>
                    <a:pt x="1892" y="1732"/>
                    <a:pt x="1895" y="1732"/>
                  </a:cubicBezTo>
                  <a:cubicBezTo>
                    <a:pt x="1899" y="1732"/>
                    <a:pt x="1901" y="1734"/>
                    <a:pt x="1895" y="1742"/>
                  </a:cubicBezTo>
                  <a:lnTo>
                    <a:pt x="1885" y="1734"/>
                  </a:lnTo>
                  <a:lnTo>
                    <a:pt x="1885" y="1734"/>
                  </a:lnTo>
                  <a:cubicBezTo>
                    <a:pt x="1875" y="1746"/>
                    <a:pt x="1860" y="1771"/>
                    <a:pt x="1853" y="1780"/>
                  </a:cubicBezTo>
                  <a:cubicBezTo>
                    <a:pt x="1855" y="1781"/>
                    <a:pt x="1856" y="1781"/>
                    <a:pt x="1857" y="1781"/>
                  </a:cubicBezTo>
                  <a:cubicBezTo>
                    <a:pt x="1860" y="1781"/>
                    <a:pt x="1863" y="1780"/>
                    <a:pt x="1865" y="1780"/>
                  </a:cubicBezTo>
                  <a:cubicBezTo>
                    <a:pt x="1866" y="1780"/>
                    <a:pt x="1868" y="1780"/>
                    <a:pt x="1869" y="1781"/>
                  </a:cubicBezTo>
                  <a:cubicBezTo>
                    <a:pt x="1862" y="1789"/>
                    <a:pt x="1851" y="1792"/>
                    <a:pt x="1848" y="1795"/>
                  </a:cubicBezTo>
                  <a:cubicBezTo>
                    <a:pt x="1843" y="1803"/>
                    <a:pt x="1844" y="1813"/>
                    <a:pt x="1843" y="1820"/>
                  </a:cubicBezTo>
                  <a:cubicBezTo>
                    <a:pt x="1836" y="1820"/>
                    <a:pt x="1783" y="1842"/>
                    <a:pt x="1794" y="1852"/>
                  </a:cubicBezTo>
                  <a:cubicBezTo>
                    <a:pt x="1798" y="1848"/>
                    <a:pt x="1798" y="1845"/>
                    <a:pt x="1799" y="1842"/>
                  </a:cubicBezTo>
                  <a:cubicBezTo>
                    <a:pt x="1799" y="1842"/>
                    <a:pt x="1800" y="1841"/>
                    <a:pt x="1800" y="1841"/>
                  </a:cubicBezTo>
                  <a:cubicBezTo>
                    <a:pt x="1802" y="1841"/>
                    <a:pt x="1804" y="1850"/>
                    <a:pt x="1804" y="1852"/>
                  </a:cubicBezTo>
                  <a:cubicBezTo>
                    <a:pt x="1803" y="1857"/>
                    <a:pt x="1799" y="1864"/>
                    <a:pt x="1795" y="1869"/>
                  </a:cubicBezTo>
                  <a:cubicBezTo>
                    <a:pt x="1792" y="1871"/>
                    <a:pt x="1790" y="1872"/>
                    <a:pt x="1788" y="1872"/>
                  </a:cubicBezTo>
                  <a:cubicBezTo>
                    <a:pt x="1785" y="1872"/>
                    <a:pt x="1784" y="1868"/>
                    <a:pt x="1780" y="1868"/>
                  </a:cubicBezTo>
                  <a:cubicBezTo>
                    <a:pt x="1778" y="1868"/>
                    <a:pt x="1776" y="1869"/>
                    <a:pt x="1772" y="1873"/>
                  </a:cubicBezTo>
                  <a:cubicBezTo>
                    <a:pt x="1766" y="1878"/>
                    <a:pt x="1758" y="1889"/>
                    <a:pt x="1754" y="1896"/>
                  </a:cubicBezTo>
                  <a:cubicBezTo>
                    <a:pt x="1748" y="1905"/>
                    <a:pt x="1757" y="1903"/>
                    <a:pt x="1748" y="1915"/>
                  </a:cubicBezTo>
                  <a:cubicBezTo>
                    <a:pt x="1744" y="1921"/>
                    <a:pt x="1740" y="1926"/>
                    <a:pt x="1738" y="1926"/>
                  </a:cubicBezTo>
                  <a:cubicBezTo>
                    <a:pt x="1737" y="1926"/>
                    <a:pt x="1736" y="1925"/>
                    <a:pt x="1735" y="1924"/>
                  </a:cubicBezTo>
                  <a:cubicBezTo>
                    <a:pt x="1734" y="1923"/>
                    <a:pt x="1735" y="1917"/>
                    <a:pt x="1734" y="1916"/>
                  </a:cubicBezTo>
                  <a:cubicBezTo>
                    <a:pt x="1731" y="1916"/>
                    <a:pt x="1720" y="1961"/>
                    <a:pt x="1710" y="1962"/>
                  </a:cubicBezTo>
                  <a:cubicBezTo>
                    <a:pt x="1710" y="1962"/>
                    <a:pt x="1709" y="1962"/>
                    <a:pt x="1709" y="1962"/>
                  </a:cubicBezTo>
                  <a:cubicBezTo>
                    <a:pt x="1706" y="1962"/>
                    <a:pt x="1704" y="1961"/>
                    <a:pt x="1702" y="1961"/>
                  </a:cubicBezTo>
                  <a:cubicBezTo>
                    <a:pt x="1699" y="1961"/>
                    <a:pt x="1696" y="1963"/>
                    <a:pt x="1691" y="1969"/>
                  </a:cubicBezTo>
                  <a:cubicBezTo>
                    <a:pt x="1688" y="1972"/>
                    <a:pt x="1678" y="1987"/>
                    <a:pt x="1676" y="1990"/>
                  </a:cubicBezTo>
                  <a:cubicBezTo>
                    <a:pt x="1677" y="1988"/>
                    <a:pt x="1695" y="1977"/>
                    <a:pt x="1699" y="1977"/>
                  </a:cubicBezTo>
                  <a:cubicBezTo>
                    <a:pt x="1700" y="1977"/>
                    <a:pt x="1700" y="1978"/>
                    <a:pt x="1698" y="1981"/>
                  </a:cubicBezTo>
                  <a:cubicBezTo>
                    <a:pt x="1689" y="1991"/>
                    <a:pt x="1680" y="1999"/>
                    <a:pt x="1672" y="2008"/>
                  </a:cubicBezTo>
                  <a:lnTo>
                    <a:pt x="1659" y="2024"/>
                  </a:lnTo>
                  <a:cubicBezTo>
                    <a:pt x="1656" y="2027"/>
                    <a:pt x="1655" y="2029"/>
                    <a:pt x="1656" y="2030"/>
                  </a:cubicBezTo>
                  <a:cubicBezTo>
                    <a:pt x="1655" y="2031"/>
                    <a:pt x="1655" y="2031"/>
                    <a:pt x="1655" y="2031"/>
                  </a:cubicBezTo>
                  <a:cubicBezTo>
                    <a:pt x="1653" y="2031"/>
                    <a:pt x="1651" y="2020"/>
                    <a:pt x="1651" y="2020"/>
                  </a:cubicBezTo>
                  <a:cubicBezTo>
                    <a:pt x="1650" y="2020"/>
                    <a:pt x="1650" y="2020"/>
                    <a:pt x="1650" y="2020"/>
                  </a:cubicBezTo>
                  <a:cubicBezTo>
                    <a:pt x="1645" y="2020"/>
                    <a:pt x="1641" y="2033"/>
                    <a:pt x="1641" y="2035"/>
                  </a:cubicBezTo>
                  <a:cubicBezTo>
                    <a:pt x="1640" y="2039"/>
                    <a:pt x="1640" y="2048"/>
                    <a:pt x="1633" y="2053"/>
                  </a:cubicBezTo>
                  <a:cubicBezTo>
                    <a:pt x="1632" y="2054"/>
                    <a:pt x="1631" y="2054"/>
                    <a:pt x="1630" y="2054"/>
                  </a:cubicBezTo>
                  <a:cubicBezTo>
                    <a:pt x="1627" y="2054"/>
                    <a:pt x="1626" y="2050"/>
                    <a:pt x="1624" y="2050"/>
                  </a:cubicBezTo>
                  <a:cubicBezTo>
                    <a:pt x="1624" y="2050"/>
                    <a:pt x="1624" y="2050"/>
                    <a:pt x="1624" y="2050"/>
                  </a:cubicBezTo>
                  <a:cubicBezTo>
                    <a:pt x="1624" y="2050"/>
                    <a:pt x="1624" y="2050"/>
                    <a:pt x="1624" y="2050"/>
                  </a:cubicBezTo>
                  <a:cubicBezTo>
                    <a:pt x="1629" y="2050"/>
                    <a:pt x="1617" y="2075"/>
                    <a:pt x="1614" y="2081"/>
                  </a:cubicBezTo>
                  <a:cubicBezTo>
                    <a:pt x="1610" y="2087"/>
                    <a:pt x="1605" y="2094"/>
                    <a:pt x="1600" y="2098"/>
                  </a:cubicBezTo>
                  <a:cubicBezTo>
                    <a:pt x="1597" y="2100"/>
                    <a:pt x="1596" y="2100"/>
                    <a:pt x="1595" y="2100"/>
                  </a:cubicBezTo>
                  <a:cubicBezTo>
                    <a:pt x="1594" y="2100"/>
                    <a:pt x="1593" y="2100"/>
                    <a:pt x="1590" y="2103"/>
                  </a:cubicBezTo>
                  <a:cubicBezTo>
                    <a:pt x="1586" y="2107"/>
                    <a:pt x="1569" y="2124"/>
                    <a:pt x="1572" y="2128"/>
                  </a:cubicBezTo>
                  <a:cubicBezTo>
                    <a:pt x="1575" y="2131"/>
                    <a:pt x="1575" y="2134"/>
                    <a:pt x="1569" y="2141"/>
                  </a:cubicBezTo>
                  <a:cubicBezTo>
                    <a:pt x="1569" y="2141"/>
                    <a:pt x="1561" y="2152"/>
                    <a:pt x="1560" y="2152"/>
                  </a:cubicBezTo>
                  <a:cubicBezTo>
                    <a:pt x="1560" y="2152"/>
                    <a:pt x="1560" y="2151"/>
                    <a:pt x="1560" y="2151"/>
                  </a:cubicBezTo>
                  <a:cubicBezTo>
                    <a:pt x="1559" y="2151"/>
                    <a:pt x="1564" y="2133"/>
                    <a:pt x="1560" y="2133"/>
                  </a:cubicBezTo>
                  <a:cubicBezTo>
                    <a:pt x="1559" y="2133"/>
                    <a:pt x="1557" y="2134"/>
                    <a:pt x="1555" y="2137"/>
                  </a:cubicBezTo>
                  <a:cubicBezTo>
                    <a:pt x="1545" y="2146"/>
                    <a:pt x="1548" y="2157"/>
                    <a:pt x="1536" y="2165"/>
                  </a:cubicBezTo>
                  <a:cubicBezTo>
                    <a:pt x="1523" y="2175"/>
                    <a:pt x="1520" y="2186"/>
                    <a:pt x="1514" y="2199"/>
                  </a:cubicBezTo>
                  <a:cubicBezTo>
                    <a:pt x="1510" y="2208"/>
                    <a:pt x="1510" y="2206"/>
                    <a:pt x="1506" y="2209"/>
                  </a:cubicBezTo>
                  <a:cubicBezTo>
                    <a:pt x="1502" y="2212"/>
                    <a:pt x="1500" y="2220"/>
                    <a:pt x="1497" y="2223"/>
                  </a:cubicBezTo>
                  <a:cubicBezTo>
                    <a:pt x="1497" y="2229"/>
                    <a:pt x="1491" y="2247"/>
                    <a:pt x="1482" y="2247"/>
                  </a:cubicBezTo>
                  <a:cubicBezTo>
                    <a:pt x="1482" y="2247"/>
                    <a:pt x="1481" y="2247"/>
                    <a:pt x="1481" y="2247"/>
                  </a:cubicBezTo>
                  <a:cubicBezTo>
                    <a:pt x="1481" y="2246"/>
                    <a:pt x="1477" y="2245"/>
                    <a:pt x="1473" y="2245"/>
                  </a:cubicBezTo>
                  <a:cubicBezTo>
                    <a:pt x="1468" y="2245"/>
                    <a:pt x="1462" y="2247"/>
                    <a:pt x="1463" y="2254"/>
                  </a:cubicBezTo>
                  <a:cubicBezTo>
                    <a:pt x="1463" y="2261"/>
                    <a:pt x="1466" y="2261"/>
                    <a:pt x="1458" y="2271"/>
                  </a:cubicBezTo>
                  <a:cubicBezTo>
                    <a:pt x="1456" y="2273"/>
                    <a:pt x="1455" y="2273"/>
                    <a:pt x="1455" y="2273"/>
                  </a:cubicBezTo>
                  <a:cubicBezTo>
                    <a:pt x="1453" y="2273"/>
                    <a:pt x="1452" y="2271"/>
                    <a:pt x="1450" y="2271"/>
                  </a:cubicBezTo>
                  <a:cubicBezTo>
                    <a:pt x="1450" y="2271"/>
                    <a:pt x="1449" y="2271"/>
                    <a:pt x="1449" y="2271"/>
                  </a:cubicBezTo>
                  <a:cubicBezTo>
                    <a:pt x="1445" y="2272"/>
                    <a:pt x="1440" y="2279"/>
                    <a:pt x="1437" y="2282"/>
                  </a:cubicBezTo>
                  <a:lnTo>
                    <a:pt x="1444" y="2289"/>
                  </a:lnTo>
                  <a:cubicBezTo>
                    <a:pt x="1447" y="2286"/>
                    <a:pt x="1452" y="2281"/>
                    <a:pt x="1455" y="2281"/>
                  </a:cubicBezTo>
                  <a:cubicBezTo>
                    <a:pt x="1456" y="2281"/>
                    <a:pt x="1456" y="2281"/>
                    <a:pt x="1456" y="2282"/>
                  </a:cubicBezTo>
                  <a:cubicBezTo>
                    <a:pt x="1461" y="2282"/>
                    <a:pt x="1446" y="2298"/>
                    <a:pt x="1445" y="2301"/>
                  </a:cubicBezTo>
                  <a:cubicBezTo>
                    <a:pt x="1435" y="2313"/>
                    <a:pt x="1436" y="2303"/>
                    <a:pt x="1425" y="2312"/>
                  </a:cubicBezTo>
                  <a:cubicBezTo>
                    <a:pt x="1423" y="2314"/>
                    <a:pt x="1407" y="2327"/>
                    <a:pt x="1406" y="2330"/>
                  </a:cubicBezTo>
                  <a:cubicBezTo>
                    <a:pt x="1406" y="2336"/>
                    <a:pt x="1412" y="2333"/>
                    <a:pt x="1404" y="2344"/>
                  </a:cubicBezTo>
                  <a:cubicBezTo>
                    <a:pt x="1400" y="2349"/>
                    <a:pt x="1394" y="2354"/>
                    <a:pt x="1394" y="2358"/>
                  </a:cubicBezTo>
                  <a:cubicBezTo>
                    <a:pt x="1395" y="2367"/>
                    <a:pt x="1365" y="2399"/>
                    <a:pt x="1357" y="2407"/>
                  </a:cubicBezTo>
                  <a:cubicBezTo>
                    <a:pt x="1353" y="2413"/>
                    <a:pt x="1351" y="2413"/>
                    <a:pt x="1350" y="2413"/>
                  </a:cubicBezTo>
                  <a:cubicBezTo>
                    <a:pt x="1349" y="2413"/>
                    <a:pt x="1348" y="2413"/>
                    <a:pt x="1347" y="2413"/>
                  </a:cubicBezTo>
                  <a:cubicBezTo>
                    <a:pt x="1346" y="2413"/>
                    <a:pt x="1346" y="2413"/>
                    <a:pt x="1345" y="2413"/>
                  </a:cubicBezTo>
                  <a:cubicBezTo>
                    <a:pt x="1340" y="2414"/>
                    <a:pt x="1329" y="2428"/>
                    <a:pt x="1326" y="2433"/>
                  </a:cubicBezTo>
                  <a:cubicBezTo>
                    <a:pt x="1319" y="2438"/>
                    <a:pt x="1308" y="2448"/>
                    <a:pt x="1310" y="2455"/>
                  </a:cubicBezTo>
                  <a:cubicBezTo>
                    <a:pt x="1311" y="2460"/>
                    <a:pt x="1307" y="2463"/>
                    <a:pt x="1301" y="2469"/>
                  </a:cubicBezTo>
                  <a:cubicBezTo>
                    <a:pt x="1298" y="2474"/>
                    <a:pt x="1300" y="2476"/>
                    <a:pt x="1295" y="2482"/>
                  </a:cubicBezTo>
                  <a:cubicBezTo>
                    <a:pt x="1289" y="2492"/>
                    <a:pt x="1283" y="2496"/>
                    <a:pt x="1276" y="2505"/>
                  </a:cubicBezTo>
                  <a:cubicBezTo>
                    <a:pt x="1269" y="2514"/>
                    <a:pt x="1264" y="2543"/>
                    <a:pt x="1270" y="2543"/>
                  </a:cubicBezTo>
                  <a:cubicBezTo>
                    <a:pt x="1271" y="2543"/>
                    <a:pt x="1271" y="2543"/>
                    <a:pt x="1272" y="2543"/>
                  </a:cubicBezTo>
                  <a:cubicBezTo>
                    <a:pt x="1271" y="2543"/>
                    <a:pt x="1279" y="2532"/>
                    <a:pt x="1280" y="2530"/>
                  </a:cubicBezTo>
                  <a:cubicBezTo>
                    <a:pt x="1285" y="2525"/>
                    <a:pt x="1290" y="2520"/>
                    <a:pt x="1295" y="2517"/>
                  </a:cubicBezTo>
                  <a:cubicBezTo>
                    <a:pt x="1308" y="2508"/>
                    <a:pt x="1321" y="2495"/>
                    <a:pt x="1330" y="2482"/>
                  </a:cubicBezTo>
                  <a:cubicBezTo>
                    <a:pt x="1338" y="2472"/>
                    <a:pt x="1322" y="2474"/>
                    <a:pt x="1331" y="2461"/>
                  </a:cubicBezTo>
                  <a:cubicBezTo>
                    <a:pt x="1337" y="2451"/>
                    <a:pt x="1344" y="2447"/>
                    <a:pt x="1351" y="2442"/>
                  </a:cubicBezTo>
                  <a:cubicBezTo>
                    <a:pt x="1352" y="2443"/>
                    <a:pt x="1353" y="2444"/>
                    <a:pt x="1354" y="2444"/>
                  </a:cubicBezTo>
                  <a:cubicBezTo>
                    <a:pt x="1356" y="2444"/>
                    <a:pt x="1358" y="2442"/>
                    <a:pt x="1361" y="2438"/>
                  </a:cubicBezTo>
                  <a:cubicBezTo>
                    <a:pt x="1370" y="2427"/>
                    <a:pt x="1364" y="2433"/>
                    <a:pt x="1363" y="2427"/>
                  </a:cubicBezTo>
                  <a:cubicBezTo>
                    <a:pt x="1362" y="2423"/>
                    <a:pt x="1367" y="2414"/>
                    <a:pt x="1371" y="2412"/>
                  </a:cubicBezTo>
                  <a:cubicBezTo>
                    <a:pt x="1372" y="2411"/>
                    <a:pt x="1373" y="2411"/>
                    <a:pt x="1374" y="2411"/>
                  </a:cubicBezTo>
                  <a:cubicBezTo>
                    <a:pt x="1378" y="2411"/>
                    <a:pt x="1378" y="2416"/>
                    <a:pt x="1381" y="2416"/>
                  </a:cubicBezTo>
                  <a:cubicBezTo>
                    <a:pt x="1383" y="2416"/>
                    <a:pt x="1385" y="2415"/>
                    <a:pt x="1390" y="2410"/>
                  </a:cubicBezTo>
                  <a:cubicBezTo>
                    <a:pt x="1394" y="2404"/>
                    <a:pt x="1402" y="2387"/>
                    <a:pt x="1398" y="2385"/>
                  </a:cubicBezTo>
                  <a:cubicBezTo>
                    <a:pt x="1400" y="2381"/>
                    <a:pt x="1405" y="2377"/>
                    <a:pt x="1407" y="2373"/>
                  </a:cubicBezTo>
                  <a:cubicBezTo>
                    <a:pt x="1411" y="2369"/>
                    <a:pt x="1430" y="2334"/>
                    <a:pt x="1432" y="2332"/>
                  </a:cubicBezTo>
                  <a:cubicBezTo>
                    <a:pt x="1433" y="2332"/>
                    <a:pt x="1433" y="2332"/>
                    <a:pt x="1433" y="2332"/>
                  </a:cubicBezTo>
                  <a:lnTo>
                    <a:pt x="1433" y="2332"/>
                  </a:lnTo>
                  <a:cubicBezTo>
                    <a:pt x="1438" y="2332"/>
                    <a:pt x="1428" y="2355"/>
                    <a:pt x="1431" y="2357"/>
                  </a:cubicBezTo>
                  <a:cubicBezTo>
                    <a:pt x="1428" y="2355"/>
                    <a:pt x="1457" y="2315"/>
                    <a:pt x="1459" y="2309"/>
                  </a:cubicBezTo>
                  <a:cubicBezTo>
                    <a:pt x="1461" y="2299"/>
                    <a:pt x="1466" y="2295"/>
                    <a:pt x="1475" y="2291"/>
                  </a:cubicBezTo>
                  <a:cubicBezTo>
                    <a:pt x="1488" y="2284"/>
                    <a:pt x="1483" y="2281"/>
                    <a:pt x="1488" y="2275"/>
                  </a:cubicBezTo>
                  <a:cubicBezTo>
                    <a:pt x="1495" y="2267"/>
                    <a:pt x="1496" y="2264"/>
                    <a:pt x="1503" y="2261"/>
                  </a:cubicBezTo>
                  <a:cubicBezTo>
                    <a:pt x="1506" y="2260"/>
                    <a:pt x="1507" y="2257"/>
                    <a:pt x="1509" y="2254"/>
                  </a:cubicBezTo>
                  <a:cubicBezTo>
                    <a:pt x="1512" y="2249"/>
                    <a:pt x="1513" y="2244"/>
                    <a:pt x="1510" y="2244"/>
                  </a:cubicBezTo>
                  <a:cubicBezTo>
                    <a:pt x="1509" y="2244"/>
                    <a:pt x="1508" y="2244"/>
                    <a:pt x="1507" y="2245"/>
                  </a:cubicBezTo>
                  <a:cubicBezTo>
                    <a:pt x="1503" y="2245"/>
                    <a:pt x="1499" y="2242"/>
                    <a:pt x="1507" y="2236"/>
                  </a:cubicBezTo>
                  <a:cubicBezTo>
                    <a:pt x="1514" y="2230"/>
                    <a:pt x="1519" y="2232"/>
                    <a:pt x="1526" y="2226"/>
                  </a:cubicBezTo>
                  <a:cubicBezTo>
                    <a:pt x="1534" y="2220"/>
                    <a:pt x="1539" y="2209"/>
                    <a:pt x="1542" y="2201"/>
                  </a:cubicBezTo>
                  <a:cubicBezTo>
                    <a:pt x="1547" y="2196"/>
                    <a:pt x="1552" y="2190"/>
                    <a:pt x="1557" y="2186"/>
                  </a:cubicBezTo>
                  <a:cubicBezTo>
                    <a:pt x="1560" y="2186"/>
                    <a:pt x="1562" y="2185"/>
                    <a:pt x="1563" y="2182"/>
                  </a:cubicBezTo>
                  <a:cubicBezTo>
                    <a:pt x="1571" y="2173"/>
                    <a:pt x="1566" y="2173"/>
                    <a:pt x="1574" y="2164"/>
                  </a:cubicBezTo>
                  <a:cubicBezTo>
                    <a:pt x="1578" y="2157"/>
                    <a:pt x="1583" y="2154"/>
                    <a:pt x="1589" y="2149"/>
                  </a:cubicBezTo>
                  <a:cubicBezTo>
                    <a:pt x="1601" y="2135"/>
                    <a:pt x="1615" y="2117"/>
                    <a:pt x="1620" y="2102"/>
                  </a:cubicBezTo>
                  <a:cubicBezTo>
                    <a:pt x="1623" y="2094"/>
                    <a:pt x="1624" y="2091"/>
                    <a:pt x="1627" y="2091"/>
                  </a:cubicBezTo>
                  <a:cubicBezTo>
                    <a:pt x="1628" y="2091"/>
                    <a:pt x="1629" y="2092"/>
                    <a:pt x="1631" y="2093"/>
                  </a:cubicBezTo>
                  <a:cubicBezTo>
                    <a:pt x="1630" y="2096"/>
                    <a:pt x="1630" y="2097"/>
                    <a:pt x="1631" y="2097"/>
                  </a:cubicBezTo>
                  <a:cubicBezTo>
                    <a:pt x="1632" y="2097"/>
                    <a:pt x="1637" y="2091"/>
                    <a:pt x="1640" y="2088"/>
                  </a:cubicBezTo>
                  <a:cubicBezTo>
                    <a:pt x="1647" y="2081"/>
                    <a:pt x="1655" y="2071"/>
                    <a:pt x="1659" y="2062"/>
                  </a:cubicBezTo>
                  <a:cubicBezTo>
                    <a:pt x="1663" y="2056"/>
                    <a:pt x="1664" y="2049"/>
                    <a:pt x="1672" y="2042"/>
                  </a:cubicBezTo>
                  <a:cubicBezTo>
                    <a:pt x="1673" y="2043"/>
                    <a:pt x="1674" y="2043"/>
                    <a:pt x="1674" y="2043"/>
                  </a:cubicBezTo>
                  <a:cubicBezTo>
                    <a:pt x="1680" y="2043"/>
                    <a:pt x="1693" y="2025"/>
                    <a:pt x="1697" y="2018"/>
                  </a:cubicBezTo>
                  <a:cubicBezTo>
                    <a:pt x="1701" y="2011"/>
                    <a:pt x="1701" y="1994"/>
                    <a:pt x="1706" y="1993"/>
                  </a:cubicBezTo>
                  <a:cubicBezTo>
                    <a:pt x="1716" y="1990"/>
                    <a:pt x="1720" y="1989"/>
                    <a:pt x="1731" y="1977"/>
                  </a:cubicBezTo>
                  <a:cubicBezTo>
                    <a:pt x="1748" y="1958"/>
                    <a:pt x="1764" y="1938"/>
                    <a:pt x="1778" y="1917"/>
                  </a:cubicBezTo>
                  <a:cubicBezTo>
                    <a:pt x="1783" y="1910"/>
                    <a:pt x="1789" y="1903"/>
                    <a:pt x="1793" y="1895"/>
                  </a:cubicBezTo>
                  <a:cubicBezTo>
                    <a:pt x="1796" y="1890"/>
                    <a:pt x="1796" y="1885"/>
                    <a:pt x="1799" y="1882"/>
                  </a:cubicBezTo>
                  <a:cubicBezTo>
                    <a:pt x="1803" y="1876"/>
                    <a:pt x="1812" y="1876"/>
                    <a:pt x="1817" y="1872"/>
                  </a:cubicBezTo>
                  <a:cubicBezTo>
                    <a:pt x="1824" y="1868"/>
                    <a:pt x="1830" y="1862"/>
                    <a:pt x="1836" y="1855"/>
                  </a:cubicBezTo>
                  <a:cubicBezTo>
                    <a:pt x="1844" y="1847"/>
                    <a:pt x="1850" y="1839"/>
                    <a:pt x="1845" y="1835"/>
                  </a:cubicBezTo>
                  <a:lnTo>
                    <a:pt x="1845" y="1835"/>
                  </a:lnTo>
                  <a:cubicBezTo>
                    <a:pt x="1846" y="1835"/>
                    <a:pt x="1846" y="1835"/>
                    <a:pt x="1846" y="1835"/>
                  </a:cubicBezTo>
                  <a:cubicBezTo>
                    <a:pt x="1850" y="1835"/>
                    <a:pt x="1859" y="1812"/>
                    <a:pt x="1862" y="1807"/>
                  </a:cubicBezTo>
                  <a:cubicBezTo>
                    <a:pt x="1864" y="1805"/>
                    <a:pt x="1878" y="1798"/>
                    <a:pt x="1883" y="1793"/>
                  </a:cubicBezTo>
                  <a:cubicBezTo>
                    <a:pt x="1890" y="1786"/>
                    <a:pt x="1899" y="1778"/>
                    <a:pt x="1904" y="1769"/>
                  </a:cubicBezTo>
                  <a:cubicBezTo>
                    <a:pt x="1908" y="1761"/>
                    <a:pt x="1901" y="1760"/>
                    <a:pt x="1899" y="1758"/>
                  </a:cubicBezTo>
                  <a:cubicBezTo>
                    <a:pt x="1901" y="1754"/>
                    <a:pt x="1907" y="1746"/>
                    <a:pt x="1911" y="1744"/>
                  </a:cubicBezTo>
                  <a:cubicBezTo>
                    <a:pt x="1911" y="1744"/>
                    <a:pt x="1912" y="1745"/>
                    <a:pt x="1913" y="1745"/>
                  </a:cubicBezTo>
                  <a:cubicBezTo>
                    <a:pt x="1913" y="1745"/>
                    <a:pt x="1914" y="1745"/>
                    <a:pt x="1914" y="1745"/>
                  </a:cubicBezTo>
                  <a:cubicBezTo>
                    <a:pt x="1917" y="1744"/>
                    <a:pt x="1922" y="1737"/>
                    <a:pt x="1924" y="1733"/>
                  </a:cubicBezTo>
                  <a:cubicBezTo>
                    <a:pt x="1927" y="1731"/>
                    <a:pt x="1930" y="1732"/>
                    <a:pt x="1934" y="1728"/>
                  </a:cubicBezTo>
                  <a:cubicBezTo>
                    <a:pt x="1939" y="1725"/>
                    <a:pt x="1942" y="1719"/>
                    <a:pt x="1947" y="1714"/>
                  </a:cubicBezTo>
                  <a:cubicBezTo>
                    <a:pt x="1958" y="1698"/>
                    <a:pt x="1959" y="1690"/>
                    <a:pt x="1966" y="1675"/>
                  </a:cubicBezTo>
                  <a:cubicBezTo>
                    <a:pt x="1970" y="1665"/>
                    <a:pt x="1972" y="1662"/>
                    <a:pt x="1974" y="1662"/>
                  </a:cubicBezTo>
                  <a:cubicBezTo>
                    <a:pt x="1976" y="1662"/>
                    <a:pt x="1977" y="1666"/>
                    <a:pt x="1980" y="1668"/>
                  </a:cubicBezTo>
                  <a:cubicBezTo>
                    <a:pt x="1977" y="1665"/>
                    <a:pt x="1987" y="1658"/>
                    <a:pt x="1988" y="1652"/>
                  </a:cubicBezTo>
                  <a:cubicBezTo>
                    <a:pt x="1989" y="1651"/>
                    <a:pt x="1984" y="1648"/>
                    <a:pt x="1985" y="1647"/>
                  </a:cubicBezTo>
                  <a:cubicBezTo>
                    <a:pt x="1990" y="1640"/>
                    <a:pt x="1995" y="1646"/>
                    <a:pt x="1999" y="1640"/>
                  </a:cubicBezTo>
                  <a:cubicBezTo>
                    <a:pt x="2005" y="1632"/>
                    <a:pt x="2005" y="1623"/>
                    <a:pt x="2010" y="1615"/>
                  </a:cubicBezTo>
                  <a:cubicBezTo>
                    <a:pt x="2013" y="1611"/>
                    <a:pt x="2015" y="1609"/>
                    <a:pt x="2015" y="1609"/>
                  </a:cubicBezTo>
                  <a:lnTo>
                    <a:pt x="2015" y="1609"/>
                  </a:lnTo>
                  <a:cubicBezTo>
                    <a:pt x="2016" y="1609"/>
                    <a:pt x="2015" y="1614"/>
                    <a:pt x="2014" y="1618"/>
                  </a:cubicBezTo>
                  <a:cubicBezTo>
                    <a:pt x="2012" y="1623"/>
                    <a:pt x="2013" y="1626"/>
                    <a:pt x="2016" y="1626"/>
                  </a:cubicBezTo>
                  <a:cubicBezTo>
                    <a:pt x="2019" y="1626"/>
                    <a:pt x="2022" y="1624"/>
                    <a:pt x="2025" y="1619"/>
                  </a:cubicBezTo>
                  <a:cubicBezTo>
                    <a:pt x="2031" y="1608"/>
                    <a:pt x="2037" y="1594"/>
                    <a:pt x="2032" y="1590"/>
                  </a:cubicBezTo>
                  <a:lnTo>
                    <a:pt x="2032" y="1590"/>
                  </a:lnTo>
                  <a:cubicBezTo>
                    <a:pt x="2033" y="1591"/>
                    <a:pt x="2034" y="1591"/>
                    <a:pt x="2035" y="1591"/>
                  </a:cubicBezTo>
                  <a:cubicBezTo>
                    <a:pt x="2049" y="1591"/>
                    <a:pt x="2082" y="1532"/>
                    <a:pt x="2093" y="1532"/>
                  </a:cubicBezTo>
                  <a:cubicBezTo>
                    <a:pt x="2093" y="1532"/>
                    <a:pt x="2094" y="1532"/>
                    <a:pt x="2094" y="1532"/>
                  </a:cubicBezTo>
                  <a:cubicBezTo>
                    <a:pt x="2110" y="1525"/>
                    <a:pt x="2112" y="1507"/>
                    <a:pt x="2121" y="1492"/>
                  </a:cubicBezTo>
                  <a:cubicBezTo>
                    <a:pt x="2129" y="1482"/>
                    <a:pt x="2138" y="1471"/>
                    <a:pt x="2147" y="1461"/>
                  </a:cubicBezTo>
                  <a:cubicBezTo>
                    <a:pt x="2158" y="1447"/>
                    <a:pt x="2165" y="1431"/>
                    <a:pt x="2175" y="1419"/>
                  </a:cubicBezTo>
                  <a:cubicBezTo>
                    <a:pt x="2184" y="1408"/>
                    <a:pt x="2189" y="1408"/>
                    <a:pt x="2200" y="1395"/>
                  </a:cubicBezTo>
                  <a:cubicBezTo>
                    <a:pt x="2204" y="1390"/>
                    <a:pt x="2210" y="1382"/>
                    <a:pt x="2211" y="1377"/>
                  </a:cubicBezTo>
                  <a:cubicBezTo>
                    <a:pt x="2212" y="1374"/>
                    <a:pt x="2209" y="1374"/>
                    <a:pt x="2212" y="1370"/>
                  </a:cubicBezTo>
                  <a:cubicBezTo>
                    <a:pt x="2216" y="1365"/>
                    <a:pt x="2219" y="1364"/>
                    <a:pt x="2222" y="1364"/>
                  </a:cubicBezTo>
                  <a:cubicBezTo>
                    <a:pt x="2226" y="1364"/>
                    <a:pt x="2229" y="1366"/>
                    <a:pt x="2230" y="1367"/>
                  </a:cubicBezTo>
                  <a:cubicBezTo>
                    <a:pt x="2224" y="1361"/>
                    <a:pt x="2296" y="1279"/>
                    <a:pt x="2306" y="1268"/>
                  </a:cubicBezTo>
                  <a:cubicBezTo>
                    <a:pt x="2316" y="1257"/>
                    <a:pt x="2330" y="1245"/>
                    <a:pt x="2339" y="1234"/>
                  </a:cubicBezTo>
                  <a:cubicBezTo>
                    <a:pt x="2347" y="1223"/>
                    <a:pt x="2354" y="1211"/>
                    <a:pt x="2361" y="1199"/>
                  </a:cubicBezTo>
                  <a:cubicBezTo>
                    <a:pt x="2362" y="1196"/>
                    <a:pt x="2364" y="1181"/>
                    <a:pt x="2362" y="1181"/>
                  </a:cubicBezTo>
                  <a:lnTo>
                    <a:pt x="2362" y="1181"/>
                  </a:lnTo>
                  <a:cubicBezTo>
                    <a:pt x="2362" y="1181"/>
                    <a:pt x="2361" y="1181"/>
                    <a:pt x="2361" y="1182"/>
                  </a:cubicBezTo>
                  <a:cubicBezTo>
                    <a:pt x="2362" y="1180"/>
                    <a:pt x="2364" y="1179"/>
                    <a:pt x="2365" y="1179"/>
                  </a:cubicBezTo>
                  <a:cubicBezTo>
                    <a:pt x="2367" y="1179"/>
                    <a:pt x="2369" y="1180"/>
                    <a:pt x="2371" y="1180"/>
                  </a:cubicBezTo>
                  <a:cubicBezTo>
                    <a:pt x="2374" y="1180"/>
                    <a:pt x="2377" y="1179"/>
                    <a:pt x="2380" y="1173"/>
                  </a:cubicBezTo>
                  <a:cubicBezTo>
                    <a:pt x="2381" y="1170"/>
                    <a:pt x="2386" y="1153"/>
                    <a:pt x="2389" y="1152"/>
                  </a:cubicBezTo>
                  <a:cubicBezTo>
                    <a:pt x="2389" y="1152"/>
                    <a:pt x="2389" y="1152"/>
                    <a:pt x="2389" y="1152"/>
                  </a:cubicBezTo>
                  <a:cubicBezTo>
                    <a:pt x="2391" y="1152"/>
                    <a:pt x="2391" y="1163"/>
                    <a:pt x="2393" y="1163"/>
                  </a:cubicBezTo>
                  <a:cubicBezTo>
                    <a:pt x="2394" y="1163"/>
                    <a:pt x="2394" y="1162"/>
                    <a:pt x="2395" y="1160"/>
                  </a:cubicBezTo>
                  <a:cubicBezTo>
                    <a:pt x="2402" y="1150"/>
                    <a:pt x="2414" y="1131"/>
                    <a:pt x="2409" y="1126"/>
                  </a:cubicBezTo>
                  <a:cubicBezTo>
                    <a:pt x="2412" y="1120"/>
                    <a:pt x="2423" y="1118"/>
                    <a:pt x="2427" y="1118"/>
                  </a:cubicBezTo>
                  <a:cubicBezTo>
                    <a:pt x="2429" y="1116"/>
                    <a:pt x="2447" y="1102"/>
                    <a:pt x="2447" y="1099"/>
                  </a:cubicBezTo>
                  <a:cubicBezTo>
                    <a:pt x="2448" y="1094"/>
                    <a:pt x="2441" y="1091"/>
                    <a:pt x="2449" y="1081"/>
                  </a:cubicBezTo>
                  <a:cubicBezTo>
                    <a:pt x="2455" y="1073"/>
                    <a:pt x="2461" y="1070"/>
                    <a:pt x="2467" y="1060"/>
                  </a:cubicBezTo>
                  <a:cubicBezTo>
                    <a:pt x="2472" y="1051"/>
                    <a:pt x="2471" y="1049"/>
                    <a:pt x="2478" y="1040"/>
                  </a:cubicBezTo>
                  <a:cubicBezTo>
                    <a:pt x="2487" y="1029"/>
                    <a:pt x="2493" y="1030"/>
                    <a:pt x="2504" y="1020"/>
                  </a:cubicBezTo>
                  <a:cubicBezTo>
                    <a:pt x="2510" y="1013"/>
                    <a:pt x="2519" y="1001"/>
                    <a:pt x="2514" y="996"/>
                  </a:cubicBezTo>
                  <a:cubicBezTo>
                    <a:pt x="2517" y="995"/>
                    <a:pt x="2536" y="984"/>
                    <a:pt x="2533" y="983"/>
                  </a:cubicBezTo>
                  <a:lnTo>
                    <a:pt x="2533" y="983"/>
                  </a:lnTo>
                  <a:cubicBezTo>
                    <a:pt x="2532" y="983"/>
                    <a:pt x="2529" y="984"/>
                    <a:pt x="2527" y="984"/>
                  </a:cubicBezTo>
                  <a:cubicBezTo>
                    <a:pt x="2524" y="984"/>
                    <a:pt x="2522" y="982"/>
                    <a:pt x="2528" y="975"/>
                  </a:cubicBezTo>
                  <a:cubicBezTo>
                    <a:pt x="2533" y="969"/>
                    <a:pt x="2539" y="968"/>
                    <a:pt x="2544" y="964"/>
                  </a:cubicBezTo>
                  <a:cubicBezTo>
                    <a:pt x="2554" y="954"/>
                    <a:pt x="2573" y="933"/>
                    <a:pt x="2572" y="923"/>
                  </a:cubicBezTo>
                  <a:lnTo>
                    <a:pt x="2572" y="923"/>
                  </a:lnTo>
                  <a:cubicBezTo>
                    <a:pt x="2572" y="924"/>
                    <a:pt x="2572" y="924"/>
                    <a:pt x="2573" y="924"/>
                  </a:cubicBezTo>
                  <a:cubicBezTo>
                    <a:pt x="2578" y="924"/>
                    <a:pt x="2594" y="913"/>
                    <a:pt x="2597" y="908"/>
                  </a:cubicBezTo>
                  <a:cubicBezTo>
                    <a:pt x="2594" y="905"/>
                    <a:pt x="2599" y="899"/>
                    <a:pt x="2606" y="892"/>
                  </a:cubicBezTo>
                  <a:cubicBezTo>
                    <a:pt x="2614" y="882"/>
                    <a:pt x="2610" y="886"/>
                    <a:pt x="2610" y="881"/>
                  </a:cubicBezTo>
                  <a:cubicBezTo>
                    <a:pt x="2609" y="873"/>
                    <a:pt x="2633" y="857"/>
                    <a:pt x="2639" y="850"/>
                  </a:cubicBezTo>
                  <a:cubicBezTo>
                    <a:pt x="2643" y="846"/>
                    <a:pt x="2642" y="843"/>
                    <a:pt x="2646" y="837"/>
                  </a:cubicBezTo>
                  <a:cubicBezTo>
                    <a:pt x="2652" y="827"/>
                    <a:pt x="2660" y="817"/>
                    <a:pt x="2668" y="809"/>
                  </a:cubicBezTo>
                  <a:cubicBezTo>
                    <a:pt x="2682" y="791"/>
                    <a:pt x="2688" y="782"/>
                    <a:pt x="2687" y="768"/>
                  </a:cubicBezTo>
                  <a:lnTo>
                    <a:pt x="2687" y="768"/>
                  </a:lnTo>
                  <a:cubicBezTo>
                    <a:pt x="2688" y="772"/>
                    <a:pt x="2686" y="782"/>
                    <a:pt x="2691" y="782"/>
                  </a:cubicBezTo>
                  <a:cubicBezTo>
                    <a:pt x="2691" y="782"/>
                    <a:pt x="2691" y="782"/>
                    <a:pt x="2691" y="782"/>
                  </a:cubicBezTo>
                  <a:cubicBezTo>
                    <a:pt x="2695" y="782"/>
                    <a:pt x="2699" y="770"/>
                    <a:pt x="2699" y="768"/>
                  </a:cubicBezTo>
                  <a:cubicBezTo>
                    <a:pt x="2702" y="751"/>
                    <a:pt x="2710" y="746"/>
                    <a:pt x="2723" y="744"/>
                  </a:cubicBezTo>
                  <a:cubicBezTo>
                    <a:pt x="2731" y="743"/>
                    <a:pt x="2728" y="718"/>
                    <a:pt x="2733" y="718"/>
                  </a:cubicBezTo>
                  <a:cubicBezTo>
                    <a:pt x="2734" y="718"/>
                    <a:pt x="2734" y="719"/>
                    <a:pt x="2735" y="720"/>
                  </a:cubicBezTo>
                  <a:cubicBezTo>
                    <a:pt x="2735" y="720"/>
                    <a:pt x="2736" y="720"/>
                    <a:pt x="2736" y="720"/>
                  </a:cubicBezTo>
                  <a:cubicBezTo>
                    <a:pt x="2743" y="720"/>
                    <a:pt x="2763" y="694"/>
                    <a:pt x="2756" y="688"/>
                  </a:cubicBezTo>
                  <a:lnTo>
                    <a:pt x="2756" y="688"/>
                  </a:lnTo>
                  <a:cubicBezTo>
                    <a:pt x="2757" y="689"/>
                    <a:pt x="2758" y="689"/>
                    <a:pt x="2759" y="689"/>
                  </a:cubicBezTo>
                  <a:cubicBezTo>
                    <a:pt x="2762" y="689"/>
                    <a:pt x="2766" y="687"/>
                    <a:pt x="2771" y="684"/>
                  </a:cubicBezTo>
                  <a:cubicBezTo>
                    <a:pt x="2774" y="682"/>
                    <a:pt x="2775" y="677"/>
                    <a:pt x="2780" y="672"/>
                  </a:cubicBezTo>
                  <a:cubicBezTo>
                    <a:pt x="2786" y="664"/>
                    <a:pt x="2791" y="662"/>
                    <a:pt x="2798" y="654"/>
                  </a:cubicBezTo>
                  <a:cubicBezTo>
                    <a:pt x="2805" y="646"/>
                    <a:pt x="2806" y="639"/>
                    <a:pt x="2811" y="632"/>
                  </a:cubicBezTo>
                  <a:cubicBezTo>
                    <a:pt x="2818" y="624"/>
                    <a:pt x="2825" y="616"/>
                    <a:pt x="2832" y="609"/>
                  </a:cubicBezTo>
                  <a:cubicBezTo>
                    <a:pt x="2843" y="598"/>
                    <a:pt x="2852" y="591"/>
                    <a:pt x="2862" y="577"/>
                  </a:cubicBezTo>
                  <a:cubicBezTo>
                    <a:pt x="2866" y="571"/>
                    <a:pt x="2866" y="561"/>
                    <a:pt x="2869" y="557"/>
                  </a:cubicBezTo>
                  <a:cubicBezTo>
                    <a:pt x="2871" y="554"/>
                    <a:pt x="2879" y="555"/>
                    <a:pt x="2884" y="552"/>
                  </a:cubicBezTo>
                  <a:cubicBezTo>
                    <a:pt x="2891" y="548"/>
                    <a:pt x="2890" y="540"/>
                    <a:pt x="2890" y="536"/>
                  </a:cubicBezTo>
                  <a:cubicBezTo>
                    <a:pt x="2889" y="534"/>
                    <a:pt x="2881" y="525"/>
                    <a:pt x="2891" y="520"/>
                  </a:cubicBezTo>
                  <a:cubicBezTo>
                    <a:pt x="2900" y="515"/>
                    <a:pt x="2906" y="516"/>
                    <a:pt x="2916" y="507"/>
                  </a:cubicBezTo>
                  <a:cubicBezTo>
                    <a:pt x="2929" y="496"/>
                    <a:pt x="2921" y="479"/>
                    <a:pt x="2937" y="473"/>
                  </a:cubicBezTo>
                  <a:cubicBezTo>
                    <a:pt x="2946" y="470"/>
                    <a:pt x="2965" y="442"/>
                    <a:pt x="2972" y="432"/>
                  </a:cubicBezTo>
                  <a:cubicBezTo>
                    <a:pt x="2979" y="423"/>
                    <a:pt x="2983" y="414"/>
                    <a:pt x="2992" y="405"/>
                  </a:cubicBezTo>
                  <a:cubicBezTo>
                    <a:pt x="2994" y="403"/>
                    <a:pt x="3015" y="389"/>
                    <a:pt x="3014" y="389"/>
                  </a:cubicBezTo>
                  <a:cubicBezTo>
                    <a:pt x="3013" y="389"/>
                    <a:pt x="3013" y="388"/>
                    <a:pt x="3013" y="388"/>
                  </a:cubicBezTo>
                  <a:cubicBezTo>
                    <a:pt x="3011" y="388"/>
                    <a:pt x="3010" y="389"/>
                    <a:pt x="3008" y="389"/>
                  </a:cubicBezTo>
                  <a:cubicBezTo>
                    <a:pt x="3007" y="389"/>
                    <a:pt x="3006" y="388"/>
                    <a:pt x="3008" y="384"/>
                  </a:cubicBezTo>
                  <a:cubicBezTo>
                    <a:pt x="3009" y="380"/>
                    <a:pt x="3013" y="375"/>
                    <a:pt x="3016" y="371"/>
                  </a:cubicBezTo>
                  <a:cubicBezTo>
                    <a:pt x="3022" y="364"/>
                    <a:pt x="3033" y="354"/>
                    <a:pt x="3039" y="354"/>
                  </a:cubicBezTo>
                  <a:cubicBezTo>
                    <a:pt x="3039" y="354"/>
                    <a:pt x="3040" y="354"/>
                    <a:pt x="3041" y="355"/>
                  </a:cubicBezTo>
                  <a:cubicBezTo>
                    <a:pt x="3027" y="343"/>
                    <a:pt x="3053" y="343"/>
                    <a:pt x="3062" y="330"/>
                  </a:cubicBezTo>
                  <a:cubicBezTo>
                    <a:pt x="3069" y="319"/>
                    <a:pt x="3063" y="312"/>
                    <a:pt x="3073" y="299"/>
                  </a:cubicBezTo>
                  <a:cubicBezTo>
                    <a:pt x="3076" y="295"/>
                    <a:pt x="3086" y="288"/>
                    <a:pt x="3090" y="285"/>
                  </a:cubicBezTo>
                  <a:cubicBezTo>
                    <a:pt x="3108" y="268"/>
                    <a:pt x="3095" y="270"/>
                    <a:pt x="3112" y="252"/>
                  </a:cubicBezTo>
                  <a:cubicBezTo>
                    <a:pt x="3124" y="242"/>
                    <a:pt x="3131" y="234"/>
                    <a:pt x="3141" y="221"/>
                  </a:cubicBezTo>
                  <a:cubicBezTo>
                    <a:pt x="3144" y="217"/>
                    <a:pt x="3150" y="204"/>
                    <a:pt x="3151" y="203"/>
                  </a:cubicBezTo>
                  <a:cubicBezTo>
                    <a:pt x="3166" y="184"/>
                    <a:pt x="3195" y="173"/>
                    <a:pt x="3207" y="150"/>
                  </a:cubicBezTo>
                  <a:cubicBezTo>
                    <a:pt x="3212" y="139"/>
                    <a:pt x="3203" y="146"/>
                    <a:pt x="3213" y="134"/>
                  </a:cubicBezTo>
                  <a:cubicBezTo>
                    <a:pt x="3217" y="132"/>
                    <a:pt x="3222" y="128"/>
                    <a:pt x="3227" y="124"/>
                  </a:cubicBezTo>
                  <a:cubicBezTo>
                    <a:pt x="3228" y="121"/>
                    <a:pt x="3226" y="120"/>
                    <a:pt x="3228" y="115"/>
                  </a:cubicBezTo>
                  <a:cubicBezTo>
                    <a:pt x="3244" y="89"/>
                    <a:pt x="3294" y="54"/>
                    <a:pt x="3301" y="26"/>
                  </a:cubicBezTo>
                  <a:lnTo>
                    <a:pt x="3301" y="26"/>
                  </a:lnTo>
                  <a:cubicBezTo>
                    <a:pt x="3300" y="28"/>
                    <a:pt x="3300" y="29"/>
                    <a:pt x="3301" y="29"/>
                  </a:cubicBezTo>
                  <a:cubicBezTo>
                    <a:pt x="3301" y="29"/>
                    <a:pt x="3304" y="24"/>
                    <a:pt x="3303" y="24"/>
                  </a:cubicBezTo>
                  <a:lnTo>
                    <a:pt x="3303" y="24"/>
                  </a:lnTo>
                  <a:cubicBezTo>
                    <a:pt x="3303" y="24"/>
                    <a:pt x="3302" y="24"/>
                    <a:pt x="3301" y="25"/>
                  </a:cubicBezTo>
                  <a:cubicBezTo>
                    <a:pt x="3307" y="18"/>
                    <a:pt x="3295" y="0"/>
                    <a:pt x="3284" y="0"/>
                  </a:cubicBezTo>
                  <a:close/>
                  <a:moveTo>
                    <a:pt x="1418" y="2705"/>
                  </a:moveTo>
                  <a:lnTo>
                    <a:pt x="1418" y="2705"/>
                  </a:lnTo>
                  <a:cubicBezTo>
                    <a:pt x="1418" y="2705"/>
                    <a:pt x="1418" y="2705"/>
                    <a:pt x="1418" y="2705"/>
                  </a:cubicBezTo>
                  <a:cubicBezTo>
                    <a:pt x="1418" y="2705"/>
                    <a:pt x="1418" y="2705"/>
                    <a:pt x="1418" y="2705"/>
                  </a:cubicBezTo>
                  <a:close/>
                  <a:moveTo>
                    <a:pt x="1146" y="2709"/>
                  </a:moveTo>
                  <a:cubicBezTo>
                    <a:pt x="1134" y="2714"/>
                    <a:pt x="1130" y="2720"/>
                    <a:pt x="1137" y="2725"/>
                  </a:cubicBezTo>
                  <a:lnTo>
                    <a:pt x="1143" y="2718"/>
                  </a:lnTo>
                  <a:lnTo>
                    <a:pt x="1146" y="2709"/>
                  </a:lnTo>
                  <a:close/>
                  <a:moveTo>
                    <a:pt x="972" y="2923"/>
                  </a:moveTo>
                  <a:cubicBezTo>
                    <a:pt x="972" y="2923"/>
                    <a:pt x="972" y="2923"/>
                    <a:pt x="972" y="2923"/>
                  </a:cubicBezTo>
                  <a:cubicBezTo>
                    <a:pt x="972" y="2923"/>
                    <a:pt x="972" y="2923"/>
                    <a:pt x="972" y="2923"/>
                  </a:cubicBezTo>
                  <a:close/>
                  <a:moveTo>
                    <a:pt x="870" y="3049"/>
                  </a:moveTo>
                  <a:lnTo>
                    <a:pt x="870" y="3049"/>
                  </a:lnTo>
                  <a:cubicBezTo>
                    <a:pt x="870" y="3049"/>
                    <a:pt x="870" y="3049"/>
                    <a:pt x="870" y="3049"/>
                  </a:cubicBezTo>
                  <a:cubicBezTo>
                    <a:pt x="870" y="3049"/>
                    <a:pt x="870" y="3049"/>
                    <a:pt x="870" y="3049"/>
                  </a:cubicBezTo>
                  <a:close/>
                  <a:moveTo>
                    <a:pt x="1253" y="2530"/>
                  </a:moveTo>
                  <a:cubicBezTo>
                    <a:pt x="1252" y="2530"/>
                    <a:pt x="1249" y="2531"/>
                    <a:pt x="1246" y="2535"/>
                  </a:cubicBezTo>
                  <a:cubicBezTo>
                    <a:pt x="1237" y="2544"/>
                    <a:pt x="1228" y="2557"/>
                    <a:pt x="1221" y="2567"/>
                  </a:cubicBezTo>
                  <a:cubicBezTo>
                    <a:pt x="1212" y="2580"/>
                    <a:pt x="1211" y="2584"/>
                    <a:pt x="1210" y="2593"/>
                  </a:cubicBezTo>
                  <a:cubicBezTo>
                    <a:pt x="1209" y="2604"/>
                    <a:pt x="1191" y="2612"/>
                    <a:pt x="1199" y="2619"/>
                  </a:cubicBezTo>
                  <a:cubicBezTo>
                    <a:pt x="1198" y="2619"/>
                    <a:pt x="1197" y="2618"/>
                    <a:pt x="1196" y="2618"/>
                  </a:cubicBezTo>
                  <a:cubicBezTo>
                    <a:pt x="1187" y="2618"/>
                    <a:pt x="1167" y="2642"/>
                    <a:pt x="1156" y="2653"/>
                  </a:cubicBezTo>
                  <a:cubicBezTo>
                    <a:pt x="1153" y="2656"/>
                    <a:pt x="1145" y="2665"/>
                    <a:pt x="1141" y="2667"/>
                  </a:cubicBezTo>
                  <a:cubicBezTo>
                    <a:pt x="1140" y="2666"/>
                    <a:pt x="1139" y="2666"/>
                    <a:pt x="1138" y="2666"/>
                  </a:cubicBezTo>
                  <a:cubicBezTo>
                    <a:pt x="1134" y="2666"/>
                    <a:pt x="1127" y="2670"/>
                    <a:pt x="1122" y="2675"/>
                  </a:cubicBezTo>
                  <a:lnTo>
                    <a:pt x="1129" y="2681"/>
                  </a:lnTo>
                  <a:cubicBezTo>
                    <a:pt x="1120" y="2693"/>
                    <a:pt x="1113" y="2689"/>
                    <a:pt x="1106" y="2702"/>
                  </a:cubicBezTo>
                  <a:cubicBezTo>
                    <a:pt x="1100" y="2712"/>
                    <a:pt x="1093" y="2725"/>
                    <a:pt x="1093" y="2734"/>
                  </a:cubicBezTo>
                  <a:cubicBezTo>
                    <a:pt x="1093" y="2737"/>
                    <a:pt x="1095" y="2736"/>
                    <a:pt x="1091" y="2741"/>
                  </a:cubicBezTo>
                  <a:cubicBezTo>
                    <a:pt x="1087" y="2745"/>
                    <a:pt x="1082" y="2750"/>
                    <a:pt x="1077" y="2754"/>
                  </a:cubicBezTo>
                  <a:cubicBezTo>
                    <a:pt x="1067" y="2761"/>
                    <a:pt x="1054" y="2769"/>
                    <a:pt x="1050" y="2780"/>
                  </a:cubicBezTo>
                  <a:cubicBezTo>
                    <a:pt x="1046" y="2792"/>
                    <a:pt x="1036" y="2808"/>
                    <a:pt x="1025" y="2819"/>
                  </a:cubicBezTo>
                  <a:cubicBezTo>
                    <a:pt x="1021" y="2823"/>
                    <a:pt x="1009" y="2821"/>
                    <a:pt x="1006" y="2828"/>
                  </a:cubicBezTo>
                  <a:cubicBezTo>
                    <a:pt x="1001" y="2845"/>
                    <a:pt x="1025" y="2828"/>
                    <a:pt x="1009" y="2849"/>
                  </a:cubicBezTo>
                  <a:cubicBezTo>
                    <a:pt x="1006" y="2853"/>
                    <a:pt x="1004" y="2854"/>
                    <a:pt x="1002" y="2854"/>
                  </a:cubicBezTo>
                  <a:cubicBezTo>
                    <a:pt x="998" y="2854"/>
                    <a:pt x="997" y="2845"/>
                    <a:pt x="993" y="2845"/>
                  </a:cubicBezTo>
                  <a:cubicBezTo>
                    <a:pt x="991" y="2845"/>
                    <a:pt x="988" y="2847"/>
                    <a:pt x="984" y="2852"/>
                  </a:cubicBezTo>
                  <a:cubicBezTo>
                    <a:pt x="975" y="2863"/>
                    <a:pt x="987" y="2859"/>
                    <a:pt x="982" y="2867"/>
                  </a:cubicBezTo>
                  <a:cubicBezTo>
                    <a:pt x="975" y="2881"/>
                    <a:pt x="959" y="2895"/>
                    <a:pt x="950" y="2907"/>
                  </a:cubicBezTo>
                  <a:cubicBezTo>
                    <a:pt x="926" y="2931"/>
                    <a:pt x="894" y="2959"/>
                    <a:pt x="874" y="2988"/>
                  </a:cubicBezTo>
                  <a:cubicBezTo>
                    <a:pt x="868" y="2997"/>
                    <a:pt x="870" y="3001"/>
                    <a:pt x="867" y="3009"/>
                  </a:cubicBezTo>
                  <a:cubicBezTo>
                    <a:pt x="865" y="3016"/>
                    <a:pt x="864" y="3018"/>
                    <a:pt x="863" y="3018"/>
                  </a:cubicBezTo>
                  <a:cubicBezTo>
                    <a:pt x="862" y="3018"/>
                    <a:pt x="861" y="3015"/>
                    <a:pt x="858" y="3015"/>
                  </a:cubicBezTo>
                  <a:cubicBezTo>
                    <a:pt x="858" y="3015"/>
                    <a:pt x="857" y="3015"/>
                    <a:pt x="857" y="3015"/>
                  </a:cubicBezTo>
                  <a:cubicBezTo>
                    <a:pt x="850" y="3018"/>
                    <a:pt x="839" y="3039"/>
                    <a:pt x="837" y="3046"/>
                  </a:cubicBezTo>
                  <a:cubicBezTo>
                    <a:pt x="838" y="3060"/>
                    <a:pt x="834" y="3058"/>
                    <a:pt x="824" y="3059"/>
                  </a:cubicBezTo>
                  <a:cubicBezTo>
                    <a:pt x="822" y="3059"/>
                    <a:pt x="827" y="3078"/>
                    <a:pt x="829" y="3078"/>
                  </a:cubicBezTo>
                  <a:cubicBezTo>
                    <a:pt x="830" y="3078"/>
                    <a:pt x="830" y="3078"/>
                    <a:pt x="830" y="3078"/>
                  </a:cubicBezTo>
                  <a:lnTo>
                    <a:pt x="830" y="3078"/>
                  </a:lnTo>
                  <a:cubicBezTo>
                    <a:pt x="828" y="3080"/>
                    <a:pt x="826" y="3080"/>
                    <a:pt x="824" y="3080"/>
                  </a:cubicBezTo>
                  <a:cubicBezTo>
                    <a:pt x="820" y="3080"/>
                    <a:pt x="817" y="3078"/>
                    <a:pt x="815" y="3078"/>
                  </a:cubicBezTo>
                  <a:cubicBezTo>
                    <a:pt x="809" y="3079"/>
                    <a:pt x="802" y="3093"/>
                    <a:pt x="799" y="3099"/>
                  </a:cubicBezTo>
                  <a:cubicBezTo>
                    <a:pt x="796" y="3104"/>
                    <a:pt x="780" y="3130"/>
                    <a:pt x="774" y="3130"/>
                  </a:cubicBezTo>
                  <a:cubicBezTo>
                    <a:pt x="773" y="3130"/>
                    <a:pt x="773" y="3129"/>
                    <a:pt x="772" y="3128"/>
                  </a:cubicBezTo>
                  <a:cubicBezTo>
                    <a:pt x="772" y="3125"/>
                    <a:pt x="771" y="3124"/>
                    <a:pt x="770" y="3124"/>
                  </a:cubicBezTo>
                  <a:cubicBezTo>
                    <a:pt x="765" y="3124"/>
                    <a:pt x="755" y="3152"/>
                    <a:pt x="751" y="3158"/>
                  </a:cubicBezTo>
                  <a:cubicBezTo>
                    <a:pt x="746" y="3166"/>
                    <a:pt x="740" y="3166"/>
                    <a:pt x="735" y="3166"/>
                  </a:cubicBezTo>
                  <a:cubicBezTo>
                    <a:pt x="733" y="3166"/>
                    <a:pt x="732" y="3166"/>
                    <a:pt x="731" y="3166"/>
                  </a:cubicBezTo>
                  <a:cubicBezTo>
                    <a:pt x="725" y="3166"/>
                    <a:pt x="721" y="3167"/>
                    <a:pt x="718" y="3177"/>
                  </a:cubicBezTo>
                  <a:cubicBezTo>
                    <a:pt x="719" y="3178"/>
                    <a:pt x="721" y="3178"/>
                    <a:pt x="724" y="3178"/>
                  </a:cubicBezTo>
                  <a:cubicBezTo>
                    <a:pt x="735" y="3178"/>
                    <a:pt x="756" y="3168"/>
                    <a:pt x="766" y="3163"/>
                  </a:cubicBezTo>
                  <a:cubicBezTo>
                    <a:pt x="767" y="3163"/>
                    <a:pt x="789" y="3151"/>
                    <a:pt x="786" y="3149"/>
                  </a:cubicBezTo>
                  <a:cubicBezTo>
                    <a:pt x="788" y="3142"/>
                    <a:pt x="790" y="3138"/>
                    <a:pt x="798" y="3132"/>
                  </a:cubicBezTo>
                  <a:cubicBezTo>
                    <a:pt x="806" y="3125"/>
                    <a:pt x="820" y="3115"/>
                    <a:pt x="826" y="3103"/>
                  </a:cubicBezTo>
                  <a:cubicBezTo>
                    <a:pt x="830" y="3093"/>
                    <a:pt x="827" y="3089"/>
                    <a:pt x="840" y="3084"/>
                  </a:cubicBezTo>
                  <a:cubicBezTo>
                    <a:pt x="849" y="3073"/>
                    <a:pt x="856" y="3047"/>
                    <a:pt x="866" y="3047"/>
                  </a:cubicBezTo>
                  <a:cubicBezTo>
                    <a:pt x="867" y="3047"/>
                    <a:pt x="869" y="3048"/>
                    <a:pt x="870" y="3049"/>
                  </a:cubicBezTo>
                  <a:lnTo>
                    <a:pt x="870" y="3049"/>
                  </a:lnTo>
                  <a:cubicBezTo>
                    <a:pt x="862" y="3042"/>
                    <a:pt x="890" y="3019"/>
                    <a:pt x="896" y="3009"/>
                  </a:cubicBezTo>
                  <a:cubicBezTo>
                    <a:pt x="904" y="2997"/>
                    <a:pt x="894" y="3003"/>
                    <a:pt x="897" y="2993"/>
                  </a:cubicBezTo>
                  <a:cubicBezTo>
                    <a:pt x="899" y="2988"/>
                    <a:pt x="904" y="2986"/>
                    <a:pt x="908" y="2986"/>
                  </a:cubicBezTo>
                  <a:cubicBezTo>
                    <a:pt x="910" y="2986"/>
                    <a:pt x="912" y="2986"/>
                    <a:pt x="913" y="2987"/>
                  </a:cubicBezTo>
                  <a:cubicBezTo>
                    <a:pt x="914" y="2988"/>
                    <a:pt x="916" y="2989"/>
                    <a:pt x="917" y="2989"/>
                  </a:cubicBezTo>
                  <a:cubicBezTo>
                    <a:pt x="924" y="2989"/>
                    <a:pt x="929" y="2971"/>
                    <a:pt x="936" y="2961"/>
                  </a:cubicBezTo>
                  <a:cubicBezTo>
                    <a:pt x="940" y="2956"/>
                    <a:pt x="970" y="2923"/>
                    <a:pt x="972" y="2923"/>
                  </a:cubicBezTo>
                  <a:cubicBezTo>
                    <a:pt x="972" y="2923"/>
                    <a:pt x="972" y="2923"/>
                    <a:pt x="972" y="2923"/>
                  </a:cubicBezTo>
                  <a:lnTo>
                    <a:pt x="972" y="2923"/>
                  </a:lnTo>
                  <a:cubicBezTo>
                    <a:pt x="972" y="2923"/>
                    <a:pt x="972" y="2922"/>
                    <a:pt x="972" y="2922"/>
                  </a:cubicBezTo>
                  <a:cubicBezTo>
                    <a:pt x="972" y="2922"/>
                    <a:pt x="969" y="2925"/>
                    <a:pt x="968" y="2925"/>
                  </a:cubicBezTo>
                  <a:cubicBezTo>
                    <a:pt x="968" y="2925"/>
                    <a:pt x="968" y="2925"/>
                    <a:pt x="968" y="2922"/>
                  </a:cubicBezTo>
                  <a:cubicBezTo>
                    <a:pt x="969" y="2918"/>
                    <a:pt x="974" y="2912"/>
                    <a:pt x="977" y="2908"/>
                  </a:cubicBezTo>
                  <a:cubicBezTo>
                    <a:pt x="982" y="2901"/>
                    <a:pt x="991" y="2891"/>
                    <a:pt x="996" y="2888"/>
                  </a:cubicBezTo>
                  <a:cubicBezTo>
                    <a:pt x="1002" y="2887"/>
                    <a:pt x="1004" y="2889"/>
                    <a:pt x="1009" y="2879"/>
                  </a:cubicBezTo>
                  <a:cubicBezTo>
                    <a:pt x="1013" y="2870"/>
                    <a:pt x="1010" y="2866"/>
                    <a:pt x="1012" y="2860"/>
                  </a:cubicBezTo>
                  <a:cubicBezTo>
                    <a:pt x="1018" y="2850"/>
                    <a:pt x="1034" y="2840"/>
                    <a:pt x="1041" y="2834"/>
                  </a:cubicBezTo>
                  <a:cubicBezTo>
                    <a:pt x="1051" y="2827"/>
                    <a:pt x="1060" y="2818"/>
                    <a:pt x="1067" y="2808"/>
                  </a:cubicBezTo>
                  <a:cubicBezTo>
                    <a:pt x="1075" y="2798"/>
                    <a:pt x="1081" y="2787"/>
                    <a:pt x="1087" y="2777"/>
                  </a:cubicBezTo>
                  <a:cubicBezTo>
                    <a:pt x="1089" y="2771"/>
                    <a:pt x="1090" y="2759"/>
                    <a:pt x="1094" y="2755"/>
                  </a:cubicBezTo>
                  <a:lnTo>
                    <a:pt x="1094" y="2755"/>
                  </a:lnTo>
                  <a:cubicBezTo>
                    <a:pt x="1093" y="2756"/>
                    <a:pt x="1095" y="2764"/>
                    <a:pt x="1098" y="2764"/>
                  </a:cubicBezTo>
                  <a:cubicBezTo>
                    <a:pt x="1098" y="2764"/>
                    <a:pt x="1098" y="2764"/>
                    <a:pt x="1098" y="2764"/>
                  </a:cubicBezTo>
                  <a:cubicBezTo>
                    <a:pt x="1102" y="2764"/>
                    <a:pt x="1115" y="2746"/>
                    <a:pt x="1118" y="2741"/>
                  </a:cubicBezTo>
                  <a:cubicBezTo>
                    <a:pt x="1122" y="2734"/>
                    <a:pt x="1116" y="2735"/>
                    <a:pt x="1122" y="2726"/>
                  </a:cubicBezTo>
                  <a:cubicBezTo>
                    <a:pt x="1128" y="2718"/>
                    <a:pt x="1134" y="2712"/>
                    <a:pt x="1140" y="2706"/>
                  </a:cubicBezTo>
                  <a:cubicBezTo>
                    <a:pt x="1157" y="2690"/>
                    <a:pt x="1163" y="2695"/>
                    <a:pt x="1175" y="2672"/>
                  </a:cubicBezTo>
                  <a:cubicBezTo>
                    <a:pt x="1178" y="2661"/>
                    <a:pt x="1185" y="2653"/>
                    <a:pt x="1194" y="2642"/>
                  </a:cubicBezTo>
                  <a:cubicBezTo>
                    <a:pt x="1197" y="2638"/>
                    <a:pt x="1192" y="2631"/>
                    <a:pt x="1201" y="2620"/>
                  </a:cubicBezTo>
                  <a:cubicBezTo>
                    <a:pt x="1203" y="2621"/>
                    <a:pt x="1204" y="2628"/>
                    <a:pt x="1207" y="2628"/>
                  </a:cubicBezTo>
                  <a:cubicBezTo>
                    <a:pt x="1208" y="2628"/>
                    <a:pt x="1210" y="2626"/>
                    <a:pt x="1212" y="2622"/>
                  </a:cubicBezTo>
                  <a:cubicBezTo>
                    <a:pt x="1216" y="2616"/>
                    <a:pt x="1217" y="2609"/>
                    <a:pt x="1218" y="2603"/>
                  </a:cubicBezTo>
                  <a:lnTo>
                    <a:pt x="1218" y="2603"/>
                  </a:lnTo>
                  <a:cubicBezTo>
                    <a:pt x="1218" y="2604"/>
                    <a:pt x="1218" y="2604"/>
                    <a:pt x="1219" y="2604"/>
                  </a:cubicBezTo>
                  <a:cubicBezTo>
                    <a:pt x="1222" y="2604"/>
                    <a:pt x="1237" y="2583"/>
                    <a:pt x="1241" y="2578"/>
                  </a:cubicBezTo>
                  <a:cubicBezTo>
                    <a:pt x="1244" y="2576"/>
                    <a:pt x="1246" y="2575"/>
                    <a:pt x="1247" y="2575"/>
                  </a:cubicBezTo>
                  <a:cubicBezTo>
                    <a:pt x="1249" y="2575"/>
                    <a:pt x="1250" y="2576"/>
                    <a:pt x="1251" y="2576"/>
                  </a:cubicBezTo>
                  <a:cubicBezTo>
                    <a:pt x="1253" y="2576"/>
                    <a:pt x="1254" y="2575"/>
                    <a:pt x="1258" y="2571"/>
                  </a:cubicBezTo>
                  <a:cubicBezTo>
                    <a:pt x="1264" y="2563"/>
                    <a:pt x="1259" y="2553"/>
                    <a:pt x="1251" y="2553"/>
                  </a:cubicBezTo>
                  <a:cubicBezTo>
                    <a:pt x="1247" y="2553"/>
                    <a:pt x="1243" y="2555"/>
                    <a:pt x="1239" y="2560"/>
                  </a:cubicBezTo>
                  <a:lnTo>
                    <a:pt x="1247" y="2550"/>
                  </a:lnTo>
                  <a:cubicBezTo>
                    <a:pt x="1253" y="2542"/>
                    <a:pt x="1257" y="2530"/>
                    <a:pt x="1253" y="2530"/>
                  </a:cubicBezTo>
                  <a:close/>
                  <a:moveTo>
                    <a:pt x="1001" y="3225"/>
                  </a:moveTo>
                  <a:cubicBezTo>
                    <a:pt x="1001" y="3225"/>
                    <a:pt x="1001" y="3225"/>
                    <a:pt x="1001" y="3225"/>
                  </a:cubicBezTo>
                  <a:lnTo>
                    <a:pt x="1001" y="3225"/>
                  </a:lnTo>
                  <a:cubicBezTo>
                    <a:pt x="1001" y="3225"/>
                    <a:pt x="1001" y="3225"/>
                    <a:pt x="1001" y="3225"/>
                  </a:cubicBezTo>
                  <a:close/>
                  <a:moveTo>
                    <a:pt x="957" y="3273"/>
                  </a:moveTo>
                  <a:cubicBezTo>
                    <a:pt x="957" y="3273"/>
                    <a:pt x="957" y="3273"/>
                    <a:pt x="958" y="3273"/>
                  </a:cubicBezTo>
                  <a:lnTo>
                    <a:pt x="958" y="3273"/>
                  </a:lnTo>
                  <a:lnTo>
                    <a:pt x="957" y="3273"/>
                  </a:lnTo>
                  <a:close/>
                  <a:moveTo>
                    <a:pt x="908" y="3366"/>
                  </a:moveTo>
                  <a:cubicBezTo>
                    <a:pt x="911" y="3366"/>
                    <a:pt x="912" y="3371"/>
                    <a:pt x="907" y="3377"/>
                  </a:cubicBezTo>
                  <a:cubicBezTo>
                    <a:pt x="904" y="3379"/>
                    <a:pt x="900" y="3380"/>
                    <a:pt x="898" y="3380"/>
                  </a:cubicBezTo>
                  <a:cubicBezTo>
                    <a:pt x="896" y="3380"/>
                    <a:pt x="896" y="3378"/>
                    <a:pt x="901" y="3371"/>
                  </a:cubicBezTo>
                  <a:cubicBezTo>
                    <a:pt x="904" y="3368"/>
                    <a:pt x="906" y="3366"/>
                    <a:pt x="908" y="3366"/>
                  </a:cubicBezTo>
                  <a:close/>
                  <a:moveTo>
                    <a:pt x="768" y="3566"/>
                  </a:moveTo>
                  <a:cubicBezTo>
                    <a:pt x="769" y="3566"/>
                    <a:pt x="769" y="3566"/>
                    <a:pt x="769" y="3566"/>
                  </a:cubicBezTo>
                  <a:cubicBezTo>
                    <a:pt x="769" y="3566"/>
                    <a:pt x="769" y="3566"/>
                    <a:pt x="768" y="3566"/>
                  </a:cubicBezTo>
                  <a:close/>
                  <a:moveTo>
                    <a:pt x="715" y="3581"/>
                  </a:moveTo>
                  <a:cubicBezTo>
                    <a:pt x="715" y="3581"/>
                    <a:pt x="715" y="3581"/>
                    <a:pt x="715" y="3581"/>
                  </a:cubicBezTo>
                  <a:cubicBezTo>
                    <a:pt x="715" y="3581"/>
                    <a:pt x="715" y="3581"/>
                    <a:pt x="715" y="3581"/>
                  </a:cubicBezTo>
                  <a:close/>
                  <a:moveTo>
                    <a:pt x="744" y="3569"/>
                  </a:moveTo>
                  <a:cubicBezTo>
                    <a:pt x="746" y="3571"/>
                    <a:pt x="750" y="3574"/>
                    <a:pt x="744" y="3582"/>
                  </a:cubicBezTo>
                  <a:cubicBezTo>
                    <a:pt x="744" y="3582"/>
                    <a:pt x="744" y="3582"/>
                    <a:pt x="744" y="3582"/>
                  </a:cubicBezTo>
                  <a:lnTo>
                    <a:pt x="744" y="3582"/>
                  </a:lnTo>
                  <a:cubicBezTo>
                    <a:pt x="744" y="3582"/>
                    <a:pt x="744" y="3582"/>
                    <a:pt x="744" y="3582"/>
                  </a:cubicBezTo>
                  <a:lnTo>
                    <a:pt x="744" y="3582"/>
                  </a:lnTo>
                  <a:cubicBezTo>
                    <a:pt x="743" y="3587"/>
                    <a:pt x="740" y="3590"/>
                    <a:pt x="739" y="3590"/>
                  </a:cubicBezTo>
                  <a:cubicBezTo>
                    <a:pt x="738" y="3590"/>
                    <a:pt x="737" y="3589"/>
                    <a:pt x="738" y="3585"/>
                  </a:cubicBezTo>
                  <a:cubicBezTo>
                    <a:pt x="741" y="3579"/>
                    <a:pt x="743" y="3575"/>
                    <a:pt x="744" y="3569"/>
                  </a:cubicBezTo>
                  <a:close/>
                  <a:moveTo>
                    <a:pt x="602" y="3718"/>
                  </a:moveTo>
                  <a:cubicBezTo>
                    <a:pt x="602" y="3718"/>
                    <a:pt x="602" y="3718"/>
                    <a:pt x="602" y="3718"/>
                  </a:cubicBezTo>
                  <a:lnTo>
                    <a:pt x="602" y="3718"/>
                  </a:lnTo>
                  <a:cubicBezTo>
                    <a:pt x="602" y="3718"/>
                    <a:pt x="602" y="3718"/>
                    <a:pt x="602" y="3718"/>
                  </a:cubicBezTo>
                  <a:close/>
                  <a:moveTo>
                    <a:pt x="296" y="3735"/>
                  </a:moveTo>
                  <a:cubicBezTo>
                    <a:pt x="291" y="3742"/>
                    <a:pt x="287" y="3748"/>
                    <a:pt x="283" y="3748"/>
                  </a:cubicBezTo>
                  <a:cubicBezTo>
                    <a:pt x="282" y="3748"/>
                    <a:pt x="281" y="3748"/>
                    <a:pt x="281" y="3748"/>
                  </a:cubicBezTo>
                  <a:lnTo>
                    <a:pt x="287" y="3740"/>
                  </a:lnTo>
                  <a:lnTo>
                    <a:pt x="296" y="3735"/>
                  </a:lnTo>
                  <a:close/>
                  <a:moveTo>
                    <a:pt x="611" y="3761"/>
                  </a:moveTo>
                  <a:lnTo>
                    <a:pt x="611" y="3761"/>
                  </a:lnTo>
                  <a:cubicBezTo>
                    <a:pt x="611" y="3761"/>
                    <a:pt x="611" y="3762"/>
                    <a:pt x="611" y="3762"/>
                  </a:cubicBezTo>
                  <a:cubicBezTo>
                    <a:pt x="611" y="3762"/>
                    <a:pt x="611" y="3761"/>
                    <a:pt x="611" y="3761"/>
                  </a:cubicBezTo>
                  <a:close/>
                  <a:moveTo>
                    <a:pt x="219" y="3796"/>
                  </a:moveTo>
                  <a:cubicBezTo>
                    <a:pt x="217" y="3796"/>
                    <a:pt x="215" y="3797"/>
                    <a:pt x="212" y="3798"/>
                  </a:cubicBezTo>
                  <a:cubicBezTo>
                    <a:pt x="210" y="3804"/>
                    <a:pt x="207" y="3810"/>
                    <a:pt x="213" y="3811"/>
                  </a:cubicBezTo>
                  <a:cubicBezTo>
                    <a:pt x="221" y="3801"/>
                    <a:pt x="223" y="3796"/>
                    <a:pt x="219" y="3796"/>
                  </a:cubicBezTo>
                  <a:close/>
                  <a:moveTo>
                    <a:pt x="187" y="3840"/>
                  </a:moveTo>
                  <a:cubicBezTo>
                    <a:pt x="185" y="3840"/>
                    <a:pt x="182" y="3841"/>
                    <a:pt x="179" y="3844"/>
                  </a:cubicBezTo>
                  <a:cubicBezTo>
                    <a:pt x="175" y="3850"/>
                    <a:pt x="175" y="3855"/>
                    <a:pt x="179" y="3855"/>
                  </a:cubicBezTo>
                  <a:cubicBezTo>
                    <a:pt x="181" y="3855"/>
                    <a:pt x="183" y="3854"/>
                    <a:pt x="186" y="3850"/>
                  </a:cubicBezTo>
                  <a:cubicBezTo>
                    <a:pt x="191" y="3844"/>
                    <a:pt x="190" y="3840"/>
                    <a:pt x="187" y="3840"/>
                  </a:cubicBezTo>
                  <a:close/>
                  <a:moveTo>
                    <a:pt x="529" y="3851"/>
                  </a:moveTo>
                  <a:lnTo>
                    <a:pt x="529" y="3851"/>
                  </a:lnTo>
                  <a:cubicBezTo>
                    <a:pt x="531" y="3853"/>
                    <a:pt x="531" y="3855"/>
                    <a:pt x="526" y="3861"/>
                  </a:cubicBezTo>
                  <a:cubicBezTo>
                    <a:pt x="522" y="3866"/>
                    <a:pt x="517" y="3873"/>
                    <a:pt x="513" y="3873"/>
                  </a:cubicBezTo>
                  <a:cubicBezTo>
                    <a:pt x="512" y="3873"/>
                    <a:pt x="512" y="3873"/>
                    <a:pt x="511" y="3872"/>
                  </a:cubicBezTo>
                  <a:lnTo>
                    <a:pt x="529" y="3851"/>
                  </a:lnTo>
                  <a:close/>
                  <a:moveTo>
                    <a:pt x="359" y="4023"/>
                  </a:moveTo>
                  <a:cubicBezTo>
                    <a:pt x="359" y="4024"/>
                    <a:pt x="359" y="4024"/>
                    <a:pt x="358" y="4024"/>
                  </a:cubicBezTo>
                  <a:cubicBezTo>
                    <a:pt x="359" y="4024"/>
                    <a:pt x="359" y="4024"/>
                    <a:pt x="359" y="4023"/>
                  </a:cubicBezTo>
                  <a:close/>
                  <a:moveTo>
                    <a:pt x="425" y="4033"/>
                  </a:moveTo>
                  <a:cubicBezTo>
                    <a:pt x="424" y="4033"/>
                    <a:pt x="422" y="4035"/>
                    <a:pt x="419" y="4039"/>
                  </a:cubicBezTo>
                  <a:cubicBezTo>
                    <a:pt x="419" y="4040"/>
                    <a:pt x="407" y="4052"/>
                    <a:pt x="410" y="4052"/>
                  </a:cubicBezTo>
                  <a:cubicBezTo>
                    <a:pt x="411" y="4052"/>
                    <a:pt x="411" y="4052"/>
                    <a:pt x="411" y="4052"/>
                  </a:cubicBezTo>
                  <a:cubicBezTo>
                    <a:pt x="418" y="4050"/>
                    <a:pt x="422" y="4043"/>
                    <a:pt x="428" y="4035"/>
                  </a:cubicBezTo>
                  <a:cubicBezTo>
                    <a:pt x="427" y="4034"/>
                    <a:pt x="426" y="4033"/>
                    <a:pt x="425" y="4033"/>
                  </a:cubicBezTo>
                  <a:close/>
                  <a:moveTo>
                    <a:pt x="3480" y="201"/>
                  </a:moveTo>
                  <a:cubicBezTo>
                    <a:pt x="3469" y="201"/>
                    <a:pt x="3439" y="227"/>
                    <a:pt x="3455" y="233"/>
                  </a:cubicBezTo>
                  <a:lnTo>
                    <a:pt x="3455" y="233"/>
                  </a:lnTo>
                  <a:cubicBezTo>
                    <a:pt x="3449" y="233"/>
                    <a:pt x="3423" y="266"/>
                    <a:pt x="3413" y="269"/>
                  </a:cubicBezTo>
                  <a:cubicBezTo>
                    <a:pt x="3406" y="270"/>
                    <a:pt x="3407" y="274"/>
                    <a:pt x="3404" y="281"/>
                  </a:cubicBezTo>
                  <a:cubicBezTo>
                    <a:pt x="3400" y="289"/>
                    <a:pt x="3393" y="296"/>
                    <a:pt x="3388" y="303"/>
                  </a:cubicBezTo>
                  <a:cubicBezTo>
                    <a:pt x="3364" y="339"/>
                    <a:pt x="3334" y="375"/>
                    <a:pt x="3306" y="407"/>
                  </a:cubicBezTo>
                  <a:cubicBezTo>
                    <a:pt x="3288" y="427"/>
                    <a:pt x="3242" y="467"/>
                    <a:pt x="3256" y="480"/>
                  </a:cubicBezTo>
                  <a:cubicBezTo>
                    <a:pt x="3257" y="481"/>
                    <a:pt x="3263" y="493"/>
                    <a:pt x="3257" y="494"/>
                  </a:cubicBezTo>
                  <a:cubicBezTo>
                    <a:pt x="3255" y="495"/>
                    <a:pt x="3252" y="495"/>
                    <a:pt x="3250" y="495"/>
                  </a:cubicBezTo>
                  <a:cubicBezTo>
                    <a:pt x="3247" y="495"/>
                    <a:pt x="3244" y="494"/>
                    <a:pt x="3242" y="493"/>
                  </a:cubicBezTo>
                  <a:cubicBezTo>
                    <a:pt x="3242" y="492"/>
                    <a:pt x="3222" y="484"/>
                    <a:pt x="3219" y="484"/>
                  </a:cubicBezTo>
                  <a:cubicBezTo>
                    <a:pt x="3219" y="484"/>
                    <a:pt x="3219" y="484"/>
                    <a:pt x="3219" y="484"/>
                  </a:cubicBezTo>
                  <a:cubicBezTo>
                    <a:pt x="3218" y="487"/>
                    <a:pt x="3221" y="486"/>
                    <a:pt x="3218" y="493"/>
                  </a:cubicBezTo>
                  <a:cubicBezTo>
                    <a:pt x="3214" y="499"/>
                    <a:pt x="3210" y="504"/>
                    <a:pt x="3205" y="510"/>
                  </a:cubicBezTo>
                  <a:cubicBezTo>
                    <a:pt x="3199" y="517"/>
                    <a:pt x="3190" y="528"/>
                    <a:pt x="3185" y="528"/>
                  </a:cubicBezTo>
                  <a:cubicBezTo>
                    <a:pt x="3184" y="528"/>
                    <a:pt x="3183" y="528"/>
                    <a:pt x="3183" y="527"/>
                  </a:cubicBezTo>
                  <a:lnTo>
                    <a:pt x="3183" y="527"/>
                  </a:lnTo>
                  <a:cubicBezTo>
                    <a:pt x="3192" y="534"/>
                    <a:pt x="3171" y="548"/>
                    <a:pt x="3175" y="556"/>
                  </a:cubicBezTo>
                  <a:cubicBezTo>
                    <a:pt x="3177" y="561"/>
                    <a:pt x="3180" y="575"/>
                    <a:pt x="3165" y="580"/>
                  </a:cubicBezTo>
                  <a:cubicBezTo>
                    <a:pt x="3163" y="580"/>
                    <a:pt x="3162" y="580"/>
                    <a:pt x="3161" y="580"/>
                  </a:cubicBezTo>
                  <a:cubicBezTo>
                    <a:pt x="3158" y="580"/>
                    <a:pt x="3157" y="579"/>
                    <a:pt x="3154" y="579"/>
                  </a:cubicBezTo>
                  <a:cubicBezTo>
                    <a:pt x="3152" y="579"/>
                    <a:pt x="3150" y="580"/>
                    <a:pt x="3147" y="582"/>
                  </a:cubicBezTo>
                  <a:cubicBezTo>
                    <a:pt x="3141" y="585"/>
                    <a:pt x="3135" y="592"/>
                    <a:pt x="3137" y="597"/>
                  </a:cubicBezTo>
                  <a:cubicBezTo>
                    <a:pt x="3138" y="603"/>
                    <a:pt x="3136" y="603"/>
                    <a:pt x="3128" y="612"/>
                  </a:cubicBezTo>
                  <a:cubicBezTo>
                    <a:pt x="3127" y="614"/>
                    <a:pt x="3126" y="614"/>
                    <a:pt x="3125" y="614"/>
                  </a:cubicBezTo>
                  <a:cubicBezTo>
                    <a:pt x="3124" y="614"/>
                    <a:pt x="3124" y="612"/>
                    <a:pt x="3122" y="612"/>
                  </a:cubicBezTo>
                  <a:cubicBezTo>
                    <a:pt x="3111" y="613"/>
                    <a:pt x="3104" y="647"/>
                    <a:pt x="3088" y="655"/>
                  </a:cubicBezTo>
                  <a:cubicBezTo>
                    <a:pt x="3080" y="664"/>
                    <a:pt x="3079" y="684"/>
                    <a:pt x="3075" y="685"/>
                  </a:cubicBezTo>
                  <a:cubicBezTo>
                    <a:pt x="3073" y="685"/>
                    <a:pt x="3064" y="685"/>
                    <a:pt x="3063" y="688"/>
                  </a:cubicBezTo>
                  <a:cubicBezTo>
                    <a:pt x="3059" y="695"/>
                    <a:pt x="3066" y="695"/>
                    <a:pt x="3063" y="702"/>
                  </a:cubicBezTo>
                  <a:cubicBezTo>
                    <a:pt x="3063" y="702"/>
                    <a:pt x="3044" y="702"/>
                    <a:pt x="3044" y="703"/>
                  </a:cubicBezTo>
                  <a:cubicBezTo>
                    <a:pt x="3045" y="713"/>
                    <a:pt x="3041" y="725"/>
                    <a:pt x="3026" y="737"/>
                  </a:cubicBezTo>
                  <a:cubicBezTo>
                    <a:pt x="3019" y="742"/>
                    <a:pt x="3011" y="748"/>
                    <a:pt x="3006" y="756"/>
                  </a:cubicBezTo>
                  <a:cubicBezTo>
                    <a:pt x="3004" y="759"/>
                    <a:pt x="3001" y="765"/>
                    <a:pt x="3002" y="765"/>
                  </a:cubicBezTo>
                  <a:cubicBezTo>
                    <a:pt x="3002" y="765"/>
                    <a:pt x="3003" y="765"/>
                    <a:pt x="3004" y="763"/>
                  </a:cubicBezTo>
                  <a:lnTo>
                    <a:pt x="3004" y="763"/>
                  </a:lnTo>
                  <a:lnTo>
                    <a:pt x="2991" y="780"/>
                  </a:lnTo>
                  <a:cubicBezTo>
                    <a:pt x="2980" y="791"/>
                    <a:pt x="2988" y="782"/>
                    <a:pt x="2987" y="790"/>
                  </a:cubicBezTo>
                  <a:cubicBezTo>
                    <a:pt x="2985" y="796"/>
                    <a:pt x="2965" y="812"/>
                    <a:pt x="2960" y="817"/>
                  </a:cubicBezTo>
                  <a:cubicBezTo>
                    <a:pt x="2954" y="823"/>
                    <a:pt x="2940" y="837"/>
                    <a:pt x="2939" y="844"/>
                  </a:cubicBezTo>
                  <a:cubicBezTo>
                    <a:pt x="2936" y="851"/>
                    <a:pt x="2946" y="853"/>
                    <a:pt x="2929" y="862"/>
                  </a:cubicBezTo>
                  <a:cubicBezTo>
                    <a:pt x="2920" y="863"/>
                    <a:pt x="2904" y="877"/>
                    <a:pt x="2916" y="877"/>
                  </a:cubicBezTo>
                  <a:cubicBezTo>
                    <a:pt x="2916" y="877"/>
                    <a:pt x="2916" y="877"/>
                    <a:pt x="2917" y="877"/>
                  </a:cubicBezTo>
                  <a:lnTo>
                    <a:pt x="2917" y="877"/>
                  </a:lnTo>
                  <a:cubicBezTo>
                    <a:pt x="2923" y="882"/>
                    <a:pt x="2916" y="893"/>
                    <a:pt x="2904" y="900"/>
                  </a:cubicBezTo>
                  <a:cubicBezTo>
                    <a:pt x="2895" y="905"/>
                    <a:pt x="2891" y="900"/>
                    <a:pt x="2882" y="917"/>
                  </a:cubicBezTo>
                  <a:cubicBezTo>
                    <a:pt x="2881" y="919"/>
                    <a:pt x="2873" y="944"/>
                    <a:pt x="2871" y="944"/>
                  </a:cubicBezTo>
                  <a:cubicBezTo>
                    <a:pt x="2870" y="943"/>
                    <a:pt x="2875" y="930"/>
                    <a:pt x="2871" y="930"/>
                  </a:cubicBezTo>
                  <a:lnTo>
                    <a:pt x="2871" y="930"/>
                  </a:lnTo>
                  <a:cubicBezTo>
                    <a:pt x="2871" y="930"/>
                    <a:pt x="2870" y="930"/>
                    <a:pt x="2870" y="931"/>
                  </a:cubicBezTo>
                  <a:cubicBezTo>
                    <a:pt x="2863" y="935"/>
                    <a:pt x="2856" y="954"/>
                    <a:pt x="2855" y="959"/>
                  </a:cubicBezTo>
                  <a:cubicBezTo>
                    <a:pt x="2848" y="967"/>
                    <a:pt x="2840" y="977"/>
                    <a:pt x="2832" y="982"/>
                  </a:cubicBezTo>
                  <a:cubicBezTo>
                    <a:pt x="2824" y="988"/>
                    <a:pt x="2819" y="991"/>
                    <a:pt x="2811" y="1000"/>
                  </a:cubicBezTo>
                  <a:cubicBezTo>
                    <a:pt x="2803" y="1009"/>
                    <a:pt x="2794" y="1020"/>
                    <a:pt x="2789" y="1030"/>
                  </a:cubicBezTo>
                  <a:cubicBezTo>
                    <a:pt x="2783" y="1041"/>
                    <a:pt x="2784" y="1049"/>
                    <a:pt x="2775" y="1051"/>
                  </a:cubicBezTo>
                  <a:cubicBezTo>
                    <a:pt x="2765" y="1055"/>
                    <a:pt x="2754" y="1065"/>
                    <a:pt x="2746" y="1078"/>
                  </a:cubicBezTo>
                  <a:cubicBezTo>
                    <a:pt x="2742" y="1084"/>
                    <a:pt x="2746" y="1086"/>
                    <a:pt x="2748" y="1088"/>
                  </a:cubicBezTo>
                  <a:lnTo>
                    <a:pt x="2748" y="1088"/>
                  </a:lnTo>
                  <a:cubicBezTo>
                    <a:pt x="2748" y="1088"/>
                    <a:pt x="2747" y="1088"/>
                    <a:pt x="2746" y="1088"/>
                  </a:cubicBezTo>
                  <a:cubicBezTo>
                    <a:pt x="2736" y="1088"/>
                    <a:pt x="2717" y="1115"/>
                    <a:pt x="2715" y="1126"/>
                  </a:cubicBezTo>
                  <a:cubicBezTo>
                    <a:pt x="2713" y="1133"/>
                    <a:pt x="2705" y="1143"/>
                    <a:pt x="2699" y="1143"/>
                  </a:cubicBezTo>
                  <a:cubicBezTo>
                    <a:pt x="2699" y="1143"/>
                    <a:pt x="2699" y="1143"/>
                    <a:pt x="2699" y="1143"/>
                  </a:cubicBezTo>
                  <a:cubicBezTo>
                    <a:pt x="2697" y="1143"/>
                    <a:pt x="2699" y="1137"/>
                    <a:pt x="2697" y="1137"/>
                  </a:cubicBezTo>
                  <a:cubicBezTo>
                    <a:pt x="2696" y="1137"/>
                    <a:pt x="2696" y="1137"/>
                    <a:pt x="2695" y="1138"/>
                  </a:cubicBezTo>
                  <a:cubicBezTo>
                    <a:pt x="2690" y="1140"/>
                    <a:pt x="2689" y="1148"/>
                    <a:pt x="2687" y="1152"/>
                  </a:cubicBezTo>
                  <a:cubicBezTo>
                    <a:pt x="2683" y="1161"/>
                    <a:pt x="2673" y="1172"/>
                    <a:pt x="2665" y="1176"/>
                  </a:cubicBezTo>
                  <a:cubicBezTo>
                    <a:pt x="2665" y="1176"/>
                    <a:pt x="2664" y="1175"/>
                    <a:pt x="2663" y="1175"/>
                  </a:cubicBezTo>
                  <a:cubicBezTo>
                    <a:pt x="2659" y="1175"/>
                    <a:pt x="2656" y="1192"/>
                    <a:pt x="2653" y="1196"/>
                  </a:cubicBezTo>
                  <a:cubicBezTo>
                    <a:pt x="2644" y="1209"/>
                    <a:pt x="2630" y="1222"/>
                    <a:pt x="2625" y="1234"/>
                  </a:cubicBezTo>
                  <a:cubicBezTo>
                    <a:pt x="2621" y="1245"/>
                    <a:pt x="2608" y="1258"/>
                    <a:pt x="2600" y="1268"/>
                  </a:cubicBezTo>
                  <a:cubicBezTo>
                    <a:pt x="2589" y="1278"/>
                    <a:pt x="2570" y="1296"/>
                    <a:pt x="2566" y="1309"/>
                  </a:cubicBezTo>
                  <a:cubicBezTo>
                    <a:pt x="2564" y="1314"/>
                    <a:pt x="2553" y="1317"/>
                    <a:pt x="2549" y="1319"/>
                  </a:cubicBezTo>
                  <a:cubicBezTo>
                    <a:pt x="2543" y="1325"/>
                    <a:pt x="2544" y="1331"/>
                    <a:pt x="2537" y="1339"/>
                  </a:cubicBezTo>
                  <a:cubicBezTo>
                    <a:pt x="2530" y="1347"/>
                    <a:pt x="2522" y="1356"/>
                    <a:pt x="2515" y="1366"/>
                  </a:cubicBezTo>
                  <a:cubicBezTo>
                    <a:pt x="2508" y="1376"/>
                    <a:pt x="2514" y="1376"/>
                    <a:pt x="2503" y="1384"/>
                  </a:cubicBezTo>
                  <a:cubicBezTo>
                    <a:pt x="2492" y="1392"/>
                    <a:pt x="2467" y="1412"/>
                    <a:pt x="2477" y="1420"/>
                  </a:cubicBezTo>
                  <a:lnTo>
                    <a:pt x="2477" y="1420"/>
                  </a:lnTo>
                  <a:cubicBezTo>
                    <a:pt x="2477" y="1420"/>
                    <a:pt x="2476" y="1420"/>
                    <a:pt x="2475" y="1420"/>
                  </a:cubicBezTo>
                  <a:cubicBezTo>
                    <a:pt x="2461" y="1420"/>
                    <a:pt x="2423" y="1473"/>
                    <a:pt x="2418" y="1487"/>
                  </a:cubicBezTo>
                  <a:cubicBezTo>
                    <a:pt x="2414" y="1500"/>
                    <a:pt x="2387" y="1499"/>
                    <a:pt x="2386" y="1519"/>
                  </a:cubicBezTo>
                  <a:cubicBezTo>
                    <a:pt x="2386" y="1528"/>
                    <a:pt x="2389" y="1535"/>
                    <a:pt x="2375" y="1542"/>
                  </a:cubicBezTo>
                  <a:cubicBezTo>
                    <a:pt x="2373" y="1545"/>
                    <a:pt x="2355" y="1567"/>
                    <a:pt x="2357" y="1567"/>
                  </a:cubicBezTo>
                  <a:cubicBezTo>
                    <a:pt x="2357" y="1567"/>
                    <a:pt x="2357" y="1567"/>
                    <a:pt x="2357" y="1567"/>
                  </a:cubicBezTo>
                  <a:lnTo>
                    <a:pt x="2357" y="1567"/>
                  </a:lnTo>
                  <a:cubicBezTo>
                    <a:pt x="2357" y="1567"/>
                    <a:pt x="2357" y="1567"/>
                    <a:pt x="2357" y="1567"/>
                  </a:cubicBezTo>
                  <a:cubicBezTo>
                    <a:pt x="2356" y="1567"/>
                    <a:pt x="2358" y="1562"/>
                    <a:pt x="2356" y="1562"/>
                  </a:cubicBezTo>
                  <a:lnTo>
                    <a:pt x="2356" y="1562"/>
                  </a:lnTo>
                  <a:cubicBezTo>
                    <a:pt x="2355" y="1562"/>
                    <a:pt x="2355" y="1562"/>
                    <a:pt x="2354" y="1563"/>
                  </a:cubicBezTo>
                  <a:cubicBezTo>
                    <a:pt x="2348" y="1566"/>
                    <a:pt x="2344" y="1573"/>
                    <a:pt x="2340" y="1579"/>
                  </a:cubicBezTo>
                  <a:cubicBezTo>
                    <a:pt x="2329" y="1592"/>
                    <a:pt x="2312" y="1602"/>
                    <a:pt x="2304" y="1615"/>
                  </a:cubicBezTo>
                  <a:cubicBezTo>
                    <a:pt x="2309" y="1612"/>
                    <a:pt x="2314" y="1610"/>
                    <a:pt x="2318" y="1610"/>
                  </a:cubicBezTo>
                  <a:cubicBezTo>
                    <a:pt x="2324" y="1610"/>
                    <a:pt x="2329" y="1614"/>
                    <a:pt x="2326" y="1622"/>
                  </a:cubicBezTo>
                  <a:cubicBezTo>
                    <a:pt x="2323" y="1626"/>
                    <a:pt x="2321" y="1627"/>
                    <a:pt x="2319" y="1627"/>
                  </a:cubicBezTo>
                  <a:cubicBezTo>
                    <a:pt x="2315" y="1627"/>
                    <a:pt x="2315" y="1621"/>
                    <a:pt x="2313" y="1619"/>
                  </a:cubicBezTo>
                  <a:cubicBezTo>
                    <a:pt x="2313" y="1618"/>
                    <a:pt x="2313" y="1618"/>
                    <a:pt x="2312" y="1618"/>
                  </a:cubicBezTo>
                  <a:cubicBezTo>
                    <a:pt x="2309" y="1618"/>
                    <a:pt x="2300" y="1635"/>
                    <a:pt x="2295" y="1639"/>
                  </a:cubicBezTo>
                  <a:cubicBezTo>
                    <a:pt x="2291" y="1643"/>
                    <a:pt x="2278" y="1648"/>
                    <a:pt x="2277" y="1652"/>
                  </a:cubicBezTo>
                  <a:cubicBezTo>
                    <a:pt x="2276" y="1656"/>
                    <a:pt x="2278" y="1661"/>
                    <a:pt x="2271" y="1668"/>
                  </a:cubicBezTo>
                  <a:cubicBezTo>
                    <a:pt x="2259" y="1677"/>
                    <a:pt x="2250" y="1682"/>
                    <a:pt x="2239" y="1695"/>
                  </a:cubicBezTo>
                  <a:cubicBezTo>
                    <a:pt x="2240" y="1695"/>
                    <a:pt x="2240" y="1694"/>
                    <a:pt x="2240" y="1694"/>
                  </a:cubicBezTo>
                  <a:lnTo>
                    <a:pt x="2240" y="1694"/>
                  </a:lnTo>
                  <a:cubicBezTo>
                    <a:pt x="2245" y="1694"/>
                    <a:pt x="2204" y="1743"/>
                    <a:pt x="2200" y="1750"/>
                  </a:cubicBezTo>
                  <a:cubicBezTo>
                    <a:pt x="2198" y="1754"/>
                    <a:pt x="2210" y="1751"/>
                    <a:pt x="2208" y="1759"/>
                  </a:cubicBezTo>
                  <a:cubicBezTo>
                    <a:pt x="2206" y="1764"/>
                    <a:pt x="2202" y="1766"/>
                    <a:pt x="2198" y="1766"/>
                  </a:cubicBezTo>
                  <a:cubicBezTo>
                    <a:pt x="2194" y="1766"/>
                    <a:pt x="2191" y="1764"/>
                    <a:pt x="2189" y="1764"/>
                  </a:cubicBezTo>
                  <a:lnTo>
                    <a:pt x="2189" y="1764"/>
                  </a:lnTo>
                  <a:cubicBezTo>
                    <a:pt x="2192" y="1766"/>
                    <a:pt x="2193" y="1773"/>
                    <a:pt x="2186" y="1777"/>
                  </a:cubicBezTo>
                  <a:cubicBezTo>
                    <a:pt x="2184" y="1778"/>
                    <a:pt x="2183" y="1778"/>
                    <a:pt x="2182" y="1778"/>
                  </a:cubicBezTo>
                  <a:cubicBezTo>
                    <a:pt x="2179" y="1778"/>
                    <a:pt x="2178" y="1777"/>
                    <a:pt x="2176" y="1777"/>
                  </a:cubicBezTo>
                  <a:cubicBezTo>
                    <a:pt x="2175" y="1777"/>
                    <a:pt x="2173" y="1777"/>
                    <a:pt x="2172" y="1779"/>
                  </a:cubicBezTo>
                  <a:cubicBezTo>
                    <a:pt x="2168" y="1781"/>
                    <a:pt x="2174" y="1794"/>
                    <a:pt x="2164" y="1803"/>
                  </a:cubicBezTo>
                  <a:cubicBezTo>
                    <a:pt x="2162" y="1806"/>
                    <a:pt x="2142" y="1814"/>
                    <a:pt x="2146" y="1816"/>
                  </a:cubicBezTo>
                  <a:cubicBezTo>
                    <a:pt x="2146" y="1817"/>
                    <a:pt x="2147" y="1817"/>
                    <a:pt x="2147" y="1817"/>
                  </a:cubicBezTo>
                  <a:cubicBezTo>
                    <a:pt x="2148" y="1817"/>
                    <a:pt x="2149" y="1816"/>
                    <a:pt x="2150" y="1816"/>
                  </a:cubicBezTo>
                  <a:cubicBezTo>
                    <a:pt x="2151" y="1816"/>
                    <a:pt x="2152" y="1817"/>
                    <a:pt x="2150" y="1821"/>
                  </a:cubicBezTo>
                  <a:cubicBezTo>
                    <a:pt x="2149" y="1825"/>
                    <a:pt x="2147" y="1828"/>
                    <a:pt x="2144" y="1829"/>
                  </a:cubicBezTo>
                  <a:cubicBezTo>
                    <a:pt x="2143" y="1830"/>
                    <a:pt x="2142" y="1830"/>
                    <a:pt x="2141" y="1830"/>
                  </a:cubicBezTo>
                  <a:cubicBezTo>
                    <a:pt x="2138" y="1830"/>
                    <a:pt x="2137" y="1826"/>
                    <a:pt x="2134" y="1826"/>
                  </a:cubicBezTo>
                  <a:cubicBezTo>
                    <a:pt x="2132" y="1826"/>
                    <a:pt x="2131" y="1827"/>
                    <a:pt x="2129" y="1828"/>
                  </a:cubicBezTo>
                  <a:cubicBezTo>
                    <a:pt x="2124" y="1835"/>
                    <a:pt x="2117" y="1842"/>
                    <a:pt x="2113" y="1849"/>
                  </a:cubicBezTo>
                  <a:cubicBezTo>
                    <a:pt x="2111" y="1852"/>
                    <a:pt x="2112" y="1856"/>
                    <a:pt x="2112" y="1856"/>
                  </a:cubicBezTo>
                  <a:cubicBezTo>
                    <a:pt x="2102" y="1868"/>
                    <a:pt x="2092" y="1879"/>
                    <a:pt x="2084" y="1891"/>
                  </a:cubicBezTo>
                  <a:cubicBezTo>
                    <a:pt x="2078" y="1900"/>
                    <a:pt x="2076" y="1905"/>
                    <a:pt x="2078" y="1905"/>
                  </a:cubicBezTo>
                  <a:cubicBezTo>
                    <a:pt x="2080" y="1905"/>
                    <a:pt x="2083" y="1902"/>
                    <a:pt x="2089" y="1897"/>
                  </a:cubicBezTo>
                  <a:lnTo>
                    <a:pt x="2089" y="1897"/>
                  </a:lnTo>
                  <a:cubicBezTo>
                    <a:pt x="2080" y="1908"/>
                    <a:pt x="2072" y="1919"/>
                    <a:pt x="2062" y="1924"/>
                  </a:cubicBezTo>
                  <a:cubicBezTo>
                    <a:pt x="2054" y="1928"/>
                    <a:pt x="2041" y="1934"/>
                    <a:pt x="2036" y="1946"/>
                  </a:cubicBezTo>
                  <a:cubicBezTo>
                    <a:pt x="2032" y="1955"/>
                    <a:pt x="2034" y="1957"/>
                    <a:pt x="2026" y="1967"/>
                  </a:cubicBezTo>
                  <a:cubicBezTo>
                    <a:pt x="2023" y="1971"/>
                    <a:pt x="2016" y="1978"/>
                    <a:pt x="2015" y="1981"/>
                  </a:cubicBezTo>
                  <a:cubicBezTo>
                    <a:pt x="2016" y="1982"/>
                    <a:pt x="2017" y="1983"/>
                    <a:pt x="2016" y="1986"/>
                  </a:cubicBezTo>
                  <a:cubicBezTo>
                    <a:pt x="2010" y="1996"/>
                    <a:pt x="1997" y="2008"/>
                    <a:pt x="1990" y="2020"/>
                  </a:cubicBezTo>
                  <a:cubicBezTo>
                    <a:pt x="1984" y="2030"/>
                    <a:pt x="1981" y="2041"/>
                    <a:pt x="1971" y="2044"/>
                  </a:cubicBezTo>
                  <a:cubicBezTo>
                    <a:pt x="1965" y="2047"/>
                    <a:pt x="1948" y="2068"/>
                    <a:pt x="1947" y="2075"/>
                  </a:cubicBezTo>
                  <a:cubicBezTo>
                    <a:pt x="1946" y="2076"/>
                    <a:pt x="1947" y="2077"/>
                    <a:pt x="1948" y="2077"/>
                  </a:cubicBezTo>
                  <a:cubicBezTo>
                    <a:pt x="1951" y="2077"/>
                    <a:pt x="1958" y="2070"/>
                    <a:pt x="1962" y="2066"/>
                  </a:cubicBezTo>
                  <a:lnTo>
                    <a:pt x="1962" y="2066"/>
                  </a:lnTo>
                  <a:cubicBezTo>
                    <a:pt x="1956" y="2072"/>
                    <a:pt x="1950" y="2079"/>
                    <a:pt x="1945" y="2084"/>
                  </a:cubicBezTo>
                  <a:cubicBezTo>
                    <a:pt x="1938" y="2089"/>
                    <a:pt x="1933" y="2090"/>
                    <a:pt x="1927" y="2096"/>
                  </a:cubicBezTo>
                  <a:cubicBezTo>
                    <a:pt x="1915" y="2107"/>
                    <a:pt x="1917" y="2114"/>
                    <a:pt x="1906" y="2124"/>
                  </a:cubicBezTo>
                  <a:cubicBezTo>
                    <a:pt x="1901" y="2127"/>
                    <a:pt x="1881" y="2132"/>
                    <a:pt x="1886" y="2140"/>
                  </a:cubicBezTo>
                  <a:cubicBezTo>
                    <a:pt x="1888" y="2145"/>
                    <a:pt x="1893" y="2152"/>
                    <a:pt x="1879" y="2161"/>
                  </a:cubicBezTo>
                  <a:cubicBezTo>
                    <a:pt x="1870" y="2166"/>
                    <a:pt x="1867" y="2165"/>
                    <a:pt x="1858" y="2173"/>
                  </a:cubicBezTo>
                  <a:cubicBezTo>
                    <a:pt x="1855" y="2176"/>
                    <a:pt x="1834" y="2199"/>
                    <a:pt x="1836" y="2201"/>
                  </a:cubicBezTo>
                  <a:cubicBezTo>
                    <a:pt x="1838" y="2203"/>
                    <a:pt x="1852" y="2201"/>
                    <a:pt x="1840" y="2214"/>
                  </a:cubicBezTo>
                  <a:cubicBezTo>
                    <a:pt x="1837" y="2217"/>
                    <a:pt x="1835" y="2218"/>
                    <a:pt x="1834" y="2218"/>
                  </a:cubicBezTo>
                  <a:cubicBezTo>
                    <a:pt x="1831" y="2218"/>
                    <a:pt x="1830" y="2214"/>
                    <a:pt x="1827" y="2214"/>
                  </a:cubicBezTo>
                  <a:cubicBezTo>
                    <a:pt x="1827" y="2214"/>
                    <a:pt x="1827" y="2214"/>
                    <a:pt x="1826" y="2214"/>
                  </a:cubicBezTo>
                  <a:lnTo>
                    <a:pt x="1826" y="2214"/>
                  </a:lnTo>
                  <a:cubicBezTo>
                    <a:pt x="1826" y="2214"/>
                    <a:pt x="1826" y="2214"/>
                    <a:pt x="1826" y="2214"/>
                  </a:cubicBezTo>
                  <a:lnTo>
                    <a:pt x="1826" y="2214"/>
                  </a:lnTo>
                  <a:cubicBezTo>
                    <a:pt x="1826" y="2214"/>
                    <a:pt x="1826" y="2214"/>
                    <a:pt x="1826" y="2214"/>
                  </a:cubicBezTo>
                  <a:cubicBezTo>
                    <a:pt x="1826" y="2214"/>
                    <a:pt x="1826" y="2214"/>
                    <a:pt x="1826" y="2214"/>
                  </a:cubicBezTo>
                  <a:lnTo>
                    <a:pt x="1826" y="2214"/>
                  </a:lnTo>
                  <a:cubicBezTo>
                    <a:pt x="1827" y="2215"/>
                    <a:pt x="1824" y="2229"/>
                    <a:pt x="1824" y="2231"/>
                  </a:cubicBezTo>
                  <a:cubicBezTo>
                    <a:pt x="1821" y="2240"/>
                    <a:pt x="1818" y="2241"/>
                    <a:pt x="1813" y="2241"/>
                  </a:cubicBezTo>
                  <a:cubicBezTo>
                    <a:pt x="1805" y="2243"/>
                    <a:pt x="1783" y="2264"/>
                    <a:pt x="1778" y="2274"/>
                  </a:cubicBezTo>
                  <a:cubicBezTo>
                    <a:pt x="1771" y="2286"/>
                    <a:pt x="1791" y="2284"/>
                    <a:pt x="1788" y="2289"/>
                  </a:cubicBezTo>
                  <a:cubicBezTo>
                    <a:pt x="1782" y="2296"/>
                    <a:pt x="1778" y="2294"/>
                    <a:pt x="1774" y="2296"/>
                  </a:cubicBezTo>
                  <a:cubicBezTo>
                    <a:pt x="1768" y="2299"/>
                    <a:pt x="1760" y="2306"/>
                    <a:pt x="1754" y="2312"/>
                  </a:cubicBezTo>
                  <a:cubicBezTo>
                    <a:pt x="1746" y="2322"/>
                    <a:pt x="1723" y="2334"/>
                    <a:pt x="1719" y="2342"/>
                  </a:cubicBezTo>
                  <a:cubicBezTo>
                    <a:pt x="1717" y="2346"/>
                    <a:pt x="1718" y="2358"/>
                    <a:pt x="1713" y="2359"/>
                  </a:cubicBezTo>
                  <a:cubicBezTo>
                    <a:pt x="1708" y="2361"/>
                    <a:pt x="1707" y="2359"/>
                    <a:pt x="1701" y="2365"/>
                  </a:cubicBezTo>
                  <a:cubicBezTo>
                    <a:pt x="1687" y="2380"/>
                    <a:pt x="1693" y="2395"/>
                    <a:pt x="1681" y="2410"/>
                  </a:cubicBezTo>
                  <a:cubicBezTo>
                    <a:pt x="1669" y="2427"/>
                    <a:pt x="1652" y="2424"/>
                    <a:pt x="1643" y="2435"/>
                  </a:cubicBezTo>
                  <a:cubicBezTo>
                    <a:pt x="1642" y="2437"/>
                    <a:pt x="1643" y="2438"/>
                    <a:pt x="1644" y="2438"/>
                  </a:cubicBezTo>
                  <a:cubicBezTo>
                    <a:pt x="1647" y="2438"/>
                    <a:pt x="1650" y="2437"/>
                    <a:pt x="1651" y="2436"/>
                  </a:cubicBezTo>
                  <a:lnTo>
                    <a:pt x="1651" y="2436"/>
                  </a:lnTo>
                  <a:cubicBezTo>
                    <a:pt x="1644" y="2445"/>
                    <a:pt x="1637" y="2442"/>
                    <a:pt x="1631" y="2450"/>
                  </a:cubicBezTo>
                  <a:cubicBezTo>
                    <a:pt x="1623" y="2461"/>
                    <a:pt x="1618" y="2470"/>
                    <a:pt x="1610" y="2482"/>
                  </a:cubicBezTo>
                  <a:cubicBezTo>
                    <a:pt x="1610" y="2481"/>
                    <a:pt x="1611" y="2480"/>
                    <a:pt x="1611" y="2480"/>
                  </a:cubicBezTo>
                  <a:lnTo>
                    <a:pt x="1611" y="2480"/>
                  </a:lnTo>
                  <a:cubicBezTo>
                    <a:pt x="1611" y="2480"/>
                    <a:pt x="1603" y="2490"/>
                    <a:pt x="1602" y="2495"/>
                  </a:cubicBezTo>
                  <a:cubicBezTo>
                    <a:pt x="1600" y="2502"/>
                    <a:pt x="1596" y="2504"/>
                    <a:pt x="1590" y="2509"/>
                  </a:cubicBezTo>
                  <a:cubicBezTo>
                    <a:pt x="1580" y="2518"/>
                    <a:pt x="1569" y="2533"/>
                    <a:pt x="1562" y="2544"/>
                  </a:cubicBezTo>
                  <a:cubicBezTo>
                    <a:pt x="1559" y="2549"/>
                    <a:pt x="1556" y="2567"/>
                    <a:pt x="1552" y="2567"/>
                  </a:cubicBezTo>
                  <a:cubicBezTo>
                    <a:pt x="1552" y="2567"/>
                    <a:pt x="1552" y="2567"/>
                    <a:pt x="1552" y="2567"/>
                  </a:cubicBezTo>
                  <a:cubicBezTo>
                    <a:pt x="1549" y="2565"/>
                    <a:pt x="1546" y="2563"/>
                    <a:pt x="1543" y="2563"/>
                  </a:cubicBezTo>
                  <a:cubicBezTo>
                    <a:pt x="1540" y="2563"/>
                    <a:pt x="1536" y="2567"/>
                    <a:pt x="1532" y="2578"/>
                  </a:cubicBezTo>
                  <a:cubicBezTo>
                    <a:pt x="1530" y="2584"/>
                    <a:pt x="1529" y="2590"/>
                    <a:pt x="1527" y="2596"/>
                  </a:cubicBezTo>
                  <a:lnTo>
                    <a:pt x="1527" y="2596"/>
                  </a:lnTo>
                  <a:cubicBezTo>
                    <a:pt x="1527" y="2594"/>
                    <a:pt x="1525" y="2592"/>
                    <a:pt x="1524" y="2592"/>
                  </a:cubicBezTo>
                  <a:cubicBezTo>
                    <a:pt x="1520" y="2598"/>
                    <a:pt x="1512" y="2606"/>
                    <a:pt x="1515" y="2610"/>
                  </a:cubicBezTo>
                  <a:cubicBezTo>
                    <a:pt x="1515" y="2610"/>
                    <a:pt x="1521" y="2607"/>
                    <a:pt x="1524" y="2606"/>
                  </a:cubicBezTo>
                  <a:lnTo>
                    <a:pt x="1524" y="2606"/>
                  </a:lnTo>
                  <a:cubicBezTo>
                    <a:pt x="1521" y="2611"/>
                    <a:pt x="1517" y="2617"/>
                    <a:pt x="1510" y="2620"/>
                  </a:cubicBezTo>
                  <a:cubicBezTo>
                    <a:pt x="1501" y="2626"/>
                    <a:pt x="1492" y="2627"/>
                    <a:pt x="1482" y="2637"/>
                  </a:cubicBezTo>
                  <a:cubicBezTo>
                    <a:pt x="1473" y="2646"/>
                    <a:pt x="1476" y="2649"/>
                    <a:pt x="1470" y="2656"/>
                  </a:cubicBezTo>
                  <a:cubicBezTo>
                    <a:pt x="1465" y="2663"/>
                    <a:pt x="1455" y="2664"/>
                    <a:pt x="1449" y="2672"/>
                  </a:cubicBezTo>
                  <a:cubicBezTo>
                    <a:pt x="1447" y="2674"/>
                    <a:pt x="1449" y="2678"/>
                    <a:pt x="1448" y="2680"/>
                  </a:cubicBezTo>
                  <a:cubicBezTo>
                    <a:pt x="1444" y="2696"/>
                    <a:pt x="1425" y="2696"/>
                    <a:pt x="1418" y="2705"/>
                  </a:cubicBezTo>
                  <a:lnTo>
                    <a:pt x="1418" y="2705"/>
                  </a:lnTo>
                  <a:cubicBezTo>
                    <a:pt x="1419" y="2704"/>
                    <a:pt x="1419" y="2704"/>
                    <a:pt x="1420" y="2704"/>
                  </a:cubicBezTo>
                  <a:cubicBezTo>
                    <a:pt x="1426" y="2704"/>
                    <a:pt x="1434" y="2713"/>
                    <a:pt x="1418" y="2723"/>
                  </a:cubicBezTo>
                  <a:cubicBezTo>
                    <a:pt x="1405" y="2730"/>
                    <a:pt x="1408" y="2727"/>
                    <a:pt x="1397" y="2741"/>
                  </a:cubicBezTo>
                  <a:cubicBezTo>
                    <a:pt x="1392" y="2744"/>
                    <a:pt x="1390" y="2745"/>
                    <a:pt x="1389" y="2745"/>
                  </a:cubicBezTo>
                  <a:cubicBezTo>
                    <a:pt x="1388" y="2745"/>
                    <a:pt x="1387" y="2745"/>
                    <a:pt x="1385" y="2743"/>
                  </a:cubicBezTo>
                  <a:lnTo>
                    <a:pt x="1385" y="2743"/>
                  </a:lnTo>
                  <a:cubicBezTo>
                    <a:pt x="1394" y="2751"/>
                    <a:pt x="1358" y="2781"/>
                    <a:pt x="1365" y="2788"/>
                  </a:cubicBezTo>
                  <a:lnTo>
                    <a:pt x="1365" y="2788"/>
                  </a:lnTo>
                  <a:cubicBezTo>
                    <a:pt x="1365" y="2788"/>
                    <a:pt x="1364" y="2787"/>
                    <a:pt x="1364" y="2787"/>
                  </a:cubicBezTo>
                  <a:cubicBezTo>
                    <a:pt x="1358" y="2787"/>
                    <a:pt x="1340" y="2810"/>
                    <a:pt x="1335" y="2818"/>
                  </a:cubicBezTo>
                  <a:cubicBezTo>
                    <a:pt x="1330" y="2824"/>
                    <a:pt x="1326" y="2831"/>
                    <a:pt x="1322" y="2837"/>
                  </a:cubicBezTo>
                  <a:cubicBezTo>
                    <a:pt x="1322" y="2837"/>
                    <a:pt x="1323" y="2847"/>
                    <a:pt x="1322" y="2848"/>
                  </a:cubicBezTo>
                  <a:cubicBezTo>
                    <a:pt x="1322" y="2848"/>
                    <a:pt x="1322" y="2848"/>
                    <a:pt x="1322" y="2848"/>
                  </a:cubicBezTo>
                  <a:cubicBezTo>
                    <a:pt x="1317" y="2848"/>
                    <a:pt x="1313" y="2841"/>
                    <a:pt x="1310" y="2839"/>
                  </a:cubicBezTo>
                  <a:cubicBezTo>
                    <a:pt x="1308" y="2846"/>
                    <a:pt x="1303" y="2854"/>
                    <a:pt x="1306" y="2859"/>
                  </a:cubicBezTo>
                  <a:cubicBezTo>
                    <a:pt x="1308" y="2864"/>
                    <a:pt x="1313" y="2870"/>
                    <a:pt x="1303" y="2881"/>
                  </a:cubicBezTo>
                  <a:cubicBezTo>
                    <a:pt x="1301" y="2880"/>
                    <a:pt x="1297" y="2871"/>
                    <a:pt x="1293" y="2871"/>
                  </a:cubicBezTo>
                  <a:cubicBezTo>
                    <a:pt x="1293" y="2871"/>
                    <a:pt x="1292" y="2872"/>
                    <a:pt x="1292" y="2872"/>
                  </a:cubicBezTo>
                  <a:cubicBezTo>
                    <a:pt x="1286" y="2875"/>
                    <a:pt x="1284" y="2888"/>
                    <a:pt x="1285" y="2890"/>
                  </a:cubicBezTo>
                  <a:cubicBezTo>
                    <a:pt x="1280" y="2896"/>
                    <a:pt x="1275" y="2901"/>
                    <a:pt x="1270" y="2906"/>
                  </a:cubicBezTo>
                  <a:cubicBezTo>
                    <a:pt x="1266" y="2908"/>
                    <a:pt x="1259" y="2910"/>
                    <a:pt x="1255" y="2915"/>
                  </a:cubicBezTo>
                  <a:cubicBezTo>
                    <a:pt x="1249" y="2922"/>
                    <a:pt x="1256" y="2929"/>
                    <a:pt x="1252" y="2934"/>
                  </a:cubicBezTo>
                  <a:cubicBezTo>
                    <a:pt x="1250" y="2935"/>
                    <a:pt x="1244" y="2936"/>
                    <a:pt x="1242" y="2938"/>
                  </a:cubicBezTo>
                  <a:cubicBezTo>
                    <a:pt x="1238" y="2941"/>
                    <a:pt x="1234" y="2945"/>
                    <a:pt x="1231" y="2949"/>
                  </a:cubicBezTo>
                  <a:cubicBezTo>
                    <a:pt x="1222" y="2959"/>
                    <a:pt x="1218" y="2969"/>
                    <a:pt x="1211" y="2979"/>
                  </a:cubicBezTo>
                  <a:cubicBezTo>
                    <a:pt x="1204" y="2988"/>
                    <a:pt x="1197" y="2987"/>
                    <a:pt x="1193" y="2996"/>
                  </a:cubicBezTo>
                  <a:cubicBezTo>
                    <a:pt x="1190" y="3002"/>
                    <a:pt x="1190" y="3005"/>
                    <a:pt x="1192" y="3007"/>
                  </a:cubicBezTo>
                  <a:lnTo>
                    <a:pt x="1192" y="3007"/>
                  </a:lnTo>
                  <a:cubicBezTo>
                    <a:pt x="1189" y="3005"/>
                    <a:pt x="1187" y="3004"/>
                    <a:pt x="1185" y="3004"/>
                  </a:cubicBezTo>
                  <a:cubicBezTo>
                    <a:pt x="1182" y="3004"/>
                    <a:pt x="1178" y="3006"/>
                    <a:pt x="1171" y="3014"/>
                  </a:cubicBezTo>
                  <a:cubicBezTo>
                    <a:pt x="1172" y="3014"/>
                    <a:pt x="1176" y="3018"/>
                    <a:pt x="1175" y="3018"/>
                  </a:cubicBezTo>
                  <a:cubicBezTo>
                    <a:pt x="1168" y="3026"/>
                    <a:pt x="1139" y="3055"/>
                    <a:pt x="1138" y="3064"/>
                  </a:cubicBezTo>
                  <a:cubicBezTo>
                    <a:pt x="1138" y="3065"/>
                    <a:pt x="1151" y="3064"/>
                    <a:pt x="1144" y="3070"/>
                  </a:cubicBezTo>
                  <a:cubicBezTo>
                    <a:pt x="1139" y="3076"/>
                    <a:pt x="1129" y="3080"/>
                    <a:pt x="1122" y="3086"/>
                  </a:cubicBezTo>
                  <a:cubicBezTo>
                    <a:pt x="1106" y="3101"/>
                    <a:pt x="1087" y="3119"/>
                    <a:pt x="1074" y="3137"/>
                  </a:cubicBezTo>
                  <a:cubicBezTo>
                    <a:pt x="1067" y="3148"/>
                    <a:pt x="1066" y="3156"/>
                    <a:pt x="1058" y="3166"/>
                  </a:cubicBezTo>
                  <a:cubicBezTo>
                    <a:pt x="1046" y="3182"/>
                    <a:pt x="1049" y="3183"/>
                    <a:pt x="1050" y="3193"/>
                  </a:cubicBezTo>
                  <a:cubicBezTo>
                    <a:pt x="1050" y="3193"/>
                    <a:pt x="1049" y="3192"/>
                    <a:pt x="1048" y="3192"/>
                  </a:cubicBezTo>
                  <a:cubicBezTo>
                    <a:pt x="1042" y="3192"/>
                    <a:pt x="1020" y="3203"/>
                    <a:pt x="1022" y="3211"/>
                  </a:cubicBezTo>
                  <a:cubicBezTo>
                    <a:pt x="1022" y="3211"/>
                    <a:pt x="1023" y="3211"/>
                    <a:pt x="1024" y="3211"/>
                  </a:cubicBezTo>
                  <a:cubicBezTo>
                    <a:pt x="1029" y="3211"/>
                    <a:pt x="1045" y="3202"/>
                    <a:pt x="1050" y="3202"/>
                  </a:cubicBezTo>
                  <a:cubicBezTo>
                    <a:pt x="1052" y="3202"/>
                    <a:pt x="1052" y="3202"/>
                    <a:pt x="1053" y="3203"/>
                  </a:cubicBezTo>
                  <a:cubicBezTo>
                    <a:pt x="1053" y="3203"/>
                    <a:pt x="1031" y="3216"/>
                    <a:pt x="1028" y="3218"/>
                  </a:cubicBezTo>
                  <a:cubicBezTo>
                    <a:pt x="1021" y="3221"/>
                    <a:pt x="1011" y="3226"/>
                    <a:pt x="1005" y="3226"/>
                  </a:cubicBezTo>
                  <a:cubicBezTo>
                    <a:pt x="1004" y="3226"/>
                    <a:pt x="1002" y="3226"/>
                    <a:pt x="1001" y="3225"/>
                  </a:cubicBezTo>
                  <a:lnTo>
                    <a:pt x="1001" y="3225"/>
                  </a:lnTo>
                  <a:cubicBezTo>
                    <a:pt x="1009" y="3232"/>
                    <a:pt x="990" y="3247"/>
                    <a:pt x="986" y="3260"/>
                  </a:cubicBezTo>
                  <a:cubicBezTo>
                    <a:pt x="980" y="3268"/>
                    <a:pt x="977" y="3271"/>
                    <a:pt x="975" y="3271"/>
                  </a:cubicBezTo>
                  <a:cubicBezTo>
                    <a:pt x="973" y="3271"/>
                    <a:pt x="972" y="3269"/>
                    <a:pt x="970" y="3267"/>
                  </a:cubicBezTo>
                  <a:cubicBezTo>
                    <a:pt x="970" y="3266"/>
                    <a:pt x="969" y="3266"/>
                    <a:pt x="969" y="3266"/>
                  </a:cubicBezTo>
                  <a:cubicBezTo>
                    <a:pt x="966" y="3266"/>
                    <a:pt x="961" y="3273"/>
                    <a:pt x="958" y="3273"/>
                  </a:cubicBezTo>
                  <a:cubicBezTo>
                    <a:pt x="958" y="3273"/>
                    <a:pt x="958" y="3273"/>
                    <a:pt x="958" y="3273"/>
                  </a:cubicBezTo>
                  <a:lnTo>
                    <a:pt x="958" y="3273"/>
                  </a:lnTo>
                  <a:lnTo>
                    <a:pt x="971" y="3285"/>
                  </a:lnTo>
                  <a:cubicBezTo>
                    <a:pt x="965" y="3292"/>
                    <a:pt x="957" y="3293"/>
                    <a:pt x="952" y="3293"/>
                  </a:cubicBezTo>
                  <a:cubicBezTo>
                    <a:pt x="950" y="3293"/>
                    <a:pt x="948" y="3293"/>
                    <a:pt x="947" y="3293"/>
                  </a:cubicBezTo>
                  <a:cubicBezTo>
                    <a:pt x="946" y="3293"/>
                    <a:pt x="945" y="3293"/>
                    <a:pt x="945" y="3294"/>
                  </a:cubicBezTo>
                  <a:cubicBezTo>
                    <a:pt x="942" y="3303"/>
                    <a:pt x="940" y="3321"/>
                    <a:pt x="927" y="3328"/>
                  </a:cubicBezTo>
                  <a:cubicBezTo>
                    <a:pt x="917" y="3333"/>
                    <a:pt x="885" y="3359"/>
                    <a:pt x="888" y="3372"/>
                  </a:cubicBezTo>
                  <a:cubicBezTo>
                    <a:pt x="888" y="3377"/>
                    <a:pt x="869" y="3393"/>
                    <a:pt x="867" y="3403"/>
                  </a:cubicBezTo>
                  <a:cubicBezTo>
                    <a:pt x="864" y="3420"/>
                    <a:pt x="852" y="3411"/>
                    <a:pt x="845" y="3418"/>
                  </a:cubicBezTo>
                  <a:cubicBezTo>
                    <a:pt x="836" y="3426"/>
                    <a:pt x="838" y="3435"/>
                    <a:pt x="830" y="3443"/>
                  </a:cubicBezTo>
                  <a:cubicBezTo>
                    <a:pt x="826" y="3448"/>
                    <a:pt x="824" y="3449"/>
                    <a:pt x="823" y="3449"/>
                  </a:cubicBezTo>
                  <a:cubicBezTo>
                    <a:pt x="821" y="3449"/>
                    <a:pt x="821" y="3447"/>
                    <a:pt x="820" y="3445"/>
                  </a:cubicBezTo>
                  <a:cubicBezTo>
                    <a:pt x="820" y="3444"/>
                    <a:pt x="820" y="3444"/>
                    <a:pt x="819" y="3444"/>
                  </a:cubicBezTo>
                  <a:cubicBezTo>
                    <a:pt x="816" y="3444"/>
                    <a:pt x="809" y="3459"/>
                    <a:pt x="809" y="3459"/>
                  </a:cubicBezTo>
                  <a:cubicBezTo>
                    <a:pt x="806" y="3467"/>
                    <a:pt x="803" y="3468"/>
                    <a:pt x="799" y="3471"/>
                  </a:cubicBezTo>
                  <a:cubicBezTo>
                    <a:pt x="788" y="3481"/>
                    <a:pt x="818" y="3486"/>
                    <a:pt x="794" y="3491"/>
                  </a:cubicBezTo>
                  <a:cubicBezTo>
                    <a:pt x="782" y="3493"/>
                    <a:pt x="770" y="3509"/>
                    <a:pt x="766" y="3522"/>
                  </a:cubicBezTo>
                  <a:cubicBezTo>
                    <a:pt x="764" y="3537"/>
                    <a:pt x="759" y="3545"/>
                    <a:pt x="744" y="3545"/>
                  </a:cubicBezTo>
                  <a:cubicBezTo>
                    <a:pt x="736" y="3546"/>
                    <a:pt x="725" y="3580"/>
                    <a:pt x="715" y="3581"/>
                  </a:cubicBezTo>
                  <a:lnTo>
                    <a:pt x="715" y="3581"/>
                  </a:lnTo>
                  <a:cubicBezTo>
                    <a:pt x="715" y="3581"/>
                    <a:pt x="715" y="3581"/>
                    <a:pt x="715" y="3581"/>
                  </a:cubicBezTo>
                  <a:cubicBezTo>
                    <a:pt x="722" y="3581"/>
                    <a:pt x="709" y="3611"/>
                    <a:pt x="704" y="3611"/>
                  </a:cubicBezTo>
                  <a:cubicBezTo>
                    <a:pt x="703" y="3611"/>
                    <a:pt x="702" y="3610"/>
                    <a:pt x="702" y="3606"/>
                  </a:cubicBezTo>
                  <a:cubicBezTo>
                    <a:pt x="700" y="3605"/>
                    <a:pt x="699" y="3604"/>
                    <a:pt x="698" y="3604"/>
                  </a:cubicBezTo>
                  <a:cubicBezTo>
                    <a:pt x="690" y="3604"/>
                    <a:pt x="686" y="3623"/>
                    <a:pt x="679" y="3632"/>
                  </a:cubicBezTo>
                  <a:cubicBezTo>
                    <a:pt x="674" y="3639"/>
                    <a:pt x="667" y="3649"/>
                    <a:pt x="661" y="3653"/>
                  </a:cubicBezTo>
                  <a:cubicBezTo>
                    <a:pt x="656" y="3656"/>
                    <a:pt x="656" y="3652"/>
                    <a:pt x="652" y="3658"/>
                  </a:cubicBezTo>
                  <a:cubicBezTo>
                    <a:pt x="646" y="3665"/>
                    <a:pt x="628" y="3690"/>
                    <a:pt x="633" y="3694"/>
                  </a:cubicBezTo>
                  <a:cubicBezTo>
                    <a:pt x="630" y="3692"/>
                    <a:pt x="628" y="3690"/>
                    <a:pt x="626" y="3690"/>
                  </a:cubicBezTo>
                  <a:cubicBezTo>
                    <a:pt x="624" y="3690"/>
                    <a:pt x="621" y="3692"/>
                    <a:pt x="617" y="3696"/>
                  </a:cubicBezTo>
                  <a:cubicBezTo>
                    <a:pt x="612" y="3703"/>
                    <a:pt x="609" y="3718"/>
                    <a:pt x="603" y="3718"/>
                  </a:cubicBezTo>
                  <a:cubicBezTo>
                    <a:pt x="602" y="3718"/>
                    <a:pt x="602" y="3718"/>
                    <a:pt x="602" y="3718"/>
                  </a:cubicBezTo>
                  <a:lnTo>
                    <a:pt x="602" y="3718"/>
                  </a:lnTo>
                  <a:cubicBezTo>
                    <a:pt x="603" y="3718"/>
                    <a:pt x="598" y="3726"/>
                    <a:pt x="599" y="3727"/>
                  </a:cubicBezTo>
                  <a:cubicBezTo>
                    <a:pt x="601" y="3729"/>
                    <a:pt x="595" y="3734"/>
                    <a:pt x="592" y="3735"/>
                  </a:cubicBezTo>
                  <a:cubicBezTo>
                    <a:pt x="581" y="3745"/>
                    <a:pt x="565" y="3757"/>
                    <a:pt x="573" y="3766"/>
                  </a:cubicBezTo>
                  <a:lnTo>
                    <a:pt x="573" y="3766"/>
                  </a:lnTo>
                  <a:cubicBezTo>
                    <a:pt x="572" y="3765"/>
                    <a:pt x="570" y="3763"/>
                    <a:pt x="567" y="3763"/>
                  </a:cubicBezTo>
                  <a:cubicBezTo>
                    <a:pt x="565" y="3763"/>
                    <a:pt x="563" y="3765"/>
                    <a:pt x="561" y="3770"/>
                  </a:cubicBezTo>
                  <a:cubicBezTo>
                    <a:pt x="558" y="3780"/>
                    <a:pt x="560" y="3779"/>
                    <a:pt x="552" y="3789"/>
                  </a:cubicBezTo>
                  <a:lnTo>
                    <a:pt x="552" y="3789"/>
                  </a:lnTo>
                  <a:cubicBezTo>
                    <a:pt x="555" y="3786"/>
                    <a:pt x="553" y="3783"/>
                    <a:pt x="549" y="3783"/>
                  </a:cubicBezTo>
                  <a:cubicBezTo>
                    <a:pt x="547" y="3783"/>
                    <a:pt x="544" y="3784"/>
                    <a:pt x="541" y="3787"/>
                  </a:cubicBezTo>
                  <a:cubicBezTo>
                    <a:pt x="535" y="3794"/>
                    <a:pt x="530" y="3802"/>
                    <a:pt x="525" y="3809"/>
                  </a:cubicBezTo>
                  <a:cubicBezTo>
                    <a:pt x="516" y="3825"/>
                    <a:pt x="516" y="3827"/>
                    <a:pt x="522" y="3832"/>
                  </a:cubicBezTo>
                  <a:cubicBezTo>
                    <a:pt x="514" y="3842"/>
                    <a:pt x="512" y="3843"/>
                    <a:pt x="509" y="3843"/>
                  </a:cubicBezTo>
                  <a:cubicBezTo>
                    <a:pt x="508" y="3843"/>
                    <a:pt x="508" y="3843"/>
                    <a:pt x="508" y="3843"/>
                  </a:cubicBezTo>
                  <a:cubicBezTo>
                    <a:pt x="507" y="3843"/>
                    <a:pt x="506" y="3843"/>
                    <a:pt x="504" y="3843"/>
                  </a:cubicBezTo>
                  <a:cubicBezTo>
                    <a:pt x="504" y="3843"/>
                    <a:pt x="504" y="3854"/>
                    <a:pt x="506" y="3856"/>
                  </a:cubicBezTo>
                  <a:lnTo>
                    <a:pt x="506" y="3856"/>
                  </a:lnTo>
                  <a:cubicBezTo>
                    <a:pt x="501" y="3851"/>
                    <a:pt x="494" y="3851"/>
                    <a:pt x="485" y="3851"/>
                  </a:cubicBezTo>
                  <a:cubicBezTo>
                    <a:pt x="482" y="3859"/>
                    <a:pt x="481" y="3868"/>
                    <a:pt x="480" y="3876"/>
                  </a:cubicBezTo>
                  <a:cubicBezTo>
                    <a:pt x="478" y="3891"/>
                    <a:pt x="463" y="3902"/>
                    <a:pt x="452" y="3913"/>
                  </a:cubicBezTo>
                  <a:cubicBezTo>
                    <a:pt x="446" y="3920"/>
                    <a:pt x="422" y="3941"/>
                    <a:pt x="427" y="3948"/>
                  </a:cubicBezTo>
                  <a:cubicBezTo>
                    <a:pt x="430" y="3952"/>
                    <a:pt x="435" y="3955"/>
                    <a:pt x="440" y="3959"/>
                  </a:cubicBezTo>
                  <a:cubicBezTo>
                    <a:pt x="438" y="3962"/>
                    <a:pt x="435" y="3963"/>
                    <a:pt x="433" y="3963"/>
                  </a:cubicBezTo>
                  <a:cubicBezTo>
                    <a:pt x="428" y="3963"/>
                    <a:pt x="425" y="3958"/>
                    <a:pt x="423" y="3957"/>
                  </a:cubicBezTo>
                  <a:lnTo>
                    <a:pt x="423" y="3957"/>
                  </a:lnTo>
                  <a:cubicBezTo>
                    <a:pt x="426" y="3959"/>
                    <a:pt x="413" y="3967"/>
                    <a:pt x="407" y="3967"/>
                  </a:cubicBezTo>
                  <a:cubicBezTo>
                    <a:pt x="407" y="3967"/>
                    <a:pt x="406" y="3967"/>
                    <a:pt x="406" y="3967"/>
                  </a:cubicBezTo>
                  <a:cubicBezTo>
                    <a:pt x="405" y="3966"/>
                    <a:pt x="403" y="3964"/>
                    <a:pt x="400" y="3964"/>
                  </a:cubicBezTo>
                  <a:cubicBezTo>
                    <a:pt x="398" y="3964"/>
                    <a:pt x="396" y="3965"/>
                    <a:pt x="393" y="3968"/>
                  </a:cubicBezTo>
                  <a:lnTo>
                    <a:pt x="408" y="3981"/>
                  </a:lnTo>
                  <a:lnTo>
                    <a:pt x="408" y="3981"/>
                  </a:lnTo>
                  <a:cubicBezTo>
                    <a:pt x="407" y="3980"/>
                    <a:pt x="407" y="3980"/>
                    <a:pt x="406" y="3980"/>
                  </a:cubicBezTo>
                  <a:cubicBezTo>
                    <a:pt x="396" y="3980"/>
                    <a:pt x="369" y="4012"/>
                    <a:pt x="359" y="4023"/>
                  </a:cubicBezTo>
                  <a:lnTo>
                    <a:pt x="359" y="4023"/>
                  </a:lnTo>
                  <a:cubicBezTo>
                    <a:pt x="362" y="4021"/>
                    <a:pt x="364" y="4020"/>
                    <a:pt x="365" y="4020"/>
                  </a:cubicBezTo>
                  <a:cubicBezTo>
                    <a:pt x="368" y="4020"/>
                    <a:pt x="370" y="4022"/>
                    <a:pt x="372" y="4023"/>
                  </a:cubicBezTo>
                  <a:cubicBezTo>
                    <a:pt x="358" y="4037"/>
                    <a:pt x="340" y="4033"/>
                    <a:pt x="335" y="4053"/>
                  </a:cubicBezTo>
                  <a:cubicBezTo>
                    <a:pt x="335" y="4056"/>
                    <a:pt x="332" y="4072"/>
                    <a:pt x="326" y="4072"/>
                  </a:cubicBezTo>
                  <a:cubicBezTo>
                    <a:pt x="326" y="4072"/>
                    <a:pt x="326" y="4072"/>
                    <a:pt x="325" y="4072"/>
                  </a:cubicBezTo>
                  <a:cubicBezTo>
                    <a:pt x="323" y="4072"/>
                    <a:pt x="324" y="4062"/>
                    <a:pt x="321" y="4062"/>
                  </a:cubicBezTo>
                  <a:cubicBezTo>
                    <a:pt x="320" y="4062"/>
                    <a:pt x="319" y="4063"/>
                    <a:pt x="317" y="4065"/>
                  </a:cubicBezTo>
                  <a:cubicBezTo>
                    <a:pt x="308" y="4078"/>
                    <a:pt x="310" y="4085"/>
                    <a:pt x="296" y="4098"/>
                  </a:cubicBezTo>
                  <a:cubicBezTo>
                    <a:pt x="287" y="4107"/>
                    <a:pt x="277" y="4113"/>
                    <a:pt x="268" y="4126"/>
                  </a:cubicBezTo>
                  <a:cubicBezTo>
                    <a:pt x="260" y="4135"/>
                    <a:pt x="259" y="4145"/>
                    <a:pt x="262" y="4145"/>
                  </a:cubicBezTo>
                  <a:cubicBezTo>
                    <a:pt x="264" y="4145"/>
                    <a:pt x="266" y="4144"/>
                    <a:pt x="269" y="4141"/>
                  </a:cubicBezTo>
                  <a:lnTo>
                    <a:pt x="269" y="4141"/>
                  </a:lnTo>
                  <a:cubicBezTo>
                    <a:pt x="263" y="4147"/>
                    <a:pt x="258" y="4154"/>
                    <a:pt x="252" y="4160"/>
                  </a:cubicBezTo>
                  <a:cubicBezTo>
                    <a:pt x="246" y="4167"/>
                    <a:pt x="241" y="4168"/>
                    <a:pt x="234" y="4172"/>
                  </a:cubicBezTo>
                  <a:cubicBezTo>
                    <a:pt x="230" y="4175"/>
                    <a:pt x="227" y="4180"/>
                    <a:pt x="226" y="4183"/>
                  </a:cubicBezTo>
                  <a:cubicBezTo>
                    <a:pt x="220" y="4193"/>
                    <a:pt x="226" y="4193"/>
                    <a:pt x="229" y="4195"/>
                  </a:cubicBezTo>
                  <a:cubicBezTo>
                    <a:pt x="230" y="4191"/>
                    <a:pt x="232" y="4188"/>
                    <a:pt x="234" y="4188"/>
                  </a:cubicBezTo>
                  <a:cubicBezTo>
                    <a:pt x="235" y="4188"/>
                    <a:pt x="235" y="4190"/>
                    <a:pt x="234" y="4193"/>
                  </a:cubicBezTo>
                  <a:cubicBezTo>
                    <a:pt x="234" y="4198"/>
                    <a:pt x="230" y="4207"/>
                    <a:pt x="224" y="4212"/>
                  </a:cubicBezTo>
                  <a:cubicBezTo>
                    <a:pt x="222" y="4214"/>
                    <a:pt x="221" y="4214"/>
                    <a:pt x="220" y="4214"/>
                  </a:cubicBezTo>
                  <a:cubicBezTo>
                    <a:pt x="216" y="4214"/>
                    <a:pt x="217" y="4204"/>
                    <a:pt x="214" y="4204"/>
                  </a:cubicBezTo>
                  <a:cubicBezTo>
                    <a:pt x="214" y="4204"/>
                    <a:pt x="212" y="4205"/>
                    <a:pt x="210" y="4208"/>
                  </a:cubicBezTo>
                  <a:cubicBezTo>
                    <a:pt x="206" y="4213"/>
                    <a:pt x="205" y="4216"/>
                    <a:pt x="203" y="4221"/>
                  </a:cubicBezTo>
                  <a:cubicBezTo>
                    <a:pt x="201" y="4225"/>
                    <a:pt x="200" y="4231"/>
                    <a:pt x="202" y="4233"/>
                  </a:cubicBezTo>
                  <a:cubicBezTo>
                    <a:pt x="206" y="4235"/>
                    <a:pt x="210" y="4232"/>
                    <a:pt x="206" y="4244"/>
                  </a:cubicBezTo>
                  <a:cubicBezTo>
                    <a:pt x="205" y="4247"/>
                    <a:pt x="204" y="4250"/>
                    <a:pt x="202" y="4253"/>
                  </a:cubicBezTo>
                  <a:cubicBezTo>
                    <a:pt x="199" y="4251"/>
                    <a:pt x="193" y="4247"/>
                    <a:pt x="190" y="4242"/>
                  </a:cubicBezTo>
                  <a:cubicBezTo>
                    <a:pt x="186" y="4236"/>
                    <a:pt x="190" y="4231"/>
                    <a:pt x="192" y="4227"/>
                  </a:cubicBezTo>
                  <a:cubicBezTo>
                    <a:pt x="194" y="4223"/>
                    <a:pt x="195" y="4217"/>
                    <a:pt x="195" y="4216"/>
                  </a:cubicBezTo>
                  <a:cubicBezTo>
                    <a:pt x="193" y="4213"/>
                    <a:pt x="194" y="4216"/>
                    <a:pt x="185" y="4210"/>
                  </a:cubicBezTo>
                  <a:cubicBezTo>
                    <a:pt x="183" y="4210"/>
                    <a:pt x="182" y="4209"/>
                    <a:pt x="181" y="4209"/>
                  </a:cubicBezTo>
                  <a:cubicBezTo>
                    <a:pt x="177" y="4209"/>
                    <a:pt x="177" y="4213"/>
                    <a:pt x="174" y="4213"/>
                  </a:cubicBezTo>
                  <a:cubicBezTo>
                    <a:pt x="173" y="4213"/>
                    <a:pt x="172" y="4212"/>
                    <a:pt x="171" y="4212"/>
                  </a:cubicBezTo>
                  <a:cubicBezTo>
                    <a:pt x="156" y="4207"/>
                    <a:pt x="170" y="4195"/>
                    <a:pt x="157" y="4189"/>
                  </a:cubicBezTo>
                  <a:cubicBezTo>
                    <a:pt x="151" y="4187"/>
                    <a:pt x="147" y="4186"/>
                    <a:pt x="144" y="4186"/>
                  </a:cubicBezTo>
                  <a:cubicBezTo>
                    <a:pt x="139" y="4186"/>
                    <a:pt x="136" y="4188"/>
                    <a:pt x="133" y="4190"/>
                  </a:cubicBezTo>
                  <a:cubicBezTo>
                    <a:pt x="136" y="4187"/>
                    <a:pt x="142" y="4184"/>
                    <a:pt x="140" y="4177"/>
                  </a:cubicBezTo>
                  <a:cubicBezTo>
                    <a:pt x="138" y="4170"/>
                    <a:pt x="128" y="4154"/>
                    <a:pt x="117" y="4148"/>
                  </a:cubicBezTo>
                  <a:cubicBezTo>
                    <a:pt x="116" y="4148"/>
                    <a:pt x="116" y="4148"/>
                    <a:pt x="116" y="4148"/>
                  </a:cubicBezTo>
                  <a:lnTo>
                    <a:pt x="116" y="4148"/>
                  </a:lnTo>
                  <a:cubicBezTo>
                    <a:pt x="114" y="4148"/>
                    <a:pt x="117" y="4156"/>
                    <a:pt x="113" y="4156"/>
                  </a:cubicBezTo>
                  <a:cubicBezTo>
                    <a:pt x="112" y="4156"/>
                    <a:pt x="112" y="4156"/>
                    <a:pt x="110" y="4155"/>
                  </a:cubicBezTo>
                  <a:cubicBezTo>
                    <a:pt x="103" y="4152"/>
                    <a:pt x="96" y="4145"/>
                    <a:pt x="90" y="4140"/>
                  </a:cubicBezTo>
                  <a:cubicBezTo>
                    <a:pt x="84" y="4133"/>
                    <a:pt x="82" y="4125"/>
                    <a:pt x="76" y="4120"/>
                  </a:cubicBezTo>
                  <a:cubicBezTo>
                    <a:pt x="65" y="4113"/>
                    <a:pt x="60" y="4120"/>
                    <a:pt x="52" y="4110"/>
                  </a:cubicBezTo>
                  <a:cubicBezTo>
                    <a:pt x="48" y="4105"/>
                    <a:pt x="53" y="4096"/>
                    <a:pt x="43" y="4092"/>
                  </a:cubicBezTo>
                  <a:cubicBezTo>
                    <a:pt x="40" y="4094"/>
                    <a:pt x="36" y="4097"/>
                    <a:pt x="31" y="4097"/>
                  </a:cubicBezTo>
                  <a:cubicBezTo>
                    <a:pt x="28" y="4097"/>
                    <a:pt x="25" y="4096"/>
                    <a:pt x="22" y="4093"/>
                  </a:cubicBezTo>
                  <a:lnTo>
                    <a:pt x="28" y="4092"/>
                  </a:lnTo>
                  <a:cubicBezTo>
                    <a:pt x="30" y="4091"/>
                    <a:pt x="31" y="4091"/>
                    <a:pt x="32" y="4091"/>
                  </a:cubicBezTo>
                  <a:cubicBezTo>
                    <a:pt x="33" y="4091"/>
                    <a:pt x="34" y="4091"/>
                    <a:pt x="34" y="4092"/>
                  </a:cubicBezTo>
                  <a:cubicBezTo>
                    <a:pt x="35" y="4092"/>
                    <a:pt x="33" y="4091"/>
                    <a:pt x="29" y="4089"/>
                  </a:cubicBezTo>
                  <a:cubicBezTo>
                    <a:pt x="29" y="4087"/>
                    <a:pt x="30" y="4084"/>
                    <a:pt x="31" y="4083"/>
                  </a:cubicBezTo>
                  <a:cubicBezTo>
                    <a:pt x="32" y="4081"/>
                    <a:pt x="34" y="4080"/>
                    <a:pt x="35" y="4080"/>
                  </a:cubicBezTo>
                  <a:cubicBezTo>
                    <a:pt x="36" y="4079"/>
                    <a:pt x="37" y="4079"/>
                    <a:pt x="38" y="4079"/>
                  </a:cubicBezTo>
                  <a:cubicBezTo>
                    <a:pt x="39" y="4078"/>
                    <a:pt x="41" y="4076"/>
                    <a:pt x="41" y="4074"/>
                  </a:cubicBezTo>
                  <a:cubicBezTo>
                    <a:pt x="47" y="4065"/>
                    <a:pt x="45" y="4064"/>
                    <a:pt x="53" y="4055"/>
                  </a:cubicBezTo>
                  <a:cubicBezTo>
                    <a:pt x="60" y="4045"/>
                    <a:pt x="62" y="4043"/>
                    <a:pt x="70" y="4037"/>
                  </a:cubicBezTo>
                  <a:cubicBezTo>
                    <a:pt x="83" y="4027"/>
                    <a:pt x="80" y="4016"/>
                    <a:pt x="89" y="4006"/>
                  </a:cubicBezTo>
                  <a:cubicBezTo>
                    <a:pt x="97" y="3995"/>
                    <a:pt x="108" y="3997"/>
                    <a:pt x="117" y="3987"/>
                  </a:cubicBezTo>
                  <a:cubicBezTo>
                    <a:pt x="124" y="3978"/>
                    <a:pt x="122" y="3969"/>
                    <a:pt x="126" y="3961"/>
                  </a:cubicBezTo>
                  <a:cubicBezTo>
                    <a:pt x="129" y="3956"/>
                    <a:pt x="131" y="3955"/>
                    <a:pt x="134" y="3955"/>
                  </a:cubicBezTo>
                  <a:cubicBezTo>
                    <a:pt x="139" y="3955"/>
                    <a:pt x="143" y="3961"/>
                    <a:pt x="144" y="3962"/>
                  </a:cubicBezTo>
                  <a:cubicBezTo>
                    <a:pt x="147" y="3953"/>
                    <a:pt x="150" y="3944"/>
                    <a:pt x="150" y="3937"/>
                  </a:cubicBezTo>
                  <a:cubicBezTo>
                    <a:pt x="150" y="3928"/>
                    <a:pt x="153" y="3925"/>
                    <a:pt x="155" y="3925"/>
                  </a:cubicBezTo>
                  <a:cubicBezTo>
                    <a:pt x="158" y="3925"/>
                    <a:pt x="161" y="3927"/>
                    <a:pt x="164" y="3929"/>
                  </a:cubicBezTo>
                  <a:cubicBezTo>
                    <a:pt x="156" y="3922"/>
                    <a:pt x="186" y="3899"/>
                    <a:pt x="179" y="3893"/>
                  </a:cubicBezTo>
                  <a:cubicBezTo>
                    <a:pt x="186" y="3889"/>
                    <a:pt x="195" y="3886"/>
                    <a:pt x="203" y="3877"/>
                  </a:cubicBezTo>
                  <a:cubicBezTo>
                    <a:pt x="199" y="3873"/>
                    <a:pt x="204" y="3869"/>
                    <a:pt x="210" y="3861"/>
                  </a:cubicBezTo>
                  <a:cubicBezTo>
                    <a:pt x="219" y="3851"/>
                    <a:pt x="218" y="3840"/>
                    <a:pt x="226" y="3831"/>
                  </a:cubicBezTo>
                  <a:cubicBezTo>
                    <a:pt x="227" y="3828"/>
                    <a:pt x="258" y="3822"/>
                    <a:pt x="257" y="3810"/>
                  </a:cubicBezTo>
                  <a:cubicBezTo>
                    <a:pt x="256" y="3806"/>
                    <a:pt x="234" y="3808"/>
                    <a:pt x="248" y="3798"/>
                  </a:cubicBezTo>
                  <a:cubicBezTo>
                    <a:pt x="258" y="3792"/>
                    <a:pt x="261" y="3794"/>
                    <a:pt x="264" y="3782"/>
                  </a:cubicBezTo>
                  <a:lnTo>
                    <a:pt x="264" y="3782"/>
                  </a:lnTo>
                  <a:cubicBezTo>
                    <a:pt x="264" y="3782"/>
                    <a:pt x="264" y="3782"/>
                    <a:pt x="264" y="3782"/>
                  </a:cubicBezTo>
                  <a:cubicBezTo>
                    <a:pt x="264" y="3782"/>
                    <a:pt x="264" y="3782"/>
                    <a:pt x="264" y="3782"/>
                  </a:cubicBezTo>
                  <a:lnTo>
                    <a:pt x="264" y="3782"/>
                  </a:lnTo>
                  <a:cubicBezTo>
                    <a:pt x="264" y="3782"/>
                    <a:pt x="264" y="3782"/>
                    <a:pt x="264" y="3782"/>
                  </a:cubicBezTo>
                  <a:lnTo>
                    <a:pt x="264" y="3782"/>
                  </a:lnTo>
                  <a:cubicBezTo>
                    <a:pt x="264" y="3781"/>
                    <a:pt x="263" y="3771"/>
                    <a:pt x="265" y="3771"/>
                  </a:cubicBezTo>
                  <a:cubicBezTo>
                    <a:pt x="265" y="3771"/>
                    <a:pt x="266" y="3771"/>
                    <a:pt x="266" y="3771"/>
                  </a:cubicBezTo>
                  <a:cubicBezTo>
                    <a:pt x="271" y="3771"/>
                    <a:pt x="269" y="3786"/>
                    <a:pt x="273" y="3786"/>
                  </a:cubicBezTo>
                  <a:cubicBezTo>
                    <a:pt x="273" y="3786"/>
                    <a:pt x="273" y="3786"/>
                    <a:pt x="274" y="3786"/>
                  </a:cubicBezTo>
                  <a:cubicBezTo>
                    <a:pt x="275" y="3785"/>
                    <a:pt x="277" y="3776"/>
                    <a:pt x="278" y="3775"/>
                  </a:cubicBezTo>
                  <a:cubicBezTo>
                    <a:pt x="280" y="3769"/>
                    <a:pt x="282" y="3767"/>
                    <a:pt x="287" y="3761"/>
                  </a:cubicBezTo>
                  <a:lnTo>
                    <a:pt x="287" y="3761"/>
                  </a:lnTo>
                  <a:cubicBezTo>
                    <a:pt x="284" y="3765"/>
                    <a:pt x="288" y="3765"/>
                    <a:pt x="289" y="3767"/>
                  </a:cubicBezTo>
                  <a:cubicBezTo>
                    <a:pt x="287" y="3764"/>
                    <a:pt x="296" y="3757"/>
                    <a:pt x="300" y="3751"/>
                  </a:cubicBezTo>
                  <a:cubicBezTo>
                    <a:pt x="299" y="3750"/>
                    <a:pt x="297" y="3749"/>
                    <a:pt x="299" y="3747"/>
                  </a:cubicBezTo>
                  <a:cubicBezTo>
                    <a:pt x="303" y="3739"/>
                    <a:pt x="311" y="3728"/>
                    <a:pt x="316" y="3728"/>
                  </a:cubicBezTo>
                  <a:cubicBezTo>
                    <a:pt x="317" y="3728"/>
                    <a:pt x="317" y="3728"/>
                    <a:pt x="317" y="3728"/>
                  </a:cubicBezTo>
                  <a:cubicBezTo>
                    <a:pt x="318" y="3729"/>
                    <a:pt x="319" y="3729"/>
                    <a:pt x="319" y="3729"/>
                  </a:cubicBezTo>
                  <a:cubicBezTo>
                    <a:pt x="326" y="3729"/>
                    <a:pt x="340" y="3712"/>
                    <a:pt x="336" y="3708"/>
                  </a:cubicBezTo>
                  <a:cubicBezTo>
                    <a:pt x="339" y="3701"/>
                    <a:pt x="355" y="3688"/>
                    <a:pt x="350" y="3684"/>
                  </a:cubicBezTo>
                  <a:cubicBezTo>
                    <a:pt x="366" y="3671"/>
                    <a:pt x="407" y="3644"/>
                    <a:pt x="406" y="3621"/>
                  </a:cubicBezTo>
                  <a:lnTo>
                    <a:pt x="406" y="3621"/>
                  </a:lnTo>
                  <a:cubicBezTo>
                    <a:pt x="410" y="3624"/>
                    <a:pt x="412" y="3626"/>
                    <a:pt x="414" y="3626"/>
                  </a:cubicBezTo>
                  <a:cubicBezTo>
                    <a:pt x="424" y="3626"/>
                    <a:pt x="419" y="3591"/>
                    <a:pt x="427" y="3587"/>
                  </a:cubicBezTo>
                  <a:cubicBezTo>
                    <a:pt x="436" y="3583"/>
                    <a:pt x="447" y="3586"/>
                    <a:pt x="452" y="3569"/>
                  </a:cubicBezTo>
                  <a:cubicBezTo>
                    <a:pt x="454" y="3565"/>
                    <a:pt x="454" y="3540"/>
                    <a:pt x="454" y="3540"/>
                  </a:cubicBezTo>
                  <a:cubicBezTo>
                    <a:pt x="454" y="3540"/>
                    <a:pt x="455" y="3539"/>
                    <a:pt x="456" y="3539"/>
                  </a:cubicBezTo>
                  <a:cubicBezTo>
                    <a:pt x="459" y="3539"/>
                    <a:pt x="461" y="3542"/>
                    <a:pt x="463" y="3542"/>
                  </a:cubicBezTo>
                  <a:cubicBezTo>
                    <a:pt x="465" y="3542"/>
                    <a:pt x="468" y="3540"/>
                    <a:pt x="475" y="3530"/>
                  </a:cubicBezTo>
                  <a:cubicBezTo>
                    <a:pt x="482" y="3519"/>
                    <a:pt x="468" y="3524"/>
                    <a:pt x="479" y="3512"/>
                  </a:cubicBezTo>
                  <a:lnTo>
                    <a:pt x="479" y="3512"/>
                  </a:lnTo>
                  <a:cubicBezTo>
                    <a:pt x="481" y="3514"/>
                    <a:pt x="485" y="3521"/>
                    <a:pt x="490" y="3521"/>
                  </a:cubicBezTo>
                  <a:cubicBezTo>
                    <a:pt x="491" y="3521"/>
                    <a:pt x="492" y="3520"/>
                    <a:pt x="494" y="3520"/>
                  </a:cubicBezTo>
                  <a:cubicBezTo>
                    <a:pt x="500" y="3516"/>
                    <a:pt x="509" y="3501"/>
                    <a:pt x="506" y="3499"/>
                  </a:cubicBezTo>
                  <a:cubicBezTo>
                    <a:pt x="503" y="3496"/>
                    <a:pt x="522" y="3473"/>
                    <a:pt x="525" y="3468"/>
                  </a:cubicBezTo>
                  <a:cubicBezTo>
                    <a:pt x="530" y="3461"/>
                    <a:pt x="545" y="3440"/>
                    <a:pt x="552" y="3440"/>
                  </a:cubicBezTo>
                  <a:cubicBezTo>
                    <a:pt x="561" y="3440"/>
                    <a:pt x="571" y="3434"/>
                    <a:pt x="579" y="3418"/>
                  </a:cubicBezTo>
                  <a:cubicBezTo>
                    <a:pt x="583" y="3410"/>
                    <a:pt x="579" y="3406"/>
                    <a:pt x="585" y="3397"/>
                  </a:cubicBezTo>
                  <a:cubicBezTo>
                    <a:pt x="592" y="3389"/>
                    <a:pt x="599" y="3382"/>
                    <a:pt x="606" y="3376"/>
                  </a:cubicBezTo>
                  <a:cubicBezTo>
                    <a:pt x="608" y="3374"/>
                    <a:pt x="637" y="3346"/>
                    <a:pt x="634" y="3346"/>
                  </a:cubicBezTo>
                  <a:lnTo>
                    <a:pt x="634" y="3346"/>
                  </a:lnTo>
                  <a:cubicBezTo>
                    <a:pt x="634" y="3346"/>
                    <a:pt x="634" y="3346"/>
                    <a:pt x="633" y="3346"/>
                  </a:cubicBezTo>
                  <a:cubicBezTo>
                    <a:pt x="633" y="3346"/>
                    <a:pt x="633" y="3346"/>
                    <a:pt x="633" y="3346"/>
                  </a:cubicBezTo>
                  <a:cubicBezTo>
                    <a:pt x="620" y="3346"/>
                    <a:pt x="648" y="3321"/>
                    <a:pt x="657" y="3312"/>
                  </a:cubicBezTo>
                  <a:cubicBezTo>
                    <a:pt x="663" y="3305"/>
                    <a:pt x="670" y="3297"/>
                    <a:pt x="675" y="3288"/>
                  </a:cubicBezTo>
                  <a:cubicBezTo>
                    <a:pt x="680" y="3282"/>
                    <a:pt x="680" y="3281"/>
                    <a:pt x="679" y="3281"/>
                  </a:cubicBezTo>
                  <a:cubicBezTo>
                    <a:pt x="679" y="3281"/>
                    <a:pt x="678" y="3281"/>
                    <a:pt x="677" y="3281"/>
                  </a:cubicBezTo>
                  <a:cubicBezTo>
                    <a:pt x="674" y="3281"/>
                    <a:pt x="688" y="3269"/>
                    <a:pt x="689" y="3267"/>
                  </a:cubicBezTo>
                  <a:cubicBezTo>
                    <a:pt x="694" y="3262"/>
                    <a:pt x="697" y="3257"/>
                    <a:pt x="701" y="3251"/>
                  </a:cubicBezTo>
                  <a:cubicBezTo>
                    <a:pt x="705" y="3245"/>
                    <a:pt x="713" y="3227"/>
                    <a:pt x="719" y="3227"/>
                  </a:cubicBezTo>
                  <a:cubicBezTo>
                    <a:pt x="719" y="3227"/>
                    <a:pt x="719" y="3227"/>
                    <a:pt x="720" y="3227"/>
                  </a:cubicBezTo>
                  <a:cubicBezTo>
                    <a:pt x="720" y="3228"/>
                    <a:pt x="721" y="3228"/>
                    <a:pt x="722" y="3228"/>
                  </a:cubicBezTo>
                  <a:cubicBezTo>
                    <a:pt x="728" y="3228"/>
                    <a:pt x="739" y="3216"/>
                    <a:pt x="744" y="3206"/>
                  </a:cubicBezTo>
                  <a:cubicBezTo>
                    <a:pt x="750" y="3196"/>
                    <a:pt x="737" y="3202"/>
                    <a:pt x="748" y="3190"/>
                  </a:cubicBezTo>
                  <a:lnTo>
                    <a:pt x="748" y="3190"/>
                  </a:lnTo>
                  <a:cubicBezTo>
                    <a:pt x="749" y="3191"/>
                    <a:pt x="751" y="3193"/>
                    <a:pt x="753" y="3193"/>
                  </a:cubicBezTo>
                  <a:cubicBezTo>
                    <a:pt x="754" y="3193"/>
                    <a:pt x="757" y="3192"/>
                    <a:pt x="760" y="3188"/>
                  </a:cubicBezTo>
                  <a:cubicBezTo>
                    <a:pt x="764" y="3183"/>
                    <a:pt x="763" y="3181"/>
                    <a:pt x="760" y="3181"/>
                  </a:cubicBezTo>
                  <a:cubicBezTo>
                    <a:pt x="752" y="3181"/>
                    <a:pt x="734" y="3190"/>
                    <a:pt x="728" y="3195"/>
                  </a:cubicBezTo>
                  <a:cubicBezTo>
                    <a:pt x="721" y="3202"/>
                    <a:pt x="713" y="3215"/>
                    <a:pt x="707" y="3215"/>
                  </a:cubicBezTo>
                  <a:cubicBezTo>
                    <a:pt x="707" y="3215"/>
                    <a:pt x="706" y="3215"/>
                    <a:pt x="705" y="3214"/>
                  </a:cubicBezTo>
                  <a:cubicBezTo>
                    <a:pt x="700" y="3219"/>
                    <a:pt x="691" y="3234"/>
                    <a:pt x="686" y="3234"/>
                  </a:cubicBezTo>
                  <a:cubicBezTo>
                    <a:pt x="685" y="3234"/>
                    <a:pt x="685" y="3234"/>
                    <a:pt x="684" y="3233"/>
                  </a:cubicBezTo>
                  <a:lnTo>
                    <a:pt x="684" y="3233"/>
                  </a:lnTo>
                  <a:cubicBezTo>
                    <a:pt x="686" y="3236"/>
                    <a:pt x="702" y="3234"/>
                    <a:pt x="694" y="3244"/>
                  </a:cubicBezTo>
                  <a:cubicBezTo>
                    <a:pt x="688" y="3252"/>
                    <a:pt x="668" y="3258"/>
                    <a:pt x="664" y="3268"/>
                  </a:cubicBezTo>
                  <a:cubicBezTo>
                    <a:pt x="663" y="3271"/>
                    <a:pt x="665" y="3271"/>
                    <a:pt x="667" y="3271"/>
                  </a:cubicBezTo>
                  <a:cubicBezTo>
                    <a:pt x="668" y="3271"/>
                    <a:pt x="670" y="3271"/>
                    <a:pt x="670" y="3271"/>
                  </a:cubicBezTo>
                  <a:lnTo>
                    <a:pt x="670" y="3271"/>
                  </a:lnTo>
                  <a:cubicBezTo>
                    <a:pt x="674" y="3273"/>
                    <a:pt x="666" y="3282"/>
                    <a:pt x="661" y="3287"/>
                  </a:cubicBezTo>
                  <a:cubicBezTo>
                    <a:pt x="657" y="3293"/>
                    <a:pt x="648" y="3302"/>
                    <a:pt x="644" y="3302"/>
                  </a:cubicBezTo>
                  <a:cubicBezTo>
                    <a:pt x="643" y="3302"/>
                    <a:pt x="642" y="3301"/>
                    <a:pt x="642" y="3299"/>
                  </a:cubicBezTo>
                  <a:cubicBezTo>
                    <a:pt x="642" y="3291"/>
                    <a:pt x="660" y="3268"/>
                    <a:pt x="651" y="3268"/>
                  </a:cubicBezTo>
                  <a:cubicBezTo>
                    <a:pt x="651" y="3268"/>
                    <a:pt x="651" y="3268"/>
                    <a:pt x="651" y="3268"/>
                  </a:cubicBezTo>
                  <a:cubicBezTo>
                    <a:pt x="640" y="3269"/>
                    <a:pt x="633" y="3281"/>
                    <a:pt x="634" y="3290"/>
                  </a:cubicBezTo>
                  <a:cubicBezTo>
                    <a:pt x="637" y="3300"/>
                    <a:pt x="609" y="3331"/>
                    <a:pt x="599" y="3331"/>
                  </a:cubicBezTo>
                  <a:cubicBezTo>
                    <a:pt x="598" y="3331"/>
                    <a:pt x="597" y="3331"/>
                    <a:pt x="597" y="3330"/>
                  </a:cubicBezTo>
                  <a:lnTo>
                    <a:pt x="597" y="3330"/>
                  </a:lnTo>
                  <a:cubicBezTo>
                    <a:pt x="599" y="3332"/>
                    <a:pt x="606" y="3335"/>
                    <a:pt x="602" y="3340"/>
                  </a:cubicBezTo>
                  <a:cubicBezTo>
                    <a:pt x="597" y="3347"/>
                    <a:pt x="588" y="3359"/>
                    <a:pt x="592" y="3363"/>
                  </a:cubicBezTo>
                  <a:cubicBezTo>
                    <a:pt x="591" y="3362"/>
                    <a:pt x="590" y="3362"/>
                    <a:pt x="590" y="3362"/>
                  </a:cubicBezTo>
                  <a:cubicBezTo>
                    <a:pt x="578" y="3362"/>
                    <a:pt x="539" y="3411"/>
                    <a:pt x="530" y="3423"/>
                  </a:cubicBezTo>
                  <a:cubicBezTo>
                    <a:pt x="510" y="3447"/>
                    <a:pt x="502" y="3467"/>
                    <a:pt x="496" y="3490"/>
                  </a:cubicBezTo>
                  <a:cubicBezTo>
                    <a:pt x="497" y="3487"/>
                    <a:pt x="501" y="3469"/>
                    <a:pt x="497" y="3469"/>
                  </a:cubicBezTo>
                  <a:lnTo>
                    <a:pt x="497" y="3469"/>
                  </a:lnTo>
                  <a:cubicBezTo>
                    <a:pt x="497" y="3469"/>
                    <a:pt x="496" y="3469"/>
                    <a:pt x="495" y="3470"/>
                  </a:cubicBezTo>
                  <a:cubicBezTo>
                    <a:pt x="495" y="3470"/>
                    <a:pt x="489" y="3480"/>
                    <a:pt x="489" y="3480"/>
                  </a:cubicBezTo>
                  <a:cubicBezTo>
                    <a:pt x="487" y="3481"/>
                    <a:pt x="487" y="3482"/>
                    <a:pt x="486" y="3482"/>
                  </a:cubicBezTo>
                  <a:cubicBezTo>
                    <a:pt x="486" y="3482"/>
                    <a:pt x="486" y="3480"/>
                    <a:pt x="483" y="3480"/>
                  </a:cubicBezTo>
                  <a:cubicBezTo>
                    <a:pt x="476" y="3480"/>
                    <a:pt x="468" y="3488"/>
                    <a:pt x="473" y="3493"/>
                  </a:cubicBezTo>
                  <a:cubicBezTo>
                    <a:pt x="476" y="3498"/>
                    <a:pt x="479" y="3497"/>
                    <a:pt x="471" y="3507"/>
                  </a:cubicBezTo>
                  <a:cubicBezTo>
                    <a:pt x="468" y="3512"/>
                    <a:pt x="462" y="3519"/>
                    <a:pt x="458" y="3523"/>
                  </a:cubicBezTo>
                  <a:cubicBezTo>
                    <a:pt x="457" y="3525"/>
                    <a:pt x="455" y="3525"/>
                    <a:pt x="454" y="3525"/>
                  </a:cubicBezTo>
                  <a:cubicBezTo>
                    <a:pt x="454" y="3525"/>
                    <a:pt x="453" y="3525"/>
                    <a:pt x="453" y="3525"/>
                  </a:cubicBezTo>
                  <a:cubicBezTo>
                    <a:pt x="452" y="3525"/>
                    <a:pt x="451" y="3525"/>
                    <a:pt x="450" y="3526"/>
                  </a:cubicBezTo>
                  <a:lnTo>
                    <a:pt x="430" y="3551"/>
                  </a:lnTo>
                  <a:cubicBezTo>
                    <a:pt x="421" y="3562"/>
                    <a:pt x="427" y="3568"/>
                    <a:pt x="433" y="3568"/>
                  </a:cubicBezTo>
                  <a:cubicBezTo>
                    <a:pt x="435" y="3568"/>
                    <a:pt x="436" y="3567"/>
                    <a:pt x="437" y="3566"/>
                  </a:cubicBezTo>
                  <a:lnTo>
                    <a:pt x="437" y="3566"/>
                  </a:lnTo>
                  <a:cubicBezTo>
                    <a:pt x="431" y="3574"/>
                    <a:pt x="406" y="3582"/>
                    <a:pt x="399" y="3588"/>
                  </a:cubicBezTo>
                  <a:cubicBezTo>
                    <a:pt x="392" y="3592"/>
                    <a:pt x="387" y="3597"/>
                    <a:pt x="391" y="3597"/>
                  </a:cubicBezTo>
                  <a:cubicBezTo>
                    <a:pt x="392" y="3597"/>
                    <a:pt x="393" y="3597"/>
                    <a:pt x="396" y="3596"/>
                  </a:cubicBezTo>
                  <a:cubicBezTo>
                    <a:pt x="399" y="3595"/>
                    <a:pt x="402" y="3593"/>
                    <a:pt x="405" y="3593"/>
                  </a:cubicBezTo>
                  <a:cubicBezTo>
                    <a:pt x="408" y="3593"/>
                    <a:pt x="409" y="3596"/>
                    <a:pt x="401" y="3603"/>
                  </a:cubicBezTo>
                  <a:cubicBezTo>
                    <a:pt x="393" y="3609"/>
                    <a:pt x="385" y="3614"/>
                    <a:pt x="378" y="3617"/>
                  </a:cubicBezTo>
                  <a:cubicBezTo>
                    <a:pt x="377" y="3617"/>
                    <a:pt x="371" y="3620"/>
                    <a:pt x="370" y="3622"/>
                  </a:cubicBezTo>
                  <a:cubicBezTo>
                    <a:pt x="370" y="3621"/>
                    <a:pt x="371" y="3621"/>
                    <a:pt x="372" y="3621"/>
                  </a:cubicBezTo>
                  <a:cubicBezTo>
                    <a:pt x="376" y="3621"/>
                    <a:pt x="382" y="3624"/>
                    <a:pt x="382" y="3626"/>
                  </a:cubicBezTo>
                  <a:cubicBezTo>
                    <a:pt x="382" y="3631"/>
                    <a:pt x="358" y="3638"/>
                    <a:pt x="357" y="3639"/>
                  </a:cubicBezTo>
                  <a:cubicBezTo>
                    <a:pt x="345" y="3645"/>
                    <a:pt x="344" y="3646"/>
                    <a:pt x="348" y="3646"/>
                  </a:cubicBezTo>
                  <a:cubicBezTo>
                    <a:pt x="353" y="3646"/>
                    <a:pt x="366" y="3643"/>
                    <a:pt x="369" y="3643"/>
                  </a:cubicBezTo>
                  <a:cubicBezTo>
                    <a:pt x="370" y="3643"/>
                    <a:pt x="370" y="3644"/>
                    <a:pt x="370" y="3644"/>
                  </a:cubicBezTo>
                  <a:cubicBezTo>
                    <a:pt x="368" y="3649"/>
                    <a:pt x="337" y="3661"/>
                    <a:pt x="344" y="3666"/>
                  </a:cubicBezTo>
                  <a:cubicBezTo>
                    <a:pt x="344" y="3666"/>
                    <a:pt x="344" y="3666"/>
                    <a:pt x="343" y="3666"/>
                  </a:cubicBezTo>
                  <a:cubicBezTo>
                    <a:pt x="334" y="3666"/>
                    <a:pt x="298" y="3715"/>
                    <a:pt x="290" y="3724"/>
                  </a:cubicBezTo>
                  <a:cubicBezTo>
                    <a:pt x="282" y="3736"/>
                    <a:pt x="276" y="3747"/>
                    <a:pt x="269" y="3758"/>
                  </a:cubicBezTo>
                  <a:cubicBezTo>
                    <a:pt x="263" y="3767"/>
                    <a:pt x="253" y="3767"/>
                    <a:pt x="250" y="3775"/>
                  </a:cubicBezTo>
                  <a:cubicBezTo>
                    <a:pt x="248" y="3779"/>
                    <a:pt x="248" y="3792"/>
                    <a:pt x="244" y="3796"/>
                  </a:cubicBezTo>
                  <a:cubicBezTo>
                    <a:pt x="244" y="3796"/>
                    <a:pt x="243" y="3778"/>
                    <a:pt x="240" y="3778"/>
                  </a:cubicBezTo>
                  <a:cubicBezTo>
                    <a:pt x="239" y="3778"/>
                    <a:pt x="237" y="3780"/>
                    <a:pt x="235" y="3786"/>
                  </a:cubicBezTo>
                  <a:cubicBezTo>
                    <a:pt x="232" y="3795"/>
                    <a:pt x="222" y="3806"/>
                    <a:pt x="227" y="3810"/>
                  </a:cubicBezTo>
                  <a:cubicBezTo>
                    <a:pt x="230" y="3815"/>
                    <a:pt x="214" y="3824"/>
                    <a:pt x="218" y="3828"/>
                  </a:cubicBezTo>
                  <a:lnTo>
                    <a:pt x="218" y="3828"/>
                  </a:lnTo>
                  <a:cubicBezTo>
                    <a:pt x="216" y="3826"/>
                    <a:pt x="213" y="3825"/>
                    <a:pt x="211" y="3825"/>
                  </a:cubicBezTo>
                  <a:cubicBezTo>
                    <a:pt x="207" y="3825"/>
                    <a:pt x="203" y="3827"/>
                    <a:pt x="196" y="3833"/>
                  </a:cubicBezTo>
                  <a:cubicBezTo>
                    <a:pt x="189" y="3841"/>
                    <a:pt x="200" y="3854"/>
                    <a:pt x="194" y="3865"/>
                  </a:cubicBezTo>
                  <a:cubicBezTo>
                    <a:pt x="189" y="3878"/>
                    <a:pt x="182" y="3882"/>
                    <a:pt x="175" y="3882"/>
                  </a:cubicBezTo>
                  <a:cubicBezTo>
                    <a:pt x="167" y="3882"/>
                    <a:pt x="159" y="3876"/>
                    <a:pt x="156" y="3873"/>
                  </a:cubicBezTo>
                  <a:cubicBezTo>
                    <a:pt x="155" y="3887"/>
                    <a:pt x="153" y="3900"/>
                    <a:pt x="149" y="3916"/>
                  </a:cubicBezTo>
                  <a:cubicBezTo>
                    <a:pt x="141" y="3917"/>
                    <a:pt x="136" y="3918"/>
                    <a:pt x="127" y="3922"/>
                  </a:cubicBezTo>
                  <a:cubicBezTo>
                    <a:pt x="131" y="3926"/>
                    <a:pt x="119" y="3938"/>
                    <a:pt x="116" y="3944"/>
                  </a:cubicBezTo>
                  <a:cubicBezTo>
                    <a:pt x="113" y="3948"/>
                    <a:pt x="107" y="3968"/>
                    <a:pt x="109" y="3968"/>
                  </a:cubicBezTo>
                  <a:cubicBezTo>
                    <a:pt x="109" y="3968"/>
                    <a:pt x="109" y="3968"/>
                    <a:pt x="110" y="3968"/>
                  </a:cubicBezTo>
                  <a:lnTo>
                    <a:pt x="110" y="3968"/>
                  </a:lnTo>
                  <a:cubicBezTo>
                    <a:pt x="109" y="3968"/>
                    <a:pt x="108" y="3968"/>
                    <a:pt x="108" y="3968"/>
                  </a:cubicBezTo>
                  <a:cubicBezTo>
                    <a:pt x="103" y="3968"/>
                    <a:pt x="101" y="3964"/>
                    <a:pt x="98" y="3964"/>
                  </a:cubicBezTo>
                  <a:cubicBezTo>
                    <a:pt x="95" y="3964"/>
                    <a:pt x="92" y="3967"/>
                    <a:pt x="86" y="3977"/>
                  </a:cubicBezTo>
                  <a:cubicBezTo>
                    <a:pt x="80" y="3990"/>
                    <a:pt x="75" y="3994"/>
                    <a:pt x="71" y="3994"/>
                  </a:cubicBezTo>
                  <a:cubicBezTo>
                    <a:pt x="69" y="3994"/>
                    <a:pt x="67" y="3994"/>
                    <a:pt x="65" y="3992"/>
                  </a:cubicBezTo>
                  <a:cubicBezTo>
                    <a:pt x="58" y="4000"/>
                    <a:pt x="64" y="4000"/>
                    <a:pt x="63" y="4004"/>
                  </a:cubicBezTo>
                  <a:cubicBezTo>
                    <a:pt x="62" y="4012"/>
                    <a:pt x="50" y="4022"/>
                    <a:pt x="47" y="4030"/>
                  </a:cubicBezTo>
                  <a:cubicBezTo>
                    <a:pt x="43" y="4038"/>
                    <a:pt x="50" y="4036"/>
                    <a:pt x="49" y="4042"/>
                  </a:cubicBezTo>
                  <a:cubicBezTo>
                    <a:pt x="48" y="4048"/>
                    <a:pt x="39" y="4055"/>
                    <a:pt x="41" y="4058"/>
                  </a:cubicBezTo>
                  <a:cubicBezTo>
                    <a:pt x="39" y="4056"/>
                    <a:pt x="38" y="4054"/>
                    <a:pt x="37" y="4054"/>
                  </a:cubicBezTo>
                  <a:cubicBezTo>
                    <a:pt x="36" y="4054"/>
                    <a:pt x="34" y="4056"/>
                    <a:pt x="30" y="4062"/>
                  </a:cubicBezTo>
                  <a:lnTo>
                    <a:pt x="15" y="4080"/>
                  </a:lnTo>
                  <a:cubicBezTo>
                    <a:pt x="12" y="4079"/>
                    <a:pt x="6" y="4078"/>
                    <a:pt x="13" y="4070"/>
                  </a:cubicBezTo>
                  <a:cubicBezTo>
                    <a:pt x="13" y="4066"/>
                    <a:pt x="19" y="4062"/>
                    <a:pt x="15" y="4059"/>
                  </a:cubicBezTo>
                  <a:lnTo>
                    <a:pt x="15" y="4059"/>
                  </a:lnTo>
                  <a:cubicBezTo>
                    <a:pt x="0" y="4078"/>
                    <a:pt x="1" y="4085"/>
                    <a:pt x="2" y="4092"/>
                  </a:cubicBezTo>
                  <a:lnTo>
                    <a:pt x="14" y="4097"/>
                  </a:lnTo>
                  <a:cubicBezTo>
                    <a:pt x="22" y="4101"/>
                    <a:pt x="21" y="4102"/>
                    <a:pt x="16" y="4102"/>
                  </a:cubicBezTo>
                  <a:cubicBezTo>
                    <a:pt x="12" y="4102"/>
                    <a:pt x="6" y="4101"/>
                    <a:pt x="5" y="4100"/>
                  </a:cubicBezTo>
                  <a:lnTo>
                    <a:pt x="5" y="4100"/>
                  </a:lnTo>
                  <a:cubicBezTo>
                    <a:pt x="5" y="4101"/>
                    <a:pt x="21" y="4109"/>
                    <a:pt x="20" y="4109"/>
                  </a:cubicBezTo>
                  <a:cubicBezTo>
                    <a:pt x="28" y="4111"/>
                    <a:pt x="30" y="4112"/>
                    <a:pt x="34" y="4120"/>
                  </a:cubicBezTo>
                  <a:cubicBezTo>
                    <a:pt x="38" y="4128"/>
                    <a:pt x="50" y="4140"/>
                    <a:pt x="56" y="4140"/>
                  </a:cubicBezTo>
                  <a:cubicBezTo>
                    <a:pt x="58" y="4140"/>
                    <a:pt x="59" y="4139"/>
                    <a:pt x="59" y="4134"/>
                  </a:cubicBezTo>
                  <a:lnTo>
                    <a:pt x="59" y="4134"/>
                  </a:lnTo>
                  <a:cubicBezTo>
                    <a:pt x="62" y="4139"/>
                    <a:pt x="66" y="4139"/>
                    <a:pt x="68" y="4140"/>
                  </a:cubicBezTo>
                  <a:cubicBezTo>
                    <a:pt x="71" y="4141"/>
                    <a:pt x="61" y="4146"/>
                    <a:pt x="60" y="4147"/>
                  </a:cubicBezTo>
                  <a:cubicBezTo>
                    <a:pt x="59" y="4151"/>
                    <a:pt x="65" y="4154"/>
                    <a:pt x="69" y="4155"/>
                  </a:cubicBezTo>
                  <a:cubicBezTo>
                    <a:pt x="77" y="4160"/>
                    <a:pt x="83" y="4160"/>
                    <a:pt x="89" y="4160"/>
                  </a:cubicBezTo>
                  <a:cubicBezTo>
                    <a:pt x="90" y="4160"/>
                    <a:pt x="91" y="4160"/>
                    <a:pt x="92" y="4160"/>
                  </a:cubicBezTo>
                  <a:cubicBezTo>
                    <a:pt x="99" y="4160"/>
                    <a:pt x="105" y="4161"/>
                    <a:pt x="115" y="4168"/>
                  </a:cubicBezTo>
                  <a:cubicBezTo>
                    <a:pt x="112" y="4172"/>
                    <a:pt x="108" y="4175"/>
                    <a:pt x="109" y="4182"/>
                  </a:cubicBezTo>
                  <a:cubicBezTo>
                    <a:pt x="111" y="4190"/>
                    <a:pt x="120" y="4196"/>
                    <a:pt x="126" y="4196"/>
                  </a:cubicBezTo>
                  <a:cubicBezTo>
                    <a:pt x="128" y="4196"/>
                    <a:pt x="129" y="4195"/>
                    <a:pt x="131" y="4194"/>
                  </a:cubicBezTo>
                  <a:lnTo>
                    <a:pt x="131" y="4194"/>
                  </a:lnTo>
                  <a:cubicBezTo>
                    <a:pt x="127" y="4198"/>
                    <a:pt x="126" y="4205"/>
                    <a:pt x="138" y="4214"/>
                  </a:cubicBezTo>
                  <a:cubicBezTo>
                    <a:pt x="139" y="4213"/>
                    <a:pt x="142" y="4203"/>
                    <a:pt x="146" y="4203"/>
                  </a:cubicBezTo>
                  <a:cubicBezTo>
                    <a:pt x="148" y="4203"/>
                    <a:pt x="150" y="4205"/>
                    <a:pt x="152" y="4210"/>
                  </a:cubicBezTo>
                  <a:cubicBezTo>
                    <a:pt x="156" y="4218"/>
                    <a:pt x="151" y="4224"/>
                    <a:pt x="164" y="4234"/>
                  </a:cubicBezTo>
                  <a:cubicBezTo>
                    <a:pt x="171" y="4240"/>
                    <a:pt x="177" y="4239"/>
                    <a:pt x="185" y="4247"/>
                  </a:cubicBezTo>
                  <a:cubicBezTo>
                    <a:pt x="184" y="4250"/>
                    <a:pt x="193" y="4258"/>
                    <a:pt x="204" y="4268"/>
                  </a:cubicBezTo>
                  <a:cubicBezTo>
                    <a:pt x="213" y="4257"/>
                    <a:pt x="224" y="4243"/>
                    <a:pt x="227" y="4238"/>
                  </a:cubicBezTo>
                  <a:cubicBezTo>
                    <a:pt x="230" y="4233"/>
                    <a:pt x="230" y="4232"/>
                    <a:pt x="227" y="4232"/>
                  </a:cubicBezTo>
                  <a:cubicBezTo>
                    <a:pt x="225" y="4232"/>
                    <a:pt x="222" y="4233"/>
                    <a:pt x="220" y="4233"/>
                  </a:cubicBezTo>
                  <a:cubicBezTo>
                    <a:pt x="219" y="4233"/>
                    <a:pt x="218" y="4232"/>
                    <a:pt x="219" y="4231"/>
                  </a:cubicBezTo>
                  <a:cubicBezTo>
                    <a:pt x="221" y="4223"/>
                    <a:pt x="232" y="4221"/>
                    <a:pt x="239" y="4221"/>
                  </a:cubicBezTo>
                  <a:cubicBezTo>
                    <a:pt x="241" y="4221"/>
                    <a:pt x="243" y="4221"/>
                    <a:pt x="244" y="4222"/>
                  </a:cubicBezTo>
                  <a:cubicBezTo>
                    <a:pt x="248" y="4222"/>
                    <a:pt x="261" y="4205"/>
                    <a:pt x="265" y="4201"/>
                  </a:cubicBezTo>
                  <a:cubicBezTo>
                    <a:pt x="275" y="4187"/>
                    <a:pt x="285" y="4172"/>
                    <a:pt x="294" y="4158"/>
                  </a:cubicBezTo>
                  <a:cubicBezTo>
                    <a:pt x="296" y="4154"/>
                    <a:pt x="310" y="4126"/>
                    <a:pt x="312" y="4124"/>
                  </a:cubicBezTo>
                  <a:cubicBezTo>
                    <a:pt x="312" y="4124"/>
                    <a:pt x="312" y="4124"/>
                    <a:pt x="312" y="4124"/>
                  </a:cubicBezTo>
                  <a:lnTo>
                    <a:pt x="312" y="4124"/>
                  </a:lnTo>
                  <a:cubicBezTo>
                    <a:pt x="316" y="4124"/>
                    <a:pt x="311" y="4148"/>
                    <a:pt x="313" y="4148"/>
                  </a:cubicBezTo>
                  <a:cubicBezTo>
                    <a:pt x="313" y="4148"/>
                    <a:pt x="314" y="4147"/>
                    <a:pt x="315" y="4146"/>
                  </a:cubicBezTo>
                  <a:cubicBezTo>
                    <a:pt x="320" y="4137"/>
                    <a:pt x="342" y="4096"/>
                    <a:pt x="338" y="4093"/>
                  </a:cubicBezTo>
                  <a:lnTo>
                    <a:pt x="338" y="4093"/>
                  </a:lnTo>
                  <a:cubicBezTo>
                    <a:pt x="339" y="4094"/>
                    <a:pt x="341" y="4094"/>
                    <a:pt x="342" y="4094"/>
                  </a:cubicBezTo>
                  <a:cubicBezTo>
                    <a:pt x="347" y="4094"/>
                    <a:pt x="352" y="4090"/>
                    <a:pt x="358" y="4083"/>
                  </a:cubicBezTo>
                  <a:cubicBezTo>
                    <a:pt x="365" y="4076"/>
                    <a:pt x="372" y="4067"/>
                    <a:pt x="377" y="4058"/>
                  </a:cubicBezTo>
                  <a:cubicBezTo>
                    <a:pt x="380" y="4051"/>
                    <a:pt x="378" y="4048"/>
                    <a:pt x="383" y="4041"/>
                  </a:cubicBezTo>
                  <a:cubicBezTo>
                    <a:pt x="394" y="4021"/>
                    <a:pt x="411" y="4015"/>
                    <a:pt x="425" y="4003"/>
                  </a:cubicBezTo>
                  <a:cubicBezTo>
                    <a:pt x="429" y="3999"/>
                    <a:pt x="427" y="3998"/>
                    <a:pt x="427" y="3996"/>
                  </a:cubicBezTo>
                  <a:cubicBezTo>
                    <a:pt x="430" y="3991"/>
                    <a:pt x="435" y="3985"/>
                    <a:pt x="440" y="3980"/>
                  </a:cubicBezTo>
                  <a:cubicBezTo>
                    <a:pt x="447" y="3970"/>
                    <a:pt x="451" y="3960"/>
                    <a:pt x="460" y="3948"/>
                  </a:cubicBezTo>
                  <a:cubicBezTo>
                    <a:pt x="468" y="3939"/>
                    <a:pt x="474" y="3934"/>
                    <a:pt x="482" y="3926"/>
                  </a:cubicBezTo>
                  <a:cubicBezTo>
                    <a:pt x="486" y="3922"/>
                    <a:pt x="494" y="3914"/>
                    <a:pt x="495" y="3909"/>
                  </a:cubicBezTo>
                  <a:cubicBezTo>
                    <a:pt x="495" y="3900"/>
                    <a:pt x="521" y="3874"/>
                    <a:pt x="530" y="3865"/>
                  </a:cubicBezTo>
                  <a:cubicBezTo>
                    <a:pt x="532" y="3859"/>
                    <a:pt x="551" y="3827"/>
                    <a:pt x="551" y="3826"/>
                  </a:cubicBezTo>
                  <a:cubicBezTo>
                    <a:pt x="552" y="3826"/>
                    <a:pt x="552" y="3826"/>
                    <a:pt x="552" y="3826"/>
                  </a:cubicBezTo>
                  <a:cubicBezTo>
                    <a:pt x="554" y="3826"/>
                    <a:pt x="553" y="3834"/>
                    <a:pt x="553" y="3835"/>
                  </a:cubicBezTo>
                  <a:lnTo>
                    <a:pt x="562" y="3818"/>
                  </a:lnTo>
                  <a:cubicBezTo>
                    <a:pt x="562" y="3816"/>
                    <a:pt x="564" y="3801"/>
                    <a:pt x="566" y="3798"/>
                  </a:cubicBezTo>
                  <a:cubicBezTo>
                    <a:pt x="566" y="3798"/>
                    <a:pt x="566" y="3798"/>
                    <a:pt x="566" y="3798"/>
                  </a:cubicBezTo>
                  <a:cubicBezTo>
                    <a:pt x="567" y="3798"/>
                    <a:pt x="570" y="3801"/>
                    <a:pt x="573" y="3801"/>
                  </a:cubicBezTo>
                  <a:cubicBezTo>
                    <a:pt x="573" y="3801"/>
                    <a:pt x="574" y="3800"/>
                    <a:pt x="575" y="3800"/>
                  </a:cubicBezTo>
                  <a:cubicBezTo>
                    <a:pt x="580" y="3796"/>
                    <a:pt x="587" y="3788"/>
                    <a:pt x="592" y="3782"/>
                  </a:cubicBezTo>
                  <a:cubicBezTo>
                    <a:pt x="595" y="3773"/>
                    <a:pt x="602" y="3760"/>
                    <a:pt x="608" y="3760"/>
                  </a:cubicBezTo>
                  <a:cubicBezTo>
                    <a:pt x="609" y="3760"/>
                    <a:pt x="610" y="3761"/>
                    <a:pt x="611" y="3761"/>
                  </a:cubicBezTo>
                  <a:lnTo>
                    <a:pt x="611" y="3761"/>
                  </a:lnTo>
                  <a:cubicBezTo>
                    <a:pt x="608" y="3760"/>
                    <a:pt x="612" y="3749"/>
                    <a:pt x="610" y="3749"/>
                  </a:cubicBezTo>
                  <a:cubicBezTo>
                    <a:pt x="619" y="3748"/>
                    <a:pt x="623" y="3743"/>
                    <a:pt x="633" y="3732"/>
                  </a:cubicBezTo>
                  <a:cubicBezTo>
                    <a:pt x="637" y="3726"/>
                    <a:pt x="645" y="3718"/>
                    <a:pt x="647" y="3712"/>
                  </a:cubicBezTo>
                  <a:cubicBezTo>
                    <a:pt x="649" y="3707"/>
                    <a:pt x="646" y="3709"/>
                    <a:pt x="649" y="3705"/>
                  </a:cubicBezTo>
                  <a:cubicBezTo>
                    <a:pt x="659" y="3693"/>
                    <a:pt x="666" y="3691"/>
                    <a:pt x="677" y="3678"/>
                  </a:cubicBezTo>
                  <a:cubicBezTo>
                    <a:pt x="681" y="3673"/>
                    <a:pt x="700" y="3648"/>
                    <a:pt x="706" y="3648"/>
                  </a:cubicBezTo>
                  <a:cubicBezTo>
                    <a:pt x="706" y="3648"/>
                    <a:pt x="706" y="3648"/>
                    <a:pt x="707" y="3648"/>
                  </a:cubicBezTo>
                  <a:cubicBezTo>
                    <a:pt x="718" y="3634"/>
                    <a:pt x="702" y="3641"/>
                    <a:pt x="708" y="3631"/>
                  </a:cubicBezTo>
                  <a:cubicBezTo>
                    <a:pt x="710" y="3624"/>
                    <a:pt x="719" y="3624"/>
                    <a:pt x="722" y="3624"/>
                  </a:cubicBezTo>
                  <a:cubicBezTo>
                    <a:pt x="725" y="3621"/>
                    <a:pt x="729" y="3617"/>
                    <a:pt x="733" y="3614"/>
                  </a:cubicBezTo>
                  <a:cubicBezTo>
                    <a:pt x="740" y="3607"/>
                    <a:pt x="760" y="3566"/>
                    <a:pt x="768" y="3566"/>
                  </a:cubicBezTo>
                  <a:cubicBezTo>
                    <a:pt x="768" y="3566"/>
                    <a:pt x="768" y="3566"/>
                    <a:pt x="768" y="3566"/>
                  </a:cubicBezTo>
                  <a:lnTo>
                    <a:pt x="768" y="3566"/>
                  </a:lnTo>
                  <a:cubicBezTo>
                    <a:pt x="766" y="3564"/>
                    <a:pt x="759" y="3553"/>
                    <a:pt x="764" y="3548"/>
                  </a:cubicBezTo>
                  <a:cubicBezTo>
                    <a:pt x="766" y="3546"/>
                    <a:pt x="772" y="3546"/>
                    <a:pt x="774" y="3546"/>
                  </a:cubicBezTo>
                  <a:cubicBezTo>
                    <a:pt x="776" y="3545"/>
                    <a:pt x="780" y="3541"/>
                    <a:pt x="783" y="3539"/>
                  </a:cubicBezTo>
                  <a:cubicBezTo>
                    <a:pt x="790" y="3533"/>
                    <a:pt x="793" y="3529"/>
                    <a:pt x="798" y="3521"/>
                  </a:cubicBezTo>
                  <a:cubicBezTo>
                    <a:pt x="800" y="3518"/>
                    <a:pt x="803" y="3514"/>
                    <a:pt x="805" y="3514"/>
                  </a:cubicBezTo>
                  <a:cubicBezTo>
                    <a:pt x="806" y="3513"/>
                    <a:pt x="806" y="3513"/>
                    <a:pt x="806" y="3513"/>
                  </a:cubicBezTo>
                  <a:cubicBezTo>
                    <a:pt x="810" y="3513"/>
                    <a:pt x="809" y="3524"/>
                    <a:pt x="811" y="3524"/>
                  </a:cubicBezTo>
                  <a:cubicBezTo>
                    <a:pt x="811" y="3524"/>
                    <a:pt x="811" y="3524"/>
                    <a:pt x="812" y="3524"/>
                  </a:cubicBezTo>
                  <a:cubicBezTo>
                    <a:pt x="816" y="3522"/>
                    <a:pt x="822" y="3503"/>
                    <a:pt x="826" y="3498"/>
                  </a:cubicBezTo>
                  <a:cubicBezTo>
                    <a:pt x="837" y="3484"/>
                    <a:pt x="852" y="3473"/>
                    <a:pt x="864" y="3461"/>
                  </a:cubicBezTo>
                  <a:cubicBezTo>
                    <a:pt x="876" y="3448"/>
                    <a:pt x="849" y="3446"/>
                    <a:pt x="873" y="3432"/>
                  </a:cubicBezTo>
                  <a:cubicBezTo>
                    <a:pt x="884" y="3425"/>
                    <a:pt x="891" y="3424"/>
                    <a:pt x="902" y="3408"/>
                  </a:cubicBezTo>
                  <a:cubicBezTo>
                    <a:pt x="906" y="3402"/>
                    <a:pt x="907" y="3384"/>
                    <a:pt x="914" y="3384"/>
                  </a:cubicBezTo>
                  <a:cubicBezTo>
                    <a:pt x="915" y="3384"/>
                    <a:pt x="915" y="3384"/>
                    <a:pt x="916" y="3384"/>
                  </a:cubicBezTo>
                  <a:cubicBezTo>
                    <a:pt x="917" y="3385"/>
                    <a:pt x="919" y="3385"/>
                    <a:pt x="920" y="3385"/>
                  </a:cubicBezTo>
                  <a:cubicBezTo>
                    <a:pt x="929" y="3385"/>
                    <a:pt x="934" y="3366"/>
                    <a:pt x="936" y="3356"/>
                  </a:cubicBezTo>
                  <a:cubicBezTo>
                    <a:pt x="943" y="3338"/>
                    <a:pt x="955" y="3340"/>
                    <a:pt x="967" y="3328"/>
                  </a:cubicBezTo>
                  <a:cubicBezTo>
                    <a:pt x="979" y="3314"/>
                    <a:pt x="960" y="3316"/>
                    <a:pt x="960" y="3311"/>
                  </a:cubicBezTo>
                  <a:cubicBezTo>
                    <a:pt x="960" y="3306"/>
                    <a:pt x="984" y="3301"/>
                    <a:pt x="984" y="3294"/>
                  </a:cubicBezTo>
                  <a:cubicBezTo>
                    <a:pt x="984" y="3293"/>
                    <a:pt x="984" y="3293"/>
                    <a:pt x="983" y="3293"/>
                  </a:cubicBezTo>
                  <a:cubicBezTo>
                    <a:pt x="982" y="3293"/>
                    <a:pt x="981" y="3293"/>
                    <a:pt x="981" y="3293"/>
                  </a:cubicBezTo>
                  <a:cubicBezTo>
                    <a:pt x="979" y="3293"/>
                    <a:pt x="978" y="3292"/>
                    <a:pt x="979" y="3290"/>
                  </a:cubicBezTo>
                  <a:cubicBezTo>
                    <a:pt x="980" y="3287"/>
                    <a:pt x="987" y="3279"/>
                    <a:pt x="990" y="3278"/>
                  </a:cubicBezTo>
                  <a:cubicBezTo>
                    <a:pt x="991" y="3277"/>
                    <a:pt x="992" y="3277"/>
                    <a:pt x="993" y="3277"/>
                  </a:cubicBezTo>
                  <a:cubicBezTo>
                    <a:pt x="996" y="3277"/>
                    <a:pt x="997" y="3281"/>
                    <a:pt x="1000" y="3281"/>
                  </a:cubicBezTo>
                  <a:cubicBezTo>
                    <a:pt x="1002" y="3281"/>
                    <a:pt x="1004" y="3280"/>
                    <a:pt x="1009" y="3275"/>
                  </a:cubicBezTo>
                  <a:cubicBezTo>
                    <a:pt x="1028" y="3256"/>
                    <a:pt x="1049" y="3228"/>
                    <a:pt x="1063" y="3205"/>
                  </a:cubicBezTo>
                  <a:cubicBezTo>
                    <a:pt x="1067" y="3197"/>
                    <a:pt x="1067" y="3196"/>
                    <a:pt x="1074" y="3188"/>
                  </a:cubicBezTo>
                  <a:cubicBezTo>
                    <a:pt x="1075" y="3183"/>
                    <a:pt x="1076" y="3181"/>
                    <a:pt x="1078" y="3181"/>
                  </a:cubicBezTo>
                  <a:cubicBezTo>
                    <a:pt x="1081" y="3181"/>
                    <a:pt x="1085" y="3190"/>
                    <a:pt x="1086" y="3190"/>
                  </a:cubicBezTo>
                  <a:cubicBezTo>
                    <a:pt x="1086" y="3190"/>
                    <a:pt x="1086" y="3190"/>
                    <a:pt x="1086" y="3190"/>
                  </a:cubicBezTo>
                  <a:cubicBezTo>
                    <a:pt x="1096" y="3177"/>
                    <a:pt x="1079" y="3173"/>
                    <a:pt x="1101" y="3163"/>
                  </a:cubicBezTo>
                  <a:cubicBezTo>
                    <a:pt x="1103" y="3159"/>
                    <a:pt x="1106" y="3155"/>
                    <a:pt x="1108" y="3151"/>
                  </a:cubicBezTo>
                  <a:cubicBezTo>
                    <a:pt x="1113" y="3144"/>
                    <a:pt x="1147" y="3087"/>
                    <a:pt x="1155" y="3087"/>
                  </a:cubicBezTo>
                  <a:cubicBezTo>
                    <a:pt x="1156" y="3087"/>
                    <a:pt x="1156" y="3087"/>
                    <a:pt x="1156" y="3087"/>
                  </a:cubicBezTo>
                  <a:lnTo>
                    <a:pt x="1164" y="3058"/>
                  </a:lnTo>
                  <a:cubicBezTo>
                    <a:pt x="1165" y="3058"/>
                    <a:pt x="1166" y="3059"/>
                    <a:pt x="1167" y="3059"/>
                  </a:cubicBezTo>
                  <a:cubicBezTo>
                    <a:pt x="1173" y="3059"/>
                    <a:pt x="1180" y="3050"/>
                    <a:pt x="1187" y="3043"/>
                  </a:cubicBezTo>
                  <a:cubicBezTo>
                    <a:pt x="1195" y="3034"/>
                    <a:pt x="1198" y="3038"/>
                    <a:pt x="1205" y="3036"/>
                  </a:cubicBezTo>
                  <a:cubicBezTo>
                    <a:pt x="1211" y="3034"/>
                    <a:pt x="1206" y="3012"/>
                    <a:pt x="1215" y="3003"/>
                  </a:cubicBezTo>
                  <a:cubicBezTo>
                    <a:pt x="1216" y="3004"/>
                    <a:pt x="1221" y="3014"/>
                    <a:pt x="1224" y="3014"/>
                  </a:cubicBezTo>
                  <a:cubicBezTo>
                    <a:pt x="1225" y="3014"/>
                    <a:pt x="1225" y="3014"/>
                    <a:pt x="1225" y="3013"/>
                  </a:cubicBezTo>
                  <a:cubicBezTo>
                    <a:pt x="1233" y="3007"/>
                    <a:pt x="1241" y="2990"/>
                    <a:pt x="1238" y="2986"/>
                  </a:cubicBezTo>
                  <a:cubicBezTo>
                    <a:pt x="1236" y="2984"/>
                    <a:pt x="1227" y="2988"/>
                    <a:pt x="1234" y="2979"/>
                  </a:cubicBezTo>
                  <a:cubicBezTo>
                    <a:pt x="1239" y="2973"/>
                    <a:pt x="1240" y="2972"/>
                    <a:pt x="1246" y="2970"/>
                  </a:cubicBezTo>
                  <a:cubicBezTo>
                    <a:pt x="1246" y="2970"/>
                    <a:pt x="1246" y="2970"/>
                    <a:pt x="1247" y="2970"/>
                  </a:cubicBezTo>
                  <a:cubicBezTo>
                    <a:pt x="1252" y="2970"/>
                    <a:pt x="1253" y="2979"/>
                    <a:pt x="1258" y="2979"/>
                  </a:cubicBezTo>
                  <a:cubicBezTo>
                    <a:pt x="1259" y="2979"/>
                    <a:pt x="1259" y="2978"/>
                    <a:pt x="1259" y="2978"/>
                  </a:cubicBezTo>
                  <a:cubicBezTo>
                    <a:pt x="1260" y="2978"/>
                    <a:pt x="1260" y="2968"/>
                    <a:pt x="1260" y="2968"/>
                  </a:cubicBezTo>
                  <a:cubicBezTo>
                    <a:pt x="1262" y="2962"/>
                    <a:pt x="1266" y="2956"/>
                    <a:pt x="1270" y="2949"/>
                  </a:cubicBezTo>
                  <a:cubicBezTo>
                    <a:pt x="1274" y="2943"/>
                    <a:pt x="1277" y="2944"/>
                    <a:pt x="1279" y="2940"/>
                  </a:cubicBezTo>
                  <a:cubicBezTo>
                    <a:pt x="1282" y="2933"/>
                    <a:pt x="1281" y="2929"/>
                    <a:pt x="1282" y="2923"/>
                  </a:cubicBezTo>
                  <a:cubicBezTo>
                    <a:pt x="1283" y="2916"/>
                    <a:pt x="1295" y="2921"/>
                    <a:pt x="1299" y="2910"/>
                  </a:cubicBezTo>
                  <a:cubicBezTo>
                    <a:pt x="1301" y="2905"/>
                    <a:pt x="1299" y="2902"/>
                    <a:pt x="1301" y="2897"/>
                  </a:cubicBezTo>
                  <a:cubicBezTo>
                    <a:pt x="1305" y="2893"/>
                    <a:pt x="1309" y="2888"/>
                    <a:pt x="1313" y="2883"/>
                  </a:cubicBezTo>
                  <a:lnTo>
                    <a:pt x="1313" y="2883"/>
                  </a:lnTo>
                  <a:cubicBezTo>
                    <a:pt x="1306" y="2892"/>
                    <a:pt x="1300" y="2905"/>
                    <a:pt x="1304" y="2905"/>
                  </a:cubicBezTo>
                  <a:cubicBezTo>
                    <a:pt x="1305" y="2905"/>
                    <a:pt x="1308" y="2903"/>
                    <a:pt x="1313" y="2898"/>
                  </a:cubicBezTo>
                  <a:cubicBezTo>
                    <a:pt x="1321" y="2889"/>
                    <a:pt x="1333" y="2871"/>
                    <a:pt x="1328" y="2867"/>
                  </a:cubicBezTo>
                  <a:lnTo>
                    <a:pt x="1328" y="2867"/>
                  </a:lnTo>
                  <a:cubicBezTo>
                    <a:pt x="1329" y="2867"/>
                    <a:pt x="1330" y="2867"/>
                    <a:pt x="1330" y="2867"/>
                  </a:cubicBezTo>
                  <a:cubicBezTo>
                    <a:pt x="1342" y="2867"/>
                    <a:pt x="1382" y="2813"/>
                    <a:pt x="1392" y="2800"/>
                  </a:cubicBezTo>
                  <a:cubicBezTo>
                    <a:pt x="1404" y="2787"/>
                    <a:pt x="1395" y="2788"/>
                    <a:pt x="1389" y="2784"/>
                  </a:cubicBezTo>
                  <a:cubicBezTo>
                    <a:pt x="1389" y="2772"/>
                    <a:pt x="1390" y="2771"/>
                    <a:pt x="1401" y="2769"/>
                  </a:cubicBezTo>
                  <a:cubicBezTo>
                    <a:pt x="1402" y="2770"/>
                    <a:pt x="1404" y="2770"/>
                    <a:pt x="1405" y="2770"/>
                  </a:cubicBezTo>
                  <a:cubicBezTo>
                    <a:pt x="1418" y="2770"/>
                    <a:pt x="1443" y="2746"/>
                    <a:pt x="1454" y="2731"/>
                  </a:cubicBezTo>
                  <a:cubicBezTo>
                    <a:pt x="1462" y="2722"/>
                    <a:pt x="1470" y="2712"/>
                    <a:pt x="1472" y="2702"/>
                  </a:cubicBezTo>
                  <a:cubicBezTo>
                    <a:pt x="1474" y="2689"/>
                    <a:pt x="1477" y="2683"/>
                    <a:pt x="1489" y="2668"/>
                  </a:cubicBezTo>
                  <a:lnTo>
                    <a:pt x="1489" y="2668"/>
                  </a:lnTo>
                  <a:cubicBezTo>
                    <a:pt x="1481" y="2678"/>
                    <a:pt x="1479" y="2686"/>
                    <a:pt x="1482" y="2686"/>
                  </a:cubicBezTo>
                  <a:cubicBezTo>
                    <a:pt x="1484" y="2686"/>
                    <a:pt x="1488" y="2683"/>
                    <a:pt x="1493" y="2676"/>
                  </a:cubicBezTo>
                  <a:lnTo>
                    <a:pt x="1529" y="2633"/>
                  </a:lnTo>
                  <a:cubicBezTo>
                    <a:pt x="1543" y="2614"/>
                    <a:pt x="1549" y="2606"/>
                    <a:pt x="1549" y="2592"/>
                  </a:cubicBezTo>
                  <a:lnTo>
                    <a:pt x="1549" y="2592"/>
                  </a:lnTo>
                  <a:cubicBezTo>
                    <a:pt x="1549" y="2599"/>
                    <a:pt x="1549" y="2605"/>
                    <a:pt x="1555" y="2605"/>
                  </a:cubicBezTo>
                  <a:cubicBezTo>
                    <a:pt x="1555" y="2605"/>
                    <a:pt x="1555" y="2605"/>
                    <a:pt x="1555" y="2605"/>
                  </a:cubicBezTo>
                  <a:cubicBezTo>
                    <a:pt x="1559" y="2605"/>
                    <a:pt x="1568" y="2595"/>
                    <a:pt x="1566" y="2592"/>
                  </a:cubicBezTo>
                  <a:cubicBezTo>
                    <a:pt x="1563" y="2588"/>
                    <a:pt x="1574" y="2579"/>
                    <a:pt x="1580" y="2571"/>
                  </a:cubicBezTo>
                  <a:cubicBezTo>
                    <a:pt x="1583" y="2568"/>
                    <a:pt x="1579" y="2564"/>
                    <a:pt x="1581" y="2560"/>
                  </a:cubicBezTo>
                  <a:cubicBezTo>
                    <a:pt x="1583" y="2553"/>
                    <a:pt x="1591" y="2551"/>
                    <a:pt x="1597" y="2548"/>
                  </a:cubicBezTo>
                  <a:cubicBezTo>
                    <a:pt x="1601" y="2544"/>
                    <a:pt x="1606" y="2538"/>
                    <a:pt x="1610" y="2532"/>
                  </a:cubicBezTo>
                  <a:cubicBezTo>
                    <a:pt x="1614" y="2527"/>
                    <a:pt x="1619" y="2519"/>
                    <a:pt x="1618" y="2515"/>
                  </a:cubicBezTo>
                  <a:cubicBezTo>
                    <a:pt x="1617" y="2510"/>
                    <a:pt x="1624" y="2505"/>
                    <a:pt x="1629" y="2498"/>
                  </a:cubicBezTo>
                  <a:cubicBezTo>
                    <a:pt x="1631" y="2500"/>
                    <a:pt x="1632" y="2502"/>
                    <a:pt x="1633" y="2502"/>
                  </a:cubicBezTo>
                  <a:cubicBezTo>
                    <a:pt x="1634" y="2502"/>
                    <a:pt x="1636" y="2500"/>
                    <a:pt x="1640" y="2493"/>
                  </a:cubicBezTo>
                  <a:cubicBezTo>
                    <a:pt x="1645" y="2485"/>
                    <a:pt x="1649" y="2477"/>
                    <a:pt x="1652" y="2469"/>
                  </a:cubicBezTo>
                  <a:cubicBezTo>
                    <a:pt x="1652" y="2469"/>
                    <a:pt x="1652" y="2469"/>
                    <a:pt x="1652" y="2469"/>
                  </a:cubicBezTo>
                  <a:cubicBezTo>
                    <a:pt x="1653" y="2469"/>
                    <a:pt x="1659" y="2458"/>
                    <a:pt x="1660" y="2458"/>
                  </a:cubicBezTo>
                  <a:cubicBezTo>
                    <a:pt x="1660" y="2458"/>
                    <a:pt x="1660" y="2458"/>
                    <a:pt x="1660" y="2459"/>
                  </a:cubicBezTo>
                  <a:cubicBezTo>
                    <a:pt x="1661" y="2461"/>
                    <a:pt x="1659" y="2465"/>
                    <a:pt x="1662" y="2465"/>
                  </a:cubicBezTo>
                  <a:cubicBezTo>
                    <a:pt x="1671" y="2454"/>
                    <a:pt x="1668" y="2454"/>
                    <a:pt x="1671" y="2446"/>
                  </a:cubicBezTo>
                  <a:cubicBezTo>
                    <a:pt x="1672" y="2440"/>
                    <a:pt x="1679" y="2427"/>
                    <a:pt x="1686" y="2426"/>
                  </a:cubicBezTo>
                  <a:cubicBezTo>
                    <a:pt x="1686" y="2426"/>
                    <a:pt x="1686" y="2426"/>
                    <a:pt x="1687" y="2426"/>
                  </a:cubicBezTo>
                  <a:cubicBezTo>
                    <a:pt x="1691" y="2426"/>
                    <a:pt x="1691" y="2428"/>
                    <a:pt x="1693" y="2428"/>
                  </a:cubicBezTo>
                  <a:cubicBezTo>
                    <a:pt x="1694" y="2428"/>
                    <a:pt x="1697" y="2426"/>
                    <a:pt x="1703" y="2420"/>
                  </a:cubicBezTo>
                  <a:cubicBezTo>
                    <a:pt x="1711" y="2413"/>
                    <a:pt x="1721" y="2404"/>
                    <a:pt x="1728" y="2396"/>
                  </a:cubicBezTo>
                  <a:cubicBezTo>
                    <a:pt x="1735" y="2387"/>
                    <a:pt x="1727" y="2391"/>
                    <a:pt x="1726" y="2388"/>
                  </a:cubicBezTo>
                  <a:cubicBezTo>
                    <a:pt x="1724" y="2385"/>
                    <a:pt x="1728" y="2376"/>
                    <a:pt x="1734" y="2372"/>
                  </a:cubicBezTo>
                  <a:cubicBezTo>
                    <a:pt x="1738" y="2371"/>
                    <a:pt x="1753" y="2359"/>
                    <a:pt x="1749" y="2356"/>
                  </a:cubicBezTo>
                  <a:lnTo>
                    <a:pt x="1749" y="2356"/>
                  </a:lnTo>
                  <a:cubicBezTo>
                    <a:pt x="1750" y="2356"/>
                    <a:pt x="1751" y="2357"/>
                    <a:pt x="1752" y="2357"/>
                  </a:cubicBezTo>
                  <a:cubicBezTo>
                    <a:pt x="1762" y="2357"/>
                    <a:pt x="1780" y="2322"/>
                    <a:pt x="1786" y="2314"/>
                  </a:cubicBezTo>
                  <a:cubicBezTo>
                    <a:pt x="1792" y="2306"/>
                    <a:pt x="1793" y="2309"/>
                    <a:pt x="1799" y="2303"/>
                  </a:cubicBezTo>
                  <a:cubicBezTo>
                    <a:pt x="1807" y="2296"/>
                    <a:pt x="1814" y="2287"/>
                    <a:pt x="1821" y="2278"/>
                  </a:cubicBezTo>
                  <a:cubicBezTo>
                    <a:pt x="1826" y="2272"/>
                    <a:pt x="1855" y="2232"/>
                    <a:pt x="1863" y="2232"/>
                  </a:cubicBezTo>
                  <a:cubicBezTo>
                    <a:pt x="1863" y="2232"/>
                    <a:pt x="1863" y="2232"/>
                    <a:pt x="1864" y="2233"/>
                  </a:cubicBezTo>
                  <a:cubicBezTo>
                    <a:pt x="1872" y="2222"/>
                    <a:pt x="1874" y="2219"/>
                    <a:pt x="1870" y="2213"/>
                  </a:cubicBezTo>
                  <a:cubicBezTo>
                    <a:pt x="1868" y="2211"/>
                    <a:pt x="1870" y="2200"/>
                    <a:pt x="1874" y="2194"/>
                  </a:cubicBezTo>
                  <a:lnTo>
                    <a:pt x="1874" y="2194"/>
                  </a:lnTo>
                  <a:cubicBezTo>
                    <a:pt x="1874" y="2195"/>
                    <a:pt x="1879" y="2196"/>
                    <a:pt x="1883" y="2196"/>
                  </a:cubicBezTo>
                  <a:cubicBezTo>
                    <a:pt x="1885" y="2196"/>
                    <a:pt x="1887" y="2196"/>
                    <a:pt x="1888" y="2195"/>
                  </a:cubicBezTo>
                  <a:cubicBezTo>
                    <a:pt x="1896" y="2191"/>
                    <a:pt x="1903" y="2181"/>
                    <a:pt x="1907" y="2172"/>
                  </a:cubicBezTo>
                  <a:cubicBezTo>
                    <a:pt x="1912" y="2165"/>
                    <a:pt x="1916" y="2156"/>
                    <a:pt x="1922" y="2149"/>
                  </a:cubicBezTo>
                  <a:cubicBezTo>
                    <a:pt x="1922" y="2148"/>
                    <a:pt x="1930" y="2146"/>
                    <a:pt x="1933" y="2144"/>
                  </a:cubicBezTo>
                  <a:cubicBezTo>
                    <a:pt x="1945" y="2135"/>
                    <a:pt x="1931" y="2124"/>
                    <a:pt x="1940" y="2114"/>
                  </a:cubicBezTo>
                  <a:cubicBezTo>
                    <a:pt x="1943" y="2110"/>
                    <a:pt x="1945" y="2109"/>
                    <a:pt x="1947" y="2109"/>
                  </a:cubicBezTo>
                  <a:cubicBezTo>
                    <a:pt x="1950" y="2109"/>
                    <a:pt x="1951" y="2115"/>
                    <a:pt x="1954" y="2115"/>
                  </a:cubicBezTo>
                  <a:cubicBezTo>
                    <a:pt x="1955" y="2115"/>
                    <a:pt x="1956" y="2115"/>
                    <a:pt x="1958" y="2113"/>
                  </a:cubicBezTo>
                  <a:cubicBezTo>
                    <a:pt x="1975" y="2099"/>
                    <a:pt x="1979" y="2074"/>
                    <a:pt x="1989" y="2058"/>
                  </a:cubicBezTo>
                  <a:cubicBezTo>
                    <a:pt x="1990" y="2055"/>
                    <a:pt x="2005" y="2032"/>
                    <a:pt x="2008" y="2032"/>
                  </a:cubicBezTo>
                  <a:lnTo>
                    <a:pt x="2008" y="2032"/>
                  </a:lnTo>
                  <a:cubicBezTo>
                    <a:pt x="2009" y="2032"/>
                    <a:pt x="2009" y="2034"/>
                    <a:pt x="2008" y="2037"/>
                  </a:cubicBezTo>
                  <a:cubicBezTo>
                    <a:pt x="2000" y="2046"/>
                    <a:pt x="1998" y="2053"/>
                    <a:pt x="2001" y="2053"/>
                  </a:cubicBezTo>
                  <a:cubicBezTo>
                    <a:pt x="2002" y="2053"/>
                    <a:pt x="2006" y="2051"/>
                    <a:pt x="2011" y="2046"/>
                  </a:cubicBezTo>
                  <a:cubicBezTo>
                    <a:pt x="2016" y="2041"/>
                    <a:pt x="2030" y="2023"/>
                    <a:pt x="2024" y="2021"/>
                  </a:cubicBezTo>
                  <a:lnTo>
                    <a:pt x="2024" y="2021"/>
                  </a:lnTo>
                  <a:cubicBezTo>
                    <a:pt x="2023" y="2021"/>
                    <a:pt x="2018" y="2024"/>
                    <a:pt x="2015" y="2024"/>
                  </a:cubicBezTo>
                  <a:cubicBezTo>
                    <a:pt x="2013" y="2024"/>
                    <a:pt x="2012" y="2023"/>
                    <a:pt x="2013" y="2021"/>
                  </a:cubicBezTo>
                  <a:cubicBezTo>
                    <a:pt x="2013" y="2020"/>
                    <a:pt x="2049" y="2005"/>
                    <a:pt x="2047" y="1998"/>
                  </a:cubicBezTo>
                  <a:cubicBezTo>
                    <a:pt x="2046" y="1993"/>
                    <a:pt x="2041" y="1993"/>
                    <a:pt x="2040" y="1989"/>
                  </a:cubicBezTo>
                  <a:cubicBezTo>
                    <a:pt x="2040" y="1984"/>
                    <a:pt x="2044" y="1977"/>
                    <a:pt x="2045" y="1971"/>
                  </a:cubicBezTo>
                  <a:cubicBezTo>
                    <a:pt x="2049" y="1974"/>
                    <a:pt x="2051" y="1976"/>
                    <a:pt x="2054" y="1976"/>
                  </a:cubicBezTo>
                  <a:cubicBezTo>
                    <a:pt x="2057" y="1976"/>
                    <a:pt x="2060" y="1973"/>
                    <a:pt x="2067" y="1965"/>
                  </a:cubicBezTo>
                  <a:cubicBezTo>
                    <a:pt x="2070" y="1961"/>
                    <a:pt x="2086" y="1937"/>
                    <a:pt x="2080" y="1937"/>
                  </a:cubicBezTo>
                  <a:cubicBezTo>
                    <a:pt x="2080" y="1937"/>
                    <a:pt x="2079" y="1937"/>
                    <a:pt x="2078" y="1938"/>
                  </a:cubicBezTo>
                  <a:lnTo>
                    <a:pt x="2090" y="1924"/>
                  </a:lnTo>
                  <a:cubicBezTo>
                    <a:pt x="2093" y="1924"/>
                    <a:pt x="2093" y="1930"/>
                    <a:pt x="2097" y="1930"/>
                  </a:cubicBezTo>
                  <a:cubicBezTo>
                    <a:pt x="2097" y="1930"/>
                    <a:pt x="2097" y="1930"/>
                    <a:pt x="2098" y="1930"/>
                  </a:cubicBezTo>
                  <a:cubicBezTo>
                    <a:pt x="2104" y="1927"/>
                    <a:pt x="2112" y="1918"/>
                    <a:pt x="2116" y="1911"/>
                  </a:cubicBezTo>
                  <a:cubicBezTo>
                    <a:pt x="2127" y="1895"/>
                    <a:pt x="2119" y="1881"/>
                    <a:pt x="2138" y="1879"/>
                  </a:cubicBezTo>
                  <a:cubicBezTo>
                    <a:pt x="2140" y="1881"/>
                    <a:pt x="2141" y="1881"/>
                    <a:pt x="2142" y="1881"/>
                  </a:cubicBezTo>
                  <a:cubicBezTo>
                    <a:pt x="2148" y="1881"/>
                    <a:pt x="2146" y="1863"/>
                    <a:pt x="2154" y="1854"/>
                  </a:cubicBezTo>
                  <a:cubicBezTo>
                    <a:pt x="2161" y="1847"/>
                    <a:pt x="2175" y="1842"/>
                    <a:pt x="2178" y="1835"/>
                  </a:cubicBezTo>
                  <a:cubicBezTo>
                    <a:pt x="2178" y="1833"/>
                    <a:pt x="2181" y="1817"/>
                    <a:pt x="2180" y="1817"/>
                  </a:cubicBezTo>
                  <a:cubicBezTo>
                    <a:pt x="2181" y="1817"/>
                    <a:pt x="2181" y="1817"/>
                    <a:pt x="2182" y="1817"/>
                  </a:cubicBezTo>
                  <a:cubicBezTo>
                    <a:pt x="2185" y="1817"/>
                    <a:pt x="2186" y="1818"/>
                    <a:pt x="2187" y="1818"/>
                  </a:cubicBezTo>
                  <a:cubicBezTo>
                    <a:pt x="2189" y="1818"/>
                    <a:pt x="2191" y="1817"/>
                    <a:pt x="2195" y="1814"/>
                  </a:cubicBezTo>
                  <a:cubicBezTo>
                    <a:pt x="2201" y="1809"/>
                    <a:pt x="2211" y="1800"/>
                    <a:pt x="2210" y="1794"/>
                  </a:cubicBezTo>
                  <a:cubicBezTo>
                    <a:pt x="2209" y="1789"/>
                    <a:pt x="2219" y="1780"/>
                    <a:pt x="2225" y="1773"/>
                  </a:cubicBezTo>
                  <a:cubicBezTo>
                    <a:pt x="2229" y="1768"/>
                    <a:pt x="2223" y="1760"/>
                    <a:pt x="2232" y="1751"/>
                  </a:cubicBezTo>
                  <a:lnTo>
                    <a:pt x="2232" y="1751"/>
                  </a:lnTo>
                  <a:lnTo>
                    <a:pt x="2223" y="1755"/>
                  </a:lnTo>
                  <a:cubicBezTo>
                    <a:pt x="2224" y="1749"/>
                    <a:pt x="2224" y="1744"/>
                    <a:pt x="2231" y="1738"/>
                  </a:cubicBezTo>
                  <a:cubicBezTo>
                    <a:pt x="2234" y="1739"/>
                    <a:pt x="2238" y="1743"/>
                    <a:pt x="2232" y="1751"/>
                  </a:cubicBezTo>
                  <a:lnTo>
                    <a:pt x="2238" y="1756"/>
                  </a:lnTo>
                  <a:cubicBezTo>
                    <a:pt x="2243" y="1751"/>
                    <a:pt x="2250" y="1742"/>
                    <a:pt x="2247" y="1739"/>
                  </a:cubicBezTo>
                  <a:cubicBezTo>
                    <a:pt x="2250" y="1730"/>
                    <a:pt x="2250" y="1728"/>
                    <a:pt x="2259" y="1725"/>
                  </a:cubicBezTo>
                  <a:cubicBezTo>
                    <a:pt x="2264" y="1718"/>
                    <a:pt x="2264" y="1717"/>
                    <a:pt x="2262" y="1715"/>
                  </a:cubicBezTo>
                  <a:cubicBezTo>
                    <a:pt x="2258" y="1711"/>
                    <a:pt x="2266" y="1703"/>
                    <a:pt x="2271" y="1697"/>
                  </a:cubicBezTo>
                  <a:lnTo>
                    <a:pt x="2281" y="1707"/>
                  </a:lnTo>
                  <a:cubicBezTo>
                    <a:pt x="2277" y="1703"/>
                    <a:pt x="2295" y="1679"/>
                    <a:pt x="2301" y="1672"/>
                  </a:cubicBezTo>
                  <a:cubicBezTo>
                    <a:pt x="2309" y="1663"/>
                    <a:pt x="2312" y="1665"/>
                    <a:pt x="2319" y="1659"/>
                  </a:cubicBezTo>
                  <a:cubicBezTo>
                    <a:pt x="2349" y="1631"/>
                    <a:pt x="2374" y="1597"/>
                    <a:pt x="2401" y="1565"/>
                  </a:cubicBezTo>
                  <a:lnTo>
                    <a:pt x="2401" y="1565"/>
                  </a:lnTo>
                  <a:cubicBezTo>
                    <a:pt x="2401" y="1565"/>
                    <a:pt x="2402" y="1565"/>
                    <a:pt x="2402" y="1565"/>
                  </a:cubicBezTo>
                  <a:cubicBezTo>
                    <a:pt x="2404" y="1565"/>
                    <a:pt x="2407" y="1564"/>
                    <a:pt x="2411" y="1560"/>
                  </a:cubicBezTo>
                  <a:lnTo>
                    <a:pt x="2423" y="1544"/>
                  </a:lnTo>
                  <a:lnTo>
                    <a:pt x="2463" y="1491"/>
                  </a:lnTo>
                  <a:cubicBezTo>
                    <a:pt x="2480" y="1466"/>
                    <a:pt x="2499" y="1442"/>
                    <a:pt x="2516" y="1417"/>
                  </a:cubicBezTo>
                  <a:cubicBezTo>
                    <a:pt x="2522" y="1408"/>
                    <a:pt x="2529" y="1397"/>
                    <a:pt x="2530" y="1390"/>
                  </a:cubicBezTo>
                  <a:cubicBezTo>
                    <a:pt x="2531" y="1385"/>
                    <a:pt x="2537" y="1379"/>
                    <a:pt x="2541" y="1374"/>
                  </a:cubicBezTo>
                  <a:lnTo>
                    <a:pt x="2541" y="1374"/>
                  </a:lnTo>
                  <a:cubicBezTo>
                    <a:pt x="2539" y="1377"/>
                    <a:pt x="2539" y="1380"/>
                    <a:pt x="2540" y="1380"/>
                  </a:cubicBezTo>
                  <a:cubicBezTo>
                    <a:pt x="2541" y="1380"/>
                    <a:pt x="2542" y="1379"/>
                    <a:pt x="2543" y="1378"/>
                  </a:cubicBezTo>
                  <a:cubicBezTo>
                    <a:pt x="2555" y="1366"/>
                    <a:pt x="2567" y="1350"/>
                    <a:pt x="2577" y="1337"/>
                  </a:cubicBezTo>
                  <a:cubicBezTo>
                    <a:pt x="2582" y="1332"/>
                    <a:pt x="2595" y="1317"/>
                    <a:pt x="2596" y="1311"/>
                  </a:cubicBezTo>
                  <a:cubicBezTo>
                    <a:pt x="2596" y="1306"/>
                    <a:pt x="2586" y="1305"/>
                    <a:pt x="2583" y="1303"/>
                  </a:cubicBezTo>
                  <a:cubicBezTo>
                    <a:pt x="2588" y="1297"/>
                    <a:pt x="2593" y="1295"/>
                    <a:pt x="2597" y="1295"/>
                  </a:cubicBezTo>
                  <a:cubicBezTo>
                    <a:pt x="2600" y="1295"/>
                    <a:pt x="2603" y="1296"/>
                    <a:pt x="2605" y="1298"/>
                  </a:cubicBezTo>
                  <a:cubicBezTo>
                    <a:pt x="2606" y="1298"/>
                    <a:pt x="2606" y="1298"/>
                    <a:pt x="2607" y="1298"/>
                  </a:cubicBezTo>
                  <a:cubicBezTo>
                    <a:pt x="2613" y="1298"/>
                    <a:pt x="2619" y="1286"/>
                    <a:pt x="2627" y="1277"/>
                  </a:cubicBezTo>
                  <a:cubicBezTo>
                    <a:pt x="2638" y="1263"/>
                    <a:pt x="2650" y="1246"/>
                    <a:pt x="2663" y="1235"/>
                  </a:cubicBezTo>
                  <a:cubicBezTo>
                    <a:pt x="2665" y="1232"/>
                    <a:pt x="2670" y="1230"/>
                    <a:pt x="2671" y="1229"/>
                  </a:cubicBezTo>
                  <a:cubicBezTo>
                    <a:pt x="2677" y="1222"/>
                    <a:pt x="2677" y="1215"/>
                    <a:pt x="2681" y="1208"/>
                  </a:cubicBezTo>
                  <a:cubicBezTo>
                    <a:pt x="2687" y="1193"/>
                    <a:pt x="2707" y="1181"/>
                    <a:pt x="2718" y="1170"/>
                  </a:cubicBezTo>
                  <a:cubicBezTo>
                    <a:pt x="2730" y="1157"/>
                    <a:pt x="2728" y="1151"/>
                    <a:pt x="2729" y="1140"/>
                  </a:cubicBezTo>
                  <a:cubicBezTo>
                    <a:pt x="2730" y="1133"/>
                    <a:pt x="2732" y="1130"/>
                    <a:pt x="2734" y="1130"/>
                  </a:cubicBezTo>
                  <a:cubicBezTo>
                    <a:pt x="2738" y="1130"/>
                    <a:pt x="2741" y="1135"/>
                    <a:pt x="2743" y="1136"/>
                  </a:cubicBezTo>
                  <a:cubicBezTo>
                    <a:pt x="2743" y="1136"/>
                    <a:pt x="2743" y="1136"/>
                    <a:pt x="2744" y="1136"/>
                  </a:cubicBezTo>
                  <a:cubicBezTo>
                    <a:pt x="2750" y="1136"/>
                    <a:pt x="2753" y="1114"/>
                    <a:pt x="2754" y="1112"/>
                  </a:cubicBezTo>
                  <a:cubicBezTo>
                    <a:pt x="2760" y="1098"/>
                    <a:pt x="2770" y="1101"/>
                    <a:pt x="2779" y="1095"/>
                  </a:cubicBezTo>
                  <a:cubicBezTo>
                    <a:pt x="2789" y="1087"/>
                    <a:pt x="2798" y="1072"/>
                    <a:pt x="2806" y="1062"/>
                  </a:cubicBezTo>
                  <a:cubicBezTo>
                    <a:pt x="2810" y="1055"/>
                    <a:pt x="2833" y="1021"/>
                    <a:pt x="2841" y="1021"/>
                  </a:cubicBezTo>
                  <a:cubicBezTo>
                    <a:pt x="2842" y="1021"/>
                    <a:pt x="2842" y="1021"/>
                    <a:pt x="2842" y="1022"/>
                  </a:cubicBezTo>
                  <a:cubicBezTo>
                    <a:pt x="2850" y="1015"/>
                    <a:pt x="2856" y="1003"/>
                    <a:pt x="2862" y="995"/>
                  </a:cubicBezTo>
                  <a:cubicBezTo>
                    <a:pt x="2883" y="963"/>
                    <a:pt x="2908" y="933"/>
                    <a:pt x="2930" y="901"/>
                  </a:cubicBezTo>
                  <a:cubicBezTo>
                    <a:pt x="2937" y="890"/>
                    <a:pt x="2945" y="876"/>
                    <a:pt x="2939" y="871"/>
                  </a:cubicBezTo>
                  <a:lnTo>
                    <a:pt x="2939" y="871"/>
                  </a:lnTo>
                  <a:cubicBezTo>
                    <a:pt x="2942" y="873"/>
                    <a:pt x="2944" y="877"/>
                    <a:pt x="2947" y="877"/>
                  </a:cubicBezTo>
                  <a:cubicBezTo>
                    <a:pt x="2949" y="877"/>
                    <a:pt x="2951" y="876"/>
                    <a:pt x="2952" y="875"/>
                  </a:cubicBezTo>
                  <a:cubicBezTo>
                    <a:pt x="2959" y="871"/>
                    <a:pt x="2959" y="865"/>
                    <a:pt x="2964" y="860"/>
                  </a:cubicBezTo>
                  <a:cubicBezTo>
                    <a:pt x="2966" y="857"/>
                    <a:pt x="2970" y="855"/>
                    <a:pt x="2973" y="851"/>
                  </a:cubicBezTo>
                  <a:cubicBezTo>
                    <a:pt x="2987" y="839"/>
                    <a:pt x="2998" y="824"/>
                    <a:pt x="3011" y="809"/>
                  </a:cubicBezTo>
                  <a:cubicBezTo>
                    <a:pt x="3012" y="805"/>
                    <a:pt x="3018" y="796"/>
                    <a:pt x="3024" y="788"/>
                  </a:cubicBezTo>
                  <a:cubicBezTo>
                    <a:pt x="3030" y="780"/>
                    <a:pt x="3036" y="773"/>
                    <a:pt x="3036" y="773"/>
                  </a:cubicBezTo>
                  <a:cubicBezTo>
                    <a:pt x="3035" y="762"/>
                    <a:pt x="3024" y="761"/>
                    <a:pt x="3023" y="748"/>
                  </a:cubicBezTo>
                  <a:cubicBezTo>
                    <a:pt x="3023" y="746"/>
                    <a:pt x="3034" y="739"/>
                    <a:pt x="3040" y="739"/>
                  </a:cubicBezTo>
                  <a:cubicBezTo>
                    <a:pt x="3043" y="739"/>
                    <a:pt x="3044" y="741"/>
                    <a:pt x="3043" y="746"/>
                  </a:cubicBezTo>
                  <a:cubicBezTo>
                    <a:pt x="3042" y="753"/>
                    <a:pt x="3043" y="756"/>
                    <a:pt x="3045" y="756"/>
                  </a:cubicBezTo>
                  <a:cubicBezTo>
                    <a:pt x="3048" y="756"/>
                    <a:pt x="3054" y="750"/>
                    <a:pt x="3061" y="742"/>
                  </a:cubicBezTo>
                  <a:cubicBezTo>
                    <a:pt x="3065" y="736"/>
                    <a:pt x="3075" y="726"/>
                    <a:pt x="3076" y="720"/>
                  </a:cubicBezTo>
                  <a:cubicBezTo>
                    <a:pt x="3076" y="714"/>
                    <a:pt x="3074" y="715"/>
                    <a:pt x="3081" y="708"/>
                  </a:cubicBezTo>
                  <a:cubicBezTo>
                    <a:pt x="3085" y="704"/>
                    <a:pt x="3107" y="690"/>
                    <a:pt x="3114" y="690"/>
                  </a:cubicBezTo>
                  <a:cubicBezTo>
                    <a:pt x="3115" y="690"/>
                    <a:pt x="3116" y="690"/>
                    <a:pt x="3116" y="691"/>
                  </a:cubicBezTo>
                  <a:lnTo>
                    <a:pt x="3116" y="691"/>
                  </a:lnTo>
                  <a:cubicBezTo>
                    <a:pt x="3115" y="683"/>
                    <a:pt x="3119" y="677"/>
                    <a:pt x="3129" y="665"/>
                  </a:cubicBezTo>
                  <a:cubicBezTo>
                    <a:pt x="3138" y="655"/>
                    <a:pt x="3145" y="644"/>
                    <a:pt x="3152" y="633"/>
                  </a:cubicBezTo>
                  <a:cubicBezTo>
                    <a:pt x="3153" y="630"/>
                    <a:pt x="3157" y="617"/>
                    <a:pt x="3159" y="616"/>
                  </a:cubicBezTo>
                  <a:cubicBezTo>
                    <a:pt x="3163" y="615"/>
                    <a:pt x="3169" y="614"/>
                    <a:pt x="3173" y="610"/>
                  </a:cubicBezTo>
                  <a:cubicBezTo>
                    <a:pt x="3180" y="603"/>
                    <a:pt x="3182" y="595"/>
                    <a:pt x="3188" y="587"/>
                  </a:cubicBezTo>
                  <a:lnTo>
                    <a:pt x="3208" y="561"/>
                  </a:lnTo>
                  <a:cubicBezTo>
                    <a:pt x="3222" y="555"/>
                    <a:pt x="3216" y="546"/>
                    <a:pt x="3214" y="541"/>
                  </a:cubicBezTo>
                  <a:cubicBezTo>
                    <a:pt x="3213" y="537"/>
                    <a:pt x="3217" y="531"/>
                    <a:pt x="3222" y="525"/>
                  </a:cubicBezTo>
                  <a:cubicBezTo>
                    <a:pt x="3226" y="527"/>
                    <a:pt x="3227" y="530"/>
                    <a:pt x="3230" y="530"/>
                  </a:cubicBezTo>
                  <a:cubicBezTo>
                    <a:pt x="3233" y="530"/>
                    <a:pt x="3236" y="527"/>
                    <a:pt x="3243" y="520"/>
                  </a:cubicBezTo>
                  <a:cubicBezTo>
                    <a:pt x="3267" y="493"/>
                    <a:pt x="3289" y="464"/>
                    <a:pt x="3311" y="437"/>
                  </a:cubicBezTo>
                  <a:cubicBezTo>
                    <a:pt x="3313" y="434"/>
                    <a:pt x="3337" y="407"/>
                    <a:pt x="3332" y="407"/>
                  </a:cubicBezTo>
                  <a:lnTo>
                    <a:pt x="3332" y="407"/>
                  </a:lnTo>
                  <a:cubicBezTo>
                    <a:pt x="3332" y="407"/>
                    <a:pt x="3332" y="407"/>
                    <a:pt x="3331" y="407"/>
                  </a:cubicBezTo>
                  <a:cubicBezTo>
                    <a:pt x="3330" y="407"/>
                    <a:pt x="3330" y="407"/>
                    <a:pt x="3329" y="407"/>
                  </a:cubicBezTo>
                  <a:cubicBezTo>
                    <a:pt x="3324" y="407"/>
                    <a:pt x="3335" y="393"/>
                    <a:pt x="3341" y="388"/>
                  </a:cubicBezTo>
                  <a:cubicBezTo>
                    <a:pt x="3343" y="386"/>
                    <a:pt x="3344" y="386"/>
                    <a:pt x="3345" y="386"/>
                  </a:cubicBezTo>
                  <a:cubicBezTo>
                    <a:pt x="3347" y="386"/>
                    <a:pt x="3347" y="387"/>
                    <a:pt x="3349" y="387"/>
                  </a:cubicBezTo>
                  <a:cubicBezTo>
                    <a:pt x="3350" y="387"/>
                    <a:pt x="3351" y="386"/>
                    <a:pt x="3352" y="386"/>
                  </a:cubicBezTo>
                  <a:cubicBezTo>
                    <a:pt x="3355" y="383"/>
                    <a:pt x="3359" y="377"/>
                    <a:pt x="3363" y="374"/>
                  </a:cubicBezTo>
                  <a:cubicBezTo>
                    <a:pt x="3369" y="367"/>
                    <a:pt x="3388" y="347"/>
                    <a:pt x="3389" y="338"/>
                  </a:cubicBezTo>
                  <a:cubicBezTo>
                    <a:pt x="3391" y="331"/>
                    <a:pt x="3398" y="326"/>
                    <a:pt x="3404" y="316"/>
                  </a:cubicBezTo>
                  <a:cubicBezTo>
                    <a:pt x="3407" y="311"/>
                    <a:pt x="3407" y="301"/>
                    <a:pt x="3410" y="299"/>
                  </a:cubicBezTo>
                  <a:cubicBezTo>
                    <a:pt x="3412" y="295"/>
                    <a:pt x="3417" y="296"/>
                    <a:pt x="3420" y="294"/>
                  </a:cubicBezTo>
                  <a:cubicBezTo>
                    <a:pt x="3429" y="288"/>
                    <a:pt x="3438" y="279"/>
                    <a:pt x="3446" y="269"/>
                  </a:cubicBezTo>
                  <a:cubicBezTo>
                    <a:pt x="3457" y="255"/>
                    <a:pt x="3470" y="238"/>
                    <a:pt x="3481" y="223"/>
                  </a:cubicBezTo>
                  <a:cubicBezTo>
                    <a:pt x="3486" y="215"/>
                    <a:pt x="3486" y="210"/>
                    <a:pt x="3482" y="208"/>
                  </a:cubicBezTo>
                  <a:cubicBezTo>
                    <a:pt x="3484" y="203"/>
                    <a:pt x="3482" y="201"/>
                    <a:pt x="3480" y="20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1"/>
            <p:cNvSpPr/>
            <p:nvPr/>
          </p:nvSpPr>
          <p:spPr>
            <a:xfrm>
              <a:off x="3326650" y="2134025"/>
              <a:ext cx="91475" cy="110300"/>
            </a:xfrm>
            <a:custGeom>
              <a:rect b="b" l="l" r="r" t="t"/>
              <a:pathLst>
                <a:path extrusionOk="0" h="4412" w="3659">
                  <a:moveTo>
                    <a:pt x="3374" y="0"/>
                  </a:moveTo>
                  <a:cubicBezTo>
                    <a:pt x="3351" y="0"/>
                    <a:pt x="3329" y="10"/>
                    <a:pt x="3313" y="30"/>
                  </a:cubicBezTo>
                  <a:lnTo>
                    <a:pt x="20" y="4121"/>
                  </a:lnTo>
                  <a:cubicBezTo>
                    <a:pt x="7" y="4137"/>
                    <a:pt x="1" y="4158"/>
                    <a:pt x="2" y="4178"/>
                  </a:cubicBezTo>
                  <a:cubicBezTo>
                    <a:pt x="5" y="4199"/>
                    <a:pt x="15" y="4218"/>
                    <a:pt x="32" y="4231"/>
                  </a:cubicBezTo>
                  <a:lnTo>
                    <a:pt x="238" y="4395"/>
                  </a:lnTo>
                  <a:cubicBezTo>
                    <a:pt x="252" y="4405"/>
                    <a:pt x="270" y="4411"/>
                    <a:pt x="286" y="4411"/>
                  </a:cubicBezTo>
                  <a:cubicBezTo>
                    <a:pt x="309" y="4411"/>
                    <a:pt x="332" y="4401"/>
                    <a:pt x="347" y="4382"/>
                  </a:cubicBezTo>
                  <a:lnTo>
                    <a:pt x="3631" y="331"/>
                  </a:lnTo>
                  <a:cubicBezTo>
                    <a:pt x="3658" y="298"/>
                    <a:pt x="3653" y="248"/>
                    <a:pt x="3619" y="221"/>
                  </a:cubicBezTo>
                  <a:cubicBezTo>
                    <a:pt x="3605" y="209"/>
                    <a:pt x="3587" y="204"/>
                    <a:pt x="3570" y="204"/>
                  </a:cubicBezTo>
                  <a:cubicBezTo>
                    <a:pt x="3548" y="204"/>
                    <a:pt x="3525" y="214"/>
                    <a:pt x="3510" y="232"/>
                  </a:cubicBezTo>
                  <a:lnTo>
                    <a:pt x="275" y="4224"/>
                  </a:lnTo>
                  <a:lnTo>
                    <a:pt x="191" y="4157"/>
                  </a:lnTo>
                  <a:lnTo>
                    <a:pt x="3435" y="128"/>
                  </a:lnTo>
                  <a:cubicBezTo>
                    <a:pt x="3462" y="94"/>
                    <a:pt x="3456" y="45"/>
                    <a:pt x="3423" y="18"/>
                  </a:cubicBezTo>
                  <a:cubicBezTo>
                    <a:pt x="3409" y="6"/>
                    <a:pt x="3391" y="0"/>
                    <a:pt x="3374"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1"/>
            <p:cNvSpPr/>
            <p:nvPr/>
          </p:nvSpPr>
          <p:spPr>
            <a:xfrm>
              <a:off x="3325850" y="2133500"/>
              <a:ext cx="92550" cy="111350"/>
            </a:xfrm>
            <a:custGeom>
              <a:rect b="b" l="l" r="r" t="t"/>
              <a:pathLst>
                <a:path extrusionOk="0" h="4454" w="3702">
                  <a:moveTo>
                    <a:pt x="3369" y="30"/>
                  </a:moveTo>
                  <a:cubicBezTo>
                    <a:pt x="3373" y="30"/>
                    <a:pt x="3375" y="32"/>
                    <a:pt x="3375" y="33"/>
                  </a:cubicBezTo>
                  <a:cubicBezTo>
                    <a:pt x="3375" y="38"/>
                    <a:pt x="3366" y="41"/>
                    <a:pt x="3351" y="56"/>
                  </a:cubicBezTo>
                  <a:cubicBezTo>
                    <a:pt x="3344" y="61"/>
                    <a:pt x="3337" y="65"/>
                    <a:pt x="3334" y="65"/>
                  </a:cubicBezTo>
                  <a:cubicBezTo>
                    <a:pt x="3333" y="65"/>
                    <a:pt x="3333" y="65"/>
                    <a:pt x="3332" y="65"/>
                  </a:cubicBezTo>
                  <a:cubicBezTo>
                    <a:pt x="3330" y="62"/>
                    <a:pt x="3338" y="41"/>
                    <a:pt x="3356" y="33"/>
                  </a:cubicBezTo>
                  <a:cubicBezTo>
                    <a:pt x="3361" y="31"/>
                    <a:pt x="3365" y="30"/>
                    <a:pt x="3369" y="30"/>
                  </a:cubicBezTo>
                  <a:close/>
                  <a:moveTo>
                    <a:pt x="3680" y="288"/>
                  </a:moveTo>
                  <a:lnTo>
                    <a:pt x="3680" y="288"/>
                  </a:lnTo>
                  <a:cubicBezTo>
                    <a:pt x="3684" y="315"/>
                    <a:pt x="3676" y="324"/>
                    <a:pt x="3671" y="324"/>
                  </a:cubicBezTo>
                  <a:cubicBezTo>
                    <a:pt x="3670" y="324"/>
                    <a:pt x="3670" y="323"/>
                    <a:pt x="3669" y="323"/>
                  </a:cubicBezTo>
                  <a:cubicBezTo>
                    <a:pt x="3671" y="317"/>
                    <a:pt x="3672" y="312"/>
                    <a:pt x="3672" y="306"/>
                  </a:cubicBezTo>
                  <a:cubicBezTo>
                    <a:pt x="3675" y="298"/>
                    <a:pt x="3676" y="288"/>
                    <a:pt x="3680" y="288"/>
                  </a:cubicBezTo>
                  <a:close/>
                  <a:moveTo>
                    <a:pt x="3060" y="421"/>
                  </a:moveTo>
                  <a:cubicBezTo>
                    <a:pt x="3060" y="421"/>
                    <a:pt x="3060" y="421"/>
                    <a:pt x="3060" y="421"/>
                  </a:cubicBezTo>
                  <a:lnTo>
                    <a:pt x="3060" y="421"/>
                  </a:lnTo>
                  <a:cubicBezTo>
                    <a:pt x="3060" y="421"/>
                    <a:pt x="3060" y="421"/>
                    <a:pt x="3060" y="421"/>
                  </a:cubicBezTo>
                  <a:close/>
                  <a:moveTo>
                    <a:pt x="3333" y="469"/>
                  </a:moveTo>
                  <a:lnTo>
                    <a:pt x="3333" y="469"/>
                  </a:lnTo>
                  <a:cubicBezTo>
                    <a:pt x="3332" y="469"/>
                    <a:pt x="3328" y="472"/>
                    <a:pt x="3321" y="481"/>
                  </a:cubicBezTo>
                  <a:cubicBezTo>
                    <a:pt x="3316" y="486"/>
                    <a:pt x="3312" y="491"/>
                    <a:pt x="3309" y="496"/>
                  </a:cubicBezTo>
                  <a:cubicBezTo>
                    <a:pt x="3310" y="497"/>
                    <a:pt x="3311" y="498"/>
                    <a:pt x="3313" y="498"/>
                  </a:cubicBezTo>
                  <a:cubicBezTo>
                    <a:pt x="3323" y="498"/>
                    <a:pt x="3338" y="469"/>
                    <a:pt x="3333" y="469"/>
                  </a:cubicBezTo>
                  <a:close/>
                  <a:moveTo>
                    <a:pt x="3209" y="483"/>
                  </a:moveTo>
                  <a:lnTo>
                    <a:pt x="3209" y="483"/>
                  </a:lnTo>
                  <a:cubicBezTo>
                    <a:pt x="3211" y="483"/>
                    <a:pt x="3209" y="487"/>
                    <a:pt x="3200" y="499"/>
                  </a:cubicBezTo>
                  <a:cubicBezTo>
                    <a:pt x="3193" y="508"/>
                    <a:pt x="3188" y="511"/>
                    <a:pt x="3186" y="511"/>
                  </a:cubicBezTo>
                  <a:cubicBezTo>
                    <a:pt x="3183" y="511"/>
                    <a:pt x="3185" y="504"/>
                    <a:pt x="3194" y="493"/>
                  </a:cubicBezTo>
                  <a:cubicBezTo>
                    <a:pt x="3199" y="488"/>
                    <a:pt x="3206" y="483"/>
                    <a:pt x="3209" y="483"/>
                  </a:cubicBezTo>
                  <a:close/>
                  <a:moveTo>
                    <a:pt x="2992" y="499"/>
                  </a:moveTo>
                  <a:lnTo>
                    <a:pt x="2979" y="514"/>
                  </a:lnTo>
                  <a:lnTo>
                    <a:pt x="2971" y="531"/>
                  </a:lnTo>
                  <a:cubicBezTo>
                    <a:pt x="2990" y="516"/>
                    <a:pt x="2998" y="505"/>
                    <a:pt x="2992" y="499"/>
                  </a:cubicBezTo>
                  <a:close/>
                  <a:moveTo>
                    <a:pt x="3056" y="693"/>
                  </a:moveTo>
                  <a:cubicBezTo>
                    <a:pt x="3056" y="693"/>
                    <a:pt x="3056" y="693"/>
                    <a:pt x="3056" y="693"/>
                  </a:cubicBezTo>
                  <a:lnTo>
                    <a:pt x="3056" y="693"/>
                  </a:lnTo>
                  <a:cubicBezTo>
                    <a:pt x="3056" y="693"/>
                    <a:pt x="3056" y="693"/>
                    <a:pt x="3056" y="693"/>
                  </a:cubicBezTo>
                  <a:close/>
                  <a:moveTo>
                    <a:pt x="2626" y="936"/>
                  </a:moveTo>
                  <a:lnTo>
                    <a:pt x="2635" y="945"/>
                  </a:lnTo>
                  <a:cubicBezTo>
                    <a:pt x="2629" y="950"/>
                    <a:pt x="2621" y="954"/>
                    <a:pt x="2618" y="954"/>
                  </a:cubicBezTo>
                  <a:cubicBezTo>
                    <a:pt x="2614" y="954"/>
                    <a:pt x="2615" y="950"/>
                    <a:pt x="2626" y="936"/>
                  </a:cubicBezTo>
                  <a:close/>
                  <a:moveTo>
                    <a:pt x="2794" y="1027"/>
                  </a:moveTo>
                  <a:cubicBezTo>
                    <a:pt x="2774" y="1043"/>
                    <a:pt x="2767" y="1054"/>
                    <a:pt x="2773" y="1059"/>
                  </a:cubicBezTo>
                  <a:lnTo>
                    <a:pt x="2786" y="1045"/>
                  </a:lnTo>
                  <a:lnTo>
                    <a:pt x="2794" y="1027"/>
                  </a:lnTo>
                  <a:close/>
                  <a:moveTo>
                    <a:pt x="2832" y="1078"/>
                  </a:moveTo>
                  <a:cubicBezTo>
                    <a:pt x="2832" y="1078"/>
                    <a:pt x="2831" y="1078"/>
                    <a:pt x="2831" y="1079"/>
                  </a:cubicBezTo>
                  <a:cubicBezTo>
                    <a:pt x="2831" y="1078"/>
                    <a:pt x="2832" y="1078"/>
                    <a:pt x="2832" y="1078"/>
                  </a:cubicBezTo>
                  <a:close/>
                  <a:moveTo>
                    <a:pt x="2468" y="1100"/>
                  </a:moveTo>
                  <a:cubicBezTo>
                    <a:pt x="2468" y="1101"/>
                    <a:pt x="2468" y="1101"/>
                    <a:pt x="2468" y="1101"/>
                  </a:cubicBezTo>
                  <a:lnTo>
                    <a:pt x="2468" y="1101"/>
                  </a:lnTo>
                  <a:cubicBezTo>
                    <a:pt x="2468" y="1101"/>
                    <a:pt x="2468" y="1100"/>
                    <a:pt x="2468" y="1100"/>
                  </a:cubicBezTo>
                  <a:close/>
                  <a:moveTo>
                    <a:pt x="2958" y="1262"/>
                  </a:moveTo>
                  <a:cubicBezTo>
                    <a:pt x="2958" y="1262"/>
                    <a:pt x="2958" y="1262"/>
                    <a:pt x="2958" y="1262"/>
                  </a:cubicBezTo>
                  <a:cubicBezTo>
                    <a:pt x="2958" y="1262"/>
                    <a:pt x="2958" y="1262"/>
                    <a:pt x="2958" y="1262"/>
                  </a:cubicBezTo>
                  <a:close/>
                  <a:moveTo>
                    <a:pt x="2800" y="1401"/>
                  </a:moveTo>
                  <a:lnTo>
                    <a:pt x="2801" y="1401"/>
                  </a:lnTo>
                  <a:lnTo>
                    <a:pt x="2801" y="1401"/>
                  </a:lnTo>
                  <a:cubicBezTo>
                    <a:pt x="2800" y="1401"/>
                    <a:pt x="2800" y="1401"/>
                    <a:pt x="2800" y="1401"/>
                  </a:cubicBezTo>
                  <a:close/>
                  <a:moveTo>
                    <a:pt x="2269" y="1382"/>
                  </a:moveTo>
                  <a:cubicBezTo>
                    <a:pt x="2272" y="1382"/>
                    <a:pt x="2270" y="1389"/>
                    <a:pt x="2261" y="1400"/>
                  </a:cubicBezTo>
                  <a:cubicBezTo>
                    <a:pt x="2256" y="1404"/>
                    <a:pt x="2248" y="1410"/>
                    <a:pt x="2246" y="1410"/>
                  </a:cubicBezTo>
                  <a:cubicBezTo>
                    <a:pt x="2245" y="1410"/>
                    <a:pt x="2246" y="1406"/>
                    <a:pt x="2255" y="1395"/>
                  </a:cubicBezTo>
                  <a:cubicBezTo>
                    <a:pt x="2262" y="1386"/>
                    <a:pt x="2267" y="1382"/>
                    <a:pt x="2269" y="1382"/>
                  </a:cubicBezTo>
                  <a:close/>
                  <a:moveTo>
                    <a:pt x="2441" y="1466"/>
                  </a:moveTo>
                  <a:cubicBezTo>
                    <a:pt x="2441" y="1466"/>
                    <a:pt x="2441" y="1466"/>
                    <a:pt x="2441" y="1466"/>
                  </a:cubicBezTo>
                  <a:cubicBezTo>
                    <a:pt x="2441" y="1466"/>
                    <a:pt x="2441" y="1466"/>
                    <a:pt x="2441" y="1466"/>
                  </a:cubicBezTo>
                  <a:close/>
                  <a:moveTo>
                    <a:pt x="2110" y="1570"/>
                  </a:moveTo>
                  <a:cubicBezTo>
                    <a:pt x="2113" y="1570"/>
                    <a:pt x="2111" y="1578"/>
                    <a:pt x="2102" y="1589"/>
                  </a:cubicBezTo>
                  <a:cubicBezTo>
                    <a:pt x="2089" y="1605"/>
                    <a:pt x="2081" y="1613"/>
                    <a:pt x="2078" y="1613"/>
                  </a:cubicBezTo>
                  <a:cubicBezTo>
                    <a:pt x="2075" y="1613"/>
                    <a:pt x="2080" y="1603"/>
                    <a:pt x="2096" y="1583"/>
                  </a:cubicBezTo>
                  <a:cubicBezTo>
                    <a:pt x="2103" y="1574"/>
                    <a:pt x="2108" y="1570"/>
                    <a:pt x="2110" y="1570"/>
                  </a:cubicBezTo>
                  <a:close/>
                  <a:moveTo>
                    <a:pt x="2032" y="1682"/>
                  </a:moveTo>
                  <a:cubicBezTo>
                    <a:pt x="2028" y="1688"/>
                    <a:pt x="2024" y="1693"/>
                    <a:pt x="2021" y="1697"/>
                  </a:cubicBezTo>
                  <a:cubicBezTo>
                    <a:pt x="2022" y="1695"/>
                    <a:pt x="2027" y="1689"/>
                    <a:pt x="2032" y="1682"/>
                  </a:cubicBezTo>
                  <a:close/>
                  <a:moveTo>
                    <a:pt x="1962" y="1719"/>
                  </a:moveTo>
                  <a:cubicBezTo>
                    <a:pt x="1962" y="1719"/>
                    <a:pt x="1962" y="1719"/>
                    <a:pt x="1962" y="1719"/>
                  </a:cubicBezTo>
                  <a:lnTo>
                    <a:pt x="1962" y="1719"/>
                  </a:lnTo>
                  <a:cubicBezTo>
                    <a:pt x="1962" y="1719"/>
                    <a:pt x="1962" y="1719"/>
                    <a:pt x="1962" y="1719"/>
                  </a:cubicBezTo>
                  <a:close/>
                  <a:moveTo>
                    <a:pt x="1905" y="1834"/>
                  </a:moveTo>
                  <a:lnTo>
                    <a:pt x="1905" y="1834"/>
                  </a:lnTo>
                  <a:cubicBezTo>
                    <a:pt x="1905" y="1834"/>
                    <a:pt x="1906" y="1834"/>
                    <a:pt x="1906" y="1834"/>
                  </a:cubicBezTo>
                  <a:lnTo>
                    <a:pt x="1906" y="1834"/>
                  </a:lnTo>
                  <a:cubicBezTo>
                    <a:pt x="1906" y="1834"/>
                    <a:pt x="1905" y="1834"/>
                    <a:pt x="1905" y="1834"/>
                  </a:cubicBezTo>
                  <a:close/>
                  <a:moveTo>
                    <a:pt x="3036" y="682"/>
                  </a:moveTo>
                  <a:lnTo>
                    <a:pt x="3036" y="682"/>
                  </a:lnTo>
                  <a:cubicBezTo>
                    <a:pt x="3035" y="682"/>
                    <a:pt x="3031" y="685"/>
                    <a:pt x="3024" y="694"/>
                  </a:cubicBezTo>
                  <a:cubicBezTo>
                    <a:pt x="3006" y="714"/>
                    <a:pt x="2988" y="737"/>
                    <a:pt x="2972" y="759"/>
                  </a:cubicBezTo>
                  <a:cubicBezTo>
                    <a:pt x="2953" y="783"/>
                    <a:pt x="2948" y="791"/>
                    <a:pt x="2943" y="807"/>
                  </a:cubicBezTo>
                  <a:cubicBezTo>
                    <a:pt x="2936" y="824"/>
                    <a:pt x="2907" y="848"/>
                    <a:pt x="2915" y="855"/>
                  </a:cubicBezTo>
                  <a:lnTo>
                    <a:pt x="2915" y="855"/>
                  </a:lnTo>
                  <a:cubicBezTo>
                    <a:pt x="2914" y="855"/>
                    <a:pt x="2914" y="855"/>
                    <a:pt x="2913" y="855"/>
                  </a:cubicBezTo>
                  <a:cubicBezTo>
                    <a:pt x="2903" y="855"/>
                    <a:pt x="2858" y="909"/>
                    <a:pt x="2838" y="930"/>
                  </a:cubicBezTo>
                  <a:cubicBezTo>
                    <a:pt x="2830" y="939"/>
                    <a:pt x="2815" y="956"/>
                    <a:pt x="2807" y="962"/>
                  </a:cubicBezTo>
                  <a:cubicBezTo>
                    <a:pt x="2807" y="962"/>
                    <a:pt x="2807" y="962"/>
                    <a:pt x="2806" y="962"/>
                  </a:cubicBezTo>
                  <a:cubicBezTo>
                    <a:pt x="2802" y="962"/>
                    <a:pt x="2788" y="973"/>
                    <a:pt x="2778" y="986"/>
                  </a:cubicBezTo>
                  <a:lnTo>
                    <a:pt x="2784" y="992"/>
                  </a:lnTo>
                  <a:cubicBezTo>
                    <a:pt x="2766" y="1015"/>
                    <a:pt x="2758" y="1013"/>
                    <a:pt x="2741" y="1038"/>
                  </a:cubicBezTo>
                  <a:cubicBezTo>
                    <a:pt x="2727" y="1057"/>
                    <a:pt x="2711" y="1082"/>
                    <a:pt x="2707" y="1095"/>
                  </a:cubicBezTo>
                  <a:cubicBezTo>
                    <a:pt x="2704" y="1101"/>
                    <a:pt x="2710" y="1098"/>
                    <a:pt x="2701" y="1107"/>
                  </a:cubicBezTo>
                  <a:cubicBezTo>
                    <a:pt x="2692" y="1118"/>
                    <a:pt x="2683" y="1128"/>
                    <a:pt x="2674" y="1137"/>
                  </a:cubicBezTo>
                  <a:cubicBezTo>
                    <a:pt x="2657" y="1153"/>
                    <a:pt x="2635" y="1172"/>
                    <a:pt x="2623" y="1193"/>
                  </a:cubicBezTo>
                  <a:cubicBezTo>
                    <a:pt x="2611" y="1215"/>
                    <a:pt x="2589" y="1246"/>
                    <a:pt x="2569" y="1267"/>
                  </a:cubicBezTo>
                  <a:cubicBezTo>
                    <a:pt x="2560" y="1278"/>
                    <a:pt x="2545" y="1281"/>
                    <a:pt x="2538" y="1294"/>
                  </a:cubicBezTo>
                  <a:cubicBezTo>
                    <a:pt x="2532" y="1304"/>
                    <a:pt x="2533" y="1306"/>
                    <a:pt x="2536" y="1306"/>
                  </a:cubicBezTo>
                  <a:cubicBezTo>
                    <a:pt x="2538" y="1306"/>
                    <a:pt x="2541" y="1305"/>
                    <a:pt x="2542" y="1305"/>
                  </a:cubicBezTo>
                  <a:cubicBezTo>
                    <a:pt x="2545" y="1305"/>
                    <a:pt x="2544" y="1309"/>
                    <a:pt x="2530" y="1326"/>
                  </a:cubicBezTo>
                  <a:cubicBezTo>
                    <a:pt x="2522" y="1335"/>
                    <a:pt x="2519" y="1338"/>
                    <a:pt x="2517" y="1338"/>
                  </a:cubicBezTo>
                  <a:cubicBezTo>
                    <a:pt x="2513" y="1338"/>
                    <a:pt x="2515" y="1328"/>
                    <a:pt x="2511" y="1328"/>
                  </a:cubicBezTo>
                  <a:cubicBezTo>
                    <a:pt x="2508" y="1328"/>
                    <a:pt x="2503" y="1332"/>
                    <a:pt x="2493" y="1344"/>
                  </a:cubicBezTo>
                  <a:cubicBezTo>
                    <a:pt x="2475" y="1367"/>
                    <a:pt x="2494" y="1354"/>
                    <a:pt x="2483" y="1369"/>
                  </a:cubicBezTo>
                  <a:cubicBezTo>
                    <a:pt x="2466" y="1395"/>
                    <a:pt x="2436" y="1427"/>
                    <a:pt x="2416" y="1451"/>
                  </a:cubicBezTo>
                  <a:cubicBezTo>
                    <a:pt x="2372" y="1503"/>
                    <a:pt x="2312" y="1565"/>
                    <a:pt x="2270" y="1621"/>
                  </a:cubicBezTo>
                  <a:cubicBezTo>
                    <a:pt x="2256" y="1639"/>
                    <a:pt x="2258" y="1644"/>
                    <a:pt x="2250" y="1658"/>
                  </a:cubicBezTo>
                  <a:cubicBezTo>
                    <a:pt x="2243" y="1673"/>
                    <a:pt x="2240" y="1677"/>
                    <a:pt x="2238" y="1677"/>
                  </a:cubicBezTo>
                  <a:cubicBezTo>
                    <a:pt x="2237" y="1677"/>
                    <a:pt x="2236" y="1673"/>
                    <a:pt x="2234" y="1673"/>
                  </a:cubicBezTo>
                  <a:cubicBezTo>
                    <a:pt x="2234" y="1673"/>
                    <a:pt x="2233" y="1673"/>
                    <a:pt x="2232" y="1674"/>
                  </a:cubicBezTo>
                  <a:cubicBezTo>
                    <a:pt x="2221" y="1683"/>
                    <a:pt x="2194" y="1722"/>
                    <a:pt x="2188" y="1733"/>
                  </a:cubicBezTo>
                  <a:cubicBezTo>
                    <a:pt x="2182" y="1756"/>
                    <a:pt x="2178" y="1754"/>
                    <a:pt x="2163" y="1762"/>
                  </a:cubicBezTo>
                  <a:cubicBezTo>
                    <a:pt x="2161" y="1763"/>
                    <a:pt x="2157" y="1791"/>
                    <a:pt x="2160" y="1791"/>
                  </a:cubicBezTo>
                  <a:cubicBezTo>
                    <a:pt x="2160" y="1791"/>
                    <a:pt x="2161" y="1791"/>
                    <a:pt x="2161" y="1790"/>
                  </a:cubicBezTo>
                  <a:lnTo>
                    <a:pt x="2161" y="1790"/>
                  </a:lnTo>
                  <a:cubicBezTo>
                    <a:pt x="2156" y="1797"/>
                    <a:pt x="2151" y="1798"/>
                    <a:pt x="2147" y="1798"/>
                  </a:cubicBezTo>
                  <a:cubicBezTo>
                    <a:pt x="2146" y="1798"/>
                    <a:pt x="2145" y="1798"/>
                    <a:pt x="2143" y="1798"/>
                  </a:cubicBezTo>
                  <a:cubicBezTo>
                    <a:pt x="2143" y="1798"/>
                    <a:pt x="2142" y="1798"/>
                    <a:pt x="2141" y="1798"/>
                  </a:cubicBezTo>
                  <a:cubicBezTo>
                    <a:pt x="2132" y="1802"/>
                    <a:pt x="2115" y="1829"/>
                    <a:pt x="2108" y="1840"/>
                  </a:cubicBezTo>
                  <a:cubicBezTo>
                    <a:pt x="2100" y="1851"/>
                    <a:pt x="2063" y="1904"/>
                    <a:pt x="2057" y="1904"/>
                  </a:cubicBezTo>
                  <a:cubicBezTo>
                    <a:pt x="2056" y="1904"/>
                    <a:pt x="2055" y="1903"/>
                    <a:pt x="2056" y="1900"/>
                  </a:cubicBezTo>
                  <a:cubicBezTo>
                    <a:pt x="2056" y="1897"/>
                    <a:pt x="2056" y="1896"/>
                    <a:pt x="2055" y="1896"/>
                  </a:cubicBezTo>
                  <a:cubicBezTo>
                    <a:pt x="2050" y="1896"/>
                    <a:pt x="2019" y="1949"/>
                    <a:pt x="2010" y="1961"/>
                  </a:cubicBezTo>
                  <a:cubicBezTo>
                    <a:pt x="1984" y="1996"/>
                    <a:pt x="1972" y="1973"/>
                    <a:pt x="1954" y="2008"/>
                  </a:cubicBezTo>
                  <a:cubicBezTo>
                    <a:pt x="1955" y="2009"/>
                    <a:pt x="1956" y="2009"/>
                    <a:pt x="1957" y="2009"/>
                  </a:cubicBezTo>
                  <a:cubicBezTo>
                    <a:pt x="1968" y="2009"/>
                    <a:pt x="2010" y="1976"/>
                    <a:pt x="2029" y="1961"/>
                  </a:cubicBezTo>
                  <a:cubicBezTo>
                    <a:pt x="2030" y="1960"/>
                    <a:pt x="2067" y="1931"/>
                    <a:pt x="2064" y="1928"/>
                  </a:cubicBezTo>
                  <a:cubicBezTo>
                    <a:pt x="2071" y="1915"/>
                    <a:pt x="2075" y="1909"/>
                    <a:pt x="2088" y="1895"/>
                  </a:cubicBezTo>
                  <a:cubicBezTo>
                    <a:pt x="2105" y="1878"/>
                    <a:pt x="2129" y="1857"/>
                    <a:pt x="2143" y="1834"/>
                  </a:cubicBezTo>
                  <a:cubicBezTo>
                    <a:pt x="2155" y="1814"/>
                    <a:pt x="2153" y="1810"/>
                    <a:pt x="2172" y="1795"/>
                  </a:cubicBezTo>
                  <a:cubicBezTo>
                    <a:pt x="2192" y="1771"/>
                    <a:pt x="2218" y="1722"/>
                    <a:pt x="2230" y="1722"/>
                  </a:cubicBezTo>
                  <a:cubicBezTo>
                    <a:pt x="2231" y="1722"/>
                    <a:pt x="2232" y="1722"/>
                    <a:pt x="2233" y="1723"/>
                  </a:cubicBezTo>
                  <a:cubicBezTo>
                    <a:pt x="2225" y="1715"/>
                    <a:pt x="2276" y="1664"/>
                    <a:pt x="2291" y="1644"/>
                  </a:cubicBezTo>
                  <a:cubicBezTo>
                    <a:pt x="2307" y="1621"/>
                    <a:pt x="2290" y="1636"/>
                    <a:pt x="2299" y="1618"/>
                  </a:cubicBezTo>
                  <a:cubicBezTo>
                    <a:pt x="2307" y="1605"/>
                    <a:pt x="2318" y="1600"/>
                    <a:pt x="2322" y="1600"/>
                  </a:cubicBezTo>
                  <a:cubicBezTo>
                    <a:pt x="2323" y="1600"/>
                    <a:pt x="2323" y="1600"/>
                    <a:pt x="2324" y="1601"/>
                  </a:cubicBezTo>
                  <a:cubicBezTo>
                    <a:pt x="2325" y="1602"/>
                    <a:pt x="2326" y="1602"/>
                    <a:pt x="2327" y="1602"/>
                  </a:cubicBezTo>
                  <a:cubicBezTo>
                    <a:pt x="2337" y="1602"/>
                    <a:pt x="2354" y="1566"/>
                    <a:pt x="2371" y="1545"/>
                  </a:cubicBezTo>
                  <a:cubicBezTo>
                    <a:pt x="2378" y="1535"/>
                    <a:pt x="2439" y="1466"/>
                    <a:pt x="2441" y="1466"/>
                  </a:cubicBezTo>
                  <a:lnTo>
                    <a:pt x="2441" y="1466"/>
                  </a:lnTo>
                  <a:cubicBezTo>
                    <a:pt x="2441" y="1466"/>
                    <a:pt x="2441" y="1466"/>
                    <a:pt x="2441" y="1466"/>
                  </a:cubicBezTo>
                  <a:lnTo>
                    <a:pt x="2441" y="1466"/>
                  </a:lnTo>
                  <a:cubicBezTo>
                    <a:pt x="2441" y="1465"/>
                    <a:pt x="2441" y="1465"/>
                    <a:pt x="2441" y="1465"/>
                  </a:cubicBezTo>
                  <a:lnTo>
                    <a:pt x="2441" y="1465"/>
                  </a:lnTo>
                  <a:cubicBezTo>
                    <a:pt x="2440" y="1465"/>
                    <a:pt x="2435" y="1471"/>
                    <a:pt x="2434" y="1471"/>
                  </a:cubicBezTo>
                  <a:cubicBezTo>
                    <a:pt x="2434" y="1471"/>
                    <a:pt x="2434" y="1470"/>
                    <a:pt x="2435" y="1466"/>
                  </a:cubicBezTo>
                  <a:cubicBezTo>
                    <a:pt x="2438" y="1459"/>
                    <a:pt x="2449" y="1446"/>
                    <a:pt x="2456" y="1438"/>
                  </a:cubicBezTo>
                  <a:cubicBezTo>
                    <a:pt x="2465" y="1426"/>
                    <a:pt x="2483" y="1404"/>
                    <a:pt x="2491" y="1397"/>
                  </a:cubicBezTo>
                  <a:cubicBezTo>
                    <a:pt x="2501" y="1391"/>
                    <a:pt x="2502" y="1395"/>
                    <a:pt x="2516" y="1374"/>
                  </a:cubicBezTo>
                  <a:cubicBezTo>
                    <a:pt x="2525" y="1359"/>
                    <a:pt x="2522" y="1354"/>
                    <a:pt x="2530" y="1342"/>
                  </a:cubicBezTo>
                  <a:cubicBezTo>
                    <a:pt x="2542" y="1323"/>
                    <a:pt x="2569" y="1300"/>
                    <a:pt x="2583" y="1286"/>
                  </a:cubicBezTo>
                  <a:cubicBezTo>
                    <a:pt x="2600" y="1269"/>
                    <a:pt x="2617" y="1250"/>
                    <a:pt x="2633" y="1230"/>
                  </a:cubicBezTo>
                  <a:cubicBezTo>
                    <a:pt x="2649" y="1210"/>
                    <a:pt x="2664" y="1189"/>
                    <a:pt x="2676" y="1169"/>
                  </a:cubicBezTo>
                  <a:cubicBezTo>
                    <a:pt x="2682" y="1160"/>
                    <a:pt x="2690" y="1138"/>
                    <a:pt x="2697" y="1129"/>
                  </a:cubicBezTo>
                  <a:lnTo>
                    <a:pt x="2697" y="1129"/>
                  </a:lnTo>
                  <a:cubicBezTo>
                    <a:pt x="2696" y="1132"/>
                    <a:pt x="2695" y="1143"/>
                    <a:pt x="2698" y="1143"/>
                  </a:cubicBezTo>
                  <a:cubicBezTo>
                    <a:pt x="2698" y="1143"/>
                    <a:pt x="2698" y="1143"/>
                    <a:pt x="2698" y="1143"/>
                  </a:cubicBezTo>
                  <a:cubicBezTo>
                    <a:pt x="2704" y="1141"/>
                    <a:pt x="2732" y="1104"/>
                    <a:pt x="2738" y="1095"/>
                  </a:cubicBezTo>
                  <a:cubicBezTo>
                    <a:pt x="2748" y="1080"/>
                    <a:pt x="2739" y="1086"/>
                    <a:pt x="2752" y="1067"/>
                  </a:cubicBezTo>
                  <a:cubicBezTo>
                    <a:pt x="2763" y="1053"/>
                    <a:pt x="2776" y="1039"/>
                    <a:pt x="2787" y="1027"/>
                  </a:cubicBezTo>
                  <a:cubicBezTo>
                    <a:pt x="2820" y="992"/>
                    <a:pt x="2826" y="997"/>
                    <a:pt x="2854" y="954"/>
                  </a:cubicBezTo>
                  <a:cubicBezTo>
                    <a:pt x="2864" y="934"/>
                    <a:pt x="2878" y="917"/>
                    <a:pt x="2895" y="896"/>
                  </a:cubicBezTo>
                  <a:cubicBezTo>
                    <a:pt x="2903" y="887"/>
                    <a:pt x="2899" y="877"/>
                    <a:pt x="2917" y="856"/>
                  </a:cubicBezTo>
                  <a:cubicBezTo>
                    <a:pt x="2918" y="856"/>
                    <a:pt x="2917" y="865"/>
                    <a:pt x="2921" y="865"/>
                  </a:cubicBezTo>
                  <a:cubicBezTo>
                    <a:pt x="2923" y="865"/>
                    <a:pt x="2926" y="862"/>
                    <a:pt x="2932" y="853"/>
                  </a:cubicBezTo>
                  <a:cubicBezTo>
                    <a:pt x="2942" y="838"/>
                    <a:pt x="2945" y="825"/>
                    <a:pt x="2952" y="811"/>
                  </a:cubicBezTo>
                  <a:lnTo>
                    <a:pt x="2952" y="811"/>
                  </a:lnTo>
                  <a:cubicBezTo>
                    <a:pt x="2949" y="818"/>
                    <a:pt x="2948" y="821"/>
                    <a:pt x="2949" y="821"/>
                  </a:cubicBezTo>
                  <a:cubicBezTo>
                    <a:pt x="2953" y="821"/>
                    <a:pt x="2987" y="776"/>
                    <a:pt x="2994" y="767"/>
                  </a:cubicBezTo>
                  <a:cubicBezTo>
                    <a:pt x="3001" y="760"/>
                    <a:pt x="3004" y="759"/>
                    <a:pt x="3006" y="759"/>
                  </a:cubicBezTo>
                  <a:cubicBezTo>
                    <a:pt x="3006" y="759"/>
                    <a:pt x="3007" y="759"/>
                    <a:pt x="3008" y="759"/>
                  </a:cubicBezTo>
                  <a:cubicBezTo>
                    <a:pt x="3010" y="759"/>
                    <a:pt x="3013" y="757"/>
                    <a:pt x="3021" y="747"/>
                  </a:cubicBezTo>
                  <a:cubicBezTo>
                    <a:pt x="3033" y="732"/>
                    <a:pt x="3033" y="721"/>
                    <a:pt x="3024" y="721"/>
                  </a:cubicBezTo>
                  <a:cubicBezTo>
                    <a:pt x="3019" y="721"/>
                    <a:pt x="3012" y="725"/>
                    <a:pt x="3003" y="735"/>
                  </a:cubicBezTo>
                  <a:lnTo>
                    <a:pt x="3003" y="735"/>
                  </a:lnTo>
                  <a:lnTo>
                    <a:pt x="3018" y="717"/>
                  </a:lnTo>
                  <a:cubicBezTo>
                    <a:pt x="3030" y="702"/>
                    <a:pt x="3040" y="682"/>
                    <a:pt x="3036" y="682"/>
                  </a:cubicBezTo>
                  <a:close/>
                  <a:moveTo>
                    <a:pt x="1656" y="2161"/>
                  </a:moveTo>
                  <a:cubicBezTo>
                    <a:pt x="1656" y="2161"/>
                    <a:pt x="1656" y="2161"/>
                    <a:pt x="1656" y="2161"/>
                  </a:cubicBezTo>
                  <a:cubicBezTo>
                    <a:pt x="1656" y="2161"/>
                    <a:pt x="1656" y="2161"/>
                    <a:pt x="1656" y="2161"/>
                  </a:cubicBezTo>
                  <a:close/>
                  <a:moveTo>
                    <a:pt x="1892" y="2236"/>
                  </a:moveTo>
                  <a:cubicBezTo>
                    <a:pt x="1892" y="2236"/>
                    <a:pt x="1892" y="2236"/>
                    <a:pt x="1892" y="2236"/>
                  </a:cubicBezTo>
                  <a:lnTo>
                    <a:pt x="1892" y="2236"/>
                  </a:lnTo>
                  <a:lnTo>
                    <a:pt x="1892" y="2236"/>
                  </a:lnTo>
                  <a:close/>
                  <a:moveTo>
                    <a:pt x="1533" y="2304"/>
                  </a:moveTo>
                  <a:cubicBezTo>
                    <a:pt x="1530" y="2304"/>
                    <a:pt x="1525" y="2308"/>
                    <a:pt x="1519" y="2316"/>
                  </a:cubicBezTo>
                  <a:lnTo>
                    <a:pt x="1510" y="2334"/>
                  </a:lnTo>
                  <a:cubicBezTo>
                    <a:pt x="1532" y="2317"/>
                    <a:pt x="1537" y="2304"/>
                    <a:pt x="1533" y="2304"/>
                  </a:cubicBezTo>
                  <a:close/>
                  <a:moveTo>
                    <a:pt x="1776" y="2413"/>
                  </a:moveTo>
                  <a:cubicBezTo>
                    <a:pt x="1780" y="2413"/>
                    <a:pt x="1777" y="2421"/>
                    <a:pt x="1768" y="2432"/>
                  </a:cubicBezTo>
                  <a:cubicBezTo>
                    <a:pt x="1763" y="2436"/>
                    <a:pt x="1756" y="2441"/>
                    <a:pt x="1753" y="2441"/>
                  </a:cubicBezTo>
                  <a:cubicBezTo>
                    <a:pt x="1751" y="2441"/>
                    <a:pt x="1753" y="2438"/>
                    <a:pt x="1761" y="2426"/>
                  </a:cubicBezTo>
                  <a:cubicBezTo>
                    <a:pt x="1769" y="2417"/>
                    <a:pt x="1774" y="2413"/>
                    <a:pt x="1776" y="2413"/>
                  </a:cubicBezTo>
                  <a:close/>
                  <a:moveTo>
                    <a:pt x="1477" y="2809"/>
                  </a:moveTo>
                  <a:lnTo>
                    <a:pt x="1477" y="2809"/>
                  </a:lnTo>
                  <a:cubicBezTo>
                    <a:pt x="1477" y="2809"/>
                    <a:pt x="1477" y="2809"/>
                    <a:pt x="1477" y="2809"/>
                  </a:cubicBezTo>
                  <a:cubicBezTo>
                    <a:pt x="1477" y="2809"/>
                    <a:pt x="1477" y="2809"/>
                    <a:pt x="1477" y="2809"/>
                  </a:cubicBezTo>
                  <a:close/>
                  <a:moveTo>
                    <a:pt x="1440" y="2827"/>
                  </a:moveTo>
                  <a:lnTo>
                    <a:pt x="1440" y="2827"/>
                  </a:lnTo>
                  <a:cubicBezTo>
                    <a:pt x="1443" y="2829"/>
                    <a:pt x="1448" y="2832"/>
                    <a:pt x="1435" y="2847"/>
                  </a:cubicBezTo>
                  <a:lnTo>
                    <a:pt x="1435" y="2847"/>
                  </a:lnTo>
                  <a:cubicBezTo>
                    <a:pt x="1435" y="2847"/>
                    <a:pt x="1435" y="2847"/>
                    <a:pt x="1435" y="2848"/>
                  </a:cubicBezTo>
                  <a:cubicBezTo>
                    <a:pt x="1430" y="2856"/>
                    <a:pt x="1424" y="2864"/>
                    <a:pt x="1422" y="2864"/>
                  </a:cubicBezTo>
                  <a:cubicBezTo>
                    <a:pt x="1421" y="2864"/>
                    <a:pt x="1421" y="2861"/>
                    <a:pt x="1424" y="2855"/>
                  </a:cubicBezTo>
                  <a:cubicBezTo>
                    <a:pt x="1430" y="2846"/>
                    <a:pt x="1435" y="2836"/>
                    <a:pt x="1440" y="2827"/>
                  </a:cubicBezTo>
                  <a:close/>
                  <a:moveTo>
                    <a:pt x="1076" y="3134"/>
                  </a:moveTo>
                  <a:lnTo>
                    <a:pt x="1076" y="3134"/>
                  </a:lnTo>
                  <a:cubicBezTo>
                    <a:pt x="1064" y="3148"/>
                    <a:pt x="1055" y="3162"/>
                    <a:pt x="1050" y="3162"/>
                  </a:cubicBezTo>
                  <a:cubicBezTo>
                    <a:pt x="1050" y="3162"/>
                    <a:pt x="1049" y="3161"/>
                    <a:pt x="1049" y="3161"/>
                  </a:cubicBezTo>
                  <a:lnTo>
                    <a:pt x="1060" y="3146"/>
                  </a:lnTo>
                  <a:lnTo>
                    <a:pt x="1076" y="3134"/>
                  </a:lnTo>
                  <a:close/>
                  <a:moveTo>
                    <a:pt x="1051" y="3188"/>
                  </a:moveTo>
                  <a:cubicBezTo>
                    <a:pt x="1051" y="3188"/>
                    <a:pt x="1051" y="3188"/>
                    <a:pt x="1051" y="3188"/>
                  </a:cubicBezTo>
                  <a:cubicBezTo>
                    <a:pt x="1051" y="3188"/>
                    <a:pt x="1051" y="3188"/>
                    <a:pt x="1051" y="3188"/>
                  </a:cubicBezTo>
                  <a:close/>
                  <a:moveTo>
                    <a:pt x="938" y="3271"/>
                  </a:moveTo>
                  <a:cubicBezTo>
                    <a:pt x="936" y="3271"/>
                    <a:pt x="932" y="3274"/>
                    <a:pt x="925" y="3279"/>
                  </a:cubicBezTo>
                  <a:cubicBezTo>
                    <a:pt x="920" y="3290"/>
                    <a:pt x="913" y="3300"/>
                    <a:pt x="919" y="3300"/>
                  </a:cubicBezTo>
                  <a:cubicBezTo>
                    <a:pt x="919" y="3300"/>
                    <a:pt x="919" y="3300"/>
                    <a:pt x="920" y="3300"/>
                  </a:cubicBezTo>
                  <a:cubicBezTo>
                    <a:pt x="935" y="3280"/>
                    <a:pt x="941" y="3271"/>
                    <a:pt x="938" y="3271"/>
                  </a:cubicBezTo>
                  <a:close/>
                  <a:moveTo>
                    <a:pt x="869" y="3360"/>
                  </a:moveTo>
                  <a:cubicBezTo>
                    <a:pt x="867" y="3360"/>
                    <a:pt x="862" y="3364"/>
                    <a:pt x="856" y="3371"/>
                  </a:cubicBezTo>
                  <a:cubicBezTo>
                    <a:pt x="847" y="3381"/>
                    <a:pt x="845" y="3389"/>
                    <a:pt x="848" y="3389"/>
                  </a:cubicBezTo>
                  <a:cubicBezTo>
                    <a:pt x="850" y="3389"/>
                    <a:pt x="855" y="3386"/>
                    <a:pt x="863" y="3377"/>
                  </a:cubicBezTo>
                  <a:cubicBezTo>
                    <a:pt x="871" y="3366"/>
                    <a:pt x="872" y="3360"/>
                    <a:pt x="869" y="3360"/>
                  </a:cubicBezTo>
                  <a:close/>
                  <a:moveTo>
                    <a:pt x="993" y="3395"/>
                  </a:moveTo>
                  <a:lnTo>
                    <a:pt x="993" y="3395"/>
                  </a:lnTo>
                  <a:cubicBezTo>
                    <a:pt x="996" y="3398"/>
                    <a:pt x="995" y="3400"/>
                    <a:pt x="984" y="3413"/>
                  </a:cubicBezTo>
                  <a:cubicBezTo>
                    <a:pt x="976" y="3423"/>
                    <a:pt x="963" y="3440"/>
                    <a:pt x="958" y="3440"/>
                  </a:cubicBezTo>
                  <a:cubicBezTo>
                    <a:pt x="958" y="3440"/>
                    <a:pt x="958" y="3440"/>
                    <a:pt x="957" y="3440"/>
                  </a:cubicBezTo>
                  <a:lnTo>
                    <a:pt x="993" y="3395"/>
                  </a:lnTo>
                  <a:close/>
                  <a:moveTo>
                    <a:pt x="1099" y="3508"/>
                  </a:moveTo>
                  <a:lnTo>
                    <a:pt x="1099" y="3508"/>
                  </a:lnTo>
                  <a:cubicBezTo>
                    <a:pt x="1100" y="3508"/>
                    <a:pt x="1100" y="3509"/>
                    <a:pt x="1099" y="3513"/>
                  </a:cubicBezTo>
                  <a:cubicBezTo>
                    <a:pt x="1095" y="3523"/>
                    <a:pt x="1082" y="3536"/>
                    <a:pt x="1072" y="3550"/>
                  </a:cubicBezTo>
                  <a:cubicBezTo>
                    <a:pt x="1069" y="3548"/>
                    <a:pt x="1064" y="3545"/>
                    <a:pt x="1077" y="3529"/>
                  </a:cubicBezTo>
                  <a:cubicBezTo>
                    <a:pt x="1085" y="3519"/>
                    <a:pt x="1096" y="3508"/>
                    <a:pt x="1099" y="3508"/>
                  </a:cubicBezTo>
                  <a:close/>
                  <a:moveTo>
                    <a:pt x="990" y="3683"/>
                  </a:moveTo>
                  <a:cubicBezTo>
                    <a:pt x="980" y="3683"/>
                    <a:pt x="965" y="3712"/>
                    <a:pt x="970" y="3712"/>
                  </a:cubicBezTo>
                  <a:cubicBezTo>
                    <a:pt x="971" y="3712"/>
                    <a:pt x="975" y="3709"/>
                    <a:pt x="983" y="3700"/>
                  </a:cubicBezTo>
                  <a:cubicBezTo>
                    <a:pt x="986" y="3696"/>
                    <a:pt x="990" y="3690"/>
                    <a:pt x="994" y="3685"/>
                  </a:cubicBezTo>
                  <a:cubicBezTo>
                    <a:pt x="993" y="3684"/>
                    <a:pt x="992" y="3683"/>
                    <a:pt x="990" y="3683"/>
                  </a:cubicBezTo>
                  <a:close/>
                  <a:moveTo>
                    <a:pt x="665" y="3763"/>
                  </a:moveTo>
                  <a:cubicBezTo>
                    <a:pt x="665" y="3763"/>
                    <a:pt x="665" y="3763"/>
                    <a:pt x="665" y="3763"/>
                  </a:cubicBezTo>
                  <a:cubicBezTo>
                    <a:pt x="665" y="3763"/>
                    <a:pt x="665" y="3763"/>
                    <a:pt x="665" y="3763"/>
                  </a:cubicBezTo>
                  <a:close/>
                  <a:moveTo>
                    <a:pt x="755" y="3745"/>
                  </a:moveTo>
                  <a:cubicBezTo>
                    <a:pt x="753" y="3745"/>
                    <a:pt x="750" y="3748"/>
                    <a:pt x="742" y="3757"/>
                  </a:cubicBezTo>
                  <a:cubicBezTo>
                    <a:pt x="741" y="3759"/>
                    <a:pt x="721" y="3782"/>
                    <a:pt x="723" y="3782"/>
                  </a:cubicBezTo>
                  <a:cubicBezTo>
                    <a:pt x="723" y="3782"/>
                    <a:pt x="724" y="3782"/>
                    <a:pt x="724" y="3782"/>
                  </a:cubicBezTo>
                  <a:cubicBezTo>
                    <a:pt x="735" y="3776"/>
                    <a:pt x="745" y="3761"/>
                    <a:pt x="757" y="3746"/>
                  </a:cubicBezTo>
                  <a:cubicBezTo>
                    <a:pt x="757" y="3745"/>
                    <a:pt x="756" y="3745"/>
                    <a:pt x="755" y="3745"/>
                  </a:cubicBezTo>
                  <a:close/>
                  <a:moveTo>
                    <a:pt x="351" y="3784"/>
                  </a:moveTo>
                  <a:cubicBezTo>
                    <a:pt x="351" y="3785"/>
                    <a:pt x="351" y="3785"/>
                    <a:pt x="351" y="3785"/>
                  </a:cubicBezTo>
                  <a:lnTo>
                    <a:pt x="351" y="3785"/>
                  </a:lnTo>
                  <a:cubicBezTo>
                    <a:pt x="351" y="3785"/>
                    <a:pt x="351" y="3785"/>
                    <a:pt x="351" y="3784"/>
                  </a:cubicBezTo>
                  <a:close/>
                  <a:moveTo>
                    <a:pt x="760" y="3943"/>
                  </a:moveTo>
                  <a:cubicBezTo>
                    <a:pt x="761" y="3943"/>
                    <a:pt x="761" y="3945"/>
                    <a:pt x="760" y="3949"/>
                  </a:cubicBezTo>
                  <a:cubicBezTo>
                    <a:pt x="756" y="3959"/>
                    <a:pt x="743" y="3973"/>
                    <a:pt x="732" y="3986"/>
                  </a:cubicBezTo>
                  <a:cubicBezTo>
                    <a:pt x="730" y="3984"/>
                    <a:pt x="725" y="3981"/>
                    <a:pt x="738" y="3965"/>
                  </a:cubicBezTo>
                  <a:cubicBezTo>
                    <a:pt x="746" y="3955"/>
                    <a:pt x="757" y="3943"/>
                    <a:pt x="760" y="3943"/>
                  </a:cubicBezTo>
                  <a:close/>
                  <a:moveTo>
                    <a:pt x="3602" y="200"/>
                  </a:moveTo>
                  <a:cubicBezTo>
                    <a:pt x="3596" y="200"/>
                    <a:pt x="3591" y="201"/>
                    <a:pt x="3587" y="202"/>
                  </a:cubicBezTo>
                  <a:cubicBezTo>
                    <a:pt x="3554" y="212"/>
                    <a:pt x="3591" y="218"/>
                    <a:pt x="3578" y="221"/>
                  </a:cubicBezTo>
                  <a:cubicBezTo>
                    <a:pt x="3559" y="228"/>
                    <a:pt x="3556" y="226"/>
                    <a:pt x="3545" y="231"/>
                  </a:cubicBezTo>
                  <a:cubicBezTo>
                    <a:pt x="3530" y="240"/>
                    <a:pt x="3517" y="255"/>
                    <a:pt x="3506" y="268"/>
                  </a:cubicBezTo>
                  <a:cubicBezTo>
                    <a:pt x="3489" y="288"/>
                    <a:pt x="3452" y="318"/>
                    <a:pt x="3441" y="335"/>
                  </a:cubicBezTo>
                  <a:cubicBezTo>
                    <a:pt x="3436" y="343"/>
                    <a:pt x="3432" y="360"/>
                    <a:pt x="3424" y="365"/>
                  </a:cubicBezTo>
                  <a:cubicBezTo>
                    <a:pt x="3417" y="370"/>
                    <a:pt x="3415" y="369"/>
                    <a:pt x="3404" y="382"/>
                  </a:cubicBezTo>
                  <a:cubicBezTo>
                    <a:pt x="3378" y="412"/>
                    <a:pt x="3377" y="434"/>
                    <a:pt x="3353" y="465"/>
                  </a:cubicBezTo>
                  <a:cubicBezTo>
                    <a:pt x="3328" y="496"/>
                    <a:pt x="3306" y="501"/>
                    <a:pt x="3287" y="524"/>
                  </a:cubicBezTo>
                  <a:cubicBezTo>
                    <a:pt x="3285" y="527"/>
                    <a:pt x="3285" y="528"/>
                    <a:pt x="3286" y="528"/>
                  </a:cubicBezTo>
                  <a:cubicBezTo>
                    <a:pt x="3288" y="528"/>
                    <a:pt x="3295" y="524"/>
                    <a:pt x="3297" y="522"/>
                  </a:cubicBezTo>
                  <a:lnTo>
                    <a:pt x="3297" y="522"/>
                  </a:lnTo>
                  <a:cubicBezTo>
                    <a:pt x="3282" y="540"/>
                    <a:pt x="3274" y="539"/>
                    <a:pt x="3261" y="556"/>
                  </a:cubicBezTo>
                  <a:cubicBezTo>
                    <a:pt x="3245" y="577"/>
                    <a:pt x="3234" y="594"/>
                    <a:pt x="3215" y="617"/>
                  </a:cubicBezTo>
                  <a:cubicBezTo>
                    <a:pt x="3217" y="615"/>
                    <a:pt x="3217" y="614"/>
                    <a:pt x="3218" y="614"/>
                  </a:cubicBezTo>
                  <a:lnTo>
                    <a:pt x="3218" y="614"/>
                  </a:lnTo>
                  <a:cubicBezTo>
                    <a:pt x="3218" y="614"/>
                    <a:pt x="3202" y="634"/>
                    <a:pt x="3199" y="642"/>
                  </a:cubicBezTo>
                  <a:cubicBezTo>
                    <a:pt x="3192" y="654"/>
                    <a:pt x="3185" y="661"/>
                    <a:pt x="3174" y="672"/>
                  </a:cubicBezTo>
                  <a:cubicBezTo>
                    <a:pt x="3155" y="692"/>
                    <a:pt x="3131" y="721"/>
                    <a:pt x="3116" y="744"/>
                  </a:cubicBezTo>
                  <a:cubicBezTo>
                    <a:pt x="3110" y="753"/>
                    <a:pt x="3095" y="785"/>
                    <a:pt x="3091" y="785"/>
                  </a:cubicBezTo>
                  <a:cubicBezTo>
                    <a:pt x="3091" y="785"/>
                    <a:pt x="3091" y="785"/>
                    <a:pt x="3091" y="785"/>
                  </a:cubicBezTo>
                  <a:cubicBezTo>
                    <a:pt x="3089" y="784"/>
                    <a:pt x="3086" y="783"/>
                    <a:pt x="3084" y="783"/>
                  </a:cubicBezTo>
                  <a:cubicBezTo>
                    <a:pt x="3078" y="783"/>
                    <a:pt x="3071" y="789"/>
                    <a:pt x="3057" y="814"/>
                  </a:cubicBezTo>
                  <a:cubicBezTo>
                    <a:pt x="3051" y="824"/>
                    <a:pt x="3046" y="836"/>
                    <a:pt x="3040" y="847"/>
                  </a:cubicBezTo>
                  <a:lnTo>
                    <a:pt x="3040" y="847"/>
                  </a:lnTo>
                  <a:cubicBezTo>
                    <a:pt x="3041" y="844"/>
                    <a:pt x="3040" y="841"/>
                    <a:pt x="3039" y="841"/>
                  </a:cubicBezTo>
                  <a:lnTo>
                    <a:pt x="3039" y="841"/>
                  </a:lnTo>
                  <a:cubicBezTo>
                    <a:pt x="3039" y="841"/>
                    <a:pt x="3039" y="841"/>
                    <a:pt x="3039" y="841"/>
                  </a:cubicBezTo>
                  <a:cubicBezTo>
                    <a:pt x="3029" y="852"/>
                    <a:pt x="3014" y="870"/>
                    <a:pt x="3018" y="873"/>
                  </a:cubicBezTo>
                  <a:cubicBezTo>
                    <a:pt x="3018" y="873"/>
                    <a:pt x="3026" y="867"/>
                    <a:pt x="3031" y="863"/>
                  </a:cubicBezTo>
                  <a:lnTo>
                    <a:pt x="3031" y="863"/>
                  </a:lnTo>
                  <a:cubicBezTo>
                    <a:pt x="3024" y="874"/>
                    <a:pt x="3016" y="884"/>
                    <a:pt x="3005" y="893"/>
                  </a:cubicBezTo>
                  <a:cubicBezTo>
                    <a:pt x="2990" y="907"/>
                    <a:pt x="2975" y="914"/>
                    <a:pt x="2958" y="934"/>
                  </a:cubicBezTo>
                  <a:cubicBezTo>
                    <a:pt x="2940" y="953"/>
                    <a:pt x="2941" y="958"/>
                    <a:pt x="2930" y="973"/>
                  </a:cubicBezTo>
                  <a:cubicBezTo>
                    <a:pt x="2919" y="985"/>
                    <a:pt x="2904" y="993"/>
                    <a:pt x="2891" y="1009"/>
                  </a:cubicBezTo>
                  <a:cubicBezTo>
                    <a:pt x="2890" y="1011"/>
                    <a:pt x="2890" y="1018"/>
                    <a:pt x="2887" y="1022"/>
                  </a:cubicBezTo>
                  <a:cubicBezTo>
                    <a:pt x="2872" y="1051"/>
                    <a:pt x="2847" y="1060"/>
                    <a:pt x="2832" y="1078"/>
                  </a:cubicBezTo>
                  <a:lnTo>
                    <a:pt x="2832" y="1078"/>
                  </a:lnTo>
                  <a:cubicBezTo>
                    <a:pt x="2834" y="1075"/>
                    <a:pt x="2836" y="1074"/>
                    <a:pt x="2838" y="1074"/>
                  </a:cubicBezTo>
                  <a:cubicBezTo>
                    <a:pt x="2844" y="1074"/>
                    <a:pt x="2847" y="1085"/>
                    <a:pt x="2821" y="1108"/>
                  </a:cubicBezTo>
                  <a:cubicBezTo>
                    <a:pt x="2801" y="1125"/>
                    <a:pt x="2807" y="1118"/>
                    <a:pt x="2783" y="1148"/>
                  </a:cubicBezTo>
                  <a:cubicBezTo>
                    <a:pt x="2774" y="1156"/>
                    <a:pt x="2771" y="1158"/>
                    <a:pt x="2768" y="1158"/>
                  </a:cubicBezTo>
                  <a:cubicBezTo>
                    <a:pt x="2767" y="1158"/>
                    <a:pt x="2767" y="1158"/>
                    <a:pt x="2766" y="1157"/>
                  </a:cubicBezTo>
                  <a:lnTo>
                    <a:pt x="2766" y="1157"/>
                  </a:lnTo>
                  <a:cubicBezTo>
                    <a:pt x="2774" y="1165"/>
                    <a:pt x="2708" y="1232"/>
                    <a:pt x="2715" y="1240"/>
                  </a:cubicBezTo>
                  <a:lnTo>
                    <a:pt x="2715" y="1240"/>
                  </a:lnTo>
                  <a:cubicBezTo>
                    <a:pt x="2715" y="1240"/>
                    <a:pt x="2714" y="1240"/>
                    <a:pt x="2714" y="1240"/>
                  </a:cubicBezTo>
                  <a:cubicBezTo>
                    <a:pt x="2707" y="1240"/>
                    <a:pt x="2668" y="1289"/>
                    <a:pt x="2657" y="1303"/>
                  </a:cubicBezTo>
                  <a:cubicBezTo>
                    <a:pt x="2648" y="1316"/>
                    <a:pt x="2638" y="1329"/>
                    <a:pt x="2629" y="1341"/>
                  </a:cubicBezTo>
                  <a:cubicBezTo>
                    <a:pt x="2630" y="1341"/>
                    <a:pt x="2625" y="1358"/>
                    <a:pt x="2623" y="1360"/>
                  </a:cubicBezTo>
                  <a:cubicBezTo>
                    <a:pt x="2622" y="1360"/>
                    <a:pt x="2621" y="1361"/>
                    <a:pt x="2620" y="1361"/>
                  </a:cubicBezTo>
                  <a:cubicBezTo>
                    <a:pt x="2615" y="1361"/>
                    <a:pt x="2614" y="1352"/>
                    <a:pt x="2611" y="1350"/>
                  </a:cubicBezTo>
                  <a:cubicBezTo>
                    <a:pt x="2605" y="1363"/>
                    <a:pt x="2594" y="1379"/>
                    <a:pt x="2595" y="1386"/>
                  </a:cubicBezTo>
                  <a:cubicBezTo>
                    <a:pt x="2596" y="1392"/>
                    <a:pt x="2599" y="1400"/>
                    <a:pt x="2580" y="1424"/>
                  </a:cubicBezTo>
                  <a:cubicBezTo>
                    <a:pt x="2577" y="1423"/>
                    <a:pt x="2576" y="1412"/>
                    <a:pt x="2572" y="1412"/>
                  </a:cubicBezTo>
                  <a:cubicBezTo>
                    <a:pt x="2571" y="1412"/>
                    <a:pt x="2570" y="1412"/>
                    <a:pt x="2569" y="1413"/>
                  </a:cubicBezTo>
                  <a:cubicBezTo>
                    <a:pt x="2558" y="1423"/>
                    <a:pt x="2550" y="1443"/>
                    <a:pt x="2549" y="1448"/>
                  </a:cubicBezTo>
                  <a:cubicBezTo>
                    <a:pt x="2539" y="1459"/>
                    <a:pt x="2530" y="1471"/>
                    <a:pt x="2520" y="1479"/>
                  </a:cubicBezTo>
                  <a:cubicBezTo>
                    <a:pt x="2514" y="1485"/>
                    <a:pt x="2502" y="1492"/>
                    <a:pt x="2495" y="1501"/>
                  </a:cubicBezTo>
                  <a:cubicBezTo>
                    <a:pt x="2483" y="1517"/>
                    <a:pt x="2489" y="1525"/>
                    <a:pt x="2480" y="1535"/>
                  </a:cubicBezTo>
                  <a:cubicBezTo>
                    <a:pt x="2478" y="1537"/>
                    <a:pt x="2469" y="1543"/>
                    <a:pt x="2464" y="1547"/>
                  </a:cubicBezTo>
                  <a:cubicBezTo>
                    <a:pt x="2457" y="1554"/>
                    <a:pt x="2450" y="1562"/>
                    <a:pt x="2443" y="1570"/>
                  </a:cubicBezTo>
                  <a:cubicBezTo>
                    <a:pt x="2426" y="1591"/>
                    <a:pt x="2415" y="1609"/>
                    <a:pt x="2399" y="1630"/>
                  </a:cubicBezTo>
                  <a:cubicBezTo>
                    <a:pt x="2385" y="1648"/>
                    <a:pt x="2376" y="1650"/>
                    <a:pt x="2366" y="1666"/>
                  </a:cubicBezTo>
                  <a:cubicBezTo>
                    <a:pt x="2359" y="1678"/>
                    <a:pt x="2356" y="1683"/>
                    <a:pt x="2359" y="1685"/>
                  </a:cubicBezTo>
                  <a:cubicBezTo>
                    <a:pt x="2356" y="1684"/>
                    <a:pt x="2355" y="1682"/>
                    <a:pt x="2353" y="1682"/>
                  </a:cubicBezTo>
                  <a:cubicBezTo>
                    <a:pt x="2348" y="1682"/>
                    <a:pt x="2342" y="1687"/>
                    <a:pt x="2326" y="1707"/>
                  </a:cubicBezTo>
                  <a:cubicBezTo>
                    <a:pt x="2326" y="1707"/>
                    <a:pt x="2328" y="1709"/>
                    <a:pt x="2329" y="1710"/>
                  </a:cubicBezTo>
                  <a:lnTo>
                    <a:pt x="2329" y="1710"/>
                  </a:lnTo>
                  <a:cubicBezTo>
                    <a:pt x="2315" y="1728"/>
                    <a:pt x="2260" y="1790"/>
                    <a:pt x="2254" y="1804"/>
                  </a:cubicBezTo>
                  <a:cubicBezTo>
                    <a:pt x="2254" y="1804"/>
                    <a:pt x="2254" y="1804"/>
                    <a:pt x="2254" y="1804"/>
                  </a:cubicBezTo>
                  <a:cubicBezTo>
                    <a:pt x="2256" y="1804"/>
                    <a:pt x="2259" y="1804"/>
                    <a:pt x="2262" y="1804"/>
                  </a:cubicBezTo>
                  <a:cubicBezTo>
                    <a:pt x="2265" y="1804"/>
                    <a:pt x="2266" y="1805"/>
                    <a:pt x="2260" y="1812"/>
                  </a:cubicBezTo>
                  <a:cubicBezTo>
                    <a:pt x="2249" y="1824"/>
                    <a:pt x="2232" y="1836"/>
                    <a:pt x="2220" y="1849"/>
                  </a:cubicBezTo>
                  <a:cubicBezTo>
                    <a:pt x="2189" y="1880"/>
                    <a:pt x="2155" y="1919"/>
                    <a:pt x="2126" y="1956"/>
                  </a:cubicBezTo>
                  <a:cubicBezTo>
                    <a:pt x="2111" y="1976"/>
                    <a:pt x="2105" y="1991"/>
                    <a:pt x="2089" y="2011"/>
                  </a:cubicBezTo>
                  <a:cubicBezTo>
                    <a:pt x="2064" y="2043"/>
                    <a:pt x="2068" y="2043"/>
                    <a:pt x="2064" y="2059"/>
                  </a:cubicBezTo>
                  <a:lnTo>
                    <a:pt x="2064" y="2059"/>
                  </a:lnTo>
                  <a:cubicBezTo>
                    <a:pt x="2064" y="2059"/>
                    <a:pt x="2063" y="2058"/>
                    <a:pt x="2063" y="2058"/>
                  </a:cubicBezTo>
                  <a:cubicBezTo>
                    <a:pt x="2058" y="2058"/>
                    <a:pt x="2016" y="2091"/>
                    <a:pt x="2015" y="2103"/>
                  </a:cubicBezTo>
                  <a:cubicBezTo>
                    <a:pt x="2015" y="2103"/>
                    <a:pt x="2016" y="2104"/>
                    <a:pt x="2016" y="2104"/>
                  </a:cubicBezTo>
                  <a:cubicBezTo>
                    <a:pt x="2022" y="2104"/>
                    <a:pt x="2056" y="2072"/>
                    <a:pt x="2062" y="2072"/>
                  </a:cubicBezTo>
                  <a:cubicBezTo>
                    <a:pt x="2062" y="2072"/>
                    <a:pt x="2063" y="2072"/>
                    <a:pt x="2063" y="2073"/>
                  </a:cubicBezTo>
                  <a:cubicBezTo>
                    <a:pt x="2063" y="2073"/>
                    <a:pt x="2024" y="2107"/>
                    <a:pt x="2021" y="2110"/>
                  </a:cubicBezTo>
                  <a:cubicBezTo>
                    <a:pt x="2007" y="2121"/>
                    <a:pt x="1988" y="2136"/>
                    <a:pt x="1981" y="2136"/>
                  </a:cubicBezTo>
                  <a:cubicBezTo>
                    <a:pt x="1980" y="2136"/>
                    <a:pt x="1979" y="2136"/>
                    <a:pt x="1979" y="2135"/>
                  </a:cubicBezTo>
                  <a:lnTo>
                    <a:pt x="1979" y="2135"/>
                  </a:lnTo>
                  <a:cubicBezTo>
                    <a:pt x="1987" y="2143"/>
                    <a:pt x="1951" y="2179"/>
                    <a:pt x="1939" y="2202"/>
                  </a:cubicBezTo>
                  <a:cubicBezTo>
                    <a:pt x="1925" y="2219"/>
                    <a:pt x="1920" y="2225"/>
                    <a:pt x="1917" y="2225"/>
                  </a:cubicBezTo>
                  <a:cubicBezTo>
                    <a:pt x="1916" y="2225"/>
                    <a:pt x="1915" y="2223"/>
                    <a:pt x="1914" y="2221"/>
                  </a:cubicBezTo>
                  <a:cubicBezTo>
                    <a:pt x="1914" y="2220"/>
                    <a:pt x="1914" y="2220"/>
                    <a:pt x="1913" y="2220"/>
                  </a:cubicBezTo>
                  <a:cubicBezTo>
                    <a:pt x="1909" y="2220"/>
                    <a:pt x="1896" y="2237"/>
                    <a:pt x="1893" y="2237"/>
                  </a:cubicBezTo>
                  <a:cubicBezTo>
                    <a:pt x="1893" y="2237"/>
                    <a:pt x="1893" y="2237"/>
                    <a:pt x="1892" y="2236"/>
                  </a:cubicBezTo>
                  <a:lnTo>
                    <a:pt x="1892" y="2236"/>
                  </a:lnTo>
                  <a:lnTo>
                    <a:pt x="1906" y="2249"/>
                  </a:lnTo>
                  <a:cubicBezTo>
                    <a:pt x="1885" y="2274"/>
                    <a:pt x="1867" y="2273"/>
                    <a:pt x="1865" y="2276"/>
                  </a:cubicBezTo>
                  <a:cubicBezTo>
                    <a:pt x="1855" y="2293"/>
                    <a:pt x="1843" y="2325"/>
                    <a:pt x="1821" y="2342"/>
                  </a:cubicBezTo>
                  <a:cubicBezTo>
                    <a:pt x="1805" y="2354"/>
                    <a:pt x="1747" y="2414"/>
                    <a:pt x="1743" y="2433"/>
                  </a:cubicBezTo>
                  <a:cubicBezTo>
                    <a:pt x="1741" y="2442"/>
                    <a:pt x="1706" y="2476"/>
                    <a:pt x="1699" y="2493"/>
                  </a:cubicBezTo>
                  <a:cubicBezTo>
                    <a:pt x="1685" y="2524"/>
                    <a:pt x="1672" y="2516"/>
                    <a:pt x="1658" y="2531"/>
                  </a:cubicBezTo>
                  <a:cubicBezTo>
                    <a:pt x="1643" y="2548"/>
                    <a:pt x="1641" y="2561"/>
                    <a:pt x="1626" y="2578"/>
                  </a:cubicBezTo>
                  <a:cubicBezTo>
                    <a:pt x="1617" y="2589"/>
                    <a:pt x="1613" y="2592"/>
                    <a:pt x="1612" y="2592"/>
                  </a:cubicBezTo>
                  <a:cubicBezTo>
                    <a:pt x="1611" y="2592"/>
                    <a:pt x="1611" y="2589"/>
                    <a:pt x="1611" y="2586"/>
                  </a:cubicBezTo>
                  <a:cubicBezTo>
                    <a:pt x="1611" y="2586"/>
                    <a:pt x="1611" y="2586"/>
                    <a:pt x="1610" y="2586"/>
                  </a:cubicBezTo>
                  <a:cubicBezTo>
                    <a:pt x="1606" y="2586"/>
                    <a:pt x="1588" y="2614"/>
                    <a:pt x="1588" y="2616"/>
                  </a:cubicBezTo>
                  <a:cubicBezTo>
                    <a:pt x="1581" y="2629"/>
                    <a:pt x="1575" y="2632"/>
                    <a:pt x="1568" y="2639"/>
                  </a:cubicBezTo>
                  <a:cubicBezTo>
                    <a:pt x="1547" y="2662"/>
                    <a:pt x="1587" y="2654"/>
                    <a:pt x="1551" y="2675"/>
                  </a:cubicBezTo>
                  <a:cubicBezTo>
                    <a:pt x="1532" y="2685"/>
                    <a:pt x="1507" y="2716"/>
                    <a:pt x="1496" y="2738"/>
                  </a:cubicBezTo>
                  <a:cubicBezTo>
                    <a:pt x="1484" y="2765"/>
                    <a:pt x="1473" y="2780"/>
                    <a:pt x="1453" y="2788"/>
                  </a:cubicBezTo>
                  <a:cubicBezTo>
                    <a:pt x="1441" y="2793"/>
                    <a:pt x="1409" y="2854"/>
                    <a:pt x="1393" y="2862"/>
                  </a:cubicBezTo>
                  <a:cubicBezTo>
                    <a:pt x="1393" y="2861"/>
                    <a:pt x="1394" y="2861"/>
                    <a:pt x="1394" y="2861"/>
                  </a:cubicBezTo>
                  <a:lnTo>
                    <a:pt x="1394" y="2861"/>
                  </a:lnTo>
                  <a:cubicBezTo>
                    <a:pt x="1400" y="2861"/>
                    <a:pt x="1368" y="2917"/>
                    <a:pt x="1361" y="2917"/>
                  </a:cubicBezTo>
                  <a:cubicBezTo>
                    <a:pt x="1360" y="2917"/>
                    <a:pt x="1360" y="2915"/>
                    <a:pt x="1362" y="2910"/>
                  </a:cubicBezTo>
                  <a:cubicBezTo>
                    <a:pt x="1361" y="2909"/>
                    <a:pt x="1359" y="2908"/>
                    <a:pt x="1358" y="2908"/>
                  </a:cubicBezTo>
                  <a:cubicBezTo>
                    <a:pt x="1348" y="2908"/>
                    <a:pt x="1332" y="2943"/>
                    <a:pt x="1316" y="2964"/>
                  </a:cubicBezTo>
                  <a:cubicBezTo>
                    <a:pt x="1306" y="2977"/>
                    <a:pt x="1291" y="2995"/>
                    <a:pt x="1279" y="3006"/>
                  </a:cubicBezTo>
                  <a:cubicBezTo>
                    <a:pt x="1272" y="3013"/>
                    <a:pt x="1274" y="3007"/>
                    <a:pt x="1265" y="3018"/>
                  </a:cubicBezTo>
                  <a:cubicBezTo>
                    <a:pt x="1252" y="3033"/>
                    <a:pt x="1215" y="3083"/>
                    <a:pt x="1219" y="3087"/>
                  </a:cubicBezTo>
                  <a:cubicBezTo>
                    <a:pt x="1217" y="3086"/>
                    <a:pt x="1216" y="3084"/>
                    <a:pt x="1214" y="3084"/>
                  </a:cubicBezTo>
                  <a:cubicBezTo>
                    <a:pt x="1211" y="3084"/>
                    <a:pt x="1206" y="3087"/>
                    <a:pt x="1196" y="3099"/>
                  </a:cubicBezTo>
                  <a:cubicBezTo>
                    <a:pt x="1185" y="3112"/>
                    <a:pt x="1174" y="3138"/>
                    <a:pt x="1165" y="3141"/>
                  </a:cubicBezTo>
                  <a:cubicBezTo>
                    <a:pt x="1166" y="3141"/>
                    <a:pt x="1155" y="3157"/>
                    <a:pt x="1155" y="3158"/>
                  </a:cubicBezTo>
                  <a:cubicBezTo>
                    <a:pt x="1157" y="3161"/>
                    <a:pt x="1146" y="3171"/>
                    <a:pt x="1141" y="3175"/>
                  </a:cubicBezTo>
                  <a:cubicBezTo>
                    <a:pt x="1121" y="3196"/>
                    <a:pt x="1091" y="3226"/>
                    <a:pt x="1099" y="3235"/>
                  </a:cubicBezTo>
                  <a:lnTo>
                    <a:pt x="1099" y="3235"/>
                  </a:lnTo>
                  <a:cubicBezTo>
                    <a:pt x="1098" y="3234"/>
                    <a:pt x="1097" y="3233"/>
                    <a:pt x="1094" y="3233"/>
                  </a:cubicBezTo>
                  <a:cubicBezTo>
                    <a:pt x="1090" y="3233"/>
                    <a:pt x="1085" y="3235"/>
                    <a:pt x="1079" y="3247"/>
                  </a:cubicBezTo>
                  <a:cubicBezTo>
                    <a:pt x="1071" y="3265"/>
                    <a:pt x="1074" y="3261"/>
                    <a:pt x="1057" y="3283"/>
                  </a:cubicBezTo>
                  <a:cubicBezTo>
                    <a:pt x="1062" y="3277"/>
                    <a:pt x="1062" y="3273"/>
                    <a:pt x="1059" y="3273"/>
                  </a:cubicBezTo>
                  <a:cubicBezTo>
                    <a:pt x="1056" y="3273"/>
                    <a:pt x="1050" y="3276"/>
                    <a:pt x="1043" y="3285"/>
                  </a:cubicBezTo>
                  <a:cubicBezTo>
                    <a:pt x="1031" y="3299"/>
                    <a:pt x="1019" y="3315"/>
                    <a:pt x="1010" y="3329"/>
                  </a:cubicBezTo>
                  <a:cubicBezTo>
                    <a:pt x="988" y="3360"/>
                    <a:pt x="988" y="3363"/>
                    <a:pt x="992" y="3369"/>
                  </a:cubicBezTo>
                  <a:cubicBezTo>
                    <a:pt x="970" y="3396"/>
                    <a:pt x="974" y="3389"/>
                    <a:pt x="962" y="3394"/>
                  </a:cubicBezTo>
                  <a:cubicBezTo>
                    <a:pt x="962" y="3394"/>
                    <a:pt x="957" y="3413"/>
                    <a:pt x="958" y="3415"/>
                  </a:cubicBezTo>
                  <a:cubicBezTo>
                    <a:pt x="956" y="3413"/>
                    <a:pt x="953" y="3412"/>
                    <a:pt x="950" y="3412"/>
                  </a:cubicBezTo>
                  <a:cubicBezTo>
                    <a:pt x="945" y="3412"/>
                    <a:pt x="939" y="3414"/>
                    <a:pt x="932" y="3416"/>
                  </a:cubicBezTo>
                  <a:cubicBezTo>
                    <a:pt x="923" y="3433"/>
                    <a:pt x="916" y="3447"/>
                    <a:pt x="911" y="3461"/>
                  </a:cubicBezTo>
                  <a:cubicBezTo>
                    <a:pt x="901" y="3486"/>
                    <a:pt x="875" y="3512"/>
                    <a:pt x="852" y="3536"/>
                  </a:cubicBezTo>
                  <a:cubicBezTo>
                    <a:pt x="840" y="3550"/>
                    <a:pt x="797" y="3596"/>
                    <a:pt x="800" y="3604"/>
                  </a:cubicBezTo>
                  <a:cubicBezTo>
                    <a:pt x="803" y="3610"/>
                    <a:pt x="809" y="3612"/>
                    <a:pt x="813" y="3616"/>
                  </a:cubicBezTo>
                  <a:cubicBezTo>
                    <a:pt x="806" y="3625"/>
                    <a:pt x="801" y="3628"/>
                    <a:pt x="798" y="3628"/>
                  </a:cubicBezTo>
                  <a:cubicBezTo>
                    <a:pt x="793" y="3628"/>
                    <a:pt x="792" y="3623"/>
                    <a:pt x="790" y="3621"/>
                  </a:cubicBezTo>
                  <a:lnTo>
                    <a:pt x="790" y="3621"/>
                  </a:lnTo>
                  <a:cubicBezTo>
                    <a:pt x="794" y="3624"/>
                    <a:pt x="767" y="3646"/>
                    <a:pt x="761" y="3646"/>
                  </a:cubicBezTo>
                  <a:cubicBezTo>
                    <a:pt x="761" y="3646"/>
                    <a:pt x="761" y="3646"/>
                    <a:pt x="761" y="3646"/>
                  </a:cubicBezTo>
                  <a:cubicBezTo>
                    <a:pt x="760" y="3645"/>
                    <a:pt x="758" y="3643"/>
                    <a:pt x="756" y="3643"/>
                  </a:cubicBezTo>
                  <a:cubicBezTo>
                    <a:pt x="754" y="3643"/>
                    <a:pt x="750" y="3646"/>
                    <a:pt x="742" y="3654"/>
                  </a:cubicBezTo>
                  <a:lnTo>
                    <a:pt x="756" y="3667"/>
                  </a:lnTo>
                  <a:cubicBezTo>
                    <a:pt x="756" y="3667"/>
                    <a:pt x="756" y="3667"/>
                    <a:pt x="755" y="3667"/>
                  </a:cubicBezTo>
                  <a:cubicBezTo>
                    <a:pt x="743" y="3667"/>
                    <a:pt x="683" y="3741"/>
                    <a:pt x="665" y="3763"/>
                  </a:cubicBezTo>
                  <a:lnTo>
                    <a:pt x="665" y="3763"/>
                  </a:lnTo>
                  <a:cubicBezTo>
                    <a:pt x="672" y="3755"/>
                    <a:pt x="676" y="3753"/>
                    <a:pt x="679" y="3753"/>
                  </a:cubicBezTo>
                  <a:cubicBezTo>
                    <a:pt x="681" y="3753"/>
                    <a:pt x="682" y="3754"/>
                    <a:pt x="683" y="3755"/>
                  </a:cubicBezTo>
                  <a:cubicBezTo>
                    <a:pt x="658" y="3784"/>
                    <a:pt x="634" y="3787"/>
                    <a:pt x="617" y="3823"/>
                  </a:cubicBezTo>
                  <a:cubicBezTo>
                    <a:pt x="616" y="3826"/>
                    <a:pt x="601" y="3858"/>
                    <a:pt x="593" y="3860"/>
                  </a:cubicBezTo>
                  <a:cubicBezTo>
                    <a:pt x="591" y="3860"/>
                    <a:pt x="596" y="3844"/>
                    <a:pt x="593" y="3844"/>
                  </a:cubicBezTo>
                  <a:lnTo>
                    <a:pt x="593" y="3844"/>
                  </a:lnTo>
                  <a:cubicBezTo>
                    <a:pt x="592" y="3844"/>
                    <a:pt x="589" y="3846"/>
                    <a:pt x="584" y="3853"/>
                  </a:cubicBezTo>
                  <a:cubicBezTo>
                    <a:pt x="566" y="3876"/>
                    <a:pt x="564" y="3887"/>
                    <a:pt x="540" y="3915"/>
                  </a:cubicBezTo>
                  <a:cubicBezTo>
                    <a:pt x="521" y="3935"/>
                    <a:pt x="504" y="3951"/>
                    <a:pt x="485" y="3974"/>
                  </a:cubicBezTo>
                  <a:cubicBezTo>
                    <a:pt x="471" y="3992"/>
                    <a:pt x="463" y="4009"/>
                    <a:pt x="467" y="4009"/>
                  </a:cubicBezTo>
                  <a:cubicBezTo>
                    <a:pt x="469" y="4009"/>
                    <a:pt x="473" y="4005"/>
                    <a:pt x="482" y="3995"/>
                  </a:cubicBezTo>
                  <a:lnTo>
                    <a:pt x="482" y="3995"/>
                  </a:lnTo>
                  <a:cubicBezTo>
                    <a:pt x="470" y="4009"/>
                    <a:pt x="457" y="4025"/>
                    <a:pt x="445" y="4039"/>
                  </a:cubicBezTo>
                  <a:cubicBezTo>
                    <a:pt x="433" y="4052"/>
                    <a:pt x="425" y="4057"/>
                    <a:pt x="414" y="4066"/>
                  </a:cubicBezTo>
                  <a:cubicBezTo>
                    <a:pt x="407" y="4073"/>
                    <a:pt x="401" y="4083"/>
                    <a:pt x="396" y="4091"/>
                  </a:cubicBezTo>
                  <a:cubicBezTo>
                    <a:pt x="384" y="4108"/>
                    <a:pt x="391" y="4105"/>
                    <a:pt x="395" y="4108"/>
                  </a:cubicBezTo>
                  <a:cubicBezTo>
                    <a:pt x="399" y="4100"/>
                    <a:pt x="404" y="4094"/>
                    <a:pt x="405" y="4094"/>
                  </a:cubicBezTo>
                  <a:lnTo>
                    <a:pt x="405" y="4094"/>
                  </a:lnTo>
                  <a:cubicBezTo>
                    <a:pt x="406" y="4094"/>
                    <a:pt x="406" y="4096"/>
                    <a:pt x="404" y="4101"/>
                  </a:cubicBezTo>
                  <a:cubicBezTo>
                    <a:pt x="400" y="4110"/>
                    <a:pt x="390" y="4126"/>
                    <a:pt x="379" y="4137"/>
                  </a:cubicBezTo>
                  <a:cubicBezTo>
                    <a:pt x="375" y="4141"/>
                    <a:pt x="373" y="4143"/>
                    <a:pt x="372" y="4143"/>
                  </a:cubicBezTo>
                  <a:cubicBezTo>
                    <a:pt x="368" y="4143"/>
                    <a:pt x="373" y="4129"/>
                    <a:pt x="370" y="4129"/>
                  </a:cubicBezTo>
                  <a:lnTo>
                    <a:pt x="370" y="4129"/>
                  </a:lnTo>
                  <a:cubicBezTo>
                    <a:pt x="369" y="4129"/>
                    <a:pt x="366" y="4132"/>
                    <a:pt x="361" y="4138"/>
                  </a:cubicBezTo>
                  <a:cubicBezTo>
                    <a:pt x="352" y="4150"/>
                    <a:pt x="310" y="4206"/>
                    <a:pt x="317" y="4206"/>
                  </a:cubicBezTo>
                  <a:cubicBezTo>
                    <a:pt x="317" y="4206"/>
                    <a:pt x="318" y="4206"/>
                    <a:pt x="320" y="4204"/>
                  </a:cubicBezTo>
                  <a:cubicBezTo>
                    <a:pt x="328" y="4198"/>
                    <a:pt x="334" y="4193"/>
                    <a:pt x="336" y="4193"/>
                  </a:cubicBezTo>
                  <a:lnTo>
                    <a:pt x="336" y="4193"/>
                  </a:lnTo>
                  <a:cubicBezTo>
                    <a:pt x="337" y="4193"/>
                    <a:pt x="336" y="4197"/>
                    <a:pt x="332" y="4205"/>
                  </a:cubicBezTo>
                  <a:cubicBezTo>
                    <a:pt x="327" y="4217"/>
                    <a:pt x="316" y="4233"/>
                    <a:pt x="306" y="4241"/>
                  </a:cubicBezTo>
                  <a:lnTo>
                    <a:pt x="303" y="4238"/>
                  </a:lnTo>
                  <a:cubicBezTo>
                    <a:pt x="292" y="4224"/>
                    <a:pt x="304" y="4219"/>
                    <a:pt x="302" y="4212"/>
                  </a:cubicBezTo>
                  <a:cubicBezTo>
                    <a:pt x="303" y="4210"/>
                    <a:pt x="302" y="4209"/>
                    <a:pt x="302" y="4209"/>
                  </a:cubicBezTo>
                  <a:lnTo>
                    <a:pt x="302" y="4208"/>
                  </a:lnTo>
                  <a:cubicBezTo>
                    <a:pt x="301" y="4206"/>
                    <a:pt x="299" y="4204"/>
                    <a:pt x="296" y="4203"/>
                  </a:cubicBezTo>
                  <a:lnTo>
                    <a:pt x="295" y="4202"/>
                  </a:lnTo>
                  <a:lnTo>
                    <a:pt x="289" y="4198"/>
                  </a:lnTo>
                  <a:cubicBezTo>
                    <a:pt x="286" y="4196"/>
                    <a:pt x="282" y="4194"/>
                    <a:pt x="279" y="4192"/>
                  </a:cubicBezTo>
                  <a:cubicBezTo>
                    <a:pt x="274" y="4189"/>
                    <a:pt x="271" y="4188"/>
                    <a:pt x="269" y="4188"/>
                  </a:cubicBezTo>
                  <a:cubicBezTo>
                    <a:pt x="267" y="4188"/>
                    <a:pt x="266" y="4190"/>
                    <a:pt x="264" y="4190"/>
                  </a:cubicBezTo>
                  <a:cubicBezTo>
                    <a:pt x="263" y="4190"/>
                    <a:pt x="261" y="4189"/>
                    <a:pt x="258" y="4188"/>
                  </a:cubicBezTo>
                  <a:cubicBezTo>
                    <a:pt x="245" y="4182"/>
                    <a:pt x="250" y="4177"/>
                    <a:pt x="254" y="4175"/>
                  </a:cubicBezTo>
                  <a:cubicBezTo>
                    <a:pt x="258" y="4173"/>
                    <a:pt x="260" y="4172"/>
                    <a:pt x="260" y="4169"/>
                  </a:cubicBezTo>
                  <a:cubicBezTo>
                    <a:pt x="261" y="4168"/>
                    <a:pt x="261" y="4165"/>
                    <a:pt x="261" y="4163"/>
                  </a:cubicBezTo>
                  <a:cubicBezTo>
                    <a:pt x="263" y="4160"/>
                    <a:pt x="265" y="4156"/>
                    <a:pt x="266" y="4153"/>
                  </a:cubicBezTo>
                  <a:cubicBezTo>
                    <a:pt x="267" y="4147"/>
                    <a:pt x="266" y="4142"/>
                    <a:pt x="264" y="4141"/>
                  </a:cubicBezTo>
                  <a:lnTo>
                    <a:pt x="264" y="4141"/>
                  </a:lnTo>
                  <a:cubicBezTo>
                    <a:pt x="266" y="4143"/>
                    <a:pt x="267" y="4148"/>
                    <a:pt x="272" y="4148"/>
                  </a:cubicBezTo>
                  <a:cubicBezTo>
                    <a:pt x="274" y="4148"/>
                    <a:pt x="276" y="4147"/>
                    <a:pt x="279" y="4145"/>
                  </a:cubicBezTo>
                  <a:cubicBezTo>
                    <a:pt x="290" y="4138"/>
                    <a:pt x="317" y="4114"/>
                    <a:pt x="331" y="4093"/>
                  </a:cubicBezTo>
                  <a:cubicBezTo>
                    <a:pt x="332" y="4091"/>
                    <a:pt x="332" y="4091"/>
                    <a:pt x="331" y="4091"/>
                  </a:cubicBezTo>
                  <a:lnTo>
                    <a:pt x="331" y="4091"/>
                  </a:lnTo>
                  <a:cubicBezTo>
                    <a:pt x="330" y="4091"/>
                    <a:pt x="326" y="4094"/>
                    <a:pt x="324" y="4094"/>
                  </a:cubicBezTo>
                  <a:cubicBezTo>
                    <a:pt x="322" y="4094"/>
                    <a:pt x="322" y="4092"/>
                    <a:pt x="325" y="4087"/>
                  </a:cubicBezTo>
                  <a:cubicBezTo>
                    <a:pt x="333" y="4073"/>
                    <a:pt x="347" y="4057"/>
                    <a:pt x="357" y="4046"/>
                  </a:cubicBezTo>
                  <a:cubicBezTo>
                    <a:pt x="370" y="4032"/>
                    <a:pt x="383" y="4024"/>
                    <a:pt x="392" y="4011"/>
                  </a:cubicBezTo>
                  <a:cubicBezTo>
                    <a:pt x="408" y="3991"/>
                    <a:pt x="401" y="3985"/>
                    <a:pt x="419" y="3967"/>
                  </a:cubicBezTo>
                  <a:cubicBezTo>
                    <a:pt x="429" y="3958"/>
                    <a:pt x="439" y="3963"/>
                    <a:pt x="448" y="3944"/>
                  </a:cubicBezTo>
                  <a:cubicBezTo>
                    <a:pt x="458" y="3926"/>
                    <a:pt x="448" y="3922"/>
                    <a:pt x="472" y="3894"/>
                  </a:cubicBezTo>
                  <a:lnTo>
                    <a:pt x="475" y="3897"/>
                  </a:lnTo>
                  <a:cubicBezTo>
                    <a:pt x="476" y="3897"/>
                    <a:pt x="477" y="3897"/>
                    <a:pt x="478" y="3897"/>
                  </a:cubicBezTo>
                  <a:cubicBezTo>
                    <a:pt x="480" y="3897"/>
                    <a:pt x="478" y="3899"/>
                    <a:pt x="474" y="3906"/>
                  </a:cubicBezTo>
                  <a:cubicBezTo>
                    <a:pt x="474" y="3906"/>
                    <a:pt x="474" y="3906"/>
                    <a:pt x="474" y="3906"/>
                  </a:cubicBezTo>
                  <a:cubicBezTo>
                    <a:pt x="475" y="3906"/>
                    <a:pt x="509" y="3857"/>
                    <a:pt x="513" y="3851"/>
                  </a:cubicBezTo>
                  <a:cubicBezTo>
                    <a:pt x="525" y="3835"/>
                    <a:pt x="535" y="3831"/>
                    <a:pt x="545" y="3816"/>
                  </a:cubicBezTo>
                  <a:cubicBezTo>
                    <a:pt x="556" y="3798"/>
                    <a:pt x="556" y="3796"/>
                    <a:pt x="570" y="3778"/>
                  </a:cubicBezTo>
                  <a:cubicBezTo>
                    <a:pt x="586" y="3759"/>
                    <a:pt x="591" y="3754"/>
                    <a:pt x="605" y="3739"/>
                  </a:cubicBezTo>
                  <a:cubicBezTo>
                    <a:pt x="627" y="3717"/>
                    <a:pt x="628" y="3701"/>
                    <a:pt x="646" y="3680"/>
                  </a:cubicBezTo>
                  <a:cubicBezTo>
                    <a:pt x="665" y="3657"/>
                    <a:pt x="678" y="3656"/>
                    <a:pt x="695" y="3634"/>
                  </a:cubicBezTo>
                  <a:cubicBezTo>
                    <a:pt x="709" y="3618"/>
                    <a:pt x="711" y="3603"/>
                    <a:pt x="722" y="3586"/>
                  </a:cubicBezTo>
                  <a:cubicBezTo>
                    <a:pt x="729" y="3576"/>
                    <a:pt x="735" y="3573"/>
                    <a:pt x="738" y="3573"/>
                  </a:cubicBezTo>
                  <a:cubicBezTo>
                    <a:pt x="744" y="3573"/>
                    <a:pt x="746" y="3579"/>
                    <a:pt x="748" y="3580"/>
                  </a:cubicBezTo>
                  <a:cubicBezTo>
                    <a:pt x="756" y="3564"/>
                    <a:pt x="763" y="3549"/>
                    <a:pt x="768" y="3536"/>
                  </a:cubicBezTo>
                  <a:cubicBezTo>
                    <a:pt x="774" y="3518"/>
                    <a:pt x="779" y="3513"/>
                    <a:pt x="784" y="3513"/>
                  </a:cubicBezTo>
                  <a:cubicBezTo>
                    <a:pt x="787" y="3513"/>
                    <a:pt x="789" y="3515"/>
                    <a:pt x="791" y="3516"/>
                  </a:cubicBezTo>
                  <a:cubicBezTo>
                    <a:pt x="784" y="3509"/>
                    <a:pt x="837" y="3455"/>
                    <a:pt x="831" y="3450"/>
                  </a:cubicBezTo>
                  <a:cubicBezTo>
                    <a:pt x="844" y="3440"/>
                    <a:pt x="857" y="3430"/>
                    <a:pt x="873" y="3412"/>
                  </a:cubicBezTo>
                  <a:cubicBezTo>
                    <a:pt x="869" y="3408"/>
                    <a:pt x="878" y="3399"/>
                    <a:pt x="891" y="3383"/>
                  </a:cubicBezTo>
                  <a:cubicBezTo>
                    <a:pt x="908" y="3361"/>
                    <a:pt x="913" y="3344"/>
                    <a:pt x="928" y="3324"/>
                  </a:cubicBezTo>
                  <a:cubicBezTo>
                    <a:pt x="933" y="3319"/>
                    <a:pt x="978" y="3293"/>
                    <a:pt x="983" y="3275"/>
                  </a:cubicBezTo>
                  <a:cubicBezTo>
                    <a:pt x="983" y="3274"/>
                    <a:pt x="981" y="3274"/>
                    <a:pt x="979" y="3274"/>
                  </a:cubicBezTo>
                  <a:cubicBezTo>
                    <a:pt x="977" y="3274"/>
                    <a:pt x="973" y="3274"/>
                    <a:pt x="971" y="3274"/>
                  </a:cubicBezTo>
                  <a:cubicBezTo>
                    <a:pt x="966" y="3274"/>
                    <a:pt x="964" y="3272"/>
                    <a:pt x="977" y="3261"/>
                  </a:cubicBezTo>
                  <a:cubicBezTo>
                    <a:pt x="993" y="3246"/>
                    <a:pt x="997" y="3247"/>
                    <a:pt x="1007" y="3226"/>
                  </a:cubicBezTo>
                  <a:cubicBezTo>
                    <a:pt x="1007" y="3226"/>
                    <a:pt x="1011" y="3209"/>
                    <a:pt x="1013" y="3207"/>
                  </a:cubicBezTo>
                  <a:cubicBezTo>
                    <a:pt x="1014" y="3207"/>
                    <a:pt x="1015" y="3207"/>
                    <a:pt x="1016" y="3207"/>
                  </a:cubicBezTo>
                  <a:cubicBezTo>
                    <a:pt x="1022" y="3207"/>
                    <a:pt x="1013" y="3228"/>
                    <a:pt x="1017" y="3228"/>
                  </a:cubicBezTo>
                  <a:cubicBezTo>
                    <a:pt x="1018" y="3228"/>
                    <a:pt x="1018" y="3227"/>
                    <a:pt x="1019" y="3227"/>
                  </a:cubicBezTo>
                  <a:cubicBezTo>
                    <a:pt x="1022" y="3225"/>
                    <a:pt x="1029" y="3209"/>
                    <a:pt x="1030" y="3208"/>
                  </a:cubicBezTo>
                  <a:cubicBezTo>
                    <a:pt x="1036" y="3197"/>
                    <a:pt x="1040" y="3192"/>
                    <a:pt x="1049" y="3180"/>
                  </a:cubicBezTo>
                  <a:lnTo>
                    <a:pt x="1049" y="3180"/>
                  </a:lnTo>
                  <a:cubicBezTo>
                    <a:pt x="1043" y="3188"/>
                    <a:pt x="1049" y="3187"/>
                    <a:pt x="1051" y="3188"/>
                  </a:cubicBezTo>
                  <a:lnTo>
                    <a:pt x="1051" y="3188"/>
                  </a:lnTo>
                  <a:cubicBezTo>
                    <a:pt x="1048" y="3185"/>
                    <a:pt x="1066" y="3168"/>
                    <a:pt x="1073" y="3158"/>
                  </a:cubicBezTo>
                  <a:cubicBezTo>
                    <a:pt x="1073" y="3157"/>
                    <a:pt x="1071" y="3157"/>
                    <a:pt x="1073" y="3151"/>
                  </a:cubicBezTo>
                  <a:cubicBezTo>
                    <a:pt x="1084" y="3135"/>
                    <a:pt x="1102" y="3112"/>
                    <a:pt x="1108" y="3112"/>
                  </a:cubicBezTo>
                  <a:cubicBezTo>
                    <a:pt x="1108" y="3112"/>
                    <a:pt x="1108" y="3112"/>
                    <a:pt x="1108" y="3112"/>
                  </a:cubicBezTo>
                  <a:cubicBezTo>
                    <a:pt x="1109" y="3112"/>
                    <a:pt x="1109" y="3112"/>
                    <a:pt x="1109" y="3112"/>
                  </a:cubicBezTo>
                  <a:cubicBezTo>
                    <a:pt x="1118" y="3112"/>
                    <a:pt x="1150" y="3073"/>
                    <a:pt x="1145" y="3068"/>
                  </a:cubicBezTo>
                  <a:cubicBezTo>
                    <a:pt x="1155" y="3055"/>
                    <a:pt x="1183" y="3027"/>
                    <a:pt x="1178" y="3021"/>
                  </a:cubicBezTo>
                  <a:cubicBezTo>
                    <a:pt x="1208" y="2993"/>
                    <a:pt x="1279" y="2928"/>
                    <a:pt x="1289" y="2891"/>
                  </a:cubicBezTo>
                  <a:cubicBezTo>
                    <a:pt x="1291" y="2894"/>
                    <a:pt x="1293" y="2895"/>
                    <a:pt x="1296" y="2895"/>
                  </a:cubicBezTo>
                  <a:cubicBezTo>
                    <a:pt x="1310" y="2895"/>
                    <a:pt x="1322" y="2836"/>
                    <a:pt x="1336" y="2825"/>
                  </a:cubicBezTo>
                  <a:cubicBezTo>
                    <a:pt x="1350" y="2814"/>
                    <a:pt x="1363" y="2814"/>
                    <a:pt x="1380" y="2783"/>
                  </a:cubicBezTo>
                  <a:cubicBezTo>
                    <a:pt x="1384" y="2776"/>
                    <a:pt x="1398" y="2735"/>
                    <a:pt x="1397" y="2735"/>
                  </a:cubicBezTo>
                  <a:lnTo>
                    <a:pt x="1397" y="2735"/>
                  </a:lnTo>
                  <a:cubicBezTo>
                    <a:pt x="1397" y="2735"/>
                    <a:pt x="1397" y="2735"/>
                    <a:pt x="1396" y="2735"/>
                  </a:cubicBezTo>
                  <a:lnTo>
                    <a:pt x="1396" y="2735"/>
                  </a:lnTo>
                  <a:cubicBezTo>
                    <a:pt x="1399" y="2733"/>
                    <a:pt x="1401" y="2733"/>
                    <a:pt x="1402" y="2733"/>
                  </a:cubicBezTo>
                  <a:cubicBezTo>
                    <a:pt x="1404" y="2733"/>
                    <a:pt x="1406" y="2734"/>
                    <a:pt x="1407" y="2734"/>
                  </a:cubicBezTo>
                  <a:cubicBezTo>
                    <a:pt x="1410" y="2734"/>
                    <a:pt x="1415" y="2730"/>
                    <a:pt x="1431" y="2709"/>
                  </a:cubicBezTo>
                  <a:cubicBezTo>
                    <a:pt x="1448" y="2686"/>
                    <a:pt x="1426" y="2701"/>
                    <a:pt x="1447" y="2676"/>
                  </a:cubicBezTo>
                  <a:lnTo>
                    <a:pt x="1447" y="2676"/>
                  </a:lnTo>
                  <a:cubicBezTo>
                    <a:pt x="1449" y="2678"/>
                    <a:pt x="1450" y="2685"/>
                    <a:pt x="1456" y="2685"/>
                  </a:cubicBezTo>
                  <a:cubicBezTo>
                    <a:pt x="1458" y="2685"/>
                    <a:pt x="1461" y="2684"/>
                    <a:pt x="1465" y="2681"/>
                  </a:cubicBezTo>
                  <a:cubicBezTo>
                    <a:pt x="1474" y="2672"/>
                    <a:pt x="1496" y="2643"/>
                    <a:pt x="1492" y="2641"/>
                  </a:cubicBezTo>
                  <a:cubicBezTo>
                    <a:pt x="1490" y="2638"/>
                    <a:pt x="1527" y="2590"/>
                    <a:pt x="1534" y="2582"/>
                  </a:cubicBezTo>
                  <a:cubicBezTo>
                    <a:pt x="1545" y="2567"/>
                    <a:pt x="1577" y="2525"/>
                    <a:pt x="1587" y="2522"/>
                  </a:cubicBezTo>
                  <a:cubicBezTo>
                    <a:pt x="1599" y="2518"/>
                    <a:pt x="1617" y="2503"/>
                    <a:pt x="1636" y="2472"/>
                  </a:cubicBezTo>
                  <a:cubicBezTo>
                    <a:pt x="1644" y="2457"/>
                    <a:pt x="1641" y="2454"/>
                    <a:pt x="1655" y="2435"/>
                  </a:cubicBezTo>
                  <a:cubicBezTo>
                    <a:pt x="1667" y="2419"/>
                    <a:pt x="1683" y="2403"/>
                    <a:pt x="1696" y="2389"/>
                  </a:cubicBezTo>
                  <a:cubicBezTo>
                    <a:pt x="1698" y="2386"/>
                    <a:pt x="1752" y="2326"/>
                    <a:pt x="1749" y="2326"/>
                  </a:cubicBezTo>
                  <a:lnTo>
                    <a:pt x="1749" y="2326"/>
                  </a:lnTo>
                  <a:cubicBezTo>
                    <a:pt x="1749" y="2326"/>
                    <a:pt x="1749" y="2326"/>
                    <a:pt x="1749" y="2326"/>
                  </a:cubicBezTo>
                  <a:cubicBezTo>
                    <a:pt x="1747" y="2327"/>
                    <a:pt x="1746" y="2327"/>
                    <a:pt x="1745" y="2327"/>
                  </a:cubicBezTo>
                  <a:cubicBezTo>
                    <a:pt x="1736" y="2327"/>
                    <a:pt x="1783" y="2279"/>
                    <a:pt x="1799" y="2261"/>
                  </a:cubicBezTo>
                  <a:cubicBezTo>
                    <a:pt x="1812" y="2245"/>
                    <a:pt x="1825" y="2229"/>
                    <a:pt x="1837" y="2212"/>
                  </a:cubicBezTo>
                  <a:cubicBezTo>
                    <a:pt x="1846" y="2201"/>
                    <a:pt x="1847" y="2199"/>
                    <a:pt x="1846" y="2199"/>
                  </a:cubicBezTo>
                  <a:lnTo>
                    <a:pt x="1846" y="2199"/>
                  </a:lnTo>
                  <a:cubicBezTo>
                    <a:pt x="1846" y="2199"/>
                    <a:pt x="1844" y="2199"/>
                    <a:pt x="1843" y="2200"/>
                  </a:cubicBezTo>
                  <a:cubicBezTo>
                    <a:pt x="1843" y="2200"/>
                    <a:pt x="1842" y="2200"/>
                    <a:pt x="1842" y="2200"/>
                  </a:cubicBezTo>
                  <a:cubicBezTo>
                    <a:pt x="1841" y="2200"/>
                    <a:pt x="1865" y="2173"/>
                    <a:pt x="1867" y="2171"/>
                  </a:cubicBezTo>
                  <a:cubicBezTo>
                    <a:pt x="1876" y="2160"/>
                    <a:pt x="1885" y="2149"/>
                    <a:pt x="1892" y="2139"/>
                  </a:cubicBezTo>
                  <a:cubicBezTo>
                    <a:pt x="1900" y="2127"/>
                    <a:pt x="1923" y="2089"/>
                    <a:pt x="1930" y="2089"/>
                  </a:cubicBezTo>
                  <a:cubicBezTo>
                    <a:pt x="1930" y="2089"/>
                    <a:pt x="1931" y="2090"/>
                    <a:pt x="1931" y="2090"/>
                  </a:cubicBezTo>
                  <a:cubicBezTo>
                    <a:pt x="1931" y="2090"/>
                    <a:pt x="1931" y="2090"/>
                    <a:pt x="1932" y="2090"/>
                  </a:cubicBezTo>
                  <a:cubicBezTo>
                    <a:pt x="1939" y="2090"/>
                    <a:pt x="1962" y="2063"/>
                    <a:pt x="1975" y="2043"/>
                  </a:cubicBezTo>
                  <a:cubicBezTo>
                    <a:pt x="1990" y="2022"/>
                    <a:pt x="1968" y="2039"/>
                    <a:pt x="1988" y="2014"/>
                  </a:cubicBezTo>
                  <a:lnTo>
                    <a:pt x="1988" y="2014"/>
                  </a:lnTo>
                  <a:cubicBezTo>
                    <a:pt x="1990" y="2015"/>
                    <a:pt x="1991" y="2018"/>
                    <a:pt x="1993" y="2018"/>
                  </a:cubicBezTo>
                  <a:cubicBezTo>
                    <a:pt x="1995" y="2018"/>
                    <a:pt x="1999" y="2015"/>
                    <a:pt x="2007" y="2005"/>
                  </a:cubicBezTo>
                  <a:cubicBezTo>
                    <a:pt x="2013" y="1997"/>
                    <a:pt x="2014" y="1994"/>
                    <a:pt x="2012" y="1994"/>
                  </a:cubicBezTo>
                  <a:cubicBezTo>
                    <a:pt x="2005" y="1994"/>
                    <a:pt x="1970" y="2020"/>
                    <a:pt x="1959" y="2033"/>
                  </a:cubicBezTo>
                  <a:cubicBezTo>
                    <a:pt x="1944" y="2048"/>
                    <a:pt x="1924" y="2077"/>
                    <a:pt x="1917" y="2077"/>
                  </a:cubicBezTo>
                  <a:cubicBezTo>
                    <a:pt x="1917" y="2077"/>
                    <a:pt x="1916" y="2077"/>
                    <a:pt x="1916" y="2077"/>
                  </a:cubicBezTo>
                  <a:cubicBezTo>
                    <a:pt x="1905" y="2087"/>
                    <a:pt x="1885" y="2118"/>
                    <a:pt x="1878" y="2118"/>
                  </a:cubicBezTo>
                  <a:cubicBezTo>
                    <a:pt x="1877" y="2118"/>
                    <a:pt x="1877" y="2118"/>
                    <a:pt x="1877" y="2118"/>
                  </a:cubicBezTo>
                  <a:lnTo>
                    <a:pt x="1877" y="2118"/>
                  </a:lnTo>
                  <a:cubicBezTo>
                    <a:pt x="1877" y="2118"/>
                    <a:pt x="1878" y="2118"/>
                    <a:pt x="1879" y="2118"/>
                  </a:cubicBezTo>
                  <a:cubicBezTo>
                    <a:pt x="1881" y="2118"/>
                    <a:pt x="1883" y="2118"/>
                    <a:pt x="1886" y="2118"/>
                  </a:cubicBezTo>
                  <a:cubicBezTo>
                    <a:pt x="1891" y="2118"/>
                    <a:pt x="1894" y="2120"/>
                    <a:pt x="1885" y="2131"/>
                  </a:cubicBezTo>
                  <a:cubicBezTo>
                    <a:pt x="1873" y="2146"/>
                    <a:pt x="1843" y="2166"/>
                    <a:pt x="1831" y="2185"/>
                  </a:cubicBezTo>
                  <a:cubicBezTo>
                    <a:pt x="1830" y="2188"/>
                    <a:pt x="1830" y="2188"/>
                    <a:pt x="1831" y="2188"/>
                  </a:cubicBezTo>
                  <a:cubicBezTo>
                    <a:pt x="1833" y="2188"/>
                    <a:pt x="1838" y="2186"/>
                    <a:pt x="1839" y="2186"/>
                  </a:cubicBezTo>
                  <a:lnTo>
                    <a:pt x="1839" y="2186"/>
                  </a:lnTo>
                  <a:cubicBezTo>
                    <a:pt x="1842" y="2188"/>
                    <a:pt x="1827" y="2208"/>
                    <a:pt x="1818" y="2218"/>
                  </a:cubicBezTo>
                  <a:cubicBezTo>
                    <a:pt x="1808" y="2230"/>
                    <a:pt x="1791" y="2250"/>
                    <a:pt x="1786" y="2250"/>
                  </a:cubicBezTo>
                  <a:cubicBezTo>
                    <a:pt x="1784" y="2250"/>
                    <a:pt x="1784" y="2248"/>
                    <a:pt x="1785" y="2245"/>
                  </a:cubicBezTo>
                  <a:cubicBezTo>
                    <a:pt x="1789" y="2234"/>
                    <a:pt x="1822" y="2191"/>
                    <a:pt x="1815" y="2191"/>
                  </a:cubicBezTo>
                  <a:cubicBezTo>
                    <a:pt x="1814" y="2191"/>
                    <a:pt x="1814" y="2191"/>
                    <a:pt x="1813" y="2192"/>
                  </a:cubicBezTo>
                  <a:cubicBezTo>
                    <a:pt x="1796" y="2200"/>
                    <a:pt x="1780" y="2223"/>
                    <a:pt x="1779" y="2235"/>
                  </a:cubicBezTo>
                  <a:cubicBezTo>
                    <a:pt x="1776" y="2251"/>
                    <a:pt x="1717" y="2321"/>
                    <a:pt x="1706" y="2321"/>
                  </a:cubicBezTo>
                  <a:cubicBezTo>
                    <a:pt x="1705" y="2321"/>
                    <a:pt x="1705" y="2320"/>
                    <a:pt x="1705" y="2320"/>
                  </a:cubicBezTo>
                  <a:lnTo>
                    <a:pt x="1705" y="2320"/>
                  </a:lnTo>
                  <a:cubicBezTo>
                    <a:pt x="1706" y="2322"/>
                    <a:pt x="1716" y="2322"/>
                    <a:pt x="1707" y="2333"/>
                  </a:cubicBezTo>
                  <a:cubicBezTo>
                    <a:pt x="1697" y="2347"/>
                    <a:pt x="1678" y="2373"/>
                    <a:pt x="1681" y="2376"/>
                  </a:cubicBezTo>
                  <a:cubicBezTo>
                    <a:pt x="1681" y="2376"/>
                    <a:pt x="1680" y="2376"/>
                    <a:pt x="1680" y="2376"/>
                  </a:cubicBezTo>
                  <a:cubicBezTo>
                    <a:pt x="1667" y="2376"/>
                    <a:pt x="1582" y="2482"/>
                    <a:pt x="1563" y="2506"/>
                  </a:cubicBezTo>
                  <a:cubicBezTo>
                    <a:pt x="1523" y="2556"/>
                    <a:pt x="1503" y="2591"/>
                    <a:pt x="1483" y="2632"/>
                  </a:cubicBezTo>
                  <a:cubicBezTo>
                    <a:pt x="1485" y="2627"/>
                    <a:pt x="1499" y="2598"/>
                    <a:pt x="1494" y="2598"/>
                  </a:cubicBezTo>
                  <a:lnTo>
                    <a:pt x="1494" y="2598"/>
                  </a:lnTo>
                  <a:cubicBezTo>
                    <a:pt x="1493" y="2598"/>
                    <a:pt x="1492" y="2598"/>
                    <a:pt x="1491" y="2600"/>
                  </a:cubicBezTo>
                  <a:cubicBezTo>
                    <a:pt x="1491" y="2600"/>
                    <a:pt x="1477" y="2618"/>
                    <a:pt x="1477" y="2619"/>
                  </a:cubicBezTo>
                  <a:cubicBezTo>
                    <a:pt x="1474" y="2622"/>
                    <a:pt x="1473" y="2623"/>
                    <a:pt x="1473" y="2623"/>
                  </a:cubicBezTo>
                  <a:cubicBezTo>
                    <a:pt x="1473" y="2623"/>
                    <a:pt x="1473" y="2623"/>
                    <a:pt x="1472" y="2623"/>
                  </a:cubicBezTo>
                  <a:cubicBezTo>
                    <a:pt x="1471" y="2623"/>
                    <a:pt x="1470" y="2623"/>
                    <a:pt x="1469" y="2623"/>
                  </a:cubicBezTo>
                  <a:cubicBezTo>
                    <a:pt x="1459" y="2627"/>
                    <a:pt x="1443" y="2643"/>
                    <a:pt x="1447" y="2650"/>
                  </a:cubicBezTo>
                  <a:cubicBezTo>
                    <a:pt x="1450" y="2655"/>
                    <a:pt x="1455" y="2653"/>
                    <a:pt x="1438" y="2672"/>
                  </a:cubicBezTo>
                  <a:cubicBezTo>
                    <a:pt x="1430" y="2683"/>
                    <a:pt x="1420" y="2696"/>
                    <a:pt x="1411" y="2705"/>
                  </a:cubicBezTo>
                  <a:cubicBezTo>
                    <a:pt x="1404" y="2712"/>
                    <a:pt x="1403" y="2709"/>
                    <a:pt x="1400" y="2714"/>
                  </a:cubicBezTo>
                  <a:lnTo>
                    <a:pt x="1357" y="2765"/>
                  </a:lnTo>
                  <a:cubicBezTo>
                    <a:pt x="1342" y="2785"/>
                    <a:pt x="1344" y="2792"/>
                    <a:pt x="1350" y="2792"/>
                  </a:cubicBezTo>
                  <a:cubicBezTo>
                    <a:pt x="1353" y="2792"/>
                    <a:pt x="1357" y="2790"/>
                    <a:pt x="1359" y="2787"/>
                  </a:cubicBezTo>
                  <a:lnTo>
                    <a:pt x="1359" y="2787"/>
                  </a:lnTo>
                  <a:cubicBezTo>
                    <a:pt x="1347" y="2802"/>
                    <a:pt x="1310" y="2828"/>
                    <a:pt x="1295" y="2841"/>
                  </a:cubicBezTo>
                  <a:cubicBezTo>
                    <a:pt x="1285" y="2850"/>
                    <a:pt x="1276" y="2860"/>
                    <a:pt x="1278" y="2860"/>
                  </a:cubicBezTo>
                  <a:cubicBezTo>
                    <a:pt x="1279" y="2860"/>
                    <a:pt x="1282" y="2858"/>
                    <a:pt x="1287" y="2855"/>
                  </a:cubicBezTo>
                  <a:cubicBezTo>
                    <a:pt x="1293" y="2851"/>
                    <a:pt x="1300" y="2846"/>
                    <a:pt x="1303" y="2846"/>
                  </a:cubicBezTo>
                  <a:cubicBezTo>
                    <a:pt x="1306" y="2846"/>
                    <a:pt x="1304" y="2851"/>
                    <a:pt x="1291" y="2863"/>
                  </a:cubicBezTo>
                  <a:cubicBezTo>
                    <a:pt x="1277" y="2878"/>
                    <a:pt x="1264" y="2889"/>
                    <a:pt x="1251" y="2900"/>
                  </a:cubicBezTo>
                  <a:cubicBezTo>
                    <a:pt x="1250" y="2901"/>
                    <a:pt x="1239" y="2908"/>
                    <a:pt x="1237" y="2911"/>
                  </a:cubicBezTo>
                  <a:cubicBezTo>
                    <a:pt x="1239" y="2909"/>
                    <a:pt x="1243" y="2908"/>
                    <a:pt x="1246" y="2908"/>
                  </a:cubicBezTo>
                  <a:cubicBezTo>
                    <a:pt x="1250" y="2908"/>
                    <a:pt x="1253" y="2909"/>
                    <a:pt x="1252" y="2912"/>
                  </a:cubicBezTo>
                  <a:cubicBezTo>
                    <a:pt x="1250" y="2918"/>
                    <a:pt x="1213" y="2944"/>
                    <a:pt x="1210" y="2947"/>
                  </a:cubicBezTo>
                  <a:cubicBezTo>
                    <a:pt x="1194" y="2959"/>
                    <a:pt x="1190" y="2963"/>
                    <a:pt x="1192" y="2963"/>
                  </a:cubicBezTo>
                  <a:cubicBezTo>
                    <a:pt x="1195" y="2963"/>
                    <a:pt x="1224" y="2946"/>
                    <a:pt x="1225" y="2946"/>
                  </a:cubicBezTo>
                  <a:cubicBezTo>
                    <a:pt x="1225" y="2946"/>
                    <a:pt x="1225" y="2946"/>
                    <a:pt x="1225" y="2946"/>
                  </a:cubicBezTo>
                  <a:cubicBezTo>
                    <a:pt x="1221" y="2956"/>
                    <a:pt x="1172" y="2991"/>
                    <a:pt x="1178" y="2996"/>
                  </a:cubicBezTo>
                  <a:cubicBezTo>
                    <a:pt x="1178" y="2996"/>
                    <a:pt x="1178" y="2996"/>
                    <a:pt x="1178" y="2996"/>
                  </a:cubicBezTo>
                  <a:cubicBezTo>
                    <a:pt x="1168" y="2996"/>
                    <a:pt x="1089" y="3099"/>
                    <a:pt x="1074" y="3118"/>
                  </a:cubicBezTo>
                  <a:cubicBezTo>
                    <a:pt x="1054" y="3143"/>
                    <a:pt x="1043" y="3162"/>
                    <a:pt x="1026" y="3185"/>
                  </a:cubicBezTo>
                  <a:cubicBezTo>
                    <a:pt x="1014" y="3201"/>
                    <a:pt x="998" y="3207"/>
                    <a:pt x="990" y="3221"/>
                  </a:cubicBezTo>
                  <a:cubicBezTo>
                    <a:pt x="986" y="3229"/>
                    <a:pt x="978" y="3250"/>
                    <a:pt x="971" y="3260"/>
                  </a:cubicBezTo>
                  <a:cubicBezTo>
                    <a:pt x="972" y="3258"/>
                    <a:pt x="979" y="3232"/>
                    <a:pt x="975" y="3232"/>
                  </a:cubicBezTo>
                  <a:lnTo>
                    <a:pt x="975" y="3232"/>
                  </a:lnTo>
                  <a:cubicBezTo>
                    <a:pt x="973" y="3232"/>
                    <a:pt x="970" y="3236"/>
                    <a:pt x="964" y="3247"/>
                  </a:cubicBezTo>
                  <a:cubicBezTo>
                    <a:pt x="956" y="3263"/>
                    <a:pt x="935" y="3286"/>
                    <a:pt x="940" y="3292"/>
                  </a:cubicBezTo>
                  <a:cubicBezTo>
                    <a:pt x="942" y="3297"/>
                    <a:pt x="914" y="3321"/>
                    <a:pt x="918" y="3324"/>
                  </a:cubicBezTo>
                  <a:cubicBezTo>
                    <a:pt x="917" y="3323"/>
                    <a:pt x="915" y="3322"/>
                    <a:pt x="913" y="3322"/>
                  </a:cubicBezTo>
                  <a:cubicBezTo>
                    <a:pt x="908" y="3322"/>
                    <a:pt x="900" y="3327"/>
                    <a:pt x="885" y="3344"/>
                  </a:cubicBezTo>
                  <a:cubicBezTo>
                    <a:pt x="871" y="3360"/>
                    <a:pt x="879" y="3377"/>
                    <a:pt x="866" y="3397"/>
                  </a:cubicBezTo>
                  <a:cubicBezTo>
                    <a:pt x="848" y="3428"/>
                    <a:pt x="833" y="3435"/>
                    <a:pt x="822" y="3435"/>
                  </a:cubicBezTo>
                  <a:cubicBezTo>
                    <a:pt x="815" y="3435"/>
                    <a:pt x="810" y="3432"/>
                    <a:pt x="808" y="3430"/>
                  </a:cubicBezTo>
                  <a:cubicBezTo>
                    <a:pt x="799" y="3454"/>
                    <a:pt x="790" y="3475"/>
                    <a:pt x="777" y="3503"/>
                  </a:cubicBezTo>
                  <a:cubicBezTo>
                    <a:pt x="765" y="3509"/>
                    <a:pt x="757" y="3513"/>
                    <a:pt x="743" y="3524"/>
                  </a:cubicBezTo>
                  <a:cubicBezTo>
                    <a:pt x="747" y="3528"/>
                    <a:pt x="724" y="3553"/>
                    <a:pt x="715" y="3566"/>
                  </a:cubicBezTo>
                  <a:cubicBezTo>
                    <a:pt x="710" y="3573"/>
                    <a:pt x="692" y="3607"/>
                    <a:pt x="695" y="3607"/>
                  </a:cubicBezTo>
                  <a:cubicBezTo>
                    <a:pt x="695" y="3607"/>
                    <a:pt x="695" y="3607"/>
                    <a:pt x="695" y="3607"/>
                  </a:cubicBezTo>
                  <a:lnTo>
                    <a:pt x="695" y="3607"/>
                  </a:lnTo>
                  <a:cubicBezTo>
                    <a:pt x="693" y="3608"/>
                    <a:pt x="691" y="3609"/>
                    <a:pt x="690" y="3609"/>
                  </a:cubicBezTo>
                  <a:cubicBezTo>
                    <a:pt x="686" y="3609"/>
                    <a:pt x="685" y="3606"/>
                    <a:pt x="682" y="3606"/>
                  </a:cubicBezTo>
                  <a:cubicBezTo>
                    <a:pt x="679" y="3606"/>
                    <a:pt x="673" y="3611"/>
                    <a:pt x="658" y="3634"/>
                  </a:cubicBezTo>
                  <a:cubicBezTo>
                    <a:pt x="639" y="3661"/>
                    <a:pt x="630" y="3671"/>
                    <a:pt x="624" y="3671"/>
                  </a:cubicBezTo>
                  <a:cubicBezTo>
                    <a:pt x="623" y="3671"/>
                    <a:pt x="621" y="3670"/>
                    <a:pt x="620" y="3669"/>
                  </a:cubicBezTo>
                  <a:cubicBezTo>
                    <a:pt x="605" y="3687"/>
                    <a:pt x="615" y="3682"/>
                    <a:pt x="611" y="3691"/>
                  </a:cubicBezTo>
                  <a:cubicBezTo>
                    <a:pt x="605" y="3703"/>
                    <a:pt x="584" y="3726"/>
                    <a:pt x="575" y="3741"/>
                  </a:cubicBezTo>
                  <a:cubicBezTo>
                    <a:pt x="565" y="3756"/>
                    <a:pt x="577" y="3749"/>
                    <a:pt x="573" y="3758"/>
                  </a:cubicBezTo>
                  <a:cubicBezTo>
                    <a:pt x="569" y="3769"/>
                    <a:pt x="551" y="3785"/>
                    <a:pt x="554" y="3788"/>
                  </a:cubicBezTo>
                  <a:lnTo>
                    <a:pt x="554" y="3788"/>
                  </a:lnTo>
                  <a:cubicBezTo>
                    <a:pt x="552" y="3786"/>
                    <a:pt x="551" y="3785"/>
                    <a:pt x="550" y="3785"/>
                  </a:cubicBezTo>
                  <a:cubicBezTo>
                    <a:pt x="548" y="3785"/>
                    <a:pt x="546" y="3788"/>
                    <a:pt x="536" y="3801"/>
                  </a:cubicBezTo>
                  <a:lnTo>
                    <a:pt x="501" y="3843"/>
                  </a:lnTo>
                  <a:cubicBezTo>
                    <a:pt x="499" y="3841"/>
                    <a:pt x="494" y="3839"/>
                    <a:pt x="507" y="3823"/>
                  </a:cubicBezTo>
                  <a:cubicBezTo>
                    <a:pt x="510" y="3816"/>
                    <a:pt x="519" y="3808"/>
                    <a:pt x="515" y="3805"/>
                  </a:cubicBezTo>
                  <a:lnTo>
                    <a:pt x="515" y="3805"/>
                  </a:lnTo>
                  <a:cubicBezTo>
                    <a:pt x="483" y="3846"/>
                    <a:pt x="486" y="3857"/>
                    <a:pt x="463" y="3891"/>
                  </a:cubicBezTo>
                  <a:cubicBezTo>
                    <a:pt x="456" y="3902"/>
                    <a:pt x="453" y="3906"/>
                    <a:pt x="452" y="3906"/>
                  </a:cubicBezTo>
                  <a:cubicBezTo>
                    <a:pt x="449" y="3906"/>
                    <a:pt x="456" y="3887"/>
                    <a:pt x="455" y="3887"/>
                  </a:cubicBezTo>
                  <a:lnTo>
                    <a:pt x="455" y="3887"/>
                  </a:lnTo>
                  <a:cubicBezTo>
                    <a:pt x="455" y="3887"/>
                    <a:pt x="438" y="3914"/>
                    <a:pt x="438" y="3914"/>
                  </a:cubicBezTo>
                  <a:cubicBezTo>
                    <a:pt x="430" y="3929"/>
                    <a:pt x="427" y="3933"/>
                    <a:pt x="414" y="3943"/>
                  </a:cubicBezTo>
                  <a:cubicBezTo>
                    <a:pt x="398" y="3957"/>
                    <a:pt x="367" y="3992"/>
                    <a:pt x="375" y="3992"/>
                  </a:cubicBezTo>
                  <a:cubicBezTo>
                    <a:pt x="377" y="3992"/>
                    <a:pt x="378" y="3992"/>
                    <a:pt x="381" y="3990"/>
                  </a:cubicBezTo>
                  <a:lnTo>
                    <a:pt x="381" y="3990"/>
                  </a:lnTo>
                  <a:cubicBezTo>
                    <a:pt x="372" y="4000"/>
                    <a:pt x="372" y="4004"/>
                    <a:pt x="369" y="4009"/>
                  </a:cubicBezTo>
                  <a:cubicBezTo>
                    <a:pt x="368" y="4010"/>
                    <a:pt x="368" y="4010"/>
                    <a:pt x="367" y="4010"/>
                  </a:cubicBezTo>
                  <a:cubicBezTo>
                    <a:pt x="365" y="4010"/>
                    <a:pt x="363" y="4000"/>
                    <a:pt x="362" y="4000"/>
                  </a:cubicBezTo>
                  <a:cubicBezTo>
                    <a:pt x="362" y="4000"/>
                    <a:pt x="362" y="4000"/>
                    <a:pt x="361" y="4000"/>
                  </a:cubicBezTo>
                  <a:cubicBezTo>
                    <a:pt x="358" y="4000"/>
                    <a:pt x="351" y="4011"/>
                    <a:pt x="346" y="4018"/>
                  </a:cubicBezTo>
                  <a:cubicBezTo>
                    <a:pt x="321" y="4058"/>
                    <a:pt x="336" y="4060"/>
                    <a:pt x="304" y="4100"/>
                  </a:cubicBezTo>
                  <a:cubicBezTo>
                    <a:pt x="302" y="4098"/>
                    <a:pt x="300" y="4095"/>
                    <a:pt x="296" y="4095"/>
                  </a:cubicBezTo>
                  <a:cubicBezTo>
                    <a:pt x="294" y="4095"/>
                    <a:pt x="291" y="4095"/>
                    <a:pt x="288" y="4097"/>
                  </a:cubicBezTo>
                  <a:cubicBezTo>
                    <a:pt x="272" y="4106"/>
                    <a:pt x="256" y="4133"/>
                    <a:pt x="260" y="4137"/>
                  </a:cubicBezTo>
                  <a:cubicBezTo>
                    <a:pt x="260" y="4136"/>
                    <a:pt x="259" y="4136"/>
                    <a:pt x="257" y="4136"/>
                  </a:cubicBezTo>
                  <a:cubicBezTo>
                    <a:pt x="256" y="4136"/>
                    <a:pt x="253" y="4137"/>
                    <a:pt x="250" y="4139"/>
                  </a:cubicBezTo>
                  <a:cubicBezTo>
                    <a:pt x="245" y="4142"/>
                    <a:pt x="237" y="4149"/>
                    <a:pt x="226" y="4163"/>
                  </a:cubicBezTo>
                  <a:cubicBezTo>
                    <a:pt x="227" y="4163"/>
                    <a:pt x="230" y="4162"/>
                    <a:pt x="233" y="4162"/>
                  </a:cubicBezTo>
                  <a:cubicBezTo>
                    <a:pt x="240" y="4162"/>
                    <a:pt x="247" y="4164"/>
                    <a:pt x="230" y="4177"/>
                  </a:cubicBezTo>
                  <a:cubicBezTo>
                    <a:pt x="234" y="4187"/>
                    <a:pt x="230" y="4193"/>
                    <a:pt x="256" y="4214"/>
                  </a:cubicBezTo>
                  <a:cubicBezTo>
                    <a:pt x="271" y="4225"/>
                    <a:pt x="280" y="4227"/>
                    <a:pt x="297" y="4242"/>
                  </a:cubicBezTo>
                  <a:cubicBezTo>
                    <a:pt x="297" y="4244"/>
                    <a:pt x="301" y="4248"/>
                    <a:pt x="308" y="4254"/>
                  </a:cubicBezTo>
                  <a:cubicBezTo>
                    <a:pt x="316" y="4246"/>
                    <a:pt x="335" y="4224"/>
                    <a:pt x="345" y="4211"/>
                  </a:cubicBezTo>
                  <a:cubicBezTo>
                    <a:pt x="357" y="4197"/>
                    <a:pt x="367" y="4183"/>
                    <a:pt x="371" y="4177"/>
                  </a:cubicBezTo>
                  <a:cubicBezTo>
                    <a:pt x="377" y="4170"/>
                    <a:pt x="377" y="4168"/>
                    <a:pt x="375" y="4168"/>
                  </a:cubicBezTo>
                  <a:cubicBezTo>
                    <a:pt x="373" y="4168"/>
                    <a:pt x="364" y="4174"/>
                    <a:pt x="362" y="4174"/>
                  </a:cubicBezTo>
                  <a:cubicBezTo>
                    <a:pt x="361" y="4174"/>
                    <a:pt x="361" y="4173"/>
                    <a:pt x="362" y="4172"/>
                  </a:cubicBezTo>
                  <a:cubicBezTo>
                    <a:pt x="372" y="4150"/>
                    <a:pt x="398" y="4144"/>
                    <a:pt x="402" y="4142"/>
                  </a:cubicBezTo>
                  <a:cubicBezTo>
                    <a:pt x="409" y="4142"/>
                    <a:pt x="435" y="4107"/>
                    <a:pt x="443" y="4098"/>
                  </a:cubicBezTo>
                  <a:cubicBezTo>
                    <a:pt x="465" y="4070"/>
                    <a:pt x="486" y="4042"/>
                    <a:pt x="505" y="4014"/>
                  </a:cubicBezTo>
                  <a:cubicBezTo>
                    <a:pt x="511" y="4006"/>
                    <a:pt x="544" y="3953"/>
                    <a:pt x="549" y="3950"/>
                  </a:cubicBezTo>
                  <a:cubicBezTo>
                    <a:pt x="549" y="3950"/>
                    <a:pt x="549" y="3950"/>
                    <a:pt x="549" y="3950"/>
                  </a:cubicBezTo>
                  <a:lnTo>
                    <a:pt x="549" y="3950"/>
                  </a:lnTo>
                  <a:cubicBezTo>
                    <a:pt x="552" y="3950"/>
                    <a:pt x="535" y="3988"/>
                    <a:pt x="538" y="3988"/>
                  </a:cubicBezTo>
                  <a:cubicBezTo>
                    <a:pt x="538" y="3988"/>
                    <a:pt x="539" y="3986"/>
                    <a:pt x="542" y="3984"/>
                  </a:cubicBezTo>
                  <a:cubicBezTo>
                    <a:pt x="553" y="3967"/>
                    <a:pt x="605" y="3889"/>
                    <a:pt x="602" y="3886"/>
                  </a:cubicBezTo>
                  <a:lnTo>
                    <a:pt x="602" y="3886"/>
                  </a:lnTo>
                  <a:cubicBezTo>
                    <a:pt x="602" y="3886"/>
                    <a:pt x="603" y="3887"/>
                    <a:pt x="604" y="3887"/>
                  </a:cubicBezTo>
                  <a:cubicBezTo>
                    <a:pt x="610" y="3887"/>
                    <a:pt x="621" y="3875"/>
                    <a:pt x="635" y="3859"/>
                  </a:cubicBezTo>
                  <a:cubicBezTo>
                    <a:pt x="648" y="3844"/>
                    <a:pt x="661" y="3826"/>
                    <a:pt x="673" y="3811"/>
                  </a:cubicBezTo>
                  <a:cubicBezTo>
                    <a:pt x="681" y="3798"/>
                    <a:pt x="681" y="3791"/>
                    <a:pt x="690" y="3778"/>
                  </a:cubicBezTo>
                  <a:cubicBezTo>
                    <a:pt x="716" y="3740"/>
                    <a:pt x="742" y="3722"/>
                    <a:pt x="770" y="3695"/>
                  </a:cubicBezTo>
                  <a:cubicBezTo>
                    <a:pt x="777" y="3687"/>
                    <a:pt x="776" y="3686"/>
                    <a:pt x="774" y="3684"/>
                  </a:cubicBezTo>
                  <a:cubicBezTo>
                    <a:pt x="784" y="3674"/>
                    <a:pt x="793" y="3661"/>
                    <a:pt x="802" y="3651"/>
                  </a:cubicBezTo>
                  <a:cubicBezTo>
                    <a:pt x="818" y="3631"/>
                    <a:pt x="828" y="3612"/>
                    <a:pt x="846" y="3589"/>
                  </a:cubicBezTo>
                  <a:cubicBezTo>
                    <a:pt x="863" y="3569"/>
                    <a:pt x="873" y="3558"/>
                    <a:pt x="889" y="3541"/>
                  </a:cubicBezTo>
                  <a:cubicBezTo>
                    <a:pt x="897" y="3532"/>
                    <a:pt x="912" y="3516"/>
                    <a:pt x="915" y="3507"/>
                  </a:cubicBezTo>
                  <a:cubicBezTo>
                    <a:pt x="921" y="3493"/>
                    <a:pt x="970" y="3437"/>
                    <a:pt x="987" y="3416"/>
                  </a:cubicBezTo>
                  <a:cubicBezTo>
                    <a:pt x="994" y="3407"/>
                    <a:pt x="1036" y="3345"/>
                    <a:pt x="1038" y="3343"/>
                  </a:cubicBezTo>
                  <a:cubicBezTo>
                    <a:pt x="1038" y="3342"/>
                    <a:pt x="1038" y="3342"/>
                    <a:pt x="1038" y="3342"/>
                  </a:cubicBezTo>
                  <a:lnTo>
                    <a:pt x="1038" y="3342"/>
                  </a:lnTo>
                  <a:cubicBezTo>
                    <a:pt x="1040" y="3342"/>
                    <a:pt x="1036" y="3356"/>
                    <a:pt x="1036" y="3357"/>
                  </a:cubicBezTo>
                  <a:lnTo>
                    <a:pt x="1057" y="3324"/>
                  </a:lnTo>
                  <a:cubicBezTo>
                    <a:pt x="1059" y="3321"/>
                    <a:pt x="1068" y="3295"/>
                    <a:pt x="1073" y="3290"/>
                  </a:cubicBezTo>
                  <a:cubicBezTo>
                    <a:pt x="1073" y="3290"/>
                    <a:pt x="1073" y="3290"/>
                    <a:pt x="1074" y="3290"/>
                  </a:cubicBezTo>
                  <a:cubicBezTo>
                    <a:pt x="1075" y="3290"/>
                    <a:pt x="1077" y="3291"/>
                    <a:pt x="1079" y="3291"/>
                  </a:cubicBezTo>
                  <a:cubicBezTo>
                    <a:pt x="1081" y="3291"/>
                    <a:pt x="1082" y="3291"/>
                    <a:pt x="1084" y="3289"/>
                  </a:cubicBezTo>
                  <a:cubicBezTo>
                    <a:pt x="1093" y="3281"/>
                    <a:pt x="1107" y="3262"/>
                    <a:pt x="1116" y="3251"/>
                  </a:cubicBezTo>
                  <a:cubicBezTo>
                    <a:pt x="1127" y="3234"/>
                    <a:pt x="1144" y="3207"/>
                    <a:pt x="1152" y="3207"/>
                  </a:cubicBezTo>
                  <a:cubicBezTo>
                    <a:pt x="1153" y="3207"/>
                    <a:pt x="1153" y="3208"/>
                    <a:pt x="1154" y="3208"/>
                  </a:cubicBezTo>
                  <a:cubicBezTo>
                    <a:pt x="1152" y="3206"/>
                    <a:pt x="1162" y="3188"/>
                    <a:pt x="1160" y="3188"/>
                  </a:cubicBezTo>
                  <a:lnTo>
                    <a:pt x="1160" y="3188"/>
                  </a:lnTo>
                  <a:cubicBezTo>
                    <a:pt x="1160" y="3188"/>
                    <a:pt x="1160" y="3188"/>
                    <a:pt x="1160" y="3188"/>
                  </a:cubicBezTo>
                  <a:lnTo>
                    <a:pt x="1160" y="3188"/>
                  </a:lnTo>
                  <a:cubicBezTo>
                    <a:pt x="1173" y="3182"/>
                    <a:pt x="1181" y="3172"/>
                    <a:pt x="1201" y="3148"/>
                  </a:cubicBezTo>
                  <a:cubicBezTo>
                    <a:pt x="1210" y="3137"/>
                    <a:pt x="1225" y="3119"/>
                    <a:pt x="1231" y="3108"/>
                  </a:cubicBezTo>
                  <a:cubicBezTo>
                    <a:pt x="1237" y="3100"/>
                    <a:pt x="1231" y="3105"/>
                    <a:pt x="1238" y="3096"/>
                  </a:cubicBezTo>
                  <a:cubicBezTo>
                    <a:pt x="1258" y="3071"/>
                    <a:pt x="1268" y="3065"/>
                    <a:pt x="1290" y="3038"/>
                  </a:cubicBezTo>
                  <a:cubicBezTo>
                    <a:pt x="1299" y="3027"/>
                    <a:pt x="1340" y="2974"/>
                    <a:pt x="1348" y="2974"/>
                  </a:cubicBezTo>
                  <a:cubicBezTo>
                    <a:pt x="1348" y="2974"/>
                    <a:pt x="1348" y="2974"/>
                    <a:pt x="1348" y="2974"/>
                  </a:cubicBezTo>
                  <a:cubicBezTo>
                    <a:pt x="1371" y="2945"/>
                    <a:pt x="1344" y="2966"/>
                    <a:pt x="1358" y="2945"/>
                  </a:cubicBezTo>
                  <a:cubicBezTo>
                    <a:pt x="1365" y="2934"/>
                    <a:pt x="1377" y="2929"/>
                    <a:pt x="1381" y="2927"/>
                  </a:cubicBezTo>
                  <a:cubicBezTo>
                    <a:pt x="1388" y="2920"/>
                    <a:pt x="1395" y="2914"/>
                    <a:pt x="1402" y="2906"/>
                  </a:cubicBezTo>
                  <a:cubicBezTo>
                    <a:pt x="1417" y="2889"/>
                    <a:pt x="1468" y="2809"/>
                    <a:pt x="1476" y="2809"/>
                  </a:cubicBezTo>
                  <a:cubicBezTo>
                    <a:pt x="1476" y="2809"/>
                    <a:pt x="1476" y="2809"/>
                    <a:pt x="1477" y="2809"/>
                  </a:cubicBezTo>
                  <a:lnTo>
                    <a:pt x="1477" y="2809"/>
                  </a:lnTo>
                  <a:cubicBezTo>
                    <a:pt x="1475" y="2807"/>
                    <a:pt x="1470" y="2794"/>
                    <a:pt x="1479" y="2783"/>
                  </a:cubicBezTo>
                  <a:cubicBezTo>
                    <a:pt x="1485" y="2777"/>
                    <a:pt x="1492" y="2774"/>
                    <a:pt x="1495" y="2773"/>
                  </a:cubicBezTo>
                  <a:cubicBezTo>
                    <a:pt x="1499" y="2771"/>
                    <a:pt x="1506" y="2762"/>
                    <a:pt x="1510" y="2759"/>
                  </a:cubicBezTo>
                  <a:cubicBezTo>
                    <a:pt x="1524" y="2745"/>
                    <a:pt x="1530" y="2737"/>
                    <a:pt x="1542" y="2720"/>
                  </a:cubicBezTo>
                  <a:cubicBezTo>
                    <a:pt x="1546" y="2715"/>
                    <a:pt x="1552" y="2707"/>
                    <a:pt x="1556" y="2704"/>
                  </a:cubicBezTo>
                  <a:cubicBezTo>
                    <a:pt x="1557" y="2704"/>
                    <a:pt x="1557" y="2704"/>
                    <a:pt x="1558" y="2704"/>
                  </a:cubicBezTo>
                  <a:cubicBezTo>
                    <a:pt x="1562" y="2704"/>
                    <a:pt x="1555" y="2720"/>
                    <a:pt x="1558" y="2720"/>
                  </a:cubicBezTo>
                  <a:cubicBezTo>
                    <a:pt x="1558" y="2720"/>
                    <a:pt x="1558" y="2720"/>
                    <a:pt x="1559" y="2720"/>
                  </a:cubicBezTo>
                  <a:cubicBezTo>
                    <a:pt x="1565" y="2715"/>
                    <a:pt x="1585" y="2679"/>
                    <a:pt x="1592" y="2669"/>
                  </a:cubicBezTo>
                  <a:cubicBezTo>
                    <a:pt x="1614" y="2642"/>
                    <a:pt x="1642" y="2615"/>
                    <a:pt x="1664" y="2590"/>
                  </a:cubicBezTo>
                  <a:cubicBezTo>
                    <a:pt x="1689" y="2563"/>
                    <a:pt x="1651" y="2573"/>
                    <a:pt x="1692" y="2538"/>
                  </a:cubicBezTo>
                  <a:cubicBezTo>
                    <a:pt x="1712" y="2521"/>
                    <a:pt x="1722" y="2517"/>
                    <a:pt x="1746" y="2484"/>
                  </a:cubicBezTo>
                  <a:cubicBezTo>
                    <a:pt x="1754" y="2473"/>
                    <a:pt x="1765" y="2439"/>
                    <a:pt x="1776" y="2439"/>
                  </a:cubicBezTo>
                  <a:cubicBezTo>
                    <a:pt x="1777" y="2439"/>
                    <a:pt x="1777" y="2439"/>
                    <a:pt x="1777" y="2439"/>
                  </a:cubicBezTo>
                  <a:cubicBezTo>
                    <a:pt x="1778" y="2439"/>
                    <a:pt x="1778" y="2439"/>
                    <a:pt x="1778" y="2439"/>
                  </a:cubicBezTo>
                  <a:cubicBezTo>
                    <a:pt x="1792" y="2439"/>
                    <a:pt x="1811" y="2401"/>
                    <a:pt x="1821" y="2383"/>
                  </a:cubicBezTo>
                  <a:cubicBezTo>
                    <a:pt x="1838" y="2350"/>
                    <a:pt x="1855" y="2347"/>
                    <a:pt x="1878" y="2321"/>
                  </a:cubicBezTo>
                  <a:cubicBezTo>
                    <a:pt x="1901" y="2293"/>
                    <a:pt x="1875" y="2305"/>
                    <a:pt x="1877" y="2297"/>
                  </a:cubicBezTo>
                  <a:cubicBezTo>
                    <a:pt x="1879" y="2288"/>
                    <a:pt x="1916" y="2269"/>
                    <a:pt x="1920" y="2256"/>
                  </a:cubicBezTo>
                  <a:cubicBezTo>
                    <a:pt x="1920" y="2255"/>
                    <a:pt x="1920" y="2255"/>
                    <a:pt x="1920" y="2255"/>
                  </a:cubicBezTo>
                  <a:cubicBezTo>
                    <a:pt x="1919" y="2255"/>
                    <a:pt x="1915" y="2257"/>
                    <a:pt x="1914" y="2257"/>
                  </a:cubicBezTo>
                  <a:cubicBezTo>
                    <a:pt x="1913" y="2257"/>
                    <a:pt x="1913" y="2257"/>
                    <a:pt x="1914" y="2254"/>
                  </a:cubicBezTo>
                  <a:cubicBezTo>
                    <a:pt x="1917" y="2249"/>
                    <a:pt x="1932" y="2230"/>
                    <a:pt x="1935" y="2228"/>
                  </a:cubicBezTo>
                  <a:cubicBezTo>
                    <a:pt x="1939" y="2225"/>
                    <a:pt x="1941" y="2224"/>
                    <a:pt x="1942" y="2224"/>
                  </a:cubicBezTo>
                  <a:cubicBezTo>
                    <a:pt x="1945" y="2224"/>
                    <a:pt x="1944" y="2228"/>
                    <a:pt x="1947" y="2228"/>
                  </a:cubicBezTo>
                  <a:cubicBezTo>
                    <a:pt x="1949" y="2228"/>
                    <a:pt x="1953" y="2225"/>
                    <a:pt x="1964" y="2214"/>
                  </a:cubicBezTo>
                  <a:cubicBezTo>
                    <a:pt x="2001" y="2173"/>
                    <a:pt x="2044" y="2117"/>
                    <a:pt x="2076" y="2072"/>
                  </a:cubicBezTo>
                  <a:cubicBezTo>
                    <a:pt x="2086" y="2057"/>
                    <a:pt x="2087" y="2055"/>
                    <a:pt x="2099" y="2040"/>
                  </a:cubicBezTo>
                  <a:cubicBezTo>
                    <a:pt x="2104" y="2030"/>
                    <a:pt x="2108" y="2026"/>
                    <a:pt x="2110" y="2026"/>
                  </a:cubicBezTo>
                  <a:cubicBezTo>
                    <a:pt x="2114" y="2026"/>
                    <a:pt x="2114" y="2037"/>
                    <a:pt x="2116" y="2037"/>
                  </a:cubicBezTo>
                  <a:cubicBezTo>
                    <a:pt x="2116" y="2037"/>
                    <a:pt x="2116" y="2037"/>
                    <a:pt x="2116" y="2036"/>
                  </a:cubicBezTo>
                  <a:cubicBezTo>
                    <a:pt x="2137" y="2010"/>
                    <a:pt x="2114" y="2012"/>
                    <a:pt x="2150" y="1984"/>
                  </a:cubicBezTo>
                  <a:cubicBezTo>
                    <a:pt x="2156" y="1978"/>
                    <a:pt x="2162" y="1968"/>
                    <a:pt x="2167" y="1962"/>
                  </a:cubicBezTo>
                  <a:cubicBezTo>
                    <a:pt x="2178" y="1947"/>
                    <a:pt x="2257" y="1834"/>
                    <a:pt x="2266" y="1834"/>
                  </a:cubicBezTo>
                  <a:cubicBezTo>
                    <a:pt x="2267" y="1834"/>
                    <a:pt x="2267" y="1834"/>
                    <a:pt x="2267" y="1834"/>
                  </a:cubicBezTo>
                  <a:lnTo>
                    <a:pt x="2294" y="1781"/>
                  </a:lnTo>
                  <a:cubicBezTo>
                    <a:pt x="2295" y="1781"/>
                    <a:pt x="2295" y="1781"/>
                    <a:pt x="2296" y="1781"/>
                  </a:cubicBezTo>
                  <a:cubicBezTo>
                    <a:pt x="2303" y="1781"/>
                    <a:pt x="2320" y="1762"/>
                    <a:pt x="2333" y="1747"/>
                  </a:cubicBezTo>
                  <a:cubicBezTo>
                    <a:pt x="2350" y="1726"/>
                    <a:pt x="2353" y="1731"/>
                    <a:pt x="2363" y="1725"/>
                  </a:cubicBezTo>
                  <a:cubicBezTo>
                    <a:pt x="2372" y="1719"/>
                    <a:pt x="2377" y="1685"/>
                    <a:pt x="2394" y="1665"/>
                  </a:cubicBezTo>
                  <a:cubicBezTo>
                    <a:pt x="2395" y="1667"/>
                    <a:pt x="2397" y="1680"/>
                    <a:pt x="2401" y="1680"/>
                  </a:cubicBezTo>
                  <a:cubicBezTo>
                    <a:pt x="2401" y="1680"/>
                    <a:pt x="2402" y="1679"/>
                    <a:pt x="2403" y="1678"/>
                  </a:cubicBezTo>
                  <a:cubicBezTo>
                    <a:pt x="2418" y="1663"/>
                    <a:pt x="2437" y="1631"/>
                    <a:pt x="2435" y="1627"/>
                  </a:cubicBezTo>
                  <a:cubicBezTo>
                    <a:pt x="2434" y="1626"/>
                    <a:pt x="2434" y="1626"/>
                    <a:pt x="2433" y="1626"/>
                  </a:cubicBezTo>
                  <a:cubicBezTo>
                    <a:pt x="2432" y="1626"/>
                    <a:pt x="2429" y="1628"/>
                    <a:pt x="2427" y="1628"/>
                  </a:cubicBezTo>
                  <a:cubicBezTo>
                    <a:pt x="2426" y="1628"/>
                    <a:pt x="2426" y="1626"/>
                    <a:pt x="2433" y="1617"/>
                  </a:cubicBezTo>
                  <a:cubicBezTo>
                    <a:pt x="2442" y="1606"/>
                    <a:pt x="2445" y="1603"/>
                    <a:pt x="2452" y="1599"/>
                  </a:cubicBezTo>
                  <a:cubicBezTo>
                    <a:pt x="2454" y="1598"/>
                    <a:pt x="2456" y="1597"/>
                    <a:pt x="2457" y="1597"/>
                  </a:cubicBezTo>
                  <a:cubicBezTo>
                    <a:pt x="2462" y="1597"/>
                    <a:pt x="2461" y="1605"/>
                    <a:pt x="2465" y="1605"/>
                  </a:cubicBezTo>
                  <a:cubicBezTo>
                    <a:pt x="2466" y="1605"/>
                    <a:pt x="2467" y="1605"/>
                    <a:pt x="2469" y="1604"/>
                  </a:cubicBezTo>
                  <a:cubicBezTo>
                    <a:pt x="2470" y="1602"/>
                    <a:pt x="2475" y="1586"/>
                    <a:pt x="2475" y="1586"/>
                  </a:cubicBezTo>
                  <a:cubicBezTo>
                    <a:pt x="2480" y="1575"/>
                    <a:pt x="2489" y="1563"/>
                    <a:pt x="2499" y="1550"/>
                  </a:cubicBezTo>
                  <a:cubicBezTo>
                    <a:pt x="2508" y="1539"/>
                    <a:pt x="2511" y="1539"/>
                    <a:pt x="2516" y="1530"/>
                  </a:cubicBezTo>
                  <a:cubicBezTo>
                    <a:pt x="2524" y="1518"/>
                    <a:pt x="2525" y="1512"/>
                    <a:pt x="2529" y="1503"/>
                  </a:cubicBezTo>
                  <a:cubicBezTo>
                    <a:pt x="2534" y="1490"/>
                    <a:pt x="2549" y="1492"/>
                    <a:pt x="2559" y="1472"/>
                  </a:cubicBezTo>
                  <a:cubicBezTo>
                    <a:pt x="2565" y="1464"/>
                    <a:pt x="2563" y="1460"/>
                    <a:pt x="2569" y="1451"/>
                  </a:cubicBezTo>
                  <a:cubicBezTo>
                    <a:pt x="2576" y="1441"/>
                    <a:pt x="2585" y="1430"/>
                    <a:pt x="2593" y="1420"/>
                  </a:cubicBezTo>
                  <a:lnTo>
                    <a:pt x="2593" y="1420"/>
                  </a:lnTo>
                  <a:cubicBezTo>
                    <a:pt x="2579" y="1437"/>
                    <a:pt x="2565" y="1462"/>
                    <a:pt x="2568" y="1462"/>
                  </a:cubicBezTo>
                  <a:cubicBezTo>
                    <a:pt x="2570" y="1462"/>
                    <a:pt x="2575" y="1457"/>
                    <a:pt x="2585" y="1445"/>
                  </a:cubicBezTo>
                  <a:cubicBezTo>
                    <a:pt x="2600" y="1427"/>
                    <a:pt x="2628" y="1391"/>
                    <a:pt x="2622" y="1387"/>
                  </a:cubicBezTo>
                  <a:lnTo>
                    <a:pt x="2622" y="1387"/>
                  </a:lnTo>
                  <a:cubicBezTo>
                    <a:pt x="2623" y="1387"/>
                    <a:pt x="2623" y="1387"/>
                    <a:pt x="2623" y="1387"/>
                  </a:cubicBezTo>
                  <a:cubicBezTo>
                    <a:pt x="2638" y="1387"/>
                    <a:pt x="2724" y="1274"/>
                    <a:pt x="2747" y="1245"/>
                  </a:cubicBezTo>
                  <a:cubicBezTo>
                    <a:pt x="2769" y="1218"/>
                    <a:pt x="2756" y="1225"/>
                    <a:pt x="2751" y="1221"/>
                  </a:cubicBezTo>
                  <a:cubicBezTo>
                    <a:pt x="2756" y="1203"/>
                    <a:pt x="2759" y="1199"/>
                    <a:pt x="2775" y="1191"/>
                  </a:cubicBezTo>
                  <a:cubicBezTo>
                    <a:pt x="2776" y="1192"/>
                    <a:pt x="2777" y="1192"/>
                    <a:pt x="2777" y="1192"/>
                  </a:cubicBezTo>
                  <a:cubicBezTo>
                    <a:pt x="2792" y="1192"/>
                    <a:pt x="2844" y="1133"/>
                    <a:pt x="2869" y="1102"/>
                  </a:cubicBezTo>
                  <a:cubicBezTo>
                    <a:pt x="2884" y="1084"/>
                    <a:pt x="2902" y="1063"/>
                    <a:pt x="2909" y="1047"/>
                  </a:cubicBezTo>
                  <a:cubicBezTo>
                    <a:pt x="2919" y="1024"/>
                    <a:pt x="2926" y="1012"/>
                    <a:pt x="2951" y="982"/>
                  </a:cubicBezTo>
                  <a:lnTo>
                    <a:pt x="2951" y="982"/>
                  </a:lnTo>
                  <a:cubicBezTo>
                    <a:pt x="2936" y="1001"/>
                    <a:pt x="2928" y="1015"/>
                    <a:pt x="2931" y="1015"/>
                  </a:cubicBezTo>
                  <a:cubicBezTo>
                    <a:pt x="2933" y="1015"/>
                    <a:pt x="2940" y="1009"/>
                    <a:pt x="2953" y="993"/>
                  </a:cubicBezTo>
                  <a:lnTo>
                    <a:pt x="3027" y="903"/>
                  </a:lnTo>
                  <a:cubicBezTo>
                    <a:pt x="3055" y="867"/>
                    <a:pt x="3068" y="851"/>
                    <a:pt x="3074" y="828"/>
                  </a:cubicBezTo>
                  <a:lnTo>
                    <a:pt x="3074" y="828"/>
                  </a:lnTo>
                  <a:cubicBezTo>
                    <a:pt x="3071" y="837"/>
                    <a:pt x="3068" y="846"/>
                    <a:pt x="3073" y="846"/>
                  </a:cubicBezTo>
                  <a:cubicBezTo>
                    <a:pt x="3074" y="846"/>
                    <a:pt x="3075" y="846"/>
                    <a:pt x="3075" y="845"/>
                  </a:cubicBezTo>
                  <a:cubicBezTo>
                    <a:pt x="3080" y="845"/>
                    <a:pt x="3100" y="823"/>
                    <a:pt x="3098" y="819"/>
                  </a:cubicBezTo>
                  <a:cubicBezTo>
                    <a:pt x="3096" y="814"/>
                    <a:pt x="3116" y="794"/>
                    <a:pt x="3128" y="779"/>
                  </a:cubicBezTo>
                  <a:cubicBezTo>
                    <a:pt x="3134" y="771"/>
                    <a:pt x="3130" y="768"/>
                    <a:pt x="3135" y="759"/>
                  </a:cubicBezTo>
                  <a:cubicBezTo>
                    <a:pt x="3142" y="747"/>
                    <a:pt x="3155" y="741"/>
                    <a:pt x="3164" y="731"/>
                  </a:cubicBezTo>
                  <a:cubicBezTo>
                    <a:pt x="3172" y="721"/>
                    <a:pt x="3182" y="711"/>
                    <a:pt x="3190" y="700"/>
                  </a:cubicBezTo>
                  <a:cubicBezTo>
                    <a:pt x="3199" y="688"/>
                    <a:pt x="3210" y="673"/>
                    <a:pt x="3211" y="666"/>
                  </a:cubicBezTo>
                  <a:cubicBezTo>
                    <a:pt x="3213" y="659"/>
                    <a:pt x="3224" y="647"/>
                    <a:pt x="3234" y="634"/>
                  </a:cubicBezTo>
                  <a:cubicBezTo>
                    <a:pt x="3237" y="636"/>
                    <a:pt x="3237" y="638"/>
                    <a:pt x="3238" y="638"/>
                  </a:cubicBezTo>
                  <a:cubicBezTo>
                    <a:pt x="3240" y="638"/>
                    <a:pt x="3243" y="635"/>
                    <a:pt x="3253" y="620"/>
                  </a:cubicBezTo>
                  <a:cubicBezTo>
                    <a:pt x="3263" y="605"/>
                    <a:pt x="3274" y="590"/>
                    <a:pt x="3282" y="576"/>
                  </a:cubicBezTo>
                  <a:lnTo>
                    <a:pt x="3282" y="576"/>
                  </a:lnTo>
                  <a:cubicBezTo>
                    <a:pt x="3282" y="576"/>
                    <a:pt x="3282" y="576"/>
                    <a:pt x="3282" y="576"/>
                  </a:cubicBezTo>
                  <a:cubicBezTo>
                    <a:pt x="3283" y="576"/>
                    <a:pt x="3297" y="553"/>
                    <a:pt x="3299" y="553"/>
                  </a:cubicBezTo>
                  <a:cubicBezTo>
                    <a:pt x="3299" y="553"/>
                    <a:pt x="3299" y="553"/>
                    <a:pt x="3299" y="554"/>
                  </a:cubicBezTo>
                  <a:cubicBezTo>
                    <a:pt x="3299" y="556"/>
                    <a:pt x="3294" y="564"/>
                    <a:pt x="3297" y="564"/>
                  </a:cubicBezTo>
                  <a:cubicBezTo>
                    <a:pt x="3297" y="564"/>
                    <a:pt x="3298" y="564"/>
                    <a:pt x="3298" y="563"/>
                  </a:cubicBezTo>
                  <a:cubicBezTo>
                    <a:pt x="3316" y="542"/>
                    <a:pt x="3312" y="543"/>
                    <a:pt x="3320" y="529"/>
                  </a:cubicBezTo>
                  <a:cubicBezTo>
                    <a:pt x="3326" y="518"/>
                    <a:pt x="3342" y="492"/>
                    <a:pt x="3351" y="487"/>
                  </a:cubicBezTo>
                  <a:cubicBezTo>
                    <a:pt x="3354" y="486"/>
                    <a:pt x="3355" y="486"/>
                    <a:pt x="3357" y="486"/>
                  </a:cubicBezTo>
                  <a:cubicBezTo>
                    <a:pt x="3358" y="486"/>
                    <a:pt x="3359" y="487"/>
                    <a:pt x="3360" y="487"/>
                  </a:cubicBezTo>
                  <a:cubicBezTo>
                    <a:pt x="3362" y="487"/>
                    <a:pt x="3366" y="484"/>
                    <a:pt x="3379" y="470"/>
                  </a:cubicBezTo>
                  <a:cubicBezTo>
                    <a:pt x="3393" y="454"/>
                    <a:pt x="3413" y="434"/>
                    <a:pt x="3426" y="418"/>
                  </a:cubicBezTo>
                  <a:cubicBezTo>
                    <a:pt x="3435" y="408"/>
                    <a:pt x="3434" y="406"/>
                    <a:pt x="3432" y="406"/>
                  </a:cubicBezTo>
                  <a:cubicBezTo>
                    <a:pt x="3431" y="406"/>
                    <a:pt x="3430" y="406"/>
                    <a:pt x="3429" y="406"/>
                  </a:cubicBezTo>
                  <a:cubicBezTo>
                    <a:pt x="3428" y="406"/>
                    <a:pt x="3428" y="406"/>
                    <a:pt x="3427" y="405"/>
                  </a:cubicBezTo>
                  <a:cubicBezTo>
                    <a:pt x="3427" y="401"/>
                    <a:pt x="3437" y="384"/>
                    <a:pt x="3447" y="377"/>
                  </a:cubicBezTo>
                  <a:cubicBezTo>
                    <a:pt x="3454" y="371"/>
                    <a:pt x="3480" y="345"/>
                    <a:pt x="3477" y="342"/>
                  </a:cubicBezTo>
                  <a:lnTo>
                    <a:pt x="3477" y="342"/>
                  </a:lnTo>
                  <a:cubicBezTo>
                    <a:pt x="3478" y="342"/>
                    <a:pt x="3478" y="342"/>
                    <a:pt x="3479" y="342"/>
                  </a:cubicBezTo>
                  <a:cubicBezTo>
                    <a:pt x="3491" y="342"/>
                    <a:pt x="3537" y="271"/>
                    <a:pt x="3550" y="255"/>
                  </a:cubicBezTo>
                  <a:cubicBezTo>
                    <a:pt x="3564" y="241"/>
                    <a:pt x="3563" y="246"/>
                    <a:pt x="3578" y="240"/>
                  </a:cubicBezTo>
                  <a:cubicBezTo>
                    <a:pt x="3585" y="238"/>
                    <a:pt x="3593" y="236"/>
                    <a:pt x="3601" y="236"/>
                  </a:cubicBezTo>
                  <a:cubicBezTo>
                    <a:pt x="3612" y="236"/>
                    <a:pt x="3623" y="239"/>
                    <a:pt x="3632" y="244"/>
                  </a:cubicBezTo>
                  <a:cubicBezTo>
                    <a:pt x="3638" y="246"/>
                    <a:pt x="3663" y="263"/>
                    <a:pt x="3667" y="289"/>
                  </a:cubicBezTo>
                  <a:cubicBezTo>
                    <a:pt x="3672" y="314"/>
                    <a:pt x="3659" y="334"/>
                    <a:pt x="3656" y="334"/>
                  </a:cubicBezTo>
                  <a:cubicBezTo>
                    <a:pt x="3656" y="334"/>
                    <a:pt x="3655" y="334"/>
                    <a:pt x="3655" y="334"/>
                  </a:cubicBezTo>
                  <a:cubicBezTo>
                    <a:pt x="3642" y="353"/>
                    <a:pt x="3634" y="362"/>
                    <a:pt x="3639" y="367"/>
                  </a:cubicBezTo>
                  <a:cubicBezTo>
                    <a:pt x="3640" y="370"/>
                    <a:pt x="3632" y="390"/>
                    <a:pt x="3623" y="400"/>
                  </a:cubicBezTo>
                  <a:lnTo>
                    <a:pt x="3623" y="400"/>
                  </a:lnTo>
                  <a:cubicBezTo>
                    <a:pt x="3623" y="400"/>
                    <a:pt x="3623" y="400"/>
                    <a:pt x="3622" y="400"/>
                  </a:cubicBezTo>
                  <a:cubicBezTo>
                    <a:pt x="3619" y="400"/>
                    <a:pt x="3608" y="403"/>
                    <a:pt x="3605" y="405"/>
                  </a:cubicBezTo>
                  <a:cubicBezTo>
                    <a:pt x="3591" y="417"/>
                    <a:pt x="3575" y="437"/>
                    <a:pt x="3564" y="453"/>
                  </a:cubicBezTo>
                  <a:cubicBezTo>
                    <a:pt x="3556" y="467"/>
                    <a:pt x="3544" y="484"/>
                    <a:pt x="3533" y="499"/>
                  </a:cubicBezTo>
                  <a:cubicBezTo>
                    <a:pt x="3531" y="501"/>
                    <a:pt x="3520" y="507"/>
                    <a:pt x="3516" y="511"/>
                  </a:cubicBezTo>
                  <a:cubicBezTo>
                    <a:pt x="3493" y="533"/>
                    <a:pt x="3507" y="544"/>
                    <a:pt x="3490" y="565"/>
                  </a:cubicBezTo>
                  <a:cubicBezTo>
                    <a:pt x="3483" y="574"/>
                    <a:pt x="3479" y="577"/>
                    <a:pt x="3477" y="577"/>
                  </a:cubicBezTo>
                  <a:cubicBezTo>
                    <a:pt x="3473" y="577"/>
                    <a:pt x="3474" y="569"/>
                    <a:pt x="3471" y="569"/>
                  </a:cubicBezTo>
                  <a:cubicBezTo>
                    <a:pt x="3469" y="569"/>
                    <a:pt x="3467" y="571"/>
                    <a:pt x="3463" y="575"/>
                  </a:cubicBezTo>
                  <a:cubicBezTo>
                    <a:pt x="3433" y="607"/>
                    <a:pt x="3413" y="650"/>
                    <a:pt x="3392" y="681"/>
                  </a:cubicBezTo>
                  <a:cubicBezTo>
                    <a:pt x="3389" y="686"/>
                    <a:pt x="3354" y="733"/>
                    <a:pt x="3351" y="733"/>
                  </a:cubicBezTo>
                  <a:cubicBezTo>
                    <a:pt x="3350" y="733"/>
                    <a:pt x="3351" y="730"/>
                    <a:pt x="3355" y="724"/>
                  </a:cubicBezTo>
                  <a:cubicBezTo>
                    <a:pt x="3369" y="706"/>
                    <a:pt x="3376" y="695"/>
                    <a:pt x="3374" y="695"/>
                  </a:cubicBezTo>
                  <a:lnTo>
                    <a:pt x="3374" y="695"/>
                  </a:lnTo>
                  <a:cubicBezTo>
                    <a:pt x="3372" y="695"/>
                    <a:pt x="3366" y="700"/>
                    <a:pt x="3355" y="712"/>
                  </a:cubicBezTo>
                  <a:cubicBezTo>
                    <a:pt x="3345" y="721"/>
                    <a:pt x="3316" y="758"/>
                    <a:pt x="3323" y="758"/>
                  </a:cubicBezTo>
                  <a:cubicBezTo>
                    <a:pt x="3325" y="758"/>
                    <a:pt x="3336" y="750"/>
                    <a:pt x="3339" y="750"/>
                  </a:cubicBezTo>
                  <a:lnTo>
                    <a:pt x="3339" y="750"/>
                  </a:lnTo>
                  <a:cubicBezTo>
                    <a:pt x="3340" y="750"/>
                    <a:pt x="3340" y="751"/>
                    <a:pt x="3339" y="753"/>
                  </a:cubicBezTo>
                  <a:cubicBezTo>
                    <a:pt x="3338" y="755"/>
                    <a:pt x="3281" y="797"/>
                    <a:pt x="3280" y="808"/>
                  </a:cubicBezTo>
                  <a:cubicBezTo>
                    <a:pt x="3279" y="814"/>
                    <a:pt x="3286" y="811"/>
                    <a:pt x="3284" y="819"/>
                  </a:cubicBezTo>
                  <a:cubicBezTo>
                    <a:pt x="3282" y="827"/>
                    <a:pt x="3273" y="840"/>
                    <a:pt x="3268" y="851"/>
                  </a:cubicBezTo>
                  <a:cubicBezTo>
                    <a:pt x="3265" y="848"/>
                    <a:pt x="3264" y="846"/>
                    <a:pt x="3261" y="846"/>
                  </a:cubicBezTo>
                  <a:cubicBezTo>
                    <a:pt x="3257" y="846"/>
                    <a:pt x="3251" y="852"/>
                    <a:pt x="3234" y="873"/>
                  </a:cubicBezTo>
                  <a:cubicBezTo>
                    <a:pt x="3227" y="880"/>
                    <a:pt x="3196" y="923"/>
                    <a:pt x="3201" y="923"/>
                  </a:cubicBezTo>
                  <a:cubicBezTo>
                    <a:pt x="3202" y="923"/>
                    <a:pt x="3203" y="923"/>
                    <a:pt x="3205" y="921"/>
                  </a:cubicBezTo>
                  <a:lnTo>
                    <a:pt x="3205" y="921"/>
                  </a:lnTo>
                  <a:lnTo>
                    <a:pt x="3180" y="951"/>
                  </a:lnTo>
                  <a:cubicBezTo>
                    <a:pt x="3177" y="950"/>
                    <a:pt x="3179" y="944"/>
                    <a:pt x="3176" y="944"/>
                  </a:cubicBezTo>
                  <a:cubicBezTo>
                    <a:pt x="3175" y="944"/>
                    <a:pt x="3174" y="944"/>
                    <a:pt x="3172" y="945"/>
                  </a:cubicBezTo>
                  <a:cubicBezTo>
                    <a:pt x="3163" y="951"/>
                    <a:pt x="3147" y="969"/>
                    <a:pt x="3137" y="983"/>
                  </a:cubicBezTo>
                  <a:cubicBezTo>
                    <a:pt x="3115" y="1016"/>
                    <a:pt x="3119" y="1034"/>
                    <a:pt x="3090" y="1048"/>
                  </a:cubicBezTo>
                  <a:cubicBezTo>
                    <a:pt x="3089" y="1047"/>
                    <a:pt x="3088" y="1046"/>
                    <a:pt x="3087" y="1046"/>
                  </a:cubicBezTo>
                  <a:cubicBezTo>
                    <a:pt x="3077" y="1046"/>
                    <a:pt x="3071" y="1077"/>
                    <a:pt x="3055" y="1096"/>
                  </a:cubicBezTo>
                  <a:cubicBezTo>
                    <a:pt x="3042" y="1112"/>
                    <a:pt x="3019" y="1127"/>
                    <a:pt x="3012" y="1141"/>
                  </a:cubicBezTo>
                  <a:cubicBezTo>
                    <a:pt x="3010" y="1144"/>
                    <a:pt x="2999" y="1169"/>
                    <a:pt x="3000" y="1169"/>
                  </a:cubicBezTo>
                  <a:cubicBezTo>
                    <a:pt x="2997" y="1171"/>
                    <a:pt x="2995" y="1171"/>
                    <a:pt x="2994" y="1171"/>
                  </a:cubicBezTo>
                  <a:cubicBezTo>
                    <a:pt x="2992" y="1171"/>
                    <a:pt x="2992" y="1171"/>
                    <a:pt x="2991" y="1171"/>
                  </a:cubicBezTo>
                  <a:cubicBezTo>
                    <a:pt x="2989" y="1171"/>
                    <a:pt x="2986" y="1173"/>
                    <a:pt x="2976" y="1182"/>
                  </a:cubicBezTo>
                  <a:cubicBezTo>
                    <a:pt x="2966" y="1193"/>
                    <a:pt x="2947" y="1214"/>
                    <a:pt x="2945" y="1223"/>
                  </a:cubicBezTo>
                  <a:cubicBezTo>
                    <a:pt x="2944" y="1230"/>
                    <a:pt x="2925" y="1250"/>
                    <a:pt x="2913" y="1265"/>
                  </a:cubicBezTo>
                  <a:cubicBezTo>
                    <a:pt x="2906" y="1274"/>
                    <a:pt x="2909" y="1284"/>
                    <a:pt x="2892" y="1305"/>
                  </a:cubicBezTo>
                  <a:lnTo>
                    <a:pt x="2907" y="1293"/>
                  </a:lnTo>
                  <a:lnTo>
                    <a:pt x="2907" y="1293"/>
                  </a:lnTo>
                  <a:cubicBezTo>
                    <a:pt x="2902" y="1304"/>
                    <a:pt x="2899" y="1311"/>
                    <a:pt x="2887" y="1325"/>
                  </a:cubicBezTo>
                  <a:cubicBezTo>
                    <a:pt x="2884" y="1323"/>
                    <a:pt x="2879" y="1320"/>
                    <a:pt x="2892" y="1305"/>
                  </a:cubicBezTo>
                  <a:lnTo>
                    <a:pt x="2886" y="1299"/>
                  </a:lnTo>
                  <a:cubicBezTo>
                    <a:pt x="2877" y="1309"/>
                    <a:pt x="2862" y="1328"/>
                    <a:pt x="2865" y="1331"/>
                  </a:cubicBezTo>
                  <a:cubicBezTo>
                    <a:pt x="2857" y="1347"/>
                    <a:pt x="2855" y="1350"/>
                    <a:pt x="2841" y="1361"/>
                  </a:cubicBezTo>
                  <a:cubicBezTo>
                    <a:pt x="2830" y="1374"/>
                    <a:pt x="2829" y="1375"/>
                    <a:pt x="2832" y="1378"/>
                  </a:cubicBezTo>
                  <a:cubicBezTo>
                    <a:pt x="2835" y="1382"/>
                    <a:pt x="2820" y="1400"/>
                    <a:pt x="2811" y="1410"/>
                  </a:cubicBezTo>
                  <a:lnTo>
                    <a:pt x="2801" y="1401"/>
                  </a:lnTo>
                  <a:lnTo>
                    <a:pt x="2801" y="1401"/>
                  </a:lnTo>
                  <a:cubicBezTo>
                    <a:pt x="2804" y="1405"/>
                    <a:pt x="2767" y="1452"/>
                    <a:pt x="2755" y="1467"/>
                  </a:cubicBezTo>
                  <a:cubicBezTo>
                    <a:pt x="2738" y="1487"/>
                    <a:pt x="2736" y="1484"/>
                    <a:pt x="2723" y="1498"/>
                  </a:cubicBezTo>
                  <a:cubicBezTo>
                    <a:pt x="2667" y="1558"/>
                    <a:pt x="2613" y="1627"/>
                    <a:pt x="2559" y="1692"/>
                  </a:cubicBezTo>
                  <a:lnTo>
                    <a:pt x="2559" y="1692"/>
                  </a:lnTo>
                  <a:cubicBezTo>
                    <a:pt x="2559" y="1692"/>
                    <a:pt x="2559" y="1692"/>
                    <a:pt x="2559" y="1692"/>
                  </a:cubicBezTo>
                  <a:cubicBezTo>
                    <a:pt x="2557" y="1692"/>
                    <a:pt x="2551" y="1695"/>
                    <a:pt x="2543" y="1706"/>
                  </a:cubicBezTo>
                  <a:lnTo>
                    <a:pt x="2517" y="1739"/>
                  </a:lnTo>
                  <a:lnTo>
                    <a:pt x="2434" y="1845"/>
                  </a:lnTo>
                  <a:cubicBezTo>
                    <a:pt x="2397" y="1893"/>
                    <a:pt x="2357" y="1944"/>
                    <a:pt x="2322" y="1991"/>
                  </a:cubicBezTo>
                  <a:cubicBezTo>
                    <a:pt x="2308" y="2011"/>
                    <a:pt x="2293" y="2030"/>
                    <a:pt x="2288" y="2043"/>
                  </a:cubicBezTo>
                  <a:cubicBezTo>
                    <a:pt x="2284" y="2050"/>
                    <a:pt x="2273" y="2063"/>
                    <a:pt x="2265" y="2073"/>
                  </a:cubicBezTo>
                  <a:lnTo>
                    <a:pt x="2265" y="2073"/>
                  </a:lnTo>
                  <a:cubicBezTo>
                    <a:pt x="2268" y="2068"/>
                    <a:pt x="2270" y="2064"/>
                    <a:pt x="2269" y="2064"/>
                  </a:cubicBezTo>
                  <a:lnTo>
                    <a:pt x="2269" y="2064"/>
                  </a:lnTo>
                  <a:cubicBezTo>
                    <a:pt x="2268" y="2064"/>
                    <a:pt x="2266" y="2066"/>
                    <a:pt x="2263" y="2070"/>
                  </a:cubicBezTo>
                  <a:cubicBezTo>
                    <a:pt x="2240" y="2096"/>
                    <a:pt x="2216" y="2126"/>
                    <a:pt x="2194" y="2153"/>
                  </a:cubicBezTo>
                  <a:cubicBezTo>
                    <a:pt x="2185" y="2165"/>
                    <a:pt x="2158" y="2195"/>
                    <a:pt x="2154" y="2206"/>
                  </a:cubicBezTo>
                  <a:cubicBezTo>
                    <a:pt x="2152" y="2213"/>
                    <a:pt x="2167" y="2210"/>
                    <a:pt x="2168" y="2212"/>
                  </a:cubicBezTo>
                  <a:cubicBezTo>
                    <a:pt x="2155" y="2229"/>
                    <a:pt x="2145" y="2233"/>
                    <a:pt x="2139" y="2233"/>
                  </a:cubicBezTo>
                  <a:cubicBezTo>
                    <a:pt x="2137" y="2233"/>
                    <a:pt x="2136" y="2232"/>
                    <a:pt x="2135" y="2232"/>
                  </a:cubicBezTo>
                  <a:cubicBezTo>
                    <a:pt x="2135" y="2232"/>
                    <a:pt x="2134" y="2232"/>
                    <a:pt x="2134" y="2232"/>
                  </a:cubicBezTo>
                  <a:cubicBezTo>
                    <a:pt x="2127" y="2232"/>
                    <a:pt x="2111" y="2256"/>
                    <a:pt x="2094" y="2277"/>
                  </a:cubicBezTo>
                  <a:cubicBezTo>
                    <a:pt x="2071" y="2304"/>
                    <a:pt x="2045" y="2338"/>
                    <a:pt x="2021" y="2364"/>
                  </a:cubicBezTo>
                  <a:cubicBezTo>
                    <a:pt x="2016" y="2368"/>
                    <a:pt x="2009" y="2374"/>
                    <a:pt x="2006" y="2377"/>
                  </a:cubicBezTo>
                  <a:cubicBezTo>
                    <a:pt x="1995" y="2392"/>
                    <a:pt x="1990" y="2402"/>
                    <a:pt x="1982" y="2415"/>
                  </a:cubicBezTo>
                  <a:cubicBezTo>
                    <a:pt x="1966" y="2443"/>
                    <a:pt x="1933" y="2472"/>
                    <a:pt x="1911" y="2497"/>
                  </a:cubicBezTo>
                  <a:cubicBezTo>
                    <a:pt x="1887" y="2524"/>
                    <a:pt x="1886" y="2533"/>
                    <a:pt x="1879" y="2551"/>
                  </a:cubicBezTo>
                  <a:cubicBezTo>
                    <a:pt x="1874" y="2565"/>
                    <a:pt x="1869" y="2569"/>
                    <a:pt x="1866" y="2569"/>
                  </a:cubicBezTo>
                  <a:cubicBezTo>
                    <a:pt x="1862" y="2569"/>
                    <a:pt x="1860" y="2565"/>
                    <a:pt x="1858" y="2565"/>
                  </a:cubicBezTo>
                  <a:cubicBezTo>
                    <a:pt x="1858" y="2565"/>
                    <a:pt x="1858" y="2565"/>
                    <a:pt x="1857" y="2565"/>
                  </a:cubicBezTo>
                  <a:cubicBezTo>
                    <a:pt x="1849" y="2566"/>
                    <a:pt x="1833" y="2605"/>
                    <a:pt x="1830" y="2608"/>
                  </a:cubicBezTo>
                  <a:cubicBezTo>
                    <a:pt x="1815" y="2635"/>
                    <a:pt x="1802" y="2635"/>
                    <a:pt x="1787" y="2649"/>
                  </a:cubicBezTo>
                  <a:cubicBezTo>
                    <a:pt x="1768" y="2668"/>
                    <a:pt x="1747" y="2696"/>
                    <a:pt x="1732" y="2717"/>
                  </a:cubicBezTo>
                  <a:cubicBezTo>
                    <a:pt x="1722" y="2730"/>
                    <a:pt x="1669" y="2802"/>
                    <a:pt x="1660" y="2802"/>
                  </a:cubicBezTo>
                  <a:cubicBezTo>
                    <a:pt x="1660" y="2802"/>
                    <a:pt x="1659" y="2801"/>
                    <a:pt x="1659" y="2801"/>
                  </a:cubicBezTo>
                  <a:cubicBezTo>
                    <a:pt x="1645" y="2817"/>
                    <a:pt x="1630" y="2838"/>
                    <a:pt x="1619" y="2855"/>
                  </a:cubicBezTo>
                  <a:cubicBezTo>
                    <a:pt x="1573" y="2917"/>
                    <a:pt x="1521" y="2979"/>
                    <a:pt x="1475" y="3042"/>
                  </a:cubicBezTo>
                  <a:cubicBezTo>
                    <a:pt x="1459" y="3063"/>
                    <a:pt x="1441" y="3090"/>
                    <a:pt x="1446" y="3095"/>
                  </a:cubicBezTo>
                  <a:cubicBezTo>
                    <a:pt x="1444" y="3093"/>
                    <a:pt x="1443" y="3090"/>
                    <a:pt x="1440" y="3090"/>
                  </a:cubicBezTo>
                  <a:cubicBezTo>
                    <a:pt x="1438" y="3090"/>
                    <a:pt x="1434" y="3091"/>
                    <a:pt x="1430" y="3096"/>
                  </a:cubicBezTo>
                  <a:cubicBezTo>
                    <a:pt x="1419" y="3105"/>
                    <a:pt x="1417" y="3114"/>
                    <a:pt x="1406" y="3125"/>
                  </a:cubicBezTo>
                  <a:lnTo>
                    <a:pt x="1388" y="3144"/>
                  </a:lnTo>
                  <a:cubicBezTo>
                    <a:pt x="1362" y="3172"/>
                    <a:pt x="1339" y="3201"/>
                    <a:pt x="1314" y="3232"/>
                  </a:cubicBezTo>
                  <a:cubicBezTo>
                    <a:pt x="1310" y="3240"/>
                    <a:pt x="1297" y="3258"/>
                    <a:pt x="1284" y="3274"/>
                  </a:cubicBezTo>
                  <a:cubicBezTo>
                    <a:pt x="1271" y="3290"/>
                    <a:pt x="1259" y="3304"/>
                    <a:pt x="1258" y="3305"/>
                  </a:cubicBezTo>
                  <a:cubicBezTo>
                    <a:pt x="1256" y="3322"/>
                    <a:pt x="1270" y="3319"/>
                    <a:pt x="1265" y="3338"/>
                  </a:cubicBezTo>
                  <a:cubicBezTo>
                    <a:pt x="1263" y="3342"/>
                    <a:pt x="1242" y="3362"/>
                    <a:pt x="1236" y="3362"/>
                  </a:cubicBezTo>
                  <a:cubicBezTo>
                    <a:pt x="1233" y="3362"/>
                    <a:pt x="1232" y="3359"/>
                    <a:pt x="1236" y="3351"/>
                  </a:cubicBezTo>
                  <a:cubicBezTo>
                    <a:pt x="1240" y="3341"/>
                    <a:pt x="1241" y="3337"/>
                    <a:pt x="1239" y="3337"/>
                  </a:cubicBezTo>
                  <a:lnTo>
                    <a:pt x="1239" y="3337"/>
                  </a:lnTo>
                  <a:cubicBezTo>
                    <a:pt x="1236" y="3337"/>
                    <a:pt x="1224" y="3349"/>
                    <a:pt x="1210" y="3367"/>
                  </a:cubicBezTo>
                  <a:cubicBezTo>
                    <a:pt x="1199" y="3379"/>
                    <a:pt x="1182" y="3400"/>
                    <a:pt x="1176" y="3411"/>
                  </a:cubicBezTo>
                  <a:cubicBezTo>
                    <a:pt x="1173" y="3419"/>
                    <a:pt x="1177" y="3417"/>
                    <a:pt x="1164" y="3432"/>
                  </a:cubicBezTo>
                  <a:cubicBezTo>
                    <a:pt x="1155" y="3442"/>
                    <a:pt x="1113" y="3480"/>
                    <a:pt x="1106" y="3480"/>
                  </a:cubicBezTo>
                  <a:cubicBezTo>
                    <a:pt x="1106" y="3480"/>
                    <a:pt x="1105" y="3479"/>
                    <a:pt x="1106" y="3478"/>
                  </a:cubicBezTo>
                  <a:lnTo>
                    <a:pt x="1106" y="3478"/>
                  </a:lnTo>
                  <a:cubicBezTo>
                    <a:pt x="1101" y="3492"/>
                    <a:pt x="1094" y="3501"/>
                    <a:pt x="1073" y="3527"/>
                  </a:cubicBezTo>
                  <a:cubicBezTo>
                    <a:pt x="1056" y="3549"/>
                    <a:pt x="1039" y="3569"/>
                    <a:pt x="1025" y="3591"/>
                  </a:cubicBezTo>
                  <a:cubicBezTo>
                    <a:pt x="1022" y="3597"/>
                    <a:pt x="1010" y="3619"/>
                    <a:pt x="1006" y="3622"/>
                  </a:cubicBezTo>
                  <a:cubicBezTo>
                    <a:pt x="1000" y="3626"/>
                    <a:pt x="990" y="3631"/>
                    <a:pt x="984" y="3639"/>
                  </a:cubicBezTo>
                  <a:cubicBezTo>
                    <a:pt x="970" y="3653"/>
                    <a:pt x="963" y="3669"/>
                    <a:pt x="951" y="3684"/>
                  </a:cubicBezTo>
                  <a:lnTo>
                    <a:pt x="908" y="3736"/>
                  </a:lnTo>
                  <a:cubicBezTo>
                    <a:pt x="886" y="3754"/>
                    <a:pt x="889" y="3766"/>
                    <a:pt x="889" y="3771"/>
                  </a:cubicBezTo>
                  <a:cubicBezTo>
                    <a:pt x="890" y="3777"/>
                    <a:pt x="881" y="3790"/>
                    <a:pt x="870" y="3804"/>
                  </a:cubicBezTo>
                  <a:cubicBezTo>
                    <a:pt x="867" y="3801"/>
                    <a:pt x="866" y="3798"/>
                    <a:pt x="863" y="3798"/>
                  </a:cubicBezTo>
                  <a:cubicBezTo>
                    <a:pt x="860" y="3798"/>
                    <a:pt x="854" y="3804"/>
                    <a:pt x="839" y="3822"/>
                  </a:cubicBezTo>
                  <a:cubicBezTo>
                    <a:pt x="791" y="3878"/>
                    <a:pt x="745" y="3935"/>
                    <a:pt x="699" y="3992"/>
                  </a:cubicBezTo>
                  <a:cubicBezTo>
                    <a:pt x="696" y="3996"/>
                    <a:pt x="650" y="4051"/>
                    <a:pt x="655" y="4051"/>
                  </a:cubicBezTo>
                  <a:cubicBezTo>
                    <a:pt x="655" y="4051"/>
                    <a:pt x="656" y="4051"/>
                    <a:pt x="656" y="4051"/>
                  </a:cubicBezTo>
                  <a:cubicBezTo>
                    <a:pt x="658" y="4049"/>
                    <a:pt x="660" y="4048"/>
                    <a:pt x="661" y="4048"/>
                  </a:cubicBezTo>
                  <a:lnTo>
                    <a:pt x="661" y="4048"/>
                  </a:lnTo>
                  <a:cubicBezTo>
                    <a:pt x="666" y="4048"/>
                    <a:pt x="643" y="4075"/>
                    <a:pt x="633" y="4086"/>
                  </a:cubicBezTo>
                  <a:cubicBezTo>
                    <a:pt x="628" y="4091"/>
                    <a:pt x="626" y="4092"/>
                    <a:pt x="625" y="4092"/>
                  </a:cubicBezTo>
                  <a:cubicBezTo>
                    <a:pt x="624" y="4092"/>
                    <a:pt x="624" y="4092"/>
                    <a:pt x="624" y="4092"/>
                  </a:cubicBezTo>
                  <a:cubicBezTo>
                    <a:pt x="622" y="4092"/>
                    <a:pt x="621" y="4092"/>
                    <a:pt x="617" y="4095"/>
                  </a:cubicBezTo>
                  <a:cubicBezTo>
                    <a:pt x="611" y="4101"/>
                    <a:pt x="602" y="4112"/>
                    <a:pt x="595" y="4120"/>
                  </a:cubicBezTo>
                  <a:cubicBezTo>
                    <a:pt x="583" y="4135"/>
                    <a:pt x="546" y="4177"/>
                    <a:pt x="540" y="4191"/>
                  </a:cubicBezTo>
                  <a:cubicBezTo>
                    <a:pt x="534" y="4204"/>
                    <a:pt x="521" y="4216"/>
                    <a:pt x="508" y="4234"/>
                  </a:cubicBezTo>
                  <a:cubicBezTo>
                    <a:pt x="501" y="4245"/>
                    <a:pt x="495" y="4261"/>
                    <a:pt x="491" y="4266"/>
                  </a:cubicBezTo>
                  <a:cubicBezTo>
                    <a:pt x="486" y="4273"/>
                    <a:pt x="480" y="4274"/>
                    <a:pt x="474" y="4279"/>
                  </a:cubicBezTo>
                  <a:cubicBezTo>
                    <a:pt x="458" y="4293"/>
                    <a:pt x="441" y="4313"/>
                    <a:pt x="426" y="4332"/>
                  </a:cubicBezTo>
                  <a:cubicBezTo>
                    <a:pt x="413" y="4347"/>
                    <a:pt x="401" y="4362"/>
                    <a:pt x="389" y="4378"/>
                  </a:cubicBezTo>
                  <a:cubicBezTo>
                    <a:pt x="376" y="4395"/>
                    <a:pt x="365" y="4410"/>
                    <a:pt x="350" y="4418"/>
                  </a:cubicBezTo>
                  <a:cubicBezTo>
                    <a:pt x="334" y="4426"/>
                    <a:pt x="326" y="4428"/>
                    <a:pt x="327" y="4432"/>
                  </a:cubicBezTo>
                  <a:cubicBezTo>
                    <a:pt x="312" y="4435"/>
                    <a:pt x="319" y="4442"/>
                    <a:pt x="334" y="4442"/>
                  </a:cubicBezTo>
                  <a:cubicBezTo>
                    <a:pt x="342" y="4442"/>
                    <a:pt x="351" y="4441"/>
                    <a:pt x="361" y="4437"/>
                  </a:cubicBezTo>
                  <a:cubicBezTo>
                    <a:pt x="375" y="4431"/>
                    <a:pt x="389" y="4418"/>
                    <a:pt x="393" y="4410"/>
                  </a:cubicBezTo>
                  <a:cubicBezTo>
                    <a:pt x="398" y="4402"/>
                    <a:pt x="399" y="4396"/>
                    <a:pt x="393" y="4396"/>
                  </a:cubicBezTo>
                  <a:lnTo>
                    <a:pt x="393" y="4396"/>
                  </a:lnTo>
                  <a:cubicBezTo>
                    <a:pt x="402" y="4393"/>
                    <a:pt x="456" y="4325"/>
                    <a:pt x="471" y="4317"/>
                  </a:cubicBezTo>
                  <a:cubicBezTo>
                    <a:pt x="482" y="4310"/>
                    <a:pt x="481" y="4305"/>
                    <a:pt x="491" y="4291"/>
                  </a:cubicBezTo>
                  <a:cubicBezTo>
                    <a:pt x="501" y="4276"/>
                    <a:pt x="513" y="4262"/>
                    <a:pt x="524" y="4247"/>
                  </a:cubicBezTo>
                  <a:cubicBezTo>
                    <a:pt x="576" y="4177"/>
                    <a:pt x="636" y="4105"/>
                    <a:pt x="693" y="4038"/>
                  </a:cubicBezTo>
                  <a:cubicBezTo>
                    <a:pt x="728" y="3996"/>
                    <a:pt x="812" y="3908"/>
                    <a:pt x="799" y="3893"/>
                  </a:cubicBezTo>
                  <a:cubicBezTo>
                    <a:pt x="799" y="3892"/>
                    <a:pt x="797" y="3874"/>
                    <a:pt x="805" y="3870"/>
                  </a:cubicBezTo>
                  <a:cubicBezTo>
                    <a:pt x="811" y="3867"/>
                    <a:pt x="818" y="3864"/>
                    <a:pt x="822" y="3864"/>
                  </a:cubicBezTo>
                  <a:cubicBezTo>
                    <a:pt x="824" y="3864"/>
                    <a:pt x="825" y="3864"/>
                    <a:pt x="825" y="3865"/>
                  </a:cubicBezTo>
                  <a:cubicBezTo>
                    <a:pt x="826" y="3866"/>
                    <a:pt x="841" y="3868"/>
                    <a:pt x="849" y="3868"/>
                  </a:cubicBezTo>
                  <a:cubicBezTo>
                    <a:pt x="852" y="3868"/>
                    <a:pt x="854" y="3868"/>
                    <a:pt x="854" y="3867"/>
                  </a:cubicBezTo>
                  <a:cubicBezTo>
                    <a:pt x="858" y="3861"/>
                    <a:pt x="852" y="3865"/>
                    <a:pt x="860" y="3853"/>
                  </a:cubicBezTo>
                  <a:cubicBezTo>
                    <a:pt x="868" y="3842"/>
                    <a:pt x="878" y="3830"/>
                    <a:pt x="887" y="3818"/>
                  </a:cubicBezTo>
                  <a:cubicBezTo>
                    <a:pt x="900" y="3803"/>
                    <a:pt x="921" y="3778"/>
                    <a:pt x="927" y="3778"/>
                  </a:cubicBezTo>
                  <a:cubicBezTo>
                    <a:pt x="927" y="3778"/>
                    <a:pt x="927" y="3778"/>
                    <a:pt x="928" y="3778"/>
                  </a:cubicBezTo>
                  <a:cubicBezTo>
                    <a:pt x="919" y="3770"/>
                    <a:pt x="955" y="3740"/>
                    <a:pt x="954" y="3728"/>
                  </a:cubicBezTo>
                  <a:cubicBezTo>
                    <a:pt x="953" y="3720"/>
                    <a:pt x="956" y="3700"/>
                    <a:pt x="980" y="3684"/>
                  </a:cubicBezTo>
                  <a:cubicBezTo>
                    <a:pt x="991" y="3677"/>
                    <a:pt x="990" y="3686"/>
                    <a:pt x="1005" y="3673"/>
                  </a:cubicBezTo>
                  <a:cubicBezTo>
                    <a:pt x="1016" y="3664"/>
                    <a:pt x="1028" y="3648"/>
                    <a:pt x="1028" y="3641"/>
                  </a:cubicBezTo>
                  <a:cubicBezTo>
                    <a:pt x="1029" y="3633"/>
                    <a:pt x="1033" y="3632"/>
                    <a:pt x="1048" y="3613"/>
                  </a:cubicBezTo>
                  <a:cubicBezTo>
                    <a:pt x="1051" y="3609"/>
                    <a:pt x="1052" y="3608"/>
                    <a:pt x="1053" y="3608"/>
                  </a:cubicBezTo>
                  <a:cubicBezTo>
                    <a:pt x="1054" y="3608"/>
                    <a:pt x="1054" y="3610"/>
                    <a:pt x="1055" y="3610"/>
                  </a:cubicBezTo>
                  <a:cubicBezTo>
                    <a:pt x="1056" y="3610"/>
                    <a:pt x="1056" y="3609"/>
                    <a:pt x="1057" y="3609"/>
                  </a:cubicBezTo>
                  <a:cubicBezTo>
                    <a:pt x="1073" y="3602"/>
                    <a:pt x="1100" y="3543"/>
                    <a:pt x="1127" y="3523"/>
                  </a:cubicBezTo>
                  <a:cubicBezTo>
                    <a:pt x="1141" y="3504"/>
                    <a:pt x="1154" y="3472"/>
                    <a:pt x="1160" y="3467"/>
                  </a:cubicBezTo>
                  <a:cubicBezTo>
                    <a:pt x="1162" y="3466"/>
                    <a:pt x="1175" y="3463"/>
                    <a:pt x="1179" y="3456"/>
                  </a:cubicBezTo>
                  <a:cubicBezTo>
                    <a:pt x="1188" y="3443"/>
                    <a:pt x="1178" y="3447"/>
                    <a:pt x="1186" y="3433"/>
                  </a:cubicBezTo>
                  <a:cubicBezTo>
                    <a:pt x="1186" y="3432"/>
                    <a:pt x="1212" y="3423"/>
                    <a:pt x="1212" y="3422"/>
                  </a:cubicBezTo>
                  <a:cubicBezTo>
                    <a:pt x="1217" y="3406"/>
                    <a:pt x="1229" y="3385"/>
                    <a:pt x="1256" y="3358"/>
                  </a:cubicBezTo>
                  <a:cubicBezTo>
                    <a:pt x="1268" y="3346"/>
                    <a:pt x="1283" y="3331"/>
                    <a:pt x="1294" y="3316"/>
                  </a:cubicBezTo>
                  <a:cubicBezTo>
                    <a:pt x="1298" y="3311"/>
                    <a:pt x="1305" y="3300"/>
                    <a:pt x="1304" y="3300"/>
                  </a:cubicBezTo>
                  <a:lnTo>
                    <a:pt x="1304" y="3300"/>
                  </a:lnTo>
                  <a:cubicBezTo>
                    <a:pt x="1304" y="3300"/>
                    <a:pt x="1302" y="3301"/>
                    <a:pt x="1299" y="3305"/>
                  </a:cubicBezTo>
                  <a:lnTo>
                    <a:pt x="1299" y="3305"/>
                  </a:lnTo>
                  <a:lnTo>
                    <a:pt x="1327" y="3270"/>
                  </a:lnTo>
                  <a:cubicBezTo>
                    <a:pt x="1338" y="3258"/>
                    <a:pt x="1338" y="3257"/>
                    <a:pt x="1337" y="3257"/>
                  </a:cubicBezTo>
                  <a:lnTo>
                    <a:pt x="1337" y="3257"/>
                  </a:lnTo>
                  <a:cubicBezTo>
                    <a:pt x="1337" y="3257"/>
                    <a:pt x="1337" y="3257"/>
                    <a:pt x="1337" y="3257"/>
                  </a:cubicBezTo>
                  <a:cubicBezTo>
                    <a:pt x="1336" y="3257"/>
                    <a:pt x="1336" y="3257"/>
                    <a:pt x="1339" y="3251"/>
                  </a:cubicBezTo>
                  <a:cubicBezTo>
                    <a:pt x="1343" y="3240"/>
                    <a:pt x="1380" y="3205"/>
                    <a:pt x="1389" y="3194"/>
                  </a:cubicBezTo>
                  <a:cubicBezTo>
                    <a:pt x="1402" y="3180"/>
                    <a:pt x="1427" y="3152"/>
                    <a:pt x="1435" y="3137"/>
                  </a:cubicBezTo>
                  <a:cubicBezTo>
                    <a:pt x="1441" y="3125"/>
                    <a:pt x="1428" y="3127"/>
                    <a:pt x="1457" y="3105"/>
                  </a:cubicBezTo>
                  <a:cubicBezTo>
                    <a:pt x="1467" y="3100"/>
                    <a:pt x="1493" y="3074"/>
                    <a:pt x="1486" y="3074"/>
                  </a:cubicBezTo>
                  <a:cubicBezTo>
                    <a:pt x="1485" y="3074"/>
                    <a:pt x="1484" y="3074"/>
                    <a:pt x="1481" y="3075"/>
                  </a:cubicBezTo>
                  <a:cubicBezTo>
                    <a:pt x="1475" y="3070"/>
                    <a:pt x="1490" y="3048"/>
                    <a:pt x="1511" y="3030"/>
                  </a:cubicBezTo>
                  <a:cubicBezTo>
                    <a:pt x="1526" y="3019"/>
                    <a:pt x="1529" y="3024"/>
                    <a:pt x="1550" y="2993"/>
                  </a:cubicBezTo>
                  <a:cubicBezTo>
                    <a:pt x="1553" y="2988"/>
                    <a:pt x="1576" y="2944"/>
                    <a:pt x="1579" y="2943"/>
                  </a:cubicBezTo>
                  <a:lnTo>
                    <a:pt x="1579" y="2943"/>
                  </a:lnTo>
                  <a:cubicBezTo>
                    <a:pt x="1581" y="2943"/>
                    <a:pt x="1568" y="2964"/>
                    <a:pt x="1572" y="2964"/>
                  </a:cubicBezTo>
                  <a:cubicBezTo>
                    <a:pt x="1572" y="2964"/>
                    <a:pt x="1574" y="2964"/>
                    <a:pt x="1575" y="2962"/>
                  </a:cubicBezTo>
                  <a:cubicBezTo>
                    <a:pt x="1586" y="2953"/>
                    <a:pt x="1605" y="2919"/>
                    <a:pt x="1609" y="2910"/>
                  </a:cubicBezTo>
                  <a:cubicBezTo>
                    <a:pt x="1624" y="2893"/>
                    <a:pt x="1640" y="2873"/>
                    <a:pt x="1655" y="2860"/>
                  </a:cubicBezTo>
                  <a:cubicBezTo>
                    <a:pt x="1669" y="2848"/>
                    <a:pt x="1678" y="2838"/>
                    <a:pt x="1692" y="2820"/>
                  </a:cubicBezTo>
                  <a:cubicBezTo>
                    <a:pt x="1709" y="2801"/>
                    <a:pt x="1726" y="2779"/>
                    <a:pt x="1740" y="2760"/>
                  </a:cubicBezTo>
                  <a:cubicBezTo>
                    <a:pt x="1754" y="2739"/>
                    <a:pt x="1756" y="2727"/>
                    <a:pt x="1770" y="2718"/>
                  </a:cubicBezTo>
                  <a:cubicBezTo>
                    <a:pt x="1785" y="2709"/>
                    <a:pt x="1807" y="2684"/>
                    <a:pt x="1823" y="2662"/>
                  </a:cubicBezTo>
                  <a:cubicBezTo>
                    <a:pt x="1835" y="2646"/>
                    <a:pt x="1828" y="2647"/>
                    <a:pt x="1825" y="2644"/>
                  </a:cubicBezTo>
                  <a:lnTo>
                    <a:pt x="1825" y="2644"/>
                  </a:lnTo>
                  <a:cubicBezTo>
                    <a:pt x="1826" y="2645"/>
                    <a:pt x="1826" y="2645"/>
                    <a:pt x="1827" y="2645"/>
                  </a:cubicBezTo>
                  <a:cubicBezTo>
                    <a:pt x="1840" y="2645"/>
                    <a:pt x="1883" y="2587"/>
                    <a:pt x="1892" y="2566"/>
                  </a:cubicBezTo>
                  <a:cubicBezTo>
                    <a:pt x="1898" y="2554"/>
                    <a:pt x="1914" y="2534"/>
                    <a:pt x="1923" y="2531"/>
                  </a:cubicBezTo>
                  <a:cubicBezTo>
                    <a:pt x="1923" y="2530"/>
                    <a:pt x="1924" y="2530"/>
                    <a:pt x="1924" y="2530"/>
                  </a:cubicBezTo>
                  <a:lnTo>
                    <a:pt x="1924" y="2530"/>
                  </a:lnTo>
                  <a:cubicBezTo>
                    <a:pt x="1927" y="2530"/>
                    <a:pt x="1921" y="2539"/>
                    <a:pt x="1923" y="2539"/>
                  </a:cubicBezTo>
                  <a:cubicBezTo>
                    <a:pt x="1924" y="2539"/>
                    <a:pt x="1925" y="2539"/>
                    <a:pt x="1926" y="2538"/>
                  </a:cubicBezTo>
                  <a:cubicBezTo>
                    <a:pt x="1935" y="2531"/>
                    <a:pt x="1941" y="2518"/>
                    <a:pt x="1946" y="2511"/>
                  </a:cubicBezTo>
                  <a:cubicBezTo>
                    <a:pt x="1956" y="2493"/>
                    <a:pt x="1975" y="2470"/>
                    <a:pt x="1988" y="2460"/>
                  </a:cubicBezTo>
                  <a:cubicBezTo>
                    <a:pt x="1989" y="2460"/>
                    <a:pt x="1989" y="2460"/>
                    <a:pt x="1990" y="2460"/>
                  </a:cubicBezTo>
                  <a:cubicBezTo>
                    <a:pt x="1996" y="2460"/>
                    <a:pt x="2009" y="2430"/>
                    <a:pt x="2016" y="2420"/>
                  </a:cubicBezTo>
                  <a:cubicBezTo>
                    <a:pt x="2035" y="2394"/>
                    <a:pt x="2061" y="2368"/>
                    <a:pt x="2075" y="2345"/>
                  </a:cubicBezTo>
                  <a:cubicBezTo>
                    <a:pt x="2087" y="2324"/>
                    <a:pt x="2110" y="2297"/>
                    <a:pt x="2127" y="2277"/>
                  </a:cubicBezTo>
                  <a:cubicBezTo>
                    <a:pt x="2147" y="2255"/>
                    <a:pt x="2183" y="2217"/>
                    <a:pt x="2197" y="2192"/>
                  </a:cubicBezTo>
                  <a:cubicBezTo>
                    <a:pt x="2201" y="2183"/>
                    <a:pt x="2217" y="2174"/>
                    <a:pt x="2225" y="2167"/>
                  </a:cubicBezTo>
                  <a:cubicBezTo>
                    <a:pt x="2237" y="2156"/>
                    <a:pt x="2238" y="2146"/>
                    <a:pt x="2251" y="2131"/>
                  </a:cubicBezTo>
                  <a:cubicBezTo>
                    <a:pt x="2266" y="2112"/>
                    <a:pt x="2283" y="2093"/>
                    <a:pt x="2297" y="2075"/>
                  </a:cubicBezTo>
                  <a:cubicBezTo>
                    <a:pt x="2311" y="2055"/>
                    <a:pt x="2303" y="2057"/>
                    <a:pt x="2324" y="2038"/>
                  </a:cubicBezTo>
                  <a:cubicBezTo>
                    <a:pt x="2343" y="2020"/>
                    <a:pt x="2387" y="1975"/>
                    <a:pt x="2378" y="1967"/>
                  </a:cubicBezTo>
                  <a:lnTo>
                    <a:pt x="2378" y="1967"/>
                  </a:lnTo>
                  <a:cubicBezTo>
                    <a:pt x="2378" y="1967"/>
                    <a:pt x="2379" y="1967"/>
                    <a:pt x="2379" y="1967"/>
                  </a:cubicBezTo>
                  <a:cubicBezTo>
                    <a:pt x="2395" y="1967"/>
                    <a:pt x="2481" y="1854"/>
                    <a:pt x="2496" y="1828"/>
                  </a:cubicBezTo>
                  <a:cubicBezTo>
                    <a:pt x="2509" y="1804"/>
                    <a:pt x="2546" y="1793"/>
                    <a:pt x="2557" y="1760"/>
                  </a:cubicBezTo>
                  <a:cubicBezTo>
                    <a:pt x="2561" y="1745"/>
                    <a:pt x="2560" y="1735"/>
                    <a:pt x="2584" y="1717"/>
                  </a:cubicBezTo>
                  <a:cubicBezTo>
                    <a:pt x="2589" y="1710"/>
                    <a:pt x="2624" y="1666"/>
                    <a:pt x="2623" y="1666"/>
                  </a:cubicBezTo>
                  <a:lnTo>
                    <a:pt x="2623" y="1666"/>
                  </a:lnTo>
                  <a:cubicBezTo>
                    <a:pt x="2623" y="1666"/>
                    <a:pt x="2623" y="1666"/>
                    <a:pt x="2623" y="1666"/>
                  </a:cubicBezTo>
                  <a:lnTo>
                    <a:pt x="2623" y="1666"/>
                  </a:lnTo>
                  <a:cubicBezTo>
                    <a:pt x="2623" y="1666"/>
                    <a:pt x="2623" y="1666"/>
                    <a:pt x="2623" y="1666"/>
                  </a:cubicBezTo>
                  <a:lnTo>
                    <a:pt x="2623" y="1666"/>
                  </a:lnTo>
                  <a:cubicBezTo>
                    <a:pt x="2624" y="1666"/>
                    <a:pt x="2619" y="1675"/>
                    <a:pt x="2621" y="1675"/>
                  </a:cubicBezTo>
                  <a:cubicBezTo>
                    <a:pt x="2621" y="1675"/>
                    <a:pt x="2622" y="1674"/>
                    <a:pt x="2625" y="1671"/>
                  </a:cubicBezTo>
                  <a:cubicBezTo>
                    <a:pt x="2634" y="1664"/>
                    <a:pt x="2645" y="1649"/>
                    <a:pt x="2653" y="1639"/>
                  </a:cubicBezTo>
                  <a:cubicBezTo>
                    <a:pt x="2675" y="1612"/>
                    <a:pt x="2703" y="1587"/>
                    <a:pt x="2722" y="1561"/>
                  </a:cubicBezTo>
                  <a:lnTo>
                    <a:pt x="2722" y="1561"/>
                  </a:lnTo>
                  <a:cubicBezTo>
                    <a:pt x="2711" y="1572"/>
                    <a:pt x="2700" y="1578"/>
                    <a:pt x="2695" y="1578"/>
                  </a:cubicBezTo>
                  <a:cubicBezTo>
                    <a:pt x="2689" y="1578"/>
                    <a:pt x="2688" y="1572"/>
                    <a:pt x="2694" y="1561"/>
                  </a:cubicBezTo>
                  <a:cubicBezTo>
                    <a:pt x="2701" y="1552"/>
                    <a:pt x="2705" y="1549"/>
                    <a:pt x="2707" y="1549"/>
                  </a:cubicBezTo>
                  <a:cubicBezTo>
                    <a:pt x="2711" y="1549"/>
                    <a:pt x="2709" y="1558"/>
                    <a:pt x="2710" y="1560"/>
                  </a:cubicBezTo>
                  <a:cubicBezTo>
                    <a:pt x="2710" y="1560"/>
                    <a:pt x="2710" y="1560"/>
                    <a:pt x="2710" y="1560"/>
                  </a:cubicBezTo>
                  <a:cubicBezTo>
                    <a:pt x="2715" y="1560"/>
                    <a:pt x="2737" y="1528"/>
                    <a:pt x="2746" y="1519"/>
                  </a:cubicBezTo>
                  <a:cubicBezTo>
                    <a:pt x="2755" y="1509"/>
                    <a:pt x="2776" y="1495"/>
                    <a:pt x="2779" y="1488"/>
                  </a:cubicBezTo>
                  <a:cubicBezTo>
                    <a:pt x="2782" y="1479"/>
                    <a:pt x="2781" y="1474"/>
                    <a:pt x="2795" y="1459"/>
                  </a:cubicBezTo>
                  <a:cubicBezTo>
                    <a:pt x="2817" y="1437"/>
                    <a:pt x="2833" y="1425"/>
                    <a:pt x="2855" y="1399"/>
                  </a:cubicBezTo>
                  <a:lnTo>
                    <a:pt x="2855" y="1399"/>
                  </a:lnTo>
                  <a:cubicBezTo>
                    <a:pt x="2854" y="1400"/>
                    <a:pt x="2853" y="1400"/>
                    <a:pt x="2853" y="1400"/>
                  </a:cubicBezTo>
                  <a:cubicBezTo>
                    <a:pt x="2847" y="1400"/>
                    <a:pt x="2928" y="1301"/>
                    <a:pt x="2937" y="1290"/>
                  </a:cubicBezTo>
                  <a:cubicBezTo>
                    <a:pt x="2938" y="1287"/>
                    <a:pt x="2937" y="1287"/>
                    <a:pt x="2935" y="1287"/>
                  </a:cubicBezTo>
                  <a:cubicBezTo>
                    <a:pt x="2935" y="1287"/>
                    <a:pt x="2934" y="1287"/>
                    <a:pt x="2933" y="1287"/>
                  </a:cubicBezTo>
                  <a:cubicBezTo>
                    <a:pt x="2930" y="1287"/>
                    <a:pt x="2927" y="1286"/>
                    <a:pt x="2931" y="1279"/>
                  </a:cubicBezTo>
                  <a:cubicBezTo>
                    <a:pt x="2940" y="1264"/>
                    <a:pt x="2949" y="1261"/>
                    <a:pt x="2954" y="1261"/>
                  </a:cubicBezTo>
                  <a:cubicBezTo>
                    <a:pt x="2956" y="1261"/>
                    <a:pt x="2958" y="1261"/>
                    <a:pt x="2958" y="1262"/>
                  </a:cubicBezTo>
                  <a:lnTo>
                    <a:pt x="2958" y="1262"/>
                  </a:lnTo>
                  <a:cubicBezTo>
                    <a:pt x="2956" y="1260"/>
                    <a:pt x="2960" y="1248"/>
                    <a:pt x="2972" y="1238"/>
                  </a:cubicBezTo>
                  <a:cubicBezTo>
                    <a:pt x="2976" y="1234"/>
                    <a:pt x="2979" y="1233"/>
                    <a:pt x="2981" y="1233"/>
                  </a:cubicBezTo>
                  <a:cubicBezTo>
                    <a:pt x="2981" y="1233"/>
                    <a:pt x="2981" y="1233"/>
                    <a:pt x="2982" y="1233"/>
                  </a:cubicBezTo>
                  <a:cubicBezTo>
                    <a:pt x="2984" y="1233"/>
                    <a:pt x="2986" y="1233"/>
                    <a:pt x="2992" y="1228"/>
                  </a:cubicBezTo>
                  <a:cubicBezTo>
                    <a:pt x="2998" y="1222"/>
                    <a:pt x="2997" y="1203"/>
                    <a:pt x="3014" y="1185"/>
                  </a:cubicBezTo>
                  <a:cubicBezTo>
                    <a:pt x="3019" y="1180"/>
                    <a:pt x="3052" y="1156"/>
                    <a:pt x="3048" y="1154"/>
                  </a:cubicBezTo>
                  <a:cubicBezTo>
                    <a:pt x="3047" y="1154"/>
                    <a:pt x="3047" y="1153"/>
                    <a:pt x="3047" y="1153"/>
                  </a:cubicBezTo>
                  <a:cubicBezTo>
                    <a:pt x="3045" y="1153"/>
                    <a:pt x="3042" y="1156"/>
                    <a:pt x="3040" y="1156"/>
                  </a:cubicBezTo>
                  <a:cubicBezTo>
                    <a:pt x="3039" y="1156"/>
                    <a:pt x="3039" y="1154"/>
                    <a:pt x="3043" y="1148"/>
                  </a:cubicBezTo>
                  <a:cubicBezTo>
                    <a:pt x="3047" y="1142"/>
                    <a:pt x="3052" y="1135"/>
                    <a:pt x="3056" y="1132"/>
                  </a:cubicBezTo>
                  <a:cubicBezTo>
                    <a:pt x="3059" y="1129"/>
                    <a:pt x="3061" y="1128"/>
                    <a:pt x="3063" y="1128"/>
                  </a:cubicBezTo>
                  <a:cubicBezTo>
                    <a:pt x="3065" y="1128"/>
                    <a:pt x="3066" y="1132"/>
                    <a:pt x="3069" y="1132"/>
                  </a:cubicBezTo>
                  <a:cubicBezTo>
                    <a:pt x="3071" y="1132"/>
                    <a:pt x="3073" y="1130"/>
                    <a:pt x="3078" y="1125"/>
                  </a:cubicBezTo>
                  <a:cubicBezTo>
                    <a:pt x="3088" y="1113"/>
                    <a:pt x="3102" y="1096"/>
                    <a:pt x="3111" y="1084"/>
                  </a:cubicBezTo>
                  <a:cubicBezTo>
                    <a:pt x="3115" y="1079"/>
                    <a:pt x="3117" y="1071"/>
                    <a:pt x="3117" y="1071"/>
                  </a:cubicBezTo>
                  <a:cubicBezTo>
                    <a:pt x="3136" y="1047"/>
                    <a:pt x="3155" y="1024"/>
                    <a:pt x="3173" y="1000"/>
                  </a:cubicBezTo>
                  <a:cubicBezTo>
                    <a:pt x="3185" y="984"/>
                    <a:pt x="3190" y="975"/>
                    <a:pt x="3188" y="975"/>
                  </a:cubicBezTo>
                  <a:lnTo>
                    <a:pt x="3188" y="975"/>
                  </a:lnTo>
                  <a:cubicBezTo>
                    <a:pt x="3186" y="975"/>
                    <a:pt x="3180" y="981"/>
                    <a:pt x="3169" y="992"/>
                  </a:cubicBezTo>
                  <a:cubicBezTo>
                    <a:pt x="3186" y="971"/>
                    <a:pt x="3204" y="949"/>
                    <a:pt x="3220" y="936"/>
                  </a:cubicBezTo>
                  <a:cubicBezTo>
                    <a:pt x="3234" y="926"/>
                    <a:pt x="3255" y="908"/>
                    <a:pt x="3268" y="887"/>
                  </a:cubicBezTo>
                  <a:cubicBezTo>
                    <a:pt x="3278" y="871"/>
                    <a:pt x="3276" y="868"/>
                    <a:pt x="3293" y="848"/>
                  </a:cubicBezTo>
                  <a:cubicBezTo>
                    <a:pt x="3299" y="840"/>
                    <a:pt x="3311" y="826"/>
                    <a:pt x="3316" y="818"/>
                  </a:cubicBezTo>
                  <a:cubicBezTo>
                    <a:pt x="3316" y="818"/>
                    <a:pt x="3314" y="817"/>
                    <a:pt x="3317" y="812"/>
                  </a:cubicBezTo>
                  <a:cubicBezTo>
                    <a:pt x="3330" y="792"/>
                    <a:pt x="3355" y="766"/>
                    <a:pt x="3370" y="744"/>
                  </a:cubicBezTo>
                  <a:cubicBezTo>
                    <a:pt x="3385" y="723"/>
                    <a:pt x="3395" y="704"/>
                    <a:pt x="3411" y="694"/>
                  </a:cubicBezTo>
                  <a:cubicBezTo>
                    <a:pt x="3420" y="687"/>
                    <a:pt x="3455" y="644"/>
                    <a:pt x="3460" y="632"/>
                  </a:cubicBezTo>
                  <a:cubicBezTo>
                    <a:pt x="3461" y="630"/>
                    <a:pt x="3460" y="630"/>
                    <a:pt x="3460" y="630"/>
                  </a:cubicBezTo>
                  <a:lnTo>
                    <a:pt x="3460" y="630"/>
                  </a:lnTo>
                  <a:cubicBezTo>
                    <a:pt x="3457" y="630"/>
                    <a:pt x="3441" y="645"/>
                    <a:pt x="3435" y="653"/>
                  </a:cubicBezTo>
                  <a:lnTo>
                    <a:pt x="3435" y="653"/>
                  </a:lnTo>
                  <a:cubicBezTo>
                    <a:pt x="3445" y="640"/>
                    <a:pt x="3456" y="626"/>
                    <a:pt x="3468" y="616"/>
                  </a:cubicBezTo>
                  <a:cubicBezTo>
                    <a:pt x="3479" y="604"/>
                    <a:pt x="3488" y="600"/>
                    <a:pt x="3500" y="587"/>
                  </a:cubicBezTo>
                  <a:cubicBezTo>
                    <a:pt x="3520" y="563"/>
                    <a:pt x="3522" y="552"/>
                    <a:pt x="3543" y="532"/>
                  </a:cubicBezTo>
                  <a:cubicBezTo>
                    <a:pt x="3551" y="523"/>
                    <a:pt x="3582" y="505"/>
                    <a:pt x="3579" y="494"/>
                  </a:cubicBezTo>
                  <a:cubicBezTo>
                    <a:pt x="3578" y="487"/>
                    <a:pt x="3576" y="478"/>
                    <a:pt x="3600" y="457"/>
                  </a:cubicBezTo>
                  <a:cubicBezTo>
                    <a:pt x="3615" y="444"/>
                    <a:pt x="3618" y="446"/>
                    <a:pt x="3635" y="426"/>
                  </a:cubicBezTo>
                  <a:cubicBezTo>
                    <a:pt x="3640" y="421"/>
                    <a:pt x="3682" y="373"/>
                    <a:pt x="3681" y="370"/>
                  </a:cubicBezTo>
                  <a:cubicBezTo>
                    <a:pt x="3680" y="369"/>
                    <a:pt x="3680" y="369"/>
                    <a:pt x="3679" y="369"/>
                  </a:cubicBezTo>
                  <a:cubicBezTo>
                    <a:pt x="3677" y="369"/>
                    <a:pt x="3675" y="369"/>
                    <a:pt x="3673" y="369"/>
                  </a:cubicBezTo>
                  <a:cubicBezTo>
                    <a:pt x="3669" y="369"/>
                    <a:pt x="3668" y="366"/>
                    <a:pt x="3682" y="348"/>
                  </a:cubicBezTo>
                  <a:cubicBezTo>
                    <a:pt x="3688" y="336"/>
                    <a:pt x="3691" y="333"/>
                    <a:pt x="3693" y="333"/>
                  </a:cubicBezTo>
                  <a:cubicBezTo>
                    <a:pt x="3694" y="333"/>
                    <a:pt x="3695" y="335"/>
                    <a:pt x="3697" y="335"/>
                  </a:cubicBezTo>
                  <a:cubicBezTo>
                    <a:pt x="3697" y="335"/>
                    <a:pt x="3698" y="335"/>
                    <a:pt x="3700" y="333"/>
                  </a:cubicBezTo>
                  <a:cubicBezTo>
                    <a:pt x="3702" y="333"/>
                    <a:pt x="3698" y="298"/>
                    <a:pt x="3695" y="295"/>
                  </a:cubicBezTo>
                  <a:cubicBezTo>
                    <a:pt x="3689" y="274"/>
                    <a:pt x="3688" y="270"/>
                    <a:pt x="3687" y="259"/>
                  </a:cubicBezTo>
                  <a:cubicBezTo>
                    <a:pt x="3686" y="251"/>
                    <a:pt x="3674" y="228"/>
                    <a:pt x="3652" y="215"/>
                  </a:cubicBezTo>
                  <a:cubicBezTo>
                    <a:pt x="3637" y="204"/>
                    <a:pt x="3617" y="200"/>
                    <a:pt x="3602" y="200"/>
                  </a:cubicBezTo>
                  <a:close/>
                  <a:moveTo>
                    <a:pt x="281" y="4450"/>
                  </a:moveTo>
                  <a:cubicBezTo>
                    <a:pt x="283" y="4450"/>
                    <a:pt x="284" y="4450"/>
                    <a:pt x="287" y="4451"/>
                  </a:cubicBezTo>
                  <a:cubicBezTo>
                    <a:pt x="285" y="4450"/>
                    <a:pt x="283" y="4450"/>
                    <a:pt x="281" y="4450"/>
                  </a:cubicBezTo>
                  <a:close/>
                  <a:moveTo>
                    <a:pt x="3411" y="1"/>
                  </a:moveTo>
                  <a:cubicBezTo>
                    <a:pt x="3395" y="1"/>
                    <a:pt x="3380" y="5"/>
                    <a:pt x="3369" y="11"/>
                  </a:cubicBezTo>
                  <a:cubicBezTo>
                    <a:pt x="3352" y="18"/>
                    <a:pt x="3337" y="30"/>
                    <a:pt x="3327" y="40"/>
                  </a:cubicBezTo>
                  <a:cubicBezTo>
                    <a:pt x="3323" y="42"/>
                    <a:pt x="3320" y="46"/>
                    <a:pt x="3316" y="51"/>
                  </a:cubicBezTo>
                  <a:cubicBezTo>
                    <a:pt x="3301" y="70"/>
                    <a:pt x="3308" y="67"/>
                    <a:pt x="3292" y="87"/>
                  </a:cubicBezTo>
                  <a:cubicBezTo>
                    <a:pt x="3282" y="99"/>
                    <a:pt x="3274" y="106"/>
                    <a:pt x="3263" y="118"/>
                  </a:cubicBezTo>
                  <a:cubicBezTo>
                    <a:pt x="3239" y="146"/>
                    <a:pt x="3211" y="184"/>
                    <a:pt x="3195" y="211"/>
                  </a:cubicBezTo>
                  <a:cubicBezTo>
                    <a:pt x="3187" y="226"/>
                    <a:pt x="3183" y="232"/>
                    <a:pt x="3179" y="232"/>
                  </a:cubicBezTo>
                  <a:cubicBezTo>
                    <a:pt x="3178" y="232"/>
                    <a:pt x="3177" y="232"/>
                    <a:pt x="3176" y="231"/>
                  </a:cubicBezTo>
                  <a:cubicBezTo>
                    <a:pt x="3178" y="226"/>
                    <a:pt x="3179" y="224"/>
                    <a:pt x="3178" y="224"/>
                  </a:cubicBezTo>
                  <a:lnTo>
                    <a:pt x="3178" y="224"/>
                  </a:lnTo>
                  <a:cubicBezTo>
                    <a:pt x="3176" y="224"/>
                    <a:pt x="3166" y="236"/>
                    <a:pt x="3159" y="244"/>
                  </a:cubicBezTo>
                  <a:cubicBezTo>
                    <a:pt x="3147" y="259"/>
                    <a:pt x="3130" y="278"/>
                    <a:pt x="3120" y="294"/>
                  </a:cubicBezTo>
                  <a:cubicBezTo>
                    <a:pt x="3112" y="306"/>
                    <a:pt x="3108" y="318"/>
                    <a:pt x="3092" y="334"/>
                  </a:cubicBezTo>
                  <a:cubicBezTo>
                    <a:pt x="3092" y="334"/>
                    <a:pt x="3091" y="333"/>
                    <a:pt x="3091" y="333"/>
                  </a:cubicBezTo>
                  <a:cubicBezTo>
                    <a:pt x="3084" y="333"/>
                    <a:pt x="3054" y="372"/>
                    <a:pt x="3045" y="386"/>
                  </a:cubicBezTo>
                  <a:cubicBezTo>
                    <a:pt x="3034" y="401"/>
                    <a:pt x="3027" y="427"/>
                    <a:pt x="3020" y="431"/>
                  </a:cubicBezTo>
                  <a:cubicBezTo>
                    <a:pt x="3004" y="441"/>
                    <a:pt x="2999" y="444"/>
                    <a:pt x="2976" y="471"/>
                  </a:cubicBezTo>
                  <a:cubicBezTo>
                    <a:pt x="2943" y="509"/>
                    <a:pt x="2910" y="551"/>
                    <a:pt x="2879" y="591"/>
                  </a:cubicBezTo>
                  <a:lnTo>
                    <a:pt x="2847" y="636"/>
                  </a:lnTo>
                  <a:cubicBezTo>
                    <a:pt x="2840" y="645"/>
                    <a:pt x="2837" y="653"/>
                    <a:pt x="2831" y="661"/>
                  </a:cubicBezTo>
                  <a:cubicBezTo>
                    <a:pt x="2822" y="672"/>
                    <a:pt x="2809" y="678"/>
                    <a:pt x="2801" y="686"/>
                  </a:cubicBezTo>
                  <a:cubicBezTo>
                    <a:pt x="2790" y="695"/>
                    <a:pt x="2778" y="708"/>
                    <a:pt x="2766" y="721"/>
                  </a:cubicBezTo>
                  <a:cubicBezTo>
                    <a:pt x="2751" y="740"/>
                    <a:pt x="2738" y="756"/>
                    <a:pt x="2743" y="761"/>
                  </a:cubicBezTo>
                  <a:cubicBezTo>
                    <a:pt x="2743" y="761"/>
                    <a:pt x="2743" y="761"/>
                    <a:pt x="2742" y="761"/>
                  </a:cubicBezTo>
                  <a:cubicBezTo>
                    <a:pt x="2737" y="761"/>
                    <a:pt x="2712" y="804"/>
                    <a:pt x="2705" y="813"/>
                  </a:cubicBezTo>
                  <a:cubicBezTo>
                    <a:pt x="2702" y="819"/>
                    <a:pt x="2678" y="836"/>
                    <a:pt x="2669" y="847"/>
                  </a:cubicBezTo>
                  <a:cubicBezTo>
                    <a:pt x="2655" y="862"/>
                    <a:pt x="2638" y="881"/>
                    <a:pt x="2627" y="898"/>
                  </a:cubicBezTo>
                  <a:cubicBezTo>
                    <a:pt x="2616" y="913"/>
                    <a:pt x="2626" y="911"/>
                    <a:pt x="2628" y="913"/>
                  </a:cubicBezTo>
                  <a:cubicBezTo>
                    <a:pt x="2622" y="920"/>
                    <a:pt x="2610" y="936"/>
                    <a:pt x="2604" y="942"/>
                  </a:cubicBezTo>
                  <a:cubicBezTo>
                    <a:pt x="2604" y="941"/>
                    <a:pt x="2603" y="941"/>
                    <a:pt x="2602" y="941"/>
                  </a:cubicBezTo>
                  <a:cubicBezTo>
                    <a:pt x="2602" y="941"/>
                    <a:pt x="2601" y="941"/>
                    <a:pt x="2600" y="942"/>
                  </a:cubicBezTo>
                  <a:cubicBezTo>
                    <a:pt x="2595" y="945"/>
                    <a:pt x="2585" y="960"/>
                    <a:pt x="2580" y="965"/>
                  </a:cubicBezTo>
                  <a:cubicBezTo>
                    <a:pt x="2576" y="970"/>
                    <a:pt x="2571" y="971"/>
                    <a:pt x="2563" y="979"/>
                  </a:cubicBezTo>
                  <a:cubicBezTo>
                    <a:pt x="2555" y="988"/>
                    <a:pt x="2546" y="999"/>
                    <a:pt x="2539" y="1009"/>
                  </a:cubicBezTo>
                  <a:cubicBezTo>
                    <a:pt x="2515" y="1040"/>
                    <a:pt x="2509" y="1054"/>
                    <a:pt x="2491" y="1082"/>
                  </a:cubicBezTo>
                  <a:cubicBezTo>
                    <a:pt x="2480" y="1101"/>
                    <a:pt x="2476" y="1107"/>
                    <a:pt x="2473" y="1107"/>
                  </a:cubicBezTo>
                  <a:cubicBezTo>
                    <a:pt x="2471" y="1107"/>
                    <a:pt x="2470" y="1103"/>
                    <a:pt x="2468" y="1101"/>
                  </a:cubicBezTo>
                  <a:lnTo>
                    <a:pt x="2468" y="1101"/>
                  </a:lnTo>
                  <a:cubicBezTo>
                    <a:pt x="2470" y="1104"/>
                    <a:pt x="2453" y="1120"/>
                    <a:pt x="2449" y="1130"/>
                  </a:cubicBezTo>
                  <a:cubicBezTo>
                    <a:pt x="2448" y="1132"/>
                    <a:pt x="2451" y="1136"/>
                    <a:pt x="2449" y="1139"/>
                  </a:cubicBezTo>
                  <a:cubicBezTo>
                    <a:pt x="2439" y="1152"/>
                    <a:pt x="2436" y="1145"/>
                    <a:pt x="2427" y="1156"/>
                  </a:cubicBezTo>
                  <a:cubicBezTo>
                    <a:pt x="2415" y="1172"/>
                    <a:pt x="2410" y="1186"/>
                    <a:pt x="2399" y="1202"/>
                  </a:cubicBezTo>
                  <a:cubicBezTo>
                    <a:pt x="2392" y="1211"/>
                    <a:pt x="2389" y="1215"/>
                    <a:pt x="2388" y="1215"/>
                  </a:cubicBezTo>
                  <a:cubicBezTo>
                    <a:pt x="2387" y="1215"/>
                    <a:pt x="2392" y="1206"/>
                    <a:pt x="2395" y="1199"/>
                  </a:cubicBezTo>
                  <a:cubicBezTo>
                    <a:pt x="2400" y="1192"/>
                    <a:pt x="2400" y="1187"/>
                    <a:pt x="2397" y="1187"/>
                  </a:cubicBezTo>
                  <a:cubicBezTo>
                    <a:pt x="2394" y="1187"/>
                    <a:pt x="2388" y="1192"/>
                    <a:pt x="2380" y="1203"/>
                  </a:cubicBezTo>
                  <a:cubicBezTo>
                    <a:pt x="2365" y="1224"/>
                    <a:pt x="2351" y="1251"/>
                    <a:pt x="2355" y="1255"/>
                  </a:cubicBezTo>
                  <a:cubicBezTo>
                    <a:pt x="2355" y="1255"/>
                    <a:pt x="2354" y="1254"/>
                    <a:pt x="2353" y="1254"/>
                  </a:cubicBezTo>
                  <a:cubicBezTo>
                    <a:pt x="2336" y="1254"/>
                    <a:pt x="2251" y="1380"/>
                    <a:pt x="2240" y="1380"/>
                  </a:cubicBezTo>
                  <a:cubicBezTo>
                    <a:pt x="2239" y="1380"/>
                    <a:pt x="2239" y="1380"/>
                    <a:pt x="2239" y="1380"/>
                  </a:cubicBezTo>
                  <a:cubicBezTo>
                    <a:pt x="2213" y="1400"/>
                    <a:pt x="2201" y="1430"/>
                    <a:pt x="2180" y="1458"/>
                  </a:cubicBezTo>
                  <a:cubicBezTo>
                    <a:pt x="2163" y="1480"/>
                    <a:pt x="2146" y="1501"/>
                    <a:pt x="2129" y="1522"/>
                  </a:cubicBezTo>
                  <a:cubicBezTo>
                    <a:pt x="2105" y="1551"/>
                    <a:pt x="2087" y="1581"/>
                    <a:pt x="2066" y="1607"/>
                  </a:cubicBezTo>
                  <a:cubicBezTo>
                    <a:pt x="2049" y="1628"/>
                    <a:pt x="2041" y="1630"/>
                    <a:pt x="2020" y="1657"/>
                  </a:cubicBezTo>
                  <a:cubicBezTo>
                    <a:pt x="2012" y="1667"/>
                    <a:pt x="1998" y="1684"/>
                    <a:pt x="1995" y="1692"/>
                  </a:cubicBezTo>
                  <a:cubicBezTo>
                    <a:pt x="1992" y="1697"/>
                    <a:pt x="1997" y="1696"/>
                    <a:pt x="1990" y="1705"/>
                  </a:cubicBezTo>
                  <a:cubicBezTo>
                    <a:pt x="1980" y="1717"/>
                    <a:pt x="1972" y="1721"/>
                    <a:pt x="1968" y="1721"/>
                  </a:cubicBezTo>
                  <a:cubicBezTo>
                    <a:pt x="1965" y="1721"/>
                    <a:pt x="1963" y="1720"/>
                    <a:pt x="1962" y="1719"/>
                  </a:cubicBezTo>
                  <a:lnTo>
                    <a:pt x="1962" y="1719"/>
                  </a:lnTo>
                  <a:cubicBezTo>
                    <a:pt x="1968" y="1725"/>
                    <a:pt x="1825" y="1895"/>
                    <a:pt x="1806" y="1919"/>
                  </a:cubicBezTo>
                  <a:cubicBezTo>
                    <a:pt x="1786" y="1942"/>
                    <a:pt x="1761" y="1967"/>
                    <a:pt x="1742" y="1990"/>
                  </a:cubicBezTo>
                  <a:cubicBezTo>
                    <a:pt x="1725" y="2013"/>
                    <a:pt x="1708" y="2036"/>
                    <a:pt x="1694" y="2058"/>
                  </a:cubicBezTo>
                  <a:cubicBezTo>
                    <a:pt x="1690" y="2064"/>
                    <a:pt x="1680" y="2089"/>
                    <a:pt x="1683" y="2089"/>
                  </a:cubicBezTo>
                  <a:cubicBezTo>
                    <a:pt x="1683" y="2089"/>
                    <a:pt x="1684" y="2088"/>
                    <a:pt x="1685" y="2087"/>
                  </a:cubicBezTo>
                  <a:lnTo>
                    <a:pt x="1685" y="2087"/>
                  </a:lnTo>
                  <a:cubicBezTo>
                    <a:pt x="1672" y="2102"/>
                    <a:pt x="1672" y="2083"/>
                    <a:pt x="1653" y="2112"/>
                  </a:cubicBezTo>
                  <a:cubicBezTo>
                    <a:pt x="1651" y="2116"/>
                    <a:pt x="1635" y="2146"/>
                    <a:pt x="1629" y="2150"/>
                  </a:cubicBezTo>
                  <a:cubicBezTo>
                    <a:pt x="1629" y="2150"/>
                    <a:pt x="1628" y="2150"/>
                    <a:pt x="1628" y="2150"/>
                  </a:cubicBezTo>
                  <a:cubicBezTo>
                    <a:pt x="1627" y="2150"/>
                    <a:pt x="1632" y="2134"/>
                    <a:pt x="1629" y="2134"/>
                  </a:cubicBezTo>
                  <a:lnTo>
                    <a:pt x="1629" y="2134"/>
                  </a:lnTo>
                  <a:cubicBezTo>
                    <a:pt x="1629" y="2134"/>
                    <a:pt x="1627" y="2136"/>
                    <a:pt x="1624" y="2139"/>
                  </a:cubicBezTo>
                  <a:cubicBezTo>
                    <a:pt x="1610" y="2160"/>
                    <a:pt x="1585" y="2196"/>
                    <a:pt x="1590" y="2201"/>
                  </a:cubicBezTo>
                  <a:cubicBezTo>
                    <a:pt x="1581" y="2214"/>
                    <a:pt x="1564" y="2222"/>
                    <a:pt x="1560" y="2225"/>
                  </a:cubicBezTo>
                  <a:cubicBezTo>
                    <a:pt x="1556" y="2229"/>
                    <a:pt x="1522" y="2262"/>
                    <a:pt x="1521" y="2265"/>
                  </a:cubicBezTo>
                  <a:cubicBezTo>
                    <a:pt x="1519" y="2274"/>
                    <a:pt x="1526" y="2275"/>
                    <a:pt x="1510" y="2296"/>
                  </a:cubicBezTo>
                  <a:cubicBezTo>
                    <a:pt x="1498" y="2312"/>
                    <a:pt x="1486" y="2321"/>
                    <a:pt x="1473" y="2339"/>
                  </a:cubicBezTo>
                  <a:cubicBezTo>
                    <a:pt x="1461" y="2356"/>
                    <a:pt x="1461" y="2360"/>
                    <a:pt x="1447" y="2378"/>
                  </a:cubicBezTo>
                  <a:cubicBezTo>
                    <a:pt x="1430" y="2399"/>
                    <a:pt x="1421" y="2401"/>
                    <a:pt x="1402" y="2423"/>
                  </a:cubicBezTo>
                  <a:cubicBezTo>
                    <a:pt x="1389" y="2437"/>
                    <a:pt x="1370" y="2463"/>
                    <a:pt x="1375" y="2467"/>
                  </a:cubicBezTo>
                  <a:cubicBezTo>
                    <a:pt x="1370" y="2470"/>
                    <a:pt x="1338" y="2498"/>
                    <a:pt x="1341" y="2498"/>
                  </a:cubicBezTo>
                  <a:cubicBezTo>
                    <a:pt x="1342" y="2498"/>
                    <a:pt x="1350" y="2494"/>
                    <a:pt x="1353" y="2494"/>
                  </a:cubicBezTo>
                  <a:cubicBezTo>
                    <a:pt x="1355" y="2494"/>
                    <a:pt x="1355" y="2497"/>
                    <a:pt x="1345" y="2508"/>
                  </a:cubicBezTo>
                  <a:cubicBezTo>
                    <a:pt x="1334" y="2520"/>
                    <a:pt x="1327" y="2525"/>
                    <a:pt x="1316" y="2536"/>
                  </a:cubicBezTo>
                  <a:cubicBezTo>
                    <a:pt x="1296" y="2557"/>
                    <a:pt x="1260" y="2600"/>
                    <a:pt x="1256" y="2616"/>
                  </a:cubicBezTo>
                  <a:lnTo>
                    <a:pt x="1256" y="2616"/>
                  </a:lnTo>
                  <a:cubicBezTo>
                    <a:pt x="1256" y="2615"/>
                    <a:pt x="1256" y="2615"/>
                    <a:pt x="1255" y="2615"/>
                  </a:cubicBezTo>
                  <a:cubicBezTo>
                    <a:pt x="1251" y="2615"/>
                    <a:pt x="1220" y="2644"/>
                    <a:pt x="1212" y="2653"/>
                  </a:cubicBezTo>
                  <a:cubicBezTo>
                    <a:pt x="1217" y="2657"/>
                    <a:pt x="1205" y="2669"/>
                    <a:pt x="1192" y="2685"/>
                  </a:cubicBezTo>
                  <a:cubicBezTo>
                    <a:pt x="1176" y="2704"/>
                    <a:pt x="1183" y="2695"/>
                    <a:pt x="1181" y="2703"/>
                  </a:cubicBezTo>
                  <a:cubicBezTo>
                    <a:pt x="1177" y="2716"/>
                    <a:pt x="1136" y="2755"/>
                    <a:pt x="1125" y="2768"/>
                  </a:cubicBezTo>
                  <a:cubicBezTo>
                    <a:pt x="1117" y="2778"/>
                    <a:pt x="1118" y="2782"/>
                    <a:pt x="1107" y="2795"/>
                  </a:cubicBezTo>
                  <a:cubicBezTo>
                    <a:pt x="1093" y="2814"/>
                    <a:pt x="1078" y="2833"/>
                    <a:pt x="1063" y="2851"/>
                  </a:cubicBezTo>
                  <a:cubicBezTo>
                    <a:pt x="1039" y="2881"/>
                    <a:pt x="1025" y="2900"/>
                    <a:pt x="1017" y="2918"/>
                  </a:cubicBezTo>
                  <a:lnTo>
                    <a:pt x="1017" y="2918"/>
                  </a:lnTo>
                  <a:cubicBezTo>
                    <a:pt x="1019" y="2912"/>
                    <a:pt x="1021" y="2906"/>
                    <a:pt x="1018" y="2906"/>
                  </a:cubicBezTo>
                  <a:cubicBezTo>
                    <a:pt x="1018" y="2906"/>
                    <a:pt x="1018" y="2906"/>
                    <a:pt x="1018" y="2906"/>
                  </a:cubicBezTo>
                  <a:cubicBezTo>
                    <a:pt x="1011" y="2907"/>
                    <a:pt x="999" y="2930"/>
                    <a:pt x="997" y="2935"/>
                  </a:cubicBezTo>
                  <a:cubicBezTo>
                    <a:pt x="985" y="2963"/>
                    <a:pt x="971" y="2976"/>
                    <a:pt x="953" y="2984"/>
                  </a:cubicBezTo>
                  <a:cubicBezTo>
                    <a:pt x="941" y="2989"/>
                    <a:pt x="932" y="3032"/>
                    <a:pt x="924" y="3032"/>
                  </a:cubicBezTo>
                  <a:cubicBezTo>
                    <a:pt x="924" y="3032"/>
                    <a:pt x="923" y="3032"/>
                    <a:pt x="922" y="3031"/>
                  </a:cubicBezTo>
                  <a:cubicBezTo>
                    <a:pt x="922" y="3031"/>
                    <a:pt x="922" y="3031"/>
                    <a:pt x="922" y="3031"/>
                  </a:cubicBezTo>
                  <a:cubicBezTo>
                    <a:pt x="914" y="3031"/>
                    <a:pt x="871" y="3086"/>
                    <a:pt x="877" y="3092"/>
                  </a:cubicBezTo>
                  <a:lnTo>
                    <a:pt x="877" y="3092"/>
                  </a:lnTo>
                  <a:cubicBezTo>
                    <a:pt x="877" y="3092"/>
                    <a:pt x="876" y="3092"/>
                    <a:pt x="876" y="3092"/>
                  </a:cubicBezTo>
                  <a:cubicBezTo>
                    <a:pt x="872" y="3092"/>
                    <a:pt x="864" y="3099"/>
                    <a:pt x="854" y="3107"/>
                  </a:cubicBezTo>
                  <a:cubicBezTo>
                    <a:pt x="849" y="3112"/>
                    <a:pt x="844" y="3122"/>
                    <a:pt x="836" y="3131"/>
                  </a:cubicBezTo>
                  <a:cubicBezTo>
                    <a:pt x="823" y="3148"/>
                    <a:pt x="815" y="3153"/>
                    <a:pt x="801" y="3169"/>
                  </a:cubicBezTo>
                  <a:cubicBezTo>
                    <a:pt x="788" y="3185"/>
                    <a:pt x="783" y="3198"/>
                    <a:pt x="771" y="3212"/>
                  </a:cubicBezTo>
                  <a:cubicBezTo>
                    <a:pt x="757" y="3228"/>
                    <a:pt x="743" y="3245"/>
                    <a:pt x="729" y="3261"/>
                  </a:cubicBezTo>
                  <a:cubicBezTo>
                    <a:pt x="709" y="3284"/>
                    <a:pt x="693" y="3300"/>
                    <a:pt x="673" y="3327"/>
                  </a:cubicBezTo>
                  <a:cubicBezTo>
                    <a:pt x="663" y="3340"/>
                    <a:pt x="657" y="3357"/>
                    <a:pt x="653" y="3363"/>
                  </a:cubicBezTo>
                  <a:cubicBezTo>
                    <a:pt x="646" y="3371"/>
                    <a:pt x="637" y="3371"/>
                    <a:pt x="628" y="3379"/>
                  </a:cubicBezTo>
                  <a:cubicBezTo>
                    <a:pt x="617" y="3390"/>
                    <a:pt x="613" y="3403"/>
                    <a:pt x="612" y="3408"/>
                  </a:cubicBezTo>
                  <a:cubicBezTo>
                    <a:pt x="611" y="3412"/>
                    <a:pt x="618" y="3422"/>
                    <a:pt x="601" y="3436"/>
                  </a:cubicBezTo>
                  <a:cubicBezTo>
                    <a:pt x="587" y="3447"/>
                    <a:pt x="578" y="3450"/>
                    <a:pt x="561" y="3468"/>
                  </a:cubicBezTo>
                  <a:cubicBezTo>
                    <a:pt x="536" y="3494"/>
                    <a:pt x="539" y="3516"/>
                    <a:pt x="514" y="3534"/>
                  </a:cubicBezTo>
                  <a:cubicBezTo>
                    <a:pt x="499" y="3544"/>
                    <a:pt x="458" y="3600"/>
                    <a:pt x="444" y="3619"/>
                  </a:cubicBezTo>
                  <a:cubicBezTo>
                    <a:pt x="429" y="3638"/>
                    <a:pt x="418" y="3655"/>
                    <a:pt x="401" y="3674"/>
                  </a:cubicBezTo>
                  <a:cubicBezTo>
                    <a:pt x="398" y="3678"/>
                    <a:pt x="361" y="3712"/>
                    <a:pt x="362" y="3712"/>
                  </a:cubicBezTo>
                  <a:cubicBezTo>
                    <a:pt x="362" y="3712"/>
                    <a:pt x="362" y="3712"/>
                    <a:pt x="362" y="3712"/>
                  </a:cubicBezTo>
                  <a:cubicBezTo>
                    <a:pt x="364" y="3712"/>
                    <a:pt x="370" y="3708"/>
                    <a:pt x="372" y="3708"/>
                  </a:cubicBezTo>
                  <a:lnTo>
                    <a:pt x="372" y="3708"/>
                  </a:lnTo>
                  <a:cubicBezTo>
                    <a:pt x="373" y="3708"/>
                    <a:pt x="373" y="3710"/>
                    <a:pt x="369" y="3715"/>
                  </a:cubicBezTo>
                  <a:cubicBezTo>
                    <a:pt x="364" y="3724"/>
                    <a:pt x="357" y="3734"/>
                    <a:pt x="350" y="3742"/>
                  </a:cubicBezTo>
                  <a:cubicBezTo>
                    <a:pt x="337" y="3757"/>
                    <a:pt x="315" y="3781"/>
                    <a:pt x="309" y="3781"/>
                  </a:cubicBezTo>
                  <a:cubicBezTo>
                    <a:pt x="308" y="3781"/>
                    <a:pt x="308" y="3781"/>
                    <a:pt x="308" y="3781"/>
                  </a:cubicBezTo>
                  <a:lnTo>
                    <a:pt x="308" y="3781"/>
                  </a:lnTo>
                  <a:cubicBezTo>
                    <a:pt x="321" y="3793"/>
                    <a:pt x="283" y="3806"/>
                    <a:pt x="265" y="3832"/>
                  </a:cubicBezTo>
                  <a:cubicBezTo>
                    <a:pt x="249" y="3854"/>
                    <a:pt x="254" y="3862"/>
                    <a:pt x="233" y="3888"/>
                  </a:cubicBezTo>
                  <a:cubicBezTo>
                    <a:pt x="228" y="3896"/>
                    <a:pt x="209" y="3913"/>
                    <a:pt x="201" y="3921"/>
                  </a:cubicBezTo>
                  <a:cubicBezTo>
                    <a:pt x="169" y="3956"/>
                    <a:pt x="187" y="3947"/>
                    <a:pt x="155" y="3984"/>
                  </a:cubicBezTo>
                  <a:cubicBezTo>
                    <a:pt x="133" y="4007"/>
                    <a:pt x="119" y="4023"/>
                    <a:pt x="98" y="4050"/>
                  </a:cubicBezTo>
                  <a:cubicBezTo>
                    <a:pt x="92" y="4058"/>
                    <a:pt x="76" y="4083"/>
                    <a:pt x="75" y="4084"/>
                  </a:cubicBezTo>
                  <a:cubicBezTo>
                    <a:pt x="67" y="4094"/>
                    <a:pt x="58" y="4103"/>
                    <a:pt x="49" y="4112"/>
                  </a:cubicBezTo>
                  <a:cubicBezTo>
                    <a:pt x="44" y="4116"/>
                    <a:pt x="40" y="4121"/>
                    <a:pt x="34" y="4126"/>
                  </a:cubicBezTo>
                  <a:cubicBezTo>
                    <a:pt x="29" y="4130"/>
                    <a:pt x="24" y="4138"/>
                    <a:pt x="20" y="4145"/>
                  </a:cubicBezTo>
                  <a:cubicBezTo>
                    <a:pt x="0" y="4175"/>
                    <a:pt x="0" y="4218"/>
                    <a:pt x="21" y="4246"/>
                  </a:cubicBezTo>
                  <a:cubicBezTo>
                    <a:pt x="32" y="4259"/>
                    <a:pt x="34" y="4258"/>
                    <a:pt x="36" y="4259"/>
                  </a:cubicBezTo>
                  <a:cubicBezTo>
                    <a:pt x="37" y="4259"/>
                    <a:pt x="40" y="4263"/>
                    <a:pt x="54" y="4273"/>
                  </a:cubicBezTo>
                  <a:cubicBezTo>
                    <a:pt x="60" y="4280"/>
                    <a:pt x="68" y="4289"/>
                    <a:pt x="78" y="4298"/>
                  </a:cubicBezTo>
                  <a:cubicBezTo>
                    <a:pt x="83" y="4302"/>
                    <a:pt x="84" y="4299"/>
                    <a:pt x="93" y="4305"/>
                  </a:cubicBezTo>
                  <a:cubicBezTo>
                    <a:pt x="118" y="4322"/>
                    <a:pt x="152" y="4353"/>
                    <a:pt x="185" y="4382"/>
                  </a:cubicBezTo>
                  <a:cubicBezTo>
                    <a:pt x="202" y="4397"/>
                    <a:pt x="219" y="4410"/>
                    <a:pt x="234" y="4423"/>
                  </a:cubicBezTo>
                  <a:cubicBezTo>
                    <a:pt x="243" y="4430"/>
                    <a:pt x="248" y="4434"/>
                    <a:pt x="259" y="4440"/>
                  </a:cubicBezTo>
                  <a:cubicBezTo>
                    <a:pt x="266" y="4445"/>
                    <a:pt x="274" y="4448"/>
                    <a:pt x="281" y="4450"/>
                  </a:cubicBezTo>
                  <a:lnTo>
                    <a:pt x="281" y="4450"/>
                  </a:lnTo>
                  <a:cubicBezTo>
                    <a:pt x="281" y="4450"/>
                    <a:pt x="280" y="4450"/>
                    <a:pt x="280" y="4450"/>
                  </a:cubicBezTo>
                  <a:cubicBezTo>
                    <a:pt x="277" y="4450"/>
                    <a:pt x="291" y="4453"/>
                    <a:pt x="293" y="4453"/>
                  </a:cubicBezTo>
                  <a:cubicBezTo>
                    <a:pt x="294" y="4453"/>
                    <a:pt x="293" y="4453"/>
                    <a:pt x="287" y="4451"/>
                  </a:cubicBezTo>
                  <a:lnTo>
                    <a:pt x="287" y="4451"/>
                  </a:lnTo>
                  <a:cubicBezTo>
                    <a:pt x="290" y="4452"/>
                    <a:pt x="294" y="4452"/>
                    <a:pt x="297" y="4452"/>
                  </a:cubicBezTo>
                  <a:cubicBezTo>
                    <a:pt x="309" y="4452"/>
                    <a:pt x="317" y="4446"/>
                    <a:pt x="318" y="4439"/>
                  </a:cubicBezTo>
                  <a:cubicBezTo>
                    <a:pt x="320" y="4431"/>
                    <a:pt x="313" y="4424"/>
                    <a:pt x="298" y="4418"/>
                  </a:cubicBezTo>
                  <a:cubicBezTo>
                    <a:pt x="288" y="4417"/>
                    <a:pt x="249" y="4381"/>
                    <a:pt x="241" y="4380"/>
                  </a:cubicBezTo>
                  <a:cubicBezTo>
                    <a:pt x="226" y="4376"/>
                    <a:pt x="222" y="4381"/>
                    <a:pt x="191" y="4348"/>
                  </a:cubicBezTo>
                  <a:cubicBezTo>
                    <a:pt x="162" y="4323"/>
                    <a:pt x="130" y="4295"/>
                    <a:pt x="97" y="4271"/>
                  </a:cubicBezTo>
                  <a:cubicBezTo>
                    <a:pt x="78" y="4255"/>
                    <a:pt x="54" y="4253"/>
                    <a:pt x="44" y="4234"/>
                  </a:cubicBezTo>
                  <a:cubicBezTo>
                    <a:pt x="36" y="4219"/>
                    <a:pt x="38" y="4210"/>
                    <a:pt x="40" y="4200"/>
                  </a:cubicBezTo>
                  <a:cubicBezTo>
                    <a:pt x="43" y="4191"/>
                    <a:pt x="46" y="4182"/>
                    <a:pt x="53" y="4168"/>
                  </a:cubicBezTo>
                  <a:cubicBezTo>
                    <a:pt x="58" y="4159"/>
                    <a:pt x="55" y="4157"/>
                    <a:pt x="52" y="4157"/>
                  </a:cubicBezTo>
                  <a:cubicBezTo>
                    <a:pt x="50" y="4157"/>
                    <a:pt x="48" y="4158"/>
                    <a:pt x="47" y="4158"/>
                  </a:cubicBezTo>
                  <a:cubicBezTo>
                    <a:pt x="46" y="4158"/>
                    <a:pt x="46" y="4157"/>
                    <a:pt x="46" y="4157"/>
                  </a:cubicBezTo>
                  <a:cubicBezTo>
                    <a:pt x="54" y="4141"/>
                    <a:pt x="71" y="4142"/>
                    <a:pt x="81" y="4124"/>
                  </a:cubicBezTo>
                  <a:cubicBezTo>
                    <a:pt x="83" y="4119"/>
                    <a:pt x="71" y="4099"/>
                    <a:pt x="96" y="4080"/>
                  </a:cubicBezTo>
                  <a:cubicBezTo>
                    <a:pt x="100" y="4077"/>
                    <a:pt x="102" y="4076"/>
                    <a:pt x="103" y="4076"/>
                  </a:cubicBezTo>
                  <a:cubicBezTo>
                    <a:pt x="104" y="4076"/>
                    <a:pt x="105" y="4077"/>
                    <a:pt x="107" y="4077"/>
                  </a:cubicBezTo>
                  <a:cubicBezTo>
                    <a:pt x="109" y="4077"/>
                    <a:pt x="113" y="4075"/>
                    <a:pt x="122" y="4066"/>
                  </a:cubicBezTo>
                  <a:cubicBezTo>
                    <a:pt x="130" y="4059"/>
                    <a:pt x="142" y="4043"/>
                    <a:pt x="149" y="4033"/>
                  </a:cubicBezTo>
                  <a:cubicBezTo>
                    <a:pt x="166" y="4008"/>
                    <a:pt x="134" y="4032"/>
                    <a:pt x="169" y="3989"/>
                  </a:cubicBezTo>
                  <a:cubicBezTo>
                    <a:pt x="170" y="3990"/>
                    <a:pt x="171" y="3991"/>
                    <a:pt x="174" y="3991"/>
                  </a:cubicBezTo>
                  <a:cubicBezTo>
                    <a:pt x="177" y="3991"/>
                    <a:pt x="183" y="3989"/>
                    <a:pt x="191" y="3983"/>
                  </a:cubicBezTo>
                  <a:cubicBezTo>
                    <a:pt x="206" y="3967"/>
                    <a:pt x="231" y="3942"/>
                    <a:pt x="225" y="3936"/>
                  </a:cubicBezTo>
                  <a:lnTo>
                    <a:pt x="225" y="3936"/>
                  </a:lnTo>
                  <a:cubicBezTo>
                    <a:pt x="226" y="3937"/>
                    <a:pt x="227" y="3938"/>
                    <a:pt x="228" y="3938"/>
                  </a:cubicBezTo>
                  <a:cubicBezTo>
                    <a:pt x="238" y="3938"/>
                    <a:pt x="252" y="3916"/>
                    <a:pt x="262" y="3894"/>
                  </a:cubicBezTo>
                  <a:cubicBezTo>
                    <a:pt x="262" y="3894"/>
                    <a:pt x="263" y="3894"/>
                    <a:pt x="263" y="3894"/>
                  </a:cubicBezTo>
                  <a:cubicBezTo>
                    <a:pt x="272" y="3894"/>
                    <a:pt x="339" y="3799"/>
                    <a:pt x="351" y="3785"/>
                  </a:cubicBezTo>
                  <a:lnTo>
                    <a:pt x="351" y="3785"/>
                  </a:lnTo>
                  <a:cubicBezTo>
                    <a:pt x="335" y="3804"/>
                    <a:pt x="326" y="3812"/>
                    <a:pt x="323" y="3812"/>
                  </a:cubicBezTo>
                  <a:cubicBezTo>
                    <a:pt x="320" y="3812"/>
                    <a:pt x="328" y="3798"/>
                    <a:pt x="350" y="3774"/>
                  </a:cubicBezTo>
                  <a:cubicBezTo>
                    <a:pt x="376" y="3746"/>
                    <a:pt x="402" y="3715"/>
                    <a:pt x="427" y="3684"/>
                  </a:cubicBezTo>
                  <a:cubicBezTo>
                    <a:pt x="427" y="3684"/>
                    <a:pt x="427" y="3684"/>
                    <a:pt x="426" y="3684"/>
                  </a:cubicBezTo>
                  <a:cubicBezTo>
                    <a:pt x="415" y="3684"/>
                    <a:pt x="354" y="3756"/>
                    <a:pt x="334" y="3778"/>
                  </a:cubicBezTo>
                  <a:cubicBezTo>
                    <a:pt x="353" y="3755"/>
                    <a:pt x="372" y="3730"/>
                    <a:pt x="392" y="3707"/>
                  </a:cubicBezTo>
                  <a:cubicBezTo>
                    <a:pt x="405" y="3691"/>
                    <a:pt x="426" y="3667"/>
                    <a:pt x="436" y="3662"/>
                  </a:cubicBezTo>
                  <a:cubicBezTo>
                    <a:pt x="437" y="3662"/>
                    <a:pt x="437" y="3662"/>
                    <a:pt x="438" y="3662"/>
                  </a:cubicBezTo>
                  <a:cubicBezTo>
                    <a:pt x="441" y="3662"/>
                    <a:pt x="439" y="3668"/>
                    <a:pt x="441" y="3668"/>
                  </a:cubicBezTo>
                  <a:cubicBezTo>
                    <a:pt x="443" y="3668"/>
                    <a:pt x="446" y="3666"/>
                    <a:pt x="452" y="3660"/>
                  </a:cubicBezTo>
                  <a:cubicBezTo>
                    <a:pt x="489" y="3624"/>
                    <a:pt x="489" y="3605"/>
                    <a:pt x="519" y="3567"/>
                  </a:cubicBezTo>
                  <a:cubicBezTo>
                    <a:pt x="545" y="3534"/>
                    <a:pt x="566" y="3516"/>
                    <a:pt x="589" y="3498"/>
                  </a:cubicBezTo>
                  <a:cubicBezTo>
                    <a:pt x="585" y="3494"/>
                    <a:pt x="599" y="3464"/>
                    <a:pt x="611" y="3447"/>
                  </a:cubicBezTo>
                  <a:cubicBezTo>
                    <a:pt x="619" y="3434"/>
                    <a:pt x="623" y="3431"/>
                    <a:pt x="625" y="3431"/>
                  </a:cubicBezTo>
                  <a:cubicBezTo>
                    <a:pt x="626" y="3431"/>
                    <a:pt x="627" y="3432"/>
                    <a:pt x="628" y="3432"/>
                  </a:cubicBezTo>
                  <a:cubicBezTo>
                    <a:pt x="629" y="3432"/>
                    <a:pt x="630" y="3432"/>
                    <a:pt x="632" y="3430"/>
                  </a:cubicBezTo>
                  <a:cubicBezTo>
                    <a:pt x="634" y="3427"/>
                    <a:pt x="636" y="3424"/>
                    <a:pt x="637" y="3422"/>
                  </a:cubicBezTo>
                  <a:lnTo>
                    <a:pt x="637" y="3422"/>
                  </a:lnTo>
                  <a:cubicBezTo>
                    <a:pt x="638" y="3423"/>
                    <a:pt x="639" y="3424"/>
                    <a:pt x="640" y="3424"/>
                  </a:cubicBezTo>
                  <a:cubicBezTo>
                    <a:pt x="641" y="3424"/>
                    <a:pt x="642" y="3424"/>
                    <a:pt x="644" y="3422"/>
                  </a:cubicBezTo>
                  <a:cubicBezTo>
                    <a:pt x="657" y="3410"/>
                    <a:pt x="681" y="3378"/>
                    <a:pt x="693" y="3362"/>
                  </a:cubicBezTo>
                  <a:cubicBezTo>
                    <a:pt x="706" y="3344"/>
                    <a:pt x="730" y="3313"/>
                    <a:pt x="735" y="3300"/>
                  </a:cubicBezTo>
                  <a:cubicBezTo>
                    <a:pt x="738" y="3291"/>
                    <a:pt x="737" y="3288"/>
                    <a:pt x="751" y="3273"/>
                  </a:cubicBezTo>
                  <a:cubicBezTo>
                    <a:pt x="759" y="3264"/>
                    <a:pt x="767" y="3256"/>
                    <a:pt x="771" y="3255"/>
                  </a:cubicBezTo>
                  <a:cubicBezTo>
                    <a:pt x="777" y="3254"/>
                    <a:pt x="779" y="3249"/>
                    <a:pt x="790" y="3237"/>
                  </a:cubicBezTo>
                  <a:cubicBezTo>
                    <a:pt x="804" y="3220"/>
                    <a:pt x="812" y="3200"/>
                    <a:pt x="826" y="3181"/>
                  </a:cubicBezTo>
                  <a:cubicBezTo>
                    <a:pt x="840" y="3163"/>
                    <a:pt x="855" y="3144"/>
                    <a:pt x="871" y="3126"/>
                  </a:cubicBezTo>
                  <a:cubicBezTo>
                    <a:pt x="880" y="3115"/>
                    <a:pt x="898" y="3102"/>
                    <a:pt x="904" y="3094"/>
                  </a:cubicBezTo>
                  <a:cubicBezTo>
                    <a:pt x="905" y="3092"/>
                    <a:pt x="905" y="3092"/>
                    <a:pt x="904" y="3092"/>
                  </a:cubicBezTo>
                  <a:cubicBezTo>
                    <a:pt x="904" y="3092"/>
                    <a:pt x="904" y="3092"/>
                    <a:pt x="903" y="3092"/>
                  </a:cubicBezTo>
                  <a:cubicBezTo>
                    <a:pt x="902" y="3092"/>
                    <a:pt x="902" y="3092"/>
                    <a:pt x="904" y="3089"/>
                  </a:cubicBezTo>
                  <a:lnTo>
                    <a:pt x="916" y="3074"/>
                  </a:lnTo>
                  <a:lnTo>
                    <a:pt x="974" y="3002"/>
                  </a:lnTo>
                  <a:cubicBezTo>
                    <a:pt x="994" y="2978"/>
                    <a:pt x="1037" y="2930"/>
                    <a:pt x="1029" y="2923"/>
                  </a:cubicBezTo>
                  <a:lnTo>
                    <a:pt x="1029" y="2923"/>
                  </a:lnTo>
                  <a:cubicBezTo>
                    <a:pt x="1029" y="2923"/>
                    <a:pt x="1030" y="2923"/>
                    <a:pt x="1030" y="2923"/>
                  </a:cubicBezTo>
                  <a:cubicBezTo>
                    <a:pt x="1039" y="2923"/>
                    <a:pt x="1077" y="2877"/>
                    <a:pt x="1092" y="2858"/>
                  </a:cubicBezTo>
                  <a:cubicBezTo>
                    <a:pt x="1114" y="2831"/>
                    <a:pt x="1112" y="2824"/>
                    <a:pt x="1134" y="2798"/>
                  </a:cubicBezTo>
                  <a:cubicBezTo>
                    <a:pt x="1137" y="2794"/>
                    <a:pt x="1139" y="2793"/>
                    <a:pt x="1141" y="2793"/>
                  </a:cubicBezTo>
                  <a:cubicBezTo>
                    <a:pt x="1142" y="2793"/>
                    <a:pt x="1143" y="2793"/>
                    <a:pt x="1144" y="2793"/>
                  </a:cubicBezTo>
                  <a:cubicBezTo>
                    <a:pt x="1146" y="2793"/>
                    <a:pt x="1148" y="2793"/>
                    <a:pt x="1151" y="2789"/>
                  </a:cubicBezTo>
                  <a:cubicBezTo>
                    <a:pt x="1161" y="2780"/>
                    <a:pt x="1172" y="2766"/>
                    <a:pt x="1181" y="2755"/>
                  </a:cubicBezTo>
                  <a:cubicBezTo>
                    <a:pt x="1191" y="2740"/>
                    <a:pt x="1203" y="2724"/>
                    <a:pt x="1211" y="2710"/>
                  </a:cubicBezTo>
                  <a:cubicBezTo>
                    <a:pt x="1215" y="2704"/>
                    <a:pt x="1213" y="2703"/>
                    <a:pt x="1210" y="2702"/>
                  </a:cubicBezTo>
                  <a:lnTo>
                    <a:pt x="1210" y="2702"/>
                  </a:lnTo>
                  <a:cubicBezTo>
                    <a:pt x="1211" y="2702"/>
                    <a:pt x="1211" y="2702"/>
                    <a:pt x="1211" y="2702"/>
                  </a:cubicBezTo>
                  <a:cubicBezTo>
                    <a:pt x="1220" y="2702"/>
                    <a:pt x="1240" y="2667"/>
                    <a:pt x="1252" y="2653"/>
                  </a:cubicBezTo>
                  <a:cubicBezTo>
                    <a:pt x="1256" y="2648"/>
                    <a:pt x="1258" y="2646"/>
                    <a:pt x="1261" y="2646"/>
                  </a:cubicBezTo>
                  <a:cubicBezTo>
                    <a:pt x="1264" y="2646"/>
                    <a:pt x="1266" y="2650"/>
                    <a:pt x="1269" y="2650"/>
                  </a:cubicBezTo>
                  <a:cubicBezTo>
                    <a:pt x="1272" y="2650"/>
                    <a:pt x="1276" y="2648"/>
                    <a:pt x="1283" y="2637"/>
                  </a:cubicBezTo>
                  <a:cubicBezTo>
                    <a:pt x="1309" y="2600"/>
                    <a:pt x="1287" y="2607"/>
                    <a:pt x="1292" y="2589"/>
                  </a:cubicBezTo>
                  <a:cubicBezTo>
                    <a:pt x="1295" y="2576"/>
                    <a:pt x="1329" y="2557"/>
                    <a:pt x="1332" y="2557"/>
                  </a:cubicBezTo>
                  <a:cubicBezTo>
                    <a:pt x="1332" y="2557"/>
                    <a:pt x="1332" y="2557"/>
                    <a:pt x="1332" y="2557"/>
                  </a:cubicBezTo>
                  <a:cubicBezTo>
                    <a:pt x="1334" y="2548"/>
                    <a:pt x="1327" y="2552"/>
                    <a:pt x="1342" y="2534"/>
                  </a:cubicBezTo>
                  <a:cubicBezTo>
                    <a:pt x="1347" y="2529"/>
                    <a:pt x="1359" y="2515"/>
                    <a:pt x="1362" y="2510"/>
                  </a:cubicBezTo>
                  <a:cubicBezTo>
                    <a:pt x="1364" y="2504"/>
                    <a:pt x="1358" y="2507"/>
                    <a:pt x="1361" y="2501"/>
                  </a:cubicBezTo>
                  <a:cubicBezTo>
                    <a:pt x="1363" y="2494"/>
                    <a:pt x="1375" y="2481"/>
                    <a:pt x="1381" y="2473"/>
                  </a:cubicBezTo>
                  <a:cubicBezTo>
                    <a:pt x="1382" y="2475"/>
                    <a:pt x="1383" y="2476"/>
                    <a:pt x="1384" y="2476"/>
                  </a:cubicBezTo>
                  <a:cubicBezTo>
                    <a:pt x="1388" y="2476"/>
                    <a:pt x="1393" y="2470"/>
                    <a:pt x="1404" y="2455"/>
                  </a:cubicBezTo>
                  <a:cubicBezTo>
                    <a:pt x="1423" y="2429"/>
                    <a:pt x="1427" y="2420"/>
                    <a:pt x="1434" y="2420"/>
                  </a:cubicBezTo>
                  <a:cubicBezTo>
                    <a:pt x="1435" y="2420"/>
                    <a:pt x="1436" y="2420"/>
                    <a:pt x="1437" y="2421"/>
                  </a:cubicBezTo>
                  <a:cubicBezTo>
                    <a:pt x="1438" y="2421"/>
                    <a:pt x="1438" y="2421"/>
                    <a:pt x="1438" y="2421"/>
                  </a:cubicBezTo>
                  <a:cubicBezTo>
                    <a:pt x="1441" y="2421"/>
                    <a:pt x="1471" y="2384"/>
                    <a:pt x="1472" y="2379"/>
                  </a:cubicBezTo>
                  <a:cubicBezTo>
                    <a:pt x="1474" y="2371"/>
                    <a:pt x="1464" y="2381"/>
                    <a:pt x="1477" y="2364"/>
                  </a:cubicBezTo>
                  <a:cubicBezTo>
                    <a:pt x="1491" y="2345"/>
                    <a:pt x="1508" y="2324"/>
                    <a:pt x="1525" y="2305"/>
                  </a:cubicBezTo>
                  <a:cubicBezTo>
                    <a:pt x="1541" y="2286"/>
                    <a:pt x="1547" y="2286"/>
                    <a:pt x="1563" y="2270"/>
                  </a:cubicBezTo>
                  <a:cubicBezTo>
                    <a:pt x="1577" y="2256"/>
                    <a:pt x="1598" y="2231"/>
                    <a:pt x="1606" y="2215"/>
                  </a:cubicBezTo>
                  <a:cubicBezTo>
                    <a:pt x="1616" y="2195"/>
                    <a:pt x="1655" y="2161"/>
                    <a:pt x="1656" y="2161"/>
                  </a:cubicBezTo>
                  <a:lnTo>
                    <a:pt x="1656" y="2161"/>
                  </a:lnTo>
                  <a:cubicBezTo>
                    <a:pt x="1656" y="2161"/>
                    <a:pt x="1656" y="2161"/>
                    <a:pt x="1656" y="2161"/>
                  </a:cubicBezTo>
                  <a:lnTo>
                    <a:pt x="1656" y="2161"/>
                  </a:lnTo>
                  <a:cubicBezTo>
                    <a:pt x="1659" y="2155"/>
                    <a:pt x="1659" y="2153"/>
                    <a:pt x="1657" y="2153"/>
                  </a:cubicBezTo>
                  <a:cubicBezTo>
                    <a:pt x="1651" y="2153"/>
                    <a:pt x="1627" y="2174"/>
                    <a:pt x="1624" y="2174"/>
                  </a:cubicBezTo>
                  <a:cubicBezTo>
                    <a:pt x="1624" y="2174"/>
                    <a:pt x="1624" y="2174"/>
                    <a:pt x="1623" y="2174"/>
                  </a:cubicBezTo>
                  <a:cubicBezTo>
                    <a:pt x="1623" y="2174"/>
                    <a:pt x="1642" y="2149"/>
                    <a:pt x="1645" y="2149"/>
                  </a:cubicBezTo>
                  <a:cubicBezTo>
                    <a:pt x="1645" y="2149"/>
                    <a:pt x="1645" y="2149"/>
                    <a:pt x="1645" y="2149"/>
                  </a:cubicBezTo>
                  <a:cubicBezTo>
                    <a:pt x="1645" y="2149"/>
                    <a:pt x="1646" y="2149"/>
                    <a:pt x="1646" y="2149"/>
                  </a:cubicBezTo>
                  <a:cubicBezTo>
                    <a:pt x="1652" y="2149"/>
                    <a:pt x="1670" y="2122"/>
                    <a:pt x="1679" y="2109"/>
                  </a:cubicBezTo>
                  <a:cubicBezTo>
                    <a:pt x="1699" y="2079"/>
                    <a:pt x="1695" y="2097"/>
                    <a:pt x="1711" y="2084"/>
                  </a:cubicBezTo>
                  <a:cubicBezTo>
                    <a:pt x="1722" y="2077"/>
                    <a:pt x="1720" y="2069"/>
                    <a:pt x="1722" y="2065"/>
                  </a:cubicBezTo>
                  <a:cubicBezTo>
                    <a:pt x="1719" y="2062"/>
                    <a:pt x="1735" y="2042"/>
                    <a:pt x="1744" y="2031"/>
                  </a:cubicBezTo>
                  <a:cubicBezTo>
                    <a:pt x="1768" y="2002"/>
                    <a:pt x="1774" y="2000"/>
                    <a:pt x="1788" y="1971"/>
                  </a:cubicBezTo>
                  <a:cubicBezTo>
                    <a:pt x="1789" y="1968"/>
                    <a:pt x="1802" y="1947"/>
                    <a:pt x="1805" y="1945"/>
                  </a:cubicBezTo>
                  <a:cubicBezTo>
                    <a:pt x="1806" y="1944"/>
                    <a:pt x="1806" y="1944"/>
                    <a:pt x="1807" y="1944"/>
                  </a:cubicBezTo>
                  <a:lnTo>
                    <a:pt x="1807" y="1944"/>
                  </a:lnTo>
                  <a:cubicBezTo>
                    <a:pt x="1810" y="1944"/>
                    <a:pt x="1802" y="1962"/>
                    <a:pt x="1807" y="1962"/>
                  </a:cubicBezTo>
                  <a:cubicBezTo>
                    <a:pt x="1808" y="1962"/>
                    <a:pt x="1812" y="1959"/>
                    <a:pt x="1818" y="1953"/>
                  </a:cubicBezTo>
                  <a:cubicBezTo>
                    <a:pt x="1843" y="1926"/>
                    <a:pt x="1870" y="1891"/>
                    <a:pt x="1893" y="1862"/>
                  </a:cubicBezTo>
                  <a:lnTo>
                    <a:pt x="1893" y="1862"/>
                  </a:lnTo>
                  <a:cubicBezTo>
                    <a:pt x="1891" y="1864"/>
                    <a:pt x="1875" y="1883"/>
                    <a:pt x="1871" y="1883"/>
                  </a:cubicBezTo>
                  <a:cubicBezTo>
                    <a:pt x="1871" y="1883"/>
                    <a:pt x="1871" y="1883"/>
                    <a:pt x="1871" y="1883"/>
                  </a:cubicBezTo>
                  <a:cubicBezTo>
                    <a:pt x="1870" y="1881"/>
                    <a:pt x="1909" y="1837"/>
                    <a:pt x="1906" y="1834"/>
                  </a:cubicBezTo>
                  <a:lnTo>
                    <a:pt x="1906" y="1834"/>
                  </a:lnTo>
                  <a:cubicBezTo>
                    <a:pt x="1906" y="1835"/>
                    <a:pt x="1880" y="1860"/>
                    <a:pt x="1878" y="1860"/>
                  </a:cubicBezTo>
                  <a:cubicBezTo>
                    <a:pt x="1878" y="1860"/>
                    <a:pt x="1878" y="1859"/>
                    <a:pt x="1878" y="1858"/>
                  </a:cubicBezTo>
                  <a:cubicBezTo>
                    <a:pt x="1893" y="1838"/>
                    <a:pt x="1909" y="1807"/>
                    <a:pt x="1917" y="1807"/>
                  </a:cubicBezTo>
                  <a:cubicBezTo>
                    <a:pt x="1918" y="1807"/>
                    <a:pt x="1919" y="1807"/>
                    <a:pt x="1919" y="1808"/>
                  </a:cubicBezTo>
                  <a:cubicBezTo>
                    <a:pt x="1918" y="1812"/>
                    <a:pt x="1916" y="1819"/>
                    <a:pt x="1918" y="1819"/>
                  </a:cubicBezTo>
                  <a:cubicBezTo>
                    <a:pt x="1920" y="1819"/>
                    <a:pt x="1922" y="1817"/>
                    <a:pt x="1927" y="1811"/>
                  </a:cubicBezTo>
                  <a:cubicBezTo>
                    <a:pt x="1948" y="1788"/>
                    <a:pt x="1977" y="1754"/>
                    <a:pt x="1995" y="1728"/>
                  </a:cubicBezTo>
                  <a:cubicBezTo>
                    <a:pt x="2002" y="1719"/>
                    <a:pt x="2001" y="1717"/>
                    <a:pt x="1998" y="1717"/>
                  </a:cubicBezTo>
                  <a:cubicBezTo>
                    <a:pt x="1996" y="1717"/>
                    <a:pt x="1992" y="1718"/>
                    <a:pt x="1990" y="1718"/>
                  </a:cubicBezTo>
                  <a:cubicBezTo>
                    <a:pt x="1989" y="1718"/>
                    <a:pt x="1989" y="1718"/>
                    <a:pt x="1988" y="1717"/>
                  </a:cubicBezTo>
                  <a:cubicBezTo>
                    <a:pt x="1999" y="1703"/>
                    <a:pt x="2040" y="1660"/>
                    <a:pt x="2048" y="1656"/>
                  </a:cubicBezTo>
                  <a:cubicBezTo>
                    <a:pt x="2048" y="1656"/>
                    <a:pt x="2048" y="1655"/>
                    <a:pt x="2049" y="1655"/>
                  </a:cubicBezTo>
                  <a:lnTo>
                    <a:pt x="2049" y="1655"/>
                  </a:lnTo>
                  <a:cubicBezTo>
                    <a:pt x="2051" y="1655"/>
                    <a:pt x="2041" y="1670"/>
                    <a:pt x="2032" y="1682"/>
                  </a:cubicBezTo>
                  <a:lnTo>
                    <a:pt x="2032" y="1682"/>
                  </a:lnTo>
                  <a:cubicBezTo>
                    <a:pt x="2047" y="1663"/>
                    <a:pt x="2067" y="1638"/>
                    <a:pt x="2078" y="1630"/>
                  </a:cubicBezTo>
                  <a:cubicBezTo>
                    <a:pt x="2082" y="1627"/>
                    <a:pt x="2084" y="1626"/>
                    <a:pt x="2086" y="1626"/>
                  </a:cubicBezTo>
                  <a:cubicBezTo>
                    <a:pt x="2090" y="1626"/>
                    <a:pt x="2092" y="1631"/>
                    <a:pt x="2094" y="1633"/>
                  </a:cubicBezTo>
                  <a:cubicBezTo>
                    <a:pt x="2099" y="1616"/>
                    <a:pt x="2101" y="1603"/>
                    <a:pt x="2112" y="1580"/>
                  </a:cubicBezTo>
                  <a:cubicBezTo>
                    <a:pt x="2117" y="1568"/>
                    <a:pt x="2133" y="1552"/>
                    <a:pt x="2143" y="1538"/>
                  </a:cubicBezTo>
                  <a:cubicBezTo>
                    <a:pt x="2147" y="1530"/>
                    <a:pt x="2151" y="1515"/>
                    <a:pt x="2161" y="1508"/>
                  </a:cubicBezTo>
                  <a:cubicBezTo>
                    <a:pt x="2163" y="1507"/>
                    <a:pt x="2164" y="1507"/>
                    <a:pt x="2165" y="1507"/>
                  </a:cubicBezTo>
                  <a:cubicBezTo>
                    <a:pt x="2171" y="1507"/>
                    <a:pt x="2162" y="1527"/>
                    <a:pt x="2167" y="1527"/>
                  </a:cubicBezTo>
                  <a:cubicBezTo>
                    <a:pt x="2168" y="1527"/>
                    <a:pt x="2168" y="1527"/>
                    <a:pt x="2169" y="1527"/>
                  </a:cubicBezTo>
                  <a:cubicBezTo>
                    <a:pt x="2179" y="1523"/>
                    <a:pt x="2194" y="1497"/>
                    <a:pt x="2199" y="1487"/>
                  </a:cubicBezTo>
                  <a:cubicBezTo>
                    <a:pt x="2206" y="1476"/>
                    <a:pt x="2204" y="1474"/>
                    <a:pt x="2215" y="1459"/>
                  </a:cubicBezTo>
                  <a:cubicBezTo>
                    <a:pt x="2226" y="1444"/>
                    <a:pt x="2239" y="1428"/>
                    <a:pt x="2251" y="1412"/>
                  </a:cubicBezTo>
                  <a:cubicBezTo>
                    <a:pt x="2281" y="1376"/>
                    <a:pt x="2325" y="1327"/>
                    <a:pt x="2348" y="1289"/>
                  </a:cubicBezTo>
                  <a:cubicBezTo>
                    <a:pt x="2353" y="1280"/>
                    <a:pt x="2352" y="1275"/>
                    <a:pt x="2361" y="1265"/>
                  </a:cubicBezTo>
                  <a:cubicBezTo>
                    <a:pt x="2374" y="1254"/>
                    <a:pt x="2380" y="1254"/>
                    <a:pt x="2393" y="1242"/>
                  </a:cubicBezTo>
                  <a:cubicBezTo>
                    <a:pt x="2421" y="1216"/>
                    <a:pt x="2459" y="1169"/>
                    <a:pt x="2480" y="1136"/>
                  </a:cubicBezTo>
                  <a:cubicBezTo>
                    <a:pt x="2484" y="1129"/>
                    <a:pt x="2490" y="1114"/>
                    <a:pt x="2492" y="1110"/>
                  </a:cubicBezTo>
                  <a:cubicBezTo>
                    <a:pt x="2496" y="1107"/>
                    <a:pt x="2498" y="1106"/>
                    <a:pt x="2499" y="1106"/>
                  </a:cubicBezTo>
                  <a:cubicBezTo>
                    <a:pt x="2501" y="1106"/>
                    <a:pt x="2502" y="1107"/>
                    <a:pt x="2504" y="1107"/>
                  </a:cubicBezTo>
                  <a:cubicBezTo>
                    <a:pt x="2507" y="1107"/>
                    <a:pt x="2510" y="1105"/>
                    <a:pt x="2517" y="1097"/>
                  </a:cubicBezTo>
                  <a:cubicBezTo>
                    <a:pt x="2517" y="1097"/>
                    <a:pt x="2516" y="1086"/>
                    <a:pt x="2528" y="1072"/>
                  </a:cubicBezTo>
                  <a:cubicBezTo>
                    <a:pt x="2536" y="1060"/>
                    <a:pt x="2546" y="1048"/>
                    <a:pt x="2545" y="1044"/>
                  </a:cubicBezTo>
                  <a:cubicBezTo>
                    <a:pt x="2544" y="1033"/>
                    <a:pt x="2548" y="1028"/>
                    <a:pt x="2559" y="1004"/>
                  </a:cubicBezTo>
                  <a:cubicBezTo>
                    <a:pt x="2564" y="1001"/>
                    <a:pt x="2579" y="995"/>
                    <a:pt x="2584" y="995"/>
                  </a:cubicBezTo>
                  <a:cubicBezTo>
                    <a:pt x="2585" y="995"/>
                    <a:pt x="2586" y="996"/>
                    <a:pt x="2584" y="997"/>
                  </a:cubicBezTo>
                  <a:cubicBezTo>
                    <a:pt x="2579" y="1003"/>
                    <a:pt x="2566" y="1015"/>
                    <a:pt x="2560" y="1027"/>
                  </a:cubicBezTo>
                  <a:cubicBezTo>
                    <a:pt x="2559" y="1030"/>
                    <a:pt x="2559" y="1031"/>
                    <a:pt x="2560" y="1031"/>
                  </a:cubicBezTo>
                  <a:cubicBezTo>
                    <a:pt x="2561" y="1031"/>
                    <a:pt x="2565" y="1027"/>
                    <a:pt x="2569" y="1023"/>
                  </a:cubicBezTo>
                  <a:cubicBezTo>
                    <a:pt x="2581" y="1010"/>
                    <a:pt x="2607" y="966"/>
                    <a:pt x="2621" y="960"/>
                  </a:cubicBezTo>
                  <a:cubicBezTo>
                    <a:pt x="2632" y="955"/>
                    <a:pt x="2684" y="878"/>
                    <a:pt x="2704" y="853"/>
                  </a:cubicBezTo>
                  <a:cubicBezTo>
                    <a:pt x="2704" y="853"/>
                    <a:pt x="2703" y="853"/>
                    <a:pt x="2702" y="853"/>
                  </a:cubicBezTo>
                  <a:cubicBezTo>
                    <a:pt x="2697" y="853"/>
                    <a:pt x="2689" y="860"/>
                    <a:pt x="2685" y="860"/>
                  </a:cubicBezTo>
                  <a:cubicBezTo>
                    <a:pt x="2684" y="860"/>
                    <a:pt x="2683" y="860"/>
                    <a:pt x="2683" y="859"/>
                  </a:cubicBezTo>
                  <a:cubicBezTo>
                    <a:pt x="2696" y="843"/>
                    <a:pt x="2714" y="833"/>
                    <a:pt x="2719" y="825"/>
                  </a:cubicBezTo>
                  <a:cubicBezTo>
                    <a:pt x="2730" y="811"/>
                    <a:pt x="2733" y="796"/>
                    <a:pt x="2739" y="783"/>
                  </a:cubicBezTo>
                  <a:cubicBezTo>
                    <a:pt x="2748" y="780"/>
                    <a:pt x="2834" y="715"/>
                    <a:pt x="2824" y="706"/>
                  </a:cubicBezTo>
                  <a:lnTo>
                    <a:pt x="2824" y="706"/>
                  </a:lnTo>
                  <a:cubicBezTo>
                    <a:pt x="2815" y="715"/>
                    <a:pt x="2814" y="720"/>
                    <a:pt x="2812" y="724"/>
                  </a:cubicBezTo>
                  <a:cubicBezTo>
                    <a:pt x="2811" y="726"/>
                    <a:pt x="2810" y="726"/>
                    <a:pt x="2809" y="726"/>
                  </a:cubicBezTo>
                  <a:cubicBezTo>
                    <a:pt x="2806" y="726"/>
                    <a:pt x="2808" y="714"/>
                    <a:pt x="2809" y="711"/>
                  </a:cubicBezTo>
                  <a:cubicBezTo>
                    <a:pt x="2814" y="702"/>
                    <a:pt x="2823" y="689"/>
                    <a:pt x="2832" y="680"/>
                  </a:cubicBezTo>
                  <a:cubicBezTo>
                    <a:pt x="2838" y="672"/>
                    <a:pt x="2842" y="670"/>
                    <a:pt x="2844" y="670"/>
                  </a:cubicBezTo>
                  <a:cubicBezTo>
                    <a:pt x="2846" y="670"/>
                    <a:pt x="2847" y="673"/>
                    <a:pt x="2850" y="673"/>
                  </a:cubicBezTo>
                  <a:cubicBezTo>
                    <a:pt x="2852" y="673"/>
                    <a:pt x="2856" y="671"/>
                    <a:pt x="2865" y="661"/>
                  </a:cubicBezTo>
                  <a:cubicBezTo>
                    <a:pt x="2876" y="649"/>
                    <a:pt x="2893" y="628"/>
                    <a:pt x="2903" y="614"/>
                  </a:cubicBezTo>
                  <a:cubicBezTo>
                    <a:pt x="2916" y="597"/>
                    <a:pt x="2901" y="604"/>
                    <a:pt x="2920" y="581"/>
                  </a:cubicBezTo>
                  <a:cubicBezTo>
                    <a:pt x="2931" y="567"/>
                    <a:pt x="2937" y="558"/>
                    <a:pt x="2942" y="558"/>
                  </a:cubicBezTo>
                  <a:cubicBezTo>
                    <a:pt x="2942" y="558"/>
                    <a:pt x="2943" y="558"/>
                    <a:pt x="2944" y="558"/>
                  </a:cubicBezTo>
                  <a:cubicBezTo>
                    <a:pt x="2943" y="561"/>
                    <a:pt x="2938" y="571"/>
                    <a:pt x="2941" y="571"/>
                  </a:cubicBezTo>
                  <a:cubicBezTo>
                    <a:pt x="2945" y="570"/>
                    <a:pt x="2984" y="490"/>
                    <a:pt x="2998" y="484"/>
                  </a:cubicBezTo>
                  <a:cubicBezTo>
                    <a:pt x="3008" y="479"/>
                    <a:pt x="3007" y="488"/>
                    <a:pt x="3029" y="462"/>
                  </a:cubicBezTo>
                  <a:cubicBezTo>
                    <a:pt x="3034" y="456"/>
                    <a:pt x="3056" y="428"/>
                    <a:pt x="3060" y="421"/>
                  </a:cubicBezTo>
                  <a:lnTo>
                    <a:pt x="3060" y="421"/>
                  </a:lnTo>
                  <a:cubicBezTo>
                    <a:pt x="3056" y="426"/>
                    <a:pt x="3024" y="453"/>
                    <a:pt x="3021" y="453"/>
                  </a:cubicBezTo>
                  <a:cubicBezTo>
                    <a:pt x="3020" y="453"/>
                    <a:pt x="3021" y="451"/>
                    <a:pt x="3025" y="446"/>
                  </a:cubicBezTo>
                  <a:cubicBezTo>
                    <a:pt x="3042" y="426"/>
                    <a:pt x="3058" y="410"/>
                    <a:pt x="3075" y="389"/>
                  </a:cubicBezTo>
                  <a:lnTo>
                    <a:pt x="3101" y="357"/>
                  </a:lnTo>
                  <a:cubicBezTo>
                    <a:pt x="3107" y="350"/>
                    <a:pt x="3110" y="347"/>
                    <a:pt x="3109" y="345"/>
                  </a:cubicBezTo>
                  <a:cubicBezTo>
                    <a:pt x="3110" y="344"/>
                    <a:pt x="3110" y="343"/>
                    <a:pt x="3111" y="343"/>
                  </a:cubicBezTo>
                  <a:lnTo>
                    <a:pt x="3111" y="343"/>
                  </a:lnTo>
                  <a:cubicBezTo>
                    <a:pt x="3113" y="343"/>
                    <a:pt x="3111" y="358"/>
                    <a:pt x="3112" y="358"/>
                  </a:cubicBezTo>
                  <a:cubicBezTo>
                    <a:pt x="3118" y="357"/>
                    <a:pt x="3130" y="335"/>
                    <a:pt x="3132" y="329"/>
                  </a:cubicBezTo>
                  <a:cubicBezTo>
                    <a:pt x="3135" y="323"/>
                    <a:pt x="3140" y="308"/>
                    <a:pt x="3151" y="298"/>
                  </a:cubicBezTo>
                  <a:cubicBezTo>
                    <a:pt x="3155" y="295"/>
                    <a:pt x="3157" y="294"/>
                    <a:pt x="3158" y="294"/>
                  </a:cubicBezTo>
                  <a:cubicBezTo>
                    <a:pt x="3160" y="294"/>
                    <a:pt x="3160" y="297"/>
                    <a:pt x="3162" y="297"/>
                  </a:cubicBezTo>
                  <a:cubicBezTo>
                    <a:pt x="3163" y="297"/>
                    <a:pt x="3164" y="297"/>
                    <a:pt x="3165" y="296"/>
                  </a:cubicBezTo>
                  <a:lnTo>
                    <a:pt x="3165" y="296"/>
                  </a:lnTo>
                  <a:cubicBezTo>
                    <a:pt x="3164" y="296"/>
                    <a:pt x="3164" y="297"/>
                    <a:pt x="3164" y="297"/>
                  </a:cubicBezTo>
                  <a:cubicBezTo>
                    <a:pt x="3158" y="297"/>
                    <a:pt x="3186" y="253"/>
                    <a:pt x="3193" y="242"/>
                  </a:cubicBezTo>
                  <a:cubicBezTo>
                    <a:pt x="3201" y="231"/>
                    <a:pt x="3212" y="216"/>
                    <a:pt x="3222" y="205"/>
                  </a:cubicBezTo>
                  <a:cubicBezTo>
                    <a:pt x="3231" y="197"/>
                    <a:pt x="3228" y="204"/>
                    <a:pt x="3238" y="194"/>
                  </a:cubicBezTo>
                  <a:cubicBezTo>
                    <a:pt x="3246" y="185"/>
                    <a:pt x="3279" y="147"/>
                    <a:pt x="3277" y="143"/>
                  </a:cubicBezTo>
                  <a:cubicBezTo>
                    <a:pt x="3275" y="139"/>
                    <a:pt x="3275" y="136"/>
                    <a:pt x="3288" y="120"/>
                  </a:cubicBezTo>
                  <a:cubicBezTo>
                    <a:pt x="3288" y="120"/>
                    <a:pt x="3305" y="98"/>
                    <a:pt x="3306" y="98"/>
                  </a:cubicBezTo>
                  <a:lnTo>
                    <a:pt x="3306" y="98"/>
                  </a:lnTo>
                  <a:cubicBezTo>
                    <a:pt x="3307" y="99"/>
                    <a:pt x="3292" y="128"/>
                    <a:pt x="3296" y="128"/>
                  </a:cubicBezTo>
                  <a:cubicBezTo>
                    <a:pt x="3298" y="128"/>
                    <a:pt x="3300" y="126"/>
                    <a:pt x="3305" y="121"/>
                  </a:cubicBezTo>
                  <a:cubicBezTo>
                    <a:pt x="3324" y="99"/>
                    <a:pt x="3324" y="85"/>
                    <a:pt x="3345" y="65"/>
                  </a:cubicBezTo>
                  <a:cubicBezTo>
                    <a:pt x="3368" y="42"/>
                    <a:pt x="3381" y="32"/>
                    <a:pt x="3406" y="26"/>
                  </a:cubicBezTo>
                  <a:cubicBezTo>
                    <a:pt x="3410" y="26"/>
                    <a:pt x="3412" y="26"/>
                    <a:pt x="3415" y="26"/>
                  </a:cubicBezTo>
                  <a:cubicBezTo>
                    <a:pt x="3425" y="26"/>
                    <a:pt x="3424" y="28"/>
                    <a:pt x="3432" y="32"/>
                  </a:cubicBezTo>
                  <a:cubicBezTo>
                    <a:pt x="3439" y="34"/>
                    <a:pt x="3454" y="41"/>
                    <a:pt x="3460" y="48"/>
                  </a:cubicBezTo>
                  <a:cubicBezTo>
                    <a:pt x="3464" y="49"/>
                    <a:pt x="3474" y="57"/>
                    <a:pt x="3480" y="67"/>
                  </a:cubicBezTo>
                  <a:cubicBezTo>
                    <a:pt x="3486" y="78"/>
                    <a:pt x="3487" y="90"/>
                    <a:pt x="3483" y="95"/>
                  </a:cubicBezTo>
                  <a:cubicBezTo>
                    <a:pt x="3481" y="99"/>
                    <a:pt x="3467" y="110"/>
                    <a:pt x="3468" y="127"/>
                  </a:cubicBezTo>
                  <a:cubicBezTo>
                    <a:pt x="3468" y="136"/>
                    <a:pt x="3473" y="136"/>
                    <a:pt x="3456" y="156"/>
                  </a:cubicBezTo>
                  <a:cubicBezTo>
                    <a:pt x="3453" y="159"/>
                    <a:pt x="3451" y="161"/>
                    <a:pt x="3450" y="161"/>
                  </a:cubicBezTo>
                  <a:cubicBezTo>
                    <a:pt x="3448" y="161"/>
                    <a:pt x="3448" y="159"/>
                    <a:pt x="3446" y="159"/>
                  </a:cubicBezTo>
                  <a:cubicBezTo>
                    <a:pt x="3446" y="159"/>
                    <a:pt x="3445" y="159"/>
                    <a:pt x="3444" y="160"/>
                  </a:cubicBezTo>
                  <a:cubicBezTo>
                    <a:pt x="3438" y="164"/>
                    <a:pt x="3427" y="178"/>
                    <a:pt x="3420" y="185"/>
                  </a:cubicBezTo>
                  <a:lnTo>
                    <a:pt x="3427" y="191"/>
                  </a:lnTo>
                  <a:cubicBezTo>
                    <a:pt x="3433" y="185"/>
                    <a:pt x="3444" y="175"/>
                    <a:pt x="3448" y="173"/>
                  </a:cubicBezTo>
                  <a:cubicBezTo>
                    <a:pt x="3449" y="173"/>
                    <a:pt x="3449" y="173"/>
                    <a:pt x="3449" y="173"/>
                  </a:cubicBezTo>
                  <a:lnTo>
                    <a:pt x="3449" y="173"/>
                  </a:lnTo>
                  <a:cubicBezTo>
                    <a:pt x="3454" y="173"/>
                    <a:pt x="3426" y="207"/>
                    <a:pt x="3422" y="212"/>
                  </a:cubicBezTo>
                  <a:cubicBezTo>
                    <a:pt x="3402" y="236"/>
                    <a:pt x="3408" y="220"/>
                    <a:pt x="3388" y="240"/>
                  </a:cubicBezTo>
                  <a:cubicBezTo>
                    <a:pt x="3385" y="244"/>
                    <a:pt x="3356" y="273"/>
                    <a:pt x="3354" y="277"/>
                  </a:cubicBezTo>
                  <a:cubicBezTo>
                    <a:pt x="3350" y="288"/>
                    <a:pt x="3360" y="280"/>
                    <a:pt x="3344" y="302"/>
                  </a:cubicBezTo>
                  <a:cubicBezTo>
                    <a:pt x="3335" y="312"/>
                    <a:pt x="3324" y="322"/>
                    <a:pt x="3323" y="329"/>
                  </a:cubicBezTo>
                  <a:cubicBezTo>
                    <a:pt x="3318" y="344"/>
                    <a:pt x="3261" y="412"/>
                    <a:pt x="3246" y="429"/>
                  </a:cubicBezTo>
                  <a:cubicBezTo>
                    <a:pt x="3231" y="446"/>
                    <a:pt x="3233" y="442"/>
                    <a:pt x="3225" y="446"/>
                  </a:cubicBezTo>
                  <a:cubicBezTo>
                    <a:pt x="3217" y="449"/>
                    <a:pt x="3196" y="477"/>
                    <a:pt x="3187" y="487"/>
                  </a:cubicBezTo>
                  <a:cubicBezTo>
                    <a:pt x="3175" y="499"/>
                    <a:pt x="3156" y="522"/>
                    <a:pt x="3154" y="531"/>
                  </a:cubicBezTo>
                  <a:cubicBezTo>
                    <a:pt x="3153" y="538"/>
                    <a:pt x="3144" y="547"/>
                    <a:pt x="3135" y="559"/>
                  </a:cubicBezTo>
                  <a:cubicBezTo>
                    <a:pt x="3128" y="568"/>
                    <a:pt x="3129" y="571"/>
                    <a:pt x="3120" y="583"/>
                  </a:cubicBezTo>
                  <a:cubicBezTo>
                    <a:pt x="3106" y="602"/>
                    <a:pt x="3096" y="612"/>
                    <a:pt x="3081" y="629"/>
                  </a:cubicBezTo>
                  <a:cubicBezTo>
                    <a:pt x="3067" y="647"/>
                    <a:pt x="3046" y="695"/>
                    <a:pt x="3053" y="695"/>
                  </a:cubicBezTo>
                  <a:cubicBezTo>
                    <a:pt x="3053" y="695"/>
                    <a:pt x="3055" y="694"/>
                    <a:pt x="3056" y="693"/>
                  </a:cubicBezTo>
                  <a:lnTo>
                    <a:pt x="3056" y="693"/>
                  </a:lnTo>
                  <a:cubicBezTo>
                    <a:pt x="3056" y="693"/>
                    <a:pt x="3056" y="693"/>
                    <a:pt x="3056" y="693"/>
                  </a:cubicBezTo>
                  <a:cubicBezTo>
                    <a:pt x="3056" y="693"/>
                    <a:pt x="3071" y="673"/>
                    <a:pt x="3074" y="669"/>
                  </a:cubicBezTo>
                  <a:cubicBezTo>
                    <a:pt x="3083" y="659"/>
                    <a:pt x="3094" y="647"/>
                    <a:pt x="3103" y="640"/>
                  </a:cubicBezTo>
                  <a:cubicBezTo>
                    <a:pt x="3125" y="618"/>
                    <a:pt x="3148" y="591"/>
                    <a:pt x="3170" y="563"/>
                  </a:cubicBezTo>
                  <a:cubicBezTo>
                    <a:pt x="3185" y="543"/>
                    <a:pt x="3162" y="556"/>
                    <a:pt x="3182" y="529"/>
                  </a:cubicBezTo>
                  <a:cubicBezTo>
                    <a:pt x="3195" y="511"/>
                    <a:pt x="3206" y="501"/>
                    <a:pt x="3219" y="489"/>
                  </a:cubicBezTo>
                  <a:cubicBezTo>
                    <a:pt x="3219" y="490"/>
                    <a:pt x="3220" y="490"/>
                    <a:pt x="3221" y="490"/>
                  </a:cubicBezTo>
                  <a:cubicBezTo>
                    <a:pt x="3223" y="490"/>
                    <a:pt x="3226" y="487"/>
                    <a:pt x="3234" y="478"/>
                  </a:cubicBezTo>
                  <a:cubicBezTo>
                    <a:pt x="3252" y="455"/>
                    <a:pt x="3242" y="467"/>
                    <a:pt x="3243" y="457"/>
                  </a:cubicBezTo>
                  <a:cubicBezTo>
                    <a:pt x="3243" y="453"/>
                    <a:pt x="3255" y="435"/>
                    <a:pt x="3262" y="430"/>
                  </a:cubicBezTo>
                  <a:cubicBezTo>
                    <a:pt x="3265" y="428"/>
                    <a:pt x="3267" y="427"/>
                    <a:pt x="3268" y="427"/>
                  </a:cubicBezTo>
                  <a:cubicBezTo>
                    <a:pt x="3271" y="427"/>
                    <a:pt x="3270" y="432"/>
                    <a:pt x="3273" y="432"/>
                  </a:cubicBezTo>
                  <a:cubicBezTo>
                    <a:pt x="3275" y="432"/>
                    <a:pt x="3279" y="429"/>
                    <a:pt x="3289" y="417"/>
                  </a:cubicBezTo>
                  <a:cubicBezTo>
                    <a:pt x="3299" y="405"/>
                    <a:pt x="3318" y="375"/>
                    <a:pt x="3315" y="371"/>
                  </a:cubicBezTo>
                  <a:cubicBezTo>
                    <a:pt x="3319" y="365"/>
                    <a:pt x="3328" y="355"/>
                    <a:pt x="3333" y="348"/>
                  </a:cubicBezTo>
                  <a:cubicBezTo>
                    <a:pt x="3339" y="339"/>
                    <a:pt x="3385" y="272"/>
                    <a:pt x="3389" y="269"/>
                  </a:cubicBezTo>
                  <a:cubicBezTo>
                    <a:pt x="3390" y="268"/>
                    <a:pt x="3391" y="268"/>
                    <a:pt x="3391" y="268"/>
                  </a:cubicBezTo>
                  <a:lnTo>
                    <a:pt x="3391" y="268"/>
                  </a:lnTo>
                  <a:cubicBezTo>
                    <a:pt x="3395" y="268"/>
                    <a:pt x="3372" y="308"/>
                    <a:pt x="3373" y="309"/>
                  </a:cubicBezTo>
                  <a:cubicBezTo>
                    <a:pt x="3371" y="308"/>
                    <a:pt x="3432" y="227"/>
                    <a:pt x="3438" y="217"/>
                  </a:cubicBezTo>
                  <a:cubicBezTo>
                    <a:pt x="3447" y="200"/>
                    <a:pt x="3456" y="191"/>
                    <a:pt x="3470" y="179"/>
                  </a:cubicBezTo>
                  <a:cubicBezTo>
                    <a:pt x="3492" y="163"/>
                    <a:pt x="3488" y="159"/>
                    <a:pt x="3498" y="138"/>
                  </a:cubicBezTo>
                  <a:cubicBezTo>
                    <a:pt x="3508" y="114"/>
                    <a:pt x="3506" y="107"/>
                    <a:pt x="3508" y="88"/>
                  </a:cubicBezTo>
                  <a:cubicBezTo>
                    <a:pt x="3509" y="81"/>
                    <a:pt x="3508" y="74"/>
                    <a:pt x="3504" y="65"/>
                  </a:cubicBezTo>
                  <a:cubicBezTo>
                    <a:pt x="3499" y="54"/>
                    <a:pt x="3492" y="46"/>
                    <a:pt x="3490" y="46"/>
                  </a:cubicBezTo>
                  <a:lnTo>
                    <a:pt x="3490" y="46"/>
                  </a:lnTo>
                  <a:cubicBezTo>
                    <a:pt x="3488" y="46"/>
                    <a:pt x="3488" y="49"/>
                    <a:pt x="3490" y="54"/>
                  </a:cubicBezTo>
                  <a:cubicBezTo>
                    <a:pt x="3490" y="57"/>
                    <a:pt x="3490" y="59"/>
                    <a:pt x="3489" y="59"/>
                  </a:cubicBezTo>
                  <a:cubicBezTo>
                    <a:pt x="3487" y="59"/>
                    <a:pt x="3483" y="55"/>
                    <a:pt x="3476" y="44"/>
                  </a:cubicBezTo>
                  <a:cubicBezTo>
                    <a:pt x="3463" y="26"/>
                    <a:pt x="3463" y="19"/>
                    <a:pt x="3441" y="7"/>
                  </a:cubicBezTo>
                  <a:cubicBezTo>
                    <a:pt x="3432" y="3"/>
                    <a:pt x="3421" y="1"/>
                    <a:pt x="3411"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1"/>
            <p:cNvSpPr/>
            <p:nvPr/>
          </p:nvSpPr>
          <p:spPr>
            <a:xfrm>
              <a:off x="3394725" y="2100550"/>
              <a:ext cx="53325" cy="52750"/>
            </a:xfrm>
            <a:custGeom>
              <a:rect b="b" l="l" r="r" t="t"/>
              <a:pathLst>
                <a:path extrusionOk="0" h="2110" w="2133">
                  <a:moveTo>
                    <a:pt x="1569" y="1"/>
                  </a:moveTo>
                  <a:lnTo>
                    <a:pt x="953" y="429"/>
                  </a:lnTo>
                  <a:lnTo>
                    <a:pt x="252" y="164"/>
                  </a:lnTo>
                  <a:lnTo>
                    <a:pt x="252" y="164"/>
                  </a:lnTo>
                  <a:lnTo>
                    <a:pt x="469" y="882"/>
                  </a:lnTo>
                  <a:lnTo>
                    <a:pt x="1" y="1468"/>
                  </a:lnTo>
                  <a:lnTo>
                    <a:pt x="750" y="1483"/>
                  </a:lnTo>
                  <a:lnTo>
                    <a:pt x="1162" y="2109"/>
                  </a:lnTo>
                  <a:lnTo>
                    <a:pt x="1409" y="1401"/>
                  </a:lnTo>
                  <a:lnTo>
                    <a:pt x="2132" y="1203"/>
                  </a:lnTo>
                  <a:lnTo>
                    <a:pt x="1535" y="750"/>
                  </a:lnTo>
                  <a:lnTo>
                    <a:pt x="1569" y="1"/>
                  </a:ln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1"/>
            <p:cNvSpPr/>
            <p:nvPr/>
          </p:nvSpPr>
          <p:spPr>
            <a:xfrm>
              <a:off x="3393650" y="2099450"/>
              <a:ext cx="56050" cy="54050"/>
            </a:xfrm>
            <a:custGeom>
              <a:rect b="b" l="l" r="r" t="t"/>
              <a:pathLst>
                <a:path extrusionOk="0" h="2162" w="2242">
                  <a:moveTo>
                    <a:pt x="1592" y="65"/>
                  </a:moveTo>
                  <a:lnTo>
                    <a:pt x="1592" y="65"/>
                  </a:lnTo>
                  <a:cubicBezTo>
                    <a:pt x="1592" y="65"/>
                    <a:pt x="1592" y="65"/>
                    <a:pt x="1592" y="66"/>
                  </a:cubicBezTo>
                  <a:cubicBezTo>
                    <a:pt x="1592" y="65"/>
                    <a:pt x="1592" y="65"/>
                    <a:pt x="1592" y="65"/>
                  </a:cubicBezTo>
                  <a:close/>
                  <a:moveTo>
                    <a:pt x="1588" y="46"/>
                  </a:moveTo>
                  <a:lnTo>
                    <a:pt x="1588" y="46"/>
                  </a:lnTo>
                  <a:cubicBezTo>
                    <a:pt x="1588" y="51"/>
                    <a:pt x="1586" y="59"/>
                    <a:pt x="1580" y="63"/>
                  </a:cubicBezTo>
                  <a:cubicBezTo>
                    <a:pt x="1580" y="63"/>
                    <a:pt x="1580" y="63"/>
                    <a:pt x="1580" y="63"/>
                  </a:cubicBezTo>
                  <a:lnTo>
                    <a:pt x="1580" y="63"/>
                  </a:lnTo>
                  <a:cubicBezTo>
                    <a:pt x="1580" y="63"/>
                    <a:pt x="1580" y="63"/>
                    <a:pt x="1580" y="63"/>
                  </a:cubicBezTo>
                  <a:lnTo>
                    <a:pt x="1580" y="63"/>
                  </a:lnTo>
                  <a:cubicBezTo>
                    <a:pt x="1577" y="67"/>
                    <a:pt x="1575" y="68"/>
                    <a:pt x="1574" y="68"/>
                  </a:cubicBezTo>
                  <a:cubicBezTo>
                    <a:pt x="1573" y="68"/>
                    <a:pt x="1573" y="67"/>
                    <a:pt x="1576" y="62"/>
                  </a:cubicBezTo>
                  <a:cubicBezTo>
                    <a:pt x="1581" y="57"/>
                    <a:pt x="1584" y="53"/>
                    <a:pt x="1588" y="46"/>
                  </a:cubicBezTo>
                  <a:close/>
                  <a:moveTo>
                    <a:pt x="1454" y="162"/>
                  </a:moveTo>
                  <a:lnTo>
                    <a:pt x="1454" y="162"/>
                  </a:lnTo>
                  <a:cubicBezTo>
                    <a:pt x="1454" y="162"/>
                    <a:pt x="1454" y="162"/>
                    <a:pt x="1454" y="162"/>
                  </a:cubicBezTo>
                  <a:cubicBezTo>
                    <a:pt x="1454" y="162"/>
                    <a:pt x="1454" y="162"/>
                    <a:pt x="1454" y="162"/>
                  </a:cubicBezTo>
                  <a:close/>
                  <a:moveTo>
                    <a:pt x="1618" y="181"/>
                  </a:moveTo>
                  <a:cubicBezTo>
                    <a:pt x="1619" y="181"/>
                    <a:pt x="1620" y="183"/>
                    <a:pt x="1621" y="188"/>
                  </a:cubicBezTo>
                  <a:cubicBezTo>
                    <a:pt x="1620" y="192"/>
                    <a:pt x="1618" y="194"/>
                    <a:pt x="1616" y="194"/>
                  </a:cubicBezTo>
                  <a:cubicBezTo>
                    <a:pt x="1614" y="194"/>
                    <a:pt x="1612" y="192"/>
                    <a:pt x="1612" y="187"/>
                  </a:cubicBezTo>
                  <a:cubicBezTo>
                    <a:pt x="1614" y="185"/>
                    <a:pt x="1616" y="181"/>
                    <a:pt x="1618" y="181"/>
                  </a:cubicBezTo>
                  <a:close/>
                  <a:moveTo>
                    <a:pt x="1381" y="204"/>
                  </a:moveTo>
                  <a:lnTo>
                    <a:pt x="1381" y="204"/>
                  </a:lnTo>
                  <a:cubicBezTo>
                    <a:pt x="1382" y="207"/>
                    <a:pt x="1382" y="208"/>
                    <a:pt x="1377" y="211"/>
                  </a:cubicBezTo>
                  <a:cubicBezTo>
                    <a:pt x="1375" y="213"/>
                    <a:pt x="1370" y="217"/>
                    <a:pt x="1367" y="217"/>
                  </a:cubicBezTo>
                  <a:cubicBezTo>
                    <a:pt x="1366" y="217"/>
                    <a:pt x="1365" y="216"/>
                    <a:pt x="1364" y="215"/>
                  </a:cubicBezTo>
                  <a:lnTo>
                    <a:pt x="1381" y="204"/>
                  </a:lnTo>
                  <a:close/>
                  <a:moveTo>
                    <a:pt x="309" y="227"/>
                  </a:moveTo>
                  <a:cubicBezTo>
                    <a:pt x="311" y="229"/>
                    <a:pt x="312" y="230"/>
                    <a:pt x="313" y="231"/>
                  </a:cubicBezTo>
                  <a:cubicBezTo>
                    <a:pt x="311" y="229"/>
                    <a:pt x="310" y="228"/>
                    <a:pt x="309" y="227"/>
                  </a:cubicBezTo>
                  <a:close/>
                  <a:moveTo>
                    <a:pt x="1629" y="313"/>
                  </a:moveTo>
                  <a:cubicBezTo>
                    <a:pt x="1629" y="313"/>
                    <a:pt x="1629" y="313"/>
                    <a:pt x="1630" y="313"/>
                  </a:cubicBezTo>
                  <a:cubicBezTo>
                    <a:pt x="1629" y="313"/>
                    <a:pt x="1629" y="313"/>
                    <a:pt x="1629" y="313"/>
                  </a:cubicBezTo>
                  <a:close/>
                  <a:moveTo>
                    <a:pt x="1280" y="315"/>
                  </a:moveTo>
                  <a:cubicBezTo>
                    <a:pt x="1279" y="315"/>
                    <a:pt x="1278" y="315"/>
                    <a:pt x="1276" y="317"/>
                  </a:cubicBezTo>
                  <a:cubicBezTo>
                    <a:pt x="1275" y="318"/>
                    <a:pt x="1265" y="324"/>
                    <a:pt x="1268" y="324"/>
                  </a:cubicBezTo>
                  <a:cubicBezTo>
                    <a:pt x="1269" y="324"/>
                    <a:pt x="1270" y="324"/>
                    <a:pt x="1270" y="324"/>
                  </a:cubicBezTo>
                  <a:cubicBezTo>
                    <a:pt x="1275" y="324"/>
                    <a:pt x="1279" y="320"/>
                    <a:pt x="1284" y="317"/>
                  </a:cubicBezTo>
                  <a:cubicBezTo>
                    <a:pt x="1282" y="315"/>
                    <a:pt x="1282" y="315"/>
                    <a:pt x="1280" y="315"/>
                  </a:cubicBezTo>
                  <a:close/>
                  <a:moveTo>
                    <a:pt x="622" y="321"/>
                  </a:moveTo>
                  <a:lnTo>
                    <a:pt x="622" y="321"/>
                  </a:lnTo>
                  <a:cubicBezTo>
                    <a:pt x="628" y="323"/>
                    <a:pt x="634" y="324"/>
                    <a:pt x="632" y="329"/>
                  </a:cubicBezTo>
                  <a:lnTo>
                    <a:pt x="626" y="328"/>
                  </a:lnTo>
                  <a:lnTo>
                    <a:pt x="622" y="321"/>
                  </a:lnTo>
                  <a:close/>
                  <a:moveTo>
                    <a:pt x="781" y="362"/>
                  </a:moveTo>
                  <a:cubicBezTo>
                    <a:pt x="781" y="362"/>
                    <a:pt x="781" y="362"/>
                    <a:pt x="781" y="362"/>
                  </a:cubicBezTo>
                  <a:lnTo>
                    <a:pt x="781" y="362"/>
                  </a:lnTo>
                  <a:cubicBezTo>
                    <a:pt x="781" y="362"/>
                    <a:pt x="781" y="362"/>
                    <a:pt x="781" y="362"/>
                  </a:cubicBezTo>
                  <a:close/>
                  <a:moveTo>
                    <a:pt x="679" y="363"/>
                  </a:moveTo>
                  <a:cubicBezTo>
                    <a:pt x="675" y="363"/>
                    <a:pt x="675" y="366"/>
                    <a:pt x="679" y="371"/>
                  </a:cubicBezTo>
                  <a:cubicBezTo>
                    <a:pt x="684" y="370"/>
                    <a:pt x="688" y="370"/>
                    <a:pt x="688" y="365"/>
                  </a:cubicBezTo>
                  <a:cubicBezTo>
                    <a:pt x="684" y="364"/>
                    <a:pt x="681" y="363"/>
                    <a:pt x="679" y="363"/>
                  </a:cubicBezTo>
                  <a:close/>
                  <a:moveTo>
                    <a:pt x="717" y="372"/>
                  </a:moveTo>
                  <a:cubicBezTo>
                    <a:pt x="712" y="372"/>
                    <a:pt x="711" y="379"/>
                    <a:pt x="717" y="381"/>
                  </a:cubicBezTo>
                  <a:cubicBezTo>
                    <a:pt x="718" y="381"/>
                    <a:pt x="720" y="382"/>
                    <a:pt x="721" y="382"/>
                  </a:cubicBezTo>
                  <a:cubicBezTo>
                    <a:pt x="726" y="382"/>
                    <a:pt x="728" y="376"/>
                    <a:pt x="720" y="373"/>
                  </a:cubicBezTo>
                  <a:cubicBezTo>
                    <a:pt x="719" y="373"/>
                    <a:pt x="718" y="372"/>
                    <a:pt x="717" y="372"/>
                  </a:cubicBezTo>
                  <a:close/>
                  <a:moveTo>
                    <a:pt x="351" y="484"/>
                  </a:moveTo>
                  <a:cubicBezTo>
                    <a:pt x="351" y="484"/>
                    <a:pt x="351" y="484"/>
                    <a:pt x="351" y="484"/>
                  </a:cubicBezTo>
                  <a:cubicBezTo>
                    <a:pt x="351" y="484"/>
                    <a:pt x="351" y="484"/>
                    <a:pt x="351" y="484"/>
                  </a:cubicBezTo>
                  <a:close/>
                  <a:moveTo>
                    <a:pt x="384" y="592"/>
                  </a:moveTo>
                  <a:cubicBezTo>
                    <a:pt x="384" y="592"/>
                    <a:pt x="384" y="592"/>
                    <a:pt x="384" y="592"/>
                  </a:cubicBezTo>
                  <a:lnTo>
                    <a:pt x="384" y="592"/>
                  </a:lnTo>
                  <a:cubicBezTo>
                    <a:pt x="384" y="592"/>
                    <a:pt x="384" y="592"/>
                    <a:pt x="384" y="592"/>
                  </a:cubicBezTo>
                  <a:close/>
                  <a:moveTo>
                    <a:pt x="435" y="765"/>
                  </a:moveTo>
                  <a:cubicBezTo>
                    <a:pt x="434" y="765"/>
                    <a:pt x="432" y="765"/>
                    <a:pt x="431" y="766"/>
                  </a:cubicBezTo>
                  <a:lnTo>
                    <a:pt x="432" y="772"/>
                  </a:lnTo>
                  <a:lnTo>
                    <a:pt x="439" y="777"/>
                  </a:lnTo>
                  <a:cubicBezTo>
                    <a:pt x="441" y="770"/>
                    <a:pt x="440" y="765"/>
                    <a:pt x="435" y="765"/>
                  </a:cubicBezTo>
                  <a:close/>
                  <a:moveTo>
                    <a:pt x="348" y="342"/>
                  </a:moveTo>
                  <a:lnTo>
                    <a:pt x="348" y="342"/>
                  </a:lnTo>
                  <a:cubicBezTo>
                    <a:pt x="339" y="345"/>
                    <a:pt x="332" y="368"/>
                    <a:pt x="329" y="378"/>
                  </a:cubicBezTo>
                  <a:cubicBezTo>
                    <a:pt x="329" y="379"/>
                    <a:pt x="324" y="396"/>
                    <a:pt x="327" y="396"/>
                  </a:cubicBezTo>
                  <a:cubicBezTo>
                    <a:pt x="327" y="396"/>
                    <a:pt x="328" y="396"/>
                    <a:pt x="328" y="396"/>
                  </a:cubicBezTo>
                  <a:cubicBezTo>
                    <a:pt x="332" y="399"/>
                    <a:pt x="333" y="402"/>
                    <a:pt x="333" y="409"/>
                  </a:cubicBezTo>
                  <a:cubicBezTo>
                    <a:pt x="333" y="418"/>
                    <a:pt x="331" y="429"/>
                    <a:pt x="337" y="437"/>
                  </a:cubicBezTo>
                  <a:cubicBezTo>
                    <a:pt x="343" y="444"/>
                    <a:pt x="347" y="443"/>
                    <a:pt x="344" y="452"/>
                  </a:cubicBezTo>
                  <a:cubicBezTo>
                    <a:pt x="347" y="464"/>
                    <a:pt x="365" y="479"/>
                    <a:pt x="351" y="484"/>
                  </a:cubicBezTo>
                  <a:lnTo>
                    <a:pt x="351" y="484"/>
                  </a:lnTo>
                  <a:cubicBezTo>
                    <a:pt x="352" y="484"/>
                    <a:pt x="353" y="484"/>
                    <a:pt x="353" y="484"/>
                  </a:cubicBezTo>
                  <a:cubicBezTo>
                    <a:pt x="362" y="484"/>
                    <a:pt x="362" y="507"/>
                    <a:pt x="365" y="514"/>
                  </a:cubicBezTo>
                  <a:cubicBezTo>
                    <a:pt x="367" y="518"/>
                    <a:pt x="368" y="519"/>
                    <a:pt x="370" y="519"/>
                  </a:cubicBezTo>
                  <a:cubicBezTo>
                    <a:pt x="370" y="519"/>
                    <a:pt x="371" y="518"/>
                    <a:pt x="373" y="518"/>
                  </a:cubicBezTo>
                  <a:cubicBezTo>
                    <a:pt x="374" y="518"/>
                    <a:pt x="375" y="519"/>
                    <a:pt x="377" y="521"/>
                  </a:cubicBezTo>
                  <a:cubicBezTo>
                    <a:pt x="381" y="525"/>
                    <a:pt x="374" y="531"/>
                    <a:pt x="371" y="532"/>
                  </a:cubicBezTo>
                  <a:cubicBezTo>
                    <a:pt x="359" y="535"/>
                    <a:pt x="374" y="547"/>
                    <a:pt x="377" y="556"/>
                  </a:cubicBezTo>
                  <a:cubicBezTo>
                    <a:pt x="379" y="561"/>
                    <a:pt x="385" y="592"/>
                    <a:pt x="384" y="592"/>
                  </a:cubicBezTo>
                  <a:cubicBezTo>
                    <a:pt x="384" y="592"/>
                    <a:pt x="384" y="592"/>
                    <a:pt x="384" y="592"/>
                  </a:cubicBezTo>
                  <a:lnTo>
                    <a:pt x="384" y="592"/>
                  </a:lnTo>
                  <a:cubicBezTo>
                    <a:pt x="384" y="593"/>
                    <a:pt x="384" y="593"/>
                    <a:pt x="384" y="593"/>
                  </a:cubicBezTo>
                  <a:cubicBezTo>
                    <a:pt x="385" y="593"/>
                    <a:pt x="383" y="589"/>
                    <a:pt x="385" y="589"/>
                  </a:cubicBezTo>
                  <a:lnTo>
                    <a:pt x="385" y="589"/>
                  </a:lnTo>
                  <a:cubicBezTo>
                    <a:pt x="385" y="589"/>
                    <a:pt x="386" y="590"/>
                    <a:pt x="387" y="590"/>
                  </a:cubicBezTo>
                  <a:cubicBezTo>
                    <a:pt x="390" y="592"/>
                    <a:pt x="391" y="597"/>
                    <a:pt x="392" y="601"/>
                  </a:cubicBezTo>
                  <a:cubicBezTo>
                    <a:pt x="393" y="606"/>
                    <a:pt x="397" y="615"/>
                    <a:pt x="395" y="619"/>
                  </a:cubicBezTo>
                  <a:cubicBezTo>
                    <a:pt x="393" y="624"/>
                    <a:pt x="390" y="624"/>
                    <a:pt x="394" y="631"/>
                  </a:cubicBezTo>
                  <a:cubicBezTo>
                    <a:pt x="398" y="637"/>
                    <a:pt x="404" y="636"/>
                    <a:pt x="406" y="640"/>
                  </a:cubicBezTo>
                  <a:cubicBezTo>
                    <a:pt x="411" y="646"/>
                    <a:pt x="408" y="660"/>
                    <a:pt x="408" y="667"/>
                  </a:cubicBezTo>
                  <a:cubicBezTo>
                    <a:pt x="408" y="676"/>
                    <a:pt x="409" y="685"/>
                    <a:pt x="412" y="693"/>
                  </a:cubicBezTo>
                  <a:cubicBezTo>
                    <a:pt x="415" y="701"/>
                    <a:pt x="418" y="709"/>
                    <a:pt x="424" y="716"/>
                  </a:cubicBezTo>
                  <a:cubicBezTo>
                    <a:pt x="425" y="719"/>
                    <a:pt x="434" y="724"/>
                    <a:pt x="436" y="728"/>
                  </a:cubicBezTo>
                  <a:cubicBezTo>
                    <a:pt x="435" y="728"/>
                    <a:pt x="431" y="727"/>
                    <a:pt x="428" y="727"/>
                  </a:cubicBezTo>
                  <a:cubicBezTo>
                    <a:pt x="427" y="727"/>
                    <a:pt x="426" y="727"/>
                    <a:pt x="425" y="727"/>
                  </a:cubicBezTo>
                  <a:cubicBezTo>
                    <a:pt x="424" y="730"/>
                    <a:pt x="429" y="745"/>
                    <a:pt x="431" y="748"/>
                  </a:cubicBezTo>
                  <a:cubicBezTo>
                    <a:pt x="434" y="754"/>
                    <a:pt x="437" y="749"/>
                    <a:pt x="440" y="756"/>
                  </a:cubicBezTo>
                  <a:cubicBezTo>
                    <a:pt x="442" y="762"/>
                    <a:pt x="444" y="769"/>
                    <a:pt x="444" y="775"/>
                  </a:cubicBezTo>
                  <a:cubicBezTo>
                    <a:pt x="445" y="791"/>
                    <a:pt x="438" y="793"/>
                    <a:pt x="448" y="809"/>
                  </a:cubicBezTo>
                  <a:cubicBezTo>
                    <a:pt x="454" y="814"/>
                    <a:pt x="456" y="822"/>
                    <a:pt x="459" y="831"/>
                  </a:cubicBezTo>
                  <a:cubicBezTo>
                    <a:pt x="460" y="834"/>
                    <a:pt x="469" y="834"/>
                    <a:pt x="472" y="843"/>
                  </a:cubicBezTo>
                  <a:cubicBezTo>
                    <a:pt x="469" y="844"/>
                    <a:pt x="457" y="841"/>
                    <a:pt x="463" y="850"/>
                  </a:cubicBezTo>
                  <a:cubicBezTo>
                    <a:pt x="465" y="854"/>
                    <a:pt x="470" y="857"/>
                    <a:pt x="475" y="859"/>
                  </a:cubicBezTo>
                  <a:lnTo>
                    <a:pt x="475" y="859"/>
                  </a:lnTo>
                  <a:cubicBezTo>
                    <a:pt x="474" y="859"/>
                    <a:pt x="474" y="859"/>
                    <a:pt x="473" y="859"/>
                  </a:cubicBezTo>
                  <a:lnTo>
                    <a:pt x="473" y="859"/>
                  </a:lnTo>
                  <a:cubicBezTo>
                    <a:pt x="469" y="859"/>
                    <a:pt x="478" y="878"/>
                    <a:pt x="478" y="883"/>
                  </a:cubicBezTo>
                  <a:cubicBezTo>
                    <a:pt x="480" y="892"/>
                    <a:pt x="471" y="886"/>
                    <a:pt x="473" y="896"/>
                  </a:cubicBezTo>
                  <a:cubicBezTo>
                    <a:pt x="474" y="900"/>
                    <a:pt x="478" y="902"/>
                    <a:pt x="482" y="902"/>
                  </a:cubicBezTo>
                  <a:cubicBezTo>
                    <a:pt x="488" y="902"/>
                    <a:pt x="496" y="896"/>
                    <a:pt x="494" y="887"/>
                  </a:cubicBezTo>
                  <a:lnTo>
                    <a:pt x="494" y="887"/>
                  </a:lnTo>
                  <a:lnTo>
                    <a:pt x="496" y="897"/>
                  </a:lnTo>
                  <a:cubicBezTo>
                    <a:pt x="498" y="902"/>
                    <a:pt x="503" y="908"/>
                    <a:pt x="506" y="908"/>
                  </a:cubicBezTo>
                  <a:cubicBezTo>
                    <a:pt x="508" y="908"/>
                    <a:pt x="509" y="906"/>
                    <a:pt x="508" y="901"/>
                  </a:cubicBezTo>
                  <a:cubicBezTo>
                    <a:pt x="507" y="892"/>
                    <a:pt x="502" y="882"/>
                    <a:pt x="499" y="873"/>
                  </a:cubicBezTo>
                  <a:cubicBezTo>
                    <a:pt x="494" y="864"/>
                    <a:pt x="493" y="861"/>
                    <a:pt x="487" y="858"/>
                  </a:cubicBezTo>
                  <a:cubicBezTo>
                    <a:pt x="480" y="854"/>
                    <a:pt x="483" y="842"/>
                    <a:pt x="475" y="842"/>
                  </a:cubicBezTo>
                  <a:cubicBezTo>
                    <a:pt x="474" y="842"/>
                    <a:pt x="474" y="842"/>
                    <a:pt x="473" y="842"/>
                  </a:cubicBezTo>
                  <a:cubicBezTo>
                    <a:pt x="482" y="839"/>
                    <a:pt x="476" y="814"/>
                    <a:pt x="474" y="803"/>
                  </a:cubicBezTo>
                  <a:cubicBezTo>
                    <a:pt x="473" y="799"/>
                    <a:pt x="473" y="791"/>
                    <a:pt x="473" y="788"/>
                  </a:cubicBezTo>
                  <a:cubicBezTo>
                    <a:pt x="478" y="787"/>
                    <a:pt x="480" y="779"/>
                    <a:pt x="478" y="773"/>
                  </a:cubicBezTo>
                  <a:lnTo>
                    <a:pt x="478" y="773"/>
                  </a:lnTo>
                  <a:lnTo>
                    <a:pt x="470" y="776"/>
                  </a:lnTo>
                  <a:cubicBezTo>
                    <a:pt x="467" y="766"/>
                    <a:pt x="473" y="762"/>
                    <a:pt x="468" y="754"/>
                  </a:cubicBezTo>
                  <a:cubicBezTo>
                    <a:pt x="465" y="746"/>
                    <a:pt x="459" y="737"/>
                    <a:pt x="453" y="734"/>
                  </a:cubicBezTo>
                  <a:cubicBezTo>
                    <a:pt x="450" y="734"/>
                    <a:pt x="449" y="735"/>
                    <a:pt x="448" y="731"/>
                  </a:cubicBezTo>
                  <a:cubicBezTo>
                    <a:pt x="447" y="727"/>
                    <a:pt x="446" y="721"/>
                    <a:pt x="446" y="717"/>
                  </a:cubicBezTo>
                  <a:cubicBezTo>
                    <a:pt x="447" y="709"/>
                    <a:pt x="449" y="698"/>
                    <a:pt x="443" y="691"/>
                  </a:cubicBezTo>
                  <a:cubicBezTo>
                    <a:pt x="437" y="685"/>
                    <a:pt x="431" y="672"/>
                    <a:pt x="430" y="662"/>
                  </a:cubicBezTo>
                  <a:cubicBezTo>
                    <a:pt x="429" y="658"/>
                    <a:pt x="438" y="651"/>
                    <a:pt x="433" y="647"/>
                  </a:cubicBezTo>
                  <a:cubicBezTo>
                    <a:pt x="432" y="645"/>
                    <a:pt x="430" y="645"/>
                    <a:pt x="429" y="645"/>
                  </a:cubicBezTo>
                  <a:cubicBezTo>
                    <a:pt x="426" y="645"/>
                    <a:pt x="423" y="648"/>
                    <a:pt x="421" y="648"/>
                  </a:cubicBezTo>
                  <a:cubicBezTo>
                    <a:pt x="420" y="648"/>
                    <a:pt x="418" y="647"/>
                    <a:pt x="417" y="641"/>
                  </a:cubicBezTo>
                  <a:cubicBezTo>
                    <a:pt x="412" y="626"/>
                    <a:pt x="435" y="642"/>
                    <a:pt x="430" y="624"/>
                  </a:cubicBezTo>
                  <a:cubicBezTo>
                    <a:pt x="429" y="620"/>
                    <a:pt x="427" y="619"/>
                    <a:pt x="426" y="619"/>
                  </a:cubicBezTo>
                  <a:cubicBezTo>
                    <a:pt x="425" y="619"/>
                    <a:pt x="424" y="620"/>
                    <a:pt x="423" y="620"/>
                  </a:cubicBezTo>
                  <a:cubicBezTo>
                    <a:pt x="421" y="620"/>
                    <a:pt x="420" y="619"/>
                    <a:pt x="419" y="617"/>
                  </a:cubicBezTo>
                  <a:cubicBezTo>
                    <a:pt x="414" y="609"/>
                    <a:pt x="412" y="594"/>
                    <a:pt x="410" y="583"/>
                  </a:cubicBezTo>
                  <a:cubicBezTo>
                    <a:pt x="405" y="560"/>
                    <a:pt x="405" y="529"/>
                    <a:pt x="395" y="507"/>
                  </a:cubicBezTo>
                  <a:cubicBezTo>
                    <a:pt x="391" y="500"/>
                    <a:pt x="388" y="500"/>
                    <a:pt x="383" y="496"/>
                  </a:cubicBezTo>
                  <a:cubicBezTo>
                    <a:pt x="373" y="486"/>
                    <a:pt x="384" y="491"/>
                    <a:pt x="385" y="487"/>
                  </a:cubicBezTo>
                  <a:cubicBezTo>
                    <a:pt x="387" y="481"/>
                    <a:pt x="378" y="467"/>
                    <a:pt x="374" y="464"/>
                  </a:cubicBezTo>
                  <a:cubicBezTo>
                    <a:pt x="363" y="459"/>
                    <a:pt x="367" y="458"/>
                    <a:pt x="372" y="451"/>
                  </a:cubicBezTo>
                  <a:cubicBezTo>
                    <a:pt x="373" y="450"/>
                    <a:pt x="362" y="447"/>
                    <a:pt x="357" y="447"/>
                  </a:cubicBezTo>
                  <a:cubicBezTo>
                    <a:pt x="355" y="447"/>
                    <a:pt x="355" y="448"/>
                    <a:pt x="355" y="448"/>
                  </a:cubicBezTo>
                  <a:lnTo>
                    <a:pt x="355" y="448"/>
                  </a:lnTo>
                  <a:cubicBezTo>
                    <a:pt x="353" y="443"/>
                    <a:pt x="362" y="440"/>
                    <a:pt x="363" y="438"/>
                  </a:cubicBezTo>
                  <a:cubicBezTo>
                    <a:pt x="367" y="434"/>
                    <a:pt x="360" y="425"/>
                    <a:pt x="357" y="421"/>
                  </a:cubicBezTo>
                  <a:cubicBezTo>
                    <a:pt x="355" y="417"/>
                    <a:pt x="342" y="394"/>
                    <a:pt x="351" y="394"/>
                  </a:cubicBezTo>
                  <a:cubicBezTo>
                    <a:pt x="351" y="394"/>
                    <a:pt x="352" y="394"/>
                    <a:pt x="352" y="394"/>
                  </a:cubicBezTo>
                  <a:cubicBezTo>
                    <a:pt x="353" y="394"/>
                    <a:pt x="354" y="394"/>
                    <a:pt x="354" y="394"/>
                  </a:cubicBezTo>
                  <a:cubicBezTo>
                    <a:pt x="362" y="394"/>
                    <a:pt x="344" y="375"/>
                    <a:pt x="343" y="370"/>
                  </a:cubicBezTo>
                  <a:cubicBezTo>
                    <a:pt x="336" y="356"/>
                    <a:pt x="360" y="353"/>
                    <a:pt x="348" y="342"/>
                  </a:cubicBezTo>
                  <a:close/>
                  <a:moveTo>
                    <a:pt x="1786" y="916"/>
                  </a:moveTo>
                  <a:cubicBezTo>
                    <a:pt x="1780" y="924"/>
                    <a:pt x="1785" y="927"/>
                    <a:pt x="1790" y="927"/>
                  </a:cubicBezTo>
                  <a:cubicBezTo>
                    <a:pt x="1794" y="927"/>
                    <a:pt x="1797" y="925"/>
                    <a:pt x="1791" y="920"/>
                  </a:cubicBezTo>
                  <a:cubicBezTo>
                    <a:pt x="1790" y="919"/>
                    <a:pt x="1788" y="918"/>
                    <a:pt x="1786" y="916"/>
                  </a:cubicBezTo>
                  <a:close/>
                  <a:moveTo>
                    <a:pt x="468" y="966"/>
                  </a:moveTo>
                  <a:cubicBezTo>
                    <a:pt x="471" y="966"/>
                    <a:pt x="473" y="970"/>
                    <a:pt x="469" y="975"/>
                  </a:cubicBezTo>
                  <a:cubicBezTo>
                    <a:pt x="467" y="975"/>
                    <a:pt x="464" y="976"/>
                    <a:pt x="463" y="976"/>
                  </a:cubicBezTo>
                  <a:cubicBezTo>
                    <a:pt x="460" y="976"/>
                    <a:pt x="459" y="975"/>
                    <a:pt x="462" y="969"/>
                  </a:cubicBezTo>
                  <a:cubicBezTo>
                    <a:pt x="464" y="967"/>
                    <a:pt x="466" y="966"/>
                    <a:pt x="468" y="966"/>
                  </a:cubicBezTo>
                  <a:close/>
                  <a:moveTo>
                    <a:pt x="395" y="1027"/>
                  </a:moveTo>
                  <a:cubicBezTo>
                    <a:pt x="395" y="1027"/>
                    <a:pt x="395" y="1027"/>
                    <a:pt x="395" y="1027"/>
                  </a:cubicBezTo>
                  <a:lnTo>
                    <a:pt x="395" y="1027"/>
                  </a:lnTo>
                  <a:cubicBezTo>
                    <a:pt x="395" y="1027"/>
                    <a:pt x="395" y="1027"/>
                    <a:pt x="395" y="1027"/>
                  </a:cubicBezTo>
                  <a:close/>
                  <a:moveTo>
                    <a:pt x="1909" y="1044"/>
                  </a:moveTo>
                  <a:cubicBezTo>
                    <a:pt x="1918" y="1050"/>
                    <a:pt x="1919" y="1054"/>
                    <a:pt x="1914" y="1059"/>
                  </a:cubicBezTo>
                  <a:lnTo>
                    <a:pt x="1909" y="1055"/>
                  </a:lnTo>
                  <a:cubicBezTo>
                    <a:pt x="1908" y="1051"/>
                    <a:pt x="1907" y="1047"/>
                    <a:pt x="1909" y="1044"/>
                  </a:cubicBezTo>
                  <a:close/>
                  <a:moveTo>
                    <a:pt x="330" y="1151"/>
                  </a:moveTo>
                  <a:cubicBezTo>
                    <a:pt x="337" y="1151"/>
                    <a:pt x="342" y="1157"/>
                    <a:pt x="330" y="1165"/>
                  </a:cubicBezTo>
                  <a:cubicBezTo>
                    <a:pt x="329" y="1165"/>
                    <a:pt x="327" y="1166"/>
                    <a:pt x="325" y="1166"/>
                  </a:cubicBezTo>
                  <a:cubicBezTo>
                    <a:pt x="323" y="1166"/>
                    <a:pt x="321" y="1165"/>
                    <a:pt x="320" y="1164"/>
                  </a:cubicBezTo>
                  <a:cubicBezTo>
                    <a:pt x="316" y="1161"/>
                    <a:pt x="318" y="1154"/>
                    <a:pt x="325" y="1152"/>
                  </a:cubicBezTo>
                  <a:cubicBezTo>
                    <a:pt x="327" y="1151"/>
                    <a:pt x="328" y="1151"/>
                    <a:pt x="330" y="1151"/>
                  </a:cubicBezTo>
                  <a:close/>
                  <a:moveTo>
                    <a:pt x="2023" y="1278"/>
                  </a:moveTo>
                  <a:lnTo>
                    <a:pt x="2023" y="1279"/>
                  </a:lnTo>
                  <a:lnTo>
                    <a:pt x="2023" y="1279"/>
                  </a:lnTo>
                  <a:cubicBezTo>
                    <a:pt x="2023" y="1279"/>
                    <a:pt x="2023" y="1279"/>
                    <a:pt x="2023" y="1278"/>
                  </a:cubicBezTo>
                  <a:close/>
                  <a:moveTo>
                    <a:pt x="233" y="1292"/>
                  </a:moveTo>
                  <a:cubicBezTo>
                    <a:pt x="232" y="1292"/>
                    <a:pt x="232" y="1292"/>
                    <a:pt x="232" y="1292"/>
                  </a:cubicBezTo>
                  <a:lnTo>
                    <a:pt x="232" y="1292"/>
                  </a:lnTo>
                  <a:cubicBezTo>
                    <a:pt x="232" y="1292"/>
                    <a:pt x="233" y="1292"/>
                    <a:pt x="233" y="1292"/>
                  </a:cubicBezTo>
                  <a:close/>
                  <a:moveTo>
                    <a:pt x="207" y="1316"/>
                  </a:moveTo>
                  <a:lnTo>
                    <a:pt x="203" y="1321"/>
                  </a:lnTo>
                  <a:lnTo>
                    <a:pt x="202" y="1329"/>
                  </a:lnTo>
                  <a:cubicBezTo>
                    <a:pt x="212" y="1326"/>
                    <a:pt x="213" y="1322"/>
                    <a:pt x="207" y="1316"/>
                  </a:cubicBezTo>
                  <a:close/>
                  <a:moveTo>
                    <a:pt x="89" y="1468"/>
                  </a:moveTo>
                  <a:cubicBezTo>
                    <a:pt x="89" y="1468"/>
                    <a:pt x="89" y="1468"/>
                    <a:pt x="89" y="1468"/>
                  </a:cubicBezTo>
                  <a:lnTo>
                    <a:pt x="89" y="1468"/>
                  </a:lnTo>
                  <a:cubicBezTo>
                    <a:pt x="89" y="1468"/>
                    <a:pt x="89" y="1468"/>
                    <a:pt x="89" y="1468"/>
                  </a:cubicBezTo>
                  <a:lnTo>
                    <a:pt x="89" y="1468"/>
                  </a:lnTo>
                  <a:close/>
                  <a:moveTo>
                    <a:pt x="389" y="1514"/>
                  </a:moveTo>
                  <a:cubicBezTo>
                    <a:pt x="390" y="1514"/>
                    <a:pt x="391" y="1514"/>
                    <a:pt x="393" y="1514"/>
                  </a:cubicBezTo>
                  <a:lnTo>
                    <a:pt x="393" y="1514"/>
                  </a:lnTo>
                  <a:cubicBezTo>
                    <a:pt x="391" y="1514"/>
                    <a:pt x="389" y="1514"/>
                    <a:pt x="389" y="1514"/>
                  </a:cubicBezTo>
                  <a:close/>
                  <a:moveTo>
                    <a:pt x="186" y="1512"/>
                  </a:moveTo>
                  <a:cubicBezTo>
                    <a:pt x="191" y="1516"/>
                    <a:pt x="197" y="1520"/>
                    <a:pt x="186" y="1521"/>
                  </a:cubicBezTo>
                  <a:cubicBezTo>
                    <a:pt x="177" y="1521"/>
                    <a:pt x="178" y="1512"/>
                    <a:pt x="186" y="1512"/>
                  </a:cubicBezTo>
                  <a:close/>
                  <a:moveTo>
                    <a:pt x="588" y="1517"/>
                  </a:moveTo>
                  <a:cubicBezTo>
                    <a:pt x="582" y="1517"/>
                    <a:pt x="583" y="1525"/>
                    <a:pt x="590" y="1525"/>
                  </a:cubicBezTo>
                  <a:lnTo>
                    <a:pt x="597" y="1520"/>
                  </a:lnTo>
                  <a:cubicBezTo>
                    <a:pt x="593" y="1518"/>
                    <a:pt x="590" y="1517"/>
                    <a:pt x="588" y="1517"/>
                  </a:cubicBezTo>
                  <a:close/>
                  <a:moveTo>
                    <a:pt x="271" y="1519"/>
                  </a:moveTo>
                  <a:cubicBezTo>
                    <a:pt x="286" y="1519"/>
                    <a:pt x="287" y="1528"/>
                    <a:pt x="271" y="1528"/>
                  </a:cubicBezTo>
                  <a:cubicBezTo>
                    <a:pt x="261" y="1528"/>
                    <a:pt x="263" y="1519"/>
                    <a:pt x="271" y="1519"/>
                  </a:cubicBezTo>
                  <a:close/>
                  <a:moveTo>
                    <a:pt x="25" y="1536"/>
                  </a:moveTo>
                  <a:cubicBezTo>
                    <a:pt x="25" y="1536"/>
                    <a:pt x="25" y="1536"/>
                    <a:pt x="25" y="1536"/>
                  </a:cubicBezTo>
                  <a:cubicBezTo>
                    <a:pt x="25" y="1536"/>
                    <a:pt x="25" y="1536"/>
                    <a:pt x="25" y="1536"/>
                  </a:cubicBezTo>
                  <a:close/>
                  <a:moveTo>
                    <a:pt x="335" y="1549"/>
                  </a:moveTo>
                  <a:cubicBezTo>
                    <a:pt x="335" y="1549"/>
                    <a:pt x="335" y="1549"/>
                    <a:pt x="335" y="1549"/>
                  </a:cubicBezTo>
                  <a:cubicBezTo>
                    <a:pt x="335" y="1549"/>
                    <a:pt x="335" y="1549"/>
                    <a:pt x="335" y="1549"/>
                  </a:cubicBezTo>
                  <a:close/>
                  <a:moveTo>
                    <a:pt x="1328" y="1744"/>
                  </a:moveTo>
                  <a:cubicBezTo>
                    <a:pt x="1328" y="1744"/>
                    <a:pt x="1328" y="1744"/>
                    <a:pt x="1328" y="1744"/>
                  </a:cubicBezTo>
                  <a:lnTo>
                    <a:pt x="1328" y="1744"/>
                  </a:lnTo>
                  <a:cubicBezTo>
                    <a:pt x="1328" y="1744"/>
                    <a:pt x="1328" y="1744"/>
                    <a:pt x="1328" y="1744"/>
                  </a:cubicBezTo>
                  <a:close/>
                  <a:moveTo>
                    <a:pt x="1338" y="1757"/>
                  </a:moveTo>
                  <a:cubicBezTo>
                    <a:pt x="1339" y="1757"/>
                    <a:pt x="1340" y="1758"/>
                    <a:pt x="1341" y="1760"/>
                  </a:cubicBezTo>
                  <a:cubicBezTo>
                    <a:pt x="1343" y="1765"/>
                    <a:pt x="1340" y="1770"/>
                    <a:pt x="1337" y="1775"/>
                  </a:cubicBezTo>
                  <a:cubicBezTo>
                    <a:pt x="1334" y="1774"/>
                    <a:pt x="1329" y="1773"/>
                    <a:pt x="1332" y="1767"/>
                  </a:cubicBezTo>
                  <a:cubicBezTo>
                    <a:pt x="1333" y="1762"/>
                    <a:pt x="1336" y="1757"/>
                    <a:pt x="1338" y="1757"/>
                  </a:cubicBezTo>
                  <a:close/>
                  <a:moveTo>
                    <a:pt x="1339" y="1833"/>
                  </a:moveTo>
                  <a:cubicBezTo>
                    <a:pt x="1331" y="1833"/>
                    <a:pt x="1334" y="1845"/>
                    <a:pt x="1338" y="1845"/>
                  </a:cubicBezTo>
                  <a:cubicBezTo>
                    <a:pt x="1339" y="1845"/>
                    <a:pt x="1341" y="1843"/>
                    <a:pt x="1342" y="1840"/>
                  </a:cubicBezTo>
                  <a:cubicBezTo>
                    <a:pt x="1343" y="1838"/>
                    <a:pt x="1343" y="1836"/>
                    <a:pt x="1344" y="1834"/>
                  </a:cubicBezTo>
                  <a:cubicBezTo>
                    <a:pt x="1342" y="1833"/>
                    <a:pt x="1340" y="1833"/>
                    <a:pt x="1339" y="1833"/>
                  </a:cubicBezTo>
                  <a:close/>
                  <a:moveTo>
                    <a:pt x="1338" y="1873"/>
                  </a:moveTo>
                  <a:cubicBezTo>
                    <a:pt x="1338" y="1873"/>
                    <a:pt x="1338" y="1873"/>
                    <a:pt x="1338" y="1873"/>
                  </a:cubicBezTo>
                  <a:cubicBezTo>
                    <a:pt x="1338" y="1873"/>
                    <a:pt x="1338" y="1873"/>
                    <a:pt x="1338" y="1873"/>
                  </a:cubicBezTo>
                  <a:close/>
                  <a:moveTo>
                    <a:pt x="1018" y="1916"/>
                  </a:moveTo>
                  <a:cubicBezTo>
                    <a:pt x="1018" y="1916"/>
                    <a:pt x="1018" y="1916"/>
                    <a:pt x="1017" y="1916"/>
                  </a:cubicBezTo>
                  <a:cubicBezTo>
                    <a:pt x="1018" y="1916"/>
                    <a:pt x="1018" y="1916"/>
                    <a:pt x="1018" y="1916"/>
                  </a:cubicBezTo>
                  <a:close/>
                  <a:moveTo>
                    <a:pt x="1287" y="1940"/>
                  </a:moveTo>
                  <a:cubicBezTo>
                    <a:pt x="1287" y="1940"/>
                    <a:pt x="1288" y="1940"/>
                    <a:pt x="1289" y="1942"/>
                  </a:cubicBezTo>
                  <a:cubicBezTo>
                    <a:pt x="1292" y="1947"/>
                    <a:pt x="1287" y="1953"/>
                    <a:pt x="1286" y="1958"/>
                  </a:cubicBezTo>
                  <a:cubicBezTo>
                    <a:pt x="1283" y="1957"/>
                    <a:pt x="1278" y="1955"/>
                    <a:pt x="1280" y="1949"/>
                  </a:cubicBezTo>
                  <a:cubicBezTo>
                    <a:pt x="1282" y="1945"/>
                    <a:pt x="1284" y="1940"/>
                    <a:pt x="1287" y="1940"/>
                  </a:cubicBezTo>
                  <a:close/>
                  <a:moveTo>
                    <a:pt x="1637" y="0"/>
                  </a:moveTo>
                  <a:cubicBezTo>
                    <a:pt x="1626" y="12"/>
                    <a:pt x="1619" y="19"/>
                    <a:pt x="1616" y="19"/>
                  </a:cubicBezTo>
                  <a:cubicBezTo>
                    <a:pt x="1614" y="19"/>
                    <a:pt x="1613" y="17"/>
                    <a:pt x="1612" y="12"/>
                  </a:cubicBezTo>
                  <a:cubicBezTo>
                    <a:pt x="1612" y="12"/>
                    <a:pt x="1612" y="12"/>
                    <a:pt x="1611" y="12"/>
                  </a:cubicBezTo>
                  <a:cubicBezTo>
                    <a:pt x="1608" y="12"/>
                    <a:pt x="1598" y="20"/>
                    <a:pt x="1590" y="28"/>
                  </a:cubicBezTo>
                  <a:cubicBezTo>
                    <a:pt x="1581" y="36"/>
                    <a:pt x="1572" y="44"/>
                    <a:pt x="1567" y="44"/>
                  </a:cubicBezTo>
                  <a:cubicBezTo>
                    <a:pt x="1567" y="44"/>
                    <a:pt x="1566" y="44"/>
                    <a:pt x="1566" y="44"/>
                  </a:cubicBezTo>
                  <a:lnTo>
                    <a:pt x="1566" y="44"/>
                  </a:lnTo>
                  <a:cubicBezTo>
                    <a:pt x="1569" y="46"/>
                    <a:pt x="1560" y="58"/>
                    <a:pt x="1553" y="66"/>
                  </a:cubicBezTo>
                  <a:cubicBezTo>
                    <a:pt x="1548" y="71"/>
                    <a:pt x="1544" y="74"/>
                    <a:pt x="1543" y="74"/>
                  </a:cubicBezTo>
                  <a:cubicBezTo>
                    <a:pt x="1541" y="74"/>
                    <a:pt x="1541" y="72"/>
                    <a:pt x="1541" y="68"/>
                  </a:cubicBezTo>
                  <a:cubicBezTo>
                    <a:pt x="1540" y="66"/>
                    <a:pt x="1538" y="65"/>
                    <a:pt x="1536" y="65"/>
                  </a:cubicBezTo>
                  <a:cubicBezTo>
                    <a:pt x="1531" y="65"/>
                    <a:pt x="1526" y="76"/>
                    <a:pt x="1520" y="81"/>
                  </a:cubicBezTo>
                  <a:cubicBezTo>
                    <a:pt x="1515" y="85"/>
                    <a:pt x="1509" y="90"/>
                    <a:pt x="1504" y="91"/>
                  </a:cubicBezTo>
                  <a:cubicBezTo>
                    <a:pt x="1503" y="91"/>
                    <a:pt x="1503" y="91"/>
                    <a:pt x="1502" y="91"/>
                  </a:cubicBezTo>
                  <a:cubicBezTo>
                    <a:pt x="1501" y="91"/>
                    <a:pt x="1500" y="91"/>
                    <a:pt x="1499" y="91"/>
                  </a:cubicBezTo>
                  <a:cubicBezTo>
                    <a:pt x="1498" y="91"/>
                    <a:pt x="1497" y="91"/>
                    <a:pt x="1496" y="92"/>
                  </a:cubicBezTo>
                  <a:cubicBezTo>
                    <a:pt x="1491" y="95"/>
                    <a:pt x="1474" y="109"/>
                    <a:pt x="1478" y="115"/>
                  </a:cubicBezTo>
                  <a:cubicBezTo>
                    <a:pt x="1475" y="111"/>
                    <a:pt x="1474" y="108"/>
                    <a:pt x="1470" y="108"/>
                  </a:cubicBezTo>
                  <a:cubicBezTo>
                    <a:pt x="1469" y="108"/>
                    <a:pt x="1467" y="109"/>
                    <a:pt x="1464" y="110"/>
                  </a:cubicBezTo>
                  <a:cubicBezTo>
                    <a:pt x="1461" y="113"/>
                    <a:pt x="1457" y="123"/>
                    <a:pt x="1453" y="123"/>
                  </a:cubicBezTo>
                  <a:cubicBezTo>
                    <a:pt x="1452" y="123"/>
                    <a:pt x="1452" y="123"/>
                    <a:pt x="1451" y="122"/>
                  </a:cubicBezTo>
                  <a:cubicBezTo>
                    <a:pt x="1451" y="122"/>
                    <a:pt x="1447" y="128"/>
                    <a:pt x="1448" y="129"/>
                  </a:cubicBezTo>
                  <a:cubicBezTo>
                    <a:pt x="1449" y="131"/>
                    <a:pt x="1444" y="133"/>
                    <a:pt x="1442" y="133"/>
                  </a:cubicBezTo>
                  <a:cubicBezTo>
                    <a:pt x="1431" y="136"/>
                    <a:pt x="1417" y="141"/>
                    <a:pt x="1424" y="152"/>
                  </a:cubicBezTo>
                  <a:lnTo>
                    <a:pt x="1424" y="152"/>
                  </a:lnTo>
                  <a:cubicBezTo>
                    <a:pt x="1423" y="150"/>
                    <a:pt x="1420" y="146"/>
                    <a:pt x="1417" y="146"/>
                  </a:cubicBezTo>
                  <a:cubicBezTo>
                    <a:pt x="1415" y="146"/>
                    <a:pt x="1414" y="147"/>
                    <a:pt x="1413" y="149"/>
                  </a:cubicBezTo>
                  <a:cubicBezTo>
                    <a:pt x="1410" y="156"/>
                    <a:pt x="1412" y="156"/>
                    <a:pt x="1405" y="161"/>
                  </a:cubicBezTo>
                  <a:lnTo>
                    <a:pt x="1405" y="161"/>
                  </a:lnTo>
                  <a:cubicBezTo>
                    <a:pt x="1408" y="159"/>
                    <a:pt x="1404" y="155"/>
                    <a:pt x="1399" y="155"/>
                  </a:cubicBezTo>
                  <a:cubicBezTo>
                    <a:pt x="1398" y="155"/>
                    <a:pt x="1397" y="155"/>
                    <a:pt x="1396" y="156"/>
                  </a:cubicBezTo>
                  <a:cubicBezTo>
                    <a:pt x="1390" y="159"/>
                    <a:pt x="1385" y="163"/>
                    <a:pt x="1382" y="168"/>
                  </a:cubicBezTo>
                  <a:cubicBezTo>
                    <a:pt x="1372" y="177"/>
                    <a:pt x="1373" y="179"/>
                    <a:pt x="1376" y="186"/>
                  </a:cubicBezTo>
                  <a:cubicBezTo>
                    <a:pt x="1372" y="189"/>
                    <a:pt x="1370" y="190"/>
                    <a:pt x="1368" y="190"/>
                  </a:cubicBezTo>
                  <a:cubicBezTo>
                    <a:pt x="1366" y="190"/>
                    <a:pt x="1365" y="189"/>
                    <a:pt x="1361" y="188"/>
                  </a:cubicBezTo>
                  <a:cubicBezTo>
                    <a:pt x="1361" y="188"/>
                    <a:pt x="1361" y="198"/>
                    <a:pt x="1361" y="199"/>
                  </a:cubicBezTo>
                  <a:cubicBezTo>
                    <a:pt x="1358" y="193"/>
                    <a:pt x="1352" y="191"/>
                    <a:pt x="1345" y="186"/>
                  </a:cubicBezTo>
                  <a:cubicBezTo>
                    <a:pt x="1342" y="193"/>
                    <a:pt x="1341" y="199"/>
                    <a:pt x="1339" y="205"/>
                  </a:cubicBezTo>
                  <a:cubicBezTo>
                    <a:pt x="1336" y="217"/>
                    <a:pt x="1324" y="221"/>
                    <a:pt x="1313" y="226"/>
                  </a:cubicBezTo>
                  <a:cubicBezTo>
                    <a:pt x="1307" y="229"/>
                    <a:pt x="1287" y="238"/>
                    <a:pt x="1290" y="244"/>
                  </a:cubicBezTo>
                  <a:cubicBezTo>
                    <a:pt x="1292" y="250"/>
                    <a:pt x="1297" y="254"/>
                    <a:pt x="1299" y="259"/>
                  </a:cubicBezTo>
                  <a:cubicBezTo>
                    <a:pt x="1298" y="260"/>
                    <a:pt x="1297" y="261"/>
                    <a:pt x="1296" y="261"/>
                  </a:cubicBezTo>
                  <a:cubicBezTo>
                    <a:pt x="1290" y="261"/>
                    <a:pt x="1288" y="253"/>
                    <a:pt x="1286" y="251"/>
                  </a:cubicBezTo>
                  <a:lnTo>
                    <a:pt x="1286" y="251"/>
                  </a:lnTo>
                  <a:cubicBezTo>
                    <a:pt x="1288" y="253"/>
                    <a:pt x="1284" y="254"/>
                    <a:pt x="1279" y="254"/>
                  </a:cubicBezTo>
                  <a:cubicBezTo>
                    <a:pt x="1276" y="254"/>
                    <a:pt x="1273" y="254"/>
                    <a:pt x="1272" y="253"/>
                  </a:cubicBezTo>
                  <a:cubicBezTo>
                    <a:pt x="1270" y="251"/>
                    <a:pt x="1269" y="247"/>
                    <a:pt x="1265" y="247"/>
                  </a:cubicBezTo>
                  <a:cubicBezTo>
                    <a:pt x="1264" y="247"/>
                    <a:pt x="1263" y="248"/>
                    <a:pt x="1261" y="249"/>
                  </a:cubicBezTo>
                  <a:lnTo>
                    <a:pt x="1272" y="265"/>
                  </a:lnTo>
                  <a:lnTo>
                    <a:pt x="1272" y="265"/>
                  </a:lnTo>
                  <a:cubicBezTo>
                    <a:pt x="1271" y="263"/>
                    <a:pt x="1269" y="263"/>
                    <a:pt x="1267" y="263"/>
                  </a:cubicBezTo>
                  <a:cubicBezTo>
                    <a:pt x="1257" y="263"/>
                    <a:pt x="1235" y="277"/>
                    <a:pt x="1229" y="281"/>
                  </a:cubicBezTo>
                  <a:cubicBezTo>
                    <a:pt x="1230" y="280"/>
                    <a:pt x="1231" y="280"/>
                    <a:pt x="1232" y="280"/>
                  </a:cubicBezTo>
                  <a:cubicBezTo>
                    <a:pt x="1235" y="280"/>
                    <a:pt x="1237" y="283"/>
                    <a:pt x="1238" y="285"/>
                  </a:cubicBezTo>
                  <a:cubicBezTo>
                    <a:pt x="1234" y="287"/>
                    <a:pt x="1230" y="288"/>
                    <a:pt x="1226" y="288"/>
                  </a:cubicBezTo>
                  <a:cubicBezTo>
                    <a:pt x="1225" y="288"/>
                    <a:pt x="1223" y="288"/>
                    <a:pt x="1222" y="288"/>
                  </a:cubicBezTo>
                  <a:cubicBezTo>
                    <a:pt x="1216" y="288"/>
                    <a:pt x="1210" y="288"/>
                    <a:pt x="1207" y="296"/>
                  </a:cubicBezTo>
                  <a:cubicBezTo>
                    <a:pt x="1207" y="298"/>
                    <a:pt x="1203" y="309"/>
                    <a:pt x="1199" y="309"/>
                  </a:cubicBezTo>
                  <a:cubicBezTo>
                    <a:pt x="1198" y="309"/>
                    <a:pt x="1198" y="309"/>
                    <a:pt x="1197" y="308"/>
                  </a:cubicBezTo>
                  <a:cubicBezTo>
                    <a:pt x="1196" y="307"/>
                    <a:pt x="1198" y="298"/>
                    <a:pt x="1195" y="298"/>
                  </a:cubicBezTo>
                  <a:cubicBezTo>
                    <a:pt x="1194" y="298"/>
                    <a:pt x="1193" y="299"/>
                    <a:pt x="1191" y="300"/>
                  </a:cubicBezTo>
                  <a:cubicBezTo>
                    <a:pt x="1183" y="306"/>
                    <a:pt x="1183" y="313"/>
                    <a:pt x="1172" y="318"/>
                  </a:cubicBezTo>
                  <a:cubicBezTo>
                    <a:pt x="1163" y="322"/>
                    <a:pt x="1155" y="324"/>
                    <a:pt x="1147" y="330"/>
                  </a:cubicBezTo>
                  <a:cubicBezTo>
                    <a:pt x="1139" y="336"/>
                    <a:pt x="1137" y="344"/>
                    <a:pt x="1142" y="344"/>
                  </a:cubicBezTo>
                  <a:cubicBezTo>
                    <a:pt x="1143" y="344"/>
                    <a:pt x="1145" y="344"/>
                    <a:pt x="1147" y="343"/>
                  </a:cubicBezTo>
                  <a:lnTo>
                    <a:pt x="1147" y="343"/>
                  </a:lnTo>
                  <a:cubicBezTo>
                    <a:pt x="1141" y="346"/>
                    <a:pt x="1136" y="350"/>
                    <a:pt x="1131" y="353"/>
                  </a:cubicBezTo>
                  <a:cubicBezTo>
                    <a:pt x="1126" y="356"/>
                    <a:pt x="1121" y="354"/>
                    <a:pt x="1116" y="356"/>
                  </a:cubicBezTo>
                  <a:cubicBezTo>
                    <a:pt x="1113" y="356"/>
                    <a:pt x="1110" y="359"/>
                    <a:pt x="1108" y="362"/>
                  </a:cubicBezTo>
                  <a:cubicBezTo>
                    <a:pt x="1103" y="368"/>
                    <a:pt x="1107" y="370"/>
                    <a:pt x="1109" y="373"/>
                  </a:cubicBezTo>
                  <a:cubicBezTo>
                    <a:pt x="1110" y="370"/>
                    <a:pt x="1112" y="369"/>
                    <a:pt x="1113" y="369"/>
                  </a:cubicBezTo>
                  <a:cubicBezTo>
                    <a:pt x="1115" y="369"/>
                    <a:pt x="1115" y="370"/>
                    <a:pt x="1114" y="373"/>
                  </a:cubicBezTo>
                  <a:cubicBezTo>
                    <a:pt x="1113" y="376"/>
                    <a:pt x="1109" y="383"/>
                    <a:pt x="1104" y="384"/>
                  </a:cubicBezTo>
                  <a:cubicBezTo>
                    <a:pt x="1103" y="385"/>
                    <a:pt x="1102" y="385"/>
                    <a:pt x="1102" y="385"/>
                  </a:cubicBezTo>
                  <a:cubicBezTo>
                    <a:pt x="1097" y="385"/>
                    <a:pt x="1100" y="374"/>
                    <a:pt x="1096" y="374"/>
                  </a:cubicBezTo>
                  <a:cubicBezTo>
                    <a:pt x="1095" y="374"/>
                    <a:pt x="1094" y="375"/>
                    <a:pt x="1093" y="376"/>
                  </a:cubicBezTo>
                  <a:cubicBezTo>
                    <a:pt x="1088" y="379"/>
                    <a:pt x="1067" y="398"/>
                    <a:pt x="1077" y="398"/>
                  </a:cubicBezTo>
                  <a:cubicBezTo>
                    <a:pt x="1085" y="399"/>
                    <a:pt x="1087" y="397"/>
                    <a:pt x="1085" y="406"/>
                  </a:cubicBezTo>
                  <a:cubicBezTo>
                    <a:pt x="1082" y="411"/>
                    <a:pt x="1078" y="417"/>
                    <a:pt x="1072" y="417"/>
                  </a:cubicBezTo>
                  <a:cubicBezTo>
                    <a:pt x="1062" y="417"/>
                    <a:pt x="1062" y="397"/>
                    <a:pt x="1060" y="397"/>
                  </a:cubicBezTo>
                  <a:cubicBezTo>
                    <a:pt x="1059" y="397"/>
                    <a:pt x="1059" y="397"/>
                    <a:pt x="1059" y="397"/>
                  </a:cubicBezTo>
                  <a:cubicBezTo>
                    <a:pt x="1053" y="399"/>
                    <a:pt x="1047" y="405"/>
                    <a:pt x="1045" y="410"/>
                  </a:cubicBezTo>
                  <a:cubicBezTo>
                    <a:pt x="1041" y="416"/>
                    <a:pt x="1048" y="416"/>
                    <a:pt x="1045" y="422"/>
                  </a:cubicBezTo>
                  <a:cubicBezTo>
                    <a:pt x="1043" y="424"/>
                    <a:pt x="1042" y="425"/>
                    <a:pt x="1040" y="425"/>
                  </a:cubicBezTo>
                  <a:cubicBezTo>
                    <a:pt x="1037" y="425"/>
                    <a:pt x="1032" y="421"/>
                    <a:pt x="1029" y="421"/>
                  </a:cubicBezTo>
                  <a:cubicBezTo>
                    <a:pt x="1027" y="421"/>
                    <a:pt x="1026" y="422"/>
                    <a:pt x="1024" y="424"/>
                  </a:cubicBezTo>
                  <a:cubicBezTo>
                    <a:pt x="1019" y="432"/>
                    <a:pt x="1020" y="438"/>
                    <a:pt x="1024" y="444"/>
                  </a:cubicBezTo>
                  <a:cubicBezTo>
                    <a:pt x="1021" y="440"/>
                    <a:pt x="1019" y="434"/>
                    <a:pt x="1014" y="433"/>
                  </a:cubicBezTo>
                  <a:cubicBezTo>
                    <a:pt x="1013" y="433"/>
                    <a:pt x="1011" y="433"/>
                    <a:pt x="1009" y="433"/>
                  </a:cubicBezTo>
                  <a:cubicBezTo>
                    <a:pt x="1007" y="433"/>
                    <a:pt x="1004" y="433"/>
                    <a:pt x="1001" y="434"/>
                  </a:cubicBezTo>
                  <a:cubicBezTo>
                    <a:pt x="998" y="434"/>
                    <a:pt x="996" y="436"/>
                    <a:pt x="994" y="436"/>
                  </a:cubicBezTo>
                  <a:cubicBezTo>
                    <a:pt x="994" y="436"/>
                    <a:pt x="994" y="436"/>
                    <a:pt x="994" y="437"/>
                  </a:cubicBezTo>
                  <a:cubicBezTo>
                    <a:pt x="993" y="438"/>
                    <a:pt x="997" y="442"/>
                    <a:pt x="997" y="445"/>
                  </a:cubicBezTo>
                  <a:cubicBezTo>
                    <a:pt x="996" y="447"/>
                    <a:pt x="995" y="449"/>
                    <a:pt x="994" y="449"/>
                  </a:cubicBezTo>
                  <a:cubicBezTo>
                    <a:pt x="993" y="449"/>
                    <a:pt x="992" y="448"/>
                    <a:pt x="991" y="447"/>
                  </a:cubicBezTo>
                  <a:cubicBezTo>
                    <a:pt x="988" y="445"/>
                    <a:pt x="991" y="441"/>
                    <a:pt x="984" y="438"/>
                  </a:cubicBezTo>
                  <a:cubicBezTo>
                    <a:pt x="983" y="438"/>
                    <a:pt x="982" y="438"/>
                    <a:pt x="981" y="438"/>
                  </a:cubicBezTo>
                  <a:cubicBezTo>
                    <a:pt x="977" y="438"/>
                    <a:pt x="974" y="441"/>
                    <a:pt x="971" y="441"/>
                  </a:cubicBezTo>
                  <a:cubicBezTo>
                    <a:pt x="969" y="441"/>
                    <a:pt x="968" y="440"/>
                    <a:pt x="966" y="438"/>
                  </a:cubicBezTo>
                  <a:cubicBezTo>
                    <a:pt x="962" y="435"/>
                    <a:pt x="965" y="427"/>
                    <a:pt x="959" y="427"/>
                  </a:cubicBezTo>
                  <a:cubicBezTo>
                    <a:pt x="958" y="427"/>
                    <a:pt x="958" y="427"/>
                    <a:pt x="957" y="427"/>
                  </a:cubicBezTo>
                  <a:cubicBezTo>
                    <a:pt x="950" y="428"/>
                    <a:pt x="947" y="434"/>
                    <a:pt x="940" y="434"/>
                  </a:cubicBezTo>
                  <a:cubicBezTo>
                    <a:pt x="938" y="434"/>
                    <a:pt x="937" y="434"/>
                    <a:pt x="935" y="433"/>
                  </a:cubicBezTo>
                  <a:lnTo>
                    <a:pt x="936" y="428"/>
                  </a:lnTo>
                  <a:cubicBezTo>
                    <a:pt x="936" y="426"/>
                    <a:pt x="937" y="425"/>
                    <a:pt x="938" y="425"/>
                  </a:cubicBezTo>
                  <a:cubicBezTo>
                    <a:pt x="939" y="425"/>
                    <a:pt x="940" y="425"/>
                    <a:pt x="941" y="425"/>
                  </a:cubicBezTo>
                  <a:cubicBezTo>
                    <a:pt x="942" y="425"/>
                    <a:pt x="921" y="422"/>
                    <a:pt x="918" y="421"/>
                  </a:cubicBezTo>
                  <a:cubicBezTo>
                    <a:pt x="911" y="418"/>
                    <a:pt x="910" y="413"/>
                    <a:pt x="903" y="412"/>
                  </a:cubicBezTo>
                  <a:cubicBezTo>
                    <a:pt x="901" y="412"/>
                    <a:pt x="900" y="412"/>
                    <a:pt x="899" y="412"/>
                  </a:cubicBezTo>
                  <a:cubicBezTo>
                    <a:pt x="898" y="412"/>
                    <a:pt x="897" y="412"/>
                    <a:pt x="896" y="412"/>
                  </a:cubicBezTo>
                  <a:cubicBezTo>
                    <a:pt x="893" y="412"/>
                    <a:pt x="891" y="412"/>
                    <a:pt x="887" y="411"/>
                  </a:cubicBezTo>
                  <a:cubicBezTo>
                    <a:pt x="879" y="407"/>
                    <a:pt x="878" y="406"/>
                    <a:pt x="872" y="402"/>
                  </a:cubicBezTo>
                  <a:cubicBezTo>
                    <a:pt x="868" y="399"/>
                    <a:pt x="865" y="399"/>
                    <a:pt x="863" y="399"/>
                  </a:cubicBezTo>
                  <a:cubicBezTo>
                    <a:pt x="859" y="399"/>
                    <a:pt x="856" y="399"/>
                    <a:pt x="853" y="399"/>
                  </a:cubicBezTo>
                  <a:cubicBezTo>
                    <a:pt x="851" y="399"/>
                    <a:pt x="849" y="399"/>
                    <a:pt x="847" y="398"/>
                  </a:cubicBezTo>
                  <a:cubicBezTo>
                    <a:pt x="838" y="394"/>
                    <a:pt x="838" y="384"/>
                    <a:pt x="830" y="381"/>
                  </a:cubicBezTo>
                  <a:cubicBezTo>
                    <a:pt x="828" y="380"/>
                    <a:pt x="827" y="380"/>
                    <a:pt x="825" y="380"/>
                  </a:cubicBezTo>
                  <a:cubicBezTo>
                    <a:pt x="820" y="380"/>
                    <a:pt x="815" y="383"/>
                    <a:pt x="810" y="383"/>
                  </a:cubicBezTo>
                  <a:cubicBezTo>
                    <a:pt x="810" y="383"/>
                    <a:pt x="809" y="383"/>
                    <a:pt x="809" y="383"/>
                  </a:cubicBezTo>
                  <a:cubicBezTo>
                    <a:pt x="798" y="381"/>
                    <a:pt x="806" y="369"/>
                    <a:pt x="807" y="365"/>
                  </a:cubicBezTo>
                  <a:lnTo>
                    <a:pt x="807" y="365"/>
                  </a:lnTo>
                  <a:cubicBezTo>
                    <a:pt x="800" y="367"/>
                    <a:pt x="794" y="368"/>
                    <a:pt x="788" y="370"/>
                  </a:cubicBezTo>
                  <a:cubicBezTo>
                    <a:pt x="785" y="372"/>
                    <a:pt x="782" y="373"/>
                    <a:pt x="781" y="373"/>
                  </a:cubicBezTo>
                  <a:cubicBezTo>
                    <a:pt x="777" y="373"/>
                    <a:pt x="779" y="367"/>
                    <a:pt x="781" y="362"/>
                  </a:cubicBezTo>
                  <a:lnTo>
                    <a:pt x="781" y="362"/>
                  </a:lnTo>
                  <a:cubicBezTo>
                    <a:pt x="780" y="364"/>
                    <a:pt x="778" y="365"/>
                    <a:pt x="776" y="365"/>
                  </a:cubicBezTo>
                  <a:cubicBezTo>
                    <a:pt x="770" y="365"/>
                    <a:pt x="761" y="360"/>
                    <a:pt x="756" y="360"/>
                  </a:cubicBezTo>
                  <a:cubicBezTo>
                    <a:pt x="754" y="360"/>
                    <a:pt x="753" y="361"/>
                    <a:pt x="752" y="363"/>
                  </a:cubicBezTo>
                  <a:cubicBezTo>
                    <a:pt x="749" y="357"/>
                    <a:pt x="745" y="351"/>
                    <a:pt x="737" y="348"/>
                  </a:cubicBezTo>
                  <a:cubicBezTo>
                    <a:pt x="736" y="350"/>
                    <a:pt x="736" y="350"/>
                    <a:pt x="734" y="350"/>
                  </a:cubicBezTo>
                  <a:cubicBezTo>
                    <a:pt x="732" y="350"/>
                    <a:pt x="729" y="349"/>
                    <a:pt x="725" y="348"/>
                  </a:cubicBezTo>
                  <a:cubicBezTo>
                    <a:pt x="722" y="347"/>
                    <a:pt x="720" y="346"/>
                    <a:pt x="717" y="346"/>
                  </a:cubicBezTo>
                  <a:cubicBezTo>
                    <a:pt x="713" y="346"/>
                    <a:pt x="710" y="347"/>
                    <a:pt x="707" y="347"/>
                  </a:cubicBezTo>
                  <a:cubicBezTo>
                    <a:pt x="705" y="347"/>
                    <a:pt x="703" y="347"/>
                    <a:pt x="701" y="346"/>
                  </a:cubicBezTo>
                  <a:cubicBezTo>
                    <a:pt x="698" y="345"/>
                    <a:pt x="691" y="325"/>
                    <a:pt x="684" y="325"/>
                  </a:cubicBezTo>
                  <a:cubicBezTo>
                    <a:pt x="683" y="325"/>
                    <a:pt x="682" y="325"/>
                    <a:pt x="681" y="326"/>
                  </a:cubicBezTo>
                  <a:cubicBezTo>
                    <a:pt x="679" y="328"/>
                    <a:pt x="682" y="341"/>
                    <a:pt x="678" y="341"/>
                  </a:cubicBezTo>
                  <a:cubicBezTo>
                    <a:pt x="677" y="341"/>
                    <a:pt x="675" y="340"/>
                    <a:pt x="673" y="338"/>
                  </a:cubicBezTo>
                  <a:cubicBezTo>
                    <a:pt x="669" y="334"/>
                    <a:pt x="669" y="331"/>
                    <a:pt x="664" y="331"/>
                  </a:cubicBezTo>
                  <a:cubicBezTo>
                    <a:pt x="663" y="331"/>
                    <a:pt x="661" y="331"/>
                    <a:pt x="659" y="331"/>
                  </a:cubicBezTo>
                  <a:cubicBezTo>
                    <a:pt x="659" y="331"/>
                    <a:pt x="654" y="335"/>
                    <a:pt x="652" y="335"/>
                  </a:cubicBezTo>
                  <a:cubicBezTo>
                    <a:pt x="652" y="335"/>
                    <a:pt x="652" y="335"/>
                    <a:pt x="652" y="335"/>
                  </a:cubicBezTo>
                  <a:cubicBezTo>
                    <a:pt x="650" y="329"/>
                    <a:pt x="664" y="324"/>
                    <a:pt x="661" y="321"/>
                  </a:cubicBezTo>
                  <a:cubicBezTo>
                    <a:pt x="661" y="320"/>
                    <a:pt x="661" y="320"/>
                    <a:pt x="660" y="320"/>
                  </a:cubicBezTo>
                  <a:cubicBezTo>
                    <a:pt x="658" y="320"/>
                    <a:pt x="653" y="321"/>
                    <a:pt x="653" y="321"/>
                  </a:cubicBezTo>
                  <a:cubicBezTo>
                    <a:pt x="652" y="322"/>
                    <a:pt x="651" y="322"/>
                    <a:pt x="650" y="322"/>
                  </a:cubicBezTo>
                  <a:cubicBezTo>
                    <a:pt x="647" y="322"/>
                    <a:pt x="645" y="321"/>
                    <a:pt x="640" y="319"/>
                  </a:cubicBezTo>
                  <a:lnTo>
                    <a:pt x="640" y="319"/>
                  </a:lnTo>
                  <a:cubicBezTo>
                    <a:pt x="641" y="319"/>
                    <a:pt x="642" y="319"/>
                    <a:pt x="643" y="319"/>
                  </a:cubicBezTo>
                  <a:cubicBezTo>
                    <a:pt x="645" y="319"/>
                    <a:pt x="645" y="317"/>
                    <a:pt x="645" y="315"/>
                  </a:cubicBezTo>
                  <a:lnTo>
                    <a:pt x="645" y="315"/>
                  </a:lnTo>
                  <a:cubicBezTo>
                    <a:pt x="645" y="315"/>
                    <a:pt x="644" y="316"/>
                    <a:pt x="644" y="316"/>
                  </a:cubicBezTo>
                  <a:cubicBezTo>
                    <a:pt x="641" y="316"/>
                    <a:pt x="636" y="312"/>
                    <a:pt x="632" y="311"/>
                  </a:cubicBezTo>
                  <a:cubicBezTo>
                    <a:pt x="632" y="313"/>
                    <a:pt x="632" y="315"/>
                    <a:pt x="630" y="315"/>
                  </a:cubicBezTo>
                  <a:cubicBezTo>
                    <a:pt x="623" y="314"/>
                    <a:pt x="612" y="310"/>
                    <a:pt x="614" y="306"/>
                  </a:cubicBezTo>
                  <a:cubicBezTo>
                    <a:pt x="615" y="301"/>
                    <a:pt x="606" y="295"/>
                    <a:pt x="600" y="295"/>
                  </a:cubicBezTo>
                  <a:cubicBezTo>
                    <a:pt x="598" y="295"/>
                    <a:pt x="596" y="295"/>
                    <a:pt x="596" y="297"/>
                  </a:cubicBezTo>
                  <a:cubicBezTo>
                    <a:pt x="592" y="296"/>
                    <a:pt x="585" y="292"/>
                    <a:pt x="580" y="292"/>
                  </a:cubicBezTo>
                  <a:cubicBezTo>
                    <a:pt x="579" y="292"/>
                    <a:pt x="577" y="292"/>
                    <a:pt x="577" y="294"/>
                  </a:cubicBezTo>
                  <a:cubicBezTo>
                    <a:pt x="566" y="286"/>
                    <a:pt x="547" y="267"/>
                    <a:pt x="532" y="267"/>
                  </a:cubicBezTo>
                  <a:cubicBezTo>
                    <a:pt x="529" y="267"/>
                    <a:pt x="526" y="267"/>
                    <a:pt x="523" y="269"/>
                  </a:cubicBezTo>
                  <a:cubicBezTo>
                    <a:pt x="527" y="261"/>
                    <a:pt x="526" y="258"/>
                    <a:pt x="522" y="258"/>
                  </a:cubicBezTo>
                  <a:cubicBezTo>
                    <a:pt x="516" y="258"/>
                    <a:pt x="504" y="265"/>
                    <a:pt x="498" y="265"/>
                  </a:cubicBezTo>
                  <a:cubicBezTo>
                    <a:pt x="497" y="265"/>
                    <a:pt x="496" y="265"/>
                    <a:pt x="495" y="264"/>
                  </a:cubicBezTo>
                  <a:cubicBezTo>
                    <a:pt x="491" y="258"/>
                    <a:pt x="492" y="249"/>
                    <a:pt x="481" y="249"/>
                  </a:cubicBezTo>
                  <a:cubicBezTo>
                    <a:pt x="481" y="249"/>
                    <a:pt x="480" y="249"/>
                    <a:pt x="479" y="249"/>
                  </a:cubicBezTo>
                  <a:cubicBezTo>
                    <a:pt x="475" y="250"/>
                    <a:pt x="457" y="259"/>
                    <a:pt x="457" y="259"/>
                  </a:cubicBezTo>
                  <a:cubicBezTo>
                    <a:pt x="454" y="253"/>
                    <a:pt x="464" y="249"/>
                    <a:pt x="447" y="245"/>
                  </a:cubicBezTo>
                  <a:cubicBezTo>
                    <a:pt x="446" y="244"/>
                    <a:pt x="445" y="244"/>
                    <a:pt x="445" y="244"/>
                  </a:cubicBezTo>
                  <a:cubicBezTo>
                    <a:pt x="441" y="244"/>
                    <a:pt x="442" y="249"/>
                    <a:pt x="438" y="249"/>
                  </a:cubicBezTo>
                  <a:cubicBezTo>
                    <a:pt x="437" y="249"/>
                    <a:pt x="435" y="249"/>
                    <a:pt x="433" y="248"/>
                  </a:cubicBezTo>
                  <a:cubicBezTo>
                    <a:pt x="435" y="245"/>
                    <a:pt x="441" y="237"/>
                    <a:pt x="437" y="232"/>
                  </a:cubicBezTo>
                  <a:cubicBezTo>
                    <a:pt x="434" y="229"/>
                    <a:pt x="429" y="227"/>
                    <a:pt x="425" y="227"/>
                  </a:cubicBezTo>
                  <a:cubicBezTo>
                    <a:pt x="422" y="227"/>
                    <a:pt x="421" y="227"/>
                    <a:pt x="420" y="229"/>
                  </a:cubicBezTo>
                  <a:cubicBezTo>
                    <a:pt x="420" y="230"/>
                    <a:pt x="419" y="230"/>
                    <a:pt x="417" y="230"/>
                  </a:cubicBezTo>
                  <a:cubicBezTo>
                    <a:pt x="411" y="230"/>
                    <a:pt x="398" y="225"/>
                    <a:pt x="396" y="225"/>
                  </a:cubicBezTo>
                  <a:cubicBezTo>
                    <a:pt x="389" y="223"/>
                    <a:pt x="373" y="218"/>
                    <a:pt x="370" y="211"/>
                  </a:cubicBezTo>
                  <a:cubicBezTo>
                    <a:pt x="367" y="203"/>
                    <a:pt x="352" y="191"/>
                    <a:pt x="331" y="189"/>
                  </a:cubicBezTo>
                  <a:cubicBezTo>
                    <a:pt x="331" y="189"/>
                    <a:pt x="330" y="189"/>
                    <a:pt x="329" y="189"/>
                  </a:cubicBezTo>
                  <a:cubicBezTo>
                    <a:pt x="324" y="189"/>
                    <a:pt x="323" y="192"/>
                    <a:pt x="318" y="192"/>
                  </a:cubicBezTo>
                  <a:cubicBezTo>
                    <a:pt x="317" y="192"/>
                    <a:pt x="315" y="191"/>
                    <a:pt x="313" y="191"/>
                  </a:cubicBezTo>
                  <a:cubicBezTo>
                    <a:pt x="302" y="187"/>
                    <a:pt x="289" y="180"/>
                    <a:pt x="277" y="174"/>
                  </a:cubicBezTo>
                  <a:cubicBezTo>
                    <a:pt x="275" y="173"/>
                    <a:pt x="264" y="168"/>
                    <a:pt x="253" y="163"/>
                  </a:cubicBezTo>
                  <a:lnTo>
                    <a:pt x="253" y="163"/>
                  </a:lnTo>
                  <a:cubicBezTo>
                    <a:pt x="255" y="174"/>
                    <a:pt x="258" y="188"/>
                    <a:pt x="260" y="188"/>
                  </a:cubicBezTo>
                  <a:cubicBezTo>
                    <a:pt x="272" y="191"/>
                    <a:pt x="274" y="221"/>
                    <a:pt x="278" y="237"/>
                  </a:cubicBezTo>
                  <a:cubicBezTo>
                    <a:pt x="281" y="248"/>
                    <a:pt x="284" y="260"/>
                    <a:pt x="288" y="272"/>
                  </a:cubicBezTo>
                  <a:cubicBezTo>
                    <a:pt x="291" y="278"/>
                    <a:pt x="292" y="280"/>
                    <a:pt x="292" y="280"/>
                  </a:cubicBezTo>
                  <a:cubicBezTo>
                    <a:pt x="293" y="280"/>
                    <a:pt x="293" y="279"/>
                    <a:pt x="294" y="278"/>
                  </a:cubicBezTo>
                  <a:cubicBezTo>
                    <a:pt x="294" y="278"/>
                    <a:pt x="294" y="278"/>
                    <a:pt x="294" y="278"/>
                  </a:cubicBezTo>
                  <a:cubicBezTo>
                    <a:pt x="295" y="278"/>
                    <a:pt x="296" y="283"/>
                    <a:pt x="296" y="286"/>
                  </a:cubicBezTo>
                  <a:cubicBezTo>
                    <a:pt x="297" y="289"/>
                    <a:pt x="297" y="293"/>
                    <a:pt x="297" y="293"/>
                  </a:cubicBezTo>
                  <a:cubicBezTo>
                    <a:pt x="299" y="298"/>
                    <a:pt x="301" y="302"/>
                    <a:pt x="302" y="307"/>
                  </a:cubicBezTo>
                  <a:cubicBezTo>
                    <a:pt x="305" y="311"/>
                    <a:pt x="315" y="324"/>
                    <a:pt x="309" y="327"/>
                  </a:cubicBezTo>
                  <a:cubicBezTo>
                    <a:pt x="303" y="328"/>
                    <a:pt x="306" y="342"/>
                    <a:pt x="310" y="349"/>
                  </a:cubicBezTo>
                  <a:cubicBezTo>
                    <a:pt x="311" y="352"/>
                    <a:pt x="313" y="352"/>
                    <a:pt x="314" y="352"/>
                  </a:cubicBezTo>
                  <a:cubicBezTo>
                    <a:pt x="315" y="352"/>
                    <a:pt x="315" y="352"/>
                    <a:pt x="316" y="352"/>
                  </a:cubicBezTo>
                  <a:cubicBezTo>
                    <a:pt x="318" y="352"/>
                    <a:pt x="319" y="353"/>
                    <a:pt x="321" y="357"/>
                  </a:cubicBezTo>
                  <a:cubicBezTo>
                    <a:pt x="316" y="358"/>
                    <a:pt x="312" y="357"/>
                    <a:pt x="315" y="366"/>
                  </a:cubicBezTo>
                  <a:cubicBezTo>
                    <a:pt x="315" y="368"/>
                    <a:pt x="316" y="369"/>
                    <a:pt x="317" y="369"/>
                  </a:cubicBezTo>
                  <a:cubicBezTo>
                    <a:pt x="322" y="369"/>
                    <a:pt x="329" y="350"/>
                    <a:pt x="329" y="342"/>
                  </a:cubicBezTo>
                  <a:cubicBezTo>
                    <a:pt x="328" y="335"/>
                    <a:pt x="322" y="323"/>
                    <a:pt x="329" y="321"/>
                  </a:cubicBezTo>
                  <a:cubicBezTo>
                    <a:pt x="328" y="315"/>
                    <a:pt x="320" y="303"/>
                    <a:pt x="327" y="301"/>
                  </a:cubicBezTo>
                  <a:lnTo>
                    <a:pt x="327" y="301"/>
                  </a:lnTo>
                  <a:cubicBezTo>
                    <a:pt x="325" y="301"/>
                    <a:pt x="320" y="307"/>
                    <a:pt x="316" y="307"/>
                  </a:cubicBezTo>
                  <a:cubicBezTo>
                    <a:pt x="314" y="307"/>
                    <a:pt x="313" y="306"/>
                    <a:pt x="312" y="304"/>
                  </a:cubicBezTo>
                  <a:cubicBezTo>
                    <a:pt x="310" y="297"/>
                    <a:pt x="318" y="283"/>
                    <a:pt x="313" y="276"/>
                  </a:cubicBezTo>
                  <a:cubicBezTo>
                    <a:pt x="312" y="276"/>
                    <a:pt x="312" y="275"/>
                    <a:pt x="311" y="275"/>
                  </a:cubicBezTo>
                  <a:cubicBezTo>
                    <a:pt x="309" y="275"/>
                    <a:pt x="307" y="278"/>
                    <a:pt x="307" y="280"/>
                  </a:cubicBezTo>
                  <a:cubicBezTo>
                    <a:pt x="307" y="280"/>
                    <a:pt x="306" y="280"/>
                    <a:pt x="306" y="280"/>
                  </a:cubicBezTo>
                  <a:cubicBezTo>
                    <a:pt x="302" y="280"/>
                    <a:pt x="300" y="269"/>
                    <a:pt x="298" y="263"/>
                  </a:cubicBezTo>
                  <a:cubicBezTo>
                    <a:pt x="296" y="256"/>
                    <a:pt x="294" y="245"/>
                    <a:pt x="298" y="245"/>
                  </a:cubicBezTo>
                  <a:cubicBezTo>
                    <a:pt x="299" y="245"/>
                    <a:pt x="300" y="246"/>
                    <a:pt x="302" y="248"/>
                  </a:cubicBezTo>
                  <a:cubicBezTo>
                    <a:pt x="309" y="255"/>
                    <a:pt x="314" y="271"/>
                    <a:pt x="319" y="271"/>
                  </a:cubicBezTo>
                  <a:cubicBezTo>
                    <a:pt x="320" y="271"/>
                    <a:pt x="320" y="270"/>
                    <a:pt x="321" y="270"/>
                  </a:cubicBezTo>
                  <a:cubicBezTo>
                    <a:pt x="329" y="265"/>
                    <a:pt x="324" y="261"/>
                    <a:pt x="316" y="255"/>
                  </a:cubicBezTo>
                  <a:cubicBezTo>
                    <a:pt x="307" y="249"/>
                    <a:pt x="301" y="226"/>
                    <a:pt x="307" y="226"/>
                  </a:cubicBezTo>
                  <a:cubicBezTo>
                    <a:pt x="307" y="226"/>
                    <a:pt x="308" y="226"/>
                    <a:pt x="309" y="227"/>
                  </a:cubicBezTo>
                  <a:lnTo>
                    <a:pt x="309" y="227"/>
                  </a:lnTo>
                  <a:cubicBezTo>
                    <a:pt x="304" y="223"/>
                    <a:pt x="298" y="216"/>
                    <a:pt x="296" y="212"/>
                  </a:cubicBezTo>
                  <a:cubicBezTo>
                    <a:pt x="296" y="211"/>
                    <a:pt x="295" y="210"/>
                    <a:pt x="295" y="208"/>
                  </a:cubicBezTo>
                  <a:lnTo>
                    <a:pt x="295" y="208"/>
                  </a:lnTo>
                  <a:cubicBezTo>
                    <a:pt x="296" y="208"/>
                    <a:pt x="298" y="209"/>
                    <a:pt x="300" y="209"/>
                  </a:cubicBezTo>
                  <a:cubicBezTo>
                    <a:pt x="302" y="209"/>
                    <a:pt x="303" y="208"/>
                    <a:pt x="300" y="204"/>
                  </a:cubicBezTo>
                  <a:lnTo>
                    <a:pt x="300" y="204"/>
                  </a:lnTo>
                  <a:cubicBezTo>
                    <a:pt x="315" y="222"/>
                    <a:pt x="353" y="235"/>
                    <a:pt x="362" y="239"/>
                  </a:cubicBezTo>
                  <a:cubicBezTo>
                    <a:pt x="373" y="242"/>
                    <a:pt x="382" y="244"/>
                    <a:pt x="392" y="244"/>
                  </a:cubicBezTo>
                  <a:cubicBezTo>
                    <a:pt x="398" y="244"/>
                    <a:pt x="405" y="243"/>
                    <a:pt x="412" y="242"/>
                  </a:cubicBezTo>
                  <a:lnTo>
                    <a:pt x="412" y="242"/>
                  </a:lnTo>
                  <a:cubicBezTo>
                    <a:pt x="407" y="243"/>
                    <a:pt x="397" y="247"/>
                    <a:pt x="400" y="250"/>
                  </a:cubicBezTo>
                  <a:lnTo>
                    <a:pt x="408" y="253"/>
                  </a:lnTo>
                  <a:cubicBezTo>
                    <a:pt x="412" y="253"/>
                    <a:pt x="410" y="253"/>
                    <a:pt x="410" y="256"/>
                  </a:cubicBezTo>
                  <a:cubicBezTo>
                    <a:pt x="410" y="260"/>
                    <a:pt x="414" y="264"/>
                    <a:pt x="417" y="264"/>
                  </a:cubicBezTo>
                  <a:cubicBezTo>
                    <a:pt x="418" y="264"/>
                    <a:pt x="420" y="263"/>
                    <a:pt x="421" y="260"/>
                  </a:cubicBezTo>
                  <a:cubicBezTo>
                    <a:pt x="423" y="257"/>
                    <a:pt x="423" y="255"/>
                    <a:pt x="425" y="255"/>
                  </a:cubicBezTo>
                  <a:cubicBezTo>
                    <a:pt x="427" y="255"/>
                    <a:pt x="428" y="256"/>
                    <a:pt x="431" y="257"/>
                  </a:cubicBezTo>
                  <a:cubicBezTo>
                    <a:pt x="435" y="258"/>
                    <a:pt x="440" y="259"/>
                    <a:pt x="445" y="262"/>
                  </a:cubicBezTo>
                  <a:cubicBezTo>
                    <a:pt x="447" y="264"/>
                    <a:pt x="446" y="266"/>
                    <a:pt x="447" y="267"/>
                  </a:cubicBezTo>
                  <a:lnTo>
                    <a:pt x="469" y="276"/>
                  </a:lnTo>
                  <a:cubicBezTo>
                    <a:pt x="471" y="277"/>
                    <a:pt x="472" y="277"/>
                    <a:pt x="473" y="277"/>
                  </a:cubicBezTo>
                  <a:cubicBezTo>
                    <a:pt x="481" y="277"/>
                    <a:pt x="482" y="265"/>
                    <a:pt x="479" y="264"/>
                  </a:cubicBezTo>
                  <a:lnTo>
                    <a:pt x="479" y="264"/>
                  </a:lnTo>
                  <a:cubicBezTo>
                    <a:pt x="485" y="266"/>
                    <a:pt x="494" y="284"/>
                    <a:pt x="500" y="289"/>
                  </a:cubicBezTo>
                  <a:cubicBezTo>
                    <a:pt x="502" y="292"/>
                    <a:pt x="505" y="294"/>
                    <a:pt x="506" y="294"/>
                  </a:cubicBezTo>
                  <a:cubicBezTo>
                    <a:pt x="508" y="294"/>
                    <a:pt x="508" y="292"/>
                    <a:pt x="506" y="288"/>
                  </a:cubicBezTo>
                  <a:cubicBezTo>
                    <a:pt x="504" y="285"/>
                    <a:pt x="501" y="278"/>
                    <a:pt x="505" y="278"/>
                  </a:cubicBezTo>
                  <a:cubicBezTo>
                    <a:pt x="506" y="278"/>
                    <a:pt x="507" y="279"/>
                    <a:pt x="510" y="281"/>
                  </a:cubicBezTo>
                  <a:cubicBezTo>
                    <a:pt x="515" y="286"/>
                    <a:pt x="521" y="290"/>
                    <a:pt x="524" y="295"/>
                  </a:cubicBezTo>
                  <a:cubicBezTo>
                    <a:pt x="524" y="296"/>
                    <a:pt x="527" y="301"/>
                    <a:pt x="528" y="301"/>
                  </a:cubicBezTo>
                  <a:cubicBezTo>
                    <a:pt x="527" y="301"/>
                    <a:pt x="528" y="289"/>
                    <a:pt x="530" y="288"/>
                  </a:cubicBezTo>
                  <a:cubicBezTo>
                    <a:pt x="530" y="288"/>
                    <a:pt x="531" y="288"/>
                    <a:pt x="531" y="288"/>
                  </a:cubicBezTo>
                  <a:cubicBezTo>
                    <a:pt x="534" y="288"/>
                    <a:pt x="543" y="304"/>
                    <a:pt x="543" y="306"/>
                  </a:cubicBezTo>
                  <a:cubicBezTo>
                    <a:pt x="547" y="311"/>
                    <a:pt x="548" y="313"/>
                    <a:pt x="549" y="313"/>
                  </a:cubicBezTo>
                  <a:cubicBezTo>
                    <a:pt x="552" y="313"/>
                    <a:pt x="544" y="293"/>
                    <a:pt x="544" y="293"/>
                  </a:cubicBezTo>
                  <a:cubicBezTo>
                    <a:pt x="544" y="293"/>
                    <a:pt x="544" y="293"/>
                    <a:pt x="544" y="293"/>
                  </a:cubicBezTo>
                  <a:cubicBezTo>
                    <a:pt x="548" y="293"/>
                    <a:pt x="558" y="307"/>
                    <a:pt x="562" y="307"/>
                  </a:cubicBezTo>
                  <a:cubicBezTo>
                    <a:pt x="563" y="307"/>
                    <a:pt x="564" y="307"/>
                    <a:pt x="564" y="306"/>
                  </a:cubicBezTo>
                  <a:lnTo>
                    <a:pt x="564" y="306"/>
                  </a:lnTo>
                  <a:cubicBezTo>
                    <a:pt x="562" y="314"/>
                    <a:pt x="606" y="328"/>
                    <a:pt x="614" y="330"/>
                  </a:cubicBezTo>
                  <a:cubicBezTo>
                    <a:pt x="625" y="334"/>
                    <a:pt x="632" y="334"/>
                    <a:pt x="642" y="336"/>
                  </a:cubicBezTo>
                  <a:cubicBezTo>
                    <a:pt x="649" y="338"/>
                    <a:pt x="651" y="347"/>
                    <a:pt x="656" y="347"/>
                  </a:cubicBezTo>
                  <a:cubicBezTo>
                    <a:pt x="659" y="346"/>
                    <a:pt x="666" y="343"/>
                    <a:pt x="671" y="343"/>
                  </a:cubicBezTo>
                  <a:cubicBezTo>
                    <a:pt x="672" y="343"/>
                    <a:pt x="673" y="343"/>
                    <a:pt x="673" y="343"/>
                  </a:cubicBezTo>
                  <a:cubicBezTo>
                    <a:pt x="673" y="343"/>
                    <a:pt x="652" y="356"/>
                    <a:pt x="664" y="356"/>
                  </a:cubicBezTo>
                  <a:cubicBezTo>
                    <a:pt x="665" y="356"/>
                    <a:pt x="665" y="356"/>
                    <a:pt x="666" y="356"/>
                  </a:cubicBezTo>
                  <a:cubicBezTo>
                    <a:pt x="668" y="355"/>
                    <a:pt x="669" y="355"/>
                    <a:pt x="670" y="355"/>
                  </a:cubicBezTo>
                  <a:cubicBezTo>
                    <a:pt x="673" y="355"/>
                    <a:pt x="677" y="356"/>
                    <a:pt x="680" y="356"/>
                  </a:cubicBezTo>
                  <a:cubicBezTo>
                    <a:pt x="682" y="356"/>
                    <a:pt x="685" y="355"/>
                    <a:pt x="686" y="353"/>
                  </a:cubicBezTo>
                  <a:cubicBezTo>
                    <a:pt x="686" y="352"/>
                    <a:pt x="687" y="352"/>
                    <a:pt x="688" y="352"/>
                  </a:cubicBezTo>
                  <a:cubicBezTo>
                    <a:pt x="691" y="352"/>
                    <a:pt x="695" y="355"/>
                    <a:pt x="698" y="355"/>
                  </a:cubicBezTo>
                  <a:cubicBezTo>
                    <a:pt x="699" y="355"/>
                    <a:pt x="699" y="355"/>
                    <a:pt x="699" y="354"/>
                  </a:cubicBezTo>
                  <a:lnTo>
                    <a:pt x="699" y="354"/>
                  </a:lnTo>
                  <a:cubicBezTo>
                    <a:pt x="697" y="360"/>
                    <a:pt x="697" y="365"/>
                    <a:pt x="707" y="371"/>
                  </a:cubicBezTo>
                  <a:cubicBezTo>
                    <a:pt x="707" y="372"/>
                    <a:pt x="708" y="372"/>
                    <a:pt x="709" y="372"/>
                  </a:cubicBezTo>
                  <a:cubicBezTo>
                    <a:pt x="715" y="372"/>
                    <a:pt x="722" y="360"/>
                    <a:pt x="730" y="360"/>
                  </a:cubicBezTo>
                  <a:cubicBezTo>
                    <a:pt x="752" y="360"/>
                    <a:pt x="743" y="384"/>
                    <a:pt x="742" y="390"/>
                  </a:cubicBezTo>
                  <a:cubicBezTo>
                    <a:pt x="752" y="386"/>
                    <a:pt x="762" y="383"/>
                    <a:pt x="774" y="380"/>
                  </a:cubicBezTo>
                  <a:cubicBezTo>
                    <a:pt x="775" y="386"/>
                    <a:pt x="776" y="390"/>
                    <a:pt x="781" y="397"/>
                  </a:cubicBezTo>
                  <a:cubicBezTo>
                    <a:pt x="781" y="395"/>
                    <a:pt x="783" y="394"/>
                    <a:pt x="784" y="394"/>
                  </a:cubicBezTo>
                  <a:cubicBezTo>
                    <a:pt x="788" y="394"/>
                    <a:pt x="795" y="398"/>
                    <a:pt x="798" y="398"/>
                  </a:cubicBezTo>
                  <a:cubicBezTo>
                    <a:pt x="799" y="398"/>
                    <a:pt x="799" y="398"/>
                    <a:pt x="800" y="398"/>
                  </a:cubicBezTo>
                  <a:cubicBezTo>
                    <a:pt x="806" y="398"/>
                    <a:pt x="817" y="396"/>
                    <a:pt x="817" y="394"/>
                  </a:cubicBezTo>
                  <a:lnTo>
                    <a:pt x="817" y="394"/>
                  </a:lnTo>
                  <a:cubicBezTo>
                    <a:pt x="819" y="402"/>
                    <a:pt x="806" y="409"/>
                    <a:pt x="826" y="411"/>
                  </a:cubicBezTo>
                  <a:cubicBezTo>
                    <a:pt x="840" y="412"/>
                    <a:pt x="843" y="417"/>
                    <a:pt x="840" y="425"/>
                  </a:cubicBezTo>
                  <a:cubicBezTo>
                    <a:pt x="842" y="425"/>
                    <a:pt x="843" y="425"/>
                    <a:pt x="843" y="425"/>
                  </a:cubicBezTo>
                  <a:cubicBezTo>
                    <a:pt x="847" y="425"/>
                    <a:pt x="846" y="422"/>
                    <a:pt x="850" y="421"/>
                  </a:cubicBezTo>
                  <a:cubicBezTo>
                    <a:pt x="851" y="421"/>
                    <a:pt x="852" y="420"/>
                    <a:pt x="853" y="420"/>
                  </a:cubicBezTo>
                  <a:cubicBezTo>
                    <a:pt x="858" y="420"/>
                    <a:pt x="865" y="425"/>
                    <a:pt x="871" y="425"/>
                  </a:cubicBezTo>
                  <a:cubicBezTo>
                    <a:pt x="877" y="425"/>
                    <a:pt x="874" y="419"/>
                    <a:pt x="879" y="418"/>
                  </a:cubicBezTo>
                  <a:cubicBezTo>
                    <a:pt x="879" y="418"/>
                    <a:pt x="880" y="418"/>
                    <a:pt x="880" y="418"/>
                  </a:cubicBezTo>
                  <a:cubicBezTo>
                    <a:pt x="884" y="418"/>
                    <a:pt x="887" y="420"/>
                    <a:pt x="889" y="420"/>
                  </a:cubicBezTo>
                  <a:cubicBezTo>
                    <a:pt x="890" y="420"/>
                    <a:pt x="891" y="420"/>
                    <a:pt x="891" y="419"/>
                  </a:cubicBezTo>
                  <a:lnTo>
                    <a:pt x="891" y="419"/>
                  </a:lnTo>
                  <a:cubicBezTo>
                    <a:pt x="889" y="425"/>
                    <a:pt x="887" y="424"/>
                    <a:pt x="896" y="427"/>
                  </a:cubicBezTo>
                  <a:lnTo>
                    <a:pt x="914" y="434"/>
                  </a:lnTo>
                  <a:cubicBezTo>
                    <a:pt x="912" y="436"/>
                    <a:pt x="911" y="440"/>
                    <a:pt x="907" y="440"/>
                  </a:cubicBezTo>
                  <a:cubicBezTo>
                    <a:pt x="906" y="440"/>
                    <a:pt x="905" y="440"/>
                    <a:pt x="904" y="439"/>
                  </a:cubicBezTo>
                  <a:cubicBezTo>
                    <a:pt x="903" y="440"/>
                    <a:pt x="903" y="440"/>
                    <a:pt x="902" y="440"/>
                  </a:cubicBezTo>
                  <a:cubicBezTo>
                    <a:pt x="901" y="440"/>
                    <a:pt x="900" y="439"/>
                    <a:pt x="899" y="439"/>
                  </a:cubicBezTo>
                  <a:cubicBezTo>
                    <a:pt x="898" y="439"/>
                    <a:pt x="897" y="440"/>
                    <a:pt x="896" y="441"/>
                  </a:cubicBezTo>
                  <a:cubicBezTo>
                    <a:pt x="901" y="443"/>
                    <a:pt x="905" y="444"/>
                    <a:pt x="909" y="444"/>
                  </a:cubicBezTo>
                  <a:cubicBezTo>
                    <a:pt x="917" y="444"/>
                    <a:pt x="922" y="441"/>
                    <a:pt x="930" y="441"/>
                  </a:cubicBezTo>
                  <a:cubicBezTo>
                    <a:pt x="931" y="441"/>
                    <a:pt x="932" y="441"/>
                    <a:pt x="933" y="441"/>
                  </a:cubicBezTo>
                  <a:cubicBezTo>
                    <a:pt x="948" y="441"/>
                    <a:pt x="931" y="449"/>
                    <a:pt x="931" y="449"/>
                  </a:cubicBezTo>
                  <a:cubicBezTo>
                    <a:pt x="931" y="450"/>
                    <a:pt x="942" y="450"/>
                    <a:pt x="942" y="450"/>
                  </a:cubicBezTo>
                  <a:cubicBezTo>
                    <a:pt x="944" y="449"/>
                    <a:pt x="946" y="449"/>
                    <a:pt x="947" y="449"/>
                  </a:cubicBezTo>
                  <a:cubicBezTo>
                    <a:pt x="950" y="449"/>
                    <a:pt x="951" y="451"/>
                    <a:pt x="954" y="454"/>
                  </a:cubicBezTo>
                  <a:cubicBezTo>
                    <a:pt x="958" y="459"/>
                    <a:pt x="966" y="464"/>
                    <a:pt x="971" y="464"/>
                  </a:cubicBezTo>
                  <a:cubicBezTo>
                    <a:pt x="973" y="464"/>
                    <a:pt x="975" y="463"/>
                    <a:pt x="974" y="458"/>
                  </a:cubicBezTo>
                  <a:lnTo>
                    <a:pt x="974" y="458"/>
                  </a:lnTo>
                  <a:cubicBezTo>
                    <a:pt x="975" y="459"/>
                    <a:pt x="977" y="459"/>
                    <a:pt x="978" y="459"/>
                  </a:cubicBezTo>
                  <a:cubicBezTo>
                    <a:pt x="979" y="459"/>
                    <a:pt x="981" y="459"/>
                    <a:pt x="982" y="459"/>
                  </a:cubicBezTo>
                  <a:lnTo>
                    <a:pt x="982" y="459"/>
                  </a:lnTo>
                  <a:cubicBezTo>
                    <a:pt x="983" y="459"/>
                    <a:pt x="977" y="467"/>
                    <a:pt x="976" y="469"/>
                  </a:cubicBezTo>
                  <a:cubicBezTo>
                    <a:pt x="976" y="472"/>
                    <a:pt x="982" y="473"/>
                    <a:pt x="985" y="473"/>
                  </a:cubicBezTo>
                  <a:cubicBezTo>
                    <a:pt x="986" y="473"/>
                    <a:pt x="987" y="473"/>
                    <a:pt x="988" y="473"/>
                  </a:cubicBezTo>
                  <a:cubicBezTo>
                    <a:pt x="992" y="473"/>
                    <a:pt x="995" y="471"/>
                    <a:pt x="996" y="469"/>
                  </a:cubicBezTo>
                  <a:cubicBezTo>
                    <a:pt x="999" y="460"/>
                    <a:pt x="999" y="454"/>
                    <a:pt x="1004" y="450"/>
                  </a:cubicBezTo>
                  <a:cubicBezTo>
                    <a:pt x="1007" y="454"/>
                    <a:pt x="1009" y="459"/>
                    <a:pt x="1014" y="460"/>
                  </a:cubicBezTo>
                  <a:cubicBezTo>
                    <a:pt x="1015" y="461"/>
                    <a:pt x="1016" y="461"/>
                    <a:pt x="1017" y="461"/>
                  </a:cubicBezTo>
                  <a:cubicBezTo>
                    <a:pt x="1025" y="461"/>
                    <a:pt x="1029" y="452"/>
                    <a:pt x="1026" y="448"/>
                  </a:cubicBezTo>
                  <a:lnTo>
                    <a:pt x="1026" y="448"/>
                  </a:lnTo>
                  <a:cubicBezTo>
                    <a:pt x="1028" y="450"/>
                    <a:pt x="1031" y="452"/>
                    <a:pt x="1035" y="452"/>
                  </a:cubicBezTo>
                  <a:cubicBezTo>
                    <a:pt x="1037" y="452"/>
                    <a:pt x="1040" y="452"/>
                    <a:pt x="1043" y="450"/>
                  </a:cubicBezTo>
                  <a:cubicBezTo>
                    <a:pt x="1041" y="447"/>
                    <a:pt x="1027" y="436"/>
                    <a:pt x="1041" y="436"/>
                  </a:cubicBezTo>
                  <a:cubicBezTo>
                    <a:pt x="1046" y="436"/>
                    <a:pt x="1049" y="439"/>
                    <a:pt x="1054" y="439"/>
                  </a:cubicBezTo>
                  <a:cubicBezTo>
                    <a:pt x="1056" y="439"/>
                    <a:pt x="1058" y="438"/>
                    <a:pt x="1061" y="436"/>
                  </a:cubicBezTo>
                  <a:cubicBezTo>
                    <a:pt x="1067" y="432"/>
                    <a:pt x="1066" y="427"/>
                    <a:pt x="1073" y="425"/>
                  </a:cubicBezTo>
                  <a:cubicBezTo>
                    <a:pt x="1074" y="425"/>
                    <a:pt x="1074" y="425"/>
                    <a:pt x="1075" y="425"/>
                  </a:cubicBezTo>
                  <a:cubicBezTo>
                    <a:pt x="1082" y="425"/>
                    <a:pt x="1101" y="411"/>
                    <a:pt x="1105" y="407"/>
                  </a:cubicBezTo>
                  <a:cubicBezTo>
                    <a:pt x="1112" y="401"/>
                    <a:pt x="1097" y="402"/>
                    <a:pt x="1098" y="398"/>
                  </a:cubicBezTo>
                  <a:cubicBezTo>
                    <a:pt x="1099" y="396"/>
                    <a:pt x="1101" y="395"/>
                    <a:pt x="1104" y="395"/>
                  </a:cubicBezTo>
                  <a:cubicBezTo>
                    <a:pt x="1110" y="395"/>
                    <a:pt x="1118" y="399"/>
                    <a:pt x="1120" y="400"/>
                  </a:cubicBezTo>
                  <a:cubicBezTo>
                    <a:pt x="1120" y="400"/>
                    <a:pt x="1121" y="401"/>
                    <a:pt x="1121" y="401"/>
                  </a:cubicBezTo>
                  <a:cubicBezTo>
                    <a:pt x="1126" y="401"/>
                    <a:pt x="1135" y="393"/>
                    <a:pt x="1138" y="390"/>
                  </a:cubicBezTo>
                  <a:cubicBezTo>
                    <a:pt x="1148" y="383"/>
                    <a:pt x="1157" y="376"/>
                    <a:pt x="1165" y="367"/>
                  </a:cubicBezTo>
                  <a:cubicBezTo>
                    <a:pt x="1168" y="364"/>
                    <a:pt x="1181" y="346"/>
                    <a:pt x="1182" y="346"/>
                  </a:cubicBezTo>
                  <a:lnTo>
                    <a:pt x="1182" y="346"/>
                  </a:lnTo>
                  <a:cubicBezTo>
                    <a:pt x="1186" y="346"/>
                    <a:pt x="1179" y="366"/>
                    <a:pt x="1182" y="366"/>
                  </a:cubicBezTo>
                  <a:cubicBezTo>
                    <a:pt x="1182" y="366"/>
                    <a:pt x="1183" y="366"/>
                    <a:pt x="1183" y="365"/>
                  </a:cubicBezTo>
                  <a:cubicBezTo>
                    <a:pt x="1188" y="360"/>
                    <a:pt x="1209" y="335"/>
                    <a:pt x="1207" y="331"/>
                  </a:cubicBezTo>
                  <a:lnTo>
                    <a:pt x="1207" y="331"/>
                  </a:lnTo>
                  <a:cubicBezTo>
                    <a:pt x="1208" y="333"/>
                    <a:pt x="1210" y="334"/>
                    <a:pt x="1213" y="334"/>
                  </a:cubicBezTo>
                  <a:cubicBezTo>
                    <a:pt x="1216" y="334"/>
                    <a:pt x="1220" y="333"/>
                    <a:pt x="1224" y="330"/>
                  </a:cubicBezTo>
                  <a:cubicBezTo>
                    <a:pt x="1230" y="327"/>
                    <a:pt x="1236" y="321"/>
                    <a:pt x="1240" y="317"/>
                  </a:cubicBezTo>
                  <a:cubicBezTo>
                    <a:pt x="1244" y="313"/>
                    <a:pt x="1243" y="309"/>
                    <a:pt x="1246" y="304"/>
                  </a:cubicBezTo>
                  <a:cubicBezTo>
                    <a:pt x="1258" y="292"/>
                    <a:pt x="1271" y="294"/>
                    <a:pt x="1284" y="289"/>
                  </a:cubicBezTo>
                  <a:cubicBezTo>
                    <a:pt x="1287" y="287"/>
                    <a:pt x="1286" y="287"/>
                    <a:pt x="1286" y="285"/>
                  </a:cubicBezTo>
                  <a:cubicBezTo>
                    <a:pt x="1289" y="281"/>
                    <a:pt x="1293" y="279"/>
                    <a:pt x="1298" y="276"/>
                  </a:cubicBezTo>
                  <a:cubicBezTo>
                    <a:pt x="1305" y="272"/>
                    <a:pt x="1309" y="264"/>
                    <a:pt x="1317" y="258"/>
                  </a:cubicBezTo>
                  <a:cubicBezTo>
                    <a:pt x="1324" y="253"/>
                    <a:pt x="1329" y="252"/>
                    <a:pt x="1336" y="248"/>
                  </a:cubicBezTo>
                  <a:cubicBezTo>
                    <a:pt x="1340" y="246"/>
                    <a:pt x="1347" y="243"/>
                    <a:pt x="1347" y="239"/>
                  </a:cubicBezTo>
                  <a:cubicBezTo>
                    <a:pt x="1349" y="232"/>
                    <a:pt x="1372" y="220"/>
                    <a:pt x="1380" y="215"/>
                  </a:cubicBezTo>
                  <a:cubicBezTo>
                    <a:pt x="1382" y="212"/>
                    <a:pt x="1400" y="192"/>
                    <a:pt x="1401" y="192"/>
                  </a:cubicBezTo>
                  <a:cubicBezTo>
                    <a:pt x="1403" y="192"/>
                    <a:pt x="1402" y="199"/>
                    <a:pt x="1402" y="200"/>
                  </a:cubicBezTo>
                  <a:lnTo>
                    <a:pt x="1409" y="190"/>
                  </a:lnTo>
                  <a:cubicBezTo>
                    <a:pt x="1410" y="188"/>
                    <a:pt x="1413" y="176"/>
                    <a:pt x="1415" y="175"/>
                  </a:cubicBezTo>
                  <a:cubicBezTo>
                    <a:pt x="1415" y="175"/>
                    <a:pt x="1415" y="175"/>
                    <a:pt x="1415" y="175"/>
                  </a:cubicBezTo>
                  <a:cubicBezTo>
                    <a:pt x="1417" y="175"/>
                    <a:pt x="1419" y="180"/>
                    <a:pt x="1422" y="180"/>
                  </a:cubicBezTo>
                  <a:cubicBezTo>
                    <a:pt x="1426" y="179"/>
                    <a:pt x="1432" y="174"/>
                    <a:pt x="1437" y="171"/>
                  </a:cubicBezTo>
                  <a:cubicBezTo>
                    <a:pt x="1441" y="167"/>
                    <a:pt x="1446" y="159"/>
                    <a:pt x="1450" y="159"/>
                  </a:cubicBezTo>
                  <a:cubicBezTo>
                    <a:pt x="1452" y="159"/>
                    <a:pt x="1453" y="160"/>
                    <a:pt x="1454" y="162"/>
                  </a:cubicBezTo>
                  <a:lnTo>
                    <a:pt x="1454" y="162"/>
                  </a:lnTo>
                  <a:cubicBezTo>
                    <a:pt x="1452" y="159"/>
                    <a:pt x="1457" y="152"/>
                    <a:pt x="1455" y="151"/>
                  </a:cubicBezTo>
                  <a:lnTo>
                    <a:pt x="1455" y="151"/>
                  </a:lnTo>
                  <a:cubicBezTo>
                    <a:pt x="1457" y="152"/>
                    <a:pt x="1458" y="152"/>
                    <a:pt x="1460" y="152"/>
                  </a:cubicBezTo>
                  <a:cubicBezTo>
                    <a:pt x="1464" y="152"/>
                    <a:pt x="1468" y="150"/>
                    <a:pt x="1474" y="145"/>
                  </a:cubicBezTo>
                  <a:cubicBezTo>
                    <a:pt x="1478" y="142"/>
                    <a:pt x="1485" y="139"/>
                    <a:pt x="1488" y="135"/>
                  </a:cubicBezTo>
                  <a:cubicBezTo>
                    <a:pt x="1490" y="132"/>
                    <a:pt x="1486" y="132"/>
                    <a:pt x="1490" y="129"/>
                  </a:cubicBezTo>
                  <a:cubicBezTo>
                    <a:pt x="1499" y="123"/>
                    <a:pt x="1505" y="124"/>
                    <a:pt x="1514" y="118"/>
                  </a:cubicBezTo>
                  <a:cubicBezTo>
                    <a:pt x="1518" y="116"/>
                    <a:pt x="1533" y="104"/>
                    <a:pt x="1539" y="104"/>
                  </a:cubicBezTo>
                  <a:cubicBezTo>
                    <a:pt x="1540" y="104"/>
                    <a:pt x="1541" y="104"/>
                    <a:pt x="1541" y="105"/>
                  </a:cubicBezTo>
                  <a:cubicBezTo>
                    <a:pt x="1552" y="98"/>
                    <a:pt x="1538" y="97"/>
                    <a:pt x="1543" y="91"/>
                  </a:cubicBezTo>
                  <a:cubicBezTo>
                    <a:pt x="1545" y="89"/>
                    <a:pt x="1547" y="89"/>
                    <a:pt x="1549" y="89"/>
                  </a:cubicBezTo>
                  <a:cubicBezTo>
                    <a:pt x="1552" y="89"/>
                    <a:pt x="1554" y="90"/>
                    <a:pt x="1555" y="90"/>
                  </a:cubicBezTo>
                  <a:cubicBezTo>
                    <a:pt x="1558" y="89"/>
                    <a:pt x="1561" y="89"/>
                    <a:pt x="1563" y="88"/>
                  </a:cubicBezTo>
                  <a:cubicBezTo>
                    <a:pt x="1566" y="87"/>
                    <a:pt x="1572" y="80"/>
                    <a:pt x="1580" y="73"/>
                  </a:cubicBezTo>
                  <a:cubicBezTo>
                    <a:pt x="1585" y="68"/>
                    <a:pt x="1590" y="63"/>
                    <a:pt x="1592" y="63"/>
                  </a:cubicBezTo>
                  <a:cubicBezTo>
                    <a:pt x="1592" y="63"/>
                    <a:pt x="1593" y="63"/>
                    <a:pt x="1592" y="65"/>
                  </a:cubicBezTo>
                  <a:lnTo>
                    <a:pt x="1592" y="65"/>
                  </a:lnTo>
                  <a:cubicBezTo>
                    <a:pt x="1594" y="59"/>
                    <a:pt x="1604" y="39"/>
                    <a:pt x="1609" y="36"/>
                  </a:cubicBezTo>
                  <a:cubicBezTo>
                    <a:pt x="1609" y="36"/>
                    <a:pt x="1609" y="36"/>
                    <a:pt x="1609" y="36"/>
                  </a:cubicBezTo>
                  <a:cubicBezTo>
                    <a:pt x="1611" y="36"/>
                    <a:pt x="1609" y="41"/>
                    <a:pt x="1609" y="43"/>
                  </a:cubicBezTo>
                  <a:cubicBezTo>
                    <a:pt x="1609" y="43"/>
                    <a:pt x="1610" y="43"/>
                    <a:pt x="1610" y="43"/>
                  </a:cubicBezTo>
                  <a:cubicBezTo>
                    <a:pt x="1611" y="43"/>
                    <a:pt x="1612" y="43"/>
                    <a:pt x="1613" y="43"/>
                  </a:cubicBezTo>
                  <a:lnTo>
                    <a:pt x="1613" y="43"/>
                  </a:lnTo>
                  <a:cubicBezTo>
                    <a:pt x="1611" y="53"/>
                    <a:pt x="1610" y="57"/>
                    <a:pt x="1611" y="61"/>
                  </a:cubicBezTo>
                  <a:cubicBezTo>
                    <a:pt x="1612" y="63"/>
                    <a:pt x="1612" y="66"/>
                    <a:pt x="1610" y="70"/>
                  </a:cubicBezTo>
                  <a:cubicBezTo>
                    <a:pt x="1607" y="77"/>
                    <a:pt x="1600" y="79"/>
                    <a:pt x="1598" y="83"/>
                  </a:cubicBezTo>
                  <a:cubicBezTo>
                    <a:pt x="1595" y="87"/>
                    <a:pt x="1603" y="87"/>
                    <a:pt x="1603" y="92"/>
                  </a:cubicBezTo>
                  <a:cubicBezTo>
                    <a:pt x="1603" y="102"/>
                    <a:pt x="1598" y="112"/>
                    <a:pt x="1595" y="122"/>
                  </a:cubicBezTo>
                  <a:cubicBezTo>
                    <a:pt x="1593" y="135"/>
                    <a:pt x="1616" y="124"/>
                    <a:pt x="1606" y="142"/>
                  </a:cubicBezTo>
                  <a:cubicBezTo>
                    <a:pt x="1601" y="150"/>
                    <a:pt x="1595" y="154"/>
                    <a:pt x="1597" y="168"/>
                  </a:cubicBezTo>
                  <a:cubicBezTo>
                    <a:pt x="1597" y="173"/>
                    <a:pt x="1610" y="185"/>
                    <a:pt x="1600" y="187"/>
                  </a:cubicBezTo>
                  <a:cubicBezTo>
                    <a:pt x="1588" y="189"/>
                    <a:pt x="1597" y="204"/>
                    <a:pt x="1601" y="211"/>
                  </a:cubicBezTo>
                  <a:cubicBezTo>
                    <a:pt x="1607" y="224"/>
                    <a:pt x="1596" y="228"/>
                    <a:pt x="1595" y="239"/>
                  </a:cubicBezTo>
                  <a:cubicBezTo>
                    <a:pt x="1593" y="245"/>
                    <a:pt x="1596" y="247"/>
                    <a:pt x="1599" y="247"/>
                  </a:cubicBezTo>
                  <a:cubicBezTo>
                    <a:pt x="1602" y="247"/>
                    <a:pt x="1605" y="246"/>
                    <a:pt x="1607" y="246"/>
                  </a:cubicBezTo>
                  <a:cubicBezTo>
                    <a:pt x="1608" y="246"/>
                    <a:pt x="1609" y="246"/>
                    <a:pt x="1609" y="246"/>
                  </a:cubicBezTo>
                  <a:cubicBezTo>
                    <a:pt x="1613" y="250"/>
                    <a:pt x="1596" y="262"/>
                    <a:pt x="1601" y="266"/>
                  </a:cubicBezTo>
                  <a:cubicBezTo>
                    <a:pt x="1601" y="267"/>
                    <a:pt x="1601" y="267"/>
                    <a:pt x="1601" y="267"/>
                  </a:cubicBezTo>
                  <a:cubicBezTo>
                    <a:pt x="1602" y="267"/>
                    <a:pt x="1604" y="265"/>
                    <a:pt x="1605" y="265"/>
                  </a:cubicBezTo>
                  <a:cubicBezTo>
                    <a:pt x="1606" y="265"/>
                    <a:pt x="1606" y="265"/>
                    <a:pt x="1607" y="266"/>
                  </a:cubicBezTo>
                  <a:cubicBezTo>
                    <a:pt x="1608" y="267"/>
                    <a:pt x="1608" y="276"/>
                    <a:pt x="1606" y="278"/>
                  </a:cubicBezTo>
                  <a:cubicBezTo>
                    <a:pt x="1605" y="279"/>
                    <a:pt x="1604" y="280"/>
                    <a:pt x="1602" y="280"/>
                  </a:cubicBezTo>
                  <a:cubicBezTo>
                    <a:pt x="1601" y="280"/>
                    <a:pt x="1599" y="279"/>
                    <a:pt x="1598" y="279"/>
                  </a:cubicBezTo>
                  <a:cubicBezTo>
                    <a:pt x="1596" y="279"/>
                    <a:pt x="1594" y="280"/>
                    <a:pt x="1593" y="287"/>
                  </a:cubicBezTo>
                  <a:cubicBezTo>
                    <a:pt x="1588" y="306"/>
                    <a:pt x="1588" y="329"/>
                    <a:pt x="1591" y="349"/>
                  </a:cubicBezTo>
                  <a:cubicBezTo>
                    <a:pt x="1592" y="355"/>
                    <a:pt x="1594" y="356"/>
                    <a:pt x="1594" y="363"/>
                  </a:cubicBezTo>
                  <a:cubicBezTo>
                    <a:pt x="1596" y="367"/>
                    <a:pt x="1595" y="368"/>
                    <a:pt x="1592" y="368"/>
                  </a:cubicBezTo>
                  <a:cubicBezTo>
                    <a:pt x="1589" y="368"/>
                    <a:pt x="1583" y="366"/>
                    <a:pt x="1582" y="366"/>
                  </a:cubicBezTo>
                  <a:cubicBezTo>
                    <a:pt x="1582" y="366"/>
                    <a:pt x="1582" y="366"/>
                    <a:pt x="1582" y="366"/>
                  </a:cubicBezTo>
                  <a:cubicBezTo>
                    <a:pt x="1581" y="377"/>
                    <a:pt x="1599" y="373"/>
                    <a:pt x="1588" y="388"/>
                  </a:cubicBezTo>
                  <a:cubicBezTo>
                    <a:pt x="1588" y="390"/>
                    <a:pt x="1588" y="395"/>
                    <a:pt x="1588" y="397"/>
                  </a:cubicBezTo>
                  <a:cubicBezTo>
                    <a:pt x="1588" y="404"/>
                    <a:pt x="1596" y="453"/>
                    <a:pt x="1589" y="453"/>
                  </a:cubicBezTo>
                  <a:cubicBezTo>
                    <a:pt x="1589" y="453"/>
                    <a:pt x="1589" y="453"/>
                    <a:pt x="1588" y="453"/>
                  </a:cubicBezTo>
                  <a:lnTo>
                    <a:pt x="1588" y="453"/>
                  </a:lnTo>
                  <a:lnTo>
                    <a:pt x="1600" y="473"/>
                  </a:lnTo>
                  <a:cubicBezTo>
                    <a:pt x="1594" y="473"/>
                    <a:pt x="1591" y="483"/>
                    <a:pt x="1590" y="491"/>
                  </a:cubicBezTo>
                  <a:cubicBezTo>
                    <a:pt x="1589" y="500"/>
                    <a:pt x="1585" y="499"/>
                    <a:pt x="1581" y="503"/>
                  </a:cubicBezTo>
                  <a:cubicBezTo>
                    <a:pt x="1577" y="506"/>
                    <a:pt x="1594" y="516"/>
                    <a:pt x="1593" y="526"/>
                  </a:cubicBezTo>
                  <a:cubicBezTo>
                    <a:pt x="1591" y="525"/>
                    <a:pt x="1583" y="522"/>
                    <a:pt x="1579" y="522"/>
                  </a:cubicBezTo>
                  <a:cubicBezTo>
                    <a:pt x="1578" y="522"/>
                    <a:pt x="1577" y="523"/>
                    <a:pt x="1577" y="523"/>
                  </a:cubicBezTo>
                  <a:cubicBezTo>
                    <a:pt x="1575" y="531"/>
                    <a:pt x="1580" y="543"/>
                    <a:pt x="1584" y="544"/>
                  </a:cubicBezTo>
                  <a:cubicBezTo>
                    <a:pt x="1584" y="544"/>
                    <a:pt x="1585" y="544"/>
                    <a:pt x="1585" y="544"/>
                  </a:cubicBezTo>
                  <a:cubicBezTo>
                    <a:pt x="1587" y="544"/>
                    <a:pt x="1589" y="543"/>
                    <a:pt x="1590" y="543"/>
                  </a:cubicBezTo>
                  <a:cubicBezTo>
                    <a:pt x="1591" y="543"/>
                    <a:pt x="1592" y="544"/>
                    <a:pt x="1592" y="547"/>
                  </a:cubicBezTo>
                  <a:cubicBezTo>
                    <a:pt x="1592" y="552"/>
                    <a:pt x="1591" y="553"/>
                    <a:pt x="1588" y="555"/>
                  </a:cubicBezTo>
                  <a:cubicBezTo>
                    <a:pt x="1586" y="557"/>
                    <a:pt x="1585" y="557"/>
                    <a:pt x="1583" y="557"/>
                  </a:cubicBezTo>
                  <a:cubicBezTo>
                    <a:pt x="1581" y="557"/>
                    <a:pt x="1578" y="556"/>
                    <a:pt x="1575" y="556"/>
                  </a:cubicBezTo>
                  <a:cubicBezTo>
                    <a:pt x="1574" y="556"/>
                    <a:pt x="1573" y="556"/>
                    <a:pt x="1572" y="557"/>
                  </a:cubicBezTo>
                  <a:cubicBezTo>
                    <a:pt x="1571" y="558"/>
                    <a:pt x="1578" y="563"/>
                    <a:pt x="1578" y="563"/>
                  </a:cubicBezTo>
                  <a:cubicBezTo>
                    <a:pt x="1581" y="568"/>
                    <a:pt x="1581" y="573"/>
                    <a:pt x="1581" y="578"/>
                  </a:cubicBezTo>
                  <a:cubicBezTo>
                    <a:pt x="1581" y="583"/>
                    <a:pt x="1579" y="584"/>
                    <a:pt x="1580" y="588"/>
                  </a:cubicBezTo>
                  <a:cubicBezTo>
                    <a:pt x="1581" y="592"/>
                    <a:pt x="1584" y="595"/>
                    <a:pt x="1587" y="598"/>
                  </a:cubicBezTo>
                  <a:cubicBezTo>
                    <a:pt x="1590" y="603"/>
                    <a:pt x="1578" y="604"/>
                    <a:pt x="1581" y="612"/>
                  </a:cubicBezTo>
                  <a:cubicBezTo>
                    <a:pt x="1583" y="616"/>
                    <a:pt x="1587" y="617"/>
                    <a:pt x="1587" y="621"/>
                  </a:cubicBezTo>
                  <a:cubicBezTo>
                    <a:pt x="1587" y="624"/>
                    <a:pt x="1587" y="628"/>
                    <a:pt x="1587" y="632"/>
                  </a:cubicBezTo>
                  <a:lnTo>
                    <a:pt x="1587" y="632"/>
                  </a:lnTo>
                  <a:cubicBezTo>
                    <a:pt x="1587" y="625"/>
                    <a:pt x="1584" y="617"/>
                    <a:pt x="1581" y="617"/>
                  </a:cubicBezTo>
                  <a:cubicBezTo>
                    <a:pt x="1580" y="617"/>
                    <a:pt x="1579" y="619"/>
                    <a:pt x="1578" y="624"/>
                  </a:cubicBezTo>
                  <a:cubicBezTo>
                    <a:pt x="1577" y="633"/>
                    <a:pt x="1578" y="648"/>
                    <a:pt x="1585" y="649"/>
                  </a:cubicBezTo>
                  <a:lnTo>
                    <a:pt x="1585" y="649"/>
                  </a:lnTo>
                  <a:cubicBezTo>
                    <a:pt x="1573" y="649"/>
                    <a:pt x="1575" y="700"/>
                    <a:pt x="1574" y="713"/>
                  </a:cubicBezTo>
                  <a:cubicBezTo>
                    <a:pt x="1573" y="720"/>
                    <a:pt x="1575" y="721"/>
                    <a:pt x="1578" y="721"/>
                  </a:cubicBezTo>
                  <a:cubicBezTo>
                    <a:pt x="1580" y="721"/>
                    <a:pt x="1583" y="721"/>
                    <a:pt x="1587" y="721"/>
                  </a:cubicBezTo>
                  <a:cubicBezTo>
                    <a:pt x="1594" y="727"/>
                    <a:pt x="1594" y="728"/>
                    <a:pt x="1586" y="734"/>
                  </a:cubicBezTo>
                  <a:cubicBezTo>
                    <a:pt x="1573" y="734"/>
                    <a:pt x="1567" y="762"/>
                    <a:pt x="1566" y="778"/>
                  </a:cubicBezTo>
                  <a:cubicBezTo>
                    <a:pt x="1566" y="785"/>
                    <a:pt x="1565" y="793"/>
                    <a:pt x="1566" y="799"/>
                  </a:cubicBezTo>
                  <a:cubicBezTo>
                    <a:pt x="1569" y="801"/>
                    <a:pt x="1573" y="803"/>
                    <a:pt x="1576" y="803"/>
                  </a:cubicBezTo>
                  <a:cubicBezTo>
                    <a:pt x="1590" y="805"/>
                    <a:pt x="1594" y="805"/>
                    <a:pt x="1604" y="814"/>
                  </a:cubicBezTo>
                  <a:cubicBezTo>
                    <a:pt x="1600" y="811"/>
                    <a:pt x="1596" y="809"/>
                    <a:pt x="1593" y="809"/>
                  </a:cubicBezTo>
                  <a:cubicBezTo>
                    <a:pt x="1589" y="809"/>
                    <a:pt x="1589" y="813"/>
                    <a:pt x="1597" y="819"/>
                  </a:cubicBezTo>
                  <a:lnTo>
                    <a:pt x="1629" y="844"/>
                  </a:lnTo>
                  <a:cubicBezTo>
                    <a:pt x="1639" y="850"/>
                    <a:pt x="1645" y="854"/>
                    <a:pt x="1652" y="854"/>
                  </a:cubicBezTo>
                  <a:cubicBezTo>
                    <a:pt x="1654" y="854"/>
                    <a:pt x="1657" y="854"/>
                    <a:pt x="1659" y="853"/>
                  </a:cubicBezTo>
                  <a:lnTo>
                    <a:pt x="1659" y="853"/>
                  </a:lnTo>
                  <a:cubicBezTo>
                    <a:pt x="1654" y="855"/>
                    <a:pt x="1650" y="856"/>
                    <a:pt x="1648" y="861"/>
                  </a:cubicBezTo>
                  <a:cubicBezTo>
                    <a:pt x="1648" y="863"/>
                    <a:pt x="1653" y="869"/>
                    <a:pt x="1656" y="869"/>
                  </a:cubicBezTo>
                  <a:cubicBezTo>
                    <a:pt x="1657" y="869"/>
                    <a:pt x="1657" y="869"/>
                    <a:pt x="1657" y="869"/>
                  </a:cubicBezTo>
                  <a:cubicBezTo>
                    <a:pt x="1658" y="868"/>
                    <a:pt x="1659" y="868"/>
                    <a:pt x="1659" y="868"/>
                  </a:cubicBezTo>
                  <a:cubicBezTo>
                    <a:pt x="1663" y="868"/>
                    <a:pt x="1667" y="874"/>
                    <a:pt x="1672" y="877"/>
                  </a:cubicBezTo>
                  <a:cubicBezTo>
                    <a:pt x="1673" y="877"/>
                    <a:pt x="1674" y="878"/>
                    <a:pt x="1674" y="878"/>
                  </a:cubicBezTo>
                  <a:cubicBezTo>
                    <a:pt x="1676" y="878"/>
                    <a:pt x="1679" y="876"/>
                    <a:pt x="1681" y="876"/>
                  </a:cubicBezTo>
                  <a:cubicBezTo>
                    <a:pt x="1681" y="876"/>
                    <a:pt x="1682" y="876"/>
                    <a:pt x="1682" y="876"/>
                  </a:cubicBezTo>
                  <a:cubicBezTo>
                    <a:pt x="1687" y="877"/>
                    <a:pt x="1687" y="884"/>
                    <a:pt x="1690" y="888"/>
                  </a:cubicBezTo>
                  <a:cubicBezTo>
                    <a:pt x="1692" y="892"/>
                    <a:pt x="1697" y="894"/>
                    <a:pt x="1700" y="897"/>
                  </a:cubicBezTo>
                  <a:cubicBezTo>
                    <a:pt x="1704" y="899"/>
                    <a:pt x="1708" y="902"/>
                    <a:pt x="1712" y="902"/>
                  </a:cubicBezTo>
                  <a:cubicBezTo>
                    <a:pt x="1713" y="902"/>
                    <a:pt x="1714" y="902"/>
                    <a:pt x="1714" y="901"/>
                  </a:cubicBezTo>
                  <a:cubicBezTo>
                    <a:pt x="1715" y="901"/>
                    <a:pt x="1715" y="901"/>
                    <a:pt x="1716" y="901"/>
                  </a:cubicBezTo>
                  <a:cubicBezTo>
                    <a:pt x="1719" y="901"/>
                    <a:pt x="1722" y="905"/>
                    <a:pt x="1726" y="908"/>
                  </a:cubicBezTo>
                  <a:cubicBezTo>
                    <a:pt x="1723" y="913"/>
                    <a:pt x="1719" y="912"/>
                    <a:pt x="1729" y="917"/>
                  </a:cubicBezTo>
                  <a:cubicBezTo>
                    <a:pt x="1735" y="920"/>
                    <a:pt x="1740" y="922"/>
                    <a:pt x="1747" y="924"/>
                  </a:cubicBezTo>
                  <a:cubicBezTo>
                    <a:pt x="1746" y="924"/>
                    <a:pt x="1758" y="927"/>
                    <a:pt x="1754" y="929"/>
                  </a:cubicBezTo>
                  <a:cubicBezTo>
                    <a:pt x="1754" y="929"/>
                    <a:pt x="1753" y="929"/>
                    <a:pt x="1752" y="929"/>
                  </a:cubicBezTo>
                  <a:cubicBezTo>
                    <a:pt x="1751" y="929"/>
                    <a:pt x="1750" y="929"/>
                    <a:pt x="1749" y="931"/>
                  </a:cubicBezTo>
                  <a:cubicBezTo>
                    <a:pt x="1757" y="937"/>
                    <a:pt x="1757" y="935"/>
                    <a:pt x="1763" y="936"/>
                  </a:cubicBezTo>
                  <a:cubicBezTo>
                    <a:pt x="1768" y="937"/>
                    <a:pt x="1779" y="940"/>
                    <a:pt x="1778" y="946"/>
                  </a:cubicBezTo>
                  <a:cubicBezTo>
                    <a:pt x="1778" y="954"/>
                    <a:pt x="1772" y="950"/>
                    <a:pt x="1781" y="960"/>
                  </a:cubicBezTo>
                  <a:cubicBezTo>
                    <a:pt x="1786" y="966"/>
                    <a:pt x="1791" y="974"/>
                    <a:pt x="1797" y="978"/>
                  </a:cubicBezTo>
                  <a:cubicBezTo>
                    <a:pt x="1799" y="979"/>
                    <a:pt x="1800" y="980"/>
                    <a:pt x="1801" y="980"/>
                  </a:cubicBezTo>
                  <a:cubicBezTo>
                    <a:pt x="1803" y="980"/>
                    <a:pt x="1803" y="976"/>
                    <a:pt x="1804" y="975"/>
                  </a:cubicBezTo>
                  <a:cubicBezTo>
                    <a:pt x="1805" y="974"/>
                    <a:pt x="1806" y="974"/>
                    <a:pt x="1807" y="974"/>
                  </a:cubicBezTo>
                  <a:cubicBezTo>
                    <a:pt x="1810" y="974"/>
                    <a:pt x="1814" y="976"/>
                    <a:pt x="1815" y="980"/>
                  </a:cubicBezTo>
                  <a:cubicBezTo>
                    <a:pt x="1816" y="982"/>
                    <a:pt x="1822" y="990"/>
                    <a:pt x="1826" y="990"/>
                  </a:cubicBezTo>
                  <a:cubicBezTo>
                    <a:pt x="1826" y="990"/>
                    <a:pt x="1827" y="990"/>
                    <a:pt x="1828" y="989"/>
                  </a:cubicBezTo>
                  <a:lnTo>
                    <a:pt x="1828" y="989"/>
                  </a:lnTo>
                  <a:cubicBezTo>
                    <a:pt x="1820" y="999"/>
                    <a:pt x="1850" y="1010"/>
                    <a:pt x="1857" y="1015"/>
                  </a:cubicBezTo>
                  <a:cubicBezTo>
                    <a:pt x="1864" y="1019"/>
                    <a:pt x="1861" y="1020"/>
                    <a:pt x="1865" y="1024"/>
                  </a:cubicBezTo>
                  <a:cubicBezTo>
                    <a:pt x="1870" y="1030"/>
                    <a:pt x="1876" y="1035"/>
                    <a:pt x="1882" y="1039"/>
                  </a:cubicBezTo>
                  <a:cubicBezTo>
                    <a:pt x="1886" y="1043"/>
                    <a:pt x="1918" y="1065"/>
                    <a:pt x="1914" y="1070"/>
                  </a:cubicBezTo>
                  <a:cubicBezTo>
                    <a:pt x="1919" y="1073"/>
                    <a:pt x="1921" y="1075"/>
                    <a:pt x="1924" y="1075"/>
                  </a:cubicBezTo>
                  <a:cubicBezTo>
                    <a:pt x="1925" y="1075"/>
                    <a:pt x="1927" y="1074"/>
                    <a:pt x="1929" y="1072"/>
                  </a:cubicBezTo>
                  <a:cubicBezTo>
                    <a:pt x="1930" y="1071"/>
                    <a:pt x="1932" y="1070"/>
                    <a:pt x="1935" y="1070"/>
                  </a:cubicBezTo>
                  <a:cubicBezTo>
                    <a:pt x="1938" y="1070"/>
                    <a:pt x="1942" y="1071"/>
                    <a:pt x="1944" y="1072"/>
                  </a:cubicBezTo>
                  <a:lnTo>
                    <a:pt x="1944" y="1072"/>
                  </a:lnTo>
                  <a:cubicBezTo>
                    <a:pt x="1944" y="1072"/>
                    <a:pt x="1944" y="1072"/>
                    <a:pt x="1944" y="1072"/>
                  </a:cubicBezTo>
                  <a:cubicBezTo>
                    <a:pt x="1943" y="1072"/>
                    <a:pt x="1940" y="1082"/>
                    <a:pt x="1941" y="1085"/>
                  </a:cubicBezTo>
                  <a:cubicBezTo>
                    <a:pt x="1944" y="1091"/>
                    <a:pt x="1951" y="1096"/>
                    <a:pt x="1958" y="1098"/>
                  </a:cubicBezTo>
                  <a:cubicBezTo>
                    <a:pt x="1964" y="1100"/>
                    <a:pt x="1970" y="1103"/>
                    <a:pt x="1975" y="1106"/>
                  </a:cubicBezTo>
                  <a:cubicBezTo>
                    <a:pt x="1976" y="1107"/>
                    <a:pt x="1976" y="1113"/>
                    <a:pt x="1978" y="1115"/>
                  </a:cubicBezTo>
                  <a:cubicBezTo>
                    <a:pt x="1979" y="1118"/>
                    <a:pt x="1981" y="1119"/>
                    <a:pt x="1983" y="1119"/>
                  </a:cubicBezTo>
                  <a:cubicBezTo>
                    <a:pt x="1987" y="1119"/>
                    <a:pt x="1993" y="1115"/>
                    <a:pt x="1997" y="1115"/>
                  </a:cubicBezTo>
                  <a:cubicBezTo>
                    <a:pt x="1999" y="1115"/>
                    <a:pt x="2000" y="1115"/>
                    <a:pt x="2001" y="1116"/>
                  </a:cubicBezTo>
                  <a:cubicBezTo>
                    <a:pt x="2013" y="1124"/>
                    <a:pt x="1994" y="1126"/>
                    <a:pt x="2000" y="1133"/>
                  </a:cubicBezTo>
                  <a:cubicBezTo>
                    <a:pt x="2010" y="1144"/>
                    <a:pt x="2029" y="1144"/>
                    <a:pt x="2042" y="1150"/>
                  </a:cubicBezTo>
                  <a:cubicBezTo>
                    <a:pt x="2043" y="1151"/>
                    <a:pt x="2066" y="1164"/>
                    <a:pt x="2058" y="1164"/>
                  </a:cubicBezTo>
                  <a:cubicBezTo>
                    <a:pt x="2058" y="1164"/>
                    <a:pt x="2057" y="1163"/>
                    <a:pt x="2056" y="1163"/>
                  </a:cubicBezTo>
                  <a:cubicBezTo>
                    <a:pt x="2051" y="1160"/>
                    <a:pt x="2048" y="1158"/>
                    <a:pt x="2046" y="1158"/>
                  </a:cubicBezTo>
                  <a:cubicBezTo>
                    <a:pt x="2043" y="1158"/>
                    <a:pt x="2043" y="1161"/>
                    <a:pt x="2049" y="1168"/>
                  </a:cubicBezTo>
                  <a:cubicBezTo>
                    <a:pt x="2051" y="1170"/>
                    <a:pt x="2059" y="1176"/>
                    <a:pt x="2064" y="1176"/>
                  </a:cubicBezTo>
                  <a:cubicBezTo>
                    <a:pt x="2065" y="1176"/>
                    <a:pt x="2066" y="1176"/>
                    <a:pt x="2067" y="1175"/>
                  </a:cubicBezTo>
                  <a:cubicBezTo>
                    <a:pt x="2067" y="1173"/>
                    <a:pt x="2065" y="1165"/>
                    <a:pt x="2068" y="1165"/>
                  </a:cubicBezTo>
                  <a:cubicBezTo>
                    <a:pt x="2068" y="1165"/>
                    <a:pt x="2068" y="1165"/>
                    <a:pt x="2069" y="1165"/>
                  </a:cubicBezTo>
                  <a:cubicBezTo>
                    <a:pt x="2069" y="1165"/>
                    <a:pt x="2077" y="1191"/>
                    <a:pt x="2082" y="1191"/>
                  </a:cubicBezTo>
                  <a:cubicBezTo>
                    <a:pt x="2082" y="1191"/>
                    <a:pt x="2082" y="1191"/>
                    <a:pt x="2083" y="1191"/>
                  </a:cubicBezTo>
                  <a:cubicBezTo>
                    <a:pt x="2087" y="1189"/>
                    <a:pt x="2087" y="1185"/>
                    <a:pt x="2091" y="1183"/>
                  </a:cubicBezTo>
                  <a:cubicBezTo>
                    <a:pt x="2092" y="1183"/>
                    <a:pt x="2093" y="1183"/>
                    <a:pt x="2094" y="1183"/>
                  </a:cubicBezTo>
                  <a:cubicBezTo>
                    <a:pt x="2097" y="1183"/>
                    <a:pt x="2102" y="1184"/>
                    <a:pt x="2105" y="1185"/>
                  </a:cubicBezTo>
                  <a:cubicBezTo>
                    <a:pt x="2099" y="1192"/>
                    <a:pt x="2096" y="1194"/>
                    <a:pt x="2108" y="1203"/>
                  </a:cubicBezTo>
                  <a:cubicBezTo>
                    <a:pt x="2110" y="1205"/>
                    <a:pt x="2121" y="1211"/>
                    <a:pt x="2126" y="1211"/>
                  </a:cubicBezTo>
                  <a:cubicBezTo>
                    <a:pt x="2128" y="1211"/>
                    <a:pt x="2129" y="1210"/>
                    <a:pt x="2129" y="1209"/>
                  </a:cubicBezTo>
                  <a:lnTo>
                    <a:pt x="2140" y="1217"/>
                  </a:lnTo>
                  <a:cubicBezTo>
                    <a:pt x="2137" y="1218"/>
                    <a:pt x="2130" y="1218"/>
                    <a:pt x="2128" y="1221"/>
                  </a:cubicBezTo>
                  <a:cubicBezTo>
                    <a:pt x="2127" y="1224"/>
                    <a:pt x="2130" y="1227"/>
                    <a:pt x="2135" y="1230"/>
                  </a:cubicBezTo>
                  <a:cubicBezTo>
                    <a:pt x="2146" y="1234"/>
                    <a:pt x="2180" y="1243"/>
                    <a:pt x="2159" y="1243"/>
                  </a:cubicBezTo>
                  <a:cubicBezTo>
                    <a:pt x="2152" y="1242"/>
                    <a:pt x="2149" y="1241"/>
                    <a:pt x="2148" y="1241"/>
                  </a:cubicBezTo>
                  <a:cubicBezTo>
                    <a:pt x="2147" y="1241"/>
                    <a:pt x="2147" y="1242"/>
                    <a:pt x="2147" y="1242"/>
                  </a:cubicBezTo>
                  <a:cubicBezTo>
                    <a:pt x="2145" y="1242"/>
                    <a:pt x="2159" y="1248"/>
                    <a:pt x="2151" y="1250"/>
                  </a:cubicBezTo>
                  <a:cubicBezTo>
                    <a:pt x="2149" y="1250"/>
                    <a:pt x="2147" y="1250"/>
                    <a:pt x="2145" y="1250"/>
                  </a:cubicBezTo>
                  <a:cubicBezTo>
                    <a:pt x="2140" y="1250"/>
                    <a:pt x="2133" y="1249"/>
                    <a:pt x="2129" y="1249"/>
                  </a:cubicBezTo>
                  <a:cubicBezTo>
                    <a:pt x="2127" y="1249"/>
                    <a:pt x="2125" y="1250"/>
                    <a:pt x="2125" y="1251"/>
                  </a:cubicBezTo>
                  <a:cubicBezTo>
                    <a:pt x="2126" y="1251"/>
                    <a:pt x="2126" y="1259"/>
                    <a:pt x="2126" y="1259"/>
                  </a:cubicBezTo>
                  <a:cubicBezTo>
                    <a:pt x="2118" y="1257"/>
                    <a:pt x="2121" y="1254"/>
                    <a:pt x="2111" y="1253"/>
                  </a:cubicBezTo>
                  <a:cubicBezTo>
                    <a:pt x="2110" y="1253"/>
                    <a:pt x="2109" y="1253"/>
                    <a:pt x="2108" y="1253"/>
                  </a:cubicBezTo>
                  <a:cubicBezTo>
                    <a:pt x="2105" y="1253"/>
                    <a:pt x="2101" y="1254"/>
                    <a:pt x="2099" y="1257"/>
                  </a:cubicBezTo>
                  <a:cubicBezTo>
                    <a:pt x="2098" y="1262"/>
                    <a:pt x="2089" y="1263"/>
                    <a:pt x="2083" y="1264"/>
                  </a:cubicBezTo>
                  <a:cubicBezTo>
                    <a:pt x="2078" y="1265"/>
                    <a:pt x="2079" y="1274"/>
                    <a:pt x="2070" y="1277"/>
                  </a:cubicBezTo>
                  <a:lnTo>
                    <a:pt x="2077" y="1279"/>
                  </a:lnTo>
                  <a:cubicBezTo>
                    <a:pt x="2074" y="1283"/>
                    <a:pt x="2072" y="1286"/>
                    <a:pt x="2066" y="1286"/>
                  </a:cubicBezTo>
                  <a:cubicBezTo>
                    <a:pt x="2065" y="1284"/>
                    <a:pt x="2063" y="1278"/>
                    <a:pt x="2070" y="1277"/>
                  </a:cubicBezTo>
                  <a:lnTo>
                    <a:pt x="2068" y="1268"/>
                  </a:lnTo>
                  <a:cubicBezTo>
                    <a:pt x="2063" y="1270"/>
                    <a:pt x="2056" y="1271"/>
                    <a:pt x="2056" y="1276"/>
                  </a:cubicBezTo>
                  <a:cubicBezTo>
                    <a:pt x="2054" y="1279"/>
                    <a:pt x="2052" y="1280"/>
                    <a:pt x="2050" y="1280"/>
                  </a:cubicBezTo>
                  <a:cubicBezTo>
                    <a:pt x="2048" y="1280"/>
                    <a:pt x="2046" y="1280"/>
                    <a:pt x="2044" y="1279"/>
                  </a:cubicBezTo>
                  <a:cubicBezTo>
                    <a:pt x="2038" y="1280"/>
                    <a:pt x="2038" y="1281"/>
                    <a:pt x="2039" y="1285"/>
                  </a:cubicBezTo>
                  <a:cubicBezTo>
                    <a:pt x="2040" y="1290"/>
                    <a:pt x="2032" y="1292"/>
                    <a:pt x="2027" y="1292"/>
                  </a:cubicBezTo>
                  <a:lnTo>
                    <a:pt x="2023" y="1279"/>
                  </a:lnTo>
                  <a:lnTo>
                    <a:pt x="2023" y="1279"/>
                  </a:lnTo>
                  <a:cubicBezTo>
                    <a:pt x="2024" y="1284"/>
                    <a:pt x="2005" y="1290"/>
                    <a:pt x="1999" y="1292"/>
                  </a:cubicBezTo>
                  <a:cubicBezTo>
                    <a:pt x="1997" y="1292"/>
                    <a:pt x="1995" y="1292"/>
                    <a:pt x="1994" y="1292"/>
                  </a:cubicBezTo>
                  <a:cubicBezTo>
                    <a:pt x="1989" y="1292"/>
                    <a:pt x="1988" y="1290"/>
                    <a:pt x="1983" y="1290"/>
                  </a:cubicBezTo>
                  <a:cubicBezTo>
                    <a:pt x="1954" y="1292"/>
                    <a:pt x="1926" y="1301"/>
                    <a:pt x="1898" y="1309"/>
                  </a:cubicBezTo>
                  <a:cubicBezTo>
                    <a:pt x="1898" y="1309"/>
                    <a:pt x="1896" y="1306"/>
                    <a:pt x="1891" y="1306"/>
                  </a:cubicBezTo>
                  <a:cubicBezTo>
                    <a:pt x="1891" y="1306"/>
                    <a:pt x="1890" y="1306"/>
                    <a:pt x="1890" y="1306"/>
                  </a:cubicBezTo>
                  <a:lnTo>
                    <a:pt x="1876" y="1311"/>
                  </a:lnTo>
                  <a:cubicBezTo>
                    <a:pt x="1862" y="1316"/>
                    <a:pt x="1847" y="1321"/>
                    <a:pt x="1832" y="1326"/>
                  </a:cubicBezTo>
                  <a:cubicBezTo>
                    <a:pt x="1813" y="1333"/>
                    <a:pt x="1791" y="1340"/>
                    <a:pt x="1773" y="1347"/>
                  </a:cubicBezTo>
                  <a:cubicBezTo>
                    <a:pt x="1765" y="1351"/>
                    <a:pt x="1757" y="1354"/>
                    <a:pt x="1754" y="1359"/>
                  </a:cubicBezTo>
                  <a:cubicBezTo>
                    <a:pt x="1752" y="1361"/>
                    <a:pt x="1744" y="1363"/>
                    <a:pt x="1740" y="1364"/>
                  </a:cubicBezTo>
                  <a:cubicBezTo>
                    <a:pt x="1744" y="1363"/>
                    <a:pt x="1746" y="1360"/>
                    <a:pt x="1743" y="1360"/>
                  </a:cubicBezTo>
                  <a:cubicBezTo>
                    <a:pt x="1742" y="1360"/>
                    <a:pt x="1742" y="1360"/>
                    <a:pt x="1741" y="1360"/>
                  </a:cubicBezTo>
                  <a:cubicBezTo>
                    <a:pt x="1729" y="1361"/>
                    <a:pt x="1717" y="1366"/>
                    <a:pt x="1705" y="1368"/>
                  </a:cubicBezTo>
                  <a:cubicBezTo>
                    <a:pt x="1700" y="1370"/>
                    <a:pt x="1686" y="1373"/>
                    <a:pt x="1684" y="1377"/>
                  </a:cubicBezTo>
                  <a:cubicBezTo>
                    <a:pt x="1682" y="1380"/>
                    <a:pt x="1688" y="1388"/>
                    <a:pt x="1689" y="1391"/>
                  </a:cubicBezTo>
                  <a:cubicBezTo>
                    <a:pt x="1688" y="1391"/>
                    <a:pt x="1687" y="1392"/>
                    <a:pt x="1685" y="1392"/>
                  </a:cubicBezTo>
                  <a:cubicBezTo>
                    <a:pt x="1679" y="1392"/>
                    <a:pt x="1675" y="1385"/>
                    <a:pt x="1673" y="1381"/>
                  </a:cubicBezTo>
                  <a:cubicBezTo>
                    <a:pt x="1673" y="1379"/>
                    <a:pt x="1671" y="1378"/>
                    <a:pt x="1669" y="1378"/>
                  </a:cubicBezTo>
                  <a:cubicBezTo>
                    <a:pt x="1665" y="1378"/>
                    <a:pt x="1658" y="1381"/>
                    <a:pt x="1652" y="1382"/>
                  </a:cubicBezTo>
                  <a:cubicBezTo>
                    <a:pt x="1640" y="1386"/>
                    <a:pt x="1627" y="1390"/>
                    <a:pt x="1615" y="1391"/>
                  </a:cubicBezTo>
                  <a:cubicBezTo>
                    <a:pt x="1614" y="1391"/>
                    <a:pt x="1614" y="1391"/>
                    <a:pt x="1613" y="1391"/>
                  </a:cubicBezTo>
                  <a:cubicBezTo>
                    <a:pt x="1611" y="1391"/>
                    <a:pt x="1608" y="1390"/>
                    <a:pt x="1607" y="1390"/>
                  </a:cubicBezTo>
                  <a:cubicBezTo>
                    <a:pt x="1601" y="1393"/>
                    <a:pt x="1598" y="1396"/>
                    <a:pt x="1594" y="1400"/>
                  </a:cubicBezTo>
                  <a:cubicBezTo>
                    <a:pt x="1589" y="1404"/>
                    <a:pt x="1582" y="1405"/>
                    <a:pt x="1575" y="1405"/>
                  </a:cubicBezTo>
                  <a:cubicBezTo>
                    <a:pt x="1571" y="1405"/>
                    <a:pt x="1568" y="1405"/>
                    <a:pt x="1565" y="1405"/>
                  </a:cubicBezTo>
                  <a:cubicBezTo>
                    <a:pt x="1562" y="1405"/>
                    <a:pt x="1559" y="1405"/>
                    <a:pt x="1557" y="1405"/>
                  </a:cubicBezTo>
                  <a:cubicBezTo>
                    <a:pt x="1545" y="1407"/>
                    <a:pt x="1544" y="1413"/>
                    <a:pt x="1540" y="1421"/>
                  </a:cubicBezTo>
                  <a:cubicBezTo>
                    <a:pt x="1537" y="1424"/>
                    <a:pt x="1536" y="1425"/>
                    <a:pt x="1535" y="1425"/>
                  </a:cubicBezTo>
                  <a:cubicBezTo>
                    <a:pt x="1531" y="1425"/>
                    <a:pt x="1530" y="1417"/>
                    <a:pt x="1529" y="1415"/>
                  </a:cubicBezTo>
                  <a:cubicBezTo>
                    <a:pt x="1528" y="1414"/>
                    <a:pt x="1528" y="1414"/>
                    <a:pt x="1527" y="1414"/>
                  </a:cubicBezTo>
                  <a:cubicBezTo>
                    <a:pt x="1522" y="1414"/>
                    <a:pt x="1515" y="1424"/>
                    <a:pt x="1513" y="1425"/>
                  </a:cubicBezTo>
                  <a:cubicBezTo>
                    <a:pt x="1511" y="1427"/>
                    <a:pt x="1509" y="1428"/>
                    <a:pt x="1507" y="1428"/>
                  </a:cubicBezTo>
                  <a:cubicBezTo>
                    <a:pt x="1501" y="1428"/>
                    <a:pt x="1497" y="1423"/>
                    <a:pt x="1492" y="1423"/>
                  </a:cubicBezTo>
                  <a:cubicBezTo>
                    <a:pt x="1491" y="1423"/>
                    <a:pt x="1490" y="1423"/>
                    <a:pt x="1489" y="1423"/>
                  </a:cubicBezTo>
                  <a:cubicBezTo>
                    <a:pt x="1480" y="1423"/>
                    <a:pt x="1472" y="1427"/>
                    <a:pt x="1462" y="1431"/>
                  </a:cubicBezTo>
                  <a:cubicBezTo>
                    <a:pt x="1459" y="1432"/>
                    <a:pt x="1452" y="1435"/>
                    <a:pt x="1444" y="1437"/>
                  </a:cubicBezTo>
                  <a:cubicBezTo>
                    <a:pt x="1441" y="1450"/>
                    <a:pt x="1437" y="1463"/>
                    <a:pt x="1432" y="1463"/>
                  </a:cubicBezTo>
                  <a:cubicBezTo>
                    <a:pt x="1432" y="1463"/>
                    <a:pt x="1432" y="1463"/>
                    <a:pt x="1431" y="1463"/>
                  </a:cubicBezTo>
                  <a:cubicBezTo>
                    <a:pt x="1427" y="1469"/>
                    <a:pt x="1426" y="1478"/>
                    <a:pt x="1425" y="1485"/>
                  </a:cubicBezTo>
                  <a:cubicBezTo>
                    <a:pt x="1420" y="1512"/>
                    <a:pt x="1410" y="1537"/>
                    <a:pt x="1404" y="1564"/>
                  </a:cubicBezTo>
                  <a:cubicBezTo>
                    <a:pt x="1403" y="1572"/>
                    <a:pt x="1402" y="1583"/>
                    <a:pt x="1407" y="1586"/>
                  </a:cubicBezTo>
                  <a:lnTo>
                    <a:pt x="1407" y="1586"/>
                  </a:lnTo>
                  <a:cubicBezTo>
                    <a:pt x="1405" y="1585"/>
                    <a:pt x="1403" y="1584"/>
                    <a:pt x="1400" y="1584"/>
                  </a:cubicBezTo>
                  <a:cubicBezTo>
                    <a:pt x="1398" y="1584"/>
                    <a:pt x="1397" y="1584"/>
                    <a:pt x="1395" y="1586"/>
                  </a:cubicBezTo>
                  <a:cubicBezTo>
                    <a:pt x="1391" y="1589"/>
                    <a:pt x="1394" y="1594"/>
                    <a:pt x="1391" y="1598"/>
                  </a:cubicBezTo>
                  <a:cubicBezTo>
                    <a:pt x="1390" y="1601"/>
                    <a:pt x="1389" y="1603"/>
                    <a:pt x="1387" y="1606"/>
                  </a:cubicBezTo>
                  <a:cubicBezTo>
                    <a:pt x="1380" y="1617"/>
                    <a:pt x="1376" y="1629"/>
                    <a:pt x="1371" y="1643"/>
                  </a:cubicBezTo>
                  <a:cubicBezTo>
                    <a:pt x="1373" y="1649"/>
                    <a:pt x="1364" y="1673"/>
                    <a:pt x="1364" y="1673"/>
                  </a:cubicBezTo>
                  <a:cubicBezTo>
                    <a:pt x="1370" y="1680"/>
                    <a:pt x="1380" y="1680"/>
                    <a:pt x="1386" y="1689"/>
                  </a:cubicBezTo>
                  <a:cubicBezTo>
                    <a:pt x="1387" y="1690"/>
                    <a:pt x="1379" y="1698"/>
                    <a:pt x="1374" y="1698"/>
                  </a:cubicBezTo>
                  <a:cubicBezTo>
                    <a:pt x="1371" y="1698"/>
                    <a:pt x="1369" y="1696"/>
                    <a:pt x="1368" y="1693"/>
                  </a:cubicBezTo>
                  <a:cubicBezTo>
                    <a:pt x="1367" y="1689"/>
                    <a:pt x="1366" y="1687"/>
                    <a:pt x="1364" y="1687"/>
                  </a:cubicBezTo>
                  <a:cubicBezTo>
                    <a:pt x="1361" y="1687"/>
                    <a:pt x="1358" y="1692"/>
                    <a:pt x="1355" y="1699"/>
                  </a:cubicBezTo>
                  <a:cubicBezTo>
                    <a:pt x="1354" y="1704"/>
                    <a:pt x="1350" y="1712"/>
                    <a:pt x="1352" y="1718"/>
                  </a:cubicBezTo>
                  <a:cubicBezTo>
                    <a:pt x="1353" y="1721"/>
                    <a:pt x="1355" y="1720"/>
                    <a:pt x="1352" y="1726"/>
                  </a:cubicBezTo>
                  <a:cubicBezTo>
                    <a:pt x="1350" y="1730"/>
                    <a:pt x="1335" y="1745"/>
                    <a:pt x="1330" y="1745"/>
                  </a:cubicBezTo>
                  <a:cubicBezTo>
                    <a:pt x="1329" y="1745"/>
                    <a:pt x="1329" y="1745"/>
                    <a:pt x="1328" y="1744"/>
                  </a:cubicBezTo>
                  <a:lnTo>
                    <a:pt x="1328" y="1744"/>
                  </a:lnTo>
                  <a:cubicBezTo>
                    <a:pt x="1333" y="1751"/>
                    <a:pt x="1331" y="1754"/>
                    <a:pt x="1327" y="1765"/>
                  </a:cubicBezTo>
                  <a:cubicBezTo>
                    <a:pt x="1324" y="1774"/>
                    <a:pt x="1321" y="1782"/>
                    <a:pt x="1321" y="1792"/>
                  </a:cubicBezTo>
                  <a:cubicBezTo>
                    <a:pt x="1321" y="1794"/>
                    <a:pt x="1323" y="1804"/>
                    <a:pt x="1321" y="1805"/>
                  </a:cubicBezTo>
                  <a:cubicBezTo>
                    <a:pt x="1320" y="1807"/>
                    <a:pt x="1313" y="1808"/>
                    <a:pt x="1312" y="1812"/>
                  </a:cubicBezTo>
                  <a:cubicBezTo>
                    <a:pt x="1309" y="1818"/>
                    <a:pt x="1311" y="1824"/>
                    <a:pt x="1308" y="1831"/>
                  </a:cubicBezTo>
                  <a:lnTo>
                    <a:pt x="1300" y="1852"/>
                  </a:lnTo>
                  <a:cubicBezTo>
                    <a:pt x="1291" y="1859"/>
                    <a:pt x="1300" y="1865"/>
                    <a:pt x="1304" y="1868"/>
                  </a:cubicBezTo>
                  <a:cubicBezTo>
                    <a:pt x="1307" y="1870"/>
                    <a:pt x="1306" y="1876"/>
                    <a:pt x="1304" y="1881"/>
                  </a:cubicBezTo>
                  <a:cubicBezTo>
                    <a:pt x="1301" y="1880"/>
                    <a:pt x="1298" y="1879"/>
                    <a:pt x="1296" y="1879"/>
                  </a:cubicBezTo>
                  <a:cubicBezTo>
                    <a:pt x="1293" y="1879"/>
                    <a:pt x="1291" y="1881"/>
                    <a:pt x="1288" y="1889"/>
                  </a:cubicBezTo>
                  <a:cubicBezTo>
                    <a:pt x="1279" y="1911"/>
                    <a:pt x="1271" y="1936"/>
                    <a:pt x="1263" y="1959"/>
                  </a:cubicBezTo>
                  <a:cubicBezTo>
                    <a:pt x="1262" y="1961"/>
                    <a:pt x="1253" y="1983"/>
                    <a:pt x="1256" y="1983"/>
                  </a:cubicBezTo>
                  <a:cubicBezTo>
                    <a:pt x="1256" y="1983"/>
                    <a:pt x="1256" y="1983"/>
                    <a:pt x="1257" y="1983"/>
                  </a:cubicBezTo>
                  <a:cubicBezTo>
                    <a:pt x="1258" y="1983"/>
                    <a:pt x="1258" y="1983"/>
                    <a:pt x="1259" y="1983"/>
                  </a:cubicBezTo>
                  <a:cubicBezTo>
                    <a:pt x="1264" y="1983"/>
                    <a:pt x="1260" y="1994"/>
                    <a:pt x="1257" y="1999"/>
                  </a:cubicBezTo>
                  <a:cubicBezTo>
                    <a:pt x="1256" y="2001"/>
                    <a:pt x="1255" y="2001"/>
                    <a:pt x="1253" y="2001"/>
                  </a:cubicBezTo>
                  <a:cubicBezTo>
                    <a:pt x="1253" y="2001"/>
                    <a:pt x="1252" y="2001"/>
                    <a:pt x="1251" y="2001"/>
                  </a:cubicBezTo>
                  <a:cubicBezTo>
                    <a:pt x="1250" y="2001"/>
                    <a:pt x="1249" y="2001"/>
                    <a:pt x="1248" y="2002"/>
                  </a:cubicBezTo>
                  <a:cubicBezTo>
                    <a:pt x="1246" y="2004"/>
                    <a:pt x="1244" y="2009"/>
                    <a:pt x="1244" y="2012"/>
                  </a:cubicBezTo>
                  <a:cubicBezTo>
                    <a:pt x="1241" y="2018"/>
                    <a:pt x="1232" y="2035"/>
                    <a:pt x="1235" y="2042"/>
                  </a:cubicBezTo>
                  <a:cubicBezTo>
                    <a:pt x="1237" y="2048"/>
                    <a:pt x="1232" y="2052"/>
                    <a:pt x="1231" y="2060"/>
                  </a:cubicBezTo>
                  <a:cubicBezTo>
                    <a:pt x="1230" y="2065"/>
                    <a:pt x="1235" y="2071"/>
                    <a:pt x="1234" y="2074"/>
                  </a:cubicBezTo>
                  <a:cubicBezTo>
                    <a:pt x="1233" y="2076"/>
                    <a:pt x="1229" y="2076"/>
                    <a:pt x="1226" y="2079"/>
                  </a:cubicBezTo>
                  <a:cubicBezTo>
                    <a:pt x="1221" y="2084"/>
                    <a:pt x="1217" y="2092"/>
                    <a:pt x="1214" y="2101"/>
                  </a:cubicBezTo>
                  <a:cubicBezTo>
                    <a:pt x="1211" y="2111"/>
                    <a:pt x="1208" y="2122"/>
                    <a:pt x="1205" y="2132"/>
                  </a:cubicBezTo>
                  <a:lnTo>
                    <a:pt x="1205" y="2132"/>
                  </a:lnTo>
                  <a:cubicBezTo>
                    <a:pt x="1202" y="2126"/>
                    <a:pt x="1198" y="2120"/>
                    <a:pt x="1196" y="2120"/>
                  </a:cubicBezTo>
                  <a:cubicBezTo>
                    <a:pt x="1188" y="2119"/>
                    <a:pt x="1182" y="2123"/>
                    <a:pt x="1178" y="2107"/>
                  </a:cubicBezTo>
                  <a:cubicBezTo>
                    <a:pt x="1173" y="2095"/>
                    <a:pt x="1167" y="2082"/>
                    <a:pt x="1158" y="2071"/>
                  </a:cubicBezTo>
                  <a:cubicBezTo>
                    <a:pt x="1153" y="2064"/>
                    <a:pt x="1141" y="2063"/>
                    <a:pt x="1139" y="2057"/>
                  </a:cubicBezTo>
                  <a:cubicBezTo>
                    <a:pt x="1134" y="2047"/>
                    <a:pt x="1145" y="2039"/>
                    <a:pt x="1139" y="2028"/>
                  </a:cubicBezTo>
                  <a:cubicBezTo>
                    <a:pt x="1138" y="2026"/>
                    <a:pt x="1137" y="2025"/>
                    <a:pt x="1136" y="2025"/>
                  </a:cubicBezTo>
                  <a:cubicBezTo>
                    <a:pt x="1133" y="2025"/>
                    <a:pt x="1130" y="2030"/>
                    <a:pt x="1129" y="2030"/>
                  </a:cubicBezTo>
                  <a:cubicBezTo>
                    <a:pt x="1126" y="2025"/>
                    <a:pt x="1134" y="2016"/>
                    <a:pt x="1127" y="2012"/>
                  </a:cubicBezTo>
                  <a:cubicBezTo>
                    <a:pt x="1127" y="2012"/>
                    <a:pt x="1126" y="2012"/>
                    <a:pt x="1126" y="2012"/>
                  </a:cubicBezTo>
                  <a:cubicBezTo>
                    <a:pt x="1124" y="2012"/>
                    <a:pt x="1117" y="2015"/>
                    <a:pt x="1112" y="2015"/>
                  </a:cubicBezTo>
                  <a:cubicBezTo>
                    <a:pt x="1108" y="2015"/>
                    <a:pt x="1105" y="2014"/>
                    <a:pt x="1105" y="2008"/>
                  </a:cubicBezTo>
                  <a:cubicBezTo>
                    <a:pt x="1105" y="2002"/>
                    <a:pt x="1113" y="2004"/>
                    <a:pt x="1110" y="1994"/>
                  </a:cubicBezTo>
                  <a:cubicBezTo>
                    <a:pt x="1109" y="1991"/>
                    <a:pt x="1105" y="1985"/>
                    <a:pt x="1102" y="1982"/>
                  </a:cubicBezTo>
                  <a:cubicBezTo>
                    <a:pt x="1100" y="1981"/>
                    <a:pt x="1099" y="1980"/>
                    <a:pt x="1098" y="1980"/>
                  </a:cubicBezTo>
                  <a:cubicBezTo>
                    <a:pt x="1095" y="1980"/>
                    <a:pt x="1094" y="1982"/>
                    <a:pt x="1091" y="1982"/>
                  </a:cubicBezTo>
                  <a:cubicBezTo>
                    <a:pt x="1089" y="1982"/>
                    <a:pt x="1087" y="1981"/>
                    <a:pt x="1083" y="1975"/>
                  </a:cubicBezTo>
                  <a:cubicBezTo>
                    <a:pt x="1087" y="1973"/>
                    <a:pt x="1090" y="1969"/>
                    <a:pt x="1090" y="1963"/>
                  </a:cubicBezTo>
                  <a:cubicBezTo>
                    <a:pt x="1088" y="1956"/>
                    <a:pt x="1086" y="1947"/>
                    <a:pt x="1080" y="1947"/>
                  </a:cubicBezTo>
                  <a:cubicBezTo>
                    <a:pt x="1079" y="1947"/>
                    <a:pt x="1078" y="1947"/>
                    <a:pt x="1077" y="1948"/>
                  </a:cubicBezTo>
                  <a:lnTo>
                    <a:pt x="1077" y="1948"/>
                  </a:lnTo>
                  <a:cubicBezTo>
                    <a:pt x="1086" y="1942"/>
                    <a:pt x="1079" y="1934"/>
                    <a:pt x="1069" y="1930"/>
                  </a:cubicBezTo>
                  <a:cubicBezTo>
                    <a:pt x="1076" y="1925"/>
                    <a:pt x="1045" y="1893"/>
                    <a:pt x="1043" y="1889"/>
                  </a:cubicBezTo>
                  <a:lnTo>
                    <a:pt x="1043" y="1889"/>
                  </a:lnTo>
                  <a:cubicBezTo>
                    <a:pt x="1048" y="1898"/>
                    <a:pt x="1048" y="1904"/>
                    <a:pt x="1045" y="1904"/>
                  </a:cubicBezTo>
                  <a:cubicBezTo>
                    <a:pt x="1043" y="1904"/>
                    <a:pt x="1039" y="1900"/>
                    <a:pt x="1035" y="1891"/>
                  </a:cubicBezTo>
                  <a:cubicBezTo>
                    <a:pt x="1030" y="1879"/>
                    <a:pt x="1024" y="1867"/>
                    <a:pt x="1016" y="1856"/>
                  </a:cubicBezTo>
                  <a:lnTo>
                    <a:pt x="1016" y="1856"/>
                  </a:lnTo>
                  <a:cubicBezTo>
                    <a:pt x="1008" y="1861"/>
                    <a:pt x="1025" y="1891"/>
                    <a:pt x="1030" y="1901"/>
                  </a:cubicBezTo>
                  <a:cubicBezTo>
                    <a:pt x="1024" y="1891"/>
                    <a:pt x="1017" y="1883"/>
                    <a:pt x="1012" y="1874"/>
                  </a:cubicBezTo>
                  <a:cubicBezTo>
                    <a:pt x="1009" y="1868"/>
                    <a:pt x="1003" y="1858"/>
                    <a:pt x="1006" y="1853"/>
                  </a:cubicBezTo>
                  <a:cubicBezTo>
                    <a:pt x="1009" y="1848"/>
                    <a:pt x="1015" y="1852"/>
                    <a:pt x="1013" y="1843"/>
                  </a:cubicBezTo>
                  <a:cubicBezTo>
                    <a:pt x="1009" y="1825"/>
                    <a:pt x="996" y="1828"/>
                    <a:pt x="987" y="1814"/>
                  </a:cubicBezTo>
                  <a:cubicBezTo>
                    <a:pt x="978" y="1801"/>
                    <a:pt x="977" y="1791"/>
                    <a:pt x="977" y="1780"/>
                  </a:cubicBezTo>
                  <a:cubicBezTo>
                    <a:pt x="976" y="1780"/>
                    <a:pt x="975" y="1780"/>
                    <a:pt x="974" y="1780"/>
                  </a:cubicBezTo>
                  <a:cubicBezTo>
                    <a:pt x="969" y="1780"/>
                    <a:pt x="960" y="1776"/>
                    <a:pt x="955" y="1773"/>
                  </a:cubicBezTo>
                  <a:cubicBezTo>
                    <a:pt x="946" y="1766"/>
                    <a:pt x="956" y="1765"/>
                    <a:pt x="955" y="1762"/>
                  </a:cubicBezTo>
                  <a:cubicBezTo>
                    <a:pt x="954" y="1761"/>
                    <a:pt x="953" y="1760"/>
                    <a:pt x="952" y="1760"/>
                  </a:cubicBezTo>
                  <a:lnTo>
                    <a:pt x="952" y="1760"/>
                  </a:lnTo>
                  <a:cubicBezTo>
                    <a:pt x="954" y="1759"/>
                    <a:pt x="956" y="1758"/>
                    <a:pt x="955" y="1756"/>
                  </a:cubicBezTo>
                  <a:cubicBezTo>
                    <a:pt x="955" y="1749"/>
                    <a:pt x="946" y="1739"/>
                    <a:pt x="941" y="1733"/>
                  </a:cubicBezTo>
                  <a:cubicBezTo>
                    <a:pt x="937" y="1727"/>
                    <a:pt x="928" y="1717"/>
                    <a:pt x="922" y="1715"/>
                  </a:cubicBezTo>
                  <a:cubicBezTo>
                    <a:pt x="918" y="1714"/>
                    <a:pt x="916" y="1715"/>
                    <a:pt x="913" y="1709"/>
                  </a:cubicBezTo>
                  <a:cubicBezTo>
                    <a:pt x="911" y="1705"/>
                    <a:pt x="910" y="1701"/>
                    <a:pt x="912" y="1698"/>
                  </a:cubicBezTo>
                  <a:cubicBezTo>
                    <a:pt x="914" y="1695"/>
                    <a:pt x="912" y="1694"/>
                    <a:pt x="909" y="1690"/>
                  </a:cubicBezTo>
                  <a:cubicBezTo>
                    <a:pt x="905" y="1684"/>
                    <a:pt x="897" y="1680"/>
                    <a:pt x="892" y="1674"/>
                  </a:cubicBezTo>
                  <a:cubicBezTo>
                    <a:pt x="886" y="1668"/>
                    <a:pt x="881" y="1661"/>
                    <a:pt x="878" y="1654"/>
                  </a:cubicBezTo>
                  <a:cubicBezTo>
                    <a:pt x="875" y="1650"/>
                    <a:pt x="876" y="1641"/>
                    <a:pt x="874" y="1637"/>
                  </a:cubicBezTo>
                  <a:cubicBezTo>
                    <a:pt x="874" y="1637"/>
                    <a:pt x="874" y="1637"/>
                    <a:pt x="874" y="1637"/>
                  </a:cubicBezTo>
                  <a:cubicBezTo>
                    <a:pt x="873" y="1637"/>
                    <a:pt x="872" y="1639"/>
                    <a:pt x="871" y="1639"/>
                  </a:cubicBezTo>
                  <a:cubicBezTo>
                    <a:pt x="871" y="1639"/>
                    <a:pt x="871" y="1638"/>
                    <a:pt x="871" y="1638"/>
                  </a:cubicBezTo>
                  <a:lnTo>
                    <a:pt x="867" y="1633"/>
                  </a:lnTo>
                  <a:lnTo>
                    <a:pt x="850" y="1606"/>
                  </a:lnTo>
                  <a:cubicBezTo>
                    <a:pt x="845" y="1598"/>
                    <a:pt x="837" y="1581"/>
                    <a:pt x="829" y="1581"/>
                  </a:cubicBezTo>
                  <a:cubicBezTo>
                    <a:pt x="828" y="1581"/>
                    <a:pt x="827" y="1582"/>
                    <a:pt x="826" y="1582"/>
                  </a:cubicBezTo>
                  <a:cubicBezTo>
                    <a:pt x="832" y="1578"/>
                    <a:pt x="821" y="1560"/>
                    <a:pt x="816" y="1553"/>
                  </a:cubicBezTo>
                  <a:cubicBezTo>
                    <a:pt x="810" y="1542"/>
                    <a:pt x="804" y="1544"/>
                    <a:pt x="798" y="1533"/>
                  </a:cubicBezTo>
                  <a:cubicBezTo>
                    <a:pt x="796" y="1529"/>
                    <a:pt x="802" y="1527"/>
                    <a:pt x="799" y="1521"/>
                  </a:cubicBezTo>
                  <a:cubicBezTo>
                    <a:pt x="799" y="1519"/>
                    <a:pt x="799" y="1519"/>
                    <a:pt x="798" y="1518"/>
                  </a:cubicBezTo>
                  <a:cubicBezTo>
                    <a:pt x="794" y="1517"/>
                    <a:pt x="787" y="1517"/>
                    <a:pt x="782" y="1517"/>
                  </a:cubicBezTo>
                  <a:cubicBezTo>
                    <a:pt x="773" y="1518"/>
                    <a:pt x="768" y="1519"/>
                    <a:pt x="762" y="1520"/>
                  </a:cubicBezTo>
                  <a:cubicBezTo>
                    <a:pt x="759" y="1522"/>
                    <a:pt x="759" y="1524"/>
                    <a:pt x="760" y="1526"/>
                  </a:cubicBezTo>
                  <a:lnTo>
                    <a:pt x="760" y="1526"/>
                  </a:lnTo>
                  <a:cubicBezTo>
                    <a:pt x="759" y="1524"/>
                    <a:pt x="757" y="1523"/>
                    <a:pt x="754" y="1523"/>
                  </a:cubicBezTo>
                  <a:cubicBezTo>
                    <a:pt x="749" y="1523"/>
                    <a:pt x="743" y="1525"/>
                    <a:pt x="739" y="1525"/>
                  </a:cubicBezTo>
                  <a:cubicBezTo>
                    <a:pt x="738" y="1525"/>
                    <a:pt x="738" y="1525"/>
                    <a:pt x="737" y="1525"/>
                  </a:cubicBezTo>
                  <a:cubicBezTo>
                    <a:pt x="729" y="1524"/>
                    <a:pt x="738" y="1510"/>
                    <a:pt x="729" y="1510"/>
                  </a:cubicBezTo>
                  <a:cubicBezTo>
                    <a:pt x="728" y="1510"/>
                    <a:pt x="728" y="1510"/>
                    <a:pt x="727" y="1510"/>
                  </a:cubicBezTo>
                  <a:cubicBezTo>
                    <a:pt x="711" y="1512"/>
                    <a:pt x="717" y="1526"/>
                    <a:pt x="712" y="1533"/>
                  </a:cubicBezTo>
                  <a:cubicBezTo>
                    <a:pt x="711" y="1534"/>
                    <a:pt x="710" y="1534"/>
                    <a:pt x="709" y="1534"/>
                  </a:cubicBezTo>
                  <a:cubicBezTo>
                    <a:pt x="704" y="1534"/>
                    <a:pt x="694" y="1523"/>
                    <a:pt x="694" y="1522"/>
                  </a:cubicBezTo>
                  <a:cubicBezTo>
                    <a:pt x="692" y="1526"/>
                    <a:pt x="694" y="1527"/>
                    <a:pt x="687" y="1527"/>
                  </a:cubicBezTo>
                  <a:cubicBezTo>
                    <a:pt x="685" y="1527"/>
                    <a:pt x="683" y="1527"/>
                    <a:pt x="681" y="1527"/>
                  </a:cubicBezTo>
                  <a:cubicBezTo>
                    <a:pt x="679" y="1527"/>
                    <a:pt x="677" y="1527"/>
                    <a:pt x="676" y="1528"/>
                  </a:cubicBezTo>
                  <a:cubicBezTo>
                    <a:pt x="673" y="1529"/>
                    <a:pt x="676" y="1533"/>
                    <a:pt x="673" y="1534"/>
                  </a:cubicBezTo>
                  <a:cubicBezTo>
                    <a:pt x="672" y="1535"/>
                    <a:pt x="669" y="1536"/>
                    <a:pt x="666" y="1536"/>
                  </a:cubicBezTo>
                  <a:cubicBezTo>
                    <a:pt x="665" y="1536"/>
                    <a:pt x="663" y="1536"/>
                    <a:pt x="661" y="1535"/>
                  </a:cubicBezTo>
                  <a:cubicBezTo>
                    <a:pt x="662" y="1531"/>
                    <a:pt x="661" y="1528"/>
                    <a:pt x="656" y="1528"/>
                  </a:cubicBezTo>
                  <a:cubicBezTo>
                    <a:pt x="655" y="1528"/>
                    <a:pt x="653" y="1528"/>
                    <a:pt x="652" y="1528"/>
                  </a:cubicBezTo>
                  <a:cubicBezTo>
                    <a:pt x="646" y="1529"/>
                    <a:pt x="642" y="1530"/>
                    <a:pt x="640" y="1530"/>
                  </a:cubicBezTo>
                  <a:cubicBezTo>
                    <a:pt x="637" y="1530"/>
                    <a:pt x="636" y="1529"/>
                    <a:pt x="636" y="1524"/>
                  </a:cubicBezTo>
                  <a:cubicBezTo>
                    <a:pt x="636" y="1522"/>
                    <a:pt x="630" y="1521"/>
                    <a:pt x="625" y="1521"/>
                  </a:cubicBezTo>
                  <a:cubicBezTo>
                    <a:pt x="621" y="1521"/>
                    <a:pt x="617" y="1521"/>
                    <a:pt x="617" y="1522"/>
                  </a:cubicBezTo>
                  <a:cubicBezTo>
                    <a:pt x="614" y="1526"/>
                    <a:pt x="619" y="1527"/>
                    <a:pt x="612" y="1528"/>
                  </a:cubicBezTo>
                  <a:cubicBezTo>
                    <a:pt x="610" y="1528"/>
                    <a:pt x="607" y="1529"/>
                    <a:pt x="604" y="1529"/>
                  </a:cubicBezTo>
                  <a:cubicBezTo>
                    <a:pt x="598" y="1529"/>
                    <a:pt x="592" y="1528"/>
                    <a:pt x="586" y="1527"/>
                  </a:cubicBezTo>
                  <a:cubicBezTo>
                    <a:pt x="577" y="1526"/>
                    <a:pt x="577" y="1521"/>
                    <a:pt x="569" y="1519"/>
                  </a:cubicBezTo>
                  <a:cubicBezTo>
                    <a:pt x="565" y="1517"/>
                    <a:pt x="561" y="1516"/>
                    <a:pt x="557" y="1516"/>
                  </a:cubicBezTo>
                  <a:cubicBezTo>
                    <a:pt x="552" y="1516"/>
                    <a:pt x="548" y="1517"/>
                    <a:pt x="545" y="1519"/>
                  </a:cubicBezTo>
                  <a:cubicBezTo>
                    <a:pt x="544" y="1520"/>
                    <a:pt x="542" y="1521"/>
                    <a:pt x="540" y="1521"/>
                  </a:cubicBezTo>
                  <a:cubicBezTo>
                    <a:pt x="531" y="1521"/>
                    <a:pt x="519" y="1514"/>
                    <a:pt x="520" y="1513"/>
                  </a:cubicBezTo>
                  <a:lnTo>
                    <a:pt x="520" y="1513"/>
                  </a:lnTo>
                  <a:cubicBezTo>
                    <a:pt x="510" y="1519"/>
                    <a:pt x="530" y="1527"/>
                    <a:pt x="529" y="1531"/>
                  </a:cubicBezTo>
                  <a:cubicBezTo>
                    <a:pt x="529" y="1531"/>
                    <a:pt x="527" y="1532"/>
                    <a:pt x="525" y="1532"/>
                  </a:cubicBezTo>
                  <a:cubicBezTo>
                    <a:pt x="522" y="1532"/>
                    <a:pt x="519" y="1531"/>
                    <a:pt x="519" y="1529"/>
                  </a:cubicBezTo>
                  <a:cubicBezTo>
                    <a:pt x="518" y="1527"/>
                    <a:pt x="516" y="1526"/>
                    <a:pt x="512" y="1526"/>
                  </a:cubicBezTo>
                  <a:cubicBezTo>
                    <a:pt x="509" y="1526"/>
                    <a:pt x="504" y="1527"/>
                    <a:pt x="501" y="1528"/>
                  </a:cubicBezTo>
                  <a:cubicBezTo>
                    <a:pt x="498" y="1529"/>
                    <a:pt x="497" y="1529"/>
                    <a:pt x="496" y="1529"/>
                  </a:cubicBezTo>
                  <a:cubicBezTo>
                    <a:pt x="490" y="1529"/>
                    <a:pt x="493" y="1523"/>
                    <a:pt x="487" y="1518"/>
                  </a:cubicBezTo>
                  <a:cubicBezTo>
                    <a:pt x="487" y="1517"/>
                    <a:pt x="486" y="1517"/>
                    <a:pt x="485" y="1517"/>
                  </a:cubicBezTo>
                  <a:cubicBezTo>
                    <a:pt x="482" y="1517"/>
                    <a:pt x="481" y="1520"/>
                    <a:pt x="480" y="1521"/>
                  </a:cubicBezTo>
                  <a:cubicBezTo>
                    <a:pt x="480" y="1526"/>
                    <a:pt x="471" y="1526"/>
                    <a:pt x="466" y="1526"/>
                  </a:cubicBezTo>
                  <a:cubicBezTo>
                    <a:pt x="460" y="1525"/>
                    <a:pt x="456" y="1524"/>
                    <a:pt x="453" y="1524"/>
                  </a:cubicBezTo>
                  <a:cubicBezTo>
                    <a:pt x="449" y="1524"/>
                    <a:pt x="446" y="1525"/>
                    <a:pt x="440" y="1529"/>
                  </a:cubicBezTo>
                  <a:cubicBezTo>
                    <a:pt x="440" y="1529"/>
                    <a:pt x="434" y="1531"/>
                    <a:pt x="431" y="1531"/>
                  </a:cubicBezTo>
                  <a:cubicBezTo>
                    <a:pt x="430" y="1531"/>
                    <a:pt x="430" y="1531"/>
                    <a:pt x="430" y="1531"/>
                  </a:cubicBezTo>
                  <a:cubicBezTo>
                    <a:pt x="426" y="1529"/>
                    <a:pt x="442" y="1519"/>
                    <a:pt x="429" y="1516"/>
                  </a:cubicBezTo>
                  <a:cubicBezTo>
                    <a:pt x="423" y="1515"/>
                    <a:pt x="416" y="1514"/>
                    <a:pt x="409" y="1514"/>
                  </a:cubicBezTo>
                  <a:cubicBezTo>
                    <a:pt x="406" y="1514"/>
                    <a:pt x="402" y="1514"/>
                    <a:pt x="399" y="1514"/>
                  </a:cubicBezTo>
                  <a:cubicBezTo>
                    <a:pt x="397" y="1514"/>
                    <a:pt x="395" y="1514"/>
                    <a:pt x="393" y="1514"/>
                  </a:cubicBezTo>
                  <a:lnTo>
                    <a:pt x="393" y="1514"/>
                  </a:lnTo>
                  <a:cubicBezTo>
                    <a:pt x="396" y="1515"/>
                    <a:pt x="400" y="1516"/>
                    <a:pt x="399" y="1519"/>
                  </a:cubicBezTo>
                  <a:cubicBezTo>
                    <a:pt x="398" y="1520"/>
                    <a:pt x="378" y="1518"/>
                    <a:pt x="378" y="1522"/>
                  </a:cubicBezTo>
                  <a:lnTo>
                    <a:pt x="378" y="1522"/>
                  </a:lnTo>
                  <a:cubicBezTo>
                    <a:pt x="378" y="1522"/>
                    <a:pt x="379" y="1521"/>
                    <a:pt x="379" y="1521"/>
                  </a:cubicBezTo>
                  <a:cubicBezTo>
                    <a:pt x="383" y="1521"/>
                    <a:pt x="394" y="1527"/>
                    <a:pt x="391" y="1527"/>
                  </a:cubicBezTo>
                  <a:cubicBezTo>
                    <a:pt x="385" y="1528"/>
                    <a:pt x="378" y="1532"/>
                    <a:pt x="373" y="1532"/>
                  </a:cubicBezTo>
                  <a:cubicBezTo>
                    <a:pt x="370" y="1532"/>
                    <a:pt x="368" y="1531"/>
                    <a:pt x="369" y="1526"/>
                  </a:cubicBezTo>
                  <a:cubicBezTo>
                    <a:pt x="370" y="1524"/>
                    <a:pt x="375" y="1519"/>
                    <a:pt x="368" y="1519"/>
                  </a:cubicBezTo>
                  <a:cubicBezTo>
                    <a:pt x="361" y="1517"/>
                    <a:pt x="353" y="1517"/>
                    <a:pt x="345" y="1517"/>
                  </a:cubicBezTo>
                  <a:cubicBezTo>
                    <a:pt x="340" y="1517"/>
                    <a:pt x="335" y="1517"/>
                    <a:pt x="331" y="1518"/>
                  </a:cubicBezTo>
                  <a:cubicBezTo>
                    <a:pt x="323" y="1519"/>
                    <a:pt x="330" y="1526"/>
                    <a:pt x="329" y="1530"/>
                  </a:cubicBezTo>
                  <a:cubicBezTo>
                    <a:pt x="323" y="1530"/>
                    <a:pt x="303" y="1525"/>
                    <a:pt x="301" y="1521"/>
                  </a:cubicBezTo>
                  <a:cubicBezTo>
                    <a:pt x="298" y="1518"/>
                    <a:pt x="315" y="1517"/>
                    <a:pt x="317" y="1517"/>
                  </a:cubicBezTo>
                  <a:cubicBezTo>
                    <a:pt x="309" y="1516"/>
                    <a:pt x="293" y="1518"/>
                    <a:pt x="287" y="1513"/>
                  </a:cubicBezTo>
                  <a:cubicBezTo>
                    <a:pt x="282" y="1510"/>
                    <a:pt x="285" y="1502"/>
                    <a:pt x="285" y="1498"/>
                  </a:cubicBezTo>
                  <a:lnTo>
                    <a:pt x="285" y="1498"/>
                  </a:lnTo>
                  <a:cubicBezTo>
                    <a:pt x="280" y="1505"/>
                    <a:pt x="275" y="1512"/>
                    <a:pt x="267" y="1518"/>
                  </a:cubicBezTo>
                  <a:cubicBezTo>
                    <a:pt x="264" y="1519"/>
                    <a:pt x="261" y="1520"/>
                    <a:pt x="258" y="1520"/>
                  </a:cubicBezTo>
                  <a:cubicBezTo>
                    <a:pt x="257" y="1520"/>
                    <a:pt x="256" y="1520"/>
                    <a:pt x="255" y="1520"/>
                  </a:cubicBezTo>
                  <a:cubicBezTo>
                    <a:pt x="252" y="1520"/>
                    <a:pt x="250" y="1520"/>
                    <a:pt x="248" y="1520"/>
                  </a:cubicBezTo>
                  <a:cubicBezTo>
                    <a:pt x="246" y="1521"/>
                    <a:pt x="243" y="1524"/>
                    <a:pt x="240" y="1524"/>
                  </a:cubicBezTo>
                  <a:cubicBezTo>
                    <a:pt x="239" y="1524"/>
                    <a:pt x="238" y="1524"/>
                    <a:pt x="237" y="1523"/>
                  </a:cubicBezTo>
                  <a:cubicBezTo>
                    <a:pt x="232" y="1518"/>
                    <a:pt x="243" y="1512"/>
                    <a:pt x="240" y="1505"/>
                  </a:cubicBezTo>
                  <a:cubicBezTo>
                    <a:pt x="240" y="1504"/>
                    <a:pt x="238" y="1504"/>
                    <a:pt x="236" y="1504"/>
                  </a:cubicBezTo>
                  <a:cubicBezTo>
                    <a:pt x="231" y="1504"/>
                    <a:pt x="225" y="1506"/>
                    <a:pt x="223" y="1507"/>
                  </a:cubicBezTo>
                  <a:cubicBezTo>
                    <a:pt x="219" y="1509"/>
                    <a:pt x="219" y="1512"/>
                    <a:pt x="212" y="1512"/>
                  </a:cubicBezTo>
                  <a:cubicBezTo>
                    <a:pt x="210" y="1513"/>
                    <a:pt x="208" y="1513"/>
                    <a:pt x="205" y="1513"/>
                  </a:cubicBezTo>
                  <a:cubicBezTo>
                    <a:pt x="201" y="1513"/>
                    <a:pt x="196" y="1512"/>
                    <a:pt x="192" y="1512"/>
                  </a:cubicBezTo>
                  <a:cubicBezTo>
                    <a:pt x="182" y="1512"/>
                    <a:pt x="170" y="1511"/>
                    <a:pt x="158" y="1511"/>
                  </a:cubicBezTo>
                  <a:cubicBezTo>
                    <a:pt x="151" y="1511"/>
                    <a:pt x="144" y="1512"/>
                    <a:pt x="138" y="1513"/>
                  </a:cubicBezTo>
                  <a:cubicBezTo>
                    <a:pt x="135" y="1515"/>
                    <a:pt x="134" y="1518"/>
                    <a:pt x="131" y="1518"/>
                  </a:cubicBezTo>
                  <a:cubicBezTo>
                    <a:pt x="130" y="1518"/>
                    <a:pt x="129" y="1518"/>
                    <a:pt x="129" y="1518"/>
                  </a:cubicBezTo>
                  <a:cubicBezTo>
                    <a:pt x="123" y="1515"/>
                    <a:pt x="122" y="1510"/>
                    <a:pt x="116" y="1508"/>
                  </a:cubicBezTo>
                  <a:cubicBezTo>
                    <a:pt x="109" y="1505"/>
                    <a:pt x="103" y="1503"/>
                    <a:pt x="95" y="1503"/>
                  </a:cubicBezTo>
                  <a:cubicBezTo>
                    <a:pt x="90" y="1503"/>
                    <a:pt x="85" y="1504"/>
                    <a:pt x="78" y="1505"/>
                  </a:cubicBezTo>
                  <a:cubicBezTo>
                    <a:pt x="75" y="1506"/>
                    <a:pt x="61" y="1512"/>
                    <a:pt x="61" y="1512"/>
                  </a:cubicBezTo>
                  <a:cubicBezTo>
                    <a:pt x="58" y="1510"/>
                    <a:pt x="76" y="1501"/>
                    <a:pt x="71" y="1501"/>
                  </a:cubicBezTo>
                  <a:lnTo>
                    <a:pt x="71" y="1501"/>
                  </a:lnTo>
                  <a:cubicBezTo>
                    <a:pt x="71" y="1501"/>
                    <a:pt x="59" y="1506"/>
                    <a:pt x="52" y="1508"/>
                  </a:cubicBezTo>
                  <a:cubicBezTo>
                    <a:pt x="51" y="1508"/>
                    <a:pt x="52" y="1507"/>
                    <a:pt x="52" y="1506"/>
                  </a:cubicBezTo>
                  <a:cubicBezTo>
                    <a:pt x="54" y="1504"/>
                    <a:pt x="57" y="1501"/>
                    <a:pt x="54" y="1501"/>
                  </a:cubicBezTo>
                  <a:cubicBezTo>
                    <a:pt x="53" y="1501"/>
                    <a:pt x="53" y="1501"/>
                    <a:pt x="52" y="1501"/>
                  </a:cubicBezTo>
                  <a:cubicBezTo>
                    <a:pt x="47" y="1502"/>
                    <a:pt x="45" y="1503"/>
                    <a:pt x="43" y="1503"/>
                  </a:cubicBezTo>
                  <a:cubicBezTo>
                    <a:pt x="39" y="1503"/>
                    <a:pt x="40" y="1501"/>
                    <a:pt x="39" y="1496"/>
                  </a:cubicBezTo>
                  <a:cubicBezTo>
                    <a:pt x="44" y="1492"/>
                    <a:pt x="64" y="1484"/>
                    <a:pt x="67" y="1484"/>
                  </a:cubicBezTo>
                  <a:lnTo>
                    <a:pt x="67" y="1484"/>
                  </a:lnTo>
                  <a:cubicBezTo>
                    <a:pt x="67" y="1484"/>
                    <a:pt x="67" y="1484"/>
                    <a:pt x="67" y="1485"/>
                  </a:cubicBezTo>
                  <a:cubicBezTo>
                    <a:pt x="64" y="1486"/>
                    <a:pt x="55" y="1492"/>
                    <a:pt x="59" y="1494"/>
                  </a:cubicBezTo>
                  <a:cubicBezTo>
                    <a:pt x="59" y="1494"/>
                    <a:pt x="60" y="1494"/>
                    <a:pt x="60" y="1494"/>
                  </a:cubicBezTo>
                  <a:cubicBezTo>
                    <a:pt x="62" y="1494"/>
                    <a:pt x="65" y="1493"/>
                    <a:pt x="67" y="1491"/>
                  </a:cubicBezTo>
                  <a:cubicBezTo>
                    <a:pt x="72" y="1487"/>
                    <a:pt x="73" y="1475"/>
                    <a:pt x="83" y="1472"/>
                  </a:cubicBezTo>
                  <a:cubicBezTo>
                    <a:pt x="85" y="1472"/>
                    <a:pt x="87" y="1470"/>
                    <a:pt x="89" y="1468"/>
                  </a:cubicBezTo>
                  <a:lnTo>
                    <a:pt x="89" y="1468"/>
                  </a:lnTo>
                  <a:cubicBezTo>
                    <a:pt x="86" y="1469"/>
                    <a:pt x="80" y="1471"/>
                    <a:pt x="77" y="1471"/>
                  </a:cubicBezTo>
                  <a:cubicBezTo>
                    <a:pt x="73" y="1471"/>
                    <a:pt x="72" y="1469"/>
                    <a:pt x="76" y="1464"/>
                  </a:cubicBezTo>
                  <a:lnTo>
                    <a:pt x="76" y="1464"/>
                  </a:lnTo>
                  <a:lnTo>
                    <a:pt x="89" y="1468"/>
                  </a:lnTo>
                  <a:lnTo>
                    <a:pt x="89" y="1468"/>
                  </a:lnTo>
                  <a:cubicBezTo>
                    <a:pt x="91" y="1466"/>
                    <a:pt x="92" y="1463"/>
                    <a:pt x="95" y="1459"/>
                  </a:cubicBezTo>
                  <a:cubicBezTo>
                    <a:pt x="100" y="1451"/>
                    <a:pt x="105" y="1442"/>
                    <a:pt x="109" y="1437"/>
                  </a:cubicBezTo>
                  <a:cubicBezTo>
                    <a:pt x="106" y="1436"/>
                    <a:pt x="105" y="1435"/>
                    <a:pt x="103" y="1435"/>
                  </a:cubicBezTo>
                  <a:cubicBezTo>
                    <a:pt x="102" y="1435"/>
                    <a:pt x="100" y="1436"/>
                    <a:pt x="99" y="1436"/>
                  </a:cubicBezTo>
                  <a:cubicBezTo>
                    <a:pt x="97" y="1436"/>
                    <a:pt x="96" y="1435"/>
                    <a:pt x="95" y="1434"/>
                  </a:cubicBezTo>
                  <a:cubicBezTo>
                    <a:pt x="99" y="1429"/>
                    <a:pt x="109" y="1429"/>
                    <a:pt x="110" y="1425"/>
                  </a:cubicBezTo>
                  <a:cubicBezTo>
                    <a:pt x="114" y="1420"/>
                    <a:pt x="111" y="1412"/>
                    <a:pt x="111" y="1406"/>
                  </a:cubicBezTo>
                  <a:lnTo>
                    <a:pt x="111" y="1406"/>
                  </a:lnTo>
                  <a:cubicBezTo>
                    <a:pt x="112" y="1406"/>
                    <a:pt x="112" y="1406"/>
                    <a:pt x="113" y="1406"/>
                  </a:cubicBezTo>
                  <a:cubicBezTo>
                    <a:pt x="123" y="1406"/>
                    <a:pt x="160" y="1396"/>
                    <a:pt x="150" y="1387"/>
                  </a:cubicBezTo>
                  <a:lnTo>
                    <a:pt x="150" y="1387"/>
                  </a:lnTo>
                  <a:cubicBezTo>
                    <a:pt x="146" y="1390"/>
                    <a:pt x="147" y="1392"/>
                    <a:pt x="146" y="1394"/>
                  </a:cubicBezTo>
                  <a:cubicBezTo>
                    <a:pt x="146" y="1394"/>
                    <a:pt x="145" y="1394"/>
                    <a:pt x="145" y="1394"/>
                  </a:cubicBezTo>
                  <a:cubicBezTo>
                    <a:pt x="143" y="1394"/>
                    <a:pt x="141" y="1387"/>
                    <a:pt x="141" y="1386"/>
                  </a:cubicBezTo>
                  <a:cubicBezTo>
                    <a:pt x="141" y="1381"/>
                    <a:pt x="143" y="1377"/>
                    <a:pt x="147" y="1374"/>
                  </a:cubicBezTo>
                  <a:cubicBezTo>
                    <a:pt x="149" y="1372"/>
                    <a:pt x="150" y="1371"/>
                    <a:pt x="151" y="1371"/>
                  </a:cubicBezTo>
                  <a:cubicBezTo>
                    <a:pt x="154" y="1371"/>
                    <a:pt x="156" y="1376"/>
                    <a:pt x="160" y="1376"/>
                  </a:cubicBezTo>
                  <a:cubicBezTo>
                    <a:pt x="161" y="1376"/>
                    <a:pt x="163" y="1376"/>
                    <a:pt x="165" y="1374"/>
                  </a:cubicBezTo>
                  <a:cubicBezTo>
                    <a:pt x="170" y="1369"/>
                    <a:pt x="176" y="1362"/>
                    <a:pt x="178" y="1357"/>
                  </a:cubicBezTo>
                  <a:cubicBezTo>
                    <a:pt x="182" y="1351"/>
                    <a:pt x="174" y="1351"/>
                    <a:pt x="180" y="1342"/>
                  </a:cubicBezTo>
                  <a:cubicBezTo>
                    <a:pt x="183" y="1338"/>
                    <a:pt x="185" y="1336"/>
                    <a:pt x="187" y="1336"/>
                  </a:cubicBezTo>
                  <a:cubicBezTo>
                    <a:pt x="188" y="1336"/>
                    <a:pt x="189" y="1336"/>
                    <a:pt x="191" y="1337"/>
                  </a:cubicBezTo>
                  <a:cubicBezTo>
                    <a:pt x="191" y="1338"/>
                    <a:pt x="191" y="1343"/>
                    <a:pt x="193" y="1344"/>
                  </a:cubicBezTo>
                  <a:cubicBezTo>
                    <a:pt x="196" y="1344"/>
                    <a:pt x="198" y="1309"/>
                    <a:pt x="206" y="1309"/>
                  </a:cubicBezTo>
                  <a:cubicBezTo>
                    <a:pt x="210" y="1309"/>
                    <a:pt x="213" y="1311"/>
                    <a:pt x="215" y="1311"/>
                  </a:cubicBezTo>
                  <a:cubicBezTo>
                    <a:pt x="217" y="1311"/>
                    <a:pt x="220" y="1310"/>
                    <a:pt x="223" y="1306"/>
                  </a:cubicBezTo>
                  <a:cubicBezTo>
                    <a:pt x="225" y="1304"/>
                    <a:pt x="231" y="1295"/>
                    <a:pt x="232" y="1292"/>
                  </a:cubicBezTo>
                  <a:lnTo>
                    <a:pt x="232" y="1292"/>
                  </a:lnTo>
                  <a:cubicBezTo>
                    <a:pt x="231" y="1293"/>
                    <a:pt x="219" y="1298"/>
                    <a:pt x="215" y="1298"/>
                  </a:cubicBezTo>
                  <a:cubicBezTo>
                    <a:pt x="213" y="1298"/>
                    <a:pt x="213" y="1297"/>
                    <a:pt x="215" y="1295"/>
                  </a:cubicBezTo>
                  <a:cubicBezTo>
                    <a:pt x="221" y="1289"/>
                    <a:pt x="228" y="1284"/>
                    <a:pt x="233" y="1277"/>
                  </a:cubicBezTo>
                  <a:lnTo>
                    <a:pt x="243" y="1266"/>
                  </a:lnTo>
                  <a:cubicBezTo>
                    <a:pt x="245" y="1264"/>
                    <a:pt x="246" y="1263"/>
                    <a:pt x="244" y="1261"/>
                  </a:cubicBezTo>
                  <a:cubicBezTo>
                    <a:pt x="244" y="1261"/>
                    <a:pt x="244" y="1260"/>
                    <a:pt x="245" y="1260"/>
                  </a:cubicBezTo>
                  <a:cubicBezTo>
                    <a:pt x="247" y="1260"/>
                    <a:pt x="250" y="1270"/>
                    <a:pt x="251" y="1271"/>
                  </a:cubicBezTo>
                  <a:cubicBezTo>
                    <a:pt x="251" y="1271"/>
                    <a:pt x="251" y="1271"/>
                    <a:pt x="251" y="1271"/>
                  </a:cubicBezTo>
                  <a:cubicBezTo>
                    <a:pt x="255" y="1271"/>
                    <a:pt x="257" y="1262"/>
                    <a:pt x="257" y="1259"/>
                  </a:cubicBezTo>
                  <a:cubicBezTo>
                    <a:pt x="257" y="1257"/>
                    <a:pt x="256" y="1249"/>
                    <a:pt x="261" y="1246"/>
                  </a:cubicBezTo>
                  <a:cubicBezTo>
                    <a:pt x="262" y="1246"/>
                    <a:pt x="262" y="1246"/>
                    <a:pt x="263" y="1246"/>
                  </a:cubicBezTo>
                  <a:cubicBezTo>
                    <a:pt x="266" y="1246"/>
                    <a:pt x="267" y="1250"/>
                    <a:pt x="270" y="1250"/>
                  </a:cubicBezTo>
                  <a:cubicBezTo>
                    <a:pt x="265" y="1250"/>
                    <a:pt x="272" y="1230"/>
                    <a:pt x="274" y="1226"/>
                  </a:cubicBezTo>
                  <a:cubicBezTo>
                    <a:pt x="276" y="1222"/>
                    <a:pt x="280" y="1216"/>
                    <a:pt x="284" y="1214"/>
                  </a:cubicBezTo>
                  <a:cubicBezTo>
                    <a:pt x="285" y="1213"/>
                    <a:pt x="286" y="1213"/>
                    <a:pt x="287" y="1213"/>
                  </a:cubicBezTo>
                  <a:cubicBezTo>
                    <a:pt x="287" y="1213"/>
                    <a:pt x="288" y="1213"/>
                    <a:pt x="289" y="1213"/>
                  </a:cubicBezTo>
                  <a:cubicBezTo>
                    <a:pt x="290" y="1213"/>
                    <a:pt x="291" y="1213"/>
                    <a:pt x="292" y="1212"/>
                  </a:cubicBezTo>
                  <a:cubicBezTo>
                    <a:pt x="295" y="1209"/>
                    <a:pt x="307" y="1196"/>
                    <a:pt x="304" y="1194"/>
                  </a:cubicBezTo>
                  <a:cubicBezTo>
                    <a:pt x="301" y="1190"/>
                    <a:pt x="301" y="1189"/>
                    <a:pt x="305" y="1183"/>
                  </a:cubicBezTo>
                  <a:cubicBezTo>
                    <a:pt x="305" y="1183"/>
                    <a:pt x="310" y="1176"/>
                    <a:pt x="311" y="1176"/>
                  </a:cubicBezTo>
                  <a:cubicBezTo>
                    <a:pt x="311" y="1176"/>
                    <a:pt x="311" y="1176"/>
                    <a:pt x="311" y="1176"/>
                  </a:cubicBezTo>
                  <a:cubicBezTo>
                    <a:pt x="312" y="1177"/>
                    <a:pt x="309" y="1191"/>
                    <a:pt x="314" y="1191"/>
                  </a:cubicBezTo>
                  <a:cubicBezTo>
                    <a:pt x="315" y="1191"/>
                    <a:pt x="317" y="1191"/>
                    <a:pt x="318" y="1189"/>
                  </a:cubicBezTo>
                  <a:cubicBezTo>
                    <a:pt x="325" y="1182"/>
                    <a:pt x="321" y="1174"/>
                    <a:pt x="329" y="1168"/>
                  </a:cubicBezTo>
                  <a:cubicBezTo>
                    <a:pt x="340" y="1162"/>
                    <a:pt x="341" y="1154"/>
                    <a:pt x="344" y="1144"/>
                  </a:cubicBezTo>
                  <a:cubicBezTo>
                    <a:pt x="346" y="1137"/>
                    <a:pt x="347" y="1140"/>
                    <a:pt x="350" y="1137"/>
                  </a:cubicBezTo>
                  <a:cubicBezTo>
                    <a:pt x="352" y="1135"/>
                    <a:pt x="354" y="1129"/>
                    <a:pt x="356" y="1127"/>
                  </a:cubicBezTo>
                  <a:cubicBezTo>
                    <a:pt x="355" y="1122"/>
                    <a:pt x="357" y="1110"/>
                    <a:pt x="365" y="1110"/>
                  </a:cubicBezTo>
                  <a:cubicBezTo>
                    <a:pt x="365" y="1110"/>
                    <a:pt x="366" y="1110"/>
                    <a:pt x="366" y="1110"/>
                  </a:cubicBezTo>
                  <a:cubicBezTo>
                    <a:pt x="367" y="1110"/>
                    <a:pt x="372" y="1112"/>
                    <a:pt x="376" y="1112"/>
                  </a:cubicBezTo>
                  <a:cubicBezTo>
                    <a:pt x="380" y="1112"/>
                    <a:pt x="382" y="1111"/>
                    <a:pt x="381" y="1106"/>
                  </a:cubicBezTo>
                  <a:cubicBezTo>
                    <a:pt x="380" y="1101"/>
                    <a:pt x="377" y="1099"/>
                    <a:pt x="384" y="1093"/>
                  </a:cubicBezTo>
                  <a:cubicBezTo>
                    <a:pt x="384" y="1092"/>
                    <a:pt x="385" y="1092"/>
                    <a:pt x="385" y="1092"/>
                  </a:cubicBezTo>
                  <a:cubicBezTo>
                    <a:pt x="387" y="1092"/>
                    <a:pt x="389" y="1095"/>
                    <a:pt x="391" y="1095"/>
                  </a:cubicBezTo>
                  <a:cubicBezTo>
                    <a:pt x="394" y="1094"/>
                    <a:pt x="398" y="1090"/>
                    <a:pt x="400" y="1087"/>
                  </a:cubicBezTo>
                  <a:lnTo>
                    <a:pt x="393" y="1081"/>
                  </a:lnTo>
                  <a:cubicBezTo>
                    <a:pt x="391" y="1083"/>
                    <a:pt x="387" y="1086"/>
                    <a:pt x="384" y="1086"/>
                  </a:cubicBezTo>
                  <a:cubicBezTo>
                    <a:pt x="384" y="1086"/>
                    <a:pt x="384" y="1086"/>
                    <a:pt x="384" y="1085"/>
                  </a:cubicBezTo>
                  <a:cubicBezTo>
                    <a:pt x="378" y="1085"/>
                    <a:pt x="389" y="1072"/>
                    <a:pt x="391" y="1071"/>
                  </a:cubicBezTo>
                  <a:cubicBezTo>
                    <a:pt x="394" y="1067"/>
                    <a:pt x="395" y="1067"/>
                    <a:pt x="397" y="1067"/>
                  </a:cubicBezTo>
                  <a:cubicBezTo>
                    <a:pt x="398" y="1067"/>
                    <a:pt x="399" y="1067"/>
                    <a:pt x="400" y="1067"/>
                  </a:cubicBezTo>
                  <a:cubicBezTo>
                    <a:pt x="401" y="1067"/>
                    <a:pt x="403" y="1066"/>
                    <a:pt x="406" y="1065"/>
                  </a:cubicBezTo>
                  <a:cubicBezTo>
                    <a:pt x="407" y="1064"/>
                    <a:pt x="420" y="1055"/>
                    <a:pt x="419" y="1053"/>
                  </a:cubicBezTo>
                  <a:cubicBezTo>
                    <a:pt x="419" y="1048"/>
                    <a:pt x="414" y="1050"/>
                    <a:pt x="420" y="1042"/>
                  </a:cubicBezTo>
                  <a:cubicBezTo>
                    <a:pt x="423" y="1038"/>
                    <a:pt x="427" y="1035"/>
                    <a:pt x="426" y="1032"/>
                  </a:cubicBezTo>
                  <a:cubicBezTo>
                    <a:pt x="425" y="1024"/>
                    <a:pt x="446" y="1003"/>
                    <a:pt x="451" y="996"/>
                  </a:cubicBezTo>
                  <a:cubicBezTo>
                    <a:pt x="454" y="993"/>
                    <a:pt x="455" y="992"/>
                    <a:pt x="457" y="992"/>
                  </a:cubicBezTo>
                  <a:cubicBezTo>
                    <a:pt x="458" y="992"/>
                    <a:pt x="459" y="993"/>
                    <a:pt x="461" y="994"/>
                  </a:cubicBezTo>
                  <a:cubicBezTo>
                    <a:pt x="466" y="994"/>
                    <a:pt x="473" y="984"/>
                    <a:pt x="475" y="981"/>
                  </a:cubicBezTo>
                  <a:cubicBezTo>
                    <a:pt x="480" y="977"/>
                    <a:pt x="488" y="970"/>
                    <a:pt x="486" y="964"/>
                  </a:cubicBezTo>
                  <a:cubicBezTo>
                    <a:pt x="484" y="961"/>
                    <a:pt x="488" y="958"/>
                    <a:pt x="492" y="954"/>
                  </a:cubicBezTo>
                  <a:cubicBezTo>
                    <a:pt x="494" y="951"/>
                    <a:pt x="492" y="948"/>
                    <a:pt x="494" y="944"/>
                  </a:cubicBezTo>
                  <a:cubicBezTo>
                    <a:pt x="499" y="937"/>
                    <a:pt x="503" y="935"/>
                    <a:pt x="508" y="929"/>
                  </a:cubicBezTo>
                  <a:cubicBezTo>
                    <a:pt x="509" y="928"/>
                    <a:pt x="509" y="927"/>
                    <a:pt x="510" y="926"/>
                  </a:cubicBezTo>
                  <a:cubicBezTo>
                    <a:pt x="505" y="917"/>
                    <a:pt x="495" y="913"/>
                    <a:pt x="490" y="913"/>
                  </a:cubicBezTo>
                  <a:cubicBezTo>
                    <a:pt x="488" y="913"/>
                    <a:pt x="487" y="913"/>
                    <a:pt x="487" y="914"/>
                  </a:cubicBezTo>
                  <a:cubicBezTo>
                    <a:pt x="487" y="914"/>
                    <a:pt x="488" y="918"/>
                    <a:pt x="488" y="919"/>
                  </a:cubicBezTo>
                  <a:cubicBezTo>
                    <a:pt x="488" y="920"/>
                    <a:pt x="488" y="920"/>
                    <a:pt x="488" y="921"/>
                  </a:cubicBezTo>
                  <a:cubicBezTo>
                    <a:pt x="487" y="922"/>
                    <a:pt x="486" y="922"/>
                    <a:pt x="484" y="922"/>
                  </a:cubicBezTo>
                  <a:cubicBezTo>
                    <a:pt x="480" y="924"/>
                    <a:pt x="481" y="921"/>
                    <a:pt x="475" y="927"/>
                  </a:cubicBezTo>
                  <a:cubicBezTo>
                    <a:pt x="472" y="931"/>
                    <a:pt x="467" y="935"/>
                    <a:pt x="464" y="941"/>
                  </a:cubicBezTo>
                  <a:cubicBezTo>
                    <a:pt x="460" y="947"/>
                    <a:pt x="472" y="948"/>
                    <a:pt x="467" y="957"/>
                  </a:cubicBezTo>
                  <a:cubicBezTo>
                    <a:pt x="462" y="963"/>
                    <a:pt x="458" y="967"/>
                    <a:pt x="452" y="968"/>
                  </a:cubicBezTo>
                  <a:cubicBezTo>
                    <a:pt x="450" y="968"/>
                    <a:pt x="449" y="967"/>
                    <a:pt x="449" y="967"/>
                  </a:cubicBezTo>
                  <a:cubicBezTo>
                    <a:pt x="447" y="967"/>
                    <a:pt x="446" y="968"/>
                    <a:pt x="444" y="971"/>
                  </a:cubicBezTo>
                  <a:cubicBezTo>
                    <a:pt x="438" y="979"/>
                    <a:pt x="441" y="975"/>
                    <a:pt x="444" y="981"/>
                  </a:cubicBezTo>
                  <a:cubicBezTo>
                    <a:pt x="445" y="983"/>
                    <a:pt x="442" y="989"/>
                    <a:pt x="439" y="990"/>
                  </a:cubicBezTo>
                  <a:cubicBezTo>
                    <a:pt x="438" y="991"/>
                    <a:pt x="437" y="991"/>
                    <a:pt x="437" y="991"/>
                  </a:cubicBezTo>
                  <a:cubicBezTo>
                    <a:pt x="433" y="991"/>
                    <a:pt x="432" y="986"/>
                    <a:pt x="429" y="986"/>
                  </a:cubicBezTo>
                  <a:cubicBezTo>
                    <a:pt x="428" y="986"/>
                    <a:pt x="426" y="987"/>
                    <a:pt x="423" y="990"/>
                  </a:cubicBezTo>
                  <a:cubicBezTo>
                    <a:pt x="419" y="994"/>
                    <a:pt x="415" y="1006"/>
                    <a:pt x="418" y="1010"/>
                  </a:cubicBezTo>
                  <a:cubicBezTo>
                    <a:pt x="418" y="1011"/>
                    <a:pt x="414" y="1015"/>
                    <a:pt x="412" y="1017"/>
                  </a:cubicBezTo>
                  <a:cubicBezTo>
                    <a:pt x="411" y="1021"/>
                    <a:pt x="398" y="1046"/>
                    <a:pt x="397" y="1047"/>
                  </a:cubicBezTo>
                  <a:cubicBezTo>
                    <a:pt x="396" y="1047"/>
                    <a:pt x="396" y="1047"/>
                    <a:pt x="396" y="1047"/>
                  </a:cubicBezTo>
                  <a:cubicBezTo>
                    <a:pt x="391" y="1047"/>
                    <a:pt x="396" y="1030"/>
                    <a:pt x="395" y="1027"/>
                  </a:cubicBezTo>
                  <a:lnTo>
                    <a:pt x="395" y="1027"/>
                  </a:lnTo>
                  <a:cubicBezTo>
                    <a:pt x="396" y="1031"/>
                    <a:pt x="377" y="1059"/>
                    <a:pt x="377" y="1063"/>
                  </a:cubicBezTo>
                  <a:cubicBezTo>
                    <a:pt x="376" y="1070"/>
                    <a:pt x="372" y="1072"/>
                    <a:pt x="365" y="1075"/>
                  </a:cubicBezTo>
                  <a:cubicBezTo>
                    <a:pt x="354" y="1078"/>
                    <a:pt x="359" y="1081"/>
                    <a:pt x="356" y="1086"/>
                  </a:cubicBezTo>
                  <a:cubicBezTo>
                    <a:pt x="351" y="1092"/>
                    <a:pt x="350" y="1093"/>
                    <a:pt x="345" y="1095"/>
                  </a:cubicBezTo>
                  <a:cubicBezTo>
                    <a:pt x="343" y="1096"/>
                    <a:pt x="342" y="1098"/>
                    <a:pt x="341" y="1099"/>
                  </a:cubicBezTo>
                  <a:cubicBezTo>
                    <a:pt x="338" y="1103"/>
                    <a:pt x="339" y="1108"/>
                    <a:pt x="342" y="1108"/>
                  </a:cubicBezTo>
                  <a:cubicBezTo>
                    <a:pt x="343" y="1108"/>
                    <a:pt x="343" y="1108"/>
                    <a:pt x="343" y="1108"/>
                  </a:cubicBezTo>
                  <a:cubicBezTo>
                    <a:pt x="347" y="1108"/>
                    <a:pt x="351" y="1111"/>
                    <a:pt x="346" y="1115"/>
                  </a:cubicBezTo>
                  <a:cubicBezTo>
                    <a:pt x="340" y="1119"/>
                    <a:pt x="336" y="1117"/>
                    <a:pt x="329" y="1120"/>
                  </a:cubicBezTo>
                  <a:cubicBezTo>
                    <a:pt x="324" y="1125"/>
                    <a:pt x="322" y="1133"/>
                    <a:pt x="319" y="1138"/>
                  </a:cubicBezTo>
                  <a:cubicBezTo>
                    <a:pt x="315" y="1142"/>
                    <a:pt x="313" y="1146"/>
                    <a:pt x="308" y="1148"/>
                  </a:cubicBezTo>
                  <a:cubicBezTo>
                    <a:pt x="306" y="1148"/>
                    <a:pt x="304" y="1149"/>
                    <a:pt x="303" y="1151"/>
                  </a:cubicBezTo>
                  <a:cubicBezTo>
                    <a:pt x="298" y="1157"/>
                    <a:pt x="302" y="1158"/>
                    <a:pt x="297" y="1165"/>
                  </a:cubicBezTo>
                  <a:cubicBezTo>
                    <a:pt x="294" y="1169"/>
                    <a:pt x="290" y="1171"/>
                    <a:pt x="286" y="1175"/>
                  </a:cubicBezTo>
                  <a:cubicBezTo>
                    <a:pt x="277" y="1183"/>
                    <a:pt x="268" y="1196"/>
                    <a:pt x="265" y="1209"/>
                  </a:cubicBezTo>
                  <a:cubicBezTo>
                    <a:pt x="264" y="1214"/>
                    <a:pt x="263" y="1216"/>
                    <a:pt x="261" y="1216"/>
                  </a:cubicBezTo>
                  <a:cubicBezTo>
                    <a:pt x="260" y="1216"/>
                    <a:pt x="259" y="1215"/>
                    <a:pt x="257" y="1214"/>
                  </a:cubicBezTo>
                  <a:cubicBezTo>
                    <a:pt x="257" y="1211"/>
                    <a:pt x="257" y="1210"/>
                    <a:pt x="256" y="1210"/>
                  </a:cubicBezTo>
                  <a:cubicBezTo>
                    <a:pt x="255" y="1210"/>
                    <a:pt x="251" y="1214"/>
                    <a:pt x="249" y="1216"/>
                  </a:cubicBezTo>
                  <a:cubicBezTo>
                    <a:pt x="245" y="1222"/>
                    <a:pt x="239" y="1228"/>
                    <a:pt x="237" y="1235"/>
                  </a:cubicBezTo>
                  <a:cubicBezTo>
                    <a:pt x="234" y="1239"/>
                    <a:pt x="235" y="1245"/>
                    <a:pt x="228" y="1250"/>
                  </a:cubicBezTo>
                  <a:cubicBezTo>
                    <a:pt x="227" y="1249"/>
                    <a:pt x="227" y="1249"/>
                    <a:pt x="226" y="1249"/>
                  </a:cubicBezTo>
                  <a:cubicBezTo>
                    <a:pt x="220" y="1249"/>
                    <a:pt x="213" y="1261"/>
                    <a:pt x="210" y="1265"/>
                  </a:cubicBezTo>
                  <a:cubicBezTo>
                    <a:pt x="207" y="1271"/>
                    <a:pt x="210" y="1285"/>
                    <a:pt x="206" y="1285"/>
                  </a:cubicBezTo>
                  <a:cubicBezTo>
                    <a:pt x="198" y="1285"/>
                    <a:pt x="194" y="1285"/>
                    <a:pt x="186" y="1294"/>
                  </a:cubicBezTo>
                  <a:cubicBezTo>
                    <a:pt x="175" y="1307"/>
                    <a:pt x="164" y="1321"/>
                    <a:pt x="154" y="1336"/>
                  </a:cubicBezTo>
                  <a:cubicBezTo>
                    <a:pt x="150" y="1341"/>
                    <a:pt x="147" y="1347"/>
                    <a:pt x="143" y="1352"/>
                  </a:cubicBezTo>
                  <a:cubicBezTo>
                    <a:pt x="142" y="1355"/>
                    <a:pt x="143" y="1360"/>
                    <a:pt x="140" y="1362"/>
                  </a:cubicBezTo>
                  <a:cubicBezTo>
                    <a:pt x="137" y="1366"/>
                    <a:pt x="129" y="1366"/>
                    <a:pt x="126" y="1368"/>
                  </a:cubicBezTo>
                  <a:cubicBezTo>
                    <a:pt x="121" y="1370"/>
                    <a:pt x="116" y="1374"/>
                    <a:pt x="112" y="1378"/>
                  </a:cubicBezTo>
                  <a:cubicBezTo>
                    <a:pt x="106" y="1384"/>
                    <a:pt x="102" y="1390"/>
                    <a:pt x="107" y="1394"/>
                  </a:cubicBezTo>
                  <a:cubicBezTo>
                    <a:pt x="107" y="1394"/>
                    <a:pt x="106" y="1393"/>
                    <a:pt x="106" y="1393"/>
                  </a:cubicBezTo>
                  <a:cubicBezTo>
                    <a:pt x="103" y="1393"/>
                    <a:pt x="98" y="1411"/>
                    <a:pt x="96" y="1414"/>
                  </a:cubicBezTo>
                  <a:cubicBezTo>
                    <a:pt x="95" y="1416"/>
                    <a:pt x="83" y="1419"/>
                    <a:pt x="80" y="1423"/>
                  </a:cubicBezTo>
                  <a:cubicBezTo>
                    <a:pt x="74" y="1428"/>
                    <a:pt x="70" y="1431"/>
                    <a:pt x="63" y="1442"/>
                  </a:cubicBezTo>
                  <a:cubicBezTo>
                    <a:pt x="58" y="1451"/>
                    <a:pt x="66" y="1450"/>
                    <a:pt x="69" y="1451"/>
                  </a:cubicBezTo>
                  <a:cubicBezTo>
                    <a:pt x="66" y="1455"/>
                    <a:pt x="61" y="1464"/>
                    <a:pt x="57" y="1467"/>
                  </a:cubicBezTo>
                  <a:cubicBezTo>
                    <a:pt x="56" y="1467"/>
                    <a:pt x="55" y="1466"/>
                    <a:pt x="54" y="1466"/>
                  </a:cubicBezTo>
                  <a:cubicBezTo>
                    <a:pt x="54" y="1466"/>
                    <a:pt x="53" y="1467"/>
                    <a:pt x="52" y="1467"/>
                  </a:cubicBezTo>
                  <a:cubicBezTo>
                    <a:pt x="48" y="1469"/>
                    <a:pt x="43" y="1477"/>
                    <a:pt x="40" y="1480"/>
                  </a:cubicBezTo>
                  <a:cubicBezTo>
                    <a:pt x="38" y="1483"/>
                    <a:pt x="32" y="1485"/>
                    <a:pt x="26" y="1491"/>
                  </a:cubicBezTo>
                  <a:cubicBezTo>
                    <a:pt x="20" y="1497"/>
                    <a:pt x="16" y="1503"/>
                    <a:pt x="12" y="1508"/>
                  </a:cubicBezTo>
                  <a:cubicBezTo>
                    <a:pt x="2" y="1521"/>
                    <a:pt x="0" y="1526"/>
                    <a:pt x="0" y="1532"/>
                  </a:cubicBezTo>
                  <a:cubicBezTo>
                    <a:pt x="6" y="1531"/>
                    <a:pt x="13" y="1530"/>
                    <a:pt x="20" y="1529"/>
                  </a:cubicBezTo>
                  <a:cubicBezTo>
                    <a:pt x="29" y="1528"/>
                    <a:pt x="33" y="1527"/>
                    <a:pt x="36" y="1527"/>
                  </a:cubicBezTo>
                  <a:cubicBezTo>
                    <a:pt x="41" y="1527"/>
                    <a:pt x="33" y="1531"/>
                    <a:pt x="25" y="1536"/>
                  </a:cubicBezTo>
                  <a:lnTo>
                    <a:pt x="25" y="1536"/>
                  </a:lnTo>
                  <a:cubicBezTo>
                    <a:pt x="28" y="1534"/>
                    <a:pt x="30" y="1534"/>
                    <a:pt x="33" y="1534"/>
                  </a:cubicBezTo>
                  <a:cubicBezTo>
                    <a:pt x="35" y="1534"/>
                    <a:pt x="37" y="1534"/>
                    <a:pt x="39" y="1534"/>
                  </a:cubicBezTo>
                  <a:cubicBezTo>
                    <a:pt x="42" y="1534"/>
                    <a:pt x="45" y="1534"/>
                    <a:pt x="49" y="1533"/>
                  </a:cubicBezTo>
                  <a:cubicBezTo>
                    <a:pt x="51" y="1533"/>
                    <a:pt x="57" y="1527"/>
                    <a:pt x="59" y="1527"/>
                  </a:cubicBezTo>
                  <a:cubicBezTo>
                    <a:pt x="67" y="1527"/>
                    <a:pt x="58" y="1533"/>
                    <a:pt x="67" y="1534"/>
                  </a:cubicBezTo>
                  <a:cubicBezTo>
                    <a:pt x="78" y="1534"/>
                    <a:pt x="88" y="1529"/>
                    <a:pt x="98" y="1528"/>
                  </a:cubicBezTo>
                  <a:cubicBezTo>
                    <a:pt x="101" y="1528"/>
                    <a:pt x="103" y="1527"/>
                    <a:pt x="105" y="1527"/>
                  </a:cubicBezTo>
                  <a:cubicBezTo>
                    <a:pt x="110" y="1527"/>
                    <a:pt x="103" y="1531"/>
                    <a:pt x="96" y="1533"/>
                  </a:cubicBezTo>
                  <a:cubicBezTo>
                    <a:pt x="87" y="1535"/>
                    <a:pt x="84" y="1542"/>
                    <a:pt x="96" y="1542"/>
                  </a:cubicBezTo>
                  <a:cubicBezTo>
                    <a:pt x="97" y="1542"/>
                    <a:pt x="99" y="1541"/>
                    <a:pt x="101" y="1541"/>
                  </a:cubicBezTo>
                  <a:cubicBezTo>
                    <a:pt x="121" y="1540"/>
                    <a:pt x="126" y="1536"/>
                    <a:pt x="127" y="1530"/>
                  </a:cubicBezTo>
                  <a:cubicBezTo>
                    <a:pt x="127" y="1537"/>
                    <a:pt x="140" y="1538"/>
                    <a:pt x="153" y="1538"/>
                  </a:cubicBezTo>
                  <a:cubicBezTo>
                    <a:pt x="157" y="1538"/>
                    <a:pt x="162" y="1538"/>
                    <a:pt x="166" y="1538"/>
                  </a:cubicBezTo>
                  <a:cubicBezTo>
                    <a:pt x="177" y="1538"/>
                    <a:pt x="185" y="1539"/>
                    <a:pt x="185" y="1543"/>
                  </a:cubicBezTo>
                  <a:cubicBezTo>
                    <a:pt x="188" y="1545"/>
                    <a:pt x="191" y="1546"/>
                    <a:pt x="195" y="1546"/>
                  </a:cubicBezTo>
                  <a:cubicBezTo>
                    <a:pt x="202" y="1546"/>
                    <a:pt x="211" y="1541"/>
                    <a:pt x="219" y="1540"/>
                  </a:cubicBezTo>
                  <a:cubicBezTo>
                    <a:pt x="222" y="1540"/>
                    <a:pt x="225" y="1540"/>
                    <a:pt x="228" y="1540"/>
                  </a:cubicBezTo>
                  <a:cubicBezTo>
                    <a:pt x="235" y="1540"/>
                    <a:pt x="241" y="1540"/>
                    <a:pt x="247" y="1540"/>
                  </a:cubicBezTo>
                  <a:cubicBezTo>
                    <a:pt x="260" y="1540"/>
                    <a:pt x="272" y="1537"/>
                    <a:pt x="283" y="1537"/>
                  </a:cubicBezTo>
                  <a:cubicBezTo>
                    <a:pt x="293" y="1537"/>
                    <a:pt x="295" y="1542"/>
                    <a:pt x="307" y="1542"/>
                  </a:cubicBezTo>
                  <a:cubicBezTo>
                    <a:pt x="311" y="1542"/>
                    <a:pt x="318" y="1542"/>
                    <a:pt x="322" y="1540"/>
                  </a:cubicBezTo>
                  <a:cubicBezTo>
                    <a:pt x="323" y="1539"/>
                    <a:pt x="322" y="1535"/>
                    <a:pt x="326" y="1535"/>
                  </a:cubicBezTo>
                  <a:cubicBezTo>
                    <a:pt x="334" y="1536"/>
                    <a:pt x="336" y="1544"/>
                    <a:pt x="335" y="1549"/>
                  </a:cubicBezTo>
                  <a:lnTo>
                    <a:pt x="335" y="1549"/>
                  </a:lnTo>
                  <a:cubicBezTo>
                    <a:pt x="336" y="1546"/>
                    <a:pt x="348" y="1544"/>
                    <a:pt x="363" y="1544"/>
                  </a:cubicBezTo>
                  <a:cubicBezTo>
                    <a:pt x="386" y="1544"/>
                    <a:pt x="416" y="1547"/>
                    <a:pt x="422" y="1547"/>
                  </a:cubicBezTo>
                  <a:cubicBezTo>
                    <a:pt x="432" y="1548"/>
                    <a:pt x="445" y="1552"/>
                    <a:pt x="455" y="1552"/>
                  </a:cubicBezTo>
                  <a:cubicBezTo>
                    <a:pt x="465" y="1552"/>
                    <a:pt x="474" y="1550"/>
                    <a:pt x="483" y="1547"/>
                  </a:cubicBezTo>
                  <a:cubicBezTo>
                    <a:pt x="486" y="1547"/>
                    <a:pt x="498" y="1537"/>
                    <a:pt x="493" y="1537"/>
                  </a:cubicBezTo>
                  <a:lnTo>
                    <a:pt x="493" y="1537"/>
                  </a:lnTo>
                  <a:cubicBezTo>
                    <a:pt x="499" y="1537"/>
                    <a:pt x="496" y="1547"/>
                    <a:pt x="503" y="1547"/>
                  </a:cubicBezTo>
                  <a:cubicBezTo>
                    <a:pt x="504" y="1547"/>
                    <a:pt x="505" y="1547"/>
                    <a:pt x="507" y="1547"/>
                  </a:cubicBezTo>
                  <a:cubicBezTo>
                    <a:pt x="507" y="1546"/>
                    <a:pt x="517" y="1541"/>
                    <a:pt x="520" y="1541"/>
                  </a:cubicBezTo>
                  <a:cubicBezTo>
                    <a:pt x="521" y="1541"/>
                    <a:pt x="521" y="1541"/>
                    <a:pt x="522" y="1541"/>
                  </a:cubicBezTo>
                  <a:cubicBezTo>
                    <a:pt x="523" y="1542"/>
                    <a:pt x="514" y="1552"/>
                    <a:pt x="519" y="1552"/>
                  </a:cubicBezTo>
                  <a:cubicBezTo>
                    <a:pt x="519" y="1552"/>
                    <a:pt x="519" y="1552"/>
                    <a:pt x="520" y="1552"/>
                  </a:cubicBezTo>
                  <a:cubicBezTo>
                    <a:pt x="528" y="1551"/>
                    <a:pt x="543" y="1547"/>
                    <a:pt x="544" y="1540"/>
                  </a:cubicBezTo>
                  <a:cubicBezTo>
                    <a:pt x="544" y="1540"/>
                    <a:pt x="545" y="1540"/>
                    <a:pt x="545" y="1540"/>
                  </a:cubicBezTo>
                  <a:cubicBezTo>
                    <a:pt x="550" y="1540"/>
                    <a:pt x="556" y="1548"/>
                    <a:pt x="556" y="1550"/>
                  </a:cubicBezTo>
                  <a:cubicBezTo>
                    <a:pt x="558" y="1550"/>
                    <a:pt x="570" y="1555"/>
                    <a:pt x="574" y="1555"/>
                  </a:cubicBezTo>
                  <a:cubicBezTo>
                    <a:pt x="575" y="1555"/>
                    <a:pt x="575" y="1555"/>
                    <a:pt x="576" y="1554"/>
                  </a:cubicBezTo>
                  <a:cubicBezTo>
                    <a:pt x="578" y="1552"/>
                    <a:pt x="577" y="1545"/>
                    <a:pt x="586" y="1545"/>
                  </a:cubicBezTo>
                  <a:cubicBezTo>
                    <a:pt x="587" y="1545"/>
                    <a:pt x="588" y="1545"/>
                    <a:pt x="588" y="1545"/>
                  </a:cubicBezTo>
                  <a:cubicBezTo>
                    <a:pt x="594" y="1545"/>
                    <a:pt x="598" y="1547"/>
                    <a:pt x="603" y="1547"/>
                  </a:cubicBezTo>
                  <a:cubicBezTo>
                    <a:pt x="604" y="1547"/>
                    <a:pt x="605" y="1547"/>
                    <a:pt x="605" y="1547"/>
                  </a:cubicBezTo>
                  <a:cubicBezTo>
                    <a:pt x="613" y="1546"/>
                    <a:pt x="614" y="1543"/>
                    <a:pt x="622" y="1543"/>
                  </a:cubicBezTo>
                  <a:cubicBezTo>
                    <a:pt x="632" y="1543"/>
                    <a:pt x="633" y="1548"/>
                    <a:pt x="644" y="1550"/>
                  </a:cubicBezTo>
                  <a:cubicBezTo>
                    <a:pt x="645" y="1550"/>
                    <a:pt x="647" y="1550"/>
                    <a:pt x="648" y="1550"/>
                  </a:cubicBezTo>
                  <a:cubicBezTo>
                    <a:pt x="654" y="1550"/>
                    <a:pt x="661" y="1549"/>
                    <a:pt x="661" y="1544"/>
                  </a:cubicBezTo>
                  <a:cubicBezTo>
                    <a:pt x="663" y="1545"/>
                    <a:pt x="674" y="1552"/>
                    <a:pt x="677" y="1552"/>
                  </a:cubicBezTo>
                  <a:cubicBezTo>
                    <a:pt x="677" y="1552"/>
                    <a:pt x="677" y="1552"/>
                    <a:pt x="677" y="1552"/>
                  </a:cubicBezTo>
                  <a:cubicBezTo>
                    <a:pt x="676" y="1549"/>
                    <a:pt x="669" y="1542"/>
                    <a:pt x="676" y="1542"/>
                  </a:cubicBezTo>
                  <a:cubicBezTo>
                    <a:pt x="677" y="1542"/>
                    <a:pt x="678" y="1542"/>
                    <a:pt x="679" y="1542"/>
                  </a:cubicBezTo>
                  <a:cubicBezTo>
                    <a:pt x="684" y="1542"/>
                    <a:pt x="687" y="1546"/>
                    <a:pt x="692" y="1547"/>
                  </a:cubicBezTo>
                  <a:cubicBezTo>
                    <a:pt x="697" y="1548"/>
                    <a:pt x="704" y="1549"/>
                    <a:pt x="710" y="1549"/>
                  </a:cubicBezTo>
                  <a:cubicBezTo>
                    <a:pt x="717" y="1549"/>
                    <a:pt x="724" y="1548"/>
                    <a:pt x="727" y="1545"/>
                  </a:cubicBezTo>
                  <a:lnTo>
                    <a:pt x="727" y="1545"/>
                  </a:lnTo>
                  <a:cubicBezTo>
                    <a:pt x="724" y="1548"/>
                    <a:pt x="741" y="1555"/>
                    <a:pt x="746" y="1555"/>
                  </a:cubicBezTo>
                  <a:cubicBezTo>
                    <a:pt x="746" y="1552"/>
                    <a:pt x="748" y="1551"/>
                    <a:pt x="751" y="1551"/>
                  </a:cubicBezTo>
                  <a:cubicBezTo>
                    <a:pt x="753" y="1551"/>
                    <a:pt x="755" y="1551"/>
                    <a:pt x="758" y="1552"/>
                  </a:cubicBezTo>
                  <a:cubicBezTo>
                    <a:pt x="767" y="1552"/>
                    <a:pt x="763" y="1552"/>
                    <a:pt x="766" y="1548"/>
                  </a:cubicBezTo>
                  <a:cubicBezTo>
                    <a:pt x="766" y="1547"/>
                    <a:pt x="769" y="1547"/>
                    <a:pt x="771" y="1547"/>
                  </a:cubicBezTo>
                  <a:cubicBezTo>
                    <a:pt x="773" y="1547"/>
                    <a:pt x="775" y="1547"/>
                    <a:pt x="776" y="1548"/>
                  </a:cubicBezTo>
                  <a:cubicBezTo>
                    <a:pt x="777" y="1549"/>
                    <a:pt x="779" y="1551"/>
                    <a:pt x="780" y="1552"/>
                  </a:cubicBezTo>
                  <a:cubicBezTo>
                    <a:pt x="780" y="1552"/>
                    <a:pt x="780" y="1553"/>
                    <a:pt x="780" y="1553"/>
                  </a:cubicBezTo>
                  <a:cubicBezTo>
                    <a:pt x="780" y="1553"/>
                    <a:pt x="780" y="1553"/>
                    <a:pt x="780" y="1553"/>
                  </a:cubicBezTo>
                  <a:cubicBezTo>
                    <a:pt x="781" y="1553"/>
                    <a:pt x="782" y="1552"/>
                    <a:pt x="783" y="1552"/>
                  </a:cubicBezTo>
                  <a:cubicBezTo>
                    <a:pt x="784" y="1552"/>
                    <a:pt x="784" y="1552"/>
                    <a:pt x="784" y="1553"/>
                  </a:cubicBezTo>
                  <a:cubicBezTo>
                    <a:pt x="785" y="1553"/>
                    <a:pt x="787" y="1556"/>
                    <a:pt x="790" y="1560"/>
                  </a:cubicBezTo>
                  <a:lnTo>
                    <a:pt x="797" y="1570"/>
                  </a:lnTo>
                  <a:cubicBezTo>
                    <a:pt x="804" y="1583"/>
                    <a:pt x="811" y="1589"/>
                    <a:pt x="822" y="1590"/>
                  </a:cubicBezTo>
                  <a:cubicBezTo>
                    <a:pt x="820" y="1590"/>
                    <a:pt x="817" y="1590"/>
                    <a:pt x="814" y="1590"/>
                  </a:cubicBezTo>
                  <a:cubicBezTo>
                    <a:pt x="812" y="1590"/>
                    <a:pt x="810" y="1590"/>
                    <a:pt x="809" y="1591"/>
                  </a:cubicBezTo>
                  <a:cubicBezTo>
                    <a:pt x="806" y="1595"/>
                    <a:pt x="815" y="1600"/>
                    <a:pt x="818" y="1600"/>
                  </a:cubicBezTo>
                  <a:cubicBezTo>
                    <a:pt x="830" y="1604"/>
                    <a:pt x="831" y="1611"/>
                    <a:pt x="827" y="1621"/>
                  </a:cubicBezTo>
                  <a:cubicBezTo>
                    <a:pt x="824" y="1628"/>
                    <a:pt x="852" y="1628"/>
                    <a:pt x="842" y="1634"/>
                  </a:cubicBezTo>
                  <a:cubicBezTo>
                    <a:pt x="836" y="1637"/>
                    <a:pt x="848" y="1655"/>
                    <a:pt x="856" y="1655"/>
                  </a:cubicBezTo>
                  <a:cubicBezTo>
                    <a:pt x="857" y="1655"/>
                    <a:pt x="858" y="1654"/>
                    <a:pt x="859" y="1654"/>
                  </a:cubicBezTo>
                  <a:lnTo>
                    <a:pt x="859" y="1654"/>
                  </a:lnTo>
                  <a:cubicBezTo>
                    <a:pt x="855" y="1657"/>
                    <a:pt x="856" y="1661"/>
                    <a:pt x="857" y="1666"/>
                  </a:cubicBezTo>
                  <a:cubicBezTo>
                    <a:pt x="857" y="1669"/>
                    <a:pt x="861" y="1670"/>
                    <a:pt x="863" y="1674"/>
                  </a:cubicBezTo>
                  <a:cubicBezTo>
                    <a:pt x="867" y="1680"/>
                    <a:pt x="866" y="1684"/>
                    <a:pt x="870" y="1691"/>
                  </a:cubicBezTo>
                  <a:cubicBezTo>
                    <a:pt x="873" y="1697"/>
                    <a:pt x="879" y="1698"/>
                    <a:pt x="882" y="1704"/>
                  </a:cubicBezTo>
                  <a:cubicBezTo>
                    <a:pt x="886" y="1710"/>
                    <a:pt x="890" y="1717"/>
                    <a:pt x="893" y="1723"/>
                  </a:cubicBezTo>
                  <a:cubicBezTo>
                    <a:pt x="898" y="1732"/>
                    <a:pt x="900" y="1741"/>
                    <a:pt x="907" y="1750"/>
                  </a:cubicBezTo>
                  <a:cubicBezTo>
                    <a:pt x="911" y="1753"/>
                    <a:pt x="920" y="1755"/>
                    <a:pt x="921" y="1758"/>
                  </a:cubicBezTo>
                  <a:cubicBezTo>
                    <a:pt x="922" y="1760"/>
                    <a:pt x="918" y="1767"/>
                    <a:pt x="919" y="1770"/>
                  </a:cubicBezTo>
                  <a:cubicBezTo>
                    <a:pt x="920" y="1776"/>
                    <a:pt x="927" y="1776"/>
                    <a:pt x="929" y="1776"/>
                  </a:cubicBezTo>
                  <a:cubicBezTo>
                    <a:pt x="931" y="1776"/>
                    <a:pt x="934" y="1775"/>
                    <a:pt x="938" y="1775"/>
                  </a:cubicBezTo>
                  <a:cubicBezTo>
                    <a:pt x="940" y="1775"/>
                    <a:pt x="942" y="1776"/>
                    <a:pt x="942" y="1780"/>
                  </a:cubicBezTo>
                  <a:cubicBezTo>
                    <a:pt x="942" y="1787"/>
                    <a:pt x="940" y="1792"/>
                    <a:pt x="942" y="1801"/>
                  </a:cubicBezTo>
                  <a:cubicBezTo>
                    <a:pt x="947" y="1812"/>
                    <a:pt x="963" y="1808"/>
                    <a:pt x="962" y="1821"/>
                  </a:cubicBezTo>
                  <a:cubicBezTo>
                    <a:pt x="961" y="1829"/>
                    <a:pt x="976" y="1847"/>
                    <a:pt x="981" y="1853"/>
                  </a:cubicBezTo>
                  <a:cubicBezTo>
                    <a:pt x="986" y="1860"/>
                    <a:pt x="992" y="1864"/>
                    <a:pt x="996" y="1872"/>
                  </a:cubicBezTo>
                  <a:cubicBezTo>
                    <a:pt x="996" y="1874"/>
                    <a:pt x="999" y="1891"/>
                    <a:pt x="1000" y="1891"/>
                  </a:cubicBezTo>
                  <a:cubicBezTo>
                    <a:pt x="1000" y="1891"/>
                    <a:pt x="1000" y="1891"/>
                    <a:pt x="1000" y="1891"/>
                  </a:cubicBezTo>
                  <a:cubicBezTo>
                    <a:pt x="1001" y="1889"/>
                    <a:pt x="1001" y="1886"/>
                    <a:pt x="1003" y="1886"/>
                  </a:cubicBezTo>
                  <a:cubicBezTo>
                    <a:pt x="1004" y="1886"/>
                    <a:pt x="1005" y="1886"/>
                    <a:pt x="1006" y="1887"/>
                  </a:cubicBezTo>
                  <a:cubicBezTo>
                    <a:pt x="1009" y="1889"/>
                    <a:pt x="1011" y="1892"/>
                    <a:pt x="1013" y="1896"/>
                  </a:cubicBezTo>
                  <a:cubicBezTo>
                    <a:pt x="1017" y="1902"/>
                    <a:pt x="1022" y="1913"/>
                    <a:pt x="1018" y="1916"/>
                  </a:cubicBezTo>
                  <a:lnTo>
                    <a:pt x="1018" y="1916"/>
                  </a:lnTo>
                  <a:cubicBezTo>
                    <a:pt x="1020" y="1914"/>
                    <a:pt x="1022" y="1913"/>
                    <a:pt x="1023" y="1913"/>
                  </a:cubicBezTo>
                  <a:cubicBezTo>
                    <a:pt x="1029" y="1913"/>
                    <a:pt x="1022" y="1929"/>
                    <a:pt x="1029" y="1936"/>
                  </a:cubicBezTo>
                  <a:cubicBezTo>
                    <a:pt x="1035" y="1943"/>
                    <a:pt x="1043" y="1939"/>
                    <a:pt x="1050" y="1948"/>
                  </a:cubicBezTo>
                  <a:cubicBezTo>
                    <a:pt x="1052" y="1951"/>
                    <a:pt x="1053" y="1960"/>
                    <a:pt x="1054" y="1964"/>
                  </a:cubicBezTo>
                  <a:cubicBezTo>
                    <a:pt x="1060" y="1980"/>
                    <a:pt x="1065" y="1969"/>
                    <a:pt x="1072" y="1985"/>
                  </a:cubicBezTo>
                  <a:cubicBezTo>
                    <a:pt x="1076" y="1994"/>
                    <a:pt x="1079" y="2001"/>
                    <a:pt x="1086" y="2011"/>
                  </a:cubicBezTo>
                  <a:cubicBezTo>
                    <a:pt x="1088" y="2014"/>
                    <a:pt x="1096" y="2020"/>
                    <a:pt x="1097" y="2021"/>
                  </a:cubicBezTo>
                  <a:cubicBezTo>
                    <a:pt x="1105" y="2035"/>
                    <a:pt x="1103" y="2059"/>
                    <a:pt x="1117" y="2070"/>
                  </a:cubicBezTo>
                  <a:cubicBezTo>
                    <a:pt x="1120" y="2072"/>
                    <a:pt x="1121" y="2073"/>
                    <a:pt x="1122" y="2073"/>
                  </a:cubicBezTo>
                  <a:cubicBezTo>
                    <a:pt x="1123" y="2073"/>
                    <a:pt x="1123" y="2073"/>
                    <a:pt x="1124" y="2073"/>
                  </a:cubicBezTo>
                  <a:cubicBezTo>
                    <a:pt x="1125" y="2073"/>
                    <a:pt x="1126" y="2073"/>
                    <a:pt x="1128" y="2077"/>
                  </a:cubicBezTo>
                  <a:cubicBezTo>
                    <a:pt x="1128" y="2081"/>
                    <a:pt x="1129" y="2085"/>
                    <a:pt x="1131" y="2090"/>
                  </a:cubicBezTo>
                  <a:cubicBezTo>
                    <a:pt x="1132" y="2091"/>
                    <a:pt x="1134" y="2090"/>
                    <a:pt x="1137" y="2092"/>
                  </a:cubicBezTo>
                  <a:cubicBezTo>
                    <a:pt x="1152" y="2107"/>
                    <a:pt x="1160" y="2149"/>
                    <a:pt x="1180" y="2159"/>
                  </a:cubicBezTo>
                  <a:lnTo>
                    <a:pt x="1180" y="2159"/>
                  </a:lnTo>
                  <a:cubicBezTo>
                    <a:pt x="1180" y="2159"/>
                    <a:pt x="1180" y="2159"/>
                    <a:pt x="1181" y="2159"/>
                  </a:cubicBezTo>
                  <a:cubicBezTo>
                    <a:pt x="1180" y="2159"/>
                    <a:pt x="1180" y="2159"/>
                    <a:pt x="1180" y="2159"/>
                  </a:cubicBezTo>
                  <a:lnTo>
                    <a:pt x="1180" y="2159"/>
                  </a:lnTo>
                  <a:cubicBezTo>
                    <a:pt x="1179" y="2159"/>
                    <a:pt x="1179" y="2159"/>
                    <a:pt x="1178" y="2159"/>
                  </a:cubicBezTo>
                  <a:lnTo>
                    <a:pt x="1178" y="2159"/>
                  </a:lnTo>
                  <a:cubicBezTo>
                    <a:pt x="1177" y="2159"/>
                    <a:pt x="1180" y="2161"/>
                    <a:pt x="1181" y="2161"/>
                  </a:cubicBezTo>
                  <a:cubicBezTo>
                    <a:pt x="1182" y="2161"/>
                    <a:pt x="1182" y="2161"/>
                    <a:pt x="1181" y="2159"/>
                  </a:cubicBezTo>
                  <a:lnTo>
                    <a:pt x="1181" y="2159"/>
                  </a:lnTo>
                  <a:cubicBezTo>
                    <a:pt x="1182" y="2161"/>
                    <a:pt x="1184" y="2161"/>
                    <a:pt x="1186" y="2161"/>
                  </a:cubicBezTo>
                  <a:cubicBezTo>
                    <a:pt x="1192" y="2161"/>
                    <a:pt x="1202" y="2157"/>
                    <a:pt x="1207" y="2151"/>
                  </a:cubicBezTo>
                  <a:lnTo>
                    <a:pt x="1207" y="2151"/>
                  </a:lnTo>
                  <a:cubicBezTo>
                    <a:pt x="1208" y="2154"/>
                    <a:pt x="1210" y="2155"/>
                    <a:pt x="1212" y="2155"/>
                  </a:cubicBezTo>
                  <a:cubicBezTo>
                    <a:pt x="1221" y="2155"/>
                    <a:pt x="1238" y="2130"/>
                    <a:pt x="1221" y="2128"/>
                  </a:cubicBezTo>
                  <a:lnTo>
                    <a:pt x="1221" y="2128"/>
                  </a:lnTo>
                  <a:cubicBezTo>
                    <a:pt x="1226" y="2127"/>
                    <a:pt x="1235" y="2099"/>
                    <a:pt x="1243" y="2096"/>
                  </a:cubicBezTo>
                  <a:cubicBezTo>
                    <a:pt x="1249" y="2094"/>
                    <a:pt x="1245" y="2091"/>
                    <a:pt x="1246" y="2085"/>
                  </a:cubicBezTo>
                  <a:cubicBezTo>
                    <a:pt x="1246" y="2079"/>
                    <a:pt x="1250" y="2073"/>
                    <a:pt x="1251" y="2067"/>
                  </a:cubicBezTo>
                  <a:cubicBezTo>
                    <a:pt x="1257" y="2038"/>
                    <a:pt x="1268" y="2008"/>
                    <a:pt x="1280" y="1980"/>
                  </a:cubicBezTo>
                  <a:cubicBezTo>
                    <a:pt x="1287" y="1962"/>
                    <a:pt x="1310" y="1926"/>
                    <a:pt x="1292" y="1918"/>
                  </a:cubicBezTo>
                  <a:cubicBezTo>
                    <a:pt x="1292" y="1918"/>
                    <a:pt x="1281" y="1910"/>
                    <a:pt x="1286" y="1909"/>
                  </a:cubicBezTo>
                  <a:cubicBezTo>
                    <a:pt x="1289" y="1908"/>
                    <a:pt x="1292" y="1907"/>
                    <a:pt x="1296" y="1907"/>
                  </a:cubicBezTo>
                  <a:cubicBezTo>
                    <a:pt x="1297" y="1907"/>
                    <a:pt x="1298" y="1907"/>
                    <a:pt x="1299" y="1907"/>
                  </a:cubicBezTo>
                  <a:cubicBezTo>
                    <a:pt x="1301" y="1908"/>
                    <a:pt x="1316" y="1910"/>
                    <a:pt x="1322" y="1910"/>
                  </a:cubicBezTo>
                  <a:cubicBezTo>
                    <a:pt x="1323" y="1910"/>
                    <a:pt x="1324" y="1910"/>
                    <a:pt x="1324" y="1910"/>
                  </a:cubicBezTo>
                  <a:cubicBezTo>
                    <a:pt x="1323" y="1907"/>
                    <a:pt x="1321" y="1909"/>
                    <a:pt x="1321" y="1904"/>
                  </a:cubicBezTo>
                  <a:cubicBezTo>
                    <a:pt x="1322" y="1899"/>
                    <a:pt x="1324" y="1894"/>
                    <a:pt x="1326" y="1889"/>
                  </a:cubicBezTo>
                  <a:cubicBezTo>
                    <a:pt x="1327" y="1882"/>
                    <a:pt x="1331" y="1873"/>
                    <a:pt x="1336" y="1873"/>
                  </a:cubicBezTo>
                  <a:cubicBezTo>
                    <a:pt x="1337" y="1873"/>
                    <a:pt x="1337" y="1873"/>
                    <a:pt x="1338" y="1873"/>
                  </a:cubicBezTo>
                  <a:lnTo>
                    <a:pt x="1338" y="1873"/>
                  </a:lnTo>
                  <a:cubicBezTo>
                    <a:pt x="1327" y="1868"/>
                    <a:pt x="1340" y="1856"/>
                    <a:pt x="1333" y="1850"/>
                  </a:cubicBezTo>
                  <a:cubicBezTo>
                    <a:pt x="1328" y="1848"/>
                    <a:pt x="1320" y="1838"/>
                    <a:pt x="1332" y="1832"/>
                  </a:cubicBezTo>
                  <a:cubicBezTo>
                    <a:pt x="1334" y="1831"/>
                    <a:pt x="1335" y="1831"/>
                    <a:pt x="1336" y="1831"/>
                  </a:cubicBezTo>
                  <a:cubicBezTo>
                    <a:pt x="1338" y="1831"/>
                    <a:pt x="1339" y="1831"/>
                    <a:pt x="1340" y="1831"/>
                  </a:cubicBezTo>
                  <a:cubicBezTo>
                    <a:pt x="1342" y="1831"/>
                    <a:pt x="1344" y="1831"/>
                    <a:pt x="1347" y="1829"/>
                  </a:cubicBezTo>
                  <a:cubicBezTo>
                    <a:pt x="1350" y="1825"/>
                    <a:pt x="1353" y="1819"/>
                    <a:pt x="1349" y="1815"/>
                  </a:cubicBezTo>
                  <a:cubicBezTo>
                    <a:pt x="1346" y="1812"/>
                    <a:pt x="1347" y="1811"/>
                    <a:pt x="1350" y="1803"/>
                  </a:cubicBezTo>
                  <a:cubicBezTo>
                    <a:pt x="1351" y="1802"/>
                    <a:pt x="1352" y="1801"/>
                    <a:pt x="1352" y="1801"/>
                  </a:cubicBezTo>
                  <a:cubicBezTo>
                    <a:pt x="1353" y="1801"/>
                    <a:pt x="1355" y="1802"/>
                    <a:pt x="1356" y="1802"/>
                  </a:cubicBezTo>
                  <a:cubicBezTo>
                    <a:pt x="1366" y="1800"/>
                    <a:pt x="1357" y="1774"/>
                    <a:pt x="1368" y="1767"/>
                  </a:cubicBezTo>
                  <a:cubicBezTo>
                    <a:pt x="1371" y="1759"/>
                    <a:pt x="1363" y="1744"/>
                    <a:pt x="1367" y="1742"/>
                  </a:cubicBezTo>
                  <a:cubicBezTo>
                    <a:pt x="1368" y="1741"/>
                    <a:pt x="1376" y="1741"/>
                    <a:pt x="1376" y="1738"/>
                  </a:cubicBezTo>
                  <a:cubicBezTo>
                    <a:pt x="1377" y="1732"/>
                    <a:pt x="1370" y="1733"/>
                    <a:pt x="1370" y="1728"/>
                  </a:cubicBezTo>
                  <a:cubicBezTo>
                    <a:pt x="1370" y="1728"/>
                    <a:pt x="1386" y="1725"/>
                    <a:pt x="1386" y="1725"/>
                  </a:cubicBezTo>
                  <a:cubicBezTo>
                    <a:pt x="1382" y="1717"/>
                    <a:pt x="1380" y="1708"/>
                    <a:pt x="1389" y="1698"/>
                  </a:cubicBezTo>
                  <a:cubicBezTo>
                    <a:pt x="1392" y="1692"/>
                    <a:pt x="1396" y="1686"/>
                    <a:pt x="1398" y="1679"/>
                  </a:cubicBezTo>
                  <a:cubicBezTo>
                    <a:pt x="1399" y="1678"/>
                    <a:pt x="1398" y="1673"/>
                    <a:pt x="1398" y="1673"/>
                  </a:cubicBezTo>
                  <a:cubicBezTo>
                    <a:pt x="1397" y="1673"/>
                    <a:pt x="1397" y="1673"/>
                    <a:pt x="1397" y="1673"/>
                  </a:cubicBezTo>
                  <a:lnTo>
                    <a:pt x="1397" y="1673"/>
                  </a:lnTo>
                  <a:lnTo>
                    <a:pt x="1402" y="1661"/>
                  </a:lnTo>
                  <a:cubicBezTo>
                    <a:pt x="1405" y="1650"/>
                    <a:pt x="1402" y="1658"/>
                    <a:pt x="1401" y="1652"/>
                  </a:cubicBezTo>
                  <a:cubicBezTo>
                    <a:pt x="1399" y="1648"/>
                    <a:pt x="1410" y="1633"/>
                    <a:pt x="1413" y="1629"/>
                  </a:cubicBezTo>
                  <a:cubicBezTo>
                    <a:pt x="1416" y="1623"/>
                    <a:pt x="1422" y="1612"/>
                    <a:pt x="1420" y="1605"/>
                  </a:cubicBezTo>
                  <a:cubicBezTo>
                    <a:pt x="1419" y="1600"/>
                    <a:pt x="1409" y="1601"/>
                    <a:pt x="1422" y="1591"/>
                  </a:cubicBezTo>
                  <a:cubicBezTo>
                    <a:pt x="1428" y="1589"/>
                    <a:pt x="1436" y="1578"/>
                    <a:pt x="1429" y="1578"/>
                  </a:cubicBezTo>
                  <a:cubicBezTo>
                    <a:pt x="1428" y="1578"/>
                    <a:pt x="1427" y="1578"/>
                    <a:pt x="1426" y="1579"/>
                  </a:cubicBezTo>
                  <a:cubicBezTo>
                    <a:pt x="1418" y="1576"/>
                    <a:pt x="1420" y="1567"/>
                    <a:pt x="1428" y="1560"/>
                  </a:cubicBezTo>
                  <a:cubicBezTo>
                    <a:pt x="1433" y="1555"/>
                    <a:pt x="1439" y="1558"/>
                    <a:pt x="1440" y="1545"/>
                  </a:cubicBezTo>
                  <a:cubicBezTo>
                    <a:pt x="1440" y="1543"/>
                    <a:pt x="1437" y="1524"/>
                    <a:pt x="1438" y="1524"/>
                  </a:cubicBezTo>
                  <a:lnTo>
                    <a:pt x="1438" y="1524"/>
                  </a:lnTo>
                  <a:cubicBezTo>
                    <a:pt x="1440" y="1524"/>
                    <a:pt x="1441" y="1533"/>
                    <a:pt x="1444" y="1533"/>
                  </a:cubicBezTo>
                  <a:cubicBezTo>
                    <a:pt x="1444" y="1533"/>
                    <a:pt x="1445" y="1533"/>
                    <a:pt x="1445" y="1533"/>
                  </a:cubicBezTo>
                  <a:cubicBezTo>
                    <a:pt x="1449" y="1528"/>
                    <a:pt x="1446" y="1514"/>
                    <a:pt x="1446" y="1510"/>
                  </a:cubicBezTo>
                  <a:cubicBezTo>
                    <a:pt x="1449" y="1503"/>
                    <a:pt x="1451" y="1494"/>
                    <a:pt x="1457" y="1489"/>
                  </a:cubicBezTo>
                  <a:cubicBezTo>
                    <a:pt x="1462" y="1485"/>
                    <a:pt x="1464" y="1481"/>
                    <a:pt x="1467" y="1473"/>
                  </a:cubicBezTo>
                  <a:cubicBezTo>
                    <a:pt x="1470" y="1468"/>
                    <a:pt x="1470" y="1468"/>
                    <a:pt x="1470" y="1464"/>
                  </a:cubicBezTo>
                  <a:lnTo>
                    <a:pt x="1471" y="1463"/>
                  </a:lnTo>
                  <a:cubicBezTo>
                    <a:pt x="1473" y="1461"/>
                    <a:pt x="1472" y="1457"/>
                    <a:pt x="1475" y="1457"/>
                  </a:cubicBezTo>
                  <a:cubicBezTo>
                    <a:pt x="1476" y="1457"/>
                    <a:pt x="1477" y="1457"/>
                    <a:pt x="1478" y="1458"/>
                  </a:cubicBezTo>
                  <a:cubicBezTo>
                    <a:pt x="1482" y="1460"/>
                    <a:pt x="1485" y="1460"/>
                    <a:pt x="1489" y="1460"/>
                  </a:cubicBezTo>
                  <a:cubicBezTo>
                    <a:pt x="1495" y="1460"/>
                    <a:pt x="1500" y="1459"/>
                    <a:pt x="1506" y="1457"/>
                  </a:cubicBezTo>
                  <a:cubicBezTo>
                    <a:pt x="1513" y="1454"/>
                    <a:pt x="1509" y="1450"/>
                    <a:pt x="1508" y="1446"/>
                  </a:cubicBezTo>
                  <a:lnTo>
                    <a:pt x="1508" y="1446"/>
                  </a:lnTo>
                  <a:cubicBezTo>
                    <a:pt x="1509" y="1450"/>
                    <a:pt x="1513" y="1452"/>
                    <a:pt x="1517" y="1452"/>
                  </a:cubicBezTo>
                  <a:cubicBezTo>
                    <a:pt x="1526" y="1452"/>
                    <a:pt x="1539" y="1445"/>
                    <a:pt x="1543" y="1440"/>
                  </a:cubicBezTo>
                  <a:cubicBezTo>
                    <a:pt x="1545" y="1437"/>
                    <a:pt x="1550" y="1436"/>
                    <a:pt x="1553" y="1436"/>
                  </a:cubicBezTo>
                  <a:cubicBezTo>
                    <a:pt x="1556" y="1436"/>
                    <a:pt x="1558" y="1436"/>
                    <a:pt x="1559" y="1437"/>
                  </a:cubicBezTo>
                  <a:cubicBezTo>
                    <a:pt x="1561" y="1439"/>
                    <a:pt x="1555" y="1443"/>
                    <a:pt x="1560" y="1444"/>
                  </a:cubicBezTo>
                  <a:cubicBezTo>
                    <a:pt x="1560" y="1444"/>
                    <a:pt x="1560" y="1444"/>
                    <a:pt x="1561" y="1444"/>
                  </a:cubicBezTo>
                  <a:cubicBezTo>
                    <a:pt x="1565" y="1444"/>
                    <a:pt x="1568" y="1440"/>
                    <a:pt x="1570" y="1438"/>
                  </a:cubicBezTo>
                  <a:cubicBezTo>
                    <a:pt x="1575" y="1435"/>
                    <a:pt x="1581" y="1433"/>
                    <a:pt x="1587" y="1433"/>
                  </a:cubicBezTo>
                  <a:cubicBezTo>
                    <a:pt x="1589" y="1433"/>
                    <a:pt x="1591" y="1433"/>
                    <a:pt x="1593" y="1434"/>
                  </a:cubicBezTo>
                  <a:cubicBezTo>
                    <a:pt x="1593" y="1436"/>
                    <a:pt x="1594" y="1436"/>
                    <a:pt x="1595" y="1436"/>
                  </a:cubicBezTo>
                  <a:cubicBezTo>
                    <a:pt x="1598" y="1436"/>
                    <a:pt x="1604" y="1427"/>
                    <a:pt x="1608" y="1426"/>
                  </a:cubicBezTo>
                  <a:cubicBezTo>
                    <a:pt x="1617" y="1422"/>
                    <a:pt x="1630" y="1422"/>
                    <a:pt x="1638" y="1416"/>
                  </a:cubicBezTo>
                  <a:cubicBezTo>
                    <a:pt x="1645" y="1410"/>
                    <a:pt x="1657" y="1408"/>
                    <a:pt x="1666" y="1407"/>
                  </a:cubicBezTo>
                  <a:cubicBezTo>
                    <a:pt x="1677" y="1405"/>
                    <a:pt x="1695" y="1404"/>
                    <a:pt x="1703" y="1397"/>
                  </a:cubicBezTo>
                  <a:cubicBezTo>
                    <a:pt x="1703" y="1397"/>
                    <a:pt x="1704" y="1396"/>
                    <a:pt x="1705" y="1396"/>
                  </a:cubicBezTo>
                  <a:cubicBezTo>
                    <a:pt x="1709" y="1396"/>
                    <a:pt x="1713" y="1399"/>
                    <a:pt x="1717" y="1400"/>
                  </a:cubicBezTo>
                  <a:cubicBezTo>
                    <a:pt x="1723" y="1400"/>
                    <a:pt x="1724" y="1395"/>
                    <a:pt x="1731" y="1393"/>
                  </a:cubicBezTo>
                  <a:cubicBezTo>
                    <a:pt x="1739" y="1391"/>
                    <a:pt x="1747" y="1389"/>
                    <a:pt x="1754" y="1387"/>
                  </a:cubicBezTo>
                  <a:cubicBezTo>
                    <a:pt x="1761" y="1384"/>
                    <a:pt x="1759" y="1380"/>
                    <a:pt x="1766" y="1380"/>
                  </a:cubicBezTo>
                  <a:cubicBezTo>
                    <a:pt x="1767" y="1380"/>
                    <a:pt x="1768" y="1381"/>
                    <a:pt x="1769" y="1381"/>
                  </a:cubicBezTo>
                  <a:cubicBezTo>
                    <a:pt x="1772" y="1381"/>
                    <a:pt x="1775" y="1381"/>
                    <a:pt x="1778" y="1381"/>
                  </a:cubicBezTo>
                  <a:cubicBezTo>
                    <a:pt x="1789" y="1381"/>
                    <a:pt x="1801" y="1379"/>
                    <a:pt x="1798" y="1369"/>
                  </a:cubicBezTo>
                  <a:lnTo>
                    <a:pt x="1798" y="1369"/>
                  </a:lnTo>
                  <a:cubicBezTo>
                    <a:pt x="1799" y="1373"/>
                    <a:pt x="1803" y="1374"/>
                    <a:pt x="1808" y="1374"/>
                  </a:cubicBezTo>
                  <a:cubicBezTo>
                    <a:pt x="1824" y="1374"/>
                    <a:pt x="1853" y="1363"/>
                    <a:pt x="1859" y="1357"/>
                  </a:cubicBezTo>
                  <a:cubicBezTo>
                    <a:pt x="1860" y="1356"/>
                    <a:pt x="1862" y="1355"/>
                    <a:pt x="1864" y="1355"/>
                  </a:cubicBezTo>
                  <a:cubicBezTo>
                    <a:pt x="1868" y="1355"/>
                    <a:pt x="1875" y="1359"/>
                    <a:pt x="1881" y="1359"/>
                  </a:cubicBezTo>
                  <a:cubicBezTo>
                    <a:pt x="1885" y="1359"/>
                    <a:pt x="1888" y="1358"/>
                    <a:pt x="1891" y="1353"/>
                  </a:cubicBezTo>
                  <a:cubicBezTo>
                    <a:pt x="1893" y="1348"/>
                    <a:pt x="1894" y="1341"/>
                    <a:pt x="1901" y="1341"/>
                  </a:cubicBezTo>
                  <a:cubicBezTo>
                    <a:pt x="1902" y="1341"/>
                    <a:pt x="1903" y="1342"/>
                    <a:pt x="1905" y="1342"/>
                  </a:cubicBezTo>
                  <a:cubicBezTo>
                    <a:pt x="1908" y="1342"/>
                    <a:pt x="1926" y="1337"/>
                    <a:pt x="1926" y="1335"/>
                  </a:cubicBezTo>
                  <a:lnTo>
                    <a:pt x="1926" y="1335"/>
                  </a:lnTo>
                  <a:cubicBezTo>
                    <a:pt x="1927" y="1337"/>
                    <a:pt x="1921" y="1340"/>
                    <a:pt x="1926" y="1340"/>
                  </a:cubicBezTo>
                  <a:cubicBezTo>
                    <a:pt x="1927" y="1341"/>
                    <a:pt x="1928" y="1341"/>
                    <a:pt x="1928" y="1341"/>
                  </a:cubicBezTo>
                  <a:cubicBezTo>
                    <a:pt x="1932" y="1341"/>
                    <a:pt x="1937" y="1339"/>
                    <a:pt x="1941" y="1338"/>
                  </a:cubicBezTo>
                  <a:cubicBezTo>
                    <a:pt x="1953" y="1334"/>
                    <a:pt x="1967" y="1337"/>
                    <a:pt x="1977" y="1333"/>
                  </a:cubicBezTo>
                  <a:cubicBezTo>
                    <a:pt x="1966" y="1332"/>
                    <a:pt x="1958" y="1321"/>
                    <a:pt x="1966" y="1313"/>
                  </a:cubicBezTo>
                  <a:cubicBezTo>
                    <a:pt x="1967" y="1313"/>
                    <a:pt x="1968" y="1313"/>
                    <a:pt x="1969" y="1313"/>
                  </a:cubicBezTo>
                  <a:cubicBezTo>
                    <a:pt x="1975" y="1313"/>
                    <a:pt x="1972" y="1321"/>
                    <a:pt x="1972" y="1324"/>
                  </a:cubicBezTo>
                  <a:cubicBezTo>
                    <a:pt x="1972" y="1325"/>
                    <a:pt x="1973" y="1326"/>
                    <a:pt x="1974" y="1326"/>
                  </a:cubicBezTo>
                  <a:cubicBezTo>
                    <a:pt x="1978" y="1326"/>
                    <a:pt x="1987" y="1321"/>
                    <a:pt x="1991" y="1320"/>
                  </a:cubicBezTo>
                  <a:cubicBezTo>
                    <a:pt x="1994" y="1320"/>
                    <a:pt x="2001" y="1324"/>
                    <a:pt x="2005" y="1324"/>
                  </a:cubicBezTo>
                  <a:cubicBezTo>
                    <a:pt x="2006" y="1324"/>
                    <a:pt x="2006" y="1324"/>
                    <a:pt x="2007" y="1323"/>
                  </a:cubicBezTo>
                  <a:cubicBezTo>
                    <a:pt x="2009" y="1319"/>
                    <a:pt x="2009" y="1315"/>
                    <a:pt x="2016" y="1315"/>
                  </a:cubicBezTo>
                  <a:cubicBezTo>
                    <a:pt x="2018" y="1315"/>
                    <a:pt x="2020" y="1315"/>
                    <a:pt x="2021" y="1315"/>
                  </a:cubicBezTo>
                  <a:cubicBezTo>
                    <a:pt x="2026" y="1315"/>
                    <a:pt x="2030" y="1315"/>
                    <a:pt x="2035" y="1315"/>
                  </a:cubicBezTo>
                  <a:cubicBezTo>
                    <a:pt x="2038" y="1315"/>
                    <a:pt x="2042" y="1315"/>
                    <a:pt x="2046" y="1314"/>
                  </a:cubicBezTo>
                  <a:cubicBezTo>
                    <a:pt x="2037" y="1312"/>
                    <a:pt x="2085" y="1300"/>
                    <a:pt x="2090" y="1298"/>
                  </a:cubicBezTo>
                  <a:cubicBezTo>
                    <a:pt x="2093" y="1296"/>
                    <a:pt x="2084" y="1291"/>
                    <a:pt x="2089" y="1286"/>
                  </a:cubicBezTo>
                  <a:cubicBezTo>
                    <a:pt x="2090" y="1285"/>
                    <a:pt x="2091" y="1285"/>
                    <a:pt x="2093" y="1285"/>
                  </a:cubicBezTo>
                  <a:cubicBezTo>
                    <a:pt x="2097" y="1285"/>
                    <a:pt x="2101" y="1292"/>
                    <a:pt x="2101" y="1294"/>
                  </a:cubicBezTo>
                  <a:cubicBezTo>
                    <a:pt x="2101" y="1291"/>
                    <a:pt x="2102" y="1286"/>
                    <a:pt x="2107" y="1286"/>
                  </a:cubicBezTo>
                  <a:cubicBezTo>
                    <a:pt x="2107" y="1286"/>
                    <a:pt x="2108" y="1286"/>
                    <a:pt x="2109" y="1286"/>
                  </a:cubicBezTo>
                  <a:cubicBezTo>
                    <a:pt x="2115" y="1287"/>
                    <a:pt x="2114" y="1293"/>
                    <a:pt x="2121" y="1293"/>
                  </a:cubicBezTo>
                  <a:cubicBezTo>
                    <a:pt x="2122" y="1293"/>
                    <a:pt x="2122" y="1292"/>
                    <a:pt x="2123" y="1292"/>
                  </a:cubicBezTo>
                  <a:cubicBezTo>
                    <a:pt x="2130" y="1292"/>
                    <a:pt x="2131" y="1278"/>
                    <a:pt x="2144" y="1277"/>
                  </a:cubicBezTo>
                  <a:cubicBezTo>
                    <a:pt x="2145" y="1276"/>
                    <a:pt x="2149" y="1276"/>
                    <a:pt x="2154" y="1276"/>
                  </a:cubicBezTo>
                  <a:lnTo>
                    <a:pt x="2154" y="1276"/>
                  </a:lnTo>
                  <a:cubicBezTo>
                    <a:pt x="2165" y="1276"/>
                    <a:pt x="2179" y="1276"/>
                    <a:pt x="2175" y="1274"/>
                  </a:cubicBezTo>
                  <a:cubicBezTo>
                    <a:pt x="2172" y="1272"/>
                    <a:pt x="2160" y="1273"/>
                    <a:pt x="2167" y="1269"/>
                  </a:cubicBezTo>
                  <a:cubicBezTo>
                    <a:pt x="2170" y="1268"/>
                    <a:pt x="2173" y="1267"/>
                    <a:pt x="2178" y="1266"/>
                  </a:cubicBezTo>
                  <a:cubicBezTo>
                    <a:pt x="2189" y="1266"/>
                    <a:pt x="2192" y="1271"/>
                    <a:pt x="2201" y="1271"/>
                  </a:cubicBezTo>
                  <a:cubicBezTo>
                    <a:pt x="2203" y="1271"/>
                    <a:pt x="2205" y="1271"/>
                    <a:pt x="2208" y="1271"/>
                  </a:cubicBezTo>
                  <a:cubicBezTo>
                    <a:pt x="2218" y="1269"/>
                    <a:pt x="2233" y="1265"/>
                    <a:pt x="2240" y="1262"/>
                  </a:cubicBezTo>
                  <a:cubicBezTo>
                    <a:pt x="2242" y="1261"/>
                    <a:pt x="2242" y="1260"/>
                    <a:pt x="2242" y="1260"/>
                  </a:cubicBezTo>
                  <a:cubicBezTo>
                    <a:pt x="2238" y="1258"/>
                    <a:pt x="2235" y="1257"/>
                    <a:pt x="2235" y="1257"/>
                  </a:cubicBezTo>
                  <a:cubicBezTo>
                    <a:pt x="2220" y="1246"/>
                    <a:pt x="2206" y="1235"/>
                    <a:pt x="2190" y="1223"/>
                  </a:cubicBezTo>
                  <a:cubicBezTo>
                    <a:pt x="2180" y="1217"/>
                    <a:pt x="2174" y="1214"/>
                    <a:pt x="2172" y="1214"/>
                  </a:cubicBezTo>
                  <a:lnTo>
                    <a:pt x="2172" y="1214"/>
                  </a:lnTo>
                  <a:cubicBezTo>
                    <a:pt x="2170" y="1214"/>
                    <a:pt x="2171" y="1217"/>
                    <a:pt x="2176" y="1223"/>
                  </a:cubicBezTo>
                  <a:cubicBezTo>
                    <a:pt x="2165" y="1215"/>
                    <a:pt x="2153" y="1207"/>
                    <a:pt x="2149" y="1196"/>
                  </a:cubicBezTo>
                  <a:cubicBezTo>
                    <a:pt x="2146" y="1193"/>
                    <a:pt x="2144" y="1187"/>
                    <a:pt x="2139" y="1182"/>
                  </a:cubicBezTo>
                  <a:cubicBezTo>
                    <a:pt x="2132" y="1175"/>
                    <a:pt x="2132" y="1174"/>
                    <a:pt x="2126" y="1172"/>
                  </a:cubicBezTo>
                  <a:cubicBezTo>
                    <a:pt x="2119" y="1171"/>
                    <a:pt x="2118" y="1172"/>
                    <a:pt x="2111" y="1168"/>
                  </a:cubicBezTo>
                  <a:cubicBezTo>
                    <a:pt x="2108" y="1166"/>
                    <a:pt x="2104" y="1161"/>
                    <a:pt x="2100" y="1160"/>
                  </a:cubicBezTo>
                  <a:cubicBezTo>
                    <a:pt x="2099" y="1160"/>
                    <a:pt x="2099" y="1162"/>
                    <a:pt x="2098" y="1162"/>
                  </a:cubicBezTo>
                  <a:cubicBezTo>
                    <a:pt x="2097" y="1162"/>
                    <a:pt x="2097" y="1162"/>
                    <a:pt x="2097" y="1161"/>
                  </a:cubicBezTo>
                  <a:cubicBezTo>
                    <a:pt x="2089" y="1159"/>
                    <a:pt x="2081" y="1149"/>
                    <a:pt x="2072" y="1145"/>
                  </a:cubicBezTo>
                  <a:cubicBezTo>
                    <a:pt x="2064" y="1140"/>
                    <a:pt x="2056" y="1140"/>
                    <a:pt x="2055" y="1132"/>
                  </a:cubicBezTo>
                  <a:cubicBezTo>
                    <a:pt x="2054" y="1127"/>
                    <a:pt x="2038" y="1115"/>
                    <a:pt x="2033" y="1115"/>
                  </a:cubicBezTo>
                  <a:lnTo>
                    <a:pt x="2033" y="1115"/>
                  </a:lnTo>
                  <a:cubicBezTo>
                    <a:pt x="2028" y="1116"/>
                    <a:pt x="2037" y="1127"/>
                    <a:pt x="2039" y="1128"/>
                  </a:cubicBezTo>
                  <a:cubicBezTo>
                    <a:pt x="2034" y="1125"/>
                    <a:pt x="2029" y="1120"/>
                    <a:pt x="2025" y="1115"/>
                  </a:cubicBezTo>
                  <a:cubicBezTo>
                    <a:pt x="2022" y="1111"/>
                    <a:pt x="2022" y="1106"/>
                    <a:pt x="2017" y="1101"/>
                  </a:cubicBezTo>
                  <a:cubicBezTo>
                    <a:pt x="2010" y="1093"/>
                    <a:pt x="2004" y="1096"/>
                    <a:pt x="1998" y="1088"/>
                  </a:cubicBezTo>
                  <a:cubicBezTo>
                    <a:pt x="1996" y="1085"/>
                    <a:pt x="1994" y="1072"/>
                    <a:pt x="1989" y="1072"/>
                  </a:cubicBezTo>
                  <a:cubicBezTo>
                    <a:pt x="1988" y="1072"/>
                    <a:pt x="1987" y="1072"/>
                    <a:pt x="1987" y="1072"/>
                  </a:cubicBezTo>
                  <a:cubicBezTo>
                    <a:pt x="1984" y="1074"/>
                    <a:pt x="1981" y="1077"/>
                    <a:pt x="1978" y="1077"/>
                  </a:cubicBezTo>
                  <a:cubicBezTo>
                    <a:pt x="1975" y="1077"/>
                    <a:pt x="1972" y="1075"/>
                    <a:pt x="1970" y="1071"/>
                  </a:cubicBezTo>
                  <a:cubicBezTo>
                    <a:pt x="1967" y="1064"/>
                    <a:pt x="1969" y="1061"/>
                    <a:pt x="1963" y="1054"/>
                  </a:cubicBezTo>
                  <a:cubicBezTo>
                    <a:pt x="1961" y="1052"/>
                    <a:pt x="1947" y="1039"/>
                    <a:pt x="1944" y="1039"/>
                  </a:cubicBezTo>
                  <a:cubicBezTo>
                    <a:pt x="1943" y="1039"/>
                    <a:pt x="1943" y="1039"/>
                    <a:pt x="1943" y="1039"/>
                  </a:cubicBezTo>
                  <a:cubicBezTo>
                    <a:pt x="1942" y="1041"/>
                    <a:pt x="1941" y="1048"/>
                    <a:pt x="1937" y="1048"/>
                  </a:cubicBezTo>
                  <a:cubicBezTo>
                    <a:pt x="1935" y="1048"/>
                    <a:pt x="1934" y="1047"/>
                    <a:pt x="1932" y="1045"/>
                  </a:cubicBezTo>
                  <a:cubicBezTo>
                    <a:pt x="1926" y="1039"/>
                    <a:pt x="1934" y="1037"/>
                    <a:pt x="1933" y="1033"/>
                  </a:cubicBezTo>
                  <a:lnTo>
                    <a:pt x="1933" y="1033"/>
                  </a:lnTo>
                  <a:cubicBezTo>
                    <a:pt x="1933" y="1034"/>
                    <a:pt x="1922" y="1034"/>
                    <a:pt x="1920" y="1034"/>
                  </a:cubicBezTo>
                  <a:cubicBezTo>
                    <a:pt x="1913" y="1033"/>
                    <a:pt x="1913" y="1030"/>
                    <a:pt x="1913" y="1026"/>
                  </a:cubicBezTo>
                  <a:cubicBezTo>
                    <a:pt x="1912" y="1020"/>
                    <a:pt x="1898" y="1004"/>
                    <a:pt x="1891" y="1001"/>
                  </a:cubicBezTo>
                  <a:cubicBezTo>
                    <a:pt x="1890" y="1000"/>
                    <a:pt x="1889" y="1000"/>
                    <a:pt x="1888" y="1000"/>
                  </a:cubicBezTo>
                  <a:cubicBezTo>
                    <a:pt x="1882" y="1000"/>
                    <a:pt x="1881" y="1012"/>
                    <a:pt x="1878" y="1012"/>
                  </a:cubicBezTo>
                  <a:cubicBezTo>
                    <a:pt x="1878" y="1012"/>
                    <a:pt x="1878" y="1012"/>
                    <a:pt x="1877" y="1012"/>
                  </a:cubicBezTo>
                  <a:cubicBezTo>
                    <a:pt x="1872" y="1009"/>
                    <a:pt x="1875" y="1004"/>
                    <a:pt x="1873" y="1001"/>
                  </a:cubicBezTo>
                  <a:cubicBezTo>
                    <a:pt x="1871" y="996"/>
                    <a:pt x="1867" y="990"/>
                    <a:pt x="1863" y="986"/>
                  </a:cubicBezTo>
                  <a:cubicBezTo>
                    <a:pt x="1856" y="981"/>
                    <a:pt x="1849" y="962"/>
                    <a:pt x="1843" y="961"/>
                  </a:cubicBezTo>
                  <a:cubicBezTo>
                    <a:pt x="1842" y="960"/>
                    <a:pt x="1841" y="960"/>
                    <a:pt x="1840" y="960"/>
                  </a:cubicBezTo>
                  <a:cubicBezTo>
                    <a:pt x="1839" y="960"/>
                    <a:pt x="1837" y="961"/>
                    <a:pt x="1835" y="961"/>
                  </a:cubicBezTo>
                  <a:cubicBezTo>
                    <a:pt x="1832" y="961"/>
                    <a:pt x="1829" y="960"/>
                    <a:pt x="1829" y="958"/>
                  </a:cubicBezTo>
                  <a:cubicBezTo>
                    <a:pt x="1829" y="955"/>
                    <a:pt x="1829" y="953"/>
                    <a:pt x="1825" y="948"/>
                  </a:cubicBezTo>
                  <a:cubicBezTo>
                    <a:pt x="1815" y="940"/>
                    <a:pt x="1802" y="947"/>
                    <a:pt x="1791" y="939"/>
                  </a:cubicBezTo>
                  <a:cubicBezTo>
                    <a:pt x="1780" y="931"/>
                    <a:pt x="1784" y="916"/>
                    <a:pt x="1775" y="910"/>
                  </a:cubicBezTo>
                  <a:cubicBezTo>
                    <a:pt x="1775" y="910"/>
                    <a:pt x="1775" y="909"/>
                    <a:pt x="1774" y="909"/>
                  </a:cubicBezTo>
                  <a:cubicBezTo>
                    <a:pt x="1773" y="909"/>
                    <a:pt x="1774" y="916"/>
                    <a:pt x="1774" y="917"/>
                  </a:cubicBezTo>
                  <a:cubicBezTo>
                    <a:pt x="1767" y="912"/>
                    <a:pt x="1771" y="905"/>
                    <a:pt x="1765" y="901"/>
                  </a:cubicBezTo>
                  <a:cubicBezTo>
                    <a:pt x="1757" y="896"/>
                    <a:pt x="1750" y="893"/>
                    <a:pt x="1742" y="887"/>
                  </a:cubicBezTo>
                  <a:lnTo>
                    <a:pt x="1742" y="887"/>
                  </a:lnTo>
                  <a:cubicBezTo>
                    <a:pt x="1743" y="888"/>
                    <a:pt x="1743" y="888"/>
                    <a:pt x="1743" y="888"/>
                  </a:cubicBezTo>
                  <a:cubicBezTo>
                    <a:pt x="1742" y="888"/>
                    <a:pt x="1736" y="884"/>
                    <a:pt x="1733" y="883"/>
                  </a:cubicBezTo>
                  <a:cubicBezTo>
                    <a:pt x="1727" y="883"/>
                    <a:pt x="1725" y="879"/>
                    <a:pt x="1722" y="876"/>
                  </a:cubicBezTo>
                  <a:cubicBezTo>
                    <a:pt x="1716" y="868"/>
                    <a:pt x="1705" y="860"/>
                    <a:pt x="1696" y="857"/>
                  </a:cubicBezTo>
                  <a:cubicBezTo>
                    <a:pt x="1692" y="855"/>
                    <a:pt x="1678" y="855"/>
                    <a:pt x="1679" y="851"/>
                  </a:cubicBezTo>
                  <a:cubicBezTo>
                    <a:pt x="1684" y="844"/>
                    <a:pt x="1689" y="838"/>
                    <a:pt x="1672" y="836"/>
                  </a:cubicBezTo>
                  <a:cubicBezTo>
                    <a:pt x="1668" y="835"/>
                    <a:pt x="1663" y="835"/>
                    <a:pt x="1657" y="835"/>
                  </a:cubicBezTo>
                  <a:lnTo>
                    <a:pt x="1657" y="835"/>
                  </a:lnTo>
                  <a:cubicBezTo>
                    <a:pt x="1660" y="834"/>
                    <a:pt x="1662" y="832"/>
                    <a:pt x="1662" y="831"/>
                  </a:cubicBezTo>
                  <a:cubicBezTo>
                    <a:pt x="1659" y="829"/>
                    <a:pt x="1655" y="826"/>
                    <a:pt x="1652" y="826"/>
                  </a:cubicBezTo>
                  <a:cubicBezTo>
                    <a:pt x="1651" y="826"/>
                    <a:pt x="1650" y="826"/>
                    <a:pt x="1650" y="827"/>
                  </a:cubicBezTo>
                  <a:cubicBezTo>
                    <a:pt x="1649" y="827"/>
                    <a:pt x="1650" y="832"/>
                    <a:pt x="1651" y="833"/>
                  </a:cubicBezTo>
                  <a:lnTo>
                    <a:pt x="1651" y="833"/>
                  </a:lnTo>
                  <a:cubicBezTo>
                    <a:pt x="1647" y="832"/>
                    <a:pt x="1643" y="829"/>
                    <a:pt x="1641" y="824"/>
                  </a:cubicBezTo>
                  <a:cubicBezTo>
                    <a:pt x="1638" y="817"/>
                    <a:pt x="1637" y="809"/>
                    <a:pt x="1631" y="803"/>
                  </a:cubicBezTo>
                  <a:cubicBezTo>
                    <a:pt x="1625" y="796"/>
                    <a:pt x="1622" y="798"/>
                    <a:pt x="1616" y="795"/>
                  </a:cubicBezTo>
                  <a:cubicBezTo>
                    <a:pt x="1614" y="793"/>
                    <a:pt x="1613" y="789"/>
                    <a:pt x="1612" y="787"/>
                  </a:cubicBezTo>
                  <a:cubicBezTo>
                    <a:pt x="1609" y="783"/>
                    <a:pt x="1609" y="781"/>
                    <a:pt x="1609" y="781"/>
                  </a:cubicBezTo>
                  <a:cubicBezTo>
                    <a:pt x="1609" y="781"/>
                    <a:pt x="1606" y="783"/>
                    <a:pt x="1605" y="783"/>
                  </a:cubicBezTo>
                  <a:cubicBezTo>
                    <a:pt x="1604" y="784"/>
                    <a:pt x="1604" y="784"/>
                    <a:pt x="1603" y="784"/>
                  </a:cubicBezTo>
                  <a:cubicBezTo>
                    <a:pt x="1602" y="784"/>
                    <a:pt x="1602" y="783"/>
                    <a:pt x="1602" y="783"/>
                  </a:cubicBezTo>
                  <a:cubicBezTo>
                    <a:pt x="1604" y="779"/>
                    <a:pt x="1611" y="776"/>
                    <a:pt x="1611" y="776"/>
                  </a:cubicBezTo>
                  <a:lnTo>
                    <a:pt x="1611" y="776"/>
                  </a:lnTo>
                  <a:cubicBezTo>
                    <a:pt x="1611" y="776"/>
                    <a:pt x="1607" y="777"/>
                    <a:pt x="1602" y="777"/>
                  </a:cubicBezTo>
                  <a:cubicBezTo>
                    <a:pt x="1601" y="777"/>
                    <a:pt x="1599" y="776"/>
                    <a:pt x="1598" y="776"/>
                  </a:cubicBezTo>
                  <a:cubicBezTo>
                    <a:pt x="1598" y="774"/>
                    <a:pt x="1598" y="771"/>
                    <a:pt x="1601" y="767"/>
                  </a:cubicBezTo>
                  <a:cubicBezTo>
                    <a:pt x="1606" y="758"/>
                    <a:pt x="1606" y="762"/>
                    <a:pt x="1607" y="748"/>
                  </a:cubicBezTo>
                  <a:cubicBezTo>
                    <a:pt x="1609" y="742"/>
                    <a:pt x="1609" y="742"/>
                    <a:pt x="1614" y="742"/>
                  </a:cubicBezTo>
                  <a:cubicBezTo>
                    <a:pt x="1602" y="741"/>
                    <a:pt x="1614" y="710"/>
                    <a:pt x="1602" y="709"/>
                  </a:cubicBezTo>
                  <a:cubicBezTo>
                    <a:pt x="1609" y="709"/>
                    <a:pt x="1609" y="686"/>
                    <a:pt x="1609" y="679"/>
                  </a:cubicBezTo>
                  <a:cubicBezTo>
                    <a:pt x="1609" y="674"/>
                    <a:pt x="1609" y="669"/>
                    <a:pt x="1607" y="664"/>
                  </a:cubicBezTo>
                  <a:cubicBezTo>
                    <a:pt x="1607" y="664"/>
                    <a:pt x="1600" y="658"/>
                    <a:pt x="1601" y="657"/>
                  </a:cubicBezTo>
                  <a:cubicBezTo>
                    <a:pt x="1602" y="656"/>
                    <a:pt x="1603" y="656"/>
                    <a:pt x="1604" y="656"/>
                  </a:cubicBezTo>
                  <a:cubicBezTo>
                    <a:pt x="1608" y="656"/>
                    <a:pt x="1613" y="658"/>
                    <a:pt x="1616" y="658"/>
                  </a:cubicBezTo>
                  <a:cubicBezTo>
                    <a:pt x="1613" y="652"/>
                    <a:pt x="1612" y="646"/>
                    <a:pt x="1607" y="645"/>
                  </a:cubicBezTo>
                  <a:cubicBezTo>
                    <a:pt x="1602" y="643"/>
                    <a:pt x="1595" y="641"/>
                    <a:pt x="1595" y="630"/>
                  </a:cubicBezTo>
                  <a:lnTo>
                    <a:pt x="1595" y="630"/>
                  </a:lnTo>
                  <a:cubicBezTo>
                    <a:pt x="1597" y="630"/>
                    <a:pt x="1603" y="633"/>
                    <a:pt x="1607" y="633"/>
                  </a:cubicBezTo>
                  <a:cubicBezTo>
                    <a:pt x="1609" y="633"/>
                    <a:pt x="1610" y="632"/>
                    <a:pt x="1610" y="631"/>
                  </a:cubicBezTo>
                  <a:cubicBezTo>
                    <a:pt x="1613" y="627"/>
                    <a:pt x="1607" y="619"/>
                    <a:pt x="1605" y="617"/>
                  </a:cubicBezTo>
                  <a:cubicBezTo>
                    <a:pt x="1605" y="612"/>
                    <a:pt x="1606" y="608"/>
                    <a:pt x="1608" y="604"/>
                  </a:cubicBezTo>
                  <a:cubicBezTo>
                    <a:pt x="1609" y="600"/>
                    <a:pt x="1614" y="596"/>
                    <a:pt x="1614" y="592"/>
                  </a:cubicBezTo>
                  <a:cubicBezTo>
                    <a:pt x="1615" y="585"/>
                    <a:pt x="1604" y="584"/>
                    <a:pt x="1605" y="580"/>
                  </a:cubicBezTo>
                  <a:cubicBezTo>
                    <a:pt x="1606" y="579"/>
                    <a:pt x="1609" y="576"/>
                    <a:pt x="1610" y="573"/>
                  </a:cubicBezTo>
                  <a:cubicBezTo>
                    <a:pt x="1611" y="569"/>
                    <a:pt x="1612" y="566"/>
                    <a:pt x="1612" y="562"/>
                  </a:cubicBezTo>
                  <a:cubicBezTo>
                    <a:pt x="1613" y="553"/>
                    <a:pt x="1611" y="546"/>
                    <a:pt x="1611" y="537"/>
                  </a:cubicBezTo>
                  <a:cubicBezTo>
                    <a:pt x="1610" y="529"/>
                    <a:pt x="1616" y="527"/>
                    <a:pt x="1615" y="521"/>
                  </a:cubicBezTo>
                  <a:cubicBezTo>
                    <a:pt x="1613" y="516"/>
                    <a:pt x="1611" y="514"/>
                    <a:pt x="1609" y="514"/>
                  </a:cubicBezTo>
                  <a:cubicBezTo>
                    <a:pt x="1609" y="514"/>
                    <a:pt x="1610" y="514"/>
                    <a:pt x="1611" y="514"/>
                  </a:cubicBezTo>
                  <a:cubicBezTo>
                    <a:pt x="1617" y="514"/>
                    <a:pt x="1620" y="513"/>
                    <a:pt x="1620" y="501"/>
                  </a:cubicBezTo>
                  <a:cubicBezTo>
                    <a:pt x="1620" y="501"/>
                    <a:pt x="1615" y="500"/>
                    <a:pt x="1616" y="500"/>
                  </a:cubicBezTo>
                  <a:cubicBezTo>
                    <a:pt x="1616" y="493"/>
                    <a:pt x="1621" y="465"/>
                    <a:pt x="1617" y="459"/>
                  </a:cubicBezTo>
                  <a:lnTo>
                    <a:pt x="1617" y="459"/>
                  </a:lnTo>
                  <a:cubicBezTo>
                    <a:pt x="1617" y="459"/>
                    <a:pt x="1613" y="462"/>
                    <a:pt x="1610" y="462"/>
                  </a:cubicBezTo>
                  <a:cubicBezTo>
                    <a:pt x="1608" y="462"/>
                    <a:pt x="1607" y="461"/>
                    <a:pt x="1608" y="459"/>
                  </a:cubicBezTo>
                  <a:cubicBezTo>
                    <a:pt x="1609" y="452"/>
                    <a:pt x="1615" y="446"/>
                    <a:pt x="1616" y="440"/>
                  </a:cubicBezTo>
                  <a:cubicBezTo>
                    <a:pt x="1621" y="425"/>
                    <a:pt x="1624" y="408"/>
                    <a:pt x="1623" y="391"/>
                  </a:cubicBezTo>
                  <a:cubicBezTo>
                    <a:pt x="1623" y="383"/>
                    <a:pt x="1619" y="377"/>
                    <a:pt x="1619" y="369"/>
                  </a:cubicBezTo>
                  <a:cubicBezTo>
                    <a:pt x="1619" y="355"/>
                    <a:pt x="1616" y="356"/>
                    <a:pt x="1609" y="350"/>
                  </a:cubicBezTo>
                  <a:lnTo>
                    <a:pt x="1609" y="350"/>
                  </a:lnTo>
                  <a:cubicBezTo>
                    <a:pt x="1610" y="350"/>
                    <a:pt x="1610" y="350"/>
                    <a:pt x="1610" y="350"/>
                  </a:cubicBezTo>
                  <a:cubicBezTo>
                    <a:pt x="1613" y="350"/>
                    <a:pt x="1627" y="333"/>
                    <a:pt x="1621" y="328"/>
                  </a:cubicBezTo>
                  <a:cubicBezTo>
                    <a:pt x="1621" y="328"/>
                    <a:pt x="1620" y="328"/>
                    <a:pt x="1620" y="328"/>
                  </a:cubicBezTo>
                  <a:cubicBezTo>
                    <a:pt x="1616" y="328"/>
                    <a:pt x="1607" y="346"/>
                    <a:pt x="1602" y="346"/>
                  </a:cubicBezTo>
                  <a:cubicBezTo>
                    <a:pt x="1602" y="346"/>
                    <a:pt x="1602" y="346"/>
                    <a:pt x="1602" y="346"/>
                  </a:cubicBezTo>
                  <a:cubicBezTo>
                    <a:pt x="1602" y="346"/>
                    <a:pt x="1611" y="329"/>
                    <a:pt x="1611" y="328"/>
                  </a:cubicBezTo>
                  <a:cubicBezTo>
                    <a:pt x="1616" y="322"/>
                    <a:pt x="1622" y="313"/>
                    <a:pt x="1629" y="313"/>
                  </a:cubicBezTo>
                  <a:cubicBezTo>
                    <a:pt x="1629" y="313"/>
                    <a:pt x="1629" y="313"/>
                    <a:pt x="1629" y="313"/>
                  </a:cubicBezTo>
                  <a:lnTo>
                    <a:pt x="1629" y="313"/>
                  </a:lnTo>
                  <a:cubicBezTo>
                    <a:pt x="1618" y="311"/>
                    <a:pt x="1624" y="294"/>
                    <a:pt x="1619" y="286"/>
                  </a:cubicBezTo>
                  <a:cubicBezTo>
                    <a:pt x="1620" y="277"/>
                    <a:pt x="1620" y="275"/>
                    <a:pt x="1623" y="275"/>
                  </a:cubicBezTo>
                  <a:cubicBezTo>
                    <a:pt x="1624" y="275"/>
                    <a:pt x="1626" y="276"/>
                    <a:pt x="1628" y="276"/>
                  </a:cubicBezTo>
                  <a:cubicBezTo>
                    <a:pt x="1628" y="276"/>
                    <a:pt x="1628" y="276"/>
                    <a:pt x="1628" y="276"/>
                  </a:cubicBezTo>
                  <a:cubicBezTo>
                    <a:pt x="1633" y="276"/>
                    <a:pt x="1632" y="268"/>
                    <a:pt x="1634" y="267"/>
                  </a:cubicBezTo>
                  <a:lnTo>
                    <a:pt x="1634" y="267"/>
                  </a:lnTo>
                  <a:lnTo>
                    <a:pt x="1635" y="267"/>
                  </a:lnTo>
                  <a:cubicBezTo>
                    <a:pt x="1635" y="267"/>
                    <a:pt x="1634" y="267"/>
                    <a:pt x="1634" y="267"/>
                  </a:cubicBezTo>
                  <a:cubicBezTo>
                    <a:pt x="1634" y="267"/>
                    <a:pt x="1634" y="267"/>
                    <a:pt x="1634" y="267"/>
                  </a:cubicBezTo>
                  <a:lnTo>
                    <a:pt x="1634" y="267"/>
                  </a:lnTo>
                  <a:lnTo>
                    <a:pt x="1616" y="266"/>
                  </a:lnTo>
                  <a:cubicBezTo>
                    <a:pt x="1616" y="255"/>
                    <a:pt x="1632" y="252"/>
                    <a:pt x="1631" y="251"/>
                  </a:cubicBezTo>
                  <a:cubicBezTo>
                    <a:pt x="1630" y="244"/>
                    <a:pt x="1619" y="232"/>
                    <a:pt x="1625" y="223"/>
                  </a:cubicBezTo>
                  <a:cubicBezTo>
                    <a:pt x="1630" y="217"/>
                    <a:pt x="1640" y="189"/>
                    <a:pt x="1630" y="183"/>
                  </a:cubicBezTo>
                  <a:cubicBezTo>
                    <a:pt x="1627" y="179"/>
                    <a:pt x="1633" y="163"/>
                    <a:pt x="1629" y="156"/>
                  </a:cubicBezTo>
                  <a:cubicBezTo>
                    <a:pt x="1621" y="145"/>
                    <a:pt x="1635" y="145"/>
                    <a:pt x="1637" y="138"/>
                  </a:cubicBezTo>
                  <a:cubicBezTo>
                    <a:pt x="1638" y="130"/>
                    <a:pt x="1632" y="127"/>
                    <a:pt x="1633" y="118"/>
                  </a:cubicBezTo>
                  <a:cubicBezTo>
                    <a:pt x="1634" y="109"/>
                    <a:pt x="1635" y="106"/>
                    <a:pt x="1636" y="106"/>
                  </a:cubicBezTo>
                  <a:cubicBezTo>
                    <a:pt x="1637" y="106"/>
                    <a:pt x="1639" y="107"/>
                    <a:pt x="1640" y="108"/>
                  </a:cubicBezTo>
                  <a:cubicBezTo>
                    <a:pt x="1640" y="109"/>
                    <a:pt x="1640" y="109"/>
                    <a:pt x="1641" y="109"/>
                  </a:cubicBezTo>
                  <a:cubicBezTo>
                    <a:pt x="1644" y="109"/>
                    <a:pt x="1641" y="85"/>
                    <a:pt x="1641" y="84"/>
                  </a:cubicBezTo>
                  <a:cubicBezTo>
                    <a:pt x="1638" y="77"/>
                    <a:pt x="1641" y="73"/>
                    <a:pt x="1642" y="66"/>
                  </a:cubicBezTo>
                  <a:cubicBezTo>
                    <a:pt x="1643" y="61"/>
                    <a:pt x="1642" y="59"/>
                    <a:pt x="1640" y="59"/>
                  </a:cubicBezTo>
                  <a:cubicBezTo>
                    <a:pt x="1637" y="59"/>
                    <a:pt x="1631" y="66"/>
                    <a:pt x="1629" y="66"/>
                  </a:cubicBezTo>
                  <a:cubicBezTo>
                    <a:pt x="1628" y="66"/>
                    <a:pt x="1629" y="62"/>
                    <a:pt x="1634" y="51"/>
                  </a:cubicBezTo>
                  <a:cubicBezTo>
                    <a:pt x="1643" y="31"/>
                    <a:pt x="1644" y="3"/>
                    <a:pt x="1638"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1"/>
            <p:cNvSpPr/>
            <p:nvPr/>
          </p:nvSpPr>
          <p:spPr>
            <a:xfrm>
              <a:off x="3392650" y="2098600"/>
              <a:ext cx="57450" cy="56650"/>
            </a:xfrm>
            <a:custGeom>
              <a:rect b="b" l="l" r="r" t="t"/>
              <a:pathLst>
                <a:path extrusionOk="0" h="2266" w="2298">
                  <a:moveTo>
                    <a:pt x="1566" y="233"/>
                  </a:moveTo>
                  <a:lnTo>
                    <a:pt x="1539" y="824"/>
                  </a:lnTo>
                  <a:cubicBezTo>
                    <a:pt x="1539" y="850"/>
                    <a:pt x="1550" y="874"/>
                    <a:pt x="1570" y="890"/>
                  </a:cubicBezTo>
                  <a:lnTo>
                    <a:pt x="2041" y="1248"/>
                  </a:lnTo>
                  <a:lnTo>
                    <a:pt x="1471" y="1404"/>
                  </a:lnTo>
                  <a:cubicBezTo>
                    <a:pt x="1446" y="1411"/>
                    <a:pt x="1427" y="1429"/>
                    <a:pt x="1418" y="1454"/>
                  </a:cubicBezTo>
                  <a:lnTo>
                    <a:pt x="1223" y="2012"/>
                  </a:lnTo>
                  <a:lnTo>
                    <a:pt x="899" y="1519"/>
                  </a:lnTo>
                  <a:cubicBezTo>
                    <a:pt x="885" y="1497"/>
                    <a:pt x="861" y="1484"/>
                    <a:pt x="835" y="1483"/>
                  </a:cubicBezTo>
                  <a:lnTo>
                    <a:pt x="244" y="1470"/>
                  </a:lnTo>
                  <a:lnTo>
                    <a:pt x="613" y="1009"/>
                  </a:lnTo>
                  <a:cubicBezTo>
                    <a:pt x="629" y="989"/>
                    <a:pt x="634" y="962"/>
                    <a:pt x="627" y="937"/>
                  </a:cubicBezTo>
                  <a:lnTo>
                    <a:pt x="456" y="371"/>
                  </a:lnTo>
                  <a:lnTo>
                    <a:pt x="1009" y="580"/>
                  </a:lnTo>
                  <a:cubicBezTo>
                    <a:pt x="1018" y="583"/>
                    <a:pt x="1028" y="585"/>
                    <a:pt x="1037" y="585"/>
                  </a:cubicBezTo>
                  <a:cubicBezTo>
                    <a:pt x="1053" y="585"/>
                    <a:pt x="1068" y="580"/>
                    <a:pt x="1081" y="571"/>
                  </a:cubicBezTo>
                  <a:lnTo>
                    <a:pt x="1566" y="233"/>
                  </a:lnTo>
                  <a:close/>
                  <a:moveTo>
                    <a:pt x="1652" y="1"/>
                  </a:moveTo>
                  <a:cubicBezTo>
                    <a:pt x="1637" y="1"/>
                    <a:pt x="1621" y="5"/>
                    <a:pt x="1608" y="15"/>
                  </a:cubicBezTo>
                  <a:lnTo>
                    <a:pt x="1026" y="419"/>
                  </a:lnTo>
                  <a:lnTo>
                    <a:pt x="362" y="170"/>
                  </a:lnTo>
                  <a:cubicBezTo>
                    <a:pt x="353" y="166"/>
                    <a:pt x="344" y="164"/>
                    <a:pt x="335" y="164"/>
                  </a:cubicBezTo>
                  <a:cubicBezTo>
                    <a:pt x="315" y="164"/>
                    <a:pt x="296" y="172"/>
                    <a:pt x="282" y="185"/>
                  </a:cubicBezTo>
                  <a:cubicBezTo>
                    <a:pt x="260" y="205"/>
                    <a:pt x="252" y="237"/>
                    <a:pt x="260" y="265"/>
                  </a:cubicBezTo>
                  <a:lnTo>
                    <a:pt x="465" y="943"/>
                  </a:lnTo>
                  <a:lnTo>
                    <a:pt x="23" y="1497"/>
                  </a:lnTo>
                  <a:cubicBezTo>
                    <a:pt x="4" y="1520"/>
                    <a:pt x="0" y="1552"/>
                    <a:pt x="13" y="1579"/>
                  </a:cubicBezTo>
                  <a:cubicBezTo>
                    <a:pt x="25" y="1606"/>
                    <a:pt x="52" y="1623"/>
                    <a:pt x="82" y="1623"/>
                  </a:cubicBezTo>
                  <a:lnTo>
                    <a:pt x="790" y="1638"/>
                  </a:lnTo>
                  <a:lnTo>
                    <a:pt x="1181" y="2230"/>
                  </a:lnTo>
                  <a:cubicBezTo>
                    <a:pt x="1195" y="2253"/>
                    <a:pt x="1219" y="2266"/>
                    <a:pt x="1245" y="2266"/>
                  </a:cubicBezTo>
                  <a:cubicBezTo>
                    <a:pt x="1249" y="2266"/>
                    <a:pt x="1252" y="2265"/>
                    <a:pt x="1255" y="2265"/>
                  </a:cubicBezTo>
                  <a:cubicBezTo>
                    <a:pt x="1284" y="2262"/>
                    <a:pt x="1310" y="2241"/>
                    <a:pt x="1319" y="2214"/>
                  </a:cubicBezTo>
                  <a:lnTo>
                    <a:pt x="1553" y="1544"/>
                  </a:lnTo>
                  <a:lnTo>
                    <a:pt x="2235" y="1356"/>
                  </a:lnTo>
                  <a:cubicBezTo>
                    <a:pt x="2264" y="1348"/>
                    <a:pt x="2286" y="1325"/>
                    <a:pt x="2291" y="1296"/>
                  </a:cubicBezTo>
                  <a:cubicBezTo>
                    <a:pt x="2297" y="1266"/>
                    <a:pt x="2286" y="1236"/>
                    <a:pt x="2262" y="1219"/>
                  </a:cubicBezTo>
                  <a:lnTo>
                    <a:pt x="1697" y="790"/>
                  </a:lnTo>
                  <a:lnTo>
                    <a:pt x="1731" y="82"/>
                  </a:lnTo>
                  <a:cubicBezTo>
                    <a:pt x="1732" y="53"/>
                    <a:pt x="1716" y="25"/>
                    <a:pt x="1690" y="11"/>
                  </a:cubicBezTo>
                  <a:cubicBezTo>
                    <a:pt x="1679" y="4"/>
                    <a:pt x="1666" y="1"/>
                    <a:pt x="1652"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1"/>
            <p:cNvSpPr/>
            <p:nvPr/>
          </p:nvSpPr>
          <p:spPr>
            <a:xfrm>
              <a:off x="3392650" y="2098600"/>
              <a:ext cx="57450" cy="56650"/>
            </a:xfrm>
            <a:custGeom>
              <a:rect b="b" l="l" r="r" t="t"/>
              <a:pathLst>
                <a:path extrusionOk="0" h="2266" w="2298">
                  <a:moveTo>
                    <a:pt x="1566" y="233"/>
                  </a:moveTo>
                  <a:lnTo>
                    <a:pt x="1539" y="824"/>
                  </a:lnTo>
                  <a:cubicBezTo>
                    <a:pt x="1539" y="850"/>
                    <a:pt x="1550" y="874"/>
                    <a:pt x="1570" y="890"/>
                  </a:cubicBezTo>
                  <a:lnTo>
                    <a:pt x="2041" y="1248"/>
                  </a:lnTo>
                  <a:lnTo>
                    <a:pt x="1471" y="1404"/>
                  </a:lnTo>
                  <a:cubicBezTo>
                    <a:pt x="1446" y="1411"/>
                    <a:pt x="1427" y="1429"/>
                    <a:pt x="1418" y="1454"/>
                  </a:cubicBezTo>
                  <a:lnTo>
                    <a:pt x="1223" y="2012"/>
                  </a:lnTo>
                  <a:lnTo>
                    <a:pt x="899" y="1519"/>
                  </a:lnTo>
                  <a:cubicBezTo>
                    <a:pt x="885" y="1497"/>
                    <a:pt x="861" y="1484"/>
                    <a:pt x="835" y="1483"/>
                  </a:cubicBezTo>
                  <a:lnTo>
                    <a:pt x="244" y="1470"/>
                  </a:lnTo>
                  <a:lnTo>
                    <a:pt x="613" y="1009"/>
                  </a:lnTo>
                  <a:cubicBezTo>
                    <a:pt x="629" y="989"/>
                    <a:pt x="634" y="962"/>
                    <a:pt x="627" y="937"/>
                  </a:cubicBezTo>
                  <a:lnTo>
                    <a:pt x="456" y="371"/>
                  </a:lnTo>
                  <a:lnTo>
                    <a:pt x="1009" y="580"/>
                  </a:lnTo>
                  <a:cubicBezTo>
                    <a:pt x="1018" y="583"/>
                    <a:pt x="1028" y="585"/>
                    <a:pt x="1037" y="585"/>
                  </a:cubicBezTo>
                  <a:cubicBezTo>
                    <a:pt x="1053" y="585"/>
                    <a:pt x="1068" y="580"/>
                    <a:pt x="1081" y="571"/>
                  </a:cubicBezTo>
                  <a:lnTo>
                    <a:pt x="1566" y="233"/>
                  </a:lnTo>
                  <a:close/>
                  <a:moveTo>
                    <a:pt x="1652" y="1"/>
                  </a:moveTo>
                  <a:cubicBezTo>
                    <a:pt x="1637" y="1"/>
                    <a:pt x="1621" y="5"/>
                    <a:pt x="1608" y="15"/>
                  </a:cubicBezTo>
                  <a:lnTo>
                    <a:pt x="1026" y="419"/>
                  </a:lnTo>
                  <a:lnTo>
                    <a:pt x="362" y="170"/>
                  </a:lnTo>
                  <a:cubicBezTo>
                    <a:pt x="353" y="166"/>
                    <a:pt x="344" y="164"/>
                    <a:pt x="335" y="164"/>
                  </a:cubicBezTo>
                  <a:cubicBezTo>
                    <a:pt x="315" y="164"/>
                    <a:pt x="296" y="172"/>
                    <a:pt x="282" y="185"/>
                  </a:cubicBezTo>
                  <a:cubicBezTo>
                    <a:pt x="260" y="205"/>
                    <a:pt x="252" y="237"/>
                    <a:pt x="260" y="265"/>
                  </a:cubicBezTo>
                  <a:lnTo>
                    <a:pt x="465" y="943"/>
                  </a:lnTo>
                  <a:lnTo>
                    <a:pt x="23" y="1497"/>
                  </a:lnTo>
                  <a:cubicBezTo>
                    <a:pt x="4" y="1520"/>
                    <a:pt x="0" y="1552"/>
                    <a:pt x="13" y="1579"/>
                  </a:cubicBezTo>
                  <a:cubicBezTo>
                    <a:pt x="25" y="1606"/>
                    <a:pt x="52" y="1623"/>
                    <a:pt x="82" y="1623"/>
                  </a:cubicBezTo>
                  <a:lnTo>
                    <a:pt x="790" y="1638"/>
                  </a:lnTo>
                  <a:lnTo>
                    <a:pt x="1181" y="2230"/>
                  </a:lnTo>
                  <a:cubicBezTo>
                    <a:pt x="1195" y="2253"/>
                    <a:pt x="1219" y="2266"/>
                    <a:pt x="1245" y="2266"/>
                  </a:cubicBezTo>
                  <a:cubicBezTo>
                    <a:pt x="1249" y="2266"/>
                    <a:pt x="1252" y="2265"/>
                    <a:pt x="1255" y="2265"/>
                  </a:cubicBezTo>
                  <a:cubicBezTo>
                    <a:pt x="1284" y="2262"/>
                    <a:pt x="1310" y="2241"/>
                    <a:pt x="1319" y="2214"/>
                  </a:cubicBezTo>
                  <a:lnTo>
                    <a:pt x="1553" y="1544"/>
                  </a:lnTo>
                  <a:lnTo>
                    <a:pt x="2235" y="1356"/>
                  </a:lnTo>
                  <a:cubicBezTo>
                    <a:pt x="2264" y="1348"/>
                    <a:pt x="2286" y="1325"/>
                    <a:pt x="2291" y="1296"/>
                  </a:cubicBezTo>
                  <a:cubicBezTo>
                    <a:pt x="2297" y="1266"/>
                    <a:pt x="2286" y="1236"/>
                    <a:pt x="2262" y="1219"/>
                  </a:cubicBezTo>
                  <a:lnTo>
                    <a:pt x="1697" y="790"/>
                  </a:lnTo>
                  <a:lnTo>
                    <a:pt x="1731" y="82"/>
                  </a:lnTo>
                  <a:cubicBezTo>
                    <a:pt x="1732" y="53"/>
                    <a:pt x="1716" y="25"/>
                    <a:pt x="1690" y="11"/>
                  </a:cubicBezTo>
                  <a:cubicBezTo>
                    <a:pt x="1679" y="4"/>
                    <a:pt x="1666" y="1"/>
                    <a:pt x="1652"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1"/>
            <p:cNvSpPr/>
            <p:nvPr/>
          </p:nvSpPr>
          <p:spPr>
            <a:xfrm>
              <a:off x="3398700" y="2104125"/>
              <a:ext cx="45400" cy="45250"/>
            </a:xfrm>
            <a:custGeom>
              <a:rect b="b" l="l" r="r" t="t"/>
              <a:pathLst>
                <a:path extrusionOk="0" h="1810" w="1816">
                  <a:moveTo>
                    <a:pt x="1319" y="48"/>
                  </a:moveTo>
                  <a:cubicBezTo>
                    <a:pt x="1319" y="48"/>
                    <a:pt x="1319" y="48"/>
                    <a:pt x="1319" y="50"/>
                  </a:cubicBezTo>
                  <a:cubicBezTo>
                    <a:pt x="1322" y="51"/>
                    <a:pt x="1321" y="55"/>
                    <a:pt x="1318" y="55"/>
                  </a:cubicBezTo>
                  <a:cubicBezTo>
                    <a:pt x="1317" y="55"/>
                    <a:pt x="1317" y="55"/>
                    <a:pt x="1317" y="55"/>
                  </a:cubicBezTo>
                  <a:cubicBezTo>
                    <a:pt x="1316" y="55"/>
                    <a:pt x="1315" y="54"/>
                    <a:pt x="1314" y="54"/>
                  </a:cubicBezTo>
                  <a:cubicBezTo>
                    <a:pt x="1313" y="54"/>
                    <a:pt x="1312" y="55"/>
                    <a:pt x="1311" y="55"/>
                  </a:cubicBezTo>
                  <a:cubicBezTo>
                    <a:pt x="1313" y="52"/>
                    <a:pt x="1317" y="48"/>
                    <a:pt x="1319" y="48"/>
                  </a:cubicBezTo>
                  <a:close/>
                  <a:moveTo>
                    <a:pt x="1230" y="86"/>
                  </a:moveTo>
                  <a:cubicBezTo>
                    <a:pt x="1235" y="86"/>
                    <a:pt x="1242" y="86"/>
                    <a:pt x="1235" y="93"/>
                  </a:cubicBezTo>
                  <a:cubicBezTo>
                    <a:pt x="1234" y="93"/>
                    <a:pt x="1233" y="94"/>
                    <a:pt x="1232" y="94"/>
                  </a:cubicBezTo>
                  <a:cubicBezTo>
                    <a:pt x="1227" y="94"/>
                    <a:pt x="1226" y="88"/>
                    <a:pt x="1230" y="86"/>
                  </a:cubicBezTo>
                  <a:close/>
                  <a:moveTo>
                    <a:pt x="1158" y="164"/>
                  </a:moveTo>
                  <a:cubicBezTo>
                    <a:pt x="1158" y="164"/>
                    <a:pt x="1158" y="164"/>
                    <a:pt x="1158" y="164"/>
                  </a:cubicBezTo>
                  <a:cubicBezTo>
                    <a:pt x="1158" y="164"/>
                    <a:pt x="1158" y="164"/>
                    <a:pt x="1158" y="164"/>
                  </a:cubicBezTo>
                  <a:close/>
                  <a:moveTo>
                    <a:pt x="1322" y="232"/>
                  </a:moveTo>
                  <a:lnTo>
                    <a:pt x="1322" y="232"/>
                  </a:lnTo>
                  <a:cubicBezTo>
                    <a:pt x="1322" y="232"/>
                    <a:pt x="1322" y="232"/>
                    <a:pt x="1322" y="232"/>
                  </a:cubicBezTo>
                  <a:close/>
                  <a:moveTo>
                    <a:pt x="469" y="238"/>
                  </a:moveTo>
                  <a:lnTo>
                    <a:pt x="474" y="240"/>
                  </a:lnTo>
                  <a:cubicBezTo>
                    <a:pt x="476" y="243"/>
                    <a:pt x="477" y="247"/>
                    <a:pt x="476" y="250"/>
                  </a:cubicBezTo>
                  <a:cubicBezTo>
                    <a:pt x="468" y="248"/>
                    <a:pt x="466" y="245"/>
                    <a:pt x="469" y="238"/>
                  </a:cubicBezTo>
                  <a:close/>
                  <a:moveTo>
                    <a:pt x="1312" y="248"/>
                  </a:moveTo>
                  <a:cubicBezTo>
                    <a:pt x="1317" y="248"/>
                    <a:pt x="1317" y="249"/>
                    <a:pt x="1317" y="254"/>
                  </a:cubicBezTo>
                  <a:cubicBezTo>
                    <a:pt x="1317" y="258"/>
                    <a:pt x="1316" y="265"/>
                    <a:pt x="1311" y="265"/>
                  </a:cubicBezTo>
                  <a:lnTo>
                    <a:pt x="1312" y="248"/>
                  </a:lnTo>
                  <a:close/>
                  <a:moveTo>
                    <a:pt x="242" y="277"/>
                  </a:moveTo>
                  <a:cubicBezTo>
                    <a:pt x="242" y="277"/>
                    <a:pt x="242" y="277"/>
                    <a:pt x="242" y="277"/>
                  </a:cubicBezTo>
                  <a:lnTo>
                    <a:pt x="242" y="277"/>
                  </a:lnTo>
                  <a:close/>
                  <a:moveTo>
                    <a:pt x="601" y="318"/>
                  </a:moveTo>
                  <a:cubicBezTo>
                    <a:pt x="597" y="318"/>
                    <a:pt x="591" y="323"/>
                    <a:pt x="599" y="326"/>
                  </a:cubicBezTo>
                  <a:cubicBezTo>
                    <a:pt x="600" y="327"/>
                    <a:pt x="602" y="327"/>
                    <a:pt x="604" y="327"/>
                  </a:cubicBezTo>
                  <a:cubicBezTo>
                    <a:pt x="607" y="320"/>
                    <a:pt x="604" y="318"/>
                    <a:pt x="601" y="318"/>
                  </a:cubicBezTo>
                  <a:close/>
                  <a:moveTo>
                    <a:pt x="1345" y="370"/>
                  </a:moveTo>
                  <a:cubicBezTo>
                    <a:pt x="1340" y="370"/>
                    <a:pt x="1340" y="371"/>
                    <a:pt x="1339" y="375"/>
                  </a:cubicBezTo>
                  <a:cubicBezTo>
                    <a:pt x="1339" y="376"/>
                    <a:pt x="1339" y="385"/>
                    <a:pt x="1340" y="385"/>
                  </a:cubicBezTo>
                  <a:cubicBezTo>
                    <a:pt x="1341" y="385"/>
                    <a:pt x="1341" y="384"/>
                    <a:pt x="1341" y="384"/>
                  </a:cubicBezTo>
                  <a:cubicBezTo>
                    <a:pt x="1345" y="382"/>
                    <a:pt x="1344" y="376"/>
                    <a:pt x="1345" y="370"/>
                  </a:cubicBezTo>
                  <a:close/>
                  <a:moveTo>
                    <a:pt x="1499" y="783"/>
                  </a:moveTo>
                  <a:cubicBezTo>
                    <a:pt x="1495" y="783"/>
                    <a:pt x="1493" y="788"/>
                    <a:pt x="1497" y="792"/>
                  </a:cubicBezTo>
                  <a:cubicBezTo>
                    <a:pt x="1499" y="793"/>
                    <a:pt x="1500" y="793"/>
                    <a:pt x="1501" y="793"/>
                  </a:cubicBezTo>
                  <a:cubicBezTo>
                    <a:pt x="1505" y="793"/>
                    <a:pt x="1506" y="788"/>
                    <a:pt x="1503" y="785"/>
                  </a:cubicBezTo>
                  <a:cubicBezTo>
                    <a:pt x="1501" y="784"/>
                    <a:pt x="1500" y="783"/>
                    <a:pt x="1499" y="783"/>
                  </a:cubicBezTo>
                  <a:close/>
                  <a:moveTo>
                    <a:pt x="1528" y="801"/>
                  </a:moveTo>
                  <a:cubicBezTo>
                    <a:pt x="1525" y="801"/>
                    <a:pt x="1523" y="802"/>
                    <a:pt x="1522" y="805"/>
                  </a:cubicBezTo>
                  <a:cubicBezTo>
                    <a:pt x="1525" y="808"/>
                    <a:pt x="1528" y="809"/>
                    <a:pt x="1530" y="809"/>
                  </a:cubicBezTo>
                  <a:cubicBezTo>
                    <a:pt x="1532" y="809"/>
                    <a:pt x="1532" y="807"/>
                    <a:pt x="1531" y="802"/>
                  </a:cubicBezTo>
                  <a:cubicBezTo>
                    <a:pt x="1530" y="802"/>
                    <a:pt x="1529" y="801"/>
                    <a:pt x="1528" y="801"/>
                  </a:cubicBezTo>
                  <a:close/>
                  <a:moveTo>
                    <a:pt x="1557" y="849"/>
                  </a:moveTo>
                  <a:lnTo>
                    <a:pt x="1561" y="852"/>
                  </a:lnTo>
                  <a:lnTo>
                    <a:pt x="1563" y="859"/>
                  </a:lnTo>
                  <a:cubicBezTo>
                    <a:pt x="1558" y="856"/>
                    <a:pt x="1553" y="853"/>
                    <a:pt x="1557" y="849"/>
                  </a:cubicBezTo>
                  <a:close/>
                  <a:moveTo>
                    <a:pt x="1634" y="895"/>
                  </a:moveTo>
                  <a:lnTo>
                    <a:pt x="1634" y="895"/>
                  </a:lnTo>
                  <a:cubicBezTo>
                    <a:pt x="1634" y="895"/>
                    <a:pt x="1635" y="895"/>
                    <a:pt x="1635" y="895"/>
                  </a:cubicBezTo>
                  <a:lnTo>
                    <a:pt x="1635" y="895"/>
                  </a:lnTo>
                  <a:cubicBezTo>
                    <a:pt x="1635" y="895"/>
                    <a:pt x="1634" y="895"/>
                    <a:pt x="1634" y="895"/>
                  </a:cubicBezTo>
                  <a:close/>
                  <a:moveTo>
                    <a:pt x="216" y="973"/>
                  </a:moveTo>
                  <a:cubicBezTo>
                    <a:pt x="217" y="973"/>
                    <a:pt x="218" y="974"/>
                    <a:pt x="218" y="976"/>
                  </a:cubicBezTo>
                  <a:cubicBezTo>
                    <a:pt x="219" y="981"/>
                    <a:pt x="215" y="984"/>
                    <a:pt x="212" y="988"/>
                  </a:cubicBezTo>
                  <a:cubicBezTo>
                    <a:pt x="210" y="986"/>
                    <a:pt x="205" y="982"/>
                    <a:pt x="209" y="978"/>
                  </a:cubicBezTo>
                  <a:cubicBezTo>
                    <a:pt x="211" y="975"/>
                    <a:pt x="214" y="973"/>
                    <a:pt x="216" y="973"/>
                  </a:cubicBezTo>
                  <a:close/>
                  <a:moveTo>
                    <a:pt x="198" y="1035"/>
                  </a:moveTo>
                  <a:cubicBezTo>
                    <a:pt x="192" y="1035"/>
                    <a:pt x="192" y="1045"/>
                    <a:pt x="197" y="1045"/>
                  </a:cubicBezTo>
                  <a:cubicBezTo>
                    <a:pt x="198" y="1045"/>
                    <a:pt x="199" y="1044"/>
                    <a:pt x="201" y="1043"/>
                  </a:cubicBezTo>
                  <a:cubicBezTo>
                    <a:pt x="202" y="1041"/>
                    <a:pt x="203" y="1039"/>
                    <a:pt x="204" y="1038"/>
                  </a:cubicBezTo>
                  <a:cubicBezTo>
                    <a:pt x="201" y="1036"/>
                    <a:pt x="199" y="1035"/>
                    <a:pt x="198" y="1035"/>
                  </a:cubicBezTo>
                  <a:close/>
                  <a:moveTo>
                    <a:pt x="125" y="1104"/>
                  </a:moveTo>
                  <a:cubicBezTo>
                    <a:pt x="126" y="1104"/>
                    <a:pt x="128" y="1105"/>
                    <a:pt x="128" y="1107"/>
                  </a:cubicBezTo>
                  <a:cubicBezTo>
                    <a:pt x="129" y="1112"/>
                    <a:pt x="124" y="1115"/>
                    <a:pt x="121" y="1119"/>
                  </a:cubicBezTo>
                  <a:cubicBezTo>
                    <a:pt x="119" y="1117"/>
                    <a:pt x="114" y="1113"/>
                    <a:pt x="118" y="1109"/>
                  </a:cubicBezTo>
                  <a:cubicBezTo>
                    <a:pt x="120" y="1106"/>
                    <a:pt x="123" y="1104"/>
                    <a:pt x="125" y="1104"/>
                  </a:cubicBezTo>
                  <a:close/>
                  <a:moveTo>
                    <a:pt x="1327" y="1124"/>
                  </a:moveTo>
                  <a:lnTo>
                    <a:pt x="1322" y="1125"/>
                  </a:lnTo>
                  <a:lnTo>
                    <a:pt x="1318" y="1131"/>
                  </a:lnTo>
                  <a:cubicBezTo>
                    <a:pt x="1321" y="1132"/>
                    <a:pt x="1323" y="1132"/>
                    <a:pt x="1324" y="1132"/>
                  </a:cubicBezTo>
                  <a:cubicBezTo>
                    <a:pt x="1328" y="1132"/>
                    <a:pt x="1329" y="1129"/>
                    <a:pt x="1327" y="1124"/>
                  </a:cubicBezTo>
                  <a:close/>
                  <a:moveTo>
                    <a:pt x="1642" y="1045"/>
                  </a:moveTo>
                  <a:cubicBezTo>
                    <a:pt x="1641" y="1045"/>
                    <a:pt x="1640" y="1045"/>
                    <a:pt x="1641" y="1046"/>
                  </a:cubicBezTo>
                  <a:cubicBezTo>
                    <a:pt x="1638" y="1049"/>
                    <a:pt x="1636" y="1051"/>
                    <a:pt x="1633" y="1051"/>
                  </a:cubicBezTo>
                  <a:cubicBezTo>
                    <a:pt x="1632" y="1051"/>
                    <a:pt x="1631" y="1051"/>
                    <a:pt x="1630" y="1050"/>
                  </a:cubicBezTo>
                  <a:cubicBezTo>
                    <a:pt x="1626" y="1050"/>
                    <a:pt x="1622" y="1049"/>
                    <a:pt x="1618" y="1049"/>
                  </a:cubicBezTo>
                  <a:cubicBezTo>
                    <a:pt x="1614" y="1049"/>
                    <a:pt x="1609" y="1050"/>
                    <a:pt x="1606" y="1053"/>
                  </a:cubicBezTo>
                  <a:cubicBezTo>
                    <a:pt x="1602" y="1057"/>
                    <a:pt x="1601" y="1060"/>
                    <a:pt x="1598" y="1060"/>
                  </a:cubicBezTo>
                  <a:cubicBezTo>
                    <a:pt x="1597" y="1060"/>
                    <a:pt x="1596" y="1059"/>
                    <a:pt x="1593" y="1058"/>
                  </a:cubicBezTo>
                  <a:cubicBezTo>
                    <a:pt x="1586" y="1060"/>
                    <a:pt x="1577" y="1069"/>
                    <a:pt x="1572" y="1069"/>
                  </a:cubicBezTo>
                  <a:cubicBezTo>
                    <a:pt x="1569" y="1069"/>
                    <a:pt x="1567" y="1068"/>
                    <a:pt x="1566" y="1064"/>
                  </a:cubicBezTo>
                  <a:lnTo>
                    <a:pt x="1566" y="1064"/>
                  </a:lnTo>
                  <a:cubicBezTo>
                    <a:pt x="1569" y="1074"/>
                    <a:pt x="1547" y="1072"/>
                    <a:pt x="1540" y="1076"/>
                  </a:cubicBezTo>
                  <a:cubicBezTo>
                    <a:pt x="1532" y="1079"/>
                    <a:pt x="1540" y="1081"/>
                    <a:pt x="1536" y="1086"/>
                  </a:cubicBezTo>
                  <a:cubicBezTo>
                    <a:pt x="1535" y="1087"/>
                    <a:pt x="1534" y="1088"/>
                    <a:pt x="1533" y="1088"/>
                  </a:cubicBezTo>
                  <a:cubicBezTo>
                    <a:pt x="1529" y="1088"/>
                    <a:pt x="1526" y="1083"/>
                    <a:pt x="1525" y="1081"/>
                  </a:cubicBezTo>
                  <a:cubicBezTo>
                    <a:pt x="1524" y="1077"/>
                    <a:pt x="1523" y="1075"/>
                    <a:pt x="1521" y="1075"/>
                  </a:cubicBezTo>
                  <a:cubicBezTo>
                    <a:pt x="1516" y="1075"/>
                    <a:pt x="1510" y="1083"/>
                    <a:pt x="1504" y="1084"/>
                  </a:cubicBezTo>
                  <a:cubicBezTo>
                    <a:pt x="1502" y="1086"/>
                    <a:pt x="1483" y="1088"/>
                    <a:pt x="1477" y="1088"/>
                  </a:cubicBezTo>
                  <a:cubicBezTo>
                    <a:pt x="1475" y="1088"/>
                    <a:pt x="1474" y="1088"/>
                    <a:pt x="1475" y="1088"/>
                  </a:cubicBezTo>
                  <a:lnTo>
                    <a:pt x="1475" y="1088"/>
                  </a:lnTo>
                  <a:cubicBezTo>
                    <a:pt x="1474" y="1089"/>
                    <a:pt x="1474" y="1089"/>
                    <a:pt x="1474" y="1089"/>
                  </a:cubicBezTo>
                  <a:cubicBezTo>
                    <a:pt x="1475" y="1089"/>
                    <a:pt x="1475" y="1089"/>
                    <a:pt x="1476" y="1089"/>
                  </a:cubicBezTo>
                  <a:cubicBezTo>
                    <a:pt x="1477" y="1089"/>
                    <a:pt x="1478" y="1089"/>
                    <a:pt x="1476" y="1091"/>
                  </a:cubicBezTo>
                  <a:cubicBezTo>
                    <a:pt x="1475" y="1094"/>
                    <a:pt x="1470" y="1095"/>
                    <a:pt x="1467" y="1096"/>
                  </a:cubicBezTo>
                  <a:cubicBezTo>
                    <a:pt x="1463" y="1096"/>
                    <a:pt x="1459" y="1098"/>
                    <a:pt x="1455" y="1098"/>
                  </a:cubicBezTo>
                  <a:cubicBezTo>
                    <a:pt x="1453" y="1098"/>
                    <a:pt x="1452" y="1098"/>
                    <a:pt x="1451" y="1098"/>
                  </a:cubicBezTo>
                  <a:cubicBezTo>
                    <a:pt x="1449" y="1096"/>
                    <a:pt x="1448" y="1094"/>
                    <a:pt x="1446" y="1094"/>
                  </a:cubicBezTo>
                  <a:cubicBezTo>
                    <a:pt x="1445" y="1094"/>
                    <a:pt x="1444" y="1094"/>
                    <a:pt x="1441" y="1096"/>
                  </a:cubicBezTo>
                  <a:cubicBezTo>
                    <a:pt x="1437" y="1099"/>
                    <a:pt x="1438" y="1105"/>
                    <a:pt x="1435" y="1107"/>
                  </a:cubicBezTo>
                  <a:cubicBezTo>
                    <a:pt x="1432" y="1109"/>
                    <a:pt x="1430" y="1109"/>
                    <a:pt x="1427" y="1109"/>
                  </a:cubicBezTo>
                  <a:cubicBezTo>
                    <a:pt x="1421" y="1109"/>
                    <a:pt x="1415" y="1107"/>
                    <a:pt x="1411" y="1107"/>
                  </a:cubicBezTo>
                  <a:cubicBezTo>
                    <a:pt x="1409" y="1107"/>
                    <a:pt x="1407" y="1107"/>
                    <a:pt x="1406" y="1107"/>
                  </a:cubicBezTo>
                  <a:cubicBezTo>
                    <a:pt x="1400" y="1107"/>
                    <a:pt x="1394" y="1108"/>
                    <a:pt x="1389" y="1110"/>
                  </a:cubicBezTo>
                  <a:cubicBezTo>
                    <a:pt x="1382" y="1112"/>
                    <a:pt x="1376" y="1115"/>
                    <a:pt x="1370" y="1119"/>
                  </a:cubicBezTo>
                  <a:cubicBezTo>
                    <a:pt x="1367" y="1122"/>
                    <a:pt x="1363" y="1130"/>
                    <a:pt x="1359" y="1131"/>
                  </a:cubicBezTo>
                  <a:lnTo>
                    <a:pt x="1359" y="1131"/>
                  </a:lnTo>
                  <a:cubicBezTo>
                    <a:pt x="1360" y="1130"/>
                    <a:pt x="1361" y="1122"/>
                    <a:pt x="1360" y="1121"/>
                  </a:cubicBezTo>
                  <a:cubicBezTo>
                    <a:pt x="1360" y="1121"/>
                    <a:pt x="1359" y="1120"/>
                    <a:pt x="1357" y="1120"/>
                  </a:cubicBezTo>
                  <a:cubicBezTo>
                    <a:pt x="1353" y="1120"/>
                    <a:pt x="1345" y="1123"/>
                    <a:pt x="1343" y="1125"/>
                  </a:cubicBezTo>
                  <a:cubicBezTo>
                    <a:pt x="1338" y="1127"/>
                    <a:pt x="1342" y="1131"/>
                    <a:pt x="1336" y="1133"/>
                  </a:cubicBezTo>
                  <a:cubicBezTo>
                    <a:pt x="1331" y="1135"/>
                    <a:pt x="1325" y="1136"/>
                    <a:pt x="1321" y="1136"/>
                  </a:cubicBezTo>
                  <a:cubicBezTo>
                    <a:pt x="1312" y="1136"/>
                    <a:pt x="1308" y="1133"/>
                    <a:pt x="1303" y="1133"/>
                  </a:cubicBezTo>
                  <a:cubicBezTo>
                    <a:pt x="1300" y="1133"/>
                    <a:pt x="1296" y="1134"/>
                    <a:pt x="1291" y="1138"/>
                  </a:cubicBezTo>
                  <a:cubicBezTo>
                    <a:pt x="1287" y="1144"/>
                    <a:pt x="1281" y="1145"/>
                    <a:pt x="1273" y="1146"/>
                  </a:cubicBezTo>
                  <a:cubicBezTo>
                    <a:pt x="1269" y="1148"/>
                    <a:pt x="1270" y="1157"/>
                    <a:pt x="1263" y="1159"/>
                  </a:cubicBezTo>
                  <a:cubicBezTo>
                    <a:pt x="1262" y="1156"/>
                    <a:pt x="1264" y="1148"/>
                    <a:pt x="1260" y="1148"/>
                  </a:cubicBezTo>
                  <a:cubicBezTo>
                    <a:pt x="1259" y="1148"/>
                    <a:pt x="1258" y="1148"/>
                    <a:pt x="1257" y="1149"/>
                  </a:cubicBezTo>
                  <a:cubicBezTo>
                    <a:pt x="1252" y="1153"/>
                    <a:pt x="1250" y="1159"/>
                    <a:pt x="1247" y="1162"/>
                  </a:cubicBezTo>
                  <a:cubicBezTo>
                    <a:pt x="1249" y="1159"/>
                    <a:pt x="1249" y="1158"/>
                    <a:pt x="1246" y="1158"/>
                  </a:cubicBezTo>
                  <a:cubicBezTo>
                    <a:pt x="1242" y="1158"/>
                    <a:pt x="1231" y="1162"/>
                    <a:pt x="1228" y="1162"/>
                  </a:cubicBezTo>
                  <a:cubicBezTo>
                    <a:pt x="1228" y="1162"/>
                    <a:pt x="1228" y="1162"/>
                    <a:pt x="1227" y="1162"/>
                  </a:cubicBezTo>
                  <a:cubicBezTo>
                    <a:pt x="1222" y="1162"/>
                    <a:pt x="1225" y="1157"/>
                    <a:pt x="1221" y="1157"/>
                  </a:cubicBezTo>
                  <a:cubicBezTo>
                    <a:pt x="1220" y="1157"/>
                    <a:pt x="1218" y="1157"/>
                    <a:pt x="1216" y="1158"/>
                  </a:cubicBezTo>
                  <a:cubicBezTo>
                    <a:pt x="1205" y="1162"/>
                    <a:pt x="1212" y="1178"/>
                    <a:pt x="1222" y="1178"/>
                  </a:cubicBezTo>
                  <a:cubicBezTo>
                    <a:pt x="1222" y="1178"/>
                    <a:pt x="1222" y="1178"/>
                    <a:pt x="1223" y="1178"/>
                  </a:cubicBezTo>
                  <a:lnTo>
                    <a:pt x="1223" y="1178"/>
                  </a:lnTo>
                  <a:cubicBezTo>
                    <a:pt x="1221" y="1179"/>
                    <a:pt x="1219" y="1180"/>
                    <a:pt x="1217" y="1181"/>
                  </a:cubicBezTo>
                  <a:cubicBezTo>
                    <a:pt x="1210" y="1183"/>
                    <a:pt x="1207" y="1193"/>
                    <a:pt x="1212" y="1193"/>
                  </a:cubicBezTo>
                  <a:cubicBezTo>
                    <a:pt x="1213" y="1193"/>
                    <a:pt x="1214" y="1193"/>
                    <a:pt x="1215" y="1192"/>
                  </a:cubicBezTo>
                  <a:cubicBezTo>
                    <a:pt x="1223" y="1189"/>
                    <a:pt x="1229" y="1187"/>
                    <a:pt x="1237" y="1184"/>
                  </a:cubicBezTo>
                  <a:cubicBezTo>
                    <a:pt x="1245" y="1181"/>
                    <a:pt x="1248" y="1179"/>
                    <a:pt x="1250" y="1173"/>
                  </a:cubicBezTo>
                  <a:cubicBezTo>
                    <a:pt x="1254" y="1166"/>
                    <a:pt x="1266" y="1170"/>
                    <a:pt x="1263" y="1160"/>
                  </a:cubicBezTo>
                  <a:lnTo>
                    <a:pt x="1263" y="1160"/>
                  </a:lnTo>
                  <a:cubicBezTo>
                    <a:pt x="1265" y="1165"/>
                    <a:pt x="1270" y="1166"/>
                    <a:pt x="1277" y="1166"/>
                  </a:cubicBezTo>
                  <a:cubicBezTo>
                    <a:pt x="1284" y="1166"/>
                    <a:pt x="1292" y="1164"/>
                    <a:pt x="1297" y="1164"/>
                  </a:cubicBezTo>
                  <a:cubicBezTo>
                    <a:pt x="1299" y="1164"/>
                    <a:pt x="1302" y="1164"/>
                    <a:pt x="1305" y="1164"/>
                  </a:cubicBezTo>
                  <a:cubicBezTo>
                    <a:pt x="1307" y="1164"/>
                    <a:pt x="1308" y="1164"/>
                    <a:pt x="1310" y="1164"/>
                  </a:cubicBezTo>
                  <a:cubicBezTo>
                    <a:pt x="1310" y="1168"/>
                    <a:pt x="1315" y="1170"/>
                    <a:pt x="1320" y="1170"/>
                  </a:cubicBezTo>
                  <a:cubicBezTo>
                    <a:pt x="1321" y="1170"/>
                    <a:pt x="1321" y="1170"/>
                    <a:pt x="1322" y="1170"/>
                  </a:cubicBezTo>
                  <a:lnTo>
                    <a:pt x="1320" y="1161"/>
                  </a:lnTo>
                  <a:cubicBezTo>
                    <a:pt x="1321" y="1161"/>
                    <a:pt x="1322" y="1161"/>
                    <a:pt x="1323" y="1161"/>
                  </a:cubicBezTo>
                  <a:cubicBezTo>
                    <a:pt x="1327" y="1161"/>
                    <a:pt x="1330" y="1163"/>
                    <a:pt x="1333" y="1163"/>
                  </a:cubicBezTo>
                  <a:cubicBezTo>
                    <a:pt x="1335" y="1163"/>
                    <a:pt x="1337" y="1162"/>
                    <a:pt x="1338" y="1161"/>
                  </a:cubicBezTo>
                  <a:cubicBezTo>
                    <a:pt x="1345" y="1158"/>
                    <a:pt x="1352" y="1153"/>
                    <a:pt x="1355" y="1146"/>
                  </a:cubicBezTo>
                  <a:cubicBezTo>
                    <a:pt x="1356" y="1145"/>
                    <a:pt x="1354" y="1143"/>
                    <a:pt x="1358" y="1143"/>
                  </a:cubicBezTo>
                  <a:cubicBezTo>
                    <a:pt x="1360" y="1142"/>
                    <a:pt x="1363" y="1142"/>
                    <a:pt x="1366" y="1142"/>
                  </a:cubicBezTo>
                  <a:cubicBezTo>
                    <a:pt x="1367" y="1142"/>
                    <a:pt x="1368" y="1142"/>
                    <a:pt x="1369" y="1142"/>
                  </a:cubicBezTo>
                  <a:cubicBezTo>
                    <a:pt x="1373" y="1143"/>
                    <a:pt x="1377" y="1144"/>
                    <a:pt x="1381" y="1144"/>
                  </a:cubicBezTo>
                  <a:cubicBezTo>
                    <a:pt x="1385" y="1144"/>
                    <a:pt x="1388" y="1143"/>
                    <a:pt x="1391" y="1140"/>
                  </a:cubicBezTo>
                  <a:cubicBezTo>
                    <a:pt x="1397" y="1135"/>
                    <a:pt x="1407" y="1130"/>
                    <a:pt x="1415" y="1129"/>
                  </a:cubicBezTo>
                  <a:cubicBezTo>
                    <a:pt x="1419" y="1129"/>
                    <a:pt x="1424" y="1135"/>
                    <a:pt x="1427" y="1135"/>
                  </a:cubicBezTo>
                  <a:cubicBezTo>
                    <a:pt x="1428" y="1135"/>
                    <a:pt x="1429" y="1135"/>
                    <a:pt x="1429" y="1134"/>
                  </a:cubicBezTo>
                  <a:cubicBezTo>
                    <a:pt x="1436" y="1126"/>
                    <a:pt x="1419" y="1122"/>
                    <a:pt x="1434" y="1119"/>
                  </a:cubicBezTo>
                  <a:cubicBezTo>
                    <a:pt x="1435" y="1118"/>
                    <a:pt x="1435" y="1118"/>
                    <a:pt x="1436" y="1118"/>
                  </a:cubicBezTo>
                  <a:cubicBezTo>
                    <a:pt x="1443" y="1118"/>
                    <a:pt x="1436" y="1133"/>
                    <a:pt x="1445" y="1133"/>
                  </a:cubicBezTo>
                  <a:cubicBezTo>
                    <a:pt x="1446" y="1133"/>
                    <a:pt x="1447" y="1133"/>
                    <a:pt x="1448" y="1132"/>
                  </a:cubicBezTo>
                  <a:cubicBezTo>
                    <a:pt x="1456" y="1130"/>
                    <a:pt x="1448" y="1125"/>
                    <a:pt x="1454" y="1122"/>
                  </a:cubicBezTo>
                  <a:cubicBezTo>
                    <a:pt x="1461" y="1118"/>
                    <a:pt x="1474" y="1117"/>
                    <a:pt x="1483" y="1115"/>
                  </a:cubicBezTo>
                  <a:cubicBezTo>
                    <a:pt x="1503" y="1112"/>
                    <a:pt x="1528" y="1112"/>
                    <a:pt x="1547" y="1105"/>
                  </a:cubicBezTo>
                  <a:cubicBezTo>
                    <a:pt x="1552" y="1102"/>
                    <a:pt x="1552" y="1098"/>
                    <a:pt x="1556" y="1094"/>
                  </a:cubicBezTo>
                  <a:cubicBezTo>
                    <a:pt x="1559" y="1091"/>
                    <a:pt x="1560" y="1090"/>
                    <a:pt x="1561" y="1090"/>
                  </a:cubicBezTo>
                  <a:cubicBezTo>
                    <a:pt x="1563" y="1090"/>
                    <a:pt x="1561" y="1095"/>
                    <a:pt x="1564" y="1097"/>
                  </a:cubicBezTo>
                  <a:cubicBezTo>
                    <a:pt x="1564" y="1097"/>
                    <a:pt x="1565" y="1097"/>
                    <a:pt x="1566" y="1097"/>
                  </a:cubicBezTo>
                  <a:cubicBezTo>
                    <a:pt x="1571" y="1097"/>
                    <a:pt x="1581" y="1091"/>
                    <a:pt x="1584" y="1088"/>
                  </a:cubicBezTo>
                  <a:cubicBezTo>
                    <a:pt x="1585" y="1083"/>
                    <a:pt x="1586" y="1081"/>
                    <a:pt x="1588" y="1081"/>
                  </a:cubicBezTo>
                  <a:cubicBezTo>
                    <a:pt x="1589" y="1081"/>
                    <a:pt x="1591" y="1083"/>
                    <a:pt x="1594" y="1086"/>
                  </a:cubicBezTo>
                  <a:cubicBezTo>
                    <a:pt x="1594" y="1086"/>
                    <a:pt x="1594" y="1086"/>
                    <a:pt x="1594" y="1086"/>
                  </a:cubicBezTo>
                  <a:cubicBezTo>
                    <a:pt x="1595" y="1086"/>
                    <a:pt x="1599" y="1069"/>
                    <a:pt x="1597" y="1069"/>
                  </a:cubicBezTo>
                  <a:lnTo>
                    <a:pt x="1597" y="1069"/>
                  </a:lnTo>
                  <a:cubicBezTo>
                    <a:pt x="1600" y="1069"/>
                    <a:pt x="1603" y="1077"/>
                    <a:pt x="1605" y="1078"/>
                  </a:cubicBezTo>
                  <a:cubicBezTo>
                    <a:pt x="1606" y="1079"/>
                    <a:pt x="1607" y="1080"/>
                    <a:pt x="1608" y="1080"/>
                  </a:cubicBezTo>
                  <a:cubicBezTo>
                    <a:pt x="1612" y="1080"/>
                    <a:pt x="1617" y="1076"/>
                    <a:pt x="1620" y="1074"/>
                  </a:cubicBezTo>
                  <a:cubicBezTo>
                    <a:pt x="1623" y="1073"/>
                    <a:pt x="1634" y="1066"/>
                    <a:pt x="1640" y="1066"/>
                  </a:cubicBezTo>
                  <a:cubicBezTo>
                    <a:pt x="1642" y="1066"/>
                    <a:pt x="1643" y="1067"/>
                    <a:pt x="1642" y="1070"/>
                  </a:cubicBezTo>
                  <a:cubicBezTo>
                    <a:pt x="1642" y="1074"/>
                    <a:pt x="1642" y="1075"/>
                    <a:pt x="1644" y="1075"/>
                  </a:cubicBezTo>
                  <a:cubicBezTo>
                    <a:pt x="1648" y="1075"/>
                    <a:pt x="1659" y="1064"/>
                    <a:pt x="1662" y="1063"/>
                  </a:cubicBezTo>
                  <a:cubicBezTo>
                    <a:pt x="1664" y="1062"/>
                    <a:pt x="1665" y="1062"/>
                    <a:pt x="1666" y="1062"/>
                  </a:cubicBezTo>
                  <a:cubicBezTo>
                    <a:pt x="1673" y="1062"/>
                    <a:pt x="1677" y="1073"/>
                    <a:pt x="1682" y="1073"/>
                  </a:cubicBezTo>
                  <a:cubicBezTo>
                    <a:pt x="1683" y="1073"/>
                    <a:pt x="1684" y="1072"/>
                    <a:pt x="1686" y="1070"/>
                  </a:cubicBezTo>
                  <a:cubicBezTo>
                    <a:pt x="1684" y="1061"/>
                    <a:pt x="1664" y="1052"/>
                    <a:pt x="1655" y="1049"/>
                  </a:cubicBezTo>
                  <a:cubicBezTo>
                    <a:pt x="1655" y="1049"/>
                    <a:pt x="1646" y="1045"/>
                    <a:pt x="1642" y="1045"/>
                  </a:cubicBezTo>
                  <a:close/>
                  <a:moveTo>
                    <a:pt x="1164" y="1240"/>
                  </a:moveTo>
                  <a:cubicBezTo>
                    <a:pt x="1167" y="1240"/>
                    <a:pt x="1169" y="1243"/>
                    <a:pt x="1167" y="1248"/>
                  </a:cubicBezTo>
                  <a:cubicBezTo>
                    <a:pt x="1166" y="1249"/>
                    <a:pt x="1163" y="1250"/>
                    <a:pt x="1161" y="1250"/>
                  </a:cubicBezTo>
                  <a:cubicBezTo>
                    <a:pt x="1159" y="1250"/>
                    <a:pt x="1158" y="1249"/>
                    <a:pt x="1159" y="1244"/>
                  </a:cubicBezTo>
                  <a:cubicBezTo>
                    <a:pt x="1160" y="1241"/>
                    <a:pt x="1162" y="1240"/>
                    <a:pt x="1164" y="1240"/>
                  </a:cubicBezTo>
                  <a:close/>
                  <a:moveTo>
                    <a:pt x="1119" y="1309"/>
                  </a:moveTo>
                  <a:lnTo>
                    <a:pt x="1119" y="1309"/>
                  </a:lnTo>
                  <a:cubicBezTo>
                    <a:pt x="1119" y="1309"/>
                    <a:pt x="1120" y="1309"/>
                    <a:pt x="1120" y="1309"/>
                  </a:cubicBezTo>
                  <a:lnTo>
                    <a:pt x="1120" y="1309"/>
                  </a:lnTo>
                  <a:cubicBezTo>
                    <a:pt x="1120" y="1309"/>
                    <a:pt x="1119" y="1309"/>
                    <a:pt x="1119" y="1309"/>
                  </a:cubicBezTo>
                  <a:close/>
                  <a:moveTo>
                    <a:pt x="725" y="1405"/>
                  </a:moveTo>
                  <a:lnTo>
                    <a:pt x="725" y="1405"/>
                  </a:lnTo>
                  <a:cubicBezTo>
                    <a:pt x="724" y="1412"/>
                    <a:pt x="726" y="1414"/>
                    <a:pt x="728" y="1414"/>
                  </a:cubicBezTo>
                  <a:cubicBezTo>
                    <a:pt x="731" y="1414"/>
                    <a:pt x="734" y="1411"/>
                    <a:pt x="731" y="1407"/>
                  </a:cubicBezTo>
                  <a:lnTo>
                    <a:pt x="725" y="1405"/>
                  </a:lnTo>
                  <a:close/>
                  <a:moveTo>
                    <a:pt x="1110" y="1426"/>
                  </a:moveTo>
                  <a:cubicBezTo>
                    <a:pt x="1116" y="1426"/>
                    <a:pt x="1120" y="1429"/>
                    <a:pt x="1113" y="1437"/>
                  </a:cubicBezTo>
                  <a:cubicBezTo>
                    <a:pt x="1111" y="1438"/>
                    <a:pt x="1108" y="1440"/>
                    <a:pt x="1106" y="1440"/>
                  </a:cubicBezTo>
                  <a:cubicBezTo>
                    <a:pt x="1105" y="1440"/>
                    <a:pt x="1104" y="1439"/>
                    <a:pt x="1103" y="1439"/>
                  </a:cubicBezTo>
                  <a:cubicBezTo>
                    <a:pt x="1098" y="1437"/>
                    <a:pt x="1097" y="1430"/>
                    <a:pt x="1103" y="1428"/>
                  </a:cubicBezTo>
                  <a:cubicBezTo>
                    <a:pt x="1105" y="1426"/>
                    <a:pt x="1107" y="1426"/>
                    <a:pt x="1110" y="1426"/>
                  </a:cubicBezTo>
                  <a:close/>
                  <a:moveTo>
                    <a:pt x="1088" y="1522"/>
                  </a:moveTo>
                  <a:cubicBezTo>
                    <a:pt x="1089" y="1522"/>
                    <a:pt x="1089" y="1522"/>
                    <a:pt x="1089" y="1522"/>
                  </a:cubicBezTo>
                  <a:cubicBezTo>
                    <a:pt x="1089" y="1522"/>
                    <a:pt x="1090" y="1522"/>
                    <a:pt x="1090" y="1522"/>
                  </a:cubicBezTo>
                  <a:cubicBezTo>
                    <a:pt x="1089" y="1522"/>
                    <a:pt x="1089" y="1522"/>
                    <a:pt x="1088" y="1522"/>
                  </a:cubicBezTo>
                  <a:close/>
                  <a:moveTo>
                    <a:pt x="818" y="1550"/>
                  </a:moveTo>
                  <a:lnTo>
                    <a:pt x="818" y="1550"/>
                  </a:lnTo>
                  <a:cubicBezTo>
                    <a:pt x="818" y="1551"/>
                    <a:pt x="819" y="1551"/>
                    <a:pt x="819" y="1552"/>
                  </a:cubicBezTo>
                  <a:cubicBezTo>
                    <a:pt x="819" y="1551"/>
                    <a:pt x="818" y="1551"/>
                    <a:pt x="818" y="1550"/>
                  </a:cubicBezTo>
                  <a:close/>
                  <a:moveTo>
                    <a:pt x="830" y="1554"/>
                  </a:moveTo>
                  <a:cubicBezTo>
                    <a:pt x="830" y="1554"/>
                    <a:pt x="830" y="1554"/>
                    <a:pt x="830" y="1554"/>
                  </a:cubicBezTo>
                  <a:lnTo>
                    <a:pt x="830" y="1554"/>
                  </a:lnTo>
                  <a:cubicBezTo>
                    <a:pt x="830" y="1554"/>
                    <a:pt x="830" y="1554"/>
                    <a:pt x="830" y="1554"/>
                  </a:cubicBezTo>
                  <a:close/>
                  <a:moveTo>
                    <a:pt x="855" y="1600"/>
                  </a:moveTo>
                  <a:cubicBezTo>
                    <a:pt x="855" y="1600"/>
                    <a:pt x="855" y="1600"/>
                    <a:pt x="855" y="1600"/>
                  </a:cubicBezTo>
                  <a:lnTo>
                    <a:pt x="855" y="1600"/>
                  </a:lnTo>
                  <a:cubicBezTo>
                    <a:pt x="855" y="1600"/>
                    <a:pt x="855" y="1600"/>
                    <a:pt x="855" y="1600"/>
                  </a:cubicBezTo>
                  <a:close/>
                  <a:moveTo>
                    <a:pt x="1057" y="1592"/>
                  </a:moveTo>
                  <a:lnTo>
                    <a:pt x="1056" y="1596"/>
                  </a:lnTo>
                  <a:lnTo>
                    <a:pt x="1057" y="1603"/>
                  </a:lnTo>
                  <a:cubicBezTo>
                    <a:pt x="1065" y="1599"/>
                    <a:pt x="1065" y="1594"/>
                    <a:pt x="1057" y="1592"/>
                  </a:cubicBezTo>
                  <a:close/>
                  <a:moveTo>
                    <a:pt x="879" y="1619"/>
                  </a:moveTo>
                  <a:cubicBezTo>
                    <a:pt x="881" y="1619"/>
                    <a:pt x="884" y="1621"/>
                    <a:pt x="887" y="1626"/>
                  </a:cubicBezTo>
                  <a:cubicBezTo>
                    <a:pt x="890" y="1630"/>
                    <a:pt x="887" y="1633"/>
                    <a:pt x="884" y="1633"/>
                  </a:cubicBezTo>
                  <a:cubicBezTo>
                    <a:pt x="882" y="1633"/>
                    <a:pt x="880" y="1632"/>
                    <a:pt x="879" y="1630"/>
                  </a:cubicBezTo>
                  <a:cubicBezTo>
                    <a:pt x="875" y="1624"/>
                    <a:pt x="876" y="1619"/>
                    <a:pt x="879" y="1619"/>
                  </a:cubicBezTo>
                  <a:close/>
                  <a:moveTo>
                    <a:pt x="917" y="1685"/>
                  </a:moveTo>
                  <a:cubicBezTo>
                    <a:pt x="918" y="1685"/>
                    <a:pt x="920" y="1686"/>
                    <a:pt x="921" y="1688"/>
                  </a:cubicBezTo>
                  <a:cubicBezTo>
                    <a:pt x="924" y="1692"/>
                    <a:pt x="922" y="1695"/>
                    <a:pt x="919" y="1695"/>
                  </a:cubicBezTo>
                  <a:cubicBezTo>
                    <a:pt x="917" y="1695"/>
                    <a:pt x="915" y="1694"/>
                    <a:pt x="914" y="1692"/>
                  </a:cubicBezTo>
                  <a:cubicBezTo>
                    <a:pt x="915" y="1689"/>
                    <a:pt x="915" y="1685"/>
                    <a:pt x="917" y="1685"/>
                  </a:cubicBezTo>
                  <a:close/>
                  <a:moveTo>
                    <a:pt x="1004" y="1752"/>
                  </a:moveTo>
                  <a:lnTo>
                    <a:pt x="1004" y="1752"/>
                  </a:lnTo>
                  <a:cubicBezTo>
                    <a:pt x="1004" y="1752"/>
                    <a:pt x="1004" y="1752"/>
                    <a:pt x="1004" y="1753"/>
                  </a:cubicBezTo>
                  <a:lnTo>
                    <a:pt x="1004" y="1753"/>
                  </a:lnTo>
                  <a:cubicBezTo>
                    <a:pt x="1004" y="1752"/>
                    <a:pt x="1004" y="1752"/>
                    <a:pt x="1004" y="1752"/>
                  </a:cubicBezTo>
                  <a:lnTo>
                    <a:pt x="1004" y="1752"/>
                  </a:lnTo>
                  <a:close/>
                  <a:moveTo>
                    <a:pt x="1319" y="1"/>
                  </a:moveTo>
                  <a:cubicBezTo>
                    <a:pt x="1316" y="1"/>
                    <a:pt x="1302" y="20"/>
                    <a:pt x="1298" y="22"/>
                  </a:cubicBezTo>
                  <a:cubicBezTo>
                    <a:pt x="1289" y="30"/>
                    <a:pt x="1278" y="31"/>
                    <a:pt x="1266" y="38"/>
                  </a:cubicBezTo>
                  <a:cubicBezTo>
                    <a:pt x="1254" y="44"/>
                    <a:pt x="1275" y="57"/>
                    <a:pt x="1257" y="58"/>
                  </a:cubicBezTo>
                  <a:cubicBezTo>
                    <a:pt x="1256" y="58"/>
                    <a:pt x="1255" y="58"/>
                    <a:pt x="1254" y="58"/>
                  </a:cubicBezTo>
                  <a:cubicBezTo>
                    <a:pt x="1251" y="58"/>
                    <a:pt x="1249" y="58"/>
                    <a:pt x="1248" y="58"/>
                  </a:cubicBezTo>
                  <a:cubicBezTo>
                    <a:pt x="1243" y="58"/>
                    <a:pt x="1239" y="58"/>
                    <a:pt x="1235" y="64"/>
                  </a:cubicBezTo>
                  <a:cubicBezTo>
                    <a:pt x="1232" y="66"/>
                    <a:pt x="1231" y="78"/>
                    <a:pt x="1227" y="78"/>
                  </a:cubicBezTo>
                  <a:cubicBezTo>
                    <a:pt x="1226" y="78"/>
                    <a:pt x="1225" y="77"/>
                    <a:pt x="1223" y="76"/>
                  </a:cubicBezTo>
                  <a:cubicBezTo>
                    <a:pt x="1222" y="74"/>
                    <a:pt x="1220" y="73"/>
                    <a:pt x="1218" y="73"/>
                  </a:cubicBezTo>
                  <a:cubicBezTo>
                    <a:pt x="1213" y="73"/>
                    <a:pt x="1210" y="84"/>
                    <a:pt x="1207" y="89"/>
                  </a:cubicBezTo>
                  <a:cubicBezTo>
                    <a:pt x="1203" y="100"/>
                    <a:pt x="1194" y="94"/>
                    <a:pt x="1185" y="99"/>
                  </a:cubicBezTo>
                  <a:cubicBezTo>
                    <a:pt x="1176" y="103"/>
                    <a:pt x="1189" y="110"/>
                    <a:pt x="1190" y="114"/>
                  </a:cubicBezTo>
                  <a:cubicBezTo>
                    <a:pt x="1190" y="116"/>
                    <a:pt x="1189" y="116"/>
                    <a:pt x="1187" y="116"/>
                  </a:cubicBezTo>
                  <a:cubicBezTo>
                    <a:pt x="1184" y="116"/>
                    <a:pt x="1180" y="115"/>
                    <a:pt x="1176" y="115"/>
                  </a:cubicBezTo>
                  <a:cubicBezTo>
                    <a:pt x="1173" y="115"/>
                    <a:pt x="1171" y="116"/>
                    <a:pt x="1171" y="118"/>
                  </a:cubicBezTo>
                  <a:cubicBezTo>
                    <a:pt x="1171" y="120"/>
                    <a:pt x="1176" y="119"/>
                    <a:pt x="1175" y="122"/>
                  </a:cubicBezTo>
                  <a:cubicBezTo>
                    <a:pt x="1174" y="124"/>
                    <a:pt x="1169" y="128"/>
                    <a:pt x="1167" y="128"/>
                  </a:cubicBezTo>
                  <a:cubicBezTo>
                    <a:pt x="1161" y="128"/>
                    <a:pt x="1163" y="120"/>
                    <a:pt x="1158" y="120"/>
                  </a:cubicBezTo>
                  <a:cubicBezTo>
                    <a:pt x="1157" y="120"/>
                    <a:pt x="1155" y="121"/>
                    <a:pt x="1153" y="121"/>
                  </a:cubicBezTo>
                  <a:cubicBezTo>
                    <a:pt x="1139" y="128"/>
                    <a:pt x="1122" y="141"/>
                    <a:pt x="1111" y="153"/>
                  </a:cubicBezTo>
                  <a:cubicBezTo>
                    <a:pt x="1108" y="156"/>
                    <a:pt x="1108" y="158"/>
                    <a:pt x="1104" y="162"/>
                  </a:cubicBezTo>
                  <a:cubicBezTo>
                    <a:pt x="1103" y="164"/>
                    <a:pt x="1102" y="165"/>
                    <a:pt x="1101" y="165"/>
                  </a:cubicBezTo>
                  <a:cubicBezTo>
                    <a:pt x="1098" y="165"/>
                    <a:pt x="1095" y="155"/>
                    <a:pt x="1094" y="155"/>
                  </a:cubicBezTo>
                  <a:cubicBezTo>
                    <a:pt x="1094" y="155"/>
                    <a:pt x="1094" y="155"/>
                    <a:pt x="1094" y="155"/>
                  </a:cubicBezTo>
                  <a:cubicBezTo>
                    <a:pt x="1086" y="160"/>
                    <a:pt x="1098" y="170"/>
                    <a:pt x="1084" y="170"/>
                  </a:cubicBezTo>
                  <a:cubicBezTo>
                    <a:pt x="1084" y="170"/>
                    <a:pt x="1083" y="170"/>
                    <a:pt x="1083" y="170"/>
                  </a:cubicBezTo>
                  <a:cubicBezTo>
                    <a:pt x="1081" y="171"/>
                    <a:pt x="1078" y="174"/>
                    <a:pt x="1077" y="175"/>
                  </a:cubicBezTo>
                  <a:cubicBezTo>
                    <a:pt x="1073" y="179"/>
                    <a:pt x="1050" y="205"/>
                    <a:pt x="1042" y="205"/>
                  </a:cubicBezTo>
                  <a:cubicBezTo>
                    <a:pt x="1041" y="205"/>
                    <a:pt x="1040" y="205"/>
                    <a:pt x="1040" y="204"/>
                  </a:cubicBezTo>
                  <a:lnTo>
                    <a:pt x="1034" y="224"/>
                  </a:lnTo>
                  <a:cubicBezTo>
                    <a:pt x="1032" y="222"/>
                    <a:pt x="1030" y="221"/>
                    <a:pt x="1028" y="221"/>
                  </a:cubicBezTo>
                  <a:cubicBezTo>
                    <a:pt x="1024" y="221"/>
                    <a:pt x="1020" y="223"/>
                    <a:pt x="1016" y="225"/>
                  </a:cubicBezTo>
                  <a:cubicBezTo>
                    <a:pt x="1015" y="227"/>
                    <a:pt x="1013" y="227"/>
                    <a:pt x="1012" y="227"/>
                  </a:cubicBezTo>
                  <a:cubicBezTo>
                    <a:pt x="1008" y="227"/>
                    <a:pt x="1006" y="224"/>
                    <a:pt x="1002" y="224"/>
                  </a:cubicBezTo>
                  <a:cubicBezTo>
                    <a:pt x="1002" y="224"/>
                    <a:pt x="1002" y="224"/>
                    <a:pt x="1002" y="224"/>
                  </a:cubicBezTo>
                  <a:cubicBezTo>
                    <a:pt x="998" y="224"/>
                    <a:pt x="1001" y="241"/>
                    <a:pt x="995" y="245"/>
                  </a:cubicBezTo>
                  <a:cubicBezTo>
                    <a:pt x="994" y="244"/>
                    <a:pt x="989" y="231"/>
                    <a:pt x="987" y="231"/>
                  </a:cubicBezTo>
                  <a:cubicBezTo>
                    <a:pt x="987" y="231"/>
                    <a:pt x="987" y="231"/>
                    <a:pt x="987" y="231"/>
                  </a:cubicBezTo>
                  <a:cubicBezTo>
                    <a:pt x="981" y="234"/>
                    <a:pt x="975" y="244"/>
                    <a:pt x="977" y="248"/>
                  </a:cubicBezTo>
                  <a:cubicBezTo>
                    <a:pt x="979" y="251"/>
                    <a:pt x="986" y="251"/>
                    <a:pt x="980" y="255"/>
                  </a:cubicBezTo>
                  <a:cubicBezTo>
                    <a:pt x="978" y="257"/>
                    <a:pt x="977" y="257"/>
                    <a:pt x="975" y="257"/>
                  </a:cubicBezTo>
                  <a:cubicBezTo>
                    <a:pt x="974" y="257"/>
                    <a:pt x="973" y="257"/>
                    <a:pt x="972" y="257"/>
                  </a:cubicBezTo>
                  <a:cubicBezTo>
                    <a:pt x="967" y="255"/>
                    <a:pt x="967" y="246"/>
                    <a:pt x="961" y="245"/>
                  </a:cubicBezTo>
                  <a:cubicBezTo>
                    <a:pt x="960" y="245"/>
                    <a:pt x="960" y="253"/>
                    <a:pt x="960" y="253"/>
                  </a:cubicBezTo>
                  <a:cubicBezTo>
                    <a:pt x="960" y="257"/>
                    <a:pt x="957" y="260"/>
                    <a:pt x="953" y="264"/>
                  </a:cubicBezTo>
                  <a:cubicBezTo>
                    <a:pt x="950" y="265"/>
                    <a:pt x="947" y="264"/>
                    <a:pt x="946" y="266"/>
                  </a:cubicBezTo>
                  <a:cubicBezTo>
                    <a:pt x="944" y="271"/>
                    <a:pt x="944" y="274"/>
                    <a:pt x="944" y="278"/>
                  </a:cubicBezTo>
                  <a:cubicBezTo>
                    <a:pt x="944" y="279"/>
                    <a:pt x="943" y="279"/>
                    <a:pt x="942" y="279"/>
                  </a:cubicBezTo>
                  <a:cubicBezTo>
                    <a:pt x="940" y="279"/>
                    <a:pt x="937" y="278"/>
                    <a:pt x="935" y="278"/>
                  </a:cubicBezTo>
                  <a:cubicBezTo>
                    <a:pt x="933" y="278"/>
                    <a:pt x="932" y="279"/>
                    <a:pt x="931" y="281"/>
                  </a:cubicBezTo>
                  <a:cubicBezTo>
                    <a:pt x="929" y="284"/>
                    <a:pt x="931" y="287"/>
                    <a:pt x="929" y="290"/>
                  </a:cubicBezTo>
                  <a:cubicBezTo>
                    <a:pt x="926" y="293"/>
                    <a:pt x="923" y="294"/>
                    <a:pt x="919" y="296"/>
                  </a:cubicBezTo>
                  <a:cubicBezTo>
                    <a:pt x="926" y="293"/>
                    <a:pt x="931" y="282"/>
                    <a:pt x="926" y="282"/>
                  </a:cubicBezTo>
                  <a:cubicBezTo>
                    <a:pt x="925" y="282"/>
                    <a:pt x="923" y="283"/>
                    <a:pt x="920" y="285"/>
                  </a:cubicBezTo>
                  <a:cubicBezTo>
                    <a:pt x="914" y="288"/>
                    <a:pt x="905" y="297"/>
                    <a:pt x="908" y="302"/>
                  </a:cubicBezTo>
                  <a:lnTo>
                    <a:pt x="908" y="302"/>
                  </a:lnTo>
                  <a:cubicBezTo>
                    <a:pt x="907" y="301"/>
                    <a:pt x="906" y="300"/>
                    <a:pt x="904" y="300"/>
                  </a:cubicBezTo>
                  <a:cubicBezTo>
                    <a:pt x="893" y="300"/>
                    <a:pt x="867" y="321"/>
                    <a:pt x="859" y="327"/>
                  </a:cubicBezTo>
                  <a:cubicBezTo>
                    <a:pt x="851" y="333"/>
                    <a:pt x="857" y="335"/>
                    <a:pt x="862" y="341"/>
                  </a:cubicBezTo>
                  <a:cubicBezTo>
                    <a:pt x="862" y="347"/>
                    <a:pt x="861" y="349"/>
                    <a:pt x="859" y="349"/>
                  </a:cubicBezTo>
                  <a:cubicBezTo>
                    <a:pt x="858" y="349"/>
                    <a:pt x="856" y="348"/>
                    <a:pt x="853" y="347"/>
                  </a:cubicBezTo>
                  <a:cubicBezTo>
                    <a:pt x="850" y="343"/>
                    <a:pt x="846" y="342"/>
                    <a:pt x="842" y="342"/>
                  </a:cubicBezTo>
                  <a:cubicBezTo>
                    <a:pt x="832" y="342"/>
                    <a:pt x="820" y="348"/>
                    <a:pt x="814" y="348"/>
                  </a:cubicBezTo>
                  <a:cubicBezTo>
                    <a:pt x="808" y="350"/>
                    <a:pt x="802" y="351"/>
                    <a:pt x="798" y="355"/>
                  </a:cubicBezTo>
                  <a:cubicBezTo>
                    <a:pt x="794" y="360"/>
                    <a:pt x="790" y="363"/>
                    <a:pt x="785" y="363"/>
                  </a:cubicBezTo>
                  <a:cubicBezTo>
                    <a:pt x="782" y="363"/>
                    <a:pt x="779" y="362"/>
                    <a:pt x="776" y="362"/>
                  </a:cubicBezTo>
                  <a:lnTo>
                    <a:pt x="776" y="362"/>
                  </a:lnTo>
                  <a:cubicBezTo>
                    <a:pt x="778" y="362"/>
                    <a:pt x="779" y="362"/>
                    <a:pt x="781" y="362"/>
                  </a:cubicBezTo>
                  <a:cubicBezTo>
                    <a:pt x="789" y="362"/>
                    <a:pt x="791" y="356"/>
                    <a:pt x="780" y="354"/>
                  </a:cubicBezTo>
                  <a:cubicBezTo>
                    <a:pt x="771" y="352"/>
                    <a:pt x="760" y="347"/>
                    <a:pt x="750" y="343"/>
                  </a:cubicBezTo>
                  <a:cubicBezTo>
                    <a:pt x="744" y="341"/>
                    <a:pt x="739" y="339"/>
                    <a:pt x="735" y="339"/>
                  </a:cubicBezTo>
                  <a:cubicBezTo>
                    <a:pt x="731" y="339"/>
                    <a:pt x="727" y="341"/>
                    <a:pt x="723" y="344"/>
                  </a:cubicBezTo>
                  <a:cubicBezTo>
                    <a:pt x="726" y="341"/>
                    <a:pt x="731" y="339"/>
                    <a:pt x="730" y="334"/>
                  </a:cubicBezTo>
                  <a:cubicBezTo>
                    <a:pt x="730" y="332"/>
                    <a:pt x="726" y="328"/>
                    <a:pt x="723" y="328"/>
                  </a:cubicBezTo>
                  <a:cubicBezTo>
                    <a:pt x="722" y="328"/>
                    <a:pt x="722" y="328"/>
                    <a:pt x="721" y="329"/>
                  </a:cubicBezTo>
                  <a:cubicBezTo>
                    <a:pt x="720" y="330"/>
                    <a:pt x="720" y="331"/>
                    <a:pt x="719" y="331"/>
                  </a:cubicBezTo>
                  <a:cubicBezTo>
                    <a:pt x="715" y="331"/>
                    <a:pt x="711" y="327"/>
                    <a:pt x="707" y="327"/>
                  </a:cubicBezTo>
                  <a:cubicBezTo>
                    <a:pt x="707" y="327"/>
                    <a:pt x="707" y="326"/>
                    <a:pt x="706" y="326"/>
                  </a:cubicBezTo>
                  <a:cubicBezTo>
                    <a:pt x="704" y="326"/>
                    <a:pt x="703" y="330"/>
                    <a:pt x="699" y="330"/>
                  </a:cubicBezTo>
                  <a:cubicBezTo>
                    <a:pt x="699" y="330"/>
                    <a:pt x="699" y="330"/>
                    <a:pt x="698" y="330"/>
                  </a:cubicBezTo>
                  <a:cubicBezTo>
                    <a:pt x="695" y="330"/>
                    <a:pt x="693" y="325"/>
                    <a:pt x="690" y="322"/>
                  </a:cubicBezTo>
                  <a:cubicBezTo>
                    <a:pt x="687" y="320"/>
                    <a:pt x="683" y="318"/>
                    <a:pt x="679" y="317"/>
                  </a:cubicBezTo>
                  <a:cubicBezTo>
                    <a:pt x="677" y="317"/>
                    <a:pt x="675" y="316"/>
                    <a:pt x="673" y="316"/>
                  </a:cubicBezTo>
                  <a:cubicBezTo>
                    <a:pt x="671" y="316"/>
                    <a:pt x="668" y="317"/>
                    <a:pt x="667" y="318"/>
                  </a:cubicBezTo>
                  <a:cubicBezTo>
                    <a:pt x="666" y="319"/>
                    <a:pt x="666" y="319"/>
                    <a:pt x="665" y="319"/>
                  </a:cubicBezTo>
                  <a:cubicBezTo>
                    <a:pt x="662" y="319"/>
                    <a:pt x="659" y="317"/>
                    <a:pt x="656" y="315"/>
                  </a:cubicBezTo>
                  <a:cubicBezTo>
                    <a:pt x="657" y="310"/>
                    <a:pt x="661" y="310"/>
                    <a:pt x="651" y="308"/>
                  </a:cubicBezTo>
                  <a:cubicBezTo>
                    <a:pt x="646" y="308"/>
                    <a:pt x="641" y="307"/>
                    <a:pt x="636" y="307"/>
                  </a:cubicBezTo>
                  <a:cubicBezTo>
                    <a:pt x="636" y="307"/>
                    <a:pt x="634" y="308"/>
                    <a:pt x="632" y="308"/>
                  </a:cubicBezTo>
                  <a:cubicBezTo>
                    <a:pt x="630" y="308"/>
                    <a:pt x="626" y="307"/>
                    <a:pt x="628" y="306"/>
                  </a:cubicBezTo>
                  <a:cubicBezTo>
                    <a:pt x="629" y="305"/>
                    <a:pt x="632" y="305"/>
                    <a:pt x="632" y="301"/>
                  </a:cubicBezTo>
                  <a:cubicBezTo>
                    <a:pt x="629" y="300"/>
                    <a:pt x="627" y="300"/>
                    <a:pt x="626" y="300"/>
                  </a:cubicBezTo>
                  <a:cubicBezTo>
                    <a:pt x="624" y="300"/>
                    <a:pt x="623" y="301"/>
                    <a:pt x="619" y="302"/>
                  </a:cubicBezTo>
                  <a:cubicBezTo>
                    <a:pt x="618" y="302"/>
                    <a:pt x="616" y="303"/>
                    <a:pt x="615" y="303"/>
                  </a:cubicBezTo>
                  <a:cubicBezTo>
                    <a:pt x="611" y="303"/>
                    <a:pt x="606" y="301"/>
                    <a:pt x="605" y="298"/>
                  </a:cubicBezTo>
                  <a:cubicBezTo>
                    <a:pt x="603" y="291"/>
                    <a:pt x="609" y="292"/>
                    <a:pt x="600" y="286"/>
                  </a:cubicBezTo>
                  <a:cubicBezTo>
                    <a:pt x="595" y="282"/>
                    <a:pt x="588" y="277"/>
                    <a:pt x="582" y="274"/>
                  </a:cubicBezTo>
                  <a:cubicBezTo>
                    <a:pt x="581" y="274"/>
                    <a:pt x="580" y="274"/>
                    <a:pt x="580" y="274"/>
                  </a:cubicBezTo>
                  <a:cubicBezTo>
                    <a:pt x="577" y="274"/>
                    <a:pt x="579" y="278"/>
                    <a:pt x="577" y="279"/>
                  </a:cubicBezTo>
                  <a:cubicBezTo>
                    <a:pt x="576" y="281"/>
                    <a:pt x="574" y="282"/>
                    <a:pt x="573" y="282"/>
                  </a:cubicBezTo>
                  <a:cubicBezTo>
                    <a:pt x="570" y="282"/>
                    <a:pt x="568" y="281"/>
                    <a:pt x="567" y="279"/>
                  </a:cubicBezTo>
                  <a:cubicBezTo>
                    <a:pt x="565" y="277"/>
                    <a:pt x="560" y="272"/>
                    <a:pt x="557" y="272"/>
                  </a:cubicBezTo>
                  <a:cubicBezTo>
                    <a:pt x="556" y="272"/>
                    <a:pt x="556" y="272"/>
                    <a:pt x="555" y="273"/>
                  </a:cubicBezTo>
                  <a:lnTo>
                    <a:pt x="555" y="273"/>
                  </a:lnTo>
                  <a:cubicBezTo>
                    <a:pt x="560" y="263"/>
                    <a:pt x="532" y="262"/>
                    <a:pt x="526" y="260"/>
                  </a:cubicBezTo>
                  <a:cubicBezTo>
                    <a:pt x="519" y="258"/>
                    <a:pt x="521" y="257"/>
                    <a:pt x="517" y="253"/>
                  </a:cubicBezTo>
                  <a:cubicBezTo>
                    <a:pt x="512" y="250"/>
                    <a:pt x="505" y="248"/>
                    <a:pt x="499" y="245"/>
                  </a:cubicBezTo>
                  <a:cubicBezTo>
                    <a:pt x="495" y="244"/>
                    <a:pt x="464" y="234"/>
                    <a:pt x="467" y="228"/>
                  </a:cubicBezTo>
                  <a:cubicBezTo>
                    <a:pt x="464" y="227"/>
                    <a:pt x="462" y="226"/>
                    <a:pt x="460" y="226"/>
                  </a:cubicBezTo>
                  <a:cubicBezTo>
                    <a:pt x="457" y="226"/>
                    <a:pt x="456" y="228"/>
                    <a:pt x="454" y="231"/>
                  </a:cubicBezTo>
                  <a:cubicBezTo>
                    <a:pt x="452" y="234"/>
                    <a:pt x="447" y="236"/>
                    <a:pt x="443" y="236"/>
                  </a:cubicBezTo>
                  <a:cubicBezTo>
                    <a:pt x="442" y="236"/>
                    <a:pt x="441" y="236"/>
                    <a:pt x="441" y="236"/>
                  </a:cubicBezTo>
                  <a:cubicBezTo>
                    <a:pt x="442" y="236"/>
                    <a:pt x="442" y="225"/>
                    <a:pt x="441" y="224"/>
                  </a:cubicBezTo>
                  <a:cubicBezTo>
                    <a:pt x="438" y="219"/>
                    <a:pt x="432" y="216"/>
                    <a:pt x="427" y="216"/>
                  </a:cubicBezTo>
                  <a:cubicBezTo>
                    <a:pt x="426" y="216"/>
                    <a:pt x="425" y="216"/>
                    <a:pt x="424" y="217"/>
                  </a:cubicBezTo>
                  <a:cubicBezTo>
                    <a:pt x="419" y="217"/>
                    <a:pt x="414" y="216"/>
                    <a:pt x="409" y="214"/>
                  </a:cubicBezTo>
                  <a:cubicBezTo>
                    <a:pt x="408" y="214"/>
                    <a:pt x="406" y="209"/>
                    <a:pt x="405" y="207"/>
                  </a:cubicBezTo>
                  <a:cubicBezTo>
                    <a:pt x="404" y="206"/>
                    <a:pt x="403" y="205"/>
                    <a:pt x="402" y="205"/>
                  </a:cubicBezTo>
                  <a:cubicBezTo>
                    <a:pt x="396" y="205"/>
                    <a:pt x="391" y="214"/>
                    <a:pt x="386" y="214"/>
                  </a:cubicBezTo>
                  <a:cubicBezTo>
                    <a:pt x="385" y="214"/>
                    <a:pt x="385" y="214"/>
                    <a:pt x="384" y="214"/>
                  </a:cubicBezTo>
                  <a:cubicBezTo>
                    <a:pt x="374" y="210"/>
                    <a:pt x="389" y="203"/>
                    <a:pt x="382" y="198"/>
                  </a:cubicBezTo>
                  <a:cubicBezTo>
                    <a:pt x="378" y="196"/>
                    <a:pt x="374" y="195"/>
                    <a:pt x="369" y="195"/>
                  </a:cubicBezTo>
                  <a:cubicBezTo>
                    <a:pt x="361" y="195"/>
                    <a:pt x="353" y="197"/>
                    <a:pt x="347" y="197"/>
                  </a:cubicBezTo>
                  <a:cubicBezTo>
                    <a:pt x="346" y="197"/>
                    <a:pt x="346" y="197"/>
                    <a:pt x="345" y="196"/>
                  </a:cubicBezTo>
                  <a:cubicBezTo>
                    <a:pt x="342" y="196"/>
                    <a:pt x="318" y="190"/>
                    <a:pt x="330" y="189"/>
                  </a:cubicBezTo>
                  <a:lnTo>
                    <a:pt x="330" y="189"/>
                  </a:lnTo>
                  <a:cubicBezTo>
                    <a:pt x="333" y="190"/>
                    <a:pt x="335" y="190"/>
                    <a:pt x="337" y="190"/>
                  </a:cubicBezTo>
                  <a:cubicBezTo>
                    <a:pt x="342" y="190"/>
                    <a:pt x="342" y="187"/>
                    <a:pt x="335" y="183"/>
                  </a:cubicBezTo>
                  <a:cubicBezTo>
                    <a:pt x="333" y="181"/>
                    <a:pt x="327" y="179"/>
                    <a:pt x="323" y="179"/>
                  </a:cubicBezTo>
                  <a:cubicBezTo>
                    <a:pt x="321" y="179"/>
                    <a:pt x="319" y="179"/>
                    <a:pt x="319" y="182"/>
                  </a:cubicBezTo>
                  <a:cubicBezTo>
                    <a:pt x="319" y="183"/>
                    <a:pt x="322" y="190"/>
                    <a:pt x="319" y="191"/>
                  </a:cubicBezTo>
                  <a:cubicBezTo>
                    <a:pt x="319" y="191"/>
                    <a:pt x="308" y="171"/>
                    <a:pt x="302" y="171"/>
                  </a:cubicBezTo>
                  <a:cubicBezTo>
                    <a:pt x="302" y="171"/>
                    <a:pt x="302" y="172"/>
                    <a:pt x="301" y="172"/>
                  </a:cubicBezTo>
                  <a:cubicBezTo>
                    <a:pt x="299" y="175"/>
                    <a:pt x="299" y="179"/>
                    <a:pt x="296" y="182"/>
                  </a:cubicBezTo>
                  <a:cubicBezTo>
                    <a:pt x="293" y="183"/>
                    <a:pt x="288" y="183"/>
                    <a:pt x="285" y="184"/>
                  </a:cubicBezTo>
                  <a:cubicBezTo>
                    <a:pt x="287" y="176"/>
                    <a:pt x="291" y="174"/>
                    <a:pt x="278" y="168"/>
                  </a:cubicBezTo>
                  <a:cubicBezTo>
                    <a:pt x="276" y="167"/>
                    <a:pt x="270" y="166"/>
                    <a:pt x="266" y="166"/>
                  </a:cubicBezTo>
                  <a:cubicBezTo>
                    <a:pt x="262" y="166"/>
                    <a:pt x="258" y="167"/>
                    <a:pt x="262" y="171"/>
                  </a:cubicBezTo>
                  <a:lnTo>
                    <a:pt x="252" y="168"/>
                  </a:lnTo>
                  <a:cubicBezTo>
                    <a:pt x="250" y="163"/>
                    <a:pt x="251" y="160"/>
                    <a:pt x="247" y="155"/>
                  </a:cubicBezTo>
                  <a:cubicBezTo>
                    <a:pt x="242" y="149"/>
                    <a:pt x="232" y="145"/>
                    <a:pt x="227" y="144"/>
                  </a:cubicBezTo>
                  <a:cubicBezTo>
                    <a:pt x="227" y="144"/>
                    <a:pt x="226" y="144"/>
                    <a:pt x="226" y="144"/>
                  </a:cubicBezTo>
                  <a:cubicBezTo>
                    <a:pt x="220" y="144"/>
                    <a:pt x="224" y="152"/>
                    <a:pt x="221" y="152"/>
                  </a:cubicBezTo>
                  <a:cubicBezTo>
                    <a:pt x="220" y="152"/>
                    <a:pt x="215" y="149"/>
                    <a:pt x="205" y="141"/>
                  </a:cubicBezTo>
                  <a:cubicBezTo>
                    <a:pt x="199" y="134"/>
                    <a:pt x="196" y="130"/>
                    <a:pt x="195" y="130"/>
                  </a:cubicBezTo>
                  <a:lnTo>
                    <a:pt x="195" y="130"/>
                  </a:lnTo>
                  <a:cubicBezTo>
                    <a:pt x="196" y="134"/>
                    <a:pt x="211" y="155"/>
                    <a:pt x="213" y="161"/>
                  </a:cubicBezTo>
                  <a:cubicBezTo>
                    <a:pt x="215" y="166"/>
                    <a:pt x="206" y="167"/>
                    <a:pt x="211" y="175"/>
                  </a:cubicBezTo>
                  <a:cubicBezTo>
                    <a:pt x="213" y="177"/>
                    <a:pt x="224" y="189"/>
                    <a:pt x="225" y="190"/>
                  </a:cubicBezTo>
                  <a:lnTo>
                    <a:pt x="225" y="190"/>
                  </a:lnTo>
                  <a:cubicBezTo>
                    <a:pt x="224" y="190"/>
                    <a:pt x="224" y="190"/>
                    <a:pt x="223" y="190"/>
                  </a:cubicBezTo>
                  <a:cubicBezTo>
                    <a:pt x="221" y="190"/>
                    <a:pt x="219" y="189"/>
                    <a:pt x="218" y="189"/>
                  </a:cubicBezTo>
                  <a:cubicBezTo>
                    <a:pt x="216" y="189"/>
                    <a:pt x="216" y="190"/>
                    <a:pt x="216" y="194"/>
                  </a:cubicBezTo>
                  <a:cubicBezTo>
                    <a:pt x="216" y="197"/>
                    <a:pt x="216" y="209"/>
                    <a:pt x="223" y="211"/>
                  </a:cubicBezTo>
                  <a:cubicBezTo>
                    <a:pt x="227" y="213"/>
                    <a:pt x="228" y="223"/>
                    <a:pt x="230" y="228"/>
                  </a:cubicBezTo>
                  <a:cubicBezTo>
                    <a:pt x="230" y="231"/>
                    <a:pt x="239" y="230"/>
                    <a:pt x="241" y="238"/>
                  </a:cubicBezTo>
                  <a:lnTo>
                    <a:pt x="244" y="231"/>
                  </a:lnTo>
                  <a:cubicBezTo>
                    <a:pt x="247" y="233"/>
                    <a:pt x="251" y="235"/>
                    <a:pt x="251" y="240"/>
                  </a:cubicBezTo>
                  <a:cubicBezTo>
                    <a:pt x="249" y="241"/>
                    <a:pt x="248" y="241"/>
                    <a:pt x="246" y="241"/>
                  </a:cubicBezTo>
                  <a:cubicBezTo>
                    <a:pt x="244" y="241"/>
                    <a:pt x="242" y="240"/>
                    <a:pt x="241" y="238"/>
                  </a:cubicBezTo>
                  <a:lnTo>
                    <a:pt x="233" y="240"/>
                  </a:lnTo>
                  <a:cubicBezTo>
                    <a:pt x="234" y="243"/>
                    <a:pt x="235" y="249"/>
                    <a:pt x="239" y="249"/>
                  </a:cubicBezTo>
                  <a:cubicBezTo>
                    <a:pt x="239" y="249"/>
                    <a:pt x="240" y="249"/>
                    <a:pt x="240" y="249"/>
                  </a:cubicBezTo>
                  <a:cubicBezTo>
                    <a:pt x="245" y="252"/>
                    <a:pt x="245" y="254"/>
                    <a:pt x="243" y="259"/>
                  </a:cubicBezTo>
                  <a:cubicBezTo>
                    <a:pt x="244" y="263"/>
                    <a:pt x="245" y="264"/>
                    <a:pt x="246" y="264"/>
                  </a:cubicBezTo>
                  <a:cubicBezTo>
                    <a:pt x="247" y="264"/>
                    <a:pt x="248" y="264"/>
                    <a:pt x="249" y="264"/>
                  </a:cubicBezTo>
                  <a:cubicBezTo>
                    <a:pt x="249" y="264"/>
                    <a:pt x="249" y="264"/>
                    <a:pt x="250" y="264"/>
                  </a:cubicBezTo>
                  <a:cubicBezTo>
                    <a:pt x="253" y="264"/>
                    <a:pt x="255" y="269"/>
                    <a:pt x="256" y="273"/>
                  </a:cubicBezTo>
                  <a:lnTo>
                    <a:pt x="242" y="277"/>
                  </a:lnTo>
                  <a:lnTo>
                    <a:pt x="242" y="277"/>
                  </a:lnTo>
                  <a:cubicBezTo>
                    <a:pt x="242" y="277"/>
                    <a:pt x="242" y="277"/>
                    <a:pt x="243" y="277"/>
                  </a:cubicBezTo>
                  <a:cubicBezTo>
                    <a:pt x="248" y="277"/>
                    <a:pt x="253" y="292"/>
                    <a:pt x="255" y="297"/>
                  </a:cubicBezTo>
                  <a:cubicBezTo>
                    <a:pt x="257" y="305"/>
                    <a:pt x="252" y="306"/>
                    <a:pt x="253" y="311"/>
                  </a:cubicBezTo>
                  <a:cubicBezTo>
                    <a:pt x="254" y="335"/>
                    <a:pt x="263" y="359"/>
                    <a:pt x="270" y="382"/>
                  </a:cubicBezTo>
                  <a:cubicBezTo>
                    <a:pt x="270" y="382"/>
                    <a:pt x="266" y="385"/>
                    <a:pt x="267" y="389"/>
                  </a:cubicBezTo>
                  <a:lnTo>
                    <a:pt x="271" y="401"/>
                  </a:lnTo>
                  <a:cubicBezTo>
                    <a:pt x="276" y="412"/>
                    <a:pt x="280" y="424"/>
                    <a:pt x="285" y="437"/>
                  </a:cubicBezTo>
                  <a:cubicBezTo>
                    <a:pt x="292" y="453"/>
                    <a:pt x="298" y="471"/>
                    <a:pt x="306" y="486"/>
                  </a:cubicBezTo>
                  <a:cubicBezTo>
                    <a:pt x="308" y="492"/>
                    <a:pt x="311" y="499"/>
                    <a:pt x="316" y="501"/>
                  </a:cubicBezTo>
                  <a:cubicBezTo>
                    <a:pt x="319" y="503"/>
                    <a:pt x="320" y="509"/>
                    <a:pt x="321" y="513"/>
                  </a:cubicBezTo>
                  <a:cubicBezTo>
                    <a:pt x="321" y="511"/>
                    <a:pt x="319" y="509"/>
                    <a:pt x="318" y="509"/>
                  </a:cubicBezTo>
                  <a:cubicBezTo>
                    <a:pt x="317" y="509"/>
                    <a:pt x="317" y="510"/>
                    <a:pt x="317" y="513"/>
                  </a:cubicBezTo>
                  <a:cubicBezTo>
                    <a:pt x="318" y="522"/>
                    <a:pt x="322" y="533"/>
                    <a:pt x="325" y="542"/>
                  </a:cubicBezTo>
                  <a:cubicBezTo>
                    <a:pt x="326" y="547"/>
                    <a:pt x="328" y="558"/>
                    <a:pt x="333" y="560"/>
                  </a:cubicBezTo>
                  <a:cubicBezTo>
                    <a:pt x="333" y="560"/>
                    <a:pt x="333" y="560"/>
                    <a:pt x="333" y="560"/>
                  </a:cubicBezTo>
                  <a:cubicBezTo>
                    <a:pt x="337" y="560"/>
                    <a:pt x="343" y="555"/>
                    <a:pt x="347" y="554"/>
                  </a:cubicBezTo>
                  <a:lnTo>
                    <a:pt x="347" y="554"/>
                  </a:lnTo>
                  <a:cubicBezTo>
                    <a:pt x="348" y="562"/>
                    <a:pt x="341" y="567"/>
                    <a:pt x="337" y="568"/>
                  </a:cubicBezTo>
                  <a:cubicBezTo>
                    <a:pt x="330" y="571"/>
                    <a:pt x="335" y="578"/>
                    <a:pt x="338" y="586"/>
                  </a:cubicBezTo>
                  <a:cubicBezTo>
                    <a:pt x="340" y="596"/>
                    <a:pt x="345" y="608"/>
                    <a:pt x="346" y="618"/>
                  </a:cubicBezTo>
                  <a:cubicBezTo>
                    <a:pt x="346" y="620"/>
                    <a:pt x="344" y="623"/>
                    <a:pt x="344" y="624"/>
                  </a:cubicBezTo>
                  <a:cubicBezTo>
                    <a:pt x="347" y="629"/>
                    <a:pt x="350" y="631"/>
                    <a:pt x="354" y="635"/>
                  </a:cubicBezTo>
                  <a:cubicBezTo>
                    <a:pt x="361" y="642"/>
                    <a:pt x="357" y="657"/>
                    <a:pt x="358" y="665"/>
                  </a:cubicBezTo>
                  <a:cubicBezTo>
                    <a:pt x="360" y="676"/>
                    <a:pt x="366" y="677"/>
                    <a:pt x="373" y="680"/>
                  </a:cubicBezTo>
                  <a:cubicBezTo>
                    <a:pt x="385" y="685"/>
                    <a:pt x="369" y="687"/>
                    <a:pt x="367" y="689"/>
                  </a:cubicBezTo>
                  <a:cubicBezTo>
                    <a:pt x="361" y="692"/>
                    <a:pt x="376" y="700"/>
                    <a:pt x="377" y="701"/>
                  </a:cubicBezTo>
                  <a:cubicBezTo>
                    <a:pt x="384" y="708"/>
                    <a:pt x="375" y="713"/>
                    <a:pt x="375" y="720"/>
                  </a:cubicBezTo>
                  <a:cubicBezTo>
                    <a:pt x="374" y="726"/>
                    <a:pt x="376" y="734"/>
                    <a:pt x="377" y="741"/>
                  </a:cubicBezTo>
                  <a:cubicBezTo>
                    <a:pt x="379" y="745"/>
                    <a:pt x="377" y="767"/>
                    <a:pt x="370" y="767"/>
                  </a:cubicBezTo>
                  <a:cubicBezTo>
                    <a:pt x="369" y="767"/>
                    <a:pt x="369" y="767"/>
                    <a:pt x="368" y="767"/>
                  </a:cubicBezTo>
                  <a:cubicBezTo>
                    <a:pt x="365" y="770"/>
                    <a:pt x="363" y="776"/>
                    <a:pt x="361" y="781"/>
                  </a:cubicBezTo>
                  <a:cubicBezTo>
                    <a:pt x="350" y="801"/>
                    <a:pt x="334" y="818"/>
                    <a:pt x="323" y="838"/>
                  </a:cubicBezTo>
                  <a:cubicBezTo>
                    <a:pt x="320" y="845"/>
                    <a:pt x="316" y="854"/>
                    <a:pt x="321" y="858"/>
                  </a:cubicBezTo>
                  <a:cubicBezTo>
                    <a:pt x="318" y="856"/>
                    <a:pt x="316" y="852"/>
                    <a:pt x="312" y="852"/>
                  </a:cubicBezTo>
                  <a:cubicBezTo>
                    <a:pt x="311" y="852"/>
                    <a:pt x="310" y="853"/>
                    <a:pt x="309" y="853"/>
                  </a:cubicBezTo>
                  <a:cubicBezTo>
                    <a:pt x="306" y="855"/>
                    <a:pt x="306" y="858"/>
                    <a:pt x="303" y="862"/>
                  </a:cubicBezTo>
                  <a:cubicBezTo>
                    <a:pt x="301" y="864"/>
                    <a:pt x="299" y="864"/>
                    <a:pt x="297" y="866"/>
                  </a:cubicBezTo>
                  <a:cubicBezTo>
                    <a:pt x="288" y="873"/>
                    <a:pt x="282" y="882"/>
                    <a:pt x="274" y="891"/>
                  </a:cubicBezTo>
                  <a:cubicBezTo>
                    <a:pt x="274" y="897"/>
                    <a:pt x="260" y="912"/>
                    <a:pt x="260" y="913"/>
                  </a:cubicBezTo>
                  <a:cubicBezTo>
                    <a:pt x="265" y="921"/>
                    <a:pt x="273" y="925"/>
                    <a:pt x="277" y="934"/>
                  </a:cubicBezTo>
                  <a:cubicBezTo>
                    <a:pt x="277" y="936"/>
                    <a:pt x="272" y="938"/>
                    <a:pt x="267" y="938"/>
                  </a:cubicBezTo>
                  <a:cubicBezTo>
                    <a:pt x="264" y="938"/>
                    <a:pt x="260" y="936"/>
                    <a:pt x="260" y="932"/>
                  </a:cubicBezTo>
                  <a:cubicBezTo>
                    <a:pt x="260" y="926"/>
                    <a:pt x="258" y="924"/>
                    <a:pt x="256" y="924"/>
                  </a:cubicBezTo>
                  <a:cubicBezTo>
                    <a:pt x="254" y="924"/>
                    <a:pt x="250" y="927"/>
                    <a:pt x="247" y="932"/>
                  </a:cubicBezTo>
                  <a:cubicBezTo>
                    <a:pt x="244" y="935"/>
                    <a:pt x="238" y="940"/>
                    <a:pt x="238" y="945"/>
                  </a:cubicBezTo>
                  <a:cubicBezTo>
                    <a:pt x="239" y="948"/>
                    <a:pt x="241" y="949"/>
                    <a:pt x="237" y="953"/>
                  </a:cubicBezTo>
                  <a:cubicBezTo>
                    <a:pt x="234" y="955"/>
                    <a:pt x="221" y="960"/>
                    <a:pt x="214" y="960"/>
                  </a:cubicBezTo>
                  <a:cubicBezTo>
                    <a:pt x="213" y="960"/>
                    <a:pt x="212" y="960"/>
                    <a:pt x="211" y="959"/>
                  </a:cubicBezTo>
                  <a:lnTo>
                    <a:pt x="211" y="959"/>
                  </a:lnTo>
                  <a:cubicBezTo>
                    <a:pt x="213" y="965"/>
                    <a:pt x="211" y="967"/>
                    <a:pt x="205" y="975"/>
                  </a:cubicBezTo>
                  <a:cubicBezTo>
                    <a:pt x="200" y="981"/>
                    <a:pt x="196" y="988"/>
                    <a:pt x="193" y="995"/>
                  </a:cubicBezTo>
                  <a:cubicBezTo>
                    <a:pt x="193" y="997"/>
                    <a:pt x="192" y="1006"/>
                    <a:pt x="190" y="1006"/>
                  </a:cubicBezTo>
                  <a:cubicBezTo>
                    <a:pt x="188" y="1007"/>
                    <a:pt x="182" y="1006"/>
                    <a:pt x="180" y="1008"/>
                  </a:cubicBezTo>
                  <a:cubicBezTo>
                    <a:pt x="175" y="1012"/>
                    <a:pt x="175" y="1018"/>
                    <a:pt x="172" y="1022"/>
                  </a:cubicBezTo>
                  <a:lnTo>
                    <a:pt x="160" y="1037"/>
                  </a:lnTo>
                  <a:cubicBezTo>
                    <a:pt x="149" y="1039"/>
                    <a:pt x="157" y="1048"/>
                    <a:pt x="159" y="1051"/>
                  </a:cubicBezTo>
                  <a:cubicBezTo>
                    <a:pt x="161" y="1055"/>
                    <a:pt x="159" y="1058"/>
                    <a:pt x="156" y="1063"/>
                  </a:cubicBezTo>
                  <a:cubicBezTo>
                    <a:pt x="152" y="1059"/>
                    <a:pt x="150" y="1057"/>
                    <a:pt x="148" y="1057"/>
                  </a:cubicBezTo>
                  <a:cubicBezTo>
                    <a:pt x="146" y="1057"/>
                    <a:pt x="144" y="1059"/>
                    <a:pt x="140" y="1063"/>
                  </a:cubicBezTo>
                  <a:cubicBezTo>
                    <a:pt x="126" y="1077"/>
                    <a:pt x="113" y="1095"/>
                    <a:pt x="99" y="1111"/>
                  </a:cubicBezTo>
                  <a:cubicBezTo>
                    <a:pt x="99" y="1112"/>
                    <a:pt x="84" y="1129"/>
                    <a:pt x="89" y="1129"/>
                  </a:cubicBezTo>
                  <a:cubicBezTo>
                    <a:pt x="98" y="1129"/>
                    <a:pt x="89" y="1139"/>
                    <a:pt x="86" y="1141"/>
                  </a:cubicBezTo>
                  <a:cubicBezTo>
                    <a:pt x="84" y="1142"/>
                    <a:pt x="84" y="1142"/>
                    <a:pt x="83" y="1142"/>
                  </a:cubicBezTo>
                  <a:cubicBezTo>
                    <a:pt x="81" y="1142"/>
                    <a:pt x="80" y="1141"/>
                    <a:pt x="78" y="1141"/>
                  </a:cubicBezTo>
                  <a:cubicBezTo>
                    <a:pt x="78" y="1141"/>
                    <a:pt x="77" y="1141"/>
                    <a:pt x="77" y="1141"/>
                  </a:cubicBezTo>
                  <a:cubicBezTo>
                    <a:pt x="74" y="1142"/>
                    <a:pt x="72" y="1146"/>
                    <a:pt x="70" y="1147"/>
                  </a:cubicBezTo>
                  <a:cubicBezTo>
                    <a:pt x="66" y="1152"/>
                    <a:pt x="54" y="1163"/>
                    <a:pt x="55" y="1169"/>
                  </a:cubicBezTo>
                  <a:cubicBezTo>
                    <a:pt x="55" y="1174"/>
                    <a:pt x="50" y="1176"/>
                    <a:pt x="47" y="1182"/>
                  </a:cubicBezTo>
                  <a:cubicBezTo>
                    <a:pt x="45" y="1186"/>
                    <a:pt x="48" y="1194"/>
                    <a:pt x="46" y="1195"/>
                  </a:cubicBezTo>
                  <a:cubicBezTo>
                    <a:pt x="46" y="1196"/>
                    <a:pt x="44" y="1196"/>
                    <a:pt x="43" y="1196"/>
                  </a:cubicBezTo>
                  <a:cubicBezTo>
                    <a:pt x="41" y="1196"/>
                    <a:pt x="40" y="1196"/>
                    <a:pt x="38" y="1196"/>
                  </a:cubicBezTo>
                  <a:cubicBezTo>
                    <a:pt x="32" y="1199"/>
                    <a:pt x="27" y="1204"/>
                    <a:pt x="23" y="1209"/>
                  </a:cubicBezTo>
                  <a:cubicBezTo>
                    <a:pt x="19" y="1214"/>
                    <a:pt x="15" y="1219"/>
                    <a:pt x="11" y="1225"/>
                  </a:cubicBezTo>
                  <a:lnTo>
                    <a:pt x="11" y="1225"/>
                  </a:lnTo>
                  <a:cubicBezTo>
                    <a:pt x="11" y="1225"/>
                    <a:pt x="10" y="1225"/>
                    <a:pt x="10" y="1225"/>
                  </a:cubicBezTo>
                  <a:lnTo>
                    <a:pt x="10" y="1225"/>
                  </a:lnTo>
                  <a:cubicBezTo>
                    <a:pt x="11" y="1225"/>
                    <a:pt x="11" y="1224"/>
                    <a:pt x="10" y="1224"/>
                  </a:cubicBezTo>
                  <a:lnTo>
                    <a:pt x="10" y="1224"/>
                  </a:lnTo>
                  <a:cubicBezTo>
                    <a:pt x="9" y="1224"/>
                    <a:pt x="5" y="1226"/>
                    <a:pt x="9" y="1226"/>
                  </a:cubicBezTo>
                  <a:cubicBezTo>
                    <a:pt x="9" y="1226"/>
                    <a:pt x="10" y="1225"/>
                    <a:pt x="10" y="1225"/>
                  </a:cubicBezTo>
                  <a:lnTo>
                    <a:pt x="10" y="1225"/>
                  </a:lnTo>
                  <a:cubicBezTo>
                    <a:pt x="10" y="1225"/>
                    <a:pt x="9" y="1226"/>
                    <a:pt x="9" y="1226"/>
                  </a:cubicBezTo>
                  <a:cubicBezTo>
                    <a:pt x="6" y="1226"/>
                    <a:pt x="3" y="1231"/>
                    <a:pt x="2" y="1238"/>
                  </a:cubicBezTo>
                  <a:lnTo>
                    <a:pt x="2" y="1238"/>
                  </a:lnTo>
                  <a:cubicBezTo>
                    <a:pt x="1" y="1241"/>
                    <a:pt x="1" y="1244"/>
                    <a:pt x="2" y="1246"/>
                  </a:cubicBezTo>
                  <a:lnTo>
                    <a:pt x="2" y="1246"/>
                  </a:lnTo>
                  <a:cubicBezTo>
                    <a:pt x="2" y="1253"/>
                    <a:pt x="4" y="1260"/>
                    <a:pt x="9" y="1261"/>
                  </a:cubicBezTo>
                  <a:cubicBezTo>
                    <a:pt x="11" y="1261"/>
                    <a:pt x="17" y="1262"/>
                    <a:pt x="22" y="1262"/>
                  </a:cubicBezTo>
                  <a:cubicBezTo>
                    <a:pt x="26" y="1262"/>
                    <a:pt x="29" y="1261"/>
                    <a:pt x="30" y="1260"/>
                  </a:cubicBezTo>
                  <a:cubicBezTo>
                    <a:pt x="33" y="1255"/>
                    <a:pt x="33" y="1251"/>
                    <a:pt x="38" y="1251"/>
                  </a:cubicBezTo>
                  <a:cubicBezTo>
                    <a:pt x="40" y="1251"/>
                    <a:pt x="43" y="1252"/>
                    <a:pt x="46" y="1253"/>
                  </a:cubicBezTo>
                  <a:cubicBezTo>
                    <a:pt x="56" y="1255"/>
                    <a:pt x="67" y="1258"/>
                    <a:pt x="77" y="1258"/>
                  </a:cubicBezTo>
                  <a:cubicBezTo>
                    <a:pt x="78" y="1258"/>
                    <a:pt x="80" y="1257"/>
                    <a:pt x="81" y="1257"/>
                  </a:cubicBezTo>
                  <a:cubicBezTo>
                    <a:pt x="88" y="1257"/>
                    <a:pt x="94" y="1249"/>
                    <a:pt x="99" y="1249"/>
                  </a:cubicBezTo>
                  <a:cubicBezTo>
                    <a:pt x="99" y="1249"/>
                    <a:pt x="99" y="1249"/>
                    <a:pt x="99" y="1249"/>
                  </a:cubicBezTo>
                  <a:cubicBezTo>
                    <a:pt x="109" y="1251"/>
                    <a:pt x="109" y="1264"/>
                    <a:pt x="120" y="1266"/>
                  </a:cubicBezTo>
                  <a:cubicBezTo>
                    <a:pt x="121" y="1266"/>
                    <a:pt x="121" y="1266"/>
                    <a:pt x="121" y="1266"/>
                  </a:cubicBezTo>
                  <a:cubicBezTo>
                    <a:pt x="126" y="1266"/>
                    <a:pt x="122" y="1258"/>
                    <a:pt x="123" y="1256"/>
                  </a:cubicBezTo>
                  <a:lnTo>
                    <a:pt x="123" y="1256"/>
                  </a:lnTo>
                  <a:cubicBezTo>
                    <a:pt x="128" y="1256"/>
                    <a:pt x="130" y="1265"/>
                    <a:pt x="135" y="1265"/>
                  </a:cubicBezTo>
                  <a:cubicBezTo>
                    <a:pt x="136" y="1265"/>
                    <a:pt x="136" y="1265"/>
                    <a:pt x="137" y="1264"/>
                  </a:cubicBezTo>
                  <a:cubicBezTo>
                    <a:pt x="138" y="1264"/>
                    <a:pt x="140" y="1247"/>
                    <a:pt x="146" y="1247"/>
                  </a:cubicBezTo>
                  <a:cubicBezTo>
                    <a:pt x="147" y="1247"/>
                    <a:pt x="149" y="1247"/>
                    <a:pt x="150" y="1249"/>
                  </a:cubicBezTo>
                  <a:cubicBezTo>
                    <a:pt x="154" y="1252"/>
                    <a:pt x="149" y="1257"/>
                    <a:pt x="157" y="1261"/>
                  </a:cubicBezTo>
                  <a:cubicBezTo>
                    <a:pt x="158" y="1261"/>
                    <a:pt x="161" y="1261"/>
                    <a:pt x="163" y="1261"/>
                  </a:cubicBezTo>
                  <a:cubicBezTo>
                    <a:pt x="165" y="1261"/>
                    <a:pt x="168" y="1261"/>
                    <a:pt x="169" y="1261"/>
                  </a:cubicBezTo>
                  <a:cubicBezTo>
                    <a:pt x="178" y="1259"/>
                    <a:pt x="168" y="1249"/>
                    <a:pt x="181" y="1249"/>
                  </a:cubicBezTo>
                  <a:cubicBezTo>
                    <a:pt x="182" y="1249"/>
                    <a:pt x="183" y="1249"/>
                    <a:pt x="183" y="1249"/>
                  </a:cubicBezTo>
                  <a:cubicBezTo>
                    <a:pt x="182" y="1254"/>
                    <a:pt x="184" y="1258"/>
                    <a:pt x="189" y="1263"/>
                  </a:cubicBezTo>
                  <a:cubicBezTo>
                    <a:pt x="192" y="1264"/>
                    <a:pt x="196" y="1266"/>
                    <a:pt x="199" y="1266"/>
                  </a:cubicBezTo>
                  <a:cubicBezTo>
                    <a:pt x="202" y="1266"/>
                    <a:pt x="205" y="1264"/>
                    <a:pt x="205" y="1260"/>
                  </a:cubicBezTo>
                  <a:lnTo>
                    <a:pt x="205" y="1260"/>
                  </a:lnTo>
                  <a:cubicBezTo>
                    <a:pt x="205" y="1266"/>
                    <a:pt x="207" y="1268"/>
                    <a:pt x="210" y="1268"/>
                  </a:cubicBezTo>
                  <a:cubicBezTo>
                    <a:pt x="213" y="1268"/>
                    <a:pt x="217" y="1266"/>
                    <a:pt x="221" y="1263"/>
                  </a:cubicBezTo>
                  <a:cubicBezTo>
                    <a:pt x="221" y="1266"/>
                    <a:pt x="226" y="1267"/>
                    <a:pt x="232" y="1267"/>
                  </a:cubicBezTo>
                  <a:cubicBezTo>
                    <a:pt x="243" y="1267"/>
                    <a:pt x="259" y="1264"/>
                    <a:pt x="262" y="1264"/>
                  </a:cubicBezTo>
                  <a:cubicBezTo>
                    <a:pt x="248" y="1264"/>
                    <a:pt x="247" y="1256"/>
                    <a:pt x="257" y="1256"/>
                  </a:cubicBezTo>
                  <a:cubicBezTo>
                    <a:pt x="259" y="1256"/>
                    <a:pt x="261" y="1257"/>
                    <a:pt x="264" y="1257"/>
                  </a:cubicBezTo>
                  <a:cubicBezTo>
                    <a:pt x="275" y="1260"/>
                    <a:pt x="286" y="1261"/>
                    <a:pt x="298" y="1262"/>
                  </a:cubicBezTo>
                  <a:cubicBezTo>
                    <a:pt x="299" y="1252"/>
                    <a:pt x="269" y="1249"/>
                    <a:pt x="260" y="1247"/>
                  </a:cubicBezTo>
                  <a:lnTo>
                    <a:pt x="260" y="1247"/>
                  </a:lnTo>
                  <a:cubicBezTo>
                    <a:pt x="269" y="1248"/>
                    <a:pt x="278" y="1248"/>
                    <a:pt x="286" y="1249"/>
                  </a:cubicBezTo>
                  <a:cubicBezTo>
                    <a:pt x="292" y="1249"/>
                    <a:pt x="302" y="1250"/>
                    <a:pt x="305" y="1255"/>
                  </a:cubicBezTo>
                  <a:cubicBezTo>
                    <a:pt x="306" y="1260"/>
                    <a:pt x="300" y="1263"/>
                    <a:pt x="307" y="1266"/>
                  </a:cubicBezTo>
                  <a:cubicBezTo>
                    <a:pt x="310" y="1267"/>
                    <a:pt x="313" y="1268"/>
                    <a:pt x="316" y="1268"/>
                  </a:cubicBezTo>
                  <a:cubicBezTo>
                    <a:pt x="324" y="1268"/>
                    <a:pt x="329" y="1261"/>
                    <a:pt x="340" y="1261"/>
                  </a:cubicBezTo>
                  <a:cubicBezTo>
                    <a:pt x="353" y="1261"/>
                    <a:pt x="361" y="1265"/>
                    <a:pt x="368" y="1272"/>
                  </a:cubicBezTo>
                  <a:cubicBezTo>
                    <a:pt x="368" y="1267"/>
                    <a:pt x="378" y="1260"/>
                    <a:pt x="384" y="1257"/>
                  </a:cubicBezTo>
                  <a:cubicBezTo>
                    <a:pt x="385" y="1257"/>
                    <a:pt x="387" y="1257"/>
                    <a:pt x="387" y="1257"/>
                  </a:cubicBezTo>
                  <a:cubicBezTo>
                    <a:pt x="392" y="1257"/>
                    <a:pt x="389" y="1263"/>
                    <a:pt x="391" y="1263"/>
                  </a:cubicBezTo>
                  <a:cubicBezTo>
                    <a:pt x="393" y="1263"/>
                    <a:pt x="394" y="1263"/>
                    <a:pt x="394" y="1262"/>
                  </a:cubicBezTo>
                  <a:lnTo>
                    <a:pt x="394" y="1262"/>
                  </a:lnTo>
                  <a:cubicBezTo>
                    <a:pt x="394" y="1265"/>
                    <a:pt x="394" y="1267"/>
                    <a:pt x="395" y="1268"/>
                  </a:cubicBezTo>
                  <a:cubicBezTo>
                    <a:pt x="398" y="1269"/>
                    <a:pt x="402" y="1270"/>
                    <a:pt x="406" y="1270"/>
                  </a:cubicBezTo>
                  <a:cubicBezTo>
                    <a:pt x="411" y="1270"/>
                    <a:pt x="415" y="1269"/>
                    <a:pt x="417" y="1269"/>
                  </a:cubicBezTo>
                  <a:cubicBezTo>
                    <a:pt x="424" y="1269"/>
                    <a:pt x="436" y="1268"/>
                    <a:pt x="439" y="1263"/>
                  </a:cubicBezTo>
                  <a:cubicBezTo>
                    <a:pt x="441" y="1261"/>
                    <a:pt x="442" y="1259"/>
                    <a:pt x="446" y="1259"/>
                  </a:cubicBezTo>
                  <a:cubicBezTo>
                    <a:pt x="447" y="1259"/>
                    <a:pt x="448" y="1259"/>
                    <a:pt x="449" y="1259"/>
                  </a:cubicBezTo>
                  <a:cubicBezTo>
                    <a:pt x="451" y="1260"/>
                    <a:pt x="455" y="1262"/>
                    <a:pt x="456" y="1264"/>
                  </a:cubicBezTo>
                  <a:cubicBezTo>
                    <a:pt x="457" y="1267"/>
                    <a:pt x="458" y="1267"/>
                    <a:pt x="459" y="1267"/>
                  </a:cubicBezTo>
                  <a:cubicBezTo>
                    <a:pt x="460" y="1267"/>
                    <a:pt x="461" y="1267"/>
                    <a:pt x="463" y="1267"/>
                  </a:cubicBezTo>
                  <a:cubicBezTo>
                    <a:pt x="470" y="1267"/>
                    <a:pt x="476" y="1263"/>
                    <a:pt x="483" y="1262"/>
                  </a:cubicBezTo>
                  <a:cubicBezTo>
                    <a:pt x="486" y="1261"/>
                    <a:pt x="490" y="1260"/>
                    <a:pt x="494" y="1260"/>
                  </a:cubicBezTo>
                  <a:cubicBezTo>
                    <a:pt x="497" y="1260"/>
                    <a:pt x="500" y="1260"/>
                    <a:pt x="503" y="1261"/>
                  </a:cubicBezTo>
                  <a:cubicBezTo>
                    <a:pt x="507" y="1262"/>
                    <a:pt x="513" y="1267"/>
                    <a:pt x="516" y="1267"/>
                  </a:cubicBezTo>
                  <a:cubicBezTo>
                    <a:pt x="518" y="1267"/>
                    <a:pt x="515" y="1264"/>
                    <a:pt x="517" y="1264"/>
                  </a:cubicBezTo>
                  <a:lnTo>
                    <a:pt x="523" y="1264"/>
                  </a:lnTo>
                  <a:lnTo>
                    <a:pt x="549" y="1265"/>
                  </a:lnTo>
                  <a:cubicBezTo>
                    <a:pt x="553" y="1265"/>
                    <a:pt x="558" y="1266"/>
                    <a:pt x="563" y="1266"/>
                  </a:cubicBezTo>
                  <a:cubicBezTo>
                    <a:pt x="570" y="1266"/>
                    <a:pt x="576" y="1265"/>
                    <a:pt x="577" y="1259"/>
                  </a:cubicBezTo>
                  <a:lnTo>
                    <a:pt x="577" y="1259"/>
                  </a:lnTo>
                  <a:cubicBezTo>
                    <a:pt x="577" y="1266"/>
                    <a:pt x="595" y="1267"/>
                    <a:pt x="602" y="1268"/>
                  </a:cubicBezTo>
                  <a:cubicBezTo>
                    <a:pt x="603" y="1268"/>
                    <a:pt x="604" y="1268"/>
                    <a:pt x="606" y="1268"/>
                  </a:cubicBezTo>
                  <a:cubicBezTo>
                    <a:pt x="609" y="1268"/>
                    <a:pt x="612" y="1267"/>
                    <a:pt x="615" y="1267"/>
                  </a:cubicBezTo>
                  <a:cubicBezTo>
                    <a:pt x="617" y="1267"/>
                    <a:pt x="619" y="1268"/>
                    <a:pt x="622" y="1270"/>
                  </a:cubicBezTo>
                  <a:cubicBezTo>
                    <a:pt x="626" y="1271"/>
                    <a:pt x="621" y="1276"/>
                    <a:pt x="623" y="1278"/>
                  </a:cubicBezTo>
                  <a:cubicBezTo>
                    <a:pt x="625" y="1282"/>
                    <a:pt x="629" y="1284"/>
                    <a:pt x="632" y="1285"/>
                  </a:cubicBezTo>
                  <a:cubicBezTo>
                    <a:pt x="636" y="1288"/>
                    <a:pt x="641" y="1291"/>
                    <a:pt x="645" y="1292"/>
                  </a:cubicBezTo>
                  <a:cubicBezTo>
                    <a:pt x="645" y="1292"/>
                    <a:pt x="646" y="1292"/>
                    <a:pt x="646" y="1292"/>
                  </a:cubicBezTo>
                  <a:cubicBezTo>
                    <a:pt x="648" y="1292"/>
                    <a:pt x="649" y="1291"/>
                    <a:pt x="651" y="1289"/>
                  </a:cubicBezTo>
                  <a:lnTo>
                    <a:pt x="651" y="1289"/>
                  </a:lnTo>
                  <a:cubicBezTo>
                    <a:pt x="646" y="1296"/>
                    <a:pt x="658" y="1300"/>
                    <a:pt x="661" y="1305"/>
                  </a:cubicBezTo>
                  <a:cubicBezTo>
                    <a:pt x="664" y="1311"/>
                    <a:pt x="645" y="1313"/>
                    <a:pt x="653" y="1321"/>
                  </a:cubicBezTo>
                  <a:cubicBezTo>
                    <a:pt x="656" y="1324"/>
                    <a:pt x="658" y="1325"/>
                    <a:pt x="661" y="1325"/>
                  </a:cubicBezTo>
                  <a:cubicBezTo>
                    <a:pt x="668" y="1325"/>
                    <a:pt x="674" y="1318"/>
                    <a:pt x="679" y="1318"/>
                  </a:cubicBezTo>
                  <a:cubicBezTo>
                    <a:pt x="686" y="1318"/>
                    <a:pt x="679" y="1337"/>
                    <a:pt x="678" y="1337"/>
                  </a:cubicBezTo>
                  <a:cubicBezTo>
                    <a:pt x="681" y="1337"/>
                    <a:pt x="682" y="1336"/>
                    <a:pt x="683" y="1336"/>
                  </a:cubicBezTo>
                  <a:cubicBezTo>
                    <a:pt x="684" y="1336"/>
                    <a:pt x="685" y="1337"/>
                    <a:pt x="687" y="1339"/>
                  </a:cubicBezTo>
                  <a:cubicBezTo>
                    <a:pt x="688" y="1340"/>
                    <a:pt x="691" y="1346"/>
                    <a:pt x="692" y="1346"/>
                  </a:cubicBezTo>
                  <a:cubicBezTo>
                    <a:pt x="693" y="1347"/>
                    <a:pt x="693" y="1347"/>
                    <a:pt x="693" y="1347"/>
                  </a:cubicBezTo>
                  <a:cubicBezTo>
                    <a:pt x="695" y="1347"/>
                    <a:pt x="697" y="1345"/>
                    <a:pt x="698" y="1345"/>
                  </a:cubicBezTo>
                  <a:cubicBezTo>
                    <a:pt x="698" y="1345"/>
                    <a:pt x="698" y="1345"/>
                    <a:pt x="698" y="1345"/>
                  </a:cubicBezTo>
                  <a:cubicBezTo>
                    <a:pt x="702" y="1345"/>
                    <a:pt x="704" y="1349"/>
                    <a:pt x="705" y="1352"/>
                  </a:cubicBezTo>
                  <a:cubicBezTo>
                    <a:pt x="701" y="1354"/>
                    <a:pt x="698" y="1357"/>
                    <a:pt x="705" y="1362"/>
                  </a:cubicBezTo>
                  <a:cubicBezTo>
                    <a:pt x="712" y="1370"/>
                    <a:pt x="715" y="1370"/>
                    <a:pt x="708" y="1376"/>
                  </a:cubicBezTo>
                  <a:cubicBezTo>
                    <a:pt x="705" y="1378"/>
                    <a:pt x="713" y="1390"/>
                    <a:pt x="716" y="1390"/>
                  </a:cubicBezTo>
                  <a:cubicBezTo>
                    <a:pt x="719" y="1390"/>
                    <a:pt x="719" y="1388"/>
                    <a:pt x="721" y="1388"/>
                  </a:cubicBezTo>
                  <a:cubicBezTo>
                    <a:pt x="721" y="1388"/>
                    <a:pt x="722" y="1388"/>
                    <a:pt x="723" y="1390"/>
                  </a:cubicBezTo>
                  <a:cubicBezTo>
                    <a:pt x="728" y="1395"/>
                    <a:pt x="732" y="1402"/>
                    <a:pt x="735" y="1408"/>
                  </a:cubicBezTo>
                  <a:cubicBezTo>
                    <a:pt x="738" y="1415"/>
                    <a:pt x="734" y="1419"/>
                    <a:pt x="736" y="1425"/>
                  </a:cubicBezTo>
                  <a:cubicBezTo>
                    <a:pt x="738" y="1431"/>
                    <a:pt x="742" y="1439"/>
                    <a:pt x="748" y="1442"/>
                  </a:cubicBezTo>
                  <a:cubicBezTo>
                    <a:pt x="756" y="1444"/>
                    <a:pt x="756" y="1461"/>
                    <a:pt x="755" y="1462"/>
                  </a:cubicBezTo>
                  <a:lnTo>
                    <a:pt x="755" y="1462"/>
                  </a:lnTo>
                  <a:cubicBezTo>
                    <a:pt x="755" y="1462"/>
                    <a:pt x="755" y="1462"/>
                    <a:pt x="755" y="1462"/>
                  </a:cubicBezTo>
                  <a:lnTo>
                    <a:pt x="755" y="1462"/>
                  </a:lnTo>
                  <a:cubicBezTo>
                    <a:pt x="755" y="1462"/>
                    <a:pt x="755" y="1462"/>
                    <a:pt x="755" y="1462"/>
                  </a:cubicBezTo>
                  <a:cubicBezTo>
                    <a:pt x="755" y="1462"/>
                    <a:pt x="755" y="1462"/>
                    <a:pt x="755" y="1462"/>
                  </a:cubicBezTo>
                  <a:lnTo>
                    <a:pt x="755" y="1462"/>
                  </a:lnTo>
                  <a:cubicBezTo>
                    <a:pt x="756" y="1462"/>
                    <a:pt x="757" y="1462"/>
                    <a:pt x="757" y="1462"/>
                  </a:cubicBezTo>
                  <a:cubicBezTo>
                    <a:pt x="764" y="1462"/>
                    <a:pt x="762" y="1447"/>
                    <a:pt x="765" y="1445"/>
                  </a:cubicBezTo>
                  <a:cubicBezTo>
                    <a:pt x="766" y="1445"/>
                    <a:pt x="771" y="1452"/>
                    <a:pt x="769" y="1454"/>
                  </a:cubicBezTo>
                  <a:cubicBezTo>
                    <a:pt x="766" y="1457"/>
                    <a:pt x="773" y="1464"/>
                    <a:pt x="776" y="1467"/>
                  </a:cubicBezTo>
                  <a:cubicBezTo>
                    <a:pt x="786" y="1474"/>
                    <a:pt x="776" y="1474"/>
                    <a:pt x="774" y="1482"/>
                  </a:cubicBezTo>
                  <a:cubicBezTo>
                    <a:pt x="774" y="1485"/>
                    <a:pt x="776" y="1485"/>
                    <a:pt x="778" y="1485"/>
                  </a:cubicBezTo>
                  <a:cubicBezTo>
                    <a:pt x="778" y="1485"/>
                    <a:pt x="779" y="1485"/>
                    <a:pt x="780" y="1485"/>
                  </a:cubicBezTo>
                  <a:cubicBezTo>
                    <a:pt x="781" y="1485"/>
                    <a:pt x="781" y="1485"/>
                    <a:pt x="781" y="1485"/>
                  </a:cubicBezTo>
                  <a:cubicBezTo>
                    <a:pt x="782" y="1485"/>
                    <a:pt x="783" y="1485"/>
                    <a:pt x="783" y="1485"/>
                  </a:cubicBezTo>
                  <a:cubicBezTo>
                    <a:pt x="786" y="1485"/>
                    <a:pt x="789" y="1489"/>
                    <a:pt x="791" y="1492"/>
                  </a:cubicBezTo>
                  <a:cubicBezTo>
                    <a:pt x="797" y="1501"/>
                    <a:pt x="795" y="1504"/>
                    <a:pt x="806" y="1508"/>
                  </a:cubicBezTo>
                  <a:cubicBezTo>
                    <a:pt x="807" y="1509"/>
                    <a:pt x="814" y="1512"/>
                    <a:pt x="813" y="1514"/>
                  </a:cubicBezTo>
                  <a:cubicBezTo>
                    <a:pt x="813" y="1518"/>
                    <a:pt x="797" y="1512"/>
                    <a:pt x="801" y="1523"/>
                  </a:cubicBezTo>
                  <a:cubicBezTo>
                    <a:pt x="805" y="1533"/>
                    <a:pt x="812" y="1542"/>
                    <a:pt x="818" y="1550"/>
                  </a:cubicBezTo>
                  <a:lnTo>
                    <a:pt x="818" y="1550"/>
                  </a:lnTo>
                  <a:cubicBezTo>
                    <a:pt x="816" y="1548"/>
                    <a:pt x="815" y="1543"/>
                    <a:pt x="817" y="1542"/>
                  </a:cubicBezTo>
                  <a:lnTo>
                    <a:pt x="817" y="1542"/>
                  </a:lnTo>
                  <a:cubicBezTo>
                    <a:pt x="819" y="1542"/>
                    <a:pt x="825" y="1555"/>
                    <a:pt x="829" y="1555"/>
                  </a:cubicBezTo>
                  <a:cubicBezTo>
                    <a:pt x="829" y="1555"/>
                    <a:pt x="830" y="1554"/>
                    <a:pt x="830" y="1554"/>
                  </a:cubicBezTo>
                  <a:lnTo>
                    <a:pt x="830" y="1554"/>
                  </a:lnTo>
                  <a:cubicBezTo>
                    <a:pt x="830" y="1554"/>
                    <a:pt x="830" y="1554"/>
                    <a:pt x="830" y="1554"/>
                  </a:cubicBezTo>
                  <a:cubicBezTo>
                    <a:pt x="828" y="1554"/>
                    <a:pt x="826" y="1543"/>
                    <a:pt x="828" y="1543"/>
                  </a:cubicBezTo>
                  <a:lnTo>
                    <a:pt x="828" y="1543"/>
                  </a:lnTo>
                  <a:cubicBezTo>
                    <a:pt x="828" y="1543"/>
                    <a:pt x="828" y="1543"/>
                    <a:pt x="829" y="1543"/>
                  </a:cubicBezTo>
                  <a:cubicBezTo>
                    <a:pt x="835" y="1548"/>
                    <a:pt x="848" y="1552"/>
                    <a:pt x="839" y="1559"/>
                  </a:cubicBezTo>
                  <a:cubicBezTo>
                    <a:pt x="838" y="1559"/>
                    <a:pt x="837" y="1559"/>
                    <a:pt x="836" y="1559"/>
                  </a:cubicBezTo>
                  <a:cubicBezTo>
                    <a:pt x="833" y="1559"/>
                    <a:pt x="830" y="1559"/>
                    <a:pt x="832" y="1564"/>
                  </a:cubicBezTo>
                  <a:cubicBezTo>
                    <a:pt x="836" y="1572"/>
                    <a:pt x="843" y="1583"/>
                    <a:pt x="849" y="1590"/>
                  </a:cubicBezTo>
                  <a:cubicBezTo>
                    <a:pt x="850" y="1591"/>
                    <a:pt x="851" y="1591"/>
                    <a:pt x="851" y="1591"/>
                  </a:cubicBezTo>
                  <a:cubicBezTo>
                    <a:pt x="855" y="1591"/>
                    <a:pt x="857" y="1585"/>
                    <a:pt x="860" y="1584"/>
                  </a:cubicBezTo>
                  <a:cubicBezTo>
                    <a:pt x="863" y="1588"/>
                    <a:pt x="868" y="1605"/>
                    <a:pt x="866" y="1609"/>
                  </a:cubicBezTo>
                  <a:cubicBezTo>
                    <a:pt x="866" y="1610"/>
                    <a:pt x="866" y="1610"/>
                    <a:pt x="865" y="1610"/>
                  </a:cubicBezTo>
                  <a:cubicBezTo>
                    <a:pt x="863" y="1610"/>
                    <a:pt x="856" y="1602"/>
                    <a:pt x="855" y="1600"/>
                  </a:cubicBezTo>
                  <a:lnTo>
                    <a:pt x="855" y="1600"/>
                  </a:lnTo>
                  <a:cubicBezTo>
                    <a:pt x="859" y="1606"/>
                    <a:pt x="868" y="1616"/>
                    <a:pt x="867" y="1622"/>
                  </a:cubicBezTo>
                  <a:cubicBezTo>
                    <a:pt x="866" y="1628"/>
                    <a:pt x="859" y="1630"/>
                    <a:pt x="856" y="1633"/>
                  </a:cubicBezTo>
                  <a:cubicBezTo>
                    <a:pt x="860" y="1633"/>
                    <a:pt x="865" y="1632"/>
                    <a:pt x="869" y="1632"/>
                  </a:cubicBezTo>
                  <a:cubicBezTo>
                    <a:pt x="873" y="1632"/>
                    <a:pt x="876" y="1633"/>
                    <a:pt x="880" y="1634"/>
                  </a:cubicBezTo>
                  <a:cubicBezTo>
                    <a:pt x="884" y="1635"/>
                    <a:pt x="886" y="1642"/>
                    <a:pt x="891" y="1645"/>
                  </a:cubicBezTo>
                  <a:cubicBezTo>
                    <a:pt x="892" y="1647"/>
                    <a:pt x="901" y="1646"/>
                    <a:pt x="899" y="1652"/>
                  </a:cubicBezTo>
                  <a:cubicBezTo>
                    <a:pt x="897" y="1658"/>
                    <a:pt x="886" y="1654"/>
                    <a:pt x="883" y="1659"/>
                  </a:cubicBezTo>
                  <a:cubicBezTo>
                    <a:pt x="880" y="1663"/>
                    <a:pt x="889" y="1669"/>
                    <a:pt x="892" y="1670"/>
                  </a:cubicBezTo>
                  <a:cubicBezTo>
                    <a:pt x="896" y="1672"/>
                    <a:pt x="898" y="1670"/>
                    <a:pt x="902" y="1675"/>
                  </a:cubicBezTo>
                  <a:cubicBezTo>
                    <a:pt x="905" y="1678"/>
                    <a:pt x="909" y="1683"/>
                    <a:pt x="911" y="1689"/>
                  </a:cubicBezTo>
                  <a:cubicBezTo>
                    <a:pt x="919" y="1700"/>
                    <a:pt x="927" y="1717"/>
                    <a:pt x="938" y="1725"/>
                  </a:cubicBezTo>
                  <a:cubicBezTo>
                    <a:pt x="940" y="1727"/>
                    <a:pt x="946" y="1725"/>
                    <a:pt x="946" y="1729"/>
                  </a:cubicBezTo>
                  <a:cubicBezTo>
                    <a:pt x="946" y="1734"/>
                    <a:pt x="943" y="1738"/>
                    <a:pt x="945" y="1745"/>
                  </a:cubicBezTo>
                  <a:cubicBezTo>
                    <a:pt x="948" y="1759"/>
                    <a:pt x="962" y="1782"/>
                    <a:pt x="970" y="1786"/>
                  </a:cubicBezTo>
                  <a:cubicBezTo>
                    <a:pt x="970" y="1786"/>
                    <a:pt x="970" y="1786"/>
                    <a:pt x="970" y="1786"/>
                  </a:cubicBezTo>
                  <a:cubicBezTo>
                    <a:pt x="972" y="1786"/>
                    <a:pt x="973" y="1781"/>
                    <a:pt x="974" y="1781"/>
                  </a:cubicBezTo>
                  <a:cubicBezTo>
                    <a:pt x="974" y="1781"/>
                    <a:pt x="974" y="1781"/>
                    <a:pt x="974" y="1781"/>
                  </a:cubicBezTo>
                  <a:cubicBezTo>
                    <a:pt x="977" y="1788"/>
                    <a:pt x="975" y="1801"/>
                    <a:pt x="980" y="1809"/>
                  </a:cubicBezTo>
                  <a:cubicBezTo>
                    <a:pt x="980" y="1809"/>
                    <a:pt x="980" y="1800"/>
                    <a:pt x="983" y="1800"/>
                  </a:cubicBezTo>
                  <a:cubicBezTo>
                    <a:pt x="983" y="1799"/>
                    <a:pt x="983" y="1798"/>
                    <a:pt x="983" y="1797"/>
                  </a:cubicBezTo>
                  <a:cubicBezTo>
                    <a:pt x="985" y="1793"/>
                    <a:pt x="987" y="1789"/>
                    <a:pt x="986" y="1780"/>
                  </a:cubicBezTo>
                  <a:cubicBezTo>
                    <a:pt x="983" y="1763"/>
                    <a:pt x="983" y="1761"/>
                    <a:pt x="982" y="1747"/>
                  </a:cubicBezTo>
                  <a:lnTo>
                    <a:pt x="982" y="1747"/>
                  </a:lnTo>
                  <a:cubicBezTo>
                    <a:pt x="983" y="1750"/>
                    <a:pt x="993" y="1765"/>
                    <a:pt x="992" y="1766"/>
                  </a:cubicBezTo>
                  <a:cubicBezTo>
                    <a:pt x="990" y="1767"/>
                    <a:pt x="987" y="1766"/>
                    <a:pt x="988" y="1776"/>
                  </a:cubicBezTo>
                  <a:cubicBezTo>
                    <a:pt x="988" y="1781"/>
                    <a:pt x="989" y="1782"/>
                    <a:pt x="989" y="1782"/>
                  </a:cubicBezTo>
                  <a:cubicBezTo>
                    <a:pt x="990" y="1782"/>
                    <a:pt x="990" y="1782"/>
                    <a:pt x="991" y="1781"/>
                  </a:cubicBezTo>
                  <a:cubicBezTo>
                    <a:pt x="993" y="1777"/>
                    <a:pt x="994" y="1756"/>
                    <a:pt x="999" y="1756"/>
                  </a:cubicBezTo>
                  <a:cubicBezTo>
                    <a:pt x="1000" y="1756"/>
                    <a:pt x="1000" y="1757"/>
                    <a:pt x="1001" y="1757"/>
                  </a:cubicBezTo>
                  <a:cubicBezTo>
                    <a:pt x="1001" y="1757"/>
                    <a:pt x="1001" y="1757"/>
                    <a:pt x="1001" y="1757"/>
                  </a:cubicBezTo>
                  <a:cubicBezTo>
                    <a:pt x="1002" y="1757"/>
                    <a:pt x="1003" y="1755"/>
                    <a:pt x="1004" y="1753"/>
                  </a:cubicBezTo>
                  <a:lnTo>
                    <a:pt x="1004" y="1753"/>
                  </a:lnTo>
                  <a:cubicBezTo>
                    <a:pt x="1003" y="1753"/>
                    <a:pt x="1003" y="1753"/>
                    <a:pt x="1002" y="1753"/>
                  </a:cubicBezTo>
                  <a:cubicBezTo>
                    <a:pt x="998" y="1753"/>
                    <a:pt x="992" y="1747"/>
                    <a:pt x="994" y="1739"/>
                  </a:cubicBezTo>
                  <a:lnTo>
                    <a:pt x="994" y="1739"/>
                  </a:lnTo>
                  <a:lnTo>
                    <a:pt x="1004" y="1752"/>
                  </a:lnTo>
                  <a:lnTo>
                    <a:pt x="1004" y="1752"/>
                  </a:lnTo>
                  <a:cubicBezTo>
                    <a:pt x="1008" y="1742"/>
                    <a:pt x="1011" y="1719"/>
                    <a:pt x="1013" y="1715"/>
                  </a:cubicBezTo>
                  <a:cubicBezTo>
                    <a:pt x="1011" y="1714"/>
                    <a:pt x="1010" y="1714"/>
                    <a:pt x="1009" y="1714"/>
                  </a:cubicBezTo>
                  <a:cubicBezTo>
                    <a:pt x="1006" y="1714"/>
                    <a:pt x="1004" y="1716"/>
                    <a:pt x="1001" y="1716"/>
                  </a:cubicBezTo>
                  <a:cubicBezTo>
                    <a:pt x="1001" y="1716"/>
                    <a:pt x="1000" y="1716"/>
                    <a:pt x="999" y="1716"/>
                  </a:cubicBezTo>
                  <a:cubicBezTo>
                    <a:pt x="1001" y="1710"/>
                    <a:pt x="1010" y="1707"/>
                    <a:pt x="1010" y="1704"/>
                  </a:cubicBezTo>
                  <a:cubicBezTo>
                    <a:pt x="1011" y="1699"/>
                    <a:pt x="1006" y="1693"/>
                    <a:pt x="1004" y="1689"/>
                  </a:cubicBezTo>
                  <a:cubicBezTo>
                    <a:pt x="1010" y="1688"/>
                    <a:pt x="1045" y="1669"/>
                    <a:pt x="1031" y="1663"/>
                  </a:cubicBezTo>
                  <a:lnTo>
                    <a:pt x="1031" y="1663"/>
                  </a:lnTo>
                  <a:cubicBezTo>
                    <a:pt x="1029" y="1667"/>
                    <a:pt x="1031" y="1669"/>
                    <a:pt x="1031" y="1669"/>
                  </a:cubicBezTo>
                  <a:cubicBezTo>
                    <a:pt x="1031" y="1670"/>
                    <a:pt x="1031" y="1670"/>
                    <a:pt x="1030" y="1670"/>
                  </a:cubicBezTo>
                  <a:cubicBezTo>
                    <a:pt x="1028" y="1670"/>
                    <a:pt x="1023" y="1666"/>
                    <a:pt x="1022" y="1664"/>
                  </a:cubicBezTo>
                  <a:cubicBezTo>
                    <a:pt x="1022" y="1661"/>
                    <a:pt x="1022" y="1656"/>
                    <a:pt x="1024" y="1653"/>
                  </a:cubicBezTo>
                  <a:cubicBezTo>
                    <a:pt x="1025" y="1651"/>
                    <a:pt x="1027" y="1650"/>
                    <a:pt x="1028" y="1650"/>
                  </a:cubicBezTo>
                  <a:cubicBezTo>
                    <a:pt x="1031" y="1650"/>
                    <a:pt x="1033" y="1652"/>
                    <a:pt x="1036" y="1652"/>
                  </a:cubicBezTo>
                  <a:cubicBezTo>
                    <a:pt x="1038" y="1652"/>
                    <a:pt x="1039" y="1651"/>
                    <a:pt x="1041" y="1649"/>
                  </a:cubicBezTo>
                  <a:cubicBezTo>
                    <a:pt x="1043" y="1644"/>
                    <a:pt x="1046" y="1637"/>
                    <a:pt x="1047" y="1632"/>
                  </a:cubicBezTo>
                  <a:cubicBezTo>
                    <a:pt x="1047" y="1626"/>
                    <a:pt x="1040" y="1628"/>
                    <a:pt x="1042" y="1620"/>
                  </a:cubicBezTo>
                  <a:cubicBezTo>
                    <a:pt x="1044" y="1615"/>
                    <a:pt x="1045" y="1611"/>
                    <a:pt x="1047" y="1611"/>
                  </a:cubicBezTo>
                  <a:cubicBezTo>
                    <a:pt x="1048" y="1611"/>
                    <a:pt x="1049" y="1612"/>
                    <a:pt x="1049" y="1612"/>
                  </a:cubicBezTo>
                  <a:cubicBezTo>
                    <a:pt x="1050" y="1613"/>
                    <a:pt x="1053" y="1617"/>
                    <a:pt x="1055" y="1617"/>
                  </a:cubicBezTo>
                  <a:cubicBezTo>
                    <a:pt x="1057" y="1617"/>
                    <a:pt x="1047" y="1587"/>
                    <a:pt x="1054" y="1586"/>
                  </a:cubicBezTo>
                  <a:cubicBezTo>
                    <a:pt x="1055" y="1585"/>
                    <a:pt x="1056" y="1585"/>
                    <a:pt x="1058" y="1585"/>
                  </a:cubicBezTo>
                  <a:cubicBezTo>
                    <a:pt x="1059" y="1585"/>
                    <a:pt x="1060" y="1585"/>
                    <a:pt x="1061" y="1585"/>
                  </a:cubicBezTo>
                  <a:cubicBezTo>
                    <a:pt x="1063" y="1585"/>
                    <a:pt x="1066" y="1585"/>
                    <a:pt x="1068" y="1580"/>
                  </a:cubicBezTo>
                  <a:cubicBezTo>
                    <a:pt x="1069" y="1577"/>
                    <a:pt x="1071" y="1566"/>
                    <a:pt x="1071" y="1565"/>
                  </a:cubicBezTo>
                  <a:lnTo>
                    <a:pt x="1071" y="1565"/>
                  </a:lnTo>
                  <a:cubicBezTo>
                    <a:pt x="1071" y="1566"/>
                    <a:pt x="1060" y="1575"/>
                    <a:pt x="1057" y="1575"/>
                  </a:cubicBezTo>
                  <a:cubicBezTo>
                    <a:pt x="1056" y="1575"/>
                    <a:pt x="1056" y="1574"/>
                    <a:pt x="1056" y="1573"/>
                  </a:cubicBezTo>
                  <a:cubicBezTo>
                    <a:pt x="1060" y="1566"/>
                    <a:pt x="1064" y="1559"/>
                    <a:pt x="1067" y="1552"/>
                  </a:cubicBezTo>
                  <a:lnTo>
                    <a:pt x="1070" y="1541"/>
                  </a:lnTo>
                  <a:cubicBezTo>
                    <a:pt x="1072" y="1539"/>
                    <a:pt x="1072" y="1538"/>
                    <a:pt x="1070" y="1537"/>
                  </a:cubicBezTo>
                  <a:cubicBezTo>
                    <a:pt x="1070" y="1536"/>
                    <a:pt x="1071" y="1536"/>
                    <a:pt x="1071" y="1536"/>
                  </a:cubicBezTo>
                  <a:cubicBezTo>
                    <a:pt x="1073" y="1536"/>
                    <a:pt x="1079" y="1543"/>
                    <a:pt x="1080" y="1543"/>
                  </a:cubicBezTo>
                  <a:cubicBezTo>
                    <a:pt x="1084" y="1543"/>
                    <a:pt x="1083" y="1534"/>
                    <a:pt x="1082" y="1532"/>
                  </a:cubicBezTo>
                  <a:cubicBezTo>
                    <a:pt x="1080" y="1531"/>
                    <a:pt x="1077" y="1525"/>
                    <a:pt x="1080" y="1521"/>
                  </a:cubicBezTo>
                  <a:cubicBezTo>
                    <a:pt x="1081" y="1520"/>
                    <a:pt x="1082" y="1520"/>
                    <a:pt x="1083" y="1520"/>
                  </a:cubicBezTo>
                  <a:cubicBezTo>
                    <a:pt x="1085" y="1520"/>
                    <a:pt x="1087" y="1521"/>
                    <a:pt x="1088" y="1522"/>
                  </a:cubicBezTo>
                  <a:lnTo>
                    <a:pt x="1088" y="1522"/>
                  </a:lnTo>
                  <a:cubicBezTo>
                    <a:pt x="1085" y="1520"/>
                    <a:pt x="1084" y="1505"/>
                    <a:pt x="1084" y="1501"/>
                  </a:cubicBezTo>
                  <a:cubicBezTo>
                    <a:pt x="1085" y="1497"/>
                    <a:pt x="1086" y="1492"/>
                    <a:pt x="1089" y="1489"/>
                  </a:cubicBezTo>
                  <a:cubicBezTo>
                    <a:pt x="1090" y="1487"/>
                    <a:pt x="1091" y="1487"/>
                    <a:pt x="1092" y="1487"/>
                  </a:cubicBezTo>
                  <a:cubicBezTo>
                    <a:pt x="1093" y="1487"/>
                    <a:pt x="1094" y="1487"/>
                    <a:pt x="1095" y="1485"/>
                  </a:cubicBezTo>
                  <a:cubicBezTo>
                    <a:pt x="1097" y="1482"/>
                    <a:pt x="1104" y="1469"/>
                    <a:pt x="1099" y="1467"/>
                  </a:cubicBezTo>
                  <a:cubicBezTo>
                    <a:pt x="1096" y="1465"/>
                    <a:pt x="1095" y="1463"/>
                    <a:pt x="1096" y="1458"/>
                  </a:cubicBezTo>
                  <a:cubicBezTo>
                    <a:pt x="1096" y="1458"/>
                    <a:pt x="1098" y="1451"/>
                    <a:pt x="1099" y="1451"/>
                  </a:cubicBezTo>
                  <a:cubicBezTo>
                    <a:pt x="1099" y="1451"/>
                    <a:pt x="1099" y="1451"/>
                    <a:pt x="1099" y="1451"/>
                  </a:cubicBezTo>
                  <a:cubicBezTo>
                    <a:pt x="1101" y="1451"/>
                    <a:pt x="1104" y="1462"/>
                    <a:pt x="1108" y="1462"/>
                  </a:cubicBezTo>
                  <a:cubicBezTo>
                    <a:pt x="1109" y="1462"/>
                    <a:pt x="1110" y="1462"/>
                    <a:pt x="1111" y="1460"/>
                  </a:cubicBezTo>
                  <a:cubicBezTo>
                    <a:pt x="1115" y="1453"/>
                    <a:pt x="1107" y="1447"/>
                    <a:pt x="1113" y="1440"/>
                  </a:cubicBezTo>
                  <a:cubicBezTo>
                    <a:pt x="1121" y="1433"/>
                    <a:pt x="1118" y="1426"/>
                    <a:pt x="1118" y="1417"/>
                  </a:cubicBezTo>
                  <a:cubicBezTo>
                    <a:pt x="1117" y="1410"/>
                    <a:pt x="1118" y="1412"/>
                    <a:pt x="1120" y="1409"/>
                  </a:cubicBezTo>
                  <a:cubicBezTo>
                    <a:pt x="1122" y="1408"/>
                    <a:pt x="1121" y="1402"/>
                    <a:pt x="1122" y="1400"/>
                  </a:cubicBezTo>
                  <a:cubicBezTo>
                    <a:pt x="1118" y="1395"/>
                    <a:pt x="1117" y="1384"/>
                    <a:pt x="1125" y="1384"/>
                  </a:cubicBezTo>
                  <a:cubicBezTo>
                    <a:pt x="1125" y="1384"/>
                    <a:pt x="1126" y="1384"/>
                    <a:pt x="1127" y="1384"/>
                  </a:cubicBezTo>
                  <a:cubicBezTo>
                    <a:pt x="1132" y="1384"/>
                    <a:pt x="1142" y="1383"/>
                    <a:pt x="1137" y="1377"/>
                  </a:cubicBezTo>
                  <a:cubicBezTo>
                    <a:pt x="1134" y="1373"/>
                    <a:pt x="1131" y="1373"/>
                    <a:pt x="1134" y="1366"/>
                  </a:cubicBezTo>
                  <a:cubicBezTo>
                    <a:pt x="1135" y="1365"/>
                    <a:pt x="1135" y="1364"/>
                    <a:pt x="1136" y="1364"/>
                  </a:cubicBezTo>
                  <a:cubicBezTo>
                    <a:pt x="1137" y="1364"/>
                    <a:pt x="1139" y="1365"/>
                    <a:pt x="1140" y="1365"/>
                  </a:cubicBezTo>
                  <a:cubicBezTo>
                    <a:pt x="1140" y="1365"/>
                    <a:pt x="1141" y="1365"/>
                    <a:pt x="1141" y="1365"/>
                  </a:cubicBezTo>
                  <a:cubicBezTo>
                    <a:pt x="1145" y="1364"/>
                    <a:pt x="1145" y="1359"/>
                    <a:pt x="1146" y="1356"/>
                  </a:cubicBezTo>
                  <a:lnTo>
                    <a:pt x="1139" y="1353"/>
                  </a:lnTo>
                  <a:cubicBezTo>
                    <a:pt x="1137" y="1355"/>
                    <a:pt x="1133" y="1359"/>
                    <a:pt x="1131" y="1359"/>
                  </a:cubicBezTo>
                  <a:cubicBezTo>
                    <a:pt x="1131" y="1359"/>
                    <a:pt x="1130" y="1359"/>
                    <a:pt x="1130" y="1359"/>
                  </a:cubicBezTo>
                  <a:cubicBezTo>
                    <a:pt x="1127" y="1359"/>
                    <a:pt x="1132" y="1347"/>
                    <a:pt x="1132" y="1346"/>
                  </a:cubicBezTo>
                  <a:cubicBezTo>
                    <a:pt x="1135" y="1337"/>
                    <a:pt x="1139" y="1343"/>
                    <a:pt x="1144" y="1336"/>
                  </a:cubicBezTo>
                  <a:cubicBezTo>
                    <a:pt x="1145" y="1335"/>
                    <a:pt x="1153" y="1325"/>
                    <a:pt x="1152" y="1324"/>
                  </a:cubicBezTo>
                  <a:cubicBezTo>
                    <a:pt x="1150" y="1319"/>
                    <a:pt x="1145" y="1322"/>
                    <a:pt x="1148" y="1314"/>
                  </a:cubicBezTo>
                  <a:cubicBezTo>
                    <a:pt x="1149" y="1311"/>
                    <a:pt x="1152" y="1307"/>
                    <a:pt x="1150" y="1304"/>
                  </a:cubicBezTo>
                  <a:cubicBezTo>
                    <a:pt x="1146" y="1298"/>
                    <a:pt x="1157" y="1276"/>
                    <a:pt x="1159" y="1270"/>
                  </a:cubicBezTo>
                  <a:cubicBezTo>
                    <a:pt x="1162" y="1263"/>
                    <a:pt x="1164" y="1265"/>
                    <a:pt x="1168" y="1264"/>
                  </a:cubicBezTo>
                  <a:cubicBezTo>
                    <a:pt x="1172" y="1263"/>
                    <a:pt x="1174" y="1254"/>
                    <a:pt x="1176" y="1250"/>
                  </a:cubicBezTo>
                  <a:cubicBezTo>
                    <a:pt x="1180" y="1246"/>
                    <a:pt x="1183" y="1239"/>
                    <a:pt x="1179" y="1235"/>
                  </a:cubicBezTo>
                  <a:cubicBezTo>
                    <a:pt x="1176" y="1232"/>
                    <a:pt x="1179" y="1229"/>
                    <a:pt x="1180" y="1225"/>
                  </a:cubicBezTo>
                  <a:cubicBezTo>
                    <a:pt x="1182" y="1222"/>
                    <a:pt x="1180" y="1221"/>
                    <a:pt x="1181" y="1216"/>
                  </a:cubicBezTo>
                  <a:cubicBezTo>
                    <a:pt x="1184" y="1209"/>
                    <a:pt x="1188" y="1208"/>
                    <a:pt x="1194" y="1203"/>
                  </a:cubicBezTo>
                  <a:cubicBezTo>
                    <a:pt x="1197" y="1198"/>
                    <a:pt x="1204" y="1174"/>
                    <a:pt x="1197" y="1174"/>
                  </a:cubicBezTo>
                  <a:cubicBezTo>
                    <a:pt x="1197" y="1174"/>
                    <a:pt x="1197" y="1174"/>
                    <a:pt x="1197" y="1174"/>
                  </a:cubicBezTo>
                  <a:cubicBezTo>
                    <a:pt x="1197" y="1174"/>
                    <a:pt x="1197" y="1174"/>
                    <a:pt x="1197" y="1174"/>
                  </a:cubicBezTo>
                  <a:lnTo>
                    <a:pt x="1197" y="1174"/>
                  </a:lnTo>
                  <a:cubicBezTo>
                    <a:pt x="1197" y="1174"/>
                    <a:pt x="1190" y="1181"/>
                    <a:pt x="1189" y="1181"/>
                  </a:cubicBezTo>
                  <a:cubicBezTo>
                    <a:pt x="1185" y="1184"/>
                    <a:pt x="1180" y="1187"/>
                    <a:pt x="1175" y="1188"/>
                  </a:cubicBezTo>
                  <a:cubicBezTo>
                    <a:pt x="1165" y="1194"/>
                    <a:pt x="1155" y="1206"/>
                    <a:pt x="1151" y="1219"/>
                  </a:cubicBezTo>
                  <a:cubicBezTo>
                    <a:pt x="1148" y="1228"/>
                    <a:pt x="1160" y="1223"/>
                    <a:pt x="1159" y="1233"/>
                  </a:cubicBezTo>
                  <a:cubicBezTo>
                    <a:pt x="1158" y="1240"/>
                    <a:pt x="1154" y="1243"/>
                    <a:pt x="1150" y="1247"/>
                  </a:cubicBezTo>
                  <a:cubicBezTo>
                    <a:pt x="1148" y="1246"/>
                    <a:pt x="1148" y="1246"/>
                    <a:pt x="1147" y="1246"/>
                  </a:cubicBezTo>
                  <a:cubicBezTo>
                    <a:pt x="1145" y="1246"/>
                    <a:pt x="1145" y="1247"/>
                    <a:pt x="1144" y="1250"/>
                  </a:cubicBezTo>
                  <a:cubicBezTo>
                    <a:pt x="1141" y="1258"/>
                    <a:pt x="1143" y="1254"/>
                    <a:pt x="1147" y="1258"/>
                  </a:cubicBezTo>
                  <a:cubicBezTo>
                    <a:pt x="1149" y="1260"/>
                    <a:pt x="1149" y="1266"/>
                    <a:pt x="1145" y="1268"/>
                  </a:cubicBezTo>
                  <a:cubicBezTo>
                    <a:pt x="1145" y="1268"/>
                    <a:pt x="1144" y="1268"/>
                    <a:pt x="1143" y="1268"/>
                  </a:cubicBezTo>
                  <a:cubicBezTo>
                    <a:pt x="1140" y="1268"/>
                    <a:pt x="1138" y="1266"/>
                    <a:pt x="1136" y="1266"/>
                  </a:cubicBezTo>
                  <a:cubicBezTo>
                    <a:pt x="1134" y="1266"/>
                    <a:pt x="1133" y="1267"/>
                    <a:pt x="1132" y="1271"/>
                  </a:cubicBezTo>
                  <a:cubicBezTo>
                    <a:pt x="1130" y="1275"/>
                    <a:pt x="1131" y="1286"/>
                    <a:pt x="1135" y="1288"/>
                  </a:cubicBezTo>
                  <a:cubicBezTo>
                    <a:pt x="1135" y="1290"/>
                    <a:pt x="1132" y="1293"/>
                    <a:pt x="1132" y="1296"/>
                  </a:cubicBezTo>
                  <a:cubicBezTo>
                    <a:pt x="1132" y="1299"/>
                    <a:pt x="1131" y="1323"/>
                    <a:pt x="1129" y="1325"/>
                  </a:cubicBezTo>
                  <a:cubicBezTo>
                    <a:pt x="1129" y="1325"/>
                    <a:pt x="1128" y="1325"/>
                    <a:pt x="1128" y="1325"/>
                  </a:cubicBezTo>
                  <a:cubicBezTo>
                    <a:pt x="1124" y="1325"/>
                    <a:pt x="1122" y="1311"/>
                    <a:pt x="1120" y="1309"/>
                  </a:cubicBezTo>
                  <a:lnTo>
                    <a:pt x="1120" y="1309"/>
                  </a:lnTo>
                  <a:cubicBezTo>
                    <a:pt x="1122" y="1312"/>
                    <a:pt x="1116" y="1338"/>
                    <a:pt x="1117" y="1342"/>
                  </a:cubicBezTo>
                  <a:cubicBezTo>
                    <a:pt x="1118" y="1348"/>
                    <a:pt x="1116" y="1351"/>
                    <a:pt x="1111" y="1354"/>
                  </a:cubicBezTo>
                  <a:cubicBezTo>
                    <a:pt x="1102" y="1360"/>
                    <a:pt x="1108" y="1361"/>
                    <a:pt x="1106" y="1366"/>
                  </a:cubicBezTo>
                  <a:cubicBezTo>
                    <a:pt x="1104" y="1372"/>
                    <a:pt x="1104" y="1373"/>
                    <a:pt x="1100" y="1376"/>
                  </a:cubicBezTo>
                  <a:cubicBezTo>
                    <a:pt x="1098" y="1378"/>
                    <a:pt x="1097" y="1379"/>
                    <a:pt x="1097" y="1380"/>
                  </a:cubicBezTo>
                  <a:cubicBezTo>
                    <a:pt x="1097" y="1384"/>
                    <a:pt x="1099" y="1387"/>
                    <a:pt x="1101" y="1387"/>
                  </a:cubicBezTo>
                  <a:cubicBezTo>
                    <a:pt x="1102" y="1387"/>
                    <a:pt x="1103" y="1387"/>
                    <a:pt x="1104" y="1387"/>
                  </a:cubicBezTo>
                  <a:cubicBezTo>
                    <a:pt x="1106" y="1387"/>
                    <a:pt x="1111" y="1387"/>
                    <a:pt x="1108" y="1393"/>
                  </a:cubicBezTo>
                  <a:cubicBezTo>
                    <a:pt x="1104" y="1397"/>
                    <a:pt x="1099" y="1396"/>
                    <a:pt x="1096" y="1401"/>
                  </a:cubicBezTo>
                  <a:cubicBezTo>
                    <a:pt x="1092" y="1406"/>
                    <a:pt x="1092" y="1413"/>
                    <a:pt x="1092" y="1418"/>
                  </a:cubicBezTo>
                  <a:cubicBezTo>
                    <a:pt x="1090" y="1421"/>
                    <a:pt x="1090" y="1426"/>
                    <a:pt x="1086" y="1428"/>
                  </a:cubicBezTo>
                  <a:cubicBezTo>
                    <a:pt x="1084" y="1429"/>
                    <a:pt x="1084" y="1430"/>
                    <a:pt x="1083" y="1432"/>
                  </a:cubicBezTo>
                  <a:cubicBezTo>
                    <a:pt x="1080" y="1438"/>
                    <a:pt x="1084" y="1438"/>
                    <a:pt x="1083" y="1445"/>
                  </a:cubicBezTo>
                  <a:cubicBezTo>
                    <a:pt x="1081" y="1449"/>
                    <a:pt x="1078" y="1451"/>
                    <a:pt x="1076" y="1456"/>
                  </a:cubicBezTo>
                  <a:cubicBezTo>
                    <a:pt x="1071" y="1465"/>
                    <a:pt x="1068" y="1478"/>
                    <a:pt x="1070" y="1489"/>
                  </a:cubicBezTo>
                  <a:cubicBezTo>
                    <a:pt x="1071" y="1494"/>
                    <a:pt x="1071" y="1496"/>
                    <a:pt x="1069" y="1496"/>
                  </a:cubicBezTo>
                  <a:cubicBezTo>
                    <a:pt x="1068" y="1496"/>
                    <a:pt x="1066" y="1496"/>
                    <a:pt x="1064" y="1495"/>
                  </a:cubicBezTo>
                  <a:cubicBezTo>
                    <a:pt x="1064" y="1493"/>
                    <a:pt x="1063" y="1492"/>
                    <a:pt x="1063" y="1492"/>
                  </a:cubicBezTo>
                  <a:cubicBezTo>
                    <a:pt x="1061" y="1492"/>
                    <a:pt x="1059" y="1496"/>
                    <a:pt x="1058" y="1499"/>
                  </a:cubicBezTo>
                  <a:cubicBezTo>
                    <a:pt x="1056" y="1504"/>
                    <a:pt x="1054" y="1511"/>
                    <a:pt x="1054" y="1517"/>
                  </a:cubicBezTo>
                  <a:cubicBezTo>
                    <a:pt x="1053" y="1521"/>
                    <a:pt x="1056" y="1525"/>
                    <a:pt x="1051" y="1531"/>
                  </a:cubicBezTo>
                  <a:cubicBezTo>
                    <a:pt x="1051" y="1531"/>
                    <a:pt x="1051" y="1530"/>
                    <a:pt x="1050" y="1530"/>
                  </a:cubicBezTo>
                  <a:cubicBezTo>
                    <a:pt x="1045" y="1530"/>
                    <a:pt x="1042" y="1544"/>
                    <a:pt x="1041" y="1549"/>
                  </a:cubicBezTo>
                  <a:cubicBezTo>
                    <a:pt x="1041" y="1554"/>
                    <a:pt x="1048" y="1564"/>
                    <a:pt x="1045" y="1566"/>
                  </a:cubicBezTo>
                  <a:cubicBezTo>
                    <a:pt x="1037" y="1568"/>
                    <a:pt x="1035" y="1569"/>
                    <a:pt x="1030" y="1579"/>
                  </a:cubicBezTo>
                  <a:cubicBezTo>
                    <a:pt x="1024" y="1592"/>
                    <a:pt x="1019" y="1606"/>
                    <a:pt x="1016" y="1621"/>
                  </a:cubicBezTo>
                  <a:cubicBezTo>
                    <a:pt x="1015" y="1626"/>
                    <a:pt x="1014" y="1631"/>
                    <a:pt x="1013" y="1636"/>
                  </a:cubicBezTo>
                  <a:cubicBezTo>
                    <a:pt x="1013" y="1639"/>
                    <a:pt x="1015" y="1642"/>
                    <a:pt x="1014" y="1645"/>
                  </a:cubicBezTo>
                  <a:cubicBezTo>
                    <a:pt x="1013" y="1649"/>
                    <a:pt x="1006" y="1650"/>
                    <a:pt x="1002" y="1653"/>
                  </a:cubicBezTo>
                  <a:cubicBezTo>
                    <a:pt x="999" y="1656"/>
                    <a:pt x="996" y="1661"/>
                    <a:pt x="994" y="1665"/>
                  </a:cubicBezTo>
                  <a:cubicBezTo>
                    <a:pt x="991" y="1671"/>
                    <a:pt x="990" y="1677"/>
                    <a:pt x="995" y="1679"/>
                  </a:cubicBezTo>
                  <a:lnTo>
                    <a:pt x="995" y="1679"/>
                  </a:lnTo>
                  <a:cubicBezTo>
                    <a:pt x="995" y="1679"/>
                    <a:pt x="995" y="1679"/>
                    <a:pt x="995" y="1679"/>
                  </a:cubicBezTo>
                  <a:cubicBezTo>
                    <a:pt x="991" y="1679"/>
                    <a:pt x="994" y="1695"/>
                    <a:pt x="993" y="1698"/>
                  </a:cubicBezTo>
                  <a:cubicBezTo>
                    <a:pt x="993" y="1700"/>
                    <a:pt x="983" y="1705"/>
                    <a:pt x="981" y="1709"/>
                  </a:cubicBezTo>
                  <a:cubicBezTo>
                    <a:pt x="977" y="1716"/>
                    <a:pt x="978" y="1712"/>
                    <a:pt x="978" y="1716"/>
                  </a:cubicBezTo>
                  <a:cubicBezTo>
                    <a:pt x="979" y="1717"/>
                    <a:pt x="983" y="1722"/>
                    <a:pt x="986" y="1724"/>
                  </a:cubicBezTo>
                  <a:cubicBezTo>
                    <a:pt x="986" y="1726"/>
                    <a:pt x="985" y="1730"/>
                    <a:pt x="984" y="1730"/>
                  </a:cubicBezTo>
                  <a:cubicBezTo>
                    <a:pt x="983" y="1728"/>
                    <a:pt x="982" y="1727"/>
                    <a:pt x="981" y="1726"/>
                  </a:cubicBezTo>
                  <a:cubicBezTo>
                    <a:pt x="981" y="1726"/>
                    <a:pt x="981" y="1726"/>
                    <a:pt x="981" y="1726"/>
                  </a:cubicBezTo>
                  <a:cubicBezTo>
                    <a:pt x="980" y="1726"/>
                    <a:pt x="980" y="1728"/>
                    <a:pt x="980" y="1729"/>
                  </a:cubicBezTo>
                  <a:cubicBezTo>
                    <a:pt x="980" y="1729"/>
                    <a:pt x="980" y="1729"/>
                    <a:pt x="980" y="1729"/>
                  </a:cubicBezTo>
                  <a:cubicBezTo>
                    <a:pt x="979" y="1729"/>
                    <a:pt x="978" y="1724"/>
                    <a:pt x="977" y="1724"/>
                  </a:cubicBezTo>
                  <a:cubicBezTo>
                    <a:pt x="977" y="1724"/>
                    <a:pt x="977" y="1724"/>
                    <a:pt x="976" y="1724"/>
                  </a:cubicBezTo>
                  <a:cubicBezTo>
                    <a:pt x="976" y="1724"/>
                    <a:pt x="976" y="1725"/>
                    <a:pt x="975" y="1726"/>
                  </a:cubicBezTo>
                  <a:cubicBezTo>
                    <a:pt x="975" y="1730"/>
                    <a:pt x="975" y="1735"/>
                    <a:pt x="976" y="1744"/>
                  </a:cubicBezTo>
                  <a:cubicBezTo>
                    <a:pt x="975" y="1745"/>
                    <a:pt x="975" y="1747"/>
                    <a:pt x="974" y="1748"/>
                  </a:cubicBezTo>
                  <a:cubicBezTo>
                    <a:pt x="974" y="1749"/>
                    <a:pt x="973" y="1750"/>
                    <a:pt x="973" y="1750"/>
                  </a:cubicBezTo>
                  <a:cubicBezTo>
                    <a:pt x="972" y="1750"/>
                    <a:pt x="972" y="1742"/>
                    <a:pt x="972" y="1732"/>
                  </a:cubicBezTo>
                  <a:cubicBezTo>
                    <a:pt x="972" y="1734"/>
                    <a:pt x="972" y="1735"/>
                    <a:pt x="972" y="1735"/>
                  </a:cubicBezTo>
                  <a:cubicBezTo>
                    <a:pt x="971" y="1735"/>
                    <a:pt x="971" y="1734"/>
                    <a:pt x="971" y="1734"/>
                  </a:cubicBezTo>
                  <a:cubicBezTo>
                    <a:pt x="970" y="1734"/>
                    <a:pt x="970" y="1734"/>
                    <a:pt x="970" y="1735"/>
                  </a:cubicBezTo>
                  <a:cubicBezTo>
                    <a:pt x="970" y="1736"/>
                    <a:pt x="969" y="1744"/>
                    <a:pt x="969" y="1744"/>
                  </a:cubicBezTo>
                  <a:cubicBezTo>
                    <a:pt x="967" y="1741"/>
                    <a:pt x="969" y="1731"/>
                    <a:pt x="968" y="1731"/>
                  </a:cubicBezTo>
                  <a:cubicBezTo>
                    <a:pt x="968" y="1730"/>
                    <a:pt x="968" y="1730"/>
                    <a:pt x="967" y="1730"/>
                  </a:cubicBezTo>
                  <a:cubicBezTo>
                    <a:pt x="966" y="1730"/>
                    <a:pt x="964" y="1733"/>
                    <a:pt x="962" y="1733"/>
                  </a:cubicBezTo>
                  <a:cubicBezTo>
                    <a:pt x="962" y="1733"/>
                    <a:pt x="961" y="1733"/>
                    <a:pt x="961" y="1733"/>
                  </a:cubicBezTo>
                  <a:cubicBezTo>
                    <a:pt x="957" y="1731"/>
                    <a:pt x="961" y="1729"/>
                    <a:pt x="963" y="1728"/>
                  </a:cubicBezTo>
                  <a:cubicBezTo>
                    <a:pt x="966" y="1726"/>
                    <a:pt x="969" y="1717"/>
                    <a:pt x="968" y="1717"/>
                  </a:cubicBezTo>
                  <a:lnTo>
                    <a:pt x="968" y="1717"/>
                  </a:lnTo>
                  <a:cubicBezTo>
                    <a:pt x="968" y="1717"/>
                    <a:pt x="967" y="1717"/>
                    <a:pt x="967" y="1717"/>
                  </a:cubicBezTo>
                  <a:cubicBezTo>
                    <a:pt x="967" y="1718"/>
                    <a:pt x="962" y="1719"/>
                    <a:pt x="957" y="1722"/>
                  </a:cubicBezTo>
                  <a:lnTo>
                    <a:pt x="957" y="1722"/>
                  </a:lnTo>
                  <a:cubicBezTo>
                    <a:pt x="968" y="1713"/>
                    <a:pt x="930" y="1681"/>
                    <a:pt x="939" y="1676"/>
                  </a:cubicBezTo>
                  <a:cubicBezTo>
                    <a:pt x="941" y="1664"/>
                    <a:pt x="928" y="1662"/>
                    <a:pt x="921" y="1654"/>
                  </a:cubicBezTo>
                  <a:cubicBezTo>
                    <a:pt x="917" y="1649"/>
                    <a:pt x="912" y="1642"/>
                    <a:pt x="908" y="1635"/>
                  </a:cubicBezTo>
                  <a:cubicBezTo>
                    <a:pt x="902" y="1626"/>
                    <a:pt x="893" y="1620"/>
                    <a:pt x="888" y="1612"/>
                  </a:cubicBezTo>
                  <a:cubicBezTo>
                    <a:pt x="884" y="1605"/>
                    <a:pt x="886" y="1601"/>
                    <a:pt x="881" y="1593"/>
                  </a:cubicBezTo>
                  <a:cubicBezTo>
                    <a:pt x="879" y="1590"/>
                    <a:pt x="876" y="1585"/>
                    <a:pt x="872" y="1584"/>
                  </a:cubicBezTo>
                  <a:cubicBezTo>
                    <a:pt x="872" y="1584"/>
                    <a:pt x="872" y="1584"/>
                    <a:pt x="872" y="1584"/>
                  </a:cubicBezTo>
                  <a:cubicBezTo>
                    <a:pt x="871" y="1584"/>
                    <a:pt x="869" y="1585"/>
                    <a:pt x="868" y="1585"/>
                  </a:cubicBezTo>
                  <a:cubicBezTo>
                    <a:pt x="867" y="1585"/>
                    <a:pt x="867" y="1584"/>
                    <a:pt x="866" y="1583"/>
                  </a:cubicBezTo>
                  <a:cubicBezTo>
                    <a:pt x="863" y="1577"/>
                    <a:pt x="870" y="1572"/>
                    <a:pt x="873" y="1569"/>
                  </a:cubicBezTo>
                  <a:lnTo>
                    <a:pt x="873" y="1569"/>
                  </a:lnTo>
                  <a:cubicBezTo>
                    <a:pt x="873" y="1569"/>
                    <a:pt x="873" y="1569"/>
                    <a:pt x="872" y="1569"/>
                  </a:cubicBezTo>
                  <a:cubicBezTo>
                    <a:pt x="864" y="1569"/>
                    <a:pt x="834" y="1517"/>
                    <a:pt x="830" y="1511"/>
                  </a:cubicBezTo>
                  <a:cubicBezTo>
                    <a:pt x="826" y="1503"/>
                    <a:pt x="823" y="1491"/>
                    <a:pt x="818" y="1485"/>
                  </a:cubicBezTo>
                  <a:cubicBezTo>
                    <a:pt x="814" y="1478"/>
                    <a:pt x="808" y="1472"/>
                    <a:pt x="801" y="1468"/>
                  </a:cubicBezTo>
                  <a:cubicBezTo>
                    <a:pt x="800" y="1467"/>
                    <a:pt x="793" y="1465"/>
                    <a:pt x="790" y="1465"/>
                  </a:cubicBezTo>
                  <a:cubicBezTo>
                    <a:pt x="788" y="1465"/>
                    <a:pt x="787" y="1466"/>
                    <a:pt x="788" y="1467"/>
                  </a:cubicBezTo>
                  <a:cubicBezTo>
                    <a:pt x="784" y="1463"/>
                    <a:pt x="798" y="1459"/>
                    <a:pt x="789" y="1453"/>
                  </a:cubicBezTo>
                  <a:cubicBezTo>
                    <a:pt x="788" y="1452"/>
                    <a:pt x="777" y="1448"/>
                    <a:pt x="778" y="1444"/>
                  </a:cubicBezTo>
                  <a:cubicBezTo>
                    <a:pt x="778" y="1443"/>
                    <a:pt x="791" y="1444"/>
                    <a:pt x="787" y="1440"/>
                  </a:cubicBezTo>
                  <a:cubicBezTo>
                    <a:pt x="783" y="1436"/>
                    <a:pt x="776" y="1429"/>
                    <a:pt x="770" y="1429"/>
                  </a:cubicBezTo>
                  <a:cubicBezTo>
                    <a:pt x="769" y="1429"/>
                    <a:pt x="768" y="1429"/>
                    <a:pt x="767" y="1430"/>
                  </a:cubicBezTo>
                  <a:cubicBezTo>
                    <a:pt x="763" y="1427"/>
                    <a:pt x="767" y="1418"/>
                    <a:pt x="767" y="1416"/>
                  </a:cubicBezTo>
                  <a:cubicBezTo>
                    <a:pt x="767" y="1415"/>
                    <a:pt x="765" y="1401"/>
                    <a:pt x="763" y="1401"/>
                  </a:cubicBezTo>
                  <a:cubicBezTo>
                    <a:pt x="763" y="1400"/>
                    <a:pt x="762" y="1400"/>
                    <a:pt x="762" y="1400"/>
                  </a:cubicBezTo>
                  <a:cubicBezTo>
                    <a:pt x="760" y="1400"/>
                    <a:pt x="757" y="1401"/>
                    <a:pt x="755" y="1401"/>
                  </a:cubicBezTo>
                  <a:cubicBezTo>
                    <a:pt x="753" y="1401"/>
                    <a:pt x="751" y="1401"/>
                    <a:pt x="749" y="1398"/>
                  </a:cubicBezTo>
                  <a:cubicBezTo>
                    <a:pt x="746" y="1394"/>
                    <a:pt x="746" y="1389"/>
                    <a:pt x="741" y="1384"/>
                  </a:cubicBezTo>
                  <a:cubicBezTo>
                    <a:pt x="737" y="1380"/>
                    <a:pt x="734" y="1380"/>
                    <a:pt x="731" y="1375"/>
                  </a:cubicBezTo>
                  <a:cubicBezTo>
                    <a:pt x="726" y="1368"/>
                    <a:pt x="730" y="1364"/>
                    <a:pt x="726" y="1356"/>
                  </a:cubicBezTo>
                  <a:cubicBezTo>
                    <a:pt x="724" y="1352"/>
                    <a:pt x="720" y="1346"/>
                    <a:pt x="716" y="1346"/>
                  </a:cubicBezTo>
                  <a:cubicBezTo>
                    <a:pt x="715" y="1346"/>
                    <a:pt x="714" y="1347"/>
                    <a:pt x="713" y="1347"/>
                  </a:cubicBezTo>
                  <a:cubicBezTo>
                    <a:pt x="713" y="1346"/>
                    <a:pt x="713" y="1332"/>
                    <a:pt x="712" y="1332"/>
                  </a:cubicBezTo>
                  <a:cubicBezTo>
                    <a:pt x="712" y="1332"/>
                    <a:pt x="712" y="1332"/>
                    <a:pt x="712" y="1332"/>
                  </a:cubicBezTo>
                  <a:cubicBezTo>
                    <a:pt x="710" y="1334"/>
                    <a:pt x="709" y="1339"/>
                    <a:pt x="706" y="1339"/>
                  </a:cubicBezTo>
                  <a:cubicBezTo>
                    <a:pt x="705" y="1339"/>
                    <a:pt x="704" y="1338"/>
                    <a:pt x="703" y="1336"/>
                  </a:cubicBezTo>
                  <a:cubicBezTo>
                    <a:pt x="700" y="1332"/>
                    <a:pt x="702" y="1328"/>
                    <a:pt x="700" y="1325"/>
                  </a:cubicBezTo>
                  <a:cubicBezTo>
                    <a:pt x="698" y="1316"/>
                    <a:pt x="690" y="1302"/>
                    <a:pt x="682" y="1302"/>
                  </a:cubicBezTo>
                  <a:cubicBezTo>
                    <a:pt x="686" y="1302"/>
                    <a:pt x="684" y="1286"/>
                    <a:pt x="682" y="1283"/>
                  </a:cubicBezTo>
                  <a:cubicBezTo>
                    <a:pt x="681" y="1283"/>
                    <a:pt x="680" y="1284"/>
                    <a:pt x="679" y="1284"/>
                  </a:cubicBezTo>
                  <a:cubicBezTo>
                    <a:pt x="677" y="1284"/>
                    <a:pt x="675" y="1279"/>
                    <a:pt x="671" y="1274"/>
                  </a:cubicBezTo>
                  <a:cubicBezTo>
                    <a:pt x="667" y="1270"/>
                    <a:pt x="666" y="1269"/>
                    <a:pt x="666" y="1269"/>
                  </a:cubicBezTo>
                  <a:cubicBezTo>
                    <a:pt x="665" y="1269"/>
                    <a:pt x="665" y="1270"/>
                    <a:pt x="663" y="1270"/>
                  </a:cubicBezTo>
                  <a:cubicBezTo>
                    <a:pt x="663" y="1270"/>
                    <a:pt x="662" y="1270"/>
                    <a:pt x="662" y="1270"/>
                  </a:cubicBezTo>
                  <a:cubicBezTo>
                    <a:pt x="656" y="1270"/>
                    <a:pt x="646" y="1252"/>
                    <a:pt x="639" y="1249"/>
                  </a:cubicBezTo>
                  <a:cubicBezTo>
                    <a:pt x="637" y="1248"/>
                    <a:pt x="636" y="1247"/>
                    <a:pt x="635" y="1247"/>
                  </a:cubicBezTo>
                  <a:cubicBezTo>
                    <a:pt x="633" y="1247"/>
                    <a:pt x="632" y="1248"/>
                    <a:pt x="631" y="1248"/>
                  </a:cubicBezTo>
                  <a:cubicBezTo>
                    <a:pt x="630" y="1248"/>
                    <a:pt x="628" y="1247"/>
                    <a:pt x="627" y="1247"/>
                  </a:cubicBezTo>
                  <a:cubicBezTo>
                    <a:pt x="618" y="1244"/>
                    <a:pt x="610" y="1242"/>
                    <a:pt x="602" y="1242"/>
                  </a:cubicBezTo>
                  <a:cubicBezTo>
                    <a:pt x="598" y="1241"/>
                    <a:pt x="595" y="1241"/>
                    <a:pt x="592" y="1241"/>
                  </a:cubicBezTo>
                  <a:cubicBezTo>
                    <a:pt x="584" y="1241"/>
                    <a:pt x="580" y="1243"/>
                    <a:pt x="576" y="1247"/>
                  </a:cubicBezTo>
                  <a:lnTo>
                    <a:pt x="576" y="1247"/>
                  </a:lnTo>
                  <a:cubicBezTo>
                    <a:pt x="578" y="1245"/>
                    <a:pt x="579" y="1242"/>
                    <a:pt x="579" y="1240"/>
                  </a:cubicBezTo>
                  <a:cubicBezTo>
                    <a:pt x="579" y="1239"/>
                    <a:pt x="578" y="1238"/>
                    <a:pt x="576" y="1238"/>
                  </a:cubicBezTo>
                  <a:cubicBezTo>
                    <a:pt x="574" y="1238"/>
                    <a:pt x="570" y="1240"/>
                    <a:pt x="569" y="1242"/>
                  </a:cubicBezTo>
                  <a:cubicBezTo>
                    <a:pt x="566" y="1245"/>
                    <a:pt x="563" y="1246"/>
                    <a:pt x="560" y="1246"/>
                  </a:cubicBezTo>
                  <a:cubicBezTo>
                    <a:pt x="556" y="1246"/>
                    <a:pt x="553" y="1243"/>
                    <a:pt x="550" y="1237"/>
                  </a:cubicBezTo>
                  <a:cubicBezTo>
                    <a:pt x="550" y="1237"/>
                    <a:pt x="549" y="1236"/>
                    <a:pt x="548" y="1236"/>
                  </a:cubicBezTo>
                  <a:cubicBezTo>
                    <a:pt x="545" y="1236"/>
                    <a:pt x="538" y="1246"/>
                    <a:pt x="535" y="1246"/>
                  </a:cubicBezTo>
                  <a:cubicBezTo>
                    <a:pt x="534" y="1246"/>
                    <a:pt x="533" y="1245"/>
                    <a:pt x="533" y="1243"/>
                  </a:cubicBezTo>
                  <a:cubicBezTo>
                    <a:pt x="534" y="1240"/>
                    <a:pt x="529" y="1238"/>
                    <a:pt x="524" y="1238"/>
                  </a:cubicBezTo>
                  <a:cubicBezTo>
                    <a:pt x="518" y="1238"/>
                    <a:pt x="512" y="1240"/>
                    <a:pt x="512" y="1245"/>
                  </a:cubicBezTo>
                  <a:cubicBezTo>
                    <a:pt x="512" y="1241"/>
                    <a:pt x="509" y="1239"/>
                    <a:pt x="505" y="1236"/>
                  </a:cubicBezTo>
                  <a:cubicBezTo>
                    <a:pt x="504" y="1236"/>
                    <a:pt x="504" y="1236"/>
                    <a:pt x="503" y="1236"/>
                  </a:cubicBezTo>
                  <a:cubicBezTo>
                    <a:pt x="501" y="1236"/>
                    <a:pt x="499" y="1237"/>
                    <a:pt x="496" y="1237"/>
                  </a:cubicBezTo>
                  <a:cubicBezTo>
                    <a:pt x="490" y="1237"/>
                    <a:pt x="487" y="1235"/>
                    <a:pt x="481" y="1234"/>
                  </a:cubicBezTo>
                  <a:cubicBezTo>
                    <a:pt x="480" y="1234"/>
                    <a:pt x="480" y="1234"/>
                    <a:pt x="479" y="1234"/>
                  </a:cubicBezTo>
                  <a:cubicBezTo>
                    <a:pt x="474" y="1234"/>
                    <a:pt x="471" y="1236"/>
                    <a:pt x="466" y="1236"/>
                  </a:cubicBezTo>
                  <a:cubicBezTo>
                    <a:pt x="460" y="1236"/>
                    <a:pt x="454" y="1236"/>
                    <a:pt x="448" y="1235"/>
                  </a:cubicBezTo>
                  <a:cubicBezTo>
                    <a:pt x="440" y="1233"/>
                    <a:pt x="434" y="1231"/>
                    <a:pt x="426" y="1231"/>
                  </a:cubicBezTo>
                  <a:cubicBezTo>
                    <a:pt x="425" y="1231"/>
                    <a:pt x="424" y="1231"/>
                    <a:pt x="423" y="1231"/>
                  </a:cubicBezTo>
                  <a:cubicBezTo>
                    <a:pt x="418" y="1232"/>
                    <a:pt x="413" y="1238"/>
                    <a:pt x="411" y="1238"/>
                  </a:cubicBezTo>
                  <a:cubicBezTo>
                    <a:pt x="408" y="1238"/>
                    <a:pt x="406" y="1230"/>
                    <a:pt x="403" y="1229"/>
                  </a:cubicBezTo>
                  <a:cubicBezTo>
                    <a:pt x="403" y="1228"/>
                    <a:pt x="402" y="1228"/>
                    <a:pt x="401" y="1228"/>
                  </a:cubicBezTo>
                  <a:cubicBezTo>
                    <a:pt x="397" y="1228"/>
                    <a:pt x="394" y="1232"/>
                    <a:pt x="394" y="1235"/>
                  </a:cubicBezTo>
                  <a:cubicBezTo>
                    <a:pt x="392" y="1237"/>
                    <a:pt x="391" y="1245"/>
                    <a:pt x="388" y="1245"/>
                  </a:cubicBezTo>
                  <a:cubicBezTo>
                    <a:pt x="387" y="1245"/>
                    <a:pt x="386" y="1244"/>
                    <a:pt x="385" y="1243"/>
                  </a:cubicBezTo>
                  <a:cubicBezTo>
                    <a:pt x="380" y="1240"/>
                    <a:pt x="378" y="1234"/>
                    <a:pt x="371" y="1232"/>
                  </a:cubicBezTo>
                  <a:cubicBezTo>
                    <a:pt x="370" y="1232"/>
                    <a:pt x="369" y="1232"/>
                    <a:pt x="368" y="1232"/>
                  </a:cubicBezTo>
                  <a:cubicBezTo>
                    <a:pt x="362" y="1232"/>
                    <a:pt x="358" y="1239"/>
                    <a:pt x="353" y="1239"/>
                  </a:cubicBezTo>
                  <a:cubicBezTo>
                    <a:pt x="351" y="1239"/>
                    <a:pt x="349" y="1238"/>
                    <a:pt x="347" y="1236"/>
                  </a:cubicBezTo>
                  <a:cubicBezTo>
                    <a:pt x="345" y="1234"/>
                    <a:pt x="338" y="1233"/>
                    <a:pt x="331" y="1233"/>
                  </a:cubicBezTo>
                  <a:cubicBezTo>
                    <a:pt x="325" y="1233"/>
                    <a:pt x="319" y="1233"/>
                    <a:pt x="316" y="1234"/>
                  </a:cubicBezTo>
                  <a:cubicBezTo>
                    <a:pt x="311" y="1234"/>
                    <a:pt x="307" y="1235"/>
                    <a:pt x="302" y="1235"/>
                  </a:cubicBezTo>
                  <a:cubicBezTo>
                    <a:pt x="300" y="1235"/>
                    <a:pt x="298" y="1235"/>
                    <a:pt x="296" y="1235"/>
                  </a:cubicBezTo>
                  <a:cubicBezTo>
                    <a:pt x="294" y="1235"/>
                    <a:pt x="283" y="1228"/>
                    <a:pt x="281" y="1228"/>
                  </a:cubicBezTo>
                  <a:cubicBezTo>
                    <a:pt x="280" y="1228"/>
                    <a:pt x="280" y="1228"/>
                    <a:pt x="280" y="1229"/>
                  </a:cubicBezTo>
                  <a:cubicBezTo>
                    <a:pt x="281" y="1231"/>
                    <a:pt x="285" y="1234"/>
                    <a:pt x="281" y="1236"/>
                  </a:cubicBezTo>
                  <a:cubicBezTo>
                    <a:pt x="279" y="1237"/>
                    <a:pt x="277" y="1237"/>
                    <a:pt x="275" y="1237"/>
                  </a:cubicBezTo>
                  <a:cubicBezTo>
                    <a:pt x="274" y="1237"/>
                    <a:pt x="273" y="1237"/>
                    <a:pt x="271" y="1236"/>
                  </a:cubicBezTo>
                  <a:cubicBezTo>
                    <a:pt x="265" y="1236"/>
                    <a:pt x="255" y="1234"/>
                    <a:pt x="255" y="1228"/>
                  </a:cubicBezTo>
                  <a:cubicBezTo>
                    <a:pt x="255" y="1233"/>
                    <a:pt x="254" y="1235"/>
                    <a:pt x="252" y="1235"/>
                  </a:cubicBezTo>
                  <a:cubicBezTo>
                    <a:pt x="249" y="1235"/>
                    <a:pt x="243" y="1227"/>
                    <a:pt x="238" y="1227"/>
                  </a:cubicBezTo>
                  <a:cubicBezTo>
                    <a:pt x="237" y="1227"/>
                    <a:pt x="237" y="1227"/>
                    <a:pt x="237" y="1227"/>
                  </a:cubicBezTo>
                  <a:cubicBezTo>
                    <a:pt x="228" y="1228"/>
                    <a:pt x="227" y="1236"/>
                    <a:pt x="217" y="1237"/>
                  </a:cubicBezTo>
                  <a:cubicBezTo>
                    <a:pt x="215" y="1237"/>
                    <a:pt x="208" y="1233"/>
                    <a:pt x="204" y="1232"/>
                  </a:cubicBezTo>
                  <a:cubicBezTo>
                    <a:pt x="202" y="1231"/>
                    <a:pt x="200" y="1231"/>
                    <a:pt x="199" y="1231"/>
                  </a:cubicBezTo>
                  <a:cubicBezTo>
                    <a:pt x="193" y="1231"/>
                    <a:pt x="194" y="1235"/>
                    <a:pt x="187" y="1235"/>
                  </a:cubicBezTo>
                  <a:cubicBezTo>
                    <a:pt x="186" y="1235"/>
                    <a:pt x="184" y="1235"/>
                    <a:pt x="182" y="1235"/>
                  </a:cubicBezTo>
                  <a:cubicBezTo>
                    <a:pt x="173" y="1233"/>
                    <a:pt x="167" y="1231"/>
                    <a:pt x="157" y="1231"/>
                  </a:cubicBezTo>
                  <a:cubicBezTo>
                    <a:pt x="154" y="1231"/>
                    <a:pt x="146" y="1235"/>
                    <a:pt x="145" y="1235"/>
                  </a:cubicBezTo>
                  <a:cubicBezTo>
                    <a:pt x="133" y="1234"/>
                    <a:pt x="120" y="1223"/>
                    <a:pt x="108" y="1223"/>
                  </a:cubicBezTo>
                  <a:cubicBezTo>
                    <a:pt x="105" y="1223"/>
                    <a:pt x="103" y="1223"/>
                    <a:pt x="100" y="1224"/>
                  </a:cubicBezTo>
                  <a:cubicBezTo>
                    <a:pt x="94" y="1226"/>
                    <a:pt x="99" y="1229"/>
                    <a:pt x="94" y="1229"/>
                  </a:cubicBezTo>
                  <a:cubicBezTo>
                    <a:pt x="93" y="1229"/>
                    <a:pt x="92" y="1229"/>
                    <a:pt x="91" y="1229"/>
                  </a:cubicBezTo>
                  <a:cubicBezTo>
                    <a:pt x="88" y="1227"/>
                    <a:pt x="85" y="1225"/>
                    <a:pt x="81" y="1224"/>
                  </a:cubicBezTo>
                  <a:cubicBezTo>
                    <a:pt x="79" y="1224"/>
                    <a:pt x="79" y="1228"/>
                    <a:pt x="77" y="1228"/>
                  </a:cubicBezTo>
                  <a:cubicBezTo>
                    <a:pt x="75" y="1228"/>
                    <a:pt x="73" y="1228"/>
                    <a:pt x="70" y="1228"/>
                  </a:cubicBezTo>
                  <a:cubicBezTo>
                    <a:pt x="61" y="1228"/>
                    <a:pt x="49" y="1225"/>
                    <a:pt x="38" y="1223"/>
                  </a:cubicBezTo>
                  <a:lnTo>
                    <a:pt x="38" y="1223"/>
                  </a:lnTo>
                  <a:cubicBezTo>
                    <a:pt x="42" y="1220"/>
                    <a:pt x="47" y="1216"/>
                    <a:pt x="50" y="1216"/>
                  </a:cubicBezTo>
                  <a:cubicBezTo>
                    <a:pt x="50" y="1216"/>
                    <a:pt x="51" y="1216"/>
                    <a:pt x="51" y="1216"/>
                  </a:cubicBezTo>
                  <a:cubicBezTo>
                    <a:pt x="55" y="1216"/>
                    <a:pt x="53" y="1213"/>
                    <a:pt x="55" y="1208"/>
                  </a:cubicBezTo>
                  <a:cubicBezTo>
                    <a:pt x="57" y="1204"/>
                    <a:pt x="61" y="1200"/>
                    <a:pt x="64" y="1195"/>
                  </a:cubicBezTo>
                  <a:cubicBezTo>
                    <a:pt x="76" y="1174"/>
                    <a:pt x="93" y="1153"/>
                    <a:pt x="111" y="1134"/>
                  </a:cubicBezTo>
                  <a:cubicBezTo>
                    <a:pt x="121" y="1123"/>
                    <a:pt x="151" y="1101"/>
                    <a:pt x="137" y="1089"/>
                  </a:cubicBezTo>
                  <a:cubicBezTo>
                    <a:pt x="136" y="1088"/>
                    <a:pt x="129" y="1078"/>
                    <a:pt x="132" y="1078"/>
                  </a:cubicBezTo>
                  <a:cubicBezTo>
                    <a:pt x="132" y="1078"/>
                    <a:pt x="132" y="1078"/>
                    <a:pt x="133" y="1078"/>
                  </a:cubicBezTo>
                  <a:cubicBezTo>
                    <a:pt x="137" y="1078"/>
                    <a:pt x="142" y="1079"/>
                    <a:pt x="146" y="1082"/>
                  </a:cubicBezTo>
                  <a:cubicBezTo>
                    <a:pt x="147" y="1084"/>
                    <a:pt x="165" y="1093"/>
                    <a:pt x="167" y="1093"/>
                  </a:cubicBezTo>
                  <a:cubicBezTo>
                    <a:pt x="167" y="1093"/>
                    <a:pt x="168" y="1093"/>
                    <a:pt x="168" y="1093"/>
                  </a:cubicBezTo>
                  <a:cubicBezTo>
                    <a:pt x="168" y="1091"/>
                    <a:pt x="165" y="1091"/>
                    <a:pt x="167" y="1087"/>
                  </a:cubicBezTo>
                  <a:cubicBezTo>
                    <a:pt x="168" y="1084"/>
                    <a:pt x="171" y="1080"/>
                    <a:pt x="174" y="1077"/>
                  </a:cubicBezTo>
                  <a:cubicBezTo>
                    <a:pt x="177" y="1073"/>
                    <a:pt x="182" y="1067"/>
                    <a:pt x="186" y="1067"/>
                  </a:cubicBezTo>
                  <a:cubicBezTo>
                    <a:pt x="187" y="1067"/>
                    <a:pt x="188" y="1067"/>
                    <a:pt x="189" y="1068"/>
                  </a:cubicBezTo>
                  <a:cubicBezTo>
                    <a:pt x="180" y="1061"/>
                    <a:pt x="195" y="1056"/>
                    <a:pt x="189" y="1048"/>
                  </a:cubicBezTo>
                  <a:cubicBezTo>
                    <a:pt x="187" y="1043"/>
                    <a:pt x="182" y="1033"/>
                    <a:pt x="193" y="1033"/>
                  </a:cubicBezTo>
                  <a:cubicBezTo>
                    <a:pt x="193" y="1033"/>
                    <a:pt x="194" y="1033"/>
                    <a:pt x="195" y="1033"/>
                  </a:cubicBezTo>
                  <a:cubicBezTo>
                    <a:pt x="198" y="1033"/>
                    <a:pt x="201" y="1035"/>
                    <a:pt x="205" y="1035"/>
                  </a:cubicBezTo>
                  <a:cubicBezTo>
                    <a:pt x="206" y="1035"/>
                    <a:pt x="207" y="1035"/>
                    <a:pt x="208" y="1035"/>
                  </a:cubicBezTo>
                  <a:cubicBezTo>
                    <a:pt x="212" y="1033"/>
                    <a:pt x="215" y="1029"/>
                    <a:pt x="213" y="1025"/>
                  </a:cubicBezTo>
                  <a:cubicBezTo>
                    <a:pt x="210" y="1021"/>
                    <a:pt x="213" y="1021"/>
                    <a:pt x="216" y="1015"/>
                  </a:cubicBezTo>
                  <a:cubicBezTo>
                    <a:pt x="217" y="1015"/>
                    <a:pt x="218" y="1015"/>
                    <a:pt x="218" y="1015"/>
                  </a:cubicBezTo>
                  <a:cubicBezTo>
                    <a:pt x="220" y="1015"/>
                    <a:pt x="221" y="1016"/>
                    <a:pt x="223" y="1016"/>
                  </a:cubicBezTo>
                  <a:cubicBezTo>
                    <a:pt x="223" y="1016"/>
                    <a:pt x="223" y="1016"/>
                    <a:pt x="223" y="1016"/>
                  </a:cubicBezTo>
                  <a:cubicBezTo>
                    <a:pt x="231" y="1016"/>
                    <a:pt x="231" y="994"/>
                    <a:pt x="242" y="991"/>
                  </a:cubicBezTo>
                  <a:cubicBezTo>
                    <a:pt x="246" y="986"/>
                    <a:pt x="243" y="971"/>
                    <a:pt x="246" y="971"/>
                  </a:cubicBezTo>
                  <a:cubicBezTo>
                    <a:pt x="247" y="971"/>
                    <a:pt x="251" y="972"/>
                    <a:pt x="254" y="972"/>
                  </a:cubicBezTo>
                  <a:cubicBezTo>
                    <a:pt x="255" y="972"/>
                    <a:pt x="256" y="972"/>
                    <a:pt x="257" y="971"/>
                  </a:cubicBezTo>
                  <a:cubicBezTo>
                    <a:pt x="258" y="967"/>
                    <a:pt x="252" y="966"/>
                    <a:pt x="253" y="960"/>
                  </a:cubicBezTo>
                  <a:lnTo>
                    <a:pt x="253" y="960"/>
                  </a:lnTo>
                  <a:cubicBezTo>
                    <a:pt x="253" y="960"/>
                    <a:pt x="268" y="964"/>
                    <a:pt x="268" y="964"/>
                  </a:cubicBezTo>
                  <a:cubicBezTo>
                    <a:pt x="265" y="956"/>
                    <a:pt x="266" y="947"/>
                    <a:pt x="277" y="942"/>
                  </a:cubicBezTo>
                  <a:cubicBezTo>
                    <a:pt x="281" y="940"/>
                    <a:pt x="286" y="936"/>
                    <a:pt x="290" y="932"/>
                  </a:cubicBezTo>
                  <a:cubicBezTo>
                    <a:pt x="290" y="930"/>
                    <a:pt x="292" y="926"/>
                    <a:pt x="291" y="926"/>
                  </a:cubicBezTo>
                  <a:lnTo>
                    <a:pt x="291" y="926"/>
                  </a:lnTo>
                  <a:cubicBezTo>
                    <a:pt x="290" y="926"/>
                    <a:pt x="290" y="926"/>
                    <a:pt x="289" y="927"/>
                  </a:cubicBezTo>
                  <a:lnTo>
                    <a:pt x="289" y="927"/>
                  </a:lnTo>
                  <a:lnTo>
                    <a:pt x="298" y="917"/>
                  </a:lnTo>
                  <a:cubicBezTo>
                    <a:pt x="303" y="910"/>
                    <a:pt x="299" y="915"/>
                    <a:pt x="299" y="910"/>
                  </a:cubicBezTo>
                  <a:cubicBezTo>
                    <a:pt x="299" y="905"/>
                    <a:pt x="313" y="898"/>
                    <a:pt x="315" y="895"/>
                  </a:cubicBezTo>
                  <a:cubicBezTo>
                    <a:pt x="319" y="891"/>
                    <a:pt x="327" y="885"/>
                    <a:pt x="328" y="878"/>
                  </a:cubicBezTo>
                  <a:cubicBezTo>
                    <a:pt x="328" y="874"/>
                    <a:pt x="320" y="871"/>
                    <a:pt x="333" y="867"/>
                  </a:cubicBezTo>
                  <a:cubicBezTo>
                    <a:pt x="333" y="867"/>
                    <a:pt x="333" y="867"/>
                    <a:pt x="334" y="867"/>
                  </a:cubicBezTo>
                  <a:cubicBezTo>
                    <a:pt x="340" y="867"/>
                    <a:pt x="350" y="860"/>
                    <a:pt x="340" y="859"/>
                  </a:cubicBezTo>
                  <a:cubicBezTo>
                    <a:pt x="333" y="854"/>
                    <a:pt x="336" y="846"/>
                    <a:pt x="345" y="843"/>
                  </a:cubicBezTo>
                  <a:cubicBezTo>
                    <a:pt x="347" y="843"/>
                    <a:pt x="348" y="843"/>
                    <a:pt x="350" y="843"/>
                  </a:cubicBezTo>
                  <a:cubicBezTo>
                    <a:pt x="350" y="843"/>
                    <a:pt x="351" y="843"/>
                    <a:pt x="351" y="843"/>
                  </a:cubicBezTo>
                  <a:cubicBezTo>
                    <a:pt x="355" y="843"/>
                    <a:pt x="357" y="843"/>
                    <a:pt x="360" y="836"/>
                  </a:cubicBezTo>
                  <a:cubicBezTo>
                    <a:pt x="361" y="834"/>
                    <a:pt x="361" y="817"/>
                    <a:pt x="363" y="817"/>
                  </a:cubicBezTo>
                  <a:lnTo>
                    <a:pt x="363" y="817"/>
                  </a:lnTo>
                  <a:cubicBezTo>
                    <a:pt x="365" y="818"/>
                    <a:pt x="363" y="828"/>
                    <a:pt x="367" y="828"/>
                  </a:cubicBezTo>
                  <a:cubicBezTo>
                    <a:pt x="367" y="828"/>
                    <a:pt x="367" y="828"/>
                    <a:pt x="368" y="828"/>
                  </a:cubicBezTo>
                  <a:cubicBezTo>
                    <a:pt x="372" y="826"/>
                    <a:pt x="374" y="813"/>
                    <a:pt x="374" y="809"/>
                  </a:cubicBezTo>
                  <a:cubicBezTo>
                    <a:pt x="378" y="804"/>
                    <a:pt x="382" y="800"/>
                    <a:pt x="389" y="795"/>
                  </a:cubicBezTo>
                  <a:cubicBezTo>
                    <a:pt x="395" y="792"/>
                    <a:pt x="399" y="788"/>
                    <a:pt x="403" y="781"/>
                  </a:cubicBezTo>
                  <a:cubicBezTo>
                    <a:pt x="408" y="772"/>
                    <a:pt x="409" y="762"/>
                    <a:pt x="409" y="753"/>
                  </a:cubicBezTo>
                  <a:cubicBezTo>
                    <a:pt x="409" y="743"/>
                    <a:pt x="402" y="740"/>
                    <a:pt x="408" y="734"/>
                  </a:cubicBezTo>
                  <a:cubicBezTo>
                    <a:pt x="413" y="728"/>
                    <a:pt x="412" y="713"/>
                    <a:pt x="408" y="706"/>
                  </a:cubicBezTo>
                  <a:cubicBezTo>
                    <a:pt x="407" y="704"/>
                    <a:pt x="405" y="703"/>
                    <a:pt x="404" y="703"/>
                  </a:cubicBezTo>
                  <a:cubicBezTo>
                    <a:pt x="402" y="703"/>
                    <a:pt x="399" y="704"/>
                    <a:pt x="397" y="705"/>
                  </a:cubicBezTo>
                  <a:cubicBezTo>
                    <a:pt x="409" y="701"/>
                    <a:pt x="400" y="680"/>
                    <a:pt x="392" y="675"/>
                  </a:cubicBezTo>
                  <a:cubicBezTo>
                    <a:pt x="388" y="672"/>
                    <a:pt x="386" y="665"/>
                    <a:pt x="389" y="662"/>
                  </a:cubicBezTo>
                  <a:cubicBezTo>
                    <a:pt x="390" y="661"/>
                    <a:pt x="390" y="661"/>
                    <a:pt x="391" y="661"/>
                  </a:cubicBezTo>
                  <a:cubicBezTo>
                    <a:pt x="392" y="661"/>
                    <a:pt x="394" y="662"/>
                    <a:pt x="395" y="662"/>
                  </a:cubicBezTo>
                  <a:cubicBezTo>
                    <a:pt x="395" y="662"/>
                    <a:pt x="396" y="662"/>
                    <a:pt x="396" y="661"/>
                  </a:cubicBezTo>
                  <a:cubicBezTo>
                    <a:pt x="398" y="657"/>
                    <a:pt x="393" y="655"/>
                    <a:pt x="391" y="652"/>
                  </a:cubicBezTo>
                  <a:cubicBezTo>
                    <a:pt x="387" y="648"/>
                    <a:pt x="385" y="639"/>
                    <a:pt x="388" y="634"/>
                  </a:cubicBezTo>
                  <a:cubicBezTo>
                    <a:pt x="395" y="631"/>
                    <a:pt x="382" y="624"/>
                    <a:pt x="380" y="622"/>
                  </a:cubicBezTo>
                  <a:cubicBezTo>
                    <a:pt x="375" y="613"/>
                    <a:pt x="376" y="602"/>
                    <a:pt x="370" y="596"/>
                  </a:cubicBezTo>
                  <a:cubicBezTo>
                    <a:pt x="365" y="590"/>
                    <a:pt x="362" y="580"/>
                    <a:pt x="361" y="573"/>
                  </a:cubicBezTo>
                  <a:cubicBezTo>
                    <a:pt x="361" y="564"/>
                    <a:pt x="361" y="548"/>
                    <a:pt x="353" y="542"/>
                  </a:cubicBezTo>
                  <a:cubicBezTo>
                    <a:pt x="350" y="540"/>
                    <a:pt x="355" y="534"/>
                    <a:pt x="355" y="530"/>
                  </a:cubicBezTo>
                  <a:cubicBezTo>
                    <a:pt x="356" y="525"/>
                    <a:pt x="351" y="524"/>
                    <a:pt x="349" y="519"/>
                  </a:cubicBezTo>
                  <a:cubicBezTo>
                    <a:pt x="347" y="512"/>
                    <a:pt x="347" y="505"/>
                    <a:pt x="343" y="499"/>
                  </a:cubicBezTo>
                  <a:cubicBezTo>
                    <a:pt x="340" y="492"/>
                    <a:pt x="336" y="496"/>
                    <a:pt x="338" y="487"/>
                  </a:cubicBezTo>
                  <a:cubicBezTo>
                    <a:pt x="339" y="479"/>
                    <a:pt x="340" y="462"/>
                    <a:pt x="330" y="462"/>
                  </a:cubicBezTo>
                  <a:cubicBezTo>
                    <a:pt x="329" y="462"/>
                    <a:pt x="328" y="463"/>
                    <a:pt x="327" y="463"/>
                  </a:cubicBezTo>
                  <a:cubicBezTo>
                    <a:pt x="340" y="459"/>
                    <a:pt x="324" y="418"/>
                    <a:pt x="316" y="411"/>
                  </a:cubicBezTo>
                  <a:cubicBezTo>
                    <a:pt x="310" y="406"/>
                    <a:pt x="327" y="390"/>
                    <a:pt x="313" y="385"/>
                  </a:cubicBezTo>
                  <a:cubicBezTo>
                    <a:pt x="306" y="383"/>
                    <a:pt x="299" y="383"/>
                    <a:pt x="303" y="374"/>
                  </a:cubicBezTo>
                  <a:cubicBezTo>
                    <a:pt x="302" y="371"/>
                    <a:pt x="298" y="357"/>
                    <a:pt x="296" y="356"/>
                  </a:cubicBezTo>
                  <a:lnTo>
                    <a:pt x="296" y="356"/>
                  </a:lnTo>
                  <a:cubicBezTo>
                    <a:pt x="296" y="356"/>
                    <a:pt x="296" y="356"/>
                    <a:pt x="296" y="356"/>
                  </a:cubicBezTo>
                  <a:cubicBezTo>
                    <a:pt x="297" y="356"/>
                    <a:pt x="299" y="357"/>
                    <a:pt x="300" y="357"/>
                  </a:cubicBezTo>
                  <a:cubicBezTo>
                    <a:pt x="301" y="357"/>
                    <a:pt x="302" y="357"/>
                    <a:pt x="302" y="355"/>
                  </a:cubicBezTo>
                  <a:cubicBezTo>
                    <a:pt x="302" y="352"/>
                    <a:pt x="299" y="347"/>
                    <a:pt x="299" y="343"/>
                  </a:cubicBezTo>
                  <a:cubicBezTo>
                    <a:pt x="296" y="334"/>
                    <a:pt x="299" y="321"/>
                    <a:pt x="294" y="313"/>
                  </a:cubicBezTo>
                  <a:cubicBezTo>
                    <a:pt x="294" y="320"/>
                    <a:pt x="287" y="326"/>
                    <a:pt x="281" y="326"/>
                  </a:cubicBezTo>
                  <a:cubicBezTo>
                    <a:pt x="279" y="326"/>
                    <a:pt x="277" y="325"/>
                    <a:pt x="275" y="324"/>
                  </a:cubicBezTo>
                  <a:cubicBezTo>
                    <a:pt x="273" y="319"/>
                    <a:pt x="277" y="318"/>
                    <a:pt x="280" y="318"/>
                  </a:cubicBezTo>
                  <a:cubicBezTo>
                    <a:pt x="281" y="318"/>
                    <a:pt x="283" y="318"/>
                    <a:pt x="284" y="318"/>
                  </a:cubicBezTo>
                  <a:cubicBezTo>
                    <a:pt x="285" y="318"/>
                    <a:pt x="285" y="318"/>
                    <a:pt x="285" y="318"/>
                  </a:cubicBezTo>
                  <a:cubicBezTo>
                    <a:pt x="291" y="318"/>
                    <a:pt x="284" y="306"/>
                    <a:pt x="283" y="302"/>
                  </a:cubicBezTo>
                  <a:cubicBezTo>
                    <a:pt x="283" y="299"/>
                    <a:pt x="288" y="290"/>
                    <a:pt x="285" y="288"/>
                  </a:cubicBezTo>
                  <a:cubicBezTo>
                    <a:pt x="282" y="286"/>
                    <a:pt x="278" y="286"/>
                    <a:pt x="278" y="280"/>
                  </a:cubicBezTo>
                  <a:cubicBezTo>
                    <a:pt x="278" y="272"/>
                    <a:pt x="280" y="265"/>
                    <a:pt x="278" y="256"/>
                  </a:cubicBezTo>
                  <a:cubicBezTo>
                    <a:pt x="277" y="256"/>
                    <a:pt x="277" y="257"/>
                    <a:pt x="277" y="257"/>
                  </a:cubicBezTo>
                  <a:cubicBezTo>
                    <a:pt x="273" y="257"/>
                    <a:pt x="264" y="222"/>
                    <a:pt x="262" y="219"/>
                  </a:cubicBezTo>
                  <a:cubicBezTo>
                    <a:pt x="262" y="219"/>
                    <a:pt x="261" y="219"/>
                    <a:pt x="261" y="219"/>
                  </a:cubicBezTo>
                  <a:cubicBezTo>
                    <a:pt x="259" y="219"/>
                    <a:pt x="256" y="222"/>
                    <a:pt x="253" y="222"/>
                  </a:cubicBezTo>
                  <a:cubicBezTo>
                    <a:pt x="252" y="222"/>
                    <a:pt x="251" y="222"/>
                    <a:pt x="251" y="221"/>
                  </a:cubicBezTo>
                  <a:cubicBezTo>
                    <a:pt x="246" y="216"/>
                    <a:pt x="252" y="213"/>
                    <a:pt x="257" y="213"/>
                  </a:cubicBezTo>
                  <a:lnTo>
                    <a:pt x="257" y="213"/>
                  </a:lnTo>
                  <a:cubicBezTo>
                    <a:pt x="257" y="213"/>
                    <a:pt x="257" y="213"/>
                    <a:pt x="257" y="213"/>
                  </a:cubicBezTo>
                  <a:cubicBezTo>
                    <a:pt x="258" y="213"/>
                    <a:pt x="259" y="212"/>
                    <a:pt x="259" y="212"/>
                  </a:cubicBezTo>
                  <a:lnTo>
                    <a:pt x="259" y="212"/>
                  </a:lnTo>
                  <a:cubicBezTo>
                    <a:pt x="259" y="212"/>
                    <a:pt x="258" y="212"/>
                    <a:pt x="257" y="213"/>
                  </a:cubicBezTo>
                  <a:lnTo>
                    <a:pt x="257" y="213"/>
                  </a:lnTo>
                  <a:cubicBezTo>
                    <a:pt x="254" y="213"/>
                    <a:pt x="251" y="212"/>
                    <a:pt x="253" y="210"/>
                  </a:cubicBezTo>
                  <a:cubicBezTo>
                    <a:pt x="254" y="209"/>
                    <a:pt x="256" y="209"/>
                    <a:pt x="258" y="209"/>
                  </a:cubicBezTo>
                  <a:cubicBezTo>
                    <a:pt x="260" y="209"/>
                    <a:pt x="262" y="209"/>
                    <a:pt x="263" y="209"/>
                  </a:cubicBezTo>
                  <a:lnTo>
                    <a:pt x="263" y="209"/>
                  </a:lnTo>
                  <a:cubicBezTo>
                    <a:pt x="263" y="209"/>
                    <a:pt x="263" y="209"/>
                    <a:pt x="263" y="209"/>
                  </a:cubicBezTo>
                  <a:cubicBezTo>
                    <a:pt x="263" y="209"/>
                    <a:pt x="263" y="209"/>
                    <a:pt x="263" y="209"/>
                  </a:cubicBezTo>
                  <a:lnTo>
                    <a:pt x="263" y="209"/>
                  </a:lnTo>
                  <a:cubicBezTo>
                    <a:pt x="263" y="209"/>
                    <a:pt x="263" y="209"/>
                    <a:pt x="263" y="209"/>
                  </a:cubicBezTo>
                  <a:lnTo>
                    <a:pt x="263" y="209"/>
                  </a:lnTo>
                  <a:cubicBezTo>
                    <a:pt x="261" y="209"/>
                    <a:pt x="251" y="205"/>
                    <a:pt x="251" y="202"/>
                  </a:cubicBezTo>
                  <a:cubicBezTo>
                    <a:pt x="251" y="201"/>
                    <a:pt x="251" y="201"/>
                    <a:pt x="251" y="201"/>
                  </a:cubicBezTo>
                  <a:cubicBezTo>
                    <a:pt x="253" y="201"/>
                    <a:pt x="257" y="203"/>
                    <a:pt x="259" y="203"/>
                  </a:cubicBezTo>
                  <a:cubicBezTo>
                    <a:pt x="259" y="203"/>
                    <a:pt x="259" y="203"/>
                    <a:pt x="258" y="202"/>
                  </a:cubicBezTo>
                  <a:cubicBezTo>
                    <a:pt x="253" y="199"/>
                    <a:pt x="251" y="199"/>
                    <a:pt x="248" y="196"/>
                  </a:cubicBezTo>
                  <a:cubicBezTo>
                    <a:pt x="246" y="194"/>
                    <a:pt x="246" y="193"/>
                    <a:pt x="247" y="193"/>
                  </a:cubicBezTo>
                  <a:lnTo>
                    <a:pt x="247" y="193"/>
                  </a:lnTo>
                  <a:cubicBezTo>
                    <a:pt x="247" y="193"/>
                    <a:pt x="247" y="193"/>
                    <a:pt x="247" y="193"/>
                  </a:cubicBezTo>
                  <a:cubicBezTo>
                    <a:pt x="251" y="195"/>
                    <a:pt x="263" y="205"/>
                    <a:pt x="264" y="205"/>
                  </a:cubicBezTo>
                  <a:cubicBezTo>
                    <a:pt x="265" y="205"/>
                    <a:pt x="265" y="205"/>
                    <a:pt x="263" y="203"/>
                  </a:cubicBezTo>
                  <a:cubicBezTo>
                    <a:pt x="262" y="203"/>
                    <a:pt x="261" y="201"/>
                    <a:pt x="260" y="200"/>
                  </a:cubicBezTo>
                  <a:cubicBezTo>
                    <a:pt x="258" y="198"/>
                    <a:pt x="258" y="196"/>
                    <a:pt x="258" y="196"/>
                  </a:cubicBezTo>
                  <a:lnTo>
                    <a:pt x="258" y="196"/>
                  </a:lnTo>
                  <a:cubicBezTo>
                    <a:pt x="259" y="197"/>
                    <a:pt x="261" y="198"/>
                    <a:pt x="262" y="198"/>
                  </a:cubicBezTo>
                  <a:cubicBezTo>
                    <a:pt x="262" y="198"/>
                    <a:pt x="263" y="198"/>
                    <a:pt x="263" y="198"/>
                  </a:cubicBezTo>
                  <a:cubicBezTo>
                    <a:pt x="264" y="197"/>
                    <a:pt x="263" y="193"/>
                    <a:pt x="257" y="188"/>
                  </a:cubicBezTo>
                  <a:lnTo>
                    <a:pt x="257" y="188"/>
                  </a:lnTo>
                  <a:cubicBezTo>
                    <a:pt x="259" y="189"/>
                    <a:pt x="264" y="189"/>
                    <a:pt x="266" y="196"/>
                  </a:cubicBezTo>
                  <a:cubicBezTo>
                    <a:pt x="269" y="201"/>
                    <a:pt x="270" y="205"/>
                    <a:pt x="271" y="205"/>
                  </a:cubicBezTo>
                  <a:cubicBezTo>
                    <a:pt x="271" y="205"/>
                    <a:pt x="271" y="205"/>
                    <a:pt x="271" y="204"/>
                  </a:cubicBezTo>
                  <a:cubicBezTo>
                    <a:pt x="272" y="203"/>
                    <a:pt x="274" y="202"/>
                    <a:pt x="277" y="202"/>
                  </a:cubicBezTo>
                  <a:cubicBezTo>
                    <a:pt x="279" y="202"/>
                    <a:pt x="281" y="202"/>
                    <a:pt x="283" y="203"/>
                  </a:cubicBezTo>
                  <a:cubicBezTo>
                    <a:pt x="285" y="203"/>
                    <a:pt x="291" y="206"/>
                    <a:pt x="293" y="207"/>
                  </a:cubicBezTo>
                  <a:cubicBezTo>
                    <a:pt x="293" y="205"/>
                    <a:pt x="294" y="203"/>
                    <a:pt x="296" y="203"/>
                  </a:cubicBezTo>
                  <a:cubicBezTo>
                    <a:pt x="303" y="203"/>
                    <a:pt x="312" y="210"/>
                    <a:pt x="320" y="210"/>
                  </a:cubicBezTo>
                  <a:cubicBezTo>
                    <a:pt x="326" y="212"/>
                    <a:pt x="334" y="210"/>
                    <a:pt x="337" y="217"/>
                  </a:cubicBezTo>
                  <a:cubicBezTo>
                    <a:pt x="339" y="221"/>
                    <a:pt x="350" y="226"/>
                    <a:pt x="356" y="226"/>
                  </a:cubicBezTo>
                  <a:cubicBezTo>
                    <a:pt x="357" y="226"/>
                    <a:pt x="357" y="226"/>
                    <a:pt x="358" y="225"/>
                  </a:cubicBezTo>
                  <a:cubicBezTo>
                    <a:pt x="363" y="223"/>
                    <a:pt x="355" y="217"/>
                    <a:pt x="352" y="215"/>
                  </a:cubicBezTo>
                  <a:lnTo>
                    <a:pt x="352" y="215"/>
                  </a:lnTo>
                  <a:cubicBezTo>
                    <a:pt x="356" y="218"/>
                    <a:pt x="361" y="219"/>
                    <a:pt x="365" y="223"/>
                  </a:cubicBezTo>
                  <a:cubicBezTo>
                    <a:pt x="368" y="226"/>
                    <a:pt x="369" y="230"/>
                    <a:pt x="374" y="233"/>
                  </a:cubicBezTo>
                  <a:cubicBezTo>
                    <a:pt x="382" y="238"/>
                    <a:pt x="386" y="233"/>
                    <a:pt x="393" y="239"/>
                  </a:cubicBezTo>
                  <a:cubicBezTo>
                    <a:pt x="395" y="241"/>
                    <a:pt x="399" y="251"/>
                    <a:pt x="403" y="251"/>
                  </a:cubicBezTo>
                  <a:cubicBezTo>
                    <a:pt x="403" y="251"/>
                    <a:pt x="404" y="250"/>
                    <a:pt x="405" y="249"/>
                  </a:cubicBezTo>
                  <a:cubicBezTo>
                    <a:pt x="407" y="246"/>
                    <a:pt x="410" y="242"/>
                    <a:pt x="413" y="242"/>
                  </a:cubicBezTo>
                  <a:cubicBezTo>
                    <a:pt x="415" y="242"/>
                    <a:pt x="417" y="243"/>
                    <a:pt x="419" y="246"/>
                  </a:cubicBezTo>
                  <a:cubicBezTo>
                    <a:pt x="423" y="251"/>
                    <a:pt x="423" y="254"/>
                    <a:pt x="429" y="258"/>
                  </a:cubicBezTo>
                  <a:cubicBezTo>
                    <a:pt x="430" y="260"/>
                    <a:pt x="443" y="266"/>
                    <a:pt x="447" y="266"/>
                  </a:cubicBezTo>
                  <a:cubicBezTo>
                    <a:pt x="448" y="266"/>
                    <a:pt x="448" y="266"/>
                    <a:pt x="449" y="265"/>
                  </a:cubicBezTo>
                  <a:cubicBezTo>
                    <a:pt x="449" y="264"/>
                    <a:pt x="448" y="255"/>
                    <a:pt x="453" y="255"/>
                  </a:cubicBezTo>
                  <a:cubicBezTo>
                    <a:pt x="454" y="255"/>
                    <a:pt x="455" y="256"/>
                    <a:pt x="457" y="257"/>
                  </a:cubicBezTo>
                  <a:cubicBezTo>
                    <a:pt x="464" y="260"/>
                    <a:pt x="456" y="264"/>
                    <a:pt x="457" y="268"/>
                  </a:cubicBezTo>
                  <a:cubicBezTo>
                    <a:pt x="457" y="268"/>
                    <a:pt x="467" y="263"/>
                    <a:pt x="468" y="263"/>
                  </a:cubicBezTo>
                  <a:cubicBezTo>
                    <a:pt x="469" y="262"/>
                    <a:pt x="471" y="262"/>
                    <a:pt x="472" y="262"/>
                  </a:cubicBezTo>
                  <a:cubicBezTo>
                    <a:pt x="475" y="262"/>
                    <a:pt x="475" y="265"/>
                    <a:pt x="476" y="268"/>
                  </a:cubicBezTo>
                  <a:cubicBezTo>
                    <a:pt x="478" y="273"/>
                    <a:pt x="493" y="284"/>
                    <a:pt x="499" y="284"/>
                  </a:cubicBezTo>
                  <a:cubicBezTo>
                    <a:pt x="500" y="284"/>
                    <a:pt x="500" y="284"/>
                    <a:pt x="500" y="284"/>
                  </a:cubicBezTo>
                  <a:cubicBezTo>
                    <a:pt x="508" y="284"/>
                    <a:pt x="506" y="269"/>
                    <a:pt x="509" y="269"/>
                  </a:cubicBezTo>
                  <a:cubicBezTo>
                    <a:pt x="509" y="269"/>
                    <a:pt x="509" y="269"/>
                    <a:pt x="509" y="269"/>
                  </a:cubicBezTo>
                  <a:cubicBezTo>
                    <a:pt x="513" y="271"/>
                    <a:pt x="512" y="275"/>
                    <a:pt x="514" y="279"/>
                  </a:cubicBezTo>
                  <a:cubicBezTo>
                    <a:pt x="517" y="282"/>
                    <a:pt x="522" y="286"/>
                    <a:pt x="526" y="288"/>
                  </a:cubicBezTo>
                  <a:cubicBezTo>
                    <a:pt x="533" y="292"/>
                    <a:pt x="542" y="306"/>
                    <a:pt x="548" y="306"/>
                  </a:cubicBezTo>
                  <a:cubicBezTo>
                    <a:pt x="550" y="306"/>
                    <a:pt x="555" y="302"/>
                    <a:pt x="558" y="302"/>
                  </a:cubicBezTo>
                  <a:cubicBezTo>
                    <a:pt x="559" y="302"/>
                    <a:pt x="559" y="302"/>
                    <a:pt x="560" y="303"/>
                  </a:cubicBezTo>
                  <a:cubicBezTo>
                    <a:pt x="561" y="306"/>
                    <a:pt x="560" y="308"/>
                    <a:pt x="565" y="311"/>
                  </a:cubicBezTo>
                  <a:cubicBezTo>
                    <a:pt x="567" y="312"/>
                    <a:pt x="569" y="312"/>
                    <a:pt x="571" y="312"/>
                  </a:cubicBezTo>
                  <a:cubicBezTo>
                    <a:pt x="578" y="312"/>
                    <a:pt x="584" y="308"/>
                    <a:pt x="592" y="308"/>
                  </a:cubicBezTo>
                  <a:cubicBezTo>
                    <a:pt x="593" y="308"/>
                    <a:pt x="594" y="308"/>
                    <a:pt x="595" y="308"/>
                  </a:cubicBezTo>
                  <a:cubicBezTo>
                    <a:pt x="606" y="312"/>
                    <a:pt x="606" y="327"/>
                    <a:pt x="614" y="330"/>
                  </a:cubicBezTo>
                  <a:cubicBezTo>
                    <a:pt x="614" y="330"/>
                    <a:pt x="614" y="330"/>
                    <a:pt x="614" y="330"/>
                  </a:cubicBezTo>
                  <a:cubicBezTo>
                    <a:pt x="616" y="330"/>
                    <a:pt x="615" y="324"/>
                    <a:pt x="614" y="323"/>
                  </a:cubicBezTo>
                  <a:lnTo>
                    <a:pt x="614" y="323"/>
                  </a:lnTo>
                  <a:cubicBezTo>
                    <a:pt x="620" y="326"/>
                    <a:pt x="619" y="333"/>
                    <a:pt x="624" y="334"/>
                  </a:cubicBezTo>
                  <a:cubicBezTo>
                    <a:pt x="632" y="337"/>
                    <a:pt x="638" y="336"/>
                    <a:pt x="646" y="340"/>
                  </a:cubicBezTo>
                  <a:cubicBezTo>
                    <a:pt x="645" y="339"/>
                    <a:pt x="645" y="339"/>
                    <a:pt x="645" y="339"/>
                  </a:cubicBezTo>
                  <a:lnTo>
                    <a:pt x="645" y="339"/>
                  </a:lnTo>
                  <a:cubicBezTo>
                    <a:pt x="646" y="339"/>
                    <a:pt x="651" y="341"/>
                    <a:pt x="654" y="341"/>
                  </a:cubicBezTo>
                  <a:cubicBezTo>
                    <a:pt x="655" y="341"/>
                    <a:pt x="655" y="341"/>
                    <a:pt x="656" y="341"/>
                  </a:cubicBezTo>
                  <a:cubicBezTo>
                    <a:pt x="656" y="340"/>
                    <a:pt x="657" y="340"/>
                    <a:pt x="658" y="340"/>
                  </a:cubicBezTo>
                  <a:cubicBezTo>
                    <a:pt x="661" y="340"/>
                    <a:pt x="662" y="342"/>
                    <a:pt x="665" y="344"/>
                  </a:cubicBezTo>
                  <a:cubicBezTo>
                    <a:pt x="672" y="349"/>
                    <a:pt x="683" y="353"/>
                    <a:pt x="691" y="354"/>
                  </a:cubicBezTo>
                  <a:cubicBezTo>
                    <a:pt x="693" y="354"/>
                    <a:pt x="700" y="351"/>
                    <a:pt x="704" y="351"/>
                  </a:cubicBezTo>
                  <a:cubicBezTo>
                    <a:pt x="705" y="351"/>
                    <a:pt x="706" y="351"/>
                    <a:pt x="705" y="353"/>
                  </a:cubicBezTo>
                  <a:cubicBezTo>
                    <a:pt x="704" y="359"/>
                    <a:pt x="701" y="366"/>
                    <a:pt x="709" y="366"/>
                  </a:cubicBezTo>
                  <a:cubicBezTo>
                    <a:pt x="711" y="366"/>
                    <a:pt x="712" y="365"/>
                    <a:pt x="714" y="365"/>
                  </a:cubicBezTo>
                  <a:cubicBezTo>
                    <a:pt x="718" y="364"/>
                    <a:pt x="723" y="361"/>
                    <a:pt x="728" y="360"/>
                  </a:cubicBezTo>
                  <a:lnTo>
                    <a:pt x="728" y="360"/>
                  </a:lnTo>
                  <a:cubicBezTo>
                    <a:pt x="726" y="362"/>
                    <a:pt x="725" y="364"/>
                    <a:pt x="725" y="365"/>
                  </a:cubicBezTo>
                  <a:cubicBezTo>
                    <a:pt x="727" y="366"/>
                    <a:pt x="730" y="367"/>
                    <a:pt x="732" y="367"/>
                  </a:cubicBezTo>
                  <a:cubicBezTo>
                    <a:pt x="734" y="367"/>
                    <a:pt x="735" y="367"/>
                    <a:pt x="736" y="365"/>
                  </a:cubicBezTo>
                  <a:cubicBezTo>
                    <a:pt x="736" y="365"/>
                    <a:pt x="734" y="361"/>
                    <a:pt x="733" y="360"/>
                  </a:cubicBezTo>
                  <a:lnTo>
                    <a:pt x="733" y="360"/>
                  </a:lnTo>
                  <a:cubicBezTo>
                    <a:pt x="737" y="360"/>
                    <a:pt x="740" y="361"/>
                    <a:pt x="743" y="365"/>
                  </a:cubicBezTo>
                  <a:cubicBezTo>
                    <a:pt x="747" y="370"/>
                    <a:pt x="749" y="377"/>
                    <a:pt x="756" y="382"/>
                  </a:cubicBezTo>
                  <a:cubicBezTo>
                    <a:pt x="759" y="383"/>
                    <a:pt x="762" y="384"/>
                    <a:pt x="764" y="384"/>
                  </a:cubicBezTo>
                  <a:cubicBezTo>
                    <a:pt x="766" y="384"/>
                    <a:pt x="767" y="384"/>
                    <a:pt x="769" y="384"/>
                  </a:cubicBezTo>
                  <a:cubicBezTo>
                    <a:pt x="770" y="384"/>
                    <a:pt x="772" y="384"/>
                    <a:pt x="774" y="384"/>
                  </a:cubicBezTo>
                  <a:cubicBezTo>
                    <a:pt x="779" y="386"/>
                    <a:pt x="784" y="393"/>
                    <a:pt x="792" y="393"/>
                  </a:cubicBezTo>
                  <a:cubicBezTo>
                    <a:pt x="794" y="393"/>
                    <a:pt x="795" y="389"/>
                    <a:pt x="797" y="389"/>
                  </a:cubicBezTo>
                  <a:cubicBezTo>
                    <a:pt x="800" y="387"/>
                    <a:pt x="802" y="386"/>
                    <a:pt x="804" y="386"/>
                  </a:cubicBezTo>
                  <a:cubicBezTo>
                    <a:pt x="812" y="386"/>
                    <a:pt x="819" y="392"/>
                    <a:pt x="826" y="392"/>
                  </a:cubicBezTo>
                  <a:cubicBezTo>
                    <a:pt x="827" y="392"/>
                    <a:pt x="828" y="392"/>
                    <a:pt x="829" y="391"/>
                  </a:cubicBezTo>
                  <a:lnTo>
                    <a:pt x="829" y="391"/>
                  </a:lnTo>
                  <a:cubicBezTo>
                    <a:pt x="829" y="391"/>
                    <a:pt x="829" y="391"/>
                    <a:pt x="829" y="391"/>
                  </a:cubicBezTo>
                  <a:cubicBezTo>
                    <a:pt x="824" y="391"/>
                    <a:pt x="819" y="377"/>
                    <a:pt x="833" y="377"/>
                  </a:cubicBezTo>
                  <a:cubicBezTo>
                    <a:pt x="834" y="377"/>
                    <a:pt x="835" y="377"/>
                    <a:pt x="836" y="377"/>
                  </a:cubicBezTo>
                  <a:cubicBezTo>
                    <a:pt x="846" y="376"/>
                    <a:pt x="844" y="378"/>
                    <a:pt x="856" y="371"/>
                  </a:cubicBezTo>
                  <a:cubicBezTo>
                    <a:pt x="857" y="371"/>
                    <a:pt x="859" y="370"/>
                    <a:pt x="860" y="370"/>
                  </a:cubicBezTo>
                  <a:cubicBezTo>
                    <a:pt x="862" y="370"/>
                    <a:pt x="863" y="371"/>
                    <a:pt x="864" y="374"/>
                  </a:cubicBezTo>
                  <a:cubicBezTo>
                    <a:pt x="857" y="364"/>
                    <a:pt x="885" y="356"/>
                    <a:pt x="879" y="348"/>
                  </a:cubicBezTo>
                  <a:lnTo>
                    <a:pt x="879" y="348"/>
                  </a:lnTo>
                  <a:cubicBezTo>
                    <a:pt x="880" y="349"/>
                    <a:pt x="881" y="349"/>
                    <a:pt x="882" y="349"/>
                  </a:cubicBezTo>
                  <a:cubicBezTo>
                    <a:pt x="888" y="349"/>
                    <a:pt x="899" y="341"/>
                    <a:pt x="903" y="338"/>
                  </a:cubicBezTo>
                  <a:cubicBezTo>
                    <a:pt x="906" y="334"/>
                    <a:pt x="910" y="332"/>
                    <a:pt x="912" y="327"/>
                  </a:cubicBezTo>
                  <a:cubicBezTo>
                    <a:pt x="912" y="327"/>
                    <a:pt x="911" y="320"/>
                    <a:pt x="912" y="320"/>
                  </a:cubicBezTo>
                  <a:cubicBezTo>
                    <a:pt x="917" y="320"/>
                    <a:pt x="919" y="328"/>
                    <a:pt x="921" y="332"/>
                  </a:cubicBezTo>
                  <a:cubicBezTo>
                    <a:pt x="923" y="327"/>
                    <a:pt x="926" y="322"/>
                    <a:pt x="925" y="318"/>
                  </a:cubicBezTo>
                  <a:cubicBezTo>
                    <a:pt x="923" y="313"/>
                    <a:pt x="920" y="306"/>
                    <a:pt x="927" y="301"/>
                  </a:cubicBezTo>
                  <a:cubicBezTo>
                    <a:pt x="929" y="304"/>
                    <a:pt x="932" y="314"/>
                    <a:pt x="935" y="314"/>
                  </a:cubicBezTo>
                  <a:cubicBezTo>
                    <a:pt x="940" y="313"/>
                    <a:pt x="941" y="305"/>
                    <a:pt x="941" y="302"/>
                  </a:cubicBezTo>
                  <a:cubicBezTo>
                    <a:pt x="945" y="300"/>
                    <a:pt x="948" y="298"/>
                    <a:pt x="953" y="297"/>
                  </a:cubicBezTo>
                  <a:cubicBezTo>
                    <a:pt x="954" y="297"/>
                    <a:pt x="958" y="298"/>
                    <a:pt x="960" y="298"/>
                  </a:cubicBezTo>
                  <a:cubicBezTo>
                    <a:pt x="962" y="298"/>
                    <a:pt x="963" y="297"/>
                    <a:pt x="964" y="297"/>
                  </a:cubicBezTo>
                  <a:cubicBezTo>
                    <a:pt x="968" y="293"/>
                    <a:pt x="963" y="285"/>
                    <a:pt x="967" y="283"/>
                  </a:cubicBezTo>
                  <a:lnTo>
                    <a:pt x="967" y="283"/>
                  </a:lnTo>
                  <a:cubicBezTo>
                    <a:pt x="967" y="283"/>
                    <a:pt x="972" y="284"/>
                    <a:pt x="974" y="284"/>
                  </a:cubicBezTo>
                  <a:cubicBezTo>
                    <a:pt x="977" y="283"/>
                    <a:pt x="980" y="281"/>
                    <a:pt x="982" y="280"/>
                  </a:cubicBezTo>
                  <a:cubicBezTo>
                    <a:pt x="989" y="276"/>
                    <a:pt x="992" y="270"/>
                    <a:pt x="998" y="265"/>
                  </a:cubicBezTo>
                  <a:cubicBezTo>
                    <a:pt x="1003" y="261"/>
                    <a:pt x="1008" y="265"/>
                    <a:pt x="1011" y="259"/>
                  </a:cubicBezTo>
                  <a:cubicBezTo>
                    <a:pt x="1014" y="256"/>
                    <a:pt x="1014" y="254"/>
                    <a:pt x="1012" y="251"/>
                  </a:cubicBezTo>
                  <a:lnTo>
                    <a:pt x="1012" y="251"/>
                  </a:lnTo>
                  <a:cubicBezTo>
                    <a:pt x="1015" y="255"/>
                    <a:pt x="1016" y="258"/>
                    <a:pt x="1019" y="258"/>
                  </a:cubicBezTo>
                  <a:cubicBezTo>
                    <a:pt x="1021" y="258"/>
                    <a:pt x="1024" y="257"/>
                    <a:pt x="1028" y="254"/>
                  </a:cubicBezTo>
                  <a:cubicBezTo>
                    <a:pt x="1027" y="254"/>
                    <a:pt x="1026" y="251"/>
                    <a:pt x="1025" y="251"/>
                  </a:cubicBezTo>
                  <a:lnTo>
                    <a:pt x="1025" y="251"/>
                  </a:lnTo>
                  <a:cubicBezTo>
                    <a:pt x="1031" y="247"/>
                    <a:pt x="1052" y="237"/>
                    <a:pt x="1053" y="231"/>
                  </a:cubicBezTo>
                  <a:cubicBezTo>
                    <a:pt x="1053" y="230"/>
                    <a:pt x="1043" y="224"/>
                    <a:pt x="1049" y="223"/>
                  </a:cubicBezTo>
                  <a:cubicBezTo>
                    <a:pt x="1053" y="221"/>
                    <a:pt x="1061" y="222"/>
                    <a:pt x="1065" y="220"/>
                  </a:cubicBezTo>
                  <a:cubicBezTo>
                    <a:pt x="1078" y="216"/>
                    <a:pt x="1091" y="209"/>
                    <a:pt x="1102" y="201"/>
                  </a:cubicBezTo>
                  <a:cubicBezTo>
                    <a:pt x="1107" y="196"/>
                    <a:pt x="1109" y="189"/>
                    <a:pt x="1114" y="185"/>
                  </a:cubicBezTo>
                  <a:cubicBezTo>
                    <a:pt x="1124" y="178"/>
                    <a:pt x="1121" y="176"/>
                    <a:pt x="1121" y="168"/>
                  </a:cubicBezTo>
                  <a:lnTo>
                    <a:pt x="1121" y="168"/>
                  </a:lnTo>
                  <a:cubicBezTo>
                    <a:pt x="1121" y="169"/>
                    <a:pt x="1127" y="171"/>
                    <a:pt x="1133" y="171"/>
                  </a:cubicBezTo>
                  <a:cubicBezTo>
                    <a:pt x="1138" y="171"/>
                    <a:pt x="1143" y="170"/>
                    <a:pt x="1142" y="166"/>
                  </a:cubicBezTo>
                  <a:cubicBezTo>
                    <a:pt x="1140" y="161"/>
                    <a:pt x="1120" y="164"/>
                    <a:pt x="1119" y="159"/>
                  </a:cubicBezTo>
                  <a:cubicBezTo>
                    <a:pt x="1119" y="159"/>
                    <a:pt x="1136" y="158"/>
                    <a:pt x="1138" y="158"/>
                  </a:cubicBezTo>
                  <a:cubicBezTo>
                    <a:pt x="1145" y="158"/>
                    <a:pt x="1154" y="159"/>
                    <a:pt x="1158" y="164"/>
                  </a:cubicBezTo>
                  <a:lnTo>
                    <a:pt x="1158" y="164"/>
                  </a:lnTo>
                  <a:cubicBezTo>
                    <a:pt x="1152" y="155"/>
                    <a:pt x="1166" y="151"/>
                    <a:pt x="1170" y="142"/>
                  </a:cubicBezTo>
                  <a:cubicBezTo>
                    <a:pt x="1173" y="140"/>
                    <a:pt x="1176" y="139"/>
                    <a:pt x="1177" y="139"/>
                  </a:cubicBezTo>
                  <a:cubicBezTo>
                    <a:pt x="1179" y="139"/>
                    <a:pt x="1180" y="141"/>
                    <a:pt x="1181" y="144"/>
                  </a:cubicBezTo>
                  <a:cubicBezTo>
                    <a:pt x="1182" y="145"/>
                    <a:pt x="1183" y="146"/>
                    <a:pt x="1184" y="146"/>
                  </a:cubicBezTo>
                  <a:cubicBezTo>
                    <a:pt x="1186" y="146"/>
                    <a:pt x="1188" y="144"/>
                    <a:pt x="1190" y="144"/>
                  </a:cubicBezTo>
                  <a:cubicBezTo>
                    <a:pt x="1191" y="144"/>
                    <a:pt x="1191" y="144"/>
                    <a:pt x="1192" y="145"/>
                  </a:cubicBezTo>
                  <a:lnTo>
                    <a:pt x="1180" y="129"/>
                  </a:lnTo>
                  <a:cubicBezTo>
                    <a:pt x="1182" y="128"/>
                    <a:pt x="1184" y="128"/>
                    <a:pt x="1185" y="128"/>
                  </a:cubicBezTo>
                  <a:cubicBezTo>
                    <a:pt x="1192" y="128"/>
                    <a:pt x="1199" y="135"/>
                    <a:pt x="1200" y="135"/>
                  </a:cubicBezTo>
                  <a:cubicBezTo>
                    <a:pt x="1200" y="135"/>
                    <a:pt x="1200" y="135"/>
                    <a:pt x="1201" y="134"/>
                  </a:cubicBezTo>
                  <a:cubicBezTo>
                    <a:pt x="1203" y="129"/>
                    <a:pt x="1205" y="115"/>
                    <a:pt x="1214" y="115"/>
                  </a:cubicBezTo>
                  <a:cubicBezTo>
                    <a:pt x="1214" y="115"/>
                    <a:pt x="1214" y="115"/>
                    <a:pt x="1214" y="115"/>
                  </a:cubicBezTo>
                  <a:cubicBezTo>
                    <a:pt x="1221" y="115"/>
                    <a:pt x="1246" y="109"/>
                    <a:pt x="1245" y="98"/>
                  </a:cubicBezTo>
                  <a:cubicBezTo>
                    <a:pt x="1244" y="93"/>
                    <a:pt x="1259" y="89"/>
                    <a:pt x="1261" y="83"/>
                  </a:cubicBezTo>
                  <a:cubicBezTo>
                    <a:pt x="1262" y="79"/>
                    <a:pt x="1263" y="77"/>
                    <a:pt x="1266" y="77"/>
                  </a:cubicBezTo>
                  <a:cubicBezTo>
                    <a:pt x="1269" y="77"/>
                    <a:pt x="1273" y="81"/>
                    <a:pt x="1276" y="81"/>
                  </a:cubicBezTo>
                  <a:cubicBezTo>
                    <a:pt x="1277" y="81"/>
                    <a:pt x="1277" y="80"/>
                    <a:pt x="1277" y="80"/>
                  </a:cubicBezTo>
                  <a:cubicBezTo>
                    <a:pt x="1282" y="79"/>
                    <a:pt x="1282" y="77"/>
                    <a:pt x="1281" y="75"/>
                  </a:cubicBezTo>
                  <a:cubicBezTo>
                    <a:pt x="1281" y="74"/>
                    <a:pt x="1281" y="72"/>
                    <a:pt x="1282" y="72"/>
                  </a:cubicBezTo>
                  <a:cubicBezTo>
                    <a:pt x="1282" y="72"/>
                    <a:pt x="1282" y="71"/>
                    <a:pt x="1282" y="71"/>
                  </a:cubicBezTo>
                  <a:cubicBezTo>
                    <a:pt x="1284" y="71"/>
                    <a:pt x="1284" y="75"/>
                    <a:pt x="1284" y="78"/>
                  </a:cubicBezTo>
                  <a:cubicBezTo>
                    <a:pt x="1285" y="79"/>
                    <a:pt x="1285" y="80"/>
                    <a:pt x="1285" y="80"/>
                  </a:cubicBezTo>
                  <a:cubicBezTo>
                    <a:pt x="1285" y="80"/>
                    <a:pt x="1285" y="77"/>
                    <a:pt x="1286" y="77"/>
                  </a:cubicBezTo>
                  <a:cubicBezTo>
                    <a:pt x="1286" y="75"/>
                    <a:pt x="1287" y="74"/>
                    <a:pt x="1287" y="74"/>
                  </a:cubicBezTo>
                  <a:cubicBezTo>
                    <a:pt x="1287" y="74"/>
                    <a:pt x="1287" y="75"/>
                    <a:pt x="1287" y="76"/>
                  </a:cubicBezTo>
                  <a:cubicBezTo>
                    <a:pt x="1287" y="76"/>
                    <a:pt x="1287" y="76"/>
                    <a:pt x="1287" y="76"/>
                  </a:cubicBezTo>
                  <a:cubicBezTo>
                    <a:pt x="1287" y="76"/>
                    <a:pt x="1292" y="56"/>
                    <a:pt x="1293" y="56"/>
                  </a:cubicBezTo>
                  <a:lnTo>
                    <a:pt x="1293" y="56"/>
                  </a:lnTo>
                  <a:cubicBezTo>
                    <a:pt x="1293" y="56"/>
                    <a:pt x="1293" y="58"/>
                    <a:pt x="1292" y="62"/>
                  </a:cubicBezTo>
                  <a:cubicBezTo>
                    <a:pt x="1291" y="67"/>
                    <a:pt x="1291" y="70"/>
                    <a:pt x="1291" y="70"/>
                  </a:cubicBezTo>
                  <a:cubicBezTo>
                    <a:pt x="1292" y="70"/>
                    <a:pt x="1294" y="67"/>
                    <a:pt x="1298" y="60"/>
                  </a:cubicBezTo>
                  <a:lnTo>
                    <a:pt x="1300" y="57"/>
                  </a:lnTo>
                  <a:cubicBezTo>
                    <a:pt x="1302" y="54"/>
                    <a:pt x="1304" y="52"/>
                    <a:pt x="1304" y="52"/>
                  </a:cubicBezTo>
                  <a:lnTo>
                    <a:pt x="1304" y="52"/>
                  </a:lnTo>
                  <a:cubicBezTo>
                    <a:pt x="1305" y="52"/>
                    <a:pt x="1303" y="58"/>
                    <a:pt x="1296" y="69"/>
                  </a:cubicBezTo>
                  <a:cubicBezTo>
                    <a:pt x="1294" y="72"/>
                    <a:pt x="1293" y="73"/>
                    <a:pt x="1294" y="73"/>
                  </a:cubicBezTo>
                  <a:cubicBezTo>
                    <a:pt x="1294" y="73"/>
                    <a:pt x="1295" y="73"/>
                    <a:pt x="1296" y="72"/>
                  </a:cubicBezTo>
                  <a:lnTo>
                    <a:pt x="1296" y="72"/>
                  </a:lnTo>
                  <a:cubicBezTo>
                    <a:pt x="1297" y="72"/>
                    <a:pt x="1298" y="73"/>
                    <a:pt x="1295" y="77"/>
                  </a:cubicBezTo>
                  <a:cubicBezTo>
                    <a:pt x="1297" y="75"/>
                    <a:pt x="1300" y="74"/>
                    <a:pt x="1302" y="74"/>
                  </a:cubicBezTo>
                  <a:cubicBezTo>
                    <a:pt x="1303" y="74"/>
                    <a:pt x="1304" y="74"/>
                    <a:pt x="1305" y="75"/>
                  </a:cubicBezTo>
                  <a:cubicBezTo>
                    <a:pt x="1308" y="77"/>
                    <a:pt x="1308" y="79"/>
                    <a:pt x="1301" y="79"/>
                  </a:cubicBezTo>
                  <a:cubicBezTo>
                    <a:pt x="1287" y="84"/>
                    <a:pt x="1298" y="79"/>
                    <a:pt x="1298" y="93"/>
                  </a:cubicBezTo>
                  <a:cubicBezTo>
                    <a:pt x="1298" y="97"/>
                    <a:pt x="1298" y="104"/>
                    <a:pt x="1297" y="108"/>
                  </a:cubicBezTo>
                  <a:cubicBezTo>
                    <a:pt x="1295" y="111"/>
                    <a:pt x="1293" y="109"/>
                    <a:pt x="1292" y="114"/>
                  </a:cubicBezTo>
                  <a:cubicBezTo>
                    <a:pt x="1292" y="119"/>
                    <a:pt x="1293" y="137"/>
                    <a:pt x="1299" y="138"/>
                  </a:cubicBezTo>
                  <a:lnTo>
                    <a:pt x="1299" y="138"/>
                  </a:lnTo>
                  <a:cubicBezTo>
                    <a:pt x="1297" y="138"/>
                    <a:pt x="1295" y="137"/>
                    <a:pt x="1294" y="137"/>
                  </a:cubicBezTo>
                  <a:cubicBezTo>
                    <a:pt x="1291" y="137"/>
                    <a:pt x="1289" y="139"/>
                    <a:pt x="1289" y="144"/>
                  </a:cubicBezTo>
                  <a:cubicBezTo>
                    <a:pt x="1288" y="148"/>
                    <a:pt x="1295" y="157"/>
                    <a:pt x="1290" y="159"/>
                  </a:cubicBezTo>
                  <a:cubicBezTo>
                    <a:pt x="1290" y="159"/>
                    <a:pt x="1291" y="164"/>
                    <a:pt x="1293" y="165"/>
                  </a:cubicBezTo>
                  <a:cubicBezTo>
                    <a:pt x="1296" y="165"/>
                    <a:pt x="1293" y="169"/>
                    <a:pt x="1293" y="171"/>
                  </a:cubicBezTo>
                  <a:cubicBezTo>
                    <a:pt x="1289" y="179"/>
                    <a:pt x="1283" y="191"/>
                    <a:pt x="1297" y="192"/>
                  </a:cubicBezTo>
                  <a:cubicBezTo>
                    <a:pt x="1296" y="192"/>
                    <a:pt x="1296" y="192"/>
                    <a:pt x="1295" y="192"/>
                  </a:cubicBezTo>
                  <a:cubicBezTo>
                    <a:pt x="1291" y="192"/>
                    <a:pt x="1285" y="193"/>
                    <a:pt x="1289" y="198"/>
                  </a:cubicBezTo>
                  <a:cubicBezTo>
                    <a:pt x="1292" y="203"/>
                    <a:pt x="1294" y="203"/>
                    <a:pt x="1293" y="210"/>
                  </a:cubicBezTo>
                  <a:cubicBezTo>
                    <a:pt x="1293" y="209"/>
                    <a:pt x="1291" y="207"/>
                    <a:pt x="1289" y="207"/>
                  </a:cubicBezTo>
                  <a:cubicBezTo>
                    <a:pt x="1287" y="207"/>
                    <a:pt x="1284" y="209"/>
                    <a:pt x="1283" y="213"/>
                  </a:cubicBezTo>
                  <a:cubicBezTo>
                    <a:pt x="1283" y="218"/>
                    <a:pt x="1283" y="224"/>
                    <a:pt x="1284" y="229"/>
                  </a:cubicBezTo>
                  <a:cubicBezTo>
                    <a:pt x="1286" y="240"/>
                    <a:pt x="1288" y="240"/>
                    <a:pt x="1296" y="242"/>
                  </a:cubicBezTo>
                  <a:cubicBezTo>
                    <a:pt x="1295" y="251"/>
                    <a:pt x="1293" y="249"/>
                    <a:pt x="1288" y="252"/>
                  </a:cubicBezTo>
                  <a:cubicBezTo>
                    <a:pt x="1288" y="252"/>
                    <a:pt x="1296" y="258"/>
                    <a:pt x="1297" y="258"/>
                  </a:cubicBezTo>
                  <a:cubicBezTo>
                    <a:pt x="1290" y="258"/>
                    <a:pt x="1284" y="259"/>
                    <a:pt x="1277" y="262"/>
                  </a:cubicBezTo>
                  <a:cubicBezTo>
                    <a:pt x="1281" y="267"/>
                    <a:pt x="1284" y="272"/>
                    <a:pt x="1289" y="277"/>
                  </a:cubicBezTo>
                  <a:cubicBezTo>
                    <a:pt x="1296" y="284"/>
                    <a:pt x="1292" y="294"/>
                    <a:pt x="1290" y="304"/>
                  </a:cubicBezTo>
                  <a:cubicBezTo>
                    <a:pt x="1288" y="309"/>
                    <a:pt x="1283" y="327"/>
                    <a:pt x="1290" y="328"/>
                  </a:cubicBezTo>
                  <a:cubicBezTo>
                    <a:pt x="1296" y="330"/>
                    <a:pt x="1302" y="329"/>
                    <a:pt x="1308" y="330"/>
                  </a:cubicBezTo>
                  <a:cubicBezTo>
                    <a:pt x="1307" y="334"/>
                    <a:pt x="1304" y="335"/>
                    <a:pt x="1301" y="335"/>
                  </a:cubicBezTo>
                  <a:cubicBezTo>
                    <a:pt x="1298" y="335"/>
                    <a:pt x="1295" y="334"/>
                    <a:pt x="1293" y="334"/>
                  </a:cubicBezTo>
                  <a:lnTo>
                    <a:pt x="1293" y="334"/>
                  </a:lnTo>
                  <a:cubicBezTo>
                    <a:pt x="1297" y="334"/>
                    <a:pt x="1290" y="345"/>
                    <a:pt x="1285" y="345"/>
                  </a:cubicBezTo>
                  <a:cubicBezTo>
                    <a:pt x="1285" y="345"/>
                    <a:pt x="1284" y="345"/>
                    <a:pt x="1283" y="345"/>
                  </a:cubicBezTo>
                  <a:cubicBezTo>
                    <a:pt x="1280" y="345"/>
                    <a:pt x="1276" y="345"/>
                    <a:pt x="1276" y="350"/>
                  </a:cubicBezTo>
                  <a:lnTo>
                    <a:pt x="1295" y="351"/>
                  </a:lnTo>
                  <a:lnTo>
                    <a:pt x="1295" y="351"/>
                  </a:lnTo>
                  <a:cubicBezTo>
                    <a:pt x="1295" y="351"/>
                    <a:pt x="1295" y="351"/>
                    <a:pt x="1295" y="351"/>
                  </a:cubicBezTo>
                  <a:cubicBezTo>
                    <a:pt x="1285" y="351"/>
                    <a:pt x="1283" y="381"/>
                    <a:pt x="1283" y="389"/>
                  </a:cubicBezTo>
                  <a:cubicBezTo>
                    <a:pt x="1283" y="384"/>
                    <a:pt x="1287" y="383"/>
                    <a:pt x="1289" y="383"/>
                  </a:cubicBezTo>
                  <a:cubicBezTo>
                    <a:pt x="1290" y="383"/>
                    <a:pt x="1291" y="383"/>
                    <a:pt x="1291" y="383"/>
                  </a:cubicBezTo>
                  <a:cubicBezTo>
                    <a:pt x="1290" y="395"/>
                    <a:pt x="1274" y="399"/>
                    <a:pt x="1282" y="410"/>
                  </a:cubicBezTo>
                  <a:cubicBezTo>
                    <a:pt x="1283" y="411"/>
                    <a:pt x="1291" y="422"/>
                    <a:pt x="1286" y="423"/>
                  </a:cubicBezTo>
                  <a:cubicBezTo>
                    <a:pt x="1286" y="423"/>
                    <a:pt x="1286" y="423"/>
                    <a:pt x="1286" y="423"/>
                  </a:cubicBezTo>
                  <a:cubicBezTo>
                    <a:pt x="1284" y="423"/>
                    <a:pt x="1279" y="419"/>
                    <a:pt x="1277" y="419"/>
                  </a:cubicBezTo>
                  <a:cubicBezTo>
                    <a:pt x="1276" y="419"/>
                    <a:pt x="1275" y="420"/>
                    <a:pt x="1275" y="423"/>
                  </a:cubicBezTo>
                  <a:cubicBezTo>
                    <a:pt x="1276" y="431"/>
                    <a:pt x="1280" y="434"/>
                    <a:pt x="1278" y="444"/>
                  </a:cubicBezTo>
                  <a:cubicBezTo>
                    <a:pt x="1276" y="453"/>
                    <a:pt x="1272" y="459"/>
                    <a:pt x="1272" y="468"/>
                  </a:cubicBezTo>
                  <a:cubicBezTo>
                    <a:pt x="1272" y="474"/>
                    <a:pt x="1276" y="479"/>
                    <a:pt x="1279" y="479"/>
                  </a:cubicBezTo>
                  <a:cubicBezTo>
                    <a:pt x="1280" y="479"/>
                    <a:pt x="1282" y="478"/>
                    <a:pt x="1282" y="474"/>
                  </a:cubicBezTo>
                  <a:lnTo>
                    <a:pt x="1282" y="474"/>
                  </a:lnTo>
                  <a:cubicBezTo>
                    <a:pt x="1282" y="480"/>
                    <a:pt x="1282" y="485"/>
                    <a:pt x="1281" y="490"/>
                  </a:cubicBezTo>
                  <a:cubicBezTo>
                    <a:pt x="1279" y="495"/>
                    <a:pt x="1276" y="497"/>
                    <a:pt x="1274" y="501"/>
                  </a:cubicBezTo>
                  <a:cubicBezTo>
                    <a:pt x="1272" y="504"/>
                    <a:pt x="1274" y="507"/>
                    <a:pt x="1274" y="510"/>
                  </a:cubicBezTo>
                  <a:cubicBezTo>
                    <a:pt x="1276" y="514"/>
                    <a:pt x="1277" y="515"/>
                    <a:pt x="1280" y="515"/>
                  </a:cubicBezTo>
                  <a:cubicBezTo>
                    <a:pt x="1281" y="515"/>
                    <a:pt x="1282" y="514"/>
                    <a:pt x="1284" y="514"/>
                  </a:cubicBezTo>
                  <a:cubicBezTo>
                    <a:pt x="1282" y="512"/>
                    <a:pt x="1282" y="509"/>
                    <a:pt x="1284" y="509"/>
                  </a:cubicBezTo>
                  <a:lnTo>
                    <a:pt x="1284" y="509"/>
                  </a:lnTo>
                  <a:cubicBezTo>
                    <a:pt x="1285" y="509"/>
                    <a:pt x="1286" y="510"/>
                    <a:pt x="1287" y="512"/>
                  </a:cubicBezTo>
                  <a:cubicBezTo>
                    <a:pt x="1290" y="514"/>
                    <a:pt x="1291" y="520"/>
                    <a:pt x="1290" y="524"/>
                  </a:cubicBezTo>
                  <a:cubicBezTo>
                    <a:pt x="1289" y="526"/>
                    <a:pt x="1288" y="527"/>
                    <a:pt x="1287" y="527"/>
                  </a:cubicBezTo>
                  <a:cubicBezTo>
                    <a:pt x="1284" y="527"/>
                    <a:pt x="1281" y="524"/>
                    <a:pt x="1278" y="524"/>
                  </a:cubicBezTo>
                  <a:cubicBezTo>
                    <a:pt x="1277" y="524"/>
                    <a:pt x="1276" y="525"/>
                    <a:pt x="1276" y="527"/>
                  </a:cubicBezTo>
                  <a:cubicBezTo>
                    <a:pt x="1276" y="531"/>
                    <a:pt x="1279" y="550"/>
                    <a:pt x="1283" y="550"/>
                  </a:cubicBezTo>
                  <a:cubicBezTo>
                    <a:pt x="1284" y="550"/>
                    <a:pt x="1285" y="550"/>
                    <a:pt x="1285" y="549"/>
                  </a:cubicBezTo>
                  <a:cubicBezTo>
                    <a:pt x="1288" y="547"/>
                    <a:pt x="1289" y="545"/>
                    <a:pt x="1291" y="545"/>
                  </a:cubicBezTo>
                  <a:cubicBezTo>
                    <a:pt x="1292" y="545"/>
                    <a:pt x="1293" y="546"/>
                    <a:pt x="1295" y="548"/>
                  </a:cubicBezTo>
                  <a:cubicBezTo>
                    <a:pt x="1298" y="552"/>
                    <a:pt x="1300" y="559"/>
                    <a:pt x="1296" y="562"/>
                  </a:cubicBezTo>
                  <a:cubicBezTo>
                    <a:pt x="1294" y="564"/>
                    <a:pt x="1293" y="565"/>
                    <a:pt x="1290" y="565"/>
                  </a:cubicBezTo>
                  <a:cubicBezTo>
                    <a:pt x="1285" y="565"/>
                    <a:pt x="1277" y="560"/>
                    <a:pt x="1274" y="560"/>
                  </a:cubicBezTo>
                  <a:cubicBezTo>
                    <a:pt x="1274" y="560"/>
                    <a:pt x="1273" y="560"/>
                    <a:pt x="1273" y="561"/>
                  </a:cubicBezTo>
                  <a:cubicBezTo>
                    <a:pt x="1271" y="565"/>
                    <a:pt x="1272" y="572"/>
                    <a:pt x="1274" y="576"/>
                  </a:cubicBezTo>
                  <a:cubicBezTo>
                    <a:pt x="1276" y="582"/>
                    <a:pt x="1282" y="578"/>
                    <a:pt x="1283" y="582"/>
                  </a:cubicBezTo>
                  <a:cubicBezTo>
                    <a:pt x="1289" y="592"/>
                    <a:pt x="1270" y="589"/>
                    <a:pt x="1274" y="597"/>
                  </a:cubicBezTo>
                  <a:cubicBezTo>
                    <a:pt x="1276" y="603"/>
                    <a:pt x="1280" y="607"/>
                    <a:pt x="1285" y="608"/>
                  </a:cubicBezTo>
                  <a:lnTo>
                    <a:pt x="1285" y="608"/>
                  </a:lnTo>
                  <a:cubicBezTo>
                    <a:pt x="1284" y="608"/>
                    <a:pt x="1284" y="608"/>
                    <a:pt x="1283" y="608"/>
                  </a:cubicBezTo>
                  <a:cubicBezTo>
                    <a:pt x="1280" y="608"/>
                    <a:pt x="1277" y="609"/>
                    <a:pt x="1275" y="611"/>
                  </a:cubicBezTo>
                  <a:cubicBezTo>
                    <a:pt x="1270" y="616"/>
                    <a:pt x="1266" y="631"/>
                    <a:pt x="1272" y="641"/>
                  </a:cubicBezTo>
                  <a:cubicBezTo>
                    <a:pt x="1272" y="641"/>
                    <a:pt x="1272" y="641"/>
                    <a:pt x="1273" y="641"/>
                  </a:cubicBezTo>
                  <a:cubicBezTo>
                    <a:pt x="1274" y="641"/>
                    <a:pt x="1275" y="636"/>
                    <a:pt x="1277" y="636"/>
                  </a:cubicBezTo>
                  <a:cubicBezTo>
                    <a:pt x="1278" y="636"/>
                    <a:pt x="1279" y="637"/>
                    <a:pt x="1280" y="638"/>
                  </a:cubicBezTo>
                  <a:cubicBezTo>
                    <a:pt x="1284" y="643"/>
                    <a:pt x="1287" y="651"/>
                    <a:pt x="1289" y="656"/>
                  </a:cubicBezTo>
                  <a:cubicBezTo>
                    <a:pt x="1290" y="662"/>
                    <a:pt x="1290" y="670"/>
                    <a:pt x="1294" y="674"/>
                  </a:cubicBezTo>
                  <a:cubicBezTo>
                    <a:pt x="1301" y="681"/>
                    <a:pt x="1308" y="675"/>
                    <a:pt x="1312" y="683"/>
                  </a:cubicBezTo>
                  <a:cubicBezTo>
                    <a:pt x="1315" y="687"/>
                    <a:pt x="1309" y="696"/>
                    <a:pt x="1317" y="696"/>
                  </a:cubicBezTo>
                  <a:cubicBezTo>
                    <a:pt x="1317" y="696"/>
                    <a:pt x="1317" y="696"/>
                    <a:pt x="1318" y="696"/>
                  </a:cubicBezTo>
                  <a:cubicBezTo>
                    <a:pt x="1322" y="696"/>
                    <a:pt x="1326" y="692"/>
                    <a:pt x="1331" y="692"/>
                  </a:cubicBezTo>
                  <a:cubicBezTo>
                    <a:pt x="1333" y="692"/>
                    <a:pt x="1335" y="693"/>
                    <a:pt x="1338" y="695"/>
                  </a:cubicBezTo>
                  <a:lnTo>
                    <a:pt x="1334" y="699"/>
                  </a:lnTo>
                  <a:cubicBezTo>
                    <a:pt x="1334" y="701"/>
                    <a:pt x="1333" y="701"/>
                    <a:pt x="1332" y="701"/>
                  </a:cubicBezTo>
                  <a:cubicBezTo>
                    <a:pt x="1332" y="701"/>
                    <a:pt x="1331" y="701"/>
                    <a:pt x="1330" y="700"/>
                  </a:cubicBezTo>
                  <a:lnTo>
                    <a:pt x="1330" y="700"/>
                  </a:lnTo>
                  <a:cubicBezTo>
                    <a:pt x="1328" y="701"/>
                    <a:pt x="1345" y="708"/>
                    <a:pt x="1347" y="709"/>
                  </a:cubicBezTo>
                  <a:cubicBezTo>
                    <a:pt x="1352" y="713"/>
                    <a:pt x="1352" y="718"/>
                    <a:pt x="1357" y="720"/>
                  </a:cubicBezTo>
                  <a:cubicBezTo>
                    <a:pt x="1362" y="722"/>
                    <a:pt x="1364" y="721"/>
                    <a:pt x="1369" y="725"/>
                  </a:cubicBezTo>
                  <a:cubicBezTo>
                    <a:pt x="1375" y="729"/>
                    <a:pt x="1376" y="731"/>
                    <a:pt x="1379" y="736"/>
                  </a:cubicBezTo>
                  <a:cubicBezTo>
                    <a:pt x="1385" y="744"/>
                    <a:pt x="1393" y="740"/>
                    <a:pt x="1400" y="744"/>
                  </a:cubicBezTo>
                  <a:cubicBezTo>
                    <a:pt x="1406" y="749"/>
                    <a:pt x="1402" y="759"/>
                    <a:pt x="1408" y="763"/>
                  </a:cubicBezTo>
                  <a:cubicBezTo>
                    <a:pt x="1411" y="765"/>
                    <a:pt x="1413" y="765"/>
                    <a:pt x="1416" y="765"/>
                  </a:cubicBezTo>
                  <a:cubicBezTo>
                    <a:pt x="1418" y="765"/>
                    <a:pt x="1420" y="765"/>
                    <a:pt x="1422" y="765"/>
                  </a:cubicBezTo>
                  <a:cubicBezTo>
                    <a:pt x="1423" y="765"/>
                    <a:pt x="1425" y="765"/>
                    <a:pt x="1426" y="766"/>
                  </a:cubicBezTo>
                  <a:cubicBezTo>
                    <a:pt x="1435" y="769"/>
                    <a:pt x="1424" y="780"/>
                    <a:pt x="1421" y="782"/>
                  </a:cubicBezTo>
                  <a:cubicBezTo>
                    <a:pt x="1428" y="782"/>
                    <a:pt x="1434" y="782"/>
                    <a:pt x="1440" y="781"/>
                  </a:cubicBezTo>
                  <a:cubicBezTo>
                    <a:pt x="1442" y="780"/>
                    <a:pt x="1444" y="780"/>
                    <a:pt x="1445" y="780"/>
                  </a:cubicBezTo>
                  <a:cubicBezTo>
                    <a:pt x="1451" y="780"/>
                    <a:pt x="1446" y="786"/>
                    <a:pt x="1442" y="791"/>
                  </a:cubicBezTo>
                  <a:cubicBezTo>
                    <a:pt x="1444" y="789"/>
                    <a:pt x="1445" y="789"/>
                    <a:pt x="1447" y="789"/>
                  </a:cubicBezTo>
                  <a:cubicBezTo>
                    <a:pt x="1453" y="789"/>
                    <a:pt x="1460" y="797"/>
                    <a:pt x="1464" y="797"/>
                  </a:cubicBezTo>
                  <a:cubicBezTo>
                    <a:pt x="1465" y="797"/>
                    <a:pt x="1466" y="796"/>
                    <a:pt x="1467" y="795"/>
                  </a:cubicBezTo>
                  <a:cubicBezTo>
                    <a:pt x="1469" y="801"/>
                    <a:pt x="1469" y="808"/>
                    <a:pt x="1475" y="812"/>
                  </a:cubicBezTo>
                  <a:cubicBezTo>
                    <a:pt x="1476" y="811"/>
                    <a:pt x="1477" y="810"/>
                    <a:pt x="1478" y="810"/>
                  </a:cubicBezTo>
                  <a:cubicBezTo>
                    <a:pt x="1480" y="810"/>
                    <a:pt x="1482" y="812"/>
                    <a:pt x="1485" y="815"/>
                  </a:cubicBezTo>
                  <a:cubicBezTo>
                    <a:pt x="1491" y="819"/>
                    <a:pt x="1499" y="816"/>
                    <a:pt x="1505" y="821"/>
                  </a:cubicBezTo>
                  <a:cubicBezTo>
                    <a:pt x="1506" y="822"/>
                    <a:pt x="1506" y="843"/>
                    <a:pt x="1512" y="843"/>
                  </a:cubicBezTo>
                  <a:cubicBezTo>
                    <a:pt x="1513" y="843"/>
                    <a:pt x="1513" y="843"/>
                    <a:pt x="1514" y="843"/>
                  </a:cubicBezTo>
                  <a:cubicBezTo>
                    <a:pt x="1517" y="841"/>
                    <a:pt x="1519" y="830"/>
                    <a:pt x="1522" y="830"/>
                  </a:cubicBezTo>
                  <a:cubicBezTo>
                    <a:pt x="1523" y="830"/>
                    <a:pt x="1523" y="831"/>
                    <a:pt x="1524" y="833"/>
                  </a:cubicBezTo>
                  <a:cubicBezTo>
                    <a:pt x="1528" y="839"/>
                    <a:pt x="1526" y="843"/>
                    <a:pt x="1534" y="843"/>
                  </a:cubicBezTo>
                  <a:cubicBezTo>
                    <a:pt x="1534" y="843"/>
                    <a:pt x="1540" y="840"/>
                    <a:pt x="1542" y="840"/>
                  </a:cubicBezTo>
                  <a:cubicBezTo>
                    <a:pt x="1542" y="840"/>
                    <a:pt x="1542" y="840"/>
                    <a:pt x="1542" y="840"/>
                  </a:cubicBezTo>
                  <a:cubicBezTo>
                    <a:pt x="1542" y="846"/>
                    <a:pt x="1529" y="848"/>
                    <a:pt x="1530" y="851"/>
                  </a:cubicBezTo>
                  <a:cubicBezTo>
                    <a:pt x="1530" y="852"/>
                    <a:pt x="1531" y="852"/>
                    <a:pt x="1533" y="852"/>
                  </a:cubicBezTo>
                  <a:cubicBezTo>
                    <a:pt x="1534" y="852"/>
                    <a:pt x="1536" y="852"/>
                    <a:pt x="1537" y="852"/>
                  </a:cubicBezTo>
                  <a:cubicBezTo>
                    <a:pt x="1541" y="852"/>
                    <a:pt x="1543" y="854"/>
                    <a:pt x="1546" y="857"/>
                  </a:cubicBezTo>
                  <a:cubicBezTo>
                    <a:pt x="1545" y="857"/>
                    <a:pt x="1545" y="857"/>
                    <a:pt x="1544" y="857"/>
                  </a:cubicBezTo>
                  <a:cubicBezTo>
                    <a:pt x="1543" y="857"/>
                    <a:pt x="1542" y="859"/>
                    <a:pt x="1541" y="860"/>
                  </a:cubicBezTo>
                  <a:cubicBezTo>
                    <a:pt x="1541" y="860"/>
                    <a:pt x="1542" y="859"/>
                    <a:pt x="1542" y="859"/>
                  </a:cubicBezTo>
                  <a:cubicBezTo>
                    <a:pt x="1545" y="859"/>
                    <a:pt x="1548" y="865"/>
                    <a:pt x="1551" y="866"/>
                  </a:cubicBezTo>
                  <a:cubicBezTo>
                    <a:pt x="1552" y="865"/>
                    <a:pt x="1552" y="864"/>
                    <a:pt x="1554" y="864"/>
                  </a:cubicBezTo>
                  <a:cubicBezTo>
                    <a:pt x="1560" y="865"/>
                    <a:pt x="1567" y="871"/>
                    <a:pt x="1565" y="875"/>
                  </a:cubicBezTo>
                  <a:cubicBezTo>
                    <a:pt x="1561" y="880"/>
                    <a:pt x="1568" y="888"/>
                    <a:pt x="1574" y="888"/>
                  </a:cubicBezTo>
                  <a:cubicBezTo>
                    <a:pt x="1575" y="888"/>
                    <a:pt x="1576" y="887"/>
                    <a:pt x="1577" y="886"/>
                  </a:cubicBezTo>
                  <a:cubicBezTo>
                    <a:pt x="1580" y="888"/>
                    <a:pt x="1585" y="894"/>
                    <a:pt x="1589" y="894"/>
                  </a:cubicBezTo>
                  <a:cubicBezTo>
                    <a:pt x="1590" y="894"/>
                    <a:pt x="1591" y="894"/>
                    <a:pt x="1592" y="892"/>
                  </a:cubicBezTo>
                  <a:cubicBezTo>
                    <a:pt x="1598" y="903"/>
                    <a:pt x="1609" y="927"/>
                    <a:pt x="1624" y="927"/>
                  </a:cubicBezTo>
                  <a:cubicBezTo>
                    <a:pt x="1625" y="927"/>
                    <a:pt x="1627" y="927"/>
                    <a:pt x="1628" y="926"/>
                  </a:cubicBezTo>
                  <a:lnTo>
                    <a:pt x="1628" y="926"/>
                  </a:lnTo>
                  <a:cubicBezTo>
                    <a:pt x="1621" y="935"/>
                    <a:pt x="1623" y="937"/>
                    <a:pt x="1627" y="937"/>
                  </a:cubicBezTo>
                  <a:cubicBezTo>
                    <a:pt x="1632" y="937"/>
                    <a:pt x="1641" y="934"/>
                    <a:pt x="1646" y="934"/>
                  </a:cubicBezTo>
                  <a:cubicBezTo>
                    <a:pt x="1648" y="934"/>
                    <a:pt x="1650" y="935"/>
                    <a:pt x="1650" y="936"/>
                  </a:cubicBezTo>
                  <a:cubicBezTo>
                    <a:pt x="1651" y="943"/>
                    <a:pt x="1648" y="953"/>
                    <a:pt x="1659" y="953"/>
                  </a:cubicBezTo>
                  <a:cubicBezTo>
                    <a:pt x="1662" y="953"/>
                    <a:pt x="1681" y="949"/>
                    <a:pt x="1681" y="947"/>
                  </a:cubicBezTo>
                  <a:lnTo>
                    <a:pt x="1681" y="947"/>
                  </a:lnTo>
                  <a:cubicBezTo>
                    <a:pt x="1681" y="954"/>
                    <a:pt x="1671" y="956"/>
                    <a:pt x="1683" y="963"/>
                  </a:cubicBezTo>
                  <a:cubicBezTo>
                    <a:pt x="1685" y="964"/>
                    <a:pt x="1686" y="964"/>
                    <a:pt x="1686" y="964"/>
                  </a:cubicBezTo>
                  <a:cubicBezTo>
                    <a:pt x="1689" y="964"/>
                    <a:pt x="1690" y="961"/>
                    <a:pt x="1693" y="961"/>
                  </a:cubicBezTo>
                  <a:cubicBezTo>
                    <a:pt x="1694" y="961"/>
                    <a:pt x="1695" y="962"/>
                    <a:pt x="1696" y="963"/>
                  </a:cubicBezTo>
                  <a:cubicBezTo>
                    <a:pt x="1695" y="966"/>
                    <a:pt x="1687" y="972"/>
                    <a:pt x="1689" y="977"/>
                  </a:cubicBezTo>
                  <a:cubicBezTo>
                    <a:pt x="1689" y="980"/>
                    <a:pt x="1695" y="984"/>
                    <a:pt x="1699" y="984"/>
                  </a:cubicBezTo>
                  <a:cubicBezTo>
                    <a:pt x="1700" y="984"/>
                    <a:pt x="1701" y="984"/>
                    <a:pt x="1702" y="983"/>
                  </a:cubicBezTo>
                  <a:cubicBezTo>
                    <a:pt x="1702" y="983"/>
                    <a:pt x="1702" y="983"/>
                    <a:pt x="1703" y="983"/>
                  </a:cubicBezTo>
                  <a:cubicBezTo>
                    <a:pt x="1707" y="983"/>
                    <a:pt x="1719" y="990"/>
                    <a:pt x="1721" y="992"/>
                  </a:cubicBezTo>
                  <a:cubicBezTo>
                    <a:pt x="1723" y="993"/>
                    <a:pt x="1729" y="997"/>
                    <a:pt x="1730" y="999"/>
                  </a:cubicBezTo>
                  <a:cubicBezTo>
                    <a:pt x="1731" y="1001"/>
                    <a:pt x="1732" y="1002"/>
                    <a:pt x="1730" y="1004"/>
                  </a:cubicBezTo>
                  <a:cubicBezTo>
                    <a:pt x="1726" y="1008"/>
                    <a:pt x="1722" y="1010"/>
                    <a:pt x="1724" y="1010"/>
                  </a:cubicBezTo>
                  <a:cubicBezTo>
                    <a:pt x="1724" y="1010"/>
                    <a:pt x="1725" y="1010"/>
                    <a:pt x="1726" y="1009"/>
                  </a:cubicBezTo>
                  <a:cubicBezTo>
                    <a:pt x="1728" y="1009"/>
                    <a:pt x="1731" y="1009"/>
                    <a:pt x="1733" y="1009"/>
                  </a:cubicBezTo>
                  <a:cubicBezTo>
                    <a:pt x="1736" y="1009"/>
                    <a:pt x="1739" y="1009"/>
                    <a:pt x="1740" y="1010"/>
                  </a:cubicBezTo>
                  <a:cubicBezTo>
                    <a:pt x="1744" y="1012"/>
                    <a:pt x="1742" y="1013"/>
                    <a:pt x="1740" y="1014"/>
                  </a:cubicBezTo>
                  <a:cubicBezTo>
                    <a:pt x="1740" y="1014"/>
                    <a:pt x="1739" y="1015"/>
                    <a:pt x="1738" y="1015"/>
                  </a:cubicBezTo>
                  <a:cubicBezTo>
                    <a:pt x="1735" y="1015"/>
                    <a:pt x="1732" y="1015"/>
                    <a:pt x="1735" y="1015"/>
                  </a:cubicBezTo>
                  <a:cubicBezTo>
                    <a:pt x="1749" y="1019"/>
                    <a:pt x="1746" y="1019"/>
                    <a:pt x="1741" y="1019"/>
                  </a:cubicBezTo>
                  <a:cubicBezTo>
                    <a:pt x="1738" y="1019"/>
                    <a:pt x="1734" y="1019"/>
                    <a:pt x="1733" y="1019"/>
                  </a:cubicBezTo>
                  <a:cubicBezTo>
                    <a:pt x="1731" y="1019"/>
                    <a:pt x="1730" y="1019"/>
                    <a:pt x="1728" y="1021"/>
                  </a:cubicBezTo>
                  <a:cubicBezTo>
                    <a:pt x="1727" y="1022"/>
                    <a:pt x="1728" y="1022"/>
                    <a:pt x="1730" y="1023"/>
                  </a:cubicBezTo>
                  <a:cubicBezTo>
                    <a:pt x="1730" y="1024"/>
                    <a:pt x="1729" y="1024"/>
                    <a:pt x="1728" y="1024"/>
                  </a:cubicBezTo>
                  <a:cubicBezTo>
                    <a:pt x="1726" y="1024"/>
                    <a:pt x="1724" y="1024"/>
                    <a:pt x="1724" y="1024"/>
                  </a:cubicBezTo>
                  <a:cubicBezTo>
                    <a:pt x="1724" y="1024"/>
                    <a:pt x="1720" y="1025"/>
                    <a:pt x="1717" y="1028"/>
                  </a:cubicBezTo>
                  <a:cubicBezTo>
                    <a:pt x="1713" y="1029"/>
                    <a:pt x="1706" y="1035"/>
                    <a:pt x="1702" y="1035"/>
                  </a:cubicBezTo>
                  <a:cubicBezTo>
                    <a:pt x="1700" y="1035"/>
                    <a:pt x="1699" y="1034"/>
                    <a:pt x="1699" y="1033"/>
                  </a:cubicBezTo>
                  <a:cubicBezTo>
                    <a:pt x="1698" y="1030"/>
                    <a:pt x="1695" y="1029"/>
                    <a:pt x="1692" y="1029"/>
                  </a:cubicBezTo>
                  <a:cubicBezTo>
                    <a:pt x="1688" y="1029"/>
                    <a:pt x="1683" y="1030"/>
                    <a:pt x="1680" y="1032"/>
                  </a:cubicBezTo>
                  <a:cubicBezTo>
                    <a:pt x="1674" y="1036"/>
                    <a:pt x="1682" y="1039"/>
                    <a:pt x="1674" y="1042"/>
                  </a:cubicBezTo>
                  <a:cubicBezTo>
                    <a:pt x="1672" y="1038"/>
                    <a:pt x="1673" y="1034"/>
                    <a:pt x="1669" y="1034"/>
                  </a:cubicBezTo>
                  <a:cubicBezTo>
                    <a:pt x="1668" y="1034"/>
                    <a:pt x="1667" y="1034"/>
                    <a:pt x="1666" y="1035"/>
                  </a:cubicBezTo>
                  <a:cubicBezTo>
                    <a:pt x="1655" y="1037"/>
                    <a:pt x="1678" y="1050"/>
                    <a:pt x="1685" y="1050"/>
                  </a:cubicBezTo>
                  <a:cubicBezTo>
                    <a:pt x="1686" y="1050"/>
                    <a:pt x="1686" y="1050"/>
                    <a:pt x="1686" y="1050"/>
                  </a:cubicBezTo>
                  <a:cubicBezTo>
                    <a:pt x="1690" y="1050"/>
                    <a:pt x="1696" y="1048"/>
                    <a:pt x="1700" y="1048"/>
                  </a:cubicBezTo>
                  <a:cubicBezTo>
                    <a:pt x="1702" y="1048"/>
                    <a:pt x="1704" y="1049"/>
                    <a:pt x="1704" y="1051"/>
                  </a:cubicBezTo>
                  <a:cubicBezTo>
                    <a:pt x="1707" y="1051"/>
                    <a:pt x="1713" y="1049"/>
                    <a:pt x="1717" y="1049"/>
                  </a:cubicBezTo>
                  <a:cubicBezTo>
                    <a:pt x="1719" y="1049"/>
                    <a:pt x="1720" y="1049"/>
                    <a:pt x="1721" y="1051"/>
                  </a:cubicBezTo>
                  <a:cubicBezTo>
                    <a:pt x="1721" y="1049"/>
                    <a:pt x="1711" y="1039"/>
                    <a:pt x="1718" y="1037"/>
                  </a:cubicBezTo>
                  <a:cubicBezTo>
                    <a:pt x="1719" y="1037"/>
                    <a:pt x="1719" y="1037"/>
                    <a:pt x="1720" y="1037"/>
                  </a:cubicBezTo>
                  <a:cubicBezTo>
                    <a:pt x="1725" y="1037"/>
                    <a:pt x="1731" y="1041"/>
                    <a:pt x="1736" y="1041"/>
                  </a:cubicBezTo>
                  <a:cubicBezTo>
                    <a:pt x="1738" y="1041"/>
                    <a:pt x="1740" y="1040"/>
                    <a:pt x="1741" y="1039"/>
                  </a:cubicBezTo>
                  <a:cubicBezTo>
                    <a:pt x="1742" y="1038"/>
                    <a:pt x="1737" y="1036"/>
                    <a:pt x="1736" y="1035"/>
                  </a:cubicBezTo>
                  <a:cubicBezTo>
                    <a:pt x="1733" y="1030"/>
                    <a:pt x="1737" y="1029"/>
                    <a:pt x="1740" y="1029"/>
                  </a:cubicBezTo>
                  <a:cubicBezTo>
                    <a:pt x="1741" y="1028"/>
                    <a:pt x="1742" y="1028"/>
                    <a:pt x="1744" y="1028"/>
                  </a:cubicBezTo>
                  <a:cubicBezTo>
                    <a:pt x="1748" y="1028"/>
                    <a:pt x="1754" y="1029"/>
                    <a:pt x="1758" y="1033"/>
                  </a:cubicBezTo>
                  <a:cubicBezTo>
                    <a:pt x="1761" y="1037"/>
                    <a:pt x="1744" y="1042"/>
                    <a:pt x="1752" y="1047"/>
                  </a:cubicBezTo>
                  <a:cubicBezTo>
                    <a:pt x="1756" y="1048"/>
                    <a:pt x="1759" y="1049"/>
                    <a:pt x="1762" y="1049"/>
                  </a:cubicBezTo>
                  <a:cubicBezTo>
                    <a:pt x="1769" y="1049"/>
                    <a:pt x="1774" y="1045"/>
                    <a:pt x="1771" y="1042"/>
                  </a:cubicBezTo>
                  <a:cubicBezTo>
                    <a:pt x="1767" y="1036"/>
                    <a:pt x="1782" y="1032"/>
                    <a:pt x="1799" y="1032"/>
                  </a:cubicBezTo>
                  <a:cubicBezTo>
                    <a:pt x="1805" y="1032"/>
                    <a:pt x="1810" y="1032"/>
                    <a:pt x="1815" y="1033"/>
                  </a:cubicBezTo>
                  <a:cubicBezTo>
                    <a:pt x="1811" y="1032"/>
                    <a:pt x="1793" y="1029"/>
                    <a:pt x="1797" y="1028"/>
                  </a:cubicBezTo>
                  <a:cubicBezTo>
                    <a:pt x="1797" y="1027"/>
                    <a:pt x="1798" y="1027"/>
                    <a:pt x="1799" y="1026"/>
                  </a:cubicBezTo>
                  <a:cubicBezTo>
                    <a:pt x="1795" y="1024"/>
                    <a:pt x="1789" y="1020"/>
                    <a:pt x="1782" y="1018"/>
                  </a:cubicBezTo>
                  <a:lnTo>
                    <a:pt x="1782" y="1018"/>
                  </a:lnTo>
                  <a:cubicBezTo>
                    <a:pt x="1782" y="1019"/>
                    <a:pt x="1783" y="1019"/>
                    <a:pt x="1783" y="1019"/>
                  </a:cubicBezTo>
                  <a:cubicBezTo>
                    <a:pt x="1798" y="1019"/>
                    <a:pt x="1763" y="992"/>
                    <a:pt x="1755" y="987"/>
                  </a:cubicBezTo>
                  <a:cubicBezTo>
                    <a:pt x="1737" y="974"/>
                    <a:pt x="1726" y="974"/>
                    <a:pt x="1710" y="973"/>
                  </a:cubicBezTo>
                  <a:cubicBezTo>
                    <a:pt x="1712" y="973"/>
                    <a:pt x="1727" y="972"/>
                    <a:pt x="1725" y="967"/>
                  </a:cubicBezTo>
                  <a:lnTo>
                    <a:pt x="1719" y="964"/>
                  </a:lnTo>
                  <a:cubicBezTo>
                    <a:pt x="1717" y="962"/>
                    <a:pt x="1718" y="964"/>
                    <a:pt x="1719" y="960"/>
                  </a:cubicBezTo>
                  <a:cubicBezTo>
                    <a:pt x="1720" y="955"/>
                    <a:pt x="1718" y="951"/>
                    <a:pt x="1715" y="951"/>
                  </a:cubicBezTo>
                  <a:cubicBezTo>
                    <a:pt x="1714" y="951"/>
                    <a:pt x="1713" y="952"/>
                    <a:pt x="1711" y="953"/>
                  </a:cubicBezTo>
                  <a:cubicBezTo>
                    <a:pt x="1709" y="956"/>
                    <a:pt x="1708" y="958"/>
                    <a:pt x="1706" y="958"/>
                  </a:cubicBezTo>
                  <a:cubicBezTo>
                    <a:pt x="1705" y="958"/>
                    <a:pt x="1704" y="957"/>
                    <a:pt x="1702" y="955"/>
                  </a:cubicBezTo>
                  <a:cubicBezTo>
                    <a:pt x="1698" y="953"/>
                    <a:pt x="1695" y="951"/>
                    <a:pt x="1692" y="947"/>
                  </a:cubicBezTo>
                  <a:cubicBezTo>
                    <a:pt x="1690" y="946"/>
                    <a:pt x="1693" y="943"/>
                    <a:pt x="1691" y="942"/>
                  </a:cubicBezTo>
                  <a:lnTo>
                    <a:pt x="1676" y="931"/>
                  </a:lnTo>
                  <a:cubicBezTo>
                    <a:pt x="1674" y="929"/>
                    <a:pt x="1673" y="929"/>
                    <a:pt x="1671" y="929"/>
                  </a:cubicBezTo>
                  <a:cubicBezTo>
                    <a:pt x="1665" y="929"/>
                    <a:pt x="1661" y="938"/>
                    <a:pt x="1663" y="939"/>
                  </a:cubicBezTo>
                  <a:lnTo>
                    <a:pt x="1663" y="939"/>
                  </a:lnTo>
                  <a:cubicBezTo>
                    <a:pt x="1659" y="936"/>
                    <a:pt x="1657" y="918"/>
                    <a:pt x="1655" y="912"/>
                  </a:cubicBezTo>
                  <a:cubicBezTo>
                    <a:pt x="1653" y="909"/>
                    <a:pt x="1651" y="906"/>
                    <a:pt x="1650" y="906"/>
                  </a:cubicBezTo>
                  <a:cubicBezTo>
                    <a:pt x="1649" y="906"/>
                    <a:pt x="1649" y="908"/>
                    <a:pt x="1649" y="912"/>
                  </a:cubicBezTo>
                  <a:cubicBezTo>
                    <a:pt x="1650" y="915"/>
                    <a:pt x="1650" y="921"/>
                    <a:pt x="1647" y="921"/>
                  </a:cubicBezTo>
                  <a:cubicBezTo>
                    <a:pt x="1646" y="921"/>
                    <a:pt x="1645" y="920"/>
                    <a:pt x="1643" y="918"/>
                  </a:cubicBezTo>
                  <a:cubicBezTo>
                    <a:pt x="1640" y="912"/>
                    <a:pt x="1638" y="907"/>
                    <a:pt x="1636" y="901"/>
                  </a:cubicBezTo>
                  <a:cubicBezTo>
                    <a:pt x="1636" y="901"/>
                    <a:pt x="1635" y="896"/>
                    <a:pt x="1635" y="895"/>
                  </a:cubicBezTo>
                  <a:lnTo>
                    <a:pt x="1635" y="895"/>
                  </a:lnTo>
                  <a:cubicBezTo>
                    <a:pt x="1636" y="897"/>
                    <a:pt x="1631" y="906"/>
                    <a:pt x="1629" y="907"/>
                  </a:cubicBezTo>
                  <a:cubicBezTo>
                    <a:pt x="1629" y="907"/>
                    <a:pt x="1629" y="907"/>
                    <a:pt x="1629" y="907"/>
                  </a:cubicBezTo>
                  <a:cubicBezTo>
                    <a:pt x="1626" y="907"/>
                    <a:pt x="1624" y="890"/>
                    <a:pt x="1623" y="888"/>
                  </a:cubicBezTo>
                  <a:cubicBezTo>
                    <a:pt x="1622" y="882"/>
                    <a:pt x="1621" y="880"/>
                    <a:pt x="1621" y="880"/>
                  </a:cubicBezTo>
                  <a:cubicBezTo>
                    <a:pt x="1619" y="880"/>
                    <a:pt x="1619" y="900"/>
                    <a:pt x="1619" y="900"/>
                  </a:cubicBezTo>
                  <a:cubicBezTo>
                    <a:pt x="1615" y="900"/>
                    <a:pt x="1612" y="883"/>
                    <a:pt x="1607" y="883"/>
                  </a:cubicBezTo>
                  <a:cubicBezTo>
                    <a:pt x="1607" y="883"/>
                    <a:pt x="1606" y="883"/>
                    <a:pt x="1606" y="884"/>
                  </a:cubicBezTo>
                  <a:cubicBezTo>
                    <a:pt x="1611" y="878"/>
                    <a:pt x="1578" y="856"/>
                    <a:pt x="1572" y="852"/>
                  </a:cubicBezTo>
                  <a:cubicBezTo>
                    <a:pt x="1565" y="847"/>
                    <a:pt x="1558" y="845"/>
                    <a:pt x="1551" y="841"/>
                  </a:cubicBezTo>
                  <a:cubicBezTo>
                    <a:pt x="1545" y="838"/>
                    <a:pt x="1547" y="830"/>
                    <a:pt x="1542" y="829"/>
                  </a:cubicBezTo>
                  <a:cubicBezTo>
                    <a:pt x="1540" y="829"/>
                    <a:pt x="1535" y="829"/>
                    <a:pt x="1531" y="829"/>
                  </a:cubicBezTo>
                  <a:cubicBezTo>
                    <a:pt x="1530" y="829"/>
                    <a:pt x="1528" y="829"/>
                    <a:pt x="1527" y="829"/>
                  </a:cubicBezTo>
                  <a:cubicBezTo>
                    <a:pt x="1527" y="829"/>
                    <a:pt x="1552" y="820"/>
                    <a:pt x="1537" y="819"/>
                  </a:cubicBezTo>
                  <a:cubicBezTo>
                    <a:pt x="1532" y="818"/>
                    <a:pt x="1528" y="815"/>
                    <a:pt x="1524" y="815"/>
                  </a:cubicBezTo>
                  <a:cubicBezTo>
                    <a:pt x="1522" y="815"/>
                    <a:pt x="1521" y="816"/>
                    <a:pt x="1519" y="817"/>
                  </a:cubicBezTo>
                  <a:cubicBezTo>
                    <a:pt x="1519" y="818"/>
                    <a:pt x="1518" y="818"/>
                    <a:pt x="1518" y="818"/>
                  </a:cubicBezTo>
                  <a:cubicBezTo>
                    <a:pt x="1515" y="818"/>
                    <a:pt x="1512" y="813"/>
                    <a:pt x="1510" y="813"/>
                  </a:cubicBezTo>
                  <a:cubicBezTo>
                    <a:pt x="1509" y="813"/>
                    <a:pt x="1508" y="813"/>
                    <a:pt x="1508" y="814"/>
                  </a:cubicBezTo>
                  <a:lnTo>
                    <a:pt x="1508" y="814"/>
                  </a:lnTo>
                  <a:cubicBezTo>
                    <a:pt x="1512" y="808"/>
                    <a:pt x="1514" y="803"/>
                    <a:pt x="1508" y="796"/>
                  </a:cubicBezTo>
                  <a:cubicBezTo>
                    <a:pt x="1507" y="796"/>
                    <a:pt x="1507" y="795"/>
                    <a:pt x="1506" y="795"/>
                  </a:cubicBezTo>
                  <a:cubicBezTo>
                    <a:pt x="1501" y="795"/>
                    <a:pt x="1492" y="803"/>
                    <a:pt x="1486" y="803"/>
                  </a:cubicBezTo>
                  <a:cubicBezTo>
                    <a:pt x="1485" y="803"/>
                    <a:pt x="1485" y="803"/>
                    <a:pt x="1484" y="802"/>
                  </a:cubicBezTo>
                  <a:cubicBezTo>
                    <a:pt x="1466" y="798"/>
                    <a:pt x="1481" y="777"/>
                    <a:pt x="1485" y="772"/>
                  </a:cubicBezTo>
                  <a:lnTo>
                    <a:pt x="1485" y="772"/>
                  </a:lnTo>
                  <a:cubicBezTo>
                    <a:pt x="1475" y="774"/>
                    <a:pt x="1466" y="775"/>
                    <a:pt x="1455" y="775"/>
                  </a:cubicBezTo>
                  <a:cubicBezTo>
                    <a:pt x="1455" y="769"/>
                    <a:pt x="1455" y="765"/>
                    <a:pt x="1455" y="758"/>
                  </a:cubicBezTo>
                  <a:cubicBezTo>
                    <a:pt x="1454" y="759"/>
                    <a:pt x="1453" y="760"/>
                    <a:pt x="1452" y="760"/>
                  </a:cubicBezTo>
                  <a:cubicBezTo>
                    <a:pt x="1448" y="760"/>
                    <a:pt x="1443" y="755"/>
                    <a:pt x="1440" y="754"/>
                  </a:cubicBezTo>
                  <a:cubicBezTo>
                    <a:pt x="1438" y="753"/>
                    <a:pt x="1433" y="753"/>
                    <a:pt x="1429" y="753"/>
                  </a:cubicBezTo>
                  <a:cubicBezTo>
                    <a:pt x="1426" y="753"/>
                    <a:pt x="1424" y="753"/>
                    <a:pt x="1424" y="754"/>
                  </a:cubicBezTo>
                  <a:cubicBezTo>
                    <a:pt x="1424" y="746"/>
                    <a:pt x="1437" y="742"/>
                    <a:pt x="1421" y="736"/>
                  </a:cubicBezTo>
                  <a:cubicBezTo>
                    <a:pt x="1409" y="732"/>
                    <a:pt x="1408" y="728"/>
                    <a:pt x="1414" y="721"/>
                  </a:cubicBezTo>
                  <a:cubicBezTo>
                    <a:pt x="1412" y="720"/>
                    <a:pt x="1411" y="720"/>
                    <a:pt x="1410" y="720"/>
                  </a:cubicBezTo>
                  <a:cubicBezTo>
                    <a:pt x="1408" y="720"/>
                    <a:pt x="1407" y="722"/>
                    <a:pt x="1405" y="723"/>
                  </a:cubicBezTo>
                  <a:cubicBezTo>
                    <a:pt x="1405" y="723"/>
                    <a:pt x="1404" y="723"/>
                    <a:pt x="1404" y="723"/>
                  </a:cubicBezTo>
                  <a:cubicBezTo>
                    <a:pt x="1399" y="723"/>
                    <a:pt x="1394" y="715"/>
                    <a:pt x="1388" y="714"/>
                  </a:cubicBezTo>
                  <a:cubicBezTo>
                    <a:pt x="1388" y="714"/>
                    <a:pt x="1387" y="714"/>
                    <a:pt x="1387" y="714"/>
                  </a:cubicBezTo>
                  <a:cubicBezTo>
                    <a:pt x="1383" y="714"/>
                    <a:pt x="1383" y="719"/>
                    <a:pt x="1379" y="719"/>
                  </a:cubicBezTo>
                  <a:cubicBezTo>
                    <a:pt x="1379" y="720"/>
                    <a:pt x="1379" y="720"/>
                    <a:pt x="1379" y="720"/>
                  </a:cubicBezTo>
                  <a:cubicBezTo>
                    <a:pt x="1375" y="720"/>
                    <a:pt x="1373" y="715"/>
                    <a:pt x="1370" y="715"/>
                  </a:cubicBezTo>
                  <a:cubicBezTo>
                    <a:pt x="1370" y="715"/>
                    <a:pt x="1369" y="716"/>
                    <a:pt x="1369" y="716"/>
                  </a:cubicBezTo>
                  <a:cubicBezTo>
                    <a:pt x="1373" y="711"/>
                    <a:pt x="1374" y="713"/>
                    <a:pt x="1368" y="707"/>
                  </a:cubicBezTo>
                  <a:lnTo>
                    <a:pt x="1356" y="698"/>
                  </a:lnTo>
                  <a:cubicBezTo>
                    <a:pt x="1357" y="696"/>
                    <a:pt x="1359" y="693"/>
                    <a:pt x="1362" y="693"/>
                  </a:cubicBezTo>
                  <a:cubicBezTo>
                    <a:pt x="1363" y="693"/>
                    <a:pt x="1364" y="693"/>
                    <a:pt x="1366" y="694"/>
                  </a:cubicBezTo>
                  <a:cubicBezTo>
                    <a:pt x="1367" y="694"/>
                    <a:pt x="1369" y="696"/>
                    <a:pt x="1370" y="696"/>
                  </a:cubicBezTo>
                  <a:cubicBezTo>
                    <a:pt x="1371" y="696"/>
                    <a:pt x="1372" y="695"/>
                    <a:pt x="1373" y="694"/>
                  </a:cubicBezTo>
                  <a:cubicBezTo>
                    <a:pt x="1366" y="690"/>
                    <a:pt x="1362" y="689"/>
                    <a:pt x="1357" y="689"/>
                  </a:cubicBezTo>
                  <a:cubicBezTo>
                    <a:pt x="1355" y="689"/>
                    <a:pt x="1353" y="689"/>
                    <a:pt x="1351" y="689"/>
                  </a:cubicBezTo>
                  <a:cubicBezTo>
                    <a:pt x="1348" y="689"/>
                    <a:pt x="1345" y="689"/>
                    <a:pt x="1341" y="688"/>
                  </a:cubicBezTo>
                  <a:cubicBezTo>
                    <a:pt x="1329" y="685"/>
                    <a:pt x="1345" y="681"/>
                    <a:pt x="1345" y="681"/>
                  </a:cubicBezTo>
                  <a:cubicBezTo>
                    <a:pt x="1346" y="680"/>
                    <a:pt x="1337" y="678"/>
                    <a:pt x="1337" y="678"/>
                  </a:cubicBezTo>
                  <a:cubicBezTo>
                    <a:pt x="1331" y="678"/>
                    <a:pt x="1330" y="677"/>
                    <a:pt x="1328" y="671"/>
                  </a:cubicBezTo>
                  <a:cubicBezTo>
                    <a:pt x="1326" y="666"/>
                    <a:pt x="1321" y="658"/>
                    <a:pt x="1317" y="658"/>
                  </a:cubicBezTo>
                  <a:cubicBezTo>
                    <a:pt x="1315" y="658"/>
                    <a:pt x="1314" y="659"/>
                    <a:pt x="1312" y="663"/>
                  </a:cubicBezTo>
                  <a:cubicBezTo>
                    <a:pt x="1311" y="659"/>
                    <a:pt x="1308" y="659"/>
                    <a:pt x="1307" y="658"/>
                  </a:cubicBezTo>
                  <a:cubicBezTo>
                    <a:pt x="1305" y="657"/>
                    <a:pt x="1315" y="653"/>
                    <a:pt x="1316" y="652"/>
                  </a:cubicBezTo>
                  <a:cubicBezTo>
                    <a:pt x="1318" y="650"/>
                    <a:pt x="1315" y="648"/>
                    <a:pt x="1313" y="646"/>
                  </a:cubicBezTo>
                  <a:cubicBezTo>
                    <a:pt x="1303" y="637"/>
                    <a:pt x="1290" y="645"/>
                    <a:pt x="1286" y="628"/>
                  </a:cubicBezTo>
                  <a:cubicBezTo>
                    <a:pt x="1290" y="627"/>
                    <a:pt x="1296" y="626"/>
                    <a:pt x="1299" y="623"/>
                  </a:cubicBezTo>
                  <a:cubicBezTo>
                    <a:pt x="1304" y="616"/>
                    <a:pt x="1300" y="609"/>
                    <a:pt x="1293" y="609"/>
                  </a:cubicBezTo>
                  <a:cubicBezTo>
                    <a:pt x="1298" y="609"/>
                    <a:pt x="1304" y="607"/>
                    <a:pt x="1305" y="598"/>
                  </a:cubicBezTo>
                  <a:lnTo>
                    <a:pt x="1305" y="598"/>
                  </a:lnTo>
                  <a:cubicBezTo>
                    <a:pt x="1304" y="598"/>
                    <a:pt x="1300" y="599"/>
                    <a:pt x="1297" y="599"/>
                  </a:cubicBezTo>
                  <a:cubicBezTo>
                    <a:pt x="1292" y="599"/>
                    <a:pt x="1288" y="598"/>
                    <a:pt x="1293" y="592"/>
                  </a:cubicBezTo>
                  <a:cubicBezTo>
                    <a:pt x="1297" y="588"/>
                    <a:pt x="1305" y="588"/>
                    <a:pt x="1305" y="579"/>
                  </a:cubicBezTo>
                  <a:cubicBezTo>
                    <a:pt x="1305" y="574"/>
                    <a:pt x="1302" y="571"/>
                    <a:pt x="1303" y="565"/>
                  </a:cubicBezTo>
                  <a:lnTo>
                    <a:pt x="1303" y="565"/>
                  </a:lnTo>
                  <a:cubicBezTo>
                    <a:pt x="1303" y="565"/>
                    <a:pt x="1303" y="565"/>
                    <a:pt x="1303" y="565"/>
                  </a:cubicBezTo>
                  <a:cubicBezTo>
                    <a:pt x="1310" y="565"/>
                    <a:pt x="1309" y="540"/>
                    <a:pt x="1309" y="535"/>
                  </a:cubicBezTo>
                  <a:cubicBezTo>
                    <a:pt x="1309" y="533"/>
                    <a:pt x="1308" y="532"/>
                    <a:pt x="1306" y="532"/>
                  </a:cubicBezTo>
                  <a:cubicBezTo>
                    <a:pt x="1304" y="532"/>
                    <a:pt x="1300" y="536"/>
                    <a:pt x="1298" y="536"/>
                  </a:cubicBezTo>
                  <a:cubicBezTo>
                    <a:pt x="1298" y="536"/>
                    <a:pt x="1298" y="536"/>
                    <a:pt x="1297" y="535"/>
                  </a:cubicBezTo>
                  <a:cubicBezTo>
                    <a:pt x="1293" y="528"/>
                    <a:pt x="1310" y="523"/>
                    <a:pt x="1311" y="522"/>
                  </a:cubicBezTo>
                  <a:cubicBezTo>
                    <a:pt x="1316" y="521"/>
                    <a:pt x="1315" y="509"/>
                    <a:pt x="1316" y="505"/>
                  </a:cubicBezTo>
                  <a:cubicBezTo>
                    <a:pt x="1316" y="495"/>
                    <a:pt x="1315" y="485"/>
                    <a:pt x="1313" y="475"/>
                  </a:cubicBezTo>
                  <a:cubicBezTo>
                    <a:pt x="1312" y="472"/>
                    <a:pt x="1305" y="454"/>
                    <a:pt x="1307" y="452"/>
                  </a:cubicBezTo>
                  <a:cubicBezTo>
                    <a:pt x="1307" y="452"/>
                    <a:pt x="1307" y="452"/>
                    <a:pt x="1308" y="452"/>
                  </a:cubicBezTo>
                  <a:cubicBezTo>
                    <a:pt x="1310" y="452"/>
                    <a:pt x="1319" y="463"/>
                    <a:pt x="1322" y="463"/>
                  </a:cubicBezTo>
                  <a:cubicBezTo>
                    <a:pt x="1322" y="463"/>
                    <a:pt x="1322" y="463"/>
                    <a:pt x="1322" y="462"/>
                  </a:cubicBezTo>
                  <a:cubicBezTo>
                    <a:pt x="1321" y="456"/>
                    <a:pt x="1313" y="429"/>
                    <a:pt x="1309" y="429"/>
                  </a:cubicBezTo>
                  <a:cubicBezTo>
                    <a:pt x="1315" y="429"/>
                    <a:pt x="1318" y="424"/>
                    <a:pt x="1318" y="417"/>
                  </a:cubicBezTo>
                  <a:cubicBezTo>
                    <a:pt x="1319" y="411"/>
                    <a:pt x="1319" y="405"/>
                    <a:pt x="1318" y="399"/>
                  </a:cubicBezTo>
                  <a:cubicBezTo>
                    <a:pt x="1317" y="395"/>
                    <a:pt x="1313" y="393"/>
                    <a:pt x="1312" y="389"/>
                  </a:cubicBezTo>
                  <a:cubicBezTo>
                    <a:pt x="1309" y="375"/>
                    <a:pt x="1318" y="367"/>
                    <a:pt x="1322" y="356"/>
                  </a:cubicBezTo>
                  <a:cubicBezTo>
                    <a:pt x="1324" y="353"/>
                    <a:pt x="1322" y="353"/>
                    <a:pt x="1319" y="353"/>
                  </a:cubicBezTo>
                  <a:cubicBezTo>
                    <a:pt x="1319" y="348"/>
                    <a:pt x="1320" y="344"/>
                    <a:pt x="1320" y="341"/>
                  </a:cubicBezTo>
                  <a:cubicBezTo>
                    <a:pt x="1321" y="333"/>
                    <a:pt x="1317" y="327"/>
                    <a:pt x="1318" y="318"/>
                  </a:cubicBezTo>
                  <a:cubicBezTo>
                    <a:pt x="1318" y="311"/>
                    <a:pt x="1319" y="306"/>
                    <a:pt x="1321" y="300"/>
                  </a:cubicBezTo>
                  <a:cubicBezTo>
                    <a:pt x="1322" y="297"/>
                    <a:pt x="1323" y="290"/>
                    <a:pt x="1320" y="287"/>
                  </a:cubicBezTo>
                  <a:cubicBezTo>
                    <a:pt x="1317" y="283"/>
                    <a:pt x="1321" y="262"/>
                    <a:pt x="1321" y="254"/>
                  </a:cubicBezTo>
                  <a:cubicBezTo>
                    <a:pt x="1321" y="251"/>
                    <a:pt x="1315" y="229"/>
                    <a:pt x="1315" y="229"/>
                  </a:cubicBezTo>
                  <a:cubicBezTo>
                    <a:pt x="1315" y="229"/>
                    <a:pt x="1316" y="228"/>
                    <a:pt x="1316" y="228"/>
                  </a:cubicBezTo>
                  <a:cubicBezTo>
                    <a:pt x="1318" y="228"/>
                    <a:pt x="1321" y="231"/>
                    <a:pt x="1322" y="232"/>
                  </a:cubicBezTo>
                  <a:lnTo>
                    <a:pt x="1322" y="232"/>
                  </a:lnTo>
                  <a:lnTo>
                    <a:pt x="1318" y="221"/>
                  </a:lnTo>
                  <a:cubicBezTo>
                    <a:pt x="1318" y="220"/>
                    <a:pt x="1310" y="212"/>
                    <a:pt x="1310" y="210"/>
                  </a:cubicBezTo>
                  <a:cubicBezTo>
                    <a:pt x="1311" y="209"/>
                    <a:pt x="1317" y="210"/>
                    <a:pt x="1318" y="208"/>
                  </a:cubicBezTo>
                  <a:cubicBezTo>
                    <a:pt x="1320" y="204"/>
                    <a:pt x="1320" y="198"/>
                    <a:pt x="1320" y="194"/>
                  </a:cubicBezTo>
                  <a:cubicBezTo>
                    <a:pt x="1318" y="188"/>
                    <a:pt x="1315" y="177"/>
                    <a:pt x="1323" y="177"/>
                  </a:cubicBezTo>
                  <a:cubicBezTo>
                    <a:pt x="1320" y="177"/>
                    <a:pt x="1317" y="171"/>
                    <a:pt x="1315" y="171"/>
                  </a:cubicBezTo>
                  <a:cubicBezTo>
                    <a:pt x="1321" y="169"/>
                    <a:pt x="1322" y="165"/>
                    <a:pt x="1322" y="155"/>
                  </a:cubicBezTo>
                  <a:cubicBezTo>
                    <a:pt x="1323" y="151"/>
                    <a:pt x="1324" y="145"/>
                    <a:pt x="1322" y="141"/>
                  </a:cubicBezTo>
                  <a:cubicBezTo>
                    <a:pt x="1321" y="138"/>
                    <a:pt x="1318" y="141"/>
                    <a:pt x="1319" y="137"/>
                  </a:cubicBezTo>
                  <a:cubicBezTo>
                    <a:pt x="1319" y="128"/>
                    <a:pt x="1324" y="125"/>
                    <a:pt x="1324" y="115"/>
                  </a:cubicBezTo>
                  <a:cubicBezTo>
                    <a:pt x="1324" y="111"/>
                    <a:pt x="1324" y="90"/>
                    <a:pt x="1331" y="90"/>
                  </a:cubicBezTo>
                  <a:cubicBezTo>
                    <a:pt x="1331" y="85"/>
                    <a:pt x="1329" y="85"/>
                    <a:pt x="1327" y="85"/>
                  </a:cubicBezTo>
                  <a:cubicBezTo>
                    <a:pt x="1326" y="85"/>
                    <a:pt x="1325" y="85"/>
                    <a:pt x="1324" y="85"/>
                  </a:cubicBezTo>
                  <a:cubicBezTo>
                    <a:pt x="1322" y="85"/>
                    <a:pt x="1321" y="84"/>
                    <a:pt x="1320" y="82"/>
                  </a:cubicBezTo>
                  <a:cubicBezTo>
                    <a:pt x="1319" y="79"/>
                    <a:pt x="1325" y="74"/>
                    <a:pt x="1327" y="72"/>
                  </a:cubicBezTo>
                  <a:cubicBezTo>
                    <a:pt x="1328" y="69"/>
                    <a:pt x="1330" y="65"/>
                    <a:pt x="1331" y="61"/>
                  </a:cubicBezTo>
                  <a:cubicBezTo>
                    <a:pt x="1331" y="57"/>
                    <a:pt x="1329" y="47"/>
                    <a:pt x="1328" y="40"/>
                  </a:cubicBezTo>
                  <a:cubicBezTo>
                    <a:pt x="1326" y="33"/>
                    <a:pt x="1325" y="28"/>
                    <a:pt x="1330" y="22"/>
                  </a:cubicBezTo>
                  <a:lnTo>
                    <a:pt x="1330" y="22"/>
                  </a:lnTo>
                  <a:cubicBezTo>
                    <a:pt x="1327" y="25"/>
                    <a:pt x="1316" y="40"/>
                    <a:pt x="1314" y="40"/>
                  </a:cubicBezTo>
                  <a:cubicBezTo>
                    <a:pt x="1314" y="40"/>
                    <a:pt x="1314" y="40"/>
                    <a:pt x="1314" y="39"/>
                  </a:cubicBezTo>
                  <a:cubicBezTo>
                    <a:pt x="1315" y="38"/>
                    <a:pt x="1320" y="27"/>
                    <a:pt x="1321" y="24"/>
                  </a:cubicBezTo>
                  <a:cubicBezTo>
                    <a:pt x="1322" y="22"/>
                    <a:pt x="1324" y="17"/>
                    <a:pt x="1324" y="15"/>
                  </a:cubicBezTo>
                  <a:cubicBezTo>
                    <a:pt x="1323" y="14"/>
                    <a:pt x="1323" y="14"/>
                    <a:pt x="1322" y="14"/>
                  </a:cubicBezTo>
                  <a:cubicBezTo>
                    <a:pt x="1320" y="14"/>
                    <a:pt x="1318" y="16"/>
                    <a:pt x="1313" y="20"/>
                  </a:cubicBezTo>
                  <a:cubicBezTo>
                    <a:pt x="1312" y="21"/>
                    <a:pt x="1310" y="23"/>
                    <a:pt x="1309" y="23"/>
                  </a:cubicBezTo>
                  <a:cubicBezTo>
                    <a:pt x="1309" y="23"/>
                    <a:pt x="1309" y="23"/>
                    <a:pt x="1309" y="23"/>
                  </a:cubicBezTo>
                  <a:cubicBezTo>
                    <a:pt x="1309" y="18"/>
                    <a:pt x="1320" y="2"/>
                    <a:pt x="1319" y="1"/>
                  </a:cubicBezTo>
                  <a:cubicBezTo>
                    <a:pt x="1319" y="1"/>
                    <a:pt x="1319" y="1"/>
                    <a:pt x="1319"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1"/>
            <p:cNvSpPr/>
            <p:nvPr/>
          </p:nvSpPr>
          <p:spPr>
            <a:xfrm>
              <a:off x="3392100" y="2097925"/>
              <a:ext cx="58625" cy="57925"/>
            </a:xfrm>
            <a:custGeom>
              <a:rect b="b" l="l" r="r" t="t"/>
              <a:pathLst>
                <a:path extrusionOk="0" h="2317" w="2345">
                  <a:moveTo>
                    <a:pt x="1690" y="17"/>
                  </a:moveTo>
                  <a:cubicBezTo>
                    <a:pt x="1689" y="20"/>
                    <a:pt x="1689" y="25"/>
                    <a:pt x="1683" y="25"/>
                  </a:cubicBezTo>
                  <a:cubicBezTo>
                    <a:pt x="1682" y="25"/>
                    <a:pt x="1682" y="25"/>
                    <a:pt x="1681" y="25"/>
                  </a:cubicBezTo>
                  <a:lnTo>
                    <a:pt x="1681" y="25"/>
                  </a:lnTo>
                  <a:cubicBezTo>
                    <a:pt x="1681" y="25"/>
                    <a:pt x="1681" y="25"/>
                    <a:pt x="1681" y="25"/>
                  </a:cubicBezTo>
                  <a:cubicBezTo>
                    <a:pt x="1681" y="25"/>
                    <a:pt x="1681" y="25"/>
                    <a:pt x="1680" y="25"/>
                  </a:cubicBezTo>
                  <a:lnTo>
                    <a:pt x="1680" y="25"/>
                  </a:lnTo>
                  <a:cubicBezTo>
                    <a:pt x="1679" y="25"/>
                    <a:pt x="1677" y="26"/>
                    <a:pt x="1676" y="26"/>
                  </a:cubicBezTo>
                  <a:cubicBezTo>
                    <a:pt x="1673" y="26"/>
                    <a:pt x="1671" y="24"/>
                    <a:pt x="1677" y="22"/>
                  </a:cubicBezTo>
                  <a:cubicBezTo>
                    <a:pt x="1681" y="20"/>
                    <a:pt x="1685" y="18"/>
                    <a:pt x="1690" y="17"/>
                  </a:cubicBezTo>
                  <a:close/>
                  <a:moveTo>
                    <a:pt x="1699" y="37"/>
                  </a:moveTo>
                  <a:cubicBezTo>
                    <a:pt x="1699" y="37"/>
                    <a:pt x="1699" y="37"/>
                    <a:pt x="1699" y="38"/>
                  </a:cubicBezTo>
                  <a:cubicBezTo>
                    <a:pt x="1699" y="37"/>
                    <a:pt x="1699" y="37"/>
                    <a:pt x="1699" y="37"/>
                  </a:cubicBezTo>
                  <a:close/>
                  <a:moveTo>
                    <a:pt x="1485" y="151"/>
                  </a:moveTo>
                  <a:lnTo>
                    <a:pt x="1485" y="151"/>
                  </a:lnTo>
                  <a:cubicBezTo>
                    <a:pt x="1485" y="151"/>
                    <a:pt x="1485" y="151"/>
                    <a:pt x="1485" y="151"/>
                  </a:cubicBezTo>
                  <a:close/>
                  <a:moveTo>
                    <a:pt x="1463" y="155"/>
                  </a:moveTo>
                  <a:cubicBezTo>
                    <a:pt x="1465" y="159"/>
                    <a:pt x="1465" y="160"/>
                    <a:pt x="1460" y="163"/>
                  </a:cubicBezTo>
                  <a:cubicBezTo>
                    <a:pt x="1457" y="165"/>
                    <a:pt x="1452" y="169"/>
                    <a:pt x="1449" y="169"/>
                  </a:cubicBezTo>
                  <a:cubicBezTo>
                    <a:pt x="1448" y="169"/>
                    <a:pt x="1447" y="169"/>
                    <a:pt x="1446" y="168"/>
                  </a:cubicBezTo>
                  <a:lnTo>
                    <a:pt x="1463" y="155"/>
                  </a:lnTo>
                  <a:close/>
                  <a:moveTo>
                    <a:pt x="1761" y="177"/>
                  </a:moveTo>
                  <a:cubicBezTo>
                    <a:pt x="1763" y="177"/>
                    <a:pt x="1764" y="179"/>
                    <a:pt x="1764" y="184"/>
                  </a:cubicBezTo>
                  <a:cubicBezTo>
                    <a:pt x="1764" y="189"/>
                    <a:pt x="1761" y="191"/>
                    <a:pt x="1759" y="191"/>
                  </a:cubicBezTo>
                  <a:cubicBezTo>
                    <a:pt x="1757" y="191"/>
                    <a:pt x="1755" y="188"/>
                    <a:pt x="1755" y="183"/>
                  </a:cubicBezTo>
                  <a:cubicBezTo>
                    <a:pt x="1757" y="181"/>
                    <a:pt x="1759" y="177"/>
                    <a:pt x="1761" y="177"/>
                  </a:cubicBezTo>
                  <a:close/>
                  <a:moveTo>
                    <a:pt x="1303" y="239"/>
                  </a:moveTo>
                  <a:cubicBezTo>
                    <a:pt x="1303" y="239"/>
                    <a:pt x="1303" y="239"/>
                    <a:pt x="1303" y="239"/>
                  </a:cubicBezTo>
                  <a:cubicBezTo>
                    <a:pt x="1303" y="239"/>
                    <a:pt x="1303" y="239"/>
                    <a:pt x="1303" y="239"/>
                  </a:cubicBezTo>
                  <a:close/>
                  <a:moveTo>
                    <a:pt x="560" y="267"/>
                  </a:moveTo>
                  <a:cubicBezTo>
                    <a:pt x="560" y="267"/>
                    <a:pt x="560" y="267"/>
                    <a:pt x="560" y="267"/>
                  </a:cubicBezTo>
                  <a:cubicBezTo>
                    <a:pt x="560" y="267"/>
                    <a:pt x="560" y="267"/>
                    <a:pt x="560" y="267"/>
                  </a:cubicBezTo>
                  <a:close/>
                  <a:moveTo>
                    <a:pt x="1356" y="272"/>
                  </a:moveTo>
                  <a:cubicBezTo>
                    <a:pt x="1355" y="272"/>
                    <a:pt x="1354" y="272"/>
                    <a:pt x="1351" y="274"/>
                  </a:cubicBezTo>
                  <a:cubicBezTo>
                    <a:pt x="1350" y="274"/>
                    <a:pt x="1340" y="281"/>
                    <a:pt x="1342" y="281"/>
                  </a:cubicBezTo>
                  <a:cubicBezTo>
                    <a:pt x="1343" y="281"/>
                    <a:pt x="1343" y="281"/>
                    <a:pt x="1344" y="281"/>
                  </a:cubicBezTo>
                  <a:cubicBezTo>
                    <a:pt x="1349" y="281"/>
                    <a:pt x="1353" y="277"/>
                    <a:pt x="1359" y="274"/>
                  </a:cubicBezTo>
                  <a:cubicBezTo>
                    <a:pt x="1358" y="272"/>
                    <a:pt x="1357" y="272"/>
                    <a:pt x="1356" y="272"/>
                  </a:cubicBezTo>
                  <a:close/>
                  <a:moveTo>
                    <a:pt x="683" y="283"/>
                  </a:moveTo>
                  <a:cubicBezTo>
                    <a:pt x="683" y="283"/>
                    <a:pt x="683" y="283"/>
                    <a:pt x="683" y="283"/>
                  </a:cubicBezTo>
                  <a:lnTo>
                    <a:pt x="683" y="283"/>
                  </a:lnTo>
                  <a:cubicBezTo>
                    <a:pt x="683" y="283"/>
                    <a:pt x="683" y="283"/>
                    <a:pt x="683" y="283"/>
                  </a:cubicBezTo>
                  <a:close/>
                  <a:moveTo>
                    <a:pt x="659" y="289"/>
                  </a:moveTo>
                  <a:cubicBezTo>
                    <a:pt x="666" y="292"/>
                    <a:pt x="672" y="293"/>
                    <a:pt x="670" y="298"/>
                  </a:cubicBezTo>
                  <a:lnTo>
                    <a:pt x="664" y="296"/>
                  </a:lnTo>
                  <a:lnTo>
                    <a:pt x="659" y="289"/>
                  </a:lnTo>
                  <a:close/>
                  <a:moveTo>
                    <a:pt x="827" y="333"/>
                  </a:moveTo>
                  <a:cubicBezTo>
                    <a:pt x="827" y="333"/>
                    <a:pt x="827" y="333"/>
                    <a:pt x="827" y="333"/>
                  </a:cubicBezTo>
                  <a:lnTo>
                    <a:pt x="827" y="333"/>
                  </a:lnTo>
                  <a:cubicBezTo>
                    <a:pt x="827" y="333"/>
                    <a:pt x="827" y="333"/>
                    <a:pt x="827" y="333"/>
                  </a:cubicBezTo>
                  <a:close/>
                  <a:moveTo>
                    <a:pt x="720" y="333"/>
                  </a:moveTo>
                  <a:cubicBezTo>
                    <a:pt x="716" y="333"/>
                    <a:pt x="716" y="336"/>
                    <a:pt x="720" y="341"/>
                  </a:cubicBezTo>
                  <a:cubicBezTo>
                    <a:pt x="725" y="340"/>
                    <a:pt x="729" y="340"/>
                    <a:pt x="729" y="335"/>
                  </a:cubicBezTo>
                  <a:cubicBezTo>
                    <a:pt x="725" y="333"/>
                    <a:pt x="722" y="333"/>
                    <a:pt x="720" y="333"/>
                  </a:cubicBezTo>
                  <a:close/>
                  <a:moveTo>
                    <a:pt x="760" y="343"/>
                  </a:moveTo>
                  <a:cubicBezTo>
                    <a:pt x="755" y="343"/>
                    <a:pt x="755" y="349"/>
                    <a:pt x="760" y="352"/>
                  </a:cubicBezTo>
                  <a:cubicBezTo>
                    <a:pt x="761" y="352"/>
                    <a:pt x="762" y="353"/>
                    <a:pt x="764" y="353"/>
                  </a:cubicBezTo>
                  <a:cubicBezTo>
                    <a:pt x="770" y="353"/>
                    <a:pt x="772" y="347"/>
                    <a:pt x="763" y="344"/>
                  </a:cubicBezTo>
                  <a:cubicBezTo>
                    <a:pt x="762" y="343"/>
                    <a:pt x="761" y="343"/>
                    <a:pt x="760" y="343"/>
                  </a:cubicBezTo>
                  <a:close/>
                  <a:moveTo>
                    <a:pt x="316" y="492"/>
                  </a:moveTo>
                  <a:lnTo>
                    <a:pt x="316" y="492"/>
                  </a:lnTo>
                  <a:cubicBezTo>
                    <a:pt x="316" y="492"/>
                    <a:pt x="316" y="492"/>
                    <a:pt x="315" y="492"/>
                  </a:cubicBezTo>
                  <a:cubicBezTo>
                    <a:pt x="316" y="492"/>
                    <a:pt x="316" y="492"/>
                    <a:pt x="316" y="492"/>
                  </a:cubicBezTo>
                  <a:close/>
                  <a:moveTo>
                    <a:pt x="1754" y="773"/>
                  </a:moveTo>
                  <a:cubicBezTo>
                    <a:pt x="1755" y="773"/>
                    <a:pt x="1755" y="773"/>
                    <a:pt x="1755" y="773"/>
                  </a:cubicBezTo>
                  <a:cubicBezTo>
                    <a:pt x="1755" y="773"/>
                    <a:pt x="1755" y="773"/>
                    <a:pt x="1754" y="773"/>
                  </a:cubicBezTo>
                  <a:close/>
                  <a:moveTo>
                    <a:pt x="1754" y="801"/>
                  </a:moveTo>
                  <a:lnTo>
                    <a:pt x="1754" y="801"/>
                  </a:lnTo>
                  <a:cubicBezTo>
                    <a:pt x="1754" y="801"/>
                    <a:pt x="1753" y="801"/>
                    <a:pt x="1753" y="801"/>
                  </a:cubicBezTo>
                  <a:lnTo>
                    <a:pt x="1753" y="801"/>
                  </a:lnTo>
                  <a:cubicBezTo>
                    <a:pt x="1753" y="801"/>
                    <a:pt x="1754" y="801"/>
                    <a:pt x="1754" y="801"/>
                  </a:cubicBezTo>
                  <a:close/>
                  <a:moveTo>
                    <a:pt x="404" y="790"/>
                  </a:moveTo>
                  <a:cubicBezTo>
                    <a:pt x="403" y="790"/>
                    <a:pt x="401" y="790"/>
                    <a:pt x="400" y="790"/>
                  </a:cubicBezTo>
                  <a:lnTo>
                    <a:pt x="403" y="797"/>
                  </a:lnTo>
                  <a:lnTo>
                    <a:pt x="409" y="802"/>
                  </a:lnTo>
                  <a:cubicBezTo>
                    <a:pt x="411" y="794"/>
                    <a:pt x="410" y="790"/>
                    <a:pt x="404" y="790"/>
                  </a:cubicBezTo>
                  <a:close/>
                  <a:moveTo>
                    <a:pt x="1901" y="924"/>
                  </a:moveTo>
                  <a:lnTo>
                    <a:pt x="1901" y="924"/>
                  </a:lnTo>
                  <a:cubicBezTo>
                    <a:pt x="1901" y="924"/>
                    <a:pt x="1902" y="924"/>
                    <a:pt x="1902" y="925"/>
                  </a:cubicBezTo>
                  <a:lnTo>
                    <a:pt x="1902" y="925"/>
                  </a:lnTo>
                  <a:cubicBezTo>
                    <a:pt x="1902" y="925"/>
                    <a:pt x="1902" y="924"/>
                    <a:pt x="1901" y="924"/>
                  </a:cubicBezTo>
                  <a:close/>
                  <a:moveTo>
                    <a:pt x="309" y="342"/>
                  </a:moveTo>
                  <a:lnTo>
                    <a:pt x="309" y="342"/>
                  </a:lnTo>
                  <a:cubicBezTo>
                    <a:pt x="301" y="345"/>
                    <a:pt x="295" y="369"/>
                    <a:pt x="292" y="379"/>
                  </a:cubicBezTo>
                  <a:cubicBezTo>
                    <a:pt x="291" y="381"/>
                    <a:pt x="287" y="398"/>
                    <a:pt x="290" y="398"/>
                  </a:cubicBezTo>
                  <a:cubicBezTo>
                    <a:pt x="290" y="398"/>
                    <a:pt x="290" y="398"/>
                    <a:pt x="290" y="398"/>
                  </a:cubicBezTo>
                  <a:cubicBezTo>
                    <a:pt x="295" y="402"/>
                    <a:pt x="296" y="404"/>
                    <a:pt x="296" y="412"/>
                  </a:cubicBezTo>
                  <a:cubicBezTo>
                    <a:pt x="296" y="421"/>
                    <a:pt x="295" y="433"/>
                    <a:pt x="301" y="442"/>
                  </a:cubicBezTo>
                  <a:cubicBezTo>
                    <a:pt x="307" y="449"/>
                    <a:pt x="310" y="448"/>
                    <a:pt x="308" y="458"/>
                  </a:cubicBezTo>
                  <a:cubicBezTo>
                    <a:pt x="311" y="470"/>
                    <a:pt x="329" y="487"/>
                    <a:pt x="316" y="492"/>
                  </a:cubicBezTo>
                  <a:lnTo>
                    <a:pt x="316" y="492"/>
                  </a:lnTo>
                  <a:cubicBezTo>
                    <a:pt x="316" y="491"/>
                    <a:pt x="317" y="491"/>
                    <a:pt x="317" y="491"/>
                  </a:cubicBezTo>
                  <a:cubicBezTo>
                    <a:pt x="326" y="491"/>
                    <a:pt x="326" y="517"/>
                    <a:pt x="330" y="524"/>
                  </a:cubicBezTo>
                  <a:cubicBezTo>
                    <a:pt x="332" y="528"/>
                    <a:pt x="333" y="528"/>
                    <a:pt x="335" y="528"/>
                  </a:cubicBezTo>
                  <a:cubicBezTo>
                    <a:pt x="336" y="528"/>
                    <a:pt x="337" y="528"/>
                    <a:pt x="338" y="528"/>
                  </a:cubicBezTo>
                  <a:cubicBezTo>
                    <a:pt x="339" y="528"/>
                    <a:pt x="340" y="528"/>
                    <a:pt x="342" y="530"/>
                  </a:cubicBezTo>
                  <a:cubicBezTo>
                    <a:pt x="346" y="535"/>
                    <a:pt x="339" y="542"/>
                    <a:pt x="337" y="543"/>
                  </a:cubicBezTo>
                  <a:cubicBezTo>
                    <a:pt x="324" y="547"/>
                    <a:pt x="339" y="559"/>
                    <a:pt x="343" y="568"/>
                  </a:cubicBezTo>
                  <a:cubicBezTo>
                    <a:pt x="344" y="573"/>
                    <a:pt x="352" y="607"/>
                    <a:pt x="350" y="607"/>
                  </a:cubicBezTo>
                  <a:cubicBezTo>
                    <a:pt x="350" y="607"/>
                    <a:pt x="350" y="607"/>
                    <a:pt x="350" y="607"/>
                  </a:cubicBezTo>
                  <a:lnTo>
                    <a:pt x="350" y="607"/>
                  </a:lnTo>
                  <a:cubicBezTo>
                    <a:pt x="350" y="607"/>
                    <a:pt x="350" y="607"/>
                    <a:pt x="350" y="607"/>
                  </a:cubicBezTo>
                  <a:cubicBezTo>
                    <a:pt x="351" y="607"/>
                    <a:pt x="349" y="603"/>
                    <a:pt x="351" y="603"/>
                  </a:cubicBezTo>
                  <a:lnTo>
                    <a:pt x="351" y="603"/>
                  </a:lnTo>
                  <a:cubicBezTo>
                    <a:pt x="351" y="603"/>
                    <a:pt x="352" y="603"/>
                    <a:pt x="353" y="604"/>
                  </a:cubicBezTo>
                  <a:cubicBezTo>
                    <a:pt x="356" y="606"/>
                    <a:pt x="357" y="612"/>
                    <a:pt x="358" y="616"/>
                  </a:cubicBezTo>
                  <a:cubicBezTo>
                    <a:pt x="360" y="621"/>
                    <a:pt x="363" y="630"/>
                    <a:pt x="362" y="636"/>
                  </a:cubicBezTo>
                  <a:cubicBezTo>
                    <a:pt x="360" y="640"/>
                    <a:pt x="356" y="640"/>
                    <a:pt x="361" y="648"/>
                  </a:cubicBezTo>
                  <a:cubicBezTo>
                    <a:pt x="365" y="654"/>
                    <a:pt x="370" y="653"/>
                    <a:pt x="373" y="657"/>
                  </a:cubicBezTo>
                  <a:cubicBezTo>
                    <a:pt x="378" y="665"/>
                    <a:pt x="375" y="678"/>
                    <a:pt x="376" y="686"/>
                  </a:cubicBezTo>
                  <a:cubicBezTo>
                    <a:pt x="376" y="695"/>
                    <a:pt x="377" y="704"/>
                    <a:pt x="380" y="713"/>
                  </a:cubicBezTo>
                  <a:cubicBezTo>
                    <a:pt x="383" y="722"/>
                    <a:pt x="387" y="730"/>
                    <a:pt x="392" y="738"/>
                  </a:cubicBezTo>
                  <a:cubicBezTo>
                    <a:pt x="394" y="741"/>
                    <a:pt x="404" y="747"/>
                    <a:pt x="405" y="751"/>
                  </a:cubicBezTo>
                  <a:lnTo>
                    <a:pt x="405" y="751"/>
                  </a:lnTo>
                  <a:cubicBezTo>
                    <a:pt x="404" y="750"/>
                    <a:pt x="400" y="749"/>
                    <a:pt x="397" y="749"/>
                  </a:cubicBezTo>
                  <a:cubicBezTo>
                    <a:pt x="396" y="749"/>
                    <a:pt x="395" y="750"/>
                    <a:pt x="394" y="750"/>
                  </a:cubicBezTo>
                  <a:cubicBezTo>
                    <a:pt x="392" y="753"/>
                    <a:pt x="398" y="768"/>
                    <a:pt x="400" y="772"/>
                  </a:cubicBezTo>
                  <a:cubicBezTo>
                    <a:pt x="403" y="778"/>
                    <a:pt x="406" y="773"/>
                    <a:pt x="409" y="781"/>
                  </a:cubicBezTo>
                  <a:cubicBezTo>
                    <a:pt x="412" y="787"/>
                    <a:pt x="413" y="794"/>
                    <a:pt x="413" y="800"/>
                  </a:cubicBezTo>
                  <a:cubicBezTo>
                    <a:pt x="415" y="817"/>
                    <a:pt x="407" y="820"/>
                    <a:pt x="418" y="836"/>
                  </a:cubicBezTo>
                  <a:cubicBezTo>
                    <a:pt x="425" y="842"/>
                    <a:pt x="426" y="850"/>
                    <a:pt x="430" y="859"/>
                  </a:cubicBezTo>
                  <a:cubicBezTo>
                    <a:pt x="431" y="864"/>
                    <a:pt x="439" y="863"/>
                    <a:pt x="442" y="872"/>
                  </a:cubicBezTo>
                  <a:cubicBezTo>
                    <a:pt x="439" y="873"/>
                    <a:pt x="428" y="871"/>
                    <a:pt x="433" y="879"/>
                  </a:cubicBezTo>
                  <a:cubicBezTo>
                    <a:pt x="437" y="885"/>
                    <a:pt x="444" y="888"/>
                    <a:pt x="448" y="892"/>
                  </a:cubicBezTo>
                  <a:cubicBezTo>
                    <a:pt x="446" y="891"/>
                    <a:pt x="445" y="890"/>
                    <a:pt x="444" y="890"/>
                  </a:cubicBezTo>
                  <a:lnTo>
                    <a:pt x="444" y="890"/>
                  </a:lnTo>
                  <a:cubicBezTo>
                    <a:pt x="440" y="890"/>
                    <a:pt x="449" y="911"/>
                    <a:pt x="450" y="915"/>
                  </a:cubicBezTo>
                  <a:cubicBezTo>
                    <a:pt x="451" y="925"/>
                    <a:pt x="442" y="918"/>
                    <a:pt x="446" y="929"/>
                  </a:cubicBezTo>
                  <a:cubicBezTo>
                    <a:pt x="447" y="933"/>
                    <a:pt x="450" y="935"/>
                    <a:pt x="454" y="935"/>
                  </a:cubicBezTo>
                  <a:cubicBezTo>
                    <a:pt x="460" y="935"/>
                    <a:pt x="468" y="929"/>
                    <a:pt x="466" y="920"/>
                  </a:cubicBezTo>
                  <a:lnTo>
                    <a:pt x="466" y="920"/>
                  </a:lnTo>
                  <a:lnTo>
                    <a:pt x="468" y="930"/>
                  </a:lnTo>
                  <a:cubicBezTo>
                    <a:pt x="470" y="935"/>
                    <a:pt x="475" y="941"/>
                    <a:pt x="478" y="941"/>
                  </a:cubicBezTo>
                  <a:cubicBezTo>
                    <a:pt x="480" y="941"/>
                    <a:pt x="481" y="939"/>
                    <a:pt x="480" y="934"/>
                  </a:cubicBezTo>
                  <a:cubicBezTo>
                    <a:pt x="478" y="925"/>
                    <a:pt x="474" y="915"/>
                    <a:pt x="471" y="905"/>
                  </a:cubicBezTo>
                  <a:cubicBezTo>
                    <a:pt x="467" y="895"/>
                    <a:pt x="465" y="892"/>
                    <a:pt x="458" y="888"/>
                  </a:cubicBezTo>
                  <a:cubicBezTo>
                    <a:pt x="451" y="884"/>
                    <a:pt x="454" y="871"/>
                    <a:pt x="446" y="871"/>
                  </a:cubicBezTo>
                  <a:cubicBezTo>
                    <a:pt x="445" y="871"/>
                    <a:pt x="445" y="871"/>
                    <a:pt x="444" y="871"/>
                  </a:cubicBezTo>
                  <a:cubicBezTo>
                    <a:pt x="453" y="869"/>
                    <a:pt x="446" y="843"/>
                    <a:pt x="445" y="831"/>
                  </a:cubicBezTo>
                  <a:cubicBezTo>
                    <a:pt x="444" y="827"/>
                    <a:pt x="442" y="818"/>
                    <a:pt x="444" y="815"/>
                  </a:cubicBezTo>
                  <a:cubicBezTo>
                    <a:pt x="447" y="813"/>
                    <a:pt x="450" y="806"/>
                    <a:pt x="448" y="799"/>
                  </a:cubicBezTo>
                  <a:lnTo>
                    <a:pt x="448" y="799"/>
                  </a:lnTo>
                  <a:lnTo>
                    <a:pt x="439" y="802"/>
                  </a:lnTo>
                  <a:cubicBezTo>
                    <a:pt x="437" y="791"/>
                    <a:pt x="443" y="788"/>
                    <a:pt x="438" y="778"/>
                  </a:cubicBezTo>
                  <a:cubicBezTo>
                    <a:pt x="433" y="770"/>
                    <a:pt x="427" y="761"/>
                    <a:pt x="421" y="758"/>
                  </a:cubicBezTo>
                  <a:cubicBezTo>
                    <a:pt x="418" y="756"/>
                    <a:pt x="418" y="759"/>
                    <a:pt x="417" y="754"/>
                  </a:cubicBezTo>
                  <a:cubicBezTo>
                    <a:pt x="416" y="749"/>
                    <a:pt x="415" y="744"/>
                    <a:pt x="415" y="740"/>
                  </a:cubicBezTo>
                  <a:cubicBezTo>
                    <a:pt x="416" y="731"/>
                    <a:pt x="418" y="720"/>
                    <a:pt x="412" y="712"/>
                  </a:cubicBezTo>
                  <a:cubicBezTo>
                    <a:pt x="405" y="705"/>
                    <a:pt x="398" y="692"/>
                    <a:pt x="398" y="681"/>
                  </a:cubicBezTo>
                  <a:cubicBezTo>
                    <a:pt x="397" y="677"/>
                    <a:pt x="405" y="670"/>
                    <a:pt x="401" y="665"/>
                  </a:cubicBezTo>
                  <a:cubicBezTo>
                    <a:pt x="399" y="663"/>
                    <a:pt x="398" y="662"/>
                    <a:pt x="397" y="662"/>
                  </a:cubicBezTo>
                  <a:cubicBezTo>
                    <a:pt x="393" y="662"/>
                    <a:pt x="391" y="666"/>
                    <a:pt x="389" y="666"/>
                  </a:cubicBezTo>
                  <a:cubicBezTo>
                    <a:pt x="388" y="666"/>
                    <a:pt x="386" y="665"/>
                    <a:pt x="384" y="658"/>
                  </a:cubicBezTo>
                  <a:cubicBezTo>
                    <a:pt x="382" y="651"/>
                    <a:pt x="386" y="651"/>
                    <a:pt x="390" y="651"/>
                  </a:cubicBezTo>
                  <a:cubicBezTo>
                    <a:pt x="390" y="651"/>
                    <a:pt x="391" y="651"/>
                    <a:pt x="391" y="651"/>
                  </a:cubicBezTo>
                  <a:cubicBezTo>
                    <a:pt x="396" y="651"/>
                    <a:pt x="400" y="651"/>
                    <a:pt x="398" y="641"/>
                  </a:cubicBezTo>
                  <a:cubicBezTo>
                    <a:pt x="396" y="637"/>
                    <a:pt x="395" y="636"/>
                    <a:pt x="393" y="636"/>
                  </a:cubicBezTo>
                  <a:cubicBezTo>
                    <a:pt x="392" y="636"/>
                    <a:pt x="391" y="636"/>
                    <a:pt x="389" y="636"/>
                  </a:cubicBezTo>
                  <a:cubicBezTo>
                    <a:pt x="388" y="636"/>
                    <a:pt x="387" y="636"/>
                    <a:pt x="386" y="634"/>
                  </a:cubicBezTo>
                  <a:cubicBezTo>
                    <a:pt x="381" y="624"/>
                    <a:pt x="378" y="609"/>
                    <a:pt x="377" y="597"/>
                  </a:cubicBezTo>
                  <a:cubicBezTo>
                    <a:pt x="371" y="573"/>
                    <a:pt x="370" y="541"/>
                    <a:pt x="359" y="517"/>
                  </a:cubicBezTo>
                  <a:cubicBezTo>
                    <a:pt x="357" y="509"/>
                    <a:pt x="352" y="509"/>
                    <a:pt x="348" y="505"/>
                  </a:cubicBezTo>
                  <a:cubicBezTo>
                    <a:pt x="337" y="494"/>
                    <a:pt x="349" y="499"/>
                    <a:pt x="350" y="495"/>
                  </a:cubicBezTo>
                  <a:cubicBezTo>
                    <a:pt x="351" y="490"/>
                    <a:pt x="343" y="474"/>
                    <a:pt x="338" y="471"/>
                  </a:cubicBezTo>
                  <a:cubicBezTo>
                    <a:pt x="327" y="465"/>
                    <a:pt x="331" y="465"/>
                    <a:pt x="336" y="457"/>
                  </a:cubicBezTo>
                  <a:cubicBezTo>
                    <a:pt x="336" y="456"/>
                    <a:pt x="324" y="452"/>
                    <a:pt x="320" y="452"/>
                  </a:cubicBezTo>
                  <a:cubicBezTo>
                    <a:pt x="319" y="452"/>
                    <a:pt x="318" y="453"/>
                    <a:pt x="318" y="453"/>
                  </a:cubicBezTo>
                  <a:lnTo>
                    <a:pt x="318" y="453"/>
                  </a:lnTo>
                  <a:cubicBezTo>
                    <a:pt x="317" y="449"/>
                    <a:pt x="325" y="445"/>
                    <a:pt x="327" y="444"/>
                  </a:cubicBezTo>
                  <a:cubicBezTo>
                    <a:pt x="330" y="439"/>
                    <a:pt x="323" y="430"/>
                    <a:pt x="321" y="425"/>
                  </a:cubicBezTo>
                  <a:cubicBezTo>
                    <a:pt x="318" y="420"/>
                    <a:pt x="305" y="396"/>
                    <a:pt x="313" y="396"/>
                  </a:cubicBezTo>
                  <a:cubicBezTo>
                    <a:pt x="314" y="396"/>
                    <a:pt x="314" y="396"/>
                    <a:pt x="315" y="396"/>
                  </a:cubicBezTo>
                  <a:cubicBezTo>
                    <a:pt x="316" y="397"/>
                    <a:pt x="316" y="397"/>
                    <a:pt x="317" y="397"/>
                  </a:cubicBezTo>
                  <a:cubicBezTo>
                    <a:pt x="324" y="397"/>
                    <a:pt x="307" y="376"/>
                    <a:pt x="304" y="371"/>
                  </a:cubicBezTo>
                  <a:cubicBezTo>
                    <a:pt x="298" y="356"/>
                    <a:pt x="322" y="354"/>
                    <a:pt x="309" y="342"/>
                  </a:cubicBezTo>
                  <a:close/>
                  <a:moveTo>
                    <a:pt x="459" y="949"/>
                  </a:moveTo>
                  <a:lnTo>
                    <a:pt x="459" y="949"/>
                  </a:lnTo>
                  <a:cubicBezTo>
                    <a:pt x="459" y="949"/>
                    <a:pt x="459" y="949"/>
                    <a:pt x="459" y="949"/>
                  </a:cubicBezTo>
                  <a:cubicBezTo>
                    <a:pt x="459" y="949"/>
                    <a:pt x="459" y="949"/>
                    <a:pt x="459" y="949"/>
                  </a:cubicBezTo>
                  <a:close/>
                  <a:moveTo>
                    <a:pt x="1947" y="954"/>
                  </a:moveTo>
                  <a:lnTo>
                    <a:pt x="1947" y="954"/>
                  </a:lnTo>
                  <a:cubicBezTo>
                    <a:pt x="1941" y="962"/>
                    <a:pt x="1947" y="966"/>
                    <a:pt x="1952" y="966"/>
                  </a:cubicBezTo>
                  <a:cubicBezTo>
                    <a:pt x="1956" y="966"/>
                    <a:pt x="1959" y="964"/>
                    <a:pt x="1953" y="959"/>
                  </a:cubicBezTo>
                  <a:cubicBezTo>
                    <a:pt x="1952" y="957"/>
                    <a:pt x="1949" y="956"/>
                    <a:pt x="1947" y="954"/>
                  </a:cubicBezTo>
                  <a:close/>
                  <a:moveTo>
                    <a:pt x="447" y="1005"/>
                  </a:moveTo>
                  <a:cubicBezTo>
                    <a:pt x="450" y="1005"/>
                    <a:pt x="452" y="1010"/>
                    <a:pt x="448" y="1015"/>
                  </a:cubicBezTo>
                  <a:cubicBezTo>
                    <a:pt x="446" y="1015"/>
                    <a:pt x="443" y="1016"/>
                    <a:pt x="441" y="1016"/>
                  </a:cubicBezTo>
                  <a:cubicBezTo>
                    <a:pt x="438" y="1016"/>
                    <a:pt x="437" y="1015"/>
                    <a:pt x="441" y="1009"/>
                  </a:cubicBezTo>
                  <a:cubicBezTo>
                    <a:pt x="443" y="1006"/>
                    <a:pt x="445" y="1005"/>
                    <a:pt x="447" y="1005"/>
                  </a:cubicBezTo>
                  <a:close/>
                  <a:moveTo>
                    <a:pt x="370" y="1071"/>
                  </a:moveTo>
                  <a:cubicBezTo>
                    <a:pt x="371" y="1071"/>
                    <a:pt x="371" y="1072"/>
                    <a:pt x="371" y="1072"/>
                  </a:cubicBezTo>
                  <a:lnTo>
                    <a:pt x="371" y="1072"/>
                  </a:lnTo>
                  <a:cubicBezTo>
                    <a:pt x="371" y="1072"/>
                    <a:pt x="371" y="1071"/>
                    <a:pt x="370" y="1071"/>
                  </a:cubicBezTo>
                  <a:close/>
                  <a:moveTo>
                    <a:pt x="2079" y="1089"/>
                  </a:moveTo>
                  <a:cubicBezTo>
                    <a:pt x="2088" y="1095"/>
                    <a:pt x="2089" y="1099"/>
                    <a:pt x="2084" y="1105"/>
                  </a:cubicBezTo>
                  <a:lnTo>
                    <a:pt x="2079" y="1100"/>
                  </a:lnTo>
                  <a:cubicBezTo>
                    <a:pt x="2077" y="1096"/>
                    <a:pt x="2077" y="1091"/>
                    <a:pt x="2079" y="1089"/>
                  </a:cubicBezTo>
                  <a:close/>
                  <a:moveTo>
                    <a:pt x="300" y="1201"/>
                  </a:moveTo>
                  <a:cubicBezTo>
                    <a:pt x="307" y="1201"/>
                    <a:pt x="313" y="1208"/>
                    <a:pt x="301" y="1215"/>
                  </a:cubicBezTo>
                  <a:cubicBezTo>
                    <a:pt x="298" y="1216"/>
                    <a:pt x="296" y="1217"/>
                    <a:pt x="294" y="1217"/>
                  </a:cubicBezTo>
                  <a:cubicBezTo>
                    <a:pt x="292" y="1217"/>
                    <a:pt x="290" y="1217"/>
                    <a:pt x="289" y="1215"/>
                  </a:cubicBezTo>
                  <a:cubicBezTo>
                    <a:pt x="286" y="1213"/>
                    <a:pt x="288" y="1204"/>
                    <a:pt x="295" y="1202"/>
                  </a:cubicBezTo>
                  <a:cubicBezTo>
                    <a:pt x="297" y="1202"/>
                    <a:pt x="299" y="1201"/>
                    <a:pt x="300" y="1201"/>
                  </a:cubicBezTo>
                  <a:close/>
                  <a:moveTo>
                    <a:pt x="170" y="1377"/>
                  </a:moveTo>
                  <a:lnTo>
                    <a:pt x="165" y="1382"/>
                  </a:lnTo>
                  <a:lnTo>
                    <a:pt x="164" y="1390"/>
                  </a:lnTo>
                  <a:cubicBezTo>
                    <a:pt x="174" y="1387"/>
                    <a:pt x="176" y="1382"/>
                    <a:pt x="170" y="1377"/>
                  </a:cubicBezTo>
                  <a:close/>
                  <a:moveTo>
                    <a:pt x="2068" y="1456"/>
                  </a:moveTo>
                  <a:cubicBezTo>
                    <a:pt x="2068" y="1456"/>
                    <a:pt x="2068" y="1456"/>
                    <a:pt x="2068" y="1456"/>
                  </a:cubicBezTo>
                  <a:lnTo>
                    <a:pt x="2068" y="1456"/>
                  </a:lnTo>
                  <a:cubicBezTo>
                    <a:pt x="2068" y="1456"/>
                    <a:pt x="2068" y="1456"/>
                    <a:pt x="2068" y="1456"/>
                  </a:cubicBezTo>
                  <a:close/>
                  <a:moveTo>
                    <a:pt x="33" y="1533"/>
                  </a:moveTo>
                  <a:lnTo>
                    <a:pt x="44" y="1539"/>
                  </a:lnTo>
                  <a:cubicBezTo>
                    <a:pt x="42" y="1541"/>
                    <a:pt x="38" y="1542"/>
                    <a:pt x="35" y="1542"/>
                  </a:cubicBezTo>
                  <a:cubicBezTo>
                    <a:pt x="31" y="1542"/>
                    <a:pt x="29" y="1540"/>
                    <a:pt x="33" y="1533"/>
                  </a:cubicBezTo>
                  <a:close/>
                  <a:moveTo>
                    <a:pt x="585" y="1655"/>
                  </a:moveTo>
                  <a:cubicBezTo>
                    <a:pt x="579" y="1655"/>
                    <a:pt x="579" y="1663"/>
                    <a:pt x="588" y="1663"/>
                  </a:cubicBezTo>
                  <a:lnTo>
                    <a:pt x="595" y="1658"/>
                  </a:lnTo>
                  <a:cubicBezTo>
                    <a:pt x="591" y="1656"/>
                    <a:pt x="588" y="1655"/>
                    <a:pt x="585" y="1655"/>
                  </a:cubicBezTo>
                  <a:close/>
                  <a:moveTo>
                    <a:pt x="249" y="1656"/>
                  </a:moveTo>
                  <a:cubicBezTo>
                    <a:pt x="264" y="1657"/>
                    <a:pt x="265" y="1665"/>
                    <a:pt x="250" y="1665"/>
                  </a:cubicBezTo>
                  <a:cubicBezTo>
                    <a:pt x="250" y="1665"/>
                    <a:pt x="249" y="1665"/>
                    <a:pt x="248" y="1665"/>
                  </a:cubicBezTo>
                  <a:cubicBezTo>
                    <a:pt x="238" y="1665"/>
                    <a:pt x="240" y="1656"/>
                    <a:pt x="249" y="1656"/>
                  </a:cubicBezTo>
                  <a:close/>
                  <a:moveTo>
                    <a:pt x="316" y="1686"/>
                  </a:moveTo>
                  <a:cubicBezTo>
                    <a:pt x="316" y="1686"/>
                    <a:pt x="316" y="1686"/>
                    <a:pt x="316" y="1686"/>
                  </a:cubicBezTo>
                  <a:cubicBezTo>
                    <a:pt x="316" y="1686"/>
                    <a:pt x="316" y="1686"/>
                    <a:pt x="316" y="1686"/>
                  </a:cubicBezTo>
                  <a:close/>
                  <a:moveTo>
                    <a:pt x="1441" y="1897"/>
                  </a:moveTo>
                  <a:cubicBezTo>
                    <a:pt x="1441" y="1897"/>
                    <a:pt x="1441" y="1898"/>
                    <a:pt x="1441" y="1898"/>
                  </a:cubicBezTo>
                  <a:lnTo>
                    <a:pt x="1441" y="1898"/>
                  </a:lnTo>
                  <a:cubicBezTo>
                    <a:pt x="1441" y="1898"/>
                    <a:pt x="1441" y="1897"/>
                    <a:pt x="1441" y="1897"/>
                  </a:cubicBezTo>
                  <a:close/>
                  <a:moveTo>
                    <a:pt x="1451" y="1911"/>
                  </a:moveTo>
                  <a:cubicBezTo>
                    <a:pt x="1452" y="1911"/>
                    <a:pt x="1452" y="1912"/>
                    <a:pt x="1453" y="1914"/>
                  </a:cubicBezTo>
                  <a:cubicBezTo>
                    <a:pt x="1455" y="1918"/>
                    <a:pt x="1451" y="1924"/>
                    <a:pt x="1450" y="1931"/>
                  </a:cubicBezTo>
                  <a:cubicBezTo>
                    <a:pt x="1446" y="1929"/>
                    <a:pt x="1441" y="1928"/>
                    <a:pt x="1444" y="1921"/>
                  </a:cubicBezTo>
                  <a:cubicBezTo>
                    <a:pt x="1445" y="1917"/>
                    <a:pt x="1448" y="1911"/>
                    <a:pt x="1451" y="1911"/>
                  </a:cubicBezTo>
                  <a:close/>
                  <a:moveTo>
                    <a:pt x="1450" y="1991"/>
                  </a:moveTo>
                  <a:cubicBezTo>
                    <a:pt x="1442" y="1991"/>
                    <a:pt x="1445" y="2003"/>
                    <a:pt x="1449" y="2003"/>
                  </a:cubicBezTo>
                  <a:cubicBezTo>
                    <a:pt x="1450" y="2003"/>
                    <a:pt x="1452" y="2002"/>
                    <a:pt x="1453" y="1998"/>
                  </a:cubicBezTo>
                  <a:cubicBezTo>
                    <a:pt x="1454" y="1996"/>
                    <a:pt x="1454" y="1993"/>
                    <a:pt x="1455" y="1992"/>
                  </a:cubicBezTo>
                  <a:cubicBezTo>
                    <a:pt x="1453" y="1991"/>
                    <a:pt x="1451" y="1991"/>
                    <a:pt x="1450" y="1991"/>
                  </a:cubicBezTo>
                  <a:close/>
                  <a:moveTo>
                    <a:pt x="1072" y="2041"/>
                  </a:moveTo>
                  <a:cubicBezTo>
                    <a:pt x="1072" y="2042"/>
                    <a:pt x="1072" y="2042"/>
                    <a:pt x="1072" y="2042"/>
                  </a:cubicBezTo>
                  <a:lnTo>
                    <a:pt x="1072" y="2042"/>
                  </a:lnTo>
                  <a:cubicBezTo>
                    <a:pt x="1072" y="2042"/>
                    <a:pt x="1072" y="2042"/>
                    <a:pt x="1072" y="2041"/>
                  </a:cubicBezTo>
                  <a:close/>
                  <a:moveTo>
                    <a:pt x="1395" y="2105"/>
                  </a:moveTo>
                  <a:cubicBezTo>
                    <a:pt x="1396" y="2105"/>
                    <a:pt x="1397" y="2105"/>
                    <a:pt x="1397" y="2107"/>
                  </a:cubicBezTo>
                  <a:cubicBezTo>
                    <a:pt x="1400" y="2112"/>
                    <a:pt x="1396" y="2117"/>
                    <a:pt x="1394" y="2124"/>
                  </a:cubicBezTo>
                  <a:cubicBezTo>
                    <a:pt x="1391" y="2123"/>
                    <a:pt x="1386" y="2121"/>
                    <a:pt x="1389" y="2114"/>
                  </a:cubicBezTo>
                  <a:cubicBezTo>
                    <a:pt x="1390" y="2109"/>
                    <a:pt x="1392" y="2105"/>
                    <a:pt x="1395" y="2105"/>
                  </a:cubicBezTo>
                  <a:close/>
                  <a:moveTo>
                    <a:pt x="1665" y="1"/>
                  </a:moveTo>
                  <a:lnTo>
                    <a:pt x="1665" y="1"/>
                  </a:lnTo>
                  <a:cubicBezTo>
                    <a:pt x="1668" y="4"/>
                    <a:pt x="1658" y="10"/>
                    <a:pt x="1650" y="14"/>
                  </a:cubicBezTo>
                  <a:cubicBezTo>
                    <a:pt x="1646" y="16"/>
                    <a:pt x="1642" y="19"/>
                    <a:pt x="1640" y="19"/>
                  </a:cubicBezTo>
                  <a:cubicBezTo>
                    <a:pt x="1638" y="19"/>
                    <a:pt x="1638" y="17"/>
                    <a:pt x="1640" y="13"/>
                  </a:cubicBezTo>
                  <a:cubicBezTo>
                    <a:pt x="1639" y="10"/>
                    <a:pt x="1637" y="8"/>
                    <a:pt x="1635" y="8"/>
                  </a:cubicBezTo>
                  <a:cubicBezTo>
                    <a:pt x="1628" y="8"/>
                    <a:pt x="1617" y="21"/>
                    <a:pt x="1612" y="26"/>
                  </a:cubicBezTo>
                  <a:cubicBezTo>
                    <a:pt x="1607" y="31"/>
                    <a:pt x="1600" y="36"/>
                    <a:pt x="1595" y="37"/>
                  </a:cubicBezTo>
                  <a:cubicBezTo>
                    <a:pt x="1594" y="37"/>
                    <a:pt x="1594" y="37"/>
                    <a:pt x="1593" y="37"/>
                  </a:cubicBezTo>
                  <a:cubicBezTo>
                    <a:pt x="1592" y="37"/>
                    <a:pt x="1591" y="36"/>
                    <a:pt x="1590" y="36"/>
                  </a:cubicBezTo>
                  <a:cubicBezTo>
                    <a:pt x="1589" y="36"/>
                    <a:pt x="1588" y="37"/>
                    <a:pt x="1587" y="38"/>
                  </a:cubicBezTo>
                  <a:cubicBezTo>
                    <a:pt x="1581" y="41"/>
                    <a:pt x="1563" y="57"/>
                    <a:pt x="1567" y="61"/>
                  </a:cubicBezTo>
                  <a:cubicBezTo>
                    <a:pt x="1564" y="58"/>
                    <a:pt x="1563" y="55"/>
                    <a:pt x="1560" y="55"/>
                  </a:cubicBezTo>
                  <a:cubicBezTo>
                    <a:pt x="1558" y="55"/>
                    <a:pt x="1556" y="56"/>
                    <a:pt x="1554" y="58"/>
                  </a:cubicBezTo>
                  <a:cubicBezTo>
                    <a:pt x="1549" y="61"/>
                    <a:pt x="1545" y="71"/>
                    <a:pt x="1541" y="71"/>
                  </a:cubicBezTo>
                  <a:cubicBezTo>
                    <a:pt x="1540" y="71"/>
                    <a:pt x="1539" y="70"/>
                    <a:pt x="1539" y="70"/>
                  </a:cubicBezTo>
                  <a:lnTo>
                    <a:pt x="1539" y="70"/>
                  </a:lnTo>
                  <a:cubicBezTo>
                    <a:pt x="1540" y="71"/>
                    <a:pt x="1534" y="75"/>
                    <a:pt x="1535" y="77"/>
                  </a:cubicBezTo>
                  <a:cubicBezTo>
                    <a:pt x="1537" y="80"/>
                    <a:pt x="1531" y="81"/>
                    <a:pt x="1529" y="81"/>
                  </a:cubicBezTo>
                  <a:cubicBezTo>
                    <a:pt x="1518" y="85"/>
                    <a:pt x="1503" y="90"/>
                    <a:pt x="1509" y="101"/>
                  </a:cubicBezTo>
                  <a:lnTo>
                    <a:pt x="1509" y="101"/>
                  </a:lnTo>
                  <a:cubicBezTo>
                    <a:pt x="1508" y="99"/>
                    <a:pt x="1506" y="95"/>
                    <a:pt x="1503" y="95"/>
                  </a:cubicBezTo>
                  <a:cubicBezTo>
                    <a:pt x="1501" y="95"/>
                    <a:pt x="1500" y="96"/>
                    <a:pt x="1499" y="99"/>
                  </a:cubicBezTo>
                  <a:cubicBezTo>
                    <a:pt x="1495" y="107"/>
                    <a:pt x="1498" y="107"/>
                    <a:pt x="1489" y="112"/>
                  </a:cubicBezTo>
                  <a:cubicBezTo>
                    <a:pt x="1493" y="109"/>
                    <a:pt x="1490" y="104"/>
                    <a:pt x="1485" y="104"/>
                  </a:cubicBezTo>
                  <a:cubicBezTo>
                    <a:pt x="1484" y="104"/>
                    <a:pt x="1482" y="105"/>
                    <a:pt x="1480" y="106"/>
                  </a:cubicBezTo>
                  <a:cubicBezTo>
                    <a:pt x="1475" y="109"/>
                    <a:pt x="1470" y="114"/>
                    <a:pt x="1465" y="119"/>
                  </a:cubicBezTo>
                  <a:cubicBezTo>
                    <a:pt x="1455" y="128"/>
                    <a:pt x="1456" y="131"/>
                    <a:pt x="1459" y="137"/>
                  </a:cubicBezTo>
                  <a:cubicBezTo>
                    <a:pt x="1454" y="141"/>
                    <a:pt x="1452" y="142"/>
                    <a:pt x="1450" y="142"/>
                  </a:cubicBezTo>
                  <a:cubicBezTo>
                    <a:pt x="1448" y="142"/>
                    <a:pt x="1447" y="141"/>
                    <a:pt x="1444" y="140"/>
                  </a:cubicBezTo>
                  <a:cubicBezTo>
                    <a:pt x="1444" y="140"/>
                    <a:pt x="1443" y="149"/>
                    <a:pt x="1444" y="151"/>
                  </a:cubicBezTo>
                  <a:cubicBezTo>
                    <a:pt x="1439" y="145"/>
                    <a:pt x="1434" y="142"/>
                    <a:pt x="1427" y="139"/>
                  </a:cubicBezTo>
                  <a:cubicBezTo>
                    <a:pt x="1423" y="146"/>
                    <a:pt x="1421" y="152"/>
                    <a:pt x="1419" y="158"/>
                  </a:cubicBezTo>
                  <a:cubicBezTo>
                    <a:pt x="1416" y="170"/>
                    <a:pt x="1403" y="175"/>
                    <a:pt x="1392" y="180"/>
                  </a:cubicBezTo>
                  <a:cubicBezTo>
                    <a:pt x="1386" y="183"/>
                    <a:pt x="1365" y="192"/>
                    <a:pt x="1368" y="199"/>
                  </a:cubicBezTo>
                  <a:cubicBezTo>
                    <a:pt x="1370" y="204"/>
                    <a:pt x="1375" y="210"/>
                    <a:pt x="1377" y="214"/>
                  </a:cubicBezTo>
                  <a:cubicBezTo>
                    <a:pt x="1376" y="215"/>
                    <a:pt x="1374" y="216"/>
                    <a:pt x="1373" y="216"/>
                  </a:cubicBezTo>
                  <a:cubicBezTo>
                    <a:pt x="1368" y="216"/>
                    <a:pt x="1365" y="208"/>
                    <a:pt x="1363" y="206"/>
                  </a:cubicBezTo>
                  <a:lnTo>
                    <a:pt x="1363" y="206"/>
                  </a:lnTo>
                  <a:cubicBezTo>
                    <a:pt x="1365" y="208"/>
                    <a:pt x="1360" y="210"/>
                    <a:pt x="1355" y="210"/>
                  </a:cubicBezTo>
                  <a:cubicBezTo>
                    <a:pt x="1352" y="210"/>
                    <a:pt x="1349" y="209"/>
                    <a:pt x="1348" y="208"/>
                  </a:cubicBezTo>
                  <a:cubicBezTo>
                    <a:pt x="1347" y="206"/>
                    <a:pt x="1345" y="203"/>
                    <a:pt x="1342" y="203"/>
                  </a:cubicBezTo>
                  <a:cubicBezTo>
                    <a:pt x="1341" y="203"/>
                    <a:pt x="1340" y="203"/>
                    <a:pt x="1338" y="204"/>
                  </a:cubicBezTo>
                  <a:lnTo>
                    <a:pt x="1348" y="220"/>
                  </a:lnTo>
                  <a:cubicBezTo>
                    <a:pt x="1347" y="219"/>
                    <a:pt x="1346" y="218"/>
                    <a:pt x="1344" y="218"/>
                  </a:cubicBezTo>
                  <a:cubicBezTo>
                    <a:pt x="1333" y="218"/>
                    <a:pt x="1311" y="234"/>
                    <a:pt x="1303" y="239"/>
                  </a:cubicBezTo>
                  <a:lnTo>
                    <a:pt x="1303" y="239"/>
                  </a:lnTo>
                  <a:cubicBezTo>
                    <a:pt x="1305" y="238"/>
                    <a:pt x="1306" y="237"/>
                    <a:pt x="1308" y="237"/>
                  </a:cubicBezTo>
                  <a:cubicBezTo>
                    <a:pt x="1311" y="237"/>
                    <a:pt x="1312" y="240"/>
                    <a:pt x="1313" y="242"/>
                  </a:cubicBezTo>
                  <a:cubicBezTo>
                    <a:pt x="1301" y="250"/>
                    <a:pt x="1286" y="239"/>
                    <a:pt x="1280" y="254"/>
                  </a:cubicBezTo>
                  <a:cubicBezTo>
                    <a:pt x="1279" y="256"/>
                    <a:pt x="1276" y="268"/>
                    <a:pt x="1271" y="268"/>
                  </a:cubicBezTo>
                  <a:cubicBezTo>
                    <a:pt x="1271" y="268"/>
                    <a:pt x="1270" y="268"/>
                    <a:pt x="1270" y="267"/>
                  </a:cubicBezTo>
                  <a:cubicBezTo>
                    <a:pt x="1268" y="266"/>
                    <a:pt x="1270" y="257"/>
                    <a:pt x="1267" y="257"/>
                  </a:cubicBezTo>
                  <a:cubicBezTo>
                    <a:pt x="1266" y="257"/>
                    <a:pt x="1265" y="257"/>
                    <a:pt x="1264" y="259"/>
                  </a:cubicBezTo>
                  <a:cubicBezTo>
                    <a:pt x="1255" y="265"/>
                    <a:pt x="1255" y="272"/>
                    <a:pt x="1243" y="278"/>
                  </a:cubicBezTo>
                  <a:cubicBezTo>
                    <a:pt x="1234" y="282"/>
                    <a:pt x="1225" y="285"/>
                    <a:pt x="1217" y="291"/>
                  </a:cubicBezTo>
                  <a:cubicBezTo>
                    <a:pt x="1209" y="296"/>
                    <a:pt x="1206" y="305"/>
                    <a:pt x="1211" y="305"/>
                  </a:cubicBezTo>
                  <a:cubicBezTo>
                    <a:pt x="1212" y="305"/>
                    <a:pt x="1214" y="304"/>
                    <a:pt x="1217" y="302"/>
                  </a:cubicBezTo>
                  <a:lnTo>
                    <a:pt x="1217" y="302"/>
                  </a:lnTo>
                  <a:cubicBezTo>
                    <a:pt x="1211" y="307"/>
                    <a:pt x="1205" y="311"/>
                    <a:pt x="1199" y="314"/>
                  </a:cubicBezTo>
                  <a:cubicBezTo>
                    <a:pt x="1193" y="317"/>
                    <a:pt x="1189" y="316"/>
                    <a:pt x="1183" y="317"/>
                  </a:cubicBezTo>
                  <a:cubicBezTo>
                    <a:pt x="1180" y="318"/>
                    <a:pt x="1177" y="321"/>
                    <a:pt x="1175" y="324"/>
                  </a:cubicBezTo>
                  <a:cubicBezTo>
                    <a:pt x="1169" y="331"/>
                    <a:pt x="1174" y="332"/>
                    <a:pt x="1176" y="336"/>
                  </a:cubicBezTo>
                  <a:cubicBezTo>
                    <a:pt x="1178" y="333"/>
                    <a:pt x="1180" y="332"/>
                    <a:pt x="1181" y="332"/>
                  </a:cubicBezTo>
                  <a:cubicBezTo>
                    <a:pt x="1182" y="332"/>
                    <a:pt x="1182" y="333"/>
                    <a:pt x="1181" y="335"/>
                  </a:cubicBezTo>
                  <a:cubicBezTo>
                    <a:pt x="1180" y="340"/>
                    <a:pt x="1175" y="345"/>
                    <a:pt x="1170" y="348"/>
                  </a:cubicBezTo>
                  <a:cubicBezTo>
                    <a:pt x="1169" y="348"/>
                    <a:pt x="1168" y="348"/>
                    <a:pt x="1168" y="348"/>
                  </a:cubicBezTo>
                  <a:cubicBezTo>
                    <a:pt x="1163" y="348"/>
                    <a:pt x="1166" y="337"/>
                    <a:pt x="1163" y="337"/>
                  </a:cubicBezTo>
                  <a:cubicBezTo>
                    <a:pt x="1162" y="337"/>
                    <a:pt x="1161" y="338"/>
                    <a:pt x="1159" y="339"/>
                  </a:cubicBezTo>
                  <a:cubicBezTo>
                    <a:pt x="1154" y="342"/>
                    <a:pt x="1132" y="362"/>
                    <a:pt x="1141" y="362"/>
                  </a:cubicBezTo>
                  <a:cubicBezTo>
                    <a:pt x="1149" y="363"/>
                    <a:pt x="1153" y="362"/>
                    <a:pt x="1149" y="370"/>
                  </a:cubicBezTo>
                  <a:cubicBezTo>
                    <a:pt x="1147" y="376"/>
                    <a:pt x="1141" y="382"/>
                    <a:pt x="1135" y="382"/>
                  </a:cubicBezTo>
                  <a:cubicBezTo>
                    <a:pt x="1125" y="382"/>
                    <a:pt x="1126" y="362"/>
                    <a:pt x="1123" y="362"/>
                  </a:cubicBezTo>
                  <a:cubicBezTo>
                    <a:pt x="1123" y="362"/>
                    <a:pt x="1123" y="362"/>
                    <a:pt x="1123" y="362"/>
                  </a:cubicBezTo>
                  <a:cubicBezTo>
                    <a:pt x="1117" y="364"/>
                    <a:pt x="1111" y="370"/>
                    <a:pt x="1107" y="375"/>
                  </a:cubicBezTo>
                  <a:cubicBezTo>
                    <a:pt x="1104" y="381"/>
                    <a:pt x="1110" y="382"/>
                    <a:pt x="1107" y="387"/>
                  </a:cubicBezTo>
                  <a:cubicBezTo>
                    <a:pt x="1106" y="390"/>
                    <a:pt x="1104" y="391"/>
                    <a:pt x="1102" y="391"/>
                  </a:cubicBezTo>
                  <a:cubicBezTo>
                    <a:pt x="1098" y="391"/>
                    <a:pt x="1094" y="387"/>
                    <a:pt x="1091" y="387"/>
                  </a:cubicBezTo>
                  <a:cubicBezTo>
                    <a:pt x="1089" y="387"/>
                    <a:pt x="1088" y="388"/>
                    <a:pt x="1086" y="389"/>
                  </a:cubicBezTo>
                  <a:cubicBezTo>
                    <a:pt x="1080" y="398"/>
                    <a:pt x="1081" y="405"/>
                    <a:pt x="1085" y="410"/>
                  </a:cubicBezTo>
                  <a:cubicBezTo>
                    <a:pt x="1082" y="407"/>
                    <a:pt x="1080" y="401"/>
                    <a:pt x="1075" y="400"/>
                  </a:cubicBezTo>
                  <a:cubicBezTo>
                    <a:pt x="1074" y="400"/>
                    <a:pt x="1073" y="400"/>
                    <a:pt x="1071" y="400"/>
                  </a:cubicBezTo>
                  <a:cubicBezTo>
                    <a:pt x="1064" y="400"/>
                    <a:pt x="1053" y="402"/>
                    <a:pt x="1048" y="408"/>
                  </a:cubicBezTo>
                  <a:cubicBezTo>
                    <a:pt x="1046" y="410"/>
                    <a:pt x="1057" y="410"/>
                    <a:pt x="1052" y="416"/>
                  </a:cubicBezTo>
                  <a:cubicBezTo>
                    <a:pt x="1050" y="420"/>
                    <a:pt x="1048" y="421"/>
                    <a:pt x="1045" y="421"/>
                  </a:cubicBezTo>
                  <a:lnTo>
                    <a:pt x="1045" y="421"/>
                  </a:lnTo>
                  <a:cubicBezTo>
                    <a:pt x="1042" y="418"/>
                    <a:pt x="1042" y="414"/>
                    <a:pt x="1040" y="414"/>
                  </a:cubicBezTo>
                  <a:cubicBezTo>
                    <a:pt x="1040" y="414"/>
                    <a:pt x="1040" y="414"/>
                    <a:pt x="1040" y="414"/>
                  </a:cubicBezTo>
                  <a:cubicBezTo>
                    <a:pt x="1037" y="414"/>
                    <a:pt x="1033" y="417"/>
                    <a:pt x="1029" y="417"/>
                  </a:cubicBezTo>
                  <a:cubicBezTo>
                    <a:pt x="1027" y="417"/>
                    <a:pt x="1025" y="416"/>
                    <a:pt x="1024" y="415"/>
                  </a:cubicBezTo>
                  <a:cubicBezTo>
                    <a:pt x="1019" y="411"/>
                    <a:pt x="1022" y="403"/>
                    <a:pt x="1015" y="403"/>
                  </a:cubicBezTo>
                  <a:cubicBezTo>
                    <a:pt x="1015" y="403"/>
                    <a:pt x="1014" y="403"/>
                    <a:pt x="1014" y="403"/>
                  </a:cubicBezTo>
                  <a:cubicBezTo>
                    <a:pt x="1007" y="404"/>
                    <a:pt x="1004" y="410"/>
                    <a:pt x="997" y="410"/>
                  </a:cubicBezTo>
                  <a:cubicBezTo>
                    <a:pt x="995" y="410"/>
                    <a:pt x="993" y="410"/>
                    <a:pt x="990" y="409"/>
                  </a:cubicBezTo>
                  <a:lnTo>
                    <a:pt x="993" y="403"/>
                  </a:lnTo>
                  <a:cubicBezTo>
                    <a:pt x="992" y="401"/>
                    <a:pt x="993" y="400"/>
                    <a:pt x="995" y="400"/>
                  </a:cubicBezTo>
                  <a:cubicBezTo>
                    <a:pt x="995" y="400"/>
                    <a:pt x="996" y="401"/>
                    <a:pt x="997" y="401"/>
                  </a:cubicBezTo>
                  <a:cubicBezTo>
                    <a:pt x="999" y="399"/>
                    <a:pt x="976" y="396"/>
                    <a:pt x="973" y="396"/>
                  </a:cubicBezTo>
                  <a:cubicBezTo>
                    <a:pt x="966" y="394"/>
                    <a:pt x="964" y="388"/>
                    <a:pt x="957" y="387"/>
                  </a:cubicBezTo>
                  <a:cubicBezTo>
                    <a:pt x="950" y="386"/>
                    <a:pt x="948" y="388"/>
                    <a:pt x="941" y="384"/>
                  </a:cubicBezTo>
                  <a:cubicBezTo>
                    <a:pt x="933" y="382"/>
                    <a:pt x="930" y="381"/>
                    <a:pt x="924" y="376"/>
                  </a:cubicBezTo>
                  <a:cubicBezTo>
                    <a:pt x="920" y="372"/>
                    <a:pt x="917" y="372"/>
                    <a:pt x="913" y="372"/>
                  </a:cubicBezTo>
                  <a:cubicBezTo>
                    <a:pt x="910" y="372"/>
                    <a:pt x="907" y="372"/>
                    <a:pt x="904" y="372"/>
                  </a:cubicBezTo>
                  <a:cubicBezTo>
                    <a:pt x="902" y="372"/>
                    <a:pt x="900" y="372"/>
                    <a:pt x="898" y="371"/>
                  </a:cubicBezTo>
                  <a:cubicBezTo>
                    <a:pt x="887" y="368"/>
                    <a:pt x="888" y="357"/>
                    <a:pt x="879" y="354"/>
                  </a:cubicBezTo>
                  <a:cubicBezTo>
                    <a:pt x="877" y="353"/>
                    <a:pt x="875" y="352"/>
                    <a:pt x="873" y="352"/>
                  </a:cubicBezTo>
                  <a:cubicBezTo>
                    <a:pt x="868" y="352"/>
                    <a:pt x="864" y="355"/>
                    <a:pt x="859" y="355"/>
                  </a:cubicBezTo>
                  <a:cubicBezTo>
                    <a:pt x="858" y="355"/>
                    <a:pt x="857" y="355"/>
                    <a:pt x="857" y="355"/>
                  </a:cubicBezTo>
                  <a:cubicBezTo>
                    <a:pt x="846" y="354"/>
                    <a:pt x="854" y="341"/>
                    <a:pt x="855" y="338"/>
                  </a:cubicBezTo>
                  <a:lnTo>
                    <a:pt x="855" y="338"/>
                  </a:lnTo>
                  <a:cubicBezTo>
                    <a:pt x="848" y="339"/>
                    <a:pt x="841" y="340"/>
                    <a:pt x="835" y="342"/>
                  </a:cubicBezTo>
                  <a:cubicBezTo>
                    <a:pt x="832" y="344"/>
                    <a:pt x="829" y="345"/>
                    <a:pt x="828" y="345"/>
                  </a:cubicBezTo>
                  <a:cubicBezTo>
                    <a:pt x="823" y="345"/>
                    <a:pt x="825" y="338"/>
                    <a:pt x="827" y="333"/>
                  </a:cubicBezTo>
                  <a:lnTo>
                    <a:pt x="827" y="333"/>
                  </a:lnTo>
                  <a:cubicBezTo>
                    <a:pt x="826" y="335"/>
                    <a:pt x="824" y="336"/>
                    <a:pt x="822" y="336"/>
                  </a:cubicBezTo>
                  <a:cubicBezTo>
                    <a:pt x="815" y="336"/>
                    <a:pt x="806" y="331"/>
                    <a:pt x="801" y="331"/>
                  </a:cubicBezTo>
                  <a:cubicBezTo>
                    <a:pt x="799" y="331"/>
                    <a:pt x="798" y="332"/>
                    <a:pt x="797" y="334"/>
                  </a:cubicBezTo>
                  <a:cubicBezTo>
                    <a:pt x="793" y="328"/>
                    <a:pt x="790" y="321"/>
                    <a:pt x="781" y="318"/>
                  </a:cubicBezTo>
                  <a:cubicBezTo>
                    <a:pt x="780" y="320"/>
                    <a:pt x="779" y="321"/>
                    <a:pt x="778" y="321"/>
                  </a:cubicBezTo>
                  <a:cubicBezTo>
                    <a:pt x="776" y="321"/>
                    <a:pt x="773" y="319"/>
                    <a:pt x="769" y="318"/>
                  </a:cubicBezTo>
                  <a:cubicBezTo>
                    <a:pt x="766" y="317"/>
                    <a:pt x="763" y="316"/>
                    <a:pt x="760" y="316"/>
                  </a:cubicBezTo>
                  <a:cubicBezTo>
                    <a:pt x="756" y="316"/>
                    <a:pt x="752" y="317"/>
                    <a:pt x="749" y="317"/>
                  </a:cubicBezTo>
                  <a:cubicBezTo>
                    <a:pt x="747" y="317"/>
                    <a:pt x="744" y="317"/>
                    <a:pt x="742" y="316"/>
                  </a:cubicBezTo>
                  <a:cubicBezTo>
                    <a:pt x="740" y="315"/>
                    <a:pt x="732" y="295"/>
                    <a:pt x="724" y="295"/>
                  </a:cubicBezTo>
                  <a:cubicBezTo>
                    <a:pt x="723" y="295"/>
                    <a:pt x="722" y="295"/>
                    <a:pt x="721" y="296"/>
                  </a:cubicBezTo>
                  <a:cubicBezTo>
                    <a:pt x="719" y="297"/>
                    <a:pt x="722" y="310"/>
                    <a:pt x="718" y="310"/>
                  </a:cubicBezTo>
                  <a:cubicBezTo>
                    <a:pt x="717" y="310"/>
                    <a:pt x="716" y="310"/>
                    <a:pt x="714" y="307"/>
                  </a:cubicBezTo>
                  <a:cubicBezTo>
                    <a:pt x="709" y="303"/>
                    <a:pt x="709" y="300"/>
                    <a:pt x="704" y="300"/>
                  </a:cubicBezTo>
                  <a:cubicBezTo>
                    <a:pt x="702" y="300"/>
                    <a:pt x="701" y="300"/>
                    <a:pt x="699" y="300"/>
                  </a:cubicBezTo>
                  <a:cubicBezTo>
                    <a:pt x="699" y="300"/>
                    <a:pt x="692" y="304"/>
                    <a:pt x="691" y="304"/>
                  </a:cubicBezTo>
                  <a:cubicBezTo>
                    <a:pt x="691" y="304"/>
                    <a:pt x="691" y="304"/>
                    <a:pt x="691" y="304"/>
                  </a:cubicBezTo>
                  <a:cubicBezTo>
                    <a:pt x="688" y="299"/>
                    <a:pt x="703" y="293"/>
                    <a:pt x="701" y="290"/>
                  </a:cubicBezTo>
                  <a:cubicBezTo>
                    <a:pt x="700" y="289"/>
                    <a:pt x="699" y="289"/>
                    <a:pt x="698" y="289"/>
                  </a:cubicBezTo>
                  <a:cubicBezTo>
                    <a:pt x="696" y="289"/>
                    <a:pt x="692" y="290"/>
                    <a:pt x="692" y="290"/>
                  </a:cubicBezTo>
                  <a:cubicBezTo>
                    <a:pt x="690" y="290"/>
                    <a:pt x="689" y="291"/>
                    <a:pt x="688" y="291"/>
                  </a:cubicBezTo>
                  <a:cubicBezTo>
                    <a:pt x="686" y="291"/>
                    <a:pt x="684" y="290"/>
                    <a:pt x="680" y="288"/>
                  </a:cubicBezTo>
                  <a:lnTo>
                    <a:pt x="680" y="288"/>
                  </a:lnTo>
                  <a:cubicBezTo>
                    <a:pt x="681" y="288"/>
                    <a:pt x="681" y="288"/>
                    <a:pt x="681" y="288"/>
                  </a:cubicBezTo>
                  <a:cubicBezTo>
                    <a:pt x="683" y="288"/>
                    <a:pt x="682" y="285"/>
                    <a:pt x="683" y="283"/>
                  </a:cubicBezTo>
                  <a:lnTo>
                    <a:pt x="683" y="283"/>
                  </a:lnTo>
                  <a:cubicBezTo>
                    <a:pt x="683" y="284"/>
                    <a:pt x="682" y="284"/>
                    <a:pt x="681" y="284"/>
                  </a:cubicBezTo>
                  <a:cubicBezTo>
                    <a:pt x="679" y="284"/>
                    <a:pt x="673" y="280"/>
                    <a:pt x="670" y="279"/>
                  </a:cubicBezTo>
                  <a:cubicBezTo>
                    <a:pt x="669" y="280"/>
                    <a:pt x="669" y="283"/>
                    <a:pt x="667" y="283"/>
                  </a:cubicBezTo>
                  <a:cubicBezTo>
                    <a:pt x="659" y="282"/>
                    <a:pt x="649" y="278"/>
                    <a:pt x="650" y="273"/>
                  </a:cubicBezTo>
                  <a:cubicBezTo>
                    <a:pt x="651" y="268"/>
                    <a:pt x="642" y="262"/>
                    <a:pt x="636" y="262"/>
                  </a:cubicBezTo>
                  <a:cubicBezTo>
                    <a:pt x="634" y="262"/>
                    <a:pt x="632" y="263"/>
                    <a:pt x="632" y="265"/>
                  </a:cubicBezTo>
                  <a:cubicBezTo>
                    <a:pt x="627" y="264"/>
                    <a:pt x="619" y="259"/>
                    <a:pt x="614" y="259"/>
                  </a:cubicBezTo>
                  <a:cubicBezTo>
                    <a:pt x="613" y="259"/>
                    <a:pt x="611" y="260"/>
                    <a:pt x="611" y="261"/>
                  </a:cubicBezTo>
                  <a:cubicBezTo>
                    <a:pt x="599" y="253"/>
                    <a:pt x="579" y="233"/>
                    <a:pt x="562" y="233"/>
                  </a:cubicBezTo>
                  <a:cubicBezTo>
                    <a:pt x="559" y="233"/>
                    <a:pt x="556" y="233"/>
                    <a:pt x="554" y="235"/>
                  </a:cubicBezTo>
                  <a:cubicBezTo>
                    <a:pt x="558" y="226"/>
                    <a:pt x="556" y="224"/>
                    <a:pt x="552" y="224"/>
                  </a:cubicBezTo>
                  <a:cubicBezTo>
                    <a:pt x="546" y="224"/>
                    <a:pt x="534" y="230"/>
                    <a:pt x="527" y="230"/>
                  </a:cubicBezTo>
                  <a:cubicBezTo>
                    <a:pt x="526" y="230"/>
                    <a:pt x="525" y="230"/>
                    <a:pt x="524" y="229"/>
                  </a:cubicBezTo>
                  <a:cubicBezTo>
                    <a:pt x="520" y="223"/>
                    <a:pt x="521" y="214"/>
                    <a:pt x="510" y="214"/>
                  </a:cubicBezTo>
                  <a:cubicBezTo>
                    <a:pt x="509" y="214"/>
                    <a:pt x="508" y="214"/>
                    <a:pt x="507" y="214"/>
                  </a:cubicBezTo>
                  <a:cubicBezTo>
                    <a:pt x="503" y="214"/>
                    <a:pt x="484" y="223"/>
                    <a:pt x="484" y="224"/>
                  </a:cubicBezTo>
                  <a:cubicBezTo>
                    <a:pt x="481" y="217"/>
                    <a:pt x="492" y="213"/>
                    <a:pt x="474" y="209"/>
                  </a:cubicBezTo>
                  <a:cubicBezTo>
                    <a:pt x="472" y="208"/>
                    <a:pt x="471" y="208"/>
                    <a:pt x="471" y="208"/>
                  </a:cubicBezTo>
                  <a:cubicBezTo>
                    <a:pt x="466" y="208"/>
                    <a:pt x="468" y="213"/>
                    <a:pt x="463" y="213"/>
                  </a:cubicBezTo>
                  <a:cubicBezTo>
                    <a:pt x="462" y="213"/>
                    <a:pt x="460" y="213"/>
                    <a:pt x="459" y="212"/>
                  </a:cubicBezTo>
                  <a:cubicBezTo>
                    <a:pt x="460" y="208"/>
                    <a:pt x="467" y="200"/>
                    <a:pt x="462" y="196"/>
                  </a:cubicBezTo>
                  <a:cubicBezTo>
                    <a:pt x="460" y="193"/>
                    <a:pt x="453" y="190"/>
                    <a:pt x="449" y="190"/>
                  </a:cubicBezTo>
                  <a:cubicBezTo>
                    <a:pt x="447" y="190"/>
                    <a:pt x="445" y="191"/>
                    <a:pt x="445" y="192"/>
                  </a:cubicBezTo>
                  <a:cubicBezTo>
                    <a:pt x="444" y="193"/>
                    <a:pt x="443" y="193"/>
                    <a:pt x="442" y="193"/>
                  </a:cubicBezTo>
                  <a:cubicBezTo>
                    <a:pt x="435" y="193"/>
                    <a:pt x="421" y="188"/>
                    <a:pt x="418" y="188"/>
                  </a:cubicBezTo>
                  <a:cubicBezTo>
                    <a:pt x="412" y="185"/>
                    <a:pt x="394" y="180"/>
                    <a:pt x="392" y="174"/>
                  </a:cubicBezTo>
                  <a:cubicBezTo>
                    <a:pt x="391" y="167"/>
                    <a:pt x="382" y="160"/>
                    <a:pt x="369" y="160"/>
                  </a:cubicBezTo>
                  <a:cubicBezTo>
                    <a:pt x="367" y="160"/>
                    <a:pt x="363" y="160"/>
                    <a:pt x="360" y="161"/>
                  </a:cubicBezTo>
                  <a:cubicBezTo>
                    <a:pt x="351" y="162"/>
                    <a:pt x="351" y="168"/>
                    <a:pt x="341" y="169"/>
                  </a:cubicBezTo>
                  <a:cubicBezTo>
                    <a:pt x="332" y="172"/>
                    <a:pt x="321" y="173"/>
                    <a:pt x="312" y="176"/>
                  </a:cubicBezTo>
                  <a:cubicBezTo>
                    <a:pt x="311" y="176"/>
                    <a:pt x="301" y="180"/>
                    <a:pt x="293" y="185"/>
                  </a:cubicBezTo>
                  <a:cubicBezTo>
                    <a:pt x="284" y="191"/>
                    <a:pt x="277" y="198"/>
                    <a:pt x="279" y="198"/>
                  </a:cubicBezTo>
                  <a:cubicBezTo>
                    <a:pt x="279" y="198"/>
                    <a:pt x="279" y="198"/>
                    <a:pt x="280" y="198"/>
                  </a:cubicBezTo>
                  <a:cubicBezTo>
                    <a:pt x="293" y="198"/>
                    <a:pt x="264" y="220"/>
                    <a:pt x="260" y="233"/>
                  </a:cubicBezTo>
                  <a:cubicBezTo>
                    <a:pt x="257" y="243"/>
                    <a:pt x="254" y="252"/>
                    <a:pt x="254" y="263"/>
                  </a:cubicBezTo>
                  <a:cubicBezTo>
                    <a:pt x="255" y="269"/>
                    <a:pt x="255" y="270"/>
                    <a:pt x="256" y="270"/>
                  </a:cubicBezTo>
                  <a:cubicBezTo>
                    <a:pt x="256" y="270"/>
                    <a:pt x="257" y="269"/>
                    <a:pt x="258" y="269"/>
                  </a:cubicBezTo>
                  <a:cubicBezTo>
                    <a:pt x="258" y="269"/>
                    <a:pt x="258" y="269"/>
                    <a:pt x="258" y="269"/>
                  </a:cubicBezTo>
                  <a:lnTo>
                    <a:pt x="258" y="269"/>
                  </a:lnTo>
                  <a:cubicBezTo>
                    <a:pt x="259" y="269"/>
                    <a:pt x="258" y="285"/>
                    <a:pt x="258" y="286"/>
                  </a:cubicBezTo>
                  <a:cubicBezTo>
                    <a:pt x="260" y="293"/>
                    <a:pt x="261" y="300"/>
                    <a:pt x="264" y="303"/>
                  </a:cubicBezTo>
                  <a:cubicBezTo>
                    <a:pt x="266" y="307"/>
                    <a:pt x="276" y="322"/>
                    <a:pt x="271" y="325"/>
                  </a:cubicBezTo>
                  <a:cubicBezTo>
                    <a:pt x="264" y="327"/>
                    <a:pt x="267" y="341"/>
                    <a:pt x="272" y="348"/>
                  </a:cubicBezTo>
                  <a:cubicBezTo>
                    <a:pt x="273" y="351"/>
                    <a:pt x="275" y="352"/>
                    <a:pt x="276" y="352"/>
                  </a:cubicBezTo>
                  <a:cubicBezTo>
                    <a:pt x="277" y="352"/>
                    <a:pt x="278" y="351"/>
                    <a:pt x="278" y="351"/>
                  </a:cubicBezTo>
                  <a:cubicBezTo>
                    <a:pt x="280" y="351"/>
                    <a:pt x="281" y="352"/>
                    <a:pt x="282" y="357"/>
                  </a:cubicBezTo>
                  <a:cubicBezTo>
                    <a:pt x="278" y="358"/>
                    <a:pt x="274" y="357"/>
                    <a:pt x="276" y="366"/>
                  </a:cubicBezTo>
                  <a:cubicBezTo>
                    <a:pt x="277" y="368"/>
                    <a:pt x="278" y="370"/>
                    <a:pt x="279" y="370"/>
                  </a:cubicBezTo>
                  <a:cubicBezTo>
                    <a:pt x="284" y="370"/>
                    <a:pt x="291" y="349"/>
                    <a:pt x="290" y="342"/>
                  </a:cubicBezTo>
                  <a:cubicBezTo>
                    <a:pt x="289" y="334"/>
                    <a:pt x="282" y="321"/>
                    <a:pt x="289" y="320"/>
                  </a:cubicBezTo>
                  <a:cubicBezTo>
                    <a:pt x="289" y="314"/>
                    <a:pt x="281" y="300"/>
                    <a:pt x="288" y="298"/>
                  </a:cubicBezTo>
                  <a:lnTo>
                    <a:pt x="288" y="298"/>
                  </a:lnTo>
                  <a:cubicBezTo>
                    <a:pt x="286" y="298"/>
                    <a:pt x="281" y="304"/>
                    <a:pt x="277" y="304"/>
                  </a:cubicBezTo>
                  <a:cubicBezTo>
                    <a:pt x="275" y="304"/>
                    <a:pt x="274" y="303"/>
                    <a:pt x="274" y="300"/>
                  </a:cubicBezTo>
                  <a:cubicBezTo>
                    <a:pt x="271" y="293"/>
                    <a:pt x="279" y="278"/>
                    <a:pt x="276" y="271"/>
                  </a:cubicBezTo>
                  <a:cubicBezTo>
                    <a:pt x="276" y="270"/>
                    <a:pt x="275" y="269"/>
                    <a:pt x="275" y="269"/>
                  </a:cubicBezTo>
                  <a:cubicBezTo>
                    <a:pt x="273" y="269"/>
                    <a:pt x="271" y="271"/>
                    <a:pt x="270" y="272"/>
                  </a:cubicBezTo>
                  <a:cubicBezTo>
                    <a:pt x="265" y="272"/>
                    <a:pt x="266" y="262"/>
                    <a:pt x="267" y="256"/>
                  </a:cubicBezTo>
                  <a:cubicBezTo>
                    <a:pt x="267" y="250"/>
                    <a:pt x="272" y="239"/>
                    <a:pt x="276" y="239"/>
                  </a:cubicBezTo>
                  <a:cubicBezTo>
                    <a:pt x="277" y="239"/>
                    <a:pt x="278" y="240"/>
                    <a:pt x="279" y="242"/>
                  </a:cubicBezTo>
                  <a:cubicBezTo>
                    <a:pt x="280" y="247"/>
                    <a:pt x="279" y="265"/>
                    <a:pt x="284" y="265"/>
                  </a:cubicBezTo>
                  <a:cubicBezTo>
                    <a:pt x="285" y="265"/>
                    <a:pt x="285" y="265"/>
                    <a:pt x="286" y="265"/>
                  </a:cubicBezTo>
                  <a:cubicBezTo>
                    <a:pt x="295" y="259"/>
                    <a:pt x="295" y="252"/>
                    <a:pt x="289" y="246"/>
                  </a:cubicBezTo>
                  <a:cubicBezTo>
                    <a:pt x="286" y="243"/>
                    <a:pt x="288" y="233"/>
                    <a:pt x="295" y="225"/>
                  </a:cubicBezTo>
                  <a:cubicBezTo>
                    <a:pt x="299" y="220"/>
                    <a:pt x="305" y="217"/>
                    <a:pt x="309" y="217"/>
                  </a:cubicBezTo>
                  <a:cubicBezTo>
                    <a:pt x="310" y="217"/>
                    <a:pt x="311" y="217"/>
                    <a:pt x="312" y="218"/>
                  </a:cubicBezTo>
                  <a:cubicBezTo>
                    <a:pt x="311" y="217"/>
                    <a:pt x="304" y="212"/>
                    <a:pt x="308" y="209"/>
                  </a:cubicBezTo>
                  <a:cubicBezTo>
                    <a:pt x="312" y="204"/>
                    <a:pt x="322" y="198"/>
                    <a:pt x="321" y="194"/>
                  </a:cubicBezTo>
                  <a:lnTo>
                    <a:pt x="321" y="194"/>
                  </a:lnTo>
                  <a:cubicBezTo>
                    <a:pt x="322" y="196"/>
                    <a:pt x="324" y="197"/>
                    <a:pt x="328" y="197"/>
                  </a:cubicBezTo>
                  <a:cubicBezTo>
                    <a:pt x="334" y="197"/>
                    <a:pt x="342" y="196"/>
                    <a:pt x="350" y="196"/>
                  </a:cubicBezTo>
                  <a:cubicBezTo>
                    <a:pt x="351" y="196"/>
                    <a:pt x="352" y="196"/>
                    <a:pt x="353" y="196"/>
                  </a:cubicBezTo>
                  <a:cubicBezTo>
                    <a:pt x="366" y="196"/>
                    <a:pt x="379" y="199"/>
                    <a:pt x="384" y="201"/>
                  </a:cubicBezTo>
                  <a:cubicBezTo>
                    <a:pt x="396" y="205"/>
                    <a:pt x="406" y="207"/>
                    <a:pt x="416" y="207"/>
                  </a:cubicBezTo>
                  <a:cubicBezTo>
                    <a:pt x="424" y="207"/>
                    <a:pt x="431" y="206"/>
                    <a:pt x="439" y="204"/>
                  </a:cubicBezTo>
                  <a:lnTo>
                    <a:pt x="439" y="204"/>
                  </a:lnTo>
                  <a:cubicBezTo>
                    <a:pt x="437" y="205"/>
                    <a:pt x="420" y="209"/>
                    <a:pt x="425" y="213"/>
                  </a:cubicBezTo>
                  <a:cubicBezTo>
                    <a:pt x="425" y="213"/>
                    <a:pt x="432" y="216"/>
                    <a:pt x="432" y="216"/>
                  </a:cubicBezTo>
                  <a:cubicBezTo>
                    <a:pt x="437" y="217"/>
                    <a:pt x="433" y="216"/>
                    <a:pt x="434" y="220"/>
                  </a:cubicBezTo>
                  <a:cubicBezTo>
                    <a:pt x="435" y="224"/>
                    <a:pt x="439" y="228"/>
                    <a:pt x="442" y="228"/>
                  </a:cubicBezTo>
                  <a:cubicBezTo>
                    <a:pt x="444" y="228"/>
                    <a:pt x="445" y="227"/>
                    <a:pt x="446" y="224"/>
                  </a:cubicBezTo>
                  <a:cubicBezTo>
                    <a:pt x="448" y="221"/>
                    <a:pt x="448" y="219"/>
                    <a:pt x="451" y="219"/>
                  </a:cubicBezTo>
                  <a:cubicBezTo>
                    <a:pt x="453" y="219"/>
                    <a:pt x="454" y="219"/>
                    <a:pt x="457" y="220"/>
                  </a:cubicBezTo>
                  <a:cubicBezTo>
                    <a:pt x="461" y="222"/>
                    <a:pt x="467" y="224"/>
                    <a:pt x="471" y="226"/>
                  </a:cubicBezTo>
                  <a:cubicBezTo>
                    <a:pt x="474" y="228"/>
                    <a:pt x="472" y="231"/>
                    <a:pt x="474" y="231"/>
                  </a:cubicBezTo>
                  <a:lnTo>
                    <a:pt x="497" y="240"/>
                  </a:lnTo>
                  <a:cubicBezTo>
                    <a:pt x="499" y="241"/>
                    <a:pt x="501" y="241"/>
                    <a:pt x="502" y="241"/>
                  </a:cubicBezTo>
                  <a:cubicBezTo>
                    <a:pt x="510" y="241"/>
                    <a:pt x="511" y="229"/>
                    <a:pt x="508" y="228"/>
                  </a:cubicBezTo>
                  <a:lnTo>
                    <a:pt x="508" y="228"/>
                  </a:lnTo>
                  <a:cubicBezTo>
                    <a:pt x="514" y="231"/>
                    <a:pt x="524" y="249"/>
                    <a:pt x="529" y="254"/>
                  </a:cubicBezTo>
                  <a:cubicBezTo>
                    <a:pt x="533" y="257"/>
                    <a:pt x="536" y="259"/>
                    <a:pt x="537" y="259"/>
                  </a:cubicBezTo>
                  <a:cubicBezTo>
                    <a:pt x="538" y="259"/>
                    <a:pt x="538" y="258"/>
                    <a:pt x="535" y="254"/>
                  </a:cubicBezTo>
                  <a:cubicBezTo>
                    <a:pt x="534" y="251"/>
                    <a:pt x="531" y="244"/>
                    <a:pt x="535" y="244"/>
                  </a:cubicBezTo>
                  <a:cubicBezTo>
                    <a:pt x="536" y="244"/>
                    <a:pt x="538" y="245"/>
                    <a:pt x="541" y="247"/>
                  </a:cubicBezTo>
                  <a:cubicBezTo>
                    <a:pt x="547" y="252"/>
                    <a:pt x="551" y="256"/>
                    <a:pt x="556" y="261"/>
                  </a:cubicBezTo>
                  <a:cubicBezTo>
                    <a:pt x="556" y="262"/>
                    <a:pt x="558" y="265"/>
                    <a:pt x="560" y="267"/>
                  </a:cubicBezTo>
                  <a:lnTo>
                    <a:pt x="560" y="267"/>
                  </a:lnTo>
                  <a:cubicBezTo>
                    <a:pt x="558" y="265"/>
                    <a:pt x="559" y="256"/>
                    <a:pt x="562" y="254"/>
                  </a:cubicBezTo>
                  <a:cubicBezTo>
                    <a:pt x="562" y="254"/>
                    <a:pt x="562" y="254"/>
                    <a:pt x="562" y="254"/>
                  </a:cubicBezTo>
                  <a:cubicBezTo>
                    <a:pt x="565" y="254"/>
                    <a:pt x="575" y="271"/>
                    <a:pt x="576" y="272"/>
                  </a:cubicBezTo>
                  <a:cubicBezTo>
                    <a:pt x="579" y="278"/>
                    <a:pt x="581" y="280"/>
                    <a:pt x="582" y="280"/>
                  </a:cubicBezTo>
                  <a:cubicBezTo>
                    <a:pt x="585" y="280"/>
                    <a:pt x="576" y="259"/>
                    <a:pt x="577" y="259"/>
                  </a:cubicBezTo>
                  <a:cubicBezTo>
                    <a:pt x="577" y="259"/>
                    <a:pt x="577" y="259"/>
                    <a:pt x="577" y="259"/>
                  </a:cubicBezTo>
                  <a:cubicBezTo>
                    <a:pt x="581" y="259"/>
                    <a:pt x="591" y="275"/>
                    <a:pt x="596" y="275"/>
                  </a:cubicBezTo>
                  <a:cubicBezTo>
                    <a:pt x="597" y="275"/>
                    <a:pt x="598" y="274"/>
                    <a:pt x="598" y="273"/>
                  </a:cubicBezTo>
                  <a:lnTo>
                    <a:pt x="598" y="273"/>
                  </a:lnTo>
                  <a:cubicBezTo>
                    <a:pt x="595" y="280"/>
                    <a:pt x="642" y="296"/>
                    <a:pt x="651" y="299"/>
                  </a:cubicBezTo>
                  <a:cubicBezTo>
                    <a:pt x="661" y="302"/>
                    <a:pt x="670" y="302"/>
                    <a:pt x="680" y="305"/>
                  </a:cubicBezTo>
                  <a:cubicBezTo>
                    <a:pt x="687" y="306"/>
                    <a:pt x="689" y="315"/>
                    <a:pt x="695" y="315"/>
                  </a:cubicBezTo>
                  <a:cubicBezTo>
                    <a:pt x="696" y="315"/>
                    <a:pt x="696" y="315"/>
                    <a:pt x="696" y="315"/>
                  </a:cubicBezTo>
                  <a:cubicBezTo>
                    <a:pt x="699" y="315"/>
                    <a:pt x="706" y="312"/>
                    <a:pt x="711" y="312"/>
                  </a:cubicBezTo>
                  <a:cubicBezTo>
                    <a:pt x="712" y="312"/>
                    <a:pt x="713" y="312"/>
                    <a:pt x="714" y="313"/>
                  </a:cubicBezTo>
                  <a:cubicBezTo>
                    <a:pt x="713" y="313"/>
                    <a:pt x="692" y="325"/>
                    <a:pt x="704" y="325"/>
                  </a:cubicBezTo>
                  <a:cubicBezTo>
                    <a:pt x="705" y="325"/>
                    <a:pt x="706" y="325"/>
                    <a:pt x="707" y="325"/>
                  </a:cubicBezTo>
                  <a:cubicBezTo>
                    <a:pt x="707" y="325"/>
                    <a:pt x="708" y="325"/>
                    <a:pt x="709" y="325"/>
                  </a:cubicBezTo>
                  <a:cubicBezTo>
                    <a:pt x="712" y="325"/>
                    <a:pt x="716" y="326"/>
                    <a:pt x="720" y="326"/>
                  </a:cubicBezTo>
                  <a:cubicBezTo>
                    <a:pt x="723" y="326"/>
                    <a:pt x="726" y="325"/>
                    <a:pt x="727" y="322"/>
                  </a:cubicBezTo>
                  <a:cubicBezTo>
                    <a:pt x="727" y="321"/>
                    <a:pt x="728" y="321"/>
                    <a:pt x="729" y="321"/>
                  </a:cubicBezTo>
                  <a:cubicBezTo>
                    <a:pt x="732" y="321"/>
                    <a:pt x="737" y="325"/>
                    <a:pt x="740" y="325"/>
                  </a:cubicBezTo>
                  <a:cubicBezTo>
                    <a:pt x="741" y="325"/>
                    <a:pt x="741" y="325"/>
                    <a:pt x="741" y="324"/>
                  </a:cubicBezTo>
                  <a:lnTo>
                    <a:pt x="741" y="324"/>
                  </a:lnTo>
                  <a:cubicBezTo>
                    <a:pt x="739" y="330"/>
                    <a:pt x="739" y="335"/>
                    <a:pt x="749" y="341"/>
                  </a:cubicBezTo>
                  <a:cubicBezTo>
                    <a:pt x="750" y="342"/>
                    <a:pt x="751" y="342"/>
                    <a:pt x="751" y="342"/>
                  </a:cubicBezTo>
                  <a:cubicBezTo>
                    <a:pt x="758" y="342"/>
                    <a:pt x="766" y="330"/>
                    <a:pt x="774" y="330"/>
                  </a:cubicBezTo>
                  <a:cubicBezTo>
                    <a:pt x="797" y="331"/>
                    <a:pt x="789" y="355"/>
                    <a:pt x="786" y="362"/>
                  </a:cubicBezTo>
                  <a:cubicBezTo>
                    <a:pt x="797" y="357"/>
                    <a:pt x="807" y="354"/>
                    <a:pt x="820" y="352"/>
                  </a:cubicBezTo>
                  <a:cubicBezTo>
                    <a:pt x="822" y="358"/>
                    <a:pt x="824" y="362"/>
                    <a:pt x="828" y="369"/>
                  </a:cubicBezTo>
                  <a:cubicBezTo>
                    <a:pt x="829" y="367"/>
                    <a:pt x="830" y="366"/>
                    <a:pt x="832" y="366"/>
                  </a:cubicBezTo>
                  <a:cubicBezTo>
                    <a:pt x="836" y="366"/>
                    <a:pt x="843" y="370"/>
                    <a:pt x="846" y="370"/>
                  </a:cubicBezTo>
                  <a:cubicBezTo>
                    <a:pt x="847" y="370"/>
                    <a:pt x="848" y="370"/>
                    <a:pt x="849" y="370"/>
                  </a:cubicBezTo>
                  <a:cubicBezTo>
                    <a:pt x="855" y="370"/>
                    <a:pt x="866" y="369"/>
                    <a:pt x="866" y="367"/>
                  </a:cubicBezTo>
                  <a:lnTo>
                    <a:pt x="866" y="367"/>
                  </a:lnTo>
                  <a:cubicBezTo>
                    <a:pt x="869" y="375"/>
                    <a:pt x="855" y="382"/>
                    <a:pt x="876" y="384"/>
                  </a:cubicBezTo>
                  <a:cubicBezTo>
                    <a:pt x="891" y="386"/>
                    <a:pt x="894" y="389"/>
                    <a:pt x="891" y="397"/>
                  </a:cubicBezTo>
                  <a:cubicBezTo>
                    <a:pt x="893" y="398"/>
                    <a:pt x="894" y="399"/>
                    <a:pt x="895" y="399"/>
                  </a:cubicBezTo>
                  <a:cubicBezTo>
                    <a:pt x="898" y="399"/>
                    <a:pt x="898" y="395"/>
                    <a:pt x="900" y="394"/>
                  </a:cubicBezTo>
                  <a:cubicBezTo>
                    <a:pt x="901" y="394"/>
                    <a:pt x="902" y="394"/>
                    <a:pt x="903" y="394"/>
                  </a:cubicBezTo>
                  <a:cubicBezTo>
                    <a:pt x="909" y="394"/>
                    <a:pt x="917" y="399"/>
                    <a:pt x="923" y="399"/>
                  </a:cubicBezTo>
                  <a:cubicBezTo>
                    <a:pt x="929" y="399"/>
                    <a:pt x="927" y="394"/>
                    <a:pt x="932" y="392"/>
                  </a:cubicBezTo>
                  <a:cubicBezTo>
                    <a:pt x="932" y="392"/>
                    <a:pt x="933" y="392"/>
                    <a:pt x="933" y="392"/>
                  </a:cubicBezTo>
                  <a:cubicBezTo>
                    <a:pt x="937" y="392"/>
                    <a:pt x="940" y="394"/>
                    <a:pt x="943" y="394"/>
                  </a:cubicBezTo>
                  <a:cubicBezTo>
                    <a:pt x="944" y="394"/>
                    <a:pt x="944" y="394"/>
                    <a:pt x="945" y="393"/>
                  </a:cubicBezTo>
                  <a:lnTo>
                    <a:pt x="945" y="393"/>
                  </a:lnTo>
                  <a:cubicBezTo>
                    <a:pt x="942" y="399"/>
                    <a:pt x="941" y="398"/>
                    <a:pt x="949" y="402"/>
                  </a:cubicBezTo>
                  <a:lnTo>
                    <a:pt x="968" y="409"/>
                  </a:lnTo>
                  <a:cubicBezTo>
                    <a:pt x="967" y="412"/>
                    <a:pt x="966" y="416"/>
                    <a:pt x="962" y="416"/>
                  </a:cubicBezTo>
                  <a:cubicBezTo>
                    <a:pt x="961" y="416"/>
                    <a:pt x="959" y="415"/>
                    <a:pt x="958" y="415"/>
                  </a:cubicBezTo>
                  <a:cubicBezTo>
                    <a:pt x="958" y="415"/>
                    <a:pt x="957" y="415"/>
                    <a:pt x="957" y="415"/>
                  </a:cubicBezTo>
                  <a:cubicBezTo>
                    <a:pt x="956" y="415"/>
                    <a:pt x="954" y="414"/>
                    <a:pt x="953" y="414"/>
                  </a:cubicBezTo>
                  <a:cubicBezTo>
                    <a:pt x="952" y="414"/>
                    <a:pt x="951" y="414"/>
                    <a:pt x="950" y="416"/>
                  </a:cubicBezTo>
                  <a:cubicBezTo>
                    <a:pt x="956" y="418"/>
                    <a:pt x="960" y="419"/>
                    <a:pt x="964" y="419"/>
                  </a:cubicBezTo>
                  <a:cubicBezTo>
                    <a:pt x="972" y="419"/>
                    <a:pt x="978" y="416"/>
                    <a:pt x="987" y="416"/>
                  </a:cubicBezTo>
                  <a:cubicBezTo>
                    <a:pt x="988" y="416"/>
                    <a:pt x="989" y="416"/>
                    <a:pt x="990" y="416"/>
                  </a:cubicBezTo>
                  <a:cubicBezTo>
                    <a:pt x="1004" y="417"/>
                    <a:pt x="987" y="424"/>
                    <a:pt x="987" y="424"/>
                  </a:cubicBezTo>
                  <a:cubicBezTo>
                    <a:pt x="987" y="424"/>
                    <a:pt x="999" y="425"/>
                    <a:pt x="999" y="425"/>
                  </a:cubicBezTo>
                  <a:cubicBezTo>
                    <a:pt x="1001" y="425"/>
                    <a:pt x="1002" y="425"/>
                    <a:pt x="1004" y="425"/>
                  </a:cubicBezTo>
                  <a:cubicBezTo>
                    <a:pt x="1007" y="425"/>
                    <a:pt x="1008" y="426"/>
                    <a:pt x="1011" y="431"/>
                  </a:cubicBezTo>
                  <a:cubicBezTo>
                    <a:pt x="1015" y="435"/>
                    <a:pt x="1024" y="441"/>
                    <a:pt x="1029" y="441"/>
                  </a:cubicBezTo>
                  <a:cubicBezTo>
                    <a:pt x="1032" y="441"/>
                    <a:pt x="1034" y="439"/>
                    <a:pt x="1032" y="434"/>
                  </a:cubicBezTo>
                  <a:lnTo>
                    <a:pt x="1032" y="434"/>
                  </a:lnTo>
                  <a:cubicBezTo>
                    <a:pt x="1034" y="435"/>
                    <a:pt x="1035" y="435"/>
                    <a:pt x="1036" y="435"/>
                  </a:cubicBezTo>
                  <a:cubicBezTo>
                    <a:pt x="1037" y="435"/>
                    <a:pt x="1038" y="435"/>
                    <a:pt x="1039" y="435"/>
                  </a:cubicBezTo>
                  <a:lnTo>
                    <a:pt x="1039" y="435"/>
                  </a:lnTo>
                  <a:cubicBezTo>
                    <a:pt x="1041" y="435"/>
                    <a:pt x="1037" y="444"/>
                    <a:pt x="1037" y="445"/>
                  </a:cubicBezTo>
                  <a:cubicBezTo>
                    <a:pt x="1037" y="449"/>
                    <a:pt x="1042" y="450"/>
                    <a:pt x="1045" y="450"/>
                  </a:cubicBezTo>
                  <a:lnTo>
                    <a:pt x="1048" y="450"/>
                  </a:lnTo>
                  <a:cubicBezTo>
                    <a:pt x="1061" y="434"/>
                    <a:pt x="1049" y="428"/>
                    <a:pt x="1065" y="417"/>
                  </a:cubicBezTo>
                  <a:cubicBezTo>
                    <a:pt x="1067" y="421"/>
                    <a:pt x="1069" y="426"/>
                    <a:pt x="1074" y="427"/>
                  </a:cubicBezTo>
                  <a:cubicBezTo>
                    <a:pt x="1075" y="427"/>
                    <a:pt x="1076" y="427"/>
                    <a:pt x="1077" y="427"/>
                  </a:cubicBezTo>
                  <a:cubicBezTo>
                    <a:pt x="1085" y="427"/>
                    <a:pt x="1090" y="419"/>
                    <a:pt x="1087" y="414"/>
                  </a:cubicBezTo>
                  <a:lnTo>
                    <a:pt x="1087" y="414"/>
                  </a:lnTo>
                  <a:cubicBezTo>
                    <a:pt x="1089" y="417"/>
                    <a:pt x="1092" y="419"/>
                    <a:pt x="1096" y="419"/>
                  </a:cubicBezTo>
                  <a:cubicBezTo>
                    <a:pt x="1098" y="419"/>
                    <a:pt x="1101" y="418"/>
                    <a:pt x="1105" y="416"/>
                  </a:cubicBezTo>
                  <a:cubicBezTo>
                    <a:pt x="1103" y="413"/>
                    <a:pt x="1089" y="402"/>
                    <a:pt x="1103" y="402"/>
                  </a:cubicBezTo>
                  <a:cubicBezTo>
                    <a:pt x="1108" y="402"/>
                    <a:pt x="1112" y="404"/>
                    <a:pt x="1116" y="404"/>
                  </a:cubicBezTo>
                  <a:cubicBezTo>
                    <a:pt x="1118" y="404"/>
                    <a:pt x="1121" y="404"/>
                    <a:pt x="1124" y="402"/>
                  </a:cubicBezTo>
                  <a:cubicBezTo>
                    <a:pt x="1130" y="397"/>
                    <a:pt x="1130" y="392"/>
                    <a:pt x="1137" y="389"/>
                  </a:cubicBezTo>
                  <a:cubicBezTo>
                    <a:pt x="1137" y="389"/>
                    <a:pt x="1138" y="390"/>
                    <a:pt x="1139" y="390"/>
                  </a:cubicBezTo>
                  <a:cubicBezTo>
                    <a:pt x="1146" y="390"/>
                    <a:pt x="1166" y="374"/>
                    <a:pt x="1170" y="371"/>
                  </a:cubicBezTo>
                  <a:cubicBezTo>
                    <a:pt x="1178" y="364"/>
                    <a:pt x="1162" y="366"/>
                    <a:pt x="1163" y="362"/>
                  </a:cubicBezTo>
                  <a:cubicBezTo>
                    <a:pt x="1165" y="359"/>
                    <a:pt x="1168" y="358"/>
                    <a:pt x="1171" y="358"/>
                  </a:cubicBezTo>
                  <a:cubicBezTo>
                    <a:pt x="1177" y="358"/>
                    <a:pt x="1184" y="362"/>
                    <a:pt x="1185" y="363"/>
                  </a:cubicBezTo>
                  <a:cubicBezTo>
                    <a:pt x="1185" y="363"/>
                    <a:pt x="1186" y="363"/>
                    <a:pt x="1186" y="363"/>
                  </a:cubicBezTo>
                  <a:cubicBezTo>
                    <a:pt x="1191" y="363"/>
                    <a:pt x="1202" y="355"/>
                    <a:pt x="1205" y="353"/>
                  </a:cubicBezTo>
                  <a:cubicBezTo>
                    <a:pt x="1216" y="345"/>
                    <a:pt x="1225" y="337"/>
                    <a:pt x="1234" y="328"/>
                  </a:cubicBezTo>
                  <a:cubicBezTo>
                    <a:pt x="1237" y="326"/>
                    <a:pt x="1251" y="307"/>
                    <a:pt x="1253" y="307"/>
                  </a:cubicBezTo>
                  <a:lnTo>
                    <a:pt x="1253" y="307"/>
                  </a:lnTo>
                  <a:cubicBezTo>
                    <a:pt x="1256" y="307"/>
                    <a:pt x="1248" y="327"/>
                    <a:pt x="1252" y="327"/>
                  </a:cubicBezTo>
                  <a:cubicBezTo>
                    <a:pt x="1252" y="327"/>
                    <a:pt x="1252" y="326"/>
                    <a:pt x="1253" y="326"/>
                  </a:cubicBezTo>
                  <a:cubicBezTo>
                    <a:pt x="1258" y="321"/>
                    <a:pt x="1281" y="294"/>
                    <a:pt x="1279" y="290"/>
                  </a:cubicBezTo>
                  <a:lnTo>
                    <a:pt x="1279" y="290"/>
                  </a:lnTo>
                  <a:cubicBezTo>
                    <a:pt x="1280" y="292"/>
                    <a:pt x="1282" y="293"/>
                    <a:pt x="1284" y="293"/>
                  </a:cubicBezTo>
                  <a:cubicBezTo>
                    <a:pt x="1287" y="293"/>
                    <a:pt x="1291" y="291"/>
                    <a:pt x="1296" y="288"/>
                  </a:cubicBezTo>
                  <a:cubicBezTo>
                    <a:pt x="1302" y="285"/>
                    <a:pt x="1308" y="279"/>
                    <a:pt x="1313" y="274"/>
                  </a:cubicBezTo>
                  <a:cubicBezTo>
                    <a:pt x="1318" y="271"/>
                    <a:pt x="1317" y="266"/>
                    <a:pt x="1320" y="262"/>
                  </a:cubicBezTo>
                  <a:cubicBezTo>
                    <a:pt x="1332" y="249"/>
                    <a:pt x="1347" y="251"/>
                    <a:pt x="1360" y="245"/>
                  </a:cubicBezTo>
                  <a:cubicBezTo>
                    <a:pt x="1364" y="244"/>
                    <a:pt x="1363" y="242"/>
                    <a:pt x="1361" y="240"/>
                  </a:cubicBezTo>
                  <a:cubicBezTo>
                    <a:pt x="1366" y="238"/>
                    <a:pt x="1370" y="235"/>
                    <a:pt x="1375" y="231"/>
                  </a:cubicBezTo>
                  <a:cubicBezTo>
                    <a:pt x="1382" y="226"/>
                    <a:pt x="1387" y="218"/>
                    <a:pt x="1396" y="212"/>
                  </a:cubicBezTo>
                  <a:cubicBezTo>
                    <a:pt x="1403" y="207"/>
                    <a:pt x="1408" y="205"/>
                    <a:pt x="1416" y="202"/>
                  </a:cubicBezTo>
                  <a:cubicBezTo>
                    <a:pt x="1420" y="200"/>
                    <a:pt x="1427" y="196"/>
                    <a:pt x="1428" y="192"/>
                  </a:cubicBezTo>
                  <a:cubicBezTo>
                    <a:pt x="1430" y="185"/>
                    <a:pt x="1454" y="172"/>
                    <a:pt x="1462" y="167"/>
                  </a:cubicBezTo>
                  <a:cubicBezTo>
                    <a:pt x="1465" y="164"/>
                    <a:pt x="1484" y="143"/>
                    <a:pt x="1485" y="143"/>
                  </a:cubicBezTo>
                  <a:cubicBezTo>
                    <a:pt x="1486" y="143"/>
                    <a:pt x="1486" y="150"/>
                    <a:pt x="1485" y="151"/>
                  </a:cubicBezTo>
                  <a:lnTo>
                    <a:pt x="1485" y="151"/>
                  </a:lnTo>
                  <a:lnTo>
                    <a:pt x="1494" y="140"/>
                  </a:lnTo>
                  <a:cubicBezTo>
                    <a:pt x="1495" y="138"/>
                    <a:pt x="1498" y="126"/>
                    <a:pt x="1499" y="125"/>
                  </a:cubicBezTo>
                  <a:cubicBezTo>
                    <a:pt x="1500" y="125"/>
                    <a:pt x="1500" y="125"/>
                    <a:pt x="1500" y="125"/>
                  </a:cubicBezTo>
                  <a:cubicBezTo>
                    <a:pt x="1501" y="125"/>
                    <a:pt x="1504" y="129"/>
                    <a:pt x="1506" y="129"/>
                  </a:cubicBezTo>
                  <a:cubicBezTo>
                    <a:pt x="1506" y="129"/>
                    <a:pt x="1506" y="129"/>
                    <a:pt x="1506" y="129"/>
                  </a:cubicBezTo>
                  <a:cubicBezTo>
                    <a:pt x="1512" y="128"/>
                    <a:pt x="1518" y="123"/>
                    <a:pt x="1523" y="121"/>
                  </a:cubicBezTo>
                  <a:cubicBezTo>
                    <a:pt x="1526" y="115"/>
                    <a:pt x="1532" y="108"/>
                    <a:pt x="1537" y="108"/>
                  </a:cubicBezTo>
                  <a:cubicBezTo>
                    <a:pt x="1538" y="108"/>
                    <a:pt x="1539" y="108"/>
                    <a:pt x="1540" y="110"/>
                  </a:cubicBezTo>
                  <a:cubicBezTo>
                    <a:pt x="1540" y="108"/>
                    <a:pt x="1544" y="100"/>
                    <a:pt x="1542" y="100"/>
                  </a:cubicBezTo>
                  <a:lnTo>
                    <a:pt x="1542" y="100"/>
                  </a:lnTo>
                  <a:cubicBezTo>
                    <a:pt x="1544" y="100"/>
                    <a:pt x="1546" y="101"/>
                    <a:pt x="1547" y="101"/>
                  </a:cubicBezTo>
                  <a:cubicBezTo>
                    <a:pt x="1551" y="101"/>
                    <a:pt x="1555" y="98"/>
                    <a:pt x="1562" y="93"/>
                  </a:cubicBezTo>
                  <a:cubicBezTo>
                    <a:pt x="1567" y="90"/>
                    <a:pt x="1575" y="86"/>
                    <a:pt x="1577" y="81"/>
                  </a:cubicBezTo>
                  <a:cubicBezTo>
                    <a:pt x="1579" y="79"/>
                    <a:pt x="1575" y="79"/>
                    <a:pt x="1579" y="77"/>
                  </a:cubicBezTo>
                  <a:cubicBezTo>
                    <a:pt x="1588" y="70"/>
                    <a:pt x="1595" y="71"/>
                    <a:pt x="1605" y="64"/>
                  </a:cubicBezTo>
                  <a:cubicBezTo>
                    <a:pt x="1609" y="62"/>
                    <a:pt x="1625" y="49"/>
                    <a:pt x="1631" y="49"/>
                  </a:cubicBezTo>
                  <a:cubicBezTo>
                    <a:pt x="1632" y="49"/>
                    <a:pt x="1633" y="49"/>
                    <a:pt x="1633" y="50"/>
                  </a:cubicBezTo>
                  <a:cubicBezTo>
                    <a:pt x="1643" y="44"/>
                    <a:pt x="1630" y="42"/>
                    <a:pt x="1637" y="36"/>
                  </a:cubicBezTo>
                  <a:cubicBezTo>
                    <a:pt x="1638" y="35"/>
                    <a:pt x="1639" y="34"/>
                    <a:pt x="1641" y="34"/>
                  </a:cubicBezTo>
                  <a:cubicBezTo>
                    <a:pt x="1644" y="34"/>
                    <a:pt x="1648" y="36"/>
                    <a:pt x="1649" y="38"/>
                  </a:cubicBezTo>
                  <a:lnTo>
                    <a:pt x="1658" y="38"/>
                  </a:lnTo>
                  <a:cubicBezTo>
                    <a:pt x="1663" y="37"/>
                    <a:pt x="1672" y="33"/>
                    <a:pt x="1682" y="32"/>
                  </a:cubicBezTo>
                  <a:cubicBezTo>
                    <a:pt x="1683" y="32"/>
                    <a:pt x="1684" y="32"/>
                    <a:pt x="1686" y="32"/>
                  </a:cubicBezTo>
                  <a:cubicBezTo>
                    <a:pt x="1693" y="32"/>
                    <a:pt x="1699" y="34"/>
                    <a:pt x="1699" y="37"/>
                  </a:cubicBezTo>
                  <a:lnTo>
                    <a:pt x="1699" y="37"/>
                  </a:lnTo>
                  <a:cubicBezTo>
                    <a:pt x="1700" y="34"/>
                    <a:pt x="1705" y="27"/>
                    <a:pt x="1710" y="27"/>
                  </a:cubicBezTo>
                  <a:cubicBezTo>
                    <a:pt x="1710" y="27"/>
                    <a:pt x="1711" y="27"/>
                    <a:pt x="1712" y="27"/>
                  </a:cubicBezTo>
                  <a:cubicBezTo>
                    <a:pt x="1715" y="29"/>
                    <a:pt x="1715" y="34"/>
                    <a:pt x="1715" y="36"/>
                  </a:cubicBezTo>
                  <a:cubicBezTo>
                    <a:pt x="1716" y="37"/>
                    <a:pt x="1719" y="40"/>
                    <a:pt x="1720" y="42"/>
                  </a:cubicBezTo>
                  <a:cubicBezTo>
                    <a:pt x="1726" y="47"/>
                    <a:pt x="1727" y="50"/>
                    <a:pt x="1733" y="54"/>
                  </a:cubicBezTo>
                  <a:cubicBezTo>
                    <a:pt x="1735" y="56"/>
                    <a:pt x="1738" y="59"/>
                    <a:pt x="1737" y="61"/>
                  </a:cubicBezTo>
                  <a:cubicBezTo>
                    <a:pt x="1736" y="66"/>
                    <a:pt x="1726" y="63"/>
                    <a:pt x="1726" y="66"/>
                  </a:cubicBezTo>
                  <a:cubicBezTo>
                    <a:pt x="1726" y="68"/>
                    <a:pt x="1739" y="75"/>
                    <a:pt x="1740" y="80"/>
                  </a:cubicBezTo>
                  <a:cubicBezTo>
                    <a:pt x="1746" y="91"/>
                    <a:pt x="1742" y="103"/>
                    <a:pt x="1740" y="114"/>
                  </a:cubicBezTo>
                  <a:cubicBezTo>
                    <a:pt x="1736" y="128"/>
                    <a:pt x="1760" y="117"/>
                    <a:pt x="1749" y="135"/>
                  </a:cubicBezTo>
                  <a:cubicBezTo>
                    <a:pt x="1745" y="145"/>
                    <a:pt x="1739" y="148"/>
                    <a:pt x="1740" y="163"/>
                  </a:cubicBezTo>
                  <a:cubicBezTo>
                    <a:pt x="1740" y="168"/>
                    <a:pt x="1754" y="182"/>
                    <a:pt x="1743" y="183"/>
                  </a:cubicBezTo>
                  <a:cubicBezTo>
                    <a:pt x="1732" y="185"/>
                    <a:pt x="1740" y="201"/>
                    <a:pt x="1744" y="209"/>
                  </a:cubicBezTo>
                  <a:cubicBezTo>
                    <a:pt x="1750" y="223"/>
                    <a:pt x="1740" y="226"/>
                    <a:pt x="1737" y="239"/>
                  </a:cubicBezTo>
                  <a:cubicBezTo>
                    <a:pt x="1736" y="245"/>
                    <a:pt x="1739" y="247"/>
                    <a:pt x="1742" y="247"/>
                  </a:cubicBezTo>
                  <a:cubicBezTo>
                    <a:pt x="1745" y="247"/>
                    <a:pt x="1748" y="246"/>
                    <a:pt x="1751" y="246"/>
                  </a:cubicBezTo>
                  <a:cubicBezTo>
                    <a:pt x="1751" y="246"/>
                    <a:pt x="1752" y="246"/>
                    <a:pt x="1753" y="246"/>
                  </a:cubicBezTo>
                  <a:cubicBezTo>
                    <a:pt x="1756" y="250"/>
                    <a:pt x="1739" y="263"/>
                    <a:pt x="1744" y="267"/>
                  </a:cubicBezTo>
                  <a:cubicBezTo>
                    <a:pt x="1744" y="267"/>
                    <a:pt x="1744" y="268"/>
                    <a:pt x="1744" y="268"/>
                  </a:cubicBezTo>
                  <a:cubicBezTo>
                    <a:pt x="1745" y="268"/>
                    <a:pt x="1747" y="266"/>
                    <a:pt x="1748" y="266"/>
                  </a:cubicBezTo>
                  <a:cubicBezTo>
                    <a:pt x="1749" y="266"/>
                    <a:pt x="1750" y="266"/>
                    <a:pt x="1750" y="267"/>
                  </a:cubicBezTo>
                  <a:cubicBezTo>
                    <a:pt x="1751" y="269"/>
                    <a:pt x="1750" y="278"/>
                    <a:pt x="1749" y="279"/>
                  </a:cubicBezTo>
                  <a:cubicBezTo>
                    <a:pt x="1748" y="281"/>
                    <a:pt x="1746" y="282"/>
                    <a:pt x="1745" y="282"/>
                  </a:cubicBezTo>
                  <a:cubicBezTo>
                    <a:pt x="1743" y="282"/>
                    <a:pt x="1742" y="281"/>
                    <a:pt x="1741" y="281"/>
                  </a:cubicBezTo>
                  <a:cubicBezTo>
                    <a:pt x="1739" y="281"/>
                    <a:pt x="1737" y="283"/>
                    <a:pt x="1736" y="289"/>
                  </a:cubicBezTo>
                  <a:cubicBezTo>
                    <a:pt x="1732" y="309"/>
                    <a:pt x="1732" y="334"/>
                    <a:pt x="1734" y="355"/>
                  </a:cubicBezTo>
                  <a:cubicBezTo>
                    <a:pt x="1735" y="362"/>
                    <a:pt x="1736" y="362"/>
                    <a:pt x="1736" y="369"/>
                  </a:cubicBezTo>
                  <a:cubicBezTo>
                    <a:pt x="1739" y="374"/>
                    <a:pt x="1738" y="376"/>
                    <a:pt x="1735" y="376"/>
                  </a:cubicBezTo>
                  <a:cubicBezTo>
                    <a:pt x="1732" y="376"/>
                    <a:pt x="1727" y="374"/>
                    <a:pt x="1725" y="374"/>
                  </a:cubicBezTo>
                  <a:cubicBezTo>
                    <a:pt x="1725" y="374"/>
                    <a:pt x="1725" y="374"/>
                    <a:pt x="1725" y="374"/>
                  </a:cubicBezTo>
                  <a:cubicBezTo>
                    <a:pt x="1725" y="386"/>
                    <a:pt x="1741" y="381"/>
                    <a:pt x="1730" y="396"/>
                  </a:cubicBezTo>
                  <a:cubicBezTo>
                    <a:pt x="1730" y="399"/>
                    <a:pt x="1731" y="403"/>
                    <a:pt x="1731" y="406"/>
                  </a:cubicBezTo>
                  <a:cubicBezTo>
                    <a:pt x="1731" y="414"/>
                    <a:pt x="1739" y="465"/>
                    <a:pt x="1731" y="465"/>
                  </a:cubicBezTo>
                  <a:cubicBezTo>
                    <a:pt x="1731" y="465"/>
                    <a:pt x="1731" y="465"/>
                    <a:pt x="1731" y="465"/>
                  </a:cubicBezTo>
                  <a:lnTo>
                    <a:pt x="1731" y="465"/>
                  </a:lnTo>
                  <a:lnTo>
                    <a:pt x="1742" y="487"/>
                  </a:lnTo>
                  <a:cubicBezTo>
                    <a:pt x="1736" y="487"/>
                    <a:pt x="1733" y="497"/>
                    <a:pt x="1733" y="506"/>
                  </a:cubicBezTo>
                  <a:cubicBezTo>
                    <a:pt x="1732" y="515"/>
                    <a:pt x="1727" y="514"/>
                    <a:pt x="1723" y="519"/>
                  </a:cubicBezTo>
                  <a:cubicBezTo>
                    <a:pt x="1719" y="521"/>
                    <a:pt x="1736" y="533"/>
                    <a:pt x="1735" y="542"/>
                  </a:cubicBezTo>
                  <a:cubicBezTo>
                    <a:pt x="1733" y="542"/>
                    <a:pt x="1726" y="539"/>
                    <a:pt x="1722" y="539"/>
                  </a:cubicBezTo>
                  <a:cubicBezTo>
                    <a:pt x="1721" y="539"/>
                    <a:pt x="1720" y="540"/>
                    <a:pt x="1719" y="541"/>
                  </a:cubicBezTo>
                  <a:cubicBezTo>
                    <a:pt x="1718" y="548"/>
                    <a:pt x="1722" y="561"/>
                    <a:pt x="1726" y="562"/>
                  </a:cubicBezTo>
                  <a:cubicBezTo>
                    <a:pt x="1727" y="562"/>
                    <a:pt x="1727" y="562"/>
                    <a:pt x="1727" y="562"/>
                  </a:cubicBezTo>
                  <a:cubicBezTo>
                    <a:pt x="1729" y="562"/>
                    <a:pt x="1731" y="561"/>
                    <a:pt x="1733" y="561"/>
                  </a:cubicBezTo>
                  <a:cubicBezTo>
                    <a:pt x="1734" y="561"/>
                    <a:pt x="1734" y="562"/>
                    <a:pt x="1734" y="565"/>
                  </a:cubicBezTo>
                  <a:cubicBezTo>
                    <a:pt x="1733" y="570"/>
                    <a:pt x="1733" y="572"/>
                    <a:pt x="1730" y="575"/>
                  </a:cubicBezTo>
                  <a:cubicBezTo>
                    <a:pt x="1729" y="576"/>
                    <a:pt x="1727" y="576"/>
                    <a:pt x="1726" y="576"/>
                  </a:cubicBezTo>
                  <a:cubicBezTo>
                    <a:pt x="1724" y="576"/>
                    <a:pt x="1721" y="575"/>
                    <a:pt x="1718" y="575"/>
                  </a:cubicBezTo>
                  <a:cubicBezTo>
                    <a:pt x="1717" y="575"/>
                    <a:pt x="1715" y="575"/>
                    <a:pt x="1714" y="576"/>
                  </a:cubicBezTo>
                  <a:cubicBezTo>
                    <a:pt x="1713" y="577"/>
                    <a:pt x="1720" y="583"/>
                    <a:pt x="1720" y="583"/>
                  </a:cubicBezTo>
                  <a:cubicBezTo>
                    <a:pt x="1722" y="588"/>
                    <a:pt x="1724" y="593"/>
                    <a:pt x="1723" y="599"/>
                  </a:cubicBezTo>
                  <a:cubicBezTo>
                    <a:pt x="1723" y="604"/>
                    <a:pt x="1720" y="604"/>
                    <a:pt x="1722" y="608"/>
                  </a:cubicBezTo>
                  <a:cubicBezTo>
                    <a:pt x="1724" y="614"/>
                    <a:pt x="1726" y="616"/>
                    <a:pt x="1729" y="619"/>
                  </a:cubicBezTo>
                  <a:cubicBezTo>
                    <a:pt x="1733" y="624"/>
                    <a:pt x="1720" y="626"/>
                    <a:pt x="1723" y="635"/>
                  </a:cubicBezTo>
                  <a:cubicBezTo>
                    <a:pt x="1725" y="638"/>
                    <a:pt x="1728" y="639"/>
                    <a:pt x="1729" y="644"/>
                  </a:cubicBezTo>
                  <a:cubicBezTo>
                    <a:pt x="1730" y="648"/>
                    <a:pt x="1729" y="653"/>
                    <a:pt x="1729" y="658"/>
                  </a:cubicBezTo>
                  <a:cubicBezTo>
                    <a:pt x="1729" y="650"/>
                    <a:pt x="1726" y="639"/>
                    <a:pt x="1723" y="639"/>
                  </a:cubicBezTo>
                  <a:cubicBezTo>
                    <a:pt x="1722" y="639"/>
                    <a:pt x="1721" y="642"/>
                    <a:pt x="1720" y="648"/>
                  </a:cubicBezTo>
                  <a:cubicBezTo>
                    <a:pt x="1719" y="657"/>
                    <a:pt x="1720" y="673"/>
                    <a:pt x="1726" y="673"/>
                  </a:cubicBezTo>
                  <a:lnTo>
                    <a:pt x="1726" y="673"/>
                  </a:lnTo>
                  <a:cubicBezTo>
                    <a:pt x="1726" y="673"/>
                    <a:pt x="1726" y="673"/>
                    <a:pt x="1726" y="673"/>
                  </a:cubicBezTo>
                  <a:cubicBezTo>
                    <a:pt x="1714" y="673"/>
                    <a:pt x="1716" y="727"/>
                    <a:pt x="1716" y="741"/>
                  </a:cubicBezTo>
                  <a:cubicBezTo>
                    <a:pt x="1715" y="749"/>
                    <a:pt x="1718" y="750"/>
                    <a:pt x="1721" y="750"/>
                  </a:cubicBezTo>
                  <a:cubicBezTo>
                    <a:pt x="1723" y="750"/>
                    <a:pt x="1724" y="750"/>
                    <a:pt x="1726" y="750"/>
                  </a:cubicBezTo>
                  <a:cubicBezTo>
                    <a:pt x="1727" y="750"/>
                    <a:pt x="1727" y="750"/>
                    <a:pt x="1728" y="750"/>
                  </a:cubicBezTo>
                  <a:cubicBezTo>
                    <a:pt x="1735" y="756"/>
                    <a:pt x="1735" y="758"/>
                    <a:pt x="1727" y="763"/>
                  </a:cubicBezTo>
                  <a:cubicBezTo>
                    <a:pt x="1720" y="763"/>
                    <a:pt x="1716" y="771"/>
                    <a:pt x="1712" y="781"/>
                  </a:cubicBezTo>
                  <a:cubicBezTo>
                    <a:pt x="1711" y="785"/>
                    <a:pt x="1710" y="790"/>
                    <a:pt x="1709" y="795"/>
                  </a:cubicBezTo>
                  <a:cubicBezTo>
                    <a:pt x="1708" y="802"/>
                    <a:pt x="1707" y="809"/>
                    <a:pt x="1707" y="814"/>
                  </a:cubicBezTo>
                  <a:lnTo>
                    <a:pt x="1707" y="823"/>
                  </a:lnTo>
                  <a:cubicBezTo>
                    <a:pt x="1714" y="829"/>
                    <a:pt x="1722" y="833"/>
                    <a:pt x="1728" y="834"/>
                  </a:cubicBezTo>
                  <a:cubicBezTo>
                    <a:pt x="1740" y="835"/>
                    <a:pt x="1745" y="836"/>
                    <a:pt x="1756" y="844"/>
                  </a:cubicBezTo>
                  <a:cubicBezTo>
                    <a:pt x="1751" y="841"/>
                    <a:pt x="1747" y="839"/>
                    <a:pt x="1744" y="839"/>
                  </a:cubicBezTo>
                  <a:cubicBezTo>
                    <a:pt x="1740" y="839"/>
                    <a:pt x="1740" y="843"/>
                    <a:pt x="1748" y="850"/>
                  </a:cubicBezTo>
                  <a:lnTo>
                    <a:pt x="1782" y="876"/>
                  </a:lnTo>
                  <a:cubicBezTo>
                    <a:pt x="1792" y="883"/>
                    <a:pt x="1798" y="887"/>
                    <a:pt x="1806" y="887"/>
                  </a:cubicBezTo>
                  <a:cubicBezTo>
                    <a:pt x="1808" y="887"/>
                    <a:pt x="1811" y="887"/>
                    <a:pt x="1814" y="886"/>
                  </a:cubicBezTo>
                  <a:lnTo>
                    <a:pt x="1814" y="886"/>
                  </a:lnTo>
                  <a:cubicBezTo>
                    <a:pt x="1809" y="888"/>
                    <a:pt x="1803" y="888"/>
                    <a:pt x="1802" y="894"/>
                  </a:cubicBezTo>
                  <a:cubicBezTo>
                    <a:pt x="1802" y="896"/>
                    <a:pt x="1808" y="903"/>
                    <a:pt x="1811" y="903"/>
                  </a:cubicBezTo>
                  <a:cubicBezTo>
                    <a:pt x="1811" y="903"/>
                    <a:pt x="1812" y="902"/>
                    <a:pt x="1812" y="902"/>
                  </a:cubicBezTo>
                  <a:cubicBezTo>
                    <a:pt x="1812" y="902"/>
                    <a:pt x="1813" y="901"/>
                    <a:pt x="1814" y="901"/>
                  </a:cubicBezTo>
                  <a:cubicBezTo>
                    <a:pt x="1817" y="901"/>
                    <a:pt x="1823" y="908"/>
                    <a:pt x="1828" y="912"/>
                  </a:cubicBezTo>
                  <a:cubicBezTo>
                    <a:pt x="1828" y="912"/>
                    <a:pt x="1829" y="912"/>
                    <a:pt x="1830" y="912"/>
                  </a:cubicBezTo>
                  <a:cubicBezTo>
                    <a:pt x="1832" y="912"/>
                    <a:pt x="1834" y="911"/>
                    <a:pt x="1836" y="911"/>
                  </a:cubicBezTo>
                  <a:cubicBezTo>
                    <a:pt x="1837" y="911"/>
                    <a:pt x="1837" y="911"/>
                    <a:pt x="1837" y="911"/>
                  </a:cubicBezTo>
                  <a:cubicBezTo>
                    <a:pt x="1843" y="912"/>
                    <a:pt x="1843" y="919"/>
                    <a:pt x="1847" y="923"/>
                  </a:cubicBezTo>
                  <a:cubicBezTo>
                    <a:pt x="1850" y="926"/>
                    <a:pt x="1854" y="930"/>
                    <a:pt x="1858" y="933"/>
                  </a:cubicBezTo>
                  <a:cubicBezTo>
                    <a:pt x="1862" y="935"/>
                    <a:pt x="1867" y="937"/>
                    <a:pt x="1870" y="937"/>
                  </a:cubicBezTo>
                  <a:cubicBezTo>
                    <a:pt x="1871" y="937"/>
                    <a:pt x="1872" y="937"/>
                    <a:pt x="1872" y="937"/>
                  </a:cubicBezTo>
                  <a:cubicBezTo>
                    <a:pt x="1873" y="937"/>
                    <a:pt x="1873" y="937"/>
                    <a:pt x="1873" y="937"/>
                  </a:cubicBezTo>
                  <a:cubicBezTo>
                    <a:pt x="1877" y="937"/>
                    <a:pt x="1880" y="941"/>
                    <a:pt x="1884" y="945"/>
                  </a:cubicBezTo>
                  <a:cubicBezTo>
                    <a:pt x="1882" y="949"/>
                    <a:pt x="1877" y="948"/>
                    <a:pt x="1888" y="954"/>
                  </a:cubicBezTo>
                  <a:cubicBezTo>
                    <a:pt x="1894" y="956"/>
                    <a:pt x="1900" y="959"/>
                    <a:pt x="1906" y="961"/>
                  </a:cubicBezTo>
                  <a:cubicBezTo>
                    <a:pt x="1905" y="961"/>
                    <a:pt x="1919" y="966"/>
                    <a:pt x="1915" y="967"/>
                  </a:cubicBezTo>
                  <a:cubicBezTo>
                    <a:pt x="1914" y="967"/>
                    <a:pt x="1914" y="967"/>
                    <a:pt x="1913" y="967"/>
                  </a:cubicBezTo>
                  <a:cubicBezTo>
                    <a:pt x="1911" y="967"/>
                    <a:pt x="1910" y="967"/>
                    <a:pt x="1910" y="969"/>
                  </a:cubicBezTo>
                  <a:cubicBezTo>
                    <a:pt x="1918" y="975"/>
                    <a:pt x="1918" y="973"/>
                    <a:pt x="1925" y="974"/>
                  </a:cubicBezTo>
                  <a:cubicBezTo>
                    <a:pt x="1929" y="975"/>
                    <a:pt x="1940" y="978"/>
                    <a:pt x="1940" y="984"/>
                  </a:cubicBezTo>
                  <a:cubicBezTo>
                    <a:pt x="1940" y="992"/>
                    <a:pt x="1933" y="988"/>
                    <a:pt x="1943" y="999"/>
                  </a:cubicBezTo>
                  <a:cubicBezTo>
                    <a:pt x="1948" y="1005"/>
                    <a:pt x="1954" y="1014"/>
                    <a:pt x="1961" y="1018"/>
                  </a:cubicBezTo>
                  <a:cubicBezTo>
                    <a:pt x="1963" y="1020"/>
                    <a:pt x="1964" y="1020"/>
                    <a:pt x="1965" y="1020"/>
                  </a:cubicBezTo>
                  <a:cubicBezTo>
                    <a:pt x="1967" y="1020"/>
                    <a:pt x="1966" y="1016"/>
                    <a:pt x="1968" y="1015"/>
                  </a:cubicBezTo>
                  <a:cubicBezTo>
                    <a:pt x="1969" y="1014"/>
                    <a:pt x="1970" y="1014"/>
                    <a:pt x="1970" y="1014"/>
                  </a:cubicBezTo>
                  <a:cubicBezTo>
                    <a:pt x="1974" y="1014"/>
                    <a:pt x="1978" y="1016"/>
                    <a:pt x="1980" y="1020"/>
                  </a:cubicBezTo>
                  <a:cubicBezTo>
                    <a:pt x="1981" y="1023"/>
                    <a:pt x="1988" y="1032"/>
                    <a:pt x="1991" y="1032"/>
                  </a:cubicBezTo>
                  <a:cubicBezTo>
                    <a:pt x="1992" y="1032"/>
                    <a:pt x="1992" y="1032"/>
                    <a:pt x="1993" y="1031"/>
                  </a:cubicBezTo>
                  <a:lnTo>
                    <a:pt x="1993" y="1031"/>
                  </a:lnTo>
                  <a:cubicBezTo>
                    <a:pt x="1985" y="1040"/>
                    <a:pt x="2017" y="1053"/>
                    <a:pt x="2024" y="1057"/>
                  </a:cubicBezTo>
                  <a:cubicBezTo>
                    <a:pt x="2030" y="1062"/>
                    <a:pt x="2028" y="1063"/>
                    <a:pt x="2033" y="1068"/>
                  </a:cubicBezTo>
                  <a:cubicBezTo>
                    <a:pt x="2038" y="1074"/>
                    <a:pt x="2044" y="1078"/>
                    <a:pt x="2050" y="1084"/>
                  </a:cubicBezTo>
                  <a:cubicBezTo>
                    <a:pt x="2056" y="1087"/>
                    <a:pt x="2089" y="1110"/>
                    <a:pt x="2084" y="1115"/>
                  </a:cubicBezTo>
                  <a:cubicBezTo>
                    <a:pt x="2090" y="1119"/>
                    <a:pt x="2093" y="1120"/>
                    <a:pt x="2095" y="1120"/>
                  </a:cubicBezTo>
                  <a:cubicBezTo>
                    <a:pt x="2097" y="1120"/>
                    <a:pt x="2098" y="1119"/>
                    <a:pt x="2100" y="1118"/>
                  </a:cubicBezTo>
                  <a:cubicBezTo>
                    <a:pt x="2101" y="1117"/>
                    <a:pt x="2104" y="1116"/>
                    <a:pt x="2106" y="1116"/>
                  </a:cubicBezTo>
                  <a:cubicBezTo>
                    <a:pt x="2110" y="1116"/>
                    <a:pt x="2113" y="1117"/>
                    <a:pt x="2116" y="1119"/>
                  </a:cubicBezTo>
                  <a:cubicBezTo>
                    <a:pt x="2115" y="1119"/>
                    <a:pt x="2113" y="1129"/>
                    <a:pt x="2114" y="1131"/>
                  </a:cubicBezTo>
                  <a:cubicBezTo>
                    <a:pt x="2117" y="1138"/>
                    <a:pt x="2124" y="1143"/>
                    <a:pt x="2131" y="1146"/>
                  </a:cubicBezTo>
                  <a:cubicBezTo>
                    <a:pt x="2137" y="1148"/>
                    <a:pt x="2144" y="1151"/>
                    <a:pt x="2150" y="1154"/>
                  </a:cubicBezTo>
                  <a:cubicBezTo>
                    <a:pt x="2151" y="1155"/>
                    <a:pt x="2151" y="1161"/>
                    <a:pt x="2153" y="1163"/>
                  </a:cubicBezTo>
                  <a:cubicBezTo>
                    <a:pt x="2154" y="1166"/>
                    <a:pt x="2156" y="1167"/>
                    <a:pt x="2159" y="1167"/>
                  </a:cubicBezTo>
                  <a:cubicBezTo>
                    <a:pt x="2163" y="1167"/>
                    <a:pt x="2168" y="1163"/>
                    <a:pt x="2173" y="1163"/>
                  </a:cubicBezTo>
                  <a:cubicBezTo>
                    <a:pt x="2175" y="1163"/>
                    <a:pt x="2176" y="1164"/>
                    <a:pt x="2178" y="1165"/>
                  </a:cubicBezTo>
                  <a:cubicBezTo>
                    <a:pt x="2188" y="1174"/>
                    <a:pt x="2169" y="1174"/>
                    <a:pt x="2176" y="1182"/>
                  </a:cubicBezTo>
                  <a:cubicBezTo>
                    <a:pt x="2187" y="1194"/>
                    <a:pt x="2208" y="1195"/>
                    <a:pt x="2220" y="1201"/>
                  </a:cubicBezTo>
                  <a:cubicBezTo>
                    <a:pt x="2222" y="1201"/>
                    <a:pt x="2245" y="1215"/>
                    <a:pt x="2238" y="1215"/>
                  </a:cubicBezTo>
                  <a:cubicBezTo>
                    <a:pt x="2237" y="1215"/>
                    <a:pt x="2236" y="1215"/>
                    <a:pt x="2235" y="1215"/>
                  </a:cubicBezTo>
                  <a:cubicBezTo>
                    <a:pt x="2230" y="1211"/>
                    <a:pt x="2227" y="1209"/>
                    <a:pt x="2225" y="1209"/>
                  </a:cubicBezTo>
                  <a:cubicBezTo>
                    <a:pt x="2222" y="1209"/>
                    <a:pt x="2222" y="1213"/>
                    <a:pt x="2228" y="1219"/>
                  </a:cubicBezTo>
                  <a:cubicBezTo>
                    <a:pt x="2230" y="1222"/>
                    <a:pt x="2239" y="1228"/>
                    <a:pt x="2244" y="1228"/>
                  </a:cubicBezTo>
                  <a:cubicBezTo>
                    <a:pt x="2245" y="1228"/>
                    <a:pt x="2246" y="1228"/>
                    <a:pt x="2247" y="1227"/>
                  </a:cubicBezTo>
                  <a:cubicBezTo>
                    <a:pt x="2247" y="1226"/>
                    <a:pt x="2244" y="1217"/>
                    <a:pt x="2247" y="1217"/>
                  </a:cubicBezTo>
                  <a:cubicBezTo>
                    <a:pt x="2247" y="1217"/>
                    <a:pt x="2248" y="1217"/>
                    <a:pt x="2248" y="1217"/>
                  </a:cubicBezTo>
                  <a:cubicBezTo>
                    <a:pt x="2249" y="1217"/>
                    <a:pt x="2257" y="1244"/>
                    <a:pt x="2264" y="1244"/>
                  </a:cubicBezTo>
                  <a:cubicBezTo>
                    <a:pt x="2264" y="1244"/>
                    <a:pt x="2264" y="1244"/>
                    <a:pt x="2264" y="1244"/>
                  </a:cubicBezTo>
                  <a:cubicBezTo>
                    <a:pt x="2268" y="1243"/>
                    <a:pt x="2269" y="1238"/>
                    <a:pt x="2272" y="1236"/>
                  </a:cubicBezTo>
                  <a:cubicBezTo>
                    <a:pt x="2273" y="1236"/>
                    <a:pt x="2273" y="1236"/>
                    <a:pt x="2274" y="1236"/>
                  </a:cubicBezTo>
                  <a:cubicBezTo>
                    <a:pt x="2278" y="1236"/>
                    <a:pt x="2283" y="1238"/>
                    <a:pt x="2287" y="1238"/>
                  </a:cubicBezTo>
                  <a:cubicBezTo>
                    <a:pt x="2281" y="1246"/>
                    <a:pt x="2278" y="1248"/>
                    <a:pt x="2289" y="1257"/>
                  </a:cubicBezTo>
                  <a:cubicBezTo>
                    <a:pt x="2292" y="1259"/>
                    <a:pt x="2302" y="1271"/>
                    <a:pt x="2306" y="1271"/>
                  </a:cubicBezTo>
                  <a:cubicBezTo>
                    <a:pt x="2307" y="1271"/>
                    <a:pt x="2307" y="1270"/>
                    <a:pt x="2307" y="1269"/>
                  </a:cubicBezTo>
                  <a:cubicBezTo>
                    <a:pt x="2310" y="1273"/>
                    <a:pt x="2311" y="1277"/>
                    <a:pt x="2313" y="1282"/>
                  </a:cubicBezTo>
                  <a:cubicBezTo>
                    <a:pt x="2311" y="1284"/>
                    <a:pt x="2305" y="1281"/>
                    <a:pt x="2304" y="1285"/>
                  </a:cubicBezTo>
                  <a:cubicBezTo>
                    <a:pt x="2302" y="1290"/>
                    <a:pt x="2303" y="1297"/>
                    <a:pt x="2304" y="1302"/>
                  </a:cubicBezTo>
                  <a:cubicBezTo>
                    <a:pt x="2308" y="1313"/>
                    <a:pt x="2321" y="1322"/>
                    <a:pt x="2305" y="1328"/>
                  </a:cubicBezTo>
                  <a:cubicBezTo>
                    <a:pt x="2303" y="1327"/>
                    <a:pt x="2302" y="1327"/>
                    <a:pt x="2301" y="1327"/>
                  </a:cubicBezTo>
                  <a:cubicBezTo>
                    <a:pt x="2295" y="1327"/>
                    <a:pt x="2305" y="1340"/>
                    <a:pt x="2300" y="1347"/>
                  </a:cubicBezTo>
                  <a:cubicBezTo>
                    <a:pt x="2296" y="1354"/>
                    <a:pt x="2284" y="1355"/>
                    <a:pt x="2282" y="1360"/>
                  </a:cubicBezTo>
                  <a:cubicBezTo>
                    <a:pt x="2282" y="1360"/>
                    <a:pt x="2279" y="1372"/>
                    <a:pt x="2279" y="1373"/>
                  </a:cubicBezTo>
                  <a:cubicBezTo>
                    <a:pt x="2274" y="1371"/>
                    <a:pt x="2276" y="1368"/>
                    <a:pt x="2271" y="1368"/>
                  </a:cubicBezTo>
                  <a:cubicBezTo>
                    <a:pt x="2270" y="1368"/>
                    <a:pt x="2268" y="1368"/>
                    <a:pt x="2267" y="1368"/>
                  </a:cubicBezTo>
                  <a:cubicBezTo>
                    <a:pt x="2263" y="1369"/>
                    <a:pt x="2255" y="1370"/>
                    <a:pt x="2252" y="1374"/>
                  </a:cubicBezTo>
                  <a:cubicBezTo>
                    <a:pt x="2251" y="1380"/>
                    <a:pt x="2241" y="1380"/>
                    <a:pt x="2234" y="1382"/>
                  </a:cubicBezTo>
                  <a:cubicBezTo>
                    <a:pt x="2230" y="1383"/>
                    <a:pt x="2230" y="1392"/>
                    <a:pt x="2221" y="1394"/>
                  </a:cubicBezTo>
                  <a:lnTo>
                    <a:pt x="2228" y="1397"/>
                  </a:lnTo>
                  <a:cubicBezTo>
                    <a:pt x="2225" y="1401"/>
                    <a:pt x="2223" y="1404"/>
                    <a:pt x="2216" y="1404"/>
                  </a:cubicBezTo>
                  <a:cubicBezTo>
                    <a:pt x="2215" y="1401"/>
                    <a:pt x="2214" y="1396"/>
                    <a:pt x="2221" y="1394"/>
                  </a:cubicBezTo>
                  <a:lnTo>
                    <a:pt x="2219" y="1386"/>
                  </a:lnTo>
                  <a:cubicBezTo>
                    <a:pt x="2214" y="1387"/>
                    <a:pt x="2206" y="1389"/>
                    <a:pt x="2207" y="1394"/>
                  </a:cubicBezTo>
                  <a:cubicBezTo>
                    <a:pt x="2203" y="1397"/>
                    <a:pt x="2201" y="1399"/>
                    <a:pt x="2199" y="1399"/>
                  </a:cubicBezTo>
                  <a:cubicBezTo>
                    <a:pt x="2197" y="1399"/>
                    <a:pt x="2195" y="1398"/>
                    <a:pt x="2193" y="1397"/>
                  </a:cubicBezTo>
                  <a:cubicBezTo>
                    <a:pt x="2187" y="1399"/>
                    <a:pt x="2187" y="1400"/>
                    <a:pt x="2187" y="1403"/>
                  </a:cubicBezTo>
                  <a:cubicBezTo>
                    <a:pt x="2188" y="1408"/>
                    <a:pt x="2180" y="1409"/>
                    <a:pt x="2175" y="1411"/>
                  </a:cubicBezTo>
                  <a:lnTo>
                    <a:pt x="2172" y="1397"/>
                  </a:lnTo>
                  <a:lnTo>
                    <a:pt x="2172" y="1397"/>
                  </a:lnTo>
                  <a:cubicBezTo>
                    <a:pt x="2173" y="1402"/>
                    <a:pt x="2152" y="1409"/>
                    <a:pt x="2146" y="1410"/>
                  </a:cubicBezTo>
                  <a:cubicBezTo>
                    <a:pt x="2143" y="1411"/>
                    <a:pt x="2141" y="1411"/>
                    <a:pt x="2140" y="1411"/>
                  </a:cubicBezTo>
                  <a:cubicBezTo>
                    <a:pt x="2136" y="1411"/>
                    <a:pt x="2134" y="1409"/>
                    <a:pt x="2130" y="1409"/>
                  </a:cubicBezTo>
                  <a:cubicBezTo>
                    <a:pt x="2129" y="1409"/>
                    <a:pt x="2129" y="1409"/>
                    <a:pt x="2128" y="1409"/>
                  </a:cubicBezTo>
                  <a:cubicBezTo>
                    <a:pt x="2098" y="1412"/>
                    <a:pt x="2068" y="1422"/>
                    <a:pt x="2038" y="1429"/>
                  </a:cubicBezTo>
                  <a:cubicBezTo>
                    <a:pt x="2038" y="1429"/>
                    <a:pt x="2035" y="1427"/>
                    <a:pt x="2031" y="1427"/>
                  </a:cubicBezTo>
                  <a:cubicBezTo>
                    <a:pt x="2031" y="1427"/>
                    <a:pt x="2030" y="1427"/>
                    <a:pt x="2029" y="1427"/>
                  </a:cubicBezTo>
                  <a:lnTo>
                    <a:pt x="2015" y="1432"/>
                  </a:lnTo>
                  <a:cubicBezTo>
                    <a:pt x="2000" y="1437"/>
                    <a:pt x="1984" y="1442"/>
                    <a:pt x="1968" y="1448"/>
                  </a:cubicBezTo>
                  <a:cubicBezTo>
                    <a:pt x="1947" y="1455"/>
                    <a:pt x="1926" y="1462"/>
                    <a:pt x="1905" y="1470"/>
                  </a:cubicBezTo>
                  <a:cubicBezTo>
                    <a:pt x="1898" y="1474"/>
                    <a:pt x="1889" y="1477"/>
                    <a:pt x="1885" y="1482"/>
                  </a:cubicBezTo>
                  <a:cubicBezTo>
                    <a:pt x="1883" y="1484"/>
                    <a:pt x="1875" y="1486"/>
                    <a:pt x="1871" y="1487"/>
                  </a:cubicBezTo>
                  <a:cubicBezTo>
                    <a:pt x="1874" y="1486"/>
                    <a:pt x="1877" y="1483"/>
                    <a:pt x="1873" y="1483"/>
                  </a:cubicBezTo>
                  <a:cubicBezTo>
                    <a:pt x="1872" y="1483"/>
                    <a:pt x="1872" y="1483"/>
                    <a:pt x="1871" y="1483"/>
                  </a:cubicBezTo>
                  <a:cubicBezTo>
                    <a:pt x="1859" y="1484"/>
                    <a:pt x="1846" y="1490"/>
                    <a:pt x="1834" y="1492"/>
                  </a:cubicBezTo>
                  <a:cubicBezTo>
                    <a:pt x="1829" y="1494"/>
                    <a:pt x="1814" y="1497"/>
                    <a:pt x="1811" y="1501"/>
                  </a:cubicBezTo>
                  <a:cubicBezTo>
                    <a:pt x="1809" y="1504"/>
                    <a:pt x="1816" y="1512"/>
                    <a:pt x="1816" y="1515"/>
                  </a:cubicBezTo>
                  <a:cubicBezTo>
                    <a:pt x="1815" y="1515"/>
                    <a:pt x="1814" y="1515"/>
                    <a:pt x="1813" y="1515"/>
                  </a:cubicBezTo>
                  <a:cubicBezTo>
                    <a:pt x="1805" y="1515"/>
                    <a:pt x="1801" y="1509"/>
                    <a:pt x="1800" y="1505"/>
                  </a:cubicBezTo>
                  <a:cubicBezTo>
                    <a:pt x="1799" y="1503"/>
                    <a:pt x="1797" y="1502"/>
                    <a:pt x="1795" y="1502"/>
                  </a:cubicBezTo>
                  <a:cubicBezTo>
                    <a:pt x="1791" y="1502"/>
                    <a:pt x="1784" y="1505"/>
                    <a:pt x="1778" y="1507"/>
                  </a:cubicBezTo>
                  <a:cubicBezTo>
                    <a:pt x="1765" y="1511"/>
                    <a:pt x="1751" y="1516"/>
                    <a:pt x="1738" y="1517"/>
                  </a:cubicBezTo>
                  <a:cubicBezTo>
                    <a:pt x="1736" y="1517"/>
                    <a:pt x="1732" y="1516"/>
                    <a:pt x="1731" y="1516"/>
                  </a:cubicBezTo>
                  <a:cubicBezTo>
                    <a:pt x="1730" y="1516"/>
                    <a:pt x="1730" y="1516"/>
                    <a:pt x="1730" y="1516"/>
                  </a:cubicBezTo>
                  <a:cubicBezTo>
                    <a:pt x="1723" y="1518"/>
                    <a:pt x="1720" y="1522"/>
                    <a:pt x="1716" y="1525"/>
                  </a:cubicBezTo>
                  <a:cubicBezTo>
                    <a:pt x="1705" y="1533"/>
                    <a:pt x="1688" y="1530"/>
                    <a:pt x="1677" y="1532"/>
                  </a:cubicBezTo>
                  <a:cubicBezTo>
                    <a:pt x="1664" y="1533"/>
                    <a:pt x="1662" y="1539"/>
                    <a:pt x="1657" y="1547"/>
                  </a:cubicBezTo>
                  <a:cubicBezTo>
                    <a:pt x="1655" y="1551"/>
                    <a:pt x="1653" y="1552"/>
                    <a:pt x="1652" y="1552"/>
                  </a:cubicBezTo>
                  <a:cubicBezTo>
                    <a:pt x="1648" y="1552"/>
                    <a:pt x="1648" y="1543"/>
                    <a:pt x="1647" y="1541"/>
                  </a:cubicBezTo>
                  <a:cubicBezTo>
                    <a:pt x="1646" y="1540"/>
                    <a:pt x="1646" y="1540"/>
                    <a:pt x="1645" y="1540"/>
                  </a:cubicBezTo>
                  <a:cubicBezTo>
                    <a:pt x="1640" y="1540"/>
                    <a:pt x="1632" y="1552"/>
                    <a:pt x="1630" y="1552"/>
                  </a:cubicBezTo>
                  <a:cubicBezTo>
                    <a:pt x="1628" y="1555"/>
                    <a:pt x="1625" y="1556"/>
                    <a:pt x="1623" y="1556"/>
                  </a:cubicBezTo>
                  <a:cubicBezTo>
                    <a:pt x="1618" y="1556"/>
                    <a:pt x="1613" y="1551"/>
                    <a:pt x="1608" y="1551"/>
                  </a:cubicBezTo>
                  <a:cubicBezTo>
                    <a:pt x="1607" y="1551"/>
                    <a:pt x="1606" y="1551"/>
                    <a:pt x="1606" y="1551"/>
                  </a:cubicBezTo>
                  <a:cubicBezTo>
                    <a:pt x="1596" y="1551"/>
                    <a:pt x="1585" y="1555"/>
                    <a:pt x="1573" y="1559"/>
                  </a:cubicBezTo>
                  <a:cubicBezTo>
                    <a:pt x="1572" y="1560"/>
                    <a:pt x="1569" y="1561"/>
                    <a:pt x="1566" y="1562"/>
                  </a:cubicBezTo>
                  <a:cubicBezTo>
                    <a:pt x="1564" y="1570"/>
                    <a:pt x="1561" y="1581"/>
                    <a:pt x="1558" y="1588"/>
                  </a:cubicBezTo>
                  <a:cubicBezTo>
                    <a:pt x="1556" y="1595"/>
                    <a:pt x="1553" y="1599"/>
                    <a:pt x="1551" y="1599"/>
                  </a:cubicBezTo>
                  <a:cubicBezTo>
                    <a:pt x="1551" y="1599"/>
                    <a:pt x="1550" y="1599"/>
                    <a:pt x="1550" y="1599"/>
                  </a:cubicBezTo>
                  <a:cubicBezTo>
                    <a:pt x="1546" y="1606"/>
                    <a:pt x="1545" y="1614"/>
                    <a:pt x="1543" y="1622"/>
                  </a:cubicBezTo>
                  <a:cubicBezTo>
                    <a:pt x="1538" y="1650"/>
                    <a:pt x="1527" y="1677"/>
                    <a:pt x="1521" y="1705"/>
                  </a:cubicBezTo>
                  <a:cubicBezTo>
                    <a:pt x="1519" y="1714"/>
                    <a:pt x="1518" y="1726"/>
                    <a:pt x="1523" y="1729"/>
                  </a:cubicBezTo>
                  <a:lnTo>
                    <a:pt x="1523" y="1729"/>
                  </a:lnTo>
                  <a:cubicBezTo>
                    <a:pt x="1521" y="1728"/>
                    <a:pt x="1519" y="1727"/>
                    <a:pt x="1516" y="1727"/>
                  </a:cubicBezTo>
                  <a:cubicBezTo>
                    <a:pt x="1514" y="1727"/>
                    <a:pt x="1513" y="1727"/>
                    <a:pt x="1511" y="1729"/>
                  </a:cubicBezTo>
                  <a:cubicBezTo>
                    <a:pt x="1507" y="1733"/>
                    <a:pt x="1510" y="1738"/>
                    <a:pt x="1507" y="1742"/>
                  </a:cubicBezTo>
                  <a:cubicBezTo>
                    <a:pt x="1506" y="1745"/>
                    <a:pt x="1504" y="1748"/>
                    <a:pt x="1502" y="1751"/>
                  </a:cubicBezTo>
                  <a:cubicBezTo>
                    <a:pt x="1495" y="1763"/>
                    <a:pt x="1491" y="1775"/>
                    <a:pt x="1486" y="1789"/>
                  </a:cubicBezTo>
                  <a:cubicBezTo>
                    <a:pt x="1488" y="1796"/>
                    <a:pt x="1478" y="1821"/>
                    <a:pt x="1478" y="1821"/>
                  </a:cubicBezTo>
                  <a:cubicBezTo>
                    <a:pt x="1485" y="1829"/>
                    <a:pt x="1494" y="1828"/>
                    <a:pt x="1499" y="1838"/>
                  </a:cubicBezTo>
                  <a:cubicBezTo>
                    <a:pt x="1501" y="1839"/>
                    <a:pt x="1493" y="1847"/>
                    <a:pt x="1488" y="1847"/>
                  </a:cubicBezTo>
                  <a:cubicBezTo>
                    <a:pt x="1486" y="1847"/>
                    <a:pt x="1484" y="1846"/>
                    <a:pt x="1483" y="1843"/>
                  </a:cubicBezTo>
                  <a:cubicBezTo>
                    <a:pt x="1481" y="1838"/>
                    <a:pt x="1480" y="1836"/>
                    <a:pt x="1478" y="1836"/>
                  </a:cubicBezTo>
                  <a:cubicBezTo>
                    <a:pt x="1475" y="1836"/>
                    <a:pt x="1472" y="1841"/>
                    <a:pt x="1469" y="1849"/>
                  </a:cubicBezTo>
                  <a:cubicBezTo>
                    <a:pt x="1467" y="1855"/>
                    <a:pt x="1464" y="1863"/>
                    <a:pt x="1465" y="1869"/>
                  </a:cubicBezTo>
                  <a:cubicBezTo>
                    <a:pt x="1466" y="1873"/>
                    <a:pt x="1469" y="1871"/>
                    <a:pt x="1465" y="1878"/>
                  </a:cubicBezTo>
                  <a:cubicBezTo>
                    <a:pt x="1462" y="1882"/>
                    <a:pt x="1448" y="1898"/>
                    <a:pt x="1442" y="1898"/>
                  </a:cubicBezTo>
                  <a:cubicBezTo>
                    <a:pt x="1442" y="1898"/>
                    <a:pt x="1441" y="1898"/>
                    <a:pt x="1441" y="1898"/>
                  </a:cubicBezTo>
                  <a:lnTo>
                    <a:pt x="1441" y="1898"/>
                  </a:lnTo>
                  <a:cubicBezTo>
                    <a:pt x="1445" y="1904"/>
                    <a:pt x="1443" y="1908"/>
                    <a:pt x="1439" y="1919"/>
                  </a:cubicBezTo>
                  <a:cubicBezTo>
                    <a:pt x="1437" y="1929"/>
                    <a:pt x="1433" y="1938"/>
                    <a:pt x="1433" y="1948"/>
                  </a:cubicBezTo>
                  <a:cubicBezTo>
                    <a:pt x="1433" y="1951"/>
                    <a:pt x="1434" y="1961"/>
                    <a:pt x="1433" y="1962"/>
                  </a:cubicBezTo>
                  <a:cubicBezTo>
                    <a:pt x="1430" y="1964"/>
                    <a:pt x="1424" y="1965"/>
                    <a:pt x="1423" y="1969"/>
                  </a:cubicBezTo>
                  <a:cubicBezTo>
                    <a:pt x="1420" y="1975"/>
                    <a:pt x="1422" y="1982"/>
                    <a:pt x="1419" y="1989"/>
                  </a:cubicBezTo>
                  <a:lnTo>
                    <a:pt x="1411" y="2012"/>
                  </a:lnTo>
                  <a:cubicBezTo>
                    <a:pt x="1402" y="2020"/>
                    <a:pt x="1410" y="2026"/>
                    <a:pt x="1414" y="2028"/>
                  </a:cubicBezTo>
                  <a:cubicBezTo>
                    <a:pt x="1417" y="2031"/>
                    <a:pt x="1416" y="2036"/>
                    <a:pt x="1414" y="2042"/>
                  </a:cubicBezTo>
                  <a:cubicBezTo>
                    <a:pt x="1410" y="2041"/>
                    <a:pt x="1408" y="2040"/>
                    <a:pt x="1406" y="2040"/>
                  </a:cubicBezTo>
                  <a:cubicBezTo>
                    <a:pt x="1403" y="2040"/>
                    <a:pt x="1401" y="2042"/>
                    <a:pt x="1398" y="2050"/>
                  </a:cubicBezTo>
                  <a:cubicBezTo>
                    <a:pt x="1388" y="2075"/>
                    <a:pt x="1379" y="2100"/>
                    <a:pt x="1370" y="2125"/>
                  </a:cubicBezTo>
                  <a:cubicBezTo>
                    <a:pt x="1370" y="2127"/>
                    <a:pt x="1361" y="2152"/>
                    <a:pt x="1364" y="2152"/>
                  </a:cubicBezTo>
                  <a:cubicBezTo>
                    <a:pt x="1365" y="2152"/>
                    <a:pt x="1365" y="2152"/>
                    <a:pt x="1365" y="2151"/>
                  </a:cubicBezTo>
                  <a:cubicBezTo>
                    <a:pt x="1366" y="2151"/>
                    <a:pt x="1367" y="2150"/>
                    <a:pt x="1368" y="2150"/>
                  </a:cubicBezTo>
                  <a:cubicBezTo>
                    <a:pt x="1371" y="2150"/>
                    <a:pt x="1367" y="2163"/>
                    <a:pt x="1364" y="2167"/>
                  </a:cubicBezTo>
                  <a:cubicBezTo>
                    <a:pt x="1363" y="2169"/>
                    <a:pt x="1362" y="2170"/>
                    <a:pt x="1361" y="2170"/>
                  </a:cubicBezTo>
                  <a:cubicBezTo>
                    <a:pt x="1360" y="2170"/>
                    <a:pt x="1359" y="2169"/>
                    <a:pt x="1358" y="2169"/>
                  </a:cubicBezTo>
                  <a:cubicBezTo>
                    <a:pt x="1357" y="2169"/>
                    <a:pt x="1356" y="2170"/>
                    <a:pt x="1355" y="2171"/>
                  </a:cubicBezTo>
                  <a:cubicBezTo>
                    <a:pt x="1353" y="2173"/>
                    <a:pt x="1352" y="2179"/>
                    <a:pt x="1350" y="2182"/>
                  </a:cubicBezTo>
                  <a:cubicBezTo>
                    <a:pt x="1348" y="2188"/>
                    <a:pt x="1339" y="2206"/>
                    <a:pt x="1341" y="2213"/>
                  </a:cubicBezTo>
                  <a:cubicBezTo>
                    <a:pt x="1343" y="2220"/>
                    <a:pt x="1339" y="2224"/>
                    <a:pt x="1337" y="2233"/>
                  </a:cubicBezTo>
                  <a:cubicBezTo>
                    <a:pt x="1337" y="2237"/>
                    <a:pt x="1341" y="2244"/>
                    <a:pt x="1339" y="2247"/>
                  </a:cubicBezTo>
                  <a:cubicBezTo>
                    <a:pt x="1338" y="2249"/>
                    <a:pt x="1334" y="2249"/>
                    <a:pt x="1331" y="2251"/>
                  </a:cubicBezTo>
                  <a:cubicBezTo>
                    <a:pt x="1325" y="2255"/>
                    <a:pt x="1319" y="2261"/>
                    <a:pt x="1313" y="2267"/>
                  </a:cubicBezTo>
                  <a:cubicBezTo>
                    <a:pt x="1304" y="2275"/>
                    <a:pt x="1291" y="2282"/>
                    <a:pt x="1279" y="2285"/>
                  </a:cubicBezTo>
                  <a:cubicBezTo>
                    <a:pt x="1273" y="2286"/>
                    <a:pt x="1271" y="2289"/>
                    <a:pt x="1271" y="2294"/>
                  </a:cubicBezTo>
                  <a:cubicBezTo>
                    <a:pt x="1263" y="2298"/>
                    <a:pt x="1271" y="2305"/>
                    <a:pt x="1283" y="2306"/>
                  </a:cubicBezTo>
                  <a:cubicBezTo>
                    <a:pt x="1284" y="2306"/>
                    <a:pt x="1284" y="2306"/>
                    <a:pt x="1285" y="2306"/>
                  </a:cubicBezTo>
                  <a:cubicBezTo>
                    <a:pt x="1296" y="2306"/>
                    <a:pt x="1306" y="2300"/>
                    <a:pt x="1300" y="2293"/>
                  </a:cubicBezTo>
                  <a:lnTo>
                    <a:pt x="1300" y="2293"/>
                  </a:lnTo>
                  <a:cubicBezTo>
                    <a:pt x="1301" y="2293"/>
                    <a:pt x="1301" y="2293"/>
                    <a:pt x="1302" y="2293"/>
                  </a:cubicBezTo>
                  <a:cubicBezTo>
                    <a:pt x="1305" y="2293"/>
                    <a:pt x="1312" y="2291"/>
                    <a:pt x="1319" y="2287"/>
                  </a:cubicBezTo>
                  <a:cubicBezTo>
                    <a:pt x="1328" y="2282"/>
                    <a:pt x="1337" y="2274"/>
                    <a:pt x="1342" y="2273"/>
                  </a:cubicBezTo>
                  <a:cubicBezTo>
                    <a:pt x="1349" y="2272"/>
                    <a:pt x="1348" y="2268"/>
                    <a:pt x="1349" y="2261"/>
                  </a:cubicBezTo>
                  <a:cubicBezTo>
                    <a:pt x="1352" y="2254"/>
                    <a:pt x="1355" y="2245"/>
                    <a:pt x="1357" y="2240"/>
                  </a:cubicBezTo>
                  <a:cubicBezTo>
                    <a:pt x="1363" y="2208"/>
                    <a:pt x="1375" y="2176"/>
                    <a:pt x="1388" y="2146"/>
                  </a:cubicBezTo>
                  <a:cubicBezTo>
                    <a:pt x="1396" y="2128"/>
                    <a:pt x="1419" y="2089"/>
                    <a:pt x="1402" y="2082"/>
                  </a:cubicBezTo>
                  <a:cubicBezTo>
                    <a:pt x="1401" y="2082"/>
                    <a:pt x="1390" y="2073"/>
                    <a:pt x="1395" y="2072"/>
                  </a:cubicBezTo>
                  <a:cubicBezTo>
                    <a:pt x="1398" y="2071"/>
                    <a:pt x="1401" y="2070"/>
                    <a:pt x="1405" y="2070"/>
                  </a:cubicBezTo>
                  <a:cubicBezTo>
                    <a:pt x="1406" y="2070"/>
                    <a:pt x="1407" y="2070"/>
                    <a:pt x="1409" y="2070"/>
                  </a:cubicBezTo>
                  <a:cubicBezTo>
                    <a:pt x="1410" y="2070"/>
                    <a:pt x="1425" y="2072"/>
                    <a:pt x="1431" y="2072"/>
                  </a:cubicBezTo>
                  <a:cubicBezTo>
                    <a:pt x="1432" y="2072"/>
                    <a:pt x="1433" y="2072"/>
                    <a:pt x="1433" y="2072"/>
                  </a:cubicBezTo>
                  <a:cubicBezTo>
                    <a:pt x="1433" y="2069"/>
                    <a:pt x="1430" y="2071"/>
                    <a:pt x="1431" y="2066"/>
                  </a:cubicBezTo>
                  <a:cubicBezTo>
                    <a:pt x="1432" y="2061"/>
                    <a:pt x="1433" y="2055"/>
                    <a:pt x="1435" y="2050"/>
                  </a:cubicBezTo>
                  <a:cubicBezTo>
                    <a:pt x="1437" y="2044"/>
                    <a:pt x="1441" y="2033"/>
                    <a:pt x="1447" y="2033"/>
                  </a:cubicBezTo>
                  <a:cubicBezTo>
                    <a:pt x="1447" y="2033"/>
                    <a:pt x="1448" y="2033"/>
                    <a:pt x="1448" y="2033"/>
                  </a:cubicBezTo>
                  <a:cubicBezTo>
                    <a:pt x="1437" y="2029"/>
                    <a:pt x="1451" y="2016"/>
                    <a:pt x="1444" y="2010"/>
                  </a:cubicBezTo>
                  <a:cubicBezTo>
                    <a:pt x="1439" y="2007"/>
                    <a:pt x="1431" y="1997"/>
                    <a:pt x="1443" y="1991"/>
                  </a:cubicBezTo>
                  <a:cubicBezTo>
                    <a:pt x="1449" y="1987"/>
                    <a:pt x="1452" y="1992"/>
                    <a:pt x="1458" y="1986"/>
                  </a:cubicBezTo>
                  <a:cubicBezTo>
                    <a:pt x="1462" y="1982"/>
                    <a:pt x="1464" y="1975"/>
                    <a:pt x="1460" y="1972"/>
                  </a:cubicBezTo>
                  <a:cubicBezTo>
                    <a:pt x="1457" y="1968"/>
                    <a:pt x="1459" y="1967"/>
                    <a:pt x="1462" y="1959"/>
                  </a:cubicBezTo>
                  <a:cubicBezTo>
                    <a:pt x="1463" y="1958"/>
                    <a:pt x="1463" y="1957"/>
                    <a:pt x="1464" y="1957"/>
                  </a:cubicBezTo>
                  <a:cubicBezTo>
                    <a:pt x="1465" y="1957"/>
                    <a:pt x="1466" y="1958"/>
                    <a:pt x="1467" y="1958"/>
                  </a:cubicBezTo>
                  <a:cubicBezTo>
                    <a:pt x="1467" y="1958"/>
                    <a:pt x="1468" y="1958"/>
                    <a:pt x="1468" y="1958"/>
                  </a:cubicBezTo>
                  <a:cubicBezTo>
                    <a:pt x="1478" y="1955"/>
                    <a:pt x="1470" y="1929"/>
                    <a:pt x="1481" y="1920"/>
                  </a:cubicBezTo>
                  <a:cubicBezTo>
                    <a:pt x="1484" y="1911"/>
                    <a:pt x="1477" y="1897"/>
                    <a:pt x="1479" y="1895"/>
                  </a:cubicBezTo>
                  <a:cubicBezTo>
                    <a:pt x="1481" y="1894"/>
                    <a:pt x="1490" y="1893"/>
                    <a:pt x="1490" y="1890"/>
                  </a:cubicBezTo>
                  <a:cubicBezTo>
                    <a:pt x="1490" y="1884"/>
                    <a:pt x="1484" y="1885"/>
                    <a:pt x="1484" y="1879"/>
                  </a:cubicBezTo>
                  <a:cubicBezTo>
                    <a:pt x="1484" y="1879"/>
                    <a:pt x="1499" y="1876"/>
                    <a:pt x="1499" y="1876"/>
                  </a:cubicBezTo>
                  <a:cubicBezTo>
                    <a:pt x="1495" y="1868"/>
                    <a:pt x="1493" y="1858"/>
                    <a:pt x="1502" y="1847"/>
                  </a:cubicBezTo>
                  <a:cubicBezTo>
                    <a:pt x="1506" y="1842"/>
                    <a:pt x="1511" y="1835"/>
                    <a:pt x="1513" y="1828"/>
                  </a:cubicBezTo>
                  <a:cubicBezTo>
                    <a:pt x="1513" y="1826"/>
                    <a:pt x="1513" y="1821"/>
                    <a:pt x="1512" y="1821"/>
                  </a:cubicBezTo>
                  <a:cubicBezTo>
                    <a:pt x="1512" y="1821"/>
                    <a:pt x="1511" y="1822"/>
                    <a:pt x="1511" y="1823"/>
                  </a:cubicBezTo>
                  <a:lnTo>
                    <a:pt x="1516" y="1808"/>
                  </a:lnTo>
                  <a:cubicBezTo>
                    <a:pt x="1520" y="1797"/>
                    <a:pt x="1517" y="1806"/>
                    <a:pt x="1515" y="1799"/>
                  </a:cubicBezTo>
                  <a:cubicBezTo>
                    <a:pt x="1514" y="1794"/>
                    <a:pt x="1526" y="1779"/>
                    <a:pt x="1528" y="1774"/>
                  </a:cubicBezTo>
                  <a:cubicBezTo>
                    <a:pt x="1531" y="1768"/>
                    <a:pt x="1537" y="1756"/>
                    <a:pt x="1536" y="1749"/>
                  </a:cubicBezTo>
                  <a:cubicBezTo>
                    <a:pt x="1535" y="1744"/>
                    <a:pt x="1526" y="1744"/>
                    <a:pt x="1538" y="1735"/>
                  </a:cubicBezTo>
                  <a:cubicBezTo>
                    <a:pt x="1544" y="1733"/>
                    <a:pt x="1551" y="1721"/>
                    <a:pt x="1546" y="1721"/>
                  </a:cubicBezTo>
                  <a:cubicBezTo>
                    <a:pt x="1545" y="1721"/>
                    <a:pt x="1544" y="1721"/>
                    <a:pt x="1542" y="1722"/>
                  </a:cubicBezTo>
                  <a:cubicBezTo>
                    <a:pt x="1534" y="1718"/>
                    <a:pt x="1536" y="1709"/>
                    <a:pt x="1545" y="1702"/>
                  </a:cubicBezTo>
                  <a:cubicBezTo>
                    <a:pt x="1550" y="1697"/>
                    <a:pt x="1556" y="1699"/>
                    <a:pt x="1557" y="1685"/>
                  </a:cubicBezTo>
                  <a:cubicBezTo>
                    <a:pt x="1557" y="1683"/>
                    <a:pt x="1554" y="1663"/>
                    <a:pt x="1555" y="1663"/>
                  </a:cubicBezTo>
                  <a:lnTo>
                    <a:pt x="1555" y="1663"/>
                  </a:lnTo>
                  <a:cubicBezTo>
                    <a:pt x="1557" y="1663"/>
                    <a:pt x="1558" y="1673"/>
                    <a:pt x="1561" y="1673"/>
                  </a:cubicBezTo>
                  <a:cubicBezTo>
                    <a:pt x="1561" y="1673"/>
                    <a:pt x="1562" y="1673"/>
                    <a:pt x="1562" y="1672"/>
                  </a:cubicBezTo>
                  <a:cubicBezTo>
                    <a:pt x="1566" y="1668"/>
                    <a:pt x="1564" y="1652"/>
                    <a:pt x="1564" y="1649"/>
                  </a:cubicBezTo>
                  <a:cubicBezTo>
                    <a:pt x="1567" y="1641"/>
                    <a:pt x="1569" y="1632"/>
                    <a:pt x="1575" y="1626"/>
                  </a:cubicBezTo>
                  <a:cubicBezTo>
                    <a:pt x="1580" y="1621"/>
                    <a:pt x="1583" y="1617"/>
                    <a:pt x="1586" y="1609"/>
                  </a:cubicBezTo>
                  <a:cubicBezTo>
                    <a:pt x="1588" y="1605"/>
                    <a:pt x="1589" y="1600"/>
                    <a:pt x="1590" y="1596"/>
                  </a:cubicBezTo>
                  <a:cubicBezTo>
                    <a:pt x="1591" y="1594"/>
                    <a:pt x="1591" y="1593"/>
                    <a:pt x="1590" y="1591"/>
                  </a:cubicBezTo>
                  <a:lnTo>
                    <a:pt x="1590" y="1587"/>
                  </a:lnTo>
                  <a:cubicBezTo>
                    <a:pt x="1590" y="1586"/>
                    <a:pt x="1591" y="1583"/>
                    <a:pt x="1593" y="1583"/>
                  </a:cubicBezTo>
                  <a:cubicBezTo>
                    <a:pt x="1594" y="1583"/>
                    <a:pt x="1594" y="1584"/>
                    <a:pt x="1595" y="1585"/>
                  </a:cubicBezTo>
                  <a:cubicBezTo>
                    <a:pt x="1597" y="1587"/>
                    <a:pt x="1600" y="1588"/>
                    <a:pt x="1604" y="1588"/>
                  </a:cubicBezTo>
                  <a:cubicBezTo>
                    <a:pt x="1609" y="1588"/>
                    <a:pt x="1616" y="1586"/>
                    <a:pt x="1622" y="1584"/>
                  </a:cubicBezTo>
                  <a:cubicBezTo>
                    <a:pt x="1629" y="1581"/>
                    <a:pt x="1625" y="1576"/>
                    <a:pt x="1624" y="1573"/>
                  </a:cubicBezTo>
                  <a:lnTo>
                    <a:pt x="1624" y="1573"/>
                  </a:lnTo>
                  <a:cubicBezTo>
                    <a:pt x="1625" y="1577"/>
                    <a:pt x="1629" y="1578"/>
                    <a:pt x="1634" y="1578"/>
                  </a:cubicBezTo>
                  <a:cubicBezTo>
                    <a:pt x="1643" y="1578"/>
                    <a:pt x="1657" y="1572"/>
                    <a:pt x="1661" y="1566"/>
                  </a:cubicBezTo>
                  <a:cubicBezTo>
                    <a:pt x="1664" y="1563"/>
                    <a:pt x="1669" y="1562"/>
                    <a:pt x="1673" y="1562"/>
                  </a:cubicBezTo>
                  <a:cubicBezTo>
                    <a:pt x="1675" y="1562"/>
                    <a:pt x="1677" y="1562"/>
                    <a:pt x="1678" y="1563"/>
                  </a:cubicBezTo>
                  <a:cubicBezTo>
                    <a:pt x="1681" y="1566"/>
                    <a:pt x="1674" y="1569"/>
                    <a:pt x="1679" y="1570"/>
                  </a:cubicBezTo>
                  <a:cubicBezTo>
                    <a:pt x="1680" y="1570"/>
                    <a:pt x="1680" y="1570"/>
                    <a:pt x="1681" y="1570"/>
                  </a:cubicBezTo>
                  <a:cubicBezTo>
                    <a:pt x="1685" y="1570"/>
                    <a:pt x="1688" y="1566"/>
                    <a:pt x="1690" y="1565"/>
                  </a:cubicBezTo>
                  <a:cubicBezTo>
                    <a:pt x="1694" y="1562"/>
                    <a:pt x="1701" y="1559"/>
                    <a:pt x="1707" y="1559"/>
                  </a:cubicBezTo>
                  <a:cubicBezTo>
                    <a:pt x="1710" y="1559"/>
                    <a:pt x="1712" y="1560"/>
                    <a:pt x="1713" y="1560"/>
                  </a:cubicBezTo>
                  <a:cubicBezTo>
                    <a:pt x="1714" y="1562"/>
                    <a:pt x="1714" y="1562"/>
                    <a:pt x="1715" y="1562"/>
                  </a:cubicBezTo>
                  <a:cubicBezTo>
                    <a:pt x="1719" y="1562"/>
                    <a:pt x="1726" y="1553"/>
                    <a:pt x="1729" y="1552"/>
                  </a:cubicBezTo>
                  <a:cubicBezTo>
                    <a:pt x="1740" y="1547"/>
                    <a:pt x="1754" y="1547"/>
                    <a:pt x="1762" y="1541"/>
                  </a:cubicBezTo>
                  <a:cubicBezTo>
                    <a:pt x="1770" y="1535"/>
                    <a:pt x="1782" y="1532"/>
                    <a:pt x="1792" y="1532"/>
                  </a:cubicBezTo>
                  <a:cubicBezTo>
                    <a:pt x="1803" y="1530"/>
                    <a:pt x="1822" y="1529"/>
                    <a:pt x="1830" y="1521"/>
                  </a:cubicBezTo>
                  <a:cubicBezTo>
                    <a:pt x="1831" y="1520"/>
                    <a:pt x="1832" y="1520"/>
                    <a:pt x="1833" y="1520"/>
                  </a:cubicBezTo>
                  <a:cubicBezTo>
                    <a:pt x="1837" y="1520"/>
                    <a:pt x="1842" y="1523"/>
                    <a:pt x="1845" y="1524"/>
                  </a:cubicBezTo>
                  <a:cubicBezTo>
                    <a:pt x="1851" y="1524"/>
                    <a:pt x="1853" y="1518"/>
                    <a:pt x="1861" y="1517"/>
                  </a:cubicBezTo>
                  <a:cubicBezTo>
                    <a:pt x="1869" y="1514"/>
                    <a:pt x="1877" y="1512"/>
                    <a:pt x="1885" y="1510"/>
                  </a:cubicBezTo>
                  <a:cubicBezTo>
                    <a:pt x="1893" y="1507"/>
                    <a:pt x="1891" y="1503"/>
                    <a:pt x="1897" y="1503"/>
                  </a:cubicBezTo>
                  <a:cubicBezTo>
                    <a:pt x="1898" y="1503"/>
                    <a:pt x="1899" y="1503"/>
                    <a:pt x="1901" y="1504"/>
                  </a:cubicBezTo>
                  <a:cubicBezTo>
                    <a:pt x="1903" y="1504"/>
                    <a:pt x="1906" y="1504"/>
                    <a:pt x="1909" y="1504"/>
                  </a:cubicBezTo>
                  <a:cubicBezTo>
                    <a:pt x="1920" y="1504"/>
                    <a:pt x="1934" y="1502"/>
                    <a:pt x="1932" y="1491"/>
                  </a:cubicBezTo>
                  <a:lnTo>
                    <a:pt x="1932" y="1491"/>
                  </a:lnTo>
                  <a:cubicBezTo>
                    <a:pt x="1933" y="1495"/>
                    <a:pt x="1937" y="1496"/>
                    <a:pt x="1942" y="1496"/>
                  </a:cubicBezTo>
                  <a:cubicBezTo>
                    <a:pt x="1959" y="1496"/>
                    <a:pt x="1990" y="1484"/>
                    <a:pt x="1997" y="1478"/>
                  </a:cubicBezTo>
                  <a:cubicBezTo>
                    <a:pt x="1998" y="1477"/>
                    <a:pt x="2000" y="1477"/>
                    <a:pt x="2002" y="1477"/>
                  </a:cubicBezTo>
                  <a:cubicBezTo>
                    <a:pt x="2007" y="1477"/>
                    <a:pt x="2014" y="1480"/>
                    <a:pt x="2020" y="1480"/>
                  </a:cubicBezTo>
                  <a:cubicBezTo>
                    <a:pt x="2023" y="1480"/>
                    <a:pt x="2027" y="1479"/>
                    <a:pt x="2029" y="1474"/>
                  </a:cubicBezTo>
                  <a:cubicBezTo>
                    <a:pt x="2033" y="1468"/>
                    <a:pt x="2034" y="1462"/>
                    <a:pt x="2040" y="1462"/>
                  </a:cubicBezTo>
                  <a:cubicBezTo>
                    <a:pt x="2042" y="1462"/>
                    <a:pt x="2044" y="1463"/>
                    <a:pt x="2046" y="1463"/>
                  </a:cubicBezTo>
                  <a:cubicBezTo>
                    <a:pt x="2048" y="1463"/>
                    <a:pt x="2066" y="1457"/>
                    <a:pt x="2068" y="1456"/>
                  </a:cubicBezTo>
                  <a:lnTo>
                    <a:pt x="2068" y="1456"/>
                  </a:lnTo>
                  <a:cubicBezTo>
                    <a:pt x="2067" y="1457"/>
                    <a:pt x="2064" y="1461"/>
                    <a:pt x="2069" y="1461"/>
                  </a:cubicBezTo>
                  <a:cubicBezTo>
                    <a:pt x="2073" y="1461"/>
                    <a:pt x="2079" y="1459"/>
                    <a:pt x="2084" y="1457"/>
                  </a:cubicBezTo>
                  <a:cubicBezTo>
                    <a:pt x="2096" y="1455"/>
                    <a:pt x="2111" y="1456"/>
                    <a:pt x="2121" y="1452"/>
                  </a:cubicBezTo>
                  <a:cubicBezTo>
                    <a:pt x="2110" y="1451"/>
                    <a:pt x="2102" y="1441"/>
                    <a:pt x="2110" y="1433"/>
                  </a:cubicBezTo>
                  <a:cubicBezTo>
                    <a:pt x="2111" y="1433"/>
                    <a:pt x="2112" y="1432"/>
                    <a:pt x="2113" y="1432"/>
                  </a:cubicBezTo>
                  <a:cubicBezTo>
                    <a:pt x="2119" y="1432"/>
                    <a:pt x="2116" y="1440"/>
                    <a:pt x="2116" y="1443"/>
                  </a:cubicBezTo>
                  <a:cubicBezTo>
                    <a:pt x="2116" y="1444"/>
                    <a:pt x="2117" y="1445"/>
                    <a:pt x="2118" y="1445"/>
                  </a:cubicBezTo>
                  <a:cubicBezTo>
                    <a:pt x="2122" y="1445"/>
                    <a:pt x="2132" y="1440"/>
                    <a:pt x="2136" y="1440"/>
                  </a:cubicBezTo>
                  <a:cubicBezTo>
                    <a:pt x="2136" y="1440"/>
                    <a:pt x="2137" y="1440"/>
                    <a:pt x="2137" y="1440"/>
                  </a:cubicBezTo>
                  <a:cubicBezTo>
                    <a:pt x="2141" y="1440"/>
                    <a:pt x="2148" y="1442"/>
                    <a:pt x="2151" y="1442"/>
                  </a:cubicBezTo>
                  <a:cubicBezTo>
                    <a:pt x="2152" y="1442"/>
                    <a:pt x="2153" y="1442"/>
                    <a:pt x="2153" y="1442"/>
                  </a:cubicBezTo>
                  <a:cubicBezTo>
                    <a:pt x="2156" y="1438"/>
                    <a:pt x="2156" y="1434"/>
                    <a:pt x="2163" y="1434"/>
                  </a:cubicBezTo>
                  <a:cubicBezTo>
                    <a:pt x="2165" y="1434"/>
                    <a:pt x="2166" y="1434"/>
                    <a:pt x="2168" y="1434"/>
                  </a:cubicBezTo>
                  <a:cubicBezTo>
                    <a:pt x="2173" y="1434"/>
                    <a:pt x="2178" y="1434"/>
                    <a:pt x="2183" y="1434"/>
                  </a:cubicBezTo>
                  <a:cubicBezTo>
                    <a:pt x="2187" y="1434"/>
                    <a:pt x="2190" y="1434"/>
                    <a:pt x="2194" y="1433"/>
                  </a:cubicBezTo>
                  <a:cubicBezTo>
                    <a:pt x="2186" y="1429"/>
                    <a:pt x="2236" y="1417"/>
                    <a:pt x="2242" y="1415"/>
                  </a:cubicBezTo>
                  <a:cubicBezTo>
                    <a:pt x="2244" y="1413"/>
                    <a:pt x="2235" y="1408"/>
                    <a:pt x="2241" y="1403"/>
                  </a:cubicBezTo>
                  <a:cubicBezTo>
                    <a:pt x="2242" y="1402"/>
                    <a:pt x="2243" y="1402"/>
                    <a:pt x="2244" y="1402"/>
                  </a:cubicBezTo>
                  <a:cubicBezTo>
                    <a:pt x="2249" y="1402"/>
                    <a:pt x="2253" y="1409"/>
                    <a:pt x="2254" y="1411"/>
                  </a:cubicBezTo>
                  <a:cubicBezTo>
                    <a:pt x="2253" y="1409"/>
                    <a:pt x="2255" y="1403"/>
                    <a:pt x="2261" y="1403"/>
                  </a:cubicBezTo>
                  <a:cubicBezTo>
                    <a:pt x="2261" y="1403"/>
                    <a:pt x="2261" y="1403"/>
                    <a:pt x="2262" y="1403"/>
                  </a:cubicBezTo>
                  <a:cubicBezTo>
                    <a:pt x="2267" y="1404"/>
                    <a:pt x="2266" y="1409"/>
                    <a:pt x="2272" y="1409"/>
                  </a:cubicBezTo>
                  <a:cubicBezTo>
                    <a:pt x="2272" y="1409"/>
                    <a:pt x="2273" y="1409"/>
                    <a:pt x="2273" y="1409"/>
                  </a:cubicBezTo>
                  <a:cubicBezTo>
                    <a:pt x="2278" y="1409"/>
                    <a:pt x="2280" y="1396"/>
                    <a:pt x="2290" y="1391"/>
                  </a:cubicBezTo>
                  <a:cubicBezTo>
                    <a:pt x="2293" y="1390"/>
                    <a:pt x="2314" y="1387"/>
                    <a:pt x="2311" y="1382"/>
                  </a:cubicBezTo>
                  <a:cubicBezTo>
                    <a:pt x="2309" y="1380"/>
                    <a:pt x="2302" y="1384"/>
                    <a:pt x="2306" y="1377"/>
                  </a:cubicBezTo>
                  <a:cubicBezTo>
                    <a:pt x="2308" y="1374"/>
                    <a:pt x="2311" y="1371"/>
                    <a:pt x="2312" y="1370"/>
                  </a:cubicBezTo>
                  <a:cubicBezTo>
                    <a:pt x="2313" y="1369"/>
                    <a:pt x="2314" y="1369"/>
                    <a:pt x="2315" y="1369"/>
                  </a:cubicBezTo>
                  <a:cubicBezTo>
                    <a:pt x="2318" y="1369"/>
                    <a:pt x="2320" y="1373"/>
                    <a:pt x="2323" y="1373"/>
                  </a:cubicBezTo>
                  <a:cubicBezTo>
                    <a:pt x="2324" y="1373"/>
                    <a:pt x="2326" y="1372"/>
                    <a:pt x="2328" y="1370"/>
                  </a:cubicBezTo>
                  <a:cubicBezTo>
                    <a:pt x="2333" y="1364"/>
                    <a:pt x="2339" y="1353"/>
                    <a:pt x="2340" y="1346"/>
                  </a:cubicBezTo>
                  <a:cubicBezTo>
                    <a:pt x="2341" y="1343"/>
                    <a:pt x="2339" y="1339"/>
                    <a:pt x="2339" y="1338"/>
                  </a:cubicBezTo>
                  <a:cubicBezTo>
                    <a:pt x="2343" y="1324"/>
                    <a:pt x="2345" y="1309"/>
                    <a:pt x="2342" y="1294"/>
                  </a:cubicBezTo>
                  <a:cubicBezTo>
                    <a:pt x="2340" y="1286"/>
                    <a:pt x="2338" y="1281"/>
                    <a:pt x="2336" y="1281"/>
                  </a:cubicBezTo>
                  <a:cubicBezTo>
                    <a:pt x="2334" y="1281"/>
                    <a:pt x="2333" y="1285"/>
                    <a:pt x="2333" y="1293"/>
                  </a:cubicBezTo>
                  <a:cubicBezTo>
                    <a:pt x="2332" y="1281"/>
                    <a:pt x="2327" y="1270"/>
                    <a:pt x="2326" y="1259"/>
                  </a:cubicBezTo>
                  <a:cubicBezTo>
                    <a:pt x="2326" y="1250"/>
                    <a:pt x="2323" y="1235"/>
                    <a:pt x="2311" y="1229"/>
                  </a:cubicBezTo>
                  <a:cubicBezTo>
                    <a:pt x="2302" y="1224"/>
                    <a:pt x="2300" y="1226"/>
                    <a:pt x="2292" y="1221"/>
                  </a:cubicBezTo>
                  <a:cubicBezTo>
                    <a:pt x="2290" y="1219"/>
                    <a:pt x="2284" y="1214"/>
                    <a:pt x="2281" y="1212"/>
                  </a:cubicBezTo>
                  <a:cubicBezTo>
                    <a:pt x="2280" y="1213"/>
                    <a:pt x="2279" y="1215"/>
                    <a:pt x="2278" y="1215"/>
                  </a:cubicBezTo>
                  <a:cubicBezTo>
                    <a:pt x="2278" y="1215"/>
                    <a:pt x="2278" y="1215"/>
                    <a:pt x="2277" y="1215"/>
                  </a:cubicBezTo>
                  <a:cubicBezTo>
                    <a:pt x="2270" y="1211"/>
                    <a:pt x="2260" y="1201"/>
                    <a:pt x="2252" y="1197"/>
                  </a:cubicBezTo>
                  <a:cubicBezTo>
                    <a:pt x="2243" y="1193"/>
                    <a:pt x="2235" y="1191"/>
                    <a:pt x="2233" y="1182"/>
                  </a:cubicBezTo>
                  <a:cubicBezTo>
                    <a:pt x="2231" y="1178"/>
                    <a:pt x="2215" y="1166"/>
                    <a:pt x="2210" y="1166"/>
                  </a:cubicBezTo>
                  <a:cubicBezTo>
                    <a:pt x="2204" y="1166"/>
                    <a:pt x="2215" y="1177"/>
                    <a:pt x="2216" y="1179"/>
                  </a:cubicBezTo>
                  <a:cubicBezTo>
                    <a:pt x="2211" y="1174"/>
                    <a:pt x="2205" y="1171"/>
                    <a:pt x="2201" y="1165"/>
                  </a:cubicBezTo>
                  <a:cubicBezTo>
                    <a:pt x="2199" y="1160"/>
                    <a:pt x="2198" y="1155"/>
                    <a:pt x="2194" y="1151"/>
                  </a:cubicBezTo>
                  <a:cubicBezTo>
                    <a:pt x="2186" y="1142"/>
                    <a:pt x="2179" y="1145"/>
                    <a:pt x="2173" y="1136"/>
                  </a:cubicBezTo>
                  <a:cubicBezTo>
                    <a:pt x="2170" y="1133"/>
                    <a:pt x="2168" y="1119"/>
                    <a:pt x="2163" y="1119"/>
                  </a:cubicBezTo>
                  <a:cubicBezTo>
                    <a:pt x="2162" y="1119"/>
                    <a:pt x="2161" y="1120"/>
                    <a:pt x="2160" y="1120"/>
                  </a:cubicBezTo>
                  <a:cubicBezTo>
                    <a:pt x="2158" y="1122"/>
                    <a:pt x="2155" y="1125"/>
                    <a:pt x="2152" y="1125"/>
                  </a:cubicBezTo>
                  <a:cubicBezTo>
                    <a:pt x="2149" y="1125"/>
                    <a:pt x="2146" y="1123"/>
                    <a:pt x="2144" y="1118"/>
                  </a:cubicBezTo>
                  <a:cubicBezTo>
                    <a:pt x="2140" y="1111"/>
                    <a:pt x="2142" y="1108"/>
                    <a:pt x="2135" y="1101"/>
                  </a:cubicBezTo>
                  <a:cubicBezTo>
                    <a:pt x="2133" y="1099"/>
                    <a:pt x="2119" y="1085"/>
                    <a:pt x="2115" y="1085"/>
                  </a:cubicBezTo>
                  <a:cubicBezTo>
                    <a:pt x="2115" y="1085"/>
                    <a:pt x="2114" y="1085"/>
                    <a:pt x="2114" y="1085"/>
                  </a:cubicBezTo>
                  <a:cubicBezTo>
                    <a:pt x="2113" y="1087"/>
                    <a:pt x="2112" y="1094"/>
                    <a:pt x="2109" y="1094"/>
                  </a:cubicBezTo>
                  <a:cubicBezTo>
                    <a:pt x="2107" y="1094"/>
                    <a:pt x="2105" y="1093"/>
                    <a:pt x="2103" y="1091"/>
                  </a:cubicBezTo>
                  <a:cubicBezTo>
                    <a:pt x="2096" y="1084"/>
                    <a:pt x="2105" y="1084"/>
                    <a:pt x="2105" y="1078"/>
                  </a:cubicBezTo>
                  <a:lnTo>
                    <a:pt x="2105" y="1078"/>
                  </a:lnTo>
                  <a:cubicBezTo>
                    <a:pt x="2104" y="1079"/>
                    <a:pt x="2091" y="1079"/>
                    <a:pt x="2091" y="1079"/>
                  </a:cubicBezTo>
                  <a:cubicBezTo>
                    <a:pt x="2083" y="1078"/>
                    <a:pt x="2083" y="1075"/>
                    <a:pt x="2083" y="1071"/>
                  </a:cubicBezTo>
                  <a:cubicBezTo>
                    <a:pt x="2082" y="1064"/>
                    <a:pt x="2066" y="1048"/>
                    <a:pt x="2058" y="1044"/>
                  </a:cubicBezTo>
                  <a:cubicBezTo>
                    <a:pt x="2057" y="1044"/>
                    <a:pt x="2056" y="1044"/>
                    <a:pt x="2056" y="1044"/>
                  </a:cubicBezTo>
                  <a:cubicBezTo>
                    <a:pt x="2050" y="1044"/>
                    <a:pt x="2048" y="1056"/>
                    <a:pt x="2046" y="1056"/>
                  </a:cubicBezTo>
                  <a:cubicBezTo>
                    <a:pt x="2046" y="1056"/>
                    <a:pt x="2045" y="1056"/>
                    <a:pt x="2045" y="1056"/>
                  </a:cubicBezTo>
                  <a:cubicBezTo>
                    <a:pt x="2040" y="1051"/>
                    <a:pt x="2042" y="1048"/>
                    <a:pt x="2041" y="1043"/>
                  </a:cubicBezTo>
                  <a:cubicBezTo>
                    <a:pt x="2038" y="1038"/>
                    <a:pt x="2034" y="1033"/>
                    <a:pt x="2029" y="1029"/>
                  </a:cubicBezTo>
                  <a:cubicBezTo>
                    <a:pt x="2022" y="1022"/>
                    <a:pt x="2014" y="1004"/>
                    <a:pt x="2008" y="1002"/>
                  </a:cubicBezTo>
                  <a:cubicBezTo>
                    <a:pt x="2006" y="1001"/>
                    <a:pt x="2005" y="1001"/>
                    <a:pt x="2003" y="1001"/>
                  </a:cubicBezTo>
                  <a:cubicBezTo>
                    <a:pt x="2002" y="1001"/>
                    <a:pt x="2001" y="1001"/>
                    <a:pt x="2000" y="1001"/>
                  </a:cubicBezTo>
                  <a:cubicBezTo>
                    <a:pt x="1997" y="1001"/>
                    <a:pt x="1994" y="1001"/>
                    <a:pt x="1994" y="999"/>
                  </a:cubicBezTo>
                  <a:cubicBezTo>
                    <a:pt x="1993" y="995"/>
                    <a:pt x="1994" y="993"/>
                    <a:pt x="1989" y="988"/>
                  </a:cubicBezTo>
                  <a:cubicBezTo>
                    <a:pt x="1978" y="979"/>
                    <a:pt x="1965" y="986"/>
                    <a:pt x="1953" y="978"/>
                  </a:cubicBezTo>
                  <a:cubicBezTo>
                    <a:pt x="1941" y="969"/>
                    <a:pt x="1945" y="954"/>
                    <a:pt x="1937" y="947"/>
                  </a:cubicBezTo>
                  <a:cubicBezTo>
                    <a:pt x="1936" y="947"/>
                    <a:pt x="1936" y="947"/>
                    <a:pt x="1936" y="947"/>
                  </a:cubicBezTo>
                  <a:cubicBezTo>
                    <a:pt x="1934" y="947"/>
                    <a:pt x="1934" y="954"/>
                    <a:pt x="1935" y="954"/>
                  </a:cubicBezTo>
                  <a:cubicBezTo>
                    <a:pt x="1928" y="949"/>
                    <a:pt x="1932" y="943"/>
                    <a:pt x="1925" y="939"/>
                  </a:cubicBezTo>
                  <a:cubicBezTo>
                    <a:pt x="1917" y="934"/>
                    <a:pt x="1910" y="931"/>
                    <a:pt x="1902" y="925"/>
                  </a:cubicBezTo>
                  <a:lnTo>
                    <a:pt x="1902" y="925"/>
                  </a:lnTo>
                  <a:cubicBezTo>
                    <a:pt x="1902" y="925"/>
                    <a:pt x="1902" y="925"/>
                    <a:pt x="1902" y="925"/>
                  </a:cubicBezTo>
                  <a:cubicBezTo>
                    <a:pt x="1902" y="925"/>
                    <a:pt x="1894" y="920"/>
                    <a:pt x="1891" y="919"/>
                  </a:cubicBezTo>
                  <a:cubicBezTo>
                    <a:pt x="1885" y="919"/>
                    <a:pt x="1883" y="915"/>
                    <a:pt x="1879" y="911"/>
                  </a:cubicBezTo>
                  <a:cubicBezTo>
                    <a:pt x="1873" y="903"/>
                    <a:pt x="1862" y="895"/>
                    <a:pt x="1852" y="891"/>
                  </a:cubicBezTo>
                  <a:cubicBezTo>
                    <a:pt x="1849" y="889"/>
                    <a:pt x="1833" y="889"/>
                    <a:pt x="1835" y="885"/>
                  </a:cubicBezTo>
                  <a:cubicBezTo>
                    <a:pt x="1839" y="878"/>
                    <a:pt x="1844" y="872"/>
                    <a:pt x="1828" y="869"/>
                  </a:cubicBezTo>
                  <a:cubicBezTo>
                    <a:pt x="1823" y="868"/>
                    <a:pt x="1817" y="868"/>
                    <a:pt x="1812" y="867"/>
                  </a:cubicBezTo>
                  <a:lnTo>
                    <a:pt x="1812" y="867"/>
                  </a:lnTo>
                  <a:cubicBezTo>
                    <a:pt x="1814" y="867"/>
                    <a:pt x="1816" y="865"/>
                    <a:pt x="1816" y="864"/>
                  </a:cubicBezTo>
                  <a:cubicBezTo>
                    <a:pt x="1813" y="862"/>
                    <a:pt x="1809" y="858"/>
                    <a:pt x="1805" y="858"/>
                  </a:cubicBezTo>
                  <a:cubicBezTo>
                    <a:pt x="1804" y="858"/>
                    <a:pt x="1803" y="858"/>
                    <a:pt x="1802" y="859"/>
                  </a:cubicBezTo>
                  <a:cubicBezTo>
                    <a:pt x="1802" y="859"/>
                    <a:pt x="1804" y="865"/>
                    <a:pt x="1805" y="866"/>
                  </a:cubicBezTo>
                  <a:lnTo>
                    <a:pt x="1805" y="866"/>
                  </a:lnTo>
                  <a:cubicBezTo>
                    <a:pt x="1800" y="864"/>
                    <a:pt x="1796" y="862"/>
                    <a:pt x="1794" y="857"/>
                  </a:cubicBezTo>
                  <a:cubicBezTo>
                    <a:pt x="1790" y="849"/>
                    <a:pt x="1789" y="841"/>
                    <a:pt x="1783" y="834"/>
                  </a:cubicBezTo>
                  <a:cubicBezTo>
                    <a:pt x="1776" y="827"/>
                    <a:pt x="1773" y="830"/>
                    <a:pt x="1767" y="825"/>
                  </a:cubicBezTo>
                  <a:cubicBezTo>
                    <a:pt x="1763" y="822"/>
                    <a:pt x="1762" y="813"/>
                    <a:pt x="1757" y="809"/>
                  </a:cubicBezTo>
                  <a:cubicBezTo>
                    <a:pt x="1757" y="808"/>
                    <a:pt x="1756" y="808"/>
                    <a:pt x="1756" y="808"/>
                  </a:cubicBezTo>
                  <a:cubicBezTo>
                    <a:pt x="1754" y="808"/>
                    <a:pt x="1751" y="809"/>
                    <a:pt x="1750" y="809"/>
                  </a:cubicBezTo>
                  <a:cubicBezTo>
                    <a:pt x="1750" y="810"/>
                    <a:pt x="1749" y="810"/>
                    <a:pt x="1749" y="810"/>
                  </a:cubicBezTo>
                  <a:cubicBezTo>
                    <a:pt x="1745" y="810"/>
                    <a:pt x="1746" y="806"/>
                    <a:pt x="1749" y="803"/>
                  </a:cubicBezTo>
                  <a:cubicBezTo>
                    <a:pt x="1750" y="802"/>
                    <a:pt x="1752" y="801"/>
                    <a:pt x="1753" y="801"/>
                  </a:cubicBezTo>
                  <a:lnTo>
                    <a:pt x="1753" y="801"/>
                  </a:lnTo>
                  <a:cubicBezTo>
                    <a:pt x="1751" y="802"/>
                    <a:pt x="1746" y="804"/>
                    <a:pt x="1742" y="804"/>
                  </a:cubicBezTo>
                  <a:cubicBezTo>
                    <a:pt x="1740" y="804"/>
                    <a:pt x="1739" y="802"/>
                    <a:pt x="1742" y="798"/>
                  </a:cubicBezTo>
                  <a:cubicBezTo>
                    <a:pt x="1747" y="789"/>
                    <a:pt x="1747" y="792"/>
                    <a:pt x="1748" y="779"/>
                  </a:cubicBezTo>
                  <a:cubicBezTo>
                    <a:pt x="1750" y="774"/>
                    <a:pt x="1750" y="772"/>
                    <a:pt x="1753" y="772"/>
                  </a:cubicBezTo>
                  <a:cubicBezTo>
                    <a:pt x="1753" y="772"/>
                    <a:pt x="1754" y="773"/>
                    <a:pt x="1754" y="773"/>
                  </a:cubicBezTo>
                  <a:lnTo>
                    <a:pt x="1754" y="773"/>
                  </a:lnTo>
                  <a:cubicBezTo>
                    <a:pt x="1745" y="770"/>
                    <a:pt x="1755" y="738"/>
                    <a:pt x="1744" y="737"/>
                  </a:cubicBezTo>
                  <a:lnTo>
                    <a:pt x="1744" y="737"/>
                  </a:lnTo>
                  <a:cubicBezTo>
                    <a:pt x="1744" y="737"/>
                    <a:pt x="1744" y="737"/>
                    <a:pt x="1744" y="737"/>
                  </a:cubicBezTo>
                  <a:cubicBezTo>
                    <a:pt x="1751" y="737"/>
                    <a:pt x="1751" y="712"/>
                    <a:pt x="1751" y="706"/>
                  </a:cubicBezTo>
                  <a:cubicBezTo>
                    <a:pt x="1751" y="700"/>
                    <a:pt x="1750" y="694"/>
                    <a:pt x="1749" y="689"/>
                  </a:cubicBezTo>
                  <a:cubicBezTo>
                    <a:pt x="1749" y="689"/>
                    <a:pt x="1742" y="683"/>
                    <a:pt x="1743" y="682"/>
                  </a:cubicBezTo>
                  <a:cubicBezTo>
                    <a:pt x="1744" y="681"/>
                    <a:pt x="1746" y="681"/>
                    <a:pt x="1747" y="681"/>
                  </a:cubicBezTo>
                  <a:cubicBezTo>
                    <a:pt x="1751" y="681"/>
                    <a:pt x="1755" y="682"/>
                    <a:pt x="1758" y="683"/>
                  </a:cubicBezTo>
                  <a:cubicBezTo>
                    <a:pt x="1754" y="677"/>
                    <a:pt x="1754" y="671"/>
                    <a:pt x="1749" y="668"/>
                  </a:cubicBezTo>
                  <a:cubicBezTo>
                    <a:pt x="1744" y="666"/>
                    <a:pt x="1737" y="665"/>
                    <a:pt x="1738" y="653"/>
                  </a:cubicBezTo>
                  <a:lnTo>
                    <a:pt x="1738" y="653"/>
                  </a:lnTo>
                  <a:cubicBezTo>
                    <a:pt x="1740" y="654"/>
                    <a:pt x="1746" y="656"/>
                    <a:pt x="1750" y="656"/>
                  </a:cubicBezTo>
                  <a:cubicBezTo>
                    <a:pt x="1751" y="656"/>
                    <a:pt x="1752" y="656"/>
                    <a:pt x="1753" y="655"/>
                  </a:cubicBezTo>
                  <a:cubicBezTo>
                    <a:pt x="1755" y="650"/>
                    <a:pt x="1749" y="642"/>
                    <a:pt x="1747" y="640"/>
                  </a:cubicBezTo>
                  <a:cubicBezTo>
                    <a:pt x="1747" y="635"/>
                    <a:pt x="1747" y="630"/>
                    <a:pt x="1750" y="625"/>
                  </a:cubicBezTo>
                  <a:cubicBezTo>
                    <a:pt x="1751" y="622"/>
                    <a:pt x="1756" y="617"/>
                    <a:pt x="1756" y="613"/>
                  </a:cubicBezTo>
                  <a:cubicBezTo>
                    <a:pt x="1757" y="606"/>
                    <a:pt x="1747" y="604"/>
                    <a:pt x="1747" y="600"/>
                  </a:cubicBezTo>
                  <a:cubicBezTo>
                    <a:pt x="1748" y="599"/>
                    <a:pt x="1752" y="596"/>
                    <a:pt x="1753" y="593"/>
                  </a:cubicBezTo>
                  <a:cubicBezTo>
                    <a:pt x="1754" y="589"/>
                    <a:pt x="1754" y="586"/>
                    <a:pt x="1754" y="582"/>
                  </a:cubicBezTo>
                  <a:cubicBezTo>
                    <a:pt x="1755" y="572"/>
                    <a:pt x="1753" y="564"/>
                    <a:pt x="1753" y="554"/>
                  </a:cubicBezTo>
                  <a:cubicBezTo>
                    <a:pt x="1753" y="547"/>
                    <a:pt x="1759" y="544"/>
                    <a:pt x="1757" y="537"/>
                  </a:cubicBezTo>
                  <a:cubicBezTo>
                    <a:pt x="1755" y="532"/>
                    <a:pt x="1754" y="530"/>
                    <a:pt x="1751" y="529"/>
                  </a:cubicBezTo>
                  <a:lnTo>
                    <a:pt x="1751" y="529"/>
                  </a:lnTo>
                  <a:cubicBezTo>
                    <a:pt x="1753" y="529"/>
                    <a:pt x="1754" y="530"/>
                    <a:pt x="1755" y="530"/>
                  </a:cubicBezTo>
                  <a:cubicBezTo>
                    <a:pt x="1759" y="530"/>
                    <a:pt x="1762" y="528"/>
                    <a:pt x="1762" y="517"/>
                  </a:cubicBezTo>
                  <a:cubicBezTo>
                    <a:pt x="1762" y="517"/>
                    <a:pt x="1757" y="516"/>
                    <a:pt x="1758" y="516"/>
                  </a:cubicBezTo>
                  <a:cubicBezTo>
                    <a:pt x="1759" y="508"/>
                    <a:pt x="1763" y="478"/>
                    <a:pt x="1760" y="472"/>
                  </a:cubicBezTo>
                  <a:cubicBezTo>
                    <a:pt x="1760" y="472"/>
                    <a:pt x="1759" y="472"/>
                    <a:pt x="1759" y="472"/>
                  </a:cubicBezTo>
                  <a:cubicBezTo>
                    <a:pt x="1758" y="472"/>
                    <a:pt x="1754" y="474"/>
                    <a:pt x="1752" y="474"/>
                  </a:cubicBezTo>
                  <a:cubicBezTo>
                    <a:pt x="1751" y="474"/>
                    <a:pt x="1750" y="474"/>
                    <a:pt x="1750" y="472"/>
                  </a:cubicBezTo>
                  <a:cubicBezTo>
                    <a:pt x="1752" y="465"/>
                    <a:pt x="1757" y="458"/>
                    <a:pt x="1759" y="452"/>
                  </a:cubicBezTo>
                  <a:cubicBezTo>
                    <a:pt x="1763" y="437"/>
                    <a:pt x="1767" y="417"/>
                    <a:pt x="1766" y="401"/>
                  </a:cubicBezTo>
                  <a:cubicBezTo>
                    <a:pt x="1766" y="391"/>
                    <a:pt x="1761" y="386"/>
                    <a:pt x="1761" y="376"/>
                  </a:cubicBezTo>
                  <a:cubicBezTo>
                    <a:pt x="1762" y="362"/>
                    <a:pt x="1759" y="362"/>
                    <a:pt x="1753" y="356"/>
                  </a:cubicBezTo>
                  <a:lnTo>
                    <a:pt x="1753" y="356"/>
                  </a:lnTo>
                  <a:cubicBezTo>
                    <a:pt x="1753" y="356"/>
                    <a:pt x="1753" y="356"/>
                    <a:pt x="1753" y="356"/>
                  </a:cubicBezTo>
                  <a:cubicBezTo>
                    <a:pt x="1756" y="356"/>
                    <a:pt x="1771" y="338"/>
                    <a:pt x="1763" y="334"/>
                  </a:cubicBezTo>
                  <a:cubicBezTo>
                    <a:pt x="1763" y="333"/>
                    <a:pt x="1763" y="333"/>
                    <a:pt x="1762" y="333"/>
                  </a:cubicBezTo>
                  <a:cubicBezTo>
                    <a:pt x="1758" y="333"/>
                    <a:pt x="1750" y="352"/>
                    <a:pt x="1745" y="352"/>
                  </a:cubicBezTo>
                  <a:cubicBezTo>
                    <a:pt x="1744" y="352"/>
                    <a:pt x="1744" y="352"/>
                    <a:pt x="1744" y="352"/>
                  </a:cubicBezTo>
                  <a:cubicBezTo>
                    <a:pt x="1744" y="352"/>
                    <a:pt x="1754" y="334"/>
                    <a:pt x="1754" y="333"/>
                  </a:cubicBezTo>
                  <a:cubicBezTo>
                    <a:pt x="1759" y="326"/>
                    <a:pt x="1766" y="316"/>
                    <a:pt x="1772" y="316"/>
                  </a:cubicBezTo>
                  <a:cubicBezTo>
                    <a:pt x="1761" y="315"/>
                    <a:pt x="1767" y="298"/>
                    <a:pt x="1762" y="288"/>
                  </a:cubicBezTo>
                  <a:cubicBezTo>
                    <a:pt x="1763" y="279"/>
                    <a:pt x="1763" y="277"/>
                    <a:pt x="1766" y="277"/>
                  </a:cubicBezTo>
                  <a:cubicBezTo>
                    <a:pt x="1767" y="277"/>
                    <a:pt x="1768" y="277"/>
                    <a:pt x="1770" y="278"/>
                  </a:cubicBezTo>
                  <a:cubicBezTo>
                    <a:pt x="1770" y="278"/>
                    <a:pt x="1771" y="278"/>
                    <a:pt x="1771" y="278"/>
                  </a:cubicBezTo>
                  <a:cubicBezTo>
                    <a:pt x="1775" y="278"/>
                    <a:pt x="1775" y="268"/>
                    <a:pt x="1778" y="268"/>
                  </a:cubicBezTo>
                  <a:lnTo>
                    <a:pt x="1759" y="267"/>
                  </a:lnTo>
                  <a:cubicBezTo>
                    <a:pt x="1760" y="255"/>
                    <a:pt x="1775" y="252"/>
                    <a:pt x="1774" y="251"/>
                  </a:cubicBezTo>
                  <a:cubicBezTo>
                    <a:pt x="1772" y="244"/>
                    <a:pt x="1762" y="231"/>
                    <a:pt x="1768" y="222"/>
                  </a:cubicBezTo>
                  <a:cubicBezTo>
                    <a:pt x="1774" y="215"/>
                    <a:pt x="1783" y="185"/>
                    <a:pt x="1774" y="178"/>
                  </a:cubicBezTo>
                  <a:cubicBezTo>
                    <a:pt x="1770" y="176"/>
                    <a:pt x="1776" y="157"/>
                    <a:pt x="1772" y="151"/>
                  </a:cubicBezTo>
                  <a:cubicBezTo>
                    <a:pt x="1764" y="139"/>
                    <a:pt x="1779" y="139"/>
                    <a:pt x="1780" y="132"/>
                  </a:cubicBezTo>
                  <a:cubicBezTo>
                    <a:pt x="1781" y="123"/>
                    <a:pt x="1775" y="119"/>
                    <a:pt x="1776" y="111"/>
                  </a:cubicBezTo>
                  <a:cubicBezTo>
                    <a:pt x="1777" y="103"/>
                    <a:pt x="1778" y="101"/>
                    <a:pt x="1779" y="101"/>
                  </a:cubicBezTo>
                  <a:cubicBezTo>
                    <a:pt x="1780" y="101"/>
                    <a:pt x="1781" y="102"/>
                    <a:pt x="1783" y="103"/>
                  </a:cubicBezTo>
                  <a:cubicBezTo>
                    <a:pt x="1783" y="103"/>
                    <a:pt x="1784" y="103"/>
                    <a:pt x="1784" y="103"/>
                  </a:cubicBezTo>
                  <a:cubicBezTo>
                    <a:pt x="1788" y="103"/>
                    <a:pt x="1781" y="85"/>
                    <a:pt x="1781" y="84"/>
                  </a:cubicBezTo>
                  <a:cubicBezTo>
                    <a:pt x="1776" y="77"/>
                    <a:pt x="1777" y="74"/>
                    <a:pt x="1776" y="69"/>
                  </a:cubicBezTo>
                  <a:cubicBezTo>
                    <a:pt x="1775" y="65"/>
                    <a:pt x="1773" y="64"/>
                    <a:pt x="1771" y="64"/>
                  </a:cubicBezTo>
                  <a:cubicBezTo>
                    <a:pt x="1768" y="64"/>
                    <a:pt x="1765" y="66"/>
                    <a:pt x="1763" y="66"/>
                  </a:cubicBezTo>
                  <a:cubicBezTo>
                    <a:pt x="1760" y="66"/>
                    <a:pt x="1759" y="64"/>
                    <a:pt x="1761" y="56"/>
                  </a:cubicBezTo>
                  <a:cubicBezTo>
                    <a:pt x="1764" y="43"/>
                    <a:pt x="1750" y="26"/>
                    <a:pt x="1737" y="25"/>
                  </a:cubicBezTo>
                  <a:cubicBezTo>
                    <a:pt x="1722" y="23"/>
                    <a:pt x="1715" y="21"/>
                    <a:pt x="1710" y="8"/>
                  </a:cubicBezTo>
                  <a:cubicBezTo>
                    <a:pt x="1708" y="3"/>
                    <a:pt x="1701" y="2"/>
                    <a:pt x="1692" y="2"/>
                  </a:cubicBezTo>
                  <a:cubicBezTo>
                    <a:pt x="1687" y="2"/>
                    <a:pt x="1681" y="3"/>
                    <a:pt x="1676" y="3"/>
                  </a:cubicBezTo>
                  <a:cubicBezTo>
                    <a:pt x="1671" y="3"/>
                    <a:pt x="1667" y="2"/>
                    <a:pt x="1665" y="1"/>
                  </a:cubicBezTo>
                  <a:close/>
                  <a:moveTo>
                    <a:pt x="1256" y="2316"/>
                  </a:moveTo>
                  <a:cubicBezTo>
                    <a:pt x="1256" y="2316"/>
                    <a:pt x="1256" y="2316"/>
                    <a:pt x="1256" y="2316"/>
                  </a:cubicBezTo>
                  <a:lnTo>
                    <a:pt x="1256" y="2316"/>
                  </a:lnTo>
                  <a:cubicBezTo>
                    <a:pt x="1256" y="2316"/>
                    <a:pt x="1256" y="2316"/>
                    <a:pt x="1256" y="2316"/>
                  </a:cubicBezTo>
                  <a:close/>
                  <a:moveTo>
                    <a:pt x="1256" y="2316"/>
                  </a:moveTo>
                  <a:lnTo>
                    <a:pt x="1256" y="2316"/>
                  </a:lnTo>
                  <a:cubicBezTo>
                    <a:pt x="1255" y="2316"/>
                    <a:pt x="1255" y="2316"/>
                    <a:pt x="1254" y="2316"/>
                  </a:cubicBezTo>
                  <a:lnTo>
                    <a:pt x="1254" y="2316"/>
                  </a:lnTo>
                  <a:cubicBezTo>
                    <a:pt x="1255" y="2316"/>
                    <a:pt x="1255" y="2316"/>
                    <a:pt x="1256" y="2316"/>
                  </a:cubicBezTo>
                  <a:close/>
                  <a:moveTo>
                    <a:pt x="461" y="947"/>
                  </a:moveTo>
                  <a:cubicBezTo>
                    <a:pt x="460" y="947"/>
                    <a:pt x="459" y="948"/>
                    <a:pt x="459" y="949"/>
                  </a:cubicBezTo>
                  <a:lnTo>
                    <a:pt x="459" y="949"/>
                  </a:lnTo>
                  <a:cubicBezTo>
                    <a:pt x="459" y="949"/>
                    <a:pt x="459" y="949"/>
                    <a:pt x="459" y="949"/>
                  </a:cubicBezTo>
                  <a:cubicBezTo>
                    <a:pt x="459" y="949"/>
                    <a:pt x="463" y="958"/>
                    <a:pt x="463" y="959"/>
                  </a:cubicBezTo>
                  <a:cubicBezTo>
                    <a:pt x="463" y="961"/>
                    <a:pt x="462" y="963"/>
                    <a:pt x="460" y="964"/>
                  </a:cubicBezTo>
                  <a:lnTo>
                    <a:pt x="460" y="965"/>
                  </a:lnTo>
                  <a:cubicBezTo>
                    <a:pt x="457" y="966"/>
                    <a:pt x="455" y="967"/>
                    <a:pt x="453" y="967"/>
                  </a:cubicBezTo>
                  <a:cubicBezTo>
                    <a:pt x="452" y="968"/>
                    <a:pt x="446" y="974"/>
                    <a:pt x="444" y="979"/>
                  </a:cubicBezTo>
                  <a:cubicBezTo>
                    <a:pt x="439" y="986"/>
                    <a:pt x="452" y="986"/>
                    <a:pt x="446" y="996"/>
                  </a:cubicBezTo>
                  <a:cubicBezTo>
                    <a:pt x="441" y="1003"/>
                    <a:pt x="436" y="1006"/>
                    <a:pt x="430" y="1009"/>
                  </a:cubicBezTo>
                  <a:cubicBezTo>
                    <a:pt x="429" y="1008"/>
                    <a:pt x="428" y="1007"/>
                    <a:pt x="427" y="1007"/>
                  </a:cubicBezTo>
                  <a:cubicBezTo>
                    <a:pt x="426" y="1007"/>
                    <a:pt x="425" y="1008"/>
                    <a:pt x="423" y="1011"/>
                  </a:cubicBezTo>
                  <a:cubicBezTo>
                    <a:pt x="416" y="1020"/>
                    <a:pt x="419" y="1016"/>
                    <a:pt x="422" y="1022"/>
                  </a:cubicBezTo>
                  <a:cubicBezTo>
                    <a:pt x="423" y="1024"/>
                    <a:pt x="419" y="1031"/>
                    <a:pt x="416" y="1032"/>
                  </a:cubicBezTo>
                  <a:cubicBezTo>
                    <a:pt x="415" y="1032"/>
                    <a:pt x="415" y="1032"/>
                    <a:pt x="414" y="1032"/>
                  </a:cubicBezTo>
                  <a:cubicBezTo>
                    <a:pt x="410" y="1032"/>
                    <a:pt x="410" y="1027"/>
                    <a:pt x="407" y="1027"/>
                  </a:cubicBezTo>
                  <a:cubicBezTo>
                    <a:pt x="405" y="1027"/>
                    <a:pt x="403" y="1028"/>
                    <a:pt x="400" y="1032"/>
                  </a:cubicBezTo>
                  <a:cubicBezTo>
                    <a:pt x="397" y="1036"/>
                    <a:pt x="391" y="1049"/>
                    <a:pt x="395" y="1051"/>
                  </a:cubicBezTo>
                  <a:cubicBezTo>
                    <a:pt x="394" y="1055"/>
                    <a:pt x="391" y="1057"/>
                    <a:pt x="389" y="1060"/>
                  </a:cubicBezTo>
                  <a:cubicBezTo>
                    <a:pt x="386" y="1064"/>
                    <a:pt x="374" y="1091"/>
                    <a:pt x="371" y="1091"/>
                  </a:cubicBezTo>
                  <a:cubicBezTo>
                    <a:pt x="371" y="1092"/>
                    <a:pt x="371" y="1092"/>
                    <a:pt x="371" y="1092"/>
                  </a:cubicBezTo>
                  <a:cubicBezTo>
                    <a:pt x="367" y="1092"/>
                    <a:pt x="372" y="1075"/>
                    <a:pt x="371" y="1072"/>
                  </a:cubicBezTo>
                  <a:lnTo>
                    <a:pt x="371" y="1072"/>
                  </a:lnTo>
                  <a:cubicBezTo>
                    <a:pt x="371" y="1076"/>
                    <a:pt x="352" y="1104"/>
                    <a:pt x="351" y="1109"/>
                  </a:cubicBezTo>
                  <a:cubicBezTo>
                    <a:pt x="350" y="1116"/>
                    <a:pt x="346" y="1119"/>
                    <a:pt x="338" y="1121"/>
                  </a:cubicBezTo>
                  <a:cubicBezTo>
                    <a:pt x="327" y="1126"/>
                    <a:pt x="333" y="1129"/>
                    <a:pt x="329" y="1133"/>
                  </a:cubicBezTo>
                  <a:cubicBezTo>
                    <a:pt x="323" y="1139"/>
                    <a:pt x="323" y="1141"/>
                    <a:pt x="317" y="1144"/>
                  </a:cubicBezTo>
                  <a:cubicBezTo>
                    <a:pt x="315" y="1144"/>
                    <a:pt x="314" y="1146"/>
                    <a:pt x="313" y="1147"/>
                  </a:cubicBezTo>
                  <a:cubicBezTo>
                    <a:pt x="311" y="1152"/>
                    <a:pt x="311" y="1156"/>
                    <a:pt x="314" y="1156"/>
                  </a:cubicBezTo>
                  <a:cubicBezTo>
                    <a:pt x="314" y="1156"/>
                    <a:pt x="315" y="1156"/>
                    <a:pt x="315" y="1156"/>
                  </a:cubicBezTo>
                  <a:cubicBezTo>
                    <a:pt x="319" y="1156"/>
                    <a:pt x="323" y="1160"/>
                    <a:pt x="317" y="1164"/>
                  </a:cubicBezTo>
                  <a:cubicBezTo>
                    <a:pt x="312" y="1168"/>
                    <a:pt x="307" y="1166"/>
                    <a:pt x="301" y="1170"/>
                  </a:cubicBezTo>
                  <a:cubicBezTo>
                    <a:pt x="295" y="1174"/>
                    <a:pt x="292" y="1182"/>
                    <a:pt x="289" y="1188"/>
                  </a:cubicBezTo>
                  <a:cubicBezTo>
                    <a:pt x="286" y="1193"/>
                    <a:pt x="282" y="1197"/>
                    <a:pt x="278" y="1200"/>
                  </a:cubicBezTo>
                  <a:cubicBezTo>
                    <a:pt x="276" y="1200"/>
                    <a:pt x="274" y="1201"/>
                    <a:pt x="273" y="1202"/>
                  </a:cubicBezTo>
                  <a:cubicBezTo>
                    <a:pt x="267" y="1208"/>
                    <a:pt x="272" y="1209"/>
                    <a:pt x="267" y="1216"/>
                  </a:cubicBezTo>
                  <a:cubicBezTo>
                    <a:pt x="263" y="1222"/>
                    <a:pt x="259" y="1223"/>
                    <a:pt x="254" y="1228"/>
                  </a:cubicBezTo>
                  <a:cubicBezTo>
                    <a:pt x="245" y="1237"/>
                    <a:pt x="235" y="1251"/>
                    <a:pt x="233" y="1263"/>
                  </a:cubicBezTo>
                  <a:cubicBezTo>
                    <a:pt x="231" y="1268"/>
                    <a:pt x="230" y="1271"/>
                    <a:pt x="228" y="1271"/>
                  </a:cubicBezTo>
                  <a:cubicBezTo>
                    <a:pt x="227" y="1271"/>
                    <a:pt x="226" y="1270"/>
                    <a:pt x="224" y="1269"/>
                  </a:cubicBezTo>
                  <a:cubicBezTo>
                    <a:pt x="224" y="1266"/>
                    <a:pt x="224" y="1265"/>
                    <a:pt x="223" y="1265"/>
                  </a:cubicBezTo>
                  <a:cubicBezTo>
                    <a:pt x="221" y="1265"/>
                    <a:pt x="218" y="1269"/>
                    <a:pt x="216" y="1272"/>
                  </a:cubicBezTo>
                  <a:cubicBezTo>
                    <a:pt x="212" y="1277"/>
                    <a:pt x="205" y="1284"/>
                    <a:pt x="202" y="1291"/>
                  </a:cubicBezTo>
                  <a:cubicBezTo>
                    <a:pt x="200" y="1296"/>
                    <a:pt x="200" y="1302"/>
                    <a:pt x="193" y="1306"/>
                  </a:cubicBezTo>
                  <a:cubicBezTo>
                    <a:pt x="193" y="1306"/>
                    <a:pt x="192" y="1306"/>
                    <a:pt x="191" y="1306"/>
                  </a:cubicBezTo>
                  <a:cubicBezTo>
                    <a:pt x="186" y="1306"/>
                    <a:pt x="177" y="1319"/>
                    <a:pt x="174" y="1324"/>
                  </a:cubicBezTo>
                  <a:cubicBezTo>
                    <a:pt x="171" y="1330"/>
                    <a:pt x="173" y="1343"/>
                    <a:pt x="170" y="1344"/>
                  </a:cubicBezTo>
                  <a:cubicBezTo>
                    <a:pt x="161" y="1346"/>
                    <a:pt x="157" y="1346"/>
                    <a:pt x="149" y="1354"/>
                  </a:cubicBezTo>
                  <a:cubicBezTo>
                    <a:pt x="136" y="1368"/>
                    <a:pt x="124" y="1383"/>
                    <a:pt x="114" y="1399"/>
                  </a:cubicBezTo>
                  <a:cubicBezTo>
                    <a:pt x="110" y="1404"/>
                    <a:pt x="107" y="1410"/>
                    <a:pt x="103" y="1415"/>
                  </a:cubicBezTo>
                  <a:cubicBezTo>
                    <a:pt x="102" y="1419"/>
                    <a:pt x="102" y="1423"/>
                    <a:pt x="100" y="1427"/>
                  </a:cubicBezTo>
                  <a:cubicBezTo>
                    <a:pt x="96" y="1430"/>
                    <a:pt x="89" y="1430"/>
                    <a:pt x="85" y="1432"/>
                  </a:cubicBezTo>
                  <a:cubicBezTo>
                    <a:pt x="80" y="1435"/>
                    <a:pt x="74" y="1439"/>
                    <a:pt x="70" y="1443"/>
                  </a:cubicBezTo>
                  <a:cubicBezTo>
                    <a:pt x="64" y="1449"/>
                    <a:pt x="61" y="1456"/>
                    <a:pt x="65" y="1460"/>
                  </a:cubicBezTo>
                  <a:cubicBezTo>
                    <a:pt x="65" y="1460"/>
                    <a:pt x="64" y="1460"/>
                    <a:pt x="64" y="1460"/>
                  </a:cubicBezTo>
                  <a:cubicBezTo>
                    <a:pt x="61" y="1460"/>
                    <a:pt x="55" y="1478"/>
                    <a:pt x="54" y="1481"/>
                  </a:cubicBezTo>
                  <a:cubicBezTo>
                    <a:pt x="52" y="1484"/>
                    <a:pt x="40" y="1487"/>
                    <a:pt x="36" y="1490"/>
                  </a:cubicBezTo>
                  <a:cubicBezTo>
                    <a:pt x="30" y="1496"/>
                    <a:pt x="25" y="1501"/>
                    <a:pt x="20" y="1510"/>
                  </a:cubicBezTo>
                  <a:cubicBezTo>
                    <a:pt x="16" y="1518"/>
                    <a:pt x="23" y="1518"/>
                    <a:pt x="26" y="1520"/>
                  </a:cubicBezTo>
                  <a:cubicBezTo>
                    <a:pt x="24" y="1523"/>
                    <a:pt x="19" y="1532"/>
                    <a:pt x="18" y="1535"/>
                  </a:cubicBezTo>
                  <a:cubicBezTo>
                    <a:pt x="17" y="1534"/>
                    <a:pt x="16" y="1534"/>
                    <a:pt x="15" y="1534"/>
                  </a:cubicBezTo>
                  <a:cubicBezTo>
                    <a:pt x="15" y="1534"/>
                    <a:pt x="14" y="1534"/>
                    <a:pt x="13" y="1534"/>
                  </a:cubicBezTo>
                  <a:cubicBezTo>
                    <a:pt x="12" y="1536"/>
                    <a:pt x="9" y="1544"/>
                    <a:pt x="9" y="1547"/>
                  </a:cubicBezTo>
                  <a:cubicBezTo>
                    <a:pt x="8" y="1551"/>
                    <a:pt x="4" y="1552"/>
                    <a:pt x="2" y="1557"/>
                  </a:cubicBezTo>
                  <a:cubicBezTo>
                    <a:pt x="0" y="1562"/>
                    <a:pt x="0" y="1569"/>
                    <a:pt x="0" y="1575"/>
                  </a:cubicBezTo>
                  <a:cubicBezTo>
                    <a:pt x="3" y="1594"/>
                    <a:pt x="9" y="1601"/>
                    <a:pt x="19" y="1613"/>
                  </a:cubicBezTo>
                  <a:cubicBezTo>
                    <a:pt x="32" y="1626"/>
                    <a:pt x="25" y="1624"/>
                    <a:pt x="19" y="1628"/>
                  </a:cubicBezTo>
                  <a:cubicBezTo>
                    <a:pt x="19" y="1627"/>
                    <a:pt x="19" y="1627"/>
                    <a:pt x="19" y="1627"/>
                  </a:cubicBezTo>
                  <a:cubicBezTo>
                    <a:pt x="23" y="1627"/>
                    <a:pt x="26" y="1637"/>
                    <a:pt x="32" y="1639"/>
                  </a:cubicBezTo>
                  <a:cubicBezTo>
                    <a:pt x="32" y="1639"/>
                    <a:pt x="36" y="1636"/>
                    <a:pt x="37" y="1636"/>
                  </a:cubicBezTo>
                  <a:cubicBezTo>
                    <a:pt x="38" y="1636"/>
                    <a:pt x="38" y="1636"/>
                    <a:pt x="38" y="1636"/>
                  </a:cubicBezTo>
                  <a:cubicBezTo>
                    <a:pt x="43" y="1642"/>
                    <a:pt x="37" y="1646"/>
                    <a:pt x="42" y="1650"/>
                  </a:cubicBezTo>
                  <a:cubicBezTo>
                    <a:pt x="50" y="1656"/>
                    <a:pt x="59" y="1655"/>
                    <a:pt x="66" y="1657"/>
                  </a:cubicBezTo>
                  <a:cubicBezTo>
                    <a:pt x="77" y="1659"/>
                    <a:pt x="73" y="1661"/>
                    <a:pt x="67" y="1661"/>
                  </a:cubicBezTo>
                  <a:cubicBezTo>
                    <a:pt x="66" y="1661"/>
                    <a:pt x="65" y="1661"/>
                    <a:pt x="64" y="1661"/>
                  </a:cubicBezTo>
                  <a:cubicBezTo>
                    <a:pt x="64" y="1661"/>
                    <a:pt x="63" y="1661"/>
                    <a:pt x="63" y="1661"/>
                  </a:cubicBezTo>
                  <a:cubicBezTo>
                    <a:pt x="56" y="1661"/>
                    <a:pt x="54" y="1668"/>
                    <a:pt x="67" y="1672"/>
                  </a:cubicBezTo>
                  <a:cubicBezTo>
                    <a:pt x="70" y="1673"/>
                    <a:pt x="74" y="1674"/>
                    <a:pt x="78" y="1674"/>
                  </a:cubicBezTo>
                  <a:cubicBezTo>
                    <a:pt x="86" y="1674"/>
                    <a:pt x="94" y="1671"/>
                    <a:pt x="95" y="1666"/>
                  </a:cubicBezTo>
                  <a:cubicBezTo>
                    <a:pt x="96" y="1674"/>
                    <a:pt x="110" y="1675"/>
                    <a:pt x="124" y="1675"/>
                  </a:cubicBezTo>
                  <a:cubicBezTo>
                    <a:pt x="129" y="1675"/>
                    <a:pt x="134" y="1675"/>
                    <a:pt x="139" y="1675"/>
                  </a:cubicBezTo>
                  <a:cubicBezTo>
                    <a:pt x="149" y="1675"/>
                    <a:pt x="157" y="1676"/>
                    <a:pt x="157" y="1680"/>
                  </a:cubicBezTo>
                  <a:cubicBezTo>
                    <a:pt x="161" y="1682"/>
                    <a:pt x="164" y="1683"/>
                    <a:pt x="168" y="1683"/>
                  </a:cubicBezTo>
                  <a:cubicBezTo>
                    <a:pt x="176" y="1683"/>
                    <a:pt x="185" y="1678"/>
                    <a:pt x="194" y="1677"/>
                  </a:cubicBezTo>
                  <a:cubicBezTo>
                    <a:pt x="197" y="1677"/>
                    <a:pt x="201" y="1677"/>
                    <a:pt x="204" y="1677"/>
                  </a:cubicBezTo>
                  <a:cubicBezTo>
                    <a:pt x="210" y="1677"/>
                    <a:pt x="217" y="1677"/>
                    <a:pt x="223" y="1677"/>
                  </a:cubicBezTo>
                  <a:cubicBezTo>
                    <a:pt x="224" y="1677"/>
                    <a:pt x="225" y="1677"/>
                    <a:pt x="227" y="1677"/>
                  </a:cubicBezTo>
                  <a:cubicBezTo>
                    <a:pt x="238" y="1677"/>
                    <a:pt x="248" y="1675"/>
                    <a:pt x="258" y="1675"/>
                  </a:cubicBezTo>
                  <a:cubicBezTo>
                    <a:pt x="259" y="1675"/>
                    <a:pt x="260" y="1675"/>
                    <a:pt x="261" y="1675"/>
                  </a:cubicBezTo>
                  <a:cubicBezTo>
                    <a:pt x="272" y="1675"/>
                    <a:pt x="274" y="1679"/>
                    <a:pt x="287" y="1679"/>
                  </a:cubicBezTo>
                  <a:cubicBezTo>
                    <a:pt x="288" y="1679"/>
                    <a:pt x="290" y="1680"/>
                    <a:pt x="292" y="1680"/>
                  </a:cubicBezTo>
                  <a:cubicBezTo>
                    <a:pt x="296" y="1680"/>
                    <a:pt x="300" y="1679"/>
                    <a:pt x="302" y="1677"/>
                  </a:cubicBezTo>
                  <a:cubicBezTo>
                    <a:pt x="304" y="1676"/>
                    <a:pt x="302" y="1673"/>
                    <a:pt x="307" y="1673"/>
                  </a:cubicBezTo>
                  <a:cubicBezTo>
                    <a:pt x="316" y="1674"/>
                    <a:pt x="317" y="1682"/>
                    <a:pt x="316" y="1686"/>
                  </a:cubicBezTo>
                  <a:lnTo>
                    <a:pt x="316" y="1686"/>
                  </a:lnTo>
                  <a:cubicBezTo>
                    <a:pt x="317" y="1683"/>
                    <a:pt x="329" y="1682"/>
                    <a:pt x="344" y="1682"/>
                  </a:cubicBezTo>
                  <a:cubicBezTo>
                    <a:pt x="368" y="1682"/>
                    <a:pt x="402" y="1685"/>
                    <a:pt x="409" y="1685"/>
                  </a:cubicBezTo>
                  <a:cubicBezTo>
                    <a:pt x="420" y="1685"/>
                    <a:pt x="433" y="1690"/>
                    <a:pt x="444" y="1690"/>
                  </a:cubicBezTo>
                  <a:cubicBezTo>
                    <a:pt x="454" y="1690"/>
                    <a:pt x="465" y="1688"/>
                    <a:pt x="474" y="1685"/>
                  </a:cubicBezTo>
                  <a:cubicBezTo>
                    <a:pt x="477" y="1684"/>
                    <a:pt x="489" y="1675"/>
                    <a:pt x="484" y="1675"/>
                  </a:cubicBezTo>
                  <a:lnTo>
                    <a:pt x="484" y="1675"/>
                  </a:lnTo>
                  <a:cubicBezTo>
                    <a:pt x="491" y="1675"/>
                    <a:pt x="487" y="1685"/>
                    <a:pt x="495" y="1685"/>
                  </a:cubicBezTo>
                  <a:cubicBezTo>
                    <a:pt x="496" y="1685"/>
                    <a:pt x="497" y="1685"/>
                    <a:pt x="499" y="1684"/>
                  </a:cubicBezTo>
                  <a:cubicBezTo>
                    <a:pt x="500" y="1684"/>
                    <a:pt x="510" y="1679"/>
                    <a:pt x="514" y="1679"/>
                  </a:cubicBezTo>
                  <a:cubicBezTo>
                    <a:pt x="515" y="1679"/>
                    <a:pt x="515" y="1679"/>
                    <a:pt x="515" y="1679"/>
                  </a:cubicBezTo>
                  <a:cubicBezTo>
                    <a:pt x="516" y="1680"/>
                    <a:pt x="507" y="1690"/>
                    <a:pt x="512" y="1690"/>
                  </a:cubicBezTo>
                  <a:cubicBezTo>
                    <a:pt x="512" y="1690"/>
                    <a:pt x="513" y="1690"/>
                    <a:pt x="513" y="1690"/>
                  </a:cubicBezTo>
                  <a:cubicBezTo>
                    <a:pt x="522" y="1689"/>
                    <a:pt x="538" y="1685"/>
                    <a:pt x="538" y="1678"/>
                  </a:cubicBezTo>
                  <a:cubicBezTo>
                    <a:pt x="538" y="1678"/>
                    <a:pt x="539" y="1678"/>
                    <a:pt x="539" y="1678"/>
                  </a:cubicBezTo>
                  <a:cubicBezTo>
                    <a:pt x="545" y="1678"/>
                    <a:pt x="550" y="1685"/>
                    <a:pt x="552" y="1687"/>
                  </a:cubicBezTo>
                  <a:cubicBezTo>
                    <a:pt x="554" y="1688"/>
                    <a:pt x="567" y="1693"/>
                    <a:pt x="571" y="1693"/>
                  </a:cubicBezTo>
                  <a:cubicBezTo>
                    <a:pt x="572" y="1693"/>
                    <a:pt x="572" y="1692"/>
                    <a:pt x="572" y="1692"/>
                  </a:cubicBezTo>
                  <a:cubicBezTo>
                    <a:pt x="575" y="1690"/>
                    <a:pt x="574" y="1683"/>
                    <a:pt x="584" y="1683"/>
                  </a:cubicBezTo>
                  <a:cubicBezTo>
                    <a:pt x="584" y="1682"/>
                    <a:pt x="585" y="1682"/>
                    <a:pt x="586" y="1682"/>
                  </a:cubicBezTo>
                  <a:cubicBezTo>
                    <a:pt x="591" y="1682"/>
                    <a:pt x="595" y="1684"/>
                    <a:pt x="601" y="1684"/>
                  </a:cubicBezTo>
                  <a:cubicBezTo>
                    <a:pt x="602" y="1684"/>
                    <a:pt x="603" y="1684"/>
                    <a:pt x="604" y="1684"/>
                  </a:cubicBezTo>
                  <a:cubicBezTo>
                    <a:pt x="611" y="1683"/>
                    <a:pt x="613" y="1681"/>
                    <a:pt x="621" y="1681"/>
                  </a:cubicBezTo>
                  <a:cubicBezTo>
                    <a:pt x="631" y="1681"/>
                    <a:pt x="633" y="1686"/>
                    <a:pt x="644" y="1688"/>
                  </a:cubicBezTo>
                  <a:cubicBezTo>
                    <a:pt x="645" y="1688"/>
                    <a:pt x="647" y="1688"/>
                    <a:pt x="649" y="1688"/>
                  </a:cubicBezTo>
                  <a:cubicBezTo>
                    <a:pt x="655" y="1688"/>
                    <a:pt x="663" y="1687"/>
                    <a:pt x="663" y="1682"/>
                  </a:cubicBezTo>
                  <a:cubicBezTo>
                    <a:pt x="665" y="1683"/>
                    <a:pt x="677" y="1690"/>
                    <a:pt x="679" y="1690"/>
                  </a:cubicBezTo>
                  <a:cubicBezTo>
                    <a:pt x="679" y="1690"/>
                    <a:pt x="680" y="1690"/>
                    <a:pt x="680" y="1690"/>
                  </a:cubicBezTo>
                  <a:cubicBezTo>
                    <a:pt x="678" y="1687"/>
                    <a:pt x="670" y="1680"/>
                    <a:pt x="680" y="1680"/>
                  </a:cubicBezTo>
                  <a:cubicBezTo>
                    <a:pt x="680" y="1680"/>
                    <a:pt x="681" y="1680"/>
                    <a:pt x="681" y="1680"/>
                  </a:cubicBezTo>
                  <a:cubicBezTo>
                    <a:pt x="687" y="1680"/>
                    <a:pt x="690" y="1683"/>
                    <a:pt x="695" y="1685"/>
                  </a:cubicBezTo>
                  <a:cubicBezTo>
                    <a:pt x="700" y="1686"/>
                    <a:pt x="707" y="1687"/>
                    <a:pt x="713" y="1687"/>
                  </a:cubicBezTo>
                  <a:cubicBezTo>
                    <a:pt x="721" y="1687"/>
                    <a:pt x="729" y="1686"/>
                    <a:pt x="732" y="1683"/>
                  </a:cubicBezTo>
                  <a:lnTo>
                    <a:pt x="732" y="1683"/>
                  </a:lnTo>
                  <a:cubicBezTo>
                    <a:pt x="729" y="1686"/>
                    <a:pt x="748" y="1693"/>
                    <a:pt x="752" y="1693"/>
                  </a:cubicBezTo>
                  <a:cubicBezTo>
                    <a:pt x="753" y="1690"/>
                    <a:pt x="755" y="1689"/>
                    <a:pt x="758" y="1689"/>
                  </a:cubicBezTo>
                  <a:cubicBezTo>
                    <a:pt x="760" y="1689"/>
                    <a:pt x="763" y="1690"/>
                    <a:pt x="766" y="1690"/>
                  </a:cubicBezTo>
                  <a:cubicBezTo>
                    <a:pt x="769" y="1690"/>
                    <a:pt x="770" y="1690"/>
                    <a:pt x="771" y="1690"/>
                  </a:cubicBezTo>
                  <a:cubicBezTo>
                    <a:pt x="773" y="1690"/>
                    <a:pt x="772" y="1689"/>
                    <a:pt x="774" y="1687"/>
                  </a:cubicBezTo>
                  <a:cubicBezTo>
                    <a:pt x="775" y="1686"/>
                    <a:pt x="777" y="1685"/>
                    <a:pt x="779" y="1685"/>
                  </a:cubicBezTo>
                  <a:cubicBezTo>
                    <a:pt x="782" y="1685"/>
                    <a:pt x="785" y="1686"/>
                    <a:pt x="789" y="1686"/>
                  </a:cubicBezTo>
                  <a:cubicBezTo>
                    <a:pt x="797" y="1688"/>
                    <a:pt x="795" y="1690"/>
                    <a:pt x="797" y="1690"/>
                  </a:cubicBezTo>
                  <a:cubicBezTo>
                    <a:pt x="797" y="1690"/>
                    <a:pt x="798" y="1689"/>
                    <a:pt x="800" y="1688"/>
                  </a:cubicBezTo>
                  <a:lnTo>
                    <a:pt x="802" y="1688"/>
                  </a:lnTo>
                  <a:cubicBezTo>
                    <a:pt x="803" y="1690"/>
                    <a:pt x="804" y="1690"/>
                    <a:pt x="805" y="1692"/>
                  </a:cubicBezTo>
                  <a:lnTo>
                    <a:pt x="811" y="1703"/>
                  </a:lnTo>
                  <a:cubicBezTo>
                    <a:pt x="819" y="1714"/>
                    <a:pt x="824" y="1720"/>
                    <a:pt x="832" y="1723"/>
                  </a:cubicBezTo>
                  <a:lnTo>
                    <a:pt x="832" y="1723"/>
                  </a:lnTo>
                  <a:cubicBezTo>
                    <a:pt x="831" y="1723"/>
                    <a:pt x="830" y="1723"/>
                    <a:pt x="829" y="1723"/>
                  </a:cubicBezTo>
                  <a:cubicBezTo>
                    <a:pt x="827" y="1723"/>
                    <a:pt x="826" y="1723"/>
                    <a:pt x="825" y="1725"/>
                  </a:cubicBezTo>
                  <a:cubicBezTo>
                    <a:pt x="823" y="1728"/>
                    <a:pt x="831" y="1733"/>
                    <a:pt x="833" y="1734"/>
                  </a:cubicBezTo>
                  <a:cubicBezTo>
                    <a:pt x="846" y="1738"/>
                    <a:pt x="848" y="1745"/>
                    <a:pt x="844" y="1756"/>
                  </a:cubicBezTo>
                  <a:cubicBezTo>
                    <a:pt x="841" y="1764"/>
                    <a:pt x="869" y="1764"/>
                    <a:pt x="860" y="1770"/>
                  </a:cubicBezTo>
                  <a:cubicBezTo>
                    <a:pt x="855" y="1773"/>
                    <a:pt x="867" y="1792"/>
                    <a:pt x="875" y="1792"/>
                  </a:cubicBezTo>
                  <a:cubicBezTo>
                    <a:pt x="876" y="1792"/>
                    <a:pt x="877" y="1792"/>
                    <a:pt x="877" y="1792"/>
                  </a:cubicBezTo>
                  <a:lnTo>
                    <a:pt x="877" y="1792"/>
                  </a:lnTo>
                  <a:cubicBezTo>
                    <a:pt x="874" y="1794"/>
                    <a:pt x="874" y="1798"/>
                    <a:pt x="876" y="1804"/>
                  </a:cubicBezTo>
                  <a:cubicBezTo>
                    <a:pt x="876" y="1807"/>
                    <a:pt x="880" y="1808"/>
                    <a:pt x="882" y="1813"/>
                  </a:cubicBezTo>
                  <a:cubicBezTo>
                    <a:pt x="886" y="1819"/>
                    <a:pt x="886" y="1823"/>
                    <a:pt x="890" y="1830"/>
                  </a:cubicBezTo>
                  <a:cubicBezTo>
                    <a:pt x="893" y="1836"/>
                    <a:pt x="900" y="1839"/>
                    <a:pt x="903" y="1844"/>
                  </a:cubicBezTo>
                  <a:cubicBezTo>
                    <a:pt x="907" y="1851"/>
                    <a:pt x="911" y="1857"/>
                    <a:pt x="914" y="1864"/>
                  </a:cubicBezTo>
                  <a:cubicBezTo>
                    <a:pt x="920" y="1875"/>
                    <a:pt x="921" y="1883"/>
                    <a:pt x="929" y="1892"/>
                  </a:cubicBezTo>
                  <a:cubicBezTo>
                    <a:pt x="934" y="1897"/>
                    <a:pt x="942" y="1899"/>
                    <a:pt x="943" y="1901"/>
                  </a:cubicBezTo>
                  <a:cubicBezTo>
                    <a:pt x="946" y="1904"/>
                    <a:pt x="941" y="1910"/>
                    <a:pt x="941" y="1915"/>
                  </a:cubicBezTo>
                  <a:cubicBezTo>
                    <a:pt x="943" y="1920"/>
                    <a:pt x="950" y="1921"/>
                    <a:pt x="953" y="1921"/>
                  </a:cubicBezTo>
                  <a:cubicBezTo>
                    <a:pt x="954" y="1921"/>
                    <a:pt x="958" y="1919"/>
                    <a:pt x="961" y="1919"/>
                  </a:cubicBezTo>
                  <a:cubicBezTo>
                    <a:pt x="964" y="1919"/>
                    <a:pt x="966" y="1920"/>
                    <a:pt x="967" y="1924"/>
                  </a:cubicBezTo>
                  <a:cubicBezTo>
                    <a:pt x="967" y="1932"/>
                    <a:pt x="963" y="1938"/>
                    <a:pt x="967" y="1946"/>
                  </a:cubicBezTo>
                  <a:cubicBezTo>
                    <a:pt x="971" y="1959"/>
                    <a:pt x="989" y="1955"/>
                    <a:pt x="987" y="1968"/>
                  </a:cubicBezTo>
                  <a:cubicBezTo>
                    <a:pt x="986" y="1977"/>
                    <a:pt x="1003" y="1996"/>
                    <a:pt x="1008" y="2002"/>
                  </a:cubicBezTo>
                  <a:cubicBezTo>
                    <a:pt x="1013" y="2009"/>
                    <a:pt x="1019" y="2014"/>
                    <a:pt x="1023" y="2023"/>
                  </a:cubicBezTo>
                  <a:cubicBezTo>
                    <a:pt x="1024" y="2025"/>
                    <a:pt x="1027" y="2043"/>
                    <a:pt x="1028" y="2043"/>
                  </a:cubicBezTo>
                  <a:cubicBezTo>
                    <a:pt x="1028" y="2043"/>
                    <a:pt x="1028" y="2043"/>
                    <a:pt x="1028" y="2043"/>
                  </a:cubicBezTo>
                  <a:cubicBezTo>
                    <a:pt x="1029" y="2041"/>
                    <a:pt x="1029" y="2037"/>
                    <a:pt x="1031" y="2037"/>
                  </a:cubicBezTo>
                  <a:cubicBezTo>
                    <a:pt x="1032" y="2037"/>
                    <a:pt x="1033" y="2037"/>
                    <a:pt x="1034" y="2038"/>
                  </a:cubicBezTo>
                  <a:cubicBezTo>
                    <a:pt x="1038" y="2041"/>
                    <a:pt x="1040" y="2044"/>
                    <a:pt x="1042" y="2048"/>
                  </a:cubicBezTo>
                  <a:cubicBezTo>
                    <a:pt x="1045" y="2054"/>
                    <a:pt x="1051" y="2066"/>
                    <a:pt x="1046" y="2069"/>
                  </a:cubicBezTo>
                  <a:cubicBezTo>
                    <a:pt x="1049" y="2068"/>
                    <a:pt x="1051" y="2067"/>
                    <a:pt x="1052" y="2067"/>
                  </a:cubicBezTo>
                  <a:cubicBezTo>
                    <a:pt x="1059" y="2067"/>
                    <a:pt x="1052" y="2083"/>
                    <a:pt x="1058" y="2090"/>
                  </a:cubicBezTo>
                  <a:cubicBezTo>
                    <a:pt x="1065" y="2097"/>
                    <a:pt x="1073" y="2094"/>
                    <a:pt x="1080" y="2103"/>
                  </a:cubicBezTo>
                  <a:cubicBezTo>
                    <a:pt x="1083" y="2106"/>
                    <a:pt x="1084" y="2117"/>
                    <a:pt x="1086" y="2120"/>
                  </a:cubicBezTo>
                  <a:cubicBezTo>
                    <a:pt x="1092" y="2137"/>
                    <a:pt x="1096" y="2125"/>
                    <a:pt x="1104" y="2142"/>
                  </a:cubicBezTo>
                  <a:cubicBezTo>
                    <a:pt x="1108" y="2152"/>
                    <a:pt x="1112" y="2160"/>
                    <a:pt x="1119" y="2170"/>
                  </a:cubicBezTo>
                  <a:cubicBezTo>
                    <a:pt x="1120" y="2172"/>
                    <a:pt x="1130" y="2179"/>
                    <a:pt x="1130" y="2180"/>
                  </a:cubicBezTo>
                  <a:cubicBezTo>
                    <a:pt x="1139" y="2196"/>
                    <a:pt x="1138" y="2220"/>
                    <a:pt x="1153" y="2234"/>
                  </a:cubicBezTo>
                  <a:cubicBezTo>
                    <a:pt x="1155" y="2235"/>
                    <a:pt x="1156" y="2236"/>
                    <a:pt x="1157" y="2236"/>
                  </a:cubicBezTo>
                  <a:cubicBezTo>
                    <a:pt x="1158" y="2236"/>
                    <a:pt x="1158" y="2235"/>
                    <a:pt x="1159" y="2235"/>
                  </a:cubicBezTo>
                  <a:cubicBezTo>
                    <a:pt x="1160" y="2235"/>
                    <a:pt x="1161" y="2236"/>
                    <a:pt x="1164" y="2241"/>
                  </a:cubicBezTo>
                  <a:cubicBezTo>
                    <a:pt x="1164" y="2244"/>
                    <a:pt x="1165" y="2249"/>
                    <a:pt x="1167" y="2253"/>
                  </a:cubicBezTo>
                  <a:cubicBezTo>
                    <a:pt x="1169" y="2255"/>
                    <a:pt x="1170" y="2253"/>
                    <a:pt x="1173" y="2256"/>
                  </a:cubicBezTo>
                  <a:cubicBezTo>
                    <a:pt x="1177" y="2260"/>
                    <a:pt x="1180" y="2265"/>
                    <a:pt x="1185" y="2273"/>
                  </a:cubicBezTo>
                  <a:cubicBezTo>
                    <a:pt x="1189" y="2282"/>
                    <a:pt x="1196" y="2290"/>
                    <a:pt x="1204" y="2297"/>
                  </a:cubicBezTo>
                  <a:cubicBezTo>
                    <a:pt x="1217" y="2310"/>
                    <a:pt x="1234" y="2317"/>
                    <a:pt x="1247" y="2317"/>
                  </a:cubicBezTo>
                  <a:cubicBezTo>
                    <a:pt x="1250" y="2317"/>
                    <a:pt x="1252" y="2317"/>
                    <a:pt x="1254" y="2316"/>
                  </a:cubicBezTo>
                  <a:lnTo>
                    <a:pt x="1254" y="2316"/>
                  </a:lnTo>
                  <a:cubicBezTo>
                    <a:pt x="1252" y="2317"/>
                    <a:pt x="1253" y="2317"/>
                    <a:pt x="1254" y="2317"/>
                  </a:cubicBezTo>
                  <a:cubicBezTo>
                    <a:pt x="1256" y="2317"/>
                    <a:pt x="1261" y="2316"/>
                    <a:pt x="1256" y="2316"/>
                  </a:cubicBezTo>
                  <a:lnTo>
                    <a:pt x="1256" y="2316"/>
                  </a:lnTo>
                  <a:cubicBezTo>
                    <a:pt x="1256" y="2316"/>
                    <a:pt x="1256" y="2316"/>
                    <a:pt x="1256" y="2316"/>
                  </a:cubicBezTo>
                  <a:cubicBezTo>
                    <a:pt x="1269" y="2316"/>
                    <a:pt x="1271" y="2284"/>
                    <a:pt x="1260" y="2282"/>
                  </a:cubicBezTo>
                  <a:cubicBezTo>
                    <a:pt x="1255" y="2281"/>
                    <a:pt x="1243" y="2275"/>
                    <a:pt x="1238" y="2275"/>
                  </a:cubicBezTo>
                  <a:cubicBezTo>
                    <a:pt x="1238" y="2275"/>
                    <a:pt x="1238" y="2275"/>
                    <a:pt x="1237" y="2275"/>
                  </a:cubicBezTo>
                  <a:cubicBezTo>
                    <a:pt x="1234" y="2277"/>
                    <a:pt x="1231" y="2280"/>
                    <a:pt x="1228" y="2280"/>
                  </a:cubicBezTo>
                  <a:cubicBezTo>
                    <a:pt x="1225" y="2280"/>
                    <a:pt x="1222" y="2278"/>
                    <a:pt x="1217" y="2271"/>
                  </a:cubicBezTo>
                  <a:cubicBezTo>
                    <a:pt x="1209" y="2261"/>
                    <a:pt x="1203" y="2246"/>
                    <a:pt x="1194" y="2234"/>
                  </a:cubicBezTo>
                  <a:cubicBezTo>
                    <a:pt x="1189" y="2227"/>
                    <a:pt x="1176" y="2227"/>
                    <a:pt x="1174" y="2220"/>
                  </a:cubicBezTo>
                  <a:cubicBezTo>
                    <a:pt x="1169" y="2209"/>
                    <a:pt x="1179" y="2201"/>
                    <a:pt x="1173" y="2188"/>
                  </a:cubicBezTo>
                  <a:cubicBezTo>
                    <a:pt x="1172" y="2186"/>
                    <a:pt x="1171" y="2186"/>
                    <a:pt x="1170" y="2186"/>
                  </a:cubicBezTo>
                  <a:cubicBezTo>
                    <a:pt x="1168" y="2186"/>
                    <a:pt x="1165" y="2191"/>
                    <a:pt x="1163" y="2192"/>
                  </a:cubicBezTo>
                  <a:cubicBezTo>
                    <a:pt x="1160" y="2186"/>
                    <a:pt x="1167" y="2177"/>
                    <a:pt x="1161" y="2172"/>
                  </a:cubicBezTo>
                  <a:cubicBezTo>
                    <a:pt x="1161" y="2172"/>
                    <a:pt x="1160" y="2172"/>
                    <a:pt x="1160" y="2172"/>
                  </a:cubicBezTo>
                  <a:cubicBezTo>
                    <a:pt x="1158" y="2172"/>
                    <a:pt x="1151" y="2175"/>
                    <a:pt x="1146" y="2175"/>
                  </a:cubicBezTo>
                  <a:cubicBezTo>
                    <a:pt x="1141" y="2175"/>
                    <a:pt x="1138" y="2173"/>
                    <a:pt x="1138" y="2168"/>
                  </a:cubicBezTo>
                  <a:cubicBezTo>
                    <a:pt x="1138" y="2161"/>
                    <a:pt x="1146" y="2164"/>
                    <a:pt x="1142" y="2153"/>
                  </a:cubicBezTo>
                  <a:cubicBezTo>
                    <a:pt x="1141" y="2150"/>
                    <a:pt x="1138" y="2144"/>
                    <a:pt x="1134" y="2140"/>
                  </a:cubicBezTo>
                  <a:cubicBezTo>
                    <a:pt x="1133" y="2138"/>
                    <a:pt x="1132" y="2138"/>
                    <a:pt x="1130" y="2138"/>
                  </a:cubicBezTo>
                  <a:cubicBezTo>
                    <a:pt x="1128" y="2138"/>
                    <a:pt x="1126" y="2140"/>
                    <a:pt x="1123" y="2140"/>
                  </a:cubicBezTo>
                  <a:cubicBezTo>
                    <a:pt x="1121" y="2140"/>
                    <a:pt x="1119" y="2139"/>
                    <a:pt x="1114" y="2132"/>
                  </a:cubicBezTo>
                  <a:cubicBezTo>
                    <a:pt x="1120" y="2131"/>
                    <a:pt x="1122" y="2126"/>
                    <a:pt x="1122" y="2120"/>
                  </a:cubicBezTo>
                  <a:cubicBezTo>
                    <a:pt x="1120" y="2113"/>
                    <a:pt x="1117" y="2103"/>
                    <a:pt x="1111" y="2103"/>
                  </a:cubicBezTo>
                  <a:cubicBezTo>
                    <a:pt x="1110" y="2103"/>
                    <a:pt x="1109" y="2103"/>
                    <a:pt x="1108" y="2103"/>
                  </a:cubicBezTo>
                  <a:cubicBezTo>
                    <a:pt x="1118" y="2097"/>
                    <a:pt x="1110" y="2089"/>
                    <a:pt x="1100" y="2085"/>
                  </a:cubicBezTo>
                  <a:cubicBezTo>
                    <a:pt x="1106" y="2081"/>
                    <a:pt x="1077" y="2050"/>
                    <a:pt x="1072" y="2042"/>
                  </a:cubicBezTo>
                  <a:lnTo>
                    <a:pt x="1072" y="2042"/>
                  </a:lnTo>
                  <a:cubicBezTo>
                    <a:pt x="1078" y="2052"/>
                    <a:pt x="1077" y="2057"/>
                    <a:pt x="1075" y="2057"/>
                  </a:cubicBezTo>
                  <a:cubicBezTo>
                    <a:pt x="1072" y="2057"/>
                    <a:pt x="1068" y="2053"/>
                    <a:pt x="1064" y="2044"/>
                  </a:cubicBezTo>
                  <a:cubicBezTo>
                    <a:pt x="1058" y="2031"/>
                    <a:pt x="1051" y="2018"/>
                    <a:pt x="1044" y="2006"/>
                  </a:cubicBezTo>
                  <a:lnTo>
                    <a:pt x="1044" y="2006"/>
                  </a:lnTo>
                  <a:cubicBezTo>
                    <a:pt x="1035" y="2011"/>
                    <a:pt x="1054" y="2042"/>
                    <a:pt x="1058" y="2054"/>
                  </a:cubicBezTo>
                  <a:cubicBezTo>
                    <a:pt x="1052" y="2044"/>
                    <a:pt x="1046" y="2034"/>
                    <a:pt x="1040" y="2025"/>
                  </a:cubicBezTo>
                  <a:cubicBezTo>
                    <a:pt x="1037" y="2019"/>
                    <a:pt x="1031" y="2008"/>
                    <a:pt x="1033" y="2003"/>
                  </a:cubicBezTo>
                  <a:cubicBezTo>
                    <a:pt x="1036" y="1998"/>
                    <a:pt x="1042" y="2003"/>
                    <a:pt x="1040" y="1993"/>
                  </a:cubicBezTo>
                  <a:cubicBezTo>
                    <a:pt x="1035" y="1974"/>
                    <a:pt x="1022" y="1976"/>
                    <a:pt x="1012" y="1962"/>
                  </a:cubicBezTo>
                  <a:cubicBezTo>
                    <a:pt x="1003" y="1949"/>
                    <a:pt x="1002" y="1938"/>
                    <a:pt x="1002" y="1925"/>
                  </a:cubicBezTo>
                  <a:cubicBezTo>
                    <a:pt x="1001" y="1926"/>
                    <a:pt x="1000" y="1926"/>
                    <a:pt x="998" y="1926"/>
                  </a:cubicBezTo>
                  <a:cubicBezTo>
                    <a:pt x="992" y="1926"/>
                    <a:pt x="983" y="1922"/>
                    <a:pt x="978" y="1918"/>
                  </a:cubicBezTo>
                  <a:cubicBezTo>
                    <a:pt x="969" y="1910"/>
                    <a:pt x="980" y="1910"/>
                    <a:pt x="978" y="1907"/>
                  </a:cubicBezTo>
                  <a:cubicBezTo>
                    <a:pt x="977" y="1906"/>
                    <a:pt x="976" y="1905"/>
                    <a:pt x="975" y="1904"/>
                  </a:cubicBezTo>
                  <a:lnTo>
                    <a:pt x="975" y="1904"/>
                  </a:lnTo>
                  <a:cubicBezTo>
                    <a:pt x="978" y="1904"/>
                    <a:pt x="979" y="1902"/>
                    <a:pt x="979" y="1900"/>
                  </a:cubicBezTo>
                  <a:cubicBezTo>
                    <a:pt x="977" y="1893"/>
                    <a:pt x="969" y="1882"/>
                    <a:pt x="964" y="1876"/>
                  </a:cubicBezTo>
                  <a:cubicBezTo>
                    <a:pt x="959" y="1870"/>
                    <a:pt x="950" y="1858"/>
                    <a:pt x="944" y="1857"/>
                  </a:cubicBezTo>
                  <a:cubicBezTo>
                    <a:pt x="940" y="1856"/>
                    <a:pt x="938" y="1856"/>
                    <a:pt x="935" y="1850"/>
                  </a:cubicBezTo>
                  <a:cubicBezTo>
                    <a:pt x="932" y="1846"/>
                    <a:pt x="931" y="1842"/>
                    <a:pt x="933" y="1839"/>
                  </a:cubicBezTo>
                  <a:cubicBezTo>
                    <a:pt x="935" y="1835"/>
                    <a:pt x="933" y="1835"/>
                    <a:pt x="930" y="1830"/>
                  </a:cubicBezTo>
                  <a:cubicBezTo>
                    <a:pt x="926" y="1823"/>
                    <a:pt x="917" y="1820"/>
                    <a:pt x="912" y="1813"/>
                  </a:cubicBezTo>
                  <a:cubicBezTo>
                    <a:pt x="907" y="1807"/>
                    <a:pt x="901" y="1800"/>
                    <a:pt x="897" y="1792"/>
                  </a:cubicBezTo>
                  <a:cubicBezTo>
                    <a:pt x="894" y="1786"/>
                    <a:pt x="894" y="1778"/>
                    <a:pt x="893" y="1775"/>
                  </a:cubicBezTo>
                  <a:cubicBezTo>
                    <a:pt x="892" y="1775"/>
                    <a:pt x="892" y="1775"/>
                    <a:pt x="892" y="1775"/>
                  </a:cubicBezTo>
                  <a:cubicBezTo>
                    <a:pt x="892" y="1775"/>
                    <a:pt x="891" y="1776"/>
                    <a:pt x="890" y="1776"/>
                  </a:cubicBezTo>
                  <a:cubicBezTo>
                    <a:pt x="890" y="1776"/>
                    <a:pt x="890" y="1776"/>
                    <a:pt x="889" y="1775"/>
                  </a:cubicBezTo>
                  <a:lnTo>
                    <a:pt x="886" y="1769"/>
                  </a:lnTo>
                  <a:lnTo>
                    <a:pt x="867" y="1741"/>
                  </a:lnTo>
                  <a:cubicBezTo>
                    <a:pt x="862" y="1733"/>
                    <a:pt x="853" y="1715"/>
                    <a:pt x="845" y="1715"/>
                  </a:cubicBezTo>
                  <a:cubicBezTo>
                    <a:pt x="844" y="1715"/>
                    <a:pt x="843" y="1715"/>
                    <a:pt x="842" y="1716"/>
                  </a:cubicBezTo>
                  <a:cubicBezTo>
                    <a:pt x="849" y="1711"/>
                    <a:pt x="837" y="1692"/>
                    <a:pt x="831" y="1684"/>
                  </a:cubicBezTo>
                  <a:cubicBezTo>
                    <a:pt x="824" y="1674"/>
                    <a:pt x="818" y="1675"/>
                    <a:pt x="813" y="1665"/>
                  </a:cubicBezTo>
                  <a:lnTo>
                    <a:pt x="812" y="1665"/>
                  </a:lnTo>
                  <a:cubicBezTo>
                    <a:pt x="807" y="1664"/>
                    <a:pt x="814" y="1658"/>
                    <a:pt x="809" y="1656"/>
                  </a:cubicBezTo>
                  <a:cubicBezTo>
                    <a:pt x="806" y="1655"/>
                    <a:pt x="801" y="1655"/>
                    <a:pt x="797" y="1655"/>
                  </a:cubicBezTo>
                  <a:cubicBezTo>
                    <a:pt x="794" y="1655"/>
                    <a:pt x="791" y="1655"/>
                    <a:pt x="790" y="1656"/>
                  </a:cubicBezTo>
                  <a:cubicBezTo>
                    <a:pt x="783" y="1656"/>
                    <a:pt x="775" y="1656"/>
                    <a:pt x="769" y="1658"/>
                  </a:cubicBezTo>
                  <a:cubicBezTo>
                    <a:pt x="766" y="1660"/>
                    <a:pt x="768" y="1663"/>
                    <a:pt x="767" y="1666"/>
                  </a:cubicBezTo>
                  <a:cubicBezTo>
                    <a:pt x="767" y="1662"/>
                    <a:pt x="765" y="1660"/>
                    <a:pt x="761" y="1660"/>
                  </a:cubicBezTo>
                  <a:cubicBezTo>
                    <a:pt x="756" y="1660"/>
                    <a:pt x="750" y="1663"/>
                    <a:pt x="745" y="1663"/>
                  </a:cubicBezTo>
                  <a:cubicBezTo>
                    <a:pt x="745" y="1663"/>
                    <a:pt x="745" y="1663"/>
                    <a:pt x="744" y="1663"/>
                  </a:cubicBezTo>
                  <a:cubicBezTo>
                    <a:pt x="735" y="1662"/>
                    <a:pt x="744" y="1647"/>
                    <a:pt x="735" y="1647"/>
                  </a:cubicBezTo>
                  <a:cubicBezTo>
                    <a:pt x="735" y="1647"/>
                    <a:pt x="734" y="1647"/>
                    <a:pt x="733" y="1648"/>
                  </a:cubicBezTo>
                  <a:cubicBezTo>
                    <a:pt x="716" y="1650"/>
                    <a:pt x="722" y="1664"/>
                    <a:pt x="716" y="1670"/>
                  </a:cubicBezTo>
                  <a:cubicBezTo>
                    <a:pt x="716" y="1671"/>
                    <a:pt x="715" y="1672"/>
                    <a:pt x="713" y="1672"/>
                  </a:cubicBezTo>
                  <a:cubicBezTo>
                    <a:pt x="708" y="1672"/>
                    <a:pt x="698" y="1661"/>
                    <a:pt x="699" y="1660"/>
                  </a:cubicBezTo>
                  <a:lnTo>
                    <a:pt x="699" y="1660"/>
                  </a:lnTo>
                  <a:cubicBezTo>
                    <a:pt x="695" y="1663"/>
                    <a:pt x="698" y="1665"/>
                    <a:pt x="689" y="1665"/>
                  </a:cubicBezTo>
                  <a:cubicBezTo>
                    <a:pt x="688" y="1665"/>
                    <a:pt x="686" y="1665"/>
                    <a:pt x="684" y="1665"/>
                  </a:cubicBezTo>
                  <a:cubicBezTo>
                    <a:pt x="682" y="1665"/>
                    <a:pt x="679" y="1665"/>
                    <a:pt x="678" y="1666"/>
                  </a:cubicBezTo>
                  <a:cubicBezTo>
                    <a:pt x="676" y="1667"/>
                    <a:pt x="678" y="1670"/>
                    <a:pt x="676" y="1672"/>
                  </a:cubicBezTo>
                  <a:cubicBezTo>
                    <a:pt x="675" y="1673"/>
                    <a:pt x="672" y="1674"/>
                    <a:pt x="669" y="1674"/>
                  </a:cubicBezTo>
                  <a:cubicBezTo>
                    <a:pt x="667" y="1674"/>
                    <a:pt x="665" y="1673"/>
                    <a:pt x="663" y="1673"/>
                  </a:cubicBezTo>
                  <a:cubicBezTo>
                    <a:pt x="664" y="1669"/>
                    <a:pt x="663" y="1666"/>
                    <a:pt x="657" y="1666"/>
                  </a:cubicBezTo>
                  <a:cubicBezTo>
                    <a:pt x="656" y="1666"/>
                    <a:pt x="654" y="1666"/>
                    <a:pt x="652" y="1666"/>
                  </a:cubicBezTo>
                  <a:cubicBezTo>
                    <a:pt x="647" y="1667"/>
                    <a:pt x="643" y="1668"/>
                    <a:pt x="641" y="1668"/>
                  </a:cubicBezTo>
                  <a:cubicBezTo>
                    <a:pt x="637" y="1668"/>
                    <a:pt x="636" y="1667"/>
                    <a:pt x="636" y="1662"/>
                  </a:cubicBezTo>
                  <a:cubicBezTo>
                    <a:pt x="636" y="1660"/>
                    <a:pt x="630" y="1659"/>
                    <a:pt x="624" y="1659"/>
                  </a:cubicBezTo>
                  <a:cubicBezTo>
                    <a:pt x="620" y="1659"/>
                    <a:pt x="617" y="1659"/>
                    <a:pt x="616" y="1660"/>
                  </a:cubicBezTo>
                  <a:cubicBezTo>
                    <a:pt x="613" y="1663"/>
                    <a:pt x="618" y="1665"/>
                    <a:pt x="611" y="1666"/>
                  </a:cubicBezTo>
                  <a:cubicBezTo>
                    <a:pt x="608" y="1666"/>
                    <a:pt x="605" y="1666"/>
                    <a:pt x="603" y="1666"/>
                  </a:cubicBezTo>
                  <a:cubicBezTo>
                    <a:pt x="596" y="1666"/>
                    <a:pt x="590" y="1666"/>
                    <a:pt x="584" y="1665"/>
                  </a:cubicBezTo>
                  <a:cubicBezTo>
                    <a:pt x="574" y="1663"/>
                    <a:pt x="573" y="1659"/>
                    <a:pt x="565" y="1656"/>
                  </a:cubicBezTo>
                  <a:cubicBezTo>
                    <a:pt x="561" y="1655"/>
                    <a:pt x="556" y="1654"/>
                    <a:pt x="551" y="1654"/>
                  </a:cubicBezTo>
                  <a:cubicBezTo>
                    <a:pt x="546" y="1654"/>
                    <a:pt x="542" y="1655"/>
                    <a:pt x="539" y="1656"/>
                  </a:cubicBezTo>
                  <a:cubicBezTo>
                    <a:pt x="537" y="1658"/>
                    <a:pt x="535" y="1658"/>
                    <a:pt x="533" y="1658"/>
                  </a:cubicBezTo>
                  <a:cubicBezTo>
                    <a:pt x="524" y="1658"/>
                    <a:pt x="512" y="1652"/>
                    <a:pt x="513" y="1651"/>
                  </a:cubicBezTo>
                  <a:lnTo>
                    <a:pt x="513" y="1651"/>
                  </a:lnTo>
                  <a:cubicBezTo>
                    <a:pt x="502" y="1657"/>
                    <a:pt x="523" y="1665"/>
                    <a:pt x="523" y="1669"/>
                  </a:cubicBezTo>
                  <a:cubicBezTo>
                    <a:pt x="523" y="1669"/>
                    <a:pt x="522" y="1669"/>
                    <a:pt x="520" y="1669"/>
                  </a:cubicBezTo>
                  <a:cubicBezTo>
                    <a:pt x="516" y="1669"/>
                    <a:pt x="512" y="1669"/>
                    <a:pt x="511" y="1667"/>
                  </a:cubicBezTo>
                  <a:cubicBezTo>
                    <a:pt x="511" y="1665"/>
                    <a:pt x="508" y="1664"/>
                    <a:pt x="505" y="1664"/>
                  </a:cubicBezTo>
                  <a:cubicBezTo>
                    <a:pt x="501" y="1664"/>
                    <a:pt x="496" y="1665"/>
                    <a:pt x="493" y="1666"/>
                  </a:cubicBezTo>
                  <a:cubicBezTo>
                    <a:pt x="491" y="1667"/>
                    <a:pt x="489" y="1667"/>
                    <a:pt x="488" y="1667"/>
                  </a:cubicBezTo>
                  <a:cubicBezTo>
                    <a:pt x="481" y="1667"/>
                    <a:pt x="484" y="1660"/>
                    <a:pt x="478" y="1656"/>
                  </a:cubicBezTo>
                  <a:cubicBezTo>
                    <a:pt x="477" y="1655"/>
                    <a:pt x="476" y="1654"/>
                    <a:pt x="475" y="1654"/>
                  </a:cubicBezTo>
                  <a:cubicBezTo>
                    <a:pt x="473" y="1654"/>
                    <a:pt x="471" y="1658"/>
                    <a:pt x="470" y="1659"/>
                  </a:cubicBezTo>
                  <a:cubicBezTo>
                    <a:pt x="470" y="1662"/>
                    <a:pt x="465" y="1663"/>
                    <a:pt x="461" y="1663"/>
                  </a:cubicBezTo>
                  <a:cubicBezTo>
                    <a:pt x="459" y="1663"/>
                    <a:pt x="457" y="1663"/>
                    <a:pt x="455" y="1663"/>
                  </a:cubicBezTo>
                  <a:cubicBezTo>
                    <a:pt x="449" y="1663"/>
                    <a:pt x="445" y="1662"/>
                    <a:pt x="442" y="1662"/>
                  </a:cubicBezTo>
                  <a:cubicBezTo>
                    <a:pt x="438" y="1662"/>
                    <a:pt x="434" y="1663"/>
                    <a:pt x="428" y="1666"/>
                  </a:cubicBezTo>
                  <a:cubicBezTo>
                    <a:pt x="427" y="1667"/>
                    <a:pt x="421" y="1669"/>
                    <a:pt x="418" y="1669"/>
                  </a:cubicBezTo>
                  <a:cubicBezTo>
                    <a:pt x="417" y="1669"/>
                    <a:pt x="417" y="1669"/>
                    <a:pt x="417" y="1669"/>
                  </a:cubicBezTo>
                  <a:cubicBezTo>
                    <a:pt x="413" y="1666"/>
                    <a:pt x="430" y="1656"/>
                    <a:pt x="417" y="1654"/>
                  </a:cubicBezTo>
                  <a:cubicBezTo>
                    <a:pt x="408" y="1652"/>
                    <a:pt x="399" y="1652"/>
                    <a:pt x="391" y="1652"/>
                  </a:cubicBezTo>
                  <a:cubicBezTo>
                    <a:pt x="385" y="1652"/>
                    <a:pt x="379" y="1652"/>
                    <a:pt x="374" y="1652"/>
                  </a:cubicBezTo>
                  <a:cubicBezTo>
                    <a:pt x="375" y="1652"/>
                    <a:pt x="385" y="1652"/>
                    <a:pt x="384" y="1656"/>
                  </a:cubicBezTo>
                  <a:cubicBezTo>
                    <a:pt x="384" y="1657"/>
                    <a:pt x="363" y="1655"/>
                    <a:pt x="363" y="1660"/>
                  </a:cubicBezTo>
                  <a:lnTo>
                    <a:pt x="363" y="1660"/>
                  </a:lnTo>
                  <a:cubicBezTo>
                    <a:pt x="363" y="1659"/>
                    <a:pt x="363" y="1659"/>
                    <a:pt x="364" y="1659"/>
                  </a:cubicBezTo>
                  <a:cubicBezTo>
                    <a:pt x="368" y="1659"/>
                    <a:pt x="379" y="1664"/>
                    <a:pt x="376" y="1665"/>
                  </a:cubicBezTo>
                  <a:cubicBezTo>
                    <a:pt x="370" y="1666"/>
                    <a:pt x="362" y="1670"/>
                    <a:pt x="357" y="1670"/>
                  </a:cubicBezTo>
                  <a:cubicBezTo>
                    <a:pt x="354" y="1670"/>
                    <a:pt x="352" y="1668"/>
                    <a:pt x="352" y="1664"/>
                  </a:cubicBezTo>
                  <a:cubicBezTo>
                    <a:pt x="355" y="1662"/>
                    <a:pt x="359" y="1657"/>
                    <a:pt x="351" y="1656"/>
                  </a:cubicBezTo>
                  <a:cubicBezTo>
                    <a:pt x="343" y="1655"/>
                    <a:pt x="332" y="1654"/>
                    <a:pt x="323" y="1654"/>
                  </a:cubicBezTo>
                  <a:cubicBezTo>
                    <a:pt x="319" y="1654"/>
                    <a:pt x="316" y="1654"/>
                    <a:pt x="313" y="1655"/>
                  </a:cubicBezTo>
                  <a:cubicBezTo>
                    <a:pt x="304" y="1656"/>
                    <a:pt x="312" y="1663"/>
                    <a:pt x="310" y="1667"/>
                  </a:cubicBezTo>
                  <a:cubicBezTo>
                    <a:pt x="304" y="1667"/>
                    <a:pt x="283" y="1662"/>
                    <a:pt x="280" y="1658"/>
                  </a:cubicBezTo>
                  <a:cubicBezTo>
                    <a:pt x="277" y="1655"/>
                    <a:pt x="295" y="1654"/>
                    <a:pt x="298" y="1654"/>
                  </a:cubicBezTo>
                  <a:cubicBezTo>
                    <a:pt x="294" y="1654"/>
                    <a:pt x="289" y="1654"/>
                    <a:pt x="283" y="1654"/>
                  </a:cubicBezTo>
                  <a:cubicBezTo>
                    <a:pt x="276" y="1654"/>
                    <a:pt x="269" y="1654"/>
                    <a:pt x="266" y="1651"/>
                  </a:cubicBezTo>
                  <a:cubicBezTo>
                    <a:pt x="260" y="1648"/>
                    <a:pt x="263" y="1640"/>
                    <a:pt x="264" y="1635"/>
                  </a:cubicBezTo>
                  <a:lnTo>
                    <a:pt x="264" y="1635"/>
                  </a:lnTo>
                  <a:cubicBezTo>
                    <a:pt x="258" y="1642"/>
                    <a:pt x="253" y="1649"/>
                    <a:pt x="244" y="1656"/>
                  </a:cubicBezTo>
                  <a:cubicBezTo>
                    <a:pt x="242" y="1657"/>
                    <a:pt x="240" y="1657"/>
                    <a:pt x="237" y="1657"/>
                  </a:cubicBezTo>
                  <a:cubicBezTo>
                    <a:pt x="235" y="1657"/>
                    <a:pt x="233" y="1657"/>
                    <a:pt x="231" y="1657"/>
                  </a:cubicBezTo>
                  <a:cubicBezTo>
                    <a:pt x="229" y="1657"/>
                    <a:pt x="226" y="1657"/>
                    <a:pt x="225" y="1657"/>
                  </a:cubicBezTo>
                  <a:cubicBezTo>
                    <a:pt x="223" y="1658"/>
                    <a:pt x="219" y="1662"/>
                    <a:pt x="216" y="1662"/>
                  </a:cubicBezTo>
                  <a:cubicBezTo>
                    <a:pt x="215" y="1662"/>
                    <a:pt x="213" y="1662"/>
                    <a:pt x="212" y="1661"/>
                  </a:cubicBezTo>
                  <a:cubicBezTo>
                    <a:pt x="207" y="1656"/>
                    <a:pt x="219" y="1649"/>
                    <a:pt x="216" y="1643"/>
                  </a:cubicBezTo>
                  <a:cubicBezTo>
                    <a:pt x="215" y="1641"/>
                    <a:pt x="213" y="1641"/>
                    <a:pt x="211" y="1641"/>
                  </a:cubicBezTo>
                  <a:cubicBezTo>
                    <a:pt x="206" y="1641"/>
                    <a:pt x="201" y="1643"/>
                    <a:pt x="198" y="1644"/>
                  </a:cubicBezTo>
                  <a:cubicBezTo>
                    <a:pt x="193" y="1647"/>
                    <a:pt x="193" y="1649"/>
                    <a:pt x="186" y="1649"/>
                  </a:cubicBezTo>
                  <a:cubicBezTo>
                    <a:pt x="179" y="1650"/>
                    <a:pt x="172" y="1650"/>
                    <a:pt x="165" y="1650"/>
                  </a:cubicBezTo>
                  <a:cubicBezTo>
                    <a:pt x="164" y="1650"/>
                    <a:pt x="162" y="1650"/>
                    <a:pt x="160" y="1650"/>
                  </a:cubicBezTo>
                  <a:lnTo>
                    <a:pt x="160" y="1650"/>
                  </a:lnTo>
                  <a:cubicBezTo>
                    <a:pt x="164" y="1653"/>
                    <a:pt x="170" y="1658"/>
                    <a:pt x="159" y="1658"/>
                  </a:cubicBezTo>
                  <a:cubicBezTo>
                    <a:pt x="150" y="1658"/>
                    <a:pt x="150" y="1651"/>
                    <a:pt x="157" y="1650"/>
                  </a:cubicBezTo>
                  <a:lnTo>
                    <a:pt x="157" y="1650"/>
                  </a:lnTo>
                  <a:cubicBezTo>
                    <a:pt x="158" y="1650"/>
                    <a:pt x="159" y="1650"/>
                    <a:pt x="160" y="1650"/>
                  </a:cubicBezTo>
                  <a:lnTo>
                    <a:pt x="160" y="1650"/>
                  </a:lnTo>
                  <a:cubicBezTo>
                    <a:pt x="160" y="1650"/>
                    <a:pt x="159" y="1650"/>
                    <a:pt x="159" y="1649"/>
                  </a:cubicBezTo>
                  <a:cubicBezTo>
                    <a:pt x="158" y="1649"/>
                    <a:pt x="157" y="1650"/>
                    <a:pt x="157" y="1650"/>
                  </a:cubicBezTo>
                  <a:lnTo>
                    <a:pt x="157" y="1650"/>
                  </a:lnTo>
                  <a:cubicBezTo>
                    <a:pt x="148" y="1649"/>
                    <a:pt x="139" y="1648"/>
                    <a:pt x="131" y="1648"/>
                  </a:cubicBezTo>
                  <a:cubicBezTo>
                    <a:pt x="122" y="1648"/>
                    <a:pt x="114" y="1649"/>
                    <a:pt x="108" y="1651"/>
                  </a:cubicBezTo>
                  <a:cubicBezTo>
                    <a:pt x="105" y="1652"/>
                    <a:pt x="103" y="1655"/>
                    <a:pt x="100" y="1655"/>
                  </a:cubicBezTo>
                  <a:cubicBezTo>
                    <a:pt x="99" y="1655"/>
                    <a:pt x="99" y="1655"/>
                    <a:pt x="98" y="1655"/>
                  </a:cubicBezTo>
                  <a:cubicBezTo>
                    <a:pt x="91" y="1651"/>
                    <a:pt x="91" y="1647"/>
                    <a:pt x="86" y="1642"/>
                  </a:cubicBezTo>
                  <a:cubicBezTo>
                    <a:pt x="71" y="1632"/>
                    <a:pt x="63" y="1627"/>
                    <a:pt x="49" y="1616"/>
                  </a:cubicBezTo>
                  <a:cubicBezTo>
                    <a:pt x="47" y="1614"/>
                    <a:pt x="39" y="1614"/>
                    <a:pt x="39" y="1612"/>
                  </a:cubicBezTo>
                  <a:cubicBezTo>
                    <a:pt x="38" y="1606"/>
                    <a:pt x="47" y="1607"/>
                    <a:pt x="44" y="1600"/>
                  </a:cubicBezTo>
                  <a:lnTo>
                    <a:pt x="44" y="1600"/>
                  </a:lnTo>
                  <a:cubicBezTo>
                    <a:pt x="44" y="1600"/>
                    <a:pt x="44" y="1600"/>
                    <a:pt x="43" y="1600"/>
                  </a:cubicBezTo>
                  <a:cubicBezTo>
                    <a:pt x="41" y="1600"/>
                    <a:pt x="36" y="1599"/>
                    <a:pt x="34" y="1594"/>
                  </a:cubicBezTo>
                  <a:cubicBezTo>
                    <a:pt x="33" y="1589"/>
                    <a:pt x="32" y="1583"/>
                    <a:pt x="28" y="1583"/>
                  </a:cubicBezTo>
                  <a:cubicBezTo>
                    <a:pt x="19" y="1581"/>
                    <a:pt x="19" y="1579"/>
                    <a:pt x="14" y="1568"/>
                  </a:cubicBezTo>
                  <a:cubicBezTo>
                    <a:pt x="16" y="1565"/>
                    <a:pt x="25" y="1560"/>
                    <a:pt x="29" y="1560"/>
                  </a:cubicBezTo>
                  <a:cubicBezTo>
                    <a:pt x="30" y="1560"/>
                    <a:pt x="30" y="1561"/>
                    <a:pt x="30" y="1561"/>
                  </a:cubicBezTo>
                  <a:cubicBezTo>
                    <a:pt x="28" y="1564"/>
                    <a:pt x="25" y="1570"/>
                    <a:pt x="28" y="1574"/>
                  </a:cubicBezTo>
                  <a:cubicBezTo>
                    <a:pt x="29" y="1575"/>
                    <a:pt x="30" y="1576"/>
                    <a:pt x="30" y="1576"/>
                  </a:cubicBezTo>
                  <a:cubicBezTo>
                    <a:pt x="31" y="1576"/>
                    <a:pt x="32" y="1574"/>
                    <a:pt x="33" y="1572"/>
                  </a:cubicBezTo>
                  <a:cubicBezTo>
                    <a:pt x="33" y="1566"/>
                    <a:pt x="31" y="1547"/>
                    <a:pt x="40" y="1546"/>
                  </a:cubicBezTo>
                  <a:cubicBezTo>
                    <a:pt x="42" y="1545"/>
                    <a:pt x="45" y="1537"/>
                    <a:pt x="50" y="1528"/>
                  </a:cubicBezTo>
                  <a:cubicBezTo>
                    <a:pt x="55" y="1519"/>
                    <a:pt x="61" y="1510"/>
                    <a:pt x="65" y="1505"/>
                  </a:cubicBezTo>
                  <a:cubicBezTo>
                    <a:pt x="63" y="1504"/>
                    <a:pt x="61" y="1503"/>
                    <a:pt x="60" y="1503"/>
                  </a:cubicBezTo>
                  <a:cubicBezTo>
                    <a:pt x="58" y="1503"/>
                    <a:pt x="56" y="1504"/>
                    <a:pt x="55" y="1504"/>
                  </a:cubicBezTo>
                  <a:cubicBezTo>
                    <a:pt x="53" y="1504"/>
                    <a:pt x="52" y="1504"/>
                    <a:pt x="51" y="1503"/>
                  </a:cubicBezTo>
                  <a:cubicBezTo>
                    <a:pt x="55" y="1497"/>
                    <a:pt x="66" y="1496"/>
                    <a:pt x="67" y="1493"/>
                  </a:cubicBezTo>
                  <a:cubicBezTo>
                    <a:pt x="70" y="1487"/>
                    <a:pt x="68" y="1478"/>
                    <a:pt x="69" y="1473"/>
                  </a:cubicBezTo>
                  <a:lnTo>
                    <a:pt x="69" y="1473"/>
                  </a:lnTo>
                  <a:cubicBezTo>
                    <a:pt x="69" y="1473"/>
                    <a:pt x="70" y="1473"/>
                    <a:pt x="70" y="1473"/>
                  </a:cubicBezTo>
                  <a:cubicBezTo>
                    <a:pt x="78" y="1473"/>
                    <a:pt x="120" y="1461"/>
                    <a:pt x="109" y="1452"/>
                  </a:cubicBezTo>
                  <a:lnTo>
                    <a:pt x="109" y="1452"/>
                  </a:lnTo>
                  <a:cubicBezTo>
                    <a:pt x="105" y="1455"/>
                    <a:pt x="106" y="1457"/>
                    <a:pt x="105" y="1459"/>
                  </a:cubicBezTo>
                  <a:cubicBezTo>
                    <a:pt x="105" y="1460"/>
                    <a:pt x="104" y="1460"/>
                    <a:pt x="104" y="1460"/>
                  </a:cubicBezTo>
                  <a:cubicBezTo>
                    <a:pt x="102" y="1460"/>
                    <a:pt x="99" y="1452"/>
                    <a:pt x="99" y="1450"/>
                  </a:cubicBezTo>
                  <a:cubicBezTo>
                    <a:pt x="100" y="1447"/>
                    <a:pt x="102" y="1442"/>
                    <a:pt x="106" y="1438"/>
                  </a:cubicBezTo>
                  <a:cubicBezTo>
                    <a:pt x="108" y="1436"/>
                    <a:pt x="109" y="1436"/>
                    <a:pt x="110" y="1436"/>
                  </a:cubicBezTo>
                  <a:cubicBezTo>
                    <a:pt x="114" y="1436"/>
                    <a:pt x="116" y="1440"/>
                    <a:pt x="119" y="1440"/>
                  </a:cubicBezTo>
                  <a:cubicBezTo>
                    <a:pt x="121" y="1440"/>
                    <a:pt x="123" y="1439"/>
                    <a:pt x="125" y="1437"/>
                  </a:cubicBezTo>
                  <a:cubicBezTo>
                    <a:pt x="130" y="1433"/>
                    <a:pt x="136" y="1426"/>
                    <a:pt x="139" y="1420"/>
                  </a:cubicBezTo>
                  <a:cubicBezTo>
                    <a:pt x="143" y="1413"/>
                    <a:pt x="135" y="1414"/>
                    <a:pt x="142" y="1405"/>
                  </a:cubicBezTo>
                  <a:cubicBezTo>
                    <a:pt x="145" y="1400"/>
                    <a:pt x="147" y="1397"/>
                    <a:pt x="149" y="1397"/>
                  </a:cubicBezTo>
                  <a:cubicBezTo>
                    <a:pt x="150" y="1397"/>
                    <a:pt x="151" y="1397"/>
                    <a:pt x="152" y="1398"/>
                  </a:cubicBezTo>
                  <a:cubicBezTo>
                    <a:pt x="152" y="1400"/>
                    <a:pt x="153" y="1405"/>
                    <a:pt x="154" y="1405"/>
                  </a:cubicBezTo>
                  <a:cubicBezTo>
                    <a:pt x="154" y="1405"/>
                    <a:pt x="154" y="1405"/>
                    <a:pt x="154" y="1405"/>
                  </a:cubicBezTo>
                  <a:cubicBezTo>
                    <a:pt x="157" y="1405"/>
                    <a:pt x="161" y="1369"/>
                    <a:pt x="170" y="1369"/>
                  </a:cubicBezTo>
                  <a:cubicBezTo>
                    <a:pt x="173" y="1369"/>
                    <a:pt x="175" y="1371"/>
                    <a:pt x="178" y="1371"/>
                  </a:cubicBezTo>
                  <a:cubicBezTo>
                    <a:pt x="180" y="1371"/>
                    <a:pt x="182" y="1370"/>
                    <a:pt x="186" y="1366"/>
                  </a:cubicBezTo>
                  <a:cubicBezTo>
                    <a:pt x="188" y="1364"/>
                    <a:pt x="196" y="1353"/>
                    <a:pt x="197" y="1350"/>
                  </a:cubicBezTo>
                  <a:lnTo>
                    <a:pt x="197" y="1350"/>
                  </a:lnTo>
                  <a:cubicBezTo>
                    <a:pt x="196" y="1351"/>
                    <a:pt x="182" y="1358"/>
                    <a:pt x="178" y="1358"/>
                  </a:cubicBezTo>
                  <a:cubicBezTo>
                    <a:pt x="177" y="1358"/>
                    <a:pt x="176" y="1357"/>
                    <a:pt x="178" y="1354"/>
                  </a:cubicBezTo>
                  <a:cubicBezTo>
                    <a:pt x="185" y="1348"/>
                    <a:pt x="191" y="1343"/>
                    <a:pt x="198" y="1335"/>
                  </a:cubicBezTo>
                  <a:lnTo>
                    <a:pt x="207" y="1324"/>
                  </a:lnTo>
                  <a:cubicBezTo>
                    <a:pt x="210" y="1321"/>
                    <a:pt x="211" y="1319"/>
                    <a:pt x="209" y="1318"/>
                  </a:cubicBezTo>
                  <a:cubicBezTo>
                    <a:pt x="209" y="1318"/>
                    <a:pt x="209" y="1318"/>
                    <a:pt x="210" y="1318"/>
                  </a:cubicBezTo>
                  <a:cubicBezTo>
                    <a:pt x="212" y="1318"/>
                    <a:pt x="215" y="1327"/>
                    <a:pt x="216" y="1327"/>
                  </a:cubicBezTo>
                  <a:cubicBezTo>
                    <a:pt x="216" y="1327"/>
                    <a:pt x="217" y="1327"/>
                    <a:pt x="217" y="1327"/>
                  </a:cubicBezTo>
                  <a:cubicBezTo>
                    <a:pt x="221" y="1327"/>
                    <a:pt x="222" y="1318"/>
                    <a:pt x="222" y="1317"/>
                  </a:cubicBezTo>
                  <a:cubicBezTo>
                    <a:pt x="222" y="1313"/>
                    <a:pt x="221" y="1305"/>
                    <a:pt x="227" y="1303"/>
                  </a:cubicBezTo>
                  <a:cubicBezTo>
                    <a:pt x="228" y="1302"/>
                    <a:pt x="229" y="1302"/>
                    <a:pt x="229" y="1302"/>
                  </a:cubicBezTo>
                  <a:cubicBezTo>
                    <a:pt x="232" y="1302"/>
                    <a:pt x="233" y="1306"/>
                    <a:pt x="236" y="1306"/>
                  </a:cubicBezTo>
                  <a:cubicBezTo>
                    <a:pt x="231" y="1306"/>
                    <a:pt x="239" y="1286"/>
                    <a:pt x="240" y="1282"/>
                  </a:cubicBezTo>
                  <a:cubicBezTo>
                    <a:pt x="243" y="1277"/>
                    <a:pt x="246" y="1271"/>
                    <a:pt x="251" y="1268"/>
                  </a:cubicBezTo>
                  <a:cubicBezTo>
                    <a:pt x="252" y="1267"/>
                    <a:pt x="253" y="1267"/>
                    <a:pt x="254" y="1267"/>
                  </a:cubicBezTo>
                  <a:cubicBezTo>
                    <a:pt x="255" y="1267"/>
                    <a:pt x="256" y="1267"/>
                    <a:pt x="257" y="1267"/>
                  </a:cubicBezTo>
                  <a:cubicBezTo>
                    <a:pt x="257" y="1267"/>
                    <a:pt x="258" y="1267"/>
                    <a:pt x="260" y="1266"/>
                  </a:cubicBezTo>
                  <a:cubicBezTo>
                    <a:pt x="262" y="1263"/>
                    <a:pt x="275" y="1250"/>
                    <a:pt x="273" y="1247"/>
                  </a:cubicBezTo>
                  <a:cubicBezTo>
                    <a:pt x="270" y="1243"/>
                    <a:pt x="269" y="1242"/>
                    <a:pt x="274" y="1236"/>
                  </a:cubicBezTo>
                  <a:cubicBezTo>
                    <a:pt x="274" y="1236"/>
                    <a:pt x="280" y="1228"/>
                    <a:pt x="281" y="1228"/>
                  </a:cubicBezTo>
                  <a:lnTo>
                    <a:pt x="281" y="1228"/>
                  </a:lnTo>
                  <a:cubicBezTo>
                    <a:pt x="281" y="1229"/>
                    <a:pt x="278" y="1244"/>
                    <a:pt x="283" y="1244"/>
                  </a:cubicBezTo>
                  <a:cubicBezTo>
                    <a:pt x="284" y="1244"/>
                    <a:pt x="285" y="1243"/>
                    <a:pt x="287" y="1242"/>
                  </a:cubicBezTo>
                  <a:cubicBezTo>
                    <a:pt x="295" y="1235"/>
                    <a:pt x="290" y="1225"/>
                    <a:pt x="300" y="1220"/>
                  </a:cubicBezTo>
                  <a:cubicBezTo>
                    <a:pt x="310" y="1213"/>
                    <a:pt x="312" y="1204"/>
                    <a:pt x="315" y="1195"/>
                  </a:cubicBezTo>
                  <a:cubicBezTo>
                    <a:pt x="317" y="1187"/>
                    <a:pt x="318" y="1189"/>
                    <a:pt x="322" y="1187"/>
                  </a:cubicBezTo>
                  <a:cubicBezTo>
                    <a:pt x="324" y="1185"/>
                    <a:pt x="326" y="1178"/>
                    <a:pt x="328" y="1175"/>
                  </a:cubicBezTo>
                  <a:cubicBezTo>
                    <a:pt x="327" y="1170"/>
                    <a:pt x="330" y="1158"/>
                    <a:pt x="337" y="1158"/>
                  </a:cubicBezTo>
                  <a:cubicBezTo>
                    <a:pt x="337" y="1158"/>
                    <a:pt x="338" y="1158"/>
                    <a:pt x="338" y="1158"/>
                  </a:cubicBezTo>
                  <a:cubicBezTo>
                    <a:pt x="339" y="1158"/>
                    <a:pt x="344" y="1160"/>
                    <a:pt x="348" y="1160"/>
                  </a:cubicBezTo>
                  <a:cubicBezTo>
                    <a:pt x="352" y="1160"/>
                    <a:pt x="355" y="1159"/>
                    <a:pt x="354" y="1153"/>
                  </a:cubicBezTo>
                  <a:cubicBezTo>
                    <a:pt x="353" y="1148"/>
                    <a:pt x="350" y="1147"/>
                    <a:pt x="357" y="1140"/>
                  </a:cubicBezTo>
                  <a:cubicBezTo>
                    <a:pt x="357" y="1139"/>
                    <a:pt x="358" y="1139"/>
                    <a:pt x="359" y="1139"/>
                  </a:cubicBezTo>
                  <a:cubicBezTo>
                    <a:pt x="361" y="1139"/>
                    <a:pt x="362" y="1141"/>
                    <a:pt x="364" y="1141"/>
                  </a:cubicBezTo>
                  <a:cubicBezTo>
                    <a:pt x="364" y="1141"/>
                    <a:pt x="364" y="1141"/>
                    <a:pt x="364" y="1141"/>
                  </a:cubicBezTo>
                  <a:cubicBezTo>
                    <a:pt x="368" y="1140"/>
                    <a:pt x="371" y="1136"/>
                    <a:pt x="374" y="1133"/>
                  </a:cubicBezTo>
                  <a:lnTo>
                    <a:pt x="367" y="1127"/>
                  </a:lnTo>
                  <a:cubicBezTo>
                    <a:pt x="365" y="1129"/>
                    <a:pt x="360" y="1132"/>
                    <a:pt x="357" y="1132"/>
                  </a:cubicBezTo>
                  <a:cubicBezTo>
                    <a:pt x="357" y="1132"/>
                    <a:pt x="357" y="1132"/>
                    <a:pt x="357" y="1132"/>
                  </a:cubicBezTo>
                  <a:cubicBezTo>
                    <a:pt x="352" y="1131"/>
                    <a:pt x="363" y="1119"/>
                    <a:pt x="364" y="1117"/>
                  </a:cubicBezTo>
                  <a:cubicBezTo>
                    <a:pt x="372" y="1108"/>
                    <a:pt x="372" y="1115"/>
                    <a:pt x="381" y="1109"/>
                  </a:cubicBezTo>
                  <a:cubicBezTo>
                    <a:pt x="383" y="1108"/>
                    <a:pt x="395" y="1099"/>
                    <a:pt x="395" y="1098"/>
                  </a:cubicBezTo>
                  <a:cubicBezTo>
                    <a:pt x="395" y="1092"/>
                    <a:pt x="390" y="1094"/>
                    <a:pt x="396" y="1085"/>
                  </a:cubicBezTo>
                  <a:cubicBezTo>
                    <a:pt x="398" y="1082"/>
                    <a:pt x="403" y="1078"/>
                    <a:pt x="403" y="1075"/>
                  </a:cubicBezTo>
                  <a:cubicBezTo>
                    <a:pt x="401" y="1067"/>
                    <a:pt x="424" y="1044"/>
                    <a:pt x="429" y="1038"/>
                  </a:cubicBezTo>
                  <a:cubicBezTo>
                    <a:pt x="432" y="1034"/>
                    <a:pt x="434" y="1033"/>
                    <a:pt x="435" y="1033"/>
                  </a:cubicBezTo>
                  <a:cubicBezTo>
                    <a:pt x="437" y="1033"/>
                    <a:pt x="438" y="1034"/>
                    <a:pt x="439" y="1034"/>
                  </a:cubicBezTo>
                  <a:cubicBezTo>
                    <a:pt x="440" y="1034"/>
                    <a:pt x="440" y="1034"/>
                    <a:pt x="440" y="1034"/>
                  </a:cubicBezTo>
                  <a:cubicBezTo>
                    <a:pt x="445" y="1034"/>
                    <a:pt x="452" y="1024"/>
                    <a:pt x="454" y="1020"/>
                  </a:cubicBezTo>
                  <a:cubicBezTo>
                    <a:pt x="460" y="1016"/>
                    <a:pt x="467" y="1009"/>
                    <a:pt x="466" y="1003"/>
                  </a:cubicBezTo>
                  <a:cubicBezTo>
                    <a:pt x="464" y="1000"/>
                    <a:pt x="468" y="996"/>
                    <a:pt x="472" y="992"/>
                  </a:cubicBezTo>
                  <a:cubicBezTo>
                    <a:pt x="474" y="989"/>
                    <a:pt x="473" y="987"/>
                    <a:pt x="475" y="982"/>
                  </a:cubicBezTo>
                  <a:cubicBezTo>
                    <a:pt x="478" y="977"/>
                    <a:pt x="481" y="974"/>
                    <a:pt x="486" y="970"/>
                  </a:cubicBezTo>
                  <a:lnTo>
                    <a:pt x="485" y="965"/>
                  </a:lnTo>
                  <a:cubicBezTo>
                    <a:pt x="483" y="958"/>
                    <a:pt x="468" y="947"/>
                    <a:pt x="461" y="947"/>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41"/>
          <p:cNvGrpSpPr/>
          <p:nvPr/>
        </p:nvGrpSpPr>
        <p:grpSpPr>
          <a:xfrm rot="-5400000">
            <a:off x="4316062" y="2292057"/>
            <a:ext cx="1359415" cy="2173667"/>
            <a:chOff x="6203765" y="2033125"/>
            <a:chExt cx="1020965" cy="1632495"/>
          </a:xfrm>
        </p:grpSpPr>
        <p:sp>
          <p:nvSpPr>
            <p:cNvPr id="1034" name="Google Shape;1034;p41"/>
            <p:cNvSpPr/>
            <p:nvPr/>
          </p:nvSpPr>
          <p:spPr>
            <a:xfrm>
              <a:off x="6203780"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1"/>
            <p:cNvSpPr/>
            <p:nvPr/>
          </p:nvSpPr>
          <p:spPr>
            <a:xfrm>
              <a:off x="6203765"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 name="Google Shape;1036;p41"/>
            <p:cNvGrpSpPr/>
            <p:nvPr/>
          </p:nvGrpSpPr>
          <p:grpSpPr>
            <a:xfrm>
              <a:off x="6203955" y="2080756"/>
              <a:ext cx="984963" cy="1291330"/>
              <a:chOff x="3665875" y="1828238"/>
              <a:chExt cx="1748249" cy="2292031"/>
            </a:xfrm>
          </p:grpSpPr>
          <p:sp>
            <p:nvSpPr>
              <p:cNvPr id="1037" name="Google Shape;1037;p41"/>
              <p:cNvSpPr/>
              <p:nvPr/>
            </p:nvSpPr>
            <p:spPr>
              <a:xfrm>
                <a:off x="4910050" y="1828238"/>
                <a:ext cx="504074" cy="489597"/>
              </a:xfrm>
              <a:custGeom>
                <a:rect b="b" l="l" r="r" t="t"/>
                <a:pathLst>
                  <a:path extrusionOk="0" h="2807" w="2890">
                    <a:moveTo>
                      <a:pt x="899" y="0"/>
                    </a:moveTo>
                    <a:cubicBezTo>
                      <a:pt x="843" y="0"/>
                      <a:pt x="803" y="22"/>
                      <a:pt x="783" y="59"/>
                    </a:cubicBezTo>
                    <a:cubicBezTo>
                      <a:pt x="761" y="104"/>
                      <a:pt x="788" y="181"/>
                      <a:pt x="858" y="238"/>
                    </a:cubicBezTo>
                    <a:cubicBezTo>
                      <a:pt x="918" y="286"/>
                      <a:pt x="981" y="330"/>
                      <a:pt x="1049" y="367"/>
                    </a:cubicBezTo>
                    <a:cubicBezTo>
                      <a:pt x="1171" y="435"/>
                      <a:pt x="1298" y="495"/>
                      <a:pt x="1421" y="561"/>
                    </a:cubicBezTo>
                    <a:cubicBezTo>
                      <a:pt x="1468" y="586"/>
                      <a:pt x="1510" y="620"/>
                      <a:pt x="1554" y="649"/>
                    </a:cubicBezTo>
                    <a:cubicBezTo>
                      <a:pt x="1551" y="659"/>
                      <a:pt x="1547" y="669"/>
                      <a:pt x="1545" y="678"/>
                    </a:cubicBezTo>
                    <a:cubicBezTo>
                      <a:pt x="1476" y="669"/>
                      <a:pt x="1405" y="670"/>
                      <a:pt x="1340" y="651"/>
                    </a:cubicBezTo>
                    <a:cubicBezTo>
                      <a:pt x="1207" y="611"/>
                      <a:pt x="1078" y="555"/>
                      <a:pt x="943" y="516"/>
                    </a:cubicBezTo>
                    <a:cubicBezTo>
                      <a:pt x="814" y="478"/>
                      <a:pt x="681" y="446"/>
                      <a:pt x="548" y="427"/>
                    </a:cubicBezTo>
                    <a:cubicBezTo>
                      <a:pt x="535" y="425"/>
                      <a:pt x="522" y="424"/>
                      <a:pt x="509" y="424"/>
                    </a:cubicBezTo>
                    <a:cubicBezTo>
                      <a:pt x="454" y="424"/>
                      <a:pt x="397" y="439"/>
                      <a:pt x="346" y="456"/>
                    </a:cubicBezTo>
                    <a:cubicBezTo>
                      <a:pt x="224" y="497"/>
                      <a:pt x="198" y="614"/>
                      <a:pt x="286" y="709"/>
                    </a:cubicBezTo>
                    <a:cubicBezTo>
                      <a:pt x="375" y="802"/>
                      <a:pt x="488" y="853"/>
                      <a:pt x="609" y="888"/>
                    </a:cubicBezTo>
                    <a:cubicBezTo>
                      <a:pt x="748" y="929"/>
                      <a:pt x="891" y="963"/>
                      <a:pt x="1031" y="1000"/>
                    </a:cubicBezTo>
                    <a:cubicBezTo>
                      <a:pt x="1067" y="1010"/>
                      <a:pt x="1104" y="1020"/>
                      <a:pt x="1138" y="1035"/>
                    </a:cubicBezTo>
                    <a:cubicBezTo>
                      <a:pt x="1153" y="1042"/>
                      <a:pt x="1174" y="1061"/>
                      <a:pt x="1174" y="1075"/>
                    </a:cubicBezTo>
                    <a:cubicBezTo>
                      <a:pt x="1174" y="1089"/>
                      <a:pt x="1154" y="1110"/>
                      <a:pt x="1139" y="1116"/>
                    </a:cubicBezTo>
                    <a:cubicBezTo>
                      <a:pt x="1100" y="1133"/>
                      <a:pt x="1058" y="1151"/>
                      <a:pt x="1016" y="1157"/>
                    </a:cubicBezTo>
                    <a:cubicBezTo>
                      <a:pt x="927" y="1169"/>
                      <a:pt x="835" y="1182"/>
                      <a:pt x="745" y="1182"/>
                    </a:cubicBezTo>
                    <a:cubicBezTo>
                      <a:pt x="740" y="1182"/>
                      <a:pt x="735" y="1182"/>
                      <a:pt x="729" y="1182"/>
                    </a:cubicBezTo>
                    <a:cubicBezTo>
                      <a:pt x="722" y="1182"/>
                      <a:pt x="714" y="1182"/>
                      <a:pt x="706" y="1182"/>
                    </a:cubicBezTo>
                    <a:cubicBezTo>
                      <a:pt x="509" y="1182"/>
                      <a:pt x="321" y="1215"/>
                      <a:pt x="144" y="1303"/>
                    </a:cubicBezTo>
                    <a:cubicBezTo>
                      <a:pt x="90" y="1330"/>
                      <a:pt x="48" y="1382"/>
                      <a:pt x="1" y="1422"/>
                    </a:cubicBezTo>
                    <a:lnTo>
                      <a:pt x="1" y="1469"/>
                    </a:lnTo>
                    <a:cubicBezTo>
                      <a:pt x="101" y="1588"/>
                      <a:pt x="245" y="1600"/>
                      <a:pt x="383" y="1611"/>
                    </a:cubicBezTo>
                    <a:cubicBezTo>
                      <a:pt x="431" y="1614"/>
                      <a:pt x="480" y="1616"/>
                      <a:pt x="528" y="1616"/>
                    </a:cubicBezTo>
                    <a:cubicBezTo>
                      <a:pt x="607" y="1616"/>
                      <a:pt x="687" y="1612"/>
                      <a:pt x="767" y="1612"/>
                    </a:cubicBezTo>
                    <a:lnTo>
                      <a:pt x="835" y="1612"/>
                    </a:lnTo>
                    <a:cubicBezTo>
                      <a:pt x="838" y="1619"/>
                      <a:pt x="842" y="1624"/>
                      <a:pt x="845" y="1630"/>
                    </a:cubicBezTo>
                    <a:cubicBezTo>
                      <a:pt x="794" y="1695"/>
                      <a:pt x="744" y="1762"/>
                      <a:pt x="690" y="1825"/>
                    </a:cubicBezTo>
                    <a:cubicBezTo>
                      <a:pt x="563" y="1973"/>
                      <a:pt x="429" y="2116"/>
                      <a:pt x="355" y="2301"/>
                    </a:cubicBezTo>
                    <a:cubicBezTo>
                      <a:pt x="328" y="2366"/>
                      <a:pt x="305" y="2434"/>
                      <a:pt x="293" y="2503"/>
                    </a:cubicBezTo>
                    <a:cubicBezTo>
                      <a:pt x="280" y="2591"/>
                      <a:pt x="319" y="2642"/>
                      <a:pt x="392" y="2642"/>
                    </a:cubicBezTo>
                    <a:cubicBezTo>
                      <a:pt x="408" y="2642"/>
                      <a:pt x="424" y="2639"/>
                      <a:pt x="442" y="2635"/>
                    </a:cubicBezTo>
                    <a:cubicBezTo>
                      <a:pt x="483" y="2624"/>
                      <a:pt x="523" y="2604"/>
                      <a:pt x="561" y="2583"/>
                    </a:cubicBezTo>
                    <a:cubicBezTo>
                      <a:pt x="835" y="2424"/>
                      <a:pt x="1048" y="2199"/>
                      <a:pt x="1229" y="1942"/>
                    </a:cubicBezTo>
                    <a:cubicBezTo>
                      <a:pt x="1259" y="1898"/>
                      <a:pt x="1292" y="1856"/>
                      <a:pt x="1325" y="1815"/>
                    </a:cubicBezTo>
                    <a:cubicBezTo>
                      <a:pt x="1339" y="1799"/>
                      <a:pt x="1356" y="1787"/>
                      <a:pt x="1384" y="1763"/>
                    </a:cubicBezTo>
                    <a:cubicBezTo>
                      <a:pt x="1389" y="1801"/>
                      <a:pt x="1397" y="1825"/>
                      <a:pt x="1395" y="1847"/>
                    </a:cubicBezTo>
                    <a:cubicBezTo>
                      <a:pt x="1383" y="1985"/>
                      <a:pt x="1361" y="2122"/>
                      <a:pt x="1357" y="2259"/>
                    </a:cubicBezTo>
                    <a:cubicBezTo>
                      <a:pt x="1353" y="2383"/>
                      <a:pt x="1359" y="2507"/>
                      <a:pt x="1380" y="2629"/>
                    </a:cubicBezTo>
                    <a:cubicBezTo>
                      <a:pt x="1391" y="2692"/>
                      <a:pt x="1445" y="2747"/>
                      <a:pt x="1479" y="2806"/>
                    </a:cubicBezTo>
                    <a:lnTo>
                      <a:pt x="1574" y="2806"/>
                    </a:lnTo>
                    <a:cubicBezTo>
                      <a:pt x="1642" y="2760"/>
                      <a:pt x="1674" y="2691"/>
                      <a:pt x="1698" y="2617"/>
                    </a:cubicBezTo>
                    <a:cubicBezTo>
                      <a:pt x="1779" y="2383"/>
                      <a:pt x="1818" y="2140"/>
                      <a:pt x="1848" y="1895"/>
                    </a:cubicBezTo>
                    <a:cubicBezTo>
                      <a:pt x="1859" y="1810"/>
                      <a:pt x="1880" y="1725"/>
                      <a:pt x="1901" y="1641"/>
                    </a:cubicBezTo>
                    <a:cubicBezTo>
                      <a:pt x="1905" y="1623"/>
                      <a:pt x="1931" y="1610"/>
                      <a:pt x="1947" y="1594"/>
                    </a:cubicBezTo>
                    <a:cubicBezTo>
                      <a:pt x="1961" y="1610"/>
                      <a:pt x="1983" y="1623"/>
                      <a:pt x="1987" y="1640"/>
                    </a:cubicBezTo>
                    <a:cubicBezTo>
                      <a:pt x="2014" y="1737"/>
                      <a:pt x="2034" y="1836"/>
                      <a:pt x="2057" y="1933"/>
                    </a:cubicBezTo>
                    <a:cubicBezTo>
                      <a:pt x="2080" y="2026"/>
                      <a:pt x="2100" y="2121"/>
                      <a:pt x="2130" y="2212"/>
                    </a:cubicBezTo>
                    <a:cubicBezTo>
                      <a:pt x="2146" y="2265"/>
                      <a:pt x="2186" y="2302"/>
                      <a:pt x="2246" y="2309"/>
                    </a:cubicBezTo>
                    <a:cubicBezTo>
                      <a:pt x="2256" y="2311"/>
                      <a:pt x="2265" y="2311"/>
                      <a:pt x="2274" y="2311"/>
                    </a:cubicBezTo>
                    <a:cubicBezTo>
                      <a:pt x="2356" y="2311"/>
                      <a:pt x="2406" y="2259"/>
                      <a:pt x="2413" y="2158"/>
                    </a:cubicBezTo>
                    <a:cubicBezTo>
                      <a:pt x="2418" y="2067"/>
                      <a:pt x="2418" y="1976"/>
                      <a:pt x="2407" y="1887"/>
                    </a:cubicBezTo>
                    <a:cubicBezTo>
                      <a:pt x="2389" y="1736"/>
                      <a:pt x="2360" y="1587"/>
                      <a:pt x="2338" y="1437"/>
                    </a:cubicBezTo>
                    <a:cubicBezTo>
                      <a:pt x="2333" y="1402"/>
                      <a:pt x="2337" y="1365"/>
                      <a:pt x="2337" y="1330"/>
                    </a:cubicBezTo>
                    <a:cubicBezTo>
                      <a:pt x="2345" y="1327"/>
                      <a:pt x="2353" y="1323"/>
                      <a:pt x="2361" y="1321"/>
                    </a:cubicBezTo>
                    <a:cubicBezTo>
                      <a:pt x="2383" y="1344"/>
                      <a:pt x="2410" y="1364"/>
                      <a:pt x="2425" y="1390"/>
                    </a:cubicBezTo>
                    <a:cubicBezTo>
                      <a:pt x="2468" y="1463"/>
                      <a:pt x="2502" y="1540"/>
                      <a:pt x="2544" y="1613"/>
                    </a:cubicBezTo>
                    <a:cubicBezTo>
                      <a:pt x="2567" y="1652"/>
                      <a:pt x="2593" y="1690"/>
                      <a:pt x="2625" y="1721"/>
                    </a:cubicBezTo>
                    <a:cubicBezTo>
                      <a:pt x="2651" y="1746"/>
                      <a:pt x="2683" y="1758"/>
                      <a:pt x="2715" y="1758"/>
                    </a:cubicBezTo>
                    <a:cubicBezTo>
                      <a:pt x="2755" y="1758"/>
                      <a:pt x="2795" y="1739"/>
                      <a:pt x="2824" y="1705"/>
                    </a:cubicBezTo>
                    <a:cubicBezTo>
                      <a:pt x="2875" y="1642"/>
                      <a:pt x="2889" y="1570"/>
                      <a:pt x="2885" y="1489"/>
                    </a:cubicBezTo>
                    <a:cubicBezTo>
                      <a:pt x="2877" y="1337"/>
                      <a:pt x="2816" y="1206"/>
                      <a:pt x="2736" y="1083"/>
                    </a:cubicBezTo>
                    <a:cubicBezTo>
                      <a:pt x="2647" y="951"/>
                      <a:pt x="2550" y="824"/>
                      <a:pt x="2459" y="693"/>
                    </a:cubicBezTo>
                    <a:cubicBezTo>
                      <a:pt x="2412" y="625"/>
                      <a:pt x="2367" y="555"/>
                      <a:pt x="2323" y="484"/>
                    </a:cubicBezTo>
                    <a:cubicBezTo>
                      <a:pt x="2281" y="415"/>
                      <a:pt x="2216" y="377"/>
                      <a:pt x="2140" y="369"/>
                    </a:cubicBezTo>
                    <a:cubicBezTo>
                      <a:pt x="1852" y="339"/>
                      <a:pt x="1586" y="238"/>
                      <a:pt x="1323" y="124"/>
                    </a:cubicBezTo>
                    <a:cubicBezTo>
                      <a:pt x="1211" y="76"/>
                      <a:pt x="1092" y="43"/>
                      <a:pt x="974" y="11"/>
                    </a:cubicBezTo>
                    <a:cubicBezTo>
                      <a:pt x="947" y="4"/>
                      <a:pt x="921" y="0"/>
                      <a:pt x="8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1"/>
              <p:cNvSpPr/>
              <p:nvPr/>
            </p:nvSpPr>
            <p:spPr>
              <a:xfrm>
                <a:off x="3665875" y="3420525"/>
                <a:ext cx="844422" cy="699744"/>
              </a:xfrm>
              <a:custGeom>
                <a:rect b="b" l="l" r="r" t="t"/>
                <a:pathLst>
                  <a:path extrusionOk="0" h="6510" w="7856">
                    <a:moveTo>
                      <a:pt x="271" y="0"/>
                    </a:moveTo>
                    <a:cubicBezTo>
                      <a:pt x="181" y="0"/>
                      <a:pt x="91" y="2"/>
                      <a:pt x="1" y="5"/>
                    </a:cubicBezTo>
                    <a:lnTo>
                      <a:pt x="1" y="6509"/>
                    </a:lnTo>
                    <a:lnTo>
                      <a:pt x="7856" y="6509"/>
                    </a:lnTo>
                    <a:cubicBezTo>
                      <a:pt x="7779" y="6009"/>
                      <a:pt x="7637" y="5521"/>
                      <a:pt x="7285" y="5216"/>
                    </a:cubicBezTo>
                    <a:cubicBezTo>
                      <a:pt x="6975" y="4949"/>
                      <a:pt x="6575" y="4889"/>
                      <a:pt x="6173" y="4889"/>
                    </a:cubicBezTo>
                    <a:cubicBezTo>
                      <a:pt x="6033" y="4889"/>
                      <a:pt x="5894" y="4896"/>
                      <a:pt x="5758" y="4905"/>
                    </a:cubicBezTo>
                    <a:cubicBezTo>
                      <a:pt x="5265" y="4935"/>
                      <a:pt x="4773" y="4966"/>
                      <a:pt x="4279" y="4995"/>
                    </a:cubicBezTo>
                    <a:cubicBezTo>
                      <a:pt x="4159" y="5003"/>
                      <a:pt x="4036" y="5009"/>
                      <a:pt x="3912" y="5009"/>
                    </a:cubicBezTo>
                    <a:cubicBezTo>
                      <a:pt x="3562" y="5009"/>
                      <a:pt x="3214" y="4957"/>
                      <a:pt x="2943" y="4726"/>
                    </a:cubicBezTo>
                    <a:cubicBezTo>
                      <a:pt x="2485" y="4337"/>
                      <a:pt x="2431" y="3603"/>
                      <a:pt x="2483" y="2969"/>
                    </a:cubicBezTo>
                    <a:cubicBezTo>
                      <a:pt x="2536" y="2334"/>
                      <a:pt x="2649" y="1660"/>
                      <a:pt x="2399" y="1086"/>
                    </a:cubicBezTo>
                    <a:cubicBezTo>
                      <a:pt x="2175" y="574"/>
                      <a:pt x="1693" y="246"/>
                      <a:pt x="1194" y="108"/>
                    </a:cubicBezTo>
                    <a:cubicBezTo>
                      <a:pt x="892" y="24"/>
                      <a:pt x="582" y="0"/>
                      <a:pt x="271"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9" name="Google Shape;1039;p41"/>
          <p:cNvSpPr txBox="1"/>
          <p:nvPr/>
        </p:nvSpPr>
        <p:spPr>
          <a:xfrm>
            <a:off x="4150228" y="2890376"/>
            <a:ext cx="1261800" cy="42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B</a:t>
            </a:r>
            <a:endParaRPr sz="2600">
              <a:solidFill>
                <a:schemeClr val="dk2"/>
              </a:solidFill>
              <a:latin typeface="Abril Fatface"/>
              <a:ea typeface="Abril Fatface"/>
              <a:cs typeface="Abril Fatface"/>
              <a:sym typeface="Abril Fatface"/>
            </a:endParaRPr>
          </a:p>
        </p:txBody>
      </p:sp>
      <p:sp>
        <p:nvSpPr>
          <p:cNvPr id="1040" name="Google Shape;1040;p41"/>
          <p:cNvSpPr txBox="1"/>
          <p:nvPr/>
        </p:nvSpPr>
        <p:spPr>
          <a:xfrm>
            <a:off x="4150237" y="3312190"/>
            <a:ext cx="1261800" cy="55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Lato"/>
                <a:ea typeface="Lato"/>
                <a:cs typeface="Lato"/>
                <a:sym typeface="Lato"/>
              </a:rPr>
              <a:t>All 12 of them do</a:t>
            </a:r>
            <a:endParaRPr sz="1600">
              <a:solidFill>
                <a:schemeClr val="lt2"/>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grpSp>
        <p:nvGrpSpPr>
          <p:cNvPr id="1045" name="Google Shape;1045;p42"/>
          <p:cNvGrpSpPr/>
          <p:nvPr/>
        </p:nvGrpSpPr>
        <p:grpSpPr>
          <a:xfrm>
            <a:off x="5262146" y="1087014"/>
            <a:ext cx="2542000" cy="3285556"/>
            <a:chOff x="5262146" y="1087014"/>
            <a:chExt cx="2542000" cy="3285556"/>
          </a:xfrm>
        </p:grpSpPr>
        <p:sp>
          <p:nvSpPr>
            <p:cNvPr id="1046" name="Google Shape;1046;p42"/>
            <p:cNvSpPr/>
            <p:nvPr/>
          </p:nvSpPr>
          <p:spPr>
            <a:xfrm rot="961741">
              <a:off x="5627011" y="1280884"/>
              <a:ext cx="1812271" cy="2897768"/>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2"/>
            <p:cNvSpPr/>
            <p:nvPr/>
          </p:nvSpPr>
          <p:spPr>
            <a:xfrm rot="961741">
              <a:off x="5298959" y="3611155"/>
              <a:ext cx="1812271" cy="521344"/>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 name="Google Shape;1048;p42"/>
          <p:cNvSpPr/>
          <p:nvPr/>
        </p:nvSpPr>
        <p:spPr>
          <a:xfrm rot="-4257304">
            <a:off x="642887" y="1415588"/>
            <a:ext cx="2100950" cy="2312325"/>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2"/>
          <p:cNvSpPr txBox="1"/>
          <p:nvPr>
            <p:ph type="title"/>
          </p:nvPr>
        </p:nvSpPr>
        <p:spPr>
          <a:xfrm>
            <a:off x="713225" y="464203"/>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Guess What</a:t>
            </a:r>
            <a:r>
              <a:rPr lang="en">
                <a:latin typeface="Abril Fatface"/>
                <a:ea typeface="Abril Fatface"/>
                <a:cs typeface="Abril Fatface"/>
                <a:sym typeface="Abril Fatface"/>
              </a:rPr>
              <a:t>…</a:t>
            </a:r>
            <a:endParaRPr>
              <a:latin typeface="Abril Fatface"/>
              <a:ea typeface="Abril Fatface"/>
              <a:cs typeface="Abril Fatface"/>
              <a:sym typeface="Abril Fatface"/>
            </a:endParaRPr>
          </a:p>
        </p:txBody>
      </p:sp>
      <p:sp>
        <p:nvSpPr>
          <p:cNvPr id="1050" name="Google Shape;1050;p42"/>
          <p:cNvSpPr txBox="1"/>
          <p:nvPr/>
        </p:nvSpPr>
        <p:spPr>
          <a:xfrm>
            <a:off x="1372575" y="1715250"/>
            <a:ext cx="3797700" cy="191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Abril Fatface"/>
                <a:ea typeface="Abril Fatface"/>
                <a:cs typeface="Abril Fatface"/>
                <a:sym typeface="Abril Fatface"/>
              </a:rPr>
              <a:t>What has a face and two hands but no arms or legs?</a:t>
            </a:r>
            <a:endParaRPr sz="2200">
              <a:solidFill>
                <a:schemeClr val="lt2"/>
              </a:solidFill>
              <a:latin typeface="Abril Fatface"/>
              <a:ea typeface="Abril Fatface"/>
              <a:cs typeface="Abril Fatface"/>
              <a:sym typeface="Abril Fatface"/>
            </a:endParaRPr>
          </a:p>
        </p:txBody>
      </p:sp>
      <p:sp>
        <p:nvSpPr>
          <p:cNvPr id="1051" name="Google Shape;1051;p42"/>
          <p:cNvSpPr txBox="1"/>
          <p:nvPr/>
        </p:nvSpPr>
        <p:spPr>
          <a:xfrm rot="937717">
            <a:off x="5847711" y="1852094"/>
            <a:ext cx="1699327" cy="501962"/>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Lato"/>
                <a:ea typeface="Lato"/>
                <a:cs typeface="Lato"/>
                <a:sym typeface="Lato"/>
              </a:rPr>
              <a:t>The correct answer is:</a:t>
            </a:r>
            <a:endParaRPr sz="1200">
              <a:solidFill>
                <a:schemeClr val="lt2"/>
              </a:solidFill>
              <a:latin typeface="Lato"/>
              <a:ea typeface="Lato"/>
              <a:cs typeface="Lato"/>
              <a:sym typeface="Lato"/>
            </a:endParaRPr>
          </a:p>
        </p:txBody>
      </p:sp>
      <p:sp>
        <p:nvSpPr>
          <p:cNvPr id="1052" name="Google Shape;1052;p42"/>
          <p:cNvSpPr txBox="1"/>
          <p:nvPr/>
        </p:nvSpPr>
        <p:spPr>
          <a:xfrm>
            <a:off x="1877075" y="4326775"/>
            <a:ext cx="5389800" cy="40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Lato"/>
                <a:ea typeface="Lato"/>
                <a:cs typeface="Lato"/>
                <a:sym typeface="Lato"/>
              </a:rPr>
              <a:t>Remove the first card to read the correct answer</a:t>
            </a:r>
            <a:endParaRPr>
              <a:solidFill>
                <a:schemeClr val="lt2"/>
              </a:solidFill>
              <a:latin typeface="Lato"/>
              <a:ea typeface="Lato"/>
              <a:cs typeface="Lato"/>
              <a:sym typeface="Lato"/>
            </a:endParaRPr>
          </a:p>
        </p:txBody>
      </p:sp>
      <p:grpSp>
        <p:nvGrpSpPr>
          <p:cNvPr id="1053" name="Google Shape;1053;p42"/>
          <p:cNvGrpSpPr/>
          <p:nvPr/>
        </p:nvGrpSpPr>
        <p:grpSpPr>
          <a:xfrm rot="1241264">
            <a:off x="5968700" y="2230649"/>
            <a:ext cx="1128905" cy="1132113"/>
            <a:chOff x="4401100" y="1807750"/>
            <a:chExt cx="114750" cy="115075"/>
          </a:xfrm>
        </p:grpSpPr>
        <p:sp>
          <p:nvSpPr>
            <p:cNvPr id="1054" name="Google Shape;1054;p42"/>
            <p:cNvSpPr/>
            <p:nvPr/>
          </p:nvSpPr>
          <p:spPr>
            <a:xfrm>
              <a:off x="4405925" y="1812900"/>
              <a:ext cx="104950" cy="104950"/>
            </a:xfrm>
            <a:custGeom>
              <a:rect b="b" l="l" r="r" t="t"/>
              <a:pathLst>
                <a:path extrusionOk="0" h="4198" w="4198">
                  <a:moveTo>
                    <a:pt x="2100" y="1"/>
                  </a:moveTo>
                  <a:cubicBezTo>
                    <a:pt x="940" y="1"/>
                    <a:pt x="1" y="940"/>
                    <a:pt x="1" y="2100"/>
                  </a:cubicBezTo>
                  <a:cubicBezTo>
                    <a:pt x="1" y="3258"/>
                    <a:pt x="940" y="4198"/>
                    <a:pt x="2100" y="4198"/>
                  </a:cubicBezTo>
                  <a:cubicBezTo>
                    <a:pt x="3258" y="4198"/>
                    <a:pt x="4198" y="3258"/>
                    <a:pt x="4198" y="2100"/>
                  </a:cubicBezTo>
                  <a:cubicBezTo>
                    <a:pt x="4198" y="940"/>
                    <a:pt x="3258" y="1"/>
                    <a:pt x="210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2"/>
            <p:cNvSpPr/>
            <p:nvPr/>
          </p:nvSpPr>
          <p:spPr>
            <a:xfrm>
              <a:off x="4411900" y="1818850"/>
              <a:ext cx="93025" cy="93050"/>
            </a:xfrm>
            <a:custGeom>
              <a:rect b="b" l="l" r="r" t="t"/>
              <a:pathLst>
                <a:path extrusionOk="0" h="3722" w="3721">
                  <a:moveTo>
                    <a:pt x="1861" y="1"/>
                  </a:moveTo>
                  <a:cubicBezTo>
                    <a:pt x="833" y="1"/>
                    <a:pt x="0" y="834"/>
                    <a:pt x="0" y="1862"/>
                  </a:cubicBezTo>
                  <a:cubicBezTo>
                    <a:pt x="0" y="2888"/>
                    <a:pt x="833" y="3721"/>
                    <a:pt x="1861" y="3721"/>
                  </a:cubicBezTo>
                  <a:cubicBezTo>
                    <a:pt x="2888" y="3721"/>
                    <a:pt x="3721" y="2888"/>
                    <a:pt x="3721" y="1862"/>
                  </a:cubicBezTo>
                  <a:cubicBezTo>
                    <a:pt x="3721" y="834"/>
                    <a:pt x="2888" y="1"/>
                    <a:pt x="18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2"/>
            <p:cNvSpPr/>
            <p:nvPr/>
          </p:nvSpPr>
          <p:spPr>
            <a:xfrm>
              <a:off x="4404375" y="1811750"/>
              <a:ext cx="108125" cy="107200"/>
            </a:xfrm>
            <a:custGeom>
              <a:rect b="b" l="l" r="r" t="t"/>
              <a:pathLst>
                <a:path extrusionOk="0" h="4288" w="4325">
                  <a:moveTo>
                    <a:pt x="1935" y="5"/>
                  </a:moveTo>
                  <a:cubicBezTo>
                    <a:pt x="1934" y="5"/>
                    <a:pt x="1933" y="5"/>
                    <a:pt x="1931" y="5"/>
                  </a:cubicBezTo>
                  <a:cubicBezTo>
                    <a:pt x="1927" y="5"/>
                    <a:pt x="1923" y="7"/>
                    <a:pt x="1919" y="7"/>
                  </a:cubicBezTo>
                  <a:cubicBezTo>
                    <a:pt x="1920" y="18"/>
                    <a:pt x="1924" y="21"/>
                    <a:pt x="1929" y="21"/>
                  </a:cubicBezTo>
                  <a:cubicBezTo>
                    <a:pt x="1939" y="21"/>
                    <a:pt x="1950" y="5"/>
                    <a:pt x="1935" y="5"/>
                  </a:cubicBezTo>
                  <a:close/>
                  <a:moveTo>
                    <a:pt x="2233" y="48"/>
                  </a:moveTo>
                  <a:cubicBezTo>
                    <a:pt x="2251" y="48"/>
                    <a:pt x="2255" y="54"/>
                    <a:pt x="2255" y="67"/>
                  </a:cubicBezTo>
                  <a:lnTo>
                    <a:pt x="2244" y="66"/>
                  </a:lnTo>
                  <a:cubicBezTo>
                    <a:pt x="2238" y="60"/>
                    <a:pt x="2233" y="54"/>
                    <a:pt x="2233" y="48"/>
                  </a:cubicBezTo>
                  <a:close/>
                  <a:moveTo>
                    <a:pt x="1463" y="101"/>
                  </a:moveTo>
                  <a:lnTo>
                    <a:pt x="1463" y="101"/>
                  </a:lnTo>
                  <a:cubicBezTo>
                    <a:pt x="1463" y="102"/>
                    <a:pt x="1463" y="102"/>
                    <a:pt x="1463" y="102"/>
                  </a:cubicBezTo>
                  <a:cubicBezTo>
                    <a:pt x="1463" y="102"/>
                    <a:pt x="1463" y="102"/>
                    <a:pt x="1463" y="101"/>
                  </a:cubicBezTo>
                  <a:close/>
                  <a:moveTo>
                    <a:pt x="3053" y="268"/>
                  </a:moveTo>
                  <a:cubicBezTo>
                    <a:pt x="3053" y="268"/>
                    <a:pt x="3053" y="268"/>
                    <a:pt x="3053" y="268"/>
                  </a:cubicBezTo>
                  <a:lnTo>
                    <a:pt x="3053" y="268"/>
                  </a:lnTo>
                  <a:close/>
                  <a:moveTo>
                    <a:pt x="744" y="526"/>
                  </a:moveTo>
                  <a:lnTo>
                    <a:pt x="744" y="526"/>
                  </a:lnTo>
                  <a:cubicBezTo>
                    <a:pt x="744" y="526"/>
                    <a:pt x="744" y="526"/>
                    <a:pt x="744" y="526"/>
                  </a:cubicBezTo>
                  <a:lnTo>
                    <a:pt x="744" y="526"/>
                  </a:lnTo>
                  <a:cubicBezTo>
                    <a:pt x="744" y="526"/>
                    <a:pt x="744" y="526"/>
                    <a:pt x="744" y="526"/>
                  </a:cubicBezTo>
                  <a:close/>
                  <a:moveTo>
                    <a:pt x="678" y="576"/>
                  </a:moveTo>
                  <a:cubicBezTo>
                    <a:pt x="678" y="576"/>
                    <a:pt x="678" y="576"/>
                    <a:pt x="679" y="576"/>
                  </a:cubicBezTo>
                  <a:lnTo>
                    <a:pt x="679" y="576"/>
                  </a:lnTo>
                  <a:lnTo>
                    <a:pt x="678" y="576"/>
                  </a:lnTo>
                  <a:close/>
                  <a:moveTo>
                    <a:pt x="613" y="696"/>
                  </a:moveTo>
                  <a:cubicBezTo>
                    <a:pt x="620" y="696"/>
                    <a:pt x="623" y="704"/>
                    <a:pt x="615" y="712"/>
                  </a:cubicBezTo>
                  <a:cubicBezTo>
                    <a:pt x="612" y="712"/>
                    <a:pt x="609" y="713"/>
                    <a:pt x="605" y="713"/>
                  </a:cubicBezTo>
                  <a:cubicBezTo>
                    <a:pt x="600" y="713"/>
                    <a:pt x="596" y="711"/>
                    <a:pt x="604" y="701"/>
                  </a:cubicBezTo>
                  <a:cubicBezTo>
                    <a:pt x="607" y="697"/>
                    <a:pt x="611" y="696"/>
                    <a:pt x="613" y="696"/>
                  </a:cubicBezTo>
                  <a:close/>
                  <a:moveTo>
                    <a:pt x="451" y="947"/>
                  </a:moveTo>
                  <a:lnTo>
                    <a:pt x="451" y="947"/>
                  </a:lnTo>
                  <a:cubicBezTo>
                    <a:pt x="451" y="947"/>
                    <a:pt x="451" y="948"/>
                    <a:pt x="451" y="948"/>
                  </a:cubicBezTo>
                  <a:cubicBezTo>
                    <a:pt x="451" y="947"/>
                    <a:pt x="451" y="947"/>
                    <a:pt x="451" y="947"/>
                  </a:cubicBezTo>
                  <a:close/>
                  <a:moveTo>
                    <a:pt x="411" y="947"/>
                  </a:moveTo>
                  <a:cubicBezTo>
                    <a:pt x="416" y="950"/>
                    <a:pt x="425" y="956"/>
                    <a:pt x="418" y="965"/>
                  </a:cubicBezTo>
                  <a:lnTo>
                    <a:pt x="418" y="965"/>
                  </a:lnTo>
                  <a:cubicBezTo>
                    <a:pt x="418" y="965"/>
                    <a:pt x="418" y="966"/>
                    <a:pt x="417" y="966"/>
                  </a:cubicBezTo>
                  <a:cubicBezTo>
                    <a:pt x="417" y="972"/>
                    <a:pt x="414" y="977"/>
                    <a:pt x="412" y="977"/>
                  </a:cubicBezTo>
                  <a:cubicBezTo>
                    <a:pt x="410" y="977"/>
                    <a:pt x="409" y="975"/>
                    <a:pt x="409" y="969"/>
                  </a:cubicBezTo>
                  <a:cubicBezTo>
                    <a:pt x="410" y="962"/>
                    <a:pt x="410" y="955"/>
                    <a:pt x="411" y="947"/>
                  </a:cubicBezTo>
                  <a:close/>
                  <a:moveTo>
                    <a:pt x="254" y="1151"/>
                  </a:moveTo>
                  <a:cubicBezTo>
                    <a:pt x="254" y="1151"/>
                    <a:pt x="254" y="1151"/>
                    <a:pt x="254" y="1151"/>
                  </a:cubicBezTo>
                  <a:lnTo>
                    <a:pt x="254" y="1151"/>
                  </a:lnTo>
                  <a:cubicBezTo>
                    <a:pt x="254" y="1151"/>
                    <a:pt x="254" y="1151"/>
                    <a:pt x="254" y="1151"/>
                  </a:cubicBezTo>
                  <a:close/>
                  <a:moveTo>
                    <a:pt x="295" y="1212"/>
                  </a:moveTo>
                  <a:lnTo>
                    <a:pt x="295" y="1212"/>
                  </a:lnTo>
                  <a:cubicBezTo>
                    <a:pt x="295" y="1212"/>
                    <a:pt x="295" y="1212"/>
                    <a:pt x="295" y="1212"/>
                  </a:cubicBezTo>
                  <a:cubicBezTo>
                    <a:pt x="295" y="1212"/>
                    <a:pt x="295" y="1212"/>
                    <a:pt x="295" y="1212"/>
                  </a:cubicBezTo>
                  <a:close/>
                  <a:moveTo>
                    <a:pt x="220" y="1341"/>
                  </a:moveTo>
                  <a:cubicBezTo>
                    <a:pt x="227" y="1344"/>
                    <a:pt x="227" y="1346"/>
                    <a:pt x="223" y="1355"/>
                  </a:cubicBezTo>
                  <a:cubicBezTo>
                    <a:pt x="221" y="1362"/>
                    <a:pt x="217" y="1374"/>
                    <a:pt x="210" y="1374"/>
                  </a:cubicBezTo>
                  <a:cubicBezTo>
                    <a:pt x="210" y="1374"/>
                    <a:pt x="209" y="1374"/>
                    <a:pt x="208" y="1374"/>
                  </a:cubicBezTo>
                  <a:lnTo>
                    <a:pt x="220" y="1341"/>
                  </a:lnTo>
                  <a:close/>
                  <a:moveTo>
                    <a:pt x="4093" y="1423"/>
                  </a:moveTo>
                  <a:lnTo>
                    <a:pt x="4093" y="1423"/>
                  </a:lnTo>
                  <a:cubicBezTo>
                    <a:pt x="4093" y="1423"/>
                    <a:pt x="4093" y="1423"/>
                    <a:pt x="4093" y="1423"/>
                  </a:cubicBezTo>
                  <a:lnTo>
                    <a:pt x="4093" y="1423"/>
                  </a:lnTo>
                  <a:cubicBezTo>
                    <a:pt x="4093" y="1423"/>
                    <a:pt x="4093" y="1423"/>
                    <a:pt x="4093" y="1423"/>
                  </a:cubicBezTo>
                  <a:close/>
                  <a:moveTo>
                    <a:pt x="4126" y="1429"/>
                  </a:moveTo>
                  <a:cubicBezTo>
                    <a:pt x="4127" y="1429"/>
                    <a:pt x="4128" y="1429"/>
                    <a:pt x="4130" y="1430"/>
                  </a:cubicBezTo>
                  <a:cubicBezTo>
                    <a:pt x="4138" y="1434"/>
                    <a:pt x="4139" y="1445"/>
                    <a:pt x="4142" y="1455"/>
                  </a:cubicBezTo>
                  <a:cubicBezTo>
                    <a:pt x="4140" y="1456"/>
                    <a:pt x="4136" y="1457"/>
                    <a:pt x="4133" y="1457"/>
                  </a:cubicBezTo>
                  <a:cubicBezTo>
                    <a:pt x="4129" y="1457"/>
                    <a:pt x="4125" y="1455"/>
                    <a:pt x="4123" y="1449"/>
                  </a:cubicBezTo>
                  <a:cubicBezTo>
                    <a:pt x="4120" y="1440"/>
                    <a:pt x="4118" y="1429"/>
                    <a:pt x="4126" y="1429"/>
                  </a:cubicBezTo>
                  <a:close/>
                  <a:moveTo>
                    <a:pt x="4218" y="1528"/>
                  </a:moveTo>
                  <a:cubicBezTo>
                    <a:pt x="4195" y="1535"/>
                    <a:pt x="4209" y="1552"/>
                    <a:pt x="4217" y="1552"/>
                  </a:cubicBezTo>
                  <a:cubicBezTo>
                    <a:pt x="4221" y="1552"/>
                    <a:pt x="4223" y="1549"/>
                    <a:pt x="4221" y="1540"/>
                  </a:cubicBezTo>
                  <a:cubicBezTo>
                    <a:pt x="4221" y="1536"/>
                    <a:pt x="4219" y="1533"/>
                    <a:pt x="4218" y="1528"/>
                  </a:cubicBezTo>
                  <a:close/>
                  <a:moveTo>
                    <a:pt x="4249" y="1594"/>
                  </a:moveTo>
                  <a:lnTo>
                    <a:pt x="4249" y="1594"/>
                  </a:lnTo>
                  <a:cubicBezTo>
                    <a:pt x="4248" y="1594"/>
                    <a:pt x="4248" y="1594"/>
                    <a:pt x="4248" y="1594"/>
                  </a:cubicBezTo>
                  <a:lnTo>
                    <a:pt x="4248" y="1594"/>
                  </a:lnTo>
                  <a:cubicBezTo>
                    <a:pt x="4248" y="1594"/>
                    <a:pt x="4248" y="1594"/>
                    <a:pt x="4249" y="1594"/>
                  </a:cubicBezTo>
                  <a:close/>
                  <a:moveTo>
                    <a:pt x="202" y="1600"/>
                  </a:moveTo>
                  <a:cubicBezTo>
                    <a:pt x="199" y="1600"/>
                    <a:pt x="198" y="1602"/>
                    <a:pt x="196" y="1609"/>
                  </a:cubicBezTo>
                  <a:cubicBezTo>
                    <a:pt x="196" y="1610"/>
                    <a:pt x="190" y="1627"/>
                    <a:pt x="194" y="1627"/>
                  </a:cubicBezTo>
                  <a:cubicBezTo>
                    <a:pt x="194" y="1627"/>
                    <a:pt x="194" y="1627"/>
                    <a:pt x="195" y="1627"/>
                  </a:cubicBezTo>
                  <a:cubicBezTo>
                    <a:pt x="204" y="1623"/>
                    <a:pt x="204" y="1611"/>
                    <a:pt x="207" y="1601"/>
                  </a:cubicBezTo>
                  <a:cubicBezTo>
                    <a:pt x="205" y="1600"/>
                    <a:pt x="203" y="1600"/>
                    <a:pt x="202" y="1600"/>
                  </a:cubicBezTo>
                  <a:close/>
                  <a:moveTo>
                    <a:pt x="4235" y="1744"/>
                  </a:moveTo>
                  <a:cubicBezTo>
                    <a:pt x="4236" y="1744"/>
                    <a:pt x="4238" y="1744"/>
                    <a:pt x="4240" y="1746"/>
                  </a:cubicBezTo>
                  <a:cubicBezTo>
                    <a:pt x="4247" y="1751"/>
                    <a:pt x="4246" y="1762"/>
                    <a:pt x="4248" y="1773"/>
                  </a:cubicBezTo>
                  <a:cubicBezTo>
                    <a:pt x="4246" y="1773"/>
                    <a:pt x="4244" y="1773"/>
                    <a:pt x="4241" y="1773"/>
                  </a:cubicBezTo>
                  <a:cubicBezTo>
                    <a:pt x="4236" y="1773"/>
                    <a:pt x="4231" y="1772"/>
                    <a:pt x="4229" y="1763"/>
                  </a:cubicBezTo>
                  <a:cubicBezTo>
                    <a:pt x="4229" y="1755"/>
                    <a:pt x="4229" y="1744"/>
                    <a:pt x="4235" y="1744"/>
                  </a:cubicBezTo>
                  <a:close/>
                  <a:moveTo>
                    <a:pt x="4304" y="2160"/>
                  </a:moveTo>
                  <a:lnTo>
                    <a:pt x="4304" y="2160"/>
                  </a:lnTo>
                  <a:cubicBezTo>
                    <a:pt x="4305" y="2161"/>
                    <a:pt x="4305" y="2161"/>
                    <a:pt x="4305" y="2161"/>
                  </a:cubicBezTo>
                  <a:lnTo>
                    <a:pt x="4305" y="2161"/>
                  </a:lnTo>
                  <a:cubicBezTo>
                    <a:pt x="4305" y="2161"/>
                    <a:pt x="4305" y="2161"/>
                    <a:pt x="4304" y="2160"/>
                  </a:cubicBezTo>
                  <a:close/>
                  <a:moveTo>
                    <a:pt x="54" y="2578"/>
                  </a:moveTo>
                  <a:lnTo>
                    <a:pt x="54" y="2578"/>
                  </a:lnTo>
                  <a:cubicBezTo>
                    <a:pt x="53" y="2578"/>
                    <a:pt x="53" y="2578"/>
                    <a:pt x="53" y="2578"/>
                  </a:cubicBezTo>
                  <a:cubicBezTo>
                    <a:pt x="53" y="2578"/>
                    <a:pt x="53" y="2578"/>
                    <a:pt x="54" y="2578"/>
                  </a:cubicBezTo>
                  <a:close/>
                  <a:moveTo>
                    <a:pt x="142" y="2641"/>
                  </a:moveTo>
                  <a:cubicBezTo>
                    <a:pt x="138" y="2641"/>
                    <a:pt x="134" y="2646"/>
                    <a:pt x="136" y="2655"/>
                  </a:cubicBezTo>
                  <a:cubicBezTo>
                    <a:pt x="138" y="2661"/>
                    <a:pt x="141" y="2663"/>
                    <a:pt x="145" y="2663"/>
                  </a:cubicBezTo>
                  <a:cubicBezTo>
                    <a:pt x="149" y="2663"/>
                    <a:pt x="153" y="2658"/>
                    <a:pt x="152" y="2651"/>
                  </a:cubicBezTo>
                  <a:cubicBezTo>
                    <a:pt x="150" y="2645"/>
                    <a:pt x="146" y="2641"/>
                    <a:pt x="142" y="2641"/>
                  </a:cubicBezTo>
                  <a:close/>
                  <a:moveTo>
                    <a:pt x="163" y="2706"/>
                  </a:moveTo>
                  <a:cubicBezTo>
                    <a:pt x="161" y="2706"/>
                    <a:pt x="160" y="2707"/>
                    <a:pt x="158" y="2708"/>
                  </a:cubicBezTo>
                  <a:cubicBezTo>
                    <a:pt x="161" y="2720"/>
                    <a:pt x="164" y="2726"/>
                    <a:pt x="167" y="2726"/>
                  </a:cubicBezTo>
                  <a:cubicBezTo>
                    <a:pt x="170" y="2726"/>
                    <a:pt x="173" y="2722"/>
                    <a:pt x="176" y="2715"/>
                  </a:cubicBezTo>
                  <a:cubicBezTo>
                    <a:pt x="172" y="2711"/>
                    <a:pt x="167" y="2706"/>
                    <a:pt x="163" y="2706"/>
                  </a:cubicBezTo>
                  <a:close/>
                  <a:moveTo>
                    <a:pt x="129" y="2824"/>
                  </a:moveTo>
                  <a:cubicBezTo>
                    <a:pt x="129" y="2824"/>
                    <a:pt x="129" y="2824"/>
                    <a:pt x="129" y="2824"/>
                  </a:cubicBezTo>
                  <a:cubicBezTo>
                    <a:pt x="129" y="2824"/>
                    <a:pt x="129" y="2824"/>
                    <a:pt x="129" y="2824"/>
                  </a:cubicBezTo>
                  <a:close/>
                  <a:moveTo>
                    <a:pt x="167" y="2824"/>
                  </a:moveTo>
                  <a:lnTo>
                    <a:pt x="171" y="2835"/>
                  </a:lnTo>
                  <a:lnTo>
                    <a:pt x="167" y="2848"/>
                  </a:lnTo>
                  <a:cubicBezTo>
                    <a:pt x="162" y="2837"/>
                    <a:pt x="157" y="2827"/>
                    <a:pt x="167" y="2824"/>
                  </a:cubicBezTo>
                  <a:close/>
                  <a:moveTo>
                    <a:pt x="4106" y="2955"/>
                  </a:moveTo>
                  <a:cubicBezTo>
                    <a:pt x="4106" y="2955"/>
                    <a:pt x="4106" y="2955"/>
                    <a:pt x="4106" y="2955"/>
                  </a:cubicBezTo>
                  <a:cubicBezTo>
                    <a:pt x="4106" y="2955"/>
                    <a:pt x="4106" y="2955"/>
                    <a:pt x="4106" y="2955"/>
                  </a:cubicBezTo>
                  <a:close/>
                  <a:moveTo>
                    <a:pt x="252" y="2992"/>
                  </a:moveTo>
                  <a:cubicBezTo>
                    <a:pt x="252" y="2993"/>
                    <a:pt x="252" y="2993"/>
                    <a:pt x="252" y="2993"/>
                  </a:cubicBezTo>
                  <a:lnTo>
                    <a:pt x="252" y="2993"/>
                  </a:lnTo>
                  <a:cubicBezTo>
                    <a:pt x="252" y="2993"/>
                    <a:pt x="252" y="2993"/>
                    <a:pt x="252" y="2992"/>
                  </a:cubicBezTo>
                  <a:close/>
                  <a:moveTo>
                    <a:pt x="3944" y="3289"/>
                  </a:moveTo>
                  <a:cubicBezTo>
                    <a:pt x="3944" y="3290"/>
                    <a:pt x="3944" y="3291"/>
                    <a:pt x="3945" y="3292"/>
                  </a:cubicBezTo>
                  <a:lnTo>
                    <a:pt x="3945" y="3292"/>
                  </a:lnTo>
                  <a:cubicBezTo>
                    <a:pt x="3944" y="3291"/>
                    <a:pt x="3944" y="3290"/>
                    <a:pt x="3944" y="3289"/>
                  </a:cubicBezTo>
                  <a:close/>
                  <a:moveTo>
                    <a:pt x="489" y="3376"/>
                  </a:moveTo>
                  <a:cubicBezTo>
                    <a:pt x="489" y="3376"/>
                    <a:pt x="488" y="3376"/>
                    <a:pt x="488" y="3377"/>
                  </a:cubicBezTo>
                  <a:lnTo>
                    <a:pt x="488" y="3377"/>
                  </a:lnTo>
                  <a:cubicBezTo>
                    <a:pt x="488" y="3376"/>
                    <a:pt x="489" y="3376"/>
                    <a:pt x="489" y="3376"/>
                  </a:cubicBezTo>
                  <a:close/>
                  <a:moveTo>
                    <a:pt x="3747" y="3509"/>
                  </a:moveTo>
                  <a:cubicBezTo>
                    <a:pt x="3747" y="3509"/>
                    <a:pt x="3747" y="3509"/>
                    <a:pt x="3747" y="3509"/>
                  </a:cubicBezTo>
                  <a:lnTo>
                    <a:pt x="3747" y="3509"/>
                  </a:lnTo>
                  <a:cubicBezTo>
                    <a:pt x="3747" y="3509"/>
                    <a:pt x="3747" y="3509"/>
                    <a:pt x="3747" y="3509"/>
                  </a:cubicBezTo>
                  <a:close/>
                  <a:moveTo>
                    <a:pt x="3630" y="3637"/>
                  </a:moveTo>
                  <a:lnTo>
                    <a:pt x="3630" y="3637"/>
                  </a:lnTo>
                  <a:cubicBezTo>
                    <a:pt x="3606" y="3640"/>
                    <a:pt x="3610" y="3654"/>
                    <a:pt x="3619" y="3654"/>
                  </a:cubicBezTo>
                  <a:cubicBezTo>
                    <a:pt x="3622" y="3654"/>
                    <a:pt x="3625" y="3653"/>
                    <a:pt x="3628" y="3650"/>
                  </a:cubicBezTo>
                  <a:lnTo>
                    <a:pt x="3630" y="3637"/>
                  </a:lnTo>
                  <a:close/>
                  <a:moveTo>
                    <a:pt x="3524" y="3720"/>
                  </a:moveTo>
                  <a:lnTo>
                    <a:pt x="3524" y="3720"/>
                  </a:lnTo>
                  <a:cubicBezTo>
                    <a:pt x="3524" y="3720"/>
                    <a:pt x="3524" y="3720"/>
                    <a:pt x="3524" y="3720"/>
                  </a:cubicBezTo>
                  <a:lnTo>
                    <a:pt x="3524" y="3720"/>
                  </a:lnTo>
                  <a:cubicBezTo>
                    <a:pt x="3524" y="3720"/>
                    <a:pt x="3524" y="3720"/>
                    <a:pt x="3524" y="3720"/>
                  </a:cubicBezTo>
                  <a:close/>
                  <a:moveTo>
                    <a:pt x="3350" y="3864"/>
                  </a:moveTo>
                  <a:cubicBezTo>
                    <a:pt x="3349" y="3865"/>
                    <a:pt x="3348" y="3866"/>
                    <a:pt x="3347" y="3866"/>
                  </a:cubicBezTo>
                  <a:cubicBezTo>
                    <a:pt x="3348" y="3866"/>
                    <a:pt x="3349" y="3865"/>
                    <a:pt x="3350" y="3864"/>
                  </a:cubicBezTo>
                  <a:close/>
                  <a:moveTo>
                    <a:pt x="3341" y="3889"/>
                  </a:moveTo>
                  <a:cubicBezTo>
                    <a:pt x="3341" y="3889"/>
                    <a:pt x="3341" y="3889"/>
                    <a:pt x="3341" y="3889"/>
                  </a:cubicBezTo>
                  <a:cubicBezTo>
                    <a:pt x="3341" y="3889"/>
                    <a:pt x="3341" y="3889"/>
                    <a:pt x="3341" y="3889"/>
                  </a:cubicBezTo>
                  <a:close/>
                  <a:moveTo>
                    <a:pt x="3245" y="3939"/>
                  </a:moveTo>
                  <a:lnTo>
                    <a:pt x="3245" y="3939"/>
                  </a:lnTo>
                  <a:cubicBezTo>
                    <a:pt x="3245" y="3939"/>
                    <a:pt x="3245" y="3939"/>
                    <a:pt x="3244" y="3940"/>
                  </a:cubicBezTo>
                  <a:lnTo>
                    <a:pt x="3244" y="3940"/>
                  </a:lnTo>
                  <a:cubicBezTo>
                    <a:pt x="3244" y="3939"/>
                    <a:pt x="3245" y="3939"/>
                    <a:pt x="3245" y="3939"/>
                  </a:cubicBezTo>
                  <a:close/>
                  <a:moveTo>
                    <a:pt x="3305" y="3973"/>
                  </a:moveTo>
                  <a:cubicBezTo>
                    <a:pt x="3305" y="3973"/>
                    <a:pt x="3305" y="3973"/>
                    <a:pt x="3305" y="3973"/>
                  </a:cubicBezTo>
                  <a:cubicBezTo>
                    <a:pt x="3305" y="3973"/>
                    <a:pt x="3305" y="3973"/>
                    <a:pt x="3305" y="3973"/>
                  </a:cubicBezTo>
                  <a:close/>
                  <a:moveTo>
                    <a:pt x="3195" y="3982"/>
                  </a:moveTo>
                  <a:cubicBezTo>
                    <a:pt x="3205" y="3982"/>
                    <a:pt x="3204" y="3991"/>
                    <a:pt x="3187" y="4002"/>
                  </a:cubicBezTo>
                  <a:cubicBezTo>
                    <a:pt x="3184" y="4004"/>
                    <a:pt x="3181" y="4004"/>
                    <a:pt x="3179" y="4004"/>
                  </a:cubicBezTo>
                  <a:cubicBezTo>
                    <a:pt x="3171" y="4004"/>
                    <a:pt x="3169" y="3993"/>
                    <a:pt x="3179" y="3987"/>
                  </a:cubicBezTo>
                  <a:cubicBezTo>
                    <a:pt x="3186" y="3983"/>
                    <a:pt x="3191" y="3982"/>
                    <a:pt x="3195" y="3982"/>
                  </a:cubicBezTo>
                  <a:close/>
                  <a:moveTo>
                    <a:pt x="3042" y="4045"/>
                  </a:moveTo>
                  <a:cubicBezTo>
                    <a:pt x="3051" y="4046"/>
                    <a:pt x="3065" y="4050"/>
                    <a:pt x="3048" y="4059"/>
                  </a:cubicBezTo>
                  <a:cubicBezTo>
                    <a:pt x="3045" y="4061"/>
                    <a:pt x="3043" y="4061"/>
                    <a:pt x="3041" y="4061"/>
                  </a:cubicBezTo>
                  <a:cubicBezTo>
                    <a:pt x="3032" y="4061"/>
                    <a:pt x="3031" y="4050"/>
                    <a:pt x="3042" y="4045"/>
                  </a:cubicBezTo>
                  <a:close/>
                  <a:moveTo>
                    <a:pt x="1211" y="4065"/>
                  </a:moveTo>
                  <a:cubicBezTo>
                    <a:pt x="1207" y="4065"/>
                    <a:pt x="1204" y="4068"/>
                    <a:pt x="1200" y="4075"/>
                  </a:cubicBezTo>
                  <a:lnTo>
                    <a:pt x="1211" y="4080"/>
                  </a:lnTo>
                  <a:lnTo>
                    <a:pt x="1225" y="4078"/>
                  </a:lnTo>
                  <a:cubicBezTo>
                    <a:pt x="1220" y="4069"/>
                    <a:pt x="1216" y="4065"/>
                    <a:pt x="1211" y="4065"/>
                  </a:cubicBezTo>
                  <a:close/>
                  <a:moveTo>
                    <a:pt x="643" y="3557"/>
                  </a:moveTo>
                  <a:cubicBezTo>
                    <a:pt x="629" y="3569"/>
                    <a:pt x="635" y="3612"/>
                    <a:pt x="637" y="3632"/>
                  </a:cubicBezTo>
                  <a:cubicBezTo>
                    <a:pt x="638" y="3633"/>
                    <a:pt x="642" y="3663"/>
                    <a:pt x="647" y="3663"/>
                  </a:cubicBezTo>
                  <a:cubicBezTo>
                    <a:pt x="648" y="3663"/>
                    <a:pt x="648" y="3663"/>
                    <a:pt x="649" y="3662"/>
                  </a:cubicBezTo>
                  <a:cubicBezTo>
                    <a:pt x="659" y="3664"/>
                    <a:pt x="663" y="3667"/>
                    <a:pt x="669" y="3677"/>
                  </a:cubicBezTo>
                  <a:cubicBezTo>
                    <a:pt x="677" y="3690"/>
                    <a:pt x="684" y="3710"/>
                    <a:pt x="702" y="3716"/>
                  </a:cubicBezTo>
                  <a:cubicBezTo>
                    <a:pt x="716" y="3722"/>
                    <a:pt x="722" y="3716"/>
                    <a:pt x="725" y="3734"/>
                  </a:cubicBezTo>
                  <a:cubicBezTo>
                    <a:pt x="741" y="3749"/>
                    <a:pt x="784" y="3756"/>
                    <a:pt x="766" y="3776"/>
                  </a:cubicBezTo>
                  <a:cubicBezTo>
                    <a:pt x="768" y="3773"/>
                    <a:pt x="770" y="3772"/>
                    <a:pt x="773" y="3772"/>
                  </a:cubicBezTo>
                  <a:cubicBezTo>
                    <a:pt x="787" y="3772"/>
                    <a:pt x="805" y="3803"/>
                    <a:pt x="817" y="3809"/>
                  </a:cubicBezTo>
                  <a:cubicBezTo>
                    <a:pt x="821" y="3811"/>
                    <a:pt x="823" y="3811"/>
                    <a:pt x="825" y="3811"/>
                  </a:cubicBezTo>
                  <a:cubicBezTo>
                    <a:pt x="830" y="3811"/>
                    <a:pt x="830" y="3804"/>
                    <a:pt x="838" y="3804"/>
                  </a:cubicBezTo>
                  <a:cubicBezTo>
                    <a:pt x="839" y="3804"/>
                    <a:pt x="840" y="3804"/>
                    <a:pt x="841" y="3804"/>
                  </a:cubicBezTo>
                  <a:cubicBezTo>
                    <a:pt x="852" y="3806"/>
                    <a:pt x="849" y="3823"/>
                    <a:pt x="845" y="3827"/>
                  </a:cubicBezTo>
                  <a:cubicBezTo>
                    <a:pt x="829" y="3846"/>
                    <a:pt x="863" y="3846"/>
                    <a:pt x="879" y="3856"/>
                  </a:cubicBezTo>
                  <a:cubicBezTo>
                    <a:pt x="886" y="3860"/>
                    <a:pt x="932" y="3902"/>
                    <a:pt x="925" y="3902"/>
                  </a:cubicBezTo>
                  <a:cubicBezTo>
                    <a:pt x="932" y="3902"/>
                    <a:pt x="917" y="3895"/>
                    <a:pt x="929" y="3894"/>
                  </a:cubicBezTo>
                  <a:cubicBezTo>
                    <a:pt x="929" y="3894"/>
                    <a:pt x="930" y="3894"/>
                    <a:pt x="930" y="3894"/>
                  </a:cubicBezTo>
                  <a:cubicBezTo>
                    <a:pt x="935" y="3894"/>
                    <a:pt x="943" y="3901"/>
                    <a:pt x="947" y="3905"/>
                  </a:cubicBezTo>
                  <a:cubicBezTo>
                    <a:pt x="955" y="3910"/>
                    <a:pt x="969" y="3920"/>
                    <a:pt x="972" y="3928"/>
                  </a:cubicBezTo>
                  <a:cubicBezTo>
                    <a:pt x="974" y="3936"/>
                    <a:pt x="969" y="3941"/>
                    <a:pt x="986" y="3945"/>
                  </a:cubicBezTo>
                  <a:cubicBezTo>
                    <a:pt x="987" y="3945"/>
                    <a:pt x="989" y="3946"/>
                    <a:pt x="990" y="3946"/>
                  </a:cubicBezTo>
                  <a:cubicBezTo>
                    <a:pt x="998" y="3946"/>
                    <a:pt x="1004" y="3940"/>
                    <a:pt x="1010" y="3940"/>
                  </a:cubicBezTo>
                  <a:cubicBezTo>
                    <a:pt x="1010" y="3940"/>
                    <a:pt x="1011" y="3941"/>
                    <a:pt x="1012" y="3941"/>
                  </a:cubicBezTo>
                  <a:cubicBezTo>
                    <a:pt x="1027" y="3944"/>
                    <a:pt x="1038" y="3967"/>
                    <a:pt x="1047" y="3977"/>
                  </a:cubicBezTo>
                  <a:cubicBezTo>
                    <a:pt x="1056" y="3988"/>
                    <a:pt x="1069" y="3997"/>
                    <a:pt x="1083" y="4005"/>
                  </a:cubicBezTo>
                  <a:cubicBezTo>
                    <a:pt x="1097" y="4013"/>
                    <a:pt x="1111" y="4019"/>
                    <a:pt x="1126" y="4022"/>
                  </a:cubicBezTo>
                  <a:cubicBezTo>
                    <a:pt x="1127" y="4022"/>
                    <a:pt x="1129" y="4022"/>
                    <a:pt x="1131" y="4022"/>
                  </a:cubicBezTo>
                  <a:cubicBezTo>
                    <a:pt x="1137" y="4022"/>
                    <a:pt x="1145" y="4021"/>
                    <a:pt x="1151" y="4021"/>
                  </a:cubicBezTo>
                  <a:cubicBezTo>
                    <a:pt x="1154" y="4021"/>
                    <a:pt x="1156" y="4021"/>
                    <a:pt x="1158" y="4022"/>
                  </a:cubicBezTo>
                  <a:lnTo>
                    <a:pt x="1158" y="4022"/>
                  </a:lnTo>
                  <a:cubicBezTo>
                    <a:pt x="1158" y="4022"/>
                    <a:pt x="1157" y="4022"/>
                    <a:pt x="1157" y="4022"/>
                  </a:cubicBezTo>
                  <a:cubicBezTo>
                    <a:pt x="1155" y="4022"/>
                    <a:pt x="1142" y="4032"/>
                    <a:pt x="1143" y="4035"/>
                  </a:cubicBezTo>
                  <a:cubicBezTo>
                    <a:pt x="1144" y="4041"/>
                    <a:pt x="1171" y="4052"/>
                    <a:pt x="1177" y="4053"/>
                  </a:cubicBezTo>
                  <a:cubicBezTo>
                    <a:pt x="1178" y="4054"/>
                    <a:pt x="1179" y="4054"/>
                    <a:pt x="1180" y="4054"/>
                  </a:cubicBezTo>
                  <a:cubicBezTo>
                    <a:pt x="1186" y="4054"/>
                    <a:pt x="1187" y="4049"/>
                    <a:pt x="1193" y="4049"/>
                  </a:cubicBezTo>
                  <a:cubicBezTo>
                    <a:pt x="1195" y="4049"/>
                    <a:pt x="1197" y="4050"/>
                    <a:pt x="1200" y="4051"/>
                  </a:cubicBezTo>
                  <a:cubicBezTo>
                    <a:pt x="1209" y="4054"/>
                    <a:pt x="1219" y="4060"/>
                    <a:pt x="1228" y="4067"/>
                  </a:cubicBezTo>
                  <a:cubicBezTo>
                    <a:pt x="1251" y="4087"/>
                    <a:pt x="1244" y="4100"/>
                    <a:pt x="1277" y="4104"/>
                  </a:cubicBezTo>
                  <a:cubicBezTo>
                    <a:pt x="1280" y="4104"/>
                    <a:pt x="1282" y="4103"/>
                    <a:pt x="1284" y="4103"/>
                  </a:cubicBezTo>
                  <a:cubicBezTo>
                    <a:pt x="1296" y="4103"/>
                    <a:pt x="1307" y="4109"/>
                    <a:pt x="1320" y="4116"/>
                  </a:cubicBezTo>
                  <a:cubicBezTo>
                    <a:pt x="1321" y="4117"/>
                    <a:pt x="1322" y="4117"/>
                    <a:pt x="1322" y="4117"/>
                  </a:cubicBezTo>
                  <a:cubicBezTo>
                    <a:pt x="1327" y="4117"/>
                    <a:pt x="1334" y="4110"/>
                    <a:pt x="1344" y="4110"/>
                  </a:cubicBezTo>
                  <a:cubicBezTo>
                    <a:pt x="1347" y="4110"/>
                    <a:pt x="1349" y="4110"/>
                    <a:pt x="1352" y="4111"/>
                  </a:cubicBezTo>
                  <a:cubicBezTo>
                    <a:pt x="1350" y="4116"/>
                    <a:pt x="1332" y="4130"/>
                    <a:pt x="1351" y="4132"/>
                  </a:cubicBezTo>
                  <a:cubicBezTo>
                    <a:pt x="1351" y="4132"/>
                    <a:pt x="1352" y="4132"/>
                    <a:pt x="1353" y="4132"/>
                  </a:cubicBezTo>
                  <a:cubicBezTo>
                    <a:pt x="1364" y="4132"/>
                    <a:pt x="1374" y="4126"/>
                    <a:pt x="1384" y="4123"/>
                  </a:cubicBezTo>
                  <a:lnTo>
                    <a:pt x="1384" y="4123"/>
                  </a:lnTo>
                  <a:cubicBezTo>
                    <a:pt x="1358" y="4130"/>
                    <a:pt x="1407" y="4141"/>
                    <a:pt x="1416" y="4145"/>
                  </a:cubicBezTo>
                  <a:cubicBezTo>
                    <a:pt x="1430" y="4154"/>
                    <a:pt x="1411" y="4160"/>
                    <a:pt x="1429" y="4167"/>
                  </a:cubicBezTo>
                  <a:cubicBezTo>
                    <a:pt x="1431" y="4167"/>
                    <a:pt x="1432" y="4168"/>
                    <a:pt x="1434" y="4168"/>
                  </a:cubicBezTo>
                  <a:cubicBezTo>
                    <a:pt x="1450" y="4168"/>
                    <a:pt x="1460" y="4136"/>
                    <a:pt x="1441" y="4127"/>
                  </a:cubicBezTo>
                  <a:lnTo>
                    <a:pt x="1441" y="4127"/>
                  </a:lnTo>
                  <a:lnTo>
                    <a:pt x="1455" y="4133"/>
                  </a:lnTo>
                  <a:cubicBezTo>
                    <a:pt x="1458" y="4134"/>
                    <a:pt x="1462" y="4135"/>
                    <a:pt x="1466" y="4135"/>
                  </a:cubicBezTo>
                  <a:cubicBezTo>
                    <a:pt x="1479" y="4135"/>
                    <a:pt x="1489" y="4128"/>
                    <a:pt x="1474" y="4120"/>
                  </a:cubicBezTo>
                  <a:cubicBezTo>
                    <a:pt x="1459" y="4112"/>
                    <a:pt x="1442" y="4107"/>
                    <a:pt x="1427" y="4103"/>
                  </a:cubicBezTo>
                  <a:cubicBezTo>
                    <a:pt x="1418" y="4101"/>
                    <a:pt x="1412" y="4100"/>
                    <a:pt x="1407" y="4100"/>
                  </a:cubicBezTo>
                  <a:cubicBezTo>
                    <a:pt x="1401" y="4100"/>
                    <a:pt x="1397" y="4102"/>
                    <a:pt x="1390" y="4105"/>
                  </a:cubicBezTo>
                  <a:cubicBezTo>
                    <a:pt x="1388" y="4106"/>
                    <a:pt x="1386" y="4106"/>
                    <a:pt x="1384" y="4106"/>
                  </a:cubicBezTo>
                  <a:cubicBezTo>
                    <a:pt x="1376" y="4106"/>
                    <a:pt x="1368" y="4101"/>
                    <a:pt x="1362" y="4101"/>
                  </a:cubicBezTo>
                  <a:cubicBezTo>
                    <a:pt x="1358" y="4101"/>
                    <a:pt x="1355" y="4102"/>
                    <a:pt x="1352" y="4108"/>
                  </a:cubicBezTo>
                  <a:cubicBezTo>
                    <a:pt x="1359" y="4092"/>
                    <a:pt x="1318" y="4072"/>
                    <a:pt x="1303" y="4060"/>
                  </a:cubicBezTo>
                  <a:cubicBezTo>
                    <a:pt x="1297" y="4056"/>
                    <a:pt x="1285" y="4048"/>
                    <a:pt x="1282" y="4042"/>
                  </a:cubicBezTo>
                  <a:cubicBezTo>
                    <a:pt x="1285" y="4035"/>
                    <a:pt x="1279" y="4023"/>
                    <a:pt x="1269" y="4018"/>
                  </a:cubicBezTo>
                  <a:lnTo>
                    <a:pt x="1262" y="4032"/>
                  </a:lnTo>
                  <a:cubicBezTo>
                    <a:pt x="1245" y="4025"/>
                    <a:pt x="1249" y="4012"/>
                    <a:pt x="1232" y="4008"/>
                  </a:cubicBezTo>
                  <a:cubicBezTo>
                    <a:pt x="1223" y="4005"/>
                    <a:pt x="1214" y="4004"/>
                    <a:pt x="1205" y="4004"/>
                  </a:cubicBezTo>
                  <a:cubicBezTo>
                    <a:pt x="1199" y="4004"/>
                    <a:pt x="1192" y="4005"/>
                    <a:pt x="1187" y="4007"/>
                  </a:cubicBezTo>
                  <a:cubicBezTo>
                    <a:pt x="1184" y="4008"/>
                    <a:pt x="1183" y="4010"/>
                    <a:pt x="1182" y="4010"/>
                  </a:cubicBezTo>
                  <a:cubicBezTo>
                    <a:pt x="1181" y="4010"/>
                    <a:pt x="1180" y="4010"/>
                    <a:pt x="1178" y="4009"/>
                  </a:cubicBezTo>
                  <a:cubicBezTo>
                    <a:pt x="1170" y="4004"/>
                    <a:pt x="1163" y="4000"/>
                    <a:pt x="1159" y="3994"/>
                  </a:cubicBezTo>
                  <a:cubicBezTo>
                    <a:pt x="1149" y="3981"/>
                    <a:pt x="1139" y="3964"/>
                    <a:pt x="1123" y="3963"/>
                  </a:cubicBezTo>
                  <a:cubicBezTo>
                    <a:pt x="1107" y="3962"/>
                    <a:pt x="1085" y="3954"/>
                    <a:pt x="1071" y="3942"/>
                  </a:cubicBezTo>
                  <a:cubicBezTo>
                    <a:pt x="1065" y="3936"/>
                    <a:pt x="1069" y="3916"/>
                    <a:pt x="1059" y="3915"/>
                  </a:cubicBezTo>
                  <a:cubicBezTo>
                    <a:pt x="1059" y="3915"/>
                    <a:pt x="1058" y="3915"/>
                    <a:pt x="1058" y="3915"/>
                  </a:cubicBezTo>
                  <a:cubicBezTo>
                    <a:pt x="1041" y="3915"/>
                    <a:pt x="1049" y="3934"/>
                    <a:pt x="1041" y="3934"/>
                  </a:cubicBezTo>
                  <a:cubicBezTo>
                    <a:pt x="1039" y="3934"/>
                    <a:pt x="1035" y="3933"/>
                    <a:pt x="1029" y="3929"/>
                  </a:cubicBezTo>
                  <a:cubicBezTo>
                    <a:pt x="1005" y="3915"/>
                    <a:pt x="1056" y="3908"/>
                    <a:pt x="1028" y="3890"/>
                  </a:cubicBezTo>
                  <a:cubicBezTo>
                    <a:pt x="1024" y="3888"/>
                    <a:pt x="1022" y="3887"/>
                    <a:pt x="1020" y="3887"/>
                  </a:cubicBezTo>
                  <a:cubicBezTo>
                    <a:pt x="1014" y="3887"/>
                    <a:pt x="1015" y="3896"/>
                    <a:pt x="1008" y="3896"/>
                  </a:cubicBezTo>
                  <a:cubicBezTo>
                    <a:pt x="1007" y="3896"/>
                    <a:pt x="1007" y="3895"/>
                    <a:pt x="1006" y="3895"/>
                  </a:cubicBezTo>
                  <a:cubicBezTo>
                    <a:pt x="987" y="3890"/>
                    <a:pt x="969" y="3870"/>
                    <a:pt x="955" y="3857"/>
                  </a:cubicBezTo>
                  <a:cubicBezTo>
                    <a:pt x="925" y="3829"/>
                    <a:pt x="892" y="3787"/>
                    <a:pt x="856" y="3766"/>
                  </a:cubicBezTo>
                  <a:cubicBezTo>
                    <a:pt x="850" y="3763"/>
                    <a:pt x="845" y="3762"/>
                    <a:pt x="841" y="3762"/>
                  </a:cubicBezTo>
                  <a:cubicBezTo>
                    <a:pt x="838" y="3762"/>
                    <a:pt x="836" y="3762"/>
                    <a:pt x="833" y="3762"/>
                  </a:cubicBezTo>
                  <a:cubicBezTo>
                    <a:pt x="831" y="3762"/>
                    <a:pt x="829" y="3762"/>
                    <a:pt x="827" y="3762"/>
                  </a:cubicBezTo>
                  <a:cubicBezTo>
                    <a:pt x="801" y="3757"/>
                    <a:pt x="823" y="3753"/>
                    <a:pt x="822" y="3746"/>
                  </a:cubicBezTo>
                  <a:cubicBezTo>
                    <a:pt x="819" y="3736"/>
                    <a:pt x="793" y="3722"/>
                    <a:pt x="784" y="3722"/>
                  </a:cubicBezTo>
                  <a:cubicBezTo>
                    <a:pt x="780" y="3722"/>
                    <a:pt x="776" y="3723"/>
                    <a:pt x="774" y="3723"/>
                  </a:cubicBezTo>
                  <a:cubicBezTo>
                    <a:pt x="765" y="3723"/>
                    <a:pt x="768" y="3716"/>
                    <a:pt x="769" y="3703"/>
                  </a:cubicBezTo>
                  <a:cubicBezTo>
                    <a:pt x="769" y="3703"/>
                    <a:pt x="769" y="3703"/>
                    <a:pt x="769" y="3703"/>
                  </a:cubicBezTo>
                  <a:cubicBezTo>
                    <a:pt x="764" y="3703"/>
                    <a:pt x="736" y="3714"/>
                    <a:pt x="738" y="3717"/>
                  </a:cubicBezTo>
                  <a:lnTo>
                    <a:pt x="738" y="3717"/>
                  </a:lnTo>
                  <a:cubicBezTo>
                    <a:pt x="733" y="3710"/>
                    <a:pt x="744" y="3698"/>
                    <a:pt x="744" y="3694"/>
                  </a:cubicBezTo>
                  <a:cubicBezTo>
                    <a:pt x="746" y="3683"/>
                    <a:pt x="727" y="3676"/>
                    <a:pt x="719" y="3673"/>
                  </a:cubicBezTo>
                  <a:cubicBezTo>
                    <a:pt x="712" y="3667"/>
                    <a:pt x="667" y="3643"/>
                    <a:pt x="687" y="3637"/>
                  </a:cubicBezTo>
                  <a:cubicBezTo>
                    <a:pt x="712" y="3631"/>
                    <a:pt x="660" y="3614"/>
                    <a:pt x="653" y="3607"/>
                  </a:cubicBezTo>
                  <a:cubicBezTo>
                    <a:pt x="633" y="3590"/>
                    <a:pt x="670" y="3564"/>
                    <a:pt x="643" y="3557"/>
                  </a:cubicBezTo>
                  <a:close/>
                  <a:moveTo>
                    <a:pt x="1617" y="4177"/>
                  </a:moveTo>
                  <a:cubicBezTo>
                    <a:pt x="1618" y="4177"/>
                    <a:pt x="1620" y="4177"/>
                    <a:pt x="1621" y="4177"/>
                  </a:cubicBezTo>
                  <a:cubicBezTo>
                    <a:pt x="1627" y="4184"/>
                    <a:pt x="1634" y="4194"/>
                    <a:pt x="1623" y="4194"/>
                  </a:cubicBezTo>
                  <a:cubicBezTo>
                    <a:pt x="1621" y="4194"/>
                    <a:pt x="1619" y="4193"/>
                    <a:pt x="1617" y="4193"/>
                  </a:cubicBezTo>
                  <a:cubicBezTo>
                    <a:pt x="1602" y="4189"/>
                    <a:pt x="1606" y="4177"/>
                    <a:pt x="1617" y="4177"/>
                  </a:cubicBezTo>
                  <a:close/>
                  <a:moveTo>
                    <a:pt x="2309" y="4217"/>
                  </a:moveTo>
                  <a:cubicBezTo>
                    <a:pt x="2309" y="4217"/>
                    <a:pt x="2309" y="4217"/>
                    <a:pt x="2309" y="4217"/>
                  </a:cubicBezTo>
                  <a:cubicBezTo>
                    <a:pt x="2309" y="4217"/>
                    <a:pt x="2309" y="4217"/>
                    <a:pt x="2309" y="4217"/>
                  </a:cubicBezTo>
                  <a:close/>
                  <a:moveTo>
                    <a:pt x="2381" y="4207"/>
                  </a:moveTo>
                  <a:cubicBezTo>
                    <a:pt x="2374" y="4207"/>
                    <a:pt x="2371" y="4212"/>
                    <a:pt x="2372" y="4223"/>
                  </a:cubicBezTo>
                  <a:cubicBezTo>
                    <a:pt x="2376" y="4223"/>
                    <a:pt x="2379" y="4222"/>
                    <a:pt x="2384" y="4221"/>
                  </a:cubicBezTo>
                  <a:lnTo>
                    <a:pt x="2394" y="4211"/>
                  </a:lnTo>
                  <a:cubicBezTo>
                    <a:pt x="2389" y="4209"/>
                    <a:pt x="2384" y="4207"/>
                    <a:pt x="2381" y="4207"/>
                  </a:cubicBezTo>
                  <a:close/>
                  <a:moveTo>
                    <a:pt x="2018" y="4220"/>
                  </a:moveTo>
                  <a:cubicBezTo>
                    <a:pt x="2021" y="4220"/>
                    <a:pt x="2025" y="4221"/>
                    <a:pt x="2031" y="4224"/>
                  </a:cubicBezTo>
                  <a:cubicBezTo>
                    <a:pt x="2036" y="4228"/>
                    <a:pt x="2041" y="4234"/>
                    <a:pt x="2040" y="4240"/>
                  </a:cubicBezTo>
                  <a:cubicBezTo>
                    <a:pt x="2040" y="4246"/>
                    <a:pt x="2034" y="4251"/>
                    <a:pt x="2027" y="4251"/>
                  </a:cubicBezTo>
                  <a:cubicBezTo>
                    <a:pt x="2024" y="4251"/>
                    <a:pt x="2020" y="4250"/>
                    <a:pt x="2017" y="4247"/>
                  </a:cubicBezTo>
                  <a:cubicBezTo>
                    <a:pt x="2006" y="4238"/>
                    <a:pt x="2004" y="4220"/>
                    <a:pt x="2018" y="4220"/>
                  </a:cubicBezTo>
                  <a:close/>
                  <a:moveTo>
                    <a:pt x="2168" y="0"/>
                  </a:moveTo>
                  <a:cubicBezTo>
                    <a:pt x="2165" y="0"/>
                    <a:pt x="2163" y="1"/>
                    <a:pt x="2161" y="1"/>
                  </a:cubicBezTo>
                  <a:cubicBezTo>
                    <a:pt x="2145" y="6"/>
                    <a:pt x="2162" y="33"/>
                    <a:pt x="2155" y="33"/>
                  </a:cubicBezTo>
                  <a:cubicBezTo>
                    <a:pt x="2154" y="33"/>
                    <a:pt x="2154" y="33"/>
                    <a:pt x="2153" y="33"/>
                  </a:cubicBezTo>
                  <a:cubicBezTo>
                    <a:pt x="2143" y="33"/>
                    <a:pt x="2142" y="25"/>
                    <a:pt x="2136" y="22"/>
                  </a:cubicBezTo>
                  <a:cubicBezTo>
                    <a:pt x="2129" y="17"/>
                    <a:pt x="2116" y="15"/>
                    <a:pt x="2105" y="14"/>
                  </a:cubicBezTo>
                  <a:cubicBezTo>
                    <a:pt x="2092" y="13"/>
                    <a:pt x="2066" y="0"/>
                    <a:pt x="2053" y="0"/>
                  </a:cubicBezTo>
                  <a:cubicBezTo>
                    <a:pt x="2051" y="0"/>
                    <a:pt x="2050" y="1"/>
                    <a:pt x="2048" y="1"/>
                  </a:cubicBezTo>
                  <a:cubicBezTo>
                    <a:pt x="2043" y="3"/>
                    <a:pt x="2035" y="14"/>
                    <a:pt x="2030" y="14"/>
                  </a:cubicBezTo>
                  <a:cubicBezTo>
                    <a:pt x="2029" y="14"/>
                    <a:pt x="2028" y="14"/>
                    <a:pt x="2027" y="13"/>
                  </a:cubicBezTo>
                  <a:cubicBezTo>
                    <a:pt x="2022" y="9"/>
                    <a:pt x="2022" y="5"/>
                    <a:pt x="2011" y="4"/>
                  </a:cubicBezTo>
                  <a:cubicBezTo>
                    <a:pt x="1985" y="4"/>
                    <a:pt x="1978" y="29"/>
                    <a:pt x="1954" y="32"/>
                  </a:cubicBezTo>
                  <a:cubicBezTo>
                    <a:pt x="1953" y="32"/>
                    <a:pt x="1951" y="32"/>
                    <a:pt x="1950" y="32"/>
                  </a:cubicBezTo>
                  <a:cubicBezTo>
                    <a:pt x="1929" y="32"/>
                    <a:pt x="1916" y="12"/>
                    <a:pt x="1899" y="12"/>
                  </a:cubicBezTo>
                  <a:cubicBezTo>
                    <a:pt x="1899" y="12"/>
                    <a:pt x="1898" y="12"/>
                    <a:pt x="1897" y="12"/>
                  </a:cubicBezTo>
                  <a:cubicBezTo>
                    <a:pt x="1891" y="13"/>
                    <a:pt x="1902" y="24"/>
                    <a:pt x="1905" y="24"/>
                  </a:cubicBezTo>
                  <a:cubicBezTo>
                    <a:pt x="1904" y="24"/>
                    <a:pt x="1903" y="24"/>
                    <a:pt x="1902" y="24"/>
                  </a:cubicBezTo>
                  <a:cubicBezTo>
                    <a:pt x="1891" y="24"/>
                    <a:pt x="1886" y="16"/>
                    <a:pt x="1876" y="16"/>
                  </a:cubicBezTo>
                  <a:cubicBezTo>
                    <a:pt x="1875" y="16"/>
                    <a:pt x="1874" y="16"/>
                    <a:pt x="1873" y="16"/>
                  </a:cubicBezTo>
                  <a:cubicBezTo>
                    <a:pt x="1856" y="20"/>
                    <a:pt x="1845" y="26"/>
                    <a:pt x="1827" y="29"/>
                  </a:cubicBezTo>
                  <a:cubicBezTo>
                    <a:pt x="1829" y="29"/>
                    <a:pt x="1830" y="29"/>
                    <a:pt x="1829" y="29"/>
                  </a:cubicBezTo>
                  <a:lnTo>
                    <a:pt x="1829" y="29"/>
                  </a:lnTo>
                  <a:cubicBezTo>
                    <a:pt x="1829" y="29"/>
                    <a:pt x="1814" y="32"/>
                    <a:pt x="1809" y="36"/>
                  </a:cubicBezTo>
                  <a:cubicBezTo>
                    <a:pt x="1805" y="40"/>
                    <a:pt x="1801" y="41"/>
                    <a:pt x="1797" y="41"/>
                  </a:cubicBezTo>
                  <a:cubicBezTo>
                    <a:pt x="1794" y="41"/>
                    <a:pt x="1790" y="40"/>
                    <a:pt x="1786" y="40"/>
                  </a:cubicBezTo>
                  <a:cubicBezTo>
                    <a:pt x="1784" y="39"/>
                    <a:pt x="1781" y="39"/>
                    <a:pt x="1778" y="39"/>
                  </a:cubicBezTo>
                  <a:cubicBezTo>
                    <a:pt x="1762" y="39"/>
                    <a:pt x="1744" y="43"/>
                    <a:pt x="1730" y="49"/>
                  </a:cubicBezTo>
                  <a:cubicBezTo>
                    <a:pt x="1724" y="52"/>
                    <a:pt x="1711" y="69"/>
                    <a:pt x="1706" y="69"/>
                  </a:cubicBezTo>
                  <a:cubicBezTo>
                    <a:pt x="1705" y="69"/>
                    <a:pt x="1705" y="69"/>
                    <a:pt x="1704" y="67"/>
                  </a:cubicBezTo>
                  <a:cubicBezTo>
                    <a:pt x="1701" y="58"/>
                    <a:pt x="1699" y="49"/>
                    <a:pt x="1691" y="49"/>
                  </a:cubicBezTo>
                  <a:cubicBezTo>
                    <a:pt x="1687" y="49"/>
                    <a:pt x="1682" y="51"/>
                    <a:pt x="1675" y="59"/>
                  </a:cubicBezTo>
                  <a:cubicBezTo>
                    <a:pt x="1669" y="64"/>
                    <a:pt x="1663" y="73"/>
                    <a:pt x="1656" y="80"/>
                  </a:cubicBezTo>
                  <a:lnTo>
                    <a:pt x="1656" y="80"/>
                  </a:lnTo>
                  <a:cubicBezTo>
                    <a:pt x="1658" y="75"/>
                    <a:pt x="1658" y="71"/>
                    <a:pt x="1656" y="69"/>
                  </a:cubicBezTo>
                  <a:lnTo>
                    <a:pt x="1656" y="69"/>
                  </a:lnTo>
                  <a:cubicBezTo>
                    <a:pt x="1648" y="71"/>
                    <a:pt x="1634" y="74"/>
                    <a:pt x="1635" y="82"/>
                  </a:cubicBezTo>
                  <a:cubicBezTo>
                    <a:pt x="1636" y="83"/>
                    <a:pt x="1644" y="86"/>
                    <a:pt x="1647" y="87"/>
                  </a:cubicBezTo>
                  <a:lnTo>
                    <a:pt x="1647" y="87"/>
                  </a:lnTo>
                  <a:cubicBezTo>
                    <a:pt x="1642" y="90"/>
                    <a:pt x="1637" y="92"/>
                    <a:pt x="1631" y="92"/>
                  </a:cubicBezTo>
                  <a:cubicBezTo>
                    <a:pt x="1629" y="92"/>
                    <a:pt x="1626" y="92"/>
                    <a:pt x="1623" y="91"/>
                  </a:cubicBezTo>
                  <a:cubicBezTo>
                    <a:pt x="1611" y="88"/>
                    <a:pt x="1600" y="80"/>
                    <a:pt x="1585" y="80"/>
                  </a:cubicBezTo>
                  <a:cubicBezTo>
                    <a:pt x="1584" y="80"/>
                    <a:pt x="1583" y="80"/>
                    <a:pt x="1581" y="81"/>
                  </a:cubicBezTo>
                  <a:cubicBezTo>
                    <a:pt x="1565" y="81"/>
                    <a:pt x="1565" y="89"/>
                    <a:pt x="1554" y="92"/>
                  </a:cubicBezTo>
                  <a:cubicBezTo>
                    <a:pt x="1553" y="92"/>
                    <a:pt x="1551" y="92"/>
                    <a:pt x="1550" y="92"/>
                  </a:cubicBezTo>
                  <a:cubicBezTo>
                    <a:pt x="1542" y="92"/>
                    <a:pt x="1534" y="88"/>
                    <a:pt x="1525" y="88"/>
                  </a:cubicBezTo>
                  <a:cubicBezTo>
                    <a:pt x="1523" y="88"/>
                    <a:pt x="1521" y="88"/>
                    <a:pt x="1519" y="88"/>
                  </a:cubicBezTo>
                  <a:cubicBezTo>
                    <a:pt x="1517" y="89"/>
                    <a:pt x="1517" y="98"/>
                    <a:pt x="1515" y="100"/>
                  </a:cubicBezTo>
                  <a:cubicBezTo>
                    <a:pt x="1510" y="106"/>
                    <a:pt x="1504" y="107"/>
                    <a:pt x="1499" y="107"/>
                  </a:cubicBezTo>
                  <a:cubicBezTo>
                    <a:pt x="1488" y="107"/>
                    <a:pt x="1477" y="101"/>
                    <a:pt x="1468" y="101"/>
                  </a:cubicBezTo>
                  <a:cubicBezTo>
                    <a:pt x="1466" y="101"/>
                    <a:pt x="1465" y="101"/>
                    <a:pt x="1463" y="101"/>
                  </a:cubicBezTo>
                  <a:lnTo>
                    <a:pt x="1463" y="101"/>
                  </a:lnTo>
                  <a:cubicBezTo>
                    <a:pt x="1464" y="101"/>
                    <a:pt x="1464" y="101"/>
                    <a:pt x="1464" y="101"/>
                  </a:cubicBezTo>
                  <a:cubicBezTo>
                    <a:pt x="1472" y="101"/>
                    <a:pt x="1482" y="128"/>
                    <a:pt x="1460" y="128"/>
                  </a:cubicBezTo>
                  <a:cubicBezTo>
                    <a:pt x="1458" y="128"/>
                    <a:pt x="1456" y="128"/>
                    <a:pt x="1454" y="128"/>
                  </a:cubicBezTo>
                  <a:cubicBezTo>
                    <a:pt x="1444" y="126"/>
                    <a:pt x="1441" y="125"/>
                    <a:pt x="1438" y="125"/>
                  </a:cubicBezTo>
                  <a:cubicBezTo>
                    <a:pt x="1434" y="125"/>
                    <a:pt x="1430" y="126"/>
                    <a:pt x="1419" y="130"/>
                  </a:cubicBezTo>
                  <a:cubicBezTo>
                    <a:pt x="1417" y="130"/>
                    <a:pt x="1416" y="131"/>
                    <a:pt x="1415" y="131"/>
                  </a:cubicBezTo>
                  <a:cubicBezTo>
                    <a:pt x="1408" y="131"/>
                    <a:pt x="1406" y="128"/>
                    <a:pt x="1403" y="122"/>
                  </a:cubicBezTo>
                  <a:lnTo>
                    <a:pt x="1403" y="122"/>
                  </a:lnTo>
                  <a:cubicBezTo>
                    <a:pt x="1411" y="142"/>
                    <a:pt x="1350" y="146"/>
                    <a:pt x="1357" y="165"/>
                  </a:cubicBezTo>
                  <a:lnTo>
                    <a:pt x="1357" y="165"/>
                  </a:lnTo>
                  <a:cubicBezTo>
                    <a:pt x="1355" y="162"/>
                    <a:pt x="1352" y="161"/>
                    <a:pt x="1348" y="161"/>
                  </a:cubicBezTo>
                  <a:cubicBezTo>
                    <a:pt x="1335" y="161"/>
                    <a:pt x="1312" y="171"/>
                    <a:pt x="1304" y="177"/>
                  </a:cubicBezTo>
                  <a:cubicBezTo>
                    <a:pt x="1296" y="182"/>
                    <a:pt x="1287" y="187"/>
                    <a:pt x="1280" y="194"/>
                  </a:cubicBezTo>
                  <a:cubicBezTo>
                    <a:pt x="1280" y="194"/>
                    <a:pt x="1277" y="210"/>
                    <a:pt x="1276" y="210"/>
                  </a:cubicBezTo>
                  <a:cubicBezTo>
                    <a:pt x="1268" y="206"/>
                    <a:pt x="1266" y="190"/>
                    <a:pt x="1263" y="184"/>
                  </a:cubicBezTo>
                  <a:cubicBezTo>
                    <a:pt x="1257" y="193"/>
                    <a:pt x="1248" y="201"/>
                    <a:pt x="1250" y="211"/>
                  </a:cubicBezTo>
                  <a:cubicBezTo>
                    <a:pt x="1252" y="220"/>
                    <a:pt x="1255" y="232"/>
                    <a:pt x="1237" y="241"/>
                  </a:cubicBezTo>
                  <a:cubicBezTo>
                    <a:pt x="1235" y="236"/>
                    <a:pt x="1233" y="216"/>
                    <a:pt x="1227" y="215"/>
                  </a:cubicBezTo>
                  <a:cubicBezTo>
                    <a:pt x="1216" y="215"/>
                    <a:pt x="1210" y="231"/>
                    <a:pt x="1209" y="236"/>
                  </a:cubicBezTo>
                  <a:cubicBezTo>
                    <a:pt x="1201" y="239"/>
                    <a:pt x="1193" y="244"/>
                    <a:pt x="1184" y="244"/>
                  </a:cubicBezTo>
                  <a:cubicBezTo>
                    <a:pt x="1183" y="244"/>
                    <a:pt x="1183" y="244"/>
                    <a:pt x="1182" y="244"/>
                  </a:cubicBezTo>
                  <a:cubicBezTo>
                    <a:pt x="1178" y="244"/>
                    <a:pt x="1172" y="242"/>
                    <a:pt x="1166" y="242"/>
                  </a:cubicBezTo>
                  <a:cubicBezTo>
                    <a:pt x="1164" y="242"/>
                    <a:pt x="1163" y="242"/>
                    <a:pt x="1161" y="243"/>
                  </a:cubicBezTo>
                  <a:cubicBezTo>
                    <a:pt x="1150" y="248"/>
                    <a:pt x="1158" y="266"/>
                    <a:pt x="1150" y="268"/>
                  </a:cubicBezTo>
                  <a:cubicBezTo>
                    <a:pt x="1148" y="268"/>
                    <a:pt x="1142" y="266"/>
                    <a:pt x="1138" y="266"/>
                  </a:cubicBezTo>
                  <a:cubicBezTo>
                    <a:pt x="1137" y="266"/>
                    <a:pt x="1136" y="266"/>
                    <a:pt x="1135" y="267"/>
                  </a:cubicBezTo>
                  <a:cubicBezTo>
                    <a:pt x="1129" y="267"/>
                    <a:pt x="1123" y="270"/>
                    <a:pt x="1118" y="274"/>
                  </a:cubicBezTo>
                  <a:cubicBezTo>
                    <a:pt x="1102" y="281"/>
                    <a:pt x="1095" y="293"/>
                    <a:pt x="1081" y="301"/>
                  </a:cubicBezTo>
                  <a:cubicBezTo>
                    <a:pt x="1069" y="309"/>
                    <a:pt x="1061" y="303"/>
                    <a:pt x="1052" y="313"/>
                  </a:cubicBezTo>
                  <a:cubicBezTo>
                    <a:pt x="1047" y="319"/>
                    <a:pt x="1045" y="324"/>
                    <a:pt x="1048" y="328"/>
                  </a:cubicBezTo>
                  <a:lnTo>
                    <a:pt x="1048" y="328"/>
                  </a:lnTo>
                  <a:cubicBezTo>
                    <a:pt x="1043" y="321"/>
                    <a:pt x="1041" y="316"/>
                    <a:pt x="1035" y="316"/>
                  </a:cubicBezTo>
                  <a:cubicBezTo>
                    <a:pt x="1031" y="316"/>
                    <a:pt x="1025" y="319"/>
                    <a:pt x="1017" y="323"/>
                  </a:cubicBezTo>
                  <a:cubicBezTo>
                    <a:pt x="1018" y="323"/>
                    <a:pt x="1022" y="330"/>
                    <a:pt x="1022" y="330"/>
                  </a:cubicBezTo>
                  <a:cubicBezTo>
                    <a:pt x="1022" y="330"/>
                    <a:pt x="1022" y="330"/>
                    <a:pt x="1021" y="330"/>
                  </a:cubicBezTo>
                  <a:cubicBezTo>
                    <a:pt x="1009" y="337"/>
                    <a:pt x="962" y="358"/>
                    <a:pt x="959" y="370"/>
                  </a:cubicBezTo>
                  <a:cubicBezTo>
                    <a:pt x="959" y="371"/>
                    <a:pt x="978" y="380"/>
                    <a:pt x="968" y="385"/>
                  </a:cubicBezTo>
                  <a:cubicBezTo>
                    <a:pt x="959" y="390"/>
                    <a:pt x="944" y="390"/>
                    <a:pt x="933" y="393"/>
                  </a:cubicBezTo>
                  <a:cubicBezTo>
                    <a:pt x="908" y="404"/>
                    <a:pt x="879" y="419"/>
                    <a:pt x="857" y="439"/>
                  </a:cubicBezTo>
                  <a:cubicBezTo>
                    <a:pt x="846" y="449"/>
                    <a:pt x="843" y="461"/>
                    <a:pt x="831" y="471"/>
                  </a:cubicBezTo>
                  <a:cubicBezTo>
                    <a:pt x="812" y="487"/>
                    <a:pt x="817" y="490"/>
                    <a:pt x="817" y="506"/>
                  </a:cubicBezTo>
                  <a:cubicBezTo>
                    <a:pt x="817" y="504"/>
                    <a:pt x="812" y="503"/>
                    <a:pt x="806" y="503"/>
                  </a:cubicBezTo>
                  <a:cubicBezTo>
                    <a:pt x="793" y="503"/>
                    <a:pt x="773" y="507"/>
                    <a:pt x="776" y="517"/>
                  </a:cubicBezTo>
                  <a:cubicBezTo>
                    <a:pt x="777" y="519"/>
                    <a:pt x="781" y="520"/>
                    <a:pt x="785" y="520"/>
                  </a:cubicBezTo>
                  <a:cubicBezTo>
                    <a:pt x="793" y="520"/>
                    <a:pt x="804" y="518"/>
                    <a:pt x="812" y="518"/>
                  </a:cubicBezTo>
                  <a:cubicBezTo>
                    <a:pt x="817" y="518"/>
                    <a:pt x="822" y="519"/>
                    <a:pt x="822" y="522"/>
                  </a:cubicBezTo>
                  <a:cubicBezTo>
                    <a:pt x="822" y="522"/>
                    <a:pt x="789" y="530"/>
                    <a:pt x="787" y="531"/>
                  </a:cubicBezTo>
                  <a:cubicBezTo>
                    <a:pt x="780" y="532"/>
                    <a:pt x="772" y="532"/>
                    <a:pt x="765" y="532"/>
                  </a:cubicBezTo>
                  <a:cubicBezTo>
                    <a:pt x="756" y="532"/>
                    <a:pt x="748" y="531"/>
                    <a:pt x="744" y="526"/>
                  </a:cubicBezTo>
                  <a:lnTo>
                    <a:pt x="744" y="526"/>
                  </a:lnTo>
                  <a:cubicBezTo>
                    <a:pt x="757" y="542"/>
                    <a:pt x="728" y="555"/>
                    <a:pt x="723" y="573"/>
                  </a:cubicBezTo>
                  <a:cubicBezTo>
                    <a:pt x="715" y="580"/>
                    <a:pt x="711" y="583"/>
                    <a:pt x="708" y="583"/>
                  </a:cubicBezTo>
                  <a:cubicBezTo>
                    <a:pt x="705" y="583"/>
                    <a:pt x="703" y="580"/>
                    <a:pt x="700" y="575"/>
                  </a:cubicBezTo>
                  <a:cubicBezTo>
                    <a:pt x="699" y="573"/>
                    <a:pt x="697" y="572"/>
                    <a:pt x="696" y="572"/>
                  </a:cubicBezTo>
                  <a:cubicBezTo>
                    <a:pt x="691" y="572"/>
                    <a:pt x="686" y="577"/>
                    <a:pt x="681" y="577"/>
                  </a:cubicBezTo>
                  <a:cubicBezTo>
                    <a:pt x="680" y="577"/>
                    <a:pt x="679" y="577"/>
                    <a:pt x="679" y="576"/>
                  </a:cubicBezTo>
                  <a:lnTo>
                    <a:pt x="679" y="576"/>
                  </a:lnTo>
                  <a:lnTo>
                    <a:pt x="703" y="603"/>
                  </a:lnTo>
                  <a:cubicBezTo>
                    <a:pt x="698" y="607"/>
                    <a:pt x="693" y="608"/>
                    <a:pt x="688" y="608"/>
                  </a:cubicBezTo>
                  <a:cubicBezTo>
                    <a:pt x="677" y="608"/>
                    <a:pt x="666" y="602"/>
                    <a:pt x="663" y="602"/>
                  </a:cubicBezTo>
                  <a:cubicBezTo>
                    <a:pt x="662" y="602"/>
                    <a:pt x="662" y="602"/>
                    <a:pt x="662" y="602"/>
                  </a:cubicBezTo>
                  <a:cubicBezTo>
                    <a:pt x="656" y="614"/>
                    <a:pt x="655" y="640"/>
                    <a:pt x="637" y="645"/>
                  </a:cubicBezTo>
                  <a:cubicBezTo>
                    <a:pt x="623" y="649"/>
                    <a:pt x="577" y="675"/>
                    <a:pt x="583" y="695"/>
                  </a:cubicBezTo>
                  <a:cubicBezTo>
                    <a:pt x="586" y="705"/>
                    <a:pt x="558" y="721"/>
                    <a:pt x="557" y="735"/>
                  </a:cubicBezTo>
                  <a:cubicBezTo>
                    <a:pt x="557" y="746"/>
                    <a:pt x="551" y="749"/>
                    <a:pt x="545" y="749"/>
                  </a:cubicBezTo>
                  <a:cubicBezTo>
                    <a:pt x="541" y="749"/>
                    <a:pt x="536" y="748"/>
                    <a:pt x="531" y="748"/>
                  </a:cubicBezTo>
                  <a:cubicBezTo>
                    <a:pt x="529" y="748"/>
                    <a:pt x="526" y="748"/>
                    <a:pt x="524" y="749"/>
                  </a:cubicBezTo>
                  <a:cubicBezTo>
                    <a:pt x="512" y="759"/>
                    <a:pt x="517" y="772"/>
                    <a:pt x="507" y="782"/>
                  </a:cubicBezTo>
                  <a:cubicBezTo>
                    <a:pt x="502" y="787"/>
                    <a:pt x="500" y="789"/>
                    <a:pt x="497" y="789"/>
                  </a:cubicBezTo>
                  <a:cubicBezTo>
                    <a:pt x="495" y="789"/>
                    <a:pt x="493" y="785"/>
                    <a:pt x="491" y="781"/>
                  </a:cubicBezTo>
                  <a:cubicBezTo>
                    <a:pt x="490" y="780"/>
                    <a:pt x="489" y="780"/>
                    <a:pt x="489" y="780"/>
                  </a:cubicBezTo>
                  <a:cubicBezTo>
                    <a:pt x="484" y="780"/>
                    <a:pt x="478" y="799"/>
                    <a:pt x="478" y="801"/>
                  </a:cubicBezTo>
                  <a:cubicBezTo>
                    <a:pt x="477" y="811"/>
                    <a:pt x="471" y="811"/>
                    <a:pt x="467" y="816"/>
                  </a:cubicBezTo>
                  <a:cubicBezTo>
                    <a:pt x="451" y="828"/>
                    <a:pt x="501" y="842"/>
                    <a:pt x="464" y="844"/>
                  </a:cubicBezTo>
                  <a:cubicBezTo>
                    <a:pt x="445" y="845"/>
                    <a:pt x="430" y="865"/>
                    <a:pt x="431" y="884"/>
                  </a:cubicBezTo>
                  <a:cubicBezTo>
                    <a:pt x="431" y="902"/>
                    <a:pt x="428" y="913"/>
                    <a:pt x="410" y="913"/>
                  </a:cubicBezTo>
                  <a:cubicBezTo>
                    <a:pt x="408" y="913"/>
                    <a:pt x="405" y="913"/>
                    <a:pt x="402" y="913"/>
                  </a:cubicBezTo>
                  <a:cubicBezTo>
                    <a:pt x="402" y="913"/>
                    <a:pt x="402" y="913"/>
                    <a:pt x="402" y="913"/>
                  </a:cubicBezTo>
                  <a:cubicBezTo>
                    <a:pt x="388" y="913"/>
                    <a:pt x="384" y="959"/>
                    <a:pt x="368" y="960"/>
                  </a:cubicBezTo>
                  <a:cubicBezTo>
                    <a:pt x="379" y="960"/>
                    <a:pt x="375" y="1004"/>
                    <a:pt x="366" y="1004"/>
                  </a:cubicBezTo>
                  <a:cubicBezTo>
                    <a:pt x="364" y="1004"/>
                    <a:pt x="362" y="1002"/>
                    <a:pt x="360" y="996"/>
                  </a:cubicBezTo>
                  <a:cubicBezTo>
                    <a:pt x="356" y="994"/>
                    <a:pt x="354" y="993"/>
                    <a:pt x="351" y="993"/>
                  </a:cubicBezTo>
                  <a:cubicBezTo>
                    <a:pt x="340" y="993"/>
                    <a:pt x="341" y="1018"/>
                    <a:pt x="334" y="1032"/>
                  </a:cubicBezTo>
                  <a:cubicBezTo>
                    <a:pt x="330" y="1041"/>
                    <a:pt x="323" y="1054"/>
                    <a:pt x="314" y="1060"/>
                  </a:cubicBezTo>
                  <a:cubicBezTo>
                    <a:pt x="310" y="1064"/>
                    <a:pt x="308" y="1059"/>
                    <a:pt x="303" y="1066"/>
                  </a:cubicBezTo>
                  <a:cubicBezTo>
                    <a:pt x="296" y="1076"/>
                    <a:pt x="279" y="1112"/>
                    <a:pt x="289" y="1117"/>
                  </a:cubicBezTo>
                  <a:lnTo>
                    <a:pt x="289" y="1117"/>
                  </a:lnTo>
                  <a:cubicBezTo>
                    <a:pt x="285" y="1115"/>
                    <a:pt x="281" y="1111"/>
                    <a:pt x="276" y="1111"/>
                  </a:cubicBezTo>
                  <a:cubicBezTo>
                    <a:pt x="273" y="1111"/>
                    <a:pt x="269" y="1114"/>
                    <a:pt x="264" y="1120"/>
                  </a:cubicBezTo>
                  <a:cubicBezTo>
                    <a:pt x="259" y="1129"/>
                    <a:pt x="264" y="1151"/>
                    <a:pt x="255" y="1151"/>
                  </a:cubicBezTo>
                  <a:cubicBezTo>
                    <a:pt x="254" y="1151"/>
                    <a:pt x="254" y="1151"/>
                    <a:pt x="254" y="1151"/>
                  </a:cubicBezTo>
                  <a:lnTo>
                    <a:pt x="254" y="1151"/>
                  </a:lnTo>
                  <a:cubicBezTo>
                    <a:pt x="255" y="1151"/>
                    <a:pt x="252" y="1163"/>
                    <a:pt x="255" y="1165"/>
                  </a:cubicBezTo>
                  <a:cubicBezTo>
                    <a:pt x="259" y="1169"/>
                    <a:pt x="251" y="1175"/>
                    <a:pt x="249" y="1177"/>
                  </a:cubicBezTo>
                  <a:cubicBezTo>
                    <a:pt x="235" y="1191"/>
                    <a:pt x="216" y="1210"/>
                    <a:pt x="238" y="1222"/>
                  </a:cubicBezTo>
                  <a:cubicBezTo>
                    <a:pt x="236" y="1221"/>
                    <a:pt x="230" y="1218"/>
                    <a:pt x="225" y="1218"/>
                  </a:cubicBezTo>
                  <a:cubicBezTo>
                    <a:pt x="221" y="1218"/>
                    <a:pt x="217" y="1220"/>
                    <a:pt x="218" y="1227"/>
                  </a:cubicBezTo>
                  <a:cubicBezTo>
                    <a:pt x="220" y="1241"/>
                    <a:pt x="223" y="1239"/>
                    <a:pt x="216" y="1255"/>
                  </a:cubicBezTo>
                  <a:cubicBezTo>
                    <a:pt x="218" y="1250"/>
                    <a:pt x="214" y="1246"/>
                    <a:pt x="208" y="1246"/>
                  </a:cubicBezTo>
                  <a:cubicBezTo>
                    <a:pt x="204" y="1246"/>
                    <a:pt x="199" y="1248"/>
                    <a:pt x="196" y="1253"/>
                  </a:cubicBezTo>
                  <a:cubicBezTo>
                    <a:pt x="190" y="1263"/>
                    <a:pt x="187" y="1274"/>
                    <a:pt x="184" y="1285"/>
                  </a:cubicBezTo>
                  <a:cubicBezTo>
                    <a:pt x="179" y="1308"/>
                    <a:pt x="182" y="1311"/>
                    <a:pt x="195" y="1317"/>
                  </a:cubicBezTo>
                  <a:cubicBezTo>
                    <a:pt x="187" y="1337"/>
                    <a:pt x="186" y="1332"/>
                    <a:pt x="174" y="1334"/>
                  </a:cubicBezTo>
                  <a:cubicBezTo>
                    <a:pt x="174" y="1334"/>
                    <a:pt x="183" y="1350"/>
                    <a:pt x="187" y="1352"/>
                  </a:cubicBezTo>
                  <a:cubicBezTo>
                    <a:pt x="179" y="1349"/>
                    <a:pt x="171" y="1348"/>
                    <a:pt x="163" y="1348"/>
                  </a:cubicBezTo>
                  <a:cubicBezTo>
                    <a:pt x="158" y="1348"/>
                    <a:pt x="153" y="1348"/>
                    <a:pt x="147" y="1348"/>
                  </a:cubicBezTo>
                  <a:cubicBezTo>
                    <a:pt x="151" y="1361"/>
                    <a:pt x="154" y="1373"/>
                    <a:pt x="159" y="1385"/>
                  </a:cubicBezTo>
                  <a:cubicBezTo>
                    <a:pt x="167" y="1404"/>
                    <a:pt x="154" y="1423"/>
                    <a:pt x="142" y="1441"/>
                  </a:cubicBezTo>
                  <a:cubicBezTo>
                    <a:pt x="137" y="1451"/>
                    <a:pt x="115" y="1485"/>
                    <a:pt x="127" y="1491"/>
                  </a:cubicBezTo>
                  <a:cubicBezTo>
                    <a:pt x="137" y="1496"/>
                    <a:pt x="148" y="1499"/>
                    <a:pt x="160" y="1502"/>
                  </a:cubicBezTo>
                  <a:cubicBezTo>
                    <a:pt x="157" y="1508"/>
                    <a:pt x="153" y="1510"/>
                    <a:pt x="148" y="1510"/>
                  </a:cubicBezTo>
                  <a:cubicBezTo>
                    <a:pt x="141" y="1510"/>
                    <a:pt x="133" y="1506"/>
                    <a:pt x="129" y="1505"/>
                  </a:cubicBezTo>
                  <a:lnTo>
                    <a:pt x="129" y="1505"/>
                  </a:lnTo>
                  <a:cubicBezTo>
                    <a:pt x="136" y="1507"/>
                    <a:pt x="120" y="1522"/>
                    <a:pt x="112" y="1522"/>
                  </a:cubicBezTo>
                  <a:cubicBezTo>
                    <a:pt x="111" y="1522"/>
                    <a:pt x="110" y="1522"/>
                    <a:pt x="110" y="1522"/>
                  </a:cubicBezTo>
                  <a:cubicBezTo>
                    <a:pt x="107" y="1521"/>
                    <a:pt x="104" y="1520"/>
                    <a:pt x="101" y="1520"/>
                  </a:cubicBezTo>
                  <a:cubicBezTo>
                    <a:pt x="97" y="1520"/>
                    <a:pt x="93" y="1522"/>
                    <a:pt x="92" y="1529"/>
                  </a:cubicBezTo>
                  <a:lnTo>
                    <a:pt x="125" y="1539"/>
                  </a:lnTo>
                  <a:lnTo>
                    <a:pt x="125" y="1539"/>
                  </a:lnTo>
                  <a:cubicBezTo>
                    <a:pt x="125" y="1539"/>
                    <a:pt x="124" y="1539"/>
                    <a:pt x="123" y="1539"/>
                  </a:cubicBezTo>
                  <a:cubicBezTo>
                    <a:pt x="106" y="1539"/>
                    <a:pt x="90" y="1596"/>
                    <a:pt x="85" y="1613"/>
                  </a:cubicBezTo>
                  <a:cubicBezTo>
                    <a:pt x="87" y="1606"/>
                    <a:pt x="91" y="1604"/>
                    <a:pt x="96" y="1604"/>
                  </a:cubicBezTo>
                  <a:cubicBezTo>
                    <a:pt x="99" y="1604"/>
                    <a:pt x="102" y="1605"/>
                    <a:pt x="105" y="1606"/>
                  </a:cubicBezTo>
                  <a:cubicBezTo>
                    <a:pt x="97" y="1629"/>
                    <a:pt x="64" y="1631"/>
                    <a:pt x="73" y="1658"/>
                  </a:cubicBezTo>
                  <a:cubicBezTo>
                    <a:pt x="76" y="1661"/>
                    <a:pt x="87" y="1685"/>
                    <a:pt x="76" y="1685"/>
                  </a:cubicBezTo>
                  <a:cubicBezTo>
                    <a:pt x="76" y="1685"/>
                    <a:pt x="76" y="1685"/>
                    <a:pt x="76" y="1685"/>
                  </a:cubicBezTo>
                  <a:cubicBezTo>
                    <a:pt x="72" y="1685"/>
                    <a:pt x="65" y="1675"/>
                    <a:pt x="60" y="1675"/>
                  </a:cubicBezTo>
                  <a:cubicBezTo>
                    <a:pt x="58" y="1675"/>
                    <a:pt x="57" y="1676"/>
                    <a:pt x="56" y="1681"/>
                  </a:cubicBezTo>
                  <a:cubicBezTo>
                    <a:pt x="53" y="1700"/>
                    <a:pt x="59" y="1707"/>
                    <a:pt x="53" y="1729"/>
                  </a:cubicBezTo>
                  <a:cubicBezTo>
                    <a:pt x="48" y="1746"/>
                    <a:pt x="39" y="1759"/>
                    <a:pt x="37" y="1777"/>
                  </a:cubicBezTo>
                  <a:cubicBezTo>
                    <a:pt x="35" y="1791"/>
                    <a:pt x="41" y="1803"/>
                    <a:pt x="47" y="1803"/>
                  </a:cubicBezTo>
                  <a:cubicBezTo>
                    <a:pt x="50" y="1803"/>
                    <a:pt x="52" y="1800"/>
                    <a:pt x="54" y="1794"/>
                  </a:cubicBezTo>
                  <a:lnTo>
                    <a:pt x="54" y="1794"/>
                  </a:lnTo>
                  <a:cubicBezTo>
                    <a:pt x="52" y="1804"/>
                    <a:pt x="51" y="1816"/>
                    <a:pt x="48" y="1826"/>
                  </a:cubicBezTo>
                  <a:cubicBezTo>
                    <a:pt x="44" y="1836"/>
                    <a:pt x="37" y="1841"/>
                    <a:pt x="31" y="1850"/>
                  </a:cubicBezTo>
                  <a:cubicBezTo>
                    <a:pt x="28" y="1855"/>
                    <a:pt x="30" y="1862"/>
                    <a:pt x="30" y="1868"/>
                  </a:cubicBezTo>
                  <a:cubicBezTo>
                    <a:pt x="33" y="1881"/>
                    <a:pt x="39" y="1877"/>
                    <a:pt x="48" y="1879"/>
                  </a:cubicBezTo>
                  <a:cubicBezTo>
                    <a:pt x="45" y="1873"/>
                    <a:pt x="46" y="1868"/>
                    <a:pt x="49" y="1868"/>
                  </a:cubicBezTo>
                  <a:cubicBezTo>
                    <a:pt x="50" y="1868"/>
                    <a:pt x="52" y="1870"/>
                    <a:pt x="54" y="1872"/>
                  </a:cubicBezTo>
                  <a:cubicBezTo>
                    <a:pt x="58" y="1879"/>
                    <a:pt x="60" y="1891"/>
                    <a:pt x="57" y="1900"/>
                  </a:cubicBezTo>
                  <a:cubicBezTo>
                    <a:pt x="55" y="1904"/>
                    <a:pt x="53" y="1905"/>
                    <a:pt x="51" y="1905"/>
                  </a:cubicBezTo>
                  <a:cubicBezTo>
                    <a:pt x="46" y="1905"/>
                    <a:pt x="40" y="1897"/>
                    <a:pt x="35" y="1897"/>
                  </a:cubicBezTo>
                  <a:cubicBezTo>
                    <a:pt x="33" y="1897"/>
                    <a:pt x="31" y="1899"/>
                    <a:pt x="30" y="1905"/>
                  </a:cubicBezTo>
                  <a:cubicBezTo>
                    <a:pt x="28" y="1913"/>
                    <a:pt x="32" y="1955"/>
                    <a:pt x="41" y="1955"/>
                  </a:cubicBezTo>
                  <a:cubicBezTo>
                    <a:pt x="42" y="1955"/>
                    <a:pt x="43" y="1955"/>
                    <a:pt x="44" y="1953"/>
                  </a:cubicBezTo>
                  <a:cubicBezTo>
                    <a:pt x="50" y="1947"/>
                    <a:pt x="52" y="1943"/>
                    <a:pt x="55" y="1943"/>
                  </a:cubicBezTo>
                  <a:cubicBezTo>
                    <a:pt x="58" y="1943"/>
                    <a:pt x="60" y="1945"/>
                    <a:pt x="64" y="1951"/>
                  </a:cubicBezTo>
                  <a:cubicBezTo>
                    <a:pt x="69" y="1960"/>
                    <a:pt x="72" y="1973"/>
                    <a:pt x="65" y="1981"/>
                  </a:cubicBezTo>
                  <a:cubicBezTo>
                    <a:pt x="62" y="1984"/>
                    <a:pt x="59" y="1985"/>
                    <a:pt x="55" y="1985"/>
                  </a:cubicBezTo>
                  <a:cubicBezTo>
                    <a:pt x="44" y="1985"/>
                    <a:pt x="29" y="1975"/>
                    <a:pt x="23" y="1975"/>
                  </a:cubicBezTo>
                  <a:cubicBezTo>
                    <a:pt x="23" y="1975"/>
                    <a:pt x="22" y="1976"/>
                    <a:pt x="22" y="1976"/>
                  </a:cubicBezTo>
                  <a:cubicBezTo>
                    <a:pt x="18" y="1986"/>
                    <a:pt x="20" y="2001"/>
                    <a:pt x="23" y="2009"/>
                  </a:cubicBezTo>
                  <a:cubicBezTo>
                    <a:pt x="28" y="2022"/>
                    <a:pt x="37" y="2013"/>
                    <a:pt x="42" y="2023"/>
                  </a:cubicBezTo>
                  <a:cubicBezTo>
                    <a:pt x="51" y="2043"/>
                    <a:pt x="16" y="2036"/>
                    <a:pt x="22" y="2054"/>
                  </a:cubicBezTo>
                  <a:cubicBezTo>
                    <a:pt x="27" y="2068"/>
                    <a:pt x="36" y="2075"/>
                    <a:pt x="47" y="2077"/>
                  </a:cubicBezTo>
                  <a:lnTo>
                    <a:pt x="47" y="2077"/>
                  </a:lnTo>
                  <a:cubicBezTo>
                    <a:pt x="43" y="2076"/>
                    <a:pt x="39" y="2076"/>
                    <a:pt x="35" y="2076"/>
                  </a:cubicBezTo>
                  <a:cubicBezTo>
                    <a:pt x="31" y="2076"/>
                    <a:pt x="27" y="2076"/>
                    <a:pt x="23" y="2079"/>
                  </a:cubicBezTo>
                  <a:cubicBezTo>
                    <a:pt x="14" y="2087"/>
                    <a:pt x="1" y="2109"/>
                    <a:pt x="5" y="2125"/>
                  </a:cubicBezTo>
                  <a:cubicBezTo>
                    <a:pt x="5" y="2125"/>
                    <a:pt x="6" y="2126"/>
                    <a:pt x="6" y="2126"/>
                  </a:cubicBezTo>
                  <a:cubicBezTo>
                    <a:pt x="9" y="2126"/>
                    <a:pt x="13" y="2121"/>
                    <a:pt x="17" y="2121"/>
                  </a:cubicBezTo>
                  <a:cubicBezTo>
                    <a:pt x="19" y="2121"/>
                    <a:pt x="21" y="2122"/>
                    <a:pt x="22" y="2125"/>
                  </a:cubicBezTo>
                  <a:cubicBezTo>
                    <a:pt x="25" y="2135"/>
                    <a:pt x="23" y="2148"/>
                    <a:pt x="23" y="2158"/>
                  </a:cubicBezTo>
                  <a:cubicBezTo>
                    <a:pt x="21" y="2169"/>
                    <a:pt x="12" y="2178"/>
                    <a:pt x="13" y="2187"/>
                  </a:cubicBezTo>
                  <a:cubicBezTo>
                    <a:pt x="15" y="2203"/>
                    <a:pt x="32" y="2203"/>
                    <a:pt x="27" y="2219"/>
                  </a:cubicBezTo>
                  <a:cubicBezTo>
                    <a:pt x="24" y="2227"/>
                    <a:pt x="4" y="2229"/>
                    <a:pt x="13" y="2242"/>
                  </a:cubicBezTo>
                  <a:cubicBezTo>
                    <a:pt x="22" y="2254"/>
                    <a:pt x="40" y="2251"/>
                    <a:pt x="41" y="2274"/>
                  </a:cubicBezTo>
                  <a:lnTo>
                    <a:pt x="30" y="2274"/>
                  </a:lnTo>
                  <a:cubicBezTo>
                    <a:pt x="29" y="2275"/>
                    <a:pt x="28" y="2275"/>
                    <a:pt x="27" y="2275"/>
                  </a:cubicBezTo>
                  <a:cubicBezTo>
                    <a:pt x="24" y="2275"/>
                    <a:pt x="23" y="2274"/>
                    <a:pt x="23" y="2270"/>
                  </a:cubicBezTo>
                  <a:cubicBezTo>
                    <a:pt x="23" y="2269"/>
                    <a:pt x="22" y="2269"/>
                    <a:pt x="22" y="2269"/>
                  </a:cubicBezTo>
                  <a:lnTo>
                    <a:pt x="22" y="2269"/>
                  </a:lnTo>
                  <a:cubicBezTo>
                    <a:pt x="20" y="2269"/>
                    <a:pt x="31" y="2305"/>
                    <a:pt x="32" y="2310"/>
                  </a:cubicBezTo>
                  <a:cubicBezTo>
                    <a:pt x="33" y="2323"/>
                    <a:pt x="25" y="2329"/>
                    <a:pt x="28" y="2340"/>
                  </a:cubicBezTo>
                  <a:cubicBezTo>
                    <a:pt x="31" y="2352"/>
                    <a:pt x="36" y="2352"/>
                    <a:pt x="37" y="2367"/>
                  </a:cubicBezTo>
                  <a:cubicBezTo>
                    <a:pt x="39" y="2382"/>
                    <a:pt x="39" y="2387"/>
                    <a:pt x="37" y="2400"/>
                  </a:cubicBezTo>
                  <a:cubicBezTo>
                    <a:pt x="33" y="2419"/>
                    <a:pt x="51" y="2424"/>
                    <a:pt x="53" y="2442"/>
                  </a:cubicBezTo>
                  <a:cubicBezTo>
                    <a:pt x="56" y="2459"/>
                    <a:pt x="38" y="2468"/>
                    <a:pt x="41" y="2484"/>
                  </a:cubicBezTo>
                  <a:cubicBezTo>
                    <a:pt x="43" y="2498"/>
                    <a:pt x="58" y="2504"/>
                    <a:pt x="63" y="2515"/>
                  </a:cubicBezTo>
                  <a:cubicBezTo>
                    <a:pt x="70" y="2531"/>
                    <a:pt x="42" y="2531"/>
                    <a:pt x="36" y="2532"/>
                  </a:cubicBezTo>
                  <a:cubicBezTo>
                    <a:pt x="44" y="2542"/>
                    <a:pt x="52" y="2552"/>
                    <a:pt x="62" y="2557"/>
                  </a:cubicBezTo>
                  <a:cubicBezTo>
                    <a:pt x="84" y="2571"/>
                    <a:pt x="67" y="2575"/>
                    <a:pt x="54" y="2578"/>
                  </a:cubicBezTo>
                  <a:lnTo>
                    <a:pt x="54" y="2578"/>
                  </a:lnTo>
                  <a:cubicBezTo>
                    <a:pt x="54" y="2578"/>
                    <a:pt x="55" y="2577"/>
                    <a:pt x="56" y="2577"/>
                  </a:cubicBezTo>
                  <a:cubicBezTo>
                    <a:pt x="73" y="2577"/>
                    <a:pt x="71" y="2619"/>
                    <a:pt x="84" y="2619"/>
                  </a:cubicBezTo>
                  <a:cubicBezTo>
                    <a:pt x="85" y="2619"/>
                    <a:pt x="85" y="2619"/>
                    <a:pt x="85" y="2619"/>
                  </a:cubicBezTo>
                  <a:lnTo>
                    <a:pt x="85" y="2619"/>
                  </a:lnTo>
                  <a:cubicBezTo>
                    <a:pt x="81" y="2630"/>
                    <a:pt x="75" y="2641"/>
                    <a:pt x="78" y="2656"/>
                  </a:cubicBezTo>
                  <a:cubicBezTo>
                    <a:pt x="79" y="2656"/>
                    <a:pt x="80" y="2656"/>
                    <a:pt x="81" y="2656"/>
                  </a:cubicBezTo>
                  <a:cubicBezTo>
                    <a:pt x="88" y="2656"/>
                    <a:pt x="88" y="2664"/>
                    <a:pt x="91" y="2674"/>
                  </a:cubicBezTo>
                  <a:cubicBezTo>
                    <a:pt x="96" y="2690"/>
                    <a:pt x="111" y="2697"/>
                    <a:pt x="114" y="2712"/>
                  </a:cubicBezTo>
                  <a:cubicBezTo>
                    <a:pt x="115" y="2716"/>
                    <a:pt x="87" y="2755"/>
                    <a:pt x="105" y="2760"/>
                  </a:cubicBezTo>
                  <a:cubicBezTo>
                    <a:pt x="105" y="2760"/>
                    <a:pt x="105" y="2760"/>
                    <a:pt x="105" y="2760"/>
                  </a:cubicBezTo>
                  <a:cubicBezTo>
                    <a:pt x="110" y="2760"/>
                    <a:pt x="123" y="2748"/>
                    <a:pt x="129" y="2748"/>
                  </a:cubicBezTo>
                  <a:cubicBezTo>
                    <a:pt x="131" y="2748"/>
                    <a:pt x="132" y="2751"/>
                    <a:pt x="131" y="2758"/>
                  </a:cubicBezTo>
                  <a:cubicBezTo>
                    <a:pt x="128" y="2772"/>
                    <a:pt x="121" y="2775"/>
                    <a:pt x="136" y="2786"/>
                  </a:cubicBezTo>
                  <a:cubicBezTo>
                    <a:pt x="136" y="2786"/>
                    <a:pt x="152" y="2791"/>
                    <a:pt x="151" y="2793"/>
                  </a:cubicBezTo>
                  <a:cubicBezTo>
                    <a:pt x="150" y="2795"/>
                    <a:pt x="147" y="2796"/>
                    <a:pt x="144" y="2796"/>
                  </a:cubicBezTo>
                  <a:cubicBezTo>
                    <a:pt x="138" y="2796"/>
                    <a:pt x="129" y="2793"/>
                    <a:pt x="124" y="2793"/>
                  </a:cubicBezTo>
                  <a:cubicBezTo>
                    <a:pt x="121" y="2793"/>
                    <a:pt x="119" y="2793"/>
                    <a:pt x="119" y="2795"/>
                  </a:cubicBezTo>
                  <a:cubicBezTo>
                    <a:pt x="118" y="2798"/>
                    <a:pt x="129" y="2805"/>
                    <a:pt x="129" y="2806"/>
                  </a:cubicBezTo>
                  <a:cubicBezTo>
                    <a:pt x="138" y="2811"/>
                    <a:pt x="138" y="2815"/>
                    <a:pt x="141" y="2825"/>
                  </a:cubicBezTo>
                  <a:lnTo>
                    <a:pt x="141" y="2825"/>
                  </a:lnTo>
                  <a:cubicBezTo>
                    <a:pt x="140" y="2822"/>
                    <a:pt x="139" y="2821"/>
                    <a:pt x="137" y="2821"/>
                  </a:cubicBezTo>
                  <a:cubicBezTo>
                    <a:pt x="135" y="2821"/>
                    <a:pt x="132" y="2823"/>
                    <a:pt x="129" y="2824"/>
                  </a:cubicBezTo>
                  <a:lnTo>
                    <a:pt x="129" y="2824"/>
                  </a:lnTo>
                  <a:cubicBezTo>
                    <a:pt x="130" y="2824"/>
                    <a:pt x="130" y="2824"/>
                    <a:pt x="130" y="2824"/>
                  </a:cubicBezTo>
                  <a:cubicBezTo>
                    <a:pt x="136" y="2824"/>
                    <a:pt x="135" y="2839"/>
                    <a:pt x="140" y="2845"/>
                  </a:cubicBezTo>
                  <a:cubicBezTo>
                    <a:pt x="141" y="2845"/>
                    <a:pt x="142" y="2844"/>
                    <a:pt x="144" y="2844"/>
                  </a:cubicBezTo>
                  <a:cubicBezTo>
                    <a:pt x="145" y="2844"/>
                    <a:pt x="146" y="2845"/>
                    <a:pt x="147" y="2846"/>
                  </a:cubicBezTo>
                  <a:cubicBezTo>
                    <a:pt x="155" y="2856"/>
                    <a:pt x="162" y="2874"/>
                    <a:pt x="154" y="2878"/>
                  </a:cubicBezTo>
                  <a:cubicBezTo>
                    <a:pt x="142" y="2883"/>
                    <a:pt x="151" y="2912"/>
                    <a:pt x="161" y="2912"/>
                  </a:cubicBezTo>
                  <a:cubicBezTo>
                    <a:pt x="162" y="2912"/>
                    <a:pt x="162" y="2912"/>
                    <a:pt x="163" y="2911"/>
                  </a:cubicBezTo>
                  <a:cubicBezTo>
                    <a:pt x="168" y="2919"/>
                    <a:pt x="170" y="2942"/>
                    <a:pt x="180" y="2942"/>
                  </a:cubicBezTo>
                  <a:cubicBezTo>
                    <a:pt x="181" y="2942"/>
                    <a:pt x="181" y="2942"/>
                    <a:pt x="182" y="2942"/>
                  </a:cubicBezTo>
                  <a:lnTo>
                    <a:pt x="182" y="2942"/>
                  </a:lnTo>
                  <a:cubicBezTo>
                    <a:pt x="181" y="2969"/>
                    <a:pt x="181" y="3034"/>
                    <a:pt x="216" y="3041"/>
                  </a:cubicBezTo>
                  <a:cubicBezTo>
                    <a:pt x="167" y="3060"/>
                    <a:pt x="250" y="3068"/>
                    <a:pt x="247" y="3082"/>
                  </a:cubicBezTo>
                  <a:cubicBezTo>
                    <a:pt x="244" y="3096"/>
                    <a:pt x="230" y="3109"/>
                    <a:pt x="249" y="3122"/>
                  </a:cubicBezTo>
                  <a:cubicBezTo>
                    <a:pt x="254" y="3125"/>
                    <a:pt x="285" y="3134"/>
                    <a:pt x="290" y="3134"/>
                  </a:cubicBezTo>
                  <a:cubicBezTo>
                    <a:pt x="290" y="3134"/>
                    <a:pt x="291" y="3134"/>
                    <a:pt x="291" y="3134"/>
                  </a:cubicBezTo>
                  <a:lnTo>
                    <a:pt x="291" y="3134"/>
                  </a:lnTo>
                  <a:cubicBezTo>
                    <a:pt x="285" y="3147"/>
                    <a:pt x="268" y="3140"/>
                    <a:pt x="285" y="3166"/>
                  </a:cubicBezTo>
                  <a:cubicBezTo>
                    <a:pt x="288" y="3170"/>
                    <a:pt x="290" y="3172"/>
                    <a:pt x="293" y="3172"/>
                  </a:cubicBezTo>
                  <a:cubicBezTo>
                    <a:pt x="296" y="3172"/>
                    <a:pt x="298" y="3170"/>
                    <a:pt x="301" y="3170"/>
                  </a:cubicBezTo>
                  <a:cubicBezTo>
                    <a:pt x="304" y="3170"/>
                    <a:pt x="306" y="3171"/>
                    <a:pt x="310" y="3177"/>
                  </a:cubicBezTo>
                  <a:cubicBezTo>
                    <a:pt x="303" y="3180"/>
                    <a:pt x="285" y="3185"/>
                    <a:pt x="285" y="3196"/>
                  </a:cubicBezTo>
                  <a:cubicBezTo>
                    <a:pt x="285" y="3204"/>
                    <a:pt x="296" y="3219"/>
                    <a:pt x="304" y="3219"/>
                  </a:cubicBezTo>
                  <a:cubicBezTo>
                    <a:pt x="305" y="3219"/>
                    <a:pt x="306" y="3219"/>
                    <a:pt x="306" y="3219"/>
                  </a:cubicBezTo>
                  <a:cubicBezTo>
                    <a:pt x="307" y="3218"/>
                    <a:pt x="307" y="3218"/>
                    <a:pt x="307" y="3218"/>
                  </a:cubicBezTo>
                  <a:cubicBezTo>
                    <a:pt x="315" y="3218"/>
                    <a:pt x="333" y="3247"/>
                    <a:pt x="336" y="3252"/>
                  </a:cubicBezTo>
                  <a:cubicBezTo>
                    <a:pt x="342" y="3261"/>
                    <a:pt x="361" y="3288"/>
                    <a:pt x="355" y="3298"/>
                  </a:cubicBezTo>
                  <a:cubicBezTo>
                    <a:pt x="347" y="3310"/>
                    <a:pt x="348" y="3328"/>
                    <a:pt x="367" y="3342"/>
                  </a:cubicBezTo>
                  <a:cubicBezTo>
                    <a:pt x="375" y="3348"/>
                    <a:pt x="384" y="3343"/>
                    <a:pt x="394" y="3354"/>
                  </a:cubicBezTo>
                  <a:cubicBezTo>
                    <a:pt x="402" y="3363"/>
                    <a:pt x="407" y="3376"/>
                    <a:pt x="412" y="3387"/>
                  </a:cubicBezTo>
                  <a:cubicBezTo>
                    <a:pt x="413" y="3390"/>
                    <a:pt x="434" y="3430"/>
                    <a:pt x="438" y="3430"/>
                  </a:cubicBezTo>
                  <a:cubicBezTo>
                    <a:pt x="439" y="3430"/>
                    <a:pt x="439" y="3430"/>
                    <a:pt x="439" y="3430"/>
                  </a:cubicBezTo>
                  <a:cubicBezTo>
                    <a:pt x="441" y="3426"/>
                    <a:pt x="443" y="3424"/>
                    <a:pt x="445" y="3424"/>
                  </a:cubicBezTo>
                  <a:cubicBezTo>
                    <a:pt x="454" y="3424"/>
                    <a:pt x="467" y="3456"/>
                    <a:pt x="474" y="3467"/>
                  </a:cubicBezTo>
                  <a:cubicBezTo>
                    <a:pt x="481" y="3478"/>
                    <a:pt x="488" y="3489"/>
                    <a:pt x="497" y="3498"/>
                  </a:cubicBezTo>
                  <a:cubicBezTo>
                    <a:pt x="501" y="3503"/>
                    <a:pt x="503" y="3504"/>
                    <a:pt x="504" y="3504"/>
                  </a:cubicBezTo>
                  <a:cubicBezTo>
                    <a:pt x="505" y="3504"/>
                    <a:pt x="505" y="3502"/>
                    <a:pt x="506" y="3501"/>
                  </a:cubicBezTo>
                  <a:cubicBezTo>
                    <a:pt x="506" y="3500"/>
                    <a:pt x="507" y="3500"/>
                    <a:pt x="507" y="3500"/>
                  </a:cubicBezTo>
                  <a:cubicBezTo>
                    <a:pt x="510" y="3500"/>
                    <a:pt x="519" y="3517"/>
                    <a:pt x="520" y="3519"/>
                  </a:cubicBezTo>
                  <a:cubicBezTo>
                    <a:pt x="526" y="3525"/>
                    <a:pt x="533" y="3531"/>
                    <a:pt x="539" y="3536"/>
                  </a:cubicBezTo>
                  <a:cubicBezTo>
                    <a:pt x="546" y="3542"/>
                    <a:pt x="574" y="3556"/>
                    <a:pt x="566" y="3564"/>
                  </a:cubicBezTo>
                  <a:cubicBezTo>
                    <a:pt x="556" y="3573"/>
                    <a:pt x="571" y="3591"/>
                    <a:pt x="583" y="3600"/>
                  </a:cubicBezTo>
                  <a:cubicBezTo>
                    <a:pt x="586" y="3602"/>
                    <a:pt x="588" y="3603"/>
                    <a:pt x="590" y="3603"/>
                  </a:cubicBezTo>
                  <a:cubicBezTo>
                    <a:pt x="594" y="3603"/>
                    <a:pt x="596" y="3599"/>
                    <a:pt x="599" y="3599"/>
                  </a:cubicBezTo>
                  <a:cubicBezTo>
                    <a:pt x="601" y="3599"/>
                    <a:pt x="604" y="3600"/>
                    <a:pt x="608" y="3605"/>
                  </a:cubicBezTo>
                  <a:cubicBezTo>
                    <a:pt x="601" y="3610"/>
                    <a:pt x="593" y="3612"/>
                    <a:pt x="603" y="3624"/>
                  </a:cubicBezTo>
                  <a:cubicBezTo>
                    <a:pt x="606" y="3626"/>
                    <a:pt x="607" y="3627"/>
                    <a:pt x="609" y="3627"/>
                  </a:cubicBezTo>
                  <a:cubicBezTo>
                    <a:pt x="619" y="3627"/>
                    <a:pt x="616" y="3585"/>
                    <a:pt x="610" y="3574"/>
                  </a:cubicBezTo>
                  <a:cubicBezTo>
                    <a:pt x="603" y="3562"/>
                    <a:pt x="583" y="3549"/>
                    <a:pt x="594" y="3540"/>
                  </a:cubicBezTo>
                  <a:cubicBezTo>
                    <a:pt x="589" y="3531"/>
                    <a:pt x="567" y="3517"/>
                    <a:pt x="577" y="3509"/>
                  </a:cubicBezTo>
                  <a:lnTo>
                    <a:pt x="577" y="3509"/>
                  </a:lnTo>
                  <a:cubicBezTo>
                    <a:pt x="573" y="3511"/>
                    <a:pt x="567" y="3528"/>
                    <a:pt x="560" y="3528"/>
                  </a:cubicBezTo>
                  <a:cubicBezTo>
                    <a:pt x="558" y="3528"/>
                    <a:pt x="556" y="3527"/>
                    <a:pt x="554" y="3525"/>
                  </a:cubicBezTo>
                  <a:cubicBezTo>
                    <a:pt x="546" y="3515"/>
                    <a:pt x="548" y="3487"/>
                    <a:pt x="535" y="3481"/>
                  </a:cubicBezTo>
                  <a:cubicBezTo>
                    <a:pt x="535" y="3480"/>
                    <a:pt x="534" y="3480"/>
                    <a:pt x="534" y="3480"/>
                  </a:cubicBezTo>
                  <a:cubicBezTo>
                    <a:pt x="530" y="3480"/>
                    <a:pt x="528" y="3488"/>
                    <a:pt x="527" y="3490"/>
                  </a:cubicBezTo>
                  <a:cubicBezTo>
                    <a:pt x="526" y="3491"/>
                    <a:pt x="525" y="3491"/>
                    <a:pt x="524" y="3491"/>
                  </a:cubicBezTo>
                  <a:cubicBezTo>
                    <a:pt x="518" y="3491"/>
                    <a:pt x="512" y="3482"/>
                    <a:pt x="507" y="3476"/>
                  </a:cubicBezTo>
                  <a:cubicBezTo>
                    <a:pt x="500" y="3467"/>
                    <a:pt x="490" y="3446"/>
                    <a:pt x="505" y="3446"/>
                  </a:cubicBezTo>
                  <a:cubicBezTo>
                    <a:pt x="514" y="3446"/>
                    <a:pt x="530" y="3465"/>
                    <a:pt x="539" y="3465"/>
                  </a:cubicBezTo>
                  <a:cubicBezTo>
                    <a:pt x="541" y="3465"/>
                    <a:pt x="543" y="3463"/>
                    <a:pt x="544" y="3460"/>
                  </a:cubicBezTo>
                  <a:cubicBezTo>
                    <a:pt x="549" y="3444"/>
                    <a:pt x="539" y="3434"/>
                    <a:pt x="527" y="3434"/>
                  </a:cubicBezTo>
                  <a:cubicBezTo>
                    <a:pt x="526" y="3434"/>
                    <a:pt x="524" y="3434"/>
                    <a:pt x="523" y="3434"/>
                  </a:cubicBezTo>
                  <a:cubicBezTo>
                    <a:pt x="522" y="3434"/>
                    <a:pt x="522" y="3434"/>
                    <a:pt x="522" y="3434"/>
                  </a:cubicBezTo>
                  <a:cubicBezTo>
                    <a:pt x="504" y="3434"/>
                    <a:pt x="476" y="3388"/>
                    <a:pt x="488" y="3377"/>
                  </a:cubicBezTo>
                  <a:lnTo>
                    <a:pt x="488" y="3377"/>
                  </a:lnTo>
                  <a:cubicBezTo>
                    <a:pt x="485" y="3379"/>
                    <a:pt x="479" y="3385"/>
                    <a:pt x="474" y="3385"/>
                  </a:cubicBezTo>
                  <a:cubicBezTo>
                    <a:pt x="472" y="3385"/>
                    <a:pt x="471" y="3385"/>
                    <a:pt x="470" y="3384"/>
                  </a:cubicBezTo>
                  <a:cubicBezTo>
                    <a:pt x="464" y="3376"/>
                    <a:pt x="454" y="3365"/>
                    <a:pt x="446" y="3365"/>
                  </a:cubicBezTo>
                  <a:cubicBezTo>
                    <a:pt x="445" y="3365"/>
                    <a:pt x="444" y="3365"/>
                    <a:pt x="443" y="3366"/>
                  </a:cubicBezTo>
                  <a:cubicBezTo>
                    <a:pt x="451" y="3360"/>
                    <a:pt x="443" y="3340"/>
                    <a:pt x="430" y="3319"/>
                  </a:cubicBezTo>
                  <a:cubicBezTo>
                    <a:pt x="419" y="3298"/>
                    <a:pt x="406" y="3275"/>
                    <a:pt x="401" y="3267"/>
                  </a:cubicBezTo>
                  <a:cubicBezTo>
                    <a:pt x="381" y="3236"/>
                    <a:pt x="360" y="3222"/>
                    <a:pt x="331" y="3208"/>
                  </a:cubicBezTo>
                  <a:lnTo>
                    <a:pt x="331" y="3208"/>
                  </a:lnTo>
                  <a:cubicBezTo>
                    <a:pt x="337" y="3210"/>
                    <a:pt x="347" y="3214"/>
                    <a:pt x="353" y="3214"/>
                  </a:cubicBezTo>
                  <a:cubicBezTo>
                    <a:pt x="357" y="3214"/>
                    <a:pt x="360" y="3212"/>
                    <a:pt x="360" y="3209"/>
                  </a:cubicBezTo>
                  <a:lnTo>
                    <a:pt x="351" y="3198"/>
                  </a:lnTo>
                  <a:cubicBezTo>
                    <a:pt x="347" y="3192"/>
                    <a:pt x="349" y="3197"/>
                    <a:pt x="354" y="3191"/>
                  </a:cubicBezTo>
                  <a:cubicBezTo>
                    <a:pt x="358" y="3182"/>
                    <a:pt x="357" y="3171"/>
                    <a:pt x="348" y="3171"/>
                  </a:cubicBezTo>
                  <a:cubicBezTo>
                    <a:pt x="346" y="3171"/>
                    <a:pt x="344" y="3172"/>
                    <a:pt x="342" y="3172"/>
                  </a:cubicBezTo>
                  <a:cubicBezTo>
                    <a:pt x="338" y="3174"/>
                    <a:pt x="335" y="3176"/>
                    <a:pt x="332" y="3176"/>
                  </a:cubicBezTo>
                  <a:cubicBezTo>
                    <a:pt x="330" y="3176"/>
                    <a:pt x="327" y="3174"/>
                    <a:pt x="323" y="3168"/>
                  </a:cubicBezTo>
                  <a:cubicBezTo>
                    <a:pt x="319" y="3161"/>
                    <a:pt x="313" y="3153"/>
                    <a:pt x="312" y="3145"/>
                  </a:cubicBezTo>
                  <a:cubicBezTo>
                    <a:pt x="310" y="3139"/>
                    <a:pt x="316" y="3137"/>
                    <a:pt x="314" y="3134"/>
                  </a:cubicBezTo>
                  <a:lnTo>
                    <a:pt x="297" y="3097"/>
                  </a:lnTo>
                  <a:cubicBezTo>
                    <a:pt x="293" y="3090"/>
                    <a:pt x="289" y="3088"/>
                    <a:pt x="284" y="3088"/>
                  </a:cubicBezTo>
                  <a:cubicBezTo>
                    <a:pt x="275" y="3088"/>
                    <a:pt x="266" y="3097"/>
                    <a:pt x="268" y="3102"/>
                  </a:cubicBezTo>
                  <a:lnTo>
                    <a:pt x="268" y="3102"/>
                  </a:lnTo>
                  <a:cubicBezTo>
                    <a:pt x="263" y="3090"/>
                    <a:pt x="274" y="3056"/>
                    <a:pt x="274" y="3044"/>
                  </a:cubicBezTo>
                  <a:cubicBezTo>
                    <a:pt x="274" y="3035"/>
                    <a:pt x="272" y="3028"/>
                    <a:pt x="270" y="3028"/>
                  </a:cubicBezTo>
                  <a:cubicBezTo>
                    <a:pt x="268" y="3028"/>
                    <a:pt x="267" y="3031"/>
                    <a:pt x="265" y="3037"/>
                  </a:cubicBezTo>
                  <a:cubicBezTo>
                    <a:pt x="264" y="3043"/>
                    <a:pt x="259" y="3053"/>
                    <a:pt x="255" y="3053"/>
                  </a:cubicBezTo>
                  <a:cubicBezTo>
                    <a:pt x="253" y="3053"/>
                    <a:pt x="251" y="3050"/>
                    <a:pt x="250" y="3041"/>
                  </a:cubicBezTo>
                  <a:cubicBezTo>
                    <a:pt x="248" y="3028"/>
                    <a:pt x="249" y="3017"/>
                    <a:pt x="250" y="3006"/>
                  </a:cubicBezTo>
                  <a:cubicBezTo>
                    <a:pt x="250" y="3004"/>
                    <a:pt x="253" y="2996"/>
                    <a:pt x="252" y="2993"/>
                  </a:cubicBezTo>
                  <a:lnTo>
                    <a:pt x="252" y="2993"/>
                  </a:lnTo>
                  <a:cubicBezTo>
                    <a:pt x="253" y="2998"/>
                    <a:pt x="238" y="3007"/>
                    <a:pt x="234" y="3007"/>
                  </a:cubicBezTo>
                  <a:cubicBezTo>
                    <a:pt x="233" y="3007"/>
                    <a:pt x="233" y="3007"/>
                    <a:pt x="233" y="3007"/>
                  </a:cubicBezTo>
                  <a:cubicBezTo>
                    <a:pt x="227" y="3006"/>
                    <a:pt x="238" y="2972"/>
                    <a:pt x="239" y="2969"/>
                  </a:cubicBezTo>
                  <a:cubicBezTo>
                    <a:pt x="242" y="2957"/>
                    <a:pt x="242" y="2953"/>
                    <a:pt x="241" y="2953"/>
                  </a:cubicBezTo>
                  <a:lnTo>
                    <a:pt x="241" y="2953"/>
                  </a:lnTo>
                  <a:cubicBezTo>
                    <a:pt x="237" y="2953"/>
                    <a:pt x="221" y="2985"/>
                    <a:pt x="220" y="2985"/>
                  </a:cubicBezTo>
                  <a:cubicBezTo>
                    <a:pt x="220" y="2985"/>
                    <a:pt x="220" y="2985"/>
                    <a:pt x="220" y="2985"/>
                  </a:cubicBezTo>
                  <a:cubicBezTo>
                    <a:pt x="213" y="2981"/>
                    <a:pt x="226" y="2941"/>
                    <a:pt x="216" y="2941"/>
                  </a:cubicBezTo>
                  <a:cubicBezTo>
                    <a:pt x="215" y="2941"/>
                    <a:pt x="215" y="2942"/>
                    <a:pt x="214" y="2942"/>
                  </a:cubicBezTo>
                  <a:cubicBezTo>
                    <a:pt x="228" y="2937"/>
                    <a:pt x="195" y="2862"/>
                    <a:pt x="189" y="2848"/>
                  </a:cubicBezTo>
                  <a:cubicBezTo>
                    <a:pt x="182" y="2830"/>
                    <a:pt x="173" y="2820"/>
                    <a:pt x="165" y="2804"/>
                  </a:cubicBezTo>
                  <a:cubicBezTo>
                    <a:pt x="159" y="2793"/>
                    <a:pt x="170" y="2780"/>
                    <a:pt x="162" y="2773"/>
                  </a:cubicBezTo>
                  <a:cubicBezTo>
                    <a:pt x="157" y="2769"/>
                    <a:pt x="141" y="2760"/>
                    <a:pt x="140" y="2753"/>
                  </a:cubicBezTo>
                  <a:lnTo>
                    <a:pt x="140" y="2753"/>
                  </a:lnTo>
                  <a:cubicBezTo>
                    <a:pt x="140" y="2754"/>
                    <a:pt x="157" y="2760"/>
                    <a:pt x="165" y="2760"/>
                  </a:cubicBezTo>
                  <a:cubicBezTo>
                    <a:pt x="171" y="2760"/>
                    <a:pt x="173" y="2757"/>
                    <a:pt x="165" y="2750"/>
                  </a:cubicBezTo>
                  <a:cubicBezTo>
                    <a:pt x="157" y="2741"/>
                    <a:pt x="154" y="2724"/>
                    <a:pt x="143" y="2724"/>
                  </a:cubicBezTo>
                  <a:cubicBezTo>
                    <a:pt x="142" y="2724"/>
                    <a:pt x="141" y="2724"/>
                    <a:pt x="140" y="2724"/>
                  </a:cubicBezTo>
                  <a:cubicBezTo>
                    <a:pt x="140" y="2724"/>
                    <a:pt x="140" y="2725"/>
                    <a:pt x="139" y="2725"/>
                  </a:cubicBezTo>
                  <a:cubicBezTo>
                    <a:pt x="131" y="2725"/>
                    <a:pt x="137" y="2704"/>
                    <a:pt x="130" y="2704"/>
                  </a:cubicBezTo>
                  <a:cubicBezTo>
                    <a:pt x="130" y="2704"/>
                    <a:pt x="129" y="2704"/>
                    <a:pt x="129" y="2704"/>
                  </a:cubicBezTo>
                  <a:lnTo>
                    <a:pt x="129" y="2704"/>
                  </a:lnTo>
                  <a:cubicBezTo>
                    <a:pt x="141" y="2701"/>
                    <a:pt x="148" y="2695"/>
                    <a:pt x="147" y="2676"/>
                  </a:cubicBezTo>
                  <a:cubicBezTo>
                    <a:pt x="146" y="2663"/>
                    <a:pt x="113" y="2667"/>
                    <a:pt x="105" y="2655"/>
                  </a:cubicBezTo>
                  <a:cubicBezTo>
                    <a:pt x="81" y="2622"/>
                    <a:pt x="128" y="2610"/>
                    <a:pt x="141" y="2607"/>
                  </a:cubicBezTo>
                  <a:cubicBezTo>
                    <a:pt x="123" y="2596"/>
                    <a:pt x="107" y="2586"/>
                    <a:pt x="91" y="2571"/>
                  </a:cubicBezTo>
                  <a:cubicBezTo>
                    <a:pt x="99" y="2562"/>
                    <a:pt x="106" y="2556"/>
                    <a:pt x="111" y="2544"/>
                  </a:cubicBezTo>
                  <a:lnTo>
                    <a:pt x="111" y="2544"/>
                  </a:lnTo>
                  <a:cubicBezTo>
                    <a:pt x="110" y="2544"/>
                    <a:pt x="110" y="2544"/>
                    <a:pt x="110" y="2544"/>
                  </a:cubicBezTo>
                  <a:cubicBezTo>
                    <a:pt x="100" y="2544"/>
                    <a:pt x="101" y="2524"/>
                    <a:pt x="98" y="2516"/>
                  </a:cubicBezTo>
                  <a:cubicBezTo>
                    <a:pt x="96" y="2511"/>
                    <a:pt x="80" y="2492"/>
                    <a:pt x="76" y="2492"/>
                  </a:cubicBezTo>
                  <a:cubicBezTo>
                    <a:pt x="76" y="2492"/>
                    <a:pt x="75" y="2492"/>
                    <a:pt x="75" y="2492"/>
                  </a:cubicBezTo>
                  <a:lnTo>
                    <a:pt x="75" y="2492"/>
                  </a:lnTo>
                  <a:cubicBezTo>
                    <a:pt x="86" y="2480"/>
                    <a:pt x="109" y="2494"/>
                    <a:pt x="94" y="2462"/>
                  </a:cubicBezTo>
                  <a:cubicBezTo>
                    <a:pt x="84" y="2439"/>
                    <a:pt x="87" y="2431"/>
                    <a:pt x="103" y="2429"/>
                  </a:cubicBezTo>
                  <a:cubicBezTo>
                    <a:pt x="101" y="2416"/>
                    <a:pt x="94" y="2422"/>
                    <a:pt x="89" y="2418"/>
                  </a:cubicBezTo>
                  <a:cubicBezTo>
                    <a:pt x="80" y="2411"/>
                    <a:pt x="84" y="2392"/>
                    <a:pt x="78" y="2382"/>
                  </a:cubicBezTo>
                  <a:cubicBezTo>
                    <a:pt x="75" y="2378"/>
                    <a:pt x="72" y="2377"/>
                    <a:pt x="69" y="2377"/>
                  </a:cubicBezTo>
                  <a:cubicBezTo>
                    <a:pt x="67" y="2377"/>
                    <a:pt x="65" y="2377"/>
                    <a:pt x="63" y="2377"/>
                  </a:cubicBezTo>
                  <a:cubicBezTo>
                    <a:pt x="61" y="2377"/>
                    <a:pt x="59" y="2377"/>
                    <a:pt x="58" y="2375"/>
                  </a:cubicBezTo>
                  <a:cubicBezTo>
                    <a:pt x="51" y="2369"/>
                    <a:pt x="56" y="2354"/>
                    <a:pt x="49" y="2354"/>
                  </a:cubicBezTo>
                  <a:cubicBezTo>
                    <a:pt x="61" y="2353"/>
                    <a:pt x="60" y="2357"/>
                    <a:pt x="59" y="2340"/>
                  </a:cubicBezTo>
                  <a:lnTo>
                    <a:pt x="58" y="2307"/>
                  </a:lnTo>
                  <a:cubicBezTo>
                    <a:pt x="59" y="2307"/>
                    <a:pt x="60" y="2307"/>
                    <a:pt x="61" y="2307"/>
                  </a:cubicBezTo>
                  <a:cubicBezTo>
                    <a:pt x="67" y="2307"/>
                    <a:pt x="75" y="2308"/>
                    <a:pt x="75" y="2318"/>
                  </a:cubicBezTo>
                  <a:cubicBezTo>
                    <a:pt x="78" y="2322"/>
                    <a:pt x="76" y="2329"/>
                    <a:pt x="83" y="2329"/>
                  </a:cubicBezTo>
                  <a:cubicBezTo>
                    <a:pt x="83" y="2329"/>
                    <a:pt x="83" y="2329"/>
                    <a:pt x="84" y="2329"/>
                  </a:cubicBezTo>
                  <a:cubicBezTo>
                    <a:pt x="82" y="2297"/>
                    <a:pt x="65" y="2295"/>
                    <a:pt x="55" y="2270"/>
                  </a:cubicBezTo>
                  <a:cubicBezTo>
                    <a:pt x="52" y="2262"/>
                    <a:pt x="52" y="2259"/>
                    <a:pt x="55" y="2259"/>
                  </a:cubicBezTo>
                  <a:cubicBezTo>
                    <a:pt x="60" y="2259"/>
                    <a:pt x="71" y="2269"/>
                    <a:pt x="71" y="2269"/>
                  </a:cubicBezTo>
                  <a:cubicBezTo>
                    <a:pt x="71" y="2268"/>
                    <a:pt x="65" y="2249"/>
                    <a:pt x="65" y="2249"/>
                  </a:cubicBezTo>
                  <a:cubicBezTo>
                    <a:pt x="57" y="2240"/>
                    <a:pt x="57" y="2237"/>
                    <a:pt x="64" y="2227"/>
                  </a:cubicBezTo>
                  <a:cubicBezTo>
                    <a:pt x="71" y="2215"/>
                    <a:pt x="73" y="2189"/>
                    <a:pt x="62" y="2189"/>
                  </a:cubicBezTo>
                  <a:cubicBezTo>
                    <a:pt x="60" y="2189"/>
                    <a:pt x="57" y="2190"/>
                    <a:pt x="54" y="2193"/>
                  </a:cubicBezTo>
                  <a:cubicBezTo>
                    <a:pt x="55" y="2185"/>
                    <a:pt x="51" y="2182"/>
                    <a:pt x="50" y="2180"/>
                  </a:cubicBezTo>
                  <a:cubicBezTo>
                    <a:pt x="49" y="2178"/>
                    <a:pt x="51" y="2178"/>
                    <a:pt x="53" y="2178"/>
                  </a:cubicBezTo>
                  <a:cubicBezTo>
                    <a:pt x="57" y="2178"/>
                    <a:pt x="67" y="2181"/>
                    <a:pt x="70" y="2181"/>
                  </a:cubicBezTo>
                  <a:cubicBezTo>
                    <a:pt x="70" y="2181"/>
                    <a:pt x="70" y="2181"/>
                    <a:pt x="71" y="2180"/>
                  </a:cubicBezTo>
                  <a:cubicBezTo>
                    <a:pt x="78" y="2180"/>
                    <a:pt x="74" y="2172"/>
                    <a:pt x="71" y="2166"/>
                  </a:cubicBezTo>
                  <a:cubicBezTo>
                    <a:pt x="61" y="2138"/>
                    <a:pt x="36" y="2143"/>
                    <a:pt x="37" y="2111"/>
                  </a:cubicBezTo>
                  <a:cubicBezTo>
                    <a:pt x="41" y="2111"/>
                    <a:pt x="44" y="2112"/>
                    <a:pt x="47" y="2112"/>
                  </a:cubicBezTo>
                  <a:cubicBezTo>
                    <a:pt x="53" y="2112"/>
                    <a:pt x="59" y="2111"/>
                    <a:pt x="65" y="2107"/>
                  </a:cubicBezTo>
                  <a:cubicBezTo>
                    <a:pt x="78" y="2098"/>
                    <a:pt x="71" y="2079"/>
                    <a:pt x="59" y="2077"/>
                  </a:cubicBezTo>
                  <a:lnTo>
                    <a:pt x="59" y="2077"/>
                  </a:lnTo>
                  <a:cubicBezTo>
                    <a:pt x="59" y="2078"/>
                    <a:pt x="60" y="2078"/>
                    <a:pt x="61" y="2078"/>
                  </a:cubicBezTo>
                  <a:cubicBezTo>
                    <a:pt x="71" y="2078"/>
                    <a:pt x="81" y="2072"/>
                    <a:pt x="82" y="2056"/>
                  </a:cubicBezTo>
                  <a:lnTo>
                    <a:pt x="82" y="2056"/>
                  </a:lnTo>
                  <a:cubicBezTo>
                    <a:pt x="79" y="2056"/>
                    <a:pt x="72" y="2057"/>
                    <a:pt x="66" y="2057"/>
                  </a:cubicBezTo>
                  <a:cubicBezTo>
                    <a:pt x="57" y="2057"/>
                    <a:pt x="49" y="2055"/>
                    <a:pt x="58" y="2043"/>
                  </a:cubicBezTo>
                  <a:cubicBezTo>
                    <a:pt x="67" y="2034"/>
                    <a:pt x="81" y="2035"/>
                    <a:pt x="82" y="2016"/>
                  </a:cubicBezTo>
                  <a:cubicBezTo>
                    <a:pt x="83" y="2004"/>
                    <a:pt x="75" y="2000"/>
                    <a:pt x="78" y="1987"/>
                  </a:cubicBezTo>
                  <a:lnTo>
                    <a:pt x="78" y="1987"/>
                  </a:lnTo>
                  <a:cubicBezTo>
                    <a:pt x="78" y="1987"/>
                    <a:pt x="78" y="1987"/>
                    <a:pt x="78" y="1987"/>
                  </a:cubicBezTo>
                  <a:cubicBezTo>
                    <a:pt x="90" y="1987"/>
                    <a:pt x="89" y="1935"/>
                    <a:pt x="90" y="1926"/>
                  </a:cubicBezTo>
                  <a:cubicBezTo>
                    <a:pt x="90" y="1921"/>
                    <a:pt x="88" y="1919"/>
                    <a:pt x="86" y="1919"/>
                  </a:cubicBezTo>
                  <a:cubicBezTo>
                    <a:pt x="81" y="1919"/>
                    <a:pt x="74" y="1925"/>
                    <a:pt x="71" y="1925"/>
                  </a:cubicBezTo>
                  <a:cubicBezTo>
                    <a:pt x="70" y="1925"/>
                    <a:pt x="69" y="1925"/>
                    <a:pt x="69" y="1924"/>
                  </a:cubicBezTo>
                  <a:cubicBezTo>
                    <a:pt x="61" y="1909"/>
                    <a:pt x="94" y="1899"/>
                    <a:pt x="99" y="1898"/>
                  </a:cubicBezTo>
                  <a:cubicBezTo>
                    <a:pt x="106" y="1896"/>
                    <a:pt x="108" y="1871"/>
                    <a:pt x="109" y="1864"/>
                  </a:cubicBezTo>
                  <a:cubicBezTo>
                    <a:pt x="112" y="1843"/>
                    <a:pt x="113" y="1822"/>
                    <a:pt x="111" y="1801"/>
                  </a:cubicBezTo>
                  <a:cubicBezTo>
                    <a:pt x="111" y="1795"/>
                    <a:pt x="102" y="1756"/>
                    <a:pt x="105" y="1753"/>
                  </a:cubicBezTo>
                  <a:cubicBezTo>
                    <a:pt x="105" y="1752"/>
                    <a:pt x="105" y="1752"/>
                    <a:pt x="106" y="1752"/>
                  </a:cubicBezTo>
                  <a:cubicBezTo>
                    <a:pt x="111" y="1752"/>
                    <a:pt x="126" y="1780"/>
                    <a:pt x="131" y="1780"/>
                  </a:cubicBezTo>
                  <a:cubicBezTo>
                    <a:pt x="131" y="1780"/>
                    <a:pt x="132" y="1779"/>
                    <a:pt x="132" y="1776"/>
                  </a:cubicBezTo>
                  <a:cubicBezTo>
                    <a:pt x="130" y="1764"/>
                    <a:pt x="123" y="1706"/>
                    <a:pt x="117" y="1705"/>
                  </a:cubicBezTo>
                  <a:lnTo>
                    <a:pt x="117" y="1705"/>
                  </a:lnTo>
                  <a:cubicBezTo>
                    <a:pt x="118" y="1705"/>
                    <a:pt x="119" y="1705"/>
                    <a:pt x="120" y="1705"/>
                  </a:cubicBezTo>
                  <a:cubicBezTo>
                    <a:pt x="129" y="1705"/>
                    <a:pt x="135" y="1696"/>
                    <a:pt x="140" y="1684"/>
                  </a:cubicBezTo>
                  <a:cubicBezTo>
                    <a:pt x="143" y="1672"/>
                    <a:pt x="146" y="1659"/>
                    <a:pt x="146" y="1648"/>
                  </a:cubicBezTo>
                  <a:cubicBezTo>
                    <a:pt x="146" y="1638"/>
                    <a:pt x="140" y="1634"/>
                    <a:pt x="140" y="1623"/>
                  </a:cubicBezTo>
                  <a:cubicBezTo>
                    <a:pt x="139" y="1595"/>
                    <a:pt x="161" y="1582"/>
                    <a:pt x="173" y="1561"/>
                  </a:cubicBezTo>
                  <a:cubicBezTo>
                    <a:pt x="176" y="1555"/>
                    <a:pt x="173" y="1554"/>
                    <a:pt x="169" y="1554"/>
                  </a:cubicBezTo>
                  <a:cubicBezTo>
                    <a:pt x="170" y="1546"/>
                    <a:pt x="174" y="1537"/>
                    <a:pt x="175" y="1529"/>
                  </a:cubicBezTo>
                  <a:cubicBezTo>
                    <a:pt x="181" y="1514"/>
                    <a:pt x="178" y="1499"/>
                    <a:pt x="184" y="1484"/>
                  </a:cubicBezTo>
                  <a:cubicBezTo>
                    <a:pt x="189" y="1469"/>
                    <a:pt x="195" y="1462"/>
                    <a:pt x="202" y="1449"/>
                  </a:cubicBezTo>
                  <a:cubicBezTo>
                    <a:pt x="206" y="1444"/>
                    <a:pt x="212" y="1431"/>
                    <a:pt x="209" y="1425"/>
                  </a:cubicBezTo>
                  <a:cubicBezTo>
                    <a:pt x="204" y="1414"/>
                    <a:pt x="226" y="1374"/>
                    <a:pt x="230" y="1359"/>
                  </a:cubicBezTo>
                  <a:cubicBezTo>
                    <a:pt x="231" y="1352"/>
                    <a:pt x="237" y="1306"/>
                    <a:pt x="240" y="1305"/>
                  </a:cubicBezTo>
                  <a:cubicBezTo>
                    <a:pt x="240" y="1305"/>
                    <a:pt x="240" y="1305"/>
                    <a:pt x="241" y="1305"/>
                  </a:cubicBezTo>
                  <a:cubicBezTo>
                    <a:pt x="243" y="1305"/>
                    <a:pt x="248" y="1315"/>
                    <a:pt x="249" y="1317"/>
                  </a:cubicBezTo>
                  <a:lnTo>
                    <a:pt x="251" y="1292"/>
                  </a:lnTo>
                  <a:cubicBezTo>
                    <a:pt x="251" y="1290"/>
                    <a:pt x="244" y="1270"/>
                    <a:pt x="246" y="1266"/>
                  </a:cubicBezTo>
                  <a:cubicBezTo>
                    <a:pt x="246" y="1266"/>
                    <a:pt x="247" y="1266"/>
                    <a:pt x="247" y="1266"/>
                  </a:cubicBezTo>
                  <a:cubicBezTo>
                    <a:pt x="249" y="1266"/>
                    <a:pt x="255" y="1269"/>
                    <a:pt x="258" y="1269"/>
                  </a:cubicBezTo>
                  <a:cubicBezTo>
                    <a:pt x="259" y="1269"/>
                    <a:pt x="260" y="1269"/>
                    <a:pt x="261" y="1268"/>
                  </a:cubicBezTo>
                  <a:cubicBezTo>
                    <a:pt x="268" y="1263"/>
                    <a:pt x="273" y="1250"/>
                    <a:pt x="277" y="1242"/>
                  </a:cubicBezTo>
                  <a:cubicBezTo>
                    <a:pt x="278" y="1230"/>
                    <a:pt x="280" y="1211"/>
                    <a:pt x="290" y="1211"/>
                  </a:cubicBezTo>
                  <a:cubicBezTo>
                    <a:pt x="292" y="1211"/>
                    <a:pt x="293" y="1211"/>
                    <a:pt x="295" y="1212"/>
                  </a:cubicBezTo>
                  <a:lnTo>
                    <a:pt x="295" y="1212"/>
                  </a:lnTo>
                  <a:cubicBezTo>
                    <a:pt x="291" y="1210"/>
                    <a:pt x="290" y="1196"/>
                    <a:pt x="287" y="1196"/>
                  </a:cubicBezTo>
                  <a:lnTo>
                    <a:pt x="287" y="1196"/>
                  </a:lnTo>
                  <a:cubicBezTo>
                    <a:pt x="300" y="1194"/>
                    <a:pt x="304" y="1187"/>
                    <a:pt x="312" y="1170"/>
                  </a:cubicBezTo>
                  <a:cubicBezTo>
                    <a:pt x="316" y="1162"/>
                    <a:pt x="323" y="1150"/>
                    <a:pt x="324" y="1141"/>
                  </a:cubicBezTo>
                  <a:cubicBezTo>
                    <a:pt x="325" y="1136"/>
                    <a:pt x="319" y="1139"/>
                    <a:pt x="323" y="1133"/>
                  </a:cubicBezTo>
                  <a:cubicBezTo>
                    <a:pt x="333" y="1116"/>
                    <a:pt x="344" y="1114"/>
                    <a:pt x="355" y="1097"/>
                  </a:cubicBezTo>
                  <a:cubicBezTo>
                    <a:pt x="359" y="1090"/>
                    <a:pt x="377" y="1056"/>
                    <a:pt x="387" y="1056"/>
                  </a:cubicBezTo>
                  <a:cubicBezTo>
                    <a:pt x="388" y="1056"/>
                    <a:pt x="389" y="1056"/>
                    <a:pt x="389" y="1057"/>
                  </a:cubicBezTo>
                  <a:cubicBezTo>
                    <a:pt x="401" y="1038"/>
                    <a:pt x="377" y="1047"/>
                    <a:pt x="381" y="1031"/>
                  </a:cubicBezTo>
                  <a:cubicBezTo>
                    <a:pt x="383" y="1024"/>
                    <a:pt x="397" y="1024"/>
                    <a:pt x="401" y="1024"/>
                  </a:cubicBezTo>
                  <a:cubicBezTo>
                    <a:pt x="405" y="1020"/>
                    <a:pt x="410" y="1017"/>
                    <a:pt x="415" y="1012"/>
                  </a:cubicBezTo>
                  <a:cubicBezTo>
                    <a:pt x="422" y="1002"/>
                    <a:pt x="437" y="947"/>
                    <a:pt x="449" y="947"/>
                  </a:cubicBezTo>
                  <a:cubicBezTo>
                    <a:pt x="449" y="947"/>
                    <a:pt x="450" y="947"/>
                    <a:pt x="451" y="947"/>
                  </a:cubicBezTo>
                  <a:lnTo>
                    <a:pt x="451" y="947"/>
                  </a:lnTo>
                  <a:cubicBezTo>
                    <a:pt x="446" y="944"/>
                    <a:pt x="432" y="928"/>
                    <a:pt x="437" y="921"/>
                  </a:cubicBezTo>
                  <a:cubicBezTo>
                    <a:pt x="439" y="920"/>
                    <a:pt x="441" y="919"/>
                    <a:pt x="444" y="919"/>
                  </a:cubicBezTo>
                  <a:cubicBezTo>
                    <a:pt x="448" y="919"/>
                    <a:pt x="451" y="920"/>
                    <a:pt x="452" y="921"/>
                  </a:cubicBezTo>
                  <a:cubicBezTo>
                    <a:pt x="456" y="919"/>
                    <a:pt x="461" y="914"/>
                    <a:pt x="464" y="913"/>
                  </a:cubicBezTo>
                  <a:cubicBezTo>
                    <a:pt x="474" y="905"/>
                    <a:pt x="478" y="900"/>
                    <a:pt x="483" y="889"/>
                  </a:cubicBezTo>
                  <a:cubicBezTo>
                    <a:pt x="484" y="886"/>
                    <a:pt x="488" y="880"/>
                    <a:pt x="491" y="880"/>
                  </a:cubicBezTo>
                  <a:cubicBezTo>
                    <a:pt x="500" y="880"/>
                    <a:pt x="502" y="899"/>
                    <a:pt x="506" y="899"/>
                  </a:cubicBezTo>
                  <a:cubicBezTo>
                    <a:pt x="506" y="899"/>
                    <a:pt x="506" y="899"/>
                    <a:pt x="506" y="899"/>
                  </a:cubicBezTo>
                  <a:cubicBezTo>
                    <a:pt x="512" y="897"/>
                    <a:pt x="515" y="869"/>
                    <a:pt x="519" y="863"/>
                  </a:cubicBezTo>
                  <a:cubicBezTo>
                    <a:pt x="532" y="845"/>
                    <a:pt x="551" y="832"/>
                    <a:pt x="567" y="819"/>
                  </a:cubicBezTo>
                  <a:cubicBezTo>
                    <a:pt x="584" y="806"/>
                    <a:pt x="539" y="792"/>
                    <a:pt x="574" y="781"/>
                  </a:cubicBezTo>
                  <a:cubicBezTo>
                    <a:pt x="591" y="775"/>
                    <a:pt x="602" y="776"/>
                    <a:pt x="615" y="756"/>
                  </a:cubicBezTo>
                  <a:cubicBezTo>
                    <a:pt x="619" y="750"/>
                    <a:pt x="616" y="725"/>
                    <a:pt x="626" y="725"/>
                  </a:cubicBezTo>
                  <a:cubicBezTo>
                    <a:pt x="628" y="725"/>
                    <a:pt x="630" y="725"/>
                    <a:pt x="632" y="727"/>
                  </a:cubicBezTo>
                  <a:cubicBezTo>
                    <a:pt x="635" y="729"/>
                    <a:pt x="638" y="729"/>
                    <a:pt x="640" y="729"/>
                  </a:cubicBezTo>
                  <a:cubicBezTo>
                    <a:pt x="653" y="729"/>
                    <a:pt x="656" y="705"/>
                    <a:pt x="658" y="694"/>
                  </a:cubicBezTo>
                  <a:cubicBezTo>
                    <a:pt x="664" y="668"/>
                    <a:pt x="683" y="675"/>
                    <a:pt x="700" y="664"/>
                  </a:cubicBezTo>
                  <a:cubicBezTo>
                    <a:pt x="718" y="651"/>
                    <a:pt x="689" y="644"/>
                    <a:pt x="688" y="635"/>
                  </a:cubicBezTo>
                  <a:cubicBezTo>
                    <a:pt x="686" y="627"/>
                    <a:pt x="725" y="634"/>
                    <a:pt x="725" y="622"/>
                  </a:cubicBezTo>
                  <a:cubicBezTo>
                    <a:pt x="724" y="618"/>
                    <a:pt x="714" y="621"/>
                    <a:pt x="715" y="615"/>
                  </a:cubicBezTo>
                  <a:cubicBezTo>
                    <a:pt x="716" y="611"/>
                    <a:pt x="727" y="602"/>
                    <a:pt x="731" y="601"/>
                  </a:cubicBezTo>
                  <a:cubicBezTo>
                    <a:pt x="731" y="601"/>
                    <a:pt x="732" y="601"/>
                    <a:pt x="732" y="601"/>
                  </a:cubicBezTo>
                  <a:cubicBezTo>
                    <a:pt x="742" y="601"/>
                    <a:pt x="741" y="612"/>
                    <a:pt x="749" y="612"/>
                  </a:cubicBezTo>
                  <a:cubicBezTo>
                    <a:pt x="752" y="612"/>
                    <a:pt x="755" y="611"/>
                    <a:pt x="760" y="608"/>
                  </a:cubicBezTo>
                  <a:cubicBezTo>
                    <a:pt x="788" y="590"/>
                    <a:pt x="818" y="560"/>
                    <a:pt x="838" y="533"/>
                  </a:cubicBezTo>
                  <a:cubicBezTo>
                    <a:pt x="846" y="525"/>
                    <a:pt x="845" y="522"/>
                    <a:pt x="854" y="515"/>
                  </a:cubicBezTo>
                  <a:cubicBezTo>
                    <a:pt x="856" y="510"/>
                    <a:pt x="858" y="508"/>
                    <a:pt x="860" y="508"/>
                  </a:cubicBezTo>
                  <a:cubicBezTo>
                    <a:pt x="866" y="508"/>
                    <a:pt x="872" y="526"/>
                    <a:pt x="874" y="526"/>
                  </a:cubicBezTo>
                  <a:cubicBezTo>
                    <a:pt x="874" y="526"/>
                    <a:pt x="874" y="526"/>
                    <a:pt x="874" y="526"/>
                  </a:cubicBezTo>
                  <a:cubicBezTo>
                    <a:pt x="890" y="515"/>
                    <a:pt x="863" y="495"/>
                    <a:pt x="896" y="494"/>
                  </a:cubicBezTo>
                  <a:cubicBezTo>
                    <a:pt x="900" y="492"/>
                    <a:pt x="904" y="487"/>
                    <a:pt x="908" y="484"/>
                  </a:cubicBezTo>
                  <a:cubicBezTo>
                    <a:pt x="916" y="476"/>
                    <a:pt x="965" y="419"/>
                    <a:pt x="980" y="419"/>
                  </a:cubicBezTo>
                  <a:cubicBezTo>
                    <a:pt x="981" y="419"/>
                    <a:pt x="982" y="419"/>
                    <a:pt x="983" y="420"/>
                  </a:cubicBezTo>
                  <a:cubicBezTo>
                    <a:pt x="987" y="407"/>
                    <a:pt x="994" y="394"/>
                    <a:pt x="999" y="382"/>
                  </a:cubicBezTo>
                  <a:cubicBezTo>
                    <a:pt x="1001" y="386"/>
                    <a:pt x="1006" y="387"/>
                    <a:pt x="1010" y="387"/>
                  </a:cubicBezTo>
                  <a:cubicBezTo>
                    <a:pt x="1018" y="387"/>
                    <a:pt x="1027" y="383"/>
                    <a:pt x="1035" y="379"/>
                  </a:cubicBezTo>
                  <a:cubicBezTo>
                    <a:pt x="1038" y="377"/>
                    <a:pt x="1041" y="377"/>
                    <a:pt x="1044" y="377"/>
                  </a:cubicBezTo>
                  <a:cubicBezTo>
                    <a:pt x="1051" y="377"/>
                    <a:pt x="1055" y="382"/>
                    <a:pt x="1063" y="384"/>
                  </a:cubicBezTo>
                  <a:cubicBezTo>
                    <a:pt x="1063" y="384"/>
                    <a:pt x="1063" y="384"/>
                    <a:pt x="1063" y="384"/>
                  </a:cubicBezTo>
                  <a:cubicBezTo>
                    <a:pt x="1070" y="384"/>
                    <a:pt x="1069" y="349"/>
                    <a:pt x="1082" y="342"/>
                  </a:cubicBezTo>
                  <a:cubicBezTo>
                    <a:pt x="1084" y="345"/>
                    <a:pt x="1090" y="368"/>
                    <a:pt x="1095" y="368"/>
                  </a:cubicBezTo>
                  <a:cubicBezTo>
                    <a:pt x="1095" y="368"/>
                    <a:pt x="1096" y="368"/>
                    <a:pt x="1096" y="368"/>
                  </a:cubicBezTo>
                  <a:cubicBezTo>
                    <a:pt x="1108" y="364"/>
                    <a:pt x="1122" y="344"/>
                    <a:pt x="1118" y="336"/>
                  </a:cubicBezTo>
                  <a:cubicBezTo>
                    <a:pt x="1116" y="330"/>
                    <a:pt x="1103" y="330"/>
                    <a:pt x="1115" y="322"/>
                  </a:cubicBezTo>
                  <a:cubicBezTo>
                    <a:pt x="1119" y="319"/>
                    <a:pt x="1122" y="318"/>
                    <a:pt x="1124" y="318"/>
                  </a:cubicBezTo>
                  <a:cubicBezTo>
                    <a:pt x="1126" y="318"/>
                    <a:pt x="1129" y="319"/>
                    <a:pt x="1131" y="320"/>
                  </a:cubicBezTo>
                  <a:cubicBezTo>
                    <a:pt x="1143" y="323"/>
                    <a:pt x="1139" y="341"/>
                    <a:pt x="1150" y="343"/>
                  </a:cubicBezTo>
                  <a:cubicBezTo>
                    <a:pt x="1150" y="343"/>
                    <a:pt x="1150" y="343"/>
                    <a:pt x="1150" y="343"/>
                  </a:cubicBezTo>
                  <a:cubicBezTo>
                    <a:pt x="1152" y="343"/>
                    <a:pt x="1152" y="328"/>
                    <a:pt x="1152" y="328"/>
                  </a:cubicBezTo>
                  <a:cubicBezTo>
                    <a:pt x="1157" y="320"/>
                    <a:pt x="1163" y="313"/>
                    <a:pt x="1172" y="308"/>
                  </a:cubicBezTo>
                  <a:cubicBezTo>
                    <a:pt x="1179" y="304"/>
                    <a:pt x="1182" y="308"/>
                    <a:pt x="1186" y="303"/>
                  </a:cubicBezTo>
                  <a:cubicBezTo>
                    <a:pt x="1193" y="295"/>
                    <a:pt x="1193" y="289"/>
                    <a:pt x="1195" y="282"/>
                  </a:cubicBezTo>
                  <a:cubicBezTo>
                    <a:pt x="1196" y="280"/>
                    <a:pt x="1198" y="279"/>
                    <a:pt x="1199" y="279"/>
                  </a:cubicBezTo>
                  <a:cubicBezTo>
                    <a:pt x="1204" y="279"/>
                    <a:pt x="1210" y="284"/>
                    <a:pt x="1215" y="284"/>
                  </a:cubicBezTo>
                  <a:cubicBezTo>
                    <a:pt x="1218" y="284"/>
                    <a:pt x="1221" y="283"/>
                    <a:pt x="1223" y="280"/>
                  </a:cubicBezTo>
                  <a:cubicBezTo>
                    <a:pt x="1227" y="274"/>
                    <a:pt x="1225" y="268"/>
                    <a:pt x="1230" y="263"/>
                  </a:cubicBezTo>
                  <a:cubicBezTo>
                    <a:pt x="1236" y="259"/>
                    <a:pt x="1244" y="255"/>
                    <a:pt x="1251" y="253"/>
                  </a:cubicBezTo>
                  <a:lnTo>
                    <a:pt x="1251" y="253"/>
                  </a:lnTo>
                  <a:cubicBezTo>
                    <a:pt x="1237" y="259"/>
                    <a:pt x="1223" y="278"/>
                    <a:pt x="1233" y="278"/>
                  </a:cubicBezTo>
                  <a:cubicBezTo>
                    <a:pt x="1236" y="278"/>
                    <a:pt x="1240" y="277"/>
                    <a:pt x="1245" y="274"/>
                  </a:cubicBezTo>
                  <a:cubicBezTo>
                    <a:pt x="1258" y="269"/>
                    <a:pt x="1281" y="255"/>
                    <a:pt x="1277" y="244"/>
                  </a:cubicBezTo>
                  <a:lnTo>
                    <a:pt x="1277" y="244"/>
                  </a:lnTo>
                  <a:cubicBezTo>
                    <a:pt x="1278" y="248"/>
                    <a:pt x="1282" y="249"/>
                    <a:pt x="1287" y="249"/>
                  </a:cubicBezTo>
                  <a:cubicBezTo>
                    <a:pt x="1312" y="249"/>
                    <a:pt x="1367" y="216"/>
                    <a:pt x="1386" y="212"/>
                  </a:cubicBezTo>
                  <a:cubicBezTo>
                    <a:pt x="1405" y="205"/>
                    <a:pt x="1393" y="197"/>
                    <a:pt x="1389" y="184"/>
                  </a:cubicBezTo>
                  <a:cubicBezTo>
                    <a:pt x="1392" y="175"/>
                    <a:pt x="1394" y="170"/>
                    <a:pt x="1398" y="170"/>
                  </a:cubicBezTo>
                  <a:cubicBezTo>
                    <a:pt x="1401" y="170"/>
                    <a:pt x="1405" y="173"/>
                    <a:pt x="1411" y="177"/>
                  </a:cubicBezTo>
                  <a:cubicBezTo>
                    <a:pt x="1414" y="187"/>
                    <a:pt x="1427" y="191"/>
                    <a:pt x="1443" y="191"/>
                  </a:cubicBezTo>
                  <a:cubicBezTo>
                    <a:pt x="1460" y="191"/>
                    <a:pt x="1482" y="186"/>
                    <a:pt x="1495" y="182"/>
                  </a:cubicBezTo>
                  <a:cubicBezTo>
                    <a:pt x="1508" y="177"/>
                    <a:pt x="1523" y="171"/>
                    <a:pt x="1530" y="160"/>
                  </a:cubicBezTo>
                  <a:cubicBezTo>
                    <a:pt x="1540" y="144"/>
                    <a:pt x="1547" y="138"/>
                    <a:pt x="1569" y="132"/>
                  </a:cubicBezTo>
                  <a:lnTo>
                    <a:pt x="1569" y="132"/>
                  </a:lnTo>
                  <a:cubicBezTo>
                    <a:pt x="1550" y="138"/>
                    <a:pt x="1544" y="151"/>
                    <a:pt x="1558" y="151"/>
                  </a:cubicBezTo>
                  <a:cubicBezTo>
                    <a:pt x="1561" y="151"/>
                    <a:pt x="1565" y="150"/>
                    <a:pt x="1570" y="149"/>
                  </a:cubicBezTo>
                  <a:lnTo>
                    <a:pt x="1637" y="132"/>
                  </a:lnTo>
                  <a:cubicBezTo>
                    <a:pt x="1662" y="125"/>
                    <a:pt x="1673" y="121"/>
                    <a:pt x="1682" y="105"/>
                  </a:cubicBezTo>
                  <a:lnTo>
                    <a:pt x="1682" y="105"/>
                  </a:lnTo>
                  <a:cubicBezTo>
                    <a:pt x="1679" y="112"/>
                    <a:pt x="1677" y="118"/>
                    <a:pt x="1682" y="125"/>
                  </a:cubicBezTo>
                  <a:cubicBezTo>
                    <a:pt x="1683" y="127"/>
                    <a:pt x="1687" y="128"/>
                    <a:pt x="1691" y="128"/>
                  </a:cubicBezTo>
                  <a:cubicBezTo>
                    <a:pt x="1697" y="128"/>
                    <a:pt x="1703" y="126"/>
                    <a:pt x="1703" y="122"/>
                  </a:cubicBezTo>
                  <a:cubicBezTo>
                    <a:pt x="1703" y="112"/>
                    <a:pt x="1719" y="113"/>
                    <a:pt x="1730" y="109"/>
                  </a:cubicBezTo>
                  <a:cubicBezTo>
                    <a:pt x="1737" y="108"/>
                    <a:pt x="1735" y="99"/>
                    <a:pt x="1739" y="95"/>
                  </a:cubicBezTo>
                  <a:cubicBezTo>
                    <a:pt x="1741" y="93"/>
                    <a:pt x="1743" y="93"/>
                    <a:pt x="1745" y="93"/>
                  </a:cubicBezTo>
                  <a:cubicBezTo>
                    <a:pt x="1752" y="93"/>
                    <a:pt x="1759" y="98"/>
                    <a:pt x="1765" y="99"/>
                  </a:cubicBezTo>
                  <a:cubicBezTo>
                    <a:pt x="1767" y="99"/>
                    <a:pt x="1769" y="99"/>
                    <a:pt x="1771" y="99"/>
                  </a:cubicBezTo>
                  <a:cubicBezTo>
                    <a:pt x="1777" y="99"/>
                    <a:pt x="1783" y="98"/>
                    <a:pt x="1789" y="97"/>
                  </a:cubicBezTo>
                  <a:cubicBezTo>
                    <a:pt x="1798" y="95"/>
                    <a:pt x="1808" y="91"/>
                    <a:pt x="1811" y="84"/>
                  </a:cubicBezTo>
                  <a:cubicBezTo>
                    <a:pt x="1813" y="77"/>
                    <a:pt x="1824" y="79"/>
                    <a:pt x="1833" y="77"/>
                  </a:cubicBezTo>
                  <a:lnTo>
                    <a:pt x="1833" y="77"/>
                  </a:lnTo>
                  <a:cubicBezTo>
                    <a:pt x="1835" y="84"/>
                    <a:pt x="1833" y="88"/>
                    <a:pt x="1837" y="88"/>
                  </a:cubicBezTo>
                  <a:cubicBezTo>
                    <a:pt x="1839" y="88"/>
                    <a:pt x="1842" y="87"/>
                    <a:pt x="1848" y="85"/>
                  </a:cubicBezTo>
                  <a:cubicBezTo>
                    <a:pt x="1859" y="81"/>
                    <a:pt x="1869" y="76"/>
                    <a:pt x="1879" y="71"/>
                  </a:cubicBezTo>
                  <a:lnTo>
                    <a:pt x="1879" y="71"/>
                  </a:lnTo>
                  <a:cubicBezTo>
                    <a:pt x="1879" y="71"/>
                    <a:pt x="1879" y="71"/>
                    <a:pt x="1879" y="71"/>
                  </a:cubicBezTo>
                  <a:cubicBezTo>
                    <a:pt x="1879" y="71"/>
                    <a:pt x="1890" y="65"/>
                    <a:pt x="1894" y="65"/>
                  </a:cubicBezTo>
                  <a:cubicBezTo>
                    <a:pt x="1895" y="65"/>
                    <a:pt x="1895" y="66"/>
                    <a:pt x="1895" y="67"/>
                  </a:cubicBezTo>
                  <a:cubicBezTo>
                    <a:pt x="1894" y="70"/>
                    <a:pt x="1888" y="72"/>
                    <a:pt x="1891" y="77"/>
                  </a:cubicBezTo>
                  <a:cubicBezTo>
                    <a:pt x="1909" y="74"/>
                    <a:pt x="1905" y="72"/>
                    <a:pt x="1915" y="64"/>
                  </a:cubicBezTo>
                  <a:cubicBezTo>
                    <a:pt x="1920" y="60"/>
                    <a:pt x="1930" y="54"/>
                    <a:pt x="1938" y="54"/>
                  </a:cubicBezTo>
                  <a:cubicBezTo>
                    <a:pt x="1941" y="54"/>
                    <a:pt x="1943" y="55"/>
                    <a:pt x="1945" y="57"/>
                  </a:cubicBezTo>
                  <a:cubicBezTo>
                    <a:pt x="1954" y="68"/>
                    <a:pt x="1943" y="71"/>
                    <a:pt x="1965" y="75"/>
                  </a:cubicBezTo>
                  <a:cubicBezTo>
                    <a:pt x="1977" y="77"/>
                    <a:pt x="1993" y="81"/>
                    <a:pt x="2005" y="81"/>
                  </a:cubicBezTo>
                  <a:cubicBezTo>
                    <a:pt x="2006" y="81"/>
                    <a:pt x="2007" y="81"/>
                    <a:pt x="2008" y="81"/>
                  </a:cubicBezTo>
                  <a:cubicBezTo>
                    <a:pt x="2022" y="81"/>
                    <a:pt x="2012" y="73"/>
                    <a:pt x="2013" y="67"/>
                  </a:cubicBezTo>
                  <a:cubicBezTo>
                    <a:pt x="2015" y="63"/>
                    <a:pt x="2021" y="59"/>
                    <a:pt x="2027" y="59"/>
                  </a:cubicBezTo>
                  <a:cubicBezTo>
                    <a:pt x="2029" y="59"/>
                    <a:pt x="2032" y="60"/>
                    <a:pt x="2034" y="61"/>
                  </a:cubicBezTo>
                  <a:cubicBezTo>
                    <a:pt x="2038" y="63"/>
                    <a:pt x="2047" y="66"/>
                    <a:pt x="2054" y="66"/>
                  </a:cubicBezTo>
                  <a:cubicBezTo>
                    <a:pt x="2058" y="66"/>
                    <a:pt x="2061" y="65"/>
                    <a:pt x="2061" y="61"/>
                  </a:cubicBezTo>
                  <a:cubicBezTo>
                    <a:pt x="2062" y="69"/>
                    <a:pt x="2069" y="72"/>
                    <a:pt x="2078" y="72"/>
                  </a:cubicBezTo>
                  <a:cubicBezTo>
                    <a:pt x="2096" y="72"/>
                    <a:pt x="2121" y="63"/>
                    <a:pt x="2129" y="62"/>
                  </a:cubicBezTo>
                  <a:cubicBezTo>
                    <a:pt x="2132" y="62"/>
                    <a:pt x="2133" y="62"/>
                    <a:pt x="2135" y="62"/>
                  </a:cubicBezTo>
                  <a:cubicBezTo>
                    <a:pt x="2142" y="62"/>
                    <a:pt x="2142" y="65"/>
                    <a:pt x="2150" y="67"/>
                  </a:cubicBezTo>
                  <a:cubicBezTo>
                    <a:pt x="2164" y="68"/>
                    <a:pt x="2177" y="70"/>
                    <a:pt x="2190" y="70"/>
                  </a:cubicBezTo>
                  <a:cubicBezTo>
                    <a:pt x="2199" y="71"/>
                    <a:pt x="2266" y="71"/>
                    <a:pt x="2265" y="83"/>
                  </a:cubicBezTo>
                  <a:cubicBezTo>
                    <a:pt x="2267" y="83"/>
                    <a:pt x="2269" y="83"/>
                    <a:pt x="2271" y="83"/>
                  </a:cubicBezTo>
                  <a:cubicBezTo>
                    <a:pt x="2283" y="83"/>
                    <a:pt x="2287" y="81"/>
                    <a:pt x="2289" y="70"/>
                  </a:cubicBezTo>
                  <a:cubicBezTo>
                    <a:pt x="2290" y="65"/>
                    <a:pt x="2302" y="55"/>
                    <a:pt x="2310" y="55"/>
                  </a:cubicBezTo>
                  <a:cubicBezTo>
                    <a:pt x="2310" y="55"/>
                    <a:pt x="2311" y="55"/>
                    <a:pt x="2311" y="55"/>
                  </a:cubicBezTo>
                  <a:cubicBezTo>
                    <a:pt x="2310" y="55"/>
                    <a:pt x="2316" y="74"/>
                    <a:pt x="2319" y="76"/>
                  </a:cubicBezTo>
                  <a:cubicBezTo>
                    <a:pt x="2325" y="81"/>
                    <a:pt x="2333" y="83"/>
                    <a:pt x="2341" y="83"/>
                  </a:cubicBezTo>
                  <a:cubicBezTo>
                    <a:pt x="2346" y="83"/>
                    <a:pt x="2352" y="82"/>
                    <a:pt x="2356" y="81"/>
                  </a:cubicBezTo>
                  <a:cubicBezTo>
                    <a:pt x="2365" y="78"/>
                    <a:pt x="2373" y="76"/>
                    <a:pt x="2382" y="76"/>
                  </a:cubicBezTo>
                  <a:cubicBezTo>
                    <a:pt x="2385" y="76"/>
                    <a:pt x="2387" y="76"/>
                    <a:pt x="2390" y="76"/>
                  </a:cubicBezTo>
                  <a:cubicBezTo>
                    <a:pt x="2391" y="76"/>
                    <a:pt x="2398" y="87"/>
                    <a:pt x="2401" y="88"/>
                  </a:cubicBezTo>
                  <a:cubicBezTo>
                    <a:pt x="2403" y="90"/>
                    <a:pt x="2405" y="90"/>
                    <a:pt x="2407" y="90"/>
                  </a:cubicBezTo>
                  <a:cubicBezTo>
                    <a:pt x="2418" y="90"/>
                    <a:pt x="2424" y="67"/>
                    <a:pt x="2437" y="67"/>
                  </a:cubicBezTo>
                  <a:cubicBezTo>
                    <a:pt x="2437" y="67"/>
                    <a:pt x="2438" y="67"/>
                    <a:pt x="2439" y="67"/>
                  </a:cubicBezTo>
                  <a:cubicBezTo>
                    <a:pt x="2461" y="71"/>
                    <a:pt x="2434" y="91"/>
                    <a:pt x="2449" y="96"/>
                  </a:cubicBezTo>
                  <a:cubicBezTo>
                    <a:pt x="2454" y="99"/>
                    <a:pt x="2460" y="100"/>
                    <a:pt x="2466" y="100"/>
                  </a:cubicBezTo>
                  <a:cubicBezTo>
                    <a:pt x="2487" y="100"/>
                    <a:pt x="2509" y="88"/>
                    <a:pt x="2528" y="87"/>
                  </a:cubicBezTo>
                  <a:cubicBezTo>
                    <a:pt x="2532" y="87"/>
                    <a:pt x="2584" y="88"/>
                    <a:pt x="2561" y="95"/>
                  </a:cubicBezTo>
                  <a:cubicBezTo>
                    <a:pt x="2557" y="95"/>
                    <a:pt x="2554" y="95"/>
                    <a:pt x="2551" y="95"/>
                  </a:cubicBezTo>
                  <a:cubicBezTo>
                    <a:pt x="2536" y="95"/>
                    <a:pt x="2534" y="102"/>
                    <a:pt x="2552" y="109"/>
                  </a:cubicBezTo>
                  <a:cubicBezTo>
                    <a:pt x="2556" y="111"/>
                    <a:pt x="2564" y="112"/>
                    <a:pt x="2572" y="112"/>
                  </a:cubicBezTo>
                  <a:cubicBezTo>
                    <a:pt x="2580" y="112"/>
                    <a:pt x="2587" y="110"/>
                    <a:pt x="2587" y="105"/>
                  </a:cubicBezTo>
                  <a:cubicBezTo>
                    <a:pt x="2587" y="102"/>
                    <a:pt x="2575" y="89"/>
                    <a:pt x="2582" y="87"/>
                  </a:cubicBezTo>
                  <a:cubicBezTo>
                    <a:pt x="2582" y="87"/>
                    <a:pt x="2582" y="87"/>
                    <a:pt x="2582" y="87"/>
                  </a:cubicBezTo>
                  <a:cubicBezTo>
                    <a:pt x="2584" y="87"/>
                    <a:pt x="2611" y="122"/>
                    <a:pt x="2621" y="122"/>
                  </a:cubicBezTo>
                  <a:cubicBezTo>
                    <a:pt x="2622" y="122"/>
                    <a:pt x="2623" y="122"/>
                    <a:pt x="2624" y="121"/>
                  </a:cubicBezTo>
                  <a:cubicBezTo>
                    <a:pt x="2629" y="115"/>
                    <a:pt x="2626" y="107"/>
                    <a:pt x="2632" y="102"/>
                  </a:cubicBezTo>
                  <a:cubicBezTo>
                    <a:pt x="2638" y="96"/>
                    <a:pt x="2648" y="96"/>
                    <a:pt x="2655" y="94"/>
                  </a:cubicBezTo>
                  <a:lnTo>
                    <a:pt x="2655" y="94"/>
                  </a:lnTo>
                  <a:cubicBezTo>
                    <a:pt x="2652" y="109"/>
                    <a:pt x="2647" y="116"/>
                    <a:pt x="2673" y="123"/>
                  </a:cubicBezTo>
                  <a:cubicBezTo>
                    <a:pt x="2675" y="124"/>
                    <a:pt x="2682" y="125"/>
                    <a:pt x="2689" y="125"/>
                  </a:cubicBezTo>
                  <a:cubicBezTo>
                    <a:pt x="2702" y="125"/>
                    <a:pt x="2715" y="123"/>
                    <a:pt x="2709" y="116"/>
                  </a:cubicBezTo>
                  <a:lnTo>
                    <a:pt x="2709" y="116"/>
                  </a:lnTo>
                  <a:lnTo>
                    <a:pt x="2731" y="122"/>
                  </a:lnTo>
                  <a:cubicBezTo>
                    <a:pt x="2730" y="128"/>
                    <a:pt x="2722" y="134"/>
                    <a:pt x="2727" y="140"/>
                  </a:cubicBezTo>
                  <a:cubicBezTo>
                    <a:pt x="2731" y="148"/>
                    <a:pt x="2744" y="153"/>
                    <a:pt x="2755" y="153"/>
                  </a:cubicBezTo>
                  <a:cubicBezTo>
                    <a:pt x="2755" y="153"/>
                    <a:pt x="2755" y="153"/>
                    <a:pt x="2756" y="153"/>
                  </a:cubicBezTo>
                  <a:cubicBezTo>
                    <a:pt x="2770" y="153"/>
                    <a:pt x="2781" y="145"/>
                    <a:pt x="2790" y="145"/>
                  </a:cubicBezTo>
                  <a:cubicBezTo>
                    <a:pt x="2795" y="145"/>
                    <a:pt x="2799" y="148"/>
                    <a:pt x="2803" y="160"/>
                  </a:cubicBezTo>
                  <a:cubicBezTo>
                    <a:pt x="2800" y="170"/>
                    <a:pt x="2801" y="173"/>
                    <a:pt x="2805" y="173"/>
                  </a:cubicBezTo>
                  <a:cubicBezTo>
                    <a:pt x="2811" y="173"/>
                    <a:pt x="2823" y="166"/>
                    <a:pt x="2833" y="166"/>
                  </a:cubicBezTo>
                  <a:cubicBezTo>
                    <a:pt x="2835" y="166"/>
                    <a:pt x="2837" y="166"/>
                    <a:pt x="2838" y="167"/>
                  </a:cubicBezTo>
                  <a:cubicBezTo>
                    <a:pt x="2849" y="171"/>
                    <a:pt x="2859" y="191"/>
                    <a:pt x="2868" y="191"/>
                  </a:cubicBezTo>
                  <a:cubicBezTo>
                    <a:pt x="2868" y="191"/>
                    <a:pt x="2869" y="191"/>
                    <a:pt x="2869" y="191"/>
                  </a:cubicBezTo>
                  <a:cubicBezTo>
                    <a:pt x="2872" y="190"/>
                    <a:pt x="2892" y="182"/>
                    <a:pt x="2892" y="181"/>
                  </a:cubicBezTo>
                  <a:lnTo>
                    <a:pt x="2892" y="181"/>
                  </a:lnTo>
                  <a:cubicBezTo>
                    <a:pt x="2896" y="192"/>
                    <a:pt x="2885" y="192"/>
                    <a:pt x="2900" y="204"/>
                  </a:cubicBezTo>
                  <a:cubicBezTo>
                    <a:pt x="2904" y="208"/>
                    <a:pt x="2914" y="214"/>
                    <a:pt x="2922" y="214"/>
                  </a:cubicBezTo>
                  <a:cubicBezTo>
                    <a:pt x="2924" y="214"/>
                    <a:pt x="2927" y="214"/>
                    <a:pt x="2928" y="212"/>
                  </a:cubicBezTo>
                  <a:cubicBezTo>
                    <a:pt x="2930" y="211"/>
                    <a:pt x="2932" y="210"/>
                    <a:pt x="2934" y="210"/>
                  </a:cubicBezTo>
                  <a:cubicBezTo>
                    <a:pt x="2941" y="210"/>
                    <a:pt x="2951" y="216"/>
                    <a:pt x="2959" y="219"/>
                  </a:cubicBezTo>
                  <a:cubicBezTo>
                    <a:pt x="2960" y="220"/>
                    <a:pt x="2960" y="220"/>
                    <a:pt x="2961" y="220"/>
                  </a:cubicBezTo>
                  <a:cubicBezTo>
                    <a:pt x="2966" y="220"/>
                    <a:pt x="2973" y="213"/>
                    <a:pt x="2982" y="213"/>
                  </a:cubicBezTo>
                  <a:cubicBezTo>
                    <a:pt x="2984" y="213"/>
                    <a:pt x="2987" y="213"/>
                    <a:pt x="2990" y="215"/>
                  </a:cubicBezTo>
                  <a:lnTo>
                    <a:pt x="2983" y="202"/>
                  </a:lnTo>
                  <a:cubicBezTo>
                    <a:pt x="2987" y="202"/>
                    <a:pt x="2991" y="200"/>
                    <a:pt x="2995" y="200"/>
                  </a:cubicBezTo>
                  <a:cubicBezTo>
                    <a:pt x="2998" y="200"/>
                    <a:pt x="3002" y="202"/>
                    <a:pt x="3007" y="205"/>
                  </a:cubicBezTo>
                  <a:cubicBezTo>
                    <a:pt x="3005" y="210"/>
                    <a:pt x="3002" y="217"/>
                    <a:pt x="2996" y="217"/>
                  </a:cubicBezTo>
                  <a:cubicBezTo>
                    <a:pt x="2994" y="217"/>
                    <a:pt x="2993" y="216"/>
                    <a:pt x="2990" y="215"/>
                  </a:cubicBezTo>
                  <a:lnTo>
                    <a:pt x="2983" y="230"/>
                  </a:lnTo>
                  <a:cubicBezTo>
                    <a:pt x="2988" y="232"/>
                    <a:pt x="2995" y="236"/>
                    <a:pt x="3001" y="236"/>
                  </a:cubicBezTo>
                  <a:cubicBezTo>
                    <a:pt x="3004" y="236"/>
                    <a:pt x="3006" y="235"/>
                    <a:pt x="3007" y="232"/>
                  </a:cubicBezTo>
                  <a:cubicBezTo>
                    <a:pt x="3010" y="232"/>
                    <a:pt x="3012" y="232"/>
                    <a:pt x="3015" y="232"/>
                  </a:cubicBezTo>
                  <a:cubicBezTo>
                    <a:pt x="3021" y="232"/>
                    <a:pt x="3023" y="234"/>
                    <a:pt x="3028" y="242"/>
                  </a:cubicBezTo>
                  <a:cubicBezTo>
                    <a:pt x="3032" y="244"/>
                    <a:pt x="3034" y="246"/>
                    <a:pt x="3036" y="246"/>
                  </a:cubicBezTo>
                  <a:cubicBezTo>
                    <a:pt x="3038" y="246"/>
                    <a:pt x="3040" y="244"/>
                    <a:pt x="3041" y="240"/>
                  </a:cubicBezTo>
                  <a:cubicBezTo>
                    <a:pt x="3042" y="238"/>
                    <a:pt x="3045" y="237"/>
                    <a:pt x="3048" y="237"/>
                  </a:cubicBezTo>
                  <a:cubicBezTo>
                    <a:pt x="3053" y="237"/>
                    <a:pt x="3060" y="241"/>
                    <a:pt x="3065" y="243"/>
                  </a:cubicBezTo>
                  <a:lnTo>
                    <a:pt x="3053" y="268"/>
                  </a:lnTo>
                  <a:lnTo>
                    <a:pt x="3053" y="268"/>
                  </a:lnTo>
                  <a:cubicBezTo>
                    <a:pt x="3055" y="266"/>
                    <a:pt x="3058" y="265"/>
                    <a:pt x="3061" y="265"/>
                  </a:cubicBezTo>
                  <a:cubicBezTo>
                    <a:pt x="3073" y="265"/>
                    <a:pt x="3094" y="274"/>
                    <a:pt x="3101" y="278"/>
                  </a:cubicBezTo>
                  <a:cubicBezTo>
                    <a:pt x="3116" y="285"/>
                    <a:pt x="3112" y="292"/>
                    <a:pt x="3120" y="299"/>
                  </a:cubicBezTo>
                  <a:cubicBezTo>
                    <a:pt x="3162" y="328"/>
                    <a:pt x="3204" y="356"/>
                    <a:pt x="3248" y="382"/>
                  </a:cubicBezTo>
                  <a:cubicBezTo>
                    <a:pt x="3248" y="382"/>
                    <a:pt x="3246" y="391"/>
                    <a:pt x="3254" y="395"/>
                  </a:cubicBezTo>
                  <a:lnTo>
                    <a:pt x="3276" y="407"/>
                  </a:lnTo>
                  <a:cubicBezTo>
                    <a:pt x="3299" y="420"/>
                    <a:pt x="3323" y="432"/>
                    <a:pt x="3346" y="446"/>
                  </a:cubicBezTo>
                  <a:cubicBezTo>
                    <a:pt x="3376" y="466"/>
                    <a:pt x="3407" y="488"/>
                    <a:pt x="3439" y="505"/>
                  </a:cubicBezTo>
                  <a:cubicBezTo>
                    <a:pt x="3452" y="512"/>
                    <a:pt x="3463" y="519"/>
                    <a:pt x="3473" y="519"/>
                  </a:cubicBezTo>
                  <a:cubicBezTo>
                    <a:pt x="3474" y="519"/>
                    <a:pt x="3474" y="519"/>
                    <a:pt x="3475" y="519"/>
                  </a:cubicBezTo>
                  <a:cubicBezTo>
                    <a:pt x="3475" y="519"/>
                    <a:pt x="3476" y="519"/>
                    <a:pt x="3476" y="519"/>
                  </a:cubicBezTo>
                  <a:cubicBezTo>
                    <a:pt x="3482" y="519"/>
                    <a:pt x="3491" y="526"/>
                    <a:pt x="3496" y="531"/>
                  </a:cubicBezTo>
                  <a:lnTo>
                    <a:pt x="3496" y="531"/>
                  </a:lnTo>
                  <a:cubicBezTo>
                    <a:pt x="3494" y="529"/>
                    <a:pt x="3492" y="529"/>
                    <a:pt x="3490" y="529"/>
                  </a:cubicBezTo>
                  <a:cubicBezTo>
                    <a:pt x="3487" y="529"/>
                    <a:pt x="3486" y="531"/>
                    <a:pt x="3490" y="535"/>
                  </a:cubicBezTo>
                  <a:cubicBezTo>
                    <a:pt x="3503" y="551"/>
                    <a:pt x="3521" y="566"/>
                    <a:pt x="3537" y="580"/>
                  </a:cubicBezTo>
                  <a:cubicBezTo>
                    <a:pt x="3543" y="586"/>
                    <a:pt x="3559" y="603"/>
                    <a:pt x="3569" y="603"/>
                  </a:cubicBezTo>
                  <a:cubicBezTo>
                    <a:pt x="3569" y="603"/>
                    <a:pt x="3569" y="603"/>
                    <a:pt x="3569" y="603"/>
                  </a:cubicBezTo>
                  <a:cubicBezTo>
                    <a:pt x="3575" y="603"/>
                    <a:pt x="3582" y="585"/>
                    <a:pt x="3586" y="581"/>
                  </a:cubicBezTo>
                  <a:lnTo>
                    <a:pt x="3586" y="581"/>
                  </a:lnTo>
                  <a:cubicBezTo>
                    <a:pt x="3599" y="592"/>
                    <a:pt x="3591" y="607"/>
                    <a:pt x="3585" y="614"/>
                  </a:cubicBezTo>
                  <a:cubicBezTo>
                    <a:pt x="3577" y="625"/>
                    <a:pt x="3595" y="633"/>
                    <a:pt x="3607" y="645"/>
                  </a:cubicBezTo>
                  <a:cubicBezTo>
                    <a:pt x="3623" y="659"/>
                    <a:pt x="3643" y="675"/>
                    <a:pt x="3653" y="694"/>
                  </a:cubicBezTo>
                  <a:cubicBezTo>
                    <a:pt x="3655" y="698"/>
                    <a:pt x="3655" y="706"/>
                    <a:pt x="3657" y="707"/>
                  </a:cubicBezTo>
                  <a:cubicBezTo>
                    <a:pt x="3665" y="714"/>
                    <a:pt x="3673" y="715"/>
                    <a:pt x="3683" y="719"/>
                  </a:cubicBezTo>
                  <a:cubicBezTo>
                    <a:pt x="3702" y="728"/>
                    <a:pt x="3708" y="757"/>
                    <a:pt x="3719" y="773"/>
                  </a:cubicBezTo>
                  <a:cubicBezTo>
                    <a:pt x="3732" y="790"/>
                    <a:pt x="3743" y="787"/>
                    <a:pt x="3759" y="788"/>
                  </a:cubicBezTo>
                  <a:cubicBezTo>
                    <a:pt x="3787" y="790"/>
                    <a:pt x="3760" y="804"/>
                    <a:pt x="3757" y="809"/>
                  </a:cubicBezTo>
                  <a:cubicBezTo>
                    <a:pt x="3750" y="819"/>
                    <a:pt x="3783" y="824"/>
                    <a:pt x="3786" y="825"/>
                  </a:cubicBezTo>
                  <a:cubicBezTo>
                    <a:pt x="3803" y="834"/>
                    <a:pt x="3791" y="850"/>
                    <a:pt x="3795" y="863"/>
                  </a:cubicBezTo>
                  <a:cubicBezTo>
                    <a:pt x="3800" y="879"/>
                    <a:pt x="3815" y="893"/>
                    <a:pt x="3826" y="905"/>
                  </a:cubicBezTo>
                  <a:cubicBezTo>
                    <a:pt x="3833" y="912"/>
                    <a:pt x="3873" y="953"/>
                    <a:pt x="3861" y="961"/>
                  </a:cubicBezTo>
                  <a:cubicBezTo>
                    <a:pt x="3866" y="973"/>
                    <a:pt x="3879" y="982"/>
                    <a:pt x="3887" y="991"/>
                  </a:cubicBezTo>
                  <a:cubicBezTo>
                    <a:pt x="3917" y="1027"/>
                    <a:pt x="3940" y="1069"/>
                    <a:pt x="3970" y="1106"/>
                  </a:cubicBezTo>
                  <a:cubicBezTo>
                    <a:pt x="3979" y="1116"/>
                    <a:pt x="3990" y="1128"/>
                    <a:pt x="4001" y="1128"/>
                  </a:cubicBezTo>
                  <a:cubicBezTo>
                    <a:pt x="4003" y="1128"/>
                    <a:pt x="4005" y="1128"/>
                    <a:pt x="4007" y="1127"/>
                  </a:cubicBezTo>
                  <a:lnTo>
                    <a:pt x="4007" y="1127"/>
                  </a:lnTo>
                  <a:cubicBezTo>
                    <a:pt x="4000" y="1130"/>
                    <a:pt x="3988" y="1132"/>
                    <a:pt x="3989" y="1143"/>
                  </a:cubicBezTo>
                  <a:cubicBezTo>
                    <a:pt x="3990" y="1152"/>
                    <a:pt x="3999" y="1154"/>
                    <a:pt x="4001" y="1162"/>
                  </a:cubicBezTo>
                  <a:cubicBezTo>
                    <a:pt x="4002" y="1168"/>
                    <a:pt x="4003" y="1173"/>
                    <a:pt x="4005" y="1178"/>
                  </a:cubicBezTo>
                  <a:cubicBezTo>
                    <a:pt x="4009" y="1202"/>
                    <a:pt x="4020" y="1221"/>
                    <a:pt x="4030" y="1242"/>
                  </a:cubicBezTo>
                  <a:cubicBezTo>
                    <a:pt x="4041" y="1248"/>
                    <a:pt x="4059" y="1289"/>
                    <a:pt x="4060" y="1289"/>
                  </a:cubicBezTo>
                  <a:cubicBezTo>
                    <a:pt x="4061" y="1289"/>
                    <a:pt x="4062" y="1289"/>
                    <a:pt x="4063" y="1289"/>
                  </a:cubicBezTo>
                  <a:cubicBezTo>
                    <a:pt x="4077" y="1289"/>
                    <a:pt x="4088" y="1281"/>
                    <a:pt x="4102" y="1281"/>
                  </a:cubicBezTo>
                  <a:cubicBezTo>
                    <a:pt x="4104" y="1281"/>
                    <a:pt x="4107" y="1281"/>
                    <a:pt x="4109" y="1281"/>
                  </a:cubicBezTo>
                  <a:cubicBezTo>
                    <a:pt x="4113" y="1283"/>
                    <a:pt x="4112" y="1310"/>
                    <a:pt x="4099" y="1310"/>
                  </a:cubicBezTo>
                  <a:cubicBezTo>
                    <a:pt x="4097" y="1310"/>
                    <a:pt x="4095" y="1309"/>
                    <a:pt x="4092" y="1308"/>
                  </a:cubicBezTo>
                  <a:cubicBezTo>
                    <a:pt x="4087" y="1306"/>
                    <a:pt x="4083" y="1305"/>
                    <a:pt x="4081" y="1305"/>
                  </a:cubicBezTo>
                  <a:cubicBezTo>
                    <a:pt x="4072" y="1305"/>
                    <a:pt x="4074" y="1316"/>
                    <a:pt x="4081" y="1331"/>
                  </a:cubicBezTo>
                  <a:cubicBezTo>
                    <a:pt x="4084" y="1340"/>
                    <a:pt x="4089" y="1355"/>
                    <a:pt x="4097" y="1360"/>
                  </a:cubicBezTo>
                  <a:cubicBezTo>
                    <a:pt x="4103" y="1363"/>
                    <a:pt x="4105" y="1360"/>
                    <a:pt x="4107" y="1372"/>
                  </a:cubicBezTo>
                  <a:cubicBezTo>
                    <a:pt x="4108" y="1380"/>
                    <a:pt x="4103" y="1424"/>
                    <a:pt x="4094" y="1424"/>
                  </a:cubicBezTo>
                  <a:cubicBezTo>
                    <a:pt x="4094" y="1424"/>
                    <a:pt x="4093" y="1424"/>
                    <a:pt x="4093" y="1423"/>
                  </a:cubicBezTo>
                  <a:lnTo>
                    <a:pt x="4093" y="1423"/>
                  </a:lnTo>
                  <a:cubicBezTo>
                    <a:pt x="4106" y="1427"/>
                    <a:pt x="4109" y="1433"/>
                    <a:pt x="4115" y="1451"/>
                  </a:cubicBezTo>
                  <a:cubicBezTo>
                    <a:pt x="4121" y="1468"/>
                    <a:pt x="4127" y="1482"/>
                    <a:pt x="4138" y="1495"/>
                  </a:cubicBezTo>
                  <a:cubicBezTo>
                    <a:pt x="4140" y="1499"/>
                    <a:pt x="4154" y="1510"/>
                    <a:pt x="4153" y="1513"/>
                  </a:cubicBezTo>
                  <a:cubicBezTo>
                    <a:pt x="4152" y="1518"/>
                    <a:pt x="4146" y="1526"/>
                    <a:pt x="4146" y="1532"/>
                  </a:cubicBezTo>
                  <a:cubicBezTo>
                    <a:pt x="4147" y="1544"/>
                    <a:pt x="4157" y="1552"/>
                    <a:pt x="4160" y="1562"/>
                  </a:cubicBezTo>
                  <a:lnTo>
                    <a:pt x="4169" y="1602"/>
                  </a:lnTo>
                  <a:cubicBezTo>
                    <a:pt x="4161" y="1621"/>
                    <a:pt x="4181" y="1620"/>
                    <a:pt x="4189" y="1621"/>
                  </a:cubicBezTo>
                  <a:cubicBezTo>
                    <a:pt x="4198" y="1622"/>
                    <a:pt x="4201" y="1630"/>
                    <a:pt x="4204" y="1640"/>
                  </a:cubicBezTo>
                  <a:cubicBezTo>
                    <a:pt x="4187" y="1643"/>
                    <a:pt x="4181" y="1642"/>
                    <a:pt x="4186" y="1666"/>
                  </a:cubicBezTo>
                  <a:cubicBezTo>
                    <a:pt x="4195" y="1708"/>
                    <a:pt x="4204" y="1752"/>
                    <a:pt x="4209" y="1795"/>
                  </a:cubicBezTo>
                  <a:cubicBezTo>
                    <a:pt x="4210" y="1798"/>
                    <a:pt x="4215" y="1837"/>
                    <a:pt x="4220" y="1837"/>
                  </a:cubicBezTo>
                  <a:cubicBezTo>
                    <a:pt x="4221" y="1837"/>
                    <a:pt x="4221" y="1837"/>
                    <a:pt x="4221" y="1836"/>
                  </a:cubicBezTo>
                  <a:cubicBezTo>
                    <a:pt x="4224" y="1834"/>
                    <a:pt x="4225" y="1833"/>
                    <a:pt x="4227" y="1833"/>
                  </a:cubicBezTo>
                  <a:cubicBezTo>
                    <a:pt x="4233" y="1833"/>
                    <a:pt x="4235" y="1852"/>
                    <a:pt x="4235" y="1860"/>
                  </a:cubicBezTo>
                  <a:cubicBezTo>
                    <a:pt x="4233" y="1870"/>
                    <a:pt x="4225" y="1864"/>
                    <a:pt x="4223" y="1872"/>
                  </a:cubicBezTo>
                  <a:cubicBezTo>
                    <a:pt x="4221" y="1877"/>
                    <a:pt x="4222" y="1886"/>
                    <a:pt x="4223" y="1892"/>
                  </a:cubicBezTo>
                  <a:cubicBezTo>
                    <a:pt x="4225" y="1904"/>
                    <a:pt x="4227" y="1937"/>
                    <a:pt x="4234" y="1946"/>
                  </a:cubicBezTo>
                  <a:cubicBezTo>
                    <a:pt x="4241" y="1953"/>
                    <a:pt x="4236" y="1963"/>
                    <a:pt x="4240" y="1976"/>
                  </a:cubicBezTo>
                  <a:cubicBezTo>
                    <a:pt x="4242" y="1984"/>
                    <a:pt x="4254" y="1993"/>
                    <a:pt x="4254" y="1997"/>
                  </a:cubicBezTo>
                  <a:cubicBezTo>
                    <a:pt x="4255" y="2001"/>
                    <a:pt x="4247" y="2006"/>
                    <a:pt x="4244" y="2010"/>
                  </a:cubicBezTo>
                  <a:cubicBezTo>
                    <a:pt x="4239" y="2023"/>
                    <a:pt x="4238" y="2038"/>
                    <a:pt x="4239" y="2053"/>
                  </a:cubicBezTo>
                  <a:cubicBezTo>
                    <a:pt x="4241" y="2076"/>
                    <a:pt x="4242" y="2102"/>
                    <a:pt x="4246" y="2124"/>
                  </a:cubicBezTo>
                  <a:cubicBezTo>
                    <a:pt x="4249" y="2136"/>
                    <a:pt x="4254" y="2140"/>
                    <a:pt x="4262" y="2140"/>
                  </a:cubicBezTo>
                  <a:cubicBezTo>
                    <a:pt x="4264" y="2144"/>
                    <a:pt x="4267" y="2145"/>
                    <a:pt x="4269" y="2145"/>
                  </a:cubicBezTo>
                  <a:lnTo>
                    <a:pt x="4269" y="2145"/>
                  </a:lnTo>
                  <a:cubicBezTo>
                    <a:pt x="4255" y="2145"/>
                    <a:pt x="4242" y="2149"/>
                    <a:pt x="4240" y="2160"/>
                  </a:cubicBezTo>
                  <a:cubicBezTo>
                    <a:pt x="4238" y="2167"/>
                    <a:pt x="4233" y="2199"/>
                    <a:pt x="4239" y="2203"/>
                  </a:cubicBezTo>
                  <a:cubicBezTo>
                    <a:pt x="4250" y="2212"/>
                    <a:pt x="4262" y="2212"/>
                    <a:pt x="4250" y="2239"/>
                  </a:cubicBezTo>
                  <a:cubicBezTo>
                    <a:pt x="4245" y="2262"/>
                    <a:pt x="4240" y="2287"/>
                    <a:pt x="4241" y="2311"/>
                  </a:cubicBezTo>
                  <a:cubicBezTo>
                    <a:pt x="4242" y="2326"/>
                    <a:pt x="4259" y="2339"/>
                    <a:pt x="4256" y="2351"/>
                  </a:cubicBezTo>
                  <a:cubicBezTo>
                    <a:pt x="4250" y="2370"/>
                    <a:pt x="4225" y="2369"/>
                    <a:pt x="4218" y="2391"/>
                  </a:cubicBezTo>
                  <a:cubicBezTo>
                    <a:pt x="4216" y="2397"/>
                    <a:pt x="4220" y="2399"/>
                    <a:pt x="4224" y="2399"/>
                  </a:cubicBezTo>
                  <a:cubicBezTo>
                    <a:pt x="4228" y="2399"/>
                    <a:pt x="4232" y="2398"/>
                    <a:pt x="4235" y="2398"/>
                  </a:cubicBezTo>
                  <a:cubicBezTo>
                    <a:pt x="4236" y="2398"/>
                    <a:pt x="4237" y="2398"/>
                    <a:pt x="4237" y="2398"/>
                  </a:cubicBezTo>
                  <a:cubicBezTo>
                    <a:pt x="4235" y="2409"/>
                    <a:pt x="4213" y="2412"/>
                    <a:pt x="4217" y="2425"/>
                  </a:cubicBezTo>
                  <a:cubicBezTo>
                    <a:pt x="4219" y="2428"/>
                    <a:pt x="4260" y="2439"/>
                    <a:pt x="4243" y="2456"/>
                  </a:cubicBezTo>
                  <a:cubicBezTo>
                    <a:pt x="4240" y="2458"/>
                    <a:pt x="4237" y="2459"/>
                    <a:pt x="4234" y="2459"/>
                  </a:cubicBezTo>
                  <a:cubicBezTo>
                    <a:pt x="4234" y="2459"/>
                    <a:pt x="4233" y="2459"/>
                    <a:pt x="4232" y="2459"/>
                  </a:cubicBezTo>
                  <a:cubicBezTo>
                    <a:pt x="4228" y="2459"/>
                    <a:pt x="4223" y="2459"/>
                    <a:pt x="4219" y="2468"/>
                  </a:cubicBezTo>
                  <a:cubicBezTo>
                    <a:pt x="4215" y="2474"/>
                    <a:pt x="4214" y="2485"/>
                    <a:pt x="4214" y="2493"/>
                  </a:cubicBezTo>
                  <a:cubicBezTo>
                    <a:pt x="4215" y="2511"/>
                    <a:pt x="4238" y="2491"/>
                    <a:pt x="4233" y="2525"/>
                  </a:cubicBezTo>
                  <a:cubicBezTo>
                    <a:pt x="4230" y="2524"/>
                    <a:pt x="4227" y="2524"/>
                    <a:pt x="4224" y="2524"/>
                  </a:cubicBezTo>
                  <a:cubicBezTo>
                    <a:pt x="4218" y="2524"/>
                    <a:pt x="4213" y="2526"/>
                    <a:pt x="4207" y="2531"/>
                  </a:cubicBezTo>
                  <a:cubicBezTo>
                    <a:pt x="4201" y="2544"/>
                    <a:pt x="4190" y="2563"/>
                    <a:pt x="4207" y="2566"/>
                  </a:cubicBezTo>
                  <a:cubicBezTo>
                    <a:pt x="4205" y="2566"/>
                    <a:pt x="4203" y="2566"/>
                    <a:pt x="4201" y="2566"/>
                  </a:cubicBezTo>
                  <a:cubicBezTo>
                    <a:pt x="4186" y="2566"/>
                    <a:pt x="4186" y="2582"/>
                    <a:pt x="4193" y="2598"/>
                  </a:cubicBezTo>
                  <a:cubicBezTo>
                    <a:pt x="4192" y="2598"/>
                    <a:pt x="4192" y="2598"/>
                    <a:pt x="4192" y="2598"/>
                  </a:cubicBezTo>
                  <a:cubicBezTo>
                    <a:pt x="4177" y="2598"/>
                    <a:pt x="4173" y="2671"/>
                    <a:pt x="4171" y="2680"/>
                  </a:cubicBezTo>
                  <a:cubicBezTo>
                    <a:pt x="4175" y="2665"/>
                    <a:pt x="4180" y="2659"/>
                    <a:pt x="4184" y="2659"/>
                  </a:cubicBezTo>
                  <a:cubicBezTo>
                    <a:pt x="4190" y="2659"/>
                    <a:pt x="4192" y="2670"/>
                    <a:pt x="4183" y="2688"/>
                  </a:cubicBezTo>
                  <a:cubicBezTo>
                    <a:pt x="4173" y="2709"/>
                    <a:pt x="4166" y="2731"/>
                    <a:pt x="4160" y="2754"/>
                  </a:cubicBezTo>
                  <a:cubicBezTo>
                    <a:pt x="4160" y="2754"/>
                    <a:pt x="4161" y="2755"/>
                    <a:pt x="4162" y="2755"/>
                  </a:cubicBezTo>
                  <a:cubicBezTo>
                    <a:pt x="4178" y="2755"/>
                    <a:pt x="4196" y="2701"/>
                    <a:pt x="4203" y="2684"/>
                  </a:cubicBezTo>
                  <a:lnTo>
                    <a:pt x="4203" y="2684"/>
                  </a:lnTo>
                  <a:cubicBezTo>
                    <a:pt x="4199" y="2702"/>
                    <a:pt x="4194" y="2720"/>
                    <a:pt x="4188" y="2738"/>
                  </a:cubicBezTo>
                  <a:cubicBezTo>
                    <a:pt x="4185" y="2750"/>
                    <a:pt x="4178" y="2768"/>
                    <a:pt x="4167" y="2771"/>
                  </a:cubicBezTo>
                  <a:cubicBezTo>
                    <a:pt x="4166" y="2771"/>
                    <a:pt x="4166" y="2771"/>
                    <a:pt x="4165" y="2771"/>
                  </a:cubicBezTo>
                  <a:cubicBezTo>
                    <a:pt x="4160" y="2771"/>
                    <a:pt x="4157" y="2766"/>
                    <a:pt x="4154" y="2766"/>
                  </a:cubicBezTo>
                  <a:cubicBezTo>
                    <a:pt x="4152" y="2766"/>
                    <a:pt x="4149" y="2768"/>
                    <a:pt x="4146" y="2772"/>
                  </a:cubicBezTo>
                  <a:cubicBezTo>
                    <a:pt x="4124" y="2797"/>
                    <a:pt x="4142" y="2812"/>
                    <a:pt x="4132" y="2840"/>
                  </a:cubicBezTo>
                  <a:cubicBezTo>
                    <a:pt x="4125" y="2863"/>
                    <a:pt x="4110" y="2876"/>
                    <a:pt x="4093" y="2887"/>
                  </a:cubicBezTo>
                  <a:cubicBezTo>
                    <a:pt x="4103" y="2891"/>
                    <a:pt x="4109" y="2914"/>
                    <a:pt x="4109" y="2927"/>
                  </a:cubicBezTo>
                  <a:cubicBezTo>
                    <a:pt x="4109" y="2936"/>
                    <a:pt x="4106" y="2938"/>
                    <a:pt x="4103" y="2938"/>
                  </a:cubicBezTo>
                  <a:cubicBezTo>
                    <a:pt x="4100" y="2938"/>
                    <a:pt x="4097" y="2937"/>
                    <a:pt x="4095" y="2937"/>
                  </a:cubicBezTo>
                  <a:cubicBezTo>
                    <a:pt x="4094" y="2937"/>
                    <a:pt x="4093" y="2937"/>
                    <a:pt x="4093" y="2938"/>
                  </a:cubicBezTo>
                  <a:cubicBezTo>
                    <a:pt x="4092" y="2941"/>
                    <a:pt x="4092" y="2943"/>
                    <a:pt x="4092" y="2944"/>
                  </a:cubicBezTo>
                  <a:lnTo>
                    <a:pt x="4092" y="2944"/>
                  </a:lnTo>
                  <a:cubicBezTo>
                    <a:pt x="4090" y="2943"/>
                    <a:pt x="4087" y="2942"/>
                    <a:pt x="4085" y="2942"/>
                  </a:cubicBezTo>
                  <a:cubicBezTo>
                    <a:pt x="4084" y="2942"/>
                    <a:pt x="4083" y="2942"/>
                    <a:pt x="4083" y="2943"/>
                  </a:cubicBezTo>
                  <a:cubicBezTo>
                    <a:pt x="4075" y="2951"/>
                    <a:pt x="4066" y="2973"/>
                    <a:pt x="4063" y="2985"/>
                  </a:cubicBezTo>
                  <a:cubicBezTo>
                    <a:pt x="4058" y="2997"/>
                    <a:pt x="4049" y="3019"/>
                    <a:pt x="4054" y="3030"/>
                  </a:cubicBezTo>
                  <a:cubicBezTo>
                    <a:pt x="4056" y="3037"/>
                    <a:pt x="4060" y="3040"/>
                    <a:pt x="4053" y="3050"/>
                  </a:cubicBezTo>
                  <a:cubicBezTo>
                    <a:pt x="4049" y="3056"/>
                    <a:pt x="4043" y="3061"/>
                    <a:pt x="4038" y="3061"/>
                  </a:cubicBezTo>
                  <a:cubicBezTo>
                    <a:pt x="4030" y="3061"/>
                    <a:pt x="4031" y="3063"/>
                    <a:pt x="4027" y="3072"/>
                  </a:cubicBezTo>
                  <a:cubicBezTo>
                    <a:pt x="4021" y="3084"/>
                    <a:pt x="4023" y="3099"/>
                    <a:pt x="4019" y="3113"/>
                  </a:cubicBezTo>
                  <a:cubicBezTo>
                    <a:pt x="4015" y="3126"/>
                    <a:pt x="4010" y="3141"/>
                    <a:pt x="4001" y="3151"/>
                  </a:cubicBezTo>
                  <a:cubicBezTo>
                    <a:pt x="3995" y="3159"/>
                    <a:pt x="3981" y="3164"/>
                    <a:pt x="3977" y="3170"/>
                  </a:cubicBezTo>
                  <a:cubicBezTo>
                    <a:pt x="3975" y="3172"/>
                    <a:pt x="3983" y="3171"/>
                    <a:pt x="3981" y="3175"/>
                  </a:cubicBezTo>
                  <a:lnTo>
                    <a:pt x="3975" y="3185"/>
                  </a:lnTo>
                  <a:lnTo>
                    <a:pt x="3946" y="3232"/>
                  </a:lnTo>
                  <a:cubicBezTo>
                    <a:pt x="3936" y="3247"/>
                    <a:pt x="3912" y="3278"/>
                    <a:pt x="3927" y="3288"/>
                  </a:cubicBezTo>
                  <a:lnTo>
                    <a:pt x="3927" y="3288"/>
                  </a:lnTo>
                  <a:cubicBezTo>
                    <a:pt x="3926" y="3287"/>
                    <a:pt x="3924" y="3287"/>
                    <a:pt x="3923" y="3287"/>
                  </a:cubicBezTo>
                  <a:cubicBezTo>
                    <a:pt x="3911" y="3287"/>
                    <a:pt x="3894" y="3315"/>
                    <a:pt x="3885" y="3325"/>
                  </a:cubicBezTo>
                  <a:cubicBezTo>
                    <a:pt x="3872" y="3342"/>
                    <a:pt x="3879" y="3350"/>
                    <a:pt x="3866" y="3365"/>
                  </a:cubicBezTo>
                  <a:cubicBezTo>
                    <a:pt x="3865" y="3367"/>
                    <a:pt x="3863" y="3367"/>
                    <a:pt x="3862" y="3367"/>
                  </a:cubicBezTo>
                  <a:cubicBezTo>
                    <a:pt x="3859" y="3367"/>
                    <a:pt x="3855" y="3363"/>
                    <a:pt x="3851" y="3363"/>
                  </a:cubicBezTo>
                  <a:cubicBezTo>
                    <a:pt x="3850" y="3363"/>
                    <a:pt x="3848" y="3364"/>
                    <a:pt x="3847" y="3364"/>
                  </a:cubicBezTo>
                  <a:cubicBezTo>
                    <a:pt x="3840" y="3369"/>
                    <a:pt x="3834" y="3378"/>
                    <a:pt x="3829" y="3385"/>
                  </a:cubicBezTo>
                  <a:cubicBezTo>
                    <a:pt x="3823" y="3394"/>
                    <a:pt x="3817" y="3405"/>
                    <a:pt x="3815" y="3415"/>
                  </a:cubicBezTo>
                  <a:cubicBezTo>
                    <a:pt x="3814" y="3422"/>
                    <a:pt x="3822" y="3424"/>
                    <a:pt x="3825" y="3427"/>
                  </a:cubicBezTo>
                  <a:cubicBezTo>
                    <a:pt x="3822" y="3425"/>
                    <a:pt x="3820" y="3424"/>
                    <a:pt x="3818" y="3424"/>
                  </a:cubicBezTo>
                  <a:cubicBezTo>
                    <a:pt x="3808" y="3424"/>
                    <a:pt x="3804" y="3447"/>
                    <a:pt x="3797" y="3455"/>
                  </a:cubicBezTo>
                  <a:cubicBezTo>
                    <a:pt x="3796" y="3457"/>
                    <a:pt x="3794" y="3458"/>
                    <a:pt x="3793" y="3458"/>
                  </a:cubicBezTo>
                  <a:cubicBezTo>
                    <a:pt x="3786" y="3458"/>
                    <a:pt x="3778" y="3446"/>
                    <a:pt x="3772" y="3446"/>
                  </a:cubicBezTo>
                  <a:cubicBezTo>
                    <a:pt x="3769" y="3446"/>
                    <a:pt x="3766" y="3448"/>
                    <a:pt x="3764" y="3453"/>
                  </a:cubicBezTo>
                  <a:cubicBezTo>
                    <a:pt x="3753" y="3477"/>
                    <a:pt x="3778" y="3484"/>
                    <a:pt x="3782" y="3500"/>
                  </a:cubicBezTo>
                  <a:cubicBezTo>
                    <a:pt x="3784" y="3508"/>
                    <a:pt x="3768" y="3511"/>
                    <a:pt x="3757" y="3511"/>
                  </a:cubicBezTo>
                  <a:cubicBezTo>
                    <a:pt x="3751" y="3511"/>
                    <a:pt x="3747" y="3510"/>
                    <a:pt x="3747" y="3509"/>
                  </a:cubicBezTo>
                  <a:lnTo>
                    <a:pt x="3747" y="3509"/>
                  </a:lnTo>
                  <a:cubicBezTo>
                    <a:pt x="3748" y="3517"/>
                    <a:pt x="3753" y="3517"/>
                    <a:pt x="3745" y="3528"/>
                  </a:cubicBezTo>
                  <a:cubicBezTo>
                    <a:pt x="3742" y="3531"/>
                    <a:pt x="3733" y="3538"/>
                    <a:pt x="3733" y="3543"/>
                  </a:cubicBezTo>
                  <a:cubicBezTo>
                    <a:pt x="3733" y="3547"/>
                    <a:pt x="3740" y="3548"/>
                    <a:pt x="3740" y="3553"/>
                  </a:cubicBezTo>
                  <a:cubicBezTo>
                    <a:pt x="3739" y="3559"/>
                    <a:pt x="3732" y="3566"/>
                    <a:pt x="3727" y="3570"/>
                  </a:cubicBezTo>
                  <a:cubicBezTo>
                    <a:pt x="3724" y="3567"/>
                    <a:pt x="3721" y="3564"/>
                    <a:pt x="3717" y="3564"/>
                  </a:cubicBezTo>
                  <a:cubicBezTo>
                    <a:pt x="3714" y="3564"/>
                    <a:pt x="3710" y="3567"/>
                    <a:pt x="3705" y="3575"/>
                  </a:cubicBezTo>
                  <a:cubicBezTo>
                    <a:pt x="3698" y="3588"/>
                    <a:pt x="3696" y="3595"/>
                    <a:pt x="3691" y="3595"/>
                  </a:cubicBezTo>
                  <a:cubicBezTo>
                    <a:pt x="3689" y="3595"/>
                    <a:pt x="3686" y="3593"/>
                    <a:pt x="3681" y="3590"/>
                  </a:cubicBezTo>
                  <a:cubicBezTo>
                    <a:pt x="3681" y="3589"/>
                    <a:pt x="3680" y="3589"/>
                    <a:pt x="3680" y="3589"/>
                  </a:cubicBezTo>
                  <a:cubicBezTo>
                    <a:pt x="3673" y="3589"/>
                    <a:pt x="3657" y="3608"/>
                    <a:pt x="3657" y="3613"/>
                  </a:cubicBezTo>
                  <a:cubicBezTo>
                    <a:pt x="3658" y="3621"/>
                    <a:pt x="3667" y="3617"/>
                    <a:pt x="3659" y="3627"/>
                  </a:cubicBezTo>
                  <a:cubicBezTo>
                    <a:pt x="3651" y="3640"/>
                    <a:pt x="3637" y="3650"/>
                    <a:pt x="3625" y="3658"/>
                  </a:cubicBezTo>
                  <a:cubicBezTo>
                    <a:pt x="3612" y="3667"/>
                    <a:pt x="3605" y="3662"/>
                    <a:pt x="3592" y="3667"/>
                  </a:cubicBezTo>
                  <a:cubicBezTo>
                    <a:pt x="3581" y="3673"/>
                    <a:pt x="3565" y="3685"/>
                    <a:pt x="3562" y="3697"/>
                  </a:cubicBezTo>
                  <a:cubicBezTo>
                    <a:pt x="3559" y="3712"/>
                    <a:pt x="3531" y="3720"/>
                    <a:pt x="3525" y="3720"/>
                  </a:cubicBezTo>
                  <a:cubicBezTo>
                    <a:pt x="3524" y="3720"/>
                    <a:pt x="3524" y="3720"/>
                    <a:pt x="3524" y="3720"/>
                  </a:cubicBezTo>
                  <a:lnTo>
                    <a:pt x="3524" y="3720"/>
                  </a:lnTo>
                  <a:cubicBezTo>
                    <a:pt x="3521" y="3730"/>
                    <a:pt x="3529" y="3732"/>
                    <a:pt x="3537" y="3732"/>
                  </a:cubicBezTo>
                  <a:cubicBezTo>
                    <a:pt x="3543" y="3732"/>
                    <a:pt x="3550" y="3731"/>
                    <a:pt x="3554" y="3731"/>
                  </a:cubicBezTo>
                  <a:cubicBezTo>
                    <a:pt x="3556" y="3731"/>
                    <a:pt x="3558" y="3731"/>
                    <a:pt x="3559" y="3732"/>
                  </a:cubicBezTo>
                  <a:cubicBezTo>
                    <a:pt x="3560" y="3734"/>
                    <a:pt x="3549" y="3745"/>
                    <a:pt x="3544" y="3745"/>
                  </a:cubicBezTo>
                  <a:cubicBezTo>
                    <a:pt x="3543" y="3745"/>
                    <a:pt x="3543" y="3745"/>
                    <a:pt x="3542" y="3744"/>
                  </a:cubicBezTo>
                  <a:cubicBezTo>
                    <a:pt x="3541" y="3743"/>
                    <a:pt x="3540" y="3743"/>
                    <a:pt x="3539" y="3743"/>
                  </a:cubicBezTo>
                  <a:cubicBezTo>
                    <a:pt x="3531" y="3743"/>
                    <a:pt x="3521" y="3756"/>
                    <a:pt x="3517" y="3763"/>
                  </a:cubicBezTo>
                  <a:cubicBezTo>
                    <a:pt x="3513" y="3771"/>
                    <a:pt x="3510" y="3773"/>
                    <a:pt x="3507" y="3773"/>
                  </a:cubicBezTo>
                  <a:cubicBezTo>
                    <a:pt x="3502" y="3773"/>
                    <a:pt x="3497" y="3766"/>
                    <a:pt x="3487" y="3765"/>
                  </a:cubicBezTo>
                  <a:cubicBezTo>
                    <a:pt x="3487" y="3765"/>
                    <a:pt x="3486" y="3765"/>
                    <a:pt x="3486" y="3765"/>
                  </a:cubicBezTo>
                  <a:cubicBezTo>
                    <a:pt x="3477" y="3765"/>
                    <a:pt x="3482" y="3776"/>
                    <a:pt x="3481" y="3778"/>
                  </a:cubicBezTo>
                  <a:cubicBezTo>
                    <a:pt x="3486" y="3785"/>
                    <a:pt x="3473" y="3794"/>
                    <a:pt x="3466" y="3799"/>
                  </a:cubicBezTo>
                  <a:cubicBezTo>
                    <a:pt x="3449" y="3812"/>
                    <a:pt x="3443" y="3810"/>
                    <a:pt x="3435" y="3832"/>
                  </a:cubicBezTo>
                  <a:cubicBezTo>
                    <a:pt x="3434" y="3833"/>
                    <a:pt x="3426" y="3847"/>
                    <a:pt x="3423" y="3847"/>
                  </a:cubicBezTo>
                  <a:cubicBezTo>
                    <a:pt x="3417" y="3847"/>
                    <a:pt x="3423" y="3823"/>
                    <a:pt x="3412" y="3823"/>
                  </a:cubicBezTo>
                  <a:cubicBezTo>
                    <a:pt x="3410" y="3823"/>
                    <a:pt x="3408" y="3824"/>
                    <a:pt x="3405" y="3825"/>
                  </a:cubicBezTo>
                  <a:cubicBezTo>
                    <a:pt x="3386" y="3835"/>
                    <a:pt x="3367" y="3851"/>
                    <a:pt x="3350" y="3864"/>
                  </a:cubicBezTo>
                  <a:lnTo>
                    <a:pt x="3350" y="3864"/>
                  </a:lnTo>
                  <a:cubicBezTo>
                    <a:pt x="3354" y="3862"/>
                    <a:pt x="3359" y="3858"/>
                    <a:pt x="3363" y="3858"/>
                  </a:cubicBezTo>
                  <a:cubicBezTo>
                    <a:pt x="3364" y="3858"/>
                    <a:pt x="3365" y="3859"/>
                    <a:pt x="3366" y="3860"/>
                  </a:cubicBezTo>
                  <a:cubicBezTo>
                    <a:pt x="3368" y="3864"/>
                    <a:pt x="3338" y="3882"/>
                    <a:pt x="3341" y="3889"/>
                  </a:cubicBezTo>
                  <a:lnTo>
                    <a:pt x="3341" y="3889"/>
                  </a:lnTo>
                  <a:cubicBezTo>
                    <a:pt x="3340" y="3886"/>
                    <a:pt x="3355" y="3882"/>
                    <a:pt x="3362" y="3882"/>
                  </a:cubicBezTo>
                  <a:cubicBezTo>
                    <a:pt x="3364" y="3882"/>
                    <a:pt x="3365" y="3883"/>
                    <a:pt x="3364" y="3884"/>
                  </a:cubicBezTo>
                  <a:cubicBezTo>
                    <a:pt x="3356" y="3894"/>
                    <a:pt x="3348" y="3912"/>
                    <a:pt x="3340" y="3912"/>
                  </a:cubicBezTo>
                  <a:cubicBezTo>
                    <a:pt x="3337" y="3912"/>
                    <a:pt x="3334" y="3910"/>
                    <a:pt x="3332" y="3906"/>
                  </a:cubicBezTo>
                  <a:cubicBezTo>
                    <a:pt x="3332" y="3901"/>
                    <a:pt x="3334" y="3893"/>
                    <a:pt x="3328" y="3893"/>
                  </a:cubicBezTo>
                  <a:cubicBezTo>
                    <a:pt x="3326" y="3893"/>
                    <a:pt x="3324" y="3893"/>
                    <a:pt x="3322" y="3894"/>
                  </a:cubicBezTo>
                  <a:cubicBezTo>
                    <a:pt x="3305" y="3901"/>
                    <a:pt x="3281" y="3915"/>
                    <a:pt x="3266" y="3927"/>
                  </a:cubicBezTo>
                  <a:cubicBezTo>
                    <a:pt x="3256" y="3936"/>
                    <a:pt x="3274" y="3942"/>
                    <a:pt x="3277" y="3949"/>
                  </a:cubicBezTo>
                  <a:cubicBezTo>
                    <a:pt x="3268" y="3953"/>
                    <a:pt x="3239" y="3962"/>
                    <a:pt x="3228" y="3962"/>
                  </a:cubicBezTo>
                  <a:cubicBezTo>
                    <a:pt x="3226" y="3962"/>
                    <a:pt x="3225" y="3962"/>
                    <a:pt x="3224" y="3962"/>
                  </a:cubicBezTo>
                  <a:cubicBezTo>
                    <a:pt x="3218" y="3958"/>
                    <a:pt x="3238" y="3944"/>
                    <a:pt x="3244" y="3940"/>
                  </a:cubicBezTo>
                  <a:lnTo>
                    <a:pt x="3244" y="3940"/>
                  </a:lnTo>
                  <a:cubicBezTo>
                    <a:pt x="3232" y="3947"/>
                    <a:pt x="3212" y="3963"/>
                    <a:pt x="3199" y="3963"/>
                  </a:cubicBezTo>
                  <a:cubicBezTo>
                    <a:pt x="3199" y="3963"/>
                    <a:pt x="3198" y="3963"/>
                    <a:pt x="3197" y="3963"/>
                  </a:cubicBezTo>
                  <a:cubicBezTo>
                    <a:pt x="3187" y="3961"/>
                    <a:pt x="3183" y="3947"/>
                    <a:pt x="3180" y="3940"/>
                  </a:cubicBezTo>
                  <a:cubicBezTo>
                    <a:pt x="3178" y="3956"/>
                    <a:pt x="3179" y="3971"/>
                    <a:pt x="3171" y="3989"/>
                  </a:cubicBezTo>
                  <a:cubicBezTo>
                    <a:pt x="3168" y="3998"/>
                    <a:pt x="3153" y="4000"/>
                    <a:pt x="3145" y="4008"/>
                  </a:cubicBezTo>
                  <a:cubicBezTo>
                    <a:pt x="3142" y="4011"/>
                    <a:pt x="3140" y="4023"/>
                    <a:pt x="3132" y="4023"/>
                  </a:cubicBezTo>
                  <a:cubicBezTo>
                    <a:pt x="3131" y="4023"/>
                    <a:pt x="3130" y="4023"/>
                    <a:pt x="3129" y="4023"/>
                  </a:cubicBezTo>
                  <a:cubicBezTo>
                    <a:pt x="3117" y="4018"/>
                    <a:pt x="3130" y="3998"/>
                    <a:pt x="3120" y="3990"/>
                  </a:cubicBezTo>
                  <a:cubicBezTo>
                    <a:pt x="3118" y="3990"/>
                    <a:pt x="3117" y="3989"/>
                    <a:pt x="3116" y="3989"/>
                  </a:cubicBezTo>
                  <a:cubicBezTo>
                    <a:pt x="3107" y="3989"/>
                    <a:pt x="3097" y="4001"/>
                    <a:pt x="3094" y="4006"/>
                  </a:cubicBezTo>
                  <a:cubicBezTo>
                    <a:pt x="3089" y="4013"/>
                    <a:pt x="3091" y="4018"/>
                    <a:pt x="3082" y="4024"/>
                  </a:cubicBezTo>
                  <a:cubicBezTo>
                    <a:pt x="3072" y="4031"/>
                    <a:pt x="3061" y="4036"/>
                    <a:pt x="3050" y="4040"/>
                  </a:cubicBezTo>
                  <a:cubicBezTo>
                    <a:pt x="3024" y="4052"/>
                    <a:pt x="2987" y="4066"/>
                    <a:pt x="2966" y="4084"/>
                  </a:cubicBezTo>
                  <a:cubicBezTo>
                    <a:pt x="2961" y="4088"/>
                    <a:pt x="2962" y="4096"/>
                    <a:pt x="2955" y="4096"/>
                  </a:cubicBezTo>
                  <a:cubicBezTo>
                    <a:pt x="2955" y="4096"/>
                    <a:pt x="2954" y="4096"/>
                    <a:pt x="2954" y="4096"/>
                  </a:cubicBezTo>
                  <a:cubicBezTo>
                    <a:pt x="2942" y="4096"/>
                    <a:pt x="2937" y="4088"/>
                    <a:pt x="2926" y="4087"/>
                  </a:cubicBezTo>
                  <a:cubicBezTo>
                    <a:pt x="2901" y="4087"/>
                    <a:pt x="2866" y="4097"/>
                    <a:pt x="2847" y="4114"/>
                  </a:cubicBezTo>
                  <a:cubicBezTo>
                    <a:pt x="2844" y="4116"/>
                    <a:pt x="2838" y="4130"/>
                    <a:pt x="2836" y="4130"/>
                  </a:cubicBezTo>
                  <a:cubicBezTo>
                    <a:pt x="2827" y="4130"/>
                    <a:pt x="2828" y="4116"/>
                    <a:pt x="2819" y="4116"/>
                  </a:cubicBezTo>
                  <a:cubicBezTo>
                    <a:pt x="2818" y="4116"/>
                    <a:pt x="2817" y="4116"/>
                    <a:pt x="2815" y="4117"/>
                  </a:cubicBezTo>
                  <a:cubicBezTo>
                    <a:pt x="2815" y="4117"/>
                    <a:pt x="2815" y="4132"/>
                    <a:pt x="2804" y="4136"/>
                  </a:cubicBezTo>
                  <a:cubicBezTo>
                    <a:pt x="2797" y="4139"/>
                    <a:pt x="2788" y="4142"/>
                    <a:pt x="2788" y="4149"/>
                  </a:cubicBezTo>
                  <a:cubicBezTo>
                    <a:pt x="2789" y="4166"/>
                    <a:pt x="2784" y="4165"/>
                    <a:pt x="2772" y="4180"/>
                  </a:cubicBezTo>
                  <a:cubicBezTo>
                    <a:pt x="2767" y="4178"/>
                    <a:pt x="2746" y="4156"/>
                    <a:pt x="2752" y="4156"/>
                  </a:cubicBezTo>
                  <a:cubicBezTo>
                    <a:pt x="2754" y="4156"/>
                    <a:pt x="2757" y="4157"/>
                    <a:pt x="2760" y="4157"/>
                  </a:cubicBezTo>
                  <a:cubicBezTo>
                    <a:pt x="2765" y="4157"/>
                    <a:pt x="2771" y="4156"/>
                    <a:pt x="2774" y="4150"/>
                  </a:cubicBezTo>
                  <a:cubicBezTo>
                    <a:pt x="2777" y="4145"/>
                    <a:pt x="2773" y="4144"/>
                    <a:pt x="2767" y="4144"/>
                  </a:cubicBezTo>
                  <a:cubicBezTo>
                    <a:pt x="2758" y="4144"/>
                    <a:pt x="2740" y="4157"/>
                    <a:pt x="2727" y="4157"/>
                  </a:cubicBezTo>
                  <a:cubicBezTo>
                    <a:pt x="2724" y="4157"/>
                    <a:pt x="2721" y="4156"/>
                    <a:pt x="2719" y="4155"/>
                  </a:cubicBezTo>
                  <a:cubicBezTo>
                    <a:pt x="2718" y="4154"/>
                    <a:pt x="2716" y="4153"/>
                    <a:pt x="2714" y="4153"/>
                  </a:cubicBezTo>
                  <a:cubicBezTo>
                    <a:pt x="2712" y="4153"/>
                    <a:pt x="2710" y="4154"/>
                    <a:pt x="2707" y="4154"/>
                  </a:cubicBezTo>
                  <a:lnTo>
                    <a:pt x="2707" y="4154"/>
                  </a:lnTo>
                  <a:cubicBezTo>
                    <a:pt x="2707" y="4154"/>
                    <a:pt x="2707" y="4154"/>
                    <a:pt x="2707" y="4154"/>
                  </a:cubicBezTo>
                  <a:lnTo>
                    <a:pt x="2707" y="4154"/>
                  </a:lnTo>
                  <a:lnTo>
                    <a:pt x="2707" y="4154"/>
                  </a:lnTo>
                  <a:lnTo>
                    <a:pt x="2707" y="4154"/>
                  </a:lnTo>
                  <a:cubicBezTo>
                    <a:pt x="2707" y="4154"/>
                    <a:pt x="2707" y="4154"/>
                    <a:pt x="2707" y="4154"/>
                  </a:cubicBezTo>
                  <a:lnTo>
                    <a:pt x="2707" y="4154"/>
                  </a:lnTo>
                  <a:cubicBezTo>
                    <a:pt x="2718" y="4160"/>
                    <a:pt x="2732" y="4173"/>
                    <a:pt x="2712" y="4178"/>
                  </a:cubicBezTo>
                  <a:lnTo>
                    <a:pt x="2707" y="4154"/>
                  </a:lnTo>
                  <a:lnTo>
                    <a:pt x="2707" y="4154"/>
                  </a:lnTo>
                  <a:cubicBezTo>
                    <a:pt x="2688" y="4158"/>
                    <a:pt x="2655" y="4175"/>
                    <a:pt x="2642" y="4178"/>
                  </a:cubicBezTo>
                  <a:cubicBezTo>
                    <a:pt x="2645" y="4192"/>
                    <a:pt x="2655" y="4188"/>
                    <a:pt x="2658" y="4200"/>
                  </a:cubicBezTo>
                  <a:cubicBezTo>
                    <a:pt x="2656" y="4200"/>
                    <a:pt x="2655" y="4200"/>
                    <a:pt x="2654" y="4200"/>
                  </a:cubicBezTo>
                  <a:cubicBezTo>
                    <a:pt x="2644" y="4200"/>
                    <a:pt x="2634" y="4194"/>
                    <a:pt x="2628" y="4194"/>
                  </a:cubicBezTo>
                  <a:cubicBezTo>
                    <a:pt x="2627" y="4194"/>
                    <a:pt x="2627" y="4194"/>
                    <a:pt x="2626" y="4194"/>
                  </a:cubicBezTo>
                  <a:cubicBezTo>
                    <a:pt x="2616" y="4199"/>
                    <a:pt x="2611" y="4214"/>
                    <a:pt x="2604" y="4222"/>
                  </a:cubicBezTo>
                  <a:cubicBezTo>
                    <a:pt x="2598" y="4217"/>
                    <a:pt x="2556" y="4191"/>
                    <a:pt x="2538" y="4191"/>
                  </a:cubicBezTo>
                  <a:cubicBezTo>
                    <a:pt x="2532" y="4191"/>
                    <a:pt x="2529" y="4194"/>
                    <a:pt x="2530" y="4201"/>
                  </a:cubicBezTo>
                  <a:cubicBezTo>
                    <a:pt x="2538" y="4201"/>
                    <a:pt x="2539" y="4197"/>
                    <a:pt x="2542" y="4196"/>
                  </a:cubicBezTo>
                  <a:cubicBezTo>
                    <a:pt x="2543" y="4195"/>
                    <a:pt x="2543" y="4195"/>
                    <a:pt x="2543" y="4195"/>
                  </a:cubicBezTo>
                  <a:lnTo>
                    <a:pt x="2543" y="4195"/>
                  </a:lnTo>
                  <a:cubicBezTo>
                    <a:pt x="2547" y="4195"/>
                    <a:pt x="2542" y="4212"/>
                    <a:pt x="2540" y="4214"/>
                  </a:cubicBezTo>
                  <a:cubicBezTo>
                    <a:pt x="2535" y="4219"/>
                    <a:pt x="2526" y="4223"/>
                    <a:pt x="2518" y="4223"/>
                  </a:cubicBezTo>
                  <a:cubicBezTo>
                    <a:pt x="2498" y="4223"/>
                    <a:pt x="2516" y="4199"/>
                    <a:pt x="2493" y="4198"/>
                  </a:cubicBezTo>
                  <a:cubicBezTo>
                    <a:pt x="2482" y="4198"/>
                    <a:pt x="2467" y="4200"/>
                    <a:pt x="2457" y="4204"/>
                  </a:cubicBezTo>
                  <a:cubicBezTo>
                    <a:pt x="2445" y="4209"/>
                    <a:pt x="2455" y="4218"/>
                    <a:pt x="2438" y="4222"/>
                  </a:cubicBezTo>
                  <a:cubicBezTo>
                    <a:pt x="2433" y="4223"/>
                    <a:pt x="2428" y="4224"/>
                    <a:pt x="2425" y="4224"/>
                  </a:cubicBezTo>
                  <a:cubicBezTo>
                    <a:pt x="2420" y="4224"/>
                    <a:pt x="2417" y="4222"/>
                    <a:pt x="2417" y="4217"/>
                  </a:cubicBezTo>
                  <a:cubicBezTo>
                    <a:pt x="2418" y="4214"/>
                    <a:pt x="2424" y="4207"/>
                    <a:pt x="2423" y="4204"/>
                  </a:cubicBezTo>
                  <a:cubicBezTo>
                    <a:pt x="2423" y="4203"/>
                    <a:pt x="2423" y="4203"/>
                    <a:pt x="2422" y="4203"/>
                  </a:cubicBezTo>
                  <a:cubicBezTo>
                    <a:pt x="2417" y="4203"/>
                    <a:pt x="2383" y="4235"/>
                    <a:pt x="2369" y="4235"/>
                  </a:cubicBezTo>
                  <a:cubicBezTo>
                    <a:pt x="2366" y="4235"/>
                    <a:pt x="2365" y="4234"/>
                    <a:pt x="2363" y="4232"/>
                  </a:cubicBezTo>
                  <a:cubicBezTo>
                    <a:pt x="2356" y="4223"/>
                    <a:pt x="2360" y="4213"/>
                    <a:pt x="2340" y="4212"/>
                  </a:cubicBezTo>
                  <a:cubicBezTo>
                    <a:pt x="2335" y="4212"/>
                    <a:pt x="2313" y="4216"/>
                    <a:pt x="2309" y="4217"/>
                  </a:cubicBezTo>
                  <a:lnTo>
                    <a:pt x="2309" y="4217"/>
                  </a:lnTo>
                  <a:cubicBezTo>
                    <a:pt x="2310" y="4217"/>
                    <a:pt x="2310" y="4217"/>
                    <a:pt x="2310" y="4217"/>
                  </a:cubicBezTo>
                  <a:cubicBezTo>
                    <a:pt x="2315" y="4217"/>
                    <a:pt x="2353" y="4238"/>
                    <a:pt x="2337" y="4238"/>
                  </a:cubicBezTo>
                  <a:cubicBezTo>
                    <a:pt x="2336" y="4238"/>
                    <a:pt x="2336" y="4238"/>
                    <a:pt x="2336" y="4238"/>
                  </a:cubicBezTo>
                  <a:cubicBezTo>
                    <a:pt x="2322" y="4237"/>
                    <a:pt x="2309" y="4234"/>
                    <a:pt x="2295" y="4234"/>
                  </a:cubicBezTo>
                  <a:cubicBezTo>
                    <a:pt x="2293" y="4234"/>
                    <a:pt x="2291" y="4234"/>
                    <a:pt x="2289" y="4234"/>
                  </a:cubicBezTo>
                  <a:lnTo>
                    <a:pt x="2265" y="4235"/>
                  </a:lnTo>
                  <a:cubicBezTo>
                    <a:pt x="2264" y="4235"/>
                    <a:pt x="2262" y="4235"/>
                    <a:pt x="2262" y="4235"/>
                  </a:cubicBezTo>
                  <a:cubicBezTo>
                    <a:pt x="2258" y="4235"/>
                    <a:pt x="2257" y="4236"/>
                    <a:pt x="2257" y="4238"/>
                  </a:cubicBezTo>
                  <a:cubicBezTo>
                    <a:pt x="2257" y="4239"/>
                    <a:pt x="2256" y="4239"/>
                    <a:pt x="2256" y="4239"/>
                  </a:cubicBezTo>
                  <a:cubicBezTo>
                    <a:pt x="2251" y="4239"/>
                    <a:pt x="2261" y="4220"/>
                    <a:pt x="2260" y="4218"/>
                  </a:cubicBezTo>
                  <a:cubicBezTo>
                    <a:pt x="2260" y="4216"/>
                    <a:pt x="2258" y="4215"/>
                    <a:pt x="2256" y="4215"/>
                  </a:cubicBezTo>
                  <a:cubicBezTo>
                    <a:pt x="2250" y="4215"/>
                    <a:pt x="2242" y="4221"/>
                    <a:pt x="2239" y="4223"/>
                  </a:cubicBezTo>
                  <a:cubicBezTo>
                    <a:pt x="2237" y="4226"/>
                    <a:pt x="2230" y="4234"/>
                    <a:pt x="2222" y="4234"/>
                  </a:cubicBezTo>
                  <a:cubicBezTo>
                    <a:pt x="2221" y="4234"/>
                    <a:pt x="2219" y="4234"/>
                    <a:pt x="2218" y="4233"/>
                  </a:cubicBezTo>
                  <a:cubicBezTo>
                    <a:pt x="2209" y="4230"/>
                    <a:pt x="2216" y="4221"/>
                    <a:pt x="2212" y="4216"/>
                  </a:cubicBezTo>
                  <a:lnTo>
                    <a:pt x="2212" y="4216"/>
                  </a:lnTo>
                  <a:cubicBezTo>
                    <a:pt x="2218" y="4224"/>
                    <a:pt x="2184" y="4238"/>
                    <a:pt x="2177" y="4240"/>
                  </a:cubicBezTo>
                  <a:cubicBezTo>
                    <a:pt x="2172" y="4242"/>
                    <a:pt x="2166" y="4243"/>
                    <a:pt x="2160" y="4243"/>
                  </a:cubicBezTo>
                  <a:cubicBezTo>
                    <a:pt x="2156" y="4243"/>
                    <a:pt x="2152" y="4242"/>
                    <a:pt x="2149" y="4241"/>
                  </a:cubicBezTo>
                  <a:cubicBezTo>
                    <a:pt x="2141" y="4238"/>
                    <a:pt x="2145" y="4233"/>
                    <a:pt x="2137" y="4231"/>
                  </a:cubicBezTo>
                  <a:cubicBezTo>
                    <a:pt x="2133" y="4230"/>
                    <a:pt x="2122" y="4227"/>
                    <a:pt x="2112" y="4227"/>
                  </a:cubicBezTo>
                  <a:cubicBezTo>
                    <a:pt x="2105" y="4227"/>
                    <a:pt x="2099" y="4229"/>
                    <a:pt x="2099" y="4232"/>
                  </a:cubicBezTo>
                  <a:cubicBezTo>
                    <a:pt x="2097" y="4239"/>
                    <a:pt x="2095" y="4243"/>
                    <a:pt x="2083" y="4243"/>
                  </a:cubicBezTo>
                  <a:cubicBezTo>
                    <a:pt x="2083" y="4243"/>
                    <a:pt x="2067" y="4243"/>
                    <a:pt x="2067" y="4241"/>
                  </a:cubicBezTo>
                  <a:cubicBezTo>
                    <a:pt x="2067" y="4238"/>
                    <a:pt x="2099" y="4221"/>
                    <a:pt x="2078" y="4216"/>
                  </a:cubicBezTo>
                  <a:cubicBezTo>
                    <a:pt x="2076" y="4215"/>
                    <a:pt x="2075" y="4215"/>
                    <a:pt x="2073" y="4215"/>
                  </a:cubicBezTo>
                  <a:cubicBezTo>
                    <a:pt x="2063" y="4215"/>
                    <a:pt x="2056" y="4223"/>
                    <a:pt x="2047" y="4223"/>
                  </a:cubicBezTo>
                  <a:cubicBezTo>
                    <a:pt x="2044" y="4223"/>
                    <a:pt x="2040" y="4222"/>
                    <a:pt x="2037" y="4220"/>
                  </a:cubicBezTo>
                  <a:cubicBezTo>
                    <a:pt x="2031" y="4217"/>
                    <a:pt x="2025" y="4216"/>
                    <a:pt x="2020" y="4216"/>
                  </a:cubicBezTo>
                  <a:cubicBezTo>
                    <a:pt x="2009" y="4216"/>
                    <a:pt x="1999" y="4221"/>
                    <a:pt x="1988" y="4225"/>
                  </a:cubicBezTo>
                  <a:cubicBezTo>
                    <a:pt x="1983" y="4227"/>
                    <a:pt x="1980" y="4228"/>
                    <a:pt x="1979" y="4228"/>
                  </a:cubicBezTo>
                  <a:cubicBezTo>
                    <a:pt x="1976" y="4228"/>
                    <a:pt x="1976" y="4226"/>
                    <a:pt x="1971" y="4224"/>
                  </a:cubicBezTo>
                  <a:cubicBezTo>
                    <a:pt x="1971" y="4224"/>
                    <a:pt x="1970" y="4224"/>
                    <a:pt x="1968" y="4224"/>
                  </a:cubicBezTo>
                  <a:cubicBezTo>
                    <a:pt x="1963" y="4224"/>
                    <a:pt x="1957" y="4226"/>
                    <a:pt x="1952" y="4226"/>
                  </a:cubicBezTo>
                  <a:cubicBezTo>
                    <a:pt x="1951" y="4226"/>
                    <a:pt x="1951" y="4226"/>
                    <a:pt x="1950" y="4226"/>
                  </a:cubicBezTo>
                  <a:cubicBezTo>
                    <a:pt x="1946" y="4231"/>
                    <a:pt x="1937" y="4235"/>
                    <a:pt x="1929" y="4235"/>
                  </a:cubicBezTo>
                  <a:cubicBezTo>
                    <a:pt x="1923" y="4235"/>
                    <a:pt x="1918" y="4233"/>
                    <a:pt x="1916" y="4227"/>
                  </a:cubicBezTo>
                  <a:cubicBezTo>
                    <a:pt x="1916" y="4224"/>
                    <a:pt x="1912" y="4202"/>
                    <a:pt x="1904" y="4202"/>
                  </a:cubicBezTo>
                  <a:cubicBezTo>
                    <a:pt x="1902" y="4202"/>
                    <a:pt x="1900" y="4203"/>
                    <a:pt x="1897" y="4205"/>
                  </a:cubicBezTo>
                  <a:cubicBezTo>
                    <a:pt x="1892" y="4211"/>
                    <a:pt x="1891" y="4216"/>
                    <a:pt x="1883" y="4216"/>
                  </a:cubicBezTo>
                  <a:cubicBezTo>
                    <a:pt x="1882" y="4216"/>
                    <a:pt x="1879" y="4216"/>
                    <a:pt x="1876" y="4215"/>
                  </a:cubicBezTo>
                  <a:cubicBezTo>
                    <a:pt x="1868" y="4212"/>
                    <a:pt x="1875" y="4205"/>
                    <a:pt x="1871" y="4201"/>
                  </a:cubicBezTo>
                  <a:cubicBezTo>
                    <a:pt x="1868" y="4196"/>
                    <a:pt x="1858" y="4195"/>
                    <a:pt x="1852" y="4194"/>
                  </a:cubicBezTo>
                  <a:lnTo>
                    <a:pt x="1848" y="4211"/>
                  </a:lnTo>
                  <a:cubicBezTo>
                    <a:pt x="1854" y="4213"/>
                    <a:pt x="1862" y="4217"/>
                    <a:pt x="1864" y="4223"/>
                  </a:cubicBezTo>
                  <a:cubicBezTo>
                    <a:pt x="1865" y="4226"/>
                    <a:pt x="1861" y="4227"/>
                    <a:pt x="1856" y="4227"/>
                  </a:cubicBezTo>
                  <a:cubicBezTo>
                    <a:pt x="1848" y="4227"/>
                    <a:pt x="1837" y="4225"/>
                    <a:pt x="1835" y="4224"/>
                  </a:cubicBezTo>
                  <a:cubicBezTo>
                    <a:pt x="1816" y="4221"/>
                    <a:pt x="1827" y="4214"/>
                    <a:pt x="1812" y="4205"/>
                  </a:cubicBezTo>
                  <a:cubicBezTo>
                    <a:pt x="1809" y="4204"/>
                    <a:pt x="1789" y="4194"/>
                    <a:pt x="1784" y="4194"/>
                  </a:cubicBezTo>
                  <a:cubicBezTo>
                    <a:pt x="1783" y="4194"/>
                    <a:pt x="1783" y="4194"/>
                    <a:pt x="1783" y="4194"/>
                  </a:cubicBezTo>
                  <a:cubicBezTo>
                    <a:pt x="1777" y="4198"/>
                    <a:pt x="1781" y="4205"/>
                    <a:pt x="1771" y="4205"/>
                  </a:cubicBezTo>
                  <a:cubicBezTo>
                    <a:pt x="1769" y="4205"/>
                    <a:pt x="1768" y="4205"/>
                    <a:pt x="1765" y="4204"/>
                  </a:cubicBezTo>
                  <a:cubicBezTo>
                    <a:pt x="1759" y="4204"/>
                    <a:pt x="1754" y="4202"/>
                    <a:pt x="1750" y="4202"/>
                  </a:cubicBezTo>
                  <a:cubicBezTo>
                    <a:pt x="1748" y="4202"/>
                    <a:pt x="1746" y="4202"/>
                    <a:pt x="1744" y="4204"/>
                  </a:cubicBezTo>
                  <a:cubicBezTo>
                    <a:pt x="1742" y="4206"/>
                    <a:pt x="1738" y="4207"/>
                    <a:pt x="1733" y="4207"/>
                  </a:cubicBezTo>
                  <a:cubicBezTo>
                    <a:pt x="1714" y="4207"/>
                    <a:pt x="1680" y="4193"/>
                    <a:pt x="1669" y="4190"/>
                  </a:cubicBezTo>
                  <a:cubicBezTo>
                    <a:pt x="1656" y="4186"/>
                    <a:pt x="1660" y="4183"/>
                    <a:pt x="1657" y="4175"/>
                  </a:cubicBezTo>
                  <a:cubicBezTo>
                    <a:pt x="1654" y="4167"/>
                    <a:pt x="1634" y="4164"/>
                    <a:pt x="1626" y="4162"/>
                  </a:cubicBezTo>
                  <a:cubicBezTo>
                    <a:pt x="1620" y="4158"/>
                    <a:pt x="1611" y="4153"/>
                    <a:pt x="1603" y="4153"/>
                  </a:cubicBezTo>
                  <a:cubicBezTo>
                    <a:pt x="1599" y="4153"/>
                    <a:pt x="1595" y="4154"/>
                    <a:pt x="1592" y="4157"/>
                  </a:cubicBezTo>
                  <a:cubicBezTo>
                    <a:pt x="1591" y="4159"/>
                    <a:pt x="1589" y="4160"/>
                    <a:pt x="1587" y="4160"/>
                  </a:cubicBezTo>
                  <a:cubicBezTo>
                    <a:pt x="1583" y="4160"/>
                    <a:pt x="1578" y="4157"/>
                    <a:pt x="1572" y="4155"/>
                  </a:cubicBezTo>
                  <a:cubicBezTo>
                    <a:pt x="1571" y="4155"/>
                    <a:pt x="1571" y="4155"/>
                    <a:pt x="1570" y="4155"/>
                  </a:cubicBezTo>
                  <a:cubicBezTo>
                    <a:pt x="1566" y="4155"/>
                    <a:pt x="1563" y="4158"/>
                    <a:pt x="1558" y="4158"/>
                  </a:cubicBezTo>
                  <a:cubicBezTo>
                    <a:pt x="1556" y="4158"/>
                    <a:pt x="1555" y="4158"/>
                    <a:pt x="1554" y="4158"/>
                  </a:cubicBezTo>
                  <a:cubicBezTo>
                    <a:pt x="1539" y="4157"/>
                    <a:pt x="1532" y="4150"/>
                    <a:pt x="1520" y="4145"/>
                  </a:cubicBezTo>
                  <a:cubicBezTo>
                    <a:pt x="1518" y="4144"/>
                    <a:pt x="1516" y="4144"/>
                    <a:pt x="1514" y="4144"/>
                  </a:cubicBezTo>
                  <a:cubicBezTo>
                    <a:pt x="1496" y="4144"/>
                    <a:pt x="1462" y="4159"/>
                    <a:pt x="1470" y="4168"/>
                  </a:cubicBezTo>
                  <a:lnTo>
                    <a:pt x="1470" y="4168"/>
                  </a:lnTo>
                  <a:cubicBezTo>
                    <a:pt x="1470" y="4168"/>
                    <a:pt x="1470" y="4168"/>
                    <a:pt x="1470" y="4168"/>
                  </a:cubicBezTo>
                  <a:cubicBezTo>
                    <a:pt x="1472" y="4168"/>
                    <a:pt x="1486" y="4171"/>
                    <a:pt x="1488" y="4172"/>
                  </a:cubicBezTo>
                  <a:cubicBezTo>
                    <a:pt x="1496" y="4176"/>
                    <a:pt x="1504" y="4182"/>
                    <a:pt x="1509" y="4188"/>
                  </a:cubicBezTo>
                  <a:cubicBezTo>
                    <a:pt x="1525" y="4202"/>
                    <a:pt x="1545" y="4209"/>
                    <a:pt x="1567" y="4213"/>
                  </a:cubicBezTo>
                  <a:cubicBezTo>
                    <a:pt x="1568" y="4213"/>
                    <a:pt x="1569" y="4213"/>
                    <a:pt x="1569" y="4213"/>
                  </a:cubicBezTo>
                  <a:cubicBezTo>
                    <a:pt x="1580" y="4213"/>
                    <a:pt x="1575" y="4196"/>
                    <a:pt x="1591" y="4196"/>
                  </a:cubicBezTo>
                  <a:cubicBezTo>
                    <a:pt x="1592" y="4196"/>
                    <a:pt x="1593" y="4196"/>
                    <a:pt x="1594" y="4197"/>
                  </a:cubicBezTo>
                  <a:cubicBezTo>
                    <a:pt x="1607" y="4197"/>
                    <a:pt x="1616" y="4204"/>
                    <a:pt x="1624" y="4212"/>
                  </a:cubicBezTo>
                  <a:cubicBezTo>
                    <a:pt x="1622" y="4219"/>
                    <a:pt x="1623" y="4220"/>
                    <a:pt x="1633" y="4223"/>
                  </a:cubicBezTo>
                  <a:cubicBezTo>
                    <a:pt x="1638" y="4224"/>
                    <a:pt x="1641" y="4225"/>
                    <a:pt x="1643" y="4225"/>
                  </a:cubicBezTo>
                  <a:cubicBezTo>
                    <a:pt x="1646" y="4225"/>
                    <a:pt x="1644" y="4222"/>
                    <a:pt x="1648" y="4216"/>
                  </a:cubicBezTo>
                  <a:cubicBezTo>
                    <a:pt x="1650" y="4214"/>
                    <a:pt x="1654" y="4213"/>
                    <a:pt x="1658" y="4213"/>
                  </a:cubicBezTo>
                  <a:cubicBezTo>
                    <a:pt x="1662" y="4213"/>
                    <a:pt x="1667" y="4214"/>
                    <a:pt x="1669" y="4217"/>
                  </a:cubicBezTo>
                  <a:cubicBezTo>
                    <a:pt x="1679" y="4228"/>
                    <a:pt x="1654" y="4237"/>
                    <a:pt x="1680" y="4244"/>
                  </a:cubicBezTo>
                  <a:cubicBezTo>
                    <a:pt x="1682" y="4244"/>
                    <a:pt x="1686" y="4245"/>
                    <a:pt x="1690" y="4245"/>
                  </a:cubicBezTo>
                  <a:cubicBezTo>
                    <a:pt x="1700" y="4245"/>
                    <a:pt x="1713" y="4242"/>
                    <a:pt x="1714" y="4236"/>
                  </a:cubicBezTo>
                  <a:cubicBezTo>
                    <a:pt x="1719" y="4236"/>
                    <a:pt x="1726" y="4240"/>
                    <a:pt x="1732" y="4240"/>
                  </a:cubicBezTo>
                  <a:cubicBezTo>
                    <a:pt x="1738" y="4240"/>
                    <a:pt x="1771" y="4237"/>
                    <a:pt x="1786" y="4237"/>
                  </a:cubicBezTo>
                  <a:cubicBezTo>
                    <a:pt x="1789" y="4237"/>
                    <a:pt x="1792" y="4237"/>
                    <a:pt x="1792" y="4238"/>
                  </a:cubicBezTo>
                  <a:cubicBezTo>
                    <a:pt x="1800" y="4245"/>
                    <a:pt x="1764" y="4254"/>
                    <a:pt x="1763" y="4259"/>
                  </a:cubicBezTo>
                  <a:cubicBezTo>
                    <a:pt x="1765" y="4253"/>
                    <a:pt x="1826" y="4258"/>
                    <a:pt x="1834" y="4254"/>
                  </a:cubicBezTo>
                  <a:cubicBezTo>
                    <a:pt x="1838" y="4253"/>
                    <a:pt x="1841" y="4252"/>
                    <a:pt x="1844" y="4252"/>
                  </a:cubicBezTo>
                  <a:cubicBezTo>
                    <a:pt x="1851" y="4252"/>
                    <a:pt x="1857" y="4255"/>
                    <a:pt x="1863" y="4262"/>
                  </a:cubicBezTo>
                  <a:cubicBezTo>
                    <a:pt x="1869" y="4268"/>
                    <a:pt x="1873" y="4269"/>
                    <a:pt x="1876" y="4269"/>
                  </a:cubicBezTo>
                  <a:cubicBezTo>
                    <a:pt x="1880" y="4269"/>
                    <a:pt x="1883" y="4266"/>
                    <a:pt x="1888" y="4266"/>
                  </a:cubicBezTo>
                  <a:cubicBezTo>
                    <a:pt x="1889" y="4266"/>
                    <a:pt x="1889" y="4266"/>
                    <a:pt x="1890" y="4266"/>
                  </a:cubicBezTo>
                  <a:cubicBezTo>
                    <a:pt x="1902" y="4268"/>
                    <a:pt x="1906" y="4268"/>
                    <a:pt x="1914" y="4275"/>
                  </a:cubicBezTo>
                  <a:cubicBezTo>
                    <a:pt x="1916" y="4278"/>
                    <a:pt x="1920" y="4279"/>
                    <a:pt x="1924" y="4279"/>
                  </a:cubicBezTo>
                  <a:cubicBezTo>
                    <a:pt x="1933" y="4279"/>
                    <a:pt x="1940" y="4272"/>
                    <a:pt x="1934" y="4266"/>
                  </a:cubicBezTo>
                  <a:cubicBezTo>
                    <a:pt x="1931" y="4261"/>
                    <a:pt x="1931" y="4254"/>
                    <a:pt x="1937" y="4254"/>
                  </a:cubicBezTo>
                  <a:cubicBezTo>
                    <a:pt x="1938" y="4254"/>
                    <a:pt x="1940" y="4254"/>
                    <a:pt x="1943" y="4255"/>
                  </a:cubicBezTo>
                  <a:cubicBezTo>
                    <a:pt x="1954" y="4259"/>
                    <a:pt x="1955" y="4269"/>
                    <a:pt x="1966" y="4273"/>
                  </a:cubicBezTo>
                  <a:cubicBezTo>
                    <a:pt x="1970" y="4275"/>
                    <a:pt x="1974" y="4275"/>
                    <a:pt x="1978" y="4275"/>
                  </a:cubicBezTo>
                  <a:cubicBezTo>
                    <a:pt x="1987" y="4275"/>
                    <a:pt x="1996" y="4273"/>
                    <a:pt x="2004" y="4271"/>
                  </a:cubicBezTo>
                  <a:cubicBezTo>
                    <a:pt x="2012" y="4271"/>
                    <a:pt x="2021" y="4272"/>
                    <a:pt x="2029" y="4276"/>
                  </a:cubicBezTo>
                  <a:cubicBezTo>
                    <a:pt x="2031" y="4279"/>
                    <a:pt x="2034" y="4280"/>
                    <a:pt x="2038" y="4281"/>
                  </a:cubicBezTo>
                  <a:cubicBezTo>
                    <a:pt x="2039" y="4281"/>
                    <a:pt x="2039" y="4281"/>
                    <a:pt x="2040" y="4281"/>
                  </a:cubicBezTo>
                  <a:cubicBezTo>
                    <a:pt x="2052" y="4281"/>
                    <a:pt x="2050" y="4274"/>
                    <a:pt x="2065" y="4274"/>
                  </a:cubicBezTo>
                  <a:cubicBezTo>
                    <a:pt x="2074" y="4274"/>
                    <a:pt x="2081" y="4279"/>
                    <a:pt x="2090" y="4280"/>
                  </a:cubicBezTo>
                  <a:cubicBezTo>
                    <a:pt x="2099" y="4282"/>
                    <a:pt x="2109" y="4283"/>
                    <a:pt x="2118" y="4283"/>
                  </a:cubicBezTo>
                  <a:cubicBezTo>
                    <a:pt x="2134" y="4283"/>
                    <a:pt x="2149" y="4280"/>
                    <a:pt x="2161" y="4275"/>
                  </a:cubicBezTo>
                  <a:cubicBezTo>
                    <a:pt x="2167" y="4272"/>
                    <a:pt x="2171" y="4270"/>
                    <a:pt x="2174" y="4270"/>
                  </a:cubicBezTo>
                  <a:cubicBezTo>
                    <a:pt x="2177" y="4270"/>
                    <a:pt x="2177" y="4273"/>
                    <a:pt x="2177" y="4279"/>
                  </a:cubicBezTo>
                  <a:cubicBezTo>
                    <a:pt x="2166" y="4287"/>
                    <a:pt x="2182" y="4287"/>
                    <a:pt x="2191" y="4287"/>
                  </a:cubicBezTo>
                  <a:cubicBezTo>
                    <a:pt x="2203" y="4286"/>
                    <a:pt x="2218" y="4287"/>
                    <a:pt x="2230" y="4283"/>
                  </a:cubicBezTo>
                  <a:cubicBezTo>
                    <a:pt x="2237" y="4281"/>
                    <a:pt x="2243" y="4275"/>
                    <a:pt x="2253" y="4275"/>
                  </a:cubicBezTo>
                  <a:cubicBezTo>
                    <a:pt x="2255" y="4275"/>
                    <a:pt x="2257" y="4275"/>
                    <a:pt x="2260" y="4276"/>
                  </a:cubicBezTo>
                  <a:cubicBezTo>
                    <a:pt x="2260" y="4283"/>
                    <a:pt x="2269" y="4285"/>
                    <a:pt x="2279" y="4285"/>
                  </a:cubicBezTo>
                  <a:cubicBezTo>
                    <a:pt x="2288" y="4285"/>
                    <a:pt x="2297" y="4283"/>
                    <a:pt x="2302" y="4282"/>
                  </a:cubicBezTo>
                  <a:cubicBezTo>
                    <a:pt x="2313" y="4279"/>
                    <a:pt x="2325" y="4262"/>
                    <a:pt x="2331" y="4262"/>
                  </a:cubicBezTo>
                  <a:cubicBezTo>
                    <a:pt x="2332" y="4262"/>
                    <a:pt x="2332" y="4262"/>
                    <a:pt x="2333" y="4263"/>
                  </a:cubicBezTo>
                  <a:cubicBezTo>
                    <a:pt x="2344" y="4274"/>
                    <a:pt x="2349" y="4279"/>
                    <a:pt x="2370" y="4279"/>
                  </a:cubicBezTo>
                  <a:cubicBezTo>
                    <a:pt x="2401" y="4279"/>
                    <a:pt x="2434" y="4272"/>
                    <a:pt x="2464" y="4266"/>
                  </a:cubicBezTo>
                  <a:cubicBezTo>
                    <a:pt x="2475" y="4263"/>
                    <a:pt x="2487" y="4259"/>
                    <a:pt x="2497" y="4256"/>
                  </a:cubicBezTo>
                  <a:cubicBezTo>
                    <a:pt x="2503" y="4253"/>
                    <a:pt x="2508" y="4247"/>
                    <a:pt x="2514" y="4246"/>
                  </a:cubicBezTo>
                  <a:cubicBezTo>
                    <a:pt x="2514" y="4246"/>
                    <a:pt x="2515" y="4246"/>
                    <a:pt x="2516" y="4246"/>
                  </a:cubicBezTo>
                  <a:cubicBezTo>
                    <a:pt x="2524" y="4246"/>
                    <a:pt x="2532" y="4255"/>
                    <a:pt x="2539" y="4258"/>
                  </a:cubicBezTo>
                  <a:cubicBezTo>
                    <a:pt x="2549" y="4260"/>
                    <a:pt x="2560" y="4261"/>
                    <a:pt x="2571" y="4261"/>
                  </a:cubicBezTo>
                  <a:cubicBezTo>
                    <a:pt x="2586" y="4260"/>
                    <a:pt x="2598" y="4257"/>
                    <a:pt x="2596" y="4245"/>
                  </a:cubicBezTo>
                  <a:lnTo>
                    <a:pt x="2596" y="4245"/>
                  </a:lnTo>
                  <a:cubicBezTo>
                    <a:pt x="2596" y="4246"/>
                    <a:pt x="2597" y="4247"/>
                    <a:pt x="2599" y="4247"/>
                  </a:cubicBezTo>
                  <a:cubicBezTo>
                    <a:pt x="2606" y="4247"/>
                    <a:pt x="2627" y="4231"/>
                    <a:pt x="2633" y="4228"/>
                  </a:cubicBezTo>
                  <a:cubicBezTo>
                    <a:pt x="2634" y="4228"/>
                    <a:pt x="2634" y="4228"/>
                    <a:pt x="2635" y="4228"/>
                  </a:cubicBezTo>
                  <a:cubicBezTo>
                    <a:pt x="2640" y="4228"/>
                    <a:pt x="2656" y="4234"/>
                    <a:pt x="2664" y="4234"/>
                  </a:cubicBezTo>
                  <a:cubicBezTo>
                    <a:pt x="2665" y="4234"/>
                    <a:pt x="2665" y="4234"/>
                    <a:pt x="2666" y="4234"/>
                  </a:cubicBezTo>
                  <a:cubicBezTo>
                    <a:pt x="2679" y="4234"/>
                    <a:pt x="2694" y="4231"/>
                    <a:pt x="2706" y="4225"/>
                  </a:cubicBezTo>
                  <a:cubicBezTo>
                    <a:pt x="2715" y="4220"/>
                    <a:pt x="2708" y="4211"/>
                    <a:pt x="2707" y="4204"/>
                  </a:cubicBezTo>
                  <a:cubicBezTo>
                    <a:pt x="2712" y="4204"/>
                    <a:pt x="2724" y="4199"/>
                    <a:pt x="2729" y="4199"/>
                  </a:cubicBezTo>
                  <a:cubicBezTo>
                    <a:pt x="2729" y="4202"/>
                    <a:pt x="2730" y="4204"/>
                    <a:pt x="2733" y="4205"/>
                  </a:cubicBezTo>
                  <a:cubicBezTo>
                    <a:pt x="2733" y="4206"/>
                    <a:pt x="2734" y="4206"/>
                    <a:pt x="2735" y="4206"/>
                  </a:cubicBezTo>
                  <a:cubicBezTo>
                    <a:pt x="2740" y="4206"/>
                    <a:pt x="2747" y="4203"/>
                    <a:pt x="2751" y="4202"/>
                  </a:cubicBezTo>
                  <a:cubicBezTo>
                    <a:pt x="2751" y="4202"/>
                    <a:pt x="2752" y="4202"/>
                    <a:pt x="2752" y="4202"/>
                  </a:cubicBezTo>
                  <a:cubicBezTo>
                    <a:pt x="2756" y="4202"/>
                    <a:pt x="2759" y="4207"/>
                    <a:pt x="2766" y="4207"/>
                  </a:cubicBezTo>
                  <a:cubicBezTo>
                    <a:pt x="2774" y="4206"/>
                    <a:pt x="2782" y="4204"/>
                    <a:pt x="2790" y="4202"/>
                  </a:cubicBezTo>
                  <a:cubicBezTo>
                    <a:pt x="2812" y="4194"/>
                    <a:pt x="2818" y="4182"/>
                    <a:pt x="2835" y="4168"/>
                  </a:cubicBezTo>
                  <a:cubicBezTo>
                    <a:pt x="2842" y="4161"/>
                    <a:pt x="2847" y="4158"/>
                    <a:pt x="2849" y="4158"/>
                  </a:cubicBezTo>
                  <a:cubicBezTo>
                    <a:pt x="2854" y="4158"/>
                    <a:pt x="2853" y="4166"/>
                    <a:pt x="2856" y="4174"/>
                  </a:cubicBezTo>
                  <a:cubicBezTo>
                    <a:pt x="2853" y="4166"/>
                    <a:pt x="2869" y="4168"/>
                    <a:pt x="2873" y="4160"/>
                  </a:cubicBezTo>
                  <a:cubicBezTo>
                    <a:pt x="2874" y="4158"/>
                    <a:pt x="2872" y="4149"/>
                    <a:pt x="2873" y="4149"/>
                  </a:cubicBezTo>
                  <a:cubicBezTo>
                    <a:pt x="2875" y="4148"/>
                    <a:pt x="2876" y="4148"/>
                    <a:pt x="2877" y="4148"/>
                  </a:cubicBezTo>
                  <a:cubicBezTo>
                    <a:pt x="2883" y="4148"/>
                    <a:pt x="2885" y="4155"/>
                    <a:pt x="2891" y="4155"/>
                  </a:cubicBezTo>
                  <a:cubicBezTo>
                    <a:pt x="2892" y="4155"/>
                    <a:pt x="2893" y="4155"/>
                    <a:pt x="2893" y="4155"/>
                  </a:cubicBezTo>
                  <a:cubicBezTo>
                    <a:pt x="2906" y="4150"/>
                    <a:pt x="2910" y="4137"/>
                    <a:pt x="2920" y="4131"/>
                  </a:cubicBezTo>
                  <a:cubicBezTo>
                    <a:pt x="2924" y="4128"/>
                    <a:pt x="2927" y="4127"/>
                    <a:pt x="2928" y="4127"/>
                  </a:cubicBezTo>
                  <a:lnTo>
                    <a:pt x="2928" y="4127"/>
                  </a:lnTo>
                  <a:cubicBezTo>
                    <a:pt x="2932" y="4127"/>
                    <a:pt x="2927" y="4135"/>
                    <a:pt x="2923" y="4139"/>
                  </a:cubicBezTo>
                  <a:cubicBezTo>
                    <a:pt x="2916" y="4146"/>
                    <a:pt x="2920" y="4155"/>
                    <a:pt x="2928" y="4155"/>
                  </a:cubicBezTo>
                  <a:cubicBezTo>
                    <a:pt x="2931" y="4155"/>
                    <a:pt x="2933" y="4155"/>
                    <a:pt x="2936" y="4153"/>
                  </a:cubicBezTo>
                  <a:cubicBezTo>
                    <a:pt x="2950" y="4144"/>
                    <a:pt x="2964" y="4129"/>
                    <a:pt x="2960" y="4119"/>
                  </a:cubicBezTo>
                  <a:lnTo>
                    <a:pt x="2960" y="4119"/>
                  </a:lnTo>
                  <a:cubicBezTo>
                    <a:pt x="2962" y="4124"/>
                    <a:pt x="2967" y="4127"/>
                    <a:pt x="2973" y="4127"/>
                  </a:cubicBezTo>
                  <a:cubicBezTo>
                    <a:pt x="2996" y="4127"/>
                    <a:pt x="3042" y="4094"/>
                    <a:pt x="3059" y="4094"/>
                  </a:cubicBezTo>
                  <a:cubicBezTo>
                    <a:pt x="3062" y="4094"/>
                    <a:pt x="3064" y="4095"/>
                    <a:pt x="3065" y="4097"/>
                  </a:cubicBezTo>
                  <a:cubicBezTo>
                    <a:pt x="3066" y="4097"/>
                    <a:pt x="3068" y="4097"/>
                    <a:pt x="3070" y="4097"/>
                  </a:cubicBezTo>
                  <a:cubicBezTo>
                    <a:pt x="3090" y="4097"/>
                    <a:pt x="3099" y="4075"/>
                    <a:pt x="3117" y="4065"/>
                  </a:cubicBezTo>
                  <a:cubicBezTo>
                    <a:pt x="3131" y="4056"/>
                    <a:pt x="3147" y="4050"/>
                    <a:pt x="3162" y="4042"/>
                  </a:cubicBezTo>
                  <a:cubicBezTo>
                    <a:pt x="3182" y="4033"/>
                    <a:pt x="3196" y="4015"/>
                    <a:pt x="3214" y="4004"/>
                  </a:cubicBezTo>
                  <a:cubicBezTo>
                    <a:pt x="3229" y="3996"/>
                    <a:pt x="3237" y="4001"/>
                    <a:pt x="3254" y="3990"/>
                  </a:cubicBezTo>
                  <a:cubicBezTo>
                    <a:pt x="3261" y="3986"/>
                    <a:pt x="3272" y="3979"/>
                    <a:pt x="3275" y="3972"/>
                  </a:cubicBezTo>
                  <a:cubicBezTo>
                    <a:pt x="3276" y="3969"/>
                    <a:pt x="3271" y="3964"/>
                    <a:pt x="3277" y="3961"/>
                  </a:cubicBezTo>
                  <a:cubicBezTo>
                    <a:pt x="3280" y="3959"/>
                    <a:pt x="3282" y="3958"/>
                    <a:pt x="3285" y="3958"/>
                  </a:cubicBezTo>
                  <a:cubicBezTo>
                    <a:pt x="3295" y="3958"/>
                    <a:pt x="3302" y="3968"/>
                    <a:pt x="3305" y="3973"/>
                  </a:cubicBezTo>
                  <a:lnTo>
                    <a:pt x="3305" y="3973"/>
                  </a:lnTo>
                  <a:cubicBezTo>
                    <a:pt x="3301" y="3966"/>
                    <a:pt x="3329" y="3947"/>
                    <a:pt x="3361" y="3928"/>
                  </a:cubicBezTo>
                  <a:cubicBezTo>
                    <a:pt x="3390" y="3908"/>
                    <a:pt x="3423" y="3885"/>
                    <a:pt x="3430" y="3880"/>
                  </a:cubicBezTo>
                  <a:cubicBezTo>
                    <a:pt x="3447" y="3869"/>
                    <a:pt x="3469" y="3861"/>
                    <a:pt x="3483" y="3850"/>
                  </a:cubicBezTo>
                  <a:cubicBezTo>
                    <a:pt x="3497" y="3839"/>
                    <a:pt x="3509" y="3825"/>
                    <a:pt x="3518" y="3812"/>
                  </a:cubicBezTo>
                  <a:cubicBezTo>
                    <a:pt x="3521" y="3808"/>
                    <a:pt x="3525" y="3785"/>
                    <a:pt x="3520" y="3785"/>
                  </a:cubicBezTo>
                  <a:lnTo>
                    <a:pt x="3520" y="3785"/>
                  </a:lnTo>
                  <a:cubicBezTo>
                    <a:pt x="3519" y="3785"/>
                    <a:pt x="3519" y="3786"/>
                    <a:pt x="3518" y="3786"/>
                  </a:cubicBezTo>
                  <a:cubicBezTo>
                    <a:pt x="3519" y="3785"/>
                    <a:pt x="3521" y="3784"/>
                    <a:pt x="3523" y="3784"/>
                  </a:cubicBezTo>
                  <a:cubicBezTo>
                    <a:pt x="3528" y="3784"/>
                    <a:pt x="3533" y="3791"/>
                    <a:pt x="3538" y="3791"/>
                  </a:cubicBezTo>
                  <a:cubicBezTo>
                    <a:pt x="3541" y="3791"/>
                    <a:pt x="3544" y="3789"/>
                    <a:pt x="3547" y="3783"/>
                  </a:cubicBezTo>
                  <a:cubicBezTo>
                    <a:pt x="3549" y="3780"/>
                    <a:pt x="3556" y="3757"/>
                    <a:pt x="3561" y="3756"/>
                  </a:cubicBezTo>
                  <a:cubicBezTo>
                    <a:pt x="3564" y="3756"/>
                    <a:pt x="3564" y="3776"/>
                    <a:pt x="3569" y="3776"/>
                  </a:cubicBezTo>
                  <a:cubicBezTo>
                    <a:pt x="3570" y="3776"/>
                    <a:pt x="3571" y="3775"/>
                    <a:pt x="3572" y="3774"/>
                  </a:cubicBezTo>
                  <a:cubicBezTo>
                    <a:pt x="3581" y="3762"/>
                    <a:pt x="3598" y="3738"/>
                    <a:pt x="3589" y="3729"/>
                  </a:cubicBezTo>
                  <a:cubicBezTo>
                    <a:pt x="3592" y="3725"/>
                    <a:pt x="3598" y="3724"/>
                    <a:pt x="3604" y="3724"/>
                  </a:cubicBezTo>
                  <a:cubicBezTo>
                    <a:pt x="3610" y="3724"/>
                    <a:pt x="3615" y="3725"/>
                    <a:pt x="3617" y="3725"/>
                  </a:cubicBezTo>
                  <a:cubicBezTo>
                    <a:pt x="3620" y="3723"/>
                    <a:pt x="3649" y="3712"/>
                    <a:pt x="3649" y="3708"/>
                  </a:cubicBezTo>
                  <a:cubicBezTo>
                    <a:pt x="3649" y="3701"/>
                    <a:pt x="3638" y="3693"/>
                    <a:pt x="3650" y="3681"/>
                  </a:cubicBezTo>
                  <a:cubicBezTo>
                    <a:pt x="3658" y="3672"/>
                    <a:pt x="3668" y="3670"/>
                    <a:pt x="3677" y="3660"/>
                  </a:cubicBezTo>
                  <a:cubicBezTo>
                    <a:pt x="3684" y="3649"/>
                    <a:pt x="3682" y="3644"/>
                    <a:pt x="3692" y="3633"/>
                  </a:cubicBezTo>
                  <a:cubicBezTo>
                    <a:pt x="3703" y="3621"/>
                    <a:pt x="3713" y="3625"/>
                    <a:pt x="3726" y="3613"/>
                  </a:cubicBezTo>
                  <a:cubicBezTo>
                    <a:pt x="3735" y="3605"/>
                    <a:pt x="3747" y="3590"/>
                    <a:pt x="3740" y="3582"/>
                  </a:cubicBezTo>
                  <a:cubicBezTo>
                    <a:pt x="3743" y="3581"/>
                    <a:pt x="3772" y="3571"/>
                    <a:pt x="3767" y="3570"/>
                  </a:cubicBezTo>
                  <a:cubicBezTo>
                    <a:pt x="3763" y="3568"/>
                    <a:pt x="3742" y="3570"/>
                    <a:pt x="3756" y="3556"/>
                  </a:cubicBezTo>
                  <a:cubicBezTo>
                    <a:pt x="3764" y="3549"/>
                    <a:pt x="3772" y="3549"/>
                    <a:pt x="3779" y="3543"/>
                  </a:cubicBezTo>
                  <a:cubicBezTo>
                    <a:pt x="3794" y="3533"/>
                    <a:pt x="3819" y="3510"/>
                    <a:pt x="3816" y="3494"/>
                  </a:cubicBezTo>
                  <a:lnTo>
                    <a:pt x="3816" y="3494"/>
                  </a:lnTo>
                  <a:cubicBezTo>
                    <a:pt x="3816" y="3495"/>
                    <a:pt x="3817" y="3496"/>
                    <a:pt x="3819" y="3496"/>
                  </a:cubicBezTo>
                  <a:cubicBezTo>
                    <a:pt x="3827" y="3496"/>
                    <a:pt x="3847" y="3483"/>
                    <a:pt x="3851" y="3478"/>
                  </a:cubicBezTo>
                  <a:cubicBezTo>
                    <a:pt x="3843" y="3472"/>
                    <a:pt x="3851" y="3466"/>
                    <a:pt x="3859" y="3455"/>
                  </a:cubicBezTo>
                  <a:cubicBezTo>
                    <a:pt x="3868" y="3443"/>
                    <a:pt x="3865" y="3449"/>
                    <a:pt x="3863" y="3441"/>
                  </a:cubicBezTo>
                  <a:cubicBezTo>
                    <a:pt x="3859" y="3429"/>
                    <a:pt x="3891" y="3411"/>
                    <a:pt x="3898" y="3402"/>
                  </a:cubicBezTo>
                  <a:cubicBezTo>
                    <a:pt x="3904" y="3397"/>
                    <a:pt x="3900" y="3392"/>
                    <a:pt x="3905" y="3383"/>
                  </a:cubicBezTo>
                  <a:cubicBezTo>
                    <a:pt x="3912" y="3371"/>
                    <a:pt x="3922" y="3359"/>
                    <a:pt x="3931" y="3347"/>
                  </a:cubicBezTo>
                  <a:cubicBezTo>
                    <a:pt x="3945" y="3327"/>
                    <a:pt x="3950" y="3313"/>
                    <a:pt x="3946" y="3296"/>
                  </a:cubicBezTo>
                  <a:lnTo>
                    <a:pt x="3946" y="3296"/>
                  </a:lnTo>
                  <a:cubicBezTo>
                    <a:pt x="3948" y="3303"/>
                    <a:pt x="3950" y="3310"/>
                    <a:pt x="3955" y="3311"/>
                  </a:cubicBezTo>
                  <a:cubicBezTo>
                    <a:pt x="3956" y="3311"/>
                    <a:pt x="3956" y="3311"/>
                    <a:pt x="3956" y="3311"/>
                  </a:cubicBezTo>
                  <a:cubicBezTo>
                    <a:pt x="3964" y="3311"/>
                    <a:pt x="3964" y="3294"/>
                    <a:pt x="3964" y="3291"/>
                  </a:cubicBezTo>
                  <a:cubicBezTo>
                    <a:pt x="3960" y="3267"/>
                    <a:pt x="3970" y="3261"/>
                    <a:pt x="3990" y="3260"/>
                  </a:cubicBezTo>
                  <a:cubicBezTo>
                    <a:pt x="4003" y="3259"/>
                    <a:pt x="3986" y="3223"/>
                    <a:pt x="3994" y="3223"/>
                  </a:cubicBezTo>
                  <a:cubicBezTo>
                    <a:pt x="3995" y="3223"/>
                    <a:pt x="3997" y="3223"/>
                    <a:pt x="3999" y="3225"/>
                  </a:cubicBezTo>
                  <a:cubicBezTo>
                    <a:pt x="4000" y="3225"/>
                    <a:pt x="4001" y="3226"/>
                    <a:pt x="4002" y="3226"/>
                  </a:cubicBezTo>
                  <a:cubicBezTo>
                    <a:pt x="4013" y="3226"/>
                    <a:pt x="4032" y="3191"/>
                    <a:pt x="4019" y="3182"/>
                  </a:cubicBezTo>
                  <a:lnTo>
                    <a:pt x="4019" y="3182"/>
                  </a:lnTo>
                  <a:cubicBezTo>
                    <a:pt x="4020" y="3183"/>
                    <a:pt x="4022" y="3184"/>
                    <a:pt x="4024" y="3184"/>
                  </a:cubicBezTo>
                  <a:cubicBezTo>
                    <a:pt x="4029" y="3184"/>
                    <a:pt x="4034" y="3180"/>
                    <a:pt x="4040" y="3177"/>
                  </a:cubicBezTo>
                  <a:cubicBezTo>
                    <a:pt x="4044" y="3173"/>
                    <a:pt x="4044" y="3166"/>
                    <a:pt x="4048" y="3159"/>
                  </a:cubicBezTo>
                  <a:cubicBezTo>
                    <a:pt x="4054" y="3147"/>
                    <a:pt x="4061" y="3144"/>
                    <a:pt x="4067" y="3134"/>
                  </a:cubicBezTo>
                  <a:cubicBezTo>
                    <a:pt x="4074" y="3123"/>
                    <a:pt x="4071" y="3112"/>
                    <a:pt x="4076" y="3102"/>
                  </a:cubicBezTo>
                  <a:cubicBezTo>
                    <a:pt x="4082" y="3090"/>
                    <a:pt x="4088" y="3079"/>
                    <a:pt x="4096" y="3068"/>
                  </a:cubicBezTo>
                  <a:cubicBezTo>
                    <a:pt x="4106" y="3052"/>
                    <a:pt x="4117" y="3041"/>
                    <a:pt x="4124" y="3021"/>
                  </a:cubicBezTo>
                  <a:cubicBezTo>
                    <a:pt x="4127" y="3012"/>
                    <a:pt x="4120" y="2998"/>
                    <a:pt x="4123" y="2993"/>
                  </a:cubicBezTo>
                  <a:cubicBezTo>
                    <a:pt x="4125" y="2988"/>
                    <a:pt x="4139" y="2990"/>
                    <a:pt x="4146" y="2985"/>
                  </a:cubicBezTo>
                  <a:cubicBezTo>
                    <a:pt x="4153" y="2978"/>
                    <a:pt x="4146" y="2966"/>
                    <a:pt x="4142" y="2962"/>
                  </a:cubicBezTo>
                  <a:cubicBezTo>
                    <a:pt x="4139" y="2958"/>
                    <a:pt x="4119" y="2948"/>
                    <a:pt x="4132" y="2938"/>
                  </a:cubicBezTo>
                  <a:cubicBezTo>
                    <a:pt x="4143" y="2931"/>
                    <a:pt x="4154" y="2931"/>
                    <a:pt x="4163" y="2917"/>
                  </a:cubicBezTo>
                  <a:cubicBezTo>
                    <a:pt x="4176" y="2900"/>
                    <a:pt x="4150" y="2879"/>
                    <a:pt x="4172" y="2868"/>
                  </a:cubicBezTo>
                  <a:cubicBezTo>
                    <a:pt x="4185" y="2861"/>
                    <a:pt x="4194" y="2820"/>
                    <a:pt x="4198" y="2806"/>
                  </a:cubicBezTo>
                  <a:cubicBezTo>
                    <a:pt x="4201" y="2792"/>
                    <a:pt x="4202" y="2778"/>
                    <a:pt x="4208" y="2765"/>
                  </a:cubicBezTo>
                  <a:cubicBezTo>
                    <a:pt x="4209" y="2761"/>
                    <a:pt x="4231" y="2735"/>
                    <a:pt x="4228" y="2735"/>
                  </a:cubicBezTo>
                  <a:lnTo>
                    <a:pt x="4228" y="2735"/>
                  </a:lnTo>
                  <a:cubicBezTo>
                    <a:pt x="4225" y="2735"/>
                    <a:pt x="4221" y="2738"/>
                    <a:pt x="4218" y="2738"/>
                  </a:cubicBezTo>
                  <a:cubicBezTo>
                    <a:pt x="4217" y="2738"/>
                    <a:pt x="4215" y="2737"/>
                    <a:pt x="4215" y="2732"/>
                  </a:cubicBezTo>
                  <a:cubicBezTo>
                    <a:pt x="4214" y="2726"/>
                    <a:pt x="4215" y="2718"/>
                    <a:pt x="4217" y="2712"/>
                  </a:cubicBezTo>
                  <a:cubicBezTo>
                    <a:pt x="4220" y="2701"/>
                    <a:pt x="4229" y="2682"/>
                    <a:pt x="4239" y="2682"/>
                  </a:cubicBezTo>
                  <a:cubicBezTo>
                    <a:pt x="4239" y="2682"/>
                    <a:pt x="4240" y="2682"/>
                    <a:pt x="4241" y="2683"/>
                  </a:cubicBezTo>
                  <a:cubicBezTo>
                    <a:pt x="4208" y="2673"/>
                    <a:pt x="4251" y="2663"/>
                    <a:pt x="4253" y="2643"/>
                  </a:cubicBezTo>
                  <a:cubicBezTo>
                    <a:pt x="4255" y="2626"/>
                    <a:pt x="4239" y="2621"/>
                    <a:pt x="4242" y="2600"/>
                  </a:cubicBezTo>
                  <a:cubicBezTo>
                    <a:pt x="4243" y="2595"/>
                    <a:pt x="4256" y="2581"/>
                    <a:pt x="4258" y="2575"/>
                  </a:cubicBezTo>
                  <a:cubicBezTo>
                    <a:pt x="4270" y="2548"/>
                    <a:pt x="4250" y="2556"/>
                    <a:pt x="4261" y="2527"/>
                  </a:cubicBezTo>
                  <a:cubicBezTo>
                    <a:pt x="4267" y="2509"/>
                    <a:pt x="4271" y="2496"/>
                    <a:pt x="4273" y="2475"/>
                  </a:cubicBezTo>
                  <a:cubicBezTo>
                    <a:pt x="4274" y="2469"/>
                    <a:pt x="4270" y="2450"/>
                    <a:pt x="4270" y="2449"/>
                  </a:cubicBezTo>
                  <a:cubicBezTo>
                    <a:pt x="4277" y="2420"/>
                    <a:pt x="4311" y="2389"/>
                    <a:pt x="4303" y="2357"/>
                  </a:cubicBezTo>
                  <a:cubicBezTo>
                    <a:pt x="4298" y="2341"/>
                    <a:pt x="4292" y="2355"/>
                    <a:pt x="4294" y="2335"/>
                  </a:cubicBezTo>
                  <a:cubicBezTo>
                    <a:pt x="4298" y="2330"/>
                    <a:pt x="4302" y="2323"/>
                    <a:pt x="4303" y="2315"/>
                  </a:cubicBezTo>
                  <a:cubicBezTo>
                    <a:pt x="4304" y="2311"/>
                    <a:pt x="4297" y="2311"/>
                    <a:pt x="4297" y="2305"/>
                  </a:cubicBezTo>
                  <a:cubicBezTo>
                    <a:pt x="4291" y="2267"/>
                    <a:pt x="4325" y="2196"/>
                    <a:pt x="4305" y="2161"/>
                  </a:cubicBezTo>
                  <a:lnTo>
                    <a:pt x="4305" y="2161"/>
                  </a:lnTo>
                  <a:cubicBezTo>
                    <a:pt x="4306" y="2163"/>
                    <a:pt x="4307" y="2164"/>
                    <a:pt x="4307" y="2164"/>
                  </a:cubicBezTo>
                  <a:cubicBezTo>
                    <a:pt x="4309" y="2164"/>
                    <a:pt x="4307" y="2157"/>
                    <a:pt x="4305" y="2157"/>
                  </a:cubicBezTo>
                  <a:cubicBezTo>
                    <a:pt x="4305" y="2157"/>
                    <a:pt x="4305" y="2158"/>
                    <a:pt x="4304" y="2160"/>
                  </a:cubicBezTo>
                  <a:cubicBezTo>
                    <a:pt x="4305" y="2152"/>
                    <a:pt x="4287" y="2146"/>
                    <a:pt x="4271" y="2145"/>
                  </a:cubicBezTo>
                  <a:lnTo>
                    <a:pt x="4271" y="2145"/>
                  </a:lnTo>
                  <a:cubicBezTo>
                    <a:pt x="4286" y="2144"/>
                    <a:pt x="4300" y="2094"/>
                    <a:pt x="4276" y="2094"/>
                  </a:cubicBezTo>
                  <a:cubicBezTo>
                    <a:pt x="4274" y="2094"/>
                    <a:pt x="4272" y="2094"/>
                    <a:pt x="4270" y="2094"/>
                  </a:cubicBezTo>
                  <a:lnTo>
                    <a:pt x="4270" y="2094"/>
                  </a:lnTo>
                  <a:cubicBezTo>
                    <a:pt x="4279" y="2089"/>
                    <a:pt x="4274" y="2037"/>
                    <a:pt x="4286" y="2027"/>
                  </a:cubicBezTo>
                  <a:cubicBezTo>
                    <a:pt x="4295" y="2019"/>
                    <a:pt x="4287" y="2016"/>
                    <a:pt x="4283" y="2007"/>
                  </a:cubicBezTo>
                  <a:cubicBezTo>
                    <a:pt x="4280" y="1996"/>
                    <a:pt x="4281" y="1985"/>
                    <a:pt x="4279" y="1974"/>
                  </a:cubicBezTo>
                  <a:cubicBezTo>
                    <a:pt x="4271" y="1921"/>
                    <a:pt x="4260" y="1864"/>
                    <a:pt x="4256" y="1811"/>
                  </a:cubicBezTo>
                  <a:cubicBezTo>
                    <a:pt x="4253" y="1779"/>
                    <a:pt x="4261" y="1706"/>
                    <a:pt x="4227" y="1706"/>
                  </a:cubicBezTo>
                  <a:cubicBezTo>
                    <a:pt x="4226" y="1706"/>
                    <a:pt x="4225" y="1706"/>
                    <a:pt x="4223" y="1706"/>
                  </a:cubicBezTo>
                  <a:cubicBezTo>
                    <a:pt x="4221" y="1706"/>
                    <a:pt x="4196" y="1705"/>
                    <a:pt x="4202" y="1698"/>
                  </a:cubicBezTo>
                  <a:cubicBezTo>
                    <a:pt x="4208" y="1692"/>
                    <a:pt x="4215" y="1685"/>
                    <a:pt x="4222" y="1683"/>
                  </a:cubicBezTo>
                  <a:cubicBezTo>
                    <a:pt x="4226" y="1683"/>
                    <a:pt x="4266" y="1665"/>
                    <a:pt x="4264" y="1664"/>
                  </a:cubicBezTo>
                  <a:cubicBezTo>
                    <a:pt x="4262" y="1660"/>
                    <a:pt x="4259" y="1664"/>
                    <a:pt x="4255" y="1656"/>
                  </a:cubicBezTo>
                  <a:cubicBezTo>
                    <a:pt x="4250" y="1648"/>
                    <a:pt x="4248" y="1639"/>
                    <a:pt x="4246" y="1630"/>
                  </a:cubicBezTo>
                  <a:cubicBezTo>
                    <a:pt x="4242" y="1617"/>
                    <a:pt x="4237" y="1597"/>
                    <a:pt x="4248" y="1594"/>
                  </a:cubicBezTo>
                  <a:lnTo>
                    <a:pt x="4248" y="1594"/>
                  </a:lnTo>
                  <a:cubicBezTo>
                    <a:pt x="4247" y="1594"/>
                    <a:pt x="4246" y="1594"/>
                    <a:pt x="4244" y="1594"/>
                  </a:cubicBezTo>
                  <a:cubicBezTo>
                    <a:pt x="4229" y="1594"/>
                    <a:pt x="4234" y="1567"/>
                    <a:pt x="4218" y="1566"/>
                  </a:cubicBezTo>
                  <a:cubicBezTo>
                    <a:pt x="4208" y="1566"/>
                    <a:pt x="4187" y="1561"/>
                    <a:pt x="4198" y="1540"/>
                  </a:cubicBezTo>
                  <a:cubicBezTo>
                    <a:pt x="4204" y="1530"/>
                    <a:pt x="4214" y="1532"/>
                    <a:pt x="4216" y="1519"/>
                  </a:cubicBezTo>
                  <a:cubicBezTo>
                    <a:pt x="4220" y="1509"/>
                    <a:pt x="4215" y="1498"/>
                    <a:pt x="4207" y="1497"/>
                  </a:cubicBezTo>
                  <a:cubicBezTo>
                    <a:pt x="4197" y="1496"/>
                    <a:pt x="4199" y="1492"/>
                    <a:pt x="4194" y="1478"/>
                  </a:cubicBezTo>
                  <a:cubicBezTo>
                    <a:pt x="4192" y="1471"/>
                    <a:pt x="4198" y="1474"/>
                    <a:pt x="4201" y="1471"/>
                  </a:cubicBezTo>
                  <a:cubicBezTo>
                    <a:pt x="4213" y="1456"/>
                    <a:pt x="4171" y="1430"/>
                    <a:pt x="4177" y="1406"/>
                  </a:cubicBezTo>
                  <a:cubicBezTo>
                    <a:pt x="4173" y="1392"/>
                    <a:pt x="4145" y="1382"/>
                    <a:pt x="4147" y="1375"/>
                  </a:cubicBezTo>
                  <a:cubicBezTo>
                    <a:pt x="4148" y="1373"/>
                    <a:pt x="4160" y="1361"/>
                    <a:pt x="4157" y="1358"/>
                  </a:cubicBezTo>
                  <a:cubicBezTo>
                    <a:pt x="4155" y="1355"/>
                    <a:pt x="4152" y="1354"/>
                    <a:pt x="4149" y="1354"/>
                  </a:cubicBezTo>
                  <a:cubicBezTo>
                    <a:pt x="4147" y="1354"/>
                    <a:pt x="4145" y="1355"/>
                    <a:pt x="4143" y="1355"/>
                  </a:cubicBezTo>
                  <a:cubicBezTo>
                    <a:pt x="4140" y="1355"/>
                    <a:pt x="4138" y="1354"/>
                    <a:pt x="4135" y="1352"/>
                  </a:cubicBezTo>
                  <a:cubicBezTo>
                    <a:pt x="4135" y="1352"/>
                    <a:pt x="4155" y="1327"/>
                    <a:pt x="4154" y="1327"/>
                  </a:cubicBezTo>
                  <a:cubicBezTo>
                    <a:pt x="4139" y="1323"/>
                    <a:pt x="4127" y="1313"/>
                    <a:pt x="4125" y="1289"/>
                  </a:cubicBezTo>
                  <a:cubicBezTo>
                    <a:pt x="4123" y="1278"/>
                    <a:pt x="4120" y="1265"/>
                    <a:pt x="4115" y="1254"/>
                  </a:cubicBezTo>
                  <a:cubicBezTo>
                    <a:pt x="4113" y="1251"/>
                    <a:pt x="4108" y="1246"/>
                    <a:pt x="4106" y="1246"/>
                  </a:cubicBezTo>
                  <a:lnTo>
                    <a:pt x="4106" y="1246"/>
                  </a:lnTo>
                  <a:cubicBezTo>
                    <a:pt x="4105" y="1246"/>
                    <a:pt x="4105" y="1247"/>
                    <a:pt x="4105" y="1249"/>
                  </a:cubicBezTo>
                  <a:lnTo>
                    <a:pt x="4105" y="1249"/>
                  </a:lnTo>
                  <a:lnTo>
                    <a:pt x="4095" y="1225"/>
                  </a:lnTo>
                  <a:cubicBezTo>
                    <a:pt x="4091" y="1218"/>
                    <a:pt x="4090" y="1217"/>
                    <a:pt x="4089" y="1217"/>
                  </a:cubicBezTo>
                  <a:cubicBezTo>
                    <a:pt x="4089" y="1217"/>
                    <a:pt x="4088" y="1218"/>
                    <a:pt x="4087" y="1218"/>
                  </a:cubicBezTo>
                  <a:cubicBezTo>
                    <a:pt x="4086" y="1218"/>
                    <a:pt x="4084" y="1218"/>
                    <a:pt x="4083" y="1217"/>
                  </a:cubicBezTo>
                  <a:cubicBezTo>
                    <a:pt x="4075" y="1212"/>
                    <a:pt x="4071" y="1179"/>
                    <a:pt x="4069" y="1171"/>
                  </a:cubicBezTo>
                  <a:cubicBezTo>
                    <a:pt x="4065" y="1161"/>
                    <a:pt x="4058" y="1138"/>
                    <a:pt x="4049" y="1132"/>
                  </a:cubicBezTo>
                  <a:cubicBezTo>
                    <a:pt x="4047" y="1131"/>
                    <a:pt x="4045" y="1130"/>
                    <a:pt x="4043" y="1130"/>
                  </a:cubicBezTo>
                  <a:cubicBezTo>
                    <a:pt x="4041" y="1130"/>
                    <a:pt x="4039" y="1131"/>
                    <a:pt x="4037" y="1131"/>
                  </a:cubicBezTo>
                  <a:cubicBezTo>
                    <a:pt x="4033" y="1131"/>
                    <a:pt x="4030" y="1129"/>
                    <a:pt x="4031" y="1113"/>
                  </a:cubicBezTo>
                  <a:cubicBezTo>
                    <a:pt x="4035" y="1104"/>
                    <a:pt x="4032" y="1087"/>
                    <a:pt x="4026" y="1087"/>
                  </a:cubicBezTo>
                  <a:cubicBezTo>
                    <a:pt x="4024" y="1087"/>
                    <a:pt x="4021" y="1089"/>
                    <a:pt x="4019" y="1093"/>
                  </a:cubicBezTo>
                  <a:cubicBezTo>
                    <a:pt x="4016" y="1095"/>
                    <a:pt x="4014" y="1095"/>
                    <a:pt x="4011" y="1095"/>
                  </a:cubicBezTo>
                  <a:cubicBezTo>
                    <a:pt x="4002" y="1095"/>
                    <a:pt x="3994" y="1085"/>
                    <a:pt x="3994" y="1070"/>
                  </a:cubicBezTo>
                  <a:cubicBezTo>
                    <a:pt x="3994" y="1057"/>
                    <a:pt x="4005" y="1052"/>
                    <a:pt x="3987" y="1035"/>
                  </a:cubicBezTo>
                  <a:cubicBezTo>
                    <a:pt x="3985" y="1033"/>
                    <a:pt x="3953" y="1017"/>
                    <a:pt x="3955" y="1014"/>
                  </a:cubicBezTo>
                  <a:cubicBezTo>
                    <a:pt x="3955" y="1014"/>
                    <a:pt x="3956" y="1014"/>
                    <a:pt x="3956" y="1014"/>
                  </a:cubicBezTo>
                  <a:cubicBezTo>
                    <a:pt x="3959" y="1014"/>
                    <a:pt x="3968" y="1018"/>
                    <a:pt x="3972" y="1018"/>
                  </a:cubicBezTo>
                  <a:cubicBezTo>
                    <a:pt x="3975" y="1018"/>
                    <a:pt x="3976" y="1017"/>
                    <a:pt x="3976" y="1014"/>
                  </a:cubicBezTo>
                  <a:cubicBezTo>
                    <a:pt x="3975" y="1004"/>
                    <a:pt x="3952" y="991"/>
                    <a:pt x="3946" y="988"/>
                  </a:cubicBezTo>
                  <a:cubicBezTo>
                    <a:pt x="3939" y="976"/>
                    <a:pt x="3931" y="962"/>
                    <a:pt x="3930" y="949"/>
                  </a:cubicBezTo>
                  <a:cubicBezTo>
                    <a:pt x="3928" y="937"/>
                    <a:pt x="3926" y="929"/>
                    <a:pt x="3917" y="917"/>
                  </a:cubicBezTo>
                  <a:cubicBezTo>
                    <a:pt x="3909" y="904"/>
                    <a:pt x="3898" y="891"/>
                    <a:pt x="3886" y="881"/>
                  </a:cubicBezTo>
                  <a:cubicBezTo>
                    <a:pt x="3874" y="872"/>
                    <a:pt x="3861" y="873"/>
                    <a:pt x="3864" y="859"/>
                  </a:cubicBezTo>
                  <a:cubicBezTo>
                    <a:pt x="3865" y="844"/>
                    <a:pt x="3856" y="826"/>
                    <a:pt x="3843" y="814"/>
                  </a:cubicBezTo>
                  <a:cubicBezTo>
                    <a:pt x="3841" y="811"/>
                    <a:pt x="3838" y="810"/>
                    <a:pt x="3836" y="810"/>
                  </a:cubicBezTo>
                  <a:cubicBezTo>
                    <a:pt x="3832" y="810"/>
                    <a:pt x="3828" y="814"/>
                    <a:pt x="3825" y="817"/>
                  </a:cubicBezTo>
                  <a:lnTo>
                    <a:pt x="3825" y="817"/>
                  </a:lnTo>
                  <a:cubicBezTo>
                    <a:pt x="3840" y="801"/>
                    <a:pt x="3807" y="768"/>
                    <a:pt x="3789" y="765"/>
                  </a:cubicBezTo>
                  <a:cubicBezTo>
                    <a:pt x="3780" y="763"/>
                    <a:pt x="3769" y="752"/>
                    <a:pt x="3771" y="742"/>
                  </a:cubicBezTo>
                  <a:cubicBezTo>
                    <a:pt x="3772" y="740"/>
                    <a:pt x="3773" y="740"/>
                    <a:pt x="3776" y="740"/>
                  </a:cubicBezTo>
                  <a:cubicBezTo>
                    <a:pt x="3777" y="740"/>
                    <a:pt x="3778" y="740"/>
                    <a:pt x="3779" y="740"/>
                  </a:cubicBezTo>
                  <a:cubicBezTo>
                    <a:pt x="3781" y="740"/>
                    <a:pt x="3783" y="739"/>
                    <a:pt x="3782" y="735"/>
                  </a:cubicBezTo>
                  <a:cubicBezTo>
                    <a:pt x="3781" y="728"/>
                    <a:pt x="3770" y="726"/>
                    <a:pt x="3766" y="723"/>
                  </a:cubicBezTo>
                  <a:cubicBezTo>
                    <a:pt x="3753" y="717"/>
                    <a:pt x="3742" y="703"/>
                    <a:pt x="3740" y="691"/>
                  </a:cubicBezTo>
                  <a:cubicBezTo>
                    <a:pt x="3751" y="681"/>
                    <a:pt x="3721" y="679"/>
                    <a:pt x="3715" y="673"/>
                  </a:cubicBezTo>
                  <a:cubicBezTo>
                    <a:pt x="3700" y="661"/>
                    <a:pt x="3690" y="640"/>
                    <a:pt x="3673" y="633"/>
                  </a:cubicBezTo>
                  <a:cubicBezTo>
                    <a:pt x="3657" y="628"/>
                    <a:pt x="3643" y="612"/>
                    <a:pt x="3632" y="599"/>
                  </a:cubicBezTo>
                  <a:cubicBezTo>
                    <a:pt x="3621" y="585"/>
                    <a:pt x="3602" y="558"/>
                    <a:pt x="3583" y="554"/>
                  </a:cubicBezTo>
                  <a:cubicBezTo>
                    <a:pt x="3576" y="552"/>
                    <a:pt x="3577" y="536"/>
                    <a:pt x="3574" y="530"/>
                  </a:cubicBezTo>
                  <a:cubicBezTo>
                    <a:pt x="3569" y="520"/>
                    <a:pt x="3560" y="523"/>
                    <a:pt x="3550" y="515"/>
                  </a:cubicBezTo>
                  <a:cubicBezTo>
                    <a:pt x="3540" y="505"/>
                    <a:pt x="3530" y="493"/>
                    <a:pt x="3517" y="486"/>
                  </a:cubicBezTo>
                  <a:cubicBezTo>
                    <a:pt x="3503" y="479"/>
                    <a:pt x="3501" y="488"/>
                    <a:pt x="3492" y="472"/>
                  </a:cubicBezTo>
                  <a:cubicBezTo>
                    <a:pt x="3486" y="460"/>
                    <a:pt x="3470" y="438"/>
                    <a:pt x="3456" y="438"/>
                  </a:cubicBezTo>
                  <a:cubicBezTo>
                    <a:pt x="3452" y="438"/>
                    <a:pt x="3448" y="439"/>
                    <a:pt x="3444" y="444"/>
                  </a:cubicBezTo>
                  <a:lnTo>
                    <a:pt x="3444" y="444"/>
                  </a:lnTo>
                  <a:cubicBezTo>
                    <a:pt x="3461" y="423"/>
                    <a:pt x="3380" y="373"/>
                    <a:pt x="3360" y="370"/>
                  </a:cubicBezTo>
                  <a:cubicBezTo>
                    <a:pt x="3343" y="370"/>
                    <a:pt x="3346" y="332"/>
                    <a:pt x="3324" y="332"/>
                  </a:cubicBezTo>
                  <a:cubicBezTo>
                    <a:pt x="3322" y="332"/>
                    <a:pt x="3319" y="333"/>
                    <a:pt x="3316" y="334"/>
                  </a:cubicBezTo>
                  <a:cubicBezTo>
                    <a:pt x="3309" y="336"/>
                    <a:pt x="3303" y="340"/>
                    <a:pt x="3297" y="340"/>
                  </a:cubicBezTo>
                  <a:cubicBezTo>
                    <a:pt x="3292" y="340"/>
                    <a:pt x="3288" y="337"/>
                    <a:pt x="3284" y="328"/>
                  </a:cubicBezTo>
                  <a:cubicBezTo>
                    <a:pt x="3280" y="325"/>
                    <a:pt x="3252" y="309"/>
                    <a:pt x="3249" y="309"/>
                  </a:cubicBezTo>
                  <a:cubicBezTo>
                    <a:pt x="3249" y="309"/>
                    <a:pt x="3249" y="309"/>
                    <a:pt x="3249" y="309"/>
                  </a:cubicBezTo>
                  <a:cubicBezTo>
                    <a:pt x="3248" y="308"/>
                    <a:pt x="3262" y="309"/>
                    <a:pt x="3256" y="301"/>
                  </a:cubicBezTo>
                  <a:cubicBezTo>
                    <a:pt x="3251" y="295"/>
                    <a:pt x="3240" y="291"/>
                    <a:pt x="3234" y="287"/>
                  </a:cubicBezTo>
                  <a:cubicBezTo>
                    <a:pt x="3216" y="275"/>
                    <a:pt x="3201" y="253"/>
                    <a:pt x="3182" y="246"/>
                  </a:cubicBezTo>
                  <a:lnTo>
                    <a:pt x="3182" y="246"/>
                  </a:lnTo>
                  <a:cubicBezTo>
                    <a:pt x="3196" y="260"/>
                    <a:pt x="3191" y="286"/>
                    <a:pt x="3173" y="288"/>
                  </a:cubicBezTo>
                  <a:cubicBezTo>
                    <a:pt x="3155" y="278"/>
                    <a:pt x="3174" y="269"/>
                    <a:pt x="3177" y="265"/>
                  </a:cubicBezTo>
                  <a:cubicBezTo>
                    <a:pt x="3183" y="258"/>
                    <a:pt x="3155" y="252"/>
                    <a:pt x="3148" y="246"/>
                  </a:cubicBezTo>
                  <a:cubicBezTo>
                    <a:pt x="3142" y="242"/>
                    <a:pt x="3136" y="224"/>
                    <a:pt x="3130" y="224"/>
                  </a:cubicBezTo>
                  <a:cubicBezTo>
                    <a:pt x="3130" y="224"/>
                    <a:pt x="3130" y="224"/>
                    <a:pt x="3130" y="224"/>
                  </a:cubicBezTo>
                  <a:cubicBezTo>
                    <a:pt x="3125" y="225"/>
                    <a:pt x="3121" y="228"/>
                    <a:pt x="3117" y="228"/>
                  </a:cubicBezTo>
                  <a:cubicBezTo>
                    <a:pt x="3114" y="228"/>
                    <a:pt x="3111" y="227"/>
                    <a:pt x="3107" y="224"/>
                  </a:cubicBezTo>
                  <a:cubicBezTo>
                    <a:pt x="3093" y="212"/>
                    <a:pt x="3086" y="198"/>
                    <a:pt x="3066" y="189"/>
                  </a:cubicBezTo>
                  <a:lnTo>
                    <a:pt x="3066" y="189"/>
                  </a:lnTo>
                  <a:cubicBezTo>
                    <a:pt x="3068" y="191"/>
                    <a:pt x="3067" y="192"/>
                    <a:pt x="3065" y="192"/>
                  </a:cubicBezTo>
                  <a:cubicBezTo>
                    <a:pt x="3053" y="192"/>
                    <a:pt x="2996" y="162"/>
                    <a:pt x="2987" y="162"/>
                  </a:cubicBezTo>
                  <a:cubicBezTo>
                    <a:pt x="2987" y="162"/>
                    <a:pt x="2987" y="162"/>
                    <a:pt x="2987" y="162"/>
                  </a:cubicBezTo>
                  <a:cubicBezTo>
                    <a:pt x="2987" y="162"/>
                    <a:pt x="2987" y="162"/>
                    <a:pt x="2986" y="162"/>
                  </a:cubicBezTo>
                  <a:lnTo>
                    <a:pt x="2986" y="162"/>
                  </a:lnTo>
                  <a:cubicBezTo>
                    <a:pt x="2981" y="162"/>
                    <a:pt x="2987" y="178"/>
                    <a:pt x="2975" y="180"/>
                  </a:cubicBezTo>
                  <a:cubicBezTo>
                    <a:pt x="2974" y="180"/>
                    <a:pt x="2974" y="180"/>
                    <a:pt x="2973" y="180"/>
                  </a:cubicBezTo>
                  <a:cubicBezTo>
                    <a:pt x="2960" y="180"/>
                    <a:pt x="2964" y="159"/>
                    <a:pt x="2966" y="155"/>
                  </a:cubicBezTo>
                  <a:lnTo>
                    <a:pt x="2966" y="155"/>
                  </a:lnTo>
                  <a:cubicBezTo>
                    <a:pt x="2964" y="158"/>
                    <a:pt x="2959" y="162"/>
                    <a:pt x="2954" y="162"/>
                  </a:cubicBezTo>
                  <a:cubicBezTo>
                    <a:pt x="2951" y="162"/>
                    <a:pt x="2949" y="161"/>
                    <a:pt x="2947" y="158"/>
                  </a:cubicBezTo>
                  <a:cubicBezTo>
                    <a:pt x="2940" y="151"/>
                    <a:pt x="2948" y="143"/>
                    <a:pt x="2941" y="137"/>
                  </a:cubicBezTo>
                  <a:cubicBezTo>
                    <a:pt x="2941" y="137"/>
                    <a:pt x="2941" y="137"/>
                    <a:pt x="2940" y="137"/>
                  </a:cubicBezTo>
                  <a:cubicBezTo>
                    <a:pt x="2935" y="137"/>
                    <a:pt x="2925" y="146"/>
                    <a:pt x="2914" y="146"/>
                  </a:cubicBezTo>
                  <a:cubicBezTo>
                    <a:pt x="2912" y="146"/>
                    <a:pt x="2909" y="146"/>
                    <a:pt x="2907" y="144"/>
                  </a:cubicBezTo>
                  <a:cubicBezTo>
                    <a:pt x="2904" y="142"/>
                    <a:pt x="2891" y="122"/>
                    <a:pt x="2886" y="122"/>
                  </a:cubicBezTo>
                  <a:cubicBezTo>
                    <a:pt x="2886" y="122"/>
                    <a:pt x="2885" y="122"/>
                    <a:pt x="2885" y="123"/>
                  </a:cubicBezTo>
                  <a:cubicBezTo>
                    <a:pt x="2883" y="128"/>
                    <a:pt x="2890" y="136"/>
                    <a:pt x="2880" y="136"/>
                  </a:cubicBezTo>
                  <a:cubicBezTo>
                    <a:pt x="2880" y="136"/>
                    <a:pt x="2879" y="136"/>
                    <a:pt x="2879" y="136"/>
                  </a:cubicBezTo>
                  <a:cubicBezTo>
                    <a:pt x="2875" y="136"/>
                    <a:pt x="2870" y="134"/>
                    <a:pt x="2867" y="131"/>
                  </a:cubicBezTo>
                  <a:cubicBezTo>
                    <a:pt x="2860" y="122"/>
                    <a:pt x="2877" y="112"/>
                    <a:pt x="2864" y="105"/>
                  </a:cubicBezTo>
                  <a:cubicBezTo>
                    <a:pt x="2855" y="102"/>
                    <a:pt x="2843" y="95"/>
                    <a:pt x="2833" y="95"/>
                  </a:cubicBezTo>
                  <a:cubicBezTo>
                    <a:pt x="2833" y="94"/>
                    <a:pt x="2832" y="94"/>
                    <a:pt x="2832" y="94"/>
                  </a:cubicBezTo>
                  <a:cubicBezTo>
                    <a:pt x="2828" y="94"/>
                    <a:pt x="2823" y="98"/>
                    <a:pt x="2823" y="98"/>
                  </a:cubicBezTo>
                  <a:cubicBezTo>
                    <a:pt x="2806" y="91"/>
                    <a:pt x="2788" y="85"/>
                    <a:pt x="2769" y="83"/>
                  </a:cubicBezTo>
                  <a:cubicBezTo>
                    <a:pt x="2765" y="83"/>
                    <a:pt x="2762" y="82"/>
                    <a:pt x="2759" y="82"/>
                  </a:cubicBezTo>
                  <a:cubicBezTo>
                    <a:pt x="2747" y="82"/>
                    <a:pt x="2747" y="88"/>
                    <a:pt x="2763" y="97"/>
                  </a:cubicBezTo>
                  <a:cubicBezTo>
                    <a:pt x="2747" y="93"/>
                    <a:pt x="2730" y="89"/>
                    <a:pt x="2721" y="77"/>
                  </a:cubicBezTo>
                  <a:cubicBezTo>
                    <a:pt x="2713" y="68"/>
                    <a:pt x="2701" y="55"/>
                    <a:pt x="2687" y="55"/>
                  </a:cubicBezTo>
                  <a:cubicBezTo>
                    <a:pt x="2685" y="55"/>
                    <a:pt x="2684" y="55"/>
                    <a:pt x="2682" y="55"/>
                  </a:cubicBezTo>
                  <a:cubicBezTo>
                    <a:pt x="2673" y="57"/>
                    <a:pt x="2670" y="60"/>
                    <a:pt x="2662" y="60"/>
                  </a:cubicBezTo>
                  <a:cubicBezTo>
                    <a:pt x="2659" y="60"/>
                    <a:pt x="2656" y="59"/>
                    <a:pt x="2652" y="59"/>
                  </a:cubicBezTo>
                  <a:cubicBezTo>
                    <a:pt x="2647" y="57"/>
                    <a:pt x="2636" y="53"/>
                    <a:pt x="2630" y="53"/>
                  </a:cubicBezTo>
                  <a:cubicBezTo>
                    <a:pt x="2629" y="54"/>
                    <a:pt x="2629" y="59"/>
                    <a:pt x="2625" y="59"/>
                  </a:cubicBezTo>
                  <a:cubicBezTo>
                    <a:pt x="2625" y="59"/>
                    <a:pt x="2624" y="59"/>
                    <a:pt x="2624" y="59"/>
                  </a:cubicBezTo>
                  <a:cubicBezTo>
                    <a:pt x="2610" y="59"/>
                    <a:pt x="2592" y="51"/>
                    <a:pt x="2578" y="51"/>
                  </a:cubicBezTo>
                  <a:cubicBezTo>
                    <a:pt x="2576" y="51"/>
                    <a:pt x="2575" y="51"/>
                    <a:pt x="2574" y="51"/>
                  </a:cubicBezTo>
                  <a:cubicBezTo>
                    <a:pt x="2566" y="51"/>
                    <a:pt x="2558" y="52"/>
                    <a:pt x="2551" y="52"/>
                  </a:cubicBezTo>
                  <a:cubicBezTo>
                    <a:pt x="2544" y="52"/>
                    <a:pt x="2539" y="51"/>
                    <a:pt x="2534" y="45"/>
                  </a:cubicBezTo>
                  <a:cubicBezTo>
                    <a:pt x="2530" y="40"/>
                    <a:pt x="2511" y="36"/>
                    <a:pt x="2498" y="36"/>
                  </a:cubicBezTo>
                  <a:cubicBezTo>
                    <a:pt x="2492" y="36"/>
                    <a:pt x="2488" y="36"/>
                    <a:pt x="2486" y="38"/>
                  </a:cubicBezTo>
                  <a:cubicBezTo>
                    <a:pt x="2477" y="44"/>
                    <a:pt x="2502" y="53"/>
                    <a:pt x="2507" y="54"/>
                  </a:cubicBezTo>
                  <a:cubicBezTo>
                    <a:pt x="2495" y="52"/>
                    <a:pt x="2483" y="51"/>
                    <a:pt x="2473" y="45"/>
                  </a:cubicBezTo>
                  <a:cubicBezTo>
                    <a:pt x="2465" y="40"/>
                    <a:pt x="2460" y="33"/>
                    <a:pt x="2450" y="29"/>
                  </a:cubicBezTo>
                  <a:cubicBezTo>
                    <a:pt x="2445" y="28"/>
                    <a:pt x="2441" y="27"/>
                    <a:pt x="2438" y="27"/>
                  </a:cubicBezTo>
                  <a:cubicBezTo>
                    <a:pt x="2432" y="27"/>
                    <a:pt x="2427" y="28"/>
                    <a:pt x="2422" y="28"/>
                  </a:cubicBezTo>
                  <a:cubicBezTo>
                    <a:pt x="2417" y="28"/>
                    <a:pt x="2413" y="28"/>
                    <a:pt x="2407" y="25"/>
                  </a:cubicBezTo>
                  <a:cubicBezTo>
                    <a:pt x="2402" y="22"/>
                    <a:pt x="2391" y="5"/>
                    <a:pt x="2382" y="5"/>
                  </a:cubicBezTo>
                  <a:cubicBezTo>
                    <a:pt x="2380" y="5"/>
                    <a:pt x="2378" y="7"/>
                    <a:pt x="2377" y="11"/>
                  </a:cubicBezTo>
                  <a:cubicBezTo>
                    <a:pt x="2374" y="17"/>
                    <a:pt x="2370" y="28"/>
                    <a:pt x="2361" y="28"/>
                  </a:cubicBezTo>
                  <a:cubicBezTo>
                    <a:pt x="2358" y="28"/>
                    <a:pt x="2354" y="27"/>
                    <a:pt x="2350" y="24"/>
                  </a:cubicBezTo>
                  <a:cubicBezTo>
                    <a:pt x="2338" y="17"/>
                    <a:pt x="2339" y="11"/>
                    <a:pt x="2323" y="6"/>
                  </a:cubicBezTo>
                  <a:cubicBezTo>
                    <a:pt x="2320" y="6"/>
                    <a:pt x="2301" y="2"/>
                    <a:pt x="2289" y="2"/>
                  </a:cubicBezTo>
                  <a:cubicBezTo>
                    <a:pt x="2283" y="2"/>
                    <a:pt x="2278" y="3"/>
                    <a:pt x="2278" y="5"/>
                  </a:cubicBezTo>
                  <a:cubicBezTo>
                    <a:pt x="2276" y="9"/>
                    <a:pt x="2287" y="26"/>
                    <a:pt x="2273" y="26"/>
                  </a:cubicBezTo>
                  <a:cubicBezTo>
                    <a:pt x="2271" y="26"/>
                    <a:pt x="2270" y="26"/>
                    <a:pt x="2267" y="26"/>
                  </a:cubicBezTo>
                  <a:cubicBezTo>
                    <a:pt x="2252" y="23"/>
                    <a:pt x="2263" y="12"/>
                    <a:pt x="2258" y="5"/>
                  </a:cubicBezTo>
                  <a:lnTo>
                    <a:pt x="2258" y="5"/>
                  </a:lnTo>
                  <a:cubicBezTo>
                    <a:pt x="2258" y="5"/>
                    <a:pt x="2241" y="19"/>
                    <a:pt x="2239" y="21"/>
                  </a:cubicBezTo>
                  <a:cubicBezTo>
                    <a:pt x="2235" y="23"/>
                    <a:pt x="2232" y="24"/>
                    <a:pt x="2230" y="24"/>
                  </a:cubicBezTo>
                  <a:cubicBezTo>
                    <a:pt x="2226" y="24"/>
                    <a:pt x="2224" y="21"/>
                    <a:pt x="2220" y="17"/>
                  </a:cubicBezTo>
                  <a:cubicBezTo>
                    <a:pt x="2214" y="9"/>
                    <a:pt x="2185" y="0"/>
                    <a:pt x="216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2"/>
            <p:cNvSpPr/>
            <p:nvPr/>
          </p:nvSpPr>
          <p:spPr>
            <a:xfrm>
              <a:off x="4402250" y="1809200"/>
              <a:ext cx="112350" cy="112375"/>
            </a:xfrm>
            <a:custGeom>
              <a:rect b="b" l="l" r="r" t="t"/>
              <a:pathLst>
                <a:path extrusionOk="0" h="4495" w="4494">
                  <a:moveTo>
                    <a:pt x="2247" y="296"/>
                  </a:moveTo>
                  <a:cubicBezTo>
                    <a:pt x="3322" y="296"/>
                    <a:pt x="4197" y="1172"/>
                    <a:pt x="4197" y="2248"/>
                  </a:cubicBezTo>
                  <a:cubicBezTo>
                    <a:pt x="4197" y="3323"/>
                    <a:pt x="3322" y="4198"/>
                    <a:pt x="2247" y="4198"/>
                  </a:cubicBezTo>
                  <a:cubicBezTo>
                    <a:pt x="1171" y="4198"/>
                    <a:pt x="295" y="3323"/>
                    <a:pt x="295" y="2248"/>
                  </a:cubicBezTo>
                  <a:cubicBezTo>
                    <a:pt x="295" y="1172"/>
                    <a:pt x="1171" y="296"/>
                    <a:pt x="2247" y="296"/>
                  </a:cubicBezTo>
                  <a:close/>
                  <a:moveTo>
                    <a:pt x="2247" y="1"/>
                  </a:moveTo>
                  <a:cubicBezTo>
                    <a:pt x="1008" y="1"/>
                    <a:pt x="0" y="1009"/>
                    <a:pt x="0" y="2248"/>
                  </a:cubicBezTo>
                  <a:cubicBezTo>
                    <a:pt x="0" y="3486"/>
                    <a:pt x="1008" y="4494"/>
                    <a:pt x="2247" y="4494"/>
                  </a:cubicBezTo>
                  <a:cubicBezTo>
                    <a:pt x="3485" y="4494"/>
                    <a:pt x="4493" y="3486"/>
                    <a:pt x="4493" y="2248"/>
                  </a:cubicBezTo>
                  <a:cubicBezTo>
                    <a:pt x="4493" y="1009"/>
                    <a:pt x="3485" y="1"/>
                    <a:pt x="224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2"/>
            <p:cNvSpPr/>
            <p:nvPr/>
          </p:nvSpPr>
          <p:spPr>
            <a:xfrm>
              <a:off x="4402250" y="1809200"/>
              <a:ext cx="112350" cy="112375"/>
            </a:xfrm>
            <a:custGeom>
              <a:rect b="b" l="l" r="r" t="t"/>
              <a:pathLst>
                <a:path extrusionOk="0" h="4495" w="4494">
                  <a:moveTo>
                    <a:pt x="2247" y="296"/>
                  </a:moveTo>
                  <a:cubicBezTo>
                    <a:pt x="3322" y="296"/>
                    <a:pt x="4197" y="1172"/>
                    <a:pt x="4197" y="2248"/>
                  </a:cubicBezTo>
                  <a:cubicBezTo>
                    <a:pt x="4197" y="3323"/>
                    <a:pt x="3322" y="4198"/>
                    <a:pt x="2247" y="4198"/>
                  </a:cubicBezTo>
                  <a:cubicBezTo>
                    <a:pt x="1171" y="4198"/>
                    <a:pt x="295" y="3323"/>
                    <a:pt x="295" y="2248"/>
                  </a:cubicBezTo>
                  <a:cubicBezTo>
                    <a:pt x="295" y="1172"/>
                    <a:pt x="1171" y="296"/>
                    <a:pt x="2247" y="296"/>
                  </a:cubicBezTo>
                  <a:close/>
                  <a:moveTo>
                    <a:pt x="2247" y="1"/>
                  </a:moveTo>
                  <a:cubicBezTo>
                    <a:pt x="1008" y="1"/>
                    <a:pt x="0" y="1009"/>
                    <a:pt x="0" y="2248"/>
                  </a:cubicBezTo>
                  <a:cubicBezTo>
                    <a:pt x="0" y="3486"/>
                    <a:pt x="1008" y="4494"/>
                    <a:pt x="2247" y="4494"/>
                  </a:cubicBezTo>
                  <a:cubicBezTo>
                    <a:pt x="3485" y="4494"/>
                    <a:pt x="4493" y="3486"/>
                    <a:pt x="4493" y="2248"/>
                  </a:cubicBezTo>
                  <a:cubicBezTo>
                    <a:pt x="4493" y="1009"/>
                    <a:pt x="3485" y="1"/>
                    <a:pt x="224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2"/>
            <p:cNvSpPr/>
            <p:nvPr/>
          </p:nvSpPr>
          <p:spPr>
            <a:xfrm>
              <a:off x="4409000" y="1816075"/>
              <a:ext cx="98875" cy="98350"/>
            </a:xfrm>
            <a:custGeom>
              <a:rect b="b" l="l" r="r" t="t"/>
              <a:pathLst>
                <a:path extrusionOk="0" h="3934" w="3955">
                  <a:moveTo>
                    <a:pt x="1963" y="66"/>
                  </a:moveTo>
                  <a:cubicBezTo>
                    <a:pt x="1963" y="67"/>
                    <a:pt x="1963" y="67"/>
                    <a:pt x="1963" y="67"/>
                  </a:cubicBezTo>
                  <a:lnTo>
                    <a:pt x="1963" y="67"/>
                  </a:lnTo>
                  <a:cubicBezTo>
                    <a:pt x="1963" y="67"/>
                    <a:pt x="1963" y="67"/>
                    <a:pt x="1963" y="66"/>
                  </a:cubicBezTo>
                  <a:close/>
                  <a:moveTo>
                    <a:pt x="1472" y="72"/>
                  </a:moveTo>
                  <a:cubicBezTo>
                    <a:pt x="1471" y="72"/>
                    <a:pt x="1471" y="72"/>
                    <a:pt x="1471" y="72"/>
                  </a:cubicBezTo>
                  <a:cubicBezTo>
                    <a:pt x="1471" y="72"/>
                    <a:pt x="1471" y="72"/>
                    <a:pt x="1472" y="72"/>
                  </a:cubicBezTo>
                  <a:close/>
                  <a:moveTo>
                    <a:pt x="2327" y="60"/>
                  </a:moveTo>
                  <a:cubicBezTo>
                    <a:pt x="2328" y="60"/>
                    <a:pt x="2329" y="60"/>
                    <a:pt x="2330" y="60"/>
                  </a:cubicBezTo>
                  <a:cubicBezTo>
                    <a:pt x="2339" y="62"/>
                    <a:pt x="2351" y="67"/>
                    <a:pt x="2342" y="75"/>
                  </a:cubicBezTo>
                  <a:cubicBezTo>
                    <a:pt x="2339" y="77"/>
                    <a:pt x="2336" y="78"/>
                    <a:pt x="2333" y="78"/>
                  </a:cubicBezTo>
                  <a:cubicBezTo>
                    <a:pt x="2328" y="78"/>
                    <a:pt x="2322" y="76"/>
                    <a:pt x="2316" y="75"/>
                  </a:cubicBezTo>
                  <a:cubicBezTo>
                    <a:pt x="2317" y="70"/>
                    <a:pt x="2318" y="60"/>
                    <a:pt x="2327" y="60"/>
                  </a:cubicBezTo>
                  <a:close/>
                  <a:moveTo>
                    <a:pt x="2671" y="115"/>
                  </a:moveTo>
                  <a:lnTo>
                    <a:pt x="2671" y="115"/>
                  </a:lnTo>
                  <a:cubicBezTo>
                    <a:pt x="2671" y="115"/>
                    <a:pt x="2671" y="115"/>
                    <a:pt x="2671" y="115"/>
                  </a:cubicBezTo>
                  <a:lnTo>
                    <a:pt x="2671" y="115"/>
                  </a:lnTo>
                  <a:cubicBezTo>
                    <a:pt x="2671" y="115"/>
                    <a:pt x="2671" y="115"/>
                    <a:pt x="2671" y="115"/>
                  </a:cubicBezTo>
                  <a:close/>
                  <a:moveTo>
                    <a:pt x="2629" y="120"/>
                  </a:moveTo>
                  <a:cubicBezTo>
                    <a:pt x="2630" y="120"/>
                    <a:pt x="2632" y="120"/>
                    <a:pt x="2633" y="121"/>
                  </a:cubicBezTo>
                  <a:cubicBezTo>
                    <a:pt x="2643" y="125"/>
                    <a:pt x="2654" y="132"/>
                    <a:pt x="2643" y="138"/>
                  </a:cubicBezTo>
                  <a:cubicBezTo>
                    <a:pt x="2641" y="139"/>
                    <a:pt x="2639" y="139"/>
                    <a:pt x="2637" y="139"/>
                  </a:cubicBezTo>
                  <a:cubicBezTo>
                    <a:pt x="2631" y="139"/>
                    <a:pt x="2624" y="135"/>
                    <a:pt x="2618" y="133"/>
                  </a:cubicBezTo>
                  <a:cubicBezTo>
                    <a:pt x="2620" y="128"/>
                    <a:pt x="2622" y="120"/>
                    <a:pt x="2629" y="120"/>
                  </a:cubicBezTo>
                  <a:close/>
                  <a:moveTo>
                    <a:pt x="2459" y="147"/>
                  </a:moveTo>
                  <a:cubicBezTo>
                    <a:pt x="2459" y="148"/>
                    <a:pt x="2459" y="148"/>
                    <a:pt x="2459" y="148"/>
                  </a:cubicBezTo>
                  <a:cubicBezTo>
                    <a:pt x="2459" y="148"/>
                    <a:pt x="2459" y="148"/>
                    <a:pt x="2459" y="147"/>
                  </a:cubicBezTo>
                  <a:close/>
                  <a:moveTo>
                    <a:pt x="2516" y="133"/>
                  </a:moveTo>
                  <a:cubicBezTo>
                    <a:pt x="2508" y="133"/>
                    <a:pt x="2497" y="143"/>
                    <a:pt x="2513" y="148"/>
                  </a:cubicBezTo>
                  <a:cubicBezTo>
                    <a:pt x="2515" y="149"/>
                    <a:pt x="2520" y="150"/>
                    <a:pt x="2522" y="151"/>
                  </a:cubicBezTo>
                  <a:cubicBezTo>
                    <a:pt x="2527" y="138"/>
                    <a:pt x="2522" y="133"/>
                    <a:pt x="2516" y="133"/>
                  </a:cubicBezTo>
                  <a:close/>
                  <a:moveTo>
                    <a:pt x="701" y="491"/>
                  </a:moveTo>
                  <a:cubicBezTo>
                    <a:pt x="701" y="491"/>
                    <a:pt x="701" y="491"/>
                    <a:pt x="701" y="491"/>
                  </a:cubicBezTo>
                  <a:lnTo>
                    <a:pt x="701" y="491"/>
                  </a:lnTo>
                  <a:cubicBezTo>
                    <a:pt x="701" y="491"/>
                    <a:pt x="701" y="491"/>
                    <a:pt x="701" y="491"/>
                  </a:cubicBezTo>
                  <a:close/>
                  <a:moveTo>
                    <a:pt x="584" y="601"/>
                  </a:moveTo>
                  <a:lnTo>
                    <a:pt x="584" y="601"/>
                  </a:lnTo>
                  <a:cubicBezTo>
                    <a:pt x="561" y="604"/>
                    <a:pt x="567" y="618"/>
                    <a:pt x="576" y="618"/>
                  </a:cubicBezTo>
                  <a:cubicBezTo>
                    <a:pt x="578" y="618"/>
                    <a:pt x="581" y="617"/>
                    <a:pt x="583" y="615"/>
                  </a:cubicBezTo>
                  <a:lnTo>
                    <a:pt x="584" y="601"/>
                  </a:lnTo>
                  <a:close/>
                  <a:moveTo>
                    <a:pt x="367" y="859"/>
                  </a:moveTo>
                  <a:cubicBezTo>
                    <a:pt x="365" y="860"/>
                    <a:pt x="365" y="861"/>
                    <a:pt x="364" y="862"/>
                  </a:cubicBezTo>
                  <a:cubicBezTo>
                    <a:pt x="365" y="861"/>
                    <a:pt x="366" y="860"/>
                    <a:pt x="367" y="859"/>
                  </a:cubicBezTo>
                  <a:close/>
                  <a:moveTo>
                    <a:pt x="367" y="883"/>
                  </a:moveTo>
                  <a:lnTo>
                    <a:pt x="367" y="883"/>
                  </a:lnTo>
                  <a:cubicBezTo>
                    <a:pt x="367" y="883"/>
                    <a:pt x="367" y="883"/>
                    <a:pt x="367" y="883"/>
                  </a:cubicBezTo>
                  <a:cubicBezTo>
                    <a:pt x="367" y="883"/>
                    <a:pt x="367" y="883"/>
                    <a:pt x="367" y="883"/>
                  </a:cubicBezTo>
                  <a:close/>
                  <a:moveTo>
                    <a:pt x="307" y="964"/>
                  </a:moveTo>
                  <a:cubicBezTo>
                    <a:pt x="307" y="964"/>
                    <a:pt x="306" y="966"/>
                    <a:pt x="306" y="967"/>
                  </a:cubicBezTo>
                  <a:lnTo>
                    <a:pt x="306" y="967"/>
                  </a:lnTo>
                  <a:cubicBezTo>
                    <a:pt x="306" y="966"/>
                    <a:pt x="307" y="965"/>
                    <a:pt x="307" y="964"/>
                  </a:cubicBezTo>
                  <a:close/>
                  <a:moveTo>
                    <a:pt x="374" y="971"/>
                  </a:moveTo>
                  <a:cubicBezTo>
                    <a:pt x="374" y="971"/>
                    <a:pt x="374" y="971"/>
                    <a:pt x="375" y="971"/>
                  </a:cubicBezTo>
                  <a:cubicBezTo>
                    <a:pt x="374" y="971"/>
                    <a:pt x="374" y="971"/>
                    <a:pt x="374" y="971"/>
                  </a:cubicBezTo>
                  <a:close/>
                  <a:moveTo>
                    <a:pt x="290" y="1020"/>
                  </a:moveTo>
                  <a:cubicBezTo>
                    <a:pt x="295" y="1020"/>
                    <a:pt x="297" y="1028"/>
                    <a:pt x="289" y="1040"/>
                  </a:cubicBezTo>
                  <a:cubicBezTo>
                    <a:pt x="286" y="1045"/>
                    <a:pt x="283" y="1047"/>
                    <a:pt x="280" y="1047"/>
                  </a:cubicBezTo>
                  <a:cubicBezTo>
                    <a:pt x="274" y="1047"/>
                    <a:pt x="270" y="1040"/>
                    <a:pt x="275" y="1032"/>
                  </a:cubicBezTo>
                  <a:cubicBezTo>
                    <a:pt x="280" y="1024"/>
                    <a:pt x="286" y="1020"/>
                    <a:pt x="290" y="1020"/>
                  </a:cubicBezTo>
                  <a:close/>
                  <a:moveTo>
                    <a:pt x="217" y="1147"/>
                  </a:moveTo>
                  <a:cubicBezTo>
                    <a:pt x="221" y="1147"/>
                    <a:pt x="223" y="1150"/>
                    <a:pt x="219" y="1159"/>
                  </a:cubicBezTo>
                  <a:cubicBezTo>
                    <a:pt x="217" y="1164"/>
                    <a:pt x="213" y="1166"/>
                    <a:pt x="210" y="1166"/>
                  </a:cubicBezTo>
                  <a:cubicBezTo>
                    <a:pt x="205" y="1166"/>
                    <a:pt x="201" y="1160"/>
                    <a:pt x="205" y="1152"/>
                  </a:cubicBezTo>
                  <a:cubicBezTo>
                    <a:pt x="209" y="1150"/>
                    <a:pt x="214" y="1147"/>
                    <a:pt x="217" y="1147"/>
                  </a:cubicBezTo>
                  <a:close/>
                  <a:moveTo>
                    <a:pt x="80" y="1458"/>
                  </a:moveTo>
                  <a:lnTo>
                    <a:pt x="80" y="1458"/>
                  </a:lnTo>
                  <a:cubicBezTo>
                    <a:pt x="80" y="1458"/>
                    <a:pt x="80" y="1458"/>
                    <a:pt x="80" y="1458"/>
                  </a:cubicBezTo>
                  <a:lnTo>
                    <a:pt x="80" y="1458"/>
                  </a:lnTo>
                  <a:lnTo>
                    <a:pt x="80" y="1458"/>
                  </a:lnTo>
                  <a:cubicBezTo>
                    <a:pt x="80" y="1458"/>
                    <a:pt x="80" y="1458"/>
                    <a:pt x="80" y="1458"/>
                  </a:cubicBezTo>
                  <a:close/>
                  <a:moveTo>
                    <a:pt x="20" y="1753"/>
                  </a:moveTo>
                  <a:cubicBezTo>
                    <a:pt x="7" y="1765"/>
                    <a:pt x="9" y="1773"/>
                    <a:pt x="24" y="1775"/>
                  </a:cubicBezTo>
                  <a:cubicBezTo>
                    <a:pt x="24" y="1771"/>
                    <a:pt x="25" y="1767"/>
                    <a:pt x="26" y="1764"/>
                  </a:cubicBezTo>
                  <a:lnTo>
                    <a:pt x="20" y="1753"/>
                  </a:lnTo>
                  <a:close/>
                  <a:moveTo>
                    <a:pt x="14" y="1833"/>
                  </a:moveTo>
                  <a:cubicBezTo>
                    <a:pt x="14" y="1833"/>
                    <a:pt x="14" y="1833"/>
                    <a:pt x="14" y="1833"/>
                  </a:cubicBezTo>
                  <a:cubicBezTo>
                    <a:pt x="14" y="1833"/>
                    <a:pt x="14" y="1833"/>
                    <a:pt x="14" y="1833"/>
                  </a:cubicBezTo>
                  <a:close/>
                  <a:moveTo>
                    <a:pt x="3878" y="1887"/>
                  </a:moveTo>
                  <a:cubicBezTo>
                    <a:pt x="3878" y="1887"/>
                    <a:pt x="3878" y="1887"/>
                    <a:pt x="3878" y="1887"/>
                  </a:cubicBezTo>
                  <a:cubicBezTo>
                    <a:pt x="3878" y="1887"/>
                    <a:pt x="3878" y="1887"/>
                    <a:pt x="3878" y="1887"/>
                  </a:cubicBezTo>
                  <a:lnTo>
                    <a:pt x="3878" y="1887"/>
                  </a:lnTo>
                  <a:cubicBezTo>
                    <a:pt x="3878" y="1887"/>
                    <a:pt x="3878" y="1887"/>
                    <a:pt x="3878" y="1887"/>
                  </a:cubicBezTo>
                  <a:close/>
                  <a:moveTo>
                    <a:pt x="3938" y="1884"/>
                  </a:moveTo>
                  <a:lnTo>
                    <a:pt x="3939" y="1895"/>
                  </a:lnTo>
                  <a:cubicBezTo>
                    <a:pt x="3934" y="1901"/>
                    <a:pt x="3929" y="1906"/>
                    <a:pt x="3923" y="1906"/>
                  </a:cubicBezTo>
                  <a:cubicBezTo>
                    <a:pt x="3920" y="1890"/>
                    <a:pt x="3926" y="1884"/>
                    <a:pt x="3938" y="1884"/>
                  </a:cubicBezTo>
                  <a:close/>
                  <a:moveTo>
                    <a:pt x="33" y="2084"/>
                  </a:moveTo>
                  <a:cubicBezTo>
                    <a:pt x="42" y="2084"/>
                    <a:pt x="49" y="2096"/>
                    <a:pt x="43" y="2105"/>
                  </a:cubicBezTo>
                  <a:cubicBezTo>
                    <a:pt x="38" y="2111"/>
                    <a:pt x="30" y="2116"/>
                    <a:pt x="24" y="2116"/>
                  </a:cubicBezTo>
                  <a:cubicBezTo>
                    <a:pt x="17" y="2116"/>
                    <a:pt x="13" y="2110"/>
                    <a:pt x="17" y="2096"/>
                  </a:cubicBezTo>
                  <a:cubicBezTo>
                    <a:pt x="22" y="2090"/>
                    <a:pt x="27" y="2084"/>
                    <a:pt x="33" y="2084"/>
                  </a:cubicBezTo>
                  <a:close/>
                  <a:moveTo>
                    <a:pt x="3869" y="2167"/>
                  </a:moveTo>
                  <a:cubicBezTo>
                    <a:pt x="3866" y="2167"/>
                    <a:pt x="3864" y="2169"/>
                    <a:pt x="3863" y="2176"/>
                  </a:cubicBezTo>
                  <a:cubicBezTo>
                    <a:pt x="3862" y="2179"/>
                    <a:pt x="3862" y="2183"/>
                    <a:pt x="3861" y="2186"/>
                  </a:cubicBezTo>
                  <a:cubicBezTo>
                    <a:pt x="3863" y="2186"/>
                    <a:pt x="3865" y="2186"/>
                    <a:pt x="3867" y="2186"/>
                  </a:cubicBezTo>
                  <a:cubicBezTo>
                    <a:pt x="3886" y="2186"/>
                    <a:pt x="3877" y="2167"/>
                    <a:pt x="3869" y="2167"/>
                  </a:cubicBezTo>
                  <a:close/>
                  <a:moveTo>
                    <a:pt x="112" y="2324"/>
                  </a:moveTo>
                  <a:cubicBezTo>
                    <a:pt x="112" y="2324"/>
                    <a:pt x="112" y="2324"/>
                    <a:pt x="112" y="2324"/>
                  </a:cubicBezTo>
                  <a:cubicBezTo>
                    <a:pt x="112" y="2324"/>
                    <a:pt x="113" y="2324"/>
                    <a:pt x="113" y="2324"/>
                  </a:cubicBezTo>
                  <a:lnTo>
                    <a:pt x="113" y="2324"/>
                  </a:lnTo>
                  <a:cubicBezTo>
                    <a:pt x="113" y="2324"/>
                    <a:pt x="112" y="2324"/>
                    <a:pt x="112" y="2324"/>
                  </a:cubicBezTo>
                  <a:cubicBezTo>
                    <a:pt x="112" y="2324"/>
                    <a:pt x="112" y="2324"/>
                    <a:pt x="112" y="2324"/>
                  </a:cubicBezTo>
                  <a:close/>
                  <a:moveTo>
                    <a:pt x="108" y="2459"/>
                  </a:moveTo>
                  <a:cubicBezTo>
                    <a:pt x="110" y="2459"/>
                    <a:pt x="112" y="2462"/>
                    <a:pt x="114" y="2468"/>
                  </a:cubicBezTo>
                  <a:cubicBezTo>
                    <a:pt x="117" y="2476"/>
                    <a:pt x="113" y="2480"/>
                    <a:pt x="108" y="2480"/>
                  </a:cubicBezTo>
                  <a:cubicBezTo>
                    <a:pt x="105" y="2480"/>
                    <a:pt x="100" y="2477"/>
                    <a:pt x="99" y="2471"/>
                  </a:cubicBezTo>
                  <a:cubicBezTo>
                    <a:pt x="101" y="2466"/>
                    <a:pt x="105" y="2459"/>
                    <a:pt x="108" y="2459"/>
                  </a:cubicBezTo>
                  <a:close/>
                  <a:moveTo>
                    <a:pt x="170" y="2589"/>
                  </a:moveTo>
                  <a:cubicBezTo>
                    <a:pt x="170" y="2589"/>
                    <a:pt x="170" y="2589"/>
                    <a:pt x="170" y="2589"/>
                  </a:cubicBezTo>
                  <a:lnTo>
                    <a:pt x="170" y="2589"/>
                  </a:lnTo>
                  <a:cubicBezTo>
                    <a:pt x="170" y="2589"/>
                    <a:pt x="170" y="2589"/>
                    <a:pt x="170" y="2589"/>
                  </a:cubicBezTo>
                  <a:close/>
                  <a:moveTo>
                    <a:pt x="1945" y="1"/>
                  </a:moveTo>
                  <a:cubicBezTo>
                    <a:pt x="1934" y="1"/>
                    <a:pt x="1924" y="2"/>
                    <a:pt x="1922" y="5"/>
                  </a:cubicBezTo>
                  <a:cubicBezTo>
                    <a:pt x="1916" y="15"/>
                    <a:pt x="1915" y="23"/>
                    <a:pt x="1904" y="23"/>
                  </a:cubicBezTo>
                  <a:cubicBezTo>
                    <a:pt x="1900" y="23"/>
                    <a:pt x="1896" y="22"/>
                    <a:pt x="1889" y="20"/>
                  </a:cubicBezTo>
                  <a:cubicBezTo>
                    <a:pt x="1874" y="18"/>
                    <a:pt x="1858" y="16"/>
                    <a:pt x="1841" y="16"/>
                  </a:cubicBezTo>
                  <a:cubicBezTo>
                    <a:pt x="1834" y="16"/>
                    <a:pt x="1827" y="17"/>
                    <a:pt x="1820" y="18"/>
                  </a:cubicBezTo>
                  <a:cubicBezTo>
                    <a:pt x="1807" y="20"/>
                    <a:pt x="1799" y="37"/>
                    <a:pt x="1788" y="37"/>
                  </a:cubicBezTo>
                  <a:cubicBezTo>
                    <a:pt x="1787" y="37"/>
                    <a:pt x="1787" y="37"/>
                    <a:pt x="1786" y="37"/>
                  </a:cubicBezTo>
                  <a:cubicBezTo>
                    <a:pt x="1768" y="33"/>
                    <a:pt x="1764" y="11"/>
                    <a:pt x="1742" y="11"/>
                  </a:cubicBezTo>
                  <a:cubicBezTo>
                    <a:pt x="1730" y="11"/>
                    <a:pt x="1740" y="25"/>
                    <a:pt x="1740" y="30"/>
                  </a:cubicBezTo>
                  <a:cubicBezTo>
                    <a:pt x="1740" y="30"/>
                    <a:pt x="1739" y="30"/>
                    <a:pt x="1739" y="30"/>
                  </a:cubicBezTo>
                  <a:cubicBezTo>
                    <a:pt x="1731" y="30"/>
                    <a:pt x="1724" y="17"/>
                    <a:pt x="1717" y="17"/>
                  </a:cubicBezTo>
                  <a:cubicBezTo>
                    <a:pt x="1715" y="17"/>
                    <a:pt x="1713" y="18"/>
                    <a:pt x="1711" y="19"/>
                  </a:cubicBezTo>
                  <a:cubicBezTo>
                    <a:pt x="1708" y="22"/>
                    <a:pt x="1709" y="54"/>
                    <a:pt x="1696" y="54"/>
                  </a:cubicBezTo>
                  <a:cubicBezTo>
                    <a:pt x="1695" y="54"/>
                    <a:pt x="1693" y="54"/>
                    <a:pt x="1690" y="53"/>
                  </a:cubicBezTo>
                  <a:cubicBezTo>
                    <a:pt x="1682" y="47"/>
                    <a:pt x="1689" y="36"/>
                    <a:pt x="1673" y="33"/>
                  </a:cubicBezTo>
                  <a:cubicBezTo>
                    <a:pt x="1671" y="33"/>
                    <a:pt x="1669" y="33"/>
                    <a:pt x="1667" y="33"/>
                  </a:cubicBezTo>
                  <a:cubicBezTo>
                    <a:pt x="1661" y="33"/>
                    <a:pt x="1654" y="34"/>
                    <a:pt x="1649" y="36"/>
                  </a:cubicBezTo>
                  <a:cubicBezTo>
                    <a:pt x="1633" y="43"/>
                    <a:pt x="1657" y="59"/>
                    <a:pt x="1627" y="63"/>
                  </a:cubicBezTo>
                  <a:cubicBezTo>
                    <a:pt x="1626" y="53"/>
                    <a:pt x="1621" y="46"/>
                    <a:pt x="1612" y="40"/>
                  </a:cubicBezTo>
                  <a:cubicBezTo>
                    <a:pt x="1606" y="39"/>
                    <a:pt x="1599" y="38"/>
                    <a:pt x="1593" y="38"/>
                  </a:cubicBezTo>
                  <a:cubicBezTo>
                    <a:pt x="1585" y="38"/>
                    <a:pt x="1579" y="40"/>
                    <a:pt x="1581" y="50"/>
                  </a:cubicBezTo>
                  <a:lnTo>
                    <a:pt x="1581" y="50"/>
                  </a:lnTo>
                  <a:cubicBezTo>
                    <a:pt x="1579" y="41"/>
                    <a:pt x="1575" y="37"/>
                    <a:pt x="1571" y="37"/>
                  </a:cubicBezTo>
                  <a:cubicBezTo>
                    <a:pt x="1564" y="37"/>
                    <a:pt x="1556" y="44"/>
                    <a:pt x="1549" y="53"/>
                  </a:cubicBezTo>
                  <a:cubicBezTo>
                    <a:pt x="1548" y="50"/>
                    <a:pt x="1545" y="48"/>
                    <a:pt x="1541" y="48"/>
                  </a:cubicBezTo>
                  <a:cubicBezTo>
                    <a:pt x="1523" y="48"/>
                    <a:pt x="1479" y="70"/>
                    <a:pt x="1472" y="72"/>
                  </a:cubicBezTo>
                  <a:lnTo>
                    <a:pt x="1472" y="72"/>
                  </a:lnTo>
                  <a:cubicBezTo>
                    <a:pt x="1476" y="70"/>
                    <a:pt x="1480" y="70"/>
                    <a:pt x="1484" y="70"/>
                  </a:cubicBezTo>
                  <a:cubicBezTo>
                    <a:pt x="1502" y="70"/>
                    <a:pt x="1499" y="85"/>
                    <a:pt x="1471" y="87"/>
                  </a:cubicBezTo>
                  <a:cubicBezTo>
                    <a:pt x="1449" y="87"/>
                    <a:pt x="1427" y="91"/>
                    <a:pt x="1405" y="96"/>
                  </a:cubicBezTo>
                  <a:cubicBezTo>
                    <a:pt x="1407" y="104"/>
                    <a:pt x="1419" y="106"/>
                    <a:pt x="1434" y="106"/>
                  </a:cubicBezTo>
                  <a:cubicBezTo>
                    <a:pt x="1452" y="106"/>
                    <a:pt x="1473" y="103"/>
                    <a:pt x="1483" y="102"/>
                  </a:cubicBezTo>
                  <a:lnTo>
                    <a:pt x="1483" y="102"/>
                  </a:lnTo>
                  <a:cubicBezTo>
                    <a:pt x="1467" y="107"/>
                    <a:pt x="1450" y="111"/>
                    <a:pt x="1434" y="115"/>
                  </a:cubicBezTo>
                  <a:cubicBezTo>
                    <a:pt x="1428" y="115"/>
                    <a:pt x="1421" y="116"/>
                    <a:pt x="1415" y="116"/>
                  </a:cubicBezTo>
                  <a:cubicBezTo>
                    <a:pt x="1407" y="116"/>
                    <a:pt x="1400" y="115"/>
                    <a:pt x="1396" y="111"/>
                  </a:cubicBezTo>
                  <a:cubicBezTo>
                    <a:pt x="1389" y="105"/>
                    <a:pt x="1400" y="95"/>
                    <a:pt x="1384" y="94"/>
                  </a:cubicBezTo>
                  <a:cubicBezTo>
                    <a:pt x="1383" y="94"/>
                    <a:pt x="1382" y="94"/>
                    <a:pt x="1381" y="94"/>
                  </a:cubicBezTo>
                  <a:cubicBezTo>
                    <a:pt x="1352" y="94"/>
                    <a:pt x="1351" y="117"/>
                    <a:pt x="1327" y="127"/>
                  </a:cubicBezTo>
                  <a:cubicBezTo>
                    <a:pt x="1317" y="131"/>
                    <a:pt x="1308" y="133"/>
                    <a:pt x="1299" y="133"/>
                  </a:cubicBezTo>
                  <a:cubicBezTo>
                    <a:pt x="1289" y="133"/>
                    <a:pt x="1278" y="130"/>
                    <a:pt x="1268" y="127"/>
                  </a:cubicBezTo>
                  <a:lnTo>
                    <a:pt x="1268" y="127"/>
                  </a:lnTo>
                  <a:cubicBezTo>
                    <a:pt x="1271" y="136"/>
                    <a:pt x="1259" y="156"/>
                    <a:pt x="1250" y="163"/>
                  </a:cubicBezTo>
                  <a:cubicBezTo>
                    <a:pt x="1247" y="167"/>
                    <a:pt x="1244" y="168"/>
                    <a:pt x="1242" y="168"/>
                  </a:cubicBezTo>
                  <a:cubicBezTo>
                    <a:pt x="1237" y="168"/>
                    <a:pt x="1236" y="158"/>
                    <a:pt x="1233" y="158"/>
                  </a:cubicBezTo>
                  <a:cubicBezTo>
                    <a:pt x="1232" y="158"/>
                    <a:pt x="1232" y="158"/>
                    <a:pt x="1232" y="158"/>
                  </a:cubicBezTo>
                  <a:cubicBezTo>
                    <a:pt x="1230" y="159"/>
                    <a:pt x="1228" y="160"/>
                    <a:pt x="1228" y="162"/>
                  </a:cubicBezTo>
                  <a:lnTo>
                    <a:pt x="1228" y="162"/>
                  </a:lnTo>
                  <a:cubicBezTo>
                    <a:pt x="1226" y="157"/>
                    <a:pt x="1225" y="154"/>
                    <a:pt x="1222" y="154"/>
                  </a:cubicBezTo>
                  <a:cubicBezTo>
                    <a:pt x="1221" y="154"/>
                    <a:pt x="1220" y="153"/>
                    <a:pt x="1218" y="153"/>
                  </a:cubicBezTo>
                  <a:cubicBezTo>
                    <a:pt x="1207" y="153"/>
                    <a:pt x="1190" y="166"/>
                    <a:pt x="1181" y="170"/>
                  </a:cubicBezTo>
                  <a:cubicBezTo>
                    <a:pt x="1171" y="176"/>
                    <a:pt x="1151" y="188"/>
                    <a:pt x="1148" y="200"/>
                  </a:cubicBezTo>
                  <a:cubicBezTo>
                    <a:pt x="1146" y="207"/>
                    <a:pt x="1146" y="211"/>
                    <a:pt x="1136" y="214"/>
                  </a:cubicBezTo>
                  <a:cubicBezTo>
                    <a:pt x="1133" y="215"/>
                    <a:pt x="1130" y="215"/>
                    <a:pt x="1128" y="215"/>
                  </a:cubicBezTo>
                  <a:cubicBezTo>
                    <a:pt x="1124" y="215"/>
                    <a:pt x="1121" y="214"/>
                    <a:pt x="1118" y="212"/>
                  </a:cubicBezTo>
                  <a:cubicBezTo>
                    <a:pt x="1116" y="211"/>
                    <a:pt x="1115" y="210"/>
                    <a:pt x="1113" y="210"/>
                  </a:cubicBezTo>
                  <a:cubicBezTo>
                    <a:pt x="1111" y="210"/>
                    <a:pt x="1109" y="212"/>
                    <a:pt x="1104" y="215"/>
                  </a:cubicBezTo>
                  <a:cubicBezTo>
                    <a:pt x="1091" y="220"/>
                    <a:pt x="1085" y="232"/>
                    <a:pt x="1075" y="240"/>
                  </a:cubicBezTo>
                  <a:cubicBezTo>
                    <a:pt x="1064" y="248"/>
                    <a:pt x="1051" y="254"/>
                    <a:pt x="1040" y="259"/>
                  </a:cubicBezTo>
                  <a:cubicBezTo>
                    <a:pt x="1032" y="263"/>
                    <a:pt x="1017" y="260"/>
                    <a:pt x="1013" y="263"/>
                  </a:cubicBezTo>
                  <a:cubicBezTo>
                    <a:pt x="1009" y="265"/>
                    <a:pt x="1017" y="267"/>
                    <a:pt x="1014" y="270"/>
                  </a:cubicBezTo>
                  <a:lnTo>
                    <a:pt x="1004" y="275"/>
                  </a:lnTo>
                  <a:lnTo>
                    <a:pt x="960" y="301"/>
                  </a:lnTo>
                  <a:cubicBezTo>
                    <a:pt x="945" y="310"/>
                    <a:pt x="911" y="325"/>
                    <a:pt x="920" y="341"/>
                  </a:cubicBezTo>
                  <a:cubicBezTo>
                    <a:pt x="919" y="338"/>
                    <a:pt x="915" y="337"/>
                    <a:pt x="911" y="337"/>
                  </a:cubicBezTo>
                  <a:cubicBezTo>
                    <a:pt x="898" y="337"/>
                    <a:pt x="878" y="347"/>
                    <a:pt x="870" y="355"/>
                  </a:cubicBezTo>
                  <a:cubicBezTo>
                    <a:pt x="854" y="367"/>
                    <a:pt x="857" y="377"/>
                    <a:pt x="842" y="387"/>
                  </a:cubicBezTo>
                  <a:cubicBezTo>
                    <a:pt x="841" y="388"/>
                    <a:pt x="840" y="388"/>
                    <a:pt x="839" y="388"/>
                  </a:cubicBezTo>
                  <a:cubicBezTo>
                    <a:pt x="834" y="388"/>
                    <a:pt x="832" y="381"/>
                    <a:pt x="827" y="381"/>
                  </a:cubicBezTo>
                  <a:cubicBezTo>
                    <a:pt x="826" y="381"/>
                    <a:pt x="826" y="381"/>
                    <a:pt x="825" y="381"/>
                  </a:cubicBezTo>
                  <a:cubicBezTo>
                    <a:pt x="817" y="383"/>
                    <a:pt x="809" y="389"/>
                    <a:pt x="803" y="394"/>
                  </a:cubicBezTo>
                  <a:cubicBezTo>
                    <a:pt x="795" y="401"/>
                    <a:pt x="788" y="410"/>
                    <a:pt x="783" y="418"/>
                  </a:cubicBezTo>
                  <a:cubicBezTo>
                    <a:pt x="781" y="422"/>
                    <a:pt x="784" y="425"/>
                    <a:pt x="786" y="428"/>
                  </a:cubicBezTo>
                  <a:lnTo>
                    <a:pt x="786" y="428"/>
                  </a:lnTo>
                  <a:cubicBezTo>
                    <a:pt x="785" y="427"/>
                    <a:pt x="783" y="427"/>
                    <a:pt x="782" y="427"/>
                  </a:cubicBezTo>
                  <a:cubicBezTo>
                    <a:pt x="773" y="427"/>
                    <a:pt x="765" y="444"/>
                    <a:pt x="757" y="449"/>
                  </a:cubicBezTo>
                  <a:cubicBezTo>
                    <a:pt x="756" y="450"/>
                    <a:pt x="755" y="450"/>
                    <a:pt x="753" y="450"/>
                  </a:cubicBezTo>
                  <a:cubicBezTo>
                    <a:pt x="746" y="450"/>
                    <a:pt x="740" y="433"/>
                    <a:pt x="732" y="433"/>
                  </a:cubicBezTo>
                  <a:cubicBezTo>
                    <a:pt x="730" y="433"/>
                    <a:pt x="727" y="434"/>
                    <a:pt x="725" y="438"/>
                  </a:cubicBezTo>
                  <a:cubicBezTo>
                    <a:pt x="709" y="459"/>
                    <a:pt x="733" y="472"/>
                    <a:pt x="735" y="487"/>
                  </a:cubicBezTo>
                  <a:cubicBezTo>
                    <a:pt x="736" y="493"/>
                    <a:pt x="730" y="495"/>
                    <a:pt x="722" y="495"/>
                  </a:cubicBezTo>
                  <a:cubicBezTo>
                    <a:pt x="713" y="495"/>
                    <a:pt x="701" y="492"/>
                    <a:pt x="701" y="491"/>
                  </a:cubicBezTo>
                  <a:lnTo>
                    <a:pt x="701" y="491"/>
                  </a:lnTo>
                  <a:cubicBezTo>
                    <a:pt x="702" y="499"/>
                    <a:pt x="708" y="500"/>
                    <a:pt x="699" y="508"/>
                  </a:cubicBezTo>
                  <a:cubicBezTo>
                    <a:pt x="696" y="511"/>
                    <a:pt x="687" y="517"/>
                    <a:pt x="686" y="521"/>
                  </a:cubicBezTo>
                  <a:cubicBezTo>
                    <a:pt x="685" y="526"/>
                    <a:pt x="692" y="528"/>
                    <a:pt x="692" y="532"/>
                  </a:cubicBezTo>
                  <a:cubicBezTo>
                    <a:pt x="692" y="538"/>
                    <a:pt x="684" y="543"/>
                    <a:pt x="679" y="548"/>
                  </a:cubicBezTo>
                  <a:cubicBezTo>
                    <a:pt x="676" y="543"/>
                    <a:pt x="673" y="540"/>
                    <a:pt x="669" y="540"/>
                  </a:cubicBezTo>
                  <a:cubicBezTo>
                    <a:pt x="666" y="540"/>
                    <a:pt x="662" y="542"/>
                    <a:pt x="658" y="548"/>
                  </a:cubicBezTo>
                  <a:cubicBezTo>
                    <a:pt x="650" y="559"/>
                    <a:pt x="648" y="566"/>
                    <a:pt x="644" y="566"/>
                  </a:cubicBezTo>
                  <a:cubicBezTo>
                    <a:pt x="641" y="566"/>
                    <a:pt x="638" y="564"/>
                    <a:pt x="634" y="560"/>
                  </a:cubicBezTo>
                  <a:cubicBezTo>
                    <a:pt x="633" y="560"/>
                    <a:pt x="633" y="559"/>
                    <a:pt x="632" y="559"/>
                  </a:cubicBezTo>
                  <a:cubicBezTo>
                    <a:pt x="625" y="559"/>
                    <a:pt x="609" y="575"/>
                    <a:pt x="609" y="580"/>
                  </a:cubicBezTo>
                  <a:cubicBezTo>
                    <a:pt x="611" y="587"/>
                    <a:pt x="619" y="583"/>
                    <a:pt x="611" y="593"/>
                  </a:cubicBezTo>
                  <a:cubicBezTo>
                    <a:pt x="602" y="603"/>
                    <a:pt x="593" y="614"/>
                    <a:pt x="582" y="623"/>
                  </a:cubicBezTo>
                  <a:cubicBezTo>
                    <a:pt x="570" y="631"/>
                    <a:pt x="563" y="627"/>
                    <a:pt x="551" y="633"/>
                  </a:cubicBezTo>
                  <a:cubicBezTo>
                    <a:pt x="540" y="638"/>
                    <a:pt x="527" y="651"/>
                    <a:pt x="527" y="664"/>
                  </a:cubicBezTo>
                  <a:cubicBezTo>
                    <a:pt x="525" y="678"/>
                    <a:pt x="498" y="688"/>
                    <a:pt x="493" y="688"/>
                  </a:cubicBezTo>
                  <a:cubicBezTo>
                    <a:pt x="492" y="688"/>
                    <a:pt x="492" y="688"/>
                    <a:pt x="492" y="687"/>
                  </a:cubicBezTo>
                  <a:lnTo>
                    <a:pt x="492" y="687"/>
                  </a:lnTo>
                  <a:cubicBezTo>
                    <a:pt x="491" y="696"/>
                    <a:pt x="497" y="698"/>
                    <a:pt x="504" y="698"/>
                  </a:cubicBezTo>
                  <a:cubicBezTo>
                    <a:pt x="511" y="698"/>
                    <a:pt x="519" y="696"/>
                    <a:pt x="524" y="696"/>
                  </a:cubicBezTo>
                  <a:cubicBezTo>
                    <a:pt x="526" y="696"/>
                    <a:pt x="527" y="696"/>
                    <a:pt x="527" y="697"/>
                  </a:cubicBezTo>
                  <a:cubicBezTo>
                    <a:pt x="528" y="698"/>
                    <a:pt x="519" y="709"/>
                    <a:pt x="515" y="709"/>
                  </a:cubicBezTo>
                  <a:cubicBezTo>
                    <a:pt x="514" y="709"/>
                    <a:pt x="514" y="709"/>
                    <a:pt x="513" y="709"/>
                  </a:cubicBezTo>
                  <a:cubicBezTo>
                    <a:pt x="512" y="708"/>
                    <a:pt x="511" y="708"/>
                    <a:pt x="510" y="708"/>
                  </a:cubicBezTo>
                  <a:cubicBezTo>
                    <a:pt x="503" y="708"/>
                    <a:pt x="495" y="721"/>
                    <a:pt x="492" y="729"/>
                  </a:cubicBezTo>
                  <a:cubicBezTo>
                    <a:pt x="489" y="736"/>
                    <a:pt x="486" y="739"/>
                    <a:pt x="483" y="739"/>
                  </a:cubicBezTo>
                  <a:cubicBezTo>
                    <a:pt x="479" y="739"/>
                    <a:pt x="474" y="733"/>
                    <a:pt x="466" y="733"/>
                  </a:cubicBezTo>
                  <a:cubicBezTo>
                    <a:pt x="465" y="733"/>
                    <a:pt x="464" y="733"/>
                    <a:pt x="464" y="734"/>
                  </a:cubicBezTo>
                  <a:cubicBezTo>
                    <a:pt x="454" y="735"/>
                    <a:pt x="462" y="745"/>
                    <a:pt x="461" y="748"/>
                  </a:cubicBezTo>
                  <a:cubicBezTo>
                    <a:pt x="468" y="754"/>
                    <a:pt x="458" y="765"/>
                    <a:pt x="454" y="771"/>
                  </a:cubicBezTo>
                  <a:cubicBezTo>
                    <a:pt x="442" y="788"/>
                    <a:pt x="436" y="787"/>
                    <a:pt x="436" y="809"/>
                  </a:cubicBezTo>
                  <a:cubicBezTo>
                    <a:pt x="435" y="810"/>
                    <a:pt x="432" y="825"/>
                    <a:pt x="429" y="825"/>
                  </a:cubicBezTo>
                  <a:cubicBezTo>
                    <a:pt x="428" y="825"/>
                    <a:pt x="428" y="825"/>
                    <a:pt x="428" y="825"/>
                  </a:cubicBezTo>
                  <a:cubicBezTo>
                    <a:pt x="423" y="825"/>
                    <a:pt x="422" y="806"/>
                    <a:pt x="413" y="806"/>
                  </a:cubicBezTo>
                  <a:cubicBezTo>
                    <a:pt x="411" y="806"/>
                    <a:pt x="408" y="807"/>
                    <a:pt x="405" y="810"/>
                  </a:cubicBezTo>
                  <a:cubicBezTo>
                    <a:pt x="390" y="823"/>
                    <a:pt x="379" y="842"/>
                    <a:pt x="367" y="859"/>
                  </a:cubicBezTo>
                  <a:lnTo>
                    <a:pt x="367" y="859"/>
                  </a:lnTo>
                  <a:cubicBezTo>
                    <a:pt x="369" y="855"/>
                    <a:pt x="374" y="850"/>
                    <a:pt x="377" y="850"/>
                  </a:cubicBezTo>
                  <a:cubicBezTo>
                    <a:pt x="378" y="850"/>
                    <a:pt x="379" y="851"/>
                    <a:pt x="380" y="851"/>
                  </a:cubicBezTo>
                  <a:cubicBezTo>
                    <a:pt x="382" y="854"/>
                    <a:pt x="360" y="878"/>
                    <a:pt x="367" y="883"/>
                  </a:cubicBezTo>
                  <a:lnTo>
                    <a:pt x="367" y="883"/>
                  </a:lnTo>
                  <a:cubicBezTo>
                    <a:pt x="365" y="881"/>
                    <a:pt x="382" y="871"/>
                    <a:pt x="386" y="871"/>
                  </a:cubicBezTo>
                  <a:cubicBezTo>
                    <a:pt x="387" y="871"/>
                    <a:pt x="387" y="872"/>
                    <a:pt x="387" y="872"/>
                  </a:cubicBezTo>
                  <a:cubicBezTo>
                    <a:pt x="381" y="884"/>
                    <a:pt x="382" y="905"/>
                    <a:pt x="373" y="905"/>
                  </a:cubicBezTo>
                  <a:cubicBezTo>
                    <a:pt x="371" y="905"/>
                    <a:pt x="369" y="904"/>
                    <a:pt x="366" y="902"/>
                  </a:cubicBezTo>
                  <a:cubicBezTo>
                    <a:pt x="364" y="898"/>
                    <a:pt x="362" y="891"/>
                    <a:pt x="358" y="891"/>
                  </a:cubicBezTo>
                  <a:cubicBezTo>
                    <a:pt x="356" y="891"/>
                    <a:pt x="355" y="892"/>
                    <a:pt x="353" y="894"/>
                  </a:cubicBezTo>
                  <a:cubicBezTo>
                    <a:pt x="341" y="907"/>
                    <a:pt x="327" y="929"/>
                    <a:pt x="320" y="945"/>
                  </a:cubicBezTo>
                  <a:cubicBezTo>
                    <a:pt x="315" y="958"/>
                    <a:pt x="334" y="955"/>
                    <a:pt x="339" y="960"/>
                  </a:cubicBezTo>
                  <a:cubicBezTo>
                    <a:pt x="334" y="968"/>
                    <a:pt x="309" y="991"/>
                    <a:pt x="301" y="992"/>
                  </a:cubicBezTo>
                  <a:cubicBezTo>
                    <a:pt x="301" y="992"/>
                    <a:pt x="301" y="992"/>
                    <a:pt x="301" y="992"/>
                  </a:cubicBezTo>
                  <a:cubicBezTo>
                    <a:pt x="295" y="992"/>
                    <a:pt x="302" y="974"/>
                    <a:pt x="306" y="967"/>
                  </a:cubicBezTo>
                  <a:lnTo>
                    <a:pt x="306" y="967"/>
                  </a:lnTo>
                  <a:cubicBezTo>
                    <a:pt x="299" y="979"/>
                    <a:pt x="289" y="1000"/>
                    <a:pt x="278" y="1004"/>
                  </a:cubicBezTo>
                  <a:cubicBezTo>
                    <a:pt x="276" y="1005"/>
                    <a:pt x="275" y="1005"/>
                    <a:pt x="274" y="1005"/>
                  </a:cubicBezTo>
                  <a:cubicBezTo>
                    <a:pt x="266" y="1005"/>
                    <a:pt x="257" y="997"/>
                    <a:pt x="251" y="994"/>
                  </a:cubicBezTo>
                  <a:lnTo>
                    <a:pt x="251" y="994"/>
                  </a:lnTo>
                  <a:cubicBezTo>
                    <a:pt x="258" y="1008"/>
                    <a:pt x="266" y="1020"/>
                    <a:pt x="269" y="1037"/>
                  </a:cubicBezTo>
                  <a:cubicBezTo>
                    <a:pt x="270" y="1045"/>
                    <a:pt x="261" y="1056"/>
                    <a:pt x="259" y="1065"/>
                  </a:cubicBezTo>
                  <a:cubicBezTo>
                    <a:pt x="258" y="1071"/>
                    <a:pt x="267" y="1084"/>
                    <a:pt x="257" y="1085"/>
                  </a:cubicBezTo>
                  <a:cubicBezTo>
                    <a:pt x="256" y="1086"/>
                    <a:pt x="255" y="1086"/>
                    <a:pt x="254" y="1086"/>
                  </a:cubicBezTo>
                  <a:cubicBezTo>
                    <a:pt x="244" y="1086"/>
                    <a:pt x="241" y="1066"/>
                    <a:pt x="230" y="1066"/>
                  </a:cubicBezTo>
                  <a:cubicBezTo>
                    <a:pt x="220" y="1066"/>
                    <a:pt x="220" y="1085"/>
                    <a:pt x="220" y="1092"/>
                  </a:cubicBezTo>
                  <a:cubicBezTo>
                    <a:pt x="221" y="1101"/>
                    <a:pt x="225" y="1103"/>
                    <a:pt x="222" y="1113"/>
                  </a:cubicBezTo>
                  <a:cubicBezTo>
                    <a:pt x="219" y="1124"/>
                    <a:pt x="214" y="1133"/>
                    <a:pt x="209" y="1144"/>
                  </a:cubicBezTo>
                  <a:cubicBezTo>
                    <a:pt x="198" y="1168"/>
                    <a:pt x="176" y="1198"/>
                    <a:pt x="176" y="1225"/>
                  </a:cubicBezTo>
                  <a:cubicBezTo>
                    <a:pt x="176" y="1231"/>
                    <a:pt x="182" y="1236"/>
                    <a:pt x="177" y="1242"/>
                  </a:cubicBezTo>
                  <a:cubicBezTo>
                    <a:pt x="169" y="1249"/>
                    <a:pt x="161" y="1247"/>
                    <a:pt x="153" y="1256"/>
                  </a:cubicBezTo>
                  <a:cubicBezTo>
                    <a:pt x="137" y="1272"/>
                    <a:pt x="123" y="1303"/>
                    <a:pt x="124" y="1326"/>
                  </a:cubicBezTo>
                  <a:cubicBezTo>
                    <a:pt x="124" y="1332"/>
                    <a:pt x="132" y="1343"/>
                    <a:pt x="130" y="1346"/>
                  </a:cubicBezTo>
                  <a:cubicBezTo>
                    <a:pt x="129" y="1347"/>
                    <a:pt x="127" y="1348"/>
                    <a:pt x="125" y="1348"/>
                  </a:cubicBezTo>
                  <a:cubicBezTo>
                    <a:pt x="122" y="1348"/>
                    <a:pt x="118" y="1346"/>
                    <a:pt x="115" y="1346"/>
                  </a:cubicBezTo>
                  <a:cubicBezTo>
                    <a:pt x="111" y="1346"/>
                    <a:pt x="108" y="1348"/>
                    <a:pt x="107" y="1353"/>
                  </a:cubicBezTo>
                  <a:cubicBezTo>
                    <a:pt x="107" y="1353"/>
                    <a:pt x="118" y="1360"/>
                    <a:pt x="114" y="1371"/>
                  </a:cubicBezTo>
                  <a:cubicBezTo>
                    <a:pt x="112" y="1379"/>
                    <a:pt x="108" y="1387"/>
                    <a:pt x="114" y="1390"/>
                  </a:cubicBezTo>
                  <a:cubicBezTo>
                    <a:pt x="128" y="1399"/>
                    <a:pt x="127" y="1402"/>
                    <a:pt x="134" y="1419"/>
                  </a:cubicBezTo>
                  <a:cubicBezTo>
                    <a:pt x="130" y="1421"/>
                    <a:pt x="114" y="1424"/>
                    <a:pt x="107" y="1424"/>
                  </a:cubicBezTo>
                  <a:cubicBezTo>
                    <a:pt x="104" y="1424"/>
                    <a:pt x="103" y="1424"/>
                    <a:pt x="104" y="1422"/>
                  </a:cubicBezTo>
                  <a:cubicBezTo>
                    <a:pt x="106" y="1419"/>
                    <a:pt x="114" y="1411"/>
                    <a:pt x="109" y="1402"/>
                  </a:cubicBezTo>
                  <a:cubicBezTo>
                    <a:pt x="108" y="1400"/>
                    <a:pt x="107" y="1399"/>
                    <a:pt x="105" y="1399"/>
                  </a:cubicBezTo>
                  <a:cubicBezTo>
                    <a:pt x="104" y="1399"/>
                    <a:pt x="102" y="1401"/>
                    <a:pt x="100" y="1404"/>
                  </a:cubicBezTo>
                  <a:cubicBezTo>
                    <a:pt x="95" y="1413"/>
                    <a:pt x="100" y="1444"/>
                    <a:pt x="86" y="1448"/>
                  </a:cubicBezTo>
                  <a:cubicBezTo>
                    <a:pt x="84" y="1449"/>
                    <a:pt x="82" y="1453"/>
                    <a:pt x="80" y="1458"/>
                  </a:cubicBezTo>
                  <a:lnTo>
                    <a:pt x="80" y="1458"/>
                  </a:lnTo>
                  <a:cubicBezTo>
                    <a:pt x="85" y="1455"/>
                    <a:pt x="92" y="1452"/>
                    <a:pt x="97" y="1452"/>
                  </a:cubicBezTo>
                  <a:cubicBezTo>
                    <a:pt x="103" y="1452"/>
                    <a:pt x="107" y="1455"/>
                    <a:pt x="104" y="1465"/>
                  </a:cubicBezTo>
                  <a:lnTo>
                    <a:pt x="80" y="1458"/>
                  </a:lnTo>
                  <a:lnTo>
                    <a:pt x="80" y="1458"/>
                  </a:lnTo>
                  <a:cubicBezTo>
                    <a:pt x="76" y="1476"/>
                    <a:pt x="75" y="1510"/>
                    <a:pt x="72" y="1523"/>
                  </a:cubicBezTo>
                  <a:cubicBezTo>
                    <a:pt x="74" y="1523"/>
                    <a:pt x="75" y="1524"/>
                    <a:pt x="77" y="1524"/>
                  </a:cubicBezTo>
                  <a:cubicBezTo>
                    <a:pt x="84" y="1524"/>
                    <a:pt x="87" y="1518"/>
                    <a:pt x="94" y="1518"/>
                  </a:cubicBezTo>
                  <a:cubicBezTo>
                    <a:pt x="95" y="1518"/>
                    <a:pt x="97" y="1518"/>
                    <a:pt x="98" y="1519"/>
                  </a:cubicBezTo>
                  <a:cubicBezTo>
                    <a:pt x="95" y="1530"/>
                    <a:pt x="78" y="1537"/>
                    <a:pt x="78" y="1542"/>
                  </a:cubicBezTo>
                  <a:cubicBezTo>
                    <a:pt x="78" y="1553"/>
                    <a:pt x="88" y="1563"/>
                    <a:pt x="93" y="1571"/>
                  </a:cubicBezTo>
                  <a:cubicBezTo>
                    <a:pt x="79" y="1573"/>
                    <a:pt x="22" y="1622"/>
                    <a:pt x="49" y="1627"/>
                  </a:cubicBezTo>
                  <a:cubicBezTo>
                    <a:pt x="52" y="1620"/>
                    <a:pt x="48" y="1617"/>
                    <a:pt x="47" y="1615"/>
                  </a:cubicBezTo>
                  <a:cubicBezTo>
                    <a:pt x="47" y="1613"/>
                    <a:pt x="48" y="1613"/>
                    <a:pt x="49" y="1613"/>
                  </a:cubicBezTo>
                  <a:cubicBezTo>
                    <a:pt x="53" y="1613"/>
                    <a:pt x="63" y="1620"/>
                    <a:pt x="65" y="1622"/>
                  </a:cubicBezTo>
                  <a:cubicBezTo>
                    <a:pt x="68" y="1629"/>
                    <a:pt x="68" y="1637"/>
                    <a:pt x="66" y="1644"/>
                  </a:cubicBezTo>
                  <a:cubicBezTo>
                    <a:pt x="64" y="1650"/>
                    <a:pt x="61" y="1652"/>
                    <a:pt x="58" y="1652"/>
                  </a:cubicBezTo>
                  <a:cubicBezTo>
                    <a:pt x="54" y="1652"/>
                    <a:pt x="50" y="1650"/>
                    <a:pt x="46" y="1650"/>
                  </a:cubicBezTo>
                  <a:cubicBezTo>
                    <a:pt x="42" y="1650"/>
                    <a:pt x="39" y="1652"/>
                    <a:pt x="36" y="1659"/>
                  </a:cubicBezTo>
                  <a:cubicBezTo>
                    <a:pt x="33" y="1669"/>
                    <a:pt x="30" y="1684"/>
                    <a:pt x="31" y="1693"/>
                  </a:cubicBezTo>
                  <a:cubicBezTo>
                    <a:pt x="31" y="1705"/>
                    <a:pt x="45" y="1698"/>
                    <a:pt x="42" y="1716"/>
                  </a:cubicBezTo>
                  <a:cubicBezTo>
                    <a:pt x="41" y="1726"/>
                    <a:pt x="41" y="1733"/>
                    <a:pt x="34" y="1733"/>
                  </a:cubicBezTo>
                  <a:cubicBezTo>
                    <a:pt x="33" y="1733"/>
                    <a:pt x="32" y="1733"/>
                    <a:pt x="31" y="1732"/>
                  </a:cubicBezTo>
                  <a:cubicBezTo>
                    <a:pt x="30" y="1731"/>
                    <a:pt x="24" y="1724"/>
                    <a:pt x="21" y="1724"/>
                  </a:cubicBezTo>
                  <a:cubicBezTo>
                    <a:pt x="21" y="1724"/>
                    <a:pt x="21" y="1725"/>
                    <a:pt x="21" y="1725"/>
                  </a:cubicBezTo>
                  <a:cubicBezTo>
                    <a:pt x="17" y="1726"/>
                    <a:pt x="45" y="1778"/>
                    <a:pt x="33" y="1785"/>
                  </a:cubicBezTo>
                  <a:cubicBezTo>
                    <a:pt x="24" y="1790"/>
                    <a:pt x="14" y="1784"/>
                    <a:pt x="11" y="1803"/>
                  </a:cubicBezTo>
                  <a:cubicBezTo>
                    <a:pt x="11" y="1807"/>
                    <a:pt x="12" y="1828"/>
                    <a:pt x="14" y="1833"/>
                  </a:cubicBezTo>
                  <a:lnTo>
                    <a:pt x="14" y="1833"/>
                  </a:lnTo>
                  <a:cubicBezTo>
                    <a:pt x="13" y="1829"/>
                    <a:pt x="30" y="1806"/>
                    <a:pt x="35" y="1806"/>
                  </a:cubicBezTo>
                  <a:cubicBezTo>
                    <a:pt x="36" y="1806"/>
                    <a:pt x="36" y="1808"/>
                    <a:pt x="36" y="1811"/>
                  </a:cubicBezTo>
                  <a:cubicBezTo>
                    <a:pt x="33" y="1826"/>
                    <a:pt x="29" y="1838"/>
                    <a:pt x="28" y="1853"/>
                  </a:cubicBezTo>
                  <a:lnTo>
                    <a:pt x="27" y="1876"/>
                  </a:lnTo>
                  <a:cubicBezTo>
                    <a:pt x="25" y="1881"/>
                    <a:pt x="26" y="1883"/>
                    <a:pt x="30" y="1884"/>
                  </a:cubicBezTo>
                  <a:cubicBezTo>
                    <a:pt x="30" y="1886"/>
                    <a:pt x="30" y="1886"/>
                    <a:pt x="28" y="1886"/>
                  </a:cubicBezTo>
                  <a:cubicBezTo>
                    <a:pt x="24" y="1886"/>
                    <a:pt x="11" y="1878"/>
                    <a:pt x="10" y="1878"/>
                  </a:cubicBezTo>
                  <a:lnTo>
                    <a:pt x="10" y="1878"/>
                  </a:lnTo>
                  <a:cubicBezTo>
                    <a:pt x="1" y="1881"/>
                    <a:pt x="10" y="1896"/>
                    <a:pt x="11" y="1898"/>
                  </a:cubicBezTo>
                  <a:cubicBezTo>
                    <a:pt x="15" y="1903"/>
                    <a:pt x="25" y="1911"/>
                    <a:pt x="20" y="1919"/>
                  </a:cubicBezTo>
                  <a:cubicBezTo>
                    <a:pt x="18" y="1923"/>
                    <a:pt x="15" y="1924"/>
                    <a:pt x="12" y="1924"/>
                  </a:cubicBezTo>
                  <a:cubicBezTo>
                    <a:pt x="11" y="1924"/>
                    <a:pt x="9" y="1923"/>
                    <a:pt x="7" y="1923"/>
                  </a:cubicBezTo>
                  <a:cubicBezTo>
                    <a:pt x="6" y="1923"/>
                    <a:pt x="4" y="1924"/>
                    <a:pt x="3" y="1925"/>
                  </a:cubicBezTo>
                  <a:lnTo>
                    <a:pt x="3" y="1925"/>
                  </a:lnTo>
                  <a:cubicBezTo>
                    <a:pt x="3" y="1924"/>
                    <a:pt x="4" y="1924"/>
                    <a:pt x="4" y="1924"/>
                  </a:cubicBezTo>
                  <a:cubicBezTo>
                    <a:pt x="12" y="1924"/>
                    <a:pt x="22" y="1951"/>
                    <a:pt x="23" y="1959"/>
                  </a:cubicBezTo>
                  <a:cubicBezTo>
                    <a:pt x="24" y="1966"/>
                    <a:pt x="25" y="1977"/>
                    <a:pt x="24" y="1985"/>
                  </a:cubicBezTo>
                  <a:cubicBezTo>
                    <a:pt x="22" y="1992"/>
                    <a:pt x="17" y="1987"/>
                    <a:pt x="15" y="1995"/>
                  </a:cubicBezTo>
                  <a:cubicBezTo>
                    <a:pt x="13" y="2002"/>
                    <a:pt x="11" y="2030"/>
                    <a:pt x="20" y="2031"/>
                  </a:cubicBezTo>
                  <a:cubicBezTo>
                    <a:pt x="27" y="2032"/>
                    <a:pt x="31" y="2034"/>
                    <a:pt x="31" y="2045"/>
                  </a:cubicBezTo>
                  <a:cubicBezTo>
                    <a:pt x="31" y="2045"/>
                    <a:pt x="33" y="2061"/>
                    <a:pt x="31" y="2061"/>
                  </a:cubicBezTo>
                  <a:cubicBezTo>
                    <a:pt x="29" y="2061"/>
                    <a:pt x="17" y="2045"/>
                    <a:pt x="10" y="2045"/>
                  </a:cubicBezTo>
                  <a:cubicBezTo>
                    <a:pt x="8" y="2045"/>
                    <a:pt x="6" y="2047"/>
                    <a:pt x="5" y="2052"/>
                  </a:cubicBezTo>
                  <a:cubicBezTo>
                    <a:pt x="3" y="2068"/>
                    <a:pt x="21" y="2074"/>
                    <a:pt x="14" y="2090"/>
                  </a:cubicBezTo>
                  <a:cubicBezTo>
                    <a:pt x="7" y="2110"/>
                    <a:pt x="17" y="2121"/>
                    <a:pt x="24" y="2136"/>
                  </a:cubicBezTo>
                  <a:cubicBezTo>
                    <a:pt x="30" y="2146"/>
                    <a:pt x="26" y="2145"/>
                    <a:pt x="24" y="2151"/>
                  </a:cubicBezTo>
                  <a:cubicBezTo>
                    <a:pt x="23" y="2156"/>
                    <a:pt x="29" y="2165"/>
                    <a:pt x="29" y="2170"/>
                  </a:cubicBezTo>
                  <a:cubicBezTo>
                    <a:pt x="37" y="2175"/>
                    <a:pt x="52" y="2193"/>
                    <a:pt x="38" y="2200"/>
                  </a:cubicBezTo>
                  <a:cubicBezTo>
                    <a:pt x="35" y="2202"/>
                    <a:pt x="6" y="2214"/>
                    <a:pt x="24" y="2223"/>
                  </a:cubicBezTo>
                  <a:cubicBezTo>
                    <a:pt x="32" y="2227"/>
                    <a:pt x="38" y="2226"/>
                    <a:pt x="38" y="2240"/>
                  </a:cubicBezTo>
                  <a:cubicBezTo>
                    <a:pt x="38" y="2248"/>
                    <a:pt x="30" y="2243"/>
                    <a:pt x="26" y="2248"/>
                  </a:cubicBezTo>
                  <a:cubicBezTo>
                    <a:pt x="23" y="2252"/>
                    <a:pt x="25" y="2262"/>
                    <a:pt x="26" y="2268"/>
                  </a:cubicBezTo>
                  <a:lnTo>
                    <a:pt x="42" y="2265"/>
                  </a:lnTo>
                  <a:cubicBezTo>
                    <a:pt x="43" y="2260"/>
                    <a:pt x="45" y="2251"/>
                    <a:pt x="50" y="2248"/>
                  </a:cubicBezTo>
                  <a:cubicBezTo>
                    <a:pt x="50" y="2248"/>
                    <a:pt x="51" y="2248"/>
                    <a:pt x="52" y="2248"/>
                  </a:cubicBezTo>
                  <a:cubicBezTo>
                    <a:pt x="58" y="2248"/>
                    <a:pt x="59" y="2270"/>
                    <a:pt x="59" y="2274"/>
                  </a:cubicBezTo>
                  <a:cubicBezTo>
                    <a:pt x="62" y="2291"/>
                    <a:pt x="52" y="2283"/>
                    <a:pt x="48" y="2300"/>
                  </a:cubicBezTo>
                  <a:cubicBezTo>
                    <a:pt x="48" y="2303"/>
                    <a:pt x="43" y="2327"/>
                    <a:pt x="45" y="2329"/>
                  </a:cubicBezTo>
                  <a:cubicBezTo>
                    <a:pt x="53" y="2334"/>
                    <a:pt x="58" y="2325"/>
                    <a:pt x="61" y="2341"/>
                  </a:cubicBezTo>
                  <a:cubicBezTo>
                    <a:pt x="62" y="2349"/>
                    <a:pt x="61" y="2357"/>
                    <a:pt x="66" y="2359"/>
                  </a:cubicBezTo>
                  <a:cubicBezTo>
                    <a:pt x="78" y="2365"/>
                    <a:pt x="86" y="2414"/>
                    <a:pt x="87" y="2427"/>
                  </a:cubicBezTo>
                  <a:cubicBezTo>
                    <a:pt x="90" y="2440"/>
                    <a:pt x="86" y="2438"/>
                    <a:pt x="80" y="2444"/>
                  </a:cubicBezTo>
                  <a:cubicBezTo>
                    <a:pt x="74" y="2449"/>
                    <a:pt x="81" y="2468"/>
                    <a:pt x="83" y="2475"/>
                  </a:cubicBezTo>
                  <a:cubicBezTo>
                    <a:pt x="82" y="2486"/>
                    <a:pt x="84" y="2503"/>
                    <a:pt x="94" y="2504"/>
                  </a:cubicBezTo>
                  <a:cubicBezTo>
                    <a:pt x="101" y="2505"/>
                    <a:pt x="100" y="2513"/>
                    <a:pt x="103" y="2522"/>
                  </a:cubicBezTo>
                  <a:cubicBezTo>
                    <a:pt x="105" y="2528"/>
                    <a:pt x="110" y="2527"/>
                    <a:pt x="114" y="2535"/>
                  </a:cubicBezTo>
                  <a:cubicBezTo>
                    <a:pt x="118" y="2547"/>
                    <a:pt x="117" y="2556"/>
                    <a:pt x="121" y="2568"/>
                  </a:cubicBezTo>
                  <a:cubicBezTo>
                    <a:pt x="125" y="2578"/>
                    <a:pt x="151" y="2593"/>
                    <a:pt x="164" y="2593"/>
                  </a:cubicBezTo>
                  <a:cubicBezTo>
                    <a:pt x="167" y="2593"/>
                    <a:pt x="170" y="2592"/>
                    <a:pt x="170" y="2589"/>
                  </a:cubicBezTo>
                  <a:lnTo>
                    <a:pt x="170" y="2589"/>
                  </a:lnTo>
                  <a:cubicBezTo>
                    <a:pt x="170" y="2589"/>
                    <a:pt x="170" y="2589"/>
                    <a:pt x="170" y="2589"/>
                  </a:cubicBezTo>
                  <a:cubicBezTo>
                    <a:pt x="169" y="2589"/>
                    <a:pt x="163" y="2577"/>
                    <a:pt x="162" y="2575"/>
                  </a:cubicBezTo>
                  <a:cubicBezTo>
                    <a:pt x="161" y="2567"/>
                    <a:pt x="160" y="2558"/>
                    <a:pt x="162" y="2551"/>
                  </a:cubicBezTo>
                  <a:cubicBezTo>
                    <a:pt x="162" y="2534"/>
                    <a:pt x="162" y="2514"/>
                    <a:pt x="155" y="2496"/>
                  </a:cubicBezTo>
                  <a:cubicBezTo>
                    <a:pt x="153" y="2492"/>
                    <a:pt x="151" y="2491"/>
                    <a:pt x="148" y="2491"/>
                  </a:cubicBezTo>
                  <a:cubicBezTo>
                    <a:pt x="145" y="2491"/>
                    <a:pt x="142" y="2492"/>
                    <a:pt x="138" y="2492"/>
                  </a:cubicBezTo>
                  <a:cubicBezTo>
                    <a:pt x="134" y="2492"/>
                    <a:pt x="130" y="2490"/>
                    <a:pt x="127" y="2484"/>
                  </a:cubicBezTo>
                  <a:cubicBezTo>
                    <a:pt x="123" y="2473"/>
                    <a:pt x="125" y="2463"/>
                    <a:pt x="128" y="2454"/>
                  </a:cubicBezTo>
                  <a:cubicBezTo>
                    <a:pt x="135" y="2452"/>
                    <a:pt x="135" y="2450"/>
                    <a:pt x="134" y="2441"/>
                  </a:cubicBezTo>
                  <a:cubicBezTo>
                    <a:pt x="132" y="2434"/>
                    <a:pt x="131" y="2432"/>
                    <a:pt x="130" y="2432"/>
                  </a:cubicBezTo>
                  <a:cubicBezTo>
                    <a:pt x="128" y="2432"/>
                    <a:pt x="126" y="2433"/>
                    <a:pt x="123" y="2433"/>
                  </a:cubicBezTo>
                  <a:cubicBezTo>
                    <a:pt x="122" y="2433"/>
                    <a:pt x="121" y="2433"/>
                    <a:pt x="120" y="2433"/>
                  </a:cubicBezTo>
                  <a:cubicBezTo>
                    <a:pt x="115" y="2432"/>
                    <a:pt x="109" y="2421"/>
                    <a:pt x="112" y="2415"/>
                  </a:cubicBezTo>
                  <a:cubicBezTo>
                    <a:pt x="117" y="2403"/>
                    <a:pt x="136" y="2419"/>
                    <a:pt x="131" y="2396"/>
                  </a:cubicBezTo>
                  <a:cubicBezTo>
                    <a:pt x="129" y="2388"/>
                    <a:pt x="117" y="2372"/>
                    <a:pt x="109" y="2372"/>
                  </a:cubicBezTo>
                  <a:cubicBezTo>
                    <a:pt x="109" y="2372"/>
                    <a:pt x="109" y="2372"/>
                    <a:pt x="108" y="2372"/>
                  </a:cubicBezTo>
                  <a:cubicBezTo>
                    <a:pt x="106" y="2368"/>
                    <a:pt x="106" y="2361"/>
                    <a:pt x="104" y="2357"/>
                  </a:cubicBezTo>
                  <a:cubicBezTo>
                    <a:pt x="102" y="2351"/>
                    <a:pt x="82" y="2310"/>
                    <a:pt x="84" y="2306"/>
                  </a:cubicBezTo>
                  <a:cubicBezTo>
                    <a:pt x="85" y="2305"/>
                    <a:pt x="86" y="2304"/>
                    <a:pt x="87" y="2304"/>
                  </a:cubicBezTo>
                  <a:cubicBezTo>
                    <a:pt x="94" y="2304"/>
                    <a:pt x="107" y="2322"/>
                    <a:pt x="112" y="2324"/>
                  </a:cubicBezTo>
                  <a:lnTo>
                    <a:pt x="112" y="2324"/>
                  </a:lnTo>
                  <a:cubicBezTo>
                    <a:pt x="106" y="2321"/>
                    <a:pt x="93" y="2271"/>
                    <a:pt x="88" y="2266"/>
                  </a:cubicBezTo>
                  <a:cubicBezTo>
                    <a:pt x="79" y="2257"/>
                    <a:pt x="81" y="2249"/>
                    <a:pt x="87" y="2238"/>
                  </a:cubicBezTo>
                  <a:cubicBezTo>
                    <a:pt x="98" y="2221"/>
                    <a:pt x="86" y="2225"/>
                    <a:pt x="84" y="2214"/>
                  </a:cubicBezTo>
                  <a:cubicBezTo>
                    <a:pt x="83" y="2203"/>
                    <a:pt x="81" y="2200"/>
                    <a:pt x="86" y="2193"/>
                  </a:cubicBezTo>
                  <a:cubicBezTo>
                    <a:pt x="87" y="2189"/>
                    <a:pt x="87" y="2186"/>
                    <a:pt x="86" y="2183"/>
                  </a:cubicBezTo>
                  <a:cubicBezTo>
                    <a:pt x="85" y="2178"/>
                    <a:pt x="80" y="2174"/>
                    <a:pt x="76" y="2174"/>
                  </a:cubicBezTo>
                  <a:cubicBezTo>
                    <a:pt x="74" y="2174"/>
                    <a:pt x="72" y="2175"/>
                    <a:pt x="71" y="2177"/>
                  </a:cubicBezTo>
                  <a:cubicBezTo>
                    <a:pt x="69" y="2179"/>
                    <a:pt x="66" y="2180"/>
                    <a:pt x="63" y="2180"/>
                  </a:cubicBezTo>
                  <a:cubicBezTo>
                    <a:pt x="60" y="2180"/>
                    <a:pt x="57" y="2178"/>
                    <a:pt x="59" y="2172"/>
                  </a:cubicBezTo>
                  <a:cubicBezTo>
                    <a:pt x="61" y="2160"/>
                    <a:pt x="71" y="2158"/>
                    <a:pt x="73" y="2147"/>
                  </a:cubicBezTo>
                  <a:cubicBezTo>
                    <a:pt x="77" y="2136"/>
                    <a:pt x="72" y="2124"/>
                    <a:pt x="67" y="2115"/>
                  </a:cubicBezTo>
                  <a:cubicBezTo>
                    <a:pt x="67" y="2106"/>
                    <a:pt x="67" y="2098"/>
                    <a:pt x="70" y="2091"/>
                  </a:cubicBezTo>
                  <a:cubicBezTo>
                    <a:pt x="72" y="2089"/>
                    <a:pt x="74" y="2086"/>
                    <a:pt x="74" y="2083"/>
                  </a:cubicBezTo>
                  <a:cubicBezTo>
                    <a:pt x="73" y="2069"/>
                    <a:pt x="66" y="2073"/>
                    <a:pt x="65" y="2060"/>
                  </a:cubicBezTo>
                  <a:cubicBezTo>
                    <a:pt x="65" y="2050"/>
                    <a:pt x="68" y="2045"/>
                    <a:pt x="69" y="2036"/>
                  </a:cubicBezTo>
                  <a:cubicBezTo>
                    <a:pt x="71" y="2015"/>
                    <a:pt x="67" y="1990"/>
                    <a:pt x="57" y="1973"/>
                  </a:cubicBezTo>
                  <a:cubicBezTo>
                    <a:pt x="51" y="1961"/>
                    <a:pt x="49" y="1958"/>
                    <a:pt x="63" y="1958"/>
                  </a:cubicBezTo>
                  <a:cubicBezTo>
                    <a:pt x="65" y="1960"/>
                    <a:pt x="66" y="1961"/>
                    <a:pt x="67" y="1961"/>
                  </a:cubicBezTo>
                  <a:cubicBezTo>
                    <a:pt x="70" y="1961"/>
                    <a:pt x="71" y="1952"/>
                    <a:pt x="72" y="1946"/>
                  </a:cubicBezTo>
                  <a:cubicBezTo>
                    <a:pt x="72" y="1936"/>
                    <a:pt x="74" y="1922"/>
                    <a:pt x="71" y="1911"/>
                  </a:cubicBezTo>
                  <a:cubicBezTo>
                    <a:pt x="69" y="1904"/>
                    <a:pt x="62" y="1897"/>
                    <a:pt x="67" y="1885"/>
                  </a:cubicBezTo>
                  <a:cubicBezTo>
                    <a:pt x="80" y="1885"/>
                    <a:pt x="79" y="1856"/>
                    <a:pt x="77" y="1847"/>
                  </a:cubicBezTo>
                  <a:cubicBezTo>
                    <a:pt x="75" y="1837"/>
                    <a:pt x="56" y="1821"/>
                    <a:pt x="61" y="1818"/>
                  </a:cubicBezTo>
                  <a:cubicBezTo>
                    <a:pt x="73" y="1808"/>
                    <a:pt x="79" y="1806"/>
                    <a:pt x="80" y="1787"/>
                  </a:cubicBezTo>
                  <a:cubicBezTo>
                    <a:pt x="85" y="1759"/>
                    <a:pt x="91" y="1731"/>
                    <a:pt x="92" y="1704"/>
                  </a:cubicBezTo>
                  <a:cubicBezTo>
                    <a:pt x="93" y="1693"/>
                    <a:pt x="93" y="1683"/>
                    <a:pt x="92" y="1673"/>
                  </a:cubicBezTo>
                  <a:cubicBezTo>
                    <a:pt x="92" y="1667"/>
                    <a:pt x="86" y="1662"/>
                    <a:pt x="87" y="1656"/>
                  </a:cubicBezTo>
                  <a:cubicBezTo>
                    <a:pt x="89" y="1648"/>
                    <a:pt x="101" y="1643"/>
                    <a:pt x="106" y="1638"/>
                  </a:cubicBezTo>
                  <a:cubicBezTo>
                    <a:pt x="111" y="1631"/>
                    <a:pt x="115" y="1622"/>
                    <a:pt x="118" y="1613"/>
                  </a:cubicBezTo>
                  <a:cubicBezTo>
                    <a:pt x="121" y="1601"/>
                    <a:pt x="121" y="1589"/>
                    <a:pt x="110" y="1586"/>
                  </a:cubicBezTo>
                  <a:lnTo>
                    <a:pt x="110" y="1586"/>
                  </a:lnTo>
                  <a:cubicBezTo>
                    <a:pt x="111" y="1586"/>
                    <a:pt x="111" y="1586"/>
                    <a:pt x="111" y="1586"/>
                  </a:cubicBezTo>
                  <a:cubicBezTo>
                    <a:pt x="118" y="1586"/>
                    <a:pt x="112" y="1557"/>
                    <a:pt x="112" y="1550"/>
                  </a:cubicBezTo>
                  <a:cubicBezTo>
                    <a:pt x="112" y="1546"/>
                    <a:pt x="129" y="1534"/>
                    <a:pt x="133" y="1527"/>
                  </a:cubicBezTo>
                  <a:cubicBezTo>
                    <a:pt x="138" y="1518"/>
                    <a:pt x="143" y="1505"/>
                    <a:pt x="143" y="1493"/>
                  </a:cubicBezTo>
                  <a:cubicBezTo>
                    <a:pt x="143" y="1483"/>
                    <a:pt x="131" y="1484"/>
                    <a:pt x="125" y="1482"/>
                  </a:cubicBezTo>
                  <a:cubicBezTo>
                    <a:pt x="126" y="1477"/>
                    <a:pt x="127" y="1466"/>
                    <a:pt x="130" y="1462"/>
                  </a:cubicBezTo>
                  <a:cubicBezTo>
                    <a:pt x="132" y="1463"/>
                    <a:pt x="133" y="1463"/>
                    <a:pt x="135" y="1463"/>
                  </a:cubicBezTo>
                  <a:cubicBezTo>
                    <a:pt x="135" y="1463"/>
                    <a:pt x="136" y="1463"/>
                    <a:pt x="137" y="1463"/>
                  </a:cubicBezTo>
                  <a:cubicBezTo>
                    <a:pt x="141" y="1461"/>
                    <a:pt x="141" y="1450"/>
                    <a:pt x="143" y="1447"/>
                  </a:cubicBezTo>
                  <a:cubicBezTo>
                    <a:pt x="144" y="1443"/>
                    <a:pt x="151" y="1443"/>
                    <a:pt x="154" y="1437"/>
                  </a:cubicBezTo>
                  <a:cubicBezTo>
                    <a:pt x="157" y="1432"/>
                    <a:pt x="159" y="1424"/>
                    <a:pt x="160" y="1418"/>
                  </a:cubicBezTo>
                  <a:cubicBezTo>
                    <a:pt x="163" y="1396"/>
                    <a:pt x="160" y="1387"/>
                    <a:pt x="158" y="1367"/>
                  </a:cubicBezTo>
                  <a:cubicBezTo>
                    <a:pt x="158" y="1355"/>
                    <a:pt x="159" y="1351"/>
                    <a:pt x="163" y="1351"/>
                  </a:cubicBezTo>
                  <a:cubicBezTo>
                    <a:pt x="166" y="1351"/>
                    <a:pt x="171" y="1354"/>
                    <a:pt x="176" y="1356"/>
                  </a:cubicBezTo>
                  <a:cubicBezTo>
                    <a:pt x="169" y="1353"/>
                    <a:pt x="180" y="1344"/>
                    <a:pt x="176" y="1336"/>
                  </a:cubicBezTo>
                  <a:cubicBezTo>
                    <a:pt x="176" y="1335"/>
                    <a:pt x="167" y="1331"/>
                    <a:pt x="168" y="1330"/>
                  </a:cubicBezTo>
                  <a:cubicBezTo>
                    <a:pt x="171" y="1321"/>
                    <a:pt x="182" y="1327"/>
                    <a:pt x="184" y="1319"/>
                  </a:cubicBezTo>
                  <a:cubicBezTo>
                    <a:pt x="189" y="1309"/>
                    <a:pt x="181" y="1298"/>
                    <a:pt x="182" y="1287"/>
                  </a:cubicBezTo>
                  <a:cubicBezTo>
                    <a:pt x="183" y="1281"/>
                    <a:pt x="184" y="1278"/>
                    <a:pt x="185" y="1278"/>
                  </a:cubicBezTo>
                  <a:cubicBezTo>
                    <a:pt x="187" y="1278"/>
                    <a:pt x="190" y="1286"/>
                    <a:pt x="190" y="1291"/>
                  </a:cubicBezTo>
                  <a:cubicBezTo>
                    <a:pt x="191" y="1296"/>
                    <a:pt x="196" y="1300"/>
                    <a:pt x="200" y="1300"/>
                  </a:cubicBezTo>
                  <a:cubicBezTo>
                    <a:pt x="204" y="1300"/>
                    <a:pt x="208" y="1297"/>
                    <a:pt x="209" y="1290"/>
                  </a:cubicBezTo>
                  <a:cubicBezTo>
                    <a:pt x="211" y="1276"/>
                    <a:pt x="209" y="1258"/>
                    <a:pt x="198" y="1253"/>
                  </a:cubicBezTo>
                  <a:lnTo>
                    <a:pt x="198" y="1253"/>
                  </a:lnTo>
                  <a:cubicBezTo>
                    <a:pt x="199" y="1254"/>
                    <a:pt x="200" y="1254"/>
                    <a:pt x="201" y="1254"/>
                  </a:cubicBezTo>
                  <a:cubicBezTo>
                    <a:pt x="223" y="1254"/>
                    <a:pt x="236" y="1176"/>
                    <a:pt x="253" y="1176"/>
                  </a:cubicBezTo>
                  <a:cubicBezTo>
                    <a:pt x="254" y="1176"/>
                    <a:pt x="255" y="1176"/>
                    <a:pt x="256" y="1176"/>
                  </a:cubicBezTo>
                  <a:cubicBezTo>
                    <a:pt x="277" y="1167"/>
                    <a:pt x="267" y="1144"/>
                    <a:pt x="274" y="1126"/>
                  </a:cubicBezTo>
                  <a:cubicBezTo>
                    <a:pt x="279" y="1112"/>
                    <a:pt x="286" y="1099"/>
                    <a:pt x="293" y="1085"/>
                  </a:cubicBezTo>
                  <a:cubicBezTo>
                    <a:pt x="300" y="1066"/>
                    <a:pt x="304" y="1047"/>
                    <a:pt x="314" y="1031"/>
                  </a:cubicBezTo>
                  <a:cubicBezTo>
                    <a:pt x="322" y="1018"/>
                    <a:pt x="331" y="1020"/>
                    <a:pt x="341" y="1003"/>
                  </a:cubicBezTo>
                  <a:cubicBezTo>
                    <a:pt x="344" y="997"/>
                    <a:pt x="351" y="988"/>
                    <a:pt x="349" y="981"/>
                  </a:cubicBezTo>
                  <a:cubicBezTo>
                    <a:pt x="348" y="977"/>
                    <a:pt x="342" y="975"/>
                    <a:pt x="346" y="971"/>
                  </a:cubicBezTo>
                  <a:cubicBezTo>
                    <a:pt x="349" y="966"/>
                    <a:pt x="353" y="965"/>
                    <a:pt x="357" y="965"/>
                  </a:cubicBezTo>
                  <a:cubicBezTo>
                    <a:pt x="364" y="965"/>
                    <a:pt x="371" y="968"/>
                    <a:pt x="374" y="971"/>
                  </a:cubicBezTo>
                  <a:lnTo>
                    <a:pt x="374" y="971"/>
                  </a:lnTo>
                  <a:cubicBezTo>
                    <a:pt x="368" y="966"/>
                    <a:pt x="383" y="939"/>
                    <a:pt x="399" y="912"/>
                  </a:cubicBezTo>
                  <a:cubicBezTo>
                    <a:pt x="418" y="885"/>
                    <a:pt x="442" y="859"/>
                    <a:pt x="447" y="853"/>
                  </a:cubicBezTo>
                  <a:cubicBezTo>
                    <a:pt x="458" y="840"/>
                    <a:pt x="475" y="829"/>
                    <a:pt x="484" y="816"/>
                  </a:cubicBezTo>
                  <a:cubicBezTo>
                    <a:pt x="492" y="803"/>
                    <a:pt x="499" y="789"/>
                    <a:pt x="504" y="774"/>
                  </a:cubicBezTo>
                  <a:cubicBezTo>
                    <a:pt x="505" y="770"/>
                    <a:pt x="503" y="748"/>
                    <a:pt x="498" y="748"/>
                  </a:cubicBezTo>
                  <a:cubicBezTo>
                    <a:pt x="498" y="748"/>
                    <a:pt x="498" y="749"/>
                    <a:pt x="497" y="749"/>
                  </a:cubicBezTo>
                  <a:lnTo>
                    <a:pt x="497" y="749"/>
                  </a:lnTo>
                  <a:cubicBezTo>
                    <a:pt x="498" y="748"/>
                    <a:pt x="500" y="747"/>
                    <a:pt x="502" y="747"/>
                  </a:cubicBezTo>
                  <a:cubicBezTo>
                    <a:pt x="506" y="747"/>
                    <a:pt x="512" y="752"/>
                    <a:pt x="517" y="752"/>
                  </a:cubicBezTo>
                  <a:cubicBezTo>
                    <a:pt x="520" y="752"/>
                    <a:pt x="523" y="750"/>
                    <a:pt x="525" y="744"/>
                  </a:cubicBezTo>
                  <a:cubicBezTo>
                    <a:pt x="526" y="741"/>
                    <a:pt x="529" y="720"/>
                    <a:pt x="534" y="720"/>
                  </a:cubicBezTo>
                  <a:cubicBezTo>
                    <a:pt x="534" y="720"/>
                    <a:pt x="534" y="720"/>
                    <a:pt x="535" y="720"/>
                  </a:cubicBezTo>
                  <a:cubicBezTo>
                    <a:pt x="537" y="720"/>
                    <a:pt x="540" y="736"/>
                    <a:pt x="544" y="736"/>
                  </a:cubicBezTo>
                  <a:cubicBezTo>
                    <a:pt x="545" y="736"/>
                    <a:pt x="546" y="736"/>
                    <a:pt x="547" y="734"/>
                  </a:cubicBezTo>
                  <a:cubicBezTo>
                    <a:pt x="554" y="723"/>
                    <a:pt x="566" y="700"/>
                    <a:pt x="556" y="692"/>
                  </a:cubicBezTo>
                  <a:cubicBezTo>
                    <a:pt x="559" y="687"/>
                    <a:pt x="565" y="686"/>
                    <a:pt x="571" y="686"/>
                  </a:cubicBezTo>
                  <a:cubicBezTo>
                    <a:pt x="576" y="686"/>
                    <a:pt x="580" y="687"/>
                    <a:pt x="582" y="687"/>
                  </a:cubicBezTo>
                  <a:cubicBezTo>
                    <a:pt x="584" y="686"/>
                    <a:pt x="609" y="674"/>
                    <a:pt x="609" y="672"/>
                  </a:cubicBezTo>
                  <a:cubicBezTo>
                    <a:pt x="608" y="664"/>
                    <a:pt x="597" y="656"/>
                    <a:pt x="606" y="645"/>
                  </a:cubicBezTo>
                  <a:cubicBezTo>
                    <a:pt x="613" y="636"/>
                    <a:pt x="623" y="634"/>
                    <a:pt x="629" y="624"/>
                  </a:cubicBezTo>
                  <a:cubicBezTo>
                    <a:pt x="636" y="615"/>
                    <a:pt x="634" y="610"/>
                    <a:pt x="643" y="602"/>
                  </a:cubicBezTo>
                  <a:cubicBezTo>
                    <a:pt x="654" y="591"/>
                    <a:pt x="664" y="596"/>
                    <a:pt x="677" y="587"/>
                  </a:cubicBezTo>
                  <a:cubicBezTo>
                    <a:pt x="685" y="581"/>
                    <a:pt x="698" y="568"/>
                    <a:pt x="690" y="560"/>
                  </a:cubicBezTo>
                  <a:cubicBezTo>
                    <a:pt x="693" y="560"/>
                    <a:pt x="721" y="555"/>
                    <a:pt x="717" y="553"/>
                  </a:cubicBezTo>
                  <a:cubicBezTo>
                    <a:pt x="713" y="550"/>
                    <a:pt x="693" y="548"/>
                    <a:pt x="707" y="537"/>
                  </a:cubicBezTo>
                  <a:cubicBezTo>
                    <a:pt x="714" y="532"/>
                    <a:pt x="722" y="533"/>
                    <a:pt x="729" y="529"/>
                  </a:cubicBezTo>
                  <a:cubicBezTo>
                    <a:pt x="745" y="522"/>
                    <a:pt x="767" y="502"/>
                    <a:pt x="767" y="488"/>
                  </a:cubicBezTo>
                  <a:lnTo>
                    <a:pt x="767" y="488"/>
                  </a:lnTo>
                  <a:cubicBezTo>
                    <a:pt x="767" y="491"/>
                    <a:pt x="770" y="492"/>
                    <a:pt x="775" y="492"/>
                  </a:cubicBezTo>
                  <a:cubicBezTo>
                    <a:pt x="785" y="492"/>
                    <a:pt x="800" y="488"/>
                    <a:pt x="804" y="486"/>
                  </a:cubicBezTo>
                  <a:cubicBezTo>
                    <a:pt x="797" y="477"/>
                    <a:pt x="806" y="474"/>
                    <a:pt x="816" y="467"/>
                  </a:cubicBezTo>
                  <a:cubicBezTo>
                    <a:pt x="826" y="459"/>
                    <a:pt x="822" y="464"/>
                    <a:pt x="822" y="456"/>
                  </a:cubicBezTo>
                  <a:cubicBezTo>
                    <a:pt x="821" y="444"/>
                    <a:pt x="855" y="438"/>
                    <a:pt x="863" y="432"/>
                  </a:cubicBezTo>
                  <a:cubicBezTo>
                    <a:pt x="869" y="429"/>
                    <a:pt x="866" y="423"/>
                    <a:pt x="872" y="417"/>
                  </a:cubicBezTo>
                  <a:cubicBezTo>
                    <a:pt x="882" y="408"/>
                    <a:pt x="893" y="400"/>
                    <a:pt x="904" y="392"/>
                  </a:cubicBezTo>
                  <a:cubicBezTo>
                    <a:pt x="921" y="380"/>
                    <a:pt x="932" y="373"/>
                    <a:pt x="934" y="358"/>
                  </a:cubicBezTo>
                  <a:lnTo>
                    <a:pt x="934" y="358"/>
                  </a:lnTo>
                  <a:cubicBezTo>
                    <a:pt x="934" y="364"/>
                    <a:pt x="934" y="370"/>
                    <a:pt x="938" y="373"/>
                  </a:cubicBezTo>
                  <a:cubicBezTo>
                    <a:pt x="939" y="374"/>
                    <a:pt x="940" y="374"/>
                    <a:pt x="940" y="374"/>
                  </a:cubicBezTo>
                  <a:cubicBezTo>
                    <a:pt x="946" y="374"/>
                    <a:pt x="951" y="363"/>
                    <a:pt x="952" y="360"/>
                  </a:cubicBezTo>
                  <a:cubicBezTo>
                    <a:pt x="955" y="346"/>
                    <a:pt x="961" y="341"/>
                    <a:pt x="969" y="341"/>
                  </a:cubicBezTo>
                  <a:cubicBezTo>
                    <a:pt x="974" y="341"/>
                    <a:pt x="980" y="343"/>
                    <a:pt x="987" y="347"/>
                  </a:cubicBezTo>
                  <a:cubicBezTo>
                    <a:pt x="987" y="347"/>
                    <a:pt x="988" y="347"/>
                    <a:pt x="989" y="347"/>
                  </a:cubicBezTo>
                  <a:cubicBezTo>
                    <a:pt x="996" y="347"/>
                    <a:pt x="997" y="317"/>
                    <a:pt x="1003" y="317"/>
                  </a:cubicBezTo>
                  <a:cubicBezTo>
                    <a:pt x="1004" y="317"/>
                    <a:pt x="1005" y="318"/>
                    <a:pt x="1007" y="321"/>
                  </a:cubicBezTo>
                  <a:cubicBezTo>
                    <a:pt x="1008" y="323"/>
                    <a:pt x="1011" y="324"/>
                    <a:pt x="1014" y="324"/>
                  </a:cubicBezTo>
                  <a:cubicBezTo>
                    <a:pt x="1026" y="324"/>
                    <a:pt x="1047" y="308"/>
                    <a:pt x="1040" y="295"/>
                  </a:cubicBezTo>
                  <a:lnTo>
                    <a:pt x="1040" y="295"/>
                  </a:lnTo>
                  <a:cubicBezTo>
                    <a:pt x="1043" y="301"/>
                    <a:pt x="1051" y="301"/>
                    <a:pt x="1060" y="301"/>
                  </a:cubicBezTo>
                  <a:cubicBezTo>
                    <a:pt x="1064" y="301"/>
                    <a:pt x="1067" y="294"/>
                    <a:pt x="1073" y="292"/>
                  </a:cubicBezTo>
                  <a:cubicBezTo>
                    <a:pt x="1084" y="287"/>
                    <a:pt x="1091" y="289"/>
                    <a:pt x="1102" y="285"/>
                  </a:cubicBezTo>
                  <a:cubicBezTo>
                    <a:pt x="1112" y="281"/>
                    <a:pt x="1116" y="272"/>
                    <a:pt x="1125" y="267"/>
                  </a:cubicBezTo>
                  <a:cubicBezTo>
                    <a:pt x="1135" y="263"/>
                    <a:pt x="1146" y="259"/>
                    <a:pt x="1158" y="255"/>
                  </a:cubicBezTo>
                  <a:cubicBezTo>
                    <a:pt x="1174" y="250"/>
                    <a:pt x="1187" y="249"/>
                    <a:pt x="1202" y="239"/>
                  </a:cubicBezTo>
                  <a:cubicBezTo>
                    <a:pt x="1210" y="234"/>
                    <a:pt x="1214" y="219"/>
                    <a:pt x="1217" y="218"/>
                  </a:cubicBezTo>
                  <a:cubicBezTo>
                    <a:pt x="1218" y="217"/>
                    <a:pt x="1218" y="217"/>
                    <a:pt x="1219" y="217"/>
                  </a:cubicBezTo>
                  <a:cubicBezTo>
                    <a:pt x="1224" y="217"/>
                    <a:pt x="1232" y="226"/>
                    <a:pt x="1238" y="226"/>
                  </a:cubicBezTo>
                  <a:cubicBezTo>
                    <a:pt x="1248" y="226"/>
                    <a:pt x="1249" y="215"/>
                    <a:pt x="1250" y="210"/>
                  </a:cubicBezTo>
                  <a:cubicBezTo>
                    <a:pt x="1250" y="205"/>
                    <a:pt x="1245" y="188"/>
                    <a:pt x="1255" y="188"/>
                  </a:cubicBezTo>
                  <a:cubicBezTo>
                    <a:pt x="1256" y="188"/>
                    <a:pt x="1257" y="188"/>
                    <a:pt x="1258" y="189"/>
                  </a:cubicBezTo>
                  <a:cubicBezTo>
                    <a:pt x="1270" y="191"/>
                    <a:pt x="1278" y="199"/>
                    <a:pt x="1291" y="199"/>
                  </a:cubicBezTo>
                  <a:cubicBezTo>
                    <a:pt x="1292" y="199"/>
                    <a:pt x="1292" y="199"/>
                    <a:pt x="1293" y="199"/>
                  </a:cubicBezTo>
                  <a:cubicBezTo>
                    <a:pt x="1310" y="198"/>
                    <a:pt x="1310" y="173"/>
                    <a:pt x="1324" y="173"/>
                  </a:cubicBezTo>
                  <a:cubicBezTo>
                    <a:pt x="1326" y="173"/>
                    <a:pt x="1328" y="174"/>
                    <a:pt x="1331" y="175"/>
                  </a:cubicBezTo>
                  <a:cubicBezTo>
                    <a:pt x="1332" y="176"/>
                    <a:pt x="1335" y="176"/>
                    <a:pt x="1337" y="176"/>
                  </a:cubicBezTo>
                  <a:cubicBezTo>
                    <a:pt x="1352" y="176"/>
                    <a:pt x="1379" y="163"/>
                    <a:pt x="1388" y="157"/>
                  </a:cubicBezTo>
                  <a:cubicBezTo>
                    <a:pt x="1400" y="151"/>
                    <a:pt x="1409" y="143"/>
                    <a:pt x="1423" y="143"/>
                  </a:cubicBezTo>
                  <a:cubicBezTo>
                    <a:pt x="1426" y="143"/>
                    <a:pt x="1447" y="147"/>
                    <a:pt x="1454" y="147"/>
                  </a:cubicBezTo>
                  <a:cubicBezTo>
                    <a:pt x="1456" y="147"/>
                    <a:pt x="1457" y="147"/>
                    <a:pt x="1456" y="147"/>
                  </a:cubicBezTo>
                  <a:cubicBezTo>
                    <a:pt x="1453" y="142"/>
                    <a:pt x="1443" y="141"/>
                    <a:pt x="1451" y="134"/>
                  </a:cubicBezTo>
                  <a:cubicBezTo>
                    <a:pt x="1456" y="130"/>
                    <a:pt x="1463" y="128"/>
                    <a:pt x="1468" y="127"/>
                  </a:cubicBezTo>
                  <a:cubicBezTo>
                    <a:pt x="1472" y="126"/>
                    <a:pt x="1476" y="126"/>
                    <a:pt x="1481" y="126"/>
                  </a:cubicBezTo>
                  <a:cubicBezTo>
                    <a:pt x="1491" y="126"/>
                    <a:pt x="1500" y="128"/>
                    <a:pt x="1502" y="135"/>
                  </a:cubicBezTo>
                  <a:cubicBezTo>
                    <a:pt x="1499" y="123"/>
                    <a:pt x="1501" y="120"/>
                    <a:pt x="1505" y="120"/>
                  </a:cubicBezTo>
                  <a:cubicBezTo>
                    <a:pt x="1511" y="120"/>
                    <a:pt x="1523" y="129"/>
                    <a:pt x="1533" y="129"/>
                  </a:cubicBezTo>
                  <a:cubicBezTo>
                    <a:pt x="1534" y="129"/>
                    <a:pt x="1536" y="128"/>
                    <a:pt x="1538" y="128"/>
                  </a:cubicBezTo>
                  <a:cubicBezTo>
                    <a:pt x="1552" y="121"/>
                    <a:pt x="1550" y="105"/>
                    <a:pt x="1566" y="99"/>
                  </a:cubicBezTo>
                  <a:cubicBezTo>
                    <a:pt x="1567" y="98"/>
                    <a:pt x="1568" y="98"/>
                    <a:pt x="1570" y="98"/>
                  </a:cubicBezTo>
                  <a:cubicBezTo>
                    <a:pt x="1576" y="98"/>
                    <a:pt x="1588" y="101"/>
                    <a:pt x="1593" y="101"/>
                  </a:cubicBezTo>
                  <a:cubicBezTo>
                    <a:pt x="1595" y="102"/>
                    <a:pt x="1597" y="102"/>
                    <a:pt x="1598" y="102"/>
                  </a:cubicBezTo>
                  <a:cubicBezTo>
                    <a:pt x="1617" y="102"/>
                    <a:pt x="1609" y="89"/>
                    <a:pt x="1632" y="89"/>
                  </a:cubicBezTo>
                  <a:cubicBezTo>
                    <a:pt x="1633" y="89"/>
                    <a:pt x="1634" y="89"/>
                    <a:pt x="1635" y="89"/>
                  </a:cubicBezTo>
                  <a:cubicBezTo>
                    <a:pt x="1642" y="90"/>
                    <a:pt x="1649" y="90"/>
                    <a:pt x="1656" y="90"/>
                  </a:cubicBezTo>
                  <a:cubicBezTo>
                    <a:pt x="1664" y="90"/>
                    <a:pt x="1672" y="89"/>
                    <a:pt x="1683" y="87"/>
                  </a:cubicBezTo>
                  <a:cubicBezTo>
                    <a:pt x="1688" y="86"/>
                    <a:pt x="1703" y="77"/>
                    <a:pt x="1703" y="77"/>
                  </a:cubicBezTo>
                  <a:cubicBezTo>
                    <a:pt x="1705" y="77"/>
                    <a:pt x="1706" y="77"/>
                    <a:pt x="1707" y="77"/>
                  </a:cubicBezTo>
                  <a:cubicBezTo>
                    <a:pt x="1727" y="77"/>
                    <a:pt x="1750" y="88"/>
                    <a:pt x="1771" y="88"/>
                  </a:cubicBezTo>
                  <a:cubicBezTo>
                    <a:pt x="1777" y="88"/>
                    <a:pt x="1784" y="87"/>
                    <a:pt x="1790" y="84"/>
                  </a:cubicBezTo>
                  <a:cubicBezTo>
                    <a:pt x="1803" y="78"/>
                    <a:pt x="1790" y="73"/>
                    <a:pt x="1807" y="73"/>
                  </a:cubicBezTo>
                  <a:cubicBezTo>
                    <a:pt x="1813" y="76"/>
                    <a:pt x="1820" y="80"/>
                    <a:pt x="1827" y="80"/>
                  </a:cubicBezTo>
                  <a:cubicBezTo>
                    <a:pt x="1827" y="80"/>
                    <a:pt x="1827" y="80"/>
                    <a:pt x="1827" y="80"/>
                  </a:cubicBezTo>
                  <a:cubicBezTo>
                    <a:pt x="1830" y="80"/>
                    <a:pt x="1830" y="74"/>
                    <a:pt x="1834" y="73"/>
                  </a:cubicBezTo>
                  <a:cubicBezTo>
                    <a:pt x="1840" y="71"/>
                    <a:pt x="1846" y="71"/>
                    <a:pt x="1853" y="71"/>
                  </a:cubicBezTo>
                  <a:cubicBezTo>
                    <a:pt x="1875" y="71"/>
                    <a:pt x="1902" y="77"/>
                    <a:pt x="1926" y="77"/>
                  </a:cubicBezTo>
                  <a:cubicBezTo>
                    <a:pt x="1940" y="77"/>
                    <a:pt x="1953" y="74"/>
                    <a:pt x="1963" y="67"/>
                  </a:cubicBezTo>
                  <a:lnTo>
                    <a:pt x="1963" y="67"/>
                  </a:lnTo>
                  <a:cubicBezTo>
                    <a:pt x="1959" y="69"/>
                    <a:pt x="1959" y="70"/>
                    <a:pt x="1960" y="70"/>
                  </a:cubicBezTo>
                  <a:cubicBezTo>
                    <a:pt x="1963" y="70"/>
                    <a:pt x="1970" y="66"/>
                    <a:pt x="1963" y="66"/>
                  </a:cubicBezTo>
                  <a:cubicBezTo>
                    <a:pt x="1977" y="66"/>
                    <a:pt x="1985" y="4"/>
                    <a:pt x="1963" y="2"/>
                  </a:cubicBezTo>
                  <a:cubicBezTo>
                    <a:pt x="1960" y="1"/>
                    <a:pt x="1952" y="1"/>
                    <a:pt x="1945" y="1"/>
                  </a:cubicBezTo>
                  <a:close/>
                  <a:moveTo>
                    <a:pt x="3741" y="2634"/>
                  </a:moveTo>
                  <a:lnTo>
                    <a:pt x="3741" y="2634"/>
                  </a:lnTo>
                  <a:cubicBezTo>
                    <a:pt x="3742" y="2634"/>
                    <a:pt x="3742" y="2634"/>
                    <a:pt x="3743" y="2634"/>
                  </a:cubicBezTo>
                  <a:lnTo>
                    <a:pt x="3743" y="2634"/>
                  </a:lnTo>
                  <a:cubicBezTo>
                    <a:pt x="3742" y="2634"/>
                    <a:pt x="3742" y="2634"/>
                    <a:pt x="3741" y="2634"/>
                  </a:cubicBezTo>
                  <a:close/>
                  <a:moveTo>
                    <a:pt x="269" y="2799"/>
                  </a:moveTo>
                  <a:lnTo>
                    <a:pt x="269" y="2799"/>
                  </a:lnTo>
                  <a:cubicBezTo>
                    <a:pt x="266" y="2811"/>
                    <a:pt x="268" y="2818"/>
                    <a:pt x="275" y="2818"/>
                  </a:cubicBezTo>
                  <a:cubicBezTo>
                    <a:pt x="278" y="2818"/>
                    <a:pt x="281" y="2817"/>
                    <a:pt x="285" y="2815"/>
                  </a:cubicBezTo>
                  <a:lnTo>
                    <a:pt x="280" y="2806"/>
                  </a:lnTo>
                  <a:lnTo>
                    <a:pt x="269" y="2799"/>
                  </a:lnTo>
                  <a:close/>
                  <a:moveTo>
                    <a:pt x="423" y="3064"/>
                  </a:moveTo>
                  <a:lnTo>
                    <a:pt x="423" y="3064"/>
                  </a:lnTo>
                  <a:cubicBezTo>
                    <a:pt x="423" y="3064"/>
                    <a:pt x="423" y="3064"/>
                    <a:pt x="423" y="3064"/>
                  </a:cubicBezTo>
                  <a:cubicBezTo>
                    <a:pt x="423" y="3064"/>
                    <a:pt x="423" y="3064"/>
                    <a:pt x="423" y="3064"/>
                  </a:cubicBezTo>
                  <a:close/>
                  <a:moveTo>
                    <a:pt x="3401" y="3219"/>
                  </a:moveTo>
                  <a:lnTo>
                    <a:pt x="3401" y="3219"/>
                  </a:lnTo>
                  <a:cubicBezTo>
                    <a:pt x="3401" y="3219"/>
                    <a:pt x="3401" y="3219"/>
                    <a:pt x="3401" y="3219"/>
                  </a:cubicBezTo>
                  <a:lnTo>
                    <a:pt x="3401" y="3219"/>
                  </a:lnTo>
                  <a:cubicBezTo>
                    <a:pt x="3401" y="3219"/>
                    <a:pt x="3401" y="3219"/>
                    <a:pt x="3401" y="3219"/>
                  </a:cubicBezTo>
                  <a:close/>
                  <a:moveTo>
                    <a:pt x="3290" y="3376"/>
                  </a:moveTo>
                  <a:cubicBezTo>
                    <a:pt x="3298" y="3376"/>
                    <a:pt x="3301" y="3386"/>
                    <a:pt x="3293" y="3392"/>
                  </a:cubicBezTo>
                  <a:cubicBezTo>
                    <a:pt x="3292" y="3392"/>
                    <a:pt x="3290" y="3393"/>
                    <a:pt x="3288" y="3393"/>
                  </a:cubicBezTo>
                  <a:cubicBezTo>
                    <a:pt x="3280" y="3393"/>
                    <a:pt x="3273" y="3390"/>
                    <a:pt x="3282" y="3380"/>
                  </a:cubicBezTo>
                  <a:cubicBezTo>
                    <a:pt x="3285" y="3377"/>
                    <a:pt x="3288" y="3376"/>
                    <a:pt x="3290" y="3376"/>
                  </a:cubicBezTo>
                  <a:close/>
                  <a:moveTo>
                    <a:pt x="134" y="2605"/>
                  </a:moveTo>
                  <a:cubicBezTo>
                    <a:pt x="131" y="2605"/>
                    <a:pt x="128" y="2608"/>
                    <a:pt x="130" y="2616"/>
                  </a:cubicBezTo>
                  <a:cubicBezTo>
                    <a:pt x="134" y="2631"/>
                    <a:pt x="141" y="2646"/>
                    <a:pt x="148" y="2659"/>
                  </a:cubicBezTo>
                  <a:cubicBezTo>
                    <a:pt x="155" y="2675"/>
                    <a:pt x="159" y="2679"/>
                    <a:pt x="170" y="2683"/>
                  </a:cubicBezTo>
                  <a:cubicBezTo>
                    <a:pt x="183" y="2688"/>
                    <a:pt x="179" y="2707"/>
                    <a:pt x="190" y="2707"/>
                  </a:cubicBezTo>
                  <a:cubicBezTo>
                    <a:pt x="192" y="2707"/>
                    <a:pt x="194" y="2707"/>
                    <a:pt x="196" y="2706"/>
                  </a:cubicBezTo>
                  <a:lnTo>
                    <a:pt x="196" y="2706"/>
                  </a:lnTo>
                  <a:cubicBezTo>
                    <a:pt x="177" y="2713"/>
                    <a:pt x="194" y="2753"/>
                    <a:pt x="199" y="2770"/>
                  </a:cubicBezTo>
                  <a:cubicBezTo>
                    <a:pt x="201" y="2776"/>
                    <a:pt x="204" y="2789"/>
                    <a:pt x="203" y="2795"/>
                  </a:cubicBezTo>
                  <a:cubicBezTo>
                    <a:pt x="196" y="2798"/>
                    <a:pt x="193" y="2811"/>
                    <a:pt x="197" y="2821"/>
                  </a:cubicBezTo>
                  <a:lnTo>
                    <a:pt x="212" y="2814"/>
                  </a:lnTo>
                  <a:lnTo>
                    <a:pt x="212" y="2814"/>
                  </a:lnTo>
                  <a:cubicBezTo>
                    <a:pt x="219" y="2829"/>
                    <a:pt x="209" y="2836"/>
                    <a:pt x="219" y="2850"/>
                  </a:cubicBezTo>
                  <a:cubicBezTo>
                    <a:pt x="228" y="2861"/>
                    <a:pt x="240" y="2873"/>
                    <a:pt x="252" y="2875"/>
                  </a:cubicBezTo>
                  <a:cubicBezTo>
                    <a:pt x="253" y="2875"/>
                    <a:pt x="253" y="2875"/>
                    <a:pt x="254" y="2875"/>
                  </a:cubicBezTo>
                  <a:cubicBezTo>
                    <a:pt x="255" y="2875"/>
                    <a:pt x="256" y="2875"/>
                    <a:pt x="257" y="2875"/>
                  </a:cubicBezTo>
                  <a:cubicBezTo>
                    <a:pt x="259" y="2875"/>
                    <a:pt x="259" y="2876"/>
                    <a:pt x="260" y="2879"/>
                  </a:cubicBezTo>
                  <a:cubicBezTo>
                    <a:pt x="264" y="2886"/>
                    <a:pt x="265" y="2894"/>
                    <a:pt x="265" y="2901"/>
                  </a:cubicBezTo>
                  <a:cubicBezTo>
                    <a:pt x="267" y="2915"/>
                    <a:pt x="267" y="2933"/>
                    <a:pt x="281" y="2941"/>
                  </a:cubicBezTo>
                  <a:cubicBezTo>
                    <a:pt x="294" y="2950"/>
                    <a:pt x="309" y="2965"/>
                    <a:pt x="315" y="2981"/>
                  </a:cubicBezTo>
                  <a:cubicBezTo>
                    <a:pt x="317" y="2988"/>
                    <a:pt x="305" y="3004"/>
                    <a:pt x="313" y="3008"/>
                  </a:cubicBezTo>
                  <a:cubicBezTo>
                    <a:pt x="316" y="3009"/>
                    <a:pt x="318" y="3010"/>
                    <a:pt x="320" y="3010"/>
                  </a:cubicBezTo>
                  <a:cubicBezTo>
                    <a:pt x="328" y="3010"/>
                    <a:pt x="331" y="2999"/>
                    <a:pt x="336" y="2999"/>
                  </a:cubicBezTo>
                  <a:cubicBezTo>
                    <a:pt x="338" y="2999"/>
                    <a:pt x="341" y="3001"/>
                    <a:pt x="345" y="3008"/>
                  </a:cubicBezTo>
                  <a:cubicBezTo>
                    <a:pt x="358" y="3031"/>
                    <a:pt x="312" y="3017"/>
                    <a:pt x="328" y="3044"/>
                  </a:cubicBezTo>
                  <a:cubicBezTo>
                    <a:pt x="331" y="3048"/>
                    <a:pt x="333" y="3049"/>
                    <a:pt x="335" y="3049"/>
                  </a:cubicBezTo>
                  <a:cubicBezTo>
                    <a:pt x="338" y="3049"/>
                    <a:pt x="341" y="3046"/>
                    <a:pt x="345" y="3046"/>
                  </a:cubicBezTo>
                  <a:cubicBezTo>
                    <a:pt x="346" y="3046"/>
                    <a:pt x="348" y="3046"/>
                    <a:pt x="349" y="3047"/>
                  </a:cubicBezTo>
                  <a:cubicBezTo>
                    <a:pt x="361" y="3060"/>
                    <a:pt x="373" y="3081"/>
                    <a:pt x="381" y="3096"/>
                  </a:cubicBezTo>
                  <a:cubicBezTo>
                    <a:pt x="401" y="3130"/>
                    <a:pt x="418" y="3177"/>
                    <a:pt x="446" y="3206"/>
                  </a:cubicBezTo>
                  <a:cubicBezTo>
                    <a:pt x="455" y="3215"/>
                    <a:pt x="462" y="3212"/>
                    <a:pt x="471" y="3215"/>
                  </a:cubicBezTo>
                  <a:cubicBezTo>
                    <a:pt x="495" y="3222"/>
                    <a:pt x="473" y="3224"/>
                    <a:pt x="474" y="3231"/>
                  </a:cubicBezTo>
                  <a:cubicBezTo>
                    <a:pt x="474" y="3240"/>
                    <a:pt x="499" y="3255"/>
                    <a:pt x="507" y="3257"/>
                  </a:cubicBezTo>
                  <a:cubicBezTo>
                    <a:pt x="511" y="3256"/>
                    <a:pt x="513" y="3256"/>
                    <a:pt x="516" y="3256"/>
                  </a:cubicBezTo>
                  <a:cubicBezTo>
                    <a:pt x="527" y="3256"/>
                    <a:pt x="522" y="3262"/>
                    <a:pt x="519" y="3275"/>
                  </a:cubicBezTo>
                  <a:cubicBezTo>
                    <a:pt x="519" y="3275"/>
                    <a:pt x="519" y="3275"/>
                    <a:pt x="519" y="3275"/>
                  </a:cubicBezTo>
                  <a:cubicBezTo>
                    <a:pt x="523" y="3275"/>
                    <a:pt x="552" y="3267"/>
                    <a:pt x="550" y="3264"/>
                  </a:cubicBezTo>
                  <a:lnTo>
                    <a:pt x="550" y="3264"/>
                  </a:lnTo>
                  <a:cubicBezTo>
                    <a:pt x="555" y="3270"/>
                    <a:pt x="543" y="3281"/>
                    <a:pt x="542" y="3286"/>
                  </a:cubicBezTo>
                  <a:cubicBezTo>
                    <a:pt x="539" y="3295"/>
                    <a:pt x="555" y="3303"/>
                    <a:pt x="562" y="3308"/>
                  </a:cubicBezTo>
                  <a:cubicBezTo>
                    <a:pt x="569" y="3313"/>
                    <a:pt x="609" y="3338"/>
                    <a:pt x="589" y="3343"/>
                  </a:cubicBezTo>
                  <a:cubicBezTo>
                    <a:pt x="565" y="3351"/>
                    <a:pt x="615" y="3365"/>
                    <a:pt x="623" y="3370"/>
                  </a:cubicBezTo>
                  <a:cubicBezTo>
                    <a:pt x="644" y="3384"/>
                    <a:pt x="608" y="3412"/>
                    <a:pt x="636" y="3415"/>
                  </a:cubicBezTo>
                  <a:cubicBezTo>
                    <a:pt x="647" y="3403"/>
                    <a:pt x="640" y="3363"/>
                    <a:pt x="637" y="3346"/>
                  </a:cubicBezTo>
                  <a:cubicBezTo>
                    <a:pt x="637" y="3344"/>
                    <a:pt x="633" y="3318"/>
                    <a:pt x="628" y="3318"/>
                  </a:cubicBezTo>
                  <a:cubicBezTo>
                    <a:pt x="628" y="3318"/>
                    <a:pt x="627" y="3318"/>
                    <a:pt x="627" y="3319"/>
                  </a:cubicBezTo>
                  <a:cubicBezTo>
                    <a:pt x="617" y="3317"/>
                    <a:pt x="614" y="3315"/>
                    <a:pt x="610" y="3304"/>
                  </a:cubicBezTo>
                  <a:cubicBezTo>
                    <a:pt x="605" y="3291"/>
                    <a:pt x="600" y="3272"/>
                    <a:pt x="585" y="3266"/>
                  </a:cubicBezTo>
                  <a:cubicBezTo>
                    <a:pt x="572" y="3260"/>
                    <a:pt x="566" y="3265"/>
                    <a:pt x="565" y="3248"/>
                  </a:cubicBezTo>
                  <a:cubicBezTo>
                    <a:pt x="553" y="3234"/>
                    <a:pt x="513" y="3225"/>
                    <a:pt x="533" y="3207"/>
                  </a:cubicBezTo>
                  <a:lnTo>
                    <a:pt x="533" y="3207"/>
                  </a:lnTo>
                  <a:cubicBezTo>
                    <a:pt x="531" y="3209"/>
                    <a:pt x="529" y="3210"/>
                    <a:pt x="526" y="3210"/>
                  </a:cubicBezTo>
                  <a:cubicBezTo>
                    <a:pt x="512" y="3210"/>
                    <a:pt x="500" y="3181"/>
                    <a:pt x="492" y="3172"/>
                  </a:cubicBezTo>
                  <a:cubicBezTo>
                    <a:pt x="488" y="3169"/>
                    <a:pt x="486" y="3168"/>
                    <a:pt x="485" y="3168"/>
                  </a:cubicBezTo>
                  <a:cubicBezTo>
                    <a:pt x="481" y="3168"/>
                    <a:pt x="479" y="3173"/>
                    <a:pt x="475" y="3173"/>
                  </a:cubicBezTo>
                  <a:cubicBezTo>
                    <a:pt x="473" y="3173"/>
                    <a:pt x="472" y="3173"/>
                    <a:pt x="471" y="3172"/>
                  </a:cubicBezTo>
                  <a:cubicBezTo>
                    <a:pt x="460" y="3168"/>
                    <a:pt x="468" y="3152"/>
                    <a:pt x="472" y="3150"/>
                  </a:cubicBezTo>
                  <a:cubicBezTo>
                    <a:pt x="492" y="3135"/>
                    <a:pt x="462" y="3128"/>
                    <a:pt x="451" y="3115"/>
                  </a:cubicBezTo>
                  <a:cubicBezTo>
                    <a:pt x="446" y="3110"/>
                    <a:pt x="420" y="3064"/>
                    <a:pt x="423" y="3064"/>
                  </a:cubicBezTo>
                  <a:lnTo>
                    <a:pt x="423" y="3064"/>
                  </a:lnTo>
                  <a:cubicBezTo>
                    <a:pt x="423" y="3064"/>
                    <a:pt x="423" y="3064"/>
                    <a:pt x="423" y="3064"/>
                  </a:cubicBezTo>
                  <a:lnTo>
                    <a:pt x="423" y="3064"/>
                  </a:lnTo>
                  <a:cubicBezTo>
                    <a:pt x="423" y="3064"/>
                    <a:pt x="423" y="3064"/>
                    <a:pt x="423" y="3064"/>
                  </a:cubicBezTo>
                  <a:lnTo>
                    <a:pt x="423" y="3064"/>
                  </a:lnTo>
                  <a:cubicBezTo>
                    <a:pt x="420" y="3064"/>
                    <a:pt x="427" y="3071"/>
                    <a:pt x="421" y="3071"/>
                  </a:cubicBezTo>
                  <a:cubicBezTo>
                    <a:pt x="421" y="3071"/>
                    <a:pt x="420" y="3070"/>
                    <a:pt x="418" y="3070"/>
                  </a:cubicBezTo>
                  <a:cubicBezTo>
                    <a:pt x="413" y="3069"/>
                    <a:pt x="408" y="3061"/>
                    <a:pt x="404" y="3057"/>
                  </a:cubicBezTo>
                  <a:cubicBezTo>
                    <a:pt x="400" y="3050"/>
                    <a:pt x="389" y="3039"/>
                    <a:pt x="392" y="3030"/>
                  </a:cubicBezTo>
                  <a:cubicBezTo>
                    <a:pt x="393" y="3022"/>
                    <a:pt x="400" y="3019"/>
                    <a:pt x="389" y="3011"/>
                  </a:cubicBezTo>
                  <a:cubicBezTo>
                    <a:pt x="381" y="3004"/>
                    <a:pt x="371" y="3009"/>
                    <a:pt x="365" y="3004"/>
                  </a:cubicBezTo>
                  <a:cubicBezTo>
                    <a:pt x="354" y="2996"/>
                    <a:pt x="355" y="2972"/>
                    <a:pt x="353" y="2961"/>
                  </a:cubicBezTo>
                  <a:cubicBezTo>
                    <a:pt x="350" y="2948"/>
                    <a:pt x="345" y="2935"/>
                    <a:pt x="337" y="2923"/>
                  </a:cubicBezTo>
                  <a:cubicBezTo>
                    <a:pt x="329" y="2911"/>
                    <a:pt x="320" y="2901"/>
                    <a:pt x="309" y="2893"/>
                  </a:cubicBezTo>
                  <a:cubicBezTo>
                    <a:pt x="303" y="2888"/>
                    <a:pt x="286" y="2884"/>
                    <a:pt x="283" y="2878"/>
                  </a:cubicBezTo>
                  <a:lnTo>
                    <a:pt x="283" y="2878"/>
                  </a:lnTo>
                  <a:cubicBezTo>
                    <a:pt x="283" y="2878"/>
                    <a:pt x="285" y="2879"/>
                    <a:pt x="286" y="2879"/>
                  </a:cubicBezTo>
                  <a:cubicBezTo>
                    <a:pt x="291" y="2879"/>
                    <a:pt x="300" y="2877"/>
                    <a:pt x="301" y="2875"/>
                  </a:cubicBezTo>
                  <a:cubicBezTo>
                    <a:pt x="305" y="2869"/>
                    <a:pt x="292" y="2848"/>
                    <a:pt x="288" y="2844"/>
                  </a:cubicBezTo>
                  <a:cubicBezTo>
                    <a:pt x="282" y="2836"/>
                    <a:pt x="277" y="2844"/>
                    <a:pt x="271" y="2834"/>
                  </a:cubicBezTo>
                  <a:cubicBezTo>
                    <a:pt x="265" y="2826"/>
                    <a:pt x="262" y="2816"/>
                    <a:pt x="260" y="2806"/>
                  </a:cubicBezTo>
                  <a:cubicBezTo>
                    <a:pt x="255" y="2779"/>
                    <a:pt x="269" y="2773"/>
                    <a:pt x="247" y="2753"/>
                  </a:cubicBezTo>
                  <a:cubicBezTo>
                    <a:pt x="233" y="2746"/>
                    <a:pt x="230" y="2735"/>
                    <a:pt x="223" y="2721"/>
                  </a:cubicBezTo>
                  <a:cubicBezTo>
                    <a:pt x="220" y="2716"/>
                    <a:pt x="203" y="2719"/>
                    <a:pt x="199" y="2705"/>
                  </a:cubicBezTo>
                  <a:cubicBezTo>
                    <a:pt x="204" y="2702"/>
                    <a:pt x="225" y="2704"/>
                    <a:pt x="215" y="2691"/>
                  </a:cubicBezTo>
                  <a:cubicBezTo>
                    <a:pt x="209" y="2683"/>
                    <a:pt x="196" y="2681"/>
                    <a:pt x="189" y="2675"/>
                  </a:cubicBezTo>
                  <a:lnTo>
                    <a:pt x="189" y="2675"/>
                  </a:lnTo>
                  <a:cubicBezTo>
                    <a:pt x="191" y="2677"/>
                    <a:pt x="194" y="2678"/>
                    <a:pt x="195" y="2678"/>
                  </a:cubicBezTo>
                  <a:cubicBezTo>
                    <a:pt x="204" y="2678"/>
                    <a:pt x="187" y="2647"/>
                    <a:pt x="186" y="2640"/>
                  </a:cubicBezTo>
                  <a:cubicBezTo>
                    <a:pt x="183" y="2626"/>
                    <a:pt x="200" y="2634"/>
                    <a:pt x="194" y="2618"/>
                  </a:cubicBezTo>
                  <a:cubicBezTo>
                    <a:pt x="192" y="2613"/>
                    <a:pt x="187" y="2611"/>
                    <a:pt x="181" y="2611"/>
                  </a:cubicBezTo>
                  <a:cubicBezTo>
                    <a:pt x="169" y="2611"/>
                    <a:pt x="152" y="2621"/>
                    <a:pt x="157" y="2635"/>
                  </a:cubicBezTo>
                  <a:lnTo>
                    <a:pt x="152" y="2621"/>
                  </a:lnTo>
                  <a:cubicBezTo>
                    <a:pt x="149" y="2613"/>
                    <a:pt x="140" y="2605"/>
                    <a:pt x="134" y="2605"/>
                  </a:cubicBezTo>
                  <a:close/>
                  <a:moveTo>
                    <a:pt x="3024" y="3556"/>
                  </a:moveTo>
                  <a:cubicBezTo>
                    <a:pt x="3024" y="3556"/>
                    <a:pt x="3024" y="3556"/>
                    <a:pt x="3024" y="3557"/>
                  </a:cubicBezTo>
                  <a:lnTo>
                    <a:pt x="3024" y="3557"/>
                  </a:lnTo>
                  <a:cubicBezTo>
                    <a:pt x="3024" y="3556"/>
                    <a:pt x="3024" y="3556"/>
                    <a:pt x="3024" y="3556"/>
                  </a:cubicBezTo>
                  <a:close/>
                  <a:moveTo>
                    <a:pt x="3100" y="3577"/>
                  </a:moveTo>
                  <a:cubicBezTo>
                    <a:pt x="3100" y="3577"/>
                    <a:pt x="3100" y="3577"/>
                    <a:pt x="3100" y="3577"/>
                  </a:cubicBezTo>
                  <a:cubicBezTo>
                    <a:pt x="3100" y="3577"/>
                    <a:pt x="3100" y="3577"/>
                    <a:pt x="3100" y="3577"/>
                  </a:cubicBezTo>
                  <a:close/>
                  <a:moveTo>
                    <a:pt x="3065" y="3563"/>
                  </a:moveTo>
                  <a:cubicBezTo>
                    <a:pt x="3068" y="3568"/>
                    <a:pt x="3074" y="3576"/>
                    <a:pt x="3066" y="3583"/>
                  </a:cubicBezTo>
                  <a:cubicBezTo>
                    <a:pt x="3064" y="3588"/>
                    <a:pt x="3060" y="3590"/>
                    <a:pt x="3058" y="3590"/>
                  </a:cubicBezTo>
                  <a:cubicBezTo>
                    <a:pt x="3055" y="3590"/>
                    <a:pt x="3054" y="3588"/>
                    <a:pt x="3057" y="3583"/>
                  </a:cubicBezTo>
                  <a:cubicBezTo>
                    <a:pt x="3060" y="3576"/>
                    <a:pt x="3063" y="3570"/>
                    <a:pt x="3065" y="3563"/>
                  </a:cubicBezTo>
                  <a:close/>
                  <a:moveTo>
                    <a:pt x="2853" y="3654"/>
                  </a:moveTo>
                  <a:cubicBezTo>
                    <a:pt x="2853" y="3654"/>
                    <a:pt x="2853" y="3654"/>
                    <a:pt x="2853" y="3654"/>
                  </a:cubicBezTo>
                  <a:lnTo>
                    <a:pt x="2853" y="3654"/>
                  </a:lnTo>
                  <a:cubicBezTo>
                    <a:pt x="2853" y="3654"/>
                    <a:pt x="2853" y="3654"/>
                    <a:pt x="2853" y="3654"/>
                  </a:cubicBezTo>
                  <a:close/>
                  <a:moveTo>
                    <a:pt x="1182" y="3762"/>
                  </a:moveTo>
                  <a:lnTo>
                    <a:pt x="1182" y="3762"/>
                  </a:lnTo>
                  <a:cubicBezTo>
                    <a:pt x="1182" y="3762"/>
                    <a:pt x="1182" y="3762"/>
                    <a:pt x="1182" y="3762"/>
                  </a:cubicBezTo>
                  <a:cubicBezTo>
                    <a:pt x="1182" y="3762"/>
                    <a:pt x="1182" y="3762"/>
                    <a:pt x="1182" y="3762"/>
                  </a:cubicBezTo>
                  <a:close/>
                  <a:moveTo>
                    <a:pt x="1373" y="3778"/>
                  </a:moveTo>
                  <a:cubicBezTo>
                    <a:pt x="1373" y="3778"/>
                    <a:pt x="1373" y="3778"/>
                    <a:pt x="1373" y="3779"/>
                  </a:cubicBezTo>
                  <a:lnTo>
                    <a:pt x="1373" y="3779"/>
                  </a:lnTo>
                  <a:cubicBezTo>
                    <a:pt x="1373" y="3778"/>
                    <a:pt x="1373" y="3778"/>
                    <a:pt x="1373" y="3778"/>
                  </a:cubicBezTo>
                  <a:close/>
                  <a:moveTo>
                    <a:pt x="2722" y="3772"/>
                  </a:moveTo>
                  <a:lnTo>
                    <a:pt x="2722" y="3772"/>
                  </a:lnTo>
                  <a:cubicBezTo>
                    <a:pt x="2724" y="3778"/>
                    <a:pt x="2723" y="3780"/>
                    <a:pt x="2715" y="3783"/>
                  </a:cubicBezTo>
                  <a:cubicBezTo>
                    <a:pt x="2711" y="3785"/>
                    <a:pt x="2705" y="3787"/>
                    <a:pt x="2700" y="3787"/>
                  </a:cubicBezTo>
                  <a:cubicBezTo>
                    <a:pt x="2696" y="3787"/>
                    <a:pt x="2693" y="3786"/>
                    <a:pt x="2692" y="3783"/>
                  </a:cubicBezTo>
                  <a:lnTo>
                    <a:pt x="2722" y="3772"/>
                  </a:lnTo>
                  <a:close/>
                  <a:moveTo>
                    <a:pt x="2554" y="3802"/>
                  </a:moveTo>
                  <a:cubicBezTo>
                    <a:pt x="2554" y="3802"/>
                    <a:pt x="2554" y="3802"/>
                    <a:pt x="2554" y="3802"/>
                  </a:cubicBezTo>
                  <a:lnTo>
                    <a:pt x="2554" y="3802"/>
                  </a:lnTo>
                  <a:cubicBezTo>
                    <a:pt x="2554" y="3802"/>
                    <a:pt x="2554" y="3802"/>
                    <a:pt x="2554" y="3802"/>
                  </a:cubicBezTo>
                  <a:close/>
                  <a:moveTo>
                    <a:pt x="1335" y="3793"/>
                  </a:moveTo>
                  <a:cubicBezTo>
                    <a:pt x="1346" y="3797"/>
                    <a:pt x="1355" y="3798"/>
                    <a:pt x="1352" y="3809"/>
                  </a:cubicBezTo>
                  <a:lnTo>
                    <a:pt x="1342" y="3804"/>
                  </a:lnTo>
                  <a:lnTo>
                    <a:pt x="1335" y="3793"/>
                  </a:lnTo>
                  <a:close/>
                  <a:moveTo>
                    <a:pt x="2450" y="3815"/>
                  </a:moveTo>
                  <a:cubicBezTo>
                    <a:pt x="2449" y="3815"/>
                    <a:pt x="2449" y="3815"/>
                    <a:pt x="2449" y="3815"/>
                  </a:cubicBezTo>
                  <a:cubicBezTo>
                    <a:pt x="2449" y="3815"/>
                    <a:pt x="2449" y="3815"/>
                    <a:pt x="2450" y="3815"/>
                  </a:cubicBezTo>
                  <a:close/>
                  <a:moveTo>
                    <a:pt x="1432" y="3862"/>
                  </a:moveTo>
                  <a:cubicBezTo>
                    <a:pt x="1423" y="3862"/>
                    <a:pt x="1423" y="3867"/>
                    <a:pt x="1430" y="3877"/>
                  </a:cubicBezTo>
                  <a:cubicBezTo>
                    <a:pt x="1438" y="3874"/>
                    <a:pt x="1446" y="3872"/>
                    <a:pt x="1445" y="3865"/>
                  </a:cubicBezTo>
                  <a:cubicBezTo>
                    <a:pt x="1439" y="3863"/>
                    <a:pt x="1435" y="3862"/>
                    <a:pt x="1432" y="3862"/>
                  </a:cubicBezTo>
                  <a:close/>
                  <a:moveTo>
                    <a:pt x="1495" y="3870"/>
                  </a:moveTo>
                  <a:cubicBezTo>
                    <a:pt x="1485" y="3870"/>
                    <a:pt x="1485" y="3883"/>
                    <a:pt x="1495" y="3886"/>
                  </a:cubicBezTo>
                  <a:cubicBezTo>
                    <a:pt x="1496" y="3887"/>
                    <a:pt x="1497" y="3887"/>
                    <a:pt x="1498" y="3887"/>
                  </a:cubicBezTo>
                  <a:cubicBezTo>
                    <a:pt x="1509" y="3887"/>
                    <a:pt x="1513" y="3874"/>
                    <a:pt x="1499" y="3871"/>
                  </a:cubicBezTo>
                  <a:cubicBezTo>
                    <a:pt x="1498" y="3870"/>
                    <a:pt x="1496" y="3870"/>
                    <a:pt x="1495" y="3870"/>
                  </a:cubicBezTo>
                  <a:close/>
                  <a:moveTo>
                    <a:pt x="2512" y="3909"/>
                  </a:moveTo>
                  <a:cubicBezTo>
                    <a:pt x="2510" y="3909"/>
                    <a:pt x="2508" y="3910"/>
                    <a:pt x="2505" y="3910"/>
                  </a:cubicBezTo>
                  <a:cubicBezTo>
                    <a:pt x="2504" y="3911"/>
                    <a:pt x="2484" y="3914"/>
                    <a:pt x="2489" y="3918"/>
                  </a:cubicBezTo>
                  <a:cubicBezTo>
                    <a:pt x="2492" y="3920"/>
                    <a:pt x="2495" y="3920"/>
                    <a:pt x="2498" y="3920"/>
                  </a:cubicBezTo>
                  <a:cubicBezTo>
                    <a:pt x="2505" y="3920"/>
                    <a:pt x="2511" y="3918"/>
                    <a:pt x="2518" y="3915"/>
                  </a:cubicBezTo>
                  <a:cubicBezTo>
                    <a:pt x="2517" y="3911"/>
                    <a:pt x="2516" y="3909"/>
                    <a:pt x="2512" y="3909"/>
                  </a:cubicBezTo>
                  <a:close/>
                  <a:moveTo>
                    <a:pt x="2025" y="8"/>
                  </a:moveTo>
                  <a:cubicBezTo>
                    <a:pt x="2015" y="8"/>
                    <a:pt x="2006" y="8"/>
                    <a:pt x="1997" y="9"/>
                  </a:cubicBezTo>
                  <a:cubicBezTo>
                    <a:pt x="1986" y="10"/>
                    <a:pt x="1981" y="15"/>
                    <a:pt x="1981" y="24"/>
                  </a:cubicBezTo>
                  <a:cubicBezTo>
                    <a:pt x="1966" y="34"/>
                    <a:pt x="1993" y="54"/>
                    <a:pt x="2011" y="54"/>
                  </a:cubicBezTo>
                  <a:cubicBezTo>
                    <a:pt x="2019" y="54"/>
                    <a:pt x="2026" y="49"/>
                    <a:pt x="2023" y="35"/>
                  </a:cubicBezTo>
                  <a:lnTo>
                    <a:pt x="2023" y="35"/>
                  </a:lnTo>
                  <a:cubicBezTo>
                    <a:pt x="2027" y="45"/>
                    <a:pt x="2076" y="46"/>
                    <a:pt x="2083" y="59"/>
                  </a:cubicBezTo>
                  <a:cubicBezTo>
                    <a:pt x="2086" y="62"/>
                    <a:pt x="2087" y="63"/>
                    <a:pt x="2089" y="63"/>
                  </a:cubicBezTo>
                  <a:cubicBezTo>
                    <a:pt x="2092" y="63"/>
                    <a:pt x="2095" y="59"/>
                    <a:pt x="2102" y="58"/>
                  </a:cubicBezTo>
                  <a:cubicBezTo>
                    <a:pt x="2105" y="57"/>
                    <a:pt x="2109" y="57"/>
                    <a:pt x="2113" y="57"/>
                  </a:cubicBezTo>
                  <a:cubicBezTo>
                    <a:pt x="2116" y="57"/>
                    <a:pt x="2120" y="57"/>
                    <a:pt x="2123" y="57"/>
                  </a:cubicBezTo>
                  <a:cubicBezTo>
                    <a:pt x="2126" y="57"/>
                    <a:pt x="2129" y="57"/>
                    <a:pt x="2132" y="56"/>
                  </a:cubicBezTo>
                  <a:cubicBezTo>
                    <a:pt x="2141" y="55"/>
                    <a:pt x="2150" y="54"/>
                    <a:pt x="2160" y="54"/>
                  </a:cubicBezTo>
                  <a:cubicBezTo>
                    <a:pt x="2199" y="54"/>
                    <a:pt x="2241" y="65"/>
                    <a:pt x="2280" y="73"/>
                  </a:cubicBezTo>
                  <a:cubicBezTo>
                    <a:pt x="2299" y="77"/>
                    <a:pt x="2332" y="90"/>
                    <a:pt x="2355" y="90"/>
                  </a:cubicBezTo>
                  <a:cubicBezTo>
                    <a:pt x="2368" y="90"/>
                    <a:pt x="2378" y="86"/>
                    <a:pt x="2381" y="74"/>
                  </a:cubicBezTo>
                  <a:cubicBezTo>
                    <a:pt x="2381" y="72"/>
                    <a:pt x="2390" y="57"/>
                    <a:pt x="2394" y="57"/>
                  </a:cubicBezTo>
                  <a:cubicBezTo>
                    <a:pt x="2395" y="57"/>
                    <a:pt x="2395" y="57"/>
                    <a:pt x="2396" y="59"/>
                  </a:cubicBezTo>
                  <a:cubicBezTo>
                    <a:pt x="2398" y="66"/>
                    <a:pt x="2402" y="76"/>
                    <a:pt x="2400" y="84"/>
                  </a:cubicBezTo>
                  <a:cubicBezTo>
                    <a:pt x="2399" y="87"/>
                    <a:pt x="2397" y="130"/>
                    <a:pt x="2398" y="130"/>
                  </a:cubicBezTo>
                  <a:cubicBezTo>
                    <a:pt x="2398" y="130"/>
                    <a:pt x="2398" y="130"/>
                    <a:pt x="2398" y="130"/>
                  </a:cubicBezTo>
                  <a:cubicBezTo>
                    <a:pt x="2403" y="129"/>
                    <a:pt x="2401" y="125"/>
                    <a:pt x="2408" y="125"/>
                  </a:cubicBezTo>
                  <a:cubicBezTo>
                    <a:pt x="2416" y="125"/>
                    <a:pt x="2425" y="127"/>
                    <a:pt x="2432" y="128"/>
                  </a:cubicBezTo>
                  <a:cubicBezTo>
                    <a:pt x="2443" y="132"/>
                    <a:pt x="2462" y="136"/>
                    <a:pt x="2459" y="147"/>
                  </a:cubicBezTo>
                  <a:lnTo>
                    <a:pt x="2459" y="147"/>
                  </a:lnTo>
                  <a:cubicBezTo>
                    <a:pt x="2461" y="140"/>
                    <a:pt x="2465" y="138"/>
                    <a:pt x="2470" y="138"/>
                  </a:cubicBezTo>
                  <a:cubicBezTo>
                    <a:pt x="2475" y="138"/>
                    <a:pt x="2479" y="139"/>
                    <a:pt x="2484" y="139"/>
                  </a:cubicBezTo>
                  <a:cubicBezTo>
                    <a:pt x="2488" y="139"/>
                    <a:pt x="2492" y="138"/>
                    <a:pt x="2495" y="134"/>
                  </a:cubicBezTo>
                  <a:cubicBezTo>
                    <a:pt x="2498" y="128"/>
                    <a:pt x="2505" y="119"/>
                    <a:pt x="2513" y="119"/>
                  </a:cubicBezTo>
                  <a:cubicBezTo>
                    <a:pt x="2517" y="119"/>
                    <a:pt x="2521" y="122"/>
                    <a:pt x="2524" y="128"/>
                  </a:cubicBezTo>
                  <a:cubicBezTo>
                    <a:pt x="2529" y="138"/>
                    <a:pt x="2522" y="145"/>
                    <a:pt x="2531" y="154"/>
                  </a:cubicBezTo>
                  <a:cubicBezTo>
                    <a:pt x="2535" y="158"/>
                    <a:pt x="2540" y="160"/>
                    <a:pt x="2545" y="160"/>
                  </a:cubicBezTo>
                  <a:cubicBezTo>
                    <a:pt x="2548" y="160"/>
                    <a:pt x="2550" y="160"/>
                    <a:pt x="2552" y="157"/>
                  </a:cubicBezTo>
                  <a:cubicBezTo>
                    <a:pt x="2555" y="154"/>
                    <a:pt x="2556" y="153"/>
                    <a:pt x="2558" y="153"/>
                  </a:cubicBezTo>
                  <a:cubicBezTo>
                    <a:pt x="2561" y="153"/>
                    <a:pt x="2565" y="156"/>
                    <a:pt x="2571" y="158"/>
                  </a:cubicBezTo>
                  <a:cubicBezTo>
                    <a:pt x="2577" y="161"/>
                    <a:pt x="2572" y="164"/>
                    <a:pt x="2573" y="170"/>
                  </a:cubicBezTo>
                  <a:cubicBezTo>
                    <a:pt x="2577" y="187"/>
                    <a:pt x="2618" y="170"/>
                    <a:pt x="2630" y="190"/>
                  </a:cubicBezTo>
                  <a:cubicBezTo>
                    <a:pt x="2631" y="190"/>
                    <a:pt x="2633" y="190"/>
                    <a:pt x="2635" y="190"/>
                  </a:cubicBezTo>
                  <a:cubicBezTo>
                    <a:pt x="2646" y="190"/>
                    <a:pt x="2660" y="184"/>
                    <a:pt x="2666" y="184"/>
                  </a:cubicBezTo>
                  <a:cubicBezTo>
                    <a:pt x="2668" y="184"/>
                    <a:pt x="2669" y="184"/>
                    <a:pt x="2669" y="185"/>
                  </a:cubicBezTo>
                  <a:cubicBezTo>
                    <a:pt x="2670" y="188"/>
                    <a:pt x="2670" y="204"/>
                    <a:pt x="2674" y="204"/>
                  </a:cubicBezTo>
                  <a:cubicBezTo>
                    <a:pt x="2684" y="203"/>
                    <a:pt x="2683" y="192"/>
                    <a:pt x="2693" y="190"/>
                  </a:cubicBezTo>
                  <a:cubicBezTo>
                    <a:pt x="2693" y="190"/>
                    <a:pt x="2695" y="219"/>
                    <a:pt x="2695" y="220"/>
                  </a:cubicBezTo>
                  <a:cubicBezTo>
                    <a:pt x="2702" y="215"/>
                    <a:pt x="2709" y="212"/>
                    <a:pt x="2716" y="212"/>
                  </a:cubicBezTo>
                  <a:cubicBezTo>
                    <a:pt x="2724" y="212"/>
                    <a:pt x="2731" y="216"/>
                    <a:pt x="2739" y="225"/>
                  </a:cubicBezTo>
                  <a:cubicBezTo>
                    <a:pt x="2746" y="232"/>
                    <a:pt x="2755" y="240"/>
                    <a:pt x="2765" y="244"/>
                  </a:cubicBezTo>
                  <a:cubicBezTo>
                    <a:pt x="2767" y="244"/>
                    <a:pt x="2769" y="245"/>
                    <a:pt x="2772" y="245"/>
                  </a:cubicBezTo>
                  <a:cubicBezTo>
                    <a:pt x="2775" y="245"/>
                    <a:pt x="2778" y="244"/>
                    <a:pt x="2774" y="241"/>
                  </a:cubicBezTo>
                  <a:lnTo>
                    <a:pt x="2774" y="241"/>
                  </a:lnTo>
                  <a:lnTo>
                    <a:pt x="2795" y="252"/>
                  </a:lnTo>
                  <a:cubicBezTo>
                    <a:pt x="2800" y="255"/>
                    <a:pt x="2802" y="256"/>
                    <a:pt x="2803" y="256"/>
                  </a:cubicBezTo>
                  <a:cubicBezTo>
                    <a:pt x="2805" y="256"/>
                    <a:pt x="2802" y="252"/>
                    <a:pt x="2809" y="251"/>
                  </a:cubicBezTo>
                  <a:cubicBezTo>
                    <a:pt x="2809" y="251"/>
                    <a:pt x="2809" y="251"/>
                    <a:pt x="2809" y="251"/>
                  </a:cubicBezTo>
                  <a:cubicBezTo>
                    <a:pt x="2818" y="251"/>
                    <a:pt x="2837" y="271"/>
                    <a:pt x="2843" y="275"/>
                  </a:cubicBezTo>
                  <a:cubicBezTo>
                    <a:pt x="2851" y="281"/>
                    <a:pt x="2866" y="292"/>
                    <a:pt x="2877" y="292"/>
                  </a:cubicBezTo>
                  <a:cubicBezTo>
                    <a:pt x="2878" y="292"/>
                    <a:pt x="2879" y="292"/>
                    <a:pt x="2880" y="292"/>
                  </a:cubicBezTo>
                  <a:cubicBezTo>
                    <a:pt x="2885" y="291"/>
                    <a:pt x="2888" y="285"/>
                    <a:pt x="2892" y="285"/>
                  </a:cubicBezTo>
                  <a:cubicBezTo>
                    <a:pt x="2894" y="285"/>
                    <a:pt x="2897" y="288"/>
                    <a:pt x="2901" y="297"/>
                  </a:cubicBezTo>
                  <a:cubicBezTo>
                    <a:pt x="2901" y="306"/>
                    <a:pt x="2909" y="318"/>
                    <a:pt x="2915" y="318"/>
                  </a:cubicBezTo>
                  <a:cubicBezTo>
                    <a:pt x="2917" y="318"/>
                    <a:pt x="2919" y="315"/>
                    <a:pt x="2919" y="308"/>
                  </a:cubicBezTo>
                  <a:cubicBezTo>
                    <a:pt x="2922" y="303"/>
                    <a:pt x="2926" y="301"/>
                    <a:pt x="2931" y="301"/>
                  </a:cubicBezTo>
                  <a:cubicBezTo>
                    <a:pt x="2937" y="301"/>
                    <a:pt x="2944" y="306"/>
                    <a:pt x="2949" y="316"/>
                  </a:cubicBezTo>
                  <a:cubicBezTo>
                    <a:pt x="2954" y="328"/>
                    <a:pt x="2947" y="337"/>
                    <a:pt x="2968" y="342"/>
                  </a:cubicBezTo>
                  <a:cubicBezTo>
                    <a:pt x="2969" y="342"/>
                    <a:pt x="2973" y="342"/>
                    <a:pt x="2978" y="342"/>
                  </a:cubicBezTo>
                  <a:cubicBezTo>
                    <a:pt x="2989" y="342"/>
                    <a:pt x="3004" y="342"/>
                    <a:pt x="3004" y="344"/>
                  </a:cubicBezTo>
                  <a:cubicBezTo>
                    <a:pt x="3003" y="347"/>
                    <a:pt x="2980" y="346"/>
                    <a:pt x="2985" y="355"/>
                  </a:cubicBezTo>
                  <a:cubicBezTo>
                    <a:pt x="2990" y="362"/>
                    <a:pt x="3015" y="362"/>
                    <a:pt x="3021" y="362"/>
                  </a:cubicBezTo>
                  <a:cubicBezTo>
                    <a:pt x="3032" y="369"/>
                    <a:pt x="3044" y="376"/>
                    <a:pt x="3049" y="387"/>
                  </a:cubicBezTo>
                  <a:cubicBezTo>
                    <a:pt x="3054" y="397"/>
                    <a:pt x="3059" y="404"/>
                    <a:pt x="3068" y="412"/>
                  </a:cubicBezTo>
                  <a:cubicBezTo>
                    <a:pt x="3079" y="421"/>
                    <a:pt x="3091" y="430"/>
                    <a:pt x="3104" y="434"/>
                  </a:cubicBezTo>
                  <a:cubicBezTo>
                    <a:pt x="3116" y="439"/>
                    <a:pt x="3128" y="435"/>
                    <a:pt x="3129" y="447"/>
                  </a:cubicBezTo>
                  <a:cubicBezTo>
                    <a:pt x="3130" y="462"/>
                    <a:pt x="3142" y="474"/>
                    <a:pt x="3156" y="481"/>
                  </a:cubicBezTo>
                  <a:cubicBezTo>
                    <a:pt x="3158" y="482"/>
                    <a:pt x="3160" y="483"/>
                    <a:pt x="3162" y="483"/>
                  </a:cubicBezTo>
                  <a:cubicBezTo>
                    <a:pt x="3168" y="483"/>
                    <a:pt x="3171" y="476"/>
                    <a:pt x="3175" y="472"/>
                  </a:cubicBezTo>
                  <a:lnTo>
                    <a:pt x="3175" y="472"/>
                  </a:lnTo>
                  <a:cubicBezTo>
                    <a:pt x="3160" y="490"/>
                    <a:pt x="3198" y="512"/>
                    <a:pt x="3214" y="514"/>
                  </a:cubicBezTo>
                  <a:cubicBezTo>
                    <a:pt x="3223" y="514"/>
                    <a:pt x="3233" y="523"/>
                    <a:pt x="3231" y="533"/>
                  </a:cubicBezTo>
                  <a:cubicBezTo>
                    <a:pt x="3231" y="539"/>
                    <a:pt x="3220" y="533"/>
                    <a:pt x="3221" y="541"/>
                  </a:cubicBezTo>
                  <a:cubicBezTo>
                    <a:pt x="3223" y="548"/>
                    <a:pt x="3233" y="548"/>
                    <a:pt x="3238" y="549"/>
                  </a:cubicBezTo>
                  <a:cubicBezTo>
                    <a:pt x="3249" y="554"/>
                    <a:pt x="3261" y="565"/>
                    <a:pt x="3263" y="576"/>
                  </a:cubicBezTo>
                  <a:cubicBezTo>
                    <a:pt x="3252" y="587"/>
                    <a:pt x="3280" y="585"/>
                    <a:pt x="3286" y="589"/>
                  </a:cubicBezTo>
                  <a:cubicBezTo>
                    <a:pt x="3301" y="598"/>
                    <a:pt x="3312" y="617"/>
                    <a:pt x="3328" y="622"/>
                  </a:cubicBezTo>
                  <a:cubicBezTo>
                    <a:pt x="3341" y="626"/>
                    <a:pt x="3354" y="643"/>
                    <a:pt x="3362" y="655"/>
                  </a:cubicBezTo>
                  <a:cubicBezTo>
                    <a:pt x="3371" y="669"/>
                    <a:pt x="3384" y="695"/>
                    <a:pt x="3402" y="700"/>
                  </a:cubicBezTo>
                  <a:cubicBezTo>
                    <a:pt x="3408" y="701"/>
                    <a:pt x="3404" y="716"/>
                    <a:pt x="3407" y="722"/>
                  </a:cubicBezTo>
                  <a:cubicBezTo>
                    <a:pt x="3410" y="732"/>
                    <a:pt x="3419" y="729"/>
                    <a:pt x="3426" y="738"/>
                  </a:cubicBezTo>
                  <a:cubicBezTo>
                    <a:pt x="3435" y="748"/>
                    <a:pt x="3444" y="757"/>
                    <a:pt x="3452" y="767"/>
                  </a:cubicBezTo>
                  <a:cubicBezTo>
                    <a:pt x="3463" y="776"/>
                    <a:pt x="3467" y="768"/>
                    <a:pt x="3471" y="784"/>
                  </a:cubicBezTo>
                  <a:cubicBezTo>
                    <a:pt x="3473" y="798"/>
                    <a:pt x="3480" y="824"/>
                    <a:pt x="3495" y="824"/>
                  </a:cubicBezTo>
                  <a:cubicBezTo>
                    <a:pt x="3498" y="824"/>
                    <a:pt x="3501" y="823"/>
                    <a:pt x="3505" y="820"/>
                  </a:cubicBezTo>
                  <a:lnTo>
                    <a:pt x="3505" y="820"/>
                  </a:lnTo>
                  <a:cubicBezTo>
                    <a:pt x="3484" y="836"/>
                    <a:pt x="3540" y="898"/>
                    <a:pt x="3558" y="906"/>
                  </a:cubicBezTo>
                  <a:cubicBezTo>
                    <a:pt x="3573" y="913"/>
                    <a:pt x="3548" y="950"/>
                    <a:pt x="3577" y="953"/>
                  </a:cubicBezTo>
                  <a:cubicBezTo>
                    <a:pt x="3579" y="953"/>
                    <a:pt x="3581" y="953"/>
                    <a:pt x="3582" y="953"/>
                  </a:cubicBezTo>
                  <a:cubicBezTo>
                    <a:pt x="3583" y="953"/>
                    <a:pt x="3584" y="953"/>
                    <a:pt x="3585" y="953"/>
                  </a:cubicBezTo>
                  <a:cubicBezTo>
                    <a:pt x="3595" y="953"/>
                    <a:pt x="3603" y="954"/>
                    <a:pt x="3601" y="969"/>
                  </a:cubicBezTo>
                  <a:cubicBezTo>
                    <a:pt x="3603" y="973"/>
                    <a:pt x="3619" y="998"/>
                    <a:pt x="3622" y="998"/>
                  </a:cubicBezTo>
                  <a:cubicBezTo>
                    <a:pt x="3622" y="998"/>
                    <a:pt x="3622" y="998"/>
                    <a:pt x="3622" y="998"/>
                  </a:cubicBezTo>
                  <a:lnTo>
                    <a:pt x="3622" y="998"/>
                  </a:lnTo>
                  <a:cubicBezTo>
                    <a:pt x="3621" y="998"/>
                    <a:pt x="3621" y="998"/>
                    <a:pt x="3621" y="998"/>
                  </a:cubicBezTo>
                  <a:cubicBezTo>
                    <a:pt x="3620" y="998"/>
                    <a:pt x="3617" y="998"/>
                    <a:pt x="3615" y="998"/>
                  </a:cubicBezTo>
                  <a:cubicBezTo>
                    <a:pt x="3613" y="998"/>
                    <a:pt x="3611" y="999"/>
                    <a:pt x="3612" y="1002"/>
                  </a:cubicBezTo>
                  <a:cubicBezTo>
                    <a:pt x="3613" y="1009"/>
                    <a:pt x="3619" y="1016"/>
                    <a:pt x="3623" y="1023"/>
                  </a:cubicBezTo>
                  <a:cubicBezTo>
                    <a:pt x="3632" y="1039"/>
                    <a:pt x="3635" y="1062"/>
                    <a:pt x="3644" y="1076"/>
                  </a:cubicBezTo>
                  <a:cubicBezTo>
                    <a:pt x="3643" y="1061"/>
                    <a:pt x="3654" y="1046"/>
                    <a:pt x="3668" y="1046"/>
                  </a:cubicBezTo>
                  <a:cubicBezTo>
                    <a:pt x="3671" y="1046"/>
                    <a:pt x="3673" y="1047"/>
                    <a:pt x="3676" y="1048"/>
                  </a:cubicBezTo>
                  <a:cubicBezTo>
                    <a:pt x="3684" y="1064"/>
                    <a:pt x="3665" y="1062"/>
                    <a:pt x="3659" y="1064"/>
                  </a:cubicBezTo>
                  <a:cubicBezTo>
                    <a:pt x="3651" y="1066"/>
                    <a:pt x="3667" y="1085"/>
                    <a:pt x="3669" y="1092"/>
                  </a:cubicBezTo>
                  <a:cubicBezTo>
                    <a:pt x="3671" y="1099"/>
                    <a:pt x="3664" y="1118"/>
                    <a:pt x="3669" y="1119"/>
                  </a:cubicBezTo>
                  <a:cubicBezTo>
                    <a:pt x="3675" y="1122"/>
                    <a:pt x="3683" y="1120"/>
                    <a:pt x="3685" y="1132"/>
                  </a:cubicBezTo>
                  <a:cubicBezTo>
                    <a:pt x="3688" y="1148"/>
                    <a:pt x="3685" y="1162"/>
                    <a:pt x="3692" y="1179"/>
                  </a:cubicBezTo>
                  <a:cubicBezTo>
                    <a:pt x="3693" y="1178"/>
                    <a:pt x="3693" y="1177"/>
                    <a:pt x="3694" y="1177"/>
                  </a:cubicBezTo>
                  <a:cubicBezTo>
                    <a:pt x="3702" y="1177"/>
                    <a:pt x="3729" y="1236"/>
                    <a:pt x="3732" y="1243"/>
                  </a:cubicBezTo>
                  <a:cubicBezTo>
                    <a:pt x="3732" y="1243"/>
                    <a:pt x="3733" y="1243"/>
                    <a:pt x="3733" y="1243"/>
                  </a:cubicBezTo>
                  <a:cubicBezTo>
                    <a:pt x="3737" y="1243"/>
                    <a:pt x="3743" y="1236"/>
                    <a:pt x="3748" y="1236"/>
                  </a:cubicBezTo>
                  <a:cubicBezTo>
                    <a:pt x="3750" y="1236"/>
                    <a:pt x="3751" y="1236"/>
                    <a:pt x="3753" y="1237"/>
                  </a:cubicBezTo>
                  <a:cubicBezTo>
                    <a:pt x="3764" y="1246"/>
                    <a:pt x="3744" y="1258"/>
                    <a:pt x="3740" y="1260"/>
                  </a:cubicBezTo>
                  <a:cubicBezTo>
                    <a:pt x="3740" y="1260"/>
                    <a:pt x="3742" y="1260"/>
                    <a:pt x="3743" y="1260"/>
                  </a:cubicBezTo>
                  <a:cubicBezTo>
                    <a:pt x="3748" y="1260"/>
                    <a:pt x="3756" y="1263"/>
                    <a:pt x="3754" y="1271"/>
                  </a:cubicBezTo>
                  <a:cubicBezTo>
                    <a:pt x="3752" y="1279"/>
                    <a:pt x="3741" y="1279"/>
                    <a:pt x="3741" y="1287"/>
                  </a:cubicBezTo>
                  <a:cubicBezTo>
                    <a:pt x="3741" y="1292"/>
                    <a:pt x="3764" y="1291"/>
                    <a:pt x="3767" y="1305"/>
                  </a:cubicBezTo>
                  <a:cubicBezTo>
                    <a:pt x="3768" y="1310"/>
                    <a:pt x="3757" y="1334"/>
                    <a:pt x="3763" y="1334"/>
                  </a:cubicBezTo>
                  <a:cubicBezTo>
                    <a:pt x="3763" y="1334"/>
                    <a:pt x="3764" y="1334"/>
                    <a:pt x="3764" y="1333"/>
                  </a:cubicBezTo>
                  <a:cubicBezTo>
                    <a:pt x="3768" y="1332"/>
                    <a:pt x="3769" y="1326"/>
                    <a:pt x="3772" y="1326"/>
                  </a:cubicBezTo>
                  <a:cubicBezTo>
                    <a:pt x="3774" y="1326"/>
                    <a:pt x="3775" y="1327"/>
                    <a:pt x="3777" y="1330"/>
                  </a:cubicBezTo>
                  <a:cubicBezTo>
                    <a:pt x="3780" y="1333"/>
                    <a:pt x="3782" y="1337"/>
                    <a:pt x="3781" y="1340"/>
                  </a:cubicBezTo>
                  <a:cubicBezTo>
                    <a:pt x="3779" y="1351"/>
                    <a:pt x="3760" y="1345"/>
                    <a:pt x="3762" y="1357"/>
                  </a:cubicBezTo>
                  <a:cubicBezTo>
                    <a:pt x="3765" y="1366"/>
                    <a:pt x="3768" y="1377"/>
                    <a:pt x="3773" y="1384"/>
                  </a:cubicBezTo>
                  <a:cubicBezTo>
                    <a:pt x="3775" y="1388"/>
                    <a:pt x="3782" y="1389"/>
                    <a:pt x="3782" y="1389"/>
                  </a:cubicBezTo>
                  <a:cubicBezTo>
                    <a:pt x="3789" y="1404"/>
                    <a:pt x="3791" y="1421"/>
                    <a:pt x="3797" y="1436"/>
                  </a:cubicBezTo>
                  <a:cubicBezTo>
                    <a:pt x="3801" y="1445"/>
                    <a:pt x="3804" y="1449"/>
                    <a:pt x="3807" y="1449"/>
                  </a:cubicBezTo>
                  <a:cubicBezTo>
                    <a:pt x="3810" y="1449"/>
                    <a:pt x="3812" y="1444"/>
                    <a:pt x="3812" y="1434"/>
                  </a:cubicBezTo>
                  <a:cubicBezTo>
                    <a:pt x="3816" y="1448"/>
                    <a:pt x="3820" y="1463"/>
                    <a:pt x="3814" y="1476"/>
                  </a:cubicBezTo>
                  <a:cubicBezTo>
                    <a:pt x="3809" y="1487"/>
                    <a:pt x="3802" y="1504"/>
                    <a:pt x="3812" y="1515"/>
                  </a:cubicBezTo>
                  <a:cubicBezTo>
                    <a:pt x="3821" y="1524"/>
                    <a:pt x="3824" y="1523"/>
                    <a:pt x="3829" y="1537"/>
                  </a:cubicBezTo>
                  <a:cubicBezTo>
                    <a:pt x="3830" y="1541"/>
                    <a:pt x="3831" y="1552"/>
                    <a:pt x="3834" y="1557"/>
                  </a:cubicBezTo>
                  <a:cubicBezTo>
                    <a:pt x="3835" y="1556"/>
                    <a:pt x="3836" y="1556"/>
                    <a:pt x="3838" y="1556"/>
                  </a:cubicBezTo>
                  <a:cubicBezTo>
                    <a:pt x="3839" y="1556"/>
                    <a:pt x="3840" y="1556"/>
                    <a:pt x="3842" y="1558"/>
                  </a:cubicBezTo>
                  <a:cubicBezTo>
                    <a:pt x="3850" y="1569"/>
                    <a:pt x="3850" y="1589"/>
                    <a:pt x="3855" y="1603"/>
                  </a:cubicBezTo>
                  <a:cubicBezTo>
                    <a:pt x="3860" y="1616"/>
                    <a:pt x="3869" y="1627"/>
                    <a:pt x="3861" y="1638"/>
                  </a:cubicBezTo>
                  <a:cubicBezTo>
                    <a:pt x="3855" y="1646"/>
                    <a:pt x="3860" y="1676"/>
                    <a:pt x="3867" y="1681"/>
                  </a:cubicBezTo>
                  <a:cubicBezTo>
                    <a:pt x="3868" y="1682"/>
                    <a:pt x="3869" y="1682"/>
                    <a:pt x="3870" y="1682"/>
                  </a:cubicBezTo>
                  <a:cubicBezTo>
                    <a:pt x="3875" y="1682"/>
                    <a:pt x="3877" y="1663"/>
                    <a:pt x="3877" y="1659"/>
                  </a:cubicBezTo>
                  <a:cubicBezTo>
                    <a:pt x="3878" y="1670"/>
                    <a:pt x="3880" y="1680"/>
                    <a:pt x="3878" y="1690"/>
                  </a:cubicBezTo>
                  <a:cubicBezTo>
                    <a:pt x="3875" y="1698"/>
                    <a:pt x="3870" y="1704"/>
                    <a:pt x="3869" y="1715"/>
                  </a:cubicBezTo>
                  <a:cubicBezTo>
                    <a:pt x="3868" y="1732"/>
                    <a:pt x="3880" y="1736"/>
                    <a:pt x="3877" y="1752"/>
                  </a:cubicBezTo>
                  <a:cubicBezTo>
                    <a:pt x="3875" y="1759"/>
                    <a:pt x="3855" y="1780"/>
                    <a:pt x="3871" y="1781"/>
                  </a:cubicBezTo>
                  <a:cubicBezTo>
                    <a:pt x="3880" y="1783"/>
                    <a:pt x="3897" y="1785"/>
                    <a:pt x="3887" y="1803"/>
                  </a:cubicBezTo>
                  <a:cubicBezTo>
                    <a:pt x="3881" y="1815"/>
                    <a:pt x="3875" y="1815"/>
                    <a:pt x="3872" y="1829"/>
                  </a:cubicBezTo>
                  <a:cubicBezTo>
                    <a:pt x="3871" y="1834"/>
                    <a:pt x="3869" y="1869"/>
                    <a:pt x="3875" y="1870"/>
                  </a:cubicBezTo>
                  <a:cubicBezTo>
                    <a:pt x="3877" y="1870"/>
                    <a:pt x="3885" y="1865"/>
                    <a:pt x="3890" y="1865"/>
                  </a:cubicBezTo>
                  <a:cubicBezTo>
                    <a:pt x="3894" y="1865"/>
                    <a:pt x="3898" y="1868"/>
                    <a:pt x="3897" y="1876"/>
                  </a:cubicBezTo>
                  <a:cubicBezTo>
                    <a:pt x="3896" y="1884"/>
                    <a:pt x="3893" y="1885"/>
                    <a:pt x="3889" y="1885"/>
                  </a:cubicBezTo>
                  <a:cubicBezTo>
                    <a:pt x="3887" y="1885"/>
                    <a:pt x="3885" y="1885"/>
                    <a:pt x="3884" y="1885"/>
                  </a:cubicBezTo>
                  <a:cubicBezTo>
                    <a:pt x="3882" y="1885"/>
                    <a:pt x="3879" y="1885"/>
                    <a:pt x="3878" y="1887"/>
                  </a:cubicBezTo>
                  <a:lnTo>
                    <a:pt x="3878" y="1887"/>
                  </a:lnTo>
                  <a:cubicBezTo>
                    <a:pt x="3879" y="1887"/>
                    <a:pt x="3893" y="1900"/>
                    <a:pt x="3895" y="1903"/>
                  </a:cubicBezTo>
                  <a:cubicBezTo>
                    <a:pt x="3902" y="1912"/>
                    <a:pt x="3898" y="1915"/>
                    <a:pt x="3892" y="1919"/>
                  </a:cubicBezTo>
                  <a:cubicBezTo>
                    <a:pt x="3883" y="1927"/>
                    <a:pt x="3878" y="1960"/>
                    <a:pt x="3882" y="1973"/>
                  </a:cubicBezTo>
                  <a:cubicBezTo>
                    <a:pt x="3883" y="1978"/>
                    <a:pt x="3888" y="1979"/>
                    <a:pt x="3893" y="1979"/>
                  </a:cubicBezTo>
                  <a:cubicBezTo>
                    <a:pt x="3900" y="1979"/>
                    <a:pt x="3908" y="1977"/>
                    <a:pt x="3912" y="1977"/>
                  </a:cubicBezTo>
                  <a:cubicBezTo>
                    <a:pt x="3913" y="1977"/>
                    <a:pt x="3914" y="1977"/>
                    <a:pt x="3914" y="1979"/>
                  </a:cubicBezTo>
                  <a:cubicBezTo>
                    <a:pt x="3914" y="1989"/>
                    <a:pt x="3905" y="1990"/>
                    <a:pt x="3901" y="1995"/>
                  </a:cubicBezTo>
                  <a:cubicBezTo>
                    <a:pt x="3895" y="2002"/>
                    <a:pt x="3892" y="2014"/>
                    <a:pt x="3890" y="2023"/>
                  </a:cubicBezTo>
                  <a:cubicBezTo>
                    <a:pt x="3888" y="2037"/>
                    <a:pt x="3868" y="2062"/>
                    <a:pt x="3871" y="2073"/>
                  </a:cubicBezTo>
                  <a:cubicBezTo>
                    <a:pt x="3873" y="2078"/>
                    <a:pt x="3887" y="2088"/>
                    <a:pt x="3882" y="2093"/>
                  </a:cubicBezTo>
                  <a:cubicBezTo>
                    <a:pt x="3877" y="2097"/>
                    <a:pt x="3872" y="2097"/>
                    <a:pt x="3871" y="2105"/>
                  </a:cubicBezTo>
                  <a:cubicBezTo>
                    <a:pt x="3868" y="2127"/>
                    <a:pt x="3892" y="2139"/>
                    <a:pt x="3892" y="2160"/>
                  </a:cubicBezTo>
                  <a:cubicBezTo>
                    <a:pt x="3892" y="2183"/>
                    <a:pt x="3862" y="2189"/>
                    <a:pt x="3860" y="2206"/>
                  </a:cubicBezTo>
                  <a:cubicBezTo>
                    <a:pt x="3860" y="2207"/>
                    <a:pt x="3861" y="2208"/>
                    <a:pt x="3862" y="2208"/>
                  </a:cubicBezTo>
                  <a:cubicBezTo>
                    <a:pt x="3865" y="2208"/>
                    <a:pt x="3873" y="2203"/>
                    <a:pt x="3873" y="2202"/>
                  </a:cubicBezTo>
                  <a:lnTo>
                    <a:pt x="3873" y="2202"/>
                  </a:lnTo>
                  <a:cubicBezTo>
                    <a:pt x="3871" y="2215"/>
                    <a:pt x="3858" y="2215"/>
                    <a:pt x="3857" y="2227"/>
                  </a:cubicBezTo>
                  <a:cubicBezTo>
                    <a:pt x="3856" y="2242"/>
                    <a:pt x="3858" y="2253"/>
                    <a:pt x="3856" y="2268"/>
                  </a:cubicBezTo>
                  <a:lnTo>
                    <a:pt x="3856" y="2268"/>
                  </a:lnTo>
                  <a:cubicBezTo>
                    <a:pt x="3856" y="2268"/>
                    <a:pt x="3856" y="2267"/>
                    <a:pt x="3856" y="2267"/>
                  </a:cubicBezTo>
                  <a:lnTo>
                    <a:pt x="3856" y="2267"/>
                  </a:lnTo>
                  <a:cubicBezTo>
                    <a:pt x="3856" y="2267"/>
                    <a:pt x="3856" y="2268"/>
                    <a:pt x="3856" y="2269"/>
                  </a:cubicBezTo>
                  <a:cubicBezTo>
                    <a:pt x="3856" y="2269"/>
                    <a:pt x="3856" y="2268"/>
                    <a:pt x="3856" y="2268"/>
                  </a:cubicBezTo>
                  <a:lnTo>
                    <a:pt x="3856" y="2268"/>
                  </a:lnTo>
                  <a:cubicBezTo>
                    <a:pt x="3856" y="2269"/>
                    <a:pt x="3855" y="2281"/>
                    <a:pt x="3858" y="2286"/>
                  </a:cubicBezTo>
                  <a:cubicBezTo>
                    <a:pt x="3862" y="2295"/>
                    <a:pt x="3858" y="2300"/>
                    <a:pt x="3855" y="2307"/>
                  </a:cubicBezTo>
                  <a:cubicBezTo>
                    <a:pt x="3848" y="2322"/>
                    <a:pt x="3846" y="2342"/>
                    <a:pt x="3848" y="2358"/>
                  </a:cubicBezTo>
                  <a:cubicBezTo>
                    <a:pt x="3848" y="2364"/>
                    <a:pt x="3860" y="2386"/>
                    <a:pt x="3853" y="2386"/>
                  </a:cubicBezTo>
                  <a:cubicBezTo>
                    <a:pt x="3853" y="2386"/>
                    <a:pt x="3852" y="2386"/>
                    <a:pt x="3852" y="2386"/>
                  </a:cubicBezTo>
                  <a:cubicBezTo>
                    <a:pt x="3847" y="2385"/>
                    <a:pt x="3843" y="2384"/>
                    <a:pt x="3839" y="2384"/>
                  </a:cubicBezTo>
                  <a:cubicBezTo>
                    <a:pt x="3830" y="2384"/>
                    <a:pt x="3825" y="2388"/>
                    <a:pt x="3831" y="2405"/>
                  </a:cubicBezTo>
                  <a:cubicBezTo>
                    <a:pt x="3834" y="2412"/>
                    <a:pt x="3838" y="2420"/>
                    <a:pt x="3841" y="2428"/>
                  </a:cubicBezTo>
                  <a:lnTo>
                    <a:pt x="3841" y="2428"/>
                  </a:lnTo>
                  <a:cubicBezTo>
                    <a:pt x="3838" y="2425"/>
                    <a:pt x="3834" y="2423"/>
                    <a:pt x="3831" y="2423"/>
                  </a:cubicBezTo>
                  <a:lnTo>
                    <a:pt x="3831" y="2423"/>
                  </a:lnTo>
                  <a:cubicBezTo>
                    <a:pt x="3830" y="2431"/>
                    <a:pt x="3825" y="2443"/>
                    <a:pt x="3834" y="2446"/>
                  </a:cubicBezTo>
                  <a:cubicBezTo>
                    <a:pt x="3835" y="2446"/>
                    <a:pt x="3841" y="2441"/>
                    <a:pt x="3844" y="2439"/>
                  </a:cubicBezTo>
                  <a:lnTo>
                    <a:pt x="3844" y="2439"/>
                  </a:lnTo>
                  <a:cubicBezTo>
                    <a:pt x="3844" y="2446"/>
                    <a:pt x="3843" y="2453"/>
                    <a:pt x="3836" y="2460"/>
                  </a:cubicBezTo>
                  <a:cubicBezTo>
                    <a:pt x="3826" y="2468"/>
                    <a:pt x="3814" y="2474"/>
                    <a:pt x="3807" y="2487"/>
                  </a:cubicBezTo>
                  <a:cubicBezTo>
                    <a:pt x="3801" y="2499"/>
                    <a:pt x="3808" y="2503"/>
                    <a:pt x="3805" y="2513"/>
                  </a:cubicBezTo>
                  <a:cubicBezTo>
                    <a:pt x="3802" y="2523"/>
                    <a:pt x="3789" y="2526"/>
                    <a:pt x="3786" y="2537"/>
                  </a:cubicBezTo>
                  <a:cubicBezTo>
                    <a:pt x="3785" y="2539"/>
                    <a:pt x="3792" y="2544"/>
                    <a:pt x="3793" y="2547"/>
                  </a:cubicBezTo>
                  <a:cubicBezTo>
                    <a:pt x="3798" y="2567"/>
                    <a:pt x="3767" y="2571"/>
                    <a:pt x="3762" y="2582"/>
                  </a:cubicBezTo>
                  <a:cubicBezTo>
                    <a:pt x="3763" y="2581"/>
                    <a:pt x="3765" y="2580"/>
                    <a:pt x="3767" y="2580"/>
                  </a:cubicBezTo>
                  <a:cubicBezTo>
                    <a:pt x="3777" y="2580"/>
                    <a:pt x="3796" y="2589"/>
                    <a:pt x="3777" y="2604"/>
                  </a:cubicBezTo>
                  <a:cubicBezTo>
                    <a:pt x="3764" y="2614"/>
                    <a:pt x="3765" y="2610"/>
                    <a:pt x="3758" y="2629"/>
                  </a:cubicBezTo>
                  <a:cubicBezTo>
                    <a:pt x="3754" y="2634"/>
                    <a:pt x="3752" y="2635"/>
                    <a:pt x="3748" y="2635"/>
                  </a:cubicBezTo>
                  <a:cubicBezTo>
                    <a:pt x="3747" y="2635"/>
                    <a:pt x="3745" y="2635"/>
                    <a:pt x="3743" y="2634"/>
                  </a:cubicBezTo>
                  <a:lnTo>
                    <a:pt x="3743" y="2634"/>
                  </a:lnTo>
                  <a:cubicBezTo>
                    <a:pt x="3761" y="2643"/>
                    <a:pt x="3728" y="2683"/>
                    <a:pt x="3747" y="2691"/>
                  </a:cubicBezTo>
                  <a:cubicBezTo>
                    <a:pt x="3746" y="2691"/>
                    <a:pt x="3745" y="2691"/>
                    <a:pt x="3745" y="2691"/>
                  </a:cubicBezTo>
                  <a:cubicBezTo>
                    <a:pt x="3734" y="2691"/>
                    <a:pt x="3724" y="2722"/>
                    <a:pt x="3720" y="2731"/>
                  </a:cubicBezTo>
                  <a:cubicBezTo>
                    <a:pt x="3716" y="2739"/>
                    <a:pt x="3713" y="2748"/>
                    <a:pt x="3713" y="2757"/>
                  </a:cubicBezTo>
                  <a:cubicBezTo>
                    <a:pt x="3713" y="2757"/>
                    <a:pt x="3721" y="2770"/>
                    <a:pt x="3720" y="2771"/>
                  </a:cubicBezTo>
                  <a:cubicBezTo>
                    <a:pt x="3719" y="2771"/>
                    <a:pt x="3718" y="2771"/>
                    <a:pt x="3718" y="2771"/>
                  </a:cubicBezTo>
                  <a:cubicBezTo>
                    <a:pt x="3710" y="2771"/>
                    <a:pt x="3700" y="2762"/>
                    <a:pt x="3693" y="2758"/>
                  </a:cubicBezTo>
                  <a:lnTo>
                    <a:pt x="3693" y="2758"/>
                  </a:lnTo>
                  <a:cubicBezTo>
                    <a:pt x="3696" y="2768"/>
                    <a:pt x="3694" y="2778"/>
                    <a:pt x="3701" y="2785"/>
                  </a:cubicBezTo>
                  <a:cubicBezTo>
                    <a:pt x="3709" y="2792"/>
                    <a:pt x="3720" y="2799"/>
                    <a:pt x="3712" y="2814"/>
                  </a:cubicBezTo>
                  <a:cubicBezTo>
                    <a:pt x="3708" y="2812"/>
                    <a:pt x="3696" y="2801"/>
                    <a:pt x="3689" y="2801"/>
                  </a:cubicBezTo>
                  <a:cubicBezTo>
                    <a:pt x="3689" y="2801"/>
                    <a:pt x="3688" y="2801"/>
                    <a:pt x="3687" y="2801"/>
                  </a:cubicBezTo>
                  <a:cubicBezTo>
                    <a:pt x="3679" y="2806"/>
                    <a:pt x="3685" y="2821"/>
                    <a:pt x="3688" y="2826"/>
                  </a:cubicBezTo>
                  <a:cubicBezTo>
                    <a:pt x="3685" y="2833"/>
                    <a:pt x="3680" y="2840"/>
                    <a:pt x="3674" y="2845"/>
                  </a:cubicBezTo>
                  <a:cubicBezTo>
                    <a:pt x="3671" y="2848"/>
                    <a:pt x="3659" y="2851"/>
                    <a:pt x="3657" y="2856"/>
                  </a:cubicBezTo>
                  <a:cubicBezTo>
                    <a:pt x="3652" y="2866"/>
                    <a:pt x="3669" y="2876"/>
                    <a:pt x="3664" y="2881"/>
                  </a:cubicBezTo>
                  <a:cubicBezTo>
                    <a:pt x="3663" y="2883"/>
                    <a:pt x="3654" y="2885"/>
                    <a:pt x="3651" y="2887"/>
                  </a:cubicBezTo>
                  <a:cubicBezTo>
                    <a:pt x="3646" y="2890"/>
                    <a:pt x="3643" y="2895"/>
                    <a:pt x="3639" y="2900"/>
                  </a:cubicBezTo>
                  <a:cubicBezTo>
                    <a:pt x="3631" y="2912"/>
                    <a:pt x="3630" y="2924"/>
                    <a:pt x="3623" y="2937"/>
                  </a:cubicBezTo>
                  <a:cubicBezTo>
                    <a:pt x="3617" y="2949"/>
                    <a:pt x="3607" y="2947"/>
                    <a:pt x="3604" y="2957"/>
                  </a:cubicBezTo>
                  <a:cubicBezTo>
                    <a:pt x="3603" y="2965"/>
                    <a:pt x="3604" y="2970"/>
                    <a:pt x="3610" y="2973"/>
                  </a:cubicBezTo>
                  <a:cubicBezTo>
                    <a:pt x="3604" y="2969"/>
                    <a:pt x="3599" y="2966"/>
                    <a:pt x="3595" y="2966"/>
                  </a:cubicBezTo>
                  <a:cubicBezTo>
                    <a:pt x="3590" y="2966"/>
                    <a:pt x="3586" y="2970"/>
                    <a:pt x="3581" y="2979"/>
                  </a:cubicBezTo>
                  <a:cubicBezTo>
                    <a:pt x="3582" y="2979"/>
                    <a:pt x="3588" y="2984"/>
                    <a:pt x="3587" y="2984"/>
                  </a:cubicBezTo>
                  <a:cubicBezTo>
                    <a:pt x="3587" y="2984"/>
                    <a:pt x="3587" y="2984"/>
                    <a:pt x="3587" y="2984"/>
                  </a:cubicBezTo>
                  <a:cubicBezTo>
                    <a:pt x="3581" y="2994"/>
                    <a:pt x="3552" y="3030"/>
                    <a:pt x="3554" y="3040"/>
                  </a:cubicBezTo>
                  <a:cubicBezTo>
                    <a:pt x="3555" y="3041"/>
                    <a:pt x="3575" y="3044"/>
                    <a:pt x="3568" y="3051"/>
                  </a:cubicBezTo>
                  <a:cubicBezTo>
                    <a:pt x="3561" y="3058"/>
                    <a:pt x="3547" y="3060"/>
                    <a:pt x="3538" y="3067"/>
                  </a:cubicBezTo>
                  <a:cubicBezTo>
                    <a:pt x="3518" y="3081"/>
                    <a:pt x="3498" y="3102"/>
                    <a:pt x="3484" y="3124"/>
                  </a:cubicBezTo>
                  <a:cubicBezTo>
                    <a:pt x="3477" y="3136"/>
                    <a:pt x="3479" y="3147"/>
                    <a:pt x="3471" y="3159"/>
                  </a:cubicBezTo>
                  <a:cubicBezTo>
                    <a:pt x="3458" y="3177"/>
                    <a:pt x="3463" y="3180"/>
                    <a:pt x="3468" y="3195"/>
                  </a:cubicBezTo>
                  <a:lnTo>
                    <a:pt x="3468" y="3195"/>
                  </a:lnTo>
                  <a:cubicBezTo>
                    <a:pt x="3468" y="3194"/>
                    <a:pt x="3465" y="3193"/>
                    <a:pt x="3462" y="3193"/>
                  </a:cubicBezTo>
                  <a:cubicBezTo>
                    <a:pt x="3449" y="3193"/>
                    <a:pt x="3425" y="3199"/>
                    <a:pt x="3431" y="3209"/>
                  </a:cubicBezTo>
                  <a:cubicBezTo>
                    <a:pt x="3432" y="3211"/>
                    <a:pt x="3434" y="3212"/>
                    <a:pt x="3438" y="3212"/>
                  </a:cubicBezTo>
                  <a:cubicBezTo>
                    <a:pt x="3446" y="3212"/>
                    <a:pt x="3461" y="3207"/>
                    <a:pt x="3470" y="3207"/>
                  </a:cubicBezTo>
                  <a:cubicBezTo>
                    <a:pt x="3473" y="3207"/>
                    <a:pt x="3476" y="3208"/>
                    <a:pt x="3477" y="3210"/>
                  </a:cubicBezTo>
                  <a:cubicBezTo>
                    <a:pt x="3477" y="3210"/>
                    <a:pt x="3445" y="3220"/>
                    <a:pt x="3443" y="3221"/>
                  </a:cubicBezTo>
                  <a:cubicBezTo>
                    <a:pt x="3436" y="3222"/>
                    <a:pt x="3427" y="3224"/>
                    <a:pt x="3419" y="3224"/>
                  </a:cubicBezTo>
                  <a:cubicBezTo>
                    <a:pt x="3412" y="3224"/>
                    <a:pt x="3405" y="3223"/>
                    <a:pt x="3401" y="3219"/>
                  </a:cubicBezTo>
                  <a:lnTo>
                    <a:pt x="3401" y="3219"/>
                  </a:lnTo>
                  <a:cubicBezTo>
                    <a:pt x="3415" y="3233"/>
                    <a:pt x="3390" y="3247"/>
                    <a:pt x="3389" y="3264"/>
                  </a:cubicBezTo>
                  <a:cubicBezTo>
                    <a:pt x="3382" y="3271"/>
                    <a:pt x="3378" y="3274"/>
                    <a:pt x="3375" y="3274"/>
                  </a:cubicBezTo>
                  <a:cubicBezTo>
                    <a:pt x="3372" y="3274"/>
                    <a:pt x="3370" y="3271"/>
                    <a:pt x="3367" y="3267"/>
                  </a:cubicBezTo>
                  <a:cubicBezTo>
                    <a:pt x="3365" y="3264"/>
                    <a:pt x="3364" y="3264"/>
                    <a:pt x="3362" y="3264"/>
                  </a:cubicBezTo>
                  <a:cubicBezTo>
                    <a:pt x="3358" y="3264"/>
                    <a:pt x="3354" y="3269"/>
                    <a:pt x="3350" y="3269"/>
                  </a:cubicBezTo>
                  <a:cubicBezTo>
                    <a:pt x="3349" y="3269"/>
                    <a:pt x="3348" y="3268"/>
                    <a:pt x="3348" y="3267"/>
                  </a:cubicBezTo>
                  <a:lnTo>
                    <a:pt x="3348" y="3267"/>
                  </a:lnTo>
                  <a:lnTo>
                    <a:pt x="3373" y="3293"/>
                  </a:lnTo>
                  <a:cubicBezTo>
                    <a:pt x="3369" y="3297"/>
                    <a:pt x="3365" y="3298"/>
                    <a:pt x="3360" y="3298"/>
                  </a:cubicBezTo>
                  <a:cubicBezTo>
                    <a:pt x="3349" y="3298"/>
                    <a:pt x="3338" y="3292"/>
                    <a:pt x="3336" y="3292"/>
                  </a:cubicBezTo>
                  <a:cubicBezTo>
                    <a:pt x="3336" y="3292"/>
                    <a:pt x="3335" y="3292"/>
                    <a:pt x="3335" y="3292"/>
                  </a:cubicBezTo>
                  <a:cubicBezTo>
                    <a:pt x="3332" y="3304"/>
                    <a:pt x="3334" y="3331"/>
                    <a:pt x="3315" y="3333"/>
                  </a:cubicBezTo>
                  <a:cubicBezTo>
                    <a:pt x="3301" y="3335"/>
                    <a:pt x="3257" y="3353"/>
                    <a:pt x="3262" y="3372"/>
                  </a:cubicBezTo>
                  <a:cubicBezTo>
                    <a:pt x="3265" y="3382"/>
                    <a:pt x="3238" y="3392"/>
                    <a:pt x="3237" y="3405"/>
                  </a:cubicBezTo>
                  <a:cubicBezTo>
                    <a:pt x="3236" y="3415"/>
                    <a:pt x="3232" y="3417"/>
                    <a:pt x="3227" y="3417"/>
                  </a:cubicBezTo>
                  <a:cubicBezTo>
                    <a:pt x="3222" y="3417"/>
                    <a:pt x="3215" y="3414"/>
                    <a:pt x="3210" y="3414"/>
                  </a:cubicBezTo>
                  <a:cubicBezTo>
                    <a:pt x="3208" y="3414"/>
                    <a:pt x="3207" y="3414"/>
                    <a:pt x="3205" y="3415"/>
                  </a:cubicBezTo>
                  <a:cubicBezTo>
                    <a:pt x="3194" y="3421"/>
                    <a:pt x="3197" y="3434"/>
                    <a:pt x="3188" y="3442"/>
                  </a:cubicBezTo>
                  <a:cubicBezTo>
                    <a:pt x="3184" y="3445"/>
                    <a:pt x="3181" y="3446"/>
                    <a:pt x="3179" y="3446"/>
                  </a:cubicBezTo>
                  <a:cubicBezTo>
                    <a:pt x="3175" y="3446"/>
                    <a:pt x="3175" y="3442"/>
                    <a:pt x="3173" y="3438"/>
                  </a:cubicBezTo>
                  <a:cubicBezTo>
                    <a:pt x="3172" y="3436"/>
                    <a:pt x="3172" y="3436"/>
                    <a:pt x="3171" y="3436"/>
                  </a:cubicBezTo>
                  <a:cubicBezTo>
                    <a:pt x="3166" y="3436"/>
                    <a:pt x="3157" y="3449"/>
                    <a:pt x="3157" y="3451"/>
                  </a:cubicBezTo>
                  <a:cubicBezTo>
                    <a:pt x="3154" y="3459"/>
                    <a:pt x="3149" y="3459"/>
                    <a:pt x="3144" y="3460"/>
                  </a:cubicBezTo>
                  <a:cubicBezTo>
                    <a:pt x="3130" y="3466"/>
                    <a:pt x="3159" y="3487"/>
                    <a:pt x="3147" y="3487"/>
                  </a:cubicBezTo>
                  <a:cubicBezTo>
                    <a:pt x="3145" y="3487"/>
                    <a:pt x="3141" y="3486"/>
                    <a:pt x="3136" y="3485"/>
                  </a:cubicBezTo>
                  <a:cubicBezTo>
                    <a:pt x="3134" y="3484"/>
                    <a:pt x="3131" y="3484"/>
                    <a:pt x="3128" y="3484"/>
                  </a:cubicBezTo>
                  <a:cubicBezTo>
                    <a:pt x="3113" y="3484"/>
                    <a:pt x="3101" y="3495"/>
                    <a:pt x="3098" y="3510"/>
                  </a:cubicBezTo>
                  <a:cubicBezTo>
                    <a:pt x="3094" y="3524"/>
                    <a:pt x="3090" y="3532"/>
                    <a:pt x="3081" y="3532"/>
                  </a:cubicBezTo>
                  <a:cubicBezTo>
                    <a:pt x="3077" y="3532"/>
                    <a:pt x="3072" y="3531"/>
                    <a:pt x="3066" y="3528"/>
                  </a:cubicBezTo>
                  <a:cubicBezTo>
                    <a:pt x="3066" y="3527"/>
                    <a:pt x="3065" y="3527"/>
                    <a:pt x="3064" y="3527"/>
                  </a:cubicBezTo>
                  <a:cubicBezTo>
                    <a:pt x="3053" y="3527"/>
                    <a:pt x="3040" y="3557"/>
                    <a:pt x="3027" y="3557"/>
                  </a:cubicBezTo>
                  <a:cubicBezTo>
                    <a:pt x="3026" y="3557"/>
                    <a:pt x="3025" y="3557"/>
                    <a:pt x="3024" y="3557"/>
                  </a:cubicBezTo>
                  <a:lnTo>
                    <a:pt x="3024" y="3557"/>
                  </a:lnTo>
                  <a:cubicBezTo>
                    <a:pt x="3032" y="3561"/>
                    <a:pt x="3015" y="3591"/>
                    <a:pt x="3007" y="3591"/>
                  </a:cubicBezTo>
                  <a:cubicBezTo>
                    <a:pt x="3004" y="3591"/>
                    <a:pt x="3003" y="3589"/>
                    <a:pt x="3003" y="3582"/>
                  </a:cubicBezTo>
                  <a:cubicBezTo>
                    <a:pt x="2999" y="3576"/>
                    <a:pt x="2996" y="3574"/>
                    <a:pt x="2993" y="3574"/>
                  </a:cubicBezTo>
                  <a:cubicBezTo>
                    <a:pt x="2985" y="3574"/>
                    <a:pt x="2978" y="3592"/>
                    <a:pt x="2968" y="3599"/>
                  </a:cubicBezTo>
                  <a:cubicBezTo>
                    <a:pt x="2961" y="3605"/>
                    <a:pt x="2949" y="3612"/>
                    <a:pt x="2941" y="3613"/>
                  </a:cubicBezTo>
                  <a:cubicBezTo>
                    <a:pt x="2940" y="3613"/>
                    <a:pt x="2940" y="3613"/>
                    <a:pt x="2939" y="3613"/>
                  </a:cubicBezTo>
                  <a:cubicBezTo>
                    <a:pt x="2936" y="3613"/>
                    <a:pt x="2935" y="3611"/>
                    <a:pt x="2933" y="3611"/>
                  </a:cubicBezTo>
                  <a:cubicBezTo>
                    <a:pt x="2932" y="3611"/>
                    <a:pt x="2930" y="3611"/>
                    <a:pt x="2928" y="3612"/>
                  </a:cubicBezTo>
                  <a:cubicBezTo>
                    <a:pt x="2919" y="3617"/>
                    <a:pt x="2892" y="3639"/>
                    <a:pt x="2897" y="3649"/>
                  </a:cubicBezTo>
                  <a:lnTo>
                    <a:pt x="2897" y="3649"/>
                  </a:lnTo>
                  <a:cubicBezTo>
                    <a:pt x="2894" y="3642"/>
                    <a:pt x="2891" y="3636"/>
                    <a:pt x="2884" y="3636"/>
                  </a:cubicBezTo>
                  <a:cubicBezTo>
                    <a:pt x="2882" y="3636"/>
                    <a:pt x="2879" y="3636"/>
                    <a:pt x="2876" y="3638"/>
                  </a:cubicBezTo>
                  <a:cubicBezTo>
                    <a:pt x="2869" y="3641"/>
                    <a:pt x="2863" y="3656"/>
                    <a:pt x="2856" y="3656"/>
                  </a:cubicBezTo>
                  <a:cubicBezTo>
                    <a:pt x="2855" y="3656"/>
                    <a:pt x="2854" y="3655"/>
                    <a:pt x="2853" y="3654"/>
                  </a:cubicBezTo>
                  <a:lnTo>
                    <a:pt x="2853" y="3654"/>
                  </a:lnTo>
                  <a:cubicBezTo>
                    <a:pt x="2853" y="3655"/>
                    <a:pt x="2846" y="3661"/>
                    <a:pt x="2846" y="3665"/>
                  </a:cubicBezTo>
                  <a:cubicBezTo>
                    <a:pt x="2848" y="3670"/>
                    <a:pt x="2839" y="3669"/>
                    <a:pt x="2836" y="3670"/>
                  </a:cubicBezTo>
                  <a:cubicBezTo>
                    <a:pt x="2818" y="3671"/>
                    <a:pt x="2794" y="3672"/>
                    <a:pt x="2803" y="3695"/>
                  </a:cubicBezTo>
                  <a:lnTo>
                    <a:pt x="2803" y="3695"/>
                  </a:lnTo>
                  <a:cubicBezTo>
                    <a:pt x="2801" y="3691"/>
                    <a:pt x="2797" y="3682"/>
                    <a:pt x="2792" y="3682"/>
                  </a:cubicBezTo>
                  <a:cubicBezTo>
                    <a:pt x="2790" y="3682"/>
                    <a:pt x="2788" y="3683"/>
                    <a:pt x="2786" y="3687"/>
                  </a:cubicBezTo>
                  <a:cubicBezTo>
                    <a:pt x="2780" y="3699"/>
                    <a:pt x="2784" y="3700"/>
                    <a:pt x="2770" y="3706"/>
                  </a:cubicBezTo>
                  <a:cubicBezTo>
                    <a:pt x="2776" y="3703"/>
                    <a:pt x="2771" y="3691"/>
                    <a:pt x="2762" y="3691"/>
                  </a:cubicBezTo>
                  <a:cubicBezTo>
                    <a:pt x="2760" y="3691"/>
                    <a:pt x="2759" y="3691"/>
                    <a:pt x="2757" y="3692"/>
                  </a:cubicBezTo>
                  <a:cubicBezTo>
                    <a:pt x="2748" y="3695"/>
                    <a:pt x="2739" y="3701"/>
                    <a:pt x="2731" y="3707"/>
                  </a:cubicBezTo>
                  <a:cubicBezTo>
                    <a:pt x="2715" y="3721"/>
                    <a:pt x="2715" y="3725"/>
                    <a:pt x="2720" y="3738"/>
                  </a:cubicBezTo>
                  <a:cubicBezTo>
                    <a:pt x="2714" y="3740"/>
                    <a:pt x="2710" y="3741"/>
                    <a:pt x="2707" y="3741"/>
                  </a:cubicBezTo>
                  <a:cubicBezTo>
                    <a:pt x="2702" y="3741"/>
                    <a:pt x="2701" y="3737"/>
                    <a:pt x="2694" y="3733"/>
                  </a:cubicBezTo>
                  <a:cubicBezTo>
                    <a:pt x="2694" y="3733"/>
                    <a:pt x="2690" y="3749"/>
                    <a:pt x="2692" y="3754"/>
                  </a:cubicBezTo>
                  <a:lnTo>
                    <a:pt x="2692" y="3754"/>
                  </a:lnTo>
                  <a:cubicBezTo>
                    <a:pt x="2687" y="3740"/>
                    <a:pt x="2679" y="3732"/>
                    <a:pt x="2668" y="3721"/>
                  </a:cubicBezTo>
                  <a:cubicBezTo>
                    <a:pt x="2662" y="3732"/>
                    <a:pt x="2657" y="3742"/>
                    <a:pt x="2653" y="3752"/>
                  </a:cubicBezTo>
                  <a:cubicBezTo>
                    <a:pt x="2645" y="3770"/>
                    <a:pt x="2623" y="3771"/>
                    <a:pt x="2605" y="3774"/>
                  </a:cubicBezTo>
                  <a:cubicBezTo>
                    <a:pt x="2595" y="3775"/>
                    <a:pt x="2560" y="3779"/>
                    <a:pt x="2562" y="3792"/>
                  </a:cubicBezTo>
                  <a:cubicBezTo>
                    <a:pt x="2564" y="3804"/>
                    <a:pt x="2568" y="3815"/>
                    <a:pt x="2571" y="3825"/>
                  </a:cubicBezTo>
                  <a:cubicBezTo>
                    <a:pt x="2570" y="3826"/>
                    <a:pt x="2569" y="3826"/>
                    <a:pt x="2567" y="3826"/>
                  </a:cubicBezTo>
                  <a:cubicBezTo>
                    <a:pt x="2557" y="3826"/>
                    <a:pt x="2556" y="3809"/>
                    <a:pt x="2554" y="3802"/>
                  </a:cubicBezTo>
                  <a:lnTo>
                    <a:pt x="2554" y="3802"/>
                  </a:lnTo>
                  <a:cubicBezTo>
                    <a:pt x="2555" y="3805"/>
                    <a:pt x="2553" y="3806"/>
                    <a:pt x="2550" y="3806"/>
                  </a:cubicBezTo>
                  <a:cubicBezTo>
                    <a:pt x="2543" y="3806"/>
                    <a:pt x="2531" y="3800"/>
                    <a:pt x="2529" y="3796"/>
                  </a:cubicBezTo>
                  <a:cubicBezTo>
                    <a:pt x="2529" y="3790"/>
                    <a:pt x="2527" y="3781"/>
                    <a:pt x="2519" y="3781"/>
                  </a:cubicBezTo>
                  <a:cubicBezTo>
                    <a:pt x="2518" y="3781"/>
                    <a:pt x="2517" y="3781"/>
                    <a:pt x="2515" y="3782"/>
                  </a:cubicBezTo>
                  <a:lnTo>
                    <a:pt x="2525" y="3817"/>
                  </a:lnTo>
                  <a:lnTo>
                    <a:pt x="2525" y="3817"/>
                  </a:lnTo>
                  <a:cubicBezTo>
                    <a:pt x="2523" y="3809"/>
                    <a:pt x="2513" y="3807"/>
                    <a:pt x="2501" y="3807"/>
                  </a:cubicBezTo>
                  <a:cubicBezTo>
                    <a:pt x="2483" y="3807"/>
                    <a:pt x="2459" y="3813"/>
                    <a:pt x="2450" y="3815"/>
                  </a:cubicBezTo>
                  <a:lnTo>
                    <a:pt x="2450" y="3815"/>
                  </a:lnTo>
                  <a:cubicBezTo>
                    <a:pt x="2451" y="3815"/>
                    <a:pt x="2451" y="3814"/>
                    <a:pt x="2452" y="3814"/>
                  </a:cubicBezTo>
                  <a:cubicBezTo>
                    <a:pt x="2460" y="3814"/>
                    <a:pt x="2462" y="3823"/>
                    <a:pt x="2463" y="3829"/>
                  </a:cubicBezTo>
                  <a:cubicBezTo>
                    <a:pt x="2462" y="3829"/>
                    <a:pt x="2461" y="3829"/>
                    <a:pt x="2459" y="3829"/>
                  </a:cubicBezTo>
                  <a:cubicBezTo>
                    <a:pt x="2446" y="3829"/>
                    <a:pt x="2434" y="3817"/>
                    <a:pt x="2423" y="3817"/>
                  </a:cubicBezTo>
                  <a:cubicBezTo>
                    <a:pt x="2418" y="3817"/>
                    <a:pt x="2414" y="3819"/>
                    <a:pt x="2409" y="3825"/>
                  </a:cubicBezTo>
                  <a:cubicBezTo>
                    <a:pt x="2408" y="3827"/>
                    <a:pt x="2398" y="3842"/>
                    <a:pt x="2392" y="3842"/>
                  </a:cubicBezTo>
                  <a:cubicBezTo>
                    <a:pt x="2390" y="3842"/>
                    <a:pt x="2389" y="3841"/>
                    <a:pt x="2388" y="3839"/>
                  </a:cubicBezTo>
                  <a:cubicBezTo>
                    <a:pt x="2386" y="3836"/>
                    <a:pt x="2395" y="3818"/>
                    <a:pt x="2387" y="3818"/>
                  </a:cubicBezTo>
                  <a:cubicBezTo>
                    <a:pt x="2386" y="3818"/>
                    <a:pt x="2385" y="3819"/>
                    <a:pt x="2384" y="3819"/>
                  </a:cubicBezTo>
                  <a:cubicBezTo>
                    <a:pt x="2369" y="3824"/>
                    <a:pt x="2366" y="3836"/>
                    <a:pt x="2348" y="3836"/>
                  </a:cubicBezTo>
                  <a:cubicBezTo>
                    <a:pt x="2347" y="3836"/>
                    <a:pt x="2346" y="3836"/>
                    <a:pt x="2344" y="3836"/>
                  </a:cubicBezTo>
                  <a:cubicBezTo>
                    <a:pt x="2332" y="3836"/>
                    <a:pt x="2322" y="3833"/>
                    <a:pt x="2310" y="3833"/>
                  </a:cubicBezTo>
                  <a:cubicBezTo>
                    <a:pt x="2306" y="3833"/>
                    <a:pt x="2303" y="3833"/>
                    <a:pt x="2299" y="3834"/>
                  </a:cubicBezTo>
                  <a:cubicBezTo>
                    <a:pt x="2283" y="3837"/>
                    <a:pt x="2272" y="3855"/>
                    <a:pt x="2290" y="3855"/>
                  </a:cubicBezTo>
                  <a:cubicBezTo>
                    <a:pt x="2291" y="3855"/>
                    <a:pt x="2291" y="3855"/>
                    <a:pt x="2292" y="3855"/>
                  </a:cubicBezTo>
                  <a:lnTo>
                    <a:pt x="2292" y="3855"/>
                  </a:lnTo>
                  <a:cubicBezTo>
                    <a:pt x="2282" y="3856"/>
                    <a:pt x="2271" y="3859"/>
                    <a:pt x="2261" y="3859"/>
                  </a:cubicBezTo>
                  <a:cubicBezTo>
                    <a:pt x="2251" y="3858"/>
                    <a:pt x="2246" y="3852"/>
                    <a:pt x="2238" y="3849"/>
                  </a:cubicBezTo>
                  <a:cubicBezTo>
                    <a:pt x="2237" y="3849"/>
                    <a:pt x="2236" y="3849"/>
                    <a:pt x="2235" y="3849"/>
                  </a:cubicBezTo>
                  <a:cubicBezTo>
                    <a:pt x="2230" y="3849"/>
                    <a:pt x="2226" y="3852"/>
                    <a:pt x="2221" y="3853"/>
                  </a:cubicBezTo>
                  <a:cubicBezTo>
                    <a:pt x="2211" y="3859"/>
                    <a:pt x="2215" y="3865"/>
                    <a:pt x="2216" y="3874"/>
                  </a:cubicBezTo>
                  <a:cubicBezTo>
                    <a:pt x="2219" y="3871"/>
                    <a:pt x="2222" y="3870"/>
                    <a:pt x="2224" y="3870"/>
                  </a:cubicBezTo>
                  <a:cubicBezTo>
                    <a:pt x="2226" y="3870"/>
                    <a:pt x="2227" y="3873"/>
                    <a:pt x="2223" y="3878"/>
                  </a:cubicBezTo>
                  <a:cubicBezTo>
                    <a:pt x="2219" y="3883"/>
                    <a:pt x="2210" y="3888"/>
                    <a:pt x="2202" y="3888"/>
                  </a:cubicBezTo>
                  <a:cubicBezTo>
                    <a:pt x="2201" y="3888"/>
                    <a:pt x="2201" y="3888"/>
                    <a:pt x="2200" y="3888"/>
                  </a:cubicBezTo>
                  <a:cubicBezTo>
                    <a:pt x="2185" y="3887"/>
                    <a:pt x="2207" y="3863"/>
                    <a:pt x="2194" y="3863"/>
                  </a:cubicBezTo>
                  <a:cubicBezTo>
                    <a:pt x="2193" y="3863"/>
                    <a:pt x="2192" y="3864"/>
                    <a:pt x="2191" y="3864"/>
                  </a:cubicBezTo>
                  <a:cubicBezTo>
                    <a:pt x="2182" y="3866"/>
                    <a:pt x="2137" y="3876"/>
                    <a:pt x="2151" y="3886"/>
                  </a:cubicBezTo>
                  <a:cubicBezTo>
                    <a:pt x="2161" y="3894"/>
                    <a:pt x="2167" y="3896"/>
                    <a:pt x="2156" y="3906"/>
                  </a:cubicBezTo>
                  <a:cubicBezTo>
                    <a:pt x="2151" y="3909"/>
                    <a:pt x="2144" y="3912"/>
                    <a:pt x="2138" y="3912"/>
                  </a:cubicBezTo>
                  <a:cubicBezTo>
                    <a:pt x="2134" y="3912"/>
                    <a:pt x="2131" y="3911"/>
                    <a:pt x="2128" y="3909"/>
                  </a:cubicBezTo>
                  <a:cubicBezTo>
                    <a:pt x="2115" y="3900"/>
                    <a:pt x="2131" y="3868"/>
                    <a:pt x="2126" y="3866"/>
                  </a:cubicBezTo>
                  <a:cubicBezTo>
                    <a:pt x="2124" y="3866"/>
                    <a:pt x="2121" y="3865"/>
                    <a:pt x="2118" y="3865"/>
                  </a:cubicBezTo>
                  <a:cubicBezTo>
                    <a:pt x="2111" y="3865"/>
                    <a:pt x="2102" y="3868"/>
                    <a:pt x="2097" y="3871"/>
                  </a:cubicBezTo>
                  <a:cubicBezTo>
                    <a:pt x="2087" y="3877"/>
                    <a:pt x="2096" y="3885"/>
                    <a:pt x="2087" y="3890"/>
                  </a:cubicBezTo>
                  <a:cubicBezTo>
                    <a:pt x="2084" y="3892"/>
                    <a:pt x="2083" y="3892"/>
                    <a:pt x="2081" y="3892"/>
                  </a:cubicBezTo>
                  <a:cubicBezTo>
                    <a:pt x="2072" y="3892"/>
                    <a:pt x="2071" y="3872"/>
                    <a:pt x="2062" y="3872"/>
                  </a:cubicBezTo>
                  <a:cubicBezTo>
                    <a:pt x="2061" y="3872"/>
                    <a:pt x="2059" y="3873"/>
                    <a:pt x="2058" y="3873"/>
                  </a:cubicBezTo>
                  <a:cubicBezTo>
                    <a:pt x="2044" y="3880"/>
                    <a:pt x="2039" y="3893"/>
                    <a:pt x="2039" y="3905"/>
                  </a:cubicBezTo>
                  <a:cubicBezTo>
                    <a:pt x="2039" y="3896"/>
                    <a:pt x="2041" y="3885"/>
                    <a:pt x="2035" y="3878"/>
                  </a:cubicBezTo>
                  <a:cubicBezTo>
                    <a:pt x="2029" y="3871"/>
                    <a:pt x="2015" y="3862"/>
                    <a:pt x="2003" y="3862"/>
                  </a:cubicBezTo>
                  <a:cubicBezTo>
                    <a:pt x="2000" y="3862"/>
                    <a:pt x="1997" y="3863"/>
                    <a:pt x="1994" y="3864"/>
                  </a:cubicBezTo>
                  <a:cubicBezTo>
                    <a:pt x="1990" y="3865"/>
                    <a:pt x="2004" y="3875"/>
                    <a:pt x="1994" y="3880"/>
                  </a:cubicBezTo>
                  <a:cubicBezTo>
                    <a:pt x="1989" y="3883"/>
                    <a:pt x="1984" y="3884"/>
                    <a:pt x="1978" y="3884"/>
                  </a:cubicBezTo>
                  <a:cubicBezTo>
                    <a:pt x="1974" y="3884"/>
                    <a:pt x="1969" y="3883"/>
                    <a:pt x="1965" y="3882"/>
                  </a:cubicBezTo>
                  <a:cubicBezTo>
                    <a:pt x="1956" y="3879"/>
                    <a:pt x="1948" y="3869"/>
                    <a:pt x="1939" y="3869"/>
                  </a:cubicBezTo>
                  <a:cubicBezTo>
                    <a:pt x="1928" y="3870"/>
                    <a:pt x="1926" y="3882"/>
                    <a:pt x="1917" y="3882"/>
                  </a:cubicBezTo>
                  <a:cubicBezTo>
                    <a:pt x="1916" y="3882"/>
                    <a:pt x="1914" y="3882"/>
                    <a:pt x="1911" y="3880"/>
                  </a:cubicBezTo>
                  <a:cubicBezTo>
                    <a:pt x="1905" y="3877"/>
                    <a:pt x="1904" y="3863"/>
                    <a:pt x="1897" y="3863"/>
                  </a:cubicBezTo>
                  <a:cubicBezTo>
                    <a:pt x="1895" y="3863"/>
                    <a:pt x="1894" y="3863"/>
                    <a:pt x="1892" y="3865"/>
                  </a:cubicBezTo>
                  <a:cubicBezTo>
                    <a:pt x="1881" y="3871"/>
                    <a:pt x="1881" y="3889"/>
                    <a:pt x="1862" y="3889"/>
                  </a:cubicBezTo>
                  <a:cubicBezTo>
                    <a:pt x="1862" y="3889"/>
                    <a:pt x="1861" y="3889"/>
                    <a:pt x="1861" y="3889"/>
                  </a:cubicBezTo>
                  <a:lnTo>
                    <a:pt x="1862" y="3879"/>
                  </a:lnTo>
                  <a:cubicBezTo>
                    <a:pt x="1860" y="3874"/>
                    <a:pt x="1861" y="3872"/>
                    <a:pt x="1866" y="3872"/>
                  </a:cubicBezTo>
                  <a:cubicBezTo>
                    <a:pt x="1866" y="3871"/>
                    <a:pt x="1866" y="3871"/>
                    <a:pt x="1864" y="3871"/>
                  </a:cubicBezTo>
                  <a:cubicBezTo>
                    <a:pt x="1858" y="3871"/>
                    <a:pt x="1833" y="3877"/>
                    <a:pt x="1829" y="3877"/>
                  </a:cubicBezTo>
                  <a:cubicBezTo>
                    <a:pt x="1819" y="3877"/>
                    <a:pt x="1814" y="3870"/>
                    <a:pt x="1806" y="3870"/>
                  </a:cubicBezTo>
                  <a:cubicBezTo>
                    <a:pt x="1806" y="3870"/>
                    <a:pt x="1805" y="3870"/>
                    <a:pt x="1804" y="3870"/>
                  </a:cubicBezTo>
                  <a:cubicBezTo>
                    <a:pt x="1794" y="3872"/>
                    <a:pt x="1791" y="3876"/>
                    <a:pt x="1783" y="3876"/>
                  </a:cubicBezTo>
                  <a:cubicBezTo>
                    <a:pt x="1782" y="3876"/>
                    <a:pt x="1780" y="3875"/>
                    <a:pt x="1778" y="3875"/>
                  </a:cubicBezTo>
                  <a:cubicBezTo>
                    <a:pt x="1765" y="3873"/>
                    <a:pt x="1761" y="3872"/>
                    <a:pt x="1751" y="3866"/>
                  </a:cubicBezTo>
                  <a:cubicBezTo>
                    <a:pt x="1747" y="3864"/>
                    <a:pt x="1743" y="3863"/>
                    <a:pt x="1740" y="3863"/>
                  </a:cubicBezTo>
                  <a:cubicBezTo>
                    <a:pt x="1731" y="3863"/>
                    <a:pt x="1724" y="3870"/>
                    <a:pt x="1714" y="3870"/>
                  </a:cubicBezTo>
                  <a:cubicBezTo>
                    <a:pt x="1713" y="3870"/>
                    <a:pt x="1712" y="3870"/>
                    <a:pt x="1710" y="3870"/>
                  </a:cubicBezTo>
                  <a:cubicBezTo>
                    <a:pt x="1694" y="3867"/>
                    <a:pt x="1692" y="3849"/>
                    <a:pt x="1677" y="3846"/>
                  </a:cubicBezTo>
                  <a:cubicBezTo>
                    <a:pt x="1676" y="3846"/>
                    <a:pt x="1676" y="3846"/>
                    <a:pt x="1675" y="3846"/>
                  </a:cubicBezTo>
                  <a:cubicBezTo>
                    <a:pt x="1664" y="3846"/>
                    <a:pt x="1656" y="3857"/>
                    <a:pt x="1645" y="3859"/>
                  </a:cubicBezTo>
                  <a:cubicBezTo>
                    <a:pt x="1644" y="3859"/>
                    <a:pt x="1644" y="3859"/>
                    <a:pt x="1643" y="3859"/>
                  </a:cubicBezTo>
                  <a:cubicBezTo>
                    <a:pt x="1628" y="3859"/>
                    <a:pt x="1637" y="3834"/>
                    <a:pt x="1639" y="3828"/>
                  </a:cubicBezTo>
                  <a:lnTo>
                    <a:pt x="1639" y="3828"/>
                  </a:lnTo>
                  <a:cubicBezTo>
                    <a:pt x="1628" y="3833"/>
                    <a:pt x="1618" y="3838"/>
                    <a:pt x="1609" y="3845"/>
                  </a:cubicBezTo>
                  <a:cubicBezTo>
                    <a:pt x="1603" y="3851"/>
                    <a:pt x="1599" y="3853"/>
                    <a:pt x="1597" y="3853"/>
                  </a:cubicBezTo>
                  <a:cubicBezTo>
                    <a:pt x="1591" y="3853"/>
                    <a:pt x="1593" y="3841"/>
                    <a:pt x="1595" y="3831"/>
                  </a:cubicBezTo>
                  <a:lnTo>
                    <a:pt x="1595" y="3831"/>
                  </a:lnTo>
                  <a:cubicBezTo>
                    <a:pt x="1594" y="3838"/>
                    <a:pt x="1589" y="3840"/>
                    <a:pt x="1583" y="3840"/>
                  </a:cubicBezTo>
                  <a:cubicBezTo>
                    <a:pt x="1575" y="3840"/>
                    <a:pt x="1566" y="3837"/>
                    <a:pt x="1559" y="3837"/>
                  </a:cubicBezTo>
                  <a:cubicBezTo>
                    <a:pt x="1555" y="3837"/>
                    <a:pt x="1552" y="3838"/>
                    <a:pt x="1551" y="3842"/>
                  </a:cubicBezTo>
                  <a:cubicBezTo>
                    <a:pt x="1544" y="3833"/>
                    <a:pt x="1537" y="3823"/>
                    <a:pt x="1524" y="3818"/>
                  </a:cubicBezTo>
                  <a:cubicBezTo>
                    <a:pt x="1523" y="3823"/>
                    <a:pt x="1521" y="3824"/>
                    <a:pt x="1518" y="3824"/>
                  </a:cubicBezTo>
                  <a:cubicBezTo>
                    <a:pt x="1515" y="3824"/>
                    <a:pt x="1510" y="3822"/>
                    <a:pt x="1504" y="3821"/>
                  </a:cubicBezTo>
                  <a:cubicBezTo>
                    <a:pt x="1503" y="3821"/>
                    <a:pt x="1501" y="3821"/>
                    <a:pt x="1499" y="3821"/>
                  </a:cubicBezTo>
                  <a:cubicBezTo>
                    <a:pt x="1489" y="3821"/>
                    <a:pt x="1479" y="3826"/>
                    <a:pt x="1470" y="3826"/>
                  </a:cubicBezTo>
                  <a:cubicBezTo>
                    <a:pt x="1468" y="3826"/>
                    <a:pt x="1466" y="3826"/>
                    <a:pt x="1464" y="3825"/>
                  </a:cubicBezTo>
                  <a:cubicBezTo>
                    <a:pt x="1461" y="3825"/>
                    <a:pt x="1449" y="3792"/>
                    <a:pt x="1437" y="3792"/>
                  </a:cubicBezTo>
                  <a:cubicBezTo>
                    <a:pt x="1435" y="3792"/>
                    <a:pt x="1434" y="3792"/>
                    <a:pt x="1432" y="3794"/>
                  </a:cubicBezTo>
                  <a:cubicBezTo>
                    <a:pt x="1428" y="3798"/>
                    <a:pt x="1433" y="3822"/>
                    <a:pt x="1426" y="3822"/>
                  </a:cubicBezTo>
                  <a:cubicBezTo>
                    <a:pt x="1424" y="3822"/>
                    <a:pt x="1422" y="3821"/>
                    <a:pt x="1420" y="3818"/>
                  </a:cubicBezTo>
                  <a:cubicBezTo>
                    <a:pt x="1412" y="3811"/>
                    <a:pt x="1411" y="3806"/>
                    <a:pt x="1405" y="3806"/>
                  </a:cubicBezTo>
                  <a:cubicBezTo>
                    <a:pt x="1402" y="3806"/>
                    <a:pt x="1400" y="3807"/>
                    <a:pt x="1396" y="3808"/>
                  </a:cubicBezTo>
                  <a:cubicBezTo>
                    <a:pt x="1396" y="3808"/>
                    <a:pt x="1386" y="3816"/>
                    <a:pt x="1384" y="3816"/>
                  </a:cubicBezTo>
                  <a:cubicBezTo>
                    <a:pt x="1384" y="3816"/>
                    <a:pt x="1384" y="3816"/>
                    <a:pt x="1384" y="3816"/>
                  </a:cubicBezTo>
                  <a:cubicBezTo>
                    <a:pt x="1380" y="3806"/>
                    <a:pt x="1403" y="3795"/>
                    <a:pt x="1399" y="3789"/>
                  </a:cubicBezTo>
                  <a:cubicBezTo>
                    <a:pt x="1399" y="3788"/>
                    <a:pt x="1398" y="3788"/>
                    <a:pt x="1397" y="3788"/>
                  </a:cubicBezTo>
                  <a:cubicBezTo>
                    <a:pt x="1393" y="3788"/>
                    <a:pt x="1387" y="3790"/>
                    <a:pt x="1387" y="3790"/>
                  </a:cubicBezTo>
                  <a:cubicBezTo>
                    <a:pt x="1384" y="3791"/>
                    <a:pt x="1381" y="3792"/>
                    <a:pt x="1379" y="3792"/>
                  </a:cubicBezTo>
                  <a:cubicBezTo>
                    <a:pt x="1375" y="3792"/>
                    <a:pt x="1371" y="3790"/>
                    <a:pt x="1366" y="3788"/>
                  </a:cubicBezTo>
                  <a:lnTo>
                    <a:pt x="1366" y="3788"/>
                  </a:lnTo>
                  <a:cubicBezTo>
                    <a:pt x="1367" y="3788"/>
                    <a:pt x="1368" y="3788"/>
                    <a:pt x="1368" y="3788"/>
                  </a:cubicBezTo>
                  <a:cubicBezTo>
                    <a:pt x="1373" y="3788"/>
                    <a:pt x="1372" y="3782"/>
                    <a:pt x="1373" y="3779"/>
                  </a:cubicBezTo>
                  <a:lnTo>
                    <a:pt x="1373" y="3779"/>
                  </a:lnTo>
                  <a:cubicBezTo>
                    <a:pt x="1373" y="3780"/>
                    <a:pt x="1371" y="3781"/>
                    <a:pt x="1370" y="3781"/>
                  </a:cubicBezTo>
                  <a:cubicBezTo>
                    <a:pt x="1366" y="3781"/>
                    <a:pt x="1359" y="3774"/>
                    <a:pt x="1353" y="3774"/>
                  </a:cubicBezTo>
                  <a:cubicBezTo>
                    <a:pt x="1352" y="3776"/>
                    <a:pt x="1352" y="3780"/>
                    <a:pt x="1348" y="3780"/>
                  </a:cubicBezTo>
                  <a:cubicBezTo>
                    <a:pt x="1337" y="3780"/>
                    <a:pt x="1320" y="3774"/>
                    <a:pt x="1323" y="3765"/>
                  </a:cubicBezTo>
                  <a:cubicBezTo>
                    <a:pt x="1325" y="3756"/>
                    <a:pt x="1312" y="3747"/>
                    <a:pt x="1303" y="3747"/>
                  </a:cubicBezTo>
                  <a:cubicBezTo>
                    <a:pt x="1299" y="3747"/>
                    <a:pt x="1296" y="3749"/>
                    <a:pt x="1295" y="3752"/>
                  </a:cubicBezTo>
                  <a:cubicBezTo>
                    <a:pt x="1288" y="3751"/>
                    <a:pt x="1277" y="3744"/>
                    <a:pt x="1270" y="3744"/>
                  </a:cubicBezTo>
                  <a:cubicBezTo>
                    <a:pt x="1267" y="3744"/>
                    <a:pt x="1264" y="3745"/>
                    <a:pt x="1263" y="3748"/>
                  </a:cubicBezTo>
                  <a:cubicBezTo>
                    <a:pt x="1246" y="3736"/>
                    <a:pt x="1219" y="3698"/>
                    <a:pt x="1194" y="3698"/>
                  </a:cubicBezTo>
                  <a:cubicBezTo>
                    <a:pt x="1189" y="3698"/>
                    <a:pt x="1185" y="3699"/>
                    <a:pt x="1180" y="3702"/>
                  </a:cubicBezTo>
                  <a:cubicBezTo>
                    <a:pt x="1189" y="3687"/>
                    <a:pt x="1187" y="3682"/>
                    <a:pt x="1181" y="3682"/>
                  </a:cubicBezTo>
                  <a:cubicBezTo>
                    <a:pt x="1172" y="3682"/>
                    <a:pt x="1151" y="3693"/>
                    <a:pt x="1141" y="3693"/>
                  </a:cubicBezTo>
                  <a:cubicBezTo>
                    <a:pt x="1139" y="3693"/>
                    <a:pt x="1137" y="3693"/>
                    <a:pt x="1136" y="3691"/>
                  </a:cubicBezTo>
                  <a:cubicBezTo>
                    <a:pt x="1131" y="3680"/>
                    <a:pt x="1135" y="3664"/>
                    <a:pt x="1117" y="3664"/>
                  </a:cubicBezTo>
                  <a:cubicBezTo>
                    <a:pt x="1116" y="3664"/>
                    <a:pt x="1115" y="3664"/>
                    <a:pt x="1113" y="3664"/>
                  </a:cubicBezTo>
                  <a:cubicBezTo>
                    <a:pt x="1108" y="3665"/>
                    <a:pt x="1074" y="3680"/>
                    <a:pt x="1074" y="3681"/>
                  </a:cubicBezTo>
                  <a:cubicBezTo>
                    <a:pt x="1071" y="3668"/>
                    <a:pt x="1089" y="3662"/>
                    <a:pt x="1063" y="3653"/>
                  </a:cubicBezTo>
                  <a:cubicBezTo>
                    <a:pt x="1060" y="3652"/>
                    <a:pt x="1059" y="3652"/>
                    <a:pt x="1057" y="3652"/>
                  </a:cubicBezTo>
                  <a:cubicBezTo>
                    <a:pt x="1052" y="3652"/>
                    <a:pt x="1051" y="3659"/>
                    <a:pt x="1045" y="3659"/>
                  </a:cubicBezTo>
                  <a:cubicBezTo>
                    <a:pt x="1044" y="3659"/>
                    <a:pt x="1041" y="3659"/>
                    <a:pt x="1038" y="3657"/>
                  </a:cubicBezTo>
                  <a:cubicBezTo>
                    <a:pt x="1043" y="3651"/>
                    <a:pt x="1056" y="3637"/>
                    <a:pt x="1050" y="3627"/>
                  </a:cubicBezTo>
                  <a:cubicBezTo>
                    <a:pt x="1048" y="3622"/>
                    <a:pt x="1038" y="3616"/>
                    <a:pt x="1031" y="3616"/>
                  </a:cubicBezTo>
                  <a:cubicBezTo>
                    <a:pt x="1028" y="3616"/>
                    <a:pt x="1025" y="3617"/>
                    <a:pt x="1024" y="3619"/>
                  </a:cubicBezTo>
                  <a:cubicBezTo>
                    <a:pt x="1024" y="3620"/>
                    <a:pt x="1022" y="3621"/>
                    <a:pt x="1021" y="3621"/>
                  </a:cubicBezTo>
                  <a:cubicBezTo>
                    <a:pt x="1012" y="3621"/>
                    <a:pt x="990" y="3608"/>
                    <a:pt x="987" y="3606"/>
                  </a:cubicBezTo>
                  <a:cubicBezTo>
                    <a:pt x="978" y="3601"/>
                    <a:pt x="952" y="3588"/>
                    <a:pt x="953" y="3577"/>
                  </a:cubicBezTo>
                  <a:cubicBezTo>
                    <a:pt x="955" y="3563"/>
                    <a:pt x="949" y="3549"/>
                    <a:pt x="927" y="3547"/>
                  </a:cubicBezTo>
                  <a:cubicBezTo>
                    <a:pt x="926" y="3547"/>
                    <a:pt x="925" y="3547"/>
                    <a:pt x="924" y="3547"/>
                  </a:cubicBezTo>
                  <a:cubicBezTo>
                    <a:pt x="919" y="3547"/>
                    <a:pt x="914" y="3549"/>
                    <a:pt x="909" y="3549"/>
                  </a:cubicBezTo>
                  <a:cubicBezTo>
                    <a:pt x="907" y="3549"/>
                    <a:pt x="904" y="3549"/>
                    <a:pt x="901" y="3547"/>
                  </a:cubicBezTo>
                  <a:cubicBezTo>
                    <a:pt x="891" y="3541"/>
                    <a:pt x="884" y="3530"/>
                    <a:pt x="877" y="3522"/>
                  </a:cubicBezTo>
                  <a:cubicBezTo>
                    <a:pt x="876" y="3520"/>
                    <a:pt x="849" y="3491"/>
                    <a:pt x="844" y="3491"/>
                  </a:cubicBezTo>
                  <a:cubicBezTo>
                    <a:pt x="844" y="3491"/>
                    <a:pt x="844" y="3491"/>
                    <a:pt x="843" y="3492"/>
                  </a:cubicBezTo>
                  <a:cubicBezTo>
                    <a:pt x="843" y="3497"/>
                    <a:pt x="841" y="3500"/>
                    <a:pt x="838" y="3500"/>
                  </a:cubicBezTo>
                  <a:cubicBezTo>
                    <a:pt x="829" y="3500"/>
                    <a:pt x="812" y="3476"/>
                    <a:pt x="804" y="3469"/>
                  </a:cubicBezTo>
                  <a:cubicBezTo>
                    <a:pt x="795" y="3462"/>
                    <a:pt x="787" y="3454"/>
                    <a:pt x="776" y="3449"/>
                  </a:cubicBezTo>
                  <a:cubicBezTo>
                    <a:pt x="772" y="3447"/>
                    <a:pt x="770" y="3446"/>
                    <a:pt x="769" y="3446"/>
                  </a:cubicBezTo>
                  <a:cubicBezTo>
                    <a:pt x="768" y="3446"/>
                    <a:pt x="768" y="3447"/>
                    <a:pt x="767" y="3450"/>
                  </a:cubicBezTo>
                  <a:cubicBezTo>
                    <a:pt x="767" y="3451"/>
                    <a:pt x="767" y="3451"/>
                    <a:pt x="766" y="3451"/>
                  </a:cubicBezTo>
                  <a:cubicBezTo>
                    <a:pt x="763" y="3451"/>
                    <a:pt x="753" y="3437"/>
                    <a:pt x="753" y="3435"/>
                  </a:cubicBezTo>
                  <a:cubicBezTo>
                    <a:pt x="747" y="3430"/>
                    <a:pt x="740" y="3425"/>
                    <a:pt x="734" y="3422"/>
                  </a:cubicBezTo>
                  <a:cubicBezTo>
                    <a:pt x="727" y="3418"/>
                    <a:pt x="701" y="3409"/>
                    <a:pt x="708" y="3399"/>
                  </a:cubicBezTo>
                  <a:cubicBezTo>
                    <a:pt x="717" y="3390"/>
                    <a:pt x="702" y="3374"/>
                    <a:pt x="691" y="3368"/>
                  </a:cubicBezTo>
                  <a:cubicBezTo>
                    <a:pt x="688" y="3367"/>
                    <a:pt x="687" y="3366"/>
                    <a:pt x="685" y="3366"/>
                  </a:cubicBezTo>
                  <a:cubicBezTo>
                    <a:pt x="680" y="3366"/>
                    <a:pt x="679" y="3371"/>
                    <a:pt x="675" y="3371"/>
                  </a:cubicBezTo>
                  <a:cubicBezTo>
                    <a:pt x="673" y="3371"/>
                    <a:pt x="671" y="3370"/>
                    <a:pt x="667" y="3367"/>
                  </a:cubicBezTo>
                  <a:cubicBezTo>
                    <a:pt x="673" y="3361"/>
                    <a:pt x="681" y="3357"/>
                    <a:pt x="671" y="3349"/>
                  </a:cubicBezTo>
                  <a:cubicBezTo>
                    <a:pt x="669" y="3347"/>
                    <a:pt x="668" y="3346"/>
                    <a:pt x="666" y="3346"/>
                  </a:cubicBezTo>
                  <a:cubicBezTo>
                    <a:pt x="656" y="3346"/>
                    <a:pt x="659" y="3386"/>
                    <a:pt x="665" y="3396"/>
                  </a:cubicBezTo>
                  <a:cubicBezTo>
                    <a:pt x="673" y="3407"/>
                    <a:pt x="692" y="3417"/>
                    <a:pt x="684" y="3426"/>
                  </a:cubicBezTo>
                  <a:cubicBezTo>
                    <a:pt x="688" y="3435"/>
                    <a:pt x="710" y="3445"/>
                    <a:pt x="701" y="3454"/>
                  </a:cubicBezTo>
                  <a:cubicBezTo>
                    <a:pt x="705" y="3452"/>
                    <a:pt x="709" y="3433"/>
                    <a:pt x="717" y="3433"/>
                  </a:cubicBezTo>
                  <a:cubicBezTo>
                    <a:pt x="718" y="3433"/>
                    <a:pt x="720" y="3434"/>
                    <a:pt x="721" y="3435"/>
                  </a:cubicBezTo>
                  <a:cubicBezTo>
                    <a:pt x="730" y="3442"/>
                    <a:pt x="729" y="3473"/>
                    <a:pt x="743" y="3475"/>
                  </a:cubicBezTo>
                  <a:cubicBezTo>
                    <a:pt x="743" y="3475"/>
                    <a:pt x="744" y="3475"/>
                    <a:pt x="744" y="3475"/>
                  </a:cubicBezTo>
                  <a:cubicBezTo>
                    <a:pt x="748" y="3475"/>
                    <a:pt x="748" y="3467"/>
                    <a:pt x="748" y="3465"/>
                  </a:cubicBezTo>
                  <a:cubicBezTo>
                    <a:pt x="750" y="3463"/>
                    <a:pt x="752" y="3463"/>
                    <a:pt x="754" y="3463"/>
                  </a:cubicBezTo>
                  <a:cubicBezTo>
                    <a:pt x="760" y="3463"/>
                    <a:pt x="766" y="3468"/>
                    <a:pt x="771" y="3472"/>
                  </a:cubicBezTo>
                  <a:cubicBezTo>
                    <a:pt x="779" y="3478"/>
                    <a:pt x="794" y="3494"/>
                    <a:pt x="780" y="3498"/>
                  </a:cubicBezTo>
                  <a:cubicBezTo>
                    <a:pt x="779" y="3498"/>
                    <a:pt x="778" y="3498"/>
                    <a:pt x="777" y="3498"/>
                  </a:cubicBezTo>
                  <a:cubicBezTo>
                    <a:pt x="768" y="3498"/>
                    <a:pt x="753" y="3490"/>
                    <a:pt x="745" y="3490"/>
                  </a:cubicBezTo>
                  <a:cubicBezTo>
                    <a:pt x="742" y="3490"/>
                    <a:pt x="739" y="3492"/>
                    <a:pt x="739" y="3495"/>
                  </a:cubicBezTo>
                  <a:cubicBezTo>
                    <a:pt x="737" y="3509"/>
                    <a:pt x="745" y="3516"/>
                    <a:pt x="755" y="3516"/>
                  </a:cubicBezTo>
                  <a:cubicBezTo>
                    <a:pt x="758" y="3516"/>
                    <a:pt x="761" y="3515"/>
                    <a:pt x="764" y="3514"/>
                  </a:cubicBezTo>
                  <a:cubicBezTo>
                    <a:pt x="766" y="3513"/>
                    <a:pt x="767" y="3513"/>
                    <a:pt x="769" y="3513"/>
                  </a:cubicBezTo>
                  <a:cubicBezTo>
                    <a:pt x="788" y="3513"/>
                    <a:pt x="820" y="3545"/>
                    <a:pt x="810" y="3557"/>
                  </a:cubicBezTo>
                  <a:cubicBezTo>
                    <a:pt x="813" y="3554"/>
                    <a:pt x="817" y="3544"/>
                    <a:pt x="823" y="3544"/>
                  </a:cubicBezTo>
                  <a:cubicBezTo>
                    <a:pt x="824" y="3544"/>
                    <a:pt x="825" y="3544"/>
                    <a:pt x="826" y="3545"/>
                  </a:cubicBezTo>
                  <a:cubicBezTo>
                    <a:pt x="832" y="3549"/>
                    <a:pt x="841" y="3555"/>
                    <a:pt x="848" y="3555"/>
                  </a:cubicBezTo>
                  <a:cubicBezTo>
                    <a:pt x="851" y="3555"/>
                    <a:pt x="853" y="3554"/>
                    <a:pt x="855" y="3552"/>
                  </a:cubicBezTo>
                  <a:lnTo>
                    <a:pt x="855" y="3552"/>
                  </a:lnTo>
                  <a:cubicBezTo>
                    <a:pt x="842" y="3570"/>
                    <a:pt x="908" y="3617"/>
                    <a:pt x="925" y="3624"/>
                  </a:cubicBezTo>
                  <a:cubicBezTo>
                    <a:pt x="948" y="3637"/>
                    <a:pt x="968" y="3641"/>
                    <a:pt x="990" y="3641"/>
                  </a:cubicBezTo>
                  <a:cubicBezTo>
                    <a:pt x="996" y="3641"/>
                    <a:pt x="1003" y="3641"/>
                    <a:pt x="1010" y="3640"/>
                  </a:cubicBezTo>
                  <a:lnTo>
                    <a:pt x="1010" y="3640"/>
                  </a:lnTo>
                  <a:cubicBezTo>
                    <a:pt x="1002" y="3641"/>
                    <a:pt x="979" y="3646"/>
                    <a:pt x="984" y="3654"/>
                  </a:cubicBezTo>
                  <a:lnTo>
                    <a:pt x="996" y="3659"/>
                  </a:lnTo>
                  <a:cubicBezTo>
                    <a:pt x="1001" y="3663"/>
                    <a:pt x="998" y="3659"/>
                    <a:pt x="997" y="3667"/>
                  </a:cubicBezTo>
                  <a:cubicBezTo>
                    <a:pt x="997" y="3675"/>
                    <a:pt x="1001" y="3682"/>
                    <a:pt x="1006" y="3682"/>
                  </a:cubicBezTo>
                  <a:cubicBezTo>
                    <a:pt x="1009" y="3682"/>
                    <a:pt x="1011" y="3681"/>
                    <a:pt x="1014" y="3677"/>
                  </a:cubicBezTo>
                  <a:cubicBezTo>
                    <a:pt x="1018" y="3672"/>
                    <a:pt x="1019" y="3668"/>
                    <a:pt x="1023" y="3668"/>
                  </a:cubicBezTo>
                  <a:cubicBezTo>
                    <a:pt x="1025" y="3668"/>
                    <a:pt x="1028" y="3669"/>
                    <a:pt x="1032" y="3672"/>
                  </a:cubicBezTo>
                  <a:cubicBezTo>
                    <a:pt x="1038" y="3675"/>
                    <a:pt x="1046" y="3680"/>
                    <a:pt x="1051" y="3685"/>
                  </a:cubicBezTo>
                  <a:cubicBezTo>
                    <a:pt x="1056" y="3689"/>
                    <a:pt x="1052" y="3693"/>
                    <a:pt x="1056" y="3694"/>
                  </a:cubicBezTo>
                  <a:lnTo>
                    <a:pt x="1089" y="3711"/>
                  </a:lnTo>
                  <a:cubicBezTo>
                    <a:pt x="1092" y="3712"/>
                    <a:pt x="1094" y="3713"/>
                    <a:pt x="1097" y="3713"/>
                  </a:cubicBezTo>
                  <a:cubicBezTo>
                    <a:pt x="1110" y="3713"/>
                    <a:pt x="1113" y="3692"/>
                    <a:pt x="1109" y="3689"/>
                  </a:cubicBezTo>
                  <a:lnTo>
                    <a:pt x="1109" y="3689"/>
                  </a:lnTo>
                  <a:cubicBezTo>
                    <a:pt x="1118" y="3694"/>
                    <a:pt x="1129" y="3728"/>
                    <a:pt x="1137" y="3737"/>
                  </a:cubicBezTo>
                  <a:cubicBezTo>
                    <a:pt x="1141" y="3743"/>
                    <a:pt x="1146" y="3747"/>
                    <a:pt x="1148" y="3747"/>
                  </a:cubicBezTo>
                  <a:cubicBezTo>
                    <a:pt x="1150" y="3747"/>
                    <a:pt x="1150" y="3744"/>
                    <a:pt x="1147" y="3737"/>
                  </a:cubicBezTo>
                  <a:cubicBezTo>
                    <a:pt x="1145" y="3731"/>
                    <a:pt x="1142" y="3718"/>
                    <a:pt x="1147" y="3718"/>
                  </a:cubicBezTo>
                  <a:cubicBezTo>
                    <a:pt x="1149" y="3718"/>
                    <a:pt x="1152" y="3720"/>
                    <a:pt x="1156" y="3724"/>
                  </a:cubicBezTo>
                  <a:cubicBezTo>
                    <a:pt x="1164" y="3733"/>
                    <a:pt x="1171" y="3742"/>
                    <a:pt x="1176" y="3751"/>
                  </a:cubicBezTo>
                  <a:cubicBezTo>
                    <a:pt x="1176" y="3753"/>
                    <a:pt x="1179" y="3760"/>
                    <a:pt x="1182" y="3762"/>
                  </a:cubicBezTo>
                  <a:lnTo>
                    <a:pt x="1182" y="3762"/>
                  </a:lnTo>
                  <a:cubicBezTo>
                    <a:pt x="1179" y="3759"/>
                    <a:pt x="1183" y="3741"/>
                    <a:pt x="1187" y="3738"/>
                  </a:cubicBezTo>
                  <a:cubicBezTo>
                    <a:pt x="1188" y="3738"/>
                    <a:pt x="1188" y="3738"/>
                    <a:pt x="1188" y="3738"/>
                  </a:cubicBezTo>
                  <a:cubicBezTo>
                    <a:pt x="1194" y="3738"/>
                    <a:pt x="1204" y="3769"/>
                    <a:pt x="1206" y="3771"/>
                  </a:cubicBezTo>
                  <a:cubicBezTo>
                    <a:pt x="1210" y="3781"/>
                    <a:pt x="1213" y="3785"/>
                    <a:pt x="1214" y="3785"/>
                  </a:cubicBezTo>
                  <a:cubicBezTo>
                    <a:pt x="1218" y="3785"/>
                    <a:pt x="1208" y="3748"/>
                    <a:pt x="1209" y="3748"/>
                  </a:cubicBezTo>
                  <a:cubicBezTo>
                    <a:pt x="1209" y="3748"/>
                    <a:pt x="1209" y="3748"/>
                    <a:pt x="1210" y="3748"/>
                  </a:cubicBezTo>
                  <a:cubicBezTo>
                    <a:pt x="1216" y="3748"/>
                    <a:pt x="1229" y="3775"/>
                    <a:pt x="1237" y="3775"/>
                  </a:cubicBezTo>
                  <a:cubicBezTo>
                    <a:pt x="1238" y="3775"/>
                    <a:pt x="1240" y="3774"/>
                    <a:pt x="1241" y="3771"/>
                  </a:cubicBezTo>
                  <a:lnTo>
                    <a:pt x="1241" y="3771"/>
                  </a:lnTo>
                  <a:cubicBezTo>
                    <a:pt x="1235" y="3785"/>
                    <a:pt x="1309" y="3807"/>
                    <a:pt x="1322" y="3811"/>
                  </a:cubicBezTo>
                  <a:cubicBezTo>
                    <a:pt x="1339" y="3817"/>
                    <a:pt x="1352" y="3816"/>
                    <a:pt x="1367" y="3819"/>
                  </a:cubicBezTo>
                  <a:cubicBezTo>
                    <a:pt x="1378" y="3822"/>
                    <a:pt x="1381" y="3837"/>
                    <a:pt x="1389" y="3837"/>
                  </a:cubicBezTo>
                  <a:cubicBezTo>
                    <a:pt x="1390" y="3837"/>
                    <a:pt x="1390" y="3837"/>
                    <a:pt x="1391" y="3837"/>
                  </a:cubicBezTo>
                  <a:cubicBezTo>
                    <a:pt x="1396" y="3837"/>
                    <a:pt x="1410" y="3828"/>
                    <a:pt x="1417" y="3828"/>
                  </a:cubicBezTo>
                  <a:cubicBezTo>
                    <a:pt x="1417" y="3828"/>
                    <a:pt x="1418" y="3828"/>
                    <a:pt x="1419" y="3828"/>
                  </a:cubicBezTo>
                  <a:lnTo>
                    <a:pt x="1419" y="3828"/>
                  </a:lnTo>
                  <a:cubicBezTo>
                    <a:pt x="1419" y="3828"/>
                    <a:pt x="1419" y="3828"/>
                    <a:pt x="1419" y="3828"/>
                  </a:cubicBezTo>
                  <a:cubicBezTo>
                    <a:pt x="1417" y="3828"/>
                    <a:pt x="1389" y="3852"/>
                    <a:pt x="1401" y="3852"/>
                  </a:cubicBezTo>
                  <a:cubicBezTo>
                    <a:pt x="1403" y="3852"/>
                    <a:pt x="1405" y="3852"/>
                    <a:pt x="1408" y="3851"/>
                  </a:cubicBezTo>
                  <a:cubicBezTo>
                    <a:pt x="1412" y="3850"/>
                    <a:pt x="1415" y="3850"/>
                    <a:pt x="1419" y="3850"/>
                  </a:cubicBezTo>
                  <a:cubicBezTo>
                    <a:pt x="1421" y="3850"/>
                    <a:pt x="1423" y="3850"/>
                    <a:pt x="1425" y="3850"/>
                  </a:cubicBezTo>
                  <a:cubicBezTo>
                    <a:pt x="1432" y="3850"/>
                    <a:pt x="1438" y="3849"/>
                    <a:pt x="1441" y="3842"/>
                  </a:cubicBezTo>
                  <a:cubicBezTo>
                    <a:pt x="1442" y="3840"/>
                    <a:pt x="1443" y="3839"/>
                    <a:pt x="1445" y="3839"/>
                  </a:cubicBezTo>
                  <a:cubicBezTo>
                    <a:pt x="1450" y="3839"/>
                    <a:pt x="1456" y="3843"/>
                    <a:pt x="1460" y="3843"/>
                  </a:cubicBezTo>
                  <a:cubicBezTo>
                    <a:pt x="1461" y="3843"/>
                    <a:pt x="1463" y="3843"/>
                    <a:pt x="1463" y="3841"/>
                  </a:cubicBezTo>
                  <a:lnTo>
                    <a:pt x="1463" y="3841"/>
                  </a:lnTo>
                  <a:cubicBezTo>
                    <a:pt x="1460" y="3853"/>
                    <a:pt x="1461" y="3862"/>
                    <a:pt x="1476" y="3870"/>
                  </a:cubicBezTo>
                  <a:cubicBezTo>
                    <a:pt x="1477" y="3870"/>
                    <a:pt x="1478" y="3870"/>
                    <a:pt x="1479" y="3870"/>
                  </a:cubicBezTo>
                  <a:cubicBezTo>
                    <a:pt x="1490" y="3870"/>
                    <a:pt x="1501" y="3845"/>
                    <a:pt x="1514" y="3843"/>
                  </a:cubicBezTo>
                  <a:cubicBezTo>
                    <a:pt x="1516" y="3842"/>
                    <a:pt x="1518" y="3842"/>
                    <a:pt x="1520" y="3842"/>
                  </a:cubicBezTo>
                  <a:cubicBezTo>
                    <a:pt x="1549" y="3842"/>
                    <a:pt x="1540" y="3885"/>
                    <a:pt x="1537" y="3897"/>
                  </a:cubicBezTo>
                  <a:cubicBezTo>
                    <a:pt x="1553" y="3886"/>
                    <a:pt x="1568" y="3877"/>
                    <a:pt x="1587" y="3869"/>
                  </a:cubicBezTo>
                  <a:cubicBezTo>
                    <a:pt x="1592" y="3879"/>
                    <a:pt x="1594" y="3887"/>
                    <a:pt x="1603" y="3896"/>
                  </a:cubicBezTo>
                  <a:cubicBezTo>
                    <a:pt x="1604" y="3891"/>
                    <a:pt x="1608" y="3890"/>
                    <a:pt x="1613" y="3890"/>
                  </a:cubicBezTo>
                  <a:cubicBezTo>
                    <a:pt x="1619" y="3890"/>
                    <a:pt x="1626" y="3892"/>
                    <a:pt x="1631" y="3892"/>
                  </a:cubicBezTo>
                  <a:cubicBezTo>
                    <a:pt x="1632" y="3892"/>
                    <a:pt x="1632" y="3892"/>
                    <a:pt x="1633" y="3892"/>
                  </a:cubicBezTo>
                  <a:cubicBezTo>
                    <a:pt x="1638" y="3891"/>
                    <a:pt x="1662" y="3881"/>
                    <a:pt x="1660" y="3877"/>
                  </a:cubicBezTo>
                  <a:lnTo>
                    <a:pt x="1660" y="3877"/>
                  </a:lnTo>
                  <a:cubicBezTo>
                    <a:pt x="1667" y="3888"/>
                    <a:pt x="1652" y="3904"/>
                    <a:pt x="1671" y="3904"/>
                  </a:cubicBezTo>
                  <a:cubicBezTo>
                    <a:pt x="1674" y="3904"/>
                    <a:pt x="1677" y="3904"/>
                    <a:pt x="1681" y="3903"/>
                  </a:cubicBezTo>
                  <a:cubicBezTo>
                    <a:pt x="1685" y="3902"/>
                    <a:pt x="1689" y="3902"/>
                    <a:pt x="1692" y="3902"/>
                  </a:cubicBezTo>
                  <a:cubicBezTo>
                    <a:pt x="1706" y="3902"/>
                    <a:pt x="1709" y="3909"/>
                    <a:pt x="1707" y="3921"/>
                  </a:cubicBezTo>
                  <a:cubicBezTo>
                    <a:pt x="1709" y="3922"/>
                    <a:pt x="1710" y="3922"/>
                    <a:pt x="1711" y="3922"/>
                  </a:cubicBezTo>
                  <a:cubicBezTo>
                    <a:pt x="1719" y="3922"/>
                    <a:pt x="1716" y="3915"/>
                    <a:pt x="1722" y="3911"/>
                  </a:cubicBezTo>
                  <a:cubicBezTo>
                    <a:pt x="1724" y="3909"/>
                    <a:pt x="1727" y="3909"/>
                    <a:pt x="1730" y="3909"/>
                  </a:cubicBezTo>
                  <a:cubicBezTo>
                    <a:pt x="1737" y="3909"/>
                    <a:pt x="1745" y="3911"/>
                    <a:pt x="1752" y="3911"/>
                  </a:cubicBezTo>
                  <a:cubicBezTo>
                    <a:pt x="1754" y="3911"/>
                    <a:pt x="1755" y="3911"/>
                    <a:pt x="1757" y="3911"/>
                  </a:cubicBezTo>
                  <a:cubicBezTo>
                    <a:pt x="1766" y="3907"/>
                    <a:pt x="1760" y="3898"/>
                    <a:pt x="1767" y="3893"/>
                  </a:cubicBezTo>
                  <a:cubicBezTo>
                    <a:pt x="1769" y="3892"/>
                    <a:pt x="1771" y="3892"/>
                    <a:pt x="1773" y="3892"/>
                  </a:cubicBezTo>
                  <a:cubicBezTo>
                    <a:pt x="1776" y="3892"/>
                    <a:pt x="1779" y="3893"/>
                    <a:pt x="1782" y="3893"/>
                  </a:cubicBezTo>
                  <a:cubicBezTo>
                    <a:pt x="1784" y="3893"/>
                    <a:pt x="1786" y="3892"/>
                    <a:pt x="1786" y="3889"/>
                  </a:cubicBezTo>
                  <a:lnTo>
                    <a:pt x="1786" y="3889"/>
                  </a:lnTo>
                  <a:cubicBezTo>
                    <a:pt x="1786" y="3901"/>
                    <a:pt x="1783" y="3900"/>
                    <a:pt x="1798" y="3901"/>
                  </a:cubicBezTo>
                  <a:lnTo>
                    <a:pt x="1827" y="3903"/>
                  </a:lnTo>
                  <a:cubicBezTo>
                    <a:pt x="1827" y="3909"/>
                    <a:pt x="1827" y="3919"/>
                    <a:pt x="1817" y="3919"/>
                  </a:cubicBezTo>
                  <a:cubicBezTo>
                    <a:pt x="1816" y="3919"/>
                    <a:pt x="1816" y="3919"/>
                    <a:pt x="1815" y="3919"/>
                  </a:cubicBezTo>
                  <a:cubicBezTo>
                    <a:pt x="1811" y="3922"/>
                    <a:pt x="1805" y="3918"/>
                    <a:pt x="1804" y="3927"/>
                  </a:cubicBezTo>
                  <a:cubicBezTo>
                    <a:pt x="1805" y="3927"/>
                    <a:pt x="1805" y="3927"/>
                    <a:pt x="1806" y="3927"/>
                  </a:cubicBezTo>
                  <a:cubicBezTo>
                    <a:pt x="1834" y="3927"/>
                    <a:pt x="1839" y="3911"/>
                    <a:pt x="1862" y="3903"/>
                  </a:cubicBezTo>
                  <a:cubicBezTo>
                    <a:pt x="1865" y="3902"/>
                    <a:pt x="1867" y="3902"/>
                    <a:pt x="1868" y="3902"/>
                  </a:cubicBezTo>
                  <a:cubicBezTo>
                    <a:pt x="1880" y="3902"/>
                    <a:pt x="1862" y="3920"/>
                    <a:pt x="1862" y="3920"/>
                  </a:cubicBezTo>
                  <a:cubicBezTo>
                    <a:pt x="1862" y="3920"/>
                    <a:pt x="1862" y="3920"/>
                    <a:pt x="1863" y="3920"/>
                  </a:cubicBezTo>
                  <a:cubicBezTo>
                    <a:pt x="1865" y="3920"/>
                    <a:pt x="1880" y="3914"/>
                    <a:pt x="1880" y="3914"/>
                  </a:cubicBezTo>
                  <a:cubicBezTo>
                    <a:pt x="1884" y="3912"/>
                    <a:pt x="1887" y="3910"/>
                    <a:pt x="1890" y="3910"/>
                  </a:cubicBezTo>
                  <a:cubicBezTo>
                    <a:pt x="1893" y="3910"/>
                    <a:pt x="1896" y="3912"/>
                    <a:pt x="1901" y="3916"/>
                  </a:cubicBezTo>
                  <a:cubicBezTo>
                    <a:pt x="1907" y="3921"/>
                    <a:pt x="1918" y="3925"/>
                    <a:pt x="1926" y="3925"/>
                  </a:cubicBezTo>
                  <a:cubicBezTo>
                    <a:pt x="1935" y="3925"/>
                    <a:pt x="1940" y="3921"/>
                    <a:pt x="1933" y="3910"/>
                  </a:cubicBezTo>
                  <a:lnTo>
                    <a:pt x="1933" y="3910"/>
                  </a:lnTo>
                  <a:cubicBezTo>
                    <a:pt x="1934" y="3910"/>
                    <a:pt x="1935" y="3910"/>
                    <a:pt x="1936" y="3910"/>
                  </a:cubicBezTo>
                  <a:cubicBezTo>
                    <a:pt x="1941" y="3910"/>
                    <a:pt x="1943" y="3907"/>
                    <a:pt x="1945" y="3907"/>
                  </a:cubicBezTo>
                  <a:cubicBezTo>
                    <a:pt x="1945" y="3907"/>
                    <a:pt x="1946" y="3907"/>
                    <a:pt x="1946" y="3907"/>
                  </a:cubicBezTo>
                  <a:lnTo>
                    <a:pt x="1946" y="3907"/>
                  </a:lnTo>
                  <a:cubicBezTo>
                    <a:pt x="1949" y="3907"/>
                    <a:pt x="1944" y="3925"/>
                    <a:pt x="1944" y="3927"/>
                  </a:cubicBezTo>
                  <a:cubicBezTo>
                    <a:pt x="1944" y="3931"/>
                    <a:pt x="1946" y="3932"/>
                    <a:pt x="1949" y="3932"/>
                  </a:cubicBezTo>
                  <a:cubicBezTo>
                    <a:pt x="1952" y="3932"/>
                    <a:pt x="1955" y="3931"/>
                    <a:pt x="1958" y="3930"/>
                  </a:cubicBezTo>
                  <a:cubicBezTo>
                    <a:pt x="1984" y="3922"/>
                    <a:pt x="1979" y="3896"/>
                    <a:pt x="2007" y="3895"/>
                  </a:cubicBezTo>
                  <a:lnTo>
                    <a:pt x="2007" y="3895"/>
                  </a:lnTo>
                  <a:cubicBezTo>
                    <a:pt x="2007" y="3904"/>
                    <a:pt x="2006" y="3914"/>
                    <a:pt x="2012" y="3921"/>
                  </a:cubicBezTo>
                  <a:cubicBezTo>
                    <a:pt x="2015" y="3926"/>
                    <a:pt x="2019" y="3928"/>
                    <a:pt x="2023" y="3928"/>
                  </a:cubicBezTo>
                  <a:cubicBezTo>
                    <a:pt x="2032" y="3928"/>
                    <a:pt x="2039" y="3921"/>
                    <a:pt x="2039" y="3913"/>
                  </a:cubicBezTo>
                  <a:lnTo>
                    <a:pt x="2039" y="3913"/>
                  </a:lnTo>
                  <a:cubicBezTo>
                    <a:pt x="2040" y="3922"/>
                    <a:pt x="2045" y="3934"/>
                    <a:pt x="2059" y="3934"/>
                  </a:cubicBezTo>
                  <a:cubicBezTo>
                    <a:pt x="2060" y="3934"/>
                    <a:pt x="2060" y="3934"/>
                    <a:pt x="2061" y="3934"/>
                  </a:cubicBezTo>
                  <a:cubicBezTo>
                    <a:pt x="2061" y="3929"/>
                    <a:pt x="2054" y="3906"/>
                    <a:pt x="2063" y="3906"/>
                  </a:cubicBezTo>
                  <a:cubicBezTo>
                    <a:pt x="2064" y="3906"/>
                    <a:pt x="2067" y="3907"/>
                    <a:pt x="2070" y="3909"/>
                  </a:cubicBezTo>
                  <a:cubicBezTo>
                    <a:pt x="2080" y="3916"/>
                    <a:pt x="2081" y="3930"/>
                    <a:pt x="2097" y="3930"/>
                  </a:cubicBezTo>
                  <a:cubicBezTo>
                    <a:pt x="2097" y="3930"/>
                    <a:pt x="2098" y="3930"/>
                    <a:pt x="2098" y="3930"/>
                  </a:cubicBezTo>
                  <a:cubicBezTo>
                    <a:pt x="2108" y="3929"/>
                    <a:pt x="2112" y="3923"/>
                    <a:pt x="2121" y="3923"/>
                  </a:cubicBezTo>
                  <a:cubicBezTo>
                    <a:pt x="2122" y="3923"/>
                    <a:pt x="2123" y="3923"/>
                    <a:pt x="2124" y="3923"/>
                  </a:cubicBezTo>
                  <a:cubicBezTo>
                    <a:pt x="2125" y="3929"/>
                    <a:pt x="2137" y="3931"/>
                    <a:pt x="2151" y="3931"/>
                  </a:cubicBezTo>
                  <a:cubicBezTo>
                    <a:pt x="2165" y="3931"/>
                    <a:pt x="2179" y="3929"/>
                    <a:pt x="2184" y="3927"/>
                  </a:cubicBezTo>
                  <a:cubicBezTo>
                    <a:pt x="2199" y="3922"/>
                    <a:pt x="2176" y="3911"/>
                    <a:pt x="2181" y="3907"/>
                  </a:cubicBezTo>
                  <a:cubicBezTo>
                    <a:pt x="2183" y="3905"/>
                    <a:pt x="2185" y="3904"/>
                    <a:pt x="2187" y="3904"/>
                  </a:cubicBezTo>
                  <a:cubicBezTo>
                    <a:pt x="2197" y="3904"/>
                    <a:pt x="2209" y="3925"/>
                    <a:pt x="2211" y="3927"/>
                  </a:cubicBezTo>
                  <a:cubicBezTo>
                    <a:pt x="2212" y="3930"/>
                    <a:pt x="2217" y="3931"/>
                    <a:pt x="2222" y="3931"/>
                  </a:cubicBezTo>
                  <a:cubicBezTo>
                    <a:pt x="2230" y="3931"/>
                    <a:pt x="2241" y="3929"/>
                    <a:pt x="2245" y="3928"/>
                  </a:cubicBezTo>
                  <a:cubicBezTo>
                    <a:pt x="2265" y="3925"/>
                    <a:pt x="2284" y="3919"/>
                    <a:pt x="2302" y="3912"/>
                  </a:cubicBezTo>
                  <a:cubicBezTo>
                    <a:pt x="2307" y="3909"/>
                    <a:pt x="2336" y="3892"/>
                    <a:pt x="2342" y="3892"/>
                  </a:cubicBezTo>
                  <a:cubicBezTo>
                    <a:pt x="2342" y="3892"/>
                    <a:pt x="2342" y="3892"/>
                    <a:pt x="2343" y="3892"/>
                  </a:cubicBezTo>
                  <a:cubicBezTo>
                    <a:pt x="2348" y="3895"/>
                    <a:pt x="2322" y="3925"/>
                    <a:pt x="2329" y="3925"/>
                  </a:cubicBezTo>
                  <a:cubicBezTo>
                    <a:pt x="2330" y="3925"/>
                    <a:pt x="2330" y="3924"/>
                    <a:pt x="2331" y="3924"/>
                  </a:cubicBezTo>
                  <a:cubicBezTo>
                    <a:pt x="2343" y="3921"/>
                    <a:pt x="2390" y="3895"/>
                    <a:pt x="2389" y="3886"/>
                  </a:cubicBezTo>
                  <a:lnTo>
                    <a:pt x="2389" y="3886"/>
                  </a:lnTo>
                  <a:cubicBezTo>
                    <a:pt x="2390" y="3894"/>
                    <a:pt x="2398" y="3897"/>
                    <a:pt x="2407" y="3897"/>
                  </a:cubicBezTo>
                  <a:cubicBezTo>
                    <a:pt x="2410" y="3897"/>
                    <a:pt x="2413" y="3896"/>
                    <a:pt x="2416" y="3896"/>
                  </a:cubicBezTo>
                  <a:cubicBezTo>
                    <a:pt x="2427" y="3894"/>
                    <a:pt x="2439" y="3890"/>
                    <a:pt x="2448" y="3885"/>
                  </a:cubicBezTo>
                  <a:cubicBezTo>
                    <a:pt x="2456" y="3879"/>
                    <a:pt x="2457" y="3872"/>
                    <a:pt x="2466" y="3867"/>
                  </a:cubicBezTo>
                  <a:cubicBezTo>
                    <a:pt x="2474" y="3862"/>
                    <a:pt x="2481" y="3861"/>
                    <a:pt x="2489" y="3861"/>
                  </a:cubicBezTo>
                  <a:cubicBezTo>
                    <a:pt x="2503" y="3861"/>
                    <a:pt x="2517" y="3867"/>
                    <a:pt x="2532" y="3867"/>
                  </a:cubicBezTo>
                  <a:cubicBezTo>
                    <a:pt x="2539" y="3867"/>
                    <a:pt x="2538" y="3865"/>
                    <a:pt x="2537" y="3860"/>
                  </a:cubicBezTo>
                  <a:cubicBezTo>
                    <a:pt x="2544" y="3858"/>
                    <a:pt x="2553" y="3857"/>
                    <a:pt x="2561" y="3855"/>
                  </a:cubicBezTo>
                  <a:cubicBezTo>
                    <a:pt x="2574" y="3851"/>
                    <a:pt x="2584" y="3838"/>
                    <a:pt x="2599" y="3833"/>
                  </a:cubicBezTo>
                  <a:cubicBezTo>
                    <a:pt x="2612" y="3828"/>
                    <a:pt x="2621" y="3828"/>
                    <a:pt x="2635" y="3825"/>
                  </a:cubicBezTo>
                  <a:cubicBezTo>
                    <a:pt x="2641" y="3824"/>
                    <a:pt x="2653" y="3822"/>
                    <a:pt x="2657" y="3816"/>
                  </a:cubicBezTo>
                  <a:cubicBezTo>
                    <a:pt x="2661" y="3804"/>
                    <a:pt x="2703" y="3797"/>
                    <a:pt x="2717" y="3790"/>
                  </a:cubicBezTo>
                  <a:cubicBezTo>
                    <a:pt x="2723" y="3789"/>
                    <a:pt x="2756" y="3760"/>
                    <a:pt x="2758" y="3760"/>
                  </a:cubicBezTo>
                  <a:lnTo>
                    <a:pt x="2758" y="3760"/>
                  </a:lnTo>
                  <a:cubicBezTo>
                    <a:pt x="2761" y="3760"/>
                    <a:pt x="2757" y="3773"/>
                    <a:pt x="2757" y="3775"/>
                  </a:cubicBezTo>
                  <a:lnTo>
                    <a:pt x="2773" y="3758"/>
                  </a:lnTo>
                  <a:cubicBezTo>
                    <a:pt x="2775" y="3755"/>
                    <a:pt x="2782" y="3735"/>
                    <a:pt x="2785" y="3734"/>
                  </a:cubicBezTo>
                  <a:cubicBezTo>
                    <a:pt x="2785" y="3734"/>
                    <a:pt x="2785" y="3734"/>
                    <a:pt x="2785" y="3734"/>
                  </a:cubicBezTo>
                  <a:cubicBezTo>
                    <a:pt x="2787" y="3734"/>
                    <a:pt x="2791" y="3745"/>
                    <a:pt x="2795" y="3745"/>
                  </a:cubicBezTo>
                  <a:cubicBezTo>
                    <a:pt x="2795" y="3745"/>
                    <a:pt x="2796" y="3745"/>
                    <a:pt x="2796" y="3745"/>
                  </a:cubicBezTo>
                  <a:cubicBezTo>
                    <a:pt x="2805" y="3745"/>
                    <a:pt x="2815" y="3739"/>
                    <a:pt x="2822" y="3735"/>
                  </a:cubicBezTo>
                  <a:cubicBezTo>
                    <a:pt x="2828" y="3729"/>
                    <a:pt x="2837" y="3719"/>
                    <a:pt x="2845" y="3719"/>
                  </a:cubicBezTo>
                  <a:cubicBezTo>
                    <a:pt x="2848" y="3719"/>
                    <a:pt x="2850" y="3721"/>
                    <a:pt x="2853" y="3725"/>
                  </a:cubicBezTo>
                  <a:cubicBezTo>
                    <a:pt x="2851" y="3721"/>
                    <a:pt x="2858" y="3708"/>
                    <a:pt x="2855" y="3707"/>
                  </a:cubicBezTo>
                  <a:lnTo>
                    <a:pt x="2855" y="3707"/>
                  </a:lnTo>
                  <a:cubicBezTo>
                    <a:pt x="2860" y="3709"/>
                    <a:pt x="2864" y="3711"/>
                    <a:pt x="2868" y="3711"/>
                  </a:cubicBezTo>
                  <a:cubicBezTo>
                    <a:pt x="2874" y="3711"/>
                    <a:pt x="2880" y="3708"/>
                    <a:pt x="2889" y="3704"/>
                  </a:cubicBezTo>
                  <a:cubicBezTo>
                    <a:pt x="2897" y="3700"/>
                    <a:pt x="2909" y="3696"/>
                    <a:pt x="2914" y="3689"/>
                  </a:cubicBezTo>
                  <a:cubicBezTo>
                    <a:pt x="2917" y="3684"/>
                    <a:pt x="2912" y="3683"/>
                    <a:pt x="2917" y="3680"/>
                  </a:cubicBezTo>
                  <a:cubicBezTo>
                    <a:pt x="2933" y="3671"/>
                    <a:pt x="2942" y="3674"/>
                    <a:pt x="2959" y="3665"/>
                  </a:cubicBezTo>
                  <a:cubicBezTo>
                    <a:pt x="2965" y="3661"/>
                    <a:pt x="2988" y="3645"/>
                    <a:pt x="3000" y="3645"/>
                  </a:cubicBezTo>
                  <a:cubicBezTo>
                    <a:pt x="3002" y="3645"/>
                    <a:pt x="3004" y="3645"/>
                    <a:pt x="3005" y="3647"/>
                  </a:cubicBezTo>
                  <a:cubicBezTo>
                    <a:pt x="3023" y="3637"/>
                    <a:pt x="2998" y="3632"/>
                    <a:pt x="3008" y="3622"/>
                  </a:cubicBezTo>
                  <a:cubicBezTo>
                    <a:pt x="3010" y="3620"/>
                    <a:pt x="3012" y="3619"/>
                    <a:pt x="3015" y="3619"/>
                  </a:cubicBezTo>
                  <a:cubicBezTo>
                    <a:pt x="3020" y="3619"/>
                    <a:pt x="3027" y="3622"/>
                    <a:pt x="3029" y="3624"/>
                  </a:cubicBezTo>
                  <a:cubicBezTo>
                    <a:pt x="3034" y="3623"/>
                    <a:pt x="3039" y="3622"/>
                    <a:pt x="3045" y="3620"/>
                  </a:cubicBezTo>
                  <a:cubicBezTo>
                    <a:pt x="3058" y="3617"/>
                    <a:pt x="3086" y="3575"/>
                    <a:pt x="3097" y="3575"/>
                  </a:cubicBezTo>
                  <a:cubicBezTo>
                    <a:pt x="3098" y="3575"/>
                    <a:pt x="3099" y="3576"/>
                    <a:pt x="3100" y="3577"/>
                  </a:cubicBezTo>
                  <a:lnTo>
                    <a:pt x="3100" y="3577"/>
                  </a:lnTo>
                  <a:cubicBezTo>
                    <a:pt x="3097" y="3572"/>
                    <a:pt x="3088" y="3552"/>
                    <a:pt x="3094" y="3548"/>
                  </a:cubicBezTo>
                  <a:cubicBezTo>
                    <a:pt x="3095" y="3547"/>
                    <a:pt x="3096" y="3547"/>
                    <a:pt x="3097" y="3547"/>
                  </a:cubicBezTo>
                  <a:cubicBezTo>
                    <a:pt x="3101" y="3547"/>
                    <a:pt x="3106" y="3550"/>
                    <a:pt x="3108" y="3551"/>
                  </a:cubicBezTo>
                  <a:cubicBezTo>
                    <a:pt x="3111" y="3551"/>
                    <a:pt x="3117" y="3549"/>
                    <a:pt x="3121" y="3548"/>
                  </a:cubicBezTo>
                  <a:cubicBezTo>
                    <a:pt x="3131" y="3543"/>
                    <a:pt x="3136" y="3541"/>
                    <a:pt x="3143" y="3532"/>
                  </a:cubicBezTo>
                  <a:cubicBezTo>
                    <a:pt x="3145" y="3530"/>
                    <a:pt x="3149" y="3526"/>
                    <a:pt x="3152" y="3526"/>
                  </a:cubicBezTo>
                  <a:cubicBezTo>
                    <a:pt x="3153" y="3526"/>
                    <a:pt x="3153" y="3526"/>
                    <a:pt x="3154" y="3527"/>
                  </a:cubicBezTo>
                  <a:cubicBezTo>
                    <a:pt x="3162" y="3528"/>
                    <a:pt x="3158" y="3548"/>
                    <a:pt x="3163" y="3548"/>
                  </a:cubicBezTo>
                  <a:cubicBezTo>
                    <a:pt x="3169" y="3548"/>
                    <a:pt x="3178" y="3523"/>
                    <a:pt x="3183" y="3519"/>
                  </a:cubicBezTo>
                  <a:cubicBezTo>
                    <a:pt x="3199" y="3506"/>
                    <a:pt x="3222" y="3501"/>
                    <a:pt x="3238" y="3491"/>
                  </a:cubicBezTo>
                  <a:cubicBezTo>
                    <a:pt x="3257" y="3480"/>
                    <a:pt x="3216" y="3459"/>
                    <a:pt x="3248" y="3453"/>
                  </a:cubicBezTo>
                  <a:cubicBezTo>
                    <a:pt x="3266" y="3449"/>
                    <a:pt x="3276" y="3453"/>
                    <a:pt x="3291" y="3435"/>
                  </a:cubicBezTo>
                  <a:cubicBezTo>
                    <a:pt x="3295" y="3429"/>
                    <a:pt x="3293" y="3406"/>
                    <a:pt x="3302" y="3406"/>
                  </a:cubicBezTo>
                  <a:cubicBezTo>
                    <a:pt x="3304" y="3406"/>
                    <a:pt x="3306" y="3407"/>
                    <a:pt x="3308" y="3409"/>
                  </a:cubicBezTo>
                  <a:cubicBezTo>
                    <a:pt x="3312" y="3411"/>
                    <a:pt x="3314" y="3412"/>
                    <a:pt x="3317" y="3412"/>
                  </a:cubicBezTo>
                  <a:cubicBezTo>
                    <a:pt x="3329" y="3412"/>
                    <a:pt x="3333" y="3390"/>
                    <a:pt x="3335" y="3380"/>
                  </a:cubicBezTo>
                  <a:cubicBezTo>
                    <a:pt x="3341" y="3356"/>
                    <a:pt x="3362" y="3367"/>
                    <a:pt x="3376" y="3354"/>
                  </a:cubicBezTo>
                  <a:cubicBezTo>
                    <a:pt x="3392" y="3340"/>
                    <a:pt x="3364" y="3334"/>
                    <a:pt x="3362" y="3325"/>
                  </a:cubicBezTo>
                  <a:cubicBezTo>
                    <a:pt x="3361" y="3317"/>
                    <a:pt x="3397" y="3322"/>
                    <a:pt x="3396" y="3311"/>
                  </a:cubicBezTo>
                  <a:cubicBezTo>
                    <a:pt x="3395" y="3308"/>
                    <a:pt x="3385" y="3311"/>
                    <a:pt x="3386" y="3304"/>
                  </a:cubicBezTo>
                  <a:cubicBezTo>
                    <a:pt x="3387" y="3301"/>
                    <a:pt x="3396" y="3291"/>
                    <a:pt x="3399" y="3290"/>
                  </a:cubicBezTo>
                  <a:cubicBezTo>
                    <a:pt x="3400" y="3290"/>
                    <a:pt x="3400" y="3290"/>
                    <a:pt x="3401" y="3290"/>
                  </a:cubicBezTo>
                  <a:cubicBezTo>
                    <a:pt x="3410" y="3290"/>
                    <a:pt x="3410" y="3300"/>
                    <a:pt x="3417" y="3300"/>
                  </a:cubicBezTo>
                  <a:cubicBezTo>
                    <a:pt x="3420" y="3300"/>
                    <a:pt x="3423" y="3299"/>
                    <a:pt x="3428" y="3295"/>
                  </a:cubicBezTo>
                  <a:cubicBezTo>
                    <a:pt x="3453" y="3276"/>
                    <a:pt x="3479" y="3246"/>
                    <a:pt x="3494" y="3218"/>
                  </a:cubicBezTo>
                  <a:cubicBezTo>
                    <a:pt x="3499" y="3208"/>
                    <a:pt x="3497" y="3205"/>
                    <a:pt x="3503" y="3197"/>
                  </a:cubicBezTo>
                  <a:cubicBezTo>
                    <a:pt x="3503" y="3190"/>
                    <a:pt x="3505" y="3188"/>
                    <a:pt x="3507" y="3188"/>
                  </a:cubicBezTo>
                  <a:cubicBezTo>
                    <a:pt x="3513" y="3188"/>
                    <a:pt x="3523" y="3204"/>
                    <a:pt x="3524" y="3204"/>
                  </a:cubicBezTo>
                  <a:cubicBezTo>
                    <a:pt x="3524" y="3204"/>
                    <a:pt x="3524" y="3204"/>
                    <a:pt x="3524" y="3204"/>
                  </a:cubicBezTo>
                  <a:cubicBezTo>
                    <a:pt x="3535" y="3189"/>
                    <a:pt x="3506" y="3176"/>
                    <a:pt x="3535" y="3168"/>
                  </a:cubicBezTo>
                  <a:cubicBezTo>
                    <a:pt x="3539" y="3164"/>
                    <a:pt x="3541" y="3158"/>
                    <a:pt x="3544" y="3155"/>
                  </a:cubicBezTo>
                  <a:cubicBezTo>
                    <a:pt x="3549" y="3145"/>
                    <a:pt x="3578" y="3077"/>
                    <a:pt x="3592" y="3077"/>
                  </a:cubicBezTo>
                  <a:cubicBezTo>
                    <a:pt x="3593" y="3077"/>
                    <a:pt x="3594" y="3077"/>
                    <a:pt x="3595" y="3078"/>
                  </a:cubicBezTo>
                  <a:cubicBezTo>
                    <a:pt x="3595" y="3065"/>
                    <a:pt x="3593" y="3051"/>
                    <a:pt x="3592" y="3037"/>
                  </a:cubicBezTo>
                  <a:lnTo>
                    <a:pt x="3592" y="3037"/>
                  </a:lnTo>
                  <a:cubicBezTo>
                    <a:pt x="3594" y="3039"/>
                    <a:pt x="3597" y="3039"/>
                    <a:pt x="3599" y="3039"/>
                  </a:cubicBezTo>
                  <a:cubicBezTo>
                    <a:pt x="3607" y="3039"/>
                    <a:pt x="3615" y="3030"/>
                    <a:pt x="3621" y="3022"/>
                  </a:cubicBezTo>
                  <a:cubicBezTo>
                    <a:pt x="3626" y="3015"/>
                    <a:pt x="3630" y="3014"/>
                    <a:pt x="3635" y="3014"/>
                  </a:cubicBezTo>
                  <a:cubicBezTo>
                    <a:pt x="3637" y="3014"/>
                    <a:pt x="3640" y="3015"/>
                    <a:pt x="3643" y="3015"/>
                  </a:cubicBezTo>
                  <a:cubicBezTo>
                    <a:pt x="3644" y="3015"/>
                    <a:pt x="3646" y="3014"/>
                    <a:pt x="3647" y="3014"/>
                  </a:cubicBezTo>
                  <a:cubicBezTo>
                    <a:pt x="3655" y="3013"/>
                    <a:pt x="3636" y="2982"/>
                    <a:pt x="3644" y="2970"/>
                  </a:cubicBezTo>
                  <a:lnTo>
                    <a:pt x="3644" y="2970"/>
                  </a:lnTo>
                  <a:cubicBezTo>
                    <a:pt x="3648" y="2972"/>
                    <a:pt x="3662" y="2988"/>
                    <a:pt x="3667" y="2988"/>
                  </a:cubicBezTo>
                  <a:cubicBezTo>
                    <a:pt x="3667" y="2988"/>
                    <a:pt x="3668" y="2987"/>
                    <a:pt x="3668" y="2987"/>
                  </a:cubicBezTo>
                  <a:cubicBezTo>
                    <a:pt x="3677" y="2978"/>
                    <a:pt x="3680" y="2956"/>
                    <a:pt x="3672" y="2950"/>
                  </a:cubicBezTo>
                  <a:cubicBezTo>
                    <a:pt x="3667" y="2946"/>
                    <a:pt x="3656" y="2951"/>
                    <a:pt x="3662" y="2940"/>
                  </a:cubicBezTo>
                  <a:cubicBezTo>
                    <a:pt x="3666" y="2933"/>
                    <a:pt x="3669" y="2932"/>
                    <a:pt x="3676" y="2930"/>
                  </a:cubicBezTo>
                  <a:cubicBezTo>
                    <a:pt x="3676" y="2930"/>
                    <a:pt x="3677" y="2930"/>
                    <a:pt x="3678" y="2930"/>
                  </a:cubicBezTo>
                  <a:cubicBezTo>
                    <a:pt x="3687" y="2930"/>
                    <a:pt x="3693" y="2943"/>
                    <a:pt x="3702" y="2943"/>
                  </a:cubicBezTo>
                  <a:cubicBezTo>
                    <a:pt x="3703" y="2943"/>
                    <a:pt x="3703" y="2943"/>
                    <a:pt x="3704" y="2943"/>
                  </a:cubicBezTo>
                  <a:cubicBezTo>
                    <a:pt x="3706" y="2943"/>
                    <a:pt x="3699" y="2928"/>
                    <a:pt x="3699" y="2928"/>
                  </a:cubicBezTo>
                  <a:cubicBezTo>
                    <a:pt x="3698" y="2920"/>
                    <a:pt x="3700" y="2912"/>
                    <a:pt x="3704" y="2903"/>
                  </a:cubicBezTo>
                  <a:cubicBezTo>
                    <a:pt x="3707" y="2895"/>
                    <a:pt x="3713" y="2897"/>
                    <a:pt x="3713" y="2891"/>
                  </a:cubicBezTo>
                  <a:cubicBezTo>
                    <a:pt x="3713" y="2881"/>
                    <a:pt x="3709" y="2876"/>
                    <a:pt x="3706" y="2869"/>
                  </a:cubicBezTo>
                  <a:cubicBezTo>
                    <a:pt x="3703" y="2860"/>
                    <a:pt x="3727" y="2867"/>
                    <a:pt x="3726" y="2852"/>
                  </a:cubicBezTo>
                  <a:cubicBezTo>
                    <a:pt x="3725" y="2846"/>
                    <a:pt x="3720" y="2842"/>
                    <a:pt x="3720" y="2835"/>
                  </a:cubicBezTo>
                  <a:cubicBezTo>
                    <a:pt x="3722" y="2829"/>
                    <a:pt x="3726" y="2823"/>
                    <a:pt x="3728" y="2817"/>
                  </a:cubicBezTo>
                  <a:lnTo>
                    <a:pt x="3728" y="2817"/>
                  </a:lnTo>
                  <a:cubicBezTo>
                    <a:pt x="3724" y="2829"/>
                    <a:pt x="3724" y="2845"/>
                    <a:pt x="3729" y="2845"/>
                  </a:cubicBezTo>
                  <a:cubicBezTo>
                    <a:pt x="3732" y="2845"/>
                    <a:pt x="3735" y="2843"/>
                    <a:pt x="3739" y="2835"/>
                  </a:cubicBezTo>
                  <a:cubicBezTo>
                    <a:pt x="3746" y="2824"/>
                    <a:pt x="3754" y="2800"/>
                    <a:pt x="3743" y="2794"/>
                  </a:cubicBezTo>
                  <a:lnTo>
                    <a:pt x="3743" y="2794"/>
                  </a:lnTo>
                  <a:cubicBezTo>
                    <a:pt x="3744" y="2795"/>
                    <a:pt x="3746" y="2795"/>
                    <a:pt x="3747" y="2795"/>
                  </a:cubicBezTo>
                  <a:cubicBezTo>
                    <a:pt x="3767" y="2795"/>
                    <a:pt x="3794" y="2723"/>
                    <a:pt x="3799" y="2703"/>
                  </a:cubicBezTo>
                  <a:cubicBezTo>
                    <a:pt x="3806" y="2685"/>
                    <a:pt x="3793" y="2689"/>
                    <a:pt x="3781" y="2683"/>
                  </a:cubicBezTo>
                  <a:cubicBezTo>
                    <a:pt x="3771" y="2669"/>
                    <a:pt x="3772" y="2667"/>
                    <a:pt x="3789" y="2663"/>
                  </a:cubicBezTo>
                  <a:cubicBezTo>
                    <a:pt x="3791" y="2664"/>
                    <a:pt x="3793" y="2665"/>
                    <a:pt x="3795" y="2665"/>
                  </a:cubicBezTo>
                  <a:cubicBezTo>
                    <a:pt x="3816" y="2665"/>
                    <a:pt x="3837" y="2627"/>
                    <a:pt x="3844" y="2606"/>
                  </a:cubicBezTo>
                  <a:cubicBezTo>
                    <a:pt x="3850" y="2594"/>
                    <a:pt x="3855" y="2580"/>
                    <a:pt x="3851" y="2568"/>
                  </a:cubicBezTo>
                  <a:cubicBezTo>
                    <a:pt x="3844" y="2553"/>
                    <a:pt x="3842" y="2545"/>
                    <a:pt x="3846" y="2526"/>
                  </a:cubicBezTo>
                  <a:lnTo>
                    <a:pt x="3846" y="2526"/>
                  </a:lnTo>
                  <a:cubicBezTo>
                    <a:pt x="3844" y="2538"/>
                    <a:pt x="3847" y="2546"/>
                    <a:pt x="3852" y="2546"/>
                  </a:cubicBezTo>
                  <a:cubicBezTo>
                    <a:pt x="3855" y="2546"/>
                    <a:pt x="3859" y="2542"/>
                    <a:pt x="3862" y="2530"/>
                  </a:cubicBezTo>
                  <a:lnTo>
                    <a:pt x="3878" y="2468"/>
                  </a:lnTo>
                  <a:cubicBezTo>
                    <a:pt x="3884" y="2443"/>
                    <a:pt x="3886" y="2432"/>
                    <a:pt x="3873" y="2416"/>
                  </a:cubicBezTo>
                  <a:lnTo>
                    <a:pt x="3873" y="2416"/>
                  </a:lnTo>
                  <a:cubicBezTo>
                    <a:pt x="3879" y="2422"/>
                    <a:pt x="3883" y="2428"/>
                    <a:pt x="3891" y="2428"/>
                  </a:cubicBezTo>
                  <a:cubicBezTo>
                    <a:pt x="3892" y="2428"/>
                    <a:pt x="3893" y="2428"/>
                    <a:pt x="3893" y="2427"/>
                  </a:cubicBezTo>
                  <a:cubicBezTo>
                    <a:pt x="3899" y="2427"/>
                    <a:pt x="3906" y="2411"/>
                    <a:pt x="3899" y="2408"/>
                  </a:cubicBezTo>
                  <a:cubicBezTo>
                    <a:pt x="3892" y="2405"/>
                    <a:pt x="3900" y="2391"/>
                    <a:pt x="3902" y="2380"/>
                  </a:cubicBezTo>
                  <a:cubicBezTo>
                    <a:pt x="3903" y="2374"/>
                    <a:pt x="3894" y="2372"/>
                    <a:pt x="3892" y="2367"/>
                  </a:cubicBezTo>
                  <a:cubicBezTo>
                    <a:pt x="3890" y="2358"/>
                    <a:pt x="3901" y="2353"/>
                    <a:pt x="3905" y="2346"/>
                  </a:cubicBezTo>
                  <a:cubicBezTo>
                    <a:pt x="3907" y="2339"/>
                    <a:pt x="3909" y="2331"/>
                    <a:pt x="3910" y="2324"/>
                  </a:cubicBezTo>
                  <a:cubicBezTo>
                    <a:pt x="3911" y="2316"/>
                    <a:pt x="3910" y="2304"/>
                    <a:pt x="3904" y="2300"/>
                  </a:cubicBezTo>
                  <a:cubicBezTo>
                    <a:pt x="3898" y="2296"/>
                    <a:pt x="3902" y="2287"/>
                    <a:pt x="3904" y="2277"/>
                  </a:cubicBezTo>
                  <a:cubicBezTo>
                    <a:pt x="3908" y="2278"/>
                    <a:pt x="3911" y="2280"/>
                    <a:pt x="3913" y="2280"/>
                  </a:cubicBezTo>
                  <a:cubicBezTo>
                    <a:pt x="3916" y="2280"/>
                    <a:pt x="3916" y="2277"/>
                    <a:pt x="3915" y="2267"/>
                  </a:cubicBezTo>
                  <a:cubicBezTo>
                    <a:pt x="3914" y="2256"/>
                    <a:pt x="3913" y="2246"/>
                    <a:pt x="3911" y="2235"/>
                  </a:cubicBezTo>
                  <a:lnTo>
                    <a:pt x="3911" y="2235"/>
                  </a:lnTo>
                  <a:cubicBezTo>
                    <a:pt x="3911" y="2235"/>
                    <a:pt x="3911" y="2235"/>
                    <a:pt x="3911" y="2235"/>
                  </a:cubicBezTo>
                  <a:cubicBezTo>
                    <a:pt x="3911" y="2235"/>
                    <a:pt x="3908" y="2220"/>
                    <a:pt x="3911" y="2220"/>
                  </a:cubicBezTo>
                  <a:lnTo>
                    <a:pt x="3911" y="2220"/>
                  </a:lnTo>
                  <a:cubicBezTo>
                    <a:pt x="3911" y="2220"/>
                    <a:pt x="3912" y="2220"/>
                    <a:pt x="3913" y="2221"/>
                  </a:cubicBezTo>
                  <a:cubicBezTo>
                    <a:pt x="3914" y="2222"/>
                    <a:pt x="3915" y="2227"/>
                    <a:pt x="3919" y="2227"/>
                  </a:cubicBezTo>
                  <a:cubicBezTo>
                    <a:pt x="3920" y="2227"/>
                    <a:pt x="3920" y="2227"/>
                    <a:pt x="3920" y="2227"/>
                  </a:cubicBezTo>
                  <a:cubicBezTo>
                    <a:pt x="3923" y="2210"/>
                    <a:pt x="3919" y="2213"/>
                    <a:pt x="3915" y="2202"/>
                  </a:cubicBezTo>
                  <a:cubicBezTo>
                    <a:pt x="3912" y="2195"/>
                    <a:pt x="3907" y="2178"/>
                    <a:pt x="3917" y="2173"/>
                  </a:cubicBezTo>
                  <a:cubicBezTo>
                    <a:pt x="3921" y="2171"/>
                    <a:pt x="3924" y="2171"/>
                    <a:pt x="3926" y="2171"/>
                  </a:cubicBezTo>
                  <a:cubicBezTo>
                    <a:pt x="3926" y="2171"/>
                    <a:pt x="3927" y="2171"/>
                    <a:pt x="3927" y="2171"/>
                  </a:cubicBezTo>
                  <a:cubicBezTo>
                    <a:pt x="3931" y="2171"/>
                    <a:pt x="3933" y="2171"/>
                    <a:pt x="3937" y="2158"/>
                  </a:cubicBezTo>
                  <a:cubicBezTo>
                    <a:pt x="3940" y="2146"/>
                    <a:pt x="3947" y="2131"/>
                    <a:pt x="3947" y="2118"/>
                  </a:cubicBezTo>
                  <a:cubicBezTo>
                    <a:pt x="3947" y="2112"/>
                    <a:pt x="3945" y="2111"/>
                    <a:pt x="3943" y="2111"/>
                  </a:cubicBezTo>
                  <a:cubicBezTo>
                    <a:pt x="3941" y="2111"/>
                    <a:pt x="3938" y="2112"/>
                    <a:pt x="3936" y="2112"/>
                  </a:cubicBezTo>
                  <a:cubicBezTo>
                    <a:pt x="3935" y="2112"/>
                    <a:pt x="3935" y="2112"/>
                    <a:pt x="3934" y="2112"/>
                  </a:cubicBezTo>
                  <a:cubicBezTo>
                    <a:pt x="3927" y="2110"/>
                    <a:pt x="3924" y="2098"/>
                    <a:pt x="3930" y="2092"/>
                  </a:cubicBezTo>
                  <a:cubicBezTo>
                    <a:pt x="3933" y="2088"/>
                    <a:pt x="3941" y="2067"/>
                    <a:pt x="3933" y="2066"/>
                  </a:cubicBezTo>
                  <a:lnTo>
                    <a:pt x="3933" y="2066"/>
                  </a:lnTo>
                  <a:cubicBezTo>
                    <a:pt x="3933" y="2066"/>
                    <a:pt x="3933" y="2066"/>
                    <a:pt x="3934" y="2066"/>
                  </a:cubicBezTo>
                  <a:cubicBezTo>
                    <a:pt x="3955" y="2066"/>
                    <a:pt x="3940" y="2015"/>
                    <a:pt x="3940" y="2002"/>
                  </a:cubicBezTo>
                  <a:cubicBezTo>
                    <a:pt x="3940" y="1990"/>
                    <a:pt x="3944" y="1993"/>
                    <a:pt x="3947" y="1982"/>
                  </a:cubicBezTo>
                  <a:cubicBezTo>
                    <a:pt x="3951" y="1971"/>
                    <a:pt x="3949" y="1958"/>
                    <a:pt x="3949" y="1945"/>
                  </a:cubicBezTo>
                  <a:cubicBezTo>
                    <a:pt x="3948" y="1937"/>
                    <a:pt x="3942" y="1874"/>
                    <a:pt x="3954" y="1873"/>
                  </a:cubicBezTo>
                  <a:cubicBezTo>
                    <a:pt x="3954" y="1857"/>
                    <a:pt x="3951" y="1853"/>
                    <a:pt x="3939" y="1852"/>
                  </a:cubicBezTo>
                  <a:cubicBezTo>
                    <a:pt x="3933" y="1852"/>
                    <a:pt x="3922" y="1841"/>
                    <a:pt x="3922" y="1833"/>
                  </a:cubicBezTo>
                  <a:lnTo>
                    <a:pt x="3922" y="1833"/>
                  </a:lnTo>
                  <a:cubicBezTo>
                    <a:pt x="3922" y="1833"/>
                    <a:pt x="3922" y="1833"/>
                    <a:pt x="3923" y="1833"/>
                  </a:cubicBezTo>
                  <a:cubicBezTo>
                    <a:pt x="3925" y="1833"/>
                    <a:pt x="3940" y="1826"/>
                    <a:pt x="3942" y="1822"/>
                  </a:cubicBezTo>
                  <a:cubicBezTo>
                    <a:pt x="3948" y="1813"/>
                    <a:pt x="3947" y="1798"/>
                    <a:pt x="3942" y="1787"/>
                  </a:cubicBezTo>
                  <a:cubicBezTo>
                    <a:pt x="3939" y="1778"/>
                    <a:pt x="3934" y="1767"/>
                    <a:pt x="3932" y="1757"/>
                  </a:cubicBezTo>
                  <a:cubicBezTo>
                    <a:pt x="3931" y="1755"/>
                    <a:pt x="3940" y="1747"/>
                    <a:pt x="3940" y="1744"/>
                  </a:cubicBezTo>
                  <a:cubicBezTo>
                    <a:pt x="3946" y="1726"/>
                    <a:pt x="3912" y="1730"/>
                    <a:pt x="3909" y="1715"/>
                  </a:cubicBezTo>
                  <a:cubicBezTo>
                    <a:pt x="3908" y="1706"/>
                    <a:pt x="3912" y="1704"/>
                    <a:pt x="3917" y="1704"/>
                  </a:cubicBezTo>
                  <a:cubicBezTo>
                    <a:pt x="3920" y="1704"/>
                    <a:pt x="3923" y="1704"/>
                    <a:pt x="3926" y="1704"/>
                  </a:cubicBezTo>
                  <a:cubicBezTo>
                    <a:pt x="3930" y="1704"/>
                    <a:pt x="3934" y="1703"/>
                    <a:pt x="3934" y="1698"/>
                  </a:cubicBezTo>
                  <a:cubicBezTo>
                    <a:pt x="3936" y="1672"/>
                    <a:pt x="3911" y="1649"/>
                    <a:pt x="3902" y="1630"/>
                  </a:cubicBezTo>
                  <a:cubicBezTo>
                    <a:pt x="3901" y="1627"/>
                    <a:pt x="3891" y="1594"/>
                    <a:pt x="3896" y="1594"/>
                  </a:cubicBezTo>
                  <a:lnTo>
                    <a:pt x="3896" y="1594"/>
                  </a:lnTo>
                  <a:cubicBezTo>
                    <a:pt x="3897" y="1594"/>
                    <a:pt x="3899" y="1595"/>
                    <a:pt x="3901" y="1598"/>
                  </a:cubicBezTo>
                  <a:cubicBezTo>
                    <a:pt x="3903" y="1610"/>
                    <a:pt x="3906" y="1616"/>
                    <a:pt x="3910" y="1616"/>
                  </a:cubicBezTo>
                  <a:cubicBezTo>
                    <a:pt x="3912" y="1616"/>
                    <a:pt x="3915" y="1611"/>
                    <a:pt x="3916" y="1601"/>
                  </a:cubicBezTo>
                  <a:cubicBezTo>
                    <a:pt x="3917" y="1593"/>
                    <a:pt x="3913" y="1571"/>
                    <a:pt x="3904" y="1571"/>
                  </a:cubicBezTo>
                  <a:cubicBezTo>
                    <a:pt x="3903" y="1571"/>
                    <a:pt x="3902" y="1571"/>
                    <a:pt x="3901" y="1572"/>
                  </a:cubicBezTo>
                  <a:cubicBezTo>
                    <a:pt x="3900" y="1573"/>
                    <a:pt x="3893" y="1583"/>
                    <a:pt x="3889" y="1583"/>
                  </a:cubicBezTo>
                  <a:cubicBezTo>
                    <a:pt x="3888" y="1583"/>
                    <a:pt x="3887" y="1583"/>
                    <a:pt x="3886" y="1582"/>
                  </a:cubicBezTo>
                  <a:cubicBezTo>
                    <a:pt x="3886" y="1582"/>
                    <a:pt x="3909" y="1536"/>
                    <a:pt x="3898" y="1533"/>
                  </a:cubicBezTo>
                  <a:cubicBezTo>
                    <a:pt x="3897" y="1533"/>
                    <a:pt x="3897" y="1533"/>
                    <a:pt x="3896" y="1533"/>
                  </a:cubicBezTo>
                  <a:cubicBezTo>
                    <a:pt x="3891" y="1533"/>
                    <a:pt x="3886" y="1536"/>
                    <a:pt x="3881" y="1536"/>
                  </a:cubicBezTo>
                  <a:cubicBezTo>
                    <a:pt x="3880" y="1536"/>
                    <a:pt x="3878" y="1536"/>
                    <a:pt x="3877" y="1535"/>
                  </a:cubicBezTo>
                  <a:cubicBezTo>
                    <a:pt x="3870" y="1532"/>
                    <a:pt x="3864" y="1525"/>
                    <a:pt x="3858" y="1519"/>
                  </a:cubicBezTo>
                  <a:cubicBezTo>
                    <a:pt x="3875" y="1516"/>
                    <a:pt x="3883" y="1517"/>
                    <a:pt x="3877" y="1492"/>
                  </a:cubicBezTo>
                  <a:cubicBezTo>
                    <a:pt x="3876" y="1487"/>
                    <a:pt x="3864" y="1463"/>
                    <a:pt x="3857" y="1463"/>
                  </a:cubicBezTo>
                  <a:cubicBezTo>
                    <a:pt x="3856" y="1463"/>
                    <a:pt x="3855" y="1464"/>
                    <a:pt x="3854" y="1466"/>
                  </a:cubicBezTo>
                  <a:lnTo>
                    <a:pt x="3849" y="1445"/>
                  </a:lnTo>
                  <a:cubicBezTo>
                    <a:pt x="3854" y="1443"/>
                    <a:pt x="3863" y="1446"/>
                    <a:pt x="3866" y="1440"/>
                  </a:cubicBezTo>
                  <a:cubicBezTo>
                    <a:pt x="3871" y="1432"/>
                    <a:pt x="3869" y="1419"/>
                    <a:pt x="3864" y="1410"/>
                  </a:cubicBezTo>
                  <a:cubicBezTo>
                    <a:pt x="3855" y="1390"/>
                    <a:pt x="3825" y="1393"/>
                    <a:pt x="3844" y="1369"/>
                  </a:cubicBezTo>
                  <a:cubicBezTo>
                    <a:pt x="3871" y="1361"/>
                    <a:pt x="3833" y="1354"/>
                    <a:pt x="3828" y="1340"/>
                  </a:cubicBezTo>
                  <a:cubicBezTo>
                    <a:pt x="3823" y="1329"/>
                    <a:pt x="3833" y="1309"/>
                    <a:pt x="3826" y="1303"/>
                  </a:cubicBezTo>
                  <a:cubicBezTo>
                    <a:pt x="3824" y="1301"/>
                    <a:pt x="3807" y="1293"/>
                    <a:pt x="3805" y="1293"/>
                  </a:cubicBezTo>
                  <a:cubicBezTo>
                    <a:pt x="3805" y="1293"/>
                    <a:pt x="3805" y="1293"/>
                    <a:pt x="3805" y="1293"/>
                  </a:cubicBezTo>
                  <a:lnTo>
                    <a:pt x="3805" y="1293"/>
                  </a:lnTo>
                  <a:cubicBezTo>
                    <a:pt x="3810" y="1283"/>
                    <a:pt x="3818" y="1291"/>
                    <a:pt x="3817" y="1273"/>
                  </a:cubicBezTo>
                  <a:cubicBezTo>
                    <a:pt x="3817" y="1264"/>
                    <a:pt x="3815" y="1249"/>
                    <a:pt x="3806" y="1247"/>
                  </a:cubicBezTo>
                  <a:cubicBezTo>
                    <a:pt x="3797" y="1246"/>
                    <a:pt x="3796" y="1231"/>
                    <a:pt x="3792" y="1221"/>
                  </a:cubicBezTo>
                  <a:cubicBezTo>
                    <a:pt x="3789" y="1215"/>
                    <a:pt x="3774" y="1217"/>
                    <a:pt x="3768" y="1204"/>
                  </a:cubicBezTo>
                  <a:lnTo>
                    <a:pt x="3764" y="1216"/>
                  </a:lnTo>
                  <a:cubicBezTo>
                    <a:pt x="3757" y="1213"/>
                    <a:pt x="3750" y="1211"/>
                    <a:pt x="3747" y="1201"/>
                  </a:cubicBezTo>
                  <a:cubicBezTo>
                    <a:pt x="3751" y="1199"/>
                    <a:pt x="3754" y="1198"/>
                    <a:pt x="3758" y="1198"/>
                  </a:cubicBezTo>
                  <a:cubicBezTo>
                    <a:pt x="3762" y="1198"/>
                    <a:pt x="3765" y="1199"/>
                    <a:pt x="3768" y="1204"/>
                  </a:cubicBezTo>
                  <a:lnTo>
                    <a:pt x="3782" y="1198"/>
                  </a:lnTo>
                  <a:cubicBezTo>
                    <a:pt x="3779" y="1192"/>
                    <a:pt x="3775" y="1181"/>
                    <a:pt x="3768" y="1181"/>
                  </a:cubicBezTo>
                  <a:cubicBezTo>
                    <a:pt x="3768" y="1181"/>
                    <a:pt x="3767" y="1181"/>
                    <a:pt x="3766" y="1181"/>
                  </a:cubicBezTo>
                  <a:cubicBezTo>
                    <a:pt x="3755" y="1176"/>
                    <a:pt x="3754" y="1174"/>
                    <a:pt x="3757" y="1162"/>
                  </a:cubicBezTo>
                  <a:cubicBezTo>
                    <a:pt x="3754" y="1157"/>
                    <a:pt x="3753" y="1154"/>
                    <a:pt x="3750" y="1154"/>
                  </a:cubicBezTo>
                  <a:cubicBezTo>
                    <a:pt x="3749" y="1154"/>
                    <a:pt x="3747" y="1155"/>
                    <a:pt x="3745" y="1156"/>
                  </a:cubicBezTo>
                  <a:cubicBezTo>
                    <a:pt x="3744" y="1157"/>
                    <a:pt x="3743" y="1157"/>
                    <a:pt x="3742" y="1157"/>
                  </a:cubicBezTo>
                  <a:cubicBezTo>
                    <a:pt x="3736" y="1157"/>
                    <a:pt x="3731" y="1147"/>
                    <a:pt x="3728" y="1140"/>
                  </a:cubicBezTo>
                  <a:lnTo>
                    <a:pt x="3754" y="1128"/>
                  </a:lnTo>
                  <a:lnTo>
                    <a:pt x="3754" y="1128"/>
                  </a:lnTo>
                  <a:cubicBezTo>
                    <a:pt x="3753" y="1129"/>
                    <a:pt x="3752" y="1129"/>
                    <a:pt x="3752" y="1129"/>
                  </a:cubicBezTo>
                  <a:cubicBezTo>
                    <a:pt x="3742" y="1129"/>
                    <a:pt x="3727" y="1102"/>
                    <a:pt x="3723" y="1093"/>
                  </a:cubicBezTo>
                  <a:cubicBezTo>
                    <a:pt x="3717" y="1079"/>
                    <a:pt x="3725" y="1077"/>
                    <a:pt x="3722" y="1066"/>
                  </a:cubicBezTo>
                  <a:cubicBezTo>
                    <a:pt x="3713" y="1018"/>
                    <a:pt x="3680" y="979"/>
                    <a:pt x="3658" y="937"/>
                  </a:cubicBezTo>
                  <a:cubicBezTo>
                    <a:pt x="3658" y="937"/>
                    <a:pt x="3663" y="930"/>
                    <a:pt x="3658" y="923"/>
                  </a:cubicBezTo>
                  <a:lnTo>
                    <a:pt x="3645" y="903"/>
                  </a:lnTo>
                  <a:cubicBezTo>
                    <a:pt x="3630" y="882"/>
                    <a:pt x="3616" y="861"/>
                    <a:pt x="3598" y="842"/>
                  </a:cubicBezTo>
                  <a:cubicBezTo>
                    <a:pt x="3575" y="817"/>
                    <a:pt x="3553" y="788"/>
                    <a:pt x="3528" y="764"/>
                  </a:cubicBezTo>
                  <a:cubicBezTo>
                    <a:pt x="3518" y="755"/>
                    <a:pt x="3509" y="745"/>
                    <a:pt x="3499" y="743"/>
                  </a:cubicBezTo>
                  <a:cubicBezTo>
                    <a:pt x="3493" y="742"/>
                    <a:pt x="3486" y="731"/>
                    <a:pt x="3482" y="726"/>
                  </a:cubicBezTo>
                  <a:lnTo>
                    <a:pt x="3482" y="726"/>
                  </a:lnTo>
                  <a:cubicBezTo>
                    <a:pt x="3484" y="728"/>
                    <a:pt x="3487" y="730"/>
                    <a:pt x="3489" y="730"/>
                  </a:cubicBezTo>
                  <a:cubicBezTo>
                    <a:pt x="3491" y="730"/>
                    <a:pt x="3492" y="728"/>
                    <a:pt x="3490" y="724"/>
                  </a:cubicBezTo>
                  <a:cubicBezTo>
                    <a:pt x="3479" y="707"/>
                    <a:pt x="3463" y="693"/>
                    <a:pt x="3450" y="678"/>
                  </a:cubicBezTo>
                  <a:cubicBezTo>
                    <a:pt x="3445" y="672"/>
                    <a:pt x="3431" y="653"/>
                    <a:pt x="3422" y="653"/>
                  </a:cubicBezTo>
                  <a:cubicBezTo>
                    <a:pt x="3416" y="654"/>
                    <a:pt x="3407" y="670"/>
                    <a:pt x="3403" y="674"/>
                  </a:cubicBezTo>
                  <a:cubicBezTo>
                    <a:pt x="3392" y="662"/>
                    <a:pt x="3402" y="649"/>
                    <a:pt x="3408" y="642"/>
                  </a:cubicBezTo>
                  <a:cubicBezTo>
                    <a:pt x="3417" y="632"/>
                    <a:pt x="3401" y="623"/>
                    <a:pt x="3390" y="611"/>
                  </a:cubicBezTo>
                  <a:cubicBezTo>
                    <a:pt x="3377" y="596"/>
                    <a:pt x="3360" y="579"/>
                    <a:pt x="3348" y="563"/>
                  </a:cubicBezTo>
                  <a:cubicBezTo>
                    <a:pt x="3345" y="560"/>
                    <a:pt x="3345" y="553"/>
                    <a:pt x="3343" y="552"/>
                  </a:cubicBezTo>
                  <a:cubicBezTo>
                    <a:pt x="3334" y="545"/>
                    <a:pt x="3327" y="546"/>
                    <a:pt x="3317" y="543"/>
                  </a:cubicBezTo>
                  <a:cubicBezTo>
                    <a:pt x="3298" y="537"/>
                    <a:pt x="3290" y="509"/>
                    <a:pt x="3278" y="495"/>
                  </a:cubicBezTo>
                  <a:cubicBezTo>
                    <a:pt x="3270" y="486"/>
                    <a:pt x="3263" y="484"/>
                    <a:pt x="3256" y="484"/>
                  </a:cubicBezTo>
                  <a:cubicBezTo>
                    <a:pt x="3251" y="484"/>
                    <a:pt x="3246" y="485"/>
                    <a:pt x="3240" y="486"/>
                  </a:cubicBezTo>
                  <a:cubicBezTo>
                    <a:pt x="3239" y="486"/>
                    <a:pt x="3237" y="486"/>
                    <a:pt x="3236" y="486"/>
                  </a:cubicBezTo>
                  <a:cubicBezTo>
                    <a:pt x="3217" y="486"/>
                    <a:pt x="3238" y="469"/>
                    <a:pt x="3239" y="465"/>
                  </a:cubicBezTo>
                  <a:cubicBezTo>
                    <a:pt x="3243" y="456"/>
                    <a:pt x="3229" y="455"/>
                    <a:pt x="3219" y="455"/>
                  </a:cubicBezTo>
                  <a:cubicBezTo>
                    <a:pt x="3214" y="455"/>
                    <a:pt x="3211" y="455"/>
                    <a:pt x="3210" y="455"/>
                  </a:cubicBezTo>
                  <a:cubicBezTo>
                    <a:pt x="3190" y="452"/>
                    <a:pt x="3199" y="434"/>
                    <a:pt x="3192" y="424"/>
                  </a:cubicBezTo>
                  <a:cubicBezTo>
                    <a:pt x="3184" y="410"/>
                    <a:pt x="3167" y="401"/>
                    <a:pt x="3153" y="394"/>
                  </a:cubicBezTo>
                  <a:cubicBezTo>
                    <a:pt x="3145" y="390"/>
                    <a:pt x="3097" y="364"/>
                    <a:pt x="3106" y="352"/>
                  </a:cubicBezTo>
                  <a:cubicBezTo>
                    <a:pt x="3098" y="342"/>
                    <a:pt x="3085" y="336"/>
                    <a:pt x="3073" y="332"/>
                  </a:cubicBezTo>
                  <a:cubicBezTo>
                    <a:pt x="3032" y="315"/>
                    <a:pt x="2994" y="290"/>
                    <a:pt x="2953" y="273"/>
                  </a:cubicBezTo>
                  <a:cubicBezTo>
                    <a:pt x="2945" y="270"/>
                    <a:pt x="2936" y="267"/>
                    <a:pt x="2928" y="267"/>
                  </a:cubicBezTo>
                  <a:cubicBezTo>
                    <a:pt x="2923" y="267"/>
                    <a:pt x="2919" y="268"/>
                    <a:pt x="2916" y="272"/>
                  </a:cubicBezTo>
                  <a:lnTo>
                    <a:pt x="2916" y="272"/>
                  </a:lnTo>
                  <a:cubicBezTo>
                    <a:pt x="2920" y="266"/>
                    <a:pt x="2926" y="258"/>
                    <a:pt x="2921" y="250"/>
                  </a:cubicBezTo>
                  <a:cubicBezTo>
                    <a:pt x="2916" y="242"/>
                    <a:pt x="2908" y="245"/>
                    <a:pt x="2901" y="241"/>
                  </a:cubicBezTo>
                  <a:cubicBezTo>
                    <a:pt x="2898" y="238"/>
                    <a:pt x="2894" y="234"/>
                    <a:pt x="2890" y="231"/>
                  </a:cubicBezTo>
                  <a:cubicBezTo>
                    <a:pt x="2873" y="217"/>
                    <a:pt x="2854" y="209"/>
                    <a:pt x="2834" y="198"/>
                  </a:cubicBezTo>
                  <a:cubicBezTo>
                    <a:pt x="2833" y="198"/>
                    <a:pt x="2833" y="199"/>
                    <a:pt x="2832" y="199"/>
                  </a:cubicBezTo>
                  <a:cubicBezTo>
                    <a:pt x="2818" y="199"/>
                    <a:pt x="2787" y="182"/>
                    <a:pt x="2785" y="182"/>
                  </a:cubicBezTo>
                  <a:cubicBezTo>
                    <a:pt x="2784" y="182"/>
                    <a:pt x="2784" y="182"/>
                    <a:pt x="2784" y="182"/>
                  </a:cubicBezTo>
                  <a:cubicBezTo>
                    <a:pt x="2771" y="192"/>
                    <a:pt x="2770" y="211"/>
                    <a:pt x="2754" y="220"/>
                  </a:cubicBezTo>
                  <a:cubicBezTo>
                    <a:pt x="2754" y="220"/>
                    <a:pt x="2753" y="220"/>
                    <a:pt x="2753" y="220"/>
                  </a:cubicBezTo>
                  <a:cubicBezTo>
                    <a:pt x="2748" y="220"/>
                    <a:pt x="2732" y="194"/>
                    <a:pt x="2750" y="189"/>
                  </a:cubicBezTo>
                  <a:cubicBezTo>
                    <a:pt x="2771" y="183"/>
                    <a:pt x="2763" y="173"/>
                    <a:pt x="2743" y="163"/>
                  </a:cubicBezTo>
                  <a:cubicBezTo>
                    <a:pt x="2737" y="160"/>
                    <a:pt x="2727" y="156"/>
                    <a:pt x="2719" y="156"/>
                  </a:cubicBezTo>
                  <a:cubicBezTo>
                    <a:pt x="2717" y="156"/>
                    <a:pt x="2715" y="156"/>
                    <a:pt x="2714" y="156"/>
                  </a:cubicBezTo>
                  <a:cubicBezTo>
                    <a:pt x="2709" y="158"/>
                    <a:pt x="2708" y="160"/>
                    <a:pt x="2706" y="160"/>
                  </a:cubicBezTo>
                  <a:cubicBezTo>
                    <a:pt x="2704" y="160"/>
                    <a:pt x="2702" y="160"/>
                    <a:pt x="2699" y="157"/>
                  </a:cubicBezTo>
                  <a:cubicBezTo>
                    <a:pt x="2691" y="152"/>
                    <a:pt x="2664" y="120"/>
                    <a:pt x="2671" y="115"/>
                  </a:cubicBezTo>
                  <a:lnTo>
                    <a:pt x="2671" y="115"/>
                  </a:lnTo>
                  <a:cubicBezTo>
                    <a:pt x="2666" y="118"/>
                    <a:pt x="2662" y="119"/>
                    <a:pt x="2658" y="119"/>
                  </a:cubicBezTo>
                  <a:cubicBezTo>
                    <a:pt x="2652" y="119"/>
                    <a:pt x="2646" y="117"/>
                    <a:pt x="2636" y="114"/>
                  </a:cubicBezTo>
                  <a:cubicBezTo>
                    <a:pt x="2621" y="108"/>
                    <a:pt x="2607" y="103"/>
                    <a:pt x="2591" y="103"/>
                  </a:cubicBezTo>
                  <a:cubicBezTo>
                    <a:pt x="2589" y="103"/>
                    <a:pt x="2577" y="105"/>
                    <a:pt x="2572" y="105"/>
                  </a:cubicBezTo>
                  <a:cubicBezTo>
                    <a:pt x="2571" y="105"/>
                    <a:pt x="2570" y="105"/>
                    <a:pt x="2570" y="105"/>
                  </a:cubicBezTo>
                  <a:cubicBezTo>
                    <a:pt x="2567" y="101"/>
                    <a:pt x="2564" y="89"/>
                    <a:pt x="2559" y="87"/>
                  </a:cubicBezTo>
                  <a:cubicBezTo>
                    <a:pt x="2556" y="85"/>
                    <a:pt x="2552" y="85"/>
                    <a:pt x="2548" y="85"/>
                  </a:cubicBezTo>
                  <a:cubicBezTo>
                    <a:pt x="2544" y="85"/>
                    <a:pt x="2540" y="85"/>
                    <a:pt x="2536" y="85"/>
                  </a:cubicBezTo>
                  <a:cubicBezTo>
                    <a:pt x="2533" y="85"/>
                    <a:pt x="2530" y="85"/>
                    <a:pt x="2527" y="84"/>
                  </a:cubicBezTo>
                  <a:lnTo>
                    <a:pt x="2491" y="74"/>
                  </a:lnTo>
                  <a:cubicBezTo>
                    <a:pt x="2487" y="70"/>
                    <a:pt x="2484" y="68"/>
                    <a:pt x="2481" y="68"/>
                  </a:cubicBezTo>
                  <a:cubicBezTo>
                    <a:pt x="2473" y="68"/>
                    <a:pt x="2468" y="79"/>
                    <a:pt x="2465" y="83"/>
                  </a:cubicBezTo>
                  <a:cubicBezTo>
                    <a:pt x="2462" y="88"/>
                    <a:pt x="2459" y="89"/>
                    <a:pt x="2454" y="89"/>
                  </a:cubicBezTo>
                  <a:cubicBezTo>
                    <a:pt x="2451" y="89"/>
                    <a:pt x="2447" y="88"/>
                    <a:pt x="2443" y="87"/>
                  </a:cubicBezTo>
                  <a:cubicBezTo>
                    <a:pt x="2447" y="71"/>
                    <a:pt x="2452" y="66"/>
                    <a:pt x="2430" y="59"/>
                  </a:cubicBezTo>
                  <a:cubicBezTo>
                    <a:pt x="2391" y="45"/>
                    <a:pt x="2350" y="38"/>
                    <a:pt x="2309" y="32"/>
                  </a:cubicBezTo>
                  <a:cubicBezTo>
                    <a:pt x="2307" y="32"/>
                    <a:pt x="2286" y="28"/>
                    <a:pt x="2275" y="28"/>
                  </a:cubicBezTo>
                  <a:cubicBezTo>
                    <a:pt x="2269" y="28"/>
                    <a:pt x="2266" y="29"/>
                    <a:pt x="2268" y="32"/>
                  </a:cubicBezTo>
                  <a:cubicBezTo>
                    <a:pt x="2272" y="39"/>
                    <a:pt x="2268" y="41"/>
                    <a:pt x="2261" y="41"/>
                  </a:cubicBezTo>
                  <a:cubicBezTo>
                    <a:pt x="2255" y="41"/>
                    <a:pt x="2247" y="39"/>
                    <a:pt x="2243" y="37"/>
                  </a:cubicBezTo>
                  <a:cubicBezTo>
                    <a:pt x="2234" y="33"/>
                    <a:pt x="2241" y="27"/>
                    <a:pt x="2235" y="23"/>
                  </a:cubicBezTo>
                  <a:cubicBezTo>
                    <a:pt x="2230" y="19"/>
                    <a:pt x="2222" y="18"/>
                    <a:pt x="2217" y="18"/>
                  </a:cubicBezTo>
                  <a:cubicBezTo>
                    <a:pt x="2209" y="16"/>
                    <a:pt x="2191" y="11"/>
                    <a:pt x="2178" y="11"/>
                  </a:cubicBezTo>
                  <a:cubicBezTo>
                    <a:pt x="2173" y="11"/>
                    <a:pt x="2168" y="12"/>
                    <a:pt x="2165" y="14"/>
                  </a:cubicBezTo>
                  <a:cubicBezTo>
                    <a:pt x="2162" y="17"/>
                    <a:pt x="2159" y="17"/>
                    <a:pt x="2155" y="17"/>
                  </a:cubicBezTo>
                  <a:cubicBezTo>
                    <a:pt x="2151" y="17"/>
                    <a:pt x="2147" y="17"/>
                    <a:pt x="2143" y="17"/>
                  </a:cubicBezTo>
                  <a:cubicBezTo>
                    <a:pt x="2141" y="17"/>
                    <a:pt x="2138" y="17"/>
                    <a:pt x="2135" y="18"/>
                  </a:cubicBezTo>
                  <a:cubicBezTo>
                    <a:pt x="2128" y="19"/>
                    <a:pt x="2118" y="30"/>
                    <a:pt x="2114" y="30"/>
                  </a:cubicBezTo>
                  <a:cubicBezTo>
                    <a:pt x="2110" y="29"/>
                    <a:pt x="2108" y="21"/>
                    <a:pt x="2103" y="18"/>
                  </a:cubicBezTo>
                  <a:cubicBezTo>
                    <a:pt x="2092" y="11"/>
                    <a:pt x="2077" y="9"/>
                    <a:pt x="2063" y="9"/>
                  </a:cubicBezTo>
                  <a:cubicBezTo>
                    <a:pt x="2051" y="8"/>
                    <a:pt x="2038" y="8"/>
                    <a:pt x="2025" y="8"/>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2"/>
            <p:cNvSpPr/>
            <p:nvPr/>
          </p:nvSpPr>
          <p:spPr>
            <a:xfrm>
              <a:off x="4401100" y="1807750"/>
              <a:ext cx="114750" cy="115075"/>
            </a:xfrm>
            <a:custGeom>
              <a:rect b="b" l="l" r="r" t="t"/>
              <a:pathLst>
                <a:path extrusionOk="0" h="4603" w="4590">
                  <a:moveTo>
                    <a:pt x="1752" y="137"/>
                  </a:moveTo>
                  <a:cubicBezTo>
                    <a:pt x="1751" y="137"/>
                    <a:pt x="1749" y="137"/>
                    <a:pt x="1747" y="138"/>
                  </a:cubicBezTo>
                  <a:cubicBezTo>
                    <a:pt x="1733" y="142"/>
                    <a:pt x="1737" y="154"/>
                    <a:pt x="1748" y="154"/>
                  </a:cubicBezTo>
                  <a:cubicBezTo>
                    <a:pt x="1749" y="154"/>
                    <a:pt x="1750" y="153"/>
                    <a:pt x="1751" y="153"/>
                  </a:cubicBezTo>
                  <a:cubicBezTo>
                    <a:pt x="1765" y="150"/>
                    <a:pt x="1765" y="137"/>
                    <a:pt x="1752" y="137"/>
                  </a:cubicBezTo>
                  <a:close/>
                  <a:moveTo>
                    <a:pt x="1559" y="166"/>
                  </a:moveTo>
                  <a:cubicBezTo>
                    <a:pt x="1562" y="166"/>
                    <a:pt x="1565" y="167"/>
                    <a:pt x="1566" y="172"/>
                  </a:cubicBezTo>
                  <a:lnTo>
                    <a:pt x="1555" y="175"/>
                  </a:lnTo>
                  <a:lnTo>
                    <a:pt x="1540" y="172"/>
                  </a:lnTo>
                  <a:cubicBezTo>
                    <a:pt x="1547" y="169"/>
                    <a:pt x="1554" y="166"/>
                    <a:pt x="1559" y="166"/>
                  </a:cubicBezTo>
                  <a:close/>
                  <a:moveTo>
                    <a:pt x="1690" y="159"/>
                  </a:moveTo>
                  <a:lnTo>
                    <a:pt x="1690" y="159"/>
                  </a:lnTo>
                  <a:cubicBezTo>
                    <a:pt x="1667" y="165"/>
                    <a:pt x="1665" y="172"/>
                    <a:pt x="1682" y="179"/>
                  </a:cubicBezTo>
                  <a:cubicBezTo>
                    <a:pt x="1689" y="172"/>
                    <a:pt x="1696" y="166"/>
                    <a:pt x="1690" y="159"/>
                  </a:cubicBezTo>
                  <a:close/>
                  <a:moveTo>
                    <a:pt x="2850" y="194"/>
                  </a:moveTo>
                  <a:cubicBezTo>
                    <a:pt x="2848" y="194"/>
                    <a:pt x="2847" y="195"/>
                    <a:pt x="2848" y="196"/>
                  </a:cubicBezTo>
                  <a:cubicBezTo>
                    <a:pt x="2853" y="206"/>
                    <a:pt x="2865" y="206"/>
                    <a:pt x="2877" y="209"/>
                  </a:cubicBezTo>
                  <a:cubicBezTo>
                    <a:pt x="2879" y="202"/>
                    <a:pt x="2878" y="200"/>
                    <a:pt x="2867" y="198"/>
                  </a:cubicBezTo>
                  <a:cubicBezTo>
                    <a:pt x="2867" y="198"/>
                    <a:pt x="2855" y="194"/>
                    <a:pt x="2850" y="194"/>
                  </a:cubicBezTo>
                  <a:close/>
                  <a:moveTo>
                    <a:pt x="3118" y="215"/>
                  </a:moveTo>
                  <a:lnTo>
                    <a:pt x="3153" y="227"/>
                  </a:lnTo>
                  <a:cubicBezTo>
                    <a:pt x="3151" y="232"/>
                    <a:pt x="3150" y="233"/>
                    <a:pt x="3147" y="233"/>
                  </a:cubicBezTo>
                  <a:cubicBezTo>
                    <a:pt x="3145" y="233"/>
                    <a:pt x="3142" y="232"/>
                    <a:pt x="3138" y="231"/>
                  </a:cubicBezTo>
                  <a:cubicBezTo>
                    <a:pt x="3129" y="227"/>
                    <a:pt x="3115" y="223"/>
                    <a:pt x="3118" y="215"/>
                  </a:cubicBezTo>
                  <a:close/>
                  <a:moveTo>
                    <a:pt x="1386" y="262"/>
                  </a:moveTo>
                  <a:cubicBezTo>
                    <a:pt x="1385" y="262"/>
                    <a:pt x="1385" y="262"/>
                    <a:pt x="1385" y="262"/>
                  </a:cubicBezTo>
                  <a:lnTo>
                    <a:pt x="1385" y="262"/>
                  </a:lnTo>
                  <a:cubicBezTo>
                    <a:pt x="1385" y="262"/>
                    <a:pt x="1385" y="262"/>
                    <a:pt x="1386" y="262"/>
                  </a:cubicBezTo>
                  <a:close/>
                  <a:moveTo>
                    <a:pt x="3548" y="431"/>
                  </a:moveTo>
                  <a:cubicBezTo>
                    <a:pt x="3549" y="431"/>
                    <a:pt x="3549" y="431"/>
                    <a:pt x="3550" y="431"/>
                  </a:cubicBezTo>
                  <a:cubicBezTo>
                    <a:pt x="3558" y="432"/>
                    <a:pt x="3565" y="433"/>
                    <a:pt x="3574" y="434"/>
                  </a:cubicBezTo>
                  <a:cubicBezTo>
                    <a:pt x="3571" y="437"/>
                    <a:pt x="3568" y="443"/>
                    <a:pt x="3562" y="443"/>
                  </a:cubicBezTo>
                  <a:cubicBezTo>
                    <a:pt x="3560" y="443"/>
                    <a:pt x="3557" y="442"/>
                    <a:pt x="3554" y="440"/>
                  </a:cubicBezTo>
                  <a:lnTo>
                    <a:pt x="3554" y="440"/>
                  </a:lnTo>
                  <a:cubicBezTo>
                    <a:pt x="3554" y="440"/>
                    <a:pt x="3554" y="440"/>
                    <a:pt x="3554" y="440"/>
                  </a:cubicBezTo>
                  <a:cubicBezTo>
                    <a:pt x="3554" y="440"/>
                    <a:pt x="3553" y="440"/>
                    <a:pt x="3553" y="440"/>
                  </a:cubicBezTo>
                  <a:lnTo>
                    <a:pt x="3553" y="440"/>
                  </a:lnTo>
                  <a:cubicBezTo>
                    <a:pt x="3543" y="439"/>
                    <a:pt x="3537" y="431"/>
                    <a:pt x="3548" y="431"/>
                  </a:cubicBezTo>
                  <a:close/>
                  <a:moveTo>
                    <a:pt x="3574" y="475"/>
                  </a:moveTo>
                  <a:cubicBezTo>
                    <a:pt x="3574" y="475"/>
                    <a:pt x="3574" y="475"/>
                    <a:pt x="3574" y="475"/>
                  </a:cubicBezTo>
                  <a:cubicBezTo>
                    <a:pt x="3574" y="475"/>
                    <a:pt x="3574" y="475"/>
                    <a:pt x="3574" y="475"/>
                  </a:cubicBezTo>
                  <a:close/>
                  <a:moveTo>
                    <a:pt x="974" y="513"/>
                  </a:moveTo>
                  <a:cubicBezTo>
                    <a:pt x="975" y="513"/>
                    <a:pt x="975" y="514"/>
                    <a:pt x="975" y="514"/>
                  </a:cubicBezTo>
                  <a:cubicBezTo>
                    <a:pt x="975" y="514"/>
                    <a:pt x="975" y="513"/>
                    <a:pt x="974" y="513"/>
                  </a:cubicBezTo>
                  <a:close/>
                  <a:moveTo>
                    <a:pt x="3827" y="635"/>
                  </a:moveTo>
                  <a:cubicBezTo>
                    <a:pt x="3829" y="635"/>
                    <a:pt x="3832" y="637"/>
                    <a:pt x="3836" y="640"/>
                  </a:cubicBezTo>
                  <a:cubicBezTo>
                    <a:pt x="3846" y="649"/>
                    <a:pt x="3842" y="656"/>
                    <a:pt x="3835" y="656"/>
                  </a:cubicBezTo>
                  <a:cubicBezTo>
                    <a:pt x="3832" y="656"/>
                    <a:pt x="3829" y="655"/>
                    <a:pt x="3825" y="652"/>
                  </a:cubicBezTo>
                  <a:cubicBezTo>
                    <a:pt x="3824" y="645"/>
                    <a:pt x="3822" y="635"/>
                    <a:pt x="3827" y="635"/>
                  </a:cubicBezTo>
                  <a:close/>
                  <a:moveTo>
                    <a:pt x="4022" y="792"/>
                  </a:moveTo>
                  <a:cubicBezTo>
                    <a:pt x="4022" y="792"/>
                    <a:pt x="4022" y="792"/>
                    <a:pt x="4022" y="792"/>
                  </a:cubicBezTo>
                  <a:lnTo>
                    <a:pt x="4022" y="792"/>
                  </a:lnTo>
                  <a:cubicBezTo>
                    <a:pt x="4022" y="792"/>
                    <a:pt x="4022" y="792"/>
                    <a:pt x="4022" y="792"/>
                  </a:cubicBezTo>
                  <a:close/>
                  <a:moveTo>
                    <a:pt x="551" y="814"/>
                  </a:moveTo>
                  <a:cubicBezTo>
                    <a:pt x="551" y="814"/>
                    <a:pt x="551" y="814"/>
                    <a:pt x="551" y="814"/>
                  </a:cubicBezTo>
                  <a:lnTo>
                    <a:pt x="551" y="814"/>
                  </a:lnTo>
                  <a:cubicBezTo>
                    <a:pt x="551" y="814"/>
                    <a:pt x="551" y="814"/>
                    <a:pt x="551" y="814"/>
                  </a:cubicBezTo>
                  <a:close/>
                  <a:moveTo>
                    <a:pt x="231" y="1279"/>
                  </a:moveTo>
                  <a:lnTo>
                    <a:pt x="226" y="1290"/>
                  </a:lnTo>
                  <a:lnTo>
                    <a:pt x="228" y="1305"/>
                  </a:lnTo>
                  <a:cubicBezTo>
                    <a:pt x="244" y="1295"/>
                    <a:pt x="246" y="1286"/>
                    <a:pt x="231" y="1279"/>
                  </a:cubicBezTo>
                  <a:close/>
                  <a:moveTo>
                    <a:pt x="4454" y="1495"/>
                  </a:moveTo>
                  <a:lnTo>
                    <a:pt x="4454" y="1495"/>
                  </a:lnTo>
                  <a:cubicBezTo>
                    <a:pt x="4454" y="1495"/>
                    <a:pt x="4453" y="1495"/>
                    <a:pt x="4453" y="1495"/>
                  </a:cubicBezTo>
                  <a:lnTo>
                    <a:pt x="4453" y="1495"/>
                  </a:lnTo>
                  <a:cubicBezTo>
                    <a:pt x="4453" y="1495"/>
                    <a:pt x="4454" y="1495"/>
                    <a:pt x="4454" y="1495"/>
                  </a:cubicBezTo>
                  <a:close/>
                  <a:moveTo>
                    <a:pt x="751" y="671"/>
                  </a:moveTo>
                  <a:cubicBezTo>
                    <a:pt x="734" y="671"/>
                    <a:pt x="715" y="674"/>
                    <a:pt x="705" y="676"/>
                  </a:cubicBezTo>
                  <a:cubicBezTo>
                    <a:pt x="702" y="677"/>
                    <a:pt x="667" y="682"/>
                    <a:pt x="672" y="688"/>
                  </a:cubicBezTo>
                  <a:cubicBezTo>
                    <a:pt x="670" y="700"/>
                    <a:pt x="667" y="704"/>
                    <a:pt x="657" y="710"/>
                  </a:cubicBezTo>
                  <a:cubicBezTo>
                    <a:pt x="643" y="718"/>
                    <a:pt x="621" y="728"/>
                    <a:pt x="615" y="745"/>
                  </a:cubicBezTo>
                  <a:cubicBezTo>
                    <a:pt x="609" y="761"/>
                    <a:pt x="614" y="766"/>
                    <a:pt x="595" y="771"/>
                  </a:cubicBezTo>
                  <a:cubicBezTo>
                    <a:pt x="582" y="785"/>
                    <a:pt x="574" y="819"/>
                    <a:pt x="560" y="819"/>
                  </a:cubicBezTo>
                  <a:cubicBezTo>
                    <a:pt x="557" y="819"/>
                    <a:pt x="554" y="817"/>
                    <a:pt x="551" y="814"/>
                  </a:cubicBezTo>
                  <a:lnTo>
                    <a:pt x="551" y="814"/>
                  </a:lnTo>
                  <a:cubicBezTo>
                    <a:pt x="566" y="828"/>
                    <a:pt x="522" y="853"/>
                    <a:pt x="515" y="869"/>
                  </a:cubicBezTo>
                  <a:cubicBezTo>
                    <a:pt x="506" y="886"/>
                    <a:pt x="522" y="879"/>
                    <a:pt x="519" y="893"/>
                  </a:cubicBezTo>
                  <a:cubicBezTo>
                    <a:pt x="518" y="900"/>
                    <a:pt x="512" y="902"/>
                    <a:pt x="506" y="902"/>
                  </a:cubicBezTo>
                  <a:cubicBezTo>
                    <a:pt x="502" y="902"/>
                    <a:pt x="497" y="900"/>
                    <a:pt x="496" y="899"/>
                  </a:cubicBezTo>
                  <a:cubicBezTo>
                    <a:pt x="493" y="896"/>
                    <a:pt x="490" y="895"/>
                    <a:pt x="487" y="895"/>
                  </a:cubicBezTo>
                  <a:cubicBezTo>
                    <a:pt x="476" y="895"/>
                    <a:pt x="473" y="922"/>
                    <a:pt x="464" y="935"/>
                  </a:cubicBezTo>
                  <a:cubicBezTo>
                    <a:pt x="460" y="942"/>
                    <a:pt x="420" y="986"/>
                    <a:pt x="416" y="986"/>
                  </a:cubicBezTo>
                  <a:cubicBezTo>
                    <a:pt x="416" y="986"/>
                    <a:pt x="416" y="986"/>
                    <a:pt x="416" y="985"/>
                  </a:cubicBezTo>
                  <a:lnTo>
                    <a:pt x="416" y="985"/>
                  </a:lnTo>
                  <a:cubicBezTo>
                    <a:pt x="416" y="986"/>
                    <a:pt x="416" y="987"/>
                    <a:pt x="416" y="987"/>
                  </a:cubicBezTo>
                  <a:cubicBezTo>
                    <a:pt x="417" y="987"/>
                    <a:pt x="420" y="983"/>
                    <a:pt x="421" y="983"/>
                  </a:cubicBezTo>
                  <a:cubicBezTo>
                    <a:pt x="422" y="983"/>
                    <a:pt x="423" y="984"/>
                    <a:pt x="423" y="988"/>
                  </a:cubicBezTo>
                  <a:cubicBezTo>
                    <a:pt x="424" y="994"/>
                    <a:pt x="416" y="1003"/>
                    <a:pt x="413" y="1008"/>
                  </a:cubicBezTo>
                  <a:cubicBezTo>
                    <a:pt x="407" y="1016"/>
                    <a:pt x="396" y="1031"/>
                    <a:pt x="388" y="1034"/>
                  </a:cubicBezTo>
                  <a:cubicBezTo>
                    <a:pt x="380" y="1037"/>
                    <a:pt x="375" y="1033"/>
                    <a:pt x="370" y="1049"/>
                  </a:cubicBezTo>
                  <a:cubicBezTo>
                    <a:pt x="368" y="1060"/>
                    <a:pt x="375" y="1068"/>
                    <a:pt x="374" y="1077"/>
                  </a:cubicBezTo>
                  <a:cubicBezTo>
                    <a:pt x="369" y="1093"/>
                    <a:pt x="347" y="1105"/>
                    <a:pt x="336" y="1114"/>
                  </a:cubicBezTo>
                  <a:cubicBezTo>
                    <a:pt x="325" y="1125"/>
                    <a:pt x="314" y="1138"/>
                    <a:pt x="306" y="1153"/>
                  </a:cubicBezTo>
                  <a:cubicBezTo>
                    <a:pt x="297" y="1168"/>
                    <a:pt x="291" y="1184"/>
                    <a:pt x="287" y="1198"/>
                  </a:cubicBezTo>
                  <a:cubicBezTo>
                    <a:pt x="285" y="1206"/>
                    <a:pt x="290" y="1225"/>
                    <a:pt x="286" y="1232"/>
                  </a:cubicBezTo>
                  <a:cubicBezTo>
                    <a:pt x="287" y="1230"/>
                    <a:pt x="278" y="1217"/>
                    <a:pt x="274" y="1217"/>
                  </a:cubicBezTo>
                  <a:cubicBezTo>
                    <a:pt x="267" y="1218"/>
                    <a:pt x="256" y="1246"/>
                    <a:pt x="254" y="1253"/>
                  </a:cubicBezTo>
                  <a:cubicBezTo>
                    <a:pt x="251" y="1265"/>
                    <a:pt x="261" y="1263"/>
                    <a:pt x="256" y="1277"/>
                  </a:cubicBezTo>
                  <a:cubicBezTo>
                    <a:pt x="252" y="1287"/>
                    <a:pt x="245" y="1298"/>
                    <a:pt x="238" y="1307"/>
                  </a:cubicBezTo>
                  <a:cubicBezTo>
                    <a:pt x="218" y="1332"/>
                    <a:pt x="205" y="1326"/>
                    <a:pt x="200" y="1361"/>
                  </a:cubicBezTo>
                  <a:cubicBezTo>
                    <a:pt x="202" y="1377"/>
                    <a:pt x="195" y="1390"/>
                    <a:pt x="187" y="1406"/>
                  </a:cubicBezTo>
                  <a:cubicBezTo>
                    <a:pt x="183" y="1413"/>
                    <a:pt x="196" y="1423"/>
                    <a:pt x="191" y="1439"/>
                  </a:cubicBezTo>
                  <a:cubicBezTo>
                    <a:pt x="187" y="1438"/>
                    <a:pt x="180" y="1430"/>
                    <a:pt x="175" y="1430"/>
                  </a:cubicBezTo>
                  <a:cubicBezTo>
                    <a:pt x="173" y="1430"/>
                    <a:pt x="171" y="1432"/>
                    <a:pt x="170" y="1439"/>
                  </a:cubicBezTo>
                  <a:cubicBezTo>
                    <a:pt x="169" y="1450"/>
                    <a:pt x="174" y="1460"/>
                    <a:pt x="177" y="1469"/>
                  </a:cubicBezTo>
                  <a:lnTo>
                    <a:pt x="177" y="1469"/>
                  </a:lnTo>
                  <a:cubicBezTo>
                    <a:pt x="176" y="1467"/>
                    <a:pt x="175" y="1466"/>
                    <a:pt x="174" y="1466"/>
                  </a:cubicBezTo>
                  <a:cubicBezTo>
                    <a:pt x="167" y="1466"/>
                    <a:pt x="159" y="1501"/>
                    <a:pt x="154" y="1508"/>
                  </a:cubicBezTo>
                  <a:cubicBezTo>
                    <a:pt x="152" y="1513"/>
                    <a:pt x="149" y="1514"/>
                    <a:pt x="147" y="1514"/>
                  </a:cubicBezTo>
                  <a:cubicBezTo>
                    <a:pt x="145" y="1514"/>
                    <a:pt x="143" y="1514"/>
                    <a:pt x="141" y="1514"/>
                  </a:cubicBezTo>
                  <a:cubicBezTo>
                    <a:pt x="138" y="1514"/>
                    <a:pt x="136" y="1515"/>
                    <a:pt x="133" y="1523"/>
                  </a:cubicBezTo>
                  <a:cubicBezTo>
                    <a:pt x="128" y="1535"/>
                    <a:pt x="141" y="1546"/>
                    <a:pt x="154" y="1546"/>
                  </a:cubicBezTo>
                  <a:cubicBezTo>
                    <a:pt x="162" y="1546"/>
                    <a:pt x="169" y="1542"/>
                    <a:pt x="173" y="1533"/>
                  </a:cubicBezTo>
                  <a:lnTo>
                    <a:pt x="173" y="1533"/>
                  </a:lnTo>
                  <a:lnTo>
                    <a:pt x="167" y="1549"/>
                  </a:lnTo>
                  <a:cubicBezTo>
                    <a:pt x="162" y="1561"/>
                    <a:pt x="165" y="1578"/>
                    <a:pt x="171" y="1578"/>
                  </a:cubicBezTo>
                  <a:cubicBezTo>
                    <a:pt x="174" y="1578"/>
                    <a:pt x="177" y="1575"/>
                    <a:pt x="180" y="1569"/>
                  </a:cubicBezTo>
                  <a:cubicBezTo>
                    <a:pt x="188" y="1554"/>
                    <a:pt x="193" y="1535"/>
                    <a:pt x="196" y="1518"/>
                  </a:cubicBezTo>
                  <a:cubicBezTo>
                    <a:pt x="202" y="1499"/>
                    <a:pt x="202" y="1493"/>
                    <a:pt x="196" y="1480"/>
                  </a:cubicBezTo>
                  <a:cubicBezTo>
                    <a:pt x="190" y="1465"/>
                    <a:pt x="212" y="1448"/>
                    <a:pt x="193" y="1440"/>
                  </a:cubicBezTo>
                  <a:lnTo>
                    <a:pt x="193" y="1440"/>
                  </a:lnTo>
                  <a:cubicBezTo>
                    <a:pt x="194" y="1441"/>
                    <a:pt x="195" y="1441"/>
                    <a:pt x="197" y="1441"/>
                  </a:cubicBezTo>
                  <a:cubicBezTo>
                    <a:pt x="213" y="1441"/>
                    <a:pt x="232" y="1402"/>
                    <a:pt x="244" y="1386"/>
                  </a:cubicBezTo>
                  <a:cubicBezTo>
                    <a:pt x="248" y="1380"/>
                    <a:pt x="257" y="1367"/>
                    <a:pt x="262" y="1363"/>
                  </a:cubicBezTo>
                  <a:cubicBezTo>
                    <a:pt x="263" y="1364"/>
                    <a:pt x="265" y="1364"/>
                    <a:pt x="266" y="1364"/>
                  </a:cubicBezTo>
                  <a:cubicBezTo>
                    <a:pt x="274" y="1364"/>
                    <a:pt x="283" y="1358"/>
                    <a:pt x="288" y="1349"/>
                  </a:cubicBezTo>
                  <a:lnTo>
                    <a:pt x="273" y="1342"/>
                  </a:lnTo>
                  <a:cubicBezTo>
                    <a:pt x="282" y="1325"/>
                    <a:pt x="294" y="1329"/>
                    <a:pt x="299" y="1310"/>
                  </a:cubicBezTo>
                  <a:cubicBezTo>
                    <a:pt x="303" y="1294"/>
                    <a:pt x="306" y="1275"/>
                    <a:pt x="301" y="1263"/>
                  </a:cubicBezTo>
                  <a:cubicBezTo>
                    <a:pt x="299" y="1258"/>
                    <a:pt x="295" y="1260"/>
                    <a:pt x="299" y="1253"/>
                  </a:cubicBezTo>
                  <a:cubicBezTo>
                    <a:pt x="304" y="1245"/>
                    <a:pt x="309" y="1237"/>
                    <a:pt x="315" y="1232"/>
                  </a:cubicBezTo>
                  <a:cubicBezTo>
                    <a:pt x="328" y="1222"/>
                    <a:pt x="346" y="1211"/>
                    <a:pt x="347" y="1194"/>
                  </a:cubicBezTo>
                  <a:cubicBezTo>
                    <a:pt x="349" y="1177"/>
                    <a:pt x="358" y="1154"/>
                    <a:pt x="371" y="1139"/>
                  </a:cubicBezTo>
                  <a:cubicBezTo>
                    <a:pt x="377" y="1133"/>
                    <a:pt x="396" y="1136"/>
                    <a:pt x="397" y="1125"/>
                  </a:cubicBezTo>
                  <a:cubicBezTo>
                    <a:pt x="400" y="1101"/>
                    <a:pt x="367" y="1123"/>
                    <a:pt x="385" y="1095"/>
                  </a:cubicBezTo>
                  <a:cubicBezTo>
                    <a:pt x="388" y="1089"/>
                    <a:pt x="391" y="1087"/>
                    <a:pt x="394" y="1087"/>
                  </a:cubicBezTo>
                  <a:cubicBezTo>
                    <a:pt x="401" y="1087"/>
                    <a:pt x="406" y="1101"/>
                    <a:pt x="414" y="1101"/>
                  </a:cubicBezTo>
                  <a:cubicBezTo>
                    <a:pt x="417" y="1101"/>
                    <a:pt x="421" y="1099"/>
                    <a:pt x="425" y="1092"/>
                  </a:cubicBezTo>
                  <a:cubicBezTo>
                    <a:pt x="435" y="1075"/>
                    <a:pt x="416" y="1081"/>
                    <a:pt x="421" y="1068"/>
                  </a:cubicBezTo>
                  <a:cubicBezTo>
                    <a:pt x="426" y="1048"/>
                    <a:pt x="448" y="1029"/>
                    <a:pt x="461" y="1014"/>
                  </a:cubicBezTo>
                  <a:cubicBezTo>
                    <a:pt x="492" y="982"/>
                    <a:pt x="535" y="946"/>
                    <a:pt x="558" y="907"/>
                  </a:cubicBezTo>
                  <a:cubicBezTo>
                    <a:pt x="566" y="895"/>
                    <a:pt x="560" y="888"/>
                    <a:pt x="563" y="877"/>
                  </a:cubicBezTo>
                  <a:cubicBezTo>
                    <a:pt x="565" y="867"/>
                    <a:pt x="567" y="864"/>
                    <a:pt x="569" y="864"/>
                  </a:cubicBezTo>
                  <a:cubicBezTo>
                    <a:pt x="571" y="864"/>
                    <a:pt x="574" y="871"/>
                    <a:pt x="579" y="871"/>
                  </a:cubicBezTo>
                  <a:cubicBezTo>
                    <a:pt x="579" y="871"/>
                    <a:pt x="579" y="871"/>
                    <a:pt x="580" y="871"/>
                  </a:cubicBezTo>
                  <a:cubicBezTo>
                    <a:pt x="590" y="868"/>
                    <a:pt x="605" y="840"/>
                    <a:pt x="606" y="832"/>
                  </a:cubicBezTo>
                  <a:cubicBezTo>
                    <a:pt x="604" y="817"/>
                    <a:pt x="605" y="814"/>
                    <a:pt x="611" y="814"/>
                  </a:cubicBezTo>
                  <a:cubicBezTo>
                    <a:pt x="614" y="814"/>
                    <a:pt x="619" y="815"/>
                    <a:pt x="625" y="816"/>
                  </a:cubicBezTo>
                  <a:cubicBezTo>
                    <a:pt x="628" y="816"/>
                    <a:pt x="617" y="783"/>
                    <a:pt x="613" y="783"/>
                  </a:cubicBezTo>
                  <a:cubicBezTo>
                    <a:pt x="613" y="783"/>
                    <a:pt x="613" y="784"/>
                    <a:pt x="613" y="784"/>
                  </a:cubicBezTo>
                  <a:lnTo>
                    <a:pt x="613" y="784"/>
                  </a:lnTo>
                  <a:cubicBezTo>
                    <a:pt x="614" y="782"/>
                    <a:pt x="616" y="782"/>
                    <a:pt x="618" y="782"/>
                  </a:cubicBezTo>
                  <a:cubicBezTo>
                    <a:pt x="624" y="782"/>
                    <a:pt x="633" y="788"/>
                    <a:pt x="636" y="789"/>
                  </a:cubicBezTo>
                  <a:cubicBezTo>
                    <a:pt x="637" y="789"/>
                    <a:pt x="637" y="789"/>
                    <a:pt x="638" y="789"/>
                  </a:cubicBezTo>
                  <a:cubicBezTo>
                    <a:pt x="648" y="789"/>
                    <a:pt x="655" y="771"/>
                    <a:pt x="658" y="763"/>
                  </a:cubicBezTo>
                  <a:cubicBezTo>
                    <a:pt x="663" y="756"/>
                    <a:pt x="683" y="723"/>
                    <a:pt x="692" y="723"/>
                  </a:cubicBezTo>
                  <a:cubicBezTo>
                    <a:pt x="694" y="723"/>
                    <a:pt x="696" y="724"/>
                    <a:pt x="697" y="728"/>
                  </a:cubicBezTo>
                  <a:cubicBezTo>
                    <a:pt x="698" y="732"/>
                    <a:pt x="699" y="734"/>
                    <a:pt x="701" y="734"/>
                  </a:cubicBezTo>
                  <a:cubicBezTo>
                    <a:pt x="709" y="734"/>
                    <a:pt x="723" y="698"/>
                    <a:pt x="729" y="691"/>
                  </a:cubicBezTo>
                  <a:cubicBezTo>
                    <a:pt x="734" y="686"/>
                    <a:pt x="738" y="684"/>
                    <a:pt x="744" y="684"/>
                  </a:cubicBezTo>
                  <a:cubicBezTo>
                    <a:pt x="753" y="684"/>
                    <a:pt x="762" y="690"/>
                    <a:pt x="770" y="690"/>
                  </a:cubicBezTo>
                  <a:cubicBezTo>
                    <a:pt x="775" y="690"/>
                    <a:pt x="778" y="687"/>
                    <a:pt x="781" y="679"/>
                  </a:cubicBezTo>
                  <a:cubicBezTo>
                    <a:pt x="776" y="673"/>
                    <a:pt x="764" y="671"/>
                    <a:pt x="751" y="671"/>
                  </a:cubicBezTo>
                  <a:close/>
                  <a:moveTo>
                    <a:pt x="112" y="1713"/>
                  </a:moveTo>
                  <a:cubicBezTo>
                    <a:pt x="116" y="1713"/>
                    <a:pt x="120" y="1719"/>
                    <a:pt x="118" y="1728"/>
                  </a:cubicBezTo>
                  <a:cubicBezTo>
                    <a:pt x="114" y="1731"/>
                    <a:pt x="109" y="1735"/>
                    <a:pt x="105" y="1735"/>
                  </a:cubicBezTo>
                  <a:cubicBezTo>
                    <a:pt x="102" y="1735"/>
                    <a:pt x="101" y="1732"/>
                    <a:pt x="102" y="1723"/>
                  </a:cubicBezTo>
                  <a:cubicBezTo>
                    <a:pt x="104" y="1716"/>
                    <a:pt x="108" y="1713"/>
                    <a:pt x="112" y="1713"/>
                  </a:cubicBezTo>
                  <a:close/>
                  <a:moveTo>
                    <a:pt x="34" y="1879"/>
                  </a:moveTo>
                  <a:lnTo>
                    <a:pt x="34" y="1879"/>
                  </a:lnTo>
                  <a:cubicBezTo>
                    <a:pt x="34" y="1879"/>
                    <a:pt x="34" y="1880"/>
                    <a:pt x="35" y="1880"/>
                  </a:cubicBezTo>
                  <a:lnTo>
                    <a:pt x="35" y="1880"/>
                  </a:lnTo>
                  <a:cubicBezTo>
                    <a:pt x="34" y="1880"/>
                    <a:pt x="34" y="1879"/>
                    <a:pt x="34" y="1879"/>
                  </a:cubicBezTo>
                  <a:close/>
                  <a:moveTo>
                    <a:pt x="4577" y="2046"/>
                  </a:moveTo>
                  <a:cubicBezTo>
                    <a:pt x="4552" y="2049"/>
                    <a:pt x="4566" y="2071"/>
                    <a:pt x="4574" y="2071"/>
                  </a:cubicBezTo>
                  <a:cubicBezTo>
                    <a:pt x="4578" y="2071"/>
                    <a:pt x="4580" y="2067"/>
                    <a:pt x="4579" y="2058"/>
                  </a:cubicBezTo>
                  <a:cubicBezTo>
                    <a:pt x="4579" y="2055"/>
                    <a:pt x="4578" y="2051"/>
                    <a:pt x="4577" y="2046"/>
                  </a:cubicBezTo>
                  <a:close/>
                  <a:moveTo>
                    <a:pt x="61" y="2141"/>
                  </a:moveTo>
                  <a:cubicBezTo>
                    <a:pt x="69" y="2141"/>
                    <a:pt x="74" y="2148"/>
                    <a:pt x="67" y="2165"/>
                  </a:cubicBezTo>
                  <a:cubicBezTo>
                    <a:pt x="63" y="2171"/>
                    <a:pt x="57" y="2176"/>
                    <a:pt x="51" y="2176"/>
                  </a:cubicBezTo>
                  <a:cubicBezTo>
                    <a:pt x="42" y="2175"/>
                    <a:pt x="36" y="2161"/>
                    <a:pt x="44" y="2151"/>
                  </a:cubicBezTo>
                  <a:cubicBezTo>
                    <a:pt x="48" y="2145"/>
                    <a:pt x="56" y="2141"/>
                    <a:pt x="61" y="2141"/>
                  </a:cubicBezTo>
                  <a:close/>
                  <a:moveTo>
                    <a:pt x="4537" y="2382"/>
                  </a:moveTo>
                  <a:cubicBezTo>
                    <a:pt x="4537" y="2399"/>
                    <a:pt x="4532" y="2405"/>
                    <a:pt x="4522" y="2405"/>
                  </a:cubicBezTo>
                  <a:cubicBezTo>
                    <a:pt x="4521" y="2405"/>
                    <a:pt x="4520" y="2405"/>
                    <a:pt x="4519" y="2405"/>
                  </a:cubicBezTo>
                  <a:lnTo>
                    <a:pt x="4520" y="2393"/>
                  </a:lnTo>
                  <a:cubicBezTo>
                    <a:pt x="4525" y="2387"/>
                    <a:pt x="4531" y="2382"/>
                    <a:pt x="4537" y="2382"/>
                  </a:cubicBezTo>
                  <a:close/>
                  <a:moveTo>
                    <a:pt x="73" y="2464"/>
                  </a:moveTo>
                  <a:lnTo>
                    <a:pt x="73" y="2464"/>
                  </a:lnTo>
                  <a:cubicBezTo>
                    <a:pt x="73" y="2464"/>
                    <a:pt x="73" y="2464"/>
                    <a:pt x="73" y="2464"/>
                  </a:cubicBezTo>
                  <a:lnTo>
                    <a:pt x="73" y="2464"/>
                  </a:lnTo>
                  <a:cubicBezTo>
                    <a:pt x="73" y="2464"/>
                    <a:pt x="73" y="2464"/>
                    <a:pt x="73" y="2464"/>
                  </a:cubicBezTo>
                  <a:close/>
                  <a:moveTo>
                    <a:pt x="70" y="2530"/>
                  </a:moveTo>
                  <a:cubicBezTo>
                    <a:pt x="70" y="2530"/>
                    <a:pt x="69" y="2530"/>
                    <a:pt x="68" y="2530"/>
                  </a:cubicBezTo>
                  <a:cubicBezTo>
                    <a:pt x="68" y="2534"/>
                    <a:pt x="69" y="2539"/>
                    <a:pt x="70" y="2542"/>
                  </a:cubicBezTo>
                  <a:lnTo>
                    <a:pt x="79" y="2554"/>
                  </a:lnTo>
                  <a:cubicBezTo>
                    <a:pt x="88" y="2539"/>
                    <a:pt x="85" y="2530"/>
                    <a:pt x="70" y="2530"/>
                  </a:cubicBezTo>
                  <a:close/>
                  <a:moveTo>
                    <a:pt x="4303" y="3260"/>
                  </a:moveTo>
                  <a:lnTo>
                    <a:pt x="4303" y="3260"/>
                  </a:lnTo>
                  <a:lnTo>
                    <a:pt x="4303" y="3260"/>
                  </a:lnTo>
                  <a:cubicBezTo>
                    <a:pt x="4303" y="3260"/>
                    <a:pt x="4303" y="3260"/>
                    <a:pt x="4303" y="3260"/>
                  </a:cubicBezTo>
                  <a:close/>
                  <a:moveTo>
                    <a:pt x="249" y="3238"/>
                  </a:moveTo>
                  <a:cubicBezTo>
                    <a:pt x="253" y="3238"/>
                    <a:pt x="257" y="3241"/>
                    <a:pt x="260" y="3247"/>
                  </a:cubicBezTo>
                  <a:cubicBezTo>
                    <a:pt x="259" y="3253"/>
                    <a:pt x="257" y="3262"/>
                    <a:pt x="253" y="3262"/>
                  </a:cubicBezTo>
                  <a:cubicBezTo>
                    <a:pt x="251" y="3262"/>
                    <a:pt x="249" y="3260"/>
                    <a:pt x="245" y="3254"/>
                  </a:cubicBezTo>
                  <a:cubicBezTo>
                    <a:pt x="241" y="3244"/>
                    <a:pt x="244" y="3238"/>
                    <a:pt x="249" y="3238"/>
                  </a:cubicBezTo>
                  <a:close/>
                  <a:moveTo>
                    <a:pt x="311" y="3386"/>
                  </a:moveTo>
                  <a:cubicBezTo>
                    <a:pt x="315" y="3386"/>
                    <a:pt x="319" y="3388"/>
                    <a:pt x="322" y="3393"/>
                  </a:cubicBezTo>
                  <a:cubicBezTo>
                    <a:pt x="331" y="3408"/>
                    <a:pt x="330" y="3417"/>
                    <a:pt x="324" y="3417"/>
                  </a:cubicBezTo>
                  <a:cubicBezTo>
                    <a:pt x="320" y="3417"/>
                    <a:pt x="314" y="3412"/>
                    <a:pt x="307" y="3401"/>
                  </a:cubicBezTo>
                  <a:cubicBezTo>
                    <a:pt x="302" y="3392"/>
                    <a:pt x="306" y="3386"/>
                    <a:pt x="311" y="3386"/>
                  </a:cubicBezTo>
                  <a:close/>
                  <a:moveTo>
                    <a:pt x="373" y="3463"/>
                  </a:moveTo>
                  <a:lnTo>
                    <a:pt x="373" y="3463"/>
                  </a:lnTo>
                  <a:cubicBezTo>
                    <a:pt x="373" y="3463"/>
                    <a:pt x="373" y="3464"/>
                    <a:pt x="374" y="3464"/>
                  </a:cubicBezTo>
                  <a:cubicBezTo>
                    <a:pt x="374" y="3464"/>
                    <a:pt x="373" y="3464"/>
                    <a:pt x="373" y="3463"/>
                  </a:cubicBezTo>
                  <a:close/>
                  <a:moveTo>
                    <a:pt x="341" y="3526"/>
                  </a:moveTo>
                  <a:cubicBezTo>
                    <a:pt x="341" y="3526"/>
                    <a:pt x="341" y="3526"/>
                    <a:pt x="340" y="3526"/>
                  </a:cubicBezTo>
                  <a:cubicBezTo>
                    <a:pt x="341" y="3526"/>
                    <a:pt x="341" y="3526"/>
                    <a:pt x="341" y="3526"/>
                  </a:cubicBezTo>
                  <a:close/>
                  <a:moveTo>
                    <a:pt x="427" y="3567"/>
                  </a:moveTo>
                  <a:cubicBezTo>
                    <a:pt x="427" y="3567"/>
                    <a:pt x="427" y="3567"/>
                    <a:pt x="427" y="3567"/>
                  </a:cubicBezTo>
                  <a:cubicBezTo>
                    <a:pt x="427" y="3567"/>
                    <a:pt x="427" y="3567"/>
                    <a:pt x="427" y="3567"/>
                  </a:cubicBezTo>
                  <a:close/>
                  <a:moveTo>
                    <a:pt x="608" y="3763"/>
                  </a:moveTo>
                  <a:lnTo>
                    <a:pt x="608" y="3763"/>
                  </a:lnTo>
                  <a:cubicBezTo>
                    <a:pt x="608" y="3763"/>
                    <a:pt x="608" y="3763"/>
                    <a:pt x="608" y="3763"/>
                  </a:cubicBezTo>
                  <a:cubicBezTo>
                    <a:pt x="608" y="3763"/>
                    <a:pt x="608" y="3763"/>
                    <a:pt x="608" y="3763"/>
                  </a:cubicBezTo>
                  <a:close/>
                  <a:moveTo>
                    <a:pt x="685" y="3857"/>
                  </a:moveTo>
                  <a:cubicBezTo>
                    <a:pt x="679" y="3857"/>
                    <a:pt x="675" y="3866"/>
                    <a:pt x="683" y="3874"/>
                  </a:cubicBezTo>
                  <a:lnTo>
                    <a:pt x="697" y="3877"/>
                  </a:lnTo>
                  <a:cubicBezTo>
                    <a:pt x="695" y="3863"/>
                    <a:pt x="689" y="3857"/>
                    <a:pt x="685" y="3857"/>
                  </a:cubicBezTo>
                  <a:close/>
                  <a:moveTo>
                    <a:pt x="833" y="4001"/>
                  </a:moveTo>
                  <a:lnTo>
                    <a:pt x="833" y="4001"/>
                  </a:lnTo>
                  <a:cubicBezTo>
                    <a:pt x="833" y="4001"/>
                    <a:pt x="833" y="4001"/>
                    <a:pt x="833" y="4001"/>
                  </a:cubicBezTo>
                  <a:lnTo>
                    <a:pt x="833" y="4001"/>
                  </a:lnTo>
                  <a:cubicBezTo>
                    <a:pt x="833" y="4001"/>
                    <a:pt x="833" y="4001"/>
                    <a:pt x="833" y="4001"/>
                  </a:cubicBezTo>
                  <a:close/>
                  <a:moveTo>
                    <a:pt x="3065" y="4375"/>
                  </a:moveTo>
                  <a:lnTo>
                    <a:pt x="3065" y="4375"/>
                  </a:lnTo>
                  <a:cubicBezTo>
                    <a:pt x="3065" y="4375"/>
                    <a:pt x="3065" y="4375"/>
                    <a:pt x="3065" y="4375"/>
                  </a:cubicBezTo>
                  <a:lnTo>
                    <a:pt x="3065" y="4375"/>
                  </a:lnTo>
                  <a:cubicBezTo>
                    <a:pt x="3065" y="4375"/>
                    <a:pt x="3065" y="4375"/>
                    <a:pt x="3065" y="4375"/>
                  </a:cubicBezTo>
                  <a:close/>
                  <a:moveTo>
                    <a:pt x="3053" y="4403"/>
                  </a:moveTo>
                  <a:cubicBezTo>
                    <a:pt x="3058" y="4403"/>
                    <a:pt x="3061" y="4405"/>
                    <a:pt x="3058" y="4412"/>
                  </a:cubicBezTo>
                  <a:cubicBezTo>
                    <a:pt x="3054" y="4420"/>
                    <a:pt x="3042" y="4421"/>
                    <a:pt x="3031" y="4426"/>
                  </a:cubicBezTo>
                  <a:cubicBezTo>
                    <a:pt x="3030" y="4419"/>
                    <a:pt x="3025" y="4410"/>
                    <a:pt x="3038" y="4405"/>
                  </a:cubicBezTo>
                  <a:cubicBezTo>
                    <a:pt x="3043" y="4404"/>
                    <a:pt x="3048" y="4403"/>
                    <a:pt x="3053" y="4403"/>
                  </a:cubicBezTo>
                  <a:close/>
                  <a:moveTo>
                    <a:pt x="1721" y="4457"/>
                  </a:moveTo>
                  <a:cubicBezTo>
                    <a:pt x="1721" y="4457"/>
                    <a:pt x="1721" y="4457"/>
                    <a:pt x="1721" y="4457"/>
                  </a:cubicBezTo>
                  <a:lnTo>
                    <a:pt x="1721" y="4457"/>
                  </a:lnTo>
                  <a:cubicBezTo>
                    <a:pt x="1721" y="4457"/>
                    <a:pt x="1721" y="4457"/>
                    <a:pt x="1721" y="4457"/>
                  </a:cubicBezTo>
                  <a:close/>
                  <a:moveTo>
                    <a:pt x="2940" y="4490"/>
                  </a:moveTo>
                  <a:cubicBezTo>
                    <a:pt x="2930" y="4490"/>
                    <a:pt x="2920" y="4507"/>
                    <a:pt x="2933" y="4507"/>
                  </a:cubicBezTo>
                  <a:cubicBezTo>
                    <a:pt x="2935" y="4507"/>
                    <a:pt x="2937" y="4507"/>
                    <a:pt x="2940" y="4506"/>
                  </a:cubicBezTo>
                  <a:cubicBezTo>
                    <a:pt x="2943" y="4506"/>
                    <a:pt x="2948" y="4504"/>
                    <a:pt x="2951" y="4503"/>
                  </a:cubicBezTo>
                  <a:cubicBezTo>
                    <a:pt x="2949" y="4494"/>
                    <a:pt x="2944" y="4490"/>
                    <a:pt x="2940" y="4490"/>
                  </a:cubicBezTo>
                  <a:close/>
                  <a:moveTo>
                    <a:pt x="1718" y="4527"/>
                  </a:moveTo>
                  <a:lnTo>
                    <a:pt x="1718" y="4527"/>
                  </a:lnTo>
                  <a:cubicBezTo>
                    <a:pt x="1718" y="4527"/>
                    <a:pt x="1718" y="4528"/>
                    <a:pt x="1718" y="4528"/>
                  </a:cubicBezTo>
                  <a:cubicBezTo>
                    <a:pt x="1718" y="4528"/>
                    <a:pt x="1718" y="4527"/>
                    <a:pt x="1718" y="4527"/>
                  </a:cubicBezTo>
                  <a:close/>
                  <a:moveTo>
                    <a:pt x="2708" y="4518"/>
                  </a:moveTo>
                  <a:cubicBezTo>
                    <a:pt x="2717" y="4518"/>
                    <a:pt x="2726" y="4520"/>
                    <a:pt x="2721" y="4528"/>
                  </a:cubicBezTo>
                  <a:cubicBezTo>
                    <a:pt x="2714" y="4536"/>
                    <a:pt x="2702" y="4535"/>
                    <a:pt x="2692" y="4536"/>
                  </a:cubicBezTo>
                  <a:cubicBezTo>
                    <a:pt x="2690" y="4530"/>
                    <a:pt x="2688" y="4521"/>
                    <a:pt x="2701" y="4518"/>
                  </a:cubicBezTo>
                  <a:cubicBezTo>
                    <a:pt x="2703" y="4518"/>
                    <a:pt x="2706" y="4518"/>
                    <a:pt x="2708" y="4518"/>
                  </a:cubicBezTo>
                  <a:close/>
                  <a:moveTo>
                    <a:pt x="2322" y="0"/>
                  </a:moveTo>
                  <a:cubicBezTo>
                    <a:pt x="2319" y="0"/>
                    <a:pt x="2317" y="1"/>
                    <a:pt x="2315" y="1"/>
                  </a:cubicBezTo>
                  <a:cubicBezTo>
                    <a:pt x="2308" y="3"/>
                    <a:pt x="2326" y="14"/>
                    <a:pt x="2314" y="18"/>
                  </a:cubicBezTo>
                  <a:cubicBezTo>
                    <a:pt x="2309" y="20"/>
                    <a:pt x="2304" y="20"/>
                    <a:pt x="2298" y="20"/>
                  </a:cubicBezTo>
                  <a:cubicBezTo>
                    <a:pt x="2292" y="20"/>
                    <a:pt x="2285" y="19"/>
                    <a:pt x="2279" y="19"/>
                  </a:cubicBezTo>
                  <a:cubicBezTo>
                    <a:pt x="2268" y="17"/>
                    <a:pt x="2259" y="9"/>
                    <a:pt x="2249" y="9"/>
                  </a:cubicBezTo>
                  <a:cubicBezTo>
                    <a:pt x="2248" y="9"/>
                    <a:pt x="2248" y="9"/>
                    <a:pt x="2247" y="9"/>
                  </a:cubicBezTo>
                  <a:cubicBezTo>
                    <a:pt x="2233" y="11"/>
                    <a:pt x="2231" y="24"/>
                    <a:pt x="2220" y="24"/>
                  </a:cubicBezTo>
                  <a:cubicBezTo>
                    <a:pt x="2218" y="24"/>
                    <a:pt x="2216" y="24"/>
                    <a:pt x="2214" y="23"/>
                  </a:cubicBezTo>
                  <a:cubicBezTo>
                    <a:pt x="2207" y="21"/>
                    <a:pt x="2204" y="7"/>
                    <a:pt x="2196" y="7"/>
                  </a:cubicBezTo>
                  <a:cubicBezTo>
                    <a:pt x="2194" y="7"/>
                    <a:pt x="2192" y="8"/>
                    <a:pt x="2190" y="9"/>
                  </a:cubicBezTo>
                  <a:cubicBezTo>
                    <a:pt x="2177" y="18"/>
                    <a:pt x="2179" y="36"/>
                    <a:pt x="2156" y="37"/>
                  </a:cubicBezTo>
                  <a:lnTo>
                    <a:pt x="2155" y="27"/>
                  </a:lnTo>
                  <a:cubicBezTo>
                    <a:pt x="2152" y="22"/>
                    <a:pt x="2154" y="20"/>
                    <a:pt x="2160" y="20"/>
                  </a:cubicBezTo>
                  <a:cubicBezTo>
                    <a:pt x="2160" y="19"/>
                    <a:pt x="2160" y="19"/>
                    <a:pt x="2158" y="19"/>
                  </a:cubicBezTo>
                  <a:cubicBezTo>
                    <a:pt x="2150" y="19"/>
                    <a:pt x="2121" y="28"/>
                    <a:pt x="2116" y="28"/>
                  </a:cubicBezTo>
                  <a:cubicBezTo>
                    <a:pt x="2115" y="29"/>
                    <a:pt x="2114" y="29"/>
                    <a:pt x="2113" y="29"/>
                  </a:cubicBezTo>
                  <a:cubicBezTo>
                    <a:pt x="2104" y="29"/>
                    <a:pt x="2098" y="24"/>
                    <a:pt x="2090" y="24"/>
                  </a:cubicBezTo>
                  <a:cubicBezTo>
                    <a:pt x="2089" y="24"/>
                    <a:pt x="2087" y="24"/>
                    <a:pt x="2085" y="25"/>
                  </a:cubicBezTo>
                  <a:cubicBezTo>
                    <a:pt x="2072" y="28"/>
                    <a:pt x="2071" y="32"/>
                    <a:pt x="2055" y="34"/>
                  </a:cubicBezTo>
                  <a:cubicBezTo>
                    <a:pt x="2047" y="35"/>
                    <a:pt x="2042" y="36"/>
                    <a:pt x="2038" y="36"/>
                  </a:cubicBezTo>
                  <a:cubicBezTo>
                    <a:pt x="2033" y="36"/>
                    <a:pt x="2028" y="35"/>
                    <a:pt x="2021" y="34"/>
                  </a:cubicBezTo>
                  <a:cubicBezTo>
                    <a:pt x="2019" y="33"/>
                    <a:pt x="2018" y="33"/>
                    <a:pt x="2016" y="33"/>
                  </a:cubicBezTo>
                  <a:cubicBezTo>
                    <a:pt x="1999" y="33"/>
                    <a:pt x="1993" y="49"/>
                    <a:pt x="1976" y="51"/>
                  </a:cubicBezTo>
                  <a:cubicBezTo>
                    <a:pt x="1974" y="51"/>
                    <a:pt x="1973" y="51"/>
                    <a:pt x="1972" y="51"/>
                  </a:cubicBezTo>
                  <a:cubicBezTo>
                    <a:pt x="1957" y="51"/>
                    <a:pt x="1949" y="39"/>
                    <a:pt x="1934" y="39"/>
                  </a:cubicBezTo>
                  <a:cubicBezTo>
                    <a:pt x="1933" y="39"/>
                    <a:pt x="1932" y="39"/>
                    <a:pt x="1930" y="39"/>
                  </a:cubicBezTo>
                  <a:cubicBezTo>
                    <a:pt x="1916" y="41"/>
                    <a:pt x="1910" y="56"/>
                    <a:pt x="1898" y="61"/>
                  </a:cubicBezTo>
                  <a:cubicBezTo>
                    <a:pt x="1896" y="62"/>
                    <a:pt x="1894" y="62"/>
                    <a:pt x="1892" y="62"/>
                  </a:cubicBezTo>
                  <a:cubicBezTo>
                    <a:pt x="1880" y="62"/>
                    <a:pt x="1880" y="40"/>
                    <a:pt x="1879" y="35"/>
                  </a:cubicBezTo>
                  <a:cubicBezTo>
                    <a:pt x="1868" y="43"/>
                    <a:pt x="1859" y="51"/>
                    <a:pt x="1853" y="61"/>
                  </a:cubicBezTo>
                  <a:cubicBezTo>
                    <a:pt x="1848" y="69"/>
                    <a:pt x="1844" y="72"/>
                    <a:pt x="1841" y="72"/>
                  </a:cubicBezTo>
                  <a:cubicBezTo>
                    <a:pt x="1835" y="72"/>
                    <a:pt x="1833" y="61"/>
                    <a:pt x="1831" y="53"/>
                  </a:cubicBezTo>
                  <a:lnTo>
                    <a:pt x="1831" y="53"/>
                  </a:lnTo>
                  <a:cubicBezTo>
                    <a:pt x="1834" y="72"/>
                    <a:pt x="1784" y="70"/>
                    <a:pt x="1786" y="85"/>
                  </a:cubicBezTo>
                  <a:cubicBezTo>
                    <a:pt x="1777" y="82"/>
                    <a:pt x="1767" y="77"/>
                    <a:pt x="1755" y="77"/>
                  </a:cubicBezTo>
                  <a:cubicBezTo>
                    <a:pt x="1753" y="77"/>
                    <a:pt x="1750" y="78"/>
                    <a:pt x="1747" y="78"/>
                  </a:cubicBezTo>
                  <a:cubicBezTo>
                    <a:pt x="1749" y="89"/>
                    <a:pt x="1740" y="88"/>
                    <a:pt x="1727" y="92"/>
                  </a:cubicBezTo>
                  <a:cubicBezTo>
                    <a:pt x="1710" y="97"/>
                    <a:pt x="1703" y="112"/>
                    <a:pt x="1687" y="117"/>
                  </a:cubicBezTo>
                  <a:cubicBezTo>
                    <a:pt x="1687" y="117"/>
                    <a:pt x="1687" y="117"/>
                    <a:pt x="1687" y="117"/>
                  </a:cubicBezTo>
                  <a:cubicBezTo>
                    <a:pt x="1683" y="117"/>
                    <a:pt x="1659" y="102"/>
                    <a:pt x="1645" y="102"/>
                  </a:cubicBezTo>
                  <a:cubicBezTo>
                    <a:pt x="1640" y="102"/>
                    <a:pt x="1637" y="103"/>
                    <a:pt x="1635" y="107"/>
                  </a:cubicBezTo>
                  <a:cubicBezTo>
                    <a:pt x="1634" y="113"/>
                    <a:pt x="1658" y="135"/>
                    <a:pt x="1643" y="135"/>
                  </a:cubicBezTo>
                  <a:cubicBezTo>
                    <a:pt x="1641" y="135"/>
                    <a:pt x="1640" y="134"/>
                    <a:pt x="1638" y="134"/>
                  </a:cubicBezTo>
                  <a:cubicBezTo>
                    <a:pt x="1630" y="132"/>
                    <a:pt x="1625" y="130"/>
                    <a:pt x="1621" y="130"/>
                  </a:cubicBezTo>
                  <a:cubicBezTo>
                    <a:pt x="1617" y="130"/>
                    <a:pt x="1613" y="132"/>
                    <a:pt x="1608" y="139"/>
                  </a:cubicBezTo>
                  <a:cubicBezTo>
                    <a:pt x="1608" y="139"/>
                    <a:pt x="1608" y="139"/>
                    <a:pt x="1608" y="139"/>
                  </a:cubicBezTo>
                  <a:cubicBezTo>
                    <a:pt x="1608" y="139"/>
                    <a:pt x="1602" y="154"/>
                    <a:pt x="1601" y="154"/>
                  </a:cubicBezTo>
                  <a:cubicBezTo>
                    <a:pt x="1600" y="154"/>
                    <a:pt x="1600" y="154"/>
                    <a:pt x="1600" y="154"/>
                  </a:cubicBezTo>
                  <a:cubicBezTo>
                    <a:pt x="1591" y="150"/>
                    <a:pt x="1606" y="124"/>
                    <a:pt x="1598" y="122"/>
                  </a:cubicBezTo>
                  <a:lnTo>
                    <a:pt x="1598" y="122"/>
                  </a:lnTo>
                  <a:cubicBezTo>
                    <a:pt x="1596" y="122"/>
                    <a:pt x="1588" y="132"/>
                    <a:pt x="1587" y="133"/>
                  </a:cubicBezTo>
                  <a:cubicBezTo>
                    <a:pt x="1581" y="141"/>
                    <a:pt x="1577" y="142"/>
                    <a:pt x="1565" y="145"/>
                  </a:cubicBezTo>
                  <a:cubicBezTo>
                    <a:pt x="1575" y="142"/>
                    <a:pt x="1569" y="138"/>
                    <a:pt x="1567" y="133"/>
                  </a:cubicBezTo>
                  <a:lnTo>
                    <a:pt x="1567" y="133"/>
                  </a:lnTo>
                  <a:cubicBezTo>
                    <a:pt x="1570" y="140"/>
                    <a:pt x="1552" y="140"/>
                    <a:pt x="1545" y="145"/>
                  </a:cubicBezTo>
                  <a:cubicBezTo>
                    <a:pt x="1545" y="146"/>
                    <a:pt x="1547" y="150"/>
                    <a:pt x="1544" y="152"/>
                  </a:cubicBezTo>
                  <a:cubicBezTo>
                    <a:pt x="1536" y="158"/>
                    <a:pt x="1525" y="163"/>
                    <a:pt x="1517" y="163"/>
                  </a:cubicBezTo>
                  <a:cubicBezTo>
                    <a:pt x="1514" y="163"/>
                    <a:pt x="1511" y="162"/>
                    <a:pt x="1510" y="159"/>
                  </a:cubicBezTo>
                  <a:cubicBezTo>
                    <a:pt x="1508" y="156"/>
                    <a:pt x="1503" y="154"/>
                    <a:pt x="1498" y="154"/>
                  </a:cubicBezTo>
                  <a:cubicBezTo>
                    <a:pt x="1486" y="154"/>
                    <a:pt x="1471" y="161"/>
                    <a:pt x="1474" y="170"/>
                  </a:cubicBezTo>
                  <a:cubicBezTo>
                    <a:pt x="1465" y="175"/>
                    <a:pt x="1437" y="178"/>
                    <a:pt x="1441" y="190"/>
                  </a:cubicBezTo>
                  <a:cubicBezTo>
                    <a:pt x="1437" y="190"/>
                    <a:pt x="1432" y="189"/>
                    <a:pt x="1426" y="189"/>
                  </a:cubicBezTo>
                  <a:cubicBezTo>
                    <a:pt x="1393" y="189"/>
                    <a:pt x="1343" y="195"/>
                    <a:pt x="1336" y="227"/>
                  </a:cubicBezTo>
                  <a:cubicBezTo>
                    <a:pt x="1331" y="215"/>
                    <a:pt x="1328" y="211"/>
                    <a:pt x="1324" y="211"/>
                  </a:cubicBezTo>
                  <a:cubicBezTo>
                    <a:pt x="1312" y="211"/>
                    <a:pt x="1304" y="259"/>
                    <a:pt x="1292" y="259"/>
                  </a:cubicBezTo>
                  <a:cubicBezTo>
                    <a:pt x="1292" y="259"/>
                    <a:pt x="1292" y="259"/>
                    <a:pt x="1291" y="259"/>
                  </a:cubicBezTo>
                  <a:cubicBezTo>
                    <a:pt x="1283" y="257"/>
                    <a:pt x="1275" y="251"/>
                    <a:pt x="1267" y="251"/>
                  </a:cubicBezTo>
                  <a:cubicBezTo>
                    <a:pt x="1261" y="251"/>
                    <a:pt x="1255" y="254"/>
                    <a:pt x="1249" y="262"/>
                  </a:cubicBezTo>
                  <a:cubicBezTo>
                    <a:pt x="1245" y="267"/>
                    <a:pt x="1234" y="303"/>
                    <a:pt x="1236" y="304"/>
                  </a:cubicBezTo>
                  <a:lnTo>
                    <a:pt x="1236" y="304"/>
                  </a:lnTo>
                  <a:cubicBezTo>
                    <a:pt x="1227" y="301"/>
                    <a:pt x="1227" y="292"/>
                    <a:pt x="1219" y="292"/>
                  </a:cubicBezTo>
                  <a:cubicBezTo>
                    <a:pt x="1216" y="292"/>
                    <a:pt x="1211" y="294"/>
                    <a:pt x="1202" y="299"/>
                  </a:cubicBezTo>
                  <a:cubicBezTo>
                    <a:pt x="1187" y="310"/>
                    <a:pt x="1207" y="314"/>
                    <a:pt x="1190" y="325"/>
                  </a:cubicBezTo>
                  <a:cubicBezTo>
                    <a:pt x="1187" y="318"/>
                    <a:pt x="1182" y="300"/>
                    <a:pt x="1172" y="300"/>
                  </a:cubicBezTo>
                  <a:cubicBezTo>
                    <a:pt x="1171" y="300"/>
                    <a:pt x="1171" y="300"/>
                    <a:pt x="1171" y="300"/>
                  </a:cubicBezTo>
                  <a:cubicBezTo>
                    <a:pt x="1161" y="301"/>
                    <a:pt x="1142" y="315"/>
                    <a:pt x="1146" y="323"/>
                  </a:cubicBezTo>
                  <a:cubicBezTo>
                    <a:pt x="1150" y="329"/>
                    <a:pt x="1116" y="351"/>
                    <a:pt x="1111" y="354"/>
                  </a:cubicBezTo>
                  <a:cubicBezTo>
                    <a:pt x="1101" y="360"/>
                    <a:pt x="1079" y="376"/>
                    <a:pt x="1067" y="376"/>
                  </a:cubicBezTo>
                  <a:cubicBezTo>
                    <a:pt x="1065" y="376"/>
                    <a:pt x="1063" y="376"/>
                    <a:pt x="1062" y="375"/>
                  </a:cubicBezTo>
                  <a:cubicBezTo>
                    <a:pt x="1057" y="373"/>
                    <a:pt x="1051" y="371"/>
                    <a:pt x="1046" y="371"/>
                  </a:cubicBezTo>
                  <a:cubicBezTo>
                    <a:pt x="1036" y="371"/>
                    <a:pt x="1025" y="376"/>
                    <a:pt x="1015" y="388"/>
                  </a:cubicBezTo>
                  <a:cubicBezTo>
                    <a:pt x="1008" y="398"/>
                    <a:pt x="1013" y="406"/>
                    <a:pt x="1001" y="416"/>
                  </a:cubicBezTo>
                  <a:cubicBezTo>
                    <a:pt x="992" y="426"/>
                    <a:pt x="978" y="431"/>
                    <a:pt x="966" y="436"/>
                  </a:cubicBezTo>
                  <a:cubicBezTo>
                    <a:pt x="964" y="437"/>
                    <a:pt x="914" y="463"/>
                    <a:pt x="920" y="465"/>
                  </a:cubicBezTo>
                  <a:cubicBezTo>
                    <a:pt x="944" y="474"/>
                    <a:pt x="895" y="493"/>
                    <a:pt x="880" y="503"/>
                  </a:cubicBezTo>
                  <a:cubicBezTo>
                    <a:pt x="869" y="509"/>
                    <a:pt x="857" y="517"/>
                    <a:pt x="848" y="527"/>
                  </a:cubicBezTo>
                  <a:cubicBezTo>
                    <a:pt x="837" y="537"/>
                    <a:pt x="841" y="535"/>
                    <a:pt x="844" y="537"/>
                  </a:cubicBezTo>
                  <a:cubicBezTo>
                    <a:pt x="849" y="538"/>
                    <a:pt x="827" y="550"/>
                    <a:pt x="825" y="551"/>
                  </a:cubicBezTo>
                  <a:cubicBezTo>
                    <a:pt x="818" y="558"/>
                    <a:pt x="812" y="565"/>
                    <a:pt x="807" y="571"/>
                  </a:cubicBezTo>
                  <a:cubicBezTo>
                    <a:pt x="801" y="578"/>
                    <a:pt x="789" y="602"/>
                    <a:pt x="780" y="602"/>
                  </a:cubicBezTo>
                  <a:cubicBezTo>
                    <a:pt x="779" y="602"/>
                    <a:pt x="778" y="601"/>
                    <a:pt x="777" y="600"/>
                  </a:cubicBezTo>
                  <a:cubicBezTo>
                    <a:pt x="775" y="598"/>
                    <a:pt x="772" y="597"/>
                    <a:pt x="770" y="597"/>
                  </a:cubicBezTo>
                  <a:cubicBezTo>
                    <a:pt x="760" y="597"/>
                    <a:pt x="746" y="609"/>
                    <a:pt x="739" y="620"/>
                  </a:cubicBezTo>
                  <a:cubicBezTo>
                    <a:pt x="728" y="633"/>
                    <a:pt x="749" y="630"/>
                    <a:pt x="733" y="644"/>
                  </a:cubicBezTo>
                  <a:cubicBezTo>
                    <a:pt x="730" y="640"/>
                    <a:pt x="728" y="635"/>
                    <a:pt x="723" y="635"/>
                  </a:cubicBezTo>
                  <a:cubicBezTo>
                    <a:pt x="721" y="635"/>
                    <a:pt x="718" y="637"/>
                    <a:pt x="713" y="640"/>
                  </a:cubicBezTo>
                  <a:cubicBezTo>
                    <a:pt x="703" y="650"/>
                    <a:pt x="714" y="653"/>
                    <a:pt x="728" y="653"/>
                  </a:cubicBezTo>
                  <a:cubicBezTo>
                    <a:pt x="742" y="653"/>
                    <a:pt x="758" y="650"/>
                    <a:pt x="765" y="647"/>
                  </a:cubicBezTo>
                  <a:cubicBezTo>
                    <a:pt x="776" y="640"/>
                    <a:pt x="787" y="625"/>
                    <a:pt x="795" y="625"/>
                  </a:cubicBezTo>
                  <a:cubicBezTo>
                    <a:pt x="797" y="625"/>
                    <a:pt x="799" y="626"/>
                    <a:pt x="801" y="627"/>
                  </a:cubicBezTo>
                  <a:cubicBezTo>
                    <a:pt x="808" y="624"/>
                    <a:pt x="820" y="607"/>
                    <a:pt x="829" y="607"/>
                  </a:cubicBezTo>
                  <a:cubicBezTo>
                    <a:pt x="830" y="607"/>
                    <a:pt x="832" y="608"/>
                    <a:pt x="834" y="610"/>
                  </a:cubicBezTo>
                  <a:cubicBezTo>
                    <a:pt x="831" y="605"/>
                    <a:pt x="807" y="598"/>
                    <a:pt x="818" y="586"/>
                  </a:cubicBezTo>
                  <a:cubicBezTo>
                    <a:pt x="828" y="578"/>
                    <a:pt x="857" y="579"/>
                    <a:pt x="864" y="565"/>
                  </a:cubicBezTo>
                  <a:cubicBezTo>
                    <a:pt x="867" y="561"/>
                    <a:pt x="857" y="558"/>
                    <a:pt x="855" y="558"/>
                  </a:cubicBezTo>
                  <a:cubicBezTo>
                    <a:pt x="849" y="551"/>
                    <a:pt x="863" y="542"/>
                    <a:pt x="870" y="537"/>
                  </a:cubicBezTo>
                  <a:cubicBezTo>
                    <a:pt x="876" y="532"/>
                    <a:pt x="888" y="526"/>
                    <a:pt x="895" y="526"/>
                  </a:cubicBezTo>
                  <a:cubicBezTo>
                    <a:pt x="899" y="526"/>
                    <a:pt x="902" y="528"/>
                    <a:pt x="902" y="533"/>
                  </a:cubicBezTo>
                  <a:cubicBezTo>
                    <a:pt x="901" y="545"/>
                    <a:pt x="870" y="569"/>
                    <a:pt x="885" y="573"/>
                  </a:cubicBezTo>
                  <a:cubicBezTo>
                    <a:pt x="888" y="574"/>
                    <a:pt x="891" y="575"/>
                    <a:pt x="894" y="575"/>
                  </a:cubicBezTo>
                  <a:cubicBezTo>
                    <a:pt x="907" y="575"/>
                    <a:pt x="915" y="563"/>
                    <a:pt x="913" y="551"/>
                  </a:cubicBezTo>
                  <a:cubicBezTo>
                    <a:pt x="911" y="537"/>
                    <a:pt x="949" y="511"/>
                    <a:pt x="967" y="511"/>
                  </a:cubicBezTo>
                  <a:cubicBezTo>
                    <a:pt x="970" y="511"/>
                    <a:pt x="973" y="511"/>
                    <a:pt x="974" y="513"/>
                  </a:cubicBezTo>
                  <a:lnTo>
                    <a:pt x="974" y="513"/>
                  </a:lnTo>
                  <a:cubicBezTo>
                    <a:pt x="971" y="509"/>
                    <a:pt x="962" y="501"/>
                    <a:pt x="968" y="496"/>
                  </a:cubicBezTo>
                  <a:cubicBezTo>
                    <a:pt x="977" y="488"/>
                    <a:pt x="992" y="475"/>
                    <a:pt x="988" y="467"/>
                  </a:cubicBezTo>
                  <a:lnTo>
                    <a:pt x="988" y="467"/>
                  </a:lnTo>
                  <a:cubicBezTo>
                    <a:pt x="989" y="469"/>
                    <a:pt x="992" y="470"/>
                    <a:pt x="995" y="470"/>
                  </a:cubicBezTo>
                  <a:cubicBezTo>
                    <a:pt x="1004" y="470"/>
                    <a:pt x="1020" y="462"/>
                    <a:pt x="1036" y="453"/>
                  </a:cubicBezTo>
                  <a:cubicBezTo>
                    <a:pt x="1059" y="441"/>
                    <a:pt x="1083" y="427"/>
                    <a:pt x="1092" y="420"/>
                  </a:cubicBezTo>
                  <a:cubicBezTo>
                    <a:pt x="1127" y="399"/>
                    <a:pt x="1142" y="375"/>
                    <a:pt x="1158" y="344"/>
                  </a:cubicBezTo>
                  <a:lnTo>
                    <a:pt x="1158" y="344"/>
                  </a:lnTo>
                  <a:cubicBezTo>
                    <a:pt x="1156" y="348"/>
                    <a:pt x="1143" y="377"/>
                    <a:pt x="1154" y="377"/>
                  </a:cubicBezTo>
                  <a:cubicBezTo>
                    <a:pt x="1154" y="377"/>
                    <a:pt x="1154" y="377"/>
                    <a:pt x="1154" y="377"/>
                  </a:cubicBezTo>
                  <a:lnTo>
                    <a:pt x="1166" y="367"/>
                  </a:lnTo>
                  <a:cubicBezTo>
                    <a:pt x="1168" y="366"/>
                    <a:pt x="1169" y="366"/>
                    <a:pt x="1170" y="366"/>
                  </a:cubicBezTo>
                  <a:cubicBezTo>
                    <a:pt x="1170" y="366"/>
                    <a:pt x="1170" y="367"/>
                    <a:pt x="1174" y="370"/>
                  </a:cubicBezTo>
                  <a:cubicBezTo>
                    <a:pt x="1177" y="372"/>
                    <a:pt x="1181" y="373"/>
                    <a:pt x="1184" y="373"/>
                  </a:cubicBezTo>
                  <a:cubicBezTo>
                    <a:pt x="1191" y="373"/>
                    <a:pt x="1197" y="368"/>
                    <a:pt x="1194" y="358"/>
                  </a:cubicBezTo>
                  <a:cubicBezTo>
                    <a:pt x="1190" y="350"/>
                    <a:pt x="1185" y="347"/>
                    <a:pt x="1199" y="338"/>
                  </a:cubicBezTo>
                  <a:cubicBezTo>
                    <a:pt x="1207" y="334"/>
                    <a:pt x="1214" y="328"/>
                    <a:pt x="1223" y="325"/>
                  </a:cubicBezTo>
                  <a:cubicBezTo>
                    <a:pt x="1224" y="325"/>
                    <a:pt x="1224" y="325"/>
                    <a:pt x="1225" y="325"/>
                  </a:cubicBezTo>
                  <a:cubicBezTo>
                    <a:pt x="1229" y="325"/>
                    <a:pt x="1231" y="328"/>
                    <a:pt x="1233" y="328"/>
                  </a:cubicBezTo>
                  <a:cubicBezTo>
                    <a:pt x="1234" y="328"/>
                    <a:pt x="1234" y="328"/>
                    <a:pt x="1235" y="328"/>
                  </a:cubicBezTo>
                  <a:lnTo>
                    <a:pt x="1274" y="310"/>
                  </a:lnTo>
                  <a:cubicBezTo>
                    <a:pt x="1295" y="300"/>
                    <a:pt x="1278" y="280"/>
                    <a:pt x="1271" y="280"/>
                  </a:cubicBezTo>
                  <a:cubicBezTo>
                    <a:pt x="1270" y="280"/>
                    <a:pt x="1270" y="280"/>
                    <a:pt x="1269" y="280"/>
                  </a:cubicBezTo>
                  <a:cubicBezTo>
                    <a:pt x="1272" y="279"/>
                    <a:pt x="1275" y="278"/>
                    <a:pt x="1279" y="278"/>
                  </a:cubicBezTo>
                  <a:cubicBezTo>
                    <a:pt x="1295" y="278"/>
                    <a:pt x="1321" y="285"/>
                    <a:pt x="1331" y="285"/>
                  </a:cubicBezTo>
                  <a:cubicBezTo>
                    <a:pt x="1345" y="284"/>
                    <a:pt x="1356" y="280"/>
                    <a:pt x="1338" y="276"/>
                  </a:cubicBezTo>
                  <a:cubicBezTo>
                    <a:pt x="1329" y="274"/>
                    <a:pt x="1310" y="264"/>
                    <a:pt x="1335" y="261"/>
                  </a:cubicBezTo>
                  <a:cubicBezTo>
                    <a:pt x="1343" y="260"/>
                    <a:pt x="1351" y="259"/>
                    <a:pt x="1358" y="259"/>
                  </a:cubicBezTo>
                  <a:cubicBezTo>
                    <a:pt x="1363" y="259"/>
                    <a:pt x="1368" y="259"/>
                    <a:pt x="1372" y="260"/>
                  </a:cubicBezTo>
                  <a:cubicBezTo>
                    <a:pt x="1373" y="260"/>
                    <a:pt x="1380" y="262"/>
                    <a:pt x="1383" y="262"/>
                  </a:cubicBezTo>
                  <a:cubicBezTo>
                    <a:pt x="1384" y="262"/>
                    <a:pt x="1385" y="262"/>
                    <a:pt x="1385" y="262"/>
                  </a:cubicBezTo>
                  <a:lnTo>
                    <a:pt x="1385" y="262"/>
                  </a:lnTo>
                  <a:cubicBezTo>
                    <a:pt x="1385" y="262"/>
                    <a:pt x="1385" y="262"/>
                    <a:pt x="1385" y="262"/>
                  </a:cubicBezTo>
                  <a:cubicBezTo>
                    <a:pt x="1380" y="262"/>
                    <a:pt x="1369" y="246"/>
                    <a:pt x="1371" y="242"/>
                  </a:cubicBezTo>
                  <a:cubicBezTo>
                    <a:pt x="1371" y="241"/>
                    <a:pt x="1373" y="240"/>
                    <a:pt x="1376" y="240"/>
                  </a:cubicBezTo>
                  <a:cubicBezTo>
                    <a:pt x="1387" y="240"/>
                    <a:pt x="1408" y="247"/>
                    <a:pt x="1411" y="248"/>
                  </a:cubicBezTo>
                  <a:cubicBezTo>
                    <a:pt x="1418" y="249"/>
                    <a:pt x="1422" y="250"/>
                    <a:pt x="1425" y="250"/>
                  </a:cubicBezTo>
                  <a:cubicBezTo>
                    <a:pt x="1440" y="250"/>
                    <a:pt x="1394" y="230"/>
                    <a:pt x="1395" y="228"/>
                  </a:cubicBezTo>
                  <a:cubicBezTo>
                    <a:pt x="1396" y="227"/>
                    <a:pt x="1399" y="226"/>
                    <a:pt x="1404" y="226"/>
                  </a:cubicBezTo>
                  <a:cubicBezTo>
                    <a:pt x="1411" y="226"/>
                    <a:pt x="1422" y="228"/>
                    <a:pt x="1430" y="228"/>
                  </a:cubicBezTo>
                  <a:cubicBezTo>
                    <a:pt x="1437" y="228"/>
                    <a:pt x="1443" y="227"/>
                    <a:pt x="1441" y="221"/>
                  </a:cubicBezTo>
                  <a:lnTo>
                    <a:pt x="1441" y="221"/>
                  </a:lnTo>
                  <a:cubicBezTo>
                    <a:pt x="1441" y="224"/>
                    <a:pt x="1444" y="225"/>
                    <a:pt x="1449" y="225"/>
                  </a:cubicBezTo>
                  <a:cubicBezTo>
                    <a:pt x="1471" y="225"/>
                    <a:pt x="1529" y="200"/>
                    <a:pt x="1541" y="195"/>
                  </a:cubicBezTo>
                  <a:cubicBezTo>
                    <a:pt x="1559" y="187"/>
                    <a:pt x="1572" y="177"/>
                    <a:pt x="1588" y="169"/>
                  </a:cubicBezTo>
                  <a:cubicBezTo>
                    <a:pt x="1591" y="168"/>
                    <a:pt x="1594" y="167"/>
                    <a:pt x="1596" y="167"/>
                  </a:cubicBezTo>
                  <a:cubicBezTo>
                    <a:pt x="1602" y="167"/>
                    <a:pt x="1607" y="169"/>
                    <a:pt x="1612" y="169"/>
                  </a:cubicBezTo>
                  <a:cubicBezTo>
                    <a:pt x="1615" y="169"/>
                    <a:pt x="1618" y="168"/>
                    <a:pt x="1620" y="165"/>
                  </a:cubicBezTo>
                  <a:cubicBezTo>
                    <a:pt x="1625" y="160"/>
                    <a:pt x="1635" y="145"/>
                    <a:pt x="1642" y="142"/>
                  </a:cubicBezTo>
                  <a:lnTo>
                    <a:pt x="1642" y="142"/>
                  </a:lnTo>
                  <a:cubicBezTo>
                    <a:pt x="1642" y="143"/>
                    <a:pt x="1630" y="173"/>
                    <a:pt x="1637" y="173"/>
                  </a:cubicBezTo>
                  <a:cubicBezTo>
                    <a:pt x="1639" y="173"/>
                    <a:pt x="1642" y="171"/>
                    <a:pt x="1646" y="167"/>
                  </a:cubicBezTo>
                  <a:cubicBezTo>
                    <a:pt x="1655" y="158"/>
                    <a:pt x="1675" y="156"/>
                    <a:pt x="1673" y="143"/>
                  </a:cubicBezTo>
                  <a:cubicBezTo>
                    <a:pt x="1671" y="132"/>
                    <a:pt x="1697" y="140"/>
                    <a:pt x="1695" y="130"/>
                  </a:cubicBezTo>
                  <a:lnTo>
                    <a:pt x="1695" y="130"/>
                  </a:lnTo>
                  <a:cubicBezTo>
                    <a:pt x="1698" y="141"/>
                    <a:pt x="1703" y="148"/>
                    <a:pt x="1719" y="148"/>
                  </a:cubicBezTo>
                  <a:cubicBezTo>
                    <a:pt x="1721" y="148"/>
                    <a:pt x="1722" y="148"/>
                    <a:pt x="1724" y="148"/>
                  </a:cubicBezTo>
                  <a:cubicBezTo>
                    <a:pt x="1737" y="147"/>
                    <a:pt x="1735" y="115"/>
                    <a:pt x="1749" y="105"/>
                  </a:cubicBezTo>
                  <a:cubicBezTo>
                    <a:pt x="1756" y="100"/>
                    <a:pt x="1761" y="98"/>
                    <a:pt x="1767" y="98"/>
                  </a:cubicBezTo>
                  <a:cubicBezTo>
                    <a:pt x="1787" y="98"/>
                    <a:pt x="1796" y="131"/>
                    <a:pt x="1798" y="141"/>
                  </a:cubicBezTo>
                  <a:cubicBezTo>
                    <a:pt x="1810" y="123"/>
                    <a:pt x="1821" y="107"/>
                    <a:pt x="1838" y="90"/>
                  </a:cubicBezTo>
                  <a:cubicBezTo>
                    <a:pt x="1847" y="98"/>
                    <a:pt x="1854" y="104"/>
                    <a:pt x="1867" y="110"/>
                  </a:cubicBezTo>
                  <a:cubicBezTo>
                    <a:pt x="1864" y="99"/>
                    <a:pt x="1887" y="100"/>
                    <a:pt x="1896" y="97"/>
                  </a:cubicBezTo>
                  <a:cubicBezTo>
                    <a:pt x="1902" y="95"/>
                    <a:pt x="1925" y="77"/>
                    <a:pt x="1922" y="74"/>
                  </a:cubicBezTo>
                  <a:lnTo>
                    <a:pt x="1922" y="74"/>
                  </a:lnTo>
                  <a:cubicBezTo>
                    <a:pt x="1931" y="81"/>
                    <a:pt x="1924" y="97"/>
                    <a:pt x="1937" y="97"/>
                  </a:cubicBezTo>
                  <a:cubicBezTo>
                    <a:pt x="1941" y="97"/>
                    <a:pt x="1946" y="96"/>
                    <a:pt x="1954" y="92"/>
                  </a:cubicBezTo>
                  <a:cubicBezTo>
                    <a:pt x="1963" y="88"/>
                    <a:pt x="1970" y="86"/>
                    <a:pt x="1975" y="86"/>
                  </a:cubicBezTo>
                  <a:cubicBezTo>
                    <a:pt x="1984" y="86"/>
                    <a:pt x="1987" y="91"/>
                    <a:pt x="1988" y="101"/>
                  </a:cubicBezTo>
                  <a:cubicBezTo>
                    <a:pt x="2002" y="99"/>
                    <a:pt x="1996" y="92"/>
                    <a:pt x="2001" y="86"/>
                  </a:cubicBezTo>
                  <a:cubicBezTo>
                    <a:pt x="2008" y="78"/>
                    <a:pt x="2029" y="81"/>
                    <a:pt x="2040" y="75"/>
                  </a:cubicBezTo>
                  <a:cubicBezTo>
                    <a:pt x="2050" y="69"/>
                    <a:pt x="2041" y="62"/>
                    <a:pt x="2047" y="55"/>
                  </a:cubicBezTo>
                  <a:cubicBezTo>
                    <a:pt x="2054" y="48"/>
                    <a:pt x="2069" y="53"/>
                    <a:pt x="2069" y="46"/>
                  </a:cubicBezTo>
                  <a:lnTo>
                    <a:pt x="2069" y="46"/>
                  </a:lnTo>
                  <a:cubicBezTo>
                    <a:pt x="2070" y="55"/>
                    <a:pt x="2068" y="57"/>
                    <a:pt x="2074" y="57"/>
                  </a:cubicBezTo>
                  <a:cubicBezTo>
                    <a:pt x="2076" y="57"/>
                    <a:pt x="2080" y="57"/>
                    <a:pt x="2084" y="56"/>
                  </a:cubicBezTo>
                  <a:lnTo>
                    <a:pt x="2119" y="55"/>
                  </a:lnTo>
                  <a:lnTo>
                    <a:pt x="2119" y="55"/>
                  </a:lnTo>
                  <a:cubicBezTo>
                    <a:pt x="2120" y="61"/>
                    <a:pt x="2121" y="71"/>
                    <a:pt x="2108" y="72"/>
                  </a:cubicBezTo>
                  <a:cubicBezTo>
                    <a:pt x="2103" y="76"/>
                    <a:pt x="2095" y="73"/>
                    <a:pt x="2096" y="81"/>
                  </a:cubicBezTo>
                  <a:cubicBezTo>
                    <a:pt x="2130" y="79"/>
                    <a:pt x="2133" y="62"/>
                    <a:pt x="2158" y="52"/>
                  </a:cubicBezTo>
                  <a:cubicBezTo>
                    <a:pt x="2163" y="50"/>
                    <a:pt x="2166" y="50"/>
                    <a:pt x="2168" y="50"/>
                  </a:cubicBezTo>
                  <a:cubicBezTo>
                    <a:pt x="2177" y="50"/>
                    <a:pt x="2161" y="68"/>
                    <a:pt x="2161" y="68"/>
                  </a:cubicBezTo>
                  <a:cubicBezTo>
                    <a:pt x="2161" y="68"/>
                    <a:pt x="2161" y="68"/>
                    <a:pt x="2161" y="68"/>
                  </a:cubicBezTo>
                  <a:cubicBezTo>
                    <a:pt x="2163" y="68"/>
                    <a:pt x="2181" y="61"/>
                    <a:pt x="2181" y="61"/>
                  </a:cubicBezTo>
                  <a:cubicBezTo>
                    <a:pt x="2186" y="57"/>
                    <a:pt x="2190" y="55"/>
                    <a:pt x="2194" y="55"/>
                  </a:cubicBezTo>
                  <a:cubicBezTo>
                    <a:pt x="2197" y="55"/>
                    <a:pt x="2200" y="56"/>
                    <a:pt x="2205" y="60"/>
                  </a:cubicBezTo>
                  <a:cubicBezTo>
                    <a:pt x="2212" y="63"/>
                    <a:pt x="2222" y="66"/>
                    <a:pt x="2230" y="66"/>
                  </a:cubicBezTo>
                  <a:cubicBezTo>
                    <a:pt x="2242" y="66"/>
                    <a:pt x="2251" y="61"/>
                    <a:pt x="2242" y="50"/>
                  </a:cubicBezTo>
                  <a:lnTo>
                    <a:pt x="2242" y="50"/>
                  </a:lnTo>
                  <a:cubicBezTo>
                    <a:pt x="2243" y="50"/>
                    <a:pt x="2244" y="50"/>
                    <a:pt x="2244" y="50"/>
                  </a:cubicBezTo>
                  <a:cubicBezTo>
                    <a:pt x="2251" y="50"/>
                    <a:pt x="2253" y="47"/>
                    <a:pt x="2256" y="46"/>
                  </a:cubicBezTo>
                  <a:cubicBezTo>
                    <a:pt x="2256" y="46"/>
                    <a:pt x="2256" y="46"/>
                    <a:pt x="2256" y="46"/>
                  </a:cubicBezTo>
                  <a:lnTo>
                    <a:pt x="2256" y="46"/>
                  </a:lnTo>
                  <a:cubicBezTo>
                    <a:pt x="2260" y="46"/>
                    <a:pt x="2254" y="64"/>
                    <a:pt x="2255" y="67"/>
                  </a:cubicBezTo>
                  <a:cubicBezTo>
                    <a:pt x="2256" y="70"/>
                    <a:pt x="2257" y="71"/>
                    <a:pt x="2260" y="71"/>
                  </a:cubicBezTo>
                  <a:cubicBezTo>
                    <a:pt x="2263" y="71"/>
                    <a:pt x="2268" y="69"/>
                    <a:pt x="2271" y="68"/>
                  </a:cubicBezTo>
                  <a:cubicBezTo>
                    <a:pt x="2300" y="57"/>
                    <a:pt x="2296" y="34"/>
                    <a:pt x="2325" y="34"/>
                  </a:cubicBezTo>
                  <a:cubicBezTo>
                    <a:pt x="2326" y="34"/>
                    <a:pt x="2327" y="34"/>
                    <a:pt x="2329" y="34"/>
                  </a:cubicBezTo>
                  <a:cubicBezTo>
                    <a:pt x="2329" y="42"/>
                    <a:pt x="2327" y="52"/>
                    <a:pt x="2333" y="61"/>
                  </a:cubicBezTo>
                  <a:cubicBezTo>
                    <a:pt x="2337" y="66"/>
                    <a:pt x="2343" y="68"/>
                    <a:pt x="2348" y="68"/>
                  </a:cubicBezTo>
                  <a:cubicBezTo>
                    <a:pt x="2357" y="68"/>
                    <a:pt x="2365" y="62"/>
                    <a:pt x="2365" y="55"/>
                  </a:cubicBezTo>
                  <a:lnTo>
                    <a:pt x="2365" y="55"/>
                  </a:lnTo>
                  <a:cubicBezTo>
                    <a:pt x="2364" y="65"/>
                    <a:pt x="2371" y="77"/>
                    <a:pt x="2388" y="78"/>
                  </a:cubicBezTo>
                  <a:cubicBezTo>
                    <a:pt x="2389" y="74"/>
                    <a:pt x="2384" y="51"/>
                    <a:pt x="2392" y="51"/>
                  </a:cubicBezTo>
                  <a:cubicBezTo>
                    <a:pt x="2394" y="51"/>
                    <a:pt x="2397" y="52"/>
                    <a:pt x="2401" y="55"/>
                  </a:cubicBezTo>
                  <a:cubicBezTo>
                    <a:pt x="2412" y="63"/>
                    <a:pt x="2411" y="77"/>
                    <a:pt x="2431" y="79"/>
                  </a:cubicBezTo>
                  <a:cubicBezTo>
                    <a:pt x="2441" y="79"/>
                    <a:pt x="2446" y="74"/>
                    <a:pt x="2455" y="74"/>
                  </a:cubicBezTo>
                  <a:cubicBezTo>
                    <a:pt x="2457" y="74"/>
                    <a:pt x="2460" y="74"/>
                    <a:pt x="2462" y="75"/>
                  </a:cubicBezTo>
                  <a:cubicBezTo>
                    <a:pt x="2460" y="87"/>
                    <a:pt x="2517" y="86"/>
                    <a:pt x="2528" y="87"/>
                  </a:cubicBezTo>
                  <a:cubicBezTo>
                    <a:pt x="2546" y="87"/>
                    <a:pt x="2523" y="69"/>
                    <a:pt x="2529" y="66"/>
                  </a:cubicBezTo>
                  <a:cubicBezTo>
                    <a:pt x="2531" y="65"/>
                    <a:pt x="2533" y="65"/>
                    <a:pt x="2534" y="65"/>
                  </a:cubicBezTo>
                  <a:cubicBezTo>
                    <a:pt x="2547" y="65"/>
                    <a:pt x="2556" y="92"/>
                    <a:pt x="2556" y="96"/>
                  </a:cubicBezTo>
                  <a:cubicBezTo>
                    <a:pt x="2559" y="103"/>
                    <a:pt x="2586" y="106"/>
                    <a:pt x="2594" y="107"/>
                  </a:cubicBezTo>
                  <a:cubicBezTo>
                    <a:pt x="2611" y="109"/>
                    <a:pt x="2628" y="110"/>
                    <a:pt x="2645" y="110"/>
                  </a:cubicBezTo>
                  <a:cubicBezTo>
                    <a:pt x="2650" y="110"/>
                    <a:pt x="2656" y="110"/>
                    <a:pt x="2661" y="110"/>
                  </a:cubicBezTo>
                  <a:cubicBezTo>
                    <a:pt x="2667" y="110"/>
                    <a:pt x="2699" y="103"/>
                    <a:pt x="2710" y="103"/>
                  </a:cubicBezTo>
                  <a:cubicBezTo>
                    <a:pt x="2711" y="103"/>
                    <a:pt x="2712" y="103"/>
                    <a:pt x="2713" y="103"/>
                  </a:cubicBezTo>
                  <a:cubicBezTo>
                    <a:pt x="2717" y="109"/>
                    <a:pt x="2672" y="131"/>
                    <a:pt x="2687" y="131"/>
                  </a:cubicBezTo>
                  <a:cubicBezTo>
                    <a:pt x="2701" y="129"/>
                    <a:pt x="2763" y="123"/>
                    <a:pt x="2764" y="117"/>
                  </a:cubicBezTo>
                  <a:lnTo>
                    <a:pt x="2764" y="117"/>
                  </a:lnTo>
                  <a:cubicBezTo>
                    <a:pt x="2762" y="127"/>
                    <a:pt x="2772" y="134"/>
                    <a:pt x="2787" y="139"/>
                  </a:cubicBezTo>
                  <a:cubicBezTo>
                    <a:pt x="2799" y="144"/>
                    <a:pt x="2812" y="146"/>
                    <a:pt x="2825" y="146"/>
                  </a:cubicBezTo>
                  <a:cubicBezTo>
                    <a:pt x="2826" y="146"/>
                    <a:pt x="2827" y="146"/>
                    <a:pt x="2827" y="146"/>
                  </a:cubicBezTo>
                  <a:cubicBezTo>
                    <a:pt x="2836" y="146"/>
                    <a:pt x="2841" y="141"/>
                    <a:pt x="2851" y="141"/>
                  </a:cubicBezTo>
                  <a:cubicBezTo>
                    <a:pt x="2851" y="141"/>
                    <a:pt x="2852" y="141"/>
                    <a:pt x="2852" y="141"/>
                  </a:cubicBezTo>
                  <a:cubicBezTo>
                    <a:pt x="2882" y="141"/>
                    <a:pt x="2897" y="163"/>
                    <a:pt x="2917" y="175"/>
                  </a:cubicBezTo>
                  <a:cubicBezTo>
                    <a:pt x="2919" y="176"/>
                    <a:pt x="2921" y="177"/>
                    <a:pt x="2922" y="177"/>
                  </a:cubicBezTo>
                  <a:cubicBezTo>
                    <a:pt x="2925" y="177"/>
                    <a:pt x="2925" y="174"/>
                    <a:pt x="2926" y="172"/>
                  </a:cubicBezTo>
                  <a:cubicBezTo>
                    <a:pt x="2935" y="173"/>
                    <a:pt x="2944" y="176"/>
                    <a:pt x="2953" y="179"/>
                  </a:cubicBezTo>
                  <a:cubicBezTo>
                    <a:pt x="2968" y="184"/>
                    <a:pt x="2983" y="182"/>
                    <a:pt x="3001" y="188"/>
                  </a:cubicBezTo>
                  <a:cubicBezTo>
                    <a:pt x="3017" y="193"/>
                    <a:pt x="3024" y="200"/>
                    <a:pt x="3038" y="207"/>
                  </a:cubicBezTo>
                  <a:cubicBezTo>
                    <a:pt x="3043" y="210"/>
                    <a:pt x="3053" y="216"/>
                    <a:pt x="3060" y="216"/>
                  </a:cubicBezTo>
                  <a:cubicBezTo>
                    <a:pt x="3062" y="216"/>
                    <a:pt x="3063" y="216"/>
                    <a:pt x="3064" y="215"/>
                  </a:cubicBezTo>
                  <a:cubicBezTo>
                    <a:pt x="3065" y="215"/>
                    <a:pt x="3066" y="215"/>
                    <a:pt x="3068" y="215"/>
                  </a:cubicBezTo>
                  <a:cubicBezTo>
                    <a:pt x="3083" y="215"/>
                    <a:pt x="3120" y="233"/>
                    <a:pt x="3134" y="238"/>
                  </a:cubicBezTo>
                  <a:cubicBezTo>
                    <a:pt x="3141" y="239"/>
                    <a:pt x="3191" y="246"/>
                    <a:pt x="3192" y="249"/>
                  </a:cubicBezTo>
                  <a:cubicBezTo>
                    <a:pt x="3194" y="252"/>
                    <a:pt x="3181" y="257"/>
                    <a:pt x="3180" y="258"/>
                  </a:cubicBezTo>
                  <a:lnTo>
                    <a:pt x="3205" y="261"/>
                  </a:lnTo>
                  <a:cubicBezTo>
                    <a:pt x="3207" y="261"/>
                    <a:pt x="3223" y="256"/>
                    <a:pt x="3230" y="256"/>
                  </a:cubicBezTo>
                  <a:cubicBezTo>
                    <a:pt x="3232" y="256"/>
                    <a:pt x="3233" y="256"/>
                    <a:pt x="3233" y="256"/>
                  </a:cubicBezTo>
                  <a:cubicBezTo>
                    <a:pt x="3235" y="257"/>
                    <a:pt x="3228" y="268"/>
                    <a:pt x="3231" y="271"/>
                  </a:cubicBezTo>
                  <a:cubicBezTo>
                    <a:pt x="3238" y="279"/>
                    <a:pt x="3251" y="284"/>
                    <a:pt x="3259" y="288"/>
                  </a:cubicBezTo>
                  <a:cubicBezTo>
                    <a:pt x="3274" y="290"/>
                    <a:pt x="3298" y="294"/>
                    <a:pt x="3291" y="308"/>
                  </a:cubicBezTo>
                  <a:cubicBezTo>
                    <a:pt x="3293" y="303"/>
                    <a:pt x="3309" y="303"/>
                    <a:pt x="3309" y="300"/>
                  </a:cubicBezTo>
                  <a:cubicBezTo>
                    <a:pt x="3311" y="313"/>
                    <a:pt x="3318" y="317"/>
                    <a:pt x="3336" y="326"/>
                  </a:cubicBezTo>
                  <a:cubicBezTo>
                    <a:pt x="3345" y="331"/>
                    <a:pt x="3358" y="337"/>
                    <a:pt x="3367" y="339"/>
                  </a:cubicBezTo>
                  <a:cubicBezTo>
                    <a:pt x="3367" y="339"/>
                    <a:pt x="3367" y="339"/>
                    <a:pt x="3368" y="339"/>
                  </a:cubicBezTo>
                  <a:cubicBezTo>
                    <a:pt x="3371" y="339"/>
                    <a:pt x="3370" y="337"/>
                    <a:pt x="3372" y="337"/>
                  </a:cubicBezTo>
                  <a:cubicBezTo>
                    <a:pt x="3373" y="337"/>
                    <a:pt x="3374" y="337"/>
                    <a:pt x="3375" y="338"/>
                  </a:cubicBezTo>
                  <a:cubicBezTo>
                    <a:pt x="3394" y="349"/>
                    <a:pt x="3396" y="360"/>
                    <a:pt x="3415" y="372"/>
                  </a:cubicBezTo>
                  <a:cubicBezTo>
                    <a:pt x="3423" y="377"/>
                    <a:pt x="3464" y="399"/>
                    <a:pt x="3458" y="408"/>
                  </a:cubicBezTo>
                  <a:cubicBezTo>
                    <a:pt x="3462" y="411"/>
                    <a:pt x="3464" y="412"/>
                    <a:pt x="3467" y="412"/>
                  </a:cubicBezTo>
                  <a:cubicBezTo>
                    <a:pt x="3474" y="412"/>
                    <a:pt x="3472" y="400"/>
                    <a:pt x="3480" y="400"/>
                  </a:cubicBezTo>
                  <a:cubicBezTo>
                    <a:pt x="3481" y="400"/>
                    <a:pt x="3482" y="400"/>
                    <a:pt x="3484" y="400"/>
                  </a:cubicBezTo>
                  <a:cubicBezTo>
                    <a:pt x="3492" y="403"/>
                    <a:pt x="3493" y="417"/>
                    <a:pt x="3493" y="420"/>
                  </a:cubicBezTo>
                  <a:cubicBezTo>
                    <a:pt x="3497" y="426"/>
                    <a:pt x="3501" y="430"/>
                    <a:pt x="3506" y="434"/>
                  </a:cubicBezTo>
                  <a:cubicBezTo>
                    <a:pt x="3518" y="444"/>
                    <a:pt x="3581" y="462"/>
                    <a:pt x="3574" y="475"/>
                  </a:cubicBezTo>
                  <a:lnTo>
                    <a:pt x="3574" y="475"/>
                  </a:lnTo>
                  <a:cubicBezTo>
                    <a:pt x="3577" y="471"/>
                    <a:pt x="3590" y="460"/>
                    <a:pt x="3597" y="460"/>
                  </a:cubicBezTo>
                  <a:cubicBezTo>
                    <a:pt x="3599" y="460"/>
                    <a:pt x="3600" y="460"/>
                    <a:pt x="3601" y="461"/>
                  </a:cubicBezTo>
                  <a:cubicBezTo>
                    <a:pt x="3605" y="464"/>
                    <a:pt x="3603" y="475"/>
                    <a:pt x="3603" y="477"/>
                  </a:cubicBezTo>
                  <a:cubicBezTo>
                    <a:pt x="3604" y="480"/>
                    <a:pt x="3609" y="486"/>
                    <a:pt x="3612" y="489"/>
                  </a:cubicBezTo>
                  <a:cubicBezTo>
                    <a:pt x="3620" y="499"/>
                    <a:pt x="3624" y="503"/>
                    <a:pt x="3637" y="509"/>
                  </a:cubicBezTo>
                  <a:cubicBezTo>
                    <a:pt x="3640" y="511"/>
                    <a:pt x="3646" y="515"/>
                    <a:pt x="3646" y="518"/>
                  </a:cubicBezTo>
                  <a:cubicBezTo>
                    <a:pt x="3646" y="527"/>
                    <a:pt x="3626" y="528"/>
                    <a:pt x="3628" y="533"/>
                  </a:cubicBezTo>
                  <a:cubicBezTo>
                    <a:pt x="3630" y="538"/>
                    <a:pt x="3658" y="543"/>
                    <a:pt x="3664" y="547"/>
                  </a:cubicBezTo>
                  <a:cubicBezTo>
                    <a:pt x="3684" y="560"/>
                    <a:pt x="3699" y="580"/>
                    <a:pt x="3712" y="598"/>
                  </a:cubicBezTo>
                  <a:cubicBezTo>
                    <a:pt x="3714" y="601"/>
                    <a:pt x="3717" y="602"/>
                    <a:pt x="3719" y="602"/>
                  </a:cubicBezTo>
                  <a:cubicBezTo>
                    <a:pt x="3727" y="602"/>
                    <a:pt x="3734" y="592"/>
                    <a:pt x="3741" y="592"/>
                  </a:cubicBezTo>
                  <a:cubicBezTo>
                    <a:pt x="3745" y="592"/>
                    <a:pt x="3749" y="595"/>
                    <a:pt x="3753" y="606"/>
                  </a:cubicBezTo>
                  <a:cubicBezTo>
                    <a:pt x="3760" y="624"/>
                    <a:pt x="3758" y="635"/>
                    <a:pt x="3780" y="650"/>
                  </a:cubicBezTo>
                  <a:cubicBezTo>
                    <a:pt x="3787" y="655"/>
                    <a:pt x="3821" y="652"/>
                    <a:pt x="3810" y="668"/>
                  </a:cubicBezTo>
                  <a:cubicBezTo>
                    <a:pt x="3798" y="688"/>
                    <a:pt x="3831" y="693"/>
                    <a:pt x="3846" y="696"/>
                  </a:cubicBezTo>
                  <a:cubicBezTo>
                    <a:pt x="3872" y="703"/>
                    <a:pt x="3866" y="722"/>
                    <a:pt x="3878" y="741"/>
                  </a:cubicBezTo>
                  <a:cubicBezTo>
                    <a:pt x="3882" y="745"/>
                    <a:pt x="3885" y="747"/>
                    <a:pt x="3887" y="747"/>
                  </a:cubicBezTo>
                  <a:cubicBezTo>
                    <a:pt x="3896" y="747"/>
                    <a:pt x="3901" y="729"/>
                    <a:pt x="3907" y="729"/>
                  </a:cubicBezTo>
                  <a:cubicBezTo>
                    <a:pt x="3907" y="729"/>
                    <a:pt x="3907" y="729"/>
                    <a:pt x="3907" y="729"/>
                  </a:cubicBezTo>
                  <a:cubicBezTo>
                    <a:pt x="3916" y="729"/>
                    <a:pt x="3910" y="767"/>
                    <a:pt x="3922" y="767"/>
                  </a:cubicBezTo>
                  <a:cubicBezTo>
                    <a:pt x="3922" y="767"/>
                    <a:pt x="3922" y="767"/>
                    <a:pt x="3922" y="767"/>
                  </a:cubicBezTo>
                  <a:cubicBezTo>
                    <a:pt x="3925" y="767"/>
                    <a:pt x="3923" y="758"/>
                    <a:pt x="3928" y="758"/>
                  </a:cubicBezTo>
                  <a:cubicBezTo>
                    <a:pt x="3929" y="758"/>
                    <a:pt x="3929" y="758"/>
                    <a:pt x="3930" y="758"/>
                  </a:cubicBezTo>
                  <a:cubicBezTo>
                    <a:pt x="3933" y="759"/>
                    <a:pt x="3944" y="771"/>
                    <a:pt x="3944" y="775"/>
                  </a:cubicBezTo>
                  <a:cubicBezTo>
                    <a:pt x="3946" y="791"/>
                    <a:pt x="3924" y="782"/>
                    <a:pt x="3939" y="805"/>
                  </a:cubicBezTo>
                  <a:cubicBezTo>
                    <a:pt x="3958" y="835"/>
                    <a:pt x="3990" y="867"/>
                    <a:pt x="4018" y="889"/>
                  </a:cubicBezTo>
                  <a:cubicBezTo>
                    <a:pt x="4027" y="897"/>
                    <a:pt x="4029" y="896"/>
                    <a:pt x="4037" y="906"/>
                  </a:cubicBezTo>
                  <a:cubicBezTo>
                    <a:pt x="4061" y="915"/>
                    <a:pt x="4025" y="924"/>
                    <a:pt x="4027" y="926"/>
                  </a:cubicBezTo>
                  <a:cubicBezTo>
                    <a:pt x="4030" y="931"/>
                    <a:pt x="4035" y="932"/>
                    <a:pt x="4039" y="932"/>
                  </a:cubicBezTo>
                  <a:cubicBezTo>
                    <a:pt x="4042" y="932"/>
                    <a:pt x="4046" y="931"/>
                    <a:pt x="4049" y="931"/>
                  </a:cubicBezTo>
                  <a:cubicBezTo>
                    <a:pt x="4055" y="931"/>
                    <a:pt x="4059" y="934"/>
                    <a:pt x="4060" y="950"/>
                  </a:cubicBezTo>
                  <a:cubicBezTo>
                    <a:pt x="4063" y="955"/>
                    <a:pt x="4068" y="960"/>
                    <a:pt x="4071" y="964"/>
                  </a:cubicBezTo>
                  <a:cubicBezTo>
                    <a:pt x="4080" y="972"/>
                    <a:pt x="4152" y="1035"/>
                    <a:pt x="4139" y="1044"/>
                  </a:cubicBezTo>
                  <a:cubicBezTo>
                    <a:pt x="4153" y="1049"/>
                    <a:pt x="4166" y="1055"/>
                    <a:pt x="4179" y="1061"/>
                  </a:cubicBezTo>
                  <a:cubicBezTo>
                    <a:pt x="4168" y="1068"/>
                    <a:pt x="4175" y="1086"/>
                    <a:pt x="4182" y="1099"/>
                  </a:cubicBezTo>
                  <a:cubicBezTo>
                    <a:pt x="4190" y="1114"/>
                    <a:pt x="4181" y="1118"/>
                    <a:pt x="4179" y="1129"/>
                  </a:cubicBezTo>
                  <a:cubicBezTo>
                    <a:pt x="4177" y="1137"/>
                    <a:pt x="4214" y="1136"/>
                    <a:pt x="4222" y="1150"/>
                  </a:cubicBezTo>
                  <a:cubicBezTo>
                    <a:pt x="4218" y="1153"/>
                    <a:pt x="4194" y="1158"/>
                    <a:pt x="4196" y="1164"/>
                  </a:cubicBezTo>
                  <a:cubicBezTo>
                    <a:pt x="4200" y="1176"/>
                    <a:pt x="4217" y="1189"/>
                    <a:pt x="4226" y="1189"/>
                  </a:cubicBezTo>
                  <a:cubicBezTo>
                    <a:pt x="4227" y="1189"/>
                    <a:pt x="4228" y="1189"/>
                    <a:pt x="4229" y="1189"/>
                  </a:cubicBezTo>
                  <a:cubicBezTo>
                    <a:pt x="4233" y="1187"/>
                    <a:pt x="4234" y="1180"/>
                    <a:pt x="4237" y="1180"/>
                  </a:cubicBezTo>
                  <a:cubicBezTo>
                    <a:pt x="4238" y="1180"/>
                    <a:pt x="4240" y="1182"/>
                    <a:pt x="4242" y="1185"/>
                  </a:cubicBezTo>
                  <a:cubicBezTo>
                    <a:pt x="4249" y="1193"/>
                    <a:pt x="4249" y="1197"/>
                    <a:pt x="4246" y="1204"/>
                  </a:cubicBezTo>
                  <a:cubicBezTo>
                    <a:pt x="4243" y="1215"/>
                    <a:pt x="4225" y="1211"/>
                    <a:pt x="4222" y="1221"/>
                  </a:cubicBezTo>
                  <a:cubicBezTo>
                    <a:pt x="4222" y="1224"/>
                    <a:pt x="4238" y="1225"/>
                    <a:pt x="4238" y="1225"/>
                  </a:cubicBezTo>
                  <a:cubicBezTo>
                    <a:pt x="4247" y="1230"/>
                    <a:pt x="4254" y="1236"/>
                    <a:pt x="4259" y="1246"/>
                  </a:cubicBezTo>
                  <a:cubicBezTo>
                    <a:pt x="4263" y="1253"/>
                    <a:pt x="4259" y="1257"/>
                    <a:pt x="4264" y="1261"/>
                  </a:cubicBezTo>
                  <a:cubicBezTo>
                    <a:pt x="4272" y="1268"/>
                    <a:pt x="4278" y="1269"/>
                    <a:pt x="4286" y="1272"/>
                  </a:cubicBezTo>
                  <a:cubicBezTo>
                    <a:pt x="4296" y="1276"/>
                    <a:pt x="4277" y="1292"/>
                    <a:pt x="4290" y="1301"/>
                  </a:cubicBezTo>
                  <a:cubicBezTo>
                    <a:pt x="4295" y="1305"/>
                    <a:pt x="4301" y="1303"/>
                    <a:pt x="4306" y="1309"/>
                  </a:cubicBezTo>
                  <a:cubicBezTo>
                    <a:pt x="4311" y="1315"/>
                    <a:pt x="4314" y="1323"/>
                    <a:pt x="4317" y="1330"/>
                  </a:cubicBezTo>
                  <a:lnTo>
                    <a:pt x="4317" y="1330"/>
                  </a:lnTo>
                  <a:cubicBezTo>
                    <a:pt x="4312" y="1319"/>
                    <a:pt x="4300" y="1308"/>
                    <a:pt x="4295" y="1308"/>
                  </a:cubicBezTo>
                  <a:cubicBezTo>
                    <a:pt x="4291" y="1308"/>
                    <a:pt x="4290" y="1312"/>
                    <a:pt x="4295" y="1324"/>
                  </a:cubicBezTo>
                  <a:cubicBezTo>
                    <a:pt x="4300" y="1338"/>
                    <a:pt x="4314" y="1359"/>
                    <a:pt x="4324" y="1359"/>
                  </a:cubicBezTo>
                  <a:cubicBezTo>
                    <a:pt x="4325" y="1359"/>
                    <a:pt x="4326" y="1359"/>
                    <a:pt x="4327" y="1358"/>
                  </a:cubicBezTo>
                  <a:lnTo>
                    <a:pt x="4327" y="1358"/>
                  </a:lnTo>
                  <a:cubicBezTo>
                    <a:pt x="4307" y="1368"/>
                    <a:pt x="4358" y="1450"/>
                    <a:pt x="4363" y="1474"/>
                  </a:cubicBezTo>
                  <a:cubicBezTo>
                    <a:pt x="4366" y="1483"/>
                    <a:pt x="4370" y="1486"/>
                    <a:pt x="4373" y="1486"/>
                  </a:cubicBezTo>
                  <a:cubicBezTo>
                    <a:pt x="4378" y="1486"/>
                    <a:pt x="4383" y="1481"/>
                    <a:pt x="4390" y="1479"/>
                  </a:cubicBezTo>
                  <a:cubicBezTo>
                    <a:pt x="4408" y="1484"/>
                    <a:pt x="4408" y="1487"/>
                    <a:pt x="4399" y="1502"/>
                  </a:cubicBezTo>
                  <a:cubicBezTo>
                    <a:pt x="4375" y="1510"/>
                    <a:pt x="4387" y="1565"/>
                    <a:pt x="4396" y="1591"/>
                  </a:cubicBezTo>
                  <a:cubicBezTo>
                    <a:pt x="4401" y="1605"/>
                    <a:pt x="4407" y="1622"/>
                    <a:pt x="4418" y="1629"/>
                  </a:cubicBezTo>
                  <a:cubicBezTo>
                    <a:pt x="4435" y="1640"/>
                    <a:pt x="4440" y="1647"/>
                    <a:pt x="4446" y="1669"/>
                  </a:cubicBezTo>
                  <a:lnTo>
                    <a:pt x="4446" y="1669"/>
                  </a:lnTo>
                  <a:cubicBezTo>
                    <a:pt x="4443" y="1658"/>
                    <a:pt x="4437" y="1651"/>
                    <a:pt x="4433" y="1651"/>
                  </a:cubicBezTo>
                  <a:cubicBezTo>
                    <a:pt x="4429" y="1651"/>
                    <a:pt x="4426" y="1657"/>
                    <a:pt x="4430" y="1673"/>
                  </a:cubicBezTo>
                  <a:lnTo>
                    <a:pt x="4449" y="1744"/>
                  </a:lnTo>
                  <a:cubicBezTo>
                    <a:pt x="4456" y="1772"/>
                    <a:pt x="4460" y="1785"/>
                    <a:pt x="4482" y="1794"/>
                  </a:cubicBezTo>
                  <a:cubicBezTo>
                    <a:pt x="4476" y="1792"/>
                    <a:pt x="4470" y="1789"/>
                    <a:pt x="4465" y="1789"/>
                  </a:cubicBezTo>
                  <a:cubicBezTo>
                    <a:pt x="4462" y="1789"/>
                    <a:pt x="4459" y="1790"/>
                    <a:pt x="4456" y="1792"/>
                  </a:cubicBezTo>
                  <a:cubicBezTo>
                    <a:pt x="4452" y="1796"/>
                    <a:pt x="4453" y="1814"/>
                    <a:pt x="4460" y="1814"/>
                  </a:cubicBezTo>
                  <a:cubicBezTo>
                    <a:pt x="4469" y="1814"/>
                    <a:pt x="4469" y="1831"/>
                    <a:pt x="4473" y="1844"/>
                  </a:cubicBezTo>
                  <a:cubicBezTo>
                    <a:pt x="4475" y="1850"/>
                    <a:pt x="4483" y="1848"/>
                    <a:pt x="4488" y="1853"/>
                  </a:cubicBezTo>
                  <a:cubicBezTo>
                    <a:pt x="4494" y="1861"/>
                    <a:pt x="4484" y="1872"/>
                    <a:pt x="4484" y="1880"/>
                  </a:cubicBezTo>
                  <a:cubicBezTo>
                    <a:pt x="4483" y="1889"/>
                    <a:pt x="4484" y="1898"/>
                    <a:pt x="4486" y="1907"/>
                  </a:cubicBezTo>
                  <a:cubicBezTo>
                    <a:pt x="4488" y="1916"/>
                    <a:pt x="4492" y="1927"/>
                    <a:pt x="4499" y="1930"/>
                  </a:cubicBezTo>
                  <a:cubicBezTo>
                    <a:pt x="4506" y="1933"/>
                    <a:pt x="4504" y="1944"/>
                    <a:pt x="4506" y="1955"/>
                  </a:cubicBezTo>
                  <a:cubicBezTo>
                    <a:pt x="4496" y="1957"/>
                    <a:pt x="4492" y="1951"/>
                    <a:pt x="4499" y="1970"/>
                  </a:cubicBezTo>
                  <a:cubicBezTo>
                    <a:pt x="4504" y="1982"/>
                    <a:pt x="4508" y="1993"/>
                    <a:pt x="4513" y="2003"/>
                  </a:cubicBezTo>
                  <a:lnTo>
                    <a:pt x="4513" y="2003"/>
                  </a:lnTo>
                  <a:cubicBezTo>
                    <a:pt x="4513" y="2003"/>
                    <a:pt x="4513" y="2003"/>
                    <a:pt x="4513" y="2003"/>
                  </a:cubicBezTo>
                  <a:lnTo>
                    <a:pt x="4513" y="2003"/>
                  </a:lnTo>
                  <a:cubicBezTo>
                    <a:pt x="4513" y="2003"/>
                    <a:pt x="4522" y="2020"/>
                    <a:pt x="4518" y="2020"/>
                  </a:cubicBezTo>
                  <a:cubicBezTo>
                    <a:pt x="4518" y="2020"/>
                    <a:pt x="4517" y="2020"/>
                    <a:pt x="4517" y="2020"/>
                  </a:cubicBezTo>
                  <a:cubicBezTo>
                    <a:pt x="4514" y="2019"/>
                    <a:pt x="4513" y="2015"/>
                    <a:pt x="4509" y="2015"/>
                  </a:cubicBezTo>
                  <a:cubicBezTo>
                    <a:pt x="4509" y="2015"/>
                    <a:pt x="4508" y="2015"/>
                    <a:pt x="4507" y="2016"/>
                  </a:cubicBezTo>
                  <a:cubicBezTo>
                    <a:pt x="4510" y="2034"/>
                    <a:pt x="4512" y="2031"/>
                    <a:pt x="4520" y="2041"/>
                  </a:cubicBezTo>
                  <a:cubicBezTo>
                    <a:pt x="4525" y="2048"/>
                    <a:pt x="4536" y="2066"/>
                    <a:pt x="4527" y="2074"/>
                  </a:cubicBezTo>
                  <a:cubicBezTo>
                    <a:pt x="4517" y="2084"/>
                    <a:pt x="4513" y="2071"/>
                    <a:pt x="4510" y="2096"/>
                  </a:cubicBezTo>
                  <a:cubicBezTo>
                    <a:pt x="4508" y="2109"/>
                    <a:pt x="4504" y="2127"/>
                    <a:pt x="4504" y="2141"/>
                  </a:cubicBezTo>
                  <a:cubicBezTo>
                    <a:pt x="4504" y="2148"/>
                    <a:pt x="4506" y="2149"/>
                    <a:pt x="4508" y="2149"/>
                  </a:cubicBezTo>
                  <a:cubicBezTo>
                    <a:pt x="4510" y="2149"/>
                    <a:pt x="4514" y="2147"/>
                    <a:pt x="4517" y="2147"/>
                  </a:cubicBezTo>
                  <a:cubicBezTo>
                    <a:pt x="4517" y="2147"/>
                    <a:pt x="4517" y="2147"/>
                    <a:pt x="4518" y="2147"/>
                  </a:cubicBezTo>
                  <a:cubicBezTo>
                    <a:pt x="4524" y="2148"/>
                    <a:pt x="4529" y="2161"/>
                    <a:pt x="4524" y="2168"/>
                  </a:cubicBezTo>
                  <a:cubicBezTo>
                    <a:pt x="4521" y="2175"/>
                    <a:pt x="4515" y="2198"/>
                    <a:pt x="4524" y="2198"/>
                  </a:cubicBezTo>
                  <a:cubicBezTo>
                    <a:pt x="4502" y="2199"/>
                    <a:pt x="4522" y="2257"/>
                    <a:pt x="4524" y="2271"/>
                  </a:cubicBezTo>
                  <a:cubicBezTo>
                    <a:pt x="4525" y="2285"/>
                    <a:pt x="4520" y="2282"/>
                    <a:pt x="4518" y="2293"/>
                  </a:cubicBezTo>
                  <a:cubicBezTo>
                    <a:pt x="4518" y="2307"/>
                    <a:pt x="4516" y="2322"/>
                    <a:pt x="4515" y="2335"/>
                  </a:cubicBezTo>
                  <a:cubicBezTo>
                    <a:pt x="4514" y="2346"/>
                    <a:pt x="4514" y="2416"/>
                    <a:pt x="4502" y="2416"/>
                  </a:cubicBezTo>
                  <a:cubicBezTo>
                    <a:pt x="4502" y="2416"/>
                    <a:pt x="4502" y="2416"/>
                    <a:pt x="4502" y="2416"/>
                  </a:cubicBezTo>
                  <a:lnTo>
                    <a:pt x="4502" y="2416"/>
                  </a:lnTo>
                  <a:cubicBezTo>
                    <a:pt x="4501" y="2434"/>
                    <a:pt x="4503" y="2439"/>
                    <a:pt x="4515" y="2442"/>
                  </a:cubicBezTo>
                  <a:cubicBezTo>
                    <a:pt x="4520" y="2443"/>
                    <a:pt x="4531" y="2457"/>
                    <a:pt x="4530" y="2465"/>
                  </a:cubicBezTo>
                  <a:cubicBezTo>
                    <a:pt x="4530" y="2465"/>
                    <a:pt x="4530" y="2465"/>
                    <a:pt x="4530" y="2465"/>
                  </a:cubicBezTo>
                  <a:cubicBezTo>
                    <a:pt x="4527" y="2465"/>
                    <a:pt x="4510" y="2471"/>
                    <a:pt x="4509" y="2474"/>
                  </a:cubicBezTo>
                  <a:cubicBezTo>
                    <a:pt x="4501" y="2485"/>
                    <a:pt x="4501" y="2500"/>
                    <a:pt x="4504" y="2513"/>
                  </a:cubicBezTo>
                  <a:cubicBezTo>
                    <a:pt x="4508" y="2525"/>
                    <a:pt x="4511" y="2538"/>
                    <a:pt x="4509" y="2550"/>
                  </a:cubicBezTo>
                  <a:cubicBezTo>
                    <a:pt x="4509" y="2552"/>
                    <a:pt x="4498" y="2558"/>
                    <a:pt x="4496" y="2561"/>
                  </a:cubicBezTo>
                  <a:cubicBezTo>
                    <a:pt x="4485" y="2580"/>
                    <a:pt x="4519" y="2584"/>
                    <a:pt x="4517" y="2602"/>
                  </a:cubicBezTo>
                  <a:cubicBezTo>
                    <a:pt x="4515" y="2610"/>
                    <a:pt x="4512" y="2612"/>
                    <a:pt x="4509" y="2612"/>
                  </a:cubicBezTo>
                  <a:cubicBezTo>
                    <a:pt x="4504" y="2612"/>
                    <a:pt x="4498" y="2608"/>
                    <a:pt x="4493" y="2608"/>
                  </a:cubicBezTo>
                  <a:cubicBezTo>
                    <a:pt x="4491" y="2608"/>
                    <a:pt x="4488" y="2609"/>
                    <a:pt x="4487" y="2613"/>
                  </a:cubicBezTo>
                  <a:cubicBezTo>
                    <a:pt x="4477" y="2640"/>
                    <a:pt x="4495" y="2672"/>
                    <a:pt x="4497" y="2697"/>
                  </a:cubicBezTo>
                  <a:cubicBezTo>
                    <a:pt x="4497" y="2701"/>
                    <a:pt x="4495" y="2739"/>
                    <a:pt x="4491" y="2739"/>
                  </a:cubicBezTo>
                  <a:cubicBezTo>
                    <a:pt x="4490" y="2739"/>
                    <a:pt x="4488" y="2737"/>
                    <a:pt x="4487" y="2733"/>
                  </a:cubicBezTo>
                  <a:cubicBezTo>
                    <a:pt x="4490" y="2718"/>
                    <a:pt x="4488" y="2709"/>
                    <a:pt x="4484" y="2709"/>
                  </a:cubicBezTo>
                  <a:cubicBezTo>
                    <a:pt x="4481" y="2709"/>
                    <a:pt x="4477" y="2714"/>
                    <a:pt x="4474" y="2724"/>
                  </a:cubicBezTo>
                  <a:cubicBezTo>
                    <a:pt x="4470" y="2732"/>
                    <a:pt x="4467" y="2760"/>
                    <a:pt x="4477" y="2760"/>
                  </a:cubicBezTo>
                  <a:cubicBezTo>
                    <a:pt x="4477" y="2760"/>
                    <a:pt x="4477" y="2760"/>
                    <a:pt x="4477" y="2760"/>
                  </a:cubicBezTo>
                  <a:cubicBezTo>
                    <a:pt x="4480" y="2760"/>
                    <a:pt x="4488" y="2753"/>
                    <a:pt x="4493" y="2753"/>
                  </a:cubicBezTo>
                  <a:cubicBezTo>
                    <a:pt x="4494" y="2753"/>
                    <a:pt x="4495" y="2754"/>
                    <a:pt x="4496" y="2755"/>
                  </a:cubicBezTo>
                  <a:cubicBezTo>
                    <a:pt x="4497" y="2757"/>
                    <a:pt x="4451" y="2793"/>
                    <a:pt x="4461" y="2801"/>
                  </a:cubicBezTo>
                  <a:cubicBezTo>
                    <a:pt x="4466" y="2805"/>
                    <a:pt x="4475" y="2803"/>
                    <a:pt x="4480" y="2809"/>
                  </a:cubicBezTo>
                  <a:cubicBezTo>
                    <a:pt x="4485" y="2815"/>
                    <a:pt x="4485" y="2825"/>
                    <a:pt x="4488" y="2834"/>
                  </a:cubicBezTo>
                  <a:cubicBezTo>
                    <a:pt x="4482" y="2832"/>
                    <a:pt x="4477" y="2831"/>
                    <a:pt x="4473" y="2831"/>
                  </a:cubicBezTo>
                  <a:cubicBezTo>
                    <a:pt x="4466" y="2831"/>
                    <a:pt x="4462" y="2835"/>
                    <a:pt x="4457" y="2852"/>
                  </a:cubicBezTo>
                  <a:cubicBezTo>
                    <a:pt x="4456" y="2858"/>
                    <a:pt x="4453" y="2892"/>
                    <a:pt x="4461" y="2892"/>
                  </a:cubicBezTo>
                  <a:cubicBezTo>
                    <a:pt x="4462" y="2892"/>
                    <a:pt x="4463" y="2892"/>
                    <a:pt x="4464" y="2891"/>
                  </a:cubicBezTo>
                  <a:lnTo>
                    <a:pt x="4464" y="2891"/>
                  </a:lnTo>
                  <a:lnTo>
                    <a:pt x="4457" y="2914"/>
                  </a:lnTo>
                  <a:cubicBezTo>
                    <a:pt x="4452" y="2914"/>
                    <a:pt x="4448" y="2909"/>
                    <a:pt x="4443" y="2909"/>
                  </a:cubicBezTo>
                  <a:cubicBezTo>
                    <a:pt x="4442" y="2909"/>
                    <a:pt x="4441" y="2909"/>
                    <a:pt x="4440" y="2910"/>
                  </a:cubicBezTo>
                  <a:cubicBezTo>
                    <a:pt x="4432" y="2915"/>
                    <a:pt x="4426" y="2930"/>
                    <a:pt x="4426" y="2940"/>
                  </a:cubicBezTo>
                  <a:cubicBezTo>
                    <a:pt x="4425" y="2967"/>
                    <a:pt x="4449" y="2982"/>
                    <a:pt x="4418" y="2992"/>
                  </a:cubicBezTo>
                  <a:cubicBezTo>
                    <a:pt x="4414" y="2991"/>
                    <a:pt x="4412" y="2990"/>
                    <a:pt x="4410" y="2990"/>
                  </a:cubicBezTo>
                  <a:cubicBezTo>
                    <a:pt x="4397" y="2990"/>
                    <a:pt x="4415" y="3014"/>
                    <a:pt x="4410" y="3029"/>
                  </a:cubicBezTo>
                  <a:cubicBezTo>
                    <a:pt x="4406" y="3042"/>
                    <a:pt x="4385" y="3052"/>
                    <a:pt x="4386" y="3063"/>
                  </a:cubicBezTo>
                  <a:cubicBezTo>
                    <a:pt x="4387" y="3065"/>
                    <a:pt x="4394" y="3086"/>
                    <a:pt x="4394" y="3086"/>
                  </a:cubicBezTo>
                  <a:cubicBezTo>
                    <a:pt x="4392" y="3087"/>
                    <a:pt x="4390" y="3088"/>
                    <a:pt x="4389" y="3088"/>
                  </a:cubicBezTo>
                  <a:cubicBezTo>
                    <a:pt x="4386" y="3088"/>
                    <a:pt x="4384" y="3086"/>
                    <a:pt x="4382" y="3086"/>
                  </a:cubicBezTo>
                  <a:cubicBezTo>
                    <a:pt x="4379" y="3086"/>
                    <a:pt x="4377" y="3088"/>
                    <a:pt x="4372" y="3095"/>
                  </a:cubicBezTo>
                  <a:cubicBezTo>
                    <a:pt x="4366" y="3103"/>
                    <a:pt x="4357" y="3118"/>
                    <a:pt x="4363" y="3125"/>
                  </a:cubicBezTo>
                  <a:cubicBezTo>
                    <a:pt x="4368" y="3132"/>
                    <a:pt x="4359" y="3147"/>
                    <a:pt x="4354" y="3159"/>
                  </a:cubicBezTo>
                  <a:cubicBezTo>
                    <a:pt x="4352" y="3166"/>
                    <a:pt x="4366" y="3176"/>
                    <a:pt x="4359" y="3192"/>
                  </a:cubicBezTo>
                  <a:lnTo>
                    <a:pt x="4371" y="3184"/>
                  </a:lnTo>
                  <a:lnTo>
                    <a:pt x="4371" y="3184"/>
                  </a:lnTo>
                  <a:cubicBezTo>
                    <a:pt x="4373" y="3193"/>
                    <a:pt x="4375" y="3200"/>
                    <a:pt x="4367" y="3209"/>
                  </a:cubicBezTo>
                  <a:cubicBezTo>
                    <a:pt x="4362" y="3207"/>
                    <a:pt x="4352" y="3203"/>
                    <a:pt x="4359" y="3192"/>
                  </a:cubicBezTo>
                  <a:lnTo>
                    <a:pt x="4344" y="3185"/>
                  </a:lnTo>
                  <a:cubicBezTo>
                    <a:pt x="4339" y="3193"/>
                    <a:pt x="4332" y="3207"/>
                    <a:pt x="4340" y="3210"/>
                  </a:cubicBezTo>
                  <a:cubicBezTo>
                    <a:pt x="4342" y="3223"/>
                    <a:pt x="4340" y="3226"/>
                    <a:pt x="4329" y="3232"/>
                  </a:cubicBezTo>
                  <a:cubicBezTo>
                    <a:pt x="4325" y="3242"/>
                    <a:pt x="4325" y="3243"/>
                    <a:pt x="4331" y="3247"/>
                  </a:cubicBezTo>
                  <a:cubicBezTo>
                    <a:pt x="4339" y="3250"/>
                    <a:pt x="4332" y="3264"/>
                    <a:pt x="4327" y="3272"/>
                  </a:cubicBezTo>
                  <a:lnTo>
                    <a:pt x="4303" y="3260"/>
                  </a:lnTo>
                  <a:lnTo>
                    <a:pt x="4303" y="3260"/>
                  </a:lnTo>
                  <a:cubicBezTo>
                    <a:pt x="4312" y="3265"/>
                    <a:pt x="4297" y="3300"/>
                    <a:pt x="4291" y="3311"/>
                  </a:cubicBezTo>
                  <a:cubicBezTo>
                    <a:pt x="4284" y="3326"/>
                    <a:pt x="4277" y="3322"/>
                    <a:pt x="4270" y="3331"/>
                  </a:cubicBezTo>
                  <a:cubicBezTo>
                    <a:pt x="4240" y="3376"/>
                    <a:pt x="4208" y="3421"/>
                    <a:pt x="4180" y="3469"/>
                  </a:cubicBezTo>
                  <a:cubicBezTo>
                    <a:pt x="4180" y="3469"/>
                    <a:pt x="4180" y="3468"/>
                    <a:pt x="4179" y="3468"/>
                  </a:cubicBezTo>
                  <a:cubicBezTo>
                    <a:pt x="4176" y="3468"/>
                    <a:pt x="4171" y="3469"/>
                    <a:pt x="4167" y="3475"/>
                  </a:cubicBezTo>
                  <a:lnTo>
                    <a:pt x="4154" y="3498"/>
                  </a:lnTo>
                  <a:cubicBezTo>
                    <a:pt x="4140" y="3524"/>
                    <a:pt x="4128" y="3550"/>
                    <a:pt x="4112" y="3573"/>
                  </a:cubicBezTo>
                  <a:cubicBezTo>
                    <a:pt x="4091" y="3606"/>
                    <a:pt x="4067" y="3639"/>
                    <a:pt x="4049" y="3673"/>
                  </a:cubicBezTo>
                  <a:cubicBezTo>
                    <a:pt x="4042" y="3687"/>
                    <a:pt x="4033" y="3700"/>
                    <a:pt x="4033" y="3710"/>
                  </a:cubicBezTo>
                  <a:cubicBezTo>
                    <a:pt x="4034" y="3718"/>
                    <a:pt x="4024" y="3729"/>
                    <a:pt x="4019" y="3735"/>
                  </a:cubicBezTo>
                  <a:cubicBezTo>
                    <a:pt x="4023" y="3730"/>
                    <a:pt x="4023" y="3724"/>
                    <a:pt x="4021" y="3724"/>
                  </a:cubicBezTo>
                  <a:lnTo>
                    <a:pt x="4021" y="3724"/>
                  </a:lnTo>
                  <a:cubicBezTo>
                    <a:pt x="4020" y="3724"/>
                    <a:pt x="4018" y="3725"/>
                    <a:pt x="4016" y="3727"/>
                  </a:cubicBezTo>
                  <a:cubicBezTo>
                    <a:pt x="3999" y="3741"/>
                    <a:pt x="3983" y="3761"/>
                    <a:pt x="3968" y="3777"/>
                  </a:cubicBezTo>
                  <a:cubicBezTo>
                    <a:pt x="3962" y="3785"/>
                    <a:pt x="3942" y="3802"/>
                    <a:pt x="3943" y="3812"/>
                  </a:cubicBezTo>
                  <a:cubicBezTo>
                    <a:pt x="3943" y="3819"/>
                    <a:pt x="3961" y="3824"/>
                    <a:pt x="3966" y="3828"/>
                  </a:cubicBezTo>
                  <a:cubicBezTo>
                    <a:pt x="3960" y="3834"/>
                    <a:pt x="3955" y="3836"/>
                    <a:pt x="3949" y="3836"/>
                  </a:cubicBezTo>
                  <a:cubicBezTo>
                    <a:pt x="3942" y="3836"/>
                    <a:pt x="3935" y="3832"/>
                    <a:pt x="3931" y="3828"/>
                  </a:cubicBezTo>
                  <a:cubicBezTo>
                    <a:pt x="3929" y="3827"/>
                    <a:pt x="3927" y="3826"/>
                    <a:pt x="3926" y="3826"/>
                  </a:cubicBezTo>
                  <a:cubicBezTo>
                    <a:pt x="3917" y="3826"/>
                    <a:pt x="3910" y="3841"/>
                    <a:pt x="3899" y="3852"/>
                  </a:cubicBezTo>
                  <a:cubicBezTo>
                    <a:pt x="3884" y="3869"/>
                    <a:pt x="3866" y="3890"/>
                    <a:pt x="3845" y="3902"/>
                  </a:cubicBezTo>
                  <a:cubicBezTo>
                    <a:pt x="3842" y="3904"/>
                    <a:pt x="3834" y="3904"/>
                    <a:pt x="3832" y="3906"/>
                  </a:cubicBezTo>
                  <a:cubicBezTo>
                    <a:pt x="3824" y="3915"/>
                    <a:pt x="3823" y="3923"/>
                    <a:pt x="3819" y="3933"/>
                  </a:cubicBezTo>
                  <a:cubicBezTo>
                    <a:pt x="3809" y="3953"/>
                    <a:pt x="3779" y="3961"/>
                    <a:pt x="3761" y="3973"/>
                  </a:cubicBezTo>
                  <a:cubicBezTo>
                    <a:pt x="3743" y="3986"/>
                    <a:pt x="3747" y="3998"/>
                    <a:pt x="3745" y="4014"/>
                  </a:cubicBezTo>
                  <a:cubicBezTo>
                    <a:pt x="3744" y="4024"/>
                    <a:pt x="3742" y="4027"/>
                    <a:pt x="3739" y="4027"/>
                  </a:cubicBezTo>
                  <a:cubicBezTo>
                    <a:pt x="3733" y="4027"/>
                    <a:pt x="3726" y="4014"/>
                    <a:pt x="3723" y="4013"/>
                  </a:cubicBezTo>
                  <a:cubicBezTo>
                    <a:pt x="3722" y="4012"/>
                    <a:pt x="3721" y="4012"/>
                    <a:pt x="3720" y="4012"/>
                  </a:cubicBezTo>
                  <a:cubicBezTo>
                    <a:pt x="3712" y="4012"/>
                    <a:pt x="3707" y="4041"/>
                    <a:pt x="3706" y="4043"/>
                  </a:cubicBezTo>
                  <a:cubicBezTo>
                    <a:pt x="3700" y="4052"/>
                    <a:pt x="3694" y="4054"/>
                    <a:pt x="3687" y="4054"/>
                  </a:cubicBezTo>
                  <a:cubicBezTo>
                    <a:pt x="3683" y="4054"/>
                    <a:pt x="3678" y="4053"/>
                    <a:pt x="3673" y="4053"/>
                  </a:cubicBezTo>
                  <a:cubicBezTo>
                    <a:pt x="3670" y="4053"/>
                    <a:pt x="3668" y="4054"/>
                    <a:pt x="3665" y="4054"/>
                  </a:cubicBezTo>
                  <a:cubicBezTo>
                    <a:pt x="3649" y="4060"/>
                    <a:pt x="3633" y="4075"/>
                    <a:pt x="3621" y="4087"/>
                  </a:cubicBezTo>
                  <a:cubicBezTo>
                    <a:pt x="3614" y="4094"/>
                    <a:pt x="3580" y="4127"/>
                    <a:pt x="3565" y="4127"/>
                  </a:cubicBezTo>
                  <a:cubicBezTo>
                    <a:pt x="3563" y="4127"/>
                    <a:pt x="3562" y="4127"/>
                    <a:pt x="3561" y="4125"/>
                  </a:cubicBezTo>
                  <a:cubicBezTo>
                    <a:pt x="3548" y="4130"/>
                    <a:pt x="3538" y="4144"/>
                    <a:pt x="3528" y="4152"/>
                  </a:cubicBezTo>
                  <a:cubicBezTo>
                    <a:pt x="3490" y="4185"/>
                    <a:pt x="3444" y="4210"/>
                    <a:pt x="3405" y="4241"/>
                  </a:cubicBezTo>
                  <a:cubicBezTo>
                    <a:pt x="3392" y="4253"/>
                    <a:pt x="3376" y="4267"/>
                    <a:pt x="3382" y="4279"/>
                  </a:cubicBezTo>
                  <a:cubicBezTo>
                    <a:pt x="3379" y="4273"/>
                    <a:pt x="3377" y="4262"/>
                    <a:pt x="3367" y="4262"/>
                  </a:cubicBezTo>
                  <a:cubicBezTo>
                    <a:pt x="3366" y="4262"/>
                    <a:pt x="3366" y="4262"/>
                    <a:pt x="3365" y="4262"/>
                  </a:cubicBezTo>
                  <a:cubicBezTo>
                    <a:pt x="3355" y="4263"/>
                    <a:pt x="3355" y="4272"/>
                    <a:pt x="3345" y="4274"/>
                  </a:cubicBezTo>
                  <a:cubicBezTo>
                    <a:pt x="3340" y="4276"/>
                    <a:pt x="3334" y="4277"/>
                    <a:pt x="3327" y="4279"/>
                  </a:cubicBezTo>
                  <a:cubicBezTo>
                    <a:pt x="3303" y="4284"/>
                    <a:pt x="3283" y="4295"/>
                    <a:pt x="3259" y="4306"/>
                  </a:cubicBezTo>
                  <a:cubicBezTo>
                    <a:pt x="3253" y="4317"/>
                    <a:pt x="3210" y="4337"/>
                    <a:pt x="3210" y="4337"/>
                  </a:cubicBezTo>
                  <a:cubicBezTo>
                    <a:pt x="3207" y="4355"/>
                    <a:pt x="3221" y="4368"/>
                    <a:pt x="3216" y="4387"/>
                  </a:cubicBezTo>
                  <a:cubicBezTo>
                    <a:pt x="3215" y="4389"/>
                    <a:pt x="3212" y="4390"/>
                    <a:pt x="3207" y="4390"/>
                  </a:cubicBezTo>
                  <a:cubicBezTo>
                    <a:pt x="3197" y="4390"/>
                    <a:pt x="3181" y="4385"/>
                    <a:pt x="3189" y="4371"/>
                  </a:cubicBezTo>
                  <a:cubicBezTo>
                    <a:pt x="3195" y="4358"/>
                    <a:pt x="3193" y="4353"/>
                    <a:pt x="3186" y="4353"/>
                  </a:cubicBezTo>
                  <a:cubicBezTo>
                    <a:pt x="3181" y="4353"/>
                    <a:pt x="3173" y="4356"/>
                    <a:pt x="3164" y="4360"/>
                  </a:cubicBezTo>
                  <a:cubicBezTo>
                    <a:pt x="3155" y="4364"/>
                    <a:pt x="3138" y="4369"/>
                    <a:pt x="3133" y="4377"/>
                  </a:cubicBezTo>
                  <a:cubicBezTo>
                    <a:pt x="3129" y="4383"/>
                    <a:pt x="3134" y="4385"/>
                    <a:pt x="3121" y="4387"/>
                  </a:cubicBezTo>
                  <a:cubicBezTo>
                    <a:pt x="3119" y="4387"/>
                    <a:pt x="3117" y="4387"/>
                    <a:pt x="3114" y="4387"/>
                  </a:cubicBezTo>
                  <a:cubicBezTo>
                    <a:pt x="3098" y="4387"/>
                    <a:pt x="3063" y="4383"/>
                    <a:pt x="3065" y="4375"/>
                  </a:cubicBezTo>
                  <a:lnTo>
                    <a:pt x="3065" y="4375"/>
                  </a:lnTo>
                  <a:cubicBezTo>
                    <a:pt x="3062" y="4388"/>
                    <a:pt x="3055" y="4391"/>
                    <a:pt x="3035" y="4398"/>
                  </a:cubicBezTo>
                  <a:cubicBezTo>
                    <a:pt x="3018" y="4404"/>
                    <a:pt x="3003" y="4411"/>
                    <a:pt x="2989" y="4421"/>
                  </a:cubicBezTo>
                  <a:cubicBezTo>
                    <a:pt x="2985" y="4424"/>
                    <a:pt x="2973" y="4438"/>
                    <a:pt x="2969" y="4438"/>
                  </a:cubicBezTo>
                  <a:cubicBezTo>
                    <a:pt x="2964" y="4436"/>
                    <a:pt x="2956" y="4430"/>
                    <a:pt x="2949" y="4430"/>
                  </a:cubicBezTo>
                  <a:cubicBezTo>
                    <a:pt x="2936" y="4432"/>
                    <a:pt x="2928" y="4441"/>
                    <a:pt x="2916" y="4445"/>
                  </a:cubicBezTo>
                  <a:lnTo>
                    <a:pt x="2875" y="4455"/>
                  </a:lnTo>
                  <a:cubicBezTo>
                    <a:pt x="2872" y="4454"/>
                    <a:pt x="2869" y="4453"/>
                    <a:pt x="2867" y="4453"/>
                  </a:cubicBezTo>
                  <a:cubicBezTo>
                    <a:pt x="2854" y="4453"/>
                    <a:pt x="2854" y="4469"/>
                    <a:pt x="2854" y="4475"/>
                  </a:cubicBezTo>
                  <a:cubicBezTo>
                    <a:pt x="2853" y="4484"/>
                    <a:pt x="2844" y="4488"/>
                    <a:pt x="2833" y="4490"/>
                  </a:cubicBezTo>
                  <a:cubicBezTo>
                    <a:pt x="2831" y="4477"/>
                    <a:pt x="2831" y="4471"/>
                    <a:pt x="2820" y="4471"/>
                  </a:cubicBezTo>
                  <a:cubicBezTo>
                    <a:pt x="2817" y="4471"/>
                    <a:pt x="2812" y="4471"/>
                    <a:pt x="2806" y="4473"/>
                  </a:cubicBezTo>
                  <a:cubicBezTo>
                    <a:pt x="2783" y="4478"/>
                    <a:pt x="2760" y="4483"/>
                    <a:pt x="2737" y="4488"/>
                  </a:cubicBezTo>
                  <a:lnTo>
                    <a:pt x="2668" y="4499"/>
                  </a:lnTo>
                  <a:cubicBezTo>
                    <a:pt x="2665" y="4499"/>
                    <a:pt x="2615" y="4505"/>
                    <a:pt x="2623" y="4511"/>
                  </a:cubicBezTo>
                  <a:cubicBezTo>
                    <a:pt x="2636" y="4520"/>
                    <a:pt x="2613" y="4524"/>
                    <a:pt x="2601" y="4524"/>
                  </a:cubicBezTo>
                  <a:cubicBezTo>
                    <a:pt x="2600" y="4524"/>
                    <a:pt x="2599" y="4524"/>
                    <a:pt x="2598" y="4524"/>
                  </a:cubicBezTo>
                  <a:cubicBezTo>
                    <a:pt x="2588" y="4523"/>
                    <a:pt x="2593" y="4515"/>
                    <a:pt x="2585" y="4513"/>
                  </a:cubicBezTo>
                  <a:cubicBezTo>
                    <a:pt x="2583" y="4512"/>
                    <a:pt x="2581" y="4512"/>
                    <a:pt x="2579" y="4512"/>
                  </a:cubicBezTo>
                  <a:cubicBezTo>
                    <a:pt x="2574" y="4512"/>
                    <a:pt x="2568" y="4513"/>
                    <a:pt x="2563" y="4514"/>
                  </a:cubicBezTo>
                  <a:cubicBezTo>
                    <a:pt x="2551" y="4515"/>
                    <a:pt x="2515" y="4517"/>
                    <a:pt x="2507" y="4524"/>
                  </a:cubicBezTo>
                  <a:cubicBezTo>
                    <a:pt x="2499" y="4531"/>
                    <a:pt x="2487" y="4527"/>
                    <a:pt x="2474" y="4531"/>
                  </a:cubicBezTo>
                  <a:cubicBezTo>
                    <a:pt x="2465" y="4533"/>
                    <a:pt x="2456" y="4545"/>
                    <a:pt x="2451" y="4545"/>
                  </a:cubicBezTo>
                  <a:cubicBezTo>
                    <a:pt x="2446" y="4545"/>
                    <a:pt x="2442" y="4537"/>
                    <a:pt x="2437" y="4536"/>
                  </a:cubicBezTo>
                  <a:cubicBezTo>
                    <a:pt x="2426" y="4531"/>
                    <a:pt x="2414" y="4529"/>
                    <a:pt x="2401" y="4529"/>
                  </a:cubicBezTo>
                  <a:cubicBezTo>
                    <a:pt x="2398" y="4529"/>
                    <a:pt x="2395" y="4529"/>
                    <a:pt x="2391" y="4529"/>
                  </a:cubicBezTo>
                  <a:cubicBezTo>
                    <a:pt x="2367" y="4531"/>
                    <a:pt x="2339" y="4534"/>
                    <a:pt x="2315" y="4537"/>
                  </a:cubicBezTo>
                  <a:cubicBezTo>
                    <a:pt x="2302" y="4540"/>
                    <a:pt x="2298" y="4545"/>
                    <a:pt x="2298" y="4553"/>
                  </a:cubicBezTo>
                  <a:cubicBezTo>
                    <a:pt x="2281" y="4565"/>
                    <a:pt x="2309" y="4580"/>
                    <a:pt x="2329" y="4580"/>
                  </a:cubicBezTo>
                  <a:cubicBezTo>
                    <a:pt x="2341" y="4580"/>
                    <a:pt x="2351" y="4575"/>
                    <a:pt x="2347" y="4560"/>
                  </a:cubicBezTo>
                  <a:lnTo>
                    <a:pt x="2347" y="4560"/>
                  </a:lnTo>
                  <a:cubicBezTo>
                    <a:pt x="2352" y="4569"/>
                    <a:pt x="2409" y="4566"/>
                    <a:pt x="2419" y="4577"/>
                  </a:cubicBezTo>
                  <a:cubicBezTo>
                    <a:pt x="2422" y="4579"/>
                    <a:pt x="2424" y="4581"/>
                    <a:pt x="2426" y="4581"/>
                  </a:cubicBezTo>
                  <a:cubicBezTo>
                    <a:pt x="2430" y="4581"/>
                    <a:pt x="2433" y="4576"/>
                    <a:pt x="2440" y="4574"/>
                  </a:cubicBezTo>
                  <a:cubicBezTo>
                    <a:pt x="2452" y="4570"/>
                    <a:pt x="2465" y="4571"/>
                    <a:pt x="2476" y="4570"/>
                  </a:cubicBezTo>
                  <a:cubicBezTo>
                    <a:pt x="2532" y="4563"/>
                    <a:pt x="2593" y="4549"/>
                    <a:pt x="2650" y="4546"/>
                  </a:cubicBezTo>
                  <a:cubicBezTo>
                    <a:pt x="2686" y="4542"/>
                    <a:pt x="2769" y="4549"/>
                    <a:pt x="2763" y="4512"/>
                  </a:cubicBezTo>
                  <a:cubicBezTo>
                    <a:pt x="2762" y="4510"/>
                    <a:pt x="2764" y="4489"/>
                    <a:pt x="2769" y="4489"/>
                  </a:cubicBezTo>
                  <a:cubicBezTo>
                    <a:pt x="2770" y="4489"/>
                    <a:pt x="2771" y="4489"/>
                    <a:pt x="2771" y="4490"/>
                  </a:cubicBezTo>
                  <a:cubicBezTo>
                    <a:pt x="2777" y="4495"/>
                    <a:pt x="2785" y="4502"/>
                    <a:pt x="2787" y="4510"/>
                  </a:cubicBezTo>
                  <a:cubicBezTo>
                    <a:pt x="2788" y="4514"/>
                    <a:pt x="2805" y="4552"/>
                    <a:pt x="2807" y="4552"/>
                  </a:cubicBezTo>
                  <a:cubicBezTo>
                    <a:pt x="2807" y="4552"/>
                    <a:pt x="2807" y="4552"/>
                    <a:pt x="2807" y="4552"/>
                  </a:cubicBezTo>
                  <a:cubicBezTo>
                    <a:pt x="2811" y="4549"/>
                    <a:pt x="2807" y="4546"/>
                    <a:pt x="2816" y="4542"/>
                  </a:cubicBezTo>
                  <a:cubicBezTo>
                    <a:pt x="2824" y="4537"/>
                    <a:pt x="2833" y="4535"/>
                    <a:pt x="2843" y="4532"/>
                  </a:cubicBezTo>
                  <a:cubicBezTo>
                    <a:pt x="2850" y="4530"/>
                    <a:pt x="2860" y="4528"/>
                    <a:pt x="2868" y="4528"/>
                  </a:cubicBezTo>
                  <a:cubicBezTo>
                    <a:pt x="2875" y="4528"/>
                    <a:pt x="2881" y="4529"/>
                    <a:pt x="2882" y="4535"/>
                  </a:cubicBezTo>
                  <a:cubicBezTo>
                    <a:pt x="2877" y="4514"/>
                    <a:pt x="2910" y="4522"/>
                    <a:pt x="2912" y="4503"/>
                  </a:cubicBezTo>
                  <a:cubicBezTo>
                    <a:pt x="2913" y="4496"/>
                    <a:pt x="2916" y="4480"/>
                    <a:pt x="2929" y="4480"/>
                  </a:cubicBezTo>
                  <a:cubicBezTo>
                    <a:pt x="2932" y="4480"/>
                    <a:pt x="2935" y="4481"/>
                    <a:pt x="2940" y="4483"/>
                  </a:cubicBezTo>
                  <a:cubicBezTo>
                    <a:pt x="2950" y="4488"/>
                    <a:pt x="2948" y="4498"/>
                    <a:pt x="2962" y="4501"/>
                  </a:cubicBezTo>
                  <a:cubicBezTo>
                    <a:pt x="2964" y="4502"/>
                    <a:pt x="2967" y="4502"/>
                    <a:pt x="2969" y="4502"/>
                  </a:cubicBezTo>
                  <a:cubicBezTo>
                    <a:pt x="2977" y="4502"/>
                    <a:pt x="2985" y="4498"/>
                    <a:pt x="2986" y="4490"/>
                  </a:cubicBezTo>
                  <a:cubicBezTo>
                    <a:pt x="2987" y="4481"/>
                    <a:pt x="2990" y="4483"/>
                    <a:pt x="3005" y="4478"/>
                  </a:cubicBezTo>
                  <a:cubicBezTo>
                    <a:pt x="3007" y="4477"/>
                    <a:pt x="3008" y="4477"/>
                    <a:pt x="3008" y="4477"/>
                  </a:cubicBezTo>
                  <a:cubicBezTo>
                    <a:pt x="3012" y="4477"/>
                    <a:pt x="3010" y="4482"/>
                    <a:pt x="3014" y="4485"/>
                  </a:cubicBezTo>
                  <a:cubicBezTo>
                    <a:pt x="3016" y="4486"/>
                    <a:pt x="3017" y="4487"/>
                    <a:pt x="3019" y="4487"/>
                  </a:cubicBezTo>
                  <a:cubicBezTo>
                    <a:pt x="3034" y="4487"/>
                    <a:pt x="3056" y="4458"/>
                    <a:pt x="3077" y="4458"/>
                  </a:cubicBezTo>
                  <a:cubicBezTo>
                    <a:pt x="3079" y="4458"/>
                    <a:pt x="3080" y="4458"/>
                    <a:pt x="3082" y="4459"/>
                  </a:cubicBezTo>
                  <a:cubicBezTo>
                    <a:pt x="3096" y="4454"/>
                    <a:pt x="3108" y="4428"/>
                    <a:pt x="3114" y="4428"/>
                  </a:cubicBezTo>
                  <a:cubicBezTo>
                    <a:pt x="3115" y="4428"/>
                    <a:pt x="3115" y="4428"/>
                    <a:pt x="3115" y="4428"/>
                  </a:cubicBezTo>
                  <a:cubicBezTo>
                    <a:pt x="3118" y="4429"/>
                    <a:pt x="3127" y="4438"/>
                    <a:pt x="3132" y="4438"/>
                  </a:cubicBezTo>
                  <a:cubicBezTo>
                    <a:pt x="3133" y="4438"/>
                    <a:pt x="3134" y="4437"/>
                    <a:pt x="3134" y="4437"/>
                  </a:cubicBezTo>
                  <a:cubicBezTo>
                    <a:pt x="3142" y="4431"/>
                    <a:pt x="3133" y="4424"/>
                    <a:pt x="3141" y="4416"/>
                  </a:cubicBezTo>
                  <a:lnTo>
                    <a:pt x="3141" y="4416"/>
                  </a:lnTo>
                  <a:cubicBezTo>
                    <a:pt x="3141" y="4416"/>
                    <a:pt x="3165" y="4434"/>
                    <a:pt x="3166" y="4434"/>
                  </a:cubicBezTo>
                  <a:cubicBezTo>
                    <a:pt x="3166" y="4434"/>
                    <a:pt x="3166" y="4434"/>
                    <a:pt x="3166" y="4434"/>
                  </a:cubicBezTo>
                  <a:cubicBezTo>
                    <a:pt x="3171" y="4419"/>
                    <a:pt x="3182" y="4406"/>
                    <a:pt x="3208" y="4403"/>
                  </a:cubicBezTo>
                  <a:cubicBezTo>
                    <a:pt x="3219" y="4401"/>
                    <a:pt x="3233" y="4398"/>
                    <a:pt x="3244" y="4392"/>
                  </a:cubicBezTo>
                  <a:cubicBezTo>
                    <a:pt x="3248" y="4390"/>
                    <a:pt x="3256" y="4382"/>
                    <a:pt x="3253" y="4382"/>
                  </a:cubicBezTo>
                  <a:lnTo>
                    <a:pt x="3253" y="4382"/>
                  </a:lnTo>
                  <a:cubicBezTo>
                    <a:pt x="3252" y="4382"/>
                    <a:pt x="3250" y="4383"/>
                    <a:pt x="3248" y="4384"/>
                  </a:cubicBezTo>
                  <a:lnTo>
                    <a:pt x="3275" y="4371"/>
                  </a:lnTo>
                  <a:cubicBezTo>
                    <a:pt x="3293" y="4363"/>
                    <a:pt x="3279" y="4369"/>
                    <a:pt x="3286" y="4358"/>
                  </a:cubicBezTo>
                  <a:cubicBezTo>
                    <a:pt x="3290" y="4351"/>
                    <a:pt x="3325" y="4346"/>
                    <a:pt x="3334" y="4343"/>
                  </a:cubicBezTo>
                  <a:cubicBezTo>
                    <a:pt x="3345" y="4339"/>
                    <a:pt x="3369" y="4332"/>
                    <a:pt x="3376" y="4322"/>
                  </a:cubicBezTo>
                  <a:cubicBezTo>
                    <a:pt x="3381" y="4313"/>
                    <a:pt x="3369" y="4303"/>
                    <a:pt x="3390" y="4303"/>
                  </a:cubicBezTo>
                  <a:cubicBezTo>
                    <a:pt x="3392" y="4303"/>
                    <a:pt x="3394" y="4303"/>
                    <a:pt x="3396" y="4303"/>
                  </a:cubicBezTo>
                  <a:cubicBezTo>
                    <a:pt x="3398" y="4304"/>
                    <a:pt x="3401" y="4305"/>
                    <a:pt x="3404" y="4305"/>
                  </a:cubicBezTo>
                  <a:cubicBezTo>
                    <a:pt x="3418" y="4305"/>
                    <a:pt x="3433" y="4297"/>
                    <a:pt x="3416" y="4291"/>
                  </a:cubicBezTo>
                  <a:cubicBezTo>
                    <a:pt x="3410" y="4277"/>
                    <a:pt x="3423" y="4265"/>
                    <a:pt x="3443" y="4264"/>
                  </a:cubicBezTo>
                  <a:cubicBezTo>
                    <a:pt x="3450" y="4264"/>
                    <a:pt x="3455" y="4267"/>
                    <a:pt x="3461" y="4267"/>
                  </a:cubicBezTo>
                  <a:cubicBezTo>
                    <a:pt x="3466" y="4267"/>
                    <a:pt x="3471" y="4265"/>
                    <a:pt x="3478" y="4256"/>
                  </a:cubicBezTo>
                  <a:cubicBezTo>
                    <a:pt x="3481" y="4254"/>
                    <a:pt x="3498" y="4223"/>
                    <a:pt x="3502" y="4223"/>
                  </a:cubicBezTo>
                  <a:cubicBezTo>
                    <a:pt x="3502" y="4223"/>
                    <a:pt x="3502" y="4223"/>
                    <a:pt x="3502" y="4223"/>
                  </a:cubicBezTo>
                  <a:cubicBezTo>
                    <a:pt x="3505" y="4225"/>
                    <a:pt x="3491" y="4244"/>
                    <a:pt x="3501" y="4244"/>
                  </a:cubicBezTo>
                  <a:cubicBezTo>
                    <a:pt x="3501" y="4244"/>
                    <a:pt x="3502" y="4244"/>
                    <a:pt x="3502" y="4244"/>
                  </a:cubicBezTo>
                  <a:cubicBezTo>
                    <a:pt x="3512" y="4243"/>
                    <a:pt x="3527" y="4219"/>
                    <a:pt x="3530" y="4213"/>
                  </a:cubicBezTo>
                  <a:cubicBezTo>
                    <a:pt x="3543" y="4205"/>
                    <a:pt x="3557" y="4197"/>
                    <a:pt x="3571" y="4195"/>
                  </a:cubicBezTo>
                  <a:cubicBezTo>
                    <a:pt x="3583" y="4192"/>
                    <a:pt x="3592" y="4190"/>
                    <a:pt x="3605" y="4181"/>
                  </a:cubicBezTo>
                  <a:cubicBezTo>
                    <a:pt x="3619" y="4171"/>
                    <a:pt x="3632" y="4160"/>
                    <a:pt x="3643" y="4148"/>
                  </a:cubicBezTo>
                  <a:cubicBezTo>
                    <a:pt x="3653" y="4136"/>
                    <a:pt x="3653" y="4124"/>
                    <a:pt x="3665" y="4124"/>
                  </a:cubicBezTo>
                  <a:cubicBezTo>
                    <a:pt x="3665" y="4124"/>
                    <a:pt x="3666" y="4124"/>
                    <a:pt x="3667" y="4124"/>
                  </a:cubicBezTo>
                  <a:cubicBezTo>
                    <a:pt x="3668" y="4124"/>
                    <a:pt x="3669" y="4124"/>
                    <a:pt x="3671" y="4124"/>
                  </a:cubicBezTo>
                  <a:cubicBezTo>
                    <a:pt x="3685" y="4124"/>
                    <a:pt x="3702" y="4115"/>
                    <a:pt x="3714" y="4102"/>
                  </a:cubicBezTo>
                  <a:cubicBezTo>
                    <a:pt x="3723" y="4094"/>
                    <a:pt x="3717" y="4088"/>
                    <a:pt x="3712" y="4083"/>
                  </a:cubicBezTo>
                  <a:lnTo>
                    <a:pt x="3712" y="4083"/>
                  </a:lnTo>
                  <a:cubicBezTo>
                    <a:pt x="3715" y="4086"/>
                    <a:pt x="3718" y="4087"/>
                    <a:pt x="3722" y="4087"/>
                  </a:cubicBezTo>
                  <a:cubicBezTo>
                    <a:pt x="3739" y="4087"/>
                    <a:pt x="3765" y="4060"/>
                    <a:pt x="3767" y="4045"/>
                  </a:cubicBezTo>
                  <a:cubicBezTo>
                    <a:pt x="3770" y="4035"/>
                    <a:pt x="3780" y="4025"/>
                    <a:pt x="3789" y="4025"/>
                  </a:cubicBezTo>
                  <a:cubicBezTo>
                    <a:pt x="3790" y="4025"/>
                    <a:pt x="3791" y="4025"/>
                    <a:pt x="3792" y="4026"/>
                  </a:cubicBezTo>
                  <a:cubicBezTo>
                    <a:pt x="3798" y="4027"/>
                    <a:pt x="3791" y="4037"/>
                    <a:pt x="3798" y="4037"/>
                  </a:cubicBezTo>
                  <a:cubicBezTo>
                    <a:pt x="3798" y="4037"/>
                    <a:pt x="3799" y="4037"/>
                    <a:pt x="3799" y="4037"/>
                  </a:cubicBezTo>
                  <a:cubicBezTo>
                    <a:pt x="3807" y="4036"/>
                    <a:pt x="3809" y="4024"/>
                    <a:pt x="3811" y="4019"/>
                  </a:cubicBezTo>
                  <a:cubicBezTo>
                    <a:pt x="3818" y="4006"/>
                    <a:pt x="3833" y="3993"/>
                    <a:pt x="3846" y="3992"/>
                  </a:cubicBezTo>
                  <a:cubicBezTo>
                    <a:pt x="3847" y="3993"/>
                    <a:pt x="3849" y="3994"/>
                    <a:pt x="3850" y="3994"/>
                  </a:cubicBezTo>
                  <a:cubicBezTo>
                    <a:pt x="3857" y="3994"/>
                    <a:pt x="3861" y="3971"/>
                    <a:pt x="3865" y="3965"/>
                  </a:cubicBezTo>
                  <a:cubicBezTo>
                    <a:pt x="3878" y="3950"/>
                    <a:pt x="3901" y="3937"/>
                    <a:pt x="3908" y="3921"/>
                  </a:cubicBezTo>
                  <a:cubicBezTo>
                    <a:pt x="3914" y="3904"/>
                    <a:pt x="3932" y="3889"/>
                    <a:pt x="3945" y="3877"/>
                  </a:cubicBezTo>
                  <a:cubicBezTo>
                    <a:pt x="3960" y="3864"/>
                    <a:pt x="3988" y="3845"/>
                    <a:pt x="3994" y="3825"/>
                  </a:cubicBezTo>
                  <a:cubicBezTo>
                    <a:pt x="3995" y="3817"/>
                    <a:pt x="4012" y="3818"/>
                    <a:pt x="4018" y="3814"/>
                  </a:cubicBezTo>
                  <a:cubicBezTo>
                    <a:pt x="4029" y="3808"/>
                    <a:pt x="4026" y="3799"/>
                    <a:pt x="4035" y="3789"/>
                  </a:cubicBezTo>
                  <a:cubicBezTo>
                    <a:pt x="4045" y="3778"/>
                    <a:pt x="4058" y="3767"/>
                    <a:pt x="4065" y="3753"/>
                  </a:cubicBezTo>
                  <a:cubicBezTo>
                    <a:pt x="4074" y="3739"/>
                    <a:pt x="4063" y="3737"/>
                    <a:pt x="4081" y="3727"/>
                  </a:cubicBezTo>
                  <a:cubicBezTo>
                    <a:pt x="4097" y="3717"/>
                    <a:pt x="4131" y="3692"/>
                    <a:pt x="4112" y="3677"/>
                  </a:cubicBezTo>
                  <a:lnTo>
                    <a:pt x="4112" y="3677"/>
                  </a:lnTo>
                  <a:cubicBezTo>
                    <a:pt x="4113" y="3678"/>
                    <a:pt x="4115" y="3678"/>
                    <a:pt x="4117" y="3678"/>
                  </a:cubicBezTo>
                  <a:cubicBezTo>
                    <a:pt x="4141" y="3678"/>
                    <a:pt x="4186" y="3605"/>
                    <a:pt x="4189" y="3585"/>
                  </a:cubicBezTo>
                  <a:cubicBezTo>
                    <a:pt x="4191" y="3566"/>
                    <a:pt x="4236" y="3570"/>
                    <a:pt x="4228" y="3539"/>
                  </a:cubicBezTo>
                  <a:cubicBezTo>
                    <a:pt x="4224" y="3525"/>
                    <a:pt x="4215" y="3514"/>
                    <a:pt x="4235" y="3504"/>
                  </a:cubicBezTo>
                  <a:cubicBezTo>
                    <a:pt x="4238" y="3500"/>
                    <a:pt x="4256" y="3469"/>
                    <a:pt x="4255" y="3467"/>
                  </a:cubicBezTo>
                  <a:lnTo>
                    <a:pt x="4255" y="3467"/>
                  </a:lnTo>
                  <a:cubicBezTo>
                    <a:pt x="4256" y="3468"/>
                    <a:pt x="4255" y="3476"/>
                    <a:pt x="4259" y="3476"/>
                  </a:cubicBezTo>
                  <a:cubicBezTo>
                    <a:pt x="4260" y="3476"/>
                    <a:pt x="4261" y="3475"/>
                    <a:pt x="4263" y="3474"/>
                  </a:cubicBezTo>
                  <a:cubicBezTo>
                    <a:pt x="4269" y="3469"/>
                    <a:pt x="4274" y="3458"/>
                    <a:pt x="4278" y="3451"/>
                  </a:cubicBezTo>
                  <a:cubicBezTo>
                    <a:pt x="4290" y="3432"/>
                    <a:pt x="4313" y="3415"/>
                    <a:pt x="4321" y="3396"/>
                  </a:cubicBezTo>
                  <a:lnTo>
                    <a:pt x="4321" y="3396"/>
                  </a:lnTo>
                  <a:cubicBezTo>
                    <a:pt x="4315" y="3402"/>
                    <a:pt x="4308" y="3404"/>
                    <a:pt x="4300" y="3404"/>
                  </a:cubicBezTo>
                  <a:cubicBezTo>
                    <a:pt x="4290" y="3404"/>
                    <a:pt x="4280" y="3398"/>
                    <a:pt x="4280" y="3386"/>
                  </a:cubicBezTo>
                  <a:cubicBezTo>
                    <a:pt x="4283" y="3381"/>
                    <a:pt x="4286" y="3379"/>
                    <a:pt x="4289" y="3379"/>
                  </a:cubicBezTo>
                  <a:cubicBezTo>
                    <a:pt x="4295" y="3379"/>
                    <a:pt x="4300" y="3388"/>
                    <a:pt x="4303" y="3391"/>
                  </a:cubicBezTo>
                  <a:cubicBezTo>
                    <a:pt x="4303" y="3391"/>
                    <a:pt x="4304" y="3392"/>
                    <a:pt x="4305" y="3392"/>
                  </a:cubicBezTo>
                  <a:cubicBezTo>
                    <a:pt x="4311" y="3392"/>
                    <a:pt x="4317" y="3367"/>
                    <a:pt x="4322" y="3360"/>
                  </a:cubicBezTo>
                  <a:cubicBezTo>
                    <a:pt x="4326" y="3353"/>
                    <a:pt x="4346" y="3345"/>
                    <a:pt x="4345" y="3339"/>
                  </a:cubicBezTo>
                  <a:cubicBezTo>
                    <a:pt x="4343" y="3332"/>
                    <a:pt x="4337" y="3326"/>
                    <a:pt x="4346" y="3316"/>
                  </a:cubicBezTo>
                  <a:cubicBezTo>
                    <a:pt x="4359" y="3299"/>
                    <a:pt x="4372" y="3291"/>
                    <a:pt x="4382" y="3272"/>
                  </a:cubicBezTo>
                  <a:lnTo>
                    <a:pt x="4382" y="3272"/>
                  </a:lnTo>
                  <a:cubicBezTo>
                    <a:pt x="4382" y="3272"/>
                    <a:pt x="4381" y="3273"/>
                    <a:pt x="4381" y="3273"/>
                  </a:cubicBezTo>
                  <a:cubicBezTo>
                    <a:pt x="4371" y="3273"/>
                    <a:pt x="4413" y="3197"/>
                    <a:pt x="4412" y="3187"/>
                  </a:cubicBezTo>
                  <a:cubicBezTo>
                    <a:pt x="4413" y="3180"/>
                    <a:pt x="4395" y="3187"/>
                    <a:pt x="4394" y="3174"/>
                  </a:cubicBezTo>
                  <a:cubicBezTo>
                    <a:pt x="4393" y="3165"/>
                    <a:pt x="4400" y="3163"/>
                    <a:pt x="4407" y="3163"/>
                  </a:cubicBezTo>
                  <a:cubicBezTo>
                    <a:pt x="4412" y="3163"/>
                    <a:pt x="4417" y="3164"/>
                    <a:pt x="4419" y="3165"/>
                  </a:cubicBezTo>
                  <a:cubicBezTo>
                    <a:pt x="4414" y="3162"/>
                    <a:pt x="4408" y="3152"/>
                    <a:pt x="4416" y="3144"/>
                  </a:cubicBezTo>
                  <a:cubicBezTo>
                    <a:pt x="4419" y="3142"/>
                    <a:pt x="4421" y="3141"/>
                    <a:pt x="4424" y="3141"/>
                  </a:cubicBezTo>
                  <a:cubicBezTo>
                    <a:pt x="4426" y="3141"/>
                    <a:pt x="4428" y="3142"/>
                    <a:pt x="4430" y="3142"/>
                  </a:cubicBezTo>
                  <a:cubicBezTo>
                    <a:pt x="4433" y="3142"/>
                    <a:pt x="4435" y="3141"/>
                    <a:pt x="4437" y="3139"/>
                  </a:cubicBezTo>
                  <a:cubicBezTo>
                    <a:pt x="4442" y="3133"/>
                    <a:pt x="4423" y="3117"/>
                    <a:pt x="4432" y="3102"/>
                  </a:cubicBezTo>
                  <a:cubicBezTo>
                    <a:pt x="4434" y="3098"/>
                    <a:pt x="4462" y="3081"/>
                    <a:pt x="4453" y="3078"/>
                  </a:cubicBezTo>
                  <a:cubicBezTo>
                    <a:pt x="4452" y="3078"/>
                    <a:pt x="4452" y="3078"/>
                    <a:pt x="4452" y="3078"/>
                  </a:cubicBezTo>
                  <a:cubicBezTo>
                    <a:pt x="4449" y="3078"/>
                    <a:pt x="4446" y="3080"/>
                    <a:pt x="4444" y="3080"/>
                  </a:cubicBezTo>
                  <a:cubicBezTo>
                    <a:pt x="4442" y="3080"/>
                    <a:pt x="4440" y="3078"/>
                    <a:pt x="4441" y="3072"/>
                  </a:cubicBezTo>
                  <a:cubicBezTo>
                    <a:pt x="4441" y="3068"/>
                    <a:pt x="4442" y="3063"/>
                    <a:pt x="4446" y="3060"/>
                  </a:cubicBezTo>
                  <a:cubicBezTo>
                    <a:pt x="4448" y="3058"/>
                    <a:pt x="4450" y="3057"/>
                    <a:pt x="4452" y="3057"/>
                  </a:cubicBezTo>
                  <a:cubicBezTo>
                    <a:pt x="4456" y="3057"/>
                    <a:pt x="4461" y="3061"/>
                    <a:pt x="4465" y="3061"/>
                  </a:cubicBezTo>
                  <a:cubicBezTo>
                    <a:pt x="4467" y="3061"/>
                    <a:pt x="4469" y="3060"/>
                    <a:pt x="4471" y="3056"/>
                  </a:cubicBezTo>
                  <a:cubicBezTo>
                    <a:pt x="4476" y="3046"/>
                    <a:pt x="4482" y="3033"/>
                    <a:pt x="4483" y="3022"/>
                  </a:cubicBezTo>
                  <a:cubicBezTo>
                    <a:pt x="4483" y="3018"/>
                    <a:pt x="4479" y="3013"/>
                    <a:pt x="4480" y="3012"/>
                  </a:cubicBezTo>
                  <a:cubicBezTo>
                    <a:pt x="4487" y="2994"/>
                    <a:pt x="4494" y="2974"/>
                    <a:pt x="4497" y="2955"/>
                  </a:cubicBezTo>
                  <a:cubicBezTo>
                    <a:pt x="4499" y="2942"/>
                    <a:pt x="4497" y="2935"/>
                    <a:pt x="4494" y="2935"/>
                  </a:cubicBezTo>
                  <a:cubicBezTo>
                    <a:pt x="4492" y="2935"/>
                    <a:pt x="4488" y="2939"/>
                    <a:pt x="4483" y="2948"/>
                  </a:cubicBezTo>
                  <a:cubicBezTo>
                    <a:pt x="4487" y="2931"/>
                    <a:pt x="4491" y="2913"/>
                    <a:pt x="4504" y="2902"/>
                  </a:cubicBezTo>
                  <a:cubicBezTo>
                    <a:pt x="4513" y="2894"/>
                    <a:pt x="4529" y="2879"/>
                    <a:pt x="4525" y="2862"/>
                  </a:cubicBezTo>
                  <a:cubicBezTo>
                    <a:pt x="4523" y="2848"/>
                    <a:pt x="4519" y="2847"/>
                    <a:pt x="4523" y="2829"/>
                  </a:cubicBezTo>
                  <a:cubicBezTo>
                    <a:pt x="4525" y="2824"/>
                    <a:pt x="4529" y="2812"/>
                    <a:pt x="4529" y="2806"/>
                  </a:cubicBezTo>
                  <a:cubicBezTo>
                    <a:pt x="4527" y="2805"/>
                    <a:pt x="4523" y="2805"/>
                    <a:pt x="4523" y="2801"/>
                  </a:cubicBezTo>
                  <a:cubicBezTo>
                    <a:pt x="4522" y="2785"/>
                    <a:pt x="4533" y="2763"/>
                    <a:pt x="4532" y="2746"/>
                  </a:cubicBezTo>
                  <a:cubicBezTo>
                    <a:pt x="4531" y="2728"/>
                    <a:pt x="4526" y="2713"/>
                    <a:pt x="4538" y="2703"/>
                  </a:cubicBezTo>
                  <a:cubicBezTo>
                    <a:pt x="4545" y="2697"/>
                    <a:pt x="4551" y="2661"/>
                    <a:pt x="4545" y="2652"/>
                  </a:cubicBezTo>
                  <a:cubicBezTo>
                    <a:pt x="4545" y="2651"/>
                    <a:pt x="4544" y="2650"/>
                    <a:pt x="4543" y="2650"/>
                  </a:cubicBezTo>
                  <a:cubicBezTo>
                    <a:pt x="4538" y="2650"/>
                    <a:pt x="4530" y="2670"/>
                    <a:pt x="4530" y="2674"/>
                  </a:cubicBezTo>
                  <a:cubicBezTo>
                    <a:pt x="4531" y="2663"/>
                    <a:pt x="4533" y="2650"/>
                    <a:pt x="4538" y="2639"/>
                  </a:cubicBezTo>
                  <a:cubicBezTo>
                    <a:pt x="4545" y="2629"/>
                    <a:pt x="4552" y="2625"/>
                    <a:pt x="4555" y="2614"/>
                  </a:cubicBezTo>
                  <a:cubicBezTo>
                    <a:pt x="4561" y="2594"/>
                    <a:pt x="4551" y="2586"/>
                    <a:pt x="4560" y="2568"/>
                  </a:cubicBezTo>
                  <a:cubicBezTo>
                    <a:pt x="4564" y="2560"/>
                    <a:pt x="4590" y="2541"/>
                    <a:pt x="4574" y="2535"/>
                  </a:cubicBezTo>
                  <a:cubicBezTo>
                    <a:pt x="4566" y="2531"/>
                    <a:pt x="4549" y="2526"/>
                    <a:pt x="4561" y="2506"/>
                  </a:cubicBezTo>
                  <a:cubicBezTo>
                    <a:pt x="4568" y="2494"/>
                    <a:pt x="4574" y="2494"/>
                    <a:pt x="4579" y="2478"/>
                  </a:cubicBezTo>
                  <a:cubicBezTo>
                    <a:pt x="4580" y="2472"/>
                    <a:pt x="4586" y="2431"/>
                    <a:pt x="4580" y="2430"/>
                  </a:cubicBezTo>
                  <a:cubicBezTo>
                    <a:pt x="4580" y="2429"/>
                    <a:pt x="4580" y="2429"/>
                    <a:pt x="4579" y="2429"/>
                  </a:cubicBezTo>
                  <a:cubicBezTo>
                    <a:pt x="4576" y="2429"/>
                    <a:pt x="4570" y="2432"/>
                    <a:pt x="4565" y="2432"/>
                  </a:cubicBezTo>
                  <a:cubicBezTo>
                    <a:pt x="4561" y="2432"/>
                    <a:pt x="4557" y="2429"/>
                    <a:pt x="4559" y="2418"/>
                  </a:cubicBezTo>
                  <a:cubicBezTo>
                    <a:pt x="4561" y="2411"/>
                    <a:pt x="4564" y="2409"/>
                    <a:pt x="4567" y="2409"/>
                  </a:cubicBezTo>
                  <a:cubicBezTo>
                    <a:pt x="4570" y="2409"/>
                    <a:pt x="4573" y="2410"/>
                    <a:pt x="4575" y="2410"/>
                  </a:cubicBezTo>
                  <a:cubicBezTo>
                    <a:pt x="4577" y="2410"/>
                    <a:pt x="4578" y="2410"/>
                    <a:pt x="4580" y="2409"/>
                  </a:cubicBezTo>
                  <a:cubicBezTo>
                    <a:pt x="4580" y="2409"/>
                    <a:pt x="4566" y="2390"/>
                    <a:pt x="4565" y="2388"/>
                  </a:cubicBezTo>
                  <a:cubicBezTo>
                    <a:pt x="4558" y="2376"/>
                    <a:pt x="4563" y="2374"/>
                    <a:pt x="4569" y="2368"/>
                  </a:cubicBezTo>
                  <a:cubicBezTo>
                    <a:pt x="4579" y="2360"/>
                    <a:pt x="4587" y="2320"/>
                    <a:pt x="4585" y="2305"/>
                  </a:cubicBezTo>
                  <a:cubicBezTo>
                    <a:pt x="4583" y="2299"/>
                    <a:pt x="4578" y="2297"/>
                    <a:pt x="4573" y="2297"/>
                  </a:cubicBezTo>
                  <a:cubicBezTo>
                    <a:pt x="4567" y="2297"/>
                    <a:pt x="4559" y="2300"/>
                    <a:pt x="4555" y="2300"/>
                  </a:cubicBezTo>
                  <a:cubicBezTo>
                    <a:pt x="4553" y="2300"/>
                    <a:pt x="4552" y="2299"/>
                    <a:pt x="4552" y="2298"/>
                  </a:cubicBezTo>
                  <a:cubicBezTo>
                    <a:pt x="4551" y="2286"/>
                    <a:pt x="4559" y="2285"/>
                    <a:pt x="4564" y="2278"/>
                  </a:cubicBezTo>
                  <a:cubicBezTo>
                    <a:pt x="4568" y="2270"/>
                    <a:pt x="4571" y="2257"/>
                    <a:pt x="4571" y="2245"/>
                  </a:cubicBezTo>
                  <a:cubicBezTo>
                    <a:pt x="4572" y="2229"/>
                    <a:pt x="4589" y="2196"/>
                    <a:pt x="4585" y="2184"/>
                  </a:cubicBezTo>
                  <a:cubicBezTo>
                    <a:pt x="4582" y="2178"/>
                    <a:pt x="4566" y="2168"/>
                    <a:pt x="4572" y="2161"/>
                  </a:cubicBezTo>
                  <a:cubicBezTo>
                    <a:pt x="4576" y="2156"/>
                    <a:pt x="4580" y="2156"/>
                    <a:pt x="4581" y="2144"/>
                  </a:cubicBezTo>
                  <a:cubicBezTo>
                    <a:pt x="4581" y="2118"/>
                    <a:pt x="4556" y="2108"/>
                    <a:pt x="4553" y="2084"/>
                  </a:cubicBezTo>
                  <a:cubicBezTo>
                    <a:pt x="4550" y="2058"/>
                    <a:pt x="4574" y="2043"/>
                    <a:pt x="4572" y="2024"/>
                  </a:cubicBezTo>
                  <a:cubicBezTo>
                    <a:pt x="4571" y="2022"/>
                    <a:pt x="4571" y="2021"/>
                    <a:pt x="4570" y="2021"/>
                  </a:cubicBezTo>
                  <a:cubicBezTo>
                    <a:pt x="4567" y="2021"/>
                    <a:pt x="4560" y="2028"/>
                    <a:pt x="4560" y="2031"/>
                  </a:cubicBezTo>
                  <a:cubicBezTo>
                    <a:pt x="4559" y="2015"/>
                    <a:pt x="4571" y="2010"/>
                    <a:pt x="4568" y="1997"/>
                  </a:cubicBezTo>
                  <a:cubicBezTo>
                    <a:pt x="4564" y="1979"/>
                    <a:pt x="4558" y="1967"/>
                    <a:pt x="4555" y="1948"/>
                  </a:cubicBezTo>
                  <a:lnTo>
                    <a:pt x="4555" y="1948"/>
                  </a:lnTo>
                  <a:cubicBezTo>
                    <a:pt x="4555" y="1950"/>
                    <a:pt x="4555" y="1950"/>
                    <a:pt x="4555" y="1950"/>
                  </a:cubicBezTo>
                  <a:cubicBezTo>
                    <a:pt x="4555" y="1950"/>
                    <a:pt x="4552" y="1934"/>
                    <a:pt x="4547" y="1929"/>
                  </a:cubicBezTo>
                  <a:cubicBezTo>
                    <a:pt x="4541" y="1920"/>
                    <a:pt x="4542" y="1914"/>
                    <a:pt x="4543" y="1904"/>
                  </a:cubicBezTo>
                  <a:cubicBezTo>
                    <a:pt x="4545" y="1886"/>
                    <a:pt x="4540" y="1861"/>
                    <a:pt x="4533" y="1844"/>
                  </a:cubicBezTo>
                  <a:cubicBezTo>
                    <a:pt x="4530" y="1838"/>
                    <a:pt x="4507" y="1818"/>
                    <a:pt x="4514" y="1817"/>
                  </a:cubicBezTo>
                  <a:cubicBezTo>
                    <a:pt x="4528" y="1811"/>
                    <a:pt x="4544" y="1809"/>
                    <a:pt x="4523" y="1785"/>
                  </a:cubicBezTo>
                  <a:cubicBezTo>
                    <a:pt x="4517" y="1779"/>
                    <a:pt x="4508" y="1772"/>
                    <a:pt x="4501" y="1765"/>
                  </a:cubicBezTo>
                  <a:lnTo>
                    <a:pt x="4501" y="1765"/>
                  </a:lnTo>
                  <a:cubicBezTo>
                    <a:pt x="4503" y="1766"/>
                    <a:pt x="4506" y="1766"/>
                    <a:pt x="4508" y="1766"/>
                  </a:cubicBezTo>
                  <a:cubicBezTo>
                    <a:pt x="4510" y="1766"/>
                    <a:pt x="4511" y="1766"/>
                    <a:pt x="4512" y="1765"/>
                  </a:cubicBezTo>
                  <a:cubicBezTo>
                    <a:pt x="4510" y="1757"/>
                    <a:pt x="4507" y="1743"/>
                    <a:pt x="4500" y="1743"/>
                  </a:cubicBezTo>
                  <a:cubicBezTo>
                    <a:pt x="4499" y="1743"/>
                    <a:pt x="4499" y="1743"/>
                    <a:pt x="4498" y="1743"/>
                  </a:cubicBezTo>
                  <a:cubicBezTo>
                    <a:pt x="4498" y="1743"/>
                    <a:pt x="4494" y="1752"/>
                    <a:pt x="4493" y="1756"/>
                  </a:cubicBezTo>
                  <a:lnTo>
                    <a:pt x="4493" y="1756"/>
                  </a:lnTo>
                  <a:cubicBezTo>
                    <a:pt x="4489" y="1748"/>
                    <a:pt x="4486" y="1740"/>
                    <a:pt x="4489" y="1730"/>
                  </a:cubicBezTo>
                  <a:cubicBezTo>
                    <a:pt x="4492" y="1715"/>
                    <a:pt x="4501" y="1702"/>
                    <a:pt x="4499" y="1685"/>
                  </a:cubicBezTo>
                  <a:cubicBezTo>
                    <a:pt x="4498" y="1668"/>
                    <a:pt x="4490" y="1668"/>
                    <a:pt x="4487" y="1656"/>
                  </a:cubicBezTo>
                  <a:cubicBezTo>
                    <a:pt x="4484" y="1645"/>
                    <a:pt x="4494" y="1632"/>
                    <a:pt x="4490" y="1619"/>
                  </a:cubicBezTo>
                  <a:cubicBezTo>
                    <a:pt x="4490" y="1617"/>
                    <a:pt x="4481" y="1616"/>
                    <a:pt x="4478" y="1614"/>
                  </a:cubicBezTo>
                  <a:cubicBezTo>
                    <a:pt x="4459" y="1597"/>
                    <a:pt x="4481" y="1575"/>
                    <a:pt x="4476" y="1560"/>
                  </a:cubicBezTo>
                  <a:lnTo>
                    <a:pt x="4476" y="1560"/>
                  </a:lnTo>
                  <a:cubicBezTo>
                    <a:pt x="4477" y="1564"/>
                    <a:pt x="4468" y="1570"/>
                    <a:pt x="4460" y="1570"/>
                  </a:cubicBezTo>
                  <a:cubicBezTo>
                    <a:pt x="4453" y="1570"/>
                    <a:pt x="4446" y="1565"/>
                    <a:pt x="4449" y="1549"/>
                  </a:cubicBezTo>
                  <a:cubicBezTo>
                    <a:pt x="4451" y="1530"/>
                    <a:pt x="4454" y="1535"/>
                    <a:pt x="4445" y="1512"/>
                  </a:cubicBezTo>
                  <a:cubicBezTo>
                    <a:pt x="4444" y="1501"/>
                    <a:pt x="4446" y="1498"/>
                    <a:pt x="4453" y="1495"/>
                  </a:cubicBezTo>
                  <a:lnTo>
                    <a:pt x="4453" y="1495"/>
                  </a:lnTo>
                  <a:cubicBezTo>
                    <a:pt x="4452" y="1496"/>
                    <a:pt x="4451" y="1496"/>
                    <a:pt x="4450" y="1496"/>
                  </a:cubicBezTo>
                  <a:cubicBezTo>
                    <a:pt x="4433" y="1496"/>
                    <a:pt x="4428" y="1444"/>
                    <a:pt x="4412" y="1444"/>
                  </a:cubicBezTo>
                  <a:cubicBezTo>
                    <a:pt x="4411" y="1444"/>
                    <a:pt x="4410" y="1444"/>
                    <a:pt x="4409" y="1445"/>
                  </a:cubicBezTo>
                  <a:lnTo>
                    <a:pt x="4409" y="1445"/>
                  </a:lnTo>
                  <a:cubicBezTo>
                    <a:pt x="4421" y="1440"/>
                    <a:pt x="4403" y="1400"/>
                    <a:pt x="4396" y="1390"/>
                  </a:cubicBezTo>
                  <a:cubicBezTo>
                    <a:pt x="4391" y="1380"/>
                    <a:pt x="4385" y="1371"/>
                    <a:pt x="4378" y="1363"/>
                  </a:cubicBezTo>
                  <a:cubicBezTo>
                    <a:pt x="4378" y="1363"/>
                    <a:pt x="4361" y="1360"/>
                    <a:pt x="4362" y="1358"/>
                  </a:cubicBezTo>
                  <a:cubicBezTo>
                    <a:pt x="4365" y="1350"/>
                    <a:pt x="4381" y="1349"/>
                    <a:pt x="4387" y="1346"/>
                  </a:cubicBezTo>
                  <a:cubicBezTo>
                    <a:pt x="4379" y="1340"/>
                    <a:pt x="4371" y="1331"/>
                    <a:pt x="4362" y="1331"/>
                  </a:cubicBezTo>
                  <a:cubicBezTo>
                    <a:pt x="4362" y="1331"/>
                    <a:pt x="4361" y="1331"/>
                    <a:pt x="4360" y="1331"/>
                  </a:cubicBezTo>
                  <a:cubicBezTo>
                    <a:pt x="4357" y="1332"/>
                    <a:pt x="4353" y="1332"/>
                    <a:pt x="4350" y="1332"/>
                  </a:cubicBezTo>
                  <a:cubicBezTo>
                    <a:pt x="4342" y="1332"/>
                    <a:pt x="4335" y="1330"/>
                    <a:pt x="4329" y="1317"/>
                  </a:cubicBezTo>
                  <a:cubicBezTo>
                    <a:pt x="4334" y="1315"/>
                    <a:pt x="4355" y="1313"/>
                    <a:pt x="4355" y="1307"/>
                  </a:cubicBezTo>
                  <a:cubicBezTo>
                    <a:pt x="4355" y="1295"/>
                    <a:pt x="4339" y="1289"/>
                    <a:pt x="4333" y="1287"/>
                  </a:cubicBezTo>
                  <a:cubicBezTo>
                    <a:pt x="4329" y="1279"/>
                    <a:pt x="4325" y="1270"/>
                    <a:pt x="4325" y="1261"/>
                  </a:cubicBezTo>
                  <a:cubicBezTo>
                    <a:pt x="4324" y="1254"/>
                    <a:pt x="4328" y="1243"/>
                    <a:pt x="4325" y="1236"/>
                  </a:cubicBezTo>
                  <a:cubicBezTo>
                    <a:pt x="4319" y="1225"/>
                    <a:pt x="4301" y="1232"/>
                    <a:pt x="4299" y="1224"/>
                  </a:cubicBezTo>
                  <a:cubicBezTo>
                    <a:pt x="4299" y="1221"/>
                    <a:pt x="4302" y="1212"/>
                    <a:pt x="4301" y="1208"/>
                  </a:cubicBezTo>
                  <a:cubicBezTo>
                    <a:pt x="4299" y="1202"/>
                    <a:pt x="4296" y="1196"/>
                    <a:pt x="4293" y="1190"/>
                  </a:cubicBezTo>
                  <a:cubicBezTo>
                    <a:pt x="4284" y="1173"/>
                    <a:pt x="4273" y="1165"/>
                    <a:pt x="4263" y="1150"/>
                  </a:cubicBezTo>
                  <a:cubicBezTo>
                    <a:pt x="4255" y="1138"/>
                    <a:pt x="4261" y="1129"/>
                    <a:pt x="4250" y="1120"/>
                  </a:cubicBezTo>
                  <a:cubicBezTo>
                    <a:pt x="4246" y="1116"/>
                    <a:pt x="4242" y="1114"/>
                    <a:pt x="4239" y="1114"/>
                  </a:cubicBezTo>
                  <a:cubicBezTo>
                    <a:pt x="4237" y="1114"/>
                    <a:pt x="4236" y="1115"/>
                    <a:pt x="4234" y="1115"/>
                  </a:cubicBezTo>
                  <a:cubicBezTo>
                    <a:pt x="4246" y="1108"/>
                    <a:pt x="4252" y="1105"/>
                    <a:pt x="4239" y="1083"/>
                  </a:cubicBezTo>
                  <a:lnTo>
                    <a:pt x="4239" y="1083"/>
                  </a:lnTo>
                  <a:cubicBezTo>
                    <a:pt x="4239" y="1084"/>
                    <a:pt x="4232" y="1088"/>
                    <a:pt x="4232" y="1088"/>
                  </a:cubicBezTo>
                  <a:cubicBezTo>
                    <a:pt x="4232" y="1088"/>
                    <a:pt x="4232" y="1088"/>
                    <a:pt x="4232" y="1088"/>
                  </a:cubicBezTo>
                  <a:cubicBezTo>
                    <a:pt x="4224" y="1074"/>
                    <a:pt x="4201" y="1024"/>
                    <a:pt x="4189" y="1021"/>
                  </a:cubicBezTo>
                  <a:cubicBezTo>
                    <a:pt x="4189" y="1021"/>
                    <a:pt x="4189" y="1021"/>
                    <a:pt x="4189" y="1021"/>
                  </a:cubicBezTo>
                  <a:cubicBezTo>
                    <a:pt x="4188" y="1021"/>
                    <a:pt x="4183" y="1033"/>
                    <a:pt x="4178" y="1033"/>
                  </a:cubicBezTo>
                  <a:cubicBezTo>
                    <a:pt x="4177" y="1033"/>
                    <a:pt x="4176" y="1032"/>
                    <a:pt x="4174" y="1029"/>
                  </a:cubicBezTo>
                  <a:cubicBezTo>
                    <a:pt x="4169" y="1019"/>
                    <a:pt x="4169" y="1004"/>
                    <a:pt x="4165" y="993"/>
                  </a:cubicBezTo>
                  <a:cubicBezTo>
                    <a:pt x="4153" y="966"/>
                    <a:pt x="4136" y="936"/>
                    <a:pt x="4116" y="912"/>
                  </a:cubicBezTo>
                  <a:cubicBezTo>
                    <a:pt x="4105" y="900"/>
                    <a:pt x="4092" y="897"/>
                    <a:pt x="4082" y="884"/>
                  </a:cubicBezTo>
                  <a:cubicBezTo>
                    <a:pt x="4071" y="870"/>
                    <a:pt x="4066" y="868"/>
                    <a:pt x="4059" y="868"/>
                  </a:cubicBezTo>
                  <a:cubicBezTo>
                    <a:pt x="4055" y="868"/>
                    <a:pt x="4051" y="868"/>
                    <a:pt x="4046" y="868"/>
                  </a:cubicBezTo>
                  <a:cubicBezTo>
                    <a:pt x="4052" y="868"/>
                    <a:pt x="4048" y="824"/>
                    <a:pt x="4034" y="824"/>
                  </a:cubicBezTo>
                  <a:cubicBezTo>
                    <a:pt x="4033" y="824"/>
                    <a:pt x="4033" y="825"/>
                    <a:pt x="4032" y="825"/>
                  </a:cubicBezTo>
                  <a:cubicBezTo>
                    <a:pt x="4023" y="828"/>
                    <a:pt x="4039" y="870"/>
                    <a:pt x="4029" y="873"/>
                  </a:cubicBezTo>
                  <a:cubicBezTo>
                    <a:pt x="4029" y="873"/>
                    <a:pt x="4019" y="838"/>
                    <a:pt x="4018" y="835"/>
                  </a:cubicBezTo>
                  <a:cubicBezTo>
                    <a:pt x="4016" y="820"/>
                    <a:pt x="4013" y="800"/>
                    <a:pt x="4022" y="792"/>
                  </a:cubicBezTo>
                  <a:lnTo>
                    <a:pt x="4022" y="792"/>
                  </a:lnTo>
                  <a:cubicBezTo>
                    <a:pt x="4020" y="794"/>
                    <a:pt x="4017" y="795"/>
                    <a:pt x="4014" y="795"/>
                  </a:cubicBezTo>
                  <a:cubicBezTo>
                    <a:pt x="4002" y="795"/>
                    <a:pt x="3989" y="772"/>
                    <a:pt x="3973" y="768"/>
                  </a:cubicBezTo>
                  <a:cubicBezTo>
                    <a:pt x="3957" y="751"/>
                    <a:pt x="3960" y="750"/>
                    <a:pt x="3970" y="743"/>
                  </a:cubicBezTo>
                  <a:cubicBezTo>
                    <a:pt x="3979" y="738"/>
                    <a:pt x="3963" y="727"/>
                    <a:pt x="3968" y="722"/>
                  </a:cubicBezTo>
                  <a:lnTo>
                    <a:pt x="3968" y="722"/>
                  </a:lnTo>
                  <a:lnTo>
                    <a:pt x="3941" y="746"/>
                  </a:lnTo>
                  <a:cubicBezTo>
                    <a:pt x="3927" y="730"/>
                    <a:pt x="3944" y="705"/>
                    <a:pt x="3941" y="703"/>
                  </a:cubicBezTo>
                  <a:cubicBezTo>
                    <a:pt x="3928" y="698"/>
                    <a:pt x="3901" y="695"/>
                    <a:pt x="3895" y="676"/>
                  </a:cubicBezTo>
                  <a:cubicBezTo>
                    <a:pt x="3892" y="663"/>
                    <a:pt x="3866" y="618"/>
                    <a:pt x="3845" y="618"/>
                  </a:cubicBezTo>
                  <a:cubicBezTo>
                    <a:pt x="3844" y="618"/>
                    <a:pt x="3843" y="618"/>
                    <a:pt x="3842" y="619"/>
                  </a:cubicBezTo>
                  <a:cubicBezTo>
                    <a:pt x="3841" y="619"/>
                    <a:pt x="3841" y="619"/>
                    <a:pt x="3840" y="619"/>
                  </a:cubicBezTo>
                  <a:cubicBezTo>
                    <a:pt x="3831" y="619"/>
                    <a:pt x="3814" y="592"/>
                    <a:pt x="3801" y="591"/>
                  </a:cubicBezTo>
                  <a:cubicBezTo>
                    <a:pt x="3774" y="589"/>
                    <a:pt x="3792" y="567"/>
                    <a:pt x="3783" y="556"/>
                  </a:cubicBezTo>
                  <a:cubicBezTo>
                    <a:pt x="3774" y="544"/>
                    <a:pt x="3761" y="548"/>
                    <a:pt x="3750" y="537"/>
                  </a:cubicBezTo>
                  <a:cubicBezTo>
                    <a:pt x="3736" y="526"/>
                    <a:pt x="3743" y="525"/>
                    <a:pt x="3749" y="521"/>
                  </a:cubicBezTo>
                  <a:cubicBezTo>
                    <a:pt x="3757" y="516"/>
                    <a:pt x="3731" y="507"/>
                    <a:pt x="3728" y="507"/>
                  </a:cubicBezTo>
                  <a:cubicBezTo>
                    <a:pt x="3717" y="505"/>
                    <a:pt x="3717" y="500"/>
                    <a:pt x="3713" y="495"/>
                  </a:cubicBezTo>
                  <a:cubicBezTo>
                    <a:pt x="3711" y="492"/>
                    <a:pt x="3709" y="492"/>
                    <a:pt x="3707" y="492"/>
                  </a:cubicBezTo>
                  <a:cubicBezTo>
                    <a:pt x="3700" y="492"/>
                    <a:pt x="3693" y="506"/>
                    <a:pt x="3688" y="506"/>
                  </a:cubicBezTo>
                  <a:cubicBezTo>
                    <a:pt x="3686" y="506"/>
                    <a:pt x="3684" y="503"/>
                    <a:pt x="3683" y="492"/>
                  </a:cubicBezTo>
                  <a:cubicBezTo>
                    <a:pt x="3682" y="472"/>
                    <a:pt x="3660" y="456"/>
                    <a:pt x="3641" y="456"/>
                  </a:cubicBezTo>
                  <a:cubicBezTo>
                    <a:pt x="3618" y="455"/>
                    <a:pt x="3607" y="451"/>
                    <a:pt x="3609" y="427"/>
                  </a:cubicBezTo>
                  <a:cubicBezTo>
                    <a:pt x="3610" y="412"/>
                    <a:pt x="3561" y="406"/>
                    <a:pt x="3559" y="390"/>
                  </a:cubicBezTo>
                  <a:cubicBezTo>
                    <a:pt x="3559" y="394"/>
                    <a:pt x="3552" y="396"/>
                    <a:pt x="3544" y="396"/>
                  </a:cubicBezTo>
                  <a:cubicBezTo>
                    <a:pt x="3525" y="396"/>
                    <a:pt x="3499" y="388"/>
                    <a:pt x="3520" y="380"/>
                  </a:cubicBezTo>
                  <a:cubicBezTo>
                    <a:pt x="3534" y="359"/>
                    <a:pt x="3499" y="361"/>
                    <a:pt x="3482" y="353"/>
                  </a:cubicBezTo>
                  <a:cubicBezTo>
                    <a:pt x="3472" y="348"/>
                    <a:pt x="3458" y="340"/>
                    <a:pt x="3452" y="331"/>
                  </a:cubicBezTo>
                  <a:cubicBezTo>
                    <a:pt x="3448" y="326"/>
                    <a:pt x="3453" y="325"/>
                    <a:pt x="3445" y="320"/>
                  </a:cubicBezTo>
                  <a:cubicBezTo>
                    <a:pt x="3437" y="314"/>
                    <a:pt x="3411" y="301"/>
                    <a:pt x="3398" y="301"/>
                  </a:cubicBezTo>
                  <a:cubicBezTo>
                    <a:pt x="3395" y="301"/>
                    <a:pt x="3392" y="302"/>
                    <a:pt x="3391" y="303"/>
                  </a:cubicBezTo>
                  <a:cubicBezTo>
                    <a:pt x="3396" y="296"/>
                    <a:pt x="3403" y="289"/>
                    <a:pt x="3388" y="279"/>
                  </a:cubicBezTo>
                  <a:cubicBezTo>
                    <a:pt x="3378" y="274"/>
                    <a:pt x="3355" y="278"/>
                    <a:pt x="3355" y="268"/>
                  </a:cubicBezTo>
                  <a:cubicBezTo>
                    <a:pt x="3355" y="268"/>
                    <a:pt x="3354" y="268"/>
                    <a:pt x="3354" y="268"/>
                  </a:cubicBezTo>
                  <a:cubicBezTo>
                    <a:pt x="3353" y="268"/>
                    <a:pt x="3347" y="267"/>
                    <a:pt x="3344" y="267"/>
                  </a:cubicBezTo>
                  <a:cubicBezTo>
                    <a:pt x="3342" y="267"/>
                    <a:pt x="3340" y="267"/>
                    <a:pt x="3340" y="268"/>
                  </a:cubicBezTo>
                  <a:cubicBezTo>
                    <a:pt x="3339" y="269"/>
                    <a:pt x="3338" y="269"/>
                    <a:pt x="3338" y="269"/>
                  </a:cubicBezTo>
                  <a:cubicBezTo>
                    <a:pt x="3334" y="269"/>
                    <a:pt x="3330" y="264"/>
                    <a:pt x="3327" y="262"/>
                  </a:cubicBezTo>
                  <a:cubicBezTo>
                    <a:pt x="3317" y="252"/>
                    <a:pt x="3304" y="239"/>
                    <a:pt x="3293" y="239"/>
                  </a:cubicBezTo>
                  <a:cubicBezTo>
                    <a:pt x="3288" y="239"/>
                    <a:pt x="3283" y="242"/>
                    <a:pt x="3279" y="249"/>
                  </a:cubicBezTo>
                  <a:cubicBezTo>
                    <a:pt x="3281" y="245"/>
                    <a:pt x="3290" y="229"/>
                    <a:pt x="3276" y="229"/>
                  </a:cubicBezTo>
                  <a:cubicBezTo>
                    <a:pt x="3275" y="229"/>
                    <a:pt x="3274" y="229"/>
                    <a:pt x="3273" y="229"/>
                  </a:cubicBezTo>
                  <a:cubicBezTo>
                    <a:pt x="3266" y="230"/>
                    <a:pt x="3263" y="231"/>
                    <a:pt x="3259" y="231"/>
                  </a:cubicBezTo>
                  <a:cubicBezTo>
                    <a:pt x="3256" y="231"/>
                    <a:pt x="3252" y="230"/>
                    <a:pt x="3244" y="226"/>
                  </a:cubicBezTo>
                  <a:lnTo>
                    <a:pt x="3244" y="226"/>
                  </a:lnTo>
                  <a:cubicBezTo>
                    <a:pt x="3245" y="226"/>
                    <a:pt x="3246" y="227"/>
                    <a:pt x="3247" y="227"/>
                  </a:cubicBezTo>
                  <a:cubicBezTo>
                    <a:pt x="3255" y="227"/>
                    <a:pt x="3258" y="213"/>
                    <a:pt x="3245" y="207"/>
                  </a:cubicBezTo>
                  <a:cubicBezTo>
                    <a:pt x="3235" y="200"/>
                    <a:pt x="3223" y="196"/>
                    <a:pt x="3211" y="193"/>
                  </a:cubicBezTo>
                  <a:cubicBezTo>
                    <a:pt x="3203" y="190"/>
                    <a:pt x="3197" y="189"/>
                    <a:pt x="3193" y="189"/>
                  </a:cubicBezTo>
                  <a:cubicBezTo>
                    <a:pt x="3185" y="189"/>
                    <a:pt x="3182" y="193"/>
                    <a:pt x="3177" y="202"/>
                  </a:cubicBezTo>
                  <a:cubicBezTo>
                    <a:pt x="3156" y="194"/>
                    <a:pt x="3162" y="193"/>
                    <a:pt x="3159" y="181"/>
                  </a:cubicBezTo>
                  <a:lnTo>
                    <a:pt x="3159" y="181"/>
                  </a:lnTo>
                  <a:cubicBezTo>
                    <a:pt x="3159" y="181"/>
                    <a:pt x="3142" y="190"/>
                    <a:pt x="3141" y="193"/>
                  </a:cubicBezTo>
                  <a:cubicBezTo>
                    <a:pt x="3146" y="181"/>
                    <a:pt x="3145" y="169"/>
                    <a:pt x="3144" y="155"/>
                  </a:cubicBezTo>
                  <a:lnTo>
                    <a:pt x="3144" y="155"/>
                  </a:lnTo>
                  <a:cubicBezTo>
                    <a:pt x="3130" y="158"/>
                    <a:pt x="3118" y="160"/>
                    <a:pt x="3106" y="165"/>
                  </a:cubicBezTo>
                  <a:cubicBezTo>
                    <a:pt x="3101" y="166"/>
                    <a:pt x="3097" y="167"/>
                    <a:pt x="3093" y="167"/>
                  </a:cubicBezTo>
                  <a:cubicBezTo>
                    <a:pt x="3077" y="167"/>
                    <a:pt x="3061" y="156"/>
                    <a:pt x="3045" y="147"/>
                  </a:cubicBezTo>
                  <a:cubicBezTo>
                    <a:pt x="3037" y="142"/>
                    <a:pt x="3012" y="127"/>
                    <a:pt x="2999" y="127"/>
                  </a:cubicBezTo>
                  <a:cubicBezTo>
                    <a:pt x="2996" y="127"/>
                    <a:pt x="2993" y="128"/>
                    <a:pt x="2992" y="131"/>
                  </a:cubicBezTo>
                  <a:cubicBezTo>
                    <a:pt x="2986" y="141"/>
                    <a:pt x="2984" y="152"/>
                    <a:pt x="2981" y="163"/>
                  </a:cubicBezTo>
                  <a:cubicBezTo>
                    <a:pt x="2964" y="157"/>
                    <a:pt x="2976" y="139"/>
                    <a:pt x="2978" y="132"/>
                  </a:cubicBezTo>
                  <a:lnTo>
                    <a:pt x="2978" y="132"/>
                  </a:lnTo>
                  <a:cubicBezTo>
                    <a:pt x="2978" y="134"/>
                    <a:pt x="2977" y="134"/>
                    <a:pt x="2976" y="134"/>
                  </a:cubicBezTo>
                  <a:cubicBezTo>
                    <a:pt x="2970" y="134"/>
                    <a:pt x="2957" y="118"/>
                    <a:pt x="2958" y="112"/>
                  </a:cubicBezTo>
                  <a:cubicBezTo>
                    <a:pt x="2960" y="107"/>
                    <a:pt x="2964" y="97"/>
                    <a:pt x="2951" y="94"/>
                  </a:cubicBezTo>
                  <a:lnTo>
                    <a:pt x="2940" y="128"/>
                  </a:lnTo>
                  <a:cubicBezTo>
                    <a:pt x="2946" y="110"/>
                    <a:pt x="2880" y="91"/>
                    <a:pt x="2861" y="87"/>
                  </a:cubicBezTo>
                  <a:lnTo>
                    <a:pt x="2861" y="87"/>
                  </a:lnTo>
                  <a:cubicBezTo>
                    <a:pt x="2874" y="90"/>
                    <a:pt x="2871" y="100"/>
                    <a:pt x="2869" y="105"/>
                  </a:cubicBezTo>
                  <a:cubicBezTo>
                    <a:pt x="2848" y="98"/>
                    <a:pt x="2843" y="72"/>
                    <a:pt x="2823" y="72"/>
                  </a:cubicBezTo>
                  <a:cubicBezTo>
                    <a:pt x="2820" y="72"/>
                    <a:pt x="2817" y="73"/>
                    <a:pt x="2813" y="74"/>
                  </a:cubicBezTo>
                  <a:cubicBezTo>
                    <a:pt x="2811" y="75"/>
                    <a:pt x="2799" y="81"/>
                    <a:pt x="2791" y="81"/>
                  </a:cubicBezTo>
                  <a:cubicBezTo>
                    <a:pt x="2787" y="81"/>
                    <a:pt x="2784" y="79"/>
                    <a:pt x="2783" y="76"/>
                  </a:cubicBezTo>
                  <a:cubicBezTo>
                    <a:pt x="2783" y="70"/>
                    <a:pt x="2806" y="58"/>
                    <a:pt x="2788" y="55"/>
                  </a:cubicBezTo>
                  <a:cubicBezTo>
                    <a:pt x="2783" y="55"/>
                    <a:pt x="2780" y="54"/>
                    <a:pt x="2776" y="54"/>
                  </a:cubicBezTo>
                  <a:cubicBezTo>
                    <a:pt x="2770" y="54"/>
                    <a:pt x="2765" y="55"/>
                    <a:pt x="2758" y="55"/>
                  </a:cubicBezTo>
                  <a:cubicBezTo>
                    <a:pt x="2752" y="55"/>
                    <a:pt x="2746" y="55"/>
                    <a:pt x="2737" y="52"/>
                  </a:cubicBezTo>
                  <a:cubicBezTo>
                    <a:pt x="2720" y="47"/>
                    <a:pt x="2706" y="38"/>
                    <a:pt x="2686" y="35"/>
                  </a:cubicBezTo>
                  <a:cubicBezTo>
                    <a:pt x="2684" y="35"/>
                    <a:pt x="2682" y="35"/>
                    <a:pt x="2681" y="35"/>
                  </a:cubicBezTo>
                  <a:cubicBezTo>
                    <a:pt x="2661" y="35"/>
                    <a:pt x="2647" y="49"/>
                    <a:pt x="2673" y="53"/>
                  </a:cubicBezTo>
                  <a:cubicBezTo>
                    <a:pt x="2659" y="51"/>
                    <a:pt x="2646" y="49"/>
                    <a:pt x="2634" y="46"/>
                  </a:cubicBezTo>
                  <a:cubicBezTo>
                    <a:pt x="2623" y="41"/>
                    <a:pt x="2618" y="35"/>
                    <a:pt x="2609" y="29"/>
                  </a:cubicBezTo>
                  <a:cubicBezTo>
                    <a:pt x="2606" y="28"/>
                    <a:pt x="2603" y="27"/>
                    <a:pt x="2600" y="27"/>
                  </a:cubicBezTo>
                  <a:cubicBezTo>
                    <a:pt x="2596" y="27"/>
                    <a:pt x="2592" y="28"/>
                    <a:pt x="2589" y="28"/>
                  </a:cubicBezTo>
                  <a:cubicBezTo>
                    <a:pt x="2575" y="30"/>
                    <a:pt x="2578" y="37"/>
                    <a:pt x="2577" y="46"/>
                  </a:cubicBezTo>
                  <a:cubicBezTo>
                    <a:pt x="2580" y="44"/>
                    <a:pt x="2583" y="44"/>
                    <a:pt x="2585" y="44"/>
                  </a:cubicBezTo>
                  <a:cubicBezTo>
                    <a:pt x="2590" y="44"/>
                    <a:pt x="2591" y="48"/>
                    <a:pt x="2584" y="51"/>
                  </a:cubicBezTo>
                  <a:cubicBezTo>
                    <a:pt x="2580" y="54"/>
                    <a:pt x="2573" y="56"/>
                    <a:pt x="2566" y="56"/>
                  </a:cubicBezTo>
                  <a:cubicBezTo>
                    <a:pt x="2563" y="56"/>
                    <a:pt x="2559" y="55"/>
                    <a:pt x="2555" y="54"/>
                  </a:cubicBezTo>
                  <a:cubicBezTo>
                    <a:pt x="2536" y="47"/>
                    <a:pt x="2574" y="31"/>
                    <a:pt x="2550" y="28"/>
                  </a:cubicBezTo>
                  <a:cubicBezTo>
                    <a:pt x="2548" y="27"/>
                    <a:pt x="2545" y="27"/>
                    <a:pt x="2541" y="27"/>
                  </a:cubicBezTo>
                  <a:cubicBezTo>
                    <a:pt x="2522" y="27"/>
                    <a:pt x="2487" y="31"/>
                    <a:pt x="2498" y="41"/>
                  </a:cubicBezTo>
                  <a:cubicBezTo>
                    <a:pt x="2508" y="50"/>
                    <a:pt x="2515" y="52"/>
                    <a:pt x="2501" y="61"/>
                  </a:cubicBezTo>
                  <a:cubicBezTo>
                    <a:pt x="2495" y="63"/>
                    <a:pt x="2488" y="66"/>
                    <a:pt x="2481" y="66"/>
                  </a:cubicBezTo>
                  <a:cubicBezTo>
                    <a:pt x="2476" y="66"/>
                    <a:pt x="2472" y="64"/>
                    <a:pt x="2468" y="62"/>
                  </a:cubicBezTo>
                  <a:cubicBezTo>
                    <a:pt x="2454" y="51"/>
                    <a:pt x="2479" y="21"/>
                    <a:pt x="2474" y="19"/>
                  </a:cubicBezTo>
                  <a:cubicBezTo>
                    <a:pt x="2469" y="17"/>
                    <a:pt x="2463" y="17"/>
                    <a:pt x="2457" y="17"/>
                  </a:cubicBezTo>
                  <a:cubicBezTo>
                    <a:pt x="2450" y="17"/>
                    <a:pt x="2443" y="18"/>
                    <a:pt x="2438" y="20"/>
                  </a:cubicBezTo>
                  <a:cubicBezTo>
                    <a:pt x="2425" y="24"/>
                    <a:pt x="2434" y="33"/>
                    <a:pt x="2423" y="38"/>
                  </a:cubicBezTo>
                  <a:cubicBezTo>
                    <a:pt x="2421" y="39"/>
                    <a:pt x="2419" y="39"/>
                    <a:pt x="2417" y="39"/>
                  </a:cubicBezTo>
                  <a:cubicBezTo>
                    <a:pt x="2405" y="39"/>
                    <a:pt x="2407" y="17"/>
                    <a:pt x="2395" y="17"/>
                  </a:cubicBezTo>
                  <a:cubicBezTo>
                    <a:pt x="2394" y="17"/>
                    <a:pt x="2392" y="17"/>
                    <a:pt x="2391" y="18"/>
                  </a:cubicBezTo>
                  <a:cubicBezTo>
                    <a:pt x="2376" y="23"/>
                    <a:pt x="2368" y="32"/>
                    <a:pt x="2366" y="42"/>
                  </a:cubicBezTo>
                  <a:lnTo>
                    <a:pt x="2366" y="42"/>
                  </a:lnTo>
                  <a:cubicBezTo>
                    <a:pt x="2367" y="35"/>
                    <a:pt x="2369" y="26"/>
                    <a:pt x="2363" y="20"/>
                  </a:cubicBezTo>
                  <a:cubicBezTo>
                    <a:pt x="2356" y="11"/>
                    <a:pt x="2337" y="0"/>
                    <a:pt x="2322" y="0"/>
                  </a:cubicBezTo>
                  <a:close/>
                  <a:moveTo>
                    <a:pt x="2276" y="4596"/>
                  </a:moveTo>
                  <a:cubicBezTo>
                    <a:pt x="2276" y="4596"/>
                    <a:pt x="2276" y="4596"/>
                    <a:pt x="2276" y="4596"/>
                  </a:cubicBezTo>
                  <a:lnTo>
                    <a:pt x="2276" y="4596"/>
                  </a:lnTo>
                  <a:cubicBezTo>
                    <a:pt x="2276" y="4596"/>
                    <a:pt x="2276" y="4596"/>
                    <a:pt x="2276" y="4596"/>
                  </a:cubicBezTo>
                  <a:close/>
                  <a:moveTo>
                    <a:pt x="134" y="1565"/>
                  </a:moveTo>
                  <a:cubicBezTo>
                    <a:pt x="133" y="1565"/>
                    <a:pt x="132" y="1566"/>
                    <a:pt x="131" y="1567"/>
                  </a:cubicBezTo>
                  <a:lnTo>
                    <a:pt x="131" y="1567"/>
                  </a:lnTo>
                  <a:cubicBezTo>
                    <a:pt x="131" y="1567"/>
                    <a:pt x="131" y="1567"/>
                    <a:pt x="131" y="1567"/>
                  </a:cubicBezTo>
                  <a:lnTo>
                    <a:pt x="131" y="1567"/>
                  </a:lnTo>
                  <a:cubicBezTo>
                    <a:pt x="132" y="1567"/>
                    <a:pt x="127" y="1583"/>
                    <a:pt x="126" y="1585"/>
                  </a:cubicBezTo>
                  <a:cubicBezTo>
                    <a:pt x="122" y="1594"/>
                    <a:pt x="116" y="1603"/>
                    <a:pt x="110" y="1608"/>
                  </a:cubicBezTo>
                  <a:cubicBezTo>
                    <a:pt x="95" y="1625"/>
                    <a:pt x="88" y="1647"/>
                    <a:pt x="83" y="1671"/>
                  </a:cubicBezTo>
                  <a:cubicBezTo>
                    <a:pt x="80" y="1686"/>
                    <a:pt x="102" y="1677"/>
                    <a:pt x="99" y="1699"/>
                  </a:cubicBezTo>
                  <a:cubicBezTo>
                    <a:pt x="98" y="1713"/>
                    <a:pt x="92" y="1721"/>
                    <a:pt x="84" y="1730"/>
                  </a:cubicBezTo>
                  <a:cubicBezTo>
                    <a:pt x="82" y="1730"/>
                    <a:pt x="81" y="1730"/>
                    <a:pt x="80" y="1730"/>
                  </a:cubicBezTo>
                  <a:cubicBezTo>
                    <a:pt x="76" y="1730"/>
                    <a:pt x="74" y="1732"/>
                    <a:pt x="72" y="1741"/>
                  </a:cubicBezTo>
                  <a:cubicBezTo>
                    <a:pt x="67" y="1759"/>
                    <a:pt x="71" y="1749"/>
                    <a:pt x="79" y="1757"/>
                  </a:cubicBezTo>
                  <a:cubicBezTo>
                    <a:pt x="83" y="1761"/>
                    <a:pt x="83" y="1775"/>
                    <a:pt x="78" y="1779"/>
                  </a:cubicBezTo>
                  <a:cubicBezTo>
                    <a:pt x="76" y="1781"/>
                    <a:pt x="74" y="1782"/>
                    <a:pt x="72" y="1782"/>
                  </a:cubicBezTo>
                  <a:cubicBezTo>
                    <a:pt x="67" y="1782"/>
                    <a:pt x="63" y="1778"/>
                    <a:pt x="60" y="1778"/>
                  </a:cubicBezTo>
                  <a:cubicBezTo>
                    <a:pt x="57" y="1778"/>
                    <a:pt x="54" y="1781"/>
                    <a:pt x="51" y="1791"/>
                  </a:cubicBezTo>
                  <a:cubicBezTo>
                    <a:pt x="48" y="1801"/>
                    <a:pt x="50" y="1825"/>
                    <a:pt x="58" y="1827"/>
                  </a:cubicBezTo>
                  <a:cubicBezTo>
                    <a:pt x="58" y="1832"/>
                    <a:pt x="54" y="1840"/>
                    <a:pt x="53" y="1846"/>
                  </a:cubicBezTo>
                  <a:cubicBezTo>
                    <a:pt x="53" y="1853"/>
                    <a:pt x="58" y="1908"/>
                    <a:pt x="56" y="1911"/>
                  </a:cubicBezTo>
                  <a:cubicBezTo>
                    <a:pt x="55" y="1912"/>
                    <a:pt x="54" y="1912"/>
                    <a:pt x="54" y="1912"/>
                  </a:cubicBezTo>
                  <a:cubicBezTo>
                    <a:pt x="47" y="1912"/>
                    <a:pt x="39" y="1883"/>
                    <a:pt x="35" y="1880"/>
                  </a:cubicBezTo>
                  <a:lnTo>
                    <a:pt x="35" y="1880"/>
                  </a:lnTo>
                  <a:cubicBezTo>
                    <a:pt x="40" y="1885"/>
                    <a:pt x="35" y="1947"/>
                    <a:pt x="38" y="1955"/>
                  </a:cubicBezTo>
                  <a:cubicBezTo>
                    <a:pt x="44" y="1968"/>
                    <a:pt x="39" y="1976"/>
                    <a:pt x="30" y="1987"/>
                  </a:cubicBezTo>
                  <a:cubicBezTo>
                    <a:pt x="15" y="2003"/>
                    <a:pt x="27" y="2003"/>
                    <a:pt x="25" y="2015"/>
                  </a:cubicBezTo>
                  <a:cubicBezTo>
                    <a:pt x="23" y="2029"/>
                    <a:pt x="24" y="2032"/>
                    <a:pt x="17" y="2040"/>
                  </a:cubicBezTo>
                  <a:cubicBezTo>
                    <a:pt x="14" y="2044"/>
                    <a:pt x="12" y="2047"/>
                    <a:pt x="12" y="2051"/>
                  </a:cubicBezTo>
                  <a:cubicBezTo>
                    <a:pt x="12" y="2059"/>
                    <a:pt x="16" y="2065"/>
                    <a:pt x="21" y="2065"/>
                  </a:cubicBezTo>
                  <a:cubicBezTo>
                    <a:pt x="23" y="2065"/>
                    <a:pt x="24" y="2064"/>
                    <a:pt x="26" y="2062"/>
                  </a:cubicBezTo>
                  <a:cubicBezTo>
                    <a:pt x="28" y="2061"/>
                    <a:pt x="30" y="2060"/>
                    <a:pt x="32" y="2060"/>
                  </a:cubicBezTo>
                  <a:cubicBezTo>
                    <a:pt x="37" y="2060"/>
                    <a:pt x="40" y="2063"/>
                    <a:pt x="36" y="2072"/>
                  </a:cubicBezTo>
                  <a:cubicBezTo>
                    <a:pt x="31" y="2083"/>
                    <a:pt x="22" y="2085"/>
                    <a:pt x="17" y="2097"/>
                  </a:cubicBezTo>
                  <a:cubicBezTo>
                    <a:pt x="14" y="2109"/>
                    <a:pt x="17" y="2125"/>
                    <a:pt x="20" y="2136"/>
                  </a:cubicBezTo>
                  <a:cubicBezTo>
                    <a:pt x="20" y="2146"/>
                    <a:pt x="19" y="2155"/>
                    <a:pt x="15" y="2164"/>
                  </a:cubicBezTo>
                  <a:cubicBezTo>
                    <a:pt x="12" y="2166"/>
                    <a:pt x="10" y="2169"/>
                    <a:pt x="10" y="2173"/>
                  </a:cubicBezTo>
                  <a:cubicBezTo>
                    <a:pt x="9" y="2189"/>
                    <a:pt x="17" y="2186"/>
                    <a:pt x="17" y="2202"/>
                  </a:cubicBezTo>
                  <a:cubicBezTo>
                    <a:pt x="16" y="2212"/>
                    <a:pt x="11" y="2219"/>
                    <a:pt x="10" y="2230"/>
                  </a:cubicBezTo>
                  <a:cubicBezTo>
                    <a:pt x="6" y="2254"/>
                    <a:pt x="7" y="2285"/>
                    <a:pt x="16" y="2305"/>
                  </a:cubicBezTo>
                  <a:cubicBezTo>
                    <a:pt x="22" y="2318"/>
                    <a:pt x="24" y="2322"/>
                    <a:pt x="14" y="2322"/>
                  </a:cubicBezTo>
                  <a:cubicBezTo>
                    <a:pt x="13" y="2322"/>
                    <a:pt x="12" y="2322"/>
                    <a:pt x="11" y="2322"/>
                  </a:cubicBezTo>
                  <a:cubicBezTo>
                    <a:pt x="9" y="2319"/>
                    <a:pt x="8" y="2318"/>
                    <a:pt x="6" y="2318"/>
                  </a:cubicBezTo>
                  <a:cubicBezTo>
                    <a:pt x="3" y="2318"/>
                    <a:pt x="3" y="2329"/>
                    <a:pt x="3" y="2336"/>
                  </a:cubicBezTo>
                  <a:cubicBezTo>
                    <a:pt x="3" y="2349"/>
                    <a:pt x="3" y="2366"/>
                    <a:pt x="8" y="2378"/>
                  </a:cubicBezTo>
                  <a:cubicBezTo>
                    <a:pt x="10" y="2388"/>
                    <a:pt x="18" y="2395"/>
                    <a:pt x="15" y="2409"/>
                  </a:cubicBezTo>
                  <a:cubicBezTo>
                    <a:pt x="1" y="2410"/>
                    <a:pt x="6" y="2445"/>
                    <a:pt x="9" y="2456"/>
                  </a:cubicBezTo>
                  <a:cubicBezTo>
                    <a:pt x="12" y="2468"/>
                    <a:pt x="32" y="2483"/>
                    <a:pt x="28" y="2488"/>
                  </a:cubicBezTo>
                  <a:cubicBezTo>
                    <a:pt x="17" y="2501"/>
                    <a:pt x="12" y="2505"/>
                    <a:pt x="12" y="2528"/>
                  </a:cubicBezTo>
                  <a:cubicBezTo>
                    <a:pt x="13" y="2561"/>
                    <a:pt x="19" y="2596"/>
                    <a:pt x="27" y="2629"/>
                  </a:cubicBezTo>
                  <a:cubicBezTo>
                    <a:pt x="30" y="2641"/>
                    <a:pt x="33" y="2652"/>
                    <a:pt x="37" y="2664"/>
                  </a:cubicBezTo>
                  <a:cubicBezTo>
                    <a:pt x="38" y="2671"/>
                    <a:pt x="45" y="2675"/>
                    <a:pt x="46" y="2682"/>
                  </a:cubicBezTo>
                  <a:cubicBezTo>
                    <a:pt x="48" y="2691"/>
                    <a:pt x="37" y="2700"/>
                    <a:pt x="36" y="2709"/>
                  </a:cubicBezTo>
                  <a:cubicBezTo>
                    <a:pt x="32" y="2719"/>
                    <a:pt x="31" y="2731"/>
                    <a:pt x="32" y="2743"/>
                  </a:cubicBezTo>
                  <a:cubicBezTo>
                    <a:pt x="33" y="2758"/>
                    <a:pt x="36" y="2770"/>
                    <a:pt x="47" y="2770"/>
                  </a:cubicBezTo>
                  <a:cubicBezTo>
                    <a:pt x="47" y="2770"/>
                    <a:pt x="48" y="2770"/>
                    <a:pt x="49" y="2770"/>
                  </a:cubicBezTo>
                  <a:lnTo>
                    <a:pt x="49" y="2770"/>
                  </a:lnTo>
                  <a:cubicBezTo>
                    <a:pt x="41" y="2771"/>
                    <a:pt x="63" y="2802"/>
                    <a:pt x="66" y="2809"/>
                  </a:cubicBezTo>
                  <a:cubicBezTo>
                    <a:pt x="68" y="2813"/>
                    <a:pt x="59" y="2834"/>
                    <a:pt x="60" y="2844"/>
                  </a:cubicBezTo>
                  <a:cubicBezTo>
                    <a:pt x="61" y="2857"/>
                    <a:pt x="64" y="2874"/>
                    <a:pt x="70" y="2886"/>
                  </a:cubicBezTo>
                  <a:cubicBezTo>
                    <a:pt x="72" y="2891"/>
                    <a:pt x="75" y="2892"/>
                    <a:pt x="78" y="2892"/>
                  </a:cubicBezTo>
                  <a:cubicBezTo>
                    <a:pt x="82" y="2892"/>
                    <a:pt x="87" y="2889"/>
                    <a:pt x="91" y="2888"/>
                  </a:cubicBezTo>
                  <a:cubicBezTo>
                    <a:pt x="92" y="2894"/>
                    <a:pt x="97" y="2906"/>
                    <a:pt x="97" y="2912"/>
                  </a:cubicBezTo>
                  <a:cubicBezTo>
                    <a:pt x="94" y="2912"/>
                    <a:pt x="92" y="2913"/>
                    <a:pt x="91" y="2916"/>
                  </a:cubicBezTo>
                  <a:cubicBezTo>
                    <a:pt x="89" y="2919"/>
                    <a:pt x="93" y="2931"/>
                    <a:pt x="94" y="2935"/>
                  </a:cubicBezTo>
                  <a:cubicBezTo>
                    <a:pt x="96" y="2939"/>
                    <a:pt x="90" y="2944"/>
                    <a:pt x="90" y="2952"/>
                  </a:cubicBezTo>
                  <a:cubicBezTo>
                    <a:pt x="91" y="2960"/>
                    <a:pt x="92" y="2968"/>
                    <a:pt x="95" y="2976"/>
                  </a:cubicBezTo>
                  <a:cubicBezTo>
                    <a:pt x="104" y="3001"/>
                    <a:pt x="117" y="3008"/>
                    <a:pt x="131" y="3025"/>
                  </a:cubicBezTo>
                  <a:cubicBezTo>
                    <a:pt x="149" y="3047"/>
                    <a:pt x="137" y="3042"/>
                    <a:pt x="125" y="3047"/>
                  </a:cubicBezTo>
                  <a:cubicBezTo>
                    <a:pt x="125" y="3047"/>
                    <a:pt x="126" y="3047"/>
                    <a:pt x="126" y="3047"/>
                  </a:cubicBezTo>
                  <a:cubicBezTo>
                    <a:pt x="133" y="3047"/>
                    <a:pt x="132" y="3062"/>
                    <a:pt x="140" y="3066"/>
                  </a:cubicBezTo>
                  <a:cubicBezTo>
                    <a:pt x="140" y="3066"/>
                    <a:pt x="140" y="3066"/>
                    <a:pt x="141" y="3066"/>
                  </a:cubicBezTo>
                  <a:cubicBezTo>
                    <a:pt x="142" y="3066"/>
                    <a:pt x="146" y="3065"/>
                    <a:pt x="149" y="3065"/>
                  </a:cubicBezTo>
                  <a:cubicBezTo>
                    <a:pt x="150" y="3065"/>
                    <a:pt x="151" y="3066"/>
                    <a:pt x="151" y="3066"/>
                  </a:cubicBezTo>
                  <a:cubicBezTo>
                    <a:pt x="154" y="3077"/>
                    <a:pt x="142" y="3078"/>
                    <a:pt x="146" y="3088"/>
                  </a:cubicBezTo>
                  <a:cubicBezTo>
                    <a:pt x="150" y="3100"/>
                    <a:pt x="163" y="3105"/>
                    <a:pt x="169" y="3116"/>
                  </a:cubicBezTo>
                  <a:cubicBezTo>
                    <a:pt x="174" y="3124"/>
                    <a:pt x="175" y="3126"/>
                    <a:pt x="173" y="3126"/>
                  </a:cubicBezTo>
                  <a:cubicBezTo>
                    <a:pt x="170" y="3126"/>
                    <a:pt x="165" y="3122"/>
                    <a:pt x="161" y="3119"/>
                  </a:cubicBezTo>
                  <a:cubicBezTo>
                    <a:pt x="159" y="3117"/>
                    <a:pt x="156" y="3115"/>
                    <a:pt x="153" y="3115"/>
                  </a:cubicBezTo>
                  <a:cubicBezTo>
                    <a:pt x="147" y="3115"/>
                    <a:pt x="142" y="3122"/>
                    <a:pt x="148" y="3133"/>
                  </a:cubicBezTo>
                  <a:cubicBezTo>
                    <a:pt x="156" y="3146"/>
                    <a:pt x="168" y="3159"/>
                    <a:pt x="179" y="3159"/>
                  </a:cubicBezTo>
                  <a:cubicBezTo>
                    <a:pt x="180" y="3159"/>
                    <a:pt x="182" y="3159"/>
                    <a:pt x="183" y="3159"/>
                  </a:cubicBezTo>
                  <a:lnTo>
                    <a:pt x="183" y="3159"/>
                  </a:lnTo>
                  <a:cubicBezTo>
                    <a:pt x="152" y="3171"/>
                    <a:pt x="227" y="3262"/>
                    <a:pt x="208" y="3269"/>
                  </a:cubicBezTo>
                  <a:cubicBezTo>
                    <a:pt x="204" y="3295"/>
                    <a:pt x="230" y="3305"/>
                    <a:pt x="242" y="3325"/>
                  </a:cubicBezTo>
                  <a:cubicBezTo>
                    <a:pt x="251" y="3341"/>
                    <a:pt x="258" y="3358"/>
                    <a:pt x="265" y="3373"/>
                  </a:cubicBezTo>
                  <a:cubicBezTo>
                    <a:pt x="276" y="3396"/>
                    <a:pt x="294" y="3411"/>
                    <a:pt x="306" y="3430"/>
                  </a:cubicBezTo>
                  <a:cubicBezTo>
                    <a:pt x="315" y="3445"/>
                    <a:pt x="310" y="3454"/>
                    <a:pt x="321" y="3473"/>
                  </a:cubicBezTo>
                  <a:cubicBezTo>
                    <a:pt x="326" y="3480"/>
                    <a:pt x="333" y="3492"/>
                    <a:pt x="340" y="3495"/>
                  </a:cubicBezTo>
                  <a:cubicBezTo>
                    <a:pt x="341" y="3495"/>
                    <a:pt x="341" y="3495"/>
                    <a:pt x="342" y="3495"/>
                  </a:cubicBezTo>
                  <a:cubicBezTo>
                    <a:pt x="344" y="3495"/>
                    <a:pt x="346" y="3494"/>
                    <a:pt x="347" y="3494"/>
                  </a:cubicBezTo>
                  <a:cubicBezTo>
                    <a:pt x="349" y="3494"/>
                    <a:pt x="350" y="3495"/>
                    <a:pt x="352" y="3497"/>
                  </a:cubicBezTo>
                  <a:cubicBezTo>
                    <a:pt x="360" y="3512"/>
                    <a:pt x="347" y="3522"/>
                    <a:pt x="341" y="3526"/>
                  </a:cubicBezTo>
                  <a:lnTo>
                    <a:pt x="341" y="3526"/>
                  </a:lnTo>
                  <a:cubicBezTo>
                    <a:pt x="341" y="3526"/>
                    <a:pt x="341" y="3526"/>
                    <a:pt x="342" y="3526"/>
                  </a:cubicBezTo>
                  <a:cubicBezTo>
                    <a:pt x="350" y="3526"/>
                    <a:pt x="369" y="3555"/>
                    <a:pt x="388" y="3586"/>
                  </a:cubicBezTo>
                  <a:cubicBezTo>
                    <a:pt x="410" y="3618"/>
                    <a:pt x="434" y="3653"/>
                    <a:pt x="440" y="3661"/>
                  </a:cubicBezTo>
                  <a:cubicBezTo>
                    <a:pt x="451" y="3678"/>
                    <a:pt x="460" y="3702"/>
                    <a:pt x="471" y="3717"/>
                  </a:cubicBezTo>
                  <a:cubicBezTo>
                    <a:pt x="484" y="3730"/>
                    <a:pt x="498" y="3744"/>
                    <a:pt x="512" y="3754"/>
                  </a:cubicBezTo>
                  <a:cubicBezTo>
                    <a:pt x="514" y="3756"/>
                    <a:pt x="526" y="3759"/>
                    <a:pt x="534" y="3759"/>
                  </a:cubicBezTo>
                  <a:cubicBezTo>
                    <a:pt x="538" y="3759"/>
                    <a:pt x="541" y="3758"/>
                    <a:pt x="539" y="3755"/>
                  </a:cubicBezTo>
                  <a:lnTo>
                    <a:pt x="539" y="3755"/>
                  </a:lnTo>
                  <a:cubicBezTo>
                    <a:pt x="548" y="3765"/>
                    <a:pt x="522" y="3774"/>
                    <a:pt x="544" y="3786"/>
                  </a:cubicBezTo>
                  <a:cubicBezTo>
                    <a:pt x="547" y="3787"/>
                    <a:pt x="570" y="3796"/>
                    <a:pt x="571" y="3801"/>
                  </a:cubicBezTo>
                  <a:cubicBezTo>
                    <a:pt x="571" y="3805"/>
                    <a:pt x="543" y="3803"/>
                    <a:pt x="553" y="3812"/>
                  </a:cubicBezTo>
                  <a:cubicBezTo>
                    <a:pt x="564" y="3820"/>
                    <a:pt x="582" y="3833"/>
                    <a:pt x="594" y="3833"/>
                  </a:cubicBezTo>
                  <a:cubicBezTo>
                    <a:pt x="596" y="3833"/>
                    <a:pt x="599" y="3833"/>
                    <a:pt x="601" y="3831"/>
                  </a:cubicBezTo>
                  <a:cubicBezTo>
                    <a:pt x="609" y="3837"/>
                    <a:pt x="606" y="3855"/>
                    <a:pt x="605" y="3861"/>
                  </a:cubicBezTo>
                  <a:cubicBezTo>
                    <a:pt x="607" y="3863"/>
                    <a:pt x="620" y="3894"/>
                    <a:pt x="623" y="3894"/>
                  </a:cubicBezTo>
                  <a:cubicBezTo>
                    <a:pt x="628" y="3894"/>
                    <a:pt x="633" y="3890"/>
                    <a:pt x="639" y="3890"/>
                  </a:cubicBezTo>
                  <a:cubicBezTo>
                    <a:pt x="643" y="3890"/>
                    <a:pt x="647" y="3891"/>
                    <a:pt x="651" y="3896"/>
                  </a:cubicBezTo>
                  <a:cubicBezTo>
                    <a:pt x="661" y="3904"/>
                    <a:pt x="664" y="3915"/>
                    <a:pt x="675" y="3924"/>
                  </a:cubicBezTo>
                  <a:cubicBezTo>
                    <a:pt x="686" y="3932"/>
                    <a:pt x="691" y="3930"/>
                    <a:pt x="702" y="3940"/>
                  </a:cubicBezTo>
                  <a:cubicBezTo>
                    <a:pt x="715" y="3952"/>
                    <a:pt x="712" y="3963"/>
                    <a:pt x="725" y="3977"/>
                  </a:cubicBezTo>
                  <a:cubicBezTo>
                    <a:pt x="731" y="3984"/>
                    <a:pt x="743" y="3994"/>
                    <a:pt x="751" y="3994"/>
                  </a:cubicBezTo>
                  <a:cubicBezTo>
                    <a:pt x="753" y="3994"/>
                    <a:pt x="755" y="3993"/>
                    <a:pt x="757" y="3992"/>
                  </a:cubicBezTo>
                  <a:cubicBezTo>
                    <a:pt x="759" y="3995"/>
                    <a:pt x="768" y="4022"/>
                    <a:pt x="771" y="4022"/>
                  </a:cubicBezTo>
                  <a:cubicBezTo>
                    <a:pt x="771" y="4022"/>
                    <a:pt x="771" y="4021"/>
                    <a:pt x="771" y="4021"/>
                  </a:cubicBezTo>
                  <a:cubicBezTo>
                    <a:pt x="772" y="4017"/>
                    <a:pt x="771" y="4004"/>
                    <a:pt x="777" y="4004"/>
                  </a:cubicBezTo>
                  <a:cubicBezTo>
                    <a:pt x="779" y="4004"/>
                    <a:pt x="782" y="4006"/>
                    <a:pt x="786" y="4010"/>
                  </a:cubicBezTo>
                  <a:cubicBezTo>
                    <a:pt x="793" y="4018"/>
                    <a:pt x="793" y="4026"/>
                    <a:pt x="798" y="4033"/>
                  </a:cubicBezTo>
                  <a:cubicBezTo>
                    <a:pt x="808" y="4049"/>
                    <a:pt x="832" y="4073"/>
                    <a:pt x="848" y="4073"/>
                  </a:cubicBezTo>
                  <a:cubicBezTo>
                    <a:pt x="849" y="4073"/>
                    <a:pt x="851" y="4073"/>
                    <a:pt x="852" y="4073"/>
                  </a:cubicBezTo>
                  <a:lnTo>
                    <a:pt x="852" y="4073"/>
                  </a:lnTo>
                  <a:cubicBezTo>
                    <a:pt x="843" y="4076"/>
                    <a:pt x="863" y="4105"/>
                    <a:pt x="869" y="4110"/>
                  </a:cubicBezTo>
                  <a:cubicBezTo>
                    <a:pt x="871" y="4108"/>
                    <a:pt x="873" y="4107"/>
                    <a:pt x="875" y="4107"/>
                  </a:cubicBezTo>
                  <a:cubicBezTo>
                    <a:pt x="880" y="4107"/>
                    <a:pt x="886" y="4113"/>
                    <a:pt x="894" y="4119"/>
                  </a:cubicBezTo>
                  <a:cubicBezTo>
                    <a:pt x="900" y="4124"/>
                    <a:pt x="902" y="4125"/>
                    <a:pt x="903" y="4125"/>
                  </a:cubicBezTo>
                  <a:cubicBezTo>
                    <a:pt x="904" y="4125"/>
                    <a:pt x="904" y="4124"/>
                    <a:pt x="908" y="4123"/>
                  </a:cubicBezTo>
                  <a:cubicBezTo>
                    <a:pt x="908" y="4122"/>
                    <a:pt x="909" y="4122"/>
                    <a:pt x="909" y="4122"/>
                  </a:cubicBezTo>
                  <a:cubicBezTo>
                    <a:pt x="922" y="4122"/>
                    <a:pt x="941" y="4154"/>
                    <a:pt x="950" y="4161"/>
                  </a:cubicBezTo>
                  <a:cubicBezTo>
                    <a:pt x="956" y="4167"/>
                    <a:pt x="961" y="4163"/>
                    <a:pt x="970" y="4169"/>
                  </a:cubicBezTo>
                  <a:cubicBezTo>
                    <a:pt x="984" y="4177"/>
                    <a:pt x="996" y="4186"/>
                    <a:pt x="1008" y="4196"/>
                  </a:cubicBezTo>
                  <a:cubicBezTo>
                    <a:pt x="1026" y="4208"/>
                    <a:pt x="1039" y="4214"/>
                    <a:pt x="1052" y="4214"/>
                  </a:cubicBezTo>
                  <a:cubicBezTo>
                    <a:pt x="1055" y="4214"/>
                    <a:pt x="1058" y="4214"/>
                    <a:pt x="1062" y="4213"/>
                  </a:cubicBezTo>
                  <a:lnTo>
                    <a:pt x="1062" y="4213"/>
                  </a:lnTo>
                  <a:cubicBezTo>
                    <a:pt x="1055" y="4215"/>
                    <a:pt x="1048" y="4217"/>
                    <a:pt x="1047" y="4222"/>
                  </a:cubicBezTo>
                  <a:cubicBezTo>
                    <a:pt x="1045" y="4229"/>
                    <a:pt x="1058" y="4231"/>
                    <a:pt x="1065" y="4231"/>
                  </a:cubicBezTo>
                  <a:cubicBezTo>
                    <a:pt x="1066" y="4231"/>
                    <a:pt x="1068" y="4231"/>
                    <a:pt x="1069" y="4231"/>
                  </a:cubicBezTo>
                  <a:cubicBezTo>
                    <a:pt x="1071" y="4231"/>
                    <a:pt x="1074" y="4230"/>
                    <a:pt x="1076" y="4230"/>
                  </a:cubicBezTo>
                  <a:cubicBezTo>
                    <a:pt x="1095" y="4230"/>
                    <a:pt x="1101" y="4241"/>
                    <a:pt x="1102" y="4260"/>
                  </a:cubicBezTo>
                  <a:cubicBezTo>
                    <a:pt x="1102" y="4263"/>
                    <a:pt x="1106" y="4265"/>
                    <a:pt x="1111" y="4265"/>
                  </a:cubicBezTo>
                  <a:cubicBezTo>
                    <a:pt x="1119" y="4265"/>
                    <a:pt x="1130" y="4262"/>
                    <a:pt x="1136" y="4262"/>
                  </a:cubicBezTo>
                  <a:cubicBezTo>
                    <a:pt x="1140" y="4262"/>
                    <a:pt x="1143" y="4263"/>
                    <a:pt x="1139" y="4268"/>
                  </a:cubicBezTo>
                  <a:cubicBezTo>
                    <a:pt x="1134" y="4278"/>
                    <a:pt x="1158" y="4295"/>
                    <a:pt x="1174" y="4295"/>
                  </a:cubicBezTo>
                  <a:cubicBezTo>
                    <a:pt x="1179" y="4295"/>
                    <a:pt x="1183" y="4294"/>
                    <a:pt x="1185" y="4290"/>
                  </a:cubicBezTo>
                  <a:lnTo>
                    <a:pt x="1185" y="4290"/>
                  </a:lnTo>
                  <a:cubicBezTo>
                    <a:pt x="1180" y="4297"/>
                    <a:pt x="1185" y="4304"/>
                    <a:pt x="1191" y="4313"/>
                  </a:cubicBezTo>
                  <a:cubicBezTo>
                    <a:pt x="1194" y="4317"/>
                    <a:pt x="1201" y="4317"/>
                    <a:pt x="1209" y="4321"/>
                  </a:cubicBezTo>
                  <a:cubicBezTo>
                    <a:pt x="1221" y="4327"/>
                    <a:pt x="1225" y="4335"/>
                    <a:pt x="1237" y="4341"/>
                  </a:cubicBezTo>
                  <a:cubicBezTo>
                    <a:pt x="1249" y="4348"/>
                    <a:pt x="1260" y="4346"/>
                    <a:pt x="1270" y="4351"/>
                  </a:cubicBezTo>
                  <a:cubicBezTo>
                    <a:pt x="1283" y="4357"/>
                    <a:pt x="1295" y="4364"/>
                    <a:pt x="1307" y="4371"/>
                  </a:cubicBezTo>
                  <a:cubicBezTo>
                    <a:pt x="1324" y="4384"/>
                    <a:pt x="1336" y="4394"/>
                    <a:pt x="1357" y="4402"/>
                  </a:cubicBezTo>
                  <a:cubicBezTo>
                    <a:pt x="1359" y="4402"/>
                    <a:pt x="1361" y="4403"/>
                    <a:pt x="1363" y="4403"/>
                  </a:cubicBezTo>
                  <a:cubicBezTo>
                    <a:pt x="1370" y="4403"/>
                    <a:pt x="1378" y="4401"/>
                    <a:pt x="1383" y="4401"/>
                  </a:cubicBezTo>
                  <a:cubicBezTo>
                    <a:pt x="1384" y="4401"/>
                    <a:pt x="1385" y="4401"/>
                    <a:pt x="1386" y="4401"/>
                  </a:cubicBezTo>
                  <a:cubicBezTo>
                    <a:pt x="1392" y="4405"/>
                    <a:pt x="1390" y="4419"/>
                    <a:pt x="1396" y="4425"/>
                  </a:cubicBezTo>
                  <a:cubicBezTo>
                    <a:pt x="1399" y="4427"/>
                    <a:pt x="1401" y="4428"/>
                    <a:pt x="1404" y="4428"/>
                  </a:cubicBezTo>
                  <a:cubicBezTo>
                    <a:pt x="1410" y="4428"/>
                    <a:pt x="1417" y="4424"/>
                    <a:pt x="1420" y="4422"/>
                  </a:cubicBezTo>
                  <a:cubicBezTo>
                    <a:pt x="1423" y="4419"/>
                    <a:pt x="1430" y="4408"/>
                    <a:pt x="1437" y="4408"/>
                  </a:cubicBezTo>
                  <a:cubicBezTo>
                    <a:pt x="1439" y="4408"/>
                    <a:pt x="1442" y="4409"/>
                    <a:pt x="1444" y="4412"/>
                  </a:cubicBezTo>
                  <a:cubicBezTo>
                    <a:pt x="1453" y="4424"/>
                    <a:pt x="1453" y="4434"/>
                    <a:pt x="1468" y="4445"/>
                  </a:cubicBezTo>
                  <a:cubicBezTo>
                    <a:pt x="1472" y="4447"/>
                    <a:pt x="1476" y="4448"/>
                    <a:pt x="1480" y="4448"/>
                  </a:cubicBezTo>
                  <a:cubicBezTo>
                    <a:pt x="1489" y="4448"/>
                    <a:pt x="1498" y="4444"/>
                    <a:pt x="1506" y="4444"/>
                  </a:cubicBezTo>
                  <a:cubicBezTo>
                    <a:pt x="1511" y="4444"/>
                    <a:pt x="1516" y="4446"/>
                    <a:pt x="1520" y="4453"/>
                  </a:cubicBezTo>
                  <a:cubicBezTo>
                    <a:pt x="1528" y="4467"/>
                    <a:pt x="1572" y="4478"/>
                    <a:pt x="1587" y="4481"/>
                  </a:cubicBezTo>
                  <a:cubicBezTo>
                    <a:pt x="1602" y="4486"/>
                    <a:pt x="1616" y="4487"/>
                    <a:pt x="1631" y="4493"/>
                  </a:cubicBezTo>
                  <a:cubicBezTo>
                    <a:pt x="1634" y="4494"/>
                    <a:pt x="1659" y="4514"/>
                    <a:pt x="1662" y="4514"/>
                  </a:cubicBezTo>
                  <a:cubicBezTo>
                    <a:pt x="1662" y="4514"/>
                    <a:pt x="1662" y="4514"/>
                    <a:pt x="1662" y="4514"/>
                  </a:cubicBezTo>
                  <a:cubicBezTo>
                    <a:pt x="1662" y="4508"/>
                    <a:pt x="1653" y="4501"/>
                    <a:pt x="1666" y="4500"/>
                  </a:cubicBezTo>
                  <a:cubicBezTo>
                    <a:pt x="1667" y="4500"/>
                    <a:pt x="1668" y="4499"/>
                    <a:pt x="1669" y="4499"/>
                  </a:cubicBezTo>
                  <a:cubicBezTo>
                    <a:pt x="1675" y="4499"/>
                    <a:pt x="1681" y="4501"/>
                    <a:pt x="1687" y="4502"/>
                  </a:cubicBezTo>
                  <a:cubicBezTo>
                    <a:pt x="1700" y="4507"/>
                    <a:pt x="1721" y="4516"/>
                    <a:pt x="1718" y="4527"/>
                  </a:cubicBezTo>
                  <a:lnTo>
                    <a:pt x="1718" y="4527"/>
                  </a:lnTo>
                  <a:cubicBezTo>
                    <a:pt x="1721" y="4518"/>
                    <a:pt x="1724" y="4515"/>
                    <a:pt x="1727" y="4515"/>
                  </a:cubicBezTo>
                  <a:cubicBezTo>
                    <a:pt x="1735" y="4515"/>
                    <a:pt x="1746" y="4539"/>
                    <a:pt x="1761" y="4540"/>
                  </a:cubicBezTo>
                  <a:cubicBezTo>
                    <a:pt x="1762" y="4540"/>
                    <a:pt x="1763" y="4540"/>
                    <a:pt x="1764" y="4540"/>
                  </a:cubicBezTo>
                  <a:cubicBezTo>
                    <a:pt x="1778" y="4540"/>
                    <a:pt x="1784" y="4530"/>
                    <a:pt x="1799" y="4530"/>
                  </a:cubicBezTo>
                  <a:cubicBezTo>
                    <a:pt x="1801" y="4530"/>
                    <a:pt x="1803" y="4530"/>
                    <a:pt x="1806" y="4530"/>
                  </a:cubicBezTo>
                  <a:cubicBezTo>
                    <a:pt x="1812" y="4531"/>
                    <a:pt x="1827" y="4543"/>
                    <a:pt x="1833" y="4547"/>
                  </a:cubicBezTo>
                  <a:cubicBezTo>
                    <a:pt x="1840" y="4550"/>
                    <a:pt x="1845" y="4551"/>
                    <a:pt x="1849" y="4551"/>
                  </a:cubicBezTo>
                  <a:cubicBezTo>
                    <a:pt x="1857" y="4551"/>
                    <a:pt x="1860" y="4546"/>
                    <a:pt x="1869" y="4546"/>
                  </a:cubicBezTo>
                  <a:cubicBezTo>
                    <a:pt x="1873" y="4546"/>
                    <a:pt x="1878" y="4547"/>
                    <a:pt x="1885" y="4549"/>
                  </a:cubicBezTo>
                  <a:cubicBezTo>
                    <a:pt x="1904" y="4556"/>
                    <a:pt x="1918" y="4560"/>
                    <a:pt x="1940" y="4563"/>
                  </a:cubicBezTo>
                  <a:cubicBezTo>
                    <a:pt x="1941" y="4563"/>
                    <a:pt x="1941" y="4563"/>
                    <a:pt x="1942" y="4563"/>
                  </a:cubicBezTo>
                  <a:cubicBezTo>
                    <a:pt x="1951" y="4563"/>
                    <a:pt x="1967" y="4559"/>
                    <a:pt x="1968" y="4559"/>
                  </a:cubicBezTo>
                  <a:cubicBezTo>
                    <a:pt x="1996" y="4565"/>
                    <a:pt x="2025" y="4594"/>
                    <a:pt x="2056" y="4594"/>
                  </a:cubicBezTo>
                  <a:cubicBezTo>
                    <a:pt x="2060" y="4594"/>
                    <a:pt x="2063" y="4594"/>
                    <a:pt x="2067" y="4593"/>
                  </a:cubicBezTo>
                  <a:cubicBezTo>
                    <a:pt x="2081" y="4589"/>
                    <a:pt x="2071" y="4584"/>
                    <a:pt x="2083" y="4584"/>
                  </a:cubicBezTo>
                  <a:cubicBezTo>
                    <a:pt x="2085" y="4584"/>
                    <a:pt x="2087" y="4584"/>
                    <a:pt x="2089" y="4584"/>
                  </a:cubicBezTo>
                  <a:cubicBezTo>
                    <a:pt x="2095" y="4589"/>
                    <a:pt x="2102" y="4592"/>
                    <a:pt x="2111" y="4594"/>
                  </a:cubicBezTo>
                  <a:cubicBezTo>
                    <a:pt x="2116" y="4594"/>
                    <a:pt x="2116" y="4588"/>
                    <a:pt x="2122" y="4587"/>
                  </a:cubicBezTo>
                  <a:cubicBezTo>
                    <a:pt x="2125" y="4587"/>
                    <a:pt x="2129" y="4586"/>
                    <a:pt x="2132" y="4586"/>
                  </a:cubicBezTo>
                  <a:cubicBezTo>
                    <a:pt x="2165" y="4586"/>
                    <a:pt x="2211" y="4602"/>
                    <a:pt x="2246" y="4602"/>
                  </a:cubicBezTo>
                  <a:cubicBezTo>
                    <a:pt x="2258" y="4602"/>
                    <a:pt x="2268" y="4600"/>
                    <a:pt x="2276" y="4596"/>
                  </a:cubicBezTo>
                  <a:lnTo>
                    <a:pt x="2276" y="4596"/>
                  </a:lnTo>
                  <a:cubicBezTo>
                    <a:pt x="2272" y="4598"/>
                    <a:pt x="2272" y="4599"/>
                    <a:pt x="2274" y="4599"/>
                  </a:cubicBezTo>
                  <a:cubicBezTo>
                    <a:pt x="2277" y="4599"/>
                    <a:pt x="2285" y="4596"/>
                    <a:pt x="2276" y="4596"/>
                  </a:cubicBezTo>
                  <a:lnTo>
                    <a:pt x="2276" y="4596"/>
                  </a:lnTo>
                  <a:cubicBezTo>
                    <a:pt x="2276" y="4596"/>
                    <a:pt x="2276" y="4596"/>
                    <a:pt x="2277" y="4596"/>
                  </a:cubicBezTo>
                  <a:cubicBezTo>
                    <a:pt x="2294" y="4596"/>
                    <a:pt x="2301" y="4536"/>
                    <a:pt x="2277" y="4531"/>
                  </a:cubicBezTo>
                  <a:cubicBezTo>
                    <a:pt x="2271" y="4530"/>
                    <a:pt x="2254" y="4527"/>
                    <a:pt x="2242" y="4527"/>
                  </a:cubicBezTo>
                  <a:cubicBezTo>
                    <a:pt x="2236" y="4527"/>
                    <a:pt x="2232" y="4528"/>
                    <a:pt x="2231" y="4529"/>
                  </a:cubicBezTo>
                  <a:cubicBezTo>
                    <a:pt x="2224" y="4538"/>
                    <a:pt x="2222" y="4546"/>
                    <a:pt x="2211" y="4546"/>
                  </a:cubicBezTo>
                  <a:cubicBezTo>
                    <a:pt x="2207" y="4546"/>
                    <a:pt x="2201" y="4545"/>
                    <a:pt x="2192" y="4542"/>
                  </a:cubicBezTo>
                  <a:cubicBezTo>
                    <a:pt x="2170" y="4536"/>
                    <a:pt x="2145" y="4531"/>
                    <a:pt x="2121" y="4531"/>
                  </a:cubicBezTo>
                  <a:cubicBezTo>
                    <a:pt x="2119" y="4531"/>
                    <a:pt x="2117" y="4531"/>
                    <a:pt x="2116" y="4531"/>
                  </a:cubicBezTo>
                  <a:cubicBezTo>
                    <a:pt x="2100" y="4532"/>
                    <a:pt x="2088" y="4546"/>
                    <a:pt x="2076" y="4546"/>
                  </a:cubicBezTo>
                  <a:cubicBezTo>
                    <a:pt x="2075" y="4546"/>
                    <a:pt x="2074" y="4546"/>
                    <a:pt x="2073" y="4546"/>
                  </a:cubicBezTo>
                  <a:cubicBezTo>
                    <a:pt x="2052" y="4541"/>
                    <a:pt x="2053" y="4515"/>
                    <a:pt x="2029" y="4508"/>
                  </a:cubicBezTo>
                  <a:cubicBezTo>
                    <a:pt x="2028" y="4508"/>
                    <a:pt x="2027" y="4508"/>
                    <a:pt x="2026" y="4508"/>
                  </a:cubicBezTo>
                  <a:cubicBezTo>
                    <a:pt x="2018" y="4508"/>
                    <a:pt x="2024" y="4523"/>
                    <a:pt x="2022" y="4527"/>
                  </a:cubicBezTo>
                  <a:cubicBezTo>
                    <a:pt x="2011" y="4525"/>
                    <a:pt x="2007" y="4506"/>
                    <a:pt x="1997" y="4506"/>
                  </a:cubicBezTo>
                  <a:cubicBezTo>
                    <a:pt x="1996" y="4506"/>
                    <a:pt x="1994" y="4506"/>
                    <a:pt x="1993" y="4507"/>
                  </a:cubicBezTo>
                  <a:cubicBezTo>
                    <a:pt x="1990" y="4508"/>
                    <a:pt x="1982" y="4536"/>
                    <a:pt x="1970" y="4536"/>
                  </a:cubicBezTo>
                  <a:cubicBezTo>
                    <a:pt x="1967" y="4536"/>
                    <a:pt x="1964" y="4535"/>
                    <a:pt x="1961" y="4532"/>
                  </a:cubicBezTo>
                  <a:cubicBezTo>
                    <a:pt x="1952" y="4525"/>
                    <a:pt x="1964" y="4516"/>
                    <a:pt x="1948" y="4508"/>
                  </a:cubicBezTo>
                  <a:cubicBezTo>
                    <a:pt x="1942" y="4505"/>
                    <a:pt x="1932" y="4503"/>
                    <a:pt x="1924" y="4503"/>
                  </a:cubicBezTo>
                  <a:cubicBezTo>
                    <a:pt x="1923" y="4503"/>
                    <a:pt x="1922" y="4503"/>
                    <a:pt x="1921" y="4503"/>
                  </a:cubicBezTo>
                  <a:cubicBezTo>
                    <a:pt x="1903" y="4505"/>
                    <a:pt x="1918" y="4522"/>
                    <a:pt x="1896" y="4522"/>
                  </a:cubicBezTo>
                  <a:cubicBezTo>
                    <a:pt x="1893" y="4522"/>
                    <a:pt x="1890" y="4522"/>
                    <a:pt x="1886" y="4522"/>
                  </a:cubicBezTo>
                  <a:cubicBezTo>
                    <a:pt x="1889" y="4513"/>
                    <a:pt x="1888" y="4503"/>
                    <a:pt x="1879" y="4495"/>
                  </a:cubicBezTo>
                  <a:cubicBezTo>
                    <a:pt x="1872" y="4491"/>
                    <a:pt x="1861" y="4486"/>
                    <a:pt x="1853" y="4486"/>
                  </a:cubicBezTo>
                  <a:cubicBezTo>
                    <a:pt x="1847" y="4486"/>
                    <a:pt x="1843" y="4488"/>
                    <a:pt x="1841" y="4494"/>
                  </a:cubicBezTo>
                  <a:cubicBezTo>
                    <a:pt x="1845" y="4481"/>
                    <a:pt x="1838" y="4476"/>
                    <a:pt x="1827" y="4476"/>
                  </a:cubicBezTo>
                  <a:cubicBezTo>
                    <a:pt x="1821" y="4476"/>
                    <a:pt x="1814" y="4478"/>
                    <a:pt x="1807" y="4480"/>
                  </a:cubicBezTo>
                  <a:cubicBezTo>
                    <a:pt x="1812" y="4465"/>
                    <a:pt x="1732" y="4460"/>
                    <a:pt x="1721" y="4457"/>
                  </a:cubicBezTo>
                  <a:lnTo>
                    <a:pt x="1721" y="4457"/>
                  </a:lnTo>
                  <a:cubicBezTo>
                    <a:pt x="1747" y="4464"/>
                    <a:pt x="1749" y="4476"/>
                    <a:pt x="1735" y="4476"/>
                  </a:cubicBezTo>
                  <a:cubicBezTo>
                    <a:pt x="1730" y="4476"/>
                    <a:pt x="1722" y="4474"/>
                    <a:pt x="1712" y="4469"/>
                  </a:cubicBezTo>
                  <a:cubicBezTo>
                    <a:pt x="1689" y="4459"/>
                    <a:pt x="1665" y="4451"/>
                    <a:pt x="1641" y="4444"/>
                  </a:cubicBezTo>
                  <a:lnTo>
                    <a:pt x="1641" y="4444"/>
                  </a:lnTo>
                  <a:cubicBezTo>
                    <a:pt x="1635" y="4461"/>
                    <a:pt x="1697" y="4481"/>
                    <a:pt x="1717" y="4489"/>
                  </a:cubicBezTo>
                  <a:cubicBezTo>
                    <a:pt x="1697" y="4484"/>
                    <a:pt x="1677" y="4480"/>
                    <a:pt x="1659" y="4474"/>
                  </a:cubicBezTo>
                  <a:cubicBezTo>
                    <a:pt x="1646" y="4469"/>
                    <a:pt x="1627" y="4462"/>
                    <a:pt x="1623" y="4452"/>
                  </a:cubicBezTo>
                  <a:cubicBezTo>
                    <a:pt x="1620" y="4441"/>
                    <a:pt x="1635" y="4441"/>
                    <a:pt x="1622" y="4430"/>
                  </a:cubicBezTo>
                  <a:cubicBezTo>
                    <a:pt x="1610" y="4419"/>
                    <a:pt x="1600" y="4418"/>
                    <a:pt x="1590" y="4418"/>
                  </a:cubicBezTo>
                  <a:cubicBezTo>
                    <a:pt x="1584" y="4418"/>
                    <a:pt x="1577" y="4418"/>
                    <a:pt x="1571" y="4418"/>
                  </a:cubicBezTo>
                  <a:cubicBezTo>
                    <a:pt x="1564" y="4418"/>
                    <a:pt x="1558" y="4418"/>
                    <a:pt x="1550" y="4415"/>
                  </a:cubicBezTo>
                  <a:cubicBezTo>
                    <a:pt x="1524" y="4406"/>
                    <a:pt x="1510" y="4391"/>
                    <a:pt x="1498" y="4374"/>
                  </a:cubicBezTo>
                  <a:cubicBezTo>
                    <a:pt x="1494" y="4384"/>
                    <a:pt x="1469" y="4389"/>
                    <a:pt x="1455" y="4389"/>
                  </a:cubicBezTo>
                  <a:cubicBezTo>
                    <a:pt x="1434" y="4388"/>
                    <a:pt x="1450" y="4375"/>
                    <a:pt x="1444" y="4373"/>
                  </a:cubicBezTo>
                  <a:cubicBezTo>
                    <a:pt x="1442" y="4372"/>
                    <a:pt x="1440" y="4372"/>
                    <a:pt x="1439" y="4372"/>
                  </a:cubicBezTo>
                  <a:cubicBezTo>
                    <a:pt x="1438" y="4372"/>
                    <a:pt x="1438" y="4372"/>
                    <a:pt x="1438" y="4372"/>
                  </a:cubicBezTo>
                  <a:lnTo>
                    <a:pt x="1438" y="4372"/>
                  </a:lnTo>
                  <a:cubicBezTo>
                    <a:pt x="1440" y="4368"/>
                    <a:pt x="1441" y="4365"/>
                    <a:pt x="1439" y="4363"/>
                  </a:cubicBezTo>
                  <a:cubicBezTo>
                    <a:pt x="1430" y="4354"/>
                    <a:pt x="1406" y="4345"/>
                    <a:pt x="1394" y="4341"/>
                  </a:cubicBezTo>
                  <a:cubicBezTo>
                    <a:pt x="1383" y="4336"/>
                    <a:pt x="1365" y="4330"/>
                    <a:pt x="1352" y="4330"/>
                  </a:cubicBezTo>
                  <a:cubicBezTo>
                    <a:pt x="1350" y="4330"/>
                    <a:pt x="1347" y="4330"/>
                    <a:pt x="1345" y="4330"/>
                  </a:cubicBezTo>
                  <a:cubicBezTo>
                    <a:pt x="1342" y="4332"/>
                    <a:pt x="1339" y="4334"/>
                    <a:pt x="1336" y="4334"/>
                  </a:cubicBezTo>
                  <a:cubicBezTo>
                    <a:pt x="1333" y="4334"/>
                    <a:pt x="1330" y="4332"/>
                    <a:pt x="1324" y="4329"/>
                  </a:cubicBezTo>
                  <a:cubicBezTo>
                    <a:pt x="1318" y="4325"/>
                    <a:pt x="1313" y="4319"/>
                    <a:pt x="1313" y="4314"/>
                  </a:cubicBezTo>
                  <a:cubicBezTo>
                    <a:pt x="1313" y="4306"/>
                    <a:pt x="1310" y="4307"/>
                    <a:pt x="1301" y="4302"/>
                  </a:cubicBezTo>
                  <a:cubicBezTo>
                    <a:pt x="1288" y="4295"/>
                    <a:pt x="1272" y="4298"/>
                    <a:pt x="1257" y="4294"/>
                  </a:cubicBezTo>
                  <a:cubicBezTo>
                    <a:pt x="1243" y="4288"/>
                    <a:pt x="1228" y="4283"/>
                    <a:pt x="1215" y="4274"/>
                  </a:cubicBezTo>
                  <a:cubicBezTo>
                    <a:pt x="1208" y="4267"/>
                    <a:pt x="1201" y="4252"/>
                    <a:pt x="1196" y="4249"/>
                  </a:cubicBezTo>
                  <a:cubicBezTo>
                    <a:pt x="1196" y="4249"/>
                    <a:pt x="1196" y="4249"/>
                    <a:pt x="1195" y="4249"/>
                  </a:cubicBezTo>
                  <a:cubicBezTo>
                    <a:pt x="1194" y="4249"/>
                    <a:pt x="1194" y="4253"/>
                    <a:pt x="1192" y="4253"/>
                  </a:cubicBezTo>
                  <a:cubicBezTo>
                    <a:pt x="1192" y="4253"/>
                    <a:pt x="1191" y="4253"/>
                    <a:pt x="1191" y="4253"/>
                  </a:cubicBezTo>
                  <a:lnTo>
                    <a:pt x="1180" y="4247"/>
                  </a:lnTo>
                  <a:lnTo>
                    <a:pt x="1130" y="4215"/>
                  </a:lnTo>
                  <a:cubicBezTo>
                    <a:pt x="1117" y="4207"/>
                    <a:pt x="1094" y="4189"/>
                    <a:pt x="1080" y="4189"/>
                  </a:cubicBezTo>
                  <a:cubicBezTo>
                    <a:pt x="1076" y="4189"/>
                    <a:pt x="1073" y="4191"/>
                    <a:pt x="1070" y="4194"/>
                  </a:cubicBezTo>
                  <a:cubicBezTo>
                    <a:pt x="1078" y="4182"/>
                    <a:pt x="1042" y="4161"/>
                    <a:pt x="1030" y="4150"/>
                  </a:cubicBezTo>
                  <a:cubicBezTo>
                    <a:pt x="1012" y="4137"/>
                    <a:pt x="1004" y="4143"/>
                    <a:pt x="987" y="4129"/>
                  </a:cubicBezTo>
                  <a:cubicBezTo>
                    <a:pt x="980" y="4123"/>
                    <a:pt x="993" y="4117"/>
                    <a:pt x="987" y="4109"/>
                  </a:cubicBezTo>
                  <a:cubicBezTo>
                    <a:pt x="982" y="4102"/>
                    <a:pt x="973" y="4095"/>
                    <a:pt x="966" y="4090"/>
                  </a:cubicBezTo>
                  <a:cubicBezTo>
                    <a:pt x="956" y="4084"/>
                    <a:pt x="944" y="4078"/>
                    <a:pt x="933" y="4075"/>
                  </a:cubicBezTo>
                  <a:cubicBezTo>
                    <a:pt x="933" y="4075"/>
                    <a:pt x="932" y="4075"/>
                    <a:pt x="931" y="4075"/>
                  </a:cubicBezTo>
                  <a:cubicBezTo>
                    <a:pt x="928" y="4075"/>
                    <a:pt x="926" y="4078"/>
                    <a:pt x="924" y="4081"/>
                  </a:cubicBezTo>
                  <a:lnTo>
                    <a:pt x="924" y="4081"/>
                  </a:lnTo>
                  <a:cubicBezTo>
                    <a:pt x="929" y="4068"/>
                    <a:pt x="901" y="4063"/>
                    <a:pt x="891" y="4055"/>
                  </a:cubicBezTo>
                  <a:cubicBezTo>
                    <a:pt x="879" y="4045"/>
                    <a:pt x="915" y="4032"/>
                    <a:pt x="893" y="4021"/>
                  </a:cubicBezTo>
                  <a:cubicBezTo>
                    <a:pt x="888" y="4019"/>
                    <a:pt x="883" y="4018"/>
                    <a:pt x="879" y="4018"/>
                  </a:cubicBezTo>
                  <a:cubicBezTo>
                    <a:pt x="863" y="4018"/>
                    <a:pt x="857" y="4035"/>
                    <a:pt x="843" y="4038"/>
                  </a:cubicBezTo>
                  <a:cubicBezTo>
                    <a:pt x="843" y="4038"/>
                    <a:pt x="843" y="4038"/>
                    <a:pt x="842" y="4038"/>
                  </a:cubicBezTo>
                  <a:cubicBezTo>
                    <a:pt x="830" y="4038"/>
                    <a:pt x="830" y="4002"/>
                    <a:pt x="833" y="4001"/>
                  </a:cubicBezTo>
                  <a:lnTo>
                    <a:pt x="833" y="4001"/>
                  </a:lnTo>
                  <a:cubicBezTo>
                    <a:pt x="828" y="4002"/>
                    <a:pt x="826" y="4004"/>
                    <a:pt x="824" y="4004"/>
                  </a:cubicBezTo>
                  <a:cubicBezTo>
                    <a:pt x="821" y="4004"/>
                    <a:pt x="819" y="4003"/>
                    <a:pt x="814" y="3999"/>
                  </a:cubicBezTo>
                  <a:cubicBezTo>
                    <a:pt x="810" y="3996"/>
                    <a:pt x="802" y="3986"/>
                    <a:pt x="798" y="3986"/>
                  </a:cubicBezTo>
                  <a:cubicBezTo>
                    <a:pt x="798" y="3986"/>
                    <a:pt x="797" y="3986"/>
                    <a:pt x="797" y="3986"/>
                  </a:cubicBezTo>
                  <a:cubicBezTo>
                    <a:pt x="793" y="3986"/>
                    <a:pt x="792" y="3992"/>
                    <a:pt x="787" y="3992"/>
                  </a:cubicBezTo>
                  <a:cubicBezTo>
                    <a:pt x="781" y="3992"/>
                    <a:pt x="774" y="3984"/>
                    <a:pt x="768" y="3979"/>
                  </a:cubicBezTo>
                  <a:cubicBezTo>
                    <a:pt x="776" y="3972"/>
                    <a:pt x="779" y="3966"/>
                    <a:pt x="764" y="3957"/>
                  </a:cubicBezTo>
                  <a:cubicBezTo>
                    <a:pt x="743" y="3944"/>
                    <a:pt x="737" y="3944"/>
                    <a:pt x="747" y="3930"/>
                  </a:cubicBezTo>
                  <a:cubicBezTo>
                    <a:pt x="751" y="3926"/>
                    <a:pt x="728" y="3906"/>
                    <a:pt x="722" y="3906"/>
                  </a:cubicBezTo>
                  <a:cubicBezTo>
                    <a:pt x="722" y="3906"/>
                    <a:pt x="722" y="3906"/>
                    <a:pt x="722" y="3906"/>
                  </a:cubicBezTo>
                  <a:cubicBezTo>
                    <a:pt x="717" y="3907"/>
                    <a:pt x="717" y="3911"/>
                    <a:pt x="714" y="3911"/>
                  </a:cubicBezTo>
                  <a:cubicBezTo>
                    <a:pt x="713" y="3911"/>
                    <a:pt x="711" y="3910"/>
                    <a:pt x="707" y="3908"/>
                  </a:cubicBezTo>
                  <a:cubicBezTo>
                    <a:pt x="694" y="3899"/>
                    <a:pt x="684" y="3884"/>
                    <a:pt x="675" y="3871"/>
                  </a:cubicBezTo>
                  <a:cubicBezTo>
                    <a:pt x="665" y="3857"/>
                    <a:pt x="670" y="3850"/>
                    <a:pt x="664" y="3836"/>
                  </a:cubicBezTo>
                  <a:cubicBezTo>
                    <a:pt x="658" y="3824"/>
                    <a:pt x="644" y="3807"/>
                    <a:pt x="632" y="3804"/>
                  </a:cubicBezTo>
                  <a:cubicBezTo>
                    <a:pt x="615" y="3800"/>
                    <a:pt x="604" y="3763"/>
                    <a:pt x="608" y="3763"/>
                  </a:cubicBezTo>
                  <a:lnTo>
                    <a:pt x="608" y="3763"/>
                  </a:lnTo>
                  <a:cubicBezTo>
                    <a:pt x="608" y="3763"/>
                    <a:pt x="608" y="3763"/>
                    <a:pt x="608" y="3763"/>
                  </a:cubicBezTo>
                  <a:lnTo>
                    <a:pt x="608" y="3763"/>
                  </a:lnTo>
                  <a:cubicBezTo>
                    <a:pt x="606" y="3762"/>
                    <a:pt x="605" y="3762"/>
                    <a:pt x="604" y="3762"/>
                  </a:cubicBezTo>
                  <a:cubicBezTo>
                    <a:pt x="588" y="3762"/>
                    <a:pt x="600" y="3795"/>
                    <a:pt x="595" y="3799"/>
                  </a:cubicBezTo>
                  <a:cubicBezTo>
                    <a:pt x="595" y="3799"/>
                    <a:pt x="595" y="3799"/>
                    <a:pt x="595" y="3799"/>
                  </a:cubicBezTo>
                  <a:cubicBezTo>
                    <a:pt x="594" y="3799"/>
                    <a:pt x="580" y="3785"/>
                    <a:pt x="583" y="3781"/>
                  </a:cubicBezTo>
                  <a:cubicBezTo>
                    <a:pt x="589" y="3774"/>
                    <a:pt x="572" y="3761"/>
                    <a:pt x="562" y="3755"/>
                  </a:cubicBezTo>
                  <a:cubicBezTo>
                    <a:pt x="540" y="3742"/>
                    <a:pt x="559" y="3740"/>
                    <a:pt x="560" y="3724"/>
                  </a:cubicBezTo>
                  <a:cubicBezTo>
                    <a:pt x="560" y="3718"/>
                    <a:pt x="556" y="3717"/>
                    <a:pt x="552" y="3717"/>
                  </a:cubicBezTo>
                  <a:cubicBezTo>
                    <a:pt x="550" y="3717"/>
                    <a:pt x="549" y="3717"/>
                    <a:pt x="548" y="3717"/>
                  </a:cubicBezTo>
                  <a:cubicBezTo>
                    <a:pt x="547" y="3717"/>
                    <a:pt x="546" y="3717"/>
                    <a:pt x="546" y="3717"/>
                  </a:cubicBezTo>
                  <a:cubicBezTo>
                    <a:pt x="545" y="3717"/>
                    <a:pt x="543" y="3718"/>
                    <a:pt x="542" y="3718"/>
                  </a:cubicBezTo>
                  <a:cubicBezTo>
                    <a:pt x="536" y="3718"/>
                    <a:pt x="528" y="3707"/>
                    <a:pt x="524" y="3701"/>
                  </a:cubicBezTo>
                  <a:cubicBezTo>
                    <a:pt x="510" y="3682"/>
                    <a:pt x="512" y="3675"/>
                    <a:pt x="489" y="3667"/>
                  </a:cubicBezTo>
                  <a:cubicBezTo>
                    <a:pt x="487" y="3666"/>
                    <a:pt x="473" y="3657"/>
                    <a:pt x="473" y="3654"/>
                  </a:cubicBezTo>
                  <a:cubicBezTo>
                    <a:pt x="472" y="3646"/>
                    <a:pt x="505" y="3657"/>
                    <a:pt x="495" y="3635"/>
                  </a:cubicBezTo>
                  <a:cubicBezTo>
                    <a:pt x="484" y="3614"/>
                    <a:pt x="465" y="3593"/>
                    <a:pt x="451" y="3574"/>
                  </a:cubicBezTo>
                  <a:lnTo>
                    <a:pt x="451" y="3574"/>
                  </a:lnTo>
                  <a:cubicBezTo>
                    <a:pt x="452" y="3576"/>
                    <a:pt x="464" y="3591"/>
                    <a:pt x="457" y="3593"/>
                  </a:cubicBezTo>
                  <a:cubicBezTo>
                    <a:pt x="457" y="3593"/>
                    <a:pt x="457" y="3593"/>
                    <a:pt x="457" y="3593"/>
                  </a:cubicBezTo>
                  <a:cubicBezTo>
                    <a:pt x="453" y="3593"/>
                    <a:pt x="437" y="3567"/>
                    <a:pt x="429" y="3567"/>
                  </a:cubicBezTo>
                  <a:cubicBezTo>
                    <a:pt x="428" y="3567"/>
                    <a:pt x="428" y="3567"/>
                    <a:pt x="427" y="3567"/>
                  </a:cubicBezTo>
                  <a:lnTo>
                    <a:pt x="427" y="3567"/>
                  </a:lnTo>
                  <a:cubicBezTo>
                    <a:pt x="427" y="3567"/>
                    <a:pt x="427" y="3567"/>
                    <a:pt x="427" y="3567"/>
                  </a:cubicBezTo>
                  <a:cubicBezTo>
                    <a:pt x="431" y="3567"/>
                    <a:pt x="438" y="3592"/>
                    <a:pt x="435" y="3592"/>
                  </a:cubicBezTo>
                  <a:cubicBezTo>
                    <a:pt x="435" y="3592"/>
                    <a:pt x="434" y="3592"/>
                    <a:pt x="434" y="3592"/>
                  </a:cubicBezTo>
                  <a:cubicBezTo>
                    <a:pt x="420" y="3580"/>
                    <a:pt x="392" y="3568"/>
                    <a:pt x="409" y="3557"/>
                  </a:cubicBezTo>
                  <a:lnTo>
                    <a:pt x="409" y="3557"/>
                  </a:lnTo>
                  <a:cubicBezTo>
                    <a:pt x="412" y="3557"/>
                    <a:pt x="414" y="3557"/>
                    <a:pt x="416" y="3557"/>
                  </a:cubicBezTo>
                  <a:cubicBezTo>
                    <a:pt x="421" y="3557"/>
                    <a:pt x="425" y="3556"/>
                    <a:pt x="422" y="3547"/>
                  </a:cubicBezTo>
                  <a:cubicBezTo>
                    <a:pt x="414" y="3528"/>
                    <a:pt x="400" y="3503"/>
                    <a:pt x="387" y="3488"/>
                  </a:cubicBezTo>
                  <a:cubicBezTo>
                    <a:pt x="384" y="3485"/>
                    <a:pt x="382" y="3484"/>
                    <a:pt x="380" y="3484"/>
                  </a:cubicBezTo>
                  <a:cubicBezTo>
                    <a:pt x="374" y="3484"/>
                    <a:pt x="370" y="3495"/>
                    <a:pt x="365" y="3497"/>
                  </a:cubicBezTo>
                  <a:cubicBezTo>
                    <a:pt x="359" y="3488"/>
                    <a:pt x="347" y="3450"/>
                    <a:pt x="350" y="3442"/>
                  </a:cubicBezTo>
                  <a:cubicBezTo>
                    <a:pt x="350" y="3441"/>
                    <a:pt x="351" y="3441"/>
                    <a:pt x="352" y="3441"/>
                  </a:cubicBezTo>
                  <a:cubicBezTo>
                    <a:pt x="357" y="3441"/>
                    <a:pt x="370" y="3458"/>
                    <a:pt x="373" y="3463"/>
                  </a:cubicBezTo>
                  <a:lnTo>
                    <a:pt x="373" y="3463"/>
                  </a:lnTo>
                  <a:cubicBezTo>
                    <a:pt x="366" y="3451"/>
                    <a:pt x="347" y="3427"/>
                    <a:pt x="348" y="3414"/>
                  </a:cubicBezTo>
                  <a:cubicBezTo>
                    <a:pt x="349" y="3403"/>
                    <a:pt x="364" y="3400"/>
                    <a:pt x="371" y="3395"/>
                  </a:cubicBezTo>
                  <a:cubicBezTo>
                    <a:pt x="354" y="3393"/>
                    <a:pt x="339" y="3393"/>
                    <a:pt x="320" y="3386"/>
                  </a:cubicBezTo>
                  <a:cubicBezTo>
                    <a:pt x="311" y="3381"/>
                    <a:pt x="308" y="3366"/>
                    <a:pt x="300" y="3358"/>
                  </a:cubicBezTo>
                  <a:cubicBezTo>
                    <a:pt x="297" y="3353"/>
                    <a:pt x="281" y="3352"/>
                    <a:pt x="285" y="3340"/>
                  </a:cubicBezTo>
                  <a:cubicBezTo>
                    <a:pt x="287" y="3335"/>
                    <a:pt x="291" y="3334"/>
                    <a:pt x="295" y="3334"/>
                  </a:cubicBezTo>
                  <a:cubicBezTo>
                    <a:pt x="299" y="3334"/>
                    <a:pt x="303" y="3335"/>
                    <a:pt x="307" y="3335"/>
                  </a:cubicBezTo>
                  <a:cubicBezTo>
                    <a:pt x="311" y="3335"/>
                    <a:pt x="315" y="3334"/>
                    <a:pt x="317" y="3331"/>
                  </a:cubicBezTo>
                  <a:cubicBezTo>
                    <a:pt x="322" y="3321"/>
                    <a:pt x="306" y="3308"/>
                    <a:pt x="300" y="3304"/>
                  </a:cubicBezTo>
                  <a:cubicBezTo>
                    <a:pt x="292" y="3297"/>
                    <a:pt x="288" y="3300"/>
                    <a:pt x="282" y="3290"/>
                  </a:cubicBezTo>
                  <a:cubicBezTo>
                    <a:pt x="275" y="3279"/>
                    <a:pt x="270" y="3268"/>
                    <a:pt x="264" y="3256"/>
                  </a:cubicBezTo>
                  <a:cubicBezTo>
                    <a:pt x="252" y="3228"/>
                    <a:pt x="237" y="3189"/>
                    <a:pt x="218" y="3166"/>
                  </a:cubicBezTo>
                  <a:cubicBezTo>
                    <a:pt x="214" y="3160"/>
                    <a:pt x="205" y="3162"/>
                    <a:pt x="205" y="3153"/>
                  </a:cubicBezTo>
                  <a:cubicBezTo>
                    <a:pt x="205" y="3141"/>
                    <a:pt x="213" y="3136"/>
                    <a:pt x="213" y="3123"/>
                  </a:cubicBezTo>
                  <a:cubicBezTo>
                    <a:pt x="213" y="3097"/>
                    <a:pt x="202" y="3060"/>
                    <a:pt x="186" y="3040"/>
                  </a:cubicBezTo>
                  <a:cubicBezTo>
                    <a:pt x="182" y="3035"/>
                    <a:pt x="168" y="3029"/>
                    <a:pt x="168" y="3027"/>
                  </a:cubicBezTo>
                  <a:cubicBezTo>
                    <a:pt x="168" y="3016"/>
                    <a:pt x="186" y="3020"/>
                    <a:pt x="181" y="3005"/>
                  </a:cubicBezTo>
                  <a:cubicBezTo>
                    <a:pt x="181" y="3005"/>
                    <a:pt x="167" y="3005"/>
                    <a:pt x="161" y="2994"/>
                  </a:cubicBezTo>
                  <a:cubicBezTo>
                    <a:pt x="159" y="2985"/>
                    <a:pt x="156" y="2975"/>
                    <a:pt x="148" y="2975"/>
                  </a:cubicBezTo>
                  <a:cubicBezTo>
                    <a:pt x="147" y="2975"/>
                    <a:pt x="146" y="2975"/>
                    <a:pt x="145" y="2975"/>
                  </a:cubicBezTo>
                  <a:cubicBezTo>
                    <a:pt x="132" y="2975"/>
                    <a:pt x="131" y="2971"/>
                    <a:pt x="117" y="2959"/>
                  </a:cubicBezTo>
                  <a:cubicBezTo>
                    <a:pt x="118" y="2953"/>
                    <a:pt x="135" y="2936"/>
                    <a:pt x="139" y="2936"/>
                  </a:cubicBezTo>
                  <a:cubicBezTo>
                    <a:pt x="140" y="2936"/>
                    <a:pt x="141" y="2937"/>
                    <a:pt x="141" y="2938"/>
                  </a:cubicBezTo>
                  <a:cubicBezTo>
                    <a:pt x="141" y="2942"/>
                    <a:pt x="138" y="2955"/>
                    <a:pt x="147" y="2960"/>
                  </a:cubicBezTo>
                  <a:cubicBezTo>
                    <a:pt x="148" y="2962"/>
                    <a:pt x="149" y="2962"/>
                    <a:pt x="150" y="2962"/>
                  </a:cubicBezTo>
                  <a:cubicBezTo>
                    <a:pt x="152" y="2962"/>
                    <a:pt x="153" y="2958"/>
                    <a:pt x="153" y="2953"/>
                  </a:cubicBezTo>
                  <a:cubicBezTo>
                    <a:pt x="152" y="2942"/>
                    <a:pt x="132" y="2914"/>
                    <a:pt x="141" y="2902"/>
                  </a:cubicBezTo>
                  <a:cubicBezTo>
                    <a:pt x="143" y="2900"/>
                    <a:pt x="143" y="2895"/>
                    <a:pt x="141" y="2888"/>
                  </a:cubicBezTo>
                  <a:lnTo>
                    <a:pt x="141" y="2888"/>
                  </a:lnTo>
                  <a:cubicBezTo>
                    <a:pt x="139" y="2895"/>
                    <a:pt x="132" y="2905"/>
                    <a:pt x="126" y="2905"/>
                  </a:cubicBezTo>
                  <a:cubicBezTo>
                    <a:pt x="123" y="2905"/>
                    <a:pt x="120" y="2902"/>
                    <a:pt x="118" y="2894"/>
                  </a:cubicBezTo>
                  <a:lnTo>
                    <a:pt x="141" y="2888"/>
                  </a:lnTo>
                  <a:lnTo>
                    <a:pt x="141" y="2888"/>
                  </a:lnTo>
                  <a:cubicBezTo>
                    <a:pt x="141" y="2888"/>
                    <a:pt x="141" y="2888"/>
                    <a:pt x="141" y="2888"/>
                  </a:cubicBezTo>
                  <a:lnTo>
                    <a:pt x="141" y="2888"/>
                  </a:lnTo>
                  <a:cubicBezTo>
                    <a:pt x="141" y="2888"/>
                    <a:pt x="141" y="2888"/>
                    <a:pt x="141" y="2888"/>
                  </a:cubicBezTo>
                  <a:lnTo>
                    <a:pt x="141" y="2888"/>
                  </a:lnTo>
                  <a:lnTo>
                    <a:pt x="141" y="2888"/>
                  </a:lnTo>
                  <a:lnTo>
                    <a:pt x="141" y="2888"/>
                  </a:lnTo>
                  <a:cubicBezTo>
                    <a:pt x="136" y="2868"/>
                    <a:pt x="119" y="2833"/>
                    <a:pt x="116" y="2819"/>
                  </a:cubicBezTo>
                  <a:cubicBezTo>
                    <a:pt x="103" y="2822"/>
                    <a:pt x="106" y="2834"/>
                    <a:pt x="95" y="2836"/>
                  </a:cubicBezTo>
                  <a:cubicBezTo>
                    <a:pt x="92" y="2822"/>
                    <a:pt x="103" y="2808"/>
                    <a:pt x="100" y="2802"/>
                  </a:cubicBezTo>
                  <a:cubicBezTo>
                    <a:pt x="95" y="2791"/>
                    <a:pt x="80" y="2786"/>
                    <a:pt x="72" y="2778"/>
                  </a:cubicBezTo>
                  <a:cubicBezTo>
                    <a:pt x="78" y="2771"/>
                    <a:pt x="117" y="2699"/>
                    <a:pt x="95" y="2699"/>
                  </a:cubicBezTo>
                  <a:cubicBezTo>
                    <a:pt x="94" y="2699"/>
                    <a:pt x="93" y="2699"/>
                    <a:pt x="92" y="2699"/>
                  </a:cubicBezTo>
                  <a:cubicBezTo>
                    <a:pt x="92" y="2708"/>
                    <a:pt x="96" y="2710"/>
                    <a:pt x="98" y="2712"/>
                  </a:cubicBezTo>
                  <a:cubicBezTo>
                    <a:pt x="99" y="2715"/>
                    <a:pt x="97" y="2715"/>
                    <a:pt x="95" y="2715"/>
                  </a:cubicBezTo>
                  <a:cubicBezTo>
                    <a:pt x="90" y="2715"/>
                    <a:pt x="80" y="2712"/>
                    <a:pt x="79" y="2711"/>
                  </a:cubicBezTo>
                  <a:cubicBezTo>
                    <a:pt x="73" y="2705"/>
                    <a:pt x="71" y="2695"/>
                    <a:pt x="71" y="2687"/>
                  </a:cubicBezTo>
                  <a:cubicBezTo>
                    <a:pt x="70" y="2664"/>
                    <a:pt x="94" y="2685"/>
                    <a:pt x="94" y="2660"/>
                  </a:cubicBezTo>
                  <a:cubicBezTo>
                    <a:pt x="94" y="2649"/>
                    <a:pt x="92" y="2632"/>
                    <a:pt x="88" y="2622"/>
                  </a:cubicBezTo>
                  <a:cubicBezTo>
                    <a:pt x="84" y="2609"/>
                    <a:pt x="73" y="2619"/>
                    <a:pt x="70" y="2601"/>
                  </a:cubicBezTo>
                  <a:cubicBezTo>
                    <a:pt x="67" y="2588"/>
                    <a:pt x="65" y="2580"/>
                    <a:pt x="75" y="2579"/>
                  </a:cubicBezTo>
                  <a:cubicBezTo>
                    <a:pt x="77" y="2580"/>
                    <a:pt x="84" y="2585"/>
                    <a:pt x="87" y="2585"/>
                  </a:cubicBezTo>
                  <a:cubicBezTo>
                    <a:pt x="88" y="2585"/>
                    <a:pt x="88" y="2585"/>
                    <a:pt x="88" y="2585"/>
                  </a:cubicBezTo>
                  <a:cubicBezTo>
                    <a:pt x="92" y="2582"/>
                    <a:pt x="45" y="2532"/>
                    <a:pt x="58" y="2521"/>
                  </a:cubicBezTo>
                  <a:cubicBezTo>
                    <a:pt x="68" y="2513"/>
                    <a:pt x="79" y="2518"/>
                    <a:pt x="79" y="2496"/>
                  </a:cubicBezTo>
                  <a:cubicBezTo>
                    <a:pt x="79" y="2491"/>
                    <a:pt x="75" y="2468"/>
                    <a:pt x="73" y="2464"/>
                  </a:cubicBezTo>
                  <a:lnTo>
                    <a:pt x="73" y="2464"/>
                  </a:lnTo>
                  <a:cubicBezTo>
                    <a:pt x="74" y="2467"/>
                    <a:pt x="60" y="2497"/>
                    <a:pt x="55" y="2497"/>
                  </a:cubicBezTo>
                  <a:cubicBezTo>
                    <a:pt x="54" y="2497"/>
                    <a:pt x="53" y="2495"/>
                    <a:pt x="53" y="2492"/>
                  </a:cubicBezTo>
                  <a:cubicBezTo>
                    <a:pt x="54" y="2474"/>
                    <a:pt x="58" y="2459"/>
                    <a:pt x="57" y="2442"/>
                  </a:cubicBezTo>
                  <a:lnTo>
                    <a:pt x="56" y="2416"/>
                  </a:lnTo>
                  <a:cubicBezTo>
                    <a:pt x="57" y="2410"/>
                    <a:pt x="56" y="2407"/>
                    <a:pt x="51" y="2407"/>
                  </a:cubicBezTo>
                  <a:cubicBezTo>
                    <a:pt x="51" y="2405"/>
                    <a:pt x="52" y="2405"/>
                    <a:pt x="53" y="2405"/>
                  </a:cubicBezTo>
                  <a:cubicBezTo>
                    <a:pt x="58" y="2405"/>
                    <a:pt x="70" y="2411"/>
                    <a:pt x="72" y="2411"/>
                  </a:cubicBezTo>
                  <a:cubicBezTo>
                    <a:pt x="72" y="2411"/>
                    <a:pt x="72" y="2411"/>
                    <a:pt x="72" y="2411"/>
                  </a:cubicBezTo>
                  <a:cubicBezTo>
                    <a:pt x="80" y="2408"/>
                    <a:pt x="71" y="2392"/>
                    <a:pt x="68" y="2389"/>
                  </a:cubicBezTo>
                  <a:cubicBezTo>
                    <a:pt x="64" y="2385"/>
                    <a:pt x="53" y="2375"/>
                    <a:pt x="58" y="2366"/>
                  </a:cubicBezTo>
                  <a:cubicBezTo>
                    <a:pt x="59" y="2361"/>
                    <a:pt x="62" y="2360"/>
                    <a:pt x="65" y="2360"/>
                  </a:cubicBezTo>
                  <a:cubicBezTo>
                    <a:pt x="67" y="2360"/>
                    <a:pt x="69" y="2361"/>
                    <a:pt x="71" y="2361"/>
                  </a:cubicBezTo>
                  <a:cubicBezTo>
                    <a:pt x="72" y="2361"/>
                    <a:pt x="74" y="2361"/>
                    <a:pt x="75" y="2360"/>
                  </a:cubicBezTo>
                  <a:lnTo>
                    <a:pt x="75" y="2360"/>
                  </a:lnTo>
                  <a:cubicBezTo>
                    <a:pt x="74" y="2360"/>
                    <a:pt x="74" y="2360"/>
                    <a:pt x="73" y="2360"/>
                  </a:cubicBezTo>
                  <a:cubicBezTo>
                    <a:pt x="65" y="2360"/>
                    <a:pt x="52" y="2329"/>
                    <a:pt x="51" y="2321"/>
                  </a:cubicBezTo>
                  <a:cubicBezTo>
                    <a:pt x="48" y="2312"/>
                    <a:pt x="46" y="2300"/>
                    <a:pt x="50" y="2292"/>
                  </a:cubicBezTo>
                  <a:cubicBezTo>
                    <a:pt x="52" y="2283"/>
                    <a:pt x="58" y="2288"/>
                    <a:pt x="59" y="2279"/>
                  </a:cubicBezTo>
                  <a:cubicBezTo>
                    <a:pt x="62" y="2271"/>
                    <a:pt x="66" y="2239"/>
                    <a:pt x="58" y="2238"/>
                  </a:cubicBezTo>
                  <a:cubicBezTo>
                    <a:pt x="51" y="2237"/>
                    <a:pt x="48" y="2234"/>
                    <a:pt x="48" y="2222"/>
                  </a:cubicBezTo>
                  <a:cubicBezTo>
                    <a:pt x="48" y="2222"/>
                    <a:pt x="48" y="2203"/>
                    <a:pt x="50" y="2203"/>
                  </a:cubicBezTo>
                  <a:cubicBezTo>
                    <a:pt x="52" y="2204"/>
                    <a:pt x="62" y="2223"/>
                    <a:pt x="69" y="2223"/>
                  </a:cubicBezTo>
                  <a:cubicBezTo>
                    <a:pt x="72" y="2223"/>
                    <a:pt x="74" y="2221"/>
                    <a:pt x="75" y="2216"/>
                  </a:cubicBezTo>
                  <a:cubicBezTo>
                    <a:pt x="79" y="2198"/>
                    <a:pt x="62" y="2189"/>
                    <a:pt x="70" y="2172"/>
                  </a:cubicBezTo>
                  <a:cubicBezTo>
                    <a:pt x="79" y="2151"/>
                    <a:pt x="72" y="2137"/>
                    <a:pt x="65" y="2120"/>
                  </a:cubicBezTo>
                  <a:cubicBezTo>
                    <a:pt x="61" y="2106"/>
                    <a:pt x="64" y="2109"/>
                    <a:pt x="66" y="2102"/>
                  </a:cubicBezTo>
                  <a:cubicBezTo>
                    <a:pt x="69" y="2096"/>
                    <a:pt x="65" y="2085"/>
                    <a:pt x="65" y="2079"/>
                  </a:cubicBezTo>
                  <a:cubicBezTo>
                    <a:pt x="58" y="2072"/>
                    <a:pt x="50" y="2048"/>
                    <a:pt x="65" y="2043"/>
                  </a:cubicBezTo>
                  <a:cubicBezTo>
                    <a:pt x="68" y="2042"/>
                    <a:pt x="100" y="2036"/>
                    <a:pt x="86" y="2022"/>
                  </a:cubicBezTo>
                  <a:cubicBezTo>
                    <a:pt x="79" y="2015"/>
                    <a:pt x="73" y="2016"/>
                    <a:pt x="78" y="2000"/>
                  </a:cubicBezTo>
                  <a:cubicBezTo>
                    <a:pt x="78" y="1996"/>
                    <a:pt x="80" y="1995"/>
                    <a:pt x="83" y="1995"/>
                  </a:cubicBezTo>
                  <a:cubicBezTo>
                    <a:pt x="84" y="1995"/>
                    <a:pt x="86" y="1996"/>
                    <a:pt x="88" y="1996"/>
                  </a:cubicBezTo>
                  <a:cubicBezTo>
                    <a:pt x="89" y="1996"/>
                    <a:pt x="90" y="1996"/>
                    <a:pt x="91" y="1995"/>
                  </a:cubicBezTo>
                  <a:cubicBezTo>
                    <a:pt x="96" y="1990"/>
                    <a:pt x="97" y="1980"/>
                    <a:pt x="98" y="1973"/>
                  </a:cubicBezTo>
                  <a:lnTo>
                    <a:pt x="82" y="1970"/>
                  </a:lnTo>
                  <a:cubicBezTo>
                    <a:pt x="79" y="1975"/>
                    <a:pt x="74" y="1985"/>
                    <a:pt x="70" y="1987"/>
                  </a:cubicBezTo>
                  <a:cubicBezTo>
                    <a:pt x="69" y="1987"/>
                    <a:pt x="69" y="1987"/>
                    <a:pt x="69" y="1987"/>
                  </a:cubicBezTo>
                  <a:cubicBezTo>
                    <a:pt x="61" y="1987"/>
                    <a:pt x="67" y="1960"/>
                    <a:pt x="68" y="1956"/>
                  </a:cubicBezTo>
                  <a:cubicBezTo>
                    <a:pt x="72" y="1935"/>
                    <a:pt x="79" y="1948"/>
                    <a:pt x="87" y="1931"/>
                  </a:cubicBezTo>
                  <a:cubicBezTo>
                    <a:pt x="88" y="1927"/>
                    <a:pt x="101" y="1903"/>
                    <a:pt x="99" y="1900"/>
                  </a:cubicBezTo>
                  <a:cubicBezTo>
                    <a:pt x="93" y="1893"/>
                    <a:pt x="86" y="1899"/>
                    <a:pt x="88" y="1881"/>
                  </a:cubicBezTo>
                  <a:cubicBezTo>
                    <a:pt x="89" y="1872"/>
                    <a:pt x="93" y="1864"/>
                    <a:pt x="90" y="1858"/>
                  </a:cubicBezTo>
                  <a:cubicBezTo>
                    <a:pt x="79" y="1847"/>
                    <a:pt x="100" y="1793"/>
                    <a:pt x="105" y="1779"/>
                  </a:cubicBezTo>
                  <a:cubicBezTo>
                    <a:pt x="109" y="1764"/>
                    <a:pt x="112" y="1769"/>
                    <a:pt x="120" y="1765"/>
                  </a:cubicBezTo>
                  <a:cubicBezTo>
                    <a:pt x="127" y="1762"/>
                    <a:pt x="132" y="1741"/>
                    <a:pt x="134" y="1732"/>
                  </a:cubicBezTo>
                  <a:cubicBezTo>
                    <a:pt x="141" y="1722"/>
                    <a:pt x="147" y="1705"/>
                    <a:pt x="139" y="1696"/>
                  </a:cubicBezTo>
                  <a:cubicBezTo>
                    <a:pt x="134" y="1692"/>
                    <a:pt x="138" y="1684"/>
                    <a:pt x="141" y="1674"/>
                  </a:cubicBezTo>
                  <a:cubicBezTo>
                    <a:pt x="142" y="1667"/>
                    <a:pt x="137" y="1665"/>
                    <a:pt x="139" y="1655"/>
                  </a:cubicBezTo>
                  <a:cubicBezTo>
                    <a:pt x="141" y="1639"/>
                    <a:pt x="147" y="1631"/>
                    <a:pt x="153" y="1618"/>
                  </a:cubicBezTo>
                  <a:cubicBezTo>
                    <a:pt x="158" y="1605"/>
                    <a:pt x="145" y="1565"/>
                    <a:pt x="134" y="1565"/>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2"/>
            <p:cNvSpPr/>
            <p:nvPr/>
          </p:nvSpPr>
          <p:spPr>
            <a:xfrm>
              <a:off x="4440650" y="1856550"/>
              <a:ext cx="200" cy="75"/>
            </a:xfrm>
            <a:custGeom>
              <a:rect b="b" l="l" r="r" t="t"/>
              <a:pathLst>
                <a:path extrusionOk="0" h="3" w="8">
                  <a:moveTo>
                    <a:pt x="7" y="0"/>
                  </a:moveTo>
                  <a:cubicBezTo>
                    <a:pt x="6" y="0"/>
                    <a:pt x="4" y="1"/>
                    <a:pt x="1" y="3"/>
                  </a:cubicBezTo>
                  <a:cubicBezTo>
                    <a:pt x="2" y="3"/>
                    <a:pt x="2" y="3"/>
                    <a:pt x="3" y="3"/>
                  </a:cubicBezTo>
                  <a:cubicBezTo>
                    <a:pt x="5" y="3"/>
                    <a:pt x="7" y="2"/>
                    <a:pt x="8" y="2"/>
                  </a:cubicBezTo>
                  <a:cubicBezTo>
                    <a:pt x="8" y="1"/>
                    <a:pt x="8" y="0"/>
                    <a:pt x="7"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2"/>
            <p:cNvSpPr/>
            <p:nvPr/>
          </p:nvSpPr>
          <p:spPr>
            <a:xfrm>
              <a:off x="4465850" y="1861675"/>
              <a:ext cx="100" cy="75"/>
            </a:xfrm>
            <a:custGeom>
              <a:rect b="b" l="l" r="r" t="t"/>
              <a:pathLst>
                <a:path extrusionOk="0" h="3" w="4">
                  <a:moveTo>
                    <a:pt x="1" y="0"/>
                  </a:moveTo>
                  <a:cubicBezTo>
                    <a:pt x="1" y="1"/>
                    <a:pt x="1" y="1"/>
                    <a:pt x="1" y="2"/>
                  </a:cubicBezTo>
                  <a:cubicBezTo>
                    <a:pt x="2" y="2"/>
                    <a:pt x="2" y="3"/>
                    <a:pt x="3" y="3"/>
                  </a:cubicBezTo>
                  <a:cubicBezTo>
                    <a:pt x="3" y="3"/>
                    <a:pt x="2" y="2"/>
                    <a:pt x="1"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2"/>
            <p:cNvSpPr/>
            <p:nvPr/>
          </p:nvSpPr>
          <p:spPr>
            <a:xfrm>
              <a:off x="4458375" y="1865625"/>
              <a:ext cx="100" cy="150"/>
            </a:xfrm>
            <a:custGeom>
              <a:rect b="b" l="l" r="r" t="t"/>
              <a:pathLst>
                <a:path extrusionOk="0" h="6" w="4">
                  <a:moveTo>
                    <a:pt x="3" y="0"/>
                  </a:moveTo>
                  <a:cubicBezTo>
                    <a:pt x="1" y="1"/>
                    <a:pt x="2" y="2"/>
                    <a:pt x="3" y="5"/>
                  </a:cubicBezTo>
                  <a:cubicBezTo>
                    <a:pt x="3" y="5"/>
                    <a:pt x="3" y="5"/>
                    <a:pt x="4" y="5"/>
                  </a:cubicBezTo>
                  <a:cubicBezTo>
                    <a:pt x="3" y="4"/>
                    <a:pt x="3" y="2"/>
                    <a:pt x="3"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2"/>
            <p:cNvSpPr/>
            <p:nvPr/>
          </p:nvSpPr>
          <p:spPr>
            <a:xfrm>
              <a:off x="4440625" y="1856375"/>
              <a:ext cx="500" cy="800"/>
            </a:xfrm>
            <a:custGeom>
              <a:rect b="b" l="l" r="r" t="t"/>
              <a:pathLst>
                <a:path extrusionOk="0" h="32" w="20">
                  <a:moveTo>
                    <a:pt x="19" y="1"/>
                  </a:moveTo>
                  <a:cubicBezTo>
                    <a:pt x="19" y="1"/>
                    <a:pt x="19" y="1"/>
                    <a:pt x="19" y="2"/>
                  </a:cubicBezTo>
                  <a:lnTo>
                    <a:pt x="19" y="2"/>
                  </a:lnTo>
                  <a:cubicBezTo>
                    <a:pt x="19" y="1"/>
                    <a:pt x="19" y="1"/>
                    <a:pt x="19" y="1"/>
                  </a:cubicBezTo>
                  <a:close/>
                  <a:moveTo>
                    <a:pt x="19" y="2"/>
                  </a:moveTo>
                  <a:lnTo>
                    <a:pt x="19" y="2"/>
                  </a:lnTo>
                  <a:cubicBezTo>
                    <a:pt x="15" y="5"/>
                    <a:pt x="12" y="7"/>
                    <a:pt x="9" y="9"/>
                  </a:cubicBezTo>
                  <a:cubicBezTo>
                    <a:pt x="10" y="12"/>
                    <a:pt x="5" y="20"/>
                    <a:pt x="9" y="20"/>
                  </a:cubicBezTo>
                  <a:cubicBezTo>
                    <a:pt x="9" y="20"/>
                    <a:pt x="10" y="20"/>
                    <a:pt x="12" y="19"/>
                  </a:cubicBezTo>
                  <a:lnTo>
                    <a:pt x="12" y="19"/>
                  </a:lnTo>
                  <a:cubicBezTo>
                    <a:pt x="9" y="24"/>
                    <a:pt x="0" y="27"/>
                    <a:pt x="2" y="31"/>
                  </a:cubicBezTo>
                  <a:cubicBezTo>
                    <a:pt x="12" y="27"/>
                    <a:pt x="19" y="10"/>
                    <a:pt x="19" y="3"/>
                  </a:cubicBezTo>
                  <a:cubicBezTo>
                    <a:pt x="19" y="2"/>
                    <a:pt x="19" y="2"/>
                    <a:pt x="19" y="2"/>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2"/>
            <p:cNvSpPr/>
            <p:nvPr/>
          </p:nvSpPr>
          <p:spPr>
            <a:xfrm>
              <a:off x="4454725" y="1864175"/>
              <a:ext cx="125" cy="125"/>
            </a:xfrm>
            <a:custGeom>
              <a:rect b="b" l="l" r="r" t="t"/>
              <a:pathLst>
                <a:path extrusionOk="0" h="5" w="5">
                  <a:moveTo>
                    <a:pt x="3" y="1"/>
                  </a:moveTo>
                  <a:cubicBezTo>
                    <a:pt x="2" y="1"/>
                    <a:pt x="1" y="2"/>
                    <a:pt x="0" y="2"/>
                  </a:cubicBezTo>
                  <a:cubicBezTo>
                    <a:pt x="2" y="3"/>
                    <a:pt x="4" y="4"/>
                    <a:pt x="5" y="5"/>
                  </a:cubicBezTo>
                  <a:lnTo>
                    <a:pt x="3" y="1"/>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2"/>
            <p:cNvSpPr/>
            <p:nvPr/>
          </p:nvSpPr>
          <p:spPr>
            <a:xfrm>
              <a:off x="4443200" y="1859575"/>
              <a:ext cx="100" cy="75"/>
            </a:xfrm>
            <a:custGeom>
              <a:rect b="b" l="l" r="r" t="t"/>
              <a:pathLst>
                <a:path extrusionOk="0" h="3" w="4">
                  <a:moveTo>
                    <a:pt x="1" y="1"/>
                  </a:moveTo>
                  <a:cubicBezTo>
                    <a:pt x="1" y="1"/>
                    <a:pt x="1" y="1"/>
                    <a:pt x="0" y="1"/>
                  </a:cubicBezTo>
                  <a:cubicBezTo>
                    <a:pt x="0" y="2"/>
                    <a:pt x="1" y="2"/>
                    <a:pt x="4" y="3"/>
                  </a:cubicBezTo>
                  <a:cubicBezTo>
                    <a:pt x="3" y="2"/>
                    <a:pt x="2" y="1"/>
                    <a:pt x="1"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2"/>
            <p:cNvSpPr/>
            <p:nvPr/>
          </p:nvSpPr>
          <p:spPr>
            <a:xfrm>
              <a:off x="4463950" y="1864300"/>
              <a:ext cx="25" cy="50"/>
            </a:xfrm>
            <a:custGeom>
              <a:rect b="b" l="l" r="r" t="t"/>
              <a:pathLst>
                <a:path extrusionOk="0" h="2" w="1">
                  <a:moveTo>
                    <a:pt x="1" y="2"/>
                  </a:moveTo>
                  <a:cubicBezTo>
                    <a:pt x="1" y="2"/>
                    <a:pt x="1" y="2"/>
                    <a:pt x="1" y="1"/>
                  </a:cubicBezTo>
                  <a:cubicBezTo>
                    <a:pt x="1" y="2"/>
                    <a:pt x="1" y="1"/>
                    <a:pt x="1" y="1"/>
                  </a:cubicBezTo>
                  <a:cubicBezTo>
                    <a:pt x="1" y="2"/>
                    <a:pt x="1" y="2"/>
                    <a:pt x="1" y="2"/>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2"/>
            <p:cNvSpPr/>
            <p:nvPr/>
          </p:nvSpPr>
          <p:spPr>
            <a:xfrm>
              <a:off x="4440750" y="1856175"/>
              <a:ext cx="275" cy="200"/>
            </a:xfrm>
            <a:custGeom>
              <a:rect b="b" l="l" r="r" t="t"/>
              <a:pathLst>
                <a:path extrusionOk="0" h="8" w="11">
                  <a:moveTo>
                    <a:pt x="11" y="0"/>
                  </a:moveTo>
                  <a:cubicBezTo>
                    <a:pt x="10" y="0"/>
                    <a:pt x="10" y="1"/>
                    <a:pt x="10" y="1"/>
                  </a:cubicBezTo>
                  <a:cubicBezTo>
                    <a:pt x="7" y="3"/>
                    <a:pt x="4" y="5"/>
                    <a:pt x="2" y="5"/>
                  </a:cubicBezTo>
                  <a:cubicBezTo>
                    <a:pt x="2" y="5"/>
                    <a:pt x="1" y="5"/>
                    <a:pt x="1" y="5"/>
                  </a:cubicBezTo>
                  <a:lnTo>
                    <a:pt x="1" y="5"/>
                  </a:lnTo>
                  <a:cubicBezTo>
                    <a:pt x="0" y="7"/>
                    <a:pt x="1" y="7"/>
                    <a:pt x="2" y="7"/>
                  </a:cubicBezTo>
                  <a:cubicBezTo>
                    <a:pt x="3" y="7"/>
                    <a:pt x="5" y="7"/>
                    <a:pt x="7" y="7"/>
                  </a:cubicBezTo>
                  <a:cubicBezTo>
                    <a:pt x="7" y="7"/>
                    <a:pt x="8" y="7"/>
                    <a:pt x="8" y="7"/>
                  </a:cubicBezTo>
                  <a:cubicBezTo>
                    <a:pt x="9" y="6"/>
                    <a:pt x="11" y="0"/>
                    <a:pt x="11"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2"/>
            <p:cNvSpPr/>
            <p:nvPr/>
          </p:nvSpPr>
          <p:spPr>
            <a:xfrm>
              <a:off x="4441150" y="1857075"/>
              <a:ext cx="575" cy="125"/>
            </a:xfrm>
            <a:custGeom>
              <a:rect b="b" l="l" r="r" t="t"/>
              <a:pathLst>
                <a:path extrusionOk="0" h="5" w="23">
                  <a:moveTo>
                    <a:pt x="23" y="1"/>
                  </a:moveTo>
                  <a:lnTo>
                    <a:pt x="0" y="2"/>
                  </a:lnTo>
                  <a:cubicBezTo>
                    <a:pt x="3" y="3"/>
                    <a:pt x="8" y="4"/>
                    <a:pt x="12" y="4"/>
                  </a:cubicBezTo>
                  <a:cubicBezTo>
                    <a:pt x="16" y="4"/>
                    <a:pt x="20" y="4"/>
                    <a:pt x="23"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2"/>
            <p:cNvSpPr/>
            <p:nvPr/>
          </p:nvSpPr>
          <p:spPr>
            <a:xfrm>
              <a:off x="4441650" y="1858475"/>
              <a:ext cx="250" cy="225"/>
            </a:xfrm>
            <a:custGeom>
              <a:rect b="b" l="l" r="r" t="t"/>
              <a:pathLst>
                <a:path extrusionOk="0" h="9" w="10">
                  <a:moveTo>
                    <a:pt x="10" y="1"/>
                  </a:moveTo>
                  <a:lnTo>
                    <a:pt x="10" y="1"/>
                  </a:lnTo>
                  <a:cubicBezTo>
                    <a:pt x="6" y="2"/>
                    <a:pt x="4" y="3"/>
                    <a:pt x="0" y="7"/>
                  </a:cubicBezTo>
                  <a:cubicBezTo>
                    <a:pt x="1" y="8"/>
                    <a:pt x="2" y="8"/>
                    <a:pt x="4" y="8"/>
                  </a:cubicBezTo>
                  <a:cubicBezTo>
                    <a:pt x="6" y="8"/>
                    <a:pt x="8" y="6"/>
                    <a:pt x="10"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2"/>
            <p:cNvSpPr/>
            <p:nvPr/>
          </p:nvSpPr>
          <p:spPr>
            <a:xfrm>
              <a:off x="4442225" y="1858425"/>
              <a:ext cx="50" cy="75"/>
            </a:xfrm>
            <a:custGeom>
              <a:rect b="b" l="l" r="r" t="t"/>
              <a:pathLst>
                <a:path extrusionOk="0" h="3" w="2">
                  <a:moveTo>
                    <a:pt x="2" y="1"/>
                  </a:moveTo>
                  <a:cubicBezTo>
                    <a:pt x="2" y="1"/>
                    <a:pt x="2" y="2"/>
                    <a:pt x="1" y="3"/>
                  </a:cubicBezTo>
                  <a:cubicBezTo>
                    <a:pt x="2" y="2"/>
                    <a:pt x="2" y="1"/>
                    <a:pt x="2"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2"/>
            <p:cNvSpPr/>
            <p:nvPr/>
          </p:nvSpPr>
          <p:spPr>
            <a:xfrm>
              <a:off x="4442050" y="1858175"/>
              <a:ext cx="325" cy="275"/>
            </a:xfrm>
            <a:custGeom>
              <a:rect b="b" l="l" r="r" t="t"/>
              <a:pathLst>
                <a:path extrusionOk="0" h="11" w="13">
                  <a:moveTo>
                    <a:pt x="10" y="0"/>
                  </a:moveTo>
                  <a:cubicBezTo>
                    <a:pt x="1" y="8"/>
                    <a:pt x="9" y="8"/>
                    <a:pt x="9" y="11"/>
                  </a:cubicBezTo>
                  <a:cubicBezTo>
                    <a:pt x="10" y="7"/>
                    <a:pt x="12" y="3"/>
                    <a:pt x="10"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2"/>
            <p:cNvSpPr/>
            <p:nvPr/>
          </p:nvSpPr>
          <p:spPr>
            <a:xfrm>
              <a:off x="4443275" y="1860250"/>
              <a:ext cx="550" cy="250"/>
            </a:xfrm>
            <a:custGeom>
              <a:rect b="b" l="l" r="r" t="t"/>
              <a:pathLst>
                <a:path extrusionOk="0" h="10" w="22">
                  <a:moveTo>
                    <a:pt x="11" y="1"/>
                  </a:moveTo>
                  <a:cubicBezTo>
                    <a:pt x="1" y="9"/>
                    <a:pt x="19" y="3"/>
                    <a:pt x="16" y="9"/>
                  </a:cubicBezTo>
                  <a:cubicBezTo>
                    <a:pt x="22" y="0"/>
                    <a:pt x="13" y="2"/>
                    <a:pt x="11"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2"/>
            <p:cNvSpPr/>
            <p:nvPr/>
          </p:nvSpPr>
          <p:spPr>
            <a:xfrm>
              <a:off x="4444375" y="1860800"/>
              <a:ext cx="250" cy="250"/>
            </a:xfrm>
            <a:custGeom>
              <a:rect b="b" l="l" r="r" t="t"/>
              <a:pathLst>
                <a:path extrusionOk="0" h="10" w="10">
                  <a:moveTo>
                    <a:pt x="7" y="0"/>
                  </a:moveTo>
                  <a:lnTo>
                    <a:pt x="0" y="9"/>
                  </a:lnTo>
                  <a:cubicBezTo>
                    <a:pt x="1" y="9"/>
                    <a:pt x="1" y="9"/>
                    <a:pt x="2" y="9"/>
                  </a:cubicBezTo>
                  <a:cubicBezTo>
                    <a:pt x="4" y="9"/>
                    <a:pt x="9" y="7"/>
                    <a:pt x="10" y="3"/>
                  </a:cubicBezTo>
                  <a:lnTo>
                    <a:pt x="10" y="3"/>
                  </a:lnTo>
                  <a:cubicBezTo>
                    <a:pt x="9" y="3"/>
                    <a:pt x="9" y="3"/>
                    <a:pt x="9" y="3"/>
                  </a:cubicBezTo>
                  <a:cubicBezTo>
                    <a:pt x="8" y="3"/>
                    <a:pt x="8" y="2"/>
                    <a:pt x="7"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2"/>
            <p:cNvSpPr/>
            <p:nvPr/>
          </p:nvSpPr>
          <p:spPr>
            <a:xfrm>
              <a:off x="4461125" y="1868450"/>
              <a:ext cx="200" cy="250"/>
            </a:xfrm>
            <a:custGeom>
              <a:rect b="b" l="l" r="r" t="t"/>
              <a:pathLst>
                <a:path extrusionOk="0" h="10" w="8">
                  <a:moveTo>
                    <a:pt x="7" y="1"/>
                  </a:moveTo>
                  <a:lnTo>
                    <a:pt x="0" y="3"/>
                  </a:lnTo>
                  <a:lnTo>
                    <a:pt x="6" y="9"/>
                  </a:lnTo>
                  <a:lnTo>
                    <a:pt x="7" y="1"/>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2"/>
            <p:cNvSpPr/>
            <p:nvPr/>
          </p:nvSpPr>
          <p:spPr>
            <a:xfrm>
              <a:off x="4466275" y="1861150"/>
              <a:ext cx="275" cy="175"/>
            </a:xfrm>
            <a:custGeom>
              <a:rect b="b" l="l" r="r" t="t"/>
              <a:pathLst>
                <a:path extrusionOk="0" h="7" w="11">
                  <a:moveTo>
                    <a:pt x="2" y="1"/>
                  </a:moveTo>
                  <a:cubicBezTo>
                    <a:pt x="1" y="1"/>
                    <a:pt x="0" y="2"/>
                    <a:pt x="1" y="4"/>
                  </a:cubicBezTo>
                  <a:cubicBezTo>
                    <a:pt x="1" y="2"/>
                    <a:pt x="2" y="2"/>
                    <a:pt x="3" y="2"/>
                  </a:cubicBezTo>
                  <a:cubicBezTo>
                    <a:pt x="5" y="2"/>
                    <a:pt x="8" y="6"/>
                    <a:pt x="10" y="6"/>
                  </a:cubicBezTo>
                  <a:cubicBezTo>
                    <a:pt x="10" y="6"/>
                    <a:pt x="10" y="6"/>
                    <a:pt x="11" y="5"/>
                  </a:cubicBezTo>
                  <a:cubicBezTo>
                    <a:pt x="9" y="5"/>
                    <a:pt x="4" y="1"/>
                    <a:pt x="2"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2"/>
            <p:cNvSpPr/>
            <p:nvPr/>
          </p:nvSpPr>
          <p:spPr>
            <a:xfrm>
              <a:off x="4467725" y="1856525"/>
              <a:ext cx="400" cy="275"/>
            </a:xfrm>
            <a:custGeom>
              <a:rect b="b" l="l" r="r" t="t"/>
              <a:pathLst>
                <a:path extrusionOk="0" h="11" w="16">
                  <a:moveTo>
                    <a:pt x="1" y="0"/>
                  </a:moveTo>
                  <a:lnTo>
                    <a:pt x="15" y="11"/>
                  </a:lnTo>
                  <a:lnTo>
                    <a:pt x="15" y="10"/>
                  </a:lnTo>
                  <a:lnTo>
                    <a:pt x="1" y="0"/>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2"/>
            <p:cNvSpPr/>
            <p:nvPr/>
          </p:nvSpPr>
          <p:spPr>
            <a:xfrm>
              <a:off x="4442900" y="1851975"/>
              <a:ext cx="50" cy="75"/>
            </a:xfrm>
            <a:custGeom>
              <a:rect b="b" l="l" r="r" t="t"/>
              <a:pathLst>
                <a:path extrusionOk="0" h="3" w="2">
                  <a:moveTo>
                    <a:pt x="1" y="0"/>
                  </a:moveTo>
                  <a:cubicBezTo>
                    <a:pt x="1" y="1"/>
                    <a:pt x="1" y="1"/>
                    <a:pt x="1" y="2"/>
                  </a:cubicBezTo>
                  <a:cubicBezTo>
                    <a:pt x="2" y="1"/>
                    <a:pt x="2" y="0"/>
                    <a:pt x="1"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2"/>
            <p:cNvSpPr/>
            <p:nvPr/>
          </p:nvSpPr>
          <p:spPr>
            <a:xfrm>
              <a:off x="4441300" y="1853250"/>
              <a:ext cx="75" cy="25"/>
            </a:xfrm>
            <a:custGeom>
              <a:rect b="b" l="l" r="r" t="t"/>
              <a:pathLst>
                <a:path extrusionOk="0" h="1" w="3">
                  <a:moveTo>
                    <a:pt x="2" y="1"/>
                  </a:moveTo>
                  <a:cubicBezTo>
                    <a:pt x="1" y="1"/>
                    <a:pt x="1" y="1"/>
                    <a:pt x="0" y="1"/>
                  </a:cubicBezTo>
                  <a:lnTo>
                    <a:pt x="3" y="1"/>
                  </a:lnTo>
                  <a:cubicBezTo>
                    <a:pt x="3" y="1"/>
                    <a:pt x="2" y="1"/>
                    <a:pt x="2"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2"/>
            <p:cNvSpPr/>
            <p:nvPr/>
          </p:nvSpPr>
          <p:spPr>
            <a:xfrm>
              <a:off x="4438350" y="1855475"/>
              <a:ext cx="75" cy="25"/>
            </a:xfrm>
            <a:custGeom>
              <a:rect b="b" l="l" r="r" t="t"/>
              <a:pathLst>
                <a:path extrusionOk="0" h="1" w="3">
                  <a:moveTo>
                    <a:pt x="3" y="0"/>
                  </a:moveTo>
                  <a:lnTo>
                    <a:pt x="3" y="0"/>
                  </a:lnTo>
                  <a:lnTo>
                    <a:pt x="0" y="0"/>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2"/>
            <p:cNvSpPr/>
            <p:nvPr/>
          </p:nvSpPr>
          <p:spPr>
            <a:xfrm>
              <a:off x="4444250" y="1851200"/>
              <a:ext cx="25" cy="25"/>
            </a:xfrm>
            <a:custGeom>
              <a:rect b="b" l="l" r="r" t="t"/>
              <a:pathLst>
                <a:path extrusionOk="0" h="1" w="1">
                  <a:moveTo>
                    <a:pt x="0" y="0"/>
                  </a:moveTo>
                  <a:cubicBezTo>
                    <a:pt x="0" y="0"/>
                    <a:pt x="0" y="1"/>
                    <a:pt x="1" y="1"/>
                  </a:cubicBezTo>
                  <a:cubicBezTo>
                    <a:pt x="1" y="1"/>
                    <a:pt x="1" y="0"/>
                    <a:pt x="1"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2"/>
            <p:cNvSpPr/>
            <p:nvPr/>
          </p:nvSpPr>
          <p:spPr>
            <a:xfrm>
              <a:off x="4438625" y="1848300"/>
              <a:ext cx="225" cy="225"/>
            </a:xfrm>
            <a:custGeom>
              <a:rect b="b" l="l" r="r" t="t"/>
              <a:pathLst>
                <a:path extrusionOk="0" h="9" w="9">
                  <a:moveTo>
                    <a:pt x="7" y="1"/>
                  </a:moveTo>
                  <a:cubicBezTo>
                    <a:pt x="8" y="5"/>
                    <a:pt x="1" y="3"/>
                    <a:pt x="2" y="9"/>
                  </a:cubicBezTo>
                  <a:cubicBezTo>
                    <a:pt x="3" y="7"/>
                    <a:pt x="9" y="4"/>
                    <a:pt x="7"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2"/>
            <p:cNvSpPr/>
            <p:nvPr/>
          </p:nvSpPr>
          <p:spPr>
            <a:xfrm>
              <a:off x="4442250" y="1849950"/>
              <a:ext cx="75" cy="50"/>
            </a:xfrm>
            <a:custGeom>
              <a:rect b="b" l="l" r="r" t="t"/>
              <a:pathLst>
                <a:path extrusionOk="0" h="2" w="3">
                  <a:moveTo>
                    <a:pt x="1" y="0"/>
                  </a:moveTo>
                  <a:cubicBezTo>
                    <a:pt x="1" y="1"/>
                    <a:pt x="1" y="1"/>
                    <a:pt x="1" y="1"/>
                  </a:cubicBezTo>
                  <a:cubicBezTo>
                    <a:pt x="1" y="1"/>
                    <a:pt x="1" y="1"/>
                    <a:pt x="2" y="1"/>
                  </a:cubicBezTo>
                  <a:lnTo>
                    <a:pt x="2" y="1"/>
                  </a:lnTo>
                  <a:cubicBezTo>
                    <a:pt x="2" y="1"/>
                    <a:pt x="2" y="1"/>
                    <a:pt x="2" y="1"/>
                  </a:cubicBezTo>
                  <a:cubicBezTo>
                    <a:pt x="2" y="1"/>
                    <a:pt x="2" y="1"/>
                    <a:pt x="2" y="1"/>
                  </a:cubicBezTo>
                  <a:cubicBezTo>
                    <a:pt x="2" y="1"/>
                    <a:pt x="2" y="1"/>
                    <a:pt x="2" y="1"/>
                  </a:cubicBezTo>
                  <a:lnTo>
                    <a:pt x="2" y="1"/>
                  </a:lnTo>
                  <a:cubicBezTo>
                    <a:pt x="1" y="1"/>
                    <a:pt x="1" y="0"/>
                    <a:pt x="1"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2"/>
            <p:cNvSpPr/>
            <p:nvPr/>
          </p:nvSpPr>
          <p:spPr>
            <a:xfrm>
              <a:off x="4441750" y="1849725"/>
              <a:ext cx="50" cy="75"/>
            </a:xfrm>
            <a:custGeom>
              <a:rect b="b" l="l" r="r" t="t"/>
              <a:pathLst>
                <a:path extrusionOk="0" h="3" w="2">
                  <a:moveTo>
                    <a:pt x="1" y="1"/>
                  </a:moveTo>
                  <a:cubicBezTo>
                    <a:pt x="1" y="1"/>
                    <a:pt x="1" y="1"/>
                    <a:pt x="1" y="2"/>
                  </a:cubicBezTo>
                  <a:lnTo>
                    <a:pt x="1" y="2"/>
                  </a:lnTo>
                  <a:lnTo>
                    <a:pt x="1" y="1"/>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2"/>
            <p:cNvSpPr/>
            <p:nvPr/>
          </p:nvSpPr>
          <p:spPr>
            <a:xfrm>
              <a:off x="4437025" y="1851850"/>
              <a:ext cx="50" cy="50"/>
            </a:xfrm>
            <a:custGeom>
              <a:rect b="b" l="l" r="r" t="t"/>
              <a:pathLst>
                <a:path extrusionOk="0" h="2" w="2">
                  <a:moveTo>
                    <a:pt x="0" y="0"/>
                  </a:moveTo>
                  <a:cubicBezTo>
                    <a:pt x="0" y="0"/>
                    <a:pt x="1" y="0"/>
                    <a:pt x="1" y="1"/>
                  </a:cubicBezTo>
                  <a:cubicBezTo>
                    <a:pt x="1" y="0"/>
                    <a:pt x="1" y="0"/>
                    <a:pt x="2"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2"/>
            <p:cNvSpPr/>
            <p:nvPr/>
          </p:nvSpPr>
          <p:spPr>
            <a:xfrm>
              <a:off x="4441250" y="1853250"/>
              <a:ext cx="50" cy="50"/>
            </a:xfrm>
            <a:custGeom>
              <a:rect b="b" l="l" r="r" t="t"/>
              <a:pathLst>
                <a:path extrusionOk="0" h="2" w="2">
                  <a:moveTo>
                    <a:pt x="0" y="1"/>
                  </a:moveTo>
                  <a:cubicBezTo>
                    <a:pt x="0" y="1"/>
                    <a:pt x="0" y="2"/>
                    <a:pt x="0" y="2"/>
                  </a:cubicBezTo>
                  <a:lnTo>
                    <a:pt x="1" y="2"/>
                  </a:lnTo>
                  <a:cubicBezTo>
                    <a:pt x="0" y="2"/>
                    <a:pt x="0" y="1"/>
                    <a:pt x="0"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2"/>
            <p:cNvSpPr/>
            <p:nvPr/>
          </p:nvSpPr>
          <p:spPr>
            <a:xfrm>
              <a:off x="4439600" y="1854625"/>
              <a:ext cx="275" cy="150"/>
            </a:xfrm>
            <a:custGeom>
              <a:rect b="b" l="l" r="r" t="t"/>
              <a:pathLst>
                <a:path extrusionOk="0" h="6" w="11">
                  <a:moveTo>
                    <a:pt x="5" y="0"/>
                  </a:moveTo>
                  <a:lnTo>
                    <a:pt x="1" y="2"/>
                  </a:lnTo>
                  <a:cubicBezTo>
                    <a:pt x="3" y="3"/>
                    <a:pt x="5" y="4"/>
                    <a:pt x="4" y="5"/>
                  </a:cubicBezTo>
                  <a:cubicBezTo>
                    <a:pt x="11" y="5"/>
                    <a:pt x="0" y="4"/>
                    <a:pt x="5"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2"/>
            <p:cNvSpPr/>
            <p:nvPr/>
          </p:nvSpPr>
          <p:spPr>
            <a:xfrm>
              <a:off x="4441900" y="1852850"/>
              <a:ext cx="125" cy="75"/>
            </a:xfrm>
            <a:custGeom>
              <a:rect b="b" l="l" r="r" t="t"/>
              <a:pathLst>
                <a:path extrusionOk="0" h="3" w="5">
                  <a:moveTo>
                    <a:pt x="1" y="0"/>
                  </a:moveTo>
                  <a:cubicBezTo>
                    <a:pt x="1" y="1"/>
                    <a:pt x="1" y="1"/>
                    <a:pt x="1" y="1"/>
                  </a:cubicBezTo>
                  <a:lnTo>
                    <a:pt x="1" y="1"/>
                  </a:lnTo>
                  <a:lnTo>
                    <a:pt x="1" y="0"/>
                  </a:lnTo>
                  <a:close/>
                  <a:moveTo>
                    <a:pt x="1" y="1"/>
                  </a:moveTo>
                  <a:lnTo>
                    <a:pt x="2" y="3"/>
                  </a:lnTo>
                  <a:cubicBezTo>
                    <a:pt x="4" y="1"/>
                    <a:pt x="2" y="2"/>
                    <a:pt x="1"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2"/>
            <p:cNvSpPr/>
            <p:nvPr/>
          </p:nvSpPr>
          <p:spPr>
            <a:xfrm>
              <a:off x="4442575" y="1852425"/>
              <a:ext cx="75" cy="125"/>
            </a:xfrm>
            <a:custGeom>
              <a:rect b="b" l="l" r="r" t="t"/>
              <a:pathLst>
                <a:path extrusionOk="0" h="5" w="3">
                  <a:moveTo>
                    <a:pt x="3" y="1"/>
                  </a:moveTo>
                  <a:lnTo>
                    <a:pt x="1" y="4"/>
                  </a:lnTo>
                  <a:lnTo>
                    <a:pt x="2" y="3"/>
                  </a:lnTo>
                  <a:lnTo>
                    <a:pt x="3" y="1"/>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2"/>
            <p:cNvSpPr/>
            <p:nvPr/>
          </p:nvSpPr>
          <p:spPr>
            <a:xfrm>
              <a:off x="4441850" y="1849700"/>
              <a:ext cx="100" cy="125"/>
            </a:xfrm>
            <a:custGeom>
              <a:rect b="b" l="l" r="r" t="t"/>
              <a:pathLst>
                <a:path extrusionOk="0" h="5" w="4">
                  <a:moveTo>
                    <a:pt x="2" y="1"/>
                  </a:moveTo>
                  <a:cubicBezTo>
                    <a:pt x="2" y="1"/>
                    <a:pt x="2" y="1"/>
                    <a:pt x="2" y="1"/>
                  </a:cubicBezTo>
                  <a:lnTo>
                    <a:pt x="0" y="5"/>
                  </a:lnTo>
                  <a:cubicBezTo>
                    <a:pt x="2" y="4"/>
                    <a:pt x="3" y="1"/>
                    <a:pt x="2"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2"/>
            <p:cNvSpPr/>
            <p:nvPr/>
          </p:nvSpPr>
          <p:spPr>
            <a:xfrm>
              <a:off x="4440125" y="1849000"/>
              <a:ext cx="75" cy="125"/>
            </a:xfrm>
            <a:custGeom>
              <a:rect b="b" l="l" r="r" t="t"/>
              <a:pathLst>
                <a:path extrusionOk="0" h="5" w="3">
                  <a:moveTo>
                    <a:pt x="1" y="0"/>
                  </a:moveTo>
                  <a:cubicBezTo>
                    <a:pt x="1" y="0"/>
                    <a:pt x="0" y="1"/>
                    <a:pt x="0" y="1"/>
                  </a:cubicBezTo>
                  <a:cubicBezTo>
                    <a:pt x="1" y="2"/>
                    <a:pt x="2" y="4"/>
                    <a:pt x="3" y="4"/>
                  </a:cubicBezTo>
                  <a:cubicBezTo>
                    <a:pt x="3" y="2"/>
                    <a:pt x="2" y="0"/>
                    <a:pt x="1"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2"/>
            <p:cNvSpPr/>
            <p:nvPr/>
          </p:nvSpPr>
          <p:spPr>
            <a:xfrm>
              <a:off x="4435775" y="1848375"/>
              <a:ext cx="75" cy="150"/>
            </a:xfrm>
            <a:custGeom>
              <a:rect b="b" l="l" r="r" t="t"/>
              <a:pathLst>
                <a:path extrusionOk="0" h="6" w="3">
                  <a:moveTo>
                    <a:pt x="0" y="0"/>
                  </a:moveTo>
                  <a:lnTo>
                    <a:pt x="3" y="6"/>
                  </a:lnTo>
                  <a:lnTo>
                    <a:pt x="3" y="3"/>
                  </a:lnTo>
                  <a:lnTo>
                    <a:pt x="0" y="0"/>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2"/>
            <p:cNvSpPr/>
            <p:nvPr/>
          </p:nvSpPr>
          <p:spPr>
            <a:xfrm>
              <a:off x="4478625" y="1842175"/>
              <a:ext cx="50" cy="50"/>
            </a:xfrm>
            <a:custGeom>
              <a:rect b="b" l="l" r="r" t="t"/>
              <a:pathLst>
                <a:path extrusionOk="0" h="2" w="2">
                  <a:moveTo>
                    <a:pt x="1" y="0"/>
                  </a:moveTo>
                  <a:cubicBezTo>
                    <a:pt x="1" y="0"/>
                    <a:pt x="0" y="0"/>
                    <a:pt x="0" y="1"/>
                  </a:cubicBezTo>
                  <a:cubicBezTo>
                    <a:pt x="0" y="1"/>
                    <a:pt x="1" y="1"/>
                    <a:pt x="1"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2"/>
            <p:cNvSpPr/>
            <p:nvPr/>
          </p:nvSpPr>
          <p:spPr>
            <a:xfrm>
              <a:off x="4478875" y="1842500"/>
              <a:ext cx="50" cy="50"/>
            </a:xfrm>
            <a:custGeom>
              <a:rect b="b" l="l" r="r" t="t"/>
              <a:pathLst>
                <a:path extrusionOk="0" h="2" w="2">
                  <a:moveTo>
                    <a:pt x="1" y="0"/>
                  </a:moveTo>
                  <a:cubicBezTo>
                    <a:pt x="1" y="1"/>
                    <a:pt x="2" y="1"/>
                    <a:pt x="2" y="1"/>
                  </a:cubicBezTo>
                  <a:cubicBezTo>
                    <a:pt x="2" y="0"/>
                    <a:pt x="2" y="0"/>
                    <a:pt x="1"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2"/>
            <p:cNvSpPr/>
            <p:nvPr/>
          </p:nvSpPr>
          <p:spPr>
            <a:xfrm>
              <a:off x="4475100" y="1839850"/>
              <a:ext cx="150" cy="150"/>
            </a:xfrm>
            <a:custGeom>
              <a:rect b="b" l="l" r="r" t="t"/>
              <a:pathLst>
                <a:path extrusionOk="0" h="6" w="6">
                  <a:moveTo>
                    <a:pt x="6" y="1"/>
                  </a:moveTo>
                  <a:cubicBezTo>
                    <a:pt x="4" y="2"/>
                    <a:pt x="3" y="3"/>
                    <a:pt x="2" y="3"/>
                  </a:cubicBezTo>
                  <a:cubicBezTo>
                    <a:pt x="2" y="3"/>
                    <a:pt x="2" y="4"/>
                    <a:pt x="1" y="5"/>
                  </a:cubicBezTo>
                  <a:cubicBezTo>
                    <a:pt x="1" y="5"/>
                    <a:pt x="1" y="5"/>
                    <a:pt x="1" y="5"/>
                  </a:cubicBezTo>
                  <a:cubicBezTo>
                    <a:pt x="2" y="5"/>
                    <a:pt x="4" y="2"/>
                    <a:pt x="6"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2"/>
            <p:cNvSpPr/>
            <p:nvPr/>
          </p:nvSpPr>
          <p:spPr>
            <a:xfrm>
              <a:off x="4473375" y="1838425"/>
              <a:ext cx="75" cy="75"/>
            </a:xfrm>
            <a:custGeom>
              <a:rect b="b" l="l" r="r" t="t"/>
              <a:pathLst>
                <a:path extrusionOk="0" h="3" w="3">
                  <a:moveTo>
                    <a:pt x="1" y="0"/>
                  </a:moveTo>
                  <a:lnTo>
                    <a:pt x="2" y="3"/>
                  </a:lnTo>
                  <a:lnTo>
                    <a:pt x="2" y="2"/>
                  </a:lnTo>
                  <a:lnTo>
                    <a:pt x="1" y="0"/>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2"/>
            <p:cNvSpPr/>
            <p:nvPr/>
          </p:nvSpPr>
          <p:spPr>
            <a:xfrm>
              <a:off x="4479900" y="1843350"/>
              <a:ext cx="50" cy="25"/>
            </a:xfrm>
            <a:custGeom>
              <a:rect b="b" l="l" r="r" t="t"/>
              <a:pathLst>
                <a:path extrusionOk="0" h="1" w="2">
                  <a:moveTo>
                    <a:pt x="2" y="1"/>
                  </a:moveTo>
                  <a:cubicBezTo>
                    <a:pt x="2" y="1"/>
                    <a:pt x="2" y="1"/>
                    <a:pt x="2" y="1"/>
                  </a:cubicBezTo>
                  <a:cubicBezTo>
                    <a:pt x="1" y="1"/>
                    <a:pt x="2" y="1"/>
                    <a:pt x="2"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2"/>
            <p:cNvSpPr/>
            <p:nvPr/>
          </p:nvSpPr>
          <p:spPr>
            <a:xfrm>
              <a:off x="4480975" y="1836450"/>
              <a:ext cx="275" cy="125"/>
            </a:xfrm>
            <a:custGeom>
              <a:rect b="b" l="l" r="r" t="t"/>
              <a:pathLst>
                <a:path extrusionOk="0" h="5" w="11">
                  <a:moveTo>
                    <a:pt x="3" y="0"/>
                  </a:moveTo>
                  <a:cubicBezTo>
                    <a:pt x="3" y="0"/>
                    <a:pt x="2" y="1"/>
                    <a:pt x="1" y="2"/>
                  </a:cubicBezTo>
                  <a:cubicBezTo>
                    <a:pt x="2" y="2"/>
                    <a:pt x="5" y="4"/>
                    <a:pt x="8" y="4"/>
                  </a:cubicBezTo>
                  <a:cubicBezTo>
                    <a:pt x="9" y="4"/>
                    <a:pt x="10" y="4"/>
                    <a:pt x="10" y="3"/>
                  </a:cubicBezTo>
                  <a:lnTo>
                    <a:pt x="10" y="3"/>
                  </a:lnTo>
                  <a:cubicBezTo>
                    <a:pt x="10" y="4"/>
                    <a:pt x="9" y="4"/>
                    <a:pt x="9" y="4"/>
                  </a:cubicBezTo>
                  <a:cubicBezTo>
                    <a:pt x="6" y="4"/>
                    <a:pt x="6" y="0"/>
                    <a:pt x="3"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2"/>
            <p:cNvSpPr/>
            <p:nvPr/>
          </p:nvSpPr>
          <p:spPr>
            <a:xfrm>
              <a:off x="4480600" y="1840800"/>
              <a:ext cx="50" cy="75"/>
            </a:xfrm>
            <a:custGeom>
              <a:rect b="b" l="l" r="r" t="t"/>
              <a:pathLst>
                <a:path extrusionOk="0" h="3" w="2">
                  <a:moveTo>
                    <a:pt x="1" y="0"/>
                  </a:moveTo>
                  <a:cubicBezTo>
                    <a:pt x="1" y="1"/>
                    <a:pt x="1" y="1"/>
                    <a:pt x="1" y="1"/>
                  </a:cubicBezTo>
                  <a:lnTo>
                    <a:pt x="1" y="1"/>
                  </a:lnTo>
                  <a:cubicBezTo>
                    <a:pt x="1" y="1"/>
                    <a:pt x="1" y="1"/>
                    <a:pt x="1" y="0"/>
                  </a:cubicBezTo>
                  <a:close/>
                  <a:moveTo>
                    <a:pt x="1" y="1"/>
                  </a:moveTo>
                  <a:cubicBezTo>
                    <a:pt x="1" y="1"/>
                    <a:pt x="1" y="2"/>
                    <a:pt x="1" y="2"/>
                  </a:cubicBezTo>
                  <a:cubicBezTo>
                    <a:pt x="1" y="2"/>
                    <a:pt x="1" y="1"/>
                    <a:pt x="1"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2"/>
            <p:cNvSpPr/>
            <p:nvPr/>
          </p:nvSpPr>
          <p:spPr>
            <a:xfrm>
              <a:off x="4480650" y="1840175"/>
              <a:ext cx="50" cy="50"/>
            </a:xfrm>
            <a:custGeom>
              <a:rect b="b" l="l" r="r" t="t"/>
              <a:pathLst>
                <a:path extrusionOk="0" h="2" w="2">
                  <a:moveTo>
                    <a:pt x="1" y="0"/>
                  </a:moveTo>
                  <a:lnTo>
                    <a:pt x="0" y="1"/>
                  </a:lnTo>
                  <a:lnTo>
                    <a:pt x="0" y="2"/>
                  </a:lnTo>
                  <a:lnTo>
                    <a:pt x="1" y="0"/>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2"/>
            <p:cNvSpPr/>
            <p:nvPr/>
          </p:nvSpPr>
          <p:spPr>
            <a:xfrm>
              <a:off x="4435400" y="1832450"/>
              <a:ext cx="46400" cy="40650"/>
            </a:xfrm>
            <a:custGeom>
              <a:rect b="b" l="l" r="r" t="t"/>
              <a:pathLst>
                <a:path extrusionOk="0" h="1626" w="1856">
                  <a:moveTo>
                    <a:pt x="1657" y="135"/>
                  </a:moveTo>
                  <a:cubicBezTo>
                    <a:pt x="1657" y="135"/>
                    <a:pt x="1657" y="135"/>
                    <a:pt x="1658" y="135"/>
                  </a:cubicBezTo>
                  <a:cubicBezTo>
                    <a:pt x="1658" y="135"/>
                    <a:pt x="1658" y="135"/>
                    <a:pt x="1657" y="135"/>
                  </a:cubicBezTo>
                  <a:close/>
                  <a:moveTo>
                    <a:pt x="1600" y="177"/>
                  </a:moveTo>
                  <a:cubicBezTo>
                    <a:pt x="1601" y="177"/>
                    <a:pt x="1601" y="177"/>
                    <a:pt x="1602" y="177"/>
                  </a:cubicBezTo>
                  <a:lnTo>
                    <a:pt x="1602" y="177"/>
                  </a:lnTo>
                  <a:cubicBezTo>
                    <a:pt x="1601" y="177"/>
                    <a:pt x="1601" y="177"/>
                    <a:pt x="1600" y="177"/>
                  </a:cubicBezTo>
                  <a:close/>
                  <a:moveTo>
                    <a:pt x="1810" y="254"/>
                  </a:moveTo>
                  <a:cubicBezTo>
                    <a:pt x="1813" y="257"/>
                    <a:pt x="1812" y="257"/>
                    <a:pt x="1816" y="257"/>
                  </a:cubicBezTo>
                  <a:cubicBezTo>
                    <a:pt x="1815" y="255"/>
                    <a:pt x="1812" y="255"/>
                    <a:pt x="1810" y="254"/>
                  </a:cubicBezTo>
                  <a:close/>
                  <a:moveTo>
                    <a:pt x="1555" y="264"/>
                  </a:moveTo>
                  <a:lnTo>
                    <a:pt x="1556" y="265"/>
                  </a:lnTo>
                  <a:lnTo>
                    <a:pt x="1555" y="265"/>
                  </a:lnTo>
                  <a:cubicBezTo>
                    <a:pt x="1555" y="265"/>
                    <a:pt x="1555" y="265"/>
                    <a:pt x="1555" y="264"/>
                  </a:cubicBezTo>
                  <a:close/>
                  <a:moveTo>
                    <a:pt x="1811" y="298"/>
                  </a:moveTo>
                  <a:cubicBezTo>
                    <a:pt x="1811" y="298"/>
                    <a:pt x="1811" y="298"/>
                    <a:pt x="1810" y="298"/>
                  </a:cubicBezTo>
                  <a:cubicBezTo>
                    <a:pt x="1811" y="298"/>
                    <a:pt x="1811" y="298"/>
                    <a:pt x="1811" y="298"/>
                  </a:cubicBezTo>
                  <a:close/>
                  <a:moveTo>
                    <a:pt x="1805" y="331"/>
                  </a:moveTo>
                  <a:cubicBezTo>
                    <a:pt x="1806" y="331"/>
                    <a:pt x="1806" y="332"/>
                    <a:pt x="1806" y="332"/>
                  </a:cubicBezTo>
                  <a:cubicBezTo>
                    <a:pt x="1806" y="332"/>
                    <a:pt x="1806" y="331"/>
                    <a:pt x="1805" y="331"/>
                  </a:cubicBezTo>
                  <a:close/>
                  <a:moveTo>
                    <a:pt x="1796" y="423"/>
                  </a:moveTo>
                  <a:cubicBezTo>
                    <a:pt x="1796" y="423"/>
                    <a:pt x="1796" y="424"/>
                    <a:pt x="1796" y="425"/>
                  </a:cubicBezTo>
                  <a:lnTo>
                    <a:pt x="1796" y="425"/>
                  </a:lnTo>
                  <a:cubicBezTo>
                    <a:pt x="1796" y="424"/>
                    <a:pt x="1796" y="424"/>
                    <a:pt x="1796" y="423"/>
                  </a:cubicBezTo>
                  <a:close/>
                  <a:moveTo>
                    <a:pt x="1796" y="425"/>
                  </a:moveTo>
                  <a:cubicBezTo>
                    <a:pt x="1796" y="426"/>
                    <a:pt x="1796" y="427"/>
                    <a:pt x="1797" y="427"/>
                  </a:cubicBezTo>
                  <a:cubicBezTo>
                    <a:pt x="1796" y="426"/>
                    <a:pt x="1796" y="425"/>
                    <a:pt x="1796" y="425"/>
                  </a:cubicBezTo>
                  <a:close/>
                  <a:moveTo>
                    <a:pt x="1777" y="432"/>
                  </a:moveTo>
                  <a:lnTo>
                    <a:pt x="1777" y="432"/>
                  </a:lnTo>
                  <a:cubicBezTo>
                    <a:pt x="1778" y="433"/>
                    <a:pt x="1778" y="433"/>
                    <a:pt x="1779" y="433"/>
                  </a:cubicBezTo>
                  <a:lnTo>
                    <a:pt x="1779" y="433"/>
                  </a:lnTo>
                  <a:cubicBezTo>
                    <a:pt x="1778" y="432"/>
                    <a:pt x="1778" y="432"/>
                    <a:pt x="1777" y="432"/>
                  </a:cubicBezTo>
                  <a:close/>
                  <a:moveTo>
                    <a:pt x="210" y="675"/>
                  </a:moveTo>
                  <a:cubicBezTo>
                    <a:pt x="209" y="675"/>
                    <a:pt x="208" y="677"/>
                    <a:pt x="207" y="679"/>
                  </a:cubicBezTo>
                  <a:lnTo>
                    <a:pt x="207" y="679"/>
                  </a:lnTo>
                  <a:cubicBezTo>
                    <a:pt x="209" y="677"/>
                    <a:pt x="209" y="678"/>
                    <a:pt x="210" y="675"/>
                  </a:cubicBezTo>
                  <a:cubicBezTo>
                    <a:pt x="210" y="675"/>
                    <a:pt x="210" y="675"/>
                    <a:pt x="210" y="675"/>
                  </a:cubicBezTo>
                  <a:close/>
                  <a:moveTo>
                    <a:pt x="207" y="679"/>
                  </a:moveTo>
                  <a:cubicBezTo>
                    <a:pt x="207" y="679"/>
                    <a:pt x="207" y="679"/>
                    <a:pt x="207" y="679"/>
                  </a:cubicBezTo>
                  <a:cubicBezTo>
                    <a:pt x="207" y="679"/>
                    <a:pt x="207" y="679"/>
                    <a:pt x="207" y="679"/>
                  </a:cubicBezTo>
                  <a:lnTo>
                    <a:pt x="207" y="679"/>
                  </a:lnTo>
                  <a:cubicBezTo>
                    <a:pt x="207" y="679"/>
                    <a:pt x="207" y="679"/>
                    <a:pt x="207" y="679"/>
                  </a:cubicBezTo>
                  <a:close/>
                  <a:moveTo>
                    <a:pt x="348" y="735"/>
                  </a:moveTo>
                  <a:cubicBezTo>
                    <a:pt x="349" y="735"/>
                    <a:pt x="349" y="735"/>
                    <a:pt x="350" y="735"/>
                  </a:cubicBezTo>
                  <a:cubicBezTo>
                    <a:pt x="350" y="735"/>
                    <a:pt x="350" y="735"/>
                    <a:pt x="350" y="735"/>
                  </a:cubicBezTo>
                  <a:cubicBezTo>
                    <a:pt x="349" y="735"/>
                    <a:pt x="349" y="735"/>
                    <a:pt x="348" y="735"/>
                  </a:cubicBezTo>
                  <a:close/>
                  <a:moveTo>
                    <a:pt x="351" y="751"/>
                  </a:moveTo>
                  <a:cubicBezTo>
                    <a:pt x="350" y="752"/>
                    <a:pt x="350" y="752"/>
                    <a:pt x="350" y="753"/>
                  </a:cubicBezTo>
                  <a:cubicBezTo>
                    <a:pt x="350" y="752"/>
                    <a:pt x="350" y="752"/>
                    <a:pt x="351" y="751"/>
                  </a:cubicBezTo>
                  <a:close/>
                  <a:moveTo>
                    <a:pt x="60" y="757"/>
                  </a:moveTo>
                  <a:cubicBezTo>
                    <a:pt x="60" y="757"/>
                    <a:pt x="60" y="757"/>
                    <a:pt x="60" y="757"/>
                  </a:cubicBezTo>
                  <a:lnTo>
                    <a:pt x="60" y="757"/>
                  </a:lnTo>
                  <a:cubicBezTo>
                    <a:pt x="60" y="757"/>
                    <a:pt x="60" y="757"/>
                    <a:pt x="60" y="757"/>
                  </a:cubicBezTo>
                  <a:cubicBezTo>
                    <a:pt x="60" y="757"/>
                    <a:pt x="60" y="757"/>
                    <a:pt x="60" y="757"/>
                  </a:cubicBezTo>
                  <a:close/>
                  <a:moveTo>
                    <a:pt x="60" y="774"/>
                  </a:moveTo>
                  <a:cubicBezTo>
                    <a:pt x="61" y="774"/>
                    <a:pt x="61" y="775"/>
                    <a:pt x="62" y="776"/>
                  </a:cubicBezTo>
                  <a:lnTo>
                    <a:pt x="60" y="776"/>
                  </a:lnTo>
                  <a:cubicBezTo>
                    <a:pt x="59" y="775"/>
                    <a:pt x="59" y="774"/>
                    <a:pt x="60" y="774"/>
                  </a:cubicBezTo>
                  <a:close/>
                  <a:moveTo>
                    <a:pt x="88" y="836"/>
                  </a:moveTo>
                  <a:cubicBezTo>
                    <a:pt x="87" y="836"/>
                    <a:pt x="87" y="836"/>
                    <a:pt x="87" y="837"/>
                  </a:cubicBezTo>
                  <a:cubicBezTo>
                    <a:pt x="87" y="837"/>
                    <a:pt x="87" y="836"/>
                    <a:pt x="88" y="836"/>
                  </a:cubicBezTo>
                  <a:close/>
                  <a:moveTo>
                    <a:pt x="1387" y="837"/>
                  </a:moveTo>
                  <a:cubicBezTo>
                    <a:pt x="1388" y="838"/>
                    <a:pt x="1388" y="838"/>
                    <a:pt x="1388" y="838"/>
                  </a:cubicBezTo>
                  <a:cubicBezTo>
                    <a:pt x="1388" y="838"/>
                    <a:pt x="1388" y="838"/>
                    <a:pt x="1387" y="837"/>
                  </a:cubicBezTo>
                  <a:close/>
                  <a:moveTo>
                    <a:pt x="150" y="898"/>
                  </a:moveTo>
                  <a:cubicBezTo>
                    <a:pt x="150" y="898"/>
                    <a:pt x="150" y="898"/>
                    <a:pt x="149" y="898"/>
                  </a:cubicBezTo>
                  <a:lnTo>
                    <a:pt x="150" y="898"/>
                  </a:lnTo>
                  <a:close/>
                  <a:moveTo>
                    <a:pt x="360" y="1150"/>
                  </a:moveTo>
                  <a:lnTo>
                    <a:pt x="360" y="1150"/>
                  </a:lnTo>
                  <a:cubicBezTo>
                    <a:pt x="360" y="1150"/>
                    <a:pt x="359" y="1150"/>
                    <a:pt x="358" y="1151"/>
                  </a:cubicBezTo>
                  <a:lnTo>
                    <a:pt x="360" y="1150"/>
                  </a:lnTo>
                  <a:close/>
                  <a:moveTo>
                    <a:pt x="383" y="1172"/>
                  </a:moveTo>
                  <a:lnTo>
                    <a:pt x="383" y="1172"/>
                  </a:lnTo>
                  <a:cubicBezTo>
                    <a:pt x="382" y="1173"/>
                    <a:pt x="381" y="1173"/>
                    <a:pt x="380" y="1174"/>
                  </a:cubicBezTo>
                  <a:cubicBezTo>
                    <a:pt x="381" y="1174"/>
                    <a:pt x="382" y="1173"/>
                    <a:pt x="383" y="1172"/>
                  </a:cubicBezTo>
                  <a:close/>
                  <a:moveTo>
                    <a:pt x="1145" y="1256"/>
                  </a:moveTo>
                  <a:cubicBezTo>
                    <a:pt x="1145" y="1258"/>
                    <a:pt x="1145" y="1260"/>
                    <a:pt x="1145" y="1261"/>
                  </a:cubicBezTo>
                  <a:cubicBezTo>
                    <a:pt x="1144" y="1259"/>
                    <a:pt x="1144" y="1257"/>
                    <a:pt x="1145" y="1256"/>
                  </a:cubicBezTo>
                  <a:close/>
                  <a:moveTo>
                    <a:pt x="961" y="1287"/>
                  </a:moveTo>
                  <a:cubicBezTo>
                    <a:pt x="961" y="1287"/>
                    <a:pt x="961" y="1287"/>
                    <a:pt x="961" y="1287"/>
                  </a:cubicBezTo>
                  <a:cubicBezTo>
                    <a:pt x="961" y="1287"/>
                    <a:pt x="961" y="1287"/>
                    <a:pt x="961" y="1287"/>
                  </a:cubicBezTo>
                  <a:close/>
                  <a:moveTo>
                    <a:pt x="1129" y="1312"/>
                  </a:moveTo>
                  <a:cubicBezTo>
                    <a:pt x="1129" y="1312"/>
                    <a:pt x="1130" y="1312"/>
                    <a:pt x="1130" y="1312"/>
                  </a:cubicBezTo>
                  <a:cubicBezTo>
                    <a:pt x="1130" y="1312"/>
                    <a:pt x="1129" y="1312"/>
                    <a:pt x="1129" y="1312"/>
                  </a:cubicBezTo>
                  <a:close/>
                  <a:moveTo>
                    <a:pt x="1848" y="0"/>
                  </a:moveTo>
                  <a:cubicBezTo>
                    <a:pt x="1846" y="0"/>
                    <a:pt x="1842" y="3"/>
                    <a:pt x="1837" y="6"/>
                  </a:cubicBezTo>
                  <a:cubicBezTo>
                    <a:pt x="1831" y="10"/>
                    <a:pt x="1824" y="14"/>
                    <a:pt x="1819" y="15"/>
                  </a:cubicBezTo>
                  <a:cubicBezTo>
                    <a:pt x="1820" y="16"/>
                    <a:pt x="1816" y="24"/>
                    <a:pt x="1814" y="26"/>
                  </a:cubicBezTo>
                  <a:cubicBezTo>
                    <a:pt x="1812" y="26"/>
                    <a:pt x="1808" y="32"/>
                    <a:pt x="1807" y="32"/>
                  </a:cubicBezTo>
                  <a:cubicBezTo>
                    <a:pt x="1807" y="32"/>
                    <a:pt x="1807" y="32"/>
                    <a:pt x="1807" y="29"/>
                  </a:cubicBezTo>
                  <a:lnTo>
                    <a:pt x="1808" y="29"/>
                  </a:lnTo>
                  <a:cubicBezTo>
                    <a:pt x="1808" y="26"/>
                    <a:pt x="1807" y="25"/>
                    <a:pt x="1806" y="25"/>
                  </a:cubicBezTo>
                  <a:cubicBezTo>
                    <a:pt x="1803" y="25"/>
                    <a:pt x="1799" y="29"/>
                    <a:pt x="1796" y="31"/>
                  </a:cubicBezTo>
                  <a:lnTo>
                    <a:pt x="1795" y="42"/>
                  </a:lnTo>
                  <a:cubicBezTo>
                    <a:pt x="1794" y="41"/>
                    <a:pt x="1793" y="41"/>
                    <a:pt x="1792" y="41"/>
                  </a:cubicBezTo>
                  <a:cubicBezTo>
                    <a:pt x="1786" y="41"/>
                    <a:pt x="1780" y="47"/>
                    <a:pt x="1775" y="51"/>
                  </a:cubicBezTo>
                  <a:cubicBezTo>
                    <a:pt x="1770" y="54"/>
                    <a:pt x="1770" y="56"/>
                    <a:pt x="1768" y="57"/>
                  </a:cubicBezTo>
                  <a:cubicBezTo>
                    <a:pt x="1767" y="57"/>
                    <a:pt x="1766" y="57"/>
                    <a:pt x="1765" y="57"/>
                  </a:cubicBezTo>
                  <a:cubicBezTo>
                    <a:pt x="1764" y="57"/>
                    <a:pt x="1763" y="57"/>
                    <a:pt x="1762" y="57"/>
                  </a:cubicBezTo>
                  <a:cubicBezTo>
                    <a:pt x="1761" y="59"/>
                    <a:pt x="1759" y="61"/>
                    <a:pt x="1758" y="64"/>
                  </a:cubicBezTo>
                  <a:lnTo>
                    <a:pt x="1755" y="59"/>
                  </a:lnTo>
                  <a:cubicBezTo>
                    <a:pt x="1750" y="62"/>
                    <a:pt x="1748" y="63"/>
                    <a:pt x="1742" y="68"/>
                  </a:cubicBezTo>
                  <a:lnTo>
                    <a:pt x="1742" y="65"/>
                  </a:lnTo>
                  <a:lnTo>
                    <a:pt x="1742" y="65"/>
                  </a:lnTo>
                  <a:cubicBezTo>
                    <a:pt x="1739" y="66"/>
                    <a:pt x="1745" y="79"/>
                    <a:pt x="1742" y="80"/>
                  </a:cubicBezTo>
                  <a:lnTo>
                    <a:pt x="1738" y="75"/>
                  </a:lnTo>
                  <a:cubicBezTo>
                    <a:pt x="1732" y="79"/>
                    <a:pt x="1722" y="79"/>
                    <a:pt x="1721" y="87"/>
                  </a:cubicBezTo>
                  <a:cubicBezTo>
                    <a:pt x="1720" y="86"/>
                    <a:pt x="1719" y="85"/>
                    <a:pt x="1720" y="84"/>
                  </a:cubicBezTo>
                  <a:lnTo>
                    <a:pt x="1720" y="84"/>
                  </a:lnTo>
                  <a:cubicBezTo>
                    <a:pt x="1717" y="85"/>
                    <a:pt x="1708" y="87"/>
                    <a:pt x="1712" y="93"/>
                  </a:cubicBezTo>
                  <a:lnTo>
                    <a:pt x="1712" y="93"/>
                  </a:lnTo>
                  <a:cubicBezTo>
                    <a:pt x="1711" y="93"/>
                    <a:pt x="1711" y="93"/>
                    <a:pt x="1711" y="93"/>
                  </a:cubicBezTo>
                  <a:cubicBezTo>
                    <a:pt x="1708" y="93"/>
                    <a:pt x="1706" y="99"/>
                    <a:pt x="1705" y="102"/>
                  </a:cubicBezTo>
                  <a:lnTo>
                    <a:pt x="1703" y="98"/>
                  </a:lnTo>
                  <a:lnTo>
                    <a:pt x="1703" y="98"/>
                  </a:lnTo>
                  <a:cubicBezTo>
                    <a:pt x="1704" y="105"/>
                    <a:pt x="1705" y="106"/>
                    <a:pt x="1702" y="110"/>
                  </a:cubicBezTo>
                  <a:cubicBezTo>
                    <a:pt x="1700" y="110"/>
                    <a:pt x="1699" y="107"/>
                    <a:pt x="1700" y="107"/>
                  </a:cubicBezTo>
                  <a:lnTo>
                    <a:pt x="1700" y="107"/>
                  </a:lnTo>
                  <a:cubicBezTo>
                    <a:pt x="1697" y="107"/>
                    <a:pt x="1701" y="113"/>
                    <a:pt x="1696" y="113"/>
                  </a:cubicBezTo>
                  <a:lnTo>
                    <a:pt x="1696" y="109"/>
                  </a:lnTo>
                  <a:cubicBezTo>
                    <a:pt x="1693" y="111"/>
                    <a:pt x="1693" y="113"/>
                    <a:pt x="1694" y="116"/>
                  </a:cubicBezTo>
                  <a:cubicBezTo>
                    <a:pt x="1694" y="117"/>
                    <a:pt x="1692" y="118"/>
                    <a:pt x="1690" y="118"/>
                  </a:cubicBezTo>
                  <a:cubicBezTo>
                    <a:pt x="1688" y="118"/>
                    <a:pt x="1686" y="117"/>
                    <a:pt x="1685" y="116"/>
                  </a:cubicBezTo>
                  <a:lnTo>
                    <a:pt x="1685" y="116"/>
                  </a:lnTo>
                  <a:cubicBezTo>
                    <a:pt x="1686" y="118"/>
                    <a:pt x="1687" y="122"/>
                    <a:pt x="1684" y="122"/>
                  </a:cubicBezTo>
                  <a:cubicBezTo>
                    <a:pt x="1683" y="121"/>
                    <a:pt x="1683" y="120"/>
                    <a:pt x="1683" y="120"/>
                  </a:cubicBezTo>
                  <a:cubicBezTo>
                    <a:pt x="1677" y="120"/>
                    <a:pt x="1678" y="128"/>
                    <a:pt x="1674" y="128"/>
                  </a:cubicBezTo>
                  <a:cubicBezTo>
                    <a:pt x="1674" y="128"/>
                    <a:pt x="1673" y="128"/>
                    <a:pt x="1673" y="127"/>
                  </a:cubicBezTo>
                  <a:cubicBezTo>
                    <a:pt x="1672" y="127"/>
                    <a:pt x="1671" y="126"/>
                    <a:pt x="1671" y="126"/>
                  </a:cubicBezTo>
                  <a:cubicBezTo>
                    <a:pt x="1674" y="123"/>
                    <a:pt x="1678" y="121"/>
                    <a:pt x="1678" y="121"/>
                  </a:cubicBezTo>
                  <a:cubicBezTo>
                    <a:pt x="1675" y="118"/>
                    <a:pt x="1672" y="120"/>
                    <a:pt x="1671" y="113"/>
                  </a:cubicBezTo>
                  <a:cubicBezTo>
                    <a:pt x="1670" y="117"/>
                    <a:pt x="1670" y="126"/>
                    <a:pt x="1666" y="127"/>
                  </a:cubicBezTo>
                  <a:cubicBezTo>
                    <a:pt x="1665" y="127"/>
                    <a:pt x="1665" y="126"/>
                    <a:pt x="1665" y="126"/>
                  </a:cubicBezTo>
                  <a:lnTo>
                    <a:pt x="1665" y="125"/>
                  </a:lnTo>
                  <a:cubicBezTo>
                    <a:pt x="1663" y="125"/>
                    <a:pt x="1663" y="126"/>
                    <a:pt x="1663" y="127"/>
                  </a:cubicBezTo>
                  <a:cubicBezTo>
                    <a:pt x="1661" y="127"/>
                    <a:pt x="1660" y="127"/>
                    <a:pt x="1659" y="127"/>
                  </a:cubicBezTo>
                  <a:cubicBezTo>
                    <a:pt x="1659" y="128"/>
                    <a:pt x="1658" y="128"/>
                    <a:pt x="1658" y="129"/>
                  </a:cubicBezTo>
                  <a:lnTo>
                    <a:pt x="1658" y="130"/>
                  </a:lnTo>
                  <a:cubicBezTo>
                    <a:pt x="1658" y="129"/>
                    <a:pt x="1657" y="128"/>
                    <a:pt x="1657" y="127"/>
                  </a:cubicBezTo>
                  <a:cubicBezTo>
                    <a:pt x="1657" y="127"/>
                    <a:pt x="1657" y="127"/>
                    <a:pt x="1658" y="127"/>
                  </a:cubicBezTo>
                  <a:cubicBezTo>
                    <a:pt x="1658" y="127"/>
                    <a:pt x="1659" y="127"/>
                    <a:pt x="1659" y="127"/>
                  </a:cubicBezTo>
                  <a:cubicBezTo>
                    <a:pt x="1659" y="127"/>
                    <a:pt x="1658" y="126"/>
                    <a:pt x="1658" y="126"/>
                  </a:cubicBezTo>
                  <a:cubicBezTo>
                    <a:pt x="1656" y="126"/>
                    <a:pt x="1655" y="129"/>
                    <a:pt x="1653" y="129"/>
                  </a:cubicBezTo>
                  <a:cubicBezTo>
                    <a:pt x="1656" y="133"/>
                    <a:pt x="1653" y="134"/>
                    <a:pt x="1657" y="135"/>
                  </a:cubicBezTo>
                  <a:lnTo>
                    <a:pt x="1657" y="135"/>
                  </a:lnTo>
                  <a:cubicBezTo>
                    <a:pt x="1658" y="135"/>
                    <a:pt x="1658" y="135"/>
                    <a:pt x="1659" y="134"/>
                  </a:cubicBezTo>
                  <a:cubicBezTo>
                    <a:pt x="1659" y="134"/>
                    <a:pt x="1659" y="134"/>
                    <a:pt x="1659" y="134"/>
                  </a:cubicBezTo>
                  <a:cubicBezTo>
                    <a:pt x="1659" y="133"/>
                    <a:pt x="1661" y="132"/>
                    <a:pt x="1663" y="131"/>
                  </a:cubicBezTo>
                  <a:lnTo>
                    <a:pt x="1663" y="131"/>
                  </a:lnTo>
                  <a:cubicBezTo>
                    <a:pt x="1663" y="133"/>
                    <a:pt x="1662" y="135"/>
                    <a:pt x="1660" y="135"/>
                  </a:cubicBezTo>
                  <a:cubicBezTo>
                    <a:pt x="1660" y="135"/>
                    <a:pt x="1660" y="135"/>
                    <a:pt x="1659" y="135"/>
                  </a:cubicBezTo>
                  <a:lnTo>
                    <a:pt x="1659" y="135"/>
                  </a:lnTo>
                  <a:cubicBezTo>
                    <a:pt x="1660" y="138"/>
                    <a:pt x="1661" y="141"/>
                    <a:pt x="1661" y="143"/>
                  </a:cubicBezTo>
                  <a:cubicBezTo>
                    <a:pt x="1655" y="139"/>
                    <a:pt x="1649" y="139"/>
                    <a:pt x="1646" y="136"/>
                  </a:cubicBezTo>
                  <a:cubicBezTo>
                    <a:pt x="1643" y="141"/>
                    <a:pt x="1636" y="145"/>
                    <a:pt x="1638" y="155"/>
                  </a:cubicBezTo>
                  <a:cubicBezTo>
                    <a:pt x="1637" y="155"/>
                    <a:pt x="1637" y="155"/>
                    <a:pt x="1637" y="155"/>
                  </a:cubicBezTo>
                  <a:cubicBezTo>
                    <a:pt x="1636" y="155"/>
                    <a:pt x="1635" y="153"/>
                    <a:pt x="1633" y="153"/>
                  </a:cubicBezTo>
                  <a:cubicBezTo>
                    <a:pt x="1634" y="151"/>
                    <a:pt x="1635" y="151"/>
                    <a:pt x="1635" y="149"/>
                  </a:cubicBezTo>
                  <a:lnTo>
                    <a:pt x="1635" y="149"/>
                  </a:lnTo>
                  <a:cubicBezTo>
                    <a:pt x="1633" y="154"/>
                    <a:pt x="1627" y="155"/>
                    <a:pt x="1630" y="162"/>
                  </a:cubicBezTo>
                  <a:cubicBezTo>
                    <a:pt x="1626" y="162"/>
                    <a:pt x="1627" y="158"/>
                    <a:pt x="1626" y="158"/>
                  </a:cubicBezTo>
                  <a:lnTo>
                    <a:pt x="1626" y="158"/>
                  </a:lnTo>
                  <a:cubicBezTo>
                    <a:pt x="1626" y="158"/>
                    <a:pt x="1625" y="158"/>
                    <a:pt x="1625" y="159"/>
                  </a:cubicBezTo>
                  <a:lnTo>
                    <a:pt x="1624" y="157"/>
                  </a:lnTo>
                  <a:cubicBezTo>
                    <a:pt x="1623" y="157"/>
                    <a:pt x="1623" y="157"/>
                    <a:pt x="1622" y="157"/>
                  </a:cubicBezTo>
                  <a:cubicBezTo>
                    <a:pt x="1610" y="157"/>
                    <a:pt x="1616" y="178"/>
                    <a:pt x="1603" y="178"/>
                  </a:cubicBezTo>
                  <a:cubicBezTo>
                    <a:pt x="1603" y="178"/>
                    <a:pt x="1602" y="178"/>
                    <a:pt x="1602" y="177"/>
                  </a:cubicBezTo>
                  <a:lnTo>
                    <a:pt x="1602" y="177"/>
                  </a:lnTo>
                  <a:cubicBezTo>
                    <a:pt x="1602" y="178"/>
                    <a:pt x="1602" y="178"/>
                    <a:pt x="1602" y="178"/>
                  </a:cubicBezTo>
                  <a:cubicBezTo>
                    <a:pt x="1587" y="182"/>
                    <a:pt x="1581" y="199"/>
                    <a:pt x="1564" y="200"/>
                  </a:cubicBezTo>
                  <a:cubicBezTo>
                    <a:pt x="1560" y="201"/>
                    <a:pt x="1562" y="204"/>
                    <a:pt x="1561" y="208"/>
                  </a:cubicBezTo>
                  <a:lnTo>
                    <a:pt x="1557" y="204"/>
                  </a:lnTo>
                  <a:lnTo>
                    <a:pt x="1557" y="211"/>
                  </a:lnTo>
                  <a:cubicBezTo>
                    <a:pt x="1557" y="213"/>
                    <a:pt x="1555" y="214"/>
                    <a:pt x="1553" y="214"/>
                  </a:cubicBezTo>
                  <a:cubicBezTo>
                    <a:pt x="1551" y="214"/>
                    <a:pt x="1548" y="213"/>
                    <a:pt x="1545" y="213"/>
                  </a:cubicBezTo>
                  <a:cubicBezTo>
                    <a:pt x="1543" y="213"/>
                    <a:pt x="1541" y="214"/>
                    <a:pt x="1540" y="217"/>
                  </a:cubicBezTo>
                  <a:lnTo>
                    <a:pt x="1542" y="220"/>
                  </a:lnTo>
                  <a:cubicBezTo>
                    <a:pt x="1541" y="221"/>
                    <a:pt x="1539" y="224"/>
                    <a:pt x="1537" y="224"/>
                  </a:cubicBezTo>
                  <a:cubicBezTo>
                    <a:pt x="1536" y="224"/>
                    <a:pt x="1536" y="223"/>
                    <a:pt x="1535" y="223"/>
                  </a:cubicBezTo>
                  <a:lnTo>
                    <a:pt x="1535" y="223"/>
                  </a:lnTo>
                  <a:cubicBezTo>
                    <a:pt x="1535" y="223"/>
                    <a:pt x="1536" y="225"/>
                    <a:pt x="1535" y="225"/>
                  </a:cubicBezTo>
                  <a:cubicBezTo>
                    <a:pt x="1535" y="225"/>
                    <a:pt x="1535" y="225"/>
                    <a:pt x="1535" y="225"/>
                  </a:cubicBezTo>
                  <a:lnTo>
                    <a:pt x="1533" y="224"/>
                  </a:lnTo>
                  <a:lnTo>
                    <a:pt x="1530" y="230"/>
                  </a:lnTo>
                  <a:cubicBezTo>
                    <a:pt x="1530" y="231"/>
                    <a:pt x="1529" y="231"/>
                    <a:pt x="1529" y="231"/>
                  </a:cubicBezTo>
                  <a:cubicBezTo>
                    <a:pt x="1526" y="231"/>
                    <a:pt x="1525" y="225"/>
                    <a:pt x="1521" y="225"/>
                  </a:cubicBezTo>
                  <a:cubicBezTo>
                    <a:pt x="1520" y="225"/>
                    <a:pt x="1519" y="225"/>
                    <a:pt x="1518" y="225"/>
                  </a:cubicBezTo>
                  <a:cubicBezTo>
                    <a:pt x="1516" y="228"/>
                    <a:pt x="1516" y="236"/>
                    <a:pt x="1518" y="237"/>
                  </a:cubicBezTo>
                  <a:cubicBezTo>
                    <a:pt x="1519" y="237"/>
                    <a:pt x="1521" y="237"/>
                    <a:pt x="1522" y="239"/>
                  </a:cubicBezTo>
                  <a:lnTo>
                    <a:pt x="1521" y="241"/>
                  </a:lnTo>
                  <a:cubicBezTo>
                    <a:pt x="1521" y="242"/>
                    <a:pt x="1521" y="242"/>
                    <a:pt x="1521" y="243"/>
                  </a:cubicBezTo>
                  <a:lnTo>
                    <a:pt x="1522" y="244"/>
                  </a:lnTo>
                  <a:cubicBezTo>
                    <a:pt x="1526" y="250"/>
                    <a:pt x="1528" y="256"/>
                    <a:pt x="1536" y="257"/>
                  </a:cubicBezTo>
                  <a:lnTo>
                    <a:pt x="1536" y="252"/>
                  </a:lnTo>
                  <a:lnTo>
                    <a:pt x="1539" y="254"/>
                  </a:lnTo>
                  <a:lnTo>
                    <a:pt x="1537" y="255"/>
                  </a:lnTo>
                  <a:lnTo>
                    <a:pt x="1540" y="255"/>
                  </a:lnTo>
                  <a:lnTo>
                    <a:pt x="1547" y="259"/>
                  </a:lnTo>
                  <a:lnTo>
                    <a:pt x="1546" y="260"/>
                  </a:lnTo>
                  <a:lnTo>
                    <a:pt x="1548" y="259"/>
                  </a:lnTo>
                  <a:lnTo>
                    <a:pt x="1550" y="262"/>
                  </a:lnTo>
                  <a:cubicBezTo>
                    <a:pt x="1550" y="262"/>
                    <a:pt x="1549" y="263"/>
                    <a:pt x="1549" y="263"/>
                  </a:cubicBezTo>
                  <a:cubicBezTo>
                    <a:pt x="1549" y="264"/>
                    <a:pt x="1549" y="265"/>
                    <a:pt x="1550" y="265"/>
                  </a:cubicBezTo>
                  <a:cubicBezTo>
                    <a:pt x="1550" y="265"/>
                    <a:pt x="1551" y="264"/>
                    <a:pt x="1551" y="264"/>
                  </a:cubicBezTo>
                  <a:cubicBezTo>
                    <a:pt x="1552" y="264"/>
                    <a:pt x="1552" y="265"/>
                    <a:pt x="1552" y="266"/>
                  </a:cubicBezTo>
                  <a:cubicBezTo>
                    <a:pt x="1552" y="267"/>
                    <a:pt x="1552" y="267"/>
                    <a:pt x="1551" y="267"/>
                  </a:cubicBezTo>
                  <a:lnTo>
                    <a:pt x="1555" y="267"/>
                  </a:lnTo>
                  <a:cubicBezTo>
                    <a:pt x="1554" y="268"/>
                    <a:pt x="1553" y="270"/>
                    <a:pt x="1552" y="270"/>
                  </a:cubicBezTo>
                  <a:cubicBezTo>
                    <a:pt x="1552" y="270"/>
                    <a:pt x="1552" y="270"/>
                    <a:pt x="1551" y="270"/>
                  </a:cubicBezTo>
                  <a:lnTo>
                    <a:pt x="1551" y="270"/>
                  </a:lnTo>
                  <a:cubicBezTo>
                    <a:pt x="1552" y="272"/>
                    <a:pt x="1554" y="273"/>
                    <a:pt x="1556" y="273"/>
                  </a:cubicBezTo>
                  <a:cubicBezTo>
                    <a:pt x="1557" y="273"/>
                    <a:pt x="1557" y="273"/>
                    <a:pt x="1558" y="273"/>
                  </a:cubicBezTo>
                  <a:cubicBezTo>
                    <a:pt x="1559" y="273"/>
                    <a:pt x="1560" y="273"/>
                    <a:pt x="1560" y="275"/>
                  </a:cubicBezTo>
                  <a:lnTo>
                    <a:pt x="1559" y="275"/>
                  </a:lnTo>
                  <a:cubicBezTo>
                    <a:pt x="1560" y="275"/>
                    <a:pt x="1561" y="276"/>
                    <a:pt x="1562" y="276"/>
                  </a:cubicBezTo>
                  <a:cubicBezTo>
                    <a:pt x="1564" y="276"/>
                    <a:pt x="1564" y="274"/>
                    <a:pt x="1566" y="272"/>
                  </a:cubicBezTo>
                  <a:lnTo>
                    <a:pt x="1569" y="273"/>
                  </a:lnTo>
                  <a:lnTo>
                    <a:pt x="1566" y="282"/>
                  </a:lnTo>
                  <a:lnTo>
                    <a:pt x="1570" y="278"/>
                  </a:lnTo>
                  <a:cubicBezTo>
                    <a:pt x="1570" y="279"/>
                    <a:pt x="1571" y="279"/>
                    <a:pt x="1570" y="281"/>
                  </a:cubicBezTo>
                  <a:cubicBezTo>
                    <a:pt x="1574" y="279"/>
                    <a:pt x="1570" y="279"/>
                    <a:pt x="1574" y="277"/>
                  </a:cubicBezTo>
                  <a:cubicBezTo>
                    <a:pt x="1574" y="283"/>
                    <a:pt x="1583" y="280"/>
                    <a:pt x="1579" y="287"/>
                  </a:cubicBezTo>
                  <a:cubicBezTo>
                    <a:pt x="1583" y="285"/>
                    <a:pt x="1578" y="283"/>
                    <a:pt x="1583" y="283"/>
                  </a:cubicBezTo>
                  <a:cubicBezTo>
                    <a:pt x="1581" y="286"/>
                    <a:pt x="1582" y="287"/>
                    <a:pt x="1583" y="287"/>
                  </a:cubicBezTo>
                  <a:cubicBezTo>
                    <a:pt x="1584" y="287"/>
                    <a:pt x="1584" y="287"/>
                    <a:pt x="1585" y="287"/>
                  </a:cubicBezTo>
                  <a:cubicBezTo>
                    <a:pt x="1586" y="287"/>
                    <a:pt x="1587" y="287"/>
                    <a:pt x="1587" y="289"/>
                  </a:cubicBezTo>
                  <a:cubicBezTo>
                    <a:pt x="1584" y="292"/>
                    <a:pt x="1583" y="289"/>
                    <a:pt x="1583" y="293"/>
                  </a:cubicBezTo>
                  <a:cubicBezTo>
                    <a:pt x="1585" y="292"/>
                    <a:pt x="1585" y="292"/>
                    <a:pt x="1586" y="292"/>
                  </a:cubicBezTo>
                  <a:cubicBezTo>
                    <a:pt x="1589" y="292"/>
                    <a:pt x="1588" y="299"/>
                    <a:pt x="1590" y="299"/>
                  </a:cubicBezTo>
                  <a:cubicBezTo>
                    <a:pt x="1591" y="297"/>
                    <a:pt x="1592" y="296"/>
                    <a:pt x="1593" y="296"/>
                  </a:cubicBezTo>
                  <a:cubicBezTo>
                    <a:pt x="1596" y="296"/>
                    <a:pt x="1598" y="300"/>
                    <a:pt x="1602" y="300"/>
                  </a:cubicBezTo>
                  <a:cubicBezTo>
                    <a:pt x="1600" y="301"/>
                    <a:pt x="1605" y="306"/>
                    <a:pt x="1608" y="310"/>
                  </a:cubicBezTo>
                  <a:cubicBezTo>
                    <a:pt x="1601" y="328"/>
                    <a:pt x="1592" y="350"/>
                    <a:pt x="1576" y="360"/>
                  </a:cubicBezTo>
                  <a:cubicBezTo>
                    <a:pt x="1536" y="425"/>
                    <a:pt x="1461" y="467"/>
                    <a:pt x="1430" y="540"/>
                  </a:cubicBezTo>
                  <a:cubicBezTo>
                    <a:pt x="1438" y="540"/>
                    <a:pt x="1443" y="550"/>
                    <a:pt x="1443" y="554"/>
                  </a:cubicBezTo>
                  <a:lnTo>
                    <a:pt x="1438" y="553"/>
                  </a:lnTo>
                  <a:lnTo>
                    <a:pt x="1445" y="565"/>
                  </a:lnTo>
                  <a:cubicBezTo>
                    <a:pt x="1444" y="566"/>
                    <a:pt x="1443" y="566"/>
                    <a:pt x="1443" y="566"/>
                  </a:cubicBezTo>
                  <a:cubicBezTo>
                    <a:pt x="1438" y="566"/>
                    <a:pt x="1431" y="558"/>
                    <a:pt x="1432" y="554"/>
                  </a:cubicBezTo>
                  <a:lnTo>
                    <a:pt x="1432" y="554"/>
                  </a:lnTo>
                  <a:cubicBezTo>
                    <a:pt x="1414" y="580"/>
                    <a:pt x="1403" y="606"/>
                    <a:pt x="1383" y="629"/>
                  </a:cubicBezTo>
                  <a:cubicBezTo>
                    <a:pt x="1396" y="641"/>
                    <a:pt x="1374" y="642"/>
                    <a:pt x="1389" y="654"/>
                  </a:cubicBezTo>
                  <a:cubicBezTo>
                    <a:pt x="1385" y="653"/>
                    <a:pt x="1385" y="651"/>
                    <a:pt x="1383" y="649"/>
                  </a:cubicBezTo>
                  <a:cubicBezTo>
                    <a:pt x="1378" y="671"/>
                    <a:pt x="1378" y="672"/>
                    <a:pt x="1349" y="675"/>
                  </a:cubicBezTo>
                  <a:cubicBezTo>
                    <a:pt x="1289" y="733"/>
                    <a:pt x="1254" y="806"/>
                    <a:pt x="1205" y="870"/>
                  </a:cubicBezTo>
                  <a:cubicBezTo>
                    <a:pt x="1160" y="939"/>
                    <a:pt x="1128" y="1014"/>
                    <a:pt x="1084" y="1085"/>
                  </a:cubicBezTo>
                  <a:cubicBezTo>
                    <a:pt x="1101" y="1112"/>
                    <a:pt x="1080" y="1119"/>
                    <a:pt x="1092" y="1146"/>
                  </a:cubicBezTo>
                  <a:lnTo>
                    <a:pt x="1085" y="1140"/>
                  </a:lnTo>
                  <a:lnTo>
                    <a:pt x="1085" y="1140"/>
                  </a:lnTo>
                  <a:cubicBezTo>
                    <a:pt x="1088" y="1158"/>
                    <a:pt x="1074" y="1152"/>
                    <a:pt x="1055" y="1160"/>
                  </a:cubicBezTo>
                  <a:cubicBezTo>
                    <a:pt x="1064" y="1166"/>
                    <a:pt x="1054" y="1166"/>
                    <a:pt x="1069" y="1173"/>
                  </a:cubicBezTo>
                  <a:cubicBezTo>
                    <a:pt x="1072" y="1177"/>
                    <a:pt x="1071" y="1178"/>
                    <a:pt x="1068" y="1178"/>
                  </a:cubicBezTo>
                  <a:cubicBezTo>
                    <a:pt x="1064" y="1178"/>
                    <a:pt x="1055" y="1176"/>
                    <a:pt x="1050" y="1176"/>
                  </a:cubicBezTo>
                  <a:cubicBezTo>
                    <a:pt x="1047" y="1176"/>
                    <a:pt x="1045" y="1177"/>
                    <a:pt x="1046" y="1180"/>
                  </a:cubicBezTo>
                  <a:cubicBezTo>
                    <a:pt x="1045" y="1179"/>
                    <a:pt x="1045" y="1179"/>
                    <a:pt x="1044" y="1179"/>
                  </a:cubicBezTo>
                  <a:lnTo>
                    <a:pt x="1044" y="1179"/>
                  </a:lnTo>
                  <a:cubicBezTo>
                    <a:pt x="1044" y="1179"/>
                    <a:pt x="1052" y="1184"/>
                    <a:pt x="1049" y="1184"/>
                  </a:cubicBezTo>
                  <a:cubicBezTo>
                    <a:pt x="1049" y="1184"/>
                    <a:pt x="1049" y="1184"/>
                    <a:pt x="1048" y="1184"/>
                  </a:cubicBezTo>
                  <a:lnTo>
                    <a:pt x="1048" y="1184"/>
                  </a:lnTo>
                  <a:cubicBezTo>
                    <a:pt x="1050" y="1192"/>
                    <a:pt x="1050" y="1195"/>
                    <a:pt x="1049" y="1195"/>
                  </a:cubicBezTo>
                  <a:cubicBezTo>
                    <a:pt x="1046" y="1195"/>
                    <a:pt x="1039" y="1185"/>
                    <a:pt x="1026" y="1185"/>
                  </a:cubicBezTo>
                  <a:cubicBezTo>
                    <a:pt x="1022" y="1185"/>
                    <a:pt x="1018" y="1186"/>
                    <a:pt x="1014" y="1187"/>
                  </a:cubicBezTo>
                  <a:cubicBezTo>
                    <a:pt x="999" y="1222"/>
                    <a:pt x="991" y="1263"/>
                    <a:pt x="961" y="1287"/>
                  </a:cubicBezTo>
                  <a:lnTo>
                    <a:pt x="961" y="1287"/>
                  </a:lnTo>
                  <a:cubicBezTo>
                    <a:pt x="961" y="1287"/>
                    <a:pt x="962" y="1287"/>
                    <a:pt x="962" y="1287"/>
                  </a:cubicBezTo>
                  <a:cubicBezTo>
                    <a:pt x="965" y="1287"/>
                    <a:pt x="974" y="1292"/>
                    <a:pt x="971" y="1295"/>
                  </a:cubicBezTo>
                  <a:cubicBezTo>
                    <a:pt x="967" y="1292"/>
                    <a:pt x="964" y="1291"/>
                    <a:pt x="962" y="1291"/>
                  </a:cubicBezTo>
                  <a:cubicBezTo>
                    <a:pt x="955" y="1291"/>
                    <a:pt x="968" y="1308"/>
                    <a:pt x="959" y="1308"/>
                  </a:cubicBezTo>
                  <a:cubicBezTo>
                    <a:pt x="959" y="1308"/>
                    <a:pt x="959" y="1308"/>
                    <a:pt x="958" y="1308"/>
                  </a:cubicBezTo>
                  <a:cubicBezTo>
                    <a:pt x="954" y="1304"/>
                    <a:pt x="954" y="1301"/>
                    <a:pt x="953" y="1298"/>
                  </a:cubicBezTo>
                  <a:cubicBezTo>
                    <a:pt x="935" y="1305"/>
                    <a:pt x="941" y="1325"/>
                    <a:pt x="923" y="1332"/>
                  </a:cubicBezTo>
                  <a:cubicBezTo>
                    <a:pt x="923" y="1335"/>
                    <a:pt x="922" y="1338"/>
                    <a:pt x="920" y="1341"/>
                  </a:cubicBezTo>
                  <a:cubicBezTo>
                    <a:pt x="918" y="1344"/>
                    <a:pt x="915" y="1347"/>
                    <a:pt x="913" y="1347"/>
                  </a:cubicBezTo>
                  <a:cubicBezTo>
                    <a:pt x="913" y="1347"/>
                    <a:pt x="913" y="1347"/>
                    <a:pt x="913" y="1347"/>
                  </a:cubicBezTo>
                  <a:cubicBezTo>
                    <a:pt x="911" y="1347"/>
                    <a:pt x="910" y="1347"/>
                    <a:pt x="909" y="1347"/>
                  </a:cubicBezTo>
                  <a:cubicBezTo>
                    <a:pt x="907" y="1347"/>
                    <a:pt x="907" y="1348"/>
                    <a:pt x="910" y="1352"/>
                  </a:cubicBezTo>
                  <a:cubicBezTo>
                    <a:pt x="902" y="1344"/>
                    <a:pt x="903" y="1348"/>
                    <a:pt x="899" y="1344"/>
                  </a:cubicBezTo>
                  <a:lnTo>
                    <a:pt x="899" y="1344"/>
                  </a:lnTo>
                  <a:cubicBezTo>
                    <a:pt x="907" y="1354"/>
                    <a:pt x="907" y="1357"/>
                    <a:pt x="905" y="1357"/>
                  </a:cubicBezTo>
                  <a:cubicBezTo>
                    <a:pt x="904" y="1357"/>
                    <a:pt x="903" y="1356"/>
                    <a:pt x="902" y="1356"/>
                  </a:cubicBezTo>
                  <a:cubicBezTo>
                    <a:pt x="901" y="1355"/>
                    <a:pt x="899" y="1353"/>
                    <a:pt x="898" y="1353"/>
                  </a:cubicBezTo>
                  <a:lnTo>
                    <a:pt x="898" y="1353"/>
                  </a:lnTo>
                  <a:cubicBezTo>
                    <a:pt x="897" y="1353"/>
                    <a:pt x="898" y="1355"/>
                    <a:pt x="900" y="1361"/>
                  </a:cubicBezTo>
                  <a:lnTo>
                    <a:pt x="897" y="1355"/>
                  </a:lnTo>
                  <a:cubicBezTo>
                    <a:pt x="895" y="1361"/>
                    <a:pt x="891" y="1363"/>
                    <a:pt x="888" y="1369"/>
                  </a:cubicBezTo>
                  <a:cubicBezTo>
                    <a:pt x="888" y="1369"/>
                    <a:pt x="887" y="1368"/>
                    <a:pt x="886" y="1368"/>
                  </a:cubicBezTo>
                  <a:cubicBezTo>
                    <a:pt x="884" y="1368"/>
                    <a:pt x="882" y="1370"/>
                    <a:pt x="878" y="1373"/>
                  </a:cubicBezTo>
                  <a:cubicBezTo>
                    <a:pt x="875" y="1373"/>
                    <a:pt x="874" y="1362"/>
                    <a:pt x="874" y="1355"/>
                  </a:cubicBezTo>
                  <a:cubicBezTo>
                    <a:pt x="874" y="1349"/>
                    <a:pt x="874" y="1346"/>
                    <a:pt x="872" y="1346"/>
                  </a:cubicBezTo>
                  <a:cubicBezTo>
                    <a:pt x="871" y="1346"/>
                    <a:pt x="870" y="1346"/>
                    <a:pt x="868" y="1347"/>
                  </a:cubicBezTo>
                  <a:cubicBezTo>
                    <a:pt x="865" y="1351"/>
                    <a:pt x="861" y="1357"/>
                    <a:pt x="859" y="1359"/>
                  </a:cubicBezTo>
                  <a:cubicBezTo>
                    <a:pt x="858" y="1357"/>
                    <a:pt x="865" y="1351"/>
                    <a:pt x="868" y="1347"/>
                  </a:cubicBezTo>
                  <a:lnTo>
                    <a:pt x="868" y="1347"/>
                  </a:lnTo>
                  <a:cubicBezTo>
                    <a:pt x="866" y="1349"/>
                    <a:pt x="864" y="1349"/>
                    <a:pt x="863" y="1349"/>
                  </a:cubicBezTo>
                  <a:cubicBezTo>
                    <a:pt x="863" y="1349"/>
                    <a:pt x="863" y="1349"/>
                    <a:pt x="862" y="1349"/>
                  </a:cubicBezTo>
                  <a:lnTo>
                    <a:pt x="861" y="1349"/>
                  </a:lnTo>
                  <a:lnTo>
                    <a:pt x="860" y="1347"/>
                  </a:lnTo>
                  <a:cubicBezTo>
                    <a:pt x="859" y="1345"/>
                    <a:pt x="858" y="1344"/>
                    <a:pt x="857" y="1342"/>
                  </a:cubicBezTo>
                  <a:cubicBezTo>
                    <a:pt x="853" y="1335"/>
                    <a:pt x="849" y="1326"/>
                    <a:pt x="844" y="1321"/>
                  </a:cubicBezTo>
                  <a:cubicBezTo>
                    <a:pt x="839" y="1324"/>
                    <a:pt x="834" y="1321"/>
                    <a:pt x="830" y="1328"/>
                  </a:cubicBezTo>
                  <a:cubicBezTo>
                    <a:pt x="833" y="1300"/>
                    <a:pt x="795" y="1304"/>
                    <a:pt x="793" y="1280"/>
                  </a:cubicBezTo>
                  <a:cubicBezTo>
                    <a:pt x="788" y="1289"/>
                    <a:pt x="784" y="1292"/>
                    <a:pt x="781" y="1292"/>
                  </a:cubicBezTo>
                  <a:cubicBezTo>
                    <a:pt x="775" y="1292"/>
                    <a:pt x="771" y="1283"/>
                    <a:pt x="765" y="1283"/>
                  </a:cubicBezTo>
                  <a:cubicBezTo>
                    <a:pt x="764" y="1280"/>
                    <a:pt x="769" y="1275"/>
                    <a:pt x="773" y="1271"/>
                  </a:cubicBezTo>
                  <a:cubicBezTo>
                    <a:pt x="761" y="1264"/>
                    <a:pt x="756" y="1260"/>
                    <a:pt x="750" y="1243"/>
                  </a:cubicBezTo>
                  <a:cubicBezTo>
                    <a:pt x="748" y="1243"/>
                    <a:pt x="747" y="1243"/>
                    <a:pt x="745" y="1243"/>
                  </a:cubicBezTo>
                  <a:cubicBezTo>
                    <a:pt x="741" y="1243"/>
                    <a:pt x="736" y="1244"/>
                    <a:pt x="733" y="1244"/>
                  </a:cubicBezTo>
                  <a:cubicBezTo>
                    <a:pt x="730" y="1244"/>
                    <a:pt x="728" y="1243"/>
                    <a:pt x="727" y="1240"/>
                  </a:cubicBezTo>
                  <a:cubicBezTo>
                    <a:pt x="737" y="1222"/>
                    <a:pt x="714" y="1227"/>
                    <a:pt x="712" y="1215"/>
                  </a:cubicBezTo>
                  <a:cubicBezTo>
                    <a:pt x="707" y="1223"/>
                    <a:pt x="699" y="1227"/>
                    <a:pt x="693" y="1227"/>
                  </a:cubicBezTo>
                  <a:cubicBezTo>
                    <a:pt x="688" y="1227"/>
                    <a:pt x="684" y="1224"/>
                    <a:pt x="683" y="1219"/>
                  </a:cubicBezTo>
                  <a:lnTo>
                    <a:pt x="702" y="1204"/>
                  </a:lnTo>
                  <a:cubicBezTo>
                    <a:pt x="671" y="1195"/>
                    <a:pt x="661" y="1148"/>
                    <a:pt x="617" y="1146"/>
                  </a:cubicBezTo>
                  <a:lnTo>
                    <a:pt x="625" y="1135"/>
                  </a:lnTo>
                  <a:cubicBezTo>
                    <a:pt x="589" y="1123"/>
                    <a:pt x="578" y="1087"/>
                    <a:pt x="535" y="1084"/>
                  </a:cubicBezTo>
                  <a:cubicBezTo>
                    <a:pt x="534" y="1072"/>
                    <a:pt x="527" y="1059"/>
                    <a:pt x="521" y="1053"/>
                  </a:cubicBezTo>
                  <a:cubicBezTo>
                    <a:pt x="513" y="1053"/>
                    <a:pt x="509" y="1052"/>
                    <a:pt x="504" y="1052"/>
                  </a:cubicBezTo>
                  <a:cubicBezTo>
                    <a:pt x="499" y="1052"/>
                    <a:pt x="494" y="1053"/>
                    <a:pt x="483" y="1057"/>
                  </a:cubicBezTo>
                  <a:cubicBezTo>
                    <a:pt x="479" y="1055"/>
                    <a:pt x="485" y="1045"/>
                    <a:pt x="487" y="1041"/>
                  </a:cubicBezTo>
                  <a:cubicBezTo>
                    <a:pt x="480" y="1029"/>
                    <a:pt x="481" y="1010"/>
                    <a:pt x="466" y="1010"/>
                  </a:cubicBezTo>
                  <a:cubicBezTo>
                    <a:pt x="464" y="1010"/>
                    <a:pt x="461" y="1010"/>
                    <a:pt x="458" y="1011"/>
                  </a:cubicBezTo>
                  <a:lnTo>
                    <a:pt x="466" y="1002"/>
                  </a:lnTo>
                  <a:cubicBezTo>
                    <a:pt x="449" y="1002"/>
                    <a:pt x="427" y="1001"/>
                    <a:pt x="427" y="982"/>
                  </a:cubicBezTo>
                  <a:cubicBezTo>
                    <a:pt x="416" y="987"/>
                    <a:pt x="404" y="981"/>
                    <a:pt x="399" y="994"/>
                  </a:cubicBezTo>
                  <a:cubicBezTo>
                    <a:pt x="394" y="993"/>
                    <a:pt x="406" y="982"/>
                    <a:pt x="401" y="982"/>
                  </a:cubicBezTo>
                  <a:lnTo>
                    <a:pt x="401" y="982"/>
                  </a:lnTo>
                  <a:cubicBezTo>
                    <a:pt x="401" y="982"/>
                    <a:pt x="400" y="982"/>
                    <a:pt x="398" y="983"/>
                  </a:cubicBezTo>
                  <a:lnTo>
                    <a:pt x="413" y="974"/>
                  </a:lnTo>
                  <a:cubicBezTo>
                    <a:pt x="394" y="951"/>
                    <a:pt x="370" y="939"/>
                    <a:pt x="343" y="926"/>
                  </a:cubicBezTo>
                  <a:cubicBezTo>
                    <a:pt x="351" y="905"/>
                    <a:pt x="322" y="908"/>
                    <a:pt x="317" y="888"/>
                  </a:cubicBezTo>
                  <a:cubicBezTo>
                    <a:pt x="317" y="888"/>
                    <a:pt x="316" y="888"/>
                    <a:pt x="316" y="888"/>
                  </a:cubicBezTo>
                  <a:cubicBezTo>
                    <a:pt x="306" y="888"/>
                    <a:pt x="302" y="875"/>
                    <a:pt x="291" y="875"/>
                  </a:cubicBezTo>
                  <a:cubicBezTo>
                    <a:pt x="288" y="875"/>
                    <a:pt x="284" y="876"/>
                    <a:pt x="279" y="879"/>
                  </a:cubicBezTo>
                  <a:lnTo>
                    <a:pt x="287" y="870"/>
                  </a:lnTo>
                  <a:cubicBezTo>
                    <a:pt x="279" y="861"/>
                    <a:pt x="267" y="849"/>
                    <a:pt x="259" y="832"/>
                  </a:cubicBezTo>
                  <a:cubicBezTo>
                    <a:pt x="258" y="830"/>
                    <a:pt x="256" y="829"/>
                    <a:pt x="254" y="829"/>
                  </a:cubicBezTo>
                  <a:cubicBezTo>
                    <a:pt x="249" y="829"/>
                    <a:pt x="242" y="833"/>
                    <a:pt x="236" y="835"/>
                  </a:cubicBezTo>
                  <a:cubicBezTo>
                    <a:pt x="235" y="834"/>
                    <a:pt x="235" y="834"/>
                    <a:pt x="234" y="834"/>
                  </a:cubicBezTo>
                  <a:cubicBezTo>
                    <a:pt x="234" y="834"/>
                    <a:pt x="234" y="833"/>
                    <a:pt x="234" y="833"/>
                  </a:cubicBezTo>
                  <a:cubicBezTo>
                    <a:pt x="236" y="826"/>
                    <a:pt x="245" y="827"/>
                    <a:pt x="248" y="822"/>
                  </a:cubicBezTo>
                  <a:lnTo>
                    <a:pt x="249" y="823"/>
                  </a:lnTo>
                  <a:cubicBezTo>
                    <a:pt x="251" y="820"/>
                    <a:pt x="255" y="817"/>
                    <a:pt x="255" y="814"/>
                  </a:cubicBezTo>
                  <a:cubicBezTo>
                    <a:pt x="255" y="814"/>
                    <a:pt x="255" y="813"/>
                    <a:pt x="256" y="813"/>
                  </a:cubicBezTo>
                  <a:cubicBezTo>
                    <a:pt x="257" y="813"/>
                    <a:pt x="258" y="814"/>
                    <a:pt x="259" y="815"/>
                  </a:cubicBezTo>
                  <a:cubicBezTo>
                    <a:pt x="260" y="813"/>
                    <a:pt x="259" y="812"/>
                    <a:pt x="264" y="811"/>
                  </a:cubicBezTo>
                  <a:lnTo>
                    <a:pt x="264" y="811"/>
                  </a:lnTo>
                  <a:cubicBezTo>
                    <a:pt x="264" y="813"/>
                    <a:pt x="264" y="813"/>
                    <a:pt x="264" y="813"/>
                  </a:cubicBezTo>
                  <a:lnTo>
                    <a:pt x="264" y="813"/>
                  </a:lnTo>
                  <a:cubicBezTo>
                    <a:pt x="264" y="813"/>
                    <a:pt x="264" y="813"/>
                    <a:pt x="262" y="814"/>
                  </a:cubicBezTo>
                  <a:cubicBezTo>
                    <a:pt x="266" y="813"/>
                    <a:pt x="269" y="814"/>
                    <a:pt x="269" y="809"/>
                  </a:cubicBezTo>
                  <a:cubicBezTo>
                    <a:pt x="269" y="810"/>
                    <a:pt x="270" y="811"/>
                    <a:pt x="271" y="811"/>
                  </a:cubicBezTo>
                  <a:cubicBezTo>
                    <a:pt x="273" y="811"/>
                    <a:pt x="274" y="810"/>
                    <a:pt x="274" y="809"/>
                  </a:cubicBezTo>
                  <a:lnTo>
                    <a:pt x="270" y="809"/>
                  </a:lnTo>
                  <a:cubicBezTo>
                    <a:pt x="272" y="807"/>
                    <a:pt x="273" y="806"/>
                    <a:pt x="275" y="805"/>
                  </a:cubicBezTo>
                  <a:lnTo>
                    <a:pt x="277" y="809"/>
                  </a:lnTo>
                  <a:cubicBezTo>
                    <a:pt x="285" y="809"/>
                    <a:pt x="281" y="797"/>
                    <a:pt x="288" y="797"/>
                  </a:cubicBezTo>
                  <a:cubicBezTo>
                    <a:pt x="288" y="797"/>
                    <a:pt x="289" y="797"/>
                    <a:pt x="290" y="797"/>
                  </a:cubicBezTo>
                  <a:cubicBezTo>
                    <a:pt x="290" y="796"/>
                    <a:pt x="289" y="796"/>
                    <a:pt x="289" y="796"/>
                  </a:cubicBezTo>
                  <a:cubicBezTo>
                    <a:pt x="288" y="796"/>
                    <a:pt x="288" y="796"/>
                    <a:pt x="287" y="796"/>
                  </a:cubicBezTo>
                  <a:cubicBezTo>
                    <a:pt x="286" y="796"/>
                    <a:pt x="285" y="795"/>
                    <a:pt x="285" y="794"/>
                  </a:cubicBezTo>
                  <a:cubicBezTo>
                    <a:pt x="286" y="794"/>
                    <a:pt x="286" y="793"/>
                    <a:pt x="287" y="793"/>
                  </a:cubicBezTo>
                  <a:cubicBezTo>
                    <a:pt x="289" y="793"/>
                    <a:pt x="293" y="795"/>
                    <a:pt x="295" y="795"/>
                  </a:cubicBezTo>
                  <a:cubicBezTo>
                    <a:pt x="295" y="795"/>
                    <a:pt x="295" y="795"/>
                    <a:pt x="296" y="795"/>
                  </a:cubicBezTo>
                  <a:cubicBezTo>
                    <a:pt x="301" y="795"/>
                    <a:pt x="294" y="787"/>
                    <a:pt x="299" y="785"/>
                  </a:cubicBezTo>
                  <a:cubicBezTo>
                    <a:pt x="297" y="784"/>
                    <a:pt x="294" y="781"/>
                    <a:pt x="296" y="778"/>
                  </a:cubicBezTo>
                  <a:cubicBezTo>
                    <a:pt x="296" y="778"/>
                    <a:pt x="297" y="778"/>
                    <a:pt x="297" y="778"/>
                  </a:cubicBezTo>
                  <a:cubicBezTo>
                    <a:pt x="300" y="778"/>
                    <a:pt x="303" y="781"/>
                    <a:pt x="303" y="783"/>
                  </a:cubicBezTo>
                  <a:cubicBezTo>
                    <a:pt x="302" y="783"/>
                    <a:pt x="302" y="784"/>
                    <a:pt x="302" y="784"/>
                  </a:cubicBezTo>
                  <a:cubicBezTo>
                    <a:pt x="302" y="784"/>
                    <a:pt x="301" y="783"/>
                    <a:pt x="301" y="783"/>
                  </a:cubicBezTo>
                  <a:lnTo>
                    <a:pt x="301" y="783"/>
                  </a:lnTo>
                  <a:cubicBezTo>
                    <a:pt x="301" y="784"/>
                    <a:pt x="300" y="786"/>
                    <a:pt x="303" y="786"/>
                  </a:cubicBezTo>
                  <a:lnTo>
                    <a:pt x="302" y="785"/>
                  </a:lnTo>
                  <a:cubicBezTo>
                    <a:pt x="303" y="785"/>
                    <a:pt x="305" y="784"/>
                    <a:pt x="307" y="784"/>
                  </a:cubicBezTo>
                  <a:cubicBezTo>
                    <a:pt x="307" y="784"/>
                    <a:pt x="308" y="784"/>
                    <a:pt x="309" y="785"/>
                  </a:cubicBezTo>
                  <a:cubicBezTo>
                    <a:pt x="309" y="782"/>
                    <a:pt x="307" y="782"/>
                    <a:pt x="305" y="782"/>
                  </a:cubicBezTo>
                  <a:cubicBezTo>
                    <a:pt x="310" y="781"/>
                    <a:pt x="310" y="778"/>
                    <a:pt x="315" y="777"/>
                  </a:cubicBezTo>
                  <a:cubicBezTo>
                    <a:pt x="313" y="776"/>
                    <a:pt x="311" y="775"/>
                    <a:pt x="312" y="775"/>
                  </a:cubicBezTo>
                  <a:cubicBezTo>
                    <a:pt x="315" y="774"/>
                    <a:pt x="316" y="772"/>
                    <a:pt x="316" y="771"/>
                  </a:cubicBezTo>
                  <a:cubicBezTo>
                    <a:pt x="315" y="770"/>
                    <a:pt x="314" y="768"/>
                    <a:pt x="316" y="767"/>
                  </a:cubicBezTo>
                  <a:cubicBezTo>
                    <a:pt x="316" y="767"/>
                    <a:pt x="316" y="766"/>
                    <a:pt x="317" y="766"/>
                  </a:cubicBezTo>
                  <a:cubicBezTo>
                    <a:pt x="319" y="766"/>
                    <a:pt x="320" y="768"/>
                    <a:pt x="321" y="768"/>
                  </a:cubicBezTo>
                  <a:cubicBezTo>
                    <a:pt x="321" y="768"/>
                    <a:pt x="322" y="768"/>
                    <a:pt x="323" y="766"/>
                  </a:cubicBezTo>
                  <a:cubicBezTo>
                    <a:pt x="324" y="765"/>
                    <a:pt x="324" y="765"/>
                    <a:pt x="325" y="765"/>
                  </a:cubicBezTo>
                  <a:cubicBezTo>
                    <a:pt x="328" y="765"/>
                    <a:pt x="328" y="768"/>
                    <a:pt x="328" y="769"/>
                  </a:cubicBezTo>
                  <a:cubicBezTo>
                    <a:pt x="330" y="764"/>
                    <a:pt x="339" y="762"/>
                    <a:pt x="344" y="760"/>
                  </a:cubicBezTo>
                  <a:lnTo>
                    <a:pt x="344" y="760"/>
                  </a:lnTo>
                  <a:lnTo>
                    <a:pt x="343" y="763"/>
                  </a:lnTo>
                  <a:cubicBezTo>
                    <a:pt x="344" y="761"/>
                    <a:pt x="345" y="760"/>
                    <a:pt x="346" y="759"/>
                  </a:cubicBezTo>
                  <a:lnTo>
                    <a:pt x="340" y="759"/>
                  </a:lnTo>
                  <a:cubicBezTo>
                    <a:pt x="342" y="758"/>
                    <a:pt x="344" y="757"/>
                    <a:pt x="345" y="757"/>
                  </a:cubicBezTo>
                  <a:cubicBezTo>
                    <a:pt x="346" y="757"/>
                    <a:pt x="346" y="757"/>
                    <a:pt x="346" y="757"/>
                  </a:cubicBezTo>
                  <a:cubicBezTo>
                    <a:pt x="345" y="755"/>
                    <a:pt x="338" y="756"/>
                    <a:pt x="337" y="753"/>
                  </a:cubicBezTo>
                  <a:cubicBezTo>
                    <a:pt x="341" y="752"/>
                    <a:pt x="339" y="748"/>
                    <a:pt x="346" y="748"/>
                  </a:cubicBezTo>
                  <a:cubicBezTo>
                    <a:pt x="343" y="750"/>
                    <a:pt x="344" y="751"/>
                    <a:pt x="346" y="751"/>
                  </a:cubicBezTo>
                  <a:cubicBezTo>
                    <a:pt x="346" y="751"/>
                    <a:pt x="348" y="751"/>
                    <a:pt x="349" y="751"/>
                  </a:cubicBezTo>
                  <a:cubicBezTo>
                    <a:pt x="350" y="751"/>
                    <a:pt x="351" y="751"/>
                    <a:pt x="351" y="751"/>
                  </a:cubicBezTo>
                  <a:lnTo>
                    <a:pt x="351" y="751"/>
                  </a:lnTo>
                  <a:cubicBezTo>
                    <a:pt x="351" y="751"/>
                    <a:pt x="352" y="750"/>
                    <a:pt x="353" y="749"/>
                  </a:cubicBezTo>
                  <a:cubicBezTo>
                    <a:pt x="355" y="749"/>
                    <a:pt x="355" y="750"/>
                    <a:pt x="355" y="750"/>
                  </a:cubicBezTo>
                  <a:cubicBezTo>
                    <a:pt x="368" y="745"/>
                    <a:pt x="350" y="747"/>
                    <a:pt x="357" y="742"/>
                  </a:cubicBezTo>
                  <a:cubicBezTo>
                    <a:pt x="360" y="742"/>
                    <a:pt x="366" y="740"/>
                    <a:pt x="366" y="740"/>
                  </a:cubicBezTo>
                  <a:lnTo>
                    <a:pt x="366" y="740"/>
                  </a:lnTo>
                  <a:cubicBezTo>
                    <a:pt x="365" y="740"/>
                    <a:pt x="363" y="741"/>
                    <a:pt x="361" y="741"/>
                  </a:cubicBezTo>
                  <a:cubicBezTo>
                    <a:pt x="359" y="741"/>
                    <a:pt x="357" y="740"/>
                    <a:pt x="357" y="740"/>
                  </a:cubicBezTo>
                  <a:cubicBezTo>
                    <a:pt x="360" y="738"/>
                    <a:pt x="360" y="737"/>
                    <a:pt x="360" y="736"/>
                  </a:cubicBezTo>
                  <a:cubicBezTo>
                    <a:pt x="358" y="736"/>
                    <a:pt x="356" y="736"/>
                    <a:pt x="355" y="735"/>
                  </a:cubicBezTo>
                  <a:lnTo>
                    <a:pt x="355" y="735"/>
                  </a:lnTo>
                  <a:lnTo>
                    <a:pt x="356" y="737"/>
                  </a:lnTo>
                  <a:cubicBezTo>
                    <a:pt x="350" y="737"/>
                    <a:pt x="349" y="736"/>
                    <a:pt x="345" y="735"/>
                  </a:cubicBezTo>
                  <a:cubicBezTo>
                    <a:pt x="345" y="735"/>
                    <a:pt x="346" y="735"/>
                    <a:pt x="346" y="735"/>
                  </a:cubicBezTo>
                  <a:lnTo>
                    <a:pt x="346" y="735"/>
                  </a:lnTo>
                  <a:cubicBezTo>
                    <a:pt x="347" y="735"/>
                    <a:pt x="347" y="735"/>
                    <a:pt x="348" y="735"/>
                  </a:cubicBezTo>
                  <a:lnTo>
                    <a:pt x="348" y="735"/>
                  </a:lnTo>
                  <a:cubicBezTo>
                    <a:pt x="348" y="735"/>
                    <a:pt x="347" y="735"/>
                    <a:pt x="346" y="735"/>
                  </a:cubicBezTo>
                  <a:cubicBezTo>
                    <a:pt x="346" y="735"/>
                    <a:pt x="346" y="735"/>
                    <a:pt x="346" y="735"/>
                  </a:cubicBezTo>
                  <a:lnTo>
                    <a:pt x="346" y="735"/>
                  </a:lnTo>
                  <a:cubicBezTo>
                    <a:pt x="345" y="735"/>
                    <a:pt x="345" y="734"/>
                    <a:pt x="345" y="733"/>
                  </a:cubicBezTo>
                  <a:cubicBezTo>
                    <a:pt x="345" y="732"/>
                    <a:pt x="345" y="730"/>
                    <a:pt x="340" y="729"/>
                  </a:cubicBezTo>
                  <a:cubicBezTo>
                    <a:pt x="340" y="727"/>
                    <a:pt x="347" y="726"/>
                    <a:pt x="346" y="726"/>
                  </a:cubicBezTo>
                  <a:cubicBezTo>
                    <a:pt x="336" y="725"/>
                    <a:pt x="344" y="720"/>
                    <a:pt x="334" y="719"/>
                  </a:cubicBezTo>
                  <a:cubicBezTo>
                    <a:pt x="332" y="722"/>
                    <a:pt x="333" y="721"/>
                    <a:pt x="325" y="722"/>
                  </a:cubicBezTo>
                  <a:lnTo>
                    <a:pt x="338" y="725"/>
                  </a:lnTo>
                  <a:cubicBezTo>
                    <a:pt x="334" y="725"/>
                    <a:pt x="330" y="725"/>
                    <a:pt x="326" y="726"/>
                  </a:cubicBezTo>
                  <a:cubicBezTo>
                    <a:pt x="329" y="726"/>
                    <a:pt x="334" y="726"/>
                    <a:pt x="335" y="727"/>
                  </a:cubicBezTo>
                  <a:cubicBezTo>
                    <a:pt x="329" y="728"/>
                    <a:pt x="331" y="727"/>
                    <a:pt x="328" y="730"/>
                  </a:cubicBezTo>
                  <a:cubicBezTo>
                    <a:pt x="331" y="725"/>
                    <a:pt x="318" y="729"/>
                    <a:pt x="318" y="725"/>
                  </a:cubicBezTo>
                  <a:lnTo>
                    <a:pt x="326" y="719"/>
                  </a:lnTo>
                  <a:cubicBezTo>
                    <a:pt x="322" y="712"/>
                    <a:pt x="309" y="716"/>
                    <a:pt x="304" y="712"/>
                  </a:cubicBezTo>
                  <a:lnTo>
                    <a:pt x="304" y="712"/>
                  </a:lnTo>
                  <a:lnTo>
                    <a:pt x="305" y="714"/>
                  </a:lnTo>
                  <a:cubicBezTo>
                    <a:pt x="305" y="715"/>
                    <a:pt x="304" y="715"/>
                    <a:pt x="304" y="715"/>
                  </a:cubicBezTo>
                  <a:cubicBezTo>
                    <a:pt x="303" y="715"/>
                    <a:pt x="301" y="713"/>
                    <a:pt x="300" y="713"/>
                  </a:cubicBezTo>
                  <a:cubicBezTo>
                    <a:pt x="300" y="713"/>
                    <a:pt x="299" y="713"/>
                    <a:pt x="299" y="713"/>
                  </a:cubicBezTo>
                  <a:cubicBezTo>
                    <a:pt x="301" y="711"/>
                    <a:pt x="300" y="709"/>
                    <a:pt x="300" y="707"/>
                  </a:cubicBezTo>
                  <a:lnTo>
                    <a:pt x="300" y="707"/>
                  </a:lnTo>
                  <a:cubicBezTo>
                    <a:pt x="300" y="708"/>
                    <a:pt x="299" y="708"/>
                    <a:pt x="299" y="708"/>
                  </a:cubicBezTo>
                  <a:cubicBezTo>
                    <a:pt x="298" y="708"/>
                    <a:pt x="298" y="708"/>
                    <a:pt x="297" y="708"/>
                  </a:cubicBezTo>
                  <a:cubicBezTo>
                    <a:pt x="296" y="708"/>
                    <a:pt x="294" y="708"/>
                    <a:pt x="293" y="711"/>
                  </a:cubicBezTo>
                  <a:lnTo>
                    <a:pt x="292" y="705"/>
                  </a:lnTo>
                  <a:cubicBezTo>
                    <a:pt x="291" y="705"/>
                    <a:pt x="291" y="705"/>
                    <a:pt x="290" y="705"/>
                  </a:cubicBezTo>
                  <a:cubicBezTo>
                    <a:pt x="287" y="705"/>
                    <a:pt x="284" y="709"/>
                    <a:pt x="281" y="709"/>
                  </a:cubicBezTo>
                  <a:cubicBezTo>
                    <a:pt x="280" y="709"/>
                    <a:pt x="280" y="708"/>
                    <a:pt x="279" y="708"/>
                  </a:cubicBezTo>
                  <a:cubicBezTo>
                    <a:pt x="282" y="705"/>
                    <a:pt x="281" y="703"/>
                    <a:pt x="284" y="702"/>
                  </a:cubicBezTo>
                  <a:cubicBezTo>
                    <a:pt x="283" y="702"/>
                    <a:pt x="283" y="701"/>
                    <a:pt x="282" y="701"/>
                  </a:cubicBezTo>
                  <a:cubicBezTo>
                    <a:pt x="282" y="701"/>
                    <a:pt x="281" y="702"/>
                    <a:pt x="281" y="703"/>
                  </a:cubicBezTo>
                  <a:cubicBezTo>
                    <a:pt x="281" y="702"/>
                    <a:pt x="280" y="702"/>
                    <a:pt x="280" y="702"/>
                  </a:cubicBezTo>
                  <a:cubicBezTo>
                    <a:pt x="279" y="702"/>
                    <a:pt x="278" y="703"/>
                    <a:pt x="277" y="703"/>
                  </a:cubicBezTo>
                  <a:cubicBezTo>
                    <a:pt x="276" y="703"/>
                    <a:pt x="275" y="702"/>
                    <a:pt x="275" y="701"/>
                  </a:cubicBezTo>
                  <a:cubicBezTo>
                    <a:pt x="274" y="702"/>
                    <a:pt x="273" y="704"/>
                    <a:pt x="272" y="704"/>
                  </a:cubicBezTo>
                  <a:cubicBezTo>
                    <a:pt x="271" y="704"/>
                    <a:pt x="271" y="704"/>
                    <a:pt x="271" y="704"/>
                  </a:cubicBezTo>
                  <a:cubicBezTo>
                    <a:pt x="271" y="703"/>
                    <a:pt x="271" y="702"/>
                    <a:pt x="271" y="702"/>
                  </a:cubicBezTo>
                  <a:cubicBezTo>
                    <a:pt x="271" y="704"/>
                    <a:pt x="268" y="703"/>
                    <a:pt x="268" y="706"/>
                  </a:cubicBezTo>
                  <a:lnTo>
                    <a:pt x="268" y="706"/>
                  </a:lnTo>
                  <a:cubicBezTo>
                    <a:pt x="266" y="697"/>
                    <a:pt x="255" y="702"/>
                    <a:pt x="255" y="693"/>
                  </a:cubicBezTo>
                  <a:cubicBezTo>
                    <a:pt x="250" y="692"/>
                    <a:pt x="247" y="692"/>
                    <a:pt x="243" y="691"/>
                  </a:cubicBezTo>
                  <a:cubicBezTo>
                    <a:pt x="244" y="690"/>
                    <a:pt x="244" y="690"/>
                    <a:pt x="244" y="690"/>
                  </a:cubicBezTo>
                  <a:lnTo>
                    <a:pt x="244" y="690"/>
                  </a:lnTo>
                  <a:cubicBezTo>
                    <a:pt x="244" y="690"/>
                    <a:pt x="244" y="690"/>
                    <a:pt x="244" y="690"/>
                  </a:cubicBezTo>
                  <a:cubicBezTo>
                    <a:pt x="244" y="689"/>
                    <a:pt x="244" y="689"/>
                    <a:pt x="244" y="689"/>
                  </a:cubicBezTo>
                  <a:cubicBezTo>
                    <a:pt x="244" y="689"/>
                    <a:pt x="244" y="689"/>
                    <a:pt x="244" y="690"/>
                  </a:cubicBezTo>
                  <a:lnTo>
                    <a:pt x="244" y="690"/>
                  </a:lnTo>
                  <a:cubicBezTo>
                    <a:pt x="244" y="689"/>
                    <a:pt x="243" y="689"/>
                    <a:pt x="243" y="689"/>
                  </a:cubicBezTo>
                  <a:cubicBezTo>
                    <a:pt x="241" y="689"/>
                    <a:pt x="239" y="693"/>
                    <a:pt x="237" y="693"/>
                  </a:cubicBezTo>
                  <a:cubicBezTo>
                    <a:pt x="237" y="693"/>
                    <a:pt x="236" y="692"/>
                    <a:pt x="235" y="692"/>
                  </a:cubicBezTo>
                  <a:cubicBezTo>
                    <a:pt x="235" y="689"/>
                    <a:pt x="236" y="688"/>
                    <a:pt x="237" y="688"/>
                  </a:cubicBezTo>
                  <a:cubicBezTo>
                    <a:pt x="237" y="688"/>
                    <a:pt x="238" y="689"/>
                    <a:pt x="238" y="689"/>
                  </a:cubicBezTo>
                  <a:cubicBezTo>
                    <a:pt x="238" y="689"/>
                    <a:pt x="238" y="688"/>
                    <a:pt x="238" y="688"/>
                  </a:cubicBezTo>
                  <a:cubicBezTo>
                    <a:pt x="241" y="679"/>
                    <a:pt x="232" y="686"/>
                    <a:pt x="231" y="680"/>
                  </a:cubicBezTo>
                  <a:lnTo>
                    <a:pt x="232" y="680"/>
                  </a:lnTo>
                  <a:cubicBezTo>
                    <a:pt x="232" y="679"/>
                    <a:pt x="231" y="678"/>
                    <a:pt x="230" y="678"/>
                  </a:cubicBezTo>
                  <a:cubicBezTo>
                    <a:pt x="228" y="678"/>
                    <a:pt x="226" y="679"/>
                    <a:pt x="224" y="679"/>
                  </a:cubicBezTo>
                  <a:cubicBezTo>
                    <a:pt x="223" y="679"/>
                    <a:pt x="221" y="679"/>
                    <a:pt x="221" y="678"/>
                  </a:cubicBezTo>
                  <a:cubicBezTo>
                    <a:pt x="221" y="678"/>
                    <a:pt x="221" y="678"/>
                    <a:pt x="221" y="678"/>
                  </a:cubicBezTo>
                  <a:lnTo>
                    <a:pt x="221" y="678"/>
                  </a:lnTo>
                  <a:cubicBezTo>
                    <a:pt x="219" y="679"/>
                    <a:pt x="215" y="680"/>
                    <a:pt x="212" y="680"/>
                  </a:cubicBezTo>
                  <a:cubicBezTo>
                    <a:pt x="210" y="680"/>
                    <a:pt x="208" y="680"/>
                    <a:pt x="207" y="679"/>
                  </a:cubicBezTo>
                  <a:lnTo>
                    <a:pt x="207" y="679"/>
                  </a:lnTo>
                  <a:cubicBezTo>
                    <a:pt x="206" y="680"/>
                    <a:pt x="206" y="680"/>
                    <a:pt x="205" y="680"/>
                  </a:cubicBezTo>
                  <a:cubicBezTo>
                    <a:pt x="204" y="678"/>
                    <a:pt x="202" y="675"/>
                    <a:pt x="204" y="671"/>
                  </a:cubicBezTo>
                  <a:lnTo>
                    <a:pt x="204" y="671"/>
                  </a:lnTo>
                  <a:lnTo>
                    <a:pt x="207" y="672"/>
                  </a:lnTo>
                  <a:cubicBezTo>
                    <a:pt x="207" y="670"/>
                    <a:pt x="206" y="669"/>
                    <a:pt x="205" y="669"/>
                  </a:cubicBezTo>
                  <a:cubicBezTo>
                    <a:pt x="204" y="669"/>
                    <a:pt x="204" y="669"/>
                    <a:pt x="203" y="669"/>
                  </a:cubicBezTo>
                  <a:cubicBezTo>
                    <a:pt x="202" y="669"/>
                    <a:pt x="202" y="669"/>
                    <a:pt x="201" y="669"/>
                  </a:cubicBezTo>
                  <a:lnTo>
                    <a:pt x="203" y="667"/>
                  </a:lnTo>
                  <a:cubicBezTo>
                    <a:pt x="202" y="667"/>
                    <a:pt x="202" y="667"/>
                    <a:pt x="201" y="667"/>
                  </a:cubicBezTo>
                  <a:cubicBezTo>
                    <a:pt x="198" y="667"/>
                    <a:pt x="196" y="669"/>
                    <a:pt x="193" y="669"/>
                  </a:cubicBezTo>
                  <a:cubicBezTo>
                    <a:pt x="192" y="669"/>
                    <a:pt x="191" y="668"/>
                    <a:pt x="190" y="668"/>
                  </a:cubicBezTo>
                  <a:lnTo>
                    <a:pt x="190" y="670"/>
                  </a:lnTo>
                  <a:cubicBezTo>
                    <a:pt x="189" y="671"/>
                    <a:pt x="188" y="671"/>
                    <a:pt x="188" y="671"/>
                  </a:cubicBezTo>
                  <a:cubicBezTo>
                    <a:pt x="187" y="671"/>
                    <a:pt x="188" y="668"/>
                    <a:pt x="186" y="668"/>
                  </a:cubicBezTo>
                  <a:cubicBezTo>
                    <a:pt x="186" y="668"/>
                    <a:pt x="185" y="668"/>
                    <a:pt x="185" y="669"/>
                  </a:cubicBezTo>
                  <a:lnTo>
                    <a:pt x="186" y="663"/>
                  </a:lnTo>
                  <a:lnTo>
                    <a:pt x="186" y="663"/>
                  </a:lnTo>
                  <a:cubicBezTo>
                    <a:pt x="184" y="663"/>
                    <a:pt x="179" y="665"/>
                    <a:pt x="176" y="665"/>
                  </a:cubicBezTo>
                  <a:cubicBezTo>
                    <a:pt x="175" y="665"/>
                    <a:pt x="174" y="665"/>
                    <a:pt x="173" y="664"/>
                  </a:cubicBezTo>
                  <a:cubicBezTo>
                    <a:pt x="177" y="662"/>
                    <a:pt x="182" y="662"/>
                    <a:pt x="185" y="660"/>
                  </a:cubicBezTo>
                  <a:cubicBezTo>
                    <a:pt x="184" y="660"/>
                    <a:pt x="182" y="659"/>
                    <a:pt x="180" y="659"/>
                  </a:cubicBezTo>
                  <a:cubicBezTo>
                    <a:pt x="179" y="659"/>
                    <a:pt x="178" y="659"/>
                    <a:pt x="177" y="660"/>
                  </a:cubicBezTo>
                  <a:cubicBezTo>
                    <a:pt x="177" y="660"/>
                    <a:pt x="178" y="660"/>
                    <a:pt x="179" y="660"/>
                  </a:cubicBezTo>
                  <a:cubicBezTo>
                    <a:pt x="179" y="660"/>
                    <a:pt x="179" y="660"/>
                    <a:pt x="179" y="660"/>
                  </a:cubicBezTo>
                  <a:cubicBezTo>
                    <a:pt x="177" y="662"/>
                    <a:pt x="174" y="663"/>
                    <a:pt x="172" y="663"/>
                  </a:cubicBezTo>
                  <a:cubicBezTo>
                    <a:pt x="170" y="663"/>
                    <a:pt x="169" y="663"/>
                    <a:pt x="168" y="663"/>
                  </a:cubicBezTo>
                  <a:cubicBezTo>
                    <a:pt x="173" y="652"/>
                    <a:pt x="159" y="656"/>
                    <a:pt x="160" y="646"/>
                  </a:cubicBezTo>
                  <a:lnTo>
                    <a:pt x="160" y="646"/>
                  </a:lnTo>
                  <a:cubicBezTo>
                    <a:pt x="160" y="646"/>
                    <a:pt x="159" y="646"/>
                    <a:pt x="159" y="646"/>
                  </a:cubicBezTo>
                  <a:cubicBezTo>
                    <a:pt x="151" y="646"/>
                    <a:pt x="148" y="639"/>
                    <a:pt x="140" y="636"/>
                  </a:cubicBezTo>
                  <a:cubicBezTo>
                    <a:pt x="140" y="640"/>
                    <a:pt x="139" y="641"/>
                    <a:pt x="139" y="641"/>
                  </a:cubicBezTo>
                  <a:cubicBezTo>
                    <a:pt x="138" y="641"/>
                    <a:pt x="138" y="640"/>
                    <a:pt x="137" y="640"/>
                  </a:cubicBezTo>
                  <a:cubicBezTo>
                    <a:pt x="137" y="640"/>
                    <a:pt x="135" y="641"/>
                    <a:pt x="134" y="644"/>
                  </a:cubicBezTo>
                  <a:cubicBezTo>
                    <a:pt x="132" y="643"/>
                    <a:pt x="131" y="643"/>
                    <a:pt x="131" y="643"/>
                  </a:cubicBezTo>
                  <a:lnTo>
                    <a:pt x="129" y="636"/>
                  </a:lnTo>
                  <a:cubicBezTo>
                    <a:pt x="128" y="633"/>
                    <a:pt x="131" y="635"/>
                    <a:pt x="131" y="633"/>
                  </a:cubicBezTo>
                  <a:cubicBezTo>
                    <a:pt x="128" y="630"/>
                    <a:pt x="131" y="629"/>
                    <a:pt x="130" y="625"/>
                  </a:cubicBezTo>
                  <a:lnTo>
                    <a:pt x="130" y="625"/>
                  </a:lnTo>
                  <a:cubicBezTo>
                    <a:pt x="129" y="627"/>
                    <a:pt x="128" y="628"/>
                    <a:pt x="127" y="628"/>
                  </a:cubicBezTo>
                  <a:cubicBezTo>
                    <a:pt x="127" y="628"/>
                    <a:pt x="126" y="628"/>
                    <a:pt x="125" y="627"/>
                  </a:cubicBezTo>
                  <a:lnTo>
                    <a:pt x="125" y="627"/>
                  </a:lnTo>
                  <a:lnTo>
                    <a:pt x="126" y="632"/>
                  </a:lnTo>
                  <a:cubicBezTo>
                    <a:pt x="126" y="632"/>
                    <a:pt x="125" y="632"/>
                    <a:pt x="125" y="632"/>
                  </a:cubicBezTo>
                  <a:cubicBezTo>
                    <a:pt x="120" y="632"/>
                    <a:pt x="123" y="625"/>
                    <a:pt x="119" y="625"/>
                  </a:cubicBezTo>
                  <a:cubicBezTo>
                    <a:pt x="119" y="625"/>
                    <a:pt x="118" y="625"/>
                    <a:pt x="117" y="625"/>
                  </a:cubicBezTo>
                  <a:lnTo>
                    <a:pt x="120" y="623"/>
                  </a:lnTo>
                  <a:cubicBezTo>
                    <a:pt x="118" y="623"/>
                    <a:pt x="114" y="621"/>
                    <a:pt x="111" y="621"/>
                  </a:cubicBezTo>
                  <a:cubicBezTo>
                    <a:pt x="108" y="621"/>
                    <a:pt x="106" y="622"/>
                    <a:pt x="104" y="624"/>
                  </a:cubicBezTo>
                  <a:cubicBezTo>
                    <a:pt x="104" y="623"/>
                    <a:pt x="104" y="620"/>
                    <a:pt x="106" y="620"/>
                  </a:cubicBezTo>
                  <a:cubicBezTo>
                    <a:pt x="100" y="616"/>
                    <a:pt x="88" y="621"/>
                    <a:pt x="84" y="615"/>
                  </a:cubicBezTo>
                  <a:lnTo>
                    <a:pt x="86" y="613"/>
                  </a:lnTo>
                  <a:lnTo>
                    <a:pt x="86" y="613"/>
                  </a:lnTo>
                  <a:cubicBezTo>
                    <a:pt x="85" y="613"/>
                    <a:pt x="83" y="614"/>
                    <a:pt x="82" y="614"/>
                  </a:cubicBezTo>
                  <a:cubicBezTo>
                    <a:pt x="82" y="614"/>
                    <a:pt x="82" y="614"/>
                    <a:pt x="82" y="613"/>
                  </a:cubicBezTo>
                  <a:cubicBezTo>
                    <a:pt x="82" y="612"/>
                    <a:pt x="83" y="611"/>
                    <a:pt x="83" y="610"/>
                  </a:cubicBezTo>
                  <a:lnTo>
                    <a:pt x="83" y="610"/>
                  </a:lnTo>
                  <a:cubicBezTo>
                    <a:pt x="82" y="611"/>
                    <a:pt x="81" y="611"/>
                    <a:pt x="79" y="611"/>
                  </a:cubicBezTo>
                  <a:cubicBezTo>
                    <a:pt x="77" y="611"/>
                    <a:pt x="76" y="611"/>
                    <a:pt x="75" y="610"/>
                  </a:cubicBezTo>
                  <a:lnTo>
                    <a:pt x="77" y="609"/>
                  </a:lnTo>
                  <a:cubicBezTo>
                    <a:pt x="73" y="606"/>
                    <a:pt x="69" y="605"/>
                    <a:pt x="66" y="605"/>
                  </a:cubicBezTo>
                  <a:cubicBezTo>
                    <a:pt x="65" y="605"/>
                    <a:pt x="64" y="605"/>
                    <a:pt x="63" y="605"/>
                  </a:cubicBezTo>
                  <a:cubicBezTo>
                    <a:pt x="60" y="605"/>
                    <a:pt x="57" y="606"/>
                    <a:pt x="55" y="606"/>
                  </a:cubicBezTo>
                  <a:cubicBezTo>
                    <a:pt x="54" y="606"/>
                    <a:pt x="54" y="606"/>
                    <a:pt x="53" y="606"/>
                  </a:cubicBezTo>
                  <a:cubicBezTo>
                    <a:pt x="51" y="598"/>
                    <a:pt x="41" y="592"/>
                    <a:pt x="35" y="588"/>
                  </a:cubicBezTo>
                  <a:lnTo>
                    <a:pt x="35" y="587"/>
                  </a:lnTo>
                  <a:cubicBezTo>
                    <a:pt x="28" y="583"/>
                    <a:pt x="23" y="582"/>
                    <a:pt x="20" y="582"/>
                  </a:cubicBezTo>
                  <a:cubicBezTo>
                    <a:pt x="15" y="582"/>
                    <a:pt x="12" y="584"/>
                    <a:pt x="8" y="584"/>
                  </a:cubicBezTo>
                  <a:cubicBezTo>
                    <a:pt x="7" y="582"/>
                    <a:pt x="4" y="581"/>
                    <a:pt x="1" y="579"/>
                  </a:cubicBezTo>
                  <a:lnTo>
                    <a:pt x="1" y="579"/>
                  </a:lnTo>
                  <a:cubicBezTo>
                    <a:pt x="0" y="580"/>
                    <a:pt x="1" y="586"/>
                    <a:pt x="3" y="592"/>
                  </a:cubicBezTo>
                  <a:cubicBezTo>
                    <a:pt x="5" y="598"/>
                    <a:pt x="7" y="604"/>
                    <a:pt x="6" y="609"/>
                  </a:cubicBezTo>
                  <a:cubicBezTo>
                    <a:pt x="6" y="608"/>
                    <a:pt x="6" y="608"/>
                    <a:pt x="6" y="608"/>
                  </a:cubicBezTo>
                  <a:cubicBezTo>
                    <a:pt x="8" y="608"/>
                    <a:pt x="13" y="614"/>
                    <a:pt x="14" y="616"/>
                  </a:cubicBezTo>
                  <a:cubicBezTo>
                    <a:pt x="14" y="618"/>
                    <a:pt x="19" y="624"/>
                    <a:pt x="17" y="624"/>
                  </a:cubicBezTo>
                  <a:cubicBezTo>
                    <a:pt x="17" y="624"/>
                    <a:pt x="16" y="623"/>
                    <a:pt x="14" y="623"/>
                  </a:cubicBezTo>
                  <a:lnTo>
                    <a:pt x="14" y="622"/>
                  </a:lnTo>
                  <a:cubicBezTo>
                    <a:pt x="14" y="621"/>
                    <a:pt x="13" y="621"/>
                    <a:pt x="13" y="621"/>
                  </a:cubicBezTo>
                  <a:cubicBezTo>
                    <a:pt x="9" y="621"/>
                    <a:pt x="12" y="628"/>
                    <a:pt x="14" y="633"/>
                  </a:cubicBezTo>
                  <a:lnTo>
                    <a:pt x="22" y="636"/>
                  </a:lnTo>
                  <a:cubicBezTo>
                    <a:pt x="18" y="640"/>
                    <a:pt x="21" y="650"/>
                    <a:pt x="25" y="657"/>
                  </a:cubicBezTo>
                  <a:cubicBezTo>
                    <a:pt x="27" y="660"/>
                    <a:pt x="28" y="661"/>
                    <a:pt x="28" y="663"/>
                  </a:cubicBezTo>
                  <a:cubicBezTo>
                    <a:pt x="28" y="665"/>
                    <a:pt x="28" y="667"/>
                    <a:pt x="26" y="669"/>
                  </a:cubicBezTo>
                  <a:cubicBezTo>
                    <a:pt x="28" y="670"/>
                    <a:pt x="29" y="671"/>
                    <a:pt x="31" y="673"/>
                  </a:cubicBezTo>
                  <a:lnTo>
                    <a:pt x="28" y="674"/>
                  </a:lnTo>
                  <a:cubicBezTo>
                    <a:pt x="28" y="679"/>
                    <a:pt x="28" y="682"/>
                    <a:pt x="31" y="687"/>
                  </a:cubicBezTo>
                  <a:lnTo>
                    <a:pt x="28" y="687"/>
                  </a:lnTo>
                  <a:cubicBezTo>
                    <a:pt x="28" y="691"/>
                    <a:pt x="41" y="688"/>
                    <a:pt x="42" y="691"/>
                  </a:cubicBezTo>
                  <a:lnTo>
                    <a:pt x="36" y="693"/>
                  </a:lnTo>
                  <a:cubicBezTo>
                    <a:pt x="38" y="699"/>
                    <a:pt x="35" y="707"/>
                    <a:pt x="42" y="712"/>
                  </a:cubicBezTo>
                  <a:cubicBezTo>
                    <a:pt x="41" y="712"/>
                    <a:pt x="39" y="712"/>
                    <a:pt x="39" y="711"/>
                  </a:cubicBezTo>
                  <a:lnTo>
                    <a:pt x="39" y="711"/>
                  </a:lnTo>
                  <a:cubicBezTo>
                    <a:pt x="39" y="713"/>
                    <a:pt x="38" y="720"/>
                    <a:pt x="43" y="720"/>
                  </a:cubicBezTo>
                  <a:cubicBezTo>
                    <a:pt x="44" y="720"/>
                    <a:pt x="44" y="720"/>
                    <a:pt x="45" y="720"/>
                  </a:cubicBezTo>
                  <a:lnTo>
                    <a:pt x="45" y="720"/>
                  </a:lnTo>
                  <a:cubicBezTo>
                    <a:pt x="41" y="722"/>
                    <a:pt x="47" y="726"/>
                    <a:pt x="50" y="728"/>
                  </a:cubicBezTo>
                  <a:lnTo>
                    <a:pt x="46" y="729"/>
                  </a:lnTo>
                  <a:cubicBezTo>
                    <a:pt x="52" y="730"/>
                    <a:pt x="54" y="730"/>
                    <a:pt x="56" y="733"/>
                  </a:cubicBezTo>
                  <a:cubicBezTo>
                    <a:pt x="56" y="733"/>
                    <a:pt x="55" y="734"/>
                    <a:pt x="54" y="734"/>
                  </a:cubicBezTo>
                  <a:cubicBezTo>
                    <a:pt x="54" y="736"/>
                    <a:pt x="58" y="735"/>
                    <a:pt x="57" y="739"/>
                  </a:cubicBezTo>
                  <a:lnTo>
                    <a:pt x="54" y="738"/>
                  </a:lnTo>
                  <a:lnTo>
                    <a:pt x="54" y="738"/>
                  </a:lnTo>
                  <a:cubicBezTo>
                    <a:pt x="55" y="741"/>
                    <a:pt x="56" y="740"/>
                    <a:pt x="59" y="741"/>
                  </a:cubicBezTo>
                  <a:cubicBezTo>
                    <a:pt x="62" y="743"/>
                    <a:pt x="60" y="747"/>
                    <a:pt x="57" y="749"/>
                  </a:cubicBezTo>
                  <a:cubicBezTo>
                    <a:pt x="58" y="749"/>
                    <a:pt x="58" y="749"/>
                    <a:pt x="59" y="749"/>
                  </a:cubicBezTo>
                  <a:cubicBezTo>
                    <a:pt x="60" y="749"/>
                    <a:pt x="62" y="750"/>
                    <a:pt x="62" y="752"/>
                  </a:cubicBezTo>
                  <a:cubicBezTo>
                    <a:pt x="61" y="752"/>
                    <a:pt x="61" y="752"/>
                    <a:pt x="61" y="752"/>
                  </a:cubicBezTo>
                  <a:cubicBezTo>
                    <a:pt x="60" y="752"/>
                    <a:pt x="60" y="752"/>
                    <a:pt x="59" y="752"/>
                  </a:cubicBezTo>
                  <a:lnTo>
                    <a:pt x="59" y="752"/>
                  </a:lnTo>
                  <a:cubicBezTo>
                    <a:pt x="58" y="758"/>
                    <a:pt x="66" y="758"/>
                    <a:pt x="63" y="762"/>
                  </a:cubicBezTo>
                  <a:cubicBezTo>
                    <a:pt x="62" y="763"/>
                    <a:pt x="62" y="763"/>
                    <a:pt x="61" y="764"/>
                  </a:cubicBezTo>
                  <a:cubicBezTo>
                    <a:pt x="60" y="761"/>
                    <a:pt x="59" y="758"/>
                    <a:pt x="60" y="757"/>
                  </a:cubicBezTo>
                  <a:lnTo>
                    <a:pt x="60" y="757"/>
                  </a:lnTo>
                  <a:cubicBezTo>
                    <a:pt x="57" y="758"/>
                    <a:pt x="56" y="761"/>
                    <a:pt x="52" y="761"/>
                  </a:cubicBezTo>
                  <a:cubicBezTo>
                    <a:pt x="52" y="761"/>
                    <a:pt x="51" y="761"/>
                    <a:pt x="50" y="760"/>
                  </a:cubicBezTo>
                  <a:lnTo>
                    <a:pt x="50" y="760"/>
                  </a:lnTo>
                  <a:cubicBezTo>
                    <a:pt x="54" y="762"/>
                    <a:pt x="62" y="765"/>
                    <a:pt x="61" y="768"/>
                  </a:cubicBezTo>
                  <a:cubicBezTo>
                    <a:pt x="61" y="768"/>
                    <a:pt x="60" y="769"/>
                    <a:pt x="60" y="769"/>
                  </a:cubicBezTo>
                  <a:lnTo>
                    <a:pt x="59" y="769"/>
                  </a:lnTo>
                  <a:cubicBezTo>
                    <a:pt x="59" y="770"/>
                    <a:pt x="60" y="770"/>
                    <a:pt x="60" y="771"/>
                  </a:cubicBezTo>
                  <a:cubicBezTo>
                    <a:pt x="60" y="772"/>
                    <a:pt x="60" y="773"/>
                    <a:pt x="60" y="774"/>
                  </a:cubicBezTo>
                  <a:cubicBezTo>
                    <a:pt x="57" y="775"/>
                    <a:pt x="60" y="778"/>
                    <a:pt x="60" y="780"/>
                  </a:cubicBezTo>
                  <a:cubicBezTo>
                    <a:pt x="61" y="779"/>
                    <a:pt x="62" y="779"/>
                    <a:pt x="62" y="779"/>
                  </a:cubicBezTo>
                  <a:cubicBezTo>
                    <a:pt x="63" y="779"/>
                    <a:pt x="64" y="779"/>
                    <a:pt x="64" y="779"/>
                  </a:cubicBezTo>
                  <a:cubicBezTo>
                    <a:pt x="65" y="779"/>
                    <a:pt x="66" y="779"/>
                    <a:pt x="67" y="778"/>
                  </a:cubicBezTo>
                  <a:cubicBezTo>
                    <a:pt x="66" y="778"/>
                    <a:pt x="66" y="777"/>
                    <a:pt x="65" y="776"/>
                  </a:cubicBezTo>
                  <a:cubicBezTo>
                    <a:pt x="65" y="774"/>
                    <a:pt x="64" y="774"/>
                    <a:pt x="63" y="772"/>
                  </a:cubicBezTo>
                  <a:lnTo>
                    <a:pt x="63" y="772"/>
                  </a:lnTo>
                  <a:cubicBezTo>
                    <a:pt x="66" y="773"/>
                    <a:pt x="68" y="774"/>
                    <a:pt x="67" y="776"/>
                  </a:cubicBezTo>
                  <a:lnTo>
                    <a:pt x="74" y="776"/>
                  </a:lnTo>
                  <a:cubicBezTo>
                    <a:pt x="69" y="780"/>
                    <a:pt x="67" y="785"/>
                    <a:pt x="64" y="787"/>
                  </a:cubicBezTo>
                  <a:cubicBezTo>
                    <a:pt x="68" y="791"/>
                    <a:pt x="69" y="798"/>
                    <a:pt x="77" y="799"/>
                  </a:cubicBezTo>
                  <a:cubicBezTo>
                    <a:pt x="78" y="801"/>
                    <a:pt x="76" y="802"/>
                    <a:pt x="75" y="802"/>
                  </a:cubicBezTo>
                  <a:cubicBezTo>
                    <a:pt x="74" y="802"/>
                    <a:pt x="74" y="801"/>
                    <a:pt x="72" y="801"/>
                  </a:cubicBezTo>
                  <a:lnTo>
                    <a:pt x="72" y="801"/>
                  </a:lnTo>
                  <a:cubicBezTo>
                    <a:pt x="75" y="802"/>
                    <a:pt x="75" y="808"/>
                    <a:pt x="80" y="808"/>
                  </a:cubicBezTo>
                  <a:cubicBezTo>
                    <a:pt x="80" y="808"/>
                    <a:pt x="80" y="808"/>
                    <a:pt x="81" y="808"/>
                  </a:cubicBezTo>
                  <a:lnTo>
                    <a:pt x="81" y="808"/>
                  </a:lnTo>
                  <a:cubicBezTo>
                    <a:pt x="80" y="810"/>
                    <a:pt x="79" y="810"/>
                    <a:pt x="78" y="810"/>
                  </a:cubicBezTo>
                  <a:cubicBezTo>
                    <a:pt x="77" y="810"/>
                    <a:pt x="77" y="810"/>
                    <a:pt x="78" y="812"/>
                  </a:cubicBezTo>
                  <a:lnTo>
                    <a:pt x="76" y="812"/>
                  </a:lnTo>
                  <a:cubicBezTo>
                    <a:pt x="71" y="824"/>
                    <a:pt x="92" y="823"/>
                    <a:pt x="88" y="836"/>
                  </a:cubicBezTo>
                  <a:lnTo>
                    <a:pt x="88" y="836"/>
                  </a:lnTo>
                  <a:cubicBezTo>
                    <a:pt x="88" y="836"/>
                    <a:pt x="88" y="836"/>
                    <a:pt x="88" y="836"/>
                  </a:cubicBezTo>
                  <a:lnTo>
                    <a:pt x="88" y="836"/>
                  </a:lnTo>
                  <a:cubicBezTo>
                    <a:pt x="87" y="849"/>
                    <a:pt x="100" y="859"/>
                    <a:pt x="97" y="874"/>
                  </a:cubicBezTo>
                  <a:cubicBezTo>
                    <a:pt x="96" y="877"/>
                    <a:pt x="99" y="877"/>
                    <a:pt x="103" y="878"/>
                  </a:cubicBezTo>
                  <a:lnTo>
                    <a:pt x="98" y="880"/>
                  </a:lnTo>
                  <a:lnTo>
                    <a:pt x="104" y="882"/>
                  </a:lnTo>
                  <a:cubicBezTo>
                    <a:pt x="110" y="886"/>
                    <a:pt x="97" y="894"/>
                    <a:pt x="105" y="898"/>
                  </a:cubicBezTo>
                  <a:lnTo>
                    <a:pt x="108" y="897"/>
                  </a:lnTo>
                  <a:cubicBezTo>
                    <a:pt x="108" y="899"/>
                    <a:pt x="112" y="904"/>
                    <a:pt x="109" y="905"/>
                  </a:cubicBezTo>
                  <a:cubicBezTo>
                    <a:pt x="109" y="905"/>
                    <a:pt x="110" y="904"/>
                    <a:pt x="110" y="904"/>
                  </a:cubicBezTo>
                  <a:cubicBezTo>
                    <a:pt x="111" y="904"/>
                    <a:pt x="111" y="905"/>
                    <a:pt x="111" y="905"/>
                  </a:cubicBezTo>
                  <a:lnTo>
                    <a:pt x="109" y="906"/>
                  </a:lnTo>
                  <a:lnTo>
                    <a:pt x="114" y="911"/>
                  </a:lnTo>
                  <a:cubicBezTo>
                    <a:pt x="114" y="916"/>
                    <a:pt x="105" y="912"/>
                    <a:pt x="106" y="919"/>
                  </a:cubicBezTo>
                  <a:cubicBezTo>
                    <a:pt x="108" y="921"/>
                    <a:pt x="113" y="923"/>
                    <a:pt x="115" y="923"/>
                  </a:cubicBezTo>
                  <a:cubicBezTo>
                    <a:pt x="115" y="923"/>
                    <a:pt x="116" y="923"/>
                    <a:pt x="116" y="923"/>
                  </a:cubicBezTo>
                  <a:cubicBezTo>
                    <a:pt x="116" y="922"/>
                    <a:pt x="117" y="919"/>
                    <a:pt x="119" y="919"/>
                  </a:cubicBezTo>
                  <a:lnTo>
                    <a:pt x="121" y="921"/>
                  </a:lnTo>
                  <a:cubicBezTo>
                    <a:pt x="121" y="921"/>
                    <a:pt x="122" y="920"/>
                    <a:pt x="122" y="920"/>
                  </a:cubicBezTo>
                  <a:lnTo>
                    <a:pt x="122" y="921"/>
                  </a:lnTo>
                  <a:lnTo>
                    <a:pt x="123" y="920"/>
                  </a:lnTo>
                  <a:cubicBezTo>
                    <a:pt x="129" y="919"/>
                    <a:pt x="135" y="919"/>
                    <a:pt x="138" y="912"/>
                  </a:cubicBezTo>
                  <a:lnTo>
                    <a:pt x="134" y="911"/>
                  </a:lnTo>
                  <a:lnTo>
                    <a:pt x="136" y="909"/>
                  </a:lnTo>
                  <a:lnTo>
                    <a:pt x="136" y="911"/>
                  </a:lnTo>
                  <a:cubicBezTo>
                    <a:pt x="138" y="910"/>
                    <a:pt x="138" y="909"/>
                    <a:pt x="137" y="908"/>
                  </a:cubicBezTo>
                  <a:lnTo>
                    <a:pt x="143" y="904"/>
                  </a:lnTo>
                  <a:lnTo>
                    <a:pt x="143" y="903"/>
                  </a:lnTo>
                  <a:lnTo>
                    <a:pt x="145" y="901"/>
                  </a:lnTo>
                  <a:cubicBezTo>
                    <a:pt x="146" y="902"/>
                    <a:pt x="146" y="903"/>
                    <a:pt x="146" y="903"/>
                  </a:cubicBezTo>
                  <a:cubicBezTo>
                    <a:pt x="147" y="903"/>
                    <a:pt x="147" y="903"/>
                    <a:pt x="147" y="903"/>
                  </a:cubicBezTo>
                  <a:cubicBezTo>
                    <a:pt x="149" y="903"/>
                    <a:pt x="147" y="901"/>
                    <a:pt x="149" y="901"/>
                  </a:cubicBezTo>
                  <a:cubicBezTo>
                    <a:pt x="149" y="901"/>
                    <a:pt x="149" y="901"/>
                    <a:pt x="150" y="901"/>
                  </a:cubicBezTo>
                  <a:cubicBezTo>
                    <a:pt x="151" y="901"/>
                    <a:pt x="151" y="902"/>
                    <a:pt x="151" y="902"/>
                  </a:cubicBezTo>
                  <a:lnTo>
                    <a:pt x="152" y="899"/>
                  </a:lnTo>
                  <a:cubicBezTo>
                    <a:pt x="152" y="900"/>
                    <a:pt x="155" y="902"/>
                    <a:pt x="153" y="903"/>
                  </a:cubicBezTo>
                  <a:cubicBezTo>
                    <a:pt x="158" y="902"/>
                    <a:pt x="156" y="896"/>
                    <a:pt x="158" y="896"/>
                  </a:cubicBezTo>
                  <a:cubicBezTo>
                    <a:pt x="158" y="896"/>
                    <a:pt x="159" y="896"/>
                    <a:pt x="159" y="897"/>
                  </a:cubicBezTo>
                  <a:lnTo>
                    <a:pt x="159" y="898"/>
                  </a:lnTo>
                  <a:cubicBezTo>
                    <a:pt x="162" y="893"/>
                    <a:pt x="159" y="893"/>
                    <a:pt x="159" y="891"/>
                  </a:cubicBezTo>
                  <a:lnTo>
                    <a:pt x="160" y="889"/>
                  </a:lnTo>
                  <a:lnTo>
                    <a:pt x="166" y="893"/>
                  </a:lnTo>
                  <a:lnTo>
                    <a:pt x="166" y="893"/>
                  </a:lnTo>
                  <a:lnTo>
                    <a:pt x="165" y="889"/>
                  </a:lnTo>
                  <a:cubicBezTo>
                    <a:pt x="165" y="889"/>
                    <a:pt x="165" y="889"/>
                    <a:pt x="166" y="889"/>
                  </a:cubicBezTo>
                  <a:cubicBezTo>
                    <a:pt x="166" y="889"/>
                    <a:pt x="167" y="889"/>
                    <a:pt x="167" y="890"/>
                  </a:cubicBezTo>
                  <a:cubicBezTo>
                    <a:pt x="167" y="886"/>
                    <a:pt x="166" y="889"/>
                    <a:pt x="165" y="885"/>
                  </a:cubicBezTo>
                  <a:lnTo>
                    <a:pt x="165" y="885"/>
                  </a:lnTo>
                  <a:cubicBezTo>
                    <a:pt x="165" y="886"/>
                    <a:pt x="166" y="886"/>
                    <a:pt x="166" y="886"/>
                  </a:cubicBezTo>
                  <a:cubicBezTo>
                    <a:pt x="169" y="886"/>
                    <a:pt x="170" y="882"/>
                    <a:pt x="172" y="882"/>
                  </a:cubicBezTo>
                  <a:cubicBezTo>
                    <a:pt x="173" y="882"/>
                    <a:pt x="174" y="882"/>
                    <a:pt x="175" y="884"/>
                  </a:cubicBezTo>
                  <a:cubicBezTo>
                    <a:pt x="173" y="880"/>
                    <a:pt x="171" y="884"/>
                    <a:pt x="173" y="879"/>
                  </a:cubicBezTo>
                  <a:lnTo>
                    <a:pt x="173" y="879"/>
                  </a:lnTo>
                  <a:cubicBezTo>
                    <a:pt x="174" y="881"/>
                    <a:pt x="175" y="881"/>
                    <a:pt x="175" y="881"/>
                  </a:cubicBezTo>
                  <a:cubicBezTo>
                    <a:pt x="176" y="881"/>
                    <a:pt x="176" y="877"/>
                    <a:pt x="178" y="877"/>
                  </a:cubicBezTo>
                  <a:cubicBezTo>
                    <a:pt x="178" y="877"/>
                    <a:pt x="178" y="877"/>
                    <a:pt x="179" y="877"/>
                  </a:cubicBezTo>
                  <a:cubicBezTo>
                    <a:pt x="180" y="881"/>
                    <a:pt x="177" y="881"/>
                    <a:pt x="181" y="882"/>
                  </a:cubicBezTo>
                  <a:cubicBezTo>
                    <a:pt x="179" y="876"/>
                    <a:pt x="186" y="879"/>
                    <a:pt x="187" y="877"/>
                  </a:cubicBezTo>
                  <a:cubicBezTo>
                    <a:pt x="184" y="872"/>
                    <a:pt x="190" y="871"/>
                    <a:pt x="192" y="868"/>
                  </a:cubicBezTo>
                  <a:cubicBezTo>
                    <a:pt x="192" y="868"/>
                    <a:pt x="192" y="868"/>
                    <a:pt x="193" y="868"/>
                  </a:cubicBezTo>
                  <a:cubicBezTo>
                    <a:pt x="194" y="868"/>
                    <a:pt x="195" y="868"/>
                    <a:pt x="197" y="867"/>
                  </a:cubicBezTo>
                  <a:lnTo>
                    <a:pt x="197" y="867"/>
                  </a:lnTo>
                  <a:cubicBezTo>
                    <a:pt x="194" y="870"/>
                    <a:pt x="192" y="873"/>
                    <a:pt x="189" y="877"/>
                  </a:cubicBezTo>
                  <a:cubicBezTo>
                    <a:pt x="188" y="876"/>
                    <a:pt x="187" y="875"/>
                    <a:pt x="186" y="874"/>
                  </a:cubicBezTo>
                  <a:lnTo>
                    <a:pt x="186" y="874"/>
                  </a:lnTo>
                  <a:cubicBezTo>
                    <a:pt x="187" y="875"/>
                    <a:pt x="187" y="876"/>
                    <a:pt x="187" y="877"/>
                  </a:cubicBezTo>
                  <a:cubicBezTo>
                    <a:pt x="187" y="877"/>
                    <a:pt x="188" y="877"/>
                    <a:pt x="188" y="877"/>
                  </a:cubicBezTo>
                  <a:cubicBezTo>
                    <a:pt x="187" y="878"/>
                    <a:pt x="187" y="879"/>
                    <a:pt x="186" y="880"/>
                  </a:cubicBezTo>
                  <a:lnTo>
                    <a:pt x="185" y="880"/>
                  </a:lnTo>
                  <a:cubicBezTo>
                    <a:pt x="184" y="881"/>
                    <a:pt x="185" y="882"/>
                    <a:pt x="186" y="882"/>
                  </a:cubicBezTo>
                  <a:cubicBezTo>
                    <a:pt x="185" y="884"/>
                    <a:pt x="183" y="885"/>
                    <a:pt x="183" y="888"/>
                  </a:cubicBezTo>
                  <a:cubicBezTo>
                    <a:pt x="191" y="895"/>
                    <a:pt x="216" y="896"/>
                    <a:pt x="214" y="917"/>
                  </a:cubicBezTo>
                  <a:cubicBezTo>
                    <a:pt x="221" y="920"/>
                    <a:pt x="230" y="922"/>
                    <a:pt x="239" y="922"/>
                  </a:cubicBezTo>
                  <a:cubicBezTo>
                    <a:pt x="243" y="922"/>
                    <a:pt x="246" y="922"/>
                    <a:pt x="249" y="921"/>
                  </a:cubicBezTo>
                  <a:lnTo>
                    <a:pt x="249" y="921"/>
                  </a:lnTo>
                  <a:cubicBezTo>
                    <a:pt x="255" y="927"/>
                    <a:pt x="234" y="937"/>
                    <a:pt x="245" y="937"/>
                  </a:cubicBezTo>
                  <a:cubicBezTo>
                    <a:pt x="246" y="937"/>
                    <a:pt x="246" y="937"/>
                    <a:pt x="247" y="937"/>
                  </a:cubicBezTo>
                  <a:lnTo>
                    <a:pt x="247" y="937"/>
                  </a:lnTo>
                  <a:cubicBezTo>
                    <a:pt x="241" y="941"/>
                    <a:pt x="235" y="948"/>
                    <a:pt x="231" y="954"/>
                  </a:cubicBezTo>
                  <a:cubicBezTo>
                    <a:pt x="232" y="954"/>
                    <a:pt x="233" y="953"/>
                    <a:pt x="234" y="953"/>
                  </a:cubicBezTo>
                  <a:cubicBezTo>
                    <a:pt x="237" y="953"/>
                    <a:pt x="239" y="957"/>
                    <a:pt x="242" y="957"/>
                  </a:cubicBezTo>
                  <a:cubicBezTo>
                    <a:pt x="244" y="957"/>
                    <a:pt x="247" y="955"/>
                    <a:pt x="250" y="947"/>
                  </a:cubicBezTo>
                  <a:cubicBezTo>
                    <a:pt x="256" y="960"/>
                    <a:pt x="266" y="971"/>
                    <a:pt x="278" y="977"/>
                  </a:cubicBezTo>
                  <a:cubicBezTo>
                    <a:pt x="278" y="977"/>
                    <a:pt x="277" y="977"/>
                    <a:pt x="277" y="977"/>
                  </a:cubicBezTo>
                  <a:cubicBezTo>
                    <a:pt x="272" y="977"/>
                    <a:pt x="263" y="985"/>
                    <a:pt x="261" y="992"/>
                  </a:cubicBezTo>
                  <a:cubicBezTo>
                    <a:pt x="266" y="990"/>
                    <a:pt x="271" y="989"/>
                    <a:pt x="275" y="989"/>
                  </a:cubicBezTo>
                  <a:cubicBezTo>
                    <a:pt x="284" y="989"/>
                    <a:pt x="291" y="992"/>
                    <a:pt x="294" y="999"/>
                  </a:cubicBezTo>
                  <a:cubicBezTo>
                    <a:pt x="303" y="988"/>
                    <a:pt x="301" y="986"/>
                    <a:pt x="312" y="976"/>
                  </a:cubicBezTo>
                  <a:cubicBezTo>
                    <a:pt x="314" y="976"/>
                    <a:pt x="317" y="975"/>
                    <a:pt x="320" y="975"/>
                  </a:cubicBezTo>
                  <a:cubicBezTo>
                    <a:pt x="321" y="975"/>
                    <a:pt x="322" y="975"/>
                    <a:pt x="323" y="976"/>
                  </a:cubicBezTo>
                  <a:cubicBezTo>
                    <a:pt x="313" y="987"/>
                    <a:pt x="296" y="1004"/>
                    <a:pt x="303" y="1011"/>
                  </a:cubicBezTo>
                  <a:cubicBezTo>
                    <a:pt x="299" y="1015"/>
                    <a:pt x="296" y="1016"/>
                    <a:pt x="294" y="1016"/>
                  </a:cubicBezTo>
                  <a:cubicBezTo>
                    <a:pt x="290" y="1016"/>
                    <a:pt x="289" y="1010"/>
                    <a:pt x="287" y="1010"/>
                  </a:cubicBezTo>
                  <a:cubicBezTo>
                    <a:pt x="285" y="1010"/>
                    <a:pt x="283" y="1012"/>
                    <a:pt x="280" y="1017"/>
                  </a:cubicBezTo>
                  <a:cubicBezTo>
                    <a:pt x="275" y="1020"/>
                    <a:pt x="271" y="1021"/>
                    <a:pt x="267" y="1021"/>
                  </a:cubicBezTo>
                  <a:cubicBezTo>
                    <a:pt x="257" y="1021"/>
                    <a:pt x="251" y="1013"/>
                    <a:pt x="255" y="1005"/>
                  </a:cubicBezTo>
                  <a:lnTo>
                    <a:pt x="255" y="1005"/>
                  </a:lnTo>
                  <a:cubicBezTo>
                    <a:pt x="234" y="1013"/>
                    <a:pt x="258" y="1011"/>
                    <a:pt x="243" y="1024"/>
                  </a:cubicBezTo>
                  <a:cubicBezTo>
                    <a:pt x="250" y="1029"/>
                    <a:pt x="260" y="1024"/>
                    <a:pt x="271" y="1030"/>
                  </a:cubicBezTo>
                  <a:cubicBezTo>
                    <a:pt x="278" y="1023"/>
                    <a:pt x="276" y="1020"/>
                    <a:pt x="286" y="1018"/>
                  </a:cubicBezTo>
                  <a:cubicBezTo>
                    <a:pt x="289" y="1017"/>
                    <a:pt x="291" y="1017"/>
                    <a:pt x="292" y="1017"/>
                  </a:cubicBezTo>
                  <a:cubicBezTo>
                    <a:pt x="304" y="1017"/>
                    <a:pt x="286" y="1038"/>
                    <a:pt x="288" y="1041"/>
                  </a:cubicBezTo>
                  <a:cubicBezTo>
                    <a:pt x="287" y="1041"/>
                    <a:pt x="286" y="1041"/>
                    <a:pt x="286" y="1041"/>
                  </a:cubicBezTo>
                  <a:cubicBezTo>
                    <a:pt x="284" y="1041"/>
                    <a:pt x="283" y="1041"/>
                    <a:pt x="281" y="1041"/>
                  </a:cubicBezTo>
                  <a:cubicBezTo>
                    <a:pt x="281" y="1041"/>
                    <a:pt x="280" y="1041"/>
                    <a:pt x="280" y="1041"/>
                  </a:cubicBezTo>
                  <a:cubicBezTo>
                    <a:pt x="280" y="1046"/>
                    <a:pt x="283" y="1046"/>
                    <a:pt x="286" y="1046"/>
                  </a:cubicBezTo>
                  <a:cubicBezTo>
                    <a:pt x="287" y="1046"/>
                    <a:pt x="288" y="1046"/>
                    <a:pt x="288" y="1046"/>
                  </a:cubicBezTo>
                  <a:cubicBezTo>
                    <a:pt x="291" y="1046"/>
                    <a:pt x="294" y="1047"/>
                    <a:pt x="296" y="1049"/>
                  </a:cubicBezTo>
                  <a:cubicBezTo>
                    <a:pt x="292" y="1055"/>
                    <a:pt x="288" y="1057"/>
                    <a:pt x="286" y="1057"/>
                  </a:cubicBezTo>
                  <a:cubicBezTo>
                    <a:pt x="282" y="1057"/>
                    <a:pt x="281" y="1050"/>
                    <a:pt x="277" y="1050"/>
                  </a:cubicBezTo>
                  <a:cubicBezTo>
                    <a:pt x="275" y="1050"/>
                    <a:pt x="273" y="1051"/>
                    <a:pt x="271" y="1052"/>
                  </a:cubicBezTo>
                  <a:lnTo>
                    <a:pt x="262" y="1070"/>
                  </a:lnTo>
                  <a:cubicBezTo>
                    <a:pt x="264" y="1072"/>
                    <a:pt x="265" y="1073"/>
                    <a:pt x="266" y="1073"/>
                  </a:cubicBezTo>
                  <a:cubicBezTo>
                    <a:pt x="271" y="1073"/>
                    <a:pt x="276" y="1066"/>
                    <a:pt x="280" y="1066"/>
                  </a:cubicBezTo>
                  <a:cubicBezTo>
                    <a:pt x="282" y="1066"/>
                    <a:pt x="283" y="1067"/>
                    <a:pt x="284" y="1070"/>
                  </a:cubicBezTo>
                  <a:lnTo>
                    <a:pt x="276" y="1077"/>
                  </a:lnTo>
                  <a:lnTo>
                    <a:pt x="286" y="1077"/>
                  </a:lnTo>
                  <a:cubicBezTo>
                    <a:pt x="293" y="1070"/>
                    <a:pt x="303" y="1058"/>
                    <a:pt x="296" y="1055"/>
                  </a:cubicBezTo>
                  <a:cubicBezTo>
                    <a:pt x="303" y="1050"/>
                    <a:pt x="306" y="1048"/>
                    <a:pt x="308" y="1048"/>
                  </a:cubicBezTo>
                  <a:lnTo>
                    <a:pt x="308" y="1048"/>
                  </a:lnTo>
                  <a:cubicBezTo>
                    <a:pt x="311" y="1048"/>
                    <a:pt x="307" y="1058"/>
                    <a:pt x="314" y="1060"/>
                  </a:cubicBezTo>
                  <a:cubicBezTo>
                    <a:pt x="327" y="1052"/>
                    <a:pt x="310" y="1058"/>
                    <a:pt x="320" y="1048"/>
                  </a:cubicBezTo>
                  <a:cubicBezTo>
                    <a:pt x="324" y="1043"/>
                    <a:pt x="328" y="1041"/>
                    <a:pt x="331" y="1041"/>
                  </a:cubicBezTo>
                  <a:cubicBezTo>
                    <a:pt x="334" y="1041"/>
                    <a:pt x="337" y="1043"/>
                    <a:pt x="340" y="1043"/>
                  </a:cubicBezTo>
                  <a:cubicBezTo>
                    <a:pt x="346" y="1049"/>
                    <a:pt x="332" y="1058"/>
                    <a:pt x="328" y="1068"/>
                  </a:cubicBezTo>
                  <a:cubicBezTo>
                    <a:pt x="328" y="1068"/>
                    <a:pt x="327" y="1068"/>
                    <a:pt x="327" y="1068"/>
                  </a:cubicBezTo>
                  <a:cubicBezTo>
                    <a:pt x="323" y="1068"/>
                    <a:pt x="319" y="1065"/>
                    <a:pt x="325" y="1060"/>
                  </a:cubicBezTo>
                  <a:lnTo>
                    <a:pt x="325" y="1060"/>
                  </a:lnTo>
                  <a:cubicBezTo>
                    <a:pt x="307" y="1063"/>
                    <a:pt x="307" y="1085"/>
                    <a:pt x="294" y="1087"/>
                  </a:cubicBezTo>
                  <a:cubicBezTo>
                    <a:pt x="294" y="1091"/>
                    <a:pt x="295" y="1092"/>
                    <a:pt x="297" y="1092"/>
                  </a:cubicBezTo>
                  <a:cubicBezTo>
                    <a:pt x="301" y="1092"/>
                    <a:pt x="308" y="1086"/>
                    <a:pt x="312" y="1086"/>
                  </a:cubicBezTo>
                  <a:cubicBezTo>
                    <a:pt x="312" y="1083"/>
                    <a:pt x="324" y="1076"/>
                    <a:pt x="326" y="1071"/>
                  </a:cubicBezTo>
                  <a:cubicBezTo>
                    <a:pt x="333" y="1068"/>
                    <a:pt x="337" y="1067"/>
                    <a:pt x="339" y="1067"/>
                  </a:cubicBezTo>
                  <a:cubicBezTo>
                    <a:pt x="349" y="1067"/>
                    <a:pt x="315" y="1099"/>
                    <a:pt x="327" y="1103"/>
                  </a:cubicBezTo>
                  <a:cubicBezTo>
                    <a:pt x="343" y="1083"/>
                    <a:pt x="365" y="1090"/>
                    <a:pt x="378" y="1063"/>
                  </a:cubicBezTo>
                  <a:cubicBezTo>
                    <a:pt x="380" y="1062"/>
                    <a:pt x="383" y="1061"/>
                    <a:pt x="386" y="1061"/>
                  </a:cubicBezTo>
                  <a:cubicBezTo>
                    <a:pt x="388" y="1061"/>
                    <a:pt x="390" y="1062"/>
                    <a:pt x="391" y="1064"/>
                  </a:cubicBezTo>
                  <a:cubicBezTo>
                    <a:pt x="376" y="1075"/>
                    <a:pt x="386" y="1078"/>
                    <a:pt x="369" y="1086"/>
                  </a:cubicBezTo>
                  <a:lnTo>
                    <a:pt x="372" y="1090"/>
                  </a:lnTo>
                  <a:lnTo>
                    <a:pt x="353" y="1099"/>
                  </a:lnTo>
                  <a:cubicBezTo>
                    <a:pt x="348" y="1111"/>
                    <a:pt x="347" y="1126"/>
                    <a:pt x="343" y="1135"/>
                  </a:cubicBezTo>
                  <a:cubicBezTo>
                    <a:pt x="352" y="1134"/>
                    <a:pt x="353" y="1123"/>
                    <a:pt x="360" y="1123"/>
                  </a:cubicBezTo>
                  <a:cubicBezTo>
                    <a:pt x="360" y="1123"/>
                    <a:pt x="361" y="1123"/>
                    <a:pt x="362" y="1124"/>
                  </a:cubicBezTo>
                  <a:cubicBezTo>
                    <a:pt x="354" y="1128"/>
                    <a:pt x="352" y="1138"/>
                    <a:pt x="355" y="1139"/>
                  </a:cubicBezTo>
                  <a:cubicBezTo>
                    <a:pt x="354" y="1130"/>
                    <a:pt x="372" y="1122"/>
                    <a:pt x="379" y="1122"/>
                  </a:cubicBezTo>
                  <a:lnTo>
                    <a:pt x="379" y="1122"/>
                  </a:lnTo>
                  <a:cubicBezTo>
                    <a:pt x="384" y="1127"/>
                    <a:pt x="377" y="1143"/>
                    <a:pt x="373" y="1145"/>
                  </a:cubicBezTo>
                  <a:lnTo>
                    <a:pt x="360" y="1150"/>
                  </a:lnTo>
                  <a:lnTo>
                    <a:pt x="360" y="1150"/>
                  </a:lnTo>
                  <a:cubicBezTo>
                    <a:pt x="361" y="1150"/>
                    <a:pt x="362" y="1149"/>
                    <a:pt x="362" y="1149"/>
                  </a:cubicBezTo>
                  <a:lnTo>
                    <a:pt x="362" y="1149"/>
                  </a:lnTo>
                  <a:cubicBezTo>
                    <a:pt x="365" y="1149"/>
                    <a:pt x="356" y="1157"/>
                    <a:pt x="362" y="1157"/>
                  </a:cubicBezTo>
                  <a:cubicBezTo>
                    <a:pt x="370" y="1152"/>
                    <a:pt x="383" y="1143"/>
                    <a:pt x="393" y="1135"/>
                  </a:cubicBezTo>
                  <a:cubicBezTo>
                    <a:pt x="399" y="1136"/>
                    <a:pt x="393" y="1146"/>
                    <a:pt x="395" y="1146"/>
                  </a:cubicBezTo>
                  <a:cubicBezTo>
                    <a:pt x="395" y="1146"/>
                    <a:pt x="395" y="1146"/>
                    <a:pt x="395" y="1146"/>
                  </a:cubicBezTo>
                  <a:lnTo>
                    <a:pt x="395" y="1146"/>
                  </a:lnTo>
                  <a:lnTo>
                    <a:pt x="383" y="1149"/>
                  </a:lnTo>
                  <a:cubicBezTo>
                    <a:pt x="393" y="1153"/>
                    <a:pt x="365" y="1170"/>
                    <a:pt x="378" y="1172"/>
                  </a:cubicBezTo>
                  <a:lnTo>
                    <a:pt x="389" y="1164"/>
                  </a:lnTo>
                  <a:lnTo>
                    <a:pt x="389" y="1164"/>
                  </a:lnTo>
                  <a:cubicBezTo>
                    <a:pt x="389" y="1166"/>
                    <a:pt x="387" y="1170"/>
                    <a:pt x="383" y="1172"/>
                  </a:cubicBezTo>
                  <a:lnTo>
                    <a:pt x="383" y="1172"/>
                  </a:lnTo>
                  <a:cubicBezTo>
                    <a:pt x="385" y="1172"/>
                    <a:pt x="386" y="1171"/>
                    <a:pt x="387" y="1171"/>
                  </a:cubicBezTo>
                  <a:cubicBezTo>
                    <a:pt x="390" y="1171"/>
                    <a:pt x="392" y="1173"/>
                    <a:pt x="394" y="1173"/>
                  </a:cubicBezTo>
                  <a:cubicBezTo>
                    <a:pt x="394" y="1173"/>
                    <a:pt x="395" y="1173"/>
                    <a:pt x="395" y="1173"/>
                  </a:cubicBezTo>
                  <a:lnTo>
                    <a:pt x="395" y="1173"/>
                  </a:lnTo>
                  <a:lnTo>
                    <a:pt x="389" y="1180"/>
                  </a:lnTo>
                  <a:cubicBezTo>
                    <a:pt x="393" y="1179"/>
                    <a:pt x="401" y="1175"/>
                    <a:pt x="405" y="1175"/>
                  </a:cubicBezTo>
                  <a:cubicBezTo>
                    <a:pt x="408" y="1175"/>
                    <a:pt x="409" y="1177"/>
                    <a:pt x="406" y="1184"/>
                  </a:cubicBezTo>
                  <a:cubicBezTo>
                    <a:pt x="418" y="1166"/>
                    <a:pt x="402" y="1180"/>
                    <a:pt x="404" y="1168"/>
                  </a:cubicBezTo>
                  <a:cubicBezTo>
                    <a:pt x="407" y="1161"/>
                    <a:pt x="411" y="1160"/>
                    <a:pt x="414" y="1160"/>
                  </a:cubicBezTo>
                  <a:cubicBezTo>
                    <a:pt x="417" y="1160"/>
                    <a:pt x="420" y="1162"/>
                    <a:pt x="422" y="1162"/>
                  </a:cubicBezTo>
                  <a:cubicBezTo>
                    <a:pt x="406" y="1178"/>
                    <a:pt x="428" y="1171"/>
                    <a:pt x="432" y="1174"/>
                  </a:cubicBezTo>
                  <a:cubicBezTo>
                    <a:pt x="427" y="1182"/>
                    <a:pt x="427" y="1187"/>
                    <a:pt x="425" y="1192"/>
                  </a:cubicBezTo>
                  <a:lnTo>
                    <a:pt x="437" y="1182"/>
                  </a:lnTo>
                  <a:lnTo>
                    <a:pt x="437" y="1182"/>
                  </a:lnTo>
                  <a:cubicBezTo>
                    <a:pt x="430" y="1191"/>
                    <a:pt x="430" y="1193"/>
                    <a:pt x="433" y="1193"/>
                  </a:cubicBezTo>
                  <a:cubicBezTo>
                    <a:pt x="436" y="1193"/>
                    <a:pt x="441" y="1191"/>
                    <a:pt x="444" y="1191"/>
                  </a:cubicBezTo>
                  <a:cubicBezTo>
                    <a:pt x="446" y="1191"/>
                    <a:pt x="447" y="1192"/>
                    <a:pt x="447" y="1194"/>
                  </a:cubicBezTo>
                  <a:cubicBezTo>
                    <a:pt x="438" y="1200"/>
                    <a:pt x="430" y="1208"/>
                    <a:pt x="430" y="1214"/>
                  </a:cubicBezTo>
                  <a:cubicBezTo>
                    <a:pt x="441" y="1194"/>
                    <a:pt x="455" y="1201"/>
                    <a:pt x="465" y="1188"/>
                  </a:cubicBezTo>
                  <a:lnTo>
                    <a:pt x="465" y="1188"/>
                  </a:lnTo>
                  <a:cubicBezTo>
                    <a:pt x="467" y="1201"/>
                    <a:pt x="443" y="1207"/>
                    <a:pt x="434" y="1221"/>
                  </a:cubicBezTo>
                  <a:cubicBezTo>
                    <a:pt x="437" y="1219"/>
                    <a:pt x="439" y="1219"/>
                    <a:pt x="440" y="1219"/>
                  </a:cubicBezTo>
                  <a:cubicBezTo>
                    <a:pt x="444" y="1219"/>
                    <a:pt x="441" y="1227"/>
                    <a:pt x="445" y="1227"/>
                  </a:cubicBezTo>
                  <a:cubicBezTo>
                    <a:pt x="446" y="1227"/>
                    <a:pt x="449" y="1226"/>
                    <a:pt x="453" y="1222"/>
                  </a:cubicBezTo>
                  <a:cubicBezTo>
                    <a:pt x="453" y="1213"/>
                    <a:pt x="463" y="1214"/>
                    <a:pt x="472" y="1208"/>
                  </a:cubicBezTo>
                  <a:lnTo>
                    <a:pt x="472" y="1208"/>
                  </a:lnTo>
                  <a:cubicBezTo>
                    <a:pt x="477" y="1215"/>
                    <a:pt x="463" y="1214"/>
                    <a:pt x="462" y="1224"/>
                  </a:cubicBezTo>
                  <a:cubicBezTo>
                    <a:pt x="468" y="1224"/>
                    <a:pt x="483" y="1215"/>
                    <a:pt x="483" y="1207"/>
                  </a:cubicBezTo>
                  <a:cubicBezTo>
                    <a:pt x="484" y="1209"/>
                    <a:pt x="486" y="1209"/>
                    <a:pt x="489" y="1209"/>
                  </a:cubicBezTo>
                  <a:cubicBezTo>
                    <a:pt x="490" y="1209"/>
                    <a:pt x="492" y="1209"/>
                    <a:pt x="493" y="1209"/>
                  </a:cubicBezTo>
                  <a:cubicBezTo>
                    <a:pt x="497" y="1209"/>
                    <a:pt x="501" y="1210"/>
                    <a:pt x="498" y="1217"/>
                  </a:cubicBezTo>
                  <a:cubicBezTo>
                    <a:pt x="496" y="1221"/>
                    <a:pt x="494" y="1222"/>
                    <a:pt x="492" y="1222"/>
                  </a:cubicBezTo>
                  <a:cubicBezTo>
                    <a:pt x="489" y="1222"/>
                    <a:pt x="487" y="1220"/>
                    <a:pt x="485" y="1220"/>
                  </a:cubicBezTo>
                  <a:cubicBezTo>
                    <a:pt x="483" y="1220"/>
                    <a:pt x="482" y="1221"/>
                    <a:pt x="481" y="1223"/>
                  </a:cubicBezTo>
                  <a:cubicBezTo>
                    <a:pt x="482" y="1225"/>
                    <a:pt x="483" y="1225"/>
                    <a:pt x="485" y="1225"/>
                  </a:cubicBezTo>
                  <a:cubicBezTo>
                    <a:pt x="494" y="1225"/>
                    <a:pt x="508" y="1208"/>
                    <a:pt x="519" y="1208"/>
                  </a:cubicBezTo>
                  <a:cubicBezTo>
                    <a:pt x="520" y="1208"/>
                    <a:pt x="521" y="1208"/>
                    <a:pt x="522" y="1208"/>
                  </a:cubicBezTo>
                  <a:cubicBezTo>
                    <a:pt x="523" y="1199"/>
                    <a:pt x="544" y="1185"/>
                    <a:pt x="553" y="1183"/>
                  </a:cubicBezTo>
                  <a:lnTo>
                    <a:pt x="553" y="1183"/>
                  </a:lnTo>
                  <a:cubicBezTo>
                    <a:pt x="559" y="1197"/>
                    <a:pt x="544" y="1185"/>
                    <a:pt x="535" y="1201"/>
                  </a:cubicBezTo>
                  <a:lnTo>
                    <a:pt x="540" y="1203"/>
                  </a:lnTo>
                  <a:cubicBezTo>
                    <a:pt x="529" y="1226"/>
                    <a:pt x="502" y="1221"/>
                    <a:pt x="493" y="1240"/>
                  </a:cubicBezTo>
                  <a:lnTo>
                    <a:pt x="503" y="1238"/>
                  </a:lnTo>
                  <a:lnTo>
                    <a:pt x="503" y="1238"/>
                  </a:lnTo>
                  <a:cubicBezTo>
                    <a:pt x="496" y="1242"/>
                    <a:pt x="487" y="1249"/>
                    <a:pt x="484" y="1256"/>
                  </a:cubicBezTo>
                  <a:cubicBezTo>
                    <a:pt x="487" y="1254"/>
                    <a:pt x="490" y="1253"/>
                    <a:pt x="491" y="1253"/>
                  </a:cubicBezTo>
                  <a:cubicBezTo>
                    <a:pt x="496" y="1253"/>
                    <a:pt x="497" y="1260"/>
                    <a:pt x="499" y="1260"/>
                  </a:cubicBezTo>
                  <a:cubicBezTo>
                    <a:pt x="499" y="1260"/>
                    <a:pt x="500" y="1260"/>
                    <a:pt x="500" y="1260"/>
                  </a:cubicBezTo>
                  <a:cubicBezTo>
                    <a:pt x="504" y="1256"/>
                    <a:pt x="504" y="1256"/>
                    <a:pt x="503" y="1256"/>
                  </a:cubicBezTo>
                  <a:cubicBezTo>
                    <a:pt x="502" y="1256"/>
                    <a:pt x="501" y="1256"/>
                    <a:pt x="500" y="1256"/>
                  </a:cubicBezTo>
                  <a:cubicBezTo>
                    <a:pt x="500" y="1256"/>
                    <a:pt x="499" y="1255"/>
                    <a:pt x="503" y="1253"/>
                  </a:cubicBezTo>
                  <a:cubicBezTo>
                    <a:pt x="503" y="1253"/>
                    <a:pt x="503" y="1253"/>
                    <a:pt x="503" y="1253"/>
                  </a:cubicBezTo>
                  <a:cubicBezTo>
                    <a:pt x="508" y="1253"/>
                    <a:pt x="518" y="1247"/>
                    <a:pt x="523" y="1247"/>
                  </a:cubicBezTo>
                  <a:cubicBezTo>
                    <a:pt x="526" y="1247"/>
                    <a:pt x="528" y="1248"/>
                    <a:pt x="528" y="1252"/>
                  </a:cubicBezTo>
                  <a:cubicBezTo>
                    <a:pt x="517" y="1256"/>
                    <a:pt x="516" y="1267"/>
                    <a:pt x="509" y="1271"/>
                  </a:cubicBezTo>
                  <a:cubicBezTo>
                    <a:pt x="508" y="1273"/>
                    <a:pt x="509" y="1273"/>
                    <a:pt x="510" y="1273"/>
                  </a:cubicBezTo>
                  <a:cubicBezTo>
                    <a:pt x="512" y="1273"/>
                    <a:pt x="517" y="1268"/>
                    <a:pt x="520" y="1268"/>
                  </a:cubicBezTo>
                  <a:cubicBezTo>
                    <a:pt x="521" y="1268"/>
                    <a:pt x="521" y="1268"/>
                    <a:pt x="521" y="1270"/>
                  </a:cubicBezTo>
                  <a:lnTo>
                    <a:pt x="515" y="1277"/>
                  </a:lnTo>
                  <a:cubicBezTo>
                    <a:pt x="528" y="1291"/>
                    <a:pt x="545" y="1308"/>
                    <a:pt x="572" y="1308"/>
                  </a:cubicBezTo>
                  <a:cubicBezTo>
                    <a:pt x="578" y="1308"/>
                    <a:pt x="585" y="1307"/>
                    <a:pt x="592" y="1305"/>
                  </a:cubicBezTo>
                  <a:lnTo>
                    <a:pt x="592" y="1305"/>
                  </a:lnTo>
                  <a:cubicBezTo>
                    <a:pt x="585" y="1318"/>
                    <a:pt x="590" y="1325"/>
                    <a:pt x="592" y="1340"/>
                  </a:cubicBezTo>
                  <a:cubicBezTo>
                    <a:pt x="592" y="1334"/>
                    <a:pt x="600" y="1330"/>
                    <a:pt x="605" y="1330"/>
                  </a:cubicBezTo>
                  <a:cubicBezTo>
                    <a:pt x="605" y="1330"/>
                    <a:pt x="605" y="1330"/>
                    <a:pt x="606" y="1330"/>
                  </a:cubicBezTo>
                  <a:lnTo>
                    <a:pt x="598" y="1346"/>
                  </a:lnTo>
                  <a:cubicBezTo>
                    <a:pt x="597" y="1352"/>
                    <a:pt x="601" y="1354"/>
                    <a:pt x="607" y="1354"/>
                  </a:cubicBezTo>
                  <a:cubicBezTo>
                    <a:pt x="613" y="1354"/>
                    <a:pt x="620" y="1352"/>
                    <a:pt x="626" y="1351"/>
                  </a:cubicBezTo>
                  <a:lnTo>
                    <a:pt x="626" y="1351"/>
                  </a:lnTo>
                  <a:cubicBezTo>
                    <a:pt x="624" y="1354"/>
                    <a:pt x="621" y="1358"/>
                    <a:pt x="618" y="1361"/>
                  </a:cubicBezTo>
                  <a:cubicBezTo>
                    <a:pt x="617" y="1365"/>
                    <a:pt x="618" y="1366"/>
                    <a:pt x="619" y="1366"/>
                  </a:cubicBezTo>
                  <a:cubicBezTo>
                    <a:pt x="623" y="1366"/>
                    <a:pt x="630" y="1359"/>
                    <a:pt x="634" y="1359"/>
                  </a:cubicBezTo>
                  <a:lnTo>
                    <a:pt x="634" y="1359"/>
                  </a:lnTo>
                  <a:lnTo>
                    <a:pt x="628" y="1369"/>
                  </a:lnTo>
                  <a:lnTo>
                    <a:pt x="637" y="1362"/>
                  </a:lnTo>
                  <a:cubicBezTo>
                    <a:pt x="637" y="1362"/>
                    <a:pt x="638" y="1362"/>
                    <a:pt x="638" y="1362"/>
                  </a:cubicBezTo>
                  <a:cubicBezTo>
                    <a:pt x="647" y="1362"/>
                    <a:pt x="650" y="1370"/>
                    <a:pt x="637" y="1382"/>
                  </a:cubicBezTo>
                  <a:cubicBezTo>
                    <a:pt x="640" y="1381"/>
                    <a:pt x="645" y="1380"/>
                    <a:pt x="647" y="1374"/>
                  </a:cubicBezTo>
                  <a:lnTo>
                    <a:pt x="647" y="1374"/>
                  </a:lnTo>
                  <a:cubicBezTo>
                    <a:pt x="643" y="1387"/>
                    <a:pt x="656" y="1399"/>
                    <a:pt x="668" y="1402"/>
                  </a:cubicBezTo>
                  <a:cubicBezTo>
                    <a:pt x="668" y="1395"/>
                    <a:pt x="672" y="1392"/>
                    <a:pt x="680" y="1383"/>
                  </a:cubicBezTo>
                  <a:cubicBezTo>
                    <a:pt x="684" y="1379"/>
                    <a:pt x="686" y="1378"/>
                    <a:pt x="687" y="1378"/>
                  </a:cubicBezTo>
                  <a:lnTo>
                    <a:pt x="687" y="1378"/>
                  </a:lnTo>
                  <a:cubicBezTo>
                    <a:pt x="688" y="1378"/>
                    <a:pt x="685" y="1383"/>
                    <a:pt x="688" y="1383"/>
                  </a:cubicBezTo>
                  <a:cubicBezTo>
                    <a:pt x="689" y="1383"/>
                    <a:pt x="690" y="1383"/>
                    <a:pt x="691" y="1382"/>
                  </a:cubicBezTo>
                  <a:lnTo>
                    <a:pt x="691" y="1382"/>
                  </a:lnTo>
                  <a:cubicBezTo>
                    <a:pt x="686" y="1387"/>
                    <a:pt x="684" y="1396"/>
                    <a:pt x="676" y="1397"/>
                  </a:cubicBezTo>
                  <a:cubicBezTo>
                    <a:pt x="669" y="1426"/>
                    <a:pt x="699" y="1426"/>
                    <a:pt x="709" y="1442"/>
                  </a:cubicBezTo>
                  <a:cubicBezTo>
                    <a:pt x="710" y="1442"/>
                    <a:pt x="710" y="1443"/>
                    <a:pt x="711" y="1443"/>
                  </a:cubicBezTo>
                  <a:cubicBezTo>
                    <a:pt x="714" y="1443"/>
                    <a:pt x="716" y="1439"/>
                    <a:pt x="721" y="1437"/>
                  </a:cubicBezTo>
                  <a:lnTo>
                    <a:pt x="721" y="1437"/>
                  </a:lnTo>
                  <a:cubicBezTo>
                    <a:pt x="716" y="1461"/>
                    <a:pt x="740" y="1455"/>
                    <a:pt x="744" y="1471"/>
                  </a:cubicBezTo>
                  <a:cubicBezTo>
                    <a:pt x="747" y="1464"/>
                    <a:pt x="760" y="1455"/>
                    <a:pt x="769" y="1455"/>
                  </a:cubicBezTo>
                  <a:cubicBezTo>
                    <a:pt x="771" y="1455"/>
                    <a:pt x="773" y="1455"/>
                    <a:pt x="774" y="1456"/>
                  </a:cubicBezTo>
                  <a:cubicBezTo>
                    <a:pt x="776" y="1456"/>
                    <a:pt x="777" y="1456"/>
                    <a:pt x="778" y="1456"/>
                  </a:cubicBezTo>
                  <a:cubicBezTo>
                    <a:pt x="787" y="1456"/>
                    <a:pt x="763" y="1478"/>
                    <a:pt x="765" y="1493"/>
                  </a:cubicBezTo>
                  <a:cubicBezTo>
                    <a:pt x="767" y="1493"/>
                    <a:pt x="769" y="1492"/>
                    <a:pt x="770" y="1492"/>
                  </a:cubicBezTo>
                  <a:cubicBezTo>
                    <a:pt x="777" y="1492"/>
                    <a:pt x="782" y="1496"/>
                    <a:pt x="785" y="1499"/>
                  </a:cubicBezTo>
                  <a:lnTo>
                    <a:pt x="783" y="1502"/>
                  </a:lnTo>
                  <a:cubicBezTo>
                    <a:pt x="785" y="1501"/>
                    <a:pt x="788" y="1501"/>
                    <a:pt x="790" y="1501"/>
                  </a:cubicBezTo>
                  <a:cubicBezTo>
                    <a:pt x="796" y="1501"/>
                    <a:pt x="802" y="1504"/>
                    <a:pt x="804" y="1514"/>
                  </a:cubicBezTo>
                  <a:lnTo>
                    <a:pt x="803" y="1514"/>
                  </a:lnTo>
                  <a:cubicBezTo>
                    <a:pt x="806" y="1519"/>
                    <a:pt x="808" y="1536"/>
                    <a:pt x="813" y="1539"/>
                  </a:cubicBezTo>
                  <a:cubicBezTo>
                    <a:pt x="815" y="1536"/>
                    <a:pt x="818" y="1534"/>
                    <a:pt x="820" y="1534"/>
                  </a:cubicBezTo>
                  <a:cubicBezTo>
                    <a:pt x="824" y="1534"/>
                    <a:pt x="828" y="1538"/>
                    <a:pt x="831" y="1538"/>
                  </a:cubicBezTo>
                  <a:cubicBezTo>
                    <a:pt x="833" y="1538"/>
                    <a:pt x="835" y="1537"/>
                    <a:pt x="836" y="1534"/>
                  </a:cubicBezTo>
                  <a:lnTo>
                    <a:pt x="836" y="1534"/>
                  </a:lnTo>
                  <a:cubicBezTo>
                    <a:pt x="837" y="1537"/>
                    <a:pt x="835" y="1538"/>
                    <a:pt x="836" y="1542"/>
                  </a:cubicBezTo>
                  <a:lnTo>
                    <a:pt x="840" y="1528"/>
                  </a:lnTo>
                  <a:lnTo>
                    <a:pt x="847" y="1545"/>
                  </a:lnTo>
                  <a:cubicBezTo>
                    <a:pt x="844" y="1549"/>
                    <a:pt x="842" y="1555"/>
                    <a:pt x="839" y="1557"/>
                  </a:cubicBezTo>
                  <a:cubicBezTo>
                    <a:pt x="841" y="1562"/>
                    <a:pt x="842" y="1564"/>
                    <a:pt x="843" y="1564"/>
                  </a:cubicBezTo>
                  <a:cubicBezTo>
                    <a:pt x="847" y="1564"/>
                    <a:pt x="846" y="1545"/>
                    <a:pt x="851" y="1543"/>
                  </a:cubicBezTo>
                  <a:cubicBezTo>
                    <a:pt x="852" y="1542"/>
                    <a:pt x="853" y="1542"/>
                    <a:pt x="854" y="1542"/>
                  </a:cubicBezTo>
                  <a:cubicBezTo>
                    <a:pt x="859" y="1542"/>
                    <a:pt x="857" y="1555"/>
                    <a:pt x="860" y="1563"/>
                  </a:cubicBezTo>
                  <a:cubicBezTo>
                    <a:pt x="859" y="1564"/>
                    <a:pt x="858" y="1564"/>
                    <a:pt x="858" y="1564"/>
                  </a:cubicBezTo>
                  <a:cubicBezTo>
                    <a:pt x="855" y="1564"/>
                    <a:pt x="854" y="1556"/>
                    <a:pt x="853" y="1556"/>
                  </a:cubicBezTo>
                  <a:cubicBezTo>
                    <a:pt x="853" y="1556"/>
                    <a:pt x="853" y="1556"/>
                    <a:pt x="853" y="1556"/>
                  </a:cubicBezTo>
                  <a:cubicBezTo>
                    <a:pt x="847" y="1565"/>
                    <a:pt x="856" y="1565"/>
                    <a:pt x="855" y="1574"/>
                  </a:cubicBezTo>
                  <a:cubicBezTo>
                    <a:pt x="855" y="1574"/>
                    <a:pt x="856" y="1574"/>
                    <a:pt x="856" y="1574"/>
                  </a:cubicBezTo>
                  <a:cubicBezTo>
                    <a:pt x="857" y="1574"/>
                    <a:pt x="859" y="1564"/>
                    <a:pt x="862" y="1564"/>
                  </a:cubicBezTo>
                  <a:cubicBezTo>
                    <a:pt x="862" y="1564"/>
                    <a:pt x="863" y="1565"/>
                    <a:pt x="864" y="1566"/>
                  </a:cubicBezTo>
                  <a:cubicBezTo>
                    <a:pt x="868" y="1572"/>
                    <a:pt x="879" y="1577"/>
                    <a:pt x="877" y="1595"/>
                  </a:cubicBezTo>
                  <a:cubicBezTo>
                    <a:pt x="879" y="1592"/>
                    <a:pt x="881" y="1592"/>
                    <a:pt x="883" y="1592"/>
                  </a:cubicBezTo>
                  <a:cubicBezTo>
                    <a:pt x="883" y="1592"/>
                    <a:pt x="884" y="1592"/>
                    <a:pt x="885" y="1592"/>
                  </a:cubicBezTo>
                  <a:cubicBezTo>
                    <a:pt x="886" y="1592"/>
                    <a:pt x="887" y="1591"/>
                    <a:pt x="888" y="1589"/>
                  </a:cubicBezTo>
                  <a:cubicBezTo>
                    <a:pt x="885" y="1581"/>
                    <a:pt x="879" y="1570"/>
                    <a:pt x="878" y="1558"/>
                  </a:cubicBezTo>
                  <a:cubicBezTo>
                    <a:pt x="881" y="1558"/>
                    <a:pt x="887" y="1558"/>
                    <a:pt x="888" y="1567"/>
                  </a:cubicBezTo>
                  <a:lnTo>
                    <a:pt x="886" y="1571"/>
                  </a:lnTo>
                  <a:cubicBezTo>
                    <a:pt x="886" y="1571"/>
                    <a:pt x="886" y="1570"/>
                    <a:pt x="887" y="1570"/>
                  </a:cubicBezTo>
                  <a:cubicBezTo>
                    <a:pt x="888" y="1570"/>
                    <a:pt x="891" y="1573"/>
                    <a:pt x="892" y="1573"/>
                  </a:cubicBezTo>
                  <a:cubicBezTo>
                    <a:pt x="894" y="1573"/>
                    <a:pt x="894" y="1570"/>
                    <a:pt x="892" y="1559"/>
                  </a:cubicBezTo>
                  <a:lnTo>
                    <a:pt x="892" y="1559"/>
                  </a:lnTo>
                  <a:cubicBezTo>
                    <a:pt x="895" y="1570"/>
                    <a:pt x="896" y="1580"/>
                    <a:pt x="900" y="1592"/>
                  </a:cubicBezTo>
                  <a:cubicBezTo>
                    <a:pt x="900" y="1585"/>
                    <a:pt x="902" y="1583"/>
                    <a:pt x="904" y="1583"/>
                  </a:cubicBezTo>
                  <a:cubicBezTo>
                    <a:pt x="906" y="1583"/>
                    <a:pt x="908" y="1584"/>
                    <a:pt x="909" y="1586"/>
                  </a:cubicBezTo>
                  <a:cubicBezTo>
                    <a:pt x="909" y="1584"/>
                    <a:pt x="910" y="1582"/>
                    <a:pt x="911" y="1580"/>
                  </a:cubicBezTo>
                  <a:cubicBezTo>
                    <a:pt x="913" y="1600"/>
                    <a:pt x="912" y="1625"/>
                    <a:pt x="919" y="1625"/>
                  </a:cubicBezTo>
                  <a:cubicBezTo>
                    <a:pt x="920" y="1625"/>
                    <a:pt x="921" y="1625"/>
                    <a:pt x="922" y="1624"/>
                  </a:cubicBezTo>
                  <a:cubicBezTo>
                    <a:pt x="923" y="1614"/>
                    <a:pt x="925" y="1603"/>
                    <a:pt x="926" y="1593"/>
                  </a:cubicBezTo>
                  <a:cubicBezTo>
                    <a:pt x="927" y="1590"/>
                    <a:pt x="928" y="1588"/>
                    <a:pt x="929" y="1588"/>
                  </a:cubicBezTo>
                  <a:cubicBezTo>
                    <a:pt x="931" y="1588"/>
                    <a:pt x="932" y="1593"/>
                    <a:pt x="933" y="1601"/>
                  </a:cubicBezTo>
                  <a:cubicBezTo>
                    <a:pt x="941" y="1597"/>
                    <a:pt x="942" y="1578"/>
                    <a:pt x="942" y="1562"/>
                  </a:cubicBezTo>
                  <a:cubicBezTo>
                    <a:pt x="942" y="1546"/>
                    <a:pt x="941" y="1532"/>
                    <a:pt x="947" y="1532"/>
                  </a:cubicBezTo>
                  <a:cubicBezTo>
                    <a:pt x="947" y="1532"/>
                    <a:pt x="948" y="1532"/>
                    <a:pt x="948" y="1532"/>
                  </a:cubicBezTo>
                  <a:cubicBezTo>
                    <a:pt x="949" y="1552"/>
                    <a:pt x="952" y="1556"/>
                    <a:pt x="956" y="1556"/>
                  </a:cubicBezTo>
                  <a:cubicBezTo>
                    <a:pt x="957" y="1556"/>
                    <a:pt x="958" y="1556"/>
                    <a:pt x="960" y="1555"/>
                  </a:cubicBezTo>
                  <a:cubicBezTo>
                    <a:pt x="959" y="1552"/>
                    <a:pt x="957" y="1545"/>
                    <a:pt x="959" y="1541"/>
                  </a:cubicBezTo>
                  <a:cubicBezTo>
                    <a:pt x="959" y="1540"/>
                    <a:pt x="958" y="1540"/>
                    <a:pt x="958" y="1540"/>
                  </a:cubicBezTo>
                  <a:lnTo>
                    <a:pt x="958" y="1540"/>
                  </a:lnTo>
                  <a:cubicBezTo>
                    <a:pt x="957" y="1540"/>
                    <a:pt x="959" y="1552"/>
                    <a:pt x="956" y="1552"/>
                  </a:cubicBezTo>
                  <a:cubicBezTo>
                    <a:pt x="955" y="1552"/>
                    <a:pt x="954" y="1551"/>
                    <a:pt x="953" y="1550"/>
                  </a:cubicBezTo>
                  <a:cubicBezTo>
                    <a:pt x="948" y="1538"/>
                    <a:pt x="955" y="1536"/>
                    <a:pt x="955" y="1529"/>
                  </a:cubicBezTo>
                  <a:cubicBezTo>
                    <a:pt x="959" y="1535"/>
                    <a:pt x="963" y="1537"/>
                    <a:pt x="967" y="1537"/>
                  </a:cubicBezTo>
                  <a:cubicBezTo>
                    <a:pt x="974" y="1537"/>
                    <a:pt x="979" y="1530"/>
                    <a:pt x="985" y="1523"/>
                  </a:cubicBezTo>
                  <a:cubicBezTo>
                    <a:pt x="993" y="1510"/>
                    <a:pt x="1000" y="1495"/>
                    <a:pt x="1013" y="1491"/>
                  </a:cubicBezTo>
                  <a:cubicBezTo>
                    <a:pt x="999" y="1476"/>
                    <a:pt x="1017" y="1476"/>
                    <a:pt x="1014" y="1466"/>
                  </a:cubicBezTo>
                  <a:lnTo>
                    <a:pt x="1014" y="1466"/>
                  </a:lnTo>
                  <a:cubicBezTo>
                    <a:pt x="1017" y="1470"/>
                    <a:pt x="1019" y="1471"/>
                    <a:pt x="1021" y="1471"/>
                  </a:cubicBezTo>
                  <a:cubicBezTo>
                    <a:pt x="1023" y="1471"/>
                    <a:pt x="1023" y="1469"/>
                    <a:pt x="1024" y="1465"/>
                  </a:cubicBezTo>
                  <a:cubicBezTo>
                    <a:pt x="1025" y="1460"/>
                    <a:pt x="1026" y="1454"/>
                    <a:pt x="1031" y="1454"/>
                  </a:cubicBezTo>
                  <a:cubicBezTo>
                    <a:pt x="1032" y="1454"/>
                    <a:pt x="1033" y="1454"/>
                    <a:pt x="1033" y="1455"/>
                  </a:cubicBezTo>
                  <a:cubicBezTo>
                    <a:pt x="1027" y="1451"/>
                    <a:pt x="1021" y="1448"/>
                    <a:pt x="1015" y="1443"/>
                  </a:cubicBezTo>
                  <a:cubicBezTo>
                    <a:pt x="1024" y="1442"/>
                    <a:pt x="1021" y="1431"/>
                    <a:pt x="1019" y="1423"/>
                  </a:cubicBezTo>
                  <a:cubicBezTo>
                    <a:pt x="1018" y="1417"/>
                    <a:pt x="1016" y="1414"/>
                    <a:pt x="1020" y="1414"/>
                  </a:cubicBezTo>
                  <a:cubicBezTo>
                    <a:pt x="1021" y="1414"/>
                    <a:pt x="1024" y="1414"/>
                    <a:pt x="1027" y="1415"/>
                  </a:cubicBezTo>
                  <a:cubicBezTo>
                    <a:pt x="1028" y="1415"/>
                    <a:pt x="1028" y="1415"/>
                    <a:pt x="1029" y="1415"/>
                  </a:cubicBezTo>
                  <a:cubicBezTo>
                    <a:pt x="1036" y="1415"/>
                    <a:pt x="1039" y="1426"/>
                    <a:pt x="1040" y="1429"/>
                  </a:cubicBezTo>
                  <a:cubicBezTo>
                    <a:pt x="1043" y="1430"/>
                    <a:pt x="1044" y="1430"/>
                    <a:pt x="1046" y="1430"/>
                  </a:cubicBezTo>
                  <a:cubicBezTo>
                    <a:pt x="1058" y="1430"/>
                    <a:pt x="1044" y="1409"/>
                    <a:pt x="1055" y="1409"/>
                  </a:cubicBezTo>
                  <a:cubicBezTo>
                    <a:pt x="1057" y="1409"/>
                    <a:pt x="1059" y="1409"/>
                    <a:pt x="1061" y="1410"/>
                  </a:cubicBezTo>
                  <a:cubicBezTo>
                    <a:pt x="1055" y="1405"/>
                    <a:pt x="1042" y="1399"/>
                    <a:pt x="1040" y="1388"/>
                  </a:cubicBezTo>
                  <a:lnTo>
                    <a:pt x="1040" y="1388"/>
                  </a:lnTo>
                  <a:cubicBezTo>
                    <a:pt x="1041" y="1388"/>
                    <a:pt x="1042" y="1388"/>
                    <a:pt x="1044" y="1388"/>
                  </a:cubicBezTo>
                  <a:cubicBezTo>
                    <a:pt x="1050" y="1388"/>
                    <a:pt x="1057" y="1388"/>
                    <a:pt x="1062" y="1388"/>
                  </a:cubicBezTo>
                  <a:cubicBezTo>
                    <a:pt x="1066" y="1388"/>
                    <a:pt x="1068" y="1388"/>
                    <a:pt x="1069" y="1389"/>
                  </a:cubicBezTo>
                  <a:cubicBezTo>
                    <a:pt x="1068" y="1383"/>
                    <a:pt x="1063" y="1378"/>
                    <a:pt x="1073" y="1378"/>
                  </a:cubicBezTo>
                  <a:cubicBezTo>
                    <a:pt x="1077" y="1381"/>
                    <a:pt x="1076" y="1384"/>
                    <a:pt x="1077" y="1387"/>
                  </a:cubicBezTo>
                  <a:cubicBezTo>
                    <a:pt x="1087" y="1383"/>
                    <a:pt x="1082" y="1373"/>
                    <a:pt x="1081" y="1362"/>
                  </a:cubicBezTo>
                  <a:lnTo>
                    <a:pt x="1081" y="1362"/>
                  </a:lnTo>
                  <a:cubicBezTo>
                    <a:pt x="1083" y="1363"/>
                    <a:pt x="1085" y="1363"/>
                    <a:pt x="1086" y="1363"/>
                  </a:cubicBezTo>
                  <a:cubicBezTo>
                    <a:pt x="1097" y="1363"/>
                    <a:pt x="1100" y="1350"/>
                    <a:pt x="1110" y="1348"/>
                  </a:cubicBezTo>
                  <a:cubicBezTo>
                    <a:pt x="1097" y="1333"/>
                    <a:pt x="1124" y="1340"/>
                    <a:pt x="1107" y="1327"/>
                  </a:cubicBezTo>
                  <a:lnTo>
                    <a:pt x="1107" y="1327"/>
                  </a:lnTo>
                  <a:cubicBezTo>
                    <a:pt x="1108" y="1328"/>
                    <a:pt x="1111" y="1328"/>
                    <a:pt x="1112" y="1328"/>
                  </a:cubicBezTo>
                  <a:cubicBezTo>
                    <a:pt x="1108" y="1321"/>
                    <a:pt x="1096" y="1310"/>
                    <a:pt x="1097" y="1304"/>
                  </a:cubicBezTo>
                  <a:lnTo>
                    <a:pt x="1097" y="1304"/>
                  </a:lnTo>
                  <a:lnTo>
                    <a:pt x="1110" y="1316"/>
                  </a:lnTo>
                  <a:cubicBezTo>
                    <a:pt x="1115" y="1319"/>
                    <a:pt x="1117" y="1320"/>
                    <a:pt x="1119" y="1320"/>
                  </a:cubicBezTo>
                  <a:cubicBezTo>
                    <a:pt x="1125" y="1320"/>
                    <a:pt x="1124" y="1312"/>
                    <a:pt x="1128" y="1312"/>
                  </a:cubicBezTo>
                  <a:cubicBezTo>
                    <a:pt x="1128" y="1312"/>
                    <a:pt x="1128" y="1312"/>
                    <a:pt x="1129" y="1312"/>
                  </a:cubicBezTo>
                  <a:lnTo>
                    <a:pt x="1129" y="1312"/>
                  </a:lnTo>
                  <a:cubicBezTo>
                    <a:pt x="1118" y="1308"/>
                    <a:pt x="1133" y="1308"/>
                    <a:pt x="1123" y="1301"/>
                  </a:cubicBezTo>
                  <a:lnTo>
                    <a:pt x="1122" y="1294"/>
                  </a:lnTo>
                  <a:cubicBezTo>
                    <a:pt x="1122" y="1284"/>
                    <a:pt x="1115" y="1288"/>
                    <a:pt x="1119" y="1278"/>
                  </a:cubicBezTo>
                  <a:cubicBezTo>
                    <a:pt x="1119" y="1277"/>
                    <a:pt x="1120" y="1277"/>
                    <a:pt x="1121" y="1277"/>
                  </a:cubicBezTo>
                  <a:cubicBezTo>
                    <a:pt x="1126" y="1277"/>
                    <a:pt x="1136" y="1288"/>
                    <a:pt x="1134" y="1288"/>
                  </a:cubicBezTo>
                  <a:cubicBezTo>
                    <a:pt x="1134" y="1288"/>
                    <a:pt x="1135" y="1288"/>
                    <a:pt x="1135" y="1288"/>
                  </a:cubicBezTo>
                  <a:cubicBezTo>
                    <a:pt x="1143" y="1288"/>
                    <a:pt x="1143" y="1281"/>
                    <a:pt x="1143" y="1276"/>
                  </a:cubicBezTo>
                  <a:lnTo>
                    <a:pt x="1143" y="1276"/>
                  </a:lnTo>
                  <a:cubicBezTo>
                    <a:pt x="1142" y="1276"/>
                    <a:pt x="1142" y="1277"/>
                    <a:pt x="1141" y="1277"/>
                  </a:cubicBezTo>
                  <a:cubicBezTo>
                    <a:pt x="1140" y="1277"/>
                    <a:pt x="1139" y="1276"/>
                    <a:pt x="1138" y="1274"/>
                  </a:cubicBezTo>
                  <a:lnTo>
                    <a:pt x="1138" y="1274"/>
                  </a:lnTo>
                  <a:cubicBezTo>
                    <a:pt x="1140" y="1275"/>
                    <a:pt x="1141" y="1275"/>
                    <a:pt x="1143" y="1275"/>
                  </a:cubicBezTo>
                  <a:cubicBezTo>
                    <a:pt x="1143" y="1273"/>
                    <a:pt x="1143" y="1270"/>
                    <a:pt x="1143" y="1269"/>
                  </a:cubicBezTo>
                  <a:cubicBezTo>
                    <a:pt x="1143" y="1270"/>
                    <a:pt x="1143" y="1270"/>
                    <a:pt x="1144" y="1270"/>
                  </a:cubicBezTo>
                  <a:cubicBezTo>
                    <a:pt x="1143" y="1272"/>
                    <a:pt x="1143" y="1274"/>
                    <a:pt x="1143" y="1276"/>
                  </a:cubicBezTo>
                  <a:cubicBezTo>
                    <a:pt x="1144" y="1275"/>
                    <a:pt x="1146" y="1273"/>
                    <a:pt x="1147" y="1272"/>
                  </a:cubicBezTo>
                  <a:cubicBezTo>
                    <a:pt x="1149" y="1272"/>
                    <a:pt x="1149" y="1272"/>
                    <a:pt x="1149" y="1270"/>
                  </a:cubicBezTo>
                  <a:cubicBezTo>
                    <a:pt x="1150" y="1270"/>
                    <a:pt x="1151" y="1269"/>
                    <a:pt x="1154" y="1269"/>
                  </a:cubicBezTo>
                  <a:lnTo>
                    <a:pt x="1164" y="1277"/>
                  </a:lnTo>
                  <a:cubicBezTo>
                    <a:pt x="1166" y="1276"/>
                    <a:pt x="1159" y="1258"/>
                    <a:pt x="1155" y="1256"/>
                  </a:cubicBezTo>
                  <a:cubicBezTo>
                    <a:pt x="1172" y="1250"/>
                    <a:pt x="1177" y="1226"/>
                    <a:pt x="1177" y="1214"/>
                  </a:cubicBezTo>
                  <a:lnTo>
                    <a:pt x="1177" y="1214"/>
                  </a:lnTo>
                  <a:cubicBezTo>
                    <a:pt x="1178" y="1216"/>
                    <a:pt x="1179" y="1217"/>
                    <a:pt x="1180" y="1217"/>
                  </a:cubicBezTo>
                  <a:cubicBezTo>
                    <a:pt x="1180" y="1217"/>
                    <a:pt x="1180" y="1217"/>
                    <a:pt x="1179" y="1215"/>
                  </a:cubicBezTo>
                  <a:cubicBezTo>
                    <a:pt x="1179" y="1211"/>
                    <a:pt x="1175" y="1202"/>
                    <a:pt x="1178" y="1202"/>
                  </a:cubicBezTo>
                  <a:lnTo>
                    <a:pt x="1178" y="1202"/>
                  </a:lnTo>
                  <a:cubicBezTo>
                    <a:pt x="1179" y="1202"/>
                    <a:pt x="1180" y="1202"/>
                    <a:pt x="1181" y="1203"/>
                  </a:cubicBezTo>
                  <a:cubicBezTo>
                    <a:pt x="1180" y="1201"/>
                    <a:pt x="1181" y="1200"/>
                    <a:pt x="1183" y="1200"/>
                  </a:cubicBezTo>
                  <a:cubicBezTo>
                    <a:pt x="1185" y="1200"/>
                    <a:pt x="1188" y="1201"/>
                    <a:pt x="1191" y="1201"/>
                  </a:cubicBezTo>
                  <a:cubicBezTo>
                    <a:pt x="1193" y="1201"/>
                    <a:pt x="1194" y="1201"/>
                    <a:pt x="1196" y="1200"/>
                  </a:cubicBezTo>
                  <a:cubicBezTo>
                    <a:pt x="1196" y="1200"/>
                    <a:pt x="1196" y="1200"/>
                    <a:pt x="1196" y="1200"/>
                  </a:cubicBezTo>
                  <a:cubicBezTo>
                    <a:pt x="1197" y="1200"/>
                    <a:pt x="1191" y="1195"/>
                    <a:pt x="1188" y="1194"/>
                  </a:cubicBezTo>
                  <a:cubicBezTo>
                    <a:pt x="1209" y="1194"/>
                    <a:pt x="1192" y="1164"/>
                    <a:pt x="1211" y="1159"/>
                  </a:cubicBezTo>
                  <a:cubicBezTo>
                    <a:pt x="1211" y="1160"/>
                    <a:pt x="1216" y="1166"/>
                    <a:pt x="1219" y="1169"/>
                  </a:cubicBezTo>
                  <a:cubicBezTo>
                    <a:pt x="1220" y="1156"/>
                    <a:pt x="1221" y="1144"/>
                    <a:pt x="1214" y="1126"/>
                  </a:cubicBezTo>
                  <a:lnTo>
                    <a:pt x="1214" y="1126"/>
                  </a:lnTo>
                  <a:cubicBezTo>
                    <a:pt x="1219" y="1131"/>
                    <a:pt x="1223" y="1134"/>
                    <a:pt x="1225" y="1138"/>
                  </a:cubicBezTo>
                  <a:cubicBezTo>
                    <a:pt x="1229" y="1132"/>
                    <a:pt x="1232" y="1122"/>
                    <a:pt x="1223" y="1111"/>
                  </a:cubicBezTo>
                  <a:lnTo>
                    <a:pt x="1223" y="1111"/>
                  </a:lnTo>
                  <a:cubicBezTo>
                    <a:pt x="1215" y="1112"/>
                    <a:pt x="1229" y="1116"/>
                    <a:pt x="1226" y="1118"/>
                  </a:cubicBezTo>
                  <a:cubicBezTo>
                    <a:pt x="1213" y="1117"/>
                    <a:pt x="1209" y="1102"/>
                    <a:pt x="1215" y="1099"/>
                  </a:cubicBezTo>
                  <a:lnTo>
                    <a:pt x="1215" y="1099"/>
                  </a:lnTo>
                  <a:lnTo>
                    <a:pt x="1217" y="1100"/>
                  </a:lnTo>
                  <a:cubicBezTo>
                    <a:pt x="1221" y="1094"/>
                    <a:pt x="1216" y="1090"/>
                    <a:pt x="1220" y="1083"/>
                  </a:cubicBezTo>
                  <a:lnTo>
                    <a:pt x="1220" y="1083"/>
                  </a:lnTo>
                  <a:cubicBezTo>
                    <a:pt x="1229" y="1084"/>
                    <a:pt x="1220" y="1089"/>
                    <a:pt x="1228" y="1091"/>
                  </a:cubicBezTo>
                  <a:cubicBezTo>
                    <a:pt x="1233" y="1094"/>
                    <a:pt x="1236" y="1095"/>
                    <a:pt x="1239" y="1095"/>
                  </a:cubicBezTo>
                  <a:cubicBezTo>
                    <a:pt x="1249" y="1095"/>
                    <a:pt x="1251" y="1084"/>
                    <a:pt x="1253" y="1084"/>
                  </a:cubicBezTo>
                  <a:cubicBezTo>
                    <a:pt x="1250" y="1080"/>
                    <a:pt x="1248" y="1077"/>
                    <a:pt x="1244" y="1073"/>
                  </a:cubicBezTo>
                  <a:cubicBezTo>
                    <a:pt x="1243" y="1071"/>
                    <a:pt x="1244" y="1070"/>
                    <a:pt x="1245" y="1070"/>
                  </a:cubicBezTo>
                  <a:cubicBezTo>
                    <a:pt x="1247" y="1070"/>
                    <a:pt x="1253" y="1075"/>
                    <a:pt x="1255" y="1075"/>
                  </a:cubicBezTo>
                  <a:cubicBezTo>
                    <a:pt x="1256" y="1075"/>
                    <a:pt x="1257" y="1075"/>
                    <a:pt x="1257" y="1074"/>
                  </a:cubicBezTo>
                  <a:lnTo>
                    <a:pt x="1234" y="1037"/>
                  </a:lnTo>
                  <a:lnTo>
                    <a:pt x="1234" y="1037"/>
                  </a:lnTo>
                  <a:cubicBezTo>
                    <a:pt x="1239" y="1042"/>
                    <a:pt x="1253" y="1043"/>
                    <a:pt x="1255" y="1052"/>
                  </a:cubicBezTo>
                  <a:cubicBezTo>
                    <a:pt x="1260" y="1040"/>
                    <a:pt x="1245" y="1020"/>
                    <a:pt x="1238" y="1006"/>
                  </a:cubicBezTo>
                  <a:cubicBezTo>
                    <a:pt x="1243" y="1004"/>
                    <a:pt x="1243" y="989"/>
                    <a:pt x="1245" y="986"/>
                  </a:cubicBezTo>
                  <a:lnTo>
                    <a:pt x="1245" y="986"/>
                  </a:lnTo>
                  <a:cubicBezTo>
                    <a:pt x="1255" y="990"/>
                    <a:pt x="1242" y="988"/>
                    <a:pt x="1249" y="994"/>
                  </a:cubicBezTo>
                  <a:lnTo>
                    <a:pt x="1263" y="996"/>
                  </a:lnTo>
                  <a:cubicBezTo>
                    <a:pt x="1260" y="1004"/>
                    <a:pt x="1281" y="1007"/>
                    <a:pt x="1285" y="1015"/>
                  </a:cubicBezTo>
                  <a:cubicBezTo>
                    <a:pt x="1282" y="1005"/>
                    <a:pt x="1298" y="996"/>
                    <a:pt x="1307" y="990"/>
                  </a:cubicBezTo>
                  <a:cubicBezTo>
                    <a:pt x="1283" y="982"/>
                    <a:pt x="1305" y="972"/>
                    <a:pt x="1287" y="960"/>
                  </a:cubicBezTo>
                  <a:cubicBezTo>
                    <a:pt x="1288" y="957"/>
                    <a:pt x="1290" y="956"/>
                    <a:pt x="1292" y="956"/>
                  </a:cubicBezTo>
                  <a:cubicBezTo>
                    <a:pt x="1298" y="956"/>
                    <a:pt x="1306" y="964"/>
                    <a:pt x="1311" y="964"/>
                  </a:cubicBezTo>
                  <a:cubicBezTo>
                    <a:pt x="1311" y="964"/>
                    <a:pt x="1311" y="964"/>
                    <a:pt x="1311" y="964"/>
                  </a:cubicBezTo>
                  <a:cubicBezTo>
                    <a:pt x="1312" y="949"/>
                    <a:pt x="1323" y="943"/>
                    <a:pt x="1328" y="932"/>
                  </a:cubicBezTo>
                  <a:cubicBezTo>
                    <a:pt x="1328" y="932"/>
                    <a:pt x="1330" y="933"/>
                    <a:pt x="1331" y="935"/>
                  </a:cubicBezTo>
                  <a:cubicBezTo>
                    <a:pt x="1332" y="923"/>
                    <a:pt x="1347" y="912"/>
                    <a:pt x="1336" y="892"/>
                  </a:cubicBezTo>
                  <a:lnTo>
                    <a:pt x="1336" y="892"/>
                  </a:lnTo>
                  <a:cubicBezTo>
                    <a:pt x="1340" y="896"/>
                    <a:pt x="1343" y="898"/>
                    <a:pt x="1345" y="901"/>
                  </a:cubicBezTo>
                  <a:cubicBezTo>
                    <a:pt x="1357" y="897"/>
                    <a:pt x="1323" y="884"/>
                    <a:pt x="1342" y="881"/>
                  </a:cubicBezTo>
                  <a:lnTo>
                    <a:pt x="1342" y="881"/>
                  </a:lnTo>
                  <a:lnTo>
                    <a:pt x="1349" y="890"/>
                  </a:lnTo>
                  <a:cubicBezTo>
                    <a:pt x="1344" y="877"/>
                    <a:pt x="1365" y="882"/>
                    <a:pt x="1357" y="865"/>
                  </a:cubicBezTo>
                  <a:lnTo>
                    <a:pt x="1357" y="865"/>
                  </a:lnTo>
                  <a:cubicBezTo>
                    <a:pt x="1362" y="868"/>
                    <a:pt x="1363" y="870"/>
                    <a:pt x="1364" y="874"/>
                  </a:cubicBezTo>
                  <a:cubicBezTo>
                    <a:pt x="1365" y="864"/>
                    <a:pt x="1372" y="857"/>
                    <a:pt x="1364" y="843"/>
                  </a:cubicBezTo>
                  <a:lnTo>
                    <a:pt x="1364" y="843"/>
                  </a:lnTo>
                  <a:cubicBezTo>
                    <a:pt x="1370" y="847"/>
                    <a:pt x="1375" y="851"/>
                    <a:pt x="1377" y="857"/>
                  </a:cubicBezTo>
                  <a:cubicBezTo>
                    <a:pt x="1389" y="855"/>
                    <a:pt x="1367" y="838"/>
                    <a:pt x="1377" y="836"/>
                  </a:cubicBezTo>
                  <a:cubicBezTo>
                    <a:pt x="1377" y="835"/>
                    <a:pt x="1378" y="835"/>
                    <a:pt x="1379" y="835"/>
                  </a:cubicBezTo>
                  <a:cubicBezTo>
                    <a:pt x="1381" y="835"/>
                    <a:pt x="1386" y="836"/>
                    <a:pt x="1387" y="837"/>
                  </a:cubicBezTo>
                  <a:lnTo>
                    <a:pt x="1387" y="837"/>
                  </a:lnTo>
                  <a:cubicBezTo>
                    <a:pt x="1383" y="829"/>
                    <a:pt x="1390" y="820"/>
                    <a:pt x="1389" y="815"/>
                  </a:cubicBezTo>
                  <a:lnTo>
                    <a:pt x="1389" y="815"/>
                  </a:lnTo>
                  <a:cubicBezTo>
                    <a:pt x="1395" y="817"/>
                    <a:pt x="1398" y="816"/>
                    <a:pt x="1407" y="817"/>
                  </a:cubicBezTo>
                  <a:cubicBezTo>
                    <a:pt x="1431" y="782"/>
                    <a:pt x="1458" y="750"/>
                    <a:pt x="1466" y="705"/>
                  </a:cubicBezTo>
                  <a:cubicBezTo>
                    <a:pt x="1487" y="712"/>
                    <a:pt x="1472" y="720"/>
                    <a:pt x="1487" y="726"/>
                  </a:cubicBezTo>
                  <a:cubicBezTo>
                    <a:pt x="1471" y="715"/>
                    <a:pt x="1486" y="717"/>
                    <a:pt x="1488" y="703"/>
                  </a:cubicBezTo>
                  <a:lnTo>
                    <a:pt x="1490" y="704"/>
                  </a:lnTo>
                  <a:cubicBezTo>
                    <a:pt x="1490" y="697"/>
                    <a:pt x="1501" y="701"/>
                    <a:pt x="1501" y="693"/>
                  </a:cubicBezTo>
                  <a:lnTo>
                    <a:pt x="1496" y="691"/>
                  </a:lnTo>
                  <a:cubicBezTo>
                    <a:pt x="1494" y="686"/>
                    <a:pt x="1498" y="685"/>
                    <a:pt x="1502" y="685"/>
                  </a:cubicBezTo>
                  <a:cubicBezTo>
                    <a:pt x="1503" y="685"/>
                    <a:pt x="1505" y="685"/>
                    <a:pt x="1507" y="685"/>
                  </a:cubicBezTo>
                  <a:cubicBezTo>
                    <a:pt x="1511" y="685"/>
                    <a:pt x="1514" y="684"/>
                    <a:pt x="1506" y="677"/>
                  </a:cubicBezTo>
                  <a:lnTo>
                    <a:pt x="1506" y="677"/>
                  </a:lnTo>
                  <a:lnTo>
                    <a:pt x="1520" y="681"/>
                  </a:lnTo>
                  <a:cubicBezTo>
                    <a:pt x="1506" y="664"/>
                    <a:pt x="1530" y="677"/>
                    <a:pt x="1521" y="660"/>
                  </a:cubicBezTo>
                  <a:lnTo>
                    <a:pt x="1521" y="660"/>
                  </a:lnTo>
                  <a:lnTo>
                    <a:pt x="1523" y="664"/>
                  </a:lnTo>
                  <a:cubicBezTo>
                    <a:pt x="1535" y="660"/>
                    <a:pt x="1519" y="638"/>
                    <a:pt x="1528" y="638"/>
                  </a:cubicBezTo>
                  <a:cubicBezTo>
                    <a:pt x="1529" y="638"/>
                    <a:pt x="1530" y="638"/>
                    <a:pt x="1532" y="639"/>
                  </a:cubicBezTo>
                  <a:cubicBezTo>
                    <a:pt x="1534" y="630"/>
                    <a:pt x="1536" y="620"/>
                    <a:pt x="1523" y="609"/>
                  </a:cubicBezTo>
                  <a:lnTo>
                    <a:pt x="1523" y="609"/>
                  </a:lnTo>
                  <a:cubicBezTo>
                    <a:pt x="1530" y="611"/>
                    <a:pt x="1537" y="618"/>
                    <a:pt x="1542" y="623"/>
                  </a:cubicBezTo>
                  <a:cubicBezTo>
                    <a:pt x="1553" y="591"/>
                    <a:pt x="1576" y="564"/>
                    <a:pt x="1574" y="528"/>
                  </a:cubicBezTo>
                  <a:lnTo>
                    <a:pt x="1574" y="528"/>
                  </a:lnTo>
                  <a:cubicBezTo>
                    <a:pt x="1578" y="529"/>
                    <a:pt x="1579" y="532"/>
                    <a:pt x="1582" y="534"/>
                  </a:cubicBezTo>
                  <a:cubicBezTo>
                    <a:pt x="1576" y="509"/>
                    <a:pt x="1619" y="516"/>
                    <a:pt x="1597" y="485"/>
                  </a:cubicBezTo>
                  <a:lnTo>
                    <a:pt x="1586" y="471"/>
                  </a:lnTo>
                  <a:lnTo>
                    <a:pt x="1586" y="471"/>
                  </a:lnTo>
                  <a:cubicBezTo>
                    <a:pt x="1593" y="471"/>
                    <a:pt x="1602" y="478"/>
                    <a:pt x="1608" y="478"/>
                  </a:cubicBezTo>
                  <a:cubicBezTo>
                    <a:pt x="1602" y="470"/>
                    <a:pt x="1615" y="464"/>
                    <a:pt x="1605" y="454"/>
                  </a:cubicBezTo>
                  <a:lnTo>
                    <a:pt x="1605" y="454"/>
                  </a:lnTo>
                  <a:cubicBezTo>
                    <a:pt x="1611" y="456"/>
                    <a:pt x="1611" y="459"/>
                    <a:pt x="1615" y="462"/>
                  </a:cubicBezTo>
                  <a:cubicBezTo>
                    <a:pt x="1623" y="457"/>
                    <a:pt x="1609" y="437"/>
                    <a:pt x="1618" y="433"/>
                  </a:cubicBezTo>
                  <a:lnTo>
                    <a:pt x="1618" y="433"/>
                  </a:lnTo>
                  <a:lnTo>
                    <a:pt x="1622" y="438"/>
                  </a:lnTo>
                  <a:cubicBezTo>
                    <a:pt x="1654" y="425"/>
                    <a:pt x="1688" y="405"/>
                    <a:pt x="1700" y="377"/>
                  </a:cubicBezTo>
                  <a:cubicBezTo>
                    <a:pt x="1702" y="377"/>
                    <a:pt x="1703" y="377"/>
                    <a:pt x="1703" y="377"/>
                  </a:cubicBezTo>
                  <a:cubicBezTo>
                    <a:pt x="1707" y="377"/>
                    <a:pt x="1710" y="378"/>
                    <a:pt x="1710" y="383"/>
                  </a:cubicBezTo>
                  <a:cubicBezTo>
                    <a:pt x="1714" y="382"/>
                    <a:pt x="1707" y="379"/>
                    <a:pt x="1712" y="376"/>
                  </a:cubicBezTo>
                  <a:lnTo>
                    <a:pt x="1712" y="376"/>
                  </a:lnTo>
                  <a:cubicBezTo>
                    <a:pt x="1714" y="379"/>
                    <a:pt x="1714" y="388"/>
                    <a:pt x="1714" y="388"/>
                  </a:cubicBezTo>
                  <a:cubicBezTo>
                    <a:pt x="1715" y="389"/>
                    <a:pt x="1716" y="389"/>
                    <a:pt x="1717" y="389"/>
                  </a:cubicBezTo>
                  <a:cubicBezTo>
                    <a:pt x="1719" y="389"/>
                    <a:pt x="1721" y="387"/>
                    <a:pt x="1723" y="387"/>
                  </a:cubicBezTo>
                  <a:cubicBezTo>
                    <a:pt x="1724" y="387"/>
                    <a:pt x="1725" y="388"/>
                    <a:pt x="1726" y="389"/>
                  </a:cubicBezTo>
                  <a:cubicBezTo>
                    <a:pt x="1726" y="387"/>
                    <a:pt x="1728" y="382"/>
                    <a:pt x="1732" y="382"/>
                  </a:cubicBezTo>
                  <a:cubicBezTo>
                    <a:pt x="1732" y="382"/>
                    <a:pt x="1732" y="382"/>
                    <a:pt x="1733" y="382"/>
                  </a:cubicBezTo>
                  <a:cubicBezTo>
                    <a:pt x="1735" y="385"/>
                    <a:pt x="1732" y="391"/>
                    <a:pt x="1729" y="391"/>
                  </a:cubicBezTo>
                  <a:cubicBezTo>
                    <a:pt x="1728" y="391"/>
                    <a:pt x="1728" y="390"/>
                    <a:pt x="1729" y="390"/>
                  </a:cubicBezTo>
                  <a:cubicBezTo>
                    <a:pt x="1729" y="390"/>
                    <a:pt x="1728" y="390"/>
                    <a:pt x="1727" y="390"/>
                  </a:cubicBezTo>
                  <a:cubicBezTo>
                    <a:pt x="1726" y="390"/>
                    <a:pt x="1726" y="390"/>
                    <a:pt x="1726" y="392"/>
                  </a:cubicBezTo>
                  <a:lnTo>
                    <a:pt x="1728" y="391"/>
                  </a:lnTo>
                  <a:cubicBezTo>
                    <a:pt x="1728" y="394"/>
                    <a:pt x="1732" y="396"/>
                    <a:pt x="1729" y="398"/>
                  </a:cubicBezTo>
                  <a:cubicBezTo>
                    <a:pt x="1733" y="398"/>
                    <a:pt x="1732" y="396"/>
                    <a:pt x="1731" y="394"/>
                  </a:cubicBezTo>
                  <a:lnTo>
                    <a:pt x="1731" y="394"/>
                  </a:lnTo>
                  <a:cubicBezTo>
                    <a:pt x="1734" y="399"/>
                    <a:pt x="1737" y="398"/>
                    <a:pt x="1740" y="402"/>
                  </a:cubicBezTo>
                  <a:cubicBezTo>
                    <a:pt x="1740" y="401"/>
                    <a:pt x="1741" y="399"/>
                    <a:pt x="1742" y="399"/>
                  </a:cubicBezTo>
                  <a:cubicBezTo>
                    <a:pt x="1743" y="401"/>
                    <a:pt x="1744" y="402"/>
                    <a:pt x="1745" y="402"/>
                  </a:cubicBezTo>
                  <a:cubicBezTo>
                    <a:pt x="1746" y="402"/>
                    <a:pt x="1746" y="402"/>
                    <a:pt x="1747" y="402"/>
                  </a:cubicBezTo>
                  <a:cubicBezTo>
                    <a:pt x="1747" y="401"/>
                    <a:pt x="1748" y="400"/>
                    <a:pt x="1749" y="400"/>
                  </a:cubicBezTo>
                  <a:cubicBezTo>
                    <a:pt x="1750" y="400"/>
                    <a:pt x="1751" y="400"/>
                    <a:pt x="1752" y="401"/>
                  </a:cubicBezTo>
                  <a:cubicBezTo>
                    <a:pt x="1754" y="405"/>
                    <a:pt x="1748" y="407"/>
                    <a:pt x="1755" y="408"/>
                  </a:cubicBezTo>
                  <a:cubicBezTo>
                    <a:pt x="1758" y="412"/>
                    <a:pt x="1755" y="414"/>
                    <a:pt x="1752" y="414"/>
                  </a:cubicBezTo>
                  <a:cubicBezTo>
                    <a:pt x="1759" y="415"/>
                    <a:pt x="1763" y="424"/>
                    <a:pt x="1768" y="428"/>
                  </a:cubicBezTo>
                  <a:lnTo>
                    <a:pt x="1764" y="428"/>
                  </a:lnTo>
                  <a:cubicBezTo>
                    <a:pt x="1767" y="428"/>
                    <a:pt x="1769" y="430"/>
                    <a:pt x="1770" y="430"/>
                  </a:cubicBezTo>
                  <a:lnTo>
                    <a:pt x="1768" y="424"/>
                  </a:lnTo>
                  <a:lnTo>
                    <a:pt x="1768" y="424"/>
                  </a:lnTo>
                  <a:cubicBezTo>
                    <a:pt x="1769" y="426"/>
                    <a:pt x="1771" y="428"/>
                    <a:pt x="1772" y="430"/>
                  </a:cubicBezTo>
                  <a:cubicBezTo>
                    <a:pt x="1773" y="428"/>
                    <a:pt x="1769" y="421"/>
                    <a:pt x="1772" y="418"/>
                  </a:cubicBezTo>
                  <a:lnTo>
                    <a:pt x="1772" y="418"/>
                  </a:lnTo>
                  <a:cubicBezTo>
                    <a:pt x="1776" y="423"/>
                    <a:pt x="1778" y="419"/>
                    <a:pt x="1781" y="427"/>
                  </a:cubicBezTo>
                  <a:cubicBezTo>
                    <a:pt x="1779" y="426"/>
                    <a:pt x="1779" y="425"/>
                    <a:pt x="1778" y="425"/>
                  </a:cubicBezTo>
                  <a:lnTo>
                    <a:pt x="1778" y="425"/>
                  </a:lnTo>
                  <a:cubicBezTo>
                    <a:pt x="1777" y="425"/>
                    <a:pt x="1782" y="433"/>
                    <a:pt x="1779" y="433"/>
                  </a:cubicBezTo>
                  <a:cubicBezTo>
                    <a:pt x="1779" y="433"/>
                    <a:pt x="1779" y="433"/>
                    <a:pt x="1779" y="433"/>
                  </a:cubicBezTo>
                  <a:lnTo>
                    <a:pt x="1779" y="433"/>
                  </a:lnTo>
                  <a:cubicBezTo>
                    <a:pt x="1780" y="433"/>
                    <a:pt x="1781" y="434"/>
                    <a:pt x="1783" y="436"/>
                  </a:cubicBezTo>
                  <a:cubicBezTo>
                    <a:pt x="1783" y="437"/>
                    <a:pt x="1783" y="437"/>
                    <a:pt x="1782" y="437"/>
                  </a:cubicBezTo>
                  <a:cubicBezTo>
                    <a:pt x="1784" y="440"/>
                    <a:pt x="1786" y="441"/>
                    <a:pt x="1787" y="441"/>
                  </a:cubicBezTo>
                  <a:cubicBezTo>
                    <a:pt x="1788" y="441"/>
                    <a:pt x="1786" y="435"/>
                    <a:pt x="1789" y="435"/>
                  </a:cubicBezTo>
                  <a:cubicBezTo>
                    <a:pt x="1790" y="435"/>
                    <a:pt x="1790" y="435"/>
                    <a:pt x="1791" y="436"/>
                  </a:cubicBezTo>
                  <a:cubicBezTo>
                    <a:pt x="1792" y="440"/>
                    <a:pt x="1797" y="446"/>
                    <a:pt x="1797" y="446"/>
                  </a:cubicBezTo>
                  <a:cubicBezTo>
                    <a:pt x="1794" y="444"/>
                    <a:pt x="1793" y="437"/>
                    <a:pt x="1794" y="435"/>
                  </a:cubicBezTo>
                  <a:lnTo>
                    <a:pt x="1794" y="435"/>
                  </a:lnTo>
                  <a:cubicBezTo>
                    <a:pt x="1797" y="438"/>
                    <a:pt x="1798" y="438"/>
                    <a:pt x="1798" y="438"/>
                  </a:cubicBezTo>
                  <a:cubicBezTo>
                    <a:pt x="1798" y="436"/>
                    <a:pt x="1797" y="433"/>
                    <a:pt x="1797" y="432"/>
                  </a:cubicBezTo>
                  <a:lnTo>
                    <a:pt x="1797" y="433"/>
                  </a:lnTo>
                  <a:cubicBezTo>
                    <a:pt x="1794" y="427"/>
                    <a:pt x="1795" y="425"/>
                    <a:pt x="1795" y="421"/>
                  </a:cubicBezTo>
                  <a:lnTo>
                    <a:pt x="1795" y="421"/>
                  </a:lnTo>
                  <a:cubicBezTo>
                    <a:pt x="1795" y="422"/>
                    <a:pt x="1795" y="422"/>
                    <a:pt x="1796" y="423"/>
                  </a:cubicBezTo>
                  <a:lnTo>
                    <a:pt x="1796" y="423"/>
                  </a:lnTo>
                  <a:cubicBezTo>
                    <a:pt x="1795" y="421"/>
                    <a:pt x="1796" y="421"/>
                    <a:pt x="1797" y="420"/>
                  </a:cubicBezTo>
                  <a:cubicBezTo>
                    <a:pt x="1799" y="420"/>
                    <a:pt x="1801" y="419"/>
                    <a:pt x="1799" y="415"/>
                  </a:cubicBezTo>
                  <a:cubicBezTo>
                    <a:pt x="1799" y="415"/>
                    <a:pt x="1799" y="415"/>
                    <a:pt x="1800" y="415"/>
                  </a:cubicBezTo>
                  <a:cubicBezTo>
                    <a:pt x="1802" y="415"/>
                    <a:pt x="1804" y="419"/>
                    <a:pt x="1806" y="419"/>
                  </a:cubicBezTo>
                  <a:cubicBezTo>
                    <a:pt x="1806" y="419"/>
                    <a:pt x="1806" y="419"/>
                    <a:pt x="1806" y="419"/>
                  </a:cubicBezTo>
                  <a:cubicBezTo>
                    <a:pt x="1804" y="408"/>
                    <a:pt x="1810" y="415"/>
                    <a:pt x="1809" y="403"/>
                  </a:cubicBezTo>
                  <a:cubicBezTo>
                    <a:pt x="1804" y="403"/>
                    <a:pt x="1805" y="403"/>
                    <a:pt x="1803" y="396"/>
                  </a:cubicBezTo>
                  <a:lnTo>
                    <a:pt x="1803" y="396"/>
                  </a:lnTo>
                  <a:lnTo>
                    <a:pt x="1804" y="410"/>
                  </a:lnTo>
                  <a:cubicBezTo>
                    <a:pt x="1803" y="406"/>
                    <a:pt x="1801" y="402"/>
                    <a:pt x="1799" y="398"/>
                  </a:cubicBezTo>
                  <a:lnTo>
                    <a:pt x="1799" y="398"/>
                  </a:lnTo>
                  <a:cubicBezTo>
                    <a:pt x="1799" y="401"/>
                    <a:pt x="1801" y="407"/>
                    <a:pt x="1800" y="409"/>
                  </a:cubicBezTo>
                  <a:cubicBezTo>
                    <a:pt x="1797" y="402"/>
                    <a:pt x="1798" y="403"/>
                    <a:pt x="1796" y="402"/>
                  </a:cubicBezTo>
                  <a:lnTo>
                    <a:pt x="1796" y="402"/>
                  </a:lnTo>
                  <a:cubicBezTo>
                    <a:pt x="1796" y="402"/>
                    <a:pt x="1796" y="402"/>
                    <a:pt x="1796" y="402"/>
                  </a:cubicBezTo>
                  <a:cubicBezTo>
                    <a:pt x="1798" y="402"/>
                    <a:pt x="1797" y="399"/>
                    <a:pt x="1797" y="396"/>
                  </a:cubicBezTo>
                  <a:cubicBezTo>
                    <a:pt x="1796" y="393"/>
                    <a:pt x="1795" y="390"/>
                    <a:pt x="1797" y="389"/>
                  </a:cubicBezTo>
                  <a:lnTo>
                    <a:pt x="1806" y="396"/>
                  </a:lnTo>
                  <a:cubicBezTo>
                    <a:pt x="1811" y="389"/>
                    <a:pt x="1804" y="376"/>
                    <a:pt x="1806" y="369"/>
                  </a:cubicBezTo>
                  <a:lnTo>
                    <a:pt x="1806" y="369"/>
                  </a:lnTo>
                  <a:lnTo>
                    <a:pt x="1804" y="372"/>
                  </a:lnTo>
                  <a:cubicBezTo>
                    <a:pt x="1801" y="370"/>
                    <a:pt x="1804" y="368"/>
                    <a:pt x="1804" y="365"/>
                  </a:cubicBezTo>
                  <a:lnTo>
                    <a:pt x="1804" y="365"/>
                  </a:lnTo>
                  <a:cubicBezTo>
                    <a:pt x="1804" y="365"/>
                    <a:pt x="1804" y="365"/>
                    <a:pt x="1805" y="365"/>
                  </a:cubicBezTo>
                  <a:cubicBezTo>
                    <a:pt x="1807" y="365"/>
                    <a:pt x="1808" y="364"/>
                    <a:pt x="1810" y="363"/>
                  </a:cubicBezTo>
                  <a:cubicBezTo>
                    <a:pt x="1808" y="363"/>
                    <a:pt x="1810" y="358"/>
                    <a:pt x="1804" y="357"/>
                  </a:cubicBezTo>
                  <a:lnTo>
                    <a:pt x="1809" y="354"/>
                  </a:lnTo>
                  <a:cubicBezTo>
                    <a:pt x="1811" y="349"/>
                    <a:pt x="1801" y="347"/>
                    <a:pt x="1802" y="341"/>
                  </a:cubicBezTo>
                  <a:lnTo>
                    <a:pt x="1802" y="341"/>
                  </a:lnTo>
                  <a:cubicBezTo>
                    <a:pt x="1805" y="343"/>
                    <a:pt x="1808" y="341"/>
                    <a:pt x="1810" y="345"/>
                  </a:cubicBezTo>
                  <a:cubicBezTo>
                    <a:pt x="1810" y="343"/>
                    <a:pt x="1811" y="342"/>
                    <a:pt x="1809" y="341"/>
                  </a:cubicBezTo>
                  <a:cubicBezTo>
                    <a:pt x="1811" y="341"/>
                    <a:pt x="1805" y="336"/>
                    <a:pt x="1809" y="334"/>
                  </a:cubicBezTo>
                  <a:cubicBezTo>
                    <a:pt x="1807" y="334"/>
                    <a:pt x="1804" y="334"/>
                    <a:pt x="1804" y="331"/>
                  </a:cubicBezTo>
                  <a:lnTo>
                    <a:pt x="1804" y="331"/>
                  </a:lnTo>
                  <a:cubicBezTo>
                    <a:pt x="1805" y="331"/>
                    <a:pt x="1805" y="331"/>
                    <a:pt x="1805" y="331"/>
                  </a:cubicBezTo>
                  <a:lnTo>
                    <a:pt x="1805" y="331"/>
                  </a:lnTo>
                  <a:cubicBezTo>
                    <a:pt x="1804" y="330"/>
                    <a:pt x="1804" y="329"/>
                    <a:pt x="1802" y="329"/>
                  </a:cubicBezTo>
                  <a:cubicBezTo>
                    <a:pt x="1801" y="329"/>
                    <a:pt x="1801" y="329"/>
                    <a:pt x="1800" y="329"/>
                  </a:cubicBezTo>
                  <a:cubicBezTo>
                    <a:pt x="1810" y="325"/>
                    <a:pt x="1801" y="313"/>
                    <a:pt x="1810" y="310"/>
                  </a:cubicBezTo>
                  <a:cubicBezTo>
                    <a:pt x="1810" y="306"/>
                    <a:pt x="1810" y="301"/>
                    <a:pt x="1810" y="297"/>
                  </a:cubicBezTo>
                  <a:lnTo>
                    <a:pt x="1810" y="297"/>
                  </a:lnTo>
                  <a:cubicBezTo>
                    <a:pt x="1810" y="297"/>
                    <a:pt x="1810" y="297"/>
                    <a:pt x="1811" y="298"/>
                  </a:cubicBezTo>
                  <a:lnTo>
                    <a:pt x="1811" y="298"/>
                  </a:lnTo>
                  <a:cubicBezTo>
                    <a:pt x="1814" y="293"/>
                    <a:pt x="1802" y="294"/>
                    <a:pt x="1805" y="289"/>
                  </a:cubicBezTo>
                  <a:cubicBezTo>
                    <a:pt x="1807" y="288"/>
                    <a:pt x="1807" y="288"/>
                    <a:pt x="1808" y="288"/>
                  </a:cubicBezTo>
                  <a:cubicBezTo>
                    <a:pt x="1810" y="288"/>
                    <a:pt x="1809" y="291"/>
                    <a:pt x="1810" y="291"/>
                  </a:cubicBezTo>
                  <a:cubicBezTo>
                    <a:pt x="1810" y="291"/>
                    <a:pt x="1810" y="291"/>
                    <a:pt x="1810" y="291"/>
                  </a:cubicBezTo>
                  <a:cubicBezTo>
                    <a:pt x="1821" y="291"/>
                    <a:pt x="1810" y="284"/>
                    <a:pt x="1817" y="280"/>
                  </a:cubicBezTo>
                  <a:lnTo>
                    <a:pt x="1817" y="280"/>
                  </a:lnTo>
                  <a:lnTo>
                    <a:pt x="1817" y="281"/>
                  </a:lnTo>
                  <a:cubicBezTo>
                    <a:pt x="1821" y="279"/>
                    <a:pt x="1813" y="274"/>
                    <a:pt x="1815" y="269"/>
                  </a:cubicBezTo>
                  <a:lnTo>
                    <a:pt x="1815" y="269"/>
                  </a:lnTo>
                  <a:cubicBezTo>
                    <a:pt x="1815" y="269"/>
                    <a:pt x="1816" y="270"/>
                    <a:pt x="1817" y="270"/>
                  </a:cubicBezTo>
                  <a:cubicBezTo>
                    <a:pt x="1811" y="265"/>
                    <a:pt x="1811" y="259"/>
                    <a:pt x="1810" y="254"/>
                  </a:cubicBezTo>
                  <a:lnTo>
                    <a:pt x="1810" y="254"/>
                  </a:lnTo>
                  <a:cubicBezTo>
                    <a:pt x="1810" y="254"/>
                    <a:pt x="1810" y="254"/>
                    <a:pt x="1810" y="254"/>
                  </a:cubicBezTo>
                  <a:lnTo>
                    <a:pt x="1810" y="254"/>
                  </a:lnTo>
                  <a:cubicBezTo>
                    <a:pt x="1810" y="254"/>
                    <a:pt x="1810" y="254"/>
                    <a:pt x="1810" y="254"/>
                  </a:cubicBezTo>
                  <a:lnTo>
                    <a:pt x="1810" y="254"/>
                  </a:lnTo>
                  <a:cubicBezTo>
                    <a:pt x="1810" y="254"/>
                    <a:pt x="1810" y="254"/>
                    <a:pt x="1810" y="254"/>
                  </a:cubicBezTo>
                  <a:lnTo>
                    <a:pt x="1810" y="254"/>
                  </a:lnTo>
                  <a:cubicBezTo>
                    <a:pt x="1809" y="254"/>
                    <a:pt x="1808" y="253"/>
                    <a:pt x="1808" y="252"/>
                  </a:cubicBezTo>
                  <a:cubicBezTo>
                    <a:pt x="1810" y="251"/>
                    <a:pt x="1813" y="248"/>
                    <a:pt x="1817" y="248"/>
                  </a:cubicBezTo>
                  <a:lnTo>
                    <a:pt x="1817" y="252"/>
                  </a:lnTo>
                  <a:cubicBezTo>
                    <a:pt x="1823" y="251"/>
                    <a:pt x="1817" y="247"/>
                    <a:pt x="1818" y="245"/>
                  </a:cubicBezTo>
                  <a:lnTo>
                    <a:pt x="1818" y="245"/>
                  </a:lnTo>
                  <a:lnTo>
                    <a:pt x="1821" y="246"/>
                  </a:lnTo>
                  <a:cubicBezTo>
                    <a:pt x="1821" y="240"/>
                    <a:pt x="1815" y="239"/>
                    <a:pt x="1816" y="233"/>
                  </a:cubicBezTo>
                  <a:lnTo>
                    <a:pt x="1814" y="233"/>
                  </a:lnTo>
                  <a:cubicBezTo>
                    <a:pt x="1808" y="229"/>
                    <a:pt x="1817" y="230"/>
                    <a:pt x="1813" y="227"/>
                  </a:cubicBezTo>
                  <a:lnTo>
                    <a:pt x="1820" y="226"/>
                  </a:lnTo>
                  <a:cubicBezTo>
                    <a:pt x="1818" y="224"/>
                    <a:pt x="1815" y="217"/>
                    <a:pt x="1814" y="213"/>
                  </a:cubicBezTo>
                  <a:lnTo>
                    <a:pt x="1814" y="213"/>
                  </a:lnTo>
                  <a:cubicBezTo>
                    <a:pt x="1818" y="217"/>
                    <a:pt x="1820" y="222"/>
                    <a:pt x="1823" y="224"/>
                  </a:cubicBezTo>
                  <a:cubicBezTo>
                    <a:pt x="1823" y="223"/>
                    <a:pt x="1823" y="217"/>
                    <a:pt x="1820" y="216"/>
                  </a:cubicBezTo>
                  <a:lnTo>
                    <a:pt x="1820" y="216"/>
                  </a:lnTo>
                  <a:cubicBezTo>
                    <a:pt x="1821" y="217"/>
                    <a:pt x="1822" y="217"/>
                    <a:pt x="1821" y="218"/>
                  </a:cubicBezTo>
                  <a:cubicBezTo>
                    <a:pt x="1817" y="215"/>
                    <a:pt x="1814" y="211"/>
                    <a:pt x="1815" y="207"/>
                  </a:cubicBezTo>
                  <a:lnTo>
                    <a:pt x="1815" y="207"/>
                  </a:lnTo>
                  <a:cubicBezTo>
                    <a:pt x="1816" y="207"/>
                    <a:pt x="1816" y="207"/>
                    <a:pt x="1817" y="207"/>
                  </a:cubicBezTo>
                  <a:cubicBezTo>
                    <a:pt x="1826" y="207"/>
                    <a:pt x="1820" y="195"/>
                    <a:pt x="1829" y="193"/>
                  </a:cubicBezTo>
                  <a:cubicBezTo>
                    <a:pt x="1825" y="184"/>
                    <a:pt x="1833" y="177"/>
                    <a:pt x="1833" y="168"/>
                  </a:cubicBezTo>
                  <a:lnTo>
                    <a:pt x="1833" y="168"/>
                  </a:lnTo>
                  <a:cubicBezTo>
                    <a:pt x="1832" y="169"/>
                    <a:pt x="1831" y="169"/>
                    <a:pt x="1830" y="169"/>
                  </a:cubicBezTo>
                  <a:cubicBezTo>
                    <a:pt x="1826" y="169"/>
                    <a:pt x="1832" y="165"/>
                    <a:pt x="1824" y="165"/>
                  </a:cubicBezTo>
                  <a:cubicBezTo>
                    <a:pt x="1823" y="162"/>
                    <a:pt x="1824" y="162"/>
                    <a:pt x="1824" y="162"/>
                  </a:cubicBezTo>
                  <a:lnTo>
                    <a:pt x="1831" y="155"/>
                  </a:lnTo>
                  <a:cubicBezTo>
                    <a:pt x="1831" y="155"/>
                    <a:pt x="1831" y="155"/>
                    <a:pt x="1831" y="155"/>
                  </a:cubicBezTo>
                  <a:cubicBezTo>
                    <a:pt x="1833" y="155"/>
                    <a:pt x="1833" y="158"/>
                    <a:pt x="1835" y="158"/>
                  </a:cubicBezTo>
                  <a:cubicBezTo>
                    <a:pt x="1836" y="154"/>
                    <a:pt x="1839" y="156"/>
                    <a:pt x="1842" y="154"/>
                  </a:cubicBezTo>
                  <a:cubicBezTo>
                    <a:pt x="1838" y="154"/>
                    <a:pt x="1838" y="152"/>
                    <a:pt x="1839" y="149"/>
                  </a:cubicBezTo>
                  <a:lnTo>
                    <a:pt x="1839" y="149"/>
                  </a:lnTo>
                  <a:lnTo>
                    <a:pt x="1834" y="152"/>
                  </a:lnTo>
                  <a:cubicBezTo>
                    <a:pt x="1830" y="145"/>
                    <a:pt x="1843" y="148"/>
                    <a:pt x="1838" y="141"/>
                  </a:cubicBezTo>
                  <a:lnTo>
                    <a:pt x="1838" y="141"/>
                  </a:lnTo>
                  <a:lnTo>
                    <a:pt x="1841" y="142"/>
                  </a:lnTo>
                  <a:cubicBezTo>
                    <a:pt x="1840" y="139"/>
                    <a:pt x="1843" y="130"/>
                    <a:pt x="1835" y="126"/>
                  </a:cubicBezTo>
                  <a:cubicBezTo>
                    <a:pt x="1836" y="125"/>
                    <a:pt x="1837" y="125"/>
                    <a:pt x="1837" y="125"/>
                  </a:cubicBezTo>
                  <a:cubicBezTo>
                    <a:pt x="1838" y="125"/>
                    <a:pt x="1839" y="126"/>
                    <a:pt x="1839" y="127"/>
                  </a:cubicBezTo>
                  <a:cubicBezTo>
                    <a:pt x="1842" y="118"/>
                    <a:pt x="1833" y="107"/>
                    <a:pt x="1839" y="101"/>
                  </a:cubicBezTo>
                  <a:lnTo>
                    <a:pt x="1839" y="101"/>
                  </a:lnTo>
                  <a:lnTo>
                    <a:pt x="1841" y="102"/>
                  </a:lnTo>
                  <a:cubicBezTo>
                    <a:pt x="1841" y="100"/>
                    <a:pt x="1837" y="99"/>
                    <a:pt x="1839" y="98"/>
                  </a:cubicBezTo>
                  <a:lnTo>
                    <a:pt x="1839" y="98"/>
                  </a:lnTo>
                  <a:cubicBezTo>
                    <a:pt x="1840" y="98"/>
                    <a:pt x="1841" y="98"/>
                    <a:pt x="1841" y="98"/>
                  </a:cubicBezTo>
                  <a:cubicBezTo>
                    <a:pt x="1842" y="98"/>
                    <a:pt x="1842" y="98"/>
                    <a:pt x="1842" y="98"/>
                  </a:cubicBezTo>
                  <a:cubicBezTo>
                    <a:pt x="1842" y="97"/>
                    <a:pt x="1841" y="96"/>
                    <a:pt x="1840" y="95"/>
                  </a:cubicBezTo>
                  <a:cubicBezTo>
                    <a:pt x="1839" y="93"/>
                    <a:pt x="1839" y="91"/>
                    <a:pt x="1840" y="89"/>
                  </a:cubicBezTo>
                  <a:lnTo>
                    <a:pt x="1843" y="92"/>
                  </a:lnTo>
                  <a:cubicBezTo>
                    <a:pt x="1845" y="85"/>
                    <a:pt x="1844" y="79"/>
                    <a:pt x="1842" y="75"/>
                  </a:cubicBezTo>
                  <a:cubicBezTo>
                    <a:pt x="1840" y="71"/>
                    <a:pt x="1838" y="68"/>
                    <a:pt x="1838" y="64"/>
                  </a:cubicBezTo>
                  <a:cubicBezTo>
                    <a:pt x="1845" y="59"/>
                    <a:pt x="1849" y="47"/>
                    <a:pt x="1851" y="39"/>
                  </a:cubicBezTo>
                  <a:lnTo>
                    <a:pt x="1852" y="38"/>
                  </a:lnTo>
                  <a:cubicBezTo>
                    <a:pt x="1855" y="19"/>
                    <a:pt x="1848" y="17"/>
                    <a:pt x="1846" y="10"/>
                  </a:cubicBezTo>
                  <a:cubicBezTo>
                    <a:pt x="1848" y="6"/>
                    <a:pt x="1849" y="3"/>
                    <a:pt x="1850" y="1"/>
                  </a:cubicBezTo>
                  <a:cubicBezTo>
                    <a:pt x="1849" y="1"/>
                    <a:pt x="1849" y="0"/>
                    <a:pt x="1848"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2"/>
            <p:cNvSpPr/>
            <p:nvPr/>
          </p:nvSpPr>
          <p:spPr>
            <a:xfrm>
              <a:off x="4476825" y="1835775"/>
              <a:ext cx="75" cy="75"/>
            </a:xfrm>
            <a:custGeom>
              <a:rect b="b" l="l" r="r" t="t"/>
              <a:pathLst>
                <a:path extrusionOk="0" h="3" w="3">
                  <a:moveTo>
                    <a:pt x="2" y="1"/>
                  </a:moveTo>
                  <a:lnTo>
                    <a:pt x="2" y="1"/>
                  </a:lnTo>
                  <a:lnTo>
                    <a:pt x="1" y="1"/>
                  </a:lnTo>
                  <a:cubicBezTo>
                    <a:pt x="2" y="2"/>
                    <a:pt x="2" y="2"/>
                    <a:pt x="2" y="2"/>
                  </a:cubicBezTo>
                  <a:lnTo>
                    <a:pt x="2" y="1"/>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2"/>
            <p:cNvSpPr/>
            <p:nvPr/>
          </p:nvSpPr>
          <p:spPr>
            <a:xfrm>
              <a:off x="4474600" y="1839500"/>
              <a:ext cx="175" cy="200"/>
            </a:xfrm>
            <a:custGeom>
              <a:rect b="b" l="l" r="r" t="t"/>
              <a:pathLst>
                <a:path extrusionOk="0" h="8" w="7">
                  <a:moveTo>
                    <a:pt x="3" y="1"/>
                  </a:moveTo>
                  <a:cubicBezTo>
                    <a:pt x="3" y="2"/>
                    <a:pt x="3" y="5"/>
                    <a:pt x="1" y="5"/>
                  </a:cubicBezTo>
                  <a:cubicBezTo>
                    <a:pt x="1" y="5"/>
                    <a:pt x="1" y="4"/>
                    <a:pt x="1" y="4"/>
                  </a:cubicBezTo>
                  <a:lnTo>
                    <a:pt x="1" y="4"/>
                  </a:lnTo>
                  <a:cubicBezTo>
                    <a:pt x="1" y="6"/>
                    <a:pt x="2" y="7"/>
                    <a:pt x="2" y="7"/>
                  </a:cubicBezTo>
                  <a:cubicBezTo>
                    <a:pt x="3" y="7"/>
                    <a:pt x="3" y="3"/>
                    <a:pt x="5" y="3"/>
                  </a:cubicBezTo>
                  <a:cubicBezTo>
                    <a:pt x="5" y="3"/>
                    <a:pt x="6" y="4"/>
                    <a:pt x="7" y="4"/>
                  </a:cubicBezTo>
                  <a:lnTo>
                    <a:pt x="3" y="1"/>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2"/>
            <p:cNvSpPr/>
            <p:nvPr/>
          </p:nvSpPr>
          <p:spPr>
            <a:xfrm>
              <a:off x="4474975" y="1839850"/>
              <a:ext cx="100" cy="100"/>
            </a:xfrm>
            <a:custGeom>
              <a:rect b="b" l="l" r="r" t="t"/>
              <a:pathLst>
                <a:path extrusionOk="0" h="4" w="4">
                  <a:moveTo>
                    <a:pt x="2" y="1"/>
                  </a:moveTo>
                  <a:cubicBezTo>
                    <a:pt x="1" y="1"/>
                    <a:pt x="2" y="3"/>
                    <a:pt x="1" y="3"/>
                  </a:cubicBezTo>
                  <a:cubicBezTo>
                    <a:pt x="4" y="3"/>
                    <a:pt x="4" y="3"/>
                    <a:pt x="3" y="1"/>
                  </a:cubicBezTo>
                  <a:cubicBezTo>
                    <a:pt x="3" y="1"/>
                    <a:pt x="3" y="1"/>
                    <a:pt x="2"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2"/>
            <p:cNvSpPr/>
            <p:nvPr/>
          </p:nvSpPr>
          <p:spPr>
            <a:xfrm>
              <a:off x="4477975" y="1842000"/>
              <a:ext cx="100" cy="50"/>
            </a:xfrm>
            <a:custGeom>
              <a:rect b="b" l="l" r="r" t="t"/>
              <a:pathLst>
                <a:path extrusionOk="0" h="2" w="4">
                  <a:moveTo>
                    <a:pt x="0" y="0"/>
                  </a:moveTo>
                  <a:lnTo>
                    <a:pt x="4" y="1"/>
                  </a:lnTo>
                  <a:lnTo>
                    <a:pt x="1" y="0"/>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2"/>
            <p:cNvSpPr/>
            <p:nvPr/>
          </p:nvSpPr>
          <p:spPr>
            <a:xfrm>
              <a:off x="4480625" y="1840300"/>
              <a:ext cx="175" cy="50"/>
            </a:xfrm>
            <a:custGeom>
              <a:rect b="b" l="l" r="r" t="t"/>
              <a:pathLst>
                <a:path extrusionOk="0" h="2" w="7">
                  <a:moveTo>
                    <a:pt x="1" y="0"/>
                  </a:moveTo>
                  <a:cubicBezTo>
                    <a:pt x="1" y="1"/>
                    <a:pt x="3" y="2"/>
                    <a:pt x="5" y="2"/>
                  </a:cubicBezTo>
                  <a:cubicBezTo>
                    <a:pt x="6" y="2"/>
                    <a:pt x="7" y="1"/>
                    <a:pt x="6" y="0"/>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2"/>
            <p:cNvSpPr/>
            <p:nvPr/>
          </p:nvSpPr>
          <p:spPr>
            <a:xfrm>
              <a:off x="4480850" y="1838175"/>
              <a:ext cx="150" cy="125"/>
            </a:xfrm>
            <a:custGeom>
              <a:rect b="b" l="l" r="r" t="t"/>
              <a:pathLst>
                <a:path extrusionOk="0" h="5" w="6">
                  <a:moveTo>
                    <a:pt x="3" y="1"/>
                  </a:moveTo>
                  <a:lnTo>
                    <a:pt x="3" y="1"/>
                  </a:lnTo>
                  <a:cubicBezTo>
                    <a:pt x="2" y="2"/>
                    <a:pt x="0" y="4"/>
                    <a:pt x="0" y="5"/>
                  </a:cubicBezTo>
                  <a:cubicBezTo>
                    <a:pt x="3" y="4"/>
                    <a:pt x="6" y="2"/>
                    <a:pt x="3" y="1"/>
                  </a:cubicBez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2"/>
            <p:cNvSpPr/>
            <p:nvPr/>
          </p:nvSpPr>
          <p:spPr>
            <a:xfrm>
              <a:off x="4480050" y="1833300"/>
              <a:ext cx="150" cy="150"/>
            </a:xfrm>
            <a:custGeom>
              <a:rect b="b" l="l" r="r" t="t"/>
              <a:pathLst>
                <a:path extrusionOk="0" h="6" w="6">
                  <a:moveTo>
                    <a:pt x="5" y="0"/>
                  </a:moveTo>
                  <a:lnTo>
                    <a:pt x="1" y="5"/>
                  </a:lnTo>
                  <a:lnTo>
                    <a:pt x="3" y="4"/>
                  </a:lnTo>
                  <a:lnTo>
                    <a:pt x="5" y="0"/>
                  </a:lnTo>
                  <a:close/>
                </a:path>
              </a:pathLst>
            </a:custGeom>
            <a:solidFill>
              <a:srgbClr val="6159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2"/>
            <p:cNvSpPr/>
            <p:nvPr/>
          </p:nvSpPr>
          <p:spPr>
            <a:xfrm>
              <a:off x="4453900" y="1867750"/>
              <a:ext cx="50" cy="100"/>
            </a:xfrm>
            <a:custGeom>
              <a:rect b="b" l="l" r="r" t="t"/>
              <a:pathLst>
                <a:path extrusionOk="0" h="4" w="2">
                  <a:moveTo>
                    <a:pt x="1" y="1"/>
                  </a:moveTo>
                  <a:lnTo>
                    <a:pt x="1" y="2"/>
                  </a:lnTo>
                  <a:lnTo>
                    <a:pt x="1" y="3"/>
                  </a:lnTo>
                  <a:cubicBezTo>
                    <a:pt x="2" y="2"/>
                    <a:pt x="2" y="2"/>
                    <a:pt x="1"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2"/>
            <p:cNvSpPr/>
            <p:nvPr/>
          </p:nvSpPr>
          <p:spPr>
            <a:xfrm>
              <a:off x="4462150" y="1869225"/>
              <a:ext cx="75" cy="75"/>
            </a:xfrm>
            <a:custGeom>
              <a:rect b="b" l="l" r="r" t="t"/>
              <a:pathLst>
                <a:path extrusionOk="0" h="3" w="3">
                  <a:moveTo>
                    <a:pt x="2" y="0"/>
                  </a:moveTo>
                  <a:cubicBezTo>
                    <a:pt x="0" y="1"/>
                    <a:pt x="1" y="2"/>
                    <a:pt x="2" y="2"/>
                  </a:cubicBezTo>
                  <a:cubicBezTo>
                    <a:pt x="2" y="2"/>
                    <a:pt x="2" y="2"/>
                    <a:pt x="2" y="1"/>
                  </a:cubicBezTo>
                  <a:cubicBezTo>
                    <a:pt x="2" y="1"/>
                    <a:pt x="2" y="1"/>
                    <a:pt x="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2"/>
            <p:cNvSpPr/>
            <p:nvPr/>
          </p:nvSpPr>
          <p:spPr>
            <a:xfrm>
              <a:off x="4457775" y="1874075"/>
              <a:ext cx="100" cy="25"/>
            </a:xfrm>
            <a:custGeom>
              <a:rect b="b" l="l" r="r" t="t"/>
              <a:pathLst>
                <a:path extrusionOk="0" h="1" w="4">
                  <a:moveTo>
                    <a:pt x="2" y="1"/>
                  </a:moveTo>
                  <a:cubicBezTo>
                    <a:pt x="0" y="1"/>
                    <a:pt x="3" y="1"/>
                    <a:pt x="2"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2"/>
            <p:cNvSpPr/>
            <p:nvPr/>
          </p:nvSpPr>
          <p:spPr>
            <a:xfrm>
              <a:off x="4459050" y="1873875"/>
              <a:ext cx="50" cy="75"/>
            </a:xfrm>
            <a:custGeom>
              <a:rect b="b" l="l" r="r" t="t"/>
              <a:pathLst>
                <a:path extrusionOk="0" h="3" w="2">
                  <a:moveTo>
                    <a:pt x="1" y="1"/>
                  </a:moveTo>
                  <a:cubicBezTo>
                    <a:pt x="1" y="1"/>
                    <a:pt x="0" y="2"/>
                    <a:pt x="1" y="2"/>
                  </a:cubicBezTo>
                  <a:cubicBezTo>
                    <a:pt x="1" y="2"/>
                    <a:pt x="1" y="2"/>
                    <a:pt x="1" y="2"/>
                  </a:cubicBezTo>
                  <a:lnTo>
                    <a:pt x="2" y="2"/>
                  </a:lnTo>
                  <a:cubicBezTo>
                    <a:pt x="2" y="1"/>
                    <a:pt x="2" y="1"/>
                    <a:pt x="1"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2"/>
            <p:cNvSpPr/>
            <p:nvPr/>
          </p:nvSpPr>
          <p:spPr>
            <a:xfrm>
              <a:off x="4453475" y="1865325"/>
              <a:ext cx="8750" cy="8800"/>
            </a:xfrm>
            <a:custGeom>
              <a:rect b="b" l="l" r="r" t="t"/>
              <a:pathLst>
                <a:path extrusionOk="0" h="352" w="350">
                  <a:moveTo>
                    <a:pt x="165" y="2"/>
                  </a:moveTo>
                  <a:cubicBezTo>
                    <a:pt x="165" y="2"/>
                    <a:pt x="165" y="2"/>
                    <a:pt x="165" y="2"/>
                  </a:cubicBezTo>
                  <a:lnTo>
                    <a:pt x="165" y="2"/>
                  </a:lnTo>
                  <a:cubicBezTo>
                    <a:pt x="165" y="2"/>
                    <a:pt x="165" y="2"/>
                    <a:pt x="165" y="2"/>
                  </a:cubicBezTo>
                  <a:close/>
                  <a:moveTo>
                    <a:pt x="165" y="4"/>
                  </a:moveTo>
                  <a:cubicBezTo>
                    <a:pt x="166" y="4"/>
                    <a:pt x="165" y="5"/>
                    <a:pt x="165" y="5"/>
                  </a:cubicBezTo>
                  <a:lnTo>
                    <a:pt x="163" y="5"/>
                  </a:lnTo>
                  <a:cubicBezTo>
                    <a:pt x="164" y="5"/>
                    <a:pt x="164" y="5"/>
                    <a:pt x="165" y="4"/>
                  </a:cubicBezTo>
                  <a:close/>
                  <a:moveTo>
                    <a:pt x="167" y="5"/>
                  </a:moveTo>
                  <a:cubicBezTo>
                    <a:pt x="167" y="5"/>
                    <a:pt x="168" y="5"/>
                    <a:pt x="168" y="5"/>
                  </a:cubicBezTo>
                  <a:lnTo>
                    <a:pt x="166" y="5"/>
                  </a:lnTo>
                  <a:cubicBezTo>
                    <a:pt x="167" y="5"/>
                    <a:pt x="167" y="5"/>
                    <a:pt x="167" y="5"/>
                  </a:cubicBezTo>
                  <a:close/>
                  <a:moveTo>
                    <a:pt x="172" y="4"/>
                  </a:moveTo>
                  <a:cubicBezTo>
                    <a:pt x="172" y="4"/>
                    <a:pt x="172" y="4"/>
                    <a:pt x="172" y="5"/>
                  </a:cubicBezTo>
                  <a:lnTo>
                    <a:pt x="172" y="5"/>
                  </a:lnTo>
                  <a:cubicBezTo>
                    <a:pt x="172" y="5"/>
                    <a:pt x="172" y="5"/>
                    <a:pt x="172" y="4"/>
                  </a:cubicBezTo>
                  <a:close/>
                  <a:moveTo>
                    <a:pt x="178" y="3"/>
                  </a:moveTo>
                  <a:cubicBezTo>
                    <a:pt x="178" y="3"/>
                    <a:pt x="178" y="4"/>
                    <a:pt x="178" y="5"/>
                  </a:cubicBezTo>
                  <a:lnTo>
                    <a:pt x="174" y="5"/>
                  </a:lnTo>
                  <a:cubicBezTo>
                    <a:pt x="176" y="4"/>
                    <a:pt x="176" y="3"/>
                    <a:pt x="178" y="3"/>
                  </a:cubicBezTo>
                  <a:close/>
                  <a:moveTo>
                    <a:pt x="182" y="5"/>
                  </a:moveTo>
                  <a:cubicBezTo>
                    <a:pt x="182" y="5"/>
                    <a:pt x="182" y="5"/>
                    <a:pt x="183" y="5"/>
                  </a:cubicBezTo>
                  <a:lnTo>
                    <a:pt x="182" y="5"/>
                  </a:lnTo>
                  <a:cubicBezTo>
                    <a:pt x="182" y="5"/>
                    <a:pt x="182" y="5"/>
                    <a:pt x="182" y="5"/>
                  </a:cubicBezTo>
                  <a:close/>
                  <a:moveTo>
                    <a:pt x="158" y="4"/>
                  </a:moveTo>
                  <a:cubicBezTo>
                    <a:pt x="158" y="5"/>
                    <a:pt x="158" y="5"/>
                    <a:pt x="159" y="5"/>
                  </a:cubicBezTo>
                  <a:lnTo>
                    <a:pt x="162" y="5"/>
                  </a:lnTo>
                  <a:cubicBezTo>
                    <a:pt x="162" y="5"/>
                    <a:pt x="162" y="5"/>
                    <a:pt x="162" y="6"/>
                  </a:cubicBezTo>
                  <a:lnTo>
                    <a:pt x="156" y="6"/>
                  </a:lnTo>
                  <a:cubicBezTo>
                    <a:pt x="157" y="6"/>
                    <a:pt x="156" y="5"/>
                    <a:pt x="157" y="5"/>
                  </a:cubicBezTo>
                  <a:cubicBezTo>
                    <a:pt x="157" y="4"/>
                    <a:pt x="158" y="4"/>
                    <a:pt x="158" y="4"/>
                  </a:cubicBezTo>
                  <a:close/>
                  <a:moveTo>
                    <a:pt x="194" y="6"/>
                  </a:moveTo>
                  <a:cubicBezTo>
                    <a:pt x="194" y="6"/>
                    <a:pt x="194" y="6"/>
                    <a:pt x="194" y="6"/>
                  </a:cubicBezTo>
                  <a:lnTo>
                    <a:pt x="193" y="6"/>
                  </a:lnTo>
                  <a:cubicBezTo>
                    <a:pt x="193" y="6"/>
                    <a:pt x="194" y="6"/>
                    <a:pt x="194" y="6"/>
                  </a:cubicBezTo>
                  <a:close/>
                  <a:moveTo>
                    <a:pt x="147" y="6"/>
                  </a:moveTo>
                  <a:cubicBezTo>
                    <a:pt x="147" y="7"/>
                    <a:pt x="147" y="7"/>
                    <a:pt x="147" y="8"/>
                  </a:cubicBezTo>
                  <a:lnTo>
                    <a:pt x="145" y="8"/>
                  </a:lnTo>
                  <a:cubicBezTo>
                    <a:pt x="146" y="7"/>
                    <a:pt x="147" y="6"/>
                    <a:pt x="147" y="6"/>
                  </a:cubicBezTo>
                  <a:close/>
                  <a:moveTo>
                    <a:pt x="140" y="8"/>
                  </a:moveTo>
                  <a:cubicBezTo>
                    <a:pt x="141" y="8"/>
                    <a:pt x="141" y="8"/>
                    <a:pt x="142" y="9"/>
                  </a:cubicBezTo>
                  <a:lnTo>
                    <a:pt x="139" y="9"/>
                  </a:lnTo>
                  <a:cubicBezTo>
                    <a:pt x="139" y="9"/>
                    <a:pt x="140" y="8"/>
                    <a:pt x="140" y="8"/>
                  </a:cubicBezTo>
                  <a:close/>
                  <a:moveTo>
                    <a:pt x="134" y="8"/>
                  </a:moveTo>
                  <a:cubicBezTo>
                    <a:pt x="135" y="8"/>
                    <a:pt x="136" y="9"/>
                    <a:pt x="137" y="10"/>
                  </a:cubicBezTo>
                  <a:cubicBezTo>
                    <a:pt x="136" y="10"/>
                    <a:pt x="134" y="10"/>
                    <a:pt x="132" y="10"/>
                  </a:cubicBezTo>
                  <a:cubicBezTo>
                    <a:pt x="133" y="10"/>
                    <a:pt x="133" y="9"/>
                    <a:pt x="133" y="9"/>
                  </a:cubicBezTo>
                  <a:cubicBezTo>
                    <a:pt x="134" y="8"/>
                    <a:pt x="134" y="8"/>
                    <a:pt x="134" y="8"/>
                  </a:cubicBezTo>
                  <a:close/>
                  <a:moveTo>
                    <a:pt x="130" y="10"/>
                  </a:moveTo>
                  <a:cubicBezTo>
                    <a:pt x="130" y="10"/>
                    <a:pt x="130" y="11"/>
                    <a:pt x="130" y="11"/>
                  </a:cubicBezTo>
                  <a:cubicBezTo>
                    <a:pt x="129" y="11"/>
                    <a:pt x="129" y="11"/>
                    <a:pt x="128" y="12"/>
                  </a:cubicBezTo>
                  <a:cubicBezTo>
                    <a:pt x="128" y="11"/>
                    <a:pt x="128" y="11"/>
                    <a:pt x="128" y="11"/>
                  </a:cubicBezTo>
                  <a:cubicBezTo>
                    <a:pt x="128" y="11"/>
                    <a:pt x="128" y="11"/>
                    <a:pt x="129" y="11"/>
                  </a:cubicBezTo>
                  <a:cubicBezTo>
                    <a:pt x="129" y="11"/>
                    <a:pt x="130" y="11"/>
                    <a:pt x="130" y="10"/>
                  </a:cubicBezTo>
                  <a:close/>
                  <a:moveTo>
                    <a:pt x="125" y="11"/>
                  </a:moveTo>
                  <a:cubicBezTo>
                    <a:pt x="125" y="11"/>
                    <a:pt x="125" y="12"/>
                    <a:pt x="125" y="12"/>
                  </a:cubicBezTo>
                  <a:cubicBezTo>
                    <a:pt x="124" y="13"/>
                    <a:pt x="124" y="13"/>
                    <a:pt x="124" y="13"/>
                  </a:cubicBezTo>
                  <a:cubicBezTo>
                    <a:pt x="124" y="12"/>
                    <a:pt x="125" y="11"/>
                    <a:pt x="125" y="11"/>
                  </a:cubicBezTo>
                  <a:close/>
                  <a:moveTo>
                    <a:pt x="119" y="13"/>
                  </a:moveTo>
                  <a:cubicBezTo>
                    <a:pt x="119" y="13"/>
                    <a:pt x="120" y="13"/>
                    <a:pt x="120" y="14"/>
                  </a:cubicBezTo>
                  <a:lnTo>
                    <a:pt x="117" y="14"/>
                  </a:lnTo>
                  <a:cubicBezTo>
                    <a:pt x="118" y="13"/>
                    <a:pt x="118" y="13"/>
                    <a:pt x="119" y="13"/>
                  </a:cubicBezTo>
                  <a:close/>
                  <a:moveTo>
                    <a:pt x="123" y="13"/>
                  </a:moveTo>
                  <a:cubicBezTo>
                    <a:pt x="122" y="14"/>
                    <a:pt x="121" y="14"/>
                    <a:pt x="120" y="14"/>
                  </a:cubicBezTo>
                  <a:cubicBezTo>
                    <a:pt x="120" y="14"/>
                    <a:pt x="121" y="14"/>
                    <a:pt x="121" y="13"/>
                  </a:cubicBezTo>
                  <a:close/>
                  <a:moveTo>
                    <a:pt x="110" y="18"/>
                  </a:moveTo>
                  <a:lnTo>
                    <a:pt x="110" y="18"/>
                  </a:lnTo>
                  <a:cubicBezTo>
                    <a:pt x="109" y="18"/>
                    <a:pt x="109" y="18"/>
                    <a:pt x="108" y="19"/>
                  </a:cubicBezTo>
                  <a:cubicBezTo>
                    <a:pt x="107" y="18"/>
                    <a:pt x="107" y="18"/>
                    <a:pt x="107" y="18"/>
                  </a:cubicBezTo>
                  <a:cubicBezTo>
                    <a:pt x="107" y="18"/>
                    <a:pt x="108" y="18"/>
                    <a:pt x="109" y="18"/>
                  </a:cubicBezTo>
                  <a:cubicBezTo>
                    <a:pt x="109" y="18"/>
                    <a:pt x="110" y="18"/>
                    <a:pt x="110" y="18"/>
                  </a:cubicBezTo>
                  <a:close/>
                  <a:moveTo>
                    <a:pt x="107" y="19"/>
                  </a:moveTo>
                  <a:cubicBezTo>
                    <a:pt x="106" y="19"/>
                    <a:pt x="106" y="20"/>
                    <a:pt x="105" y="20"/>
                  </a:cubicBezTo>
                  <a:cubicBezTo>
                    <a:pt x="105" y="20"/>
                    <a:pt x="104" y="19"/>
                    <a:pt x="104" y="19"/>
                  </a:cubicBezTo>
                  <a:close/>
                  <a:moveTo>
                    <a:pt x="247" y="20"/>
                  </a:moveTo>
                  <a:cubicBezTo>
                    <a:pt x="247" y="20"/>
                    <a:pt x="247" y="21"/>
                    <a:pt x="247" y="21"/>
                  </a:cubicBezTo>
                  <a:cubicBezTo>
                    <a:pt x="246" y="21"/>
                    <a:pt x="246" y="21"/>
                    <a:pt x="246" y="20"/>
                  </a:cubicBezTo>
                  <a:close/>
                  <a:moveTo>
                    <a:pt x="104" y="20"/>
                  </a:moveTo>
                  <a:cubicBezTo>
                    <a:pt x="103" y="21"/>
                    <a:pt x="103" y="21"/>
                    <a:pt x="102" y="22"/>
                  </a:cubicBezTo>
                  <a:cubicBezTo>
                    <a:pt x="101" y="21"/>
                    <a:pt x="101" y="21"/>
                    <a:pt x="102" y="21"/>
                  </a:cubicBezTo>
                  <a:cubicBezTo>
                    <a:pt x="103" y="20"/>
                    <a:pt x="103" y="20"/>
                    <a:pt x="104" y="20"/>
                  </a:cubicBezTo>
                  <a:close/>
                  <a:moveTo>
                    <a:pt x="101" y="22"/>
                  </a:moveTo>
                  <a:cubicBezTo>
                    <a:pt x="100" y="23"/>
                    <a:pt x="99" y="23"/>
                    <a:pt x="98" y="23"/>
                  </a:cubicBezTo>
                  <a:cubicBezTo>
                    <a:pt x="98" y="23"/>
                    <a:pt x="97" y="22"/>
                    <a:pt x="97" y="22"/>
                  </a:cubicBezTo>
                  <a:close/>
                  <a:moveTo>
                    <a:pt x="94" y="25"/>
                  </a:moveTo>
                  <a:lnTo>
                    <a:pt x="94" y="25"/>
                  </a:lnTo>
                  <a:cubicBezTo>
                    <a:pt x="93" y="26"/>
                    <a:pt x="92" y="27"/>
                    <a:pt x="91" y="27"/>
                  </a:cubicBezTo>
                  <a:cubicBezTo>
                    <a:pt x="91" y="27"/>
                    <a:pt x="91" y="27"/>
                    <a:pt x="92" y="26"/>
                  </a:cubicBezTo>
                  <a:cubicBezTo>
                    <a:pt x="92" y="26"/>
                    <a:pt x="93" y="25"/>
                    <a:pt x="94" y="25"/>
                  </a:cubicBezTo>
                  <a:close/>
                  <a:moveTo>
                    <a:pt x="89" y="27"/>
                  </a:moveTo>
                  <a:cubicBezTo>
                    <a:pt x="89" y="27"/>
                    <a:pt x="88" y="29"/>
                    <a:pt x="88" y="29"/>
                  </a:cubicBezTo>
                  <a:cubicBezTo>
                    <a:pt x="88" y="29"/>
                    <a:pt x="87" y="30"/>
                    <a:pt x="87" y="30"/>
                  </a:cubicBezTo>
                  <a:cubicBezTo>
                    <a:pt x="88" y="29"/>
                    <a:pt x="88" y="28"/>
                    <a:pt x="89" y="27"/>
                  </a:cubicBezTo>
                  <a:close/>
                  <a:moveTo>
                    <a:pt x="271" y="33"/>
                  </a:moveTo>
                  <a:cubicBezTo>
                    <a:pt x="271" y="33"/>
                    <a:pt x="272" y="34"/>
                    <a:pt x="273" y="34"/>
                  </a:cubicBezTo>
                  <a:cubicBezTo>
                    <a:pt x="272" y="34"/>
                    <a:pt x="272" y="34"/>
                    <a:pt x="272" y="34"/>
                  </a:cubicBezTo>
                  <a:cubicBezTo>
                    <a:pt x="272" y="34"/>
                    <a:pt x="271" y="34"/>
                    <a:pt x="271" y="34"/>
                  </a:cubicBezTo>
                  <a:cubicBezTo>
                    <a:pt x="270" y="34"/>
                    <a:pt x="269" y="33"/>
                    <a:pt x="271" y="33"/>
                  </a:cubicBezTo>
                  <a:close/>
                  <a:moveTo>
                    <a:pt x="76" y="37"/>
                  </a:moveTo>
                  <a:cubicBezTo>
                    <a:pt x="76" y="37"/>
                    <a:pt x="76" y="37"/>
                    <a:pt x="75" y="37"/>
                  </a:cubicBezTo>
                  <a:cubicBezTo>
                    <a:pt x="76" y="37"/>
                    <a:pt x="76" y="37"/>
                    <a:pt x="76" y="37"/>
                  </a:cubicBezTo>
                  <a:close/>
                  <a:moveTo>
                    <a:pt x="275" y="36"/>
                  </a:moveTo>
                  <a:cubicBezTo>
                    <a:pt x="275" y="36"/>
                    <a:pt x="275" y="37"/>
                    <a:pt x="275" y="37"/>
                  </a:cubicBezTo>
                  <a:cubicBezTo>
                    <a:pt x="275" y="37"/>
                    <a:pt x="275" y="37"/>
                    <a:pt x="275" y="37"/>
                  </a:cubicBezTo>
                  <a:cubicBezTo>
                    <a:pt x="275" y="37"/>
                    <a:pt x="274" y="37"/>
                    <a:pt x="273" y="37"/>
                  </a:cubicBezTo>
                  <a:cubicBezTo>
                    <a:pt x="274" y="36"/>
                    <a:pt x="275" y="36"/>
                    <a:pt x="275" y="36"/>
                  </a:cubicBezTo>
                  <a:close/>
                  <a:moveTo>
                    <a:pt x="69" y="41"/>
                  </a:moveTo>
                  <a:cubicBezTo>
                    <a:pt x="69" y="41"/>
                    <a:pt x="69" y="41"/>
                    <a:pt x="69" y="41"/>
                  </a:cubicBezTo>
                  <a:cubicBezTo>
                    <a:pt x="69" y="42"/>
                    <a:pt x="69" y="42"/>
                    <a:pt x="69" y="43"/>
                  </a:cubicBezTo>
                  <a:cubicBezTo>
                    <a:pt x="67" y="44"/>
                    <a:pt x="65" y="45"/>
                    <a:pt x="63" y="47"/>
                  </a:cubicBezTo>
                  <a:cubicBezTo>
                    <a:pt x="62" y="46"/>
                    <a:pt x="62" y="46"/>
                    <a:pt x="62" y="45"/>
                  </a:cubicBezTo>
                  <a:cubicBezTo>
                    <a:pt x="63" y="44"/>
                    <a:pt x="66" y="44"/>
                    <a:pt x="66" y="44"/>
                  </a:cubicBezTo>
                  <a:cubicBezTo>
                    <a:pt x="67" y="44"/>
                    <a:pt x="66" y="44"/>
                    <a:pt x="65" y="43"/>
                  </a:cubicBezTo>
                  <a:cubicBezTo>
                    <a:pt x="65" y="43"/>
                    <a:pt x="66" y="42"/>
                    <a:pt x="67" y="42"/>
                  </a:cubicBezTo>
                  <a:cubicBezTo>
                    <a:pt x="67" y="41"/>
                    <a:pt x="68" y="41"/>
                    <a:pt x="69" y="41"/>
                  </a:cubicBezTo>
                  <a:close/>
                  <a:moveTo>
                    <a:pt x="292" y="49"/>
                  </a:moveTo>
                  <a:cubicBezTo>
                    <a:pt x="292" y="49"/>
                    <a:pt x="292" y="49"/>
                    <a:pt x="293" y="50"/>
                  </a:cubicBezTo>
                  <a:cubicBezTo>
                    <a:pt x="294" y="50"/>
                    <a:pt x="293" y="51"/>
                    <a:pt x="293" y="51"/>
                  </a:cubicBezTo>
                  <a:cubicBezTo>
                    <a:pt x="293" y="51"/>
                    <a:pt x="292" y="51"/>
                    <a:pt x="292" y="51"/>
                  </a:cubicBezTo>
                  <a:cubicBezTo>
                    <a:pt x="292" y="50"/>
                    <a:pt x="292" y="49"/>
                    <a:pt x="292" y="49"/>
                  </a:cubicBezTo>
                  <a:close/>
                  <a:moveTo>
                    <a:pt x="56" y="53"/>
                  </a:moveTo>
                  <a:cubicBezTo>
                    <a:pt x="56" y="53"/>
                    <a:pt x="55" y="53"/>
                    <a:pt x="55" y="54"/>
                  </a:cubicBezTo>
                  <a:cubicBezTo>
                    <a:pt x="55" y="54"/>
                    <a:pt x="55" y="53"/>
                    <a:pt x="55" y="53"/>
                  </a:cubicBezTo>
                  <a:close/>
                  <a:moveTo>
                    <a:pt x="298" y="56"/>
                  </a:moveTo>
                  <a:cubicBezTo>
                    <a:pt x="298" y="56"/>
                    <a:pt x="298" y="58"/>
                    <a:pt x="298" y="58"/>
                  </a:cubicBezTo>
                  <a:cubicBezTo>
                    <a:pt x="298" y="58"/>
                    <a:pt x="298" y="58"/>
                    <a:pt x="297" y="57"/>
                  </a:cubicBezTo>
                  <a:cubicBezTo>
                    <a:pt x="297" y="57"/>
                    <a:pt x="298" y="56"/>
                    <a:pt x="298" y="56"/>
                  </a:cubicBezTo>
                  <a:close/>
                  <a:moveTo>
                    <a:pt x="53" y="56"/>
                  </a:moveTo>
                  <a:cubicBezTo>
                    <a:pt x="54" y="56"/>
                    <a:pt x="54" y="56"/>
                    <a:pt x="54" y="56"/>
                  </a:cubicBezTo>
                  <a:cubicBezTo>
                    <a:pt x="52" y="57"/>
                    <a:pt x="51" y="58"/>
                    <a:pt x="50" y="59"/>
                  </a:cubicBezTo>
                  <a:cubicBezTo>
                    <a:pt x="50" y="59"/>
                    <a:pt x="50" y="59"/>
                    <a:pt x="50" y="58"/>
                  </a:cubicBezTo>
                  <a:cubicBezTo>
                    <a:pt x="51" y="58"/>
                    <a:pt x="52" y="56"/>
                    <a:pt x="53" y="56"/>
                  </a:cubicBezTo>
                  <a:close/>
                  <a:moveTo>
                    <a:pt x="300" y="58"/>
                  </a:moveTo>
                  <a:cubicBezTo>
                    <a:pt x="300" y="58"/>
                    <a:pt x="301" y="59"/>
                    <a:pt x="301" y="59"/>
                  </a:cubicBezTo>
                  <a:cubicBezTo>
                    <a:pt x="301" y="60"/>
                    <a:pt x="301" y="60"/>
                    <a:pt x="301" y="60"/>
                  </a:cubicBezTo>
                  <a:cubicBezTo>
                    <a:pt x="300" y="60"/>
                    <a:pt x="300" y="59"/>
                    <a:pt x="299" y="58"/>
                  </a:cubicBezTo>
                  <a:close/>
                  <a:moveTo>
                    <a:pt x="47" y="60"/>
                  </a:moveTo>
                  <a:lnTo>
                    <a:pt x="47" y="60"/>
                  </a:lnTo>
                  <a:cubicBezTo>
                    <a:pt x="48" y="60"/>
                    <a:pt x="48" y="61"/>
                    <a:pt x="48" y="61"/>
                  </a:cubicBezTo>
                  <a:cubicBezTo>
                    <a:pt x="48" y="61"/>
                    <a:pt x="48" y="61"/>
                    <a:pt x="48" y="62"/>
                  </a:cubicBezTo>
                  <a:cubicBezTo>
                    <a:pt x="48" y="61"/>
                    <a:pt x="48" y="60"/>
                    <a:pt x="47" y="60"/>
                  </a:cubicBezTo>
                  <a:close/>
                  <a:moveTo>
                    <a:pt x="44" y="66"/>
                  </a:moveTo>
                  <a:cubicBezTo>
                    <a:pt x="43" y="66"/>
                    <a:pt x="43" y="67"/>
                    <a:pt x="43" y="67"/>
                  </a:cubicBezTo>
                  <a:cubicBezTo>
                    <a:pt x="43" y="66"/>
                    <a:pt x="43" y="66"/>
                    <a:pt x="44" y="66"/>
                  </a:cubicBezTo>
                  <a:close/>
                  <a:moveTo>
                    <a:pt x="317" y="80"/>
                  </a:moveTo>
                  <a:lnTo>
                    <a:pt x="317" y="80"/>
                  </a:lnTo>
                  <a:cubicBezTo>
                    <a:pt x="317" y="81"/>
                    <a:pt x="318" y="81"/>
                    <a:pt x="319" y="81"/>
                  </a:cubicBezTo>
                  <a:cubicBezTo>
                    <a:pt x="318" y="82"/>
                    <a:pt x="318" y="82"/>
                    <a:pt x="318" y="83"/>
                  </a:cubicBezTo>
                  <a:cubicBezTo>
                    <a:pt x="318" y="82"/>
                    <a:pt x="317" y="81"/>
                    <a:pt x="317" y="80"/>
                  </a:cubicBezTo>
                  <a:close/>
                  <a:moveTo>
                    <a:pt x="30" y="83"/>
                  </a:moveTo>
                  <a:cubicBezTo>
                    <a:pt x="31" y="83"/>
                    <a:pt x="31" y="84"/>
                    <a:pt x="31" y="84"/>
                  </a:cubicBezTo>
                  <a:cubicBezTo>
                    <a:pt x="31" y="85"/>
                    <a:pt x="30" y="85"/>
                    <a:pt x="30" y="85"/>
                  </a:cubicBezTo>
                  <a:cubicBezTo>
                    <a:pt x="29" y="85"/>
                    <a:pt x="28" y="85"/>
                    <a:pt x="29" y="84"/>
                  </a:cubicBezTo>
                  <a:cubicBezTo>
                    <a:pt x="30" y="83"/>
                    <a:pt x="30" y="83"/>
                    <a:pt x="30" y="83"/>
                  </a:cubicBezTo>
                  <a:close/>
                  <a:moveTo>
                    <a:pt x="29" y="87"/>
                  </a:moveTo>
                  <a:cubicBezTo>
                    <a:pt x="28" y="88"/>
                    <a:pt x="28" y="89"/>
                    <a:pt x="27" y="91"/>
                  </a:cubicBezTo>
                  <a:cubicBezTo>
                    <a:pt x="28" y="89"/>
                    <a:pt x="28" y="88"/>
                    <a:pt x="28" y="87"/>
                  </a:cubicBezTo>
                  <a:close/>
                  <a:moveTo>
                    <a:pt x="25" y="94"/>
                  </a:moveTo>
                  <a:cubicBezTo>
                    <a:pt x="24" y="95"/>
                    <a:pt x="24" y="96"/>
                    <a:pt x="23" y="97"/>
                  </a:cubicBezTo>
                  <a:cubicBezTo>
                    <a:pt x="23" y="97"/>
                    <a:pt x="23" y="97"/>
                    <a:pt x="23" y="96"/>
                  </a:cubicBezTo>
                  <a:cubicBezTo>
                    <a:pt x="23" y="95"/>
                    <a:pt x="24" y="95"/>
                    <a:pt x="24" y="94"/>
                  </a:cubicBezTo>
                  <a:close/>
                  <a:moveTo>
                    <a:pt x="329" y="100"/>
                  </a:moveTo>
                  <a:cubicBezTo>
                    <a:pt x="329" y="101"/>
                    <a:pt x="329" y="101"/>
                    <a:pt x="330" y="102"/>
                  </a:cubicBezTo>
                  <a:cubicBezTo>
                    <a:pt x="330" y="102"/>
                    <a:pt x="329" y="101"/>
                    <a:pt x="329" y="101"/>
                  </a:cubicBezTo>
                  <a:cubicBezTo>
                    <a:pt x="329" y="101"/>
                    <a:pt x="329" y="100"/>
                    <a:pt x="329" y="100"/>
                  </a:cubicBezTo>
                  <a:close/>
                  <a:moveTo>
                    <a:pt x="19" y="106"/>
                  </a:moveTo>
                  <a:cubicBezTo>
                    <a:pt x="18" y="109"/>
                    <a:pt x="16" y="112"/>
                    <a:pt x="15" y="114"/>
                  </a:cubicBezTo>
                  <a:cubicBezTo>
                    <a:pt x="15" y="114"/>
                    <a:pt x="15" y="113"/>
                    <a:pt x="15" y="113"/>
                  </a:cubicBezTo>
                  <a:cubicBezTo>
                    <a:pt x="14" y="113"/>
                    <a:pt x="16" y="111"/>
                    <a:pt x="15" y="110"/>
                  </a:cubicBezTo>
                  <a:lnTo>
                    <a:pt x="15" y="110"/>
                  </a:lnTo>
                  <a:cubicBezTo>
                    <a:pt x="15" y="110"/>
                    <a:pt x="15" y="110"/>
                    <a:pt x="16" y="110"/>
                  </a:cubicBezTo>
                  <a:cubicBezTo>
                    <a:pt x="17" y="110"/>
                    <a:pt x="18" y="107"/>
                    <a:pt x="19" y="106"/>
                  </a:cubicBezTo>
                  <a:close/>
                  <a:moveTo>
                    <a:pt x="335" y="113"/>
                  </a:moveTo>
                  <a:cubicBezTo>
                    <a:pt x="337" y="113"/>
                    <a:pt x="337" y="114"/>
                    <a:pt x="336" y="115"/>
                  </a:cubicBezTo>
                  <a:lnTo>
                    <a:pt x="335" y="115"/>
                  </a:lnTo>
                  <a:cubicBezTo>
                    <a:pt x="335" y="115"/>
                    <a:pt x="335" y="114"/>
                    <a:pt x="334" y="113"/>
                  </a:cubicBezTo>
                  <a:close/>
                  <a:moveTo>
                    <a:pt x="9" y="131"/>
                  </a:moveTo>
                  <a:cubicBezTo>
                    <a:pt x="9" y="131"/>
                    <a:pt x="10" y="132"/>
                    <a:pt x="9" y="133"/>
                  </a:cubicBezTo>
                  <a:cubicBezTo>
                    <a:pt x="9" y="133"/>
                    <a:pt x="9" y="133"/>
                    <a:pt x="8" y="133"/>
                  </a:cubicBezTo>
                  <a:cubicBezTo>
                    <a:pt x="8" y="133"/>
                    <a:pt x="8" y="133"/>
                    <a:pt x="8" y="132"/>
                  </a:cubicBezTo>
                  <a:cubicBezTo>
                    <a:pt x="8" y="131"/>
                    <a:pt x="9" y="131"/>
                    <a:pt x="9" y="131"/>
                  </a:cubicBezTo>
                  <a:close/>
                  <a:moveTo>
                    <a:pt x="9" y="135"/>
                  </a:moveTo>
                  <a:cubicBezTo>
                    <a:pt x="8" y="138"/>
                    <a:pt x="7" y="140"/>
                    <a:pt x="7" y="142"/>
                  </a:cubicBezTo>
                  <a:cubicBezTo>
                    <a:pt x="7" y="141"/>
                    <a:pt x="8" y="137"/>
                    <a:pt x="8" y="136"/>
                  </a:cubicBezTo>
                  <a:cubicBezTo>
                    <a:pt x="8" y="135"/>
                    <a:pt x="8" y="135"/>
                    <a:pt x="9" y="135"/>
                  </a:cubicBezTo>
                  <a:close/>
                  <a:moveTo>
                    <a:pt x="6" y="149"/>
                  </a:moveTo>
                  <a:cubicBezTo>
                    <a:pt x="6" y="150"/>
                    <a:pt x="6" y="151"/>
                    <a:pt x="6" y="152"/>
                  </a:cubicBezTo>
                  <a:cubicBezTo>
                    <a:pt x="5" y="152"/>
                    <a:pt x="6" y="150"/>
                    <a:pt x="6" y="149"/>
                  </a:cubicBezTo>
                  <a:close/>
                  <a:moveTo>
                    <a:pt x="345" y="156"/>
                  </a:moveTo>
                  <a:cubicBezTo>
                    <a:pt x="345" y="157"/>
                    <a:pt x="346" y="158"/>
                    <a:pt x="345" y="159"/>
                  </a:cubicBezTo>
                  <a:cubicBezTo>
                    <a:pt x="345" y="158"/>
                    <a:pt x="345" y="157"/>
                    <a:pt x="345" y="156"/>
                  </a:cubicBezTo>
                  <a:close/>
                  <a:moveTo>
                    <a:pt x="4" y="164"/>
                  </a:moveTo>
                  <a:cubicBezTo>
                    <a:pt x="4" y="165"/>
                    <a:pt x="4" y="166"/>
                    <a:pt x="4" y="167"/>
                  </a:cubicBezTo>
                  <a:cubicBezTo>
                    <a:pt x="3" y="167"/>
                    <a:pt x="3" y="165"/>
                    <a:pt x="4" y="164"/>
                  </a:cubicBezTo>
                  <a:close/>
                  <a:moveTo>
                    <a:pt x="7" y="204"/>
                  </a:moveTo>
                  <a:cubicBezTo>
                    <a:pt x="7" y="205"/>
                    <a:pt x="7" y="206"/>
                    <a:pt x="7" y="207"/>
                  </a:cubicBezTo>
                  <a:cubicBezTo>
                    <a:pt x="6" y="207"/>
                    <a:pt x="6" y="206"/>
                    <a:pt x="6" y="205"/>
                  </a:cubicBezTo>
                  <a:cubicBezTo>
                    <a:pt x="6" y="205"/>
                    <a:pt x="6" y="204"/>
                    <a:pt x="7" y="204"/>
                  </a:cubicBezTo>
                  <a:close/>
                  <a:moveTo>
                    <a:pt x="7" y="209"/>
                  </a:moveTo>
                  <a:cubicBezTo>
                    <a:pt x="7" y="211"/>
                    <a:pt x="8" y="212"/>
                    <a:pt x="8" y="214"/>
                  </a:cubicBezTo>
                  <a:lnTo>
                    <a:pt x="8" y="214"/>
                  </a:lnTo>
                  <a:cubicBezTo>
                    <a:pt x="7" y="213"/>
                    <a:pt x="6" y="213"/>
                    <a:pt x="6" y="212"/>
                  </a:cubicBezTo>
                  <a:cubicBezTo>
                    <a:pt x="6" y="212"/>
                    <a:pt x="7" y="211"/>
                    <a:pt x="7" y="209"/>
                  </a:cubicBezTo>
                  <a:close/>
                  <a:moveTo>
                    <a:pt x="8" y="214"/>
                  </a:moveTo>
                  <a:lnTo>
                    <a:pt x="8" y="214"/>
                  </a:lnTo>
                  <a:cubicBezTo>
                    <a:pt x="8" y="215"/>
                    <a:pt x="8" y="215"/>
                    <a:pt x="8" y="216"/>
                  </a:cubicBezTo>
                  <a:cubicBezTo>
                    <a:pt x="8" y="216"/>
                    <a:pt x="8" y="216"/>
                    <a:pt x="7" y="216"/>
                  </a:cubicBezTo>
                  <a:cubicBezTo>
                    <a:pt x="7" y="216"/>
                    <a:pt x="8" y="215"/>
                    <a:pt x="8" y="214"/>
                  </a:cubicBezTo>
                  <a:close/>
                  <a:moveTo>
                    <a:pt x="342" y="215"/>
                  </a:moveTo>
                  <a:cubicBezTo>
                    <a:pt x="342" y="216"/>
                    <a:pt x="342" y="216"/>
                    <a:pt x="343" y="216"/>
                  </a:cubicBezTo>
                  <a:lnTo>
                    <a:pt x="342" y="216"/>
                  </a:lnTo>
                  <a:lnTo>
                    <a:pt x="342" y="215"/>
                  </a:lnTo>
                  <a:close/>
                  <a:moveTo>
                    <a:pt x="10" y="221"/>
                  </a:moveTo>
                  <a:cubicBezTo>
                    <a:pt x="10" y="222"/>
                    <a:pt x="10" y="222"/>
                    <a:pt x="10" y="222"/>
                  </a:cubicBezTo>
                  <a:cubicBezTo>
                    <a:pt x="10" y="222"/>
                    <a:pt x="9" y="222"/>
                    <a:pt x="9" y="221"/>
                  </a:cubicBezTo>
                  <a:close/>
                  <a:moveTo>
                    <a:pt x="11" y="224"/>
                  </a:moveTo>
                  <a:cubicBezTo>
                    <a:pt x="11" y="224"/>
                    <a:pt x="11" y="225"/>
                    <a:pt x="11" y="225"/>
                  </a:cubicBezTo>
                  <a:cubicBezTo>
                    <a:pt x="11" y="225"/>
                    <a:pt x="11" y="226"/>
                    <a:pt x="11" y="226"/>
                  </a:cubicBezTo>
                  <a:cubicBezTo>
                    <a:pt x="11" y="226"/>
                    <a:pt x="12" y="227"/>
                    <a:pt x="12" y="227"/>
                  </a:cubicBezTo>
                  <a:cubicBezTo>
                    <a:pt x="11" y="227"/>
                    <a:pt x="11" y="227"/>
                    <a:pt x="11" y="227"/>
                  </a:cubicBezTo>
                  <a:cubicBezTo>
                    <a:pt x="10" y="227"/>
                    <a:pt x="10" y="227"/>
                    <a:pt x="9" y="226"/>
                  </a:cubicBezTo>
                  <a:cubicBezTo>
                    <a:pt x="9" y="226"/>
                    <a:pt x="10" y="224"/>
                    <a:pt x="11" y="224"/>
                  </a:cubicBezTo>
                  <a:close/>
                  <a:moveTo>
                    <a:pt x="16" y="240"/>
                  </a:moveTo>
                  <a:cubicBezTo>
                    <a:pt x="16" y="241"/>
                    <a:pt x="17" y="241"/>
                    <a:pt x="17" y="242"/>
                  </a:cubicBezTo>
                  <a:cubicBezTo>
                    <a:pt x="16" y="242"/>
                    <a:pt x="16" y="242"/>
                    <a:pt x="16" y="241"/>
                  </a:cubicBezTo>
                  <a:cubicBezTo>
                    <a:pt x="16" y="241"/>
                    <a:pt x="16" y="240"/>
                    <a:pt x="16" y="240"/>
                  </a:cubicBezTo>
                  <a:close/>
                  <a:moveTo>
                    <a:pt x="333" y="244"/>
                  </a:moveTo>
                  <a:cubicBezTo>
                    <a:pt x="333" y="244"/>
                    <a:pt x="334" y="244"/>
                    <a:pt x="333" y="245"/>
                  </a:cubicBezTo>
                  <a:cubicBezTo>
                    <a:pt x="333" y="245"/>
                    <a:pt x="332" y="244"/>
                    <a:pt x="332" y="244"/>
                  </a:cubicBezTo>
                  <a:close/>
                  <a:moveTo>
                    <a:pt x="20" y="247"/>
                  </a:moveTo>
                  <a:cubicBezTo>
                    <a:pt x="20" y="248"/>
                    <a:pt x="20" y="248"/>
                    <a:pt x="20" y="249"/>
                  </a:cubicBezTo>
                  <a:cubicBezTo>
                    <a:pt x="20" y="249"/>
                    <a:pt x="20" y="249"/>
                    <a:pt x="20" y="249"/>
                  </a:cubicBezTo>
                  <a:cubicBezTo>
                    <a:pt x="19" y="249"/>
                    <a:pt x="19" y="249"/>
                    <a:pt x="19" y="249"/>
                  </a:cubicBezTo>
                  <a:cubicBezTo>
                    <a:pt x="19" y="248"/>
                    <a:pt x="19" y="247"/>
                    <a:pt x="20" y="247"/>
                  </a:cubicBezTo>
                  <a:close/>
                  <a:moveTo>
                    <a:pt x="330" y="248"/>
                  </a:moveTo>
                  <a:cubicBezTo>
                    <a:pt x="330" y="249"/>
                    <a:pt x="330" y="250"/>
                    <a:pt x="330" y="250"/>
                  </a:cubicBezTo>
                  <a:lnTo>
                    <a:pt x="330" y="250"/>
                  </a:lnTo>
                  <a:cubicBezTo>
                    <a:pt x="330" y="249"/>
                    <a:pt x="330" y="249"/>
                    <a:pt x="330" y="248"/>
                  </a:cubicBezTo>
                  <a:close/>
                  <a:moveTo>
                    <a:pt x="23" y="255"/>
                  </a:moveTo>
                  <a:cubicBezTo>
                    <a:pt x="24" y="256"/>
                    <a:pt x="24" y="257"/>
                    <a:pt x="25" y="258"/>
                  </a:cubicBezTo>
                  <a:cubicBezTo>
                    <a:pt x="24" y="258"/>
                    <a:pt x="24" y="257"/>
                    <a:pt x="23" y="257"/>
                  </a:cubicBezTo>
                  <a:cubicBezTo>
                    <a:pt x="23" y="256"/>
                    <a:pt x="21" y="256"/>
                    <a:pt x="22" y="255"/>
                  </a:cubicBezTo>
                  <a:close/>
                  <a:moveTo>
                    <a:pt x="24" y="259"/>
                  </a:moveTo>
                  <a:cubicBezTo>
                    <a:pt x="24" y="259"/>
                    <a:pt x="25" y="259"/>
                    <a:pt x="25" y="259"/>
                  </a:cubicBezTo>
                  <a:cubicBezTo>
                    <a:pt x="25" y="260"/>
                    <a:pt x="25" y="261"/>
                    <a:pt x="25" y="261"/>
                  </a:cubicBezTo>
                  <a:cubicBezTo>
                    <a:pt x="25" y="261"/>
                    <a:pt x="24" y="261"/>
                    <a:pt x="24" y="260"/>
                  </a:cubicBezTo>
                  <a:cubicBezTo>
                    <a:pt x="24" y="259"/>
                    <a:pt x="24" y="259"/>
                    <a:pt x="24" y="259"/>
                  </a:cubicBezTo>
                  <a:close/>
                  <a:moveTo>
                    <a:pt x="28" y="263"/>
                  </a:moveTo>
                  <a:cubicBezTo>
                    <a:pt x="28" y="264"/>
                    <a:pt x="28" y="265"/>
                    <a:pt x="29" y="266"/>
                  </a:cubicBezTo>
                  <a:cubicBezTo>
                    <a:pt x="29" y="266"/>
                    <a:pt x="28" y="267"/>
                    <a:pt x="28" y="267"/>
                  </a:cubicBezTo>
                  <a:cubicBezTo>
                    <a:pt x="28" y="266"/>
                    <a:pt x="27" y="264"/>
                    <a:pt x="27" y="263"/>
                  </a:cubicBezTo>
                  <a:close/>
                  <a:moveTo>
                    <a:pt x="33" y="271"/>
                  </a:moveTo>
                  <a:cubicBezTo>
                    <a:pt x="33" y="271"/>
                    <a:pt x="34" y="272"/>
                    <a:pt x="35" y="273"/>
                  </a:cubicBezTo>
                  <a:cubicBezTo>
                    <a:pt x="34" y="273"/>
                    <a:pt x="33" y="272"/>
                    <a:pt x="33" y="272"/>
                  </a:cubicBezTo>
                  <a:lnTo>
                    <a:pt x="33" y="272"/>
                  </a:lnTo>
                  <a:cubicBezTo>
                    <a:pt x="33" y="272"/>
                    <a:pt x="33" y="273"/>
                    <a:pt x="33" y="274"/>
                  </a:cubicBezTo>
                  <a:lnTo>
                    <a:pt x="33" y="274"/>
                  </a:lnTo>
                  <a:cubicBezTo>
                    <a:pt x="32" y="273"/>
                    <a:pt x="30" y="272"/>
                    <a:pt x="32" y="271"/>
                  </a:cubicBezTo>
                  <a:cubicBezTo>
                    <a:pt x="32" y="271"/>
                    <a:pt x="33" y="271"/>
                    <a:pt x="33" y="271"/>
                  </a:cubicBezTo>
                  <a:close/>
                  <a:moveTo>
                    <a:pt x="38" y="278"/>
                  </a:moveTo>
                  <a:cubicBezTo>
                    <a:pt x="39" y="280"/>
                    <a:pt x="41" y="282"/>
                    <a:pt x="42" y="284"/>
                  </a:cubicBezTo>
                  <a:lnTo>
                    <a:pt x="41" y="284"/>
                  </a:lnTo>
                  <a:cubicBezTo>
                    <a:pt x="41" y="284"/>
                    <a:pt x="41" y="284"/>
                    <a:pt x="41" y="284"/>
                  </a:cubicBezTo>
                  <a:cubicBezTo>
                    <a:pt x="41" y="284"/>
                    <a:pt x="41" y="283"/>
                    <a:pt x="41" y="283"/>
                  </a:cubicBezTo>
                  <a:cubicBezTo>
                    <a:pt x="39" y="281"/>
                    <a:pt x="40" y="281"/>
                    <a:pt x="38" y="280"/>
                  </a:cubicBezTo>
                  <a:cubicBezTo>
                    <a:pt x="37" y="280"/>
                    <a:pt x="36" y="279"/>
                    <a:pt x="36" y="279"/>
                  </a:cubicBezTo>
                  <a:cubicBezTo>
                    <a:pt x="36" y="278"/>
                    <a:pt x="37" y="278"/>
                    <a:pt x="38" y="278"/>
                  </a:cubicBezTo>
                  <a:close/>
                  <a:moveTo>
                    <a:pt x="43" y="285"/>
                  </a:moveTo>
                  <a:cubicBezTo>
                    <a:pt x="44" y="286"/>
                    <a:pt x="45" y="287"/>
                    <a:pt x="46" y="288"/>
                  </a:cubicBezTo>
                  <a:cubicBezTo>
                    <a:pt x="46" y="289"/>
                    <a:pt x="46" y="290"/>
                    <a:pt x="46" y="290"/>
                  </a:cubicBezTo>
                  <a:cubicBezTo>
                    <a:pt x="46" y="290"/>
                    <a:pt x="44" y="289"/>
                    <a:pt x="45" y="289"/>
                  </a:cubicBezTo>
                  <a:cubicBezTo>
                    <a:pt x="45" y="288"/>
                    <a:pt x="44" y="287"/>
                    <a:pt x="43" y="286"/>
                  </a:cubicBezTo>
                  <a:cubicBezTo>
                    <a:pt x="41" y="286"/>
                    <a:pt x="42" y="285"/>
                    <a:pt x="43" y="285"/>
                  </a:cubicBezTo>
                  <a:close/>
                  <a:moveTo>
                    <a:pt x="302" y="292"/>
                  </a:moveTo>
                  <a:cubicBezTo>
                    <a:pt x="302" y="292"/>
                    <a:pt x="303" y="292"/>
                    <a:pt x="303" y="292"/>
                  </a:cubicBezTo>
                  <a:cubicBezTo>
                    <a:pt x="302" y="293"/>
                    <a:pt x="302" y="293"/>
                    <a:pt x="301" y="293"/>
                  </a:cubicBezTo>
                  <a:cubicBezTo>
                    <a:pt x="301" y="293"/>
                    <a:pt x="301" y="293"/>
                    <a:pt x="301" y="292"/>
                  </a:cubicBezTo>
                  <a:lnTo>
                    <a:pt x="302" y="292"/>
                  </a:lnTo>
                  <a:close/>
                  <a:moveTo>
                    <a:pt x="51" y="294"/>
                  </a:moveTo>
                  <a:cubicBezTo>
                    <a:pt x="51" y="294"/>
                    <a:pt x="52" y="295"/>
                    <a:pt x="52" y="295"/>
                  </a:cubicBezTo>
                  <a:cubicBezTo>
                    <a:pt x="52" y="295"/>
                    <a:pt x="52" y="296"/>
                    <a:pt x="52" y="296"/>
                  </a:cubicBezTo>
                  <a:lnTo>
                    <a:pt x="53" y="296"/>
                  </a:lnTo>
                  <a:lnTo>
                    <a:pt x="55" y="299"/>
                  </a:lnTo>
                  <a:lnTo>
                    <a:pt x="55" y="299"/>
                  </a:lnTo>
                  <a:cubicBezTo>
                    <a:pt x="53" y="298"/>
                    <a:pt x="53" y="297"/>
                    <a:pt x="52" y="296"/>
                  </a:cubicBezTo>
                  <a:cubicBezTo>
                    <a:pt x="51" y="295"/>
                    <a:pt x="51" y="295"/>
                    <a:pt x="51" y="294"/>
                  </a:cubicBezTo>
                  <a:close/>
                  <a:moveTo>
                    <a:pt x="57" y="300"/>
                  </a:moveTo>
                  <a:lnTo>
                    <a:pt x="57" y="300"/>
                  </a:lnTo>
                  <a:cubicBezTo>
                    <a:pt x="59" y="302"/>
                    <a:pt x="62" y="304"/>
                    <a:pt x="63" y="306"/>
                  </a:cubicBezTo>
                  <a:lnTo>
                    <a:pt x="62" y="306"/>
                  </a:lnTo>
                  <a:cubicBezTo>
                    <a:pt x="62" y="306"/>
                    <a:pt x="62" y="305"/>
                    <a:pt x="62" y="305"/>
                  </a:cubicBezTo>
                  <a:lnTo>
                    <a:pt x="61" y="305"/>
                  </a:lnTo>
                  <a:cubicBezTo>
                    <a:pt x="60" y="305"/>
                    <a:pt x="59" y="304"/>
                    <a:pt x="59" y="304"/>
                  </a:cubicBezTo>
                  <a:cubicBezTo>
                    <a:pt x="60" y="303"/>
                    <a:pt x="60" y="303"/>
                    <a:pt x="59" y="302"/>
                  </a:cubicBezTo>
                  <a:cubicBezTo>
                    <a:pt x="57" y="301"/>
                    <a:pt x="56" y="301"/>
                    <a:pt x="57" y="300"/>
                  </a:cubicBezTo>
                  <a:close/>
                  <a:moveTo>
                    <a:pt x="63" y="306"/>
                  </a:moveTo>
                  <a:cubicBezTo>
                    <a:pt x="64" y="306"/>
                    <a:pt x="65" y="307"/>
                    <a:pt x="66" y="308"/>
                  </a:cubicBezTo>
                  <a:lnTo>
                    <a:pt x="65" y="308"/>
                  </a:lnTo>
                  <a:cubicBezTo>
                    <a:pt x="64" y="308"/>
                    <a:pt x="63" y="307"/>
                    <a:pt x="63" y="306"/>
                  </a:cubicBezTo>
                  <a:close/>
                  <a:moveTo>
                    <a:pt x="82" y="319"/>
                  </a:moveTo>
                  <a:cubicBezTo>
                    <a:pt x="82" y="319"/>
                    <a:pt x="83" y="319"/>
                    <a:pt x="83" y="320"/>
                  </a:cubicBezTo>
                  <a:lnTo>
                    <a:pt x="82" y="320"/>
                  </a:lnTo>
                  <a:cubicBezTo>
                    <a:pt x="82" y="320"/>
                    <a:pt x="82" y="320"/>
                    <a:pt x="82" y="319"/>
                  </a:cubicBezTo>
                  <a:close/>
                  <a:moveTo>
                    <a:pt x="245" y="333"/>
                  </a:moveTo>
                  <a:cubicBezTo>
                    <a:pt x="245" y="333"/>
                    <a:pt x="246" y="334"/>
                    <a:pt x="246" y="335"/>
                  </a:cubicBezTo>
                  <a:cubicBezTo>
                    <a:pt x="245" y="335"/>
                    <a:pt x="242" y="335"/>
                    <a:pt x="243" y="333"/>
                  </a:cubicBezTo>
                  <a:cubicBezTo>
                    <a:pt x="244" y="333"/>
                    <a:pt x="245" y="333"/>
                    <a:pt x="245" y="333"/>
                  </a:cubicBezTo>
                  <a:close/>
                  <a:moveTo>
                    <a:pt x="124" y="340"/>
                  </a:moveTo>
                  <a:cubicBezTo>
                    <a:pt x="124" y="340"/>
                    <a:pt x="125" y="340"/>
                    <a:pt x="126" y="340"/>
                  </a:cubicBezTo>
                  <a:cubicBezTo>
                    <a:pt x="127" y="341"/>
                    <a:pt x="130" y="342"/>
                    <a:pt x="131" y="343"/>
                  </a:cubicBezTo>
                  <a:cubicBezTo>
                    <a:pt x="130" y="342"/>
                    <a:pt x="128" y="342"/>
                    <a:pt x="127" y="341"/>
                  </a:cubicBezTo>
                  <a:cubicBezTo>
                    <a:pt x="126" y="341"/>
                    <a:pt x="124" y="340"/>
                    <a:pt x="124" y="340"/>
                  </a:cubicBezTo>
                  <a:close/>
                  <a:moveTo>
                    <a:pt x="218" y="342"/>
                  </a:moveTo>
                  <a:cubicBezTo>
                    <a:pt x="217" y="342"/>
                    <a:pt x="217" y="343"/>
                    <a:pt x="216" y="343"/>
                  </a:cubicBezTo>
                  <a:cubicBezTo>
                    <a:pt x="216" y="343"/>
                    <a:pt x="216" y="342"/>
                    <a:pt x="216" y="342"/>
                  </a:cubicBezTo>
                  <a:close/>
                  <a:moveTo>
                    <a:pt x="145" y="345"/>
                  </a:moveTo>
                  <a:cubicBezTo>
                    <a:pt x="145" y="345"/>
                    <a:pt x="145" y="345"/>
                    <a:pt x="145" y="345"/>
                  </a:cubicBezTo>
                  <a:cubicBezTo>
                    <a:pt x="145" y="345"/>
                    <a:pt x="144" y="345"/>
                    <a:pt x="144" y="345"/>
                  </a:cubicBezTo>
                  <a:close/>
                  <a:moveTo>
                    <a:pt x="152" y="346"/>
                  </a:moveTo>
                  <a:cubicBezTo>
                    <a:pt x="151" y="346"/>
                    <a:pt x="151" y="346"/>
                    <a:pt x="151" y="346"/>
                  </a:cubicBezTo>
                  <a:cubicBezTo>
                    <a:pt x="150" y="346"/>
                    <a:pt x="150" y="346"/>
                    <a:pt x="150" y="346"/>
                  </a:cubicBezTo>
                  <a:close/>
                  <a:moveTo>
                    <a:pt x="207" y="345"/>
                  </a:moveTo>
                  <a:cubicBezTo>
                    <a:pt x="207" y="345"/>
                    <a:pt x="208" y="345"/>
                    <a:pt x="207" y="346"/>
                  </a:cubicBezTo>
                  <a:cubicBezTo>
                    <a:pt x="207" y="347"/>
                    <a:pt x="207" y="347"/>
                    <a:pt x="206" y="347"/>
                  </a:cubicBezTo>
                  <a:cubicBezTo>
                    <a:pt x="206" y="346"/>
                    <a:pt x="205" y="345"/>
                    <a:pt x="207" y="345"/>
                  </a:cubicBezTo>
                  <a:close/>
                  <a:moveTo>
                    <a:pt x="159" y="347"/>
                  </a:moveTo>
                  <a:cubicBezTo>
                    <a:pt x="159" y="347"/>
                    <a:pt x="158" y="347"/>
                    <a:pt x="158" y="347"/>
                  </a:cubicBezTo>
                  <a:cubicBezTo>
                    <a:pt x="158" y="347"/>
                    <a:pt x="158" y="347"/>
                    <a:pt x="158" y="347"/>
                  </a:cubicBezTo>
                  <a:close/>
                  <a:moveTo>
                    <a:pt x="177" y="1"/>
                  </a:moveTo>
                  <a:cubicBezTo>
                    <a:pt x="177" y="1"/>
                    <a:pt x="177" y="1"/>
                    <a:pt x="177" y="1"/>
                  </a:cubicBezTo>
                  <a:cubicBezTo>
                    <a:pt x="176" y="1"/>
                    <a:pt x="178" y="2"/>
                    <a:pt x="177" y="2"/>
                  </a:cubicBezTo>
                  <a:cubicBezTo>
                    <a:pt x="177" y="2"/>
                    <a:pt x="176" y="2"/>
                    <a:pt x="176" y="2"/>
                  </a:cubicBezTo>
                  <a:cubicBezTo>
                    <a:pt x="175" y="2"/>
                    <a:pt x="175" y="2"/>
                    <a:pt x="174" y="2"/>
                  </a:cubicBezTo>
                  <a:cubicBezTo>
                    <a:pt x="174" y="2"/>
                    <a:pt x="173" y="1"/>
                    <a:pt x="172" y="1"/>
                  </a:cubicBezTo>
                  <a:cubicBezTo>
                    <a:pt x="172" y="1"/>
                    <a:pt x="172" y="1"/>
                    <a:pt x="172" y="2"/>
                  </a:cubicBezTo>
                  <a:cubicBezTo>
                    <a:pt x="171" y="2"/>
                    <a:pt x="171" y="3"/>
                    <a:pt x="169" y="3"/>
                  </a:cubicBezTo>
                  <a:cubicBezTo>
                    <a:pt x="168" y="3"/>
                    <a:pt x="168" y="1"/>
                    <a:pt x="168" y="1"/>
                  </a:cubicBezTo>
                  <a:cubicBezTo>
                    <a:pt x="168" y="1"/>
                    <a:pt x="167" y="1"/>
                    <a:pt x="167" y="2"/>
                  </a:cubicBezTo>
                  <a:cubicBezTo>
                    <a:pt x="166" y="2"/>
                    <a:pt x="166" y="3"/>
                    <a:pt x="165" y="3"/>
                  </a:cubicBezTo>
                  <a:lnTo>
                    <a:pt x="165" y="3"/>
                  </a:lnTo>
                  <a:cubicBezTo>
                    <a:pt x="165" y="3"/>
                    <a:pt x="165" y="3"/>
                    <a:pt x="165" y="2"/>
                  </a:cubicBezTo>
                  <a:lnTo>
                    <a:pt x="165" y="2"/>
                  </a:lnTo>
                  <a:cubicBezTo>
                    <a:pt x="164" y="2"/>
                    <a:pt x="162" y="3"/>
                    <a:pt x="162" y="3"/>
                  </a:cubicBezTo>
                  <a:lnTo>
                    <a:pt x="159" y="3"/>
                  </a:lnTo>
                  <a:cubicBezTo>
                    <a:pt x="158" y="3"/>
                    <a:pt x="158" y="3"/>
                    <a:pt x="157" y="3"/>
                  </a:cubicBezTo>
                  <a:lnTo>
                    <a:pt x="154" y="3"/>
                  </a:lnTo>
                  <a:cubicBezTo>
                    <a:pt x="154" y="3"/>
                    <a:pt x="153" y="3"/>
                    <a:pt x="153" y="3"/>
                  </a:cubicBezTo>
                  <a:cubicBezTo>
                    <a:pt x="152" y="3"/>
                    <a:pt x="152" y="4"/>
                    <a:pt x="151" y="4"/>
                  </a:cubicBezTo>
                  <a:cubicBezTo>
                    <a:pt x="150" y="4"/>
                    <a:pt x="149" y="3"/>
                    <a:pt x="147" y="3"/>
                  </a:cubicBezTo>
                  <a:cubicBezTo>
                    <a:pt x="146" y="3"/>
                    <a:pt x="146" y="5"/>
                    <a:pt x="145" y="5"/>
                  </a:cubicBezTo>
                  <a:cubicBezTo>
                    <a:pt x="145" y="5"/>
                    <a:pt x="145" y="5"/>
                    <a:pt x="145" y="5"/>
                  </a:cubicBezTo>
                  <a:cubicBezTo>
                    <a:pt x="144" y="5"/>
                    <a:pt x="144" y="3"/>
                    <a:pt x="144" y="3"/>
                  </a:cubicBezTo>
                  <a:cubicBezTo>
                    <a:pt x="143" y="4"/>
                    <a:pt x="142" y="4"/>
                    <a:pt x="142" y="5"/>
                  </a:cubicBezTo>
                  <a:cubicBezTo>
                    <a:pt x="141" y="6"/>
                    <a:pt x="141" y="6"/>
                    <a:pt x="141" y="6"/>
                  </a:cubicBezTo>
                  <a:cubicBezTo>
                    <a:pt x="140" y="6"/>
                    <a:pt x="140" y="5"/>
                    <a:pt x="140" y="4"/>
                  </a:cubicBezTo>
                  <a:cubicBezTo>
                    <a:pt x="140" y="6"/>
                    <a:pt x="137" y="6"/>
                    <a:pt x="137" y="7"/>
                  </a:cubicBezTo>
                  <a:cubicBezTo>
                    <a:pt x="136" y="7"/>
                    <a:pt x="135" y="7"/>
                    <a:pt x="135" y="7"/>
                  </a:cubicBezTo>
                  <a:cubicBezTo>
                    <a:pt x="134" y="7"/>
                    <a:pt x="134" y="7"/>
                    <a:pt x="133" y="7"/>
                  </a:cubicBezTo>
                  <a:cubicBezTo>
                    <a:pt x="134" y="7"/>
                    <a:pt x="133" y="7"/>
                    <a:pt x="132" y="8"/>
                  </a:cubicBezTo>
                  <a:cubicBezTo>
                    <a:pt x="131" y="8"/>
                    <a:pt x="130" y="10"/>
                    <a:pt x="129" y="10"/>
                  </a:cubicBezTo>
                  <a:cubicBezTo>
                    <a:pt x="129" y="10"/>
                    <a:pt x="127" y="8"/>
                    <a:pt x="126" y="8"/>
                  </a:cubicBezTo>
                  <a:cubicBezTo>
                    <a:pt x="125" y="8"/>
                    <a:pt x="125" y="8"/>
                    <a:pt x="125" y="9"/>
                  </a:cubicBezTo>
                  <a:cubicBezTo>
                    <a:pt x="125" y="9"/>
                    <a:pt x="126" y="11"/>
                    <a:pt x="126" y="11"/>
                  </a:cubicBezTo>
                  <a:cubicBezTo>
                    <a:pt x="126" y="11"/>
                    <a:pt x="126" y="11"/>
                    <a:pt x="125" y="10"/>
                  </a:cubicBezTo>
                  <a:cubicBezTo>
                    <a:pt x="124" y="10"/>
                    <a:pt x="124" y="10"/>
                    <a:pt x="123" y="11"/>
                  </a:cubicBezTo>
                  <a:cubicBezTo>
                    <a:pt x="123" y="11"/>
                    <a:pt x="123" y="12"/>
                    <a:pt x="123" y="12"/>
                  </a:cubicBezTo>
                  <a:cubicBezTo>
                    <a:pt x="122" y="12"/>
                    <a:pt x="123" y="10"/>
                    <a:pt x="122" y="10"/>
                  </a:cubicBezTo>
                  <a:cubicBezTo>
                    <a:pt x="122" y="10"/>
                    <a:pt x="121" y="10"/>
                    <a:pt x="121" y="10"/>
                  </a:cubicBezTo>
                  <a:cubicBezTo>
                    <a:pt x="121" y="11"/>
                    <a:pt x="120" y="11"/>
                    <a:pt x="120" y="11"/>
                  </a:cubicBezTo>
                  <a:cubicBezTo>
                    <a:pt x="120" y="11"/>
                    <a:pt x="120" y="11"/>
                    <a:pt x="120" y="10"/>
                  </a:cubicBezTo>
                  <a:cubicBezTo>
                    <a:pt x="120" y="11"/>
                    <a:pt x="118" y="11"/>
                    <a:pt x="118" y="11"/>
                  </a:cubicBezTo>
                  <a:cubicBezTo>
                    <a:pt x="118" y="12"/>
                    <a:pt x="118" y="12"/>
                    <a:pt x="118" y="12"/>
                  </a:cubicBezTo>
                  <a:cubicBezTo>
                    <a:pt x="117" y="13"/>
                    <a:pt x="116" y="13"/>
                    <a:pt x="116" y="13"/>
                  </a:cubicBezTo>
                  <a:cubicBezTo>
                    <a:pt x="115" y="13"/>
                    <a:pt x="115" y="13"/>
                    <a:pt x="115" y="13"/>
                  </a:cubicBezTo>
                  <a:cubicBezTo>
                    <a:pt x="114" y="13"/>
                    <a:pt x="112" y="13"/>
                    <a:pt x="112" y="14"/>
                  </a:cubicBezTo>
                  <a:cubicBezTo>
                    <a:pt x="112" y="14"/>
                    <a:pt x="110" y="14"/>
                    <a:pt x="110" y="15"/>
                  </a:cubicBezTo>
                  <a:cubicBezTo>
                    <a:pt x="108" y="15"/>
                    <a:pt x="103" y="15"/>
                    <a:pt x="102" y="18"/>
                  </a:cubicBezTo>
                  <a:cubicBezTo>
                    <a:pt x="102" y="17"/>
                    <a:pt x="101" y="17"/>
                    <a:pt x="101" y="17"/>
                  </a:cubicBezTo>
                  <a:cubicBezTo>
                    <a:pt x="100" y="17"/>
                    <a:pt x="100" y="20"/>
                    <a:pt x="99" y="20"/>
                  </a:cubicBezTo>
                  <a:cubicBezTo>
                    <a:pt x="99" y="20"/>
                    <a:pt x="99" y="20"/>
                    <a:pt x="99" y="20"/>
                  </a:cubicBezTo>
                  <a:cubicBezTo>
                    <a:pt x="98" y="20"/>
                    <a:pt x="98" y="20"/>
                    <a:pt x="97" y="20"/>
                  </a:cubicBezTo>
                  <a:cubicBezTo>
                    <a:pt x="96" y="20"/>
                    <a:pt x="96" y="20"/>
                    <a:pt x="96" y="21"/>
                  </a:cubicBezTo>
                  <a:cubicBezTo>
                    <a:pt x="96" y="21"/>
                    <a:pt x="95" y="23"/>
                    <a:pt x="95" y="23"/>
                  </a:cubicBezTo>
                  <a:cubicBezTo>
                    <a:pt x="94" y="23"/>
                    <a:pt x="94" y="23"/>
                    <a:pt x="93" y="23"/>
                  </a:cubicBezTo>
                  <a:cubicBezTo>
                    <a:pt x="93" y="23"/>
                    <a:pt x="93" y="23"/>
                    <a:pt x="92" y="23"/>
                  </a:cubicBezTo>
                  <a:cubicBezTo>
                    <a:pt x="90" y="24"/>
                    <a:pt x="92" y="24"/>
                    <a:pt x="91" y="25"/>
                  </a:cubicBezTo>
                  <a:cubicBezTo>
                    <a:pt x="90" y="25"/>
                    <a:pt x="90" y="23"/>
                    <a:pt x="90" y="23"/>
                  </a:cubicBezTo>
                  <a:cubicBezTo>
                    <a:pt x="89" y="23"/>
                    <a:pt x="88" y="24"/>
                    <a:pt x="88" y="25"/>
                  </a:cubicBezTo>
                  <a:cubicBezTo>
                    <a:pt x="88" y="25"/>
                    <a:pt x="85" y="27"/>
                    <a:pt x="85" y="28"/>
                  </a:cubicBezTo>
                  <a:cubicBezTo>
                    <a:pt x="84" y="28"/>
                    <a:pt x="82" y="30"/>
                    <a:pt x="81" y="30"/>
                  </a:cubicBezTo>
                  <a:cubicBezTo>
                    <a:pt x="80" y="29"/>
                    <a:pt x="80" y="29"/>
                    <a:pt x="80" y="29"/>
                  </a:cubicBezTo>
                  <a:cubicBezTo>
                    <a:pt x="79" y="29"/>
                    <a:pt x="78" y="29"/>
                    <a:pt x="77" y="30"/>
                  </a:cubicBezTo>
                  <a:cubicBezTo>
                    <a:pt x="77" y="30"/>
                    <a:pt x="77" y="31"/>
                    <a:pt x="76" y="32"/>
                  </a:cubicBezTo>
                  <a:cubicBezTo>
                    <a:pt x="76" y="33"/>
                    <a:pt x="75" y="33"/>
                    <a:pt x="74" y="34"/>
                  </a:cubicBezTo>
                  <a:cubicBezTo>
                    <a:pt x="74" y="34"/>
                    <a:pt x="70" y="36"/>
                    <a:pt x="70" y="36"/>
                  </a:cubicBezTo>
                  <a:cubicBezTo>
                    <a:pt x="72" y="37"/>
                    <a:pt x="69" y="38"/>
                    <a:pt x="68" y="39"/>
                  </a:cubicBezTo>
                  <a:cubicBezTo>
                    <a:pt x="67" y="39"/>
                    <a:pt x="66" y="40"/>
                    <a:pt x="65" y="41"/>
                  </a:cubicBezTo>
                  <a:cubicBezTo>
                    <a:pt x="65" y="41"/>
                    <a:pt x="64" y="41"/>
                    <a:pt x="64" y="41"/>
                  </a:cubicBezTo>
                  <a:cubicBezTo>
                    <a:pt x="64" y="41"/>
                    <a:pt x="65" y="41"/>
                    <a:pt x="65" y="42"/>
                  </a:cubicBezTo>
                  <a:cubicBezTo>
                    <a:pt x="65" y="42"/>
                    <a:pt x="63" y="43"/>
                    <a:pt x="63" y="43"/>
                  </a:cubicBezTo>
                  <a:cubicBezTo>
                    <a:pt x="62" y="43"/>
                    <a:pt x="62" y="44"/>
                    <a:pt x="62" y="44"/>
                  </a:cubicBezTo>
                  <a:cubicBezTo>
                    <a:pt x="62" y="44"/>
                    <a:pt x="60" y="46"/>
                    <a:pt x="60" y="46"/>
                  </a:cubicBezTo>
                  <a:cubicBezTo>
                    <a:pt x="60" y="46"/>
                    <a:pt x="60" y="46"/>
                    <a:pt x="60" y="46"/>
                  </a:cubicBezTo>
                  <a:cubicBezTo>
                    <a:pt x="60" y="46"/>
                    <a:pt x="59" y="46"/>
                    <a:pt x="59" y="46"/>
                  </a:cubicBezTo>
                  <a:cubicBezTo>
                    <a:pt x="58" y="46"/>
                    <a:pt x="57" y="47"/>
                    <a:pt x="56" y="48"/>
                  </a:cubicBezTo>
                  <a:cubicBezTo>
                    <a:pt x="55" y="49"/>
                    <a:pt x="57" y="49"/>
                    <a:pt x="56" y="50"/>
                  </a:cubicBezTo>
                  <a:cubicBezTo>
                    <a:pt x="56" y="49"/>
                    <a:pt x="56" y="49"/>
                    <a:pt x="55" y="49"/>
                  </a:cubicBezTo>
                  <a:cubicBezTo>
                    <a:pt x="55" y="49"/>
                    <a:pt x="55" y="49"/>
                    <a:pt x="55" y="50"/>
                  </a:cubicBezTo>
                  <a:cubicBezTo>
                    <a:pt x="54" y="50"/>
                    <a:pt x="54" y="50"/>
                    <a:pt x="55" y="50"/>
                  </a:cubicBezTo>
                  <a:cubicBezTo>
                    <a:pt x="57" y="50"/>
                    <a:pt x="58" y="50"/>
                    <a:pt x="59" y="50"/>
                  </a:cubicBezTo>
                  <a:cubicBezTo>
                    <a:pt x="60" y="49"/>
                    <a:pt x="60" y="48"/>
                    <a:pt x="61" y="48"/>
                  </a:cubicBezTo>
                  <a:cubicBezTo>
                    <a:pt x="61" y="48"/>
                    <a:pt x="61" y="49"/>
                    <a:pt x="62" y="49"/>
                  </a:cubicBezTo>
                  <a:cubicBezTo>
                    <a:pt x="60" y="50"/>
                    <a:pt x="59" y="51"/>
                    <a:pt x="58" y="51"/>
                  </a:cubicBezTo>
                  <a:cubicBezTo>
                    <a:pt x="56" y="51"/>
                    <a:pt x="55" y="52"/>
                    <a:pt x="54" y="52"/>
                  </a:cubicBezTo>
                  <a:cubicBezTo>
                    <a:pt x="54" y="52"/>
                    <a:pt x="51" y="52"/>
                    <a:pt x="52" y="53"/>
                  </a:cubicBezTo>
                  <a:cubicBezTo>
                    <a:pt x="51" y="54"/>
                    <a:pt x="51" y="54"/>
                    <a:pt x="50" y="55"/>
                  </a:cubicBezTo>
                  <a:cubicBezTo>
                    <a:pt x="49" y="55"/>
                    <a:pt x="48" y="56"/>
                    <a:pt x="47" y="58"/>
                  </a:cubicBezTo>
                  <a:cubicBezTo>
                    <a:pt x="47" y="58"/>
                    <a:pt x="47" y="59"/>
                    <a:pt x="46" y="59"/>
                  </a:cubicBezTo>
                  <a:cubicBezTo>
                    <a:pt x="44" y="61"/>
                    <a:pt x="44" y="63"/>
                    <a:pt x="43" y="63"/>
                  </a:cubicBezTo>
                  <a:cubicBezTo>
                    <a:pt x="43" y="63"/>
                    <a:pt x="43" y="63"/>
                    <a:pt x="42" y="63"/>
                  </a:cubicBezTo>
                  <a:lnTo>
                    <a:pt x="42" y="63"/>
                  </a:lnTo>
                  <a:cubicBezTo>
                    <a:pt x="43" y="64"/>
                    <a:pt x="40" y="65"/>
                    <a:pt x="40" y="67"/>
                  </a:cubicBezTo>
                  <a:cubicBezTo>
                    <a:pt x="39" y="68"/>
                    <a:pt x="40" y="67"/>
                    <a:pt x="40" y="69"/>
                  </a:cubicBezTo>
                  <a:cubicBezTo>
                    <a:pt x="40" y="69"/>
                    <a:pt x="40" y="69"/>
                    <a:pt x="39" y="69"/>
                  </a:cubicBezTo>
                  <a:cubicBezTo>
                    <a:pt x="39" y="69"/>
                    <a:pt x="38" y="69"/>
                    <a:pt x="38" y="69"/>
                  </a:cubicBezTo>
                  <a:cubicBezTo>
                    <a:pt x="38" y="69"/>
                    <a:pt x="38" y="69"/>
                    <a:pt x="37" y="69"/>
                  </a:cubicBezTo>
                  <a:cubicBezTo>
                    <a:pt x="36" y="69"/>
                    <a:pt x="36" y="71"/>
                    <a:pt x="35" y="72"/>
                  </a:cubicBezTo>
                  <a:cubicBezTo>
                    <a:pt x="35" y="72"/>
                    <a:pt x="32" y="76"/>
                    <a:pt x="32" y="76"/>
                  </a:cubicBezTo>
                  <a:cubicBezTo>
                    <a:pt x="32" y="76"/>
                    <a:pt x="32" y="75"/>
                    <a:pt x="33" y="75"/>
                  </a:cubicBezTo>
                  <a:cubicBezTo>
                    <a:pt x="33" y="75"/>
                    <a:pt x="33" y="76"/>
                    <a:pt x="33" y="76"/>
                  </a:cubicBezTo>
                  <a:cubicBezTo>
                    <a:pt x="33" y="77"/>
                    <a:pt x="32" y="77"/>
                    <a:pt x="32" y="78"/>
                  </a:cubicBezTo>
                  <a:cubicBezTo>
                    <a:pt x="31" y="78"/>
                    <a:pt x="30" y="79"/>
                    <a:pt x="30" y="79"/>
                  </a:cubicBezTo>
                  <a:cubicBezTo>
                    <a:pt x="29" y="79"/>
                    <a:pt x="29" y="79"/>
                    <a:pt x="28" y="80"/>
                  </a:cubicBezTo>
                  <a:cubicBezTo>
                    <a:pt x="28" y="81"/>
                    <a:pt x="29" y="82"/>
                    <a:pt x="28" y="83"/>
                  </a:cubicBezTo>
                  <a:cubicBezTo>
                    <a:pt x="28" y="84"/>
                    <a:pt x="27" y="85"/>
                    <a:pt x="26" y="85"/>
                  </a:cubicBezTo>
                  <a:cubicBezTo>
                    <a:pt x="25" y="86"/>
                    <a:pt x="24" y="87"/>
                    <a:pt x="24" y="88"/>
                  </a:cubicBezTo>
                  <a:cubicBezTo>
                    <a:pt x="23" y="90"/>
                    <a:pt x="22" y="91"/>
                    <a:pt x="22" y="92"/>
                  </a:cubicBezTo>
                  <a:cubicBezTo>
                    <a:pt x="22" y="92"/>
                    <a:pt x="22" y="94"/>
                    <a:pt x="22" y="94"/>
                  </a:cubicBezTo>
                  <a:cubicBezTo>
                    <a:pt x="22" y="94"/>
                    <a:pt x="21" y="93"/>
                    <a:pt x="21" y="93"/>
                  </a:cubicBezTo>
                  <a:cubicBezTo>
                    <a:pt x="21" y="93"/>
                    <a:pt x="20" y="96"/>
                    <a:pt x="20" y="96"/>
                  </a:cubicBezTo>
                  <a:cubicBezTo>
                    <a:pt x="20" y="97"/>
                    <a:pt x="21" y="97"/>
                    <a:pt x="20" y="98"/>
                  </a:cubicBezTo>
                  <a:cubicBezTo>
                    <a:pt x="20" y="99"/>
                    <a:pt x="19" y="99"/>
                    <a:pt x="19" y="100"/>
                  </a:cubicBezTo>
                  <a:cubicBezTo>
                    <a:pt x="17" y="102"/>
                    <a:pt x="16" y="101"/>
                    <a:pt x="15" y="105"/>
                  </a:cubicBezTo>
                  <a:cubicBezTo>
                    <a:pt x="15" y="106"/>
                    <a:pt x="15" y="106"/>
                    <a:pt x="14" y="107"/>
                  </a:cubicBezTo>
                  <a:cubicBezTo>
                    <a:pt x="14" y="108"/>
                    <a:pt x="15" y="109"/>
                    <a:pt x="15" y="110"/>
                  </a:cubicBezTo>
                  <a:cubicBezTo>
                    <a:pt x="15" y="110"/>
                    <a:pt x="14" y="110"/>
                    <a:pt x="14" y="110"/>
                  </a:cubicBezTo>
                  <a:cubicBezTo>
                    <a:pt x="14" y="110"/>
                    <a:pt x="14" y="110"/>
                    <a:pt x="14" y="110"/>
                  </a:cubicBezTo>
                  <a:cubicBezTo>
                    <a:pt x="14" y="111"/>
                    <a:pt x="14" y="112"/>
                    <a:pt x="14" y="113"/>
                  </a:cubicBezTo>
                  <a:cubicBezTo>
                    <a:pt x="14" y="112"/>
                    <a:pt x="14" y="112"/>
                    <a:pt x="13" y="112"/>
                  </a:cubicBezTo>
                  <a:cubicBezTo>
                    <a:pt x="13" y="112"/>
                    <a:pt x="13" y="115"/>
                    <a:pt x="12" y="115"/>
                  </a:cubicBezTo>
                  <a:cubicBezTo>
                    <a:pt x="12" y="116"/>
                    <a:pt x="12" y="116"/>
                    <a:pt x="11" y="116"/>
                  </a:cubicBezTo>
                  <a:cubicBezTo>
                    <a:pt x="11" y="116"/>
                    <a:pt x="10" y="116"/>
                    <a:pt x="10" y="117"/>
                  </a:cubicBezTo>
                  <a:cubicBezTo>
                    <a:pt x="10" y="118"/>
                    <a:pt x="11" y="119"/>
                    <a:pt x="12" y="119"/>
                  </a:cubicBezTo>
                  <a:cubicBezTo>
                    <a:pt x="13" y="119"/>
                    <a:pt x="13" y="119"/>
                    <a:pt x="13" y="118"/>
                  </a:cubicBezTo>
                  <a:lnTo>
                    <a:pt x="13" y="118"/>
                  </a:lnTo>
                  <a:lnTo>
                    <a:pt x="13" y="119"/>
                  </a:lnTo>
                  <a:cubicBezTo>
                    <a:pt x="13" y="120"/>
                    <a:pt x="13" y="120"/>
                    <a:pt x="14" y="120"/>
                  </a:cubicBezTo>
                  <a:cubicBezTo>
                    <a:pt x="13" y="123"/>
                    <a:pt x="12" y="125"/>
                    <a:pt x="11" y="127"/>
                  </a:cubicBezTo>
                  <a:cubicBezTo>
                    <a:pt x="11" y="127"/>
                    <a:pt x="11" y="127"/>
                    <a:pt x="11" y="127"/>
                  </a:cubicBezTo>
                  <a:cubicBezTo>
                    <a:pt x="11" y="126"/>
                    <a:pt x="12" y="125"/>
                    <a:pt x="12" y="124"/>
                  </a:cubicBezTo>
                  <a:cubicBezTo>
                    <a:pt x="13" y="123"/>
                    <a:pt x="11" y="120"/>
                    <a:pt x="10" y="120"/>
                  </a:cubicBezTo>
                  <a:cubicBezTo>
                    <a:pt x="10" y="120"/>
                    <a:pt x="10" y="120"/>
                    <a:pt x="10" y="120"/>
                  </a:cubicBezTo>
                  <a:cubicBezTo>
                    <a:pt x="10" y="121"/>
                    <a:pt x="10" y="121"/>
                    <a:pt x="10" y="121"/>
                  </a:cubicBezTo>
                  <a:cubicBezTo>
                    <a:pt x="9" y="122"/>
                    <a:pt x="9" y="123"/>
                    <a:pt x="8" y="123"/>
                  </a:cubicBezTo>
                  <a:cubicBezTo>
                    <a:pt x="7" y="125"/>
                    <a:pt x="7" y="127"/>
                    <a:pt x="7" y="128"/>
                  </a:cubicBezTo>
                  <a:cubicBezTo>
                    <a:pt x="7" y="129"/>
                    <a:pt x="8" y="128"/>
                    <a:pt x="8" y="130"/>
                  </a:cubicBezTo>
                  <a:cubicBezTo>
                    <a:pt x="7" y="131"/>
                    <a:pt x="7" y="132"/>
                    <a:pt x="7" y="133"/>
                  </a:cubicBezTo>
                  <a:cubicBezTo>
                    <a:pt x="7" y="133"/>
                    <a:pt x="6" y="133"/>
                    <a:pt x="6" y="134"/>
                  </a:cubicBezTo>
                  <a:cubicBezTo>
                    <a:pt x="6" y="134"/>
                    <a:pt x="6" y="134"/>
                    <a:pt x="6" y="134"/>
                  </a:cubicBezTo>
                  <a:cubicBezTo>
                    <a:pt x="6" y="134"/>
                    <a:pt x="6" y="134"/>
                    <a:pt x="7" y="134"/>
                  </a:cubicBezTo>
                  <a:cubicBezTo>
                    <a:pt x="7" y="134"/>
                    <a:pt x="7" y="136"/>
                    <a:pt x="7" y="136"/>
                  </a:cubicBezTo>
                  <a:cubicBezTo>
                    <a:pt x="6" y="136"/>
                    <a:pt x="6" y="136"/>
                    <a:pt x="6" y="136"/>
                  </a:cubicBezTo>
                  <a:cubicBezTo>
                    <a:pt x="6" y="136"/>
                    <a:pt x="5" y="136"/>
                    <a:pt x="5" y="136"/>
                  </a:cubicBezTo>
                  <a:cubicBezTo>
                    <a:pt x="5" y="136"/>
                    <a:pt x="4" y="136"/>
                    <a:pt x="4" y="137"/>
                  </a:cubicBezTo>
                  <a:cubicBezTo>
                    <a:pt x="4" y="138"/>
                    <a:pt x="4" y="140"/>
                    <a:pt x="5" y="140"/>
                  </a:cubicBezTo>
                  <a:cubicBezTo>
                    <a:pt x="5" y="140"/>
                    <a:pt x="5" y="140"/>
                    <a:pt x="5" y="141"/>
                  </a:cubicBezTo>
                  <a:cubicBezTo>
                    <a:pt x="4" y="142"/>
                    <a:pt x="5" y="146"/>
                    <a:pt x="5" y="147"/>
                  </a:cubicBezTo>
                  <a:cubicBezTo>
                    <a:pt x="4" y="147"/>
                    <a:pt x="3" y="144"/>
                    <a:pt x="3" y="144"/>
                  </a:cubicBezTo>
                  <a:cubicBezTo>
                    <a:pt x="3" y="144"/>
                    <a:pt x="3" y="149"/>
                    <a:pt x="3" y="149"/>
                  </a:cubicBezTo>
                  <a:cubicBezTo>
                    <a:pt x="4" y="151"/>
                    <a:pt x="3" y="151"/>
                    <a:pt x="2" y="152"/>
                  </a:cubicBezTo>
                  <a:cubicBezTo>
                    <a:pt x="1" y="154"/>
                    <a:pt x="2" y="154"/>
                    <a:pt x="2" y="154"/>
                  </a:cubicBezTo>
                  <a:cubicBezTo>
                    <a:pt x="2" y="155"/>
                    <a:pt x="2" y="155"/>
                    <a:pt x="1" y="156"/>
                  </a:cubicBezTo>
                  <a:cubicBezTo>
                    <a:pt x="1" y="156"/>
                    <a:pt x="1" y="156"/>
                    <a:pt x="1" y="157"/>
                  </a:cubicBezTo>
                  <a:cubicBezTo>
                    <a:pt x="1" y="158"/>
                    <a:pt x="2" y="158"/>
                    <a:pt x="2" y="158"/>
                  </a:cubicBezTo>
                  <a:cubicBezTo>
                    <a:pt x="3" y="158"/>
                    <a:pt x="3" y="157"/>
                    <a:pt x="3" y="157"/>
                  </a:cubicBezTo>
                  <a:lnTo>
                    <a:pt x="3" y="157"/>
                  </a:lnTo>
                  <a:cubicBezTo>
                    <a:pt x="3" y="157"/>
                    <a:pt x="4" y="158"/>
                    <a:pt x="3" y="159"/>
                  </a:cubicBezTo>
                  <a:cubicBezTo>
                    <a:pt x="3" y="160"/>
                    <a:pt x="2" y="160"/>
                    <a:pt x="1" y="161"/>
                  </a:cubicBezTo>
                  <a:cubicBezTo>
                    <a:pt x="1" y="161"/>
                    <a:pt x="1" y="162"/>
                    <a:pt x="2" y="163"/>
                  </a:cubicBezTo>
                  <a:cubicBezTo>
                    <a:pt x="2" y="164"/>
                    <a:pt x="2" y="165"/>
                    <a:pt x="1" y="166"/>
                  </a:cubicBezTo>
                  <a:cubicBezTo>
                    <a:pt x="1" y="168"/>
                    <a:pt x="1" y="168"/>
                    <a:pt x="1" y="168"/>
                  </a:cubicBezTo>
                  <a:cubicBezTo>
                    <a:pt x="1" y="169"/>
                    <a:pt x="1" y="169"/>
                    <a:pt x="1" y="170"/>
                  </a:cubicBezTo>
                  <a:cubicBezTo>
                    <a:pt x="0" y="172"/>
                    <a:pt x="0" y="175"/>
                    <a:pt x="1" y="176"/>
                  </a:cubicBezTo>
                  <a:cubicBezTo>
                    <a:pt x="2" y="177"/>
                    <a:pt x="2" y="177"/>
                    <a:pt x="1" y="177"/>
                  </a:cubicBezTo>
                  <a:cubicBezTo>
                    <a:pt x="1" y="177"/>
                    <a:pt x="1" y="177"/>
                    <a:pt x="1" y="177"/>
                  </a:cubicBezTo>
                  <a:cubicBezTo>
                    <a:pt x="0" y="177"/>
                    <a:pt x="0" y="178"/>
                    <a:pt x="0" y="179"/>
                  </a:cubicBezTo>
                  <a:cubicBezTo>
                    <a:pt x="0" y="180"/>
                    <a:pt x="0" y="181"/>
                    <a:pt x="1" y="182"/>
                  </a:cubicBezTo>
                  <a:cubicBezTo>
                    <a:pt x="1" y="182"/>
                    <a:pt x="1" y="183"/>
                    <a:pt x="1" y="184"/>
                  </a:cubicBezTo>
                  <a:cubicBezTo>
                    <a:pt x="0" y="184"/>
                    <a:pt x="0" y="187"/>
                    <a:pt x="1" y="188"/>
                  </a:cubicBezTo>
                  <a:cubicBezTo>
                    <a:pt x="1" y="189"/>
                    <a:pt x="3" y="189"/>
                    <a:pt x="2" y="190"/>
                  </a:cubicBezTo>
                  <a:cubicBezTo>
                    <a:pt x="1" y="191"/>
                    <a:pt x="1" y="191"/>
                    <a:pt x="1" y="193"/>
                  </a:cubicBezTo>
                  <a:cubicBezTo>
                    <a:pt x="1" y="196"/>
                    <a:pt x="2" y="198"/>
                    <a:pt x="2" y="201"/>
                  </a:cubicBezTo>
                  <a:cubicBezTo>
                    <a:pt x="2" y="202"/>
                    <a:pt x="3" y="202"/>
                    <a:pt x="3" y="203"/>
                  </a:cubicBezTo>
                  <a:cubicBezTo>
                    <a:pt x="3" y="204"/>
                    <a:pt x="4" y="204"/>
                    <a:pt x="4" y="205"/>
                  </a:cubicBezTo>
                  <a:cubicBezTo>
                    <a:pt x="4" y="206"/>
                    <a:pt x="3" y="206"/>
                    <a:pt x="3" y="207"/>
                  </a:cubicBezTo>
                  <a:cubicBezTo>
                    <a:pt x="3" y="208"/>
                    <a:pt x="3" y="209"/>
                    <a:pt x="3" y="209"/>
                  </a:cubicBezTo>
                  <a:cubicBezTo>
                    <a:pt x="3" y="211"/>
                    <a:pt x="3" y="212"/>
                    <a:pt x="3" y="212"/>
                  </a:cubicBezTo>
                  <a:cubicBezTo>
                    <a:pt x="4" y="212"/>
                    <a:pt x="4" y="211"/>
                    <a:pt x="4" y="211"/>
                  </a:cubicBezTo>
                  <a:lnTo>
                    <a:pt x="4" y="211"/>
                  </a:lnTo>
                  <a:cubicBezTo>
                    <a:pt x="3" y="212"/>
                    <a:pt x="5" y="214"/>
                    <a:pt x="6" y="215"/>
                  </a:cubicBezTo>
                  <a:cubicBezTo>
                    <a:pt x="6" y="215"/>
                    <a:pt x="5" y="216"/>
                    <a:pt x="5" y="217"/>
                  </a:cubicBezTo>
                  <a:cubicBezTo>
                    <a:pt x="5" y="218"/>
                    <a:pt x="5" y="220"/>
                    <a:pt x="6" y="221"/>
                  </a:cubicBezTo>
                  <a:cubicBezTo>
                    <a:pt x="6" y="221"/>
                    <a:pt x="6" y="221"/>
                    <a:pt x="6" y="221"/>
                  </a:cubicBezTo>
                  <a:cubicBezTo>
                    <a:pt x="6" y="221"/>
                    <a:pt x="7" y="221"/>
                    <a:pt x="7" y="221"/>
                  </a:cubicBezTo>
                  <a:cubicBezTo>
                    <a:pt x="7" y="221"/>
                    <a:pt x="7" y="222"/>
                    <a:pt x="7" y="223"/>
                  </a:cubicBezTo>
                  <a:cubicBezTo>
                    <a:pt x="7" y="223"/>
                    <a:pt x="7" y="224"/>
                    <a:pt x="7" y="224"/>
                  </a:cubicBezTo>
                  <a:cubicBezTo>
                    <a:pt x="7" y="224"/>
                    <a:pt x="7" y="225"/>
                    <a:pt x="7" y="225"/>
                  </a:cubicBezTo>
                  <a:cubicBezTo>
                    <a:pt x="7" y="226"/>
                    <a:pt x="7" y="227"/>
                    <a:pt x="7" y="228"/>
                  </a:cubicBezTo>
                  <a:cubicBezTo>
                    <a:pt x="8" y="230"/>
                    <a:pt x="9" y="230"/>
                    <a:pt x="10" y="231"/>
                  </a:cubicBezTo>
                  <a:cubicBezTo>
                    <a:pt x="12" y="233"/>
                    <a:pt x="11" y="232"/>
                    <a:pt x="10" y="233"/>
                  </a:cubicBezTo>
                  <a:lnTo>
                    <a:pt x="10" y="233"/>
                  </a:lnTo>
                  <a:cubicBezTo>
                    <a:pt x="10" y="233"/>
                    <a:pt x="10" y="233"/>
                    <a:pt x="10" y="233"/>
                  </a:cubicBezTo>
                  <a:cubicBezTo>
                    <a:pt x="10" y="233"/>
                    <a:pt x="10" y="233"/>
                    <a:pt x="10" y="233"/>
                  </a:cubicBezTo>
                  <a:cubicBezTo>
                    <a:pt x="10" y="233"/>
                    <a:pt x="10" y="233"/>
                    <a:pt x="10" y="233"/>
                  </a:cubicBezTo>
                  <a:lnTo>
                    <a:pt x="10" y="233"/>
                  </a:lnTo>
                  <a:cubicBezTo>
                    <a:pt x="10" y="233"/>
                    <a:pt x="10" y="234"/>
                    <a:pt x="11" y="234"/>
                  </a:cubicBezTo>
                  <a:lnTo>
                    <a:pt x="12" y="234"/>
                  </a:lnTo>
                  <a:cubicBezTo>
                    <a:pt x="12" y="235"/>
                    <a:pt x="11" y="235"/>
                    <a:pt x="12" y="236"/>
                  </a:cubicBezTo>
                  <a:cubicBezTo>
                    <a:pt x="12" y="237"/>
                    <a:pt x="13" y="237"/>
                    <a:pt x="14" y="238"/>
                  </a:cubicBezTo>
                  <a:cubicBezTo>
                    <a:pt x="14" y="239"/>
                    <a:pt x="14" y="239"/>
                    <a:pt x="14" y="239"/>
                  </a:cubicBezTo>
                  <a:cubicBezTo>
                    <a:pt x="14" y="239"/>
                    <a:pt x="13" y="238"/>
                    <a:pt x="13" y="238"/>
                  </a:cubicBezTo>
                  <a:cubicBezTo>
                    <a:pt x="12" y="238"/>
                    <a:pt x="12" y="238"/>
                    <a:pt x="12" y="238"/>
                  </a:cubicBezTo>
                  <a:cubicBezTo>
                    <a:pt x="11" y="238"/>
                    <a:pt x="11" y="239"/>
                    <a:pt x="12" y="239"/>
                  </a:cubicBezTo>
                  <a:cubicBezTo>
                    <a:pt x="12" y="240"/>
                    <a:pt x="13" y="241"/>
                    <a:pt x="14" y="241"/>
                  </a:cubicBezTo>
                  <a:cubicBezTo>
                    <a:pt x="14" y="241"/>
                    <a:pt x="14" y="241"/>
                    <a:pt x="14" y="241"/>
                  </a:cubicBezTo>
                  <a:lnTo>
                    <a:pt x="14" y="241"/>
                  </a:lnTo>
                  <a:cubicBezTo>
                    <a:pt x="13" y="243"/>
                    <a:pt x="18" y="249"/>
                    <a:pt x="16" y="250"/>
                  </a:cubicBezTo>
                  <a:cubicBezTo>
                    <a:pt x="16" y="251"/>
                    <a:pt x="18" y="252"/>
                    <a:pt x="19" y="254"/>
                  </a:cubicBezTo>
                  <a:cubicBezTo>
                    <a:pt x="20" y="255"/>
                    <a:pt x="20" y="257"/>
                    <a:pt x="21" y="257"/>
                  </a:cubicBezTo>
                  <a:cubicBezTo>
                    <a:pt x="21" y="259"/>
                    <a:pt x="23" y="260"/>
                    <a:pt x="24" y="262"/>
                  </a:cubicBezTo>
                  <a:cubicBezTo>
                    <a:pt x="24" y="263"/>
                    <a:pt x="24" y="264"/>
                    <a:pt x="25" y="265"/>
                  </a:cubicBezTo>
                  <a:cubicBezTo>
                    <a:pt x="25" y="265"/>
                    <a:pt x="26" y="267"/>
                    <a:pt x="27" y="267"/>
                  </a:cubicBezTo>
                  <a:cubicBezTo>
                    <a:pt x="27" y="267"/>
                    <a:pt x="27" y="267"/>
                    <a:pt x="27" y="267"/>
                  </a:cubicBezTo>
                  <a:cubicBezTo>
                    <a:pt x="27" y="267"/>
                    <a:pt x="27" y="267"/>
                    <a:pt x="28" y="267"/>
                  </a:cubicBezTo>
                  <a:cubicBezTo>
                    <a:pt x="28" y="268"/>
                    <a:pt x="27" y="269"/>
                    <a:pt x="27" y="270"/>
                  </a:cubicBezTo>
                  <a:lnTo>
                    <a:pt x="27" y="270"/>
                  </a:lnTo>
                  <a:cubicBezTo>
                    <a:pt x="27" y="270"/>
                    <a:pt x="27" y="270"/>
                    <a:pt x="27" y="270"/>
                  </a:cubicBezTo>
                  <a:cubicBezTo>
                    <a:pt x="27" y="270"/>
                    <a:pt x="29" y="272"/>
                    <a:pt x="30" y="274"/>
                  </a:cubicBezTo>
                  <a:cubicBezTo>
                    <a:pt x="32" y="277"/>
                    <a:pt x="34" y="279"/>
                    <a:pt x="34" y="279"/>
                  </a:cubicBezTo>
                  <a:cubicBezTo>
                    <a:pt x="35" y="281"/>
                    <a:pt x="35" y="283"/>
                    <a:pt x="36" y="284"/>
                  </a:cubicBezTo>
                  <a:cubicBezTo>
                    <a:pt x="37" y="285"/>
                    <a:pt x="38" y="286"/>
                    <a:pt x="40" y="286"/>
                  </a:cubicBezTo>
                  <a:cubicBezTo>
                    <a:pt x="40" y="287"/>
                    <a:pt x="41" y="287"/>
                    <a:pt x="41" y="287"/>
                  </a:cubicBezTo>
                  <a:cubicBezTo>
                    <a:pt x="42" y="287"/>
                    <a:pt x="40" y="288"/>
                    <a:pt x="41" y="289"/>
                  </a:cubicBezTo>
                  <a:cubicBezTo>
                    <a:pt x="42" y="289"/>
                    <a:pt x="44" y="290"/>
                    <a:pt x="44" y="291"/>
                  </a:cubicBezTo>
                  <a:lnTo>
                    <a:pt x="42" y="291"/>
                  </a:lnTo>
                  <a:cubicBezTo>
                    <a:pt x="43" y="291"/>
                    <a:pt x="44" y="293"/>
                    <a:pt x="45" y="293"/>
                  </a:cubicBezTo>
                  <a:cubicBezTo>
                    <a:pt x="45" y="293"/>
                    <a:pt x="46" y="293"/>
                    <a:pt x="46" y="292"/>
                  </a:cubicBezTo>
                  <a:cubicBezTo>
                    <a:pt x="47" y="293"/>
                    <a:pt x="47" y="294"/>
                    <a:pt x="47" y="295"/>
                  </a:cubicBezTo>
                  <a:cubicBezTo>
                    <a:pt x="47" y="295"/>
                    <a:pt x="48" y="298"/>
                    <a:pt x="48" y="298"/>
                  </a:cubicBezTo>
                  <a:cubicBezTo>
                    <a:pt x="48" y="298"/>
                    <a:pt x="49" y="297"/>
                    <a:pt x="49" y="297"/>
                  </a:cubicBezTo>
                  <a:cubicBezTo>
                    <a:pt x="50" y="297"/>
                    <a:pt x="50" y="297"/>
                    <a:pt x="50" y="298"/>
                  </a:cubicBezTo>
                  <a:cubicBezTo>
                    <a:pt x="51" y="299"/>
                    <a:pt x="51" y="299"/>
                    <a:pt x="52" y="299"/>
                  </a:cubicBezTo>
                  <a:cubicBezTo>
                    <a:pt x="53" y="300"/>
                    <a:pt x="53" y="300"/>
                    <a:pt x="54" y="301"/>
                  </a:cubicBezTo>
                  <a:cubicBezTo>
                    <a:pt x="55" y="302"/>
                    <a:pt x="55" y="303"/>
                    <a:pt x="55" y="304"/>
                  </a:cubicBezTo>
                  <a:cubicBezTo>
                    <a:pt x="56" y="304"/>
                    <a:pt x="57" y="305"/>
                    <a:pt x="57" y="305"/>
                  </a:cubicBezTo>
                  <a:cubicBezTo>
                    <a:pt x="58" y="305"/>
                    <a:pt x="58" y="305"/>
                    <a:pt x="58" y="305"/>
                  </a:cubicBezTo>
                  <a:cubicBezTo>
                    <a:pt x="58" y="305"/>
                    <a:pt x="59" y="307"/>
                    <a:pt x="59" y="307"/>
                  </a:cubicBezTo>
                  <a:cubicBezTo>
                    <a:pt x="59" y="307"/>
                    <a:pt x="59" y="306"/>
                    <a:pt x="59" y="306"/>
                  </a:cubicBezTo>
                  <a:cubicBezTo>
                    <a:pt x="59" y="306"/>
                    <a:pt x="60" y="306"/>
                    <a:pt x="60" y="306"/>
                  </a:cubicBezTo>
                  <a:cubicBezTo>
                    <a:pt x="61" y="306"/>
                    <a:pt x="61" y="307"/>
                    <a:pt x="62" y="308"/>
                  </a:cubicBezTo>
                  <a:cubicBezTo>
                    <a:pt x="62" y="309"/>
                    <a:pt x="64" y="311"/>
                    <a:pt x="65" y="311"/>
                  </a:cubicBezTo>
                  <a:cubicBezTo>
                    <a:pt x="65" y="311"/>
                    <a:pt x="65" y="311"/>
                    <a:pt x="65" y="311"/>
                  </a:cubicBezTo>
                  <a:lnTo>
                    <a:pt x="65" y="311"/>
                  </a:lnTo>
                  <a:cubicBezTo>
                    <a:pt x="65" y="311"/>
                    <a:pt x="66" y="313"/>
                    <a:pt x="67" y="313"/>
                  </a:cubicBezTo>
                  <a:cubicBezTo>
                    <a:pt x="67" y="313"/>
                    <a:pt x="68" y="313"/>
                    <a:pt x="69" y="314"/>
                  </a:cubicBezTo>
                  <a:cubicBezTo>
                    <a:pt x="69" y="315"/>
                    <a:pt x="69" y="315"/>
                    <a:pt x="69" y="315"/>
                  </a:cubicBezTo>
                  <a:cubicBezTo>
                    <a:pt x="70" y="315"/>
                    <a:pt x="70" y="315"/>
                    <a:pt x="70" y="315"/>
                  </a:cubicBezTo>
                  <a:cubicBezTo>
                    <a:pt x="71" y="315"/>
                    <a:pt x="72" y="317"/>
                    <a:pt x="73" y="318"/>
                  </a:cubicBezTo>
                  <a:cubicBezTo>
                    <a:pt x="73" y="318"/>
                    <a:pt x="74" y="318"/>
                    <a:pt x="75" y="319"/>
                  </a:cubicBezTo>
                  <a:cubicBezTo>
                    <a:pt x="76" y="319"/>
                    <a:pt x="76" y="319"/>
                    <a:pt x="77" y="320"/>
                  </a:cubicBezTo>
                  <a:cubicBezTo>
                    <a:pt x="79" y="321"/>
                    <a:pt x="79" y="322"/>
                    <a:pt x="80" y="322"/>
                  </a:cubicBezTo>
                  <a:cubicBezTo>
                    <a:pt x="81" y="322"/>
                    <a:pt x="81" y="321"/>
                    <a:pt x="82" y="321"/>
                  </a:cubicBezTo>
                  <a:lnTo>
                    <a:pt x="82" y="321"/>
                  </a:lnTo>
                  <a:cubicBezTo>
                    <a:pt x="82" y="322"/>
                    <a:pt x="80" y="322"/>
                    <a:pt x="80" y="322"/>
                  </a:cubicBezTo>
                  <a:cubicBezTo>
                    <a:pt x="80" y="323"/>
                    <a:pt x="82" y="323"/>
                    <a:pt x="82" y="323"/>
                  </a:cubicBezTo>
                  <a:cubicBezTo>
                    <a:pt x="83" y="323"/>
                    <a:pt x="84" y="324"/>
                    <a:pt x="84" y="325"/>
                  </a:cubicBezTo>
                  <a:cubicBezTo>
                    <a:pt x="84" y="325"/>
                    <a:pt x="85" y="326"/>
                    <a:pt x="85" y="326"/>
                  </a:cubicBezTo>
                  <a:cubicBezTo>
                    <a:pt x="86" y="326"/>
                    <a:pt x="87" y="325"/>
                    <a:pt x="87" y="325"/>
                  </a:cubicBezTo>
                  <a:lnTo>
                    <a:pt x="87" y="325"/>
                  </a:lnTo>
                  <a:cubicBezTo>
                    <a:pt x="87" y="325"/>
                    <a:pt x="87" y="325"/>
                    <a:pt x="87" y="326"/>
                  </a:cubicBezTo>
                  <a:cubicBezTo>
                    <a:pt x="87" y="326"/>
                    <a:pt x="88" y="328"/>
                    <a:pt x="90" y="328"/>
                  </a:cubicBezTo>
                  <a:cubicBezTo>
                    <a:pt x="90" y="328"/>
                    <a:pt x="90" y="328"/>
                    <a:pt x="90" y="327"/>
                  </a:cubicBezTo>
                  <a:cubicBezTo>
                    <a:pt x="90" y="328"/>
                    <a:pt x="90" y="328"/>
                    <a:pt x="91" y="329"/>
                  </a:cubicBezTo>
                  <a:cubicBezTo>
                    <a:pt x="91" y="330"/>
                    <a:pt x="92" y="330"/>
                    <a:pt x="92" y="330"/>
                  </a:cubicBezTo>
                  <a:cubicBezTo>
                    <a:pt x="93" y="330"/>
                    <a:pt x="94" y="331"/>
                    <a:pt x="95" y="332"/>
                  </a:cubicBezTo>
                  <a:cubicBezTo>
                    <a:pt x="96" y="332"/>
                    <a:pt x="96" y="332"/>
                    <a:pt x="97" y="333"/>
                  </a:cubicBezTo>
                  <a:cubicBezTo>
                    <a:pt x="98" y="333"/>
                    <a:pt x="99" y="333"/>
                    <a:pt x="100" y="333"/>
                  </a:cubicBezTo>
                  <a:cubicBezTo>
                    <a:pt x="101" y="334"/>
                    <a:pt x="102" y="335"/>
                    <a:pt x="103" y="336"/>
                  </a:cubicBezTo>
                  <a:lnTo>
                    <a:pt x="106" y="336"/>
                  </a:lnTo>
                  <a:cubicBezTo>
                    <a:pt x="106" y="336"/>
                    <a:pt x="106" y="337"/>
                    <a:pt x="107" y="338"/>
                  </a:cubicBezTo>
                  <a:cubicBezTo>
                    <a:pt x="107" y="338"/>
                    <a:pt x="107" y="338"/>
                    <a:pt x="107" y="338"/>
                  </a:cubicBezTo>
                  <a:cubicBezTo>
                    <a:pt x="108" y="338"/>
                    <a:pt x="108" y="338"/>
                    <a:pt x="109" y="338"/>
                  </a:cubicBezTo>
                  <a:cubicBezTo>
                    <a:pt x="109" y="337"/>
                    <a:pt x="109" y="337"/>
                    <a:pt x="110" y="337"/>
                  </a:cubicBezTo>
                  <a:cubicBezTo>
                    <a:pt x="110" y="337"/>
                    <a:pt x="110" y="337"/>
                    <a:pt x="110" y="337"/>
                  </a:cubicBezTo>
                  <a:cubicBezTo>
                    <a:pt x="111" y="338"/>
                    <a:pt x="111" y="339"/>
                    <a:pt x="112" y="340"/>
                  </a:cubicBezTo>
                  <a:cubicBezTo>
                    <a:pt x="113" y="340"/>
                    <a:pt x="113" y="340"/>
                    <a:pt x="113" y="340"/>
                  </a:cubicBezTo>
                  <a:cubicBezTo>
                    <a:pt x="114" y="340"/>
                    <a:pt x="115" y="339"/>
                    <a:pt x="116" y="339"/>
                  </a:cubicBezTo>
                  <a:cubicBezTo>
                    <a:pt x="116" y="339"/>
                    <a:pt x="116" y="339"/>
                    <a:pt x="117" y="340"/>
                  </a:cubicBezTo>
                  <a:cubicBezTo>
                    <a:pt x="117" y="341"/>
                    <a:pt x="120" y="342"/>
                    <a:pt x="121" y="342"/>
                  </a:cubicBezTo>
                  <a:cubicBezTo>
                    <a:pt x="123" y="342"/>
                    <a:pt x="124" y="342"/>
                    <a:pt x="124" y="343"/>
                  </a:cubicBezTo>
                  <a:cubicBezTo>
                    <a:pt x="125" y="343"/>
                    <a:pt x="127" y="345"/>
                    <a:pt x="127" y="345"/>
                  </a:cubicBezTo>
                  <a:cubicBezTo>
                    <a:pt x="127" y="344"/>
                    <a:pt x="126" y="344"/>
                    <a:pt x="127" y="343"/>
                  </a:cubicBezTo>
                  <a:cubicBezTo>
                    <a:pt x="128" y="343"/>
                    <a:pt x="129" y="344"/>
                    <a:pt x="129" y="344"/>
                  </a:cubicBezTo>
                  <a:cubicBezTo>
                    <a:pt x="130" y="344"/>
                    <a:pt x="131" y="345"/>
                    <a:pt x="131" y="346"/>
                  </a:cubicBezTo>
                  <a:cubicBezTo>
                    <a:pt x="132" y="345"/>
                    <a:pt x="132" y="345"/>
                    <a:pt x="132" y="345"/>
                  </a:cubicBezTo>
                  <a:cubicBezTo>
                    <a:pt x="133" y="345"/>
                    <a:pt x="134" y="347"/>
                    <a:pt x="135" y="347"/>
                  </a:cubicBezTo>
                  <a:cubicBezTo>
                    <a:pt x="136" y="347"/>
                    <a:pt x="137" y="346"/>
                    <a:pt x="138" y="346"/>
                  </a:cubicBezTo>
                  <a:cubicBezTo>
                    <a:pt x="138" y="346"/>
                    <a:pt x="139" y="347"/>
                    <a:pt x="140" y="347"/>
                  </a:cubicBezTo>
                  <a:cubicBezTo>
                    <a:pt x="141" y="348"/>
                    <a:pt x="141" y="348"/>
                    <a:pt x="141" y="348"/>
                  </a:cubicBezTo>
                  <a:cubicBezTo>
                    <a:pt x="142" y="348"/>
                    <a:pt x="142" y="347"/>
                    <a:pt x="143" y="347"/>
                  </a:cubicBezTo>
                  <a:cubicBezTo>
                    <a:pt x="143" y="347"/>
                    <a:pt x="143" y="347"/>
                    <a:pt x="144" y="347"/>
                  </a:cubicBezTo>
                  <a:cubicBezTo>
                    <a:pt x="145" y="347"/>
                    <a:pt x="146" y="348"/>
                    <a:pt x="148" y="348"/>
                  </a:cubicBezTo>
                  <a:lnTo>
                    <a:pt x="151" y="348"/>
                  </a:lnTo>
                  <a:cubicBezTo>
                    <a:pt x="152" y="348"/>
                    <a:pt x="155" y="351"/>
                    <a:pt x="158" y="351"/>
                  </a:cubicBezTo>
                  <a:cubicBezTo>
                    <a:pt x="159" y="350"/>
                    <a:pt x="158" y="350"/>
                    <a:pt x="159" y="350"/>
                  </a:cubicBezTo>
                  <a:cubicBezTo>
                    <a:pt x="160" y="350"/>
                    <a:pt x="160" y="351"/>
                    <a:pt x="161" y="351"/>
                  </a:cubicBezTo>
                  <a:cubicBezTo>
                    <a:pt x="162" y="351"/>
                    <a:pt x="161" y="350"/>
                    <a:pt x="162" y="350"/>
                  </a:cubicBezTo>
                  <a:cubicBezTo>
                    <a:pt x="165" y="350"/>
                    <a:pt x="168" y="352"/>
                    <a:pt x="171" y="352"/>
                  </a:cubicBezTo>
                  <a:cubicBezTo>
                    <a:pt x="172" y="352"/>
                    <a:pt x="173" y="351"/>
                    <a:pt x="174" y="351"/>
                  </a:cubicBezTo>
                  <a:cubicBezTo>
                    <a:pt x="175" y="351"/>
                    <a:pt x="175" y="350"/>
                    <a:pt x="175" y="349"/>
                  </a:cubicBezTo>
                  <a:lnTo>
                    <a:pt x="175" y="349"/>
                  </a:lnTo>
                  <a:cubicBezTo>
                    <a:pt x="176" y="349"/>
                    <a:pt x="177" y="350"/>
                    <a:pt x="178" y="350"/>
                  </a:cubicBezTo>
                  <a:cubicBezTo>
                    <a:pt x="179" y="350"/>
                    <a:pt x="180" y="349"/>
                    <a:pt x="179" y="348"/>
                  </a:cubicBezTo>
                  <a:lnTo>
                    <a:pt x="179" y="348"/>
                  </a:lnTo>
                  <a:cubicBezTo>
                    <a:pt x="180" y="349"/>
                    <a:pt x="181" y="349"/>
                    <a:pt x="182" y="349"/>
                  </a:cubicBezTo>
                  <a:cubicBezTo>
                    <a:pt x="183" y="349"/>
                    <a:pt x="184" y="349"/>
                    <a:pt x="185" y="349"/>
                  </a:cubicBezTo>
                  <a:cubicBezTo>
                    <a:pt x="185" y="349"/>
                    <a:pt x="185" y="350"/>
                    <a:pt x="185" y="350"/>
                  </a:cubicBezTo>
                  <a:cubicBezTo>
                    <a:pt x="186" y="350"/>
                    <a:pt x="186" y="349"/>
                    <a:pt x="186" y="349"/>
                  </a:cubicBezTo>
                  <a:lnTo>
                    <a:pt x="189" y="349"/>
                  </a:lnTo>
                  <a:cubicBezTo>
                    <a:pt x="193" y="348"/>
                    <a:pt x="198" y="347"/>
                    <a:pt x="202" y="347"/>
                  </a:cubicBezTo>
                  <a:cubicBezTo>
                    <a:pt x="203" y="347"/>
                    <a:pt x="205" y="347"/>
                    <a:pt x="206" y="347"/>
                  </a:cubicBezTo>
                  <a:cubicBezTo>
                    <a:pt x="209" y="347"/>
                    <a:pt x="211" y="346"/>
                    <a:pt x="211" y="345"/>
                  </a:cubicBezTo>
                  <a:cubicBezTo>
                    <a:pt x="211" y="344"/>
                    <a:pt x="211" y="344"/>
                    <a:pt x="211" y="344"/>
                  </a:cubicBezTo>
                  <a:cubicBezTo>
                    <a:pt x="212" y="344"/>
                    <a:pt x="212" y="343"/>
                    <a:pt x="212" y="343"/>
                  </a:cubicBezTo>
                  <a:cubicBezTo>
                    <a:pt x="213" y="344"/>
                    <a:pt x="213" y="344"/>
                    <a:pt x="213" y="344"/>
                  </a:cubicBezTo>
                  <a:cubicBezTo>
                    <a:pt x="213" y="345"/>
                    <a:pt x="214" y="347"/>
                    <a:pt x="214" y="347"/>
                  </a:cubicBezTo>
                  <a:cubicBezTo>
                    <a:pt x="214" y="347"/>
                    <a:pt x="214" y="347"/>
                    <a:pt x="215" y="347"/>
                  </a:cubicBezTo>
                  <a:cubicBezTo>
                    <a:pt x="215" y="347"/>
                    <a:pt x="216" y="347"/>
                    <a:pt x="217" y="346"/>
                  </a:cubicBezTo>
                  <a:cubicBezTo>
                    <a:pt x="218" y="346"/>
                    <a:pt x="220" y="346"/>
                    <a:pt x="220" y="347"/>
                  </a:cubicBezTo>
                  <a:cubicBezTo>
                    <a:pt x="220" y="345"/>
                    <a:pt x="222" y="345"/>
                    <a:pt x="222" y="344"/>
                  </a:cubicBezTo>
                  <a:cubicBezTo>
                    <a:pt x="222" y="343"/>
                    <a:pt x="223" y="342"/>
                    <a:pt x="223" y="342"/>
                  </a:cubicBezTo>
                  <a:cubicBezTo>
                    <a:pt x="224" y="342"/>
                    <a:pt x="224" y="342"/>
                    <a:pt x="224" y="342"/>
                  </a:cubicBezTo>
                  <a:cubicBezTo>
                    <a:pt x="225" y="343"/>
                    <a:pt x="225" y="343"/>
                    <a:pt x="226" y="344"/>
                  </a:cubicBezTo>
                  <a:cubicBezTo>
                    <a:pt x="227" y="344"/>
                    <a:pt x="227" y="343"/>
                    <a:pt x="227" y="343"/>
                  </a:cubicBezTo>
                  <a:cubicBezTo>
                    <a:pt x="228" y="342"/>
                    <a:pt x="228" y="342"/>
                    <a:pt x="229" y="342"/>
                  </a:cubicBezTo>
                  <a:cubicBezTo>
                    <a:pt x="230" y="342"/>
                    <a:pt x="230" y="342"/>
                    <a:pt x="230" y="342"/>
                  </a:cubicBezTo>
                  <a:cubicBezTo>
                    <a:pt x="230" y="342"/>
                    <a:pt x="230" y="342"/>
                    <a:pt x="230" y="342"/>
                  </a:cubicBezTo>
                  <a:cubicBezTo>
                    <a:pt x="230" y="342"/>
                    <a:pt x="230" y="342"/>
                    <a:pt x="230" y="342"/>
                  </a:cubicBezTo>
                  <a:cubicBezTo>
                    <a:pt x="231" y="342"/>
                    <a:pt x="233" y="340"/>
                    <a:pt x="235" y="340"/>
                  </a:cubicBezTo>
                  <a:cubicBezTo>
                    <a:pt x="235" y="340"/>
                    <a:pt x="235" y="340"/>
                    <a:pt x="235" y="340"/>
                  </a:cubicBezTo>
                  <a:cubicBezTo>
                    <a:pt x="236" y="340"/>
                    <a:pt x="237" y="338"/>
                    <a:pt x="238" y="338"/>
                  </a:cubicBezTo>
                  <a:cubicBezTo>
                    <a:pt x="238" y="338"/>
                    <a:pt x="239" y="339"/>
                    <a:pt x="239" y="339"/>
                  </a:cubicBezTo>
                  <a:cubicBezTo>
                    <a:pt x="240" y="338"/>
                    <a:pt x="239" y="338"/>
                    <a:pt x="240" y="337"/>
                  </a:cubicBezTo>
                  <a:cubicBezTo>
                    <a:pt x="240" y="337"/>
                    <a:pt x="241" y="339"/>
                    <a:pt x="241" y="339"/>
                  </a:cubicBezTo>
                  <a:cubicBezTo>
                    <a:pt x="242" y="337"/>
                    <a:pt x="243" y="336"/>
                    <a:pt x="245" y="336"/>
                  </a:cubicBezTo>
                  <a:cubicBezTo>
                    <a:pt x="246" y="336"/>
                    <a:pt x="247" y="336"/>
                    <a:pt x="248" y="335"/>
                  </a:cubicBezTo>
                  <a:cubicBezTo>
                    <a:pt x="248" y="335"/>
                    <a:pt x="248" y="334"/>
                    <a:pt x="248" y="334"/>
                  </a:cubicBezTo>
                  <a:lnTo>
                    <a:pt x="250" y="333"/>
                  </a:lnTo>
                  <a:cubicBezTo>
                    <a:pt x="251" y="333"/>
                    <a:pt x="251" y="333"/>
                    <a:pt x="251" y="333"/>
                  </a:cubicBezTo>
                  <a:cubicBezTo>
                    <a:pt x="251" y="333"/>
                    <a:pt x="251" y="333"/>
                    <a:pt x="251" y="333"/>
                  </a:cubicBezTo>
                  <a:cubicBezTo>
                    <a:pt x="251" y="333"/>
                    <a:pt x="254" y="332"/>
                    <a:pt x="255" y="332"/>
                  </a:cubicBezTo>
                  <a:cubicBezTo>
                    <a:pt x="255" y="331"/>
                    <a:pt x="257" y="331"/>
                    <a:pt x="257" y="330"/>
                  </a:cubicBezTo>
                  <a:cubicBezTo>
                    <a:pt x="258" y="329"/>
                    <a:pt x="257" y="328"/>
                    <a:pt x="259" y="328"/>
                  </a:cubicBezTo>
                  <a:cubicBezTo>
                    <a:pt x="259" y="328"/>
                    <a:pt x="260" y="329"/>
                    <a:pt x="260" y="329"/>
                  </a:cubicBezTo>
                  <a:cubicBezTo>
                    <a:pt x="261" y="329"/>
                    <a:pt x="262" y="328"/>
                    <a:pt x="261" y="327"/>
                  </a:cubicBezTo>
                  <a:cubicBezTo>
                    <a:pt x="260" y="326"/>
                    <a:pt x="262" y="326"/>
                    <a:pt x="262" y="326"/>
                  </a:cubicBezTo>
                  <a:cubicBezTo>
                    <a:pt x="263" y="326"/>
                    <a:pt x="264" y="326"/>
                    <a:pt x="264" y="326"/>
                  </a:cubicBezTo>
                  <a:cubicBezTo>
                    <a:pt x="264" y="326"/>
                    <a:pt x="265" y="326"/>
                    <a:pt x="265" y="325"/>
                  </a:cubicBezTo>
                  <a:cubicBezTo>
                    <a:pt x="266" y="325"/>
                    <a:pt x="267" y="322"/>
                    <a:pt x="268" y="322"/>
                  </a:cubicBezTo>
                  <a:lnTo>
                    <a:pt x="268" y="322"/>
                  </a:lnTo>
                  <a:cubicBezTo>
                    <a:pt x="268" y="323"/>
                    <a:pt x="266" y="324"/>
                    <a:pt x="267" y="324"/>
                  </a:cubicBezTo>
                  <a:cubicBezTo>
                    <a:pt x="268" y="324"/>
                    <a:pt x="269" y="322"/>
                    <a:pt x="269" y="322"/>
                  </a:cubicBezTo>
                  <a:cubicBezTo>
                    <a:pt x="270" y="321"/>
                    <a:pt x="271" y="320"/>
                    <a:pt x="273" y="320"/>
                  </a:cubicBezTo>
                  <a:cubicBezTo>
                    <a:pt x="274" y="320"/>
                    <a:pt x="274" y="319"/>
                    <a:pt x="275" y="319"/>
                  </a:cubicBezTo>
                  <a:cubicBezTo>
                    <a:pt x="276" y="319"/>
                    <a:pt x="277" y="318"/>
                    <a:pt x="278" y="317"/>
                  </a:cubicBezTo>
                  <a:cubicBezTo>
                    <a:pt x="279" y="316"/>
                    <a:pt x="279" y="315"/>
                    <a:pt x="280" y="315"/>
                  </a:cubicBezTo>
                  <a:cubicBezTo>
                    <a:pt x="281" y="315"/>
                    <a:pt x="282" y="314"/>
                    <a:pt x="283" y="313"/>
                  </a:cubicBezTo>
                  <a:cubicBezTo>
                    <a:pt x="284" y="313"/>
                    <a:pt x="284" y="312"/>
                    <a:pt x="284" y="312"/>
                  </a:cubicBezTo>
                  <a:lnTo>
                    <a:pt x="284" y="312"/>
                  </a:lnTo>
                  <a:cubicBezTo>
                    <a:pt x="284" y="312"/>
                    <a:pt x="284" y="312"/>
                    <a:pt x="284" y="312"/>
                  </a:cubicBezTo>
                  <a:cubicBezTo>
                    <a:pt x="285" y="312"/>
                    <a:pt x="287" y="310"/>
                    <a:pt x="288" y="309"/>
                  </a:cubicBezTo>
                  <a:cubicBezTo>
                    <a:pt x="288" y="308"/>
                    <a:pt x="289" y="307"/>
                    <a:pt x="289" y="307"/>
                  </a:cubicBezTo>
                  <a:cubicBezTo>
                    <a:pt x="289" y="307"/>
                    <a:pt x="289" y="308"/>
                    <a:pt x="289" y="308"/>
                  </a:cubicBezTo>
                  <a:cubicBezTo>
                    <a:pt x="290" y="308"/>
                    <a:pt x="290" y="307"/>
                    <a:pt x="291" y="307"/>
                  </a:cubicBezTo>
                  <a:cubicBezTo>
                    <a:pt x="291" y="306"/>
                    <a:pt x="292" y="305"/>
                    <a:pt x="294" y="305"/>
                  </a:cubicBezTo>
                  <a:cubicBezTo>
                    <a:pt x="294" y="305"/>
                    <a:pt x="294" y="305"/>
                    <a:pt x="294" y="305"/>
                  </a:cubicBezTo>
                  <a:cubicBezTo>
                    <a:pt x="294" y="305"/>
                    <a:pt x="295" y="303"/>
                    <a:pt x="295" y="303"/>
                  </a:cubicBezTo>
                  <a:cubicBezTo>
                    <a:pt x="296" y="301"/>
                    <a:pt x="297" y="300"/>
                    <a:pt x="298" y="299"/>
                  </a:cubicBezTo>
                  <a:cubicBezTo>
                    <a:pt x="298" y="299"/>
                    <a:pt x="300" y="297"/>
                    <a:pt x="301" y="296"/>
                  </a:cubicBezTo>
                  <a:cubicBezTo>
                    <a:pt x="302" y="295"/>
                    <a:pt x="304" y="293"/>
                    <a:pt x="304" y="292"/>
                  </a:cubicBezTo>
                  <a:cubicBezTo>
                    <a:pt x="305" y="292"/>
                    <a:pt x="306" y="292"/>
                    <a:pt x="307" y="292"/>
                  </a:cubicBezTo>
                  <a:cubicBezTo>
                    <a:pt x="307" y="291"/>
                    <a:pt x="307" y="290"/>
                    <a:pt x="308" y="289"/>
                  </a:cubicBezTo>
                  <a:cubicBezTo>
                    <a:pt x="309" y="288"/>
                    <a:pt x="310" y="288"/>
                    <a:pt x="310" y="286"/>
                  </a:cubicBezTo>
                  <a:cubicBezTo>
                    <a:pt x="310" y="285"/>
                    <a:pt x="310" y="285"/>
                    <a:pt x="311" y="285"/>
                  </a:cubicBezTo>
                  <a:cubicBezTo>
                    <a:pt x="312" y="284"/>
                    <a:pt x="315" y="282"/>
                    <a:pt x="314" y="281"/>
                  </a:cubicBezTo>
                  <a:lnTo>
                    <a:pt x="314" y="281"/>
                  </a:lnTo>
                  <a:cubicBezTo>
                    <a:pt x="314" y="281"/>
                    <a:pt x="314" y="281"/>
                    <a:pt x="314" y="281"/>
                  </a:cubicBezTo>
                  <a:cubicBezTo>
                    <a:pt x="315" y="281"/>
                    <a:pt x="319" y="276"/>
                    <a:pt x="319" y="274"/>
                  </a:cubicBezTo>
                  <a:cubicBezTo>
                    <a:pt x="320" y="272"/>
                    <a:pt x="324" y="272"/>
                    <a:pt x="323" y="271"/>
                  </a:cubicBezTo>
                  <a:cubicBezTo>
                    <a:pt x="323" y="269"/>
                    <a:pt x="322" y="268"/>
                    <a:pt x="323" y="268"/>
                  </a:cubicBezTo>
                  <a:cubicBezTo>
                    <a:pt x="324" y="267"/>
                    <a:pt x="324" y="264"/>
                    <a:pt x="324" y="264"/>
                  </a:cubicBezTo>
                  <a:cubicBezTo>
                    <a:pt x="324" y="264"/>
                    <a:pt x="324" y="266"/>
                    <a:pt x="325" y="266"/>
                  </a:cubicBezTo>
                  <a:cubicBezTo>
                    <a:pt x="325" y="266"/>
                    <a:pt x="325" y="266"/>
                    <a:pt x="325" y="265"/>
                  </a:cubicBezTo>
                  <a:cubicBezTo>
                    <a:pt x="325" y="265"/>
                    <a:pt x="326" y="264"/>
                    <a:pt x="326" y="264"/>
                  </a:cubicBezTo>
                  <a:cubicBezTo>
                    <a:pt x="327" y="262"/>
                    <a:pt x="329" y="261"/>
                    <a:pt x="330" y="259"/>
                  </a:cubicBezTo>
                  <a:lnTo>
                    <a:pt x="330" y="259"/>
                  </a:lnTo>
                  <a:cubicBezTo>
                    <a:pt x="329" y="260"/>
                    <a:pt x="329" y="260"/>
                    <a:pt x="328" y="260"/>
                  </a:cubicBezTo>
                  <a:cubicBezTo>
                    <a:pt x="327" y="260"/>
                    <a:pt x="326" y="259"/>
                    <a:pt x="326" y="258"/>
                  </a:cubicBezTo>
                  <a:cubicBezTo>
                    <a:pt x="326" y="258"/>
                    <a:pt x="327" y="258"/>
                    <a:pt x="327" y="258"/>
                  </a:cubicBezTo>
                  <a:cubicBezTo>
                    <a:pt x="327" y="258"/>
                    <a:pt x="328" y="259"/>
                    <a:pt x="328" y="259"/>
                  </a:cubicBezTo>
                  <a:cubicBezTo>
                    <a:pt x="329" y="259"/>
                    <a:pt x="330" y="257"/>
                    <a:pt x="330" y="257"/>
                  </a:cubicBezTo>
                  <a:cubicBezTo>
                    <a:pt x="330" y="256"/>
                    <a:pt x="331" y="256"/>
                    <a:pt x="331" y="255"/>
                  </a:cubicBezTo>
                  <a:cubicBezTo>
                    <a:pt x="331" y="255"/>
                    <a:pt x="330" y="254"/>
                    <a:pt x="331" y="253"/>
                  </a:cubicBezTo>
                  <a:cubicBezTo>
                    <a:pt x="332" y="252"/>
                    <a:pt x="333" y="251"/>
                    <a:pt x="334" y="250"/>
                  </a:cubicBezTo>
                  <a:lnTo>
                    <a:pt x="334" y="250"/>
                  </a:lnTo>
                  <a:cubicBezTo>
                    <a:pt x="334" y="250"/>
                    <a:pt x="334" y="250"/>
                    <a:pt x="334" y="250"/>
                  </a:cubicBezTo>
                  <a:cubicBezTo>
                    <a:pt x="334" y="250"/>
                    <a:pt x="337" y="244"/>
                    <a:pt x="337" y="244"/>
                  </a:cubicBezTo>
                  <a:cubicBezTo>
                    <a:pt x="337" y="243"/>
                    <a:pt x="336" y="243"/>
                    <a:pt x="336" y="243"/>
                  </a:cubicBezTo>
                  <a:cubicBezTo>
                    <a:pt x="335" y="243"/>
                    <a:pt x="335" y="243"/>
                    <a:pt x="335" y="243"/>
                  </a:cubicBezTo>
                  <a:cubicBezTo>
                    <a:pt x="335" y="242"/>
                    <a:pt x="335" y="242"/>
                    <a:pt x="336" y="242"/>
                  </a:cubicBezTo>
                  <a:cubicBezTo>
                    <a:pt x="336" y="242"/>
                    <a:pt x="337" y="242"/>
                    <a:pt x="337" y="242"/>
                  </a:cubicBezTo>
                  <a:cubicBezTo>
                    <a:pt x="337" y="242"/>
                    <a:pt x="337" y="241"/>
                    <a:pt x="337" y="240"/>
                  </a:cubicBezTo>
                  <a:lnTo>
                    <a:pt x="338" y="240"/>
                  </a:lnTo>
                  <a:cubicBezTo>
                    <a:pt x="338" y="239"/>
                    <a:pt x="337" y="238"/>
                    <a:pt x="338" y="237"/>
                  </a:cubicBezTo>
                  <a:cubicBezTo>
                    <a:pt x="338" y="237"/>
                    <a:pt x="340" y="236"/>
                    <a:pt x="340" y="235"/>
                  </a:cubicBezTo>
                  <a:lnTo>
                    <a:pt x="340" y="235"/>
                  </a:lnTo>
                  <a:cubicBezTo>
                    <a:pt x="340" y="235"/>
                    <a:pt x="339" y="235"/>
                    <a:pt x="339" y="235"/>
                  </a:cubicBezTo>
                  <a:cubicBezTo>
                    <a:pt x="338" y="235"/>
                    <a:pt x="338" y="235"/>
                    <a:pt x="338" y="235"/>
                  </a:cubicBezTo>
                  <a:cubicBezTo>
                    <a:pt x="338" y="235"/>
                    <a:pt x="339" y="234"/>
                    <a:pt x="339" y="234"/>
                  </a:cubicBezTo>
                  <a:cubicBezTo>
                    <a:pt x="339" y="234"/>
                    <a:pt x="340" y="234"/>
                    <a:pt x="340" y="234"/>
                  </a:cubicBezTo>
                  <a:cubicBezTo>
                    <a:pt x="340" y="234"/>
                    <a:pt x="340" y="234"/>
                    <a:pt x="341" y="234"/>
                  </a:cubicBezTo>
                  <a:cubicBezTo>
                    <a:pt x="341" y="234"/>
                    <a:pt x="341" y="234"/>
                    <a:pt x="341" y="233"/>
                  </a:cubicBezTo>
                  <a:cubicBezTo>
                    <a:pt x="342" y="233"/>
                    <a:pt x="342" y="231"/>
                    <a:pt x="342" y="231"/>
                  </a:cubicBezTo>
                  <a:cubicBezTo>
                    <a:pt x="342" y="230"/>
                    <a:pt x="342" y="230"/>
                    <a:pt x="342" y="230"/>
                  </a:cubicBezTo>
                  <a:cubicBezTo>
                    <a:pt x="343" y="229"/>
                    <a:pt x="343" y="227"/>
                    <a:pt x="343" y="226"/>
                  </a:cubicBezTo>
                  <a:cubicBezTo>
                    <a:pt x="343" y="225"/>
                    <a:pt x="343" y="224"/>
                    <a:pt x="343" y="224"/>
                  </a:cubicBezTo>
                  <a:lnTo>
                    <a:pt x="343" y="224"/>
                  </a:lnTo>
                  <a:cubicBezTo>
                    <a:pt x="343" y="224"/>
                    <a:pt x="342" y="225"/>
                    <a:pt x="342" y="225"/>
                  </a:cubicBezTo>
                  <a:cubicBezTo>
                    <a:pt x="342" y="224"/>
                    <a:pt x="343" y="223"/>
                    <a:pt x="344" y="222"/>
                  </a:cubicBezTo>
                  <a:cubicBezTo>
                    <a:pt x="344" y="221"/>
                    <a:pt x="345" y="220"/>
                    <a:pt x="345" y="218"/>
                  </a:cubicBezTo>
                  <a:cubicBezTo>
                    <a:pt x="345" y="217"/>
                    <a:pt x="344" y="217"/>
                    <a:pt x="345" y="216"/>
                  </a:cubicBezTo>
                  <a:cubicBezTo>
                    <a:pt x="345" y="216"/>
                    <a:pt x="345" y="215"/>
                    <a:pt x="345" y="215"/>
                  </a:cubicBezTo>
                  <a:cubicBezTo>
                    <a:pt x="345" y="215"/>
                    <a:pt x="345" y="215"/>
                    <a:pt x="345" y="214"/>
                  </a:cubicBezTo>
                  <a:cubicBezTo>
                    <a:pt x="345" y="213"/>
                    <a:pt x="346" y="211"/>
                    <a:pt x="345" y="209"/>
                  </a:cubicBezTo>
                  <a:cubicBezTo>
                    <a:pt x="345" y="209"/>
                    <a:pt x="345" y="208"/>
                    <a:pt x="346" y="207"/>
                  </a:cubicBezTo>
                  <a:cubicBezTo>
                    <a:pt x="347" y="206"/>
                    <a:pt x="347" y="203"/>
                    <a:pt x="347" y="202"/>
                  </a:cubicBezTo>
                  <a:cubicBezTo>
                    <a:pt x="347" y="202"/>
                    <a:pt x="347" y="202"/>
                    <a:pt x="347" y="202"/>
                  </a:cubicBezTo>
                  <a:cubicBezTo>
                    <a:pt x="346" y="202"/>
                    <a:pt x="345" y="204"/>
                    <a:pt x="345" y="204"/>
                  </a:cubicBezTo>
                  <a:cubicBezTo>
                    <a:pt x="345" y="203"/>
                    <a:pt x="345" y="202"/>
                    <a:pt x="346" y="202"/>
                  </a:cubicBezTo>
                  <a:cubicBezTo>
                    <a:pt x="346" y="201"/>
                    <a:pt x="347" y="201"/>
                    <a:pt x="347" y="200"/>
                  </a:cubicBezTo>
                  <a:cubicBezTo>
                    <a:pt x="348" y="198"/>
                    <a:pt x="347" y="197"/>
                    <a:pt x="348" y="196"/>
                  </a:cubicBezTo>
                  <a:cubicBezTo>
                    <a:pt x="348" y="196"/>
                    <a:pt x="350" y="195"/>
                    <a:pt x="349" y="194"/>
                  </a:cubicBezTo>
                  <a:cubicBezTo>
                    <a:pt x="348" y="194"/>
                    <a:pt x="347" y="193"/>
                    <a:pt x="348" y="192"/>
                  </a:cubicBezTo>
                  <a:cubicBezTo>
                    <a:pt x="349" y="190"/>
                    <a:pt x="349" y="190"/>
                    <a:pt x="349" y="189"/>
                  </a:cubicBezTo>
                  <a:cubicBezTo>
                    <a:pt x="350" y="189"/>
                    <a:pt x="350" y="186"/>
                    <a:pt x="350" y="186"/>
                  </a:cubicBezTo>
                  <a:lnTo>
                    <a:pt x="350" y="186"/>
                  </a:lnTo>
                  <a:cubicBezTo>
                    <a:pt x="349" y="186"/>
                    <a:pt x="349" y="186"/>
                    <a:pt x="348" y="186"/>
                  </a:cubicBezTo>
                  <a:cubicBezTo>
                    <a:pt x="348" y="186"/>
                    <a:pt x="348" y="186"/>
                    <a:pt x="348" y="185"/>
                  </a:cubicBezTo>
                  <a:cubicBezTo>
                    <a:pt x="348" y="184"/>
                    <a:pt x="348" y="184"/>
                    <a:pt x="349" y="184"/>
                  </a:cubicBezTo>
                  <a:cubicBezTo>
                    <a:pt x="349" y="184"/>
                    <a:pt x="349" y="184"/>
                    <a:pt x="350" y="184"/>
                  </a:cubicBezTo>
                  <a:cubicBezTo>
                    <a:pt x="350" y="184"/>
                    <a:pt x="348" y="182"/>
                    <a:pt x="348" y="182"/>
                  </a:cubicBezTo>
                  <a:cubicBezTo>
                    <a:pt x="348" y="182"/>
                    <a:pt x="348" y="182"/>
                    <a:pt x="349" y="181"/>
                  </a:cubicBezTo>
                  <a:cubicBezTo>
                    <a:pt x="349" y="181"/>
                    <a:pt x="350" y="177"/>
                    <a:pt x="350" y="176"/>
                  </a:cubicBezTo>
                  <a:cubicBezTo>
                    <a:pt x="350" y="176"/>
                    <a:pt x="349" y="175"/>
                    <a:pt x="349" y="175"/>
                  </a:cubicBezTo>
                  <a:cubicBezTo>
                    <a:pt x="348" y="175"/>
                    <a:pt x="348" y="176"/>
                    <a:pt x="347" y="176"/>
                  </a:cubicBezTo>
                  <a:cubicBezTo>
                    <a:pt x="347" y="176"/>
                    <a:pt x="347" y="176"/>
                    <a:pt x="347" y="175"/>
                  </a:cubicBezTo>
                  <a:cubicBezTo>
                    <a:pt x="347" y="175"/>
                    <a:pt x="348" y="175"/>
                    <a:pt x="348" y="175"/>
                  </a:cubicBezTo>
                  <a:cubicBezTo>
                    <a:pt x="349" y="174"/>
                    <a:pt x="349" y="173"/>
                    <a:pt x="349" y="172"/>
                  </a:cubicBezTo>
                  <a:cubicBezTo>
                    <a:pt x="349" y="170"/>
                    <a:pt x="350" y="168"/>
                    <a:pt x="350" y="167"/>
                  </a:cubicBezTo>
                  <a:cubicBezTo>
                    <a:pt x="350" y="167"/>
                    <a:pt x="348" y="166"/>
                    <a:pt x="349" y="165"/>
                  </a:cubicBezTo>
                  <a:cubicBezTo>
                    <a:pt x="349" y="165"/>
                    <a:pt x="350" y="165"/>
                    <a:pt x="350" y="164"/>
                  </a:cubicBezTo>
                  <a:cubicBezTo>
                    <a:pt x="350" y="162"/>
                    <a:pt x="347" y="161"/>
                    <a:pt x="347" y="160"/>
                  </a:cubicBezTo>
                  <a:cubicBezTo>
                    <a:pt x="347" y="157"/>
                    <a:pt x="349" y="156"/>
                    <a:pt x="349" y="154"/>
                  </a:cubicBezTo>
                  <a:lnTo>
                    <a:pt x="349" y="154"/>
                  </a:lnTo>
                  <a:cubicBezTo>
                    <a:pt x="349" y="154"/>
                    <a:pt x="348" y="155"/>
                    <a:pt x="348" y="155"/>
                  </a:cubicBezTo>
                  <a:cubicBezTo>
                    <a:pt x="348" y="154"/>
                    <a:pt x="349" y="154"/>
                    <a:pt x="349" y="153"/>
                  </a:cubicBezTo>
                  <a:cubicBezTo>
                    <a:pt x="348" y="152"/>
                    <a:pt x="348" y="150"/>
                    <a:pt x="347" y="149"/>
                  </a:cubicBezTo>
                  <a:lnTo>
                    <a:pt x="347" y="149"/>
                  </a:lnTo>
                  <a:cubicBezTo>
                    <a:pt x="347" y="149"/>
                    <a:pt x="347" y="149"/>
                    <a:pt x="347" y="149"/>
                  </a:cubicBezTo>
                  <a:cubicBezTo>
                    <a:pt x="348" y="149"/>
                    <a:pt x="347" y="148"/>
                    <a:pt x="347" y="147"/>
                  </a:cubicBezTo>
                  <a:cubicBezTo>
                    <a:pt x="346" y="147"/>
                    <a:pt x="346" y="147"/>
                    <a:pt x="346" y="146"/>
                  </a:cubicBezTo>
                  <a:cubicBezTo>
                    <a:pt x="347" y="144"/>
                    <a:pt x="346" y="142"/>
                    <a:pt x="345" y="141"/>
                  </a:cubicBezTo>
                  <a:cubicBezTo>
                    <a:pt x="345" y="140"/>
                    <a:pt x="344" y="139"/>
                    <a:pt x="344" y="139"/>
                  </a:cubicBezTo>
                  <a:cubicBezTo>
                    <a:pt x="345" y="139"/>
                    <a:pt x="346" y="139"/>
                    <a:pt x="345" y="137"/>
                  </a:cubicBezTo>
                  <a:cubicBezTo>
                    <a:pt x="344" y="136"/>
                    <a:pt x="344" y="135"/>
                    <a:pt x="344" y="135"/>
                  </a:cubicBezTo>
                  <a:lnTo>
                    <a:pt x="344" y="135"/>
                  </a:lnTo>
                  <a:cubicBezTo>
                    <a:pt x="344" y="134"/>
                    <a:pt x="344" y="134"/>
                    <a:pt x="343" y="134"/>
                  </a:cubicBezTo>
                  <a:cubicBezTo>
                    <a:pt x="343" y="134"/>
                    <a:pt x="343" y="134"/>
                    <a:pt x="343" y="134"/>
                  </a:cubicBezTo>
                  <a:cubicBezTo>
                    <a:pt x="343" y="134"/>
                    <a:pt x="342" y="134"/>
                    <a:pt x="343" y="133"/>
                  </a:cubicBezTo>
                  <a:cubicBezTo>
                    <a:pt x="343" y="131"/>
                    <a:pt x="344" y="130"/>
                    <a:pt x="344" y="129"/>
                  </a:cubicBezTo>
                  <a:cubicBezTo>
                    <a:pt x="343" y="127"/>
                    <a:pt x="343" y="127"/>
                    <a:pt x="342" y="127"/>
                  </a:cubicBezTo>
                  <a:cubicBezTo>
                    <a:pt x="342" y="126"/>
                    <a:pt x="343" y="125"/>
                    <a:pt x="343" y="124"/>
                  </a:cubicBezTo>
                  <a:lnTo>
                    <a:pt x="342" y="124"/>
                  </a:lnTo>
                  <a:cubicBezTo>
                    <a:pt x="340" y="122"/>
                    <a:pt x="342" y="120"/>
                    <a:pt x="341" y="120"/>
                  </a:cubicBezTo>
                  <a:lnTo>
                    <a:pt x="341" y="120"/>
                  </a:lnTo>
                  <a:cubicBezTo>
                    <a:pt x="341" y="120"/>
                    <a:pt x="341" y="120"/>
                    <a:pt x="340" y="120"/>
                  </a:cubicBezTo>
                  <a:cubicBezTo>
                    <a:pt x="340" y="120"/>
                    <a:pt x="339" y="120"/>
                    <a:pt x="339" y="119"/>
                  </a:cubicBezTo>
                  <a:cubicBezTo>
                    <a:pt x="339" y="117"/>
                    <a:pt x="340" y="118"/>
                    <a:pt x="339" y="116"/>
                  </a:cubicBezTo>
                  <a:cubicBezTo>
                    <a:pt x="339" y="115"/>
                    <a:pt x="339" y="115"/>
                    <a:pt x="340" y="114"/>
                  </a:cubicBezTo>
                  <a:lnTo>
                    <a:pt x="340" y="114"/>
                  </a:lnTo>
                  <a:cubicBezTo>
                    <a:pt x="340" y="114"/>
                    <a:pt x="340" y="114"/>
                    <a:pt x="340" y="114"/>
                  </a:cubicBezTo>
                  <a:cubicBezTo>
                    <a:pt x="338" y="114"/>
                    <a:pt x="338" y="111"/>
                    <a:pt x="337" y="111"/>
                  </a:cubicBezTo>
                  <a:cubicBezTo>
                    <a:pt x="337" y="111"/>
                    <a:pt x="337" y="111"/>
                    <a:pt x="337" y="111"/>
                  </a:cubicBezTo>
                  <a:cubicBezTo>
                    <a:pt x="337" y="110"/>
                    <a:pt x="336" y="107"/>
                    <a:pt x="336" y="106"/>
                  </a:cubicBezTo>
                  <a:cubicBezTo>
                    <a:pt x="335" y="106"/>
                    <a:pt x="335" y="105"/>
                    <a:pt x="334" y="105"/>
                  </a:cubicBezTo>
                  <a:cubicBezTo>
                    <a:pt x="334" y="105"/>
                    <a:pt x="333" y="104"/>
                    <a:pt x="333" y="104"/>
                  </a:cubicBezTo>
                  <a:cubicBezTo>
                    <a:pt x="333" y="104"/>
                    <a:pt x="334" y="103"/>
                    <a:pt x="335" y="103"/>
                  </a:cubicBezTo>
                  <a:cubicBezTo>
                    <a:pt x="334" y="103"/>
                    <a:pt x="333" y="102"/>
                    <a:pt x="332" y="102"/>
                  </a:cubicBezTo>
                  <a:cubicBezTo>
                    <a:pt x="332" y="102"/>
                    <a:pt x="330" y="102"/>
                    <a:pt x="330" y="101"/>
                  </a:cubicBezTo>
                  <a:cubicBezTo>
                    <a:pt x="330" y="101"/>
                    <a:pt x="332" y="100"/>
                    <a:pt x="332" y="100"/>
                  </a:cubicBezTo>
                  <a:cubicBezTo>
                    <a:pt x="332" y="99"/>
                    <a:pt x="331" y="99"/>
                    <a:pt x="330" y="99"/>
                  </a:cubicBezTo>
                  <a:cubicBezTo>
                    <a:pt x="330" y="98"/>
                    <a:pt x="330" y="98"/>
                    <a:pt x="330" y="97"/>
                  </a:cubicBezTo>
                  <a:cubicBezTo>
                    <a:pt x="330" y="96"/>
                    <a:pt x="330" y="95"/>
                    <a:pt x="330" y="95"/>
                  </a:cubicBezTo>
                  <a:cubicBezTo>
                    <a:pt x="330" y="94"/>
                    <a:pt x="328" y="94"/>
                    <a:pt x="328" y="94"/>
                  </a:cubicBezTo>
                  <a:cubicBezTo>
                    <a:pt x="328" y="93"/>
                    <a:pt x="328" y="93"/>
                    <a:pt x="328" y="92"/>
                  </a:cubicBezTo>
                  <a:cubicBezTo>
                    <a:pt x="328" y="92"/>
                    <a:pt x="328" y="92"/>
                    <a:pt x="328" y="92"/>
                  </a:cubicBezTo>
                  <a:cubicBezTo>
                    <a:pt x="327" y="90"/>
                    <a:pt x="326" y="89"/>
                    <a:pt x="325" y="88"/>
                  </a:cubicBezTo>
                  <a:cubicBezTo>
                    <a:pt x="324" y="87"/>
                    <a:pt x="325" y="86"/>
                    <a:pt x="324" y="86"/>
                  </a:cubicBezTo>
                  <a:cubicBezTo>
                    <a:pt x="324" y="85"/>
                    <a:pt x="324" y="85"/>
                    <a:pt x="323" y="85"/>
                  </a:cubicBezTo>
                  <a:cubicBezTo>
                    <a:pt x="324" y="85"/>
                    <a:pt x="324" y="85"/>
                    <a:pt x="324" y="83"/>
                  </a:cubicBezTo>
                  <a:lnTo>
                    <a:pt x="324" y="83"/>
                  </a:lnTo>
                  <a:cubicBezTo>
                    <a:pt x="324" y="83"/>
                    <a:pt x="323" y="84"/>
                    <a:pt x="323" y="84"/>
                  </a:cubicBezTo>
                  <a:cubicBezTo>
                    <a:pt x="323" y="83"/>
                    <a:pt x="321" y="79"/>
                    <a:pt x="319" y="79"/>
                  </a:cubicBezTo>
                  <a:cubicBezTo>
                    <a:pt x="319" y="79"/>
                    <a:pt x="319" y="80"/>
                    <a:pt x="319" y="80"/>
                  </a:cubicBezTo>
                  <a:cubicBezTo>
                    <a:pt x="319" y="80"/>
                    <a:pt x="318" y="80"/>
                    <a:pt x="318" y="79"/>
                  </a:cubicBezTo>
                  <a:cubicBezTo>
                    <a:pt x="318" y="79"/>
                    <a:pt x="318" y="77"/>
                    <a:pt x="317" y="76"/>
                  </a:cubicBezTo>
                  <a:cubicBezTo>
                    <a:pt x="317" y="74"/>
                    <a:pt x="316" y="72"/>
                    <a:pt x="314" y="70"/>
                  </a:cubicBezTo>
                  <a:cubicBezTo>
                    <a:pt x="313" y="69"/>
                    <a:pt x="312" y="69"/>
                    <a:pt x="311" y="68"/>
                  </a:cubicBezTo>
                  <a:cubicBezTo>
                    <a:pt x="311" y="67"/>
                    <a:pt x="310" y="67"/>
                    <a:pt x="310" y="67"/>
                  </a:cubicBezTo>
                  <a:cubicBezTo>
                    <a:pt x="310" y="67"/>
                    <a:pt x="309" y="67"/>
                    <a:pt x="309" y="67"/>
                  </a:cubicBezTo>
                  <a:cubicBezTo>
                    <a:pt x="309" y="67"/>
                    <a:pt x="309" y="64"/>
                    <a:pt x="308" y="64"/>
                  </a:cubicBezTo>
                  <a:cubicBezTo>
                    <a:pt x="308" y="64"/>
                    <a:pt x="308" y="64"/>
                    <a:pt x="308" y="64"/>
                  </a:cubicBezTo>
                  <a:cubicBezTo>
                    <a:pt x="307" y="64"/>
                    <a:pt x="308" y="67"/>
                    <a:pt x="307" y="67"/>
                  </a:cubicBezTo>
                  <a:cubicBezTo>
                    <a:pt x="307" y="67"/>
                    <a:pt x="307" y="65"/>
                    <a:pt x="307" y="65"/>
                  </a:cubicBezTo>
                  <a:cubicBezTo>
                    <a:pt x="306" y="63"/>
                    <a:pt x="306" y="62"/>
                    <a:pt x="307" y="61"/>
                  </a:cubicBezTo>
                  <a:lnTo>
                    <a:pt x="307" y="61"/>
                  </a:lnTo>
                  <a:cubicBezTo>
                    <a:pt x="307" y="61"/>
                    <a:pt x="307" y="61"/>
                    <a:pt x="306" y="61"/>
                  </a:cubicBezTo>
                  <a:cubicBezTo>
                    <a:pt x="306" y="61"/>
                    <a:pt x="304" y="59"/>
                    <a:pt x="303" y="59"/>
                  </a:cubicBezTo>
                  <a:cubicBezTo>
                    <a:pt x="302" y="58"/>
                    <a:pt x="302" y="58"/>
                    <a:pt x="303" y="58"/>
                  </a:cubicBezTo>
                  <a:cubicBezTo>
                    <a:pt x="303" y="57"/>
                    <a:pt x="303" y="56"/>
                    <a:pt x="303" y="56"/>
                  </a:cubicBezTo>
                  <a:lnTo>
                    <a:pt x="301" y="58"/>
                  </a:lnTo>
                  <a:cubicBezTo>
                    <a:pt x="300" y="56"/>
                    <a:pt x="301" y="54"/>
                    <a:pt x="301" y="54"/>
                  </a:cubicBezTo>
                  <a:cubicBezTo>
                    <a:pt x="300" y="54"/>
                    <a:pt x="297" y="53"/>
                    <a:pt x="297" y="52"/>
                  </a:cubicBezTo>
                  <a:cubicBezTo>
                    <a:pt x="297" y="52"/>
                    <a:pt x="295" y="48"/>
                    <a:pt x="293" y="48"/>
                  </a:cubicBezTo>
                  <a:cubicBezTo>
                    <a:pt x="293" y="48"/>
                    <a:pt x="293" y="48"/>
                    <a:pt x="293" y="48"/>
                  </a:cubicBezTo>
                  <a:cubicBezTo>
                    <a:pt x="292" y="48"/>
                    <a:pt x="291" y="45"/>
                    <a:pt x="290" y="45"/>
                  </a:cubicBezTo>
                  <a:cubicBezTo>
                    <a:pt x="288" y="45"/>
                    <a:pt x="289" y="44"/>
                    <a:pt x="289" y="43"/>
                  </a:cubicBezTo>
                  <a:cubicBezTo>
                    <a:pt x="288" y="42"/>
                    <a:pt x="288" y="42"/>
                    <a:pt x="287" y="42"/>
                  </a:cubicBezTo>
                  <a:cubicBezTo>
                    <a:pt x="287" y="42"/>
                    <a:pt x="286" y="42"/>
                    <a:pt x="286" y="42"/>
                  </a:cubicBezTo>
                  <a:cubicBezTo>
                    <a:pt x="285" y="41"/>
                    <a:pt x="286" y="41"/>
                    <a:pt x="286" y="40"/>
                  </a:cubicBezTo>
                  <a:cubicBezTo>
                    <a:pt x="287" y="40"/>
                    <a:pt x="284" y="39"/>
                    <a:pt x="284" y="39"/>
                  </a:cubicBezTo>
                  <a:cubicBezTo>
                    <a:pt x="283" y="39"/>
                    <a:pt x="283" y="38"/>
                    <a:pt x="283" y="38"/>
                  </a:cubicBezTo>
                  <a:cubicBezTo>
                    <a:pt x="283" y="38"/>
                    <a:pt x="283" y="38"/>
                    <a:pt x="283" y="38"/>
                  </a:cubicBezTo>
                  <a:cubicBezTo>
                    <a:pt x="283" y="38"/>
                    <a:pt x="282" y="39"/>
                    <a:pt x="281" y="39"/>
                  </a:cubicBezTo>
                  <a:cubicBezTo>
                    <a:pt x="281" y="39"/>
                    <a:pt x="281" y="39"/>
                    <a:pt x="281" y="38"/>
                  </a:cubicBezTo>
                  <a:cubicBezTo>
                    <a:pt x="281" y="37"/>
                    <a:pt x="279" y="36"/>
                    <a:pt x="278" y="36"/>
                  </a:cubicBezTo>
                  <a:cubicBezTo>
                    <a:pt x="276" y="36"/>
                    <a:pt x="275" y="35"/>
                    <a:pt x="275" y="33"/>
                  </a:cubicBezTo>
                  <a:cubicBezTo>
                    <a:pt x="275" y="32"/>
                    <a:pt x="272" y="31"/>
                    <a:pt x="271" y="30"/>
                  </a:cubicBezTo>
                  <a:cubicBezTo>
                    <a:pt x="271" y="31"/>
                    <a:pt x="271" y="31"/>
                    <a:pt x="270" y="31"/>
                  </a:cubicBezTo>
                  <a:cubicBezTo>
                    <a:pt x="269" y="31"/>
                    <a:pt x="267" y="30"/>
                    <a:pt x="269" y="30"/>
                  </a:cubicBezTo>
                  <a:cubicBezTo>
                    <a:pt x="269" y="28"/>
                    <a:pt x="267" y="28"/>
                    <a:pt x="266" y="28"/>
                  </a:cubicBezTo>
                  <a:cubicBezTo>
                    <a:pt x="265" y="27"/>
                    <a:pt x="264" y="26"/>
                    <a:pt x="263" y="26"/>
                  </a:cubicBezTo>
                  <a:cubicBezTo>
                    <a:pt x="263" y="25"/>
                    <a:pt x="263" y="25"/>
                    <a:pt x="263" y="25"/>
                  </a:cubicBezTo>
                  <a:cubicBezTo>
                    <a:pt x="263" y="25"/>
                    <a:pt x="260" y="23"/>
                    <a:pt x="259" y="23"/>
                  </a:cubicBezTo>
                  <a:cubicBezTo>
                    <a:pt x="259" y="23"/>
                    <a:pt x="259" y="23"/>
                    <a:pt x="259" y="23"/>
                  </a:cubicBezTo>
                  <a:lnTo>
                    <a:pt x="259" y="23"/>
                  </a:lnTo>
                  <a:cubicBezTo>
                    <a:pt x="259" y="23"/>
                    <a:pt x="260" y="22"/>
                    <a:pt x="259" y="22"/>
                  </a:cubicBezTo>
                  <a:cubicBezTo>
                    <a:pt x="258" y="22"/>
                    <a:pt x="256" y="22"/>
                    <a:pt x="256" y="21"/>
                  </a:cubicBezTo>
                  <a:lnTo>
                    <a:pt x="255" y="21"/>
                  </a:lnTo>
                  <a:cubicBezTo>
                    <a:pt x="255" y="21"/>
                    <a:pt x="254" y="21"/>
                    <a:pt x="254" y="21"/>
                  </a:cubicBezTo>
                  <a:cubicBezTo>
                    <a:pt x="254" y="21"/>
                    <a:pt x="254" y="21"/>
                    <a:pt x="254" y="21"/>
                  </a:cubicBezTo>
                  <a:cubicBezTo>
                    <a:pt x="253" y="20"/>
                    <a:pt x="252" y="19"/>
                    <a:pt x="251" y="19"/>
                  </a:cubicBezTo>
                  <a:cubicBezTo>
                    <a:pt x="251" y="19"/>
                    <a:pt x="250" y="19"/>
                    <a:pt x="250" y="20"/>
                  </a:cubicBezTo>
                  <a:cubicBezTo>
                    <a:pt x="250" y="19"/>
                    <a:pt x="251" y="18"/>
                    <a:pt x="250" y="18"/>
                  </a:cubicBezTo>
                  <a:cubicBezTo>
                    <a:pt x="248" y="18"/>
                    <a:pt x="248" y="18"/>
                    <a:pt x="248" y="17"/>
                  </a:cubicBezTo>
                  <a:lnTo>
                    <a:pt x="248" y="17"/>
                  </a:lnTo>
                  <a:cubicBezTo>
                    <a:pt x="248" y="18"/>
                    <a:pt x="248" y="18"/>
                    <a:pt x="248" y="18"/>
                  </a:cubicBezTo>
                  <a:cubicBezTo>
                    <a:pt x="248" y="18"/>
                    <a:pt x="248" y="17"/>
                    <a:pt x="248" y="17"/>
                  </a:cubicBezTo>
                  <a:cubicBezTo>
                    <a:pt x="247" y="16"/>
                    <a:pt x="246" y="16"/>
                    <a:pt x="245" y="16"/>
                  </a:cubicBezTo>
                  <a:cubicBezTo>
                    <a:pt x="244" y="15"/>
                    <a:pt x="244" y="15"/>
                    <a:pt x="243" y="15"/>
                  </a:cubicBezTo>
                  <a:cubicBezTo>
                    <a:pt x="243" y="15"/>
                    <a:pt x="243" y="15"/>
                    <a:pt x="242" y="16"/>
                  </a:cubicBezTo>
                  <a:cubicBezTo>
                    <a:pt x="241" y="16"/>
                    <a:pt x="241" y="16"/>
                    <a:pt x="241" y="15"/>
                  </a:cubicBezTo>
                  <a:lnTo>
                    <a:pt x="241" y="15"/>
                  </a:lnTo>
                  <a:cubicBezTo>
                    <a:pt x="241" y="15"/>
                    <a:pt x="240" y="15"/>
                    <a:pt x="240" y="16"/>
                  </a:cubicBezTo>
                  <a:cubicBezTo>
                    <a:pt x="240" y="15"/>
                    <a:pt x="240" y="14"/>
                    <a:pt x="240" y="12"/>
                  </a:cubicBezTo>
                  <a:cubicBezTo>
                    <a:pt x="239" y="13"/>
                    <a:pt x="238" y="13"/>
                    <a:pt x="237" y="13"/>
                  </a:cubicBezTo>
                  <a:cubicBezTo>
                    <a:pt x="237" y="13"/>
                    <a:pt x="236" y="13"/>
                    <a:pt x="236" y="13"/>
                  </a:cubicBezTo>
                  <a:cubicBezTo>
                    <a:pt x="234" y="13"/>
                    <a:pt x="233" y="13"/>
                    <a:pt x="233" y="12"/>
                  </a:cubicBezTo>
                  <a:cubicBezTo>
                    <a:pt x="232" y="11"/>
                    <a:pt x="230" y="10"/>
                    <a:pt x="229" y="10"/>
                  </a:cubicBezTo>
                  <a:cubicBezTo>
                    <a:pt x="229" y="10"/>
                    <a:pt x="229" y="10"/>
                    <a:pt x="228" y="10"/>
                  </a:cubicBezTo>
                  <a:cubicBezTo>
                    <a:pt x="228" y="11"/>
                    <a:pt x="227" y="12"/>
                    <a:pt x="227" y="13"/>
                  </a:cubicBezTo>
                  <a:cubicBezTo>
                    <a:pt x="227" y="12"/>
                    <a:pt x="227" y="11"/>
                    <a:pt x="227" y="10"/>
                  </a:cubicBezTo>
                  <a:lnTo>
                    <a:pt x="227" y="10"/>
                  </a:lnTo>
                  <a:cubicBezTo>
                    <a:pt x="227" y="11"/>
                    <a:pt x="227" y="11"/>
                    <a:pt x="227" y="11"/>
                  </a:cubicBezTo>
                  <a:cubicBezTo>
                    <a:pt x="227" y="11"/>
                    <a:pt x="226" y="10"/>
                    <a:pt x="226" y="10"/>
                  </a:cubicBezTo>
                  <a:cubicBezTo>
                    <a:pt x="226" y="9"/>
                    <a:pt x="227" y="8"/>
                    <a:pt x="225" y="8"/>
                  </a:cubicBezTo>
                  <a:lnTo>
                    <a:pt x="224" y="10"/>
                  </a:lnTo>
                  <a:lnTo>
                    <a:pt x="224" y="10"/>
                  </a:lnTo>
                  <a:cubicBezTo>
                    <a:pt x="224" y="9"/>
                    <a:pt x="220" y="8"/>
                    <a:pt x="219" y="7"/>
                  </a:cubicBezTo>
                  <a:lnTo>
                    <a:pt x="219" y="7"/>
                  </a:lnTo>
                  <a:cubicBezTo>
                    <a:pt x="220" y="8"/>
                    <a:pt x="219" y="8"/>
                    <a:pt x="219" y="9"/>
                  </a:cubicBezTo>
                  <a:cubicBezTo>
                    <a:pt x="217" y="8"/>
                    <a:pt x="217" y="6"/>
                    <a:pt x="215" y="6"/>
                  </a:cubicBezTo>
                  <a:cubicBezTo>
                    <a:pt x="215" y="6"/>
                    <a:pt x="215" y="6"/>
                    <a:pt x="214" y="6"/>
                  </a:cubicBezTo>
                  <a:cubicBezTo>
                    <a:pt x="214" y="6"/>
                    <a:pt x="214" y="6"/>
                    <a:pt x="213" y="6"/>
                  </a:cubicBezTo>
                  <a:cubicBezTo>
                    <a:pt x="213" y="6"/>
                    <a:pt x="213" y="6"/>
                    <a:pt x="213" y="6"/>
                  </a:cubicBezTo>
                  <a:cubicBezTo>
                    <a:pt x="213" y="6"/>
                    <a:pt x="214" y="5"/>
                    <a:pt x="213" y="5"/>
                  </a:cubicBezTo>
                  <a:cubicBezTo>
                    <a:pt x="212" y="5"/>
                    <a:pt x="211" y="5"/>
                    <a:pt x="211" y="5"/>
                  </a:cubicBezTo>
                  <a:cubicBezTo>
                    <a:pt x="210" y="5"/>
                    <a:pt x="210" y="5"/>
                    <a:pt x="209" y="4"/>
                  </a:cubicBezTo>
                  <a:cubicBezTo>
                    <a:pt x="207" y="4"/>
                    <a:pt x="207" y="3"/>
                    <a:pt x="205" y="3"/>
                  </a:cubicBezTo>
                  <a:cubicBezTo>
                    <a:pt x="203" y="3"/>
                    <a:pt x="202" y="4"/>
                    <a:pt x="204" y="4"/>
                  </a:cubicBezTo>
                  <a:lnTo>
                    <a:pt x="201" y="4"/>
                  </a:lnTo>
                  <a:cubicBezTo>
                    <a:pt x="200" y="3"/>
                    <a:pt x="200" y="3"/>
                    <a:pt x="200" y="3"/>
                  </a:cubicBezTo>
                  <a:lnTo>
                    <a:pt x="198" y="3"/>
                  </a:lnTo>
                  <a:cubicBezTo>
                    <a:pt x="197" y="3"/>
                    <a:pt x="197" y="3"/>
                    <a:pt x="197" y="4"/>
                  </a:cubicBezTo>
                  <a:cubicBezTo>
                    <a:pt x="197" y="4"/>
                    <a:pt x="197" y="4"/>
                    <a:pt x="197" y="4"/>
                  </a:cubicBezTo>
                  <a:lnTo>
                    <a:pt x="197" y="4"/>
                  </a:lnTo>
                  <a:cubicBezTo>
                    <a:pt x="198" y="4"/>
                    <a:pt x="197" y="4"/>
                    <a:pt x="197" y="4"/>
                  </a:cubicBezTo>
                  <a:cubicBezTo>
                    <a:pt x="197" y="5"/>
                    <a:pt x="197" y="5"/>
                    <a:pt x="196" y="5"/>
                  </a:cubicBezTo>
                  <a:cubicBezTo>
                    <a:pt x="196" y="5"/>
                    <a:pt x="196" y="5"/>
                    <a:pt x="195" y="4"/>
                  </a:cubicBezTo>
                  <a:cubicBezTo>
                    <a:pt x="193" y="4"/>
                    <a:pt x="196" y="3"/>
                    <a:pt x="194" y="3"/>
                  </a:cubicBezTo>
                  <a:lnTo>
                    <a:pt x="194" y="3"/>
                  </a:lnTo>
                  <a:cubicBezTo>
                    <a:pt x="194" y="3"/>
                    <a:pt x="190" y="3"/>
                    <a:pt x="191" y="3"/>
                  </a:cubicBezTo>
                  <a:cubicBezTo>
                    <a:pt x="192" y="4"/>
                    <a:pt x="192" y="4"/>
                    <a:pt x="191" y="5"/>
                  </a:cubicBezTo>
                  <a:cubicBezTo>
                    <a:pt x="190" y="5"/>
                    <a:pt x="190" y="6"/>
                    <a:pt x="189" y="6"/>
                  </a:cubicBezTo>
                  <a:cubicBezTo>
                    <a:pt x="189" y="6"/>
                    <a:pt x="188" y="5"/>
                    <a:pt x="188" y="5"/>
                  </a:cubicBezTo>
                  <a:cubicBezTo>
                    <a:pt x="187" y="4"/>
                    <a:pt x="189" y="3"/>
                    <a:pt x="189" y="2"/>
                  </a:cubicBezTo>
                  <a:lnTo>
                    <a:pt x="186" y="2"/>
                  </a:lnTo>
                  <a:cubicBezTo>
                    <a:pt x="185" y="3"/>
                    <a:pt x="186" y="3"/>
                    <a:pt x="185" y="3"/>
                  </a:cubicBezTo>
                  <a:cubicBezTo>
                    <a:pt x="185" y="4"/>
                    <a:pt x="184" y="4"/>
                    <a:pt x="184" y="4"/>
                  </a:cubicBezTo>
                  <a:cubicBezTo>
                    <a:pt x="184" y="4"/>
                    <a:pt x="184" y="2"/>
                    <a:pt x="183" y="2"/>
                  </a:cubicBezTo>
                  <a:cubicBezTo>
                    <a:pt x="181" y="3"/>
                    <a:pt x="180" y="3"/>
                    <a:pt x="180" y="4"/>
                  </a:cubicBezTo>
                  <a:cubicBezTo>
                    <a:pt x="180" y="3"/>
                    <a:pt x="181" y="3"/>
                    <a:pt x="180" y="2"/>
                  </a:cubicBezTo>
                  <a:cubicBezTo>
                    <a:pt x="180" y="2"/>
                    <a:pt x="178" y="1"/>
                    <a:pt x="17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 name="Google Shape;1114;p42"/>
          <p:cNvGrpSpPr/>
          <p:nvPr/>
        </p:nvGrpSpPr>
        <p:grpSpPr>
          <a:xfrm>
            <a:off x="5654805" y="1237509"/>
            <a:ext cx="2085145" cy="3060149"/>
            <a:chOff x="7896030" y="1266634"/>
            <a:chExt cx="2085145" cy="3060149"/>
          </a:xfrm>
        </p:grpSpPr>
        <p:sp>
          <p:nvSpPr>
            <p:cNvPr id="1115" name="Google Shape;1115;p42"/>
            <p:cNvSpPr/>
            <p:nvPr/>
          </p:nvSpPr>
          <p:spPr>
            <a:xfrm rot="334324">
              <a:off x="8032436" y="1347774"/>
              <a:ext cx="1812332" cy="2897869"/>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 name="Google Shape;1116;p42"/>
            <p:cNvGrpSpPr/>
            <p:nvPr/>
          </p:nvGrpSpPr>
          <p:grpSpPr>
            <a:xfrm>
              <a:off x="8482419" y="2072305"/>
              <a:ext cx="1031651" cy="1448804"/>
              <a:chOff x="-204456" y="1693130"/>
              <a:chExt cx="1031651" cy="1448804"/>
            </a:xfrm>
          </p:grpSpPr>
          <p:sp>
            <p:nvSpPr>
              <p:cNvPr id="1117" name="Google Shape;1117;p42"/>
              <p:cNvSpPr/>
              <p:nvPr/>
            </p:nvSpPr>
            <p:spPr>
              <a:xfrm rot="-9899997">
                <a:off x="-112369" y="2223154"/>
                <a:ext cx="847477" cy="823133"/>
              </a:xfrm>
              <a:custGeom>
                <a:rect b="b" l="l" r="r" t="t"/>
                <a:pathLst>
                  <a:path extrusionOk="0" h="2807" w="2890">
                    <a:moveTo>
                      <a:pt x="899" y="0"/>
                    </a:moveTo>
                    <a:cubicBezTo>
                      <a:pt x="843" y="0"/>
                      <a:pt x="803" y="22"/>
                      <a:pt x="783" y="59"/>
                    </a:cubicBezTo>
                    <a:cubicBezTo>
                      <a:pt x="761" y="104"/>
                      <a:pt x="788" y="181"/>
                      <a:pt x="858" y="238"/>
                    </a:cubicBezTo>
                    <a:cubicBezTo>
                      <a:pt x="918" y="286"/>
                      <a:pt x="981" y="330"/>
                      <a:pt x="1049" y="367"/>
                    </a:cubicBezTo>
                    <a:cubicBezTo>
                      <a:pt x="1171" y="435"/>
                      <a:pt x="1298" y="495"/>
                      <a:pt x="1421" y="561"/>
                    </a:cubicBezTo>
                    <a:cubicBezTo>
                      <a:pt x="1468" y="586"/>
                      <a:pt x="1510" y="620"/>
                      <a:pt x="1554" y="649"/>
                    </a:cubicBezTo>
                    <a:cubicBezTo>
                      <a:pt x="1551" y="659"/>
                      <a:pt x="1547" y="669"/>
                      <a:pt x="1545" y="678"/>
                    </a:cubicBezTo>
                    <a:cubicBezTo>
                      <a:pt x="1476" y="669"/>
                      <a:pt x="1405" y="670"/>
                      <a:pt x="1340" y="651"/>
                    </a:cubicBezTo>
                    <a:cubicBezTo>
                      <a:pt x="1207" y="611"/>
                      <a:pt x="1078" y="555"/>
                      <a:pt x="943" y="516"/>
                    </a:cubicBezTo>
                    <a:cubicBezTo>
                      <a:pt x="814" y="478"/>
                      <a:pt x="681" y="446"/>
                      <a:pt x="548" y="427"/>
                    </a:cubicBezTo>
                    <a:cubicBezTo>
                      <a:pt x="535" y="425"/>
                      <a:pt x="522" y="424"/>
                      <a:pt x="509" y="424"/>
                    </a:cubicBezTo>
                    <a:cubicBezTo>
                      <a:pt x="454" y="424"/>
                      <a:pt x="397" y="439"/>
                      <a:pt x="346" y="456"/>
                    </a:cubicBezTo>
                    <a:cubicBezTo>
                      <a:pt x="224" y="497"/>
                      <a:pt x="198" y="614"/>
                      <a:pt x="286" y="709"/>
                    </a:cubicBezTo>
                    <a:cubicBezTo>
                      <a:pt x="375" y="802"/>
                      <a:pt x="488" y="853"/>
                      <a:pt x="609" y="888"/>
                    </a:cubicBezTo>
                    <a:cubicBezTo>
                      <a:pt x="748" y="929"/>
                      <a:pt x="891" y="963"/>
                      <a:pt x="1031" y="1000"/>
                    </a:cubicBezTo>
                    <a:cubicBezTo>
                      <a:pt x="1067" y="1010"/>
                      <a:pt x="1104" y="1020"/>
                      <a:pt x="1138" y="1035"/>
                    </a:cubicBezTo>
                    <a:cubicBezTo>
                      <a:pt x="1153" y="1042"/>
                      <a:pt x="1174" y="1061"/>
                      <a:pt x="1174" y="1075"/>
                    </a:cubicBezTo>
                    <a:cubicBezTo>
                      <a:pt x="1174" y="1089"/>
                      <a:pt x="1154" y="1110"/>
                      <a:pt x="1139" y="1116"/>
                    </a:cubicBezTo>
                    <a:cubicBezTo>
                      <a:pt x="1100" y="1133"/>
                      <a:pt x="1058" y="1151"/>
                      <a:pt x="1016" y="1157"/>
                    </a:cubicBezTo>
                    <a:cubicBezTo>
                      <a:pt x="927" y="1169"/>
                      <a:pt x="835" y="1182"/>
                      <a:pt x="745" y="1182"/>
                    </a:cubicBezTo>
                    <a:cubicBezTo>
                      <a:pt x="740" y="1182"/>
                      <a:pt x="735" y="1182"/>
                      <a:pt x="729" y="1182"/>
                    </a:cubicBezTo>
                    <a:cubicBezTo>
                      <a:pt x="722" y="1182"/>
                      <a:pt x="714" y="1182"/>
                      <a:pt x="706" y="1182"/>
                    </a:cubicBezTo>
                    <a:cubicBezTo>
                      <a:pt x="509" y="1182"/>
                      <a:pt x="321" y="1215"/>
                      <a:pt x="144" y="1303"/>
                    </a:cubicBezTo>
                    <a:cubicBezTo>
                      <a:pt x="90" y="1330"/>
                      <a:pt x="48" y="1382"/>
                      <a:pt x="1" y="1422"/>
                    </a:cubicBezTo>
                    <a:lnTo>
                      <a:pt x="1" y="1469"/>
                    </a:lnTo>
                    <a:cubicBezTo>
                      <a:pt x="101" y="1588"/>
                      <a:pt x="245" y="1600"/>
                      <a:pt x="383" y="1611"/>
                    </a:cubicBezTo>
                    <a:cubicBezTo>
                      <a:pt x="431" y="1614"/>
                      <a:pt x="480" y="1616"/>
                      <a:pt x="528" y="1616"/>
                    </a:cubicBezTo>
                    <a:cubicBezTo>
                      <a:pt x="607" y="1616"/>
                      <a:pt x="687" y="1612"/>
                      <a:pt x="767" y="1612"/>
                    </a:cubicBezTo>
                    <a:lnTo>
                      <a:pt x="835" y="1612"/>
                    </a:lnTo>
                    <a:cubicBezTo>
                      <a:pt x="838" y="1619"/>
                      <a:pt x="842" y="1624"/>
                      <a:pt x="845" y="1630"/>
                    </a:cubicBezTo>
                    <a:cubicBezTo>
                      <a:pt x="794" y="1695"/>
                      <a:pt x="744" y="1762"/>
                      <a:pt x="690" y="1825"/>
                    </a:cubicBezTo>
                    <a:cubicBezTo>
                      <a:pt x="563" y="1973"/>
                      <a:pt x="429" y="2116"/>
                      <a:pt x="355" y="2301"/>
                    </a:cubicBezTo>
                    <a:cubicBezTo>
                      <a:pt x="328" y="2366"/>
                      <a:pt x="305" y="2434"/>
                      <a:pt x="293" y="2503"/>
                    </a:cubicBezTo>
                    <a:cubicBezTo>
                      <a:pt x="280" y="2591"/>
                      <a:pt x="319" y="2642"/>
                      <a:pt x="392" y="2642"/>
                    </a:cubicBezTo>
                    <a:cubicBezTo>
                      <a:pt x="408" y="2642"/>
                      <a:pt x="424" y="2639"/>
                      <a:pt x="442" y="2635"/>
                    </a:cubicBezTo>
                    <a:cubicBezTo>
                      <a:pt x="483" y="2624"/>
                      <a:pt x="523" y="2604"/>
                      <a:pt x="561" y="2583"/>
                    </a:cubicBezTo>
                    <a:cubicBezTo>
                      <a:pt x="835" y="2424"/>
                      <a:pt x="1048" y="2199"/>
                      <a:pt x="1229" y="1942"/>
                    </a:cubicBezTo>
                    <a:cubicBezTo>
                      <a:pt x="1259" y="1898"/>
                      <a:pt x="1292" y="1856"/>
                      <a:pt x="1325" y="1815"/>
                    </a:cubicBezTo>
                    <a:cubicBezTo>
                      <a:pt x="1339" y="1799"/>
                      <a:pt x="1356" y="1787"/>
                      <a:pt x="1384" y="1763"/>
                    </a:cubicBezTo>
                    <a:cubicBezTo>
                      <a:pt x="1389" y="1801"/>
                      <a:pt x="1397" y="1825"/>
                      <a:pt x="1395" y="1847"/>
                    </a:cubicBezTo>
                    <a:cubicBezTo>
                      <a:pt x="1383" y="1985"/>
                      <a:pt x="1361" y="2122"/>
                      <a:pt x="1357" y="2259"/>
                    </a:cubicBezTo>
                    <a:cubicBezTo>
                      <a:pt x="1353" y="2383"/>
                      <a:pt x="1359" y="2507"/>
                      <a:pt x="1380" y="2629"/>
                    </a:cubicBezTo>
                    <a:cubicBezTo>
                      <a:pt x="1391" y="2692"/>
                      <a:pt x="1445" y="2747"/>
                      <a:pt x="1479" y="2806"/>
                    </a:cubicBezTo>
                    <a:lnTo>
                      <a:pt x="1574" y="2806"/>
                    </a:lnTo>
                    <a:cubicBezTo>
                      <a:pt x="1642" y="2760"/>
                      <a:pt x="1674" y="2691"/>
                      <a:pt x="1698" y="2617"/>
                    </a:cubicBezTo>
                    <a:cubicBezTo>
                      <a:pt x="1779" y="2383"/>
                      <a:pt x="1818" y="2140"/>
                      <a:pt x="1848" y="1895"/>
                    </a:cubicBezTo>
                    <a:cubicBezTo>
                      <a:pt x="1859" y="1810"/>
                      <a:pt x="1880" y="1725"/>
                      <a:pt x="1901" y="1641"/>
                    </a:cubicBezTo>
                    <a:cubicBezTo>
                      <a:pt x="1905" y="1623"/>
                      <a:pt x="1931" y="1610"/>
                      <a:pt x="1947" y="1594"/>
                    </a:cubicBezTo>
                    <a:cubicBezTo>
                      <a:pt x="1961" y="1610"/>
                      <a:pt x="1983" y="1623"/>
                      <a:pt x="1987" y="1640"/>
                    </a:cubicBezTo>
                    <a:cubicBezTo>
                      <a:pt x="2014" y="1737"/>
                      <a:pt x="2034" y="1836"/>
                      <a:pt x="2057" y="1933"/>
                    </a:cubicBezTo>
                    <a:cubicBezTo>
                      <a:pt x="2080" y="2026"/>
                      <a:pt x="2100" y="2121"/>
                      <a:pt x="2130" y="2212"/>
                    </a:cubicBezTo>
                    <a:cubicBezTo>
                      <a:pt x="2146" y="2265"/>
                      <a:pt x="2186" y="2302"/>
                      <a:pt x="2246" y="2309"/>
                    </a:cubicBezTo>
                    <a:cubicBezTo>
                      <a:pt x="2256" y="2311"/>
                      <a:pt x="2265" y="2311"/>
                      <a:pt x="2274" y="2311"/>
                    </a:cubicBezTo>
                    <a:cubicBezTo>
                      <a:pt x="2356" y="2311"/>
                      <a:pt x="2406" y="2259"/>
                      <a:pt x="2413" y="2158"/>
                    </a:cubicBezTo>
                    <a:cubicBezTo>
                      <a:pt x="2418" y="2067"/>
                      <a:pt x="2418" y="1976"/>
                      <a:pt x="2407" y="1887"/>
                    </a:cubicBezTo>
                    <a:cubicBezTo>
                      <a:pt x="2389" y="1736"/>
                      <a:pt x="2360" y="1587"/>
                      <a:pt x="2338" y="1437"/>
                    </a:cubicBezTo>
                    <a:cubicBezTo>
                      <a:pt x="2333" y="1402"/>
                      <a:pt x="2337" y="1365"/>
                      <a:pt x="2337" y="1330"/>
                    </a:cubicBezTo>
                    <a:cubicBezTo>
                      <a:pt x="2345" y="1327"/>
                      <a:pt x="2353" y="1323"/>
                      <a:pt x="2361" y="1321"/>
                    </a:cubicBezTo>
                    <a:cubicBezTo>
                      <a:pt x="2383" y="1344"/>
                      <a:pt x="2410" y="1364"/>
                      <a:pt x="2425" y="1390"/>
                    </a:cubicBezTo>
                    <a:cubicBezTo>
                      <a:pt x="2468" y="1463"/>
                      <a:pt x="2502" y="1540"/>
                      <a:pt x="2544" y="1613"/>
                    </a:cubicBezTo>
                    <a:cubicBezTo>
                      <a:pt x="2567" y="1652"/>
                      <a:pt x="2593" y="1690"/>
                      <a:pt x="2625" y="1721"/>
                    </a:cubicBezTo>
                    <a:cubicBezTo>
                      <a:pt x="2651" y="1746"/>
                      <a:pt x="2683" y="1758"/>
                      <a:pt x="2715" y="1758"/>
                    </a:cubicBezTo>
                    <a:cubicBezTo>
                      <a:pt x="2755" y="1758"/>
                      <a:pt x="2795" y="1739"/>
                      <a:pt x="2824" y="1705"/>
                    </a:cubicBezTo>
                    <a:cubicBezTo>
                      <a:pt x="2875" y="1642"/>
                      <a:pt x="2889" y="1570"/>
                      <a:pt x="2885" y="1489"/>
                    </a:cubicBezTo>
                    <a:cubicBezTo>
                      <a:pt x="2877" y="1337"/>
                      <a:pt x="2816" y="1206"/>
                      <a:pt x="2736" y="1083"/>
                    </a:cubicBezTo>
                    <a:cubicBezTo>
                      <a:pt x="2647" y="951"/>
                      <a:pt x="2550" y="824"/>
                      <a:pt x="2459" y="693"/>
                    </a:cubicBezTo>
                    <a:cubicBezTo>
                      <a:pt x="2412" y="625"/>
                      <a:pt x="2367" y="555"/>
                      <a:pt x="2323" y="484"/>
                    </a:cubicBezTo>
                    <a:cubicBezTo>
                      <a:pt x="2281" y="415"/>
                      <a:pt x="2216" y="377"/>
                      <a:pt x="2140" y="369"/>
                    </a:cubicBezTo>
                    <a:cubicBezTo>
                      <a:pt x="1852" y="339"/>
                      <a:pt x="1586" y="238"/>
                      <a:pt x="1323" y="124"/>
                    </a:cubicBezTo>
                    <a:cubicBezTo>
                      <a:pt x="1211" y="76"/>
                      <a:pt x="1092" y="43"/>
                      <a:pt x="974" y="11"/>
                    </a:cubicBezTo>
                    <a:cubicBezTo>
                      <a:pt x="947" y="4"/>
                      <a:pt x="921" y="0"/>
                      <a:pt x="8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 name="Google Shape;1118;p42"/>
              <p:cNvGrpSpPr/>
              <p:nvPr/>
            </p:nvGrpSpPr>
            <p:grpSpPr>
              <a:xfrm rot="-962795">
                <a:off x="-152299" y="1783674"/>
                <a:ext cx="713372" cy="413249"/>
                <a:chOff x="2575400" y="3172350"/>
                <a:chExt cx="80875" cy="46850"/>
              </a:xfrm>
            </p:grpSpPr>
            <p:sp>
              <p:nvSpPr>
                <p:cNvPr id="1119" name="Google Shape;1119;p42"/>
                <p:cNvSpPr/>
                <p:nvPr/>
              </p:nvSpPr>
              <p:spPr>
                <a:xfrm>
                  <a:off x="2632675" y="3195600"/>
                  <a:ext cx="23600" cy="23600"/>
                </a:xfrm>
                <a:custGeom>
                  <a:rect b="b" l="l" r="r" t="t"/>
                  <a:pathLst>
                    <a:path extrusionOk="0" h="944" w="944">
                      <a:moveTo>
                        <a:pt x="472" y="0"/>
                      </a:moveTo>
                      <a:cubicBezTo>
                        <a:pt x="212" y="0"/>
                        <a:pt x="1" y="212"/>
                        <a:pt x="1" y="472"/>
                      </a:cubicBezTo>
                      <a:cubicBezTo>
                        <a:pt x="1" y="733"/>
                        <a:pt x="212" y="943"/>
                        <a:pt x="472" y="943"/>
                      </a:cubicBezTo>
                      <a:cubicBezTo>
                        <a:pt x="733" y="943"/>
                        <a:pt x="944" y="733"/>
                        <a:pt x="944" y="472"/>
                      </a:cubicBezTo>
                      <a:cubicBezTo>
                        <a:pt x="944" y="212"/>
                        <a:pt x="733" y="0"/>
                        <a:pt x="472"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2"/>
                <p:cNvSpPr/>
                <p:nvPr/>
              </p:nvSpPr>
              <p:spPr>
                <a:xfrm>
                  <a:off x="2575400" y="3172350"/>
                  <a:ext cx="53350" cy="29675"/>
                </a:xfrm>
                <a:custGeom>
                  <a:rect b="b" l="l" r="r" t="t"/>
                  <a:pathLst>
                    <a:path extrusionOk="0" h="1187" w="2134">
                      <a:moveTo>
                        <a:pt x="1169" y="0"/>
                      </a:moveTo>
                      <a:cubicBezTo>
                        <a:pt x="985" y="0"/>
                        <a:pt x="775" y="29"/>
                        <a:pt x="542" y="103"/>
                      </a:cubicBezTo>
                      <a:cubicBezTo>
                        <a:pt x="324" y="172"/>
                        <a:pt x="52" y="421"/>
                        <a:pt x="25" y="649"/>
                      </a:cubicBezTo>
                      <a:cubicBezTo>
                        <a:pt x="0" y="878"/>
                        <a:pt x="144" y="1127"/>
                        <a:pt x="368" y="1177"/>
                      </a:cubicBezTo>
                      <a:cubicBezTo>
                        <a:pt x="398" y="1183"/>
                        <a:pt x="428" y="1186"/>
                        <a:pt x="458" y="1186"/>
                      </a:cubicBezTo>
                      <a:cubicBezTo>
                        <a:pt x="595" y="1186"/>
                        <a:pt x="730" y="1123"/>
                        <a:pt x="841" y="1039"/>
                      </a:cubicBezTo>
                      <a:cubicBezTo>
                        <a:pt x="975" y="937"/>
                        <a:pt x="1095" y="717"/>
                        <a:pt x="1223" y="607"/>
                      </a:cubicBezTo>
                      <a:cubicBezTo>
                        <a:pt x="1515" y="356"/>
                        <a:pt x="1783" y="305"/>
                        <a:pt x="1952" y="305"/>
                      </a:cubicBezTo>
                      <a:cubicBezTo>
                        <a:pt x="2065" y="305"/>
                        <a:pt x="2134" y="328"/>
                        <a:pt x="2134" y="328"/>
                      </a:cubicBezTo>
                      <a:cubicBezTo>
                        <a:pt x="2134" y="328"/>
                        <a:pt x="1795" y="0"/>
                        <a:pt x="116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21" name="Google Shape;1121;p42"/>
          <p:cNvGrpSpPr/>
          <p:nvPr/>
        </p:nvGrpSpPr>
        <p:grpSpPr>
          <a:xfrm>
            <a:off x="623750" y="3283175"/>
            <a:ext cx="1163851" cy="1403139"/>
            <a:chOff x="4211825" y="2542425"/>
            <a:chExt cx="241975" cy="291725"/>
          </a:xfrm>
        </p:grpSpPr>
        <p:sp>
          <p:nvSpPr>
            <p:cNvPr id="1122" name="Google Shape;1122;p42"/>
            <p:cNvSpPr/>
            <p:nvPr/>
          </p:nvSpPr>
          <p:spPr>
            <a:xfrm>
              <a:off x="4326950" y="2546300"/>
              <a:ext cx="46400" cy="106150"/>
            </a:xfrm>
            <a:custGeom>
              <a:rect b="b" l="l" r="r" t="t"/>
              <a:pathLst>
                <a:path extrusionOk="0" h="4246" w="1856">
                  <a:moveTo>
                    <a:pt x="1813" y="0"/>
                  </a:moveTo>
                  <a:lnTo>
                    <a:pt x="243" y="2745"/>
                  </a:lnTo>
                  <a:lnTo>
                    <a:pt x="1" y="4245"/>
                  </a:lnTo>
                  <a:lnTo>
                    <a:pt x="1855" y="1117"/>
                  </a:lnTo>
                  <a:lnTo>
                    <a:pt x="1813" y="0"/>
                  </a:ln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2"/>
            <p:cNvSpPr/>
            <p:nvPr/>
          </p:nvSpPr>
          <p:spPr>
            <a:xfrm>
              <a:off x="4326750" y="2545150"/>
              <a:ext cx="47000" cy="107325"/>
            </a:xfrm>
            <a:custGeom>
              <a:rect b="b" l="l" r="r" t="t"/>
              <a:pathLst>
                <a:path extrusionOk="0" h="4293" w="1880">
                  <a:moveTo>
                    <a:pt x="1826" y="107"/>
                  </a:moveTo>
                  <a:cubicBezTo>
                    <a:pt x="1826" y="108"/>
                    <a:pt x="1826" y="108"/>
                    <a:pt x="1826" y="109"/>
                  </a:cubicBezTo>
                  <a:lnTo>
                    <a:pt x="1826" y="109"/>
                  </a:lnTo>
                  <a:cubicBezTo>
                    <a:pt x="1826" y="108"/>
                    <a:pt x="1826" y="108"/>
                    <a:pt x="1826" y="108"/>
                  </a:cubicBezTo>
                  <a:cubicBezTo>
                    <a:pt x="1826" y="108"/>
                    <a:pt x="1826" y="107"/>
                    <a:pt x="1826" y="107"/>
                  </a:cubicBezTo>
                  <a:close/>
                  <a:moveTo>
                    <a:pt x="1777" y="99"/>
                  </a:moveTo>
                  <a:cubicBezTo>
                    <a:pt x="1779" y="106"/>
                    <a:pt x="1780" y="130"/>
                    <a:pt x="1776" y="136"/>
                  </a:cubicBezTo>
                  <a:lnTo>
                    <a:pt x="1777" y="99"/>
                  </a:lnTo>
                  <a:close/>
                  <a:moveTo>
                    <a:pt x="1787" y="171"/>
                  </a:moveTo>
                  <a:cubicBezTo>
                    <a:pt x="1786" y="172"/>
                    <a:pt x="1786" y="174"/>
                    <a:pt x="1786" y="176"/>
                  </a:cubicBezTo>
                  <a:cubicBezTo>
                    <a:pt x="1786" y="174"/>
                    <a:pt x="1786" y="172"/>
                    <a:pt x="1787" y="171"/>
                  </a:cubicBezTo>
                  <a:close/>
                  <a:moveTo>
                    <a:pt x="1820" y="182"/>
                  </a:moveTo>
                  <a:cubicBezTo>
                    <a:pt x="1821" y="182"/>
                    <a:pt x="1821" y="182"/>
                    <a:pt x="1821" y="183"/>
                  </a:cubicBezTo>
                  <a:cubicBezTo>
                    <a:pt x="1821" y="191"/>
                    <a:pt x="1815" y="198"/>
                    <a:pt x="1812" y="198"/>
                  </a:cubicBezTo>
                  <a:cubicBezTo>
                    <a:pt x="1810" y="198"/>
                    <a:pt x="1809" y="197"/>
                    <a:pt x="1809" y="195"/>
                  </a:cubicBezTo>
                  <a:cubicBezTo>
                    <a:pt x="1809" y="190"/>
                    <a:pt x="1817" y="182"/>
                    <a:pt x="1820" y="182"/>
                  </a:cubicBezTo>
                  <a:close/>
                  <a:moveTo>
                    <a:pt x="1694" y="238"/>
                  </a:moveTo>
                  <a:cubicBezTo>
                    <a:pt x="1684" y="240"/>
                    <a:pt x="1684" y="243"/>
                    <a:pt x="1695" y="250"/>
                  </a:cubicBezTo>
                  <a:lnTo>
                    <a:pt x="1697" y="245"/>
                  </a:lnTo>
                  <a:lnTo>
                    <a:pt x="1694" y="238"/>
                  </a:lnTo>
                  <a:close/>
                  <a:moveTo>
                    <a:pt x="1649" y="305"/>
                  </a:moveTo>
                  <a:lnTo>
                    <a:pt x="1649" y="305"/>
                  </a:lnTo>
                  <a:cubicBezTo>
                    <a:pt x="1650" y="306"/>
                    <a:pt x="1650" y="306"/>
                    <a:pt x="1651" y="306"/>
                  </a:cubicBezTo>
                  <a:lnTo>
                    <a:pt x="1651" y="306"/>
                  </a:lnTo>
                  <a:cubicBezTo>
                    <a:pt x="1650" y="306"/>
                    <a:pt x="1650" y="306"/>
                    <a:pt x="1649" y="305"/>
                  </a:cubicBezTo>
                  <a:close/>
                  <a:moveTo>
                    <a:pt x="1844" y="371"/>
                  </a:moveTo>
                  <a:lnTo>
                    <a:pt x="1844" y="371"/>
                  </a:lnTo>
                  <a:cubicBezTo>
                    <a:pt x="1844" y="371"/>
                    <a:pt x="1844" y="371"/>
                    <a:pt x="1844" y="371"/>
                  </a:cubicBezTo>
                  <a:cubicBezTo>
                    <a:pt x="1844" y="371"/>
                    <a:pt x="1844" y="371"/>
                    <a:pt x="1844" y="371"/>
                  </a:cubicBezTo>
                  <a:close/>
                  <a:moveTo>
                    <a:pt x="1617" y="380"/>
                  </a:moveTo>
                  <a:cubicBezTo>
                    <a:pt x="1621" y="380"/>
                    <a:pt x="1627" y="380"/>
                    <a:pt x="1630" y="381"/>
                  </a:cubicBezTo>
                  <a:cubicBezTo>
                    <a:pt x="1636" y="385"/>
                    <a:pt x="1637" y="393"/>
                    <a:pt x="1630" y="394"/>
                  </a:cubicBezTo>
                  <a:cubicBezTo>
                    <a:pt x="1629" y="394"/>
                    <a:pt x="1628" y="394"/>
                    <a:pt x="1628" y="394"/>
                  </a:cubicBezTo>
                  <a:cubicBezTo>
                    <a:pt x="1618" y="394"/>
                    <a:pt x="1605" y="386"/>
                    <a:pt x="1617" y="380"/>
                  </a:cubicBezTo>
                  <a:close/>
                  <a:moveTo>
                    <a:pt x="1839" y="421"/>
                  </a:moveTo>
                  <a:cubicBezTo>
                    <a:pt x="1835" y="421"/>
                    <a:pt x="1832" y="423"/>
                    <a:pt x="1832" y="427"/>
                  </a:cubicBezTo>
                  <a:lnTo>
                    <a:pt x="1838" y="431"/>
                  </a:lnTo>
                  <a:cubicBezTo>
                    <a:pt x="1846" y="425"/>
                    <a:pt x="1843" y="421"/>
                    <a:pt x="1839" y="421"/>
                  </a:cubicBezTo>
                  <a:close/>
                  <a:moveTo>
                    <a:pt x="1604" y="503"/>
                  </a:moveTo>
                  <a:lnTo>
                    <a:pt x="1604" y="503"/>
                  </a:lnTo>
                  <a:cubicBezTo>
                    <a:pt x="1605" y="503"/>
                    <a:pt x="1605" y="504"/>
                    <a:pt x="1605" y="504"/>
                  </a:cubicBezTo>
                  <a:cubicBezTo>
                    <a:pt x="1605" y="504"/>
                    <a:pt x="1605" y="503"/>
                    <a:pt x="1604" y="503"/>
                  </a:cubicBezTo>
                  <a:close/>
                  <a:moveTo>
                    <a:pt x="1842" y="507"/>
                  </a:moveTo>
                  <a:cubicBezTo>
                    <a:pt x="1842" y="507"/>
                    <a:pt x="1842" y="507"/>
                    <a:pt x="1842" y="507"/>
                  </a:cubicBezTo>
                  <a:cubicBezTo>
                    <a:pt x="1842" y="507"/>
                    <a:pt x="1842" y="507"/>
                    <a:pt x="1842" y="507"/>
                  </a:cubicBezTo>
                  <a:close/>
                  <a:moveTo>
                    <a:pt x="1545" y="545"/>
                  </a:moveTo>
                  <a:cubicBezTo>
                    <a:pt x="1549" y="545"/>
                    <a:pt x="1553" y="545"/>
                    <a:pt x="1551" y="552"/>
                  </a:cubicBezTo>
                  <a:cubicBezTo>
                    <a:pt x="1550" y="553"/>
                    <a:pt x="1548" y="554"/>
                    <a:pt x="1547" y="554"/>
                  </a:cubicBezTo>
                  <a:cubicBezTo>
                    <a:pt x="1543" y="554"/>
                    <a:pt x="1538" y="549"/>
                    <a:pt x="1540" y="545"/>
                  </a:cubicBezTo>
                  <a:cubicBezTo>
                    <a:pt x="1542" y="545"/>
                    <a:pt x="1544" y="545"/>
                    <a:pt x="1545" y="545"/>
                  </a:cubicBezTo>
                  <a:close/>
                  <a:moveTo>
                    <a:pt x="1482" y="715"/>
                  </a:moveTo>
                  <a:cubicBezTo>
                    <a:pt x="1471" y="717"/>
                    <a:pt x="1471" y="721"/>
                    <a:pt x="1482" y="727"/>
                  </a:cubicBezTo>
                  <a:lnTo>
                    <a:pt x="1484" y="723"/>
                  </a:lnTo>
                  <a:lnTo>
                    <a:pt x="1482" y="715"/>
                  </a:lnTo>
                  <a:close/>
                  <a:moveTo>
                    <a:pt x="1362" y="920"/>
                  </a:moveTo>
                  <a:cubicBezTo>
                    <a:pt x="1363" y="920"/>
                    <a:pt x="1363" y="920"/>
                    <a:pt x="1363" y="920"/>
                  </a:cubicBezTo>
                  <a:cubicBezTo>
                    <a:pt x="1363" y="920"/>
                    <a:pt x="1363" y="920"/>
                    <a:pt x="1362" y="920"/>
                  </a:cubicBezTo>
                  <a:close/>
                  <a:moveTo>
                    <a:pt x="1867" y="923"/>
                  </a:moveTo>
                  <a:lnTo>
                    <a:pt x="1867" y="923"/>
                  </a:lnTo>
                  <a:cubicBezTo>
                    <a:pt x="1867" y="923"/>
                    <a:pt x="1867" y="923"/>
                    <a:pt x="1867" y="923"/>
                  </a:cubicBezTo>
                  <a:lnTo>
                    <a:pt x="1867" y="923"/>
                  </a:lnTo>
                  <a:cubicBezTo>
                    <a:pt x="1867" y="923"/>
                    <a:pt x="1867" y="923"/>
                    <a:pt x="1867" y="923"/>
                  </a:cubicBezTo>
                  <a:close/>
                  <a:moveTo>
                    <a:pt x="1502" y="599"/>
                  </a:moveTo>
                  <a:cubicBezTo>
                    <a:pt x="1500" y="599"/>
                    <a:pt x="1499" y="600"/>
                    <a:pt x="1497" y="601"/>
                  </a:cubicBezTo>
                  <a:cubicBezTo>
                    <a:pt x="1492" y="607"/>
                    <a:pt x="1490" y="614"/>
                    <a:pt x="1487" y="621"/>
                  </a:cubicBezTo>
                  <a:cubicBezTo>
                    <a:pt x="1484" y="629"/>
                    <a:pt x="1484" y="631"/>
                    <a:pt x="1489" y="638"/>
                  </a:cubicBezTo>
                  <a:cubicBezTo>
                    <a:pt x="1494" y="647"/>
                    <a:pt x="1479" y="649"/>
                    <a:pt x="1492" y="657"/>
                  </a:cubicBezTo>
                  <a:cubicBezTo>
                    <a:pt x="1490" y="656"/>
                    <a:pt x="1488" y="656"/>
                    <a:pt x="1486" y="656"/>
                  </a:cubicBezTo>
                  <a:cubicBezTo>
                    <a:pt x="1476" y="656"/>
                    <a:pt x="1468" y="668"/>
                    <a:pt x="1463" y="673"/>
                  </a:cubicBezTo>
                  <a:cubicBezTo>
                    <a:pt x="1461" y="675"/>
                    <a:pt x="1456" y="680"/>
                    <a:pt x="1453" y="681"/>
                  </a:cubicBezTo>
                  <a:cubicBezTo>
                    <a:pt x="1451" y="680"/>
                    <a:pt x="1448" y="679"/>
                    <a:pt x="1446" y="679"/>
                  </a:cubicBezTo>
                  <a:cubicBezTo>
                    <a:pt x="1442" y="679"/>
                    <a:pt x="1439" y="681"/>
                    <a:pt x="1437" y="684"/>
                  </a:cubicBezTo>
                  <a:lnTo>
                    <a:pt x="1448" y="690"/>
                  </a:lnTo>
                  <a:cubicBezTo>
                    <a:pt x="1443" y="696"/>
                    <a:pt x="1435" y="692"/>
                    <a:pt x="1433" y="700"/>
                  </a:cubicBezTo>
                  <a:cubicBezTo>
                    <a:pt x="1432" y="707"/>
                    <a:pt x="1432" y="716"/>
                    <a:pt x="1436" y="722"/>
                  </a:cubicBezTo>
                  <a:cubicBezTo>
                    <a:pt x="1438" y="725"/>
                    <a:pt x="1441" y="725"/>
                    <a:pt x="1439" y="727"/>
                  </a:cubicBezTo>
                  <a:cubicBezTo>
                    <a:pt x="1436" y="731"/>
                    <a:pt x="1434" y="733"/>
                    <a:pt x="1430" y="735"/>
                  </a:cubicBezTo>
                  <a:cubicBezTo>
                    <a:pt x="1423" y="738"/>
                    <a:pt x="1414" y="741"/>
                    <a:pt x="1415" y="749"/>
                  </a:cubicBezTo>
                  <a:cubicBezTo>
                    <a:pt x="1416" y="758"/>
                    <a:pt x="1415" y="768"/>
                    <a:pt x="1408" y="773"/>
                  </a:cubicBezTo>
                  <a:cubicBezTo>
                    <a:pt x="1408" y="774"/>
                    <a:pt x="1406" y="774"/>
                    <a:pt x="1404" y="774"/>
                  </a:cubicBezTo>
                  <a:cubicBezTo>
                    <a:pt x="1402" y="774"/>
                    <a:pt x="1400" y="774"/>
                    <a:pt x="1398" y="774"/>
                  </a:cubicBezTo>
                  <a:cubicBezTo>
                    <a:pt x="1395" y="774"/>
                    <a:pt x="1392" y="775"/>
                    <a:pt x="1393" y="777"/>
                  </a:cubicBezTo>
                  <a:cubicBezTo>
                    <a:pt x="1395" y="789"/>
                    <a:pt x="1414" y="781"/>
                    <a:pt x="1407" y="794"/>
                  </a:cubicBezTo>
                  <a:cubicBezTo>
                    <a:pt x="1406" y="796"/>
                    <a:pt x="1404" y="796"/>
                    <a:pt x="1403" y="796"/>
                  </a:cubicBezTo>
                  <a:cubicBezTo>
                    <a:pt x="1398" y="796"/>
                    <a:pt x="1391" y="787"/>
                    <a:pt x="1385" y="787"/>
                  </a:cubicBezTo>
                  <a:cubicBezTo>
                    <a:pt x="1383" y="787"/>
                    <a:pt x="1382" y="788"/>
                    <a:pt x="1380" y="790"/>
                  </a:cubicBezTo>
                  <a:cubicBezTo>
                    <a:pt x="1376" y="797"/>
                    <a:pt x="1387" y="797"/>
                    <a:pt x="1387" y="802"/>
                  </a:cubicBezTo>
                  <a:cubicBezTo>
                    <a:pt x="1387" y="811"/>
                    <a:pt x="1378" y="819"/>
                    <a:pt x="1372" y="826"/>
                  </a:cubicBezTo>
                  <a:cubicBezTo>
                    <a:pt x="1360" y="840"/>
                    <a:pt x="1339" y="855"/>
                    <a:pt x="1334" y="872"/>
                  </a:cubicBezTo>
                  <a:cubicBezTo>
                    <a:pt x="1332" y="878"/>
                    <a:pt x="1336" y="882"/>
                    <a:pt x="1338" y="887"/>
                  </a:cubicBezTo>
                  <a:cubicBezTo>
                    <a:pt x="1339" y="892"/>
                    <a:pt x="1339" y="893"/>
                    <a:pt x="1338" y="893"/>
                  </a:cubicBezTo>
                  <a:cubicBezTo>
                    <a:pt x="1336" y="893"/>
                    <a:pt x="1332" y="890"/>
                    <a:pt x="1329" y="890"/>
                  </a:cubicBezTo>
                  <a:cubicBezTo>
                    <a:pt x="1329" y="890"/>
                    <a:pt x="1329" y="890"/>
                    <a:pt x="1329" y="890"/>
                  </a:cubicBezTo>
                  <a:cubicBezTo>
                    <a:pt x="1324" y="890"/>
                    <a:pt x="1322" y="904"/>
                    <a:pt x="1324" y="909"/>
                  </a:cubicBezTo>
                  <a:cubicBezTo>
                    <a:pt x="1329" y="916"/>
                    <a:pt x="1329" y="918"/>
                    <a:pt x="1326" y="918"/>
                  </a:cubicBezTo>
                  <a:cubicBezTo>
                    <a:pt x="1324" y="918"/>
                    <a:pt x="1321" y="917"/>
                    <a:pt x="1317" y="917"/>
                  </a:cubicBezTo>
                  <a:lnTo>
                    <a:pt x="1317" y="917"/>
                  </a:lnTo>
                  <a:cubicBezTo>
                    <a:pt x="1315" y="917"/>
                    <a:pt x="1331" y="933"/>
                    <a:pt x="1333" y="933"/>
                  </a:cubicBezTo>
                  <a:cubicBezTo>
                    <a:pt x="1333" y="933"/>
                    <a:pt x="1333" y="933"/>
                    <a:pt x="1333" y="933"/>
                  </a:cubicBezTo>
                  <a:lnTo>
                    <a:pt x="1333" y="933"/>
                  </a:lnTo>
                  <a:cubicBezTo>
                    <a:pt x="1333" y="934"/>
                    <a:pt x="1332" y="934"/>
                    <a:pt x="1331" y="934"/>
                  </a:cubicBezTo>
                  <a:cubicBezTo>
                    <a:pt x="1327" y="934"/>
                    <a:pt x="1320" y="930"/>
                    <a:pt x="1318" y="930"/>
                  </a:cubicBezTo>
                  <a:cubicBezTo>
                    <a:pt x="1317" y="930"/>
                    <a:pt x="1317" y="930"/>
                    <a:pt x="1317" y="930"/>
                  </a:cubicBezTo>
                  <a:cubicBezTo>
                    <a:pt x="1311" y="930"/>
                    <a:pt x="1311" y="939"/>
                    <a:pt x="1311" y="942"/>
                  </a:cubicBezTo>
                  <a:cubicBezTo>
                    <a:pt x="1310" y="946"/>
                    <a:pt x="1308" y="962"/>
                    <a:pt x="1302" y="962"/>
                  </a:cubicBezTo>
                  <a:cubicBezTo>
                    <a:pt x="1301" y="962"/>
                    <a:pt x="1299" y="961"/>
                    <a:pt x="1298" y="959"/>
                  </a:cubicBezTo>
                  <a:cubicBezTo>
                    <a:pt x="1295" y="956"/>
                    <a:pt x="1294" y="955"/>
                    <a:pt x="1293" y="955"/>
                  </a:cubicBezTo>
                  <a:cubicBezTo>
                    <a:pt x="1288" y="955"/>
                    <a:pt x="1291" y="974"/>
                    <a:pt x="1291" y="978"/>
                  </a:cubicBezTo>
                  <a:cubicBezTo>
                    <a:pt x="1290" y="981"/>
                    <a:pt x="1287" y="982"/>
                    <a:pt x="1284" y="982"/>
                  </a:cubicBezTo>
                  <a:cubicBezTo>
                    <a:pt x="1279" y="982"/>
                    <a:pt x="1272" y="979"/>
                    <a:pt x="1267" y="979"/>
                  </a:cubicBezTo>
                  <a:cubicBezTo>
                    <a:pt x="1264" y="979"/>
                    <a:pt x="1263" y="980"/>
                    <a:pt x="1264" y="985"/>
                  </a:cubicBezTo>
                  <a:cubicBezTo>
                    <a:pt x="1269" y="988"/>
                    <a:pt x="1276" y="989"/>
                    <a:pt x="1283" y="989"/>
                  </a:cubicBezTo>
                  <a:cubicBezTo>
                    <a:pt x="1293" y="989"/>
                    <a:pt x="1304" y="987"/>
                    <a:pt x="1310" y="986"/>
                  </a:cubicBezTo>
                  <a:cubicBezTo>
                    <a:pt x="1311" y="986"/>
                    <a:pt x="1329" y="982"/>
                    <a:pt x="1325" y="980"/>
                  </a:cubicBezTo>
                  <a:cubicBezTo>
                    <a:pt x="1323" y="973"/>
                    <a:pt x="1323" y="972"/>
                    <a:pt x="1328" y="969"/>
                  </a:cubicBezTo>
                  <a:cubicBezTo>
                    <a:pt x="1334" y="966"/>
                    <a:pt x="1345" y="961"/>
                    <a:pt x="1344" y="952"/>
                  </a:cubicBezTo>
                  <a:cubicBezTo>
                    <a:pt x="1342" y="945"/>
                    <a:pt x="1338" y="942"/>
                    <a:pt x="1347" y="940"/>
                  </a:cubicBezTo>
                  <a:cubicBezTo>
                    <a:pt x="1352" y="934"/>
                    <a:pt x="1348" y="917"/>
                    <a:pt x="1356" y="917"/>
                  </a:cubicBezTo>
                  <a:cubicBezTo>
                    <a:pt x="1357" y="917"/>
                    <a:pt x="1360" y="918"/>
                    <a:pt x="1362" y="920"/>
                  </a:cubicBezTo>
                  <a:lnTo>
                    <a:pt x="1362" y="920"/>
                  </a:lnTo>
                  <a:cubicBezTo>
                    <a:pt x="1350" y="912"/>
                    <a:pt x="1368" y="901"/>
                    <a:pt x="1370" y="895"/>
                  </a:cubicBezTo>
                  <a:cubicBezTo>
                    <a:pt x="1372" y="887"/>
                    <a:pt x="1364" y="890"/>
                    <a:pt x="1362" y="883"/>
                  </a:cubicBezTo>
                  <a:cubicBezTo>
                    <a:pt x="1362" y="880"/>
                    <a:pt x="1364" y="879"/>
                    <a:pt x="1367" y="879"/>
                  </a:cubicBezTo>
                  <a:cubicBezTo>
                    <a:pt x="1370" y="879"/>
                    <a:pt x="1374" y="880"/>
                    <a:pt x="1376" y="881"/>
                  </a:cubicBezTo>
                  <a:cubicBezTo>
                    <a:pt x="1379" y="883"/>
                    <a:pt x="1382" y="884"/>
                    <a:pt x="1383" y="884"/>
                  </a:cubicBezTo>
                  <a:cubicBezTo>
                    <a:pt x="1389" y="884"/>
                    <a:pt x="1385" y="871"/>
                    <a:pt x="1387" y="865"/>
                  </a:cubicBezTo>
                  <a:cubicBezTo>
                    <a:pt x="1388" y="863"/>
                    <a:pt x="1403" y="845"/>
                    <a:pt x="1407" y="845"/>
                  </a:cubicBezTo>
                  <a:cubicBezTo>
                    <a:pt x="1407" y="845"/>
                    <a:pt x="1407" y="845"/>
                    <a:pt x="1408" y="845"/>
                  </a:cubicBezTo>
                  <a:cubicBezTo>
                    <a:pt x="1407" y="844"/>
                    <a:pt x="1407" y="844"/>
                    <a:pt x="1406" y="844"/>
                  </a:cubicBezTo>
                  <a:cubicBezTo>
                    <a:pt x="1406" y="844"/>
                    <a:pt x="1405" y="845"/>
                    <a:pt x="1404" y="845"/>
                  </a:cubicBezTo>
                  <a:cubicBezTo>
                    <a:pt x="1403" y="845"/>
                    <a:pt x="1403" y="844"/>
                    <a:pt x="1401" y="842"/>
                  </a:cubicBezTo>
                  <a:cubicBezTo>
                    <a:pt x="1400" y="840"/>
                    <a:pt x="1403" y="835"/>
                    <a:pt x="1404" y="834"/>
                  </a:cubicBezTo>
                  <a:cubicBezTo>
                    <a:pt x="1407" y="830"/>
                    <a:pt x="1409" y="823"/>
                    <a:pt x="1415" y="823"/>
                  </a:cubicBezTo>
                  <a:cubicBezTo>
                    <a:pt x="1415" y="823"/>
                    <a:pt x="1416" y="823"/>
                    <a:pt x="1416" y="823"/>
                  </a:cubicBezTo>
                  <a:cubicBezTo>
                    <a:pt x="1418" y="823"/>
                    <a:pt x="1419" y="823"/>
                    <a:pt x="1420" y="823"/>
                  </a:cubicBezTo>
                  <a:cubicBezTo>
                    <a:pt x="1422" y="823"/>
                    <a:pt x="1424" y="823"/>
                    <a:pt x="1424" y="818"/>
                  </a:cubicBezTo>
                  <a:cubicBezTo>
                    <a:pt x="1424" y="813"/>
                    <a:pt x="1417" y="808"/>
                    <a:pt x="1417" y="804"/>
                  </a:cubicBezTo>
                  <a:cubicBezTo>
                    <a:pt x="1417" y="797"/>
                    <a:pt x="1430" y="794"/>
                    <a:pt x="1435" y="791"/>
                  </a:cubicBezTo>
                  <a:cubicBezTo>
                    <a:pt x="1442" y="787"/>
                    <a:pt x="1446" y="781"/>
                    <a:pt x="1449" y="775"/>
                  </a:cubicBezTo>
                  <a:cubicBezTo>
                    <a:pt x="1452" y="770"/>
                    <a:pt x="1454" y="763"/>
                    <a:pt x="1454" y="755"/>
                  </a:cubicBezTo>
                  <a:cubicBezTo>
                    <a:pt x="1454" y="752"/>
                    <a:pt x="1448" y="742"/>
                    <a:pt x="1449" y="739"/>
                  </a:cubicBezTo>
                  <a:lnTo>
                    <a:pt x="1449" y="739"/>
                  </a:lnTo>
                  <a:cubicBezTo>
                    <a:pt x="1449" y="740"/>
                    <a:pt x="1457" y="748"/>
                    <a:pt x="1460" y="749"/>
                  </a:cubicBezTo>
                  <a:cubicBezTo>
                    <a:pt x="1464" y="749"/>
                    <a:pt x="1469" y="738"/>
                    <a:pt x="1469" y="735"/>
                  </a:cubicBezTo>
                  <a:cubicBezTo>
                    <a:pt x="1470" y="730"/>
                    <a:pt x="1463" y="729"/>
                    <a:pt x="1465" y="724"/>
                  </a:cubicBezTo>
                  <a:cubicBezTo>
                    <a:pt x="1467" y="719"/>
                    <a:pt x="1470" y="715"/>
                    <a:pt x="1474" y="712"/>
                  </a:cubicBezTo>
                  <a:cubicBezTo>
                    <a:pt x="1485" y="704"/>
                    <a:pt x="1495" y="710"/>
                    <a:pt x="1495" y="693"/>
                  </a:cubicBezTo>
                  <a:cubicBezTo>
                    <a:pt x="1491" y="685"/>
                    <a:pt x="1495" y="681"/>
                    <a:pt x="1498" y="675"/>
                  </a:cubicBezTo>
                  <a:cubicBezTo>
                    <a:pt x="1500" y="671"/>
                    <a:pt x="1490" y="664"/>
                    <a:pt x="1494" y="658"/>
                  </a:cubicBezTo>
                  <a:lnTo>
                    <a:pt x="1494" y="658"/>
                  </a:lnTo>
                  <a:cubicBezTo>
                    <a:pt x="1497" y="659"/>
                    <a:pt x="1503" y="666"/>
                    <a:pt x="1506" y="666"/>
                  </a:cubicBezTo>
                  <a:cubicBezTo>
                    <a:pt x="1508" y="666"/>
                    <a:pt x="1509" y="665"/>
                    <a:pt x="1509" y="663"/>
                  </a:cubicBezTo>
                  <a:cubicBezTo>
                    <a:pt x="1509" y="657"/>
                    <a:pt x="1504" y="650"/>
                    <a:pt x="1502" y="645"/>
                  </a:cubicBezTo>
                  <a:lnTo>
                    <a:pt x="1502" y="645"/>
                  </a:lnTo>
                  <a:cubicBezTo>
                    <a:pt x="1503" y="648"/>
                    <a:pt x="1504" y="650"/>
                    <a:pt x="1506" y="650"/>
                  </a:cubicBezTo>
                  <a:cubicBezTo>
                    <a:pt x="1510" y="650"/>
                    <a:pt x="1514" y="637"/>
                    <a:pt x="1516" y="635"/>
                  </a:cubicBezTo>
                  <a:cubicBezTo>
                    <a:pt x="1517" y="634"/>
                    <a:pt x="1518" y="633"/>
                    <a:pt x="1520" y="633"/>
                  </a:cubicBezTo>
                  <a:cubicBezTo>
                    <a:pt x="1522" y="633"/>
                    <a:pt x="1525" y="635"/>
                    <a:pt x="1527" y="635"/>
                  </a:cubicBezTo>
                  <a:cubicBezTo>
                    <a:pt x="1528" y="635"/>
                    <a:pt x="1529" y="635"/>
                    <a:pt x="1531" y="633"/>
                  </a:cubicBezTo>
                  <a:cubicBezTo>
                    <a:pt x="1534" y="627"/>
                    <a:pt x="1518" y="616"/>
                    <a:pt x="1509" y="616"/>
                  </a:cubicBezTo>
                  <a:cubicBezTo>
                    <a:pt x="1507" y="616"/>
                    <a:pt x="1505" y="617"/>
                    <a:pt x="1504" y="619"/>
                  </a:cubicBezTo>
                  <a:lnTo>
                    <a:pt x="1507" y="613"/>
                  </a:lnTo>
                  <a:cubicBezTo>
                    <a:pt x="1510" y="608"/>
                    <a:pt x="1507" y="599"/>
                    <a:pt x="1502" y="599"/>
                  </a:cubicBezTo>
                  <a:close/>
                  <a:moveTo>
                    <a:pt x="1827" y="1156"/>
                  </a:moveTo>
                  <a:cubicBezTo>
                    <a:pt x="1826" y="1156"/>
                    <a:pt x="1828" y="1159"/>
                    <a:pt x="1829" y="1159"/>
                  </a:cubicBezTo>
                  <a:cubicBezTo>
                    <a:pt x="1829" y="1159"/>
                    <a:pt x="1829" y="1159"/>
                    <a:pt x="1829" y="1158"/>
                  </a:cubicBezTo>
                  <a:cubicBezTo>
                    <a:pt x="1829" y="1158"/>
                    <a:pt x="1829" y="1157"/>
                    <a:pt x="1829" y="1157"/>
                  </a:cubicBezTo>
                  <a:lnTo>
                    <a:pt x="1829" y="1157"/>
                  </a:lnTo>
                  <a:cubicBezTo>
                    <a:pt x="1828" y="1156"/>
                    <a:pt x="1827" y="1156"/>
                    <a:pt x="1827" y="1156"/>
                  </a:cubicBezTo>
                  <a:close/>
                  <a:moveTo>
                    <a:pt x="1831" y="1"/>
                  </a:moveTo>
                  <a:cubicBezTo>
                    <a:pt x="1828" y="4"/>
                    <a:pt x="1821" y="16"/>
                    <a:pt x="1815" y="36"/>
                  </a:cubicBezTo>
                  <a:cubicBezTo>
                    <a:pt x="1814" y="41"/>
                    <a:pt x="1807" y="68"/>
                    <a:pt x="1806" y="71"/>
                  </a:cubicBezTo>
                  <a:cubicBezTo>
                    <a:pt x="1805" y="67"/>
                    <a:pt x="1812" y="33"/>
                    <a:pt x="1810" y="33"/>
                  </a:cubicBezTo>
                  <a:lnTo>
                    <a:pt x="1810" y="33"/>
                  </a:lnTo>
                  <a:cubicBezTo>
                    <a:pt x="1810" y="33"/>
                    <a:pt x="1810" y="33"/>
                    <a:pt x="1809" y="34"/>
                  </a:cubicBezTo>
                  <a:cubicBezTo>
                    <a:pt x="1809" y="34"/>
                    <a:pt x="1803" y="65"/>
                    <a:pt x="1800" y="71"/>
                  </a:cubicBezTo>
                  <a:cubicBezTo>
                    <a:pt x="1799" y="75"/>
                    <a:pt x="1796" y="78"/>
                    <a:pt x="1793" y="92"/>
                  </a:cubicBezTo>
                  <a:cubicBezTo>
                    <a:pt x="1789" y="125"/>
                    <a:pt x="1788" y="125"/>
                    <a:pt x="1784" y="148"/>
                  </a:cubicBezTo>
                  <a:cubicBezTo>
                    <a:pt x="1785" y="143"/>
                    <a:pt x="1786" y="102"/>
                    <a:pt x="1786" y="102"/>
                  </a:cubicBezTo>
                  <a:cubicBezTo>
                    <a:pt x="1786" y="102"/>
                    <a:pt x="1786" y="102"/>
                    <a:pt x="1786" y="102"/>
                  </a:cubicBezTo>
                  <a:cubicBezTo>
                    <a:pt x="1787" y="102"/>
                    <a:pt x="1787" y="104"/>
                    <a:pt x="1788" y="104"/>
                  </a:cubicBezTo>
                  <a:cubicBezTo>
                    <a:pt x="1789" y="104"/>
                    <a:pt x="1790" y="102"/>
                    <a:pt x="1792" y="93"/>
                  </a:cubicBezTo>
                  <a:cubicBezTo>
                    <a:pt x="1793" y="83"/>
                    <a:pt x="1793" y="81"/>
                    <a:pt x="1792" y="81"/>
                  </a:cubicBezTo>
                  <a:cubicBezTo>
                    <a:pt x="1790" y="82"/>
                    <a:pt x="1784" y="104"/>
                    <a:pt x="1781" y="104"/>
                  </a:cubicBezTo>
                  <a:cubicBezTo>
                    <a:pt x="1780" y="104"/>
                    <a:pt x="1780" y="103"/>
                    <a:pt x="1779" y="99"/>
                  </a:cubicBezTo>
                  <a:cubicBezTo>
                    <a:pt x="1779" y="98"/>
                    <a:pt x="1779" y="98"/>
                    <a:pt x="1778" y="98"/>
                  </a:cubicBezTo>
                  <a:cubicBezTo>
                    <a:pt x="1775" y="98"/>
                    <a:pt x="1763" y="134"/>
                    <a:pt x="1759" y="140"/>
                  </a:cubicBezTo>
                  <a:cubicBezTo>
                    <a:pt x="1763" y="155"/>
                    <a:pt x="1765" y="150"/>
                    <a:pt x="1766" y="165"/>
                  </a:cubicBezTo>
                  <a:cubicBezTo>
                    <a:pt x="1766" y="165"/>
                    <a:pt x="1766" y="165"/>
                    <a:pt x="1766" y="165"/>
                  </a:cubicBezTo>
                  <a:cubicBezTo>
                    <a:pt x="1764" y="165"/>
                    <a:pt x="1761" y="159"/>
                    <a:pt x="1759" y="159"/>
                  </a:cubicBezTo>
                  <a:cubicBezTo>
                    <a:pt x="1759" y="159"/>
                    <a:pt x="1759" y="159"/>
                    <a:pt x="1759" y="160"/>
                  </a:cubicBezTo>
                  <a:cubicBezTo>
                    <a:pt x="1757" y="166"/>
                    <a:pt x="1759" y="181"/>
                    <a:pt x="1760" y="188"/>
                  </a:cubicBezTo>
                  <a:cubicBezTo>
                    <a:pt x="1758" y="183"/>
                    <a:pt x="1751" y="176"/>
                    <a:pt x="1742" y="176"/>
                  </a:cubicBezTo>
                  <a:cubicBezTo>
                    <a:pt x="1741" y="176"/>
                    <a:pt x="1741" y="176"/>
                    <a:pt x="1740" y="176"/>
                  </a:cubicBezTo>
                  <a:cubicBezTo>
                    <a:pt x="1740" y="176"/>
                    <a:pt x="1739" y="176"/>
                    <a:pt x="1739" y="176"/>
                  </a:cubicBezTo>
                  <a:cubicBezTo>
                    <a:pt x="1730" y="176"/>
                    <a:pt x="1723" y="182"/>
                    <a:pt x="1731" y="188"/>
                  </a:cubicBezTo>
                  <a:cubicBezTo>
                    <a:pt x="1734" y="186"/>
                    <a:pt x="1732" y="182"/>
                    <a:pt x="1732" y="181"/>
                  </a:cubicBezTo>
                  <a:cubicBezTo>
                    <a:pt x="1732" y="180"/>
                    <a:pt x="1733" y="180"/>
                    <a:pt x="1733" y="180"/>
                  </a:cubicBezTo>
                  <a:cubicBezTo>
                    <a:pt x="1735" y="180"/>
                    <a:pt x="1740" y="191"/>
                    <a:pt x="1741" y="193"/>
                  </a:cubicBezTo>
                  <a:cubicBezTo>
                    <a:pt x="1743" y="197"/>
                    <a:pt x="1742" y="201"/>
                    <a:pt x="1740" y="202"/>
                  </a:cubicBezTo>
                  <a:cubicBezTo>
                    <a:pt x="1739" y="203"/>
                    <a:pt x="1738" y="204"/>
                    <a:pt x="1737" y="204"/>
                  </a:cubicBezTo>
                  <a:cubicBezTo>
                    <a:pt x="1733" y="204"/>
                    <a:pt x="1728" y="198"/>
                    <a:pt x="1722" y="198"/>
                  </a:cubicBezTo>
                  <a:cubicBezTo>
                    <a:pt x="1721" y="198"/>
                    <a:pt x="1719" y="199"/>
                    <a:pt x="1717" y="201"/>
                  </a:cubicBezTo>
                  <a:cubicBezTo>
                    <a:pt x="1714" y="203"/>
                    <a:pt x="1711" y="209"/>
                    <a:pt x="1710" y="215"/>
                  </a:cubicBezTo>
                  <a:cubicBezTo>
                    <a:pt x="1709" y="220"/>
                    <a:pt x="1717" y="221"/>
                    <a:pt x="1714" y="228"/>
                  </a:cubicBezTo>
                  <a:cubicBezTo>
                    <a:pt x="1713" y="232"/>
                    <a:pt x="1712" y="234"/>
                    <a:pt x="1709" y="234"/>
                  </a:cubicBezTo>
                  <a:cubicBezTo>
                    <a:pt x="1708" y="234"/>
                    <a:pt x="1706" y="234"/>
                    <a:pt x="1704" y="233"/>
                  </a:cubicBezTo>
                  <a:cubicBezTo>
                    <a:pt x="1704" y="231"/>
                    <a:pt x="1701" y="226"/>
                    <a:pt x="1698" y="226"/>
                  </a:cubicBezTo>
                  <a:cubicBezTo>
                    <a:pt x="1698" y="226"/>
                    <a:pt x="1698" y="226"/>
                    <a:pt x="1698" y="226"/>
                  </a:cubicBezTo>
                  <a:lnTo>
                    <a:pt x="1698" y="226"/>
                  </a:lnTo>
                  <a:cubicBezTo>
                    <a:pt x="1696" y="226"/>
                    <a:pt x="1707" y="257"/>
                    <a:pt x="1699" y="257"/>
                  </a:cubicBezTo>
                  <a:cubicBezTo>
                    <a:pt x="1699" y="257"/>
                    <a:pt x="1699" y="257"/>
                    <a:pt x="1698" y="257"/>
                  </a:cubicBezTo>
                  <a:cubicBezTo>
                    <a:pt x="1693" y="256"/>
                    <a:pt x="1690" y="254"/>
                    <a:pt x="1686" y="254"/>
                  </a:cubicBezTo>
                  <a:cubicBezTo>
                    <a:pt x="1684" y="254"/>
                    <a:pt x="1682" y="255"/>
                    <a:pt x="1680" y="257"/>
                  </a:cubicBezTo>
                  <a:cubicBezTo>
                    <a:pt x="1678" y="259"/>
                    <a:pt x="1676" y="269"/>
                    <a:pt x="1676" y="271"/>
                  </a:cubicBezTo>
                  <a:cubicBezTo>
                    <a:pt x="1676" y="269"/>
                    <a:pt x="1687" y="266"/>
                    <a:pt x="1692" y="266"/>
                  </a:cubicBezTo>
                  <a:cubicBezTo>
                    <a:pt x="1695" y="266"/>
                    <a:pt x="1696" y="267"/>
                    <a:pt x="1695" y="269"/>
                  </a:cubicBezTo>
                  <a:cubicBezTo>
                    <a:pt x="1690" y="274"/>
                    <a:pt x="1684" y="278"/>
                    <a:pt x="1681" y="285"/>
                  </a:cubicBezTo>
                  <a:lnTo>
                    <a:pt x="1676" y="294"/>
                  </a:lnTo>
                  <a:cubicBezTo>
                    <a:pt x="1673" y="295"/>
                    <a:pt x="1673" y="297"/>
                    <a:pt x="1676" y="298"/>
                  </a:cubicBezTo>
                  <a:cubicBezTo>
                    <a:pt x="1676" y="299"/>
                    <a:pt x="1675" y="299"/>
                    <a:pt x="1675" y="299"/>
                  </a:cubicBezTo>
                  <a:cubicBezTo>
                    <a:pt x="1674" y="299"/>
                    <a:pt x="1665" y="289"/>
                    <a:pt x="1663" y="289"/>
                  </a:cubicBezTo>
                  <a:cubicBezTo>
                    <a:pt x="1663" y="289"/>
                    <a:pt x="1662" y="289"/>
                    <a:pt x="1662" y="289"/>
                  </a:cubicBezTo>
                  <a:cubicBezTo>
                    <a:pt x="1658" y="289"/>
                    <a:pt x="1660" y="296"/>
                    <a:pt x="1661" y="298"/>
                  </a:cubicBezTo>
                  <a:cubicBezTo>
                    <a:pt x="1662" y="301"/>
                    <a:pt x="1668" y="308"/>
                    <a:pt x="1662" y="310"/>
                  </a:cubicBezTo>
                  <a:cubicBezTo>
                    <a:pt x="1662" y="310"/>
                    <a:pt x="1661" y="310"/>
                    <a:pt x="1661" y="310"/>
                  </a:cubicBezTo>
                  <a:cubicBezTo>
                    <a:pt x="1657" y="310"/>
                    <a:pt x="1654" y="307"/>
                    <a:pt x="1651" y="306"/>
                  </a:cubicBezTo>
                  <a:lnTo>
                    <a:pt x="1651" y="306"/>
                  </a:lnTo>
                  <a:cubicBezTo>
                    <a:pt x="1656" y="309"/>
                    <a:pt x="1657" y="324"/>
                    <a:pt x="1656" y="328"/>
                  </a:cubicBezTo>
                  <a:cubicBezTo>
                    <a:pt x="1656" y="332"/>
                    <a:pt x="1654" y="336"/>
                    <a:pt x="1650" y="339"/>
                  </a:cubicBezTo>
                  <a:cubicBezTo>
                    <a:pt x="1650" y="339"/>
                    <a:pt x="1649" y="339"/>
                    <a:pt x="1649" y="339"/>
                  </a:cubicBezTo>
                  <a:cubicBezTo>
                    <a:pt x="1647" y="339"/>
                    <a:pt x="1646" y="339"/>
                    <a:pt x="1645" y="339"/>
                  </a:cubicBezTo>
                  <a:cubicBezTo>
                    <a:pt x="1644" y="339"/>
                    <a:pt x="1643" y="339"/>
                    <a:pt x="1642" y="340"/>
                  </a:cubicBezTo>
                  <a:cubicBezTo>
                    <a:pt x="1639" y="342"/>
                    <a:pt x="1630" y="353"/>
                    <a:pt x="1635" y="355"/>
                  </a:cubicBezTo>
                  <a:cubicBezTo>
                    <a:pt x="1641" y="359"/>
                    <a:pt x="1642" y="361"/>
                    <a:pt x="1640" y="366"/>
                  </a:cubicBezTo>
                  <a:cubicBezTo>
                    <a:pt x="1640" y="366"/>
                    <a:pt x="1637" y="372"/>
                    <a:pt x="1636" y="372"/>
                  </a:cubicBezTo>
                  <a:cubicBezTo>
                    <a:pt x="1636" y="372"/>
                    <a:pt x="1635" y="372"/>
                    <a:pt x="1635" y="372"/>
                  </a:cubicBezTo>
                  <a:cubicBezTo>
                    <a:pt x="1634" y="370"/>
                    <a:pt x="1630" y="357"/>
                    <a:pt x="1624" y="357"/>
                  </a:cubicBezTo>
                  <a:cubicBezTo>
                    <a:pt x="1623" y="357"/>
                    <a:pt x="1622" y="357"/>
                    <a:pt x="1621" y="358"/>
                  </a:cubicBezTo>
                  <a:cubicBezTo>
                    <a:pt x="1615" y="364"/>
                    <a:pt x="1625" y="373"/>
                    <a:pt x="1616" y="376"/>
                  </a:cubicBezTo>
                  <a:cubicBezTo>
                    <a:pt x="1607" y="381"/>
                    <a:pt x="1610" y="389"/>
                    <a:pt x="1611" y="398"/>
                  </a:cubicBezTo>
                  <a:cubicBezTo>
                    <a:pt x="1611" y="404"/>
                    <a:pt x="1610" y="402"/>
                    <a:pt x="1607" y="404"/>
                  </a:cubicBezTo>
                  <a:cubicBezTo>
                    <a:pt x="1605" y="406"/>
                    <a:pt x="1606" y="411"/>
                    <a:pt x="1604" y="414"/>
                  </a:cubicBezTo>
                  <a:cubicBezTo>
                    <a:pt x="1608" y="418"/>
                    <a:pt x="1610" y="428"/>
                    <a:pt x="1604" y="428"/>
                  </a:cubicBezTo>
                  <a:cubicBezTo>
                    <a:pt x="1603" y="428"/>
                    <a:pt x="1602" y="428"/>
                    <a:pt x="1600" y="428"/>
                  </a:cubicBezTo>
                  <a:cubicBezTo>
                    <a:pt x="1599" y="427"/>
                    <a:pt x="1590" y="424"/>
                    <a:pt x="1586" y="424"/>
                  </a:cubicBezTo>
                  <a:cubicBezTo>
                    <a:pt x="1582" y="424"/>
                    <a:pt x="1581" y="426"/>
                    <a:pt x="1584" y="429"/>
                  </a:cubicBezTo>
                  <a:cubicBezTo>
                    <a:pt x="1587" y="435"/>
                    <a:pt x="1592" y="436"/>
                    <a:pt x="1587" y="442"/>
                  </a:cubicBezTo>
                  <a:cubicBezTo>
                    <a:pt x="1587" y="442"/>
                    <a:pt x="1586" y="442"/>
                    <a:pt x="1586" y="442"/>
                  </a:cubicBezTo>
                  <a:cubicBezTo>
                    <a:pt x="1583" y="442"/>
                    <a:pt x="1581" y="440"/>
                    <a:pt x="1578" y="440"/>
                  </a:cubicBezTo>
                  <a:cubicBezTo>
                    <a:pt x="1578" y="440"/>
                    <a:pt x="1578" y="440"/>
                    <a:pt x="1578" y="440"/>
                  </a:cubicBezTo>
                  <a:cubicBezTo>
                    <a:pt x="1574" y="440"/>
                    <a:pt x="1573" y="443"/>
                    <a:pt x="1571" y="446"/>
                  </a:cubicBezTo>
                  <a:lnTo>
                    <a:pt x="1581" y="452"/>
                  </a:lnTo>
                  <a:cubicBezTo>
                    <a:pt x="1584" y="451"/>
                    <a:pt x="1586" y="449"/>
                    <a:pt x="1590" y="449"/>
                  </a:cubicBezTo>
                  <a:cubicBezTo>
                    <a:pt x="1591" y="449"/>
                    <a:pt x="1591" y="449"/>
                    <a:pt x="1592" y="450"/>
                  </a:cubicBezTo>
                  <a:cubicBezTo>
                    <a:pt x="1598" y="451"/>
                    <a:pt x="1590" y="461"/>
                    <a:pt x="1589" y="463"/>
                  </a:cubicBezTo>
                  <a:cubicBezTo>
                    <a:pt x="1587" y="465"/>
                    <a:pt x="1586" y="466"/>
                    <a:pt x="1584" y="466"/>
                  </a:cubicBezTo>
                  <a:cubicBezTo>
                    <a:pt x="1583" y="466"/>
                    <a:pt x="1581" y="465"/>
                    <a:pt x="1579" y="465"/>
                  </a:cubicBezTo>
                  <a:cubicBezTo>
                    <a:pt x="1577" y="465"/>
                    <a:pt x="1576" y="466"/>
                    <a:pt x="1573" y="467"/>
                  </a:cubicBezTo>
                  <a:cubicBezTo>
                    <a:pt x="1573" y="468"/>
                    <a:pt x="1561" y="474"/>
                    <a:pt x="1562" y="476"/>
                  </a:cubicBezTo>
                  <a:cubicBezTo>
                    <a:pt x="1566" y="481"/>
                    <a:pt x="1571" y="480"/>
                    <a:pt x="1567" y="487"/>
                  </a:cubicBezTo>
                  <a:cubicBezTo>
                    <a:pt x="1566" y="490"/>
                    <a:pt x="1562" y="492"/>
                    <a:pt x="1565" y="496"/>
                  </a:cubicBezTo>
                  <a:cubicBezTo>
                    <a:pt x="1570" y="503"/>
                    <a:pt x="1555" y="521"/>
                    <a:pt x="1552" y="526"/>
                  </a:cubicBezTo>
                  <a:cubicBezTo>
                    <a:pt x="1550" y="529"/>
                    <a:pt x="1548" y="530"/>
                    <a:pt x="1547" y="530"/>
                  </a:cubicBezTo>
                  <a:cubicBezTo>
                    <a:pt x="1545" y="530"/>
                    <a:pt x="1544" y="529"/>
                    <a:pt x="1540" y="528"/>
                  </a:cubicBezTo>
                  <a:cubicBezTo>
                    <a:pt x="1540" y="528"/>
                    <a:pt x="1540" y="528"/>
                    <a:pt x="1540" y="528"/>
                  </a:cubicBezTo>
                  <a:cubicBezTo>
                    <a:pt x="1535" y="528"/>
                    <a:pt x="1531" y="536"/>
                    <a:pt x="1530" y="539"/>
                  </a:cubicBezTo>
                  <a:cubicBezTo>
                    <a:pt x="1525" y="541"/>
                    <a:pt x="1519" y="547"/>
                    <a:pt x="1525" y="553"/>
                  </a:cubicBezTo>
                  <a:cubicBezTo>
                    <a:pt x="1528" y="557"/>
                    <a:pt x="1525" y="559"/>
                    <a:pt x="1523" y="562"/>
                  </a:cubicBezTo>
                  <a:cubicBezTo>
                    <a:pt x="1521" y="565"/>
                    <a:pt x="1525" y="567"/>
                    <a:pt x="1524" y="571"/>
                  </a:cubicBezTo>
                  <a:cubicBezTo>
                    <a:pt x="1522" y="578"/>
                    <a:pt x="1518" y="580"/>
                    <a:pt x="1514" y="584"/>
                  </a:cubicBezTo>
                  <a:cubicBezTo>
                    <a:pt x="1511" y="590"/>
                    <a:pt x="1522" y="614"/>
                    <a:pt x="1530" y="614"/>
                  </a:cubicBezTo>
                  <a:cubicBezTo>
                    <a:pt x="1530" y="614"/>
                    <a:pt x="1530" y="614"/>
                    <a:pt x="1531" y="614"/>
                  </a:cubicBezTo>
                  <a:cubicBezTo>
                    <a:pt x="1530" y="614"/>
                    <a:pt x="1532" y="607"/>
                    <a:pt x="1533" y="606"/>
                  </a:cubicBezTo>
                  <a:cubicBezTo>
                    <a:pt x="1536" y="603"/>
                    <a:pt x="1539" y="601"/>
                    <a:pt x="1543" y="600"/>
                  </a:cubicBezTo>
                  <a:cubicBezTo>
                    <a:pt x="1552" y="594"/>
                    <a:pt x="1559" y="587"/>
                    <a:pt x="1562" y="579"/>
                  </a:cubicBezTo>
                  <a:cubicBezTo>
                    <a:pt x="1565" y="573"/>
                    <a:pt x="1549" y="571"/>
                    <a:pt x="1552" y="562"/>
                  </a:cubicBezTo>
                  <a:cubicBezTo>
                    <a:pt x="1553" y="557"/>
                    <a:pt x="1558" y="554"/>
                    <a:pt x="1564" y="553"/>
                  </a:cubicBezTo>
                  <a:cubicBezTo>
                    <a:pt x="1566" y="555"/>
                    <a:pt x="1567" y="555"/>
                    <a:pt x="1568" y="555"/>
                  </a:cubicBezTo>
                  <a:cubicBezTo>
                    <a:pt x="1569" y="555"/>
                    <a:pt x="1570" y="554"/>
                    <a:pt x="1572" y="552"/>
                  </a:cubicBezTo>
                  <a:cubicBezTo>
                    <a:pt x="1575" y="546"/>
                    <a:pt x="1573" y="548"/>
                    <a:pt x="1567" y="543"/>
                  </a:cubicBezTo>
                  <a:cubicBezTo>
                    <a:pt x="1565" y="540"/>
                    <a:pt x="1566" y="534"/>
                    <a:pt x="1569" y="533"/>
                  </a:cubicBezTo>
                  <a:cubicBezTo>
                    <a:pt x="1569" y="533"/>
                    <a:pt x="1570" y="533"/>
                    <a:pt x="1570" y="533"/>
                  </a:cubicBezTo>
                  <a:cubicBezTo>
                    <a:pt x="1575" y="533"/>
                    <a:pt x="1579" y="540"/>
                    <a:pt x="1583" y="540"/>
                  </a:cubicBezTo>
                  <a:cubicBezTo>
                    <a:pt x="1585" y="540"/>
                    <a:pt x="1587" y="539"/>
                    <a:pt x="1588" y="536"/>
                  </a:cubicBezTo>
                  <a:cubicBezTo>
                    <a:pt x="1590" y="532"/>
                    <a:pt x="1590" y="522"/>
                    <a:pt x="1585" y="519"/>
                  </a:cubicBezTo>
                  <a:cubicBezTo>
                    <a:pt x="1585" y="516"/>
                    <a:pt x="1587" y="514"/>
                    <a:pt x="1588" y="512"/>
                  </a:cubicBezTo>
                  <a:cubicBezTo>
                    <a:pt x="1589" y="509"/>
                    <a:pt x="1591" y="485"/>
                    <a:pt x="1593" y="484"/>
                  </a:cubicBezTo>
                  <a:cubicBezTo>
                    <a:pt x="1593" y="484"/>
                    <a:pt x="1593" y="484"/>
                    <a:pt x="1593" y="484"/>
                  </a:cubicBezTo>
                  <a:cubicBezTo>
                    <a:pt x="1599" y="484"/>
                    <a:pt x="1601" y="500"/>
                    <a:pt x="1604" y="503"/>
                  </a:cubicBezTo>
                  <a:lnTo>
                    <a:pt x="1604" y="503"/>
                  </a:lnTo>
                  <a:cubicBezTo>
                    <a:pt x="1601" y="500"/>
                    <a:pt x="1610" y="476"/>
                    <a:pt x="1609" y="472"/>
                  </a:cubicBezTo>
                  <a:cubicBezTo>
                    <a:pt x="1607" y="465"/>
                    <a:pt x="1610" y="464"/>
                    <a:pt x="1618" y="462"/>
                  </a:cubicBezTo>
                  <a:cubicBezTo>
                    <a:pt x="1629" y="460"/>
                    <a:pt x="1621" y="457"/>
                    <a:pt x="1624" y="452"/>
                  </a:cubicBezTo>
                  <a:cubicBezTo>
                    <a:pt x="1627" y="448"/>
                    <a:pt x="1627" y="446"/>
                    <a:pt x="1632" y="445"/>
                  </a:cubicBezTo>
                  <a:cubicBezTo>
                    <a:pt x="1635" y="444"/>
                    <a:pt x="1635" y="443"/>
                    <a:pt x="1636" y="442"/>
                  </a:cubicBezTo>
                  <a:cubicBezTo>
                    <a:pt x="1637" y="438"/>
                    <a:pt x="1633" y="433"/>
                    <a:pt x="1629" y="433"/>
                  </a:cubicBezTo>
                  <a:cubicBezTo>
                    <a:pt x="1629" y="433"/>
                    <a:pt x="1629" y="433"/>
                    <a:pt x="1628" y="433"/>
                  </a:cubicBezTo>
                  <a:cubicBezTo>
                    <a:pt x="1624" y="432"/>
                    <a:pt x="1617" y="429"/>
                    <a:pt x="1622" y="426"/>
                  </a:cubicBezTo>
                  <a:cubicBezTo>
                    <a:pt x="1625" y="424"/>
                    <a:pt x="1628" y="424"/>
                    <a:pt x="1631" y="424"/>
                  </a:cubicBezTo>
                  <a:cubicBezTo>
                    <a:pt x="1633" y="424"/>
                    <a:pt x="1636" y="424"/>
                    <a:pt x="1639" y="422"/>
                  </a:cubicBezTo>
                  <a:cubicBezTo>
                    <a:pt x="1643" y="419"/>
                    <a:pt x="1643" y="412"/>
                    <a:pt x="1643" y="407"/>
                  </a:cubicBezTo>
                  <a:cubicBezTo>
                    <a:pt x="1646" y="403"/>
                    <a:pt x="1648" y="401"/>
                    <a:pt x="1651" y="399"/>
                  </a:cubicBezTo>
                  <a:cubicBezTo>
                    <a:pt x="1654" y="399"/>
                    <a:pt x="1656" y="398"/>
                    <a:pt x="1656" y="397"/>
                  </a:cubicBezTo>
                  <a:cubicBezTo>
                    <a:pt x="1660" y="391"/>
                    <a:pt x="1655" y="390"/>
                    <a:pt x="1657" y="384"/>
                  </a:cubicBezTo>
                  <a:cubicBezTo>
                    <a:pt x="1659" y="381"/>
                    <a:pt x="1663" y="380"/>
                    <a:pt x="1666" y="376"/>
                  </a:cubicBezTo>
                  <a:cubicBezTo>
                    <a:pt x="1672" y="368"/>
                    <a:pt x="1677" y="357"/>
                    <a:pt x="1675" y="347"/>
                  </a:cubicBezTo>
                  <a:cubicBezTo>
                    <a:pt x="1674" y="342"/>
                    <a:pt x="1674" y="339"/>
                    <a:pt x="1676" y="339"/>
                  </a:cubicBezTo>
                  <a:cubicBezTo>
                    <a:pt x="1677" y="339"/>
                    <a:pt x="1679" y="340"/>
                    <a:pt x="1682" y="342"/>
                  </a:cubicBezTo>
                  <a:cubicBezTo>
                    <a:pt x="1683" y="345"/>
                    <a:pt x="1684" y="346"/>
                    <a:pt x="1685" y="346"/>
                  </a:cubicBezTo>
                  <a:cubicBezTo>
                    <a:pt x="1687" y="346"/>
                    <a:pt x="1689" y="343"/>
                    <a:pt x="1690" y="340"/>
                  </a:cubicBezTo>
                  <a:cubicBezTo>
                    <a:pt x="1693" y="336"/>
                    <a:pt x="1697" y="331"/>
                    <a:pt x="1697" y="325"/>
                  </a:cubicBezTo>
                  <a:cubicBezTo>
                    <a:pt x="1697" y="320"/>
                    <a:pt x="1694" y="315"/>
                    <a:pt x="1700" y="312"/>
                  </a:cubicBezTo>
                  <a:cubicBezTo>
                    <a:pt x="1701" y="312"/>
                    <a:pt x="1703" y="313"/>
                    <a:pt x="1704" y="313"/>
                  </a:cubicBezTo>
                  <a:cubicBezTo>
                    <a:pt x="1710" y="313"/>
                    <a:pt x="1713" y="302"/>
                    <a:pt x="1714" y="298"/>
                  </a:cubicBezTo>
                  <a:cubicBezTo>
                    <a:pt x="1715" y="293"/>
                    <a:pt x="1706" y="280"/>
                    <a:pt x="1710" y="280"/>
                  </a:cubicBezTo>
                  <a:lnTo>
                    <a:pt x="1710" y="280"/>
                  </a:lnTo>
                  <a:cubicBezTo>
                    <a:pt x="1712" y="280"/>
                    <a:pt x="1715" y="281"/>
                    <a:pt x="1717" y="281"/>
                  </a:cubicBezTo>
                  <a:cubicBezTo>
                    <a:pt x="1722" y="281"/>
                    <a:pt x="1725" y="279"/>
                    <a:pt x="1730" y="274"/>
                  </a:cubicBezTo>
                  <a:cubicBezTo>
                    <a:pt x="1738" y="263"/>
                    <a:pt x="1745" y="250"/>
                    <a:pt x="1749" y="238"/>
                  </a:cubicBezTo>
                  <a:cubicBezTo>
                    <a:pt x="1751" y="233"/>
                    <a:pt x="1752" y="229"/>
                    <a:pt x="1753" y="223"/>
                  </a:cubicBezTo>
                  <a:cubicBezTo>
                    <a:pt x="1754" y="221"/>
                    <a:pt x="1752" y="216"/>
                    <a:pt x="1753" y="214"/>
                  </a:cubicBezTo>
                  <a:cubicBezTo>
                    <a:pt x="1753" y="213"/>
                    <a:pt x="1754" y="213"/>
                    <a:pt x="1755" y="213"/>
                  </a:cubicBezTo>
                  <a:cubicBezTo>
                    <a:pt x="1757" y="213"/>
                    <a:pt x="1763" y="216"/>
                    <a:pt x="1765" y="216"/>
                  </a:cubicBezTo>
                  <a:cubicBezTo>
                    <a:pt x="1767" y="217"/>
                    <a:pt x="1770" y="218"/>
                    <a:pt x="1771" y="218"/>
                  </a:cubicBezTo>
                  <a:cubicBezTo>
                    <a:pt x="1771" y="218"/>
                    <a:pt x="1771" y="218"/>
                    <a:pt x="1771" y="218"/>
                  </a:cubicBezTo>
                  <a:cubicBezTo>
                    <a:pt x="1771" y="218"/>
                    <a:pt x="1770" y="215"/>
                    <a:pt x="1766" y="208"/>
                  </a:cubicBezTo>
                  <a:lnTo>
                    <a:pt x="1766" y="208"/>
                  </a:lnTo>
                  <a:cubicBezTo>
                    <a:pt x="1767" y="209"/>
                    <a:pt x="1767" y="209"/>
                    <a:pt x="1768" y="209"/>
                  </a:cubicBezTo>
                  <a:cubicBezTo>
                    <a:pt x="1769" y="209"/>
                    <a:pt x="1767" y="198"/>
                    <a:pt x="1767" y="195"/>
                  </a:cubicBezTo>
                  <a:cubicBezTo>
                    <a:pt x="1767" y="194"/>
                    <a:pt x="1767" y="194"/>
                    <a:pt x="1767" y="194"/>
                  </a:cubicBezTo>
                  <a:cubicBezTo>
                    <a:pt x="1769" y="194"/>
                    <a:pt x="1773" y="205"/>
                    <a:pt x="1773" y="207"/>
                  </a:cubicBezTo>
                  <a:cubicBezTo>
                    <a:pt x="1774" y="208"/>
                    <a:pt x="1774" y="209"/>
                    <a:pt x="1775" y="209"/>
                  </a:cubicBezTo>
                  <a:cubicBezTo>
                    <a:pt x="1775" y="209"/>
                    <a:pt x="1775" y="208"/>
                    <a:pt x="1775" y="205"/>
                  </a:cubicBezTo>
                  <a:cubicBezTo>
                    <a:pt x="1776" y="201"/>
                    <a:pt x="1775" y="185"/>
                    <a:pt x="1775" y="175"/>
                  </a:cubicBezTo>
                  <a:cubicBezTo>
                    <a:pt x="1775" y="175"/>
                    <a:pt x="1777" y="171"/>
                    <a:pt x="1777" y="171"/>
                  </a:cubicBezTo>
                  <a:cubicBezTo>
                    <a:pt x="1778" y="171"/>
                    <a:pt x="1778" y="171"/>
                    <a:pt x="1778" y="171"/>
                  </a:cubicBezTo>
                  <a:cubicBezTo>
                    <a:pt x="1778" y="175"/>
                    <a:pt x="1778" y="179"/>
                    <a:pt x="1777" y="182"/>
                  </a:cubicBezTo>
                  <a:cubicBezTo>
                    <a:pt x="1777" y="183"/>
                    <a:pt x="1777" y="184"/>
                    <a:pt x="1778" y="184"/>
                  </a:cubicBezTo>
                  <a:cubicBezTo>
                    <a:pt x="1778" y="184"/>
                    <a:pt x="1779" y="182"/>
                    <a:pt x="1779" y="181"/>
                  </a:cubicBezTo>
                  <a:cubicBezTo>
                    <a:pt x="1779" y="181"/>
                    <a:pt x="1779" y="181"/>
                    <a:pt x="1779" y="181"/>
                  </a:cubicBezTo>
                  <a:lnTo>
                    <a:pt x="1779" y="181"/>
                  </a:lnTo>
                  <a:cubicBezTo>
                    <a:pt x="1779" y="181"/>
                    <a:pt x="1779" y="193"/>
                    <a:pt x="1779" y="195"/>
                  </a:cubicBezTo>
                  <a:cubicBezTo>
                    <a:pt x="1779" y="195"/>
                    <a:pt x="1779" y="196"/>
                    <a:pt x="1779" y="196"/>
                  </a:cubicBezTo>
                  <a:cubicBezTo>
                    <a:pt x="1779" y="196"/>
                    <a:pt x="1779" y="195"/>
                    <a:pt x="1779" y="194"/>
                  </a:cubicBezTo>
                  <a:cubicBezTo>
                    <a:pt x="1782" y="185"/>
                    <a:pt x="1786" y="169"/>
                    <a:pt x="1789" y="150"/>
                  </a:cubicBezTo>
                  <a:cubicBezTo>
                    <a:pt x="1791" y="142"/>
                    <a:pt x="1792" y="138"/>
                    <a:pt x="1793" y="138"/>
                  </a:cubicBezTo>
                  <a:lnTo>
                    <a:pt x="1793" y="138"/>
                  </a:lnTo>
                  <a:cubicBezTo>
                    <a:pt x="1793" y="138"/>
                    <a:pt x="1790" y="153"/>
                    <a:pt x="1787" y="171"/>
                  </a:cubicBezTo>
                  <a:lnTo>
                    <a:pt x="1787" y="171"/>
                  </a:lnTo>
                  <a:cubicBezTo>
                    <a:pt x="1789" y="162"/>
                    <a:pt x="1788" y="171"/>
                    <a:pt x="1791" y="158"/>
                  </a:cubicBezTo>
                  <a:cubicBezTo>
                    <a:pt x="1791" y="155"/>
                    <a:pt x="1796" y="132"/>
                    <a:pt x="1797" y="131"/>
                  </a:cubicBezTo>
                  <a:cubicBezTo>
                    <a:pt x="1797" y="131"/>
                    <a:pt x="1797" y="131"/>
                    <a:pt x="1797" y="131"/>
                  </a:cubicBezTo>
                  <a:lnTo>
                    <a:pt x="1797" y="131"/>
                  </a:lnTo>
                  <a:cubicBezTo>
                    <a:pt x="1797" y="131"/>
                    <a:pt x="1791" y="159"/>
                    <a:pt x="1792" y="159"/>
                  </a:cubicBezTo>
                  <a:cubicBezTo>
                    <a:pt x="1792" y="159"/>
                    <a:pt x="1792" y="159"/>
                    <a:pt x="1792" y="159"/>
                  </a:cubicBezTo>
                  <a:cubicBezTo>
                    <a:pt x="1793" y="157"/>
                    <a:pt x="1796" y="143"/>
                    <a:pt x="1800" y="131"/>
                  </a:cubicBezTo>
                  <a:cubicBezTo>
                    <a:pt x="1800" y="128"/>
                    <a:pt x="1801" y="126"/>
                    <a:pt x="1802" y="124"/>
                  </a:cubicBezTo>
                  <a:cubicBezTo>
                    <a:pt x="1803" y="123"/>
                    <a:pt x="1803" y="123"/>
                    <a:pt x="1803" y="123"/>
                  </a:cubicBezTo>
                  <a:lnTo>
                    <a:pt x="1803" y="123"/>
                  </a:lnTo>
                  <a:cubicBezTo>
                    <a:pt x="1803" y="123"/>
                    <a:pt x="1798" y="138"/>
                    <a:pt x="1796" y="146"/>
                  </a:cubicBezTo>
                  <a:cubicBezTo>
                    <a:pt x="1793" y="157"/>
                    <a:pt x="1784" y="192"/>
                    <a:pt x="1785" y="192"/>
                  </a:cubicBezTo>
                  <a:cubicBezTo>
                    <a:pt x="1785" y="192"/>
                    <a:pt x="1785" y="192"/>
                    <a:pt x="1785" y="191"/>
                  </a:cubicBezTo>
                  <a:cubicBezTo>
                    <a:pt x="1787" y="183"/>
                    <a:pt x="1793" y="164"/>
                    <a:pt x="1801" y="139"/>
                  </a:cubicBezTo>
                  <a:lnTo>
                    <a:pt x="1801" y="139"/>
                  </a:lnTo>
                  <a:cubicBezTo>
                    <a:pt x="1791" y="174"/>
                    <a:pt x="1791" y="178"/>
                    <a:pt x="1792" y="181"/>
                  </a:cubicBezTo>
                  <a:cubicBezTo>
                    <a:pt x="1793" y="182"/>
                    <a:pt x="1793" y="184"/>
                    <a:pt x="1786" y="202"/>
                  </a:cubicBezTo>
                  <a:cubicBezTo>
                    <a:pt x="1784" y="209"/>
                    <a:pt x="1783" y="211"/>
                    <a:pt x="1783" y="211"/>
                  </a:cubicBezTo>
                  <a:cubicBezTo>
                    <a:pt x="1783" y="211"/>
                    <a:pt x="1789" y="199"/>
                    <a:pt x="1791" y="199"/>
                  </a:cubicBezTo>
                  <a:cubicBezTo>
                    <a:pt x="1791" y="199"/>
                    <a:pt x="1791" y="199"/>
                    <a:pt x="1791" y="199"/>
                  </a:cubicBezTo>
                  <a:cubicBezTo>
                    <a:pt x="1792" y="200"/>
                    <a:pt x="1792" y="203"/>
                    <a:pt x="1792" y="205"/>
                  </a:cubicBezTo>
                  <a:cubicBezTo>
                    <a:pt x="1792" y="208"/>
                    <a:pt x="1798" y="206"/>
                    <a:pt x="1798" y="210"/>
                  </a:cubicBezTo>
                  <a:cubicBezTo>
                    <a:pt x="1798" y="214"/>
                    <a:pt x="1792" y="218"/>
                    <a:pt x="1792" y="220"/>
                  </a:cubicBezTo>
                  <a:cubicBezTo>
                    <a:pt x="1792" y="222"/>
                    <a:pt x="1792" y="223"/>
                    <a:pt x="1795" y="223"/>
                  </a:cubicBezTo>
                  <a:cubicBezTo>
                    <a:pt x="1796" y="223"/>
                    <a:pt x="1798" y="223"/>
                    <a:pt x="1799" y="223"/>
                  </a:cubicBezTo>
                  <a:cubicBezTo>
                    <a:pt x="1800" y="223"/>
                    <a:pt x="1801" y="223"/>
                    <a:pt x="1801" y="224"/>
                  </a:cubicBezTo>
                  <a:cubicBezTo>
                    <a:pt x="1801" y="229"/>
                    <a:pt x="1789" y="231"/>
                    <a:pt x="1783" y="231"/>
                  </a:cubicBezTo>
                  <a:cubicBezTo>
                    <a:pt x="1795" y="231"/>
                    <a:pt x="1791" y="290"/>
                    <a:pt x="1791" y="298"/>
                  </a:cubicBezTo>
                  <a:cubicBezTo>
                    <a:pt x="1790" y="306"/>
                    <a:pt x="1785" y="316"/>
                    <a:pt x="1786" y="324"/>
                  </a:cubicBezTo>
                  <a:cubicBezTo>
                    <a:pt x="1786" y="331"/>
                    <a:pt x="1790" y="339"/>
                    <a:pt x="1793" y="346"/>
                  </a:cubicBezTo>
                  <a:cubicBezTo>
                    <a:pt x="1795" y="347"/>
                    <a:pt x="1804" y="353"/>
                    <a:pt x="1808" y="353"/>
                  </a:cubicBezTo>
                  <a:cubicBezTo>
                    <a:pt x="1809" y="353"/>
                    <a:pt x="1809" y="353"/>
                    <a:pt x="1809" y="352"/>
                  </a:cubicBezTo>
                  <a:lnTo>
                    <a:pt x="1809" y="352"/>
                  </a:lnTo>
                  <a:cubicBezTo>
                    <a:pt x="1809" y="358"/>
                    <a:pt x="1791" y="354"/>
                    <a:pt x="1797" y="363"/>
                  </a:cubicBezTo>
                  <a:cubicBezTo>
                    <a:pt x="1798" y="364"/>
                    <a:pt x="1807" y="373"/>
                    <a:pt x="1805" y="374"/>
                  </a:cubicBezTo>
                  <a:cubicBezTo>
                    <a:pt x="1805" y="375"/>
                    <a:pt x="1804" y="375"/>
                    <a:pt x="1804" y="375"/>
                  </a:cubicBezTo>
                  <a:cubicBezTo>
                    <a:pt x="1801" y="375"/>
                    <a:pt x="1794" y="372"/>
                    <a:pt x="1791" y="372"/>
                  </a:cubicBezTo>
                  <a:cubicBezTo>
                    <a:pt x="1790" y="372"/>
                    <a:pt x="1790" y="372"/>
                    <a:pt x="1790" y="374"/>
                  </a:cubicBezTo>
                  <a:cubicBezTo>
                    <a:pt x="1792" y="381"/>
                    <a:pt x="1798" y="392"/>
                    <a:pt x="1807" y="392"/>
                  </a:cubicBezTo>
                  <a:cubicBezTo>
                    <a:pt x="1808" y="396"/>
                    <a:pt x="1798" y="401"/>
                    <a:pt x="1795" y="402"/>
                  </a:cubicBezTo>
                  <a:cubicBezTo>
                    <a:pt x="1794" y="403"/>
                    <a:pt x="1787" y="416"/>
                    <a:pt x="1789" y="417"/>
                  </a:cubicBezTo>
                  <a:cubicBezTo>
                    <a:pt x="1793" y="419"/>
                    <a:pt x="1803" y="418"/>
                    <a:pt x="1804" y="425"/>
                  </a:cubicBezTo>
                  <a:cubicBezTo>
                    <a:pt x="1805" y="430"/>
                    <a:pt x="1801" y="434"/>
                    <a:pt x="1803" y="440"/>
                  </a:cubicBezTo>
                  <a:cubicBezTo>
                    <a:pt x="1805" y="445"/>
                    <a:pt x="1808" y="446"/>
                    <a:pt x="1808" y="452"/>
                  </a:cubicBezTo>
                  <a:cubicBezTo>
                    <a:pt x="1808" y="459"/>
                    <a:pt x="1801" y="462"/>
                    <a:pt x="1800" y="469"/>
                  </a:cubicBezTo>
                  <a:cubicBezTo>
                    <a:pt x="1799" y="474"/>
                    <a:pt x="1801" y="483"/>
                    <a:pt x="1809" y="483"/>
                  </a:cubicBezTo>
                  <a:cubicBezTo>
                    <a:pt x="1807" y="484"/>
                    <a:pt x="1798" y="495"/>
                    <a:pt x="1799" y="495"/>
                  </a:cubicBezTo>
                  <a:cubicBezTo>
                    <a:pt x="1799" y="495"/>
                    <a:pt x="1799" y="495"/>
                    <a:pt x="1800" y="495"/>
                  </a:cubicBezTo>
                  <a:cubicBezTo>
                    <a:pt x="1802" y="494"/>
                    <a:pt x="1807" y="491"/>
                    <a:pt x="1810" y="491"/>
                  </a:cubicBezTo>
                  <a:cubicBezTo>
                    <a:pt x="1812" y="491"/>
                    <a:pt x="1814" y="493"/>
                    <a:pt x="1814" y="496"/>
                  </a:cubicBezTo>
                  <a:cubicBezTo>
                    <a:pt x="1813" y="500"/>
                    <a:pt x="1808" y="503"/>
                    <a:pt x="1807" y="506"/>
                  </a:cubicBezTo>
                  <a:cubicBezTo>
                    <a:pt x="1804" y="514"/>
                    <a:pt x="1803" y="529"/>
                    <a:pt x="1813" y="532"/>
                  </a:cubicBezTo>
                  <a:cubicBezTo>
                    <a:pt x="1812" y="532"/>
                    <a:pt x="1812" y="532"/>
                    <a:pt x="1812" y="532"/>
                  </a:cubicBezTo>
                  <a:cubicBezTo>
                    <a:pt x="1806" y="532"/>
                    <a:pt x="1799" y="545"/>
                    <a:pt x="1799" y="548"/>
                  </a:cubicBezTo>
                  <a:cubicBezTo>
                    <a:pt x="1807" y="548"/>
                    <a:pt x="1805" y="553"/>
                    <a:pt x="1805" y="558"/>
                  </a:cubicBezTo>
                  <a:cubicBezTo>
                    <a:pt x="1805" y="565"/>
                    <a:pt x="1804" y="561"/>
                    <a:pt x="1809" y="564"/>
                  </a:cubicBezTo>
                  <a:cubicBezTo>
                    <a:pt x="1816" y="567"/>
                    <a:pt x="1806" y="581"/>
                    <a:pt x="1806" y="587"/>
                  </a:cubicBezTo>
                  <a:cubicBezTo>
                    <a:pt x="1805" y="590"/>
                    <a:pt x="1810" y="590"/>
                    <a:pt x="1811" y="594"/>
                  </a:cubicBezTo>
                  <a:cubicBezTo>
                    <a:pt x="1812" y="601"/>
                    <a:pt x="1812" y="608"/>
                    <a:pt x="1812" y="614"/>
                  </a:cubicBezTo>
                  <a:cubicBezTo>
                    <a:pt x="1813" y="624"/>
                    <a:pt x="1814" y="630"/>
                    <a:pt x="1823" y="635"/>
                  </a:cubicBezTo>
                  <a:lnTo>
                    <a:pt x="1823" y="635"/>
                  </a:lnTo>
                  <a:cubicBezTo>
                    <a:pt x="1820" y="634"/>
                    <a:pt x="1816" y="632"/>
                    <a:pt x="1813" y="632"/>
                  </a:cubicBezTo>
                  <a:cubicBezTo>
                    <a:pt x="1813" y="632"/>
                    <a:pt x="1812" y="632"/>
                    <a:pt x="1812" y="632"/>
                  </a:cubicBezTo>
                  <a:cubicBezTo>
                    <a:pt x="1806" y="634"/>
                    <a:pt x="1813" y="641"/>
                    <a:pt x="1814" y="642"/>
                  </a:cubicBezTo>
                  <a:cubicBezTo>
                    <a:pt x="1827" y="649"/>
                    <a:pt x="1822" y="654"/>
                    <a:pt x="1810" y="659"/>
                  </a:cubicBezTo>
                  <a:cubicBezTo>
                    <a:pt x="1801" y="663"/>
                    <a:pt x="1834" y="673"/>
                    <a:pt x="1820" y="674"/>
                  </a:cubicBezTo>
                  <a:cubicBezTo>
                    <a:pt x="1809" y="674"/>
                    <a:pt x="1810" y="694"/>
                    <a:pt x="1824" y="694"/>
                  </a:cubicBezTo>
                  <a:cubicBezTo>
                    <a:pt x="1818" y="694"/>
                    <a:pt x="1815" y="698"/>
                    <a:pt x="1812" y="701"/>
                  </a:cubicBezTo>
                  <a:cubicBezTo>
                    <a:pt x="1811" y="703"/>
                    <a:pt x="1814" y="705"/>
                    <a:pt x="1814" y="709"/>
                  </a:cubicBezTo>
                  <a:cubicBezTo>
                    <a:pt x="1814" y="715"/>
                    <a:pt x="1810" y="718"/>
                    <a:pt x="1810" y="723"/>
                  </a:cubicBezTo>
                  <a:cubicBezTo>
                    <a:pt x="1809" y="728"/>
                    <a:pt x="1814" y="732"/>
                    <a:pt x="1814" y="737"/>
                  </a:cubicBezTo>
                  <a:cubicBezTo>
                    <a:pt x="1814" y="742"/>
                    <a:pt x="1814" y="748"/>
                    <a:pt x="1813" y="753"/>
                  </a:cubicBezTo>
                  <a:cubicBezTo>
                    <a:pt x="1811" y="762"/>
                    <a:pt x="1807" y="768"/>
                    <a:pt x="1810" y="777"/>
                  </a:cubicBezTo>
                  <a:cubicBezTo>
                    <a:pt x="1811" y="781"/>
                    <a:pt x="1821" y="785"/>
                    <a:pt x="1821" y="787"/>
                  </a:cubicBezTo>
                  <a:cubicBezTo>
                    <a:pt x="1821" y="790"/>
                    <a:pt x="1810" y="792"/>
                    <a:pt x="1807" y="795"/>
                  </a:cubicBezTo>
                  <a:cubicBezTo>
                    <a:pt x="1805" y="800"/>
                    <a:pt x="1814" y="802"/>
                    <a:pt x="1816" y="803"/>
                  </a:cubicBezTo>
                  <a:cubicBezTo>
                    <a:pt x="1820" y="804"/>
                    <a:pt x="1836" y="804"/>
                    <a:pt x="1829" y="810"/>
                  </a:cubicBezTo>
                  <a:cubicBezTo>
                    <a:pt x="1824" y="815"/>
                    <a:pt x="1817" y="818"/>
                    <a:pt x="1814" y="825"/>
                  </a:cubicBezTo>
                  <a:cubicBezTo>
                    <a:pt x="1810" y="834"/>
                    <a:pt x="1834" y="837"/>
                    <a:pt x="1821" y="846"/>
                  </a:cubicBezTo>
                  <a:cubicBezTo>
                    <a:pt x="1814" y="850"/>
                    <a:pt x="1819" y="869"/>
                    <a:pt x="1821" y="875"/>
                  </a:cubicBezTo>
                  <a:cubicBezTo>
                    <a:pt x="1821" y="881"/>
                    <a:pt x="1825" y="886"/>
                    <a:pt x="1823" y="893"/>
                  </a:cubicBezTo>
                  <a:cubicBezTo>
                    <a:pt x="1823" y="895"/>
                    <a:pt x="1813" y="908"/>
                    <a:pt x="1814" y="908"/>
                  </a:cubicBezTo>
                  <a:cubicBezTo>
                    <a:pt x="1817" y="907"/>
                    <a:pt x="1820" y="905"/>
                    <a:pt x="1822" y="905"/>
                  </a:cubicBezTo>
                  <a:cubicBezTo>
                    <a:pt x="1823" y="905"/>
                    <a:pt x="1824" y="906"/>
                    <a:pt x="1825" y="907"/>
                  </a:cubicBezTo>
                  <a:cubicBezTo>
                    <a:pt x="1828" y="910"/>
                    <a:pt x="1828" y="913"/>
                    <a:pt x="1828" y="916"/>
                  </a:cubicBezTo>
                  <a:cubicBezTo>
                    <a:pt x="1828" y="921"/>
                    <a:pt x="1824" y="931"/>
                    <a:pt x="1816" y="931"/>
                  </a:cubicBezTo>
                  <a:cubicBezTo>
                    <a:pt x="1842" y="931"/>
                    <a:pt x="1813" y="940"/>
                    <a:pt x="1815" y="949"/>
                  </a:cubicBezTo>
                  <a:cubicBezTo>
                    <a:pt x="1818" y="956"/>
                    <a:pt x="1830" y="956"/>
                    <a:pt x="1831" y="965"/>
                  </a:cubicBezTo>
                  <a:cubicBezTo>
                    <a:pt x="1832" y="967"/>
                    <a:pt x="1826" y="974"/>
                    <a:pt x="1825" y="977"/>
                  </a:cubicBezTo>
                  <a:cubicBezTo>
                    <a:pt x="1821" y="990"/>
                    <a:pt x="1834" y="985"/>
                    <a:pt x="1830" y="998"/>
                  </a:cubicBezTo>
                  <a:cubicBezTo>
                    <a:pt x="1828" y="1007"/>
                    <a:pt x="1826" y="1012"/>
                    <a:pt x="1828" y="1021"/>
                  </a:cubicBezTo>
                  <a:cubicBezTo>
                    <a:pt x="1828" y="1023"/>
                    <a:pt x="1833" y="1031"/>
                    <a:pt x="1833" y="1032"/>
                  </a:cubicBezTo>
                  <a:cubicBezTo>
                    <a:pt x="1832" y="1045"/>
                    <a:pt x="1811" y="1060"/>
                    <a:pt x="1821" y="1074"/>
                  </a:cubicBezTo>
                  <a:cubicBezTo>
                    <a:pt x="1824" y="1080"/>
                    <a:pt x="1828" y="1074"/>
                    <a:pt x="1828" y="1082"/>
                  </a:cubicBezTo>
                  <a:cubicBezTo>
                    <a:pt x="1825" y="1084"/>
                    <a:pt x="1822" y="1088"/>
                    <a:pt x="1822" y="1091"/>
                  </a:cubicBezTo>
                  <a:cubicBezTo>
                    <a:pt x="1822" y="1093"/>
                    <a:pt x="1827" y="1092"/>
                    <a:pt x="1828" y="1095"/>
                  </a:cubicBezTo>
                  <a:cubicBezTo>
                    <a:pt x="1834" y="1111"/>
                    <a:pt x="1812" y="1143"/>
                    <a:pt x="1829" y="1157"/>
                  </a:cubicBezTo>
                  <a:lnTo>
                    <a:pt x="1829" y="1157"/>
                  </a:lnTo>
                  <a:cubicBezTo>
                    <a:pt x="1829" y="1157"/>
                    <a:pt x="1829" y="1157"/>
                    <a:pt x="1829" y="1158"/>
                  </a:cubicBezTo>
                  <a:cubicBezTo>
                    <a:pt x="1830" y="1161"/>
                    <a:pt x="1841" y="1163"/>
                    <a:pt x="1853" y="1163"/>
                  </a:cubicBezTo>
                  <a:cubicBezTo>
                    <a:pt x="1865" y="1163"/>
                    <a:pt x="1876" y="1161"/>
                    <a:pt x="1877" y="1156"/>
                  </a:cubicBezTo>
                  <a:cubicBezTo>
                    <a:pt x="1878" y="1152"/>
                    <a:pt x="1880" y="1138"/>
                    <a:pt x="1876" y="1137"/>
                  </a:cubicBezTo>
                  <a:cubicBezTo>
                    <a:pt x="1867" y="1133"/>
                    <a:pt x="1858" y="1133"/>
                    <a:pt x="1865" y="1121"/>
                  </a:cubicBezTo>
                  <a:cubicBezTo>
                    <a:pt x="1869" y="1111"/>
                    <a:pt x="1871" y="1099"/>
                    <a:pt x="1869" y="1089"/>
                  </a:cubicBezTo>
                  <a:cubicBezTo>
                    <a:pt x="1868" y="1083"/>
                    <a:pt x="1854" y="1077"/>
                    <a:pt x="1855" y="1073"/>
                  </a:cubicBezTo>
                  <a:cubicBezTo>
                    <a:pt x="1858" y="1064"/>
                    <a:pt x="1876" y="1062"/>
                    <a:pt x="1878" y="1052"/>
                  </a:cubicBezTo>
                  <a:cubicBezTo>
                    <a:pt x="1879" y="1050"/>
                    <a:pt x="1877" y="1049"/>
                    <a:pt x="1875" y="1049"/>
                  </a:cubicBezTo>
                  <a:cubicBezTo>
                    <a:pt x="1872" y="1049"/>
                    <a:pt x="1866" y="1051"/>
                    <a:pt x="1864" y="1051"/>
                  </a:cubicBezTo>
                  <a:cubicBezTo>
                    <a:pt x="1863" y="1046"/>
                    <a:pt x="1880" y="1042"/>
                    <a:pt x="1875" y="1037"/>
                  </a:cubicBezTo>
                  <a:cubicBezTo>
                    <a:pt x="1873" y="1036"/>
                    <a:pt x="1841" y="1035"/>
                    <a:pt x="1852" y="1027"/>
                  </a:cubicBezTo>
                  <a:cubicBezTo>
                    <a:pt x="1856" y="1022"/>
                    <a:pt x="1864" y="1027"/>
                    <a:pt x="1869" y="1019"/>
                  </a:cubicBezTo>
                  <a:cubicBezTo>
                    <a:pt x="1869" y="1016"/>
                    <a:pt x="1869" y="1011"/>
                    <a:pt x="1869" y="1007"/>
                  </a:cubicBezTo>
                  <a:cubicBezTo>
                    <a:pt x="1867" y="1005"/>
                    <a:pt x="1864" y="1004"/>
                    <a:pt x="1861" y="1004"/>
                  </a:cubicBezTo>
                  <a:cubicBezTo>
                    <a:pt x="1860" y="1004"/>
                    <a:pt x="1860" y="1004"/>
                    <a:pt x="1859" y="1004"/>
                  </a:cubicBezTo>
                  <a:cubicBezTo>
                    <a:pt x="1855" y="1004"/>
                    <a:pt x="1851" y="1004"/>
                    <a:pt x="1850" y="995"/>
                  </a:cubicBezTo>
                  <a:lnTo>
                    <a:pt x="1850" y="995"/>
                  </a:lnTo>
                  <a:cubicBezTo>
                    <a:pt x="1851" y="995"/>
                    <a:pt x="1853" y="995"/>
                    <a:pt x="1854" y="995"/>
                  </a:cubicBezTo>
                  <a:cubicBezTo>
                    <a:pt x="1859" y="995"/>
                    <a:pt x="1864" y="994"/>
                    <a:pt x="1869" y="990"/>
                  </a:cubicBezTo>
                  <a:cubicBezTo>
                    <a:pt x="1872" y="984"/>
                    <a:pt x="1876" y="975"/>
                    <a:pt x="1864" y="975"/>
                  </a:cubicBezTo>
                  <a:cubicBezTo>
                    <a:pt x="1880" y="974"/>
                    <a:pt x="1876" y="966"/>
                    <a:pt x="1868" y="959"/>
                  </a:cubicBezTo>
                  <a:cubicBezTo>
                    <a:pt x="1880" y="959"/>
                    <a:pt x="1867" y="927"/>
                    <a:pt x="1867" y="923"/>
                  </a:cubicBezTo>
                  <a:lnTo>
                    <a:pt x="1867" y="923"/>
                  </a:lnTo>
                  <a:cubicBezTo>
                    <a:pt x="1867" y="930"/>
                    <a:pt x="1864" y="933"/>
                    <a:pt x="1861" y="933"/>
                  </a:cubicBezTo>
                  <a:cubicBezTo>
                    <a:pt x="1857" y="933"/>
                    <a:pt x="1854" y="929"/>
                    <a:pt x="1856" y="921"/>
                  </a:cubicBezTo>
                  <a:cubicBezTo>
                    <a:pt x="1860" y="911"/>
                    <a:pt x="1861" y="900"/>
                    <a:pt x="1861" y="890"/>
                  </a:cubicBezTo>
                  <a:cubicBezTo>
                    <a:pt x="1847" y="890"/>
                    <a:pt x="1845" y="917"/>
                    <a:pt x="1843" y="925"/>
                  </a:cubicBezTo>
                  <a:cubicBezTo>
                    <a:pt x="1842" y="917"/>
                    <a:pt x="1842" y="909"/>
                    <a:pt x="1842" y="901"/>
                  </a:cubicBezTo>
                  <a:cubicBezTo>
                    <a:pt x="1843" y="896"/>
                    <a:pt x="1844" y="887"/>
                    <a:pt x="1851" y="884"/>
                  </a:cubicBezTo>
                  <a:cubicBezTo>
                    <a:pt x="1853" y="884"/>
                    <a:pt x="1854" y="884"/>
                    <a:pt x="1855" y="884"/>
                  </a:cubicBezTo>
                  <a:cubicBezTo>
                    <a:pt x="1857" y="884"/>
                    <a:pt x="1858" y="884"/>
                    <a:pt x="1860" y="884"/>
                  </a:cubicBezTo>
                  <a:cubicBezTo>
                    <a:pt x="1862" y="884"/>
                    <a:pt x="1864" y="883"/>
                    <a:pt x="1866" y="880"/>
                  </a:cubicBezTo>
                  <a:cubicBezTo>
                    <a:pt x="1875" y="866"/>
                    <a:pt x="1858" y="863"/>
                    <a:pt x="1856" y="850"/>
                  </a:cubicBezTo>
                  <a:cubicBezTo>
                    <a:pt x="1855" y="839"/>
                    <a:pt x="1862" y="831"/>
                    <a:pt x="1871" y="823"/>
                  </a:cubicBezTo>
                  <a:lnTo>
                    <a:pt x="1871" y="823"/>
                  </a:lnTo>
                  <a:cubicBezTo>
                    <a:pt x="1871" y="823"/>
                    <a:pt x="1870" y="823"/>
                    <a:pt x="1870" y="823"/>
                  </a:cubicBezTo>
                  <a:cubicBezTo>
                    <a:pt x="1862" y="823"/>
                    <a:pt x="1853" y="815"/>
                    <a:pt x="1849" y="810"/>
                  </a:cubicBezTo>
                  <a:cubicBezTo>
                    <a:pt x="1843" y="802"/>
                    <a:pt x="1857" y="806"/>
                    <a:pt x="1857" y="803"/>
                  </a:cubicBezTo>
                  <a:cubicBezTo>
                    <a:pt x="1857" y="802"/>
                    <a:pt x="1857" y="801"/>
                    <a:pt x="1856" y="800"/>
                  </a:cubicBezTo>
                  <a:lnTo>
                    <a:pt x="1856" y="800"/>
                  </a:lnTo>
                  <a:cubicBezTo>
                    <a:pt x="1857" y="801"/>
                    <a:pt x="1858" y="801"/>
                    <a:pt x="1859" y="801"/>
                  </a:cubicBezTo>
                  <a:cubicBezTo>
                    <a:pt x="1861" y="801"/>
                    <a:pt x="1863" y="800"/>
                    <a:pt x="1863" y="800"/>
                  </a:cubicBezTo>
                  <a:cubicBezTo>
                    <a:pt x="1867" y="794"/>
                    <a:pt x="1864" y="784"/>
                    <a:pt x="1863" y="779"/>
                  </a:cubicBezTo>
                  <a:cubicBezTo>
                    <a:pt x="1862" y="773"/>
                    <a:pt x="1860" y="762"/>
                    <a:pt x="1854" y="759"/>
                  </a:cubicBezTo>
                  <a:cubicBezTo>
                    <a:pt x="1849" y="757"/>
                    <a:pt x="1847" y="757"/>
                    <a:pt x="1848" y="751"/>
                  </a:cubicBezTo>
                  <a:cubicBezTo>
                    <a:pt x="1848" y="748"/>
                    <a:pt x="1850" y="745"/>
                    <a:pt x="1854" y="744"/>
                  </a:cubicBezTo>
                  <a:cubicBezTo>
                    <a:pt x="1859" y="742"/>
                    <a:pt x="1857" y="741"/>
                    <a:pt x="1857" y="737"/>
                  </a:cubicBezTo>
                  <a:cubicBezTo>
                    <a:pt x="1857" y="731"/>
                    <a:pt x="1850" y="726"/>
                    <a:pt x="1848" y="719"/>
                  </a:cubicBezTo>
                  <a:cubicBezTo>
                    <a:pt x="1847" y="714"/>
                    <a:pt x="1846" y="707"/>
                    <a:pt x="1847" y="701"/>
                  </a:cubicBezTo>
                  <a:cubicBezTo>
                    <a:pt x="1848" y="697"/>
                    <a:pt x="1855" y="691"/>
                    <a:pt x="1855" y="689"/>
                  </a:cubicBezTo>
                  <a:cubicBezTo>
                    <a:pt x="1855" y="688"/>
                    <a:pt x="1854" y="688"/>
                    <a:pt x="1854" y="688"/>
                  </a:cubicBezTo>
                  <a:cubicBezTo>
                    <a:pt x="1853" y="688"/>
                    <a:pt x="1852" y="689"/>
                    <a:pt x="1851" y="689"/>
                  </a:cubicBezTo>
                  <a:cubicBezTo>
                    <a:pt x="1851" y="689"/>
                    <a:pt x="1850" y="688"/>
                    <a:pt x="1850" y="688"/>
                  </a:cubicBezTo>
                  <a:lnTo>
                    <a:pt x="1850" y="683"/>
                  </a:lnTo>
                  <a:lnTo>
                    <a:pt x="1849" y="658"/>
                  </a:lnTo>
                  <a:cubicBezTo>
                    <a:pt x="1849" y="649"/>
                    <a:pt x="1853" y="633"/>
                    <a:pt x="1839" y="633"/>
                  </a:cubicBezTo>
                  <a:cubicBezTo>
                    <a:pt x="1849" y="633"/>
                    <a:pt x="1849" y="615"/>
                    <a:pt x="1849" y="609"/>
                  </a:cubicBezTo>
                  <a:cubicBezTo>
                    <a:pt x="1848" y="600"/>
                    <a:pt x="1841" y="599"/>
                    <a:pt x="1841" y="589"/>
                  </a:cubicBezTo>
                  <a:cubicBezTo>
                    <a:pt x="1842" y="586"/>
                    <a:pt x="1850" y="588"/>
                    <a:pt x="1853" y="585"/>
                  </a:cubicBezTo>
                  <a:cubicBezTo>
                    <a:pt x="1855" y="581"/>
                    <a:pt x="1855" y="576"/>
                    <a:pt x="1855" y="573"/>
                  </a:cubicBezTo>
                  <a:cubicBezTo>
                    <a:pt x="1854" y="567"/>
                    <a:pt x="1852" y="562"/>
                    <a:pt x="1848" y="559"/>
                  </a:cubicBezTo>
                  <a:cubicBezTo>
                    <a:pt x="1847" y="557"/>
                    <a:pt x="1845" y="557"/>
                    <a:pt x="1843" y="557"/>
                  </a:cubicBezTo>
                  <a:cubicBezTo>
                    <a:pt x="1843" y="557"/>
                    <a:pt x="1842" y="557"/>
                    <a:pt x="1842" y="557"/>
                  </a:cubicBezTo>
                  <a:lnTo>
                    <a:pt x="1842" y="557"/>
                  </a:lnTo>
                  <a:cubicBezTo>
                    <a:pt x="1849" y="554"/>
                    <a:pt x="1841" y="545"/>
                    <a:pt x="1841" y="540"/>
                  </a:cubicBezTo>
                  <a:cubicBezTo>
                    <a:pt x="1841" y="533"/>
                    <a:pt x="1865" y="540"/>
                    <a:pt x="1862" y="531"/>
                  </a:cubicBezTo>
                  <a:cubicBezTo>
                    <a:pt x="1856" y="519"/>
                    <a:pt x="1838" y="525"/>
                    <a:pt x="1828" y="521"/>
                  </a:cubicBezTo>
                  <a:cubicBezTo>
                    <a:pt x="1820" y="518"/>
                    <a:pt x="1840" y="507"/>
                    <a:pt x="1842" y="507"/>
                  </a:cubicBezTo>
                  <a:cubicBezTo>
                    <a:pt x="1842" y="507"/>
                    <a:pt x="1842" y="507"/>
                    <a:pt x="1842" y="507"/>
                  </a:cubicBezTo>
                  <a:lnTo>
                    <a:pt x="1842" y="507"/>
                  </a:lnTo>
                  <a:cubicBezTo>
                    <a:pt x="1837" y="505"/>
                    <a:pt x="1834" y="507"/>
                    <a:pt x="1834" y="501"/>
                  </a:cubicBezTo>
                  <a:cubicBezTo>
                    <a:pt x="1834" y="499"/>
                    <a:pt x="1834" y="494"/>
                    <a:pt x="1833" y="492"/>
                  </a:cubicBezTo>
                  <a:cubicBezTo>
                    <a:pt x="1832" y="492"/>
                    <a:pt x="1832" y="492"/>
                    <a:pt x="1831" y="492"/>
                  </a:cubicBezTo>
                  <a:cubicBezTo>
                    <a:pt x="1830" y="492"/>
                    <a:pt x="1828" y="492"/>
                    <a:pt x="1826" y="492"/>
                  </a:cubicBezTo>
                  <a:cubicBezTo>
                    <a:pt x="1826" y="492"/>
                    <a:pt x="1825" y="492"/>
                    <a:pt x="1824" y="491"/>
                  </a:cubicBezTo>
                  <a:cubicBezTo>
                    <a:pt x="1821" y="490"/>
                    <a:pt x="1821" y="485"/>
                    <a:pt x="1821" y="482"/>
                  </a:cubicBezTo>
                  <a:lnTo>
                    <a:pt x="1821" y="482"/>
                  </a:lnTo>
                  <a:cubicBezTo>
                    <a:pt x="1823" y="482"/>
                    <a:pt x="1824" y="482"/>
                    <a:pt x="1825" y="482"/>
                  </a:cubicBezTo>
                  <a:cubicBezTo>
                    <a:pt x="1830" y="482"/>
                    <a:pt x="1833" y="480"/>
                    <a:pt x="1831" y="474"/>
                  </a:cubicBezTo>
                  <a:cubicBezTo>
                    <a:pt x="1828" y="464"/>
                    <a:pt x="1824" y="463"/>
                    <a:pt x="1836" y="462"/>
                  </a:cubicBezTo>
                  <a:cubicBezTo>
                    <a:pt x="1841" y="461"/>
                    <a:pt x="1841" y="448"/>
                    <a:pt x="1837" y="447"/>
                  </a:cubicBezTo>
                  <a:cubicBezTo>
                    <a:pt x="1836" y="447"/>
                    <a:pt x="1835" y="446"/>
                    <a:pt x="1834" y="446"/>
                  </a:cubicBezTo>
                  <a:cubicBezTo>
                    <a:pt x="1833" y="446"/>
                    <a:pt x="1832" y="447"/>
                    <a:pt x="1831" y="447"/>
                  </a:cubicBezTo>
                  <a:cubicBezTo>
                    <a:pt x="1830" y="447"/>
                    <a:pt x="1829" y="446"/>
                    <a:pt x="1828" y="443"/>
                  </a:cubicBezTo>
                  <a:cubicBezTo>
                    <a:pt x="1828" y="437"/>
                    <a:pt x="1828" y="429"/>
                    <a:pt x="1829" y="423"/>
                  </a:cubicBezTo>
                  <a:cubicBezTo>
                    <a:pt x="1830" y="416"/>
                    <a:pt x="1836" y="415"/>
                    <a:pt x="1840" y="409"/>
                  </a:cubicBezTo>
                  <a:cubicBezTo>
                    <a:pt x="1842" y="404"/>
                    <a:pt x="1843" y="395"/>
                    <a:pt x="1838" y="391"/>
                  </a:cubicBezTo>
                  <a:cubicBezTo>
                    <a:pt x="1830" y="385"/>
                    <a:pt x="1842" y="371"/>
                    <a:pt x="1844" y="371"/>
                  </a:cubicBezTo>
                  <a:cubicBezTo>
                    <a:pt x="1844" y="371"/>
                    <a:pt x="1844" y="371"/>
                    <a:pt x="1844" y="371"/>
                  </a:cubicBezTo>
                  <a:lnTo>
                    <a:pt x="1844" y="371"/>
                  </a:lnTo>
                  <a:cubicBezTo>
                    <a:pt x="1842" y="370"/>
                    <a:pt x="1841" y="369"/>
                    <a:pt x="1839" y="369"/>
                  </a:cubicBezTo>
                  <a:cubicBezTo>
                    <a:pt x="1831" y="369"/>
                    <a:pt x="1824" y="380"/>
                    <a:pt x="1820" y="381"/>
                  </a:cubicBezTo>
                  <a:cubicBezTo>
                    <a:pt x="1819" y="381"/>
                    <a:pt x="1818" y="372"/>
                    <a:pt x="1821" y="371"/>
                  </a:cubicBezTo>
                  <a:cubicBezTo>
                    <a:pt x="1828" y="371"/>
                    <a:pt x="1825" y="361"/>
                    <a:pt x="1822" y="358"/>
                  </a:cubicBezTo>
                  <a:cubicBezTo>
                    <a:pt x="1817" y="348"/>
                    <a:pt x="1828" y="352"/>
                    <a:pt x="1835" y="347"/>
                  </a:cubicBezTo>
                  <a:cubicBezTo>
                    <a:pt x="1841" y="343"/>
                    <a:pt x="1832" y="342"/>
                    <a:pt x="1830" y="340"/>
                  </a:cubicBezTo>
                  <a:cubicBezTo>
                    <a:pt x="1830" y="340"/>
                    <a:pt x="1829" y="340"/>
                    <a:pt x="1829" y="340"/>
                  </a:cubicBezTo>
                  <a:cubicBezTo>
                    <a:pt x="1824" y="340"/>
                    <a:pt x="1824" y="334"/>
                    <a:pt x="1824" y="331"/>
                  </a:cubicBezTo>
                  <a:cubicBezTo>
                    <a:pt x="1824" y="320"/>
                    <a:pt x="1828" y="319"/>
                    <a:pt x="1818" y="311"/>
                  </a:cubicBezTo>
                  <a:cubicBezTo>
                    <a:pt x="1817" y="310"/>
                    <a:pt x="1812" y="304"/>
                    <a:pt x="1814" y="303"/>
                  </a:cubicBezTo>
                  <a:cubicBezTo>
                    <a:pt x="1814" y="303"/>
                    <a:pt x="1814" y="302"/>
                    <a:pt x="1815" y="302"/>
                  </a:cubicBezTo>
                  <a:cubicBezTo>
                    <a:pt x="1818" y="302"/>
                    <a:pt x="1824" y="306"/>
                    <a:pt x="1829" y="306"/>
                  </a:cubicBezTo>
                  <a:cubicBezTo>
                    <a:pt x="1831" y="306"/>
                    <a:pt x="1834" y="305"/>
                    <a:pt x="1834" y="301"/>
                  </a:cubicBezTo>
                  <a:cubicBezTo>
                    <a:pt x="1837" y="292"/>
                    <a:pt x="1835" y="280"/>
                    <a:pt x="1835" y="271"/>
                  </a:cubicBezTo>
                  <a:lnTo>
                    <a:pt x="1835" y="271"/>
                  </a:lnTo>
                  <a:cubicBezTo>
                    <a:pt x="1835" y="272"/>
                    <a:pt x="1835" y="278"/>
                    <a:pt x="1831" y="278"/>
                  </a:cubicBezTo>
                  <a:cubicBezTo>
                    <a:pt x="1831" y="278"/>
                    <a:pt x="1830" y="278"/>
                    <a:pt x="1830" y="278"/>
                  </a:cubicBezTo>
                  <a:cubicBezTo>
                    <a:pt x="1828" y="278"/>
                    <a:pt x="1830" y="263"/>
                    <a:pt x="1823" y="263"/>
                  </a:cubicBezTo>
                  <a:lnTo>
                    <a:pt x="1823" y="263"/>
                  </a:lnTo>
                  <a:cubicBezTo>
                    <a:pt x="1826" y="263"/>
                    <a:pt x="1820" y="273"/>
                    <a:pt x="1818" y="273"/>
                  </a:cubicBezTo>
                  <a:cubicBezTo>
                    <a:pt x="1817" y="273"/>
                    <a:pt x="1817" y="273"/>
                    <a:pt x="1817" y="272"/>
                  </a:cubicBezTo>
                  <a:cubicBezTo>
                    <a:pt x="1814" y="266"/>
                    <a:pt x="1801" y="256"/>
                    <a:pt x="1816" y="256"/>
                  </a:cubicBezTo>
                  <a:cubicBezTo>
                    <a:pt x="1819" y="257"/>
                    <a:pt x="1822" y="258"/>
                    <a:pt x="1824" y="258"/>
                  </a:cubicBezTo>
                  <a:cubicBezTo>
                    <a:pt x="1826" y="258"/>
                    <a:pt x="1827" y="257"/>
                    <a:pt x="1828" y="255"/>
                  </a:cubicBezTo>
                  <a:cubicBezTo>
                    <a:pt x="1829" y="246"/>
                    <a:pt x="1830" y="234"/>
                    <a:pt x="1828" y="226"/>
                  </a:cubicBezTo>
                  <a:cubicBezTo>
                    <a:pt x="1827" y="224"/>
                    <a:pt x="1825" y="223"/>
                    <a:pt x="1823" y="223"/>
                  </a:cubicBezTo>
                  <a:cubicBezTo>
                    <a:pt x="1819" y="223"/>
                    <a:pt x="1815" y="225"/>
                    <a:pt x="1811" y="225"/>
                  </a:cubicBezTo>
                  <a:cubicBezTo>
                    <a:pt x="1811" y="225"/>
                    <a:pt x="1810" y="225"/>
                    <a:pt x="1810" y="225"/>
                  </a:cubicBezTo>
                  <a:cubicBezTo>
                    <a:pt x="1810" y="223"/>
                    <a:pt x="1816" y="210"/>
                    <a:pt x="1821" y="205"/>
                  </a:cubicBezTo>
                  <a:cubicBezTo>
                    <a:pt x="1821" y="204"/>
                    <a:pt x="1822" y="204"/>
                    <a:pt x="1823" y="204"/>
                  </a:cubicBezTo>
                  <a:cubicBezTo>
                    <a:pt x="1826" y="204"/>
                    <a:pt x="1828" y="213"/>
                    <a:pt x="1828" y="215"/>
                  </a:cubicBezTo>
                  <a:cubicBezTo>
                    <a:pt x="1828" y="209"/>
                    <a:pt x="1824" y="198"/>
                    <a:pt x="1830" y="188"/>
                  </a:cubicBezTo>
                  <a:cubicBezTo>
                    <a:pt x="1834" y="181"/>
                    <a:pt x="1845" y="175"/>
                    <a:pt x="1851" y="172"/>
                  </a:cubicBezTo>
                  <a:lnTo>
                    <a:pt x="1851" y="172"/>
                  </a:lnTo>
                  <a:cubicBezTo>
                    <a:pt x="1841" y="173"/>
                    <a:pt x="1831" y="176"/>
                    <a:pt x="1823" y="179"/>
                  </a:cubicBezTo>
                  <a:cubicBezTo>
                    <a:pt x="1823" y="179"/>
                    <a:pt x="1823" y="179"/>
                    <a:pt x="1823" y="179"/>
                  </a:cubicBezTo>
                  <a:cubicBezTo>
                    <a:pt x="1819" y="179"/>
                    <a:pt x="1821" y="171"/>
                    <a:pt x="1819" y="169"/>
                  </a:cubicBezTo>
                  <a:cubicBezTo>
                    <a:pt x="1819" y="169"/>
                    <a:pt x="1819" y="169"/>
                    <a:pt x="1819" y="169"/>
                  </a:cubicBezTo>
                  <a:cubicBezTo>
                    <a:pt x="1818" y="169"/>
                    <a:pt x="1814" y="173"/>
                    <a:pt x="1813" y="173"/>
                  </a:cubicBezTo>
                  <a:cubicBezTo>
                    <a:pt x="1812" y="173"/>
                    <a:pt x="1812" y="172"/>
                    <a:pt x="1814" y="168"/>
                  </a:cubicBezTo>
                  <a:cubicBezTo>
                    <a:pt x="1821" y="154"/>
                    <a:pt x="1830" y="150"/>
                    <a:pt x="1837" y="136"/>
                  </a:cubicBezTo>
                  <a:cubicBezTo>
                    <a:pt x="1843" y="126"/>
                    <a:pt x="1839" y="123"/>
                    <a:pt x="1836" y="123"/>
                  </a:cubicBezTo>
                  <a:cubicBezTo>
                    <a:pt x="1835" y="123"/>
                    <a:pt x="1835" y="123"/>
                    <a:pt x="1834" y="123"/>
                  </a:cubicBezTo>
                  <a:cubicBezTo>
                    <a:pt x="1832" y="124"/>
                    <a:pt x="1830" y="128"/>
                    <a:pt x="1828" y="128"/>
                  </a:cubicBezTo>
                  <a:cubicBezTo>
                    <a:pt x="1827" y="128"/>
                    <a:pt x="1827" y="128"/>
                    <a:pt x="1827" y="127"/>
                  </a:cubicBezTo>
                  <a:cubicBezTo>
                    <a:pt x="1826" y="124"/>
                    <a:pt x="1826" y="118"/>
                    <a:pt x="1826" y="113"/>
                  </a:cubicBezTo>
                  <a:cubicBezTo>
                    <a:pt x="1826" y="111"/>
                    <a:pt x="1826" y="110"/>
                    <a:pt x="1826" y="109"/>
                  </a:cubicBezTo>
                  <a:lnTo>
                    <a:pt x="1826" y="109"/>
                  </a:lnTo>
                  <a:cubicBezTo>
                    <a:pt x="1822" y="120"/>
                    <a:pt x="1817" y="135"/>
                    <a:pt x="1815" y="135"/>
                  </a:cubicBezTo>
                  <a:cubicBezTo>
                    <a:pt x="1815" y="135"/>
                    <a:pt x="1815" y="135"/>
                    <a:pt x="1814" y="134"/>
                  </a:cubicBezTo>
                  <a:cubicBezTo>
                    <a:pt x="1814" y="129"/>
                    <a:pt x="1822" y="107"/>
                    <a:pt x="1825" y="107"/>
                  </a:cubicBezTo>
                  <a:cubicBezTo>
                    <a:pt x="1825" y="107"/>
                    <a:pt x="1825" y="107"/>
                    <a:pt x="1826" y="107"/>
                  </a:cubicBezTo>
                  <a:lnTo>
                    <a:pt x="1826" y="107"/>
                  </a:lnTo>
                  <a:cubicBezTo>
                    <a:pt x="1825" y="95"/>
                    <a:pt x="1826" y="75"/>
                    <a:pt x="1823" y="75"/>
                  </a:cubicBezTo>
                  <a:cubicBezTo>
                    <a:pt x="1823" y="75"/>
                    <a:pt x="1822" y="76"/>
                    <a:pt x="1821" y="77"/>
                  </a:cubicBezTo>
                  <a:cubicBezTo>
                    <a:pt x="1820" y="79"/>
                    <a:pt x="1816" y="91"/>
                    <a:pt x="1816" y="91"/>
                  </a:cubicBezTo>
                  <a:cubicBezTo>
                    <a:pt x="1815" y="91"/>
                    <a:pt x="1816" y="90"/>
                    <a:pt x="1816" y="88"/>
                  </a:cubicBezTo>
                  <a:cubicBezTo>
                    <a:pt x="1819" y="73"/>
                    <a:pt x="1825" y="51"/>
                    <a:pt x="1828" y="35"/>
                  </a:cubicBezTo>
                  <a:cubicBezTo>
                    <a:pt x="1829" y="23"/>
                    <a:pt x="1831" y="10"/>
                    <a:pt x="1831" y="1"/>
                  </a:cubicBezTo>
                  <a:close/>
                  <a:moveTo>
                    <a:pt x="1103" y="1329"/>
                  </a:moveTo>
                  <a:cubicBezTo>
                    <a:pt x="1101" y="1332"/>
                    <a:pt x="1100" y="1336"/>
                    <a:pt x="1097" y="1336"/>
                  </a:cubicBezTo>
                  <a:cubicBezTo>
                    <a:pt x="1096" y="1336"/>
                    <a:pt x="1094" y="1335"/>
                    <a:pt x="1092" y="1334"/>
                  </a:cubicBezTo>
                  <a:lnTo>
                    <a:pt x="1095" y="1330"/>
                  </a:lnTo>
                  <a:lnTo>
                    <a:pt x="1103" y="1329"/>
                  </a:lnTo>
                  <a:close/>
                  <a:moveTo>
                    <a:pt x="1113" y="1352"/>
                  </a:moveTo>
                  <a:cubicBezTo>
                    <a:pt x="1113" y="1352"/>
                    <a:pt x="1113" y="1352"/>
                    <a:pt x="1113" y="1352"/>
                  </a:cubicBezTo>
                  <a:cubicBezTo>
                    <a:pt x="1113" y="1352"/>
                    <a:pt x="1113" y="1352"/>
                    <a:pt x="1113" y="1352"/>
                  </a:cubicBezTo>
                  <a:close/>
                  <a:moveTo>
                    <a:pt x="1048" y="1357"/>
                  </a:moveTo>
                  <a:cubicBezTo>
                    <a:pt x="1046" y="1357"/>
                    <a:pt x="1045" y="1357"/>
                    <a:pt x="1043" y="1358"/>
                  </a:cubicBezTo>
                  <a:cubicBezTo>
                    <a:pt x="1044" y="1362"/>
                    <a:pt x="1045" y="1366"/>
                    <a:pt x="1051" y="1368"/>
                  </a:cubicBezTo>
                  <a:cubicBezTo>
                    <a:pt x="1055" y="1361"/>
                    <a:pt x="1054" y="1357"/>
                    <a:pt x="1048" y="1357"/>
                  </a:cubicBezTo>
                  <a:close/>
                  <a:moveTo>
                    <a:pt x="1037" y="1385"/>
                  </a:moveTo>
                  <a:cubicBezTo>
                    <a:pt x="1035" y="1385"/>
                    <a:pt x="1034" y="1385"/>
                    <a:pt x="1033" y="1386"/>
                  </a:cubicBezTo>
                  <a:cubicBezTo>
                    <a:pt x="1031" y="1391"/>
                    <a:pt x="1035" y="1395"/>
                    <a:pt x="1039" y="1395"/>
                  </a:cubicBezTo>
                  <a:cubicBezTo>
                    <a:pt x="1040" y="1395"/>
                    <a:pt x="1042" y="1395"/>
                    <a:pt x="1043" y="1393"/>
                  </a:cubicBezTo>
                  <a:cubicBezTo>
                    <a:pt x="1045" y="1389"/>
                    <a:pt x="1041" y="1385"/>
                    <a:pt x="1037" y="1385"/>
                  </a:cubicBezTo>
                  <a:close/>
                  <a:moveTo>
                    <a:pt x="777" y="1777"/>
                  </a:moveTo>
                  <a:cubicBezTo>
                    <a:pt x="771" y="1777"/>
                    <a:pt x="770" y="1782"/>
                    <a:pt x="768" y="1786"/>
                  </a:cubicBezTo>
                  <a:cubicBezTo>
                    <a:pt x="769" y="1787"/>
                    <a:pt x="771" y="1788"/>
                    <a:pt x="772" y="1788"/>
                  </a:cubicBezTo>
                  <a:cubicBezTo>
                    <a:pt x="773" y="1788"/>
                    <a:pt x="774" y="1787"/>
                    <a:pt x="775" y="1785"/>
                  </a:cubicBezTo>
                  <a:cubicBezTo>
                    <a:pt x="775" y="1785"/>
                    <a:pt x="781" y="1777"/>
                    <a:pt x="777" y="1777"/>
                  </a:cubicBezTo>
                  <a:close/>
                  <a:moveTo>
                    <a:pt x="762" y="1895"/>
                  </a:moveTo>
                  <a:cubicBezTo>
                    <a:pt x="763" y="1895"/>
                    <a:pt x="764" y="1896"/>
                    <a:pt x="766" y="1896"/>
                  </a:cubicBezTo>
                  <a:lnTo>
                    <a:pt x="758" y="1909"/>
                  </a:lnTo>
                  <a:cubicBezTo>
                    <a:pt x="754" y="1906"/>
                    <a:pt x="753" y="1905"/>
                    <a:pt x="755" y="1902"/>
                  </a:cubicBezTo>
                  <a:cubicBezTo>
                    <a:pt x="757" y="1899"/>
                    <a:pt x="758" y="1895"/>
                    <a:pt x="762" y="1895"/>
                  </a:cubicBezTo>
                  <a:close/>
                  <a:moveTo>
                    <a:pt x="669" y="2067"/>
                  </a:moveTo>
                  <a:cubicBezTo>
                    <a:pt x="670" y="2067"/>
                    <a:pt x="672" y="2068"/>
                    <a:pt x="672" y="2071"/>
                  </a:cubicBezTo>
                  <a:cubicBezTo>
                    <a:pt x="673" y="2075"/>
                    <a:pt x="674" y="2079"/>
                    <a:pt x="676" y="2083"/>
                  </a:cubicBezTo>
                  <a:cubicBezTo>
                    <a:pt x="671" y="2081"/>
                    <a:pt x="665" y="2077"/>
                    <a:pt x="668" y="2073"/>
                  </a:cubicBezTo>
                  <a:cubicBezTo>
                    <a:pt x="668" y="2072"/>
                    <a:pt x="668" y="2072"/>
                    <a:pt x="668" y="2072"/>
                  </a:cubicBezTo>
                  <a:lnTo>
                    <a:pt x="668" y="2072"/>
                  </a:lnTo>
                  <a:cubicBezTo>
                    <a:pt x="667" y="2069"/>
                    <a:pt x="668" y="2067"/>
                    <a:pt x="669" y="2067"/>
                  </a:cubicBezTo>
                  <a:close/>
                  <a:moveTo>
                    <a:pt x="606" y="2196"/>
                  </a:moveTo>
                  <a:cubicBezTo>
                    <a:pt x="610" y="2196"/>
                    <a:pt x="614" y="2197"/>
                    <a:pt x="611" y="2203"/>
                  </a:cubicBezTo>
                  <a:cubicBezTo>
                    <a:pt x="610" y="2204"/>
                    <a:pt x="609" y="2205"/>
                    <a:pt x="607" y="2205"/>
                  </a:cubicBezTo>
                  <a:cubicBezTo>
                    <a:pt x="603" y="2205"/>
                    <a:pt x="598" y="2200"/>
                    <a:pt x="601" y="2197"/>
                  </a:cubicBezTo>
                  <a:cubicBezTo>
                    <a:pt x="602" y="2196"/>
                    <a:pt x="604" y="2196"/>
                    <a:pt x="606" y="2196"/>
                  </a:cubicBezTo>
                  <a:close/>
                  <a:moveTo>
                    <a:pt x="603" y="2268"/>
                  </a:moveTo>
                  <a:lnTo>
                    <a:pt x="603" y="2268"/>
                  </a:lnTo>
                  <a:cubicBezTo>
                    <a:pt x="603" y="2268"/>
                    <a:pt x="603" y="2268"/>
                    <a:pt x="603" y="2268"/>
                  </a:cubicBezTo>
                  <a:close/>
                  <a:moveTo>
                    <a:pt x="421" y="2588"/>
                  </a:moveTo>
                  <a:lnTo>
                    <a:pt x="421" y="2588"/>
                  </a:lnTo>
                  <a:cubicBezTo>
                    <a:pt x="421" y="2588"/>
                    <a:pt x="422" y="2589"/>
                    <a:pt x="422" y="2589"/>
                  </a:cubicBezTo>
                  <a:cubicBezTo>
                    <a:pt x="422" y="2589"/>
                    <a:pt x="421" y="2588"/>
                    <a:pt x="421" y="2588"/>
                  </a:cubicBezTo>
                  <a:close/>
                  <a:moveTo>
                    <a:pt x="293" y="2778"/>
                  </a:moveTo>
                  <a:cubicBezTo>
                    <a:pt x="287" y="2778"/>
                    <a:pt x="292" y="2788"/>
                    <a:pt x="297" y="2788"/>
                  </a:cubicBezTo>
                  <a:cubicBezTo>
                    <a:pt x="298" y="2788"/>
                    <a:pt x="299" y="2788"/>
                    <a:pt x="300" y="2786"/>
                  </a:cubicBezTo>
                  <a:cubicBezTo>
                    <a:pt x="301" y="2784"/>
                    <a:pt x="302" y="2783"/>
                    <a:pt x="303" y="2782"/>
                  </a:cubicBezTo>
                  <a:cubicBezTo>
                    <a:pt x="299" y="2779"/>
                    <a:pt x="295" y="2778"/>
                    <a:pt x="293" y="2778"/>
                  </a:cubicBezTo>
                  <a:close/>
                  <a:moveTo>
                    <a:pt x="233" y="2891"/>
                  </a:moveTo>
                  <a:cubicBezTo>
                    <a:pt x="234" y="2891"/>
                    <a:pt x="235" y="2892"/>
                    <a:pt x="236" y="2892"/>
                  </a:cubicBezTo>
                  <a:cubicBezTo>
                    <a:pt x="236" y="2898"/>
                    <a:pt x="233" y="2900"/>
                    <a:pt x="228" y="2900"/>
                  </a:cubicBezTo>
                  <a:cubicBezTo>
                    <a:pt x="226" y="2900"/>
                    <a:pt x="225" y="2900"/>
                    <a:pt x="223" y="2900"/>
                  </a:cubicBezTo>
                  <a:lnTo>
                    <a:pt x="224" y="2894"/>
                  </a:lnTo>
                  <a:cubicBezTo>
                    <a:pt x="226" y="2893"/>
                    <a:pt x="230" y="2891"/>
                    <a:pt x="233" y="2891"/>
                  </a:cubicBezTo>
                  <a:close/>
                  <a:moveTo>
                    <a:pt x="53" y="3971"/>
                  </a:moveTo>
                  <a:cubicBezTo>
                    <a:pt x="55" y="3971"/>
                    <a:pt x="56" y="3972"/>
                    <a:pt x="58" y="3974"/>
                  </a:cubicBezTo>
                  <a:cubicBezTo>
                    <a:pt x="62" y="3977"/>
                    <a:pt x="59" y="3981"/>
                    <a:pt x="59" y="3986"/>
                  </a:cubicBezTo>
                  <a:cubicBezTo>
                    <a:pt x="54" y="3985"/>
                    <a:pt x="46" y="3984"/>
                    <a:pt x="47" y="3979"/>
                  </a:cubicBezTo>
                  <a:cubicBezTo>
                    <a:pt x="48" y="3976"/>
                    <a:pt x="50" y="3971"/>
                    <a:pt x="53" y="3971"/>
                  </a:cubicBezTo>
                  <a:close/>
                  <a:moveTo>
                    <a:pt x="81" y="4031"/>
                  </a:moveTo>
                  <a:cubicBezTo>
                    <a:pt x="69" y="4031"/>
                    <a:pt x="77" y="4041"/>
                    <a:pt x="82" y="4041"/>
                  </a:cubicBezTo>
                  <a:cubicBezTo>
                    <a:pt x="84" y="4041"/>
                    <a:pt x="86" y="4040"/>
                    <a:pt x="86" y="4037"/>
                  </a:cubicBezTo>
                  <a:cubicBezTo>
                    <a:pt x="87" y="4035"/>
                    <a:pt x="87" y="4034"/>
                    <a:pt x="87" y="4032"/>
                  </a:cubicBezTo>
                  <a:cubicBezTo>
                    <a:pt x="85" y="4032"/>
                    <a:pt x="83" y="4031"/>
                    <a:pt x="81" y="4031"/>
                  </a:cubicBezTo>
                  <a:close/>
                  <a:moveTo>
                    <a:pt x="91" y="4063"/>
                  </a:moveTo>
                  <a:cubicBezTo>
                    <a:pt x="91" y="4063"/>
                    <a:pt x="91" y="4063"/>
                    <a:pt x="92" y="4063"/>
                  </a:cubicBezTo>
                  <a:cubicBezTo>
                    <a:pt x="91" y="4063"/>
                    <a:pt x="91" y="4063"/>
                    <a:pt x="91" y="4063"/>
                  </a:cubicBezTo>
                  <a:close/>
                  <a:moveTo>
                    <a:pt x="45" y="4119"/>
                  </a:moveTo>
                  <a:cubicBezTo>
                    <a:pt x="47" y="4119"/>
                    <a:pt x="48" y="4119"/>
                    <a:pt x="50" y="4120"/>
                  </a:cubicBezTo>
                  <a:cubicBezTo>
                    <a:pt x="54" y="4124"/>
                    <a:pt x="52" y="4129"/>
                    <a:pt x="51" y="4133"/>
                  </a:cubicBezTo>
                  <a:cubicBezTo>
                    <a:pt x="46" y="4132"/>
                    <a:pt x="38" y="4132"/>
                    <a:pt x="39" y="4125"/>
                  </a:cubicBezTo>
                  <a:cubicBezTo>
                    <a:pt x="40" y="4122"/>
                    <a:pt x="42" y="4119"/>
                    <a:pt x="45" y="4119"/>
                  </a:cubicBezTo>
                  <a:close/>
                  <a:moveTo>
                    <a:pt x="1305" y="998"/>
                  </a:moveTo>
                  <a:cubicBezTo>
                    <a:pt x="1296" y="998"/>
                    <a:pt x="1287" y="1000"/>
                    <a:pt x="1284" y="1001"/>
                  </a:cubicBezTo>
                  <a:cubicBezTo>
                    <a:pt x="1281" y="1005"/>
                    <a:pt x="1279" y="1013"/>
                    <a:pt x="1274" y="1013"/>
                  </a:cubicBezTo>
                  <a:cubicBezTo>
                    <a:pt x="1273" y="1013"/>
                    <a:pt x="1271" y="1013"/>
                    <a:pt x="1270" y="1012"/>
                  </a:cubicBezTo>
                  <a:cubicBezTo>
                    <a:pt x="1267" y="1014"/>
                    <a:pt x="1266" y="1023"/>
                    <a:pt x="1261" y="1023"/>
                  </a:cubicBezTo>
                  <a:cubicBezTo>
                    <a:pt x="1260" y="1023"/>
                    <a:pt x="1259" y="1022"/>
                    <a:pt x="1257" y="1021"/>
                  </a:cubicBezTo>
                  <a:lnTo>
                    <a:pt x="1257" y="1021"/>
                  </a:lnTo>
                  <a:cubicBezTo>
                    <a:pt x="1260" y="1024"/>
                    <a:pt x="1277" y="1027"/>
                    <a:pt x="1274" y="1033"/>
                  </a:cubicBezTo>
                  <a:cubicBezTo>
                    <a:pt x="1272" y="1038"/>
                    <a:pt x="1253" y="1037"/>
                    <a:pt x="1254" y="1045"/>
                  </a:cubicBezTo>
                  <a:cubicBezTo>
                    <a:pt x="1255" y="1048"/>
                    <a:pt x="1261" y="1048"/>
                    <a:pt x="1263" y="1049"/>
                  </a:cubicBezTo>
                  <a:cubicBezTo>
                    <a:pt x="1268" y="1051"/>
                    <a:pt x="1264" y="1056"/>
                    <a:pt x="1263" y="1060"/>
                  </a:cubicBezTo>
                  <a:cubicBezTo>
                    <a:pt x="1261" y="1063"/>
                    <a:pt x="1257" y="1067"/>
                    <a:pt x="1253" y="1067"/>
                  </a:cubicBezTo>
                  <a:cubicBezTo>
                    <a:pt x="1251" y="1067"/>
                    <a:pt x="1249" y="1066"/>
                    <a:pt x="1247" y="1063"/>
                  </a:cubicBezTo>
                  <a:cubicBezTo>
                    <a:pt x="1243" y="1057"/>
                    <a:pt x="1250" y="1043"/>
                    <a:pt x="1240" y="1042"/>
                  </a:cubicBezTo>
                  <a:cubicBezTo>
                    <a:pt x="1239" y="1041"/>
                    <a:pt x="1238" y="1041"/>
                    <a:pt x="1237" y="1041"/>
                  </a:cubicBezTo>
                  <a:cubicBezTo>
                    <a:pt x="1228" y="1041"/>
                    <a:pt x="1227" y="1048"/>
                    <a:pt x="1233" y="1055"/>
                  </a:cubicBezTo>
                  <a:cubicBezTo>
                    <a:pt x="1241" y="1063"/>
                    <a:pt x="1229" y="1079"/>
                    <a:pt x="1218" y="1079"/>
                  </a:cubicBezTo>
                  <a:cubicBezTo>
                    <a:pt x="1217" y="1079"/>
                    <a:pt x="1215" y="1079"/>
                    <a:pt x="1214" y="1078"/>
                  </a:cubicBezTo>
                  <a:lnTo>
                    <a:pt x="1214" y="1078"/>
                  </a:lnTo>
                  <a:cubicBezTo>
                    <a:pt x="1216" y="1080"/>
                    <a:pt x="1227" y="1083"/>
                    <a:pt x="1225" y="1087"/>
                  </a:cubicBezTo>
                  <a:cubicBezTo>
                    <a:pt x="1223" y="1091"/>
                    <a:pt x="1220" y="1099"/>
                    <a:pt x="1226" y="1103"/>
                  </a:cubicBezTo>
                  <a:cubicBezTo>
                    <a:pt x="1224" y="1102"/>
                    <a:pt x="1223" y="1101"/>
                    <a:pt x="1221" y="1101"/>
                  </a:cubicBezTo>
                  <a:cubicBezTo>
                    <a:pt x="1208" y="1101"/>
                    <a:pt x="1193" y="1129"/>
                    <a:pt x="1189" y="1136"/>
                  </a:cubicBezTo>
                  <a:cubicBezTo>
                    <a:pt x="1181" y="1151"/>
                    <a:pt x="1184" y="1164"/>
                    <a:pt x="1190" y="1181"/>
                  </a:cubicBezTo>
                  <a:lnTo>
                    <a:pt x="1190" y="1181"/>
                  </a:lnTo>
                  <a:cubicBezTo>
                    <a:pt x="1189" y="1178"/>
                    <a:pt x="1183" y="1164"/>
                    <a:pt x="1178" y="1164"/>
                  </a:cubicBezTo>
                  <a:cubicBezTo>
                    <a:pt x="1178" y="1164"/>
                    <a:pt x="1177" y="1165"/>
                    <a:pt x="1177" y="1165"/>
                  </a:cubicBezTo>
                  <a:lnTo>
                    <a:pt x="1175" y="1171"/>
                  </a:lnTo>
                  <a:cubicBezTo>
                    <a:pt x="1175" y="1172"/>
                    <a:pt x="1174" y="1172"/>
                    <a:pt x="1174" y="1172"/>
                  </a:cubicBezTo>
                  <a:cubicBezTo>
                    <a:pt x="1174" y="1172"/>
                    <a:pt x="1173" y="1171"/>
                    <a:pt x="1170" y="1171"/>
                  </a:cubicBezTo>
                  <a:cubicBezTo>
                    <a:pt x="1169" y="1170"/>
                    <a:pt x="1167" y="1170"/>
                    <a:pt x="1166" y="1170"/>
                  </a:cubicBezTo>
                  <a:cubicBezTo>
                    <a:pt x="1161" y="1170"/>
                    <a:pt x="1158" y="1174"/>
                    <a:pt x="1166" y="1179"/>
                  </a:cubicBezTo>
                  <a:cubicBezTo>
                    <a:pt x="1172" y="1182"/>
                    <a:pt x="1175" y="1183"/>
                    <a:pt x="1172" y="1189"/>
                  </a:cubicBezTo>
                  <a:cubicBezTo>
                    <a:pt x="1170" y="1192"/>
                    <a:pt x="1168" y="1196"/>
                    <a:pt x="1166" y="1198"/>
                  </a:cubicBezTo>
                  <a:cubicBezTo>
                    <a:pt x="1165" y="1198"/>
                    <a:pt x="1164" y="1198"/>
                    <a:pt x="1163" y="1198"/>
                  </a:cubicBezTo>
                  <a:cubicBezTo>
                    <a:pt x="1162" y="1198"/>
                    <a:pt x="1161" y="1198"/>
                    <a:pt x="1160" y="1198"/>
                  </a:cubicBezTo>
                  <a:cubicBezTo>
                    <a:pt x="1159" y="1198"/>
                    <a:pt x="1159" y="1198"/>
                    <a:pt x="1159" y="1199"/>
                  </a:cubicBezTo>
                  <a:lnTo>
                    <a:pt x="1150" y="1214"/>
                  </a:lnTo>
                  <a:cubicBezTo>
                    <a:pt x="1145" y="1222"/>
                    <a:pt x="1160" y="1228"/>
                    <a:pt x="1165" y="1228"/>
                  </a:cubicBezTo>
                  <a:cubicBezTo>
                    <a:pt x="1166" y="1228"/>
                    <a:pt x="1166" y="1228"/>
                    <a:pt x="1167" y="1227"/>
                  </a:cubicBezTo>
                  <a:lnTo>
                    <a:pt x="1167" y="1227"/>
                  </a:lnTo>
                  <a:cubicBezTo>
                    <a:pt x="1164" y="1232"/>
                    <a:pt x="1141" y="1233"/>
                    <a:pt x="1135" y="1235"/>
                  </a:cubicBezTo>
                  <a:cubicBezTo>
                    <a:pt x="1130" y="1238"/>
                    <a:pt x="1127" y="1241"/>
                    <a:pt x="1133" y="1241"/>
                  </a:cubicBezTo>
                  <a:cubicBezTo>
                    <a:pt x="1134" y="1241"/>
                    <a:pt x="1135" y="1241"/>
                    <a:pt x="1136" y="1241"/>
                  </a:cubicBezTo>
                  <a:cubicBezTo>
                    <a:pt x="1142" y="1241"/>
                    <a:pt x="1155" y="1241"/>
                    <a:pt x="1146" y="1248"/>
                  </a:cubicBezTo>
                  <a:cubicBezTo>
                    <a:pt x="1140" y="1251"/>
                    <a:pt x="1135" y="1253"/>
                    <a:pt x="1128" y="1254"/>
                  </a:cubicBezTo>
                  <a:cubicBezTo>
                    <a:pt x="1127" y="1254"/>
                    <a:pt x="1122" y="1255"/>
                    <a:pt x="1121" y="1255"/>
                  </a:cubicBezTo>
                  <a:lnTo>
                    <a:pt x="1121" y="1255"/>
                  </a:lnTo>
                  <a:cubicBezTo>
                    <a:pt x="1121" y="1255"/>
                    <a:pt x="1122" y="1255"/>
                    <a:pt x="1122" y="1255"/>
                  </a:cubicBezTo>
                  <a:cubicBezTo>
                    <a:pt x="1126" y="1255"/>
                    <a:pt x="1136" y="1260"/>
                    <a:pt x="1138" y="1262"/>
                  </a:cubicBezTo>
                  <a:cubicBezTo>
                    <a:pt x="1140" y="1265"/>
                    <a:pt x="1119" y="1266"/>
                    <a:pt x="1117" y="1267"/>
                  </a:cubicBezTo>
                  <a:cubicBezTo>
                    <a:pt x="1091" y="1269"/>
                    <a:pt x="1133" y="1272"/>
                    <a:pt x="1133" y="1273"/>
                  </a:cubicBezTo>
                  <a:cubicBezTo>
                    <a:pt x="1135" y="1276"/>
                    <a:pt x="1108" y="1279"/>
                    <a:pt x="1118" y="1284"/>
                  </a:cubicBezTo>
                  <a:cubicBezTo>
                    <a:pt x="1117" y="1284"/>
                    <a:pt x="1116" y="1284"/>
                    <a:pt x="1115" y="1284"/>
                  </a:cubicBezTo>
                  <a:cubicBezTo>
                    <a:pt x="1106" y="1284"/>
                    <a:pt x="1093" y="1313"/>
                    <a:pt x="1091" y="1318"/>
                  </a:cubicBezTo>
                  <a:cubicBezTo>
                    <a:pt x="1086" y="1325"/>
                    <a:pt x="1087" y="1332"/>
                    <a:pt x="1085" y="1340"/>
                  </a:cubicBezTo>
                  <a:cubicBezTo>
                    <a:pt x="1084" y="1345"/>
                    <a:pt x="1071" y="1343"/>
                    <a:pt x="1073" y="1348"/>
                  </a:cubicBezTo>
                  <a:cubicBezTo>
                    <a:pt x="1074" y="1351"/>
                    <a:pt x="1079" y="1362"/>
                    <a:pt x="1078" y="1365"/>
                  </a:cubicBezTo>
                  <a:cubicBezTo>
                    <a:pt x="1078" y="1364"/>
                    <a:pt x="1066" y="1349"/>
                    <a:pt x="1063" y="1349"/>
                  </a:cubicBezTo>
                  <a:cubicBezTo>
                    <a:pt x="1062" y="1349"/>
                    <a:pt x="1062" y="1350"/>
                    <a:pt x="1063" y="1353"/>
                  </a:cubicBezTo>
                  <a:cubicBezTo>
                    <a:pt x="1064" y="1360"/>
                    <a:pt x="1058" y="1366"/>
                    <a:pt x="1067" y="1372"/>
                  </a:cubicBezTo>
                  <a:cubicBezTo>
                    <a:pt x="1073" y="1376"/>
                    <a:pt x="1060" y="1379"/>
                    <a:pt x="1066" y="1383"/>
                  </a:cubicBezTo>
                  <a:lnTo>
                    <a:pt x="1066" y="1383"/>
                  </a:lnTo>
                  <a:cubicBezTo>
                    <a:pt x="1061" y="1380"/>
                    <a:pt x="1057" y="1378"/>
                    <a:pt x="1053" y="1378"/>
                  </a:cubicBezTo>
                  <a:cubicBezTo>
                    <a:pt x="1050" y="1378"/>
                    <a:pt x="1048" y="1379"/>
                    <a:pt x="1045" y="1382"/>
                  </a:cubicBezTo>
                  <a:cubicBezTo>
                    <a:pt x="1041" y="1386"/>
                    <a:pt x="1061" y="1400"/>
                    <a:pt x="1061" y="1407"/>
                  </a:cubicBezTo>
                  <a:cubicBezTo>
                    <a:pt x="1061" y="1414"/>
                    <a:pt x="1058" y="1416"/>
                    <a:pt x="1053" y="1416"/>
                  </a:cubicBezTo>
                  <a:cubicBezTo>
                    <a:pt x="1044" y="1416"/>
                    <a:pt x="1028" y="1407"/>
                    <a:pt x="1022" y="1404"/>
                  </a:cubicBezTo>
                  <a:lnTo>
                    <a:pt x="1022" y="1404"/>
                  </a:lnTo>
                  <a:cubicBezTo>
                    <a:pt x="1029" y="1415"/>
                    <a:pt x="1034" y="1425"/>
                    <a:pt x="1038" y="1437"/>
                  </a:cubicBezTo>
                  <a:cubicBezTo>
                    <a:pt x="1034" y="1436"/>
                    <a:pt x="1030" y="1436"/>
                    <a:pt x="1026" y="1436"/>
                  </a:cubicBezTo>
                  <a:cubicBezTo>
                    <a:pt x="1023" y="1436"/>
                    <a:pt x="1020" y="1436"/>
                    <a:pt x="1017" y="1436"/>
                  </a:cubicBezTo>
                  <a:cubicBezTo>
                    <a:pt x="1024" y="1441"/>
                    <a:pt x="1017" y="1447"/>
                    <a:pt x="1016" y="1451"/>
                  </a:cubicBezTo>
                  <a:cubicBezTo>
                    <a:pt x="1016" y="1454"/>
                    <a:pt x="1021" y="1468"/>
                    <a:pt x="1023" y="1468"/>
                  </a:cubicBezTo>
                  <a:lnTo>
                    <a:pt x="1023" y="1468"/>
                  </a:lnTo>
                  <a:cubicBezTo>
                    <a:pt x="1017" y="1468"/>
                    <a:pt x="1011" y="1462"/>
                    <a:pt x="1007" y="1462"/>
                  </a:cubicBezTo>
                  <a:cubicBezTo>
                    <a:pt x="1004" y="1462"/>
                    <a:pt x="1003" y="1464"/>
                    <a:pt x="1002" y="1470"/>
                  </a:cubicBezTo>
                  <a:cubicBezTo>
                    <a:pt x="1002" y="1477"/>
                    <a:pt x="1000" y="1480"/>
                    <a:pt x="996" y="1480"/>
                  </a:cubicBezTo>
                  <a:cubicBezTo>
                    <a:pt x="994" y="1480"/>
                    <a:pt x="991" y="1479"/>
                    <a:pt x="987" y="1476"/>
                  </a:cubicBezTo>
                  <a:lnTo>
                    <a:pt x="987" y="1476"/>
                  </a:lnTo>
                  <a:cubicBezTo>
                    <a:pt x="983" y="1482"/>
                    <a:pt x="990" y="1482"/>
                    <a:pt x="992" y="1487"/>
                  </a:cubicBezTo>
                  <a:cubicBezTo>
                    <a:pt x="995" y="1492"/>
                    <a:pt x="987" y="1497"/>
                    <a:pt x="988" y="1503"/>
                  </a:cubicBezTo>
                  <a:cubicBezTo>
                    <a:pt x="988" y="1509"/>
                    <a:pt x="995" y="1509"/>
                    <a:pt x="997" y="1513"/>
                  </a:cubicBezTo>
                  <a:cubicBezTo>
                    <a:pt x="1000" y="1517"/>
                    <a:pt x="993" y="1521"/>
                    <a:pt x="997" y="1523"/>
                  </a:cubicBezTo>
                  <a:lnTo>
                    <a:pt x="997" y="1523"/>
                  </a:lnTo>
                  <a:cubicBezTo>
                    <a:pt x="993" y="1521"/>
                    <a:pt x="991" y="1520"/>
                    <a:pt x="990" y="1520"/>
                  </a:cubicBezTo>
                  <a:cubicBezTo>
                    <a:pt x="989" y="1520"/>
                    <a:pt x="988" y="1521"/>
                    <a:pt x="987" y="1524"/>
                  </a:cubicBezTo>
                  <a:lnTo>
                    <a:pt x="979" y="1537"/>
                  </a:lnTo>
                  <a:cubicBezTo>
                    <a:pt x="975" y="1534"/>
                    <a:pt x="968" y="1530"/>
                    <a:pt x="971" y="1526"/>
                  </a:cubicBezTo>
                  <a:cubicBezTo>
                    <a:pt x="970" y="1523"/>
                    <a:pt x="974" y="1522"/>
                    <a:pt x="968" y="1518"/>
                  </a:cubicBezTo>
                  <a:lnTo>
                    <a:pt x="968" y="1518"/>
                  </a:lnTo>
                  <a:cubicBezTo>
                    <a:pt x="962" y="1530"/>
                    <a:pt x="972" y="1538"/>
                    <a:pt x="972" y="1551"/>
                  </a:cubicBezTo>
                  <a:cubicBezTo>
                    <a:pt x="972" y="1554"/>
                    <a:pt x="971" y="1556"/>
                    <a:pt x="970" y="1556"/>
                  </a:cubicBezTo>
                  <a:cubicBezTo>
                    <a:pt x="967" y="1556"/>
                    <a:pt x="961" y="1545"/>
                    <a:pt x="961" y="1545"/>
                  </a:cubicBezTo>
                  <a:cubicBezTo>
                    <a:pt x="960" y="1545"/>
                    <a:pt x="961" y="1555"/>
                    <a:pt x="961" y="1555"/>
                  </a:cubicBezTo>
                  <a:cubicBezTo>
                    <a:pt x="963" y="1562"/>
                    <a:pt x="963" y="1563"/>
                    <a:pt x="956" y="1564"/>
                  </a:cubicBezTo>
                  <a:cubicBezTo>
                    <a:pt x="947" y="1565"/>
                    <a:pt x="937" y="1578"/>
                    <a:pt x="954" y="1579"/>
                  </a:cubicBezTo>
                  <a:cubicBezTo>
                    <a:pt x="951" y="1582"/>
                    <a:pt x="953" y="1585"/>
                    <a:pt x="953" y="1586"/>
                  </a:cubicBezTo>
                  <a:cubicBezTo>
                    <a:pt x="953" y="1586"/>
                    <a:pt x="953" y="1587"/>
                    <a:pt x="952" y="1587"/>
                  </a:cubicBezTo>
                  <a:cubicBezTo>
                    <a:pt x="951" y="1587"/>
                    <a:pt x="941" y="1578"/>
                    <a:pt x="940" y="1578"/>
                  </a:cubicBezTo>
                  <a:cubicBezTo>
                    <a:pt x="939" y="1577"/>
                    <a:pt x="938" y="1577"/>
                    <a:pt x="938" y="1577"/>
                  </a:cubicBezTo>
                  <a:cubicBezTo>
                    <a:pt x="935" y="1577"/>
                    <a:pt x="935" y="1580"/>
                    <a:pt x="935" y="1583"/>
                  </a:cubicBezTo>
                  <a:cubicBezTo>
                    <a:pt x="935" y="1597"/>
                    <a:pt x="953" y="1605"/>
                    <a:pt x="946" y="1616"/>
                  </a:cubicBezTo>
                  <a:cubicBezTo>
                    <a:pt x="940" y="1613"/>
                    <a:pt x="934" y="1609"/>
                    <a:pt x="928" y="1608"/>
                  </a:cubicBezTo>
                  <a:cubicBezTo>
                    <a:pt x="928" y="1608"/>
                    <a:pt x="927" y="1608"/>
                    <a:pt x="927" y="1608"/>
                  </a:cubicBezTo>
                  <a:cubicBezTo>
                    <a:pt x="917" y="1608"/>
                    <a:pt x="918" y="1618"/>
                    <a:pt x="925" y="1622"/>
                  </a:cubicBezTo>
                  <a:lnTo>
                    <a:pt x="925" y="1622"/>
                  </a:lnTo>
                  <a:cubicBezTo>
                    <a:pt x="922" y="1620"/>
                    <a:pt x="918" y="1618"/>
                    <a:pt x="914" y="1618"/>
                  </a:cubicBezTo>
                  <a:cubicBezTo>
                    <a:pt x="911" y="1618"/>
                    <a:pt x="909" y="1619"/>
                    <a:pt x="907" y="1622"/>
                  </a:cubicBezTo>
                  <a:cubicBezTo>
                    <a:pt x="911" y="1625"/>
                    <a:pt x="933" y="1634"/>
                    <a:pt x="919" y="1635"/>
                  </a:cubicBezTo>
                  <a:cubicBezTo>
                    <a:pt x="919" y="1635"/>
                    <a:pt x="918" y="1635"/>
                    <a:pt x="918" y="1635"/>
                  </a:cubicBezTo>
                  <a:cubicBezTo>
                    <a:pt x="914" y="1635"/>
                    <a:pt x="911" y="1634"/>
                    <a:pt x="907" y="1634"/>
                  </a:cubicBezTo>
                  <a:cubicBezTo>
                    <a:pt x="904" y="1634"/>
                    <a:pt x="901" y="1635"/>
                    <a:pt x="899" y="1639"/>
                  </a:cubicBezTo>
                  <a:cubicBezTo>
                    <a:pt x="897" y="1643"/>
                    <a:pt x="901" y="1647"/>
                    <a:pt x="897" y="1652"/>
                  </a:cubicBezTo>
                  <a:cubicBezTo>
                    <a:pt x="896" y="1651"/>
                    <a:pt x="895" y="1651"/>
                    <a:pt x="894" y="1651"/>
                  </a:cubicBezTo>
                  <a:cubicBezTo>
                    <a:pt x="887" y="1651"/>
                    <a:pt x="879" y="1669"/>
                    <a:pt x="878" y="1673"/>
                  </a:cubicBezTo>
                  <a:cubicBezTo>
                    <a:pt x="876" y="1680"/>
                    <a:pt x="890" y="1676"/>
                    <a:pt x="892" y="1680"/>
                  </a:cubicBezTo>
                  <a:cubicBezTo>
                    <a:pt x="893" y="1683"/>
                    <a:pt x="889" y="1684"/>
                    <a:pt x="885" y="1684"/>
                  </a:cubicBezTo>
                  <a:cubicBezTo>
                    <a:pt x="879" y="1684"/>
                    <a:pt x="870" y="1682"/>
                    <a:pt x="869" y="1682"/>
                  </a:cubicBezTo>
                  <a:cubicBezTo>
                    <a:pt x="868" y="1681"/>
                    <a:pt x="868" y="1681"/>
                    <a:pt x="867" y="1681"/>
                  </a:cubicBezTo>
                  <a:cubicBezTo>
                    <a:pt x="862" y="1681"/>
                    <a:pt x="858" y="1691"/>
                    <a:pt x="857" y="1694"/>
                  </a:cubicBezTo>
                  <a:cubicBezTo>
                    <a:pt x="853" y="1702"/>
                    <a:pt x="850" y="1711"/>
                    <a:pt x="848" y="1720"/>
                  </a:cubicBezTo>
                  <a:cubicBezTo>
                    <a:pt x="848" y="1723"/>
                    <a:pt x="849" y="1743"/>
                    <a:pt x="847" y="1743"/>
                  </a:cubicBezTo>
                  <a:cubicBezTo>
                    <a:pt x="847" y="1743"/>
                    <a:pt x="847" y="1743"/>
                    <a:pt x="847" y="1743"/>
                  </a:cubicBezTo>
                  <a:cubicBezTo>
                    <a:pt x="844" y="1743"/>
                    <a:pt x="835" y="1724"/>
                    <a:pt x="832" y="1724"/>
                  </a:cubicBezTo>
                  <a:cubicBezTo>
                    <a:pt x="832" y="1724"/>
                    <a:pt x="831" y="1724"/>
                    <a:pt x="831" y="1725"/>
                  </a:cubicBezTo>
                  <a:cubicBezTo>
                    <a:pt x="830" y="1730"/>
                    <a:pt x="830" y="1758"/>
                    <a:pt x="835" y="1761"/>
                  </a:cubicBezTo>
                  <a:lnTo>
                    <a:pt x="835" y="1761"/>
                  </a:lnTo>
                  <a:cubicBezTo>
                    <a:pt x="832" y="1759"/>
                    <a:pt x="830" y="1759"/>
                    <a:pt x="827" y="1759"/>
                  </a:cubicBezTo>
                  <a:cubicBezTo>
                    <a:pt x="823" y="1759"/>
                    <a:pt x="820" y="1761"/>
                    <a:pt x="818" y="1764"/>
                  </a:cubicBezTo>
                  <a:cubicBezTo>
                    <a:pt x="815" y="1769"/>
                    <a:pt x="812" y="1774"/>
                    <a:pt x="812" y="1779"/>
                  </a:cubicBezTo>
                  <a:cubicBezTo>
                    <a:pt x="811" y="1785"/>
                    <a:pt x="815" y="1788"/>
                    <a:pt x="815" y="1792"/>
                  </a:cubicBezTo>
                  <a:cubicBezTo>
                    <a:pt x="814" y="1806"/>
                    <a:pt x="798" y="1806"/>
                    <a:pt x="789" y="1812"/>
                  </a:cubicBezTo>
                  <a:cubicBezTo>
                    <a:pt x="786" y="1815"/>
                    <a:pt x="788" y="1816"/>
                    <a:pt x="791" y="1818"/>
                  </a:cubicBezTo>
                  <a:cubicBezTo>
                    <a:pt x="789" y="1821"/>
                    <a:pt x="787" y="1824"/>
                    <a:pt x="785" y="1827"/>
                  </a:cubicBezTo>
                  <a:cubicBezTo>
                    <a:pt x="781" y="1833"/>
                    <a:pt x="784" y="1841"/>
                    <a:pt x="780" y="1847"/>
                  </a:cubicBezTo>
                  <a:cubicBezTo>
                    <a:pt x="776" y="1854"/>
                    <a:pt x="773" y="1856"/>
                    <a:pt x="768" y="1861"/>
                  </a:cubicBezTo>
                  <a:cubicBezTo>
                    <a:pt x="766" y="1862"/>
                    <a:pt x="761" y="1867"/>
                    <a:pt x="764" y="1871"/>
                  </a:cubicBezTo>
                  <a:cubicBezTo>
                    <a:pt x="768" y="1877"/>
                    <a:pt x="754" y="1892"/>
                    <a:pt x="750" y="1898"/>
                  </a:cubicBezTo>
                  <a:cubicBezTo>
                    <a:pt x="748" y="1902"/>
                    <a:pt x="747" y="1923"/>
                    <a:pt x="747" y="1923"/>
                  </a:cubicBezTo>
                  <a:cubicBezTo>
                    <a:pt x="745" y="1923"/>
                    <a:pt x="740" y="1916"/>
                    <a:pt x="740" y="1916"/>
                  </a:cubicBezTo>
                  <a:lnTo>
                    <a:pt x="740" y="1928"/>
                  </a:lnTo>
                  <a:cubicBezTo>
                    <a:pt x="740" y="1929"/>
                    <a:pt x="747" y="1941"/>
                    <a:pt x="746" y="1943"/>
                  </a:cubicBezTo>
                  <a:cubicBezTo>
                    <a:pt x="745" y="1943"/>
                    <a:pt x="739" y="1938"/>
                    <a:pt x="736" y="1938"/>
                  </a:cubicBezTo>
                  <a:cubicBezTo>
                    <a:pt x="736" y="1938"/>
                    <a:pt x="735" y="1938"/>
                    <a:pt x="735" y="1938"/>
                  </a:cubicBezTo>
                  <a:cubicBezTo>
                    <a:pt x="731" y="1940"/>
                    <a:pt x="729" y="1946"/>
                    <a:pt x="726" y="1950"/>
                  </a:cubicBezTo>
                  <a:cubicBezTo>
                    <a:pt x="726" y="1954"/>
                    <a:pt x="726" y="1963"/>
                    <a:pt x="722" y="1963"/>
                  </a:cubicBezTo>
                  <a:cubicBezTo>
                    <a:pt x="720" y="1963"/>
                    <a:pt x="719" y="1962"/>
                    <a:pt x="717" y="1961"/>
                  </a:cubicBezTo>
                  <a:lnTo>
                    <a:pt x="717" y="1961"/>
                  </a:lnTo>
                  <a:cubicBezTo>
                    <a:pt x="719" y="1963"/>
                    <a:pt x="722" y="1970"/>
                    <a:pt x="724" y="1971"/>
                  </a:cubicBezTo>
                  <a:lnTo>
                    <a:pt x="724" y="1971"/>
                  </a:lnTo>
                  <a:cubicBezTo>
                    <a:pt x="723" y="1970"/>
                    <a:pt x="722" y="1970"/>
                    <a:pt x="721" y="1970"/>
                  </a:cubicBezTo>
                  <a:cubicBezTo>
                    <a:pt x="715" y="1970"/>
                    <a:pt x="713" y="1973"/>
                    <a:pt x="709" y="1979"/>
                  </a:cubicBezTo>
                  <a:cubicBezTo>
                    <a:pt x="706" y="1983"/>
                    <a:pt x="703" y="1988"/>
                    <a:pt x="704" y="1992"/>
                  </a:cubicBezTo>
                  <a:cubicBezTo>
                    <a:pt x="704" y="1995"/>
                    <a:pt x="707" y="1994"/>
                    <a:pt x="706" y="1997"/>
                  </a:cubicBezTo>
                  <a:cubicBezTo>
                    <a:pt x="701" y="2005"/>
                    <a:pt x="694" y="2004"/>
                    <a:pt x="690" y="2012"/>
                  </a:cubicBezTo>
                  <a:cubicBezTo>
                    <a:pt x="687" y="2015"/>
                    <a:pt x="682" y="2029"/>
                    <a:pt x="675" y="2029"/>
                  </a:cubicBezTo>
                  <a:cubicBezTo>
                    <a:pt x="674" y="2029"/>
                    <a:pt x="673" y="2029"/>
                    <a:pt x="672" y="2028"/>
                  </a:cubicBezTo>
                  <a:lnTo>
                    <a:pt x="672" y="2028"/>
                  </a:lnTo>
                  <a:cubicBezTo>
                    <a:pt x="668" y="2037"/>
                    <a:pt x="682" y="2035"/>
                    <a:pt x="682" y="2042"/>
                  </a:cubicBezTo>
                  <a:cubicBezTo>
                    <a:pt x="681" y="2045"/>
                    <a:pt x="679" y="2045"/>
                    <a:pt x="676" y="2045"/>
                  </a:cubicBezTo>
                  <a:cubicBezTo>
                    <a:pt x="673" y="2045"/>
                    <a:pt x="671" y="2045"/>
                    <a:pt x="670" y="2045"/>
                  </a:cubicBezTo>
                  <a:cubicBezTo>
                    <a:pt x="668" y="2046"/>
                    <a:pt x="664" y="2047"/>
                    <a:pt x="663" y="2049"/>
                  </a:cubicBezTo>
                  <a:cubicBezTo>
                    <a:pt x="658" y="2053"/>
                    <a:pt x="659" y="2080"/>
                    <a:pt x="652" y="2080"/>
                  </a:cubicBezTo>
                  <a:cubicBezTo>
                    <a:pt x="651" y="2080"/>
                    <a:pt x="650" y="2079"/>
                    <a:pt x="650" y="2079"/>
                  </a:cubicBezTo>
                  <a:lnTo>
                    <a:pt x="650" y="2079"/>
                  </a:lnTo>
                  <a:cubicBezTo>
                    <a:pt x="652" y="2081"/>
                    <a:pt x="667" y="2091"/>
                    <a:pt x="664" y="2095"/>
                  </a:cubicBezTo>
                  <a:cubicBezTo>
                    <a:pt x="664" y="2095"/>
                    <a:pt x="663" y="2095"/>
                    <a:pt x="662" y="2095"/>
                  </a:cubicBezTo>
                  <a:cubicBezTo>
                    <a:pt x="660" y="2095"/>
                    <a:pt x="656" y="2094"/>
                    <a:pt x="655" y="2094"/>
                  </a:cubicBezTo>
                  <a:cubicBezTo>
                    <a:pt x="653" y="2095"/>
                    <a:pt x="651" y="2096"/>
                    <a:pt x="650" y="2097"/>
                  </a:cubicBezTo>
                  <a:cubicBezTo>
                    <a:pt x="644" y="2101"/>
                    <a:pt x="643" y="2102"/>
                    <a:pt x="642" y="2108"/>
                  </a:cubicBezTo>
                  <a:cubicBezTo>
                    <a:pt x="641" y="2110"/>
                    <a:pt x="640" y="2112"/>
                    <a:pt x="638" y="2112"/>
                  </a:cubicBezTo>
                  <a:cubicBezTo>
                    <a:pt x="638" y="2112"/>
                    <a:pt x="638" y="2112"/>
                    <a:pt x="637" y="2112"/>
                  </a:cubicBezTo>
                  <a:cubicBezTo>
                    <a:pt x="632" y="2112"/>
                    <a:pt x="627" y="2102"/>
                    <a:pt x="624" y="2102"/>
                  </a:cubicBezTo>
                  <a:lnTo>
                    <a:pt x="624" y="2102"/>
                  </a:lnTo>
                  <a:cubicBezTo>
                    <a:pt x="622" y="2102"/>
                    <a:pt x="625" y="2116"/>
                    <a:pt x="623" y="2120"/>
                  </a:cubicBezTo>
                  <a:cubicBezTo>
                    <a:pt x="620" y="2128"/>
                    <a:pt x="609" y="2134"/>
                    <a:pt x="603" y="2140"/>
                  </a:cubicBezTo>
                  <a:cubicBezTo>
                    <a:pt x="595" y="2147"/>
                    <a:pt x="627" y="2156"/>
                    <a:pt x="609" y="2161"/>
                  </a:cubicBezTo>
                  <a:cubicBezTo>
                    <a:pt x="600" y="2163"/>
                    <a:pt x="592" y="2163"/>
                    <a:pt x="589" y="2173"/>
                  </a:cubicBezTo>
                  <a:cubicBezTo>
                    <a:pt x="588" y="2176"/>
                    <a:pt x="597" y="2190"/>
                    <a:pt x="591" y="2190"/>
                  </a:cubicBezTo>
                  <a:cubicBezTo>
                    <a:pt x="590" y="2190"/>
                    <a:pt x="588" y="2189"/>
                    <a:pt x="587" y="2189"/>
                  </a:cubicBezTo>
                  <a:cubicBezTo>
                    <a:pt x="584" y="2188"/>
                    <a:pt x="582" y="2187"/>
                    <a:pt x="581" y="2187"/>
                  </a:cubicBezTo>
                  <a:cubicBezTo>
                    <a:pt x="573" y="2187"/>
                    <a:pt x="577" y="2200"/>
                    <a:pt x="579" y="2206"/>
                  </a:cubicBezTo>
                  <a:cubicBezTo>
                    <a:pt x="583" y="2219"/>
                    <a:pt x="568" y="2215"/>
                    <a:pt x="562" y="2222"/>
                  </a:cubicBezTo>
                  <a:cubicBezTo>
                    <a:pt x="555" y="2229"/>
                    <a:pt x="575" y="2232"/>
                    <a:pt x="579" y="2237"/>
                  </a:cubicBezTo>
                  <a:cubicBezTo>
                    <a:pt x="582" y="2241"/>
                    <a:pt x="557" y="2239"/>
                    <a:pt x="561" y="2245"/>
                  </a:cubicBezTo>
                  <a:cubicBezTo>
                    <a:pt x="562" y="2246"/>
                    <a:pt x="568" y="2246"/>
                    <a:pt x="569" y="2249"/>
                  </a:cubicBezTo>
                  <a:cubicBezTo>
                    <a:pt x="569" y="2251"/>
                    <a:pt x="567" y="2256"/>
                    <a:pt x="564" y="2256"/>
                  </a:cubicBezTo>
                  <a:cubicBezTo>
                    <a:pt x="564" y="2256"/>
                    <a:pt x="563" y="2256"/>
                    <a:pt x="563" y="2256"/>
                  </a:cubicBezTo>
                  <a:cubicBezTo>
                    <a:pt x="558" y="2256"/>
                    <a:pt x="555" y="2251"/>
                    <a:pt x="551" y="2251"/>
                  </a:cubicBezTo>
                  <a:cubicBezTo>
                    <a:pt x="549" y="2251"/>
                    <a:pt x="547" y="2252"/>
                    <a:pt x="545" y="2254"/>
                  </a:cubicBezTo>
                  <a:cubicBezTo>
                    <a:pt x="534" y="2265"/>
                    <a:pt x="526" y="2281"/>
                    <a:pt x="523" y="2296"/>
                  </a:cubicBezTo>
                  <a:cubicBezTo>
                    <a:pt x="522" y="2301"/>
                    <a:pt x="523" y="2303"/>
                    <a:pt x="520" y="2308"/>
                  </a:cubicBezTo>
                  <a:cubicBezTo>
                    <a:pt x="522" y="2311"/>
                    <a:pt x="521" y="2312"/>
                    <a:pt x="520" y="2312"/>
                  </a:cubicBezTo>
                  <a:cubicBezTo>
                    <a:pt x="517" y="2312"/>
                    <a:pt x="507" y="2303"/>
                    <a:pt x="506" y="2303"/>
                  </a:cubicBezTo>
                  <a:cubicBezTo>
                    <a:pt x="506" y="2303"/>
                    <a:pt x="506" y="2303"/>
                    <a:pt x="506" y="2303"/>
                  </a:cubicBezTo>
                  <a:cubicBezTo>
                    <a:pt x="501" y="2310"/>
                    <a:pt x="524" y="2319"/>
                    <a:pt x="506" y="2322"/>
                  </a:cubicBezTo>
                  <a:cubicBezTo>
                    <a:pt x="504" y="2323"/>
                    <a:pt x="503" y="2327"/>
                    <a:pt x="503" y="2329"/>
                  </a:cubicBezTo>
                  <a:cubicBezTo>
                    <a:pt x="501" y="2333"/>
                    <a:pt x="496" y="2368"/>
                    <a:pt x="487" y="2368"/>
                  </a:cubicBezTo>
                  <a:cubicBezTo>
                    <a:pt x="486" y="2368"/>
                    <a:pt x="485" y="2368"/>
                    <a:pt x="485" y="2368"/>
                  </a:cubicBezTo>
                  <a:lnTo>
                    <a:pt x="485" y="2368"/>
                  </a:lnTo>
                  <a:lnTo>
                    <a:pt x="492" y="2391"/>
                  </a:lnTo>
                  <a:cubicBezTo>
                    <a:pt x="490" y="2389"/>
                    <a:pt x="488" y="2388"/>
                    <a:pt x="486" y="2388"/>
                  </a:cubicBezTo>
                  <a:cubicBezTo>
                    <a:pt x="481" y="2388"/>
                    <a:pt x="478" y="2393"/>
                    <a:pt x="475" y="2396"/>
                  </a:cubicBezTo>
                  <a:cubicBezTo>
                    <a:pt x="474" y="2398"/>
                    <a:pt x="472" y="2399"/>
                    <a:pt x="470" y="2399"/>
                  </a:cubicBezTo>
                  <a:cubicBezTo>
                    <a:pt x="466" y="2399"/>
                    <a:pt x="463" y="2397"/>
                    <a:pt x="458" y="2397"/>
                  </a:cubicBezTo>
                  <a:cubicBezTo>
                    <a:pt x="453" y="2397"/>
                    <a:pt x="471" y="2416"/>
                    <a:pt x="467" y="2422"/>
                  </a:cubicBezTo>
                  <a:cubicBezTo>
                    <a:pt x="464" y="2420"/>
                    <a:pt x="452" y="2410"/>
                    <a:pt x="449" y="2410"/>
                  </a:cubicBezTo>
                  <a:cubicBezTo>
                    <a:pt x="448" y="2410"/>
                    <a:pt x="448" y="2410"/>
                    <a:pt x="448" y="2411"/>
                  </a:cubicBezTo>
                  <a:cubicBezTo>
                    <a:pt x="444" y="2414"/>
                    <a:pt x="444" y="2425"/>
                    <a:pt x="451" y="2430"/>
                  </a:cubicBezTo>
                  <a:cubicBezTo>
                    <a:pt x="454" y="2432"/>
                    <a:pt x="461" y="2431"/>
                    <a:pt x="458" y="2436"/>
                  </a:cubicBezTo>
                  <a:cubicBezTo>
                    <a:pt x="457" y="2439"/>
                    <a:pt x="455" y="2440"/>
                    <a:pt x="451" y="2440"/>
                  </a:cubicBezTo>
                  <a:cubicBezTo>
                    <a:pt x="444" y="2439"/>
                    <a:pt x="437" y="2431"/>
                    <a:pt x="430" y="2430"/>
                  </a:cubicBezTo>
                  <a:lnTo>
                    <a:pt x="430" y="2430"/>
                  </a:lnTo>
                  <a:cubicBezTo>
                    <a:pt x="429" y="2430"/>
                    <a:pt x="436" y="2439"/>
                    <a:pt x="436" y="2439"/>
                  </a:cubicBezTo>
                  <a:cubicBezTo>
                    <a:pt x="437" y="2444"/>
                    <a:pt x="437" y="2447"/>
                    <a:pt x="435" y="2452"/>
                  </a:cubicBezTo>
                  <a:cubicBezTo>
                    <a:pt x="433" y="2455"/>
                    <a:pt x="430" y="2453"/>
                    <a:pt x="430" y="2457"/>
                  </a:cubicBezTo>
                  <a:cubicBezTo>
                    <a:pt x="431" y="2461"/>
                    <a:pt x="434" y="2465"/>
                    <a:pt x="436" y="2469"/>
                  </a:cubicBezTo>
                  <a:cubicBezTo>
                    <a:pt x="437" y="2471"/>
                    <a:pt x="436" y="2471"/>
                    <a:pt x="434" y="2471"/>
                  </a:cubicBezTo>
                  <a:cubicBezTo>
                    <a:pt x="432" y="2471"/>
                    <a:pt x="431" y="2471"/>
                    <a:pt x="430" y="2471"/>
                  </a:cubicBezTo>
                  <a:cubicBezTo>
                    <a:pt x="426" y="2471"/>
                    <a:pt x="424" y="2472"/>
                    <a:pt x="424" y="2475"/>
                  </a:cubicBezTo>
                  <a:cubicBezTo>
                    <a:pt x="425" y="2479"/>
                    <a:pt x="429" y="2481"/>
                    <a:pt x="429" y="2485"/>
                  </a:cubicBezTo>
                  <a:cubicBezTo>
                    <a:pt x="428" y="2488"/>
                    <a:pt x="426" y="2491"/>
                    <a:pt x="425" y="2494"/>
                  </a:cubicBezTo>
                  <a:lnTo>
                    <a:pt x="425" y="2494"/>
                  </a:lnTo>
                  <a:cubicBezTo>
                    <a:pt x="428" y="2488"/>
                    <a:pt x="426" y="2478"/>
                    <a:pt x="421" y="2478"/>
                  </a:cubicBezTo>
                  <a:cubicBezTo>
                    <a:pt x="420" y="2478"/>
                    <a:pt x="418" y="2479"/>
                    <a:pt x="416" y="2482"/>
                  </a:cubicBezTo>
                  <a:cubicBezTo>
                    <a:pt x="412" y="2487"/>
                    <a:pt x="409" y="2499"/>
                    <a:pt x="416" y="2503"/>
                  </a:cubicBezTo>
                  <a:lnTo>
                    <a:pt x="416" y="2503"/>
                  </a:lnTo>
                  <a:cubicBezTo>
                    <a:pt x="415" y="2502"/>
                    <a:pt x="413" y="2502"/>
                    <a:pt x="412" y="2502"/>
                  </a:cubicBezTo>
                  <a:cubicBezTo>
                    <a:pt x="399" y="2502"/>
                    <a:pt x="386" y="2533"/>
                    <a:pt x="382" y="2541"/>
                  </a:cubicBezTo>
                  <a:cubicBezTo>
                    <a:pt x="377" y="2549"/>
                    <a:pt x="386" y="2550"/>
                    <a:pt x="395" y="2555"/>
                  </a:cubicBezTo>
                  <a:cubicBezTo>
                    <a:pt x="400" y="2562"/>
                    <a:pt x="401" y="2564"/>
                    <a:pt x="396" y="2564"/>
                  </a:cubicBezTo>
                  <a:cubicBezTo>
                    <a:pt x="395" y="2564"/>
                    <a:pt x="392" y="2564"/>
                    <a:pt x="389" y="2563"/>
                  </a:cubicBezTo>
                  <a:cubicBezTo>
                    <a:pt x="386" y="2562"/>
                    <a:pt x="383" y="2561"/>
                    <a:pt x="380" y="2561"/>
                  </a:cubicBezTo>
                  <a:cubicBezTo>
                    <a:pt x="368" y="2561"/>
                    <a:pt x="356" y="2573"/>
                    <a:pt x="351" y="2581"/>
                  </a:cubicBezTo>
                  <a:cubicBezTo>
                    <a:pt x="348" y="2586"/>
                    <a:pt x="344" y="2592"/>
                    <a:pt x="348" y="2599"/>
                  </a:cubicBezTo>
                  <a:cubicBezTo>
                    <a:pt x="352" y="2610"/>
                    <a:pt x="353" y="2614"/>
                    <a:pt x="348" y="2623"/>
                  </a:cubicBezTo>
                  <a:cubicBezTo>
                    <a:pt x="351" y="2617"/>
                    <a:pt x="349" y="2610"/>
                    <a:pt x="344" y="2610"/>
                  </a:cubicBezTo>
                  <a:cubicBezTo>
                    <a:pt x="342" y="2610"/>
                    <a:pt x="340" y="2611"/>
                    <a:pt x="338" y="2615"/>
                  </a:cubicBezTo>
                  <a:lnTo>
                    <a:pt x="322" y="2642"/>
                  </a:lnTo>
                  <a:cubicBezTo>
                    <a:pt x="318" y="2651"/>
                    <a:pt x="315" y="2656"/>
                    <a:pt x="320" y="2665"/>
                  </a:cubicBezTo>
                  <a:lnTo>
                    <a:pt x="320" y="2665"/>
                  </a:lnTo>
                  <a:cubicBezTo>
                    <a:pt x="318" y="2662"/>
                    <a:pt x="315" y="2659"/>
                    <a:pt x="310" y="2658"/>
                  </a:cubicBezTo>
                  <a:cubicBezTo>
                    <a:pt x="310" y="2658"/>
                    <a:pt x="309" y="2658"/>
                    <a:pt x="309" y="2658"/>
                  </a:cubicBezTo>
                  <a:cubicBezTo>
                    <a:pt x="306" y="2658"/>
                    <a:pt x="300" y="2662"/>
                    <a:pt x="304" y="2666"/>
                  </a:cubicBezTo>
                  <a:cubicBezTo>
                    <a:pt x="310" y="2669"/>
                    <a:pt x="302" y="2673"/>
                    <a:pt x="300" y="2679"/>
                  </a:cubicBezTo>
                  <a:cubicBezTo>
                    <a:pt x="300" y="2680"/>
                    <a:pt x="306" y="2684"/>
                    <a:pt x="306" y="2687"/>
                  </a:cubicBezTo>
                  <a:cubicBezTo>
                    <a:pt x="307" y="2693"/>
                    <a:pt x="299" y="2692"/>
                    <a:pt x="295" y="2693"/>
                  </a:cubicBezTo>
                  <a:cubicBezTo>
                    <a:pt x="293" y="2696"/>
                    <a:pt x="290" y="2699"/>
                    <a:pt x="289" y="2702"/>
                  </a:cubicBezTo>
                  <a:cubicBezTo>
                    <a:pt x="287" y="2706"/>
                    <a:pt x="286" y="2711"/>
                    <a:pt x="290" y="2714"/>
                  </a:cubicBezTo>
                  <a:cubicBezTo>
                    <a:pt x="293" y="2719"/>
                    <a:pt x="289" y="2721"/>
                    <a:pt x="286" y="2725"/>
                  </a:cubicBezTo>
                  <a:cubicBezTo>
                    <a:pt x="283" y="2723"/>
                    <a:pt x="281" y="2721"/>
                    <a:pt x="280" y="2721"/>
                  </a:cubicBezTo>
                  <a:cubicBezTo>
                    <a:pt x="279" y="2721"/>
                    <a:pt x="279" y="2723"/>
                    <a:pt x="278" y="2727"/>
                  </a:cubicBezTo>
                  <a:cubicBezTo>
                    <a:pt x="277" y="2732"/>
                    <a:pt x="276" y="2737"/>
                    <a:pt x="277" y="2742"/>
                  </a:cubicBezTo>
                  <a:cubicBezTo>
                    <a:pt x="277" y="2742"/>
                    <a:pt x="277" y="2742"/>
                    <a:pt x="277" y="2742"/>
                  </a:cubicBezTo>
                  <a:cubicBezTo>
                    <a:pt x="276" y="2742"/>
                    <a:pt x="277" y="2750"/>
                    <a:pt x="275" y="2750"/>
                  </a:cubicBezTo>
                  <a:cubicBezTo>
                    <a:pt x="274" y="2750"/>
                    <a:pt x="274" y="2750"/>
                    <a:pt x="273" y="2749"/>
                  </a:cubicBezTo>
                  <a:cubicBezTo>
                    <a:pt x="272" y="2748"/>
                    <a:pt x="272" y="2745"/>
                    <a:pt x="269" y="2744"/>
                  </a:cubicBezTo>
                  <a:cubicBezTo>
                    <a:pt x="265" y="2750"/>
                    <a:pt x="267" y="2750"/>
                    <a:pt x="269" y="2756"/>
                  </a:cubicBezTo>
                  <a:cubicBezTo>
                    <a:pt x="270" y="2761"/>
                    <a:pt x="271" y="2770"/>
                    <a:pt x="265" y="2770"/>
                  </a:cubicBezTo>
                  <a:cubicBezTo>
                    <a:pt x="264" y="2770"/>
                    <a:pt x="264" y="2769"/>
                    <a:pt x="264" y="2769"/>
                  </a:cubicBezTo>
                  <a:cubicBezTo>
                    <a:pt x="258" y="2769"/>
                    <a:pt x="256" y="2766"/>
                    <a:pt x="254" y="2766"/>
                  </a:cubicBezTo>
                  <a:cubicBezTo>
                    <a:pt x="252" y="2766"/>
                    <a:pt x="250" y="2767"/>
                    <a:pt x="247" y="2769"/>
                  </a:cubicBezTo>
                  <a:cubicBezTo>
                    <a:pt x="244" y="2772"/>
                    <a:pt x="237" y="2778"/>
                    <a:pt x="232" y="2784"/>
                  </a:cubicBezTo>
                  <a:cubicBezTo>
                    <a:pt x="231" y="2785"/>
                    <a:pt x="231" y="2786"/>
                    <a:pt x="231" y="2787"/>
                  </a:cubicBezTo>
                  <a:cubicBezTo>
                    <a:pt x="231" y="2795"/>
                    <a:pt x="238" y="2791"/>
                    <a:pt x="240" y="2793"/>
                  </a:cubicBezTo>
                  <a:cubicBezTo>
                    <a:pt x="245" y="2796"/>
                    <a:pt x="247" y="2801"/>
                    <a:pt x="243" y="2804"/>
                  </a:cubicBezTo>
                  <a:cubicBezTo>
                    <a:pt x="240" y="2805"/>
                    <a:pt x="233" y="2814"/>
                    <a:pt x="240" y="2816"/>
                  </a:cubicBezTo>
                  <a:cubicBezTo>
                    <a:pt x="239" y="2816"/>
                    <a:pt x="238" y="2815"/>
                    <a:pt x="237" y="2815"/>
                  </a:cubicBezTo>
                  <a:cubicBezTo>
                    <a:pt x="225" y="2815"/>
                    <a:pt x="232" y="2839"/>
                    <a:pt x="231" y="2845"/>
                  </a:cubicBezTo>
                  <a:cubicBezTo>
                    <a:pt x="231" y="2851"/>
                    <a:pt x="229" y="2849"/>
                    <a:pt x="226" y="2853"/>
                  </a:cubicBezTo>
                  <a:cubicBezTo>
                    <a:pt x="224" y="2859"/>
                    <a:pt x="223" y="2865"/>
                    <a:pt x="221" y="2870"/>
                  </a:cubicBezTo>
                  <a:cubicBezTo>
                    <a:pt x="221" y="2874"/>
                    <a:pt x="218" y="2902"/>
                    <a:pt x="210" y="2902"/>
                  </a:cubicBezTo>
                  <a:cubicBezTo>
                    <a:pt x="210" y="2902"/>
                    <a:pt x="210" y="2902"/>
                    <a:pt x="210" y="2902"/>
                  </a:cubicBezTo>
                  <a:lnTo>
                    <a:pt x="210" y="2902"/>
                  </a:lnTo>
                  <a:cubicBezTo>
                    <a:pt x="208" y="2910"/>
                    <a:pt x="209" y="2912"/>
                    <a:pt x="218" y="2914"/>
                  </a:cubicBezTo>
                  <a:cubicBezTo>
                    <a:pt x="222" y="2915"/>
                    <a:pt x="229" y="2921"/>
                    <a:pt x="229" y="2926"/>
                  </a:cubicBezTo>
                  <a:cubicBezTo>
                    <a:pt x="229" y="2925"/>
                    <a:pt x="228" y="2925"/>
                    <a:pt x="226" y="2925"/>
                  </a:cubicBezTo>
                  <a:cubicBezTo>
                    <a:pt x="222" y="2925"/>
                    <a:pt x="214" y="2926"/>
                    <a:pt x="212" y="2927"/>
                  </a:cubicBezTo>
                  <a:cubicBezTo>
                    <a:pt x="207" y="2931"/>
                    <a:pt x="206" y="2937"/>
                    <a:pt x="208" y="2943"/>
                  </a:cubicBezTo>
                  <a:cubicBezTo>
                    <a:pt x="210" y="2948"/>
                    <a:pt x="212" y="2954"/>
                    <a:pt x="211" y="2958"/>
                  </a:cubicBezTo>
                  <a:cubicBezTo>
                    <a:pt x="211" y="2959"/>
                    <a:pt x="204" y="2962"/>
                    <a:pt x="203" y="2962"/>
                  </a:cubicBezTo>
                  <a:cubicBezTo>
                    <a:pt x="196" y="2969"/>
                    <a:pt x="221" y="2974"/>
                    <a:pt x="220" y="2981"/>
                  </a:cubicBezTo>
                  <a:cubicBezTo>
                    <a:pt x="220" y="2984"/>
                    <a:pt x="218" y="2985"/>
                    <a:pt x="216" y="2985"/>
                  </a:cubicBezTo>
                  <a:cubicBezTo>
                    <a:pt x="212" y="2985"/>
                    <a:pt x="207" y="2982"/>
                    <a:pt x="203" y="2982"/>
                  </a:cubicBezTo>
                  <a:cubicBezTo>
                    <a:pt x="201" y="2982"/>
                    <a:pt x="200" y="2983"/>
                    <a:pt x="199" y="2984"/>
                  </a:cubicBezTo>
                  <a:cubicBezTo>
                    <a:pt x="193" y="2995"/>
                    <a:pt x="207" y="3010"/>
                    <a:pt x="210" y="3020"/>
                  </a:cubicBezTo>
                  <a:cubicBezTo>
                    <a:pt x="210" y="3021"/>
                    <a:pt x="211" y="3037"/>
                    <a:pt x="207" y="3037"/>
                  </a:cubicBezTo>
                  <a:cubicBezTo>
                    <a:pt x="207" y="3037"/>
                    <a:pt x="206" y="3036"/>
                    <a:pt x="204" y="3034"/>
                  </a:cubicBezTo>
                  <a:cubicBezTo>
                    <a:pt x="205" y="3028"/>
                    <a:pt x="203" y="3024"/>
                    <a:pt x="200" y="3024"/>
                  </a:cubicBezTo>
                  <a:cubicBezTo>
                    <a:pt x="198" y="3024"/>
                    <a:pt x="196" y="3026"/>
                    <a:pt x="194" y="3031"/>
                  </a:cubicBezTo>
                  <a:cubicBezTo>
                    <a:pt x="192" y="3033"/>
                    <a:pt x="190" y="3045"/>
                    <a:pt x="198" y="3045"/>
                  </a:cubicBezTo>
                  <a:cubicBezTo>
                    <a:pt x="200" y="3045"/>
                    <a:pt x="205" y="3043"/>
                    <a:pt x="208" y="3043"/>
                  </a:cubicBezTo>
                  <a:cubicBezTo>
                    <a:pt x="210" y="3043"/>
                    <a:pt x="211" y="3043"/>
                    <a:pt x="211" y="3044"/>
                  </a:cubicBezTo>
                  <a:cubicBezTo>
                    <a:pt x="212" y="3044"/>
                    <a:pt x="184" y="3058"/>
                    <a:pt x="191" y="3062"/>
                  </a:cubicBezTo>
                  <a:cubicBezTo>
                    <a:pt x="196" y="3065"/>
                    <a:pt x="202" y="3064"/>
                    <a:pt x="206" y="3066"/>
                  </a:cubicBezTo>
                  <a:cubicBezTo>
                    <a:pt x="210" y="3069"/>
                    <a:pt x="212" y="3073"/>
                    <a:pt x="215" y="3077"/>
                  </a:cubicBezTo>
                  <a:cubicBezTo>
                    <a:pt x="210" y="3076"/>
                    <a:pt x="207" y="3076"/>
                    <a:pt x="204" y="3076"/>
                  </a:cubicBezTo>
                  <a:cubicBezTo>
                    <a:pt x="199" y="3076"/>
                    <a:pt x="197" y="3077"/>
                    <a:pt x="196" y="3085"/>
                  </a:cubicBezTo>
                  <a:cubicBezTo>
                    <a:pt x="195" y="3087"/>
                    <a:pt x="197" y="3102"/>
                    <a:pt x="203" y="3102"/>
                  </a:cubicBezTo>
                  <a:cubicBezTo>
                    <a:pt x="203" y="3102"/>
                    <a:pt x="204" y="3102"/>
                    <a:pt x="204" y="3101"/>
                  </a:cubicBezTo>
                  <a:lnTo>
                    <a:pt x="204" y="3101"/>
                  </a:lnTo>
                  <a:lnTo>
                    <a:pt x="203" y="3111"/>
                  </a:lnTo>
                  <a:cubicBezTo>
                    <a:pt x="199" y="3111"/>
                    <a:pt x="195" y="3109"/>
                    <a:pt x="192" y="3109"/>
                  </a:cubicBezTo>
                  <a:cubicBezTo>
                    <a:pt x="191" y="3109"/>
                    <a:pt x="190" y="3109"/>
                    <a:pt x="190" y="3109"/>
                  </a:cubicBezTo>
                  <a:cubicBezTo>
                    <a:pt x="184" y="3111"/>
                    <a:pt x="182" y="3117"/>
                    <a:pt x="183" y="3121"/>
                  </a:cubicBezTo>
                  <a:cubicBezTo>
                    <a:pt x="184" y="3133"/>
                    <a:pt x="205" y="3139"/>
                    <a:pt x="184" y="3143"/>
                  </a:cubicBezTo>
                  <a:cubicBezTo>
                    <a:pt x="182" y="3143"/>
                    <a:pt x="180" y="3143"/>
                    <a:pt x="179" y="3143"/>
                  </a:cubicBezTo>
                  <a:cubicBezTo>
                    <a:pt x="170" y="3143"/>
                    <a:pt x="188" y="3153"/>
                    <a:pt x="186" y="3160"/>
                  </a:cubicBezTo>
                  <a:cubicBezTo>
                    <a:pt x="185" y="3165"/>
                    <a:pt x="173" y="3170"/>
                    <a:pt x="176" y="3175"/>
                  </a:cubicBezTo>
                  <a:cubicBezTo>
                    <a:pt x="176" y="3175"/>
                    <a:pt x="186" y="3184"/>
                    <a:pt x="186" y="3184"/>
                  </a:cubicBezTo>
                  <a:cubicBezTo>
                    <a:pt x="184" y="3185"/>
                    <a:pt x="183" y="3185"/>
                    <a:pt x="182" y="3185"/>
                  </a:cubicBezTo>
                  <a:cubicBezTo>
                    <a:pt x="180" y="3185"/>
                    <a:pt x="179" y="3185"/>
                    <a:pt x="178" y="3185"/>
                  </a:cubicBezTo>
                  <a:cubicBezTo>
                    <a:pt x="176" y="3185"/>
                    <a:pt x="174" y="3185"/>
                    <a:pt x="171" y="3189"/>
                  </a:cubicBezTo>
                  <a:cubicBezTo>
                    <a:pt x="169" y="3192"/>
                    <a:pt x="165" y="3199"/>
                    <a:pt x="171" y="3202"/>
                  </a:cubicBezTo>
                  <a:cubicBezTo>
                    <a:pt x="176" y="3204"/>
                    <a:pt x="173" y="3211"/>
                    <a:pt x="171" y="3216"/>
                  </a:cubicBezTo>
                  <a:cubicBezTo>
                    <a:pt x="171" y="3219"/>
                    <a:pt x="183" y="3223"/>
                    <a:pt x="182" y="3230"/>
                  </a:cubicBezTo>
                  <a:lnTo>
                    <a:pt x="189" y="3226"/>
                  </a:lnTo>
                  <a:cubicBezTo>
                    <a:pt x="191" y="3230"/>
                    <a:pt x="195" y="3232"/>
                    <a:pt x="193" y="3237"/>
                  </a:cubicBezTo>
                  <a:cubicBezTo>
                    <a:pt x="189" y="3237"/>
                    <a:pt x="181" y="3235"/>
                    <a:pt x="182" y="3230"/>
                  </a:cubicBezTo>
                  <a:lnTo>
                    <a:pt x="169" y="3228"/>
                  </a:lnTo>
                  <a:lnTo>
                    <a:pt x="169" y="3228"/>
                  </a:lnTo>
                  <a:cubicBezTo>
                    <a:pt x="169" y="3231"/>
                    <a:pt x="168" y="3237"/>
                    <a:pt x="174" y="3238"/>
                  </a:cubicBezTo>
                  <a:cubicBezTo>
                    <a:pt x="178" y="3244"/>
                    <a:pt x="178" y="3245"/>
                    <a:pt x="172" y="3249"/>
                  </a:cubicBezTo>
                  <a:cubicBezTo>
                    <a:pt x="171" y="3253"/>
                    <a:pt x="172" y="3254"/>
                    <a:pt x="177" y="3255"/>
                  </a:cubicBezTo>
                  <a:cubicBezTo>
                    <a:pt x="183" y="3256"/>
                    <a:pt x="182" y="3262"/>
                    <a:pt x="182" y="3265"/>
                  </a:cubicBezTo>
                  <a:lnTo>
                    <a:pt x="161" y="3262"/>
                  </a:lnTo>
                  <a:lnTo>
                    <a:pt x="161" y="3262"/>
                  </a:lnTo>
                  <a:cubicBezTo>
                    <a:pt x="169" y="3264"/>
                    <a:pt x="168" y="3279"/>
                    <a:pt x="167" y="3285"/>
                  </a:cubicBezTo>
                  <a:cubicBezTo>
                    <a:pt x="165" y="3292"/>
                    <a:pt x="159" y="3290"/>
                    <a:pt x="156" y="3295"/>
                  </a:cubicBezTo>
                  <a:cubicBezTo>
                    <a:pt x="146" y="3315"/>
                    <a:pt x="143" y="3338"/>
                    <a:pt x="140" y="3361"/>
                  </a:cubicBezTo>
                  <a:cubicBezTo>
                    <a:pt x="140" y="3361"/>
                    <a:pt x="134" y="3361"/>
                    <a:pt x="133" y="3365"/>
                  </a:cubicBezTo>
                  <a:cubicBezTo>
                    <a:pt x="132" y="3368"/>
                    <a:pt x="132" y="3372"/>
                    <a:pt x="132" y="3375"/>
                  </a:cubicBezTo>
                  <a:cubicBezTo>
                    <a:pt x="131" y="3388"/>
                    <a:pt x="131" y="3400"/>
                    <a:pt x="130" y="3412"/>
                  </a:cubicBezTo>
                  <a:cubicBezTo>
                    <a:pt x="130" y="3428"/>
                    <a:pt x="128" y="3445"/>
                    <a:pt x="129" y="3461"/>
                  </a:cubicBezTo>
                  <a:cubicBezTo>
                    <a:pt x="130" y="3468"/>
                    <a:pt x="130" y="3474"/>
                    <a:pt x="135" y="3478"/>
                  </a:cubicBezTo>
                  <a:cubicBezTo>
                    <a:pt x="138" y="3481"/>
                    <a:pt x="135" y="3486"/>
                    <a:pt x="135" y="3490"/>
                  </a:cubicBezTo>
                  <a:cubicBezTo>
                    <a:pt x="135" y="3488"/>
                    <a:pt x="134" y="3486"/>
                    <a:pt x="132" y="3486"/>
                  </a:cubicBezTo>
                  <a:cubicBezTo>
                    <a:pt x="131" y="3486"/>
                    <a:pt x="131" y="3486"/>
                    <a:pt x="130" y="3487"/>
                  </a:cubicBezTo>
                  <a:cubicBezTo>
                    <a:pt x="126" y="3496"/>
                    <a:pt x="126" y="3506"/>
                    <a:pt x="124" y="3515"/>
                  </a:cubicBezTo>
                  <a:cubicBezTo>
                    <a:pt x="123" y="3519"/>
                    <a:pt x="120" y="3530"/>
                    <a:pt x="125" y="3533"/>
                  </a:cubicBezTo>
                  <a:cubicBezTo>
                    <a:pt x="126" y="3535"/>
                    <a:pt x="132" y="3535"/>
                    <a:pt x="137" y="3535"/>
                  </a:cubicBezTo>
                  <a:cubicBezTo>
                    <a:pt x="140" y="3535"/>
                    <a:pt x="143" y="3535"/>
                    <a:pt x="145" y="3535"/>
                  </a:cubicBezTo>
                  <a:cubicBezTo>
                    <a:pt x="144" y="3541"/>
                    <a:pt x="137" y="3543"/>
                    <a:pt x="131" y="3543"/>
                  </a:cubicBezTo>
                  <a:cubicBezTo>
                    <a:pt x="129" y="3543"/>
                    <a:pt x="127" y="3542"/>
                    <a:pt x="125" y="3542"/>
                  </a:cubicBezTo>
                  <a:cubicBezTo>
                    <a:pt x="124" y="3542"/>
                    <a:pt x="124" y="3542"/>
                    <a:pt x="124" y="3542"/>
                  </a:cubicBezTo>
                  <a:cubicBezTo>
                    <a:pt x="116" y="3542"/>
                    <a:pt x="118" y="3550"/>
                    <a:pt x="117" y="3557"/>
                  </a:cubicBezTo>
                  <a:cubicBezTo>
                    <a:pt x="115" y="3567"/>
                    <a:pt x="114" y="3578"/>
                    <a:pt x="110" y="3587"/>
                  </a:cubicBezTo>
                  <a:cubicBezTo>
                    <a:pt x="108" y="3588"/>
                    <a:pt x="105" y="3590"/>
                    <a:pt x="105" y="3591"/>
                  </a:cubicBezTo>
                  <a:cubicBezTo>
                    <a:pt x="105" y="3596"/>
                    <a:pt x="108" y="3599"/>
                    <a:pt x="111" y="3604"/>
                  </a:cubicBezTo>
                  <a:cubicBezTo>
                    <a:pt x="116" y="3613"/>
                    <a:pt x="103" y="3623"/>
                    <a:pt x="100" y="3631"/>
                  </a:cubicBezTo>
                  <a:cubicBezTo>
                    <a:pt x="96" y="3640"/>
                    <a:pt x="104" y="3643"/>
                    <a:pt x="111" y="3650"/>
                  </a:cubicBezTo>
                  <a:cubicBezTo>
                    <a:pt x="117" y="3654"/>
                    <a:pt x="116" y="3656"/>
                    <a:pt x="112" y="3656"/>
                  </a:cubicBezTo>
                  <a:cubicBezTo>
                    <a:pt x="108" y="3656"/>
                    <a:pt x="101" y="3654"/>
                    <a:pt x="99" y="3654"/>
                  </a:cubicBezTo>
                  <a:cubicBezTo>
                    <a:pt x="89" y="3654"/>
                    <a:pt x="104" y="3668"/>
                    <a:pt x="105" y="3669"/>
                  </a:cubicBezTo>
                  <a:cubicBezTo>
                    <a:pt x="110" y="3678"/>
                    <a:pt x="96" y="3678"/>
                    <a:pt x="92" y="3683"/>
                  </a:cubicBezTo>
                  <a:cubicBezTo>
                    <a:pt x="86" y="3689"/>
                    <a:pt x="87" y="3698"/>
                    <a:pt x="87" y="3705"/>
                  </a:cubicBezTo>
                  <a:cubicBezTo>
                    <a:pt x="88" y="3710"/>
                    <a:pt x="90" y="3734"/>
                    <a:pt x="80" y="3734"/>
                  </a:cubicBezTo>
                  <a:cubicBezTo>
                    <a:pt x="80" y="3734"/>
                    <a:pt x="79" y="3734"/>
                    <a:pt x="79" y="3733"/>
                  </a:cubicBezTo>
                  <a:cubicBezTo>
                    <a:pt x="76" y="3739"/>
                    <a:pt x="78" y="3746"/>
                    <a:pt x="79" y="3752"/>
                  </a:cubicBezTo>
                  <a:cubicBezTo>
                    <a:pt x="80" y="3773"/>
                    <a:pt x="76" y="3794"/>
                    <a:pt x="77" y="3815"/>
                  </a:cubicBezTo>
                  <a:cubicBezTo>
                    <a:pt x="78" y="3822"/>
                    <a:pt x="79" y="3831"/>
                    <a:pt x="90" y="3833"/>
                  </a:cubicBezTo>
                  <a:cubicBezTo>
                    <a:pt x="86" y="3832"/>
                    <a:pt x="82" y="3831"/>
                    <a:pt x="78" y="3831"/>
                  </a:cubicBezTo>
                  <a:cubicBezTo>
                    <a:pt x="75" y="3831"/>
                    <a:pt x="73" y="3832"/>
                    <a:pt x="72" y="3833"/>
                  </a:cubicBezTo>
                  <a:cubicBezTo>
                    <a:pt x="68" y="3836"/>
                    <a:pt x="73" y="3839"/>
                    <a:pt x="72" y="3843"/>
                  </a:cubicBezTo>
                  <a:cubicBezTo>
                    <a:pt x="70" y="3845"/>
                    <a:pt x="69" y="3847"/>
                    <a:pt x="67" y="3850"/>
                  </a:cubicBezTo>
                  <a:cubicBezTo>
                    <a:pt x="62" y="3858"/>
                    <a:pt x="61" y="3869"/>
                    <a:pt x="59" y="3878"/>
                  </a:cubicBezTo>
                  <a:cubicBezTo>
                    <a:pt x="64" y="3884"/>
                    <a:pt x="59" y="3903"/>
                    <a:pt x="60" y="3904"/>
                  </a:cubicBezTo>
                  <a:cubicBezTo>
                    <a:pt x="71" y="3909"/>
                    <a:pt x="83" y="3908"/>
                    <a:pt x="94" y="3915"/>
                  </a:cubicBezTo>
                  <a:cubicBezTo>
                    <a:pt x="96" y="3916"/>
                    <a:pt x="88" y="3923"/>
                    <a:pt x="81" y="3923"/>
                  </a:cubicBezTo>
                  <a:cubicBezTo>
                    <a:pt x="78" y="3923"/>
                    <a:pt x="76" y="3922"/>
                    <a:pt x="73" y="3919"/>
                  </a:cubicBezTo>
                  <a:cubicBezTo>
                    <a:pt x="70" y="3916"/>
                    <a:pt x="67" y="3914"/>
                    <a:pt x="64" y="3914"/>
                  </a:cubicBezTo>
                  <a:cubicBezTo>
                    <a:pt x="60" y="3914"/>
                    <a:pt x="58" y="3918"/>
                    <a:pt x="57" y="3925"/>
                  </a:cubicBezTo>
                  <a:cubicBezTo>
                    <a:pt x="56" y="3928"/>
                    <a:pt x="54" y="3935"/>
                    <a:pt x="58" y="3939"/>
                  </a:cubicBezTo>
                  <a:cubicBezTo>
                    <a:pt x="61" y="3942"/>
                    <a:pt x="64" y="3941"/>
                    <a:pt x="61" y="3946"/>
                  </a:cubicBezTo>
                  <a:cubicBezTo>
                    <a:pt x="60" y="3950"/>
                    <a:pt x="45" y="3962"/>
                    <a:pt x="38" y="3962"/>
                  </a:cubicBezTo>
                  <a:cubicBezTo>
                    <a:pt x="37" y="3962"/>
                    <a:pt x="36" y="3962"/>
                    <a:pt x="36" y="3961"/>
                  </a:cubicBezTo>
                  <a:lnTo>
                    <a:pt x="36" y="3961"/>
                  </a:lnTo>
                  <a:cubicBezTo>
                    <a:pt x="43" y="3967"/>
                    <a:pt x="43" y="3969"/>
                    <a:pt x="41" y="3978"/>
                  </a:cubicBezTo>
                  <a:cubicBezTo>
                    <a:pt x="40" y="3986"/>
                    <a:pt x="39" y="3992"/>
                    <a:pt x="42" y="4000"/>
                  </a:cubicBezTo>
                  <a:cubicBezTo>
                    <a:pt x="43" y="4001"/>
                    <a:pt x="49" y="4009"/>
                    <a:pt x="47" y="4010"/>
                  </a:cubicBezTo>
                  <a:cubicBezTo>
                    <a:pt x="45" y="4012"/>
                    <a:pt x="38" y="4013"/>
                    <a:pt x="36" y="4015"/>
                  </a:cubicBezTo>
                  <a:cubicBezTo>
                    <a:pt x="34" y="4021"/>
                    <a:pt x="38" y="4026"/>
                    <a:pt x="38" y="4031"/>
                  </a:cubicBezTo>
                  <a:lnTo>
                    <a:pt x="35" y="4049"/>
                  </a:lnTo>
                  <a:cubicBezTo>
                    <a:pt x="24" y="4055"/>
                    <a:pt x="39" y="4059"/>
                    <a:pt x="44" y="4061"/>
                  </a:cubicBezTo>
                  <a:cubicBezTo>
                    <a:pt x="50" y="4063"/>
                    <a:pt x="50" y="4067"/>
                    <a:pt x="49" y="4071"/>
                  </a:cubicBezTo>
                  <a:cubicBezTo>
                    <a:pt x="44" y="4071"/>
                    <a:pt x="40" y="4070"/>
                    <a:pt x="38" y="4070"/>
                  </a:cubicBezTo>
                  <a:cubicBezTo>
                    <a:pt x="34" y="4070"/>
                    <a:pt x="32" y="4071"/>
                    <a:pt x="31" y="4077"/>
                  </a:cubicBezTo>
                  <a:cubicBezTo>
                    <a:pt x="25" y="4097"/>
                    <a:pt x="23" y="4116"/>
                    <a:pt x="19" y="4135"/>
                  </a:cubicBezTo>
                  <a:cubicBezTo>
                    <a:pt x="19" y="4136"/>
                    <a:pt x="15" y="4154"/>
                    <a:pt x="19" y="4154"/>
                  </a:cubicBezTo>
                  <a:cubicBezTo>
                    <a:pt x="20" y="4154"/>
                    <a:pt x="20" y="4154"/>
                    <a:pt x="20" y="4154"/>
                  </a:cubicBezTo>
                  <a:cubicBezTo>
                    <a:pt x="21" y="4154"/>
                    <a:pt x="23" y="4154"/>
                    <a:pt x="24" y="4154"/>
                  </a:cubicBezTo>
                  <a:cubicBezTo>
                    <a:pt x="30" y="4154"/>
                    <a:pt x="28" y="4163"/>
                    <a:pt x="25" y="4166"/>
                  </a:cubicBezTo>
                  <a:cubicBezTo>
                    <a:pt x="24" y="4168"/>
                    <a:pt x="23" y="4168"/>
                    <a:pt x="22" y="4168"/>
                  </a:cubicBezTo>
                  <a:cubicBezTo>
                    <a:pt x="21" y="4168"/>
                    <a:pt x="20" y="4168"/>
                    <a:pt x="19" y="4168"/>
                  </a:cubicBezTo>
                  <a:cubicBezTo>
                    <a:pt x="17" y="4168"/>
                    <a:pt x="16" y="4168"/>
                    <a:pt x="15" y="4169"/>
                  </a:cubicBezTo>
                  <a:cubicBezTo>
                    <a:pt x="12" y="4172"/>
                    <a:pt x="12" y="4175"/>
                    <a:pt x="11" y="4178"/>
                  </a:cubicBezTo>
                  <a:cubicBezTo>
                    <a:pt x="11" y="4183"/>
                    <a:pt x="5" y="4197"/>
                    <a:pt x="11" y="4201"/>
                  </a:cubicBezTo>
                  <a:cubicBezTo>
                    <a:pt x="15" y="4207"/>
                    <a:pt x="11" y="4210"/>
                    <a:pt x="11" y="4216"/>
                  </a:cubicBezTo>
                  <a:cubicBezTo>
                    <a:pt x="12" y="4220"/>
                    <a:pt x="20" y="4225"/>
                    <a:pt x="20" y="4228"/>
                  </a:cubicBezTo>
                  <a:cubicBezTo>
                    <a:pt x="19" y="4229"/>
                    <a:pt x="13" y="4229"/>
                    <a:pt x="11" y="4231"/>
                  </a:cubicBezTo>
                  <a:cubicBezTo>
                    <a:pt x="6" y="4236"/>
                    <a:pt x="4" y="4242"/>
                    <a:pt x="3" y="4249"/>
                  </a:cubicBezTo>
                  <a:cubicBezTo>
                    <a:pt x="1" y="4259"/>
                    <a:pt x="0" y="4270"/>
                    <a:pt x="0" y="4281"/>
                  </a:cubicBezTo>
                  <a:cubicBezTo>
                    <a:pt x="1" y="4286"/>
                    <a:pt x="4" y="4289"/>
                    <a:pt x="11" y="4290"/>
                  </a:cubicBezTo>
                  <a:cubicBezTo>
                    <a:pt x="12" y="4292"/>
                    <a:pt x="15" y="4293"/>
                    <a:pt x="17" y="4293"/>
                  </a:cubicBezTo>
                  <a:cubicBezTo>
                    <a:pt x="29" y="4293"/>
                    <a:pt x="45" y="4272"/>
                    <a:pt x="21" y="4270"/>
                  </a:cubicBezTo>
                  <a:lnTo>
                    <a:pt x="21" y="4270"/>
                  </a:lnTo>
                  <a:cubicBezTo>
                    <a:pt x="27" y="4269"/>
                    <a:pt x="30" y="4247"/>
                    <a:pt x="40" y="4244"/>
                  </a:cubicBezTo>
                  <a:cubicBezTo>
                    <a:pt x="47" y="4242"/>
                    <a:pt x="42" y="4241"/>
                    <a:pt x="40" y="4235"/>
                  </a:cubicBezTo>
                  <a:cubicBezTo>
                    <a:pt x="38" y="4231"/>
                    <a:pt x="41" y="4226"/>
                    <a:pt x="40" y="4221"/>
                  </a:cubicBezTo>
                  <a:cubicBezTo>
                    <a:pt x="38" y="4198"/>
                    <a:pt x="44" y="4173"/>
                    <a:pt x="50" y="4151"/>
                  </a:cubicBezTo>
                  <a:cubicBezTo>
                    <a:pt x="54" y="4136"/>
                    <a:pt x="73" y="4106"/>
                    <a:pt x="46" y="4102"/>
                  </a:cubicBezTo>
                  <a:cubicBezTo>
                    <a:pt x="45" y="4101"/>
                    <a:pt x="28" y="4095"/>
                    <a:pt x="34" y="4094"/>
                  </a:cubicBezTo>
                  <a:cubicBezTo>
                    <a:pt x="38" y="4093"/>
                    <a:pt x="43" y="4092"/>
                    <a:pt x="47" y="4092"/>
                  </a:cubicBezTo>
                  <a:cubicBezTo>
                    <a:pt x="49" y="4092"/>
                    <a:pt x="50" y="4092"/>
                    <a:pt x="52" y="4092"/>
                  </a:cubicBezTo>
                  <a:cubicBezTo>
                    <a:pt x="54" y="4092"/>
                    <a:pt x="75" y="4093"/>
                    <a:pt x="83" y="4093"/>
                  </a:cubicBezTo>
                  <a:cubicBezTo>
                    <a:pt x="85" y="4093"/>
                    <a:pt x="86" y="4093"/>
                    <a:pt x="86" y="4093"/>
                  </a:cubicBezTo>
                  <a:cubicBezTo>
                    <a:pt x="85" y="4091"/>
                    <a:pt x="81" y="4092"/>
                    <a:pt x="80" y="4089"/>
                  </a:cubicBezTo>
                  <a:cubicBezTo>
                    <a:pt x="79" y="4084"/>
                    <a:pt x="80" y="4081"/>
                    <a:pt x="80" y="4077"/>
                  </a:cubicBezTo>
                  <a:cubicBezTo>
                    <a:pt x="82" y="4072"/>
                    <a:pt x="84" y="4063"/>
                    <a:pt x="90" y="4063"/>
                  </a:cubicBezTo>
                  <a:cubicBezTo>
                    <a:pt x="90" y="4063"/>
                    <a:pt x="91" y="4063"/>
                    <a:pt x="91" y="4063"/>
                  </a:cubicBezTo>
                  <a:lnTo>
                    <a:pt x="91" y="4063"/>
                  </a:lnTo>
                  <a:cubicBezTo>
                    <a:pt x="76" y="4060"/>
                    <a:pt x="90" y="4050"/>
                    <a:pt x="78" y="4046"/>
                  </a:cubicBezTo>
                  <a:cubicBezTo>
                    <a:pt x="71" y="4043"/>
                    <a:pt x="57" y="4036"/>
                    <a:pt x="71" y="4031"/>
                  </a:cubicBezTo>
                  <a:cubicBezTo>
                    <a:pt x="73" y="4030"/>
                    <a:pt x="75" y="4030"/>
                    <a:pt x="78" y="4030"/>
                  </a:cubicBezTo>
                  <a:cubicBezTo>
                    <a:pt x="78" y="4030"/>
                    <a:pt x="79" y="4030"/>
                    <a:pt x="80" y="4030"/>
                  </a:cubicBezTo>
                  <a:cubicBezTo>
                    <a:pt x="83" y="4030"/>
                    <a:pt x="86" y="4030"/>
                    <a:pt x="89" y="4028"/>
                  </a:cubicBezTo>
                  <a:cubicBezTo>
                    <a:pt x="93" y="4025"/>
                    <a:pt x="93" y="4020"/>
                    <a:pt x="87" y="4017"/>
                  </a:cubicBezTo>
                  <a:cubicBezTo>
                    <a:pt x="82" y="4015"/>
                    <a:pt x="85" y="4014"/>
                    <a:pt x="86" y="4008"/>
                  </a:cubicBezTo>
                  <a:cubicBezTo>
                    <a:pt x="86" y="4006"/>
                    <a:pt x="86" y="4006"/>
                    <a:pt x="87" y="4006"/>
                  </a:cubicBezTo>
                  <a:cubicBezTo>
                    <a:pt x="89" y="4006"/>
                    <a:pt x="91" y="4007"/>
                    <a:pt x="93" y="4007"/>
                  </a:cubicBezTo>
                  <a:cubicBezTo>
                    <a:pt x="105" y="4004"/>
                    <a:pt x="85" y="3984"/>
                    <a:pt x="97" y="3977"/>
                  </a:cubicBezTo>
                  <a:cubicBezTo>
                    <a:pt x="98" y="3971"/>
                    <a:pt x="83" y="3960"/>
                    <a:pt x="86" y="3959"/>
                  </a:cubicBezTo>
                  <a:cubicBezTo>
                    <a:pt x="88" y="3958"/>
                    <a:pt x="100" y="3957"/>
                    <a:pt x="99" y="3954"/>
                  </a:cubicBezTo>
                  <a:cubicBezTo>
                    <a:pt x="97" y="3950"/>
                    <a:pt x="89" y="3952"/>
                    <a:pt x="86" y="3946"/>
                  </a:cubicBezTo>
                  <a:cubicBezTo>
                    <a:pt x="86" y="3946"/>
                    <a:pt x="107" y="3944"/>
                    <a:pt x="107" y="3944"/>
                  </a:cubicBezTo>
                  <a:cubicBezTo>
                    <a:pt x="98" y="3938"/>
                    <a:pt x="93" y="3931"/>
                    <a:pt x="100" y="3922"/>
                  </a:cubicBezTo>
                  <a:cubicBezTo>
                    <a:pt x="104" y="3918"/>
                    <a:pt x="107" y="3912"/>
                    <a:pt x="108" y="3907"/>
                  </a:cubicBezTo>
                  <a:cubicBezTo>
                    <a:pt x="108" y="3906"/>
                    <a:pt x="106" y="3902"/>
                    <a:pt x="105" y="3902"/>
                  </a:cubicBezTo>
                  <a:cubicBezTo>
                    <a:pt x="105" y="3902"/>
                    <a:pt x="104" y="3902"/>
                    <a:pt x="104" y="3904"/>
                  </a:cubicBezTo>
                  <a:lnTo>
                    <a:pt x="106" y="3892"/>
                  </a:lnTo>
                  <a:cubicBezTo>
                    <a:pt x="107" y="3888"/>
                    <a:pt x="107" y="3888"/>
                    <a:pt x="106" y="3888"/>
                  </a:cubicBezTo>
                  <a:lnTo>
                    <a:pt x="106" y="3888"/>
                  </a:lnTo>
                  <a:cubicBezTo>
                    <a:pt x="106" y="3888"/>
                    <a:pt x="106" y="3888"/>
                    <a:pt x="105" y="3888"/>
                  </a:cubicBezTo>
                  <a:cubicBezTo>
                    <a:pt x="105" y="3888"/>
                    <a:pt x="104" y="3887"/>
                    <a:pt x="102" y="3885"/>
                  </a:cubicBezTo>
                  <a:cubicBezTo>
                    <a:pt x="99" y="3882"/>
                    <a:pt x="109" y="3870"/>
                    <a:pt x="110" y="3866"/>
                  </a:cubicBezTo>
                  <a:cubicBezTo>
                    <a:pt x="112" y="3862"/>
                    <a:pt x="117" y="3852"/>
                    <a:pt x="113" y="3848"/>
                  </a:cubicBezTo>
                  <a:cubicBezTo>
                    <a:pt x="109" y="3843"/>
                    <a:pt x="97" y="3843"/>
                    <a:pt x="110" y="3836"/>
                  </a:cubicBezTo>
                  <a:cubicBezTo>
                    <a:pt x="118" y="3835"/>
                    <a:pt x="124" y="3826"/>
                    <a:pt x="116" y="3826"/>
                  </a:cubicBezTo>
                  <a:cubicBezTo>
                    <a:pt x="115" y="3826"/>
                    <a:pt x="114" y="3826"/>
                    <a:pt x="112" y="3827"/>
                  </a:cubicBezTo>
                  <a:cubicBezTo>
                    <a:pt x="100" y="3824"/>
                    <a:pt x="99" y="3817"/>
                    <a:pt x="107" y="3811"/>
                  </a:cubicBezTo>
                  <a:cubicBezTo>
                    <a:pt x="114" y="3808"/>
                    <a:pt x="122" y="3809"/>
                    <a:pt x="118" y="3798"/>
                  </a:cubicBezTo>
                  <a:cubicBezTo>
                    <a:pt x="118" y="3797"/>
                    <a:pt x="107" y="3781"/>
                    <a:pt x="109" y="3781"/>
                  </a:cubicBezTo>
                  <a:lnTo>
                    <a:pt x="109" y="3781"/>
                  </a:lnTo>
                  <a:cubicBezTo>
                    <a:pt x="111" y="3781"/>
                    <a:pt x="115" y="3789"/>
                    <a:pt x="119" y="3789"/>
                  </a:cubicBezTo>
                  <a:cubicBezTo>
                    <a:pt x="120" y="3789"/>
                    <a:pt x="121" y="3789"/>
                    <a:pt x="121" y="3788"/>
                  </a:cubicBezTo>
                  <a:cubicBezTo>
                    <a:pt x="125" y="3785"/>
                    <a:pt x="117" y="3774"/>
                    <a:pt x="115" y="3771"/>
                  </a:cubicBezTo>
                  <a:cubicBezTo>
                    <a:pt x="116" y="3765"/>
                    <a:pt x="117" y="3758"/>
                    <a:pt x="122" y="3753"/>
                  </a:cubicBezTo>
                  <a:cubicBezTo>
                    <a:pt x="128" y="3750"/>
                    <a:pt x="130" y="3746"/>
                    <a:pt x="132" y="3740"/>
                  </a:cubicBezTo>
                  <a:cubicBezTo>
                    <a:pt x="134" y="3734"/>
                    <a:pt x="134" y="3727"/>
                    <a:pt x="132" y="3720"/>
                  </a:cubicBezTo>
                  <a:cubicBezTo>
                    <a:pt x="130" y="3713"/>
                    <a:pt x="123" y="3709"/>
                    <a:pt x="131" y="3706"/>
                  </a:cubicBezTo>
                  <a:cubicBezTo>
                    <a:pt x="140" y="3703"/>
                    <a:pt x="143" y="3695"/>
                    <a:pt x="142" y="3687"/>
                  </a:cubicBezTo>
                  <a:cubicBezTo>
                    <a:pt x="142" y="3682"/>
                    <a:pt x="134" y="3682"/>
                    <a:pt x="130" y="3681"/>
                  </a:cubicBezTo>
                  <a:lnTo>
                    <a:pt x="130" y="3681"/>
                  </a:lnTo>
                  <a:cubicBezTo>
                    <a:pt x="131" y="3681"/>
                    <a:pt x="132" y="3681"/>
                    <a:pt x="133" y="3681"/>
                  </a:cubicBezTo>
                  <a:cubicBezTo>
                    <a:pt x="146" y="3681"/>
                    <a:pt x="145" y="3662"/>
                    <a:pt x="139" y="3655"/>
                  </a:cubicBezTo>
                  <a:cubicBezTo>
                    <a:pt x="135" y="3651"/>
                    <a:pt x="136" y="3644"/>
                    <a:pt x="142" y="3643"/>
                  </a:cubicBezTo>
                  <a:cubicBezTo>
                    <a:pt x="143" y="3643"/>
                    <a:pt x="143" y="3643"/>
                    <a:pt x="143" y="3643"/>
                  </a:cubicBezTo>
                  <a:cubicBezTo>
                    <a:pt x="146" y="3643"/>
                    <a:pt x="147" y="3646"/>
                    <a:pt x="150" y="3646"/>
                  </a:cubicBezTo>
                  <a:cubicBezTo>
                    <a:pt x="151" y="3646"/>
                    <a:pt x="151" y="3646"/>
                    <a:pt x="152" y="3645"/>
                  </a:cubicBezTo>
                  <a:cubicBezTo>
                    <a:pt x="155" y="3643"/>
                    <a:pt x="151" y="3638"/>
                    <a:pt x="149" y="3636"/>
                  </a:cubicBezTo>
                  <a:cubicBezTo>
                    <a:pt x="147" y="3630"/>
                    <a:pt x="149" y="3623"/>
                    <a:pt x="155" y="3619"/>
                  </a:cubicBezTo>
                  <a:cubicBezTo>
                    <a:pt x="156" y="3619"/>
                    <a:pt x="157" y="3619"/>
                    <a:pt x="157" y="3619"/>
                  </a:cubicBezTo>
                  <a:cubicBezTo>
                    <a:pt x="163" y="3619"/>
                    <a:pt x="153" y="3609"/>
                    <a:pt x="152" y="3606"/>
                  </a:cubicBezTo>
                  <a:cubicBezTo>
                    <a:pt x="151" y="3597"/>
                    <a:pt x="157" y="3588"/>
                    <a:pt x="153" y="3581"/>
                  </a:cubicBezTo>
                  <a:cubicBezTo>
                    <a:pt x="149" y="3574"/>
                    <a:pt x="152" y="3564"/>
                    <a:pt x="155" y="3558"/>
                  </a:cubicBezTo>
                  <a:cubicBezTo>
                    <a:pt x="158" y="3550"/>
                    <a:pt x="166" y="3538"/>
                    <a:pt x="160" y="3529"/>
                  </a:cubicBezTo>
                  <a:cubicBezTo>
                    <a:pt x="158" y="3526"/>
                    <a:pt x="168" y="3523"/>
                    <a:pt x="170" y="3520"/>
                  </a:cubicBezTo>
                  <a:cubicBezTo>
                    <a:pt x="174" y="3517"/>
                    <a:pt x="168" y="3513"/>
                    <a:pt x="169" y="3508"/>
                  </a:cubicBezTo>
                  <a:cubicBezTo>
                    <a:pt x="169" y="3502"/>
                    <a:pt x="172" y="3496"/>
                    <a:pt x="171" y="3490"/>
                  </a:cubicBezTo>
                  <a:cubicBezTo>
                    <a:pt x="171" y="3483"/>
                    <a:pt x="164" y="3484"/>
                    <a:pt x="170" y="3478"/>
                  </a:cubicBezTo>
                  <a:cubicBezTo>
                    <a:pt x="177" y="3471"/>
                    <a:pt x="189" y="3457"/>
                    <a:pt x="169" y="3453"/>
                  </a:cubicBezTo>
                  <a:lnTo>
                    <a:pt x="169" y="3453"/>
                  </a:lnTo>
                  <a:cubicBezTo>
                    <a:pt x="170" y="3453"/>
                    <a:pt x="171" y="3453"/>
                    <a:pt x="172" y="3453"/>
                  </a:cubicBezTo>
                  <a:cubicBezTo>
                    <a:pt x="190" y="3453"/>
                    <a:pt x="189" y="3415"/>
                    <a:pt x="183" y="3406"/>
                  </a:cubicBezTo>
                  <a:cubicBezTo>
                    <a:pt x="178" y="3398"/>
                    <a:pt x="210" y="3395"/>
                    <a:pt x="194" y="3383"/>
                  </a:cubicBezTo>
                  <a:cubicBezTo>
                    <a:pt x="187" y="3378"/>
                    <a:pt x="177" y="3375"/>
                    <a:pt x="188" y="3369"/>
                  </a:cubicBezTo>
                  <a:cubicBezTo>
                    <a:pt x="188" y="3367"/>
                    <a:pt x="189" y="3352"/>
                    <a:pt x="189" y="3352"/>
                  </a:cubicBezTo>
                  <a:lnTo>
                    <a:pt x="189" y="3352"/>
                  </a:lnTo>
                  <a:cubicBezTo>
                    <a:pt x="189" y="3352"/>
                    <a:pt x="189" y="3352"/>
                    <a:pt x="189" y="3352"/>
                  </a:cubicBezTo>
                  <a:lnTo>
                    <a:pt x="189" y="3352"/>
                  </a:lnTo>
                  <a:cubicBezTo>
                    <a:pt x="189" y="3352"/>
                    <a:pt x="189" y="3352"/>
                    <a:pt x="189" y="3352"/>
                  </a:cubicBezTo>
                  <a:cubicBezTo>
                    <a:pt x="190" y="3352"/>
                    <a:pt x="192" y="3355"/>
                    <a:pt x="194" y="3355"/>
                  </a:cubicBezTo>
                  <a:cubicBezTo>
                    <a:pt x="194" y="3355"/>
                    <a:pt x="195" y="3354"/>
                    <a:pt x="196" y="3354"/>
                  </a:cubicBezTo>
                  <a:cubicBezTo>
                    <a:pt x="198" y="3351"/>
                    <a:pt x="197" y="3346"/>
                    <a:pt x="198" y="3343"/>
                  </a:cubicBezTo>
                  <a:cubicBezTo>
                    <a:pt x="200" y="3333"/>
                    <a:pt x="210" y="3325"/>
                    <a:pt x="210" y="3317"/>
                  </a:cubicBezTo>
                  <a:lnTo>
                    <a:pt x="210" y="3317"/>
                  </a:lnTo>
                  <a:cubicBezTo>
                    <a:pt x="206" y="3320"/>
                    <a:pt x="200" y="3322"/>
                    <a:pt x="194" y="3322"/>
                  </a:cubicBezTo>
                  <a:cubicBezTo>
                    <a:pt x="188" y="3322"/>
                    <a:pt x="182" y="3320"/>
                    <a:pt x="178" y="3316"/>
                  </a:cubicBezTo>
                  <a:cubicBezTo>
                    <a:pt x="179" y="3313"/>
                    <a:pt x="181" y="3312"/>
                    <a:pt x="183" y="3312"/>
                  </a:cubicBezTo>
                  <a:cubicBezTo>
                    <a:pt x="187" y="3312"/>
                    <a:pt x="193" y="3315"/>
                    <a:pt x="196" y="3316"/>
                  </a:cubicBezTo>
                  <a:cubicBezTo>
                    <a:pt x="196" y="3316"/>
                    <a:pt x="196" y="3316"/>
                    <a:pt x="197" y="3316"/>
                  </a:cubicBezTo>
                  <a:cubicBezTo>
                    <a:pt x="201" y="3316"/>
                    <a:pt x="198" y="3305"/>
                    <a:pt x="200" y="3302"/>
                  </a:cubicBezTo>
                  <a:cubicBezTo>
                    <a:pt x="202" y="3299"/>
                    <a:pt x="214" y="3294"/>
                    <a:pt x="211" y="3292"/>
                  </a:cubicBezTo>
                  <a:cubicBezTo>
                    <a:pt x="208" y="3289"/>
                    <a:pt x="202" y="3287"/>
                    <a:pt x="205" y="3282"/>
                  </a:cubicBezTo>
                  <a:cubicBezTo>
                    <a:pt x="210" y="3275"/>
                    <a:pt x="217" y="3271"/>
                    <a:pt x="219" y="3262"/>
                  </a:cubicBezTo>
                  <a:lnTo>
                    <a:pt x="219" y="3262"/>
                  </a:lnTo>
                  <a:cubicBezTo>
                    <a:pt x="219" y="3262"/>
                    <a:pt x="218" y="3262"/>
                    <a:pt x="218" y="3262"/>
                  </a:cubicBezTo>
                  <a:cubicBezTo>
                    <a:pt x="212" y="3262"/>
                    <a:pt x="219" y="3229"/>
                    <a:pt x="218" y="3225"/>
                  </a:cubicBezTo>
                  <a:cubicBezTo>
                    <a:pt x="217" y="3223"/>
                    <a:pt x="206" y="3226"/>
                    <a:pt x="203" y="3221"/>
                  </a:cubicBezTo>
                  <a:cubicBezTo>
                    <a:pt x="199" y="3216"/>
                    <a:pt x="209" y="3216"/>
                    <a:pt x="215" y="3216"/>
                  </a:cubicBezTo>
                  <a:cubicBezTo>
                    <a:pt x="217" y="3216"/>
                    <a:pt x="218" y="3216"/>
                    <a:pt x="219" y="3216"/>
                  </a:cubicBezTo>
                  <a:cubicBezTo>
                    <a:pt x="215" y="3216"/>
                    <a:pt x="209" y="3211"/>
                    <a:pt x="213" y="3208"/>
                  </a:cubicBezTo>
                  <a:cubicBezTo>
                    <a:pt x="215" y="3206"/>
                    <a:pt x="218" y="3206"/>
                    <a:pt x="221" y="3206"/>
                  </a:cubicBezTo>
                  <a:cubicBezTo>
                    <a:pt x="223" y="3206"/>
                    <a:pt x="226" y="3206"/>
                    <a:pt x="227" y="3204"/>
                  </a:cubicBezTo>
                  <a:cubicBezTo>
                    <a:pt x="229" y="3203"/>
                    <a:pt x="213" y="3196"/>
                    <a:pt x="216" y="3189"/>
                  </a:cubicBezTo>
                  <a:cubicBezTo>
                    <a:pt x="217" y="3188"/>
                    <a:pt x="233" y="3180"/>
                    <a:pt x="226" y="3179"/>
                  </a:cubicBezTo>
                  <a:lnTo>
                    <a:pt x="226" y="3179"/>
                  </a:lnTo>
                  <a:cubicBezTo>
                    <a:pt x="224" y="3179"/>
                    <a:pt x="222" y="3180"/>
                    <a:pt x="220" y="3180"/>
                  </a:cubicBezTo>
                  <a:cubicBezTo>
                    <a:pt x="219" y="3180"/>
                    <a:pt x="217" y="3179"/>
                    <a:pt x="217" y="3177"/>
                  </a:cubicBezTo>
                  <a:cubicBezTo>
                    <a:pt x="216" y="3175"/>
                    <a:pt x="216" y="3173"/>
                    <a:pt x="217" y="3172"/>
                  </a:cubicBezTo>
                  <a:cubicBezTo>
                    <a:pt x="219" y="3171"/>
                    <a:pt x="220" y="3171"/>
                    <a:pt x="222" y="3171"/>
                  </a:cubicBezTo>
                  <a:cubicBezTo>
                    <a:pt x="225" y="3171"/>
                    <a:pt x="228" y="3172"/>
                    <a:pt x="231" y="3172"/>
                  </a:cubicBezTo>
                  <a:cubicBezTo>
                    <a:pt x="233" y="3172"/>
                    <a:pt x="235" y="3171"/>
                    <a:pt x="236" y="3169"/>
                  </a:cubicBezTo>
                  <a:cubicBezTo>
                    <a:pt x="237" y="3166"/>
                    <a:pt x="238" y="3160"/>
                    <a:pt x="238" y="3155"/>
                  </a:cubicBezTo>
                  <a:cubicBezTo>
                    <a:pt x="237" y="3154"/>
                    <a:pt x="232" y="3151"/>
                    <a:pt x="232" y="3151"/>
                  </a:cubicBezTo>
                  <a:cubicBezTo>
                    <a:pt x="234" y="3144"/>
                    <a:pt x="237" y="3136"/>
                    <a:pt x="236" y="3127"/>
                  </a:cubicBezTo>
                  <a:cubicBezTo>
                    <a:pt x="236" y="3122"/>
                    <a:pt x="234" y="3119"/>
                    <a:pt x="232" y="3119"/>
                  </a:cubicBezTo>
                  <a:cubicBezTo>
                    <a:pt x="230" y="3119"/>
                    <a:pt x="228" y="3121"/>
                    <a:pt x="225" y="3125"/>
                  </a:cubicBezTo>
                  <a:cubicBezTo>
                    <a:pt x="226" y="3118"/>
                    <a:pt x="227" y="3111"/>
                    <a:pt x="235" y="3106"/>
                  </a:cubicBezTo>
                  <a:cubicBezTo>
                    <a:pt x="241" y="3103"/>
                    <a:pt x="251" y="3097"/>
                    <a:pt x="245" y="3090"/>
                  </a:cubicBezTo>
                  <a:cubicBezTo>
                    <a:pt x="243" y="3084"/>
                    <a:pt x="239" y="3083"/>
                    <a:pt x="240" y="3076"/>
                  </a:cubicBezTo>
                  <a:cubicBezTo>
                    <a:pt x="240" y="3074"/>
                    <a:pt x="242" y="3069"/>
                    <a:pt x="242" y="3066"/>
                  </a:cubicBezTo>
                  <a:cubicBezTo>
                    <a:pt x="240" y="3066"/>
                    <a:pt x="238" y="3066"/>
                    <a:pt x="237" y="3065"/>
                  </a:cubicBezTo>
                  <a:cubicBezTo>
                    <a:pt x="234" y="3058"/>
                    <a:pt x="239" y="3049"/>
                    <a:pt x="238" y="3042"/>
                  </a:cubicBezTo>
                  <a:cubicBezTo>
                    <a:pt x="237" y="3034"/>
                    <a:pt x="232" y="3028"/>
                    <a:pt x="240" y="3024"/>
                  </a:cubicBezTo>
                  <a:cubicBezTo>
                    <a:pt x="245" y="3023"/>
                    <a:pt x="248" y="3008"/>
                    <a:pt x="244" y="3003"/>
                  </a:cubicBezTo>
                  <a:cubicBezTo>
                    <a:pt x="243" y="3003"/>
                    <a:pt x="242" y="3003"/>
                    <a:pt x="242" y="3003"/>
                  </a:cubicBezTo>
                  <a:cubicBezTo>
                    <a:pt x="238" y="3003"/>
                    <a:pt x="234" y="3009"/>
                    <a:pt x="233" y="3011"/>
                  </a:cubicBezTo>
                  <a:lnTo>
                    <a:pt x="233" y="3011"/>
                  </a:lnTo>
                  <a:cubicBezTo>
                    <a:pt x="234" y="3006"/>
                    <a:pt x="234" y="3002"/>
                    <a:pt x="238" y="2998"/>
                  </a:cubicBezTo>
                  <a:cubicBezTo>
                    <a:pt x="242" y="2995"/>
                    <a:pt x="246" y="2993"/>
                    <a:pt x="249" y="2989"/>
                  </a:cubicBezTo>
                  <a:cubicBezTo>
                    <a:pt x="252" y="2981"/>
                    <a:pt x="245" y="2976"/>
                    <a:pt x="251" y="2970"/>
                  </a:cubicBezTo>
                  <a:cubicBezTo>
                    <a:pt x="252" y="2967"/>
                    <a:pt x="271" y="2962"/>
                    <a:pt x="259" y="2957"/>
                  </a:cubicBezTo>
                  <a:cubicBezTo>
                    <a:pt x="253" y="2955"/>
                    <a:pt x="241" y="2952"/>
                    <a:pt x="251" y="2945"/>
                  </a:cubicBezTo>
                  <a:cubicBezTo>
                    <a:pt x="256" y="2941"/>
                    <a:pt x="260" y="2941"/>
                    <a:pt x="264" y="2934"/>
                  </a:cubicBezTo>
                  <a:cubicBezTo>
                    <a:pt x="265" y="2933"/>
                    <a:pt x="272" y="2916"/>
                    <a:pt x="266" y="2915"/>
                  </a:cubicBezTo>
                  <a:cubicBezTo>
                    <a:pt x="266" y="2915"/>
                    <a:pt x="265" y="2915"/>
                    <a:pt x="265" y="2915"/>
                  </a:cubicBezTo>
                  <a:cubicBezTo>
                    <a:pt x="263" y="2915"/>
                    <a:pt x="261" y="2915"/>
                    <a:pt x="259" y="2915"/>
                  </a:cubicBezTo>
                  <a:cubicBezTo>
                    <a:pt x="254" y="2915"/>
                    <a:pt x="249" y="2914"/>
                    <a:pt x="252" y="2909"/>
                  </a:cubicBezTo>
                  <a:cubicBezTo>
                    <a:pt x="253" y="2906"/>
                    <a:pt x="254" y="2906"/>
                    <a:pt x="256" y="2906"/>
                  </a:cubicBezTo>
                  <a:cubicBezTo>
                    <a:pt x="259" y="2906"/>
                    <a:pt x="262" y="2907"/>
                    <a:pt x="265" y="2907"/>
                  </a:cubicBezTo>
                  <a:cubicBezTo>
                    <a:pt x="266" y="2907"/>
                    <a:pt x="267" y="2907"/>
                    <a:pt x="267" y="2907"/>
                  </a:cubicBezTo>
                  <a:cubicBezTo>
                    <a:pt x="266" y="2907"/>
                    <a:pt x="257" y="2898"/>
                    <a:pt x="256" y="2897"/>
                  </a:cubicBezTo>
                  <a:cubicBezTo>
                    <a:pt x="252" y="2892"/>
                    <a:pt x="255" y="2891"/>
                    <a:pt x="260" y="2889"/>
                  </a:cubicBezTo>
                  <a:cubicBezTo>
                    <a:pt x="267" y="2887"/>
                    <a:pt x="275" y="2872"/>
                    <a:pt x="273" y="2865"/>
                  </a:cubicBezTo>
                  <a:cubicBezTo>
                    <a:pt x="272" y="2858"/>
                    <a:pt x="250" y="2862"/>
                    <a:pt x="250" y="2859"/>
                  </a:cubicBezTo>
                  <a:cubicBezTo>
                    <a:pt x="251" y="2854"/>
                    <a:pt x="258" y="2855"/>
                    <a:pt x="260" y="2852"/>
                  </a:cubicBezTo>
                  <a:cubicBezTo>
                    <a:pt x="265" y="2850"/>
                    <a:pt x="268" y="2845"/>
                    <a:pt x="270" y="2840"/>
                  </a:cubicBezTo>
                  <a:cubicBezTo>
                    <a:pt x="272" y="2834"/>
                    <a:pt x="287" y="2824"/>
                    <a:pt x="286" y="2818"/>
                  </a:cubicBezTo>
                  <a:cubicBezTo>
                    <a:pt x="285" y="2816"/>
                    <a:pt x="274" y="2810"/>
                    <a:pt x="279" y="2808"/>
                  </a:cubicBezTo>
                  <a:cubicBezTo>
                    <a:pt x="282" y="2806"/>
                    <a:pt x="286" y="2806"/>
                    <a:pt x="286" y="2805"/>
                  </a:cubicBezTo>
                  <a:cubicBezTo>
                    <a:pt x="286" y="2805"/>
                    <a:pt x="286" y="2804"/>
                    <a:pt x="286" y="2804"/>
                  </a:cubicBezTo>
                  <a:cubicBezTo>
                    <a:pt x="283" y="2802"/>
                    <a:pt x="274" y="2791"/>
                    <a:pt x="278" y="2783"/>
                  </a:cubicBezTo>
                  <a:cubicBezTo>
                    <a:pt x="282" y="2773"/>
                    <a:pt x="302" y="2779"/>
                    <a:pt x="307" y="2772"/>
                  </a:cubicBezTo>
                  <a:cubicBezTo>
                    <a:pt x="307" y="2771"/>
                    <a:pt x="302" y="2770"/>
                    <a:pt x="299" y="2770"/>
                  </a:cubicBezTo>
                  <a:cubicBezTo>
                    <a:pt x="298" y="2770"/>
                    <a:pt x="297" y="2770"/>
                    <a:pt x="297" y="2770"/>
                  </a:cubicBezTo>
                  <a:cubicBezTo>
                    <a:pt x="300" y="2764"/>
                    <a:pt x="309" y="2769"/>
                    <a:pt x="312" y="2763"/>
                  </a:cubicBezTo>
                  <a:cubicBezTo>
                    <a:pt x="314" y="2757"/>
                    <a:pt x="314" y="2751"/>
                    <a:pt x="317" y="2744"/>
                  </a:cubicBezTo>
                  <a:lnTo>
                    <a:pt x="317" y="2744"/>
                  </a:lnTo>
                  <a:cubicBezTo>
                    <a:pt x="317" y="2744"/>
                    <a:pt x="317" y="2744"/>
                    <a:pt x="317" y="2744"/>
                  </a:cubicBezTo>
                  <a:cubicBezTo>
                    <a:pt x="317" y="2744"/>
                    <a:pt x="320" y="2738"/>
                    <a:pt x="320" y="2735"/>
                  </a:cubicBezTo>
                  <a:cubicBezTo>
                    <a:pt x="318" y="2730"/>
                    <a:pt x="320" y="2728"/>
                    <a:pt x="324" y="2726"/>
                  </a:cubicBezTo>
                  <a:cubicBezTo>
                    <a:pt x="331" y="2721"/>
                    <a:pt x="335" y="2713"/>
                    <a:pt x="336" y="2704"/>
                  </a:cubicBezTo>
                  <a:cubicBezTo>
                    <a:pt x="336" y="2702"/>
                    <a:pt x="330" y="2689"/>
                    <a:pt x="333" y="2689"/>
                  </a:cubicBezTo>
                  <a:lnTo>
                    <a:pt x="333" y="2689"/>
                  </a:lnTo>
                  <a:cubicBezTo>
                    <a:pt x="334" y="2689"/>
                    <a:pt x="334" y="2689"/>
                    <a:pt x="334" y="2689"/>
                  </a:cubicBezTo>
                  <a:cubicBezTo>
                    <a:pt x="340" y="2692"/>
                    <a:pt x="345" y="2695"/>
                    <a:pt x="348" y="2695"/>
                  </a:cubicBezTo>
                  <a:cubicBezTo>
                    <a:pt x="351" y="2695"/>
                    <a:pt x="352" y="2692"/>
                    <a:pt x="350" y="2685"/>
                  </a:cubicBezTo>
                  <a:cubicBezTo>
                    <a:pt x="349" y="2681"/>
                    <a:pt x="347" y="2676"/>
                    <a:pt x="346" y="2671"/>
                  </a:cubicBezTo>
                  <a:lnTo>
                    <a:pt x="346" y="2671"/>
                  </a:lnTo>
                  <a:cubicBezTo>
                    <a:pt x="348" y="2673"/>
                    <a:pt x="350" y="2675"/>
                    <a:pt x="352" y="2676"/>
                  </a:cubicBezTo>
                  <a:cubicBezTo>
                    <a:pt x="354" y="2673"/>
                    <a:pt x="357" y="2667"/>
                    <a:pt x="351" y="2664"/>
                  </a:cubicBezTo>
                  <a:cubicBezTo>
                    <a:pt x="351" y="2664"/>
                    <a:pt x="346" y="2664"/>
                    <a:pt x="345" y="2665"/>
                  </a:cubicBezTo>
                  <a:lnTo>
                    <a:pt x="345" y="2665"/>
                  </a:lnTo>
                  <a:cubicBezTo>
                    <a:pt x="344" y="2661"/>
                    <a:pt x="346" y="2658"/>
                    <a:pt x="351" y="2657"/>
                  </a:cubicBezTo>
                  <a:cubicBezTo>
                    <a:pt x="358" y="2654"/>
                    <a:pt x="368" y="2655"/>
                    <a:pt x="373" y="2650"/>
                  </a:cubicBezTo>
                  <a:cubicBezTo>
                    <a:pt x="378" y="2645"/>
                    <a:pt x="374" y="2642"/>
                    <a:pt x="376" y="2638"/>
                  </a:cubicBezTo>
                  <a:cubicBezTo>
                    <a:pt x="378" y="2633"/>
                    <a:pt x="389" y="2635"/>
                    <a:pt x="391" y="2630"/>
                  </a:cubicBezTo>
                  <a:cubicBezTo>
                    <a:pt x="391" y="2629"/>
                    <a:pt x="387" y="2625"/>
                    <a:pt x="387" y="2624"/>
                  </a:cubicBezTo>
                  <a:cubicBezTo>
                    <a:pt x="383" y="2611"/>
                    <a:pt x="404" y="2617"/>
                    <a:pt x="408" y="2611"/>
                  </a:cubicBezTo>
                  <a:lnTo>
                    <a:pt x="408" y="2611"/>
                  </a:lnTo>
                  <a:cubicBezTo>
                    <a:pt x="408" y="2612"/>
                    <a:pt x="407" y="2612"/>
                    <a:pt x="407" y="2612"/>
                  </a:cubicBezTo>
                  <a:cubicBezTo>
                    <a:pt x="402" y="2612"/>
                    <a:pt x="383" y="2601"/>
                    <a:pt x="397" y="2597"/>
                  </a:cubicBezTo>
                  <a:cubicBezTo>
                    <a:pt x="407" y="2594"/>
                    <a:pt x="406" y="2597"/>
                    <a:pt x="411" y="2588"/>
                  </a:cubicBezTo>
                  <a:cubicBezTo>
                    <a:pt x="413" y="2587"/>
                    <a:pt x="414" y="2586"/>
                    <a:pt x="416" y="2586"/>
                  </a:cubicBezTo>
                  <a:cubicBezTo>
                    <a:pt x="417" y="2586"/>
                    <a:pt x="419" y="2587"/>
                    <a:pt x="421" y="2588"/>
                  </a:cubicBezTo>
                  <a:lnTo>
                    <a:pt x="421" y="2588"/>
                  </a:lnTo>
                  <a:cubicBezTo>
                    <a:pt x="409" y="2580"/>
                    <a:pt x="432" y="2565"/>
                    <a:pt x="419" y="2557"/>
                  </a:cubicBezTo>
                  <a:lnTo>
                    <a:pt x="419" y="2557"/>
                  </a:lnTo>
                  <a:cubicBezTo>
                    <a:pt x="420" y="2558"/>
                    <a:pt x="421" y="2558"/>
                    <a:pt x="422" y="2558"/>
                  </a:cubicBezTo>
                  <a:cubicBezTo>
                    <a:pt x="429" y="2558"/>
                    <a:pt x="434" y="2545"/>
                    <a:pt x="437" y="2542"/>
                  </a:cubicBezTo>
                  <a:cubicBezTo>
                    <a:pt x="437" y="2537"/>
                    <a:pt x="439" y="2533"/>
                    <a:pt x="439" y="2528"/>
                  </a:cubicBezTo>
                  <a:cubicBezTo>
                    <a:pt x="439" y="2528"/>
                    <a:pt x="432" y="2520"/>
                    <a:pt x="434" y="2520"/>
                  </a:cubicBezTo>
                  <a:lnTo>
                    <a:pt x="434" y="2520"/>
                  </a:lnTo>
                  <a:cubicBezTo>
                    <a:pt x="439" y="2520"/>
                    <a:pt x="448" y="2528"/>
                    <a:pt x="452" y="2530"/>
                  </a:cubicBezTo>
                  <a:cubicBezTo>
                    <a:pt x="451" y="2525"/>
                    <a:pt x="451" y="2519"/>
                    <a:pt x="445" y="2514"/>
                  </a:cubicBezTo>
                  <a:cubicBezTo>
                    <a:pt x="439" y="2510"/>
                    <a:pt x="432" y="2505"/>
                    <a:pt x="437" y="2497"/>
                  </a:cubicBezTo>
                  <a:lnTo>
                    <a:pt x="437" y="2497"/>
                  </a:lnTo>
                  <a:cubicBezTo>
                    <a:pt x="439" y="2500"/>
                    <a:pt x="450" y="2508"/>
                    <a:pt x="454" y="2508"/>
                  </a:cubicBezTo>
                  <a:cubicBezTo>
                    <a:pt x="454" y="2508"/>
                    <a:pt x="454" y="2508"/>
                    <a:pt x="454" y="2508"/>
                  </a:cubicBezTo>
                  <a:cubicBezTo>
                    <a:pt x="459" y="2507"/>
                    <a:pt x="454" y="2498"/>
                    <a:pt x="451" y="2495"/>
                  </a:cubicBezTo>
                  <a:cubicBezTo>
                    <a:pt x="454" y="2492"/>
                    <a:pt x="456" y="2488"/>
                    <a:pt x="460" y="2487"/>
                  </a:cubicBezTo>
                  <a:cubicBezTo>
                    <a:pt x="463" y="2486"/>
                    <a:pt x="470" y="2486"/>
                    <a:pt x="472" y="2483"/>
                  </a:cubicBezTo>
                  <a:cubicBezTo>
                    <a:pt x="474" y="2479"/>
                    <a:pt x="462" y="2471"/>
                    <a:pt x="465" y="2468"/>
                  </a:cubicBezTo>
                  <a:cubicBezTo>
                    <a:pt x="465" y="2468"/>
                    <a:pt x="472" y="2468"/>
                    <a:pt x="473" y="2467"/>
                  </a:cubicBezTo>
                  <a:cubicBezTo>
                    <a:pt x="476" y="2466"/>
                    <a:pt x="478" y="2463"/>
                    <a:pt x="479" y="2461"/>
                  </a:cubicBezTo>
                  <a:cubicBezTo>
                    <a:pt x="483" y="2455"/>
                    <a:pt x="482" y="2448"/>
                    <a:pt x="486" y="2442"/>
                  </a:cubicBezTo>
                  <a:cubicBezTo>
                    <a:pt x="488" y="2437"/>
                    <a:pt x="495" y="2439"/>
                    <a:pt x="495" y="2432"/>
                  </a:cubicBezTo>
                  <a:cubicBezTo>
                    <a:pt x="495" y="2429"/>
                    <a:pt x="493" y="2426"/>
                    <a:pt x="490" y="2424"/>
                  </a:cubicBezTo>
                  <a:lnTo>
                    <a:pt x="490" y="2424"/>
                  </a:lnTo>
                  <a:cubicBezTo>
                    <a:pt x="495" y="2426"/>
                    <a:pt x="499" y="2429"/>
                    <a:pt x="502" y="2429"/>
                  </a:cubicBezTo>
                  <a:cubicBezTo>
                    <a:pt x="504" y="2429"/>
                    <a:pt x="507" y="2427"/>
                    <a:pt x="509" y="2423"/>
                  </a:cubicBezTo>
                  <a:cubicBezTo>
                    <a:pt x="508" y="2423"/>
                    <a:pt x="505" y="2421"/>
                    <a:pt x="504" y="2420"/>
                  </a:cubicBezTo>
                  <a:cubicBezTo>
                    <a:pt x="506" y="2415"/>
                    <a:pt x="521" y="2398"/>
                    <a:pt x="518" y="2391"/>
                  </a:cubicBezTo>
                  <a:cubicBezTo>
                    <a:pt x="518" y="2391"/>
                    <a:pt x="504" y="2389"/>
                    <a:pt x="507" y="2384"/>
                  </a:cubicBezTo>
                  <a:cubicBezTo>
                    <a:pt x="511" y="2382"/>
                    <a:pt x="520" y="2381"/>
                    <a:pt x="524" y="2377"/>
                  </a:cubicBezTo>
                  <a:cubicBezTo>
                    <a:pt x="534" y="2370"/>
                    <a:pt x="544" y="2360"/>
                    <a:pt x="548" y="2349"/>
                  </a:cubicBezTo>
                  <a:cubicBezTo>
                    <a:pt x="551" y="2342"/>
                    <a:pt x="547" y="2336"/>
                    <a:pt x="550" y="2329"/>
                  </a:cubicBezTo>
                  <a:cubicBezTo>
                    <a:pt x="555" y="2320"/>
                    <a:pt x="551" y="2318"/>
                    <a:pt x="545" y="2310"/>
                  </a:cubicBezTo>
                  <a:lnTo>
                    <a:pt x="545" y="2310"/>
                  </a:lnTo>
                  <a:cubicBezTo>
                    <a:pt x="545" y="2311"/>
                    <a:pt x="547" y="2311"/>
                    <a:pt x="550" y="2311"/>
                  </a:cubicBezTo>
                  <a:cubicBezTo>
                    <a:pt x="558" y="2311"/>
                    <a:pt x="572" y="2308"/>
                    <a:pt x="565" y="2302"/>
                  </a:cubicBezTo>
                  <a:cubicBezTo>
                    <a:pt x="564" y="2301"/>
                    <a:pt x="562" y="2301"/>
                    <a:pt x="560" y="2301"/>
                  </a:cubicBezTo>
                  <a:cubicBezTo>
                    <a:pt x="555" y="2301"/>
                    <a:pt x="547" y="2303"/>
                    <a:pt x="542" y="2303"/>
                  </a:cubicBezTo>
                  <a:cubicBezTo>
                    <a:pt x="539" y="2303"/>
                    <a:pt x="537" y="2303"/>
                    <a:pt x="536" y="2301"/>
                  </a:cubicBezTo>
                  <a:cubicBezTo>
                    <a:pt x="536" y="2301"/>
                    <a:pt x="553" y="2295"/>
                    <a:pt x="554" y="2295"/>
                  </a:cubicBezTo>
                  <a:cubicBezTo>
                    <a:pt x="559" y="2294"/>
                    <a:pt x="564" y="2293"/>
                    <a:pt x="569" y="2293"/>
                  </a:cubicBezTo>
                  <a:cubicBezTo>
                    <a:pt x="573" y="2293"/>
                    <a:pt x="578" y="2294"/>
                    <a:pt x="582" y="2296"/>
                  </a:cubicBezTo>
                  <a:cubicBezTo>
                    <a:pt x="568" y="2288"/>
                    <a:pt x="582" y="2280"/>
                    <a:pt x="578" y="2271"/>
                  </a:cubicBezTo>
                  <a:cubicBezTo>
                    <a:pt x="580" y="2267"/>
                    <a:pt x="582" y="2265"/>
                    <a:pt x="584" y="2265"/>
                  </a:cubicBezTo>
                  <a:cubicBezTo>
                    <a:pt x="586" y="2265"/>
                    <a:pt x="588" y="2267"/>
                    <a:pt x="591" y="2269"/>
                  </a:cubicBezTo>
                  <a:cubicBezTo>
                    <a:pt x="593" y="2270"/>
                    <a:pt x="594" y="2271"/>
                    <a:pt x="595" y="2271"/>
                  </a:cubicBezTo>
                  <a:cubicBezTo>
                    <a:pt x="598" y="2271"/>
                    <a:pt x="599" y="2268"/>
                    <a:pt x="602" y="2268"/>
                  </a:cubicBezTo>
                  <a:cubicBezTo>
                    <a:pt x="602" y="2268"/>
                    <a:pt x="603" y="2268"/>
                    <a:pt x="603" y="2268"/>
                  </a:cubicBezTo>
                  <a:lnTo>
                    <a:pt x="603" y="2268"/>
                  </a:lnTo>
                  <a:lnTo>
                    <a:pt x="581" y="2255"/>
                  </a:lnTo>
                  <a:cubicBezTo>
                    <a:pt x="582" y="2253"/>
                    <a:pt x="585" y="2252"/>
                    <a:pt x="589" y="2252"/>
                  </a:cubicBezTo>
                  <a:cubicBezTo>
                    <a:pt x="595" y="2252"/>
                    <a:pt x="603" y="2255"/>
                    <a:pt x="605" y="2255"/>
                  </a:cubicBezTo>
                  <a:cubicBezTo>
                    <a:pt x="605" y="2255"/>
                    <a:pt x="605" y="2254"/>
                    <a:pt x="605" y="2254"/>
                  </a:cubicBezTo>
                  <a:cubicBezTo>
                    <a:pt x="604" y="2248"/>
                    <a:pt x="596" y="2233"/>
                    <a:pt x="606" y="2232"/>
                  </a:cubicBezTo>
                  <a:cubicBezTo>
                    <a:pt x="614" y="2230"/>
                    <a:pt x="636" y="2217"/>
                    <a:pt x="626" y="2206"/>
                  </a:cubicBezTo>
                  <a:cubicBezTo>
                    <a:pt x="622" y="2201"/>
                    <a:pt x="635" y="2193"/>
                    <a:pt x="631" y="2186"/>
                  </a:cubicBezTo>
                  <a:cubicBezTo>
                    <a:pt x="629" y="2180"/>
                    <a:pt x="631" y="2179"/>
                    <a:pt x="634" y="2179"/>
                  </a:cubicBezTo>
                  <a:cubicBezTo>
                    <a:pt x="637" y="2179"/>
                    <a:pt x="641" y="2180"/>
                    <a:pt x="645" y="2180"/>
                  </a:cubicBezTo>
                  <a:cubicBezTo>
                    <a:pt x="646" y="2180"/>
                    <a:pt x="647" y="2180"/>
                    <a:pt x="648" y="2179"/>
                  </a:cubicBezTo>
                  <a:cubicBezTo>
                    <a:pt x="652" y="2175"/>
                    <a:pt x="646" y="2168"/>
                    <a:pt x="650" y="2163"/>
                  </a:cubicBezTo>
                  <a:cubicBezTo>
                    <a:pt x="651" y="2160"/>
                    <a:pt x="653" y="2159"/>
                    <a:pt x="654" y="2159"/>
                  </a:cubicBezTo>
                  <a:cubicBezTo>
                    <a:pt x="656" y="2159"/>
                    <a:pt x="657" y="2161"/>
                    <a:pt x="660" y="2163"/>
                  </a:cubicBezTo>
                  <a:cubicBezTo>
                    <a:pt x="661" y="2164"/>
                    <a:pt x="661" y="2164"/>
                    <a:pt x="662" y="2164"/>
                  </a:cubicBezTo>
                  <a:cubicBezTo>
                    <a:pt x="664" y="2164"/>
                    <a:pt x="664" y="2156"/>
                    <a:pt x="664" y="2155"/>
                  </a:cubicBezTo>
                  <a:cubicBezTo>
                    <a:pt x="663" y="2149"/>
                    <a:pt x="666" y="2150"/>
                    <a:pt x="668" y="2148"/>
                  </a:cubicBezTo>
                  <a:cubicBezTo>
                    <a:pt x="674" y="2143"/>
                    <a:pt x="645" y="2133"/>
                    <a:pt x="659" y="2133"/>
                  </a:cubicBezTo>
                  <a:cubicBezTo>
                    <a:pt x="661" y="2133"/>
                    <a:pt x="662" y="2133"/>
                    <a:pt x="664" y="2133"/>
                  </a:cubicBezTo>
                  <a:cubicBezTo>
                    <a:pt x="664" y="2133"/>
                    <a:pt x="665" y="2133"/>
                    <a:pt x="665" y="2133"/>
                  </a:cubicBezTo>
                  <a:cubicBezTo>
                    <a:pt x="676" y="2133"/>
                    <a:pt x="681" y="2125"/>
                    <a:pt x="677" y="2115"/>
                  </a:cubicBezTo>
                  <a:cubicBezTo>
                    <a:pt x="672" y="2106"/>
                    <a:pt x="672" y="2101"/>
                    <a:pt x="681" y="2101"/>
                  </a:cubicBezTo>
                  <a:cubicBezTo>
                    <a:pt x="683" y="2101"/>
                    <a:pt x="685" y="2101"/>
                    <a:pt x="688" y="2102"/>
                  </a:cubicBezTo>
                  <a:cubicBezTo>
                    <a:pt x="688" y="2102"/>
                    <a:pt x="689" y="2102"/>
                    <a:pt x="689" y="2102"/>
                  </a:cubicBezTo>
                  <a:cubicBezTo>
                    <a:pt x="697" y="2102"/>
                    <a:pt x="691" y="2080"/>
                    <a:pt x="700" y="2080"/>
                  </a:cubicBezTo>
                  <a:cubicBezTo>
                    <a:pt x="700" y="2080"/>
                    <a:pt x="701" y="2080"/>
                    <a:pt x="701" y="2081"/>
                  </a:cubicBezTo>
                  <a:cubicBezTo>
                    <a:pt x="694" y="2079"/>
                    <a:pt x="691" y="2058"/>
                    <a:pt x="696" y="2058"/>
                  </a:cubicBezTo>
                  <a:lnTo>
                    <a:pt x="696" y="2058"/>
                  </a:lnTo>
                  <a:cubicBezTo>
                    <a:pt x="697" y="2058"/>
                    <a:pt x="699" y="2060"/>
                    <a:pt x="701" y="2063"/>
                  </a:cubicBezTo>
                  <a:cubicBezTo>
                    <a:pt x="705" y="2065"/>
                    <a:pt x="707" y="2066"/>
                    <a:pt x="709" y="2066"/>
                  </a:cubicBezTo>
                  <a:cubicBezTo>
                    <a:pt x="715" y="2066"/>
                    <a:pt x="710" y="2054"/>
                    <a:pt x="713" y="2048"/>
                  </a:cubicBezTo>
                  <a:cubicBezTo>
                    <a:pt x="714" y="2044"/>
                    <a:pt x="717" y="2038"/>
                    <a:pt x="722" y="2036"/>
                  </a:cubicBezTo>
                  <a:cubicBezTo>
                    <a:pt x="723" y="2035"/>
                    <a:pt x="724" y="2035"/>
                    <a:pt x="724" y="2035"/>
                  </a:cubicBezTo>
                  <a:cubicBezTo>
                    <a:pt x="725" y="2035"/>
                    <a:pt x="726" y="2036"/>
                    <a:pt x="726" y="2036"/>
                  </a:cubicBezTo>
                  <a:cubicBezTo>
                    <a:pt x="727" y="2036"/>
                    <a:pt x="728" y="2035"/>
                    <a:pt x="728" y="2034"/>
                  </a:cubicBezTo>
                  <a:cubicBezTo>
                    <a:pt x="732" y="2030"/>
                    <a:pt x="737" y="2014"/>
                    <a:pt x="730" y="2010"/>
                  </a:cubicBezTo>
                  <a:lnTo>
                    <a:pt x="730" y="2010"/>
                  </a:lnTo>
                  <a:cubicBezTo>
                    <a:pt x="734" y="2012"/>
                    <a:pt x="738" y="2015"/>
                    <a:pt x="741" y="2015"/>
                  </a:cubicBezTo>
                  <a:cubicBezTo>
                    <a:pt x="743" y="2015"/>
                    <a:pt x="744" y="2014"/>
                    <a:pt x="746" y="2012"/>
                  </a:cubicBezTo>
                  <a:cubicBezTo>
                    <a:pt x="748" y="2008"/>
                    <a:pt x="744" y="1997"/>
                    <a:pt x="749" y="1997"/>
                  </a:cubicBezTo>
                  <a:cubicBezTo>
                    <a:pt x="749" y="1997"/>
                    <a:pt x="750" y="1997"/>
                    <a:pt x="750" y="1998"/>
                  </a:cubicBezTo>
                  <a:cubicBezTo>
                    <a:pt x="750" y="1998"/>
                    <a:pt x="751" y="1992"/>
                    <a:pt x="748" y="1991"/>
                  </a:cubicBezTo>
                  <a:cubicBezTo>
                    <a:pt x="745" y="1989"/>
                    <a:pt x="750" y="1987"/>
                    <a:pt x="752" y="1986"/>
                  </a:cubicBezTo>
                  <a:cubicBezTo>
                    <a:pt x="760" y="1982"/>
                    <a:pt x="771" y="1975"/>
                    <a:pt x="754" y="1965"/>
                  </a:cubicBezTo>
                  <a:lnTo>
                    <a:pt x="754" y="1965"/>
                  </a:lnTo>
                  <a:cubicBezTo>
                    <a:pt x="757" y="1966"/>
                    <a:pt x="763" y="1970"/>
                    <a:pt x="766" y="1970"/>
                  </a:cubicBezTo>
                  <a:cubicBezTo>
                    <a:pt x="768" y="1970"/>
                    <a:pt x="768" y="1969"/>
                    <a:pt x="768" y="1966"/>
                  </a:cubicBezTo>
                  <a:cubicBezTo>
                    <a:pt x="765" y="1959"/>
                    <a:pt x="763" y="1959"/>
                    <a:pt x="767" y="1953"/>
                  </a:cubicBezTo>
                  <a:lnTo>
                    <a:pt x="767" y="1953"/>
                  </a:lnTo>
                  <a:cubicBezTo>
                    <a:pt x="765" y="1956"/>
                    <a:pt x="771" y="1959"/>
                    <a:pt x="775" y="1959"/>
                  </a:cubicBezTo>
                  <a:cubicBezTo>
                    <a:pt x="777" y="1959"/>
                    <a:pt x="779" y="1959"/>
                    <a:pt x="780" y="1957"/>
                  </a:cubicBezTo>
                  <a:cubicBezTo>
                    <a:pt x="783" y="1954"/>
                    <a:pt x="785" y="1949"/>
                    <a:pt x="786" y="1943"/>
                  </a:cubicBezTo>
                  <a:cubicBezTo>
                    <a:pt x="788" y="1933"/>
                    <a:pt x="785" y="1931"/>
                    <a:pt x="776" y="1926"/>
                  </a:cubicBezTo>
                  <a:cubicBezTo>
                    <a:pt x="779" y="1922"/>
                    <a:pt x="780" y="1921"/>
                    <a:pt x="782" y="1921"/>
                  </a:cubicBezTo>
                  <a:cubicBezTo>
                    <a:pt x="784" y="1921"/>
                    <a:pt x="786" y="1921"/>
                    <a:pt x="790" y="1922"/>
                  </a:cubicBezTo>
                  <a:cubicBezTo>
                    <a:pt x="790" y="1922"/>
                    <a:pt x="783" y="1912"/>
                    <a:pt x="781" y="1910"/>
                  </a:cubicBezTo>
                  <a:lnTo>
                    <a:pt x="781" y="1910"/>
                  </a:lnTo>
                  <a:cubicBezTo>
                    <a:pt x="789" y="1916"/>
                    <a:pt x="797" y="1918"/>
                    <a:pt x="808" y="1921"/>
                  </a:cubicBezTo>
                  <a:cubicBezTo>
                    <a:pt x="805" y="1914"/>
                    <a:pt x="802" y="1908"/>
                    <a:pt x="799" y="1901"/>
                  </a:cubicBezTo>
                  <a:cubicBezTo>
                    <a:pt x="793" y="1890"/>
                    <a:pt x="802" y="1884"/>
                    <a:pt x="809" y="1878"/>
                  </a:cubicBezTo>
                  <a:cubicBezTo>
                    <a:pt x="813" y="1874"/>
                    <a:pt x="826" y="1863"/>
                    <a:pt x="818" y="1857"/>
                  </a:cubicBezTo>
                  <a:cubicBezTo>
                    <a:pt x="811" y="1852"/>
                    <a:pt x="803" y="1848"/>
                    <a:pt x="796" y="1844"/>
                  </a:cubicBezTo>
                  <a:cubicBezTo>
                    <a:pt x="797" y="1842"/>
                    <a:pt x="798" y="1842"/>
                    <a:pt x="800" y="1842"/>
                  </a:cubicBezTo>
                  <a:cubicBezTo>
                    <a:pt x="805" y="1842"/>
                    <a:pt x="813" y="1848"/>
                    <a:pt x="816" y="1850"/>
                  </a:cubicBezTo>
                  <a:cubicBezTo>
                    <a:pt x="813" y="1848"/>
                    <a:pt x="819" y="1845"/>
                    <a:pt x="825" y="1845"/>
                  </a:cubicBezTo>
                  <a:cubicBezTo>
                    <a:pt x="827" y="1845"/>
                    <a:pt x="829" y="1846"/>
                    <a:pt x="830" y="1847"/>
                  </a:cubicBezTo>
                  <a:cubicBezTo>
                    <a:pt x="833" y="1848"/>
                    <a:pt x="837" y="1850"/>
                    <a:pt x="840" y="1850"/>
                  </a:cubicBezTo>
                  <a:cubicBezTo>
                    <a:pt x="841" y="1850"/>
                    <a:pt x="843" y="1850"/>
                    <a:pt x="843" y="1848"/>
                  </a:cubicBezTo>
                  <a:lnTo>
                    <a:pt x="820" y="1834"/>
                  </a:lnTo>
                  <a:lnTo>
                    <a:pt x="820" y="1834"/>
                  </a:lnTo>
                  <a:cubicBezTo>
                    <a:pt x="822" y="1835"/>
                    <a:pt x="824" y="1836"/>
                    <a:pt x="825" y="1836"/>
                  </a:cubicBezTo>
                  <a:cubicBezTo>
                    <a:pt x="837" y="1836"/>
                    <a:pt x="848" y="1818"/>
                    <a:pt x="851" y="1812"/>
                  </a:cubicBezTo>
                  <a:lnTo>
                    <a:pt x="851" y="1812"/>
                  </a:lnTo>
                  <a:cubicBezTo>
                    <a:pt x="850" y="1813"/>
                    <a:pt x="849" y="1814"/>
                    <a:pt x="847" y="1814"/>
                  </a:cubicBezTo>
                  <a:cubicBezTo>
                    <a:pt x="844" y="1814"/>
                    <a:pt x="841" y="1812"/>
                    <a:pt x="838" y="1810"/>
                  </a:cubicBezTo>
                  <a:cubicBezTo>
                    <a:pt x="844" y="1802"/>
                    <a:pt x="867" y="1810"/>
                    <a:pt x="861" y="1794"/>
                  </a:cubicBezTo>
                  <a:cubicBezTo>
                    <a:pt x="860" y="1793"/>
                    <a:pt x="854" y="1781"/>
                    <a:pt x="859" y="1781"/>
                  </a:cubicBezTo>
                  <a:cubicBezTo>
                    <a:pt x="860" y="1781"/>
                    <a:pt x="860" y="1781"/>
                    <a:pt x="861" y="1781"/>
                  </a:cubicBezTo>
                  <a:cubicBezTo>
                    <a:pt x="864" y="1782"/>
                    <a:pt x="869" y="1791"/>
                    <a:pt x="872" y="1791"/>
                  </a:cubicBezTo>
                  <a:cubicBezTo>
                    <a:pt x="873" y="1791"/>
                    <a:pt x="874" y="1790"/>
                    <a:pt x="874" y="1789"/>
                  </a:cubicBezTo>
                  <a:cubicBezTo>
                    <a:pt x="878" y="1781"/>
                    <a:pt x="872" y="1775"/>
                    <a:pt x="879" y="1768"/>
                  </a:cubicBezTo>
                  <a:cubicBezTo>
                    <a:pt x="885" y="1763"/>
                    <a:pt x="892" y="1760"/>
                    <a:pt x="896" y="1753"/>
                  </a:cubicBezTo>
                  <a:cubicBezTo>
                    <a:pt x="899" y="1747"/>
                    <a:pt x="895" y="1738"/>
                    <a:pt x="890" y="1738"/>
                  </a:cubicBezTo>
                  <a:cubicBezTo>
                    <a:pt x="888" y="1738"/>
                    <a:pt x="887" y="1739"/>
                    <a:pt x="886" y="1741"/>
                  </a:cubicBezTo>
                  <a:lnTo>
                    <a:pt x="886" y="1741"/>
                  </a:lnTo>
                  <a:cubicBezTo>
                    <a:pt x="888" y="1737"/>
                    <a:pt x="890" y="1732"/>
                    <a:pt x="894" y="1729"/>
                  </a:cubicBezTo>
                  <a:cubicBezTo>
                    <a:pt x="898" y="1725"/>
                    <a:pt x="903" y="1726"/>
                    <a:pt x="907" y="1724"/>
                  </a:cubicBezTo>
                  <a:cubicBezTo>
                    <a:pt x="911" y="1723"/>
                    <a:pt x="910" y="1719"/>
                    <a:pt x="910" y="1716"/>
                  </a:cubicBezTo>
                  <a:cubicBezTo>
                    <a:pt x="910" y="1710"/>
                    <a:pt x="905" y="1709"/>
                    <a:pt x="899" y="1706"/>
                  </a:cubicBezTo>
                  <a:lnTo>
                    <a:pt x="899" y="1706"/>
                  </a:lnTo>
                  <a:cubicBezTo>
                    <a:pt x="901" y="1709"/>
                    <a:pt x="900" y="1711"/>
                    <a:pt x="899" y="1711"/>
                  </a:cubicBezTo>
                  <a:cubicBezTo>
                    <a:pt x="898" y="1711"/>
                    <a:pt x="896" y="1709"/>
                    <a:pt x="895" y="1707"/>
                  </a:cubicBezTo>
                  <a:cubicBezTo>
                    <a:pt x="893" y="1703"/>
                    <a:pt x="893" y="1697"/>
                    <a:pt x="897" y="1695"/>
                  </a:cubicBezTo>
                  <a:cubicBezTo>
                    <a:pt x="897" y="1694"/>
                    <a:pt x="898" y="1694"/>
                    <a:pt x="899" y="1694"/>
                  </a:cubicBezTo>
                  <a:cubicBezTo>
                    <a:pt x="903" y="1694"/>
                    <a:pt x="908" y="1703"/>
                    <a:pt x="912" y="1703"/>
                  </a:cubicBezTo>
                  <a:cubicBezTo>
                    <a:pt x="913" y="1703"/>
                    <a:pt x="913" y="1702"/>
                    <a:pt x="914" y="1701"/>
                  </a:cubicBezTo>
                  <a:cubicBezTo>
                    <a:pt x="917" y="1697"/>
                    <a:pt x="923" y="1676"/>
                    <a:pt x="913" y="1676"/>
                  </a:cubicBezTo>
                  <a:cubicBezTo>
                    <a:pt x="913" y="1676"/>
                    <a:pt x="913" y="1676"/>
                    <a:pt x="912" y="1676"/>
                  </a:cubicBezTo>
                  <a:cubicBezTo>
                    <a:pt x="909" y="1677"/>
                    <a:pt x="907" y="1677"/>
                    <a:pt x="905" y="1677"/>
                  </a:cubicBezTo>
                  <a:cubicBezTo>
                    <a:pt x="903" y="1677"/>
                    <a:pt x="901" y="1676"/>
                    <a:pt x="899" y="1671"/>
                  </a:cubicBezTo>
                  <a:cubicBezTo>
                    <a:pt x="898" y="1666"/>
                    <a:pt x="898" y="1659"/>
                    <a:pt x="904" y="1658"/>
                  </a:cubicBezTo>
                  <a:cubicBezTo>
                    <a:pt x="904" y="1658"/>
                    <a:pt x="904" y="1658"/>
                    <a:pt x="904" y="1658"/>
                  </a:cubicBezTo>
                  <a:cubicBezTo>
                    <a:pt x="914" y="1658"/>
                    <a:pt x="928" y="1675"/>
                    <a:pt x="931" y="1675"/>
                  </a:cubicBezTo>
                  <a:cubicBezTo>
                    <a:pt x="931" y="1675"/>
                    <a:pt x="932" y="1675"/>
                    <a:pt x="932" y="1675"/>
                  </a:cubicBezTo>
                  <a:cubicBezTo>
                    <a:pt x="936" y="1672"/>
                    <a:pt x="938" y="1666"/>
                    <a:pt x="937" y="1661"/>
                  </a:cubicBezTo>
                  <a:cubicBezTo>
                    <a:pt x="936" y="1655"/>
                    <a:pt x="928" y="1655"/>
                    <a:pt x="927" y="1649"/>
                  </a:cubicBezTo>
                  <a:cubicBezTo>
                    <a:pt x="927" y="1646"/>
                    <a:pt x="928" y="1645"/>
                    <a:pt x="930" y="1645"/>
                  </a:cubicBezTo>
                  <a:cubicBezTo>
                    <a:pt x="933" y="1645"/>
                    <a:pt x="939" y="1648"/>
                    <a:pt x="943" y="1648"/>
                  </a:cubicBezTo>
                  <a:cubicBezTo>
                    <a:pt x="945" y="1648"/>
                    <a:pt x="946" y="1647"/>
                    <a:pt x="946" y="1645"/>
                  </a:cubicBezTo>
                  <a:cubicBezTo>
                    <a:pt x="945" y="1637"/>
                    <a:pt x="940" y="1631"/>
                    <a:pt x="933" y="1626"/>
                  </a:cubicBezTo>
                  <a:lnTo>
                    <a:pt x="933" y="1626"/>
                  </a:lnTo>
                  <a:cubicBezTo>
                    <a:pt x="938" y="1629"/>
                    <a:pt x="944" y="1634"/>
                    <a:pt x="949" y="1634"/>
                  </a:cubicBezTo>
                  <a:cubicBezTo>
                    <a:pt x="957" y="1634"/>
                    <a:pt x="969" y="1631"/>
                    <a:pt x="969" y="1623"/>
                  </a:cubicBezTo>
                  <a:cubicBezTo>
                    <a:pt x="969" y="1620"/>
                    <a:pt x="960" y="1622"/>
                    <a:pt x="959" y="1616"/>
                  </a:cubicBezTo>
                  <a:cubicBezTo>
                    <a:pt x="958" y="1612"/>
                    <a:pt x="961" y="1606"/>
                    <a:pt x="965" y="1604"/>
                  </a:cubicBezTo>
                  <a:cubicBezTo>
                    <a:pt x="969" y="1600"/>
                    <a:pt x="977" y="1601"/>
                    <a:pt x="979" y="1597"/>
                  </a:cubicBezTo>
                  <a:cubicBezTo>
                    <a:pt x="981" y="1591"/>
                    <a:pt x="970" y="1585"/>
                    <a:pt x="977" y="1580"/>
                  </a:cubicBezTo>
                  <a:cubicBezTo>
                    <a:pt x="978" y="1580"/>
                    <a:pt x="978" y="1580"/>
                    <a:pt x="979" y="1580"/>
                  </a:cubicBezTo>
                  <a:cubicBezTo>
                    <a:pt x="982" y="1580"/>
                    <a:pt x="986" y="1581"/>
                    <a:pt x="989" y="1581"/>
                  </a:cubicBezTo>
                  <a:cubicBezTo>
                    <a:pt x="991" y="1581"/>
                    <a:pt x="993" y="1581"/>
                    <a:pt x="992" y="1578"/>
                  </a:cubicBezTo>
                  <a:cubicBezTo>
                    <a:pt x="989" y="1570"/>
                    <a:pt x="977" y="1564"/>
                    <a:pt x="982" y="1556"/>
                  </a:cubicBezTo>
                  <a:lnTo>
                    <a:pt x="982" y="1556"/>
                  </a:lnTo>
                  <a:lnTo>
                    <a:pt x="988" y="1559"/>
                  </a:lnTo>
                  <a:cubicBezTo>
                    <a:pt x="992" y="1560"/>
                    <a:pt x="994" y="1562"/>
                    <a:pt x="992" y="1564"/>
                  </a:cubicBezTo>
                  <a:cubicBezTo>
                    <a:pt x="992" y="1564"/>
                    <a:pt x="992" y="1564"/>
                    <a:pt x="992" y="1564"/>
                  </a:cubicBezTo>
                  <a:cubicBezTo>
                    <a:pt x="995" y="1564"/>
                    <a:pt x="995" y="1548"/>
                    <a:pt x="996" y="1546"/>
                  </a:cubicBezTo>
                  <a:cubicBezTo>
                    <a:pt x="999" y="1541"/>
                    <a:pt x="1006" y="1542"/>
                    <a:pt x="1006" y="1537"/>
                  </a:cubicBezTo>
                  <a:cubicBezTo>
                    <a:pt x="1007" y="1531"/>
                    <a:pt x="1005" y="1530"/>
                    <a:pt x="1008" y="1524"/>
                  </a:cubicBezTo>
                  <a:cubicBezTo>
                    <a:pt x="1011" y="1518"/>
                    <a:pt x="1012" y="1517"/>
                    <a:pt x="1018" y="1514"/>
                  </a:cubicBezTo>
                  <a:cubicBezTo>
                    <a:pt x="1026" y="1510"/>
                    <a:pt x="1017" y="1500"/>
                    <a:pt x="1021" y="1494"/>
                  </a:cubicBezTo>
                  <a:cubicBezTo>
                    <a:pt x="1024" y="1487"/>
                    <a:pt x="1037" y="1491"/>
                    <a:pt x="1042" y="1485"/>
                  </a:cubicBezTo>
                  <a:cubicBezTo>
                    <a:pt x="1044" y="1480"/>
                    <a:pt x="1037" y="1472"/>
                    <a:pt x="1038" y="1467"/>
                  </a:cubicBezTo>
                  <a:cubicBezTo>
                    <a:pt x="1038" y="1464"/>
                    <a:pt x="1040" y="1464"/>
                    <a:pt x="1041" y="1464"/>
                  </a:cubicBezTo>
                  <a:cubicBezTo>
                    <a:pt x="1047" y="1464"/>
                    <a:pt x="1057" y="1471"/>
                    <a:pt x="1060" y="1473"/>
                  </a:cubicBezTo>
                  <a:cubicBezTo>
                    <a:pt x="1057" y="1466"/>
                    <a:pt x="1056" y="1460"/>
                    <a:pt x="1051" y="1454"/>
                  </a:cubicBezTo>
                  <a:cubicBezTo>
                    <a:pt x="1047" y="1447"/>
                    <a:pt x="1047" y="1445"/>
                    <a:pt x="1049" y="1445"/>
                  </a:cubicBezTo>
                  <a:cubicBezTo>
                    <a:pt x="1052" y="1445"/>
                    <a:pt x="1058" y="1448"/>
                    <a:pt x="1063" y="1451"/>
                  </a:cubicBezTo>
                  <a:cubicBezTo>
                    <a:pt x="1050" y="1443"/>
                    <a:pt x="1069" y="1432"/>
                    <a:pt x="1059" y="1426"/>
                  </a:cubicBezTo>
                  <a:cubicBezTo>
                    <a:pt x="1066" y="1425"/>
                    <a:pt x="1073" y="1424"/>
                    <a:pt x="1077" y="1419"/>
                  </a:cubicBezTo>
                  <a:cubicBezTo>
                    <a:pt x="1071" y="1415"/>
                    <a:pt x="1074" y="1413"/>
                    <a:pt x="1077" y="1408"/>
                  </a:cubicBezTo>
                  <a:cubicBezTo>
                    <a:pt x="1080" y="1401"/>
                    <a:pt x="1073" y="1393"/>
                    <a:pt x="1077" y="1387"/>
                  </a:cubicBezTo>
                  <a:cubicBezTo>
                    <a:pt x="1077" y="1386"/>
                    <a:pt x="1108" y="1388"/>
                    <a:pt x="1100" y="1379"/>
                  </a:cubicBezTo>
                  <a:cubicBezTo>
                    <a:pt x="1098" y="1375"/>
                    <a:pt x="1073" y="1371"/>
                    <a:pt x="1084" y="1367"/>
                  </a:cubicBezTo>
                  <a:cubicBezTo>
                    <a:pt x="1091" y="1365"/>
                    <a:pt x="1096" y="1366"/>
                    <a:pt x="1092" y="1358"/>
                  </a:cubicBezTo>
                  <a:cubicBezTo>
                    <a:pt x="1092" y="1358"/>
                    <a:pt x="1086" y="1349"/>
                    <a:pt x="1087" y="1349"/>
                  </a:cubicBezTo>
                  <a:lnTo>
                    <a:pt x="1087" y="1349"/>
                  </a:lnTo>
                  <a:cubicBezTo>
                    <a:pt x="1094" y="1350"/>
                    <a:pt x="1102" y="1364"/>
                    <a:pt x="1106" y="1364"/>
                  </a:cubicBezTo>
                  <a:cubicBezTo>
                    <a:pt x="1107" y="1363"/>
                    <a:pt x="1105" y="1356"/>
                    <a:pt x="1105" y="1356"/>
                  </a:cubicBezTo>
                  <a:cubicBezTo>
                    <a:pt x="1103" y="1351"/>
                    <a:pt x="1104" y="1350"/>
                    <a:pt x="1106" y="1347"/>
                  </a:cubicBezTo>
                  <a:lnTo>
                    <a:pt x="1106" y="1347"/>
                  </a:lnTo>
                  <a:cubicBezTo>
                    <a:pt x="1105" y="1349"/>
                    <a:pt x="1110" y="1350"/>
                    <a:pt x="1113" y="1352"/>
                  </a:cubicBezTo>
                  <a:lnTo>
                    <a:pt x="1113" y="1352"/>
                  </a:lnTo>
                  <a:cubicBezTo>
                    <a:pt x="1108" y="1349"/>
                    <a:pt x="1115" y="1345"/>
                    <a:pt x="1116" y="1342"/>
                  </a:cubicBezTo>
                  <a:cubicBezTo>
                    <a:pt x="1114" y="1341"/>
                    <a:pt x="1112" y="1340"/>
                    <a:pt x="1112" y="1338"/>
                  </a:cubicBezTo>
                  <a:cubicBezTo>
                    <a:pt x="1112" y="1333"/>
                    <a:pt x="1115" y="1327"/>
                    <a:pt x="1119" y="1327"/>
                  </a:cubicBezTo>
                  <a:cubicBezTo>
                    <a:pt x="1120" y="1327"/>
                    <a:pt x="1121" y="1328"/>
                    <a:pt x="1122" y="1328"/>
                  </a:cubicBezTo>
                  <a:cubicBezTo>
                    <a:pt x="1124" y="1329"/>
                    <a:pt x="1125" y="1329"/>
                    <a:pt x="1127" y="1329"/>
                  </a:cubicBezTo>
                  <a:cubicBezTo>
                    <a:pt x="1134" y="1329"/>
                    <a:pt x="1138" y="1320"/>
                    <a:pt x="1132" y="1316"/>
                  </a:cubicBezTo>
                  <a:cubicBezTo>
                    <a:pt x="1132" y="1311"/>
                    <a:pt x="1142" y="1305"/>
                    <a:pt x="1134" y="1300"/>
                  </a:cubicBezTo>
                  <a:cubicBezTo>
                    <a:pt x="1146" y="1294"/>
                    <a:pt x="1176" y="1283"/>
                    <a:pt x="1162" y="1264"/>
                  </a:cubicBezTo>
                  <a:lnTo>
                    <a:pt x="1162" y="1264"/>
                  </a:lnTo>
                  <a:cubicBezTo>
                    <a:pt x="1169" y="1268"/>
                    <a:pt x="1173" y="1270"/>
                    <a:pt x="1175" y="1270"/>
                  </a:cubicBezTo>
                  <a:cubicBezTo>
                    <a:pt x="1182" y="1270"/>
                    <a:pt x="1160" y="1243"/>
                    <a:pt x="1167" y="1241"/>
                  </a:cubicBezTo>
                  <a:cubicBezTo>
                    <a:pt x="1167" y="1241"/>
                    <a:pt x="1168" y="1241"/>
                    <a:pt x="1169" y="1241"/>
                  </a:cubicBezTo>
                  <a:cubicBezTo>
                    <a:pt x="1172" y="1241"/>
                    <a:pt x="1175" y="1242"/>
                    <a:pt x="1178" y="1242"/>
                  </a:cubicBezTo>
                  <a:cubicBezTo>
                    <a:pt x="1183" y="1242"/>
                    <a:pt x="1186" y="1241"/>
                    <a:pt x="1185" y="1234"/>
                  </a:cubicBezTo>
                  <a:cubicBezTo>
                    <a:pt x="1184" y="1230"/>
                    <a:pt x="1171" y="1211"/>
                    <a:pt x="1170" y="1210"/>
                  </a:cubicBezTo>
                  <a:lnTo>
                    <a:pt x="1170" y="1210"/>
                  </a:lnTo>
                  <a:cubicBezTo>
                    <a:pt x="1175" y="1211"/>
                    <a:pt x="1180" y="1215"/>
                    <a:pt x="1183" y="1215"/>
                  </a:cubicBezTo>
                  <a:cubicBezTo>
                    <a:pt x="1185" y="1215"/>
                    <a:pt x="1187" y="1213"/>
                    <a:pt x="1188" y="1208"/>
                  </a:cubicBezTo>
                  <a:cubicBezTo>
                    <a:pt x="1191" y="1201"/>
                    <a:pt x="1178" y="1201"/>
                    <a:pt x="1182" y="1194"/>
                  </a:cubicBezTo>
                  <a:lnTo>
                    <a:pt x="1182" y="1194"/>
                  </a:lnTo>
                  <a:cubicBezTo>
                    <a:pt x="1187" y="1197"/>
                    <a:pt x="1196" y="1204"/>
                    <a:pt x="1202" y="1204"/>
                  </a:cubicBezTo>
                  <a:cubicBezTo>
                    <a:pt x="1203" y="1204"/>
                    <a:pt x="1204" y="1204"/>
                    <a:pt x="1204" y="1204"/>
                  </a:cubicBezTo>
                  <a:cubicBezTo>
                    <a:pt x="1208" y="1203"/>
                    <a:pt x="1212" y="1193"/>
                    <a:pt x="1206" y="1191"/>
                  </a:cubicBezTo>
                  <a:cubicBezTo>
                    <a:pt x="1201" y="1187"/>
                    <a:pt x="1208" y="1173"/>
                    <a:pt x="1210" y="1171"/>
                  </a:cubicBezTo>
                  <a:cubicBezTo>
                    <a:pt x="1212" y="1167"/>
                    <a:pt x="1217" y="1155"/>
                    <a:pt x="1224" y="1155"/>
                  </a:cubicBezTo>
                  <a:cubicBezTo>
                    <a:pt x="1224" y="1155"/>
                    <a:pt x="1225" y="1155"/>
                    <a:pt x="1225" y="1155"/>
                  </a:cubicBezTo>
                  <a:cubicBezTo>
                    <a:pt x="1227" y="1156"/>
                    <a:pt x="1230" y="1156"/>
                    <a:pt x="1232" y="1156"/>
                  </a:cubicBezTo>
                  <a:cubicBezTo>
                    <a:pt x="1239" y="1156"/>
                    <a:pt x="1243" y="1152"/>
                    <a:pt x="1243" y="1144"/>
                  </a:cubicBezTo>
                  <a:cubicBezTo>
                    <a:pt x="1243" y="1138"/>
                    <a:pt x="1236" y="1135"/>
                    <a:pt x="1238" y="1129"/>
                  </a:cubicBezTo>
                  <a:cubicBezTo>
                    <a:pt x="1240" y="1124"/>
                    <a:pt x="1246" y="1120"/>
                    <a:pt x="1249" y="1117"/>
                  </a:cubicBezTo>
                  <a:cubicBezTo>
                    <a:pt x="1250" y="1116"/>
                    <a:pt x="1268" y="1100"/>
                    <a:pt x="1263" y="1099"/>
                  </a:cubicBezTo>
                  <a:cubicBezTo>
                    <a:pt x="1247" y="1097"/>
                    <a:pt x="1266" y="1084"/>
                    <a:pt x="1270" y="1078"/>
                  </a:cubicBezTo>
                  <a:cubicBezTo>
                    <a:pt x="1274" y="1074"/>
                    <a:pt x="1277" y="1069"/>
                    <a:pt x="1278" y="1064"/>
                  </a:cubicBezTo>
                  <a:cubicBezTo>
                    <a:pt x="1280" y="1059"/>
                    <a:pt x="1279" y="1059"/>
                    <a:pt x="1278" y="1059"/>
                  </a:cubicBezTo>
                  <a:cubicBezTo>
                    <a:pt x="1278" y="1059"/>
                    <a:pt x="1277" y="1059"/>
                    <a:pt x="1277" y="1059"/>
                  </a:cubicBezTo>
                  <a:cubicBezTo>
                    <a:pt x="1273" y="1058"/>
                    <a:pt x="1282" y="1051"/>
                    <a:pt x="1282" y="1050"/>
                  </a:cubicBezTo>
                  <a:cubicBezTo>
                    <a:pt x="1284" y="1048"/>
                    <a:pt x="1285" y="1044"/>
                    <a:pt x="1286" y="1041"/>
                  </a:cubicBezTo>
                  <a:cubicBezTo>
                    <a:pt x="1287" y="1037"/>
                    <a:pt x="1286" y="1025"/>
                    <a:pt x="1291" y="1025"/>
                  </a:cubicBezTo>
                  <a:cubicBezTo>
                    <a:pt x="1292" y="1025"/>
                    <a:pt x="1292" y="1025"/>
                    <a:pt x="1293" y="1026"/>
                  </a:cubicBezTo>
                  <a:cubicBezTo>
                    <a:pt x="1295" y="1027"/>
                    <a:pt x="1297" y="1027"/>
                    <a:pt x="1298" y="1027"/>
                  </a:cubicBezTo>
                  <a:cubicBezTo>
                    <a:pt x="1304" y="1027"/>
                    <a:pt x="1308" y="1021"/>
                    <a:pt x="1310" y="1015"/>
                  </a:cubicBezTo>
                  <a:cubicBezTo>
                    <a:pt x="1311" y="1008"/>
                    <a:pt x="1299" y="1010"/>
                    <a:pt x="1304" y="1002"/>
                  </a:cubicBezTo>
                  <a:lnTo>
                    <a:pt x="1304" y="1002"/>
                  </a:lnTo>
                  <a:cubicBezTo>
                    <a:pt x="1307" y="1004"/>
                    <a:pt x="1310" y="1007"/>
                    <a:pt x="1313" y="1007"/>
                  </a:cubicBezTo>
                  <a:cubicBezTo>
                    <a:pt x="1314" y="1007"/>
                    <a:pt x="1315" y="1006"/>
                    <a:pt x="1317" y="1004"/>
                  </a:cubicBezTo>
                  <a:cubicBezTo>
                    <a:pt x="1319" y="1000"/>
                    <a:pt x="1313" y="998"/>
                    <a:pt x="1305" y="998"/>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2"/>
            <p:cNvSpPr/>
            <p:nvPr/>
          </p:nvSpPr>
          <p:spPr>
            <a:xfrm>
              <a:off x="4324000" y="2543550"/>
              <a:ext cx="52150" cy="111650"/>
            </a:xfrm>
            <a:custGeom>
              <a:rect b="b" l="l" r="r" t="t"/>
              <a:pathLst>
                <a:path extrusionOk="0" h="4466" w="2086">
                  <a:moveTo>
                    <a:pt x="1930" y="0"/>
                  </a:moveTo>
                  <a:cubicBezTo>
                    <a:pt x="1891" y="0"/>
                    <a:pt x="1854" y="21"/>
                    <a:pt x="1834" y="55"/>
                  </a:cubicBezTo>
                  <a:lnTo>
                    <a:pt x="265" y="2801"/>
                  </a:lnTo>
                  <a:cubicBezTo>
                    <a:pt x="258" y="2812"/>
                    <a:pt x="254" y="2825"/>
                    <a:pt x="252" y="2838"/>
                  </a:cubicBezTo>
                  <a:lnTo>
                    <a:pt x="10" y="4338"/>
                  </a:lnTo>
                  <a:cubicBezTo>
                    <a:pt x="0" y="4398"/>
                    <a:pt x="41" y="4454"/>
                    <a:pt x="100" y="4464"/>
                  </a:cubicBezTo>
                  <a:cubicBezTo>
                    <a:pt x="107" y="4465"/>
                    <a:pt x="113" y="4465"/>
                    <a:pt x="119" y="4465"/>
                  </a:cubicBezTo>
                  <a:cubicBezTo>
                    <a:pt x="171" y="4465"/>
                    <a:pt x="218" y="4427"/>
                    <a:pt x="227" y="4373"/>
                  </a:cubicBezTo>
                  <a:lnTo>
                    <a:pt x="466" y="2893"/>
                  </a:lnTo>
                  <a:lnTo>
                    <a:pt x="1835" y="499"/>
                  </a:lnTo>
                  <a:lnTo>
                    <a:pt x="1863" y="1231"/>
                  </a:lnTo>
                  <a:cubicBezTo>
                    <a:pt x="1865" y="1290"/>
                    <a:pt x="1916" y="1337"/>
                    <a:pt x="1974" y="1337"/>
                  </a:cubicBezTo>
                  <a:cubicBezTo>
                    <a:pt x="1976" y="1337"/>
                    <a:pt x="1977" y="1337"/>
                    <a:pt x="1978" y="1337"/>
                  </a:cubicBezTo>
                  <a:cubicBezTo>
                    <a:pt x="2038" y="1334"/>
                    <a:pt x="2085" y="1284"/>
                    <a:pt x="2083" y="1223"/>
                  </a:cubicBezTo>
                  <a:lnTo>
                    <a:pt x="2041" y="106"/>
                  </a:lnTo>
                  <a:cubicBezTo>
                    <a:pt x="2038" y="57"/>
                    <a:pt x="2004" y="15"/>
                    <a:pt x="1957" y="4"/>
                  </a:cubicBezTo>
                  <a:cubicBezTo>
                    <a:pt x="1948" y="1"/>
                    <a:pt x="1939" y="0"/>
                    <a:pt x="1930"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2"/>
            <p:cNvSpPr/>
            <p:nvPr/>
          </p:nvSpPr>
          <p:spPr>
            <a:xfrm>
              <a:off x="4323125" y="2542525"/>
              <a:ext cx="54075" cy="113525"/>
            </a:xfrm>
            <a:custGeom>
              <a:rect b="b" l="l" r="r" t="t"/>
              <a:pathLst>
                <a:path extrusionOk="0" h="4541" w="2163">
                  <a:moveTo>
                    <a:pt x="2091" y="216"/>
                  </a:moveTo>
                  <a:lnTo>
                    <a:pt x="2091" y="216"/>
                  </a:lnTo>
                  <a:cubicBezTo>
                    <a:pt x="2092" y="226"/>
                    <a:pt x="2094" y="236"/>
                    <a:pt x="2086" y="236"/>
                  </a:cubicBezTo>
                  <a:lnTo>
                    <a:pt x="2086" y="225"/>
                  </a:lnTo>
                  <a:lnTo>
                    <a:pt x="2091" y="216"/>
                  </a:lnTo>
                  <a:close/>
                  <a:moveTo>
                    <a:pt x="1782" y="279"/>
                  </a:moveTo>
                  <a:lnTo>
                    <a:pt x="1782" y="279"/>
                  </a:lnTo>
                  <a:cubicBezTo>
                    <a:pt x="1782" y="279"/>
                    <a:pt x="1782" y="279"/>
                    <a:pt x="1782" y="279"/>
                  </a:cubicBezTo>
                  <a:cubicBezTo>
                    <a:pt x="1782" y="279"/>
                    <a:pt x="1782" y="279"/>
                    <a:pt x="1782" y="279"/>
                  </a:cubicBezTo>
                  <a:close/>
                  <a:moveTo>
                    <a:pt x="2066" y="321"/>
                  </a:moveTo>
                  <a:cubicBezTo>
                    <a:pt x="2064" y="321"/>
                    <a:pt x="2061" y="323"/>
                    <a:pt x="2058" y="328"/>
                  </a:cubicBezTo>
                  <a:cubicBezTo>
                    <a:pt x="2062" y="334"/>
                    <a:pt x="2064" y="339"/>
                    <a:pt x="2068" y="339"/>
                  </a:cubicBezTo>
                  <a:cubicBezTo>
                    <a:pt x="2069" y="339"/>
                    <a:pt x="2069" y="339"/>
                    <a:pt x="2070" y="339"/>
                  </a:cubicBezTo>
                  <a:cubicBezTo>
                    <a:pt x="2070" y="327"/>
                    <a:pt x="2069" y="321"/>
                    <a:pt x="2066" y="321"/>
                  </a:cubicBezTo>
                  <a:close/>
                  <a:moveTo>
                    <a:pt x="2072" y="381"/>
                  </a:moveTo>
                  <a:cubicBezTo>
                    <a:pt x="2069" y="381"/>
                    <a:pt x="2066" y="384"/>
                    <a:pt x="2066" y="390"/>
                  </a:cubicBezTo>
                  <a:cubicBezTo>
                    <a:pt x="2066" y="397"/>
                    <a:pt x="2070" y="401"/>
                    <a:pt x="2073" y="401"/>
                  </a:cubicBezTo>
                  <a:cubicBezTo>
                    <a:pt x="2076" y="401"/>
                    <a:pt x="2079" y="398"/>
                    <a:pt x="2078" y="390"/>
                  </a:cubicBezTo>
                  <a:cubicBezTo>
                    <a:pt x="2078" y="384"/>
                    <a:pt x="2075" y="381"/>
                    <a:pt x="2072" y="381"/>
                  </a:cubicBezTo>
                  <a:close/>
                  <a:moveTo>
                    <a:pt x="1864" y="638"/>
                  </a:moveTo>
                  <a:cubicBezTo>
                    <a:pt x="1865" y="638"/>
                    <a:pt x="1865" y="639"/>
                    <a:pt x="1865" y="641"/>
                  </a:cubicBezTo>
                  <a:cubicBezTo>
                    <a:pt x="1862" y="652"/>
                    <a:pt x="1858" y="665"/>
                    <a:pt x="1855" y="665"/>
                  </a:cubicBezTo>
                  <a:cubicBezTo>
                    <a:pt x="1855" y="665"/>
                    <a:pt x="1854" y="664"/>
                    <a:pt x="1854" y="663"/>
                  </a:cubicBezTo>
                  <a:cubicBezTo>
                    <a:pt x="1854" y="656"/>
                    <a:pt x="1861" y="638"/>
                    <a:pt x="1864" y="638"/>
                  </a:cubicBezTo>
                  <a:close/>
                  <a:moveTo>
                    <a:pt x="1824" y="701"/>
                  </a:moveTo>
                  <a:cubicBezTo>
                    <a:pt x="1824" y="702"/>
                    <a:pt x="1824" y="703"/>
                    <a:pt x="1824" y="704"/>
                  </a:cubicBezTo>
                  <a:cubicBezTo>
                    <a:pt x="1824" y="703"/>
                    <a:pt x="1824" y="702"/>
                    <a:pt x="1824" y="701"/>
                  </a:cubicBezTo>
                  <a:close/>
                  <a:moveTo>
                    <a:pt x="1830" y="695"/>
                  </a:moveTo>
                  <a:lnTo>
                    <a:pt x="1828" y="706"/>
                  </a:lnTo>
                  <a:cubicBezTo>
                    <a:pt x="1829" y="698"/>
                    <a:pt x="1830" y="697"/>
                    <a:pt x="1830" y="695"/>
                  </a:cubicBezTo>
                  <a:close/>
                  <a:moveTo>
                    <a:pt x="1890" y="881"/>
                  </a:moveTo>
                  <a:cubicBezTo>
                    <a:pt x="1890" y="881"/>
                    <a:pt x="1890" y="881"/>
                    <a:pt x="1890" y="881"/>
                  </a:cubicBezTo>
                  <a:lnTo>
                    <a:pt x="1890" y="881"/>
                  </a:lnTo>
                  <a:cubicBezTo>
                    <a:pt x="1890" y="881"/>
                    <a:pt x="1890" y="881"/>
                    <a:pt x="1890" y="881"/>
                  </a:cubicBezTo>
                  <a:close/>
                  <a:moveTo>
                    <a:pt x="1869" y="902"/>
                  </a:moveTo>
                  <a:cubicBezTo>
                    <a:pt x="1873" y="902"/>
                    <a:pt x="1879" y="903"/>
                    <a:pt x="1879" y="912"/>
                  </a:cubicBezTo>
                  <a:cubicBezTo>
                    <a:pt x="1883" y="917"/>
                    <a:pt x="1882" y="923"/>
                    <a:pt x="1880" y="923"/>
                  </a:cubicBezTo>
                  <a:cubicBezTo>
                    <a:pt x="1879" y="923"/>
                    <a:pt x="1877" y="922"/>
                    <a:pt x="1876" y="919"/>
                  </a:cubicBezTo>
                  <a:cubicBezTo>
                    <a:pt x="1873" y="913"/>
                    <a:pt x="1870" y="907"/>
                    <a:pt x="1867" y="902"/>
                  </a:cubicBezTo>
                  <a:cubicBezTo>
                    <a:pt x="1867" y="902"/>
                    <a:pt x="1868" y="902"/>
                    <a:pt x="1869" y="902"/>
                  </a:cubicBezTo>
                  <a:close/>
                  <a:moveTo>
                    <a:pt x="1290" y="1023"/>
                  </a:moveTo>
                  <a:lnTo>
                    <a:pt x="1284" y="1032"/>
                  </a:lnTo>
                  <a:lnTo>
                    <a:pt x="1284" y="1044"/>
                  </a:lnTo>
                  <a:cubicBezTo>
                    <a:pt x="1298" y="1037"/>
                    <a:pt x="1299" y="1030"/>
                    <a:pt x="1290" y="1023"/>
                  </a:cubicBezTo>
                  <a:close/>
                  <a:moveTo>
                    <a:pt x="1853" y="1128"/>
                  </a:moveTo>
                  <a:cubicBezTo>
                    <a:pt x="1853" y="1128"/>
                    <a:pt x="1853" y="1128"/>
                    <a:pt x="1853" y="1128"/>
                  </a:cubicBezTo>
                  <a:cubicBezTo>
                    <a:pt x="1853" y="1128"/>
                    <a:pt x="1853" y="1128"/>
                    <a:pt x="1853" y="1128"/>
                  </a:cubicBezTo>
                  <a:close/>
                  <a:moveTo>
                    <a:pt x="1177" y="1247"/>
                  </a:moveTo>
                  <a:lnTo>
                    <a:pt x="1177" y="1247"/>
                  </a:lnTo>
                  <a:cubicBezTo>
                    <a:pt x="1177" y="1247"/>
                    <a:pt x="1177" y="1247"/>
                    <a:pt x="1177" y="1247"/>
                  </a:cubicBezTo>
                  <a:cubicBezTo>
                    <a:pt x="1177" y="1247"/>
                    <a:pt x="1177" y="1247"/>
                    <a:pt x="1177" y="1247"/>
                  </a:cubicBezTo>
                  <a:close/>
                  <a:moveTo>
                    <a:pt x="1671" y="465"/>
                  </a:moveTo>
                  <a:cubicBezTo>
                    <a:pt x="1657" y="465"/>
                    <a:pt x="1632" y="479"/>
                    <a:pt x="1621" y="486"/>
                  </a:cubicBezTo>
                  <a:cubicBezTo>
                    <a:pt x="1619" y="486"/>
                    <a:pt x="1594" y="500"/>
                    <a:pt x="1600" y="503"/>
                  </a:cubicBezTo>
                  <a:cubicBezTo>
                    <a:pt x="1600" y="513"/>
                    <a:pt x="1598" y="516"/>
                    <a:pt x="1590" y="524"/>
                  </a:cubicBezTo>
                  <a:cubicBezTo>
                    <a:pt x="1580" y="533"/>
                    <a:pt x="1566" y="545"/>
                    <a:pt x="1564" y="560"/>
                  </a:cubicBezTo>
                  <a:cubicBezTo>
                    <a:pt x="1561" y="573"/>
                    <a:pt x="1566" y="576"/>
                    <a:pt x="1553" y="583"/>
                  </a:cubicBezTo>
                  <a:cubicBezTo>
                    <a:pt x="1545" y="597"/>
                    <a:pt x="1543" y="628"/>
                    <a:pt x="1530" y="628"/>
                  </a:cubicBezTo>
                  <a:cubicBezTo>
                    <a:pt x="1529" y="628"/>
                    <a:pt x="1527" y="627"/>
                    <a:pt x="1525" y="626"/>
                  </a:cubicBezTo>
                  <a:lnTo>
                    <a:pt x="1525" y="626"/>
                  </a:lnTo>
                  <a:cubicBezTo>
                    <a:pt x="1538" y="634"/>
                    <a:pt x="1509" y="662"/>
                    <a:pt x="1504" y="675"/>
                  </a:cubicBezTo>
                  <a:cubicBezTo>
                    <a:pt x="1498" y="690"/>
                    <a:pt x="1510" y="682"/>
                    <a:pt x="1509" y="693"/>
                  </a:cubicBezTo>
                  <a:cubicBezTo>
                    <a:pt x="1508" y="700"/>
                    <a:pt x="1502" y="703"/>
                    <a:pt x="1496" y="703"/>
                  </a:cubicBezTo>
                  <a:cubicBezTo>
                    <a:pt x="1494" y="703"/>
                    <a:pt x="1492" y="702"/>
                    <a:pt x="1491" y="701"/>
                  </a:cubicBezTo>
                  <a:cubicBezTo>
                    <a:pt x="1488" y="700"/>
                    <a:pt x="1486" y="699"/>
                    <a:pt x="1485" y="699"/>
                  </a:cubicBezTo>
                  <a:cubicBezTo>
                    <a:pt x="1475" y="699"/>
                    <a:pt x="1476" y="722"/>
                    <a:pt x="1470" y="734"/>
                  </a:cubicBezTo>
                  <a:cubicBezTo>
                    <a:pt x="1466" y="740"/>
                    <a:pt x="1438" y="781"/>
                    <a:pt x="1436" y="781"/>
                  </a:cubicBezTo>
                  <a:cubicBezTo>
                    <a:pt x="1436" y="781"/>
                    <a:pt x="1436" y="781"/>
                    <a:pt x="1436" y="781"/>
                  </a:cubicBezTo>
                  <a:lnTo>
                    <a:pt x="1436" y="781"/>
                  </a:lnTo>
                  <a:cubicBezTo>
                    <a:pt x="1436" y="782"/>
                    <a:pt x="1436" y="782"/>
                    <a:pt x="1436" y="782"/>
                  </a:cubicBezTo>
                  <a:cubicBezTo>
                    <a:pt x="1437" y="782"/>
                    <a:pt x="1438" y="778"/>
                    <a:pt x="1440" y="778"/>
                  </a:cubicBezTo>
                  <a:cubicBezTo>
                    <a:pt x="1441" y="778"/>
                    <a:pt x="1441" y="779"/>
                    <a:pt x="1442" y="782"/>
                  </a:cubicBezTo>
                  <a:cubicBezTo>
                    <a:pt x="1442" y="787"/>
                    <a:pt x="1437" y="794"/>
                    <a:pt x="1434" y="799"/>
                  </a:cubicBezTo>
                  <a:cubicBezTo>
                    <a:pt x="1429" y="806"/>
                    <a:pt x="1423" y="819"/>
                    <a:pt x="1416" y="823"/>
                  </a:cubicBezTo>
                  <a:cubicBezTo>
                    <a:pt x="1409" y="825"/>
                    <a:pt x="1406" y="822"/>
                    <a:pt x="1402" y="836"/>
                  </a:cubicBezTo>
                  <a:cubicBezTo>
                    <a:pt x="1400" y="845"/>
                    <a:pt x="1407" y="850"/>
                    <a:pt x="1405" y="858"/>
                  </a:cubicBezTo>
                  <a:cubicBezTo>
                    <a:pt x="1401" y="870"/>
                    <a:pt x="1384" y="881"/>
                    <a:pt x="1376" y="889"/>
                  </a:cubicBezTo>
                  <a:cubicBezTo>
                    <a:pt x="1367" y="899"/>
                    <a:pt x="1359" y="910"/>
                    <a:pt x="1352" y="922"/>
                  </a:cubicBezTo>
                  <a:cubicBezTo>
                    <a:pt x="1346" y="934"/>
                    <a:pt x="1340" y="947"/>
                    <a:pt x="1338" y="960"/>
                  </a:cubicBezTo>
                  <a:cubicBezTo>
                    <a:pt x="1336" y="966"/>
                    <a:pt x="1339" y="981"/>
                    <a:pt x="1335" y="987"/>
                  </a:cubicBezTo>
                  <a:cubicBezTo>
                    <a:pt x="1336" y="985"/>
                    <a:pt x="1330" y="975"/>
                    <a:pt x="1326" y="975"/>
                  </a:cubicBezTo>
                  <a:cubicBezTo>
                    <a:pt x="1321" y="975"/>
                    <a:pt x="1311" y="998"/>
                    <a:pt x="1309" y="1003"/>
                  </a:cubicBezTo>
                  <a:cubicBezTo>
                    <a:pt x="1305" y="1013"/>
                    <a:pt x="1313" y="1011"/>
                    <a:pt x="1308" y="1022"/>
                  </a:cubicBezTo>
                  <a:cubicBezTo>
                    <a:pt x="1305" y="1030"/>
                    <a:pt x="1298" y="1039"/>
                    <a:pt x="1292" y="1046"/>
                  </a:cubicBezTo>
                  <a:cubicBezTo>
                    <a:pt x="1275" y="1066"/>
                    <a:pt x="1265" y="1060"/>
                    <a:pt x="1258" y="1088"/>
                  </a:cubicBezTo>
                  <a:cubicBezTo>
                    <a:pt x="1258" y="1102"/>
                    <a:pt x="1252" y="1112"/>
                    <a:pt x="1244" y="1124"/>
                  </a:cubicBezTo>
                  <a:cubicBezTo>
                    <a:pt x="1241" y="1130"/>
                    <a:pt x="1250" y="1139"/>
                    <a:pt x="1243" y="1151"/>
                  </a:cubicBezTo>
                  <a:cubicBezTo>
                    <a:pt x="1241" y="1150"/>
                    <a:pt x="1236" y="1143"/>
                    <a:pt x="1232" y="1143"/>
                  </a:cubicBezTo>
                  <a:cubicBezTo>
                    <a:pt x="1230" y="1143"/>
                    <a:pt x="1228" y="1144"/>
                    <a:pt x="1227" y="1149"/>
                  </a:cubicBezTo>
                  <a:cubicBezTo>
                    <a:pt x="1224" y="1158"/>
                    <a:pt x="1227" y="1167"/>
                    <a:pt x="1228" y="1175"/>
                  </a:cubicBezTo>
                  <a:lnTo>
                    <a:pt x="1228" y="1175"/>
                  </a:lnTo>
                  <a:cubicBezTo>
                    <a:pt x="1228" y="1172"/>
                    <a:pt x="1227" y="1171"/>
                    <a:pt x="1226" y="1171"/>
                  </a:cubicBezTo>
                  <a:cubicBezTo>
                    <a:pt x="1221" y="1171"/>
                    <a:pt x="1209" y="1198"/>
                    <a:pt x="1205" y="1202"/>
                  </a:cubicBezTo>
                  <a:cubicBezTo>
                    <a:pt x="1202" y="1206"/>
                    <a:pt x="1200" y="1207"/>
                    <a:pt x="1199" y="1207"/>
                  </a:cubicBezTo>
                  <a:cubicBezTo>
                    <a:pt x="1197" y="1207"/>
                    <a:pt x="1195" y="1205"/>
                    <a:pt x="1193" y="1205"/>
                  </a:cubicBezTo>
                  <a:cubicBezTo>
                    <a:pt x="1191" y="1205"/>
                    <a:pt x="1189" y="1207"/>
                    <a:pt x="1186" y="1212"/>
                  </a:cubicBezTo>
                  <a:cubicBezTo>
                    <a:pt x="1180" y="1222"/>
                    <a:pt x="1190" y="1233"/>
                    <a:pt x="1201" y="1233"/>
                  </a:cubicBezTo>
                  <a:cubicBezTo>
                    <a:pt x="1206" y="1233"/>
                    <a:pt x="1211" y="1231"/>
                    <a:pt x="1214" y="1225"/>
                  </a:cubicBezTo>
                  <a:lnTo>
                    <a:pt x="1214" y="1225"/>
                  </a:lnTo>
                  <a:lnTo>
                    <a:pt x="1207" y="1237"/>
                  </a:lnTo>
                  <a:cubicBezTo>
                    <a:pt x="1202" y="1246"/>
                    <a:pt x="1201" y="1260"/>
                    <a:pt x="1206" y="1260"/>
                  </a:cubicBezTo>
                  <a:cubicBezTo>
                    <a:pt x="1208" y="1260"/>
                    <a:pt x="1210" y="1259"/>
                    <a:pt x="1213" y="1254"/>
                  </a:cubicBezTo>
                  <a:cubicBezTo>
                    <a:pt x="1222" y="1243"/>
                    <a:pt x="1229" y="1228"/>
                    <a:pt x="1235" y="1215"/>
                  </a:cubicBezTo>
                  <a:cubicBezTo>
                    <a:pt x="1242" y="1200"/>
                    <a:pt x="1243" y="1195"/>
                    <a:pt x="1241" y="1184"/>
                  </a:cubicBezTo>
                  <a:cubicBezTo>
                    <a:pt x="1238" y="1171"/>
                    <a:pt x="1258" y="1160"/>
                    <a:pt x="1245" y="1152"/>
                  </a:cubicBezTo>
                  <a:lnTo>
                    <a:pt x="1245" y="1152"/>
                  </a:lnTo>
                  <a:cubicBezTo>
                    <a:pt x="1247" y="1153"/>
                    <a:pt x="1248" y="1153"/>
                    <a:pt x="1249" y="1153"/>
                  </a:cubicBezTo>
                  <a:cubicBezTo>
                    <a:pt x="1261" y="1153"/>
                    <a:pt x="1279" y="1123"/>
                    <a:pt x="1289" y="1111"/>
                  </a:cubicBezTo>
                  <a:cubicBezTo>
                    <a:pt x="1293" y="1105"/>
                    <a:pt x="1300" y="1095"/>
                    <a:pt x="1305" y="1092"/>
                  </a:cubicBezTo>
                  <a:cubicBezTo>
                    <a:pt x="1306" y="1093"/>
                    <a:pt x="1308" y="1093"/>
                    <a:pt x="1309" y="1093"/>
                  </a:cubicBezTo>
                  <a:cubicBezTo>
                    <a:pt x="1314" y="1093"/>
                    <a:pt x="1321" y="1088"/>
                    <a:pt x="1326" y="1081"/>
                  </a:cubicBezTo>
                  <a:lnTo>
                    <a:pt x="1316" y="1075"/>
                  </a:lnTo>
                  <a:cubicBezTo>
                    <a:pt x="1324" y="1061"/>
                    <a:pt x="1333" y="1064"/>
                    <a:pt x="1339" y="1049"/>
                  </a:cubicBezTo>
                  <a:cubicBezTo>
                    <a:pt x="1343" y="1037"/>
                    <a:pt x="1346" y="1021"/>
                    <a:pt x="1344" y="1011"/>
                  </a:cubicBezTo>
                  <a:cubicBezTo>
                    <a:pt x="1343" y="1007"/>
                    <a:pt x="1339" y="1009"/>
                    <a:pt x="1344" y="1002"/>
                  </a:cubicBezTo>
                  <a:cubicBezTo>
                    <a:pt x="1347" y="996"/>
                    <a:pt x="1353" y="990"/>
                    <a:pt x="1358" y="986"/>
                  </a:cubicBezTo>
                  <a:cubicBezTo>
                    <a:pt x="1367" y="977"/>
                    <a:pt x="1381" y="968"/>
                    <a:pt x="1383" y="954"/>
                  </a:cubicBezTo>
                  <a:cubicBezTo>
                    <a:pt x="1385" y="940"/>
                    <a:pt x="1392" y="920"/>
                    <a:pt x="1402" y="907"/>
                  </a:cubicBezTo>
                  <a:cubicBezTo>
                    <a:pt x="1407" y="902"/>
                    <a:pt x="1422" y="903"/>
                    <a:pt x="1423" y="894"/>
                  </a:cubicBezTo>
                  <a:cubicBezTo>
                    <a:pt x="1425" y="875"/>
                    <a:pt x="1399" y="895"/>
                    <a:pt x="1414" y="871"/>
                  </a:cubicBezTo>
                  <a:cubicBezTo>
                    <a:pt x="1416" y="866"/>
                    <a:pt x="1419" y="864"/>
                    <a:pt x="1421" y="864"/>
                  </a:cubicBezTo>
                  <a:cubicBezTo>
                    <a:pt x="1426" y="864"/>
                    <a:pt x="1429" y="874"/>
                    <a:pt x="1435" y="874"/>
                  </a:cubicBezTo>
                  <a:cubicBezTo>
                    <a:pt x="1438" y="874"/>
                    <a:pt x="1441" y="872"/>
                    <a:pt x="1444" y="865"/>
                  </a:cubicBezTo>
                  <a:cubicBezTo>
                    <a:pt x="1453" y="851"/>
                    <a:pt x="1438" y="857"/>
                    <a:pt x="1442" y="847"/>
                  </a:cubicBezTo>
                  <a:cubicBezTo>
                    <a:pt x="1447" y="831"/>
                    <a:pt x="1462" y="812"/>
                    <a:pt x="1470" y="799"/>
                  </a:cubicBezTo>
                  <a:cubicBezTo>
                    <a:pt x="1492" y="768"/>
                    <a:pt x="1525" y="734"/>
                    <a:pt x="1539" y="699"/>
                  </a:cubicBezTo>
                  <a:cubicBezTo>
                    <a:pt x="1545" y="687"/>
                    <a:pt x="1540" y="683"/>
                    <a:pt x="1541" y="673"/>
                  </a:cubicBezTo>
                  <a:cubicBezTo>
                    <a:pt x="1542" y="665"/>
                    <a:pt x="1543" y="662"/>
                    <a:pt x="1544" y="662"/>
                  </a:cubicBezTo>
                  <a:cubicBezTo>
                    <a:pt x="1546" y="662"/>
                    <a:pt x="1549" y="666"/>
                    <a:pt x="1552" y="666"/>
                  </a:cubicBezTo>
                  <a:cubicBezTo>
                    <a:pt x="1552" y="666"/>
                    <a:pt x="1553" y="666"/>
                    <a:pt x="1553" y="665"/>
                  </a:cubicBezTo>
                  <a:cubicBezTo>
                    <a:pt x="1561" y="661"/>
                    <a:pt x="1569" y="637"/>
                    <a:pt x="1568" y="629"/>
                  </a:cubicBezTo>
                  <a:cubicBezTo>
                    <a:pt x="1563" y="612"/>
                    <a:pt x="1568" y="614"/>
                    <a:pt x="1581" y="612"/>
                  </a:cubicBezTo>
                  <a:cubicBezTo>
                    <a:pt x="1583" y="612"/>
                    <a:pt x="1572" y="589"/>
                    <a:pt x="1568" y="589"/>
                  </a:cubicBezTo>
                  <a:cubicBezTo>
                    <a:pt x="1568" y="589"/>
                    <a:pt x="1568" y="589"/>
                    <a:pt x="1567" y="589"/>
                  </a:cubicBezTo>
                  <a:cubicBezTo>
                    <a:pt x="1569" y="587"/>
                    <a:pt x="1571" y="587"/>
                    <a:pt x="1573" y="587"/>
                  </a:cubicBezTo>
                  <a:cubicBezTo>
                    <a:pt x="1578" y="587"/>
                    <a:pt x="1582" y="589"/>
                    <a:pt x="1585" y="589"/>
                  </a:cubicBezTo>
                  <a:cubicBezTo>
                    <a:pt x="1585" y="589"/>
                    <a:pt x="1585" y="589"/>
                    <a:pt x="1586" y="589"/>
                  </a:cubicBezTo>
                  <a:cubicBezTo>
                    <a:pt x="1594" y="588"/>
                    <a:pt x="1598" y="570"/>
                    <a:pt x="1600" y="563"/>
                  </a:cubicBezTo>
                  <a:cubicBezTo>
                    <a:pt x="1602" y="557"/>
                    <a:pt x="1613" y="525"/>
                    <a:pt x="1621" y="525"/>
                  </a:cubicBezTo>
                  <a:cubicBezTo>
                    <a:pt x="1622" y="525"/>
                    <a:pt x="1623" y="525"/>
                    <a:pt x="1624" y="527"/>
                  </a:cubicBezTo>
                  <a:cubicBezTo>
                    <a:pt x="1626" y="530"/>
                    <a:pt x="1627" y="532"/>
                    <a:pt x="1628" y="532"/>
                  </a:cubicBezTo>
                  <a:cubicBezTo>
                    <a:pt x="1635" y="532"/>
                    <a:pt x="1639" y="498"/>
                    <a:pt x="1642" y="491"/>
                  </a:cubicBezTo>
                  <a:cubicBezTo>
                    <a:pt x="1651" y="469"/>
                    <a:pt x="1677" y="491"/>
                    <a:pt x="1677" y="466"/>
                  </a:cubicBezTo>
                  <a:cubicBezTo>
                    <a:pt x="1676" y="465"/>
                    <a:pt x="1674" y="465"/>
                    <a:pt x="1671" y="465"/>
                  </a:cubicBezTo>
                  <a:close/>
                  <a:moveTo>
                    <a:pt x="1492" y="1294"/>
                  </a:moveTo>
                  <a:cubicBezTo>
                    <a:pt x="1492" y="1294"/>
                    <a:pt x="1492" y="1294"/>
                    <a:pt x="1492" y="1294"/>
                  </a:cubicBezTo>
                  <a:lnTo>
                    <a:pt x="1492" y="1294"/>
                  </a:lnTo>
                  <a:cubicBezTo>
                    <a:pt x="1492" y="1294"/>
                    <a:pt x="1492" y="1294"/>
                    <a:pt x="1492" y="1294"/>
                  </a:cubicBezTo>
                  <a:close/>
                  <a:moveTo>
                    <a:pt x="2060" y="1305"/>
                  </a:moveTo>
                  <a:cubicBezTo>
                    <a:pt x="2053" y="1305"/>
                    <a:pt x="2051" y="1309"/>
                    <a:pt x="2047" y="1312"/>
                  </a:cubicBezTo>
                  <a:cubicBezTo>
                    <a:pt x="2049" y="1315"/>
                    <a:pt x="2050" y="1316"/>
                    <a:pt x="2051" y="1316"/>
                  </a:cubicBezTo>
                  <a:cubicBezTo>
                    <a:pt x="2052" y="1316"/>
                    <a:pt x="2053" y="1315"/>
                    <a:pt x="2055" y="1313"/>
                  </a:cubicBezTo>
                  <a:cubicBezTo>
                    <a:pt x="2055" y="1313"/>
                    <a:pt x="2063" y="1305"/>
                    <a:pt x="2060" y="1305"/>
                  </a:cubicBezTo>
                  <a:close/>
                  <a:moveTo>
                    <a:pt x="1901" y="1291"/>
                  </a:moveTo>
                  <a:cubicBezTo>
                    <a:pt x="1904" y="1291"/>
                    <a:pt x="1905" y="1293"/>
                    <a:pt x="1907" y="1300"/>
                  </a:cubicBezTo>
                  <a:cubicBezTo>
                    <a:pt x="1909" y="1307"/>
                    <a:pt x="1915" y="1318"/>
                    <a:pt x="1910" y="1321"/>
                  </a:cubicBezTo>
                  <a:cubicBezTo>
                    <a:pt x="1904" y="1312"/>
                    <a:pt x="1901" y="1302"/>
                    <a:pt x="1898" y="1291"/>
                  </a:cubicBezTo>
                  <a:cubicBezTo>
                    <a:pt x="1899" y="1291"/>
                    <a:pt x="1900" y="1291"/>
                    <a:pt x="1901" y="1291"/>
                  </a:cubicBezTo>
                  <a:close/>
                  <a:moveTo>
                    <a:pt x="1133" y="1360"/>
                  </a:moveTo>
                  <a:cubicBezTo>
                    <a:pt x="1137" y="1360"/>
                    <a:pt x="1139" y="1366"/>
                    <a:pt x="1135" y="1373"/>
                  </a:cubicBezTo>
                  <a:cubicBezTo>
                    <a:pt x="1132" y="1375"/>
                    <a:pt x="1127" y="1377"/>
                    <a:pt x="1125" y="1377"/>
                  </a:cubicBezTo>
                  <a:cubicBezTo>
                    <a:pt x="1122" y="1377"/>
                    <a:pt x="1121" y="1375"/>
                    <a:pt x="1125" y="1367"/>
                  </a:cubicBezTo>
                  <a:cubicBezTo>
                    <a:pt x="1127" y="1362"/>
                    <a:pt x="1130" y="1360"/>
                    <a:pt x="1133" y="1360"/>
                  </a:cubicBezTo>
                  <a:close/>
                  <a:moveTo>
                    <a:pt x="2026" y="1400"/>
                  </a:moveTo>
                  <a:lnTo>
                    <a:pt x="2026" y="1400"/>
                  </a:lnTo>
                  <a:cubicBezTo>
                    <a:pt x="2026" y="1400"/>
                    <a:pt x="2026" y="1400"/>
                    <a:pt x="2026" y="1401"/>
                  </a:cubicBezTo>
                  <a:cubicBezTo>
                    <a:pt x="2026" y="1400"/>
                    <a:pt x="2026" y="1400"/>
                    <a:pt x="2026" y="1400"/>
                  </a:cubicBezTo>
                  <a:close/>
                  <a:moveTo>
                    <a:pt x="1277" y="1641"/>
                  </a:moveTo>
                  <a:cubicBezTo>
                    <a:pt x="1267" y="1641"/>
                    <a:pt x="1267" y="1659"/>
                    <a:pt x="1272" y="1659"/>
                  </a:cubicBezTo>
                  <a:cubicBezTo>
                    <a:pt x="1274" y="1659"/>
                    <a:pt x="1277" y="1658"/>
                    <a:pt x="1279" y="1653"/>
                  </a:cubicBezTo>
                  <a:cubicBezTo>
                    <a:pt x="1282" y="1650"/>
                    <a:pt x="1284" y="1647"/>
                    <a:pt x="1284" y="1644"/>
                  </a:cubicBezTo>
                  <a:cubicBezTo>
                    <a:pt x="1281" y="1642"/>
                    <a:pt x="1279" y="1641"/>
                    <a:pt x="1277" y="1641"/>
                  </a:cubicBezTo>
                  <a:close/>
                  <a:moveTo>
                    <a:pt x="964" y="1681"/>
                  </a:moveTo>
                  <a:cubicBezTo>
                    <a:pt x="973" y="1681"/>
                    <a:pt x="979" y="1688"/>
                    <a:pt x="964" y="1702"/>
                  </a:cubicBezTo>
                  <a:cubicBezTo>
                    <a:pt x="961" y="1704"/>
                    <a:pt x="957" y="1705"/>
                    <a:pt x="954" y="1705"/>
                  </a:cubicBezTo>
                  <a:cubicBezTo>
                    <a:pt x="952" y="1705"/>
                    <a:pt x="950" y="1704"/>
                    <a:pt x="949" y="1704"/>
                  </a:cubicBezTo>
                  <a:cubicBezTo>
                    <a:pt x="943" y="1701"/>
                    <a:pt x="945" y="1688"/>
                    <a:pt x="954" y="1683"/>
                  </a:cubicBezTo>
                  <a:cubicBezTo>
                    <a:pt x="957" y="1682"/>
                    <a:pt x="961" y="1681"/>
                    <a:pt x="964" y="1681"/>
                  </a:cubicBezTo>
                  <a:close/>
                  <a:moveTo>
                    <a:pt x="891" y="1848"/>
                  </a:moveTo>
                  <a:lnTo>
                    <a:pt x="891" y="1848"/>
                  </a:lnTo>
                  <a:cubicBezTo>
                    <a:pt x="890" y="1848"/>
                    <a:pt x="890" y="1848"/>
                    <a:pt x="890" y="1848"/>
                  </a:cubicBezTo>
                  <a:lnTo>
                    <a:pt x="890" y="1848"/>
                  </a:lnTo>
                  <a:cubicBezTo>
                    <a:pt x="890" y="1848"/>
                    <a:pt x="890" y="1848"/>
                    <a:pt x="890" y="1848"/>
                  </a:cubicBezTo>
                  <a:cubicBezTo>
                    <a:pt x="890" y="1848"/>
                    <a:pt x="890" y="1848"/>
                    <a:pt x="891" y="1848"/>
                  </a:cubicBezTo>
                  <a:close/>
                  <a:moveTo>
                    <a:pt x="1110" y="1863"/>
                  </a:moveTo>
                  <a:cubicBezTo>
                    <a:pt x="1112" y="1863"/>
                    <a:pt x="1113" y="1863"/>
                    <a:pt x="1114" y="1864"/>
                  </a:cubicBezTo>
                  <a:cubicBezTo>
                    <a:pt x="1109" y="1874"/>
                    <a:pt x="1105" y="1878"/>
                    <a:pt x="1100" y="1878"/>
                  </a:cubicBezTo>
                  <a:cubicBezTo>
                    <a:pt x="1098" y="1878"/>
                    <a:pt x="1096" y="1877"/>
                    <a:pt x="1093" y="1876"/>
                  </a:cubicBezTo>
                  <a:lnTo>
                    <a:pt x="1099" y="1867"/>
                  </a:lnTo>
                  <a:cubicBezTo>
                    <a:pt x="1102" y="1865"/>
                    <a:pt x="1106" y="1863"/>
                    <a:pt x="1110" y="1863"/>
                  </a:cubicBezTo>
                  <a:close/>
                  <a:moveTo>
                    <a:pt x="809" y="1967"/>
                  </a:moveTo>
                  <a:lnTo>
                    <a:pt x="804" y="1976"/>
                  </a:lnTo>
                  <a:lnTo>
                    <a:pt x="804" y="1988"/>
                  </a:lnTo>
                  <a:cubicBezTo>
                    <a:pt x="817" y="1980"/>
                    <a:pt x="820" y="1973"/>
                    <a:pt x="809" y="1967"/>
                  </a:cubicBezTo>
                  <a:close/>
                  <a:moveTo>
                    <a:pt x="660" y="2236"/>
                  </a:moveTo>
                  <a:cubicBezTo>
                    <a:pt x="660" y="2236"/>
                    <a:pt x="660" y="2236"/>
                    <a:pt x="660" y="2236"/>
                  </a:cubicBezTo>
                  <a:lnTo>
                    <a:pt x="660" y="2236"/>
                  </a:lnTo>
                  <a:cubicBezTo>
                    <a:pt x="660" y="2236"/>
                    <a:pt x="660" y="2236"/>
                    <a:pt x="660" y="2236"/>
                  </a:cubicBezTo>
                  <a:lnTo>
                    <a:pt x="660" y="2236"/>
                  </a:lnTo>
                  <a:close/>
                  <a:moveTo>
                    <a:pt x="492" y="2495"/>
                  </a:moveTo>
                  <a:cubicBezTo>
                    <a:pt x="497" y="2495"/>
                    <a:pt x="499" y="2501"/>
                    <a:pt x="494" y="2508"/>
                  </a:cubicBezTo>
                  <a:cubicBezTo>
                    <a:pt x="491" y="2509"/>
                    <a:pt x="486" y="2512"/>
                    <a:pt x="484" y="2512"/>
                  </a:cubicBezTo>
                  <a:cubicBezTo>
                    <a:pt x="481" y="2512"/>
                    <a:pt x="480" y="2509"/>
                    <a:pt x="484" y="2502"/>
                  </a:cubicBezTo>
                  <a:cubicBezTo>
                    <a:pt x="487" y="2497"/>
                    <a:pt x="490" y="2495"/>
                    <a:pt x="492" y="2495"/>
                  </a:cubicBezTo>
                  <a:close/>
                  <a:moveTo>
                    <a:pt x="720" y="2524"/>
                  </a:moveTo>
                  <a:lnTo>
                    <a:pt x="720" y="2524"/>
                  </a:lnTo>
                  <a:lnTo>
                    <a:pt x="720" y="2524"/>
                  </a:lnTo>
                  <a:cubicBezTo>
                    <a:pt x="720" y="2524"/>
                    <a:pt x="720" y="2524"/>
                    <a:pt x="720" y="2524"/>
                  </a:cubicBezTo>
                  <a:close/>
                  <a:moveTo>
                    <a:pt x="420" y="2607"/>
                  </a:moveTo>
                  <a:cubicBezTo>
                    <a:pt x="424" y="2607"/>
                    <a:pt x="426" y="2613"/>
                    <a:pt x="422" y="2619"/>
                  </a:cubicBezTo>
                  <a:cubicBezTo>
                    <a:pt x="417" y="2629"/>
                    <a:pt x="412" y="2633"/>
                    <a:pt x="409" y="2633"/>
                  </a:cubicBezTo>
                  <a:cubicBezTo>
                    <a:pt x="405" y="2633"/>
                    <a:pt x="404" y="2626"/>
                    <a:pt x="411" y="2613"/>
                  </a:cubicBezTo>
                  <a:cubicBezTo>
                    <a:pt x="414" y="2609"/>
                    <a:pt x="417" y="2607"/>
                    <a:pt x="420" y="2607"/>
                  </a:cubicBezTo>
                  <a:close/>
                  <a:moveTo>
                    <a:pt x="391" y="2684"/>
                  </a:moveTo>
                  <a:cubicBezTo>
                    <a:pt x="391" y="2685"/>
                    <a:pt x="391" y="2685"/>
                    <a:pt x="390" y="2686"/>
                  </a:cubicBezTo>
                  <a:cubicBezTo>
                    <a:pt x="391" y="2686"/>
                    <a:pt x="391" y="2685"/>
                    <a:pt x="391" y="2684"/>
                  </a:cubicBezTo>
                  <a:close/>
                  <a:moveTo>
                    <a:pt x="337" y="2766"/>
                  </a:moveTo>
                  <a:cubicBezTo>
                    <a:pt x="337" y="2766"/>
                    <a:pt x="337" y="2766"/>
                    <a:pt x="337" y="2766"/>
                  </a:cubicBezTo>
                  <a:lnTo>
                    <a:pt x="337" y="2766"/>
                  </a:lnTo>
                  <a:cubicBezTo>
                    <a:pt x="337" y="2766"/>
                    <a:pt x="337" y="2766"/>
                    <a:pt x="337" y="2766"/>
                  </a:cubicBezTo>
                  <a:close/>
                  <a:moveTo>
                    <a:pt x="499" y="2933"/>
                  </a:moveTo>
                  <a:cubicBezTo>
                    <a:pt x="499" y="2933"/>
                    <a:pt x="498" y="2934"/>
                    <a:pt x="498" y="2934"/>
                  </a:cubicBezTo>
                  <a:lnTo>
                    <a:pt x="498" y="2934"/>
                  </a:lnTo>
                  <a:lnTo>
                    <a:pt x="499" y="2933"/>
                  </a:lnTo>
                  <a:close/>
                  <a:moveTo>
                    <a:pt x="258" y="3077"/>
                  </a:moveTo>
                  <a:cubicBezTo>
                    <a:pt x="256" y="3077"/>
                    <a:pt x="253" y="3080"/>
                    <a:pt x="252" y="3086"/>
                  </a:cubicBezTo>
                  <a:lnTo>
                    <a:pt x="256" y="3097"/>
                  </a:lnTo>
                  <a:cubicBezTo>
                    <a:pt x="266" y="3085"/>
                    <a:pt x="263" y="3077"/>
                    <a:pt x="258" y="3077"/>
                  </a:cubicBezTo>
                  <a:close/>
                  <a:moveTo>
                    <a:pt x="336" y="3917"/>
                  </a:moveTo>
                  <a:cubicBezTo>
                    <a:pt x="337" y="3917"/>
                    <a:pt x="338" y="3918"/>
                    <a:pt x="340" y="3920"/>
                  </a:cubicBezTo>
                  <a:cubicBezTo>
                    <a:pt x="343" y="3927"/>
                    <a:pt x="340" y="3936"/>
                    <a:pt x="339" y="3945"/>
                  </a:cubicBezTo>
                  <a:cubicBezTo>
                    <a:pt x="334" y="3944"/>
                    <a:pt x="327" y="3943"/>
                    <a:pt x="328" y="3933"/>
                  </a:cubicBezTo>
                  <a:cubicBezTo>
                    <a:pt x="330" y="3926"/>
                    <a:pt x="332" y="3917"/>
                    <a:pt x="336" y="3917"/>
                  </a:cubicBezTo>
                  <a:close/>
                  <a:moveTo>
                    <a:pt x="357" y="4032"/>
                  </a:moveTo>
                  <a:cubicBezTo>
                    <a:pt x="342" y="4032"/>
                    <a:pt x="348" y="4052"/>
                    <a:pt x="354" y="4052"/>
                  </a:cubicBezTo>
                  <a:cubicBezTo>
                    <a:pt x="356" y="4052"/>
                    <a:pt x="358" y="4049"/>
                    <a:pt x="359" y="4043"/>
                  </a:cubicBezTo>
                  <a:cubicBezTo>
                    <a:pt x="360" y="4040"/>
                    <a:pt x="360" y="4036"/>
                    <a:pt x="361" y="4032"/>
                  </a:cubicBezTo>
                  <a:cubicBezTo>
                    <a:pt x="359" y="4032"/>
                    <a:pt x="358" y="4032"/>
                    <a:pt x="357" y="4032"/>
                  </a:cubicBezTo>
                  <a:close/>
                  <a:moveTo>
                    <a:pt x="106" y="4087"/>
                  </a:moveTo>
                  <a:lnTo>
                    <a:pt x="106" y="4087"/>
                  </a:lnTo>
                  <a:cubicBezTo>
                    <a:pt x="106" y="4087"/>
                    <a:pt x="106" y="4088"/>
                    <a:pt x="106" y="4088"/>
                  </a:cubicBezTo>
                  <a:lnTo>
                    <a:pt x="106" y="4088"/>
                  </a:lnTo>
                  <a:cubicBezTo>
                    <a:pt x="106" y="4088"/>
                    <a:pt x="106" y="4088"/>
                    <a:pt x="106" y="4087"/>
                  </a:cubicBezTo>
                  <a:close/>
                  <a:moveTo>
                    <a:pt x="359" y="4095"/>
                  </a:moveTo>
                  <a:cubicBezTo>
                    <a:pt x="360" y="4095"/>
                    <a:pt x="360" y="4095"/>
                    <a:pt x="360" y="4095"/>
                  </a:cubicBezTo>
                  <a:cubicBezTo>
                    <a:pt x="360" y="4095"/>
                    <a:pt x="360" y="4095"/>
                    <a:pt x="359" y="4095"/>
                  </a:cubicBezTo>
                  <a:close/>
                  <a:moveTo>
                    <a:pt x="304" y="4213"/>
                  </a:moveTo>
                  <a:cubicBezTo>
                    <a:pt x="305" y="4213"/>
                    <a:pt x="306" y="4214"/>
                    <a:pt x="307" y="4216"/>
                  </a:cubicBezTo>
                  <a:cubicBezTo>
                    <a:pt x="312" y="4223"/>
                    <a:pt x="308" y="4233"/>
                    <a:pt x="307" y="4242"/>
                  </a:cubicBezTo>
                  <a:cubicBezTo>
                    <a:pt x="302" y="4241"/>
                    <a:pt x="294" y="4240"/>
                    <a:pt x="296" y="4230"/>
                  </a:cubicBezTo>
                  <a:cubicBezTo>
                    <a:pt x="297" y="4222"/>
                    <a:pt x="300" y="4213"/>
                    <a:pt x="304" y="4213"/>
                  </a:cubicBezTo>
                  <a:close/>
                  <a:moveTo>
                    <a:pt x="136" y="4539"/>
                  </a:moveTo>
                  <a:cubicBezTo>
                    <a:pt x="136" y="4539"/>
                    <a:pt x="136" y="4539"/>
                    <a:pt x="136" y="4539"/>
                  </a:cubicBezTo>
                  <a:lnTo>
                    <a:pt x="136" y="4539"/>
                  </a:lnTo>
                  <a:cubicBezTo>
                    <a:pt x="136" y="4539"/>
                    <a:pt x="136" y="4539"/>
                    <a:pt x="136" y="4539"/>
                  </a:cubicBezTo>
                  <a:close/>
                  <a:moveTo>
                    <a:pt x="136" y="4539"/>
                  </a:moveTo>
                  <a:lnTo>
                    <a:pt x="136" y="4539"/>
                  </a:lnTo>
                  <a:cubicBezTo>
                    <a:pt x="136" y="4539"/>
                    <a:pt x="137" y="4539"/>
                    <a:pt x="137" y="4539"/>
                  </a:cubicBezTo>
                  <a:lnTo>
                    <a:pt x="137" y="4539"/>
                  </a:lnTo>
                  <a:cubicBezTo>
                    <a:pt x="137" y="4539"/>
                    <a:pt x="136" y="4539"/>
                    <a:pt x="136" y="4539"/>
                  </a:cubicBezTo>
                  <a:close/>
                  <a:moveTo>
                    <a:pt x="136" y="4539"/>
                  </a:moveTo>
                  <a:lnTo>
                    <a:pt x="136" y="4539"/>
                  </a:lnTo>
                  <a:cubicBezTo>
                    <a:pt x="136" y="4539"/>
                    <a:pt x="136" y="4539"/>
                    <a:pt x="135" y="4539"/>
                  </a:cubicBezTo>
                  <a:lnTo>
                    <a:pt x="135" y="4539"/>
                  </a:lnTo>
                  <a:cubicBezTo>
                    <a:pt x="135" y="4539"/>
                    <a:pt x="136" y="4539"/>
                    <a:pt x="136" y="4539"/>
                  </a:cubicBezTo>
                  <a:close/>
                  <a:moveTo>
                    <a:pt x="1963" y="1"/>
                  </a:moveTo>
                  <a:cubicBezTo>
                    <a:pt x="1959" y="1"/>
                    <a:pt x="1954" y="2"/>
                    <a:pt x="1948" y="4"/>
                  </a:cubicBezTo>
                  <a:cubicBezTo>
                    <a:pt x="1941" y="7"/>
                    <a:pt x="1920" y="35"/>
                    <a:pt x="1923" y="36"/>
                  </a:cubicBezTo>
                  <a:cubicBezTo>
                    <a:pt x="1915" y="34"/>
                    <a:pt x="1917" y="26"/>
                    <a:pt x="1911" y="26"/>
                  </a:cubicBezTo>
                  <a:cubicBezTo>
                    <a:pt x="1907" y="26"/>
                    <a:pt x="1902" y="28"/>
                    <a:pt x="1892" y="34"/>
                  </a:cubicBezTo>
                  <a:cubicBezTo>
                    <a:pt x="1877" y="45"/>
                    <a:pt x="1897" y="45"/>
                    <a:pt x="1881" y="57"/>
                  </a:cubicBezTo>
                  <a:cubicBezTo>
                    <a:pt x="1878" y="54"/>
                    <a:pt x="1874" y="42"/>
                    <a:pt x="1866" y="42"/>
                  </a:cubicBezTo>
                  <a:cubicBezTo>
                    <a:pt x="1864" y="42"/>
                    <a:pt x="1863" y="42"/>
                    <a:pt x="1862" y="43"/>
                  </a:cubicBezTo>
                  <a:cubicBezTo>
                    <a:pt x="1852" y="47"/>
                    <a:pt x="1837" y="70"/>
                    <a:pt x="1843" y="73"/>
                  </a:cubicBezTo>
                  <a:cubicBezTo>
                    <a:pt x="1846" y="79"/>
                    <a:pt x="1831" y="107"/>
                    <a:pt x="1828" y="112"/>
                  </a:cubicBezTo>
                  <a:cubicBezTo>
                    <a:pt x="1824" y="121"/>
                    <a:pt x="1811" y="146"/>
                    <a:pt x="1802" y="146"/>
                  </a:cubicBezTo>
                  <a:cubicBezTo>
                    <a:pt x="1791" y="147"/>
                    <a:pt x="1780" y="155"/>
                    <a:pt x="1775" y="174"/>
                  </a:cubicBezTo>
                  <a:cubicBezTo>
                    <a:pt x="1773" y="183"/>
                    <a:pt x="1780" y="188"/>
                    <a:pt x="1774" y="198"/>
                  </a:cubicBezTo>
                  <a:cubicBezTo>
                    <a:pt x="1770" y="209"/>
                    <a:pt x="1761" y="218"/>
                    <a:pt x="1754" y="225"/>
                  </a:cubicBezTo>
                  <a:cubicBezTo>
                    <a:pt x="1752" y="227"/>
                    <a:pt x="1725" y="263"/>
                    <a:pt x="1730" y="263"/>
                  </a:cubicBezTo>
                  <a:cubicBezTo>
                    <a:pt x="1731" y="263"/>
                    <a:pt x="1731" y="263"/>
                    <a:pt x="1732" y="263"/>
                  </a:cubicBezTo>
                  <a:cubicBezTo>
                    <a:pt x="1747" y="263"/>
                    <a:pt x="1718" y="292"/>
                    <a:pt x="1711" y="303"/>
                  </a:cubicBezTo>
                  <a:cubicBezTo>
                    <a:pt x="1705" y="313"/>
                    <a:pt x="1699" y="322"/>
                    <a:pt x="1695" y="333"/>
                  </a:cubicBezTo>
                  <a:cubicBezTo>
                    <a:pt x="1691" y="340"/>
                    <a:pt x="1691" y="341"/>
                    <a:pt x="1692" y="341"/>
                  </a:cubicBezTo>
                  <a:cubicBezTo>
                    <a:pt x="1693" y="341"/>
                    <a:pt x="1694" y="341"/>
                    <a:pt x="1695" y="341"/>
                  </a:cubicBezTo>
                  <a:cubicBezTo>
                    <a:pt x="1699" y="341"/>
                    <a:pt x="1685" y="356"/>
                    <a:pt x="1684" y="358"/>
                  </a:cubicBezTo>
                  <a:cubicBezTo>
                    <a:pt x="1681" y="364"/>
                    <a:pt x="1677" y="371"/>
                    <a:pt x="1675" y="378"/>
                  </a:cubicBezTo>
                  <a:cubicBezTo>
                    <a:pt x="1672" y="385"/>
                    <a:pt x="1668" y="408"/>
                    <a:pt x="1660" y="408"/>
                  </a:cubicBezTo>
                  <a:cubicBezTo>
                    <a:pt x="1660" y="408"/>
                    <a:pt x="1660" y="408"/>
                    <a:pt x="1659" y="408"/>
                  </a:cubicBezTo>
                  <a:cubicBezTo>
                    <a:pt x="1658" y="407"/>
                    <a:pt x="1657" y="407"/>
                    <a:pt x="1656" y="407"/>
                  </a:cubicBezTo>
                  <a:cubicBezTo>
                    <a:pt x="1647" y="407"/>
                    <a:pt x="1638" y="422"/>
                    <a:pt x="1634" y="433"/>
                  </a:cubicBezTo>
                  <a:cubicBezTo>
                    <a:pt x="1629" y="446"/>
                    <a:pt x="1644" y="438"/>
                    <a:pt x="1635" y="453"/>
                  </a:cubicBezTo>
                  <a:cubicBezTo>
                    <a:pt x="1633" y="451"/>
                    <a:pt x="1630" y="449"/>
                    <a:pt x="1628" y="449"/>
                  </a:cubicBezTo>
                  <a:cubicBezTo>
                    <a:pt x="1625" y="449"/>
                    <a:pt x="1623" y="451"/>
                    <a:pt x="1620" y="456"/>
                  </a:cubicBezTo>
                  <a:cubicBezTo>
                    <a:pt x="1617" y="462"/>
                    <a:pt x="1618" y="464"/>
                    <a:pt x="1622" y="464"/>
                  </a:cubicBezTo>
                  <a:cubicBezTo>
                    <a:pt x="1632" y="464"/>
                    <a:pt x="1653" y="453"/>
                    <a:pt x="1659" y="446"/>
                  </a:cubicBezTo>
                  <a:cubicBezTo>
                    <a:pt x="1666" y="438"/>
                    <a:pt x="1672" y="421"/>
                    <a:pt x="1679" y="421"/>
                  </a:cubicBezTo>
                  <a:cubicBezTo>
                    <a:pt x="1680" y="421"/>
                    <a:pt x="1681" y="421"/>
                    <a:pt x="1682" y="422"/>
                  </a:cubicBezTo>
                  <a:cubicBezTo>
                    <a:pt x="1687" y="416"/>
                    <a:pt x="1693" y="397"/>
                    <a:pt x="1700" y="397"/>
                  </a:cubicBezTo>
                  <a:cubicBezTo>
                    <a:pt x="1701" y="397"/>
                    <a:pt x="1702" y="398"/>
                    <a:pt x="1703" y="398"/>
                  </a:cubicBezTo>
                  <a:cubicBezTo>
                    <a:pt x="1700" y="396"/>
                    <a:pt x="1680" y="397"/>
                    <a:pt x="1686" y="386"/>
                  </a:cubicBezTo>
                  <a:cubicBezTo>
                    <a:pt x="1691" y="376"/>
                    <a:pt x="1715" y="369"/>
                    <a:pt x="1717" y="355"/>
                  </a:cubicBezTo>
                  <a:cubicBezTo>
                    <a:pt x="1717" y="353"/>
                    <a:pt x="1715" y="353"/>
                    <a:pt x="1713" y="353"/>
                  </a:cubicBezTo>
                  <a:cubicBezTo>
                    <a:pt x="1711" y="353"/>
                    <a:pt x="1709" y="353"/>
                    <a:pt x="1708" y="354"/>
                  </a:cubicBezTo>
                  <a:cubicBezTo>
                    <a:pt x="1703" y="350"/>
                    <a:pt x="1709" y="339"/>
                    <a:pt x="1713" y="333"/>
                  </a:cubicBezTo>
                  <a:cubicBezTo>
                    <a:pt x="1717" y="326"/>
                    <a:pt x="1725" y="315"/>
                    <a:pt x="1730" y="315"/>
                  </a:cubicBezTo>
                  <a:cubicBezTo>
                    <a:pt x="1732" y="315"/>
                    <a:pt x="1733" y="316"/>
                    <a:pt x="1734" y="319"/>
                  </a:cubicBezTo>
                  <a:cubicBezTo>
                    <a:pt x="1738" y="328"/>
                    <a:pt x="1722" y="355"/>
                    <a:pt x="1732" y="355"/>
                  </a:cubicBezTo>
                  <a:cubicBezTo>
                    <a:pt x="1733" y="355"/>
                    <a:pt x="1733" y="355"/>
                    <a:pt x="1733" y="355"/>
                  </a:cubicBezTo>
                  <a:cubicBezTo>
                    <a:pt x="1748" y="353"/>
                    <a:pt x="1752" y="338"/>
                    <a:pt x="1748" y="328"/>
                  </a:cubicBezTo>
                  <a:cubicBezTo>
                    <a:pt x="1742" y="317"/>
                    <a:pt x="1767" y="278"/>
                    <a:pt x="1780" y="278"/>
                  </a:cubicBezTo>
                  <a:cubicBezTo>
                    <a:pt x="1781" y="278"/>
                    <a:pt x="1781" y="278"/>
                    <a:pt x="1782" y="279"/>
                  </a:cubicBezTo>
                  <a:lnTo>
                    <a:pt x="1782" y="279"/>
                  </a:lnTo>
                  <a:cubicBezTo>
                    <a:pt x="1779" y="277"/>
                    <a:pt x="1769" y="274"/>
                    <a:pt x="1773" y="267"/>
                  </a:cubicBezTo>
                  <a:cubicBezTo>
                    <a:pt x="1776" y="259"/>
                    <a:pt x="1784" y="244"/>
                    <a:pt x="1778" y="240"/>
                  </a:cubicBezTo>
                  <a:lnTo>
                    <a:pt x="1778" y="240"/>
                  </a:lnTo>
                  <a:cubicBezTo>
                    <a:pt x="1779" y="241"/>
                    <a:pt x="1779" y="241"/>
                    <a:pt x="1780" y="241"/>
                  </a:cubicBezTo>
                  <a:cubicBezTo>
                    <a:pt x="1796" y="241"/>
                    <a:pt x="1831" y="180"/>
                    <a:pt x="1838" y="165"/>
                  </a:cubicBezTo>
                  <a:cubicBezTo>
                    <a:pt x="1854" y="137"/>
                    <a:pt x="1857" y="115"/>
                    <a:pt x="1858" y="89"/>
                  </a:cubicBezTo>
                  <a:lnTo>
                    <a:pt x="1858" y="89"/>
                  </a:lnTo>
                  <a:cubicBezTo>
                    <a:pt x="1858" y="96"/>
                    <a:pt x="1860" y="109"/>
                    <a:pt x="1865" y="109"/>
                  </a:cubicBezTo>
                  <a:cubicBezTo>
                    <a:pt x="1865" y="109"/>
                    <a:pt x="1866" y="109"/>
                    <a:pt x="1867" y="108"/>
                  </a:cubicBezTo>
                  <a:cubicBezTo>
                    <a:pt x="1867" y="107"/>
                    <a:pt x="1872" y="96"/>
                    <a:pt x="1872" y="96"/>
                  </a:cubicBezTo>
                  <a:cubicBezTo>
                    <a:pt x="1873" y="94"/>
                    <a:pt x="1873" y="94"/>
                    <a:pt x="1874" y="94"/>
                  </a:cubicBezTo>
                  <a:cubicBezTo>
                    <a:pt x="1874" y="94"/>
                    <a:pt x="1874" y="95"/>
                    <a:pt x="1878" y="95"/>
                  </a:cubicBezTo>
                  <a:cubicBezTo>
                    <a:pt x="1887" y="95"/>
                    <a:pt x="1896" y="89"/>
                    <a:pt x="1889" y="81"/>
                  </a:cubicBezTo>
                  <a:cubicBezTo>
                    <a:pt x="1884" y="76"/>
                    <a:pt x="1880" y="75"/>
                    <a:pt x="1890" y="66"/>
                  </a:cubicBezTo>
                  <a:cubicBezTo>
                    <a:pt x="1896" y="60"/>
                    <a:pt x="1903" y="54"/>
                    <a:pt x="1910" y="52"/>
                  </a:cubicBezTo>
                  <a:cubicBezTo>
                    <a:pt x="1911" y="52"/>
                    <a:pt x="1912" y="52"/>
                    <a:pt x="1912" y="52"/>
                  </a:cubicBezTo>
                  <a:cubicBezTo>
                    <a:pt x="1915" y="52"/>
                    <a:pt x="1916" y="54"/>
                    <a:pt x="1918" y="54"/>
                  </a:cubicBezTo>
                  <a:cubicBezTo>
                    <a:pt x="1918" y="54"/>
                    <a:pt x="1919" y="54"/>
                    <a:pt x="1919" y="53"/>
                  </a:cubicBezTo>
                  <a:cubicBezTo>
                    <a:pt x="1930" y="49"/>
                    <a:pt x="1941" y="45"/>
                    <a:pt x="1953" y="45"/>
                  </a:cubicBezTo>
                  <a:cubicBezTo>
                    <a:pt x="1973" y="43"/>
                    <a:pt x="1967" y="23"/>
                    <a:pt x="1959" y="23"/>
                  </a:cubicBezTo>
                  <a:cubicBezTo>
                    <a:pt x="1960" y="23"/>
                    <a:pt x="1960" y="23"/>
                    <a:pt x="1961" y="23"/>
                  </a:cubicBezTo>
                  <a:cubicBezTo>
                    <a:pt x="1975" y="23"/>
                    <a:pt x="1996" y="46"/>
                    <a:pt x="2003" y="52"/>
                  </a:cubicBezTo>
                  <a:cubicBezTo>
                    <a:pt x="2007" y="57"/>
                    <a:pt x="2011" y="60"/>
                    <a:pt x="2013" y="60"/>
                  </a:cubicBezTo>
                  <a:cubicBezTo>
                    <a:pt x="2015" y="60"/>
                    <a:pt x="2015" y="58"/>
                    <a:pt x="2012" y="52"/>
                  </a:cubicBezTo>
                  <a:cubicBezTo>
                    <a:pt x="2009" y="48"/>
                    <a:pt x="2005" y="38"/>
                    <a:pt x="2010" y="38"/>
                  </a:cubicBezTo>
                  <a:cubicBezTo>
                    <a:pt x="2011" y="38"/>
                    <a:pt x="2014" y="40"/>
                    <a:pt x="2020" y="44"/>
                  </a:cubicBezTo>
                  <a:cubicBezTo>
                    <a:pt x="2028" y="52"/>
                    <a:pt x="2035" y="60"/>
                    <a:pt x="2037" y="70"/>
                  </a:cubicBezTo>
                  <a:cubicBezTo>
                    <a:pt x="2038" y="71"/>
                    <a:pt x="2039" y="79"/>
                    <a:pt x="2041" y="80"/>
                  </a:cubicBezTo>
                  <a:cubicBezTo>
                    <a:pt x="2038" y="78"/>
                    <a:pt x="2046" y="64"/>
                    <a:pt x="2049" y="64"/>
                  </a:cubicBezTo>
                  <a:cubicBezTo>
                    <a:pt x="2056" y="65"/>
                    <a:pt x="2057" y="95"/>
                    <a:pt x="2055" y="98"/>
                  </a:cubicBezTo>
                  <a:cubicBezTo>
                    <a:pt x="2054" y="108"/>
                    <a:pt x="2054" y="111"/>
                    <a:pt x="2055" y="111"/>
                  </a:cubicBezTo>
                  <a:cubicBezTo>
                    <a:pt x="2058" y="111"/>
                    <a:pt x="2067" y="84"/>
                    <a:pt x="2067" y="83"/>
                  </a:cubicBezTo>
                  <a:lnTo>
                    <a:pt x="2067" y="83"/>
                  </a:lnTo>
                  <a:cubicBezTo>
                    <a:pt x="2075" y="87"/>
                    <a:pt x="2068" y="123"/>
                    <a:pt x="2075" y="123"/>
                  </a:cubicBezTo>
                  <a:cubicBezTo>
                    <a:pt x="2076" y="123"/>
                    <a:pt x="2076" y="122"/>
                    <a:pt x="2076" y="122"/>
                  </a:cubicBezTo>
                  <a:lnTo>
                    <a:pt x="2076" y="122"/>
                  </a:lnTo>
                  <a:cubicBezTo>
                    <a:pt x="2069" y="125"/>
                    <a:pt x="2074" y="197"/>
                    <a:pt x="2075" y="210"/>
                  </a:cubicBezTo>
                  <a:cubicBezTo>
                    <a:pt x="2076" y="227"/>
                    <a:pt x="2081" y="238"/>
                    <a:pt x="2083" y="254"/>
                  </a:cubicBezTo>
                  <a:cubicBezTo>
                    <a:pt x="2084" y="265"/>
                    <a:pt x="2074" y="273"/>
                    <a:pt x="2078" y="281"/>
                  </a:cubicBezTo>
                  <a:cubicBezTo>
                    <a:pt x="2080" y="286"/>
                    <a:pt x="2090" y="297"/>
                    <a:pt x="2091" y="304"/>
                  </a:cubicBezTo>
                  <a:lnTo>
                    <a:pt x="2091" y="304"/>
                  </a:lnTo>
                  <a:cubicBezTo>
                    <a:pt x="2091" y="303"/>
                    <a:pt x="2076" y="292"/>
                    <a:pt x="2071" y="292"/>
                  </a:cubicBezTo>
                  <a:cubicBezTo>
                    <a:pt x="2069" y="292"/>
                    <a:pt x="2068" y="294"/>
                    <a:pt x="2072" y="301"/>
                  </a:cubicBezTo>
                  <a:cubicBezTo>
                    <a:pt x="2077" y="311"/>
                    <a:pt x="2076" y="328"/>
                    <a:pt x="2086" y="328"/>
                  </a:cubicBezTo>
                  <a:cubicBezTo>
                    <a:pt x="2094" y="329"/>
                    <a:pt x="2084" y="348"/>
                    <a:pt x="2092" y="348"/>
                  </a:cubicBezTo>
                  <a:cubicBezTo>
                    <a:pt x="2083" y="349"/>
                    <a:pt x="2076" y="352"/>
                    <a:pt x="2074" y="369"/>
                  </a:cubicBezTo>
                  <a:cubicBezTo>
                    <a:pt x="2073" y="381"/>
                    <a:pt x="2096" y="384"/>
                    <a:pt x="2102" y="396"/>
                  </a:cubicBezTo>
                  <a:cubicBezTo>
                    <a:pt x="2114" y="429"/>
                    <a:pt x="2077" y="431"/>
                    <a:pt x="2068" y="431"/>
                  </a:cubicBezTo>
                  <a:cubicBezTo>
                    <a:pt x="2079" y="444"/>
                    <a:pt x="2089" y="456"/>
                    <a:pt x="2099" y="472"/>
                  </a:cubicBezTo>
                  <a:cubicBezTo>
                    <a:pt x="2092" y="478"/>
                    <a:pt x="2087" y="483"/>
                    <a:pt x="2082" y="493"/>
                  </a:cubicBezTo>
                  <a:cubicBezTo>
                    <a:pt x="2090" y="493"/>
                    <a:pt x="2087" y="511"/>
                    <a:pt x="2090" y="520"/>
                  </a:cubicBezTo>
                  <a:cubicBezTo>
                    <a:pt x="2090" y="524"/>
                    <a:pt x="2100" y="543"/>
                    <a:pt x="2104" y="543"/>
                  </a:cubicBezTo>
                  <a:cubicBezTo>
                    <a:pt x="2104" y="543"/>
                    <a:pt x="2104" y="542"/>
                    <a:pt x="2104" y="542"/>
                  </a:cubicBezTo>
                  <a:lnTo>
                    <a:pt x="2104" y="542"/>
                  </a:lnTo>
                  <a:cubicBezTo>
                    <a:pt x="2096" y="552"/>
                    <a:pt x="2079" y="537"/>
                    <a:pt x="2088" y="568"/>
                  </a:cubicBezTo>
                  <a:cubicBezTo>
                    <a:pt x="2094" y="587"/>
                    <a:pt x="2091" y="595"/>
                    <a:pt x="2080" y="595"/>
                  </a:cubicBezTo>
                  <a:cubicBezTo>
                    <a:pt x="2079" y="595"/>
                    <a:pt x="2079" y="595"/>
                    <a:pt x="2078" y="595"/>
                  </a:cubicBezTo>
                  <a:lnTo>
                    <a:pt x="2078" y="595"/>
                  </a:lnTo>
                  <a:cubicBezTo>
                    <a:pt x="2079" y="607"/>
                    <a:pt x="2084" y="603"/>
                    <a:pt x="2089" y="607"/>
                  </a:cubicBezTo>
                  <a:cubicBezTo>
                    <a:pt x="2094" y="614"/>
                    <a:pt x="2090" y="631"/>
                    <a:pt x="2094" y="640"/>
                  </a:cubicBezTo>
                  <a:cubicBezTo>
                    <a:pt x="2096" y="645"/>
                    <a:pt x="2098" y="645"/>
                    <a:pt x="2101" y="645"/>
                  </a:cubicBezTo>
                  <a:cubicBezTo>
                    <a:pt x="2101" y="645"/>
                    <a:pt x="2102" y="645"/>
                    <a:pt x="2102" y="645"/>
                  </a:cubicBezTo>
                  <a:cubicBezTo>
                    <a:pt x="2104" y="645"/>
                    <a:pt x="2106" y="646"/>
                    <a:pt x="2108" y="648"/>
                  </a:cubicBezTo>
                  <a:cubicBezTo>
                    <a:pt x="2112" y="653"/>
                    <a:pt x="2108" y="666"/>
                    <a:pt x="2113" y="666"/>
                  </a:cubicBezTo>
                  <a:cubicBezTo>
                    <a:pt x="2111" y="666"/>
                    <a:pt x="2109" y="666"/>
                    <a:pt x="2108" y="666"/>
                  </a:cubicBezTo>
                  <a:cubicBezTo>
                    <a:pt x="2105" y="666"/>
                    <a:pt x="2105" y="668"/>
                    <a:pt x="2105" y="679"/>
                  </a:cubicBezTo>
                  <a:lnTo>
                    <a:pt x="2106" y="707"/>
                  </a:lnTo>
                  <a:cubicBezTo>
                    <a:pt x="2105" y="707"/>
                    <a:pt x="2105" y="707"/>
                    <a:pt x="2104" y="707"/>
                  </a:cubicBezTo>
                  <a:cubicBezTo>
                    <a:pt x="2100" y="707"/>
                    <a:pt x="2094" y="707"/>
                    <a:pt x="2094" y="698"/>
                  </a:cubicBezTo>
                  <a:cubicBezTo>
                    <a:pt x="2091" y="693"/>
                    <a:pt x="2093" y="687"/>
                    <a:pt x="2087" y="687"/>
                  </a:cubicBezTo>
                  <a:lnTo>
                    <a:pt x="2087" y="687"/>
                  </a:lnTo>
                  <a:cubicBezTo>
                    <a:pt x="2089" y="715"/>
                    <a:pt x="2102" y="719"/>
                    <a:pt x="2109" y="741"/>
                  </a:cubicBezTo>
                  <a:cubicBezTo>
                    <a:pt x="2111" y="748"/>
                    <a:pt x="2110" y="751"/>
                    <a:pt x="2108" y="751"/>
                  </a:cubicBezTo>
                  <a:cubicBezTo>
                    <a:pt x="2105" y="751"/>
                    <a:pt x="2096" y="742"/>
                    <a:pt x="2096" y="742"/>
                  </a:cubicBezTo>
                  <a:lnTo>
                    <a:pt x="2096" y="742"/>
                  </a:lnTo>
                  <a:cubicBezTo>
                    <a:pt x="2096" y="742"/>
                    <a:pt x="2102" y="759"/>
                    <a:pt x="2102" y="759"/>
                  </a:cubicBezTo>
                  <a:cubicBezTo>
                    <a:pt x="2107" y="768"/>
                    <a:pt x="2107" y="770"/>
                    <a:pt x="2103" y="780"/>
                  </a:cubicBezTo>
                  <a:cubicBezTo>
                    <a:pt x="2096" y="790"/>
                    <a:pt x="2094" y="813"/>
                    <a:pt x="2103" y="813"/>
                  </a:cubicBezTo>
                  <a:cubicBezTo>
                    <a:pt x="2105" y="813"/>
                    <a:pt x="2107" y="813"/>
                    <a:pt x="2110" y="810"/>
                  </a:cubicBezTo>
                  <a:lnTo>
                    <a:pt x="2110" y="810"/>
                  </a:lnTo>
                  <a:cubicBezTo>
                    <a:pt x="2108" y="817"/>
                    <a:pt x="2111" y="819"/>
                    <a:pt x="2112" y="822"/>
                  </a:cubicBezTo>
                  <a:cubicBezTo>
                    <a:pt x="2112" y="823"/>
                    <a:pt x="2112" y="823"/>
                    <a:pt x="2110" y="823"/>
                  </a:cubicBezTo>
                  <a:cubicBezTo>
                    <a:pt x="2107" y="823"/>
                    <a:pt x="2100" y="821"/>
                    <a:pt x="2097" y="821"/>
                  </a:cubicBezTo>
                  <a:cubicBezTo>
                    <a:pt x="2097" y="821"/>
                    <a:pt x="2097" y="821"/>
                    <a:pt x="2096" y="821"/>
                  </a:cubicBezTo>
                  <a:cubicBezTo>
                    <a:pt x="2091" y="822"/>
                    <a:pt x="2094" y="830"/>
                    <a:pt x="2096" y="834"/>
                  </a:cubicBezTo>
                  <a:cubicBezTo>
                    <a:pt x="2103" y="859"/>
                    <a:pt x="2123" y="854"/>
                    <a:pt x="2124" y="882"/>
                  </a:cubicBezTo>
                  <a:cubicBezTo>
                    <a:pt x="2121" y="882"/>
                    <a:pt x="2118" y="882"/>
                    <a:pt x="2116" y="882"/>
                  </a:cubicBezTo>
                  <a:cubicBezTo>
                    <a:pt x="2112" y="882"/>
                    <a:pt x="2107" y="882"/>
                    <a:pt x="2103" y="886"/>
                  </a:cubicBezTo>
                  <a:cubicBezTo>
                    <a:pt x="2094" y="896"/>
                    <a:pt x="2101" y="913"/>
                    <a:pt x="2110" y="913"/>
                  </a:cubicBezTo>
                  <a:cubicBezTo>
                    <a:pt x="2103" y="913"/>
                    <a:pt x="2094" y="918"/>
                    <a:pt x="2095" y="933"/>
                  </a:cubicBezTo>
                  <a:cubicBezTo>
                    <a:pt x="2097" y="933"/>
                    <a:pt x="2104" y="931"/>
                    <a:pt x="2109" y="931"/>
                  </a:cubicBezTo>
                  <a:cubicBezTo>
                    <a:pt x="2115" y="931"/>
                    <a:pt x="2118" y="934"/>
                    <a:pt x="2113" y="943"/>
                  </a:cubicBezTo>
                  <a:cubicBezTo>
                    <a:pt x="2107" y="952"/>
                    <a:pt x="2096" y="953"/>
                    <a:pt x="2097" y="969"/>
                  </a:cubicBezTo>
                  <a:cubicBezTo>
                    <a:pt x="2097" y="980"/>
                    <a:pt x="2103" y="983"/>
                    <a:pt x="2103" y="995"/>
                  </a:cubicBezTo>
                  <a:cubicBezTo>
                    <a:pt x="2094" y="995"/>
                    <a:pt x="2097" y="1042"/>
                    <a:pt x="2099" y="1051"/>
                  </a:cubicBezTo>
                  <a:cubicBezTo>
                    <a:pt x="2100" y="1055"/>
                    <a:pt x="2101" y="1057"/>
                    <a:pt x="2102" y="1057"/>
                  </a:cubicBezTo>
                  <a:cubicBezTo>
                    <a:pt x="2105" y="1057"/>
                    <a:pt x="2110" y="1049"/>
                    <a:pt x="2113" y="1049"/>
                  </a:cubicBezTo>
                  <a:cubicBezTo>
                    <a:pt x="2113" y="1049"/>
                    <a:pt x="2114" y="1049"/>
                    <a:pt x="2114" y="1050"/>
                  </a:cubicBezTo>
                  <a:cubicBezTo>
                    <a:pt x="2122" y="1062"/>
                    <a:pt x="2099" y="1075"/>
                    <a:pt x="2096" y="1077"/>
                  </a:cubicBezTo>
                  <a:cubicBezTo>
                    <a:pt x="2091" y="1079"/>
                    <a:pt x="2093" y="1102"/>
                    <a:pt x="2093" y="1109"/>
                  </a:cubicBezTo>
                  <a:cubicBezTo>
                    <a:pt x="2095" y="1128"/>
                    <a:pt x="2097" y="1147"/>
                    <a:pt x="2101" y="1165"/>
                  </a:cubicBezTo>
                  <a:cubicBezTo>
                    <a:pt x="2103" y="1170"/>
                    <a:pt x="2114" y="1203"/>
                    <a:pt x="2113" y="1206"/>
                  </a:cubicBezTo>
                  <a:cubicBezTo>
                    <a:pt x="2113" y="1206"/>
                    <a:pt x="2112" y="1206"/>
                    <a:pt x="2112" y="1206"/>
                  </a:cubicBezTo>
                  <a:cubicBezTo>
                    <a:pt x="2107" y="1206"/>
                    <a:pt x="2094" y="1188"/>
                    <a:pt x="2090" y="1188"/>
                  </a:cubicBezTo>
                  <a:cubicBezTo>
                    <a:pt x="2089" y="1188"/>
                    <a:pt x="2089" y="1189"/>
                    <a:pt x="2090" y="1191"/>
                  </a:cubicBezTo>
                  <a:cubicBezTo>
                    <a:pt x="2092" y="1201"/>
                    <a:pt x="2107" y="1250"/>
                    <a:pt x="2113" y="1251"/>
                  </a:cubicBezTo>
                  <a:lnTo>
                    <a:pt x="2113" y="1251"/>
                  </a:lnTo>
                  <a:cubicBezTo>
                    <a:pt x="2113" y="1251"/>
                    <a:pt x="2112" y="1251"/>
                    <a:pt x="2112" y="1251"/>
                  </a:cubicBezTo>
                  <a:cubicBezTo>
                    <a:pt x="2104" y="1251"/>
                    <a:pt x="2102" y="1262"/>
                    <a:pt x="2101" y="1273"/>
                  </a:cubicBezTo>
                  <a:cubicBezTo>
                    <a:pt x="2099" y="1282"/>
                    <a:pt x="2098" y="1290"/>
                    <a:pt x="2097" y="1300"/>
                  </a:cubicBezTo>
                  <a:cubicBezTo>
                    <a:pt x="2096" y="1308"/>
                    <a:pt x="2100" y="1312"/>
                    <a:pt x="2097" y="1320"/>
                  </a:cubicBezTo>
                  <a:cubicBezTo>
                    <a:pt x="2090" y="1344"/>
                    <a:pt x="2067" y="1346"/>
                    <a:pt x="2050" y="1349"/>
                  </a:cubicBezTo>
                  <a:cubicBezTo>
                    <a:pt x="2045" y="1350"/>
                    <a:pt x="2046" y="1352"/>
                    <a:pt x="2047" y="1355"/>
                  </a:cubicBezTo>
                  <a:cubicBezTo>
                    <a:pt x="2041" y="1358"/>
                    <a:pt x="2035" y="1360"/>
                    <a:pt x="2028" y="1360"/>
                  </a:cubicBezTo>
                  <a:cubicBezTo>
                    <a:pt x="2018" y="1363"/>
                    <a:pt x="2008" y="1368"/>
                    <a:pt x="1997" y="1368"/>
                  </a:cubicBezTo>
                  <a:cubicBezTo>
                    <a:pt x="1995" y="1368"/>
                    <a:pt x="1993" y="1368"/>
                    <a:pt x="1992" y="1367"/>
                  </a:cubicBezTo>
                  <a:cubicBezTo>
                    <a:pt x="1979" y="1365"/>
                    <a:pt x="1973" y="1360"/>
                    <a:pt x="1964" y="1353"/>
                  </a:cubicBezTo>
                  <a:cubicBezTo>
                    <a:pt x="1959" y="1350"/>
                    <a:pt x="1952" y="1343"/>
                    <a:pt x="1945" y="1343"/>
                  </a:cubicBezTo>
                  <a:cubicBezTo>
                    <a:pt x="1945" y="1343"/>
                    <a:pt x="1945" y="1343"/>
                    <a:pt x="1945" y="1343"/>
                  </a:cubicBezTo>
                  <a:cubicBezTo>
                    <a:pt x="1934" y="1343"/>
                    <a:pt x="1915" y="1311"/>
                    <a:pt x="1913" y="1298"/>
                  </a:cubicBezTo>
                  <a:cubicBezTo>
                    <a:pt x="1909" y="1295"/>
                    <a:pt x="1897" y="1257"/>
                    <a:pt x="1898" y="1254"/>
                  </a:cubicBezTo>
                  <a:cubicBezTo>
                    <a:pt x="1898" y="1254"/>
                    <a:pt x="1899" y="1253"/>
                    <a:pt x="1899" y="1253"/>
                  </a:cubicBezTo>
                  <a:cubicBezTo>
                    <a:pt x="1901" y="1253"/>
                    <a:pt x="1907" y="1259"/>
                    <a:pt x="1908" y="1260"/>
                  </a:cubicBezTo>
                  <a:lnTo>
                    <a:pt x="1901" y="1240"/>
                  </a:lnTo>
                  <a:cubicBezTo>
                    <a:pt x="1900" y="1237"/>
                    <a:pt x="1888" y="1224"/>
                    <a:pt x="1888" y="1221"/>
                  </a:cubicBezTo>
                  <a:cubicBezTo>
                    <a:pt x="1888" y="1218"/>
                    <a:pt x="1897" y="1220"/>
                    <a:pt x="1899" y="1216"/>
                  </a:cubicBezTo>
                  <a:cubicBezTo>
                    <a:pt x="1901" y="1209"/>
                    <a:pt x="1900" y="1196"/>
                    <a:pt x="1900" y="1188"/>
                  </a:cubicBezTo>
                  <a:cubicBezTo>
                    <a:pt x="1896" y="1177"/>
                    <a:pt x="1890" y="1158"/>
                    <a:pt x="1902" y="1158"/>
                  </a:cubicBezTo>
                  <a:cubicBezTo>
                    <a:pt x="1899" y="1158"/>
                    <a:pt x="1893" y="1148"/>
                    <a:pt x="1890" y="1148"/>
                  </a:cubicBezTo>
                  <a:cubicBezTo>
                    <a:pt x="1890" y="1148"/>
                    <a:pt x="1890" y="1148"/>
                    <a:pt x="1890" y="1148"/>
                  </a:cubicBezTo>
                  <a:cubicBezTo>
                    <a:pt x="1898" y="1140"/>
                    <a:pt x="1898" y="1134"/>
                    <a:pt x="1897" y="1117"/>
                  </a:cubicBezTo>
                  <a:cubicBezTo>
                    <a:pt x="1897" y="1109"/>
                    <a:pt x="1898" y="1097"/>
                    <a:pt x="1895" y="1090"/>
                  </a:cubicBezTo>
                  <a:cubicBezTo>
                    <a:pt x="1893" y="1085"/>
                    <a:pt x="1890" y="1089"/>
                    <a:pt x="1890" y="1083"/>
                  </a:cubicBezTo>
                  <a:cubicBezTo>
                    <a:pt x="1890" y="1065"/>
                    <a:pt x="1896" y="1059"/>
                    <a:pt x="1896" y="1041"/>
                  </a:cubicBezTo>
                  <a:cubicBezTo>
                    <a:pt x="1895" y="1032"/>
                    <a:pt x="1891" y="994"/>
                    <a:pt x="1900" y="994"/>
                  </a:cubicBezTo>
                  <a:cubicBezTo>
                    <a:pt x="1900" y="985"/>
                    <a:pt x="1898" y="984"/>
                    <a:pt x="1895" y="984"/>
                  </a:cubicBezTo>
                  <a:cubicBezTo>
                    <a:pt x="1893" y="984"/>
                    <a:pt x="1892" y="984"/>
                    <a:pt x="1890" y="984"/>
                  </a:cubicBezTo>
                  <a:cubicBezTo>
                    <a:pt x="1888" y="984"/>
                    <a:pt x="1886" y="983"/>
                    <a:pt x="1884" y="979"/>
                  </a:cubicBezTo>
                  <a:cubicBezTo>
                    <a:pt x="1883" y="972"/>
                    <a:pt x="1890" y="965"/>
                    <a:pt x="1893" y="963"/>
                  </a:cubicBezTo>
                  <a:cubicBezTo>
                    <a:pt x="1894" y="958"/>
                    <a:pt x="1896" y="953"/>
                    <a:pt x="1897" y="947"/>
                  </a:cubicBezTo>
                  <a:cubicBezTo>
                    <a:pt x="1898" y="935"/>
                    <a:pt x="1880" y="884"/>
                    <a:pt x="1890" y="881"/>
                  </a:cubicBezTo>
                  <a:lnTo>
                    <a:pt x="1890" y="881"/>
                  </a:lnTo>
                  <a:cubicBezTo>
                    <a:pt x="1889" y="881"/>
                    <a:pt x="1889" y="881"/>
                    <a:pt x="1889" y="881"/>
                  </a:cubicBezTo>
                  <a:cubicBezTo>
                    <a:pt x="1884" y="881"/>
                    <a:pt x="1869" y="878"/>
                    <a:pt x="1869" y="871"/>
                  </a:cubicBezTo>
                  <a:cubicBezTo>
                    <a:pt x="1869" y="866"/>
                    <a:pt x="1876" y="862"/>
                    <a:pt x="1877" y="861"/>
                  </a:cubicBezTo>
                  <a:cubicBezTo>
                    <a:pt x="1879" y="858"/>
                    <a:pt x="1880" y="852"/>
                    <a:pt x="1881" y="849"/>
                  </a:cubicBezTo>
                  <a:cubicBezTo>
                    <a:pt x="1883" y="838"/>
                    <a:pt x="1883" y="833"/>
                    <a:pt x="1881" y="823"/>
                  </a:cubicBezTo>
                  <a:cubicBezTo>
                    <a:pt x="1880" y="819"/>
                    <a:pt x="1879" y="813"/>
                    <a:pt x="1882" y="811"/>
                  </a:cubicBezTo>
                  <a:cubicBezTo>
                    <a:pt x="1882" y="810"/>
                    <a:pt x="1883" y="810"/>
                    <a:pt x="1884" y="810"/>
                  </a:cubicBezTo>
                  <a:cubicBezTo>
                    <a:pt x="1889" y="810"/>
                    <a:pt x="1895" y="816"/>
                    <a:pt x="1897" y="816"/>
                  </a:cubicBezTo>
                  <a:cubicBezTo>
                    <a:pt x="1898" y="816"/>
                    <a:pt x="1898" y="816"/>
                    <a:pt x="1898" y="816"/>
                  </a:cubicBezTo>
                  <a:cubicBezTo>
                    <a:pt x="1901" y="811"/>
                    <a:pt x="1890" y="790"/>
                    <a:pt x="1890" y="783"/>
                  </a:cubicBezTo>
                  <a:cubicBezTo>
                    <a:pt x="1888" y="764"/>
                    <a:pt x="1893" y="744"/>
                    <a:pt x="1896" y="726"/>
                  </a:cubicBezTo>
                  <a:cubicBezTo>
                    <a:pt x="1897" y="705"/>
                    <a:pt x="1866" y="725"/>
                    <a:pt x="1878" y="694"/>
                  </a:cubicBezTo>
                  <a:cubicBezTo>
                    <a:pt x="1884" y="677"/>
                    <a:pt x="1891" y="662"/>
                    <a:pt x="1887" y="637"/>
                  </a:cubicBezTo>
                  <a:cubicBezTo>
                    <a:pt x="1886" y="626"/>
                    <a:pt x="1867" y="639"/>
                    <a:pt x="1881" y="610"/>
                  </a:cubicBezTo>
                  <a:cubicBezTo>
                    <a:pt x="1893" y="580"/>
                    <a:pt x="1886" y="571"/>
                    <a:pt x="1880" y="571"/>
                  </a:cubicBezTo>
                  <a:cubicBezTo>
                    <a:pt x="1879" y="571"/>
                    <a:pt x="1877" y="571"/>
                    <a:pt x="1876" y="572"/>
                  </a:cubicBezTo>
                  <a:cubicBezTo>
                    <a:pt x="1876" y="572"/>
                    <a:pt x="1875" y="573"/>
                    <a:pt x="1875" y="573"/>
                  </a:cubicBezTo>
                  <a:cubicBezTo>
                    <a:pt x="1868" y="573"/>
                    <a:pt x="1880" y="527"/>
                    <a:pt x="1881" y="497"/>
                  </a:cubicBezTo>
                  <a:cubicBezTo>
                    <a:pt x="1881" y="496"/>
                    <a:pt x="1881" y="495"/>
                    <a:pt x="1881" y="494"/>
                  </a:cubicBezTo>
                  <a:cubicBezTo>
                    <a:pt x="1871" y="510"/>
                    <a:pt x="1865" y="557"/>
                    <a:pt x="1858" y="579"/>
                  </a:cubicBezTo>
                  <a:cubicBezTo>
                    <a:pt x="1857" y="582"/>
                    <a:pt x="1857" y="583"/>
                    <a:pt x="1857" y="583"/>
                  </a:cubicBezTo>
                  <a:cubicBezTo>
                    <a:pt x="1856" y="583"/>
                    <a:pt x="1856" y="575"/>
                    <a:pt x="1856" y="569"/>
                  </a:cubicBezTo>
                  <a:cubicBezTo>
                    <a:pt x="1856" y="565"/>
                    <a:pt x="1856" y="561"/>
                    <a:pt x="1855" y="561"/>
                  </a:cubicBezTo>
                  <a:cubicBezTo>
                    <a:pt x="1854" y="561"/>
                    <a:pt x="1853" y="564"/>
                    <a:pt x="1851" y="569"/>
                  </a:cubicBezTo>
                  <a:cubicBezTo>
                    <a:pt x="1849" y="576"/>
                    <a:pt x="1851" y="581"/>
                    <a:pt x="1848" y="593"/>
                  </a:cubicBezTo>
                  <a:cubicBezTo>
                    <a:pt x="1845" y="599"/>
                    <a:pt x="1841" y="606"/>
                    <a:pt x="1840" y="606"/>
                  </a:cubicBezTo>
                  <a:cubicBezTo>
                    <a:pt x="1840" y="606"/>
                    <a:pt x="1840" y="606"/>
                    <a:pt x="1840" y="606"/>
                  </a:cubicBezTo>
                  <a:cubicBezTo>
                    <a:pt x="1837" y="600"/>
                    <a:pt x="1845" y="573"/>
                    <a:pt x="1840" y="573"/>
                  </a:cubicBezTo>
                  <a:lnTo>
                    <a:pt x="1840" y="573"/>
                  </a:lnTo>
                  <a:cubicBezTo>
                    <a:pt x="1839" y="573"/>
                    <a:pt x="1838" y="574"/>
                    <a:pt x="1835" y="576"/>
                  </a:cubicBezTo>
                  <a:cubicBezTo>
                    <a:pt x="1818" y="597"/>
                    <a:pt x="1791" y="648"/>
                    <a:pt x="1778" y="681"/>
                  </a:cubicBezTo>
                  <a:cubicBezTo>
                    <a:pt x="1773" y="692"/>
                    <a:pt x="1775" y="693"/>
                    <a:pt x="1770" y="703"/>
                  </a:cubicBezTo>
                  <a:cubicBezTo>
                    <a:pt x="1770" y="709"/>
                    <a:pt x="1768" y="711"/>
                    <a:pt x="1766" y="711"/>
                  </a:cubicBezTo>
                  <a:cubicBezTo>
                    <a:pt x="1762" y="711"/>
                    <a:pt x="1755" y="702"/>
                    <a:pt x="1754" y="702"/>
                  </a:cubicBezTo>
                  <a:cubicBezTo>
                    <a:pt x="1753" y="702"/>
                    <a:pt x="1753" y="702"/>
                    <a:pt x="1753" y="702"/>
                  </a:cubicBezTo>
                  <a:cubicBezTo>
                    <a:pt x="1744" y="717"/>
                    <a:pt x="1768" y="722"/>
                    <a:pt x="1744" y="735"/>
                  </a:cubicBezTo>
                  <a:cubicBezTo>
                    <a:pt x="1741" y="739"/>
                    <a:pt x="1739" y="745"/>
                    <a:pt x="1738" y="748"/>
                  </a:cubicBezTo>
                  <a:cubicBezTo>
                    <a:pt x="1733" y="758"/>
                    <a:pt x="1710" y="827"/>
                    <a:pt x="1699" y="827"/>
                  </a:cubicBezTo>
                  <a:cubicBezTo>
                    <a:pt x="1698" y="827"/>
                    <a:pt x="1698" y="827"/>
                    <a:pt x="1697" y="827"/>
                  </a:cubicBezTo>
                  <a:lnTo>
                    <a:pt x="1697" y="863"/>
                  </a:lnTo>
                  <a:cubicBezTo>
                    <a:pt x="1696" y="862"/>
                    <a:pt x="1695" y="862"/>
                    <a:pt x="1694" y="862"/>
                  </a:cubicBezTo>
                  <a:cubicBezTo>
                    <a:pt x="1687" y="862"/>
                    <a:pt x="1679" y="872"/>
                    <a:pt x="1673" y="881"/>
                  </a:cubicBezTo>
                  <a:cubicBezTo>
                    <a:pt x="1665" y="892"/>
                    <a:pt x="1660" y="888"/>
                    <a:pt x="1651" y="891"/>
                  </a:cubicBezTo>
                  <a:cubicBezTo>
                    <a:pt x="1645" y="893"/>
                    <a:pt x="1658" y="919"/>
                    <a:pt x="1651" y="931"/>
                  </a:cubicBezTo>
                  <a:cubicBezTo>
                    <a:pt x="1649" y="929"/>
                    <a:pt x="1639" y="918"/>
                    <a:pt x="1635" y="918"/>
                  </a:cubicBezTo>
                  <a:cubicBezTo>
                    <a:pt x="1634" y="918"/>
                    <a:pt x="1633" y="918"/>
                    <a:pt x="1633" y="919"/>
                  </a:cubicBezTo>
                  <a:cubicBezTo>
                    <a:pt x="1625" y="926"/>
                    <a:pt x="1622" y="947"/>
                    <a:pt x="1627" y="952"/>
                  </a:cubicBezTo>
                  <a:cubicBezTo>
                    <a:pt x="1630" y="954"/>
                    <a:pt x="1640" y="949"/>
                    <a:pt x="1634" y="960"/>
                  </a:cubicBezTo>
                  <a:cubicBezTo>
                    <a:pt x="1630" y="967"/>
                    <a:pt x="1628" y="968"/>
                    <a:pt x="1623" y="970"/>
                  </a:cubicBezTo>
                  <a:cubicBezTo>
                    <a:pt x="1622" y="970"/>
                    <a:pt x="1622" y="970"/>
                    <a:pt x="1621" y="970"/>
                  </a:cubicBezTo>
                  <a:cubicBezTo>
                    <a:pt x="1614" y="970"/>
                    <a:pt x="1610" y="961"/>
                    <a:pt x="1604" y="961"/>
                  </a:cubicBezTo>
                  <a:cubicBezTo>
                    <a:pt x="1603" y="961"/>
                    <a:pt x="1602" y="961"/>
                    <a:pt x="1601" y="961"/>
                  </a:cubicBezTo>
                  <a:cubicBezTo>
                    <a:pt x="1600" y="962"/>
                    <a:pt x="1605" y="975"/>
                    <a:pt x="1605" y="975"/>
                  </a:cubicBezTo>
                  <a:cubicBezTo>
                    <a:pt x="1605" y="982"/>
                    <a:pt x="1602" y="989"/>
                    <a:pt x="1598" y="997"/>
                  </a:cubicBezTo>
                  <a:cubicBezTo>
                    <a:pt x="1594" y="1004"/>
                    <a:pt x="1591" y="1003"/>
                    <a:pt x="1590" y="1009"/>
                  </a:cubicBezTo>
                  <a:cubicBezTo>
                    <a:pt x="1588" y="1017"/>
                    <a:pt x="1590" y="1022"/>
                    <a:pt x="1591" y="1028"/>
                  </a:cubicBezTo>
                  <a:cubicBezTo>
                    <a:pt x="1593" y="1037"/>
                    <a:pt x="1575" y="1032"/>
                    <a:pt x="1573" y="1044"/>
                  </a:cubicBezTo>
                  <a:cubicBezTo>
                    <a:pt x="1573" y="1050"/>
                    <a:pt x="1577" y="1054"/>
                    <a:pt x="1575" y="1060"/>
                  </a:cubicBezTo>
                  <a:cubicBezTo>
                    <a:pt x="1573" y="1066"/>
                    <a:pt x="1569" y="1072"/>
                    <a:pt x="1565" y="1078"/>
                  </a:cubicBezTo>
                  <a:lnTo>
                    <a:pt x="1565" y="1078"/>
                  </a:lnTo>
                  <a:cubicBezTo>
                    <a:pt x="1571" y="1067"/>
                    <a:pt x="1574" y="1051"/>
                    <a:pt x="1570" y="1051"/>
                  </a:cubicBezTo>
                  <a:lnTo>
                    <a:pt x="1570" y="1051"/>
                  </a:lnTo>
                  <a:cubicBezTo>
                    <a:pt x="1568" y="1051"/>
                    <a:pt x="1565" y="1053"/>
                    <a:pt x="1560" y="1060"/>
                  </a:cubicBezTo>
                  <a:cubicBezTo>
                    <a:pt x="1553" y="1071"/>
                    <a:pt x="1544" y="1093"/>
                    <a:pt x="1552" y="1098"/>
                  </a:cubicBezTo>
                  <a:lnTo>
                    <a:pt x="1552" y="1098"/>
                  </a:lnTo>
                  <a:cubicBezTo>
                    <a:pt x="1551" y="1097"/>
                    <a:pt x="1550" y="1097"/>
                    <a:pt x="1549" y="1097"/>
                  </a:cubicBezTo>
                  <a:cubicBezTo>
                    <a:pt x="1533" y="1097"/>
                    <a:pt x="1501" y="1164"/>
                    <a:pt x="1491" y="1181"/>
                  </a:cubicBezTo>
                  <a:cubicBezTo>
                    <a:pt x="1482" y="1197"/>
                    <a:pt x="1493" y="1195"/>
                    <a:pt x="1501" y="1200"/>
                  </a:cubicBezTo>
                  <a:cubicBezTo>
                    <a:pt x="1506" y="1213"/>
                    <a:pt x="1505" y="1215"/>
                    <a:pt x="1491" y="1217"/>
                  </a:cubicBezTo>
                  <a:cubicBezTo>
                    <a:pt x="1490" y="1216"/>
                    <a:pt x="1488" y="1216"/>
                    <a:pt x="1486" y="1216"/>
                  </a:cubicBezTo>
                  <a:cubicBezTo>
                    <a:pt x="1469" y="1216"/>
                    <a:pt x="1446" y="1247"/>
                    <a:pt x="1435" y="1265"/>
                  </a:cubicBezTo>
                  <a:cubicBezTo>
                    <a:pt x="1429" y="1277"/>
                    <a:pt x="1421" y="1289"/>
                    <a:pt x="1422" y="1300"/>
                  </a:cubicBezTo>
                  <a:cubicBezTo>
                    <a:pt x="1423" y="1316"/>
                    <a:pt x="1422" y="1324"/>
                    <a:pt x="1411" y="1342"/>
                  </a:cubicBezTo>
                  <a:cubicBezTo>
                    <a:pt x="1418" y="1330"/>
                    <a:pt x="1418" y="1320"/>
                    <a:pt x="1414" y="1320"/>
                  </a:cubicBezTo>
                  <a:lnTo>
                    <a:pt x="1414" y="1320"/>
                  </a:lnTo>
                  <a:cubicBezTo>
                    <a:pt x="1412" y="1320"/>
                    <a:pt x="1408" y="1324"/>
                    <a:pt x="1403" y="1332"/>
                  </a:cubicBezTo>
                  <a:lnTo>
                    <a:pt x="1372" y="1387"/>
                  </a:lnTo>
                  <a:cubicBezTo>
                    <a:pt x="1360" y="1408"/>
                    <a:pt x="1355" y="1418"/>
                    <a:pt x="1360" y="1436"/>
                  </a:cubicBezTo>
                  <a:cubicBezTo>
                    <a:pt x="1358" y="1428"/>
                    <a:pt x="1357" y="1421"/>
                    <a:pt x="1349" y="1421"/>
                  </a:cubicBezTo>
                  <a:cubicBezTo>
                    <a:pt x="1345" y="1421"/>
                    <a:pt x="1334" y="1433"/>
                    <a:pt x="1339" y="1436"/>
                  </a:cubicBezTo>
                  <a:cubicBezTo>
                    <a:pt x="1344" y="1441"/>
                    <a:pt x="1333" y="1452"/>
                    <a:pt x="1328" y="1462"/>
                  </a:cubicBezTo>
                  <a:cubicBezTo>
                    <a:pt x="1326" y="1466"/>
                    <a:pt x="1332" y="1470"/>
                    <a:pt x="1331" y="1475"/>
                  </a:cubicBezTo>
                  <a:cubicBezTo>
                    <a:pt x="1330" y="1484"/>
                    <a:pt x="1319" y="1485"/>
                    <a:pt x="1315" y="1491"/>
                  </a:cubicBezTo>
                  <a:cubicBezTo>
                    <a:pt x="1310" y="1496"/>
                    <a:pt x="1305" y="1503"/>
                    <a:pt x="1303" y="1510"/>
                  </a:cubicBezTo>
                  <a:cubicBezTo>
                    <a:pt x="1299" y="1517"/>
                    <a:pt x="1295" y="1526"/>
                    <a:pt x="1298" y="1532"/>
                  </a:cubicBezTo>
                  <a:cubicBezTo>
                    <a:pt x="1301" y="1536"/>
                    <a:pt x="1294" y="1543"/>
                    <a:pt x="1290" y="1551"/>
                  </a:cubicBezTo>
                  <a:cubicBezTo>
                    <a:pt x="1286" y="1549"/>
                    <a:pt x="1285" y="1547"/>
                    <a:pt x="1283" y="1547"/>
                  </a:cubicBezTo>
                  <a:cubicBezTo>
                    <a:pt x="1282" y="1547"/>
                    <a:pt x="1281" y="1549"/>
                    <a:pt x="1277" y="1558"/>
                  </a:cubicBezTo>
                  <a:cubicBezTo>
                    <a:pt x="1274" y="1567"/>
                    <a:pt x="1271" y="1577"/>
                    <a:pt x="1269" y="1587"/>
                  </a:cubicBezTo>
                  <a:cubicBezTo>
                    <a:pt x="1269" y="1587"/>
                    <a:pt x="1269" y="1586"/>
                    <a:pt x="1269" y="1586"/>
                  </a:cubicBezTo>
                  <a:cubicBezTo>
                    <a:pt x="1269" y="1586"/>
                    <a:pt x="1266" y="1601"/>
                    <a:pt x="1264" y="1601"/>
                  </a:cubicBezTo>
                  <a:cubicBezTo>
                    <a:pt x="1263" y="1601"/>
                    <a:pt x="1263" y="1600"/>
                    <a:pt x="1263" y="1600"/>
                  </a:cubicBezTo>
                  <a:cubicBezTo>
                    <a:pt x="1262" y="1598"/>
                    <a:pt x="1264" y="1593"/>
                    <a:pt x="1258" y="1592"/>
                  </a:cubicBezTo>
                  <a:cubicBezTo>
                    <a:pt x="1250" y="1606"/>
                    <a:pt x="1254" y="1605"/>
                    <a:pt x="1253" y="1615"/>
                  </a:cubicBezTo>
                  <a:cubicBezTo>
                    <a:pt x="1253" y="1622"/>
                    <a:pt x="1250" y="1639"/>
                    <a:pt x="1241" y="1640"/>
                  </a:cubicBezTo>
                  <a:cubicBezTo>
                    <a:pt x="1240" y="1640"/>
                    <a:pt x="1239" y="1640"/>
                    <a:pt x="1239" y="1640"/>
                  </a:cubicBezTo>
                  <a:cubicBezTo>
                    <a:pt x="1235" y="1640"/>
                    <a:pt x="1233" y="1638"/>
                    <a:pt x="1231" y="1638"/>
                  </a:cubicBezTo>
                  <a:cubicBezTo>
                    <a:pt x="1229" y="1638"/>
                    <a:pt x="1227" y="1640"/>
                    <a:pt x="1221" y="1648"/>
                  </a:cubicBezTo>
                  <a:cubicBezTo>
                    <a:pt x="1214" y="1656"/>
                    <a:pt x="1202" y="1668"/>
                    <a:pt x="1196" y="1677"/>
                  </a:cubicBezTo>
                  <a:cubicBezTo>
                    <a:pt x="1190" y="1689"/>
                    <a:pt x="1200" y="1684"/>
                    <a:pt x="1202" y="1687"/>
                  </a:cubicBezTo>
                  <a:cubicBezTo>
                    <a:pt x="1206" y="1691"/>
                    <a:pt x="1203" y="1702"/>
                    <a:pt x="1196" y="1705"/>
                  </a:cubicBezTo>
                  <a:cubicBezTo>
                    <a:pt x="1192" y="1708"/>
                    <a:pt x="1178" y="1723"/>
                    <a:pt x="1183" y="1726"/>
                  </a:cubicBezTo>
                  <a:cubicBezTo>
                    <a:pt x="1182" y="1726"/>
                    <a:pt x="1181" y="1725"/>
                    <a:pt x="1180" y="1725"/>
                  </a:cubicBezTo>
                  <a:cubicBezTo>
                    <a:pt x="1167" y="1725"/>
                    <a:pt x="1155" y="1768"/>
                    <a:pt x="1150" y="1778"/>
                  </a:cubicBezTo>
                  <a:cubicBezTo>
                    <a:pt x="1145" y="1788"/>
                    <a:pt x="1143" y="1785"/>
                    <a:pt x="1137" y="1793"/>
                  </a:cubicBezTo>
                  <a:cubicBezTo>
                    <a:pt x="1130" y="1801"/>
                    <a:pt x="1124" y="1812"/>
                    <a:pt x="1118" y="1822"/>
                  </a:cubicBezTo>
                  <a:cubicBezTo>
                    <a:pt x="1114" y="1829"/>
                    <a:pt x="1088" y="1879"/>
                    <a:pt x="1079" y="1879"/>
                  </a:cubicBezTo>
                  <a:cubicBezTo>
                    <a:pt x="1078" y="1879"/>
                    <a:pt x="1078" y="1878"/>
                    <a:pt x="1078" y="1878"/>
                  </a:cubicBezTo>
                  <a:cubicBezTo>
                    <a:pt x="1070" y="1891"/>
                    <a:pt x="1069" y="1896"/>
                    <a:pt x="1077" y="1902"/>
                  </a:cubicBezTo>
                  <a:cubicBezTo>
                    <a:pt x="1080" y="1904"/>
                    <a:pt x="1081" y="1917"/>
                    <a:pt x="1078" y="1924"/>
                  </a:cubicBezTo>
                  <a:cubicBezTo>
                    <a:pt x="1078" y="1924"/>
                    <a:pt x="1073" y="1923"/>
                    <a:pt x="1068" y="1923"/>
                  </a:cubicBezTo>
                  <a:cubicBezTo>
                    <a:pt x="1064" y="1923"/>
                    <a:pt x="1061" y="1924"/>
                    <a:pt x="1060" y="1924"/>
                  </a:cubicBezTo>
                  <a:cubicBezTo>
                    <a:pt x="1050" y="1930"/>
                    <a:pt x="1044" y="1942"/>
                    <a:pt x="1042" y="1952"/>
                  </a:cubicBezTo>
                  <a:cubicBezTo>
                    <a:pt x="1039" y="1962"/>
                    <a:pt x="1037" y="1973"/>
                    <a:pt x="1032" y="1981"/>
                  </a:cubicBezTo>
                  <a:cubicBezTo>
                    <a:pt x="1031" y="1983"/>
                    <a:pt x="1022" y="1985"/>
                    <a:pt x="1019" y="1986"/>
                  </a:cubicBezTo>
                  <a:cubicBezTo>
                    <a:pt x="1006" y="1999"/>
                    <a:pt x="1029" y="2011"/>
                    <a:pt x="1021" y="2024"/>
                  </a:cubicBezTo>
                  <a:cubicBezTo>
                    <a:pt x="1018" y="2029"/>
                    <a:pt x="1016" y="2030"/>
                    <a:pt x="1014" y="2030"/>
                  </a:cubicBezTo>
                  <a:cubicBezTo>
                    <a:pt x="1009" y="2030"/>
                    <a:pt x="1006" y="2022"/>
                    <a:pt x="1001" y="2022"/>
                  </a:cubicBezTo>
                  <a:cubicBezTo>
                    <a:pt x="1000" y="2022"/>
                    <a:pt x="999" y="2023"/>
                    <a:pt x="997" y="2025"/>
                  </a:cubicBezTo>
                  <a:cubicBezTo>
                    <a:pt x="982" y="2043"/>
                    <a:pt x="983" y="2074"/>
                    <a:pt x="977" y="2093"/>
                  </a:cubicBezTo>
                  <a:cubicBezTo>
                    <a:pt x="976" y="2096"/>
                    <a:pt x="964" y="2124"/>
                    <a:pt x="960" y="2124"/>
                  </a:cubicBezTo>
                  <a:cubicBezTo>
                    <a:pt x="959" y="2124"/>
                    <a:pt x="958" y="2122"/>
                    <a:pt x="959" y="2118"/>
                  </a:cubicBezTo>
                  <a:cubicBezTo>
                    <a:pt x="965" y="2107"/>
                    <a:pt x="966" y="2099"/>
                    <a:pt x="963" y="2099"/>
                  </a:cubicBezTo>
                  <a:lnTo>
                    <a:pt x="963" y="2099"/>
                  </a:lnTo>
                  <a:cubicBezTo>
                    <a:pt x="961" y="2099"/>
                    <a:pt x="957" y="2102"/>
                    <a:pt x="952" y="2109"/>
                  </a:cubicBezTo>
                  <a:cubicBezTo>
                    <a:pt x="947" y="2114"/>
                    <a:pt x="936" y="2136"/>
                    <a:pt x="944" y="2138"/>
                  </a:cubicBezTo>
                  <a:cubicBezTo>
                    <a:pt x="944" y="2138"/>
                    <a:pt x="944" y="2138"/>
                    <a:pt x="944" y="2138"/>
                  </a:cubicBezTo>
                  <a:cubicBezTo>
                    <a:pt x="946" y="2138"/>
                    <a:pt x="952" y="2135"/>
                    <a:pt x="955" y="2135"/>
                  </a:cubicBezTo>
                  <a:cubicBezTo>
                    <a:pt x="957" y="2135"/>
                    <a:pt x="958" y="2136"/>
                    <a:pt x="958" y="2138"/>
                  </a:cubicBezTo>
                  <a:cubicBezTo>
                    <a:pt x="958" y="2138"/>
                    <a:pt x="918" y="2158"/>
                    <a:pt x="922" y="2166"/>
                  </a:cubicBezTo>
                  <a:cubicBezTo>
                    <a:pt x="925" y="2172"/>
                    <a:pt x="932" y="2172"/>
                    <a:pt x="933" y="2178"/>
                  </a:cubicBezTo>
                  <a:cubicBezTo>
                    <a:pt x="936" y="2183"/>
                    <a:pt x="933" y="2192"/>
                    <a:pt x="933" y="2199"/>
                  </a:cubicBezTo>
                  <a:cubicBezTo>
                    <a:pt x="929" y="2195"/>
                    <a:pt x="925" y="2193"/>
                    <a:pt x="922" y="2193"/>
                  </a:cubicBezTo>
                  <a:cubicBezTo>
                    <a:pt x="918" y="2193"/>
                    <a:pt x="914" y="2196"/>
                    <a:pt x="907" y="2207"/>
                  </a:cubicBezTo>
                  <a:cubicBezTo>
                    <a:pt x="904" y="2212"/>
                    <a:pt x="894" y="2240"/>
                    <a:pt x="900" y="2240"/>
                  </a:cubicBezTo>
                  <a:cubicBezTo>
                    <a:pt x="900" y="2240"/>
                    <a:pt x="901" y="2240"/>
                    <a:pt x="902" y="2240"/>
                  </a:cubicBezTo>
                  <a:lnTo>
                    <a:pt x="902" y="2240"/>
                  </a:lnTo>
                  <a:lnTo>
                    <a:pt x="892" y="2257"/>
                  </a:lnTo>
                  <a:cubicBezTo>
                    <a:pt x="889" y="2256"/>
                    <a:pt x="886" y="2251"/>
                    <a:pt x="882" y="2251"/>
                  </a:cubicBezTo>
                  <a:cubicBezTo>
                    <a:pt x="882" y="2251"/>
                    <a:pt x="881" y="2251"/>
                    <a:pt x="880" y="2251"/>
                  </a:cubicBezTo>
                  <a:cubicBezTo>
                    <a:pt x="872" y="2254"/>
                    <a:pt x="865" y="2264"/>
                    <a:pt x="862" y="2273"/>
                  </a:cubicBezTo>
                  <a:cubicBezTo>
                    <a:pt x="855" y="2293"/>
                    <a:pt x="870" y="2309"/>
                    <a:pt x="845" y="2313"/>
                  </a:cubicBezTo>
                  <a:cubicBezTo>
                    <a:pt x="843" y="2311"/>
                    <a:pt x="841" y="2311"/>
                    <a:pt x="839" y="2311"/>
                  </a:cubicBezTo>
                  <a:cubicBezTo>
                    <a:pt x="831" y="2311"/>
                    <a:pt x="840" y="2332"/>
                    <a:pt x="833" y="2344"/>
                  </a:cubicBezTo>
                  <a:cubicBezTo>
                    <a:pt x="828" y="2352"/>
                    <a:pt x="810" y="2359"/>
                    <a:pt x="809" y="2368"/>
                  </a:cubicBezTo>
                  <a:cubicBezTo>
                    <a:pt x="809" y="2370"/>
                    <a:pt x="812" y="2388"/>
                    <a:pt x="812" y="2388"/>
                  </a:cubicBezTo>
                  <a:cubicBezTo>
                    <a:pt x="811" y="2388"/>
                    <a:pt x="810" y="2389"/>
                    <a:pt x="809" y="2389"/>
                  </a:cubicBezTo>
                  <a:cubicBezTo>
                    <a:pt x="806" y="2389"/>
                    <a:pt x="804" y="2387"/>
                    <a:pt x="802" y="2387"/>
                  </a:cubicBezTo>
                  <a:cubicBezTo>
                    <a:pt x="800" y="2387"/>
                    <a:pt x="798" y="2388"/>
                    <a:pt x="793" y="2393"/>
                  </a:cubicBezTo>
                  <a:cubicBezTo>
                    <a:pt x="788" y="2399"/>
                    <a:pt x="778" y="2411"/>
                    <a:pt x="782" y="2417"/>
                  </a:cubicBezTo>
                  <a:cubicBezTo>
                    <a:pt x="784" y="2423"/>
                    <a:pt x="775" y="2434"/>
                    <a:pt x="769" y="2443"/>
                  </a:cubicBezTo>
                  <a:cubicBezTo>
                    <a:pt x="767" y="2449"/>
                    <a:pt x="775" y="2458"/>
                    <a:pt x="768" y="2470"/>
                  </a:cubicBezTo>
                  <a:lnTo>
                    <a:pt x="778" y="2464"/>
                  </a:lnTo>
                  <a:lnTo>
                    <a:pt x="778" y="2464"/>
                  </a:lnTo>
                  <a:cubicBezTo>
                    <a:pt x="779" y="2472"/>
                    <a:pt x="780" y="2477"/>
                    <a:pt x="774" y="2485"/>
                  </a:cubicBezTo>
                  <a:cubicBezTo>
                    <a:pt x="769" y="2483"/>
                    <a:pt x="762" y="2480"/>
                    <a:pt x="768" y="2470"/>
                  </a:cubicBezTo>
                  <a:lnTo>
                    <a:pt x="758" y="2464"/>
                  </a:lnTo>
                  <a:cubicBezTo>
                    <a:pt x="754" y="2470"/>
                    <a:pt x="747" y="2482"/>
                    <a:pt x="753" y="2485"/>
                  </a:cubicBezTo>
                  <a:cubicBezTo>
                    <a:pt x="753" y="2496"/>
                    <a:pt x="751" y="2497"/>
                    <a:pt x="742" y="2502"/>
                  </a:cubicBezTo>
                  <a:cubicBezTo>
                    <a:pt x="738" y="2510"/>
                    <a:pt x="738" y="2511"/>
                    <a:pt x="742" y="2515"/>
                  </a:cubicBezTo>
                  <a:cubicBezTo>
                    <a:pt x="748" y="2517"/>
                    <a:pt x="741" y="2529"/>
                    <a:pt x="737" y="2536"/>
                  </a:cubicBezTo>
                  <a:lnTo>
                    <a:pt x="720" y="2524"/>
                  </a:lnTo>
                  <a:lnTo>
                    <a:pt x="720" y="2524"/>
                  </a:lnTo>
                  <a:cubicBezTo>
                    <a:pt x="726" y="2529"/>
                    <a:pt x="711" y="2558"/>
                    <a:pt x="706" y="2566"/>
                  </a:cubicBezTo>
                  <a:cubicBezTo>
                    <a:pt x="699" y="2578"/>
                    <a:pt x="693" y="2575"/>
                    <a:pt x="687" y="2583"/>
                  </a:cubicBezTo>
                  <a:cubicBezTo>
                    <a:pt x="658" y="2618"/>
                    <a:pt x="637" y="2660"/>
                    <a:pt x="613" y="2699"/>
                  </a:cubicBezTo>
                  <a:lnTo>
                    <a:pt x="613" y="2699"/>
                  </a:lnTo>
                  <a:cubicBezTo>
                    <a:pt x="613" y="2699"/>
                    <a:pt x="613" y="2699"/>
                    <a:pt x="613" y="2699"/>
                  </a:cubicBezTo>
                  <a:cubicBezTo>
                    <a:pt x="611" y="2699"/>
                    <a:pt x="606" y="2700"/>
                    <a:pt x="603" y="2706"/>
                  </a:cubicBezTo>
                  <a:lnTo>
                    <a:pt x="592" y="2726"/>
                  </a:lnTo>
                  <a:cubicBezTo>
                    <a:pt x="582" y="2747"/>
                    <a:pt x="570" y="2769"/>
                    <a:pt x="560" y="2792"/>
                  </a:cubicBezTo>
                  <a:cubicBezTo>
                    <a:pt x="545" y="2820"/>
                    <a:pt x="528" y="2851"/>
                    <a:pt x="516" y="2881"/>
                  </a:cubicBezTo>
                  <a:cubicBezTo>
                    <a:pt x="512" y="2893"/>
                    <a:pt x="506" y="2905"/>
                    <a:pt x="507" y="2914"/>
                  </a:cubicBezTo>
                  <a:cubicBezTo>
                    <a:pt x="507" y="2919"/>
                    <a:pt x="502" y="2927"/>
                    <a:pt x="499" y="2933"/>
                  </a:cubicBezTo>
                  <a:cubicBezTo>
                    <a:pt x="499" y="2930"/>
                    <a:pt x="499" y="2927"/>
                    <a:pt x="498" y="2927"/>
                  </a:cubicBezTo>
                  <a:cubicBezTo>
                    <a:pt x="497" y="2927"/>
                    <a:pt x="495" y="2928"/>
                    <a:pt x="493" y="2930"/>
                  </a:cubicBezTo>
                  <a:lnTo>
                    <a:pt x="493" y="2931"/>
                  </a:lnTo>
                  <a:cubicBezTo>
                    <a:pt x="487" y="2951"/>
                    <a:pt x="486" y="2970"/>
                    <a:pt x="483" y="2989"/>
                  </a:cubicBezTo>
                  <a:cubicBezTo>
                    <a:pt x="481" y="2997"/>
                    <a:pt x="476" y="3019"/>
                    <a:pt x="480" y="3025"/>
                  </a:cubicBezTo>
                  <a:cubicBezTo>
                    <a:pt x="481" y="3026"/>
                    <a:pt x="484" y="3027"/>
                    <a:pt x="488" y="3027"/>
                  </a:cubicBezTo>
                  <a:cubicBezTo>
                    <a:pt x="492" y="3027"/>
                    <a:pt x="496" y="3026"/>
                    <a:pt x="499" y="3026"/>
                  </a:cubicBezTo>
                  <a:cubicBezTo>
                    <a:pt x="500" y="3026"/>
                    <a:pt x="501" y="3026"/>
                    <a:pt x="501" y="3026"/>
                  </a:cubicBezTo>
                  <a:cubicBezTo>
                    <a:pt x="499" y="3039"/>
                    <a:pt x="489" y="3042"/>
                    <a:pt x="482" y="3042"/>
                  </a:cubicBezTo>
                  <a:cubicBezTo>
                    <a:pt x="481" y="3042"/>
                    <a:pt x="480" y="3042"/>
                    <a:pt x="479" y="3042"/>
                  </a:cubicBezTo>
                  <a:cubicBezTo>
                    <a:pt x="470" y="3042"/>
                    <a:pt x="471" y="3059"/>
                    <a:pt x="468" y="3074"/>
                  </a:cubicBezTo>
                  <a:cubicBezTo>
                    <a:pt x="465" y="3094"/>
                    <a:pt x="463" y="3115"/>
                    <a:pt x="456" y="3134"/>
                  </a:cubicBezTo>
                  <a:cubicBezTo>
                    <a:pt x="455" y="3137"/>
                    <a:pt x="451" y="3142"/>
                    <a:pt x="451" y="3143"/>
                  </a:cubicBezTo>
                  <a:cubicBezTo>
                    <a:pt x="450" y="3154"/>
                    <a:pt x="453" y="3160"/>
                    <a:pt x="455" y="3169"/>
                  </a:cubicBezTo>
                  <a:cubicBezTo>
                    <a:pt x="458" y="3187"/>
                    <a:pt x="444" y="3208"/>
                    <a:pt x="438" y="3225"/>
                  </a:cubicBezTo>
                  <a:cubicBezTo>
                    <a:pt x="434" y="3245"/>
                    <a:pt x="441" y="3250"/>
                    <a:pt x="447" y="3260"/>
                  </a:cubicBezTo>
                  <a:cubicBezTo>
                    <a:pt x="453" y="3271"/>
                    <a:pt x="450" y="3273"/>
                    <a:pt x="445" y="3273"/>
                  </a:cubicBezTo>
                  <a:cubicBezTo>
                    <a:pt x="441" y="3273"/>
                    <a:pt x="437" y="3272"/>
                    <a:pt x="435" y="3272"/>
                  </a:cubicBezTo>
                  <a:cubicBezTo>
                    <a:pt x="434" y="3272"/>
                    <a:pt x="434" y="3272"/>
                    <a:pt x="434" y="3272"/>
                  </a:cubicBezTo>
                  <a:cubicBezTo>
                    <a:pt x="424" y="3273"/>
                    <a:pt x="438" y="3298"/>
                    <a:pt x="438" y="3301"/>
                  </a:cubicBezTo>
                  <a:cubicBezTo>
                    <a:pt x="442" y="3318"/>
                    <a:pt x="427" y="3320"/>
                    <a:pt x="422" y="3330"/>
                  </a:cubicBezTo>
                  <a:cubicBezTo>
                    <a:pt x="416" y="3343"/>
                    <a:pt x="415" y="3363"/>
                    <a:pt x="414" y="3377"/>
                  </a:cubicBezTo>
                  <a:cubicBezTo>
                    <a:pt x="414" y="3385"/>
                    <a:pt x="411" y="3435"/>
                    <a:pt x="401" y="3435"/>
                  </a:cubicBezTo>
                  <a:cubicBezTo>
                    <a:pt x="401" y="3435"/>
                    <a:pt x="401" y="3435"/>
                    <a:pt x="401" y="3435"/>
                  </a:cubicBezTo>
                  <a:cubicBezTo>
                    <a:pt x="397" y="3445"/>
                    <a:pt x="397" y="3459"/>
                    <a:pt x="397" y="3471"/>
                  </a:cubicBezTo>
                  <a:cubicBezTo>
                    <a:pt x="396" y="3513"/>
                    <a:pt x="388" y="3556"/>
                    <a:pt x="386" y="3598"/>
                  </a:cubicBezTo>
                  <a:cubicBezTo>
                    <a:pt x="385" y="3613"/>
                    <a:pt x="386" y="3631"/>
                    <a:pt x="396" y="3632"/>
                  </a:cubicBezTo>
                  <a:cubicBezTo>
                    <a:pt x="393" y="3632"/>
                    <a:pt x="389" y="3630"/>
                    <a:pt x="386" y="3630"/>
                  </a:cubicBezTo>
                  <a:cubicBezTo>
                    <a:pt x="383" y="3630"/>
                    <a:pt x="380" y="3632"/>
                    <a:pt x="377" y="3636"/>
                  </a:cubicBezTo>
                  <a:cubicBezTo>
                    <a:pt x="373" y="3642"/>
                    <a:pt x="377" y="3647"/>
                    <a:pt x="375" y="3655"/>
                  </a:cubicBezTo>
                  <a:cubicBezTo>
                    <a:pt x="374" y="3659"/>
                    <a:pt x="372" y="3665"/>
                    <a:pt x="370" y="3669"/>
                  </a:cubicBezTo>
                  <a:cubicBezTo>
                    <a:pt x="362" y="3688"/>
                    <a:pt x="360" y="3708"/>
                    <a:pt x="356" y="3729"/>
                  </a:cubicBezTo>
                  <a:cubicBezTo>
                    <a:pt x="359" y="3734"/>
                    <a:pt x="357" y="3747"/>
                    <a:pt x="356" y="3758"/>
                  </a:cubicBezTo>
                  <a:cubicBezTo>
                    <a:pt x="355" y="3769"/>
                    <a:pt x="353" y="3779"/>
                    <a:pt x="354" y="3779"/>
                  </a:cubicBezTo>
                  <a:cubicBezTo>
                    <a:pt x="363" y="3789"/>
                    <a:pt x="376" y="3785"/>
                    <a:pt x="387" y="3796"/>
                  </a:cubicBezTo>
                  <a:cubicBezTo>
                    <a:pt x="389" y="3799"/>
                    <a:pt x="379" y="3814"/>
                    <a:pt x="371" y="3814"/>
                  </a:cubicBezTo>
                  <a:cubicBezTo>
                    <a:pt x="369" y="3814"/>
                    <a:pt x="366" y="3813"/>
                    <a:pt x="364" y="3809"/>
                  </a:cubicBezTo>
                  <a:cubicBezTo>
                    <a:pt x="361" y="3803"/>
                    <a:pt x="359" y="3800"/>
                    <a:pt x="357" y="3800"/>
                  </a:cubicBezTo>
                  <a:cubicBezTo>
                    <a:pt x="352" y="3800"/>
                    <a:pt x="349" y="3809"/>
                    <a:pt x="347" y="3822"/>
                  </a:cubicBezTo>
                  <a:cubicBezTo>
                    <a:pt x="346" y="3830"/>
                    <a:pt x="342" y="3845"/>
                    <a:pt x="346" y="3851"/>
                  </a:cubicBezTo>
                  <a:cubicBezTo>
                    <a:pt x="348" y="3857"/>
                    <a:pt x="351" y="3854"/>
                    <a:pt x="348" y="3865"/>
                  </a:cubicBezTo>
                  <a:cubicBezTo>
                    <a:pt x="345" y="3872"/>
                    <a:pt x="327" y="3900"/>
                    <a:pt x="320" y="3900"/>
                  </a:cubicBezTo>
                  <a:cubicBezTo>
                    <a:pt x="320" y="3900"/>
                    <a:pt x="319" y="3900"/>
                    <a:pt x="319" y="3900"/>
                  </a:cubicBezTo>
                  <a:lnTo>
                    <a:pt x="319" y="3900"/>
                  </a:lnTo>
                  <a:cubicBezTo>
                    <a:pt x="326" y="3908"/>
                    <a:pt x="325" y="3914"/>
                    <a:pt x="322" y="3932"/>
                  </a:cubicBezTo>
                  <a:cubicBezTo>
                    <a:pt x="320" y="3947"/>
                    <a:pt x="318" y="3961"/>
                    <a:pt x="320" y="3975"/>
                  </a:cubicBezTo>
                  <a:cubicBezTo>
                    <a:pt x="320" y="3979"/>
                    <a:pt x="325" y="3994"/>
                    <a:pt x="323" y="3996"/>
                  </a:cubicBezTo>
                  <a:cubicBezTo>
                    <a:pt x="320" y="3999"/>
                    <a:pt x="312" y="4003"/>
                    <a:pt x="311" y="4009"/>
                  </a:cubicBezTo>
                  <a:cubicBezTo>
                    <a:pt x="308" y="4019"/>
                    <a:pt x="312" y="4029"/>
                    <a:pt x="310" y="4039"/>
                  </a:cubicBezTo>
                  <a:lnTo>
                    <a:pt x="304" y="4074"/>
                  </a:lnTo>
                  <a:cubicBezTo>
                    <a:pt x="293" y="4088"/>
                    <a:pt x="307" y="4094"/>
                    <a:pt x="312" y="4098"/>
                  </a:cubicBezTo>
                  <a:cubicBezTo>
                    <a:pt x="317" y="4100"/>
                    <a:pt x="317" y="4109"/>
                    <a:pt x="315" y="4118"/>
                  </a:cubicBezTo>
                  <a:cubicBezTo>
                    <a:pt x="311" y="4117"/>
                    <a:pt x="308" y="4116"/>
                    <a:pt x="305" y="4116"/>
                  </a:cubicBezTo>
                  <a:cubicBezTo>
                    <a:pt x="300" y="4116"/>
                    <a:pt x="298" y="4119"/>
                    <a:pt x="294" y="4134"/>
                  </a:cubicBezTo>
                  <a:cubicBezTo>
                    <a:pt x="286" y="4172"/>
                    <a:pt x="280" y="4212"/>
                    <a:pt x="274" y="4251"/>
                  </a:cubicBezTo>
                  <a:cubicBezTo>
                    <a:pt x="273" y="4253"/>
                    <a:pt x="266" y="4290"/>
                    <a:pt x="271" y="4290"/>
                  </a:cubicBezTo>
                  <a:cubicBezTo>
                    <a:pt x="271" y="4290"/>
                    <a:pt x="271" y="4290"/>
                    <a:pt x="272" y="4290"/>
                  </a:cubicBezTo>
                  <a:cubicBezTo>
                    <a:pt x="273" y="4288"/>
                    <a:pt x="275" y="4288"/>
                    <a:pt x="276" y="4288"/>
                  </a:cubicBezTo>
                  <a:cubicBezTo>
                    <a:pt x="282" y="4288"/>
                    <a:pt x="278" y="4306"/>
                    <a:pt x="275" y="4313"/>
                  </a:cubicBezTo>
                  <a:cubicBezTo>
                    <a:pt x="272" y="4321"/>
                    <a:pt x="267" y="4315"/>
                    <a:pt x="264" y="4320"/>
                  </a:cubicBezTo>
                  <a:cubicBezTo>
                    <a:pt x="261" y="4325"/>
                    <a:pt x="260" y="4333"/>
                    <a:pt x="259" y="4338"/>
                  </a:cubicBezTo>
                  <a:cubicBezTo>
                    <a:pt x="258" y="4348"/>
                    <a:pt x="250" y="4378"/>
                    <a:pt x="254" y="4387"/>
                  </a:cubicBezTo>
                  <a:cubicBezTo>
                    <a:pt x="258" y="4395"/>
                    <a:pt x="252" y="4403"/>
                    <a:pt x="252" y="4416"/>
                  </a:cubicBezTo>
                  <a:cubicBezTo>
                    <a:pt x="253" y="4422"/>
                    <a:pt x="259" y="4432"/>
                    <a:pt x="257" y="4436"/>
                  </a:cubicBezTo>
                  <a:cubicBezTo>
                    <a:pt x="256" y="4440"/>
                    <a:pt x="249" y="4440"/>
                    <a:pt x="245" y="4443"/>
                  </a:cubicBezTo>
                  <a:cubicBezTo>
                    <a:pt x="237" y="4450"/>
                    <a:pt x="229" y="4459"/>
                    <a:pt x="220" y="4467"/>
                  </a:cubicBezTo>
                  <a:cubicBezTo>
                    <a:pt x="208" y="4480"/>
                    <a:pt x="189" y="4490"/>
                    <a:pt x="171" y="4495"/>
                  </a:cubicBezTo>
                  <a:cubicBezTo>
                    <a:pt x="162" y="4498"/>
                    <a:pt x="158" y="4501"/>
                    <a:pt x="158" y="4508"/>
                  </a:cubicBezTo>
                  <a:cubicBezTo>
                    <a:pt x="156" y="4509"/>
                    <a:pt x="154" y="4511"/>
                    <a:pt x="154" y="4512"/>
                  </a:cubicBezTo>
                  <a:lnTo>
                    <a:pt x="154" y="4512"/>
                  </a:lnTo>
                  <a:cubicBezTo>
                    <a:pt x="154" y="4502"/>
                    <a:pt x="150" y="4493"/>
                    <a:pt x="142" y="4491"/>
                  </a:cubicBezTo>
                  <a:cubicBezTo>
                    <a:pt x="136" y="4491"/>
                    <a:pt x="117" y="4482"/>
                    <a:pt x="111" y="4482"/>
                  </a:cubicBezTo>
                  <a:cubicBezTo>
                    <a:pt x="110" y="4482"/>
                    <a:pt x="110" y="4482"/>
                    <a:pt x="109" y="4482"/>
                  </a:cubicBezTo>
                  <a:cubicBezTo>
                    <a:pt x="104" y="4484"/>
                    <a:pt x="101" y="4487"/>
                    <a:pt x="96" y="4487"/>
                  </a:cubicBezTo>
                  <a:cubicBezTo>
                    <a:pt x="92" y="4487"/>
                    <a:pt x="87" y="4484"/>
                    <a:pt x="80" y="4473"/>
                  </a:cubicBezTo>
                  <a:cubicBezTo>
                    <a:pt x="67" y="4457"/>
                    <a:pt x="59" y="4437"/>
                    <a:pt x="54" y="4418"/>
                  </a:cubicBezTo>
                  <a:cubicBezTo>
                    <a:pt x="51" y="4407"/>
                    <a:pt x="37" y="4396"/>
                    <a:pt x="40" y="4385"/>
                  </a:cubicBezTo>
                  <a:cubicBezTo>
                    <a:pt x="46" y="4368"/>
                    <a:pt x="64" y="4369"/>
                    <a:pt x="69" y="4349"/>
                  </a:cubicBezTo>
                  <a:cubicBezTo>
                    <a:pt x="71" y="4344"/>
                    <a:pt x="68" y="4343"/>
                    <a:pt x="65" y="4343"/>
                  </a:cubicBezTo>
                  <a:cubicBezTo>
                    <a:pt x="63" y="4343"/>
                    <a:pt x="59" y="4343"/>
                    <a:pt x="57" y="4343"/>
                  </a:cubicBezTo>
                  <a:cubicBezTo>
                    <a:pt x="57" y="4343"/>
                    <a:pt x="56" y="4343"/>
                    <a:pt x="56" y="4343"/>
                  </a:cubicBezTo>
                  <a:cubicBezTo>
                    <a:pt x="58" y="4333"/>
                    <a:pt x="74" y="4331"/>
                    <a:pt x="71" y="4319"/>
                  </a:cubicBezTo>
                  <a:cubicBezTo>
                    <a:pt x="70" y="4316"/>
                    <a:pt x="40" y="4306"/>
                    <a:pt x="52" y="4292"/>
                  </a:cubicBezTo>
                  <a:cubicBezTo>
                    <a:pt x="59" y="4285"/>
                    <a:pt x="65" y="4294"/>
                    <a:pt x="72" y="4280"/>
                  </a:cubicBezTo>
                  <a:cubicBezTo>
                    <a:pt x="74" y="4275"/>
                    <a:pt x="76" y="4264"/>
                    <a:pt x="76" y="4258"/>
                  </a:cubicBezTo>
                  <a:cubicBezTo>
                    <a:pt x="75" y="4241"/>
                    <a:pt x="58" y="4259"/>
                    <a:pt x="63" y="4230"/>
                  </a:cubicBezTo>
                  <a:lnTo>
                    <a:pt x="63" y="4230"/>
                  </a:lnTo>
                  <a:cubicBezTo>
                    <a:pt x="65" y="4230"/>
                    <a:pt x="67" y="4231"/>
                    <a:pt x="68" y="4231"/>
                  </a:cubicBezTo>
                  <a:cubicBezTo>
                    <a:pt x="73" y="4231"/>
                    <a:pt x="78" y="4228"/>
                    <a:pt x="82" y="4223"/>
                  </a:cubicBezTo>
                  <a:cubicBezTo>
                    <a:pt x="87" y="4212"/>
                    <a:pt x="96" y="4194"/>
                    <a:pt x="84" y="4192"/>
                  </a:cubicBezTo>
                  <a:lnTo>
                    <a:pt x="84" y="4192"/>
                  </a:lnTo>
                  <a:cubicBezTo>
                    <a:pt x="85" y="4192"/>
                    <a:pt x="86" y="4192"/>
                    <a:pt x="87" y="4192"/>
                  </a:cubicBezTo>
                  <a:cubicBezTo>
                    <a:pt x="99" y="4192"/>
                    <a:pt x="98" y="4177"/>
                    <a:pt x="93" y="4162"/>
                  </a:cubicBezTo>
                  <a:lnTo>
                    <a:pt x="93" y="4162"/>
                  </a:lnTo>
                  <a:cubicBezTo>
                    <a:pt x="93" y="4162"/>
                    <a:pt x="93" y="4162"/>
                    <a:pt x="93" y="4162"/>
                  </a:cubicBezTo>
                  <a:cubicBezTo>
                    <a:pt x="104" y="4162"/>
                    <a:pt x="104" y="4099"/>
                    <a:pt x="106" y="4088"/>
                  </a:cubicBezTo>
                  <a:lnTo>
                    <a:pt x="106" y="4088"/>
                  </a:lnTo>
                  <a:cubicBezTo>
                    <a:pt x="103" y="4101"/>
                    <a:pt x="99" y="4107"/>
                    <a:pt x="96" y="4107"/>
                  </a:cubicBezTo>
                  <a:cubicBezTo>
                    <a:pt x="92" y="4107"/>
                    <a:pt x="90" y="4098"/>
                    <a:pt x="95" y="4082"/>
                  </a:cubicBezTo>
                  <a:cubicBezTo>
                    <a:pt x="102" y="4062"/>
                    <a:pt x="107" y="4041"/>
                    <a:pt x="111" y="4019"/>
                  </a:cubicBezTo>
                  <a:cubicBezTo>
                    <a:pt x="111" y="4019"/>
                    <a:pt x="111" y="4019"/>
                    <a:pt x="110" y="4019"/>
                  </a:cubicBezTo>
                  <a:cubicBezTo>
                    <a:pt x="98" y="4019"/>
                    <a:pt x="86" y="4071"/>
                    <a:pt x="80" y="4087"/>
                  </a:cubicBezTo>
                  <a:cubicBezTo>
                    <a:pt x="84" y="4071"/>
                    <a:pt x="86" y="4054"/>
                    <a:pt x="89" y="4037"/>
                  </a:cubicBezTo>
                  <a:cubicBezTo>
                    <a:pt x="92" y="4027"/>
                    <a:pt x="96" y="4010"/>
                    <a:pt x="104" y="4006"/>
                  </a:cubicBezTo>
                  <a:cubicBezTo>
                    <a:pt x="105" y="4006"/>
                    <a:pt x="106" y="4005"/>
                    <a:pt x="107" y="4005"/>
                  </a:cubicBezTo>
                  <a:cubicBezTo>
                    <a:pt x="110" y="4005"/>
                    <a:pt x="111" y="4008"/>
                    <a:pt x="114" y="4008"/>
                  </a:cubicBezTo>
                  <a:cubicBezTo>
                    <a:pt x="115" y="4008"/>
                    <a:pt x="117" y="4007"/>
                    <a:pt x="120" y="4003"/>
                  </a:cubicBezTo>
                  <a:cubicBezTo>
                    <a:pt x="133" y="3976"/>
                    <a:pt x="118" y="3966"/>
                    <a:pt x="121" y="3940"/>
                  </a:cubicBezTo>
                  <a:cubicBezTo>
                    <a:pt x="124" y="3917"/>
                    <a:pt x="134" y="3904"/>
                    <a:pt x="145" y="3890"/>
                  </a:cubicBezTo>
                  <a:cubicBezTo>
                    <a:pt x="137" y="3889"/>
                    <a:pt x="130" y="3870"/>
                    <a:pt x="128" y="3858"/>
                  </a:cubicBezTo>
                  <a:cubicBezTo>
                    <a:pt x="127" y="3849"/>
                    <a:pt x="130" y="3848"/>
                    <a:pt x="133" y="3848"/>
                  </a:cubicBezTo>
                  <a:cubicBezTo>
                    <a:pt x="134" y="3848"/>
                    <a:pt x="135" y="3848"/>
                    <a:pt x="136" y="3848"/>
                  </a:cubicBezTo>
                  <a:cubicBezTo>
                    <a:pt x="138" y="3848"/>
                    <a:pt x="139" y="3848"/>
                    <a:pt x="139" y="3846"/>
                  </a:cubicBezTo>
                  <a:cubicBezTo>
                    <a:pt x="139" y="3844"/>
                    <a:pt x="139" y="3842"/>
                    <a:pt x="139" y="3841"/>
                  </a:cubicBezTo>
                  <a:lnTo>
                    <a:pt x="139" y="3841"/>
                  </a:lnTo>
                  <a:cubicBezTo>
                    <a:pt x="140" y="3841"/>
                    <a:pt x="141" y="3841"/>
                    <a:pt x="142" y="3841"/>
                  </a:cubicBezTo>
                  <a:cubicBezTo>
                    <a:pt x="144" y="3841"/>
                    <a:pt x="145" y="3841"/>
                    <a:pt x="146" y="3839"/>
                  </a:cubicBezTo>
                  <a:cubicBezTo>
                    <a:pt x="151" y="3831"/>
                    <a:pt x="153" y="3809"/>
                    <a:pt x="154" y="3798"/>
                  </a:cubicBezTo>
                  <a:cubicBezTo>
                    <a:pt x="155" y="3787"/>
                    <a:pt x="156" y="3765"/>
                    <a:pt x="151" y="3757"/>
                  </a:cubicBezTo>
                  <a:cubicBezTo>
                    <a:pt x="148" y="3752"/>
                    <a:pt x="146" y="3750"/>
                    <a:pt x="149" y="3740"/>
                  </a:cubicBezTo>
                  <a:cubicBezTo>
                    <a:pt x="150" y="3734"/>
                    <a:pt x="153" y="3728"/>
                    <a:pt x="157" y="3727"/>
                  </a:cubicBezTo>
                  <a:cubicBezTo>
                    <a:pt x="163" y="3725"/>
                    <a:pt x="162" y="3722"/>
                    <a:pt x="163" y="3714"/>
                  </a:cubicBezTo>
                  <a:cubicBezTo>
                    <a:pt x="165" y="3701"/>
                    <a:pt x="161" y="3690"/>
                    <a:pt x="161" y="3677"/>
                  </a:cubicBezTo>
                  <a:cubicBezTo>
                    <a:pt x="161" y="3665"/>
                    <a:pt x="163" y="3651"/>
                    <a:pt x="166" y="3638"/>
                  </a:cubicBezTo>
                  <a:cubicBezTo>
                    <a:pt x="168" y="3631"/>
                    <a:pt x="177" y="3621"/>
                    <a:pt x="178" y="3616"/>
                  </a:cubicBezTo>
                  <a:cubicBezTo>
                    <a:pt x="178" y="3615"/>
                    <a:pt x="178" y="3615"/>
                    <a:pt x="177" y="3615"/>
                  </a:cubicBezTo>
                  <a:cubicBezTo>
                    <a:pt x="176" y="3615"/>
                    <a:pt x="176" y="3615"/>
                    <a:pt x="175" y="3615"/>
                  </a:cubicBezTo>
                  <a:cubicBezTo>
                    <a:pt x="174" y="3615"/>
                    <a:pt x="174" y="3615"/>
                    <a:pt x="174" y="3613"/>
                  </a:cubicBezTo>
                  <a:lnTo>
                    <a:pt x="176" y="3603"/>
                  </a:lnTo>
                  <a:lnTo>
                    <a:pt x="184" y="3554"/>
                  </a:lnTo>
                  <a:cubicBezTo>
                    <a:pt x="187" y="3537"/>
                    <a:pt x="196" y="3504"/>
                    <a:pt x="183" y="3501"/>
                  </a:cubicBezTo>
                  <a:lnTo>
                    <a:pt x="183" y="3501"/>
                  </a:lnTo>
                  <a:cubicBezTo>
                    <a:pt x="183" y="3501"/>
                    <a:pt x="183" y="3501"/>
                    <a:pt x="184" y="3501"/>
                  </a:cubicBezTo>
                  <a:cubicBezTo>
                    <a:pt x="193" y="3501"/>
                    <a:pt x="199" y="3468"/>
                    <a:pt x="202" y="3455"/>
                  </a:cubicBezTo>
                  <a:cubicBezTo>
                    <a:pt x="204" y="3436"/>
                    <a:pt x="197" y="3432"/>
                    <a:pt x="202" y="3415"/>
                  </a:cubicBezTo>
                  <a:cubicBezTo>
                    <a:pt x="204" y="3407"/>
                    <a:pt x="211" y="3414"/>
                    <a:pt x="214" y="3407"/>
                  </a:cubicBezTo>
                  <a:cubicBezTo>
                    <a:pt x="218" y="3401"/>
                    <a:pt x="219" y="3391"/>
                    <a:pt x="219" y="3383"/>
                  </a:cubicBezTo>
                  <a:cubicBezTo>
                    <a:pt x="221" y="3374"/>
                    <a:pt x="221" y="3363"/>
                    <a:pt x="219" y="3354"/>
                  </a:cubicBezTo>
                  <a:cubicBezTo>
                    <a:pt x="219" y="3350"/>
                    <a:pt x="216" y="3350"/>
                    <a:pt x="213" y="3349"/>
                  </a:cubicBezTo>
                  <a:lnTo>
                    <a:pt x="213" y="3349"/>
                  </a:lnTo>
                  <a:cubicBezTo>
                    <a:pt x="222" y="3347"/>
                    <a:pt x="216" y="3326"/>
                    <a:pt x="218" y="3315"/>
                  </a:cubicBezTo>
                  <a:cubicBezTo>
                    <a:pt x="219" y="3311"/>
                    <a:pt x="222" y="3310"/>
                    <a:pt x="224" y="3310"/>
                  </a:cubicBezTo>
                  <a:cubicBezTo>
                    <a:pt x="228" y="3310"/>
                    <a:pt x="232" y="3312"/>
                    <a:pt x="235" y="3312"/>
                  </a:cubicBezTo>
                  <a:cubicBezTo>
                    <a:pt x="239" y="3312"/>
                    <a:pt x="242" y="3310"/>
                    <a:pt x="242" y="3302"/>
                  </a:cubicBezTo>
                  <a:cubicBezTo>
                    <a:pt x="241" y="3277"/>
                    <a:pt x="221" y="3284"/>
                    <a:pt x="213" y="3273"/>
                  </a:cubicBezTo>
                  <a:cubicBezTo>
                    <a:pt x="206" y="3266"/>
                    <a:pt x="230" y="3249"/>
                    <a:pt x="232" y="3249"/>
                  </a:cubicBezTo>
                  <a:cubicBezTo>
                    <a:pt x="232" y="3249"/>
                    <a:pt x="232" y="3249"/>
                    <a:pt x="232" y="3249"/>
                  </a:cubicBezTo>
                  <a:cubicBezTo>
                    <a:pt x="228" y="3245"/>
                    <a:pt x="224" y="3247"/>
                    <a:pt x="226" y="3235"/>
                  </a:cubicBezTo>
                  <a:cubicBezTo>
                    <a:pt x="226" y="3232"/>
                    <a:pt x="229" y="3222"/>
                    <a:pt x="228" y="3218"/>
                  </a:cubicBezTo>
                  <a:cubicBezTo>
                    <a:pt x="226" y="3215"/>
                    <a:pt x="222" y="3218"/>
                    <a:pt x="220" y="3214"/>
                  </a:cubicBezTo>
                  <a:cubicBezTo>
                    <a:pt x="218" y="3210"/>
                    <a:pt x="219" y="3200"/>
                    <a:pt x="220" y="3195"/>
                  </a:cubicBezTo>
                  <a:cubicBezTo>
                    <a:pt x="222" y="3196"/>
                    <a:pt x="224" y="3196"/>
                    <a:pt x="225" y="3196"/>
                  </a:cubicBezTo>
                  <a:cubicBezTo>
                    <a:pt x="230" y="3196"/>
                    <a:pt x="232" y="3192"/>
                    <a:pt x="232" y="3181"/>
                  </a:cubicBezTo>
                  <a:cubicBezTo>
                    <a:pt x="232" y="3161"/>
                    <a:pt x="230" y="3157"/>
                    <a:pt x="243" y="3157"/>
                  </a:cubicBezTo>
                  <a:cubicBezTo>
                    <a:pt x="247" y="3157"/>
                    <a:pt x="252" y="3131"/>
                    <a:pt x="248" y="3128"/>
                  </a:cubicBezTo>
                  <a:cubicBezTo>
                    <a:pt x="247" y="3126"/>
                    <a:pt x="246" y="3126"/>
                    <a:pt x="245" y="3126"/>
                  </a:cubicBezTo>
                  <a:cubicBezTo>
                    <a:pt x="245" y="3126"/>
                    <a:pt x="244" y="3126"/>
                    <a:pt x="244" y="3126"/>
                  </a:cubicBezTo>
                  <a:cubicBezTo>
                    <a:pt x="242" y="3126"/>
                    <a:pt x="241" y="3125"/>
                    <a:pt x="242" y="3119"/>
                  </a:cubicBezTo>
                  <a:cubicBezTo>
                    <a:pt x="243" y="3106"/>
                    <a:pt x="245" y="3092"/>
                    <a:pt x="249" y="3079"/>
                  </a:cubicBezTo>
                  <a:cubicBezTo>
                    <a:pt x="253" y="3066"/>
                    <a:pt x="259" y="3065"/>
                    <a:pt x="265" y="3053"/>
                  </a:cubicBezTo>
                  <a:cubicBezTo>
                    <a:pt x="270" y="3044"/>
                    <a:pt x="273" y="3026"/>
                    <a:pt x="269" y="3016"/>
                  </a:cubicBezTo>
                  <a:cubicBezTo>
                    <a:pt x="264" y="3003"/>
                    <a:pt x="281" y="2978"/>
                    <a:pt x="283" y="2978"/>
                  </a:cubicBezTo>
                  <a:cubicBezTo>
                    <a:pt x="283" y="2978"/>
                    <a:pt x="283" y="2978"/>
                    <a:pt x="283" y="2978"/>
                  </a:cubicBezTo>
                  <a:cubicBezTo>
                    <a:pt x="281" y="2975"/>
                    <a:pt x="280" y="2973"/>
                    <a:pt x="277" y="2973"/>
                  </a:cubicBezTo>
                  <a:cubicBezTo>
                    <a:pt x="270" y="2973"/>
                    <a:pt x="260" y="2991"/>
                    <a:pt x="256" y="2991"/>
                  </a:cubicBezTo>
                  <a:cubicBezTo>
                    <a:pt x="256" y="2991"/>
                    <a:pt x="256" y="2991"/>
                    <a:pt x="256" y="2991"/>
                  </a:cubicBezTo>
                  <a:cubicBezTo>
                    <a:pt x="255" y="2990"/>
                    <a:pt x="257" y="2973"/>
                    <a:pt x="261" y="2973"/>
                  </a:cubicBezTo>
                  <a:cubicBezTo>
                    <a:pt x="268" y="2973"/>
                    <a:pt x="268" y="2955"/>
                    <a:pt x="266" y="2945"/>
                  </a:cubicBezTo>
                  <a:cubicBezTo>
                    <a:pt x="265" y="2926"/>
                    <a:pt x="274" y="2936"/>
                    <a:pt x="284" y="2927"/>
                  </a:cubicBezTo>
                  <a:cubicBezTo>
                    <a:pt x="290" y="2921"/>
                    <a:pt x="281" y="2916"/>
                    <a:pt x="280" y="2914"/>
                  </a:cubicBezTo>
                  <a:cubicBezTo>
                    <a:pt x="274" y="2913"/>
                    <a:pt x="277" y="2899"/>
                    <a:pt x="278" y="2892"/>
                  </a:cubicBezTo>
                  <a:cubicBezTo>
                    <a:pt x="281" y="2872"/>
                    <a:pt x="285" y="2869"/>
                    <a:pt x="283" y="2849"/>
                  </a:cubicBezTo>
                  <a:cubicBezTo>
                    <a:pt x="282" y="2847"/>
                    <a:pt x="286" y="2832"/>
                    <a:pt x="287" y="2831"/>
                  </a:cubicBezTo>
                  <a:cubicBezTo>
                    <a:pt x="288" y="2831"/>
                    <a:pt x="288" y="2830"/>
                    <a:pt x="288" y="2830"/>
                  </a:cubicBezTo>
                  <a:cubicBezTo>
                    <a:pt x="292" y="2830"/>
                    <a:pt x="294" y="2845"/>
                    <a:pt x="300" y="2845"/>
                  </a:cubicBezTo>
                  <a:cubicBezTo>
                    <a:pt x="302" y="2845"/>
                    <a:pt x="304" y="2844"/>
                    <a:pt x="307" y="2840"/>
                  </a:cubicBezTo>
                  <a:cubicBezTo>
                    <a:pt x="320" y="2825"/>
                    <a:pt x="329" y="2804"/>
                    <a:pt x="340" y="2786"/>
                  </a:cubicBezTo>
                  <a:lnTo>
                    <a:pt x="340" y="2786"/>
                  </a:lnTo>
                  <a:cubicBezTo>
                    <a:pt x="338" y="2788"/>
                    <a:pt x="333" y="2798"/>
                    <a:pt x="328" y="2798"/>
                  </a:cubicBezTo>
                  <a:cubicBezTo>
                    <a:pt x="328" y="2798"/>
                    <a:pt x="327" y="2798"/>
                    <a:pt x="327" y="2798"/>
                  </a:cubicBezTo>
                  <a:cubicBezTo>
                    <a:pt x="325" y="2796"/>
                    <a:pt x="343" y="2770"/>
                    <a:pt x="337" y="2766"/>
                  </a:cubicBezTo>
                  <a:lnTo>
                    <a:pt x="337" y="2766"/>
                  </a:lnTo>
                  <a:cubicBezTo>
                    <a:pt x="340" y="2768"/>
                    <a:pt x="325" y="2781"/>
                    <a:pt x="322" y="2781"/>
                  </a:cubicBezTo>
                  <a:cubicBezTo>
                    <a:pt x="321" y="2781"/>
                    <a:pt x="321" y="2781"/>
                    <a:pt x="321" y="2780"/>
                  </a:cubicBezTo>
                  <a:cubicBezTo>
                    <a:pt x="326" y="2768"/>
                    <a:pt x="326" y="2748"/>
                    <a:pt x="335" y="2748"/>
                  </a:cubicBezTo>
                  <a:cubicBezTo>
                    <a:pt x="336" y="2748"/>
                    <a:pt x="338" y="2749"/>
                    <a:pt x="340" y="2750"/>
                  </a:cubicBezTo>
                  <a:cubicBezTo>
                    <a:pt x="341" y="2753"/>
                    <a:pt x="342" y="2758"/>
                    <a:pt x="345" y="2758"/>
                  </a:cubicBezTo>
                  <a:cubicBezTo>
                    <a:pt x="346" y="2758"/>
                    <a:pt x="348" y="2757"/>
                    <a:pt x="350" y="2754"/>
                  </a:cubicBezTo>
                  <a:cubicBezTo>
                    <a:pt x="360" y="2741"/>
                    <a:pt x="373" y="2720"/>
                    <a:pt x="379" y="2704"/>
                  </a:cubicBezTo>
                  <a:cubicBezTo>
                    <a:pt x="384" y="2692"/>
                    <a:pt x="369" y="2697"/>
                    <a:pt x="365" y="2694"/>
                  </a:cubicBezTo>
                  <a:cubicBezTo>
                    <a:pt x="369" y="2686"/>
                    <a:pt x="391" y="2661"/>
                    <a:pt x="398" y="2660"/>
                  </a:cubicBezTo>
                  <a:cubicBezTo>
                    <a:pt x="398" y="2660"/>
                    <a:pt x="399" y="2660"/>
                    <a:pt x="399" y="2660"/>
                  </a:cubicBezTo>
                  <a:lnTo>
                    <a:pt x="399" y="2660"/>
                  </a:lnTo>
                  <a:cubicBezTo>
                    <a:pt x="403" y="2660"/>
                    <a:pt x="394" y="2678"/>
                    <a:pt x="391" y="2684"/>
                  </a:cubicBezTo>
                  <a:lnTo>
                    <a:pt x="391" y="2684"/>
                  </a:lnTo>
                  <a:cubicBezTo>
                    <a:pt x="397" y="2673"/>
                    <a:pt x="407" y="2651"/>
                    <a:pt x="417" y="2646"/>
                  </a:cubicBezTo>
                  <a:cubicBezTo>
                    <a:pt x="419" y="2645"/>
                    <a:pt x="420" y="2645"/>
                    <a:pt x="422" y="2645"/>
                  </a:cubicBezTo>
                  <a:cubicBezTo>
                    <a:pt x="428" y="2645"/>
                    <a:pt x="434" y="2651"/>
                    <a:pt x="438" y="2654"/>
                  </a:cubicBezTo>
                  <a:cubicBezTo>
                    <a:pt x="433" y="2640"/>
                    <a:pt x="428" y="2631"/>
                    <a:pt x="427" y="2615"/>
                  </a:cubicBezTo>
                  <a:cubicBezTo>
                    <a:pt x="427" y="2607"/>
                    <a:pt x="436" y="2598"/>
                    <a:pt x="438" y="2588"/>
                  </a:cubicBezTo>
                  <a:cubicBezTo>
                    <a:pt x="439" y="2584"/>
                    <a:pt x="435" y="2572"/>
                    <a:pt x="444" y="2570"/>
                  </a:cubicBezTo>
                  <a:cubicBezTo>
                    <a:pt x="444" y="2569"/>
                    <a:pt x="445" y="2569"/>
                    <a:pt x="446" y="2569"/>
                  </a:cubicBezTo>
                  <a:cubicBezTo>
                    <a:pt x="454" y="2569"/>
                    <a:pt x="453" y="2586"/>
                    <a:pt x="461" y="2586"/>
                  </a:cubicBezTo>
                  <a:cubicBezTo>
                    <a:pt x="462" y="2586"/>
                    <a:pt x="462" y="2586"/>
                    <a:pt x="462" y="2586"/>
                  </a:cubicBezTo>
                  <a:cubicBezTo>
                    <a:pt x="471" y="2585"/>
                    <a:pt x="473" y="2568"/>
                    <a:pt x="473" y="2562"/>
                  </a:cubicBezTo>
                  <a:cubicBezTo>
                    <a:pt x="474" y="2554"/>
                    <a:pt x="472" y="2552"/>
                    <a:pt x="475" y="2544"/>
                  </a:cubicBezTo>
                  <a:cubicBezTo>
                    <a:pt x="479" y="2534"/>
                    <a:pt x="485" y="2524"/>
                    <a:pt x="490" y="2516"/>
                  </a:cubicBezTo>
                  <a:cubicBezTo>
                    <a:pt x="503" y="2494"/>
                    <a:pt x="524" y="2464"/>
                    <a:pt x="530" y="2441"/>
                  </a:cubicBezTo>
                  <a:cubicBezTo>
                    <a:pt x="531" y="2434"/>
                    <a:pt x="526" y="2430"/>
                    <a:pt x="532" y="2425"/>
                  </a:cubicBezTo>
                  <a:cubicBezTo>
                    <a:pt x="540" y="2419"/>
                    <a:pt x="546" y="2420"/>
                    <a:pt x="554" y="2413"/>
                  </a:cubicBezTo>
                  <a:cubicBezTo>
                    <a:pt x="569" y="2399"/>
                    <a:pt x="587" y="2372"/>
                    <a:pt x="592" y="2351"/>
                  </a:cubicBezTo>
                  <a:cubicBezTo>
                    <a:pt x="593" y="2346"/>
                    <a:pt x="590" y="2335"/>
                    <a:pt x="592" y="2333"/>
                  </a:cubicBezTo>
                  <a:cubicBezTo>
                    <a:pt x="593" y="2332"/>
                    <a:pt x="595" y="2331"/>
                    <a:pt x="596" y="2331"/>
                  </a:cubicBezTo>
                  <a:cubicBezTo>
                    <a:pt x="599" y="2331"/>
                    <a:pt x="602" y="2334"/>
                    <a:pt x="605" y="2334"/>
                  </a:cubicBezTo>
                  <a:cubicBezTo>
                    <a:pt x="607" y="2334"/>
                    <a:pt x="609" y="2332"/>
                    <a:pt x="611" y="2329"/>
                  </a:cubicBezTo>
                  <a:cubicBezTo>
                    <a:pt x="611" y="2329"/>
                    <a:pt x="604" y="2320"/>
                    <a:pt x="610" y="2310"/>
                  </a:cubicBezTo>
                  <a:cubicBezTo>
                    <a:pt x="613" y="2304"/>
                    <a:pt x="618" y="2297"/>
                    <a:pt x="614" y="2293"/>
                  </a:cubicBezTo>
                  <a:cubicBezTo>
                    <a:pt x="606" y="2284"/>
                    <a:pt x="608" y="2281"/>
                    <a:pt x="608" y="2265"/>
                  </a:cubicBezTo>
                  <a:cubicBezTo>
                    <a:pt x="610" y="2264"/>
                    <a:pt x="617" y="2263"/>
                    <a:pt x="623" y="2263"/>
                  </a:cubicBezTo>
                  <a:cubicBezTo>
                    <a:pt x="628" y="2263"/>
                    <a:pt x="633" y="2264"/>
                    <a:pt x="631" y="2266"/>
                  </a:cubicBezTo>
                  <a:cubicBezTo>
                    <a:pt x="629" y="2268"/>
                    <a:pt x="620" y="2275"/>
                    <a:pt x="622" y="2283"/>
                  </a:cubicBezTo>
                  <a:cubicBezTo>
                    <a:pt x="622" y="2285"/>
                    <a:pt x="622" y="2286"/>
                    <a:pt x="623" y="2286"/>
                  </a:cubicBezTo>
                  <a:cubicBezTo>
                    <a:pt x="625" y="2286"/>
                    <a:pt x="627" y="2284"/>
                    <a:pt x="629" y="2282"/>
                  </a:cubicBezTo>
                  <a:cubicBezTo>
                    <a:pt x="635" y="2275"/>
                    <a:pt x="640" y="2247"/>
                    <a:pt x="652" y="2245"/>
                  </a:cubicBezTo>
                  <a:cubicBezTo>
                    <a:pt x="654" y="2244"/>
                    <a:pt x="657" y="2241"/>
                    <a:pt x="660" y="2236"/>
                  </a:cubicBezTo>
                  <a:lnTo>
                    <a:pt x="660" y="2236"/>
                  </a:lnTo>
                  <a:cubicBezTo>
                    <a:pt x="656" y="2238"/>
                    <a:pt x="652" y="2239"/>
                    <a:pt x="648" y="2239"/>
                  </a:cubicBezTo>
                  <a:cubicBezTo>
                    <a:pt x="642" y="2239"/>
                    <a:pt x="639" y="2236"/>
                    <a:pt x="644" y="2227"/>
                  </a:cubicBezTo>
                  <a:lnTo>
                    <a:pt x="644" y="2227"/>
                  </a:lnTo>
                  <a:lnTo>
                    <a:pt x="660" y="2236"/>
                  </a:lnTo>
                  <a:lnTo>
                    <a:pt x="660" y="2236"/>
                  </a:lnTo>
                  <a:cubicBezTo>
                    <a:pt x="668" y="2221"/>
                    <a:pt x="679" y="2191"/>
                    <a:pt x="686" y="2180"/>
                  </a:cubicBezTo>
                  <a:cubicBezTo>
                    <a:pt x="683" y="2179"/>
                    <a:pt x="681" y="2179"/>
                    <a:pt x="680" y="2179"/>
                  </a:cubicBezTo>
                  <a:cubicBezTo>
                    <a:pt x="676" y="2179"/>
                    <a:pt x="673" y="2181"/>
                    <a:pt x="669" y="2181"/>
                  </a:cubicBezTo>
                  <a:cubicBezTo>
                    <a:pt x="668" y="2181"/>
                    <a:pt x="666" y="2180"/>
                    <a:pt x="665" y="2179"/>
                  </a:cubicBezTo>
                  <a:cubicBezTo>
                    <a:pt x="671" y="2170"/>
                    <a:pt x="685" y="2166"/>
                    <a:pt x="686" y="2161"/>
                  </a:cubicBezTo>
                  <a:cubicBezTo>
                    <a:pt x="690" y="2151"/>
                    <a:pt x="686" y="2141"/>
                    <a:pt x="686" y="2132"/>
                  </a:cubicBezTo>
                  <a:cubicBezTo>
                    <a:pt x="694" y="2132"/>
                    <a:pt x="754" y="2102"/>
                    <a:pt x="737" y="2091"/>
                  </a:cubicBezTo>
                  <a:lnTo>
                    <a:pt x="737" y="2091"/>
                  </a:lnTo>
                  <a:cubicBezTo>
                    <a:pt x="733" y="2096"/>
                    <a:pt x="734" y="2100"/>
                    <a:pt x="734" y="2103"/>
                  </a:cubicBezTo>
                  <a:cubicBezTo>
                    <a:pt x="733" y="2103"/>
                    <a:pt x="733" y="2104"/>
                    <a:pt x="732" y="2104"/>
                  </a:cubicBezTo>
                  <a:cubicBezTo>
                    <a:pt x="729" y="2104"/>
                    <a:pt x="724" y="2094"/>
                    <a:pt x="724" y="2092"/>
                  </a:cubicBezTo>
                  <a:cubicBezTo>
                    <a:pt x="723" y="2086"/>
                    <a:pt x="727" y="2078"/>
                    <a:pt x="731" y="2072"/>
                  </a:cubicBezTo>
                  <a:cubicBezTo>
                    <a:pt x="734" y="2068"/>
                    <a:pt x="736" y="2067"/>
                    <a:pt x="738" y="2067"/>
                  </a:cubicBezTo>
                  <a:cubicBezTo>
                    <a:pt x="742" y="2067"/>
                    <a:pt x="745" y="2072"/>
                    <a:pt x="749" y="2072"/>
                  </a:cubicBezTo>
                  <a:cubicBezTo>
                    <a:pt x="752" y="2072"/>
                    <a:pt x="754" y="2070"/>
                    <a:pt x="758" y="2066"/>
                  </a:cubicBezTo>
                  <a:cubicBezTo>
                    <a:pt x="764" y="2059"/>
                    <a:pt x="772" y="2047"/>
                    <a:pt x="775" y="2038"/>
                  </a:cubicBezTo>
                  <a:cubicBezTo>
                    <a:pt x="779" y="2027"/>
                    <a:pt x="768" y="2029"/>
                    <a:pt x="775" y="2015"/>
                  </a:cubicBezTo>
                  <a:cubicBezTo>
                    <a:pt x="779" y="2008"/>
                    <a:pt x="781" y="2002"/>
                    <a:pt x="785" y="2002"/>
                  </a:cubicBezTo>
                  <a:cubicBezTo>
                    <a:pt x="786" y="2002"/>
                    <a:pt x="787" y="2002"/>
                    <a:pt x="789" y="2003"/>
                  </a:cubicBezTo>
                  <a:cubicBezTo>
                    <a:pt x="789" y="2005"/>
                    <a:pt x="791" y="2013"/>
                    <a:pt x="793" y="2013"/>
                  </a:cubicBezTo>
                  <a:cubicBezTo>
                    <a:pt x="797" y="2013"/>
                    <a:pt x="796" y="1959"/>
                    <a:pt x="808" y="1957"/>
                  </a:cubicBezTo>
                  <a:cubicBezTo>
                    <a:pt x="809" y="1957"/>
                    <a:pt x="810" y="1957"/>
                    <a:pt x="811" y="1957"/>
                  </a:cubicBezTo>
                  <a:cubicBezTo>
                    <a:pt x="813" y="1957"/>
                    <a:pt x="816" y="1957"/>
                    <a:pt x="818" y="1957"/>
                  </a:cubicBezTo>
                  <a:cubicBezTo>
                    <a:pt x="822" y="1957"/>
                    <a:pt x="826" y="1956"/>
                    <a:pt x="831" y="1947"/>
                  </a:cubicBezTo>
                  <a:cubicBezTo>
                    <a:pt x="834" y="1944"/>
                    <a:pt x="842" y="1925"/>
                    <a:pt x="843" y="1922"/>
                  </a:cubicBezTo>
                  <a:lnTo>
                    <a:pt x="843" y="1922"/>
                  </a:lnTo>
                  <a:cubicBezTo>
                    <a:pt x="842" y="1925"/>
                    <a:pt x="822" y="1938"/>
                    <a:pt x="817" y="1938"/>
                  </a:cubicBezTo>
                  <a:cubicBezTo>
                    <a:pt x="816" y="1938"/>
                    <a:pt x="816" y="1937"/>
                    <a:pt x="818" y="1933"/>
                  </a:cubicBezTo>
                  <a:cubicBezTo>
                    <a:pt x="826" y="1922"/>
                    <a:pt x="835" y="1912"/>
                    <a:pt x="842" y="1900"/>
                  </a:cubicBezTo>
                  <a:lnTo>
                    <a:pt x="853" y="1881"/>
                  </a:lnTo>
                  <a:cubicBezTo>
                    <a:pt x="857" y="1877"/>
                    <a:pt x="857" y="1875"/>
                    <a:pt x="855" y="1873"/>
                  </a:cubicBezTo>
                  <a:cubicBezTo>
                    <a:pt x="855" y="1872"/>
                    <a:pt x="856" y="1872"/>
                    <a:pt x="856" y="1872"/>
                  </a:cubicBezTo>
                  <a:cubicBezTo>
                    <a:pt x="859" y="1872"/>
                    <a:pt x="864" y="1884"/>
                    <a:pt x="865" y="1884"/>
                  </a:cubicBezTo>
                  <a:cubicBezTo>
                    <a:pt x="866" y="1884"/>
                    <a:pt x="866" y="1884"/>
                    <a:pt x="866" y="1884"/>
                  </a:cubicBezTo>
                  <a:cubicBezTo>
                    <a:pt x="872" y="1884"/>
                    <a:pt x="873" y="1870"/>
                    <a:pt x="872" y="1867"/>
                  </a:cubicBezTo>
                  <a:cubicBezTo>
                    <a:pt x="872" y="1862"/>
                    <a:pt x="869" y="1851"/>
                    <a:pt x="877" y="1846"/>
                  </a:cubicBezTo>
                  <a:cubicBezTo>
                    <a:pt x="878" y="1845"/>
                    <a:pt x="880" y="1844"/>
                    <a:pt x="881" y="1844"/>
                  </a:cubicBezTo>
                  <a:cubicBezTo>
                    <a:pt x="884" y="1844"/>
                    <a:pt x="886" y="1848"/>
                    <a:pt x="890" y="1848"/>
                  </a:cubicBezTo>
                  <a:cubicBezTo>
                    <a:pt x="890" y="1848"/>
                    <a:pt x="890" y="1848"/>
                    <a:pt x="890" y="1848"/>
                  </a:cubicBezTo>
                  <a:lnTo>
                    <a:pt x="890" y="1848"/>
                  </a:lnTo>
                  <a:cubicBezTo>
                    <a:pt x="883" y="1847"/>
                    <a:pt x="890" y="1819"/>
                    <a:pt x="892" y="1812"/>
                  </a:cubicBezTo>
                  <a:cubicBezTo>
                    <a:pt x="895" y="1804"/>
                    <a:pt x="899" y="1795"/>
                    <a:pt x="904" y="1790"/>
                  </a:cubicBezTo>
                  <a:cubicBezTo>
                    <a:pt x="909" y="1785"/>
                    <a:pt x="911" y="1790"/>
                    <a:pt x="915" y="1784"/>
                  </a:cubicBezTo>
                  <a:cubicBezTo>
                    <a:pt x="920" y="1780"/>
                    <a:pt x="935" y="1757"/>
                    <a:pt x="930" y="1752"/>
                  </a:cubicBezTo>
                  <a:cubicBezTo>
                    <a:pt x="926" y="1749"/>
                    <a:pt x="925" y="1746"/>
                    <a:pt x="930" y="1737"/>
                  </a:cubicBezTo>
                  <a:cubicBezTo>
                    <a:pt x="930" y="1737"/>
                    <a:pt x="937" y="1724"/>
                    <a:pt x="938" y="1724"/>
                  </a:cubicBezTo>
                  <a:cubicBezTo>
                    <a:pt x="938" y="1724"/>
                    <a:pt x="938" y="1725"/>
                    <a:pt x="938" y="1725"/>
                  </a:cubicBezTo>
                  <a:cubicBezTo>
                    <a:pt x="939" y="1725"/>
                    <a:pt x="938" y="1746"/>
                    <a:pt x="944" y="1746"/>
                  </a:cubicBezTo>
                  <a:cubicBezTo>
                    <a:pt x="945" y="1746"/>
                    <a:pt x="947" y="1745"/>
                    <a:pt x="949" y="1742"/>
                  </a:cubicBezTo>
                  <a:cubicBezTo>
                    <a:pt x="960" y="1730"/>
                    <a:pt x="951" y="1718"/>
                    <a:pt x="964" y="1707"/>
                  </a:cubicBezTo>
                  <a:cubicBezTo>
                    <a:pt x="978" y="1695"/>
                    <a:pt x="978" y="1682"/>
                    <a:pt x="981" y="1667"/>
                  </a:cubicBezTo>
                  <a:cubicBezTo>
                    <a:pt x="983" y="1655"/>
                    <a:pt x="983" y="1658"/>
                    <a:pt x="988" y="1654"/>
                  </a:cubicBezTo>
                  <a:cubicBezTo>
                    <a:pt x="991" y="1650"/>
                    <a:pt x="993" y="1641"/>
                    <a:pt x="995" y="1636"/>
                  </a:cubicBezTo>
                  <a:cubicBezTo>
                    <a:pt x="993" y="1629"/>
                    <a:pt x="995" y="1608"/>
                    <a:pt x="1006" y="1608"/>
                  </a:cubicBezTo>
                  <a:cubicBezTo>
                    <a:pt x="1006" y="1608"/>
                    <a:pt x="1007" y="1608"/>
                    <a:pt x="1007" y="1608"/>
                  </a:cubicBezTo>
                  <a:cubicBezTo>
                    <a:pt x="1008" y="1608"/>
                    <a:pt x="1012" y="1609"/>
                    <a:pt x="1016" y="1609"/>
                  </a:cubicBezTo>
                  <a:cubicBezTo>
                    <a:pt x="1023" y="1609"/>
                    <a:pt x="1032" y="1607"/>
                    <a:pt x="1029" y="1598"/>
                  </a:cubicBezTo>
                  <a:cubicBezTo>
                    <a:pt x="1026" y="1591"/>
                    <a:pt x="1022" y="1589"/>
                    <a:pt x="1030" y="1578"/>
                  </a:cubicBezTo>
                  <a:cubicBezTo>
                    <a:pt x="1031" y="1576"/>
                    <a:pt x="1032" y="1575"/>
                    <a:pt x="1033" y="1575"/>
                  </a:cubicBezTo>
                  <a:cubicBezTo>
                    <a:pt x="1035" y="1575"/>
                    <a:pt x="1037" y="1578"/>
                    <a:pt x="1040" y="1578"/>
                  </a:cubicBezTo>
                  <a:cubicBezTo>
                    <a:pt x="1040" y="1578"/>
                    <a:pt x="1040" y="1578"/>
                    <a:pt x="1041" y="1578"/>
                  </a:cubicBezTo>
                  <a:cubicBezTo>
                    <a:pt x="1045" y="1576"/>
                    <a:pt x="1050" y="1567"/>
                    <a:pt x="1052" y="1563"/>
                  </a:cubicBezTo>
                  <a:lnTo>
                    <a:pt x="1042" y="1557"/>
                  </a:lnTo>
                  <a:cubicBezTo>
                    <a:pt x="1038" y="1560"/>
                    <a:pt x="1032" y="1566"/>
                    <a:pt x="1028" y="1566"/>
                  </a:cubicBezTo>
                  <a:cubicBezTo>
                    <a:pt x="1021" y="1566"/>
                    <a:pt x="1035" y="1545"/>
                    <a:pt x="1037" y="1542"/>
                  </a:cubicBezTo>
                  <a:cubicBezTo>
                    <a:pt x="1045" y="1527"/>
                    <a:pt x="1047" y="1538"/>
                    <a:pt x="1057" y="1527"/>
                  </a:cubicBezTo>
                  <a:cubicBezTo>
                    <a:pt x="1060" y="1525"/>
                    <a:pt x="1077" y="1509"/>
                    <a:pt x="1076" y="1506"/>
                  </a:cubicBezTo>
                  <a:cubicBezTo>
                    <a:pt x="1074" y="1498"/>
                    <a:pt x="1067" y="1502"/>
                    <a:pt x="1074" y="1489"/>
                  </a:cubicBezTo>
                  <a:cubicBezTo>
                    <a:pt x="1078" y="1483"/>
                    <a:pt x="1084" y="1477"/>
                    <a:pt x="1082" y="1472"/>
                  </a:cubicBezTo>
                  <a:cubicBezTo>
                    <a:pt x="1078" y="1461"/>
                    <a:pt x="1105" y="1422"/>
                    <a:pt x="1112" y="1411"/>
                  </a:cubicBezTo>
                  <a:cubicBezTo>
                    <a:pt x="1117" y="1404"/>
                    <a:pt x="1119" y="1403"/>
                    <a:pt x="1122" y="1403"/>
                  </a:cubicBezTo>
                  <a:cubicBezTo>
                    <a:pt x="1123" y="1403"/>
                    <a:pt x="1124" y="1403"/>
                    <a:pt x="1125" y="1403"/>
                  </a:cubicBezTo>
                  <a:cubicBezTo>
                    <a:pt x="1125" y="1403"/>
                    <a:pt x="1126" y="1403"/>
                    <a:pt x="1127" y="1403"/>
                  </a:cubicBezTo>
                  <a:cubicBezTo>
                    <a:pt x="1133" y="1402"/>
                    <a:pt x="1141" y="1386"/>
                    <a:pt x="1145" y="1380"/>
                  </a:cubicBezTo>
                  <a:cubicBezTo>
                    <a:pt x="1153" y="1373"/>
                    <a:pt x="1162" y="1360"/>
                    <a:pt x="1158" y="1352"/>
                  </a:cubicBezTo>
                  <a:cubicBezTo>
                    <a:pt x="1155" y="1347"/>
                    <a:pt x="1160" y="1342"/>
                    <a:pt x="1164" y="1334"/>
                  </a:cubicBezTo>
                  <a:cubicBezTo>
                    <a:pt x="1167" y="1330"/>
                    <a:pt x="1164" y="1326"/>
                    <a:pt x="1167" y="1319"/>
                  </a:cubicBezTo>
                  <a:cubicBezTo>
                    <a:pt x="1172" y="1307"/>
                    <a:pt x="1179" y="1302"/>
                    <a:pt x="1185" y="1291"/>
                  </a:cubicBezTo>
                  <a:cubicBezTo>
                    <a:pt x="1191" y="1281"/>
                    <a:pt x="1187" y="1246"/>
                    <a:pt x="1179" y="1246"/>
                  </a:cubicBezTo>
                  <a:cubicBezTo>
                    <a:pt x="1179" y="1246"/>
                    <a:pt x="1178" y="1246"/>
                    <a:pt x="1177" y="1247"/>
                  </a:cubicBezTo>
                  <a:lnTo>
                    <a:pt x="1177" y="1247"/>
                  </a:lnTo>
                  <a:cubicBezTo>
                    <a:pt x="1177" y="1247"/>
                    <a:pt x="1177" y="1247"/>
                    <a:pt x="1177" y="1247"/>
                  </a:cubicBezTo>
                  <a:lnTo>
                    <a:pt x="1177" y="1247"/>
                  </a:lnTo>
                  <a:cubicBezTo>
                    <a:pt x="1178" y="1247"/>
                    <a:pt x="1173" y="1260"/>
                    <a:pt x="1171" y="1262"/>
                  </a:cubicBezTo>
                  <a:cubicBezTo>
                    <a:pt x="1167" y="1268"/>
                    <a:pt x="1161" y="1274"/>
                    <a:pt x="1155" y="1277"/>
                  </a:cubicBezTo>
                  <a:cubicBezTo>
                    <a:pt x="1142" y="1291"/>
                    <a:pt x="1131" y="1305"/>
                    <a:pt x="1122" y="1322"/>
                  </a:cubicBezTo>
                  <a:cubicBezTo>
                    <a:pt x="1117" y="1334"/>
                    <a:pt x="1135" y="1331"/>
                    <a:pt x="1128" y="1347"/>
                  </a:cubicBezTo>
                  <a:cubicBezTo>
                    <a:pt x="1124" y="1358"/>
                    <a:pt x="1117" y="1364"/>
                    <a:pt x="1109" y="1369"/>
                  </a:cubicBezTo>
                  <a:cubicBezTo>
                    <a:pt x="1107" y="1368"/>
                    <a:pt x="1106" y="1368"/>
                    <a:pt x="1105" y="1368"/>
                  </a:cubicBezTo>
                  <a:cubicBezTo>
                    <a:pt x="1103" y="1368"/>
                    <a:pt x="1101" y="1370"/>
                    <a:pt x="1099" y="1375"/>
                  </a:cubicBezTo>
                  <a:cubicBezTo>
                    <a:pt x="1091" y="1388"/>
                    <a:pt x="1095" y="1381"/>
                    <a:pt x="1099" y="1389"/>
                  </a:cubicBezTo>
                  <a:cubicBezTo>
                    <a:pt x="1102" y="1393"/>
                    <a:pt x="1099" y="1404"/>
                    <a:pt x="1093" y="1407"/>
                  </a:cubicBezTo>
                  <a:cubicBezTo>
                    <a:pt x="1092" y="1407"/>
                    <a:pt x="1091" y="1408"/>
                    <a:pt x="1090" y="1408"/>
                  </a:cubicBezTo>
                  <a:cubicBezTo>
                    <a:pt x="1085" y="1408"/>
                    <a:pt x="1083" y="1402"/>
                    <a:pt x="1079" y="1402"/>
                  </a:cubicBezTo>
                  <a:cubicBezTo>
                    <a:pt x="1077" y="1402"/>
                    <a:pt x="1075" y="1404"/>
                    <a:pt x="1071" y="1410"/>
                  </a:cubicBezTo>
                  <a:cubicBezTo>
                    <a:pt x="1066" y="1417"/>
                    <a:pt x="1062" y="1437"/>
                    <a:pt x="1067" y="1440"/>
                  </a:cubicBezTo>
                  <a:cubicBezTo>
                    <a:pt x="1066" y="1444"/>
                    <a:pt x="1062" y="1449"/>
                    <a:pt x="1060" y="1455"/>
                  </a:cubicBezTo>
                  <a:cubicBezTo>
                    <a:pt x="1057" y="1460"/>
                    <a:pt x="1044" y="1503"/>
                    <a:pt x="1042" y="1504"/>
                  </a:cubicBezTo>
                  <a:cubicBezTo>
                    <a:pt x="1041" y="1504"/>
                    <a:pt x="1041" y="1504"/>
                    <a:pt x="1040" y="1504"/>
                  </a:cubicBezTo>
                  <a:cubicBezTo>
                    <a:pt x="1035" y="1504"/>
                    <a:pt x="1039" y="1476"/>
                    <a:pt x="1036" y="1475"/>
                  </a:cubicBezTo>
                  <a:lnTo>
                    <a:pt x="1036" y="1475"/>
                  </a:lnTo>
                  <a:cubicBezTo>
                    <a:pt x="1039" y="1477"/>
                    <a:pt x="1016" y="1526"/>
                    <a:pt x="1016" y="1533"/>
                  </a:cubicBezTo>
                  <a:cubicBezTo>
                    <a:pt x="1016" y="1545"/>
                    <a:pt x="1010" y="1550"/>
                    <a:pt x="1000" y="1555"/>
                  </a:cubicBezTo>
                  <a:cubicBezTo>
                    <a:pt x="985" y="1564"/>
                    <a:pt x="994" y="1567"/>
                    <a:pt x="988" y="1576"/>
                  </a:cubicBezTo>
                  <a:cubicBezTo>
                    <a:pt x="982" y="1586"/>
                    <a:pt x="982" y="1588"/>
                    <a:pt x="975" y="1593"/>
                  </a:cubicBezTo>
                  <a:cubicBezTo>
                    <a:pt x="972" y="1594"/>
                    <a:pt x="970" y="1597"/>
                    <a:pt x="968" y="1600"/>
                  </a:cubicBezTo>
                  <a:cubicBezTo>
                    <a:pt x="966" y="1606"/>
                    <a:pt x="968" y="1613"/>
                    <a:pt x="972" y="1613"/>
                  </a:cubicBezTo>
                  <a:cubicBezTo>
                    <a:pt x="973" y="1613"/>
                    <a:pt x="973" y="1612"/>
                    <a:pt x="975" y="1612"/>
                  </a:cubicBezTo>
                  <a:cubicBezTo>
                    <a:pt x="975" y="1612"/>
                    <a:pt x="976" y="1612"/>
                    <a:pt x="976" y="1612"/>
                  </a:cubicBezTo>
                  <a:cubicBezTo>
                    <a:pt x="981" y="1612"/>
                    <a:pt x="986" y="1615"/>
                    <a:pt x="978" y="1622"/>
                  </a:cubicBezTo>
                  <a:cubicBezTo>
                    <a:pt x="971" y="1629"/>
                    <a:pt x="964" y="1628"/>
                    <a:pt x="956" y="1635"/>
                  </a:cubicBezTo>
                  <a:cubicBezTo>
                    <a:pt x="949" y="1643"/>
                    <a:pt x="946" y="1656"/>
                    <a:pt x="943" y="1665"/>
                  </a:cubicBezTo>
                  <a:cubicBezTo>
                    <a:pt x="940" y="1672"/>
                    <a:pt x="935" y="1678"/>
                    <a:pt x="930" y="1683"/>
                  </a:cubicBezTo>
                  <a:cubicBezTo>
                    <a:pt x="926" y="1684"/>
                    <a:pt x="924" y="1685"/>
                    <a:pt x="923" y="1689"/>
                  </a:cubicBezTo>
                  <a:cubicBezTo>
                    <a:pt x="916" y="1700"/>
                    <a:pt x="922" y="1700"/>
                    <a:pt x="916" y="1711"/>
                  </a:cubicBezTo>
                  <a:cubicBezTo>
                    <a:pt x="913" y="1719"/>
                    <a:pt x="906" y="1723"/>
                    <a:pt x="902" y="1730"/>
                  </a:cubicBezTo>
                  <a:cubicBezTo>
                    <a:pt x="890" y="1746"/>
                    <a:pt x="879" y="1769"/>
                    <a:pt x="877" y="1787"/>
                  </a:cubicBezTo>
                  <a:cubicBezTo>
                    <a:pt x="876" y="1796"/>
                    <a:pt x="875" y="1800"/>
                    <a:pt x="872" y="1800"/>
                  </a:cubicBezTo>
                  <a:cubicBezTo>
                    <a:pt x="870" y="1800"/>
                    <a:pt x="869" y="1799"/>
                    <a:pt x="866" y="1798"/>
                  </a:cubicBezTo>
                  <a:cubicBezTo>
                    <a:pt x="866" y="1794"/>
                    <a:pt x="866" y="1793"/>
                    <a:pt x="865" y="1793"/>
                  </a:cubicBezTo>
                  <a:cubicBezTo>
                    <a:pt x="862" y="1793"/>
                    <a:pt x="858" y="1800"/>
                    <a:pt x="855" y="1804"/>
                  </a:cubicBezTo>
                  <a:cubicBezTo>
                    <a:pt x="850" y="1814"/>
                    <a:pt x="843" y="1825"/>
                    <a:pt x="839" y="1835"/>
                  </a:cubicBezTo>
                  <a:cubicBezTo>
                    <a:pt x="837" y="1842"/>
                    <a:pt x="838" y="1851"/>
                    <a:pt x="830" y="1860"/>
                  </a:cubicBezTo>
                  <a:cubicBezTo>
                    <a:pt x="829" y="1859"/>
                    <a:pt x="828" y="1859"/>
                    <a:pt x="827" y="1859"/>
                  </a:cubicBezTo>
                  <a:cubicBezTo>
                    <a:pt x="820" y="1859"/>
                    <a:pt x="809" y="1882"/>
                    <a:pt x="806" y="1890"/>
                  </a:cubicBezTo>
                  <a:cubicBezTo>
                    <a:pt x="803" y="1899"/>
                    <a:pt x="809" y="1918"/>
                    <a:pt x="803" y="1920"/>
                  </a:cubicBezTo>
                  <a:cubicBezTo>
                    <a:pt x="791" y="1924"/>
                    <a:pt x="787" y="1925"/>
                    <a:pt x="776" y="1941"/>
                  </a:cubicBezTo>
                  <a:cubicBezTo>
                    <a:pt x="761" y="1964"/>
                    <a:pt x="747" y="1989"/>
                    <a:pt x="735" y="2014"/>
                  </a:cubicBezTo>
                  <a:cubicBezTo>
                    <a:pt x="731" y="2022"/>
                    <a:pt x="727" y="2032"/>
                    <a:pt x="723" y="2041"/>
                  </a:cubicBezTo>
                  <a:cubicBezTo>
                    <a:pt x="721" y="2047"/>
                    <a:pt x="723" y="2053"/>
                    <a:pt x="720" y="2057"/>
                  </a:cubicBezTo>
                  <a:cubicBezTo>
                    <a:pt x="716" y="2064"/>
                    <a:pt x="706" y="2065"/>
                    <a:pt x="700" y="2069"/>
                  </a:cubicBezTo>
                  <a:cubicBezTo>
                    <a:pt x="693" y="2075"/>
                    <a:pt x="687" y="2082"/>
                    <a:pt x="682" y="2090"/>
                  </a:cubicBezTo>
                  <a:cubicBezTo>
                    <a:pt x="674" y="2100"/>
                    <a:pt x="670" y="2110"/>
                    <a:pt x="677" y="2115"/>
                  </a:cubicBezTo>
                  <a:lnTo>
                    <a:pt x="677" y="2115"/>
                  </a:lnTo>
                  <a:cubicBezTo>
                    <a:pt x="676" y="2115"/>
                    <a:pt x="676" y="2115"/>
                    <a:pt x="676" y="2115"/>
                  </a:cubicBezTo>
                  <a:cubicBezTo>
                    <a:pt x="671" y="2115"/>
                    <a:pt x="667" y="2142"/>
                    <a:pt x="665" y="2148"/>
                  </a:cubicBezTo>
                  <a:cubicBezTo>
                    <a:pt x="664" y="2151"/>
                    <a:pt x="647" y="2159"/>
                    <a:pt x="642" y="2165"/>
                  </a:cubicBezTo>
                  <a:cubicBezTo>
                    <a:pt x="635" y="2174"/>
                    <a:pt x="627" y="2186"/>
                    <a:pt x="624" y="2196"/>
                  </a:cubicBezTo>
                  <a:cubicBezTo>
                    <a:pt x="620" y="2206"/>
                    <a:pt x="630" y="2207"/>
                    <a:pt x="634" y="2208"/>
                  </a:cubicBezTo>
                  <a:cubicBezTo>
                    <a:pt x="631" y="2213"/>
                    <a:pt x="627" y="2222"/>
                    <a:pt x="624" y="2227"/>
                  </a:cubicBezTo>
                  <a:cubicBezTo>
                    <a:pt x="622" y="2225"/>
                    <a:pt x="621" y="2224"/>
                    <a:pt x="620" y="2224"/>
                  </a:cubicBezTo>
                  <a:cubicBezTo>
                    <a:pt x="619" y="2224"/>
                    <a:pt x="619" y="2225"/>
                    <a:pt x="618" y="2225"/>
                  </a:cubicBezTo>
                  <a:cubicBezTo>
                    <a:pt x="615" y="2227"/>
                    <a:pt x="611" y="2235"/>
                    <a:pt x="610" y="2239"/>
                  </a:cubicBezTo>
                  <a:cubicBezTo>
                    <a:pt x="607" y="2241"/>
                    <a:pt x="602" y="2241"/>
                    <a:pt x="598" y="2246"/>
                  </a:cubicBezTo>
                  <a:cubicBezTo>
                    <a:pt x="594" y="2251"/>
                    <a:pt x="590" y="2257"/>
                    <a:pt x="587" y="2263"/>
                  </a:cubicBezTo>
                  <a:cubicBezTo>
                    <a:pt x="578" y="2282"/>
                    <a:pt x="579" y="2292"/>
                    <a:pt x="575" y="2310"/>
                  </a:cubicBezTo>
                  <a:cubicBezTo>
                    <a:pt x="573" y="2322"/>
                    <a:pt x="571" y="2325"/>
                    <a:pt x="569" y="2325"/>
                  </a:cubicBezTo>
                  <a:cubicBezTo>
                    <a:pt x="566" y="2325"/>
                    <a:pt x="563" y="2322"/>
                    <a:pt x="559" y="2319"/>
                  </a:cubicBezTo>
                  <a:lnTo>
                    <a:pt x="559" y="2319"/>
                  </a:lnTo>
                  <a:cubicBezTo>
                    <a:pt x="564" y="2323"/>
                    <a:pt x="553" y="2331"/>
                    <a:pt x="554" y="2338"/>
                  </a:cubicBezTo>
                  <a:cubicBezTo>
                    <a:pt x="555" y="2339"/>
                    <a:pt x="560" y="2344"/>
                    <a:pt x="560" y="2345"/>
                  </a:cubicBezTo>
                  <a:cubicBezTo>
                    <a:pt x="555" y="2353"/>
                    <a:pt x="548" y="2346"/>
                    <a:pt x="544" y="2353"/>
                  </a:cubicBezTo>
                  <a:cubicBezTo>
                    <a:pt x="539" y="2363"/>
                    <a:pt x="541" y="2373"/>
                    <a:pt x="538" y="2383"/>
                  </a:cubicBezTo>
                  <a:cubicBezTo>
                    <a:pt x="536" y="2389"/>
                    <a:pt x="535" y="2391"/>
                    <a:pt x="534" y="2391"/>
                  </a:cubicBezTo>
                  <a:cubicBezTo>
                    <a:pt x="532" y="2391"/>
                    <a:pt x="532" y="2385"/>
                    <a:pt x="533" y="2380"/>
                  </a:cubicBezTo>
                  <a:cubicBezTo>
                    <a:pt x="533" y="2375"/>
                    <a:pt x="530" y="2371"/>
                    <a:pt x="527" y="2371"/>
                  </a:cubicBezTo>
                  <a:cubicBezTo>
                    <a:pt x="524" y="2371"/>
                    <a:pt x="520" y="2373"/>
                    <a:pt x="518" y="2379"/>
                  </a:cubicBezTo>
                  <a:cubicBezTo>
                    <a:pt x="513" y="2392"/>
                    <a:pt x="511" y="2410"/>
                    <a:pt x="519" y="2414"/>
                  </a:cubicBezTo>
                  <a:lnTo>
                    <a:pt x="519" y="2414"/>
                  </a:lnTo>
                  <a:cubicBezTo>
                    <a:pt x="518" y="2414"/>
                    <a:pt x="516" y="2413"/>
                    <a:pt x="515" y="2413"/>
                  </a:cubicBezTo>
                  <a:cubicBezTo>
                    <a:pt x="496" y="2413"/>
                    <a:pt x="473" y="2486"/>
                    <a:pt x="459" y="2486"/>
                  </a:cubicBezTo>
                  <a:cubicBezTo>
                    <a:pt x="459" y="2486"/>
                    <a:pt x="458" y="2486"/>
                    <a:pt x="458" y="2486"/>
                  </a:cubicBezTo>
                  <a:cubicBezTo>
                    <a:pt x="440" y="2496"/>
                    <a:pt x="444" y="2516"/>
                    <a:pt x="436" y="2534"/>
                  </a:cubicBezTo>
                  <a:cubicBezTo>
                    <a:pt x="430" y="2548"/>
                    <a:pt x="422" y="2560"/>
                    <a:pt x="415" y="2572"/>
                  </a:cubicBezTo>
                  <a:cubicBezTo>
                    <a:pt x="404" y="2590"/>
                    <a:pt x="400" y="2609"/>
                    <a:pt x="391" y="2625"/>
                  </a:cubicBezTo>
                  <a:cubicBezTo>
                    <a:pt x="383" y="2637"/>
                    <a:pt x="376" y="2638"/>
                    <a:pt x="368" y="2654"/>
                  </a:cubicBezTo>
                  <a:cubicBezTo>
                    <a:pt x="364" y="2660"/>
                    <a:pt x="358" y="2669"/>
                    <a:pt x="359" y="2675"/>
                  </a:cubicBezTo>
                  <a:cubicBezTo>
                    <a:pt x="359" y="2679"/>
                    <a:pt x="364" y="2680"/>
                    <a:pt x="361" y="2684"/>
                  </a:cubicBezTo>
                  <a:cubicBezTo>
                    <a:pt x="357" y="2690"/>
                    <a:pt x="353" y="2692"/>
                    <a:pt x="349" y="2692"/>
                  </a:cubicBezTo>
                  <a:cubicBezTo>
                    <a:pt x="344" y="2692"/>
                    <a:pt x="340" y="2690"/>
                    <a:pt x="337" y="2688"/>
                  </a:cubicBezTo>
                  <a:lnTo>
                    <a:pt x="337" y="2688"/>
                  </a:lnTo>
                  <a:cubicBezTo>
                    <a:pt x="348" y="2695"/>
                    <a:pt x="282" y="2796"/>
                    <a:pt x="273" y="2810"/>
                  </a:cubicBezTo>
                  <a:cubicBezTo>
                    <a:pt x="266" y="2820"/>
                    <a:pt x="245" y="2847"/>
                    <a:pt x="244" y="2868"/>
                  </a:cubicBezTo>
                  <a:cubicBezTo>
                    <a:pt x="241" y="2886"/>
                    <a:pt x="242" y="2900"/>
                    <a:pt x="243" y="2915"/>
                  </a:cubicBezTo>
                  <a:cubicBezTo>
                    <a:pt x="244" y="2918"/>
                    <a:pt x="251" y="2933"/>
                    <a:pt x="254" y="2933"/>
                  </a:cubicBezTo>
                  <a:cubicBezTo>
                    <a:pt x="255" y="2933"/>
                    <a:pt x="256" y="2933"/>
                    <a:pt x="256" y="2931"/>
                  </a:cubicBezTo>
                  <a:lnTo>
                    <a:pt x="256" y="2931"/>
                  </a:lnTo>
                  <a:cubicBezTo>
                    <a:pt x="254" y="2943"/>
                    <a:pt x="238" y="2932"/>
                    <a:pt x="240" y="2951"/>
                  </a:cubicBezTo>
                  <a:cubicBezTo>
                    <a:pt x="240" y="2953"/>
                    <a:pt x="246" y="2972"/>
                    <a:pt x="243" y="2976"/>
                  </a:cubicBezTo>
                  <a:cubicBezTo>
                    <a:pt x="243" y="2976"/>
                    <a:pt x="243" y="2976"/>
                    <a:pt x="242" y="2976"/>
                  </a:cubicBezTo>
                  <a:cubicBezTo>
                    <a:pt x="240" y="2976"/>
                    <a:pt x="234" y="2968"/>
                    <a:pt x="231" y="2968"/>
                  </a:cubicBezTo>
                  <a:cubicBezTo>
                    <a:pt x="230" y="2968"/>
                    <a:pt x="229" y="2969"/>
                    <a:pt x="229" y="2971"/>
                  </a:cubicBezTo>
                  <a:cubicBezTo>
                    <a:pt x="229" y="2984"/>
                    <a:pt x="230" y="3009"/>
                    <a:pt x="239" y="3011"/>
                  </a:cubicBezTo>
                  <a:cubicBezTo>
                    <a:pt x="239" y="3019"/>
                    <a:pt x="227" y="3027"/>
                    <a:pt x="224" y="3029"/>
                  </a:cubicBezTo>
                  <a:cubicBezTo>
                    <a:pt x="223" y="3031"/>
                    <a:pt x="211" y="3055"/>
                    <a:pt x="212" y="3057"/>
                  </a:cubicBezTo>
                  <a:cubicBezTo>
                    <a:pt x="217" y="3062"/>
                    <a:pt x="226" y="3062"/>
                    <a:pt x="224" y="3076"/>
                  </a:cubicBezTo>
                  <a:cubicBezTo>
                    <a:pt x="224" y="3087"/>
                    <a:pt x="218" y="3094"/>
                    <a:pt x="218" y="3106"/>
                  </a:cubicBezTo>
                  <a:cubicBezTo>
                    <a:pt x="218" y="3117"/>
                    <a:pt x="221" y="3120"/>
                    <a:pt x="218" y="3132"/>
                  </a:cubicBezTo>
                  <a:cubicBezTo>
                    <a:pt x="217" y="3146"/>
                    <a:pt x="208" y="3149"/>
                    <a:pt x="204" y="3163"/>
                  </a:cubicBezTo>
                  <a:cubicBezTo>
                    <a:pt x="202" y="3174"/>
                    <a:pt x="200" y="3191"/>
                    <a:pt x="209" y="3192"/>
                  </a:cubicBezTo>
                  <a:cubicBezTo>
                    <a:pt x="206" y="3195"/>
                    <a:pt x="193" y="3215"/>
                    <a:pt x="195" y="3215"/>
                  </a:cubicBezTo>
                  <a:cubicBezTo>
                    <a:pt x="195" y="3215"/>
                    <a:pt x="195" y="3215"/>
                    <a:pt x="195" y="3215"/>
                  </a:cubicBezTo>
                  <a:cubicBezTo>
                    <a:pt x="197" y="3214"/>
                    <a:pt x="202" y="3211"/>
                    <a:pt x="206" y="3211"/>
                  </a:cubicBezTo>
                  <a:cubicBezTo>
                    <a:pt x="208" y="3211"/>
                    <a:pt x="209" y="3213"/>
                    <a:pt x="208" y="3220"/>
                  </a:cubicBezTo>
                  <a:cubicBezTo>
                    <a:pt x="206" y="3229"/>
                    <a:pt x="201" y="3232"/>
                    <a:pt x="197" y="3240"/>
                  </a:cubicBezTo>
                  <a:cubicBezTo>
                    <a:pt x="191" y="3255"/>
                    <a:pt x="186" y="3285"/>
                    <a:pt x="194" y="3294"/>
                  </a:cubicBezTo>
                  <a:cubicBezTo>
                    <a:pt x="194" y="3294"/>
                    <a:pt x="193" y="3294"/>
                    <a:pt x="193" y="3294"/>
                  </a:cubicBezTo>
                  <a:cubicBezTo>
                    <a:pt x="187" y="3294"/>
                    <a:pt x="175" y="3316"/>
                    <a:pt x="174" y="3321"/>
                  </a:cubicBezTo>
                  <a:cubicBezTo>
                    <a:pt x="182" y="3323"/>
                    <a:pt x="178" y="3331"/>
                    <a:pt x="176" y="3342"/>
                  </a:cubicBezTo>
                  <a:cubicBezTo>
                    <a:pt x="175" y="3356"/>
                    <a:pt x="175" y="3349"/>
                    <a:pt x="179" y="3355"/>
                  </a:cubicBezTo>
                  <a:cubicBezTo>
                    <a:pt x="185" y="3363"/>
                    <a:pt x="169" y="3390"/>
                    <a:pt x="167" y="3400"/>
                  </a:cubicBezTo>
                  <a:cubicBezTo>
                    <a:pt x="166" y="3406"/>
                    <a:pt x="170" y="3409"/>
                    <a:pt x="169" y="3418"/>
                  </a:cubicBezTo>
                  <a:cubicBezTo>
                    <a:pt x="169" y="3430"/>
                    <a:pt x="166" y="3443"/>
                    <a:pt x="163" y="3456"/>
                  </a:cubicBezTo>
                  <a:cubicBezTo>
                    <a:pt x="160" y="3476"/>
                    <a:pt x="159" y="3489"/>
                    <a:pt x="166" y="3501"/>
                  </a:cubicBezTo>
                  <a:lnTo>
                    <a:pt x="166" y="3501"/>
                  </a:lnTo>
                  <a:cubicBezTo>
                    <a:pt x="164" y="3497"/>
                    <a:pt x="161" y="3493"/>
                    <a:pt x="158" y="3493"/>
                  </a:cubicBezTo>
                  <a:cubicBezTo>
                    <a:pt x="157" y="3493"/>
                    <a:pt x="157" y="3493"/>
                    <a:pt x="156" y="3494"/>
                  </a:cubicBezTo>
                  <a:cubicBezTo>
                    <a:pt x="150" y="3494"/>
                    <a:pt x="155" y="3509"/>
                    <a:pt x="156" y="3513"/>
                  </a:cubicBezTo>
                  <a:cubicBezTo>
                    <a:pt x="165" y="3530"/>
                    <a:pt x="160" y="3539"/>
                    <a:pt x="146" y="3547"/>
                  </a:cubicBezTo>
                  <a:cubicBezTo>
                    <a:pt x="136" y="3552"/>
                    <a:pt x="162" y="3578"/>
                    <a:pt x="150" y="3578"/>
                  </a:cubicBezTo>
                  <a:cubicBezTo>
                    <a:pt x="150" y="3578"/>
                    <a:pt x="149" y="3578"/>
                    <a:pt x="149" y="3578"/>
                  </a:cubicBezTo>
                  <a:cubicBezTo>
                    <a:pt x="148" y="3578"/>
                    <a:pt x="148" y="3578"/>
                    <a:pt x="148" y="3578"/>
                  </a:cubicBezTo>
                  <a:cubicBezTo>
                    <a:pt x="139" y="3578"/>
                    <a:pt x="133" y="3617"/>
                    <a:pt x="146" y="3619"/>
                  </a:cubicBezTo>
                  <a:cubicBezTo>
                    <a:pt x="146" y="3619"/>
                    <a:pt x="145" y="3619"/>
                    <a:pt x="145" y="3619"/>
                  </a:cubicBezTo>
                  <a:cubicBezTo>
                    <a:pt x="140" y="3619"/>
                    <a:pt x="136" y="3624"/>
                    <a:pt x="132" y="3631"/>
                  </a:cubicBezTo>
                  <a:cubicBezTo>
                    <a:pt x="130" y="3635"/>
                    <a:pt x="132" y="3640"/>
                    <a:pt x="131" y="3647"/>
                  </a:cubicBezTo>
                  <a:cubicBezTo>
                    <a:pt x="129" y="3659"/>
                    <a:pt x="124" y="3663"/>
                    <a:pt x="122" y="3674"/>
                  </a:cubicBezTo>
                  <a:cubicBezTo>
                    <a:pt x="120" y="3685"/>
                    <a:pt x="123" y="3693"/>
                    <a:pt x="121" y="3702"/>
                  </a:cubicBezTo>
                  <a:cubicBezTo>
                    <a:pt x="120" y="3714"/>
                    <a:pt x="117" y="3725"/>
                    <a:pt x="114" y="3736"/>
                  </a:cubicBezTo>
                  <a:cubicBezTo>
                    <a:pt x="109" y="3753"/>
                    <a:pt x="104" y="3764"/>
                    <a:pt x="102" y="3782"/>
                  </a:cubicBezTo>
                  <a:cubicBezTo>
                    <a:pt x="102" y="3790"/>
                    <a:pt x="109" y="3801"/>
                    <a:pt x="108" y="3805"/>
                  </a:cubicBezTo>
                  <a:cubicBezTo>
                    <a:pt x="107" y="3810"/>
                    <a:pt x="97" y="3812"/>
                    <a:pt x="94" y="3818"/>
                  </a:cubicBezTo>
                  <a:cubicBezTo>
                    <a:pt x="90" y="3826"/>
                    <a:pt x="96" y="3833"/>
                    <a:pt x="100" y="3837"/>
                  </a:cubicBezTo>
                  <a:cubicBezTo>
                    <a:pt x="102" y="3839"/>
                    <a:pt x="118" y="3844"/>
                    <a:pt x="109" y="3854"/>
                  </a:cubicBezTo>
                  <a:cubicBezTo>
                    <a:pt x="102" y="3863"/>
                    <a:pt x="94" y="3865"/>
                    <a:pt x="89" y="3879"/>
                  </a:cubicBezTo>
                  <a:cubicBezTo>
                    <a:pt x="82" y="3896"/>
                    <a:pt x="104" y="3909"/>
                    <a:pt x="89" y="3922"/>
                  </a:cubicBezTo>
                  <a:cubicBezTo>
                    <a:pt x="80" y="3931"/>
                    <a:pt x="78" y="3968"/>
                    <a:pt x="77" y="3981"/>
                  </a:cubicBezTo>
                  <a:cubicBezTo>
                    <a:pt x="76" y="3994"/>
                    <a:pt x="78" y="4005"/>
                    <a:pt x="73" y="4017"/>
                  </a:cubicBezTo>
                  <a:cubicBezTo>
                    <a:pt x="73" y="4021"/>
                    <a:pt x="58" y="4045"/>
                    <a:pt x="59" y="4045"/>
                  </a:cubicBezTo>
                  <a:cubicBezTo>
                    <a:pt x="59" y="4045"/>
                    <a:pt x="59" y="4045"/>
                    <a:pt x="59" y="4045"/>
                  </a:cubicBezTo>
                  <a:cubicBezTo>
                    <a:pt x="62" y="4045"/>
                    <a:pt x="65" y="4041"/>
                    <a:pt x="67" y="4041"/>
                  </a:cubicBezTo>
                  <a:cubicBezTo>
                    <a:pt x="68" y="4041"/>
                    <a:pt x="69" y="4043"/>
                    <a:pt x="70" y="4046"/>
                  </a:cubicBezTo>
                  <a:cubicBezTo>
                    <a:pt x="72" y="4051"/>
                    <a:pt x="71" y="4058"/>
                    <a:pt x="69" y="4064"/>
                  </a:cubicBezTo>
                  <a:cubicBezTo>
                    <a:pt x="67" y="4075"/>
                    <a:pt x="62" y="4093"/>
                    <a:pt x="53" y="4093"/>
                  </a:cubicBezTo>
                  <a:cubicBezTo>
                    <a:pt x="53" y="4093"/>
                    <a:pt x="53" y="4092"/>
                    <a:pt x="52" y="4092"/>
                  </a:cubicBezTo>
                  <a:lnTo>
                    <a:pt x="52" y="4092"/>
                  </a:lnTo>
                  <a:cubicBezTo>
                    <a:pt x="78" y="4097"/>
                    <a:pt x="46" y="4110"/>
                    <a:pt x="46" y="4127"/>
                  </a:cubicBezTo>
                  <a:cubicBezTo>
                    <a:pt x="46" y="4142"/>
                    <a:pt x="57" y="4146"/>
                    <a:pt x="55" y="4164"/>
                  </a:cubicBezTo>
                  <a:cubicBezTo>
                    <a:pt x="55" y="4168"/>
                    <a:pt x="46" y="4182"/>
                    <a:pt x="45" y="4187"/>
                  </a:cubicBezTo>
                  <a:cubicBezTo>
                    <a:pt x="36" y="4211"/>
                    <a:pt x="50" y="4203"/>
                    <a:pt x="42" y="4230"/>
                  </a:cubicBezTo>
                  <a:cubicBezTo>
                    <a:pt x="37" y="4245"/>
                    <a:pt x="33" y="4257"/>
                    <a:pt x="31" y="4275"/>
                  </a:cubicBezTo>
                  <a:cubicBezTo>
                    <a:pt x="31" y="4280"/>
                    <a:pt x="32" y="4297"/>
                    <a:pt x="32" y="4298"/>
                  </a:cubicBezTo>
                  <a:cubicBezTo>
                    <a:pt x="27" y="4325"/>
                    <a:pt x="1" y="4347"/>
                    <a:pt x="5" y="4380"/>
                  </a:cubicBezTo>
                  <a:cubicBezTo>
                    <a:pt x="7" y="4398"/>
                    <a:pt x="12" y="4382"/>
                    <a:pt x="11" y="4404"/>
                  </a:cubicBezTo>
                  <a:cubicBezTo>
                    <a:pt x="9" y="4410"/>
                    <a:pt x="7" y="4420"/>
                    <a:pt x="9" y="4430"/>
                  </a:cubicBezTo>
                  <a:cubicBezTo>
                    <a:pt x="10" y="4434"/>
                    <a:pt x="14" y="4432"/>
                    <a:pt x="17" y="4438"/>
                  </a:cubicBezTo>
                  <a:cubicBezTo>
                    <a:pt x="25" y="4458"/>
                    <a:pt x="37" y="4488"/>
                    <a:pt x="60" y="4511"/>
                  </a:cubicBezTo>
                  <a:cubicBezTo>
                    <a:pt x="79" y="4529"/>
                    <a:pt x="104" y="4541"/>
                    <a:pt x="124" y="4541"/>
                  </a:cubicBezTo>
                  <a:cubicBezTo>
                    <a:pt x="128" y="4541"/>
                    <a:pt x="132" y="4540"/>
                    <a:pt x="135" y="4539"/>
                  </a:cubicBezTo>
                  <a:lnTo>
                    <a:pt x="135" y="4539"/>
                  </a:lnTo>
                  <a:cubicBezTo>
                    <a:pt x="131" y="4540"/>
                    <a:pt x="132" y="4541"/>
                    <a:pt x="134" y="4541"/>
                  </a:cubicBezTo>
                  <a:cubicBezTo>
                    <a:pt x="137" y="4541"/>
                    <a:pt x="144" y="4539"/>
                    <a:pt x="137" y="4539"/>
                  </a:cubicBezTo>
                  <a:lnTo>
                    <a:pt x="137" y="4539"/>
                  </a:lnTo>
                  <a:cubicBezTo>
                    <a:pt x="137" y="4539"/>
                    <a:pt x="137" y="4539"/>
                    <a:pt x="137" y="4539"/>
                  </a:cubicBezTo>
                  <a:cubicBezTo>
                    <a:pt x="147" y="4539"/>
                    <a:pt x="153" y="4527"/>
                    <a:pt x="154" y="4515"/>
                  </a:cubicBezTo>
                  <a:lnTo>
                    <a:pt x="154" y="4515"/>
                  </a:lnTo>
                  <a:cubicBezTo>
                    <a:pt x="155" y="4520"/>
                    <a:pt x="165" y="4525"/>
                    <a:pt x="177" y="4526"/>
                  </a:cubicBezTo>
                  <a:cubicBezTo>
                    <a:pt x="178" y="4526"/>
                    <a:pt x="179" y="4526"/>
                    <a:pt x="179" y="4526"/>
                  </a:cubicBezTo>
                  <a:cubicBezTo>
                    <a:pt x="196" y="4526"/>
                    <a:pt x="211" y="4516"/>
                    <a:pt x="202" y="4506"/>
                  </a:cubicBezTo>
                  <a:lnTo>
                    <a:pt x="202" y="4506"/>
                  </a:lnTo>
                  <a:cubicBezTo>
                    <a:pt x="202" y="4506"/>
                    <a:pt x="203" y="4506"/>
                    <a:pt x="204" y="4506"/>
                  </a:cubicBezTo>
                  <a:cubicBezTo>
                    <a:pt x="208" y="4506"/>
                    <a:pt x="219" y="4502"/>
                    <a:pt x="230" y="4496"/>
                  </a:cubicBezTo>
                  <a:cubicBezTo>
                    <a:pt x="243" y="4488"/>
                    <a:pt x="256" y="4476"/>
                    <a:pt x="262" y="4474"/>
                  </a:cubicBezTo>
                  <a:cubicBezTo>
                    <a:pt x="273" y="4471"/>
                    <a:pt x="270" y="4465"/>
                    <a:pt x="273" y="4455"/>
                  </a:cubicBezTo>
                  <a:cubicBezTo>
                    <a:pt x="275" y="4443"/>
                    <a:pt x="280" y="4432"/>
                    <a:pt x="281" y="4421"/>
                  </a:cubicBezTo>
                  <a:cubicBezTo>
                    <a:pt x="284" y="4373"/>
                    <a:pt x="293" y="4323"/>
                    <a:pt x="303" y="4277"/>
                  </a:cubicBezTo>
                  <a:cubicBezTo>
                    <a:pt x="309" y="4248"/>
                    <a:pt x="334" y="4185"/>
                    <a:pt x="307" y="4179"/>
                  </a:cubicBezTo>
                  <a:cubicBezTo>
                    <a:pt x="306" y="4179"/>
                    <a:pt x="289" y="4169"/>
                    <a:pt x="295" y="4166"/>
                  </a:cubicBezTo>
                  <a:cubicBezTo>
                    <a:pt x="301" y="4163"/>
                    <a:pt x="307" y="4160"/>
                    <a:pt x="312" y="4160"/>
                  </a:cubicBezTo>
                  <a:cubicBezTo>
                    <a:pt x="313" y="4160"/>
                    <a:pt x="314" y="4160"/>
                    <a:pt x="314" y="4160"/>
                  </a:cubicBezTo>
                  <a:cubicBezTo>
                    <a:pt x="317" y="4160"/>
                    <a:pt x="349" y="4158"/>
                    <a:pt x="349" y="4156"/>
                  </a:cubicBezTo>
                  <a:cubicBezTo>
                    <a:pt x="348" y="4153"/>
                    <a:pt x="345" y="4154"/>
                    <a:pt x="345" y="4147"/>
                  </a:cubicBezTo>
                  <a:cubicBezTo>
                    <a:pt x="344" y="4140"/>
                    <a:pt x="345" y="4132"/>
                    <a:pt x="347" y="4124"/>
                  </a:cubicBezTo>
                  <a:cubicBezTo>
                    <a:pt x="348" y="4113"/>
                    <a:pt x="352" y="4095"/>
                    <a:pt x="359" y="4095"/>
                  </a:cubicBezTo>
                  <a:cubicBezTo>
                    <a:pt x="359" y="4095"/>
                    <a:pt x="359" y="4095"/>
                    <a:pt x="359" y="4095"/>
                  </a:cubicBezTo>
                  <a:lnTo>
                    <a:pt x="359" y="4095"/>
                  </a:lnTo>
                  <a:cubicBezTo>
                    <a:pt x="344" y="4092"/>
                    <a:pt x="360" y="4070"/>
                    <a:pt x="348" y="4063"/>
                  </a:cubicBezTo>
                  <a:cubicBezTo>
                    <a:pt x="341" y="4058"/>
                    <a:pt x="328" y="4047"/>
                    <a:pt x="343" y="4034"/>
                  </a:cubicBezTo>
                  <a:cubicBezTo>
                    <a:pt x="350" y="4029"/>
                    <a:pt x="356" y="4034"/>
                    <a:pt x="362" y="4023"/>
                  </a:cubicBezTo>
                  <a:cubicBezTo>
                    <a:pt x="368" y="4017"/>
                    <a:pt x="369" y="4007"/>
                    <a:pt x="363" y="4003"/>
                  </a:cubicBezTo>
                  <a:cubicBezTo>
                    <a:pt x="358" y="3998"/>
                    <a:pt x="361" y="3996"/>
                    <a:pt x="362" y="3984"/>
                  </a:cubicBezTo>
                  <a:cubicBezTo>
                    <a:pt x="363" y="3981"/>
                    <a:pt x="364" y="3980"/>
                    <a:pt x="365" y="3980"/>
                  </a:cubicBezTo>
                  <a:cubicBezTo>
                    <a:pt x="366" y="3980"/>
                    <a:pt x="367" y="3981"/>
                    <a:pt x="369" y="3981"/>
                  </a:cubicBezTo>
                  <a:cubicBezTo>
                    <a:pt x="369" y="3981"/>
                    <a:pt x="370" y="3981"/>
                    <a:pt x="370" y="3981"/>
                  </a:cubicBezTo>
                  <a:cubicBezTo>
                    <a:pt x="383" y="3974"/>
                    <a:pt x="366" y="3937"/>
                    <a:pt x="380" y="3921"/>
                  </a:cubicBezTo>
                  <a:cubicBezTo>
                    <a:pt x="382" y="3908"/>
                    <a:pt x="368" y="3888"/>
                    <a:pt x="372" y="3886"/>
                  </a:cubicBezTo>
                  <a:cubicBezTo>
                    <a:pt x="374" y="3884"/>
                    <a:pt x="385" y="3880"/>
                    <a:pt x="385" y="3875"/>
                  </a:cubicBezTo>
                  <a:cubicBezTo>
                    <a:pt x="384" y="3867"/>
                    <a:pt x="376" y="3871"/>
                    <a:pt x="374" y="3861"/>
                  </a:cubicBezTo>
                  <a:cubicBezTo>
                    <a:pt x="374" y="3861"/>
                    <a:pt x="396" y="3852"/>
                    <a:pt x="396" y="3851"/>
                  </a:cubicBezTo>
                  <a:cubicBezTo>
                    <a:pt x="387" y="3842"/>
                    <a:pt x="383" y="3828"/>
                    <a:pt x="392" y="3809"/>
                  </a:cubicBezTo>
                  <a:cubicBezTo>
                    <a:pt x="397" y="3800"/>
                    <a:pt x="401" y="3789"/>
                    <a:pt x="402" y="3779"/>
                  </a:cubicBezTo>
                  <a:cubicBezTo>
                    <a:pt x="402" y="3776"/>
                    <a:pt x="401" y="3769"/>
                    <a:pt x="400" y="3769"/>
                  </a:cubicBezTo>
                  <a:cubicBezTo>
                    <a:pt x="399" y="3769"/>
                    <a:pt x="399" y="3770"/>
                    <a:pt x="398" y="3772"/>
                  </a:cubicBezTo>
                  <a:lnTo>
                    <a:pt x="398" y="3772"/>
                  </a:lnTo>
                  <a:lnTo>
                    <a:pt x="403" y="3748"/>
                  </a:lnTo>
                  <a:cubicBezTo>
                    <a:pt x="404" y="3741"/>
                    <a:pt x="404" y="3739"/>
                    <a:pt x="403" y="3739"/>
                  </a:cubicBezTo>
                  <a:lnTo>
                    <a:pt x="403" y="3739"/>
                  </a:lnTo>
                  <a:cubicBezTo>
                    <a:pt x="403" y="3739"/>
                    <a:pt x="403" y="3740"/>
                    <a:pt x="402" y="3740"/>
                  </a:cubicBezTo>
                  <a:cubicBezTo>
                    <a:pt x="401" y="3740"/>
                    <a:pt x="400" y="3739"/>
                    <a:pt x="399" y="3736"/>
                  </a:cubicBezTo>
                  <a:cubicBezTo>
                    <a:pt x="397" y="3729"/>
                    <a:pt x="409" y="3704"/>
                    <a:pt x="411" y="3696"/>
                  </a:cubicBezTo>
                  <a:cubicBezTo>
                    <a:pt x="414" y="3686"/>
                    <a:pt x="420" y="3667"/>
                    <a:pt x="417" y="3658"/>
                  </a:cubicBezTo>
                  <a:cubicBezTo>
                    <a:pt x="414" y="3650"/>
                    <a:pt x="401" y="3653"/>
                    <a:pt x="416" y="3636"/>
                  </a:cubicBezTo>
                  <a:cubicBezTo>
                    <a:pt x="423" y="3631"/>
                    <a:pt x="431" y="3614"/>
                    <a:pt x="424" y="3614"/>
                  </a:cubicBezTo>
                  <a:cubicBezTo>
                    <a:pt x="423" y="3614"/>
                    <a:pt x="421" y="3614"/>
                    <a:pt x="419" y="3616"/>
                  </a:cubicBezTo>
                  <a:cubicBezTo>
                    <a:pt x="408" y="3614"/>
                    <a:pt x="408" y="3599"/>
                    <a:pt x="417" y="3586"/>
                  </a:cubicBezTo>
                  <a:cubicBezTo>
                    <a:pt x="424" y="3577"/>
                    <a:pt x="432" y="3579"/>
                    <a:pt x="431" y="3558"/>
                  </a:cubicBezTo>
                  <a:cubicBezTo>
                    <a:pt x="431" y="3556"/>
                    <a:pt x="421" y="3527"/>
                    <a:pt x="424" y="3527"/>
                  </a:cubicBezTo>
                  <a:cubicBezTo>
                    <a:pt x="424" y="3527"/>
                    <a:pt x="424" y="3527"/>
                    <a:pt x="424" y="3527"/>
                  </a:cubicBezTo>
                  <a:cubicBezTo>
                    <a:pt x="426" y="3527"/>
                    <a:pt x="429" y="3540"/>
                    <a:pt x="433" y="3540"/>
                  </a:cubicBezTo>
                  <a:cubicBezTo>
                    <a:pt x="433" y="3540"/>
                    <a:pt x="434" y="3539"/>
                    <a:pt x="435" y="3538"/>
                  </a:cubicBezTo>
                  <a:cubicBezTo>
                    <a:pt x="439" y="3531"/>
                    <a:pt x="433" y="3509"/>
                    <a:pt x="432" y="3503"/>
                  </a:cubicBezTo>
                  <a:cubicBezTo>
                    <a:pt x="434" y="3492"/>
                    <a:pt x="436" y="3478"/>
                    <a:pt x="442" y="3468"/>
                  </a:cubicBezTo>
                  <a:cubicBezTo>
                    <a:pt x="448" y="3459"/>
                    <a:pt x="451" y="3452"/>
                    <a:pt x="453" y="3440"/>
                  </a:cubicBezTo>
                  <a:cubicBezTo>
                    <a:pt x="457" y="3427"/>
                    <a:pt x="458" y="3412"/>
                    <a:pt x="458" y="3399"/>
                  </a:cubicBezTo>
                  <a:cubicBezTo>
                    <a:pt x="457" y="3385"/>
                    <a:pt x="450" y="3378"/>
                    <a:pt x="458" y="3371"/>
                  </a:cubicBezTo>
                  <a:cubicBezTo>
                    <a:pt x="468" y="3363"/>
                    <a:pt x="472" y="3347"/>
                    <a:pt x="473" y="3331"/>
                  </a:cubicBezTo>
                  <a:cubicBezTo>
                    <a:pt x="473" y="3321"/>
                    <a:pt x="465" y="3322"/>
                    <a:pt x="461" y="3321"/>
                  </a:cubicBezTo>
                  <a:lnTo>
                    <a:pt x="461" y="3321"/>
                  </a:lnTo>
                  <a:cubicBezTo>
                    <a:pt x="462" y="3321"/>
                    <a:pt x="462" y="3321"/>
                    <a:pt x="463" y="3321"/>
                  </a:cubicBezTo>
                  <a:cubicBezTo>
                    <a:pt x="479" y="3321"/>
                    <a:pt x="480" y="3280"/>
                    <a:pt x="475" y="3267"/>
                  </a:cubicBezTo>
                  <a:cubicBezTo>
                    <a:pt x="472" y="3260"/>
                    <a:pt x="474" y="3246"/>
                    <a:pt x="480" y="3242"/>
                  </a:cubicBezTo>
                  <a:cubicBezTo>
                    <a:pt x="481" y="3242"/>
                    <a:pt x="481" y="3242"/>
                    <a:pt x="482" y="3242"/>
                  </a:cubicBezTo>
                  <a:cubicBezTo>
                    <a:pt x="484" y="3242"/>
                    <a:pt x="485" y="3247"/>
                    <a:pt x="488" y="3247"/>
                  </a:cubicBezTo>
                  <a:cubicBezTo>
                    <a:pt x="488" y="3247"/>
                    <a:pt x="489" y="3247"/>
                    <a:pt x="490" y="3246"/>
                  </a:cubicBezTo>
                  <a:cubicBezTo>
                    <a:pt x="494" y="3240"/>
                    <a:pt x="490" y="3232"/>
                    <a:pt x="489" y="3227"/>
                  </a:cubicBezTo>
                  <a:cubicBezTo>
                    <a:pt x="487" y="3216"/>
                    <a:pt x="491" y="3200"/>
                    <a:pt x="498" y="3192"/>
                  </a:cubicBezTo>
                  <a:cubicBezTo>
                    <a:pt x="498" y="3192"/>
                    <a:pt x="499" y="3192"/>
                    <a:pt x="499" y="3192"/>
                  </a:cubicBezTo>
                  <a:cubicBezTo>
                    <a:pt x="507" y="3192"/>
                    <a:pt x="496" y="3173"/>
                    <a:pt x="497" y="3166"/>
                  </a:cubicBezTo>
                  <a:cubicBezTo>
                    <a:pt x="497" y="3149"/>
                    <a:pt x="505" y="3130"/>
                    <a:pt x="502" y="3115"/>
                  </a:cubicBezTo>
                  <a:cubicBezTo>
                    <a:pt x="499" y="3101"/>
                    <a:pt x="503" y="3082"/>
                    <a:pt x="507" y="3069"/>
                  </a:cubicBezTo>
                  <a:cubicBezTo>
                    <a:pt x="512" y="3053"/>
                    <a:pt x="522" y="3026"/>
                    <a:pt x="517" y="3011"/>
                  </a:cubicBezTo>
                  <a:cubicBezTo>
                    <a:pt x="515" y="3005"/>
                    <a:pt x="527" y="2998"/>
                    <a:pt x="529" y="2992"/>
                  </a:cubicBezTo>
                  <a:cubicBezTo>
                    <a:pt x="534" y="2984"/>
                    <a:pt x="527" y="2978"/>
                    <a:pt x="529" y="2968"/>
                  </a:cubicBezTo>
                  <a:cubicBezTo>
                    <a:pt x="531" y="2959"/>
                    <a:pt x="534" y="2945"/>
                    <a:pt x="534" y="2945"/>
                  </a:cubicBezTo>
                  <a:lnTo>
                    <a:pt x="534" y="2942"/>
                  </a:lnTo>
                  <a:cubicBezTo>
                    <a:pt x="540" y="2929"/>
                    <a:pt x="533" y="2929"/>
                    <a:pt x="545" y="2919"/>
                  </a:cubicBezTo>
                  <a:cubicBezTo>
                    <a:pt x="556" y="2909"/>
                    <a:pt x="581" y="2884"/>
                    <a:pt x="565" y="2875"/>
                  </a:cubicBezTo>
                  <a:lnTo>
                    <a:pt x="565" y="2875"/>
                  </a:lnTo>
                  <a:cubicBezTo>
                    <a:pt x="566" y="2875"/>
                    <a:pt x="567" y="2875"/>
                    <a:pt x="568" y="2875"/>
                  </a:cubicBezTo>
                  <a:cubicBezTo>
                    <a:pt x="586" y="2875"/>
                    <a:pt x="618" y="2809"/>
                    <a:pt x="619" y="2792"/>
                  </a:cubicBezTo>
                  <a:cubicBezTo>
                    <a:pt x="620" y="2777"/>
                    <a:pt x="656" y="2777"/>
                    <a:pt x="649" y="2753"/>
                  </a:cubicBezTo>
                  <a:cubicBezTo>
                    <a:pt x="646" y="2742"/>
                    <a:pt x="639" y="2734"/>
                    <a:pt x="655" y="2725"/>
                  </a:cubicBezTo>
                  <a:cubicBezTo>
                    <a:pt x="657" y="2721"/>
                    <a:pt x="672" y="2694"/>
                    <a:pt x="670" y="2694"/>
                  </a:cubicBezTo>
                  <a:lnTo>
                    <a:pt x="670" y="2694"/>
                  </a:lnTo>
                  <a:cubicBezTo>
                    <a:pt x="670" y="2694"/>
                    <a:pt x="670" y="2694"/>
                    <a:pt x="670" y="2694"/>
                  </a:cubicBezTo>
                  <a:cubicBezTo>
                    <a:pt x="670" y="2694"/>
                    <a:pt x="670" y="2694"/>
                    <a:pt x="670" y="2694"/>
                  </a:cubicBezTo>
                  <a:cubicBezTo>
                    <a:pt x="671" y="2694"/>
                    <a:pt x="670" y="2701"/>
                    <a:pt x="673" y="2701"/>
                  </a:cubicBezTo>
                  <a:cubicBezTo>
                    <a:pt x="674" y="2701"/>
                    <a:pt x="675" y="2700"/>
                    <a:pt x="676" y="2699"/>
                  </a:cubicBezTo>
                  <a:cubicBezTo>
                    <a:pt x="681" y="2695"/>
                    <a:pt x="685" y="2686"/>
                    <a:pt x="688" y="2680"/>
                  </a:cubicBezTo>
                  <a:cubicBezTo>
                    <a:pt x="698" y="2664"/>
                    <a:pt x="714" y="2649"/>
                    <a:pt x="722" y="2633"/>
                  </a:cubicBezTo>
                  <a:lnTo>
                    <a:pt x="722" y="2633"/>
                  </a:lnTo>
                  <a:cubicBezTo>
                    <a:pt x="717" y="2639"/>
                    <a:pt x="710" y="2641"/>
                    <a:pt x="705" y="2641"/>
                  </a:cubicBezTo>
                  <a:cubicBezTo>
                    <a:pt x="697" y="2641"/>
                    <a:pt x="691" y="2636"/>
                    <a:pt x="691" y="2627"/>
                  </a:cubicBezTo>
                  <a:cubicBezTo>
                    <a:pt x="694" y="2623"/>
                    <a:pt x="696" y="2621"/>
                    <a:pt x="698" y="2621"/>
                  </a:cubicBezTo>
                  <a:cubicBezTo>
                    <a:pt x="703" y="2621"/>
                    <a:pt x="706" y="2628"/>
                    <a:pt x="708" y="2630"/>
                  </a:cubicBezTo>
                  <a:cubicBezTo>
                    <a:pt x="709" y="2630"/>
                    <a:pt x="709" y="2631"/>
                    <a:pt x="710" y="2631"/>
                  </a:cubicBezTo>
                  <a:cubicBezTo>
                    <a:pt x="714" y="2631"/>
                    <a:pt x="721" y="2611"/>
                    <a:pt x="725" y="2606"/>
                  </a:cubicBezTo>
                  <a:cubicBezTo>
                    <a:pt x="729" y="2600"/>
                    <a:pt x="746" y="2594"/>
                    <a:pt x="745" y="2590"/>
                  </a:cubicBezTo>
                  <a:cubicBezTo>
                    <a:pt x="744" y="2584"/>
                    <a:pt x="740" y="2578"/>
                    <a:pt x="748" y="2571"/>
                  </a:cubicBezTo>
                  <a:cubicBezTo>
                    <a:pt x="758" y="2558"/>
                    <a:pt x="769" y="2552"/>
                    <a:pt x="779" y="2537"/>
                  </a:cubicBezTo>
                  <a:lnTo>
                    <a:pt x="779" y="2537"/>
                  </a:lnTo>
                  <a:cubicBezTo>
                    <a:pt x="778" y="2537"/>
                    <a:pt x="778" y="2537"/>
                    <a:pt x="778" y="2537"/>
                  </a:cubicBezTo>
                  <a:cubicBezTo>
                    <a:pt x="770" y="2537"/>
                    <a:pt x="807" y="2477"/>
                    <a:pt x="809" y="2469"/>
                  </a:cubicBezTo>
                  <a:cubicBezTo>
                    <a:pt x="811" y="2464"/>
                    <a:pt x="796" y="2468"/>
                    <a:pt x="797" y="2459"/>
                  </a:cubicBezTo>
                  <a:cubicBezTo>
                    <a:pt x="798" y="2452"/>
                    <a:pt x="803" y="2450"/>
                    <a:pt x="808" y="2450"/>
                  </a:cubicBezTo>
                  <a:cubicBezTo>
                    <a:pt x="812" y="2450"/>
                    <a:pt x="817" y="2452"/>
                    <a:pt x="818" y="2453"/>
                  </a:cubicBezTo>
                  <a:cubicBezTo>
                    <a:pt x="815" y="2450"/>
                    <a:pt x="811" y="2441"/>
                    <a:pt x="819" y="2436"/>
                  </a:cubicBezTo>
                  <a:cubicBezTo>
                    <a:pt x="821" y="2435"/>
                    <a:pt x="823" y="2435"/>
                    <a:pt x="824" y="2435"/>
                  </a:cubicBezTo>
                  <a:cubicBezTo>
                    <a:pt x="827" y="2435"/>
                    <a:pt x="829" y="2436"/>
                    <a:pt x="831" y="2436"/>
                  </a:cubicBezTo>
                  <a:cubicBezTo>
                    <a:pt x="833" y="2436"/>
                    <a:pt x="835" y="2435"/>
                    <a:pt x="837" y="2434"/>
                  </a:cubicBezTo>
                  <a:cubicBezTo>
                    <a:pt x="840" y="2430"/>
                    <a:pt x="829" y="2415"/>
                    <a:pt x="837" y="2404"/>
                  </a:cubicBezTo>
                  <a:cubicBezTo>
                    <a:pt x="840" y="2401"/>
                    <a:pt x="863" y="2390"/>
                    <a:pt x="858" y="2387"/>
                  </a:cubicBezTo>
                  <a:cubicBezTo>
                    <a:pt x="857" y="2387"/>
                    <a:pt x="856" y="2387"/>
                    <a:pt x="856" y="2387"/>
                  </a:cubicBezTo>
                  <a:cubicBezTo>
                    <a:pt x="854" y="2387"/>
                    <a:pt x="852" y="2387"/>
                    <a:pt x="851" y="2387"/>
                  </a:cubicBezTo>
                  <a:cubicBezTo>
                    <a:pt x="849" y="2387"/>
                    <a:pt x="847" y="2386"/>
                    <a:pt x="849" y="2381"/>
                  </a:cubicBezTo>
                  <a:cubicBezTo>
                    <a:pt x="850" y="2378"/>
                    <a:pt x="852" y="2373"/>
                    <a:pt x="855" y="2372"/>
                  </a:cubicBezTo>
                  <a:cubicBezTo>
                    <a:pt x="856" y="2371"/>
                    <a:pt x="857" y="2370"/>
                    <a:pt x="858" y="2370"/>
                  </a:cubicBezTo>
                  <a:cubicBezTo>
                    <a:pt x="862" y="2370"/>
                    <a:pt x="866" y="2375"/>
                    <a:pt x="869" y="2375"/>
                  </a:cubicBezTo>
                  <a:cubicBezTo>
                    <a:pt x="871" y="2375"/>
                    <a:pt x="873" y="2374"/>
                    <a:pt x="875" y="2372"/>
                  </a:cubicBezTo>
                  <a:cubicBezTo>
                    <a:pt x="879" y="2365"/>
                    <a:pt x="885" y="2355"/>
                    <a:pt x="888" y="2346"/>
                  </a:cubicBezTo>
                  <a:cubicBezTo>
                    <a:pt x="890" y="2344"/>
                    <a:pt x="887" y="2337"/>
                    <a:pt x="887" y="2337"/>
                  </a:cubicBezTo>
                  <a:cubicBezTo>
                    <a:pt x="896" y="2324"/>
                    <a:pt x="905" y="2310"/>
                    <a:pt x="912" y="2296"/>
                  </a:cubicBezTo>
                  <a:cubicBezTo>
                    <a:pt x="916" y="2285"/>
                    <a:pt x="917" y="2279"/>
                    <a:pt x="914" y="2279"/>
                  </a:cubicBezTo>
                  <a:lnTo>
                    <a:pt x="914" y="2279"/>
                  </a:lnTo>
                  <a:cubicBezTo>
                    <a:pt x="912" y="2279"/>
                    <a:pt x="908" y="2282"/>
                    <a:pt x="903" y="2288"/>
                  </a:cubicBezTo>
                  <a:cubicBezTo>
                    <a:pt x="910" y="2275"/>
                    <a:pt x="917" y="2262"/>
                    <a:pt x="928" y="2255"/>
                  </a:cubicBezTo>
                  <a:cubicBezTo>
                    <a:pt x="938" y="2250"/>
                    <a:pt x="952" y="2242"/>
                    <a:pt x="954" y="2227"/>
                  </a:cubicBezTo>
                  <a:cubicBezTo>
                    <a:pt x="955" y="2217"/>
                    <a:pt x="953" y="2215"/>
                    <a:pt x="960" y="2202"/>
                  </a:cubicBezTo>
                  <a:cubicBezTo>
                    <a:pt x="962" y="2198"/>
                    <a:pt x="968" y="2189"/>
                    <a:pt x="970" y="2185"/>
                  </a:cubicBezTo>
                  <a:cubicBezTo>
                    <a:pt x="968" y="2184"/>
                    <a:pt x="966" y="2183"/>
                    <a:pt x="967" y="2179"/>
                  </a:cubicBezTo>
                  <a:cubicBezTo>
                    <a:pt x="969" y="2167"/>
                    <a:pt x="982" y="2151"/>
                    <a:pt x="988" y="2138"/>
                  </a:cubicBezTo>
                  <a:cubicBezTo>
                    <a:pt x="992" y="2125"/>
                    <a:pt x="993" y="2112"/>
                    <a:pt x="1004" y="2108"/>
                  </a:cubicBezTo>
                  <a:cubicBezTo>
                    <a:pt x="1011" y="2104"/>
                    <a:pt x="1026" y="2078"/>
                    <a:pt x="1025" y="2070"/>
                  </a:cubicBezTo>
                  <a:cubicBezTo>
                    <a:pt x="1025" y="2069"/>
                    <a:pt x="1024" y="2068"/>
                    <a:pt x="1023" y="2068"/>
                  </a:cubicBezTo>
                  <a:cubicBezTo>
                    <a:pt x="1020" y="2068"/>
                    <a:pt x="1011" y="2079"/>
                    <a:pt x="1008" y="2082"/>
                  </a:cubicBezTo>
                  <a:lnTo>
                    <a:pt x="1008" y="2082"/>
                  </a:lnTo>
                  <a:cubicBezTo>
                    <a:pt x="1013" y="2074"/>
                    <a:pt x="1018" y="2065"/>
                    <a:pt x="1025" y="2059"/>
                  </a:cubicBezTo>
                  <a:cubicBezTo>
                    <a:pt x="1031" y="2053"/>
                    <a:pt x="1037" y="2051"/>
                    <a:pt x="1044" y="2043"/>
                  </a:cubicBezTo>
                  <a:cubicBezTo>
                    <a:pt x="1055" y="2030"/>
                    <a:pt x="1050" y="2021"/>
                    <a:pt x="1061" y="2010"/>
                  </a:cubicBezTo>
                  <a:cubicBezTo>
                    <a:pt x="1066" y="2006"/>
                    <a:pt x="1090" y="1999"/>
                    <a:pt x="1082" y="1989"/>
                  </a:cubicBezTo>
                  <a:cubicBezTo>
                    <a:pt x="1077" y="1984"/>
                    <a:pt x="1068" y="1975"/>
                    <a:pt x="1083" y="1964"/>
                  </a:cubicBezTo>
                  <a:cubicBezTo>
                    <a:pt x="1092" y="1958"/>
                    <a:pt x="1097" y="1959"/>
                    <a:pt x="1105" y="1949"/>
                  </a:cubicBezTo>
                  <a:cubicBezTo>
                    <a:pt x="1109" y="1945"/>
                    <a:pt x="1128" y="1917"/>
                    <a:pt x="1125" y="1914"/>
                  </a:cubicBezTo>
                  <a:cubicBezTo>
                    <a:pt x="1122" y="1911"/>
                    <a:pt x="1104" y="1915"/>
                    <a:pt x="1115" y="1899"/>
                  </a:cubicBezTo>
                  <a:cubicBezTo>
                    <a:pt x="1118" y="1896"/>
                    <a:pt x="1120" y="1894"/>
                    <a:pt x="1122" y="1894"/>
                  </a:cubicBezTo>
                  <a:cubicBezTo>
                    <a:pt x="1125" y="1894"/>
                    <a:pt x="1128" y="1899"/>
                    <a:pt x="1131" y="1899"/>
                  </a:cubicBezTo>
                  <a:cubicBezTo>
                    <a:pt x="1131" y="1899"/>
                    <a:pt x="1132" y="1899"/>
                    <a:pt x="1133" y="1898"/>
                  </a:cubicBezTo>
                  <a:cubicBezTo>
                    <a:pt x="1133" y="1898"/>
                    <a:pt x="1130" y="1881"/>
                    <a:pt x="1130" y="1879"/>
                  </a:cubicBezTo>
                  <a:cubicBezTo>
                    <a:pt x="1130" y="1868"/>
                    <a:pt x="1134" y="1867"/>
                    <a:pt x="1140" y="1865"/>
                  </a:cubicBezTo>
                  <a:cubicBezTo>
                    <a:pt x="1150" y="1862"/>
                    <a:pt x="1171" y="1836"/>
                    <a:pt x="1174" y="1825"/>
                  </a:cubicBezTo>
                  <a:cubicBezTo>
                    <a:pt x="1179" y="1811"/>
                    <a:pt x="1154" y="1814"/>
                    <a:pt x="1157" y="1807"/>
                  </a:cubicBezTo>
                  <a:cubicBezTo>
                    <a:pt x="1161" y="1799"/>
                    <a:pt x="1167" y="1801"/>
                    <a:pt x="1173" y="1799"/>
                  </a:cubicBezTo>
                  <a:cubicBezTo>
                    <a:pt x="1180" y="1794"/>
                    <a:pt x="1187" y="1786"/>
                    <a:pt x="1192" y="1778"/>
                  </a:cubicBezTo>
                  <a:cubicBezTo>
                    <a:pt x="1200" y="1766"/>
                    <a:pt x="1225" y="1752"/>
                    <a:pt x="1228" y="1741"/>
                  </a:cubicBezTo>
                  <a:cubicBezTo>
                    <a:pt x="1229" y="1736"/>
                    <a:pt x="1223" y="1723"/>
                    <a:pt x="1229" y="1720"/>
                  </a:cubicBezTo>
                  <a:cubicBezTo>
                    <a:pt x="1235" y="1718"/>
                    <a:pt x="1237" y="1720"/>
                    <a:pt x="1243" y="1712"/>
                  </a:cubicBezTo>
                  <a:cubicBezTo>
                    <a:pt x="1255" y="1694"/>
                    <a:pt x="1243" y="1677"/>
                    <a:pt x="1253" y="1658"/>
                  </a:cubicBezTo>
                  <a:cubicBezTo>
                    <a:pt x="1263" y="1639"/>
                    <a:pt x="1285" y="1641"/>
                    <a:pt x="1293" y="1627"/>
                  </a:cubicBezTo>
                  <a:cubicBezTo>
                    <a:pt x="1294" y="1624"/>
                    <a:pt x="1293" y="1624"/>
                    <a:pt x="1290" y="1624"/>
                  </a:cubicBezTo>
                  <a:cubicBezTo>
                    <a:pt x="1287" y="1624"/>
                    <a:pt x="1284" y="1625"/>
                    <a:pt x="1283" y="1626"/>
                  </a:cubicBezTo>
                  <a:lnTo>
                    <a:pt x="1283" y="1626"/>
                  </a:lnTo>
                  <a:cubicBezTo>
                    <a:pt x="1290" y="1615"/>
                    <a:pt x="1299" y="1618"/>
                    <a:pt x="1304" y="1608"/>
                  </a:cubicBezTo>
                  <a:cubicBezTo>
                    <a:pt x="1311" y="1594"/>
                    <a:pt x="1313" y="1583"/>
                    <a:pt x="1321" y="1570"/>
                  </a:cubicBezTo>
                  <a:lnTo>
                    <a:pt x="1321" y="1570"/>
                  </a:lnTo>
                  <a:cubicBezTo>
                    <a:pt x="1320" y="1571"/>
                    <a:pt x="1320" y="1571"/>
                    <a:pt x="1320" y="1571"/>
                  </a:cubicBezTo>
                  <a:cubicBezTo>
                    <a:pt x="1319" y="1571"/>
                    <a:pt x="1326" y="1559"/>
                    <a:pt x="1326" y="1554"/>
                  </a:cubicBezTo>
                  <a:cubicBezTo>
                    <a:pt x="1326" y="1546"/>
                    <a:pt x="1331" y="1542"/>
                    <a:pt x="1336" y="1536"/>
                  </a:cubicBezTo>
                  <a:cubicBezTo>
                    <a:pt x="1346" y="1525"/>
                    <a:pt x="1356" y="1507"/>
                    <a:pt x="1360" y="1492"/>
                  </a:cubicBezTo>
                  <a:cubicBezTo>
                    <a:pt x="1362" y="1486"/>
                    <a:pt x="1361" y="1465"/>
                    <a:pt x="1365" y="1465"/>
                  </a:cubicBezTo>
                  <a:cubicBezTo>
                    <a:pt x="1365" y="1465"/>
                    <a:pt x="1365" y="1465"/>
                    <a:pt x="1366" y="1465"/>
                  </a:cubicBezTo>
                  <a:cubicBezTo>
                    <a:pt x="1370" y="1467"/>
                    <a:pt x="1375" y="1469"/>
                    <a:pt x="1378" y="1469"/>
                  </a:cubicBezTo>
                  <a:cubicBezTo>
                    <a:pt x="1383" y="1469"/>
                    <a:pt x="1387" y="1465"/>
                    <a:pt x="1388" y="1451"/>
                  </a:cubicBezTo>
                  <a:cubicBezTo>
                    <a:pt x="1388" y="1444"/>
                    <a:pt x="1387" y="1436"/>
                    <a:pt x="1388" y="1428"/>
                  </a:cubicBezTo>
                  <a:lnTo>
                    <a:pt x="1388" y="1428"/>
                  </a:lnTo>
                  <a:cubicBezTo>
                    <a:pt x="1389" y="1431"/>
                    <a:pt x="1391" y="1434"/>
                    <a:pt x="1393" y="1434"/>
                  </a:cubicBezTo>
                  <a:cubicBezTo>
                    <a:pt x="1397" y="1428"/>
                    <a:pt x="1404" y="1416"/>
                    <a:pt x="1398" y="1413"/>
                  </a:cubicBezTo>
                  <a:lnTo>
                    <a:pt x="1398" y="1413"/>
                  </a:lnTo>
                  <a:cubicBezTo>
                    <a:pt x="1398" y="1413"/>
                    <a:pt x="1392" y="1416"/>
                    <a:pt x="1389" y="1418"/>
                  </a:cubicBezTo>
                  <a:lnTo>
                    <a:pt x="1389" y="1418"/>
                  </a:lnTo>
                  <a:cubicBezTo>
                    <a:pt x="1391" y="1411"/>
                    <a:pt x="1394" y="1405"/>
                    <a:pt x="1401" y="1400"/>
                  </a:cubicBezTo>
                  <a:cubicBezTo>
                    <a:pt x="1411" y="1394"/>
                    <a:pt x="1422" y="1390"/>
                    <a:pt x="1431" y="1379"/>
                  </a:cubicBezTo>
                  <a:cubicBezTo>
                    <a:pt x="1440" y="1368"/>
                    <a:pt x="1436" y="1364"/>
                    <a:pt x="1441" y="1355"/>
                  </a:cubicBezTo>
                  <a:cubicBezTo>
                    <a:pt x="1445" y="1347"/>
                    <a:pt x="1457" y="1345"/>
                    <a:pt x="1463" y="1335"/>
                  </a:cubicBezTo>
                  <a:cubicBezTo>
                    <a:pt x="1464" y="1333"/>
                    <a:pt x="1460" y="1328"/>
                    <a:pt x="1460" y="1326"/>
                  </a:cubicBezTo>
                  <a:cubicBezTo>
                    <a:pt x="1461" y="1306"/>
                    <a:pt x="1485" y="1305"/>
                    <a:pt x="1492" y="1294"/>
                  </a:cubicBezTo>
                  <a:lnTo>
                    <a:pt x="1492" y="1294"/>
                  </a:lnTo>
                  <a:cubicBezTo>
                    <a:pt x="1491" y="1295"/>
                    <a:pt x="1490" y="1296"/>
                    <a:pt x="1488" y="1296"/>
                  </a:cubicBezTo>
                  <a:cubicBezTo>
                    <a:pt x="1481" y="1296"/>
                    <a:pt x="1468" y="1286"/>
                    <a:pt x="1486" y="1273"/>
                  </a:cubicBezTo>
                  <a:cubicBezTo>
                    <a:pt x="1498" y="1264"/>
                    <a:pt x="1497" y="1268"/>
                    <a:pt x="1507" y="1251"/>
                  </a:cubicBezTo>
                  <a:cubicBezTo>
                    <a:pt x="1511" y="1247"/>
                    <a:pt x="1513" y="1245"/>
                    <a:pt x="1515" y="1245"/>
                  </a:cubicBezTo>
                  <a:cubicBezTo>
                    <a:pt x="1517" y="1245"/>
                    <a:pt x="1518" y="1246"/>
                    <a:pt x="1520" y="1247"/>
                  </a:cubicBezTo>
                  <a:cubicBezTo>
                    <a:pt x="1506" y="1239"/>
                    <a:pt x="1544" y="1202"/>
                    <a:pt x="1531" y="1193"/>
                  </a:cubicBezTo>
                  <a:lnTo>
                    <a:pt x="1531" y="1193"/>
                  </a:lnTo>
                  <a:cubicBezTo>
                    <a:pt x="1531" y="1193"/>
                    <a:pt x="1532" y="1193"/>
                    <a:pt x="1533" y="1193"/>
                  </a:cubicBezTo>
                  <a:cubicBezTo>
                    <a:pt x="1541" y="1193"/>
                    <a:pt x="1555" y="1165"/>
                    <a:pt x="1560" y="1157"/>
                  </a:cubicBezTo>
                  <a:cubicBezTo>
                    <a:pt x="1563" y="1149"/>
                    <a:pt x="1567" y="1140"/>
                    <a:pt x="1569" y="1133"/>
                  </a:cubicBezTo>
                  <a:cubicBezTo>
                    <a:pt x="1569" y="1133"/>
                    <a:pt x="1564" y="1120"/>
                    <a:pt x="1566" y="1119"/>
                  </a:cubicBezTo>
                  <a:cubicBezTo>
                    <a:pt x="1566" y="1119"/>
                    <a:pt x="1567" y="1119"/>
                    <a:pt x="1567" y="1119"/>
                  </a:cubicBezTo>
                  <a:cubicBezTo>
                    <a:pt x="1573" y="1119"/>
                    <a:pt x="1580" y="1128"/>
                    <a:pt x="1584" y="1130"/>
                  </a:cubicBezTo>
                  <a:cubicBezTo>
                    <a:pt x="1584" y="1121"/>
                    <a:pt x="1587" y="1111"/>
                    <a:pt x="1582" y="1105"/>
                  </a:cubicBezTo>
                  <a:cubicBezTo>
                    <a:pt x="1578" y="1100"/>
                    <a:pt x="1570" y="1093"/>
                    <a:pt x="1579" y="1078"/>
                  </a:cubicBezTo>
                  <a:lnTo>
                    <a:pt x="1579" y="1078"/>
                  </a:lnTo>
                  <a:cubicBezTo>
                    <a:pt x="1582" y="1081"/>
                    <a:pt x="1590" y="1090"/>
                    <a:pt x="1594" y="1090"/>
                  </a:cubicBezTo>
                  <a:cubicBezTo>
                    <a:pt x="1595" y="1090"/>
                    <a:pt x="1596" y="1090"/>
                    <a:pt x="1596" y="1090"/>
                  </a:cubicBezTo>
                  <a:cubicBezTo>
                    <a:pt x="1603" y="1085"/>
                    <a:pt x="1601" y="1071"/>
                    <a:pt x="1600" y="1067"/>
                  </a:cubicBezTo>
                  <a:cubicBezTo>
                    <a:pt x="1604" y="1060"/>
                    <a:pt x="1608" y="1054"/>
                    <a:pt x="1614" y="1049"/>
                  </a:cubicBezTo>
                  <a:cubicBezTo>
                    <a:pt x="1617" y="1045"/>
                    <a:pt x="1627" y="1043"/>
                    <a:pt x="1629" y="1037"/>
                  </a:cubicBezTo>
                  <a:cubicBezTo>
                    <a:pt x="1635" y="1028"/>
                    <a:pt x="1623" y="1020"/>
                    <a:pt x="1628" y="1015"/>
                  </a:cubicBezTo>
                  <a:cubicBezTo>
                    <a:pt x="1628" y="1013"/>
                    <a:pt x="1636" y="1011"/>
                    <a:pt x="1639" y="1009"/>
                  </a:cubicBezTo>
                  <a:cubicBezTo>
                    <a:pt x="1642" y="1004"/>
                    <a:pt x="1646" y="1000"/>
                    <a:pt x="1649" y="995"/>
                  </a:cubicBezTo>
                  <a:cubicBezTo>
                    <a:pt x="1656" y="982"/>
                    <a:pt x="1658" y="971"/>
                    <a:pt x="1665" y="958"/>
                  </a:cubicBezTo>
                  <a:cubicBezTo>
                    <a:pt x="1670" y="947"/>
                    <a:pt x="1679" y="947"/>
                    <a:pt x="1682" y="937"/>
                  </a:cubicBezTo>
                  <a:cubicBezTo>
                    <a:pt x="1683" y="930"/>
                    <a:pt x="1683" y="926"/>
                    <a:pt x="1680" y="924"/>
                  </a:cubicBezTo>
                  <a:lnTo>
                    <a:pt x="1680" y="924"/>
                  </a:lnTo>
                  <a:cubicBezTo>
                    <a:pt x="1683" y="926"/>
                    <a:pt x="1686" y="928"/>
                    <a:pt x="1689" y="928"/>
                  </a:cubicBezTo>
                  <a:cubicBezTo>
                    <a:pt x="1693" y="928"/>
                    <a:pt x="1697" y="925"/>
                    <a:pt x="1703" y="914"/>
                  </a:cubicBezTo>
                  <a:cubicBezTo>
                    <a:pt x="1703" y="914"/>
                    <a:pt x="1697" y="911"/>
                    <a:pt x="1697" y="911"/>
                  </a:cubicBezTo>
                  <a:cubicBezTo>
                    <a:pt x="1704" y="900"/>
                    <a:pt x="1731" y="864"/>
                    <a:pt x="1729" y="854"/>
                  </a:cubicBezTo>
                  <a:cubicBezTo>
                    <a:pt x="1729" y="853"/>
                    <a:pt x="1712" y="855"/>
                    <a:pt x="1718" y="846"/>
                  </a:cubicBezTo>
                  <a:cubicBezTo>
                    <a:pt x="1724" y="839"/>
                    <a:pt x="1736" y="834"/>
                    <a:pt x="1742" y="827"/>
                  </a:cubicBezTo>
                  <a:cubicBezTo>
                    <a:pt x="1759" y="809"/>
                    <a:pt x="1775" y="786"/>
                    <a:pt x="1787" y="763"/>
                  </a:cubicBezTo>
                  <a:cubicBezTo>
                    <a:pt x="1792" y="751"/>
                    <a:pt x="1791" y="741"/>
                    <a:pt x="1797" y="728"/>
                  </a:cubicBezTo>
                  <a:cubicBezTo>
                    <a:pt x="1807" y="709"/>
                    <a:pt x="1803" y="708"/>
                    <a:pt x="1798" y="699"/>
                  </a:cubicBezTo>
                  <a:lnTo>
                    <a:pt x="1798" y="699"/>
                  </a:lnTo>
                  <a:cubicBezTo>
                    <a:pt x="1799" y="700"/>
                    <a:pt x="1807" y="699"/>
                    <a:pt x="1811" y="700"/>
                  </a:cubicBezTo>
                  <a:cubicBezTo>
                    <a:pt x="1812" y="700"/>
                    <a:pt x="1814" y="701"/>
                    <a:pt x="1814" y="701"/>
                  </a:cubicBezTo>
                  <a:cubicBezTo>
                    <a:pt x="1817" y="701"/>
                    <a:pt x="1817" y="700"/>
                    <a:pt x="1816" y="694"/>
                  </a:cubicBezTo>
                  <a:cubicBezTo>
                    <a:pt x="1815" y="690"/>
                    <a:pt x="1811" y="687"/>
                    <a:pt x="1806" y="687"/>
                  </a:cubicBezTo>
                  <a:cubicBezTo>
                    <a:pt x="1802" y="687"/>
                    <a:pt x="1798" y="688"/>
                    <a:pt x="1795" y="688"/>
                  </a:cubicBezTo>
                  <a:cubicBezTo>
                    <a:pt x="1793" y="688"/>
                    <a:pt x="1792" y="688"/>
                    <a:pt x="1791" y="686"/>
                  </a:cubicBezTo>
                  <a:cubicBezTo>
                    <a:pt x="1792" y="684"/>
                    <a:pt x="1807" y="678"/>
                    <a:pt x="1810" y="678"/>
                  </a:cubicBezTo>
                  <a:cubicBezTo>
                    <a:pt x="1811" y="678"/>
                    <a:pt x="1811" y="678"/>
                    <a:pt x="1811" y="679"/>
                  </a:cubicBezTo>
                  <a:cubicBezTo>
                    <a:pt x="1817" y="679"/>
                    <a:pt x="1822" y="687"/>
                    <a:pt x="1824" y="701"/>
                  </a:cubicBezTo>
                  <a:lnTo>
                    <a:pt x="1824" y="701"/>
                  </a:lnTo>
                  <a:cubicBezTo>
                    <a:pt x="1821" y="679"/>
                    <a:pt x="1827" y="682"/>
                    <a:pt x="1831" y="660"/>
                  </a:cubicBezTo>
                  <a:cubicBezTo>
                    <a:pt x="1832" y="658"/>
                    <a:pt x="1833" y="656"/>
                    <a:pt x="1834" y="656"/>
                  </a:cubicBezTo>
                  <a:lnTo>
                    <a:pt x="1834" y="656"/>
                  </a:lnTo>
                  <a:cubicBezTo>
                    <a:pt x="1835" y="656"/>
                    <a:pt x="1834" y="664"/>
                    <a:pt x="1831" y="681"/>
                  </a:cubicBezTo>
                  <a:cubicBezTo>
                    <a:pt x="1830" y="690"/>
                    <a:pt x="1830" y="693"/>
                    <a:pt x="1830" y="695"/>
                  </a:cubicBezTo>
                  <a:lnTo>
                    <a:pt x="1830" y="695"/>
                  </a:lnTo>
                  <a:lnTo>
                    <a:pt x="1842" y="630"/>
                  </a:lnTo>
                  <a:cubicBezTo>
                    <a:pt x="1842" y="629"/>
                    <a:pt x="1842" y="629"/>
                    <a:pt x="1843" y="629"/>
                  </a:cubicBezTo>
                  <a:lnTo>
                    <a:pt x="1843" y="629"/>
                  </a:lnTo>
                  <a:cubicBezTo>
                    <a:pt x="1846" y="629"/>
                    <a:pt x="1833" y="686"/>
                    <a:pt x="1834" y="686"/>
                  </a:cubicBezTo>
                  <a:cubicBezTo>
                    <a:pt x="1834" y="686"/>
                    <a:pt x="1834" y="686"/>
                    <a:pt x="1834" y="686"/>
                  </a:cubicBezTo>
                  <a:cubicBezTo>
                    <a:pt x="1835" y="679"/>
                    <a:pt x="1838" y="670"/>
                    <a:pt x="1841" y="660"/>
                  </a:cubicBezTo>
                  <a:cubicBezTo>
                    <a:pt x="1843" y="652"/>
                    <a:pt x="1845" y="646"/>
                    <a:pt x="1846" y="646"/>
                  </a:cubicBezTo>
                  <a:lnTo>
                    <a:pt x="1846" y="646"/>
                  </a:lnTo>
                  <a:cubicBezTo>
                    <a:pt x="1846" y="646"/>
                    <a:pt x="1846" y="650"/>
                    <a:pt x="1844" y="658"/>
                  </a:cubicBezTo>
                  <a:cubicBezTo>
                    <a:pt x="1842" y="667"/>
                    <a:pt x="1839" y="683"/>
                    <a:pt x="1836" y="694"/>
                  </a:cubicBezTo>
                  <a:cubicBezTo>
                    <a:pt x="1835" y="698"/>
                    <a:pt x="1835" y="700"/>
                    <a:pt x="1835" y="700"/>
                  </a:cubicBezTo>
                  <a:cubicBezTo>
                    <a:pt x="1836" y="700"/>
                    <a:pt x="1837" y="698"/>
                    <a:pt x="1841" y="692"/>
                  </a:cubicBezTo>
                  <a:cubicBezTo>
                    <a:pt x="1842" y="691"/>
                    <a:pt x="1842" y="691"/>
                    <a:pt x="1843" y="691"/>
                  </a:cubicBezTo>
                  <a:lnTo>
                    <a:pt x="1843" y="691"/>
                  </a:lnTo>
                  <a:cubicBezTo>
                    <a:pt x="1845" y="691"/>
                    <a:pt x="1842" y="701"/>
                    <a:pt x="1845" y="701"/>
                  </a:cubicBezTo>
                  <a:cubicBezTo>
                    <a:pt x="1845" y="701"/>
                    <a:pt x="1845" y="701"/>
                    <a:pt x="1846" y="700"/>
                  </a:cubicBezTo>
                  <a:cubicBezTo>
                    <a:pt x="1846" y="700"/>
                    <a:pt x="1847" y="700"/>
                    <a:pt x="1847" y="700"/>
                  </a:cubicBezTo>
                  <a:cubicBezTo>
                    <a:pt x="1857" y="700"/>
                    <a:pt x="1838" y="715"/>
                    <a:pt x="1836" y="716"/>
                  </a:cubicBezTo>
                  <a:cubicBezTo>
                    <a:pt x="1835" y="718"/>
                    <a:pt x="1837" y="717"/>
                    <a:pt x="1839" y="720"/>
                  </a:cubicBezTo>
                  <a:cubicBezTo>
                    <a:pt x="1842" y="725"/>
                    <a:pt x="1843" y="729"/>
                    <a:pt x="1843" y="735"/>
                  </a:cubicBezTo>
                  <a:cubicBezTo>
                    <a:pt x="1843" y="744"/>
                    <a:pt x="1842" y="746"/>
                    <a:pt x="1840" y="746"/>
                  </a:cubicBezTo>
                  <a:cubicBezTo>
                    <a:pt x="1839" y="746"/>
                    <a:pt x="1837" y="745"/>
                    <a:pt x="1835" y="744"/>
                  </a:cubicBezTo>
                  <a:cubicBezTo>
                    <a:pt x="1834" y="744"/>
                    <a:pt x="1834" y="744"/>
                    <a:pt x="1834" y="744"/>
                  </a:cubicBezTo>
                  <a:lnTo>
                    <a:pt x="1834" y="744"/>
                  </a:lnTo>
                  <a:cubicBezTo>
                    <a:pt x="1828" y="744"/>
                    <a:pt x="1835" y="763"/>
                    <a:pt x="1835" y="765"/>
                  </a:cubicBezTo>
                  <a:cubicBezTo>
                    <a:pt x="1841" y="773"/>
                    <a:pt x="1837" y="775"/>
                    <a:pt x="1836" y="781"/>
                  </a:cubicBezTo>
                  <a:cubicBezTo>
                    <a:pt x="1834" y="797"/>
                    <a:pt x="1869" y="780"/>
                    <a:pt x="1849" y="801"/>
                  </a:cubicBezTo>
                  <a:cubicBezTo>
                    <a:pt x="1838" y="813"/>
                    <a:pt x="1839" y="834"/>
                    <a:pt x="1848" y="847"/>
                  </a:cubicBezTo>
                  <a:cubicBezTo>
                    <a:pt x="1858" y="861"/>
                    <a:pt x="1861" y="871"/>
                    <a:pt x="1846" y="882"/>
                  </a:cubicBezTo>
                  <a:cubicBezTo>
                    <a:pt x="1836" y="889"/>
                    <a:pt x="1856" y="925"/>
                    <a:pt x="1847" y="933"/>
                  </a:cubicBezTo>
                  <a:cubicBezTo>
                    <a:pt x="1847" y="933"/>
                    <a:pt x="1848" y="933"/>
                    <a:pt x="1848" y="933"/>
                  </a:cubicBezTo>
                  <a:cubicBezTo>
                    <a:pt x="1856" y="933"/>
                    <a:pt x="1870" y="966"/>
                    <a:pt x="1862" y="966"/>
                  </a:cubicBezTo>
                  <a:cubicBezTo>
                    <a:pt x="1861" y="966"/>
                    <a:pt x="1859" y="965"/>
                    <a:pt x="1856" y="963"/>
                  </a:cubicBezTo>
                  <a:cubicBezTo>
                    <a:pt x="1838" y="964"/>
                    <a:pt x="1854" y="987"/>
                    <a:pt x="1856" y="1002"/>
                  </a:cubicBezTo>
                  <a:cubicBezTo>
                    <a:pt x="1856" y="1011"/>
                    <a:pt x="1857" y="1024"/>
                    <a:pt x="1855" y="1032"/>
                  </a:cubicBezTo>
                  <a:cubicBezTo>
                    <a:pt x="1854" y="1037"/>
                    <a:pt x="1850" y="1035"/>
                    <a:pt x="1850" y="1042"/>
                  </a:cubicBezTo>
                  <a:cubicBezTo>
                    <a:pt x="1850" y="1053"/>
                    <a:pt x="1855" y="1086"/>
                    <a:pt x="1862" y="1086"/>
                  </a:cubicBezTo>
                  <a:cubicBezTo>
                    <a:pt x="1861" y="1086"/>
                    <a:pt x="1860" y="1086"/>
                    <a:pt x="1859" y="1086"/>
                  </a:cubicBezTo>
                  <a:cubicBezTo>
                    <a:pt x="1853" y="1086"/>
                    <a:pt x="1849" y="1087"/>
                    <a:pt x="1849" y="1099"/>
                  </a:cubicBezTo>
                  <a:cubicBezTo>
                    <a:pt x="1849" y="1109"/>
                    <a:pt x="1860" y="1124"/>
                    <a:pt x="1853" y="1128"/>
                  </a:cubicBezTo>
                  <a:lnTo>
                    <a:pt x="1853" y="1128"/>
                  </a:lnTo>
                  <a:cubicBezTo>
                    <a:pt x="1853" y="1128"/>
                    <a:pt x="1853" y="1128"/>
                    <a:pt x="1853" y="1128"/>
                  </a:cubicBezTo>
                  <a:cubicBezTo>
                    <a:pt x="1854" y="1128"/>
                    <a:pt x="1856" y="1138"/>
                    <a:pt x="1858" y="1138"/>
                  </a:cubicBezTo>
                  <a:cubicBezTo>
                    <a:pt x="1862" y="1139"/>
                    <a:pt x="1859" y="1147"/>
                    <a:pt x="1858" y="1150"/>
                  </a:cubicBezTo>
                  <a:cubicBezTo>
                    <a:pt x="1855" y="1167"/>
                    <a:pt x="1849" y="1189"/>
                    <a:pt x="1867" y="1189"/>
                  </a:cubicBezTo>
                  <a:cubicBezTo>
                    <a:pt x="1863" y="1189"/>
                    <a:pt x="1849" y="1189"/>
                    <a:pt x="1856" y="1202"/>
                  </a:cubicBezTo>
                  <a:cubicBezTo>
                    <a:pt x="1862" y="1211"/>
                    <a:pt x="1864" y="1209"/>
                    <a:pt x="1864" y="1224"/>
                  </a:cubicBezTo>
                  <a:cubicBezTo>
                    <a:pt x="1864" y="1220"/>
                    <a:pt x="1862" y="1218"/>
                    <a:pt x="1859" y="1218"/>
                  </a:cubicBezTo>
                  <a:cubicBezTo>
                    <a:pt x="1856" y="1218"/>
                    <a:pt x="1851" y="1222"/>
                    <a:pt x="1851" y="1229"/>
                  </a:cubicBezTo>
                  <a:cubicBezTo>
                    <a:pt x="1850" y="1240"/>
                    <a:pt x="1852" y="1250"/>
                    <a:pt x="1854" y="1259"/>
                  </a:cubicBezTo>
                  <a:cubicBezTo>
                    <a:pt x="1858" y="1278"/>
                    <a:pt x="1862" y="1284"/>
                    <a:pt x="1871" y="1284"/>
                  </a:cubicBezTo>
                  <a:cubicBezTo>
                    <a:pt x="1872" y="1284"/>
                    <a:pt x="1872" y="1284"/>
                    <a:pt x="1873" y="1284"/>
                  </a:cubicBezTo>
                  <a:lnTo>
                    <a:pt x="1873" y="1284"/>
                  </a:lnTo>
                  <a:cubicBezTo>
                    <a:pt x="1876" y="1306"/>
                    <a:pt x="1874" y="1301"/>
                    <a:pt x="1869" y="1312"/>
                  </a:cubicBezTo>
                  <a:cubicBezTo>
                    <a:pt x="1869" y="1312"/>
                    <a:pt x="1881" y="1319"/>
                    <a:pt x="1885" y="1319"/>
                  </a:cubicBezTo>
                  <a:cubicBezTo>
                    <a:pt x="1885" y="1319"/>
                    <a:pt x="1886" y="1319"/>
                    <a:pt x="1886" y="1319"/>
                  </a:cubicBezTo>
                  <a:lnTo>
                    <a:pt x="1886" y="1319"/>
                  </a:lnTo>
                  <a:cubicBezTo>
                    <a:pt x="1876" y="1323"/>
                    <a:pt x="1870" y="1331"/>
                    <a:pt x="1866" y="1343"/>
                  </a:cubicBezTo>
                  <a:cubicBezTo>
                    <a:pt x="1877" y="1353"/>
                    <a:pt x="1889" y="1359"/>
                    <a:pt x="1900" y="1362"/>
                  </a:cubicBezTo>
                  <a:cubicBezTo>
                    <a:pt x="1919" y="1368"/>
                    <a:pt x="1935" y="1387"/>
                    <a:pt x="1956" y="1398"/>
                  </a:cubicBezTo>
                  <a:cubicBezTo>
                    <a:pt x="1962" y="1404"/>
                    <a:pt x="1986" y="1411"/>
                    <a:pt x="2001" y="1411"/>
                  </a:cubicBezTo>
                  <a:cubicBezTo>
                    <a:pt x="2007" y="1411"/>
                    <a:pt x="2012" y="1410"/>
                    <a:pt x="2013" y="1407"/>
                  </a:cubicBezTo>
                  <a:cubicBezTo>
                    <a:pt x="2014" y="1398"/>
                    <a:pt x="2013" y="1389"/>
                    <a:pt x="2013" y="1381"/>
                  </a:cubicBezTo>
                  <a:cubicBezTo>
                    <a:pt x="2013" y="1381"/>
                    <a:pt x="2014" y="1381"/>
                    <a:pt x="2015" y="1381"/>
                  </a:cubicBezTo>
                  <a:cubicBezTo>
                    <a:pt x="2028" y="1381"/>
                    <a:pt x="2026" y="1395"/>
                    <a:pt x="2026" y="1400"/>
                  </a:cubicBezTo>
                  <a:lnTo>
                    <a:pt x="2026" y="1400"/>
                  </a:lnTo>
                  <a:cubicBezTo>
                    <a:pt x="2026" y="1398"/>
                    <a:pt x="2028" y="1398"/>
                    <a:pt x="2032" y="1398"/>
                  </a:cubicBezTo>
                  <a:cubicBezTo>
                    <a:pt x="2039" y="1398"/>
                    <a:pt x="2052" y="1401"/>
                    <a:pt x="2053" y="1405"/>
                  </a:cubicBezTo>
                  <a:cubicBezTo>
                    <a:pt x="2053" y="1408"/>
                    <a:pt x="2055" y="1413"/>
                    <a:pt x="2062" y="1413"/>
                  </a:cubicBezTo>
                  <a:cubicBezTo>
                    <a:pt x="2064" y="1413"/>
                    <a:pt x="2067" y="1413"/>
                    <a:pt x="2070" y="1411"/>
                  </a:cubicBezTo>
                  <a:lnTo>
                    <a:pt x="2060" y="1387"/>
                  </a:lnTo>
                  <a:lnTo>
                    <a:pt x="2060" y="1387"/>
                  </a:lnTo>
                  <a:cubicBezTo>
                    <a:pt x="2061" y="1389"/>
                    <a:pt x="2064" y="1390"/>
                    <a:pt x="2067" y="1390"/>
                  </a:cubicBezTo>
                  <a:cubicBezTo>
                    <a:pt x="2075" y="1390"/>
                    <a:pt x="2087" y="1386"/>
                    <a:pt x="2098" y="1378"/>
                  </a:cubicBezTo>
                  <a:cubicBezTo>
                    <a:pt x="2116" y="1367"/>
                    <a:pt x="2130" y="1347"/>
                    <a:pt x="2134" y="1338"/>
                  </a:cubicBezTo>
                  <a:lnTo>
                    <a:pt x="2134" y="1338"/>
                  </a:lnTo>
                  <a:cubicBezTo>
                    <a:pt x="2131" y="1344"/>
                    <a:pt x="2128" y="1346"/>
                    <a:pt x="2125" y="1346"/>
                  </a:cubicBezTo>
                  <a:cubicBezTo>
                    <a:pt x="2122" y="1346"/>
                    <a:pt x="2119" y="1343"/>
                    <a:pt x="2117" y="1342"/>
                  </a:cubicBezTo>
                  <a:cubicBezTo>
                    <a:pt x="2131" y="1324"/>
                    <a:pt x="2158" y="1319"/>
                    <a:pt x="2152" y="1287"/>
                  </a:cubicBezTo>
                  <a:cubicBezTo>
                    <a:pt x="2151" y="1284"/>
                    <a:pt x="2138" y="1260"/>
                    <a:pt x="2146" y="1258"/>
                  </a:cubicBezTo>
                  <a:cubicBezTo>
                    <a:pt x="2146" y="1258"/>
                    <a:pt x="2147" y="1258"/>
                    <a:pt x="2147" y="1258"/>
                  </a:cubicBezTo>
                  <a:cubicBezTo>
                    <a:pt x="2150" y="1258"/>
                    <a:pt x="2156" y="1265"/>
                    <a:pt x="2159" y="1265"/>
                  </a:cubicBezTo>
                  <a:cubicBezTo>
                    <a:pt x="2161" y="1265"/>
                    <a:pt x="2162" y="1263"/>
                    <a:pt x="2162" y="1257"/>
                  </a:cubicBezTo>
                  <a:cubicBezTo>
                    <a:pt x="2159" y="1242"/>
                    <a:pt x="2152" y="1236"/>
                    <a:pt x="2154" y="1216"/>
                  </a:cubicBezTo>
                  <a:cubicBezTo>
                    <a:pt x="2156" y="1202"/>
                    <a:pt x="2160" y="1189"/>
                    <a:pt x="2159" y="1173"/>
                  </a:cubicBezTo>
                  <a:cubicBezTo>
                    <a:pt x="2158" y="1161"/>
                    <a:pt x="2153" y="1153"/>
                    <a:pt x="2149" y="1153"/>
                  </a:cubicBezTo>
                  <a:cubicBezTo>
                    <a:pt x="2146" y="1153"/>
                    <a:pt x="2144" y="1156"/>
                    <a:pt x="2145" y="1165"/>
                  </a:cubicBezTo>
                  <a:cubicBezTo>
                    <a:pt x="2144" y="1154"/>
                    <a:pt x="2143" y="1143"/>
                    <a:pt x="2144" y="1133"/>
                  </a:cubicBezTo>
                  <a:cubicBezTo>
                    <a:pt x="2145" y="1123"/>
                    <a:pt x="2150" y="1118"/>
                    <a:pt x="2152" y="1110"/>
                  </a:cubicBezTo>
                  <a:cubicBezTo>
                    <a:pt x="2154" y="1105"/>
                    <a:pt x="2152" y="1098"/>
                    <a:pt x="2151" y="1094"/>
                  </a:cubicBezTo>
                  <a:cubicBezTo>
                    <a:pt x="2148" y="1087"/>
                    <a:pt x="2146" y="1086"/>
                    <a:pt x="2143" y="1086"/>
                  </a:cubicBezTo>
                  <a:cubicBezTo>
                    <a:pt x="2141" y="1086"/>
                    <a:pt x="2138" y="1086"/>
                    <a:pt x="2136" y="1086"/>
                  </a:cubicBezTo>
                  <a:cubicBezTo>
                    <a:pt x="2139" y="1092"/>
                    <a:pt x="2139" y="1096"/>
                    <a:pt x="2136" y="1096"/>
                  </a:cubicBezTo>
                  <a:cubicBezTo>
                    <a:pt x="2135" y="1096"/>
                    <a:pt x="2134" y="1095"/>
                    <a:pt x="2132" y="1093"/>
                  </a:cubicBezTo>
                  <a:cubicBezTo>
                    <a:pt x="2129" y="1088"/>
                    <a:pt x="2125" y="1078"/>
                    <a:pt x="2126" y="1070"/>
                  </a:cubicBezTo>
                  <a:cubicBezTo>
                    <a:pt x="2127" y="1066"/>
                    <a:pt x="2128" y="1065"/>
                    <a:pt x="2130" y="1065"/>
                  </a:cubicBezTo>
                  <a:cubicBezTo>
                    <a:pt x="2134" y="1065"/>
                    <a:pt x="2139" y="1070"/>
                    <a:pt x="2143" y="1070"/>
                  </a:cubicBezTo>
                  <a:cubicBezTo>
                    <a:pt x="2144" y="1070"/>
                    <a:pt x="2146" y="1068"/>
                    <a:pt x="2145" y="1063"/>
                  </a:cubicBezTo>
                  <a:cubicBezTo>
                    <a:pt x="2145" y="1055"/>
                    <a:pt x="2139" y="1020"/>
                    <a:pt x="2132" y="1020"/>
                  </a:cubicBezTo>
                  <a:cubicBezTo>
                    <a:pt x="2132" y="1020"/>
                    <a:pt x="2131" y="1020"/>
                    <a:pt x="2130" y="1022"/>
                  </a:cubicBezTo>
                  <a:cubicBezTo>
                    <a:pt x="2127" y="1027"/>
                    <a:pt x="2125" y="1032"/>
                    <a:pt x="2122" y="1032"/>
                  </a:cubicBezTo>
                  <a:cubicBezTo>
                    <a:pt x="2120" y="1032"/>
                    <a:pt x="2119" y="1030"/>
                    <a:pt x="2116" y="1025"/>
                  </a:cubicBezTo>
                  <a:cubicBezTo>
                    <a:pt x="2111" y="1018"/>
                    <a:pt x="2108" y="1007"/>
                    <a:pt x="2112" y="998"/>
                  </a:cubicBezTo>
                  <a:cubicBezTo>
                    <a:pt x="2114" y="995"/>
                    <a:pt x="2117" y="994"/>
                    <a:pt x="2121" y="994"/>
                  </a:cubicBezTo>
                  <a:cubicBezTo>
                    <a:pt x="2129" y="994"/>
                    <a:pt x="2140" y="1000"/>
                    <a:pt x="2143" y="1000"/>
                  </a:cubicBezTo>
                  <a:cubicBezTo>
                    <a:pt x="2144" y="1000"/>
                    <a:pt x="2144" y="999"/>
                    <a:pt x="2145" y="999"/>
                  </a:cubicBezTo>
                  <a:cubicBezTo>
                    <a:pt x="2146" y="990"/>
                    <a:pt x="2145" y="977"/>
                    <a:pt x="2141" y="970"/>
                  </a:cubicBezTo>
                  <a:cubicBezTo>
                    <a:pt x="2137" y="960"/>
                    <a:pt x="2131" y="968"/>
                    <a:pt x="2127" y="960"/>
                  </a:cubicBezTo>
                  <a:cubicBezTo>
                    <a:pt x="2119" y="943"/>
                    <a:pt x="2145" y="947"/>
                    <a:pt x="2139" y="932"/>
                  </a:cubicBezTo>
                  <a:cubicBezTo>
                    <a:pt x="2134" y="917"/>
                    <a:pt x="2126" y="913"/>
                    <a:pt x="2117" y="913"/>
                  </a:cubicBezTo>
                  <a:lnTo>
                    <a:pt x="2117" y="913"/>
                  </a:lnTo>
                  <a:cubicBezTo>
                    <a:pt x="2120" y="913"/>
                    <a:pt x="2123" y="913"/>
                    <a:pt x="2126" y="913"/>
                  </a:cubicBezTo>
                  <a:cubicBezTo>
                    <a:pt x="2130" y="913"/>
                    <a:pt x="2134" y="912"/>
                    <a:pt x="2137" y="909"/>
                  </a:cubicBezTo>
                  <a:cubicBezTo>
                    <a:pt x="2143" y="901"/>
                    <a:pt x="2152" y="882"/>
                    <a:pt x="2147" y="869"/>
                  </a:cubicBezTo>
                  <a:cubicBezTo>
                    <a:pt x="2147" y="868"/>
                    <a:pt x="2146" y="868"/>
                    <a:pt x="2146" y="868"/>
                  </a:cubicBezTo>
                  <a:cubicBezTo>
                    <a:pt x="2144" y="868"/>
                    <a:pt x="2141" y="872"/>
                    <a:pt x="2138" y="872"/>
                  </a:cubicBezTo>
                  <a:cubicBezTo>
                    <a:pt x="2137" y="872"/>
                    <a:pt x="2135" y="871"/>
                    <a:pt x="2134" y="868"/>
                  </a:cubicBezTo>
                  <a:cubicBezTo>
                    <a:pt x="2131" y="860"/>
                    <a:pt x="2131" y="849"/>
                    <a:pt x="2132" y="840"/>
                  </a:cubicBezTo>
                  <a:cubicBezTo>
                    <a:pt x="2134" y="830"/>
                    <a:pt x="2140" y="823"/>
                    <a:pt x="2139" y="814"/>
                  </a:cubicBezTo>
                  <a:cubicBezTo>
                    <a:pt x="2138" y="800"/>
                    <a:pt x="2125" y="801"/>
                    <a:pt x="2130" y="787"/>
                  </a:cubicBezTo>
                  <a:cubicBezTo>
                    <a:pt x="2131" y="779"/>
                    <a:pt x="2146" y="778"/>
                    <a:pt x="2139" y="767"/>
                  </a:cubicBezTo>
                  <a:cubicBezTo>
                    <a:pt x="2133" y="756"/>
                    <a:pt x="2120" y="758"/>
                    <a:pt x="2119" y="738"/>
                  </a:cubicBezTo>
                  <a:lnTo>
                    <a:pt x="2127" y="738"/>
                  </a:lnTo>
                  <a:cubicBezTo>
                    <a:pt x="2128" y="737"/>
                    <a:pt x="2129" y="737"/>
                    <a:pt x="2130" y="737"/>
                  </a:cubicBezTo>
                  <a:cubicBezTo>
                    <a:pt x="2131" y="737"/>
                    <a:pt x="2132" y="739"/>
                    <a:pt x="2132" y="742"/>
                  </a:cubicBezTo>
                  <a:cubicBezTo>
                    <a:pt x="2132" y="742"/>
                    <a:pt x="2132" y="742"/>
                    <a:pt x="2132" y="742"/>
                  </a:cubicBezTo>
                  <a:cubicBezTo>
                    <a:pt x="2134" y="742"/>
                    <a:pt x="2126" y="710"/>
                    <a:pt x="2126" y="706"/>
                  </a:cubicBezTo>
                  <a:cubicBezTo>
                    <a:pt x="2125" y="695"/>
                    <a:pt x="2131" y="690"/>
                    <a:pt x="2129" y="680"/>
                  </a:cubicBezTo>
                  <a:cubicBezTo>
                    <a:pt x="2126" y="670"/>
                    <a:pt x="2124" y="669"/>
                    <a:pt x="2123" y="656"/>
                  </a:cubicBezTo>
                  <a:cubicBezTo>
                    <a:pt x="2123" y="643"/>
                    <a:pt x="2123" y="639"/>
                    <a:pt x="2125" y="628"/>
                  </a:cubicBezTo>
                  <a:cubicBezTo>
                    <a:pt x="2130" y="611"/>
                    <a:pt x="2117" y="604"/>
                    <a:pt x="2117" y="589"/>
                  </a:cubicBezTo>
                  <a:cubicBezTo>
                    <a:pt x="2116" y="574"/>
                    <a:pt x="2130" y="569"/>
                    <a:pt x="2129" y="554"/>
                  </a:cubicBezTo>
                  <a:cubicBezTo>
                    <a:pt x="2129" y="541"/>
                    <a:pt x="2118" y="535"/>
                    <a:pt x="2116" y="525"/>
                  </a:cubicBezTo>
                  <a:cubicBezTo>
                    <a:pt x="2113" y="514"/>
                    <a:pt x="2121" y="512"/>
                    <a:pt x="2128" y="512"/>
                  </a:cubicBezTo>
                  <a:cubicBezTo>
                    <a:pt x="2132" y="512"/>
                    <a:pt x="2135" y="513"/>
                    <a:pt x="2137" y="513"/>
                  </a:cubicBezTo>
                  <a:cubicBezTo>
                    <a:pt x="2131" y="503"/>
                    <a:pt x="2126" y="494"/>
                    <a:pt x="2119" y="487"/>
                  </a:cubicBezTo>
                  <a:cubicBezTo>
                    <a:pt x="2103" y="472"/>
                    <a:pt x="2117" y="472"/>
                    <a:pt x="2127" y="472"/>
                  </a:cubicBezTo>
                  <a:cubicBezTo>
                    <a:pt x="2112" y="472"/>
                    <a:pt x="2122" y="431"/>
                    <a:pt x="2110" y="431"/>
                  </a:cubicBezTo>
                  <a:cubicBezTo>
                    <a:pt x="2115" y="422"/>
                    <a:pt x="2121" y="413"/>
                    <a:pt x="2121" y="400"/>
                  </a:cubicBezTo>
                  <a:cubicBezTo>
                    <a:pt x="2113" y="400"/>
                    <a:pt x="2115" y="393"/>
                    <a:pt x="2115" y="382"/>
                  </a:cubicBezTo>
                  <a:cubicBezTo>
                    <a:pt x="2113" y="367"/>
                    <a:pt x="2103" y="358"/>
                    <a:pt x="2103" y="345"/>
                  </a:cubicBezTo>
                  <a:cubicBezTo>
                    <a:pt x="2103" y="341"/>
                    <a:pt x="2129" y="314"/>
                    <a:pt x="2117" y="306"/>
                  </a:cubicBezTo>
                  <a:cubicBezTo>
                    <a:pt x="2117" y="305"/>
                    <a:pt x="2116" y="305"/>
                    <a:pt x="2116" y="305"/>
                  </a:cubicBezTo>
                  <a:cubicBezTo>
                    <a:pt x="2112" y="305"/>
                    <a:pt x="2104" y="310"/>
                    <a:pt x="2099" y="310"/>
                  </a:cubicBezTo>
                  <a:cubicBezTo>
                    <a:pt x="2097" y="310"/>
                    <a:pt x="2095" y="308"/>
                    <a:pt x="2098" y="301"/>
                  </a:cubicBezTo>
                  <a:cubicBezTo>
                    <a:pt x="2103" y="290"/>
                    <a:pt x="2107" y="289"/>
                    <a:pt x="2099" y="277"/>
                  </a:cubicBezTo>
                  <a:cubicBezTo>
                    <a:pt x="2100" y="277"/>
                    <a:pt x="2089" y="269"/>
                    <a:pt x="2090" y="267"/>
                  </a:cubicBezTo>
                  <a:cubicBezTo>
                    <a:pt x="2091" y="266"/>
                    <a:pt x="2092" y="266"/>
                    <a:pt x="2093" y="266"/>
                  </a:cubicBezTo>
                  <a:cubicBezTo>
                    <a:pt x="2099" y="266"/>
                    <a:pt x="2107" y="274"/>
                    <a:pt x="2112" y="274"/>
                  </a:cubicBezTo>
                  <a:cubicBezTo>
                    <a:pt x="2113" y="274"/>
                    <a:pt x="2113" y="273"/>
                    <a:pt x="2114" y="273"/>
                  </a:cubicBezTo>
                  <a:cubicBezTo>
                    <a:pt x="2115" y="271"/>
                    <a:pt x="2109" y="262"/>
                    <a:pt x="2108" y="262"/>
                  </a:cubicBezTo>
                  <a:cubicBezTo>
                    <a:pt x="2103" y="255"/>
                    <a:pt x="2104" y="252"/>
                    <a:pt x="2104" y="242"/>
                  </a:cubicBezTo>
                  <a:lnTo>
                    <a:pt x="2104" y="242"/>
                  </a:lnTo>
                  <a:cubicBezTo>
                    <a:pt x="2104" y="246"/>
                    <a:pt x="2106" y="247"/>
                    <a:pt x="2108" y="247"/>
                  </a:cubicBezTo>
                  <a:cubicBezTo>
                    <a:pt x="2109" y="247"/>
                    <a:pt x="2111" y="246"/>
                    <a:pt x="2113" y="246"/>
                  </a:cubicBezTo>
                  <a:cubicBezTo>
                    <a:pt x="2107" y="246"/>
                    <a:pt x="2111" y="232"/>
                    <a:pt x="2110" y="225"/>
                  </a:cubicBezTo>
                  <a:lnTo>
                    <a:pt x="2110" y="225"/>
                  </a:lnTo>
                  <a:cubicBezTo>
                    <a:pt x="2109" y="225"/>
                    <a:pt x="2109" y="225"/>
                    <a:pt x="2108" y="225"/>
                  </a:cubicBezTo>
                  <a:cubicBezTo>
                    <a:pt x="2107" y="225"/>
                    <a:pt x="2105" y="225"/>
                    <a:pt x="2104" y="223"/>
                  </a:cubicBezTo>
                  <a:cubicBezTo>
                    <a:pt x="2101" y="212"/>
                    <a:pt x="2100" y="196"/>
                    <a:pt x="2107" y="195"/>
                  </a:cubicBezTo>
                  <a:cubicBezTo>
                    <a:pt x="2117" y="193"/>
                    <a:pt x="2117" y="164"/>
                    <a:pt x="2108" y="164"/>
                  </a:cubicBezTo>
                  <a:cubicBezTo>
                    <a:pt x="2108" y="164"/>
                    <a:pt x="2108" y="164"/>
                    <a:pt x="2108" y="164"/>
                  </a:cubicBezTo>
                  <a:cubicBezTo>
                    <a:pt x="2107" y="160"/>
                    <a:pt x="2108" y="152"/>
                    <a:pt x="2108" y="145"/>
                  </a:cubicBezTo>
                  <a:cubicBezTo>
                    <a:pt x="2107" y="137"/>
                    <a:pt x="2105" y="130"/>
                    <a:pt x="2101" y="130"/>
                  </a:cubicBezTo>
                  <a:cubicBezTo>
                    <a:pt x="2101" y="130"/>
                    <a:pt x="2100" y="130"/>
                    <a:pt x="2100" y="130"/>
                  </a:cubicBezTo>
                  <a:cubicBezTo>
                    <a:pt x="2102" y="116"/>
                    <a:pt x="2102" y="91"/>
                    <a:pt x="2090" y="68"/>
                  </a:cubicBezTo>
                  <a:cubicBezTo>
                    <a:pt x="2081" y="47"/>
                    <a:pt x="2063" y="31"/>
                    <a:pt x="2047" y="31"/>
                  </a:cubicBezTo>
                  <a:cubicBezTo>
                    <a:pt x="2046" y="31"/>
                    <a:pt x="2044" y="31"/>
                    <a:pt x="2043" y="32"/>
                  </a:cubicBezTo>
                  <a:cubicBezTo>
                    <a:pt x="2055" y="18"/>
                    <a:pt x="2047" y="13"/>
                    <a:pt x="2034" y="13"/>
                  </a:cubicBezTo>
                  <a:cubicBezTo>
                    <a:pt x="2032" y="13"/>
                    <a:pt x="2030" y="13"/>
                    <a:pt x="2028" y="13"/>
                  </a:cubicBezTo>
                  <a:cubicBezTo>
                    <a:pt x="2015" y="14"/>
                    <a:pt x="2002" y="19"/>
                    <a:pt x="1994" y="19"/>
                  </a:cubicBezTo>
                  <a:cubicBezTo>
                    <a:pt x="1992" y="19"/>
                    <a:pt x="1990" y="18"/>
                    <a:pt x="1989" y="18"/>
                  </a:cubicBezTo>
                  <a:cubicBezTo>
                    <a:pt x="1982" y="12"/>
                    <a:pt x="1976" y="1"/>
                    <a:pt x="1963" y="1"/>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2"/>
            <p:cNvSpPr/>
            <p:nvPr/>
          </p:nvSpPr>
          <p:spPr>
            <a:xfrm>
              <a:off x="4326950" y="2574200"/>
              <a:ext cx="123350" cy="123875"/>
            </a:xfrm>
            <a:custGeom>
              <a:rect b="b" l="l" r="r" t="t"/>
              <a:pathLst>
                <a:path extrusionOk="0" h="4955" w="4934">
                  <a:moveTo>
                    <a:pt x="1855" y="1"/>
                  </a:moveTo>
                  <a:lnTo>
                    <a:pt x="1" y="3129"/>
                  </a:lnTo>
                  <a:lnTo>
                    <a:pt x="3079" y="4954"/>
                  </a:lnTo>
                  <a:lnTo>
                    <a:pt x="4933" y="1826"/>
                  </a:lnTo>
                  <a:lnTo>
                    <a:pt x="1855" y="1"/>
                  </a:ln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2"/>
            <p:cNvSpPr/>
            <p:nvPr/>
          </p:nvSpPr>
          <p:spPr>
            <a:xfrm>
              <a:off x="4325925" y="2573050"/>
              <a:ext cx="125050" cy="126025"/>
            </a:xfrm>
            <a:custGeom>
              <a:rect b="b" l="l" r="r" t="t"/>
              <a:pathLst>
                <a:path extrusionOk="0" h="5041" w="5002">
                  <a:moveTo>
                    <a:pt x="1938" y="70"/>
                  </a:moveTo>
                  <a:cubicBezTo>
                    <a:pt x="1956" y="80"/>
                    <a:pt x="1958" y="86"/>
                    <a:pt x="1954" y="94"/>
                  </a:cubicBezTo>
                  <a:lnTo>
                    <a:pt x="1943" y="87"/>
                  </a:lnTo>
                  <a:cubicBezTo>
                    <a:pt x="1939" y="81"/>
                    <a:pt x="1936" y="75"/>
                    <a:pt x="1938" y="70"/>
                  </a:cubicBezTo>
                  <a:close/>
                  <a:moveTo>
                    <a:pt x="1729" y="256"/>
                  </a:moveTo>
                  <a:cubicBezTo>
                    <a:pt x="1727" y="256"/>
                    <a:pt x="1724" y="258"/>
                    <a:pt x="1721" y="264"/>
                  </a:cubicBezTo>
                  <a:cubicBezTo>
                    <a:pt x="1718" y="267"/>
                    <a:pt x="1716" y="271"/>
                    <a:pt x="1715" y="275"/>
                  </a:cubicBezTo>
                  <a:cubicBezTo>
                    <a:pt x="1717" y="276"/>
                    <a:pt x="1720" y="277"/>
                    <a:pt x="1722" y="277"/>
                  </a:cubicBezTo>
                  <a:cubicBezTo>
                    <a:pt x="1733" y="277"/>
                    <a:pt x="1735" y="256"/>
                    <a:pt x="1729" y="256"/>
                  </a:cubicBezTo>
                  <a:close/>
                  <a:moveTo>
                    <a:pt x="2740" y="563"/>
                  </a:moveTo>
                  <a:cubicBezTo>
                    <a:pt x="2740" y="563"/>
                    <a:pt x="2740" y="563"/>
                    <a:pt x="2740" y="563"/>
                  </a:cubicBezTo>
                  <a:lnTo>
                    <a:pt x="2740" y="563"/>
                  </a:lnTo>
                  <a:close/>
                  <a:moveTo>
                    <a:pt x="4255" y="1474"/>
                  </a:moveTo>
                  <a:cubicBezTo>
                    <a:pt x="4255" y="1474"/>
                    <a:pt x="4255" y="1474"/>
                    <a:pt x="4255" y="1474"/>
                  </a:cubicBezTo>
                  <a:cubicBezTo>
                    <a:pt x="4255" y="1474"/>
                    <a:pt x="4255" y="1474"/>
                    <a:pt x="4255" y="1474"/>
                  </a:cubicBezTo>
                  <a:close/>
                  <a:moveTo>
                    <a:pt x="4286" y="1465"/>
                  </a:moveTo>
                  <a:cubicBezTo>
                    <a:pt x="4294" y="1465"/>
                    <a:pt x="4303" y="1473"/>
                    <a:pt x="4312" y="1478"/>
                  </a:cubicBezTo>
                  <a:cubicBezTo>
                    <a:pt x="4310" y="1480"/>
                    <a:pt x="4308" y="1484"/>
                    <a:pt x="4303" y="1484"/>
                  </a:cubicBezTo>
                  <a:cubicBezTo>
                    <a:pt x="4301" y="1484"/>
                    <a:pt x="4298" y="1484"/>
                    <a:pt x="4295" y="1481"/>
                  </a:cubicBezTo>
                  <a:cubicBezTo>
                    <a:pt x="4284" y="1476"/>
                    <a:pt x="4273" y="1466"/>
                    <a:pt x="4284" y="1465"/>
                  </a:cubicBezTo>
                  <a:cubicBezTo>
                    <a:pt x="4285" y="1465"/>
                    <a:pt x="4285" y="1465"/>
                    <a:pt x="4286" y="1465"/>
                  </a:cubicBezTo>
                  <a:close/>
                  <a:moveTo>
                    <a:pt x="4417" y="1499"/>
                  </a:moveTo>
                  <a:lnTo>
                    <a:pt x="4417" y="1499"/>
                  </a:lnTo>
                  <a:cubicBezTo>
                    <a:pt x="4409" y="1511"/>
                    <a:pt x="4422" y="1517"/>
                    <a:pt x="4430" y="1517"/>
                  </a:cubicBezTo>
                  <a:cubicBezTo>
                    <a:pt x="4437" y="1517"/>
                    <a:pt x="4441" y="1513"/>
                    <a:pt x="4428" y="1505"/>
                  </a:cubicBezTo>
                  <a:cubicBezTo>
                    <a:pt x="4425" y="1503"/>
                    <a:pt x="4421" y="1501"/>
                    <a:pt x="4417" y="1499"/>
                  </a:cubicBezTo>
                  <a:close/>
                  <a:moveTo>
                    <a:pt x="4607" y="1637"/>
                  </a:moveTo>
                  <a:cubicBezTo>
                    <a:pt x="4615" y="1637"/>
                    <a:pt x="4624" y="1645"/>
                    <a:pt x="4633" y="1650"/>
                  </a:cubicBezTo>
                  <a:cubicBezTo>
                    <a:pt x="4631" y="1653"/>
                    <a:pt x="4629" y="1657"/>
                    <a:pt x="4624" y="1657"/>
                  </a:cubicBezTo>
                  <a:cubicBezTo>
                    <a:pt x="4622" y="1657"/>
                    <a:pt x="4620" y="1656"/>
                    <a:pt x="4616" y="1654"/>
                  </a:cubicBezTo>
                  <a:cubicBezTo>
                    <a:pt x="4606" y="1648"/>
                    <a:pt x="4594" y="1638"/>
                    <a:pt x="4606" y="1637"/>
                  </a:cubicBezTo>
                  <a:cubicBezTo>
                    <a:pt x="4606" y="1637"/>
                    <a:pt x="4606" y="1637"/>
                    <a:pt x="4607" y="1637"/>
                  </a:cubicBezTo>
                  <a:close/>
                  <a:moveTo>
                    <a:pt x="909" y="1679"/>
                  </a:moveTo>
                  <a:cubicBezTo>
                    <a:pt x="913" y="1679"/>
                    <a:pt x="915" y="1686"/>
                    <a:pt x="910" y="1694"/>
                  </a:cubicBezTo>
                  <a:cubicBezTo>
                    <a:pt x="906" y="1696"/>
                    <a:pt x="901" y="1699"/>
                    <a:pt x="898" y="1699"/>
                  </a:cubicBezTo>
                  <a:cubicBezTo>
                    <a:pt x="895" y="1699"/>
                    <a:pt x="894" y="1697"/>
                    <a:pt x="899" y="1688"/>
                  </a:cubicBezTo>
                  <a:cubicBezTo>
                    <a:pt x="903" y="1682"/>
                    <a:pt x="906" y="1679"/>
                    <a:pt x="909" y="1679"/>
                  </a:cubicBezTo>
                  <a:close/>
                  <a:moveTo>
                    <a:pt x="4995" y="1902"/>
                  </a:moveTo>
                  <a:cubicBezTo>
                    <a:pt x="4995" y="1902"/>
                    <a:pt x="4995" y="1902"/>
                    <a:pt x="4995" y="1902"/>
                  </a:cubicBezTo>
                  <a:cubicBezTo>
                    <a:pt x="4995" y="1902"/>
                    <a:pt x="4995" y="1902"/>
                    <a:pt x="4995" y="1902"/>
                  </a:cubicBezTo>
                  <a:close/>
                  <a:moveTo>
                    <a:pt x="4995" y="1902"/>
                  </a:moveTo>
                  <a:cubicBezTo>
                    <a:pt x="4995" y="1903"/>
                    <a:pt x="4995" y="1903"/>
                    <a:pt x="4995" y="1903"/>
                  </a:cubicBezTo>
                  <a:lnTo>
                    <a:pt x="4995" y="1903"/>
                  </a:lnTo>
                  <a:cubicBezTo>
                    <a:pt x="4995" y="1903"/>
                    <a:pt x="4995" y="1903"/>
                    <a:pt x="4995" y="1902"/>
                  </a:cubicBezTo>
                  <a:close/>
                  <a:moveTo>
                    <a:pt x="762" y="1972"/>
                  </a:moveTo>
                  <a:cubicBezTo>
                    <a:pt x="763" y="1972"/>
                    <a:pt x="763" y="1972"/>
                    <a:pt x="763" y="1972"/>
                  </a:cubicBezTo>
                  <a:cubicBezTo>
                    <a:pt x="763" y="1972"/>
                    <a:pt x="763" y="1972"/>
                    <a:pt x="762" y="1972"/>
                  </a:cubicBezTo>
                  <a:close/>
                  <a:moveTo>
                    <a:pt x="730" y="1981"/>
                  </a:moveTo>
                  <a:cubicBezTo>
                    <a:pt x="733" y="1983"/>
                    <a:pt x="740" y="1986"/>
                    <a:pt x="733" y="1998"/>
                  </a:cubicBezTo>
                  <a:cubicBezTo>
                    <a:pt x="733" y="2005"/>
                    <a:pt x="729" y="2010"/>
                    <a:pt x="727" y="2010"/>
                  </a:cubicBezTo>
                  <a:cubicBezTo>
                    <a:pt x="726" y="2010"/>
                    <a:pt x="725" y="2008"/>
                    <a:pt x="726" y="2004"/>
                  </a:cubicBezTo>
                  <a:cubicBezTo>
                    <a:pt x="728" y="1996"/>
                    <a:pt x="729" y="1989"/>
                    <a:pt x="730" y="1981"/>
                  </a:cubicBezTo>
                  <a:close/>
                  <a:moveTo>
                    <a:pt x="591" y="2264"/>
                  </a:moveTo>
                  <a:lnTo>
                    <a:pt x="591" y="2264"/>
                  </a:lnTo>
                  <a:cubicBezTo>
                    <a:pt x="591" y="2264"/>
                    <a:pt x="591" y="2264"/>
                    <a:pt x="591" y="2264"/>
                  </a:cubicBezTo>
                  <a:cubicBezTo>
                    <a:pt x="591" y="2264"/>
                    <a:pt x="591" y="2264"/>
                    <a:pt x="591" y="2264"/>
                  </a:cubicBezTo>
                  <a:close/>
                  <a:moveTo>
                    <a:pt x="499" y="2399"/>
                  </a:moveTo>
                  <a:cubicBezTo>
                    <a:pt x="504" y="2402"/>
                    <a:pt x="504" y="2403"/>
                    <a:pt x="498" y="2413"/>
                  </a:cubicBezTo>
                  <a:cubicBezTo>
                    <a:pt x="494" y="2420"/>
                    <a:pt x="487" y="2432"/>
                    <a:pt x="482" y="2432"/>
                  </a:cubicBezTo>
                  <a:cubicBezTo>
                    <a:pt x="481" y="2432"/>
                    <a:pt x="481" y="2432"/>
                    <a:pt x="480" y="2431"/>
                  </a:cubicBezTo>
                  <a:lnTo>
                    <a:pt x="499" y="2399"/>
                  </a:lnTo>
                  <a:close/>
                  <a:moveTo>
                    <a:pt x="400" y="2663"/>
                  </a:moveTo>
                  <a:cubicBezTo>
                    <a:pt x="397" y="2663"/>
                    <a:pt x="395" y="2666"/>
                    <a:pt x="392" y="2672"/>
                  </a:cubicBezTo>
                  <a:cubicBezTo>
                    <a:pt x="391" y="2673"/>
                    <a:pt x="380" y="2690"/>
                    <a:pt x="382" y="2690"/>
                  </a:cubicBezTo>
                  <a:cubicBezTo>
                    <a:pt x="383" y="2690"/>
                    <a:pt x="383" y="2690"/>
                    <a:pt x="383" y="2690"/>
                  </a:cubicBezTo>
                  <a:cubicBezTo>
                    <a:pt x="392" y="2686"/>
                    <a:pt x="397" y="2675"/>
                    <a:pt x="403" y="2665"/>
                  </a:cubicBezTo>
                  <a:cubicBezTo>
                    <a:pt x="402" y="2664"/>
                    <a:pt x="401" y="2663"/>
                    <a:pt x="400" y="2663"/>
                  </a:cubicBezTo>
                  <a:close/>
                  <a:moveTo>
                    <a:pt x="4042" y="3436"/>
                  </a:moveTo>
                  <a:lnTo>
                    <a:pt x="4042" y="3436"/>
                  </a:lnTo>
                  <a:cubicBezTo>
                    <a:pt x="4025" y="3448"/>
                    <a:pt x="4026" y="3458"/>
                    <a:pt x="4032" y="3458"/>
                  </a:cubicBezTo>
                  <a:cubicBezTo>
                    <a:pt x="4035" y="3458"/>
                    <a:pt x="4038" y="3456"/>
                    <a:pt x="4042" y="3450"/>
                  </a:cubicBezTo>
                  <a:lnTo>
                    <a:pt x="4042" y="3436"/>
                  </a:lnTo>
                  <a:close/>
                  <a:moveTo>
                    <a:pt x="528" y="3445"/>
                  </a:moveTo>
                  <a:cubicBezTo>
                    <a:pt x="522" y="3445"/>
                    <a:pt x="520" y="3452"/>
                    <a:pt x="532" y="3459"/>
                  </a:cubicBezTo>
                  <a:cubicBezTo>
                    <a:pt x="535" y="3461"/>
                    <a:pt x="538" y="3462"/>
                    <a:pt x="540" y="3462"/>
                  </a:cubicBezTo>
                  <a:cubicBezTo>
                    <a:pt x="546" y="3462"/>
                    <a:pt x="546" y="3454"/>
                    <a:pt x="538" y="3449"/>
                  </a:cubicBezTo>
                  <a:cubicBezTo>
                    <a:pt x="534" y="3446"/>
                    <a:pt x="531" y="3445"/>
                    <a:pt x="528" y="3445"/>
                  </a:cubicBezTo>
                  <a:close/>
                  <a:moveTo>
                    <a:pt x="596" y="3481"/>
                  </a:moveTo>
                  <a:cubicBezTo>
                    <a:pt x="591" y="3481"/>
                    <a:pt x="588" y="3482"/>
                    <a:pt x="588" y="3486"/>
                  </a:cubicBezTo>
                  <a:cubicBezTo>
                    <a:pt x="598" y="3492"/>
                    <a:pt x="604" y="3495"/>
                    <a:pt x="608" y="3495"/>
                  </a:cubicBezTo>
                  <a:cubicBezTo>
                    <a:pt x="612" y="3495"/>
                    <a:pt x="611" y="3490"/>
                    <a:pt x="606" y="3482"/>
                  </a:cubicBezTo>
                  <a:cubicBezTo>
                    <a:pt x="602" y="3481"/>
                    <a:pt x="599" y="3481"/>
                    <a:pt x="596" y="3481"/>
                  </a:cubicBezTo>
                  <a:close/>
                  <a:moveTo>
                    <a:pt x="3960" y="3560"/>
                  </a:moveTo>
                  <a:cubicBezTo>
                    <a:pt x="3960" y="3560"/>
                    <a:pt x="3960" y="3560"/>
                    <a:pt x="3960" y="3561"/>
                  </a:cubicBezTo>
                  <a:lnTo>
                    <a:pt x="3960" y="3561"/>
                  </a:lnTo>
                  <a:cubicBezTo>
                    <a:pt x="3960" y="3560"/>
                    <a:pt x="3960" y="3560"/>
                    <a:pt x="3960" y="3560"/>
                  </a:cubicBezTo>
                  <a:close/>
                  <a:moveTo>
                    <a:pt x="686" y="3566"/>
                  </a:moveTo>
                  <a:lnTo>
                    <a:pt x="697" y="3573"/>
                  </a:lnTo>
                  <a:lnTo>
                    <a:pt x="704" y="3584"/>
                  </a:lnTo>
                  <a:cubicBezTo>
                    <a:pt x="693" y="3578"/>
                    <a:pt x="682" y="3573"/>
                    <a:pt x="686" y="3566"/>
                  </a:cubicBezTo>
                  <a:close/>
                  <a:moveTo>
                    <a:pt x="1302" y="3905"/>
                  </a:moveTo>
                  <a:cubicBezTo>
                    <a:pt x="1301" y="3906"/>
                    <a:pt x="1301" y="3906"/>
                    <a:pt x="1301" y="3906"/>
                  </a:cubicBezTo>
                  <a:lnTo>
                    <a:pt x="1301" y="3906"/>
                  </a:lnTo>
                  <a:cubicBezTo>
                    <a:pt x="1301" y="3906"/>
                    <a:pt x="1302" y="3906"/>
                    <a:pt x="1302" y="3905"/>
                  </a:cubicBezTo>
                  <a:close/>
                  <a:moveTo>
                    <a:pt x="3745" y="3964"/>
                  </a:moveTo>
                  <a:cubicBezTo>
                    <a:pt x="3749" y="3964"/>
                    <a:pt x="3749" y="3972"/>
                    <a:pt x="3739" y="3986"/>
                  </a:cubicBezTo>
                  <a:cubicBezTo>
                    <a:pt x="3736" y="3992"/>
                    <a:pt x="3733" y="3995"/>
                    <a:pt x="3730" y="3995"/>
                  </a:cubicBezTo>
                  <a:cubicBezTo>
                    <a:pt x="3726" y="3995"/>
                    <a:pt x="3724" y="3988"/>
                    <a:pt x="3730" y="3979"/>
                  </a:cubicBezTo>
                  <a:cubicBezTo>
                    <a:pt x="3736" y="3969"/>
                    <a:pt x="3742" y="3964"/>
                    <a:pt x="3745" y="3964"/>
                  </a:cubicBezTo>
                  <a:close/>
                  <a:moveTo>
                    <a:pt x="3652" y="4111"/>
                  </a:moveTo>
                  <a:cubicBezTo>
                    <a:pt x="3655" y="4111"/>
                    <a:pt x="3655" y="4114"/>
                    <a:pt x="3650" y="4123"/>
                  </a:cubicBezTo>
                  <a:cubicBezTo>
                    <a:pt x="3647" y="4129"/>
                    <a:pt x="3643" y="4131"/>
                    <a:pt x="3641" y="4131"/>
                  </a:cubicBezTo>
                  <a:cubicBezTo>
                    <a:pt x="3637" y="4131"/>
                    <a:pt x="3635" y="4125"/>
                    <a:pt x="3641" y="4117"/>
                  </a:cubicBezTo>
                  <a:cubicBezTo>
                    <a:pt x="3644" y="4114"/>
                    <a:pt x="3649" y="4111"/>
                    <a:pt x="3652" y="4111"/>
                  </a:cubicBezTo>
                  <a:close/>
                  <a:moveTo>
                    <a:pt x="1915" y="4330"/>
                  </a:moveTo>
                  <a:lnTo>
                    <a:pt x="1915" y="4330"/>
                  </a:lnTo>
                  <a:cubicBezTo>
                    <a:pt x="1915" y="4330"/>
                    <a:pt x="1915" y="4330"/>
                    <a:pt x="1915" y="4330"/>
                  </a:cubicBezTo>
                  <a:lnTo>
                    <a:pt x="1915" y="4330"/>
                  </a:lnTo>
                  <a:cubicBezTo>
                    <a:pt x="1915" y="4330"/>
                    <a:pt x="1915" y="4330"/>
                    <a:pt x="1915" y="4330"/>
                  </a:cubicBezTo>
                  <a:close/>
                  <a:moveTo>
                    <a:pt x="3436" y="4445"/>
                  </a:moveTo>
                  <a:lnTo>
                    <a:pt x="3436" y="4445"/>
                  </a:lnTo>
                  <a:cubicBezTo>
                    <a:pt x="3436" y="4445"/>
                    <a:pt x="3435" y="4445"/>
                    <a:pt x="3435" y="4446"/>
                  </a:cubicBezTo>
                  <a:lnTo>
                    <a:pt x="3435" y="4446"/>
                  </a:lnTo>
                  <a:lnTo>
                    <a:pt x="3435" y="4446"/>
                  </a:lnTo>
                  <a:cubicBezTo>
                    <a:pt x="3436" y="4446"/>
                    <a:pt x="3436" y="4445"/>
                    <a:pt x="3436" y="4445"/>
                  </a:cubicBezTo>
                  <a:close/>
                  <a:moveTo>
                    <a:pt x="2218" y="4506"/>
                  </a:moveTo>
                  <a:cubicBezTo>
                    <a:pt x="2215" y="4506"/>
                    <a:pt x="2212" y="4507"/>
                    <a:pt x="2209" y="4511"/>
                  </a:cubicBezTo>
                  <a:lnTo>
                    <a:pt x="2220" y="4518"/>
                  </a:lnTo>
                  <a:lnTo>
                    <a:pt x="2234" y="4519"/>
                  </a:lnTo>
                  <a:cubicBezTo>
                    <a:pt x="2228" y="4510"/>
                    <a:pt x="2223" y="4506"/>
                    <a:pt x="2218" y="4506"/>
                  </a:cubicBezTo>
                  <a:close/>
                  <a:moveTo>
                    <a:pt x="1530" y="4038"/>
                  </a:moveTo>
                  <a:cubicBezTo>
                    <a:pt x="1523" y="4049"/>
                    <a:pt x="1546" y="4085"/>
                    <a:pt x="1557" y="4101"/>
                  </a:cubicBezTo>
                  <a:cubicBezTo>
                    <a:pt x="1557" y="4102"/>
                    <a:pt x="1573" y="4125"/>
                    <a:pt x="1577" y="4125"/>
                  </a:cubicBezTo>
                  <a:cubicBezTo>
                    <a:pt x="1578" y="4125"/>
                    <a:pt x="1578" y="4125"/>
                    <a:pt x="1578" y="4124"/>
                  </a:cubicBezTo>
                  <a:cubicBezTo>
                    <a:pt x="1589" y="4126"/>
                    <a:pt x="1594" y="4128"/>
                    <a:pt x="1603" y="4137"/>
                  </a:cubicBezTo>
                  <a:cubicBezTo>
                    <a:pt x="1615" y="4148"/>
                    <a:pt x="1629" y="4165"/>
                    <a:pt x="1647" y="4169"/>
                  </a:cubicBezTo>
                  <a:cubicBezTo>
                    <a:pt x="1662" y="4172"/>
                    <a:pt x="1666" y="4169"/>
                    <a:pt x="1675" y="4183"/>
                  </a:cubicBezTo>
                  <a:cubicBezTo>
                    <a:pt x="1695" y="4195"/>
                    <a:pt x="1738" y="4200"/>
                    <a:pt x="1728" y="4218"/>
                  </a:cubicBezTo>
                  <a:cubicBezTo>
                    <a:pt x="1729" y="4216"/>
                    <a:pt x="1731" y="4215"/>
                    <a:pt x="1734" y="4215"/>
                  </a:cubicBezTo>
                  <a:cubicBezTo>
                    <a:pt x="1747" y="4215"/>
                    <a:pt x="1774" y="4239"/>
                    <a:pt x="1786" y="4245"/>
                  </a:cubicBezTo>
                  <a:cubicBezTo>
                    <a:pt x="1790" y="4247"/>
                    <a:pt x="1793" y="4247"/>
                    <a:pt x="1795" y="4247"/>
                  </a:cubicBezTo>
                  <a:cubicBezTo>
                    <a:pt x="1799" y="4247"/>
                    <a:pt x="1797" y="4242"/>
                    <a:pt x="1804" y="4242"/>
                  </a:cubicBezTo>
                  <a:cubicBezTo>
                    <a:pt x="1805" y="4242"/>
                    <a:pt x="1806" y="4242"/>
                    <a:pt x="1807" y="4242"/>
                  </a:cubicBezTo>
                  <a:cubicBezTo>
                    <a:pt x="1819" y="4245"/>
                    <a:pt x="1820" y="4259"/>
                    <a:pt x="1819" y="4262"/>
                  </a:cubicBezTo>
                  <a:cubicBezTo>
                    <a:pt x="1808" y="4277"/>
                    <a:pt x="1841" y="4280"/>
                    <a:pt x="1858" y="4289"/>
                  </a:cubicBezTo>
                  <a:cubicBezTo>
                    <a:pt x="1866" y="4292"/>
                    <a:pt x="1919" y="4330"/>
                    <a:pt x="1915" y="4330"/>
                  </a:cubicBezTo>
                  <a:cubicBezTo>
                    <a:pt x="1915" y="4330"/>
                    <a:pt x="1915" y="4330"/>
                    <a:pt x="1915" y="4330"/>
                  </a:cubicBezTo>
                  <a:lnTo>
                    <a:pt x="1915" y="4330"/>
                  </a:lnTo>
                  <a:cubicBezTo>
                    <a:pt x="1915" y="4330"/>
                    <a:pt x="1915" y="4330"/>
                    <a:pt x="1915" y="4330"/>
                  </a:cubicBezTo>
                  <a:cubicBezTo>
                    <a:pt x="1919" y="4330"/>
                    <a:pt x="1905" y="4324"/>
                    <a:pt x="1916" y="4324"/>
                  </a:cubicBezTo>
                  <a:cubicBezTo>
                    <a:pt x="1922" y="4324"/>
                    <a:pt x="1930" y="4330"/>
                    <a:pt x="1936" y="4333"/>
                  </a:cubicBezTo>
                  <a:cubicBezTo>
                    <a:pt x="1945" y="4338"/>
                    <a:pt x="1961" y="4347"/>
                    <a:pt x="1965" y="4354"/>
                  </a:cubicBezTo>
                  <a:cubicBezTo>
                    <a:pt x="1969" y="4362"/>
                    <a:pt x="1965" y="4365"/>
                    <a:pt x="1981" y="4371"/>
                  </a:cubicBezTo>
                  <a:cubicBezTo>
                    <a:pt x="1984" y="4371"/>
                    <a:pt x="1986" y="4372"/>
                    <a:pt x="1988" y="4372"/>
                  </a:cubicBezTo>
                  <a:cubicBezTo>
                    <a:pt x="1994" y="4372"/>
                    <a:pt x="1998" y="4370"/>
                    <a:pt x="2002" y="4370"/>
                  </a:cubicBezTo>
                  <a:cubicBezTo>
                    <a:pt x="2003" y="4370"/>
                    <a:pt x="2005" y="4370"/>
                    <a:pt x="2006" y="4371"/>
                  </a:cubicBezTo>
                  <a:cubicBezTo>
                    <a:pt x="2022" y="4375"/>
                    <a:pt x="2036" y="4396"/>
                    <a:pt x="2046" y="4405"/>
                  </a:cubicBezTo>
                  <a:cubicBezTo>
                    <a:pt x="2058" y="4415"/>
                    <a:pt x="2072" y="4426"/>
                    <a:pt x="2087" y="4434"/>
                  </a:cubicBezTo>
                  <a:cubicBezTo>
                    <a:pt x="2101" y="4442"/>
                    <a:pt x="2116" y="4449"/>
                    <a:pt x="2131" y="4454"/>
                  </a:cubicBezTo>
                  <a:cubicBezTo>
                    <a:pt x="2139" y="4455"/>
                    <a:pt x="2157" y="4454"/>
                    <a:pt x="2163" y="4459"/>
                  </a:cubicBezTo>
                  <a:cubicBezTo>
                    <a:pt x="2162" y="4459"/>
                    <a:pt x="2162" y="4459"/>
                    <a:pt x="2162" y="4459"/>
                  </a:cubicBezTo>
                  <a:cubicBezTo>
                    <a:pt x="2159" y="4459"/>
                    <a:pt x="2149" y="4463"/>
                    <a:pt x="2150" y="4467"/>
                  </a:cubicBezTo>
                  <a:cubicBezTo>
                    <a:pt x="2151" y="4472"/>
                    <a:pt x="2178" y="4486"/>
                    <a:pt x="2184" y="4489"/>
                  </a:cubicBezTo>
                  <a:cubicBezTo>
                    <a:pt x="2187" y="4490"/>
                    <a:pt x="2189" y="4490"/>
                    <a:pt x="2191" y="4490"/>
                  </a:cubicBezTo>
                  <a:cubicBezTo>
                    <a:pt x="2193" y="4490"/>
                    <a:pt x="2195" y="4489"/>
                    <a:pt x="2198" y="4489"/>
                  </a:cubicBezTo>
                  <a:cubicBezTo>
                    <a:pt x="2200" y="4489"/>
                    <a:pt x="2202" y="4489"/>
                    <a:pt x="2206" y="4491"/>
                  </a:cubicBezTo>
                  <a:cubicBezTo>
                    <a:pt x="2217" y="4496"/>
                    <a:pt x="2227" y="4504"/>
                    <a:pt x="2236" y="4511"/>
                  </a:cubicBezTo>
                  <a:cubicBezTo>
                    <a:pt x="2260" y="4531"/>
                    <a:pt x="2254" y="4541"/>
                    <a:pt x="2287" y="4551"/>
                  </a:cubicBezTo>
                  <a:cubicBezTo>
                    <a:pt x="2303" y="4553"/>
                    <a:pt x="2315" y="4561"/>
                    <a:pt x="2331" y="4571"/>
                  </a:cubicBezTo>
                  <a:cubicBezTo>
                    <a:pt x="2333" y="4572"/>
                    <a:pt x="2334" y="4572"/>
                    <a:pt x="2336" y="4572"/>
                  </a:cubicBezTo>
                  <a:cubicBezTo>
                    <a:pt x="2339" y="4572"/>
                    <a:pt x="2343" y="4571"/>
                    <a:pt x="2347" y="4571"/>
                  </a:cubicBezTo>
                  <a:cubicBezTo>
                    <a:pt x="2351" y="4571"/>
                    <a:pt x="2356" y="4572"/>
                    <a:pt x="2362" y="4575"/>
                  </a:cubicBezTo>
                  <a:cubicBezTo>
                    <a:pt x="2361" y="4579"/>
                    <a:pt x="2343" y="4585"/>
                    <a:pt x="2361" y="4592"/>
                  </a:cubicBezTo>
                  <a:cubicBezTo>
                    <a:pt x="2367" y="4594"/>
                    <a:pt x="2373" y="4594"/>
                    <a:pt x="2378" y="4594"/>
                  </a:cubicBezTo>
                  <a:cubicBezTo>
                    <a:pt x="2382" y="4594"/>
                    <a:pt x="2385" y="4594"/>
                    <a:pt x="2389" y="4594"/>
                  </a:cubicBezTo>
                  <a:cubicBezTo>
                    <a:pt x="2389" y="4594"/>
                    <a:pt x="2389" y="4594"/>
                    <a:pt x="2390" y="4594"/>
                  </a:cubicBezTo>
                  <a:lnTo>
                    <a:pt x="2390" y="4594"/>
                  </a:lnTo>
                  <a:cubicBezTo>
                    <a:pt x="2374" y="4595"/>
                    <a:pt x="2418" y="4616"/>
                    <a:pt x="2425" y="4621"/>
                  </a:cubicBezTo>
                  <a:cubicBezTo>
                    <a:pt x="2439" y="4632"/>
                    <a:pt x="2420" y="4632"/>
                    <a:pt x="2439" y="4642"/>
                  </a:cubicBezTo>
                  <a:cubicBezTo>
                    <a:pt x="2441" y="4644"/>
                    <a:pt x="2444" y="4645"/>
                    <a:pt x="2447" y="4645"/>
                  </a:cubicBezTo>
                  <a:cubicBezTo>
                    <a:pt x="2460" y="4645"/>
                    <a:pt x="2469" y="4626"/>
                    <a:pt x="2450" y="4615"/>
                  </a:cubicBezTo>
                  <a:lnTo>
                    <a:pt x="2450" y="4615"/>
                  </a:lnTo>
                  <a:lnTo>
                    <a:pt x="2465" y="4623"/>
                  </a:lnTo>
                  <a:cubicBezTo>
                    <a:pt x="2472" y="4627"/>
                    <a:pt x="2481" y="4629"/>
                    <a:pt x="2487" y="4629"/>
                  </a:cubicBezTo>
                  <a:cubicBezTo>
                    <a:pt x="2494" y="4629"/>
                    <a:pt x="2496" y="4626"/>
                    <a:pt x="2485" y="4619"/>
                  </a:cubicBezTo>
                  <a:cubicBezTo>
                    <a:pt x="2470" y="4608"/>
                    <a:pt x="2453" y="4599"/>
                    <a:pt x="2437" y="4591"/>
                  </a:cubicBezTo>
                  <a:cubicBezTo>
                    <a:pt x="2421" y="4583"/>
                    <a:pt x="2415" y="4581"/>
                    <a:pt x="2405" y="4581"/>
                  </a:cubicBezTo>
                  <a:cubicBezTo>
                    <a:pt x="2404" y="4581"/>
                    <a:pt x="2402" y="4581"/>
                    <a:pt x="2400" y="4581"/>
                  </a:cubicBezTo>
                  <a:cubicBezTo>
                    <a:pt x="2400" y="4581"/>
                    <a:pt x="2400" y="4581"/>
                    <a:pt x="2399" y="4581"/>
                  </a:cubicBezTo>
                  <a:cubicBezTo>
                    <a:pt x="2389" y="4581"/>
                    <a:pt x="2378" y="4569"/>
                    <a:pt x="2370" y="4569"/>
                  </a:cubicBezTo>
                  <a:cubicBezTo>
                    <a:pt x="2367" y="4569"/>
                    <a:pt x="2365" y="4570"/>
                    <a:pt x="2363" y="4573"/>
                  </a:cubicBezTo>
                  <a:cubicBezTo>
                    <a:pt x="2370" y="4561"/>
                    <a:pt x="2328" y="4535"/>
                    <a:pt x="2311" y="4522"/>
                  </a:cubicBezTo>
                  <a:cubicBezTo>
                    <a:pt x="2305" y="4517"/>
                    <a:pt x="2293" y="4509"/>
                    <a:pt x="2289" y="4502"/>
                  </a:cubicBezTo>
                  <a:cubicBezTo>
                    <a:pt x="2293" y="4497"/>
                    <a:pt x="2285" y="4486"/>
                    <a:pt x="2274" y="4480"/>
                  </a:cubicBezTo>
                  <a:lnTo>
                    <a:pt x="2267" y="4489"/>
                  </a:lnTo>
                  <a:cubicBezTo>
                    <a:pt x="2251" y="4480"/>
                    <a:pt x="2254" y="4470"/>
                    <a:pt x="2236" y="4463"/>
                  </a:cubicBezTo>
                  <a:cubicBezTo>
                    <a:pt x="2223" y="4457"/>
                    <a:pt x="2207" y="4452"/>
                    <a:pt x="2196" y="4452"/>
                  </a:cubicBezTo>
                  <a:cubicBezTo>
                    <a:pt x="2194" y="4452"/>
                    <a:pt x="2193" y="4452"/>
                    <a:pt x="2191" y="4453"/>
                  </a:cubicBezTo>
                  <a:cubicBezTo>
                    <a:pt x="2188" y="4453"/>
                    <a:pt x="2188" y="4454"/>
                    <a:pt x="2186" y="4454"/>
                  </a:cubicBezTo>
                  <a:cubicBezTo>
                    <a:pt x="2185" y="4454"/>
                    <a:pt x="2184" y="4454"/>
                    <a:pt x="2181" y="4452"/>
                  </a:cubicBezTo>
                  <a:cubicBezTo>
                    <a:pt x="2174" y="4447"/>
                    <a:pt x="2166" y="4441"/>
                    <a:pt x="2161" y="4435"/>
                  </a:cubicBezTo>
                  <a:cubicBezTo>
                    <a:pt x="2150" y="4423"/>
                    <a:pt x="2137" y="4408"/>
                    <a:pt x="2121" y="4405"/>
                  </a:cubicBezTo>
                  <a:cubicBezTo>
                    <a:pt x="2104" y="4401"/>
                    <a:pt x="2081" y="4392"/>
                    <a:pt x="2066" y="4379"/>
                  </a:cubicBezTo>
                  <a:cubicBezTo>
                    <a:pt x="2059" y="4373"/>
                    <a:pt x="2059" y="4358"/>
                    <a:pt x="2048" y="4356"/>
                  </a:cubicBezTo>
                  <a:cubicBezTo>
                    <a:pt x="2047" y="4356"/>
                    <a:pt x="2045" y="4355"/>
                    <a:pt x="2044" y="4355"/>
                  </a:cubicBezTo>
                  <a:cubicBezTo>
                    <a:pt x="2033" y="4355"/>
                    <a:pt x="2041" y="4369"/>
                    <a:pt x="2035" y="4369"/>
                  </a:cubicBezTo>
                  <a:cubicBezTo>
                    <a:pt x="2033" y="4369"/>
                    <a:pt x="2029" y="4367"/>
                    <a:pt x="2021" y="4363"/>
                  </a:cubicBezTo>
                  <a:cubicBezTo>
                    <a:pt x="1995" y="4347"/>
                    <a:pt x="2044" y="4348"/>
                    <a:pt x="2013" y="4330"/>
                  </a:cubicBezTo>
                  <a:cubicBezTo>
                    <a:pt x="2009" y="4327"/>
                    <a:pt x="2006" y="4326"/>
                    <a:pt x="2004" y="4326"/>
                  </a:cubicBezTo>
                  <a:cubicBezTo>
                    <a:pt x="2000" y="4326"/>
                    <a:pt x="2000" y="4331"/>
                    <a:pt x="1995" y="4331"/>
                  </a:cubicBezTo>
                  <a:cubicBezTo>
                    <a:pt x="1994" y="4331"/>
                    <a:pt x="1993" y="4331"/>
                    <a:pt x="1991" y="4330"/>
                  </a:cubicBezTo>
                  <a:cubicBezTo>
                    <a:pt x="1972" y="4324"/>
                    <a:pt x="1950" y="4306"/>
                    <a:pt x="1933" y="4294"/>
                  </a:cubicBezTo>
                  <a:cubicBezTo>
                    <a:pt x="1895" y="4268"/>
                    <a:pt x="1853" y="4230"/>
                    <a:pt x="1811" y="4210"/>
                  </a:cubicBezTo>
                  <a:cubicBezTo>
                    <a:pt x="1803" y="4207"/>
                    <a:pt x="1799" y="4206"/>
                    <a:pt x="1794" y="4206"/>
                  </a:cubicBezTo>
                  <a:cubicBezTo>
                    <a:pt x="1793" y="4206"/>
                    <a:pt x="1791" y="4206"/>
                    <a:pt x="1790" y="4206"/>
                  </a:cubicBezTo>
                  <a:cubicBezTo>
                    <a:pt x="1788" y="4206"/>
                    <a:pt x="1785" y="4206"/>
                    <a:pt x="1782" y="4206"/>
                  </a:cubicBezTo>
                  <a:cubicBezTo>
                    <a:pt x="1756" y="4201"/>
                    <a:pt x="1776" y="4198"/>
                    <a:pt x="1771" y="4193"/>
                  </a:cubicBezTo>
                  <a:cubicBezTo>
                    <a:pt x="1766" y="4184"/>
                    <a:pt x="1736" y="4172"/>
                    <a:pt x="1727" y="4172"/>
                  </a:cubicBezTo>
                  <a:cubicBezTo>
                    <a:pt x="1723" y="4173"/>
                    <a:pt x="1719" y="4173"/>
                    <a:pt x="1717" y="4173"/>
                  </a:cubicBezTo>
                  <a:cubicBezTo>
                    <a:pt x="1709" y="4173"/>
                    <a:pt x="1710" y="4167"/>
                    <a:pt x="1707" y="4157"/>
                  </a:cubicBezTo>
                  <a:cubicBezTo>
                    <a:pt x="1707" y="4156"/>
                    <a:pt x="1706" y="4156"/>
                    <a:pt x="1706" y="4156"/>
                  </a:cubicBezTo>
                  <a:cubicBezTo>
                    <a:pt x="1701" y="4156"/>
                    <a:pt x="1678" y="4165"/>
                    <a:pt x="1682" y="4168"/>
                  </a:cubicBezTo>
                  <a:lnTo>
                    <a:pt x="1682" y="4168"/>
                  </a:lnTo>
                  <a:cubicBezTo>
                    <a:pt x="1675" y="4164"/>
                    <a:pt x="1680" y="4152"/>
                    <a:pt x="1680" y="4149"/>
                  </a:cubicBezTo>
                  <a:cubicBezTo>
                    <a:pt x="1677" y="4140"/>
                    <a:pt x="1657" y="4134"/>
                    <a:pt x="1648" y="4131"/>
                  </a:cubicBezTo>
                  <a:cubicBezTo>
                    <a:pt x="1640" y="4127"/>
                    <a:pt x="1589" y="4107"/>
                    <a:pt x="1606" y="4102"/>
                  </a:cubicBezTo>
                  <a:cubicBezTo>
                    <a:pt x="1625" y="4095"/>
                    <a:pt x="1571" y="4083"/>
                    <a:pt x="1560" y="4079"/>
                  </a:cubicBezTo>
                  <a:cubicBezTo>
                    <a:pt x="1535" y="4066"/>
                    <a:pt x="1558" y="4041"/>
                    <a:pt x="1530" y="4038"/>
                  </a:cubicBezTo>
                  <a:close/>
                  <a:moveTo>
                    <a:pt x="2480" y="4655"/>
                  </a:moveTo>
                  <a:cubicBezTo>
                    <a:pt x="2480" y="4655"/>
                    <a:pt x="2480" y="4655"/>
                    <a:pt x="2480" y="4655"/>
                  </a:cubicBezTo>
                  <a:cubicBezTo>
                    <a:pt x="2480" y="4655"/>
                    <a:pt x="2480" y="4655"/>
                    <a:pt x="2480" y="4655"/>
                  </a:cubicBezTo>
                  <a:close/>
                  <a:moveTo>
                    <a:pt x="2620" y="4712"/>
                  </a:moveTo>
                  <a:cubicBezTo>
                    <a:pt x="2623" y="4712"/>
                    <a:pt x="2626" y="4713"/>
                    <a:pt x="2630" y="4715"/>
                  </a:cubicBezTo>
                  <a:cubicBezTo>
                    <a:pt x="2633" y="4720"/>
                    <a:pt x="2638" y="4729"/>
                    <a:pt x="2633" y="4729"/>
                  </a:cubicBezTo>
                  <a:cubicBezTo>
                    <a:pt x="2631" y="4729"/>
                    <a:pt x="2628" y="4728"/>
                    <a:pt x="2623" y="4725"/>
                  </a:cubicBezTo>
                  <a:cubicBezTo>
                    <a:pt x="2611" y="4718"/>
                    <a:pt x="2613" y="4712"/>
                    <a:pt x="2620" y="4712"/>
                  </a:cubicBezTo>
                  <a:close/>
                  <a:moveTo>
                    <a:pt x="3254" y="4747"/>
                  </a:moveTo>
                  <a:cubicBezTo>
                    <a:pt x="3239" y="4757"/>
                    <a:pt x="3236" y="4765"/>
                    <a:pt x="3246" y="4771"/>
                  </a:cubicBezTo>
                  <a:lnTo>
                    <a:pt x="3252" y="4761"/>
                  </a:lnTo>
                  <a:lnTo>
                    <a:pt x="3254" y="4747"/>
                  </a:lnTo>
                  <a:close/>
                  <a:moveTo>
                    <a:pt x="3008" y="4921"/>
                  </a:moveTo>
                  <a:cubicBezTo>
                    <a:pt x="3012" y="4921"/>
                    <a:pt x="3018" y="4924"/>
                    <a:pt x="3026" y="4932"/>
                  </a:cubicBezTo>
                  <a:cubicBezTo>
                    <a:pt x="3030" y="4938"/>
                    <a:pt x="3033" y="4945"/>
                    <a:pt x="3031" y="4949"/>
                  </a:cubicBezTo>
                  <a:cubicBezTo>
                    <a:pt x="3029" y="4951"/>
                    <a:pt x="3027" y="4952"/>
                    <a:pt x="3024" y="4952"/>
                  </a:cubicBezTo>
                  <a:cubicBezTo>
                    <a:pt x="3018" y="4952"/>
                    <a:pt x="3010" y="4948"/>
                    <a:pt x="3005" y="4941"/>
                  </a:cubicBezTo>
                  <a:cubicBezTo>
                    <a:pt x="2999" y="4932"/>
                    <a:pt x="3000" y="4921"/>
                    <a:pt x="3008" y="4921"/>
                  </a:cubicBezTo>
                  <a:close/>
                  <a:moveTo>
                    <a:pt x="1884" y="1"/>
                  </a:moveTo>
                  <a:cubicBezTo>
                    <a:pt x="1874" y="15"/>
                    <a:pt x="1863" y="32"/>
                    <a:pt x="1859" y="43"/>
                  </a:cubicBezTo>
                  <a:cubicBezTo>
                    <a:pt x="1847" y="70"/>
                    <a:pt x="1875" y="61"/>
                    <a:pt x="1870" y="71"/>
                  </a:cubicBezTo>
                  <a:cubicBezTo>
                    <a:pt x="1863" y="84"/>
                    <a:pt x="1856" y="82"/>
                    <a:pt x="1851" y="85"/>
                  </a:cubicBezTo>
                  <a:cubicBezTo>
                    <a:pt x="1843" y="91"/>
                    <a:pt x="1834" y="101"/>
                    <a:pt x="1827" y="111"/>
                  </a:cubicBezTo>
                  <a:cubicBezTo>
                    <a:pt x="1818" y="125"/>
                    <a:pt x="1790" y="145"/>
                    <a:pt x="1786" y="157"/>
                  </a:cubicBezTo>
                  <a:cubicBezTo>
                    <a:pt x="1785" y="163"/>
                    <a:pt x="1788" y="178"/>
                    <a:pt x="1782" y="181"/>
                  </a:cubicBezTo>
                  <a:cubicBezTo>
                    <a:pt x="1776" y="184"/>
                    <a:pt x="1773" y="182"/>
                    <a:pt x="1767" y="192"/>
                  </a:cubicBezTo>
                  <a:cubicBezTo>
                    <a:pt x="1752" y="214"/>
                    <a:pt x="1762" y="233"/>
                    <a:pt x="1750" y="256"/>
                  </a:cubicBezTo>
                  <a:cubicBezTo>
                    <a:pt x="1737" y="279"/>
                    <a:pt x="1714" y="278"/>
                    <a:pt x="1703" y="296"/>
                  </a:cubicBezTo>
                  <a:cubicBezTo>
                    <a:pt x="1702" y="298"/>
                    <a:pt x="1703" y="299"/>
                    <a:pt x="1705" y="299"/>
                  </a:cubicBezTo>
                  <a:cubicBezTo>
                    <a:pt x="1708" y="299"/>
                    <a:pt x="1714" y="296"/>
                    <a:pt x="1715" y="295"/>
                  </a:cubicBezTo>
                  <a:lnTo>
                    <a:pt x="1715" y="295"/>
                  </a:lnTo>
                  <a:cubicBezTo>
                    <a:pt x="1706" y="309"/>
                    <a:pt x="1696" y="306"/>
                    <a:pt x="1690" y="318"/>
                  </a:cubicBezTo>
                  <a:cubicBezTo>
                    <a:pt x="1682" y="334"/>
                    <a:pt x="1678" y="347"/>
                    <a:pt x="1668" y="364"/>
                  </a:cubicBezTo>
                  <a:cubicBezTo>
                    <a:pt x="1668" y="363"/>
                    <a:pt x="1669" y="362"/>
                    <a:pt x="1669" y="362"/>
                  </a:cubicBezTo>
                  <a:lnTo>
                    <a:pt x="1669" y="362"/>
                  </a:lnTo>
                  <a:cubicBezTo>
                    <a:pt x="1669" y="362"/>
                    <a:pt x="1661" y="376"/>
                    <a:pt x="1661" y="383"/>
                  </a:cubicBezTo>
                  <a:cubicBezTo>
                    <a:pt x="1659" y="393"/>
                    <a:pt x="1654" y="397"/>
                    <a:pt x="1648" y="405"/>
                  </a:cubicBezTo>
                  <a:cubicBezTo>
                    <a:pt x="1635" y="419"/>
                    <a:pt x="1624" y="441"/>
                    <a:pt x="1617" y="458"/>
                  </a:cubicBezTo>
                  <a:cubicBezTo>
                    <a:pt x="1614" y="464"/>
                    <a:pt x="1613" y="489"/>
                    <a:pt x="1609" y="489"/>
                  </a:cubicBezTo>
                  <a:cubicBezTo>
                    <a:pt x="1609" y="489"/>
                    <a:pt x="1608" y="489"/>
                    <a:pt x="1608" y="489"/>
                  </a:cubicBezTo>
                  <a:cubicBezTo>
                    <a:pt x="1604" y="487"/>
                    <a:pt x="1600" y="485"/>
                    <a:pt x="1596" y="485"/>
                  </a:cubicBezTo>
                  <a:cubicBezTo>
                    <a:pt x="1591" y="485"/>
                    <a:pt x="1586" y="490"/>
                    <a:pt x="1584" y="508"/>
                  </a:cubicBezTo>
                  <a:cubicBezTo>
                    <a:pt x="1583" y="516"/>
                    <a:pt x="1583" y="525"/>
                    <a:pt x="1581" y="535"/>
                  </a:cubicBezTo>
                  <a:lnTo>
                    <a:pt x="1581" y="535"/>
                  </a:lnTo>
                  <a:cubicBezTo>
                    <a:pt x="1580" y="531"/>
                    <a:pt x="1578" y="528"/>
                    <a:pt x="1576" y="528"/>
                  </a:cubicBezTo>
                  <a:cubicBezTo>
                    <a:pt x="1572" y="536"/>
                    <a:pt x="1563" y="550"/>
                    <a:pt x="1568" y="553"/>
                  </a:cubicBezTo>
                  <a:cubicBezTo>
                    <a:pt x="1569" y="553"/>
                    <a:pt x="1577" y="548"/>
                    <a:pt x="1579" y="546"/>
                  </a:cubicBezTo>
                  <a:lnTo>
                    <a:pt x="1579" y="546"/>
                  </a:lnTo>
                  <a:cubicBezTo>
                    <a:pt x="1576" y="554"/>
                    <a:pt x="1572" y="562"/>
                    <a:pt x="1564" y="568"/>
                  </a:cubicBezTo>
                  <a:cubicBezTo>
                    <a:pt x="1552" y="577"/>
                    <a:pt x="1540" y="581"/>
                    <a:pt x="1530" y="595"/>
                  </a:cubicBezTo>
                  <a:cubicBezTo>
                    <a:pt x="1519" y="608"/>
                    <a:pt x="1523" y="614"/>
                    <a:pt x="1516" y="624"/>
                  </a:cubicBezTo>
                  <a:cubicBezTo>
                    <a:pt x="1510" y="634"/>
                    <a:pt x="1498" y="637"/>
                    <a:pt x="1491" y="648"/>
                  </a:cubicBezTo>
                  <a:cubicBezTo>
                    <a:pt x="1489" y="651"/>
                    <a:pt x="1493" y="657"/>
                    <a:pt x="1493" y="660"/>
                  </a:cubicBezTo>
                  <a:cubicBezTo>
                    <a:pt x="1489" y="683"/>
                    <a:pt x="1463" y="685"/>
                    <a:pt x="1455" y="698"/>
                  </a:cubicBezTo>
                  <a:cubicBezTo>
                    <a:pt x="1456" y="697"/>
                    <a:pt x="1458" y="696"/>
                    <a:pt x="1460" y="696"/>
                  </a:cubicBezTo>
                  <a:cubicBezTo>
                    <a:pt x="1468" y="696"/>
                    <a:pt x="1480" y="707"/>
                    <a:pt x="1460" y="724"/>
                  </a:cubicBezTo>
                  <a:cubicBezTo>
                    <a:pt x="1445" y="735"/>
                    <a:pt x="1448" y="730"/>
                    <a:pt x="1435" y="751"/>
                  </a:cubicBezTo>
                  <a:cubicBezTo>
                    <a:pt x="1430" y="756"/>
                    <a:pt x="1428" y="758"/>
                    <a:pt x="1425" y="758"/>
                  </a:cubicBezTo>
                  <a:cubicBezTo>
                    <a:pt x="1424" y="758"/>
                    <a:pt x="1422" y="757"/>
                    <a:pt x="1420" y="756"/>
                  </a:cubicBezTo>
                  <a:lnTo>
                    <a:pt x="1420" y="756"/>
                  </a:lnTo>
                  <a:cubicBezTo>
                    <a:pt x="1433" y="765"/>
                    <a:pt x="1391" y="811"/>
                    <a:pt x="1404" y="820"/>
                  </a:cubicBezTo>
                  <a:lnTo>
                    <a:pt x="1404" y="820"/>
                  </a:lnTo>
                  <a:cubicBezTo>
                    <a:pt x="1403" y="819"/>
                    <a:pt x="1403" y="819"/>
                    <a:pt x="1402" y="819"/>
                  </a:cubicBezTo>
                  <a:cubicBezTo>
                    <a:pt x="1393" y="819"/>
                    <a:pt x="1374" y="854"/>
                    <a:pt x="1369" y="865"/>
                  </a:cubicBezTo>
                  <a:cubicBezTo>
                    <a:pt x="1364" y="874"/>
                    <a:pt x="1359" y="884"/>
                    <a:pt x="1356" y="894"/>
                  </a:cubicBezTo>
                  <a:lnTo>
                    <a:pt x="1356" y="894"/>
                  </a:lnTo>
                  <a:cubicBezTo>
                    <a:pt x="1356" y="894"/>
                    <a:pt x="1356" y="894"/>
                    <a:pt x="1356" y="894"/>
                  </a:cubicBezTo>
                  <a:cubicBezTo>
                    <a:pt x="1356" y="894"/>
                    <a:pt x="1356" y="894"/>
                    <a:pt x="1356" y="894"/>
                  </a:cubicBezTo>
                  <a:cubicBezTo>
                    <a:pt x="1356" y="894"/>
                    <a:pt x="1356" y="894"/>
                    <a:pt x="1356" y="894"/>
                  </a:cubicBezTo>
                  <a:lnTo>
                    <a:pt x="1356" y="894"/>
                  </a:lnTo>
                  <a:cubicBezTo>
                    <a:pt x="1356" y="894"/>
                    <a:pt x="1359" y="908"/>
                    <a:pt x="1358" y="908"/>
                  </a:cubicBezTo>
                  <a:cubicBezTo>
                    <a:pt x="1357" y="908"/>
                    <a:pt x="1356" y="908"/>
                    <a:pt x="1355" y="908"/>
                  </a:cubicBezTo>
                  <a:cubicBezTo>
                    <a:pt x="1349" y="908"/>
                    <a:pt x="1343" y="900"/>
                    <a:pt x="1339" y="897"/>
                  </a:cubicBezTo>
                  <a:cubicBezTo>
                    <a:pt x="1338" y="908"/>
                    <a:pt x="1334" y="920"/>
                    <a:pt x="1338" y="926"/>
                  </a:cubicBezTo>
                  <a:cubicBezTo>
                    <a:pt x="1343" y="932"/>
                    <a:pt x="1350" y="939"/>
                    <a:pt x="1339" y="957"/>
                  </a:cubicBezTo>
                  <a:cubicBezTo>
                    <a:pt x="1336" y="955"/>
                    <a:pt x="1329" y="944"/>
                    <a:pt x="1324" y="944"/>
                  </a:cubicBezTo>
                  <a:cubicBezTo>
                    <a:pt x="1323" y="944"/>
                    <a:pt x="1322" y="945"/>
                    <a:pt x="1322" y="945"/>
                  </a:cubicBezTo>
                  <a:cubicBezTo>
                    <a:pt x="1314" y="951"/>
                    <a:pt x="1315" y="967"/>
                    <a:pt x="1316" y="972"/>
                  </a:cubicBezTo>
                  <a:cubicBezTo>
                    <a:pt x="1310" y="980"/>
                    <a:pt x="1306" y="988"/>
                    <a:pt x="1299" y="995"/>
                  </a:cubicBezTo>
                  <a:cubicBezTo>
                    <a:pt x="1295" y="999"/>
                    <a:pt x="1285" y="1003"/>
                    <a:pt x="1281" y="1009"/>
                  </a:cubicBezTo>
                  <a:cubicBezTo>
                    <a:pt x="1275" y="1020"/>
                    <a:pt x="1286" y="1029"/>
                    <a:pt x="1280" y="1036"/>
                  </a:cubicBezTo>
                  <a:cubicBezTo>
                    <a:pt x="1279" y="1037"/>
                    <a:pt x="1271" y="1041"/>
                    <a:pt x="1269" y="1044"/>
                  </a:cubicBezTo>
                  <a:cubicBezTo>
                    <a:pt x="1263" y="1048"/>
                    <a:pt x="1260" y="1054"/>
                    <a:pt x="1255" y="1060"/>
                  </a:cubicBezTo>
                  <a:cubicBezTo>
                    <a:pt x="1246" y="1075"/>
                    <a:pt x="1242" y="1089"/>
                    <a:pt x="1234" y="1104"/>
                  </a:cubicBezTo>
                  <a:cubicBezTo>
                    <a:pt x="1227" y="1117"/>
                    <a:pt x="1218" y="1117"/>
                    <a:pt x="1214" y="1130"/>
                  </a:cubicBezTo>
                  <a:cubicBezTo>
                    <a:pt x="1212" y="1139"/>
                    <a:pt x="1212" y="1144"/>
                    <a:pt x="1215" y="1146"/>
                  </a:cubicBezTo>
                  <a:cubicBezTo>
                    <a:pt x="1212" y="1144"/>
                    <a:pt x="1209" y="1142"/>
                    <a:pt x="1206" y="1142"/>
                  </a:cubicBezTo>
                  <a:cubicBezTo>
                    <a:pt x="1201" y="1142"/>
                    <a:pt x="1197" y="1146"/>
                    <a:pt x="1189" y="1158"/>
                  </a:cubicBezTo>
                  <a:cubicBezTo>
                    <a:pt x="1190" y="1158"/>
                    <a:pt x="1194" y="1161"/>
                    <a:pt x="1194" y="1162"/>
                  </a:cubicBezTo>
                  <a:lnTo>
                    <a:pt x="1194" y="1162"/>
                  </a:lnTo>
                  <a:cubicBezTo>
                    <a:pt x="1186" y="1175"/>
                    <a:pt x="1154" y="1220"/>
                    <a:pt x="1155" y="1231"/>
                  </a:cubicBezTo>
                  <a:cubicBezTo>
                    <a:pt x="1155" y="1233"/>
                    <a:pt x="1172" y="1229"/>
                    <a:pt x="1165" y="1239"/>
                  </a:cubicBezTo>
                  <a:cubicBezTo>
                    <a:pt x="1159" y="1247"/>
                    <a:pt x="1145" y="1255"/>
                    <a:pt x="1138" y="1264"/>
                  </a:cubicBezTo>
                  <a:cubicBezTo>
                    <a:pt x="1118" y="1286"/>
                    <a:pt x="1098" y="1314"/>
                    <a:pt x="1084" y="1342"/>
                  </a:cubicBezTo>
                  <a:cubicBezTo>
                    <a:pt x="1076" y="1357"/>
                    <a:pt x="1076" y="1368"/>
                    <a:pt x="1069" y="1383"/>
                  </a:cubicBezTo>
                  <a:cubicBezTo>
                    <a:pt x="1055" y="1406"/>
                    <a:pt x="1060" y="1406"/>
                    <a:pt x="1063" y="1420"/>
                  </a:cubicBezTo>
                  <a:cubicBezTo>
                    <a:pt x="1063" y="1420"/>
                    <a:pt x="1063" y="1420"/>
                    <a:pt x="1062" y="1420"/>
                  </a:cubicBezTo>
                  <a:cubicBezTo>
                    <a:pt x="1055" y="1420"/>
                    <a:pt x="1024" y="1440"/>
                    <a:pt x="1029" y="1449"/>
                  </a:cubicBezTo>
                  <a:cubicBezTo>
                    <a:pt x="1030" y="1450"/>
                    <a:pt x="1030" y="1450"/>
                    <a:pt x="1031" y="1450"/>
                  </a:cubicBezTo>
                  <a:cubicBezTo>
                    <a:pt x="1038" y="1450"/>
                    <a:pt x="1060" y="1431"/>
                    <a:pt x="1067" y="1431"/>
                  </a:cubicBezTo>
                  <a:cubicBezTo>
                    <a:pt x="1068" y="1431"/>
                    <a:pt x="1069" y="1432"/>
                    <a:pt x="1069" y="1433"/>
                  </a:cubicBezTo>
                  <a:cubicBezTo>
                    <a:pt x="1069" y="1433"/>
                    <a:pt x="1042" y="1455"/>
                    <a:pt x="1040" y="1457"/>
                  </a:cubicBezTo>
                  <a:cubicBezTo>
                    <a:pt x="1029" y="1464"/>
                    <a:pt x="1016" y="1473"/>
                    <a:pt x="1007" y="1473"/>
                  </a:cubicBezTo>
                  <a:cubicBezTo>
                    <a:pt x="1006" y="1473"/>
                    <a:pt x="1004" y="1473"/>
                    <a:pt x="1003" y="1472"/>
                  </a:cubicBezTo>
                  <a:lnTo>
                    <a:pt x="1003" y="1472"/>
                  </a:lnTo>
                  <a:cubicBezTo>
                    <a:pt x="1016" y="1480"/>
                    <a:pt x="993" y="1504"/>
                    <a:pt x="991" y="1523"/>
                  </a:cubicBezTo>
                  <a:cubicBezTo>
                    <a:pt x="984" y="1535"/>
                    <a:pt x="981" y="1539"/>
                    <a:pt x="978" y="1539"/>
                  </a:cubicBezTo>
                  <a:cubicBezTo>
                    <a:pt x="976" y="1539"/>
                    <a:pt x="974" y="1537"/>
                    <a:pt x="972" y="1535"/>
                  </a:cubicBezTo>
                  <a:cubicBezTo>
                    <a:pt x="971" y="1534"/>
                    <a:pt x="970" y="1533"/>
                    <a:pt x="969" y="1533"/>
                  </a:cubicBezTo>
                  <a:cubicBezTo>
                    <a:pt x="965" y="1533"/>
                    <a:pt x="959" y="1545"/>
                    <a:pt x="955" y="1545"/>
                  </a:cubicBezTo>
                  <a:cubicBezTo>
                    <a:pt x="955" y="1545"/>
                    <a:pt x="954" y="1544"/>
                    <a:pt x="954" y="1544"/>
                  </a:cubicBezTo>
                  <a:lnTo>
                    <a:pt x="954" y="1544"/>
                  </a:lnTo>
                  <a:lnTo>
                    <a:pt x="977" y="1558"/>
                  </a:lnTo>
                  <a:cubicBezTo>
                    <a:pt x="966" y="1577"/>
                    <a:pt x="944" y="1571"/>
                    <a:pt x="944" y="1574"/>
                  </a:cubicBezTo>
                  <a:cubicBezTo>
                    <a:pt x="940" y="1588"/>
                    <a:pt x="941" y="1613"/>
                    <a:pt x="925" y="1625"/>
                  </a:cubicBezTo>
                  <a:cubicBezTo>
                    <a:pt x="914" y="1632"/>
                    <a:pt x="876" y="1673"/>
                    <a:pt x="881" y="1690"/>
                  </a:cubicBezTo>
                  <a:cubicBezTo>
                    <a:pt x="883" y="1698"/>
                    <a:pt x="861" y="1722"/>
                    <a:pt x="861" y="1735"/>
                  </a:cubicBezTo>
                  <a:cubicBezTo>
                    <a:pt x="860" y="1759"/>
                    <a:pt x="842" y="1750"/>
                    <a:pt x="833" y="1761"/>
                  </a:cubicBezTo>
                  <a:cubicBezTo>
                    <a:pt x="823" y="1773"/>
                    <a:pt x="828" y="1784"/>
                    <a:pt x="820" y="1797"/>
                  </a:cubicBezTo>
                  <a:cubicBezTo>
                    <a:pt x="815" y="1804"/>
                    <a:pt x="813" y="1806"/>
                    <a:pt x="811" y="1806"/>
                  </a:cubicBezTo>
                  <a:cubicBezTo>
                    <a:pt x="809" y="1806"/>
                    <a:pt x="808" y="1803"/>
                    <a:pt x="806" y="1800"/>
                  </a:cubicBezTo>
                  <a:cubicBezTo>
                    <a:pt x="805" y="1800"/>
                    <a:pt x="805" y="1799"/>
                    <a:pt x="805" y="1799"/>
                  </a:cubicBezTo>
                  <a:cubicBezTo>
                    <a:pt x="801" y="1799"/>
                    <a:pt x="794" y="1820"/>
                    <a:pt x="794" y="1822"/>
                  </a:cubicBezTo>
                  <a:cubicBezTo>
                    <a:pt x="793" y="1833"/>
                    <a:pt x="788" y="1834"/>
                    <a:pt x="784" y="1839"/>
                  </a:cubicBezTo>
                  <a:cubicBezTo>
                    <a:pt x="771" y="1855"/>
                    <a:pt x="812" y="1856"/>
                    <a:pt x="780" y="1866"/>
                  </a:cubicBezTo>
                  <a:cubicBezTo>
                    <a:pt x="764" y="1873"/>
                    <a:pt x="751" y="1895"/>
                    <a:pt x="750" y="1914"/>
                  </a:cubicBezTo>
                  <a:cubicBezTo>
                    <a:pt x="749" y="1935"/>
                    <a:pt x="745" y="1946"/>
                    <a:pt x="725" y="1949"/>
                  </a:cubicBezTo>
                  <a:cubicBezTo>
                    <a:pt x="713" y="1950"/>
                    <a:pt x="706" y="1998"/>
                    <a:pt x="693" y="2002"/>
                  </a:cubicBezTo>
                  <a:cubicBezTo>
                    <a:pt x="693" y="2002"/>
                    <a:pt x="694" y="2002"/>
                    <a:pt x="694" y="2002"/>
                  </a:cubicBezTo>
                  <a:lnTo>
                    <a:pt x="694" y="2002"/>
                  </a:lnTo>
                  <a:cubicBezTo>
                    <a:pt x="701" y="2002"/>
                    <a:pt x="692" y="2045"/>
                    <a:pt x="685" y="2045"/>
                  </a:cubicBezTo>
                  <a:cubicBezTo>
                    <a:pt x="683" y="2045"/>
                    <a:pt x="682" y="2043"/>
                    <a:pt x="681" y="2039"/>
                  </a:cubicBezTo>
                  <a:cubicBezTo>
                    <a:pt x="679" y="2037"/>
                    <a:pt x="677" y="2037"/>
                    <a:pt x="676" y="2037"/>
                  </a:cubicBezTo>
                  <a:cubicBezTo>
                    <a:pt x="665" y="2037"/>
                    <a:pt x="662" y="2063"/>
                    <a:pt x="655" y="2078"/>
                  </a:cubicBezTo>
                  <a:cubicBezTo>
                    <a:pt x="649" y="2088"/>
                    <a:pt x="642" y="2101"/>
                    <a:pt x="635" y="2108"/>
                  </a:cubicBezTo>
                  <a:cubicBezTo>
                    <a:pt x="629" y="2113"/>
                    <a:pt x="629" y="2108"/>
                    <a:pt x="624" y="2116"/>
                  </a:cubicBezTo>
                  <a:cubicBezTo>
                    <a:pt x="617" y="2128"/>
                    <a:pt x="598" y="2164"/>
                    <a:pt x="605" y="2169"/>
                  </a:cubicBezTo>
                  <a:cubicBezTo>
                    <a:pt x="602" y="2167"/>
                    <a:pt x="599" y="2164"/>
                    <a:pt x="596" y="2164"/>
                  </a:cubicBezTo>
                  <a:cubicBezTo>
                    <a:pt x="593" y="2164"/>
                    <a:pt x="590" y="2167"/>
                    <a:pt x="585" y="2175"/>
                  </a:cubicBezTo>
                  <a:cubicBezTo>
                    <a:pt x="579" y="2184"/>
                    <a:pt x="579" y="2206"/>
                    <a:pt x="570" y="2206"/>
                  </a:cubicBezTo>
                  <a:cubicBezTo>
                    <a:pt x="571" y="2206"/>
                    <a:pt x="566" y="2217"/>
                    <a:pt x="567" y="2219"/>
                  </a:cubicBezTo>
                  <a:cubicBezTo>
                    <a:pt x="571" y="2222"/>
                    <a:pt x="563" y="2229"/>
                    <a:pt x="560" y="2231"/>
                  </a:cubicBezTo>
                  <a:cubicBezTo>
                    <a:pt x="546" y="2246"/>
                    <a:pt x="525" y="2267"/>
                    <a:pt x="542" y="2277"/>
                  </a:cubicBezTo>
                  <a:cubicBezTo>
                    <a:pt x="540" y="2276"/>
                    <a:pt x="536" y="2273"/>
                    <a:pt x="532" y="2273"/>
                  </a:cubicBezTo>
                  <a:cubicBezTo>
                    <a:pt x="529" y="2273"/>
                    <a:pt x="525" y="2276"/>
                    <a:pt x="525" y="2284"/>
                  </a:cubicBezTo>
                  <a:cubicBezTo>
                    <a:pt x="523" y="2298"/>
                    <a:pt x="526" y="2295"/>
                    <a:pt x="517" y="2312"/>
                  </a:cubicBezTo>
                  <a:cubicBezTo>
                    <a:pt x="520" y="2306"/>
                    <a:pt x="517" y="2303"/>
                    <a:pt x="513" y="2303"/>
                  </a:cubicBezTo>
                  <a:cubicBezTo>
                    <a:pt x="509" y="2303"/>
                    <a:pt x="505" y="2305"/>
                    <a:pt x="501" y="2310"/>
                  </a:cubicBezTo>
                  <a:cubicBezTo>
                    <a:pt x="495" y="2321"/>
                    <a:pt x="489" y="2332"/>
                    <a:pt x="484" y="2342"/>
                  </a:cubicBezTo>
                  <a:cubicBezTo>
                    <a:pt x="475" y="2366"/>
                    <a:pt x="477" y="2369"/>
                    <a:pt x="485" y="2375"/>
                  </a:cubicBezTo>
                  <a:cubicBezTo>
                    <a:pt x="474" y="2395"/>
                    <a:pt x="474" y="2389"/>
                    <a:pt x="463" y="2391"/>
                  </a:cubicBezTo>
                  <a:cubicBezTo>
                    <a:pt x="463" y="2391"/>
                    <a:pt x="467" y="2408"/>
                    <a:pt x="469" y="2410"/>
                  </a:cubicBezTo>
                  <a:cubicBezTo>
                    <a:pt x="463" y="2406"/>
                    <a:pt x="457" y="2405"/>
                    <a:pt x="450" y="2405"/>
                  </a:cubicBezTo>
                  <a:cubicBezTo>
                    <a:pt x="447" y="2405"/>
                    <a:pt x="443" y="2405"/>
                    <a:pt x="439" y="2405"/>
                  </a:cubicBezTo>
                  <a:cubicBezTo>
                    <a:pt x="437" y="2418"/>
                    <a:pt x="436" y="2430"/>
                    <a:pt x="437" y="2441"/>
                  </a:cubicBezTo>
                  <a:cubicBezTo>
                    <a:pt x="438" y="2461"/>
                    <a:pt x="422" y="2479"/>
                    <a:pt x="408" y="2497"/>
                  </a:cubicBezTo>
                  <a:cubicBezTo>
                    <a:pt x="401" y="2506"/>
                    <a:pt x="374" y="2539"/>
                    <a:pt x="381" y="2546"/>
                  </a:cubicBezTo>
                  <a:cubicBezTo>
                    <a:pt x="388" y="2552"/>
                    <a:pt x="395" y="2555"/>
                    <a:pt x="402" y="2560"/>
                  </a:cubicBezTo>
                  <a:cubicBezTo>
                    <a:pt x="399" y="2565"/>
                    <a:pt x="395" y="2567"/>
                    <a:pt x="392" y="2567"/>
                  </a:cubicBezTo>
                  <a:cubicBezTo>
                    <a:pt x="387" y="2567"/>
                    <a:pt x="382" y="2561"/>
                    <a:pt x="379" y="2560"/>
                  </a:cubicBezTo>
                  <a:lnTo>
                    <a:pt x="379" y="2560"/>
                  </a:lnTo>
                  <a:cubicBezTo>
                    <a:pt x="384" y="2563"/>
                    <a:pt x="366" y="2576"/>
                    <a:pt x="359" y="2576"/>
                  </a:cubicBezTo>
                  <a:cubicBezTo>
                    <a:pt x="358" y="2576"/>
                    <a:pt x="357" y="2576"/>
                    <a:pt x="357" y="2575"/>
                  </a:cubicBezTo>
                  <a:cubicBezTo>
                    <a:pt x="355" y="2575"/>
                    <a:pt x="353" y="2573"/>
                    <a:pt x="350" y="2573"/>
                  </a:cubicBezTo>
                  <a:cubicBezTo>
                    <a:pt x="347" y="2573"/>
                    <a:pt x="344" y="2574"/>
                    <a:pt x="340" y="2580"/>
                  </a:cubicBezTo>
                  <a:lnTo>
                    <a:pt x="363" y="2595"/>
                  </a:lnTo>
                  <a:cubicBezTo>
                    <a:pt x="362" y="2594"/>
                    <a:pt x="361" y="2594"/>
                    <a:pt x="361" y="2594"/>
                  </a:cubicBezTo>
                  <a:cubicBezTo>
                    <a:pt x="346" y="2594"/>
                    <a:pt x="314" y="2646"/>
                    <a:pt x="305" y="2662"/>
                  </a:cubicBezTo>
                  <a:cubicBezTo>
                    <a:pt x="309" y="2656"/>
                    <a:pt x="312" y="2655"/>
                    <a:pt x="315" y="2655"/>
                  </a:cubicBezTo>
                  <a:cubicBezTo>
                    <a:pt x="318" y="2655"/>
                    <a:pt x="320" y="2656"/>
                    <a:pt x="322" y="2658"/>
                  </a:cubicBezTo>
                  <a:cubicBezTo>
                    <a:pt x="308" y="2679"/>
                    <a:pt x="283" y="2677"/>
                    <a:pt x="280" y="2705"/>
                  </a:cubicBezTo>
                  <a:cubicBezTo>
                    <a:pt x="280" y="2708"/>
                    <a:pt x="280" y="2733"/>
                    <a:pt x="271" y="2733"/>
                  </a:cubicBezTo>
                  <a:cubicBezTo>
                    <a:pt x="271" y="2733"/>
                    <a:pt x="271" y="2733"/>
                    <a:pt x="271" y="2733"/>
                  </a:cubicBezTo>
                  <a:cubicBezTo>
                    <a:pt x="268" y="2733"/>
                    <a:pt x="267" y="2719"/>
                    <a:pt x="263" y="2719"/>
                  </a:cubicBezTo>
                  <a:cubicBezTo>
                    <a:pt x="261" y="2719"/>
                    <a:pt x="260" y="2721"/>
                    <a:pt x="257" y="2725"/>
                  </a:cubicBezTo>
                  <a:cubicBezTo>
                    <a:pt x="249" y="2742"/>
                    <a:pt x="251" y="2752"/>
                    <a:pt x="236" y="2771"/>
                  </a:cubicBezTo>
                  <a:cubicBezTo>
                    <a:pt x="226" y="2786"/>
                    <a:pt x="214" y="2796"/>
                    <a:pt x="204" y="2814"/>
                  </a:cubicBezTo>
                  <a:cubicBezTo>
                    <a:pt x="196" y="2827"/>
                    <a:pt x="196" y="2841"/>
                    <a:pt x="201" y="2841"/>
                  </a:cubicBezTo>
                  <a:cubicBezTo>
                    <a:pt x="203" y="2841"/>
                    <a:pt x="207" y="2838"/>
                    <a:pt x="211" y="2830"/>
                  </a:cubicBezTo>
                  <a:lnTo>
                    <a:pt x="211" y="2830"/>
                  </a:lnTo>
                  <a:cubicBezTo>
                    <a:pt x="205" y="2841"/>
                    <a:pt x="198" y="2853"/>
                    <a:pt x="190" y="2864"/>
                  </a:cubicBezTo>
                  <a:cubicBezTo>
                    <a:pt x="183" y="2873"/>
                    <a:pt x="176" y="2875"/>
                    <a:pt x="168" y="2882"/>
                  </a:cubicBezTo>
                  <a:cubicBezTo>
                    <a:pt x="164" y="2886"/>
                    <a:pt x="161" y="2894"/>
                    <a:pt x="160" y="2899"/>
                  </a:cubicBezTo>
                  <a:cubicBezTo>
                    <a:pt x="155" y="2913"/>
                    <a:pt x="161" y="2912"/>
                    <a:pt x="168" y="2915"/>
                  </a:cubicBezTo>
                  <a:cubicBezTo>
                    <a:pt x="168" y="2909"/>
                    <a:pt x="171" y="2905"/>
                    <a:pt x="172" y="2905"/>
                  </a:cubicBezTo>
                  <a:cubicBezTo>
                    <a:pt x="174" y="2905"/>
                    <a:pt x="174" y="2906"/>
                    <a:pt x="174" y="2910"/>
                  </a:cubicBezTo>
                  <a:cubicBezTo>
                    <a:pt x="174" y="2918"/>
                    <a:pt x="170" y="2930"/>
                    <a:pt x="164" y="2938"/>
                  </a:cubicBezTo>
                  <a:cubicBezTo>
                    <a:pt x="162" y="2941"/>
                    <a:pt x="160" y="2942"/>
                    <a:pt x="159" y="2942"/>
                  </a:cubicBezTo>
                  <a:cubicBezTo>
                    <a:pt x="154" y="2942"/>
                    <a:pt x="153" y="2929"/>
                    <a:pt x="149" y="2929"/>
                  </a:cubicBezTo>
                  <a:cubicBezTo>
                    <a:pt x="148" y="2929"/>
                    <a:pt x="146" y="2931"/>
                    <a:pt x="143" y="2935"/>
                  </a:cubicBezTo>
                  <a:cubicBezTo>
                    <a:pt x="138" y="2944"/>
                    <a:pt x="119" y="2987"/>
                    <a:pt x="126" y="2987"/>
                  </a:cubicBezTo>
                  <a:cubicBezTo>
                    <a:pt x="127" y="2987"/>
                    <a:pt x="128" y="2987"/>
                    <a:pt x="129" y="2986"/>
                  </a:cubicBezTo>
                  <a:cubicBezTo>
                    <a:pt x="135" y="2982"/>
                    <a:pt x="139" y="2979"/>
                    <a:pt x="141" y="2979"/>
                  </a:cubicBezTo>
                  <a:cubicBezTo>
                    <a:pt x="144" y="2979"/>
                    <a:pt x="144" y="2982"/>
                    <a:pt x="144" y="2989"/>
                  </a:cubicBezTo>
                  <a:cubicBezTo>
                    <a:pt x="143" y="2999"/>
                    <a:pt x="138" y="3013"/>
                    <a:pt x="129" y="3019"/>
                  </a:cubicBezTo>
                  <a:cubicBezTo>
                    <a:pt x="127" y="3020"/>
                    <a:pt x="126" y="3021"/>
                    <a:pt x="124" y="3021"/>
                  </a:cubicBezTo>
                  <a:cubicBezTo>
                    <a:pt x="114" y="3021"/>
                    <a:pt x="107" y="3000"/>
                    <a:pt x="103" y="3000"/>
                  </a:cubicBezTo>
                  <a:cubicBezTo>
                    <a:pt x="103" y="3000"/>
                    <a:pt x="102" y="3000"/>
                    <a:pt x="102" y="3001"/>
                  </a:cubicBezTo>
                  <a:cubicBezTo>
                    <a:pt x="95" y="3009"/>
                    <a:pt x="88" y="3023"/>
                    <a:pt x="85" y="3033"/>
                  </a:cubicBezTo>
                  <a:cubicBezTo>
                    <a:pt x="83" y="3045"/>
                    <a:pt x="93" y="3040"/>
                    <a:pt x="91" y="3051"/>
                  </a:cubicBezTo>
                  <a:cubicBezTo>
                    <a:pt x="87" y="3073"/>
                    <a:pt x="67" y="3055"/>
                    <a:pt x="62" y="3073"/>
                  </a:cubicBezTo>
                  <a:cubicBezTo>
                    <a:pt x="58" y="3090"/>
                    <a:pt x="61" y="3100"/>
                    <a:pt x="68" y="3105"/>
                  </a:cubicBezTo>
                  <a:lnTo>
                    <a:pt x="68" y="3105"/>
                  </a:lnTo>
                  <a:cubicBezTo>
                    <a:pt x="64" y="3102"/>
                    <a:pt x="60" y="3098"/>
                    <a:pt x="54" y="3098"/>
                  </a:cubicBezTo>
                  <a:cubicBezTo>
                    <a:pt x="53" y="3098"/>
                    <a:pt x="51" y="3098"/>
                    <a:pt x="50" y="3098"/>
                  </a:cubicBezTo>
                  <a:cubicBezTo>
                    <a:pt x="44" y="3101"/>
                    <a:pt x="38" y="3104"/>
                    <a:pt x="30" y="3112"/>
                  </a:cubicBezTo>
                  <a:cubicBezTo>
                    <a:pt x="19" y="3126"/>
                    <a:pt x="8" y="3142"/>
                    <a:pt x="2" y="3156"/>
                  </a:cubicBezTo>
                  <a:cubicBezTo>
                    <a:pt x="2" y="3157"/>
                    <a:pt x="2" y="3158"/>
                    <a:pt x="2" y="3158"/>
                  </a:cubicBezTo>
                  <a:cubicBezTo>
                    <a:pt x="4" y="3158"/>
                    <a:pt x="12" y="3151"/>
                    <a:pt x="15" y="3151"/>
                  </a:cubicBezTo>
                  <a:cubicBezTo>
                    <a:pt x="17" y="3151"/>
                    <a:pt x="17" y="3152"/>
                    <a:pt x="16" y="3157"/>
                  </a:cubicBezTo>
                  <a:cubicBezTo>
                    <a:pt x="13" y="3166"/>
                    <a:pt x="8" y="3175"/>
                    <a:pt x="1" y="3186"/>
                  </a:cubicBezTo>
                  <a:cubicBezTo>
                    <a:pt x="7" y="3189"/>
                    <a:pt x="13" y="3194"/>
                    <a:pt x="18" y="3197"/>
                  </a:cubicBezTo>
                  <a:cubicBezTo>
                    <a:pt x="32" y="3208"/>
                    <a:pt x="40" y="3221"/>
                    <a:pt x="57" y="3229"/>
                  </a:cubicBezTo>
                  <a:cubicBezTo>
                    <a:pt x="66" y="3234"/>
                    <a:pt x="71" y="3235"/>
                    <a:pt x="75" y="3235"/>
                  </a:cubicBezTo>
                  <a:cubicBezTo>
                    <a:pt x="77" y="3235"/>
                    <a:pt x="79" y="3235"/>
                    <a:pt x="81" y="3235"/>
                  </a:cubicBezTo>
                  <a:cubicBezTo>
                    <a:pt x="85" y="3235"/>
                    <a:pt x="88" y="3236"/>
                    <a:pt x="94" y="3242"/>
                  </a:cubicBezTo>
                  <a:cubicBezTo>
                    <a:pt x="100" y="3248"/>
                    <a:pt x="94" y="3261"/>
                    <a:pt x="109" y="3263"/>
                  </a:cubicBezTo>
                  <a:cubicBezTo>
                    <a:pt x="110" y="3263"/>
                    <a:pt x="111" y="3263"/>
                    <a:pt x="112" y="3263"/>
                  </a:cubicBezTo>
                  <a:cubicBezTo>
                    <a:pt x="120" y="3263"/>
                    <a:pt x="125" y="3259"/>
                    <a:pt x="133" y="3259"/>
                  </a:cubicBezTo>
                  <a:cubicBezTo>
                    <a:pt x="138" y="3259"/>
                    <a:pt x="143" y="3260"/>
                    <a:pt x="150" y="3264"/>
                  </a:cubicBezTo>
                  <a:lnTo>
                    <a:pt x="146" y="3271"/>
                  </a:lnTo>
                  <a:cubicBezTo>
                    <a:pt x="146" y="3274"/>
                    <a:pt x="146" y="3275"/>
                    <a:pt x="144" y="3275"/>
                  </a:cubicBezTo>
                  <a:cubicBezTo>
                    <a:pt x="143" y="3275"/>
                    <a:pt x="141" y="3274"/>
                    <a:pt x="139" y="3273"/>
                  </a:cubicBezTo>
                  <a:lnTo>
                    <a:pt x="139" y="3273"/>
                  </a:lnTo>
                  <a:cubicBezTo>
                    <a:pt x="135" y="3274"/>
                    <a:pt x="174" y="3289"/>
                    <a:pt x="179" y="3291"/>
                  </a:cubicBezTo>
                  <a:cubicBezTo>
                    <a:pt x="191" y="3298"/>
                    <a:pt x="193" y="3306"/>
                    <a:pt x="204" y="3311"/>
                  </a:cubicBezTo>
                  <a:cubicBezTo>
                    <a:pt x="217" y="3316"/>
                    <a:pt x="219" y="3313"/>
                    <a:pt x="233" y="3321"/>
                  </a:cubicBezTo>
                  <a:cubicBezTo>
                    <a:pt x="246" y="3330"/>
                    <a:pt x="250" y="3332"/>
                    <a:pt x="260" y="3342"/>
                  </a:cubicBezTo>
                  <a:cubicBezTo>
                    <a:pt x="275" y="3357"/>
                    <a:pt x="289" y="3350"/>
                    <a:pt x="305" y="3360"/>
                  </a:cubicBezTo>
                  <a:cubicBezTo>
                    <a:pt x="321" y="3370"/>
                    <a:pt x="319" y="3385"/>
                    <a:pt x="335" y="3394"/>
                  </a:cubicBezTo>
                  <a:cubicBezTo>
                    <a:pt x="347" y="3401"/>
                    <a:pt x="360" y="3397"/>
                    <a:pt x="373" y="3401"/>
                  </a:cubicBezTo>
                  <a:cubicBezTo>
                    <a:pt x="391" y="3408"/>
                    <a:pt x="376" y="3423"/>
                    <a:pt x="374" y="3428"/>
                  </a:cubicBezTo>
                  <a:cubicBezTo>
                    <a:pt x="382" y="3428"/>
                    <a:pt x="390" y="3429"/>
                    <a:pt x="398" y="3429"/>
                  </a:cubicBezTo>
                  <a:cubicBezTo>
                    <a:pt x="402" y="3429"/>
                    <a:pt x="405" y="3429"/>
                    <a:pt x="408" y="3429"/>
                  </a:cubicBezTo>
                  <a:cubicBezTo>
                    <a:pt x="411" y="3428"/>
                    <a:pt x="414" y="3428"/>
                    <a:pt x="416" y="3428"/>
                  </a:cubicBezTo>
                  <a:cubicBezTo>
                    <a:pt x="431" y="3428"/>
                    <a:pt x="425" y="3438"/>
                    <a:pt x="421" y="3446"/>
                  </a:cubicBezTo>
                  <a:cubicBezTo>
                    <a:pt x="422" y="3444"/>
                    <a:pt x="424" y="3443"/>
                    <a:pt x="426" y="3443"/>
                  </a:cubicBezTo>
                  <a:cubicBezTo>
                    <a:pt x="437" y="3443"/>
                    <a:pt x="459" y="3460"/>
                    <a:pt x="468" y="3460"/>
                  </a:cubicBezTo>
                  <a:cubicBezTo>
                    <a:pt x="470" y="3460"/>
                    <a:pt x="471" y="3460"/>
                    <a:pt x="472" y="3458"/>
                  </a:cubicBezTo>
                  <a:cubicBezTo>
                    <a:pt x="478" y="3469"/>
                    <a:pt x="484" y="3479"/>
                    <a:pt x="498" y="3488"/>
                  </a:cubicBezTo>
                  <a:cubicBezTo>
                    <a:pt x="499" y="3486"/>
                    <a:pt x="500" y="3485"/>
                    <a:pt x="502" y="3485"/>
                  </a:cubicBezTo>
                  <a:cubicBezTo>
                    <a:pt x="506" y="3485"/>
                    <a:pt x="512" y="3490"/>
                    <a:pt x="520" y="3494"/>
                  </a:cubicBezTo>
                  <a:cubicBezTo>
                    <a:pt x="536" y="3504"/>
                    <a:pt x="551" y="3500"/>
                    <a:pt x="565" y="3509"/>
                  </a:cubicBezTo>
                  <a:cubicBezTo>
                    <a:pt x="568" y="3511"/>
                    <a:pt x="581" y="3548"/>
                    <a:pt x="595" y="3548"/>
                  </a:cubicBezTo>
                  <a:cubicBezTo>
                    <a:pt x="596" y="3548"/>
                    <a:pt x="596" y="3548"/>
                    <a:pt x="597" y="3547"/>
                  </a:cubicBezTo>
                  <a:cubicBezTo>
                    <a:pt x="601" y="3546"/>
                    <a:pt x="598" y="3527"/>
                    <a:pt x="604" y="3527"/>
                  </a:cubicBezTo>
                  <a:cubicBezTo>
                    <a:pt x="606" y="3527"/>
                    <a:pt x="608" y="3529"/>
                    <a:pt x="612" y="3533"/>
                  </a:cubicBezTo>
                  <a:cubicBezTo>
                    <a:pt x="622" y="3545"/>
                    <a:pt x="620" y="3549"/>
                    <a:pt x="636" y="3551"/>
                  </a:cubicBezTo>
                  <a:cubicBezTo>
                    <a:pt x="636" y="3551"/>
                    <a:pt x="645" y="3549"/>
                    <a:pt x="649" y="3549"/>
                  </a:cubicBezTo>
                  <a:cubicBezTo>
                    <a:pt x="650" y="3549"/>
                    <a:pt x="651" y="3549"/>
                    <a:pt x="651" y="3549"/>
                  </a:cubicBezTo>
                  <a:cubicBezTo>
                    <a:pt x="655" y="3558"/>
                    <a:pt x="629" y="3559"/>
                    <a:pt x="633" y="3565"/>
                  </a:cubicBezTo>
                  <a:cubicBezTo>
                    <a:pt x="634" y="3567"/>
                    <a:pt x="647" y="3567"/>
                    <a:pt x="647" y="3568"/>
                  </a:cubicBezTo>
                  <a:cubicBezTo>
                    <a:pt x="656" y="3569"/>
                    <a:pt x="660" y="3572"/>
                    <a:pt x="669" y="3577"/>
                  </a:cubicBezTo>
                  <a:lnTo>
                    <a:pt x="669" y="3577"/>
                  </a:lnTo>
                  <a:cubicBezTo>
                    <a:pt x="667" y="3576"/>
                    <a:pt x="666" y="3576"/>
                    <a:pt x="665" y="3576"/>
                  </a:cubicBezTo>
                  <a:cubicBezTo>
                    <a:pt x="662" y="3576"/>
                    <a:pt x="662" y="3580"/>
                    <a:pt x="661" y="3582"/>
                  </a:cubicBezTo>
                  <a:cubicBezTo>
                    <a:pt x="661" y="3581"/>
                    <a:pt x="662" y="3581"/>
                    <a:pt x="663" y="3581"/>
                  </a:cubicBezTo>
                  <a:cubicBezTo>
                    <a:pt x="668" y="3581"/>
                    <a:pt x="677" y="3590"/>
                    <a:pt x="684" y="3593"/>
                  </a:cubicBezTo>
                  <a:cubicBezTo>
                    <a:pt x="684" y="3592"/>
                    <a:pt x="685" y="3590"/>
                    <a:pt x="688" y="3590"/>
                  </a:cubicBezTo>
                  <a:cubicBezTo>
                    <a:pt x="688" y="3590"/>
                    <a:pt x="689" y="3590"/>
                    <a:pt x="690" y="3590"/>
                  </a:cubicBezTo>
                  <a:cubicBezTo>
                    <a:pt x="702" y="3594"/>
                    <a:pt x="720" y="3605"/>
                    <a:pt x="717" y="3611"/>
                  </a:cubicBezTo>
                  <a:cubicBezTo>
                    <a:pt x="714" y="3619"/>
                    <a:pt x="734" y="3634"/>
                    <a:pt x="744" y="3634"/>
                  </a:cubicBezTo>
                  <a:cubicBezTo>
                    <a:pt x="746" y="3634"/>
                    <a:pt x="747" y="3633"/>
                    <a:pt x="748" y="3632"/>
                  </a:cubicBezTo>
                  <a:cubicBezTo>
                    <a:pt x="756" y="3636"/>
                    <a:pt x="771" y="3648"/>
                    <a:pt x="779" y="3648"/>
                  </a:cubicBezTo>
                  <a:cubicBezTo>
                    <a:pt x="781" y="3648"/>
                    <a:pt x="783" y="3648"/>
                    <a:pt x="784" y="3646"/>
                  </a:cubicBezTo>
                  <a:cubicBezTo>
                    <a:pt x="803" y="3665"/>
                    <a:pt x="841" y="3710"/>
                    <a:pt x="871" y="3710"/>
                  </a:cubicBezTo>
                  <a:cubicBezTo>
                    <a:pt x="873" y="3710"/>
                    <a:pt x="875" y="3710"/>
                    <a:pt x="877" y="3710"/>
                  </a:cubicBezTo>
                  <a:lnTo>
                    <a:pt x="877" y="3710"/>
                  </a:lnTo>
                  <a:cubicBezTo>
                    <a:pt x="866" y="3725"/>
                    <a:pt x="875" y="3727"/>
                    <a:pt x="889" y="3727"/>
                  </a:cubicBezTo>
                  <a:cubicBezTo>
                    <a:pt x="896" y="3727"/>
                    <a:pt x="904" y="3727"/>
                    <a:pt x="912" y="3727"/>
                  </a:cubicBezTo>
                  <a:cubicBezTo>
                    <a:pt x="919" y="3727"/>
                    <a:pt x="925" y="3727"/>
                    <a:pt x="927" y="3731"/>
                  </a:cubicBezTo>
                  <a:cubicBezTo>
                    <a:pt x="934" y="3742"/>
                    <a:pt x="931" y="3757"/>
                    <a:pt x="955" y="3760"/>
                  </a:cubicBezTo>
                  <a:cubicBezTo>
                    <a:pt x="956" y="3760"/>
                    <a:pt x="957" y="3760"/>
                    <a:pt x="958" y="3760"/>
                  </a:cubicBezTo>
                  <a:cubicBezTo>
                    <a:pt x="968" y="3760"/>
                    <a:pt x="996" y="3758"/>
                    <a:pt x="995" y="3756"/>
                  </a:cubicBezTo>
                  <a:lnTo>
                    <a:pt x="995" y="3756"/>
                  </a:lnTo>
                  <a:cubicBezTo>
                    <a:pt x="1000" y="3768"/>
                    <a:pt x="981" y="3768"/>
                    <a:pt x="1011" y="3783"/>
                  </a:cubicBezTo>
                  <a:cubicBezTo>
                    <a:pt x="1014" y="3785"/>
                    <a:pt x="1016" y="3785"/>
                    <a:pt x="1018" y="3785"/>
                  </a:cubicBezTo>
                  <a:cubicBezTo>
                    <a:pt x="1023" y="3785"/>
                    <a:pt x="1023" y="3781"/>
                    <a:pt x="1027" y="3781"/>
                  </a:cubicBezTo>
                  <a:cubicBezTo>
                    <a:pt x="1029" y="3781"/>
                    <a:pt x="1032" y="3782"/>
                    <a:pt x="1037" y="3785"/>
                  </a:cubicBezTo>
                  <a:cubicBezTo>
                    <a:pt x="1035" y="3789"/>
                    <a:pt x="1022" y="3798"/>
                    <a:pt x="1029" y="3807"/>
                  </a:cubicBezTo>
                  <a:cubicBezTo>
                    <a:pt x="1034" y="3813"/>
                    <a:pt x="1049" y="3821"/>
                    <a:pt x="1056" y="3821"/>
                  </a:cubicBezTo>
                  <a:cubicBezTo>
                    <a:pt x="1058" y="3821"/>
                    <a:pt x="1059" y="3821"/>
                    <a:pt x="1060" y="3820"/>
                  </a:cubicBezTo>
                  <a:cubicBezTo>
                    <a:pt x="1060" y="3819"/>
                    <a:pt x="1061" y="3819"/>
                    <a:pt x="1062" y="3819"/>
                  </a:cubicBezTo>
                  <a:cubicBezTo>
                    <a:pt x="1069" y="3819"/>
                    <a:pt x="1098" y="3835"/>
                    <a:pt x="1104" y="3838"/>
                  </a:cubicBezTo>
                  <a:cubicBezTo>
                    <a:pt x="1114" y="3844"/>
                    <a:pt x="1145" y="3860"/>
                    <a:pt x="1146" y="3869"/>
                  </a:cubicBezTo>
                  <a:cubicBezTo>
                    <a:pt x="1147" y="3882"/>
                    <a:pt x="1158" y="3895"/>
                    <a:pt x="1180" y="3901"/>
                  </a:cubicBezTo>
                  <a:cubicBezTo>
                    <a:pt x="1183" y="3902"/>
                    <a:pt x="1186" y="3902"/>
                    <a:pt x="1188" y="3902"/>
                  </a:cubicBezTo>
                  <a:cubicBezTo>
                    <a:pt x="1191" y="3902"/>
                    <a:pt x="1193" y="3902"/>
                    <a:pt x="1196" y="3902"/>
                  </a:cubicBezTo>
                  <a:cubicBezTo>
                    <a:pt x="1200" y="3902"/>
                    <a:pt x="1204" y="3902"/>
                    <a:pt x="1209" y="3905"/>
                  </a:cubicBezTo>
                  <a:cubicBezTo>
                    <a:pt x="1221" y="3911"/>
                    <a:pt x="1233" y="3921"/>
                    <a:pt x="1242" y="3930"/>
                  </a:cubicBezTo>
                  <a:cubicBezTo>
                    <a:pt x="1245" y="3931"/>
                    <a:pt x="1282" y="3960"/>
                    <a:pt x="1287" y="3960"/>
                  </a:cubicBezTo>
                  <a:cubicBezTo>
                    <a:pt x="1288" y="3960"/>
                    <a:pt x="1288" y="3960"/>
                    <a:pt x="1288" y="3959"/>
                  </a:cubicBezTo>
                  <a:cubicBezTo>
                    <a:pt x="1287" y="3955"/>
                    <a:pt x="1288" y="3953"/>
                    <a:pt x="1290" y="3953"/>
                  </a:cubicBezTo>
                  <a:cubicBezTo>
                    <a:pt x="1299" y="3953"/>
                    <a:pt x="1325" y="3976"/>
                    <a:pt x="1337" y="3984"/>
                  </a:cubicBezTo>
                  <a:cubicBezTo>
                    <a:pt x="1348" y="3992"/>
                    <a:pt x="1359" y="3999"/>
                    <a:pt x="1372" y="4005"/>
                  </a:cubicBezTo>
                  <a:cubicBezTo>
                    <a:pt x="1377" y="4007"/>
                    <a:pt x="1380" y="4008"/>
                    <a:pt x="1381" y="4008"/>
                  </a:cubicBezTo>
                  <a:cubicBezTo>
                    <a:pt x="1383" y="4008"/>
                    <a:pt x="1382" y="4007"/>
                    <a:pt x="1381" y="4005"/>
                  </a:cubicBezTo>
                  <a:cubicBezTo>
                    <a:pt x="1381" y="4004"/>
                    <a:pt x="1381" y="4004"/>
                    <a:pt x="1382" y="4004"/>
                  </a:cubicBezTo>
                  <a:cubicBezTo>
                    <a:pt x="1385" y="4004"/>
                    <a:pt x="1401" y="4018"/>
                    <a:pt x="1402" y="4019"/>
                  </a:cubicBezTo>
                  <a:cubicBezTo>
                    <a:pt x="1410" y="4023"/>
                    <a:pt x="1418" y="4028"/>
                    <a:pt x="1427" y="4031"/>
                  </a:cubicBezTo>
                  <a:cubicBezTo>
                    <a:pt x="1435" y="4034"/>
                    <a:pt x="1466" y="4043"/>
                    <a:pt x="1462" y="4051"/>
                  </a:cubicBezTo>
                  <a:cubicBezTo>
                    <a:pt x="1458" y="4060"/>
                    <a:pt x="1479" y="4074"/>
                    <a:pt x="1494" y="4080"/>
                  </a:cubicBezTo>
                  <a:cubicBezTo>
                    <a:pt x="1497" y="4081"/>
                    <a:pt x="1498" y="4081"/>
                    <a:pt x="1500" y="4081"/>
                  </a:cubicBezTo>
                  <a:cubicBezTo>
                    <a:pt x="1505" y="4081"/>
                    <a:pt x="1504" y="4077"/>
                    <a:pt x="1508" y="4077"/>
                  </a:cubicBezTo>
                  <a:cubicBezTo>
                    <a:pt x="1510" y="4077"/>
                    <a:pt x="1513" y="4078"/>
                    <a:pt x="1517" y="4081"/>
                  </a:cubicBezTo>
                  <a:cubicBezTo>
                    <a:pt x="1514" y="4086"/>
                    <a:pt x="1508" y="4090"/>
                    <a:pt x="1522" y="4097"/>
                  </a:cubicBezTo>
                  <a:cubicBezTo>
                    <a:pt x="1525" y="4099"/>
                    <a:pt x="1527" y="4100"/>
                    <a:pt x="1528" y="4100"/>
                  </a:cubicBezTo>
                  <a:cubicBezTo>
                    <a:pt x="1538" y="4100"/>
                    <a:pt x="1518" y="4064"/>
                    <a:pt x="1507" y="4055"/>
                  </a:cubicBezTo>
                  <a:cubicBezTo>
                    <a:pt x="1496" y="4046"/>
                    <a:pt x="1471" y="4036"/>
                    <a:pt x="1477" y="4028"/>
                  </a:cubicBezTo>
                  <a:cubicBezTo>
                    <a:pt x="1468" y="4021"/>
                    <a:pt x="1442" y="4012"/>
                    <a:pt x="1448" y="4003"/>
                  </a:cubicBezTo>
                  <a:lnTo>
                    <a:pt x="1448" y="4003"/>
                  </a:lnTo>
                  <a:cubicBezTo>
                    <a:pt x="1445" y="4005"/>
                    <a:pt x="1448" y="4021"/>
                    <a:pt x="1440" y="4021"/>
                  </a:cubicBezTo>
                  <a:cubicBezTo>
                    <a:pt x="1438" y="4021"/>
                    <a:pt x="1437" y="4021"/>
                    <a:pt x="1434" y="4020"/>
                  </a:cubicBezTo>
                  <a:cubicBezTo>
                    <a:pt x="1423" y="4013"/>
                    <a:pt x="1412" y="3987"/>
                    <a:pt x="1397" y="3984"/>
                  </a:cubicBezTo>
                  <a:cubicBezTo>
                    <a:pt x="1397" y="3984"/>
                    <a:pt x="1396" y="3984"/>
                    <a:pt x="1396" y="3984"/>
                  </a:cubicBezTo>
                  <a:cubicBezTo>
                    <a:pt x="1392" y="3984"/>
                    <a:pt x="1394" y="3991"/>
                    <a:pt x="1395" y="3993"/>
                  </a:cubicBezTo>
                  <a:cubicBezTo>
                    <a:pt x="1394" y="3994"/>
                    <a:pt x="1393" y="3995"/>
                    <a:pt x="1391" y="3995"/>
                  </a:cubicBezTo>
                  <a:cubicBezTo>
                    <a:pt x="1386" y="3995"/>
                    <a:pt x="1377" y="3989"/>
                    <a:pt x="1371" y="3985"/>
                  </a:cubicBezTo>
                  <a:cubicBezTo>
                    <a:pt x="1359" y="3979"/>
                    <a:pt x="1339" y="3963"/>
                    <a:pt x="1352" y="3961"/>
                  </a:cubicBezTo>
                  <a:cubicBezTo>
                    <a:pt x="1353" y="3961"/>
                    <a:pt x="1354" y="3961"/>
                    <a:pt x="1355" y="3961"/>
                  </a:cubicBezTo>
                  <a:cubicBezTo>
                    <a:pt x="1364" y="3961"/>
                    <a:pt x="1383" y="3971"/>
                    <a:pt x="1391" y="3971"/>
                  </a:cubicBezTo>
                  <a:cubicBezTo>
                    <a:pt x="1394" y="3971"/>
                    <a:pt x="1395" y="3970"/>
                    <a:pt x="1394" y="3966"/>
                  </a:cubicBezTo>
                  <a:cubicBezTo>
                    <a:pt x="1392" y="3954"/>
                    <a:pt x="1380" y="3947"/>
                    <a:pt x="1370" y="3947"/>
                  </a:cubicBezTo>
                  <a:cubicBezTo>
                    <a:pt x="1367" y="3947"/>
                    <a:pt x="1365" y="3947"/>
                    <a:pt x="1363" y="3948"/>
                  </a:cubicBezTo>
                  <a:cubicBezTo>
                    <a:pt x="1362" y="3948"/>
                    <a:pt x="1361" y="3949"/>
                    <a:pt x="1360" y="3949"/>
                  </a:cubicBezTo>
                  <a:cubicBezTo>
                    <a:pt x="1343" y="3949"/>
                    <a:pt x="1298" y="3918"/>
                    <a:pt x="1301" y="3906"/>
                  </a:cubicBezTo>
                  <a:lnTo>
                    <a:pt x="1301" y="3906"/>
                  </a:lnTo>
                  <a:cubicBezTo>
                    <a:pt x="1300" y="3910"/>
                    <a:pt x="1298" y="3916"/>
                    <a:pt x="1294" y="3916"/>
                  </a:cubicBezTo>
                  <a:cubicBezTo>
                    <a:pt x="1292" y="3916"/>
                    <a:pt x="1291" y="3916"/>
                    <a:pt x="1289" y="3915"/>
                  </a:cubicBezTo>
                  <a:cubicBezTo>
                    <a:pt x="1282" y="3911"/>
                    <a:pt x="1269" y="3904"/>
                    <a:pt x="1262" y="3904"/>
                  </a:cubicBezTo>
                  <a:cubicBezTo>
                    <a:pt x="1260" y="3904"/>
                    <a:pt x="1258" y="3905"/>
                    <a:pt x="1257" y="3906"/>
                  </a:cubicBezTo>
                  <a:cubicBezTo>
                    <a:pt x="1266" y="3892"/>
                    <a:pt x="1184" y="3844"/>
                    <a:pt x="1165" y="3834"/>
                  </a:cubicBezTo>
                  <a:cubicBezTo>
                    <a:pt x="1130" y="3813"/>
                    <a:pt x="1103" y="3808"/>
                    <a:pt x="1072" y="3804"/>
                  </a:cubicBezTo>
                  <a:lnTo>
                    <a:pt x="1072" y="3804"/>
                  </a:lnTo>
                  <a:cubicBezTo>
                    <a:pt x="1074" y="3804"/>
                    <a:pt x="1076" y="3805"/>
                    <a:pt x="1079" y="3805"/>
                  </a:cubicBezTo>
                  <a:cubicBezTo>
                    <a:pt x="1088" y="3805"/>
                    <a:pt x="1101" y="3803"/>
                    <a:pt x="1097" y="3797"/>
                  </a:cubicBezTo>
                  <a:cubicBezTo>
                    <a:pt x="1097" y="3797"/>
                    <a:pt x="1083" y="3791"/>
                    <a:pt x="1083" y="3791"/>
                  </a:cubicBezTo>
                  <a:cubicBezTo>
                    <a:pt x="1076" y="3787"/>
                    <a:pt x="1081" y="3790"/>
                    <a:pt x="1080" y="3784"/>
                  </a:cubicBezTo>
                  <a:cubicBezTo>
                    <a:pt x="1079" y="3777"/>
                    <a:pt x="1073" y="3769"/>
                    <a:pt x="1066" y="3769"/>
                  </a:cubicBezTo>
                  <a:cubicBezTo>
                    <a:pt x="1064" y="3769"/>
                    <a:pt x="1062" y="3770"/>
                    <a:pt x="1061" y="3772"/>
                  </a:cubicBezTo>
                  <a:cubicBezTo>
                    <a:pt x="1058" y="3775"/>
                    <a:pt x="1057" y="3778"/>
                    <a:pt x="1053" y="3778"/>
                  </a:cubicBezTo>
                  <a:cubicBezTo>
                    <a:pt x="1051" y="3778"/>
                    <a:pt x="1048" y="3777"/>
                    <a:pt x="1042" y="3773"/>
                  </a:cubicBezTo>
                  <a:cubicBezTo>
                    <a:pt x="1035" y="3769"/>
                    <a:pt x="1025" y="3764"/>
                    <a:pt x="1019" y="3759"/>
                  </a:cubicBezTo>
                  <a:cubicBezTo>
                    <a:pt x="1014" y="3754"/>
                    <a:pt x="1017" y="3752"/>
                    <a:pt x="1014" y="3749"/>
                  </a:cubicBezTo>
                  <a:lnTo>
                    <a:pt x="975" y="3726"/>
                  </a:lnTo>
                  <a:cubicBezTo>
                    <a:pt x="970" y="3723"/>
                    <a:pt x="966" y="3722"/>
                    <a:pt x="963" y="3722"/>
                  </a:cubicBezTo>
                  <a:cubicBezTo>
                    <a:pt x="953" y="3722"/>
                    <a:pt x="951" y="3736"/>
                    <a:pt x="956" y="3739"/>
                  </a:cubicBezTo>
                  <a:lnTo>
                    <a:pt x="956" y="3739"/>
                  </a:lnTo>
                  <a:cubicBezTo>
                    <a:pt x="945" y="3733"/>
                    <a:pt x="931" y="3702"/>
                    <a:pt x="921" y="3691"/>
                  </a:cubicBezTo>
                  <a:cubicBezTo>
                    <a:pt x="916" y="3686"/>
                    <a:pt x="911" y="3681"/>
                    <a:pt x="908" y="3681"/>
                  </a:cubicBezTo>
                  <a:lnTo>
                    <a:pt x="908" y="3681"/>
                  </a:lnTo>
                  <a:cubicBezTo>
                    <a:pt x="907" y="3681"/>
                    <a:pt x="907" y="3683"/>
                    <a:pt x="911" y="3690"/>
                  </a:cubicBezTo>
                  <a:cubicBezTo>
                    <a:pt x="914" y="3695"/>
                    <a:pt x="917" y="3705"/>
                    <a:pt x="913" y="3705"/>
                  </a:cubicBezTo>
                  <a:cubicBezTo>
                    <a:pt x="911" y="3705"/>
                    <a:pt x="908" y="3703"/>
                    <a:pt x="902" y="3697"/>
                  </a:cubicBezTo>
                  <a:cubicBezTo>
                    <a:pt x="892" y="3689"/>
                    <a:pt x="884" y="3679"/>
                    <a:pt x="877" y="3670"/>
                  </a:cubicBezTo>
                  <a:cubicBezTo>
                    <a:pt x="877" y="3669"/>
                    <a:pt x="873" y="3661"/>
                    <a:pt x="870" y="3659"/>
                  </a:cubicBezTo>
                  <a:lnTo>
                    <a:pt x="870" y="3659"/>
                  </a:lnTo>
                  <a:cubicBezTo>
                    <a:pt x="874" y="3662"/>
                    <a:pt x="870" y="3677"/>
                    <a:pt x="866" y="3677"/>
                  </a:cubicBezTo>
                  <a:cubicBezTo>
                    <a:pt x="866" y="3677"/>
                    <a:pt x="866" y="3677"/>
                    <a:pt x="866" y="3677"/>
                  </a:cubicBezTo>
                  <a:cubicBezTo>
                    <a:pt x="860" y="3677"/>
                    <a:pt x="846" y="3648"/>
                    <a:pt x="844" y="3645"/>
                  </a:cubicBezTo>
                  <a:cubicBezTo>
                    <a:pt x="838" y="3635"/>
                    <a:pt x="835" y="3632"/>
                    <a:pt x="834" y="3632"/>
                  </a:cubicBezTo>
                  <a:lnTo>
                    <a:pt x="834" y="3632"/>
                  </a:lnTo>
                  <a:cubicBezTo>
                    <a:pt x="830" y="3632"/>
                    <a:pt x="843" y="3664"/>
                    <a:pt x="841" y="3664"/>
                  </a:cubicBezTo>
                  <a:cubicBezTo>
                    <a:pt x="835" y="3664"/>
                    <a:pt x="817" y="3633"/>
                    <a:pt x="809" y="3633"/>
                  </a:cubicBezTo>
                  <a:cubicBezTo>
                    <a:pt x="807" y="3633"/>
                    <a:pt x="806" y="3633"/>
                    <a:pt x="806" y="3635"/>
                  </a:cubicBezTo>
                  <a:cubicBezTo>
                    <a:pt x="812" y="3624"/>
                    <a:pt x="733" y="3582"/>
                    <a:pt x="719" y="3574"/>
                  </a:cubicBezTo>
                  <a:cubicBezTo>
                    <a:pt x="701" y="3564"/>
                    <a:pt x="686" y="3560"/>
                    <a:pt x="670" y="3552"/>
                  </a:cubicBezTo>
                  <a:cubicBezTo>
                    <a:pt x="657" y="3546"/>
                    <a:pt x="655" y="3532"/>
                    <a:pt x="643" y="3530"/>
                  </a:cubicBezTo>
                  <a:cubicBezTo>
                    <a:pt x="637" y="3528"/>
                    <a:pt x="620" y="3530"/>
                    <a:pt x="613" y="3525"/>
                  </a:cubicBezTo>
                  <a:lnTo>
                    <a:pt x="613" y="3525"/>
                  </a:lnTo>
                  <a:cubicBezTo>
                    <a:pt x="613" y="3525"/>
                    <a:pt x="613" y="3526"/>
                    <a:pt x="613" y="3526"/>
                  </a:cubicBezTo>
                  <a:cubicBezTo>
                    <a:pt x="618" y="3526"/>
                    <a:pt x="655" y="3516"/>
                    <a:pt x="627" y="3511"/>
                  </a:cubicBezTo>
                  <a:cubicBezTo>
                    <a:pt x="617" y="3510"/>
                    <a:pt x="605" y="3503"/>
                    <a:pt x="597" y="3503"/>
                  </a:cubicBezTo>
                  <a:cubicBezTo>
                    <a:pt x="594" y="3503"/>
                    <a:pt x="592" y="3503"/>
                    <a:pt x="591" y="3505"/>
                  </a:cubicBezTo>
                  <a:cubicBezTo>
                    <a:pt x="590" y="3506"/>
                    <a:pt x="589" y="3507"/>
                    <a:pt x="588" y="3507"/>
                  </a:cubicBezTo>
                  <a:cubicBezTo>
                    <a:pt x="583" y="3507"/>
                    <a:pt x="574" y="3496"/>
                    <a:pt x="569" y="3496"/>
                  </a:cubicBezTo>
                  <a:cubicBezTo>
                    <a:pt x="568" y="3496"/>
                    <a:pt x="567" y="3496"/>
                    <a:pt x="567" y="3498"/>
                  </a:cubicBezTo>
                  <a:cubicBezTo>
                    <a:pt x="572" y="3489"/>
                    <a:pt x="572" y="3482"/>
                    <a:pt x="555" y="3469"/>
                  </a:cubicBezTo>
                  <a:cubicBezTo>
                    <a:pt x="553" y="3467"/>
                    <a:pt x="551" y="3466"/>
                    <a:pt x="548" y="3466"/>
                  </a:cubicBezTo>
                  <a:cubicBezTo>
                    <a:pt x="539" y="3466"/>
                    <a:pt x="528" y="3475"/>
                    <a:pt x="517" y="3475"/>
                  </a:cubicBezTo>
                  <a:cubicBezTo>
                    <a:pt x="516" y="3475"/>
                    <a:pt x="514" y="3474"/>
                    <a:pt x="512" y="3474"/>
                  </a:cubicBezTo>
                  <a:cubicBezTo>
                    <a:pt x="472" y="3463"/>
                    <a:pt x="490" y="3431"/>
                    <a:pt x="495" y="3422"/>
                  </a:cubicBezTo>
                  <a:lnTo>
                    <a:pt x="495" y="3422"/>
                  </a:lnTo>
                  <a:cubicBezTo>
                    <a:pt x="485" y="3423"/>
                    <a:pt x="476" y="3424"/>
                    <a:pt x="467" y="3424"/>
                  </a:cubicBezTo>
                  <a:cubicBezTo>
                    <a:pt x="457" y="3424"/>
                    <a:pt x="447" y="3423"/>
                    <a:pt x="436" y="3422"/>
                  </a:cubicBezTo>
                  <a:cubicBezTo>
                    <a:pt x="433" y="3413"/>
                    <a:pt x="431" y="3405"/>
                    <a:pt x="424" y="3394"/>
                  </a:cubicBezTo>
                  <a:cubicBezTo>
                    <a:pt x="423" y="3396"/>
                    <a:pt x="422" y="3396"/>
                    <a:pt x="421" y="3396"/>
                  </a:cubicBezTo>
                  <a:cubicBezTo>
                    <a:pt x="414" y="3396"/>
                    <a:pt x="400" y="3386"/>
                    <a:pt x="392" y="3383"/>
                  </a:cubicBezTo>
                  <a:cubicBezTo>
                    <a:pt x="388" y="3381"/>
                    <a:pt x="374" y="3379"/>
                    <a:pt x="365" y="3379"/>
                  </a:cubicBezTo>
                  <a:cubicBezTo>
                    <a:pt x="362" y="3379"/>
                    <a:pt x="359" y="3379"/>
                    <a:pt x="360" y="3381"/>
                  </a:cubicBezTo>
                  <a:cubicBezTo>
                    <a:pt x="354" y="3367"/>
                    <a:pt x="380" y="3363"/>
                    <a:pt x="343" y="3350"/>
                  </a:cubicBezTo>
                  <a:cubicBezTo>
                    <a:pt x="318" y="3341"/>
                    <a:pt x="313" y="3334"/>
                    <a:pt x="319" y="3325"/>
                  </a:cubicBezTo>
                  <a:cubicBezTo>
                    <a:pt x="315" y="3322"/>
                    <a:pt x="313" y="3321"/>
                    <a:pt x="311" y="3321"/>
                  </a:cubicBezTo>
                  <a:cubicBezTo>
                    <a:pt x="307" y="3321"/>
                    <a:pt x="307" y="3325"/>
                    <a:pt x="302" y="3325"/>
                  </a:cubicBezTo>
                  <a:cubicBezTo>
                    <a:pt x="291" y="3325"/>
                    <a:pt x="277" y="3311"/>
                    <a:pt x="265" y="3307"/>
                  </a:cubicBezTo>
                  <a:cubicBezTo>
                    <a:pt x="264" y="3307"/>
                    <a:pt x="263" y="3307"/>
                    <a:pt x="262" y="3307"/>
                  </a:cubicBezTo>
                  <a:cubicBezTo>
                    <a:pt x="254" y="3307"/>
                    <a:pt x="256" y="3314"/>
                    <a:pt x="250" y="3314"/>
                  </a:cubicBezTo>
                  <a:cubicBezTo>
                    <a:pt x="242" y="3314"/>
                    <a:pt x="234" y="3306"/>
                    <a:pt x="229" y="3306"/>
                  </a:cubicBezTo>
                  <a:cubicBezTo>
                    <a:pt x="228" y="3306"/>
                    <a:pt x="227" y="3306"/>
                    <a:pt x="227" y="3307"/>
                  </a:cubicBezTo>
                  <a:cubicBezTo>
                    <a:pt x="232" y="3299"/>
                    <a:pt x="235" y="3301"/>
                    <a:pt x="219" y="3292"/>
                  </a:cubicBezTo>
                  <a:lnTo>
                    <a:pt x="188" y="3274"/>
                  </a:lnTo>
                  <a:cubicBezTo>
                    <a:pt x="190" y="3271"/>
                    <a:pt x="193" y="3267"/>
                    <a:pt x="198" y="3267"/>
                  </a:cubicBezTo>
                  <a:cubicBezTo>
                    <a:pt x="200" y="3267"/>
                    <a:pt x="202" y="3267"/>
                    <a:pt x="206" y="3270"/>
                  </a:cubicBezTo>
                  <a:cubicBezTo>
                    <a:pt x="210" y="3270"/>
                    <a:pt x="213" y="3273"/>
                    <a:pt x="216" y="3273"/>
                  </a:cubicBezTo>
                  <a:cubicBezTo>
                    <a:pt x="218" y="3273"/>
                    <a:pt x="219" y="3273"/>
                    <a:pt x="220" y="3271"/>
                  </a:cubicBezTo>
                  <a:cubicBezTo>
                    <a:pt x="190" y="3254"/>
                    <a:pt x="180" y="3263"/>
                    <a:pt x="154" y="3254"/>
                  </a:cubicBezTo>
                  <a:cubicBezTo>
                    <a:pt x="127" y="3246"/>
                    <a:pt x="158" y="3243"/>
                    <a:pt x="158" y="3243"/>
                  </a:cubicBezTo>
                  <a:cubicBezTo>
                    <a:pt x="159" y="3243"/>
                    <a:pt x="138" y="3236"/>
                    <a:pt x="138" y="3236"/>
                  </a:cubicBezTo>
                  <a:cubicBezTo>
                    <a:pt x="126" y="3235"/>
                    <a:pt x="123" y="3234"/>
                    <a:pt x="117" y="3223"/>
                  </a:cubicBezTo>
                  <a:cubicBezTo>
                    <a:pt x="110" y="3214"/>
                    <a:pt x="93" y="3200"/>
                    <a:pt x="85" y="3200"/>
                  </a:cubicBezTo>
                  <a:cubicBezTo>
                    <a:pt x="81" y="3200"/>
                    <a:pt x="79" y="3203"/>
                    <a:pt x="81" y="3209"/>
                  </a:cubicBezTo>
                  <a:cubicBezTo>
                    <a:pt x="74" y="3203"/>
                    <a:pt x="69" y="3204"/>
                    <a:pt x="65" y="3202"/>
                  </a:cubicBezTo>
                  <a:cubicBezTo>
                    <a:pt x="60" y="3200"/>
                    <a:pt x="78" y="3195"/>
                    <a:pt x="78" y="3192"/>
                  </a:cubicBezTo>
                  <a:cubicBezTo>
                    <a:pt x="81" y="3188"/>
                    <a:pt x="73" y="3186"/>
                    <a:pt x="66" y="3183"/>
                  </a:cubicBezTo>
                  <a:cubicBezTo>
                    <a:pt x="56" y="3180"/>
                    <a:pt x="45" y="3179"/>
                    <a:pt x="35" y="3177"/>
                  </a:cubicBezTo>
                  <a:cubicBezTo>
                    <a:pt x="30" y="3171"/>
                    <a:pt x="24" y="3165"/>
                    <a:pt x="40" y="3139"/>
                  </a:cubicBezTo>
                  <a:cubicBezTo>
                    <a:pt x="44" y="3140"/>
                    <a:pt x="48" y="3142"/>
                    <a:pt x="53" y="3142"/>
                  </a:cubicBezTo>
                  <a:cubicBezTo>
                    <a:pt x="56" y="3142"/>
                    <a:pt x="59" y="3141"/>
                    <a:pt x="63" y="3140"/>
                  </a:cubicBezTo>
                  <a:cubicBezTo>
                    <a:pt x="77" y="3135"/>
                    <a:pt x="82" y="3114"/>
                    <a:pt x="74" y="3109"/>
                  </a:cubicBezTo>
                  <a:lnTo>
                    <a:pt x="74" y="3109"/>
                  </a:lnTo>
                  <a:cubicBezTo>
                    <a:pt x="76" y="3110"/>
                    <a:pt x="78" y="3111"/>
                    <a:pt x="81" y="3111"/>
                  </a:cubicBezTo>
                  <a:cubicBezTo>
                    <a:pt x="87" y="3111"/>
                    <a:pt x="95" y="3107"/>
                    <a:pt x="101" y="3096"/>
                  </a:cubicBezTo>
                  <a:cubicBezTo>
                    <a:pt x="98" y="3094"/>
                    <a:pt x="71" y="3089"/>
                    <a:pt x="92" y="3077"/>
                  </a:cubicBezTo>
                  <a:cubicBezTo>
                    <a:pt x="103" y="3070"/>
                    <a:pt x="112" y="3075"/>
                    <a:pt x="122" y="3057"/>
                  </a:cubicBezTo>
                  <a:cubicBezTo>
                    <a:pt x="129" y="3047"/>
                    <a:pt x="126" y="3039"/>
                    <a:pt x="134" y="3029"/>
                  </a:cubicBezTo>
                  <a:cubicBezTo>
                    <a:pt x="135" y="3029"/>
                    <a:pt x="135" y="3029"/>
                    <a:pt x="135" y="3029"/>
                  </a:cubicBezTo>
                  <a:cubicBezTo>
                    <a:pt x="144" y="3029"/>
                    <a:pt x="170" y="2982"/>
                    <a:pt x="174" y="2973"/>
                  </a:cubicBezTo>
                  <a:cubicBezTo>
                    <a:pt x="177" y="2966"/>
                    <a:pt x="176" y="2964"/>
                    <a:pt x="174" y="2964"/>
                  </a:cubicBezTo>
                  <a:cubicBezTo>
                    <a:pt x="171" y="2964"/>
                    <a:pt x="166" y="2967"/>
                    <a:pt x="163" y="2967"/>
                  </a:cubicBezTo>
                  <a:cubicBezTo>
                    <a:pt x="162" y="2967"/>
                    <a:pt x="161" y="2966"/>
                    <a:pt x="161" y="2965"/>
                  </a:cubicBezTo>
                  <a:cubicBezTo>
                    <a:pt x="162" y="2948"/>
                    <a:pt x="189" y="2947"/>
                    <a:pt x="194" y="2947"/>
                  </a:cubicBezTo>
                  <a:cubicBezTo>
                    <a:pt x="200" y="2947"/>
                    <a:pt x="213" y="2923"/>
                    <a:pt x="217" y="2915"/>
                  </a:cubicBezTo>
                  <a:cubicBezTo>
                    <a:pt x="229" y="2895"/>
                    <a:pt x="239" y="2874"/>
                    <a:pt x="248" y="2853"/>
                  </a:cubicBezTo>
                  <a:cubicBezTo>
                    <a:pt x="250" y="2847"/>
                    <a:pt x="262" y="2807"/>
                    <a:pt x="264" y="2805"/>
                  </a:cubicBezTo>
                  <a:cubicBezTo>
                    <a:pt x="265" y="2805"/>
                    <a:pt x="265" y="2805"/>
                    <a:pt x="265" y="2805"/>
                  </a:cubicBezTo>
                  <a:cubicBezTo>
                    <a:pt x="270" y="2805"/>
                    <a:pt x="268" y="2836"/>
                    <a:pt x="272" y="2836"/>
                  </a:cubicBezTo>
                  <a:cubicBezTo>
                    <a:pt x="272" y="2836"/>
                    <a:pt x="273" y="2835"/>
                    <a:pt x="274" y="2833"/>
                  </a:cubicBezTo>
                  <a:cubicBezTo>
                    <a:pt x="279" y="2821"/>
                    <a:pt x="299" y="2762"/>
                    <a:pt x="294" y="2759"/>
                  </a:cubicBezTo>
                  <a:lnTo>
                    <a:pt x="294" y="2759"/>
                  </a:lnTo>
                  <a:cubicBezTo>
                    <a:pt x="295" y="2760"/>
                    <a:pt x="297" y="2760"/>
                    <a:pt x="298" y="2760"/>
                  </a:cubicBezTo>
                  <a:cubicBezTo>
                    <a:pt x="304" y="2760"/>
                    <a:pt x="312" y="2752"/>
                    <a:pt x="319" y="2741"/>
                  </a:cubicBezTo>
                  <a:cubicBezTo>
                    <a:pt x="326" y="2730"/>
                    <a:pt x="333" y="2717"/>
                    <a:pt x="338" y="2705"/>
                  </a:cubicBezTo>
                  <a:cubicBezTo>
                    <a:pt x="342" y="2695"/>
                    <a:pt x="339" y="2690"/>
                    <a:pt x="342" y="2680"/>
                  </a:cubicBezTo>
                  <a:cubicBezTo>
                    <a:pt x="353" y="2651"/>
                    <a:pt x="374" y="2640"/>
                    <a:pt x="392" y="2621"/>
                  </a:cubicBezTo>
                  <a:cubicBezTo>
                    <a:pt x="396" y="2616"/>
                    <a:pt x="395" y="2614"/>
                    <a:pt x="392" y="2613"/>
                  </a:cubicBezTo>
                  <a:cubicBezTo>
                    <a:pt x="396" y="2604"/>
                    <a:pt x="402" y="2596"/>
                    <a:pt x="407" y="2589"/>
                  </a:cubicBezTo>
                  <a:cubicBezTo>
                    <a:pt x="415" y="2574"/>
                    <a:pt x="418" y="2559"/>
                    <a:pt x="428" y="2542"/>
                  </a:cubicBezTo>
                  <a:cubicBezTo>
                    <a:pt x="436" y="2527"/>
                    <a:pt x="443" y="2520"/>
                    <a:pt x="452" y="2507"/>
                  </a:cubicBezTo>
                  <a:cubicBezTo>
                    <a:pt x="457" y="2501"/>
                    <a:pt x="466" y="2490"/>
                    <a:pt x="465" y="2483"/>
                  </a:cubicBezTo>
                  <a:cubicBezTo>
                    <a:pt x="465" y="2472"/>
                    <a:pt x="494" y="2431"/>
                    <a:pt x="503" y="2417"/>
                  </a:cubicBezTo>
                  <a:cubicBezTo>
                    <a:pt x="506" y="2410"/>
                    <a:pt x="523" y="2362"/>
                    <a:pt x="525" y="2361"/>
                  </a:cubicBezTo>
                  <a:cubicBezTo>
                    <a:pt x="525" y="2361"/>
                    <a:pt x="525" y="2361"/>
                    <a:pt x="525" y="2361"/>
                  </a:cubicBezTo>
                  <a:cubicBezTo>
                    <a:pt x="527" y="2361"/>
                    <a:pt x="529" y="2372"/>
                    <a:pt x="529" y="2373"/>
                  </a:cubicBezTo>
                  <a:lnTo>
                    <a:pt x="537" y="2348"/>
                  </a:lnTo>
                  <a:cubicBezTo>
                    <a:pt x="537" y="2345"/>
                    <a:pt x="536" y="2325"/>
                    <a:pt x="539" y="2321"/>
                  </a:cubicBezTo>
                  <a:cubicBezTo>
                    <a:pt x="539" y="2321"/>
                    <a:pt x="539" y="2321"/>
                    <a:pt x="539" y="2321"/>
                  </a:cubicBezTo>
                  <a:cubicBezTo>
                    <a:pt x="541" y="2321"/>
                    <a:pt x="545" y="2323"/>
                    <a:pt x="548" y="2323"/>
                  </a:cubicBezTo>
                  <a:cubicBezTo>
                    <a:pt x="549" y="2323"/>
                    <a:pt x="550" y="2323"/>
                    <a:pt x="551" y="2322"/>
                  </a:cubicBezTo>
                  <a:cubicBezTo>
                    <a:pt x="557" y="2316"/>
                    <a:pt x="564" y="2303"/>
                    <a:pt x="569" y="2294"/>
                  </a:cubicBezTo>
                  <a:cubicBezTo>
                    <a:pt x="573" y="2282"/>
                    <a:pt x="580" y="2263"/>
                    <a:pt x="588" y="2263"/>
                  </a:cubicBezTo>
                  <a:cubicBezTo>
                    <a:pt x="589" y="2263"/>
                    <a:pt x="590" y="2263"/>
                    <a:pt x="591" y="2264"/>
                  </a:cubicBezTo>
                  <a:lnTo>
                    <a:pt x="591" y="2264"/>
                  </a:lnTo>
                  <a:cubicBezTo>
                    <a:pt x="588" y="2261"/>
                    <a:pt x="591" y="2247"/>
                    <a:pt x="588" y="2247"/>
                  </a:cubicBezTo>
                  <a:lnTo>
                    <a:pt x="588" y="2247"/>
                  </a:lnTo>
                  <a:cubicBezTo>
                    <a:pt x="588" y="2247"/>
                    <a:pt x="588" y="2247"/>
                    <a:pt x="588" y="2247"/>
                  </a:cubicBezTo>
                  <a:lnTo>
                    <a:pt x="588" y="2247"/>
                  </a:lnTo>
                  <a:cubicBezTo>
                    <a:pt x="599" y="2245"/>
                    <a:pt x="603" y="2238"/>
                    <a:pt x="615" y="2219"/>
                  </a:cubicBezTo>
                  <a:cubicBezTo>
                    <a:pt x="620" y="2211"/>
                    <a:pt x="629" y="2198"/>
                    <a:pt x="630" y="2190"/>
                  </a:cubicBezTo>
                  <a:cubicBezTo>
                    <a:pt x="632" y="2184"/>
                    <a:pt x="627" y="2187"/>
                    <a:pt x="631" y="2181"/>
                  </a:cubicBezTo>
                  <a:cubicBezTo>
                    <a:pt x="642" y="2162"/>
                    <a:pt x="650" y="2159"/>
                    <a:pt x="663" y="2140"/>
                  </a:cubicBezTo>
                  <a:cubicBezTo>
                    <a:pt x="668" y="2131"/>
                    <a:pt x="688" y="2093"/>
                    <a:pt x="696" y="2093"/>
                  </a:cubicBezTo>
                  <a:cubicBezTo>
                    <a:pt x="697" y="2093"/>
                    <a:pt x="697" y="2093"/>
                    <a:pt x="697" y="2094"/>
                  </a:cubicBezTo>
                  <a:cubicBezTo>
                    <a:pt x="710" y="2073"/>
                    <a:pt x="689" y="2086"/>
                    <a:pt x="694" y="2070"/>
                  </a:cubicBezTo>
                  <a:cubicBezTo>
                    <a:pt x="697" y="2062"/>
                    <a:pt x="709" y="2059"/>
                    <a:pt x="711" y="2059"/>
                  </a:cubicBezTo>
                  <a:cubicBezTo>
                    <a:pt x="716" y="2054"/>
                    <a:pt x="720" y="2049"/>
                    <a:pt x="725" y="2044"/>
                  </a:cubicBezTo>
                  <a:cubicBezTo>
                    <a:pt x="735" y="2032"/>
                    <a:pt x="753" y="1972"/>
                    <a:pt x="762" y="1972"/>
                  </a:cubicBezTo>
                  <a:cubicBezTo>
                    <a:pt x="762" y="1972"/>
                    <a:pt x="762" y="1972"/>
                    <a:pt x="762" y="1972"/>
                  </a:cubicBezTo>
                  <a:lnTo>
                    <a:pt x="762" y="1972"/>
                  </a:lnTo>
                  <a:cubicBezTo>
                    <a:pt x="759" y="1970"/>
                    <a:pt x="748" y="1957"/>
                    <a:pt x="753" y="1949"/>
                  </a:cubicBezTo>
                  <a:cubicBezTo>
                    <a:pt x="756" y="1945"/>
                    <a:pt x="764" y="1945"/>
                    <a:pt x="766" y="1944"/>
                  </a:cubicBezTo>
                  <a:cubicBezTo>
                    <a:pt x="768" y="1942"/>
                    <a:pt x="773" y="1936"/>
                    <a:pt x="776" y="1934"/>
                  </a:cubicBezTo>
                  <a:cubicBezTo>
                    <a:pt x="785" y="1924"/>
                    <a:pt x="788" y="1919"/>
                    <a:pt x="794" y="1907"/>
                  </a:cubicBezTo>
                  <a:cubicBezTo>
                    <a:pt x="795" y="1902"/>
                    <a:pt x="798" y="1896"/>
                    <a:pt x="801" y="1895"/>
                  </a:cubicBezTo>
                  <a:cubicBezTo>
                    <a:pt x="802" y="1895"/>
                    <a:pt x="802" y="1895"/>
                    <a:pt x="803" y="1895"/>
                  </a:cubicBezTo>
                  <a:cubicBezTo>
                    <a:pt x="809" y="1895"/>
                    <a:pt x="809" y="1910"/>
                    <a:pt x="812" y="1910"/>
                  </a:cubicBezTo>
                  <a:cubicBezTo>
                    <a:pt x="812" y="1910"/>
                    <a:pt x="813" y="1909"/>
                    <a:pt x="813" y="1909"/>
                  </a:cubicBezTo>
                  <a:cubicBezTo>
                    <a:pt x="817" y="1906"/>
                    <a:pt x="822" y="1878"/>
                    <a:pt x="826" y="1871"/>
                  </a:cubicBezTo>
                  <a:cubicBezTo>
                    <a:pt x="837" y="1851"/>
                    <a:pt x="856" y="1832"/>
                    <a:pt x="870" y="1814"/>
                  </a:cubicBezTo>
                  <a:cubicBezTo>
                    <a:pt x="884" y="1795"/>
                    <a:pt x="846" y="1797"/>
                    <a:pt x="875" y="1774"/>
                  </a:cubicBezTo>
                  <a:cubicBezTo>
                    <a:pt x="890" y="1763"/>
                    <a:pt x="899" y="1761"/>
                    <a:pt x="911" y="1736"/>
                  </a:cubicBezTo>
                  <a:cubicBezTo>
                    <a:pt x="914" y="1728"/>
                    <a:pt x="910" y="1702"/>
                    <a:pt x="921" y="1702"/>
                  </a:cubicBezTo>
                  <a:cubicBezTo>
                    <a:pt x="922" y="1702"/>
                    <a:pt x="923" y="1702"/>
                    <a:pt x="924" y="1702"/>
                  </a:cubicBezTo>
                  <a:cubicBezTo>
                    <a:pt x="925" y="1703"/>
                    <a:pt x="926" y="1703"/>
                    <a:pt x="927" y="1703"/>
                  </a:cubicBezTo>
                  <a:cubicBezTo>
                    <a:pt x="941" y="1703"/>
                    <a:pt x="944" y="1674"/>
                    <a:pt x="945" y="1661"/>
                  </a:cubicBezTo>
                  <a:cubicBezTo>
                    <a:pt x="949" y="1635"/>
                    <a:pt x="966" y="1636"/>
                    <a:pt x="980" y="1617"/>
                  </a:cubicBezTo>
                  <a:cubicBezTo>
                    <a:pt x="993" y="1598"/>
                    <a:pt x="969" y="1603"/>
                    <a:pt x="967" y="1595"/>
                  </a:cubicBezTo>
                  <a:cubicBezTo>
                    <a:pt x="966" y="1588"/>
                    <a:pt x="999" y="1578"/>
                    <a:pt x="997" y="1567"/>
                  </a:cubicBezTo>
                  <a:cubicBezTo>
                    <a:pt x="997" y="1567"/>
                    <a:pt x="996" y="1566"/>
                    <a:pt x="996" y="1566"/>
                  </a:cubicBezTo>
                  <a:cubicBezTo>
                    <a:pt x="995" y="1566"/>
                    <a:pt x="992" y="1568"/>
                    <a:pt x="991" y="1568"/>
                  </a:cubicBezTo>
                  <a:cubicBezTo>
                    <a:pt x="989" y="1568"/>
                    <a:pt x="988" y="1567"/>
                    <a:pt x="988" y="1564"/>
                  </a:cubicBezTo>
                  <a:cubicBezTo>
                    <a:pt x="989" y="1561"/>
                    <a:pt x="997" y="1547"/>
                    <a:pt x="1000" y="1545"/>
                  </a:cubicBezTo>
                  <a:cubicBezTo>
                    <a:pt x="1002" y="1544"/>
                    <a:pt x="1003" y="1543"/>
                    <a:pt x="1005" y="1543"/>
                  </a:cubicBezTo>
                  <a:cubicBezTo>
                    <a:pt x="1009" y="1543"/>
                    <a:pt x="1010" y="1548"/>
                    <a:pt x="1014" y="1548"/>
                  </a:cubicBezTo>
                  <a:cubicBezTo>
                    <a:pt x="1016" y="1548"/>
                    <a:pt x="1020" y="1546"/>
                    <a:pt x="1026" y="1538"/>
                  </a:cubicBezTo>
                  <a:cubicBezTo>
                    <a:pt x="1048" y="1509"/>
                    <a:pt x="1070" y="1468"/>
                    <a:pt x="1084" y="1435"/>
                  </a:cubicBezTo>
                  <a:cubicBezTo>
                    <a:pt x="1089" y="1424"/>
                    <a:pt x="1088" y="1421"/>
                    <a:pt x="1095" y="1411"/>
                  </a:cubicBezTo>
                  <a:cubicBezTo>
                    <a:pt x="1095" y="1403"/>
                    <a:pt x="1097" y="1400"/>
                    <a:pt x="1099" y="1400"/>
                  </a:cubicBezTo>
                  <a:cubicBezTo>
                    <a:pt x="1104" y="1400"/>
                    <a:pt x="1110" y="1411"/>
                    <a:pt x="1112" y="1411"/>
                  </a:cubicBezTo>
                  <a:cubicBezTo>
                    <a:pt x="1112" y="1411"/>
                    <a:pt x="1112" y="1411"/>
                    <a:pt x="1112" y="1411"/>
                  </a:cubicBezTo>
                  <a:cubicBezTo>
                    <a:pt x="1124" y="1392"/>
                    <a:pt x="1098" y="1388"/>
                    <a:pt x="1125" y="1371"/>
                  </a:cubicBezTo>
                  <a:cubicBezTo>
                    <a:pt x="1129" y="1366"/>
                    <a:pt x="1131" y="1359"/>
                    <a:pt x="1134" y="1355"/>
                  </a:cubicBezTo>
                  <a:cubicBezTo>
                    <a:pt x="1139" y="1343"/>
                    <a:pt x="1173" y="1259"/>
                    <a:pt x="1184" y="1259"/>
                  </a:cubicBezTo>
                  <a:cubicBezTo>
                    <a:pt x="1184" y="1259"/>
                    <a:pt x="1184" y="1259"/>
                    <a:pt x="1185" y="1260"/>
                  </a:cubicBezTo>
                  <a:lnTo>
                    <a:pt x="1189" y="1218"/>
                  </a:lnTo>
                  <a:cubicBezTo>
                    <a:pt x="1190" y="1218"/>
                    <a:pt x="1191" y="1219"/>
                    <a:pt x="1193" y="1219"/>
                  </a:cubicBezTo>
                  <a:cubicBezTo>
                    <a:pt x="1200" y="1219"/>
                    <a:pt x="1210" y="1206"/>
                    <a:pt x="1217" y="1195"/>
                  </a:cubicBezTo>
                  <a:cubicBezTo>
                    <a:pt x="1227" y="1181"/>
                    <a:pt x="1232" y="1185"/>
                    <a:pt x="1241" y="1182"/>
                  </a:cubicBezTo>
                  <a:cubicBezTo>
                    <a:pt x="1248" y="1178"/>
                    <a:pt x="1237" y="1150"/>
                    <a:pt x="1246" y="1136"/>
                  </a:cubicBezTo>
                  <a:lnTo>
                    <a:pt x="1246" y="1136"/>
                  </a:lnTo>
                  <a:cubicBezTo>
                    <a:pt x="1248" y="1137"/>
                    <a:pt x="1257" y="1150"/>
                    <a:pt x="1262" y="1150"/>
                  </a:cubicBezTo>
                  <a:cubicBezTo>
                    <a:pt x="1262" y="1150"/>
                    <a:pt x="1263" y="1149"/>
                    <a:pt x="1263" y="1149"/>
                  </a:cubicBezTo>
                  <a:cubicBezTo>
                    <a:pt x="1273" y="1137"/>
                    <a:pt x="1279" y="1113"/>
                    <a:pt x="1274" y="1109"/>
                  </a:cubicBezTo>
                  <a:cubicBezTo>
                    <a:pt x="1273" y="1108"/>
                    <a:pt x="1272" y="1108"/>
                    <a:pt x="1271" y="1108"/>
                  </a:cubicBezTo>
                  <a:cubicBezTo>
                    <a:pt x="1270" y="1108"/>
                    <a:pt x="1268" y="1108"/>
                    <a:pt x="1267" y="1108"/>
                  </a:cubicBezTo>
                  <a:cubicBezTo>
                    <a:pt x="1264" y="1108"/>
                    <a:pt x="1263" y="1107"/>
                    <a:pt x="1267" y="1100"/>
                  </a:cubicBezTo>
                  <a:cubicBezTo>
                    <a:pt x="1272" y="1091"/>
                    <a:pt x="1275" y="1089"/>
                    <a:pt x="1281" y="1088"/>
                  </a:cubicBezTo>
                  <a:cubicBezTo>
                    <a:pt x="1282" y="1087"/>
                    <a:pt x="1283" y="1087"/>
                    <a:pt x="1284" y="1087"/>
                  </a:cubicBezTo>
                  <a:cubicBezTo>
                    <a:pt x="1290" y="1087"/>
                    <a:pt x="1293" y="1096"/>
                    <a:pt x="1299" y="1096"/>
                  </a:cubicBezTo>
                  <a:cubicBezTo>
                    <a:pt x="1300" y="1096"/>
                    <a:pt x="1301" y="1096"/>
                    <a:pt x="1302" y="1096"/>
                  </a:cubicBezTo>
                  <a:cubicBezTo>
                    <a:pt x="1303" y="1095"/>
                    <a:pt x="1300" y="1081"/>
                    <a:pt x="1300" y="1081"/>
                  </a:cubicBezTo>
                  <a:cubicBezTo>
                    <a:pt x="1300" y="1081"/>
                    <a:pt x="1300" y="1081"/>
                    <a:pt x="1300" y="1081"/>
                  </a:cubicBezTo>
                  <a:lnTo>
                    <a:pt x="1300" y="1081"/>
                  </a:lnTo>
                  <a:cubicBezTo>
                    <a:pt x="1301" y="1072"/>
                    <a:pt x="1304" y="1063"/>
                    <a:pt x="1310" y="1054"/>
                  </a:cubicBezTo>
                  <a:cubicBezTo>
                    <a:pt x="1314" y="1045"/>
                    <a:pt x="1318" y="1046"/>
                    <a:pt x="1320" y="1040"/>
                  </a:cubicBezTo>
                  <a:cubicBezTo>
                    <a:pt x="1322" y="1029"/>
                    <a:pt x="1321" y="1024"/>
                    <a:pt x="1320" y="1017"/>
                  </a:cubicBezTo>
                  <a:cubicBezTo>
                    <a:pt x="1320" y="1007"/>
                    <a:pt x="1338" y="1011"/>
                    <a:pt x="1341" y="996"/>
                  </a:cubicBezTo>
                  <a:cubicBezTo>
                    <a:pt x="1342" y="989"/>
                    <a:pt x="1338" y="986"/>
                    <a:pt x="1341" y="979"/>
                  </a:cubicBezTo>
                  <a:cubicBezTo>
                    <a:pt x="1344" y="972"/>
                    <a:pt x="1349" y="965"/>
                    <a:pt x="1353" y="958"/>
                  </a:cubicBezTo>
                  <a:lnTo>
                    <a:pt x="1353" y="958"/>
                  </a:lnTo>
                  <a:cubicBezTo>
                    <a:pt x="1346" y="970"/>
                    <a:pt x="1341" y="988"/>
                    <a:pt x="1346" y="988"/>
                  </a:cubicBezTo>
                  <a:cubicBezTo>
                    <a:pt x="1348" y="988"/>
                    <a:pt x="1351" y="985"/>
                    <a:pt x="1357" y="977"/>
                  </a:cubicBezTo>
                  <a:cubicBezTo>
                    <a:pt x="1365" y="964"/>
                    <a:pt x="1378" y="937"/>
                    <a:pt x="1371" y="932"/>
                  </a:cubicBezTo>
                  <a:lnTo>
                    <a:pt x="1371" y="932"/>
                  </a:lnTo>
                  <a:cubicBezTo>
                    <a:pt x="1371" y="933"/>
                    <a:pt x="1372" y="933"/>
                    <a:pt x="1373" y="933"/>
                  </a:cubicBezTo>
                  <a:cubicBezTo>
                    <a:pt x="1389" y="933"/>
                    <a:pt x="1431" y="852"/>
                    <a:pt x="1443" y="831"/>
                  </a:cubicBezTo>
                  <a:cubicBezTo>
                    <a:pt x="1455" y="812"/>
                    <a:pt x="1443" y="815"/>
                    <a:pt x="1434" y="810"/>
                  </a:cubicBezTo>
                  <a:cubicBezTo>
                    <a:pt x="1432" y="795"/>
                    <a:pt x="1434" y="792"/>
                    <a:pt x="1448" y="788"/>
                  </a:cubicBezTo>
                  <a:cubicBezTo>
                    <a:pt x="1449" y="789"/>
                    <a:pt x="1451" y="790"/>
                    <a:pt x="1453" y="790"/>
                  </a:cubicBezTo>
                  <a:cubicBezTo>
                    <a:pt x="1470" y="790"/>
                    <a:pt x="1500" y="750"/>
                    <a:pt x="1512" y="728"/>
                  </a:cubicBezTo>
                  <a:cubicBezTo>
                    <a:pt x="1521" y="715"/>
                    <a:pt x="1530" y="699"/>
                    <a:pt x="1530" y="686"/>
                  </a:cubicBezTo>
                  <a:cubicBezTo>
                    <a:pt x="1530" y="668"/>
                    <a:pt x="1533" y="660"/>
                    <a:pt x="1545" y="639"/>
                  </a:cubicBezTo>
                  <a:lnTo>
                    <a:pt x="1545" y="639"/>
                  </a:lnTo>
                  <a:cubicBezTo>
                    <a:pt x="1537" y="652"/>
                    <a:pt x="1536" y="662"/>
                    <a:pt x="1540" y="662"/>
                  </a:cubicBezTo>
                  <a:cubicBezTo>
                    <a:pt x="1542" y="662"/>
                    <a:pt x="1547" y="658"/>
                    <a:pt x="1554" y="647"/>
                  </a:cubicBezTo>
                  <a:lnTo>
                    <a:pt x="1593" y="581"/>
                  </a:lnTo>
                  <a:cubicBezTo>
                    <a:pt x="1608" y="555"/>
                    <a:pt x="1614" y="543"/>
                    <a:pt x="1611" y="524"/>
                  </a:cubicBezTo>
                  <a:lnTo>
                    <a:pt x="1611" y="524"/>
                  </a:lnTo>
                  <a:cubicBezTo>
                    <a:pt x="1613" y="532"/>
                    <a:pt x="1613" y="540"/>
                    <a:pt x="1621" y="540"/>
                  </a:cubicBezTo>
                  <a:cubicBezTo>
                    <a:pt x="1626" y="540"/>
                    <a:pt x="1638" y="524"/>
                    <a:pt x="1634" y="521"/>
                  </a:cubicBezTo>
                  <a:cubicBezTo>
                    <a:pt x="1629" y="516"/>
                    <a:pt x="1642" y="503"/>
                    <a:pt x="1648" y="491"/>
                  </a:cubicBezTo>
                  <a:cubicBezTo>
                    <a:pt x="1651" y="485"/>
                    <a:pt x="1646" y="482"/>
                    <a:pt x="1647" y="475"/>
                  </a:cubicBezTo>
                  <a:cubicBezTo>
                    <a:pt x="1648" y="465"/>
                    <a:pt x="1660" y="462"/>
                    <a:pt x="1665" y="456"/>
                  </a:cubicBezTo>
                  <a:cubicBezTo>
                    <a:pt x="1671" y="449"/>
                    <a:pt x="1676" y="441"/>
                    <a:pt x="1681" y="433"/>
                  </a:cubicBezTo>
                  <a:cubicBezTo>
                    <a:pt x="1685" y="424"/>
                    <a:pt x="1689" y="413"/>
                    <a:pt x="1688" y="407"/>
                  </a:cubicBezTo>
                  <a:cubicBezTo>
                    <a:pt x="1685" y="401"/>
                    <a:pt x="1693" y="393"/>
                    <a:pt x="1699" y="383"/>
                  </a:cubicBezTo>
                  <a:cubicBezTo>
                    <a:pt x="1702" y="385"/>
                    <a:pt x="1704" y="388"/>
                    <a:pt x="1705" y="388"/>
                  </a:cubicBezTo>
                  <a:cubicBezTo>
                    <a:pt x="1707" y="388"/>
                    <a:pt x="1708" y="385"/>
                    <a:pt x="1712" y="374"/>
                  </a:cubicBezTo>
                  <a:cubicBezTo>
                    <a:pt x="1717" y="363"/>
                    <a:pt x="1721" y="352"/>
                    <a:pt x="1724" y="340"/>
                  </a:cubicBezTo>
                  <a:cubicBezTo>
                    <a:pt x="1724" y="340"/>
                    <a:pt x="1724" y="340"/>
                    <a:pt x="1724" y="340"/>
                  </a:cubicBezTo>
                  <a:cubicBezTo>
                    <a:pt x="1725" y="340"/>
                    <a:pt x="1730" y="324"/>
                    <a:pt x="1732" y="324"/>
                  </a:cubicBezTo>
                  <a:cubicBezTo>
                    <a:pt x="1733" y="324"/>
                    <a:pt x="1733" y="324"/>
                    <a:pt x="1733" y="325"/>
                  </a:cubicBezTo>
                  <a:cubicBezTo>
                    <a:pt x="1734" y="327"/>
                    <a:pt x="1731" y="333"/>
                    <a:pt x="1737" y="333"/>
                  </a:cubicBezTo>
                  <a:cubicBezTo>
                    <a:pt x="1746" y="317"/>
                    <a:pt x="1743" y="318"/>
                    <a:pt x="1744" y="306"/>
                  </a:cubicBezTo>
                  <a:cubicBezTo>
                    <a:pt x="1745" y="297"/>
                    <a:pt x="1750" y="278"/>
                    <a:pt x="1760" y="276"/>
                  </a:cubicBezTo>
                  <a:cubicBezTo>
                    <a:pt x="1761" y="275"/>
                    <a:pt x="1762" y="275"/>
                    <a:pt x="1763" y="275"/>
                  </a:cubicBezTo>
                  <a:cubicBezTo>
                    <a:pt x="1767" y="275"/>
                    <a:pt x="1768" y="277"/>
                    <a:pt x="1770" y="277"/>
                  </a:cubicBezTo>
                  <a:cubicBezTo>
                    <a:pt x="1772" y="277"/>
                    <a:pt x="1775" y="275"/>
                    <a:pt x="1783" y="265"/>
                  </a:cubicBezTo>
                  <a:cubicBezTo>
                    <a:pt x="1792" y="255"/>
                    <a:pt x="1804" y="241"/>
                    <a:pt x="1812" y="228"/>
                  </a:cubicBezTo>
                  <a:cubicBezTo>
                    <a:pt x="1819" y="215"/>
                    <a:pt x="1809" y="221"/>
                    <a:pt x="1806" y="218"/>
                  </a:cubicBezTo>
                  <a:cubicBezTo>
                    <a:pt x="1803" y="214"/>
                    <a:pt x="1807" y="201"/>
                    <a:pt x="1814" y="196"/>
                  </a:cubicBezTo>
                  <a:cubicBezTo>
                    <a:pt x="1819" y="193"/>
                    <a:pt x="1836" y="174"/>
                    <a:pt x="1831" y="170"/>
                  </a:cubicBezTo>
                  <a:lnTo>
                    <a:pt x="1831" y="170"/>
                  </a:lnTo>
                  <a:cubicBezTo>
                    <a:pt x="1832" y="171"/>
                    <a:pt x="1833" y="171"/>
                    <a:pt x="1834" y="171"/>
                  </a:cubicBezTo>
                  <a:cubicBezTo>
                    <a:pt x="1848" y="171"/>
                    <a:pt x="1865" y="120"/>
                    <a:pt x="1872" y="108"/>
                  </a:cubicBezTo>
                  <a:cubicBezTo>
                    <a:pt x="1879" y="96"/>
                    <a:pt x="1881" y="98"/>
                    <a:pt x="1886" y="92"/>
                  </a:cubicBezTo>
                  <a:cubicBezTo>
                    <a:pt x="1892" y="85"/>
                    <a:pt x="1897" y="77"/>
                    <a:pt x="1902" y="70"/>
                  </a:cubicBezTo>
                  <a:lnTo>
                    <a:pt x="1903" y="70"/>
                  </a:lnTo>
                  <a:cubicBezTo>
                    <a:pt x="1906" y="72"/>
                    <a:pt x="1918" y="79"/>
                    <a:pt x="1929" y="86"/>
                  </a:cubicBezTo>
                  <a:cubicBezTo>
                    <a:pt x="1944" y="96"/>
                    <a:pt x="1961" y="107"/>
                    <a:pt x="1957" y="111"/>
                  </a:cubicBezTo>
                  <a:cubicBezTo>
                    <a:pt x="1967" y="116"/>
                    <a:pt x="1973" y="119"/>
                    <a:pt x="1977" y="119"/>
                  </a:cubicBezTo>
                  <a:cubicBezTo>
                    <a:pt x="1981" y="119"/>
                    <a:pt x="1983" y="118"/>
                    <a:pt x="1985" y="115"/>
                  </a:cubicBezTo>
                  <a:cubicBezTo>
                    <a:pt x="1987" y="113"/>
                    <a:pt x="1991" y="112"/>
                    <a:pt x="1996" y="112"/>
                  </a:cubicBezTo>
                  <a:cubicBezTo>
                    <a:pt x="2001" y="112"/>
                    <a:pt x="2007" y="114"/>
                    <a:pt x="2012" y="116"/>
                  </a:cubicBezTo>
                  <a:cubicBezTo>
                    <a:pt x="2011" y="116"/>
                    <a:pt x="2011" y="132"/>
                    <a:pt x="2012" y="135"/>
                  </a:cubicBezTo>
                  <a:cubicBezTo>
                    <a:pt x="2019" y="145"/>
                    <a:pt x="2034" y="153"/>
                    <a:pt x="2047" y="157"/>
                  </a:cubicBezTo>
                  <a:cubicBezTo>
                    <a:pt x="2058" y="160"/>
                    <a:pt x="2071" y="165"/>
                    <a:pt x="2081" y="171"/>
                  </a:cubicBezTo>
                  <a:cubicBezTo>
                    <a:pt x="2083" y="172"/>
                    <a:pt x="2087" y="181"/>
                    <a:pt x="2089" y="185"/>
                  </a:cubicBezTo>
                  <a:cubicBezTo>
                    <a:pt x="2093" y="189"/>
                    <a:pt x="2097" y="190"/>
                    <a:pt x="2100" y="190"/>
                  </a:cubicBezTo>
                  <a:cubicBezTo>
                    <a:pt x="2108" y="190"/>
                    <a:pt x="2116" y="184"/>
                    <a:pt x="2124" y="184"/>
                  </a:cubicBezTo>
                  <a:cubicBezTo>
                    <a:pt x="2127" y="184"/>
                    <a:pt x="2129" y="185"/>
                    <a:pt x="2132" y="187"/>
                  </a:cubicBezTo>
                  <a:cubicBezTo>
                    <a:pt x="2154" y="201"/>
                    <a:pt x="2122" y="201"/>
                    <a:pt x="2136" y="213"/>
                  </a:cubicBezTo>
                  <a:cubicBezTo>
                    <a:pt x="2158" y="231"/>
                    <a:pt x="2193" y="233"/>
                    <a:pt x="2216" y="242"/>
                  </a:cubicBezTo>
                  <a:cubicBezTo>
                    <a:pt x="2220" y="243"/>
                    <a:pt x="2264" y="264"/>
                    <a:pt x="2252" y="264"/>
                  </a:cubicBezTo>
                  <a:cubicBezTo>
                    <a:pt x="2251" y="264"/>
                    <a:pt x="2249" y="264"/>
                    <a:pt x="2247" y="263"/>
                  </a:cubicBezTo>
                  <a:cubicBezTo>
                    <a:pt x="2238" y="258"/>
                    <a:pt x="2230" y="255"/>
                    <a:pt x="2227" y="255"/>
                  </a:cubicBezTo>
                  <a:cubicBezTo>
                    <a:pt x="2222" y="255"/>
                    <a:pt x="2224" y="260"/>
                    <a:pt x="2236" y="270"/>
                  </a:cubicBezTo>
                  <a:cubicBezTo>
                    <a:pt x="2242" y="274"/>
                    <a:pt x="2259" y="284"/>
                    <a:pt x="2267" y="284"/>
                  </a:cubicBezTo>
                  <a:cubicBezTo>
                    <a:pt x="2269" y="284"/>
                    <a:pt x="2271" y="283"/>
                    <a:pt x="2271" y="282"/>
                  </a:cubicBezTo>
                  <a:cubicBezTo>
                    <a:pt x="2271" y="279"/>
                    <a:pt x="2263" y="266"/>
                    <a:pt x="2269" y="266"/>
                  </a:cubicBezTo>
                  <a:cubicBezTo>
                    <a:pt x="2269" y="266"/>
                    <a:pt x="2269" y="266"/>
                    <a:pt x="2269" y="266"/>
                  </a:cubicBezTo>
                  <a:cubicBezTo>
                    <a:pt x="2271" y="267"/>
                    <a:pt x="2295" y="308"/>
                    <a:pt x="2305" y="308"/>
                  </a:cubicBezTo>
                  <a:cubicBezTo>
                    <a:pt x="2306" y="308"/>
                    <a:pt x="2306" y="308"/>
                    <a:pt x="2307" y="308"/>
                  </a:cubicBezTo>
                  <a:cubicBezTo>
                    <a:pt x="2312" y="305"/>
                    <a:pt x="2311" y="298"/>
                    <a:pt x="2318" y="297"/>
                  </a:cubicBezTo>
                  <a:cubicBezTo>
                    <a:pt x="2319" y="296"/>
                    <a:pt x="2320" y="296"/>
                    <a:pt x="2321" y="296"/>
                  </a:cubicBezTo>
                  <a:cubicBezTo>
                    <a:pt x="2328" y="296"/>
                    <a:pt x="2336" y="299"/>
                    <a:pt x="2342" y="299"/>
                  </a:cubicBezTo>
                  <a:cubicBezTo>
                    <a:pt x="2336" y="310"/>
                    <a:pt x="2331" y="313"/>
                    <a:pt x="2356" y="328"/>
                  </a:cubicBezTo>
                  <a:cubicBezTo>
                    <a:pt x="2360" y="331"/>
                    <a:pt x="2383" y="341"/>
                    <a:pt x="2391" y="341"/>
                  </a:cubicBezTo>
                  <a:cubicBezTo>
                    <a:pt x="2394" y="341"/>
                    <a:pt x="2395" y="340"/>
                    <a:pt x="2393" y="337"/>
                  </a:cubicBezTo>
                  <a:lnTo>
                    <a:pt x="2393" y="337"/>
                  </a:lnTo>
                  <a:lnTo>
                    <a:pt x="2415" y="350"/>
                  </a:lnTo>
                  <a:cubicBezTo>
                    <a:pt x="2413" y="354"/>
                    <a:pt x="2405" y="356"/>
                    <a:pt x="2408" y="362"/>
                  </a:cubicBezTo>
                  <a:cubicBezTo>
                    <a:pt x="2411" y="370"/>
                    <a:pt x="2425" y="380"/>
                    <a:pt x="2435" y="383"/>
                  </a:cubicBezTo>
                  <a:cubicBezTo>
                    <a:pt x="2459" y="394"/>
                    <a:pt x="2477" y="380"/>
                    <a:pt x="2483" y="406"/>
                  </a:cubicBezTo>
                  <a:cubicBezTo>
                    <a:pt x="2472" y="423"/>
                    <a:pt x="2503" y="412"/>
                    <a:pt x="2519" y="421"/>
                  </a:cubicBezTo>
                  <a:cubicBezTo>
                    <a:pt x="2530" y="428"/>
                    <a:pt x="2540" y="448"/>
                    <a:pt x="2550" y="450"/>
                  </a:cubicBezTo>
                  <a:cubicBezTo>
                    <a:pt x="2553" y="450"/>
                    <a:pt x="2573" y="449"/>
                    <a:pt x="2573" y="449"/>
                  </a:cubicBezTo>
                  <a:lnTo>
                    <a:pt x="2573" y="449"/>
                  </a:lnTo>
                  <a:cubicBezTo>
                    <a:pt x="2577" y="460"/>
                    <a:pt x="2566" y="456"/>
                    <a:pt x="2581" y="470"/>
                  </a:cubicBezTo>
                  <a:cubicBezTo>
                    <a:pt x="2586" y="476"/>
                    <a:pt x="2599" y="486"/>
                    <a:pt x="2607" y="486"/>
                  </a:cubicBezTo>
                  <a:cubicBezTo>
                    <a:pt x="2608" y="486"/>
                    <a:pt x="2609" y="485"/>
                    <a:pt x="2610" y="485"/>
                  </a:cubicBezTo>
                  <a:cubicBezTo>
                    <a:pt x="2610" y="485"/>
                    <a:pt x="2611" y="485"/>
                    <a:pt x="2612" y="485"/>
                  </a:cubicBezTo>
                  <a:cubicBezTo>
                    <a:pt x="2619" y="485"/>
                    <a:pt x="2632" y="495"/>
                    <a:pt x="2641" y="501"/>
                  </a:cubicBezTo>
                  <a:cubicBezTo>
                    <a:pt x="2643" y="502"/>
                    <a:pt x="2644" y="502"/>
                    <a:pt x="2646" y="502"/>
                  </a:cubicBezTo>
                  <a:cubicBezTo>
                    <a:pt x="2649" y="502"/>
                    <a:pt x="2653" y="501"/>
                    <a:pt x="2657" y="501"/>
                  </a:cubicBezTo>
                  <a:cubicBezTo>
                    <a:pt x="2662" y="501"/>
                    <a:pt x="2667" y="502"/>
                    <a:pt x="2673" y="505"/>
                  </a:cubicBezTo>
                  <a:lnTo>
                    <a:pt x="2665" y="494"/>
                  </a:lnTo>
                  <a:lnTo>
                    <a:pt x="2665" y="494"/>
                  </a:lnTo>
                  <a:cubicBezTo>
                    <a:pt x="2673" y="495"/>
                    <a:pt x="2680" y="494"/>
                    <a:pt x="2690" y="502"/>
                  </a:cubicBezTo>
                  <a:cubicBezTo>
                    <a:pt x="2688" y="504"/>
                    <a:pt x="2686" y="508"/>
                    <a:pt x="2681" y="508"/>
                  </a:cubicBezTo>
                  <a:cubicBezTo>
                    <a:pt x="2679" y="508"/>
                    <a:pt x="2676" y="507"/>
                    <a:pt x="2673" y="505"/>
                  </a:cubicBezTo>
                  <a:lnTo>
                    <a:pt x="2666" y="516"/>
                  </a:lnTo>
                  <a:cubicBezTo>
                    <a:pt x="2672" y="519"/>
                    <a:pt x="2682" y="525"/>
                    <a:pt x="2687" y="525"/>
                  </a:cubicBezTo>
                  <a:cubicBezTo>
                    <a:pt x="2689" y="525"/>
                    <a:pt x="2690" y="525"/>
                    <a:pt x="2691" y="524"/>
                  </a:cubicBezTo>
                  <a:cubicBezTo>
                    <a:pt x="2703" y="524"/>
                    <a:pt x="2706" y="526"/>
                    <a:pt x="2712" y="536"/>
                  </a:cubicBezTo>
                  <a:cubicBezTo>
                    <a:pt x="2717" y="539"/>
                    <a:pt x="2720" y="541"/>
                    <a:pt x="2722" y="541"/>
                  </a:cubicBezTo>
                  <a:cubicBezTo>
                    <a:pt x="2724" y="541"/>
                    <a:pt x="2725" y="540"/>
                    <a:pt x="2726" y="538"/>
                  </a:cubicBezTo>
                  <a:cubicBezTo>
                    <a:pt x="2727" y="536"/>
                    <a:pt x="2728" y="536"/>
                    <a:pt x="2730" y="536"/>
                  </a:cubicBezTo>
                  <a:cubicBezTo>
                    <a:pt x="2735" y="536"/>
                    <a:pt x="2745" y="541"/>
                    <a:pt x="2751" y="545"/>
                  </a:cubicBezTo>
                  <a:lnTo>
                    <a:pt x="2740" y="563"/>
                  </a:lnTo>
                  <a:lnTo>
                    <a:pt x="2740" y="563"/>
                  </a:lnTo>
                  <a:cubicBezTo>
                    <a:pt x="2740" y="562"/>
                    <a:pt x="2742" y="561"/>
                    <a:pt x="2744" y="561"/>
                  </a:cubicBezTo>
                  <a:cubicBezTo>
                    <a:pt x="2754" y="561"/>
                    <a:pt x="2781" y="576"/>
                    <a:pt x="2790" y="582"/>
                  </a:cubicBezTo>
                  <a:cubicBezTo>
                    <a:pt x="2804" y="591"/>
                    <a:pt x="2801" y="596"/>
                    <a:pt x="2810" y="604"/>
                  </a:cubicBezTo>
                  <a:cubicBezTo>
                    <a:pt x="2853" y="638"/>
                    <a:pt x="2904" y="666"/>
                    <a:pt x="2952" y="695"/>
                  </a:cubicBezTo>
                  <a:cubicBezTo>
                    <a:pt x="2952" y="695"/>
                    <a:pt x="2951" y="702"/>
                    <a:pt x="2960" y="707"/>
                  </a:cubicBezTo>
                  <a:lnTo>
                    <a:pt x="2984" y="720"/>
                  </a:lnTo>
                  <a:cubicBezTo>
                    <a:pt x="3010" y="734"/>
                    <a:pt x="3037" y="748"/>
                    <a:pt x="3064" y="762"/>
                  </a:cubicBezTo>
                  <a:cubicBezTo>
                    <a:pt x="3099" y="780"/>
                    <a:pt x="3135" y="801"/>
                    <a:pt x="3171" y="818"/>
                  </a:cubicBezTo>
                  <a:cubicBezTo>
                    <a:pt x="3186" y="825"/>
                    <a:pt x="3200" y="832"/>
                    <a:pt x="3210" y="832"/>
                  </a:cubicBezTo>
                  <a:cubicBezTo>
                    <a:pt x="3217" y="832"/>
                    <a:pt x="3229" y="840"/>
                    <a:pt x="3236" y="844"/>
                  </a:cubicBezTo>
                  <a:cubicBezTo>
                    <a:pt x="3233" y="843"/>
                    <a:pt x="3230" y="842"/>
                    <a:pt x="3228" y="842"/>
                  </a:cubicBezTo>
                  <a:cubicBezTo>
                    <a:pt x="3225" y="842"/>
                    <a:pt x="3225" y="843"/>
                    <a:pt x="3230" y="847"/>
                  </a:cubicBezTo>
                  <a:cubicBezTo>
                    <a:pt x="3248" y="861"/>
                    <a:pt x="3271" y="872"/>
                    <a:pt x="3290" y="884"/>
                  </a:cubicBezTo>
                  <a:cubicBezTo>
                    <a:pt x="3298" y="889"/>
                    <a:pt x="3319" y="903"/>
                    <a:pt x="3328" y="903"/>
                  </a:cubicBezTo>
                  <a:cubicBezTo>
                    <a:pt x="3329" y="903"/>
                    <a:pt x="3329" y="903"/>
                    <a:pt x="3329" y="903"/>
                  </a:cubicBezTo>
                  <a:cubicBezTo>
                    <a:pt x="3335" y="903"/>
                    <a:pt x="3335" y="888"/>
                    <a:pt x="3338" y="884"/>
                  </a:cubicBezTo>
                  <a:cubicBezTo>
                    <a:pt x="3354" y="894"/>
                    <a:pt x="3351" y="906"/>
                    <a:pt x="3348" y="913"/>
                  </a:cubicBezTo>
                  <a:cubicBezTo>
                    <a:pt x="3345" y="922"/>
                    <a:pt x="3364" y="929"/>
                    <a:pt x="3380" y="938"/>
                  </a:cubicBezTo>
                  <a:cubicBezTo>
                    <a:pt x="3401" y="951"/>
                    <a:pt x="3425" y="964"/>
                    <a:pt x="3443" y="979"/>
                  </a:cubicBezTo>
                  <a:cubicBezTo>
                    <a:pt x="3447" y="981"/>
                    <a:pt x="3450" y="987"/>
                    <a:pt x="3452" y="989"/>
                  </a:cubicBezTo>
                  <a:cubicBezTo>
                    <a:pt x="3464" y="994"/>
                    <a:pt x="3471" y="994"/>
                    <a:pt x="3482" y="997"/>
                  </a:cubicBezTo>
                  <a:cubicBezTo>
                    <a:pt x="3503" y="1002"/>
                    <a:pt x="3522" y="1027"/>
                    <a:pt x="3540" y="1039"/>
                  </a:cubicBezTo>
                  <a:cubicBezTo>
                    <a:pt x="3551" y="1047"/>
                    <a:pt x="3559" y="1049"/>
                    <a:pt x="3566" y="1049"/>
                  </a:cubicBezTo>
                  <a:cubicBezTo>
                    <a:pt x="3571" y="1049"/>
                    <a:pt x="3576" y="1048"/>
                    <a:pt x="3581" y="1047"/>
                  </a:cubicBezTo>
                  <a:cubicBezTo>
                    <a:pt x="3583" y="1047"/>
                    <a:pt x="3584" y="1047"/>
                    <a:pt x="3585" y="1047"/>
                  </a:cubicBezTo>
                  <a:cubicBezTo>
                    <a:pt x="3606" y="1047"/>
                    <a:pt x="3590" y="1062"/>
                    <a:pt x="3590" y="1066"/>
                  </a:cubicBezTo>
                  <a:cubicBezTo>
                    <a:pt x="3589" y="1075"/>
                    <a:pt x="3621" y="1075"/>
                    <a:pt x="3623" y="1075"/>
                  </a:cubicBezTo>
                  <a:cubicBezTo>
                    <a:pt x="3644" y="1080"/>
                    <a:pt x="3642" y="1095"/>
                    <a:pt x="3651" y="1105"/>
                  </a:cubicBezTo>
                  <a:cubicBezTo>
                    <a:pt x="3664" y="1117"/>
                    <a:pt x="3684" y="1127"/>
                    <a:pt x="3701" y="1135"/>
                  </a:cubicBezTo>
                  <a:cubicBezTo>
                    <a:pt x="3711" y="1139"/>
                    <a:pt x="3767" y="1166"/>
                    <a:pt x="3761" y="1175"/>
                  </a:cubicBezTo>
                  <a:cubicBezTo>
                    <a:pt x="3773" y="1185"/>
                    <a:pt x="3788" y="1190"/>
                    <a:pt x="3801" y="1196"/>
                  </a:cubicBezTo>
                  <a:cubicBezTo>
                    <a:pt x="3848" y="1217"/>
                    <a:pt x="3892" y="1246"/>
                    <a:pt x="3939" y="1268"/>
                  </a:cubicBezTo>
                  <a:cubicBezTo>
                    <a:pt x="3950" y="1273"/>
                    <a:pt x="3963" y="1278"/>
                    <a:pt x="3972" y="1278"/>
                  </a:cubicBezTo>
                  <a:cubicBezTo>
                    <a:pt x="3976" y="1278"/>
                    <a:pt x="3979" y="1277"/>
                    <a:pt x="3980" y="1275"/>
                  </a:cubicBezTo>
                  <a:lnTo>
                    <a:pt x="3980" y="1275"/>
                  </a:lnTo>
                  <a:cubicBezTo>
                    <a:pt x="3978" y="1279"/>
                    <a:pt x="3971" y="1284"/>
                    <a:pt x="3978" y="1293"/>
                  </a:cubicBezTo>
                  <a:cubicBezTo>
                    <a:pt x="3985" y="1301"/>
                    <a:pt x="3992" y="1299"/>
                    <a:pt x="4000" y="1305"/>
                  </a:cubicBezTo>
                  <a:cubicBezTo>
                    <a:pt x="4004" y="1309"/>
                    <a:pt x="4008" y="1312"/>
                    <a:pt x="4014" y="1316"/>
                  </a:cubicBezTo>
                  <a:cubicBezTo>
                    <a:pt x="4033" y="1332"/>
                    <a:pt x="4054" y="1344"/>
                    <a:pt x="4077" y="1357"/>
                  </a:cubicBezTo>
                  <a:cubicBezTo>
                    <a:pt x="4083" y="1358"/>
                    <a:pt x="4096" y="1365"/>
                    <a:pt x="4108" y="1371"/>
                  </a:cubicBezTo>
                  <a:cubicBezTo>
                    <a:pt x="4120" y="1378"/>
                    <a:pt x="4132" y="1385"/>
                    <a:pt x="4132" y="1385"/>
                  </a:cubicBezTo>
                  <a:cubicBezTo>
                    <a:pt x="4145" y="1380"/>
                    <a:pt x="4145" y="1365"/>
                    <a:pt x="4162" y="1361"/>
                  </a:cubicBezTo>
                  <a:cubicBezTo>
                    <a:pt x="4162" y="1361"/>
                    <a:pt x="4162" y="1361"/>
                    <a:pt x="4162" y="1361"/>
                  </a:cubicBezTo>
                  <a:cubicBezTo>
                    <a:pt x="4167" y="1361"/>
                    <a:pt x="4188" y="1388"/>
                    <a:pt x="4169" y="1388"/>
                  </a:cubicBezTo>
                  <a:cubicBezTo>
                    <a:pt x="4169" y="1388"/>
                    <a:pt x="4169" y="1388"/>
                    <a:pt x="4168" y="1388"/>
                  </a:cubicBezTo>
                  <a:cubicBezTo>
                    <a:pt x="4167" y="1388"/>
                    <a:pt x="4166" y="1388"/>
                    <a:pt x="4166" y="1388"/>
                  </a:cubicBezTo>
                  <a:cubicBezTo>
                    <a:pt x="4146" y="1388"/>
                    <a:pt x="4156" y="1398"/>
                    <a:pt x="4176" y="1411"/>
                  </a:cubicBezTo>
                  <a:cubicBezTo>
                    <a:pt x="4185" y="1416"/>
                    <a:pt x="4201" y="1426"/>
                    <a:pt x="4209" y="1426"/>
                  </a:cubicBezTo>
                  <a:cubicBezTo>
                    <a:pt x="4213" y="1426"/>
                    <a:pt x="4214" y="1425"/>
                    <a:pt x="4216" y="1425"/>
                  </a:cubicBezTo>
                  <a:cubicBezTo>
                    <a:pt x="4218" y="1425"/>
                    <a:pt x="4220" y="1426"/>
                    <a:pt x="4225" y="1431"/>
                  </a:cubicBezTo>
                  <a:cubicBezTo>
                    <a:pt x="4233" y="1437"/>
                    <a:pt x="4263" y="1472"/>
                    <a:pt x="4255" y="1474"/>
                  </a:cubicBezTo>
                  <a:lnTo>
                    <a:pt x="4255" y="1474"/>
                  </a:lnTo>
                  <a:cubicBezTo>
                    <a:pt x="4257" y="1474"/>
                    <a:pt x="4259" y="1474"/>
                    <a:pt x="4261" y="1474"/>
                  </a:cubicBezTo>
                  <a:cubicBezTo>
                    <a:pt x="4269" y="1474"/>
                    <a:pt x="4276" y="1478"/>
                    <a:pt x="4291" y="1487"/>
                  </a:cubicBezTo>
                  <a:cubicBezTo>
                    <a:pt x="4308" y="1496"/>
                    <a:pt x="4323" y="1505"/>
                    <a:pt x="4339" y="1510"/>
                  </a:cubicBezTo>
                  <a:cubicBezTo>
                    <a:pt x="4344" y="1512"/>
                    <a:pt x="4362" y="1515"/>
                    <a:pt x="4363" y="1517"/>
                  </a:cubicBezTo>
                  <a:cubicBezTo>
                    <a:pt x="4366" y="1522"/>
                    <a:pt x="4368" y="1530"/>
                    <a:pt x="4373" y="1535"/>
                  </a:cubicBezTo>
                  <a:cubicBezTo>
                    <a:pt x="4384" y="1543"/>
                    <a:pt x="4396" y="1543"/>
                    <a:pt x="4407" y="1550"/>
                  </a:cubicBezTo>
                  <a:lnTo>
                    <a:pt x="4445" y="1572"/>
                  </a:lnTo>
                  <a:cubicBezTo>
                    <a:pt x="4450" y="1580"/>
                    <a:pt x="4455" y="1582"/>
                    <a:pt x="4459" y="1582"/>
                  </a:cubicBezTo>
                  <a:cubicBezTo>
                    <a:pt x="4465" y="1582"/>
                    <a:pt x="4470" y="1578"/>
                    <a:pt x="4473" y="1577"/>
                  </a:cubicBezTo>
                  <a:cubicBezTo>
                    <a:pt x="4475" y="1575"/>
                    <a:pt x="4477" y="1575"/>
                    <a:pt x="4479" y="1575"/>
                  </a:cubicBezTo>
                  <a:cubicBezTo>
                    <a:pt x="4484" y="1575"/>
                    <a:pt x="4490" y="1578"/>
                    <a:pt x="4497" y="1583"/>
                  </a:cubicBezTo>
                  <a:cubicBezTo>
                    <a:pt x="4491" y="1593"/>
                    <a:pt x="4486" y="1595"/>
                    <a:pt x="4509" y="1610"/>
                  </a:cubicBezTo>
                  <a:cubicBezTo>
                    <a:pt x="4549" y="1636"/>
                    <a:pt x="4591" y="1660"/>
                    <a:pt x="4632" y="1685"/>
                  </a:cubicBezTo>
                  <a:cubicBezTo>
                    <a:pt x="4635" y="1686"/>
                    <a:pt x="4668" y="1708"/>
                    <a:pt x="4675" y="1708"/>
                  </a:cubicBezTo>
                  <a:cubicBezTo>
                    <a:pt x="4676" y="1708"/>
                    <a:pt x="4676" y="1707"/>
                    <a:pt x="4675" y="1706"/>
                  </a:cubicBezTo>
                  <a:cubicBezTo>
                    <a:pt x="4673" y="1701"/>
                    <a:pt x="4674" y="1700"/>
                    <a:pt x="4677" y="1700"/>
                  </a:cubicBezTo>
                  <a:cubicBezTo>
                    <a:pt x="4682" y="1700"/>
                    <a:pt x="4696" y="1709"/>
                    <a:pt x="4703" y="1714"/>
                  </a:cubicBezTo>
                  <a:cubicBezTo>
                    <a:pt x="4710" y="1721"/>
                    <a:pt x="4702" y="1722"/>
                    <a:pt x="4708" y="1729"/>
                  </a:cubicBezTo>
                  <a:cubicBezTo>
                    <a:pt x="4711" y="1733"/>
                    <a:pt x="4719" y="1737"/>
                    <a:pt x="4725" y="1741"/>
                  </a:cubicBezTo>
                  <a:cubicBezTo>
                    <a:pt x="4736" y="1748"/>
                    <a:pt x="4766" y="1770"/>
                    <a:pt x="4778" y="1770"/>
                  </a:cubicBezTo>
                  <a:cubicBezTo>
                    <a:pt x="4788" y="1770"/>
                    <a:pt x="4796" y="1778"/>
                    <a:pt x="4810" y="1784"/>
                  </a:cubicBezTo>
                  <a:cubicBezTo>
                    <a:pt x="4818" y="1787"/>
                    <a:pt x="4831" y="1785"/>
                    <a:pt x="4835" y="1788"/>
                  </a:cubicBezTo>
                  <a:cubicBezTo>
                    <a:pt x="4840" y="1791"/>
                    <a:pt x="4840" y="1798"/>
                    <a:pt x="4843" y="1801"/>
                  </a:cubicBezTo>
                  <a:cubicBezTo>
                    <a:pt x="4852" y="1812"/>
                    <a:pt x="4867" y="1822"/>
                    <a:pt x="4881" y="1831"/>
                  </a:cubicBezTo>
                  <a:cubicBezTo>
                    <a:pt x="4902" y="1843"/>
                    <a:pt x="4927" y="1857"/>
                    <a:pt x="4949" y="1867"/>
                  </a:cubicBezTo>
                  <a:cubicBezTo>
                    <a:pt x="4954" y="1870"/>
                    <a:pt x="4958" y="1871"/>
                    <a:pt x="4962" y="1872"/>
                  </a:cubicBezTo>
                  <a:lnTo>
                    <a:pt x="4962" y="1872"/>
                  </a:lnTo>
                  <a:cubicBezTo>
                    <a:pt x="4958" y="1873"/>
                    <a:pt x="4956" y="1875"/>
                    <a:pt x="4953" y="1878"/>
                  </a:cubicBezTo>
                  <a:cubicBezTo>
                    <a:pt x="4948" y="1885"/>
                    <a:pt x="4929" y="1914"/>
                    <a:pt x="4930" y="1920"/>
                  </a:cubicBezTo>
                  <a:cubicBezTo>
                    <a:pt x="4932" y="1932"/>
                    <a:pt x="4940" y="1936"/>
                    <a:pt x="4918" y="1958"/>
                  </a:cubicBezTo>
                  <a:cubicBezTo>
                    <a:pt x="4903" y="1978"/>
                    <a:pt x="4886" y="2001"/>
                    <a:pt x="4874" y="2025"/>
                  </a:cubicBezTo>
                  <a:cubicBezTo>
                    <a:pt x="4867" y="2039"/>
                    <a:pt x="4871" y="2057"/>
                    <a:pt x="4863" y="2067"/>
                  </a:cubicBezTo>
                  <a:cubicBezTo>
                    <a:pt x="4850" y="2084"/>
                    <a:pt x="4834" y="2076"/>
                    <a:pt x="4818" y="2097"/>
                  </a:cubicBezTo>
                  <a:cubicBezTo>
                    <a:pt x="4810" y="2108"/>
                    <a:pt x="4826" y="2106"/>
                    <a:pt x="4828" y="2108"/>
                  </a:cubicBezTo>
                  <a:cubicBezTo>
                    <a:pt x="4821" y="2119"/>
                    <a:pt x="4805" y="2116"/>
                    <a:pt x="4802" y="2130"/>
                  </a:cubicBezTo>
                  <a:cubicBezTo>
                    <a:pt x="4801" y="2134"/>
                    <a:pt x="4826" y="2155"/>
                    <a:pt x="4806" y="2167"/>
                  </a:cubicBezTo>
                  <a:cubicBezTo>
                    <a:pt x="4805" y="2168"/>
                    <a:pt x="4803" y="2168"/>
                    <a:pt x="4802" y="2168"/>
                  </a:cubicBezTo>
                  <a:cubicBezTo>
                    <a:pt x="4799" y="2168"/>
                    <a:pt x="4797" y="2167"/>
                    <a:pt x="4794" y="2167"/>
                  </a:cubicBezTo>
                  <a:cubicBezTo>
                    <a:pt x="4791" y="2167"/>
                    <a:pt x="4788" y="2168"/>
                    <a:pt x="4783" y="2173"/>
                  </a:cubicBezTo>
                  <a:cubicBezTo>
                    <a:pt x="4778" y="2178"/>
                    <a:pt x="4772" y="2190"/>
                    <a:pt x="4768" y="2197"/>
                  </a:cubicBezTo>
                  <a:cubicBezTo>
                    <a:pt x="4761" y="2216"/>
                    <a:pt x="4786" y="2201"/>
                    <a:pt x="4767" y="2233"/>
                  </a:cubicBezTo>
                  <a:cubicBezTo>
                    <a:pt x="4765" y="2231"/>
                    <a:pt x="4762" y="2229"/>
                    <a:pt x="4758" y="2229"/>
                  </a:cubicBezTo>
                  <a:cubicBezTo>
                    <a:pt x="4755" y="2229"/>
                    <a:pt x="4750" y="2231"/>
                    <a:pt x="4745" y="2234"/>
                  </a:cubicBezTo>
                  <a:cubicBezTo>
                    <a:pt x="4735" y="2244"/>
                    <a:pt x="4719" y="2262"/>
                    <a:pt x="4729" y="2268"/>
                  </a:cubicBezTo>
                  <a:lnTo>
                    <a:pt x="4729" y="2268"/>
                  </a:lnTo>
                  <a:cubicBezTo>
                    <a:pt x="4727" y="2267"/>
                    <a:pt x="4725" y="2266"/>
                    <a:pt x="4723" y="2266"/>
                  </a:cubicBezTo>
                  <a:cubicBezTo>
                    <a:pt x="4713" y="2266"/>
                    <a:pt x="4708" y="2282"/>
                    <a:pt x="4706" y="2299"/>
                  </a:cubicBezTo>
                  <a:cubicBezTo>
                    <a:pt x="4706" y="2298"/>
                    <a:pt x="4705" y="2298"/>
                    <a:pt x="4705" y="2298"/>
                  </a:cubicBezTo>
                  <a:cubicBezTo>
                    <a:pt x="4694" y="2298"/>
                    <a:pt x="4663" y="2370"/>
                    <a:pt x="4658" y="2378"/>
                  </a:cubicBezTo>
                  <a:cubicBezTo>
                    <a:pt x="4666" y="2364"/>
                    <a:pt x="4673" y="2358"/>
                    <a:pt x="4677" y="2358"/>
                  </a:cubicBezTo>
                  <a:cubicBezTo>
                    <a:pt x="4681" y="2358"/>
                    <a:pt x="4679" y="2370"/>
                    <a:pt x="4665" y="2388"/>
                  </a:cubicBezTo>
                  <a:cubicBezTo>
                    <a:pt x="4649" y="2408"/>
                    <a:pt x="4634" y="2430"/>
                    <a:pt x="4621" y="2452"/>
                  </a:cubicBezTo>
                  <a:cubicBezTo>
                    <a:pt x="4622" y="2453"/>
                    <a:pt x="4623" y="2453"/>
                    <a:pt x="4624" y="2453"/>
                  </a:cubicBezTo>
                  <a:cubicBezTo>
                    <a:pt x="4637" y="2453"/>
                    <a:pt x="4669" y="2403"/>
                    <a:pt x="4682" y="2387"/>
                  </a:cubicBezTo>
                  <a:lnTo>
                    <a:pt x="4682" y="2387"/>
                  </a:lnTo>
                  <a:lnTo>
                    <a:pt x="4650" y="2439"/>
                  </a:lnTo>
                  <a:cubicBezTo>
                    <a:pt x="4643" y="2450"/>
                    <a:pt x="4631" y="2467"/>
                    <a:pt x="4621" y="2469"/>
                  </a:cubicBezTo>
                  <a:cubicBezTo>
                    <a:pt x="4621" y="2469"/>
                    <a:pt x="4620" y="2469"/>
                    <a:pt x="4620" y="2469"/>
                  </a:cubicBezTo>
                  <a:cubicBezTo>
                    <a:pt x="4615" y="2469"/>
                    <a:pt x="4615" y="2464"/>
                    <a:pt x="4612" y="2464"/>
                  </a:cubicBezTo>
                  <a:cubicBezTo>
                    <a:pt x="4611" y="2464"/>
                    <a:pt x="4609" y="2465"/>
                    <a:pt x="4605" y="2469"/>
                  </a:cubicBezTo>
                  <a:cubicBezTo>
                    <a:pt x="4579" y="2493"/>
                    <a:pt x="4589" y="2510"/>
                    <a:pt x="4573" y="2538"/>
                  </a:cubicBezTo>
                  <a:cubicBezTo>
                    <a:pt x="4559" y="2562"/>
                    <a:pt x="4544" y="2574"/>
                    <a:pt x="4527" y="2585"/>
                  </a:cubicBezTo>
                  <a:cubicBezTo>
                    <a:pt x="4533" y="2589"/>
                    <a:pt x="4531" y="2613"/>
                    <a:pt x="4527" y="2626"/>
                  </a:cubicBezTo>
                  <a:cubicBezTo>
                    <a:pt x="4524" y="2635"/>
                    <a:pt x="4522" y="2637"/>
                    <a:pt x="4519" y="2637"/>
                  </a:cubicBezTo>
                  <a:cubicBezTo>
                    <a:pt x="4517" y="2637"/>
                    <a:pt x="4515" y="2635"/>
                    <a:pt x="4513" y="2635"/>
                  </a:cubicBezTo>
                  <a:cubicBezTo>
                    <a:pt x="4513" y="2635"/>
                    <a:pt x="4512" y="2636"/>
                    <a:pt x="4511" y="2637"/>
                  </a:cubicBezTo>
                  <a:cubicBezTo>
                    <a:pt x="4510" y="2639"/>
                    <a:pt x="4509" y="2641"/>
                    <a:pt x="4509" y="2643"/>
                  </a:cubicBezTo>
                  <a:lnTo>
                    <a:pt x="4509" y="2643"/>
                  </a:lnTo>
                  <a:cubicBezTo>
                    <a:pt x="4507" y="2642"/>
                    <a:pt x="4506" y="2641"/>
                    <a:pt x="4504" y="2641"/>
                  </a:cubicBezTo>
                  <a:cubicBezTo>
                    <a:pt x="4504" y="2641"/>
                    <a:pt x="4503" y="2641"/>
                    <a:pt x="4502" y="2642"/>
                  </a:cubicBezTo>
                  <a:cubicBezTo>
                    <a:pt x="4492" y="2650"/>
                    <a:pt x="4481" y="2674"/>
                    <a:pt x="4475" y="2685"/>
                  </a:cubicBezTo>
                  <a:cubicBezTo>
                    <a:pt x="4468" y="2698"/>
                    <a:pt x="4455" y="2721"/>
                    <a:pt x="4457" y="2733"/>
                  </a:cubicBezTo>
                  <a:cubicBezTo>
                    <a:pt x="4458" y="2740"/>
                    <a:pt x="4460" y="2741"/>
                    <a:pt x="4451" y="2753"/>
                  </a:cubicBezTo>
                  <a:cubicBezTo>
                    <a:pt x="4447" y="2759"/>
                    <a:pt x="4441" y="2764"/>
                    <a:pt x="4437" y="2764"/>
                  </a:cubicBezTo>
                  <a:cubicBezTo>
                    <a:pt x="4431" y="2765"/>
                    <a:pt x="4431" y="2768"/>
                    <a:pt x="4425" y="2777"/>
                  </a:cubicBezTo>
                  <a:cubicBezTo>
                    <a:pt x="4418" y="2790"/>
                    <a:pt x="4416" y="2805"/>
                    <a:pt x="4410" y="2819"/>
                  </a:cubicBezTo>
                  <a:cubicBezTo>
                    <a:pt x="4404" y="2833"/>
                    <a:pt x="4395" y="2847"/>
                    <a:pt x="4386" y="2860"/>
                  </a:cubicBezTo>
                  <a:cubicBezTo>
                    <a:pt x="4381" y="2868"/>
                    <a:pt x="4367" y="2876"/>
                    <a:pt x="4365" y="2881"/>
                  </a:cubicBezTo>
                  <a:cubicBezTo>
                    <a:pt x="4363" y="2885"/>
                    <a:pt x="4369" y="2882"/>
                    <a:pt x="4367" y="2885"/>
                  </a:cubicBezTo>
                  <a:lnTo>
                    <a:pt x="4360" y="2897"/>
                  </a:lnTo>
                  <a:lnTo>
                    <a:pt x="4329" y="2949"/>
                  </a:lnTo>
                  <a:cubicBezTo>
                    <a:pt x="4318" y="2967"/>
                    <a:pt x="4293" y="3002"/>
                    <a:pt x="4305" y="3009"/>
                  </a:cubicBezTo>
                  <a:cubicBezTo>
                    <a:pt x="4305" y="3008"/>
                    <a:pt x="4304" y="3008"/>
                    <a:pt x="4303" y="3008"/>
                  </a:cubicBezTo>
                  <a:cubicBezTo>
                    <a:pt x="4293" y="3008"/>
                    <a:pt x="4273" y="3040"/>
                    <a:pt x="4265" y="3053"/>
                  </a:cubicBezTo>
                  <a:cubicBezTo>
                    <a:pt x="4253" y="3073"/>
                    <a:pt x="4258" y="3080"/>
                    <a:pt x="4246" y="3098"/>
                  </a:cubicBezTo>
                  <a:cubicBezTo>
                    <a:pt x="4244" y="3101"/>
                    <a:pt x="4243" y="3102"/>
                    <a:pt x="4241" y="3102"/>
                  </a:cubicBezTo>
                  <a:cubicBezTo>
                    <a:pt x="4240" y="3102"/>
                    <a:pt x="4238" y="3100"/>
                    <a:pt x="4235" y="3100"/>
                  </a:cubicBezTo>
                  <a:cubicBezTo>
                    <a:pt x="4234" y="3100"/>
                    <a:pt x="4232" y="3101"/>
                    <a:pt x="4230" y="3103"/>
                  </a:cubicBezTo>
                  <a:cubicBezTo>
                    <a:pt x="4224" y="3109"/>
                    <a:pt x="4218" y="3119"/>
                    <a:pt x="4214" y="3127"/>
                  </a:cubicBezTo>
                  <a:cubicBezTo>
                    <a:pt x="4208" y="3138"/>
                    <a:pt x="4202" y="3151"/>
                    <a:pt x="4200" y="3161"/>
                  </a:cubicBezTo>
                  <a:cubicBezTo>
                    <a:pt x="4198" y="3167"/>
                    <a:pt x="4205" y="3167"/>
                    <a:pt x="4207" y="3170"/>
                  </a:cubicBezTo>
                  <a:cubicBezTo>
                    <a:pt x="4206" y="3169"/>
                    <a:pt x="4205" y="3169"/>
                    <a:pt x="4203" y="3169"/>
                  </a:cubicBezTo>
                  <a:cubicBezTo>
                    <a:pt x="4194" y="3169"/>
                    <a:pt x="4189" y="3194"/>
                    <a:pt x="4182" y="3204"/>
                  </a:cubicBezTo>
                  <a:cubicBezTo>
                    <a:pt x="4180" y="3207"/>
                    <a:pt x="4178" y="3208"/>
                    <a:pt x="4176" y="3208"/>
                  </a:cubicBezTo>
                  <a:cubicBezTo>
                    <a:pt x="4171" y="3208"/>
                    <a:pt x="4167" y="3202"/>
                    <a:pt x="4162" y="3202"/>
                  </a:cubicBezTo>
                  <a:cubicBezTo>
                    <a:pt x="4159" y="3202"/>
                    <a:pt x="4156" y="3204"/>
                    <a:pt x="4153" y="3211"/>
                  </a:cubicBezTo>
                  <a:cubicBezTo>
                    <a:pt x="4142" y="3240"/>
                    <a:pt x="4165" y="3238"/>
                    <a:pt x="4167" y="3253"/>
                  </a:cubicBezTo>
                  <a:cubicBezTo>
                    <a:pt x="4170" y="3264"/>
                    <a:pt x="4143" y="3274"/>
                    <a:pt x="4138" y="3274"/>
                  </a:cubicBezTo>
                  <a:cubicBezTo>
                    <a:pt x="4138" y="3274"/>
                    <a:pt x="4138" y="3274"/>
                    <a:pt x="4138" y="3274"/>
                  </a:cubicBezTo>
                  <a:lnTo>
                    <a:pt x="4138" y="3274"/>
                  </a:lnTo>
                  <a:cubicBezTo>
                    <a:pt x="4139" y="3281"/>
                    <a:pt x="4145" y="3278"/>
                    <a:pt x="4137" y="3291"/>
                  </a:cubicBezTo>
                  <a:cubicBezTo>
                    <a:pt x="4135" y="3296"/>
                    <a:pt x="4127" y="3305"/>
                    <a:pt x="4127" y="3310"/>
                  </a:cubicBezTo>
                  <a:cubicBezTo>
                    <a:pt x="4126" y="3314"/>
                    <a:pt x="4132" y="3312"/>
                    <a:pt x="4132" y="3318"/>
                  </a:cubicBezTo>
                  <a:cubicBezTo>
                    <a:pt x="4132" y="3324"/>
                    <a:pt x="4126" y="3332"/>
                    <a:pt x="4123" y="3339"/>
                  </a:cubicBezTo>
                  <a:cubicBezTo>
                    <a:pt x="4121" y="3337"/>
                    <a:pt x="4119" y="3336"/>
                    <a:pt x="4116" y="3336"/>
                  </a:cubicBezTo>
                  <a:cubicBezTo>
                    <a:pt x="4113" y="3336"/>
                    <a:pt x="4109" y="3339"/>
                    <a:pt x="4104" y="3350"/>
                  </a:cubicBezTo>
                  <a:cubicBezTo>
                    <a:pt x="4097" y="3367"/>
                    <a:pt x="4096" y="3375"/>
                    <a:pt x="4089" y="3375"/>
                  </a:cubicBezTo>
                  <a:cubicBezTo>
                    <a:pt x="4088" y="3375"/>
                    <a:pt x="4086" y="3374"/>
                    <a:pt x="4084" y="3374"/>
                  </a:cubicBezTo>
                  <a:cubicBezTo>
                    <a:pt x="4083" y="3373"/>
                    <a:pt x="4083" y="3373"/>
                    <a:pt x="4083" y="3373"/>
                  </a:cubicBezTo>
                  <a:cubicBezTo>
                    <a:pt x="4078" y="3373"/>
                    <a:pt x="4063" y="3400"/>
                    <a:pt x="4064" y="3404"/>
                  </a:cubicBezTo>
                  <a:cubicBezTo>
                    <a:pt x="4065" y="3411"/>
                    <a:pt x="4073" y="3403"/>
                    <a:pt x="4066" y="3416"/>
                  </a:cubicBezTo>
                  <a:cubicBezTo>
                    <a:pt x="4059" y="3430"/>
                    <a:pt x="4049" y="3446"/>
                    <a:pt x="4040" y="3458"/>
                  </a:cubicBezTo>
                  <a:cubicBezTo>
                    <a:pt x="4030" y="3472"/>
                    <a:pt x="4023" y="3471"/>
                    <a:pt x="4014" y="3482"/>
                  </a:cubicBezTo>
                  <a:cubicBezTo>
                    <a:pt x="4004" y="3491"/>
                    <a:pt x="3992" y="3510"/>
                    <a:pt x="3991" y="3522"/>
                  </a:cubicBezTo>
                  <a:cubicBezTo>
                    <a:pt x="3989" y="3539"/>
                    <a:pt x="3963" y="3561"/>
                    <a:pt x="3960" y="3561"/>
                  </a:cubicBezTo>
                  <a:cubicBezTo>
                    <a:pt x="3960" y="3561"/>
                    <a:pt x="3960" y="3561"/>
                    <a:pt x="3960" y="3561"/>
                  </a:cubicBezTo>
                  <a:lnTo>
                    <a:pt x="3960" y="3561"/>
                  </a:lnTo>
                  <a:cubicBezTo>
                    <a:pt x="3960" y="3566"/>
                    <a:pt x="3961" y="3568"/>
                    <a:pt x="3964" y="3568"/>
                  </a:cubicBezTo>
                  <a:cubicBezTo>
                    <a:pt x="3972" y="3568"/>
                    <a:pt x="3986" y="3556"/>
                    <a:pt x="3990" y="3556"/>
                  </a:cubicBezTo>
                  <a:cubicBezTo>
                    <a:pt x="3991" y="3556"/>
                    <a:pt x="3991" y="3556"/>
                    <a:pt x="3991" y="3556"/>
                  </a:cubicBezTo>
                  <a:cubicBezTo>
                    <a:pt x="3992" y="3556"/>
                    <a:pt x="3983" y="3574"/>
                    <a:pt x="3979" y="3574"/>
                  </a:cubicBezTo>
                  <a:cubicBezTo>
                    <a:pt x="3979" y="3574"/>
                    <a:pt x="3979" y="3573"/>
                    <a:pt x="3979" y="3573"/>
                  </a:cubicBezTo>
                  <a:cubicBezTo>
                    <a:pt x="3978" y="3573"/>
                    <a:pt x="3978" y="3573"/>
                    <a:pt x="3977" y="3573"/>
                  </a:cubicBezTo>
                  <a:cubicBezTo>
                    <a:pt x="3971" y="3573"/>
                    <a:pt x="3963" y="3592"/>
                    <a:pt x="3960" y="3602"/>
                  </a:cubicBezTo>
                  <a:cubicBezTo>
                    <a:pt x="3956" y="3614"/>
                    <a:pt x="3953" y="3616"/>
                    <a:pt x="3949" y="3616"/>
                  </a:cubicBezTo>
                  <a:cubicBezTo>
                    <a:pt x="3948" y="3616"/>
                    <a:pt x="3946" y="3615"/>
                    <a:pt x="3944" y="3615"/>
                  </a:cubicBezTo>
                  <a:cubicBezTo>
                    <a:pt x="3941" y="3615"/>
                    <a:pt x="3939" y="3616"/>
                    <a:pt x="3935" y="3618"/>
                  </a:cubicBezTo>
                  <a:cubicBezTo>
                    <a:pt x="3926" y="3622"/>
                    <a:pt x="3932" y="3629"/>
                    <a:pt x="3932" y="3633"/>
                  </a:cubicBezTo>
                  <a:cubicBezTo>
                    <a:pt x="3937" y="3636"/>
                    <a:pt x="3928" y="3650"/>
                    <a:pt x="3923" y="3658"/>
                  </a:cubicBezTo>
                  <a:cubicBezTo>
                    <a:pt x="3911" y="3680"/>
                    <a:pt x="3905" y="3681"/>
                    <a:pt x="3903" y="3704"/>
                  </a:cubicBezTo>
                  <a:cubicBezTo>
                    <a:pt x="3903" y="3705"/>
                    <a:pt x="3898" y="3722"/>
                    <a:pt x="3896" y="3724"/>
                  </a:cubicBezTo>
                  <a:cubicBezTo>
                    <a:pt x="3895" y="3724"/>
                    <a:pt x="3895" y="3724"/>
                    <a:pt x="3895" y="3724"/>
                  </a:cubicBezTo>
                  <a:cubicBezTo>
                    <a:pt x="3891" y="3724"/>
                    <a:pt x="3891" y="3708"/>
                    <a:pt x="3885" y="3708"/>
                  </a:cubicBezTo>
                  <a:cubicBezTo>
                    <a:pt x="3883" y="3708"/>
                    <a:pt x="3880" y="3709"/>
                    <a:pt x="3877" y="3714"/>
                  </a:cubicBezTo>
                  <a:cubicBezTo>
                    <a:pt x="3862" y="3733"/>
                    <a:pt x="3849" y="3759"/>
                    <a:pt x="3836" y="3780"/>
                  </a:cubicBezTo>
                  <a:cubicBezTo>
                    <a:pt x="3837" y="3777"/>
                    <a:pt x="3845" y="3764"/>
                    <a:pt x="3849" y="3764"/>
                  </a:cubicBezTo>
                  <a:cubicBezTo>
                    <a:pt x="3850" y="3764"/>
                    <a:pt x="3850" y="3764"/>
                    <a:pt x="3850" y="3765"/>
                  </a:cubicBezTo>
                  <a:cubicBezTo>
                    <a:pt x="3853" y="3767"/>
                    <a:pt x="3830" y="3799"/>
                    <a:pt x="3836" y="3802"/>
                  </a:cubicBezTo>
                  <a:cubicBezTo>
                    <a:pt x="3833" y="3801"/>
                    <a:pt x="3851" y="3784"/>
                    <a:pt x="3854" y="3784"/>
                  </a:cubicBezTo>
                  <a:cubicBezTo>
                    <a:pt x="3854" y="3784"/>
                    <a:pt x="3854" y="3784"/>
                    <a:pt x="3854" y="3785"/>
                  </a:cubicBezTo>
                  <a:cubicBezTo>
                    <a:pt x="3848" y="3799"/>
                    <a:pt x="3846" y="3824"/>
                    <a:pt x="3836" y="3824"/>
                  </a:cubicBezTo>
                  <a:cubicBezTo>
                    <a:pt x="3835" y="3824"/>
                    <a:pt x="3834" y="3823"/>
                    <a:pt x="3832" y="3822"/>
                  </a:cubicBezTo>
                  <a:cubicBezTo>
                    <a:pt x="3831" y="3818"/>
                    <a:pt x="3830" y="3812"/>
                    <a:pt x="3827" y="3812"/>
                  </a:cubicBezTo>
                  <a:cubicBezTo>
                    <a:pt x="3826" y="3812"/>
                    <a:pt x="3824" y="3813"/>
                    <a:pt x="3822" y="3817"/>
                  </a:cubicBezTo>
                  <a:cubicBezTo>
                    <a:pt x="3809" y="3834"/>
                    <a:pt x="3793" y="3859"/>
                    <a:pt x="3785" y="3878"/>
                  </a:cubicBezTo>
                  <a:cubicBezTo>
                    <a:pt x="3778" y="3892"/>
                    <a:pt x="3794" y="3885"/>
                    <a:pt x="3798" y="3890"/>
                  </a:cubicBezTo>
                  <a:cubicBezTo>
                    <a:pt x="3793" y="3899"/>
                    <a:pt x="3767" y="3929"/>
                    <a:pt x="3760" y="3931"/>
                  </a:cubicBezTo>
                  <a:cubicBezTo>
                    <a:pt x="3759" y="3932"/>
                    <a:pt x="3759" y="3932"/>
                    <a:pt x="3759" y="3932"/>
                  </a:cubicBezTo>
                  <a:cubicBezTo>
                    <a:pt x="3754" y="3932"/>
                    <a:pt x="3768" y="3904"/>
                    <a:pt x="3770" y="3901"/>
                  </a:cubicBezTo>
                  <a:lnTo>
                    <a:pt x="3770" y="3901"/>
                  </a:lnTo>
                  <a:cubicBezTo>
                    <a:pt x="3762" y="3913"/>
                    <a:pt x="3749" y="3942"/>
                    <a:pt x="3738" y="3949"/>
                  </a:cubicBezTo>
                  <a:cubicBezTo>
                    <a:pt x="3736" y="3950"/>
                    <a:pt x="3734" y="3951"/>
                    <a:pt x="3732" y="3951"/>
                  </a:cubicBezTo>
                  <a:cubicBezTo>
                    <a:pt x="3726" y="3951"/>
                    <a:pt x="3721" y="3945"/>
                    <a:pt x="3717" y="3942"/>
                  </a:cubicBezTo>
                  <a:lnTo>
                    <a:pt x="3717" y="3942"/>
                  </a:lnTo>
                  <a:cubicBezTo>
                    <a:pt x="3720" y="3957"/>
                    <a:pt x="3725" y="3968"/>
                    <a:pt x="3724" y="3986"/>
                  </a:cubicBezTo>
                  <a:cubicBezTo>
                    <a:pt x="3723" y="3995"/>
                    <a:pt x="3712" y="4007"/>
                    <a:pt x="3709" y="4018"/>
                  </a:cubicBezTo>
                  <a:cubicBezTo>
                    <a:pt x="3707" y="4023"/>
                    <a:pt x="3711" y="4036"/>
                    <a:pt x="3701" y="4040"/>
                  </a:cubicBezTo>
                  <a:cubicBezTo>
                    <a:pt x="3700" y="4040"/>
                    <a:pt x="3699" y="4040"/>
                    <a:pt x="3698" y="4040"/>
                  </a:cubicBezTo>
                  <a:cubicBezTo>
                    <a:pt x="3691" y="4040"/>
                    <a:pt x="3693" y="4022"/>
                    <a:pt x="3685" y="4022"/>
                  </a:cubicBezTo>
                  <a:cubicBezTo>
                    <a:pt x="3684" y="4022"/>
                    <a:pt x="3684" y="4022"/>
                    <a:pt x="3684" y="4022"/>
                  </a:cubicBezTo>
                  <a:cubicBezTo>
                    <a:pt x="3675" y="4023"/>
                    <a:pt x="3670" y="4044"/>
                    <a:pt x="3669" y="4051"/>
                  </a:cubicBezTo>
                  <a:cubicBezTo>
                    <a:pt x="3667" y="4061"/>
                    <a:pt x="3671" y="4062"/>
                    <a:pt x="3665" y="4073"/>
                  </a:cubicBezTo>
                  <a:cubicBezTo>
                    <a:pt x="3659" y="4085"/>
                    <a:pt x="3652" y="4096"/>
                    <a:pt x="3646" y="4107"/>
                  </a:cubicBezTo>
                  <a:cubicBezTo>
                    <a:pt x="3630" y="4134"/>
                    <a:pt x="3604" y="4169"/>
                    <a:pt x="3595" y="4198"/>
                  </a:cubicBezTo>
                  <a:cubicBezTo>
                    <a:pt x="3594" y="4205"/>
                    <a:pt x="3598" y="4209"/>
                    <a:pt x="3592" y="4216"/>
                  </a:cubicBezTo>
                  <a:cubicBezTo>
                    <a:pt x="3583" y="4224"/>
                    <a:pt x="3576" y="4222"/>
                    <a:pt x="3567" y="4231"/>
                  </a:cubicBezTo>
                  <a:cubicBezTo>
                    <a:pt x="3548" y="4248"/>
                    <a:pt x="3527" y="4282"/>
                    <a:pt x="3519" y="4308"/>
                  </a:cubicBezTo>
                  <a:cubicBezTo>
                    <a:pt x="3518" y="4312"/>
                    <a:pt x="3519" y="4326"/>
                    <a:pt x="3518" y="4328"/>
                  </a:cubicBezTo>
                  <a:cubicBezTo>
                    <a:pt x="3516" y="4329"/>
                    <a:pt x="3514" y="4330"/>
                    <a:pt x="3513" y="4330"/>
                  </a:cubicBezTo>
                  <a:cubicBezTo>
                    <a:pt x="3510" y="4330"/>
                    <a:pt x="3507" y="4328"/>
                    <a:pt x="3505" y="4328"/>
                  </a:cubicBezTo>
                  <a:cubicBezTo>
                    <a:pt x="3502" y="4328"/>
                    <a:pt x="3500" y="4330"/>
                    <a:pt x="3497" y="4335"/>
                  </a:cubicBezTo>
                  <a:cubicBezTo>
                    <a:pt x="3497" y="4335"/>
                    <a:pt x="3503" y="4344"/>
                    <a:pt x="3497" y="4356"/>
                  </a:cubicBezTo>
                  <a:cubicBezTo>
                    <a:pt x="3492" y="4364"/>
                    <a:pt x="3486" y="4372"/>
                    <a:pt x="3490" y="4377"/>
                  </a:cubicBezTo>
                  <a:cubicBezTo>
                    <a:pt x="3498" y="4386"/>
                    <a:pt x="3495" y="4390"/>
                    <a:pt x="3492" y="4408"/>
                  </a:cubicBezTo>
                  <a:cubicBezTo>
                    <a:pt x="3490" y="4410"/>
                    <a:pt x="3479" y="4412"/>
                    <a:pt x="3473" y="4412"/>
                  </a:cubicBezTo>
                  <a:cubicBezTo>
                    <a:pt x="3469" y="4412"/>
                    <a:pt x="3466" y="4412"/>
                    <a:pt x="3468" y="4410"/>
                  </a:cubicBezTo>
                  <a:cubicBezTo>
                    <a:pt x="3471" y="4406"/>
                    <a:pt x="3481" y="4399"/>
                    <a:pt x="3480" y="4389"/>
                  </a:cubicBezTo>
                  <a:cubicBezTo>
                    <a:pt x="3480" y="4386"/>
                    <a:pt x="3480" y="4385"/>
                    <a:pt x="3479" y="4385"/>
                  </a:cubicBezTo>
                  <a:cubicBezTo>
                    <a:pt x="3477" y="4385"/>
                    <a:pt x="3475" y="4388"/>
                    <a:pt x="3473" y="4391"/>
                  </a:cubicBezTo>
                  <a:cubicBezTo>
                    <a:pt x="3465" y="4399"/>
                    <a:pt x="3457" y="4433"/>
                    <a:pt x="3444" y="4436"/>
                  </a:cubicBezTo>
                  <a:cubicBezTo>
                    <a:pt x="3442" y="4437"/>
                    <a:pt x="3439" y="4440"/>
                    <a:pt x="3436" y="4445"/>
                  </a:cubicBezTo>
                  <a:lnTo>
                    <a:pt x="3436" y="4445"/>
                  </a:lnTo>
                  <a:cubicBezTo>
                    <a:pt x="3440" y="4443"/>
                    <a:pt x="3445" y="4441"/>
                    <a:pt x="3449" y="4441"/>
                  </a:cubicBezTo>
                  <a:cubicBezTo>
                    <a:pt x="3454" y="4441"/>
                    <a:pt x="3457" y="4445"/>
                    <a:pt x="3450" y="4456"/>
                  </a:cubicBezTo>
                  <a:lnTo>
                    <a:pt x="3435" y="4446"/>
                  </a:lnTo>
                  <a:lnTo>
                    <a:pt x="3435" y="4446"/>
                  </a:lnTo>
                  <a:cubicBezTo>
                    <a:pt x="3424" y="4464"/>
                    <a:pt x="3409" y="4501"/>
                    <a:pt x="3401" y="4514"/>
                  </a:cubicBezTo>
                  <a:cubicBezTo>
                    <a:pt x="3402" y="4515"/>
                    <a:pt x="3404" y="4515"/>
                    <a:pt x="3406" y="4515"/>
                  </a:cubicBezTo>
                  <a:cubicBezTo>
                    <a:pt x="3410" y="4515"/>
                    <a:pt x="3414" y="4512"/>
                    <a:pt x="3419" y="4512"/>
                  </a:cubicBezTo>
                  <a:cubicBezTo>
                    <a:pt x="3420" y="4512"/>
                    <a:pt x="3422" y="4512"/>
                    <a:pt x="3423" y="4513"/>
                  </a:cubicBezTo>
                  <a:cubicBezTo>
                    <a:pt x="3416" y="4525"/>
                    <a:pt x="3400" y="4530"/>
                    <a:pt x="3398" y="4536"/>
                  </a:cubicBezTo>
                  <a:cubicBezTo>
                    <a:pt x="3393" y="4547"/>
                    <a:pt x="3396" y="4559"/>
                    <a:pt x="3395" y="4570"/>
                  </a:cubicBezTo>
                  <a:cubicBezTo>
                    <a:pt x="3387" y="4570"/>
                    <a:pt x="3320" y="4610"/>
                    <a:pt x="3336" y="4621"/>
                  </a:cubicBezTo>
                  <a:cubicBezTo>
                    <a:pt x="3342" y="4615"/>
                    <a:pt x="3340" y="4611"/>
                    <a:pt x="3341" y="4607"/>
                  </a:cubicBezTo>
                  <a:cubicBezTo>
                    <a:pt x="3342" y="4606"/>
                    <a:pt x="3342" y="4606"/>
                    <a:pt x="3343" y="4606"/>
                  </a:cubicBezTo>
                  <a:cubicBezTo>
                    <a:pt x="3346" y="4606"/>
                    <a:pt x="3350" y="4617"/>
                    <a:pt x="3350" y="4619"/>
                  </a:cubicBezTo>
                  <a:cubicBezTo>
                    <a:pt x="3350" y="4626"/>
                    <a:pt x="3346" y="4636"/>
                    <a:pt x="3340" y="4643"/>
                  </a:cubicBezTo>
                  <a:cubicBezTo>
                    <a:pt x="3337" y="4648"/>
                    <a:pt x="3335" y="4649"/>
                    <a:pt x="3332" y="4649"/>
                  </a:cubicBezTo>
                  <a:cubicBezTo>
                    <a:pt x="3329" y="4649"/>
                    <a:pt x="3326" y="4645"/>
                    <a:pt x="3322" y="4645"/>
                  </a:cubicBezTo>
                  <a:cubicBezTo>
                    <a:pt x="3319" y="4645"/>
                    <a:pt x="3316" y="4647"/>
                    <a:pt x="3312" y="4653"/>
                  </a:cubicBezTo>
                  <a:cubicBezTo>
                    <a:pt x="3305" y="4661"/>
                    <a:pt x="3295" y="4676"/>
                    <a:pt x="3291" y="4687"/>
                  </a:cubicBezTo>
                  <a:cubicBezTo>
                    <a:pt x="3285" y="4700"/>
                    <a:pt x="3298" y="4696"/>
                    <a:pt x="3288" y="4713"/>
                  </a:cubicBezTo>
                  <a:cubicBezTo>
                    <a:pt x="3282" y="4723"/>
                    <a:pt x="3279" y="4730"/>
                    <a:pt x="3274" y="4730"/>
                  </a:cubicBezTo>
                  <a:cubicBezTo>
                    <a:pt x="3274" y="4730"/>
                    <a:pt x="3273" y="4729"/>
                    <a:pt x="3271" y="4729"/>
                  </a:cubicBezTo>
                  <a:cubicBezTo>
                    <a:pt x="3271" y="4726"/>
                    <a:pt x="3271" y="4717"/>
                    <a:pt x="3268" y="4717"/>
                  </a:cubicBezTo>
                  <a:cubicBezTo>
                    <a:pt x="3265" y="4717"/>
                    <a:pt x="3259" y="4781"/>
                    <a:pt x="3246" y="4784"/>
                  </a:cubicBezTo>
                  <a:cubicBezTo>
                    <a:pt x="3245" y="4784"/>
                    <a:pt x="3243" y="4784"/>
                    <a:pt x="3242" y="4784"/>
                  </a:cubicBezTo>
                  <a:cubicBezTo>
                    <a:pt x="3240" y="4784"/>
                    <a:pt x="3238" y="4784"/>
                    <a:pt x="3236" y="4784"/>
                  </a:cubicBezTo>
                  <a:cubicBezTo>
                    <a:pt x="3232" y="4784"/>
                    <a:pt x="3228" y="4786"/>
                    <a:pt x="3221" y="4797"/>
                  </a:cubicBezTo>
                  <a:cubicBezTo>
                    <a:pt x="3217" y="4801"/>
                    <a:pt x="3207" y="4823"/>
                    <a:pt x="3206" y="4827"/>
                  </a:cubicBezTo>
                  <a:cubicBezTo>
                    <a:pt x="3207" y="4825"/>
                    <a:pt x="3230" y="4806"/>
                    <a:pt x="3235" y="4806"/>
                  </a:cubicBezTo>
                  <a:lnTo>
                    <a:pt x="3235" y="4806"/>
                  </a:lnTo>
                  <a:cubicBezTo>
                    <a:pt x="3236" y="4806"/>
                    <a:pt x="3236" y="4808"/>
                    <a:pt x="3233" y="4812"/>
                  </a:cubicBezTo>
                  <a:cubicBezTo>
                    <a:pt x="3223" y="4826"/>
                    <a:pt x="3213" y="4838"/>
                    <a:pt x="3204" y="4853"/>
                  </a:cubicBezTo>
                  <a:lnTo>
                    <a:pt x="3190" y="4876"/>
                  </a:lnTo>
                  <a:cubicBezTo>
                    <a:pt x="3186" y="4881"/>
                    <a:pt x="3185" y="4883"/>
                    <a:pt x="3188" y="4885"/>
                  </a:cubicBezTo>
                  <a:cubicBezTo>
                    <a:pt x="3187" y="4886"/>
                    <a:pt x="3187" y="4886"/>
                    <a:pt x="3186" y="4886"/>
                  </a:cubicBezTo>
                  <a:cubicBezTo>
                    <a:pt x="3183" y="4886"/>
                    <a:pt x="3179" y="4873"/>
                    <a:pt x="3177" y="4873"/>
                  </a:cubicBezTo>
                  <a:cubicBezTo>
                    <a:pt x="3177" y="4873"/>
                    <a:pt x="3177" y="4873"/>
                    <a:pt x="3177" y="4873"/>
                  </a:cubicBezTo>
                  <a:cubicBezTo>
                    <a:pt x="3170" y="4873"/>
                    <a:pt x="3168" y="4890"/>
                    <a:pt x="3168" y="4894"/>
                  </a:cubicBezTo>
                  <a:cubicBezTo>
                    <a:pt x="3168" y="4899"/>
                    <a:pt x="3169" y="4912"/>
                    <a:pt x="3161" y="4919"/>
                  </a:cubicBezTo>
                  <a:cubicBezTo>
                    <a:pt x="3160" y="4920"/>
                    <a:pt x="3158" y="4921"/>
                    <a:pt x="3157" y="4921"/>
                  </a:cubicBezTo>
                  <a:cubicBezTo>
                    <a:pt x="3153" y="4921"/>
                    <a:pt x="3151" y="4917"/>
                    <a:pt x="3148" y="4917"/>
                  </a:cubicBezTo>
                  <a:cubicBezTo>
                    <a:pt x="3148" y="4917"/>
                    <a:pt x="3147" y="4917"/>
                    <a:pt x="3147" y="4917"/>
                  </a:cubicBezTo>
                  <a:cubicBezTo>
                    <a:pt x="3147" y="4917"/>
                    <a:pt x="3147" y="4917"/>
                    <a:pt x="3147" y="4917"/>
                  </a:cubicBezTo>
                  <a:lnTo>
                    <a:pt x="3147" y="4917"/>
                  </a:lnTo>
                  <a:cubicBezTo>
                    <a:pt x="3154" y="4917"/>
                    <a:pt x="3144" y="4952"/>
                    <a:pt x="3141" y="4959"/>
                  </a:cubicBezTo>
                  <a:cubicBezTo>
                    <a:pt x="3138" y="4968"/>
                    <a:pt x="3132" y="4979"/>
                    <a:pt x="3127" y="4985"/>
                  </a:cubicBezTo>
                  <a:cubicBezTo>
                    <a:pt x="3125" y="4986"/>
                    <a:pt x="3124" y="4987"/>
                    <a:pt x="3124" y="4987"/>
                  </a:cubicBezTo>
                  <a:cubicBezTo>
                    <a:pt x="3122" y="4987"/>
                    <a:pt x="3122" y="4985"/>
                    <a:pt x="3120" y="4985"/>
                  </a:cubicBezTo>
                  <a:cubicBezTo>
                    <a:pt x="3120" y="4985"/>
                    <a:pt x="3119" y="4985"/>
                    <a:pt x="3118" y="4986"/>
                  </a:cubicBezTo>
                  <a:cubicBezTo>
                    <a:pt x="3117" y="4986"/>
                    <a:pt x="3117" y="4987"/>
                    <a:pt x="3116" y="4987"/>
                  </a:cubicBezTo>
                  <a:cubicBezTo>
                    <a:pt x="3109" y="4982"/>
                    <a:pt x="3096" y="4972"/>
                    <a:pt x="3090" y="4972"/>
                  </a:cubicBezTo>
                  <a:cubicBezTo>
                    <a:pt x="3089" y="4972"/>
                    <a:pt x="3088" y="4972"/>
                    <a:pt x="3087" y="4973"/>
                  </a:cubicBezTo>
                  <a:cubicBezTo>
                    <a:pt x="3086" y="4976"/>
                    <a:pt x="3085" y="4977"/>
                    <a:pt x="3082" y="4977"/>
                  </a:cubicBezTo>
                  <a:cubicBezTo>
                    <a:pt x="3080" y="4977"/>
                    <a:pt x="3076" y="4976"/>
                    <a:pt x="3071" y="4973"/>
                  </a:cubicBezTo>
                  <a:cubicBezTo>
                    <a:pt x="3071" y="4973"/>
                    <a:pt x="3054" y="4964"/>
                    <a:pt x="3055" y="4963"/>
                  </a:cubicBezTo>
                  <a:cubicBezTo>
                    <a:pt x="3055" y="4962"/>
                    <a:pt x="3057" y="4962"/>
                    <a:pt x="3059" y="4962"/>
                  </a:cubicBezTo>
                  <a:cubicBezTo>
                    <a:pt x="3061" y="4962"/>
                    <a:pt x="3063" y="4962"/>
                    <a:pt x="3066" y="4962"/>
                  </a:cubicBezTo>
                  <a:cubicBezTo>
                    <a:pt x="3075" y="4962"/>
                    <a:pt x="3086" y="4961"/>
                    <a:pt x="3074" y="4953"/>
                  </a:cubicBezTo>
                  <a:cubicBezTo>
                    <a:pt x="3059" y="4941"/>
                    <a:pt x="3046" y="4948"/>
                    <a:pt x="3033" y="4934"/>
                  </a:cubicBezTo>
                  <a:cubicBezTo>
                    <a:pt x="3017" y="4917"/>
                    <a:pt x="3002" y="4915"/>
                    <a:pt x="2984" y="4911"/>
                  </a:cubicBezTo>
                  <a:cubicBezTo>
                    <a:pt x="2970" y="4908"/>
                    <a:pt x="2975" y="4907"/>
                    <a:pt x="2969" y="4902"/>
                  </a:cubicBezTo>
                  <a:cubicBezTo>
                    <a:pt x="2964" y="4898"/>
                    <a:pt x="2953" y="4895"/>
                    <a:pt x="2948" y="4892"/>
                  </a:cubicBezTo>
                  <a:cubicBezTo>
                    <a:pt x="2946" y="4892"/>
                    <a:pt x="2945" y="4892"/>
                    <a:pt x="2943" y="4892"/>
                  </a:cubicBezTo>
                  <a:cubicBezTo>
                    <a:pt x="2932" y="4892"/>
                    <a:pt x="2914" y="4888"/>
                    <a:pt x="2914" y="4877"/>
                  </a:cubicBezTo>
                  <a:cubicBezTo>
                    <a:pt x="2914" y="4874"/>
                    <a:pt x="2917" y="4852"/>
                    <a:pt x="2903" y="4852"/>
                  </a:cubicBezTo>
                  <a:cubicBezTo>
                    <a:pt x="2903" y="4852"/>
                    <a:pt x="2902" y="4852"/>
                    <a:pt x="2900" y="4853"/>
                  </a:cubicBezTo>
                  <a:cubicBezTo>
                    <a:pt x="2896" y="4854"/>
                    <a:pt x="2893" y="4855"/>
                    <a:pt x="2890" y="4855"/>
                  </a:cubicBezTo>
                  <a:cubicBezTo>
                    <a:pt x="2887" y="4855"/>
                    <a:pt x="2884" y="4854"/>
                    <a:pt x="2877" y="4849"/>
                  </a:cubicBezTo>
                  <a:cubicBezTo>
                    <a:pt x="2869" y="4845"/>
                    <a:pt x="2878" y="4842"/>
                    <a:pt x="2876" y="4838"/>
                  </a:cubicBezTo>
                  <a:cubicBezTo>
                    <a:pt x="2873" y="4833"/>
                    <a:pt x="2863" y="4827"/>
                    <a:pt x="2858" y="4824"/>
                  </a:cubicBezTo>
                  <a:lnTo>
                    <a:pt x="2851" y="4834"/>
                  </a:lnTo>
                  <a:cubicBezTo>
                    <a:pt x="2855" y="4839"/>
                    <a:pt x="2863" y="4846"/>
                    <a:pt x="2863" y="4850"/>
                  </a:cubicBezTo>
                  <a:cubicBezTo>
                    <a:pt x="2863" y="4851"/>
                    <a:pt x="2862" y="4852"/>
                    <a:pt x="2861" y="4852"/>
                  </a:cubicBezTo>
                  <a:cubicBezTo>
                    <a:pt x="2855" y="4852"/>
                    <a:pt x="2837" y="4840"/>
                    <a:pt x="2834" y="4838"/>
                  </a:cubicBezTo>
                  <a:cubicBezTo>
                    <a:pt x="2816" y="4827"/>
                    <a:pt x="2829" y="4826"/>
                    <a:pt x="2815" y="4813"/>
                  </a:cubicBezTo>
                  <a:cubicBezTo>
                    <a:pt x="2813" y="4812"/>
                    <a:pt x="2794" y="4792"/>
                    <a:pt x="2790" y="4792"/>
                  </a:cubicBezTo>
                  <a:cubicBezTo>
                    <a:pt x="2790" y="4792"/>
                    <a:pt x="2790" y="4792"/>
                    <a:pt x="2790" y="4792"/>
                  </a:cubicBezTo>
                  <a:cubicBezTo>
                    <a:pt x="2784" y="4793"/>
                    <a:pt x="2784" y="4796"/>
                    <a:pt x="2780" y="4796"/>
                  </a:cubicBezTo>
                  <a:cubicBezTo>
                    <a:pt x="2778" y="4796"/>
                    <a:pt x="2775" y="4795"/>
                    <a:pt x="2769" y="4792"/>
                  </a:cubicBezTo>
                  <a:cubicBezTo>
                    <a:pt x="2762" y="4788"/>
                    <a:pt x="2755" y="4782"/>
                    <a:pt x="2750" y="4782"/>
                  </a:cubicBezTo>
                  <a:cubicBezTo>
                    <a:pt x="2750" y="4782"/>
                    <a:pt x="2750" y="4782"/>
                    <a:pt x="2749" y="4782"/>
                  </a:cubicBezTo>
                  <a:cubicBezTo>
                    <a:pt x="2749" y="4782"/>
                    <a:pt x="2748" y="4782"/>
                    <a:pt x="2748" y="4782"/>
                  </a:cubicBezTo>
                  <a:cubicBezTo>
                    <a:pt x="2733" y="4782"/>
                    <a:pt x="2688" y="4751"/>
                    <a:pt x="2676" y="4743"/>
                  </a:cubicBezTo>
                  <a:cubicBezTo>
                    <a:pt x="2663" y="4734"/>
                    <a:pt x="2667" y="4734"/>
                    <a:pt x="2666" y="4726"/>
                  </a:cubicBezTo>
                  <a:cubicBezTo>
                    <a:pt x="2664" y="4720"/>
                    <a:pt x="2644" y="4709"/>
                    <a:pt x="2636" y="4704"/>
                  </a:cubicBezTo>
                  <a:cubicBezTo>
                    <a:pt x="2629" y="4697"/>
                    <a:pt x="2616" y="4688"/>
                    <a:pt x="2607" y="4688"/>
                  </a:cubicBezTo>
                  <a:cubicBezTo>
                    <a:pt x="2605" y="4688"/>
                    <a:pt x="2604" y="4688"/>
                    <a:pt x="2603" y="4688"/>
                  </a:cubicBezTo>
                  <a:cubicBezTo>
                    <a:pt x="2602" y="4689"/>
                    <a:pt x="2601" y="4689"/>
                    <a:pt x="2601" y="4689"/>
                  </a:cubicBezTo>
                  <a:cubicBezTo>
                    <a:pt x="2596" y="4689"/>
                    <a:pt x="2590" y="4684"/>
                    <a:pt x="2583" y="4679"/>
                  </a:cubicBezTo>
                  <a:cubicBezTo>
                    <a:pt x="2576" y="4675"/>
                    <a:pt x="2573" y="4679"/>
                    <a:pt x="2564" y="4675"/>
                  </a:cubicBezTo>
                  <a:cubicBezTo>
                    <a:pt x="2550" y="4668"/>
                    <a:pt x="2543" y="4661"/>
                    <a:pt x="2530" y="4653"/>
                  </a:cubicBezTo>
                  <a:cubicBezTo>
                    <a:pt x="2524" y="4649"/>
                    <a:pt x="2511" y="4647"/>
                    <a:pt x="2499" y="4647"/>
                  </a:cubicBezTo>
                  <a:cubicBezTo>
                    <a:pt x="2486" y="4647"/>
                    <a:pt x="2474" y="4650"/>
                    <a:pt x="2480" y="4655"/>
                  </a:cubicBezTo>
                  <a:lnTo>
                    <a:pt x="2480" y="4655"/>
                  </a:lnTo>
                  <a:cubicBezTo>
                    <a:pt x="2480" y="4655"/>
                    <a:pt x="2480" y="4655"/>
                    <a:pt x="2480" y="4655"/>
                  </a:cubicBezTo>
                  <a:lnTo>
                    <a:pt x="2480" y="4655"/>
                  </a:lnTo>
                  <a:cubicBezTo>
                    <a:pt x="2480" y="4655"/>
                    <a:pt x="2495" y="4662"/>
                    <a:pt x="2497" y="4664"/>
                  </a:cubicBezTo>
                  <a:cubicBezTo>
                    <a:pt x="2504" y="4669"/>
                    <a:pt x="2513" y="4676"/>
                    <a:pt x="2516" y="4682"/>
                  </a:cubicBezTo>
                  <a:cubicBezTo>
                    <a:pt x="2532" y="4697"/>
                    <a:pt x="2550" y="4711"/>
                    <a:pt x="2571" y="4723"/>
                  </a:cubicBezTo>
                  <a:cubicBezTo>
                    <a:pt x="2574" y="4724"/>
                    <a:pt x="2575" y="4724"/>
                    <a:pt x="2577" y="4724"/>
                  </a:cubicBezTo>
                  <a:cubicBezTo>
                    <a:pt x="2583" y="4724"/>
                    <a:pt x="2583" y="4716"/>
                    <a:pt x="2591" y="4716"/>
                  </a:cubicBezTo>
                  <a:cubicBezTo>
                    <a:pt x="2593" y="4716"/>
                    <a:pt x="2596" y="4717"/>
                    <a:pt x="2600" y="4719"/>
                  </a:cubicBezTo>
                  <a:cubicBezTo>
                    <a:pt x="2613" y="4725"/>
                    <a:pt x="2620" y="4733"/>
                    <a:pt x="2627" y="4742"/>
                  </a:cubicBezTo>
                  <a:cubicBezTo>
                    <a:pt x="2624" y="4746"/>
                    <a:pt x="2625" y="4748"/>
                    <a:pt x="2635" y="4753"/>
                  </a:cubicBezTo>
                  <a:cubicBezTo>
                    <a:pt x="2642" y="4757"/>
                    <a:pt x="2644" y="4759"/>
                    <a:pt x="2645" y="4759"/>
                  </a:cubicBezTo>
                  <a:cubicBezTo>
                    <a:pt x="2647" y="4759"/>
                    <a:pt x="2646" y="4756"/>
                    <a:pt x="2652" y="4754"/>
                  </a:cubicBezTo>
                  <a:cubicBezTo>
                    <a:pt x="2652" y="4754"/>
                    <a:pt x="2653" y="4754"/>
                    <a:pt x="2653" y="4754"/>
                  </a:cubicBezTo>
                  <a:cubicBezTo>
                    <a:pt x="2658" y="4754"/>
                    <a:pt x="2669" y="4758"/>
                    <a:pt x="2672" y="4763"/>
                  </a:cubicBezTo>
                  <a:cubicBezTo>
                    <a:pt x="2680" y="4774"/>
                    <a:pt x="2653" y="4771"/>
                    <a:pt x="2678" y="4786"/>
                  </a:cubicBezTo>
                  <a:cubicBezTo>
                    <a:pt x="2684" y="4791"/>
                    <a:pt x="2699" y="4795"/>
                    <a:pt x="2707" y="4795"/>
                  </a:cubicBezTo>
                  <a:cubicBezTo>
                    <a:pt x="2710" y="4795"/>
                    <a:pt x="2713" y="4795"/>
                    <a:pt x="2714" y="4793"/>
                  </a:cubicBezTo>
                  <a:cubicBezTo>
                    <a:pt x="2718" y="4795"/>
                    <a:pt x="2725" y="4801"/>
                    <a:pt x="2730" y="4804"/>
                  </a:cubicBezTo>
                  <a:cubicBezTo>
                    <a:pt x="2737" y="4806"/>
                    <a:pt x="2788" y="4825"/>
                    <a:pt x="2790" y="4828"/>
                  </a:cubicBezTo>
                  <a:cubicBezTo>
                    <a:pt x="2792" y="4831"/>
                    <a:pt x="2788" y="4832"/>
                    <a:pt x="2783" y="4832"/>
                  </a:cubicBezTo>
                  <a:cubicBezTo>
                    <a:pt x="2776" y="4832"/>
                    <a:pt x="2764" y="4830"/>
                    <a:pt x="2759" y="4830"/>
                  </a:cubicBezTo>
                  <a:cubicBezTo>
                    <a:pt x="2758" y="4830"/>
                    <a:pt x="2757" y="4830"/>
                    <a:pt x="2756" y="4831"/>
                  </a:cubicBezTo>
                  <a:cubicBezTo>
                    <a:pt x="2756" y="4831"/>
                    <a:pt x="2757" y="4831"/>
                    <a:pt x="2757" y="4831"/>
                  </a:cubicBezTo>
                  <a:cubicBezTo>
                    <a:pt x="2765" y="4831"/>
                    <a:pt x="2818" y="4858"/>
                    <a:pt x="2826" y="4859"/>
                  </a:cubicBezTo>
                  <a:cubicBezTo>
                    <a:pt x="2839" y="4860"/>
                    <a:pt x="2845" y="4867"/>
                    <a:pt x="2853" y="4878"/>
                  </a:cubicBezTo>
                  <a:cubicBezTo>
                    <a:pt x="2864" y="4895"/>
                    <a:pt x="2867" y="4887"/>
                    <a:pt x="2878" y="4893"/>
                  </a:cubicBezTo>
                  <a:cubicBezTo>
                    <a:pt x="2889" y="4900"/>
                    <a:pt x="2893" y="4901"/>
                    <a:pt x="2899" y="4909"/>
                  </a:cubicBezTo>
                  <a:cubicBezTo>
                    <a:pt x="2900" y="4912"/>
                    <a:pt x="2904" y="4915"/>
                    <a:pt x="2907" y="4916"/>
                  </a:cubicBezTo>
                  <a:cubicBezTo>
                    <a:pt x="2910" y="4918"/>
                    <a:pt x="2913" y="4918"/>
                    <a:pt x="2916" y="4918"/>
                  </a:cubicBezTo>
                  <a:cubicBezTo>
                    <a:pt x="2920" y="4918"/>
                    <a:pt x="2923" y="4916"/>
                    <a:pt x="2920" y="4911"/>
                  </a:cubicBezTo>
                  <a:cubicBezTo>
                    <a:pt x="2920" y="4908"/>
                    <a:pt x="2921" y="4904"/>
                    <a:pt x="2924" y="4904"/>
                  </a:cubicBezTo>
                  <a:cubicBezTo>
                    <a:pt x="2926" y="4904"/>
                    <a:pt x="2928" y="4905"/>
                    <a:pt x="2932" y="4909"/>
                  </a:cubicBezTo>
                  <a:cubicBezTo>
                    <a:pt x="2941" y="4917"/>
                    <a:pt x="2940" y="4924"/>
                    <a:pt x="2949" y="4933"/>
                  </a:cubicBezTo>
                  <a:cubicBezTo>
                    <a:pt x="2959" y="4942"/>
                    <a:pt x="2974" y="4947"/>
                    <a:pt x="2985" y="4950"/>
                  </a:cubicBezTo>
                  <a:cubicBezTo>
                    <a:pt x="2993" y="4956"/>
                    <a:pt x="3002" y="4960"/>
                    <a:pt x="3008" y="4967"/>
                  </a:cubicBezTo>
                  <a:cubicBezTo>
                    <a:pt x="3009" y="4970"/>
                    <a:pt x="3010" y="4973"/>
                    <a:pt x="3015" y="4975"/>
                  </a:cubicBezTo>
                  <a:cubicBezTo>
                    <a:pt x="3028" y="4984"/>
                    <a:pt x="3027" y="4977"/>
                    <a:pt x="3042" y="4984"/>
                  </a:cubicBezTo>
                  <a:cubicBezTo>
                    <a:pt x="3051" y="4990"/>
                    <a:pt x="3053" y="4994"/>
                    <a:pt x="3065" y="5003"/>
                  </a:cubicBezTo>
                  <a:cubicBezTo>
                    <a:pt x="3086" y="5016"/>
                    <a:pt x="3110" y="5030"/>
                    <a:pt x="3130" y="5040"/>
                  </a:cubicBezTo>
                  <a:cubicBezTo>
                    <a:pt x="3138" y="5024"/>
                    <a:pt x="3145" y="5009"/>
                    <a:pt x="3149" y="4996"/>
                  </a:cubicBezTo>
                  <a:cubicBezTo>
                    <a:pt x="3154" y="4980"/>
                    <a:pt x="3157" y="4973"/>
                    <a:pt x="3161" y="4973"/>
                  </a:cubicBezTo>
                  <a:cubicBezTo>
                    <a:pt x="3162" y="4973"/>
                    <a:pt x="3164" y="4974"/>
                    <a:pt x="3166" y="4976"/>
                  </a:cubicBezTo>
                  <a:cubicBezTo>
                    <a:pt x="3164" y="4982"/>
                    <a:pt x="3164" y="4984"/>
                    <a:pt x="3165" y="4984"/>
                  </a:cubicBezTo>
                  <a:cubicBezTo>
                    <a:pt x="3168" y="4984"/>
                    <a:pt x="3177" y="4969"/>
                    <a:pt x="3179" y="4965"/>
                  </a:cubicBezTo>
                  <a:cubicBezTo>
                    <a:pt x="3186" y="4954"/>
                    <a:pt x="3195" y="4940"/>
                    <a:pt x="3199" y="4929"/>
                  </a:cubicBezTo>
                  <a:cubicBezTo>
                    <a:pt x="3203" y="4919"/>
                    <a:pt x="3202" y="4909"/>
                    <a:pt x="3212" y="4899"/>
                  </a:cubicBezTo>
                  <a:cubicBezTo>
                    <a:pt x="3213" y="4899"/>
                    <a:pt x="3213" y="4899"/>
                    <a:pt x="3214" y="4899"/>
                  </a:cubicBezTo>
                  <a:cubicBezTo>
                    <a:pt x="3222" y="4899"/>
                    <a:pt x="3236" y="4872"/>
                    <a:pt x="3241" y="4861"/>
                  </a:cubicBezTo>
                  <a:cubicBezTo>
                    <a:pt x="3245" y="4851"/>
                    <a:pt x="3241" y="4829"/>
                    <a:pt x="3247" y="4826"/>
                  </a:cubicBezTo>
                  <a:cubicBezTo>
                    <a:pt x="3260" y="4820"/>
                    <a:pt x="3265" y="4819"/>
                    <a:pt x="3278" y="4800"/>
                  </a:cubicBezTo>
                  <a:cubicBezTo>
                    <a:pt x="3296" y="4772"/>
                    <a:pt x="3314" y="4742"/>
                    <a:pt x="3330" y="4712"/>
                  </a:cubicBezTo>
                  <a:cubicBezTo>
                    <a:pt x="3335" y="4701"/>
                    <a:pt x="3340" y="4690"/>
                    <a:pt x="3345" y="4679"/>
                  </a:cubicBezTo>
                  <a:cubicBezTo>
                    <a:pt x="3348" y="4673"/>
                    <a:pt x="3347" y="4666"/>
                    <a:pt x="3350" y="4660"/>
                  </a:cubicBezTo>
                  <a:cubicBezTo>
                    <a:pt x="3355" y="4652"/>
                    <a:pt x="3367" y="4649"/>
                    <a:pt x="3373" y="4644"/>
                  </a:cubicBezTo>
                  <a:cubicBezTo>
                    <a:pt x="3381" y="4638"/>
                    <a:pt x="3388" y="4628"/>
                    <a:pt x="3395" y="4619"/>
                  </a:cubicBezTo>
                  <a:cubicBezTo>
                    <a:pt x="3404" y="4606"/>
                    <a:pt x="3409" y="4593"/>
                    <a:pt x="3402" y="4589"/>
                  </a:cubicBezTo>
                  <a:lnTo>
                    <a:pt x="3402" y="4589"/>
                  </a:lnTo>
                  <a:cubicBezTo>
                    <a:pt x="3403" y="4589"/>
                    <a:pt x="3403" y="4589"/>
                    <a:pt x="3403" y="4589"/>
                  </a:cubicBezTo>
                  <a:cubicBezTo>
                    <a:pt x="3409" y="4589"/>
                    <a:pt x="3417" y="4556"/>
                    <a:pt x="3420" y="4550"/>
                  </a:cubicBezTo>
                  <a:cubicBezTo>
                    <a:pt x="3421" y="4545"/>
                    <a:pt x="3439" y="4535"/>
                    <a:pt x="3445" y="4527"/>
                  </a:cubicBezTo>
                  <a:cubicBezTo>
                    <a:pt x="3454" y="4516"/>
                    <a:pt x="3464" y="4502"/>
                    <a:pt x="3469" y="4490"/>
                  </a:cubicBezTo>
                  <a:cubicBezTo>
                    <a:pt x="3473" y="4479"/>
                    <a:pt x="3464" y="4479"/>
                    <a:pt x="3459" y="4476"/>
                  </a:cubicBezTo>
                  <a:cubicBezTo>
                    <a:pt x="3462" y="4471"/>
                    <a:pt x="3468" y="4460"/>
                    <a:pt x="3472" y="4454"/>
                  </a:cubicBezTo>
                  <a:cubicBezTo>
                    <a:pt x="3473" y="4456"/>
                    <a:pt x="3474" y="4457"/>
                    <a:pt x="3476" y="4457"/>
                  </a:cubicBezTo>
                  <a:cubicBezTo>
                    <a:pt x="3476" y="4457"/>
                    <a:pt x="3477" y="4456"/>
                    <a:pt x="3478" y="4456"/>
                  </a:cubicBezTo>
                  <a:cubicBezTo>
                    <a:pt x="3481" y="4454"/>
                    <a:pt x="3486" y="4443"/>
                    <a:pt x="3489" y="4440"/>
                  </a:cubicBezTo>
                  <a:cubicBezTo>
                    <a:pt x="3491" y="4435"/>
                    <a:pt x="3497" y="4436"/>
                    <a:pt x="3501" y="4430"/>
                  </a:cubicBezTo>
                  <a:cubicBezTo>
                    <a:pt x="3506" y="4424"/>
                    <a:pt x="3511" y="4416"/>
                    <a:pt x="3514" y="4409"/>
                  </a:cubicBezTo>
                  <a:cubicBezTo>
                    <a:pt x="3526" y="4386"/>
                    <a:pt x="3526" y="4374"/>
                    <a:pt x="3533" y="4353"/>
                  </a:cubicBezTo>
                  <a:cubicBezTo>
                    <a:pt x="3536" y="4339"/>
                    <a:pt x="3539" y="4335"/>
                    <a:pt x="3541" y="4335"/>
                  </a:cubicBezTo>
                  <a:cubicBezTo>
                    <a:pt x="3544" y="4335"/>
                    <a:pt x="3547" y="4339"/>
                    <a:pt x="3551" y="4341"/>
                  </a:cubicBezTo>
                  <a:cubicBezTo>
                    <a:pt x="3546" y="4338"/>
                    <a:pt x="3558" y="4327"/>
                    <a:pt x="3558" y="4319"/>
                  </a:cubicBezTo>
                  <a:cubicBezTo>
                    <a:pt x="3558" y="4317"/>
                    <a:pt x="3553" y="4313"/>
                    <a:pt x="3554" y="4311"/>
                  </a:cubicBezTo>
                  <a:cubicBezTo>
                    <a:pt x="3559" y="4302"/>
                    <a:pt x="3566" y="4309"/>
                    <a:pt x="3571" y="4300"/>
                  </a:cubicBezTo>
                  <a:cubicBezTo>
                    <a:pt x="3577" y="4289"/>
                    <a:pt x="3575" y="4277"/>
                    <a:pt x="3580" y="4265"/>
                  </a:cubicBezTo>
                  <a:cubicBezTo>
                    <a:pt x="3583" y="4258"/>
                    <a:pt x="3584" y="4255"/>
                    <a:pt x="3585" y="4255"/>
                  </a:cubicBezTo>
                  <a:cubicBezTo>
                    <a:pt x="3587" y="4255"/>
                    <a:pt x="3587" y="4263"/>
                    <a:pt x="3586" y="4268"/>
                  </a:cubicBezTo>
                  <a:cubicBezTo>
                    <a:pt x="3584" y="4275"/>
                    <a:pt x="3587" y="4279"/>
                    <a:pt x="3591" y="4279"/>
                  </a:cubicBezTo>
                  <a:cubicBezTo>
                    <a:pt x="3594" y="4279"/>
                    <a:pt x="3598" y="4276"/>
                    <a:pt x="3602" y="4268"/>
                  </a:cubicBezTo>
                  <a:cubicBezTo>
                    <a:pt x="3608" y="4252"/>
                    <a:pt x="3612" y="4232"/>
                    <a:pt x="3604" y="4228"/>
                  </a:cubicBezTo>
                  <a:lnTo>
                    <a:pt x="3604" y="4228"/>
                  </a:lnTo>
                  <a:cubicBezTo>
                    <a:pt x="3605" y="4228"/>
                    <a:pt x="3606" y="4228"/>
                    <a:pt x="3607" y="4228"/>
                  </a:cubicBezTo>
                  <a:cubicBezTo>
                    <a:pt x="3626" y="4228"/>
                    <a:pt x="3660" y="4139"/>
                    <a:pt x="3675" y="4139"/>
                  </a:cubicBezTo>
                  <a:cubicBezTo>
                    <a:pt x="3676" y="4139"/>
                    <a:pt x="3676" y="4139"/>
                    <a:pt x="3677" y="4139"/>
                  </a:cubicBezTo>
                  <a:cubicBezTo>
                    <a:pt x="3697" y="4126"/>
                    <a:pt x="3695" y="4102"/>
                    <a:pt x="3705" y="4081"/>
                  </a:cubicBezTo>
                  <a:cubicBezTo>
                    <a:pt x="3713" y="4065"/>
                    <a:pt x="3723" y="4049"/>
                    <a:pt x="3733" y="4034"/>
                  </a:cubicBezTo>
                  <a:cubicBezTo>
                    <a:pt x="3745" y="4014"/>
                    <a:pt x="3752" y="3991"/>
                    <a:pt x="3763" y="3972"/>
                  </a:cubicBezTo>
                  <a:cubicBezTo>
                    <a:pt x="3772" y="3957"/>
                    <a:pt x="3780" y="3956"/>
                    <a:pt x="3791" y="3937"/>
                  </a:cubicBezTo>
                  <a:cubicBezTo>
                    <a:pt x="3795" y="3929"/>
                    <a:pt x="3803" y="3917"/>
                    <a:pt x="3803" y="3910"/>
                  </a:cubicBezTo>
                  <a:cubicBezTo>
                    <a:pt x="3803" y="3906"/>
                    <a:pt x="3798" y="3906"/>
                    <a:pt x="3801" y="3900"/>
                  </a:cubicBezTo>
                  <a:cubicBezTo>
                    <a:pt x="3807" y="3892"/>
                    <a:pt x="3812" y="3890"/>
                    <a:pt x="3817" y="3890"/>
                  </a:cubicBezTo>
                  <a:cubicBezTo>
                    <a:pt x="3821" y="3890"/>
                    <a:pt x="3825" y="3892"/>
                    <a:pt x="3828" y="3893"/>
                  </a:cubicBezTo>
                  <a:cubicBezTo>
                    <a:pt x="3817" y="3887"/>
                    <a:pt x="3898" y="3764"/>
                    <a:pt x="3908" y="3746"/>
                  </a:cubicBezTo>
                  <a:cubicBezTo>
                    <a:pt x="3919" y="3730"/>
                    <a:pt x="3936" y="3712"/>
                    <a:pt x="3946" y="3695"/>
                  </a:cubicBezTo>
                  <a:cubicBezTo>
                    <a:pt x="3954" y="3679"/>
                    <a:pt x="3962" y="3661"/>
                    <a:pt x="3967" y="3645"/>
                  </a:cubicBezTo>
                  <a:cubicBezTo>
                    <a:pt x="3969" y="3640"/>
                    <a:pt x="3968" y="3620"/>
                    <a:pt x="3965" y="3620"/>
                  </a:cubicBezTo>
                  <a:cubicBezTo>
                    <a:pt x="3965" y="3620"/>
                    <a:pt x="3964" y="3620"/>
                    <a:pt x="3964" y="3621"/>
                  </a:cubicBezTo>
                  <a:lnTo>
                    <a:pt x="3964" y="3621"/>
                  </a:lnTo>
                  <a:cubicBezTo>
                    <a:pt x="3966" y="3617"/>
                    <a:pt x="3969" y="3617"/>
                    <a:pt x="3971" y="3617"/>
                  </a:cubicBezTo>
                  <a:cubicBezTo>
                    <a:pt x="3973" y="3617"/>
                    <a:pt x="3975" y="3617"/>
                    <a:pt x="3977" y="3617"/>
                  </a:cubicBezTo>
                  <a:cubicBezTo>
                    <a:pt x="3981" y="3617"/>
                    <a:pt x="3985" y="3615"/>
                    <a:pt x="3987" y="3605"/>
                  </a:cubicBezTo>
                  <a:cubicBezTo>
                    <a:pt x="3988" y="3602"/>
                    <a:pt x="3992" y="3579"/>
                    <a:pt x="3997" y="3576"/>
                  </a:cubicBezTo>
                  <a:cubicBezTo>
                    <a:pt x="3997" y="3576"/>
                    <a:pt x="3997" y="3576"/>
                    <a:pt x="3997" y="3576"/>
                  </a:cubicBezTo>
                  <a:cubicBezTo>
                    <a:pt x="3999" y="3576"/>
                    <a:pt x="4001" y="3590"/>
                    <a:pt x="4004" y="3590"/>
                  </a:cubicBezTo>
                  <a:cubicBezTo>
                    <a:pt x="4005" y="3590"/>
                    <a:pt x="4006" y="3589"/>
                    <a:pt x="4008" y="3587"/>
                  </a:cubicBezTo>
                  <a:cubicBezTo>
                    <a:pt x="4015" y="3572"/>
                    <a:pt x="4025" y="3544"/>
                    <a:pt x="4017" y="3539"/>
                  </a:cubicBezTo>
                  <a:cubicBezTo>
                    <a:pt x="4021" y="3529"/>
                    <a:pt x="4036" y="3525"/>
                    <a:pt x="4040" y="3524"/>
                  </a:cubicBezTo>
                  <a:cubicBezTo>
                    <a:pt x="4042" y="3521"/>
                    <a:pt x="4065" y="3498"/>
                    <a:pt x="4064" y="3496"/>
                  </a:cubicBezTo>
                  <a:cubicBezTo>
                    <a:pt x="4063" y="3488"/>
                    <a:pt x="4054" y="3485"/>
                    <a:pt x="4063" y="3470"/>
                  </a:cubicBezTo>
                  <a:cubicBezTo>
                    <a:pt x="4069" y="3458"/>
                    <a:pt x="4077" y="3452"/>
                    <a:pt x="4083" y="3439"/>
                  </a:cubicBezTo>
                  <a:cubicBezTo>
                    <a:pt x="4089" y="3427"/>
                    <a:pt x="4086" y="3422"/>
                    <a:pt x="4094" y="3410"/>
                  </a:cubicBezTo>
                  <a:cubicBezTo>
                    <a:pt x="4104" y="3394"/>
                    <a:pt x="4112" y="3394"/>
                    <a:pt x="4123" y="3379"/>
                  </a:cubicBezTo>
                  <a:cubicBezTo>
                    <a:pt x="4131" y="3368"/>
                    <a:pt x="4140" y="3349"/>
                    <a:pt x="4133" y="3345"/>
                  </a:cubicBezTo>
                  <a:cubicBezTo>
                    <a:pt x="4136" y="3343"/>
                    <a:pt x="4160" y="3325"/>
                    <a:pt x="4157" y="3325"/>
                  </a:cubicBezTo>
                  <a:cubicBezTo>
                    <a:pt x="4157" y="3325"/>
                    <a:pt x="4156" y="3325"/>
                    <a:pt x="4156" y="3325"/>
                  </a:cubicBezTo>
                  <a:cubicBezTo>
                    <a:pt x="4154" y="3325"/>
                    <a:pt x="4149" y="3326"/>
                    <a:pt x="4146" y="3326"/>
                  </a:cubicBezTo>
                  <a:cubicBezTo>
                    <a:pt x="4143" y="3326"/>
                    <a:pt x="4141" y="3324"/>
                    <a:pt x="4147" y="3314"/>
                  </a:cubicBezTo>
                  <a:cubicBezTo>
                    <a:pt x="4153" y="3305"/>
                    <a:pt x="4159" y="3303"/>
                    <a:pt x="4166" y="3296"/>
                  </a:cubicBezTo>
                  <a:cubicBezTo>
                    <a:pt x="4179" y="3281"/>
                    <a:pt x="4199" y="3250"/>
                    <a:pt x="4196" y="3236"/>
                  </a:cubicBezTo>
                  <a:lnTo>
                    <a:pt x="4196" y="3236"/>
                  </a:lnTo>
                  <a:cubicBezTo>
                    <a:pt x="4196" y="3237"/>
                    <a:pt x="4197" y="3238"/>
                    <a:pt x="4198" y="3238"/>
                  </a:cubicBezTo>
                  <a:cubicBezTo>
                    <a:pt x="4204" y="3238"/>
                    <a:pt x="4224" y="3218"/>
                    <a:pt x="4228" y="3212"/>
                  </a:cubicBezTo>
                  <a:cubicBezTo>
                    <a:pt x="4221" y="3208"/>
                    <a:pt x="4228" y="3200"/>
                    <a:pt x="4235" y="3188"/>
                  </a:cubicBezTo>
                  <a:cubicBezTo>
                    <a:pt x="4243" y="3174"/>
                    <a:pt x="4240" y="3181"/>
                    <a:pt x="4239" y="3174"/>
                  </a:cubicBezTo>
                  <a:cubicBezTo>
                    <a:pt x="4236" y="3163"/>
                    <a:pt x="4265" y="3137"/>
                    <a:pt x="4271" y="3127"/>
                  </a:cubicBezTo>
                  <a:cubicBezTo>
                    <a:pt x="4276" y="3120"/>
                    <a:pt x="4273" y="3116"/>
                    <a:pt x="4277" y="3106"/>
                  </a:cubicBezTo>
                  <a:cubicBezTo>
                    <a:pt x="4284" y="3092"/>
                    <a:pt x="4293" y="3079"/>
                    <a:pt x="4301" y="3066"/>
                  </a:cubicBezTo>
                  <a:cubicBezTo>
                    <a:pt x="4314" y="3045"/>
                    <a:pt x="4321" y="3031"/>
                    <a:pt x="4321" y="3017"/>
                  </a:cubicBezTo>
                  <a:lnTo>
                    <a:pt x="4321" y="3017"/>
                  </a:lnTo>
                  <a:cubicBezTo>
                    <a:pt x="4321" y="3022"/>
                    <a:pt x="4323" y="3026"/>
                    <a:pt x="4326" y="3026"/>
                  </a:cubicBezTo>
                  <a:cubicBezTo>
                    <a:pt x="4333" y="3026"/>
                    <a:pt x="4336" y="3009"/>
                    <a:pt x="4336" y="3004"/>
                  </a:cubicBezTo>
                  <a:cubicBezTo>
                    <a:pt x="4336" y="2981"/>
                    <a:pt x="4345" y="2974"/>
                    <a:pt x="4362" y="2969"/>
                  </a:cubicBezTo>
                  <a:cubicBezTo>
                    <a:pt x="4373" y="2967"/>
                    <a:pt x="4363" y="2932"/>
                    <a:pt x="4371" y="2932"/>
                  </a:cubicBezTo>
                  <a:lnTo>
                    <a:pt x="4371" y="2932"/>
                  </a:lnTo>
                  <a:cubicBezTo>
                    <a:pt x="4371" y="2932"/>
                    <a:pt x="4372" y="2933"/>
                    <a:pt x="4373" y="2933"/>
                  </a:cubicBezTo>
                  <a:cubicBezTo>
                    <a:pt x="4374" y="2934"/>
                    <a:pt x="4374" y="2934"/>
                    <a:pt x="4375" y="2934"/>
                  </a:cubicBezTo>
                  <a:cubicBezTo>
                    <a:pt x="4385" y="2934"/>
                    <a:pt x="4407" y="2895"/>
                    <a:pt x="4396" y="2888"/>
                  </a:cubicBezTo>
                  <a:lnTo>
                    <a:pt x="4396" y="2888"/>
                  </a:lnTo>
                  <a:cubicBezTo>
                    <a:pt x="4397" y="2889"/>
                    <a:pt x="4398" y="2889"/>
                    <a:pt x="4400" y="2889"/>
                  </a:cubicBezTo>
                  <a:cubicBezTo>
                    <a:pt x="4404" y="2889"/>
                    <a:pt x="4409" y="2885"/>
                    <a:pt x="4415" y="2880"/>
                  </a:cubicBezTo>
                  <a:cubicBezTo>
                    <a:pt x="4419" y="2877"/>
                    <a:pt x="4420" y="2869"/>
                    <a:pt x="4424" y="2862"/>
                  </a:cubicBezTo>
                  <a:cubicBezTo>
                    <a:pt x="4431" y="2850"/>
                    <a:pt x="4438" y="2847"/>
                    <a:pt x="4445" y="2835"/>
                  </a:cubicBezTo>
                  <a:cubicBezTo>
                    <a:pt x="4453" y="2823"/>
                    <a:pt x="4453" y="2814"/>
                    <a:pt x="4459" y="2803"/>
                  </a:cubicBezTo>
                  <a:cubicBezTo>
                    <a:pt x="4467" y="2791"/>
                    <a:pt x="4474" y="2780"/>
                    <a:pt x="4483" y="2768"/>
                  </a:cubicBezTo>
                  <a:cubicBezTo>
                    <a:pt x="4495" y="2752"/>
                    <a:pt x="4506" y="2741"/>
                    <a:pt x="4515" y="2720"/>
                  </a:cubicBezTo>
                  <a:cubicBezTo>
                    <a:pt x="4520" y="2711"/>
                    <a:pt x="4518" y="2697"/>
                    <a:pt x="4521" y="2692"/>
                  </a:cubicBezTo>
                  <a:cubicBezTo>
                    <a:pt x="4524" y="2687"/>
                    <a:pt x="4535" y="2689"/>
                    <a:pt x="4541" y="2683"/>
                  </a:cubicBezTo>
                  <a:cubicBezTo>
                    <a:pt x="4549" y="2676"/>
                    <a:pt x="4545" y="2665"/>
                    <a:pt x="4545" y="2661"/>
                  </a:cubicBezTo>
                  <a:cubicBezTo>
                    <a:pt x="4543" y="2657"/>
                    <a:pt x="4531" y="2647"/>
                    <a:pt x="4543" y="2637"/>
                  </a:cubicBezTo>
                  <a:cubicBezTo>
                    <a:pt x="4554" y="2630"/>
                    <a:pt x="4563" y="2630"/>
                    <a:pt x="4574" y="2617"/>
                  </a:cubicBezTo>
                  <a:cubicBezTo>
                    <a:pt x="4589" y="2600"/>
                    <a:pt x="4575" y="2578"/>
                    <a:pt x="4595" y="2568"/>
                  </a:cubicBezTo>
                  <a:cubicBezTo>
                    <a:pt x="4607" y="2562"/>
                    <a:pt x="4627" y="2520"/>
                    <a:pt x="4634" y="2507"/>
                  </a:cubicBezTo>
                  <a:cubicBezTo>
                    <a:pt x="4641" y="2493"/>
                    <a:pt x="4646" y="2479"/>
                    <a:pt x="4655" y="2466"/>
                  </a:cubicBezTo>
                  <a:cubicBezTo>
                    <a:pt x="4658" y="2464"/>
                    <a:pt x="4684" y="2440"/>
                    <a:pt x="4682" y="2440"/>
                  </a:cubicBezTo>
                  <a:lnTo>
                    <a:pt x="4682" y="2440"/>
                  </a:lnTo>
                  <a:cubicBezTo>
                    <a:pt x="4680" y="2440"/>
                    <a:pt x="4676" y="2442"/>
                    <a:pt x="4674" y="2442"/>
                  </a:cubicBezTo>
                  <a:cubicBezTo>
                    <a:pt x="4672" y="2442"/>
                    <a:pt x="4671" y="2441"/>
                    <a:pt x="4672" y="2436"/>
                  </a:cubicBezTo>
                  <a:cubicBezTo>
                    <a:pt x="4674" y="2430"/>
                    <a:pt x="4678" y="2422"/>
                    <a:pt x="4682" y="2417"/>
                  </a:cubicBezTo>
                  <a:cubicBezTo>
                    <a:pt x="4689" y="2406"/>
                    <a:pt x="4701" y="2390"/>
                    <a:pt x="4709" y="2390"/>
                  </a:cubicBezTo>
                  <a:cubicBezTo>
                    <a:pt x="4710" y="2390"/>
                    <a:pt x="4711" y="2390"/>
                    <a:pt x="4711" y="2390"/>
                  </a:cubicBezTo>
                  <a:cubicBezTo>
                    <a:pt x="4689" y="2376"/>
                    <a:pt x="4726" y="2372"/>
                    <a:pt x="4735" y="2354"/>
                  </a:cubicBezTo>
                  <a:cubicBezTo>
                    <a:pt x="4742" y="2336"/>
                    <a:pt x="4733" y="2328"/>
                    <a:pt x="4743" y="2309"/>
                  </a:cubicBezTo>
                  <a:cubicBezTo>
                    <a:pt x="4745" y="2304"/>
                    <a:pt x="4759" y="2293"/>
                    <a:pt x="4764" y="2286"/>
                  </a:cubicBezTo>
                  <a:cubicBezTo>
                    <a:pt x="4784" y="2263"/>
                    <a:pt x="4767" y="2266"/>
                    <a:pt x="4786" y="2240"/>
                  </a:cubicBezTo>
                  <a:cubicBezTo>
                    <a:pt x="4799" y="2224"/>
                    <a:pt x="4808" y="2212"/>
                    <a:pt x="4819" y="2193"/>
                  </a:cubicBezTo>
                  <a:cubicBezTo>
                    <a:pt x="4822" y="2187"/>
                    <a:pt x="4827" y="2168"/>
                    <a:pt x="4828" y="2167"/>
                  </a:cubicBezTo>
                  <a:cubicBezTo>
                    <a:pt x="4847" y="2140"/>
                    <a:pt x="4883" y="2120"/>
                    <a:pt x="4893" y="2086"/>
                  </a:cubicBezTo>
                  <a:cubicBezTo>
                    <a:pt x="4898" y="2070"/>
                    <a:pt x="4887" y="2081"/>
                    <a:pt x="4897" y="2063"/>
                  </a:cubicBezTo>
                  <a:cubicBezTo>
                    <a:pt x="4903" y="2059"/>
                    <a:pt x="4909" y="2054"/>
                    <a:pt x="4915" y="2047"/>
                  </a:cubicBezTo>
                  <a:cubicBezTo>
                    <a:pt x="4917" y="2043"/>
                    <a:pt x="4913" y="2042"/>
                    <a:pt x="4916" y="2036"/>
                  </a:cubicBezTo>
                  <a:cubicBezTo>
                    <a:pt x="4930" y="1998"/>
                    <a:pt x="4990" y="1942"/>
                    <a:pt x="4995" y="1903"/>
                  </a:cubicBezTo>
                  <a:lnTo>
                    <a:pt x="4995" y="1903"/>
                  </a:lnTo>
                  <a:cubicBezTo>
                    <a:pt x="4995" y="1906"/>
                    <a:pt x="4995" y="1907"/>
                    <a:pt x="4995" y="1907"/>
                  </a:cubicBezTo>
                  <a:cubicBezTo>
                    <a:pt x="4996" y="1907"/>
                    <a:pt x="4998" y="1900"/>
                    <a:pt x="4997" y="1900"/>
                  </a:cubicBezTo>
                  <a:lnTo>
                    <a:pt x="4997" y="1900"/>
                  </a:lnTo>
                  <a:cubicBezTo>
                    <a:pt x="4997" y="1900"/>
                    <a:pt x="4996" y="1900"/>
                    <a:pt x="4995" y="1902"/>
                  </a:cubicBezTo>
                  <a:lnTo>
                    <a:pt x="4995" y="1902"/>
                  </a:lnTo>
                  <a:cubicBezTo>
                    <a:pt x="5002" y="1891"/>
                    <a:pt x="4983" y="1871"/>
                    <a:pt x="4967" y="1871"/>
                  </a:cubicBezTo>
                  <a:cubicBezTo>
                    <a:pt x="4967" y="1871"/>
                    <a:pt x="4967" y="1871"/>
                    <a:pt x="4967" y="1871"/>
                  </a:cubicBezTo>
                  <a:lnTo>
                    <a:pt x="4967" y="1871"/>
                  </a:lnTo>
                  <a:cubicBezTo>
                    <a:pt x="4968" y="1870"/>
                    <a:pt x="4970" y="1869"/>
                    <a:pt x="4971" y="1867"/>
                  </a:cubicBezTo>
                  <a:cubicBezTo>
                    <a:pt x="4971" y="1867"/>
                    <a:pt x="4972" y="1867"/>
                    <a:pt x="4972" y="1867"/>
                  </a:cubicBezTo>
                  <a:cubicBezTo>
                    <a:pt x="4993" y="1867"/>
                    <a:pt x="4958" y="1827"/>
                    <a:pt x="4940" y="1827"/>
                  </a:cubicBezTo>
                  <a:cubicBezTo>
                    <a:pt x="4936" y="1827"/>
                    <a:pt x="4932" y="1830"/>
                    <a:pt x="4931" y="1836"/>
                  </a:cubicBezTo>
                  <a:lnTo>
                    <a:pt x="4931" y="1836"/>
                  </a:lnTo>
                  <a:cubicBezTo>
                    <a:pt x="4930" y="1827"/>
                    <a:pt x="4880" y="1799"/>
                    <a:pt x="4876" y="1785"/>
                  </a:cubicBezTo>
                  <a:cubicBezTo>
                    <a:pt x="4873" y="1776"/>
                    <a:pt x="4868" y="1779"/>
                    <a:pt x="4857" y="1776"/>
                  </a:cubicBezTo>
                  <a:cubicBezTo>
                    <a:pt x="4846" y="1772"/>
                    <a:pt x="4835" y="1764"/>
                    <a:pt x="4825" y="1759"/>
                  </a:cubicBezTo>
                  <a:cubicBezTo>
                    <a:pt x="4773" y="1735"/>
                    <a:pt x="4720" y="1701"/>
                    <a:pt x="4671" y="1670"/>
                  </a:cubicBezTo>
                  <a:cubicBezTo>
                    <a:pt x="4646" y="1653"/>
                    <a:pt x="4598" y="1614"/>
                    <a:pt x="4575" y="1614"/>
                  </a:cubicBezTo>
                  <a:cubicBezTo>
                    <a:pt x="4570" y="1614"/>
                    <a:pt x="4566" y="1616"/>
                    <a:pt x="4564" y="1619"/>
                  </a:cubicBezTo>
                  <a:cubicBezTo>
                    <a:pt x="4563" y="1620"/>
                    <a:pt x="4553" y="1627"/>
                    <a:pt x="4548" y="1627"/>
                  </a:cubicBezTo>
                  <a:cubicBezTo>
                    <a:pt x="4546" y="1627"/>
                    <a:pt x="4545" y="1626"/>
                    <a:pt x="4545" y="1625"/>
                  </a:cubicBezTo>
                  <a:cubicBezTo>
                    <a:pt x="4543" y="1617"/>
                    <a:pt x="4541" y="1609"/>
                    <a:pt x="4544" y="1604"/>
                  </a:cubicBezTo>
                  <a:cubicBezTo>
                    <a:pt x="4545" y="1601"/>
                    <a:pt x="4554" y="1570"/>
                    <a:pt x="4552" y="1569"/>
                  </a:cubicBezTo>
                  <a:cubicBezTo>
                    <a:pt x="4552" y="1569"/>
                    <a:pt x="4551" y="1569"/>
                    <a:pt x="4551" y="1569"/>
                  </a:cubicBezTo>
                  <a:cubicBezTo>
                    <a:pt x="4549" y="1569"/>
                    <a:pt x="4548" y="1570"/>
                    <a:pt x="4546" y="1570"/>
                  </a:cubicBezTo>
                  <a:cubicBezTo>
                    <a:pt x="4544" y="1570"/>
                    <a:pt x="4543" y="1570"/>
                    <a:pt x="4540" y="1569"/>
                  </a:cubicBezTo>
                  <a:cubicBezTo>
                    <a:pt x="4531" y="1565"/>
                    <a:pt x="4523" y="1561"/>
                    <a:pt x="4515" y="1556"/>
                  </a:cubicBezTo>
                  <a:cubicBezTo>
                    <a:pt x="4503" y="1549"/>
                    <a:pt x="4483" y="1536"/>
                    <a:pt x="4487" y="1529"/>
                  </a:cubicBezTo>
                  <a:lnTo>
                    <a:pt x="4487" y="1529"/>
                  </a:lnTo>
                  <a:cubicBezTo>
                    <a:pt x="4485" y="1532"/>
                    <a:pt x="4483" y="1533"/>
                    <a:pt x="4480" y="1533"/>
                  </a:cubicBezTo>
                  <a:cubicBezTo>
                    <a:pt x="4472" y="1533"/>
                    <a:pt x="4461" y="1524"/>
                    <a:pt x="4452" y="1524"/>
                  </a:cubicBezTo>
                  <a:cubicBezTo>
                    <a:pt x="4450" y="1524"/>
                    <a:pt x="4448" y="1524"/>
                    <a:pt x="4447" y="1525"/>
                  </a:cubicBezTo>
                  <a:cubicBezTo>
                    <a:pt x="4443" y="1527"/>
                    <a:pt x="4438" y="1530"/>
                    <a:pt x="4432" y="1530"/>
                  </a:cubicBezTo>
                  <a:cubicBezTo>
                    <a:pt x="4426" y="1530"/>
                    <a:pt x="4419" y="1527"/>
                    <a:pt x="4414" y="1515"/>
                  </a:cubicBezTo>
                  <a:cubicBezTo>
                    <a:pt x="4409" y="1507"/>
                    <a:pt x="4417" y="1503"/>
                    <a:pt x="4408" y="1493"/>
                  </a:cubicBezTo>
                  <a:cubicBezTo>
                    <a:pt x="4403" y="1486"/>
                    <a:pt x="4394" y="1481"/>
                    <a:pt x="4388" y="1481"/>
                  </a:cubicBezTo>
                  <a:cubicBezTo>
                    <a:pt x="4387" y="1481"/>
                    <a:pt x="4386" y="1481"/>
                    <a:pt x="4385" y="1481"/>
                  </a:cubicBezTo>
                  <a:cubicBezTo>
                    <a:pt x="4383" y="1482"/>
                    <a:pt x="4381" y="1483"/>
                    <a:pt x="4380" y="1483"/>
                  </a:cubicBezTo>
                  <a:cubicBezTo>
                    <a:pt x="4376" y="1483"/>
                    <a:pt x="4373" y="1479"/>
                    <a:pt x="4364" y="1474"/>
                  </a:cubicBezTo>
                  <a:cubicBezTo>
                    <a:pt x="4357" y="1469"/>
                    <a:pt x="4363" y="1468"/>
                    <a:pt x="4362" y="1465"/>
                  </a:cubicBezTo>
                  <a:cubicBezTo>
                    <a:pt x="4359" y="1449"/>
                    <a:pt x="4312" y="1448"/>
                    <a:pt x="4299" y="1428"/>
                  </a:cubicBezTo>
                  <a:cubicBezTo>
                    <a:pt x="4285" y="1419"/>
                    <a:pt x="4258" y="1423"/>
                    <a:pt x="4256" y="1418"/>
                  </a:cubicBezTo>
                  <a:cubicBezTo>
                    <a:pt x="4255" y="1415"/>
                    <a:pt x="4255" y="1402"/>
                    <a:pt x="4249" y="1400"/>
                  </a:cubicBezTo>
                  <a:cubicBezTo>
                    <a:pt x="4248" y="1400"/>
                    <a:pt x="4247" y="1400"/>
                    <a:pt x="4246" y="1400"/>
                  </a:cubicBezTo>
                  <a:cubicBezTo>
                    <a:pt x="4241" y="1400"/>
                    <a:pt x="4240" y="1405"/>
                    <a:pt x="4234" y="1405"/>
                  </a:cubicBezTo>
                  <a:cubicBezTo>
                    <a:pt x="4233" y="1405"/>
                    <a:pt x="4231" y="1405"/>
                    <a:pt x="4230" y="1405"/>
                  </a:cubicBezTo>
                  <a:cubicBezTo>
                    <a:pt x="4230" y="1405"/>
                    <a:pt x="4227" y="1379"/>
                    <a:pt x="4227" y="1379"/>
                  </a:cubicBezTo>
                  <a:cubicBezTo>
                    <a:pt x="4224" y="1380"/>
                    <a:pt x="4220" y="1381"/>
                    <a:pt x="4217" y="1381"/>
                  </a:cubicBezTo>
                  <a:cubicBezTo>
                    <a:pt x="4205" y="1381"/>
                    <a:pt x="4192" y="1375"/>
                    <a:pt x="4178" y="1362"/>
                  </a:cubicBezTo>
                  <a:cubicBezTo>
                    <a:pt x="4169" y="1354"/>
                    <a:pt x="4159" y="1344"/>
                    <a:pt x="4147" y="1338"/>
                  </a:cubicBezTo>
                  <a:cubicBezTo>
                    <a:pt x="4145" y="1337"/>
                    <a:pt x="4138" y="1335"/>
                    <a:pt x="4136" y="1335"/>
                  </a:cubicBezTo>
                  <a:cubicBezTo>
                    <a:pt x="4135" y="1335"/>
                    <a:pt x="4135" y="1335"/>
                    <a:pt x="4137" y="1337"/>
                  </a:cubicBezTo>
                  <a:lnTo>
                    <a:pt x="4137" y="1337"/>
                  </a:lnTo>
                  <a:lnTo>
                    <a:pt x="4114" y="1323"/>
                  </a:lnTo>
                  <a:cubicBezTo>
                    <a:pt x="4107" y="1319"/>
                    <a:pt x="4105" y="1318"/>
                    <a:pt x="4104" y="1318"/>
                  </a:cubicBezTo>
                  <a:lnTo>
                    <a:pt x="4104" y="1318"/>
                  </a:lnTo>
                  <a:cubicBezTo>
                    <a:pt x="4103" y="1318"/>
                    <a:pt x="4105" y="1320"/>
                    <a:pt x="4101" y="1320"/>
                  </a:cubicBezTo>
                  <a:cubicBezTo>
                    <a:pt x="4100" y="1320"/>
                    <a:pt x="4099" y="1320"/>
                    <a:pt x="4098" y="1320"/>
                  </a:cubicBezTo>
                  <a:cubicBezTo>
                    <a:pt x="4090" y="1319"/>
                    <a:pt x="4065" y="1295"/>
                    <a:pt x="4058" y="1290"/>
                  </a:cubicBezTo>
                  <a:cubicBezTo>
                    <a:pt x="4048" y="1283"/>
                    <a:pt x="4028" y="1268"/>
                    <a:pt x="4016" y="1267"/>
                  </a:cubicBezTo>
                  <a:cubicBezTo>
                    <a:pt x="4016" y="1267"/>
                    <a:pt x="4015" y="1266"/>
                    <a:pt x="4015" y="1266"/>
                  </a:cubicBezTo>
                  <a:cubicBezTo>
                    <a:pt x="4010" y="1266"/>
                    <a:pt x="4008" y="1269"/>
                    <a:pt x="4005" y="1269"/>
                  </a:cubicBezTo>
                  <a:cubicBezTo>
                    <a:pt x="4002" y="1269"/>
                    <a:pt x="3998" y="1267"/>
                    <a:pt x="3992" y="1257"/>
                  </a:cubicBezTo>
                  <a:cubicBezTo>
                    <a:pt x="3990" y="1249"/>
                    <a:pt x="3978" y="1237"/>
                    <a:pt x="3972" y="1237"/>
                  </a:cubicBezTo>
                  <a:cubicBezTo>
                    <a:pt x="3970" y="1237"/>
                    <a:pt x="3969" y="1239"/>
                    <a:pt x="3970" y="1244"/>
                  </a:cubicBezTo>
                  <a:cubicBezTo>
                    <a:pt x="3968" y="1247"/>
                    <a:pt x="3965" y="1249"/>
                    <a:pt x="3961" y="1249"/>
                  </a:cubicBezTo>
                  <a:cubicBezTo>
                    <a:pt x="3954" y="1249"/>
                    <a:pt x="3944" y="1242"/>
                    <a:pt x="3936" y="1232"/>
                  </a:cubicBezTo>
                  <a:cubicBezTo>
                    <a:pt x="3928" y="1221"/>
                    <a:pt x="3934" y="1214"/>
                    <a:pt x="3910" y="1206"/>
                  </a:cubicBezTo>
                  <a:cubicBezTo>
                    <a:pt x="3907" y="1205"/>
                    <a:pt x="3871" y="1199"/>
                    <a:pt x="3871" y="1197"/>
                  </a:cubicBezTo>
                  <a:cubicBezTo>
                    <a:pt x="3871" y="1197"/>
                    <a:pt x="3872" y="1196"/>
                    <a:pt x="3873" y="1196"/>
                  </a:cubicBezTo>
                  <a:cubicBezTo>
                    <a:pt x="3875" y="1196"/>
                    <a:pt x="3879" y="1197"/>
                    <a:pt x="3883" y="1197"/>
                  </a:cubicBezTo>
                  <a:cubicBezTo>
                    <a:pt x="3888" y="1197"/>
                    <a:pt x="3892" y="1196"/>
                    <a:pt x="3889" y="1192"/>
                  </a:cubicBezTo>
                  <a:cubicBezTo>
                    <a:pt x="3882" y="1185"/>
                    <a:pt x="3856" y="1179"/>
                    <a:pt x="3849" y="1178"/>
                  </a:cubicBezTo>
                  <a:cubicBezTo>
                    <a:pt x="3836" y="1171"/>
                    <a:pt x="3822" y="1162"/>
                    <a:pt x="3813" y="1151"/>
                  </a:cubicBezTo>
                  <a:cubicBezTo>
                    <a:pt x="3805" y="1142"/>
                    <a:pt x="3798" y="1136"/>
                    <a:pt x="3785" y="1128"/>
                  </a:cubicBezTo>
                  <a:cubicBezTo>
                    <a:pt x="3771" y="1118"/>
                    <a:pt x="3755" y="1109"/>
                    <a:pt x="3740" y="1104"/>
                  </a:cubicBezTo>
                  <a:cubicBezTo>
                    <a:pt x="3726" y="1098"/>
                    <a:pt x="3714" y="1102"/>
                    <a:pt x="3709" y="1089"/>
                  </a:cubicBezTo>
                  <a:cubicBezTo>
                    <a:pt x="3704" y="1077"/>
                    <a:pt x="3687" y="1064"/>
                    <a:pt x="3670" y="1057"/>
                  </a:cubicBezTo>
                  <a:cubicBezTo>
                    <a:pt x="3667" y="1056"/>
                    <a:pt x="3664" y="1055"/>
                    <a:pt x="3663" y="1055"/>
                  </a:cubicBezTo>
                  <a:cubicBezTo>
                    <a:pt x="3657" y="1055"/>
                    <a:pt x="3656" y="1060"/>
                    <a:pt x="3654" y="1063"/>
                  </a:cubicBezTo>
                  <a:lnTo>
                    <a:pt x="3654" y="1063"/>
                  </a:lnTo>
                  <a:cubicBezTo>
                    <a:pt x="3662" y="1048"/>
                    <a:pt x="3615" y="1026"/>
                    <a:pt x="3599" y="1025"/>
                  </a:cubicBezTo>
                  <a:cubicBezTo>
                    <a:pt x="3589" y="1024"/>
                    <a:pt x="3574" y="1015"/>
                    <a:pt x="3573" y="1007"/>
                  </a:cubicBezTo>
                  <a:cubicBezTo>
                    <a:pt x="3571" y="1002"/>
                    <a:pt x="3584" y="1006"/>
                    <a:pt x="3580" y="1000"/>
                  </a:cubicBezTo>
                  <a:cubicBezTo>
                    <a:pt x="3575" y="993"/>
                    <a:pt x="3565" y="993"/>
                    <a:pt x="3559" y="992"/>
                  </a:cubicBezTo>
                  <a:cubicBezTo>
                    <a:pt x="3546" y="988"/>
                    <a:pt x="3529" y="978"/>
                    <a:pt x="3522" y="967"/>
                  </a:cubicBezTo>
                  <a:cubicBezTo>
                    <a:pt x="3528" y="958"/>
                    <a:pt x="3500" y="959"/>
                    <a:pt x="3492" y="956"/>
                  </a:cubicBezTo>
                  <a:cubicBezTo>
                    <a:pt x="3474" y="947"/>
                    <a:pt x="3455" y="930"/>
                    <a:pt x="3437" y="926"/>
                  </a:cubicBezTo>
                  <a:cubicBezTo>
                    <a:pt x="3421" y="923"/>
                    <a:pt x="3402" y="910"/>
                    <a:pt x="3388" y="899"/>
                  </a:cubicBezTo>
                  <a:cubicBezTo>
                    <a:pt x="3371" y="887"/>
                    <a:pt x="3345" y="865"/>
                    <a:pt x="3326" y="862"/>
                  </a:cubicBezTo>
                  <a:cubicBezTo>
                    <a:pt x="3319" y="861"/>
                    <a:pt x="3314" y="847"/>
                    <a:pt x="3309" y="841"/>
                  </a:cubicBezTo>
                  <a:cubicBezTo>
                    <a:pt x="3301" y="834"/>
                    <a:pt x="3293" y="836"/>
                    <a:pt x="3281" y="829"/>
                  </a:cubicBezTo>
                  <a:cubicBezTo>
                    <a:pt x="3268" y="821"/>
                    <a:pt x="3255" y="813"/>
                    <a:pt x="3241" y="806"/>
                  </a:cubicBezTo>
                  <a:cubicBezTo>
                    <a:pt x="3226" y="799"/>
                    <a:pt x="3227" y="807"/>
                    <a:pt x="3214" y="793"/>
                  </a:cubicBezTo>
                  <a:cubicBezTo>
                    <a:pt x="3204" y="782"/>
                    <a:pt x="3183" y="761"/>
                    <a:pt x="3169" y="761"/>
                  </a:cubicBezTo>
                  <a:cubicBezTo>
                    <a:pt x="3165" y="761"/>
                    <a:pt x="3162" y="763"/>
                    <a:pt x="3160" y="766"/>
                  </a:cubicBezTo>
                  <a:cubicBezTo>
                    <a:pt x="3170" y="750"/>
                    <a:pt x="3081" y="703"/>
                    <a:pt x="3059" y="700"/>
                  </a:cubicBezTo>
                  <a:cubicBezTo>
                    <a:pt x="3043" y="697"/>
                    <a:pt x="3040" y="663"/>
                    <a:pt x="3016" y="663"/>
                  </a:cubicBezTo>
                  <a:cubicBezTo>
                    <a:pt x="3014" y="663"/>
                    <a:pt x="3013" y="663"/>
                    <a:pt x="3011" y="663"/>
                  </a:cubicBezTo>
                  <a:cubicBezTo>
                    <a:pt x="3006" y="665"/>
                    <a:pt x="3001" y="666"/>
                    <a:pt x="2996" y="666"/>
                  </a:cubicBezTo>
                  <a:cubicBezTo>
                    <a:pt x="2991" y="666"/>
                    <a:pt x="2985" y="664"/>
                    <a:pt x="2979" y="654"/>
                  </a:cubicBezTo>
                  <a:cubicBezTo>
                    <a:pt x="2974" y="651"/>
                    <a:pt x="2944" y="634"/>
                    <a:pt x="2942" y="634"/>
                  </a:cubicBezTo>
                  <a:cubicBezTo>
                    <a:pt x="2941" y="634"/>
                    <a:pt x="2941" y="634"/>
                    <a:pt x="2941" y="634"/>
                  </a:cubicBezTo>
                  <a:lnTo>
                    <a:pt x="2941" y="634"/>
                  </a:lnTo>
                  <a:cubicBezTo>
                    <a:pt x="2942" y="633"/>
                    <a:pt x="2953" y="635"/>
                    <a:pt x="2947" y="628"/>
                  </a:cubicBezTo>
                  <a:cubicBezTo>
                    <a:pt x="2941" y="623"/>
                    <a:pt x="2930" y="618"/>
                    <a:pt x="2923" y="614"/>
                  </a:cubicBezTo>
                  <a:cubicBezTo>
                    <a:pt x="2904" y="601"/>
                    <a:pt x="2886" y="582"/>
                    <a:pt x="2867" y="573"/>
                  </a:cubicBezTo>
                  <a:lnTo>
                    <a:pt x="2867" y="573"/>
                  </a:lnTo>
                  <a:cubicBezTo>
                    <a:pt x="2881" y="587"/>
                    <a:pt x="2880" y="605"/>
                    <a:pt x="2863" y="605"/>
                  </a:cubicBezTo>
                  <a:cubicBezTo>
                    <a:pt x="2863" y="605"/>
                    <a:pt x="2862" y="605"/>
                    <a:pt x="2861" y="605"/>
                  </a:cubicBezTo>
                  <a:cubicBezTo>
                    <a:pt x="2844" y="594"/>
                    <a:pt x="2861" y="590"/>
                    <a:pt x="2864" y="587"/>
                  </a:cubicBezTo>
                  <a:cubicBezTo>
                    <a:pt x="2869" y="582"/>
                    <a:pt x="2841" y="572"/>
                    <a:pt x="2834" y="566"/>
                  </a:cubicBezTo>
                  <a:cubicBezTo>
                    <a:pt x="2827" y="561"/>
                    <a:pt x="2819" y="544"/>
                    <a:pt x="2814" y="544"/>
                  </a:cubicBezTo>
                  <a:cubicBezTo>
                    <a:pt x="2811" y="544"/>
                    <a:pt x="2808" y="544"/>
                    <a:pt x="2805" y="544"/>
                  </a:cubicBezTo>
                  <a:cubicBezTo>
                    <a:pt x="2801" y="544"/>
                    <a:pt x="2797" y="543"/>
                    <a:pt x="2791" y="538"/>
                  </a:cubicBezTo>
                  <a:cubicBezTo>
                    <a:pt x="2776" y="525"/>
                    <a:pt x="2768" y="513"/>
                    <a:pt x="2748" y="502"/>
                  </a:cubicBezTo>
                  <a:lnTo>
                    <a:pt x="2748" y="502"/>
                  </a:lnTo>
                  <a:cubicBezTo>
                    <a:pt x="2749" y="503"/>
                    <a:pt x="2749" y="504"/>
                    <a:pt x="2748" y="504"/>
                  </a:cubicBezTo>
                  <a:cubicBezTo>
                    <a:pt x="2740" y="504"/>
                    <a:pt x="2677" y="465"/>
                    <a:pt x="2668" y="462"/>
                  </a:cubicBezTo>
                  <a:cubicBezTo>
                    <a:pt x="2668" y="461"/>
                    <a:pt x="2667" y="461"/>
                    <a:pt x="2667" y="461"/>
                  </a:cubicBezTo>
                  <a:cubicBezTo>
                    <a:pt x="2663" y="461"/>
                    <a:pt x="2667" y="473"/>
                    <a:pt x="2659" y="473"/>
                  </a:cubicBezTo>
                  <a:cubicBezTo>
                    <a:pt x="2658" y="473"/>
                    <a:pt x="2658" y="473"/>
                    <a:pt x="2657" y="473"/>
                  </a:cubicBezTo>
                  <a:cubicBezTo>
                    <a:pt x="2641" y="470"/>
                    <a:pt x="2646" y="453"/>
                    <a:pt x="2648" y="450"/>
                  </a:cubicBezTo>
                  <a:lnTo>
                    <a:pt x="2648" y="450"/>
                  </a:lnTo>
                  <a:cubicBezTo>
                    <a:pt x="2647" y="452"/>
                    <a:pt x="2643" y="454"/>
                    <a:pt x="2640" y="454"/>
                  </a:cubicBezTo>
                  <a:cubicBezTo>
                    <a:pt x="2636" y="454"/>
                    <a:pt x="2632" y="452"/>
                    <a:pt x="2629" y="448"/>
                  </a:cubicBezTo>
                  <a:cubicBezTo>
                    <a:pt x="2623" y="440"/>
                    <a:pt x="2631" y="436"/>
                    <a:pt x="2624" y="429"/>
                  </a:cubicBezTo>
                  <a:cubicBezTo>
                    <a:pt x="2624" y="428"/>
                    <a:pt x="2622" y="428"/>
                    <a:pt x="2620" y="428"/>
                  </a:cubicBezTo>
                  <a:cubicBezTo>
                    <a:pt x="2617" y="428"/>
                    <a:pt x="2611" y="429"/>
                    <a:pt x="2605" y="429"/>
                  </a:cubicBezTo>
                  <a:cubicBezTo>
                    <a:pt x="2600" y="429"/>
                    <a:pt x="2595" y="428"/>
                    <a:pt x="2590" y="425"/>
                  </a:cubicBezTo>
                  <a:cubicBezTo>
                    <a:pt x="2586" y="422"/>
                    <a:pt x="2575" y="401"/>
                    <a:pt x="2570" y="401"/>
                  </a:cubicBezTo>
                  <a:cubicBezTo>
                    <a:pt x="2569" y="401"/>
                    <a:pt x="2569" y="401"/>
                    <a:pt x="2569" y="401"/>
                  </a:cubicBezTo>
                  <a:cubicBezTo>
                    <a:pt x="2567" y="404"/>
                    <a:pt x="2572" y="410"/>
                    <a:pt x="2568" y="410"/>
                  </a:cubicBezTo>
                  <a:cubicBezTo>
                    <a:pt x="2566" y="410"/>
                    <a:pt x="2565" y="410"/>
                    <a:pt x="2563" y="409"/>
                  </a:cubicBezTo>
                  <a:cubicBezTo>
                    <a:pt x="2558" y="408"/>
                    <a:pt x="2554" y="406"/>
                    <a:pt x="2551" y="402"/>
                  </a:cubicBezTo>
                  <a:cubicBezTo>
                    <a:pt x="2544" y="394"/>
                    <a:pt x="2562" y="390"/>
                    <a:pt x="2549" y="381"/>
                  </a:cubicBezTo>
                  <a:cubicBezTo>
                    <a:pt x="2541" y="375"/>
                    <a:pt x="2528" y="368"/>
                    <a:pt x="2519" y="364"/>
                  </a:cubicBezTo>
                  <a:cubicBezTo>
                    <a:pt x="2518" y="363"/>
                    <a:pt x="2516" y="363"/>
                    <a:pt x="2515" y="363"/>
                  </a:cubicBezTo>
                  <a:cubicBezTo>
                    <a:pt x="2512" y="363"/>
                    <a:pt x="2509" y="364"/>
                    <a:pt x="2508" y="364"/>
                  </a:cubicBezTo>
                  <a:cubicBezTo>
                    <a:pt x="2492" y="353"/>
                    <a:pt x="2474" y="343"/>
                    <a:pt x="2457" y="334"/>
                  </a:cubicBezTo>
                  <a:cubicBezTo>
                    <a:pt x="2449" y="330"/>
                    <a:pt x="2443" y="328"/>
                    <a:pt x="2440" y="328"/>
                  </a:cubicBezTo>
                  <a:cubicBezTo>
                    <a:pt x="2436" y="328"/>
                    <a:pt x="2438" y="333"/>
                    <a:pt x="2449" y="342"/>
                  </a:cubicBezTo>
                  <a:cubicBezTo>
                    <a:pt x="2433" y="333"/>
                    <a:pt x="2418" y="325"/>
                    <a:pt x="2410" y="311"/>
                  </a:cubicBezTo>
                  <a:cubicBezTo>
                    <a:pt x="2403" y="301"/>
                    <a:pt x="2392" y="284"/>
                    <a:pt x="2375" y="281"/>
                  </a:cubicBezTo>
                  <a:cubicBezTo>
                    <a:pt x="2363" y="278"/>
                    <a:pt x="2360" y="281"/>
                    <a:pt x="2345" y="272"/>
                  </a:cubicBezTo>
                  <a:cubicBezTo>
                    <a:pt x="2340" y="270"/>
                    <a:pt x="2329" y="262"/>
                    <a:pt x="2323" y="260"/>
                  </a:cubicBezTo>
                  <a:cubicBezTo>
                    <a:pt x="2323" y="261"/>
                    <a:pt x="2322" y="263"/>
                    <a:pt x="2319" y="263"/>
                  </a:cubicBezTo>
                  <a:cubicBezTo>
                    <a:pt x="2319" y="263"/>
                    <a:pt x="2319" y="263"/>
                    <a:pt x="2318" y="263"/>
                  </a:cubicBezTo>
                  <a:cubicBezTo>
                    <a:pt x="2303" y="257"/>
                    <a:pt x="2284" y="242"/>
                    <a:pt x="2268" y="235"/>
                  </a:cubicBezTo>
                  <a:cubicBezTo>
                    <a:pt x="2253" y="229"/>
                    <a:pt x="2238" y="227"/>
                    <a:pt x="2231" y="214"/>
                  </a:cubicBezTo>
                  <a:cubicBezTo>
                    <a:pt x="2227" y="207"/>
                    <a:pt x="2195" y="187"/>
                    <a:pt x="2186" y="187"/>
                  </a:cubicBezTo>
                  <a:cubicBezTo>
                    <a:pt x="2177" y="187"/>
                    <a:pt x="2196" y="203"/>
                    <a:pt x="2202" y="208"/>
                  </a:cubicBezTo>
                  <a:lnTo>
                    <a:pt x="2202" y="208"/>
                  </a:lnTo>
                  <a:cubicBezTo>
                    <a:pt x="2192" y="201"/>
                    <a:pt x="2181" y="195"/>
                    <a:pt x="2173" y="187"/>
                  </a:cubicBezTo>
                  <a:cubicBezTo>
                    <a:pt x="2165" y="180"/>
                    <a:pt x="2163" y="173"/>
                    <a:pt x="2153" y="165"/>
                  </a:cubicBezTo>
                  <a:cubicBezTo>
                    <a:pt x="2137" y="153"/>
                    <a:pt x="2127" y="157"/>
                    <a:pt x="2113" y="143"/>
                  </a:cubicBezTo>
                  <a:cubicBezTo>
                    <a:pt x="2108" y="138"/>
                    <a:pt x="2100" y="118"/>
                    <a:pt x="2091" y="118"/>
                  </a:cubicBezTo>
                  <a:cubicBezTo>
                    <a:pt x="2089" y="118"/>
                    <a:pt x="2088" y="118"/>
                    <a:pt x="2087" y="119"/>
                  </a:cubicBezTo>
                  <a:cubicBezTo>
                    <a:pt x="2083" y="122"/>
                    <a:pt x="2079" y="125"/>
                    <a:pt x="2074" y="125"/>
                  </a:cubicBezTo>
                  <a:cubicBezTo>
                    <a:pt x="2069" y="125"/>
                    <a:pt x="2064" y="123"/>
                    <a:pt x="2058" y="115"/>
                  </a:cubicBezTo>
                  <a:cubicBezTo>
                    <a:pt x="2049" y="104"/>
                    <a:pt x="2051" y="100"/>
                    <a:pt x="2038" y="89"/>
                  </a:cubicBezTo>
                  <a:cubicBezTo>
                    <a:pt x="2034" y="86"/>
                    <a:pt x="2004" y="65"/>
                    <a:pt x="1997" y="65"/>
                  </a:cubicBezTo>
                  <a:cubicBezTo>
                    <a:pt x="1996" y="65"/>
                    <a:pt x="1996" y="65"/>
                    <a:pt x="1996" y="65"/>
                  </a:cubicBezTo>
                  <a:cubicBezTo>
                    <a:pt x="1994" y="67"/>
                    <a:pt x="1996" y="78"/>
                    <a:pt x="1990" y="78"/>
                  </a:cubicBezTo>
                  <a:cubicBezTo>
                    <a:pt x="1987" y="78"/>
                    <a:pt x="1984" y="77"/>
                    <a:pt x="1979" y="73"/>
                  </a:cubicBezTo>
                  <a:cubicBezTo>
                    <a:pt x="1965" y="63"/>
                    <a:pt x="1980" y="62"/>
                    <a:pt x="1978" y="55"/>
                  </a:cubicBezTo>
                  <a:lnTo>
                    <a:pt x="1978" y="55"/>
                  </a:lnTo>
                  <a:cubicBezTo>
                    <a:pt x="1978" y="56"/>
                    <a:pt x="1957" y="56"/>
                    <a:pt x="1954" y="56"/>
                  </a:cubicBezTo>
                  <a:cubicBezTo>
                    <a:pt x="1939" y="53"/>
                    <a:pt x="1936" y="47"/>
                    <a:pt x="1930" y="38"/>
                  </a:cubicBezTo>
                  <a:cubicBezTo>
                    <a:pt x="1926" y="31"/>
                    <a:pt x="1906" y="15"/>
                    <a:pt x="1884"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2"/>
            <p:cNvSpPr/>
            <p:nvPr/>
          </p:nvSpPr>
          <p:spPr>
            <a:xfrm>
              <a:off x="4324100" y="2571450"/>
              <a:ext cx="129325" cy="129375"/>
            </a:xfrm>
            <a:custGeom>
              <a:rect b="b" l="l" r="r" t="t"/>
              <a:pathLst>
                <a:path extrusionOk="0" h="5175" w="5173">
                  <a:moveTo>
                    <a:pt x="2008" y="261"/>
                  </a:moveTo>
                  <a:lnTo>
                    <a:pt x="4896" y="1974"/>
                  </a:lnTo>
                  <a:lnTo>
                    <a:pt x="3154" y="4913"/>
                  </a:lnTo>
                  <a:lnTo>
                    <a:pt x="265" y="3201"/>
                  </a:lnTo>
                  <a:lnTo>
                    <a:pt x="2008" y="261"/>
                  </a:lnTo>
                  <a:close/>
                  <a:moveTo>
                    <a:pt x="1970" y="1"/>
                  </a:moveTo>
                  <a:cubicBezTo>
                    <a:pt x="1932" y="1"/>
                    <a:pt x="1895" y="20"/>
                    <a:pt x="1874" y="55"/>
                  </a:cubicBezTo>
                  <a:lnTo>
                    <a:pt x="20" y="3183"/>
                  </a:lnTo>
                  <a:cubicBezTo>
                    <a:pt x="5" y="3209"/>
                    <a:pt x="0" y="3238"/>
                    <a:pt x="8" y="3266"/>
                  </a:cubicBezTo>
                  <a:cubicBezTo>
                    <a:pt x="15" y="3295"/>
                    <a:pt x="34" y="3320"/>
                    <a:pt x="58" y="3335"/>
                  </a:cubicBezTo>
                  <a:lnTo>
                    <a:pt x="3137" y="5158"/>
                  </a:lnTo>
                  <a:cubicBezTo>
                    <a:pt x="3154" y="5169"/>
                    <a:pt x="3173" y="5174"/>
                    <a:pt x="3193" y="5174"/>
                  </a:cubicBezTo>
                  <a:cubicBezTo>
                    <a:pt x="3202" y="5174"/>
                    <a:pt x="3211" y="5173"/>
                    <a:pt x="3221" y="5171"/>
                  </a:cubicBezTo>
                  <a:cubicBezTo>
                    <a:pt x="3248" y="5164"/>
                    <a:pt x="3273" y="5145"/>
                    <a:pt x="3288" y="5120"/>
                  </a:cubicBezTo>
                  <a:lnTo>
                    <a:pt x="5142" y="1992"/>
                  </a:lnTo>
                  <a:cubicBezTo>
                    <a:pt x="5173" y="1939"/>
                    <a:pt x="5155" y="1872"/>
                    <a:pt x="5103" y="1841"/>
                  </a:cubicBezTo>
                  <a:lnTo>
                    <a:pt x="2025" y="16"/>
                  </a:lnTo>
                  <a:cubicBezTo>
                    <a:pt x="2008" y="6"/>
                    <a:pt x="1989" y="1"/>
                    <a:pt x="1970"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2"/>
            <p:cNvSpPr/>
            <p:nvPr/>
          </p:nvSpPr>
          <p:spPr>
            <a:xfrm>
              <a:off x="4330650" y="2577625"/>
              <a:ext cx="115850" cy="116925"/>
            </a:xfrm>
            <a:custGeom>
              <a:rect b="b" l="l" r="r" t="t"/>
              <a:pathLst>
                <a:path extrusionOk="0" h="4677" w="4634">
                  <a:moveTo>
                    <a:pt x="1691" y="103"/>
                  </a:moveTo>
                  <a:cubicBezTo>
                    <a:pt x="1693" y="103"/>
                    <a:pt x="1693" y="103"/>
                    <a:pt x="1694" y="103"/>
                  </a:cubicBezTo>
                  <a:cubicBezTo>
                    <a:pt x="1688" y="115"/>
                    <a:pt x="1683" y="120"/>
                    <a:pt x="1678" y="120"/>
                  </a:cubicBezTo>
                  <a:cubicBezTo>
                    <a:pt x="1676" y="120"/>
                    <a:pt x="1674" y="119"/>
                    <a:pt x="1672" y="117"/>
                  </a:cubicBezTo>
                  <a:lnTo>
                    <a:pt x="1678" y="107"/>
                  </a:lnTo>
                  <a:cubicBezTo>
                    <a:pt x="1682" y="105"/>
                    <a:pt x="1688" y="103"/>
                    <a:pt x="1691" y="103"/>
                  </a:cubicBezTo>
                  <a:close/>
                  <a:moveTo>
                    <a:pt x="1898" y="141"/>
                  </a:moveTo>
                  <a:cubicBezTo>
                    <a:pt x="1891" y="141"/>
                    <a:pt x="1887" y="145"/>
                    <a:pt x="1899" y="152"/>
                  </a:cubicBezTo>
                  <a:cubicBezTo>
                    <a:pt x="1902" y="155"/>
                    <a:pt x="1906" y="156"/>
                    <a:pt x="1909" y="158"/>
                  </a:cubicBezTo>
                  <a:cubicBezTo>
                    <a:pt x="1917" y="146"/>
                    <a:pt x="1905" y="141"/>
                    <a:pt x="1898" y="141"/>
                  </a:cubicBezTo>
                  <a:close/>
                  <a:moveTo>
                    <a:pt x="2361" y="435"/>
                  </a:moveTo>
                  <a:lnTo>
                    <a:pt x="2361" y="435"/>
                  </a:lnTo>
                  <a:cubicBezTo>
                    <a:pt x="2361" y="435"/>
                    <a:pt x="2361" y="435"/>
                    <a:pt x="2361" y="435"/>
                  </a:cubicBezTo>
                  <a:cubicBezTo>
                    <a:pt x="2361" y="435"/>
                    <a:pt x="2361" y="435"/>
                    <a:pt x="2361" y="435"/>
                  </a:cubicBezTo>
                  <a:close/>
                  <a:moveTo>
                    <a:pt x="1231" y="855"/>
                  </a:moveTo>
                  <a:lnTo>
                    <a:pt x="1232" y="855"/>
                  </a:lnTo>
                  <a:lnTo>
                    <a:pt x="1232" y="855"/>
                  </a:lnTo>
                  <a:cubicBezTo>
                    <a:pt x="1232" y="855"/>
                    <a:pt x="1231" y="855"/>
                    <a:pt x="1231" y="855"/>
                  </a:cubicBezTo>
                  <a:close/>
                  <a:moveTo>
                    <a:pt x="3234" y="909"/>
                  </a:moveTo>
                  <a:cubicBezTo>
                    <a:pt x="3236" y="909"/>
                    <a:pt x="3240" y="910"/>
                    <a:pt x="3243" y="913"/>
                  </a:cubicBezTo>
                  <a:cubicBezTo>
                    <a:pt x="3246" y="918"/>
                    <a:pt x="3251" y="926"/>
                    <a:pt x="3246" y="926"/>
                  </a:cubicBezTo>
                  <a:cubicBezTo>
                    <a:pt x="3245" y="926"/>
                    <a:pt x="3242" y="925"/>
                    <a:pt x="3237" y="922"/>
                  </a:cubicBezTo>
                  <a:cubicBezTo>
                    <a:pt x="3226" y="916"/>
                    <a:pt x="3227" y="909"/>
                    <a:pt x="3234" y="909"/>
                  </a:cubicBezTo>
                  <a:close/>
                  <a:moveTo>
                    <a:pt x="3505" y="1049"/>
                  </a:moveTo>
                  <a:cubicBezTo>
                    <a:pt x="3505" y="1049"/>
                    <a:pt x="3505" y="1049"/>
                    <a:pt x="3505" y="1049"/>
                  </a:cubicBezTo>
                  <a:lnTo>
                    <a:pt x="3505" y="1049"/>
                  </a:lnTo>
                  <a:cubicBezTo>
                    <a:pt x="3505" y="1049"/>
                    <a:pt x="3505" y="1049"/>
                    <a:pt x="3505" y="1049"/>
                  </a:cubicBezTo>
                  <a:close/>
                  <a:moveTo>
                    <a:pt x="3521" y="1075"/>
                  </a:moveTo>
                  <a:cubicBezTo>
                    <a:pt x="3523" y="1075"/>
                    <a:pt x="3525" y="1075"/>
                    <a:pt x="3528" y="1077"/>
                  </a:cubicBezTo>
                  <a:lnTo>
                    <a:pt x="3528" y="1077"/>
                  </a:lnTo>
                  <a:cubicBezTo>
                    <a:pt x="3528" y="1077"/>
                    <a:pt x="3528" y="1077"/>
                    <a:pt x="3529" y="1078"/>
                  </a:cubicBezTo>
                  <a:cubicBezTo>
                    <a:pt x="3529" y="1078"/>
                    <a:pt x="3530" y="1078"/>
                    <a:pt x="3530" y="1078"/>
                  </a:cubicBezTo>
                  <a:lnTo>
                    <a:pt x="3530" y="1078"/>
                  </a:lnTo>
                  <a:cubicBezTo>
                    <a:pt x="3539" y="1078"/>
                    <a:pt x="3544" y="1085"/>
                    <a:pt x="3537" y="1085"/>
                  </a:cubicBezTo>
                  <a:cubicBezTo>
                    <a:pt x="3536" y="1085"/>
                    <a:pt x="3535" y="1085"/>
                    <a:pt x="3534" y="1085"/>
                  </a:cubicBezTo>
                  <a:cubicBezTo>
                    <a:pt x="3526" y="1083"/>
                    <a:pt x="3519" y="1082"/>
                    <a:pt x="3512" y="1082"/>
                  </a:cubicBezTo>
                  <a:cubicBezTo>
                    <a:pt x="3514" y="1079"/>
                    <a:pt x="3516" y="1075"/>
                    <a:pt x="3521" y="1075"/>
                  </a:cubicBezTo>
                  <a:close/>
                  <a:moveTo>
                    <a:pt x="3778" y="1210"/>
                  </a:moveTo>
                  <a:lnTo>
                    <a:pt x="3778" y="1210"/>
                  </a:lnTo>
                  <a:cubicBezTo>
                    <a:pt x="3778" y="1210"/>
                    <a:pt x="3778" y="1210"/>
                    <a:pt x="3778" y="1210"/>
                  </a:cubicBezTo>
                  <a:lnTo>
                    <a:pt x="3778" y="1210"/>
                  </a:lnTo>
                  <a:cubicBezTo>
                    <a:pt x="3778" y="1210"/>
                    <a:pt x="3778" y="1210"/>
                    <a:pt x="3778" y="1210"/>
                  </a:cubicBezTo>
                  <a:close/>
                  <a:moveTo>
                    <a:pt x="3909" y="1294"/>
                  </a:moveTo>
                  <a:cubicBezTo>
                    <a:pt x="3911" y="1294"/>
                    <a:pt x="3914" y="1295"/>
                    <a:pt x="3918" y="1298"/>
                  </a:cubicBezTo>
                  <a:cubicBezTo>
                    <a:pt x="3926" y="1302"/>
                    <a:pt x="3939" y="1310"/>
                    <a:pt x="3936" y="1315"/>
                  </a:cubicBezTo>
                  <a:lnTo>
                    <a:pt x="3905" y="1297"/>
                  </a:lnTo>
                  <a:cubicBezTo>
                    <a:pt x="3906" y="1295"/>
                    <a:pt x="3907" y="1294"/>
                    <a:pt x="3909" y="1294"/>
                  </a:cubicBezTo>
                  <a:close/>
                  <a:moveTo>
                    <a:pt x="4156" y="1384"/>
                  </a:moveTo>
                  <a:lnTo>
                    <a:pt x="4156" y="1384"/>
                  </a:lnTo>
                  <a:cubicBezTo>
                    <a:pt x="4153" y="1389"/>
                    <a:pt x="4154" y="1390"/>
                    <a:pt x="4163" y="1395"/>
                  </a:cubicBezTo>
                  <a:cubicBezTo>
                    <a:pt x="4164" y="1396"/>
                    <a:pt x="4176" y="1405"/>
                    <a:pt x="4179" y="1405"/>
                  </a:cubicBezTo>
                  <a:cubicBezTo>
                    <a:pt x="4180" y="1405"/>
                    <a:pt x="4180" y="1404"/>
                    <a:pt x="4180" y="1403"/>
                  </a:cubicBezTo>
                  <a:cubicBezTo>
                    <a:pt x="4177" y="1394"/>
                    <a:pt x="4166" y="1390"/>
                    <a:pt x="4156" y="1384"/>
                  </a:cubicBezTo>
                  <a:close/>
                  <a:moveTo>
                    <a:pt x="4055" y="1412"/>
                  </a:moveTo>
                  <a:cubicBezTo>
                    <a:pt x="4055" y="1412"/>
                    <a:pt x="4055" y="1412"/>
                    <a:pt x="4055" y="1412"/>
                  </a:cubicBezTo>
                  <a:cubicBezTo>
                    <a:pt x="4055" y="1412"/>
                    <a:pt x="4055" y="1412"/>
                    <a:pt x="4055" y="1412"/>
                  </a:cubicBezTo>
                  <a:close/>
                  <a:moveTo>
                    <a:pt x="4378" y="2179"/>
                  </a:moveTo>
                  <a:cubicBezTo>
                    <a:pt x="4376" y="2179"/>
                    <a:pt x="4372" y="2182"/>
                    <a:pt x="4369" y="2187"/>
                  </a:cubicBezTo>
                  <a:cubicBezTo>
                    <a:pt x="4364" y="2196"/>
                    <a:pt x="4366" y="2200"/>
                    <a:pt x="4370" y="2200"/>
                  </a:cubicBezTo>
                  <a:cubicBezTo>
                    <a:pt x="4373" y="2200"/>
                    <a:pt x="4376" y="2198"/>
                    <a:pt x="4379" y="2193"/>
                  </a:cubicBezTo>
                  <a:cubicBezTo>
                    <a:pt x="4384" y="2186"/>
                    <a:pt x="4382" y="2179"/>
                    <a:pt x="4378" y="2179"/>
                  </a:cubicBezTo>
                  <a:close/>
                  <a:moveTo>
                    <a:pt x="4343" y="2241"/>
                  </a:moveTo>
                  <a:cubicBezTo>
                    <a:pt x="4335" y="2254"/>
                    <a:pt x="4333" y="2261"/>
                    <a:pt x="4338" y="2261"/>
                  </a:cubicBezTo>
                  <a:cubicBezTo>
                    <a:pt x="4340" y="2261"/>
                    <a:pt x="4343" y="2260"/>
                    <a:pt x="4348" y="2257"/>
                  </a:cubicBezTo>
                  <a:cubicBezTo>
                    <a:pt x="4349" y="2249"/>
                    <a:pt x="4350" y="2241"/>
                    <a:pt x="4343" y="2241"/>
                  </a:cubicBezTo>
                  <a:close/>
                  <a:moveTo>
                    <a:pt x="4251" y="2308"/>
                  </a:moveTo>
                  <a:cubicBezTo>
                    <a:pt x="4251" y="2308"/>
                    <a:pt x="4251" y="2308"/>
                    <a:pt x="4251" y="2308"/>
                  </a:cubicBezTo>
                  <a:lnTo>
                    <a:pt x="4251" y="2308"/>
                  </a:lnTo>
                  <a:cubicBezTo>
                    <a:pt x="4251" y="2308"/>
                    <a:pt x="4251" y="2308"/>
                    <a:pt x="4251" y="2308"/>
                  </a:cubicBezTo>
                  <a:close/>
                  <a:moveTo>
                    <a:pt x="382" y="2301"/>
                  </a:moveTo>
                  <a:cubicBezTo>
                    <a:pt x="383" y="2301"/>
                    <a:pt x="384" y="2303"/>
                    <a:pt x="385" y="2306"/>
                  </a:cubicBezTo>
                  <a:cubicBezTo>
                    <a:pt x="385" y="2314"/>
                    <a:pt x="378" y="2323"/>
                    <a:pt x="372" y="2332"/>
                  </a:cubicBezTo>
                  <a:cubicBezTo>
                    <a:pt x="369" y="2330"/>
                    <a:pt x="362" y="2326"/>
                    <a:pt x="369" y="2316"/>
                  </a:cubicBezTo>
                  <a:cubicBezTo>
                    <a:pt x="372" y="2309"/>
                    <a:pt x="378" y="2301"/>
                    <a:pt x="382" y="2301"/>
                  </a:cubicBezTo>
                  <a:close/>
                  <a:moveTo>
                    <a:pt x="4264" y="2331"/>
                  </a:moveTo>
                  <a:cubicBezTo>
                    <a:pt x="4265" y="2331"/>
                    <a:pt x="4266" y="2332"/>
                    <a:pt x="4267" y="2332"/>
                  </a:cubicBezTo>
                  <a:lnTo>
                    <a:pt x="4261" y="2342"/>
                  </a:lnTo>
                  <a:lnTo>
                    <a:pt x="4250" y="2349"/>
                  </a:lnTo>
                  <a:cubicBezTo>
                    <a:pt x="4255" y="2340"/>
                    <a:pt x="4259" y="2331"/>
                    <a:pt x="4264" y="2331"/>
                  </a:cubicBezTo>
                  <a:close/>
                  <a:moveTo>
                    <a:pt x="348" y="2429"/>
                  </a:moveTo>
                  <a:cubicBezTo>
                    <a:pt x="337" y="2429"/>
                    <a:pt x="335" y="2450"/>
                    <a:pt x="341" y="2450"/>
                  </a:cubicBezTo>
                  <a:cubicBezTo>
                    <a:pt x="343" y="2450"/>
                    <a:pt x="345" y="2448"/>
                    <a:pt x="349" y="2442"/>
                  </a:cubicBezTo>
                  <a:cubicBezTo>
                    <a:pt x="351" y="2440"/>
                    <a:pt x="353" y="2435"/>
                    <a:pt x="355" y="2432"/>
                  </a:cubicBezTo>
                  <a:cubicBezTo>
                    <a:pt x="352" y="2430"/>
                    <a:pt x="350" y="2429"/>
                    <a:pt x="348" y="2429"/>
                  </a:cubicBezTo>
                  <a:close/>
                  <a:moveTo>
                    <a:pt x="4181" y="2505"/>
                  </a:moveTo>
                  <a:lnTo>
                    <a:pt x="4181" y="2505"/>
                  </a:lnTo>
                  <a:cubicBezTo>
                    <a:pt x="4181" y="2505"/>
                    <a:pt x="4181" y="2505"/>
                    <a:pt x="4180" y="2506"/>
                  </a:cubicBezTo>
                  <a:lnTo>
                    <a:pt x="4180" y="2506"/>
                  </a:lnTo>
                  <a:cubicBezTo>
                    <a:pt x="4181" y="2506"/>
                    <a:pt x="4181" y="2505"/>
                    <a:pt x="4181" y="2505"/>
                  </a:cubicBezTo>
                  <a:close/>
                  <a:moveTo>
                    <a:pt x="221" y="2603"/>
                  </a:moveTo>
                  <a:cubicBezTo>
                    <a:pt x="223" y="2603"/>
                    <a:pt x="224" y="2605"/>
                    <a:pt x="224" y="2608"/>
                  </a:cubicBezTo>
                  <a:cubicBezTo>
                    <a:pt x="225" y="2616"/>
                    <a:pt x="217" y="2625"/>
                    <a:pt x="212" y="2634"/>
                  </a:cubicBezTo>
                  <a:cubicBezTo>
                    <a:pt x="208" y="2632"/>
                    <a:pt x="201" y="2628"/>
                    <a:pt x="207" y="2618"/>
                  </a:cubicBezTo>
                  <a:cubicBezTo>
                    <a:pt x="212" y="2611"/>
                    <a:pt x="218" y="2603"/>
                    <a:pt x="221" y="2603"/>
                  </a:cubicBezTo>
                  <a:close/>
                  <a:moveTo>
                    <a:pt x="3949" y="2911"/>
                  </a:moveTo>
                  <a:cubicBezTo>
                    <a:pt x="3949" y="2911"/>
                    <a:pt x="3949" y="2911"/>
                    <a:pt x="3950" y="2911"/>
                  </a:cubicBezTo>
                  <a:cubicBezTo>
                    <a:pt x="3949" y="2911"/>
                    <a:pt x="3949" y="2911"/>
                    <a:pt x="3949" y="2911"/>
                  </a:cubicBezTo>
                  <a:close/>
                  <a:moveTo>
                    <a:pt x="31" y="2930"/>
                  </a:moveTo>
                  <a:cubicBezTo>
                    <a:pt x="34" y="2930"/>
                    <a:pt x="41" y="2933"/>
                    <a:pt x="36" y="2933"/>
                  </a:cubicBezTo>
                  <a:cubicBezTo>
                    <a:pt x="35" y="2933"/>
                    <a:pt x="34" y="2933"/>
                    <a:pt x="34" y="2933"/>
                  </a:cubicBezTo>
                  <a:lnTo>
                    <a:pt x="34" y="2933"/>
                  </a:lnTo>
                  <a:cubicBezTo>
                    <a:pt x="34" y="2933"/>
                    <a:pt x="34" y="2933"/>
                    <a:pt x="34" y="2933"/>
                  </a:cubicBezTo>
                  <a:cubicBezTo>
                    <a:pt x="30" y="2931"/>
                    <a:pt x="30" y="2930"/>
                    <a:pt x="31" y="2930"/>
                  </a:cubicBezTo>
                  <a:close/>
                  <a:moveTo>
                    <a:pt x="478" y="3251"/>
                  </a:moveTo>
                  <a:cubicBezTo>
                    <a:pt x="478" y="3251"/>
                    <a:pt x="479" y="3252"/>
                    <a:pt x="479" y="3252"/>
                  </a:cubicBezTo>
                  <a:cubicBezTo>
                    <a:pt x="479" y="3252"/>
                    <a:pt x="479" y="3251"/>
                    <a:pt x="478" y="3251"/>
                  </a:cubicBezTo>
                  <a:close/>
                  <a:moveTo>
                    <a:pt x="3654" y="3309"/>
                  </a:moveTo>
                  <a:cubicBezTo>
                    <a:pt x="3654" y="3309"/>
                    <a:pt x="3655" y="3309"/>
                    <a:pt x="3655" y="3309"/>
                  </a:cubicBezTo>
                  <a:lnTo>
                    <a:pt x="3655" y="3309"/>
                  </a:lnTo>
                  <a:cubicBezTo>
                    <a:pt x="3655" y="3309"/>
                    <a:pt x="3654" y="3309"/>
                    <a:pt x="3654" y="3309"/>
                  </a:cubicBezTo>
                  <a:close/>
                  <a:moveTo>
                    <a:pt x="1071" y="3568"/>
                  </a:moveTo>
                  <a:cubicBezTo>
                    <a:pt x="1071" y="3568"/>
                    <a:pt x="1070" y="3568"/>
                    <a:pt x="1070" y="3569"/>
                  </a:cubicBezTo>
                  <a:cubicBezTo>
                    <a:pt x="1070" y="3568"/>
                    <a:pt x="1071" y="3568"/>
                    <a:pt x="1071" y="3568"/>
                  </a:cubicBezTo>
                  <a:close/>
                  <a:moveTo>
                    <a:pt x="3378" y="3762"/>
                  </a:moveTo>
                  <a:lnTo>
                    <a:pt x="3371" y="3771"/>
                  </a:lnTo>
                  <a:lnTo>
                    <a:pt x="3371" y="3784"/>
                  </a:lnTo>
                  <a:cubicBezTo>
                    <a:pt x="3385" y="3776"/>
                    <a:pt x="3388" y="3768"/>
                    <a:pt x="3378" y="3762"/>
                  </a:cubicBezTo>
                  <a:close/>
                  <a:moveTo>
                    <a:pt x="1472" y="3829"/>
                  </a:moveTo>
                  <a:lnTo>
                    <a:pt x="1472" y="3829"/>
                  </a:lnTo>
                  <a:cubicBezTo>
                    <a:pt x="1479" y="3839"/>
                    <a:pt x="1485" y="3843"/>
                    <a:pt x="1489" y="3843"/>
                  </a:cubicBezTo>
                  <a:cubicBezTo>
                    <a:pt x="1494" y="3843"/>
                    <a:pt x="1495" y="3835"/>
                    <a:pt x="1486" y="3830"/>
                  </a:cubicBezTo>
                  <a:lnTo>
                    <a:pt x="1472" y="3829"/>
                  </a:lnTo>
                  <a:close/>
                  <a:moveTo>
                    <a:pt x="1589" y="3907"/>
                  </a:moveTo>
                  <a:cubicBezTo>
                    <a:pt x="1589" y="3907"/>
                    <a:pt x="1589" y="3907"/>
                    <a:pt x="1589" y="3907"/>
                  </a:cubicBezTo>
                  <a:cubicBezTo>
                    <a:pt x="1589" y="3907"/>
                    <a:pt x="1589" y="3907"/>
                    <a:pt x="1589" y="3907"/>
                  </a:cubicBezTo>
                  <a:lnTo>
                    <a:pt x="1589" y="3907"/>
                  </a:lnTo>
                  <a:cubicBezTo>
                    <a:pt x="1589" y="3907"/>
                    <a:pt x="1589" y="3907"/>
                    <a:pt x="1589" y="3907"/>
                  </a:cubicBezTo>
                  <a:close/>
                  <a:moveTo>
                    <a:pt x="3820" y="3124"/>
                  </a:moveTo>
                  <a:cubicBezTo>
                    <a:pt x="3805" y="3124"/>
                    <a:pt x="3777" y="3141"/>
                    <a:pt x="3764" y="3149"/>
                  </a:cubicBezTo>
                  <a:cubicBezTo>
                    <a:pt x="3764" y="3149"/>
                    <a:pt x="3736" y="3167"/>
                    <a:pt x="3742" y="3170"/>
                  </a:cubicBezTo>
                  <a:cubicBezTo>
                    <a:pt x="3741" y="3179"/>
                    <a:pt x="3739" y="3184"/>
                    <a:pt x="3730" y="3192"/>
                  </a:cubicBezTo>
                  <a:cubicBezTo>
                    <a:pt x="3720" y="3204"/>
                    <a:pt x="3703" y="3217"/>
                    <a:pt x="3700" y="3233"/>
                  </a:cubicBezTo>
                  <a:cubicBezTo>
                    <a:pt x="3696" y="3248"/>
                    <a:pt x="3701" y="3252"/>
                    <a:pt x="3687" y="3260"/>
                  </a:cubicBezTo>
                  <a:cubicBezTo>
                    <a:pt x="3677" y="3277"/>
                    <a:pt x="3672" y="3311"/>
                    <a:pt x="3659" y="3311"/>
                  </a:cubicBezTo>
                  <a:cubicBezTo>
                    <a:pt x="3658" y="3311"/>
                    <a:pt x="3656" y="3310"/>
                    <a:pt x="3655" y="3309"/>
                  </a:cubicBezTo>
                  <a:lnTo>
                    <a:pt x="3655" y="3309"/>
                  </a:lnTo>
                  <a:cubicBezTo>
                    <a:pt x="3667" y="3317"/>
                    <a:pt x="3635" y="3350"/>
                    <a:pt x="3628" y="3364"/>
                  </a:cubicBezTo>
                  <a:cubicBezTo>
                    <a:pt x="3621" y="3381"/>
                    <a:pt x="3634" y="3371"/>
                    <a:pt x="3632" y="3384"/>
                  </a:cubicBezTo>
                  <a:cubicBezTo>
                    <a:pt x="3630" y="3393"/>
                    <a:pt x="3622" y="3396"/>
                    <a:pt x="3617" y="3396"/>
                  </a:cubicBezTo>
                  <a:cubicBezTo>
                    <a:pt x="3615" y="3396"/>
                    <a:pt x="3613" y="3395"/>
                    <a:pt x="3612" y="3395"/>
                  </a:cubicBezTo>
                  <a:cubicBezTo>
                    <a:pt x="3610" y="3393"/>
                    <a:pt x="3608" y="3393"/>
                    <a:pt x="3607" y="3393"/>
                  </a:cubicBezTo>
                  <a:cubicBezTo>
                    <a:pt x="3596" y="3393"/>
                    <a:pt x="3595" y="3418"/>
                    <a:pt x="3588" y="3432"/>
                  </a:cubicBezTo>
                  <a:cubicBezTo>
                    <a:pt x="3585" y="3439"/>
                    <a:pt x="3552" y="3485"/>
                    <a:pt x="3549" y="3485"/>
                  </a:cubicBezTo>
                  <a:cubicBezTo>
                    <a:pt x="3549" y="3485"/>
                    <a:pt x="3549" y="3485"/>
                    <a:pt x="3549" y="3485"/>
                  </a:cubicBezTo>
                  <a:lnTo>
                    <a:pt x="3549" y="3485"/>
                  </a:lnTo>
                  <a:cubicBezTo>
                    <a:pt x="3549" y="3486"/>
                    <a:pt x="3549" y="3486"/>
                    <a:pt x="3549" y="3486"/>
                  </a:cubicBezTo>
                  <a:cubicBezTo>
                    <a:pt x="3550" y="3486"/>
                    <a:pt x="3552" y="3482"/>
                    <a:pt x="3554" y="3482"/>
                  </a:cubicBezTo>
                  <a:cubicBezTo>
                    <a:pt x="3554" y="3482"/>
                    <a:pt x="3555" y="3483"/>
                    <a:pt x="3555" y="3486"/>
                  </a:cubicBezTo>
                  <a:cubicBezTo>
                    <a:pt x="3555" y="3491"/>
                    <a:pt x="3550" y="3500"/>
                    <a:pt x="3546" y="3506"/>
                  </a:cubicBezTo>
                  <a:cubicBezTo>
                    <a:pt x="3541" y="3514"/>
                    <a:pt x="3533" y="3528"/>
                    <a:pt x="3526" y="3532"/>
                  </a:cubicBezTo>
                  <a:cubicBezTo>
                    <a:pt x="3518" y="3536"/>
                    <a:pt x="3515" y="3532"/>
                    <a:pt x="3510" y="3548"/>
                  </a:cubicBezTo>
                  <a:cubicBezTo>
                    <a:pt x="3507" y="3558"/>
                    <a:pt x="3513" y="3563"/>
                    <a:pt x="3511" y="3571"/>
                  </a:cubicBezTo>
                  <a:cubicBezTo>
                    <a:pt x="3507" y="3586"/>
                    <a:pt x="3487" y="3599"/>
                    <a:pt x="3479" y="3608"/>
                  </a:cubicBezTo>
                  <a:cubicBezTo>
                    <a:pt x="3468" y="3619"/>
                    <a:pt x="3459" y="3632"/>
                    <a:pt x="3451" y="3646"/>
                  </a:cubicBezTo>
                  <a:cubicBezTo>
                    <a:pt x="3443" y="3659"/>
                    <a:pt x="3437" y="3674"/>
                    <a:pt x="3433" y="3688"/>
                  </a:cubicBezTo>
                  <a:cubicBezTo>
                    <a:pt x="3431" y="3695"/>
                    <a:pt x="3432" y="3712"/>
                    <a:pt x="3428" y="3718"/>
                  </a:cubicBezTo>
                  <a:lnTo>
                    <a:pt x="3428" y="3718"/>
                  </a:lnTo>
                  <a:cubicBezTo>
                    <a:pt x="3429" y="3716"/>
                    <a:pt x="3423" y="3706"/>
                    <a:pt x="3421" y="3706"/>
                  </a:cubicBezTo>
                  <a:cubicBezTo>
                    <a:pt x="3421" y="3706"/>
                    <a:pt x="3420" y="3706"/>
                    <a:pt x="3420" y="3706"/>
                  </a:cubicBezTo>
                  <a:cubicBezTo>
                    <a:pt x="3415" y="3707"/>
                    <a:pt x="3402" y="3732"/>
                    <a:pt x="3399" y="3738"/>
                  </a:cubicBezTo>
                  <a:cubicBezTo>
                    <a:pt x="3395" y="3748"/>
                    <a:pt x="3404" y="3747"/>
                    <a:pt x="3398" y="3759"/>
                  </a:cubicBezTo>
                  <a:cubicBezTo>
                    <a:pt x="3392" y="3769"/>
                    <a:pt x="3385" y="3778"/>
                    <a:pt x="3378" y="3786"/>
                  </a:cubicBezTo>
                  <a:cubicBezTo>
                    <a:pt x="3359" y="3810"/>
                    <a:pt x="3350" y="3803"/>
                    <a:pt x="3340" y="3835"/>
                  </a:cubicBezTo>
                  <a:cubicBezTo>
                    <a:pt x="3339" y="3850"/>
                    <a:pt x="3331" y="3861"/>
                    <a:pt x="3323" y="3876"/>
                  </a:cubicBezTo>
                  <a:cubicBezTo>
                    <a:pt x="3319" y="3882"/>
                    <a:pt x="3328" y="3891"/>
                    <a:pt x="3319" y="3906"/>
                  </a:cubicBezTo>
                  <a:cubicBezTo>
                    <a:pt x="3316" y="3904"/>
                    <a:pt x="3312" y="3897"/>
                    <a:pt x="3308" y="3897"/>
                  </a:cubicBezTo>
                  <a:cubicBezTo>
                    <a:pt x="3307" y="3897"/>
                    <a:pt x="3305" y="3898"/>
                    <a:pt x="3303" y="3904"/>
                  </a:cubicBezTo>
                  <a:cubicBezTo>
                    <a:pt x="3299" y="3915"/>
                    <a:pt x="3302" y="3926"/>
                    <a:pt x="3301" y="3935"/>
                  </a:cubicBezTo>
                  <a:cubicBezTo>
                    <a:pt x="3301" y="3930"/>
                    <a:pt x="3301" y="3928"/>
                    <a:pt x="3299" y="3928"/>
                  </a:cubicBezTo>
                  <a:cubicBezTo>
                    <a:pt x="3295" y="3928"/>
                    <a:pt x="3280" y="3959"/>
                    <a:pt x="3275" y="3965"/>
                  </a:cubicBezTo>
                  <a:cubicBezTo>
                    <a:pt x="3272" y="3969"/>
                    <a:pt x="3270" y="3970"/>
                    <a:pt x="3268" y="3970"/>
                  </a:cubicBezTo>
                  <a:cubicBezTo>
                    <a:pt x="3266" y="3970"/>
                    <a:pt x="3265" y="3969"/>
                    <a:pt x="3263" y="3969"/>
                  </a:cubicBezTo>
                  <a:cubicBezTo>
                    <a:pt x="3261" y="3969"/>
                    <a:pt x="3259" y="3970"/>
                    <a:pt x="3255" y="3976"/>
                  </a:cubicBezTo>
                  <a:cubicBezTo>
                    <a:pt x="3249" y="3987"/>
                    <a:pt x="3258" y="3998"/>
                    <a:pt x="3268" y="3998"/>
                  </a:cubicBezTo>
                  <a:cubicBezTo>
                    <a:pt x="3273" y="3998"/>
                    <a:pt x="3279" y="3996"/>
                    <a:pt x="3283" y="3989"/>
                  </a:cubicBezTo>
                  <a:lnTo>
                    <a:pt x="3283" y="3989"/>
                  </a:lnTo>
                  <a:lnTo>
                    <a:pt x="3275" y="4003"/>
                  </a:lnTo>
                  <a:cubicBezTo>
                    <a:pt x="3268" y="4013"/>
                    <a:pt x="3266" y="4029"/>
                    <a:pt x="3272" y="4029"/>
                  </a:cubicBezTo>
                  <a:cubicBezTo>
                    <a:pt x="3273" y="4029"/>
                    <a:pt x="3276" y="4027"/>
                    <a:pt x="3280" y="4022"/>
                  </a:cubicBezTo>
                  <a:cubicBezTo>
                    <a:pt x="3289" y="4008"/>
                    <a:pt x="3298" y="3992"/>
                    <a:pt x="3305" y="3976"/>
                  </a:cubicBezTo>
                  <a:cubicBezTo>
                    <a:pt x="3314" y="3959"/>
                    <a:pt x="3316" y="3954"/>
                    <a:pt x="3315" y="3941"/>
                  </a:cubicBezTo>
                  <a:cubicBezTo>
                    <a:pt x="3313" y="3928"/>
                    <a:pt x="3334" y="3915"/>
                    <a:pt x="3321" y="3907"/>
                  </a:cubicBezTo>
                  <a:lnTo>
                    <a:pt x="3321" y="3907"/>
                  </a:lnTo>
                  <a:cubicBezTo>
                    <a:pt x="3322" y="3907"/>
                    <a:pt x="3323" y="3908"/>
                    <a:pt x="3324" y="3908"/>
                  </a:cubicBezTo>
                  <a:cubicBezTo>
                    <a:pt x="3337" y="3908"/>
                    <a:pt x="3359" y="3873"/>
                    <a:pt x="3370" y="3858"/>
                  </a:cubicBezTo>
                  <a:cubicBezTo>
                    <a:pt x="3374" y="3852"/>
                    <a:pt x="3383" y="3841"/>
                    <a:pt x="3388" y="3838"/>
                  </a:cubicBezTo>
                  <a:cubicBezTo>
                    <a:pt x="3389" y="3838"/>
                    <a:pt x="3390" y="3838"/>
                    <a:pt x="3391" y="3838"/>
                  </a:cubicBezTo>
                  <a:cubicBezTo>
                    <a:pt x="3397" y="3838"/>
                    <a:pt x="3406" y="3832"/>
                    <a:pt x="3411" y="3824"/>
                  </a:cubicBezTo>
                  <a:lnTo>
                    <a:pt x="3400" y="3817"/>
                  </a:lnTo>
                  <a:cubicBezTo>
                    <a:pt x="3410" y="3802"/>
                    <a:pt x="3420" y="3805"/>
                    <a:pt x="3427" y="3788"/>
                  </a:cubicBezTo>
                  <a:cubicBezTo>
                    <a:pt x="3432" y="3774"/>
                    <a:pt x="3437" y="3756"/>
                    <a:pt x="3435" y="3745"/>
                  </a:cubicBezTo>
                  <a:cubicBezTo>
                    <a:pt x="3434" y="3741"/>
                    <a:pt x="3431" y="3742"/>
                    <a:pt x="3435" y="3736"/>
                  </a:cubicBezTo>
                  <a:cubicBezTo>
                    <a:pt x="3440" y="3729"/>
                    <a:pt x="3446" y="3722"/>
                    <a:pt x="3452" y="3717"/>
                  </a:cubicBezTo>
                  <a:cubicBezTo>
                    <a:pt x="3463" y="3707"/>
                    <a:pt x="3477" y="3695"/>
                    <a:pt x="3481" y="3679"/>
                  </a:cubicBezTo>
                  <a:cubicBezTo>
                    <a:pt x="3483" y="3664"/>
                    <a:pt x="3493" y="3642"/>
                    <a:pt x="3504" y="3627"/>
                  </a:cubicBezTo>
                  <a:cubicBezTo>
                    <a:pt x="3509" y="3621"/>
                    <a:pt x="3525" y="3622"/>
                    <a:pt x="3527" y="3611"/>
                  </a:cubicBezTo>
                  <a:cubicBezTo>
                    <a:pt x="3530" y="3590"/>
                    <a:pt x="3502" y="3614"/>
                    <a:pt x="3519" y="3586"/>
                  </a:cubicBezTo>
                  <a:cubicBezTo>
                    <a:pt x="3522" y="3580"/>
                    <a:pt x="3525" y="3578"/>
                    <a:pt x="3527" y="3578"/>
                  </a:cubicBezTo>
                  <a:cubicBezTo>
                    <a:pt x="3532" y="3578"/>
                    <a:pt x="3535" y="3588"/>
                    <a:pt x="3541" y="3588"/>
                  </a:cubicBezTo>
                  <a:cubicBezTo>
                    <a:pt x="3544" y="3588"/>
                    <a:pt x="3547" y="3586"/>
                    <a:pt x="3551" y="3578"/>
                  </a:cubicBezTo>
                  <a:cubicBezTo>
                    <a:pt x="3561" y="3562"/>
                    <a:pt x="3546" y="3569"/>
                    <a:pt x="3550" y="3558"/>
                  </a:cubicBezTo>
                  <a:cubicBezTo>
                    <a:pt x="3557" y="3541"/>
                    <a:pt x="3573" y="3519"/>
                    <a:pt x="3585" y="3503"/>
                  </a:cubicBezTo>
                  <a:cubicBezTo>
                    <a:pt x="3609" y="3468"/>
                    <a:pt x="3645" y="3428"/>
                    <a:pt x="3664" y="3389"/>
                  </a:cubicBezTo>
                  <a:cubicBezTo>
                    <a:pt x="3670" y="3377"/>
                    <a:pt x="3666" y="3372"/>
                    <a:pt x="3667" y="3361"/>
                  </a:cubicBezTo>
                  <a:cubicBezTo>
                    <a:pt x="3669" y="3351"/>
                    <a:pt x="3670" y="3348"/>
                    <a:pt x="3672" y="3348"/>
                  </a:cubicBezTo>
                  <a:cubicBezTo>
                    <a:pt x="3674" y="3348"/>
                    <a:pt x="3676" y="3353"/>
                    <a:pt x="3679" y="3353"/>
                  </a:cubicBezTo>
                  <a:cubicBezTo>
                    <a:pt x="3680" y="3353"/>
                    <a:pt x="3680" y="3352"/>
                    <a:pt x="3681" y="3352"/>
                  </a:cubicBezTo>
                  <a:cubicBezTo>
                    <a:pt x="3688" y="3347"/>
                    <a:pt x="3699" y="3318"/>
                    <a:pt x="3699" y="3310"/>
                  </a:cubicBezTo>
                  <a:cubicBezTo>
                    <a:pt x="3695" y="3292"/>
                    <a:pt x="3700" y="3294"/>
                    <a:pt x="3714" y="3291"/>
                  </a:cubicBezTo>
                  <a:cubicBezTo>
                    <a:pt x="3715" y="3290"/>
                    <a:pt x="3705" y="3266"/>
                    <a:pt x="3702" y="3266"/>
                  </a:cubicBezTo>
                  <a:cubicBezTo>
                    <a:pt x="3702" y="3266"/>
                    <a:pt x="3702" y="3266"/>
                    <a:pt x="3702" y="3266"/>
                  </a:cubicBezTo>
                  <a:cubicBezTo>
                    <a:pt x="3703" y="3264"/>
                    <a:pt x="3706" y="3263"/>
                    <a:pt x="3709" y="3263"/>
                  </a:cubicBezTo>
                  <a:cubicBezTo>
                    <a:pt x="3713" y="3263"/>
                    <a:pt x="3717" y="3265"/>
                    <a:pt x="3720" y="3265"/>
                  </a:cubicBezTo>
                  <a:cubicBezTo>
                    <a:pt x="3720" y="3265"/>
                    <a:pt x="3721" y="3265"/>
                    <a:pt x="3721" y="3265"/>
                  </a:cubicBezTo>
                  <a:cubicBezTo>
                    <a:pt x="3729" y="3263"/>
                    <a:pt x="3735" y="3244"/>
                    <a:pt x="3736" y="3236"/>
                  </a:cubicBezTo>
                  <a:cubicBezTo>
                    <a:pt x="3740" y="3228"/>
                    <a:pt x="3754" y="3192"/>
                    <a:pt x="3762" y="3192"/>
                  </a:cubicBezTo>
                  <a:cubicBezTo>
                    <a:pt x="3763" y="3192"/>
                    <a:pt x="3764" y="3193"/>
                    <a:pt x="3765" y="3196"/>
                  </a:cubicBezTo>
                  <a:cubicBezTo>
                    <a:pt x="3766" y="3199"/>
                    <a:pt x="3767" y="3200"/>
                    <a:pt x="3769" y="3200"/>
                  </a:cubicBezTo>
                  <a:cubicBezTo>
                    <a:pt x="3775" y="3200"/>
                    <a:pt x="3783" y="3161"/>
                    <a:pt x="3786" y="3153"/>
                  </a:cubicBezTo>
                  <a:cubicBezTo>
                    <a:pt x="3798" y="3129"/>
                    <a:pt x="3823" y="3151"/>
                    <a:pt x="3826" y="3125"/>
                  </a:cubicBezTo>
                  <a:cubicBezTo>
                    <a:pt x="3824" y="3124"/>
                    <a:pt x="3822" y="3124"/>
                    <a:pt x="3820" y="3124"/>
                  </a:cubicBezTo>
                  <a:close/>
                  <a:moveTo>
                    <a:pt x="1909" y="4085"/>
                  </a:moveTo>
                  <a:lnTo>
                    <a:pt x="1909" y="4085"/>
                  </a:lnTo>
                  <a:cubicBezTo>
                    <a:pt x="1909" y="4085"/>
                    <a:pt x="1909" y="4085"/>
                    <a:pt x="1910" y="4085"/>
                  </a:cubicBezTo>
                  <a:lnTo>
                    <a:pt x="1910" y="4085"/>
                  </a:lnTo>
                  <a:cubicBezTo>
                    <a:pt x="1910" y="4085"/>
                    <a:pt x="1909" y="4085"/>
                    <a:pt x="1909" y="4085"/>
                  </a:cubicBezTo>
                  <a:close/>
                  <a:moveTo>
                    <a:pt x="1971" y="4105"/>
                  </a:moveTo>
                  <a:cubicBezTo>
                    <a:pt x="1975" y="4105"/>
                    <a:pt x="1981" y="4107"/>
                    <a:pt x="1989" y="4113"/>
                  </a:cubicBezTo>
                  <a:cubicBezTo>
                    <a:pt x="2001" y="4119"/>
                    <a:pt x="1999" y="4125"/>
                    <a:pt x="1993" y="4125"/>
                  </a:cubicBezTo>
                  <a:cubicBezTo>
                    <a:pt x="1990" y="4125"/>
                    <a:pt x="1987" y="4124"/>
                    <a:pt x="1983" y="4122"/>
                  </a:cubicBezTo>
                  <a:cubicBezTo>
                    <a:pt x="1968" y="4113"/>
                    <a:pt x="1965" y="4105"/>
                    <a:pt x="1971" y="4105"/>
                  </a:cubicBezTo>
                  <a:close/>
                  <a:moveTo>
                    <a:pt x="3188" y="4142"/>
                  </a:moveTo>
                  <a:cubicBezTo>
                    <a:pt x="3192" y="4142"/>
                    <a:pt x="3194" y="4149"/>
                    <a:pt x="3189" y="4157"/>
                  </a:cubicBezTo>
                  <a:cubicBezTo>
                    <a:pt x="3185" y="4159"/>
                    <a:pt x="3180" y="4162"/>
                    <a:pt x="3178" y="4162"/>
                  </a:cubicBezTo>
                  <a:cubicBezTo>
                    <a:pt x="3175" y="4162"/>
                    <a:pt x="3174" y="4159"/>
                    <a:pt x="3179" y="4150"/>
                  </a:cubicBezTo>
                  <a:cubicBezTo>
                    <a:pt x="3182" y="4145"/>
                    <a:pt x="3185" y="4142"/>
                    <a:pt x="3188" y="4142"/>
                  </a:cubicBezTo>
                  <a:close/>
                  <a:moveTo>
                    <a:pt x="2110" y="4206"/>
                  </a:moveTo>
                  <a:lnTo>
                    <a:pt x="2110" y="4206"/>
                  </a:lnTo>
                  <a:cubicBezTo>
                    <a:pt x="2110" y="4207"/>
                    <a:pt x="2111" y="4207"/>
                    <a:pt x="2111" y="4207"/>
                  </a:cubicBezTo>
                  <a:cubicBezTo>
                    <a:pt x="2112" y="4207"/>
                    <a:pt x="2113" y="4208"/>
                    <a:pt x="2114" y="4208"/>
                  </a:cubicBezTo>
                  <a:lnTo>
                    <a:pt x="2114" y="4208"/>
                  </a:lnTo>
                  <a:cubicBezTo>
                    <a:pt x="2113" y="4208"/>
                    <a:pt x="2111" y="4207"/>
                    <a:pt x="2110" y="4206"/>
                  </a:cubicBezTo>
                  <a:close/>
                  <a:moveTo>
                    <a:pt x="2421" y="4381"/>
                  </a:moveTo>
                  <a:cubicBezTo>
                    <a:pt x="2423" y="4381"/>
                    <a:pt x="2426" y="4382"/>
                    <a:pt x="2430" y="4385"/>
                  </a:cubicBezTo>
                  <a:lnTo>
                    <a:pt x="2421" y="4400"/>
                  </a:lnTo>
                  <a:cubicBezTo>
                    <a:pt x="2416" y="4393"/>
                    <a:pt x="2413" y="4381"/>
                    <a:pt x="2421" y="4381"/>
                  </a:cubicBezTo>
                  <a:close/>
                  <a:moveTo>
                    <a:pt x="2987" y="4507"/>
                  </a:moveTo>
                  <a:cubicBezTo>
                    <a:pt x="2996" y="4507"/>
                    <a:pt x="3002" y="4515"/>
                    <a:pt x="2986" y="4530"/>
                  </a:cubicBezTo>
                  <a:cubicBezTo>
                    <a:pt x="2981" y="4532"/>
                    <a:pt x="2977" y="4534"/>
                    <a:pt x="2973" y="4534"/>
                  </a:cubicBezTo>
                  <a:cubicBezTo>
                    <a:pt x="2972" y="4534"/>
                    <a:pt x="2970" y="4534"/>
                    <a:pt x="2969" y="4533"/>
                  </a:cubicBezTo>
                  <a:cubicBezTo>
                    <a:pt x="2964" y="4530"/>
                    <a:pt x="2966" y="4516"/>
                    <a:pt x="2976" y="4510"/>
                  </a:cubicBezTo>
                  <a:cubicBezTo>
                    <a:pt x="2980" y="4508"/>
                    <a:pt x="2984" y="4507"/>
                    <a:pt x="2987" y="4507"/>
                  </a:cubicBezTo>
                  <a:close/>
                  <a:moveTo>
                    <a:pt x="2703" y="4570"/>
                  </a:moveTo>
                  <a:lnTo>
                    <a:pt x="2703" y="4570"/>
                  </a:lnTo>
                  <a:cubicBezTo>
                    <a:pt x="2708" y="4579"/>
                    <a:pt x="2713" y="4583"/>
                    <a:pt x="2718" y="4583"/>
                  </a:cubicBezTo>
                  <a:cubicBezTo>
                    <a:pt x="2721" y="4583"/>
                    <a:pt x="2724" y="4581"/>
                    <a:pt x="2726" y="4577"/>
                  </a:cubicBezTo>
                  <a:lnTo>
                    <a:pt x="2716" y="4571"/>
                  </a:lnTo>
                  <a:lnTo>
                    <a:pt x="2703" y="4570"/>
                  </a:lnTo>
                  <a:close/>
                  <a:moveTo>
                    <a:pt x="1742" y="0"/>
                  </a:moveTo>
                  <a:cubicBezTo>
                    <a:pt x="1736" y="10"/>
                    <a:pt x="1736" y="5"/>
                    <a:pt x="1728" y="15"/>
                  </a:cubicBezTo>
                  <a:cubicBezTo>
                    <a:pt x="1720" y="25"/>
                    <a:pt x="1708" y="45"/>
                    <a:pt x="1701" y="57"/>
                  </a:cubicBezTo>
                  <a:cubicBezTo>
                    <a:pt x="1696" y="64"/>
                    <a:pt x="1665" y="121"/>
                    <a:pt x="1657" y="121"/>
                  </a:cubicBezTo>
                  <a:cubicBezTo>
                    <a:pt x="1656" y="121"/>
                    <a:pt x="1656" y="121"/>
                    <a:pt x="1656" y="121"/>
                  </a:cubicBezTo>
                  <a:cubicBezTo>
                    <a:pt x="1646" y="136"/>
                    <a:pt x="1645" y="141"/>
                    <a:pt x="1652" y="147"/>
                  </a:cubicBezTo>
                  <a:cubicBezTo>
                    <a:pt x="1656" y="149"/>
                    <a:pt x="1656" y="164"/>
                    <a:pt x="1651" y="172"/>
                  </a:cubicBezTo>
                  <a:cubicBezTo>
                    <a:pt x="1652" y="171"/>
                    <a:pt x="1648" y="171"/>
                    <a:pt x="1644" y="171"/>
                  </a:cubicBezTo>
                  <a:cubicBezTo>
                    <a:pt x="1639" y="171"/>
                    <a:pt x="1634" y="171"/>
                    <a:pt x="1633" y="172"/>
                  </a:cubicBezTo>
                  <a:cubicBezTo>
                    <a:pt x="1623" y="179"/>
                    <a:pt x="1616" y="193"/>
                    <a:pt x="1612" y="204"/>
                  </a:cubicBezTo>
                  <a:cubicBezTo>
                    <a:pt x="1609" y="215"/>
                    <a:pt x="1605" y="227"/>
                    <a:pt x="1599" y="238"/>
                  </a:cubicBezTo>
                  <a:cubicBezTo>
                    <a:pt x="1598" y="238"/>
                    <a:pt x="1589" y="242"/>
                    <a:pt x="1586" y="244"/>
                  </a:cubicBezTo>
                  <a:cubicBezTo>
                    <a:pt x="1572" y="258"/>
                    <a:pt x="1594" y="271"/>
                    <a:pt x="1585" y="285"/>
                  </a:cubicBezTo>
                  <a:cubicBezTo>
                    <a:pt x="1582" y="290"/>
                    <a:pt x="1579" y="292"/>
                    <a:pt x="1577" y="292"/>
                  </a:cubicBezTo>
                  <a:cubicBezTo>
                    <a:pt x="1572" y="292"/>
                    <a:pt x="1569" y="284"/>
                    <a:pt x="1565" y="284"/>
                  </a:cubicBezTo>
                  <a:cubicBezTo>
                    <a:pt x="1563" y="284"/>
                    <a:pt x="1562" y="285"/>
                    <a:pt x="1560" y="287"/>
                  </a:cubicBezTo>
                  <a:cubicBezTo>
                    <a:pt x="1542" y="308"/>
                    <a:pt x="1541" y="341"/>
                    <a:pt x="1534" y="363"/>
                  </a:cubicBezTo>
                  <a:cubicBezTo>
                    <a:pt x="1532" y="367"/>
                    <a:pt x="1517" y="399"/>
                    <a:pt x="1513" y="399"/>
                  </a:cubicBezTo>
                  <a:cubicBezTo>
                    <a:pt x="1512" y="399"/>
                    <a:pt x="1512" y="398"/>
                    <a:pt x="1513" y="393"/>
                  </a:cubicBezTo>
                  <a:cubicBezTo>
                    <a:pt x="1521" y="380"/>
                    <a:pt x="1522" y="371"/>
                    <a:pt x="1519" y="371"/>
                  </a:cubicBezTo>
                  <a:lnTo>
                    <a:pt x="1519" y="371"/>
                  </a:lnTo>
                  <a:cubicBezTo>
                    <a:pt x="1517" y="371"/>
                    <a:pt x="1513" y="375"/>
                    <a:pt x="1506" y="383"/>
                  </a:cubicBezTo>
                  <a:cubicBezTo>
                    <a:pt x="1501" y="389"/>
                    <a:pt x="1487" y="413"/>
                    <a:pt x="1495" y="415"/>
                  </a:cubicBezTo>
                  <a:cubicBezTo>
                    <a:pt x="1495" y="415"/>
                    <a:pt x="1495" y="415"/>
                    <a:pt x="1496" y="415"/>
                  </a:cubicBezTo>
                  <a:cubicBezTo>
                    <a:pt x="1498" y="415"/>
                    <a:pt x="1505" y="411"/>
                    <a:pt x="1508" y="411"/>
                  </a:cubicBezTo>
                  <a:cubicBezTo>
                    <a:pt x="1510" y="411"/>
                    <a:pt x="1510" y="412"/>
                    <a:pt x="1510" y="414"/>
                  </a:cubicBezTo>
                  <a:cubicBezTo>
                    <a:pt x="1510" y="416"/>
                    <a:pt x="1466" y="439"/>
                    <a:pt x="1471" y="448"/>
                  </a:cubicBezTo>
                  <a:cubicBezTo>
                    <a:pt x="1473" y="454"/>
                    <a:pt x="1479" y="453"/>
                    <a:pt x="1482" y="459"/>
                  </a:cubicBezTo>
                  <a:cubicBezTo>
                    <a:pt x="1484" y="465"/>
                    <a:pt x="1480" y="475"/>
                    <a:pt x="1479" y="483"/>
                  </a:cubicBezTo>
                  <a:cubicBezTo>
                    <a:pt x="1475" y="480"/>
                    <a:pt x="1471" y="478"/>
                    <a:pt x="1468" y="478"/>
                  </a:cubicBezTo>
                  <a:cubicBezTo>
                    <a:pt x="1464" y="478"/>
                    <a:pt x="1459" y="482"/>
                    <a:pt x="1451" y="494"/>
                  </a:cubicBezTo>
                  <a:cubicBezTo>
                    <a:pt x="1448" y="500"/>
                    <a:pt x="1435" y="531"/>
                    <a:pt x="1442" y="531"/>
                  </a:cubicBezTo>
                  <a:cubicBezTo>
                    <a:pt x="1443" y="531"/>
                    <a:pt x="1443" y="531"/>
                    <a:pt x="1444" y="530"/>
                  </a:cubicBezTo>
                  <a:lnTo>
                    <a:pt x="1444" y="530"/>
                  </a:lnTo>
                  <a:lnTo>
                    <a:pt x="1432" y="550"/>
                  </a:lnTo>
                  <a:cubicBezTo>
                    <a:pt x="1429" y="549"/>
                    <a:pt x="1427" y="544"/>
                    <a:pt x="1422" y="544"/>
                  </a:cubicBezTo>
                  <a:cubicBezTo>
                    <a:pt x="1422" y="544"/>
                    <a:pt x="1421" y="544"/>
                    <a:pt x="1420" y="544"/>
                  </a:cubicBezTo>
                  <a:cubicBezTo>
                    <a:pt x="1412" y="547"/>
                    <a:pt x="1403" y="560"/>
                    <a:pt x="1400" y="569"/>
                  </a:cubicBezTo>
                  <a:cubicBezTo>
                    <a:pt x="1390" y="592"/>
                    <a:pt x="1405" y="609"/>
                    <a:pt x="1379" y="615"/>
                  </a:cubicBezTo>
                  <a:cubicBezTo>
                    <a:pt x="1376" y="613"/>
                    <a:pt x="1374" y="612"/>
                    <a:pt x="1373" y="612"/>
                  </a:cubicBezTo>
                  <a:cubicBezTo>
                    <a:pt x="1365" y="612"/>
                    <a:pt x="1372" y="636"/>
                    <a:pt x="1364" y="649"/>
                  </a:cubicBezTo>
                  <a:cubicBezTo>
                    <a:pt x="1358" y="659"/>
                    <a:pt x="1339" y="667"/>
                    <a:pt x="1337" y="678"/>
                  </a:cubicBezTo>
                  <a:cubicBezTo>
                    <a:pt x="1337" y="679"/>
                    <a:pt x="1338" y="699"/>
                    <a:pt x="1339" y="699"/>
                  </a:cubicBezTo>
                  <a:cubicBezTo>
                    <a:pt x="1337" y="700"/>
                    <a:pt x="1336" y="700"/>
                    <a:pt x="1335" y="700"/>
                  </a:cubicBezTo>
                  <a:cubicBezTo>
                    <a:pt x="1332" y="700"/>
                    <a:pt x="1331" y="698"/>
                    <a:pt x="1329" y="698"/>
                  </a:cubicBezTo>
                  <a:cubicBezTo>
                    <a:pt x="1327" y="698"/>
                    <a:pt x="1324" y="700"/>
                    <a:pt x="1319" y="706"/>
                  </a:cubicBezTo>
                  <a:cubicBezTo>
                    <a:pt x="1313" y="712"/>
                    <a:pt x="1301" y="726"/>
                    <a:pt x="1304" y="733"/>
                  </a:cubicBezTo>
                  <a:cubicBezTo>
                    <a:pt x="1307" y="740"/>
                    <a:pt x="1296" y="753"/>
                    <a:pt x="1290" y="763"/>
                  </a:cubicBezTo>
                  <a:cubicBezTo>
                    <a:pt x="1286" y="769"/>
                    <a:pt x="1294" y="778"/>
                    <a:pt x="1286" y="793"/>
                  </a:cubicBezTo>
                  <a:lnTo>
                    <a:pt x="1297" y="786"/>
                  </a:lnTo>
                  <a:lnTo>
                    <a:pt x="1297" y="786"/>
                  </a:lnTo>
                  <a:cubicBezTo>
                    <a:pt x="1297" y="794"/>
                    <a:pt x="1298" y="800"/>
                    <a:pt x="1290" y="809"/>
                  </a:cubicBezTo>
                  <a:cubicBezTo>
                    <a:pt x="1286" y="807"/>
                    <a:pt x="1279" y="803"/>
                    <a:pt x="1286" y="793"/>
                  </a:cubicBezTo>
                  <a:lnTo>
                    <a:pt x="1276" y="786"/>
                  </a:lnTo>
                  <a:cubicBezTo>
                    <a:pt x="1272" y="794"/>
                    <a:pt x="1263" y="806"/>
                    <a:pt x="1269" y="809"/>
                  </a:cubicBezTo>
                  <a:cubicBezTo>
                    <a:pt x="1268" y="821"/>
                    <a:pt x="1266" y="823"/>
                    <a:pt x="1257" y="830"/>
                  </a:cubicBezTo>
                  <a:cubicBezTo>
                    <a:pt x="1252" y="838"/>
                    <a:pt x="1252" y="840"/>
                    <a:pt x="1256" y="843"/>
                  </a:cubicBezTo>
                  <a:cubicBezTo>
                    <a:pt x="1261" y="846"/>
                    <a:pt x="1253" y="859"/>
                    <a:pt x="1249" y="866"/>
                  </a:cubicBezTo>
                  <a:lnTo>
                    <a:pt x="1232" y="855"/>
                  </a:lnTo>
                  <a:lnTo>
                    <a:pt x="1232" y="855"/>
                  </a:lnTo>
                  <a:cubicBezTo>
                    <a:pt x="1238" y="860"/>
                    <a:pt x="1220" y="892"/>
                    <a:pt x="1214" y="902"/>
                  </a:cubicBezTo>
                  <a:cubicBezTo>
                    <a:pt x="1205" y="917"/>
                    <a:pt x="1200" y="913"/>
                    <a:pt x="1193" y="922"/>
                  </a:cubicBezTo>
                  <a:cubicBezTo>
                    <a:pt x="1160" y="962"/>
                    <a:pt x="1135" y="1009"/>
                    <a:pt x="1107" y="1054"/>
                  </a:cubicBezTo>
                  <a:cubicBezTo>
                    <a:pt x="1107" y="1054"/>
                    <a:pt x="1100" y="1054"/>
                    <a:pt x="1095" y="1062"/>
                  </a:cubicBezTo>
                  <a:lnTo>
                    <a:pt x="1083" y="1085"/>
                  </a:lnTo>
                  <a:cubicBezTo>
                    <a:pt x="1070" y="1109"/>
                    <a:pt x="1057" y="1134"/>
                    <a:pt x="1044" y="1159"/>
                  </a:cubicBezTo>
                  <a:cubicBezTo>
                    <a:pt x="1026" y="1192"/>
                    <a:pt x="1007" y="1227"/>
                    <a:pt x="991" y="1260"/>
                  </a:cubicBezTo>
                  <a:cubicBezTo>
                    <a:pt x="985" y="1274"/>
                    <a:pt x="978" y="1288"/>
                    <a:pt x="979" y="1297"/>
                  </a:cubicBezTo>
                  <a:cubicBezTo>
                    <a:pt x="979" y="1304"/>
                    <a:pt x="971" y="1315"/>
                    <a:pt x="968" y="1321"/>
                  </a:cubicBezTo>
                  <a:cubicBezTo>
                    <a:pt x="970" y="1317"/>
                    <a:pt x="971" y="1312"/>
                    <a:pt x="969" y="1312"/>
                  </a:cubicBezTo>
                  <a:lnTo>
                    <a:pt x="969" y="1312"/>
                  </a:lnTo>
                  <a:cubicBezTo>
                    <a:pt x="968" y="1312"/>
                    <a:pt x="967" y="1313"/>
                    <a:pt x="965" y="1315"/>
                  </a:cubicBezTo>
                  <a:cubicBezTo>
                    <a:pt x="952" y="1332"/>
                    <a:pt x="941" y="1353"/>
                    <a:pt x="929" y="1372"/>
                  </a:cubicBezTo>
                  <a:cubicBezTo>
                    <a:pt x="925" y="1380"/>
                    <a:pt x="910" y="1401"/>
                    <a:pt x="912" y="1409"/>
                  </a:cubicBezTo>
                  <a:cubicBezTo>
                    <a:pt x="913" y="1415"/>
                    <a:pt x="927" y="1415"/>
                    <a:pt x="931" y="1417"/>
                  </a:cubicBezTo>
                  <a:cubicBezTo>
                    <a:pt x="925" y="1427"/>
                    <a:pt x="918" y="1429"/>
                    <a:pt x="912" y="1429"/>
                  </a:cubicBezTo>
                  <a:cubicBezTo>
                    <a:pt x="908" y="1429"/>
                    <a:pt x="905" y="1429"/>
                    <a:pt x="903" y="1428"/>
                  </a:cubicBezTo>
                  <a:cubicBezTo>
                    <a:pt x="902" y="1427"/>
                    <a:pt x="901" y="1427"/>
                    <a:pt x="901" y="1427"/>
                  </a:cubicBezTo>
                  <a:cubicBezTo>
                    <a:pt x="893" y="1427"/>
                    <a:pt x="887" y="1443"/>
                    <a:pt x="879" y="1456"/>
                  </a:cubicBezTo>
                  <a:cubicBezTo>
                    <a:pt x="867" y="1476"/>
                    <a:pt x="855" y="1498"/>
                    <a:pt x="841" y="1516"/>
                  </a:cubicBezTo>
                  <a:cubicBezTo>
                    <a:pt x="839" y="1519"/>
                    <a:pt x="832" y="1522"/>
                    <a:pt x="832" y="1524"/>
                  </a:cubicBezTo>
                  <a:cubicBezTo>
                    <a:pt x="825" y="1534"/>
                    <a:pt x="826" y="1542"/>
                    <a:pt x="825" y="1552"/>
                  </a:cubicBezTo>
                  <a:cubicBezTo>
                    <a:pt x="819" y="1573"/>
                    <a:pt x="796" y="1590"/>
                    <a:pt x="784" y="1607"/>
                  </a:cubicBezTo>
                  <a:cubicBezTo>
                    <a:pt x="771" y="1625"/>
                    <a:pt x="776" y="1633"/>
                    <a:pt x="777" y="1646"/>
                  </a:cubicBezTo>
                  <a:cubicBezTo>
                    <a:pt x="778" y="1657"/>
                    <a:pt x="775" y="1660"/>
                    <a:pt x="772" y="1660"/>
                  </a:cubicBezTo>
                  <a:cubicBezTo>
                    <a:pt x="768" y="1660"/>
                    <a:pt x="761" y="1654"/>
                    <a:pt x="759" y="1654"/>
                  </a:cubicBezTo>
                  <a:cubicBezTo>
                    <a:pt x="759" y="1654"/>
                    <a:pt x="759" y="1654"/>
                    <a:pt x="759" y="1654"/>
                  </a:cubicBezTo>
                  <a:cubicBezTo>
                    <a:pt x="750" y="1654"/>
                    <a:pt x="751" y="1683"/>
                    <a:pt x="750" y="1685"/>
                  </a:cubicBezTo>
                  <a:cubicBezTo>
                    <a:pt x="747" y="1705"/>
                    <a:pt x="732" y="1702"/>
                    <a:pt x="722" y="1711"/>
                  </a:cubicBezTo>
                  <a:cubicBezTo>
                    <a:pt x="710" y="1723"/>
                    <a:pt x="701" y="1743"/>
                    <a:pt x="694" y="1758"/>
                  </a:cubicBezTo>
                  <a:cubicBezTo>
                    <a:pt x="690" y="1766"/>
                    <a:pt x="668" y="1815"/>
                    <a:pt x="658" y="1815"/>
                  </a:cubicBezTo>
                  <a:cubicBezTo>
                    <a:pt x="657" y="1815"/>
                    <a:pt x="657" y="1815"/>
                    <a:pt x="656" y="1814"/>
                  </a:cubicBezTo>
                  <a:cubicBezTo>
                    <a:pt x="647" y="1825"/>
                    <a:pt x="642" y="1840"/>
                    <a:pt x="637" y="1851"/>
                  </a:cubicBezTo>
                  <a:cubicBezTo>
                    <a:pt x="617" y="1896"/>
                    <a:pt x="591" y="1938"/>
                    <a:pt x="570" y="1982"/>
                  </a:cubicBezTo>
                  <a:cubicBezTo>
                    <a:pt x="563" y="1996"/>
                    <a:pt x="556" y="2015"/>
                    <a:pt x="564" y="2021"/>
                  </a:cubicBezTo>
                  <a:lnTo>
                    <a:pt x="564" y="2021"/>
                  </a:lnTo>
                  <a:cubicBezTo>
                    <a:pt x="560" y="2018"/>
                    <a:pt x="557" y="2015"/>
                    <a:pt x="553" y="2015"/>
                  </a:cubicBezTo>
                  <a:cubicBezTo>
                    <a:pt x="551" y="2015"/>
                    <a:pt x="548" y="2016"/>
                    <a:pt x="546" y="2018"/>
                  </a:cubicBezTo>
                  <a:cubicBezTo>
                    <a:pt x="538" y="2024"/>
                    <a:pt x="541" y="2031"/>
                    <a:pt x="535" y="2039"/>
                  </a:cubicBezTo>
                  <a:cubicBezTo>
                    <a:pt x="531" y="2042"/>
                    <a:pt x="528" y="2047"/>
                    <a:pt x="524" y="2051"/>
                  </a:cubicBezTo>
                  <a:cubicBezTo>
                    <a:pt x="508" y="2069"/>
                    <a:pt x="497" y="2090"/>
                    <a:pt x="485" y="2110"/>
                  </a:cubicBezTo>
                  <a:cubicBezTo>
                    <a:pt x="484" y="2117"/>
                    <a:pt x="478" y="2129"/>
                    <a:pt x="472" y="2140"/>
                  </a:cubicBezTo>
                  <a:cubicBezTo>
                    <a:pt x="466" y="2151"/>
                    <a:pt x="460" y="2162"/>
                    <a:pt x="460" y="2162"/>
                  </a:cubicBezTo>
                  <a:cubicBezTo>
                    <a:pt x="465" y="2175"/>
                    <a:pt x="480" y="2176"/>
                    <a:pt x="483" y="2192"/>
                  </a:cubicBezTo>
                  <a:cubicBezTo>
                    <a:pt x="484" y="2195"/>
                    <a:pt x="472" y="2205"/>
                    <a:pt x="463" y="2205"/>
                  </a:cubicBezTo>
                  <a:cubicBezTo>
                    <a:pt x="460" y="2205"/>
                    <a:pt x="457" y="2203"/>
                    <a:pt x="457" y="2197"/>
                  </a:cubicBezTo>
                  <a:cubicBezTo>
                    <a:pt x="457" y="2188"/>
                    <a:pt x="456" y="2185"/>
                    <a:pt x="453" y="2185"/>
                  </a:cubicBezTo>
                  <a:cubicBezTo>
                    <a:pt x="449" y="2185"/>
                    <a:pt x="442" y="2193"/>
                    <a:pt x="435" y="2205"/>
                  </a:cubicBezTo>
                  <a:cubicBezTo>
                    <a:pt x="430" y="2213"/>
                    <a:pt x="421" y="2227"/>
                    <a:pt x="421" y="2235"/>
                  </a:cubicBezTo>
                  <a:cubicBezTo>
                    <a:pt x="421" y="2241"/>
                    <a:pt x="425" y="2241"/>
                    <a:pt x="417" y="2250"/>
                  </a:cubicBezTo>
                  <a:cubicBezTo>
                    <a:pt x="411" y="2256"/>
                    <a:pt x="385" y="2279"/>
                    <a:pt x="376" y="2279"/>
                  </a:cubicBezTo>
                  <a:cubicBezTo>
                    <a:pt x="375" y="2279"/>
                    <a:pt x="374" y="2278"/>
                    <a:pt x="374" y="2277"/>
                  </a:cubicBezTo>
                  <a:lnTo>
                    <a:pt x="374" y="2277"/>
                  </a:lnTo>
                  <a:cubicBezTo>
                    <a:pt x="378" y="2289"/>
                    <a:pt x="373" y="2295"/>
                    <a:pt x="364" y="2312"/>
                  </a:cubicBezTo>
                  <a:cubicBezTo>
                    <a:pt x="354" y="2327"/>
                    <a:pt x="346" y="2341"/>
                    <a:pt x="342" y="2358"/>
                  </a:cubicBezTo>
                  <a:cubicBezTo>
                    <a:pt x="340" y="2361"/>
                    <a:pt x="338" y="2379"/>
                    <a:pt x="336" y="2380"/>
                  </a:cubicBezTo>
                  <a:cubicBezTo>
                    <a:pt x="331" y="2383"/>
                    <a:pt x="323" y="2384"/>
                    <a:pt x="319" y="2389"/>
                  </a:cubicBezTo>
                  <a:cubicBezTo>
                    <a:pt x="311" y="2399"/>
                    <a:pt x="311" y="2411"/>
                    <a:pt x="304" y="2421"/>
                  </a:cubicBezTo>
                  <a:lnTo>
                    <a:pt x="283" y="2456"/>
                  </a:lnTo>
                  <a:cubicBezTo>
                    <a:pt x="266" y="2467"/>
                    <a:pt x="277" y="2479"/>
                    <a:pt x="280" y="2483"/>
                  </a:cubicBezTo>
                  <a:cubicBezTo>
                    <a:pt x="284" y="2489"/>
                    <a:pt x="280" y="2497"/>
                    <a:pt x="274" y="2507"/>
                  </a:cubicBezTo>
                  <a:cubicBezTo>
                    <a:pt x="270" y="2504"/>
                    <a:pt x="267" y="2501"/>
                    <a:pt x="263" y="2501"/>
                  </a:cubicBezTo>
                  <a:cubicBezTo>
                    <a:pt x="260" y="2501"/>
                    <a:pt x="256" y="2504"/>
                    <a:pt x="248" y="2516"/>
                  </a:cubicBezTo>
                  <a:cubicBezTo>
                    <a:pt x="224" y="2554"/>
                    <a:pt x="200" y="2593"/>
                    <a:pt x="178" y="2633"/>
                  </a:cubicBezTo>
                  <a:cubicBezTo>
                    <a:pt x="176" y="2635"/>
                    <a:pt x="153" y="2673"/>
                    <a:pt x="158" y="2673"/>
                  </a:cubicBezTo>
                  <a:cubicBezTo>
                    <a:pt x="158" y="2673"/>
                    <a:pt x="158" y="2673"/>
                    <a:pt x="158" y="2673"/>
                  </a:cubicBezTo>
                  <a:cubicBezTo>
                    <a:pt x="160" y="2672"/>
                    <a:pt x="161" y="2672"/>
                    <a:pt x="162" y="2672"/>
                  </a:cubicBezTo>
                  <a:cubicBezTo>
                    <a:pt x="169" y="2672"/>
                    <a:pt x="157" y="2691"/>
                    <a:pt x="151" y="2698"/>
                  </a:cubicBezTo>
                  <a:cubicBezTo>
                    <a:pt x="148" y="2701"/>
                    <a:pt x="147" y="2702"/>
                    <a:pt x="145" y="2702"/>
                  </a:cubicBezTo>
                  <a:cubicBezTo>
                    <a:pt x="143" y="2702"/>
                    <a:pt x="142" y="2701"/>
                    <a:pt x="140" y="2701"/>
                  </a:cubicBezTo>
                  <a:cubicBezTo>
                    <a:pt x="139" y="2701"/>
                    <a:pt x="138" y="2701"/>
                    <a:pt x="137" y="2702"/>
                  </a:cubicBezTo>
                  <a:cubicBezTo>
                    <a:pt x="132" y="2707"/>
                    <a:pt x="128" y="2714"/>
                    <a:pt x="125" y="2720"/>
                  </a:cubicBezTo>
                  <a:cubicBezTo>
                    <a:pt x="118" y="2730"/>
                    <a:pt x="98" y="2758"/>
                    <a:pt x="98" y="2769"/>
                  </a:cubicBezTo>
                  <a:cubicBezTo>
                    <a:pt x="98" y="2779"/>
                    <a:pt x="90" y="2786"/>
                    <a:pt x="85" y="2799"/>
                  </a:cubicBezTo>
                  <a:cubicBezTo>
                    <a:pt x="82" y="2807"/>
                    <a:pt x="84" y="2819"/>
                    <a:pt x="82" y="2824"/>
                  </a:cubicBezTo>
                  <a:cubicBezTo>
                    <a:pt x="80" y="2827"/>
                    <a:pt x="73" y="2827"/>
                    <a:pt x="68" y="2831"/>
                  </a:cubicBezTo>
                  <a:cubicBezTo>
                    <a:pt x="58" y="2839"/>
                    <a:pt x="48" y="2852"/>
                    <a:pt x="41" y="2866"/>
                  </a:cubicBezTo>
                  <a:cubicBezTo>
                    <a:pt x="29" y="2886"/>
                    <a:pt x="16" y="2909"/>
                    <a:pt x="6" y="2930"/>
                  </a:cubicBezTo>
                  <a:cubicBezTo>
                    <a:pt x="2" y="2940"/>
                    <a:pt x="2" y="2946"/>
                    <a:pt x="6" y="2949"/>
                  </a:cubicBezTo>
                  <a:lnTo>
                    <a:pt x="6" y="2949"/>
                  </a:lnTo>
                  <a:cubicBezTo>
                    <a:pt x="1" y="2958"/>
                    <a:pt x="0" y="2968"/>
                    <a:pt x="8" y="2974"/>
                  </a:cubicBezTo>
                  <a:cubicBezTo>
                    <a:pt x="15" y="2979"/>
                    <a:pt x="40" y="2997"/>
                    <a:pt x="47" y="2997"/>
                  </a:cubicBezTo>
                  <a:cubicBezTo>
                    <a:pt x="47" y="2997"/>
                    <a:pt x="47" y="2997"/>
                    <a:pt x="47" y="2997"/>
                  </a:cubicBezTo>
                  <a:cubicBezTo>
                    <a:pt x="54" y="2995"/>
                    <a:pt x="58" y="2993"/>
                    <a:pt x="62" y="2993"/>
                  </a:cubicBezTo>
                  <a:cubicBezTo>
                    <a:pt x="68" y="2993"/>
                    <a:pt x="74" y="2996"/>
                    <a:pt x="84" y="3006"/>
                  </a:cubicBezTo>
                  <a:cubicBezTo>
                    <a:pt x="103" y="3021"/>
                    <a:pt x="124" y="3038"/>
                    <a:pt x="146" y="3048"/>
                  </a:cubicBezTo>
                  <a:cubicBezTo>
                    <a:pt x="160" y="3056"/>
                    <a:pt x="178" y="3050"/>
                    <a:pt x="187" y="3058"/>
                  </a:cubicBezTo>
                  <a:cubicBezTo>
                    <a:pt x="203" y="3071"/>
                    <a:pt x="195" y="3088"/>
                    <a:pt x="214" y="3101"/>
                  </a:cubicBezTo>
                  <a:cubicBezTo>
                    <a:pt x="216" y="3103"/>
                    <a:pt x="218" y="3104"/>
                    <a:pt x="219" y="3104"/>
                  </a:cubicBezTo>
                  <a:cubicBezTo>
                    <a:pt x="224" y="3104"/>
                    <a:pt x="224" y="3093"/>
                    <a:pt x="226" y="3092"/>
                  </a:cubicBezTo>
                  <a:cubicBezTo>
                    <a:pt x="236" y="3098"/>
                    <a:pt x="233" y="3115"/>
                    <a:pt x="246" y="3116"/>
                  </a:cubicBezTo>
                  <a:cubicBezTo>
                    <a:pt x="246" y="3116"/>
                    <a:pt x="246" y="3116"/>
                    <a:pt x="246" y="3116"/>
                  </a:cubicBezTo>
                  <a:cubicBezTo>
                    <a:pt x="249" y="3116"/>
                    <a:pt x="259" y="3105"/>
                    <a:pt x="269" y="3105"/>
                  </a:cubicBezTo>
                  <a:cubicBezTo>
                    <a:pt x="273" y="3105"/>
                    <a:pt x="277" y="3107"/>
                    <a:pt x="281" y="3112"/>
                  </a:cubicBezTo>
                  <a:cubicBezTo>
                    <a:pt x="286" y="3120"/>
                    <a:pt x="274" y="3122"/>
                    <a:pt x="286" y="3134"/>
                  </a:cubicBezTo>
                  <a:cubicBezTo>
                    <a:pt x="291" y="3139"/>
                    <a:pt x="302" y="3145"/>
                    <a:pt x="309" y="3148"/>
                  </a:cubicBezTo>
                  <a:cubicBezTo>
                    <a:pt x="311" y="3149"/>
                    <a:pt x="313" y="3149"/>
                    <a:pt x="314" y="3149"/>
                  </a:cubicBezTo>
                  <a:cubicBezTo>
                    <a:pt x="321" y="3149"/>
                    <a:pt x="320" y="3141"/>
                    <a:pt x="326" y="3141"/>
                  </a:cubicBezTo>
                  <a:cubicBezTo>
                    <a:pt x="330" y="3141"/>
                    <a:pt x="334" y="3143"/>
                    <a:pt x="343" y="3148"/>
                  </a:cubicBezTo>
                  <a:cubicBezTo>
                    <a:pt x="338" y="3153"/>
                    <a:pt x="337" y="3160"/>
                    <a:pt x="343" y="3170"/>
                  </a:cubicBezTo>
                  <a:cubicBezTo>
                    <a:pt x="351" y="3177"/>
                    <a:pt x="362" y="3188"/>
                    <a:pt x="370" y="3188"/>
                  </a:cubicBezTo>
                  <a:cubicBezTo>
                    <a:pt x="372" y="3188"/>
                    <a:pt x="374" y="3187"/>
                    <a:pt x="376" y="3184"/>
                  </a:cubicBezTo>
                  <a:lnTo>
                    <a:pt x="376" y="3184"/>
                  </a:lnTo>
                  <a:cubicBezTo>
                    <a:pt x="367" y="3198"/>
                    <a:pt x="385" y="3205"/>
                    <a:pt x="404" y="3206"/>
                  </a:cubicBezTo>
                  <a:cubicBezTo>
                    <a:pt x="398" y="3216"/>
                    <a:pt x="468" y="3245"/>
                    <a:pt x="478" y="3251"/>
                  </a:cubicBezTo>
                  <a:lnTo>
                    <a:pt x="478" y="3251"/>
                  </a:lnTo>
                  <a:cubicBezTo>
                    <a:pt x="460" y="3240"/>
                    <a:pt x="457" y="3231"/>
                    <a:pt x="464" y="3231"/>
                  </a:cubicBezTo>
                  <a:cubicBezTo>
                    <a:pt x="468" y="3231"/>
                    <a:pt x="477" y="3235"/>
                    <a:pt x="488" y="3244"/>
                  </a:cubicBezTo>
                  <a:cubicBezTo>
                    <a:pt x="507" y="3260"/>
                    <a:pt x="528" y="3273"/>
                    <a:pt x="549" y="3286"/>
                  </a:cubicBezTo>
                  <a:cubicBezTo>
                    <a:pt x="556" y="3274"/>
                    <a:pt x="503" y="3240"/>
                    <a:pt x="488" y="3228"/>
                  </a:cubicBezTo>
                  <a:lnTo>
                    <a:pt x="488" y="3228"/>
                  </a:lnTo>
                  <a:cubicBezTo>
                    <a:pt x="504" y="3238"/>
                    <a:pt x="521" y="3247"/>
                    <a:pt x="536" y="3258"/>
                  </a:cubicBezTo>
                  <a:cubicBezTo>
                    <a:pt x="547" y="3265"/>
                    <a:pt x="564" y="3276"/>
                    <a:pt x="564" y="3285"/>
                  </a:cubicBezTo>
                  <a:cubicBezTo>
                    <a:pt x="566" y="3294"/>
                    <a:pt x="552" y="3290"/>
                    <a:pt x="564" y="3302"/>
                  </a:cubicBezTo>
                  <a:cubicBezTo>
                    <a:pt x="586" y="3326"/>
                    <a:pt x="603" y="3316"/>
                    <a:pt x="629" y="3331"/>
                  </a:cubicBezTo>
                  <a:cubicBezTo>
                    <a:pt x="652" y="3344"/>
                    <a:pt x="663" y="3359"/>
                    <a:pt x="673" y="3376"/>
                  </a:cubicBezTo>
                  <a:cubicBezTo>
                    <a:pt x="675" y="3372"/>
                    <a:pt x="682" y="3371"/>
                    <a:pt x="689" y="3371"/>
                  </a:cubicBezTo>
                  <a:cubicBezTo>
                    <a:pt x="697" y="3371"/>
                    <a:pt x="706" y="3372"/>
                    <a:pt x="712" y="3374"/>
                  </a:cubicBezTo>
                  <a:cubicBezTo>
                    <a:pt x="732" y="3379"/>
                    <a:pt x="716" y="3386"/>
                    <a:pt x="722" y="3389"/>
                  </a:cubicBezTo>
                  <a:cubicBezTo>
                    <a:pt x="724" y="3390"/>
                    <a:pt x="726" y="3391"/>
                    <a:pt x="728" y="3391"/>
                  </a:cubicBezTo>
                  <a:lnTo>
                    <a:pt x="728" y="3391"/>
                  </a:lnTo>
                  <a:cubicBezTo>
                    <a:pt x="725" y="3394"/>
                    <a:pt x="724" y="3396"/>
                    <a:pt x="726" y="3398"/>
                  </a:cubicBezTo>
                  <a:cubicBezTo>
                    <a:pt x="734" y="3408"/>
                    <a:pt x="756" y="3418"/>
                    <a:pt x="767" y="3424"/>
                  </a:cubicBezTo>
                  <a:cubicBezTo>
                    <a:pt x="779" y="3430"/>
                    <a:pt x="799" y="3440"/>
                    <a:pt x="810" y="3440"/>
                  </a:cubicBezTo>
                  <a:cubicBezTo>
                    <a:pt x="811" y="3440"/>
                    <a:pt x="811" y="3440"/>
                    <a:pt x="811" y="3440"/>
                  </a:cubicBezTo>
                  <a:cubicBezTo>
                    <a:pt x="814" y="3440"/>
                    <a:pt x="816" y="3439"/>
                    <a:pt x="818" y="3439"/>
                  </a:cubicBezTo>
                  <a:cubicBezTo>
                    <a:pt x="821" y="3439"/>
                    <a:pt x="824" y="3440"/>
                    <a:pt x="831" y="3445"/>
                  </a:cubicBezTo>
                  <a:cubicBezTo>
                    <a:pt x="837" y="3449"/>
                    <a:pt x="841" y="3454"/>
                    <a:pt x="842" y="3459"/>
                  </a:cubicBezTo>
                  <a:cubicBezTo>
                    <a:pt x="842" y="3465"/>
                    <a:pt x="845" y="3465"/>
                    <a:pt x="853" y="3470"/>
                  </a:cubicBezTo>
                  <a:cubicBezTo>
                    <a:pt x="866" y="3477"/>
                    <a:pt x="880" y="3478"/>
                    <a:pt x="893" y="3484"/>
                  </a:cubicBezTo>
                  <a:cubicBezTo>
                    <a:pt x="906" y="3490"/>
                    <a:pt x="920" y="3497"/>
                    <a:pt x="931" y="3506"/>
                  </a:cubicBezTo>
                  <a:cubicBezTo>
                    <a:pt x="939" y="3511"/>
                    <a:pt x="946" y="3524"/>
                    <a:pt x="951" y="3527"/>
                  </a:cubicBezTo>
                  <a:cubicBezTo>
                    <a:pt x="952" y="3527"/>
                    <a:pt x="952" y="3527"/>
                    <a:pt x="952" y="3527"/>
                  </a:cubicBezTo>
                  <a:cubicBezTo>
                    <a:pt x="954" y="3527"/>
                    <a:pt x="953" y="3524"/>
                    <a:pt x="955" y="3524"/>
                  </a:cubicBezTo>
                  <a:cubicBezTo>
                    <a:pt x="955" y="3524"/>
                    <a:pt x="955" y="3524"/>
                    <a:pt x="956" y="3524"/>
                  </a:cubicBezTo>
                  <a:lnTo>
                    <a:pt x="966" y="3531"/>
                  </a:lnTo>
                  <a:lnTo>
                    <a:pt x="1015" y="3560"/>
                  </a:lnTo>
                  <a:cubicBezTo>
                    <a:pt x="1028" y="3568"/>
                    <a:pt x="1052" y="3586"/>
                    <a:pt x="1065" y="3586"/>
                  </a:cubicBezTo>
                  <a:cubicBezTo>
                    <a:pt x="1068" y="3586"/>
                    <a:pt x="1070" y="3585"/>
                    <a:pt x="1072" y="3583"/>
                  </a:cubicBezTo>
                  <a:lnTo>
                    <a:pt x="1072" y="3583"/>
                  </a:lnTo>
                  <a:cubicBezTo>
                    <a:pt x="1066" y="3591"/>
                    <a:pt x="1100" y="3612"/>
                    <a:pt x="1113" y="3620"/>
                  </a:cubicBezTo>
                  <a:cubicBezTo>
                    <a:pt x="1132" y="3631"/>
                    <a:pt x="1138" y="3626"/>
                    <a:pt x="1155" y="3638"/>
                  </a:cubicBezTo>
                  <a:cubicBezTo>
                    <a:pt x="1162" y="3643"/>
                    <a:pt x="1153" y="3646"/>
                    <a:pt x="1159" y="3653"/>
                  </a:cubicBezTo>
                  <a:cubicBezTo>
                    <a:pt x="1165" y="3659"/>
                    <a:pt x="1175" y="3665"/>
                    <a:pt x="1183" y="3669"/>
                  </a:cubicBezTo>
                  <a:cubicBezTo>
                    <a:pt x="1192" y="3674"/>
                    <a:pt x="1204" y="3679"/>
                    <a:pt x="1214" y="3681"/>
                  </a:cubicBezTo>
                  <a:cubicBezTo>
                    <a:pt x="1215" y="3681"/>
                    <a:pt x="1215" y="3682"/>
                    <a:pt x="1216" y="3682"/>
                  </a:cubicBezTo>
                  <a:cubicBezTo>
                    <a:pt x="1219" y="3682"/>
                    <a:pt x="1220" y="3679"/>
                    <a:pt x="1221" y="3677"/>
                  </a:cubicBezTo>
                  <a:lnTo>
                    <a:pt x="1221" y="3677"/>
                  </a:lnTo>
                  <a:cubicBezTo>
                    <a:pt x="1220" y="3687"/>
                    <a:pt x="1245" y="3692"/>
                    <a:pt x="1255" y="3698"/>
                  </a:cubicBezTo>
                  <a:cubicBezTo>
                    <a:pt x="1268" y="3707"/>
                    <a:pt x="1239" y="3717"/>
                    <a:pt x="1261" y="3726"/>
                  </a:cubicBezTo>
                  <a:cubicBezTo>
                    <a:pt x="1266" y="3728"/>
                    <a:pt x="1270" y="3729"/>
                    <a:pt x="1274" y="3729"/>
                  </a:cubicBezTo>
                  <a:cubicBezTo>
                    <a:pt x="1288" y="3729"/>
                    <a:pt x="1290" y="3714"/>
                    <a:pt x="1300" y="3711"/>
                  </a:cubicBezTo>
                  <a:cubicBezTo>
                    <a:pt x="1301" y="3711"/>
                    <a:pt x="1301" y="3711"/>
                    <a:pt x="1302" y="3711"/>
                  </a:cubicBezTo>
                  <a:cubicBezTo>
                    <a:pt x="1313" y="3711"/>
                    <a:pt x="1321" y="3739"/>
                    <a:pt x="1320" y="3740"/>
                  </a:cubicBezTo>
                  <a:cubicBezTo>
                    <a:pt x="1324" y="3739"/>
                    <a:pt x="1325" y="3736"/>
                    <a:pt x="1327" y="3736"/>
                  </a:cubicBezTo>
                  <a:cubicBezTo>
                    <a:pt x="1329" y="3736"/>
                    <a:pt x="1332" y="3737"/>
                    <a:pt x="1337" y="3741"/>
                  </a:cubicBezTo>
                  <a:cubicBezTo>
                    <a:pt x="1341" y="3742"/>
                    <a:pt x="1350" y="3749"/>
                    <a:pt x="1354" y="3749"/>
                  </a:cubicBezTo>
                  <a:cubicBezTo>
                    <a:pt x="1359" y="3749"/>
                    <a:pt x="1357" y="3744"/>
                    <a:pt x="1362" y="3744"/>
                  </a:cubicBezTo>
                  <a:cubicBezTo>
                    <a:pt x="1362" y="3744"/>
                    <a:pt x="1362" y="3744"/>
                    <a:pt x="1363" y="3744"/>
                  </a:cubicBezTo>
                  <a:cubicBezTo>
                    <a:pt x="1368" y="3744"/>
                    <a:pt x="1376" y="3750"/>
                    <a:pt x="1382" y="3753"/>
                  </a:cubicBezTo>
                  <a:cubicBezTo>
                    <a:pt x="1376" y="3759"/>
                    <a:pt x="1376" y="3764"/>
                    <a:pt x="1391" y="3770"/>
                  </a:cubicBezTo>
                  <a:cubicBezTo>
                    <a:pt x="1413" y="3779"/>
                    <a:pt x="1418" y="3778"/>
                    <a:pt x="1414" y="3790"/>
                  </a:cubicBezTo>
                  <a:cubicBezTo>
                    <a:pt x="1412" y="3795"/>
                    <a:pt x="1436" y="3809"/>
                    <a:pt x="1442" y="3809"/>
                  </a:cubicBezTo>
                  <a:cubicBezTo>
                    <a:pt x="1442" y="3809"/>
                    <a:pt x="1443" y="3809"/>
                    <a:pt x="1443" y="3809"/>
                  </a:cubicBezTo>
                  <a:cubicBezTo>
                    <a:pt x="1447" y="3807"/>
                    <a:pt x="1445" y="3804"/>
                    <a:pt x="1447" y="3804"/>
                  </a:cubicBezTo>
                  <a:cubicBezTo>
                    <a:pt x="1449" y="3804"/>
                    <a:pt x="1451" y="3804"/>
                    <a:pt x="1454" y="3806"/>
                  </a:cubicBezTo>
                  <a:cubicBezTo>
                    <a:pt x="1467" y="3812"/>
                    <a:pt x="1482" y="3822"/>
                    <a:pt x="1493" y="3831"/>
                  </a:cubicBezTo>
                  <a:cubicBezTo>
                    <a:pt x="1506" y="3840"/>
                    <a:pt x="1506" y="3846"/>
                    <a:pt x="1515" y="3857"/>
                  </a:cubicBezTo>
                  <a:cubicBezTo>
                    <a:pt x="1524" y="3865"/>
                    <a:pt x="1541" y="3877"/>
                    <a:pt x="1553" y="3878"/>
                  </a:cubicBezTo>
                  <a:cubicBezTo>
                    <a:pt x="1569" y="3879"/>
                    <a:pt x="1590" y="3906"/>
                    <a:pt x="1589" y="3907"/>
                  </a:cubicBezTo>
                  <a:lnTo>
                    <a:pt x="1589" y="3907"/>
                  </a:lnTo>
                  <a:cubicBezTo>
                    <a:pt x="1589" y="3907"/>
                    <a:pt x="1590" y="3907"/>
                    <a:pt x="1590" y="3907"/>
                  </a:cubicBezTo>
                  <a:cubicBezTo>
                    <a:pt x="1607" y="3907"/>
                    <a:pt x="1583" y="3880"/>
                    <a:pt x="1585" y="3876"/>
                  </a:cubicBezTo>
                  <a:cubicBezTo>
                    <a:pt x="1585" y="3876"/>
                    <a:pt x="1585" y="3876"/>
                    <a:pt x="1585" y="3876"/>
                  </a:cubicBezTo>
                  <a:cubicBezTo>
                    <a:pt x="1587" y="3876"/>
                    <a:pt x="1603" y="3885"/>
                    <a:pt x="1602" y="3888"/>
                  </a:cubicBezTo>
                  <a:cubicBezTo>
                    <a:pt x="1599" y="3895"/>
                    <a:pt x="1618" y="3903"/>
                    <a:pt x="1629" y="3907"/>
                  </a:cubicBezTo>
                  <a:cubicBezTo>
                    <a:pt x="1651" y="3913"/>
                    <a:pt x="1637" y="3918"/>
                    <a:pt x="1643" y="3930"/>
                  </a:cubicBezTo>
                  <a:cubicBezTo>
                    <a:pt x="1645" y="3934"/>
                    <a:pt x="1647" y="3935"/>
                    <a:pt x="1649" y="3935"/>
                  </a:cubicBezTo>
                  <a:cubicBezTo>
                    <a:pt x="1652" y="3935"/>
                    <a:pt x="1656" y="3933"/>
                    <a:pt x="1658" y="3933"/>
                  </a:cubicBezTo>
                  <a:cubicBezTo>
                    <a:pt x="1658" y="3932"/>
                    <a:pt x="1660" y="3931"/>
                    <a:pt x="1661" y="3931"/>
                  </a:cubicBezTo>
                  <a:cubicBezTo>
                    <a:pt x="1666" y="3931"/>
                    <a:pt x="1676" y="3937"/>
                    <a:pt x="1681" y="3941"/>
                  </a:cubicBezTo>
                  <a:cubicBezTo>
                    <a:pt x="1701" y="3953"/>
                    <a:pt x="1702" y="3958"/>
                    <a:pt x="1724" y="3959"/>
                  </a:cubicBezTo>
                  <a:cubicBezTo>
                    <a:pt x="1726" y="3960"/>
                    <a:pt x="1741" y="3963"/>
                    <a:pt x="1743" y="3966"/>
                  </a:cubicBezTo>
                  <a:cubicBezTo>
                    <a:pt x="1747" y="3972"/>
                    <a:pt x="1715" y="3970"/>
                    <a:pt x="1734" y="3985"/>
                  </a:cubicBezTo>
                  <a:cubicBezTo>
                    <a:pt x="1751" y="3999"/>
                    <a:pt x="1775" y="4011"/>
                    <a:pt x="1795" y="4024"/>
                  </a:cubicBezTo>
                  <a:cubicBezTo>
                    <a:pt x="1793" y="4022"/>
                    <a:pt x="1777" y="4013"/>
                    <a:pt x="1782" y="4009"/>
                  </a:cubicBezTo>
                  <a:cubicBezTo>
                    <a:pt x="1782" y="4009"/>
                    <a:pt x="1782" y="4009"/>
                    <a:pt x="1782" y="4009"/>
                  </a:cubicBezTo>
                  <a:cubicBezTo>
                    <a:pt x="1785" y="4009"/>
                    <a:pt x="1806" y="4024"/>
                    <a:pt x="1814" y="4024"/>
                  </a:cubicBezTo>
                  <a:cubicBezTo>
                    <a:pt x="1815" y="4024"/>
                    <a:pt x="1816" y="4023"/>
                    <a:pt x="1816" y="4023"/>
                  </a:cubicBezTo>
                  <a:lnTo>
                    <a:pt x="1816" y="4023"/>
                  </a:lnTo>
                  <a:cubicBezTo>
                    <a:pt x="1816" y="4023"/>
                    <a:pt x="1816" y="4023"/>
                    <a:pt x="1816" y="4023"/>
                  </a:cubicBezTo>
                  <a:cubicBezTo>
                    <a:pt x="1813" y="4023"/>
                    <a:pt x="1797" y="4005"/>
                    <a:pt x="1800" y="4005"/>
                  </a:cubicBezTo>
                  <a:lnTo>
                    <a:pt x="1800" y="4005"/>
                  </a:lnTo>
                  <a:cubicBezTo>
                    <a:pt x="1800" y="4005"/>
                    <a:pt x="1800" y="4005"/>
                    <a:pt x="1801" y="4005"/>
                  </a:cubicBezTo>
                  <a:cubicBezTo>
                    <a:pt x="1816" y="4011"/>
                    <a:pt x="1844" y="4013"/>
                    <a:pt x="1835" y="4026"/>
                  </a:cubicBezTo>
                  <a:cubicBezTo>
                    <a:pt x="1830" y="4028"/>
                    <a:pt x="1820" y="4029"/>
                    <a:pt x="1830" y="4037"/>
                  </a:cubicBezTo>
                  <a:cubicBezTo>
                    <a:pt x="1846" y="4048"/>
                    <a:pt x="1870" y="4064"/>
                    <a:pt x="1887" y="4071"/>
                  </a:cubicBezTo>
                  <a:cubicBezTo>
                    <a:pt x="1889" y="4072"/>
                    <a:pt x="1891" y="4072"/>
                    <a:pt x="1892" y="4072"/>
                  </a:cubicBezTo>
                  <a:cubicBezTo>
                    <a:pt x="1899" y="4072"/>
                    <a:pt x="1896" y="4060"/>
                    <a:pt x="1899" y="4058"/>
                  </a:cubicBezTo>
                  <a:lnTo>
                    <a:pt x="1899" y="4058"/>
                  </a:lnTo>
                  <a:cubicBezTo>
                    <a:pt x="1908" y="4063"/>
                    <a:pt x="1936" y="4087"/>
                    <a:pt x="1938" y="4094"/>
                  </a:cubicBezTo>
                  <a:cubicBezTo>
                    <a:pt x="1938" y="4096"/>
                    <a:pt x="1937" y="4096"/>
                    <a:pt x="1936" y="4096"/>
                  </a:cubicBezTo>
                  <a:cubicBezTo>
                    <a:pt x="1930" y="4096"/>
                    <a:pt x="1914" y="4088"/>
                    <a:pt x="1910" y="4085"/>
                  </a:cubicBezTo>
                  <a:lnTo>
                    <a:pt x="1910" y="4085"/>
                  </a:lnTo>
                  <a:cubicBezTo>
                    <a:pt x="1922" y="4092"/>
                    <a:pt x="1948" y="4105"/>
                    <a:pt x="1954" y="4115"/>
                  </a:cubicBezTo>
                  <a:cubicBezTo>
                    <a:pt x="1959" y="4124"/>
                    <a:pt x="1950" y="4131"/>
                    <a:pt x="1947" y="4136"/>
                  </a:cubicBezTo>
                  <a:cubicBezTo>
                    <a:pt x="1959" y="4133"/>
                    <a:pt x="1970" y="4128"/>
                    <a:pt x="1985" y="4128"/>
                  </a:cubicBezTo>
                  <a:cubicBezTo>
                    <a:pt x="1987" y="4128"/>
                    <a:pt x="1988" y="4128"/>
                    <a:pt x="1989" y="4128"/>
                  </a:cubicBezTo>
                  <a:cubicBezTo>
                    <a:pt x="1998" y="4128"/>
                    <a:pt x="2009" y="4139"/>
                    <a:pt x="2019" y="4142"/>
                  </a:cubicBezTo>
                  <a:cubicBezTo>
                    <a:pt x="2020" y="4142"/>
                    <a:pt x="2021" y="4142"/>
                    <a:pt x="2021" y="4142"/>
                  </a:cubicBezTo>
                  <a:cubicBezTo>
                    <a:pt x="2023" y="4142"/>
                    <a:pt x="2025" y="4142"/>
                    <a:pt x="2027" y="4142"/>
                  </a:cubicBezTo>
                  <a:cubicBezTo>
                    <a:pt x="2032" y="4142"/>
                    <a:pt x="2038" y="4143"/>
                    <a:pt x="2040" y="4148"/>
                  </a:cubicBezTo>
                  <a:cubicBezTo>
                    <a:pt x="2044" y="4160"/>
                    <a:pt x="2022" y="4156"/>
                    <a:pt x="2023" y="4167"/>
                  </a:cubicBezTo>
                  <a:cubicBezTo>
                    <a:pt x="2023" y="4175"/>
                    <a:pt x="2043" y="4180"/>
                    <a:pt x="2050" y="4181"/>
                  </a:cubicBezTo>
                  <a:cubicBezTo>
                    <a:pt x="2051" y="4181"/>
                    <a:pt x="2052" y="4181"/>
                    <a:pt x="2053" y="4181"/>
                  </a:cubicBezTo>
                  <a:cubicBezTo>
                    <a:pt x="2056" y="4181"/>
                    <a:pt x="2058" y="4181"/>
                    <a:pt x="2059" y="4181"/>
                  </a:cubicBezTo>
                  <a:cubicBezTo>
                    <a:pt x="2062" y="4181"/>
                    <a:pt x="2065" y="4181"/>
                    <a:pt x="2071" y="4183"/>
                  </a:cubicBezTo>
                  <a:cubicBezTo>
                    <a:pt x="2081" y="4189"/>
                    <a:pt x="2092" y="4196"/>
                    <a:pt x="2103" y="4202"/>
                  </a:cubicBezTo>
                  <a:cubicBezTo>
                    <a:pt x="2105" y="4203"/>
                    <a:pt x="2108" y="4205"/>
                    <a:pt x="2110" y="4206"/>
                  </a:cubicBezTo>
                  <a:lnTo>
                    <a:pt x="2110" y="4206"/>
                  </a:lnTo>
                  <a:cubicBezTo>
                    <a:pt x="2107" y="4201"/>
                    <a:pt x="2103" y="4193"/>
                    <a:pt x="2108" y="4193"/>
                  </a:cubicBezTo>
                  <a:cubicBezTo>
                    <a:pt x="2110" y="4193"/>
                    <a:pt x="2113" y="4194"/>
                    <a:pt x="2118" y="4196"/>
                  </a:cubicBezTo>
                  <a:cubicBezTo>
                    <a:pt x="2129" y="4203"/>
                    <a:pt x="2127" y="4210"/>
                    <a:pt x="2120" y="4210"/>
                  </a:cubicBezTo>
                  <a:cubicBezTo>
                    <a:pt x="2118" y="4210"/>
                    <a:pt x="2116" y="4209"/>
                    <a:pt x="2114" y="4208"/>
                  </a:cubicBezTo>
                  <a:lnTo>
                    <a:pt x="2114" y="4208"/>
                  </a:lnTo>
                  <a:cubicBezTo>
                    <a:pt x="2136" y="4223"/>
                    <a:pt x="2164" y="4242"/>
                    <a:pt x="2188" y="4249"/>
                  </a:cubicBezTo>
                  <a:cubicBezTo>
                    <a:pt x="2189" y="4249"/>
                    <a:pt x="2190" y="4249"/>
                    <a:pt x="2191" y="4249"/>
                  </a:cubicBezTo>
                  <a:cubicBezTo>
                    <a:pt x="2193" y="4249"/>
                    <a:pt x="2195" y="4249"/>
                    <a:pt x="2198" y="4249"/>
                  </a:cubicBezTo>
                  <a:cubicBezTo>
                    <a:pt x="2200" y="4249"/>
                    <a:pt x="2202" y="4249"/>
                    <a:pt x="2205" y="4252"/>
                  </a:cubicBezTo>
                  <a:cubicBezTo>
                    <a:pt x="2212" y="4260"/>
                    <a:pt x="2210" y="4267"/>
                    <a:pt x="2219" y="4276"/>
                  </a:cubicBezTo>
                  <a:cubicBezTo>
                    <a:pt x="2236" y="4293"/>
                    <a:pt x="2266" y="4314"/>
                    <a:pt x="2291" y="4320"/>
                  </a:cubicBezTo>
                  <a:cubicBezTo>
                    <a:pt x="2293" y="4321"/>
                    <a:pt x="2297" y="4321"/>
                    <a:pt x="2301" y="4321"/>
                  </a:cubicBezTo>
                  <a:cubicBezTo>
                    <a:pt x="2305" y="4321"/>
                    <a:pt x="2309" y="4321"/>
                    <a:pt x="2310" y="4322"/>
                  </a:cubicBezTo>
                  <a:cubicBezTo>
                    <a:pt x="2317" y="4329"/>
                    <a:pt x="2303" y="4334"/>
                    <a:pt x="2316" y="4342"/>
                  </a:cubicBezTo>
                  <a:cubicBezTo>
                    <a:pt x="2316" y="4342"/>
                    <a:pt x="2320" y="4339"/>
                    <a:pt x="2326" y="4339"/>
                  </a:cubicBezTo>
                  <a:cubicBezTo>
                    <a:pt x="2329" y="4339"/>
                    <a:pt x="2332" y="4340"/>
                    <a:pt x="2336" y="4342"/>
                  </a:cubicBezTo>
                  <a:cubicBezTo>
                    <a:pt x="2341" y="4345"/>
                    <a:pt x="2348" y="4349"/>
                    <a:pt x="2352" y="4349"/>
                  </a:cubicBezTo>
                  <a:cubicBezTo>
                    <a:pt x="2354" y="4349"/>
                    <a:pt x="2355" y="4349"/>
                    <a:pt x="2356" y="4348"/>
                  </a:cubicBezTo>
                  <a:cubicBezTo>
                    <a:pt x="2361" y="4344"/>
                    <a:pt x="2364" y="4343"/>
                    <a:pt x="2369" y="4343"/>
                  </a:cubicBezTo>
                  <a:cubicBezTo>
                    <a:pt x="2373" y="4343"/>
                    <a:pt x="2378" y="4344"/>
                    <a:pt x="2387" y="4344"/>
                  </a:cubicBezTo>
                  <a:cubicBezTo>
                    <a:pt x="2389" y="4348"/>
                    <a:pt x="2391" y="4369"/>
                    <a:pt x="2388" y="4369"/>
                  </a:cubicBezTo>
                  <a:cubicBezTo>
                    <a:pt x="2387" y="4369"/>
                    <a:pt x="2387" y="4369"/>
                    <a:pt x="2387" y="4368"/>
                  </a:cubicBezTo>
                  <a:cubicBezTo>
                    <a:pt x="2383" y="4365"/>
                    <a:pt x="2376" y="4356"/>
                    <a:pt x="2367" y="4356"/>
                  </a:cubicBezTo>
                  <a:cubicBezTo>
                    <a:pt x="2360" y="4357"/>
                    <a:pt x="2364" y="4361"/>
                    <a:pt x="2368" y="4364"/>
                  </a:cubicBezTo>
                  <a:cubicBezTo>
                    <a:pt x="2376" y="4371"/>
                    <a:pt x="2408" y="4379"/>
                    <a:pt x="2411" y="4391"/>
                  </a:cubicBezTo>
                  <a:cubicBezTo>
                    <a:pt x="2413" y="4401"/>
                    <a:pt x="2468" y="4422"/>
                    <a:pt x="2484" y="4431"/>
                  </a:cubicBezTo>
                  <a:cubicBezTo>
                    <a:pt x="2490" y="4423"/>
                    <a:pt x="2479" y="4417"/>
                    <a:pt x="2484" y="4410"/>
                  </a:cubicBezTo>
                  <a:lnTo>
                    <a:pt x="2484" y="4410"/>
                  </a:lnTo>
                  <a:cubicBezTo>
                    <a:pt x="2495" y="4416"/>
                    <a:pt x="2499" y="4432"/>
                    <a:pt x="2505" y="4434"/>
                  </a:cubicBezTo>
                  <a:cubicBezTo>
                    <a:pt x="2510" y="4436"/>
                    <a:pt x="2514" y="4436"/>
                    <a:pt x="2519" y="4436"/>
                  </a:cubicBezTo>
                  <a:cubicBezTo>
                    <a:pt x="2524" y="4436"/>
                    <a:pt x="2529" y="4435"/>
                    <a:pt x="2534" y="4435"/>
                  </a:cubicBezTo>
                  <a:cubicBezTo>
                    <a:pt x="2535" y="4435"/>
                    <a:pt x="2537" y="4436"/>
                    <a:pt x="2538" y="4436"/>
                  </a:cubicBezTo>
                  <a:cubicBezTo>
                    <a:pt x="2538" y="4443"/>
                    <a:pt x="2566" y="4495"/>
                    <a:pt x="2580" y="4495"/>
                  </a:cubicBezTo>
                  <a:cubicBezTo>
                    <a:pt x="2582" y="4495"/>
                    <a:pt x="2584" y="4494"/>
                    <a:pt x="2585" y="4492"/>
                  </a:cubicBezTo>
                  <a:cubicBezTo>
                    <a:pt x="2579" y="4487"/>
                    <a:pt x="2575" y="4489"/>
                    <a:pt x="2573" y="4487"/>
                  </a:cubicBezTo>
                  <a:cubicBezTo>
                    <a:pt x="2566" y="4485"/>
                    <a:pt x="2581" y="4478"/>
                    <a:pt x="2584" y="4478"/>
                  </a:cubicBezTo>
                  <a:cubicBezTo>
                    <a:pt x="2590" y="4478"/>
                    <a:pt x="2600" y="4483"/>
                    <a:pt x="2606" y="4487"/>
                  </a:cubicBezTo>
                  <a:cubicBezTo>
                    <a:pt x="2622" y="4500"/>
                    <a:pt x="2595" y="4501"/>
                    <a:pt x="2614" y="4516"/>
                  </a:cubicBezTo>
                  <a:cubicBezTo>
                    <a:pt x="2622" y="4523"/>
                    <a:pt x="2636" y="4532"/>
                    <a:pt x="2647" y="4535"/>
                  </a:cubicBezTo>
                  <a:cubicBezTo>
                    <a:pt x="2649" y="4536"/>
                    <a:pt x="2651" y="4537"/>
                    <a:pt x="2652" y="4537"/>
                  </a:cubicBezTo>
                  <a:cubicBezTo>
                    <a:pt x="2656" y="4537"/>
                    <a:pt x="2658" y="4534"/>
                    <a:pt x="2661" y="4534"/>
                  </a:cubicBezTo>
                  <a:cubicBezTo>
                    <a:pt x="2664" y="4534"/>
                    <a:pt x="2666" y="4535"/>
                    <a:pt x="2671" y="4538"/>
                  </a:cubicBezTo>
                  <a:cubicBezTo>
                    <a:pt x="2683" y="4544"/>
                    <a:pt x="2690" y="4547"/>
                    <a:pt x="2686" y="4553"/>
                  </a:cubicBezTo>
                  <a:cubicBezTo>
                    <a:pt x="2683" y="4553"/>
                    <a:pt x="2676" y="4554"/>
                    <a:pt x="2676" y="4557"/>
                  </a:cubicBezTo>
                  <a:cubicBezTo>
                    <a:pt x="2675" y="4560"/>
                    <a:pt x="2735" y="4564"/>
                    <a:pt x="2738" y="4576"/>
                  </a:cubicBezTo>
                  <a:cubicBezTo>
                    <a:pt x="2740" y="4586"/>
                    <a:pt x="2731" y="4589"/>
                    <a:pt x="2750" y="4602"/>
                  </a:cubicBezTo>
                  <a:cubicBezTo>
                    <a:pt x="2754" y="4604"/>
                    <a:pt x="2774" y="4615"/>
                    <a:pt x="2779" y="4615"/>
                  </a:cubicBezTo>
                  <a:cubicBezTo>
                    <a:pt x="2776" y="4615"/>
                    <a:pt x="2755" y="4586"/>
                    <a:pt x="2760" y="4586"/>
                  </a:cubicBezTo>
                  <a:lnTo>
                    <a:pt x="2760" y="4586"/>
                  </a:lnTo>
                  <a:cubicBezTo>
                    <a:pt x="2761" y="4586"/>
                    <a:pt x="2762" y="4587"/>
                    <a:pt x="2765" y="4588"/>
                  </a:cubicBezTo>
                  <a:cubicBezTo>
                    <a:pt x="2778" y="4598"/>
                    <a:pt x="2788" y="4608"/>
                    <a:pt x="2803" y="4616"/>
                  </a:cubicBezTo>
                  <a:lnTo>
                    <a:pt x="2825" y="4629"/>
                  </a:lnTo>
                  <a:cubicBezTo>
                    <a:pt x="2827" y="4632"/>
                    <a:pt x="2830" y="4633"/>
                    <a:pt x="2831" y="4633"/>
                  </a:cubicBezTo>
                  <a:cubicBezTo>
                    <a:pt x="2832" y="4633"/>
                    <a:pt x="2832" y="4633"/>
                    <a:pt x="2833" y="4632"/>
                  </a:cubicBezTo>
                  <a:lnTo>
                    <a:pt x="2833" y="4632"/>
                  </a:lnTo>
                  <a:cubicBezTo>
                    <a:pt x="2840" y="4634"/>
                    <a:pt x="2821" y="4641"/>
                    <a:pt x="2821" y="4643"/>
                  </a:cubicBezTo>
                  <a:cubicBezTo>
                    <a:pt x="2821" y="4649"/>
                    <a:pt x="2837" y="4651"/>
                    <a:pt x="2841" y="4651"/>
                  </a:cubicBezTo>
                  <a:cubicBezTo>
                    <a:pt x="2842" y="4651"/>
                    <a:pt x="2845" y="4651"/>
                    <a:pt x="2847" y="4651"/>
                  </a:cubicBezTo>
                  <a:cubicBezTo>
                    <a:pt x="2853" y="4651"/>
                    <a:pt x="2861" y="4652"/>
                    <a:pt x="2867" y="4658"/>
                  </a:cubicBezTo>
                  <a:cubicBezTo>
                    <a:pt x="2875" y="4667"/>
                    <a:pt x="2868" y="4670"/>
                    <a:pt x="2871" y="4677"/>
                  </a:cubicBezTo>
                  <a:lnTo>
                    <a:pt x="2871" y="4677"/>
                  </a:lnTo>
                  <a:cubicBezTo>
                    <a:pt x="2870" y="4673"/>
                    <a:pt x="2872" y="4672"/>
                    <a:pt x="2877" y="4672"/>
                  </a:cubicBezTo>
                  <a:cubicBezTo>
                    <a:pt x="2882" y="4672"/>
                    <a:pt x="2889" y="4673"/>
                    <a:pt x="2894" y="4675"/>
                  </a:cubicBezTo>
                  <a:cubicBezTo>
                    <a:pt x="2897" y="4666"/>
                    <a:pt x="2900" y="4660"/>
                    <a:pt x="2901" y="4657"/>
                  </a:cubicBezTo>
                  <a:cubicBezTo>
                    <a:pt x="2904" y="4648"/>
                    <a:pt x="2910" y="4637"/>
                    <a:pt x="2916" y="4631"/>
                  </a:cubicBezTo>
                  <a:cubicBezTo>
                    <a:pt x="2921" y="4625"/>
                    <a:pt x="2922" y="4630"/>
                    <a:pt x="2928" y="4624"/>
                  </a:cubicBezTo>
                  <a:cubicBezTo>
                    <a:pt x="2932" y="4618"/>
                    <a:pt x="2951" y="4593"/>
                    <a:pt x="2946" y="4588"/>
                  </a:cubicBezTo>
                  <a:cubicBezTo>
                    <a:pt x="2942" y="4585"/>
                    <a:pt x="2941" y="4581"/>
                    <a:pt x="2946" y="4571"/>
                  </a:cubicBezTo>
                  <a:cubicBezTo>
                    <a:pt x="2946" y="4571"/>
                    <a:pt x="2955" y="4556"/>
                    <a:pt x="2956" y="4556"/>
                  </a:cubicBezTo>
                  <a:lnTo>
                    <a:pt x="2956" y="4556"/>
                  </a:lnTo>
                  <a:cubicBezTo>
                    <a:pt x="2958" y="4558"/>
                    <a:pt x="2955" y="4580"/>
                    <a:pt x="2961" y="4580"/>
                  </a:cubicBezTo>
                  <a:cubicBezTo>
                    <a:pt x="2962" y="4580"/>
                    <a:pt x="2964" y="4579"/>
                    <a:pt x="2966" y="4575"/>
                  </a:cubicBezTo>
                  <a:cubicBezTo>
                    <a:pt x="2978" y="4561"/>
                    <a:pt x="2971" y="4549"/>
                    <a:pt x="2984" y="4536"/>
                  </a:cubicBezTo>
                  <a:cubicBezTo>
                    <a:pt x="3000" y="4522"/>
                    <a:pt x="3001" y="4507"/>
                    <a:pt x="3005" y="4491"/>
                  </a:cubicBezTo>
                  <a:cubicBezTo>
                    <a:pt x="3008" y="4478"/>
                    <a:pt x="3009" y="4481"/>
                    <a:pt x="3014" y="4476"/>
                  </a:cubicBezTo>
                  <a:cubicBezTo>
                    <a:pt x="3018" y="4471"/>
                    <a:pt x="3020" y="4461"/>
                    <a:pt x="3023" y="4456"/>
                  </a:cubicBezTo>
                  <a:cubicBezTo>
                    <a:pt x="3020" y="4448"/>
                    <a:pt x="3025" y="4424"/>
                    <a:pt x="3037" y="4424"/>
                  </a:cubicBezTo>
                  <a:cubicBezTo>
                    <a:pt x="3038" y="4424"/>
                    <a:pt x="3041" y="4425"/>
                    <a:pt x="3045" y="4425"/>
                  </a:cubicBezTo>
                  <a:cubicBezTo>
                    <a:pt x="3053" y="4425"/>
                    <a:pt x="3063" y="4423"/>
                    <a:pt x="3061" y="4412"/>
                  </a:cubicBezTo>
                  <a:cubicBezTo>
                    <a:pt x="3058" y="4404"/>
                    <a:pt x="3054" y="4402"/>
                    <a:pt x="3063" y="4389"/>
                  </a:cubicBezTo>
                  <a:cubicBezTo>
                    <a:pt x="3065" y="4387"/>
                    <a:pt x="3066" y="4387"/>
                    <a:pt x="3067" y="4387"/>
                  </a:cubicBezTo>
                  <a:cubicBezTo>
                    <a:pt x="3069" y="4387"/>
                    <a:pt x="3071" y="4389"/>
                    <a:pt x="3073" y="4389"/>
                  </a:cubicBezTo>
                  <a:cubicBezTo>
                    <a:pt x="3073" y="4389"/>
                    <a:pt x="3074" y="4389"/>
                    <a:pt x="3075" y="4388"/>
                  </a:cubicBezTo>
                  <a:cubicBezTo>
                    <a:pt x="3080" y="4387"/>
                    <a:pt x="3084" y="4377"/>
                    <a:pt x="3088" y="4372"/>
                  </a:cubicBezTo>
                  <a:lnTo>
                    <a:pt x="3077" y="4365"/>
                  </a:lnTo>
                  <a:cubicBezTo>
                    <a:pt x="3074" y="4369"/>
                    <a:pt x="3067" y="4376"/>
                    <a:pt x="3062" y="4376"/>
                  </a:cubicBezTo>
                  <a:cubicBezTo>
                    <a:pt x="3055" y="4376"/>
                    <a:pt x="3071" y="4353"/>
                    <a:pt x="3073" y="4349"/>
                  </a:cubicBezTo>
                  <a:cubicBezTo>
                    <a:pt x="3083" y="4333"/>
                    <a:pt x="3084" y="4344"/>
                    <a:pt x="3096" y="4332"/>
                  </a:cubicBezTo>
                  <a:cubicBezTo>
                    <a:pt x="3099" y="4329"/>
                    <a:pt x="3117" y="4311"/>
                    <a:pt x="3117" y="4307"/>
                  </a:cubicBezTo>
                  <a:cubicBezTo>
                    <a:pt x="3117" y="4299"/>
                    <a:pt x="3109" y="4304"/>
                    <a:pt x="3117" y="4289"/>
                  </a:cubicBezTo>
                  <a:cubicBezTo>
                    <a:pt x="3121" y="4281"/>
                    <a:pt x="3127" y="4275"/>
                    <a:pt x="3126" y="4270"/>
                  </a:cubicBezTo>
                  <a:cubicBezTo>
                    <a:pt x="3124" y="4258"/>
                    <a:pt x="3155" y="4213"/>
                    <a:pt x="3163" y="4201"/>
                  </a:cubicBezTo>
                  <a:cubicBezTo>
                    <a:pt x="3171" y="4189"/>
                    <a:pt x="3172" y="4193"/>
                    <a:pt x="3179" y="4191"/>
                  </a:cubicBezTo>
                  <a:cubicBezTo>
                    <a:pt x="3186" y="4189"/>
                    <a:pt x="3195" y="4170"/>
                    <a:pt x="3199" y="4163"/>
                  </a:cubicBezTo>
                  <a:cubicBezTo>
                    <a:pt x="3207" y="4155"/>
                    <a:pt x="3218" y="4141"/>
                    <a:pt x="3214" y="4133"/>
                  </a:cubicBezTo>
                  <a:cubicBezTo>
                    <a:pt x="3212" y="4127"/>
                    <a:pt x="3217" y="4121"/>
                    <a:pt x="3222" y="4113"/>
                  </a:cubicBezTo>
                  <a:cubicBezTo>
                    <a:pt x="3226" y="4107"/>
                    <a:pt x="3223" y="4104"/>
                    <a:pt x="3227" y="4096"/>
                  </a:cubicBezTo>
                  <a:cubicBezTo>
                    <a:pt x="3233" y="4082"/>
                    <a:pt x="3241" y="4076"/>
                    <a:pt x="3248" y="4065"/>
                  </a:cubicBezTo>
                  <a:cubicBezTo>
                    <a:pt x="3255" y="4052"/>
                    <a:pt x="3254" y="4014"/>
                    <a:pt x="3246" y="4014"/>
                  </a:cubicBezTo>
                  <a:cubicBezTo>
                    <a:pt x="3245" y="4014"/>
                    <a:pt x="3244" y="4014"/>
                    <a:pt x="3243" y="4015"/>
                  </a:cubicBezTo>
                  <a:cubicBezTo>
                    <a:pt x="3244" y="4015"/>
                    <a:pt x="3237" y="4030"/>
                    <a:pt x="3235" y="4031"/>
                  </a:cubicBezTo>
                  <a:cubicBezTo>
                    <a:pt x="3230" y="4038"/>
                    <a:pt x="3224" y="4046"/>
                    <a:pt x="3218" y="4050"/>
                  </a:cubicBezTo>
                  <a:cubicBezTo>
                    <a:pt x="3204" y="4065"/>
                    <a:pt x="3190" y="4082"/>
                    <a:pt x="3180" y="4101"/>
                  </a:cubicBezTo>
                  <a:cubicBezTo>
                    <a:pt x="3173" y="4115"/>
                    <a:pt x="3193" y="4110"/>
                    <a:pt x="3184" y="4128"/>
                  </a:cubicBezTo>
                  <a:cubicBezTo>
                    <a:pt x="3179" y="4141"/>
                    <a:pt x="3171" y="4147"/>
                    <a:pt x="3162" y="4154"/>
                  </a:cubicBezTo>
                  <a:cubicBezTo>
                    <a:pt x="3160" y="4153"/>
                    <a:pt x="3159" y="4153"/>
                    <a:pt x="3158" y="4153"/>
                  </a:cubicBezTo>
                  <a:cubicBezTo>
                    <a:pt x="3156" y="4153"/>
                    <a:pt x="3155" y="4155"/>
                    <a:pt x="3151" y="4161"/>
                  </a:cubicBezTo>
                  <a:cubicBezTo>
                    <a:pt x="3142" y="4176"/>
                    <a:pt x="3147" y="4168"/>
                    <a:pt x="3151" y="4177"/>
                  </a:cubicBezTo>
                  <a:cubicBezTo>
                    <a:pt x="3153" y="4181"/>
                    <a:pt x="3148" y="4193"/>
                    <a:pt x="3143" y="4196"/>
                  </a:cubicBezTo>
                  <a:cubicBezTo>
                    <a:pt x="3141" y="4197"/>
                    <a:pt x="3140" y="4198"/>
                    <a:pt x="3139" y="4198"/>
                  </a:cubicBezTo>
                  <a:cubicBezTo>
                    <a:pt x="3135" y="4198"/>
                    <a:pt x="3133" y="4192"/>
                    <a:pt x="3129" y="4192"/>
                  </a:cubicBezTo>
                  <a:cubicBezTo>
                    <a:pt x="3127" y="4192"/>
                    <a:pt x="3124" y="4194"/>
                    <a:pt x="3119" y="4202"/>
                  </a:cubicBezTo>
                  <a:cubicBezTo>
                    <a:pt x="3115" y="4209"/>
                    <a:pt x="3109" y="4231"/>
                    <a:pt x="3114" y="4235"/>
                  </a:cubicBezTo>
                  <a:cubicBezTo>
                    <a:pt x="3112" y="4239"/>
                    <a:pt x="3107" y="4246"/>
                    <a:pt x="3104" y="4251"/>
                  </a:cubicBezTo>
                  <a:cubicBezTo>
                    <a:pt x="3102" y="4257"/>
                    <a:pt x="3085" y="4305"/>
                    <a:pt x="3082" y="4307"/>
                  </a:cubicBezTo>
                  <a:cubicBezTo>
                    <a:pt x="3081" y="4308"/>
                    <a:pt x="3081" y="4308"/>
                    <a:pt x="3080" y="4308"/>
                  </a:cubicBezTo>
                  <a:cubicBezTo>
                    <a:pt x="3074" y="4308"/>
                    <a:pt x="3081" y="4277"/>
                    <a:pt x="3078" y="4275"/>
                  </a:cubicBezTo>
                  <a:lnTo>
                    <a:pt x="3078" y="4275"/>
                  </a:lnTo>
                  <a:cubicBezTo>
                    <a:pt x="3082" y="4278"/>
                    <a:pt x="3054" y="4333"/>
                    <a:pt x="3053" y="4341"/>
                  </a:cubicBezTo>
                  <a:cubicBezTo>
                    <a:pt x="3051" y="4354"/>
                    <a:pt x="3045" y="4360"/>
                    <a:pt x="3034" y="4366"/>
                  </a:cubicBezTo>
                  <a:cubicBezTo>
                    <a:pt x="3018" y="4376"/>
                    <a:pt x="3027" y="4380"/>
                    <a:pt x="3020" y="4389"/>
                  </a:cubicBezTo>
                  <a:cubicBezTo>
                    <a:pt x="3014" y="4400"/>
                    <a:pt x="3013" y="4403"/>
                    <a:pt x="3005" y="4409"/>
                  </a:cubicBezTo>
                  <a:cubicBezTo>
                    <a:pt x="3002" y="4410"/>
                    <a:pt x="3000" y="4413"/>
                    <a:pt x="2998" y="4417"/>
                  </a:cubicBezTo>
                  <a:cubicBezTo>
                    <a:pt x="2995" y="4424"/>
                    <a:pt x="2996" y="4431"/>
                    <a:pt x="3000" y="4431"/>
                  </a:cubicBezTo>
                  <a:cubicBezTo>
                    <a:pt x="3001" y="4431"/>
                    <a:pt x="3002" y="4430"/>
                    <a:pt x="3003" y="4430"/>
                  </a:cubicBezTo>
                  <a:cubicBezTo>
                    <a:pt x="3004" y="4429"/>
                    <a:pt x="3004" y="4429"/>
                    <a:pt x="3005" y="4429"/>
                  </a:cubicBezTo>
                  <a:cubicBezTo>
                    <a:pt x="3010" y="4429"/>
                    <a:pt x="3014" y="4432"/>
                    <a:pt x="3007" y="4441"/>
                  </a:cubicBezTo>
                  <a:cubicBezTo>
                    <a:pt x="2998" y="4450"/>
                    <a:pt x="2991" y="4448"/>
                    <a:pt x="2983" y="4457"/>
                  </a:cubicBezTo>
                  <a:cubicBezTo>
                    <a:pt x="2974" y="4466"/>
                    <a:pt x="2970" y="4479"/>
                    <a:pt x="2966" y="4490"/>
                  </a:cubicBezTo>
                  <a:cubicBezTo>
                    <a:pt x="2962" y="4498"/>
                    <a:pt x="2958" y="4505"/>
                    <a:pt x="2951" y="4512"/>
                  </a:cubicBezTo>
                  <a:cubicBezTo>
                    <a:pt x="2948" y="4512"/>
                    <a:pt x="2945" y="4514"/>
                    <a:pt x="2943" y="4518"/>
                  </a:cubicBezTo>
                  <a:cubicBezTo>
                    <a:pt x="2935" y="4531"/>
                    <a:pt x="2942" y="4530"/>
                    <a:pt x="2935" y="4543"/>
                  </a:cubicBezTo>
                  <a:cubicBezTo>
                    <a:pt x="2930" y="4552"/>
                    <a:pt x="2924" y="4556"/>
                    <a:pt x="2918" y="4564"/>
                  </a:cubicBezTo>
                  <a:cubicBezTo>
                    <a:pt x="2905" y="4582"/>
                    <a:pt x="2890" y="4612"/>
                    <a:pt x="2892" y="4621"/>
                  </a:cubicBezTo>
                  <a:cubicBezTo>
                    <a:pt x="2892" y="4627"/>
                    <a:pt x="2891" y="4631"/>
                    <a:pt x="2890" y="4631"/>
                  </a:cubicBezTo>
                  <a:cubicBezTo>
                    <a:pt x="2889" y="4631"/>
                    <a:pt x="2888" y="4629"/>
                    <a:pt x="2886" y="4624"/>
                  </a:cubicBezTo>
                  <a:cubicBezTo>
                    <a:pt x="2886" y="4619"/>
                    <a:pt x="2885" y="4618"/>
                    <a:pt x="2884" y="4618"/>
                  </a:cubicBezTo>
                  <a:cubicBezTo>
                    <a:pt x="2883" y="4618"/>
                    <a:pt x="2882" y="4620"/>
                    <a:pt x="2881" y="4621"/>
                  </a:cubicBezTo>
                  <a:cubicBezTo>
                    <a:pt x="2877" y="4619"/>
                    <a:pt x="2874" y="4615"/>
                    <a:pt x="2870" y="4615"/>
                  </a:cubicBezTo>
                  <a:cubicBezTo>
                    <a:pt x="2869" y="4615"/>
                    <a:pt x="2869" y="4615"/>
                    <a:pt x="2869" y="4615"/>
                  </a:cubicBezTo>
                  <a:cubicBezTo>
                    <a:pt x="2867" y="4615"/>
                    <a:pt x="2866" y="4616"/>
                    <a:pt x="2864" y="4616"/>
                  </a:cubicBezTo>
                  <a:cubicBezTo>
                    <a:pt x="2863" y="4616"/>
                    <a:pt x="2862" y="4616"/>
                    <a:pt x="2861" y="4615"/>
                  </a:cubicBezTo>
                  <a:cubicBezTo>
                    <a:pt x="2856" y="4615"/>
                    <a:pt x="2851" y="4612"/>
                    <a:pt x="2847" y="4608"/>
                  </a:cubicBezTo>
                  <a:cubicBezTo>
                    <a:pt x="2852" y="4599"/>
                    <a:pt x="2822" y="4584"/>
                    <a:pt x="2812" y="4581"/>
                  </a:cubicBezTo>
                  <a:cubicBezTo>
                    <a:pt x="2801" y="4576"/>
                    <a:pt x="2780" y="4581"/>
                    <a:pt x="2779" y="4575"/>
                  </a:cubicBezTo>
                  <a:cubicBezTo>
                    <a:pt x="2773" y="4561"/>
                    <a:pt x="2773" y="4557"/>
                    <a:pt x="2754" y="4545"/>
                  </a:cubicBezTo>
                  <a:cubicBezTo>
                    <a:pt x="2728" y="4527"/>
                    <a:pt x="2699" y="4511"/>
                    <a:pt x="2671" y="4497"/>
                  </a:cubicBezTo>
                  <a:cubicBezTo>
                    <a:pt x="2662" y="4492"/>
                    <a:pt x="2651" y="4486"/>
                    <a:pt x="2641" y="4482"/>
                  </a:cubicBezTo>
                  <a:cubicBezTo>
                    <a:pt x="2635" y="4479"/>
                    <a:pt x="2628" y="4480"/>
                    <a:pt x="2622" y="4478"/>
                  </a:cubicBezTo>
                  <a:cubicBezTo>
                    <a:pt x="2614" y="4473"/>
                    <a:pt x="2613" y="4462"/>
                    <a:pt x="2608" y="4456"/>
                  </a:cubicBezTo>
                  <a:cubicBezTo>
                    <a:pt x="2601" y="4449"/>
                    <a:pt x="2594" y="4441"/>
                    <a:pt x="2585" y="4435"/>
                  </a:cubicBezTo>
                  <a:cubicBezTo>
                    <a:pt x="2577" y="4429"/>
                    <a:pt x="2568" y="4425"/>
                    <a:pt x="2562" y="4425"/>
                  </a:cubicBezTo>
                  <a:cubicBezTo>
                    <a:pt x="2560" y="4425"/>
                    <a:pt x="2557" y="4425"/>
                    <a:pt x="2556" y="4428"/>
                  </a:cubicBezTo>
                  <a:lnTo>
                    <a:pt x="2556" y="4428"/>
                  </a:lnTo>
                  <a:cubicBezTo>
                    <a:pt x="2559" y="4422"/>
                    <a:pt x="2525" y="4415"/>
                    <a:pt x="2518" y="4412"/>
                  </a:cubicBezTo>
                  <a:cubicBezTo>
                    <a:pt x="2515" y="4411"/>
                    <a:pt x="2505" y="4393"/>
                    <a:pt x="2498" y="4388"/>
                  </a:cubicBezTo>
                  <a:cubicBezTo>
                    <a:pt x="2489" y="4380"/>
                    <a:pt x="2476" y="4370"/>
                    <a:pt x="2463" y="4366"/>
                  </a:cubicBezTo>
                  <a:cubicBezTo>
                    <a:pt x="2462" y="4365"/>
                    <a:pt x="2460" y="4365"/>
                    <a:pt x="2459" y="4365"/>
                  </a:cubicBezTo>
                  <a:cubicBezTo>
                    <a:pt x="2453" y="4365"/>
                    <a:pt x="2452" y="4372"/>
                    <a:pt x="2450" y="4375"/>
                  </a:cubicBezTo>
                  <a:cubicBezTo>
                    <a:pt x="2445" y="4373"/>
                    <a:pt x="2434" y="4367"/>
                    <a:pt x="2429" y="4363"/>
                  </a:cubicBezTo>
                  <a:cubicBezTo>
                    <a:pt x="2431" y="4362"/>
                    <a:pt x="2432" y="4361"/>
                    <a:pt x="2431" y="4358"/>
                  </a:cubicBezTo>
                  <a:cubicBezTo>
                    <a:pt x="2429" y="4354"/>
                    <a:pt x="2420" y="4350"/>
                    <a:pt x="2415" y="4347"/>
                  </a:cubicBezTo>
                  <a:cubicBezTo>
                    <a:pt x="2412" y="4345"/>
                    <a:pt x="2413" y="4340"/>
                    <a:pt x="2408" y="4335"/>
                  </a:cubicBezTo>
                  <a:cubicBezTo>
                    <a:pt x="2401" y="4330"/>
                    <a:pt x="2394" y="4326"/>
                    <a:pt x="2387" y="4323"/>
                  </a:cubicBezTo>
                  <a:cubicBezTo>
                    <a:pt x="2366" y="4312"/>
                    <a:pt x="2354" y="4312"/>
                    <a:pt x="2334" y="4306"/>
                  </a:cubicBezTo>
                  <a:cubicBezTo>
                    <a:pt x="2309" y="4300"/>
                    <a:pt x="2318" y="4297"/>
                    <a:pt x="2324" y="4289"/>
                  </a:cubicBezTo>
                  <a:lnTo>
                    <a:pt x="2324" y="4289"/>
                  </a:lnTo>
                  <a:cubicBezTo>
                    <a:pt x="2323" y="4290"/>
                    <a:pt x="2322" y="4290"/>
                    <a:pt x="2321" y="4290"/>
                  </a:cubicBezTo>
                  <a:cubicBezTo>
                    <a:pt x="2317" y="4290"/>
                    <a:pt x="2309" y="4282"/>
                    <a:pt x="2302" y="4282"/>
                  </a:cubicBezTo>
                  <a:cubicBezTo>
                    <a:pt x="2301" y="4282"/>
                    <a:pt x="2297" y="4287"/>
                    <a:pt x="2295" y="4287"/>
                  </a:cubicBezTo>
                  <a:cubicBezTo>
                    <a:pt x="2295" y="4287"/>
                    <a:pt x="2295" y="4287"/>
                    <a:pt x="2295" y="4287"/>
                  </a:cubicBezTo>
                  <a:cubicBezTo>
                    <a:pt x="2286" y="4282"/>
                    <a:pt x="2292" y="4275"/>
                    <a:pt x="2284" y="4271"/>
                  </a:cubicBezTo>
                  <a:cubicBezTo>
                    <a:pt x="2274" y="4264"/>
                    <a:pt x="2263" y="4266"/>
                    <a:pt x="2252" y="4262"/>
                  </a:cubicBezTo>
                  <a:cubicBezTo>
                    <a:pt x="2240" y="4257"/>
                    <a:pt x="2242" y="4256"/>
                    <a:pt x="2247" y="4256"/>
                  </a:cubicBezTo>
                  <a:cubicBezTo>
                    <a:pt x="2249" y="4256"/>
                    <a:pt x="2252" y="4256"/>
                    <a:pt x="2255" y="4257"/>
                  </a:cubicBezTo>
                  <a:cubicBezTo>
                    <a:pt x="2256" y="4257"/>
                    <a:pt x="2256" y="4257"/>
                    <a:pt x="2257" y="4257"/>
                  </a:cubicBezTo>
                  <a:cubicBezTo>
                    <a:pt x="2267" y="4257"/>
                    <a:pt x="2268" y="4247"/>
                    <a:pt x="2255" y="4241"/>
                  </a:cubicBezTo>
                  <a:cubicBezTo>
                    <a:pt x="2246" y="4237"/>
                    <a:pt x="2236" y="4235"/>
                    <a:pt x="2228" y="4235"/>
                  </a:cubicBezTo>
                  <a:cubicBezTo>
                    <a:pt x="2222" y="4235"/>
                    <a:pt x="2218" y="4236"/>
                    <a:pt x="2215" y="4239"/>
                  </a:cubicBezTo>
                  <a:cubicBezTo>
                    <a:pt x="2228" y="4220"/>
                    <a:pt x="2126" y="4184"/>
                    <a:pt x="2133" y="4170"/>
                  </a:cubicBezTo>
                  <a:cubicBezTo>
                    <a:pt x="2122" y="4151"/>
                    <a:pt x="2098" y="4154"/>
                    <a:pt x="2079" y="4143"/>
                  </a:cubicBezTo>
                  <a:cubicBezTo>
                    <a:pt x="2064" y="4136"/>
                    <a:pt x="2050" y="4127"/>
                    <a:pt x="2036" y="4119"/>
                  </a:cubicBezTo>
                  <a:cubicBezTo>
                    <a:pt x="2016" y="4106"/>
                    <a:pt x="1995" y="4100"/>
                    <a:pt x="1976" y="4090"/>
                  </a:cubicBezTo>
                  <a:cubicBezTo>
                    <a:pt x="1962" y="4081"/>
                    <a:pt x="1961" y="4073"/>
                    <a:pt x="1943" y="4063"/>
                  </a:cubicBezTo>
                  <a:cubicBezTo>
                    <a:pt x="1936" y="4058"/>
                    <a:pt x="1926" y="4052"/>
                    <a:pt x="1919" y="4052"/>
                  </a:cubicBezTo>
                  <a:cubicBezTo>
                    <a:pt x="1916" y="4052"/>
                    <a:pt x="1915" y="4055"/>
                    <a:pt x="1912" y="4055"/>
                  </a:cubicBezTo>
                  <a:cubicBezTo>
                    <a:pt x="1911" y="4055"/>
                    <a:pt x="1910" y="4055"/>
                    <a:pt x="1909" y="4054"/>
                  </a:cubicBezTo>
                  <a:cubicBezTo>
                    <a:pt x="1895" y="4044"/>
                    <a:pt x="1900" y="4034"/>
                    <a:pt x="1903" y="4029"/>
                  </a:cubicBezTo>
                  <a:lnTo>
                    <a:pt x="1903" y="4029"/>
                  </a:lnTo>
                  <a:cubicBezTo>
                    <a:pt x="1902" y="4029"/>
                    <a:pt x="1902" y="4030"/>
                    <a:pt x="1900" y="4030"/>
                  </a:cubicBezTo>
                  <a:cubicBezTo>
                    <a:pt x="1882" y="4030"/>
                    <a:pt x="1781" y="3963"/>
                    <a:pt x="1766" y="3953"/>
                  </a:cubicBezTo>
                  <a:cubicBezTo>
                    <a:pt x="1749" y="3942"/>
                    <a:pt x="1733" y="3927"/>
                    <a:pt x="1717" y="3918"/>
                  </a:cubicBezTo>
                  <a:cubicBezTo>
                    <a:pt x="1702" y="3909"/>
                    <a:pt x="1685" y="3902"/>
                    <a:pt x="1670" y="3898"/>
                  </a:cubicBezTo>
                  <a:cubicBezTo>
                    <a:pt x="1668" y="3897"/>
                    <a:pt x="1666" y="3897"/>
                    <a:pt x="1663" y="3897"/>
                  </a:cubicBezTo>
                  <a:cubicBezTo>
                    <a:pt x="1654" y="3897"/>
                    <a:pt x="1643" y="3899"/>
                    <a:pt x="1646" y="3902"/>
                  </a:cubicBezTo>
                  <a:lnTo>
                    <a:pt x="1646" y="3902"/>
                  </a:lnTo>
                  <a:cubicBezTo>
                    <a:pt x="1637" y="3895"/>
                    <a:pt x="1653" y="3884"/>
                    <a:pt x="1632" y="3879"/>
                  </a:cubicBezTo>
                  <a:cubicBezTo>
                    <a:pt x="1630" y="3878"/>
                    <a:pt x="1608" y="3875"/>
                    <a:pt x="1604" y="3871"/>
                  </a:cubicBezTo>
                  <a:cubicBezTo>
                    <a:pt x="1603" y="3868"/>
                    <a:pt x="1626" y="3865"/>
                    <a:pt x="1615" y="3859"/>
                  </a:cubicBezTo>
                  <a:cubicBezTo>
                    <a:pt x="1605" y="3855"/>
                    <a:pt x="1588" y="3849"/>
                    <a:pt x="1577" y="3849"/>
                  </a:cubicBezTo>
                  <a:cubicBezTo>
                    <a:pt x="1574" y="3849"/>
                    <a:pt x="1571" y="3849"/>
                    <a:pt x="1569" y="3851"/>
                  </a:cubicBezTo>
                  <a:cubicBezTo>
                    <a:pt x="1561" y="3848"/>
                    <a:pt x="1556" y="3833"/>
                    <a:pt x="1555" y="3830"/>
                  </a:cubicBezTo>
                  <a:cubicBezTo>
                    <a:pt x="1554" y="3827"/>
                    <a:pt x="1533" y="3806"/>
                    <a:pt x="1530" y="3806"/>
                  </a:cubicBezTo>
                  <a:cubicBezTo>
                    <a:pt x="1530" y="3806"/>
                    <a:pt x="1530" y="3806"/>
                    <a:pt x="1530" y="3806"/>
                  </a:cubicBezTo>
                  <a:cubicBezTo>
                    <a:pt x="1525" y="3807"/>
                    <a:pt x="1522" y="3812"/>
                    <a:pt x="1515" y="3812"/>
                  </a:cubicBezTo>
                  <a:cubicBezTo>
                    <a:pt x="1513" y="3812"/>
                    <a:pt x="1510" y="3811"/>
                    <a:pt x="1506" y="3809"/>
                  </a:cubicBezTo>
                  <a:cubicBezTo>
                    <a:pt x="1494" y="3803"/>
                    <a:pt x="1489" y="3795"/>
                    <a:pt x="1477" y="3790"/>
                  </a:cubicBezTo>
                  <a:cubicBezTo>
                    <a:pt x="1465" y="3784"/>
                    <a:pt x="1461" y="3786"/>
                    <a:pt x="1449" y="3779"/>
                  </a:cubicBezTo>
                  <a:cubicBezTo>
                    <a:pt x="1434" y="3770"/>
                    <a:pt x="1434" y="3762"/>
                    <a:pt x="1420" y="3751"/>
                  </a:cubicBezTo>
                  <a:cubicBezTo>
                    <a:pt x="1412" y="3746"/>
                    <a:pt x="1401" y="3740"/>
                    <a:pt x="1393" y="3740"/>
                  </a:cubicBezTo>
                  <a:cubicBezTo>
                    <a:pt x="1391" y="3740"/>
                    <a:pt x="1389" y="3741"/>
                    <a:pt x="1388" y="3742"/>
                  </a:cubicBezTo>
                  <a:cubicBezTo>
                    <a:pt x="1386" y="3740"/>
                    <a:pt x="1372" y="3719"/>
                    <a:pt x="1369" y="3719"/>
                  </a:cubicBezTo>
                  <a:cubicBezTo>
                    <a:pt x="1369" y="3719"/>
                    <a:pt x="1369" y="3719"/>
                    <a:pt x="1369" y="3720"/>
                  </a:cubicBezTo>
                  <a:cubicBezTo>
                    <a:pt x="1369" y="3723"/>
                    <a:pt x="1372" y="3733"/>
                    <a:pt x="1367" y="3733"/>
                  </a:cubicBezTo>
                  <a:cubicBezTo>
                    <a:pt x="1366" y="3733"/>
                    <a:pt x="1363" y="3732"/>
                    <a:pt x="1359" y="3729"/>
                  </a:cubicBezTo>
                  <a:cubicBezTo>
                    <a:pt x="1350" y="3724"/>
                    <a:pt x="1348" y="3718"/>
                    <a:pt x="1341" y="3712"/>
                  </a:cubicBezTo>
                  <a:cubicBezTo>
                    <a:pt x="1329" y="3700"/>
                    <a:pt x="1303" y="3683"/>
                    <a:pt x="1289" y="3683"/>
                  </a:cubicBezTo>
                  <a:cubicBezTo>
                    <a:pt x="1288" y="3683"/>
                    <a:pt x="1287" y="3684"/>
                    <a:pt x="1286" y="3684"/>
                  </a:cubicBezTo>
                  <a:lnTo>
                    <a:pt x="1286" y="3684"/>
                  </a:lnTo>
                  <a:cubicBezTo>
                    <a:pt x="1292" y="3682"/>
                    <a:pt x="1270" y="3658"/>
                    <a:pt x="1263" y="3653"/>
                  </a:cubicBezTo>
                  <a:cubicBezTo>
                    <a:pt x="1262" y="3655"/>
                    <a:pt x="1261" y="3656"/>
                    <a:pt x="1259" y="3656"/>
                  </a:cubicBezTo>
                  <a:cubicBezTo>
                    <a:pt x="1255" y="3656"/>
                    <a:pt x="1248" y="3651"/>
                    <a:pt x="1240" y="3646"/>
                  </a:cubicBezTo>
                  <a:cubicBezTo>
                    <a:pt x="1233" y="3642"/>
                    <a:pt x="1232" y="3641"/>
                    <a:pt x="1231" y="3641"/>
                  </a:cubicBezTo>
                  <a:cubicBezTo>
                    <a:pt x="1230" y="3641"/>
                    <a:pt x="1230" y="3642"/>
                    <a:pt x="1227" y="3643"/>
                  </a:cubicBezTo>
                  <a:cubicBezTo>
                    <a:pt x="1227" y="3643"/>
                    <a:pt x="1226" y="3643"/>
                    <a:pt x="1226" y="3643"/>
                  </a:cubicBezTo>
                  <a:cubicBezTo>
                    <a:pt x="1214" y="3643"/>
                    <a:pt x="1192" y="3618"/>
                    <a:pt x="1183" y="3612"/>
                  </a:cubicBezTo>
                  <a:cubicBezTo>
                    <a:pt x="1176" y="3608"/>
                    <a:pt x="1173" y="3611"/>
                    <a:pt x="1164" y="3606"/>
                  </a:cubicBezTo>
                  <a:cubicBezTo>
                    <a:pt x="1151" y="3600"/>
                    <a:pt x="1138" y="3592"/>
                    <a:pt x="1126" y="3584"/>
                  </a:cubicBezTo>
                  <a:cubicBezTo>
                    <a:pt x="1107" y="3573"/>
                    <a:pt x="1094" y="3567"/>
                    <a:pt x="1081" y="3567"/>
                  </a:cubicBezTo>
                  <a:cubicBezTo>
                    <a:pt x="1080" y="3567"/>
                    <a:pt x="1078" y="3567"/>
                    <a:pt x="1077" y="3567"/>
                  </a:cubicBezTo>
                  <a:lnTo>
                    <a:pt x="1077" y="3567"/>
                  </a:lnTo>
                  <a:cubicBezTo>
                    <a:pt x="1082" y="3566"/>
                    <a:pt x="1088" y="3565"/>
                    <a:pt x="1088" y="3561"/>
                  </a:cubicBezTo>
                  <a:cubicBezTo>
                    <a:pt x="1089" y="3555"/>
                    <a:pt x="1072" y="3552"/>
                    <a:pt x="1068" y="3552"/>
                  </a:cubicBezTo>
                  <a:cubicBezTo>
                    <a:pt x="1067" y="3552"/>
                    <a:pt x="1066" y="3552"/>
                    <a:pt x="1065" y="3552"/>
                  </a:cubicBezTo>
                  <a:cubicBezTo>
                    <a:pt x="1046" y="3552"/>
                    <a:pt x="1038" y="3543"/>
                    <a:pt x="1036" y="3527"/>
                  </a:cubicBezTo>
                  <a:cubicBezTo>
                    <a:pt x="1035" y="3523"/>
                    <a:pt x="1029" y="3522"/>
                    <a:pt x="1023" y="3522"/>
                  </a:cubicBezTo>
                  <a:cubicBezTo>
                    <a:pt x="1018" y="3522"/>
                    <a:pt x="1013" y="3522"/>
                    <a:pt x="1009" y="3522"/>
                  </a:cubicBezTo>
                  <a:cubicBezTo>
                    <a:pt x="1002" y="3522"/>
                    <a:pt x="998" y="3521"/>
                    <a:pt x="1002" y="3516"/>
                  </a:cubicBezTo>
                  <a:cubicBezTo>
                    <a:pt x="1006" y="3510"/>
                    <a:pt x="979" y="3493"/>
                    <a:pt x="965" y="3493"/>
                  </a:cubicBezTo>
                  <a:cubicBezTo>
                    <a:pt x="963" y="3493"/>
                    <a:pt x="960" y="3493"/>
                    <a:pt x="959" y="3495"/>
                  </a:cubicBezTo>
                  <a:cubicBezTo>
                    <a:pt x="962" y="3491"/>
                    <a:pt x="957" y="3485"/>
                    <a:pt x="951" y="3478"/>
                  </a:cubicBezTo>
                  <a:cubicBezTo>
                    <a:pt x="949" y="3473"/>
                    <a:pt x="941" y="3473"/>
                    <a:pt x="935" y="3469"/>
                  </a:cubicBezTo>
                  <a:cubicBezTo>
                    <a:pt x="923" y="3462"/>
                    <a:pt x="920" y="3456"/>
                    <a:pt x="909" y="3449"/>
                  </a:cubicBezTo>
                  <a:cubicBezTo>
                    <a:pt x="899" y="3441"/>
                    <a:pt x="889" y="3442"/>
                    <a:pt x="880" y="3436"/>
                  </a:cubicBezTo>
                  <a:cubicBezTo>
                    <a:pt x="868" y="3429"/>
                    <a:pt x="857" y="3422"/>
                    <a:pt x="846" y="3414"/>
                  </a:cubicBezTo>
                  <a:cubicBezTo>
                    <a:pt x="831" y="3403"/>
                    <a:pt x="821" y="3392"/>
                    <a:pt x="802" y="3383"/>
                  </a:cubicBezTo>
                  <a:cubicBezTo>
                    <a:pt x="793" y="3379"/>
                    <a:pt x="779" y="3381"/>
                    <a:pt x="776" y="3378"/>
                  </a:cubicBezTo>
                  <a:cubicBezTo>
                    <a:pt x="770" y="3376"/>
                    <a:pt x="772" y="3364"/>
                    <a:pt x="767" y="3359"/>
                  </a:cubicBezTo>
                  <a:cubicBezTo>
                    <a:pt x="763" y="3355"/>
                    <a:pt x="759" y="3354"/>
                    <a:pt x="755" y="3354"/>
                  </a:cubicBezTo>
                  <a:cubicBezTo>
                    <a:pt x="751" y="3354"/>
                    <a:pt x="747" y="3355"/>
                    <a:pt x="745" y="3356"/>
                  </a:cubicBezTo>
                  <a:cubicBezTo>
                    <a:pt x="743" y="3357"/>
                    <a:pt x="738" y="3363"/>
                    <a:pt x="732" y="3363"/>
                  </a:cubicBezTo>
                  <a:cubicBezTo>
                    <a:pt x="729" y="3363"/>
                    <a:pt x="726" y="3362"/>
                    <a:pt x="723" y="3357"/>
                  </a:cubicBezTo>
                  <a:cubicBezTo>
                    <a:pt x="716" y="3348"/>
                    <a:pt x="717" y="3339"/>
                    <a:pt x="705" y="3328"/>
                  </a:cubicBezTo>
                  <a:cubicBezTo>
                    <a:pt x="688" y="3314"/>
                    <a:pt x="667" y="3328"/>
                    <a:pt x="659" y="3308"/>
                  </a:cubicBezTo>
                  <a:cubicBezTo>
                    <a:pt x="653" y="3296"/>
                    <a:pt x="614" y="3278"/>
                    <a:pt x="601" y="3272"/>
                  </a:cubicBezTo>
                  <a:cubicBezTo>
                    <a:pt x="588" y="3265"/>
                    <a:pt x="575" y="3261"/>
                    <a:pt x="564" y="3252"/>
                  </a:cubicBezTo>
                  <a:cubicBezTo>
                    <a:pt x="560" y="3249"/>
                    <a:pt x="540" y="3226"/>
                    <a:pt x="538" y="3226"/>
                  </a:cubicBezTo>
                  <a:cubicBezTo>
                    <a:pt x="538" y="3226"/>
                    <a:pt x="538" y="3226"/>
                    <a:pt x="538" y="3226"/>
                  </a:cubicBezTo>
                  <a:cubicBezTo>
                    <a:pt x="538" y="3230"/>
                    <a:pt x="543" y="3236"/>
                    <a:pt x="538" y="3236"/>
                  </a:cubicBezTo>
                  <a:cubicBezTo>
                    <a:pt x="537" y="3236"/>
                    <a:pt x="535" y="3236"/>
                    <a:pt x="534" y="3236"/>
                  </a:cubicBezTo>
                  <a:cubicBezTo>
                    <a:pt x="528" y="3235"/>
                    <a:pt x="522" y="3231"/>
                    <a:pt x="515" y="3227"/>
                  </a:cubicBezTo>
                  <a:cubicBezTo>
                    <a:pt x="505" y="3220"/>
                    <a:pt x="488" y="3206"/>
                    <a:pt x="492" y="3199"/>
                  </a:cubicBezTo>
                  <a:lnTo>
                    <a:pt x="492" y="3199"/>
                  </a:lnTo>
                  <a:cubicBezTo>
                    <a:pt x="489" y="3204"/>
                    <a:pt x="486" y="3206"/>
                    <a:pt x="484" y="3206"/>
                  </a:cubicBezTo>
                  <a:cubicBezTo>
                    <a:pt x="476" y="3206"/>
                    <a:pt x="471" y="3183"/>
                    <a:pt x="457" y="3177"/>
                  </a:cubicBezTo>
                  <a:cubicBezTo>
                    <a:pt x="452" y="3174"/>
                    <a:pt x="448" y="3174"/>
                    <a:pt x="444" y="3174"/>
                  </a:cubicBezTo>
                  <a:cubicBezTo>
                    <a:pt x="440" y="3174"/>
                    <a:pt x="436" y="3174"/>
                    <a:pt x="432" y="3174"/>
                  </a:cubicBezTo>
                  <a:cubicBezTo>
                    <a:pt x="427" y="3174"/>
                    <a:pt x="422" y="3174"/>
                    <a:pt x="415" y="3170"/>
                  </a:cubicBezTo>
                  <a:cubicBezTo>
                    <a:pt x="410" y="3168"/>
                    <a:pt x="399" y="3155"/>
                    <a:pt x="394" y="3149"/>
                  </a:cubicBezTo>
                  <a:cubicBezTo>
                    <a:pt x="371" y="3131"/>
                    <a:pt x="375" y="3148"/>
                    <a:pt x="350" y="3129"/>
                  </a:cubicBezTo>
                  <a:cubicBezTo>
                    <a:pt x="335" y="3116"/>
                    <a:pt x="324" y="3108"/>
                    <a:pt x="306" y="3098"/>
                  </a:cubicBezTo>
                  <a:cubicBezTo>
                    <a:pt x="301" y="3095"/>
                    <a:pt x="282" y="3090"/>
                    <a:pt x="281" y="3089"/>
                  </a:cubicBezTo>
                  <a:cubicBezTo>
                    <a:pt x="256" y="3073"/>
                    <a:pt x="238" y="3038"/>
                    <a:pt x="206" y="3028"/>
                  </a:cubicBezTo>
                  <a:cubicBezTo>
                    <a:pt x="203" y="3027"/>
                    <a:pt x="201" y="3027"/>
                    <a:pt x="200" y="3027"/>
                  </a:cubicBezTo>
                  <a:cubicBezTo>
                    <a:pt x="196" y="3027"/>
                    <a:pt x="196" y="3029"/>
                    <a:pt x="194" y="3029"/>
                  </a:cubicBezTo>
                  <a:cubicBezTo>
                    <a:pt x="193" y="3029"/>
                    <a:pt x="190" y="3028"/>
                    <a:pt x="185" y="3025"/>
                  </a:cubicBezTo>
                  <a:cubicBezTo>
                    <a:pt x="181" y="3019"/>
                    <a:pt x="176" y="3012"/>
                    <a:pt x="170" y="3008"/>
                  </a:cubicBezTo>
                  <a:cubicBezTo>
                    <a:pt x="169" y="3007"/>
                    <a:pt x="168" y="3007"/>
                    <a:pt x="167" y="3007"/>
                  </a:cubicBezTo>
                  <a:cubicBezTo>
                    <a:pt x="166" y="3007"/>
                    <a:pt x="164" y="3008"/>
                    <a:pt x="161" y="3008"/>
                  </a:cubicBezTo>
                  <a:cubicBezTo>
                    <a:pt x="160" y="3008"/>
                    <a:pt x="159" y="3008"/>
                    <a:pt x="158" y="3008"/>
                  </a:cubicBezTo>
                  <a:cubicBezTo>
                    <a:pt x="125" y="2994"/>
                    <a:pt x="77" y="2943"/>
                    <a:pt x="41" y="2934"/>
                  </a:cubicBezTo>
                  <a:lnTo>
                    <a:pt x="41" y="2934"/>
                  </a:lnTo>
                  <a:cubicBezTo>
                    <a:pt x="47" y="2925"/>
                    <a:pt x="48" y="2916"/>
                    <a:pt x="37" y="2913"/>
                  </a:cubicBezTo>
                  <a:lnTo>
                    <a:pt x="37" y="2913"/>
                  </a:lnTo>
                  <a:cubicBezTo>
                    <a:pt x="46" y="2913"/>
                    <a:pt x="73" y="2866"/>
                    <a:pt x="85" y="2862"/>
                  </a:cubicBezTo>
                  <a:cubicBezTo>
                    <a:pt x="95" y="2860"/>
                    <a:pt x="91" y="2854"/>
                    <a:pt x="95" y="2845"/>
                  </a:cubicBezTo>
                  <a:cubicBezTo>
                    <a:pt x="97" y="2834"/>
                    <a:pt x="105" y="2825"/>
                    <a:pt x="109" y="2814"/>
                  </a:cubicBezTo>
                  <a:cubicBezTo>
                    <a:pt x="132" y="2765"/>
                    <a:pt x="164" y="2716"/>
                    <a:pt x="193" y="2670"/>
                  </a:cubicBezTo>
                  <a:cubicBezTo>
                    <a:pt x="212" y="2641"/>
                    <a:pt x="262" y="2584"/>
                    <a:pt x="240" y="2569"/>
                  </a:cubicBezTo>
                  <a:cubicBezTo>
                    <a:pt x="239" y="2568"/>
                    <a:pt x="227" y="2551"/>
                    <a:pt x="235" y="2551"/>
                  </a:cubicBezTo>
                  <a:cubicBezTo>
                    <a:pt x="239" y="2550"/>
                    <a:pt x="244" y="2549"/>
                    <a:pt x="248" y="2549"/>
                  </a:cubicBezTo>
                  <a:cubicBezTo>
                    <a:pt x="250" y="2549"/>
                    <a:pt x="253" y="2549"/>
                    <a:pt x="255" y="2551"/>
                  </a:cubicBezTo>
                  <a:cubicBezTo>
                    <a:pt x="258" y="2551"/>
                    <a:pt x="282" y="2559"/>
                    <a:pt x="288" y="2559"/>
                  </a:cubicBezTo>
                  <a:cubicBezTo>
                    <a:pt x="289" y="2559"/>
                    <a:pt x="289" y="2559"/>
                    <a:pt x="289" y="2558"/>
                  </a:cubicBezTo>
                  <a:cubicBezTo>
                    <a:pt x="290" y="2554"/>
                    <a:pt x="287" y="2556"/>
                    <a:pt x="289" y="2548"/>
                  </a:cubicBezTo>
                  <a:cubicBezTo>
                    <a:pt x="292" y="2539"/>
                    <a:pt x="297" y="2531"/>
                    <a:pt x="302" y="2523"/>
                  </a:cubicBezTo>
                  <a:cubicBezTo>
                    <a:pt x="308" y="2513"/>
                    <a:pt x="318" y="2497"/>
                    <a:pt x="325" y="2497"/>
                  </a:cubicBezTo>
                  <a:cubicBezTo>
                    <a:pt x="325" y="2497"/>
                    <a:pt x="326" y="2498"/>
                    <a:pt x="327" y="2498"/>
                  </a:cubicBezTo>
                  <a:cubicBezTo>
                    <a:pt x="314" y="2489"/>
                    <a:pt x="338" y="2471"/>
                    <a:pt x="330" y="2460"/>
                  </a:cubicBezTo>
                  <a:cubicBezTo>
                    <a:pt x="326" y="2453"/>
                    <a:pt x="318" y="2436"/>
                    <a:pt x="338" y="2428"/>
                  </a:cubicBezTo>
                  <a:cubicBezTo>
                    <a:pt x="340" y="2427"/>
                    <a:pt x="342" y="2427"/>
                    <a:pt x="344" y="2427"/>
                  </a:cubicBezTo>
                  <a:cubicBezTo>
                    <a:pt x="346" y="2427"/>
                    <a:pt x="348" y="2427"/>
                    <a:pt x="351" y="2427"/>
                  </a:cubicBezTo>
                  <a:cubicBezTo>
                    <a:pt x="354" y="2427"/>
                    <a:pt x="357" y="2427"/>
                    <a:pt x="361" y="2423"/>
                  </a:cubicBezTo>
                  <a:cubicBezTo>
                    <a:pt x="368" y="2418"/>
                    <a:pt x="374" y="2407"/>
                    <a:pt x="371" y="2401"/>
                  </a:cubicBezTo>
                  <a:cubicBezTo>
                    <a:pt x="367" y="2395"/>
                    <a:pt x="371" y="2393"/>
                    <a:pt x="378" y="2381"/>
                  </a:cubicBezTo>
                  <a:cubicBezTo>
                    <a:pt x="380" y="2379"/>
                    <a:pt x="380" y="2378"/>
                    <a:pt x="381" y="2378"/>
                  </a:cubicBezTo>
                  <a:cubicBezTo>
                    <a:pt x="383" y="2378"/>
                    <a:pt x="384" y="2380"/>
                    <a:pt x="386" y="2380"/>
                  </a:cubicBezTo>
                  <a:cubicBezTo>
                    <a:pt x="387" y="2380"/>
                    <a:pt x="387" y="2380"/>
                    <a:pt x="387" y="2380"/>
                  </a:cubicBezTo>
                  <a:cubicBezTo>
                    <a:pt x="402" y="2378"/>
                    <a:pt x="402" y="2333"/>
                    <a:pt x="422" y="2321"/>
                  </a:cubicBezTo>
                  <a:cubicBezTo>
                    <a:pt x="429" y="2309"/>
                    <a:pt x="426" y="2282"/>
                    <a:pt x="431" y="2280"/>
                  </a:cubicBezTo>
                  <a:cubicBezTo>
                    <a:pt x="433" y="2279"/>
                    <a:pt x="446" y="2280"/>
                    <a:pt x="447" y="2275"/>
                  </a:cubicBezTo>
                  <a:cubicBezTo>
                    <a:pt x="450" y="2265"/>
                    <a:pt x="440" y="2266"/>
                    <a:pt x="443" y="2256"/>
                  </a:cubicBezTo>
                  <a:cubicBezTo>
                    <a:pt x="443" y="2256"/>
                    <a:pt x="467" y="2254"/>
                    <a:pt x="467" y="2253"/>
                  </a:cubicBezTo>
                  <a:cubicBezTo>
                    <a:pt x="464" y="2240"/>
                    <a:pt x="467" y="2224"/>
                    <a:pt x="483" y="2207"/>
                  </a:cubicBezTo>
                  <a:cubicBezTo>
                    <a:pt x="491" y="2200"/>
                    <a:pt x="500" y="2189"/>
                    <a:pt x="506" y="2179"/>
                  </a:cubicBezTo>
                  <a:cubicBezTo>
                    <a:pt x="507" y="2175"/>
                    <a:pt x="509" y="2167"/>
                    <a:pt x="508" y="2167"/>
                  </a:cubicBezTo>
                  <a:lnTo>
                    <a:pt x="508" y="2167"/>
                  </a:lnTo>
                  <a:cubicBezTo>
                    <a:pt x="508" y="2167"/>
                    <a:pt x="507" y="2167"/>
                    <a:pt x="506" y="2168"/>
                  </a:cubicBezTo>
                  <a:lnTo>
                    <a:pt x="506" y="2168"/>
                  </a:lnTo>
                  <a:lnTo>
                    <a:pt x="520" y="2147"/>
                  </a:lnTo>
                  <a:cubicBezTo>
                    <a:pt x="529" y="2131"/>
                    <a:pt x="522" y="2143"/>
                    <a:pt x="522" y="2132"/>
                  </a:cubicBezTo>
                  <a:cubicBezTo>
                    <a:pt x="522" y="2124"/>
                    <a:pt x="546" y="2101"/>
                    <a:pt x="550" y="2095"/>
                  </a:cubicBezTo>
                  <a:cubicBezTo>
                    <a:pt x="557" y="2085"/>
                    <a:pt x="572" y="2067"/>
                    <a:pt x="573" y="2055"/>
                  </a:cubicBezTo>
                  <a:cubicBezTo>
                    <a:pt x="574" y="2047"/>
                    <a:pt x="560" y="2045"/>
                    <a:pt x="582" y="2032"/>
                  </a:cubicBezTo>
                  <a:cubicBezTo>
                    <a:pt x="592" y="2030"/>
                    <a:pt x="609" y="2011"/>
                    <a:pt x="597" y="2011"/>
                  </a:cubicBezTo>
                  <a:cubicBezTo>
                    <a:pt x="596" y="2011"/>
                    <a:pt x="595" y="2012"/>
                    <a:pt x="594" y="2012"/>
                  </a:cubicBezTo>
                  <a:cubicBezTo>
                    <a:pt x="584" y="2006"/>
                    <a:pt x="591" y="1990"/>
                    <a:pt x="605" y="1979"/>
                  </a:cubicBezTo>
                  <a:cubicBezTo>
                    <a:pt x="615" y="1973"/>
                    <a:pt x="622" y="1978"/>
                    <a:pt x="630" y="1955"/>
                  </a:cubicBezTo>
                  <a:cubicBezTo>
                    <a:pt x="631" y="1952"/>
                    <a:pt x="635" y="1919"/>
                    <a:pt x="638" y="1919"/>
                  </a:cubicBezTo>
                  <a:lnTo>
                    <a:pt x="638" y="1919"/>
                  </a:lnTo>
                  <a:cubicBezTo>
                    <a:pt x="639" y="1919"/>
                    <a:pt x="636" y="1936"/>
                    <a:pt x="640" y="1936"/>
                  </a:cubicBezTo>
                  <a:cubicBezTo>
                    <a:pt x="641" y="1936"/>
                    <a:pt x="642" y="1936"/>
                    <a:pt x="643" y="1935"/>
                  </a:cubicBezTo>
                  <a:cubicBezTo>
                    <a:pt x="650" y="1930"/>
                    <a:pt x="654" y="1904"/>
                    <a:pt x="655" y="1898"/>
                  </a:cubicBezTo>
                  <a:cubicBezTo>
                    <a:pt x="663" y="1886"/>
                    <a:pt x="670" y="1872"/>
                    <a:pt x="681" y="1864"/>
                  </a:cubicBezTo>
                  <a:cubicBezTo>
                    <a:pt x="690" y="1856"/>
                    <a:pt x="695" y="1850"/>
                    <a:pt x="703" y="1838"/>
                  </a:cubicBezTo>
                  <a:cubicBezTo>
                    <a:pt x="712" y="1825"/>
                    <a:pt x="720" y="1811"/>
                    <a:pt x="725" y="1796"/>
                  </a:cubicBezTo>
                  <a:cubicBezTo>
                    <a:pt x="731" y="1782"/>
                    <a:pt x="728" y="1772"/>
                    <a:pt x="739" y="1767"/>
                  </a:cubicBezTo>
                  <a:cubicBezTo>
                    <a:pt x="751" y="1762"/>
                    <a:pt x="763" y="1746"/>
                    <a:pt x="770" y="1730"/>
                  </a:cubicBezTo>
                  <a:cubicBezTo>
                    <a:pt x="774" y="1719"/>
                    <a:pt x="768" y="1718"/>
                    <a:pt x="764" y="1716"/>
                  </a:cubicBezTo>
                  <a:lnTo>
                    <a:pt x="764" y="1716"/>
                  </a:lnTo>
                  <a:cubicBezTo>
                    <a:pt x="765" y="1716"/>
                    <a:pt x="766" y="1716"/>
                    <a:pt x="767" y="1716"/>
                  </a:cubicBezTo>
                  <a:cubicBezTo>
                    <a:pt x="781" y="1716"/>
                    <a:pt x="799" y="1678"/>
                    <a:pt x="800" y="1663"/>
                  </a:cubicBezTo>
                  <a:cubicBezTo>
                    <a:pt x="800" y="1654"/>
                    <a:pt x="808" y="1640"/>
                    <a:pt x="816" y="1639"/>
                  </a:cubicBezTo>
                  <a:cubicBezTo>
                    <a:pt x="816" y="1639"/>
                    <a:pt x="817" y="1639"/>
                    <a:pt x="817" y="1639"/>
                  </a:cubicBezTo>
                  <a:cubicBezTo>
                    <a:pt x="820" y="1639"/>
                    <a:pt x="818" y="1646"/>
                    <a:pt x="821" y="1646"/>
                  </a:cubicBezTo>
                  <a:cubicBezTo>
                    <a:pt x="822" y="1646"/>
                    <a:pt x="823" y="1646"/>
                    <a:pt x="824" y="1645"/>
                  </a:cubicBezTo>
                  <a:cubicBezTo>
                    <a:pt x="830" y="1642"/>
                    <a:pt x="830" y="1631"/>
                    <a:pt x="831" y="1626"/>
                  </a:cubicBezTo>
                  <a:cubicBezTo>
                    <a:pt x="834" y="1614"/>
                    <a:pt x="845" y="1598"/>
                    <a:pt x="854" y="1592"/>
                  </a:cubicBezTo>
                  <a:cubicBezTo>
                    <a:pt x="855" y="1592"/>
                    <a:pt x="856" y="1593"/>
                    <a:pt x="856" y="1593"/>
                  </a:cubicBezTo>
                  <a:cubicBezTo>
                    <a:pt x="863" y="1593"/>
                    <a:pt x="862" y="1570"/>
                    <a:pt x="865" y="1564"/>
                  </a:cubicBezTo>
                  <a:cubicBezTo>
                    <a:pt x="873" y="1546"/>
                    <a:pt x="889" y="1529"/>
                    <a:pt x="893" y="1511"/>
                  </a:cubicBezTo>
                  <a:cubicBezTo>
                    <a:pt x="895" y="1496"/>
                    <a:pt x="908" y="1477"/>
                    <a:pt x="918" y="1464"/>
                  </a:cubicBezTo>
                  <a:cubicBezTo>
                    <a:pt x="929" y="1449"/>
                    <a:pt x="950" y="1425"/>
                    <a:pt x="953" y="1407"/>
                  </a:cubicBezTo>
                  <a:cubicBezTo>
                    <a:pt x="954" y="1400"/>
                    <a:pt x="967" y="1396"/>
                    <a:pt x="972" y="1391"/>
                  </a:cubicBezTo>
                  <a:cubicBezTo>
                    <a:pt x="980" y="1384"/>
                    <a:pt x="976" y="1376"/>
                    <a:pt x="983" y="1366"/>
                  </a:cubicBezTo>
                  <a:cubicBezTo>
                    <a:pt x="991" y="1353"/>
                    <a:pt x="999" y="1340"/>
                    <a:pt x="1005" y="1327"/>
                  </a:cubicBezTo>
                  <a:cubicBezTo>
                    <a:pt x="1012" y="1313"/>
                    <a:pt x="1004" y="1313"/>
                    <a:pt x="1018" y="1302"/>
                  </a:cubicBezTo>
                  <a:cubicBezTo>
                    <a:pt x="1031" y="1290"/>
                    <a:pt x="1058" y="1261"/>
                    <a:pt x="1042" y="1251"/>
                  </a:cubicBezTo>
                  <a:lnTo>
                    <a:pt x="1042" y="1251"/>
                  </a:lnTo>
                  <a:cubicBezTo>
                    <a:pt x="1043" y="1252"/>
                    <a:pt x="1044" y="1252"/>
                    <a:pt x="1045" y="1252"/>
                  </a:cubicBezTo>
                  <a:cubicBezTo>
                    <a:pt x="1063" y="1252"/>
                    <a:pt x="1102" y="1176"/>
                    <a:pt x="1105" y="1157"/>
                  </a:cubicBezTo>
                  <a:cubicBezTo>
                    <a:pt x="1107" y="1140"/>
                    <a:pt x="1144" y="1139"/>
                    <a:pt x="1140" y="1112"/>
                  </a:cubicBezTo>
                  <a:cubicBezTo>
                    <a:pt x="1137" y="1100"/>
                    <a:pt x="1130" y="1092"/>
                    <a:pt x="1148" y="1081"/>
                  </a:cubicBezTo>
                  <a:cubicBezTo>
                    <a:pt x="1150" y="1077"/>
                    <a:pt x="1167" y="1047"/>
                    <a:pt x="1166" y="1046"/>
                  </a:cubicBezTo>
                  <a:lnTo>
                    <a:pt x="1166" y="1046"/>
                  </a:lnTo>
                  <a:cubicBezTo>
                    <a:pt x="1167" y="1046"/>
                    <a:pt x="1166" y="1053"/>
                    <a:pt x="1169" y="1053"/>
                  </a:cubicBezTo>
                  <a:cubicBezTo>
                    <a:pt x="1170" y="1053"/>
                    <a:pt x="1171" y="1053"/>
                    <a:pt x="1172" y="1051"/>
                  </a:cubicBezTo>
                  <a:cubicBezTo>
                    <a:pt x="1177" y="1046"/>
                    <a:pt x="1183" y="1036"/>
                    <a:pt x="1186" y="1029"/>
                  </a:cubicBezTo>
                  <a:cubicBezTo>
                    <a:pt x="1197" y="1011"/>
                    <a:pt x="1216" y="995"/>
                    <a:pt x="1224" y="976"/>
                  </a:cubicBezTo>
                  <a:lnTo>
                    <a:pt x="1224" y="976"/>
                  </a:lnTo>
                  <a:cubicBezTo>
                    <a:pt x="1219" y="982"/>
                    <a:pt x="1212" y="985"/>
                    <a:pt x="1206" y="985"/>
                  </a:cubicBezTo>
                  <a:cubicBezTo>
                    <a:pt x="1198" y="985"/>
                    <a:pt x="1193" y="980"/>
                    <a:pt x="1193" y="970"/>
                  </a:cubicBezTo>
                  <a:cubicBezTo>
                    <a:pt x="1196" y="965"/>
                    <a:pt x="1199" y="963"/>
                    <a:pt x="1201" y="963"/>
                  </a:cubicBezTo>
                  <a:cubicBezTo>
                    <a:pt x="1206" y="963"/>
                    <a:pt x="1209" y="971"/>
                    <a:pt x="1210" y="974"/>
                  </a:cubicBezTo>
                  <a:cubicBezTo>
                    <a:pt x="1211" y="974"/>
                    <a:pt x="1211" y="974"/>
                    <a:pt x="1212" y="974"/>
                  </a:cubicBezTo>
                  <a:cubicBezTo>
                    <a:pt x="1217" y="974"/>
                    <a:pt x="1226" y="951"/>
                    <a:pt x="1231" y="946"/>
                  </a:cubicBezTo>
                  <a:cubicBezTo>
                    <a:pt x="1236" y="939"/>
                    <a:pt x="1252" y="932"/>
                    <a:pt x="1252" y="926"/>
                  </a:cubicBezTo>
                  <a:cubicBezTo>
                    <a:pt x="1252" y="920"/>
                    <a:pt x="1248" y="914"/>
                    <a:pt x="1256" y="905"/>
                  </a:cubicBezTo>
                  <a:cubicBezTo>
                    <a:pt x="1269" y="891"/>
                    <a:pt x="1280" y="884"/>
                    <a:pt x="1292" y="865"/>
                  </a:cubicBezTo>
                  <a:lnTo>
                    <a:pt x="1292" y="865"/>
                  </a:lnTo>
                  <a:cubicBezTo>
                    <a:pt x="1291" y="866"/>
                    <a:pt x="1291" y="866"/>
                    <a:pt x="1290" y="866"/>
                  </a:cubicBezTo>
                  <a:cubicBezTo>
                    <a:pt x="1283" y="866"/>
                    <a:pt x="1326" y="798"/>
                    <a:pt x="1329" y="789"/>
                  </a:cubicBezTo>
                  <a:cubicBezTo>
                    <a:pt x="1331" y="784"/>
                    <a:pt x="1315" y="789"/>
                    <a:pt x="1317" y="778"/>
                  </a:cubicBezTo>
                  <a:cubicBezTo>
                    <a:pt x="1318" y="770"/>
                    <a:pt x="1324" y="768"/>
                    <a:pt x="1330" y="768"/>
                  </a:cubicBezTo>
                  <a:cubicBezTo>
                    <a:pt x="1334" y="768"/>
                    <a:pt x="1338" y="769"/>
                    <a:pt x="1340" y="770"/>
                  </a:cubicBezTo>
                  <a:cubicBezTo>
                    <a:pt x="1336" y="768"/>
                    <a:pt x="1334" y="759"/>
                    <a:pt x="1341" y="753"/>
                  </a:cubicBezTo>
                  <a:cubicBezTo>
                    <a:pt x="1344" y="751"/>
                    <a:pt x="1346" y="750"/>
                    <a:pt x="1348" y="750"/>
                  </a:cubicBezTo>
                  <a:cubicBezTo>
                    <a:pt x="1350" y="750"/>
                    <a:pt x="1352" y="751"/>
                    <a:pt x="1354" y="751"/>
                  </a:cubicBezTo>
                  <a:cubicBezTo>
                    <a:pt x="1356" y="751"/>
                    <a:pt x="1358" y="750"/>
                    <a:pt x="1360" y="748"/>
                  </a:cubicBezTo>
                  <a:cubicBezTo>
                    <a:pt x="1364" y="745"/>
                    <a:pt x="1354" y="728"/>
                    <a:pt x="1363" y="716"/>
                  </a:cubicBezTo>
                  <a:cubicBezTo>
                    <a:pt x="1366" y="713"/>
                    <a:pt x="1391" y="699"/>
                    <a:pt x="1385" y="696"/>
                  </a:cubicBezTo>
                  <a:cubicBezTo>
                    <a:pt x="1385" y="696"/>
                    <a:pt x="1384" y="696"/>
                    <a:pt x="1384" y="696"/>
                  </a:cubicBezTo>
                  <a:cubicBezTo>
                    <a:pt x="1382" y="696"/>
                    <a:pt x="1380" y="697"/>
                    <a:pt x="1378" y="697"/>
                  </a:cubicBezTo>
                  <a:cubicBezTo>
                    <a:pt x="1377" y="697"/>
                    <a:pt x="1376" y="695"/>
                    <a:pt x="1377" y="690"/>
                  </a:cubicBezTo>
                  <a:cubicBezTo>
                    <a:pt x="1378" y="686"/>
                    <a:pt x="1381" y="681"/>
                    <a:pt x="1384" y="679"/>
                  </a:cubicBezTo>
                  <a:cubicBezTo>
                    <a:pt x="1386" y="678"/>
                    <a:pt x="1387" y="678"/>
                    <a:pt x="1388" y="678"/>
                  </a:cubicBezTo>
                  <a:cubicBezTo>
                    <a:pt x="1392" y="678"/>
                    <a:pt x="1395" y="682"/>
                    <a:pt x="1399" y="682"/>
                  </a:cubicBezTo>
                  <a:cubicBezTo>
                    <a:pt x="1400" y="682"/>
                    <a:pt x="1402" y="681"/>
                    <a:pt x="1404" y="678"/>
                  </a:cubicBezTo>
                  <a:cubicBezTo>
                    <a:pt x="1410" y="670"/>
                    <a:pt x="1417" y="658"/>
                    <a:pt x="1421" y="650"/>
                  </a:cubicBezTo>
                  <a:cubicBezTo>
                    <a:pt x="1423" y="646"/>
                    <a:pt x="1421" y="640"/>
                    <a:pt x="1421" y="640"/>
                  </a:cubicBezTo>
                  <a:cubicBezTo>
                    <a:pt x="1431" y="624"/>
                    <a:pt x="1441" y="608"/>
                    <a:pt x="1449" y="591"/>
                  </a:cubicBezTo>
                  <a:cubicBezTo>
                    <a:pt x="1455" y="580"/>
                    <a:pt x="1456" y="573"/>
                    <a:pt x="1453" y="573"/>
                  </a:cubicBezTo>
                  <a:lnTo>
                    <a:pt x="1453" y="573"/>
                  </a:lnTo>
                  <a:cubicBezTo>
                    <a:pt x="1450" y="573"/>
                    <a:pt x="1446" y="577"/>
                    <a:pt x="1440" y="583"/>
                  </a:cubicBezTo>
                  <a:cubicBezTo>
                    <a:pt x="1449" y="569"/>
                    <a:pt x="1458" y="554"/>
                    <a:pt x="1470" y="547"/>
                  </a:cubicBezTo>
                  <a:cubicBezTo>
                    <a:pt x="1479" y="541"/>
                    <a:pt x="1496" y="530"/>
                    <a:pt x="1499" y="514"/>
                  </a:cubicBezTo>
                  <a:cubicBezTo>
                    <a:pt x="1501" y="502"/>
                    <a:pt x="1499" y="500"/>
                    <a:pt x="1506" y="486"/>
                  </a:cubicBezTo>
                  <a:cubicBezTo>
                    <a:pt x="1509" y="481"/>
                    <a:pt x="1516" y="472"/>
                    <a:pt x="1519" y="465"/>
                  </a:cubicBezTo>
                  <a:cubicBezTo>
                    <a:pt x="1517" y="465"/>
                    <a:pt x="1514" y="464"/>
                    <a:pt x="1515" y="460"/>
                  </a:cubicBezTo>
                  <a:cubicBezTo>
                    <a:pt x="1520" y="446"/>
                    <a:pt x="1534" y="429"/>
                    <a:pt x="1541" y="414"/>
                  </a:cubicBezTo>
                  <a:cubicBezTo>
                    <a:pt x="1547" y="399"/>
                    <a:pt x="1548" y="384"/>
                    <a:pt x="1561" y="379"/>
                  </a:cubicBezTo>
                  <a:cubicBezTo>
                    <a:pt x="1568" y="376"/>
                    <a:pt x="1586" y="345"/>
                    <a:pt x="1586" y="337"/>
                  </a:cubicBezTo>
                  <a:cubicBezTo>
                    <a:pt x="1586" y="335"/>
                    <a:pt x="1585" y="335"/>
                    <a:pt x="1584" y="335"/>
                  </a:cubicBezTo>
                  <a:cubicBezTo>
                    <a:pt x="1580" y="335"/>
                    <a:pt x="1569" y="347"/>
                    <a:pt x="1566" y="351"/>
                  </a:cubicBezTo>
                  <a:lnTo>
                    <a:pt x="1566" y="351"/>
                  </a:lnTo>
                  <a:cubicBezTo>
                    <a:pt x="1572" y="342"/>
                    <a:pt x="1578" y="331"/>
                    <a:pt x="1586" y="324"/>
                  </a:cubicBezTo>
                  <a:cubicBezTo>
                    <a:pt x="1593" y="317"/>
                    <a:pt x="1600" y="314"/>
                    <a:pt x="1607" y="306"/>
                  </a:cubicBezTo>
                  <a:cubicBezTo>
                    <a:pt x="1619" y="291"/>
                    <a:pt x="1615" y="281"/>
                    <a:pt x="1628" y="268"/>
                  </a:cubicBezTo>
                  <a:cubicBezTo>
                    <a:pt x="1633" y="263"/>
                    <a:pt x="1658" y="253"/>
                    <a:pt x="1651" y="244"/>
                  </a:cubicBezTo>
                  <a:cubicBezTo>
                    <a:pt x="1646" y="238"/>
                    <a:pt x="1637" y="229"/>
                    <a:pt x="1654" y="216"/>
                  </a:cubicBezTo>
                  <a:cubicBezTo>
                    <a:pt x="1665" y="208"/>
                    <a:pt x="1668" y="211"/>
                    <a:pt x="1678" y="197"/>
                  </a:cubicBezTo>
                  <a:cubicBezTo>
                    <a:pt x="1682" y="194"/>
                    <a:pt x="1705" y="162"/>
                    <a:pt x="1701" y="158"/>
                  </a:cubicBezTo>
                  <a:cubicBezTo>
                    <a:pt x="1699" y="156"/>
                    <a:pt x="1679" y="160"/>
                    <a:pt x="1692" y="142"/>
                  </a:cubicBezTo>
                  <a:cubicBezTo>
                    <a:pt x="1695" y="137"/>
                    <a:pt x="1698" y="136"/>
                    <a:pt x="1700" y="136"/>
                  </a:cubicBezTo>
                  <a:cubicBezTo>
                    <a:pt x="1703" y="136"/>
                    <a:pt x="1705" y="141"/>
                    <a:pt x="1709" y="141"/>
                  </a:cubicBezTo>
                  <a:cubicBezTo>
                    <a:pt x="1710" y="141"/>
                    <a:pt x="1710" y="141"/>
                    <a:pt x="1711" y="141"/>
                  </a:cubicBezTo>
                  <a:cubicBezTo>
                    <a:pt x="1710" y="141"/>
                    <a:pt x="1709" y="121"/>
                    <a:pt x="1709" y="119"/>
                  </a:cubicBezTo>
                  <a:cubicBezTo>
                    <a:pt x="1711" y="106"/>
                    <a:pt x="1715" y="106"/>
                    <a:pt x="1721" y="103"/>
                  </a:cubicBezTo>
                  <a:cubicBezTo>
                    <a:pt x="1727" y="101"/>
                    <a:pt x="1735" y="94"/>
                    <a:pt x="1743" y="84"/>
                  </a:cubicBezTo>
                  <a:cubicBezTo>
                    <a:pt x="1753" y="71"/>
                    <a:pt x="1751" y="74"/>
                    <a:pt x="1753" y="69"/>
                  </a:cubicBezTo>
                  <a:cubicBezTo>
                    <a:pt x="1754" y="60"/>
                    <a:pt x="1738" y="47"/>
                    <a:pt x="1740" y="44"/>
                  </a:cubicBezTo>
                  <a:cubicBezTo>
                    <a:pt x="1742" y="40"/>
                    <a:pt x="1743" y="39"/>
                    <a:pt x="1745" y="39"/>
                  </a:cubicBezTo>
                  <a:cubicBezTo>
                    <a:pt x="1747" y="39"/>
                    <a:pt x="1749" y="42"/>
                    <a:pt x="1751" y="43"/>
                  </a:cubicBezTo>
                  <a:lnTo>
                    <a:pt x="1753" y="43"/>
                  </a:lnTo>
                  <a:cubicBezTo>
                    <a:pt x="1758" y="50"/>
                    <a:pt x="1762" y="54"/>
                    <a:pt x="1767" y="57"/>
                  </a:cubicBezTo>
                  <a:cubicBezTo>
                    <a:pt x="1768" y="59"/>
                    <a:pt x="1770" y="61"/>
                    <a:pt x="1771" y="63"/>
                  </a:cubicBezTo>
                  <a:cubicBezTo>
                    <a:pt x="1772" y="66"/>
                    <a:pt x="1773" y="68"/>
                    <a:pt x="1778" y="73"/>
                  </a:cubicBezTo>
                  <a:cubicBezTo>
                    <a:pt x="1786" y="81"/>
                    <a:pt x="1793" y="89"/>
                    <a:pt x="1799" y="91"/>
                  </a:cubicBezTo>
                  <a:cubicBezTo>
                    <a:pt x="1800" y="91"/>
                    <a:pt x="1802" y="91"/>
                    <a:pt x="1803" y="91"/>
                  </a:cubicBezTo>
                  <a:cubicBezTo>
                    <a:pt x="1806" y="91"/>
                    <a:pt x="1810" y="91"/>
                    <a:pt x="1813" y="91"/>
                  </a:cubicBezTo>
                  <a:cubicBezTo>
                    <a:pt x="1817" y="91"/>
                    <a:pt x="1821" y="92"/>
                    <a:pt x="1823" y="94"/>
                  </a:cubicBezTo>
                  <a:cubicBezTo>
                    <a:pt x="1824" y="100"/>
                    <a:pt x="1823" y="103"/>
                    <a:pt x="1831" y="109"/>
                  </a:cubicBezTo>
                  <a:cubicBezTo>
                    <a:pt x="1852" y="123"/>
                    <a:pt x="1871" y="113"/>
                    <a:pt x="1892" y="124"/>
                  </a:cubicBezTo>
                  <a:cubicBezTo>
                    <a:pt x="1914" y="135"/>
                    <a:pt x="1913" y="159"/>
                    <a:pt x="1929" y="169"/>
                  </a:cubicBezTo>
                  <a:cubicBezTo>
                    <a:pt x="1930" y="169"/>
                    <a:pt x="1930" y="169"/>
                    <a:pt x="1931" y="169"/>
                  </a:cubicBezTo>
                  <a:cubicBezTo>
                    <a:pt x="1934" y="169"/>
                    <a:pt x="1931" y="159"/>
                    <a:pt x="1929" y="157"/>
                  </a:cubicBezTo>
                  <a:lnTo>
                    <a:pt x="1929" y="157"/>
                  </a:lnTo>
                  <a:cubicBezTo>
                    <a:pt x="1942" y="165"/>
                    <a:pt x="1939" y="175"/>
                    <a:pt x="1950" y="181"/>
                  </a:cubicBezTo>
                  <a:cubicBezTo>
                    <a:pt x="1966" y="189"/>
                    <a:pt x="1978" y="192"/>
                    <a:pt x="1993" y="201"/>
                  </a:cubicBezTo>
                  <a:lnTo>
                    <a:pt x="1993" y="201"/>
                  </a:lnTo>
                  <a:cubicBezTo>
                    <a:pt x="1992" y="201"/>
                    <a:pt x="1992" y="201"/>
                    <a:pt x="1992" y="201"/>
                  </a:cubicBezTo>
                  <a:lnTo>
                    <a:pt x="1992" y="201"/>
                  </a:lnTo>
                  <a:cubicBezTo>
                    <a:pt x="1992" y="201"/>
                    <a:pt x="1992" y="201"/>
                    <a:pt x="1994" y="202"/>
                  </a:cubicBezTo>
                  <a:cubicBezTo>
                    <a:pt x="1993" y="202"/>
                    <a:pt x="1993" y="202"/>
                    <a:pt x="1993" y="201"/>
                  </a:cubicBezTo>
                  <a:lnTo>
                    <a:pt x="1993" y="201"/>
                  </a:lnTo>
                  <a:cubicBezTo>
                    <a:pt x="1997" y="203"/>
                    <a:pt x="2006" y="208"/>
                    <a:pt x="2011" y="209"/>
                  </a:cubicBezTo>
                  <a:cubicBezTo>
                    <a:pt x="2021" y="210"/>
                    <a:pt x="2025" y="214"/>
                    <a:pt x="2032" y="220"/>
                  </a:cubicBezTo>
                  <a:cubicBezTo>
                    <a:pt x="2045" y="232"/>
                    <a:pt x="2065" y="243"/>
                    <a:pt x="2082" y="249"/>
                  </a:cubicBezTo>
                  <a:cubicBezTo>
                    <a:pt x="2088" y="252"/>
                    <a:pt x="2113" y="252"/>
                    <a:pt x="2112" y="257"/>
                  </a:cubicBezTo>
                  <a:cubicBezTo>
                    <a:pt x="2107" y="267"/>
                    <a:pt x="2100" y="277"/>
                    <a:pt x="2128" y="280"/>
                  </a:cubicBezTo>
                  <a:cubicBezTo>
                    <a:pt x="2136" y="282"/>
                    <a:pt x="2145" y="281"/>
                    <a:pt x="2154" y="282"/>
                  </a:cubicBezTo>
                  <a:lnTo>
                    <a:pt x="2154" y="282"/>
                  </a:lnTo>
                  <a:cubicBezTo>
                    <a:pt x="2151" y="284"/>
                    <a:pt x="2148" y="286"/>
                    <a:pt x="2148" y="287"/>
                  </a:cubicBezTo>
                  <a:cubicBezTo>
                    <a:pt x="2154" y="291"/>
                    <a:pt x="2162" y="296"/>
                    <a:pt x="2167" y="296"/>
                  </a:cubicBezTo>
                  <a:cubicBezTo>
                    <a:pt x="2169" y="296"/>
                    <a:pt x="2170" y="296"/>
                    <a:pt x="2171" y="294"/>
                  </a:cubicBezTo>
                  <a:cubicBezTo>
                    <a:pt x="2172" y="294"/>
                    <a:pt x="2168" y="287"/>
                    <a:pt x="2166" y="285"/>
                  </a:cubicBezTo>
                  <a:lnTo>
                    <a:pt x="2166" y="285"/>
                  </a:lnTo>
                  <a:cubicBezTo>
                    <a:pt x="2173" y="287"/>
                    <a:pt x="2180" y="291"/>
                    <a:pt x="2186" y="299"/>
                  </a:cubicBezTo>
                  <a:cubicBezTo>
                    <a:pt x="2194" y="309"/>
                    <a:pt x="2198" y="321"/>
                    <a:pt x="2210" y="332"/>
                  </a:cubicBezTo>
                  <a:cubicBezTo>
                    <a:pt x="2223" y="341"/>
                    <a:pt x="2228" y="338"/>
                    <a:pt x="2238" y="343"/>
                  </a:cubicBezTo>
                  <a:cubicBezTo>
                    <a:pt x="2247" y="349"/>
                    <a:pt x="2250" y="362"/>
                    <a:pt x="2261" y="368"/>
                  </a:cubicBezTo>
                  <a:cubicBezTo>
                    <a:pt x="2261" y="368"/>
                    <a:pt x="2262" y="368"/>
                    <a:pt x="2262" y="368"/>
                  </a:cubicBezTo>
                  <a:cubicBezTo>
                    <a:pt x="2265" y="368"/>
                    <a:pt x="2269" y="366"/>
                    <a:pt x="2271" y="366"/>
                  </a:cubicBezTo>
                  <a:cubicBezTo>
                    <a:pt x="2293" y="369"/>
                    <a:pt x="2295" y="394"/>
                    <a:pt x="2307" y="402"/>
                  </a:cubicBezTo>
                  <a:cubicBezTo>
                    <a:pt x="2303" y="399"/>
                    <a:pt x="2307" y="386"/>
                    <a:pt x="2315" y="386"/>
                  </a:cubicBezTo>
                  <a:cubicBezTo>
                    <a:pt x="2320" y="386"/>
                    <a:pt x="2325" y="389"/>
                    <a:pt x="2331" y="397"/>
                  </a:cubicBezTo>
                  <a:cubicBezTo>
                    <a:pt x="2341" y="410"/>
                    <a:pt x="2337" y="409"/>
                    <a:pt x="2356" y="420"/>
                  </a:cubicBezTo>
                  <a:cubicBezTo>
                    <a:pt x="2364" y="428"/>
                    <a:pt x="2365" y="430"/>
                    <a:pt x="2361" y="435"/>
                  </a:cubicBezTo>
                  <a:lnTo>
                    <a:pt x="2361" y="435"/>
                  </a:lnTo>
                  <a:cubicBezTo>
                    <a:pt x="2363" y="433"/>
                    <a:pt x="2365" y="432"/>
                    <a:pt x="2367" y="432"/>
                  </a:cubicBezTo>
                  <a:cubicBezTo>
                    <a:pt x="2380" y="432"/>
                    <a:pt x="2405" y="452"/>
                    <a:pt x="2416" y="452"/>
                  </a:cubicBezTo>
                  <a:cubicBezTo>
                    <a:pt x="2419" y="452"/>
                    <a:pt x="2420" y="452"/>
                    <a:pt x="2421" y="450"/>
                  </a:cubicBezTo>
                  <a:lnTo>
                    <a:pt x="2421" y="450"/>
                  </a:lnTo>
                  <a:cubicBezTo>
                    <a:pt x="2417" y="458"/>
                    <a:pt x="2453" y="478"/>
                    <a:pt x="2463" y="483"/>
                  </a:cubicBezTo>
                  <a:cubicBezTo>
                    <a:pt x="2472" y="487"/>
                    <a:pt x="2482" y="492"/>
                    <a:pt x="2491" y="494"/>
                  </a:cubicBezTo>
                  <a:cubicBezTo>
                    <a:pt x="2491" y="494"/>
                    <a:pt x="2499" y="492"/>
                    <a:pt x="2503" y="492"/>
                  </a:cubicBezTo>
                  <a:cubicBezTo>
                    <a:pt x="2504" y="492"/>
                    <a:pt x="2504" y="492"/>
                    <a:pt x="2504" y="493"/>
                  </a:cubicBezTo>
                  <a:cubicBezTo>
                    <a:pt x="2507" y="499"/>
                    <a:pt x="2497" y="507"/>
                    <a:pt x="2494" y="511"/>
                  </a:cubicBezTo>
                  <a:cubicBezTo>
                    <a:pt x="2501" y="511"/>
                    <a:pt x="2508" y="513"/>
                    <a:pt x="2513" y="513"/>
                  </a:cubicBezTo>
                  <a:cubicBezTo>
                    <a:pt x="2516" y="513"/>
                    <a:pt x="2519" y="512"/>
                    <a:pt x="2521" y="511"/>
                  </a:cubicBezTo>
                  <a:cubicBezTo>
                    <a:pt x="2525" y="508"/>
                    <a:pt x="2529" y="504"/>
                    <a:pt x="2535" y="504"/>
                  </a:cubicBezTo>
                  <a:cubicBezTo>
                    <a:pt x="2539" y="504"/>
                    <a:pt x="2544" y="505"/>
                    <a:pt x="2551" y="509"/>
                  </a:cubicBezTo>
                  <a:cubicBezTo>
                    <a:pt x="2549" y="513"/>
                    <a:pt x="2535" y="521"/>
                    <a:pt x="2539" y="527"/>
                  </a:cubicBezTo>
                  <a:cubicBezTo>
                    <a:pt x="2543" y="531"/>
                    <a:pt x="2550" y="533"/>
                    <a:pt x="2556" y="533"/>
                  </a:cubicBezTo>
                  <a:cubicBezTo>
                    <a:pt x="2560" y="533"/>
                    <a:pt x="2563" y="532"/>
                    <a:pt x="2565" y="532"/>
                  </a:cubicBezTo>
                  <a:cubicBezTo>
                    <a:pt x="2573" y="536"/>
                    <a:pt x="2580" y="541"/>
                    <a:pt x="2586" y="548"/>
                  </a:cubicBezTo>
                  <a:cubicBezTo>
                    <a:pt x="2590" y="552"/>
                    <a:pt x="2594" y="562"/>
                    <a:pt x="2600" y="565"/>
                  </a:cubicBezTo>
                  <a:cubicBezTo>
                    <a:pt x="2602" y="566"/>
                    <a:pt x="2604" y="567"/>
                    <a:pt x="2606" y="567"/>
                  </a:cubicBezTo>
                  <a:cubicBezTo>
                    <a:pt x="2612" y="567"/>
                    <a:pt x="2616" y="564"/>
                    <a:pt x="2621" y="564"/>
                  </a:cubicBezTo>
                  <a:cubicBezTo>
                    <a:pt x="2622" y="564"/>
                    <a:pt x="2624" y="564"/>
                    <a:pt x="2625" y="565"/>
                  </a:cubicBezTo>
                  <a:cubicBezTo>
                    <a:pt x="2626" y="566"/>
                    <a:pt x="2629" y="574"/>
                    <a:pt x="2632" y="576"/>
                  </a:cubicBezTo>
                  <a:cubicBezTo>
                    <a:pt x="2636" y="581"/>
                    <a:pt x="2642" y="585"/>
                    <a:pt x="2647" y="589"/>
                  </a:cubicBezTo>
                  <a:cubicBezTo>
                    <a:pt x="2662" y="597"/>
                    <a:pt x="2674" y="601"/>
                    <a:pt x="2689" y="609"/>
                  </a:cubicBezTo>
                  <a:cubicBezTo>
                    <a:pt x="2701" y="615"/>
                    <a:pt x="2701" y="624"/>
                    <a:pt x="2713" y="627"/>
                  </a:cubicBezTo>
                  <a:cubicBezTo>
                    <a:pt x="2717" y="628"/>
                    <a:pt x="2720" y="629"/>
                    <a:pt x="2722" y="629"/>
                  </a:cubicBezTo>
                  <a:cubicBezTo>
                    <a:pt x="2725" y="629"/>
                    <a:pt x="2727" y="628"/>
                    <a:pt x="2728" y="626"/>
                  </a:cubicBezTo>
                  <a:lnTo>
                    <a:pt x="2728" y="626"/>
                  </a:lnTo>
                  <a:cubicBezTo>
                    <a:pt x="2722" y="635"/>
                    <a:pt x="2719" y="639"/>
                    <a:pt x="2739" y="651"/>
                  </a:cubicBezTo>
                  <a:cubicBezTo>
                    <a:pt x="2739" y="651"/>
                    <a:pt x="2742" y="647"/>
                    <a:pt x="2743" y="646"/>
                  </a:cubicBezTo>
                  <a:lnTo>
                    <a:pt x="2743" y="646"/>
                  </a:lnTo>
                  <a:cubicBezTo>
                    <a:pt x="2755" y="653"/>
                    <a:pt x="2796" y="683"/>
                    <a:pt x="2807" y="683"/>
                  </a:cubicBezTo>
                  <a:cubicBezTo>
                    <a:pt x="2807" y="683"/>
                    <a:pt x="2807" y="683"/>
                    <a:pt x="2807" y="683"/>
                  </a:cubicBezTo>
                  <a:cubicBezTo>
                    <a:pt x="2808" y="683"/>
                    <a:pt x="2807" y="671"/>
                    <a:pt x="2811" y="671"/>
                  </a:cubicBezTo>
                  <a:cubicBezTo>
                    <a:pt x="2812" y="671"/>
                    <a:pt x="2814" y="672"/>
                    <a:pt x="2815" y="673"/>
                  </a:cubicBezTo>
                  <a:cubicBezTo>
                    <a:pt x="2824" y="679"/>
                    <a:pt x="2830" y="692"/>
                    <a:pt x="2839" y="699"/>
                  </a:cubicBezTo>
                  <a:cubicBezTo>
                    <a:pt x="2859" y="718"/>
                    <a:pt x="2885" y="737"/>
                    <a:pt x="2911" y="750"/>
                  </a:cubicBezTo>
                  <a:cubicBezTo>
                    <a:pt x="2925" y="757"/>
                    <a:pt x="2937" y="756"/>
                    <a:pt x="2951" y="764"/>
                  </a:cubicBezTo>
                  <a:cubicBezTo>
                    <a:pt x="2962" y="770"/>
                    <a:pt x="2967" y="772"/>
                    <a:pt x="2971" y="772"/>
                  </a:cubicBezTo>
                  <a:cubicBezTo>
                    <a:pt x="2976" y="772"/>
                    <a:pt x="2979" y="770"/>
                    <a:pt x="2985" y="768"/>
                  </a:cubicBezTo>
                  <a:lnTo>
                    <a:pt x="2985" y="768"/>
                  </a:lnTo>
                  <a:cubicBezTo>
                    <a:pt x="2982" y="770"/>
                    <a:pt x="2999" y="801"/>
                    <a:pt x="3010" y="801"/>
                  </a:cubicBezTo>
                  <a:cubicBezTo>
                    <a:pt x="3011" y="801"/>
                    <a:pt x="3012" y="801"/>
                    <a:pt x="3013" y="801"/>
                  </a:cubicBezTo>
                  <a:cubicBezTo>
                    <a:pt x="3020" y="797"/>
                    <a:pt x="2991" y="766"/>
                    <a:pt x="2998" y="761"/>
                  </a:cubicBezTo>
                  <a:lnTo>
                    <a:pt x="2998" y="761"/>
                  </a:lnTo>
                  <a:cubicBezTo>
                    <a:pt x="2998" y="761"/>
                    <a:pt x="3019" y="789"/>
                    <a:pt x="3020" y="790"/>
                  </a:cubicBezTo>
                  <a:cubicBezTo>
                    <a:pt x="3027" y="802"/>
                    <a:pt x="3038" y="818"/>
                    <a:pt x="3033" y="826"/>
                  </a:cubicBezTo>
                  <a:cubicBezTo>
                    <a:pt x="3035" y="823"/>
                    <a:pt x="3037" y="822"/>
                    <a:pt x="3040" y="822"/>
                  </a:cubicBezTo>
                  <a:cubicBezTo>
                    <a:pt x="3051" y="822"/>
                    <a:pt x="3068" y="836"/>
                    <a:pt x="3082" y="837"/>
                  </a:cubicBezTo>
                  <a:cubicBezTo>
                    <a:pt x="3101" y="848"/>
                    <a:pt x="3099" y="849"/>
                    <a:pt x="3093" y="855"/>
                  </a:cubicBezTo>
                  <a:cubicBezTo>
                    <a:pt x="3087" y="861"/>
                    <a:pt x="3104" y="868"/>
                    <a:pt x="3102" y="872"/>
                  </a:cubicBezTo>
                  <a:lnTo>
                    <a:pt x="3116" y="850"/>
                  </a:lnTo>
                  <a:cubicBezTo>
                    <a:pt x="3133" y="860"/>
                    <a:pt x="3127" y="882"/>
                    <a:pt x="3130" y="882"/>
                  </a:cubicBezTo>
                  <a:cubicBezTo>
                    <a:pt x="3143" y="885"/>
                    <a:pt x="3167" y="883"/>
                    <a:pt x="3177" y="899"/>
                  </a:cubicBezTo>
                  <a:cubicBezTo>
                    <a:pt x="3184" y="909"/>
                    <a:pt x="3217" y="941"/>
                    <a:pt x="3235" y="941"/>
                  </a:cubicBezTo>
                  <a:cubicBezTo>
                    <a:pt x="3236" y="941"/>
                    <a:pt x="3238" y="941"/>
                    <a:pt x="3239" y="940"/>
                  </a:cubicBezTo>
                  <a:cubicBezTo>
                    <a:pt x="3239" y="940"/>
                    <a:pt x="3240" y="940"/>
                    <a:pt x="3240" y="940"/>
                  </a:cubicBezTo>
                  <a:cubicBezTo>
                    <a:pt x="3248" y="940"/>
                    <a:pt x="3269" y="960"/>
                    <a:pt x="3281" y="960"/>
                  </a:cubicBezTo>
                  <a:cubicBezTo>
                    <a:pt x="3281" y="960"/>
                    <a:pt x="3282" y="960"/>
                    <a:pt x="3282" y="960"/>
                  </a:cubicBezTo>
                  <a:cubicBezTo>
                    <a:pt x="3304" y="960"/>
                    <a:pt x="3295" y="978"/>
                    <a:pt x="3304" y="986"/>
                  </a:cubicBezTo>
                  <a:cubicBezTo>
                    <a:pt x="3316" y="995"/>
                    <a:pt x="3327" y="990"/>
                    <a:pt x="3338" y="998"/>
                  </a:cubicBezTo>
                  <a:cubicBezTo>
                    <a:pt x="3352" y="1008"/>
                    <a:pt x="3347" y="1008"/>
                    <a:pt x="3342" y="1011"/>
                  </a:cubicBezTo>
                  <a:cubicBezTo>
                    <a:pt x="3337" y="1016"/>
                    <a:pt x="3361" y="1023"/>
                    <a:pt x="3363" y="1023"/>
                  </a:cubicBezTo>
                  <a:cubicBezTo>
                    <a:pt x="3372" y="1024"/>
                    <a:pt x="3374" y="1028"/>
                    <a:pt x="3378" y="1032"/>
                  </a:cubicBezTo>
                  <a:cubicBezTo>
                    <a:pt x="3381" y="1034"/>
                    <a:pt x="3382" y="1035"/>
                    <a:pt x="3384" y="1035"/>
                  </a:cubicBezTo>
                  <a:cubicBezTo>
                    <a:pt x="3391" y="1035"/>
                    <a:pt x="3394" y="1023"/>
                    <a:pt x="3398" y="1023"/>
                  </a:cubicBezTo>
                  <a:cubicBezTo>
                    <a:pt x="3400" y="1023"/>
                    <a:pt x="3402" y="1026"/>
                    <a:pt x="3405" y="1035"/>
                  </a:cubicBezTo>
                  <a:cubicBezTo>
                    <a:pt x="3410" y="1050"/>
                    <a:pt x="3431" y="1063"/>
                    <a:pt x="3448" y="1064"/>
                  </a:cubicBezTo>
                  <a:cubicBezTo>
                    <a:pt x="3468" y="1064"/>
                    <a:pt x="3480" y="1067"/>
                    <a:pt x="3482" y="1087"/>
                  </a:cubicBezTo>
                  <a:cubicBezTo>
                    <a:pt x="3483" y="1098"/>
                    <a:pt x="3529" y="1104"/>
                    <a:pt x="3531" y="1118"/>
                  </a:cubicBezTo>
                  <a:cubicBezTo>
                    <a:pt x="3531" y="1115"/>
                    <a:pt x="3535" y="1114"/>
                    <a:pt x="3540" y="1114"/>
                  </a:cubicBezTo>
                  <a:cubicBezTo>
                    <a:pt x="3556" y="1114"/>
                    <a:pt x="3586" y="1123"/>
                    <a:pt x="3566" y="1128"/>
                  </a:cubicBezTo>
                  <a:cubicBezTo>
                    <a:pt x="3557" y="1144"/>
                    <a:pt x="3586" y="1145"/>
                    <a:pt x="3603" y="1153"/>
                  </a:cubicBezTo>
                  <a:cubicBezTo>
                    <a:pt x="3612" y="1157"/>
                    <a:pt x="3625" y="1165"/>
                    <a:pt x="3632" y="1172"/>
                  </a:cubicBezTo>
                  <a:cubicBezTo>
                    <a:pt x="3636" y="1176"/>
                    <a:pt x="3632" y="1177"/>
                    <a:pt x="3639" y="1182"/>
                  </a:cubicBezTo>
                  <a:cubicBezTo>
                    <a:pt x="3647" y="1187"/>
                    <a:pt x="3673" y="1201"/>
                    <a:pt x="3684" y="1201"/>
                  </a:cubicBezTo>
                  <a:cubicBezTo>
                    <a:pt x="3686" y="1201"/>
                    <a:pt x="3688" y="1200"/>
                    <a:pt x="3688" y="1199"/>
                  </a:cubicBezTo>
                  <a:lnTo>
                    <a:pt x="3688" y="1199"/>
                  </a:lnTo>
                  <a:cubicBezTo>
                    <a:pt x="3685" y="1205"/>
                    <a:pt x="3679" y="1209"/>
                    <a:pt x="3694" y="1219"/>
                  </a:cubicBezTo>
                  <a:cubicBezTo>
                    <a:pt x="3702" y="1225"/>
                    <a:pt x="3723" y="1224"/>
                    <a:pt x="3723" y="1233"/>
                  </a:cubicBezTo>
                  <a:cubicBezTo>
                    <a:pt x="3723" y="1233"/>
                    <a:pt x="3723" y="1233"/>
                    <a:pt x="3724" y="1233"/>
                  </a:cubicBezTo>
                  <a:cubicBezTo>
                    <a:pt x="3725" y="1233"/>
                    <a:pt x="3731" y="1235"/>
                    <a:pt x="3734" y="1235"/>
                  </a:cubicBezTo>
                  <a:cubicBezTo>
                    <a:pt x="3735" y="1235"/>
                    <a:pt x="3735" y="1235"/>
                    <a:pt x="3736" y="1235"/>
                  </a:cubicBezTo>
                  <a:cubicBezTo>
                    <a:pt x="3736" y="1234"/>
                    <a:pt x="3737" y="1234"/>
                    <a:pt x="3737" y="1234"/>
                  </a:cubicBezTo>
                  <a:cubicBezTo>
                    <a:pt x="3741" y="1234"/>
                    <a:pt x="3746" y="1240"/>
                    <a:pt x="3748" y="1242"/>
                  </a:cubicBezTo>
                  <a:cubicBezTo>
                    <a:pt x="3757" y="1252"/>
                    <a:pt x="3770" y="1265"/>
                    <a:pt x="3780" y="1265"/>
                  </a:cubicBezTo>
                  <a:cubicBezTo>
                    <a:pt x="3784" y="1265"/>
                    <a:pt x="3787" y="1263"/>
                    <a:pt x="3789" y="1260"/>
                  </a:cubicBezTo>
                  <a:lnTo>
                    <a:pt x="3789" y="1260"/>
                  </a:lnTo>
                  <a:cubicBezTo>
                    <a:pt x="3786" y="1265"/>
                    <a:pt x="3782" y="1274"/>
                    <a:pt x="3796" y="1276"/>
                  </a:cubicBezTo>
                  <a:cubicBezTo>
                    <a:pt x="3798" y="1276"/>
                    <a:pt x="3799" y="1276"/>
                    <a:pt x="3801" y="1276"/>
                  </a:cubicBezTo>
                  <a:cubicBezTo>
                    <a:pt x="3803" y="1276"/>
                    <a:pt x="3804" y="1276"/>
                    <a:pt x="3806" y="1276"/>
                  </a:cubicBezTo>
                  <a:cubicBezTo>
                    <a:pt x="3810" y="1276"/>
                    <a:pt x="3813" y="1277"/>
                    <a:pt x="3822" y="1283"/>
                  </a:cubicBezTo>
                  <a:cubicBezTo>
                    <a:pt x="3821" y="1282"/>
                    <a:pt x="3819" y="1281"/>
                    <a:pt x="3818" y="1281"/>
                  </a:cubicBezTo>
                  <a:cubicBezTo>
                    <a:pt x="3812" y="1281"/>
                    <a:pt x="3811" y="1291"/>
                    <a:pt x="3820" y="1298"/>
                  </a:cubicBezTo>
                  <a:cubicBezTo>
                    <a:pt x="3830" y="1304"/>
                    <a:pt x="3841" y="1309"/>
                    <a:pt x="3851" y="1313"/>
                  </a:cubicBezTo>
                  <a:cubicBezTo>
                    <a:pt x="3861" y="1317"/>
                    <a:pt x="3867" y="1319"/>
                    <a:pt x="3871" y="1319"/>
                  </a:cubicBezTo>
                  <a:cubicBezTo>
                    <a:pt x="3876" y="1319"/>
                    <a:pt x="3878" y="1316"/>
                    <a:pt x="3882" y="1312"/>
                  </a:cubicBezTo>
                  <a:cubicBezTo>
                    <a:pt x="3901" y="1323"/>
                    <a:pt x="3895" y="1322"/>
                    <a:pt x="3897" y="1332"/>
                  </a:cubicBezTo>
                  <a:cubicBezTo>
                    <a:pt x="3897" y="1332"/>
                    <a:pt x="3913" y="1329"/>
                    <a:pt x="3915" y="1326"/>
                  </a:cubicBezTo>
                  <a:lnTo>
                    <a:pt x="3915" y="1326"/>
                  </a:lnTo>
                  <a:cubicBezTo>
                    <a:pt x="3908" y="1335"/>
                    <a:pt x="3909" y="1345"/>
                    <a:pt x="3909" y="1356"/>
                  </a:cubicBezTo>
                  <a:cubicBezTo>
                    <a:pt x="3918" y="1357"/>
                    <a:pt x="3926" y="1357"/>
                    <a:pt x="3934" y="1357"/>
                  </a:cubicBezTo>
                  <a:cubicBezTo>
                    <a:pt x="3938" y="1357"/>
                    <a:pt x="3941" y="1357"/>
                    <a:pt x="3944" y="1357"/>
                  </a:cubicBezTo>
                  <a:cubicBezTo>
                    <a:pt x="3945" y="1357"/>
                    <a:pt x="3946" y="1357"/>
                    <a:pt x="3947" y="1357"/>
                  </a:cubicBezTo>
                  <a:cubicBezTo>
                    <a:pt x="3964" y="1357"/>
                    <a:pt x="3981" y="1372"/>
                    <a:pt x="3996" y="1385"/>
                  </a:cubicBezTo>
                  <a:cubicBezTo>
                    <a:pt x="4003" y="1390"/>
                    <a:pt x="4028" y="1411"/>
                    <a:pt x="4039" y="1411"/>
                  </a:cubicBezTo>
                  <a:cubicBezTo>
                    <a:pt x="4041" y="1411"/>
                    <a:pt x="4042" y="1410"/>
                    <a:pt x="4043" y="1409"/>
                  </a:cubicBezTo>
                  <a:cubicBezTo>
                    <a:pt x="4048" y="1403"/>
                    <a:pt x="4052" y="1395"/>
                    <a:pt x="4056" y="1388"/>
                  </a:cubicBezTo>
                  <a:lnTo>
                    <a:pt x="4056" y="1388"/>
                  </a:lnTo>
                  <a:cubicBezTo>
                    <a:pt x="4071" y="1397"/>
                    <a:pt x="4059" y="1407"/>
                    <a:pt x="4055" y="1412"/>
                  </a:cubicBezTo>
                  <a:lnTo>
                    <a:pt x="4055" y="1412"/>
                  </a:lnTo>
                  <a:cubicBezTo>
                    <a:pt x="4056" y="1411"/>
                    <a:pt x="4056" y="1411"/>
                    <a:pt x="4057" y="1411"/>
                  </a:cubicBezTo>
                  <a:cubicBezTo>
                    <a:pt x="4063" y="1411"/>
                    <a:pt x="4073" y="1428"/>
                    <a:pt x="4070" y="1432"/>
                  </a:cubicBezTo>
                  <a:cubicBezTo>
                    <a:pt x="4068" y="1436"/>
                    <a:pt x="4063" y="1442"/>
                    <a:pt x="4074" y="1449"/>
                  </a:cubicBezTo>
                  <a:lnTo>
                    <a:pt x="4088" y="1426"/>
                  </a:lnTo>
                  <a:lnTo>
                    <a:pt x="4088" y="1426"/>
                  </a:lnTo>
                  <a:cubicBezTo>
                    <a:pt x="4081" y="1438"/>
                    <a:pt x="4136" y="1471"/>
                    <a:pt x="4151" y="1481"/>
                  </a:cubicBezTo>
                  <a:cubicBezTo>
                    <a:pt x="4141" y="1474"/>
                    <a:pt x="4145" y="1468"/>
                    <a:pt x="4148" y="1464"/>
                  </a:cubicBezTo>
                  <a:lnTo>
                    <a:pt x="4148" y="1464"/>
                  </a:lnTo>
                  <a:cubicBezTo>
                    <a:pt x="4168" y="1477"/>
                    <a:pt x="4164" y="1503"/>
                    <a:pt x="4191" y="1505"/>
                  </a:cubicBezTo>
                  <a:cubicBezTo>
                    <a:pt x="4192" y="1505"/>
                    <a:pt x="4194" y="1505"/>
                    <a:pt x="4196" y="1505"/>
                  </a:cubicBezTo>
                  <a:cubicBezTo>
                    <a:pt x="4204" y="1505"/>
                    <a:pt x="4218" y="1507"/>
                    <a:pt x="4218" y="1513"/>
                  </a:cubicBezTo>
                  <a:cubicBezTo>
                    <a:pt x="4218" y="1517"/>
                    <a:pt x="4195" y="1518"/>
                    <a:pt x="4210" y="1526"/>
                  </a:cubicBezTo>
                  <a:cubicBezTo>
                    <a:pt x="4227" y="1535"/>
                    <a:pt x="4236" y="1532"/>
                    <a:pt x="4254" y="1546"/>
                  </a:cubicBezTo>
                  <a:cubicBezTo>
                    <a:pt x="4267" y="1556"/>
                    <a:pt x="4277" y="1567"/>
                    <a:pt x="4294" y="1576"/>
                  </a:cubicBezTo>
                  <a:cubicBezTo>
                    <a:pt x="4301" y="1580"/>
                    <a:pt x="4308" y="1582"/>
                    <a:pt x="4313" y="1582"/>
                  </a:cubicBezTo>
                  <a:cubicBezTo>
                    <a:pt x="4321" y="1582"/>
                    <a:pt x="4323" y="1577"/>
                    <a:pt x="4310" y="1569"/>
                  </a:cubicBezTo>
                  <a:lnTo>
                    <a:pt x="4310" y="1569"/>
                  </a:lnTo>
                  <a:cubicBezTo>
                    <a:pt x="4320" y="1575"/>
                    <a:pt x="4331" y="1581"/>
                    <a:pt x="4341" y="1588"/>
                  </a:cubicBezTo>
                  <a:cubicBezTo>
                    <a:pt x="4349" y="1596"/>
                    <a:pt x="4351" y="1602"/>
                    <a:pt x="4357" y="1609"/>
                  </a:cubicBezTo>
                  <a:cubicBezTo>
                    <a:pt x="4362" y="1615"/>
                    <a:pt x="4369" y="1616"/>
                    <a:pt x="4375" y="1618"/>
                  </a:cubicBezTo>
                  <a:cubicBezTo>
                    <a:pt x="4378" y="1619"/>
                    <a:pt x="4380" y="1619"/>
                    <a:pt x="4381" y="1619"/>
                  </a:cubicBezTo>
                  <a:cubicBezTo>
                    <a:pt x="4387" y="1619"/>
                    <a:pt x="4387" y="1615"/>
                    <a:pt x="4390" y="1610"/>
                  </a:cubicBezTo>
                  <a:cubicBezTo>
                    <a:pt x="4379" y="1609"/>
                    <a:pt x="4376" y="1603"/>
                    <a:pt x="4385" y="1603"/>
                  </a:cubicBezTo>
                  <a:cubicBezTo>
                    <a:pt x="4392" y="1603"/>
                    <a:pt x="4404" y="1607"/>
                    <a:pt x="4411" y="1613"/>
                  </a:cubicBezTo>
                  <a:cubicBezTo>
                    <a:pt x="4425" y="1625"/>
                    <a:pt x="4389" y="1622"/>
                    <a:pt x="4408" y="1633"/>
                  </a:cubicBezTo>
                  <a:cubicBezTo>
                    <a:pt x="4415" y="1637"/>
                    <a:pt x="4444" y="1650"/>
                    <a:pt x="4454" y="1650"/>
                  </a:cubicBezTo>
                  <a:cubicBezTo>
                    <a:pt x="4457" y="1650"/>
                    <a:pt x="4458" y="1649"/>
                    <a:pt x="4456" y="1646"/>
                  </a:cubicBezTo>
                  <a:cubicBezTo>
                    <a:pt x="4450" y="1636"/>
                    <a:pt x="4445" y="1631"/>
                    <a:pt x="4456" y="1631"/>
                  </a:cubicBezTo>
                  <a:cubicBezTo>
                    <a:pt x="4457" y="1631"/>
                    <a:pt x="4458" y="1631"/>
                    <a:pt x="4459" y="1631"/>
                  </a:cubicBezTo>
                  <a:cubicBezTo>
                    <a:pt x="4469" y="1632"/>
                    <a:pt x="4482" y="1636"/>
                    <a:pt x="4487" y="1645"/>
                  </a:cubicBezTo>
                  <a:cubicBezTo>
                    <a:pt x="4496" y="1659"/>
                    <a:pt x="4466" y="1668"/>
                    <a:pt x="4470" y="1672"/>
                  </a:cubicBezTo>
                  <a:cubicBezTo>
                    <a:pt x="4477" y="1679"/>
                    <a:pt x="4491" y="1685"/>
                    <a:pt x="4500" y="1687"/>
                  </a:cubicBezTo>
                  <a:cubicBezTo>
                    <a:pt x="4501" y="1687"/>
                    <a:pt x="4502" y="1687"/>
                    <a:pt x="4503" y="1687"/>
                  </a:cubicBezTo>
                  <a:cubicBezTo>
                    <a:pt x="4510" y="1687"/>
                    <a:pt x="4508" y="1682"/>
                    <a:pt x="4515" y="1682"/>
                  </a:cubicBezTo>
                  <a:cubicBezTo>
                    <a:pt x="4516" y="1682"/>
                    <a:pt x="4517" y="1682"/>
                    <a:pt x="4518" y="1682"/>
                  </a:cubicBezTo>
                  <a:cubicBezTo>
                    <a:pt x="4538" y="1684"/>
                    <a:pt x="4520" y="1704"/>
                    <a:pt x="4538" y="1709"/>
                  </a:cubicBezTo>
                  <a:cubicBezTo>
                    <a:pt x="4543" y="1710"/>
                    <a:pt x="4547" y="1711"/>
                    <a:pt x="4550" y="1711"/>
                  </a:cubicBezTo>
                  <a:cubicBezTo>
                    <a:pt x="4559" y="1711"/>
                    <a:pt x="4564" y="1707"/>
                    <a:pt x="4568" y="1703"/>
                  </a:cubicBezTo>
                  <a:lnTo>
                    <a:pt x="4568" y="1703"/>
                  </a:lnTo>
                  <a:cubicBezTo>
                    <a:pt x="4564" y="1708"/>
                    <a:pt x="4558" y="1713"/>
                    <a:pt x="4561" y="1721"/>
                  </a:cubicBezTo>
                  <a:cubicBezTo>
                    <a:pt x="4562" y="1725"/>
                    <a:pt x="4570" y="1735"/>
                    <a:pt x="4570" y="1738"/>
                  </a:cubicBezTo>
                  <a:cubicBezTo>
                    <a:pt x="4569" y="1740"/>
                    <a:pt x="4569" y="1741"/>
                    <a:pt x="4572" y="1741"/>
                  </a:cubicBezTo>
                  <a:cubicBezTo>
                    <a:pt x="4575" y="1741"/>
                    <a:pt x="4578" y="1734"/>
                    <a:pt x="4585" y="1734"/>
                  </a:cubicBezTo>
                  <a:cubicBezTo>
                    <a:pt x="4589" y="1734"/>
                    <a:pt x="4592" y="1736"/>
                    <a:pt x="4594" y="1738"/>
                  </a:cubicBezTo>
                  <a:cubicBezTo>
                    <a:pt x="4593" y="1739"/>
                    <a:pt x="4591" y="1740"/>
                    <a:pt x="4590" y="1742"/>
                  </a:cubicBezTo>
                  <a:cubicBezTo>
                    <a:pt x="4585" y="1746"/>
                    <a:pt x="4576" y="1747"/>
                    <a:pt x="4576" y="1749"/>
                  </a:cubicBezTo>
                  <a:cubicBezTo>
                    <a:pt x="4576" y="1750"/>
                    <a:pt x="4576" y="1755"/>
                    <a:pt x="4577" y="1760"/>
                  </a:cubicBezTo>
                  <a:cubicBezTo>
                    <a:pt x="4577" y="1766"/>
                    <a:pt x="4577" y="1770"/>
                    <a:pt x="4571" y="1776"/>
                  </a:cubicBezTo>
                  <a:cubicBezTo>
                    <a:pt x="4565" y="1781"/>
                    <a:pt x="4552" y="1775"/>
                    <a:pt x="4550" y="1789"/>
                  </a:cubicBezTo>
                  <a:cubicBezTo>
                    <a:pt x="4549" y="1803"/>
                    <a:pt x="4562" y="1808"/>
                    <a:pt x="4549" y="1828"/>
                  </a:cubicBezTo>
                  <a:lnTo>
                    <a:pt x="4543" y="1824"/>
                  </a:lnTo>
                  <a:cubicBezTo>
                    <a:pt x="4543" y="1824"/>
                    <a:pt x="4542" y="1824"/>
                    <a:pt x="4542" y="1824"/>
                  </a:cubicBezTo>
                  <a:cubicBezTo>
                    <a:pt x="4539" y="1824"/>
                    <a:pt x="4538" y="1822"/>
                    <a:pt x="4541" y="1817"/>
                  </a:cubicBezTo>
                  <a:cubicBezTo>
                    <a:pt x="4541" y="1817"/>
                    <a:pt x="4541" y="1817"/>
                    <a:pt x="4541" y="1817"/>
                  </a:cubicBezTo>
                  <a:cubicBezTo>
                    <a:pt x="4539" y="1817"/>
                    <a:pt x="4527" y="1851"/>
                    <a:pt x="4524" y="1856"/>
                  </a:cubicBezTo>
                  <a:cubicBezTo>
                    <a:pt x="4519" y="1867"/>
                    <a:pt x="4510" y="1868"/>
                    <a:pt x="4506" y="1879"/>
                  </a:cubicBezTo>
                  <a:cubicBezTo>
                    <a:pt x="4501" y="1890"/>
                    <a:pt x="4503" y="1893"/>
                    <a:pt x="4496" y="1905"/>
                  </a:cubicBezTo>
                  <a:cubicBezTo>
                    <a:pt x="4488" y="1918"/>
                    <a:pt x="4486" y="1922"/>
                    <a:pt x="4476" y="1931"/>
                  </a:cubicBezTo>
                  <a:cubicBezTo>
                    <a:pt x="4462" y="1945"/>
                    <a:pt x="4469" y="1959"/>
                    <a:pt x="4460" y="1973"/>
                  </a:cubicBezTo>
                  <a:cubicBezTo>
                    <a:pt x="4451" y="1989"/>
                    <a:pt x="4436" y="1987"/>
                    <a:pt x="4427" y="2001"/>
                  </a:cubicBezTo>
                  <a:cubicBezTo>
                    <a:pt x="4420" y="2014"/>
                    <a:pt x="4425" y="2025"/>
                    <a:pt x="4421" y="2037"/>
                  </a:cubicBezTo>
                  <a:cubicBezTo>
                    <a:pt x="4419" y="2043"/>
                    <a:pt x="4415" y="2045"/>
                    <a:pt x="4412" y="2045"/>
                  </a:cubicBezTo>
                  <a:cubicBezTo>
                    <a:pt x="4405" y="2045"/>
                    <a:pt x="4398" y="2039"/>
                    <a:pt x="4396" y="2037"/>
                  </a:cubicBezTo>
                  <a:cubicBezTo>
                    <a:pt x="4395" y="2049"/>
                    <a:pt x="4393" y="2061"/>
                    <a:pt x="4395" y="2070"/>
                  </a:cubicBezTo>
                  <a:cubicBezTo>
                    <a:pt x="4397" y="2083"/>
                    <a:pt x="4395" y="2087"/>
                    <a:pt x="4391" y="2087"/>
                  </a:cubicBezTo>
                  <a:cubicBezTo>
                    <a:pt x="4387" y="2087"/>
                    <a:pt x="4382" y="2084"/>
                    <a:pt x="4378" y="2082"/>
                  </a:cubicBezTo>
                  <a:lnTo>
                    <a:pt x="4378" y="2082"/>
                  </a:lnTo>
                  <a:cubicBezTo>
                    <a:pt x="4390" y="2090"/>
                    <a:pt x="4357" y="2124"/>
                    <a:pt x="4368" y="2131"/>
                  </a:cubicBezTo>
                  <a:cubicBezTo>
                    <a:pt x="4358" y="2137"/>
                    <a:pt x="4348" y="2142"/>
                    <a:pt x="4339" y="2154"/>
                  </a:cubicBezTo>
                  <a:cubicBezTo>
                    <a:pt x="4345" y="2158"/>
                    <a:pt x="4340" y="2165"/>
                    <a:pt x="4334" y="2175"/>
                  </a:cubicBezTo>
                  <a:cubicBezTo>
                    <a:pt x="4325" y="2191"/>
                    <a:pt x="4328" y="2204"/>
                    <a:pt x="4321" y="2218"/>
                  </a:cubicBezTo>
                  <a:cubicBezTo>
                    <a:pt x="4318" y="2220"/>
                    <a:pt x="4280" y="2233"/>
                    <a:pt x="4284" y="2248"/>
                  </a:cubicBezTo>
                  <a:cubicBezTo>
                    <a:pt x="4286" y="2253"/>
                    <a:pt x="4316" y="2248"/>
                    <a:pt x="4298" y="2262"/>
                  </a:cubicBezTo>
                  <a:cubicBezTo>
                    <a:pt x="4287" y="2271"/>
                    <a:pt x="4282" y="2269"/>
                    <a:pt x="4281" y="2285"/>
                  </a:cubicBezTo>
                  <a:cubicBezTo>
                    <a:pt x="4281" y="2285"/>
                    <a:pt x="4285" y="2299"/>
                    <a:pt x="4283" y="2299"/>
                  </a:cubicBezTo>
                  <a:cubicBezTo>
                    <a:pt x="4282" y="2299"/>
                    <a:pt x="4282" y="2299"/>
                    <a:pt x="4281" y="2299"/>
                  </a:cubicBezTo>
                  <a:cubicBezTo>
                    <a:pt x="4275" y="2299"/>
                    <a:pt x="4273" y="2281"/>
                    <a:pt x="4268" y="2281"/>
                  </a:cubicBezTo>
                  <a:cubicBezTo>
                    <a:pt x="4268" y="2281"/>
                    <a:pt x="4267" y="2281"/>
                    <a:pt x="4266" y="2282"/>
                  </a:cubicBezTo>
                  <a:cubicBezTo>
                    <a:pt x="4265" y="2282"/>
                    <a:pt x="4265" y="2295"/>
                    <a:pt x="4265" y="2295"/>
                  </a:cubicBezTo>
                  <a:cubicBezTo>
                    <a:pt x="4264" y="2304"/>
                    <a:pt x="4261" y="2307"/>
                    <a:pt x="4256" y="2316"/>
                  </a:cubicBezTo>
                  <a:lnTo>
                    <a:pt x="4256" y="2316"/>
                  </a:lnTo>
                  <a:cubicBezTo>
                    <a:pt x="4260" y="2309"/>
                    <a:pt x="4254" y="2309"/>
                    <a:pt x="4251" y="2308"/>
                  </a:cubicBezTo>
                  <a:lnTo>
                    <a:pt x="4251" y="2308"/>
                  </a:lnTo>
                  <a:cubicBezTo>
                    <a:pt x="4255" y="2311"/>
                    <a:pt x="4244" y="2322"/>
                    <a:pt x="4240" y="2329"/>
                  </a:cubicBezTo>
                  <a:cubicBezTo>
                    <a:pt x="4242" y="2330"/>
                    <a:pt x="4245" y="2330"/>
                    <a:pt x="4244" y="2335"/>
                  </a:cubicBezTo>
                  <a:cubicBezTo>
                    <a:pt x="4241" y="2346"/>
                    <a:pt x="4232" y="2361"/>
                    <a:pt x="4225" y="2361"/>
                  </a:cubicBezTo>
                  <a:cubicBezTo>
                    <a:pt x="4225" y="2361"/>
                    <a:pt x="4224" y="2360"/>
                    <a:pt x="4224" y="2360"/>
                  </a:cubicBezTo>
                  <a:cubicBezTo>
                    <a:pt x="4223" y="2360"/>
                    <a:pt x="4222" y="2360"/>
                    <a:pt x="4222" y="2360"/>
                  </a:cubicBezTo>
                  <a:cubicBezTo>
                    <a:pt x="4213" y="2360"/>
                    <a:pt x="4197" y="2385"/>
                    <a:pt x="4204" y="2390"/>
                  </a:cubicBezTo>
                  <a:cubicBezTo>
                    <a:pt x="4200" y="2399"/>
                    <a:pt x="4183" y="2418"/>
                    <a:pt x="4191" y="2423"/>
                  </a:cubicBezTo>
                  <a:cubicBezTo>
                    <a:pt x="4172" y="2441"/>
                    <a:pt x="4124" y="2482"/>
                    <a:pt x="4131" y="2510"/>
                  </a:cubicBezTo>
                  <a:cubicBezTo>
                    <a:pt x="4126" y="2507"/>
                    <a:pt x="4123" y="2505"/>
                    <a:pt x="4120" y="2505"/>
                  </a:cubicBezTo>
                  <a:cubicBezTo>
                    <a:pt x="4106" y="2505"/>
                    <a:pt x="4122" y="2552"/>
                    <a:pt x="4112" y="2558"/>
                  </a:cubicBezTo>
                  <a:cubicBezTo>
                    <a:pt x="4101" y="2564"/>
                    <a:pt x="4086" y="2561"/>
                    <a:pt x="4083" y="2584"/>
                  </a:cubicBezTo>
                  <a:cubicBezTo>
                    <a:pt x="4082" y="2590"/>
                    <a:pt x="4087" y="2622"/>
                    <a:pt x="4089" y="2622"/>
                  </a:cubicBezTo>
                  <a:cubicBezTo>
                    <a:pt x="4089" y="2622"/>
                    <a:pt x="4089" y="2622"/>
                    <a:pt x="4089" y="2622"/>
                  </a:cubicBezTo>
                  <a:lnTo>
                    <a:pt x="4089" y="2622"/>
                  </a:lnTo>
                  <a:cubicBezTo>
                    <a:pt x="4088" y="2623"/>
                    <a:pt x="4086" y="2623"/>
                    <a:pt x="4085" y="2623"/>
                  </a:cubicBezTo>
                  <a:cubicBezTo>
                    <a:pt x="4081" y="2623"/>
                    <a:pt x="4079" y="2621"/>
                    <a:pt x="4076" y="2621"/>
                  </a:cubicBezTo>
                  <a:cubicBezTo>
                    <a:pt x="4073" y="2621"/>
                    <a:pt x="4069" y="2624"/>
                    <a:pt x="4063" y="2637"/>
                  </a:cubicBezTo>
                  <a:cubicBezTo>
                    <a:pt x="4055" y="2653"/>
                    <a:pt x="4072" y="2645"/>
                    <a:pt x="4061" y="2661"/>
                  </a:cubicBezTo>
                  <a:cubicBezTo>
                    <a:pt x="4058" y="2659"/>
                    <a:pt x="4052" y="2651"/>
                    <a:pt x="4045" y="2651"/>
                  </a:cubicBezTo>
                  <a:cubicBezTo>
                    <a:pt x="4043" y="2651"/>
                    <a:pt x="4041" y="2652"/>
                    <a:pt x="4039" y="2654"/>
                  </a:cubicBezTo>
                  <a:cubicBezTo>
                    <a:pt x="4032" y="2659"/>
                    <a:pt x="4023" y="2679"/>
                    <a:pt x="4028" y="2682"/>
                  </a:cubicBezTo>
                  <a:cubicBezTo>
                    <a:pt x="4032" y="2685"/>
                    <a:pt x="4014" y="2718"/>
                    <a:pt x="4011" y="2723"/>
                  </a:cubicBezTo>
                  <a:cubicBezTo>
                    <a:pt x="4005" y="2733"/>
                    <a:pt x="3990" y="2763"/>
                    <a:pt x="3981" y="2763"/>
                  </a:cubicBezTo>
                  <a:cubicBezTo>
                    <a:pt x="3969" y="2764"/>
                    <a:pt x="3956" y="2773"/>
                    <a:pt x="3950" y="2795"/>
                  </a:cubicBezTo>
                  <a:cubicBezTo>
                    <a:pt x="3948" y="2806"/>
                    <a:pt x="3954" y="2810"/>
                    <a:pt x="3948" y="2823"/>
                  </a:cubicBezTo>
                  <a:cubicBezTo>
                    <a:pt x="3942" y="2834"/>
                    <a:pt x="3932" y="2845"/>
                    <a:pt x="3925" y="2853"/>
                  </a:cubicBezTo>
                  <a:cubicBezTo>
                    <a:pt x="3922" y="2856"/>
                    <a:pt x="3892" y="2895"/>
                    <a:pt x="3896" y="2895"/>
                  </a:cubicBezTo>
                  <a:cubicBezTo>
                    <a:pt x="3896" y="2895"/>
                    <a:pt x="3896" y="2895"/>
                    <a:pt x="3896" y="2895"/>
                  </a:cubicBezTo>
                  <a:cubicBezTo>
                    <a:pt x="3897" y="2895"/>
                    <a:pt x="3898" y="2895"/>
                    <a:pt x="3899" y="2895"/>
                  </a:cubicBezTo>
                  <a:cubicBezTo>
                    <a:pt x="3913" y="2895"/>
                    <a:pt x="3882" y="2929"/>
                    <a:pt x="3874" y="2942"/>
                  </a:cubicBezTo>
                  <a:cubicBezTo>
                    <a:pt x="3867" y="2952"/>
                    <a:pt x="3860" y="2964"/>
                    <a:pt x="3854" y="2975"/>
                  </a:cubicBezTo>
                  <a:cubicBezTo>
                    <a:pt x="3850" y="2983"/>
                    <a:pt x="3850" y="2985"/>
                    <a:pt x="3852" y="2985"/>
                  </a:cubicBezTo>
                  <a:cubicBezTo>
                    <a:pt x="3852" y="2985"/>
                    <a:pt x="3853" y="2984"/>
                    <a:pt x="3854" y="2984"/>
                  </a:cubicBezTo>
                  <a:cubicBezTo>
                    <a:pt x="3854" y="2984"/>
                    <a:pt x="3854" y="2984"/>
                    <a:pt x="3855" y="2984"/>
                  </a:cubicBezTo>
                  <a:lnTo>
                    <a:pt x="3855" y="2984"/>
                  </a:lnTo>
                  <a:cubicBezTo>
                    <a:pt x="3857" y="2984"/>
                    <a:pt x="3842" y="3002"/>
                    <a:pt x="3841" y="3004"/>
                  </a:cubicBezTo>
                  <a:cubicBezTo>
                    <a:pt x="3837" y="3012"/>
                    <a:pt x="3833" y="3019"/>
                    <a:pt x="3830" y="3026"/>
                  </a:cubicBezTo>
                  <a:cubicBezTo>
                    <a:pt x="3827" y="3035"/>
                    <a:pt x="3819" y="3061"/>
                    <a:pt x="3812" y="3061"/>
                  </a:cubicBezTo>
                  <a:cubicBezTo>
                    <a:pt x="3812" y="3061"/>
                    <a:pt x="3811" y="3061"/>
                    <a:pt x="3811" y="3060"/>
                  </a:cubicBezTo>
                  <a:cubicBezTo>
                    <a:pt x="3810" y="3060"/>
                    <a:pt x="3809" y="3060"/>
                    <a:pt x="3808" y="3060"/>
                  </a:cubicBezTo>
                  <a:cubicBezTo>
                    <a:pt x="3799" y="3060"/>
                    <a:pt x="3788" y="3077"/>
                    <a:pt x="3784" y="3089"/>
                  </a:cubicBezTo>
                  <a:cubicBezTo>
                    <a:pt x="3778" y="3104"/>
                    <a:pt x="3793" y="3095"/>
                    <a:pt x="3783" y="3112"/>
                  </a:cubicBezTo>
                  <a:cubicBezTo>
                    <a:pt x="3780" y="3110"/>
                    <a:pt x="3778" y="3107"/>
                    <a:pt x="3775" y="3107"/>
                  </a:cubicBezTo>
                  <a:cubicBezTo>
                    <a:pt x="3773" y="3107"/>
                    <a:pt x="3771" y="3109"/>
                    <a:pt x="3767" y="3115"/>
                  </a:cubicBezTo>
                  <a:cubicBezTo>
                    <a:pt x="3763" y="3122"/>
                    <a:pt x="3764" y="3124"/>
                    <a:pt x="3768" y="3124"/>
                  </a:cubicBezTo>
                  <a:cubicBezTo>
                    <a:pt x="3777" y="3124"/>
                    <a:pt x="3801" y="3111"/>
                    <a:pt x="3808" y="3103"/>
                  </a:cubicBezTo>
                  <a:cubicBezTo>
                    <a:pt x="3817" y="3093"/>
                    <a:pt x="3824" y="3074"/>
                    <a:pt x="3832" y="3074"/>
                  </a:cubicBezTo>
                  <a:cubicBezTo>
                    <a:pt x="3833" y="3074"/>
                    <a:pt x="3833" y="3074"/>
                    <a:pt x="3834" y="3074"/>
                  </a:cubicBezTo>
                  <a:cubicBezTo>
                    <a:pt x="3840" y="3068"/>
                    <a:pt x="3848" y="3047"/>
                    <a:pt x="3855" y="3047"/>
                  </a:cubicBezTo>
                  <a:cubicBezTo>
                    <a:pt x="3855" y="3047"/>
                    <a:pt x="3856" y="3047"/>
                    <a:pt x="3857" y="3047"/>
                  </a:cubicBezTo>
                  <a:cubicBezTo>
                    <a:pt x="3854" y="3045"/>
                    <a:pt x="3833" y="3048"/>
                    <a:pt x="3841" y="3035"/>
                  </a:cubicBezTo>
                  <a:cubicBezTo>
                    <a:pt x="3847" y="3024"/>
                    <a:pt x="3872" y="3014"/>
                    <a:pt x="3875" y="3000"/>
                  </a:cubicBezTo>
                  <a:cubicBezTo>
                    <a:pt x="3876" y="2998"/>
                    <a:pt x="3874" y="2997"/>
                    <a:pt x="3872" y="2997"/>
                  </a:cubicBezTo>
                  <a:cubicBezTo>
                    <a:pt x="3870" y="2997"/>
                    <a:pt x="3867" y="2998"/>
                    <a:pt x="3867" y="2998"/>
                  </a:cubicBezTo>
                  <a:cubicBezTo>
                    <a:pt x="3860" y="2994"/>
                    <a:pt x="3869" y="2982"/>
                    <a:pt x="3874" y="2974"/>
                  </a:cubicBezTo>
                  <a:cubicBezTo>
                    <a:pt x="3878" y="2967"/>
                    <a:pt x="3887" y="2954"/>
                    <a:pt x="3893" y="2954"/>
                  </a:cubicBezTo>
                  <a:cubicBezTo>
                    <a:pt x="3894" y="2954"/>
                    <a:pt x="3896" y="2955"/>
                    <a:pt x="3896" y="2958"/>
                  </a:cubicBezTo>
                  <a:cubicBezTo>
                    <a:pt x="3899" y="2968"/>
                    <a:pt x="3881" y="2998"/>
                    <a:pt x="3891" y="2998"/>
                  </a:cubicBezTo>
                  <a:cubicBezTo>
                    <a:pt x="3892" y="2998"/>
                    <a:pt x="3892" y="2998"/>
                    <a:pt x="3893" y="2998"/>
                  </a:cubicBezTo>
                  <a:cubicBezTo>
                    <a:pt x="3908" y="2995"/>
                    <a:pt x="3914" y="2978"/>
                    <a:pt x="3909" y="2969"/>
                  </a:cubicBezTo>
                  <a:cubicBezTo>
                    <a:pt x="3904" y="2956"/>
                    <a:pt x="3935" y="2910"/>
                    <a:pt x="3947" y="2910"/>
                  </a:cubicBezTo>
                  <a:cubicBezTo>
                    <a:pt x="3948" y="2910"/>
                    <a:pt x="3949" y="2911"/>
                    <a:pt x="3949" y="2911"/>
                  </a:cubicBezTo>
                  <a:lnTo>
                    <a:pt x="3949" y="2911"/>
                  </a:lnTo>
                  <a:cubicBezTo>
                    <a:pt x="3947" y="2909"/>
                    <a:pt x="3936" y="2907"/>
                    <a:pt x="3940" y="2899"/>
                  </a:cubicBezTo>
                  <a:cubicBezTo>
                    <a:pt x="3945" y="2889"/>
                    <a:pt x="3954" y="2872"/>
                    <a:pt x="3948" y="2869"/>
                  </a:cubicBezTo>
                  <a:lnTo>
                    <a:pt x="3948" y="2869"/>
                  </a:lnTo>
                  <a:cubicBezTo>
                    <a:pt x="3949" y="2869"/>
                    <a:pt x="3949" y="2869"/>
                    <a:pt x="3950" y="2869"/>
                  </a:cubicBezTo>
                  <a:cubicBezTo>
                    <a:pt x="3966" y="2869"/>
                    <a:pt x="4008" y="2799"/>
                    <a:pt x="4017" y="2783"/>
                  </a:cubicBezTo>
                  <a:cubicBezTo>
                    <a:pt x="4035" y="2750"/>
                    <a:pt x="4041" y="2725"/>
                    <a:pt x="4043" y="2696"/>
                  </a:cubicBezTo>
                  <a:lnTo>
                    <a:pt x="4043" y="2696"/>
                  </a:lnTo>
                  <a:cubicBezTo>
                    <a:pt x="4043" y="2703"/>
                    <a:pt x="4044" y="2719"/>
                    <a:pt x="4049" y="2719"/>
                  </a:cubicBezTo>
                  <a:cubicBezTo>
                    <a:pt x="4049" y="2719"/>
                    <a:pt x="4050" y="2719"/>
                    <a:pt x="4051" y="2718"/>
                  </a:cubicBezTo>
                  <a:cubicBezTo>
                    <a:pt x="4051" y="2717"/>
                    <a:pt x="4057" y="2704"/>
                    <a:pt x="4057" y="2704"/>
                  </a:cubicBezTo>
                  <a:cubicBezTo>
                    <a:pt x="4058" y="2702"/>
                    <a:pt x="4059" y="2702"/>
                    <a:pt x="4059" y="2702"/>
                  </a:cubicBezTo>
                  <a:cubicBezTo>
                    <a:pt x="4059" y="2702"/>
                    <a:pt x="4060" y="2703"/>
                    <a:pt x="4062" y="2703"/>
                  </a:cubicBezTo>
                  <a:cubicBezTo>
                    <a:pt x="4063" y="2703"/>
                    <a:pt x="4063" y="2703"/>
                    <a:pt x="4064" y="2702"/>
                  </a:cubicBezTo>
                  <a:cubicBezTo>
                    <a:pt x="4073" y="2702"/>
                    <a:pt x="4083" y="2691"/>
                    <a:pt x="4074" y="2684"/>
                  </a:cubicBezTo>
                  <a:cubicBezTo>
                    <a:pt x="4069" y="2680"/>
                    <a:pt x="4065" y="2680"/>
                    <a:pt x="4073" y="2667"/>
                  </a:cubicBezTo>
                  <a:cubicBezTo>
                    <a:pt x="4077" y="2660"/>
                    <a:pt x="4081" y="2651"/>
                    <a:pt x="4087" y="2645"/>
                  </a:cubicBezTo>
                  <a:cubicBezTo>
                    <a:pt x="4091" y="2640"/>
                    <a:pt x="4094" y="2643"/>
                    <a:pt x="4096" y="2640"/>
                  </a:cubicBezTo>
                  <a:lnTo>
                    <a:pt x="4117" y="2604"/>
                  </a:lnTo>
                  <a:cubicBezTo>
                    <a:pt x="4126" y="2589"/>
                    <a:pt x="4117" y="2583"/>
                    <a:pt x="4110" y="2583"/>
                  </a:cubicBezTo>
                  <a:cubicBezTo>
                    <a:pt x="4107" y="2583"/>
                    <a:pt x="4105" y="2584"/>
                    <a:pt x="4104" y="2585"/>
                  </a:cubicBezTo>
                  <a:lnTo>
                    <a:pt x="4104" y="2585"/>
                  </a:lnTo>
                  <a:cubicBezTo>
                    <a:pt x="4110" y="2575"/>
                    <a:pt x="4141" y="2562"/>
                    <a:pt x="4150" y="2553"/>
                  </a:cubicBezTo>
                  <a:cubicBezTo>
                    <a:pt x="4157" y="2547"/>
                    <a:pt x="4163" y="2540"/>
                    <a:pt x="4159" y="2540"/>
                  </a:cubicBezTo>
                  <a:cubicBezTo>
                    <a:pt x="4158" y="2540"/>
                    <a:pt x="4156" y="2541"/>
                    <a:pt x="4152" y="2543"/>
                  </a:cubicBezTo>
                  <a:cubicBezTo>
                    <a:pt x="4148" y="2545"/>
                    <a:pt x="4143" y="2547"/>
                    <a:pt x="4139" y="2547"/>
                  </a:cubicBezTo>
                  <a:cubicBezTo>
                    <a:pt x="4135" y="2547"/>
                    <a:pt x="4134" y="2544"/>
                    <a:pt x="4143" y="2535"/>
                  </a:cubicBezTo>
                  <a:cubicBezTo>
                    <a:pt x="4152" y="2525"/>
                    <a:pt x="4162" y="2518"/>
                    <a:pt x="4170" y="2512"/>
                  </a:cubicBezTo>
                  <a:cubicBezTo>
                    <a:pt x="4171" y="2511"/>
                    <a:pt x="4178" y="2508"/>
                    <a:pt x="4180" y="2506"/>
                  </a:cubicBezTo>
                  <a:lnTo>
                    <a:pt x="4180" y="2506"/>
                  </a:lnTo>
                  <a:cubicBezTo>
                    <a:pt x="4180" y="2507"/>
                    <a:pt x="4178" y="2507"/>
                    <a:pt x="4176" y="2507"/>
                  </a:cubicBezTo>
                  <a:cubicBezTo>
                    <a:pt x="4171" y="2507"/>
                    <a:pt x="4163" y="2504"/>
                    <a:pt x="4163" y="2501"/>
                  </a:cubicBezTo>
                  <a:cubicBezTo>
                    <a:pt x="4162" y="2496"/>
                    <a:pt x="4191" y="2482"/>
                    <a:pt x="4194" y="2481"/>
                  </a:cubicBezTo>
                  <a:cubicBezTo>
                    <a:pt x="4207" y="2473"/>
                    <a:pt x="4209" y="2471"/>
                    <a:pt x="4205" y="2471"/>
                  </a:cubicBezTo>
                  <a:cubicBezTo>
                    <a:pt x="4199" y="2471"/>
                    <a:pt x="4178" y="2477"/>
                    <a:pt x="4176" y="2477"/>
                  </a:cubicBezTo>
                  <a:cubicBezTo>
                    <a:pt x="4176" y="2477"/>
                    <a:pt x="4176" y="2477"/>
                    <a:pt x="4176" y="2477"/>
                  </a:cubicBezTo>
                  <a:cubicBezTo>
                    <a:pt x="4176" y="2470"/>
                    <a:pt x="4213" y="2451"/>
                    <a:pt x="4204" y="2445"/>
                  </a:cubicBezTo>
                  <a:lnTo>
                    <a:pt x="4204" y="2445"/>
                  </a:lnTo>
                  <a:cubicBezTo>
                    <a:pt x="4204" y="2445"/>
                    <a:pt x="4204" y="2445"/>
                    <a:pt x="4205" y="2445"/>
                  </a:cubicBezTo>
                  <a:cubicBezTo>
                    <a:pt x="4216" y="2445"/>
                    <a:pt x="4254" y="2375"/>
                    <a:pt x="4260" y="2363"/>
                  </a:cubicBezTo>
                  <a:cubicBezTo>
                    <a:pt x="4270" y="2346"/>
                    <a:pt x="4273" y="2332"/>
                    <a:pt x="4280" y="2317"/>
                  </a:cubicBezTo>
                  <a:cubicBezTo>
                    <a:pt x="4287" y="2305"/>
                    <a:pt x="4301" y="2303"/>
                    <a:pt x="4302" y="2293"/>
                  </a:cubicBezTo>
                  <a:cubicBezTo>
                    <a:pt x="4303" y="2287"/>
                    <a:pt x="4301" y="2270"/>
                    <a:pt x="4305" y="2263"/>
                  </a:cubicBezTo>
                  <a:lnTo>
                    <a:pt x="4305" y="2263"/>
                  </a:lnTo>
                  <a:cubicBezTo>
                    <a:pt x="4304" y="2265"/>
                    <a:pt x="4310" y="2287"/>
                    <a:pt x="4315" y="2287"/>
                  </a:cubicBezTo>
                  <a:cubicBezTo>
                    <a:pt x="4317" y="2287"/>
                    <a:pt x="4319" y="2284"/>
                    <a:pt x="4320" y="2276"/>
                  </a:cubicBezTo>
                  <a:cubicBezTo>
                    <a:pt x="4321" y="2264"/>
                    <a:pt x="4332" y="2249"/>
                    <a:pt x="4324" y="2243"/>
                  </a:cubicBezTo>
                  <a:cubicBezTo>
                    <a:pt x="4318" y="2238"/>
                    <a:pt x="4339" y="2224"/>
                    <a:pt x="4332" y="2220"/>
                  </a:cubicBezTo>
                  <a:lnTo>
                    <a:pt x="4332" y="2220"/>
                  </a:lnTo>
                  <a:cubicBezTo>
                    <a:pt x="4335" y="2222"/>
                    <a:pt x="4338" y="2223"/>
                    <a:pt x="4341" y="2223"/>
                  </a:cubicBezTo>
                  <a:cubicBezTo>
                    <a:pt x="4346" y="2223"/>
                    <a:pt x="4352" y="2219"/>
                    <a:pt x="4360" y="2210"/>
                  </a:cubicBezTo>
                  <a:cubicBezTo>
                    <a:pt x="4368" y="2200"/>
                    <a:pt x="4349" y="2183"/>
                    <a:pt x="4354" y="2168"/>
                  </a:cubicBezTo>
                  <a:cubicBezTo>
                    <a:pt x="4358" y="2150"/>
                    <a:pt x="4368" y="2145"/>
                    <a:pt x="4378" y="2145"/>
                  </a:cubicBezTo>
                  <a:cubicBezTo>
                    <a:pt x="4388" y="2145"/>
                    <a:pt x="4399" y="2151"/>
                    <a:pt x="4404" y="2153"/>
                  </a:cubicBezTo>
                  <a:cubicBezTo>
                    <a:pt x="4401" y="2135"/>
                    <a:pt x="4400" y="2118"/>
                    <a:pt x="4402" y="2096"/>
                  </a:cubicBezTo>
                  <a:cubicBezTo>
                    <a:pt x="4411" y="2095"/>
                    <a:pt x="4419" y="2093"/>
                    <a:pt x="4430" y="2086"/>
                  </a:cubicBezTo>
                  <a:cubicBezTo>
                    <a:pt x="4423" y="2082"/>
                    <a:pt x="4436" y="2065"/>
                    <a:pt x="4439" y="2056"/>
                  </a:cubicBezTo>
                  <a:cubicBezTo>
                    <a:pt x="4442" y="2051"/>
                    <a:pt x="4445" y="2026"/>
                    <a:pt x="4442" y="2026"/>
                  </a:cubicBezTo>
                  <a:lnTo>
                    <a:pt x="4442" y="2026"/>
                  </a:lnTo>
                  <a:cubicBezTo>
                    <a:pt x="4442" y="2026"/>
                    <a:pt x="4442" y="2026"/>
                    <a:pt x="4442" y="2026"/>
                  </a:cubicBezTo>
                  <a:lnTo>
                    <a:pt x="4442" y="2026"/>
                  </a:lnTo>
                  <a:cubicBezTo>
                    <a:pt x="4443" y="2025"/>
                    <a:pt x="4444" y="2025"/>
                    <a:pt x="4445" y="2025"/>
                  </a:cubicBezTo>
                  <a:cubicBezTo>
                    <a:pt x="4450" y="2025"/>
                    <a:pt x="4454" y="2029"/>
                    <a:pt x="4458" y="2029"/>
                  </a:cubicBezTo>
                  <a:cubicBezTo>
                    <a:pt x="4462" y="2029"/>
                    <a:pt x="4465" y="2026"/>
                    <a:pt x="4471" y="2011"/>
                  </a:cubicBezTo>
                  <a:cubicBezTo>
                    <a:pt x="4476" y="1993"/>
                    <a:pt x="4482" y="1986"/>
                    <a:pt x="4488" y="1986"/>
                  </a:cubicBezTo>
                  <a:cubicBezTo>
                    <a:pt x="4490" y="1986"/>
                    <a:pt x="4493" y="1987"/>
                    <a:pt x="4495" y="1989"/>
                  </a:cubicBezTo>
                  <a:cubicBezTo>
                    <a:pt x="4503" y="1977"/>
                    <a:pt x="4494" y="1979"/>
                    <a:pt x="4494" y="1972"/>
                  </a:cubicBezTo>
                  <a:cubicBezTo>
                    <a:pt x="4494" y="1962"/>
                    <a:pt x="4507" y="1948"/>
                    <a:pt x="4510" y="1937"/>
                  </a:cubicBezTo>
                  <a:cubicBezTo>
                    <a:pt x="4513" y="1926"/>
                    <a:pt x="4504" y="1930"/>
                    <a:pt x="4503" y="1922"/>
                  </a:cubicBezTo>
                  <a:cubicBezTo>
                    <a:pt x="4503" y="1914"/>
                    <a:pt x="4515" y="1904"/>
                    <a:pt x="4510" y="1901"/>
                  </a:cubicBezTo>
                  <a:lnTo>
                    <a:pt x="4510" y="1901"/>
                  </a:lnTo>
                  <a:cubicBezTo>
                    <a:pt x="4514" y="1903"/>
                    <a:pt x="4515" y="1904"/>
                    <a:pt x="4516" y="1904"/>
                  </a:cubicBezTo>
                  <a:cubicBezTo>
                    <a:pt x="4518" y="1904"/>
                    <a:pt x="4520" y="1902"/>
                    <a:pt x="4524" y="1894"/>
                  </a:cubicBezTo>
                  <a:lnTo>
                    <a:pt x="4541" y="1865"/>
                  </a:lnTo>
                  <a:cubicBezTo>
                    <a:pt x="4546" y="1867"/>
                    <a:pt x="4553" y="1870"/>
                    <a:pt x="4546" y="1882"/>
                  </a:cubicBezTo>
                  <a:cubicBezTo>
                    <a:pt x="4546" y="1887"/>
                    <a:pt x="4540" y="1891"/>
                    <a:pt x="4545" y="1895"/>
                  </a:cubicBezTo>
                  <a:cubicBezTo>
                    <a:pt x="4562" y="1867"/>
                    <a:pt x="4553" y="1856"/>
                    <a:pt x="4560" y="1832"/>
                  </a:cubicBezTo>
                  <a:cubicBezTo>
                    <a:pt x="4562" y="1825"/>
                    <a:pt x="4564" y="1822"/>
                    <a:pt x="4566" y="1822"/>
                  </a:cubicBezTo>
                  <a:cubicBezTo>
                    <a:pt x="4569" y="1822"/>
                    <a:pt x="4571" y="1837"/>
                    <a:pt x="4571" y="1837"/>
                  </a:cubicBezTo>
                  <a:cubicBezTo>
                    <a:pt x="4572" y="1837"/>
                    <a:pt x="4577" y="1818"/>
                    <a:pt x="4577" y="1818"/>
                  </a:cubicBezTo>
                  <a:cubicBezTo>
                    <a:pt x="4578" y="1806"/>
                    <a:pt x="4580" y="1803"/>
                    <a:pt x="4590" y="1798"/>
                  </a:cubicBezTo>
                  <a:cubicBezTo>
                    <a:pt x="4602" y="1790"/>
                    <a:pt x="4620" y="1764"/>
                    <a:pt x="4607" y="1764"/>
                  </a:cubicBezTo>
                  <a:cubicBezTo>
                    <a:pt x="4606" y="1764"/>
                    <a:pt x="4604" y="1764"/>
                    <a:pt x="4603" y="1765"/>
                  </a:cubicBezTo>
                  <a:cubicBezTo>
                    <a:pt x="4607" y="1759"/>
                    <a:pt x="4605" y="1757"/>
                    <a:pt x="4605" y="1754"/>
                  </a:cubicBezTo>
                  <a:cubicBezTo>
                    <a:pt x="4605" y="1754"/>
                    <a:pt x="4606" y="1753"/>
                    <a:pt x="4607" y="1753"/>
                  </a:cubicBezTo>
                  <a:cubicBezTo>
                    <a:pt x="4610" y="1753"/>
                    <a:pt x="4619" y="1759"/>
                    <a:pt x="4620" y="1759"/>
                  </a:cubicBezTo>
                  <a:cubicBezTo>
                    <a:pt x="4626" y="1759"/>
                    <a:pt x="4629" y="1751"/>
                    <a:pt x="4631" y="1745"/>
                  </a:cubicBezTo>
                  <a:cubicBezTo>
                    <a:pt x="4633" y="1735"/>
                    <a:pt x="4631" y="1731"/>
                    <a:pt x="4628" y="1729"/>
                  </a:cubicBezTo>
                  <a:cubicBezTo>
                    <a:pt x="4610" y="1727"/>
                    <a:pt x="4599" y="1730"/>
                    <a:pt x="4589" y="1724"/>
                  </a:cubicBezTo>
                  <a:cubicBezTo>
                    <a:pt x="4594" y="1718"/>
                    <a:pt x="4602" y="1715"/>
                    <a:pt x="4601" y="1707"/>
                  </a:cubicBezTo>
                  <a:cubicBezTo>
                    <a:pt x="4598" y="1698"/>
                    <a:pt x="4588" y="1693"/>
                    <a:pt x="4580" y="1693"/>
                  </a:cubicBezTo>
                  <a:cubicBezTo>
                    <a:pt x="4577" y="1693"/>
                    <a:pt x="4574" y="1694"/>
                    <a:pt x="4572" y="1697"/>
                  </a:cubicBezTo>
                  <a:lnTo>
                    <a:pt x="4572" y="1697"/>
                  </a:lnTo>
                  <a:cubicBezTo>
                    <a:pt x="4576" y="1690"/>
                    <a:pt x="4575" y="1680"/>
                    <a:pt x="4561" y="1670"/>
                  </a:cubicBezTo>
                  <a:cubicBezTo>
                    <a:pt x="4559" y="1673"/>
                    <a:pt x="4556" y="1688"/>
                    <a:pt x="4549" y="1688"/>
                  </a:cubicBezTo>
                  <a:cubicBezTo>
                    <a:pt x="4547" y="1688"/>
                    <a:pt x="4545" y="1685"/>
                    <a:pt x="4541" y="1680"/>
                  </a:cubicBezTo>
                  <a:cubicBezTo>
                    <a:pt x="4535" y="1670"/>
                    <a:pt x="4541" y="1661"/>
                    <a:pt x="4524" y="1650"/>
                  </a:cubicBezTo>
                  <a:cubicBezTo>
                    <a:pt x="4514" y="1644"/>
                    <a:pt x="4507" y="1647"/>
                    <a:pt x="4496" y="1639"/>
                  </a:cubicBezTo>
                  <a:cubicBezTo>
                    <a:pt x="4501" y="1631"/>
                    <a:pt x="4453" y="1606"/>
                    <a:pt x="4445" y="1601"/>
                  </a:cubicBezTo>
                  <a:cubicBezTo>
                    <a:pt x="4442" y="1600"/>
                    <a:pt x="4440" y="1600"/>
                    <a:pt x="4439" y="1600"/>
                  </a:cubicBezTo>
                  <a:cubicBezTo>
                    <a:pt x="4432" y="1600"/>
                    <a:pt x="4442" y="1615"/>
                    <a:pt x="4437" y="1615"/>
                  </a:cubicBezTo>
                  <a:cubicBezTo>
                    <a:pt x="4437" y="1615"/>
                    <a:pt x="4437" y="1615"/>
                    <a:pt x="4437" y="1615"/>
                  </a:cubicBezTo>
                  <a:cubicBezTo>
                    <a:pt x="4421" y="1614"/>
                    <a:pt x="4421" y="1587"/>
                    <a:pt x="4421" y="1584"/>
                  </a:cubicBezTo>
                  <a:cubicBezTo>
                    <a:pt x="4421" y="1577"/>
                    <a:pt x="4397" y="1565"/>
                    <a:pt x="4391" y="1561"/>
                  </a:cubicBezTo>
                  <a:cubicBezTo>
                    <a:pt x="4372" y="1550"/>
                    <a:pt x="4352" y="1540"/>
                    <a:pt x="4333" y="1532"/>
                  </a:cubicBezTo>
                  <a:cubicBezTo>
                    <a:pt x="4327" y="1531"/>
                    <a:pt x="4288" y="1520"/>
                    <a:pt x="4287" y="1517"/>
                  </a:cubicBezTo>
                  <a:cubicBezTo>
                    <a:pt x="4283" y="1511"/>
                    <a:pt x="4328" y="1513"/>
                    <a:pt x="4314" y="1507"/>
                  </a:cubicBezTo>
                  <a:cubicBezTo>
                    <a:pt x="4304" y="1503"/>
                    <a:pt x="4259" y="1489"/>
                    <a:pt x="4246" y="1489"/>
                  </a:cubicBezTo>
                  <a:cubicBezTo>
                    <a:pt x="4245" y="1489"/>
                    <a:pt x="4243" y="1489"/>
                    <a:pt x="4243" y="1490"/>
                  </a:cubicBezTo>
                  <a:cubicBezTo>
                    <a:pt x="4247" y="1483"/>
                    <a:pt x="4240" y="1474"/>
                    <a:pt x="4227" y="1465"/>
                  </a:cubicBezTo>
                  <a:cubicBezTo>
                    <a:pt x="4217" y="1458"/>
                    <a:pt x="4204" y="1452"/>
                    <a:pt x="4193" y="1448"/>
                  </a:cubicBezTo>
                  <a:cubicBezTo>
                    <a:pt x="4184" y="1444"/>
                    <a:pt x="4179" y="1447"/>
                    <a:pt x="4170" y="1444"/>
                  </a:cubicBezTo>
                  <a:cubicBezTo>
                    <a:pt x="4142" y="1435"/>
                    <a:pt x="4133" y="1414"/>
                    <a:pt x="4115" y="1397"/>
                  </a:cubicBezTo>
                  <a:cubicBezTo>
                    <a:pt x="4112" y="1395"/>
                    <a:pt x="4111" y="1394"/>
                    <a:pt x="4110" y="1394"/>
                  </a:cubicBezTo>
                  <a:cubicBezTo>
                    <a:pt x="4108" y="1394"/>
                    <a:pt x="4108" y="1396"/>
                    <a:pt x="4107" y="1397"/>
                  </a:cubicBezTo>
                  <a:cubicBezTo>
                    <a:pt x="4099" y="1393"/>
                    <a:pt x="4091" y="1388"/>
                    <a:pt x="4084" y="1383"/>
                  </a:cubicBezTo>
                  <a:cubicBezTo>
                    <a:pt x="4070" y="1375"/>
                    <a:pt x="4055" y="1373"/>
                    <a:pt x="4040" y="1364"/>
                  </a:cubicBezTo>
                  <a:cubicBezTo>
                    <a:pt x="4026" y="1356"/>
                    <a:pt x="4019" y="1349"/>
                    <a:pt x="4008" y="1340"/>
                  </a:cubicBezTo>
                  <a:cubicBezTo>
                    <a:pt x="4002" y="1336"/>
                    <a:pt x="3992" y="1328"/>
                    <a:pt x="3985" y="1328"/>
                  </a:cubicBezTo>
                  <a:cubicBezTo>
                    <a:pt x="3985" y="1328"/>
                    <a:pt x="3985" y="1328"/>
                    <a:pt x="3984" y="1328"/>
                  </a:cubicBezTo>
                  <a:cubicBezTo>
                    <a:pt x="3984" y="1328"/>
                    <a:pt x="3984" y="1328"/>
                    <a:pt x="3984" y="1328"/>
                  </a:cubicBezTo>
                  <a:cubicBezTo>
                    <a:pt x="3972" y="1328"/>
                    <a:pt x="3936" y="1301"/>
                    <a:pt x="3922" y="1293"/>
                  </a:cubicBezTo>
                  <a:cubicBezTo>
                    <a:pt x="3915" y="1290"/>
                    <a:pt x="3871" y="1275"/>
                    <a:pt x="3870" y="1273"/>
                  </a:cubicBezTo>
                  <a:cubicBezTo>
                    <a:pt x="3868" y="1271"/>
                    <a:pt x="3881" y="1269"/>
                    <a:pt x="3881" y="1269"/>
                  </a:cubicBezTo>
                  <a:lnTo>
                    <a:pt x="3858" y="1262"/>
                  </a:lnTo>
                  <a:cubicBezTo>
                    <a:pt x="3857" y="1262"/>
                    <a:pt x="3856" y="1262"/>
                    <a:pt x="3854" y="1262"/>
                  </a:cubicBezTo>
                  <a:cubicBezTo>
                    <a:pt x="3850" y="1262"/>
                    <a:pt x="3845" y="1262"/>
                    <a:pt x="3841" y="1262"/>
                  </a:cubicBezTo>
                  <a:cubicBezTo>
                    <a:pt x="3836" y="1262"/>
                    <a:pt x="3833" y="1262"/>
                    <a:pt x="3832" y="1261"/>
                  </a:cubicBezTo>
                  <a:cubicBezTo>
                    <a:pt x="3830" y="1259"/>
                    <a:pt x="3837" y="1253"/>
                    <a:pt x="3833" y="1249"/>
                  </a:cubicBezTo>
                  <a:cubicBezTo>
                    <a:pt x="3828" y="1243"/>
                    <a:pt x="3815" y="1236"/>
                    <a:pt x="3807" y="1231"/>
                  </a:cubicBezTo>
                  <a:cubicBezTo>
                    <a:pt x="3794" y="1227"/>
                    <a:pt x="3772" y="1221"/>
                    <a:pt x="3778" y="1210"/>
                  </a:cubicBezTo>
                  <a:lnTo>
                    <a:pt x="3778" y="1210"/>
                  </a:lnTo>
                  <a:cubicBezTo>
                    <a:pt x="3776" y="1214"/>
                    <a:pt x="3762" y="1211"/>
                    <a:pt x="3763" y="1214"/>
                  </a:cubicBezTo>
                  <a:lnTo>
                    <a:pt x="3763" y="1214"/>
                  </a:lnTo>
                  <a:cubicBezTo>
                    <a:pt x="3760" y="1203"/>
                    <a:pt x="3754" y="1199"/>
                    <a:pt x="3737" y="1188"/>
                  </a:cubicBezTo>
                  <a:cubicBezTo>
                    <a:pt x="3729" y="1184"/>
                    <a:pt x="3717" y="1175"/>
                    <a:pt x="3709" y="1174"/>
                  </a:cubicBezTo>
                  <a:cubicBezTo>
                    <a:pt x="3709" y="1174"/>
                    <a:pt x="3708" y="1173"/>
                    <a:pt x="3708" y="1173"/>
                  </a:cubicBezTo>
                  <a:cubicBezTo>
                    <a:pt x="3705" y="1173"/>
                    <a:pt x="3705" y="1175"/>
                    <a:pt x="3704" y="1175"/>
                  </a:cubicBezTo>
                  <a:cubicBezTo>
                    <a:pt x="3703" y="1175"/>
                    <a:pt x="3702" y="1175"/>
                    <a:pt x="3701" y="1174"/>
                  </a:cubicBezTo>
                  <a:cubicBezTo>
                    <a:pt x="3683" y="1163"/>
                    <a:pt x="3680" y="1154"/>
                    <a:pt x="3662" y="1143"/>
                  </a:cubicBezTo>
                  <a:cubicBezTo>
                    <a:pt x="3654" y="1139"/>
                    <a:pt x="3614" y="1118"/>
                    <a:pt x="3619" y="1111"/>
                  </a:cubicBezTo>
                  <a:cubicBezTo>
                    <a:pt x="3615" y="1108"/>
                    <a:pt x="3612" y="1107"/>
                    <a:pt x="3610" y="1107"/>
                  </a:cubicBezTo>
                  <a:cubicBezTo>
                    <a:pt x="3605" y="1107"/>
                    <a:pt x="3607" y="1115"/>
                    <a:pt x="3600" y="1115"/>
                  </a:cubicBezTo>
                  <a:cubicBezTo>
                    <a:pt x="3599" y="1115"/>
                    <a:pt x="3598" y="1115"/>
                    <a:pt x="3596" y="1114"/>
                  </a:cubicBezTo>
                  <a:cubicBezTo>
                    <a:pt x="3589" y="1112"/>
                    <a:pt x="3586" y="1100"/>
                    <a:pt x="3585" y="1098"/>
                  </a:cubicBezTo>
                  <a:cubicBezTo>
                    <a:pt x="3582" y="1093"/>
                    <a:pt x="3578" y="1089"/>
                    <a:pt x="3572" y="1085"/>
                  </a:cubicBezTo>
                  <a:cubicBezTo>
                    <a:pt x="3561" y="1075"/>
                    <a:pt x="3501" y="1059"/>
                    <a:pt x="3505" y="1049"/>
                  </a:cubicBezTo>
                  <a:lnTo>
                    <a:pt x="3505" y="1049"/>
                  </a:lnTo>
                  <a:cubicBezTo>
                    <a:pt x="3503" y="1052"/>
                    <a:pt x="3494" y="1060"/>
                    <a:pt x="3487" y="1060"/>
                  </a:cubicBezTo>
                  <a:cubicBezTo>
                    <a:pt x="3486" y="1060"/>
                    <a:pt x="3484" y="1060"/>
                    <a:pt x="3483" y="1059"/>
                  </a:cubicBezTo>
                  <a:cubicBezTo>
                    <a:pt x="3479" y="1057"/>
                    <a:pt x="3479" y="1049"/>
                    <a:pt x="3478" y="1047"/>
                  </a:cubicBezTo>
                  <a:cubicBezTo>
                    <a:pt x="3476" y="1044"/>
                    <a:pt x="3471" y="1040"/>
                    <a:pt x="3468" y="1037"/>
                  </a:cubicBezTo>
                  <a:cubicBezTo>
                    <a:pt x="3460" y="1029"/>
                    <a:pt x="3454" y="1025"/>
                    <a:pt x="3443" y="1021"/>
                  </a:cubicBezTo>
                  <a:cubicBezTo>
                    <a:pt x="3439" y="1019"/>
                    <a:pt x="3433" y="1016"/>
                    <a:pt x="3433" y="1013"/>
                  </a:cubicBezTo>
                  <a:cubicBezTo>
                    <a:pt x="3430" y="1006"/>
                    <a:pt x="3448" y="1005"/>
                    <a:pt x="3446" y="1002"/>
                  </a:cubicBezTo>
                  <a:cubicBezTo>
                    <a:pt x="3443" y="997"/>
                    <a:pt x="3417" y="993"/>
                    <a:pt x="3410" y="989"/>
                  </a:cubicBezTo>
                  <a:cubicBezTo>
                    <a:pt x="3391" y="979"/>
                    <a:pt x="3374" y="961"/>
                    <a:pt x="3358" y="948"/>
                  </a:cubicBezTo>
                  <a:cubicBezTo>
                    <a:pt x="3354" y="946"/>
                    <a:pt x="3352" y="945"/>
                    <a:pt x="3350" y="945"/>
                  </a:cubicBezTo>
                  <a:cubicBezTo>
                    <a:pt x="3343" y="945"/>
                    <a:pt x="3339" y="955"/>
                    <a:pt x="3332" y="955"/>
                  </a:cubicBezTo>
                  <a:cubicBezTo>
                    <a:pt x="3329" y="955"/>
                    <a:pt x="3325" y="952"/>
                    <a:pt x="3319" y="945"/>
                  </a:cubicBezTo>
                  <a:cubicBezTo>
                    <a:pt x="3308" y="930"/>
                    <a:pt x="3307" y="921"/>
                    <a:pt x="3283" y="911"/>
                  </a:cubicBezTo>
                  <a:cubicBezTo>
                    <a:pt x="3275" y="907"/>
                    <a:pt x="3248" y="913"/>
                    <a:pt x="3251" y="898"/>
                  </a:cubicBezTo>
                  <a:cubicBezTo>
                    <a:pt x="3256" y="881"/>
                    <a:pt x="3227" y="879"/>
                    <a:pt x="3213" y="878"/>
                  </a:cubicBezTo>
                  <a:cubicBezTo>
                    <a:pt x="3188" y="875"/>
                    <a:pt x="3189" y="858"/>
                    <a:pt x="3172" y="845"/>
                  </a:cubicBezTo>
                  <a:cubicBezTo>
                    <a:pt x="3168" y="843"/>
                    <a:pt x="3165" y="841"/>
                    <a:pt x="3163" y="841"/>
                  </a:cubicBezTo>
                  <a:cubicBezTo>
                    <a:pt x="3155" y="841"/>
                    <a:pt x="3156" y="857"/>
                    <a:pt x="3151" y="858"/>
                  </a:cubicBezTo>
                  <a:cubicBezTo>
                    <a:pt x="3150" y="858"/>
                    <a:pt x="3150" y="858"/>
                    <a:pt x="3150" y="858"/>
                  </a:cubicBezTo>
                  <a:cubicBezTo>
                    <a:pt x="3143" y="858"/>
                    <a:pt x="3135" y="830"/>
                    <a:pt x="3125" y="830"/>
                  </a:cubicBezTo>
                  <a:cubicBezTo>
                    <a:pt x="3125" y="830"/>
                    <a:pt x="3125" y="830"/>
                    <a:pt x="3124" y="830"/>
                  </a:cubicBezTo>
                  <a:cubicBezTo>
                    <a:pt x="3122" y="830"/>
                    <a:pt x="3128" y="838"/>
                    <a:pt x="3121" y="838"/>
                  </a:cubicBezTo>
                  <a:cubicBezTo>
                    <a:pt x="3118" y="837"/>
                    <a:pt x="3105" y="830"/>
                    <a:pt x="3103" y="827"/>
                  </a:cubicBezTo>
                  <a:cubicBezTo>
                    <a:pt x="3096" y="815"/>
                    <a:pt x="3118" y="818"/>
                    <a:pt x="3097" y="803"/>
                  </a:cubicBezTo>
                  <a:cubicBezTo>
                    <a:pt x="3070" y="781"/>
                    <a:pt x="3032" y="760"/>
                    <a:pt x="3000" y="747"/>
                  </a:cubicBezTo>
                  <a:cubicBezTo>
                    <a:pt x="2990" y="743"/>
                    <a:pt x="2987" y="744"/>
                    <a:pt x="2978" y="738"/>
                  </a:cubicBezTo>
                  <a:cubicBezTo>
                    <a:pt x="2955" y="736"/>
                    <a:pt x="2979" y="721"/>
                    <a:pt x="2978" y="720"/>
                  </a:cubicBezTo>
                  <a:cubicBezTo>
                    <a:pt x="2974" y="718"/>
                    <a:pt x="2971" y="718"/>
                    <a:pt x="2969" y="718"/>
                  </a:cubicBezTo>
                  <a:cubicBezTo>
                    <a:pt x="2963" y="718"/>
                    <a:pt x="2959" y="721"/>
                    <a:pt x="2955" y="721"/>
                  </a:cubicBezTo>
                  <a:cubicBezTo>
                    <a:pt x="2951" y="721"/>
                    <a:pt x="2947" y="718"/>
                    <a:pt x="2940" y="708"/>
                  </a:cubicBezTo>
                  <a:cubicBezTo>
                    <a:pt x="2936" y="706"/>
                    <a:pt x="2930" y="703"/>
                    <a:pt x="2925" y="701"/>
                  </a:cubicBezTo>
                  <a:cubicBezTo>
                    <a:pt x="2914" y="695"/>
                    <a:pt x="2830" y="663"/>
                    <a:pt x="2836" y="652"/>
                  </a:cubicBezTo>
                  <a:lnTo>
                    <a:pt x="2796" y="650"/>
                  </a:lnTo>
                  <a:cubicBezTo>
                    <a:pt x="2801" y="642"/>
                    <a:pt x="2787" y="630"/>
                    <a:pt x="2775" y="623"/>
                  </a:cubicBezTo>
                  <a:cubicBezTo>
                    <a:pt x="2762" y="614"/>
                    <a:pt x="2766" y="609"/>
                    <a:pt x="2763" y="600"/>
                  </a:cubicBezTo>
                  <a:cubicBezTo>
                    <a:pt x="2762" y="598"/>
                    <a:pt x="2760" y="598"/>
                    <a:pt x="2756" y="598"/>
                  </a:cubicBezTo>
                  <a:cubicBezTo>
                    <a:pt x="2750" y="598"/>
                    <a:pt x="2741" y="599"/>
                    <a:pt x="2733" y="599"/>
                  </a:cubicBezTo>
                  <a:cubicBezTo>
                    <a:pt x="2727" y="599"/>
                    <a:pt x="2722" y="599"/>
                    <a:pt x="2718" y="596"/>
                  </a:cubicBezTo>
                  <a:cubicBezTo>
                    <a:pt x="2720" y="593"/>
                    <a:pt x="2736" y="582"/>
                    <a:pt x="2731" y="578"/>
                  </a:cubicBezTo>
                  <a:cubicBezTo>
                    <a:pt x="2725" y="572"/>
                    <a:pt x="2710" y="567"/>
                    <a:pt x="2701" y="567"/>
                  </a:cubicBezTo>
                  <a:cubicBezTo>
                    <a:pt x="2698" y="567"/>
                    <a:pt x="2695" y="568"/>
                    <a:pt x="2694" y="569"/>
                  </a:cubicBezTo>
                  <a:cubicBezTo>
                    <a:pt x="2692" y="572"/>
                    <a:pt x="2696" y="579"/>
                    <a:pt x="2692" y="579"/>
                  </a:cubicBezTo>
                  <a:cubicBezTo>
                    <a:pt x="2691" y="579"/>
                    <a:pt x="2689" y="578"/>
                    <a:pt x="2686" y="576"/>
                  </a:cubicBezTo>
                  <a:cubicBezTo>
                    <a:pt x="2677" y="572"/>
                    <a:pt x="2676" y="569"/>
                    <a:pt x="2674" y="563"/>
                  </a:cubicBezTo>
                  <a:cubicBezTo>
                    <a:pt x="2670" y="554"/>
                    <a:pt x="2685" y="551"/>
                    <a:pt x="2682" y="542"/>
                  </a:cubicBezTo>
                  <a:cubicBezTo>
                    <a:pt x="2682" y="542"/>
                    <a:pt x="2681" y="542"/>
                    <a:pt x="2680" y="542"/>
                  </a:cubicBezTo>
                  <a:cubicBezTo>
                    <a:pt x="2677" y="542"/>
                    <a:pt x="2668" y="544"/>
                    <a:pt x="2668" y="544"/>
                  </a:cubicBezTo>
                  <a:cubicBezTo>
                    <a:pt x="2660" y="544"/>
                    <a:pt x="2651" y="541"/>
                    <a:pt x="2642" y="535"/>
                  </a:cubicBezTo>
                  <a:cubicBezTo>
                    <a:pt x="2635" y="531"/>
                    <a:pt x="2635" y="527"/>
                    <a:pt x="2629" y="526"/>
                  </a:cubicBezTo>
                  <a:cubicBezTo>
                    <a:pt x="2626" y="525"/>
                    <a:pt x="2623" y="525"/>
                    <a:pt x="2621" y="525"/>
                  </a:cubicBezTo>
                  <a:cubicBezTo>
                    <a:pt x="2616" y="525"/>
                    <a:pt x="2612" y="526"/>
                    <a:pt x="2608" y="526"/>
                  </a:cubicBezTo>
                  <a:cubicBezTo>
                    <a:pt x="2607" y="526"/>
                    <a:pt x="2607" y="526"/>
                    <a:pt x="2607" y="526"/>
                  </a:cubicBezTo>
                  <a:cubicBezTo>
                    <a:pt x="2598" y="526"/>
                    <a:pt x="2602" y="509"/>
                    <a:pt x="2588" y="507"/>
                  </a:cubicBezTo>
                  <a:cubicBezTo>
                    <a:pt x="2588" y="506"/>
                    <a:pt x="2587" y="506"/>
                    <a:pt x="2586" y="506"/>
                  </a:cubicBezTo>
                  <a:cubicBezTo>
                    <a:pt x="2583" y="506"/>
                    <a:pt x="2580" y="508"/>
                    <a:pt x="2577" y="508"/>
                  </a:cubicBezTo>
                  <a:cubicBezTo>
                    <a:pt x="2575" y="508"/>
                    <a:pt x="2574" y="507"/>
                    <a:pt x="2572" y="507"/>
                  </a:cubicBezTo>
                  <a:cubicBezTo>
                    <a:pt x="2565" y="504"/>
                    <a:pt x="2557" y="499"/>
                    <a:pt x="2551" y="495"/>
                  </a:cubicBezTo>
                  <a:lnTo>
                    <a:pt x="2551" y="495"/>
                  </a:lnTo>
                  <a:cubicBezTo>
                    <a:pt x="2559" y="500"/>
                    <a:pt x="2571" y="504"/>
                    <a:pt x="2577" y="504"/>
                  </a:cubicBezTo>
                  <a:cubicBezTo>
                    <a:pt x="2584" y="504"/>
                    <a:pt x="2584" y="500"/>
                    <a:pt x="2571" y="492"/>
                  </a:cubicBezTo>
                  <a:cubicBezTo>
                    <a:pt x="2561" y="485"/>
                    <a:pt x="2543" y="476"/>
                    <a:pt x="2534" y="476"/>
                  </a:cubicBezTo>
                  <a:cubicBezTo>
                    <a:pt x="2531" y="476"/>
                    <a:pt x="2529" y="477"/>
                    <a:pt x="2528" y="479"/>
                  </a:cubicBezTo>
                  <a:cubicBezTo>
                    <a:pt x="2538" y="465"/>
                    <a:pt x="2454" y="423"/>
                    <a:pt x="2434" y="410"/>
                  </a:cubicBezTo>
                  <a:cubicBezTo>
                    <a:pt x="2428" y="407"/>
                    <a:pt x="2425" y="406"/>
                    <a:pt x="2422" y="406"/>
                  </a:cubicBezTo>
                  <a:cubicBezTo>
                    <a:pt x="2416" y="406"/>
                    <a:pt x="2416" y="413"/>
                    <a:pt x="2413" y="419"/>
                  </a:cubicBezTo>
                  <a:cubicBezTo>
                    <a:pt x="2409" y="420"/>
                    <a:pt x="2406" y="421"/>
                    <a:pt x="2403" y="421"/>
                  </a:cubicBezTo>
                  <a:cubicBezTo>
                    <a:pt x="2397" y="421"/>
                    <a:pt x="2395" y="417"/>
                    <a:pt x="2393" y="407"/>
                  </a:cubicBezTo>
                  <a:cubicBezTo>
                    <a:pt x="2402" y="391"/>
                    <a:pt x="2360" y="358"/>
                    <a:pt x="2337" y="345"/>
                  </a:cubicBezTo>
                  <a:cubicBezTo>
                    <a:pt x="2324" y="337"/>
                    <a:pt x="2310" y="328"/>
                    <a:pt x="2298" y="328"/>
                  </a:cubicBezTo>
                  <a:cubicBezTo>
                    <a:pt x="2281" y="328"/>
                    <a:pt x="2272" y="327"/>
                    <a:pt x="2253" y="316"/>
                  </a:cubicBezTo>
                  <a:lnTo>
                    <a:pt x="2253" y="316"/>
                  </a:lnTo>
                  <a:cubicBezTo>
                    <a:pt x="2260" y="320"/>
                    <a:pt x="2267" y="322"/>
                    <a:pt x="2271" y="322"/>
                  </a:cubicBezTo>
                  <a:cubicBezTo>
                    <a:pt x="2278" y="322"/>
                    <a:pt x="2277" y="316"/>
                    <a:pt x="2261" y="306"/>
                  </a:cubicBezTo>
                  <a:lnTo>
                    <a:pt x="2199" y="269"/>
                  </a:lnTo>
                  <a:cubicBezTo>
                    <a:pt x="2180" y="258"/>
                    <a:pt x="2169" y="252"/>
                    <a:pt x="2157" y="252"/>
                  </a:cubicBezTo>
                  <a:cubicBezTo>
                    <a:pt x="2153" y="252"/>
                    <a:pt x="2149" y="253"/>
                    <a:pt x="2145" y="254"/>
                  </a:cubicBezTo>
                  <a:cubicBezTo>
                    <a:pt x="2153" y="252"/>
                    <a:pt x="2160" y="251"/>
                    <a:pt x="2160" y="243"/>
                  </a:cubicBezTo>
                  <a:cubicBezTo>
                    <a:pt x="2160" y="239"/>
                    <a:pt x="2150" y="230"/>
                    <a:pt x="2145" y="230"/>
                  </a:cubicBezTo>
                  <a:cubicBezTo>
                    <a:pt x="2144" y="230"/>
                    <a:pt x="2143" y="230"/>
                    <a:pt x="2142" y="231"/>
                  </a:cubicBezTo>
                  <a:cubicBezTo>
                    <a:pt x="2141" y="231"/>
                    <a:pt x="2140" y="232"/>
                    <a:pt x="2139" y="232"/>
                  </a:cubicBezTo>
                  <a:cubicBezTo>
                    <a:pt x="2133" y="232"/>
                    <a:pt x="2123" y="223"/>
                    <a:pt x="2114" y="218"/>
                  </a:cubicBezTo>
                  <a:cubicBezTo>
                    <a:pt x="2113" y="217"/>
                    <a:pt x="2112" y="217"/>
                    <a:pt x="2111" y="217"/>
                  </a:cubicBezTo>
                  <a:cubicBezTo>
                    <a:pt x="2108" y="217"/>
                    <a:pt x="2105" y="219"/>
                    <a:pt x="2101" y="219"/>
                  </a:cubicBezTo>
                  <a:cubicBezTo>
                    <a:pt x="2100" y="219"/>
                    <a:pt x="2100" y="219"/>
                    <a:pt x="2099" y="219"/>
                  </a:cubicBezTo>
                  <a:cubicBezTo>
                    <a:pt x="2090" y="218"/>
                    <a:pt x="2087" y="207"/>
                    <a:pt x="2081" y="202"/>
                  </a:cubicBezTo>
                  <a:cubicBezTo>
                    <a:pt x="2075" y="197"/>
                    <a:pt x="2067" y="191"/>
                    <a:pt x="2060" y="188"/>
                  </a:cubicBezTo>
                  <a:cubicBezTo>
                    <a:pt x="2053" y="184"/>
                    <a:pt x="2044" y="180"/>
                    <a:pt x="2038" y="180"/>
                  </a:cubicBezTo>
                  <a:cubicBezTo>
                    <a:pt x="2037" y="180"/>
                    <a:pt x="2036" y="181"/>
                    <a:pt x="2036" y="181"/>
                  </a:cubicBezTo>
                  <a:cubicBezTo>
                    <a:pt x="2035" y="181"/>
                    <a:pt x="2034" y="181"/>
                    <a:pt x="2033" y="181"/>
                  </a:cubicBezTo>
                  <a:cubicBezTo>
                    <a:pt x="2027" y="181"/>
                    <a:pt x="2020" y="176"/>
                    <a:pt x="2013" y="170"/>
                  </a:cubicBezTo>
                  <a:cubicBezTo>
                    <a:pt x="2016" y="163"/>
                    <a:pt x="2023" y="165"/>
                    <a:pt x="2005" y="157"/>
                  </a:cubicBezTo>
                  <a:cubicBezTo>
                    <a:pt x="1994" y="153"/>
                    <a:pt x="1983" y="149"/>
                    <a:pt x="1973" y="147"/>
                  </a:cubicBezTo>
                  <a:cubicBezTo>
                    <a:pt x="1974" y="147"/>
                    <a:pt x="1952" y="141"/>
                    <a:pt x="1958" y="139"/>
                  </a:cubicBezTo>
                  <a:cubicBezTo>
                    <a:pt x="1960" y="138"/>
                    <a:pt x="1966" y="140"/>
                    <a:pt x="1966" y="135"/>
                  </a:cubicBezTo>
                  <a:cubicBezTo>
                    <a:pt x="1950" y="126"/>
                    <a:pt x="1952" y="129"/>
                    <a:pt x="1940" y="128"/>
                  </a:cubicBezTo>
                  <a:cubicBezTo>
                    <a:pt x="1932" y="127"/>
                    <a:pt x="1913" y="122"/>
                    <a:pt x="1912" y="114"/>
                  </a:cubicBezTo>
                  <a:cubicBezTo>
                    <a:pt x="1909" y="101"/>
                    <a:pt x="1921" y="107"/>
                    <a:pt x="1902" y="92"/>
                  </a:cubicBezTo>
                  <a:cubicBezTo>
                    <a:pt x="1892" y="83"/>
                    <a:pt x="1879" y="71"/>
                    <a:pt x="1868" y="64"/>
                  </a:cubicBezTo>
                  <a:cubicBezTo>
                    <a:pt x="1865" y="62"/>
                    <a:pt x="1863" y="61"/>
                    <a:pt x="1862" y="61"/>
                  </a:cubicBezTo>
                  <a:cubicBezTo>
                    <a:pt x="1858" y="61"/>
                    <a:pt x="1860" y="68"/>
                    <a:pt x="1857" y="69"/>
                  </a:cubicBezTo>
                  <a:cubicBezTo>
                    <a:pt x="1856" y="70"/>
                    <a:pt x="1855" y="70"/>
                    <a:pt x="1853" y="70"/>
                  </a:cubicBezTo>
                  <a:cubicBezTo>
                    <a:pt x="1847" y="70"/>
                    <a:pt x="1840" y="67"/>
                    <a:pt x="1837" y="62"/>
                  </a:cubicBezTo>
                  <a:cubicBezTo>
                    <a:pt x="1834" y="58"/>
                    <a:pt x="1821" y="45"/>
                    <a:pt x="1815" y="45"/>
                  </a:cubicBezTo>
                  <a:cubicBezTo>
                    <a:pt x="1814" y="45"/>
                    <a:pt x="1813" y="45"/>
                    <a:pt x="1813" y="46"/>
                  </a:cubicBezTo>
                  <a:cubicBezTo>
                    <a:pt x="1816" y="39"/>
                    <a:pt x="1808" y="32"/>
                    <a:pt x="1790" y="23"/>
                  </a:cubicBezTo>
                  <a:cubicBezTo>
                    <a:pt x="1771" y="13"/>
                    <a:pt x="1753" y="6"/>
                    <a:pt x="1746" y="3"/>
                  </a:cubicBezTo>
                  <a:cubicBezTo>
                    <a:pt x="1744" y="2"/>
                    <a:pt x="1743" y="1"/>
                    <a:pt x="1742"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2"/>
            <p:cNvSpPr/>
            <p:nvPr/>
          </p:nvSpPr>
          <p:spPr>
            <a:xfrm>
              <a:off x="4323350" y="2570425"/>
              <a:ext cx="130450" cy="131225"/>
            </a:xfrm>
            <a:custGeom>
              <a:rect b="b" l="l" r="r" t="t"/>
              <a:pathLst>
                <a:path extrusionOk="0" h="5249" w="5218">
                  <a:moveTo>
                    <a:pt x="2515" y="382"/>
                  </a:moveTo>
                  <a:cubicBezTo>
                    <a:pt x="2514" y="382"/>
                    <a:pt x="2514" y="382"/>
                    <a:pt x="2514" y="383"/>
                  </a:cubicBezTo>
                  <a:cubicBezTo>
                    <a:pt x="2518" y="393"/>
                    <a:pt x="2530" y="397"/>
                    <a:pt x="2542" y="404"/>
                  </a:cubicBezTo>
                  <a:cubicBezTo>
                    <a:pt x="2544" y="400"/>
                    <a:pt x="2543" y="398"/>
                    <a:pt x="2534" y="392"/>
                  </a:cubicBezTo>
                  <a:cubicBezTo>
                    <a:pt x="2532" y="392"/>
                    <a:pt x="2518" y="382"/>
                    <a:pt x="2515" y="382"/>
                  </a:cubicBezTo>
                  <a:close/>
                  <a:moveTo>
                    <a:pt x="2784" y="486"/>
                  </a:moveTo>
                  <a:lnTo>
                    <a:pt x="2818" y="507"/>
                  </a:lnTo>
                  <a:cubicBezTo>
                    <a:pt x="2817" y="509"/>
                    <a:pt x="2816" y="510"/>
                    <a:pt x="2814" y="510"/>
                  </a:cubicBezTo>
                  <a:cubicBezTo>
                    <a:pt x="2812" y="510"/>
                    <a:pt x="2809" y="509"/>
                    <a:pt x="2803" y="506"/>
                  </a:cubicBezTo>
                  <a:cubicBezTo>
                    <a:pt x="2796" y="500"/>
                    <a:pt x="2781" y="492"/>
                    <a:pt x="2784" y="486"/>
                  </a:cubicBezTo>
                  <a:close/>
                  <a:moveTo>
                    <a:pt x="1675" y="502"/>
                  </a:moveTo>
                  <a:cubicBezTo>
                    <a:pt x="1673" y="502"/>
                    <a:pt x="1669" y="504"/>
                    <a:pt x="1665" y="511"/>
                  </a:cubicBezTo>
                  <a:cubicBezTo>
                    <a:pt x="1660" y="520"/>
                    <a:pt x="1662" y="525"/>
                    <a:pt x="1666" y="525"/>
                  </a:cubicBezTo>
                  <a:cubicBezTo>
                    <a:pt x="1668" y="525"/>
                    <a:pt x="1672" y="522"/>
                    <a:pt x="1675" y="518"/>
                  </a:cubicBezTo>
                  <a:cubicBezTo>
                    <a:pt x="1681" y="509"/>
                    <a:pt x="1680" y="502"/>
                    <a:pt x="1675" y="502"/>
                  </a:cubicBezTo>
                  <a:close/>
                  <a:moveTo>
                    <a:pt x="1637" y="570"/>
                  </a:moveTo>
                  <a:cubicBezTo>
                    <a:pt x="1627" y="586"/>
                    <a:pt x="1625" y="593"/>
                    <a:pt x="1630" y="593"/>
                  </a:cubicBezTo>
                  <a:cubicBezTo>
                    <a:pt x="1632" y="593"/>
                    <a:pt x="1635" y="592"/>
                    <a:pt x="1640" y="588"/>
                  </a:cubicBezTo>
                  <a:cubicBezTo>
                    <a:pt x="1641" y="580"/>
                    <a:pt x="1644" y="571"/>
                    <a:pt x="1637" y="570"/>
                  </a:cubicBezTo>
                  <a:close/>
                  <a:moveTo>
                    <a:pt x="1551" y="672"/>
                  </a:moveTo>
                  <a:cubicBezTo>
                    <a:pt x="1551" y="672"/>
                    <a:pt x="1552" y="673"/>
                    <a:pt x="1553" y="673"/>
                  </a:cubicBezTo>
                  <a:lnTo>
                    <a:pt x="1547" y="684"/>
                  </a:lnTo>
                  <a:lnTo>
                    <a:pt x="1535" y="692"/>
                  </a:lnTo>
                  <a:cubicBezTo>
                    <a:pt x="1541" y="683"/>
                    <a:pt x="1545" y="672"/>
                    <a:pt x="1551" y="672"/>
                  </a:cubicBezTo>
                  <a:close/>
                  <a:moveTo>
                    <a:pt x="3233" y="711"/>
                  </a:moveTo>
                  <a:cubicBezTo>
                    <a:pt x="3233" y="711"/>
                    <a:pt x="3233" y="711"/>
                    <a:pt x="3233" y="711"/>
                  </a:cubicBezTo>
                  <a:lnTo>
                    <a:pt x="3233" y="711"/>
                  </a:lnTo>
                  <a:cubicBezTo>
                    <a:pt x="3233" y="711"/>
                    <a:pt x="3233" y="711"/>
                    <a:pt x="3233" y="711"/>
                  </a:cubicBezTo>
                  <a:close/>
                  <a:moveTo>
                    <a:pt x="3228" y="744"/>
                  </a:moveTo>
                  <a:cubicBezTo>
                    <a:pt x="3229" y="744"/>
                    <a:pt x="3230" y="744"/>
                    <a:pt x="3232" y="745"/>
                  </a:cubicBezTo>
                  <a:cubicBezTo>
                    <a:pt x="3241" y="746"/>
                    <a:pt x="3248" y="748"/>
                    <a:pt x="3256" y="749"/>
                  </a:cubicBezTo>
                  <a:cubicBezTo>
                    <a:pt x="3254" y="752"/>
                    <a:pt x="3252" y="756"/>
                    <a:pt x="3247" y="756"/>
                  </a:cubicBezTo>
                  <a:cubicBezTo>
                    <a:pt x="3245" y="756"/>
                    <a:pt x="3242" y="755"/>
                    <a:pt x="3238" y="753"/>
                  </a:cubicBezTo>
                  <a:cubicBezTo>
                    <a:pt x="3228" y="751"/>
                    <a:pt x="3221" y="744"/>
                    <a:pt x="3228" y="744"/>
                  </a:cubicBezTo>
                  <a:close/>
                  <a:moveTo>
                    <a:pt x="3266" y="783"/>
                  </a:moveTo>
                  <a:lnTo>
                    <a:pt x="3266" y="783"/>
                  </a:lnTo>
                  <a:cubicBezTo>
                    <a:pt x="3265" y="783"/>
                    <a:pt x="3265" y="783"/>
                    <a:pt x="3265" y="783"/>
                  </a:cubicBezTo>
                  <a:cubicBezTo>
                    <a:pt x="3265" y="783"/>
                    <a:pt x="3266" y="783"/>
                    <a:pt x="3266" y="783"/>
                  </a:cubicBezTo>
                  <a:close/>
                  <a:moveTo>
                    <a:pt x="1455" y="866"/>
                  </a:moveTo>
                  <a:cubicBezTo>
                    <a:pt x="1455" y="866"/>
                    <a:pt x="1455" y="866"/>
                    <a:pt x="1455" y="867"/>
                  </a:cubicBezTo>
                  <a:lnTo>
                    <a:pt x="1455" y="867"/>
                  </a:lnTo>
                  <a:cubicBezTo>
                    <a:pt x="1455" y="866"/>
                    <a:pt x="1455" y="866"/>
                    <a:pt x="1455" y="866"/>
                  </a:cubicBezTo>
                  <a:close/>
                  <a:moveTo>
                    <a:pt x="3553" y="923"/>
                  </a:moveTo>
                  <a:cubicBezTo>
                    <a:pt x="3555" y="923"/>
                    <a:pt x="3558" y="924"/>
                    <a:pt x="3563" y="926"/>
                  </a:cubicBezTo>
                  <a:cubicBezTo>
                    <a:pt x="3575" y="934"/>
                    <a:pt x="3574" y="940"/>
                    <a:pt x="3567" y="940"/>
                  </a:cubicBezTo>
                  <a:cubicBezTo>
                    <a:pt x="3565" y="940"/>
                    <a:pt x="3561" y="939"/>
                    <a:pt x="3557" y="937"/>
                  </a:cubicBezTo>
                  <a:cubicBezTo>
                    <a:pt x="3553" y="931"/>
                    <a:pt x="3548" y="923"/>
                    <a:pt x="3553" y="923"/>
                  </a:cubicBezTo>
                  <a:close/>
                  <a:moveTo>
                    <a:pt x="3789" y="1036"/>
                  </a:moveTo>
                  <a:cubicBezTo>
                    <a:pt x="3789" y="1036"/>
                    <a:pt x="3789" y="1037"/>
                    <a:pt x="3789" y="1037"/>
                  </a:cubicBezTo>
                  <a:lnTo>
                    <a:pt x="3789" y="1037"/>
                  </a:lnTo>
                  <a:cubicBezTo>
                    <a:pt x="3789" y="1037"/>
                    <a:pt x="3789" y="1036"/>
                    <a:pt x="3789" y="1036"/>
                  </a:cubicBezTo>
                  <a:close/>
                  <a:moveTo>
                    <a:pt x="4538" y="1474"/>
                  </a:moveTo>
                  <a:lnTo>
                    <a:pt x="4538" y="1474"/>
                  </a:lnTo>
                  <a:cubicBezTo>
                    <a:pt x="4538" y="1474"/>
                    <a:pt x="4538" y="1474"/>
                    <a:pt x="4538" y="1474"/>
                  </a:cubicBezTo>
                  <a:lnTo>
                    <a:pt x="4538" y="1474"/>
                  </a:lnTo>
                  <a:cubicBezTo>
                    <a:pt x="4538" y="1474"/>
                    <a:pt x="4538" y="1474"/>
                    <a:pt x="4538" y="1474"/>
                  </a:cubicBezTo>
                  <a:close/>
                  <a:moveTo>
                    <a:pt x="4599" y="1510"/>
                  </a:moveTo>
                  <a:lnTo>
                    <a:pt x="4599" y="1510"/>
                  </a:lnTo>
                  <a:cubicBezTo>
                    <a:pt x="4599" y="1511"/>
                    <a:pt x="4599" y="1511"/>
                    <a:pt x="4599" y="1511"/>
                  </a:cubicBezTo>
                  <a:lnTo>
                    <a:pt x="4599" y="1511"/>
                  </a:lnTo>
                  <a:cubicBezTo>
                    <a:pt x="4599" y="1511"/>
                    <a:pt x="4599" y="1511"/>
                    <a:pt x="4599" y="1510"/>
                  </a:cubicBezTo>
                  <a:close/>
                  <a:moveTo>
                    <a:pt x="872" y="1765"/>
                  </a:moveTo>
                  <a:cubicBezTo>
                    <a:pt x="872" y="1765"/>
                    <a:pt x="872" y="1765"/>
                    <a:pt x="872" y="1766"/>
                  </a:cubicBezTo>
                  <a:lnTo>
                    <a:pt x="872" y="1766"/>
                  </a:lnTo>
                  <a:cubicBezTo>
                    <a:pt x="872" y="1765"/>
                    <a:pt x="872" y="1765"/>
                    <a:pt x="872" y="1765"/>
                  </a:cubicBezTo>
                  <a:close/>
                  <a:moveTo>
                    <a:pt x="5043" y="1782"/>
                  </a:moveTo>
                  <a:cubicBezTo>
                    <a:pt x="5035" y="1794"/>
                    <a:pt x="5048" y="1800"/>
                    <a:pt x="5057" y="1800"/>
                  </a:cubicBezTo>
                  <a:cubicBezTo>
                    <a:pt x="5064" y="1800"/>
                    <a:pt x="5067" y="1796"/>
                    <a:pt x="5054" y="1788"/>
                  </a:cubicBezTo>
                  <a:cubicBezTo>
                    <a:pt x="5052" y="1786"/>
                    <a:pt x="5047" y="1784"/>
                    <a:pt x="5043" y="1782"/>
                  </a:cubicBezTo>
                  <a:close/>
                  <a:moveTo>
                    <a:pt x="5143" y="2077"/>
                  </a:moveTo>
                  <a:cubicBezTo>
                    <a:pt x="5144" y="2077"/>
                    <a:pt x="5145" y="2077"/>
                    <a:pt x="5146" y="2078"/>
                  </a:cubicBezTo>
                  <a:cubicBezTo>
                    <a:pt x="5139" y="2091"/>
                    <a:pt x="5134" y="2096"/>
                    <a:pt x="5129" y="2096"/>
                  </a:cubicBezTo>
                  <a:cubicBezTo>
                    <a:pt x="5127" y="2096"/>
                    <a:pt x="5125" y="2095"/>
                    <a:pt x="5123" y="2094"/>
                  </a:cubicBezTo>
                  <a:lnTo>
                    <a:pt x="5129" y="2083"/>
                  </a:lnTo>
                  <a:cubicBezTo>
                    <a:pt x="5134" y="2080"/>
                    <a:pt x="5139" y="2077"/>
                    <a:pt x="5143" y="2077"/>
                  </a:cubicBezTo>
                  <a:close/>
                  <a:moveTo>
                    <a:pt x="564" y="2270"/>
                  </a:moveTo>
                  <a:lnTo>
                    <a:pt x="558" y="2281"/>
                  </a:lnTo>
                  <a:lnTo>
                    <a:pt x="556" y="2296"/>
                  </a:lnTo>
                  <a:cubicBezTo>
                    <a:pt x="571" y="2286"/>
                    <a:pt x="574" y="2277"/>
                    <a:pt x="564" y="2270"/>
                  </a:cubicBezTo>
                  <a:close/>
                  <a:moveTo>
                    <a:pt x="413" y="2553"/>
                  </a:moveTo>
                  <a:lnTo>
                    <a:pt x="413" y="2553"/>
                  </a:lnTo>
                  <a:cubicBezTo>
                    <a:pt x="413" y="2553"/>
                    <a:pt x="413" y="2553"/>
                    <a:pt x="413" y="2553"/>
                  </a:cubicBezTo>
                  <a:cubicBezTo>
                    <a:pt x="413" y="2553"/>
                    <a:pt x="413" y="2553"/>
                    <a:pt x="413" y="2553"/>
                  </a:cubicBezTo>
                  <a:close/>
                  <a:moveTo>
                    <a:pt x="1052" y="1556"/>
                  </a:moveTo>
                  <a:cubicBezTo>
                    <a:pt x="1038" y="1556"/>
                    <a:pt x="1008" y="1576"/>
                    <a:pt x="994" y="1586"/>
                  </a:cubicBezTo>
                  <a:cubicBezTo>
                    <a:pt x="993" y="1587"/>
                    <a:pt x="965" y="1607"/>
                    <a:pt x="969" y="1609"/>
                  </a:cubicBezTo>
                  <a:cubicBezTo>
                    <a:pt x="968" y="1620"/>
                    <a:pt x="966" y="1625"/>
                    <a:pt x="957" y="1635"/>
                  </a:cubicBezTo>
                  <a:cubicBezTo>
                    <a:pt x="945" y="1648"/>
                    <a:pt x="928" y="1662"/>
                    <a:pt x="923" y="1681"/>
                  </a:cubicBezTo>
                  <a:cubicBezTo>
                    <a:pt x="918" y="1697"/>
                    <a:pt x="923" y="1701"/>
                    <a:pt x="908" y="1710"/>
                  </a:cubicBezTo>
                  <a:cubicBezTo>
                    <a:pt x="897" y="1729"/>
                    <a:pt x="890" y="1767"/>
                    <a:pt x="877" y="1767"/>
                  </a:cubicBezTo>
                  <a:cubicBezTo>
                    <a:pt x="876" y="1767"/>
                    <a:pt x="874" y="1767"/>
                    <a:pt x="872" y="1766"/>
                  </a:cubicBezTo>
                  <a:lnTo>
                    <a:pt x="872" y="1766"/>
                  </a:lnTo>
                  <a:cubicBezTo>
                    <a:pt x="885" y="1774"/>
                    <a:pt x="850" y="1811"/>
                    <a:pt x="843" y="1827"/>
                  </a:cubicBezTo>
                  <a:cubicBezTo>
                    <a:pt x="835" y="1845"/>
                    <a:pt x="848" y="1834"/>
                    <a:pt x="845" y="1848"/>
                  </a:cubicBezTo>
                  <a:cubicBezTo>
                    <a:pt x="843" y="1858"/>
                    <a:pt x="834" y="1861"/>
                    <a:pt x="828" y="1861"/>
                  </a:cubicBezTo>
                  <a:cubicBezTo>
                    <a:pt x="827" y="1861"/>
                    <a:pt x="826" y="1861"/>
                    <a:pt x="825" y="1861"/>
                  </a:cubicBezTo>
                  <a:cubicBezTo>
                    <a:pt x="823" y="1859"/>
                    <a:pt x="821" y="1859"/>
                    <a:pt x="819" y="1859"/>
                  </a:cubicBezTo>
                  <a:cubicBezTo>
                    <a:pt x="808" y="1859"/>
                    <a:pt x="805" y="1887"/>
                    <a:pt x="798" y="1903"/>
                  </a:cubicBezTo>
                  <a:cubicBezTo>
                    <a:pt x="794" y="1910"/>
                    <a:pt x="758" y="1961"/>
                    <a:pt x="755" y="1961"/>
                  </a:cubicBezTo>
                  <a:cubicBezTo>
                    <a:pt x="754" y="1961"/>
                    <a:pt x="754" y="1961"/>
                    <a:pt x="754" y="1961"/>
                  </a:cubicBezTo>
                  <a:lnTo>
                    <a:pt x="754" y="1961"/>
                  </a:lnTo>
                  <a:cubicBezTo>
                    <a:pt x="754" y="1962"/>
                    <a:pt x="754" y="1963"/>
                    <a:pt x="755" y="1963"/>
                  </a:cubicBezTo>
                  <a:cubicBezTo>
                    <a:pt x="756" y="1963"/>
                    <a:pt x="759" y="1958"/>
                    <a:pt x="760" y="1958"/>
                  </a:cubicBezTo>
                  <a:cubicBezTo>
                    <a:pt x="761" y="1958"/>
                    <a:pt x="761" y="1959"/>
                    <a:pt x="761" y="1962"/>
                  </a:cubicBezTo>
                  <a:cubicBezTo>
                    <a:pt x="760" y="1968"/>
                    <a:pt x="754" y="1978"/>
                    <a:pt x="751" y="1985"/>
                  </a:cubicBezTo>
                  <a:cubicBezTo>
                    <a:pt x="745" y="1993"/>
                    <a:pt x="736" y="2010"/>
                    <a:pt x="728" y="2014"/>
                  </a:cubicBezTo>
                  <a:cubicBezTo>
                    <a:pt x="721" y="2019"/>
                    <a:pt x="718" y="2015"/>
                    <a:pt x="711" y="2032"/>
                  </a:cubicBezTo>
                  <a:cubicBezTo>
                    <a:pt x="708" y="2043"/>
                    <a:pt x="714" y="2048"/>
                    <a:pt x="711" y="2058"/>
                  </a:cubicBezTo>
                  <a:cubicBezTo>
                    <a:pt x="706" y="2074"/>
                    <a:pt x="685" y="2089"/>
                    <a:pt x="676" y="2099"/>
                  </a:cubicBezTo>
                  <a:cubicBezTo>
                    <a:pt x="664" y="2111"/>
                    <a:pt x="654" y="2126"/>
                    <a:pt x="645" y="2142"/>
                  </a:cubicBezTo>
                  <a:cubicBezTo>
                    <a:pt x="636" y="2157"/>
                    <a:pt x="629" y="2173"/>
                    <a:pt x="624" y="2189"/>
                  </a:cubicBezTo>
                  <a:cubicBezTo>
                    <a:pt x="622" y="2196"/>
                    <a:pt x="622" y="2214"/>
                    <a:pt x="619" y="2221"/>
                  </a:cubicBezTo>
                  <a:cubicBezTo>
                    <a:pt x="620" y="2220"/>
                    <a:pt x="615" y="2208"/>
                    <a:pt x="611" y="2208"/>
                  </a:cubicBezTo>
                  <a:cubicBezTo>
                    <a:pt x="611" y="2208"/>
                    <a:pt x="611" y="2208"/>
                    <a:pt x="611" y="2208"/>
                  </a:cubicBezTo>
                  <a:cubicBezTo>
                    <a:pt x="605" y="2210"/>
                    <a:pt x="591" y="2238"/>
                    <a:pt x="587" y="2245"/>
                  </a:cubicBezTo>
                  <a:cubicBezTo>
                    <a:pt x="583" y="2256"/>
                    <a:pt x="592" y="2254"/>
                    <a:pt x="585" y="2267"/>
                  </a:cubicBezTo>
                  <a:cubicBezTo>
                    <a:pt x="579" y="2278"/>
                    <a:pt x="572" y="2288"/>
                    <a:pt x="564" y="2298"/>
                  </a:cubicBezTo>
                  <a:cubicBezTo>
                    <a:pt x="543" y="2323"/>
                    <a:pt x="533" y="2317"/>
                    <a:pt x="522" y="2352"/>
                  </a:cubicBezTo>
                  <a:cubicBezTo>
                    <a:pt x="520" y="2369"/>
                    <a:pt x="511" y="2381"/>
                    <a:pt x="502" y="2398"/>
                  </a:cubicBezTo>
                  <a:cubicBezTo>
                    <a:pt x="498" y="2405"/>
                    <a:pt x="506" y="2414"/>
                    <a:pt x="497" y="2430"/>
                  </a:cubicBezTo>
                  <a:cubicBezTo>
                    <a:pt x="494" y="2429"/>
                    <a:pt x="490" y="2421"/>
                    <a:pt x="486" y="2421"/>
                  </a:cubicBezTo>
                  <a:cubicBezTo>
                    <a:pt x="484" y="2421"/>
                    <a:pt x="482" y="2423"/>
                    <a:pt x="480" y="2429"/>
                  </a:cubicBezTo>
                  <a:cubicBezTo>
                    <a:pt x="476" y="2441"/>
                    <a:pt x="477" y="2450"/>
                    <a:pt x="477" y="2460"/>
                  </a:cubicBezTo>
                  <a:lnTo>
                    <a:pt x="477" y="2460"/>
                  </a:lnTo>
                  <a:cubicBezTo>
                    <a:pt x="477" y="2457"/>
                    <a:pt x="476" y="2456"/>
                    <a:pt x="475" y="2456"/>
                  </a:cubicBezTo>
                  <a:cubicBezTo>
                    <a:pt x="470" y="2456"/>
                    <a:pt x="453" y="2490"/>
                    <a:pt x="449" y="2496"/>
                  </a:cubicBezTo>
                  <a:cubicBezTo>
                    <a:pt x="445" y="2501"/>
                    <a:pt x="443" y="2502"/>
                    <a:pt x="441" y="2502"/>
                  </a:cubicBezTo>
                  <a:cubicBezTo>
                    <a:pt x="439" y="2502"/>
                    <a:pt x="437" y="2501"/>
                    <a:pt x="436" y="2501"/>
                  </a:cubicBezTo>
                  <a:cubicBezTo>
                    <a:pt x="434" y="2501"/>
                    <a:pt x="431" y="2503"/>
                    <a:pt x="427" y="2510"/>
                  </a:cubicBezTo>
                  <a:cubicBezTo>
                    <a:pt x="420" y="2522"/>
                    <a:pt x="428" y="2534"/>
                    <a:pt x="439" y="2534"/>
                  </a:cubicBezTo>
                  <a:cubicBezTo>
                    <a:pt x="444" y="2534"/>
                    <a:pt x="450" y="2531"/>
                    <a:pt x="454" y="2523"/>
                  </a:cubicBezTo>
                  <a:lnTo>
                    <a:pt x="454" y="2523"/>
                  </a:lnTo>
                  <a:lnTo>
                    <a:pt x="446" y="2537"/>
                  </a:lnTo>
                  <a:cubicBezTo>
                    <a:pt x="439" y="2549"/>
                    <a:pt x="436" y="2566"/>
                    <a:pt x="441" y="2566"/>
                  </a:cubicBezTo>
                  <a:cubicBezTo>
                    <a:pt x="443" y="2566"/>
                    <a:pt x="446" y="2564"/>
                    <a:pt x="450" y="2558"/>
                  </a:cubicBezTo>
                  <a:cubicBezTo>
                    <a:pt x="461" y="2543"/>
                    <a:pt x="470" y="2525"/>
                    <a:pt x="479" y="2508"/>
                  </a:cubicBezTo>
                  <a:cubicBezTo>
                    <a:pt x="488" y="2488"/>
                    <a:pt x="491" y="2482"/>
                    <a:pt x="490" y="2470"/>
                  </a:cubicBezTo>
                  <a:cubicBezTo>
                    <a:pt x="489" y="2455"/>
                    <a:pt x="511" y="2439"/>
                    <a:pt x="498" y="2431"/>
                  </a:cubicBezTo>
                  <a:lnTo>
                    <a:pt x="498" y="2431"/>
                  </a:lnTo>
                  <a:cubicBezTo>
                    <a:pt x="499" y="2431"/>
                    <a:pt x="500" y="2432"/>
                    <a:pt x="502" y="2432"/>
                  </a:cubicBezTo>
                  <a:cubicBezTo>
                    <a:pt x="515" y="2432"/>
                    <a:pt x="540" y="2393"/>
                    <a:pt x="552" y="2377"/>
                  </a:cubicBezTo>
                  <a:cubicBezTo>
                    <a:pt x="556" y="2370"/>
                    <a:pt x="566" y="2357"/>
                    <a:pt x="572" y="2353"/>
                  </a:cubicBezTo>
                  <a:cubicBezTo>
                    <a:pt x="572" y="2353"/>
                    <a:pt x="573" y="2354"/>
                    <a:pt x="574" y="2354"/>
                  </a:cubicBezTo>
                  <a:cubicBezTo>
                    <a:pt x="580" y="2354"/>
                    <a:pt x="589" y="2346"/>
                    <a:pt x="595" y="2336"/>
                  </a:cubicBezTo>
                  <a:lnTo>
                    <a:pt x="585" y="2330"/>
                  </a:lnTo>
                  <a:cubicBezTo>
                    <a:pt x="595" y="2313"/>
                    <a:pt x="605" y="2316"/>
                    <a:pt x="613" y="2297"/>
                  </a:cubicBezTo>
                  <a:cubicBezTo>
                    <a:pt x="620" y="2281"/>
                    <a:pt x="626" y="2262"/>
                    <a:pt x="624" y="2250"/>
                  </a:cubicBezTo>
                  <a:cubicBezTo>
                    <a:pt x="624" y="2245"/>
                    <a:pt x="621" y="2247"/>
                    <a:pt x="625" y="2240"/>
                  </a:cubicBezTo>
                  <a:cubicBezTo>
                    <a:pt x="630" y="2233"/>
                    <a:pt x="636" y="2225"/>
                    <a:pt x="642" y="2219"/>
                  </a:cubicBezTo>
                  <a:cubicBezTo>
                    <a:pt x="655" y="2207"/>
                    <a:pt x="670" y="2194"/>
                    <a:pt x="674" y="2177"/>
                  </a:cubicBezTo>
                  <a:cubicBezTo>
                    <a:pt x="678" y="2159"/>
                    <a:pt x="689" y="2135"/>
                    <a:pt x="701" y="2119"/>
                  </a:cubicBezTo>
                  <a:cubicBezTo>
                    <a:pt x="707" y="2111"/>
                    <a:pt x="723" y="2111"/>
                    <a:pt x="725" y="2101"/>
                  </a:cubicBezTo>
                  <a:cubicBezTo>
                    <a:pt x="728" y="2090"/>
                    <a:pt x="723" y="2089"/>
                    <a:pt x="719" y="2089"/>
                  </a:cubicBezTo>
                  <a:cubicBezTo>
                    <a:pt x="718" y="2089"/>
                    <a:pt x="717" y="2089"/>
                    <a:pt x="717" y="2089"/>
                  </a:cubicBezTo>
                  <a:cubicBezTo>
                    <a:pt x="712" y="2089"/>
                    <a:pt x="709" y="2088"/>
                    <a:pt x="718" y="2073"/>
                  </a:cubicBezTo>
                  <a:cubicBezTo>
                    <a:pt x="722" y="2066"/>
                    <a:pt x="725" y="2064"/>
                    <a:pt x="728" y="2064"/>
                  </a:cubicBezTo>
                  <a:cubicBezTo>
                    <a:pt x="733" y="2064"/>
                    <a:pt x="735" y="2074"/>
                    <a:pt x="741" y="2074"/>
                  </a:cubicBezTo>
                  <a:cubicBezTo>
                    <a:pt x="744" y="2074"/>
                    <a:pt x="747" y="2072"/>
                    <a:pt x="752" y="2063"/>
                  </a:cubicBezTo>
                  <a:cubicBezTo>
                    <a:pt x="763" y="2046"/>
                    <a:pt x="747" y="2054"/>
                    <a:pt x="752" y="2041"/>
                  </a:cubicBezTo>
                  <a:cubicBezTo>
                    <a:pt x="759" y="2021"/>
                    <a:pt x="778" y="1998"/>
                    <a:pt x="790" y="1980"/>
                  </a:cubicBezTo>
                  <a:cubicBezTo>
                    <a:pt x="817" y="1941"/>
                    <a:pt x="856" y="1896"/>
                    <a:pt x="878" y="1852"/>
                  </a:cubicBezTo>
                  <a:cubicBezTo>
                    <a:pt x="884" y="1838"/>
                    <a:pt x="881" y="1833"/>
                    <a:pt x="883" y="1821"/>
                  </a:cubicBezTo>
                  <a:cubicBezTo>
                    <a:pt x="885" y="1810"/>
                    <a:pt x="887" y="1807"/>
                    <a:pt x="888" y="1807"/>
                  </a:cubicBezTo>
                  <a:cubicBezTo>
                    <a:pt x="890" y="1807"/>
                    <a:pt x="892" y="1811"/>
                    <a:pt x="895" y="1811"/>
                  </a:cubicBezTo>
                  <a:cubicBezTo>
                    <a:pt x="896" y="1811"/>
                    <a:pt x="896" y="1811"/>
                    <a:pt x="897" y="1811"/>
                  </a:cubicBezTo>
                  <a:cubicBezTo>
                    <a:pt x="905" y="1805"/>
                    <a:pt x="917" y="1773"/>
                    <a:pt x="918" y="1764"/>
                  </a:cubicBezTo>
                  <a:cubicBezTo>
                    <a:pt x="915" y="1744"/>
                    <a:pt x="920" y="1746"/>
                    <a:pt x="934" y="1743"/>
                  </a:cubicBezTo>
                  <a:cubicBezTo>
                    <a:pt x="936" y="1742"/>
                    <a:pt x="927" y="1717"/>
                    <a:pt x="924" y="1717"/>
                  </a:cubicBezTo>
                  <a:cubicBezTo>
                    <a:pt x="923" y="1717"/>
                    <a:pt x="923" y="1717"/>
                    <a:pt x="923" y="1717"/>
                  </a:cubicBezTo>
                  <a:lnTo>
                    <a:pt x="923" y="1717"/>
                  </a:lnTo>
                  <a:cubicBezTo>
                    <a:pt x="925" y="1714"/>
                    <a:pt x="928" y="1713"/>
                    <a:pt x="932" y="1713"/>
                  </a:cubicBezTo>
                  <a:cubicBezTo>
                    <a:pt x="936" y="1713"/>
                    <a:pt x="940" y="1714"/>
                    <a:pt x="942" y="1714"/>
                  </a:cubicBezTo>
                  <a:cubicBezTo>
                    <a:pt x="942" y="1714"/>
                    <a:pt x="943" y="1714"/>
                    <a:pt x="943" y="1714"/>
                  </a:cubicBezTo>
                  <a:cubicBezTo>
                    <a:pt x="952" y="1712"/>
                    <a:pt x="958" y="1691"/>
                    <a:pt x="961" y="1682"/>
                  </a:cubicBezTo>
                  <a:cubicBezTo>
                    <a:pt x="965" y="1673"/>
                    <a:pt x="981" y="1633"/>
                    <a:pt x="989" y="1633"/>
                  </a:cubicBezTo>
                  <a:cubicBezTo>
                    <a:pt x="990" y="1633"/>
                    <a:pt x="991" y="1634"/>
                    <a:pt x="992" y="1636"/>
                  </a:cubicBezTo>
                  <a:cubicBezTo>
                    <a:pt x="993" y="1639"/>
                    <a:pt x="994" y="1641"/>
                    <a:pt x="995" y="1641"/>
                  </a:cubicBezTo>
                  <a:cubicBezTo>
                    <a:pt x="1002" y="1641"/>
                    <a:pt x="1012" y="1599"/>
                    <a:pt x="1016" y="1590"/>
                  </a:cubicBezTo>
                  <a:cubicBezTo>
                    <a:pt x="1029" y="1562"/>
                    <a:pt x="1055" y="1586"/>
                    <a:pt x="1057" y="1557"/>
                  </a:cubicBezTo>
                  <a:cubicBezTo>
                    <a:pt x="1056" y="1556"/>
                    <a:pt x="1054" y="1556"/>
                    <a:pt x="1052" y="1556"/>
                  </a:cubicBezTo>
                  <a:close/>
                  <a:moveTo>
                    <a:pt x="349" y="2694"/>
                  </a:moveTo>
                  <a:cubicBezTo>
                    <a:pt x="353" y="2694"/>
                    <a:pt x="354" y="2701"/>
                    <a:pt x="349" y="2710"/>
                  </a:cubicBezTo>
                  <a:cubicBezTo>
                    <a:pt x="345" y="2713"/>
                    <a:pt x="340" y="2716"/>
                    <a:pt x="337" y="2716"/>
                  </a:cubicBezTo>
                  <a:cubicBezTo>
                    <a:pt x="335" y="2716"/>
                    <a:pt x="334" y="2713"/>
                    <a:pt x="339" y="2703"/>
                  </a:cubicBezTo>
                  <a:cubicBezTo>
                    <a:pt x="343" y="2697"/>
                    <a:pt x="347" y="2694"/>
                    <a:pt x="349" y="2694"/>
                  </a:cubicBezTo>
                  <a:close/>
                  <a:moveTo>
                    <a:pt x="229" y="2844"/>
                  </a:moveTo>
                  <a:cubicBezTo>
                    <a:pt x="230" y="2844"/>
                    <a:pt x="230" y="2844"/>
                    <a:pt x="230" y="2844"/>
                  </a:cubicBezTo>
                  <a:lnTo>
                    <a:pt x="230" y="2844"/>
                  </a:lnTo>
                  <a:cubicBezTo>
                    <a:pt x="230" y="2844"/>
                    <a:pt x="230" y="2844"/>
                    <a:pt x="229" y="2844"/>
                  </a:cubicBezTo>
                  <a:close/>
                  <a:moveTo>
                    <a:pt x="4631" y="2918"/>
                  </a:moveTo>
                  <a:lnTo>
                    <a:pt x="4631" y="2918"/>
                  </a:lnTo>
                  <a:lnTo>
                    <a:pt x="4631" y="2918"/>
                  </a:lnTo>
                  <a:cubicBezTo>
                    <a:pt x="4631" y="2918"/>
                    <a:pt x="4631" y="2918"/>
                    <a:pt x="4631" y="2918"/>
                  </a:cubicBezTo>
                  <a:close/>
                  <a:moveTo>
                    <a:pt x="125" y="3100"/>
                  </a:moveTo>
                  <a:cubicBezTo>
                    <a:pt x="134" y="3100"/>
                    <a:pt x="138" y="3108"/>
                    <a:pt x="121" y="3125"/>
                  </a:cubicBezTo>
                  <a:cubicBezTo>
                    <a:pt x="117" y="3128"/>
                    <a:pt x="112" y="3130"/>
                    <a:pt x="108" y="3130"/>
                  </a:cubicBezTo>
                  <a:cubicBezTo>
                    <a:pt x="106" y="3130"/>
                    <a:pt x="105" y="3130"/>
                    <a:pt x="104" y="3129"/>
                  </a:cubicBezTo>
                  <a:cubicBezTo>
                    <a:pt x="98" y="3126"/>
                    <a:pt x="102" y="3111"/>
                    <a:pt x="112" y="3104"/>
                  </a:cubicBezTo>
                  <a:cubicBezTo>
                    <a:pt x="117" y="3101"/>
                    <a:pt x="122" y="3100"/>
                    <a:pt x="125" y="3100"/>
                  </a:cubicBezTo>
                  <a:close/>
                  <a:moveTo>
                    <a:pt x="187" y="3413"/>
                  </a:moveTo>
                  <a:cubicBezTo>
                    <a:pt x="183" y="3413"/>
                    <a:pt x="180" y="3415"/>
                    <a:pt x="178" y="3419"/>
                  </a:cubicBezTo>
                  <a:lnTo>
                    <a:pt x="189" y="3426"/>
                  </a:lnTo>
                  <a:lnTo>
                    <a:pt x="204" y="3427"/>
                  </a:lnTo>
                  <a:cubicBezTo>
                    <a:pt x="198" y="3418"/>
                    <a:pt x="192" y="3413"/>
                    <a:pt x="187" y="3413"/>
                  </a:cubicBezTo>
                  <a:close/>
                  <a:moveTo>
                    <a:pt x="630" y="3736"/>
                  </a:moveTo>
                  <a:cubicBezTo>
                    <a:pt x="630" y="3736"/>
                    <a:pt x="630" y="3736"/>
                    <a:pt x="630" y="3736"/>
                  </a:cubicBezTo>
                  <a:cubicBezTo>
                    <a:pt x="630" y="3736"/>
                    <a:pt x="630" y="3736"/>
                    <a:pt x="630" y="3736"/>
                  </a:cubicBezTo>
                  <a:close/>
                  <a:moveTo>
                    <a:pt x="865" y="3832"/>
                  </a:moveTo>
                  <a:lnTo>
                    <a:pt x="865" y="3832"/>
                  </a:lnTo>
                  <a:cubicBezTo>
                    <a:pt x="865" y="3832"/>
                    <a:pt x="865" y="3832"/>
                    <a:pt x="865" y="3832"/>
                  </a:cubicBezTo>
                  <a:lnTo>
                    <a:pt x="865" y="3832"/>
                  </a:lnTo>
                  <a:cubicBezTo>
                    <a:pt x="865" y="3832"/>
                    <a:pt x="865" y="3832"/>
                    <a:pt x="865" y="3832"/>
                  </a:cubicBezTo>
                  <a:cubicBezTo>
                    <a:pt x="865" y="3832"/>
                    <a:pt x="865" y="3832"/>
                    <a:pt x="865" y="3832"/>
                  </a:cubicBezTo>
                  <a:close/>
                  <a:moveTo>
                    <a:pt x="997" y="3922"/>
                  </a:moveTo>
                  <a:cubicBezTo>
                    <a:pt x="1000" y="3922"/>
                    <a:pt x="1004" y="3923"/>
                    <a:pt x="1008" y="3926"/>
                  </a:cubicBezTo>
                  <a:cubicBezTo>
                    <a:pt x="1025" y="3936"/>
                    <a:pt x="1029" y="3944"/>
                    <a:pt x="1022" y="3944"/>
                  </a:cubicBezTo>
                  <a:cubicBezTo>
                    <a:pt x="1018" y="3944"/>
                    <a:pt x="1011" y="3942"/>
                    <a:pt x="1001" y="3936"/>
                  </a:cubicBezTo>
                  <a:cubicBezTo>
                    <a:pt x="989" y="3929"/>
                    <a:pt x="991" y="3922"/>
                    <a:pt x="997" y="3922"/>
                  </a:cubicBezTo>
                  <a:close/>
                  <a:moveTo>
                    <a:pt x="1089" y="3967"/>
                  </a:moveTo>
                  <a:cubicBezTo>
                    <a:pt x="1090" y="3967"/>
                    <a:pt x="1090" y="3968"/>
                    <a:pt x="1091" y="3968"/>
                  </a:cubicBezTo>
                  <a:cubicBezTo>
                    <a:pt x="1091" y="3968"/>
                    <a:pt x="1090" y="3968"/>
                    <a:pt x="1089" y="3967"/>
                  </a:cubicBezTo>
                  <a:close/>
                  <a:moveTo>
                    <a:pt x="1559" y="4239"/>
                  </a:moveTo>
                  <a:cubicBezTo>
                    <a:pt x="1553" y="4239"/>
                    <a:pt x="1553" y="4246"/>
                    <a:pt x="1563" y="4252"/>
                  </a:cubicBezTo>
                  <a:lnTo>
                    <a:pt x="1578" y="4254"/>
                  </a:lnTo>
                  <a:cubicBezTo>
                    <a:pt x="1570" y="4242"/>
                    <a:pt x="1563" y="4239"/>
                    <a:pt x="1559" y="4239"/>
                  </a:cubicBezTo>
                  <a:close/>
                  <a:moveTo>
                    <a:pt x="1748" y="4353"/>
                  </a:moveTo>
                  <a:cubicBezTo>
                    <a:pt x="1748" y="4353"/>
                    <a:pt x="1748" y="4353"/>
                    <a:pt x="1748" y="4353"/>
                  </a:cubicBezTo>
                  <a:lnTo>
                    <a:pt x="1748" y="4353"/>
                  </a:lnTo>
                  <a:cubicBezTo>
                    <a:pt x="1748" y="4353"/>
                    <a:pt x="1748" y="4353"/>
                    <a:pt x="1748" y="4353"/>
                  </a:cubicBezTo>
                  <a:close/>
                  <a:moveTo>
                    <a:pt x="3676" y="4505"/>
                  </a:moveTo>
                  <a:lnTo>
                    <a:pt x="3676" y="4505"/>
                  </a:lnTo>
                  <a:cubicBezTo>
                    <a:pt x="3676" y="4505"/>
                    <a:pt x="3676" y="4505"/>
                    <a:pt x="3676" y="4505"/>
                  </a:cubicBezTo>
                  <a:lnTo>
                    <a:pt x="3676" y="4505"/>
                  </a:lnTo>
                  <a:cubicBezTo>
                    <a:pt x="3676" y="4505"/>
                    <a:pt x="3676" y="4505"/>
                    <a:pt x="3676" y="4505"/>
                  </a:cubicBezTo>
                  <a:close/>
                  <a:moveTo>
                    <a:pt x="3683" y="4531"/>
                  </a:moveTo>
                  <a:cubicBezTo>
                    <a:pt x="3684" y="4531"/>
                    <a:pt x="3685" y="4533"/>
                    <a:pt x="3685" y="4536"/>
                  </a:cubicBezTo>
                  <a:cubicBezTo>
                    <a:pt x="3686" y="4546"/>
                    <a:pt x="3677" y="4555"/>
                    <a:pt x="3671" y="4565"/>
                  </a:cubicBezTo>
                  <a:cubicBezTo>
                    <a:pt x="3668" y="4563"/>
                    <a:pt x="3661" y="4559"/>
                    <a:pt x="3668" y="4547"/>
                  </a:cubicBezTo>
                  <a:cubicBezTo>
                    <a:pt x="3672" y="4540"/>
                    <a:pt x="3679" y="4531"/>
                    <a:pt x="3683" y="4531"/>
                  </a:cubicBezTo>
                  <a:close/>
                  <a:moveTo>
                    <a:pt x="3641" y="4672"/>
                  </a:moveTo>
                  <a:cubicBezTo>
                    <a:pt x="3630" y="4672"/>
                    <a:pt x="3627" y="4695"/>
                    <a:pt x="3633" y="4695"/>
                  </a:cubicBezTo>
                  <a:cubicBezTo>
                    <a:pt x="3635" y="4695"/>
                    <a:pt x="3638" y="4692"/>
                    <a:pt x="3642" y="4686"/>
                  </a:cubicBezTo>
                  <a:cubicBezTo>
                    <a:pt x="3643" y="4683"/>
                    <a:pt x="3646" y="4678"/>
                    <a:pt x="3648" y="4675"/>
                  </a:cubicBezTo>
                  <a:cubicBezTo>
                    <a:pt x="3645" y="4673"/>
                    <a:pt x="3643" y="4672"/>
                    <a:pt x="3641" y="4672"/>
                  </a:cubicBezTo>
                  <a:close/>
                  <a:moveTo>
                    <a:pt x="3502" y="4868"/>
                  </a:moveTo>
                  <a:cubicBezTo>
                    <a:pt x="3503" y="4868"/>
                    <a:pt x="3504" y="4869"/>
                    <a:pt x="3505" y="4873"/>
                  </a:cubicBezTo>
                  <a:cubicBezTo>
                    <a:pt x="3505" y="4882"/>
                    <a:pt x="3497" y="4891"/>
                    <a:pt x="3491" y="4902"/>
                  </a:cubicBezTo>
                  <a:cubicBezTo>
                    <a:pt x="3486" y="4899"/>
                    <a:pt x="3480" y="4896"/>
                    <a:pt x="3487" y="4883"/>
                  </a:cubicBezTo>
                  <a:cubicBezTo>
                    <a:pt x="3491" y="4876"/>
                    <a:pt x="3498" y="4868"/>
                    <a:pt x="3502" y="4868"/>
                  </a:cubicBezTo>
                  <a:close/>
                  <a:moveTo>
                    <a:pt x="2031" y="1"/>
                  </a:moveTo>
                  <a:cubicBezTo>
                    <a:pt x="2023" y="1"/>
                    <a:pt x="2044" y="13"/>
                    <a:pt x="2027" y="13"/>
                  </a:cubicBezTo>
                  <a:cubicBezTo>
                    <a:pt x="2016" y="13"/>
                    <a:pt x="2002" y="12"/>
                    <a:pt x="1990" y="12"/>
                  </a:cubicBezTo>
                  <a:cubicBezTo>
                    <a:pt x="1987" y="12"/>
                    <a:pt x="1984" y="12"/>
                    <a:pt x="1981" y="12"/>
                  </a:cubicBezTo>
                  <a:cubicBezTo>
                    <a:pt x="1979" y="12"/>
                    <a:pt x="1977" y="12"/>
                    <a:pt x="1975" y="12"/>
                  </a:cubicBezTo>
                  <a:cubicBezTo>
                    <a:pt x="1970" y="12"/>
                    <a:pt x="1965" y="12"/>
                    <a:pt x="1960" y="12"/>
                  </a:cubicBezTo>
                  <a:cubicBezTo>
                    <a:pt x="1952" y="12"/>
                    <a:pt x="1944" y="13"/>
                    <a:pt x="1936" y="17"/>
                  </a:cubicBezTo>
                  <a:cubicBezTo>
                    <a:pt x="1915" y="28"/>
                    <a:pt x="1923" y="39"/>
                    <a:pt x="1903" y="50"/>
                  </a:cubicBezTo>
                  <a:cubicBezTo>
                    <a:pt x="1894" y="57"/>
                    <a:pt x="1881" y="48"/>
                    <a:pt x="1874" y="68"/>
                  </a:cubicBezTo>
                  <a:cubicBezTo>
                    <a:pt x="1869" y="86"/>
                    <a:pt x="1883" y="89"/>
                    <a:pt x="1870" y="112"/>
                  </a:cubicBezTo>
                  <a:lnTo>
                    <a:pt x="1863" y="107"/>
                  </a:lnTo>
                  <a:cubicBezTo>
                    <a:pt x="1862" y="107"/>
                    <a:pt x="1862" y="108"/>
                    <a:pt x="1861" y="108"/>
                  </a:cubicBezTo>
                  <a:cubicBezTo>
                    <a:pt x="1859" y="108"/>
                    <a:pt x="1859" y="106"/>
                    <a:pt x="1861" y="100"/>
                  </a:cubicBezTo>
                  <a:cubicBezTo>
                    <a:pt x="1861" y="100"/>
                    <a:pt x="1861" y="100"/>
                    <a:pt x="1861" y="100"/>
                  </a:cubicBezTo>
                  <a:cubicBezTo>
                    <a:pt x="1859" y="100"/>
                    <a:pt x="1845" y="138"/>
                    <a:pt x="1842" y="142"/>
                  </a:cubicBezTo>
                  <a:cubicBezTo>
                    <a:pt x="1836" y="155"/>
                    <a:pt x="1827" y="157"/>
                    <a:pt x="1822" y="169"/>
                  </a:cubicBezTo>
                  <a:cubicBezTo>
                    <a:pt x="1817" y="182"/>
                    <a:pt x="1819" y="185"/>
                    <a:pt x="1811" y="199"/>
                  </a:cubicBezTo>
                  <a:cubicBezTo>
                    <a:pt x="1802" y="213"/>
                    <a:pt x="1799" y="217"/>
                    <a:pt x="1789" y="228"/>
                  </a:cubicBezTo>
                  <a:cubicBezTo>
                    <a:pt x="1774" y="244"/>
                    <a:pt x="1780" y="258"/>
                    <a:pt x="1771" y="274"/>
                  </a:cubicBezTo>
                  <a:cubicBezTo>
                    <a:pt x="1760" y="292"/>
                    <a:pt x="1745" y="290"/>
                    <a:pt x="1735" y="306"/>
                  </a:cubicBezTo>
                  <a:cubicBezTo>
                    <a:pt x="1727" y="320"/>
                    <a:pt x="1732" y="332"/>
                    <a:pt x="1727" y="345"/>
                  </a:cubicBezTo>
                  <a:cubicBezTo>
                    <a:pt x="1724" y="352"/>
                    <a:pt x="1720" y="355"/>
                    <a:pt x="1716" y="355"/>
                  </a:cubicBezTo>
                  <a:cubicBezTo>
                    <a:pt x="1709" y="355"/>
                    <a:pt x="1703" y="348"/>
                    <a:pt x="1701" y="347"/>
                  </a:cubicBezTo>
                  <a:cubicBezTo>
                    <a:pt x="1699" y="360"/>
                    <a:pt x="1697" y="372"/>
                    <a:pt x="1698" y="383"/>
                  </a:cubicBezTo>
                  <a:cubicBezTo>
                    <a:pt x="1700" y="397"/>
                    <a:pt x="1697" y="401"/>
                    <a:pt x="1692" y="401"/>
                  </a:cubicBezTo>
                  <a:cubicBezTo>
                    <a:pt x="1689" y="401"/>
                    <a:pt x="1684" y="399"/>
                    <a:pt x="1681" y="396"/>
                  </a:cubicBezTo>
                  <a:lnTo>
                    <a:pt x="1681" y="396"/>
                  </a:lnTo>
                  <a:cubicBezTo>
                    <a:pt x="1693" y="404"/>
                    <a:pt x="1657" y="444"/>
                    <a:pt x="1667" y="450"/>
                  </a:cubicBezTo>
                  <a:cubicBezTo>
                    <a:pt x="1656" y="457"/>
                    <a:pt x="1646" y="463"/>
                    <a:pt x="1636" y="477"/>
                  </a:cubicBezTo>
                  <a:cubicBezTo>
                    <a:pt x="1643" y="481"/>
                    <a:pt x="1636" y="487"/>
                    <a:pt x="1629" y="500"/>
                  </a:cubicBezTo>
                  <a:cubicBezTo>
                    <a:pt x="1620" y="517"/>
                    <a:pt x="1623" y="532"/>
                    <a:pt x="1614" y="547"/>
                  </a:cubicBezTo>
                  <a:cubicBezTo>
                    <a:pt x="1612" y="550"/>
                    <a:pt x="1571" y="566"/>
                    <a:pt x="1575" y="581"/>
                  </a:cubicBezTo>
                  <a:cubicBezTo>
                    <a:pt x="1576" y="586"/>
                    <a:pt x="1607" y="580"/>
                    <a:pt x="1589" y="595"/>
                  </a:cubicBezTo>
                  <a:cubicBezTo>
                    <a:pt x="1577" y="606"/>
                    <a:pt x="1572" y="604"/>
                    <a:pt x="1571" y="622"/>
                  </a:cubicBezTo>
                  <a:cubicBezTo>
                    <a:pt x="1571" y="622"/>
                    <a:pt x="1573" y="636"/>
                    <a:pt x="1571" y="637"/>
                  </a:cubicBezTo>
                  <a:cubicBezTo>
                    <a:pt x="1571" y="638"/>
                    <a:pt x="1570" y="638"/>
                    <a:pt x="1570" y="638"/>
                  </a:cubicBezTo>
                  <a:cubicBezTo>
                    <a:pt x="1563" y="638"/>
                    <a:pt x="1562" y="618"/>
                    <a:pt x="1557" y="618"/>
                  </a:cubicBezTo>
                  <a:cubicBezTo>
                    <a:pt x="1557" y="618"/>
                    <a:pt x="1556" y="618"/>
                    <a:pt x="1556" y="618"/>
                  </a:cubicBezTo>
                  <a:cubicBezTo>
                    <a:pt x="1553" y="620"/>
                    <a:pt x="1552" y="632"/>
                    <a:pt x="1552" y="633"/>
                  </a:cubicBezTo>
                  <a:cubicBezTo>
                    <a:pt x="1551" y="643"/>
                    <a:pt x="1548" y="647"/>
                    <a:pt x="1542" y="656"/>
                  </a:cubicBezTo>
                  <a:lnTo>
                    <a:pt x="1542" y="656"/>
                  </a:lnTo>
                  <a:cubicBezTo>
                    <a:pt x="1547" y="649"/>
                    <a:pt x="1541" y="650"/>
                    <a:pt x="1537" y="648"/>
                  </a:cubicBezTo>
                  <a:lnTo>
                    <a:pt x="1537" y="648"/>
                  </a:lnTo>
                  <a:cubicBezTo>
                    <a:pt x="1543" y="651"/>
                    <a:pt x="1530" y="664"/>
                    <a:pt x="1526" y="671"/>
                  </a:cubicBezTo>
                  <a:cubicBezTo>
                    <a:pt x="1528" y="672"/>
                    <a:pt x="1530" y="673"/>
                    <a:pt x="1529" y="678"/>
                  </a:cubicBezTo>
                  <a:cubicBezTo>
                    <a:pt x="1525" y="690"/>
                    <a:pt x="1515" y="707"/>
                    <a:pt x="1508" y="707"/>
                  </a:cubicBezTo>
                  <a:cubicBezTo>
                    <a:pt x="1508" y="707"/>
                    <a:pt x="1507" y="706"/>
                    <a:pt x="1507" y="706"/>
                  </a:cubicBezTo>
                  <a:cubicBezTo>
                    <a:pt x="1506" y="706"/>
                    <a:pt x="1506" y="706"/>
                    <a:pt x="1505" y="706"/>
                  </a:cubicBezTo>
                  <a:cubicBezTo>
                    <a:pt x="1496" y="706"/>
                    <a:pt x="1478" y="735"/>
                    <a:pt x="1486" y="740"/>
                  </a:cubicBezTo>
                  <a:cubicBezTo>
                    <a:pt x="1482" y="749"/>
                    <a:pt x="1462" y="771"/>
                    <a:pt x="1470" y="776"/>
                  </a:cubicBezTo>
                  <a:cubicBezTo>
                    <a:pt x="1450" y="797"/>
                    <a:pt x="1398" y="843"/>
                    <a:pt x="1404" y="874"/>
                  </a:cubicBezTo>
                  <a:cubicBezTo>
                    <a:pt x="1399" y="871"/>
                    <a:pt x="1396" y="869"/>
                    <a:pt x="1393" y="869"/>
                  </a:cubicBezTo>
                  <a:cubicBezTo>
                    <a:pt x="1378" y="869"/>
                    <a:pt x="1392" y="920"/>
                    <a:pt x="1381" y="926"/>
                  </a:cubicBezTo>
                  <a:cubicBezTo>
                    <a:pt x="1371" y="933"/>
                    <a:pt x="1355" y="932"/>
                    <a:pt x="1351" y="956"/>
                  </a:cubicBezTo>
                  <a:cubicBezTo>
                    <a:pt x="1350" y="962"/>
                    <a:pt x="1353" y="997"/>
                    <a:pt x="1355" y="997"/>
                  </a:cubicBezTo>
                  <a:cubicBezTo>
                    <a:pt x="1355" y="997"/>
                    <a:pt x="1355" y="997"/>
                    <a:pt x="1355" y="997"/>
                  </a:cubicBezTo>
                  <a:lnTo>
                    <a:pt x="1355" y="997"/>
                  </a:lnTo>
                  <a:cubicBezTo>
                    <a:pt x="1353" y="998"/>
                    <a:pt x="1352" y="998"/>
                    <a:pt x="1351" y="998"/>
                  </a:cubicBezTo>
                  <a:cubicBezTo>
                    <a:pt x="1347" y="998"/>
                    <a:pt x="1345" y="996"/>
                    <a:pt x="1342" y="996"/>
                  </a:cubicBezTo>
                  <a:cubicBezTo>
                    <a:pt x="1339" y="996"/>
                    <a:pt x="1335" y="999"/>
                    <a:pt x="1327" y="1015"/>
                  </a:cubicBezTo>
                  <a:cubicBezTo>
                    <a:pt x="1318" y="1032"/>
                    <a:pt x="1337" y="1022"/>
                    <a:pt x="1324" y="1042"/>
                  </a:cubicBezTo>
                  <a:cubicBezTo>
                    <a:pt x="1321" y="1040"/>
                    <a:pt x="1315" y="1032"/>
                    <a:pt x="1308" y="1032"/>
                  </a:cubicBezTo>
                  <a:cubicBezTo>
                    <a:pt x="1306" y="1032"/>
                    <a:pt x="1304" y="1032"/>
                    <a:pt x="1303" y="1034"/>
                  </a:cubicBezTo>
                  <a:cubicBezTo>
                    <a:pt x="1295" y="1040"/>
                    <a:pt x="1283" y="1063"/>
                    <a:pt x="1289" y="1066"/>
                  </a:cubicBezTo>
                  <a:cubicBezTo>
                    <a:pt x="1294" y="1069"/>
                    <a:pt x="1273" y="1105"/>
                    <a:pt x="1269" y="1111"/>
                  </a:cubicBezTo>
                  <a:cubicBezTo>
                    <a:pt x="1263" y="1123"/>
                    <a:pt x="1246" y="1155"/>
                    <a:pt x="1236" y="1156"/>
                  </a:cubicBezTo>
                  <a:cubicBezTo>
                    <a:pt x="1224" y="1158"/>
                    <a:pt x="1211" y="1168"/>
                    <a:pt x="1204" y="1193"/>
                  </a:cubicBezTo>
                  <a:cubicBezTo>
                    <a:pt x="1200" y="1204"/>
                    <a:pt x="1207" y="1208"/>
                    <a:pt x="1200" y="1222"/>
                  </a:cubicBezTo>
                  <a:cubicBezTo>
                    <a:pt x="1193" y="1235"/>
                    <a:pt x="1182" y="1247"/>
                    <a:pt x="1174" y="1257"/>
                  </a:cubicBezTo>
                  <a:cubicBezTo>
                    <a:pt x="1172" y="1260"/>
                    <a:pt x="1137" y="1304"/>
                    <a:pt x="1143" y="1304"/>
                  </a:cubicBezTo>
                  <a:cubicBezTo>
                    <a:pt x="1143" y="1304"/>
                    <a:pt x="1143" y="1304"/>
                    <a:pt x="1143" y="1304"/>
                  </a:cubicBezTo>
                  <a:cubicBezTo>
                    <a:pt x="1144" y="1304"/>
                    <a:pt x="1145" y="1304"/>
                    <a:pt x="1146" y="1304"/>
                  </a:cubicBezTo>
                  <a:cubicBezTo>
                    <a:pt x="1159" y="1304"/>
                    <a:pt x="1126" y="1341"/>
                    <a:pt x="1117" y="1356"/>
                  </a:cubicBezTo>
                  <a:cubicBezTo>
                    <a:pt x="1109" y="1367"/>
                    <a:pt x="1101" y="1380"/>
                    <a:pt x="1095" y="1393"/>
                  </a:cubicBezTo>
                  <a:cubicBezTo>
                    <a:pt x="1091" y="1401"/>
                    <a:pt x="1090" y="1403"/>
                    <a:pt x="1092" y="1403"/>
                  </a:cubicBezTo>
                  <a:cubicBezTo>
                    <a:pt x="1092" y="1403"/>
                    <a:pt x="1094" y="1403"/>
                    <a:pt x="1095" y="1402"/>
                  </a:cubicBezTo>
                  <a:lnTo>
                    <a:pt x="1095" y="1402"/>
                  </a:lnTo>
                  <a:cubicBezTo>
                    <a:pt x="1098" y="1402"/>
                    <a:pt x="1082" y="1422"/>
                    <a:pt x="1080" y="1424"/>
                  </a:cubicBezTo>
                  <a:cubicBezTo>
                    <a:pt x="1076" y="1433"/>
                    <a:pt x="1071" y="1442"/>
                    <a:pt x="1067" y="1449"/>
                  </a:cubicBezTo>
                  <a:cubicBezTo>
                    <a:pt x="1064" y="1458"/>
                    <a:pt x="1055" y="1487"/>
                    <a:pt x="1047" y="1487"/>
                  </a:cubicBezTo>
                  <a:cubicBezTo>
                    <a:pt x="1047" y="1487"/>
                    <a:pt x="1046" y="1487"/>
                    <a:pt x="1046" y="1487"/>
                  </a:cubicBezTo>
                  <a:cubicBezTo>
                    <a:pt x="1045" y="1487"/>
                    <a:pt x="1044" y="1486"/>
                    <a:pt x="1043" y="1486"/>
                  </a:cubicBezTo>
                  <a:cubicBezTo>
                    <a:pt x="1035" y="1486"/>
                    <a:pt x="1022" y="1507"/>
                    <a:pt x="1016" y="1521"/>
                  </a:cubicBezTo>
                  <a:cubicBezTo>
                    <a:pt x="1009" y="1537"/>
                    <a:pt x="1027" y="1526"/>
                    <a:pt x="1014" y="1545"/>
                  </a:cubicBezTo>
                  <a:cubicBezTo>
                    <a:pt x="1012" y="1544"/>
                    <a:pt x="1010" y="1541"/>
                    <a:pt x="1007" y="1541"/>
                  </a:cubicBezTo>
                  <a:cubicBezTo>
                    <a:pt x="1005" y="1541"/>
                    <a:pt x="1002" y="1543"/>
                    <a:pt x="998" y="1550"/>
                  </a:cubicBezTo>
                  <a:cubicBezTo>
                    <a:pt x="994" y="1557"/>
                    <a:pt x="995" y="1559"/>
                    <a:pt x="999" y="1559"/>
                  </a:cubicBezTo>
                  <a:cubicBezTo>
                    <a:pt x="1008" y="1559"/>
                    <a:pt x="1034" y="1543"/>
                    <a:pt x="1041" y="1534"/>
                  </a:cubicBezTo>
                  <a:cubicBezTo>
                    <a:pt x="1050" y="1522"/>
                    <a:pt x="1059" y="1501"/>
                    <a:pt x="1067" y="1501"/>
                  </a:cubicBezTo>
                  <a:cubicBezTo>
                    <a:pt x="1068" y="1501"/>
                    <a:pt x="1069" y="1501"/>
                    <a:pt x="1069" y="1502"/>
                  </a:cubicBezTo>
                  <a:cubicBezTo>
                    <a:pt x="1076" y="1494"/>
                    <a:pt x="1085" y="1471"/>
                    <a:pt x="1093" y="1471"/>
                  </a:cubicBezTo>
                  <a:cubicBezTo>
                    <a:pt x="1093" y="1471"/>
                    <a:pt x="1094" y="1471"/>
                    <a:pt x="1095" y="1471"/>
                  </a:cubicBezTo>
                  <a:cubicBezTo>
                    <a:pt x="1092" y="1468"/>
                    <a:pt x="1070" y="1473"/>
                    <a:pt x="1078" y="1458"/>
                  </a:cubicBezTo>
                  <a:cubicBezTo>
                    <a:pt x="1085" y="1446"/>
                    <a:pt x="1111" y="1434"/>
                    <a:pt x="1116" y="1419"/>
                  </a:cubicBezTo>
                  <a:cubicBezTo>
                    <a:pt x="1116" y="1416"/>
                    <a:pt x="1115" y="1415"/>
                    <a:pt x="1113" y="1415"/>
                  </a:cubicBezTo>
                  <a:cubicBezTo>
                    <a:pt x="1110" y="1415"/>
                    <a:pt x="1107" y="1416"/>
                    <a:pt x="1106" y="1416"/>
                  </a:cubicBezTo>
                  <a:cubicBezTo>
                    <a:pt x="1101" y="1413"/>
                    <a:pt x="1110" y="1399"/>
                    <a:pt x="1115" y="1391"/>
                  </a:cubicBezTo>
                  <a:cubicBezTo>
                    <a:pt x="1120" y="1382"/>
                    <a:pt x="1131" y="1367"/>
                    <a:pt x="1136" y="1367"/>
                  </a:cubicBezTo>
                  <a:cubicBezTo>
                    <a:pt x="1138" y="1367"/>
                    <a:pt x="1139" y="1369"/>
                    <a:pt x="1139" y="1372"/>
                  </a:cubicBezTo>
                  <a:cubicBezTo>
                    <a:pt x="1142" y="1382"/>
                    <a:pt x="1122" y="1416"/>
                    <a:pt x="1132" y="1416"/>
                  </a:cubicBezTo>
                  <a:cubicBezTo>
                    <a:pt x="1132" y="1416"/>
                    <a:pt x="1133" y="1415"/>
                    <a:pt x="1133" y="1415"/>
                  </a:cubicBezTo>
                  <a:cubicBezTo>
                    <a:pt x="1149" y="1412"/>
                    <a:pt x="1157" y="1393"/>
                    <a:pt x="1152" y="1382"/>
                  </a:cubicBezTo>
                  <a:cubicBezTo>
                    <a:pt x="1147" y="1369"/>
                    <a:pt x="1181" y="1318"/>
                    <a:pt x="1195" y="1318"/>
                  </a:cubicBezTo>
                  <a:cubicBezTo>
                    <a:pt x="1196" y="1318"/>
                    <a:pt x="1196" y="1318"/>
                    <a:pt x="1197" y="1318"/>
                  </a:cubicBezTo>
                  <a:cubicBezTo>
                    <a:pt x="1194" y="1317"/>
                    <a:pt x="1183" y="1315"/>
                    <a:pt x="1187" y="1305"/>
                  </a:cubicBezTo>
                  <a:cubicBezTo>
                    <a:pt x="1192" y="1295"/>
                    <a:pt x="1204" y="1276"/>
                    <a:pt x="1198" y="1272"/>
                  </a:cubicBezTo>
                  <a:lnTo>
                    <a:pt x="1198" y="1272"/>
                  </a:lnTo>
                  <a:cubicBezTo>
                    <a:pt x="1199" y="1273"/>
                    <a:pt x="1199" y="1273"/>
                    <a:pt x="1200" y="1273"/>
                  </a:cubicBezTo>
                  <a:cubicBezTo>
                    <a:pt x="1216" y="1273"/>
                    <a:pt x="1262" y="1193"/>
                    <a:pt x="1272" y="1175"/>
                  </a:cubicBezTo>
                  <a:cubicBezTo>
                    <a:pt x="1295" y="1138"/>
                    <a:pt x="1301" y="1109"/>
                    <a:pt x="1304" y="1076"/>
                  </a:cubicBezTo>
                  <a:lnTo>
                    <a:pt x="1304" y="1076"/>
                  </a:lnTo>
                  <a:cubicBezTo>
                    <a:pt x="1304" y="1080"/>
                    <a:pt x="1302" y="1105"/>
                    <a:pt x="1308" y="1105"/>
                  </a:cubicBezTo>
                  <a:cubicBezTo>
                    <a:pt x="1309" y="1105"/>
                    <a:pt x="1310" y="1104"/>
                    <a:pt x="1310" y="1104"/>
                  </a:cubicBezTo>
                  <a:cubicBezTo>
                    <a:pt x="1310" y="1103"/>
                    <a:pt x="1317" y="1089"/>
                    <a:pt x="1317" y="1089"/>
                  </a:cubicBezTo>
                  <a:cubicBezTo>
                    <a:pt x="1319" y="1086"/>
                    <a:pt x="1320" y="1085"/>
                    <a:pt x="1320" y="1085"/>
                  </a:cubicBezTo>
                  <a:cubicBezTo>
                    <a:pt x="1320" y="1085"/>
                    <a:pt x="1321" y="1086"/>
                    <a:pt x="1323" y="1086"/>
                  </a:cubicBezTo>
                  <a:cubicBezTo>
                    <a:pt x="1323" y="1086"/>
                    <a:pt x="1324" y="1086"/>
                    <a:pt x="1324" y="1086"/>
                  </a:cubicBezTo>
                  <a:cubicBezTo>
                    <a:pt x="1335" y="1084"/>
                    <a:pt x="1345" y="1072"/>
                    <a:pt x="1337" y="1065"/>
                  </a:cubicBezTo>
                  <a:cubicBezTo>
                    <a:pt x="1331" y="1061"/>
                    <a:pt x="1327" y="1062"/>
                    <a:pt x="1336" y="1046"/>
                  </a:cubicBezTo>
                  <a:cubicBezTo>
                    <a:pt x="1341" y="1038"/>
                    <a:pt x="1346" y="1029"/>
                    <a:pt x="1351" y="1022"/>
                  </a:cubicBezTo>
                  <a:cubicBezTo>
                    <a:pt x="1357" y="1016"/>
                    <a:pt x="1359" y="1020"/>
                    <a:pt x="1362" y="1016"/>
                  </a:cubicBezTo>
                  <a:lnTo>
                    <a:pt x="1385" y="976"/>
                  </a:lnTo>
                  <a:cubicBezTo>
                    <a:pt x="1395" y="960"/>
                    <a:pt x="1386" y="954"/>
                    <a:pt x="1379" y="954"/>
                  </a:cubicBezTo>
                  <a:cubicBezTo>
                    <a:pt x="1376" y="954"/>
                    <a:pt x="1374" y="955"/>
                    <a:pt x="1373" y="957"/>
                  </a:cubicBezTo>
                  <a:lnTo>
                    <a:pt x="1373" y="957"/>
                  </a:lnTo>
                  <a:cubicBezTo>
                    <a:pt x="1380" y="945"/>
                    <a:pt x="1411" y="929"/>
                    <a:pt x="1421" y="919"/>
                  </a:cubicBezTo>
                  <a:cubicBezTo>
                    <a:pt x="1429" y="912"/>
                    <a:pt x="1435" y="905"/>
                    <a:pt x="1431" y="905"/>
                  </a:cubicBezTo>
                  <a:lnTo>
                    <a:pt x="1431" y="905"/>
                  </a:lnTo>
                  <a:cubicBezTo>
                    <a:pt x="1430" y="905"/>
                    <a:pt x="1428" y="906"/>
                    <a:pt x="1424" y="908"/>
                  </a:cubicBezTo>
                  <a:cubicBezTo>
                    <a:pt x="1420" y="910"/>
                    <a:pt x="1414" y="913"/>
                    <a:pt x="1411" y="913"/>
                  </a:cubicBezTo>
                  <a:cubicBezTo>
                    <a:pt x="1407" y="913"/>
                    <a:pt x="1406" y="910"/>
                    <a:pt x="1415" y="899"/>
                  </a:cubicBezTo>
                  <a:cubicBezTo>
                    <a:pt x="1425" y="889"/>
                    <a:pt x="1434" y="881"/>
                    <a:pt x="1445" y="874"/>
                  </a:cubicBezTo>
                  <a:cubicBezTo>
                    <a:pt x="1446" y="873"/>
                    <a:pt x="1453" y="869"/>
                    <a:pt x="1455" y="867"/>
                  </a:cubicBezTo>
                  <a:lnTo>
                    <a:pt x="1455" y="867"/>
                  </a:lnTo>
                  <a:cubicBezTo>
                    <a:pt x="1454" y="868"/>
                    <a:pt x="1452" y="868"/>
                    <a:pt x="1450" y="868"/>
                  </a:cubicBezTo>
                  <a:cubicBezTo>
                    <a:pt x="1445" y="868"/>
                    <a:pt x="1438" y="866"/>
                    <a:pt x="1437" y="863"/>
                  </a:cubicBezTo>
                  <a:cubicBezTo>
                    <a:pt x="1436" y="857"/>
                    <a:pt x="1468" y="840"/>
                    <a:pt x="1470" y="838"/>
                  </a:cubicBezTo>
                  <a:cubicBezTo>
                    <a:pt x="1484" y="830"/>
                    <a:pt x="1486" y="827"/>
                    <a:pt x="1483" y="827"/>
                  </a:cubicBezTo>
                  <a:cubicBezTo>
                    <a:pt x="1477" y="827"/>
                    <a:pt x="1455" y="836"/>
                    <a:pt x="1451" y="836"/>
                  </a:cubicBezTo>
                  <a:cubicBezTo>
                    <a:pt x="1451" y="836"/>
                    <a:pt x="1451" y="836"/>
                    <a:pt x="1451" y="836"/>
                  </a:cubicBezTo>
                  <a:cubicBezTo>
                    <a:pt x="1452" y="829"/>
                    <a:pt x="1492" y="805"/>
                    <a:pt x="1482" y="799"/>
                  </a:cubicBezTo>
                  <a:lnTo>
                    <a:pt x="1482" y="799"/>
                  </a:lnTo>
                  <a:cubicBezTo>
                    <a:pt x="1482" y="799"/>
                    <a:pt x="1482" y="799"/>
                    <a:pt x="1483" y="799"/>
                  </a:cubicBezTo>
                  <a:cubicBezTo>
                    <a:pt x="1494" y="799"/>
                    <a:pt x="1537" y="722"/>
                    <a:pt x="1544" y="707"/>
                  </a:cubicBezTo>
                  <a:cubicBezTo>
                    <a:pt x="1556" y="689"/>
                    <a:pt x="1560" y="673"/>
                    <a:pt x="1568" y="656"/>
                  </a:cubicBezTo>
                  <a:cubicBezTo>
                    <a:pt x="1574" y="643"/>
                    <a:pt x="1589" y="640"/>
                    <a:pt x="1592" y="629"/>
                  </a:cubicBezTo>
                  <a:cubicBezTo>
                    <a:pt x="1592" y="623"/>
                    <a:pt x="1592" y="604"/>
                    <a:pt x="1596" y="597"/>
                  </a:cubicBezTo>
                  <a:lnTo>
                    <a:pt x="1596" y="597"/>
                  </a:lnTo>
                  <a:cubicBezTo>
                    <a:pt x="1595" y="598"/>
                    <a:pt x="1600" y="622"/>
                    <a:pt x="1605" y="622"/>
                  </a:cubicBezTo>
                  <a:cubicBezTo>
                    <a:pt x="1607" y="622"/>
                    <a:pt x="1609" y="619"/>
                    <a:pt x="1610" y="610"/>
                  </a:cubicBezTo>
                  <a:cubicBezTo>
                    <a:pt x="1613" y="597"/>
                    <a:pt x="1625" y="580"/>
                    <a:pt x="1617" y="574"/>
                  </a:cubicBezTo>
                  <a:cubicBezTo>
                    <a:pt x="1611" y="568"/>
                    <a:pt x="1632" y="553"/>
                    <a:pt x="1626" y="548"/>
                  </a:cubicBezTo>
                  <a:lnTo>
                    <a:pt x="1626" y="548"/>
                  </a:lnTo>
                  <a:cubicBezTo>
                    <a:pt x="1629" y="550"/>
                    <a:pt x="1631" y="551"/>
                    <a:pt x="1634" y="551"/>
                  </a:cubicBezTo>
                  <a:cubicBezTo>
                    <a:pt x="1640" y="551"/>
                    <a:pt x="1646" y="547"/>
                    <a:pt x="1654" y="536"/>
                  </a:cubicBezTo>
                  <a:cubicBezTo>
                    <a:pt x="1663" y="525"/>
                    <a:pt x="1646" y="507"/>
                    <a:pt x="1650" y="492"/>
                  </a:cubicBezTo>
                  <a:cubicBezTo>
                    <a:pt x="1656" y="470"/>
                    <a:pt x="1668" y="464"/>
                    <a:pt x="1678" y="464"/>
                  </a:cubicBezTo>
                  <a:cubicBezTo>
                    <a:pt x="1689" y="464"/>
                    <a:pt x="1699" y="470"/>
                    <a:pt x="1702" y="472"/>
                  </a:cubicBezTo>
                  <a:cubicBezTo>
                    <a:pt x="1702" y="452"/>
                    <a:pt x="1702" y="434"/>
                    <a:pt x="1704" y="411"/>
                  </a:cubicBezTo>
                  <a:cubicBezTo>
                    <a:pt x="1715" y="409"/>
                    <a:pt x="1722" y="406"/>
                    <a:pt x="1733" y="398"/>
                  </a:cubicBezTo>
                  <a:cubicBezTo>
                    <a:pt x="1726" y="394"/>
                    <a:pt x="1741" y="375"/>
                    <a:pt x="1745" y="365"/>
                  </a:cubicBezTo>
                  <a:cubicBezTo>
                    <a:pt x="1747" y="360"/>
                    <a:pt x="1752" y="332"/>
                    <a:pt x="1749" y="332"/>
                  </a:cubicBezTo>
                  <a:lnTo>
                    <a:pt x="1749" y="332"/>
                  </a:lnTo>
                  <a:cubicBezTo>
                    <a:pt x="1749" y="332"/>
                    <a:pt x="1749" y="332"/>
                    <a:pt x="1749" y="332"/>
                  </a:cubicBezTo>
                  <a:lnTo>
                    <a:pt x="1749" y="332"/>
                  </a:lnTo>
                  <a:cubicBezTo>
                    <a:pt x="1750" y="331"/>
                    <a:pt x="1751" y="331"/>
                    <a:pt x="1752" y="331"/>
                  </a:cubicBezTo>
                  <a:cubicBezTo>
                    <a:pt x="1758" y="331"/>
                    <a:pt x="1761" y="335"/>
                    <a:pt x="1765" y="335"/>
                  </a:cubicBezTo>
                  <a:cubicBezTo>
                    <a:pt x="1769" y="335"/>
                    <a:pt x="1773" y="331"/>
                    <a:pt x="1779" y="314"/>
                  </a:cubicBezTo>
                  <a:cubicBezTo>
                    <a:pt x="1786" y="294"/>
                    <a:pt x="1792" y="287"/>
                    <a:pt x="1799" y="287"/>
                  </a:cubicBezTo>
                  <a:cubicBezTo>
                    <a:pt x="1801" y="287"/>
                    <a:pt x="1804" y="287"/>
                    <a:pt x="1806" y="289"/>
                  </a:cubicBezTo>
                  <a:cubicBezTo>
                    <a:pt x="1814" y="276"/>
                    <a:pt x="1805" y="278"/>
                    <a:pt x="1805" y="271"/>
                  </a:cubicBezTo>
                  <a:cubicBezTo>
                    <a:pt x="1805" y="260"/>
                    <a:pt x="1821" y="244"/>
                    <a:pt x="1824" y="232"/>
                  </a:cubicBezTo>
                  <a:cubicBezTo>
                    <a:pt x="1827" y="220"/>
                    <a:pt x="1818" y="224"/>
                    <a:pt x="1818" y="216"/>
                  </a:cubicBezTo>
                  <a:cubicBezTo>
                    <a:pt x="1818" y="207"/>
                    <a:pt x="1830" y="196"/>
                    <a:pt x="1826" y="193"/>
                  </a:cubicBezTo>
                  <a:lnTo>
                    <a:pt x="1826" y="193"/>
                  </a:lnTo>
                  <a:cubicBezTo>
                    <a:pt x="1829" y="195"/>
                    <a:pt x="1830" y="196"/>
                    <a:pt x="1832" y="196"/>
                  </a:cubicBezTo>
                  <a:cubicBezTo>
                    <a:pt x="1833" y="196"/>
                    <a:pt x="1835" y="193"/>
                    <a:pt x="1840" y="184"/>
                  </a:cubicBezTo>
                  <a:lnTo>
                    <a:pt x="1860" y="152"/>
                  </a:lnTo>
                  <a:cubicBezTo>
                    <a:pt x="1864" y="155"/>
                    <a:pt x="1871" y="158"/>
                    <a:pt x="1863" y="170"/>
                  </a:cubicBezTo>
                  <a:cubicBezTo>
                    <a:pt x="1863" y="175"/>
                    <a:pt x="1857" y="182"/>
                    <a:pt x="1861" y="184"/>
                  </a:cubicBezTo>
                  <a:cubicBezTo>
                    <a:pt x="1880" y="154"/>
                    <a:pt x="1872" y="143"/>
                    <a:pt x="1881" y="115"/>
                  </a:cubicBezTo>
                  <a:cubicBezTo>
                    <a:pt x="1883" y="107"/>
                    <a:pt x="1885" y="104"/>
                    <a:pt x="1887" y="104"/>
                  </a:cubicBezTo>
                  <a:cubicBezTo>
                    <a:pt x="1890" y="104"/>
                    <a:pt x="1891" y="120"/>
                    <a:pt x="1891" y="120"/>
                  </a:cubicBezTo>
                  <a:cubicBezTo>
                    <a:pt x="1892" y="120"/>
                    <a:pt x="1899" y="99"/>
                    <a:pt x="1899" y="99"/>
                  </a:cubicBezTo>
                  <a:cubicBezTo>
                    <a:pt x="1901" y="86"/>
                    <a:pt x="1902" y="83"/>
                    <a:pt x="1915" y="78"/>
                  </a:cubicBezTo>
                  <a:cubicBezTo>
                    <a:pt x="1929" y="68"/>
                    <a:pt x="1964" y="53"/>
                    <a:pt x="1943" y="47"/>
                  </a:cubicBezTo>
                  <a:cubicBezTo>
                    <a:pt x="1952" y="44"/>
                    <a:pt x="1954" y="40"/>
                    <a:pt x="1957" y="38"/>
                  </a:cubicBezTo>
                  <a:cubicBezTo>
                    <a:pt x="1958" y="38"/>
                    <a:pt x="1958" y="38"/>
                    <a:pt x="1958" y="38"/>
                  </a:cubicBezTo>
                  <a:cubicBezTo>
                    <a:pt x="1961" y="38"/>
                    <a:pt x="1959" y="52"/>
                    <a:pt x="1961" y="53"/>
                  </a:cubicBezTo>
                  <a:cubicBezTo>
                    <a:pt x="1962" y="54"/>
                    <a:pt x="1963" y="55"/>
                    <a:pt x="1964" y="55"/>
                  </a:cubicBezTo>
                  <a:cubicBezTo>
                    <a:pt x="1968" y="55"/>
                    <a:pt x="1973" y="52"/>
                    <a:pt x="1977" y="50"/>
                  </a:cubicBezTo>
                  <a:cubicBezTo>
                    <a:pt x="2000" y="42"/>
                    <a:pt x="2003" y="26"/>
                    <a:pt x="2024" y="26"/>
                  </a:cubicBezTo>
                  <a:cubicBezTo>
                    <a:pt x="2029" y="26"/>
                    <a:pt x="2036" y="27"/>
                    <a:pt x="2044" y="30"/>
                  </a:cubicBezTo>
                  <a:cubicBezTo>
                    <a:pt x="2041" y="36"/>
                    <a:pt x="2037" y="42"/>
                    <a:pt x="2041" y="50"/>
                  </a:cubicBezTo>
                  <a:cubicBezTo>
                    <a:pt x="2046" y="59"/>
                    <a:pt x="2058" y="65"/>
                    <a:pt x="2066" y="65"/>
                  </a:cubicBezTo>
                  <a:cubicBezTo>
                    <a:pt x="2070" y="65"/>
                    <a:pt x="2073" y="64"/>
                    <a:pt x="2074" y="62"/>
                  </a:cubicBezTo>
                  <a:lnTo>
                    <a:pt x="2074" y="62"/>
                  </a:lnTo>
                  <a:cubicBezTo>
                    <a:pt x="2070" y="68"/>
                    <a:pt x="2071" y="79"/>
                    <a:pt x="2087" y="89"/>
                  </a:cubicBezTo>
                  <a:cubicBezTo>
                    <a:pt x="2089" y="87"/>
                    <a:pt x="2092" y="72"/>
                    <a:pt x="2098" y="72"/>
                  </a:cubicBezTo>
                  <a:cubicBezTo>
                    <a:pt x="2101" y="72"/>
                    <a:pt x="2104" y="74"/>
                    <a:pt x="2108" y="80"/>
                  </a:cubicBezTo>
                  <a:cubicBezTo>
                    <a:pt x="2115" y="91"/>
                    <a:pt x="2109" y="100"/>
                    <a:pt x="2129" y="112"/>
                  </a:cubicBezTo>
                  <a:cubicBezTo>
                    <a:pt x="2140" y="119"/>
                    <a:pt x="2147" y="115"/>
                    <a:pt x="2159" y="125"/>
                  </a:cubicBezTo>
                  <a:cubicBezTo>
                    <a:pt x="2154" y="132"/>
                    <a:pt x="2207" y="161"/>
                    <a:pt x="2218" y="166"/>
                  </a:cubicBezTo>
                  <a:cubicBezTo>
                    <a:pt x="2220" y="167"/>
                    <a:pt x="2222" y="168"/>
                    <a:pt x="2224" y="168"/>
                  </a:cubicBezTo>
                  <a:cubicBezTo>
                    <a:pt x="2230" y="168"/>
                    <a:pt x="2219" y="153"/>
                    <a:pt x="2224" y="153"/>
                  </a:cubicBezTo>
                  <a:lnTo>
                    <a:pt x="2224" y="153"/>
                  </a:lnTo>
                  <a:cubicBezTo>
                    <a:pt x="2224" y="153"/>
                    <a:pt x="2224" y="153"/>
                    <a:pt x="2225" y="153"/>
                  </a:cubicBezTo>
                  <a:cubicBezTo>
                    <a:pt x="2242" y="155"/>
                    <a:pt x="2243" y="182"/>
                    <a:pt x="2244" y="186"/>
                  </a:cubicBezTo>
                  <a:cubicBezTo>
                    <a:pt x="2244" y="192"/>
                    <a:pt x="2270" y="206"/>
                    <a:pt x="2277" y="210"/>
                  </a:cubicBezTo>
                  <a:cubicBezTo>
                    <a:pt x="2299" y="223"/>
                    <a:pt x="2321" y="233"/>
                    <a:pt x="2342" y="243"/>
                  </a:cubicBezTo>
                  <a:cubicBezTo>
                    <a:pt x="2349" y="245"/>
                    <a:pt x="2390" y="258"/>
                    <a:pt x="2393" y="261"/>
                  </a:cubicBezTo>
                  <a:cubicBezTo>
                    <a:pt x="2397" y="266"/>
                    <a:pt x="2348" y="263"/>
                    <a:pt x="2363" y="269"/>
                  </a:cubicBezTo>
                  <a:cubicBezTo>
                    <a:pt x="2375" y="274"/>
                    <a:pt x="2426" y="292"/>
                    <a:pt x="2439" y="292"/>
                  </a:cubicBezTo>
                  <a:cubicBezTo>
                    <a:pt x="2441" y="292"/>
                    <a:pt x="2442" y="292"/>
                    <a:pt x="2442" y="292"/>
                  </a:cubicBezTo>
                  <a:lnTo>
                    <a:pt x="2442" y="292"/>
                  </a:lnTo>
                  <a:cubicBezTo>
                    <a:pt x="2437" y="299"/>
                    <a:pt x="2446" y="307"/>
                    <a:pt x="2460" y="318"/>
                  </a:cubicBezTo>
                  <a:cubicBezTo>
                    <a:pt x="2472" y="325"/>
                    <a:pt x="2485" y="332"/>
                    <a:pt x="2498" y="337"/>
                  </a:cubicBezTo>
                  <a:cubicBezTo>
                    <a:pt x="2508" y="341"/>
                    <a:pt x="2514" y="339"/>
                    <a:pt x="2524" y="342"/>
                  </a:cubicBezTo>
                  <a:cubicBezTo>
                    <a:pt x="2555" y="354"/>
                    <a:pt x="2565" y="375"/>
                    <a:pt x="2586" y="393"/>
                  </a:cubicBezTo>
                  <a:cubicBezTo>
                    <a:pt x="2589" y="395"/>
                    <a:pt x="2591" y="396"/>
                    <a:pt x="2592" y="396"/>
                  </a:cubicBezTo>
                  <a:cubicBezTo>
                    <a:pt x="2593" y="396"/>
                    <a:pt x="2594" y="395"/>
                    <a:pt x="2595" y="394"/>
                  </a:cubicBezTo>
                  <a:cubicBezTo>
                    <a:pt x="2604" y="398"/>
                    <a:pt x="2611" y="404"/>
                    <a:pt x="2620" y="409"/>
                  </a:cubicBezTo>
                  <a:cubicBezTo>
                    <a:pt x="2635" y="418"/>
                    <a:pt x="2652" y="421"/>
                    <a:pt x="2668" y="431"/>
                  </a:cubicBezTo>
                  <a:cubicBezTo>
                    <a:pt x="2684" y="440"/>
                    <a:pt x="2692" y="447"/>
                    <a:pt x="2705" y="457"/>
                  </a:cubicBezTo>
                  <a:cubicBezTo>
                    <a:pt x="2711" y="462"/>
                    <a:pt x="2722" y="471"/>
                    <a:pt x="2729" y="471"/>
                  </a:cubicBezTo>
                  <a:cubicBezTo>
                    <a:pt x="2730" y="471"/>
                    <a:pt x="2730" y="471"/>
                    <a:pt x="2730" y="471"/>
                  </a:cubicBezTo>
                  <a:cubicBezTo>
                    <a:pt x="2742" y="471"/>
                    <a:pt x="2784" y="501"/>
                    <a:pt x="2800" y="510"/>
                  </a:cubicBezTo>
                  <a:cubicBezTo>
                    <a:pt x="2807" y="514"/>
                    <a:pt x="2857" y="532"/>
                    <a:pt x="2858" y="533"/>
                  </a:cubicBezTo>
                  <a:cubicBezTo>
                    <a:pt x="2859" y="536"/>
                    <a:pt x="2847" y="537"/>
                    <a:pt x="2845" y="538"/>
                  </a:cubicBezTo>
                  <a:lnTo>
                    <a:pt x="2872" y="546"/>
                  </a:lnTo>
                  <a:cubicBezTo>
                    <a:pt x="2874" y="547"/>
                    <a:pt x="2896" y="546"/>
                    <a:pt x="2900" y="548"/>
                  </a:cubicBezTo>
                  <a:cubicBezTo>
                    <a:pt x="2902" y="550"/>
                    <a:pt x="2895" y="556"/>
                    <a:pt x="2899" y="561"/>
                  </a:cubicBezTo>
                  <a:cubicBezTo>
                    <a:pt x="2905" y="567"/>
                    <a:pt x="2919" y="574"/>
                    <a:pt x="2927" y="580"/>
                  </a:cubicBezTo>
                  <a:cubicBezTo>
                    <a:pt x="2942" y="585"/>
                    <a:pt x="2966" y="593"/>
                    <a:pt x="2960" y="602"/>
                  </a:cubicBezTo>
                  <a:cubicBezTo>
                    <a:pt x="2961" y="601"/>
                    <a:pt x="2965" y="601"/>
                    <a:pt x="2969" y="601"/>
                  </a:cubicBezTo>
                  <a:cubicBezTo>
                    <a:pt x="2974" y="601"/>
                    <a:pt x="2978" y="601"/>
                    <a:pt x="2977" y="600"/>
                  </a:cubicBezTo>
                  <a:lnTo>
                    <a:pt x="2977" y="600"/>
                  </a:lnTo>
                  <a:cubicBezTo>
                    <a:pt x="2981" y="611"/>
                    <a:pt x="2988" y="616"/>
                    <a:pt x="3006" y="628"/>
                  </a:cubicBezTo>
                  <a:cubicBezTo>
                    <a:pt x="3015" y="632"/>
                    <a:pt x="3028" y="642"/>
                    <a:pt x="3037" y="643"/>
                  </a:cubicBezTo>
                  <a:cubicBezTo>
                    <a:pt x="3039" y="644"/>
                    <a:pt x="3039" y="644"/>
                    <a:pt x="3040" y="644"/>
                  </a:cubicBezTo>
                  <a:cubicBezTo>
                    <a:pt x="3042" y="644"/>
                    <a:pt x="3042" y="643"/>
                    <a:pt x="3043" y="643"/>
                  </a:cubicBezTo>
                  <a:cubicBezTo>
                    <a:pt x="3044" y="643"/>
                    <a:pt x="3045" y="643"/>
                    <a:pt x="3047" y="644"/>
                  </a:cubicBezTo>
                  <a:cubicBezTo>
                    <a:pt x="3066" y="657"/>
                    <a:pt x="3070" y="665"/>
                    <a:pt x="3090" y="678"/>
                  </a:cubicBezTo>
                  <a:cubicBezTo>
                    <a:pt x="3099" y="683"/>
                    <a:pt x="3143" y="706"/>
                    <a:pt x="3139" y="713"/>
                  </a:cubicBezTo>
                  <a:cubicBezTo>
                    <a:pt x="3144" y="716"/>
                    <a:pt x="3147" y="718"/>
                    <a:pt x="3149" y="718"/>
                  </a:cubicBezTo>
                  <a:cubicBezTo>
                    <a:pt x="3154" y="718"/>
                    <a:pt x="3152" y="710"/>
                    <a:pt x="3158" y="710"/>
                  </a:cubicBezTo>
                  <a:cubicBezTo>
                    <a:pt x="3159" y="710"/>
                    <a:pt x="3161" y="710"/>
                    <a:pt x="3163" y="711"/>
                  </a:cubicBezTo>
                  <a:cubicBezTo>
                    <a:pt x="3171" y="714"/>
                    <a:pt x="3175" y="726"/>
                    <a:pt x="3175" y="729"/>
                  </a:cubicBezTo>
                  <a:cubicBezTo>
                    <a:pt x="3180" y="733"/>
                    <a:pt x="3185" y="739"/>
                    <a:pt x="3190" y="743"/>
                  </a:cubicBezTo>
                  <a:cubicBezTo>
                    <a:pt x="3203" y="752"/>
                    <a:pt x="3269" y="773"/>
                    <a:pt x="3266" y="783"/>
                  </a:cubicBezTo>
                  <a:lnTo>
                    <a:pt x="3266" y="783"/>
                  </a:lnTo>
                  <a:cubicBezTo>
                    <a:pt x="3267" y="780"/>
                    <a:pt x="3276" y="771"/>
                    <a:pt x="3284" y="771"/>
                  </a:cubicBezTo>
                  <a:cubicBezTo>
                    <a:pt x="3286" y="771"/>
                    <a:pt x="3287" y="772"/>
                    <a:pt x="3289" y="773"/>
                  </a:cubicBezTo>
                  <a:cubicBezTo>
                    <a:pt x="3293" y="776"/>
                    <a:pt x="3294" y="784"/>
                    <a:pt x="3294" y="787"/>
                  </a:cubicBezTo>
                  <a:cubicBezTo>
                    <a:pt x="3297" y="789"/>
                    <a:pt x="3303" y="795"/>
                    <a:pt x="3306" y="796"/>
                  </a:cubicBezTo>
                  <a:cubicBezTo>
                    <a:pt x="3316" y="806"/>
                    <a:pt x="3321" y="810"/>
                    <a:pt x="3334" y="815"/>
                  </a:cubicBezTo>
                  <a:cubicBezTo>
                    <a:pt x="3339" y="817"/>
                    <a:pt x="3345" y="820"/>
                    <a:pt x="3347" y="823"/>
                  </a:cubicBezTo>
                  <a:cubicBezTo>
                    <a:pt x="3349" y="831"/>
                    <a:pt x="3329" y="830"/>
                    <a:pt x="3332" y="835"/>
                  </a:cubicBezTo>
                  <a:cubicBezTo>
                    <a:pt x="3335" y="839"/>
                    <a:pt x="3364" y="845"/>
                    <a:pt x="3372" y="849"/>
                  </a:cubicBezTo>
                  <a:cubicBezTo>
                    <a:pt x="3393" y="861"/>
                    <a:pt x="3412" y="879"/>
                    <a:pt x="3431" y="894"/>
                  </a:cubicBezTo>
                  <a:cubicBezTo>
                    <a:pt x="3435" y="897"/>
                    <a:pt x="3438" y="898"/>
                    <a:pt x="3440" y="898"/>
                  </a:cubicBezTo>
                  <a:cubicBezTo>
                    <a:pt x="3447" y="898"/>
                    <a:pt x="3450" y="889"/>
                    <a:pt x="3457" y="889"/>
                  </a:cubicBezTo>
                  <a:cubicBezTo>
                    <a:pt x="3461" y="889"/>
                    <a:pt x="3466" y="891"/>
                    <a:pt x="3473" y="900"/>
                  </a:cubicBezTo>
                  <a:cubicBezTo>
                    <a:pt x="3485" y="915"/>
                    <a:pt x="3487" y="925"/>
                    <a:pt x="3513" y="937"/>
                  </a:cubicBezTo>
                  <a:cubicBezTo>
                    <a:pt x="3522" y="941"/>
                    <a:pt x="3553" y="937"/>
                    <a:pt x="3548" y="951"/>
                  </a:cubicBezTo>
                  <a:cubicBezTo>
                    <a:pt x="3544" y="968"/>
                    <a:pt x="3577" y="972"/>
                    <a:pt x="3592" y="974"/>
                  </a:cubicBezTo>
                  <a:cubicBezTo>
                    <a:pt x="3619" y="979"/>
                    <a:pt x="3618" y="996"/>
                    <a:pt x="3638" y="1010"/>
                  </a:cubicBezTo>
                  <a:cubicBezTo>
                    <a:pt x="3643" y="1013"/>
                    <a:pt x="3646" y="1014"/>
                    <a:pt x="3648" y="1014"/>
                  </a:cubicBezTo>
                  <a:cubicBezTo>
                    <a:pt x="3657" y="1014"/>
                    <a:pt x="3655" y="999"/>
                    <a:pt x="3660" y="998"/>
                  </a:cubicBezTo>
                  <a:cubicBezTo>
                    <a:pt x="3660" y="998"/>
                    <a:pt x="3660" y="998"/>
                    <a:pt x="3661" y="998"/>
                  </a:cubicBezTo>
                  <a:cubicBezTo>
                    <a:pt x="3668" y="998"/>
                    <a:pt x="3678" y="1028"/>
                    <a:pt x="3689" y="1028"/>
                  </a:cubicBezTo>
                  <a:cubicBezTo>
                    <a:pt x="3689" y="1028"/>
                    <a:pt x="3689" y="1028"/>
                    <a:pt x="3690" y="1028"/>
                  </a:cubicBezTo>
                  <a:cubicBezTo>
                    <a:pt x="3692" y="1028"/>
                    <a:pt x="3686" y="1020"/>
                    <a:pt x="3692" y="1020"/>
                  </a:cubicBezTo>
                  <a:cubicBezTo>
                    <a:pt x="3692" y="1020"/>
                    <a:pt x="3693" y="1020"/>
                    <a:pt x="3693" y="1020"/>
                  </a:cubicBezTo>
                  <a:cubicBezTo>
                    <a:pt x="3697" y="1021"/>
                    <a:pt x="3711" y="1029"/>
                    <a:pt x="3712" y="1032"/>
                  </a:cubicBezTo>
                  <a:cubicBezTo>
                    <a:pt x="3721" y="1044"/>
                    <a:pt x="3698" y="1040"/>
                    <a:pt x="3720" y="1057"/>
                  </a:cubicBezTo>
                  <a:cubicBezTo>
                    <a:pt x="3751" y="1081"/>
                    <a:pt x="3794" y="1104"/>
                    <a:pt x="3829" y="1119"/>
                  </a:cubicBezTo>
                  <a:cubicBezTo>
                    <a:pt x="3840" y="1125"/>
                    <a:pt x="3842" y="1124"/>
                    <a:pt x="3854" y="1130"/>
                  </a:cubicBezTo>
                  <a:cubicBezTo>
                    <a:pt x="3879" y="1133"/>
                    <a:pt x="3852" y="1147"/>
                    <a:pt x="3855" y="1148"/>
                  </a:cubicBezTo>
                  <a:cubicBezTo>
                    <a:pt x="3859" y="1150"/>
                    <a:pt x="3862" y="1151"/>
                    <a:pt x="3865" y="1151"/>
                  </a:cubicBezTo>
                  <a:cubicBezTo>
                    <a:pt x="3871" y="1151"/>
                    <a:pt x="3875" y="1148"/>
                    <a:pt x="3879" y="1148"/>
                  </a:cubicBezTo>
                  <a:cubicBezTo>
                    <a:pt x="3884" y="1148"/>
                    <a:pt x="3889" y="1151"/>
                    <a:pt x="3896" y="1162"/>
                  </a:cubicBezTo>
                  <a:cubicBezTo>
                    <a:pt x="3900" y="1166"/>
                    <a:pt x="3908" y="1169"/>
                    <a:pt x="3912" y="1171"/>
                  </a:cubicBezTo>
                  <a:cubicBezTo>
                    <a:pt x="3925" y="1177"/>
                    <a:pt x="4018" y="1215"/>
                    <a:pt x="4012" y="1225"/>
                  </a:cubicBezTo>
                  <a:lnTo>
                    <a:pt x="4056" y="1230"/>
                  </a:lnTo>
                  <a:cubicBezTo>
                    <a:pt x="4050" y="1238"/>
                    <a:pt x="4066" y="1250"/>
                    <a:pt x="4080" y="1259"/>
                  </a:cubicBezTo>
                  <a:cubicBezTo>
                    <a:pt x="4095" y="1269"/>
                    <a:pt x="4090" y="1274"/>
                    <a:pt x="4094" y="1283"/>
                  </a:cubicBezTo>
                  <a:cubicBezTo>
                    <a:pt x="4095" y="1285"/>
                    <a:pt x="4098" y="1286"/>
                    <a:pt x="4103" y="1286"/>
                  </a:cubicBezTo>
                  <a:cubicBezTo>
                    <a:pt x="4108" y="1286"/>
                    <a:pt x="4115" y="1285"/>
                    <a:pt x="4122" y="1285"/>
                  </a:cubicBezTo>
                  <a:cubicBezTo>
                    <a:pt x="4129" y="1285"/>
                    <a:pt x="4137" y="1286"/>
                    <a:pt x="4142" y="1290"/>
                  </a:cubicBezTo>
                  <a:cubicBezTo>
                    <a:pt x="4140" y="1292"/>
                    <a:pt x="4124" y="1303"/>
                    <a:pt x="4129" y="1307"/>
                  </a:cubicBezTo>
                  <a:cubicBezTo>
                    <a:pt x="4138" y="1314"/>
                    <a:pt x="4154" y="1320"/>
                    <a:pt x="4164" y="1320"/>
                  </a:cubicBezTo>
                  <a:cubicBezTo>
                    <a:pt x="4167" y="1320"/>
                    <a:pt x="4169" y="1320"/>
                    <a:pt x="4170" y="1318"/>
                  </a:cubicBezTo>
                  <a:cubicBezTo>
                    <a:pt x="4173" y="1316"/>
                    <a:pt x="4169" y="1309"/>
                    <a:pt x="4173" y="1309"/>
                  </a:cubicBezTo>
                  <a:cubicBezTo>
                    <a:pt x="4174" y="1309"/>
                    <a:pt x="4176" y="1309"/>
                    <a:pt x="4180" y="1311"/>
                  </a:cubicBezTo>
                  <a:cubicBezTo>
                    <a:pt x="4188" y="1317"/>
                    <a:pt x="4190" y="1319"/>
                    <a:pt x="4193" y="1325"/>
                  </a:cubicBezTo>
                  <a:cubicBezTo>
                    <a:pt x="4197" y="1336"/>
                    <a:pt x="4181" y="1338"/>
                    <a:pt x="4185" y="1346"/>
                  </a:cubicBezTo>
                  <a:cubicBezTo>
                    <a:pt x="4185" y="1347"/>
                    <a:pt x="4186" y="1347"/>
                    <a:pt x="4188" y="1347"/>
                  </a:cubicBezTo>
                  <a:cubicBezTo>
                    <a:pt x="4192" y="1347"/>
                    <a:pt x="4200" y="1346"/>
                    <a:pt x="4200" y="1345"/>
                  </a:cubicBezTo>
                  <a:lnTo>
                    <a:pt x="4200" y="1345"/>
                  </a:lnTo>
                  <a:cubicBezTo>
                    <a:pt x="4209" y="1346"/>
                    <a:pt x="4219" y="1350"/>
                    <a:pt x="4228" y="1356"/>
                  </a:cubicBezTo>
                  <a:cubicBezTo>
                    <a:pt x="4237" y="1360"/>
                    <a:pt x="4236" y="1365"/>
                    <a:pt x="4243" y="1366"/>
                  </a:cubicBezTo>
                  <a:cubicBezTo>
                    <a:pt x="4248" y="1368"/>
                    <a:pt x="4251" y="1368"/>
                    <a:pt x="4254" y="1368"/>
                  </a:cubicBezTo>
                  <a:cubicBezTo>
                    <a:pt x="4259" y="1368"/>
                    <a:pt x="4262" y="1367"/>
                    <a:pt x="4266" y="1367"/>
                  </a:cubicBezTo>
                  <a:cubicBezTo>
                    <a:pt x="4276" y="1367"/>
                    <a:pt x="4273" y="1386"/>
                    <a:pt x="4288" y="1388"/>
                  </a:cubicBezTo>
                  <a:cubicBezTo>
                    <a:pt x="4289" y="1389"/>
                    <a:pt x="4290" y="1389"/>
                    <a:pt x="4292" y="1389"/>
                  </a:cubicBezTo>
                  <a:cubicBezTo>
                    <a:pt x="4295" y="1389"/>
                    <a:pt x="4297" y="1388"/>
                    <a:pt x="4300" y="1388"/>
                  </a:cubicBezTo>
                  <a:cubicBezTo>
                    <a:pt x="4302" y="1388"/>
                    <a:pt x="4304" y="1388"/>
                    <a:pt x="4306" y="1389"/>
                  </a:cubicBezTo>
                  <a:cubicBezTo>
                    <a:pt x="4314" y="1393"/>
                    <a:pt x="4323" y="1398"/>
                    <a:pt x="4330" y="1402"/>
                  </a:cubicBezTo>
                  <a:cubicBezTo>
                    <a:pt x="4320" y="1396"/>
                    <a:pt x="4306" y="1392"/>
                    <a:pt x="4300" y="1392"/>
                  </a:cubicBezTo>
                  <a:cubicBezTo>
                    <a:pt x="4294" y="1392"/>
                    <a:pt x="4294" y="1395"/>
                    <a:pt x="4309" y="1405"/>
                  </a:cubicBezTo>
                  <a:cubicBezTo>
                    <a:pt x="4319" y="1412"/>
                    <a:pt x="4339" y="1422"/>
                    <a:pt x="4349" y="1422"/>
                  </a:cubicBezTo>
                  <a:cubicBezTo>
                    <a:pt x="4352" y="1422"/>
                    <a:pt x="4354" y="1421"/>
                    <a:pt x="4355" y="1420"/>
                  </a:cubicBezTo>
                  <a:lnTo>
                    <a:pt x="4355" y="1420"/>
                  </a:lnTo>
                  <a:cubicBezTo>
                    <a:pt x="4345" y="1435"/>
                    <a:pt x="4439" y="1482"/>
                    <a:pt x="4461" y="1496"/>
                  </a:cubicBezTo>
                  <a:cubicBezTo>
                    <a:pt x="4467" y="1499"/>
                    <a:pt x="4471" y="1501"/>
                    <a:pt x="4474" y="1501"/>
                  </a:cubicBezTo>
                  <a:cubicBezTo>
                    <a:pt x="4480" y="1501"/>
                    <a:pt x="4480" y="1493"/>
                    <a:pt x="4483" y="1488"/>
                  </a:cubicBezTo>
                  <a:cubicBezTo>
                    <a:pt x="4488" y="1487"/>
                    <a:pt x="4491" y="1486"/>
                    <a:pt x="4494" y="1486"/>
                  </a:cubicBezTo>
                  <a:cubicBezTo>
                    <a:pt x="4501" y="1486"/>
                    <a:pt x="4503" y="1490"/>
                    <a:pt x="4506" y="1501"/>
                  </a:cubicBezTo>
                  <a:cubicBezTo>
                    <a:pt x="4496" y="1517"/>
                    <a:pt x="4544" y="1552"/>
                    <a:pt x="4570" y="1568"/>
                  </a:cubicBezTo>
                  <a:cubicBezTo>
                    <a:pt x="4584" y="1576"/>
                    <a:pt x="4599" y="1586"/>
                    <a:pt x="4613" y="1586"/>
                  </a:cubicBezTo>
                  <a:cubicBezTo>
                    <a:pt x="4631" y="1587"/>
                    <a:pt x="4641" y="1590"/>
                    <a:pt x="4662" y="1602"/>
                  </a:cubicBezTo>
                  <a:lnTo>
                    <a:pt x="4662" y="1602"/>
                  </a:lnTo>
                  <a:cubicBezTo>
                    <a:pt x="4654" y="1597"/>
                    <a:pt x="4646" y="1595"/>
                    <a:pt x="4642" y="1595"/>
                  </a:cubicBezTo>
                  <a:cubicBezTo>
                    <a:pt x="4635" y="1595"/>
                    <a:pt x="4637" y="1601"/>
                    <a:pt x="4655" y="1612"/>
                  </a:cubicBezTo>
                  <a:lnTo>
                    <a:pt x="4723" y="1653"/>
                  </a:lnTo>
                  <a:cubicBezTo>
                    <a:pt x="4746" y="1666"/>
                    <a:pt x="4758" y="1672"/>
                    <a:pt x="4773" y="1672"/>
                  </a:cubicBezTo>
                  <a:cubicBezTo>
                    <a:pt x="4776" y="1672"/>
                    <a:pt x="4779" y="1672"/>
                    <a:pt x="4783" y="1671"/>
                  </a:cubicBezTo>
                  <a:lnTo>
                    <a:pt x="4783" y="1671"/>
                  </a:lnTo>
                  <a:cubicBezTo>
                    <a:pt x="4774" y="1673"/>
                    <a:pt x="4766" y="1674"/>
                    <a:pt x="4766" y="1682"/>
                  </a:cubicBezTo>
                  <a:cubicBezTo>
                    <a:pt x="4766" y="1685"/>
                    <a:pt x="4779" y="1696"/>
                    <a:pt x="4785" y="1696"/>
                  </a:cubicBezTo>
                  <a:cubicBezTo>
                    <a:pt x="4785" y="1696"/>
                    <a:pt x="4786" y="1696"/>
                    <a:pt x="4786" y="1696"/>
                  </a:cubicBezTo>
                  <a:cubicBezTo>
                    <a:pt x="4787" y="1695"/>
                    <a:pt x="4788" y="1694"/>
                    <a:pt x="4790" y="1694"/>
                  </a:cubicBezTo>
                  <a:cubicBezTo>
                    <a:pt x="4796" y="1694"/>
                    <a:pt x="4808" y="1704"/>
                    <a:pt x="4818" y="1710"/>
                  </a:cubicBezTo>
                  <a:cubicBezTo>
                    <a:pt x="4819" y="1710"/>
                    <a:pt x="4821" y="1711"/>
                    <a:pt x="4822" y="1711"/>
                  </a:cubicBezTo>
                  <a:cubicBezTo>
                    <a:pt x="4825" y="1711"/>
                    <a:pt x="4828" y="1709"/>
                    <a:pt x="4833" y="1709"/>
                  </a:cubicBezTo>
                  <a:cubicBezTo>
                    <a:pt x="4833" y="1709"/>
                    <a:pt x="4834" y="1709"/>
                    <a:pt x="4834" y="1709"/>
                  </a:cubicBezTo>
                  <a:cubicBezTo>
                    <a:pt x="4845" y="1710"/>
                    <a:pt x="4848" y="1723"/>
                    <a:pt x="4855" y="1728"/>
                  </a:cubicBezTo>
                  <a:cubicBezTo>
                    <a:pt x="4862" y="1734"/>
                    <a:pt x="4870" y="1739"/>
                    <a:pt x="4879" y="1744"/>
                  </a:cubicBezTo>
                  <a:cubicBezTo>
                    <a:pt x="4886" y="1748"/>
                    <a:pt x="4895" y="1752"/>
                    <a:pt x="4902" y="1752"/>
                  </a:cubicBezTo>
                  <a:cubicBezTo>
                    <a:pt x="4903" y="1752"/>
                    <a:pt x="4904" y="1752"/>
                    <a:pt x="4905" y="1751"/>
                  </a:cubicBezTo>
                  <a:cubicBezTo>
                    <a:pt x="4906" y="1751"/>
                    <a:pt x="4906" y="1751"/>
                    <a:pt x="4907" y="1751"/>
                  </a:cubicBezTo>
                  <a:cubicBezTo>
                    <a:pt x="4913" y="1751"/>
                    <a:pt x="4921" y="1758"/>
                    <a:pt x="4930" y="1764"/>
                  </a:cubicBezTo>
                  <a:cubicBezTo>
                    <a:pt x="4927" y="1771"/>
                    <a:pt x="4919" y="1769"/>
                    <a:pt x="4940" y="1778"/>
                  </a:cubicBezTo>
                  <a:cubicBezTo>
                    <a:pt x="4951" y="1782"/>
                    <a:pt x="4964" y="1786"/>
                    <a:pt x="4976" y="1791"/>
                  </a:cubicBezTo>
                  <a:cubicBezTo>
                    <a:pt x="4973" y="1791"/>
                    <a:pt x="4998" y="1798"/>
                    <a:pt x="4992" y="1799"/>
                  </a:cubicBezTo>
                  <a:cubicBezTo>
                    <a:pt x="4991" y="1800"/>
                    <a:pt x="4991" y="1800"/>
                    <a:pt x="4990" y="1800"/>
                  </a:cubicBezTo>
                  <a:cubicBezTo>
                    <a:pt x="4989" y="1800"/>
                    <a:pt x="4988" y="1799"/>
                    <a:pt x="4987" y="1799"/>
                  </a:cubicBezTo>
                  <a:cubicBezTo>
                    <a:pt x="4985" y="1799"/>
                    <a:pt x="4983" y="1800"/>
                    <a:pt x="4984" y="1802"/>
                  </a:cubicBezTo>
                  <a:cubicBezTo>
                    <a:pt x="5000" y="1813"/>
                    <a:pt x="4999" y="1809"/>
                    <a:pt x="5012" y="1811"/>
                  </a:cubicBezTo>
                  <a:cubicBezTo>
                    <a:pt x="5020" y="1813"/>
                    <a:pt x="5040" y="1819"/>
                    <a:pt x="5043" y="1827"/>
                  </a:cubicBezTo>
                  <a:cubicBezTo>
                    <a:pt x="5047" y="1840"/>
                    <a:pt x="5033" y="1834"/>
                    <a:pt x="5054" y="1851"/>
                  </a:cubicBezTo>
                  <a:cubicBezTo>
                    <a:pt x="5066" y="1860"/>
                    <a:pt x="5081" y="1874"/>
                    <a:pt x="5093" y="1881"/>
                  </a:cubicBezTo>
                  <a:cubicBezTo>
                    <a:pt x="5097" y="1883"/>
                    <a:pt x="5099" y="1884"/>
                    <a:pt x="5100" y="1884"/>
                  </a:cubicBezTo>
                  <a:cubicBezTo>
                    <a:pt x="5104" y="1884"/>
                    <a:pt x="5102" y="1878"/>
                    <a:pt x="5104" y="1876"/>
                  </a:cubicBezTo>
                  <a:cubicBezTo>
                    <a:pt x="5105" y="1875"/>
                    <a:pt x="5107" y="1875"/>
                    <a:pt x="5109" y="1875"/>
                  </a:cubicBezTo>
                  <a:cubicBezTo>
                    <a:pt x="5114" y="1875"/>
                    <a:pt x="5123" y="1879"/>
                    <a:pt x="5127" y="1885"/>
                  </a:cubicBezTo>
                  <a:cubicBezTo>
                    <a:pt x="5131" y="1889"/>
                    <a:pt x="5143" y="1904"/>
                    <a:pt x="5149" y="1904"/>
                  </a:cubicBezTo>
                  <a:cubicBezTo>
                    <a:pt x="5149" y="1904"/>
                    <a:pt x="5150" y="1904"/>
                    <a:pt x="5150" y="1903"/>
                  </a:cubicBezTo>
                  <a:lnTo>
                    <a:pt x="5150" y="1903"/>
                  </a:lnTo>
                  <a:cubicBezTo>
                    <a:pt x="5144" y="1910"/>
                    <a:pt x="5153" y="1919"/>
                    <a:pt x="5161" y="1932"/>
                  </a:cubicBezTo>
                  <a:cubicBezTo>
                    <a:pt x="5170" y="1945"/>
                    <a:pt x="5176" y="1962"/>
                    <a:pt x="5177" y="1969"/>
                  </a:cubicBezTo>
                  <a:cubicBezTo>
                    <a:pt x="5178" y="1983"/>
                    <a:pt x="5175" y="1980"/>
                    <a:pt x="5171" y="1991"/>
                  </a:cubicBezTo>
                  <a:cubicBezTo>
                    <a:pt x="5168" y="2003"/>
                    <a:pt x="5164" y="2015"/>
                    <a:pt x="5156" y="2027"/>
                  </a:cubicBezTo>
                  <a:cubicBezTo>
                    <a:pt x="5151" y="2036"/>
                    <a:pt x="5115" y="2099"/>
                    <a:pt x="5106" y="2099"/>
                  </a:cubicBezTo>
                  <a:cubicBezTo>
                    <a:pt x="5106" y="2099"/>
                    <a:pt x="5105" y="2099"/>
                    <a:pt x="5105" y="2099"/>
                  </a:cubicBezTo>
                  <a:cubicBezTo>
                    <a:pt x="5095" y="2116"/>
                    <a:pt x="5094" y="2121"/>
                    <a:pt x="5101" y="2127"/>
                  </a:cubicBezTo>
                  <a:cubicBezTo>
                    <a:pt x="5104" y="2130"/>
                    <a:pt x="5103" y="2146"/>
                    <a:pt x="5098" y="2155"/>
                  </a:cubicBezTo>
                  <a:cubicBezTo>
                    <a:pt x="5098" y="2154"/>
                    <a:pt x="5097" y="2154"/>
                    <a:pt x="5094" y="2154"/>
                  </a:cubicBezTo>
                  <a:cubicBezTo>
                    <a:pt x="5089" y="2154"/>
                    <a:pt x="5082" y="2155"/>
                    <a:pt x="5080" y="2157"/>
                  </a:cubicBezTo>
                  <a:cubicBezTo>
                    <a:pt x="5069" y="2164"/>
                    <a:pt x="5061" y="2179"/>
                    <a:pt x="5056" y="2192"/>
                  </a:cubicBezTo>
                  <a:cubicBezTo>
                    <a:pt x="5053" y="2204"/>
                    <a:pt x="5048" y="2217"/>
                    <a:pt x="5042" y="2228"/>
                  </a:cubicBezTo>
                  <a:cubicBezTo>
                    <a:pt x="5040" y="2230"/>
                    <a:pt x="5031" y="2233"/>
                    <a:pt x="5028" y="2236"/>
                  </a:cubicBezTo>
                  <a:cubicBezTo>
                    <a:pt x="5012" y="2252"/>
                    <a:pt x="5034" y="2265"/>
                    <a:pt x="5025" y="2281"/>
                  </a:cubicBezTo>
                  <a:cubicBezTo>
                    <a:pt x="5021" y="2287"/>
                    <a:pt x="5018" y="2289"/>
                    <a:pt x="5016" y="2289"/>
                  </a:cubicBezTo>
                  <a:cubicBezTo>
                    <a:pt x="5011" y="2289"/>
                    <a:pt x="5008" y="2281"/>
                    <a:pt x="5004" y="2281"/>
                  </a:cubicBezTo>
                  <a:cubicBezTo>
                    <a:pt x="5002" y="2281"/>
                    <a:pt x="5001" y="2282"/>
                    <a:pt x="4999" y="2285"/>
                  </a:cubicBezTo>
                  <a:cubicBezTo>
                    <a:pt x="4979" y="2309"/>
                    <a:pt x="4977" y="2344"/>
                    <a:pt x="4967" y="2369"/>
                  </a:cubicBezTo>
                  <a:cubicBezTo>
                    <a:pt x="4966" y="2372"/>
                    <a:pt x="4948" y="2408"/>
                    <a:pt x="4944" y="2408"/>
                  </a:cubicBezTo>
                  <a:cubicBezTo>
                    <a:pt x="4944" y="2408"/>
                    <a:pt x="4943" y="2406"/>
                    <a:pt x="4944" y="2401"/>
                  </a:cubicBezTo>
                  <a:cubicBezTo>
                    <a:pt x="4953" y="2387"/>
                    <a:pt x="4955" y="2378"/>
                    <a:pt x="4952" y="2378"/>
                  </a:cubicBezTo>
                  <a:lnTo>
                    <a:pt x="4952" y="2378"/>
                  </a:lnTo>
                  <a:cubicBezTo>
                    <a:pt x="4950" y="2378"/>
                    <a:pt x="4945" y="2382"/>
                    <a:pt x="4938" y="2391"/>
                  </a:cubicBezTo>
                  <a:cubicBezTo>
                    <a:pt x="4933" y="2398"/>
                    <a:pt x="4917" y="2426"/>
                    <a:pt x="4925" y="2426"/>
                  </a:cubicBezTo>
                  <a:cubicBezTo>
                    <a:pt x="4925" y="2426"/>
                    <a:pt x="4925" y="2426"/>
                    <a:pt x="4926" y="2426"/>
                  </a:cubicBezTo>
                  <a:cubicBezTo>
                    <a:pt x="4928" y="2426"/>
                    <a:pt x="4936" y="2422"/>
                    <a:pt x="4939" y="2422"/>
                  </a:cubicBezTo>
                  <a:cubicBezTo>
                    <a:pt x="4941" y="2422"/>
                    <a:pt x="4941" y="2422"/>
                    <a:pt x="4941" y="2425"/>
                  </a:cubicBezTo>
                  <a:cubicBezTo>
                    <a:pt x="4941" y="2426"/>
                    <a:pt x="4895" y="2454"/>
                    <a:pt x="4898" y="2464"/>
                  </a:cubicBezTo>
                  <a:cubicBezTo>
                    <a:pt x="4901" y="2470"/>
                    <a:pt x="4908" y="2469"/>
                    <a:pt x="4909" y="2475"/>
                  </a:cubicBezTo>
                  <a:cubicBezTo>
                    <a:pt x="4911" y="2482"/>
                    <a:pt x="4907" y="2493"/>
                    <a:pt x="4906" y="2501"/>
                  </a:cubicBezTo>
                  <a:cubicBezTo>
                    <a:pt x="4901" y="2498"/>
                    <a:pt x="4898" y="2496"/>
                    <a:pt x="4895" y="2496"/>
                  </a:cubicBezTo>
                  <a:cubicBezTo>
                    <a:pt x="4890" y="2496"/>
                    <a:pt x="4885" y="2500"/>
                    <a:pt x="4876" y="2515"/>
                  </a:cubicBezTo>
                  <a:cubicBezTo>
                    <a:pt x="4873" y="2521"/>
                    <a:pt x="4858" y="2555"/>
                    <a:pt x="4864" y="2555"/>
                  </a:cubicBezTo>
                  <a:cubicBezTo>
                    <a:pt x="4865" y="2555"/>
                    <a:pt x="4866" y="2555"/>
                    <a:pt x="4867" y="2554"/>
                  </a:cubicBezTo>
                  <a:lnTo>
                    <a:pt x="4867" y="2554"/>
                  </a:lnTo>
                  <a:lnTo>
                    <a:pt x="4854" y="2577"/>
                  </a:lnTo>
                  <a:cubicBezTo>
                    <a:pt x="4850" y="2576"/>
                    <a:pt x="4848" y="2570"/>
                    <a:pt x="4844" y="2570"/>
                  </a:cubicBezTo>
                  <a:cubicBezTo>
                    <a:pt x="4843" y="2570"/>
                    <a:pt x="4842" y="2570"/>
                    <a:pt x="4841" y="2570"/>
                  </a:cubicBezTo>
                  <a:cubicBezTo>
                    <a:pt x="4833" y="2574"/>
                    <a:pt x="4824" y="2588"/>
                    <a:pt x="4820" y="2598"/>
                  </a:cubicBezTo>
                  <a:cubicBezTo>
                    <a:pt x="4808" y="2624"/>
                    <a:pt x="4822" y="2641"/>
                    <a:pt x="4796" y="2649"/>
                  </a:cubicBezTo>
                  <a:cubicBezTo>
                    <a:pt x="4793" y="2647"/>
                    <a:pt x="4791" y="2647"/>
                    <a:pt x="4790" y="2647"/>
                  </a:cubicBezTo>
                  <a:cubicBezTo>
                    <a:pt x="4780" y="2647"/>
                    <a:pt x="4787" y="2672"/>
                    <a:pt x="4778" y="2687"/>
                  </a:cubicBezTo>
                  <a:cubicBezTo>
                    <a:pt x="4772" y="2699"/>
                    <a:pt x="4751" y="2708"/>
                    <a:pt x="4750" y="2720"/>
                  </a:cubicBezTo>
                  <a:cubicBezTo>
                    <a:pt x="4749" y="2722"/>
                    <a:pt x="4749" y="2743"/>
                    <a:pt x="4750" y="2743"/>
                  </a:cubicBezTo>
                  <a:cubicBezTo>
                    <a:pt x="4748" y="2744"/>
                    <a:pt x="4747" y="2744"/>
                    <a:pt x="4745" y="2744"/>
                  </a:cubicBezTo>
                  <a:cubicBezTo>
                    <a:pt x="4743" y="2744"/>
                    <a:pt x="4741" y="2743"/>
                    <a:pt x="4739" y="2743"/>
                  </a:cubicBezTo>
                  <a:cubicBezTo>
                    <a:pt x="4737" y="2743"/>
                    <a:pt x="4735" y="2745"/>
                    <a:pt x="4729" y="2751"/>
                  </a:cubicBezTo>
                  <a:cubicBezTo>
                    <a:pt x="4722" y="2758"/>
                    <a:pt x="4710" y="2774"/>
                    <a:pt x="4712" y="2782"/>
                  </a:cubicBezTo>
                  <a:cubicBezTo>
                    <a:pt x="4715" y="2789"/>
                    <a:pt x="4703" y="2803"/>
                    <a:pt x="4696" y="2815"/>
                  </a:cubicBezTo>
                  <a:cubicBezTo>
                    <a:pt x="4692" y="2822"/>
                    <a:pt x="4700" y="2832"/>
                    <a:pt x="4691" y="2847"/>
                  </a:cubicBezTo>
                  <a:lnTo>
                    <a:pt x="4703" y="2839"/>
                  </a:lnTo>
                  <a:lnTo>
                    <a:pt x="4703" y="2839"/>
                  </a:lnTo>
                  <a:cubicBezTo>
                    <a:pt x="4702" y="2848"/>
                    <a:pt x="4703" y="2854"/>
                    <a:pt x="4695" y="2865"/>
                  </a:cubicBezTo>
                  <a:cubicBezTo>
                    <a:pt x="4690" y="2862"/>
                    <a:pt x="4683" y="2859"/>
                    <a:pt x="4691" y="2847"/>
                  </a:cubicBezTo>
                  <a:lnTo>
                    <a:pt x="4681" y="2840"/>
                  </a:lnTo>
                  <a:cubicBezTo>
                    <a:pt x="4675" y="2849"/>
                    <a:pt x="4667" y="2863"/>
                    <a:pt x="4672" y="2866"/>
                  </a:cubicBezTo>
                  <a:cubicBezTo>
                    <a:pt x="4671" y="2879"/>
                    <a:pt x="4669" y="2882"/>
                    <a:pt x="4659" y="2889"/>
                  </a:cubicBezTo>
                  <a:cubicBezTo>
                    <a:pt x="4653" y="2899"/>
                    <a:pt x="4653" y="2901"/>
                    <a:pt x="4657" y="2903"/>
                  </a:cubicBezTo>
                  <a:cubicBezTo>
                    <a:pt x="4662" y="2907"/>
                    <a:pt x="4654" y="2921"/>
                    <a:pt x="4648" y="2929"/>
                  </a:cubicBezTo>
                  <a:lnTo>
                    <a:pt x="4631" y="2918"/>
                  </a:lnTo>
                  <a:lnTo>
                    <a:pt x="4631" y="2918"/>
                  </a:lnTo>
                  <a:cubicBezTo>
                    <a:pt x="4638" y="2923"/>
                    <a:pt x="4618" y="2959"/>
                    <a:pt x="4611" y="2970"/>
                  </a:cubicBezTo>
                  <a:cubicBezTo>
                    <a:pt x="4601" y="2986"/>
                    <a:pt x="4596" y="2982"/>
                    <a:pt x="4588" y="2992"/>
                  </a:cubicBezTo>
                  <a:cubicBezTo>
                    <a:pt x="4552" y="3038"/>
                    <a:pt x="4524" y="3090"/>
                    <a:pt x="4493" y="3141"/>
                  </a:cubicBezTo>
                  <a:cubicBezTo>
                    <a:pt x="4493" y="3140"/>
                    <a:pt x="4493" y="3140"/>
                    <a:pt x="4492" y="3140"/>
                  </a:cubicBezTo>
                  <a:cubicBezTo>
                    <a:pt x="4490" y="3140"/>
                    <a:pt x="4485" y="3142"/>
                    <a:pt x="4481" y="3149"/>
                  </a:cubicBezTo>
                  <a:lnTo>
                    <a:pt x="4467" y="3175"/>
                  </a:lnTo>
                  <a:cubicBezTo>
                    <a:pt x="4452" y="3202"/>
                    <a:pt x="4437" y="3230"/>
                    <a:pt x="4422" y="3257"/>
                  </a:cubicBezTo>
                  <a:cubicBezTo>
                    <a:pt x="4403" y="3294"/>
                    <a:pt x="4381" y="3333"/>
                    <a:pt x="4364" y="3370"/>
                  </a:cubicBezTo>
                  <a:cubicBezTo>
                    <a:pt x="4357" y="3385"/>
                    <a:pt x="4349" y="3400"/>
                    <a:pt x="4349" y="3410"/>
                  </a:cubicBezTo>
                  <a:cubicBezTo>
                    <a:pt x="4349" y="3417"/>
                    <a:pt x="4341" y="3428"/>
                    <a:pt x="4337" y="3436"/>
                  </a:cubicBezTo>
                  <a:lnTo>
                    <a:pt x="4337" y="3436"/>
                  </a:lnTo>
                  <a:cubicBezTo>
                    <a:pt x="4339" y="3432"/>
                    <a:pt x="4340" y="3427"/>
                    <a:pt x="4338" y="3427"/>
                  </a:cubicBezTo>
                  <a:lnTo>
                    <a:pt x="4338" y="3427"/>
                  </a:lnTo>
                  <a:cubicBezTo>
                    <a:pt x="4337" y="3427"/>
                    <a:pt x="4335" y="3428"/>
                    <a:pt x="4333" y="3431"/>
                  </a:cubicBezTo>
                  <a:cubicBezTo>
                    <a:pt x="4319" y="3451"/>
                    <a:pt x="4306" y="3474"/>
                    <a:pt x="4294" y="3494"/>
                  </a:cubicBezTo>
                  <a:cubicBezTo>
                    <a:pt x="4289" y="3503"/>
                    <a:pt x="4273" y="3527"/>
                    <a:pt x="4274" y="3535"/>
                  </a:cubicBezTo>
                  <a:cubicBezTo>
                    <a:pt x="4275" y="3541"/>
                    <a:pt x="4290" y="3541"/>
                    <a:pt x="4293" y="3544"/>
                  </a:cubicBezTo>
                  <a:cubicBezTo>
                    <a:pt x="4286" y="3554"/>
                    <a:pt x="4279" y="3557"/>
                    <a:pt x="4273" y="3557"/>
                  </a:cubicBezTo>
                  <a:cubicBezTo>
                    <a:pt x="4270" y="3557"/>
                    <a:pt x="4266" y="3556"/>
                    <a:pt x="4264" y="3555"/>
                  </a:cubicBezTo>
                  <a:cubicBezTo>
                    <a:pt x="4263" y="3555"/>
                    <a:pt x="4263" y="3555"/>
                    <a:pt x="4262" y="3555"/>
                  </a:cubicBezTo>
                  <a:cubicBezTo>
                    <a:pt x="4254" y="3555"/>
                    <a:pt x="4247" y="3573"/>
                    <a:pt x="4237" y="3589"/>
                  </a:cubicBezTo>
                  <a:cubicBezTo>
                    <a:pt x="4225" y="3610"/>
                    <a:pt x="4211" y="3636"/>
                    <a:pt x="4195" y="3655"/>
                  </a:cubicBezTo>
                  <a:cubicBezTo>
                    <a:pt x="4193" y="3658"/>
                    <a:pt x="4186" y="3663"/>
                    <a:pt x="4185" y="3665"/>
                  </a:cubicBezTo>
                  <a:cubicBezTo>
                    <a:pt x="4179" y="3676"/>
                    <a:pt x="4180" y="3685"/>
                    <a:pt x="4176" y="3695"/>
                  </a:cubicBezTo>
                  <a:cubicBezTo>
                    <a:pt x="4171" y="3718"/>
                    <a:pt x="4145" y="3738"/>
                    <a:pt x="4132" y="3756"/>
                  </a:cubicBezTo>
                  <a:cubicBezTo>
                    <a:pt x="4118" y="3777"/>
                    <a:pt x="4122" y="3785"/>
                    <a:pt x="4123" y="3800"/>
                  </a:cubicBezTo>
                  <a:cubicBezTo>
                    <a:pt x="4123" y="3812"/>
                    <a:pt x="4120" y="3815"/>
                    <a:pt x="4117" y="3815"/>
                  </a:cubicBezTo>
                  <a:cubicBezTo>
                    <a:pt x="4112" y="3815"/>
                    <a:pt x="4106" y="3809"/>
                    <a:pt x="4104" y="3809"/>
                  </a:cubicBezTo>
                  <a:cubicBezTo>
                    <a:pt x="4094" y="3809"/>
                    <a:pt x="4095" y="3841"/>
                    <a:pt x="4094" y="3844"/>
                  </a:cubicBezTo>
                  <a:cubicBezTo>
                    <a:pt x="4089" y="3865"/>
                    <a:pt x="4074" y="3863"/>
                    <a:pt x="4063" y="3874"/>
                  </a:cubicBezTo>
                  <a:cubicBezTo>
                    <a:pt x="4050" y="3887"/>
                    <a:pt x="4040" y="3908"/>
                    <a:pt x="4032" y="3926"/>
                  </a:cubicBezTo>
                  <a:cubicBezTo>
                    <a:pt x="4028" y="3935"/>
                    <a:pt x="4001" y="3990"/>
                    <a:pt x="3991" y="3990"/>
                  </a:cubicBezTo>
                  <a:cubicBezTo>
                    <a:pt x="3991" y="3990"/>
                    <a:pt x="3990" y="3990"/>
                    <a:pt x="3990" y="3989"/>
                  </a:cubicBezTo>
                  <a:cubicBezTo>
                    <a:pt x="3980" y="4001"/>
                    <a:pt x="3974" y="4017"/>
                    <a:pt x="3968" y="4030"/>
                  </a:cubicBezTo>
                  <a:cubicBezTo>
                    <a:pt x="3946" y="4078"/>
                    <a:pt x="3916" y="4126"/>
                    <a:pt x="3892" y="4175"/>
                  </a:cubicBezTo>
                  <a:cubicBezTo>
                    <a:pt x="3884" y="4192"/>
                    <a:pt x="3877" y="4213"/>
                    <a:pt x="3884" y="4218"/>
                  </a:cubicBezTo>
                  <a:cubicBezTo>
                    <a:pt x="3881" y="4216"/>
                    <a:pt x="3878" y="4212"/>
                    <a:pt x="3873" y="4212"/>
                  </a:cubicBezTo>
                  <a:cubicBezTo>
                    <a:pt x="3871" y="4212"/>
                    <a:pt x="3869" y="4213"/>
                    <a:pt x="3866" y="4215"/>
                  </a:cubicBezTo>
                  <a:cubicBezTo>
                    <a:pt x="3858" y="4222"/>
                    <a:pt x="3860" y="4229"/>
                    <a:pt x="3853" y="4238"/>
                  </a:cubicBezTo>
                  <a:cubicBezTo>
                    <a:pt x="3849" y="4243"/>
                    <a:pt x="3846" y="4248"/>
                    <a:pt x="3842" y="4253"/>
                  </a:cubicBezTo>
                  <a:cubicBezTo>
                    <a:pt x="3825" y="4273"/>
                    <a:pt x="3813" y="4295"/>
                    <a:pt x="3798" y="4318"/>
                  </a:cubicBezTo>
                  <a:cubicBezTo>
                    <a:pt x="3798" y="4325"/>
                    <a:pt x="3790" y="4339"/>
                    <a:pt x="3783" y="4352"/>
                  </a:cubicBezTo>
                  <a:cubicBezTo>
                    <a:pt x="3776" y="4365"/>
                    <a:pt x="3770" y="4376"/>
                    <a:pt x="3770" y="4376"/>
                  </a:cubicBezTo>
                  <a:cubicBezTo>
                    <a:pt x="3774" y="4390"/>
                    <a:pt x="3789" y="4390"/>
                    <a:pt x="3793" y="4408"/>
                  </a:cubicBezTo>
                  <a:cubicBezTo>
                    <a:pt x="3793" y="4411"/>
                    <a:pt x="3779" y="4423"/>
                    <a:pt x="3771" y="4423"/>
                  </a:cubicBezTo>
                  <a:cubicBezTo>
                    <a:pt x="3768" y="4423"/>
                    <a:pt x="3765" y="4420"/>
                    <a:pt x="3766" y="4414"/>
                  </a:cubicBezTo>
                  <a:cubicBezTo>
                    <a:pt x="3766" y="4405"/>
                    <a:pt x="3765" y="4401"/>
                    <a:pt x="3762" y="4401"/>
                  </a:cubicBezTo>
                  <a:cubicBezTo>
                    <a:pt x="3758" y="4401"/>
                    <a:pt x="3750" y="4410"/>
                    <a:pt x="3742" y="4423"/>
                  </a:cubicBezTo>
                  <a:cubicBezTo>
                    <a:pt x="3737" y="4433"/>
                    <a:pt x="3726" y="4449"/>
                    <a:pt x="3726" y="4457"/>
                  </a:cubicBezTo>
                  <a:cubicBezTo>
                    <a:pt x="3725" y="4465"/>
                    <a:pt x="3730" y="4463"/>
                    <a:pt x="3721" y="4474"/>
                  </a:cubicBezTo>
                  <a:cubicBezTo>
                    <a:pt x="3716" y="4482"/>
                    <a:pt x="3686" y="4507"/>
                    <a:pt x="3678" y="4507"/>
                  </a:cubicBezTo>
                  <a:cubicBezTo>
                    <a:pt x="3677" y="4507"/>
                    <a:pt x="3676" y="4506"/>
                    <a:pt x="3676" y="4505"/>
                  </a:cubicBezTo>
                  <a:lnTo>
                    <a:pt x="3676" y="4505"/>
                  </a:lnTo>
                  <a:cubicBezTo>
                    <a:pt x="3678" y="4518"/>
                    <a:pt x="3674" y="4525"/>
                    <a:pt x="3663" y="4544"/>
                  </a:cubicBezTo>
                  <a:cubicBezTo>
                    <a:pt x="3653" y="4561"/>
                    <a:pt x="3644" y="4577"/>
                    <a:pt x="3638" y="4594"/>
                  </a:cubicBezTo>
                  <a:cubicBezTo>
                    <a:pt x="3636" y="4599"/>
                    <a:pt x="3634" y="4617"/>
                    <a:pt x="3631" y="4619"/>
                  </a:cubicBezTo>
                  <a:cubicBezTo>
                    <a:pt x="3626" y="4622"/>
                    <a:pt x="3617" y="4624"/>
                    <a:pt x="3613" y="4630"/>
                  </a:cubicBezTo>
                  <a:cubicBezTo>
                    <a:pt x="3605" y="4642"/>
                    <a:pt x="3604" y="4654"/>
                    <a:pt x="3597" y="4665"/>
                  </a:cubicBezTo>
                  <a:lnTo>
                    <a:pt x="3574" y="4705"/>
                  </a:lnTo>
                  <a:cubicBezTo>
                    <a:pt x="3555" y="4718"/>
                    <a:pt x="3566" y="4729"/>
                    <a:pt x="3568" y="4734"/>
                  </a:cubicBezTo>
                  <a:cubicBezTo>
                    <a:pt x="3572" y="4740"/>
                    <a:pt x="3567" y="4750"/>
                    <a:pt x="3561" y="4759"/>
                  </a:cubicBezTo>
                  <a:cubicBezTo>
                    <a:pt x="3557" y="4757"/>
                    <a:pt x="3554" y="4754"/>
                    <a:pt x="3551" y="4754"/>
                  </a:cubicBezTo>
                  <a:cubicBezTo>
                    <a:pt x="3547" y="4754"/>
                    <a:pt x="3542" y="4758"/>
                    <a:pt x="3534" y="4772"/>
                  </a:cubicBezTo>
                  <a:cubicBezTo>
                    <a:pt x="3506" y="4814"/>
                    <a:pt x="3481" y="4858"/>
                    <a:pt x="3455" y="4901"/>
                  </a:cubicBezTo>
                  <a:cubicBezTo>
                    <a:pt x="3453" y="4904"/>
                    <a:pt x="3428" y="4947"/>
                    <a:pt x="3432" y="4947"/>
                  </a:cubicBezTo>
                  <a:cubicBezTo>
                    <a:pt x="3432" y="4947"/>
                    <a:pt x="3433" y="4946"/>
                    <a:pt x="3433" y="4946"/>
                  </a:cubicBezTo>
                  <a:cubicBezTo>
                    <a:pt x="3435" y="4945"/>
                    <a:pt x="3436" y="4945"/>
                    <a:pt x="3437" y="4945"/>
                  </a:cubicBezTo>
                  <a:cubicBezTo>
                    <a:pt x="3444" y="4945"/>
                    <a:pt x="3431" y="4966"/>
                    <a:pt x="3424" y="4974"/>
                  </a:cubicBezTo>
                  <a:cubicBezTo>
                    <a:pt x="3422" y="4978"/>
                    <a:pt x="3420" y="4978"/>
                    <a:pt x="3418" y="4978"/>
                  </a:cubicBezTo>
                  <a:cubicBezTo>
                    <a:pt x="3417" y="4978"/>
                    <a:pt x="3416" y="4978"/>
                    <a:pt x="3414" y="4978"/>
                  </a:cubicBezTo>
                  <a:cubicBezTo>
                    <a:pt x="3413" y="4978"/>
                    <a:pt x="3411" y="4978"/>
                    <a:pt x="3409" y="4979"/>
                  </a:cubicBezTo>
                  <a:cubicBezTo>
                    <a:pt x="3405" y="4984"/>
                    <a:pt x="3400" y="4993"/>
                    <a:pt x="3396" y="4999"/>
                  </a:cubicBezTo>
                  <a:cubicBezTo>
                    <a:pt x="3389" y="5010"/>
                    <a:pt x="3367" y="5041"/>
                    <a:pt x="3367" y="5054"/>
                  </a:cubicBezTo>
                  <a:cubicBezTo>
                    <a:pt x="3367" y="5064"/>
                    <a:pt x="3357" y="5073"/>
                    <a:pt x="3351" y="5087"/>
                  </a:cubicBezTo>
                  <a:cubicBezTo>
                    <a:pt x="3347" y="5096"/>
                    <a:pt x="3349" y="5109"/>
                    <a:pt x="3347" y="5114"/>
                  </a:cubicBezTo>
                  <a:cubicBezTo>
                    <a:pt x="3344" y="5117"/>
                    <a:pt x="3337" y="5118"/>
                    <a:pt x="3333" y="5122"/>
                  </a:cubicBezTo>
                  <a:cubicBezTo>
                    <a:pt x="3322" y="5131"/>
                    <a:pt x="3311" y="5147"/>
                    <a:pt x="3303" y="5160"/>
                  </a:cubicBezTo>
                  <a:cubicBezTo>
                    <a:pt x="3291" y="5179"/>
                    <a:pt x="3268" y="5197"/>
                    <a:pt x="3245" y="5203"/>
                  </a:cubicBezTo>
                  <a:cubicBezTo>
                    <a:pt x="3233" y="5205"/>
                    <a:pt x="3229" y="5210"/>
                    <a:pt x="3229" y="5216"/>
                  </a:cubicBezTo>
                  <a:cubicBezTo>
                    <a:pt x="3214" y="5224"/>
                    <a:pt x="3230" y="5232"/>
                    <a:pt x="3253" y="5233"/>
                  </a:cubicBezTo>
                  <a:cubicBezTo>
                    <a:pt x="3275" y="5232"/>
                    <a:pt x="3296" y="5217"/>
                    <a:pt x="3283" y="5208"/>
                  </a:cubicBezTo>
                  <a:lnTo>
                    <a:pt x="3283" y="5208"/>
                  </a:lnTo>
                  <a:cubicBezTo>
                    <a:pt x="3283" y="5208"/>
                    <a:pt x="3284" y="5208"/>
                    <a:pt x="3284" y="5208"/>
                  </a:cubicBezTo>
                  <a:cubicBezTo>
                    <a:pt x="3289" y="5208"/>
                    <a:pt x="3303" y="5201"/>
                    <a:pt x="3316" y="5189"/>
                  </a:cubicBezTo>
                  <a:cubicBezTo>
                    <a:pt x="3331" y="5174"/>
                    <a:pt x="3341" y="5158"/>
                    <a:pt x="3348" y="5156"/>
                  </a:cubicBezTo>
                  <a:cubicBezTo>
                    <a:pt x="3358" y="5151"/>
                    <a:pt x="3354" y="5146"/>
                    <a:pt x="3359" y="5136"/>
                  </a:cubicBezTo>
                  <a:cubicBezTo>
                    <a:pt x="3362" y="5124"/>
                    <a:pt x="3371" y="5113"/>
                    <a:pt x="3376" y="5103"/>
                  </a:cubicBezTo>
                  <a:cubicBezTo>
                    <a:pt x="3402" y="5048"/>
                    <a:pt x="3436" y="4993"/>
                    <a:pt x="3470" y="4941"/>
                  </a:cubicBezTo>
                  <a:cubicBezTo>
                    <a:pt x="3490" y="4909"/>
                    <a:pt x="3545" y="4844"/>
                    <a:pt x="3523" y="4828"/>
                  </a:cubicBezTo>
                  <a:cubicBezTo>
                    <a:pt x="3522" y="4828"/>
                    <a:pt x="3511" y="4811"/>
                    <a:pt x="3519" y="4809"/>
                  </a:cubicBezTo>
                  <a:cubicBezTo>
                    <a:pt x="3523" y="4808"/>
                    <a:pt x="3528" y="4807"/>
                    <a:pt x="3533" y="4807"/>
                  </a:cubicBezTo>
                  <a:cubicBezTo>
                    <a:pt x="3535" y="4807"/>
                    <a:pt x="3538" y="4807"/>
                    <a:pt x="3540" y="4808"/>
                  </a:cubicBezTo>
                  <a:cubicBezTo>
                    <a:pt x="3542" y="4809"/>
                    <a:pt x="3566" y="4816"/>
                    <a:pt x="3573" y="4816"/>
                  </a:cubicBezTo>
                  <a:cubicBezTo>
                    <a:pt x="3574" y="4816"/>
                    <a:pt x="3574" y="4816"/>
                    <a:pt x="3574" y="4815"/>
                  </a:cubicBezTo>
                  <a:cubicBezTo>
                    <a:pt x="3575" y="4811"/>
                    <a:pt x="3571" y="4813"/>
                    <a:pt x="3574" y="4804"/>
                  </a:cubicBezTo>
                  <a:cubicBezTo>
                    <a:pt x="3578" y="4794"/>
                    <a:pt x="3583" y="4786"/>
                    <a:pt x="3588" y="4777"/>
                  </a:cubicBezTo>
                  <a:cubicBezTo>
                    <a:pt x="3596" y="4765"/>
                    <a:pt x="3606" y="4747"/>
                    <a:pt x="3614" y="4747"/>
                  </a:cubicBezTo>
                  <a:cubicBezTo>
                    <a:pt x="3615" y="4747"/>
                    <a:pt x="3616" y="4747"/>
                    <a:pt x="3616" y="4747"/>
                  </a:cubicBezTo>
                  <a:cubicBezTo>
                    <a:pt x="3602" y="4739"/>
                    <a:pt x="3629" y="4718"/>
                    <a:pt x="3622" y="4705"/>
                  </a:cubicBezTo>
                  <a:cubicBezTo>
                    <a:pt x="3617" y="4699"/>
                    <a:pt x="3610" y="4681"/>
                    <a:pt x="3631" y="4671"/>
                  </a:cubicBezTo>
                  <a:cubicBezTo>
                    <a:pt x="3634" y="4670"/>
                    <a:pt x="3636" y="4670"/>
                    <a:pt x="3638" y="4670"/>
                  </a:cubicBezTo>
                  <a:cubicBezTo>
                    <a:pt x="3640" y="4670"/>
                    <a:pt x="3642" y="4670"/>
                    <a:pt x="3644" y="4670"/>
                  </a:cubicBezTo>
                  <a:cubicBezTo>
                    <a:pt x="3646" y="4670"/>
                    <a:pt x="3650" y="4669"/>
                    <a:pt x="3655" y="4665"/>
                  </a:cubicBezTo>
                  <a:cubicBezTo>
                    <a:pt x="3663" y="4659"/>
                    <a:pt x="3669" y="4647"/>
                    <a:pt x="3666" y="4641"/>
                  </a:cubicBezTo>
                  <a:cubicBezTo>
                    <a:pt x="3663" y="4634"/>
                    <a:pt x="3666" y="4632"/>
                    <a:pt x="3675" y="4618"/>
                  </a:cubicBezTo>
                  <a:cubicBezTo>
                    <a:pt x="3676" y="4616"/>
                    <a:pt x="3677" y="4615"/>
                    <a:pt x="3678" y="4615"/>
                  </a:cubicBezTo>
                  <a:cubicBezTo>
                    <a:pt x="3680" y="4615"/>
                    <a:pt x="3681" y="4617"/>
                    <a:pt x="3683" y="4617"/>
                  </a:cubicBezTo>
                  <a:cubicBezTo>
                    <a:pt x="3683" y="4617"/>
                    <a:pt x="3683" y="4617"/>
                    <a:pt x="3684" y="4617"/>
                  </a:cubicBezTo>
                  <a:cubicBezTo>
                    <a:pt x="3699" y="4613"/>
                    <a:pt x="3702" y="4565"/>
                    <a:pt x="3723" y="4551"/>
                  </a:cubicBezTo>
                  <a:cubicBezTo>
                    <a:pt x="3732" y="4537"/>
                    <a:pt x="3728" y="4508"/>
                    <a:pt x="3734" y="4506"/>
                  </a:cubicBezTo>
                  <a:cubicBezTo>
                    <a:pt x="3737" y="4504"/>
                    <a:pt x="3749" y="4504"/>
                    <a:pt x="3751" y="4499"/>
                  </a:cubicBezTo>
                  <a:cubicBezTo>
                    <a:pt x="3754" y="4489"/>
                    <a:pt x="3745" y="4490"/>
                    <a:pt x="3747" y="4479"/>
                  </a:cubicBezTo>
                  <a:cubicBezTo>
                    <a:pt x="3747" y="4479"/>
                    <a:pt x="3774" y="4475"/>
                    <a:pt x="3773" y="4475"/>
                  </a:cubicBezTo>
                  <a:cubicBezTo>
                    <a:pt x="3770" y="4461"/>
                    <a:pt x="3774" y="4442"/>
                    <a:pt x="3792" y="4423"/>
                  </a:cubicBezTo>
                  <a:cubicBezTo>
                    <a:pt x="3801" y="4415"/>
                    <a:pt x="3810" y="4404"/>
                    <a:pt x="3816" y="4392"/>
                  </a:cubicBezTo>
                  <a:cubicBezTo>
                    <a:pt x="3818" y="4389"/>
                    <a:pt x="3821" y="4379"/>
                    <a:pt x="3820" y="4379"/>
                  </a:cubicBezTo>
                  <a:lnTo>
                    <a:pt x="3820" y="4379"/>
                  </a:lnTo>
                  <a:cubicBezTo>
                    <a:pt x="3819" y="4379"/>
                    <a:pt x="3818" y="4380"/>
                    <a:pt x="3816" y="4383"/>
                  </a:cubicBezTo>
                  <a:lnTo>
                    <a:pt x="3832" y="4357"/>
                  </a:lnTo>
                  <a:cubicBezTo>
                    <a:pt x="3843" y="4338"/>
                    <a:pt x="3835" y="4353"/>
                    <a:pt x="3836" y="4340"/>
                  </a:cubicBezTo>
                  <a:cubicBezTo>
                    <a:pt x="3836" y="4332"/>
                    <a:pt x="3862" y="4305"/>
                    <a:pt x="3867" y="4298"/>
                  </a:cubicBezTo>
                  <a:cubicBezTo>
                    <a:pt x="3875" y="4288"/>
                    <a:pt x="3891" y="4267"/>
                    <a:pt x="3892" y="4255"/>
                  </a:cubicBezTo>
                  <a:cubicBezTo>
                    <a:pt x="3894" y="4245"/>
                    <a:pt x="3879" y="4244"/>
                    <a:pt x="3902" y="4229"/>
                  </a:cubicBezTo>
                  <a:cubicBezTo>
                    <a:pt x="3912" y="4226"/>
                    <a:pt x="3930" y="4206"/>
                    <a:pt x="3920" y="4206"/>
                  </a:cubicBezTo>
                  <a:cubicBezTo>
                    <a:pt x="3919" y="4206"/>
                    <a:pt x="3918" y="4206"/>
                    <a:pt x="3916" y="4207"/>
                  </a:cubicBezTo>
                  <a:cubicBezTo>
                    <a:pt x="3905" y="4201"/>
                    <a:pt x="3913" y="4183"/>
                    <a:pt x="3929" y="4171"/>
                  </a:cubicBezTo>
                  <a:cubicBezTo>
                    <a:pt x="3939" y="4162"/>
                    <a:pt x="3947" y="4168"/>
                    <a:pt x="3955" y="4143"/>
                  </a:cubicBezTo>
                  <a:cubicBezTo>
                    <a:pt x="3957" y="4140"/>
                    <a:pt x="3962" y="4104"/>
                    <a:pt x="3966" y="4104"/>
                  </a:cubicBezTo>
                  <a:lnTo>
                    <a:pt x="3966" y="4104"/>
                  </a:lnTo>
                  <a:cubicBezTo>
                    <a:pt x="3967" y="4104"/>
                    <a:pt x="3963" y="4122"/>
                    <a:pt x="3967" y="4122"/>
                  </a:cubicBezTo>
                  <a:cubicBezTo>
                    <a:pt x="3968" y="4122"/>
                    <a:pt x="3969" y="4121"/>
                    <a:pt x="3970" y="4120"/>
                  </a:cubicBezTo>
                  <a:cubicBezTo>
                    <a:pt x="3978" y="4114"/>
                    <a:pt x="3983" y="4086"/>
                    <a:pt x="3985" y="4079"/>
                  </a:cubicBezTo>
                  <a:cubicBezTo>
                    <a:pt x="3993" y="4066"/>
                    <a:pt x="4001" y="4050"/>
                    <a:pt x="4013" y="4041"/>
                  </a:cubicBezTo>
                  <a:cubicBezTo>
                    <a:pt x="4022" y="4033"/>
                    <a:pt x="4028" y="4026"/>
                    <a:pt x="4037" y="4012"/>
                  </a:cubicBezTo>
                  <a:cubicBezTo>
                    <a:pt x="4047" y="3998"/>
                    <a:pt x="4056" y="3981"/>
                    <a:pt x="4063" y="3966"/>
                  </a:cubicBezTo>
                  <a:cubicBezTo>
                    <a:pt x="4069" y="3950"/>
                    <a:pt x="4065" y="3939"/>
                    <a:pt x="4077" y="3933"/>
                  </a:cubicBezTo>
                  <a:cubicBezTo>
                    <a:pt x="4090" y="3927"/>
                    <a:pt x="4104" y="3909"/>
                    <a:pt x="4111" y="3892"/>
                  </a:cubicBezTo>
                  <a:cubicBezTo>
                    <a:pt x="4118" y="3878"/>
                    <a:pt x="4109" y="3878"/>
                    <a:pt x="4104" y="3875"/>
                  </a:cubicBezTo>
                  <a:lnTo>
                    <a:pt x="4104" y="3875"/>
                  </a:lnTo>
                  <a:cubicBezTo>
                    <a:pt x="4106" y="3876"/>
                    <a:pt x="4107" y="3876"/>
                    <a:pt x="4109" y="3876"/>
                  </a:cubicBezTo>
                  <a:cubicBezTo>
                    <a:pt x="4124" y="3876"/>
                    <a:pt x="4144" y="3833"/>
                    <a:pt x="4145" y="3817"/>
                  </a:cubicBezTo>
                  <a:cubicBezTo>
                    <a:pt x="4146" y="3807"/>
                    <a:pt x="4155" y="3792"/>
                    <a:pt x="4164" y="3789"/>
                  </a:cubicBezTo>
                  <a:cubicBezTo>
                    <a:pt x="4164" y="3789"/>
                    <a:pt x="4164" y="3789"/>
                    <a:pt x="4164" y="3789"/>
                  </a:cubicBezTo>
                  <a:cubicBezTo>
                    <a:pt x="4168" y="3789"/>
                    <a:pt x="4165" y="3798"/>
                    <a:pt x="4168" y="3798"/>
                  </a:cubicBezTo>
                  <a:cubicBezTo>
                    <a:pt x="4169" y="3798"/>
                    <a:pt x="4170" y="3797"/>
                    <a:pt x="4171" y="3796"/>
                  </a:cubicBezTo>
                  <a:cubicBezTo>
                    <a:pt x="4178" y="3792"/>
                    <a:pt x="4178" y="3781"/>
                    <a:pt x="4180" y="3775"/>
                  </a:cubicBezTo>
                  <a:cubicBezTo>
                    <a:pt x="4184" y="3761"/>
                    <a:pt x="4194" y="3744"/>
                    <a:pt x="4205" y="3737"/>
                  </a:cubicBezTo>
                  <a:cubicBezTo>
                    <a:pt x="4206" y="3737"/>
                    <a:pt x="4206" y="3738"/>
                    <a:pt x="4207" y="3738"/>
                  </a:cubicBezTo>
                  <a:cubicBezTo>
                    <a:pt x="4214" y="3738"/>
                    <a:pt x="4215" y="3713"/>
                    <a:pt x="4218" y="3706"/>
                  </a:cubicBezTo>
                  <a:cubicBezTo>
                    <a:pt x="4227" y="3686"/>
                    <a:pt x="4244" y="3666"/>
                    <a:pt x="4248" y="3648"/>
                  </a:cubicBezTo>
                  <a:cubicBezTo>
                    <a:pt x="4253" y="3630"/>
                    <a:pt x="4267" y="3610"/>
                    <a:pt x="4277" y="3596"/>
                  </a:cubicBezTo>
                  <a:cubicBezTo>
                    <a:pt x="4290" y="3579"/>
                    <a:pt x="4313" y="3551"/>
                    <a:pt x="4317" y="3531"/>
                  </a:cubicBezTo>
                  <a:cubicBezTo>
                    <a:pt x="4317" y="3523"/>
                    <a:pt x="4331" y="3519"/>
                    <a:pt x="4337" y="3513"/>
                  </a:cubicBezTo>
                  <a:cubicBezTo>
                    <a:pt x="4345" y="3505"/>
                    <a:pt x="4343" y="3497"/>
                    <a:pt x="4350" y="3485"/>
                  </a:cubicBezTo>
                  <a:cubicBezTo>
                    <a:pt x="4359" y="3471"/>
                    <a:pt x="4368" y="3456"/>
                    <a:pt x="4375" y="3442"/>
                  </a:cubicBezTo>
                  <a:cubicBezTo>
                    <a:pt x="4382" y="3426"/>
                    <a:pt x="4374" y="3427"/>
                    <a:pt x="4388" y="3413"/>
                  </a:cubicBezTo>
                  <a:cubicBezTo>
                    <a:pt x="4402" y="3400"/>
                    <a:pt x="4433" y="3368"/>
                    <a:pt x="4416" y="3357"/>
                  </a:cubicBezTo>
                  <a:lnTo>
                    <a:pt x="4416" y="3357"/>
                  </a:lnTo>
                  <a:cubicBezTo>
                    <a:pt x="4417" y="3358"/>
                    <a:pt x="4418" y="3358"/>
                    <a:pt x="4419" y="3358"/>
                  </a:cubicBezTo>
                  <a:cubicBezTo>
                    <a:pt x="4438" y="3358"/>
                    <a:pt x="4482" y="3273"/>
                    <a:pt x="4486" y="3252"/>
                  </a:cubicBezTo>
                  <a:cubicBezTo>
                    <a:pt x="4489" y="3233"/>
                    <a:pt x="4527" y="3230"/>
                    <a:pt x="4524" y="3202"/>
                  </a:cubicBezTo>
                  <a:cubicBezTo>
                    <a:pt x="4522" y="3189"/>
                    <a:pt x="4516" y="3180"/>
                    <a:pt x="4534" y="3168"/>
                  </a:cubicBezTo>
                  <a:cubicBezTo>
                    <a:pt x="4537" y="3163"/>
                    <a:pt x="4556" y="3128"/>
                    <a:pt x="4555" y="3128"/>
                  </a:cubicBezTo>
                  <a:lnTo>
                    <a:pt x="4555" y="3128"/>
                  </a:lnTo>
                  <a:cubicBezTo>
                    <a:pt x="4555" y="3128"/>
                    <a:pt x="4555" y="3128"/>
                    <a:pt x="4555" y="3128"/>
                  </a:cubicBezTo>
                  <a:cubicBezTo>
                    <a:pt x="4555" y="3128"/>
                    <a:pt x="4555" y="3128"/>
                    <a:pt x="4555" y="3128"/>
                  </a:cubicBezTo>
                  <a:lnTo>
                    <a:pt x="4555" y="3128"/>
                  </a:lnTo>
                  <a:cubicBezTo>
                    <a:pt x="4555" y="3128"/>
                    <a:pt x="4554" y="3136"/>
                    <a:pt x="4557" y="3136"/>
                  </a:cubicBezTo>
                  <a:cubicBezTo>
                    <a:pt x="4558" y="3136"/>
                    <a:pt x="4559" y="3135"/>
                    <a:pt x="4560" y="3134"/>
                  </a:cubicBezTo>
                  <a:cubicBezTo>
                    <a:pt x="4566" y="3128"/>
                    <a:pt x="4572" y="3116"/>
                    <a:pt x="4576" y="3109"/>
                  </a:cubicBezTo>
                  <a:cubicBezTo>
                    <a:pt x="4588" y="3088"/>
                    <a:pt x="4608" y="3070"/>
                    <a:pt x="4619" y="3050"/>
                  </a:cubicBezTo>
                  <a:lnTo>
                    <a:pt x="4619" y="3050"/>
                  </a:lnTo>
                  <a:cubicBezTo>
                    <a:pt x="4612" y="3057"/>
                    <a:pt x="4604" y="3061"/>
                    <a:pt x="4597" y="3061"/>
                  </a:cubicBezTo>
                  <a:cubicBezTo>
                    <a:pt x="4590" y="3061"/>
                    <a:pt x="4585" y="3055"/>
                    <a:pt x="4586" y="3045"/>
                  </a:cubicBezTo>
                  <a:cubicBezTo>
                    <a:pt x="4589" y="3038"/>
                    <a:pt x="4592" y="3036"/>
                    <a:pt x="4595" y="3036"/>
                  </a:cubicBezTo>
                  <a:cubicBezTo>
                    <a:pt x="4600" y="3036"/>
                    <a:pt x="4602" y="3045"/>
                    <a:pt x="4604" y="3047"/>
                  </a:cubicBezTo>
                  <a:cubicBezTo>
                    <a:pt x="4604" y="3048"/>
                    <a:pt x="4605" y="3048"/>
                    <a:pt x="4605" y="3048"/>
                  </a:cubicBezTo>
                  <a:cubicBezTo>
                    <a:pt x="4610" y="3048"/>
                    <a:pt x="4620" y="3023"/>
                    <a:pt x="4626" y="3016"/>
                  </a:cubicBezTo>
                  <a:cubicBezTo>
                    <a:pt x="4631" y="3009"/>
                    <a:pt x="4649" y="3000"/>
                    <a:pt x="4649" y="2994"/>
                  </a:cubicBezTo>
                  <a:cubicBezTo>
                    <a:pt x="4649" y="2987"/>
                    <a:pt x="4645" y="2982"/>
                    <a:pt x="4655" y="2970"/>
                  </a:cubicBezTo>
                  <a:cubicBezTo>
                    <a:pt x="4668" y="2955"/>
                    <a:pt x="4681" y="2946"/>
                    <a:pt x="4693" y="2926"/>
                  </a:cubicBezTo>
                  <a:lnTo>
                    <a:pt x="4693" y="2926"/>
                  </a:lnTo>
                  <a:cubicBezTo>
                    <a:pt x="4692" y="2926"/>
                    <a:pt x="4692" y="2927"/>
                    <a:pt x="4691" y="2927"/>
                  </a:cubicBezTo>
                  <a:cubicBezTo>
                    <a:pt x="4684" y="2927"/>
                    <a:pt x="4732" y="2851"/>
                    <a:pt x="4736" y="2842"/>
                  </a:cubicBezTo>
                  <a:cubicBezTo>
                    <a:pt x="4737" y="2835"/>
                    <a:pt x="4721" y="2842"/>
                    <a:pt x="4723" y="2830"/>
                  </a:cubicBezTo>
                  <a:cubicBezTo>
                    <a:pt x="4726" y="2821"/>
                    <a:pt x="4732" y="2818"/>
                    <a:pt x="4738" y="2818"/>
                  </a:cubicBezTo>
                  <a:cubicBezTo>
                    <a:pt x="4742" y="2818"/>
                    <a:pt x="4746" y="2819"/>
                    <a:pt x="4747" y="2820"/>
                  </a:cubicBezTo>
                  <a:cubicBezTo>
                    <a:pt x="4744" y="2818"/>
                    <a:pt x="4742" y="2808"/>
                    <a:pt x="4751" y="2801"/>
                  </a:cubicBezTo>
                  <a:cubicBezTo>
                    <a:pt x="4753" y="2799"/>
                    <a:pt x="4755" y="2798"/>
                    <a:pt x="4757" y="2798"/>
                  </a:cubicBezTo>
                  <a:cubicBezTo>
                    <a:pt x="4759" y="2798"/>
                    <a:pt x="4761" y="2799"/>
                    <a:pt x="4763" y="2799"/>
                  </a:cubicBezTo>
                  <a:cubicBezTo>
                    <a:pt x="4765" y="2799"/>
                    <a:pt x="4767" y="2798"/>
                    <a:pt x="4769" y="2796"/>
                  </a:cubicBezTo>
                  <a:cubicBezTo>
                    <a:pt x="4773" y="2790"/>
                    <a:pt x="4764" y="2774"/>
                    <a:pt x="4774" y="2760"/>
                  </a:cubicBezTo>
                  <a:cubicBezTo>
                    <a:pt x="4778" y="2756"/>
                    <a:pt x="4804" y="2741"/>
                    <a:pt x="4798" y="2737"/>
                  </a:cubicBezTo>
                  <a:cubicBezTo>
                    <a:pt x="4797" y="2737"/>
                    <a:pt x="4797" y="2737"/>
                    <a:pt x="4796" y="2737"/>
                  </a:cubicBezTo>
                  <a:cubicBezTo>
                    <a:pt x="4794" y="2737"/>
                    <a:pt x="4792" y="2738"/>
                    <a:pt x="4790" y="2738"/>
                  </a:cubicBezTo>
                  <a:cubicBezTo>
                    <a:pt x="4789" y="2738"/>
                    <a:pt x="4788" y="2737"/>
                    <a:pt x="4790" y="2731"/>
                  </a:cubicBezTo>
                  <a:cubicBezTo>
                    <a:pt x="4792" y="2727"/>
                    <a:pt x="4794" y="2722"/>
                    <a:pt x="4798" y="2719"/>
                  </a:cubicBezTo>
                  <a:cubicBezTo>
                    <a:pt x="4799" y="2718"/>
                    <a:pt x="4801" y="2717"/>
                    <a:pt x="4802" y="2717"/>
                  </a:cubicBezTo>
                  <a:cubicBezTo>
                    <a:pt x="4806" y="2717"/>
                    <a:pt x="4809" y="2722"/>
                    <a:pt x="4812" y="2722"/>
                  </a:cubicBezTo>
                  <a:cubicBezTo>
                    <a:pt x="4814" y="2722"/>
                    <a:pt x="4816" y="2720"/>
                    <a:pt x="4819" y="2716"/>
                  </a:cubicBezTo>
                  <a:cubicBezTo>
                    <a:pt x="4825" y="2708"/>
                    <a:pt x="4833" y="2695"/>
                    <a:pt x="4837" y="2685"/>
                  </a:cubicBezTo>
                  <a:cubicBezTo>
                    <a:pt x="4839" y="2681"/>
                    <a:pt x="4837" y="2674"/>
                    <a:pt x="4837" y="2674"/>
                  </a:cubicBezTo>
                  <a:cubicBezTo>
                    <a:pt x="4848" y="2657"/>
                    <a:pt x="4860" y="2639"/>
                    <a:pt x="4868" y="2620"/>
                  </a:cubicBezTo>
                  <a:cubicBezTo>
                    <a:pt x="4875" y="2608"/>
                    <a:pt x="4877" y="2601"/>
                    <a:pt x="4874" y="2601"/>
                  </a:cubicBezTo>
                  <a:lnTo>
                    <a:pt x="4874" y="2601"/>
                  </a:lnTo>
                  <a:cubicBezTo>
                    <a:pt x="4872" y="2601"/>
                    <a:pt x="4867" y="2604"/>
                    <a:pt x="4861" y="2612"/>
                  </a:cubicBezTo>
                  <a:cubicBezTo>
                    <a:pt x="4870" y="2596"/>
                    <a:pt x="4880" y="2579"/>
                    <a:pt x="4893" y="2570"/>
                  </a:cubicBezTo>
                  <a:cubicBezTo>
                    <a:pt x="4903" y="2563"/>
                    <a:pt x="4920" y="2552"/>
                    <a:pt x="4924" y="2534"/>
                  </a:cubicBezTo>
                  <a:cubicBezTo>
                    <a:pt x="4927" y="2521"/>
                    <a:pt x="4924" y="2519"/>
                    <a:pt x="4933" y="2503"/>
                  </a:cubicBezTo>
                  <a:cubicBezTo>
                    <a:pt x="4937" y="2497"/>
                    <a:pt x="4944" y="2487"/>
                    <a:pt x="4947" y="2481"/>
                  </a:cubicBezTo>
                  <a:cubicBezTo>
                    <a:pt x="4945" y="2480"/>
                    <a:pt x="4943" y="2479"/>
                    <a:pt x="4944" y="2474"/>
                  </a:cubicBezTo>
                  <a:cubicBezTo>
                    <a:pt x="4949" y="2459"/>
                    <a:pt x="4965" y="2439"/>
                    <a:pt x="4972" y="2423"/>
                  </a:cubicBezTo>
                  <a:cubicBezTo>
                    <a:pt x="4979" y="2406"/>
                    <a:pt x="4982" y="2391"/>
                    <a:pt x="4995" y="2384"/>
                  </a:cubicBezTo>
                  <a:cubicBezTo>
                    <a:pt x="5003" y="2379"/>
                    <a:pt x="5022" y="2346"/>
                    <a:pt x="5022" y="2337"/>
                  </a:cubicBezTo>
                  <a:cubicBezTo>
                    <a:pt x="5022" y="2335"/>
                    <a:pt x="5022" y="2335"/>
                    <a:pt x="5021" y="2335"/>
                  </a:cubicBezTo>
                  <a:cubicBezTo>
                    <a:pt x="5017" y="2335"/>
                    <a:pt x="5004" y="2350"/>
                    <a:pt x="5001" y="2354"/>
                  </a:cubicBezTo>
                  <a:cubicBezTo>
                    <a:pt x="5008" y="2343"/>
                    <a:pt x="5015" y="2331"/>
                    <a:pt x="5023" y="2322"/>
                  </a:cubicBezTo>
                  <a:cubicBezTo>
                    <a:pt x="5031" y="2316"/>
                    <a:pt x="5039" y="2312"/>
                    <a:pt x="5046" y="2302"/>
                  </a:cubicBezTo>
                  <a:cubicBezTo>
                    <a:pt x="5059" y="2285"/>
                    <a:pt x="5055" y="2275"/>
                    <a:pt x="5069" y="2261"/>
                  </a:cubicBezTo>
                  <a:cubicBezTo>
                    <a:pt x="5075" y="2254"/>
                    <a:pt x="5102" y="2243"/>
                    <a:pt x="5094" y="2233"/>
                  </a:cubicBezTo>
                  <a:cubicBezTo>
                    <a:pt x="5089" y="2226"/>
                    <a:pt x="5081" y="2217"/>
                    <a:pt x="5099" y="2202"/>
                  </a:cubicBezTo>
                  <a:cubicBezTo>
                    <a:pt x="5110" y="2193"/>
                    <a:pt x="5114" y="2195"/>
                    <a:pt x="5125" y="2181"/>
                  </a:cubicBezTo>
                  <a:cubicBezTo>
                    <a:pt x="5129" y="2177"/>
                    <a:pt x="5154" y="2141"/>
                    <a:pt x="5150" y="2137"/>
                  </a:cubicBezTo>
                  <a:cubicBezTo>
                    <a:pt x="5149" y="2135"/>
                    <a:pt x="5128" y="2140"/>
                    <a:pt x="5143" y="2120"/>
                  </a:cubicBezTo>
                  <a:cubicBezTo>
                    <a:pt x="5146" y="2115"/>
                    <a:pt x="5149" y="2113"/>
                    <a:pt x="5150" y="2113"/>
                  </a:cubicBezTo>
                  <a:cubicBezTo>
                    <a:pt x="5154" y="2113"/>
                    <a:pt x="5156" y="2118"/>
                    <a:pt x="5160" y="2118"/>
                  </a:cubicBezTo>
                  <a:cubicBezTo>
                    <a:pt x="5160" y="2118"/>
                    <a:pt x="5161" y="2118"/>
                    <a:pt x="5162" y="2117"/>
                  </a:cubicBezTo>
                  <a:lnTo>
                    <a:pt x="5162" y="2117"/>
                  </a:lnTo>
                  <a:cubicBezTo>
                    <a:pt x="5162" y="2117"/>
                    <a:pt x="5162" y="2117"/>
                    <a:pt x="5162" y="2117"/>
                  </a:cubicBezTo>
                  <a:cubicBezTo>
                    <a:pt x="5162" y="2117"/>
                    <a:pt x="5162" y="2117"/>
                    <a:pt x="5162" y="2117"/>
                  </a:cubicBezTo>
                  <a:lnTo>
                    <a:pt x="5162" y="2117"/>
                  </a:lnTo>
                  <a:cubicBezTo>
                    <a:pt x="5162" y="2117"/>
                    <a:pt x="5162" y="2117"/>
                    <a:pt x="5162" y="2117"/>
                  </a:cubicBezTo>
                  <a:lnTo>
                    <a:pt x="5162" y="2117"/>
                  </a:lnTo>
                  <a:cubicBezTo>
                    <a:pt x="5161" y="2117"/>
                    <a:pt x="5161" y="2096"/>
                    <a:pt x="5161" y="2094"/>
                  </a:cubicBezTo>
                  <a:cubicBezTo>
                    <a:pt x="5164" y="2080"/>
                    <a:pt x="5168" y="2080"/>
                    <a:pt x="5174" y="2076"/>
                  </a:cubicBezTo>
                  <a:cubicBezTo>
                    <a:pt x="5179" y="2075"/>
                    <a:pt x="5189" y="2065"/>
                    <a:pt x="5198" y="2054"/>
                  </a:cubicBezTo>
                  <a:cubicBezTo>
                    <a:pt x="5206" y="2043"/>
                    <a:pt x="5216" y="2023"/>
                    <a:pt x="5217" y="2013"/>
                  </a:cubicBezTo>
                  <a:cubicBezTo>
                    <a:pt x="5218" y="2003"/>
                    <a:pt x="5213" y="2001"/>
                    <a:pt x="5208" y="2001"/>
                  </a:cubicBezTo>
                  <a:cubicBezTo>
                    <a:pt x="5204" y="2001"/>
                    <a:pt x="5200" y="2002"/>
                    <a:pt x="5198" y="2002"/>
                  </a:cubicBezTo>
                  <a:cubicBezTo>
                    <a:pt x="5196" y="2002"/>
                    <a:pt x="5195" y="2002"/>
                    <a:pt x="5195" y="1999"/>
                  </a:cubicBezTo>
                  <a:cubicBezTo>
                    <a:pt x="5197" y="1986"/>
                    <a:pt x="5204" y="1985"/>
                    <a:pt x="5206" y="1978"/>
                  </a:cubicBezTo>
                  <a:cubicBezTo>
                    <a:pt x="5211" y="1966"/>
                    <a:pt x="5211" y="1949"/>
                    <a:pt x="5206" y="1934"/>
                  </a:cubicBezTo>
                  <a:cubicBezTo>
                    <a:pt x="5204" y="1914"/>
                    <a:pt x="5188" y="1869"/>
                    <a:pt x="5171" y="1861"/>
                  </a:cubicBezTo>
                  <a:cubicBezTo>
                    <a:pt x="5163" y="1856"/>
                    <a:pt x="5143" y="1858"/>
                    <a:pt x="5141" y="1852"/>
                  </a:cubicBezTo>
                  <a:cubicBezTo>
                    <a:pt x="5138" y="1846"/>
                    <a:pt x="5140" y="1843"/>
                    <a:pt x="5130" y="1836"/>
                  </a:cubicBezTo>
                  <a:cubicBezTo>
                    <a:pt x="5107" y="1821"/>
                    <a:pt x="5088" y="1831"/>
                    <a:pt x="5064" y="1818"/>
                  </a:cubicBezTo>
                  <a:cubicBezTo>
                    <a:pt x="5040" y="1805"/>
                    <a:pt x="5040" y="1781"/>
                    <a:pt x="5021" y="1771"/>
                  </a:cubicBezTo>
                  <a:cubicBezTo>
                    <a:pt x="5020" y="1770"/>
                    <a:pt x="5020" y="1770"/>
                    <a:pt x="5019" y="1770"/>
                  </a:cubicBezTo>
                  <a:lnTo>
                    <a:pt x="5019" y="1770"/>
                  </a:lnTo>
                  <a:cubicBezTo>
                    <a:pt x="5016" y="1770"/>
                    <a:pt x="5019" y="1779"/>
                    <a:pt x="5022" y="1781"/>
                  </a:cubicBezTo>
                  <a:lnTo>
                    <a:pt x="5022" y="1781"/>
                  </a:lnTo>
                  <a:cubicBezTo>
                    <a:pt x="5008" y="1772"/>
                    <a:pt x="5011" y="1763"/>
                    <a:pt x="4998" y="1756"/>
                  </a:cubicBezTo>
                  <a:cubicBezTo>
                    <a:pt x="4981" y="1747"/>
                    <a:pt x="4967" y="1743"/>
                    <a:pt x="4950" y="1732"/>
                  </a:cubicBezTo>
                  <a:lnTo>
                    <a:pt x="4950" y="1732"/>
                  </a:lnTo>
                  <a:cubicBezTo>
                    <a:pt x="4951" y="1733"/>
                    <a:pt x="4952" y="1734"/>
                    <a:pt x="4952" y="1734"/>
                  </a:cubicBezTo>
                  <a:cubicBezTo>
                    <a:pt x="4951" y="1734"/>
                    <a:pt x="4937" y="1726"/>
                    <a:pt x="4930" y="1724"/>
                  </a:cubicBezTo>
                  <a:cubicBezTo>
                    <a:pt x="4920" y="1724"/>
                    <a:pt x="4915" y="1718"/>
                    <a:pt x="4908" y="1711"/>
                  </a:cubicBezTo>
                  <a:cubicBezTo>
                    <a:pt x="4892" y="1699"/>
                    <a:pt x="4870" y="1686"/>
                    <a:pt x="4852" y="1679"/>
                  </a:cubicBezTo>
                  <a:cubicBezTo>
                    <a:pt x="4845" y="1676"/>
                    <a:pt x="4817" y="1676"/>
                    <a:pt x="4819" y="1670"/>
                  </a:cubicBezTo>
                  <a:cubicBezTo>
                    <a:pt x="4823" y="1660"/>
                    <a:pt x="4830" y="1649"/>
                    <a:pt x="4799" y="1644"/>
                  </a:cubicBezTo>
                  <a:cubicBezTo>
                    <a:pt x="4791" y="1643"/>
                    <a:pt x="4781" y="1643"/>
                    <a:pt x="4772" y="1641"/>
                  </a:cubicBezTo>
                  <a:lnTo>
                    <a:pt x="4772" y="1641"/>
                  </a:lnTo>
                  <a:cubicBezTo>
                    <a:pt x="4775" y="1640"/>
                    <a:pt x="4778" y="1638"/>
                    <a:pt x="4778" y="1636"/>
                  </a:cubicBezTo>
                  <a:cubicBezTo>
                    <a:pt x="4771" y="1632"/>
                    <a:pt x="4762" y="1626"/>
                    <a:pt x="4756" y="1626"/>
                  </a:cubicBezTo>
                  <a:cubicBezTo>
                    <a:pt x="4754" y="1626"/>
                    <a:pt x="4753" y="1626"/>
                    <a:pt x="4752" y="1627"/>
                  </a:cubicBezTo>
                  <a:cubicBezTo>
                    <a:pt x="4752" y="1628"/>
                    <a:pt x="4756" y="1635"/>
                    <a:pt x="4759" y="1638"/>
                  </a:cubicBezTo>
                  <a:lnTo>
                    <a:pt x="4759" y="1638"/>
                  </a:lnTo>
                  <a:cubicBezTo>
                    <a:pt x="4750" y="1636"/>
                    <a:pt x="4742" y="1631"/>
                    <a:pt x="4736" y="1623"/>
                  </a:cubicBezTo>
                  <a:cubicBezTo>
                    <a:pt x="4727" y="1612"/>
                    <a:pt x="4722" y="1599"/>
                    <a:pt x="4708" y="1587"/>
                  </a:cubicBezTo>
                  <a:cubicBezTo>
                    <a:pt x="4694" y="1577"/>
                    <a:pt x="4689" y="1580"/>
                    <a:pt x="4677" y="1574"/>
                  </a:cubicBezTo>
                  <a:cubicBezTo>
                    <a:pt x="4668" y="1568"/>
                    <a:pt x="4663" y="1555"/>
                    <a:pt x="4651" y="1548"/>
                  </a:cubicBezTo>
                  <a:cubicBezTo>
                    <a:pt x="4651" y="1548"/>
                    <a:pt x="4650" y="1548"/>
                    <a:pt x="4649" y="1548"/>
                  </a:cubicBezTo>
                  <a:cubicBezTo>
                    <a:pt x="4647" y="1548"/>
                    <a:pt x="4643" y="1549"/>
                    <a:pt x="4641" y="1549"/>
                  </a:cubicBezTo>
                  <a:cubicBezTo>
                    <a:pt x="4640" y="1549"/>
                    <a:pt x="4640" y="1549"/>
                    <a:pt x="4640" y="1549"/>
                  </a:cubicBezTo>
                  <a:cubicBezTo>
                    <a:pt x="4616" y="1545"/>
                    <a:pt x="4613" y="1520"/>
                    <a:pt x="4599" y="1511"/>
                  </a:cubicBezTo>
                  <a:lnTo>
                    <a:pt x="4599" y="1511"/>
                  </a:lnTo>
                  <a:cubicBezTo>
                    <a:pt x="4604" y="1514"/>
                    <a:pt x="4600" y="1526"/>
                    <a:pt x="4591" y="1526"/>
                  </a:cubicBezTo>
                  <a:cubicBezTo>
                    <a:pt x="4587" y="1526"/>
                    <a:pt x="4581" y="1523"/>
                    <a:pt x="4573" y="1514"/>
                  </a:cubicBezTo>
                  <a:cubicBezTo>
                    <a:pt x="4561" y="1499"/>
                    <a:pt x="4566" y="1502"/>
                    <a:pt x="4544" y="1489"/>
                  </a:cubicBezTo>
                  <a:cubicBezTo>
                    <a:pt x="4536" y="1481"/>
                    <a:pt x="4535" y="1479"/>
                    <a:pt x="4538" y="1474"/>
                  </a:cubicBezTo>
                  <a:lnTo>
                    <a:pt x="4538" y="1474"/>
                  </a:lnTo>
                  <a:cubicBezTo>
                    <a:pt x="4537" y="1476"/>
                    <a:pt x="4535" y="1477"/>
                    <a:pt x="4533" y="1477"/>
                  </a:cubicBezTo>
                  <a:cubicBezTo>
                    <a:pt x="4519" y="1477"/>
                    <a:pt x="4490" y="1453"/>
                    <a:pt x="4477" y="1453"/>
                  </a:cubicBezTo>
                  <a:cubicBezTo>
                    <a:pt x="4475" y="1453"/>
                    <a:pt x="4473" y="1454"/>
                    <a:pt x="4472" y="1455"/>
                  </a:cubicBezTo>
                  <a:cubicBezTo>
                    <a:pt x="4477" y="1448"/>
                    <a:pt x="4436" y="1425"/>
                    <a:pt x="4425" y="1420"/>
                  </a:cubicBezTo>
                  <a:cubicBezTo>
                    <a:pt x="4415" y="1414"/>
                    <a:pt x="4405" y="1409"/>
                    <a:pt x="4395" y="1406"/>
                  </a:cubicBezTo>
                  <a:cubicBezTo>
                    <a:pt x="4395" y="1406"/>
                    <a:pt x="4386" y="1408"/>
                    <a:pt x="4381" y="1408"/>
                  </a:cubicBezTo>
                  <a:cubicBezTo>
                    <a:pt x="4380" y="1408"/>
                    <a:pt x="4380" y="1408"/>
                    <a:pt x="4379" y="1407"/>
                  </a:cubicBezTo>
                  <a:cubicBezTo>
                    <a:pt x="4377" y="1400"/>
                    <a:pt x="4387" y="1393"/>
                    <a:pt x="4390" y="1389"/>
                  </a:cubicBezTo>
                  <a:cubicBezTo>
                    <a:pt x="4383" y="1388"/>
                    <a:pt x="4375" y="1385"/>
                    <a:pt x="4368" y="1385"/>
                  </a:cubicBezTo>
                  <a:cubicBezTo>
                    <a:pt x="4366" y="1385"/>
                    <a:pt x="4363" y="1386"/>
                    <a:pt x="4361" y="1387"/>
                  </a:cubicBezTo>
                  <a:cubicBezTo>
                    <a:pt x="4357" y="1390"/>
                    <a:pt x="4353" y="1394"/>
                    <a:pt x="4346" y="1394"/>
                  </a:cubicBezTo>
                  <a:cubicBezTo>
                    <a:pt x="4342" y="1394"/>
                    <a:pt x="4336" y="1392"/>
                    <a:pt x="4329" y="1387"/>
                  </a:cubicBezTo>
                  <a:cubicBezTo>
                    <a:pt x="4331" y="1384"/>
                    <a:pt x="4345" y="1375"/>
                    <a:pt x="4341" y="1371"/>
                  </a:cubicBezTo>
                  <a:cubicBezTo>
                    <a:pt x="4336" y="1365"/>
                    <a:pt x="4327" y="1363"/>
                    <a:pt x="4320" y="1363"/>
                  </a:cubicBezTo>
                  <a:cubicBezTo>
                    <a:pt x="4317" y="1363"/>
                    <a:pt x="4314" y="1364"/>
                    <a:pt x="4313" y="1364"/>
                  </a:cubicBezTo>
                  <a:cubicBezTo>
                    <a:pt x="4304" y="1359"/>
                    <a:pt x="4296" y="1353"/>
                    <a:pt x="4289" y="1346"/>
                  </a:cubicBezTo>
                  <a:cubicBezTo>
                    <a:pt x="4284" y="1342"/>
                    <a:pt x="4280" y="1331"/>
                    <a:pt x="4274" y="1327"/>
                  </a:cubicBezTo>
                  <a:cubicBezTo>
                    <a:pt x="4271" y="1325"/>
                    <a:pt x="4268" y="1325"/>
                    <a:pt x="4266" y="1325"/>
                  </a:cubicBezTo>
                  <a:cubicBezTo>
                    <a:pt x="4260" y="1325"/>
                    <a:pt x="4255" y="1328"/>
                    <a:pt x="4251" y="1328"/>
                  </a:cubicBezTo>
                  <a:cubicBezTo>
                    <a:pt x="4249" y="1328"/>
                    <a:pt x="4247" y="1328"/>
                    <a:pt x="4246" y="1326"/>
                  </a:cubicBezTo>
                  <a:cubicBezTo>
                    <a:pt x="4244" y="1325"/>
                    <a:pt x="4241" y="1317"/>
                    <a:pt x="4237" y="1314"/>
                  </a:cubicBezTo>
                  <a:cubicBezTo>
                    <a:pt x="4233" y="1309"/>
                    <a:pt x="4227" y="1304"/>
                    <a:pt x="4221" y="1301"/>
                  </a:cubicBezTo>
                  <a:cubicBezTo>
                    <a:pt x="4204" y="1290"/>
                    <a:pt x="4190" y="1287"/>
                    <a:pt x="4174" y="1278"/>
                  </a:cubicBezTo>
                  <a:cubicBezTo>
                    <a:pt x="4160" y="1270"/>
                    <a:pt x="4159" y="1262"/>
                    <a:pt x="4147" y="1257"/>
                  </a:cubicBezTo>
                  <a:cubicBezTo>
                    <a:pt x="4143" y="1256"/>
                    <a:pt x="4139" y="1255"/>
                    <a:pt x="4137" y="1255"/>
                  </a:cubicBezTo>
                  <a:cubicBezTo>
                    <a:pt x="4134" y="1255"/>
                    <a:pt x="4132" y="1256"/>
                    <a:pt x="4131" y="1258"/>
                  </a:cubicBezTo>
                  <a:cubicBezTo>
                    <a:pt x="4137" y="1249"/>
                    <a:pt x="4139" y="1245"/>
                    <a:pt x="4117" y="1231"/>
                  </a:cubicBezTo>
                  <a:cubicBezTo>
                    <a:pt x="4117" y="1232"/>
                    <a:pt x="4114" y="1236"/>
                    <a:pt x="4113" y="1236"/>
                  </a:cubicBezTo>
                  <a:cubicBezTo>
                    <a:pt x="4113" y="1236"/>
                    <a:pt x="4113" y="1236"/>
                    <a:pt x="4113" y="1236"/>
                  </a:cubicBezTo>
                  <a:cubicBezTo>
                    <a:pt x="4100" y="1228"/>
                    <a:pt x="4053" y="1195"/>
                    <a:pt x="4042" y="1195"/>
                  </a:cubicBezTo>
                  <a:lnTo>
                    <a:pt x="4042" y="1195"/>
                  </a:lnTo>
                  <a:cubicBezTo>
                    <a:pt x="4040" y="1195"/>
                    <a:pt x="4042" y="1208"/>
                    <a:pt x="4038" y="1208"/>
                  </a:cubicBezTo>
                  <a:cubicBezTo>
                    <a:pt x="4037" y="1208"/>
                    <a:pt x="4035" y="1207"/>
                    <a:pt x="4034" y="1206"/>
                  </a:cubicBezTo>
                  <a:cubicBezTo>
                    <a:pt x="4024" y="1199"/>
                    <a:pt x="4016" y="1186"/>
                    <a:pt x="4007" y="1177"/>
                  </a:cubicBezTo>
                  <a:cubicBezTo>
                    <a:pt x="3983" y="1157"/>
                    <a:pt x="3954" y="1136"/>
                    <a:pt x="3925" y="1121"/>
                  </a:cubicBezTo>
                  <a:cubicBezTo>
                    <a:pt x="3910" y="1113"/>
                    <a:pt x="3897" y="1113"/>
                    <a:pt x="3883" y="1104"/>
                  </a:cubicBezTo>
                  <a:cubicBezTo>
                    <a:pt x="3870" y="1097"/>
                    <a:pt x="3863" y="1095"/>
                    <a:pt x="3858" y="1095"/>
                  </a:cubicBezTo>
                  <a:cubicBezTo>
                    <a:pt x="3854" y="1095"/>
                    <a:pt x="3850" y="1097"/>
                    <a:pt x="3843" y="1098"/>
                  </a:cubicBezTo>
                  <a:cubicBezTo>
                    <a:pt x="3847" y="1098"/>
                    <a:pt x="3827" y="1063"/>
                    <a:pt x="3814" y="1063"/>
                  </a:cubicBezTo>
                  <a:cubicBezTo>
                    <a:pt x="3814" y="1063"/>
                    <a:pt x="3813" y="1063"/>
                    <a:pt x="3812" y="1063"/>
                  </a:cubicBezTo>
                  <a:cubicBezTo>
                    <a:pt x="3806" y="1067"/>
                    <a:pt x="3838" y="1101"/>
                    <a:pt x="3830" y="1104"/>
                  </a:cubicBezTo>
                  <a:cubicBezTo>
                    <a:pt x="3830" y="1104"/>
                    <a:pt x="3807" y="1076"/>
                    <a:pt x="3804" y="1074"/>
                  </a:cubicBezTo>
                  <a:cubicBezTo>
                    <a:pt x="3796" y="1062"/>
                    <a:pt x="3784" y="1045"/>
                    <a:pt x="3789" y="1037"/>
                  </a:cubicBezTo>
                  <a:lnTo>
                    <a:pt x="3789" y="1037"/>
                  </a:lnTo>
                  <a:cubicBezTo>
                    <a:pt x="3787" y="1039"/>
                    <a:pt x="3785" y="1040"/>
                    <a:pt x="3782" y="1040"/>
                  </a:cubicBezTo>
                  <a:cubicBezTo>
                    <a:pt x="3770" y="1040"/>
                    <a:pt x="3750" y="1025"/>
                    <a:pt x="3735" y="1023"/>
                  </a:cubicBezTo>
                  <a:cubicBezTo>
                    <a:pt x="3715" y="1011"/>
                    <a:pt x="3716" y="1009"/>
                    <a:pt x="3723" y="1003"/>
                  </a:cubicBezTo>
                  <a:cubicBezTo>
                    <a:pt x="3729" y="998"/>
                    <a:pt x="3710" y="990"/>
                    <a:pt x="3712" y="986"/>
                  </a:cubicBezTo>
                  <a:lnTo>
                    <a:pt x="3712" y="986"/>
                  </a:lnTo>
                  <a:lnTo>
                    <a:pt x="3698" y="1008"/>
                  </a:lnTo>
                  <a:cubicBezTo>
                    <a:pt x="3679" y="996"/>
                    <a:pt x="3684" y="974"/>
                    <a:pt x="3682" y="974"/>
                  </a:cubicBezTo>
                  <a:cubicBezTo>
                    <a:pt x="3667" y="970"/>
                    <a:pt x="3641" y="971"/>
                    <a:pt x="3629" y="955"/>
                  </a:cubicBezTo>
                  <a:cubicBezTo>
                    <a:pt x="3621" y="944"/>
                    <a:pt x="3584" y="908"/>
                    <a:pt x="3564" y="908"/>
                  </a:cubicBezTo>
                  <a:cubicBezTo>
                    <a:pt x="3563" y="908"/>
                    <a:pt x="3562" y="908"/>
                    <a:pt x="3560" y="909"/>
                  </a:cubicBezTo>
                  <a:cubicBezTo>
                    <a:pt x="3560" y="909"/>
                    <a:pt x="3560" y="909"/>
                    <a:pt x="3560" y="909"/>
                  </a:cubicBezTo>
                  <a:cubicBezTo>
                    <a:pt x="3551" y="909"/>
                    <a:pt x="3527" y="887"/>
                    <a:pt x="3513" y="887"/>
                  </a:cubicBezTo>
                  <a:cubicBezTo>
                    <a:pt x="3488" y="885"/>
                    <a:pt x="3498" y="867"/>
                    <a:pt x="3486" y="858"/>
                  </a:cubicBezTo>
                  <a:cubicBezTo>
                    <a:pt x="3473" y="849"/>
                    <a:pt x="3462" y="852"/>
                    <a:pt x="3449" y="843"/>
                  </a:cubicBezTo>
                  <a:cubicBezTo>
                    <a:pt x="3433" y="834"/>
                    <a:pt x="3439" y="833"/>
                    <a:pt x="3444" y="829"/>
                  </a:cubicBezTo>
                  <a:cubicBezTo>
                    <a:pt x="3450" y="826"/>
                    <a:pt x="3423" y="817"/>
                    <a:pt x="3422" y="817"/>
                  </a:cubicBezTo>
                  <a:cubicBezTo>
                    <a:pt x="3410" y="815"/>
                    <a:pt x="3409" y="811"/>
                    <a:pt x="3403" y="807"/>
                  </a:cubicBezTo>
                  <a:cubicBezTo>
                    <a:pt x="3401" y="805"/>
                    <a:pt x="3399" y="804"/>
                    <a:pt x="3397" y="804"/>
                  </a:cubicBezTo>
                  <a:cubicBezTo>
                    <a:pt x="3390" y="804"/>
                    <a:pt x="3387" y="815"/>
                    <a:pt x="3383" y="815"/>
                  </a:cubicBezTo>
                  <a:cubicBezTo>
                    <a:pt x="3381" y="815"/>
                    <a:pt x="3379" y="812"/>
                    <a:pt x="3375" y="803"/>
                  </a:cubicBezTo>
                  <a:cubicBezTo>
                    <a:pt x="3368" y="786"/>
                    <a:pt x="3345" y="773"/>
                    <a:pt x="3326" y="771"/>
                  </a:cubicBezTo>
                  <a:cubicBezTo>
                    <a:pt x="3305" y="769"/>
                    <a:pt x="3292" y="765"/>
                    <a:pt x="3289" y="745"/>
                  </a:cubicBezTo>
                  <a:cubicBezTo>
                    <a:pt x="3287" y="733"/>
                    <a:pt x="3237" y="725"/>
                    <a:pt x="3233" y="711"/>
                  </a:cubicBezTo>
                  <a:lnTo>
                    <a:pt x="3233" y="711"/>
                  </a:lnTo>
                  <a:cubicBezTo>
                    <a:pt x="3234" y="713"/>
                    <a:pt x="3231" y="714"/>
                    <a:pt x="3226" y="714"/>
                  </a:cubicBezTo>
                  <a:cubicBezTo>
                    <a:pt x="3210" y="714"/>
                    <a:pt x="3173" y="703"/>
                    <a:pt x="3195" y="698"/>
                  </a:cubicBezTo>
                  <a:cubicBezTo>
                    <a:pt x="3205" y="683"/>
                    <a:pt x="3172" y="680"/>
                    <a:pt x="3154" y="671"/>
                  </a:cubicBezTo>
                  <a:cubicBezTo>
                    <a:pt x="3143" y="665"/>
                    <a:pt x="3129" y="657"/>
                    <a:pt x="3121" y="650"/>
                  </a:cubicBezTo>
                  <a:cubicBezTo>
                    <a:pt x="3117" y="645"/>
                    <a:pt x="3121" y="644"/>
                    <a:pt x="3113" y="639"/>
                  </a:cubicBezTo>
                  <a:cubicBezTo>
                    <a:pt x="3104" y="632"/>
                    <a:pt x="3074" y="618"/>
                    <a:pt x="3062" y="618"/>
                  </a:cubicBezTo>
                  <a:cubicBezTo>
                    <a:pt x="3060" y="618"/>
                    <a:pt x="3059" y="618"/>
                    <a:pt x="3058" y="619"/>
                  </a:cubicBezTo>
                  <a:cubicBezTo>
                    <a:pt x="3062" y="613"/>
                    <a:pt x="3068" y="609"/>
                    <a:pt x="3052" y="598"/>
                  </a:cubicBezTo>
                  <a:cubicBezTo>
                    <a:pt x="3042" y="592"/>
                    <a:pt x="3020" y="591"/>
                    <a:pt x="3019" y="582"/>
                  </a:cubicBezTo>
                  <a:cubicBezTo>
                    <a:pt x="3019" y="582"/>
                    <a:pt x="3019" y="582"/>
                    <a:pt x="3019" y="582"/>
                  </a:cubicBezTo>
                  <a:cubicBezTo>
                    <a:pt x="3018" y="582"/>
                    <a:pt x="3010" y="579"/>
                    <a:pt x="3007" y="579"/>
                  </a:cubicBezTo>
                  <a:cubicBezTo>
                    <a:pt x="3006" y="579"/>
                    <a:pt x="3005" y="579"/>
                    <a:pt x="3005" y="580"/>
                  </a:cubicBezTo>
                  <a:cubicBezTo>
                    <a:pt x="3005" y="580"/>
                    <a:pt x="3004" y="581"/>
                    <a:pt x="3004" y="581"/>
                  </a:cubicBezTo>
                  <a:cubicBezTo>
                    <a:pt x="3000" y="581"/>
                    <a:pt x="2995" y="574"/>
                    <a:pt x="2992" y="572"/>
                  </a:cubicBezTo>
                  <a:cubicBezTo>
                    <a:pt x="2981" y="561"/>
                    <a:pt x="2966" y="547"/>
                    <a:pt x="2955" y="547"/>
                  </a:cubicBezTo>
                  <a:cubicBezTo>
                    <a:pt x="2951" y="547"/>
                    <a:pt x="2948" y="549"/>
                    <a:pt x="2945" y="553"/>
                  </a:cubicBezTo>
                  <a:cubicBezTo>
                    <a:pt x="2947" y="549"/>
                    <a:pt x="2955" y="537"/>
                    <a:pt x="2938" y="535"/>
                  </a:cubicBezTo>
                  <a:cubicBezTo>
                    <a:pt x="2924" y="533"/>
                    <a:pt x="2926" y="536"/>
                    <a:pt x="2909" y="526"/>
                  </a:cubicBezTo>
                  <a:lnTo>
                    <a:pt x="2909" y="526"/>
                  </a:lnTo>
                  <a:cubicBezTo>
                    <a:pt x="2911" y="527"/>
                    <a:pt x="2913" y="527"/>
                    <a:pt x="2914" y="527"/>
                  </a:cubicBezTo>
                  <a:cubicBezTo>
                    <a:pt x="2920" y="527"/>
                    <a:pt x="2921" y="518"/>
                    <a:pt x="2910" y="511"/>
                  </a:cubicBezTo>
                  <a:cubicBezTo>
                    <a:pt x="2900" y="504"/>
                    <a:pt x="2887" y="498"/>
                    <a:pt x="2876" y="493"/>
                  </a:cubicBezTo>
                  <a:cubicBezTo>
                    <a:pt x="2864" y="488"/>
                    <a:pt x="2858" y="486"/>
                    <a:pt x="2853" y="486"/>
                  </a:cubicBezTo>
                  <a:cubicBezTo>
                    <a:pt x="2848" y="486"/>
                    <a:pt x="2846" y="489"/>
                    <a:pt x="2843" y="493"/>
                  </a:cubicBezTo>
                  <a:cubicBezTo>
                    <a:pt x="2822" y="481"/>
                    <a:pt x="2828" y="482"/>
                    <a:pt x="2825" y="471"/>
                  </a:cubicBezTo>
                  <a:lnTo>
                    <a:pt x="2825" y="471"/>
                  </a:lnTo>
                  <a:cubicBezTo>
                    <a:pt x="2825" y="471"/>
                    <a:pt x="2809" y="474"/>
                    <a:pt x="2807" y="476"/>
                  </a:cubicBezTo>
                  <a:cubicBezTo>
                    <a:pt x="2812" y="467"/>
                    <a:pt x="2811" y="457"/>
                    <a:pt x="2810" y="445"/>
                  </a:cubicBezTo>
                  <a:cubicBezTo>
                    <a:pt x="2800" y="445"/>
                    <a:pt x="2790" y="443"/>
                    <a:pt x="2780" y="443"/>
                  </a:cubicBezTo>
                  <a:cubicBezTo>
                    <a:pt x="2778" y="443"/>
                    <a:pt x="2775" y="443"/>
                    <a:pt x="2773" y="444"/>
                  </a:cubicBezTo>
                  <a:cubicBezTo>
                    <a:pt x="2753" y="444"/>
                    <a:pt x="2734" y="427"/>
                    <a:pt x="2715" y="412"/>
                  </a:cubicBezTo>
                  <a:cubicBezTo>
                    <a:pt x="2707" y="405"/>
                    <a:pt x="2678" y="383"/>
                    <a:pt x="2666" y="383"/>
                  </a:cubicBezTo>
                  <a:cubicBezTo>
                    <a:pt x="2665" y="383"/>
                    <a:pt x="2664" y="383"/>
                    <a:pt x="2663" y="384"/>
                  </a:cubicBezTo>
                  <a:cubicBezTo>
                    <a:pt x="2657" y="390"/>
                    <a:pt x="2654" y="398"/>
                    <a:pt x="2650" y="405"/>
                  </a:cubicBezTo>
                  <a:cubicBezTo>
                    <a:pt x="2633" y="395"/>
                    <a:pt x="2646" y="386"/>
                    <a:pt x="2649" y="382"/>
                  </a:cubicBezTo>
                  <a:lnTo>
                    <a:pt x="2649" y="382"/>
                  </a:lnTo>
                  <a:cubicBezTo>
                    <a:pt x="2649" y="382"/>
                    <a:pt x="2648" y="382"/>
                    <a:pt x="2647" y="382"/>
                  </a:cubicBezTo>
                  <a:cubicBezTo>
                    <a:pt x="2642" y="382"/>
                    <a:pt x="2629" y="364"/>
                    <a:pt x="2632" y="360"/>
                  </a:cubicBezTo>
                  <a:cubicBezTo>
                    <a:pt x="2634" y="355"/>
                    <a:pt x="2639" y="349"/>
                    <a:pt x="2627" y="342"/>
                  </a:cubicBezTo>
                  <a:lnTo>
                    <a:pt x="2613" y="365"/>
                  </a:lnTo>
                  <a:lnTo>
                    <a:pt x="2613" y="365"/>
                  </a:lnTo>
                  <a:cubicBezTo>
                    <a:pt x="2620" y="352"/>
                    <a:pt x="2559" y="315"/>
                    <a:pt x="2542" y="306"/>
                  </a:cubicBezTo>
                  <a:lnTo>
                    <a:pt x="2542" y="306"/>
                  </a:lnTo>
                  <a:cubicBezTo>
                    <a:pt x="2554" y="313"/>
                    <a:pt x="2549" y="319"/>
                    <a:pt x="2547" y="322"/>
                  </a:cubicBezTo>
                  <a:cubicBezTo>
                    <a:pt x="2524" y="307"/>
                    <a:pt x="2527" y="281"/>
                    <a:pt x="2497" y="278"/>
                  </a:cubicBezTo>
                  <a:cubicBezTo>
                    <a:pt x="2494" y="278"/>
                    <a:pt x="2467" y="278"/>
                    <a:pt x="2468" y="269"/>
                  </a:cubicBezTo>
                  <a:cubicBezTo>
                    <a:pt x="2468" y="265"/>
                    <a:pt x="2493" y="265"/>
                    <a:pt x="2476" y="256"/>
                  </a:cubicBezTo>
                  <a:cubicBezTo>
                    <a:pt x="2457" y="246"/>
                    <a:pt x="2447" y="249"/>
                    <a:pt x="2427" y="233"/>
                  </a:cubicBezTo>
                  <a:cubicBezTo>
                    <a:pt x="2411" y="222"/>
                    <a:pt x="2400" y="210"/>
                    <a:pt x="2383" y="199"/>
                  </a:cubicBezTo>
                  <a:cubicBezTo>
                    <a:pt x="2374" y="194"/>
                    <a:pt x="2366" y="192"/>
                    <a:pt x="2360" y="192"/>
                  </a:cubicBezTo>
                  <a:cubicBezTo>
                    <a:pt x="2352" y="192"/>
                    <a:pt x="2351" y="197"/>
                    <a:pt x="2364" y="206"/>
                  </a:cubicBezTo>
                  <a:lnTo>
                    <a:pt x="2364" y="206"/>
                  </a:lnTo>
                  <a:cubicBezTo>
                    <a:pt x="2353" y="199"/>
                    <a:pt x="2341" y="192"/>
                    <a:pt x="2331" y="184"/>
                  </a:cubicBezTo>
                  <a:cubicBezTo>
                    <a:pt x="2321" y="176"/>
                    <a:pt x="2318" y="169"/>
                    <a:pt x="2311" y="162"/>
                  </a:cubicBezTo>
                  <a:cubicBezTo>
                    <a:pt x="2307" y="157"/>
                    <a:pt x="2299" y="155"/>
                    <a:pt x="2293" y="153"/>
                  </a:cubicBezTo>
                  <a:cubicBezTo>
                    <a:pt x="2289" y="151"/>
                    <a:pt x="2286" y="151"/>
                    <a:pt x="2284" y="151"/>
                  </a:cubicBezTo>
                  <a:cubicBezTo>
                    <a:pt x="2278" y="151"/>
                    <a:pt x="2279" y="155"/>
                    <a:pt x="2276" y="160"/>
                  </a:cubicBezTo>
                  <a:cubicBezTo>
                    <a:pt x="2287" y="161"/>
                    <a:pt x="2291" y="167"/>
                    <a:pt x="2284" y="167"/>
                  </a:cubicBezTo>
                  <a:cubicBezTo>
                    <a:pt x="2283" y="167"/>
                    <a:pt x="2283" y="167"/>
                    <a:pt x="2282" y="167"/>
                  </a:cubicBezTo>
                  <a:cubicBezTo>
                    <a:pt x="2274" y="167"/>
                    <a:pt x="2261" y="162"/>
                    <a:pt x="2253" y="155"/>
                  </a:cubicBezTo>
                  <a:cubicBezTo>
                    <a:pt x="2237" y="142"/>
                    <a:pt x="2277" y="148"/>
                    <a:pt x="2255" y="135"/>
                  </a:cubicBezTo>
                  <a:cubicBezTo>
                    <a:pt x="2248" y="131"/>
                    <a:pt x="2214" y="115"/>
                    <a:pt x="2204" y="115"/>
                  </a:cubicBezTo>
                  <a:cubicBezTo>
                    <a:pt x="2202" y="115"/>
                    <a:pt x="2201" y="116"/>
                    <a:pt x="2203" y="120"/>
                  </a:cubicBezTo>
                  <a:cubicBezTo>
                    <a:pt x="2209" y="130"/>
                    <a:pt x="2213" y="135"/>
                    <a:pt x="2205" y="135"/>
                  </a:cubicBezTo>
                  <a:cubicBezTo>
                    <a:pt x="2203" y="135"/>
                    <a:pt x="2201" y="135"/>
                    <a:pt x="2199" y="134"/>
                  </a:cubicBezTo>
                  <a:cubicBezTo>
                    <a:pt x="2189" y="134"/>
                    <a:pt x="2175" y="128"/>
                    <a:pt x="2168" y="119"/>
                  </a:cubicBezTo>
                  <a:cubicBezTo>
                    <a:pt x="2158" y="104"/>
                    <a:pt x="2191" y="96"/>
                    <a:pt x="2186" y="93"/>
                  </a:cubicBezTo>
                  <a:cubicBezTo>
                    <a:pt x="2178" y="85"/>
                    <a:pt x="2163" y="78"/>
                    <a:pt x="2153" y="75"/>
                  </a:cubicBezTo>
                  <a:cubicBezTo>
                    <a:pt x="2151" y="75"/>
                    <a:pt x="2150" y="74"/>
                    <a:pt x="2148" y="74"/>
                  </a:cubicBezTo>
                  <a:cubicBezTo>
                    <a:pt x="2142" y="74"/>
                    <a:pt x="2143" y="80"/>
                    <a:pt x="2137" y="80"/>
                  </a:cubicBezTo>
                  <a:cubicBezTo>
                    <a:pt x="2136" y="80"/>
                    <a:pt x="2135" y="80"/>
                    <a:pt x="2134" y="79"/>
                  </a:cubicBezTo>
                  <a:cubicBezTo>
                    <a:pt x="2112" y="75"/>
                    <a:pt x="2130" y="56"/>
                    <a:pt x="2110" y="50"/>
                  </a:cubicBezTo>
                  <a:cubicBezTo>
                    <a:pt x="2105" y="48"/>
                    <a:pt x="2100" y="48"/>
                    <a:pt x="2096" y="48"/>
                  </a:cubicBezTo>
                  <a:cubicBezTo>
                    <a:pt x="2088" y="48"/>
                    <a:pt x="2082" y="50"/>
                    <a:pt x="2078" y="55"/>
                  </a:cubicBezTo>
                  <a:lnTo>
                    <a:pt x="2078" y="55"/>
                  </a:lnTo>
                  <a:cubicBezTo>
                    <a:pt x="2082" y="50"/>
                    <a:pt x="2088" y="45"/>
                    <a:pt x="2085" y="38"/>
                  </a:cubicBezTo>
                  <a:cubicBezTo>
                    <a:pt x="2081" y="31"/>
                    <a:pt x="2080" y="25"/>
                    <a:pt x="2067" y="17"/>
                  </a:cubicBezTo>
                  <a:cubicBezTo>
                    <a:pt x="2057" y="8"/>
                    <a:pt x="2043" y="2"/>
                    <a:pt x="2031" y="1"/>
                  </a:cubicBezTo>
                  <a:close/>
                  <a:moveTo>
                    <a:pt x="3201" y="5247"/>
                  </a:moveTo>
                  <a:cubicBezTo>
                    <a:pt x="3201" y="5247"/>
                    <a:pt x="3201" y="5247"/>
                    <a:pt x="3201" y="5247"/>
                  </a:cubicBezTo>
                  <a:lnTo>
                    <a:pt x="3201" y="5247"/>
                  </a:lnTo>
                  <a:cubicBezTo>
                    <a:pt x="3201" y="5247"/>
                    <a:pt x="3201" y="5247"/>
                    <a:pt x="3201" y="5247"/>
                  </a:cubicBezTo>
                  <a:close/>
                  <a:moveTo>
                    <a:pt x="3201" y="5247"/>
                  </a:moveTo>
                  <a:cubicBezTo>
                    <a:pt x="3200" y="5247"/>
                    <a:pt x="3200" y="5247"/>
                    <a:pt x="3200" y="5247"/>
                  </a:cubicBezTo>
                  <a:lnTo>
                    <a:pt x="3200" y="5247"/>
                  </a:lnTo>
                  <a:cubicBezTo>
                    <a:pt x="3200" y="5247"/>
                    <a:pt x="3200" y="5247"/>
                    <a:pt x="3201" y="5247"/>
                  </a:cubicBezTo>
                  <a:close/>
                  <a:moveTo>
                    <a:pt x="416" y="2552"/>
                  </a:moveTo>
                  <a:lnTo>
                    <a:pt x="416" y="2552"/>
                  </a:lnTo>
                  <a:cubicBezTo>
                    <a:pt x="415" y="2552"/>
                    <a:pt x="414" y="2552"/>
                    <a:pt x="413" y="2553"/>
                  </a:cubicBezTo>
                  <a:lnTo>
                    <a:pt x="413" y="2553"/>
                  </a:lnTo>
                  <a:cubicBezTo>
                    <a:pt x="413" y="2553"/>
                    <a:pt x="413" y="2553"/>
                    <a:pt x="413" y="2553"/>
                  </a:cubicBezTo>
                  <a:lnTo>
                    <a:pt x="413" y="2553"/>
                  </a:lnTo>
                  <a:cubicBezTo>
                    <a:pt x="413" y="2553"/>
                    <a:pt x="406" y="2569"/>
                    <a:pt x="404" y="2571"/>
                  </a:cubicBezTo>
                  <a:cubicBezTo>
                    <a:pt x="398" y="2579"/>
                    <a:pt x="392" y="2588"/>
                    <a:pt x="385" y="2592"/>
                  </a:cubicBezTo>
                  <a:cubicBezTo>
                    <a:pt x="369" y="2609"/>
                    <a:pt x="354" y="2628"/>
                    <a:pt x="343" y="2650"/>
                  </a:cubicBezTo>
                  <a:cubicBezTo>
                    <a:pt x="335" y="2665"/>
                    <a:pt x="356" y="2659"/>
                    <a:pt x="346" y="2679"/>
                  </a:cubicBezTo>
                  <a:cubicBezTo>
                    <a:pt x="339" y="2693"/>
                    <a:pt x="332" y="2701"/>
                    <a:pt x="322" y="2708"/>
                  </a:cubicBezTo>
                  <a:cubicBezTo>
                    <a:pt x="321" y="2707"/>
                    <a:pt x="319" y="2707"/>
                    <a:pt x="318" y="2707"/>
                  </a:cubicBezTo>
                  <a:cubicBezTo>
                    <a:pt x="316" y="2707"/>
                    <a:pt x="314" y="2709"/>
                    <a:pt x="311" y="2716"/>
                  </a:cubicBezTo>
                  <a:cubicBezTo>
                    <a:pt x="300" y="2733"/>
                    <a:pt x="306" y="2724"/>
                    <a:pt x="310" y="2733"/>
                  </a:cubicBezTo>
                  <a:cubicBezTo>
                    <a:pt x="312" y="2737"/>
                    <a:pt x="306" y="2750"/>
                    <a:pt x="300" y="2755"/>
                  </a:cubicBezTo>
                  <a:cubicBezTo>
                    <a:pt x="298" y="2756"/>
                    <a:pt x="297" y="2756"/>
                    <a:pt x="296" y="2756"/>
                  </a:cubicBezTo>
                  <a:cubicBezTo>
                    <a:pt x="291" y="2756"/>
                    <a:pt x="290" y="2750"/>
                    <a:pt x="287" y="2750"/>
                  </a:cubicBezTo>
                  <a:cubicBezTo>
                    <a:pt x="284" y="2750"/>
                    <a:pt x="281" y="2753"/>
                    <a:pt x="276" y="2762"/>
                  </a:cubicBezTo>
                  <a:cubicBezTo>
                    <a:pt x="271" y="2770"/>
                    <a:pt x="263" y="2795"/>
                    <a:pt x="268" y="2798"/>
                  </a:cubicBezTo>
                  <a:cubicBezTo>
                    <a:pt x="266" y="2804"/>
                    <a:pt x="260" y="2811"/>
                    <a:pt x="257" y="2816"/>
                  </a:cubicBezTo>
                  <a:cubicBezTo>
                    <a:pt x="255" y="2823"/>
                    <a:pt x="235" y="2876"/>
                    <a:pt x="231" y="2878"/>
                  </a:cubicBezTo>
                  <a:cubicBezTo>
                    <a:pt x="231" y="2878"/>
                    <a:pt x="230" y="2878"/>
                    <a:pt x="230" y="2878"/>
                  </a:cubicBezTo>
                  <a:cubicBezTo>
                    <a:pt x="224" y="2878"/>
                    <a:pt x="231" y="2847"/>
                    <a:pt x="230" y="2844"/>
                  </a:cubicBezTo>
                  <a:lnTo>
                    <a:pt x="230" y="2844"/>
                  </a:lnTo>
                  <a:cubicBezTo>
                    <a:pt x="231" y="2848"/>
                    <a:pt x="201" y="2908"/>
                    <a:pt x="200" y="2916"/>
                  </a:cubicBezTo>
                  <a:cubicBezTo>
                    <a:pt x="198" y="2930"/>
                    <a:pt x="191" y="2937"/>
                    <a:pt x="180" y="2944"/>
                  </a:cubicBezTo>
                  <a:cubicBezTo>
                    <a:pt x="162" y="2956"/>
                    <a:pt x="171" y="2960"/>
                    <a:pt x="164" y="2970"/>
                  </a:cubicBezTo>
                  <a:cubicBezTo>
                    <a:pt x="157" y="2983"/>
                    <a:pt x="156" y="2986"/>
                    <a:pt x="147" y="2992"/>
                  </a:cubicBezTo>
                  <a:cubicBezTo>
                    <a:pt x="144" y="2995"/>
                    <a:pt x="141" y="2997"/>
                    <a:pt x="140" y="3002"/>
                  </a:cubicBezTo>
                  <a:cubicBezTo>
                    <a:pt x="136" y="3009"/>
                    <a:pt x="136" y="3016"/>
                    <a:pt x="141" y="3016"/>
                  </a:cubicBezTo>
                  <a:cubicBezTo>
                    <a:pt x="142" y="3016"/>
                    <a:pt x="143" y="3016"/>
                    <a:pt x="145" y="3015"/>
                  </a:cubicBezTo>
                  <a:cubicBezTo>
                    <a:pt x="145" y="3015"/>
                    <a:pt x="146" y="3015"/>
                    <a:pt x="147" y="3015"/>
                  </a:cubicBezTo>
                  <a:cubicBezTo>
                    <a:pt x="151" y="3015"/>
                    <a:pt x="156" y="3018"/>
                    <a:pt x="147" y="3027"/>
                  </a:cubicBezTo>
                  <a:cubicBezTo>
                    <a:pt x="138" y="3038"/>
                    <a:pt x="131" y="3036"/>
                    <a:pt x="122" y="3045"/>
                  </a:cubicBezTo>
                  <a:cubicBezTo>
                    <a:pt x="112" y="3056"/>
                    <a:pt x="107" y="3071"/>
                    <a:pt x="104" y="3083"/>
                  </a:cubicBezTo>
                  <a:cubicBezTo>
                    <a:pt x="98" y="3092"/>
                    <a:pt x="93" y="3100"/>
                    <a:pt x="86" y="3107"/>
                  </a:cubicBezTo>
                  <a:cubicBezTo>
                    <a:pt x="83" y="3107"/>
                    <a:pt x="80" y="3110"/>
                    <a:pt x="78" y="3114"/>
                  </a:cubicBezTo>
                  <a:cubicBezTo>
                    <a:pt x="70" y="3128"/>
                    <a:pt x="77" y="3128"/>
                    <a:pt x="68" y="3142"/>
                  </a:cubicBezTo>
                  <a:cubicBezTo>
                    <a:pt x="63" y="3152"/>
                    <a:pt x="57" y="3156"/>
                    <a:pt x="50" y="3166"/>
                  </a:cubicBezTo>
                  <a:cubicBezTo>
                    <a:pt x="43" y="3176"/>
                    <a:pt x="35" y="3189"/>
                    <a:pt x="29" y="3201"/>
                  </a:cubicBezTo>
                  <a:cubicBezTo>
                    <a:pt x="23" y="3212"/>
                    <a:pt x="16" y="3232"/>
                    <a:pt x="16" y="3245"/>
                  </a:cubicBezTo>
                  <a:cubicBezTo>
                    <a:pt x="16" y="3261"/>
                    <a:pt x="18" y="3267"/>
                    <a:pt x="11" y="3267"/>
                  </a:cubicBezTo>
                  <a:cubicBezTo>
                    <a:pt x="10" y="3267"/>
                    <a:pt x="9" y="3267"/>
                    <a:pt x="8" y="3266"/>
                  </a:cubicBezTo>
                  <a:cubicBezTo>
                    <a:pt x="7" y="3262"/>
                    <a:pt x="6" y="3260"/>
                    <a:pt x="5" y="3260"/>
                  </a:cubicBezTo>
                  <a:cubicBezTo>
                    <a:pt x="3" y="3260"/>
                    <a:pt x="1" y="3275"/>
                    <a:pt x="2" y="3285"/>
                  </a:cubicBezTo>
                  <a:cubicBezTo>
                    <a:pt x="2" y="3302"/>
                    <a:pt x="6" y="3325"/>
                    <a:pt x="16" y="3340"/>
                  </a:cubicBezTo>
                  <a:cubicBezTo>
                    <a:pt x="23" y="3350"/>
                    <a:pt x="33" y="3356"/>
                    <a:pt x="43" y="3373"/>
                  </a:cubicBezTo>
                  <a:cubicBezTo>
                    <a:pt x="38" y="3376"/>
                    <a:pt x="45" y="3386"/>
                    <a:pt x="56" y="3395"/>
                  </a:cubicBezTo>
                  <a:cubicBezTo>
                    <a:pt x="68" y="3405"/>
                    <a:pt x="79" y="3410"/>
                    <a:pt x="85" y="3411"/>
                  </a:cubicBezTo>
                  <a:cubicBezTo>
                    <a:pt x="96" y="3417"/>
                    <a:pt x="119" y="3413"/>
                    <a:pt x="121" y="3419"/>
                  </a:cubicBezTo>
                  <a:cubicBezTo>
                    <a:pt x="127" y="3433"/>
                    <a:pt x="129" y="3437"/>
                    <a:pt x="149" y="3451"/>
                  </a:cubicBezTo>
                  <a:cubicBezTo>
                    <a:pt x="179" y="3470"/>
                    <a:pt x="210" y="3489"/>
                    <a:pt x="242" y="3505"/>
                  </a:cubicBezTo>
                  <a:cubicBezTo>
                    <a:pt x="253" y="3511"/>
                    <a:pt x="264" y="3516"/>
                    <a:pt x="276" y="3521"/>
                  </a:cubicBezTo>
                  <a:cubicBezTo>
                    <a:pt x="283" y="3525"/>
                    <a:pt x="290" y="3524"/>
                    <a:pt x="296" y="3527"/>
                  </a:cubicBezTo>
                  <a:cubicBezTo>
                    <a:pt x="305" y="3533"/>
                    <a:pt x="307" y="3544"/>
                    <a:pt x="312" y="3550"/>
                  </a:cubicBezTo>
                  <a:cubicBezTo>
                    <a:pt x="319" y="3558"/>
                    <a:pt x="329" y="3566"/>
                    <a:pt x="339" y="3573"/>
                  </a:cubicBezTo>
                  <a:cubicBezTo>
                    <a:pt x="349" y="3580"/>
                    <a:pt x="358" y="3585"/>
                    <a:pt x="364" y="3585"/>
                  </a:cubicBezTo>
                  <a:cubicBezTo>
                    <a:pt x="367" y="3585"/>
                    <a:pt x="369" y="3584"/>
                    <a:pt x="371" y="3582"/>
                  </a:cubicBezTo>
                  <a:lnTo>
                    <a:pt x="371" y="3582"/>
                  </a:lnTo>
                  <a:cubicBezTo>
                    <a:pt x="367" y="3587"/>
                    <a:pt x="404" y="3596"/>
                    <a:pt x="412" y="3599"/>
                  </a:cubicBezTo>
                  <a:cubicBezTo>
                    <a:pt x="416" y="3602"/>
                    <a:pt x="428" y="3620"/>
                    <a:pt x="436" y="3626"/>
                  </a:cubicBezTo>
                  <a:cubicBezTo>
                    <a:pt x="446" y="3635"/>
                    <a:pt x="461" y="3644"/>
                    <a:pt x="474" y="3651"/>
                  </a:cubicBezTo>
                  <a:cubicBezTo>
                    <a:pt x="476" y="3651"/>
                    <a:pt x="478" y="3652"/>
                    <a:pt x="479" y="3652"/>
                  </a:cubicBezTo>
                  <a:cubicBezTo>
                    <a:pt x="486" y="3652"/>
                    <a:pt x="486" y="3645"/>
                    <a:pt x="488" y="3641"/>
                  </a:cubicBezTo>
                  <a:cubicBezTo>
                    <a:pt x="493" y="3644"/>
                    <a:pt x="506" y="3651"/>
                    <a:pt x="511" y="3655"/>
                  </a:cubicBezTo>
                  <a:cubicBezTo>
                    <a:pt x="509" y="3656"/>
                    <a:pt x="509" y="3658"/>
                    <a:pt x="509" y="3660"/>
                  </a:cubicBezTo>
                  <a:cubicBezTo>
                    <a:pt x="511" y="3664"/>
                    <a:pt x="523" y="3669"/>
                    <a:pt x="527" y="3671"/>
                  </a:cubicBezTo>
                  <a:cubicBezTo>
                    <a:pt x="532" y="3674"/>
                    <a:pt x="531" y="3679"/>
                    <a:pt x="537" y="3685"/>
                  </a:cubicBezTo>
                  <a:cubicBezTo>
                    <a:pt x="543" y="3690"/>
                    <a:pt x="552" y="3694"/>
                    <a:pt x="560" y="3699"/>
                  </a:cubicBezTo>
                  <a:cubicBezTo>
                    <a:pt x="583" y="3712"/>
                    <a:pt x="595" y="3712"/>
                    <a:pt x="618" y="3718"/>
                  </a:cubicBezTo>
                  <a:cubicBezTo>
                    <a:pt x="646" y="3726"/>
                    <a:pt x="636" y="3728"/>
                    <a:pt x="630" y="3736"/>
                  </a:cubicBezTo>
                  <a:lnTo>
                    <a:pt x="630" y="3736"/>
                  </a:lnTo>
                  <a:cubicBezTo>
                    <a:pt x="631" y="3735"/>
                    <a:pt x="631" y="3735"/>
                    <a:pt x="632" y="3735"/>
                  </a:cubicBezTo>
                  <a:cubicBezTo>
                    <a:pt x="636" y="3735"/>
                    <a:pt x="645" y="3745"/>
                    <a:pt x="653" y="3745"/>
                  </a:cubicBezTo>
                  <a:cubicBezTo>
                    <a:pt x="655" y="3745"/>
                    <a:pt x="658" y="3740"/>
                    <a:pt x="660" y="3740"/>
                  </a:cubicBezTo>
                  <a:cubicBezTo>
                    <a:pt x="661" y="3740"/>
                    <a:pt x="661" y="3740"/>
                    <a:pt x="661" y="3740"/>
                  </a:cubicBezTo>
                  <a:cubicBezTo>
                    <a:pt x="671" y="3746"/>
                    <a:pt x="664" y="3753"/>
                    <a:pt x="673" y="3758"/>
                  </a:cubicBezTo>
                  <a:cubicBezTo>
                    <a:pt x="685" y="3765"/>
                    <a:pt x="697" y="3763"/>
                    <a:pt x="709" y="3768"/>
                  </a:cubicBezTo>
                  <a:cubicBezTo>
                    <a:pt x="722" y="3773"/>
                    <a:pt x="721" y="3775"/>
                    <a:pt x="716" y="3775"/>
                  </a:cubicBezTo>
                  <a:cubicBezTo>
                    <a:pt x="713" y="3775"/>
                    <a:pt x="709" y="3774"/>
                    <a:pt x="706" y="3774"/>
                  </a:cubicBezTo>
                  <a:cubicBezTo>
                    <a:pt x="705" y="3773"/>
                    <a:pt x="704" y="3773"/>
                    <a:pt x="703" y="3773"/>
                  </a:cubicBezTo>
                  <a:cubicBezTo>
                    <a:pt x="693" y="3773"/>
                    <a:pt x="692" y="3782"/>
                    <a:pt x="707" y="3789"/>
                  </a:cubicBezTo>
                  <a:cubicBezTo>
                    <a:pt x="718" y="3794"/>
                    <a:pt x="730" y="3797"/>
                    <a:pt x="739" y="3797"/>
                  </a:cubicBezTo>
                  <a:cubicBezTo>
                    <a:pt x="744" y="3797"/>
                    <a:pt x="747" y="3796"/>
                    <a:pt x="749" y="3794"/>
                  </a:cubicBezTo>
                  <a:lnTo>
                    <a:pt x="749" y="3794"/>
                  </a:lnTo>
                  <a:cubicBezTo>
                    <a:pt x="738" y="3813"/>
                    <a:pt x="850" y="3855"/>
                    <a:pt x="842" y="3868"/>
                  </a:cubicBezTo>
                  <a:cubicBezTo>
                    <a:pt x="856" y="3889"/>
                    <a:pt x="881" y="3888"/>
                    <a:pt x="903" y="3899"/>
                  </a:cubicBezTo>
                  <a:cubicBezTo>
                    <a:pt x="919" y="3907"/>
                    <a:pt x="936" y="3918"/>
                    <a:pt x="952" y="3927"/>
                  </a:cubicBezTo>
                  <a:cubicBezTo>
                    <a:pt x="973" y="3940"/>
                    <a:pt x="997" y="3947"/>
                    <a:pt x="1017" y="3960"/>
                  </a:cubicBezTo>
                  <a:cubicBezTo>
                    <a:pt x="1033" y="3969"/>
                    <a:pt x="1034" y="3977"/>
                    <a:pt x="1055" y="3988"/>
                  </a:cubicBezTo>
                  <a:cubicBezTo>
                    <a:pt x="1062" y="3994"/>
                    <a:pt x="1075" y="4001"/>
                    <a:pt x="1082" y="4002"/>
                  </a:cubicBezTo>
                  <a:cubicBezTo>
                    <a:pt x="1085" y="4002"/>
                    <a:pt x="1086" y="3998"/>
                    <a:pt x="1088" y="3998"/>
                  </a:cubicBezTo>
                  <a:cubicBezTo>
                    <a:pt x="1089" y="3998"/>
                    <a:pt x="1091" y="3999"/>
                    <a:pt x="1092" y="4000"/>
                  </a:cubicBezTo>
                  <a:cubicBezTo>
                    <a:pt x="1108" y="4009"/>
                    <a:pt x="1103" y="4021"/>
                    <a:pt x="1100" y="4026"/>
                  </a:cubicBezTo>
                  <a:cubicBezTo>
                    <a:pt x="1100" y="4025"/>
                    <a:pt x="1101" y="4025"/>
                    <a:pt x="1102" y="4025"/>
                  </a:cubicBezTo>
                  <a:cubicBezTo>
                    <a:pt x="1121" y="4025"/>
                    <a:pt x="1236" y="4101"/>
                    <a:pt x="1253" y="4112"/>
                  </a:cubicBezTo>
                  <a:cubicBezTo>
                    <a:pt x="1271" y="4123"/>
                    <a:pt x="1289" y="4140"/>
                    <a:pt x="1307" y="4150"/>
                  </a:cubicBezTo>
                  <a:cubicBezTo>
                    <a:pt x="1324" y="4160"/>
                    <a:pt x="1343" y="4167"/>
                    <a:pt x="1360" y="4173"/>
                  </a:cubicBezTo>
                  <a:cubicBezTo>
                    <a:pt x="1362" y="4173"/>
                    <a:pt x="1367" y="4174"/>
                    <a:pt x="1372" y="4174"/>
                  </a:cubicBezTo>
                  <a:cubicBezTo>
                    <a:pt x="1380" y="4174"/>
                    <a:pt x="1388" y="4173"/>
                    <a:pt x="1385" y="4170"/>
                  </a:cubicBezTo>
                  <a:lnTo>
                    <a:pt x="1385" y="4170"/>
                  </a:lnTo>
                  <a:cubicBezTo>
                    <a:pt x="1395" y="4178"/>
                    <a:pt x="1379" y="4188"/>
                    <a:pt x="1401" y="4195"/>
                  </a:cubicBezTo>
                  <a:cubicBezTo>
                    <a:pt x="1405" y="4195"/>
                    <a:pt x="1428" y="4200"/>
                    <a:pt x="1432" y="4204"/>
                  </a:cubicBezTo>
                  <a:cubicBezTo>
                    <a:pt x="1434" y="4207"/>
                    <a:pt x="1408" y="4208"/>
                    <a:pt x="1421" y="4215"/>
                  </a:cubicBezTo>
                  <a:cubicBezTo>
                    <a:pt x="1433" y="4220"/>
                    <a:pt x="1452" y="4228"/>
                    <a:pt x="1463" y="4228"/>
                  </a:cubicBezTo>
                  <a:cubicBezTo>
                    <a:pt x="1467" y="4228"/>
                    <a:pt x="1470" y="4227"/>
                    <a:pt x="1471" y="4225"/>
                  </a:cubicBezTo>
                  <a:cubicBezTo>
                    <a:pt x="1481" y="4229"/>
                    <a:pt x="1486" y="4245"/>
                    <a:pt x="1487" y="4250"/>
                  </a:cubicBezTo>
                  <a:cubicBezTo>
                    <a:pt x="1489" y="4251"/>
                    <a:pt x="1514" y="4275"/>
                    <a:pt x="1516" y="4275"/>
                  </a:cubicBezTo>
                  <a:cubicBezTo>
                    <a:pt x="1522" y="4274"/>
                    <a:pt x="1525" y="4269"/>
                    <a:pt x="1531" y="4269"/>
                  </a:cubicBezTo>
                  <a:cubicBezTo>
                    <a:pt x="1534" y="4269"/>
                    <a:pt x="1538" y="4270"/>
                    <a:pt x="1543" y="4273"/>
                  </a:cubicBezTo>
                  <a:cubicBezTo>
                    <a:pt x="1555" y="4279"/>
                    <a:pt x="1561" y="4288"/>
                    <a:pt x="1575" y="4294"/>
                  </a:cubicBezTo>
                  <a:cubicBezTo>
                    <a:pt x="1588" y="4300"/>
                    <a:pt x="1592" y="4298"/>
                    <a:pt x="1606" y="4306"/>
                  </a:cubicBezTo>
                  <a:cubicBezTo>
                    <a:pt x="1622" y="4316"/>
                    <a:pt x="1622" y="4325"/>
                    <a:pt x="1639" y="4337"/>
                  </a:cubicBezTo>
                  <a:cubicBezTo>
                    <a:pt x="1647" y="4342"/>
                    <a:pt x="1660" y="4350"/>
                    <a:pt x="1668" y="4350"/>
                  </a:cubicBezTo>
                  <a:cubicBezTo>
                    <a:pt x="1671" y="4350"/>
                    <a:pt x="1673" y="4349"/>
                    <a:pt x="1674" y="4347"/>
                  </a:cubicBezTo>
                  <a:cubicBezTo>
                    <a:pt x="1676" y="4350"/>
                    <a:pt x="1693" y="4372"/>
                    <a:pt x="1695" y="4372"/>
                  </a:cubicBezTo>
                  <a:cubicBezTo>
                    <a:pt x="1695" y="4372"/>
                    <a:pt x="1695" y="4372"/>
                    <a:pt x="1695" y="4372"/>
                  </a:cubicBezTo>
                  <a:cubicBezTo>
                    <a:pt x="1696" y="4368"/>
                    <a:pt x="1691" y="4358"/>
                    <a:pt x="1696" y="4358"/>
                  </a:cubicBezTo>
                  <a:cubicBezTo>
                    <a:pt x="1698" y="4358"/>
                    <a:pt x="1701" y="4359"/>
                    <a:pt x="1706" y="4362"/>
                  </a:cubicBezTo>
                  <a:cubicBezTo>
                    <a:pt x="1716" y="4368"/>
                    <a:pt x="1718" y="4375"/>
                    <a:pt x="1725" y="4381"/>
                  </a:cubicBezTo>
                  <a:cubicBezTo>
                    <a:pt x="1740" y="4394"/>
                    <a:pt x="1770" y="4413"/>
                    <a:pt x="1785" y="4413"/>
                  </a:cubicBezTo>
                  <a:cubicBezTo>
                    <a:pt x="1786" y="4413"/>
                    <a:pt x="1787" y="4413"/>
                    <a:pt x="1788" y="4413"/>
                  </a:cubicBezTo>
                  <a:lnTo>
                    <a:pt x="1788" y="4413"/>
                  </a:lnTo>
                  <a:cubicBezTo>
                    <a:pt x="1780" y="4415"/>
                    <a:pt x="1806" y="4441"/>
                    <a:pt x="1813" y="4446"/>
                  </a:cubicBezTo>
                  <a:cubicBezTo>
                    <a:pt x="1815" y="4444"/>
                    <a:pt x="1816" y="4443"/>
                    <a:pt x="1818" y="4443"/>
                  </a:cubicBezTo>
                  <a:cubicBezTo>
                    <a:pt x="1823" y="4443"/>
                    <a:pt x="1830" y="4448"/>
                    <a:pt x="1839" y="4454"/>
                  </a:cubicBezTo>
                  <a:cubicBezTo>
                    <a:pt x="1846" y="4458"/>
                    <a:pt x="1848" y="4459"/>
                    <a:pt x="1849" y="4459"/>
                  </a:cubicBezTo>
                  <a:cubicBezTo>
                    <a:pt x="1850" y="4459"/>
                    <a:pt x="1850" y="4458"/>
                    <a:pt x="1853" y="4457"/>
                  </a:cubicBezTo>
                  <a:cubicBezTo>
                    <a:pt x="1854" y="4457"/>
                    <a:pt x="1854" y="4457"/>
                    <a:pt x="1854" y="4457"/>
                  </a:cubicBezTo>
                  <a:cubicBezTo>
                    <a:pt x="1866" y="4457"/>
                    <a:pt x="1892" y="4485"/>
                    <a:pt x="1902" y="4491"/>
                  </a:cubicBezTo>
                  <a:cubicBezTo>
                    <a:pt x="1909" y="4497"/>
                    <a:pt x="1914" y="4493"/>
                    <a:pt x="1924" y="4498"/>
                  </a:cubicBezTo>
                  <a:cubicBezTo>
                    <a:pt x="1938" y="4506"/>
                    <a:pt x="1952" y="4515"/>
                    <a:pt x="1966" y="4524"/>
                  </a:cubicBezTo>
                  <a:cubicBezTo>
                    <a:pt x="1989" y="4537"/>
                    <a:pt x="2003" y="4544"/>
                    <a:pt x="2019" y="4544"/>
                  </a:cubicBezTo>
                  <a:cubicBezTo>
                    <a:pt x="2019" y="4544"/>
                    <a:pt x="2019" y="4544"/>
                    <a:pt x="2020" y="4544"/>
                  </a:cubicBezTo>
                  <a:lnTo>
                    <a:pt x="2020" y="4544"/>
                  </a:lnTo>
                  <a:cubicBezTo>
                    <a:pt x="2014" y="4544"/>
                    <a:pt x="2009" y="4546"/>
                    <a:pt x="2008" y="4549"/>
                  </a:cubicBezTo>
                  <a:cubicBezTo>
                    <a:pt x="2008" y="4556"/>
                    <a:pt x="2026" y="4559"/>
                    <a:pt x="2031" y="4559"/>
                  </a:cubicBezTo>
                  <a:cubicBezTo>
                    <a:pt x="2054" y="4559"/>
                    <a:pt x="2063" y="4570"/>
                    <a:pt x="2067" y="4587"/>
                  </a:cubicBezTo>
                  <a:cubicBezTo>
                    <a:pt x="2069" y="4593"/>
                    <a:pt x="2079" y="4593"/>
                    <a:pt x="2088" y="4593"/>
                  </a:cubicBezTo>
                  <a:cubicBezTo>
                    <a:pt x="2089" y="4593"/>
                    <a:pt x="2089" y="4593"/>
                    <a:pt x="2090" y="4593"/>
                  </a:cubicBezTo>
                  <a:cubicBezTo>
                    <a:pt x="2100" y="4593"/>
                    <a:pt x="2109" y="4593"/>
                    <a:pt x="2105" y="4600"/>
                  </a:cubicBezTo>
                  <a:cubicBezTo>
                    <a:pt x="2101" y="4607"/>
                    <a:pt x="2131" y="4626"/>
                    <a:pt x="2145" y="4626"/>
                  </a:cubicBezTo>
                  <a:cubicBezTo>
                    <a:pt x="2148" y="4626"/>
                    <a:pt x="2151" y="4625"/>
                    <a:pt x="2152" y="4623"/>
                  </a:cubicBezTo>
                  <a:lnTo>
                    <a:pt x="2152" y="4623"/>
                  </a:lnTo>
                  <a:cubicBezTo>
                    <a:pt x="2149" y="4629"/>
                    <a:pt x="2154" y="4635"/>
                    <a:pt x="2162" y="4642"/>
                  </a:cubicBezTo>
                  <a:cubicBezTo>
                    <a:pt x="2165" y="4647"/>
                    <a:pt x="2172" y="4648"/>
                    <a:pt x="2180" y="4652"/>
                  </a:cubicBezTo>
                  <a:cubicBezTo>
                    <a:pt x="2192" y="4659"/>
                    <a:pt x="2197" y="4666"/>
                    <a:pt x="2208" y="4674"/>
                  </a:cubicBezTo>
                  <a:cubicBezTo>
                    <a:pt x="2220" y="4682"/>
                    <a:pt x="2231" y="4683"/>
                    <a:pt x="2241" y="4689"/>
                  </a:cubicBezTo>
                  <a:cubicBezTo>
                    <a:pt x="2254" y="4697"/>
                    <a:pt x="2266" y="4704"/>
                    <a:pt x="2279" y="4713"/>
                  </a:cubicBezTo>
                  <a:cubicBezTo>
                    <a:pt x="2296" y="4726"/>
                    <a:pt x="2308" y="4738"/>
                    <a:pt x="2328" y="4747"/>
                  </a:cubicBezTo>
                  <a:cubicBezTo>
                    <a:pt x="2338" y="4752"/>
                    <a:pt x="2353" y="4751"/>
                    <a:pt x="2357" y="4753"/>
                  </a:cubicBezTo>
                  <a:cubicBezTo>
                    <a:pt x="2363" y="4757"/>
                    <a:pt x="2362" y="4768"/>
                    <a:pt x="2368" y="4774"/>
                  </a:cubicBezTo>
                  <a:cubicBezTo>
                    <a:pt x="2372" y="4778"/>
                    <a:pt x="2377" y="4780"/>
                    <a:pt x="2381" y="4780"/>
                  </a:cubicBezTo>
                  <a:cubicBezTo>
                    <a:pt x="2385" y="4780"/>
                    <a:pt x="2389" y="4779"/>
                    <a:pt x="2391" y="4778"/>
                  </a:cubicBezTo>
                  <a:cubicBezTo>
                    <a:pt x="2394" y="4777"/>
                    <a:pt x="2400" y="4771"/>
                    <a:pt x="2406" y="4771"/>
                  </a:cubicBezTo>
                  <a:cubicBezTo>
                    <a:pt x="2409" y="4771"/>
                    <a:pt x="2412" y="4773"/>
                    <a:pt x="2415" y="4777"/>
                  </a:cubicBezTo>
                  <a:cubicBezTo>
                    <a:pt x="2423" y="4788"/>
                    <a:pt x="2423" y="4797"/>
                    <a:pt x="2437" y="4809"/>
                  </a:cubicBezTo>
                  <a:cubicBezTo>
                    <a:pt x="2455" y="4825"/>
                    <a:pt x="2477" y="4811"/>
                    <a:pt x="2488" y="4831"/>
                  </a:cubicBezTo>
                  <a:cubicBezTo>
                    <a:pt x="2494" y="4844"/>
                    <a:pt x="2538" y="4865"/>
                    <a:pt x="2552" y="4872"/>
                  </a:cubicBezTo>
                  <a:cubicBezTo>
                    <a:pt x="2567" y="4880"/>
                    <a:pt x="2581" y="4884"/>
                    <a:pt x="2594" y="4895"/>
                  </a:cubicBezTo>
                  <a:cubicBezTo>
                    <a:pt x="2597" y="4897"/>
                    <a:pt x="2620" y="4922"/>
                    <a:pt x="2622" y="4922"/>
                  </a:cubicBezTo>
                  <a:cubicBezTo>
                    <a:pt x="2622" y="4922"/>
                    <a:pt x="2622" y="4922"/>
                    <a:pt x="2622" y="4922"/>
                  </a:cubicBezTo>
                  <a:cubicBezTo>
                    <a:pt x="2623" y="4918"/>
                    <a:pt x="2617" y="4911"/>
                    <a:pt x="2622" y="4911"/>
                  </a:cubicBezTo>
                  <a:cubicBezTo>
                    <a:pt x="2623" y="4911"/>
                    <a:pt x="2624" y="4912"/>
                    <a:pt x="2626" y="4912"/>
                  </a:cubicBezTo>
                  <a:cubicBezTo>
                    <a:pt x="2633" y="4914"/>
                    <a:pt x="2641" y="4918"/>
                    <a:pt x="2647" y="4922"/>
                  </a:cubicBezTo>
                  <a:cubicBezTo>
                    <a:pt x="2659" y="4930"/>
                    <a:pt x="2679" y="4945"/>
                    <a:pt x="2674" y="4952"/>
                  </a:cubicBezTo>
                  <a:cubicBezTo>
                    <a:pt x="2677" y="4948"/>
                    <a:pt x="2680" y="4946"/>
                    <a:pt x="2682" y="4946"/>
                  </a:cubicBezTo>
                  <a:cubicBezTo>
                    <a:pt x="2691" y="4946"/>
                    <a:pt x="2698" y="4970"/>
                    <a:pt x="2714" y="4977"/>
                  </a:cubicBezTo>
                  <a:cubicBezTo>
                    <a:pt x="2731" y="4985"/>
                    <a:pt x="2739" y="4976"/>
                    <a:pt x="2759" y="4986"/>
                  </a:cubicBezTo>
                  <a:cubicBezTo>
                    <a:pt x="2765" y="4989"/>
                    <a:pt x="2777" y="5003"/>
                    <a:pt x="2783" y="5008"/>
                  </a:cubicBezTo>
                  <a:cubicBezTo>
                    <a:pt x="2809" y="5029"/>
                    <a:pt x="2804" y="5012"/>
                    <a:pt x="2831" y="5032"/>
                  </a:cubicBezTo>
                  <a:cubicBezTo>
                    <a:pt x="2849" y="5046"/>
                    <a:pt x="2860" y="5055"/>
                    <a:pt x="2881" y="5066"/>
                  </a:cubicBezTo>
                  <a:cubicBezTo>
                    <a:pt x="2887" y="5069"/>
                    <a:pt x="2907" y="5075"/>
                    <a:pt x="2908" y="5075"/>
                  </a:cubicBezTo>
                  <a:cubicBezTo>
                    <a:pt x="2937" y="5095"/>
                    <a:pt x="2959" y="5132"/>
                    <a:pt x="2993" y="5143"/>
                  </a:cubicBezTo>
                  <a:cubicBezTo>
                    <a:pt x="2997" y="5144"/>
                    <a:pt x="2999" y="5144"/>
                    <a:pt x="3001" y="5144"/>
                  </a:cubicBezTo>
                  <a:cubicBezTo>
                    <a:pt x="3004" y="5144"/>
                    <a:pt x="3004" y="5143"/>
                    <a:pt x="3006" y="5143"/>
                  </a:cubicBezTo>
                  <a:cubicBezTo>
                    <a:pt x="3007" y="5143"/>
                    <a:pt x="3010" y="5144"/>
                    <a:pt x="3017" y="5148"/>
                  </a:cubicBezTo>
                  <a:cubicBezTo>
                    <a:pt x="3021" y="5154"/>
                    <a:pt x="3027" y="5160"/>
                    <a:pt x="3034" y="5165"/>
                  </a:cubicBezTo>
                  <a:cubicBezTo>
                    <a:pt x="3035" y="5166"/>
                    <a:pt x="3036" y="5166"/>
                    <a:pt x="3037" y="5166"/>
                  </a:cubicBezTo>
                  <a:cubicBezTo>
                    <a:pt x="3038" y="5166"/>
                    <a:pt x="3040" y="5165"/>
                    <a:pt x="3042" y="5165"/>
                  </a:cubicBezTo>
                  <a:cubicBezTo>
                    <a:pt x="3043" y="5165"/>
                    <a:pt x="3044" y="5166"/>
                    <a:pt x="3046" y="5166"/>
                  </a:cubicBezTo>
                  <a:cubicBezTo>
                    <a:pt x="3066" y="5175"/>
                    <a:pt x="3091" y="5194"/>
                    <a:pt x="3115" y="5213"/>
                  </a:cubicBezTo>
                  <a:cubicBezTo>
                    <a:pt x="3129" y="5222"/>
                    <a:pt x="3138" y="5229"/>
                    <a:pt x="3154" y="5238"/>
                  </a:cubicBezTo>
                  <a:cubicBezTo>
                    <a:pt x="3167" y="5244"/>
                    <a:pt x="3180" y="5248"/>
                    <a:pt x="3191" y="5248"/>
                  </a:cubicBezTo>
                  <a:cubicBezTo>
                    <a:pt x="3194" y="5248"/>
                    <a:pt x="3197" y="5247"/>
                    <a:pt x="3200" y="5247"/>
                  </a:cubicBezTo>
                  <a:lnTo>
                    <a:pt x="3200" y="5247"/>
                  </a:lnTo>
                  <a:cubicBezTo>
                    <a:pt x="3193" y="5248"/>
                    <a:pt x="3196" y="5249"/>
                    <a:pt x="3199" y="5249"/>
                  </a:cubicBezTo>
                  <a:cubicBezTo>
                    <a:pt x="3204" y="5249"/>
                    <a:pt x="3210" y="5248"/>
                    <a:pt x="3201" y="5247"/>
                  </a:cubicBezTo>
                  <a:lnTo>
                    <a:pt x="3201" y="5247"/>
                  </a:lnTo>
                  <a:cubicBezTo>
                    <a:pt x="3201" y="5247"/>
                    <a:pt x="3202" y="5247"/>
                    <a:pt x="3203" y="5247"/>
                  </a:cubicBezTo>
                  <a:cubicBezTo>
                    <a:pt x="3226" y="5247"/>
                    <a:pt x="3230" y="5204"/>
                    <a:pt x="3209" y="5199"/>
                  </a:cubicBezTo>
                  <a:cubicBezTo>
                    <a:pt x="3199" y="5199"/>
                    <a:pt x="3174" y="5185"/>
                    <a:pt x="3167" y="5184"/>
                  </a:cubicBezTo>
                  <a:cubicBezTo>
                    <a:pt x="3161" y="5185"/>
                    <a:pt x="3157" y="5187"/>
                    <a:pt x="3152" y="5187"/>
                  </a:cubicBezTo>
                  <a:cubicBezTo>
                    <a:pt x="3146" y="5187"/>
                    <a:pt x="3139" y="5184"/>
                    <a:pt x="3127" y="5172"/>
                  </a:cubicBezTo>
                  <a:cubicBezTo>
                    <a:pt x="3106" y="5155"/>
                    <a:pt x="3082" y="5137"/>
                    <a:pt x="3057" y="5125"/>
                  </a:cubicBezTo>
                  <a:cubicBezTo>
                    <a:pt x="3042" y="5117"/>
                    <a:pt x="3023" y="5122"/>
                    <a:pt x="3012" y="5113"/>
                  </a:cubicBezTo>
                  <a:cubicBezTo>
                    <a:pt x="2995" y="5099"/>
                    <a:pt x="3003" y="5082"/>
                    <a:pt x="2981" y="5067"/>
                  </a:cubicBezTo>
                  <a:cubicBezTo>
                    <a:pt x="2978" y="5065"/>
                    <a:pt x="2976" y="5064"/>
                    <a:pt x="2975" y="5064"/>
                  </a:cubicBezTo>
                  <a:cubicBezTo>
                    <a:pt x="2970" y="5064"/>
                    <a:pt x="2971" y="5075"/>
                    <a:pt x="2968" y="5076"/>
                  </a:cubicBezTo>
                  <a:cubicBezTo>
                    <a:pt x="2957" y="5070"/>
                    <a:pt x="2961" y="5053"/>
                    <a:pt x="2946" y="5050"/>
                  </a:cubicBezTo>
                  <a:cubicBezTo>
                    <a:pt x="2946" y="5050"/>
                    <a:pt x="2946" y="5050"/>
                    <a:pt x="2946" y="5050"/>
                  </a:cubicBezTo>
                  <a:cubicBezTo>
                    <a:pt x="2942" y="5050"/>
                    <a:pt x="2931" y="5062"/>
                    <a:pt x="2921" y="5062"/>
                  </a:cubicBezTo>
                  <a:cubicBezTo>
                    <a:pt x="2917" y="5062"/>
                    <a:pt x="2912" y="5060"/>
                    <a:pt x="2908" y="5054"/>
                  </a:cubicBezTo>
                  <a:cubicBezTo>
                    <a:pt x="2902" y="5044"/>
                    <a:pt x="2915" y="5043"/>
                    <a:pt x="2901" y="5030"/>
                  </a:cubicBezTo>
                  <a:cubicBezTo>
                    <a:pt x="2895" y="5025"/>
                    <a:pt x="2884" y="5018"/>
                    <a:pt x="2876" y="5014"/>
                  </a:cubicBezTo>
                  <a:cubicBezTo>
                    <a:pt x="2873" y="5013"/>
                    <a:pt x="2871" y="5013"/>
                    <a:pt x="2869" y="5013"/>
                  </a:cubicBezTo>
                  <a:cubicBezTo>
                    <a:pt x="2863" y="5013"/>
                    <a:pt x="2864" y="5020"/>
                    <a:pt x="2857" y="5020"/>
                  </a:cubicBezTo>
                  <a:cubicBezTo>
                    <a:pt x="2854" y="5020"/>
                    <a:pt x="2848" y="5018"/>
                    <a:pt x="2838" y="5013"/>
                  </a:cubicBezTo>
                  <a:cubicBezTo>
                    <a:pt x="2844" y="5007"/>
                    <a:pt x="2844" y="5000"/>
                    <a:pt x="2837" y="4990"/>
                  </a:cubicBezTo>
                  <a:cubicBezTo>
                    <a:pt x="2829" y="4982"/>
                    <a:pt x="2816" y="4970"/>
                    <a:pt x="2807" y="4970"/>
                  </a:cubicBezTo>
                  <a:cubicBezTo>
                    <a:pt x="2805" y="4970"/>
                    <a:pt x="2802" y="4971"/>
                    <a:pt x="2801" y="4973"/>
                  </a:cubicBezTo>
                  <a:cubicBezTo>
                    <a:pt x="2810" y="4959"/>
                    <a:pt x="2790" y="4952"/>
                    <a:pt x="2769" y="4950"/>
                  </a:cubicBezTo>
                  <a:cubicBezTo>
                    <a:pt x="2776" y="4940"/>
                    <a:pt x="2694" y="4904"/>
                    <a:pt x="2686" y="4899"/>
                  </a:cubicBezTo>
                  <a:lnTo>
                    <a:pt x="2686" y="4899"/>
                  </a:lnTo>
                  <a:cubicBezTo>
                    <a:pt x="2706" y="4912"/>
                    <a:pt x="2710" y="4921"/>
                    <a:pt x="2704" y="4921"/>
                  </a:cubicBezTo>
                  <a:cubicBezTo>
                    <a:pt x="2699" y="4921"/>
                    <a:pt x="2689" y="4916"/>
                    <a:pt x="2676" y="4906"/>
                  </a:cubicBezTo>
                  <a:cubicBezTo>
                    <a:pt x="2655" y="4890"/>
                    <a:pt x="2632" y="4874"/>
                    <a:pt x="2609" y="4860"/>
                  </a:cubicBezTo>
                  <a:lnTo>
                    <a:pt x="2609" y="4860"/>
                  </a:lnTo>
                  <a:cubicBezTo>
                    <a:pt x="2602" y="4871"/>
                    <a:pt x="2660" y="4910"/>
                    <a:pt x="2678" y="4923"/>
                  </a:cubicBezTo>
                  <a:lnTo>
                    <a:pt x="2623" y="4890"/>
                  </a:lnTo>
                  <a:cubicBezTo>
                    <a:pt x="2611" y="4882"/>
                    <a:pt x="2593" y="4869"/>
                    <a:pt x="2590" y="4860"/>
                  </a:cubicBezTo>
                  <a:cubicBezTo>
                    <a:pt x="2589" y="4851"/>
                    <a:pt x="2604" y="4855"/>
                    <a:pt x="2591" y="4843"/>
                  </a:cubicBezTo>
                  <a:cubicBezTo>
                    <a:pt x="2565" y="4817"/>
                    <a:pt x="2548" y="4826"/>
                    <a:pt x="2519" y="4809"/>
                  </a:cubicBezTo>
                  <a:cubicBezTo>
                    <a:pt x="2494" y="4795"/>
                    <a:pt x="2480" y="4780"/>
                    <a:pt x="2469" y="4762"/>
                  </a:cubicBezTo>
                  <a:cubicBezTo>
                    <a:pt x="2467" y="4765"/>
                    <a:pt x="2462" y="4766"/>
                    <a:pt x="2455" y="4766"/>
                  </a:cubicBezTo>
                  <a:cubicBezTo>
                    <a:pt x="2446" y="4766"/>
                    <a:pt x="2434" y="4764"/>
                    <a:pt x="2426" y="4761"/>
                  </a:cubicBezTo>
                  <a:cubicBezTo>
                    <a:pt x="2404" y="4755"/>
                    <a:pt x="2421" y="4749"/>
                    <a:pt x="2415" y="4745"/>
                  </a:cubicBezTo>
                  <a:cubicBezTo>
                    <a:pt x="2412" y="4744"/>
                    <a:pt x="2410" y="4743"/>
                    <a:pt x="2408" y="4743"/>
                  </a:cubicBezTo>
                  <a:lnTo>
                    <a:pt x="2408" y="4743"/>
                  </a:lnTo>
                  <a:cubicBezTo>
                    <a:pt x="2411" y="4740"/>
                    <a:pt x="2412" y="4738"/>
                    <a:pt x="2410" y="4735"/>
                  </a:cubicBezTo>
                  <a:cubicBezTo>
                    <a:pt x="2401" y="4725"/>
                    <a:pt x="2376" y="4713"/>
                    <a:pt x="2364" y="4707"/>
                  </a:cubicBezTo>
                  <a:cubicBezTo>
                    <a:pt x="2351" y="4700"/>
                    <a:pt x="2328" y="4688"/>
                    <a:pt x="2316" y="4688"/>
                  </a:cubicBezTo>
                  <a:cubicBezTo>
                    <a:pt x="2315" y="4688"/>
                    <a:pt x="2315" y="4688"/>
                    <a:pt x="2315" y="4688"/>
                  </a:cubicBezTo>
                  <a:cubicBezTo>
                    <a:pt x="2312" y="4688"/>
                    <a:pt x="2310" y="4689"/>
                    <a:pt x="2308" y="4689"/>
                  </a:cubicBezTo>
                  <a:cubicBezTo>
                    <a:pt x="2304" y="4689"/>
                    <a:pt x="2301" y="4687"/>
                    <a:pt x="2294" y="4682"/>
                  </a:cubicBezTo>
                  <a:cubicBezTo>
                    <a:pt x="2287" y="4677"/>
                    <a:pt x="2281" y="4671"/>
                    <a:pt x="2281" y="4667"/>
                  </a:cubicBezTo>
                  <a:cubicBezTo>
                    <a:pt x="2280" y="4661"/>
                    <a:pt x="2278" y="4661"/>
                    <a:pt x="2268" y="4655"/>
                  </a:cubicBezTo>
                  <a:cubicBezTo>
                    <a:pt x="2254" y="4647"/>
                    <a:pt x="2239" y="4645"/>
                    <a:pt x="2225" y="4638"/>
                  </a:cubicBezTo>
                  <a:cubicBezTo>
                    <a:pt x="2210" y="4632"/>
                    <a:pt x="2195" y="4623"/>
                    <a:pt x="2182" y="4614"/>
                  </a:cubicBezTo>
                  <a:cubicBezTo>
                    <a:pt x="2173" y="4608"/>
                    <a:pt x="2164" y="4594"/>
                    <a:pt x="2159" y="4591"/>
                  </a:cubicBezTo>
                  <a:cubicBezTo>
                    <a:pt x="2159" y="4591"/>
                    <a:pt x="2158" y="4591"/>
                    <a:pt x="2158" y="4591"/>
                  </a:cubicBezTo>
                  <a:cubicBezTo>
                    <a:pt x="2156" y="4591"/>
                    <a:pt x="2157" y="4594"/>
                    <a:pt x="2155" y="4594"/>
                  </a:cubicBezTo>
                  <a:cubicBezTo>
                    <a:pt x="2155" y="4594"/>
                    <a:pt x="2155" y="4594"/>
                    <a:pt x="2154" y="4594"/>
                  </a:cubicBezTo>
                  <a:lnTo>
                    <a:pt x="2143" y="4587"/>
                  </a:lnTo>
                  <a:lnTo>
                    <a:pt x="2087" y="4553"/>
                  </a:lnTo>
                  <a:cubicBezTo>
                    <a:pt x="2072" y="4545"/>
                    <a:pt x="2045" y="4525"/>
                    <a:pt x="2032" y="4525"/>
                  </a:cubicBezTo>
                  <a:cubicBezTo>
                    <a:pt x="2029" y="4525"/>
                    <a:pt x="2027" y="4526"/>
                    <a:pt x="2026" y="4528"/>
                  </a:cubicBezTo>
                  <a:lnTo>
                    <a:pt x="2026" y="4528"/>
                  </a:lnTo>
                  <a:cubicBezTo>
                    <a:pt x="2032" y="4519"/>
                    <a:pt x="1993" y="4496"/>
                    <a:pt x="1978" y="4487"/>
                  </a:cubicBezTo>
                  <a:cubicBezTo>
                    <a:pt x="1957" y="4475"/>
                    <a:pt x="1950" y="4479"/>
                    <a:pt x="1931" y="4467"/>
                  </a:cubicBezTo>
                  <a:cubicBezTo>
                    <a:pt x="1923" y="4461"/>
                    <a:pt x="1934" y="4458"/>
                    <a:pt x="1927" y="4450"/>
                  </a:cubicBezTo>
                  <a:cubicBezTo>
                    <a:pt x="1920" y="4444"/>
                    <a:pt x="1909" y="4438"/>
                    <a:pt x="1901" y="4434"/>
                  </a:cubicBezTo>
                  <a:cubicBezTo>
                    <a:pt x="1889" y="4428"/>
                    <a:pt x="1876" y="4422"/>
                    <a:pt x="1866" y="4419"/>
                  </a:cubicBezTo>
                  <a:cubicBezTo>
                    <a:pt x="1865" y="4419"/>
                    <a:pt x="1864" y="4419"/>
                    <a:pt x="1863" y="4419"/>
                  </a:cubicBezTo>
                  <a:cubicBezTo>
                    <a:pt x="1860" y="4419"/>
                    <a:pt x="1859" y="4421"/>
                    <a:pt x="1858" y="4424"/>
                  </a:cubicBezTo>
                  <a:lnTo>
                    <a:pt x="1858" y="4424"/>
                  </a:lnTo>
                  <a:cubicBezTo>
                    <a:pt x="1860" y="4413"/>
                    <a:pt x="1832" y="4407"/>
                    <a:pt x="1820" y="4400"/>
                  </a:cubicBezTo>
                  <a:cubicBezTo>
                    <a:pt x="1805" y="4390"/>
                    <a:pt x="1836" y="4380"/>
                    <a:pt x="1812" y="4371"/>
                  </a:cubicBezTo>
                  <a:cubicBezTo>
                    <a:pt x="1806" y="4368"/>
                    <a:pt x="1801" y="4367"/>
                    <a:pt x="1797" y="4367"/>
                  </a:cubicBezTo>
                  <a:cubicBezTo>
                    <a:pt x="1783" y="4367"/>
                    <a:pt x="1782" y="4382"/>
                    <a:pt x="1771" y="4384"/>
                  </a:cubicBezTo>
                  <a:cubicBezTo>
                    <a:pt x="1770" y="4384"/>
                    <a:pt x="1770" y="4384"/>
                    <a:pt x="1769" y="4384"/>
                  </a:cubicBezTo>
                  <a:cubicBezTo>
                    <a:pt x="1758" y="4384"/>
                    <a:pt x="1746" y="4354"/>
                    <a:pt x="1748" y="4353"/>
                  </a:cubicBezTo>
                  <a:lnTo>
                    <a:pt x="1748" y="4353"/>
                  </a:lnTo>
                  <a:cubicBezTo>
                    <a:pt x="1744" y="4354"/>
                    <a:pt x="1743" y="4357"/>
                    <a:pt x="1740" y="4357"/>
                  </a:cubicBezTo>
                  <a:cubicBezTo>
                    <a:pt x="1738" y="4357"/>
                    <a:pt x="1735" y="4355"/>
                    <a:pt x="1729" y="4352"/>
                  </a:cubicBezTo>
                  <a:cubicBezTo>
                    <a:pt x="1725" y="4350"/>
                    <a:pt x="1715" y="4342"/>
                    <a:pt x="1710" y="4342"/>
                  </a:cubicBezTo>
                  <a:cubicBezTo>
                    <a:pt x="1710" y="4342"/>
                    <a:pt x="1710" y="4342"/>
                    <a:pt x="1709" y="4342"/>
                  </a:cubicBezTo>
                  <a:cubicBezTo>
                    <a:pt x="1705" y="4342"/>
                    <a:pt x="1707" y="4347"/>
                    <a:pt x="1702" y="4347"/>
                  </a:cubicBezTo>
                  <a:cubicBezTo>
                    <a:pt x="1696" y="4347"/>
                    <a:pt x="1687" y="4340"/>
                    <a:pt x="1681" y="4337"/>
                  </a:cubicBezTo>
                  <a:cubicBezTo>
                    <a:pt x="1685" y="4331"/>
                    <a:pt x="1686" y="4325"/>
                    <a:pt x="1668" y="4318"/>
                  </a:cubicBezTo>
                  <a:cubicBezTo>
                    <a:pt x="1645" y="4308"/>
                    <a:pt x="1640" y="4309"/>
                    <a:pt x="1643" y="4297"/>
                  </a:cubicBezTo>
                  <a:cubicBezTo>
                    <a:pt x="1645" y="4292"/>
                    <a:pt x="1619" y="4276"/>
                    <a:pt x="1612" y="4276"/>
                  </a:cubicBezTo>
                  <a:cubicBezTo>
                    <a:pt x="1611" y="4276"/>
                    <a:pt x="1611" y="4276"/>
                    <a:pt x="1611" y="4277"/>
                  </a:cubicBezTo>
                  <a:cubicBezTo>
                    <a:pt x="1606" y="4277"/>
                    <a:pt x="1609" y="4281"/>
                    <a:pt x="1606" y="4281"/>
                  </a:cubicBezTo>
                  <a:cubicBezTo>
                    <a:pt x="1605" y="4281"/>
                    <a:pt x="1603" y="4280"/>
                    <a:pt x="1599" y="4278"/>
                  </a:cubicBezTo>
                  <a:cubicBezTo>
                    <a:pt x="1584" y="4270"/>
                    <a:pt x="1568" y="4261"/>
                    <a:pt x="1554" y="4250"/>
                  </a:cubicBezTo>
                  <a:cubicBezTo>
                    <a:pt x="1540" y="4240"/>
                    <a:pt x="1541" y="4234"/>
                    <a:pt x="1530" y="4223"/>
                  </a:cubicBezTo>
                  <a:cubicBezTo>
                    <a:pt x="1519" y="4213"/>
                    <a:pt x="1501" y="4201"/>
                    <a:pt x="1488" y="4200"/>
                  </a:cubicBezTo>
                  <a:cubicBezTo>
                    <a:pt x="1470" y="4198"/>
                    <a:pt x="1445" y="4167"/>
                    <a:pt x="1447" y="4167"/>
                  </a:cubicBezTo>
                  <a:cubicBezTo>
                    <a:pt x="1447" y="4167"/>
                    <a:pt x="1446" y="4167"/>
                    <a:pt x="1445" y="4167"/>
                  </a:cubicBezTo>
                  <a:cubicBezTo>
                    <a:pt x="1428" y="4167"/>
                    <a:pt x="1455" y="4196"/>
                    <a:pt x="1453" y="4199"/>
                  </a:cubicBezTo>
                  <a:cubicBezTo>
                    <a:pt x="1453" y="4199"/>
                    <a:pt x="1453" y="4199"/>
                    <a:pt x="1453" y="4199"/>
                  </a:cubicBezTo>
                  <a:cubicBezTo>
                    <a:pt x="1450" y="4199"/>
                    <a:pt x="1433" y="4189"/>
                    <a:pt x="1434" y="4186"/>
                  </a:cubicBezTo>
                  <a:cubicBezTo>
                    <a:pt x="1436" y="4179"/>
                    <a:pt x="1415" y="4170"/>
                    <a:pt x="1404" y="4166"/>
                  </a:cubicBezTo>
                  <a:cubicBezTo>
                    <a:pt x="1379" y="4158"/>
                    <a:pt x="1395" y="4154"/>
                    <a:pt x="1387" y="4140"/>
                  </a:cubicBezTo>
                  <a:cubicBezTo>
                    <a:pt x="1385" y="4137"/>
                    <a:pt x="1382" y="4136"/>
                    <a:pt x="1380" y="4136"/>
                  </a:cubicBezTo>
                  <a:cubicBezTo>
                    <a:pt x="1377" y="4136"/>
                    <a:pt x="1374" y="4137"/>
                    <a:pt x="1372" y="4137"/>
                  </a:cubicBezTo>
                  <a:cubicBezTo>
                    <a:pt x="1372" y="4137"/>
                    <a:pt x="1372" y="4137"/>
                    <a:pt x="1372" y="4137"/>
                  </a:cubicBezTo>
                  <a:cubicBezTo>
                    <a:pt x="1371" y="4138"/>
                    <a:pt x="1370" y="4138"/>
                    <a:pt x="1368" y="4138"/>
                  </a:cubicBezTo>
                  <a:cubicBezTo>
                    <a:pt x="1362" y="4138"/>
                    <a:pt x="1351" y="4132"/>
                    <a:pt x="1344" y="4128"/>
                  </a:cubicBezTo>
                  <a:cubicBezTo>
                    <a:pt x="1323" y="4115"/>
                    <a:pt x="1321" y="4109"/>
                    <a:pt x="1297" y="4106"/>
                  </a:cubicBezTo>
                  <a:cubicBezTo>
                    <a:pt x="1296" y="4106"/>
                    <a:pt x="1279" y="4102"/>
                    <a:pt x="1277" y="4098"/>
                  </a:cubicBezTo>
                  <a:cubicBezTo>
                    <a:pt x="1273" y="4092"/>
                    <a:pt x="1307" y="4096"/>
                    <a:pt x="1287" y="4080"/>
                  </a:cubicBezTo>
                  <a:cubicBezTo>
                    <a:pt x="1267" y="4064"/>
                    <a:pt x="1240" y="4050"/>
                    <a:pt x="1217" y="4037"/>
                  </a:cubicBezTo>
                  <a:lnTo>
                    <a:pt x="1217" y="4037"/>
                  </a:lnTo>
                  <a:cubicBezTo>
                    <a:pt x="1220" y="4039"/>
                    <a:pt x="1237" y="4049"/>
                    <a:pt x="1233" y="4052"/>
                  </a:cubicBezTo>
                  <a:cubicBezTo>
                    <a:pt x="1233" y="4052"/>
                    <a:pt x="1232" y="4052"/>
                    <a:pt x="1232" y="4052"/>
                  </a:cubicBezTo>
                  <a:cubicBezTo>
                    <a:pt x="1228" y="4052"/>
                    <a:pt x="1204" y="4036"/>
                    <a:pt x="1196" y="4036"/>
                  </a:cubicBezTo>
                  <a:cubicBezTo>
                    <a:pt x="1195" y="4036"/>
                    <a:pt x="1195" y="4036"/>
                    <a:pt x="1194" y="4036"/>
                  </a:cubicBezTo>
                  <a:cubicBezTo>
                    <a:pt x="1194" y="4036"/>
                    <a:pt x="1195" y="4036"/>
                    <a:pt x="1195" y="4036"/>
                  </a:cubicBezTo>
                  <a:cubicBezTo>
                    <a:pt x="1198" y="4036"/>
                    <a:pt x="1216" y="4055"/>
                    <a:pt x="1213" y="4055"/>
                  </a:cubicBezTo>
                  <a:cubicBezTo>
                    <a:pt x="1213" y="4055"/>
                    <a:pt x="1212" y="4055"/>
                    <a:pt x="1212" y="4055"/>
                  </a:cubicBezTo>
                  <a:cubicBezTo>
                    <a:pt x="1195" y="4048"/>
                    <a:pt x="1165" y="4045"/>
                    <a:pt x="1173" y="4032"/>
                  </a:cubicBezTo>
                  <a:cubicBezTo>
                    <a:pt x="1179" y="4031"/>
                    <a:pt x="1190" y="4030"/>
                    <a:pt x="1178" y="4022"/>
                  </a:cubicBezTo>
                  <a:cubicBezTo>
                    <a:pt x="1160" y="4009"/>
                    <a:pt x="1134" y="3992"/>
                    <a:pt x="1115" y="3983"/>
                  </a:cubicBezTo>
                  <a:cubicBezTo>
                    <a:pt x="1112" y="3982"/>
                    <a:pt x="1110" y="3982"/>
                    <a:pt x="1109" y="3982"/>
                  </a:cubicBezTo>
                  <a:cubicBezTo>
                    <a:pt x="1101" y="3982"/>
                    <a:pt x="1106" y="3993"/>
                    <a:pt x="1103" y="3996"/>
                  </a:cubicBezTo>
                  <a:cubicBezTo>
                    <a:pt x="1093" y="3990"/>
                    <a:pt x="1062" y="3964"/>
                    <a:pt x="1059" y="3957"/>
                  </a:cubicBezTo>
                  <a:cubicBezTo>
                    <a:pt x="1058" y="3956"/>
                    <a:pt x="1059" y="3955"/>
                    <a:pt x="1060" y="3955"/>
                  </a:cubicBezTo>
                  <a:cubicBezTo>
                    <a:pt x="1066" y="3955"/>
                    <a:pt x="1082" y="3963"/>
                    <a:pt x="1089" y="3967"/>
                  </a:cubicBezTo>
                  <a:lnTo>
                    <a:pt x="1089" y="3967"/>
                  </a:lnTo>
                  <a:cubicBezTo>
                    <a:pt x="1074" y="3959"/>
                    <a:pt x="1047" y="3945"/>
                    <a:pt x="1040" y="3934"/>
                  </a:cubicBezTo>
                  <a:cubicBezTo>
                    <a:pt x="1034" y="3926"/>
                    <a:pt x="1043" y="3919"/>
                    <a:pt x="1047" y="3913"/>
                  </a:cubicBezTo>
                  <a:lnTo>
                    <a:pt x="1047" y="3913"/>
                  </a:lnTo>
                  <a:cubicBezTo>
                    <a:pt x="1033" y="3916"/>
                    <a:pt x="1023" y="3920"/>
                    <a:pt x="1006" y="3920"/>
                  </a:cubicBezTo>
                  <a:cubicBezTo>
                    <a:pt x="1005" y="3920"/>
                    <a:pt x="1003" y="3920"/>
                    <a:pt x="1001" y="3919"/>
                  </a:cubicBezTo>
                  <a:cubicBezTo>
                    <a:pt x="992" y="3919"/>
                    <a:pt x="979" y="3907"/>
                    <a:pt x="968" y="3904"/>
                  </a:cubicBezTo>
                  <a:cubicBezTo>
                    <a:pt x="963" y="3902"/>
                    <a:pt x="950" y="3905"/>
                    <a:pt x="945" y="3896"/>
                  </a:cubicBezTo>
                  <a:cubicBezTo>
                    <a:pt x="940" y="3884"/>
                    <a:pt x="965" y="3888"/>
                    <a:pt x="963" y="3878"/>
                  </a:cubicBezTo>
                  <a:cubicBezTo>
                    <a:pt x="961" y="3869"/>
                    <a:pt x="940" y="3864"/>
                    <a:pt x="933" y="3862"/>
                  </a:cubicBezTo>
                  <a:cubicBezTo>
                    <a:pt x="931" y="3861"/>
                    <a:pt x="929" y="3861"/>
                    <a:pt x="927" y="3861"/>
                  </a:cubicBezTo>
                  <a:cubicBezTo>
                    <a:pt x="925" y="3861"/>
                    <a:pt x="924" y="3861"/>
                    <a:pt x="922" y="3861"/>
                  </a:cubicBezTo>
                  <a:cubicBezTo>
                    <a:pt x="919" y="3861"/>
                    <a:pt x="915" y="3861"/>
                    <a:pt x="910" y="3858"/>
                  </a:cubicBezTo>
                  <a:cubicBezTo>
                    <a:pt x="898" y="3852"/>
                    <a:pt x="886" y="3844"/>
                    <a:pt x="874" y="3837"/>
                  </a:cubicBezTo>
                  <a:cubicBezTo>
                    <a:pt x="871" y="3836"/>
                    <a:pt x="868" y="3834"/>
                    <a:pt x="865" y="3832"/>
                  </a:cubicBezTo>
                  <a:lnTo>
                    <a:pt x="865" y="3832"/>
                  </a:lnTo>
                  <a:cubicBezTo>
                    <a:pt x="869" y="3838"/>
                    <a:pt x="874" y="3846"/>
                    <a:pt x="869" y="3846"/>
                  </a:cubicBezTo>
                  <a:cubicBezTo>
                    <a:pt x="867" y="3846"/>
                    <a:pt x="863" y="3845"/>
                    <a:pt x="858" y="3843"/>
                  </a:cubicBezTo>
                  <a:cubicBezTo>
                    <a:pt x="846" y="3835"/>
                    <a:pt x="847" y="3829"/>
                    <a:pt x="854" y="3829"/>
                  </a:cubicBezTo>
                  <a:cubicBezTo>
                    <a:pt x="857" y="3829"/>
                    <a:pt x="861" y="3830"/>
                    <a:pt x="865" y="3832"/>
                  </a:cubicBezTo>
                  <a:lnTo>
                    <a:pt x="865" y="3832"/>
                  </a:lnTo>
                  <a:cubicBezTo>
                    <a:pt x="839" y="3816"/>
                    <a:pt x="806" y="3794"/>
                    <a:pt x="780" y="3785"/>
                  </a:cubicBezTo>
                  <a:cubicBezTo>
                    <a:pt x="778" y="3784"/>
                    <a:pt x="776" y="3784"/>
                    <a:pt x="775" y="3784"/>
                  </a:cubicBezTo>
                  <a:cubicBezTo>
                    <a:pt x="773" y="3784"/>
                    <a:pt x="771" y="3784"/>
                    <a:pt x="769" y="3784"/>
                  </a:cubicBezTo>
                  <a:cubicBezTo>
                    <a:pt x="767" y="3784"/>
                    <a:pt x="764" y="3784"/>
                    <a:pt x="761" y="3781"/>
                  </a:cubicBezTo>
                  <a:cubicBezTo>
                    <a:pt x="752" y="3772"/>
                    <a:pt x="754" y="3765"/>
                    <a:pt x="745" y="3755"/>
                  </a:cubicBezTo>
                  <a:cubicBezTo>
                    <a:pt x="725" y="3736"/>
                    <a:pt x="690" y="3713"/>
                    <a:pt x="664" y="3706"/>
                  </a:cubicBezTo>
                  <a:cubicBezTo>
                    <a:pt x="659" y="3704"/>
                    <a:pt x="645" y="3706"/>
                    <a:pt x="643" y="3703"/>
                  </a:cubicBezTo>
                  <a:cubicBezTo>
                    <a:pt x="635" y="3696"/>
                    <a:pt x="650" y="3691"/>
                    <a:pt x="635" y="3682"/>
                  </a:cubicBezTo>
                  <a:cubicBezTo>
                    <a:pt x="635" y="3682"/>
                    <a:pt x="632" y="3684"/>
                    <a:pt x="626" y="3684"/>
                  </a:cubicBezTo>
                  <a:cubicBezTo>
                    <a:pt x="623" y="3684"/>
                    <a:pt x="619" y="3684"/>
                    <a:pt x="615" y="3681"/>
                  </a:cubicBezTo>
                  <a:cubicBezTo>
                    <a:pt x="608" y="3678"/>
                    <a:pt x="601" y="3673"/>
                    <a:pt x="595" y="3673"/>
                  </a:cubicBezTo>
                  <a:cubicBezTo>
                    <a:pt x="594" y="3673"/>
                    <a:pt x="593" y="3673"/>
                    <a:pt x="592" y="3674"/>
                  </a:cubicBezTo>
                  <a:cubicBezTo>
                    <a:pt x="587" y="3678"/>
                    <a:pt x="584" y="3679"/>
                    <a:pt x="580" y="3679"/>
                  </a:cubicBezTo>
                  <a:cubicBezTo>
                    <a:pt x="575" y="3679"/>
                    <a:pt x="569" y="3678"/>
                    <a:pt x="559" y="3677"/>
                  </a:cubicBezTo>
                  <a:cubicBezTo>
                    <a:pt x="556" y="3672"/>
                    <a:pt x="553" y="3651"/>
                    <a:pt x="556" y="3651"/>
                  </a:cubicBezTo>
                  <a:lnTo>
                    <a:pt x="556" y="3651"/>
                  </a:lnTo>
                  <a:cubicBezTo>
                    <a:pt x="556" y="3651"/>
                    <a:pt x="557" y="3651"/>
                    <a:pt x="557" y="3651"/>
                  </a:cubicBezTo>
                  <a:cubicBezTo>
                    <a:pt x="561" y="3655"/>
                    <a:pt x="569" y="3665"/>
                    <a:pt x="580" y="3665"/>
                  </a:cubicBezTo>
                  <a:cubicBezTo>
                    <a:pt x="587" y="3665"/>
                    <a:pt x="582" y="3661"/>
                    <a:pt x="578" y="3657"/>
                  </a:cubicBezTo>
                  <a:cubicBezTo>
                    <a:pt x="568" y="3649"/>
                    <a:pt x="533" y="3639"/>
                    <a:pt x="530" y="3627"/>
                  </a:cubicBezTo>
                  <a:cubicBezTo>
                    <a:pt x="529" y="3624"/>
                    <a:pt x="525" y="3621"/>
                    <a:pt x="520" y="3618"/>
                  </a:cubicBezTo>
                  <a:lnTo>
                    <a:pt x="520" y="3618"/>
                  </a:lnTo>
                  <a:cubicBezTo>
                    <a:pt x="524" y="3625"/>
                    <a:pt x="527" y="3637"/>
                    <a:pt x="520" y="3637"/>
                  </a:cubicBezTo>
                  <a:cubicBezTo>
                    <a:pt x="518" y="3637"/>
                    <a:pt x="514" y="3635"/>
                    <a:pt x="509" y="3632"/>
                  </a:cubicBezTo>
                  <a:lnTo>
                    <a:pt x="519" y="3618"/>
                  </a:lnTo>
                  <a:lnTo>
                    <a:pt x="519" y="3618"/>
                  </a:lnTo>
                  <a:cubicBezTo>
                    <a:pt x="519" y="3618"/>
                    <a:pt x="519" y="3618"/>
                    <a:pt x="520" y="3618"/>
                  </a:cubicBezTo>
                  <a:lnTo>
                    <a:pt x="520" y="3618"/>
                  </a:lnTo>
                  <a:cubicBezTo>
                    <a:pt x="519" y="3618"/>
                    <a:pt x="519" y="3617"/>
                    <a:pt x="519" y="3617"/>
                  </a:cubicBezTo>
                  <a:lnTo>
                    <a:pt x="519" y="3618"/>
                  </a:lnTo>
                  <a:lnTo>
                    <a:pt x="519" y="3618"/>
                  </a:lnTo>
                  <a:cubicBezTo>
                    <a:pt x="500" y="3606"/>
                    <a:pt x="462" y="3590"/>
                    <a:pt x="449" y="3582"/>
                  </a:cubicBezTo>
                  <a:lnTo>
                    <a:pt x="449" y="3582"/>
                  </a:lnTo>
                  <a:cubicBezTo>
                    <a:pt x="443" y="3590"/>
                    <a:pt x="455" y="3596"/>
                    <a:pt x="449" y="3603"/>
                  </a:cubicBezTo>
                  <a:cubicBezTo>
                    <a:pt x="437" y="3596"/>
                    <a:pt x="432" y="3580"/>
                    <a:pt x="425" y="3577"/>
                  </a:cubicBezTo>
                  <a:cubicBezTo>
                    <a:pt x="420" y="3575"/>
                    <a:pt x="415" y="3575"/>
                    <a:pt x="410" y="3575"/>
                  </a:cubicBezTo>
                  <a:cubicBezTo>
                    <a:pt x="406" y="3575"/>
                    <a:pt x="402" y="3575"/>
                    <a:pt x="398" y="3575"/>
                  </a:cubicBezTo>
                  <a:cubicBezTo>
                    <a:pt x="395" y="3575"/>
                    <a:pt x="393" y="3575"/>
                    <a:pt x="390" y="3575"/>
                  </a:cubicBezTo>
                  <a:cubicBezTo>
                    <a:pt x="389" y="3567"/>
                    <a:pt x="355" y="3511"/>
                    <a:pt x="340" y="3511"/>
                  </a:cubicBezTo>
                  <a:cubicBezTo>
                    <a:pt x="339" y="3511"/>
                    <a:pt x="337" y="3512"/>
                    <a:pt x="336" y="3513"/>
                  </a:cubicBezTo>
                  <a:cubicBezTo>
                    <a:pt x="342" y="3520"/>
                    <a:pt x="346" y="3518"/>
                    <a:pt x="350" y="3520"/>
                  </a:cubicBezTo>
                  <a:cubicBezTo>
                    <a:pt x="357" y="3522"/>
                    <a:pt x="341" y="3528"/>
                    <a:pt x="338" y="3528"/>
                  </a:cubicBezTo>
                  <a:cubicBezTo>
                    <a:pt x="331" y="3527"/>
                    <a:pt x="320" y="3523"/>
                    <a:pt x="313" y="3518"/>
                  </a:cubicBezTo>
                  <a:cubicBezTo>
                    <a:pt x="294" y="3504"/>
                    <a:pt x="325" y="3504"/>
                    <a:pt x="303" y="3488"/>
                  </a:cubicBezTo>
                  <a:cubicBezTo>
                    <a:pt x="293" y="3480"/>
                    <a:pt x="277" y="3471"/>
                    <a:pt x="267" y="3466"/>
                  </a:cubicBezTo>
                  <a:cubicBezTo>
                    <a:pt x="264" y="3465"/>
                    <a:pt x="262" y="3465"/>
                    <a:pt x="260" y="3465"/>
                  </a:cubicBezTo>
                  <a:cubicBezTo>
                    <a:pt x="256" y="3465"/>
                    <a:pt x="255" y="3467"/>
                    <a:pt x="251" y="3467"/>
                  </a:cubicBezTo>
                  <a:cubicBezTo>
                    <a:pt x="248" y="3467"/>
                    <a:pt x="245" y="3466"/>
                    <a:pt x="239" y="3463"/>
                  </a:cubicBezTo>
                  <a:cubicBezTo>
                    <a:pt x="227" y="3456"/>
                    <a:pt x="219" y="3452"/>
                    <a:pt x="223" y="3446"/>
                  </a:cubicBezTo>
                  <a:cubicBezTo>
                    <a:pt x="225" y="3445"/>
                    <a:pt x="235" y="3445"/>
                    <a:pt x="235" y="3443"/>
                  </a:cubicBezTo>
                  <a:cubicBezTo>
                    <a:pt x="235" y="3438"/>
                    <a:pt x="168" y="3432"/>
                    <a:pt x="165" y="3419"/>
                  </a:cubicBezTo>
                  <a:cubicBezTo>
                    <a:pt x="162" y="3410"/>
                    <a:pt x="172" y="3406"/>
                    <a:pt x="151" y="3393"/>
                  </a:cubicBezTo>
                  <a:cubicBezTo>
                    <a:pt x="147" y="3389"/>
                    <a:pt x="125" y="3378"/>
                    <a:pt x="119" y="3377"/>
                  </a:cubicBezTo>
                  <a:lnTo>
                    <a:pt x="119" y="3377"/>
                  </a:lnTo>
                  <a:cubicBezTo>
                    <a:pt x="123" y="3378"/>
                    <a:pt x="146" y="3408"/>
                    <a:pt x="141" y="3408"/>
                  </a:cubicBezTo>
                  <a:cubicBezTo>
                    <a:pt x="140" y="3408"/>
                    <a:pt x="138" y="3407"/>
                    <a:pt x="136" y="3405"/>
                  </a:cubicBezTo>
                  <a:cubicBezTo>
                    <a:pt x="121" y="3395"/>
                    <a:pt x="109" y="3384"/>
                    <a:pt x="93" y="3375"/>
                  </a:cubicBezTo>
                  <a:cubicBezTo>
                    <a:pt x="85" y="3370"/>
                    <a:pt x="78" y="3365"/>
                    <a:pt x="71" y="3358"/>
                  </a:cubicBezTo>
                  <a:cubicBezTo>
                    <a:pt x="68" y="3355"/>
                    <a:pt x="66" y="3353"/>
                    <a:pt x="64" y="3353"/>
                  </a:cubicBezTo>
                  <a:cubicBezTo>
                    <a:pt x="64" y="3353"/>
                    <a:pt x="63" y="3353"/>
                    <a:pt x="63" y="3354"/>
                  </a:cubicBezTo>
                  <a:cubicBezTo>
                    <a:pt x="57" y="3348"/>
                    <a:pt x="77" y="3348"/>
                    <a:pt x="78" y="3347"/>
                  </a:cubicBezTo>
                  <a:cubicBezTo>
                    <a:pt x="79" y="3341"/>
                    <a:pt x="65" y="3334"/>
                    <a:pt x="62" y="3332"/>
                  </a:cubicBezTo>
                  <a:cubicBezTo>
                    <a:pt x="57" y="3330"/>
                    <a:pt x="45" y="3325"/>
                    <a:pt x="46" y="3314"/>
                  </a:cubicBezTo>
                  <a:cubicBezTo>
                    <a:pt x="46" y="3304"/>
                    <a:pt x="54" y="3309"/>
                    <a:pt x="57" y="3305"/>
                  </a:cubicBezTo>
                  <a:lnTo>
                    <a:pt x="57" y="3305"/>
                  </a:lnTo>
                  <a:cubicBezTo>
                    <a:pt x="56" y="3306"/>
                    <a:pt x="55" y="3306"/>
                    <a:pt x="55" y="3306"/>
                  </a:cubicBezTo>
                  <a:cubicBezTo>
                    <a:pt x="48" y="3306"/>
                    <a:pt x="36" y="3278"/>
                    <a:pt x="37" y="3268"/>
                  </a:cubicBezTo>
                  <a:cubicBezTo>
                    <a:pt x="37" y="3259"/>
                    <a:pt x="39" y="3246"/>
                    <a:pt x="45" y="3238"/>
                  </a:cubicBezTo>
                  <a:cubicBezTo>
                    <a:pt x="50" y="3231"/>
                    <a:pt x="51" y="3237"/>
                    <a:pt x="57" y="3230"/>
                  </a:cubicBezTo>
                  <a:cubicBezTo>
                    <a:pt x="62" y="3224"/>
                    <a:pt x="82" y="3195"/>
                    <a:pt x="78" y="3190"/>
                  </a:cubicBezTo>
                  <a:cubicBezTo>
                    <a:pt x="73" y="3187"/>
                    <a:pt x="72" y="3183"/>
                    <a:pt x="78" y="3172"/>
                  </a:cubicBezTo>
                  <a:cubicBezTo>
                    <a:pt x="78" y="3172"/>
                    <a:pt x="88" y="3155"/>
                    <a:pt x="90" y="3155"/>
                  </a:cubicBezTo>
                  <a:cubicBezTo>
                    <a:pt x="90" y="3155"/>
                    <a:pt x="90" y="3155"/>
                    <a:pt x="90" y="3155"/>
                  </a:cubicBezTo>
                  <a:cubicBezTo>
                    <a:pt x="91" y="3156"/>
                    <a:pt x="88" y="3181"/>
                    <a:pt x="93" y="3181"/>
                  </a:cubicBezTo>
                  <a:cubicBezTo>
                    <a:pt x="95" y="3181"/>
                    <a:pt x="97" y="3179"/>
                    <a:pt x="99" y="3176"/>
                  </a:cubicBezTo>
                  <a:cubicBezTo>
                    <a:pt x="112" y="3160"/>
                    <a:pt x="105" y="3146"/>
                    <a:pt x="119" y="3132"/>
                  </a:cubicBezTo>
                  <a:cubicBezTo>
                    <a:pt x="136" y="3115"/>
                    <a:pt x="138" y="3100"/>
                    <a:pt x="143" y="3081"/>
                  </a:cubicBezTo>
                  <a:cubicBezTo>
                    <a:pt x="147" y="3066"/>
                    <a:pt x="147" y="3071"/>
                    <a:pt x="154" y="3065"/>
                  </a:cubicBezTo>
                  <a:cubicBezTo>
                    <a:pt x="157" y="3060"/>
                    <a:pt x="160" y="3048"/>
                    <a:pt x="163" y="3043"/>
                  </a:cubicBezTo>
                  <a:cubicBezTo>
                    <a:pt x="161" y="3034"/>
                    <a:pt x="167" y="3008"/>
                    <a:pt x="180" y="3008"/>
                  </a:cubicBezTo>
                  <a:cubicBezTo>
                    <a:pt x="180" y="3008"/>
                    <a:pt x="182" y="3008"/>
                    <a:pt x="185" y="3008"/>
                  </a:cubicBezTo>
                  <a:cubicBezTo>
                    <a:pt x="192" y="3008"/>
                    <a:pt x="207" y="3006"/>
                    <a:pt x="204" y="2993"/>
                  </a:cubicBezTo>
                  <a:cubicBezTo>
                    <a:pt x="202" y="2984"/>
                    <a:pt x="198" y="2983"/>
                    <a:pt x="208" y="2969"/>
                  </a:cubicBezTo>
                  <a:cubicBezTo>
                    <a:pt x="209" y="2966"/>
                    <a:pt x="211" y="2965"/>
                    <a:pt x="212" y="2965"/>
                  </a:cubicBezTo>
                  <a:cubicBezTo>
                    <a:pt x="214" y="2965"/>
                    <a:pt x="216" y="2967"/>
                    <a:pt x="218" y="2967"/>
                  </a:cubicBezTo>
                  <a:cubicBezTo>
                    <a:pt x="219" y="2967"/>
                    <a:pt x="219" y="2967"/>
                    <a:pt x="220" y="2967"/>
                  </a:cubicBezTo>
                  <a:cubicBezTo>
                    <a:pt x="225" y="2964"/>
                    <a:pt x="231" y="2954"/>
                    <a:pt x="235" y="2948"/>
                  </a:cubicBezTo>
                  <a:lnTo>
                    <a:pt x="224" y="2942"/>
                  </a:lnTo>
                  <a:cubicBezTo>
                    <a:pt x="220" y="2946"/>
                    <a:pt x="212" y="2954"/>
                    <a:pt x="209" y="2954"/>
                  </a:cubicBezTo>
                  <a:cubicBezTo>
                    <a:pt x="208" y="2954"/>
                    <a:pt x="208" y="2954"/>
                    <a:pt x="208" y="2954"/>
                  </a:cubicBezTo>
                  <a:cubicBezTo>
                    <a:pt x="201" y="2954"/>
                    <a:pt x="218" y="2928"/>
                    <a:pt x="221" y="2924"/>
                  </a:cubicBezTo>
                  <a:cubicBezTo>
                    <a:pt x="232" y="2906"/>
                    <a:pt x="232" y="2919"/>
                    <a:pt x="245" y="2904"/>
                  </a:cubicBezTo>
                  <a:cubicBezTo>
                    <a:pt x="248" y="2901"/>
                    <a:pt x="268" y="2880"/>
                    <a:pt x="268" y="2877"/>
                  </a:cubicBezTo>
                  <a:cubicBezTo>
                    <a:pt x="267" y="2868"/>
                    <a:pt x="259" y="2873"/>
                    <a:pt x="269" y="2857"/>
                  </a:cubicBezTo>
                  <a:cubicBezTo>
                    <a:pt x="273" y="2848"/>
                    <a:pt x="280" y="2840"/>
                    <a:pt x="279" y="2835"/>
                  </a:cubicBezTo>
                  <a:cubicBezTo>
                    <a:pt x="277" y="2822"/>
                    <a:pt x="312" y="2772"/>
                    <a:pt x="320" y="2759"/>
                  </a:cubicBezTo>
                  <a:cubicBezTo>
                    <a:pt x="329" y="2745"/>
                    <a:pt x="330" y="2749"/>
                    <a:pt x="337" y="2748"/>
                  </a:cubicBezTo>
                  <a:cubicBezTo>
                    <a:pt x="344" y="2745"/>
                    <a:pt x="355" y="2724"/>
                    <a:pt x="360" y="2716"/>
                  </a:cubicBezTo>
                  <a:cubicBezTo>
                    <a:pt x="368" y="2708"/>
                    <a:pt x="381" y="2691"/>
                    <a:pt x="377" y="2682"/>
                  </a:cubicBezTo>
                  <a:cubicBezTo>
                    <a:pt x="374" y="2676"/>
                    <a:pt x="381" y="2670"/>
                    <a:pt x="387" y="2660"/>
                  </a:cubicBezTo>
                  <a:cubicBezTo>
                    <a:pt x="390" y="2654"/>
                    <a:pt x="388" y="2650"/>
                    <a:pt x="392" y="2641"/>
                  </a:cubicBezTo>
                  <a:cubicBezTo>
                    <a:pt x="399" y="2626"/>
                    <a:pt x="407" y="2619"/>
                    <a:pt x="415" y="2606"/>
                  </a:cubicBezTo>
                  <a:cubicBezTo>
                    <a:pt x="423" y="2593"/>
                    <a:pt x="424" y="2552"/>
                    <a:pt x="416" y="2552"/>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2"/>
            <p:cNvSpPr/>
            <p:nvPr/>
          </p:nvSpPr>
          <p:spPr>
            <a:xfrm>
              <a:off x="4350225" y="2639675"/>
              <a:ext cx="19000" cy="16625"/>
            </a:xfrm>
            <a:custGeom>
              <a:rect b="b" l="l" r="r" t="t"/>
              <a:pathLst>
                <a:path extrusionOk="0" h="665" w="760">
                  <a:moveTo>
                    <a:pt x="380" y="0"/>
                  </a:moveTo>
                  <a:cubicBezTo>
                    <a:pt x="266" y="0"/>
                    <a:pt x="156" y="58"/>
                    <a:pt x="94" y="163"/>
                  </a:cubicBezTo>
                  <a:cubicBezTo>
                    <a:pt x="1" y="321"/>
                    <a:pt x="52" y="525"/>
                    <a:pt x="210" y="619"/>
                  </a:cubicBezTo>
                  <a:cubicBezTo>
                    <a:pt x="263" y="650"/>
                    <a:pt x="321" y="665"/>
                    <a:pt x="379" y="665"/>
                  </a:cubicBezTo>
                  <a:cubicBezTo>
                    <a:pt x="493" y="665"/>
                    <a:pt x="604" y="607"/>
                    <a:pt x="666" y="502"/>
                  </a:cubicBezTo>
                  <a:cubicBezTo>
                    <a:pt x="759" y="344"/>
                    <a:pt x="707" y="140"/>
                    <a:pt x="549" y="47"/>
                  </a:cubicBezTo>
                  <a:cubicBezTo>
                    <a:pt x="496" y="15"/>
                    <a:pt x="437" y="0"/>
                    <a:pt x="380"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2"/>
            <p:cNvSpPr/>
            <p:nvPr/>
          </p:nvSpPr>
          <p:spPr>
            <a:xfrm>
              <a:off x="4350325" y="2638700"/>
              <a:ext cx="18950" cy="18750"/>
            </a:xfrm>
            <a:custGeom>
              <a:rect b="b" l="l" r="r" t="t"/>
              <a:pathLst>
                <a:path extrusionOk="0" h="750" w="758">
                  <a:moveTo>
                    <a:pt x="479" y="8"/>
                  </a:moveTo>
                  <a:cubicBezTo>
                    <a:pt x="479" y="8"/>
                    <a:pt x="479" y="9"/>
                    <a:pt x="479" y="9"/>
                  </a:cubicBezTo>
                  <a:lnTo>
                    <a:pt x="479" y="9"/>
                  </a:lnTo>
                  <a:cubicBezTo>
                    <a:pt x="479" y="9"/>
                    <a:pt x="479" y="8"/>
                    <a:pt x="479" y="8"/>
                  </a:cubicBezTo>
                  <a:close/>
                  <a:moveTo>
                    <a:pt x="465" y="13"/>
                  </a:moveTo>
                  <a:cubicBezTo>
                    <a:pt x="462" y="22"/>
                    <a:pt x="463" y="25"/>
                    <a:pt x="464" y="25"/>
                  </a:cubicBezTo>
                  <a:cubicBezTo>
                    <a:pt x="465" y="25"/>
                    <a:pt x="470" y="15"/>
                    <a:pt x="466" y="14"/>
                  </a:cubicBezTo>
                  <a:cubicBezTo>
                    <a:pt x="466" y="14"/>
                    <a:pt x="466" y="14"/>
                    <a:pt x="466" y="14"/>
                  </a:cubicBezTo>
                  <a:cubicBezTo>
                    <a:pt x="465" y="14"/>
                    <a:pt x="465" y="14"/>
                    <a:pt x="465" y="13"/>
                  </a:cubicBezTo>
                  <a:close/>
                  <a:moveTo>
                    <a:pt x="495" y="44"/>
                  </a:moveTo>
                  <a:cubicBezTo>
                    <a:pt x="496" y="44"/>
                    <a:pt x="497" y="45"/>
                    <a:pt x="498" y="46"/>
                  </a:cubicBezTo>
                  <a:cubicBezTo>
                    <a:pt x="496" y="49"/>
                    <a:pt x="494" y="56"/>
                    <a:pt x="492" y="56"/>
                  </a:cubicBezTo>
                  <a:cubicBezTo>
                    <a:pt x="492" y="56"/>
                    <a:pt x="492" y="56"/>
                    <a:pt x="492" y="56"/>
                  </a:cubicBezTo>
                  <a:cubicBezTo>
                    <a:pt x="491" y="55"/>
                    <a:pt x="489" y="52"/>
                    <a:pt x="492" y="46"/>
                  </a:cubicBezTo>
                  <a:cubicBezTo>
                    <a:pt x="494" y="45"/>
                    <a:pt x="494" y="44"/>
                    <a:pt x="495" y="44"/>
                  </a:cubicBezTo>
                  <a:close/>
                  <a:moveTo>
                    <a:pt x="440" y="44"/>
                  </a:moveTo>
                  <a:cubicBezTo>
                    <a:pt x="440" y="44"/>
                    <a:pt x="441" y="45"/>
                    <a:pt x="442" y="46"/>
                  </a:cubicBezTo>
                  <a:cubicBezTo>
                    <a:pt x="441" y="50"/>
                    <a:pt x="439" y="57"/>
                    <a:pt x="437" y="57"/>
                  </a:cubicBezTo>
                  <a:cubicBezTo>
                    <a:pt x="436" y="57"/>
                    <a:pt x="434" y="53"/>
                    <a:pt x="437" y="47"/>
                  </a:cubicBezTo>
                  <a:cubicBezTo>
                    <a:pt x="438" y="45"/>
                    <a:pt x="439" y="44"/>
                    <a:pt x="440" y="44"/>
                  </a:cubicBezTo>
                  <a:close/>
                  <a:moveTo>
                    <a:pt x="430" y="69"/>
                  </a:moveTo>
                  <a:cubicBezTo>
                    <a:pt x="430" y="69"/>
                    <a:pt x="430" y="70"/>
                    <a:pt x="430" y="70"/>
                  </a:cubicBezTo>
                  <a:cubicBezTo>
                    <a:pt x="430" y="70"/>
                    <a:pt x="430" y="69"/>
                    <a:pt x="430" y="69"/>
                  </a:cubicBezTo>
                  <a:close/>
                  <a:moveTo>
                    <a:pt x="174" y="91"/>
                  </a:moveTo>
                  <a:cubicBezTo>
                    <a:pt x="176" y="94"/>
                    <a:pt x="181" y="101"/>
                    <a:pt x="179" y="101"/>
                  </a:cubicBezTo>
                  <a:lnTo>
                    <a:pt x="174" y="98"/>
                  </a:lnTo>
                  <a:cubicBezTo>
                    <a:pt x="173" y="94"/>
                    <a:pt x="171" y="91"/>
                    <a:pt x="174" y="91"/>
                  </a:cubicBezTo>
                  <a:close/>
                  <a:moveTo>
                    <a:pt x="603" y="148"/>
                  </a:moveTo>
                  <a:cubicBezTo>
                    <a:pt x="603" y="148"/>
                    <a:pt x="603" y="149"/>
                    <a:pt x="603" y="149"/>
                  </a:cubicBezTo>
                  <a:cubicBezTo>
                    <a:pt x="603" y="149"/>
                    <a:pt x="603" y="148"/>
                    <a:pt x="603" y="148"/>
                  </a:cubicBezTo>
                  <a:close/>
                  <a:moveTo>
                    <a:pt x="97" y="190"/>
                  </a:moveTo>
                  <a:cubicBezTo>
                    <a:pt x="99" y="190"/>
                    <a:pt x="102" y="192"/>
                    <a:pt x="107" y="196"/>
                  </a:cubicBezTo>
                  <a:lnTo>
                    <a:pt x="107" y="197"/>
                  </a:lnTo>
                  <a:cubicBezTo>
                    <a:pt x="103" y="196"/>
                    <a:pt x="99" y="194"/>
                    <a:pt x="95" y="192"/>
                  </a:cubicBezTo>
                  <a:cubicBezTo>
                    <a:pt x="96" y="191"/>
                    <a:pt x="96" y="190"/>
                    <a:pt x="97" y="190"/>
                  </a:cubicBezTo>
                  <a:close/>
                  <a:moveTo>
                    <a:pt x="38" y="216"/>
                  </a:moveTo>
                  <a:cubicBezTo>
                    <a:pt x="38" y="216"/>
                    <a:pt x="37" y="216"/>
                    <a:pt x="37" y="217"/>
                  </a:cubicBezTo>
                  <a:cubicBezTo>
                    <a:pt x="37" y="218"/>
                    <a:pt x="37" y="218"/>
                    <a:pt x="36" y="218"/>
                  </a:cubicBezTo>
                  <a:cubicBezTo>
                    <a:pt x="42" y="221"/>
                    <a:pt x="45" y="222"/>
                    <a:pt x="47" y="222"/>
                  </a:cubicBezTo>
                  <a:cubicBezTo>
                    <a:pt x="50" y="222"/>
                    <a:pt x="42" y="216"/>
                    <a:pt x="38" y="216"/>
                  </a:cubicBezTo>
                  <a:close/>
                  <a:moveTo>
                    <a:pt x="695" y="293"/>
                  </a:moveTo>
                  <a:cubicBezTo>
                    <a:pt x="690" y="295"/>
                    <a:pt x="690" y="296"/>
                    <a:pt x="692" y="296"/>
                  </a:cubicBezTo>
                  <a:cubicBezTo>
                    <a:pt x="695" y="296"/>
                    <a:pt x="702" y="294"/>
                    <a:pt x="701" y="293"/>
                  </a:cubicBezTo>
                  <a:close/>
                  <a:moveTo>
                    <a:pt x="701" y="348"/>
                  </a:moveTo>
                  <a:cubicBezTo>
                    <a:pt x="701" y="349"/>
                    <a:pt x="701" y="349"/>
                    <a:pt x="701" y="349"/>
                  </a:cubicBezTo>
                  <a:cubicBezTo>
                    <a:pt x="701" y="349"/>
                    <a:pt x="701" y="349"/>
                    <a:pt x="701" y="348"/>
                  </a:cubicBezTo>
                  <a:close/>
                  <a:moveTo>
                    <a:pt x="719" y="378"/>
                  </a:moveTo>
                  <a:cubicBezTo>
                    <a:pt x="722" y="378"/>
                    <a:pt x="725" y="380"/>
                    <a:pt x="725" y="382"/>
                  </a:cubicBezTo>
                  <a:cubicBezTo>
                    <a:pt x="725" y="383"/>
                    <a:pt x="722" y="384"/>
                    <a:pt x="719" y="384"/>
                  </a:cubicBezTo>
                  <a:cubicBezTo>
                    <a:pt x="716" y="384"/>
                    <a:pt x="713" y="383"/>
                    <a:pt x="713" y="382"/>
                  </a:cubicBezTo>
                  <a:cubicBezTo>
                    <a:pt x="713" y="380"/>
                    <a:pt x="716" y="378"/>
                    <a:pt x="719" y="378"/>
                  </a:cubicBezTo>
                  <a:close/>
                  <a:moveTo>
                    <a:pt x="710" y="404"/>
                  </a:moveTo>
                  <a:cubicBezTo>
                    <a:pt x="713" y="404"/>
                    <a:pt x="715" y="404"/>
                    <a:pt x="715" y="406"/>
                  </a:cubicBezTo>
                  <a:cubicBezTo>
                    <a:pt x="715" y="407"/>
                    <a:pt x="714" y="407"/>
                    <a:pt x="712" y="407"/>
                  </a:cubicBezTo>
                  <a:cubicBezTo>
                    <a:pt x="708" y="407"/>
                    <a:pt x="703" y="406"/>
                    <a:pt x="704" y="404"/>
                  </a:cubicBezTo>
                  <a:cubicBezTo>
                    <a:pt x="706" y="404"/>
                    <a:pt x="708" y="404"/>
                    <a:pt x="710" y="404"/>
                  </a:cubicBezTo>
                  <a:close/>
                  <a:moveTo>
                    <a:pt x="10" y="440"/>
                  </a:moveTo>
                  <a:cubicBezTo>
                    <a:pt x="10" y="440"/>
                    <a:pt x="9" y="440"/>
                    <a:pt x="9" y="440"/>
                  </a:cubicBezTo>
                  <a:cubicBezTo>
                    <a:pt x="9" y="440"/>
                    <a:pt x="10" y="440"/>
                    <a:pt x="10" y="440"/>
                  </a:cubicBezTo>
                  <a:close/>
                  <a:moveTo>
                    <a:pt x="733" y="446"/>
                  </a:moveTo>
                  <a:lnTo>
                    <a:pt x="733" y="446"/>
                  </a:lnTo>
                  <a:cubicBezTo>
                    <a:pt x="734" y="446"/>
                    <a:pt x="734" y="446"/>
                    <a:pt x="734" y="446"/>
                  </a:cubicBezTo>
                  <a:cubicBezTo>
                    <a:pt x="734" y="446"/>
                    <a:pt x="734" y="446"/>
                    <a:pt x="733" y="446"/>
                  </a:cubicBezTo>
                  <a:close/>
                  <a:moveTo>
                    <a:pt x="47" y="468"/>
                  </a:moveTo>
                  <a:cubicBezTo>
                    <a:pt x="48" y="468"/>
                    <a:pt x="49" y="468"/>
                    <a:pt x="49" y="468"/>
                  </a:cubicBezTo>
                  <a:cubicBezTo>
                    <a:pt x="46" y="470"/>
                    <a:pt x="42" y="473"/>
                    <a:pt x="40" y="473"/>
                  </a:cubicBezTo>
                  <a:cubicBezTo>
                    <a:pt x="39" y="473"/>
                    <a:pt x="38" y="472"/>
                    <a:pt x="38" y="472"/>
                  </a:cubicBezTo>
                  <a:cubicBezTo>
                    <a:pt x="37" y="470"/>
                    <a:pt x="44" y="468"/>
                    <a:pt x="47" y="468"/>
                  </a:cubicBezTo>
                  <a:close/>
                  <a:moveTo>
                    <a:pt x="663" y="502"/>
                  </a:moveTo>
                  <a:cubicBezTo>
                    <a:pt x="659" y="502"/>
                    <a:pt x="661" y="504"/>
                    <a:pt x="670" y="508"/>
                  </a:cubicBezTo>
                  <a:lnTo>
                    <a:pt x="671" y="507"/>
                  </a:lnTo>
                  <a:lnTo>
                    <a:pt x="666" y="502"/>
                  </a:lnTo>
                  <a:cubicBezTo>
                    <a:pt x="665" y="502"/>
                    <a:pt x="664" y="502"/>
                    <a:pt x="663" y="502"/>
                  </a:cubicBezTo>
                  <a:close/>
                  <a:moveTo>
                    <a:pt x="70" y="515"/>
                  </a:moveTo>
                  <a:cubicBezTo>
                    <a:pt x="70" y="515"/>
                    <a:pt x="71" y="515"/>
                    <a:pt x="71" y="515"/>
                  </a:cubicBezTo>
                  <a:cubicBezTo>
                    <a:pt x="71" y="515"/>
                    <a:pt x="71" y="515"/>
                    <a:pt x="71" y="515"/>
                  </a:cubicBezTo>
                  <a:lnTo>
                    <a:pt x="71" y="515"/>
                  </a:lnTo>
                  <a:cubicBezTo>
                    <a:pt x="72" y="515"/>
                    <a:pt x="72" y="515"/>
                    <a:pt x="72" y="515"/>
                  </a:cubicBezTo>
                  <a:cubicBezTo>
                    <a:pt x="75" y="515"/>
                    <a:pt x="73" y="518"/>
                    <a:pt x="68" y="518"/>
                  </a:cubicBezTo>
                  <a:cubicBezTo>
                    <a:pt x="65" y="519"/>
                    <a:pt x="62" y="519"/>
                    <a:pt x="59" y="519"/>
                  </a:cubicBezTo>
                  <a:cubicBezTo>
                    <a:pt x="62" y="517"/>
                    <a:pt x="67" y="515"/>
                    <a:pt x="70" y="515"/>
                  </a:cubicBezTo>
                  <a:close/>
                  <a:moveTo>
                    <a:pt x="43" y="533"/>
                  </a:moveTo>
                  <a:cubicBezTo>
                    <a:pt x="43" y="533"/>
                    <a:pt x="43" y="533"/>
                    <a:pt x="43" y="533"/>
                  </a:cubicBezTo>
                  <a:cubicBezTo>
                    <a:pt x="43" y="533"/>
                    <a:pt x="43" y="533"/>
                    <a:pt x="43" y="533"/>
                  </a:cubicBezTo>
                  <a:close/>
                  <a:moveTo>
                    <a:pt x="103" y="548"/>
                  </a:moveTo>
                  <a:cubicBezTo>
                    <a:pt x="103" y="548"/>
                    <a:pt x="103" y="548"/>
                    <a:pt x="103" y="548"/>
                  </a:cubicBezTo>
                  <a:lnTo>
                    <a:pt x="103" y="548"/>
                  </a:lnTo>
                  <a:cubicBezTo>
                    <a:pt x="103" y="548"/>
                    <a:pt x="103" y="548"/>
                    <a:pt x="103" y="548"/>
                  </a:cubicBezTo>
                  <a:close/>
                  <a:moveTo>
                    <a:pt x="641" y="553"/>
                  </a:moveTo>
                  <a:cubicBezTo>
                    <a:pt x="641" y="553"/>
                    <a:pt x="641" y="553"/>
                    <a:pt x="642" y="553"/>
                  </a:cubicBezTo>
                  <a:cubicBezTo>
                    <a:pt x="644" y="554"/>
                    <a:pt x="649" y="555"/>
                    <a:pt x="652" y="558"/>
                  </a:cubicBezTo>
                  <a:cubicBezTo>
                    <a:pt x="657" y="561"/>
                    <a:pt x="660" y="565"/>
                    <a:pt x="658" y="565"/>
                  </a:cubicBezTo>
                  <a:cubicBezTo>
                    <a:pt x="657" y="565"/>
                    <a:pt x="657" y="564"/>
                    <a:pt x="656" y="564"/>
                  </a:cubicBezTo>
                  <a:cubicBezTo>
                    <a:pt x="648" y="562"/>
                    <a:pt x="634" y="553"/>
                    <a:pt x="641" y="553"/>
                  </a:cubicBezTo>
                  <a:close/>
                  <a:moveTo>
                    <a:pt x="60" y="567"/>
                  </a:moveTo>
                  <a:cubicBezTo>
                    <a:pt x="60" y="568"/>
                    <a:pt x="59" y="568"/>
                    <a:pt x="59" y="568"/>
                  </a:cubicBezTo>
                  <a:cubicBezTo>
                    <a:pt x="59" y="568"/>
                    <a:pt x="60" y="568"/>
                    <a:pt x="60" y="567"/>
                  </a:cubicBezTo>
                  <a:close/>
                  <a:moveTo>
                    <a:pt x="173" y="566"/>
                  </a:moveTo>
                  <a:cubicBezTo>
                    <a:pt x="169" y="569"/>
                    <a:pt x="169" y="570"/>
                    <a:pt x="169" y="571"/>
                  </a:cubicBezTo>
                  <a:cubicBezTo>
                    <a:pt x="169" y="571"/>
                    <a:pt x="170" y="573"/>
                    <a:pt x="171" y="573"/>
                  </a:cubicBezTo>
                  <a:cubicBezTo>
                    <a:pt x="171" y="573"/>
                    <a:pt x="172" y="573"/>
                    <a:pt x="172" y="572"/>
                  </a:cubicBezTo>
                  <a:cubicBezTo>
                    <a:pt x="176" y="567"/>
                    <a:pt x="174" y="568"/>
                    <a:pt x="173" y="566"/>
                  </a:cubicBezTo>
                  <a:close/>
                  <a:moveTo>
                    <a:pt x="113" y="569"/>
                  </a:moveTo>
                  <a:cubicBezTo>
                    <a:pt x="114" y="569"/>
                    <a:pt x="114" y="569"/>
                    <a:pt x="114" y="569"/>
                  </a:cubicBezTo>
                  <a:cubicBezTo>
                    <a:pt x="114" y="571"/>
                    <a:pt x="116" y="572"/>
                    <a:pt x="112" y="576"/>
                  </a:cubicBezTo>
                  <a:lnTo>
                    <a:pt x="108" y="572"/>
                  </a:lnTo>
                  <a:cubicBezTo>
                    <a:pt x="111" y="570"/>
                    <a:pt x="113" y="569"/>
                    <a:pt x="113" y="569"/>
                  </a:cubicBezTo>
                  <a:close/>
                  <a:moveTo>
                    <a:pt x="112" y="608"/>
                  </a:moveTo>
                  <a:cubicBezTo>
                    <a:pt x="111" y="608"/>
                    <a:pt x="111" y="609"/>
                    <a:pt x="110" y="610"/>
                  </a:cubicBezTo>
                  <a:cubicBezTo>
                    <a:pt x="111" y="609"/>
                    <a:pt x="111" y="609"/>
                    <a:pt x="112" y="608"/>
                  </a:cubicBezTo>
                  <a:close/>
                  <a:moveTo>
                    <a:pt x="611" y="611"/>
                  </a:moveTo>
                  <a:lnTo>
                    <a:pt x="611" y="611"/>
                  </a:lnTo>
                  <a:cubicBezTo>
                    <a:pt x="616" y="614"/>
                    <a:pt x="622" y="617"/>
                    <a:pt x="620" y="620"/>
                  </a:cubicBezTo>
                  <a:cubicBezTo>
                    <a:pt x="620" y="620"/>
                    <a:pt x="619" y="621"/>
                    <a:pt x="619" y="621"/>
                  </a:cubicBezTo>
                  <a:cubicBezTo>
                    <a:pt x="616" y="621"/>
                    <a:pt x="610" y="613"/>
                    <a:pt x="611" y="611"/>
                  </a:cubicBezTo>
                  <a:close/>
                  <a:moveTo>
                    <a:pt x="570" y="56"/>
                  </a:moveTo>
                  <a:cubicBezTo>
                    <a:pt x="569" y="56"/>
                    <a:pt x="567" y="57"/>
                    <a:pt x="564" y="59"/>
                  </a:cubicBezTo>
                  <a:cubicBezTo>
                    <a:pt x="566" y="57"/>
                    <a:pt x="566" y="56"/>
                    <a:pt x="566" y="56"/>
                  </a:cubicBezTo>
                  <a:lnTo>
                    <a:pt x="566" y="56"/>
                  </a:lnTo>
                  <a:cubicBezTo>
                    <a:pt x="565" y="56"/>
                    <a:pt x="563" y="58"/>
                    <a:pt x="564" y="59"/>
                  </a:cubicBezTo>
                  <a:cubicBezTo>
                    <a:pt x="564" y="59"/>
                    <a:pt x="564" y="59"/>
                    <a:pt x="564" y="59"/>
                  </a:cubicBezTo>
                  <a:cubicBezTo>
                    <a:pt x="561" y="59"/>
                    <a:pt x="538" y="95"/>
                    <a:pt x="540" y="100"/>
                  </a:cubicBezTo>
                  <a:cubicBezTo>
                    <a:pt x="540" y="101"/>
                    <a:pt x="541" y="104"/>
                    <a:pt x="543" y="104"/>
                  </a:cubicBezTo>
                  <a:cubicBezTo>
                    <a:pt x="544" y="104"/>
                    <a:pt x="545" y="103"/>
                    <a:pt x="546" y="102"/>
                  </a:cubicBezTo>
                  <a:cubicBezTo>
                    <a:pt x="550" y="98"/>
                    <a:pt x="553" y="93"/>
                    <a:pt x="555" y="93"/>
                  </a:cubicBezTo>
                  <a:cubicBezTo>
                    <a:pt x="555" y="93"/>
                    <a:pt x="556" y="94"/>
                    <a:pt x="555" y="97"/>
                  </a:cubicBezTo>
                  <a:cubicBezTo>
                    <a:pt x="557" y="101"/>
                    <a:pt x="558" y="107"/>
                    <a:pt x="562" y="107"/>
                  </a:cubicBezTo>
                  <a:cubicBezTo>
                    <a:pt x="562" y="107"/>
                    <a:pt x="563" y="107"/>
                    <a:pt x="563" y="107"/>
                  </a:cubicBezTo>
                  <a:cubicBezTo>
                    <a:pt x="565" y="107"/>
                    <a:pt x="573" y="99"/>
                    <a:pt x="574" y="99"/>
                  </a:cubicBezTo>
                  <a:cubicBezTo>
                    <a:pt x="574" y="99"/>
                    <a:pt x="575" y="100"/>
                    <a:pt x="575" y="100"/>
                  </a:cubicBezTo>
                  <a:cubicBezTo>
                    <a:pt x="575" y="104"/>
                    <a:pt x="565" y="119"/>
                    <a:pt x="566" y="123"/>
                  </a:cubicBezTo>
                  <a:cubicBezTo>
                    <a:pt x="566" y="124"/>
                    <a:pt x="566" y="124"/>
                    <a:pt x="566" y="124"/>
                  </a:cubicBezTo>
                  <a:cubicBezTo>
                    <a:pt x="568" y="124"/>
                    <a:pt x="574" y="114"/>
                    <a:pt x="575" y="112"/>
                  </a:cubicBezTo>
                  <a:lnTo>
                    <a:pt x="575" y="112"/>
                  </a:lnTo>
                  <a:cubicBezTo>
                    <a:pt x="577" y="113"/>
                    <a:pt x="569" y="124"/>
                    <a:pt x="571" y="124"/>
                  </a:cubicBezTo>
                  <a:cubicBezTo>
                    <a:pt x="571" y="124"/>
                    <a:pt x="572" y="124"/>
                    <a:pt x="572" y="124"/>
                  </a:cubicBezTo>
                  <a:cubicBezTo>
                    <a:pt x="573" y="123"/>
                    <a:pt x="587" y="107"/>
                    <a:pt x="589" y="107"/>
                  </a:cubicBezTo>
                  <a:cubicBezTo>
                    <a:pt x="590" y="107"/>
                    <a:pt x="590" y="108"/>
                    <a:pt x="589" y="109"/>
                  </a:cubicBezTo>
                  <a:cubicBezTo>
                    <a:pt x="587" y="114"/>
                    <a:pt x="582" y="119"/>
                    <a:pt x="581" y="123"/>
                  </a:cubicBezTo>
                  <a:cubicBezTo>
                    <a:pt x="580" y="126"/>
                    <a:pt x="582" y="127"/>
                    <a:pt x="583" y="127"/>
                  </a:cubicBezTo>
                  <a:cubicBezTo>
                    <a:pt x="587" y="126"/>
                    <a:pt x="592" y="116"/>
                    <a:pt x="597" y="116"/>
                  </a:cubicBezTo>
                  <a:cubicBezTo>
                    <a:pt x="597" y="116"/>
                    <a:pt x="598" y="116"/>
                    <a:pt x="598" y="116"/>
                  </a:cubicBezTo>
                  <a:cubicBezTo>
                    <a:pt x="593" y="121"/>
                    <a:pt x="589" y="127"/>
                    <a:pt x="588" y="131"/>
                  </a:cubicBezTo>
                  <a:cubicBezTo>
                    <a:pt x="587" y="134"/>
                    <a:pt x="586" y="137"/>
                    <a:pt x="588" y="137"/>
                  </a:cubicBezTo>
                  <a:cubicBezTo>
                    <a:pt x="588" y="137"/>
                    <a:pt x="590" y="135"/>
                    <a:pt x="594" y="132"/>
                  </a:cubicBezTo>
                  <a:lnTo>
                    <a:pt x="594" y="132"/>
                  </a:lnTo>
                  <a:cubicBezTo>
                    <a:pt x="587" y="139"/>
                    <a:pt x="586" y="142"/>
                    <a:pt x="588" y="142"/>
                  </a:cubicBezTo>
                  <a:cubicBezTo>
                    <a:pt x="589" y="142"/>
                    <a:pt x="592" y="141"/>
                    <a:pt x="595" y="139"/>
                  </a:cubicBezTo>
                  <a:lnTo>
                    <a:pt x="595" y="139"/>
                  </a:lnTo>
                  <a:cubicBezTo>
                    <a:pt x="587" y="147"/>
                    <a:pt x="602" y="147"/>
                    <a:pt x="603" y="148"/>
                  </a:cubicBezTo>
                  <a:lnTo>
                    <a:pt x="603" y="148"/>
                  </a:lnTo>
                  <a:cubicBezTo>
                    <a:pt x="601" y="145"/>
                    <a:pt x="606" y="139"/>
                    <a:pt x="609" y="139"/>
                  </a:cubicBezTo>
                  <a:cubicBezTo>
                    <a:pt x="610" y="139"/>
                    <a:pt x="611" y="140"/>
                    <a:pt x="611" y="142"/>
                  </a:cubicBezTo>
                  <a:cubicBezTo>
                    <a:pt x="611" y="146"/>
                    <a:pt x="613" y="149"/>
                    <a:pt x="616" y="153"/>
                  </a:cubicBezTo>
                  <a:cubicBezTo>
                    <a:pt x="625" y="143"/>
                    <a:pt x="621" y="135"/>
                    <a:pt x="620" y="130"/>
                  </a:cubicBezTo>
                  <a:lnTo>
                    <a:pt x="620" y="130"/>
                  </a:lnTo>
                  <a:cubicBezTo>
                    <a:pt x="623" y="133"/>
                    <a:pt x="624" y="135"/>
                    <a:pt x="626" y="137"/>
                  </a:cubicBezTo>
                  <a:cubicBezTo>
                    <a:pt x="627" y="139"/>
                    <a:pt x="629" y="142"/>
                    <a:pt x="623" y="148"/>
                  </a:cubicBezTo>
                  <a:cubicBezTo>
                    <a:pt x="619" y="153"/>
                    <a:pt x="616" y="154"/>
                    <a:pt x="613" y="159"/>
                  </a:cubicBezTo>
                  <a:cubicBezTo>
                    <a:pt x="612" y="162"/>
                    <a:pt x="613" y="163"/>
                    <a:pt x="614" y="163"/>
                  </a:cubicBezTo>
                  <a:cubicBezTo>
                    <a:pt x="617" y="163"/>
                    <a:pt x="621" y="161"/>
                    <a:pt x="624" y="161"/>
                  </a:cubicBezTo>
                  <a:cubicBezTo>
                    <a:pt x="625" y="161"/>
                    <a:pt x="626" y="161"/>
                    <a:pt x="626" y="162"/>
                  </a:cubicBezTo>
                  <a:cubicBezTo>
                    <a:pt x="630" y="164"/>
                    <a:pt x="625" y="171"/>
                    <a:pt x="620" y="178"/>
                  </a:cubicBezTo>
                  <a:cubicBezTo>
                    <a:pt x="626" y="174"/>
                    <a:pt x="636" y="170"/>
                    <a:pt x="640" y="170"/>
                  </a:cubicBezTo>
                  <a:cubicBezTo>
                    <a:pt x="640" y="169"/>
                    <a:pt x="641" y="169"/>
                    <a:pt x="641" y="169"/>
                  </a:cubicBezTo>
                  <a:cubicBezTo>
                    <a:pt x="645" y="169"/>
                    <a:pt x="635" y="176"/>
                    <a:pt x="635" y="176"/>
                  </a:cubicBezTo>
                  <a:cubicBezTo>
                    <a:pt x="635" y="176"/>
                    <a:pt x="635" y="176"/>
                    <a:pt x="635" y="176"/>
                  </a:cubicBezTo>
                  <a:cubicBezTo>
                    <a:pt x="636" y="176"/>
                    <a:pt x="636" y="176"/>
                    <a:pt x="637" y="175"/>
                  </a:cubicBezTo>
                  <a:lnTo>
                    <a:pt x="637" y="175"/>
                  </a:lnTo>
                  <a:cubicBezTo>
                    <a:pt x="634" y="178"/>
                    <a:pt x="631" y="180"/>
                    <a:pt x="630" y="181"/>
                  </a:cubicBezTo>
                  <a:cubicBezTo>
                    <a:pt x="629" y="184"/>
                    <a:pt x="632" y="186"/>
                    <a:pt x="634" y="187"/>
                  </a:cubicBezTo>
                  <a:cubicBezTo>
                    <a:pt x="635" y="188"/>
                    <a:pt x="637" y="189"/>
                    <a:pt x="640" y="189"/>
                  </a:cubicBezTo>
                  <a:cubicBezTo>
                    <a:pt x="642" y="189"/>
                    <a:pt x="643" y="189"/>
                    <a:pt x="645" y="188"/>
                  </a:cubicBezTo>
                  <a:cubicBezTo>
                    <a:pt x="648" y="187"/>
                    <a:pt x="650" y="186"/>
                    <a:pt x="651" y="186"/>
                  </a:cubicBezTo>
                  <a:cubicBezTo>
                    <a:pt x="651" y="186"/>
                    <a:pt x="651" y="186"/>
                    <a:pt x="651" y="187"/>
                  </a:cubicBezTo>
                  <a:cubicBezTo>
                    <a:pt x="651" y="188"/>
                    <a:pt x="651" y="190"/>
                    <a:pt x="647" y="193"/>
                  </a:cubicBezTo>
                  <a:cubicBezTo>
                    <a:pt x="644" y="196"/>
                    <a:pt x="645" y="196"/>
                    <a:pt x="646" y="197"/>
                  </a:cubicBezTo>
                  <a:cubicBezTo>
                    <a:pt x="646" y="197"/>
                    <a:pt x="648" y="197"/>
                    <a:pt x="649" y="197"/>
                  </a:cubicBezTo>
                  <a:cubicBezTo>
                    <a:pt x="650" y="197"/>
                    <a:pt x="652" y="197"/>
                    <a:pt x="654" y="197"/>
                  </a:cubicBezTo>
                  <a:cubicBezTo>
                    <a:pt x="654" y="197"/>
                    <a:pt x="655" y="197"/>
                    <a:pt x="656" y="197"/>
                  </a:cubicBezTo>
                  <a:cubicBezTo>
                    <a:pt x="658" y="198"/>
                    <a:pt x="660" y="200"/>
                    <a:pt x="660" y="203"/>
                  </a:cubicBezTo>
                  <a:cubicBezTo>
                    <a:pt x="660" y="204"/>
                    <a:pt x="655" y="210"/>
                    <a:pt x="656" y="211"/>
                  </a:cubicBezTo>
                  <a:cubicBezTo>
                    <a:pt x="656" y="211"/>
                    <a:pt x="656" y="211"/>
                    <a:pt x="656" y="211"/>
                  </a:cubicBezTo>
                  <a:cubicBezTo>
                    <a:pt x="656" y="211"/>
                    <a:pt x="659" y="209"/>
                    <a:pt x="659" y="209"/>
                  </a:cubicBezTo>
                  <a:cubicBezTo>
                    <a:pt x="659" y="209"/>
                    <a:pt x="659" y="209"/>
                    <a:pt x="659" y="209"/>
                  </a:cubicBezTo>
                  <a:lnTo>
                    <a:pt x="660" y="211"/>
                  </a:lnTo>
                  <a:lnTo>
                    <a:pt x="664" y="218"/>
                  </a:lnTo>
                  <a:cubicBezTo>
                    <a:pt x="665" y="220"/>
                    <a:pt x="665" y="224"/>
                    <a:pt x="669" y="224"/>
                  </a:cubicBezTo>
                  <a:cubicBezTo>
                    <a:pt x="671" y="224"/>
                    <a:pt x="673" y="224"/>
                    <a:pt x="676" y="222"/>
                  </a:cubicBezTo>
                  <a:lnTo>
                    <a:pt x="676" y="222"/>
                  </a:lnTo>
                  <a:cubicBezTo>
                    <a:pt x="667" y="227"/>
                    <a:pt x="670" y="232"/>
                    <a:pt x="671" y="234"/>
                  </a:cubicBezTo>
                  <a:cubicBezTo>
                    <a:pt x="671" y="238"/>
                    <a:pt x="679" y="234"/>
                    <a:pt x="679" y="238"/>
                  </a:cubicBezTo>
                  <a:cubicBezTo>
                    <a:pt x="679" y="239"/>
                    <a:pt x="671" y="242"/>
                    <a:pt x="669" y="244"/>
                  </a:cubicBezTo>
                  <a:cubicBezTo>
                    <a:pt x="667" y="246"/>
                    <a:pt x="668" y="247"/>
                    <a:pt x="670" y="249"/>
                  </a:cubicBezTo>
                  <a:cubicBezTo>
                    <a:pt x="671" y="250"/>
                    <a:pt x="672" y="251"/>
                    <a:pt x="676" y="252"/>
                  </a:cubicBezTo>
                  <a:cubicBezTo>
                    <a:pt x="677" y="252"/>
                    <a:pt x="679" y="251"/>
                    <a:pt x="681" y="250"/>
                  </a:cubicBezTo>
                  <a:lnTo>
                    <a:pt x="681" y="250"/>
                  </a:lnTo>
                  <a:cubicBezTo>
                    <a:pt x="677" y="253"/>
                    <a:pt x="685" y="253"/>
                    <a:pt x="685" y="255"/>
                  </a:cubicBezTo>
                  <a:cubicBezTo>
                    <a:pt x="685" y="258"/>
                    <a:pt x="662" y="263"/>
                    <a:pt x="666" y="265"/>
                  </a:cubicBezTo>
                  <a:cubicBezTo>
                    <a:pt x="667" y="265"/>
                    <a:pt x="668" y="265"/>
                    <a:pt x="669" y="265"/>
                  </a:cubicBezTo>
                  <a:cubicBezTo>
                    <a:pt x="677" y="265"/>
                    <a:pt x="690" y="259"/>
                    <a:pt x="699" y="258"/>
                  </a:cubicBezTo>
                  <a:cubicBezTo>
                    <a:pt x="700" y="258"/>
                    <a:pt x="700" y="258"/>
                    <a:pt x="701" y="258"/>
                  </a:cubicBezTo>
                  <a:lnTo>
                    <a:pt x="701" y="258"/>
                  </a:lnTo>
                  <a:cubicBezTo>
                    <a:pt x="704" y="258"/>
                    <a:pt x="687" y="266"/>
                    <a:pt x="686" y="267"/>
                  </a:cubicBezTo>
                  <a:cubicBezTo>
                    <a:pt x="689" y="267"/>
                    <a:pt x="692" y="266"/>
                    <a:pt x="693" y="266"/>
                  </a:cubicBezTo>
                  <a:cubicBezTo>
                    <a:pt x="694" y="266"/>
                    <a:pt x="694" y="266"/>
                    <a:pt x="695" y="266"/>
                  </a:cubicBezTo>
                  <a:cubicBezTo>
                    <a:pt x="695" y="267"/>
                    <a:pt x="694" y="269"/>
                    <a:pt x="696" y="269"/>
                  </a:cubicBezTo>
                  <a:cubicBezTo>
                    <a:pt x="699" y="269"/>
                    <a:pt x="702" y="267"/>
                    <a:pt x="705" y="267"/>
                  </a:cubicBezTo>
                  <a:cubicBezTo>
                    <a:pt x="705" y="267"/>
                    <a:pt x="706" y="267"/>
                    <a:pt x="706" y="267"/>
                  </a:cubicBezTo>
                  <a:cubicBezTo>
                    <a:pt x="708" y="267"/>
                    <a:pt x="708" y="269"/>
                    <a:pt x="708" y="270"/>
                  </a:cubicBezTo>
                  <a:cubicBezTo>
                    <a:pt x="701" y="272"/>
                    <a:pt x="697" y="273"/>
                    <a:pt x="699" y="275"/>
                  </a:cubicBezTo>
                  <a:cubicBezTo>
                    <a:pt x="704" y="278"/>
                    <a:pt x="707" y="278"/>
                    <a:pt x="695" y="281"/>
                  </a:cubicBezTo>
                  <a:cubicBezTo>
                    <a:pt x="691" y="282"/>
                    <a:pt x="692" y="287"/>
                    <a:pt x="696" y="287"/>
                  </a:cubicBezTo>
                  <a:cubicBezTo>
                    <a:pt x="699" y="286"/>
                    <a:pt x="701" y="285"/>
                    <a:pt x="702" y="285"/>
                  </a:cubicBezTo>
                  <a:cubicBezTo>
                    <a:pt x="703" y="285"/>
                    <a:pt x="703" y="285"/>
                    <a:pt x="704" y="286"/>
                  </a:cubicBezTo>
                  <a:cubicBezTo>
                    <a:pt x="706" y="287"/>
                    <a:pt x="706" y="291"/>
                    <a:pt x="705" y="293"/>
                  </a:cubicBezTo>
                  <a:cubicBezTo>
                    <a:pt x="704" y="296"/>
                    <a:pt x="698" y="298"/>
                    <a:pt x="694" y="300"/>
                  </a:cubicBezTo>
                  <a:cubicBezTo>
                    <a:pt x="692" y="303"/>
                    <a:pt x="692" y="306"/>
                    <a:pt x="697" y="307"/>
                  </a:cubicBezTo>
                  <a:cubicBezTo>
                    <a:pt x="705" y="307"/>
                    <a:pt x="692" y="314"/>
                    <a:pt x="692" y="314"/>
                  </a:cubicBezTo>
                  <a:cubicBezTo>
                    <a:pt x="692" y="315"/>
                    <a:pt x="693" y="315"/>
                    <a:pt x="693" y="315"/>
                  </a:cubicBezTo>
                  <a:cubicBezTo>
                    <a:pt x="702" y="315"/>
                    <a:pt x="711" y="308"/>
                    <a:pt x="715" y="307"/>
                  </a:cubicBezTo>
                  <a:lnTo>
                    <a:pt x="715" y="307"/>
                  </a:lnTo>
                  <a:cubicBezTo>
                    <a:pt x="716" y="307"/>
                    <a:pt x="718" y="310"/>
                    <a:pt x="713" y="311"/>
                  </a:cubicBezTo>
                  <a:cubicBezTo>
                    <a:pt x="707" y="313"/>
                    <a:pt x="711" y="315"/>
                    <a:pt x="713" y="316"/>
                  </a:cubicBezTo>
                  <a:cubicBezTo>
                    <a:pt x="719" y="319"/>
                    <a:pt x="708" y="319"/>
                    <a:pt x="700" y="322"/>
                  </a:cubicBezTo>
                  <a:cubicBezTo>
                    <a:pt x="698" y="323"/>
                    <a:pt x="699" y="323"/>
                    <a:pt x="701" y="323"/>
                  </a:cubicBezTo>
                  <a:cubicBezTo>
                    <a:pt x="703" y="323"/>
                    <a:pt x="705" y="323"/>
                    <a:pt x="706" y="323"/>
                  </a:cubicBezTo>
                  <a:cubicBezTo>
                    <a:pt x="706" y="323"/>
                    <a:pt x="707" y="323"/>
                    <a:pt x="708" y="323"/>
                  </a:cubicBezTo>
                  <a:cubicBezTo>
                    <a:pt x="712" y="323"/>
                    <a:pt x="712" y="325"/>
                    <a:pt x="712" y="327"/>
                  </a:cubicBezTo>
                  <a:cubicBezTo>
                    <a:pt x="713" y="330"/>
                    <a:pt x="708" y="331"/>
                    <a:pt x="719" y="333"/>
                  </a:cubicBezTo>
                  <a:cubicBezTo>
                    <a:pt x="719" y="334"/>
                    <a:pt x="724" y="335"/>
                    <a:pt x="722" y="335"/>
                  </a:cubicBezTo>
                  <a:cubicBezTo>
                    <a:pt x="721" y="336"/>
                    <a:pt x="719" y="336"/>
                    <a:pt x="716" y="336"/>
                  </a:cubicBezTo>
                  <a:cubicBezTo>
                    <a:pt x="715" y="336"/>
                    <a:pt x="713" y="336"/>
                    <a:pt x="712" y="336"/>
                  </a:cubicBezTo>
                  <a:cubicBezTo>
                    <a:pt x="707" y="336"/>
                    <a:pt x="702" y="336"/>
                    <a:pt x="701" y="338"/>
                  </a:cubicBezTo>
                  <a:cubicBezTo>
                    <a:pt x="699" y="341"/>
                    <a:pt x="701" y="345"/>
                    <a:pt x="701" y="348"/>
                  </a:cubicBezTo>
                  <a:lnTo>
                    <a:pt x="701" y="348"/>
                  </a:lnTo>
                  <a:cubicBezTo>
                    <a:pt x="701" y="347"/>
                    <a:pt x="702" y="346"/>
                    <a:pt x="706" y="346"/>
                  </a:cubicBezTo>
                  <a:cubicBezTo>
                    <a:pt x="709" y="346"/>
                    <a:pt x="707" y="351"/>
                    <a:pt x="711" y="351"/>
                  </a:cubicBezTo>
                  <a:cubicBezTo>
                    <a:pt x="712" y="351"/>
                    <a:pt x="712" y="351"/>
                    <a:pt x="713" y="351"/>
                  </a:cubicBezTo>
                  <a:cubicBezTo>
                    <a:pt x="709" y="351"/>
                    <a:pt x="716" y="348"/>
                    <a:pt x="719" y="348"/>
                  </a:cubicBezTo>
                  <a:cubicBezTo>
                    <a:pt x="719" y="348"/>
                    <a:pt x="719" y="348"/>
                    <a:pt x="719" y="348"/>
                  </a:cubicBezTo>
                  <a:cubicBezTo>
                    <a:pt x="722" y="349"/>
                    <a:pt x="735" y="353"/>
                    <a:pt x="719" y="354"/>
                  </a:cubicBezTo>
                  <a:cubicBezTo>
                    <a:pt x="717" y="353"/>
                    <a:pt x="715" y="353"/>
                    <a:pt x="713" y="353"/>
                  </a:cubicBezTo>
                  <a:cubicBezTo>
                    <a:pt x="711" y="353"/>
                    <a:pt x="709" y="353"/>
                    <a:pt x="708" y="355"/>
                  </a:cubicBezTo>
                  <a:cubicBezTo>
                    <a:pt x="706" y="357"/>
                    <a:pt x="706" y="362"/>
                    <a:pt x="707" y="365"/>
                  </a:cubicBezTo>
                  <a:cubicBezTo>
                    <a:pt x="708" y="366"/>
                    <a:pt x="709" y="366"/>
                    <a:pt x="712" y="366"/>
                  </a:cubicBezTo>
                  <a:cubicBezTo>
                    <a:pt x="716" y="366"/>
                    <a:pt x="722" y="365"/>
                    <a:pt x="725" y="365"/>
                  </a:cubicBezTo>
                  <a:cubicBezTo>
                    <a:pt x="725" y="367"/>
                    <a:pt x="719" y="373"/>
                    <a:pt x="713" y="373"/>
                  </a:cubicBezTo>
                  <a:cubicBezTo>
                    <a:pt x="713" y="373"/>
                    <a:pt x="712" y="373"/>
                    <a:pt x="712" y="373"/>
                  </a:cubicBezTo>
                  <a:cubicBezTo>
                    <a:pt x="708" y="373"/>
                    <a:pt x="706" y="369"/>
                    <a:pt x="706" y="369"/>
                  </a:cubicBezTo>
                  <a:lnTo>
                    <a:pt x="706" y="369"/>
                  </a:lnTo>
                  <a:cubicBezTo>
                    <a:pt x="706" y="371"/>
                    <a:pt x="710" y="376"/>
                    <a:pt x="704" y="377"/>
                  </a:cubicBezTo>
                  <a:cubicBezTo>
                    <a:pt x="702" y="378"/>
                    <a:pt x="700" y="378"/>
                    <a:pt x="697" y="378"/>
                  </a:cubicBezTo>
                  <a:cubicBezTo>
                    <a:pt x="692" y="378"/>
                    <a:pt x="686" y="377"/>
                    <a:pt x="682" y="377"/>
                  </a:cubicBezTo>
                  <a:cubicBezTo>
                    <a:pt x="692" y="379"/>
                    <a:pt x="702" y="380"/>
                    <a:pt x="711" y="383"/>
                  </a:cubicBezTo>
                  <a:cubicBezTo>
                    <a:pt x="714" y="384"/>
                    <a:pt x="712" y="386"/>
                    <a:pt x="713" y="388"/>
                  </a:cubicBezTo>
                  <a:cubicBezTo>
                    <a:pt x="714" y="389"/>
                    <a:pt x="725" y="390"/>
                    <a:pt x="719" y="391"/>
                  </a:cubicBezTo>
                  <a:cubicBezTo>
                    <a:pt x="717" y="392"/>
                    <a:pt x="716" y="392"/>
                    <a:pt x="715" y="392"/>
                  </a:cubicBezTo>
                  <a:cubicBezTo>
                    <a:pt x="709" y="392"/>
                    <a:pt x="702" y="389"/>
                    <a:pt x="696" y="389"/>
                  </a:cubicBezTo>
                  <a:cubicBezTo>
                    <a:pt x="696" y="389"/>
                    <a:pt x="695" y="389"/>
                    <a:pt x="694" y="390"/>
                  </a:cubicBezTo>
                  <a:cubicBezTo>
                    <a:pt x="687" y="390"/>
                    <a:pt x="693" y="393"/>
                    <a:pt x="695" y="394"/>
                  </a:cubicBezTo>
                  <a:cubicBezTo>
                    <a:pt x="699" y="396"/>
                    <a:pt x="702" y="396"/>
                    <a:pt x="703" y="397"/>
                  </a:cubicBezTo>
                  <a:cubicBezTo>
                    <a:pt x="704" y="399"/>
                    <a:pt x="704" y="402"/>
                    <a:pt x="704" y="404"/>
                  </a:cubicBezTo>
                  <a:cubicBezTo>
                    <a:pt x="703" y="408"/>
                    <a:pt x="699" y="413"/>
                    <a:pt x="705" y="418"/>
                  </a:cubicBezTo>
                  <a:cubicBezTo>
                    <a:pt x="706" y="419"/>
                    <a:pt x="713" y="421"/>
                    <a:pt x="710" y="422"/>
                  </a:cubicBezTo>
                  <a:cubicBezTo>
                    <a:pt x="706" y="423"/>
                    <a:pt x="700" y="422"/>
                    <a:pt x="696" y="424"/>
                  </a:cubicBezTo>
                  <a:cubicBezTo>
                    <a:pt x="689" y="425"/>
                    <a:pt x="686" y="431"/>
                    <a:pt x="692" y="436"/>
                  </a:cubicBezTo>
                  <a:cubicBezTo>
                    <a:pt x="693" y="437"/>
                    <a:pt x="701" y="439"/>
                    <a:pt x="700" y="440"/>
                  </a:cubicBezTo>
                  <a:cubicBezTo>
                    <a:pt x="700" y="440"/>
                    <a:pt x="700" y="440"/>
                    <a:pt x="699" y="440"/>
                  </a:cubicBezTo>
                  <a:cubicBezTo>
                    <a:pt x="697" y="440"/>
                    <a:pt x="691" y="438"/>
                    <a:pt x="688" y="438"/>
                  </a:cubicBezTo>
                  <a:cubicBezTo>
                    <a:pt x="686" y="438"/>
                    <a:pt x="686" y="439"/>
                    <a:pt x="685" y="439"/>
                  </a:cubicBezTo>
                  <a:cubicBezTo>
                    <a:pt x="685" y="439"/>
                    <a:pt x="695" y="442"/>
                    <a:pt x="695" y="444"/>
                  </a:cubicBezTo>
                  <a:cubicBezTo>
                    <a:pt x="695" y="445"/>
                    <a:pt x="694" y="446"/>
                    <a:pt x="699" y="448"/>
                  </a:cubicBezTo>
                  <a:cubicBezTo>
                    <a:pt x="711" y="452"/>
                    <a:pt x="710" y="452"/>
                    <a:pt x="717" y="456"/>
                  </a:cubicBezTo>
                  <a:cubicBezTo>
                    <a:pt x="717" y="456"/>
                    <a:pt x="716" y="456"/>
                    <a:pt x="715" y="456"/>
                  </a:cubicBezTo>
                  <a:cubicBezTo>
                    <a:pt x="710" y="456"/>
                    <a:pt x="695" y="453"/>
                    <a:pt x="696" y="453"/>
                  </a:cubicBezTo>
                  <a:cubicBezTo>
                    <a:pt x="698" y="452"/>
                    <a:pt x="702" y="452"/>
                    <a:pt x="698" y="450"/>
                  </a:cubicBezTo>
                  <a:cubicBezTo>
                    <a:pt x="696" y="449"/>
                    <a:pt x="695" y="449"/>
                    <a:pt x="694" y="449"/>
                  </a:cubicBezTo>
                  <a:cubicBezTo>
                    <a:pt x="693" y="449"/>
                    <a:pt x="692" y="449"/>
                    <a:pt x="692" y="449"/>
                  </a:cubicBezTo>
                  <a:cubicBezTo>
                    <a:pt x="689" y="450"/>
                    <a:pt x="696" y="456"/>
                    <a:pt x="689" y="456"/>
                  </a:cubicBezTo>
                  <a:cubicBezTo>
                    <a:pt x="689" y="456"/>
                    <a:pt x="689" y="456"/>
                    <a:pt x="688" y="456"/>
                  </a:cubicBezTo>
                  <a:cubicBezTo>
                    <a:pt x="688" y="456"/>
                    <a:pt x="688" y="456"/>
                    <a:pt x="687" y="456"/>
                  </a:cubicBezTo>
                  <a:cubicBezTo>
                    <a:pt x="686" y="456"/>
                    <a:pt x="686" y="456"/>
                    <a:pt x="685" y="457"/>
                  </a:cubicBezTo>
                  <a:lnTo>
                    <a:pt x="685" y="457"/>
                  </a:lnTo>
                  <a:cubicBezTo>
                    <a:pt x="685" y="457"/>
                    <a:pt x="685" y="457"/>
                    <a:pt x="685" y="457"/>
                  </a:cubicBezTo>
                  <a:lnTo>
                    <a:pt x="685" y="457"/>
                  </a:lnTo>
                  <a:lnTo>
                    <a:pt x="685" y="457"/>
                  </a:lnTo>
                  <a:cubicBezTo>
                    <a:pt x="685" y="457"/>
                    <a:pt x="685" y="457"/>
                    <a:pt x="685" y="457"/>
                  </a:cubicBezTo>
                  <a:lnTo>
                    <a:pt x="685" y="457"/>
                  </a:lnTo>
                  <a:cubicBezTo>
                    <a:pt x="691" y="457"/>
                    <a:pt x="704" y="459"/>
                    <a:pt x="702" y="462"/>
                  </a:cubicBezTo>
                  <a:lnTo>
                    <a:pt x="685" y="457"/>
                  </a:lnTo>
                  <a:lnTo>
                    <a:pt x="685" y="457"/>
                  </a:lnTo>
                  <a:cubicBezTo>
                    <a:pt x="684" y="460"/>
                    <a:pt x="688" y="467"/>
                    <a:pt x="687" y="469"/>
                  </a:cubicBezTo>
                  <a:cubicBezTo>
                    <a:pt x="697" y="472"/>
                    <a:pt x="697" y="470"/>
                    <a:pt x="705" y="472"/>
                  </a:cubicBezTo>
                  <a:cubicBezTo>
                    <a:pt x="705" y="474"/>
                    <a:pt x="693" y="473"/>
                    <a:pt x="694" y="474"/>
                  </a:cubicBezTo>
                  <a:cubicBezTo>
                    <a:pt x="695" y="477"/>
                    <a:pt x="704" y="480"/>
                    <a:pt x="708" y="484"/>
                  </a:cubicBezTo>
                  <a:cubicBezTo>
                    <a:pt x="704" y="483"/>
                    <a:pt x="690" y="481"/>
                    <a:pt x="682" y="481"/>
                  </a:cubicBezTo>
                  <a:cubicBezTo>
                    <a:pt x="675" y="481"/>
                    <a:pt x="671" y="482"/>
                    <a:pt x="680" y="486"/>
                  </a:cubicBezTo>
                  <a:cubicBezTo>
                    <a:pt x="682" y="485"/>
                    <a:pt x="679" y="483"/>
                    <a:pt x="679" y="483"/>
                  </a:cubicBezTo>
                  <a:cubicBezTo>
                    <a:pt x="679" y="483"/>
                    <a:pt x="679" y="483"/>
                    <a:pt x="680" y="483"/>
                  </a:cubicBezTo>
                  <a:cubicBezTo>
                    <a:pt x="681" y="483"/>
                    <a:pt x="690" y="487"/>
                    <a:pt x="692" y="488"/>
                  </a:cubicBezTo>
                  <a:cubicBezTo>
                    <a:pt x="694" y="490"/>
                    <a:pt x="695" y="492"/>
                    <a:pt x="693" y="493"/>
                  </a:cubicBezTo>
                  <a:cubicBezTo>
                    <a:pt x="693" y="493"/>
                    <a:pt x="692" y="493"/>
                    <a:pt x="691" y="493"/>
                  </a:cubicBezTo>
                  <a:cubicBezTo>
                    <a:pt x="687" y="493"/>
                    <a:pt x="679" y="488"/>
                    <a:pt x="675" y="488"/>
                  </a:cubicBezTo>
                  <a:cubicBezTo>
                    <a:pt x="674" y="488"/>
                    <a:pt x="674" y="488"/>
                    <a:pt x="673" y="488"/>
                  </a:cubicBezTo>
                  <a:cubicBezTo>
                    <a:pt x="671" y="489"/>
                    <a:pt x="670" y="492"/>
                    <a:pt x="671" y="493"/>
                  </a:cubicBezTo>
                  <a:cubicBezTo>
                    <a:pt x="672" y="496"/>
                    <a:pt x="680" y="499"/>
                    <a:pt x="680" y="501"/>
                  </a:cubicBezTo>
                  <a:cubicBezTo>
                    <a:pt x="680" y="502"/>
                    <a:pt x="679" y="503"/>
                    <a:pt x="678" y="503"/>
                  </a:cubicBezTo>
                  <a:cubicBezTo>
                    <a:pt x="677" y="503"/>
                    <a:pt x="676" y="503"/>
                    <a:pt x="673" y="501"/>
                  </a:cubicBezTo>
                  <a:cubicBezTo>
                    <a:pt x="671" y="500"/>
                    <a:pt x="668" y="498"/>
                    <a:pt x="665" y="497"/>
                  </a:cubicBezTo>
                  <a:cubicBezTo>
                    <a:pt x="665" y="497"/>
                    <a:pt x="665" y="497"/>
                    <a:pt x="665" y="497"/>
                  </a:cubicBezTo>
                  <a:lnTo>
                    <a:pt x="665" y="497"/>
                  </a:lnTo>
                  <a:cubicBezTo>
                    <a:pt x="663" y="497"/>
                    <a:pt x="682" y="512"/>
                    <a:pt x="677" y="512"/>
                  </a:cubicBezTo>
                  <a:cubicBezTo>
                    <a:pt x="677" y="512"/>
                    <a:pt x="676" y="512"/>
                    <a:pt x="676" y="512"/>
                  </a:cubicBezTo>
                  <a:cubicBezTo>
                    <a:pt x="670" y="510"/>
                    <a:pt x="665" y="507"/>
                    <a:pt x="662" y="507"/>
                  </a:cubicBezTo>
                  <a:cubicBezTo>
                    <a:pt x="661" y="507"/>
                    <a:pt x="660" y="508"/>
                    <a:pt x="660" y="508"/>
                  </a:cubicBezTo>
                  <a:cubicBezTo>
                    <a:pt x="659" y="509"/>
                    <a:pt x="659" y="513"/>
                    <a:pt x="660" y="514"/>
                  </a:cubicBezTo>
                  <a:lnTo>
                    <a:pt x="660" y="514"/>
                  </a:lnTo>
                  <a:cubicBezTo>
                    <a:pt x="660" y="513"/>
                    <a:pt x="660" y="513"/>
                    <a:pt x="661" y="513"/>
                  </a:cubicBezTo>
                  <a:cubicBezTo>
                    <a:pt x="664" y="513"/>
                    <a:pt x="678" y="516"/>
                    <a:pt x="676" y="517"/>
                  </a:cubicBezTo>
                  <a:cubicBezTo>
                    <a:pt x="673" y="519"/>
                    <a:pt x="671" y="520"/>
                    <a:pt x="669" y="521"/>
                  </a:cubicBezTo>
                  <a:lnTo>
                    <a:pt x="667" y="525"/>
                  </a:lnTo>
                  <a:cubicBezTo>
                    <a:pt x="665" y="526"/>
                    <a:pt x="666" y="526"/>
                    <a:pt x="669" y="528"/>
                  </a:cubicBezTo>
                  <a:cubicBezTo>
                    <a:pt x="669" y="528"/>
                    <a:pt x="669" y="528"/>
                    <a:pt x="669" y="528"/>
                  </a:cubicBezTo>
                  <a:cubicBezTo>
                    <a:pt x="667" y="528"/>
                    <a:pt x="656" y="520"/>
                    <a:pt x="655" y="520"/>
                  </a:cubicBezTo>
                  <a:cubicBezTo>
                    <a:pt x="654" y="519"/>
                    <a:pt x="653" y="519"/>
                    <a:pt x="653" y="519"/>
                  </a:cubicBezTo>
                  <a:lnTo>
                    <a:pt x="653" y="519"/>
                  </a:lnTo>
                  <a:cubicBezTo>
                    <a:pt x="652" y="519"/>
                    <a:pt x="655" y="523"/>
                    <a:pt x="656" y="524"/>
                  </a:cubicBezTo>
                  <a:cubicBezTo>
                    <a:pt x="658" y="526"/>
                    <a:pt x="664" y="530"/>
                    <a:pt x="662" y="530"/>
                  </a:cubicBezTo>
                  <a:cubicBezTo>
                    <a:pt x="661" y="530"/>
                    <a:pt x="661" y="530"/>
                    <a:pt x="661" y="530"/>
                  </a:cubicBezTo>
                  <a:cubicBezTo>
                    <a:pt x="657" y="530"/>
                    <a:pt x="652" y="526"/>
                    <a:pt x="649" y="524"/>
                  </a:cubicBezTo>
                  <a:lnTo>
                    <a:pt x="649" y="524"/>
                  </a:lnTo>
                  <a:cubicBezTo>
                    <a:pt x="654" y="527"/>
                    <a:pt x="660" y="536"/>
                    <a:pt x="661" y="538"/>
                  </a:cubicBezTo>
                  <a:cubicBezTo>
                    <a:pt x="661" y="540"/>
                    <a:pt x="661" y="541"/>
                    <a:pt x="659" y="541"/>
                  </a:cubicBezTo>
                  <a:cubicBezTo>
                    <a:pt x="657" y="541"/>
                    <a:pt x="655" y="540"/>
                    <a:pt x="653" y="540"/>
                  </a:cubicBezTo>
                  <a:cubicBezTo>
                    <a:pt x="653" y="540"/>
                    <a:pt x="653" y="540"/>
                    <a:pt x="652" y="540"/>
                  </a:cubicBezTo>
                  <a:cubicBezTo>
                    <a:pt x="651" y="540"/>
                    <a:pt x="645" y="542"/>
                    <a:pt x="651" y="546"/>
                  </a:cubicBezTo>
                  <a:cubicBezTo>
                    <a:pt x="655" y="549"/>
                    <a:pt x="657" y="550"/>
                    <a:pt x="657" y="552"/>
                  </a:cubicBezTo>
                  <a:cubicBezTo>
                    <a:pt x="657" y="552"/>
                    <a:pt x="656" y="554"/>
                    <a:pt x="655" y="554"/>
                  </a:cubicBezTo>
                  <a:cubicBezTo>
                    <a:pt x="654" y="554"/>
                    <a:pt x="654" y="554"/>
                    <a:pt x="654" y="554"/>
                  </a:cubicBezTo>
                  <a:cubicBezTo>
                    <a:pt x="652" y="553"/>
                    <a:pt x="644" y="542"/>
                    <a:pt x="640" y="542"/>
                  </a:cubicBezTo>
                  <a:cubicBezTo>
                    <a:pt x="639" y="542"/>
                    <a:pt x="639" y="542"/>
                    <a:pt x="639" y="542"/>
                  </a:cubicBezTo>
                  <a:cubicBezTo>
                    <a:pt x="636" y="543"/>
                    <a:pt x="645" y="550"/>
                    <a:pt x="641" y="550"/>
                  </a:cubicBezTo>
                  <a:cubicBezTo>
                    <a:pt x="641" y="550"/>
                    <a:pt x="640" y="550"/>
                    <a:pt x="640" y="550"/>
                  </a:cubicBezTo>
                  <a:cubicBezTo>
                    <a:pt x="640" y="550"/>
                    <a:pt x="639" y="550"/>
                    <a:pt x="639" y="550"/>
                  </a:cubicBezTo>
                  <a:cubicBezTo>
                    <a:pt x="634" y="550"/>
                    <a:pt x="638" y="555"/>
                    <a:pt x="640" y="560"/>
                  </a:cubicBezTo>
                  <a:cubicBezTo>
                    <a:pt x="641" y="562"/>
                    <a:pt x="642" y="562"/>
                    <a:pt x="641" y="562"/>
                  </a:cubicBezTo>
                  <a:cubicBezTo>
                    <a:pt x="641" y="562"/>
                    <a:pt x="640" y="562"/>
                    <a:pt x="639" y="562"/>
                  </a:cubicBezTo>
                  <a:cubicBezTo>
                    <a:pt x="637" y="562"/>
                    <a:pt x="639" y="565"/>
                    <a:pt x="639" y="566"/>
                  </a:cubicBezTo>
                  <a:cubicBezTo>
                    <a:pt x="642" y="569"/>
                    <a:pt x="646" y="574"/>
                    <a:pt x="643" y="574"/>
                  </a:cubicBezTo>
                  <a:cubicBezTo>
                    <a:pt x="642" y="574"/>
                    <a:pt x="641" y="574"/>
                    <a:pt x="638" y="572"/>
                  </a:cubicBezTo>
                  <a:cubicBezTo>
                    <a:pt x="637" y="571"/>
                    <a:pt x="626" y="564"/>
                    <a:pt x="624" y="564"/>
                  </a:cubicBezTo>
                  <a:lnTo>
                    <a:pt x="624" y="564"/>
                  </a:lnTo>
                  <a:cubicBezTo>
                    <a:pt x="623" y="564"/>
                    <a:pt x="624" y="565"/>
                    <a:pt x="626" y="567"/>
                  </a:cubicBezTo>
                  <a:cubicBezTo>
                    <a:pt x="630" y="571"/>
                    <a:pt x="633" y="574"/>
                    <a:pt x="631" y="575"/>
                  </a:cubicBezTo>
                  <a:cubicBezTo>
                    <a:pt x="631" y="575"/>
                    <a:pt x="631" y="575"/>
                    <a:pt x="631" y="575"/>
                  </a:cubicBezTo>
                  <a:cubicBezTo>
                    <a:pt x="629" y="575"/>
                    <a:pt x="625" y="570"/>
                    <a:pt x="623" y="569"/>
                  </a:cubicBezTo>
                  <a:cubicBezTo>
                    <a:pt x="622" y="569"/>
                    <a:pt x="621" y="569"/>
                    <a:pt x="621" y="569"/>
                  </a:cubicBezTo>
                  <a:cubicBezTo>
                    <a:pt x="619" y="569"/>
                    <a:pt x="619" y="570"/>
                    <a:pt x="619" y="570"/>
                  </a:cubicBezTo>
                  <a:lnTo>
                    <a:pt x="628" y="578"/>
                  </a:lnTo>
                  <a:cubicBezTo>
                    <a:pt x="630" y="578"/>
                    <a:pt x="633" y="579"/>
                    <a:pt x="636" y="581"/>
                  </a:cubicBezTo>
                  <a:cubicBezTo>
                    <a:pt x="641" y="584"/>
                    <a:pt x="637" y="587"/>
                    <a:pt x="637" y="587"/>
                  </a:cubicBezTo>
                  <a:cubicBezTo>
                    <a:pt x="636" y="587"/>
                    <a:pt x="636" y="588"/>
                    <a:pt x="635" y="588"/>
                  </a:cubicBezTo>
                  <a:cubicBezTo>
                    <a:pt x="633" y="588"/>
                    <a:pt x="630" y="583"/>
                    <a:pt x="625" y="583"/>
                  </a:cubicBezTo>
                  <a:cubicBezTo>
                    <a:pt x="625" y="583"/>
                    <a:pt x="623" y="582"/>
                    <a:pt x="621" y="582"/>
                  </a:cubicBezTo>
                  <a:cubicBezTo>
                    <a:pt x="619" y="582"/>
                    <a:pt x="617" y="583"/>
                    <a:pt x="618" y="583"/>
                  </a:cubicBezTo>
                  <a:cubicBezTo>
                    <a:pt x="621" y="587"/>
                    <a:pt x="625" y="589"/>
                    <a:pt x="624" y="591"/>
                  </a:cubicBezTo>
                  <a:cubicBezTo>
                    <a:pt x="623" y="593"/>
                    <a:pt x="621" y="592"/>
                    <a:pt x="623" y="596"/>
                  </a:cubicBezTo>
                  <a:cubicBezTo>
                    <a:pt x="629" y="602"/>
                    <a:pt x="619" y="605"/>
                    <a:pt x="617" y="606"/>
                  </a:cubicBezTo>
                  <a:cubicBezTo>
                    <a:pt x="617" y="606"/>
                    <a:pt x="616" y="606"/>
                    <a:pt x="616" y="606"/>
                  </a:cubicBezTo>
                  <a:cubicBezTo>
                    <a:pt x="614" y="606"/>
                    <a:pt x="613" y="605"/>
                    <a:pt x="609" y="602"/>
                  </a:cubicBezTo>
                  <a:cubicBezTo>
                    <a:pt x="608" y="601"/>
                    <a:pt x="607" y="601"/>
                    <a:pt x="607" y="601"/>
                  </a:cubicBezTo>
                  <a:cubicBezTo>
                    <a:pt x="605" y="601"/>
                    <a:pt x="604" y="603"/>
                    <a:pt x="603" y="603"/>
                  </a:cubicBezTo>
                  <a:cubicBezTo>
                    <a:pt x="603" y="602"/>
                    <a:pt x="602" y="602"/>
                    <a:pt x="601" y="602"/>
                  </a:cubicBezTo>
                  <a:cubicBezTo>
                    <a:pt x="599" y="602"/>
                    <a:pt x="597" y="604"/>
                    <a:pt x="602" y="609"/>
                  </a:cubicBezTo>
                  <a:cubicBezTo>
                    <a:pt x="604" y="612"/>
                    <a:pt x="602" y="612"/>
                    <a:pt x="601" y="613"/>
                  </a:cubicBezTo>
                  <a:cubicBezTo>
                    <a:pt x="600" y="614"/>
                    <a:pt x="603" y="617"/>
                    <a:pt x="602" y="618"/>
                  </a:cubicBezTo>
                  <a:cubicBezTo>
                    <a:pt x="602" y="622"/>
                    <a:pt x="599" y="620"/>
                    <a:pt x="597" y="621"/>
                  </a:cubicBezTo>
                  <a:cubicBezTo>
                    <a:pt x="595" y="623"/>
                    <a:pt x="606" y="644"/>
                    <a:pt x="611" y="647"/>
                  </a:cubicBezTo>
                  <a:lnTo>
                    <a:pt x="611" y="647"/>
                  </a:lnTo>
                  <a:cubicBezTo>
                    <a:pt x="611" y="646"/>
                    <a:pt x="612" y="644"/>
                    <a:pt x="612" y="644"/>
                  </a:cubicBezTo>
                  <a:cubicBezTo>
                    <a:pt x="614" y="644"/>
                    <a:pt x="616" y="644"/>
                    <a:pt x="619" y="645"/>
                  </a:cubicBezTo>
                  <a:cubicBezTo>
                    <a:pt x="621" y="646"/>
                    <a:pt x="623" y="646"/>
                    <a:pt x="625" y="646"/>
                  </a:cubicBezTo>
                  <a:cubicBezTo>
                    <a:pt x="628" y="646"/>
                    <a:pt x="630" y="645"/>
                    <a:pt x="631" y="643"/>
                  </a:cubicBezTo>
                  <a:cubicBezTo>
                    <a:pt x="633" y="640"/>
                    <a:pt x="621" y="631"/>
                    <a:pt x="622" y="628"/>
                  </a:cubicBezTo>
                  <a:cubicBezTo>
                    <a:pt x="622" y="627"/>
                    <a:pt x="623" y="626"/>
                    <a:pt x="624" y="626"/>
                  </a:cubicBezTo>
                  <a:cubicBezTo>
                    <a:pt x="626" y="626"/>
                    <a:pt x="628" y="627"/>
                    <a:pt x="630" y="628"/>
                  </a:cubicBezTo>
                  <a:cubicBezTo>
                    <a:pt x="632" y="630"/>
                    <a:pt x="634" y="631"/>
                    <a:pt x="635" y="631"/>
                  </a:cubicBezTo>
                  <a:cubicBezTo>
                    <a:pt x="635" y="631"/>
                    <a:pt x="635" y="631"/>
                    <a:pt x="636" y="631"/>
                  </a:cubicBezTo>
                  <a:cubicBezTo>
                    <a:pt x="638" y="629"/>
                    <a:pt x="637" y="630"/>
                    <a:pt x="631" y="624"/>
                  </a:cubicBezTo>
                  <a:cubicBezTo>
                    <a:pt x="630" y="621"/>
                    <a:pt x="629" y="619"/>
                    <a:pt x="631" y="619"/>
                  </a:cubicBezTo>
                  <a:lnTo>
                    <a:pt x="631" y="619"/>
                  </a:lnTo>
                  <a:cubicBezTo>
                    <a:pt x="631" y="619"/>
                    <a:pt x="632" y="619"/>
                    <a:pt x="632" y="619"/>
                  </a:cubicBezTo>
                  <a:cubicBezTo>
                    <a:pt x="637" y="621"/>
                    <a:pt x="641" y="629"/>
                    <a:pt x="645" y="629"/>
                  </a:cubicBezTo>
                  <a:cubicBezTo>
                    <a:pt x="645" y="629"/>
                    <a:pt x="646" y="629"/>
                    <a:pt x="646" y="629"/>
                  </a:cubicBezTo>
                  <a:cubicBezTo>
                    <a:pt x="648" y="628"/>
                    <a:pt x="646" y="621"/>
                    <a:pt x="642" y="617"/>
                  </a:cubicBezTo>
                  <a:cubicBezTo>
                    <a:pt x="642" y="616"/>
                    <a:pt x="644" y="616"/>
                    <a:pt x="644" y="615"/>
                  </a:cubicBezTo>
                  <a:cubicBezTo>
                    <a:pt x="644" y="613"/>
                    <a:pt x="642" y="601"/>
                    <a:pt x="643" y="601"/>
                  </a:cubicBezTo>
                  <a:lnTo>
                    <a:pt x="643" y="601"/>
                  </a:lnTo>
                  <a:cubicBezTo>
                    <a:pt x="643" y="601"/>
                    <a:pt x="643" y="601"/>
                    <a:pt x="644" y="601"/>
                  </a:cubicBezTo>
                  <a:cubicBezTo>
                    <a:pt x="648" y="603"/>
                    <a:pt x="652" y="615"/>
                    <a:pt x="655" y="617"/>
                  </a:cubicBezTo>
                  <a:cubicBezTo>
                    <a:pt x="652" y="614"/>
                    <a:pt x="656" y="603"/>
                    <a:pt x="654" y="600"/>
                  </a:cubicBezTo>
                  <a:cubicBezTo>
                    <a:pt x="652" y="598"/>
                    <a:pt x="652" y="596"/>
                    <a:pt x="653" y="596"/>
                  </a:cubicBezTo>
                  <a:cubicBezTo>
                    <a:pt x="655" y="596"/>
                    <a:pt x="657" y="597"/>
                    <a:pt x="659" y="598"/>
                  </a:cubicBezTo>
                  <a:cubicBezTo>
                    <a:pt x="661" y="599"/>
                    <a:pt x="663" y="599"/>
                    <a:pt x="663" y="599"/>
                  </a:cubicBezTo>
                  <a:cubicBezTo>
                    <a:pt x="665" y="599"/>
                    <a:pt x="661" y="596"/>
                    <a:pt x="662" y="595"/>
                  </a:cubicBezTo>
                  <a:cubicBezTo>
                    <a:pt x="663" y="594"/>
                    <a:pt x="663" y="593"/>
                    <a:pt x="665" y="593"/>
                  </a:cubicBezTo>
                  <a:cubicBezTo>
                    <a:pt x="665" y="593"/>
                    <a:pt x="666" y="593"/>
                    <a:pt x="668" y="594"/>
                  </a:cubicBezTo>
                  <a:cubicBezTo>
                    <a:pt x="669" y="594"/>
                    <a:pt x="670" y="594"/>
                    <a:pt x="670" y="593"/>
                  </a:cubicBezTo>
                  <a:cubicBezTo>
                    <a:pt x="671" y="591"/>
                    <a:pt x="666" y="587"/>
                    <a:pt x="662" y="586"/>
                  </a:cubicBezTo>
                  <a:cubicBezTo>
                    <a:pt x="659" y="584"/>
                    <a:pt x="653" y="580"/>
                    <a:pt x="655" y="580"/>
                  </a:cubicBezTo>
                  <a:lnTo>
                    <a:pt x="655" y="580"/>
                  </a:lnTo>
                  <a:cubicBezTo>
                    <a:pt x="655" y="580"/>
                    <a:pt x="655" y="580"/>
                    <a:pt x="656" y="580"/>
                  </a:cubicBezTo>
                  <a:cubicBezTo>
                    <a:pt x="659" y="580"/>
                    <a:pt x="665" y="583"/>
                    <a:pt x="669" y="583"/>
                  </a:cubicBezTo>
                  <a:cubicBezTo>
                    <a:pt x="671" y="583"/>
                    <a:pt x="671" y="579"/>
                    <a:pt x="669" y="576"/>
                  </a:cubicBezTo>
                  <a:cubicBezTo>
                    <a:pt x="670" y="575"/>
                    <a:pt x="671" y="574"/>
                    <a:pt x="674" y="574"/>
                  </a:cubicBezTo>
                  <a:cubicBezTo>
                    <a:pt x="675" y="575"/>
                    <a:pt x="676" y="575"/>
                    <a:pt x="677" y="575"/>
                  </a:cubicBezTo>
                  <a:cubicBezTo>
                    <a:pt x="677" y="575"/>
                    <a:pt x="678" y="575"/>
                    <a:pt x="678" y="575"/>
                  </a:cubicBezTo>
                  <a:cubicBezTo>
                    <a:pt x="679" y="573"/>
                    <a:pt x="674" y="570"/>
                    <a:pt x="675" y="568"/>
                  </a:cubicBezTo>
                  <a:cubicBezTo>
                    <a:pt x="676" y="567"/>
                    <a:pt x="679" y="567"/>
                    <a:pt x="681" y="566"/>
                  </a:cubicBezTo>
                  <a:cubicBezTo>
                    <a:pt x="685" y="564"/>
                    <a:pt x="686" y="559"/>
                    <a:pt x="682" y="553"/>
                  </a:cubicBezTo>
                  <a:cubicBezTo>
                    <a:pt x="680" y="550"/>
                    <a:pt x="679" y="549"/>
                    <a:pt x="680" y="549"/>
                  </a:cubicBezTo>
                  <a:lnTo>
                    <a:pt x="680" y="549"/>
                  </a:lnTo>
                  <a:cubicBezTo>
                    <a:pt x="680" y="549"/>
                    <a:pt x="682" y="550"/>
                    <a:pt x="686" y="552"/>
                  </a:cubicBezTo>
                  <a:cubicBezTo>
                    <a:pt x="688" y="554"/>
                    <a:pt x="690" y="555"/>
                    <a:pt x="690" y="555"/>
                  </a:cubicBezTo>
                  <a:cubicBezTo>
                    <a:pt x="691" y="555"/>
                    <a:pt x="692" y="554"/>
                    <a:pt x="692" y="554"/>
                  </a:cubicBezTo>
                  <a:cubicBezTo>
                    <a:pt x="693" y="552"/>
                    <a:pt x="696" y="550"/>
                    <a:pt x="694" y="547"/>
                  </a:cubicBezTo>
                  <a:cubicBezTo>
                    <a:pt x="693" y="545"/>
                    <a:pt x="689" y="541"/>
                    <a:pt x="693" y="541"/>
                  </a:cubicBezTo>
                  <a:lnTo>
                    <a:pt x="693" y="541"/>
                  </a:lnTo>
                  <a:cubicBezTo>
                    <a:pt x="695" y="542"/>
                    <a:pt x="697" y="542"/>
                    <a:pt x="698" y="542"/>
                  </a:cubicBezTo>
                  <a:cubicBezTo>
                    <a:pt x="702" y="542"/>
                    <a:pt x="702" y="538"/>
                    <a:pt x="702" y="536"/>
                  </a:cubicBezTo>
                  <a:cubicBezTo>
                    <a:pt x="701" y="535"/>
                    <a:pt x="690" y="527"/>
                    <a:pt x="692" y="527"/>
                  </a:cubicBezTo>
                  <a:lnTo>
                    <a:pt x="692" y="527"/>
                  </a:lnTo>
                  <a:cubicBezTo>
                    <a:pt x="692" y="527"/>
                    <a:pt x="692" y="527"/>
                    <a:pt x="692" y="527"/>
                  </a:cubicBezTo>
                  <a:cubicBezTo>
                    <a:pt x="697" y="528"/>
                    <a:pt x="700" y="528"/>
                    <a:pt x="703" y="528"/>
                  </a:cubicBezTo>
                  <a:cubicBezTo>
                    <a:pt x="705" y="528"/>
                    <a:pt x="706" y="528"/>
                    <a:pt x="707" y="527"/>
                  </a:cubicBezTo>
                  <a:cubicBezTo>
                    <a:pt x="712" y="522"/>
                    <a:pt x="713" y="517"/>
                    <a:pt x="713" y="512"/>
                  </a:cubicBezTo>
                  <a:cubicBezTo>
                    <a:pt x="713" y="509"/>
                    <a:pt x="713" y="507"/>
                    <a:pt x="713" y="505"/>
                  </a:cubicBezTo>
                  <a:cubicBezTo>
                    <a:pt x="713" y="504"/>
                    <a:pt x="708" y="501"/>
                    <a:pt x="709" y="500"/>
                  </a:cubicBezTo>
                  <a:cubicBezTo>
                    <a:pt x="709" y="500"/>
                    <a:pt x="710" y="500"/>
                    <a:pt x="711" y="500"/>
                  </a:cubicBezTo>
                  <a:cubicBezTo>
                    <a:pt x="714" y="500"/>
                    <a:pt x="719" y="500"/>
                    <a:pt x="720" y="500"/>
                  </a:cubicBezTo>
                  <a:cubicBezTo>
                    <a:pt x="724" y="500"/>
                    <a:pt x="727" y="500"/>
                    <a:pt x="728" y="498"/>
                  </a:cubicBezTo>
                  <a:cubicBezTo>
                    <a:pt x="731" y="496"/>
                    <a:pt x="730" y="493"/>
                    <a:pt x="722" y="491"/>
                  </a:cubicBezTo>
                  <a:lnTo>
                    <a:pt x="722" y="491"/>
                  </a:lnTo>
                  <a:cubicBezTo>
                    <a:pt x="723" y="491"/>
                    <a:pt x="723" y="491"/>
                    <a:pt x="723" y="491"/>
                  </a:cubicBezTo>
                  <a:cubicBezTo>
                    <a:pt x="727" y="491"/>
                    <a:pt x="719" y="484"/>
                    <a:pt x="719" y="482"/>
                  </a:cubicBezTo>
                  <a:cubicBezTo>
                    <a:pt x="718" y="481"/>
                    <a:pt x="728" y="481"/>
                    <a:pt x="731" y="480"/>
                  </a:cubicBezTo>
                  <a:cubicBezTo>
                    <a:pt x="733" y="479"/>
                    <a:pt x="734" y="477"/>
                    <a:pt x="733" y="474"/>
                  </a:cubicBezTo>
                  <a:cubicBezTo>
                    <a:pt x="732" y="472"/>
                    <a:pt x="724" y="470"/>
                    <a:pt x="719" y="469"/>
                  </a:cubicBezTo>
                  <a:cubicBezTo>
                    <a:pt x="719" y="468"/>
                    <a:pt x="719" y="466"/>
                    <a:pt x="720" y="466"/>
                  </a:cubicBezTo>
                  <a:cubicBezTo>
                    <a:pt x="722" y="466"/>
                    <a:pt x="724" y="466"/>
                    <a:pt x="726" y="466"/>
                  </a:cubicBezTo>
                  <a:cubicBezTo>
                    <a:pt x="727" y="466"/>
                    <a:pt x="727" y="465"/>
                    <a:pt x="727" y="464"/>
                  </a:cubicBezTo>
                  <a:cubicBezTo>
                    <a:pt x="727" y="463"/>
                    <a:pt x="729" y="463"/>
                    <a:pt x="730" y="463"/>
                  </a:cubicBezTo>
                  <a:cubicBezTo>
                    <a:pt x="732" y="463"/>
                    <a:pt x="733" y="463"/>
                    <a:pt x="734" y="463"/>
                  </a:cubicBezTo>
                  <a:cubicBezTo>
                    <a:pt x="736" y="462"/>
                    <a:pt x="736" y="460"/>
                    <a:pt x="736" y="459"/>
                  </a:cubicBezTo>
                  <a:cubicBezTo>
                    <a:pt x="736" y="455"/>
                    <a:pt x="730" y="452"/>
                    <a:pt x="725" y="447"/>
                  </a:cubicBezTo>
                  <a:cubicBezTo>
                    <a:pt x="722" y="445"/>
                    <a:pt x="722" y="444"/>
                    <a:pt x="723" y="444"/>
                  </a:cubicBezTo>
                  <a:cubicBezTo>
                    <a:pt x="725" y="444"/>
                    <a:pt x="729" y="445"/>
                    <a:pt x="733" y="446"/>
                  </a:cubicBezTo>
                  <a:lnTo>
                    <a:pt x="733" y="446"/>
                  </a:lnTo>
                  <a:cubicBezTo>
                    <a:pt x="730" y="445"/>
                    <a:pt x="734" y="444"/>
                    <a:pt x="731" y="442"/>
                  </a:cubicBezTo>
                  <a:cubicBezTo>
                    <a:pt x="730" y="441"/>
                    <a:pt x="723" y="439"/>
                    <a:pt x="723" y="439"/>
                  </a:cubicBezTo>
                  <a:cubicBezTo>
                    <a:pt x="723" y="439"/>
                    <a:pt x="724" y="439"/>
                    <a:pt x="725" y="439"/>
                  </a:cubicBezTo>
                  <a:cubicBezTo>
                    <a:pt x="726" y="439"/>
                    <a:pt x="729" y="439"/>
                    <a:pt x="730" y="439"/>
                  </a:cubicBezTo>
                  <a:cubicBezTo>
                    <a:pt x="732" y="439"/>
                    <a:pt x="732" y="439"/>
                    <a:pt x="733" y="438"/>
                  </a:cubicBezTo>
                  <a:cubicBezTo>
                    <a:pt x="733" y="437"/>
                    <a:pt x="726" y="433"/>
                    <a:pt x="724" y="431"/>
                  </a:cubicBezTo>
                  <a:cubicBezTo>
                    <a:pt x="723" y="430"/>
                    <a:pt x="723" y="430"/>
                    <a:pt x="724" y="430"/>
                  </a:cubicBezTo>
                  <a:lnTo>
                    <a:pt x="724" y="430"/>
                  </a:lnTo>
                  <a:cubicBezTo>
                    <a:pt x="725" y="430"/>
                    <a:pt x="728" y="431"/>
                    <a:pt x="730" y="432"/>
                  </a:cubicBezTo>
                  <a:cubicBezTo>
                    <a:pt x="733" y="434"/>
                    <a:pt x="737" y="435"/>
                    <a:pt x="740" y="435"/>
                  </a:cubicBezTo>
                  <a:cubicBezTo>
                    <a:pt x="743" y="435"/>
                    <a:pt x="744" y="435"/>
                    <a:pt x="743" y="433"/>
                  </a:cubicBezTo>
                  <a:cubicBezTo>
                    <a:pt x="741" y="431"/>
                    <a:pt x="736" y="426"/>
                    <a:pt x="726" y="424"/>
                  </a:cubicBezTo>
                  <a:lnTo>
                    <a:pt x="726" y="424"/>
                  </a:lnTo>
                  <a:cubicBezTo>
                    <a:pt x="728" y="425"/>
                    <a:pt x="730" y="425"/>
                    <a:pt x="731" y="425"/>
                  </a:cubicBezTo>
                  <a:cubicBezTo>
                    <a:pt x="745" y="425"/>
                    <a:pt x="733" y="409"/>
                    <a:pt x="743" y="409"/>
                  </a:cubicBezTo>
                  <a:cubicBezTo>
                    <a:pt x="744" y="409"/>
                    <a:pt x="745" y="409"/>
                    <a:pt x="746" y="410"/>
                  </a:cubicBezTo>
                  <a:cubicBezTo>
                    <a:pt x="757" y="407"/>
                    <a:pt x="743" y="402"/>
                    <a:pt x="742" y="398"/>
                  </a:cubicBezTo>
                  <a:cubicBezTo>
                    <a:pt x="741" y="396"/>
                    <a:pt x="742" y="393"/>
                    <a:pt x="742" y="390"/>
                  </a:cubicBezTo>
                  <a:cubicBezTo>
                    <a:pt x="742" y="386"/>
                    <a:pt x="737" y="382"/>
                    <a:pt x="737" y="378"/>
                  </a:cubicBezTo>
                  <a:cubicBezTo>
                    <a:pt x="737" y="376"/>
                    <a:pt x="743" y="376"/>
                    <a:pt x="743" y="371"/>
                  </a:cubicBezTo>
                  <a:cubicBezTo>
                    <a:pt x="743" y="370"/>
                    <a:pt x="743" y="368"/>
                    <a:pt x="740" y="367"/>
                  </a:cubicBezTo>
                  <a:cubicBezTo>
                    <a:pt x="738" y="367"/>
                    <a:pt x="733" y="367"/>
                    <a:pt x="733" y="366"/>
                  </a:cubicBezTo>
                  <a:cubicBezTo>
                    <a:pt x="733" y="363"/>
                    <a:pt x="747" y="362"/>
                    <a:pt x="752" y="362"/>
                  </a:cubicBezTo>
                  <a:cubicBezTo>
                    <a:pt x="740" y="362"/>
                    <a:pt x="746" y="339"/>
                    <a:pt x="746" y="335"/>
                  </a:cubicBezTo>
                  <a:cubicBezTo>
                    <a:pt x="746" y="332"/>
                    <a:pt x="751" y="328"/>
                    <a:pt x="750" y="325"/>
                  </a:cubicBezTo>
                  <a:cubicBezTo>
                    <a:pt x="749" y="321"/>
                    <a:pt x="746" y="319"/>
                    <a:pt x="742" y="317"/>
                  </a:cubicBezTo>
                  <a:cubicBezTo>
                    <a:pt x="741" y="316"/>
                    <a:pt x="734" y="315"/>
                    <a:pt x="730" y="315"/>
                  </a:cubicBezTo>
                  <a:cubicBezTo>
                    <a:pt x="728" y="315"/>
                    <a:pt x="727" y="316"/>
                    <a:pt x="727" y="316"/>
                  </a:cubicBezTo>
                  <a:lnTo>
                    <a:pt x="727" y="316"/>
                  </a:lnTo>
                  <a:cubicBezTo>
                    <a:pt x="728" y="314"/>
                    <a:pt x="744" y="313"/>
                    <a:pt x="738" y="310"/>
                  </a:cubicBezTo>
                  <a:cubicBezTo>
                    <a:pt x="737" y="310"/>
                    <a:pt x="728" y="308"/>
                    <a:pt x="730" y="307"/>
                  </a:cubicBezTo>
                  <a:cubicBezTo>
                    <a:pt x="732" y="306"/>
                    <a:pt x="747" y="307"/>
                    <a:pt x="745" y="305"/>
                  </a:cubicBezTo>
                  <a:cubicBezTo>
                    <a:pt x="743" y="303"/>
                    <a:pt x="739" y="300"/>
                    <a:pt x="732" y="300"/>
                  </a:cubicBezTo>
                  <a:cubicBezTo>
                    <a:pt x="731" y="300"/>
                    <a:pt x="729" y="300"/>
                    <a:pt x="727" y="300"/>
                  </a:cubicBezTo>
                  <a:cubicBezTo>
                    <a:pt x="726" y="300"/>
                    <a:pt x="735" y="295"/>
                    <a:pt x="739" y="294"/>
                  </a:cubicBezTo>
                  <a:cubicBezTo>
                    <a:pt x="739" y="293"/>
                    <a:pt x="746" y="287"/>
                    <a:pt x="744" y="287"/>
                  </a:cubicBezTo>
                  <a:cubicBezTo>
                    <a:pt x="740" y="287"/>
                    <a:pt x="735" y="289"/>
                    <a:pt x="732" y="289"/>
                  </a:cubicBezTo>
                  <a:cubicBezTo>
                    <a:pt x="730" y="289"/>
                    <a:pt x="729" y="288"/>
                    <a:pt x="728" y="287"/>
                  </a:cubicBezTo>
                  <a:cubicBezTo>
                    <a:pt x="727" y="286"/>
                    <a:pt x="732" y="283"/>
                    <a:pt x="729" y="281"/>
                  </a:cubicBezTo>
                  <a:cubicBezTo>
                    <a:pt x="727" y="280"/>
                    <a:pt x="723" y="280"/>
                    <a:pt x="723" y="278"/>
                  </a:cubicBezTo>
                  <a:cubicBezTo>
                    <a:pt x="722" y="275"/>
                    <a:pt x="729" y="273"/>
                    <a:pt x="730" y="269"/>
                  </a:cubicBezTo>
                  <a:cubicBezTo>
                    <a:pt x="730" y="267"/>
                    <a:pt x="729" y="265"/>
                    <a:pt x="725" y="265"/>
                  </a:cubicBezTo>
                  <a:cubicBezTo>
                    <a:pt x="724" y="265"/>
                    <a:pt x="722" y="266"/>
                    <a:pt x="719" y="266"/>
                  </a:cubicBezTo>
                  <a:cubicBezTo>
                    <a:pt x="721" y="266"/>
                    <a:pt x="730" y="259"/>
                    <a:pt x="728" y="259"/>
                  </a:cubicBezTo>
                  <a:lnTo>
                    <a:pt x="728" y="259"/>
                  </a:lnTo>
                  <a:cubicBezTo>
                    <a:pt x="728" y="259"/>
                    <a:pt x="728" y="259"/>
                    <a:pt x="727" y="259"/>
                  </a:cubicBezTo>
                  <a:cubicBezTo>
                    <a:pt x="725" y="260"/>
                    <a:pt x="719" y="263"/>
                    <a:pt x="716" y="263"/>
                  </a:cubicBezTo>
                  <a:cubicBezTo>
                    <a:pt x="715" y="263"/>
                    <a:pt x="715" y="263"/>
                    <a:pt x="715" y="262"/>
                  </a:cubicBezTo>
                  <a:cubicBezTo>
                    <a:pt x="715" y="260"/>
                    <a:pt x="719" y="259"/>
                    <a:pt x="719" y="256"/>
                  </a:cubicBezTo>
                  <a:cubicBezTo>
                    <a:pt x="722" y="253"/>
                    <a:pt x="722" y="248"/>
                    <a:pt x="716" y="248"/>
                  </a:cubicBezTo>
                  <a:cubicBezTo>
                    <a:pt x="715" y="248"/>
                    <a:pt x="714" y="248"/>
                    <a:pt x="713" y="248"/>
                  </a:cubicBezTo>
                  <a:lnTo>
                    <a:pt x="713" y="248"/>
                  </a:lnTo>
                  <a:cubicBezTo>
                    <a:pt x="718" y="247"/>
                    <a:pt x="724" y="238"/>
                    <a:pt x="724" y="238"/>
                  </a:cubicBezTo>
                  <a:lnTo>
                    <a:pt x="724" y="238"/>
                  </a:lnTo>
                  <a:cubicBezTo>
                    <a:pt x="722" y="238"/>
                    <a:pt x="720" y="239"/>
                    <a:pt x="719" y="239"/>
                  </a:cubicBezTo>
                  <a:cubicBezTo>
                    <a:pt x="717" y="239"/>
                    <a:pt x="717" y="237"/>
                    <a:pt x="717" y="236"/>
                  </a:cubicBezTo>
                  <a:cubicBezTo>
                    <a:pt x="716" y="235"/>
                    <a:pt x="716" y="234"/>
                    <a:pt x="716" y="234"/>
                  </a:cubicBezTo>
                  <a:cubicBezTo>
                    <a:pt x="716" y="234"/>
                    <a:pt x="715" y="235"/>
                    <a:pt x="713" y="235"/>
                  </a:cubicBezTo>
                  <a:cubicBezTo>
                    <a:pt x="712" y="235"/>
                    <a:pt x="711" y="235"/>
                    <a:pt x="711" y="235"/>
                  </a:cubicBezTo>
                  <a:cubicBezTo>
                    <a:pt x="707" y="235"/>
                    <a:pt x="713" y="227"/>
                    <a:pt x="713" y="225"/>
                  </a:cubicBezTo>
                  <a:cubicBezTo>
                    <a:pt x="713" y="225"/>
                    <a:pt x="712" y="225"/>
                    <a:pt x="711" y="225"/>
                  </a:cubicBezTo>
                  <a:cubicBezTo>
                    <a:pt x="710" y="225"/>
                    <a:pt x="709" y="225"/>
                    <a:pt x="708" y="225"/>
                  </a:cubicBezTo>
                  <a:cubicBezTo>
                    <a:pt x="708" y="225"/>
                    <a:pt x="707" y="225"/>
                    <a:pt x="707" y="225"/>
                  </a:cubicBezTo>
                  <a:cubicBezTo>
                    <a:pt x="706" y="222"/>
                    <a:pt x="705" y="219"/>
                    <a:pt x="704" y="218"/>
                  </a:cubicBezTo>
                  <a:cubicBezTo>
                    <a:pt x="703" y="215"/>
                    <a:pt x="701" y="213"/>
                    <a:pt x="698" y="213"/>
                  </a:cubicBezTo>
                  <a:cubicBezTo>
                    <a:pt x="695" y="213"/>
                    <a:pt x="692" y="214"/>
                    <a:pt x="686" y="216"/>
                  </a:cubicBezTo>
                  <a:cubicBezTo>
                    <a:pt x="691" y="214"/>
                    <a:pt x="697" y="213"/>
                    <a:pt x="701" y="211"/>
                  </a:cubicBezTo>
                  <a:cubicBezTo>
                    <a:pt x="705" y="208"/>
                    <a:pt x="703" y="208"/>
                    <a:pt x="701" y="208"/>
                  </a:cubicBezTo>
                  <a:cubicBezTo>
                    <a:pt x="699" y="208"/>
                    <a:pt x="698" y="208"/>
                    <a:pt x="698" y="208"/>
                  </a:cubicBezTo>
                  <a:cubicBezTo>
                    <a:pt x="695" y="209"/>
                    <a:pt x="692" y="209"/>
                    <a:pt x="691" y="209"/>
                  </a:cubicBezTo>
                  <a:cubicBezTo>
                    <a:pt x="687" y="209"/>
                    <a:pt x="691" y="206"/>
                    <a:pt x="699" y="200"/>
                  </a:cubicBezTo>
                  <a:cubicBezTo>
                    <a:pt x="700" y="199"/>
                    <a:pt x="700" y="199"/>
                    <a:pt x="699" y="199"/>
                  </a:cubicBezTo>
                  <a:cubicBezTo>
                    <a:pt x="696" y="199"/>
                    <a:pt x="687" y="202"/>
                    <a:pt x="685" y="202"/>
                  </a:cubicBezTo>
                  <a:cubicBezTo>
                    <a:pt x="684" y="202"/>
                    <a:pt x="685" y="201"/>
                    <a:pt x="688" y="199"/>
                  </a:cubicBezTo>
                  <a:cubicBezTo>
                    <a:pt x="695" y="196"/>
                    <a:pt x="695" y="191"/>
                    <a:pt x="690" y="191"/>
                  </a:cubicBezTo>
                  <a:cubicBezTo>
                    <a:pt x="688" y="191"/>
                    <a:pt x="686" y="192"/>
                    <a:pt x="683" y="193"/>
                  </a:cubicBezTo>
                  <a:lnTo>
                    <a:pt x="683" y="193"/>
                  </a:lnTo>
                  <a:cubicBezTo>
                    <a:pt x="687" y="191"/>
                    <a:pt x="688" y="188"/>
                    <a:pt x="691" y="185"/>
                  </a:cubicBezTo>
                  <a:cubicBezTo>
                    <a:pt x="692" y="184"/>
                    <a:pt x="688" y="184"/>
                    <a:pt x="687" y="183"/>
                  </a:cubicBezTo>
                  <a:cubicBezTo>
                    <a:pt x="686" y="182"/>
                    <a:pt x="689" y="179"/>
                    <a:pt x="689" y="176"/>
                  </a:cubicBezTo>
                  <a:cubicBezTo>
                    <a:pt x="688" y="174"/>
                    <a:pt x="683" y="176"/>
                    <a:pt x="682" y="174"/>
                  </a:cubicBezTo>
                  <a:cubicBezTo>
                    <a:pt x="681" y="172"/>
                    <a:pt x="680" y="170"/>
                    <a:pt x="680" y="168"/>
                  </a:cubicBezTo>
                  <a:cubicBezTo>
                    <a:pt x="680" y="163"/>
                    <a:pt x="682" y="159"/>
                    <a:pt x="678" y="157"/>
                  </a:cubicBezTo>
                  <a:cubicBezTo>
                    <a:pt x="678" y="157"/>
                    <a:pt x="678" y="157"/>
                    <a:pt x="678" y="157"/>
                  </a:cubicBezTo>
                  <a:cubicBezTo>
                    <a:pt x="675" y="157"/>
                    <a:pt x="668" y="160"/>
                    <a:pt x="668" y="160"/>
                  </a:cubicBezTo>
                  <a:cubicBezTo>
                    <a:pt x="667" y="159"/>
                    <a:pt x="675" y="152"/>
                    <a:pt x="677" y="149"/>
                  </a:cubicBezTo>
                  <a:cubicBezTo>
                    <a:pt x="677" y="149"/>
                    <a:pt x="677" y="148"/>
                    <a:pt x="676" y="148"/>
                  </a:cubicBezTo>
                  <a:cubicBezTo>
                    <a:pt x="674" y="148"/>
                    <a:pt x="670" y="151"/>
                    <a:pt x="667" y="152"/>
                  </a:cubicBezTo>
                  <a:cubicBezTo>
                    <a:pt x="665" y="153"/>
                    <a:pt x="657" y="159"/>
                    <a:pt x="655" y="159"/>
                  </a:cubicBezTo>
                  <a:cubicBezTo>
                    <a:pt x="655" y="159"/>
                    <a:pt x="655" y="159"/>
                    <a:pt x="656" y="157"/>
                  </a:cubicBezTo>
                  <a:cubicBezTo>
                    <a:pt x="658" y="153"/>
                    <a:pt x="664" y="148"/>
                    <a:pt x="665" y="143"/>
                  </a:cubicBezTo>
                  <a:cubicBezTo>
                    <a:pt x="666" y="142"/>
                    <a:pt x="665" y="142"/>
                    <a:pt x="664" y="142"/>
                  </a:cubicBezTo>
                  <a:cubicBezTo>
                    <a:pt x="662" y="142"/>
                    <a:pt x="656" y="145"/>
                    <a:pt x="653" y="145"/>
                  </a:cubicBezTo>
                  <a:cubicBezTo>
                    <a:pt x="652" y="145"/>
                    <a:pt x="652" y="144"/>
                    <a:pt x="654" y="142"/>
                  </a:cubicBezTo>
                  <a:cubicBezTo>
                    <a:pt x="658" y="135"/>
                    <a:pt x="651" y="132"/>
                    <a:pt x="649" y="131"/>
                  </a:cubicBezTo>
                  <a:cubicBezTo>
                    <a:pt x="646" y="129"/>
                    <a:pt x="643" y="130"/>
                    <a:pt x="643" y="127"/>
                  </a:cubicBezTo>
                  <a:cubicBezTo>
                    <a:pt x="643" y="126"/>
                    <a:pt x="646" y="116"/>
                    <a:pt x="645" y="116"/>
                  </a:cubicBezTo>
                  <a:lnTo>
                    <a:pt x="645" y="116"/>
                  </a:lnTo>
                  <a:cubicBezTo>
                    <a:pt x="645" y="116"/>
                    <a:pt x="645" y="116"/>
                    <a:pt x="645" y="116"/>
                  </a:cubicBezTo>
                  <a:cubicBezTo>
                    <a:pt x="643" y="120"/>
                    <a:pt x="641" y="123"/>
                    <a:pt x="637" y="124"/>
                  </a:cubicBezTo>
                  <a:cubicBezTo>
                    <a:pt x="637" y="124"/>
                    <a:pt x="636" y="124"/>
                    <a:pt x="636" y="124"/>
                  </a:cubicBezTo>
                  <a:cubicBezTo>
                    <a:pt x="635" y="124"/>
                    <a:pt x="635" y="124"/>
                    <a:pt x="634" y="123"/>
                  </a:cubicBezTo>
                  <a:cubicBezTo>
                    <a:pt x="632" y="121"/>
                    <a:pt x="632" y="116"/>
                    <a:pt x="638" y="110"/>
                  </a:cubicBezTo>
                  <a:lnTo>
                    <a:pt x="638" y="110"/>
                  </a:lnTo>
                  <a:cubicBezTo>
                    <a:pt x="633" y="115"/>
                    <a:pt x="631" y="117"/>
                    <a:pt x="630" y="117"/>
                  </a:cubicBezTo>
                  <a:cubicBezTo>
                    <a:pt x="628" y="117"/>
                    <a:pt x="637" y="105"/>
                    <a:pt x="634" y="104"/>
                  </a:cubicBezTo>
                  <a:lnTo>
                    <a:pt x="634" y="104"/>
                  </a:lnTo>
                  <a:cubicBezTo>
                    <a:pt x="631" y="104"/>
                    <a:pt x="623" y="111"/>
                    <a:pt x="620" y="111"/>
                  </a:cubicBezTo>
                  <a:cubicBezTo>
                    <a:pt x="619" y="111"/>
                    <a:pt x="619" y="111"/>
                    <a:pt x="619" y="111"/>
                  </a:cubicBezTo>
                  <a:cubicBezTo>
                    <a:pt x="618" y="110"/>
                    <a:pt x="620" y="104"/>
                    <a:pt x="620" y="102"/>
                  </a:cubicBezTo>
                  <a:cubicBezTo>
                    <a:pt x="620" y="101"/>
                    <a:pt x="619" y="100"/>
                    <a:pt x="618" y="100"/>
                  </a:cubicBezTo>
                  <a:cubicBezTo>
                    <a:pt x="617" y="100"/>
                    <a:pt x="614" y="102"/>
                    <a:pt x="613" y="102"/>
                  </a:cubicBezTo>
                  <a:cubicBezTo>
                    <a:pt x="612" y="102"/>
                    <a:pt x="611" y="102"/>
                    <a:pt x="611" y="101"/>
                  </a:cubicBezTo>
                  <a:cubicBezTo>
                    <a:pt x="610" y="96"/>
                    <a:pt x="609" y="94"/>
                    <a:pt x="607" y="92"/>
                  </a:cubicBezTo>
                  <a:cubicBezTo>
                    <a:pt x="605" y="92"/>
                    <a:pt x="600" y="94"/>
                    <a:pt x="600" y="94"/>
                  </a:cubicBezTo>
                  <a:cubicBezTo>
                    <a:pt x="597" y="90"/>
                    <a:pt x="604" y="71"/>
                    <a:pt x="597" y="71"/>
                  </a:cubicBezTo>
                  <a:cubicBezTo>
                    <a:pt x="597" y="71"/>
                    <a:pt x="596" y="71"/>
                    <a:pt x="596" y="72"/>
                  </a:cubicBezTo>
                  <a:cubicBezTo>
                    <a:pt x="592" y="73"/>
                    <a:pt x="591" y="76"/>
                    <a:pt x="590" y="76"/>
                  </a:cubicBezTo>
                  <a:cubicBezTo>
                    <a:pt x="589" y="76"/>
                    <a:pt x="589" y="76"/>
                    <a:pt x="589" y="76"/>
                  </a:cubicBezTo>
                  <a:cubicBezTo>
                    <a:pt x="589" y="73"/>
                    <a:pt x="590" y="70"/>
                    <a:pt x="589" y="69"/>
                  </a:cubicBezTo>
                  <a:cubicBezTo>
                    <a:pt x="589" y="69"/>
                    <a:pt x="589" y="69"/>
                    <a:pt x="589" y="69"/>
                  </a:cubicBezTo>
                  <a:cubicBezTo>
                    <a:pt x="588" y="69"/>
                    <a:pt x="586" y="72"/>
                    <a:pt x="585" y="72"/>
                  </a:cubicBezTo>
                  <a:cubicBezTo>
                    <a:pt x="585" y="72"/>
                    <a:pt x="584" y="72"/>
                    <a:pt x="584" y="72"/>
                  </a:cubicBezTo>
                  <a:cubicBezTo>
                    <a:pt x="578" y="72"/>
                    <a:pt x="577" y="56"/>
                    <a:pt x="570" y="56"/>
                  </a:cubicBezTo>
                  <a:close/>
                  <a:moveTo>
                    <a:pt x="611" y="647"/>
                  </a:moveTo>
                  <a:cubicBezTo>
                    <a:pt x="611" y="647"/>
                    <a:pt x="611" y="647"/>
                    <a:pt x="611" y="647"/>
                  </a:cubicBezTo>
                  <a:cubicBezTo>
                    <a:pt x="611" y="647"/>
                    <a:pt x="611" y="647"/>
                    <a:pt x="611" y="647"/>
                  </a:cubicBezTo>
                  <a:close/>
                  <a:moveTo>
                    <a:pt x="298" y="670"/>
                  </a:moveTo>
                  <a:lnTo>
                    <a:pt x="298" y="670"/>
                  </a:lnTo>
                  <a:cubicBezTo>
                    <a:pt x="296" y="673"/>
                    <a:pt x="294" y="675"/>
                    <a:pt x="293" y="681"/>
                  </a:cubicBezTo>
                  <a:cubicBezTo>
                    <a:pt x="294" y="681"/>
                    <a:pt x="294" y="681"/>
                    <a:pt x="294" y="681"/>
                  </a:cubicBezTo>
                  <a:cubicBezTo>
                    <a:pt x="296" y="681"/>
                    <a:pt x="298" y="677"/>
                    <a:pt x="298" y="670"/>
                  </a:cubicBezTo>
                  <a:close/>
                  <a:moveTo>
                    <a:pt x="474" y="683"/>
                  </a:moveTo>
                  <a:cubicBezTo>
                    <a:pt x="474" y="683"/>
                    <a:pt x="474" y="683"/>
                    <a:pt x="474" y="683"/>
                  </a:cubicBezTo>
                  <a:cubicBezTo>
                    <a:pt x="474" y="683"/>
                    <a:pt x="474" y="683"/>
                    <a:pt x="474" y="683"/>
                  </a:cubicBezTo>
                  <a:lnTo>
                    <a:pt x="474" y="683"/>
                  </a:lnTo>
                  <a:cubicBezTo>
                    <a:pt x="474" y="683"/>
                    <a:pt x="474" y="683"/>
                    <a:pt x="474" y="683"/>
                  </a:cubicBezTo>
                  <a:close/>
                  <a:moveTo>
                    <a:pt x="286" y="672"/>
                  </a:moveTo>
                  <a:cubicBezTo>
                    <a:pt x="284" y="672"/>
                    <a:pt x="280" y="683"/>
                    <a:pt x="283" y="684"/>
                  </a:cubicBezTo>
                  <a:cubicBezTo>
                    <a:pt x="286" y="684"/>
                    <a:pt x="288" y="673"/>
                    <a:pt x="286" y="672"/>
                  </a:cubicBezTo>
                  <a:cubicBezTo>
                    <a:pt x="286" y="672"/>
                    <a:pt x="286" y="672"/>
                    <a:pt x="286" y="672"/>
                  </a:cubicBezTo>
                  <a:close/>
                  <a:moveTo>
                    <a:pt x="576" y="677"/>
                  </a:moveTo>
                  <a:lnTo>
                    <a:pt x="576" y="677"/>
                  </a:lnTo>
                  <a:cubicBezTo>
                    <a:pt x="574" y="677"/>
                    <a:pt x="576" y="681"/>
                    <a:pt x="580" y="687"/>
                  </a:cubicBezTo>
                  <a:lnTo>
                    <a:pt x="582" y="686"/>
                  </a:lnTo>
                  <a:lnTo>
                    <a:pt x="580" y="680"/>
                  </a:lnTo>
                  <a:cubicBezTo>
                    <a:pt x="578" y="678"/>
                    <a:pt x="576" y="677"/>
                    <a:pt x="576" y="677"/>
                  </a:cubicBezTo>
                  <a:close/>
                  <a:moveTo>
                    <a:pt x="407" y="687"/>
                  </a:moveTo>
                  <a:lnTo>
                    <a:pt x="407" y="687"/>
                  </a:lnTo>
                  <a:cubicBezTo>
                    <a:pt x="407" y="689"/>
                    <a:pt x="407" y="690"/>
                    <a:pt x="408" y="691"/>
                  </a:cubicBezTo>
                  <a:lnTo>
                    <a:pt x="408" y="691"/>
                  </a:lnTo>
                  <a:cubicBezTo>
                    <a:pt x="407" y="689"/>
                    <a:pt x="407" y="688"/>
                    <a:pt x="407" y="687"/>
                  </a:cubicBezTo>
                  <a:close/>
                  <a:moveTo>
                    <a:pt x="307" y="704"/>
                  </a:moveTo>
                  <a:lnTo>
                    <a:pt x="308" y="711"/>
                  </a:lnTo>
                  <a:cubicBezTo>
                    <a:pt x="306" y="710"/>
                    <a:pt x="304" y="712"/>
                    <a:pt x="306" y="704"/>
                  </a:cubicBezTo>
                  <a:close/>
                  <a:moveTo>
                    <a:pt x="587" y="622"/>
                  </a:moveTo>
                  <a:cubicBezTo>
                    <a:pt x="587" y="622"/>
                    <a:pt x="587" y="622"/>
                    <a:pt x="587" y="622"/>
                  </a:cubicBezTo>
                  <a:cubicBezTo>
                    <a:pt x="584" y="622"/>
                    <a:pt x="582" y="624"/>
                    <a:pt x="582" y="627"/>
                  </a:cubicBezTo>
                  <a:cubicBezTo>
                    <a:pt x="580" y="631"/>
                    <a:pt x="580" y="632"/>
                    <a:pt x="583" y="638"/>
                  </a:cubicBezTo>
                  <a:cubicBezTo>
                    <a:pt x="587" y="646"/>
                    <a:pt x="577" y="640"/>
                    <a:pt x="586" y="652"/>
                  </a:cubicBezTo>
                  <a:lnTo>
                    <a:pt x="586" y="652"/>
                  </a:lnTo>
                  <a:cubicBezTo>
                    <a:pt x="581" y="645"/>
                    <a:pt x="576" y="643"/>
                    <a:pt x="572" y="643"/>
                  </a:cubicBezTo>
                  <a:cubicBezTo>
                    <a:pt x="570" y="643"/>
                    <a:pt x="569" y="644"/>
                    <a:pt x="568" y="644"/>
                  </a:cubicBezTo>
                  <a:cubicBezTo>
                    <a:pt x="566" y="644"/>
                    <a:pt x="563" y="644"/>
                    <a:pt x="561" y="642"/>
                  </a:cubicBezTo>
                  <a:cubicBezTo>
                    <a:pt x="558" y="637"/>
                    <a:pt x="554" y="633"/>
                    <a:pt x="552" y="633"/>
                  </a:cubicBezTo>
                  <a:cubicBezTo>
                    <a:pt x="552" y="633"/>
                    <a:pt x="552" y="633"/>
                    <a:pt x="552" y="633"/>
                  </a:cubicBezTo>
                  <a:lnTo>
                    <a:pt x="558" y="644"/>
                  </a:lnTo>
                  <a:cubicBezTo>
                    <a:pt x="558" y="644"/>
                    <a:pt x="557" y="644"/>
                    <a:pt x="557" y="644"/>
                  </a:cubicBezTo>
                  <a:cubicBezTo>
                    <a:pt x="555" y="644"/>
                    <a:pt x="552" y="640"/>
                    <a:pt x="550" y="640"/>
                  </a:cubicBezTo>
                  <a:cubicBezTo>
                    <a:pt x="550" y="640"/>
                    <a:pt x="549" y="640"/>
                    <a:pt x="549" y="641"/>
                  </a:cubicBezTo>
                  <a:cubicBezTo>
                    <a:pt x="549" y="644"/>
                    <a:pt x="549" y="650"/>
                    <a:pt x="552" y="656"/>
                  </a:cubicBezTo>
                  <a:cubicBezTo>
                    <a:pt x="553" y="659"/>
                    <a:pt x="554" y="660"/>
                    <a:pt x="553" y="661"/>
                  </a:cubicBezTo>
                  <a:cubicBezTo>
                    <a:pt x="552" y="661"/>
                    <a:pt x="550" y="661"/>
                    <a:pt x="547" y="659"/>
                  </a:cubicBezTo>
                  <a:cubicBezTo>
                    <a:pt x="545" y="658"/>
                    <a:pt x="541" y="655"/>
                    <a:pt x="540" y="655"/>
                  </a:cubicBezTo>
                  <a:cubicBezTo>
                    <a:pt x="539" y="655"/>
                    <a:pt x="538" y="656"/>
                    <a:pt x="539" y="658"/>
                  </a:cubicBezTo>
                  <a:cubicBezTo>
                    <a:pt x="539" y="663"/>
                    <a:pt x="538" y="667"/>
                    <a:pt x="535" y="667"/>
                  </a:cubicBezTo>
                  <a:cubicBezTo>
                    <a:pt x="534" y="667"/>
                    <a:pt x="534" y="667"/>
                    <a:pt x="534" y="667"/>
                  </a:cubicBezTo>
                  <a:cubicBezTo>
                    <a:pt x="532" y="667"/>
                    <a:pt x="527" y="658"/>
                    <a:pt x="525" y="658"/>
                  </a:cubicBezTo>
                  <a:cubicBezTo>
                    <a:pt x="525" y="658"/>
                    <a:pt x="525" y="659"/>
                    <a:pt x="525" y="659"/>
                  </a:cubicBezTo>
                  <a:cubicBezTo>
                    <a:pt x="526" y="667"/>
                    <a:pt x="536" y="676"/>
                    <a:pt x="532" y="679"/>
                  </a:cubicBezTo>
                  <a:cubicBezTo>
                    <a:pt x="532" y="679"/>
                    <a:pt x="531" y="679"/>
                    <a:pt x="531" y="679"/>
                  </a:cubicBezTo>
                  <a:cubicBezTo>
                    <a:pt x="527" y="679"/>
                    <a:pt x="522" y="658"/>
                    <a:pt x="518" y="658"/>
                  </a:cubicBezTo>
                  <a:cubicBezTo>
                    <a:pt x="518" y="658"/>
                    <a:pt x="518" y="658"/>
                    <a:pt x="518" y="658"/>
                  </a:cubicBezTo>
                  <a:cubicBezTo>
                    <a:pt x="515" y="659"/>
                    <a:pt x="521" y="666"/>
                    <a:pt x="520" y="670"/>
                  </a:cubicBezTo>
                  <a:cubicBezTo>
                    <a:pt x="520" y="672"/>
                    <a:pt x="518" y="673"/>
                    <a:pt x="516" y="673"/>
                  </a:cubicBezTo>
                  <a:cubicBezTo>
                    <a:pt x="514" y="673"/>
                    <a:pt x="512" y="672"/>
                    <a:pt x="511" y="672"/>
                  </a:cubicBezTo>
                  <a:cubicBezTo>
                    <a:pt x="506" y="672"/>
                    <a:pt x="499" y="669"/>
                    <a:pt x="494" y="669"/>
                  </a:cubicBezTo>
                  <a:cubicBezTo>
                    <a:pt x="491" y="669"/>
                    <a:pt x="489" y="670"/>
                    <a:pt x="487" y="672"/>
                  </a:cubicBezTo>
                  <a:cubicBezTo>
                    <a:pt x="486" y="673"/>
                    <a:pt x="488" y="679"/>
                    <a:pt x="488" y="683"/>
                  </a:cubicBezTo>
                  <a:cubicBezTo>
                    <a:pt x="488" y="686"/>
                    <a:pt x="488" y="687"/>
                    <a:pt x="488" y="687"/>
                  </a:cubicBezTo>
                  <a:cubicBezTo>
                    <a:pt x="487" y="687"/>
                    <a:pt x="485" y="680"/>
                    <a:pt x="484" y="678"/>
                  </a:cubicBezTo>
                  <a:cubicBezTo>
                    <a:pt x="483" y="677"/>
                    <a:pt x="483" y="676"/>
                    <a:pt x="482" y="676"/>
                  </a:cubicBezTo>
                  <a:cubicBezTo>
                    <a:pt x="480" y="676"/>
                    <a:pt x="479" y="681"/>
                    <a:pt x="479" y="685"/>
                  </a:cubicBezTo>
                  <a:cubicBezTo>
                    <a:pt x="480" y="690"/>
                    <a:pt x="480" y="693"/>
                    <a:pt x="479" y="693"/>
                  </a:cubicBezTo>
                  <a:cubicBezTo>
                    <a:pt x="479" y="693"/>
                    <a:pt x="477" y="688"/>
                    <a:pt x="474" y="683"/>
                  </a:cubicBezTo>
                  <a:lnTo>
                    <a:pt x="474" y="683"/>
                  </a:lnTo>
                  <a:cubicBezTo>
                    <a:pt x="475" y="685"/>
                    <a:pt x="479" y="706"/>
                    <a:pt x="479" y="706"/>
                  </a:cubicBezTo>
                  <a:cubicBezTo>
                    <a:pt x="478" y="706"/>
                    <a:pt x="474" y="693"/>
                    <a:pt x="472" y="692"/>
                  </a:cubicBezTo>
                  <a:cubicBezTo>
                    <a:pt x="471" y="690"/>
                    <a:pt x="471" y="689"/>
                    <a:pt x="470" y="689"/>
                  </a:cubicBezTo>
                  <a:cubicBezTo>
                    <a:pt x="469" y="689"/>
                    <a:pt x="469" y="692"/>
                    <a:pt x="468" y="693"/>
                  </a:cubicBezTo>
                  <a:cubicBezTo>
                    <a:pt x="467" y="694"/>
                    <a:pt x="465" y="699"/>
                    <a:pt x="463" y="699"/>
                  </a:cubicBezTo>
                  <a:cubicBezTo>
                    <a:pt x="462" y="699"/>
                    <a:pt x="461" y="697"/>
                    <a:pt x="460" y="693"/>
                  </a:cubicBezTo>
                  <a:cubicBezTo>
                    <a:pt x="459" y="688"/>
                    <a:pt x="459" y="686"/>
                    <a:pt x="458" y="686"/>
                  </a:cubicBezTo>
                  <a:cubicBezTo>
                    <a:pt x="456" y="686"/>
                    <a:pt x="454" y="696"/>
                    <a:pt x="453" y="697"/>
                  </a:cubicBezTo>
                  <a:cubicBezTo>
                    <a:pt x="453" y="697"/>
                    <a:pt x="453" y="697"/>
                    <a:pt x="453" y="697"/>
                  </a:cubicBezTo>
                  <a:cubicBezTo>
                    <a:pt x="450" y="697"/>
                    <a:pt x="445" y="677"/>
                    <a:pt x="443" y="677"/>
                  </a:cubicBezTo>
                  <a:cubicBezTo>
                    <a:pt x="443" y="677"/>
                    <a:pt x="443" y="678"/>
                    <a:pt x="443" y="679"/>
                  </a:cubicBezTo>
                  <a:cubicBezTo>
                    <a:pt x="445" y="693"/>
                    <a:pt x="455" y="710"/>
                    <a:pt x="459" y="717"/>
                  </a:cubicBezTo>
                  <a:cubicBezTo>
                    <a:pt x="460" y="718"/>
                    <a:pt x="465" y="726"/>
                    <a:pt x="466" y="726"/>
                  </a:cubicBezTo>
                  <a:cubicBezTo>
                    <a:pt x="467" y="726"/>
                    <a:pt x="467" y="726"/>
                    <a:pt x="466" y="725"/>
                  </a:cubicBezTo>
                  <a:cubicBezTo>
                    <a:pt x="467" y="722"/>
                    <a:pt x="467" y="720"/>
                    <a:pt x="468" y="720"/>
                  </a:cubicBezTo>
                  <a:cubicBezTo>
                    <a:pt x="468" y="720"/>
                    <a:pt x="469" y="721"/>
                    <a:pt x="470" y="721"/>
                  </a:cubicBezTo>
                  <a:cubicBezTo>
                    <a:pt x="472" y="724"/>
                    <a:pt x="475" y="727"/>
                    <a:pt x="478" y="727"/>
                  </a:cubicBezTo>
                  <a:cubicBezTo>
                    <a:pt x="479" y="727"/>
                    <a:pt x="480" y="726"/>
                    <a:pt x="480" y="724"/>
                  </a:cubicBezTo>
                  <a:cubicBezTo>
                    <a:pt x="481" y="721"/>
                    <a:pt x="480" y="718"/>
                    <a:pt x="481" y="718"/>
                  </a:cubicBezTo>
                  <a:cubicBezTo>
                    <a:pt x="482" y="718"/>
                    <a:pt x="482" y="718"/>
                    <a:pt x="484" y="720"/>
                  </a:cubicBezTo>
                  <a:cubicBezTo>
                    <a:pt x="486" y="720"/>
                    <a:pt x="487" y="712"/>
                    <a:pt x="489" y="712"/>
                  </a:cubicBezTo>
                  <a:cubicBezTo>
                    <a:pt x="491" y="712"/>
                    <a:pt x="492" y="714"/>
                    <a:pt x="494" y="720"/>
                  </a:cubicBezTo>
                  <a:cubicBezTo>
                    <a:pt x="492" y="713"/>
                    <a:pt x="494" y="711"/>
                    <a:pt x="496" y="711"/>
                  </a:cubicBezTo>
                  <a:cubicBezTo>
                    <a:pt x="497" y="711"/>
                    <a:pt x="499" y="712"/>
                    <a:pt x="500" y="712"/>
                  </a:cubicBezTo>
                  <a:cubicBezTo>
                    <a:pt x="501" y="712"/>
                    <a:pt x="502" y="712"/>
                    <a:pt x="502" y="711"/>
                  </a:cubicBezTo>
                  <a:cubicBezTo>
                    <a:pt x="504" y="708"/>
                    <a:pt x="499" y="704"/>
                    <a:pt x="500" y="699"/>
                  </a:cubicBezTo>
                  <a:cubicBezTo>
                    <a:pt x="500" y="698"/>
                    <a:pt x="501" y="697"/>
                    <a:pt x="501" y="697"/>
                  </a:cubicBezTo>
                  <a:cubicBezTo>
                    <a:pt x="502" y="697"/>
                    <a:pt x="506" y="705"/>
                    <a:pt x="506" y="707"/>
                  </a:cubicBezTo>
                  <a:cubicBezTo>
                    <a:pt x="509" y="713"/>
                    <a:pt x="510" y="715"/>
                    <a:pt x="511" y="715"/>
                  </a:cubicBezTo>
                  <a:cubicBezTo>
                    <a:pt x="513" y="715"/>
                    <a:pt x="513" y="708"/>
                    <a:pt x="514" y="706"/>
                  </a:cubicBezTo>
                  <a:cubicBezTo>
                    <a:pt x="515" y="706"/>
                    <a:pt x="515" y="706"/>
                    <a:pt x="517" y="706"/>
                  </a:cubicBezTo>
                  <a:cubicBezTo>
                    <a:pt x="521" y="706"/>
                    <a:pt x="527" y="707"/>
                    <a:pt x="527" y="709"/>
                  </a:cubicBezTo>
                  <a:cubicBezTo>
                    <a:pt x="527" y="706"/>
                    <a:pt x="526" y="710"/>
                    <a:pt x="525" y="704"/>
                  </a:cubicBezTo>
                  <a:cubicBezTo>
                    <a:pt x="524" y="700"/>
                    <a:pt x="527" y="700"/>
                    <a:pt x="527" y="700"/>
                  </a:cubicBezTo>
                  <a:cubicBezTo>
                    <a:pt x="528" y="700"/>
                    <a:pt x="529" y="699"/>
                    <a:pt x="530" y="699"/>
                  </a:cubicBezTo>
                  <a:cubicBezTo>
                    <a:pt x="531" y="699"/>
                    <a:pt x="532" y="700"/>
                    <a:pt x="534" y="701"/>
                  </a:cubicBezTo>
                  <a:cubicBezTo>
                    <a:pt x="536" y="704"/>
                    <a:pt x="538" y="707"/>
                    <a:pt x="539" y="707"/>
                  </a:cubicBezTo>
                  <a:cubicBezTo>
                    <a:pt x="539" y="707"/>
                    <a:pt x="539" y="706"/>
                    <a:pt x="540" y="705"/>
                  </a:cubicBezTo>
                  <a:cubicBezTo>
                    <a:pt x="540" y="701"/>
                    <a:pt x="536" y="694"/>
                    <a:pt x="537" y="692"/>
                  </a:cubicBezTo>
                  <a:cubicBezTo>
                    <a:pt x="537" y="691"/>
                    <a:pt x="537" y="690"/>
                    <a:pt x="538" y="690"/>
                  </a:cubicBezTo>
                  <a:cubicBezTo>
                    <a:pt x="540" y="690"/>
                    <a:pt x="546" y="695"/>
                    <a:pt x="548" y="696"/>
                  </a:cubicBezTo>
                  <a:cubicBezTo>
                    <a:pt x="550" y="697"/>
                    <a:pt x="552" y="697"/>
                    <a:pt x="553" y="697"/>
                  </a:cubicBezTo>
                  <a:cubicBezTo>
                    <a:pt x="555" y="697"/>
                    <a:pt x="556" y="697"/>
                    <a:pt x="557" y="696"/>
                  </a:cubicBezTo>
                  <a:cubicBezTo>
                    <a:pt x="560" y="694"/>
                    <a:pt x="561" y="692"/>
                    <a:pt x="561" y="687"/>
                  </a:cubicBezTo>
                  <a:cubicBezTo>
                    <a:pt x="561" y="685"/>
                    <a:pt x="559" y="675"/>
                    <a:pt x="560" y="675"/>
                  </a:cubicBezTo>
                  <a:lnTo>
                    <a:pt x="560" y="675"/>
                  </a:lnTo>
                  <a:cubicBezTo>
                    <a:pt x="560" y="675"/>
                    <a:pt x="564" y="686"/>
                    <a:pt x="565" y="687"/>
                  </a:cubicBezTo>
                  <a:cubicBezTo>
                    <a:pt x="566" y="688"/>
                    <a:pt x="566" y="688"/>
                    <a:pt x="567" y="688"/>
                  </a:cubicBezTo>
                  <a:cubicBezTo>
                    <a:pt x="569" y="688"/>
                    <a:pt x="571" y="685"/>
                    <a:pt x="572" y="685"/>
                  </a:cubicBezTo>
                  <a:cubicBezTo>
                    <a:pt x="572" y="682"/>
                    <a:pt x="568" y="677"/>
                    <a:pt x="569" y="675"/>
                  </a:cubicBezTo>
                  <a:cubicBezTo>
                    <a:pt x="570" y="673"/>
                    <a:pt x="573" y="673"/>
                    <a:pt x="575" y="673"/>
                  </a:cubicBezTo>
                  <a:cubicBezTo>
                    <a:pt x="580" y="674"/>
                    <a:pt x="584" y="679"/>
                    <a:pt x="587" y="679"/>
                  </a:cubicBezTo>
                  <a:cubicBezTo>
                    <a:pt x="588" y="679"/>
                    <a:pt x="589" y="678"/>
                    <a:pt x="589" y="675"/>
                  </a:cubicBezTo>
                  <a:cubicBezTo>
                    <a:pt x="587" y="668"/>
                    <a:pt x="589" y="667"/>
                    <a:pt x="591" y="666"/>
                  </a:cubicBezTo>
                  <a:cubicBezTo>
                    <a:pt x="593" y="665"/>
                    <a:pt x="586" y="655"/>
                    <a:pt x="588" y="654"/>
                  </a:cubicBezTo>
                  <a:lnTo>
                    <a:pt x="588" y="654"/>
                  </a:lnTo>
                  <a:cubicBezTo>
                    <a:pt x="590" y="656"/>
                    <a:pt x="595" y="666"/>
                    <a:pt x="597" y="666"/>
                  </a:cubicBezTo>
                  <a:cubicBezTo>
                    <a:pt x="598" y="666"/>
                    <a:pt x="598" y="665"/>
                    <a:pt x="598" y="665"/>
                  </a:cubicBezTo>
                  <a:cubicBezTo>
                    <a:pt x="598" y="662"/>
                    <a:pt x="596" y="658"/>
                    <a:pt x="594" y="654"/>
                  </a:cubicBezTo>
                  <a:lnTo>
                    <a:pt x="594" y="654"/>
                  </a:lnTo>
                  <a:cubicBezTo>
                    <a:pt x="595" y="655"/>
                    <a:pt x="596" y="656"/>
                    <a:pt x="597" y="656"/>
                  </a:cubicBezTo>
                  <a:cubicBezTo>
                    <a:pt x="599" y="656"/>
                    <a:pt x="600" y="651"/>
                    <a:pt x="602" y="651"/>
                  </a:cubicBezTo>
                  <a:cubicBezTo>
                    <a:pt x="605" y="651"/>
                    <a:pt x="609" y="659"/>
                    <a:pt x="611" y="659"/>
                  </a:cubicBezTo>
                  <a:cubicBezTo>
                    <a:pt x="612" y="659"/>
                    <a:pt x="612" y="659"/>
                    <a:pt x="612" y="658"/>
                  </a:cubicBezTo>
                  <a:cubicBezTo>
                    <a:pt x="615" y="657"/>
                    <a:pt x="597" y="636"/>
                    <a:pt x="593" y="636"/>
                  </a:cubicBezTo>
                  <a:cubicBezTo>
                    <a:pt x="592" y="636"/>
                    <a:pt x="592" y="636"/>
                    <a:pt x="592" y="636"/>
                  </a:cubicBezTo>
                  <a:lnTo>
                    <a:pt x="594" y="634"/>
                  </a:lnTo>
                  <a:cubicBezTo>
                    <a:pt x="596" y="632"/>
                    <a:pt x="592" y="622"/>
                    <a:pt x="587" y="622"/>
                  </a:cubicBezTo>
                  <a:close/>
                  <a:moveTo>
                    <a:pt x="299" y="728"/>
                  </a:moveTo>
                  <a:cubicBezTo>
                    <a:pt x="299" y="728"/>
                    <a:pt x="299" y="729"/>
                    <a:pt x="299" y="729"/>
                  </a:cubicBezTo>
                  <a:cubicBezTo>
                    <a:pt x="299" y="729"/>
                    <a:pt x="299" y="728"/>
                    <a:pt x="299" y="728"/>
                  </a:cubicBezTo>
                  <a:close/>
                  <a:moveTo>
                    <a:pt x="430" y="1"/>
                  </a:moveTo>
                  <a:lnTo>
                    <a:pt x="430" y="1"/>
                  </a:lnTo>
                  <a:cubicBezTo>
                    <a:pt x="428" y="8"/>
                    <a:pt x="426" y="12"/>
                    <a:pt x="423" y="12"/>
                  </a:cubicBezTo>
                  <a:cubicBezTo>
                    <a:pt x="423" y="12"/>
                    <a:pt x="422" y="12"/>
                    <a:pt x="421" y="10"/>
                  </a:cubicBezTo>
                  <a:cubicBezTo>
                    <a:pt x="419" y="7"/>
                    <a:pt x="417" y="4"/>
                    <a:pt x="415" y="4"/>
                  </a:cubicBezTo>
                  <a:cubicBezTo>
                    <a:pt x="414" y="4"/>
                    <a:pt x="412" y="8"/>
                    <a:pt x="413" y="9"/>
                  </a:cubicBezTo>
                  <a:lnTo>
                    <a:pt x="413" y="9"/>
                  </a:lnTo>
                  <a:lnTo>
                    <a:pt x="409" y="8"/>
                  </a:lnTo>
                  <a:cubicBezTo>
                    <a:pt x="406" y="8"/>
                    <a:pt x="408" y="9"/>
                    <a:pt x="406" y="13"/>
                  </a:cubicBezTo>
                  <a:cubicBezTo>
                    <a:pt x="406" y="14"/>
                    <a:pt x="405" y="14"/>
                    <a:pt x="405" y="14"/>
                  </a:cubicBezTo>
                  <a:cubicBezTo>
                    <a:pt x="403" y="14"/>
                    <a:pt x="400" y="8"/>
                    <a:pt x="399" y="7"/>
                  </a:cubicBezTo>
                  <a:cubicBezTo>
                    <a:pt x="397" y="7"/>
                    <a:pt x="395" y="5"/>
                    <a:pt x="394" y="5"/>
                  </a:cubicBezTo>
                  <a:cubicBezTo>
                    <a:pt x="393" y="5"/>
                    <a:pt x="392" y="6"/>
                    <a:pt x="391" y="7"/>
                  </a:cubicBezTo>
                  <a:cubicBezTo>
                    <a:pt x="390" y="10"/>
                    <a:pt x="390" y="17"/>
                    <a:pt x="389" y="17"/>
                  </a:cubicBezTo>
                  <a:cubicBezTo>
                    <a:pt x="389" y="17"/>
                    <a:pt x="388" y="15"/>
                    <a:pt x="387" y="11"/>
                  </a:cubicBezTo>
                  <a:cubicBezTo>
                    <a:pt x="386" y="7"/>
                    <a:pt x="384" y="3"/>
                    <a:pt x="383" y="3"/>
                  </a:cubicBezTo>
                  <a:cubicBezTo>
                    <a:pt x="382" y="3"/>
                    <a:pt x="382" y="6"/>
                    <a:pt x="382" y="11"/>
                  </a:cubicBezTo>
                  <a:cubicBezTo>
                    <a:pt x="382" y="19"/>
                    <a:pt x="381" y="22"/>
                    <a:pt x="380" y="22"/>
                  </a:cubicBezTo>
                  <a:cubicBezTo>
                    <a:pt x="379" y="22"/>
                    <a:pt x="378" y="21"/>
                    <a:pt x="377" y="18"/>
                  </a:cubicBezTo>
                  <a:cubicBezTo>
                    <a:pt x="376" y="14"/>
                    <a:pt x="376" y="8"/>
                    <a:pt x="374" y="8"/>
                  </a:cubicBezTo>
                  <a:cubicBezTo>
                    <a:pt x="373" y="8"/>
                    <a:pt x="373" y="9"/>
                    <a:pt x="372" y="10"/>
                  </a:cubicBezTo>
                  <a:cubicBezTo>
                    <a:pt x="371" y="11"/>
                    <a:pt x="367" y="22"/>
                    <a:pt x="366" y="22"/>
                  </a:cubicBezTo>
                  <a:cubicBezTo>
                    <a:pt x="366" y="22"/>
                    <a:pt x="366" y="22"/>
                    <a:pt x="366" y="22"/>
                  </a:cubicBezTo>
                  <a:cubicBezTo>
                    <a:pt x="366" y="19"/>
                    <a:pt x="369" y="11"/>
                    <a:pt x="368" y="8"/>
                  </a:cubicBezTo>
                  <a:cubicBezTo>
                    <a:pt x="367" y="8"/>
                    <a:pt x="367" y="8"/>
                    <a:pt x="367" y="8"/>
                  </a:cubicBezTo>
                  <a:cubicBezTo>
                    <a:pt x="365" y="8"/>
                    <a:pt x="362" y="15"/>
                    <a:pt x="362" y="17"/>
                  </a:cubicBezTo>
                  <a:cubicBezTo>
                    <a:pt x="361" y="17"/>
                    <a:pt x="360" y="17"/>
                    <a:pt x="359" y="17"/>
                  </a:cubicBezTo>
                  <a:cubicBezTo>
                    <a:pt x="357" y="17"/>
                    <a:pt x="356" y="16"/>
                    <a:pt x="355" y="13"/>
                  </a:cubicBezTo>
                  <a:cubicBezTo>
                    <a:pt x="352" y="9"/>
                    <a:pt x="351" y="7"/>
                    <a:pt x="348" y="6"/>
                  </a:cubicBezTo>
                  <a:cubicBezTo>
                    <a:pt x="346" y="6"/>
                    <a:pt x="342" y="7"/>
                    <a:pt x="341" y="10"/>
                  </a:cubicBezTo>
                  <a:cubicBezTo>
                    <a:pt x="339" y="12"/>
                    <a:pt x="338" y="17"/>
                    <a:pt x="337" y="17"/>
                  </a:cubicBezTo>
                  <a:cubicBezTo>
                    <a:pt x="337" y="17"/>
                    <a:pt x="336" y="16"/>
                    <a:pt x="335" y="14"/>
                  </a:cubicBezTo>
                  <a:cubicBezTo>
                    <a:pt x="333" y="8"/>
                    <a:pt x="331" y="6"/>
                    <a:pt x="329" y="6"/>
                  </a:cubicBezTo>
                  <a:cubicBezTo>
                    <a:pt x="328" y="6"/>
                    <a:pt x="327" y="6"/>
                    <a:pt x="327" y="7"/>
                  </a:cubicBezTo>
                  <a:cubicBezTo>
                    <a:pt x="325" y="9"/>
                    <a:pt x="327" y="16"/>
                    <a:pt x="327" y="21"/>
                  </a:cubicBezTo>
                  <a:cubicBezTo>
                    <a:pt x="326" y="13"/>
                    <a:pt x="323" y="10"/>
                    <a:pt x="321" y="10"/>
                  </a:cubicBezTo>
                  <a:cubicBezTo>
                    <a:pt x="319" y="10"/>
                    <a:pt x="316" y="13"/>
                    <a:pt x="315" y="18"/>
                  </a:cubicBezTo>
                  <a:cubicBezTo>
                    <a:pt x="315" y="20"/>
                    <a:pt x="315" y="21"/>
                    <a:pt x="314" y="21"/>
                  </a:cubicBezTo>
                  <a:cubicBezTo>
                    <a:pt x="313" y="21"/>
                    <a:pt x="312" y="19"/>
                    <a:pt x="311" y="17"/>
                  </a:cubicBezTo>
                  <a:cubicBezTo>
                    <a:pt x="309" y="13"/>
                    <a:pt x="311" y="11"/>
                    <a:pt x="309" y="7"/>
                  </a:cubicBezTo>
                  <a:cubicBezTo>
                    <a:pt x="309" y="6"/>
                    <a:pt x="308" y="6"/>
                    <a:pt x="308" y="6"/>
                  </a:cubicBezTo>
                  <a:cubicBezTo>
                    <a:pt x="307" y="6"/>
                    <a:pt x="306" y="10"/>
                    <a:pt x="306" y="11"/>
                  </a:cubicBezTo>
                  <a:cubicBezTo>
                    <a:pt x="306" y="13"/>
                    <a:pt x="305" y="14"/>
                    <a:pt x="304" y="14"/>
                  </a:cubicBezTo>
                  <a:cubicBezTo>
                    <a:pt x="302" y="14"/>
                    <a:pt x="301" y="13"/>
                    <a:pt x="299" y="10"/>
                  </a:cubicBezTo>
                  <a:cubicBezTo>
                    <a:pt x="298" y="7"/>
                    <a:pt x="298" y="7"/>
                    <a:pt x="298" y="7"/>
                  </a:cubicBezTo>
                  <a:cubicBezTo>
                    <a:pt x="296" y="7"/>
                    <a:pt x="296" y="15"/>
                    <a:pt x="295" y="16"/>
                  </a:cubicBezTo>
                  <a:cubicBezTo>
                    <a:pt x="293" y="19"/>
                    <a:pt x="287" y="15"/>
                    <a:pt x="286" y="21"/>
                  </a:cubicBezTo>
                  <a:cubicBezTo>
                    <a:pt x="285" y="25"/>
                    <a:pt x="283" y="26"/>
                    <a:pt x="281" y="26"/>
                  </a:cubicBezTo>
                  <a:cubicBezTo>
                    <a:pt x="280" y="26"/>
                    <a:pt x="279" y="26"/>
                    <a:pt x="278" y="25"/>
                  </a:cubicBezTo>
                  <a:cubicBezTo>
                    <a:pt x="276" y="25"/>
                    <a:pt x="273" y="23"/>
                    <a:pt x="271" y="23"/>
                  </a:cubicBezTo>
                  <a:cubicBezTo>
                    <a:pt x="269" y="23"/>
                    <a:pt x="267" y="25"/>
                    <a:pt x="267" y="28"/>
                  </a:cubicBezTo>
                  <a:cubicBezTo>
                    <a:pt x="267" y="28"/>
                    <a:pt x="267" y="29"/>
                    <a:pt x="267" y="29"/>
                  </a:cubicBezTo>
                  <a:cubicBezTo>
                    <a:pt x="266" y="29"/>
                    <a:pt x="263" y="23"/>
                    <a:pt x="261" y="21"/>
                  </a:cubicBezTo>
                  <a:cubicBezTo>
                    <a:pt x="261" y="21"/>
                    <a:pt x="260" y="21"/>
                    <a:pt x="260" y="21"/>
                  </a:cubicBezTo>
                  <a:cubicBezTo>
                    <a:pt x="259" y="21"/>
                    <a:pt x="259" y="25"/>
                    <a:pt x="258" y="25"/>
                  </a:cubicBezTo>
                  <a:cubicBezTo>
                    <a:pt x="255" y="26"/>
                    <a:pt x="252" y="26"/>
                    <a:pt x="251" y="29"/>
                  </a:cubicBezTo>
                  <a:cubicBezTo>
                    <a:pt x="249" y="30"/>
                    <a:pt x="250" y="34"/>
                    <a:pt x="249" y="34"/>
                  </a:cubicBezTo>
                  <a:cubicBezTo>
                    <a:pt x="249" y="34"/>
                    <a:pt x="248" y="34"/>
                    <a:pt x="247" y="32"/>
                  </a:cubicBezTo>
                  <a:cubicBezTo>
                    <a:pt x="245" y="31"/>
                    <a:pt x="242" y="28"/>
                    <a:pt x="239" y="28"/>
                  </a:cubicBezTo>
                  <a:cubicBezTo>
                    <a:pt x="237" y="28"/>
                    <a:pt x="236" y="31"/>
                    <a:pt x="240" y="40"/>
                  </a:cubicBezTo>
                  <a:lnTo>
                    <a:pt x="240" y="40"/>
                  </a:lnTo>
                  <a:cubicBezTo>
                    <a:pt x="237" y="33"/>
                    <a:pt x="233" y="31"/>
                    <a:pt x="230" y="31"/>
                  </a:cubicBezTo>
                  <a:cubicBezTo>
                    <a:pt x="224" y="31"/>
                    <a:pt x="220" y="37"/>
                    <a:pt x="220" y="42"/>
                  </a:cubicBezTo>
                  <a:cubicBezTo>
                    <a:pt x="220" y="43"/>
                    <a:pt x="220" y="43"/>
                    <a:pt x="220" y="43"/>
                  </a:cubicBezTo>
                  <a:cubicBezTo>
                    <a:pt x="218" y="43"/>
                    <a:pt x="211" y="35"/>
                    <a:pt x="209" y="35"/>
                  </a:cubicBezTo>
                  <a:lnTo>
                    <a:pt x="209" y="35"/>
                  </a:lnTo>
                  <a:cubicBezTo>
                    <a:pt x="208" y="35"/>
                    <a:pt x="207" y="37"/>
                    <a:pt x="209" y="41"/>
                  </a:cubicBezTo>
                  <a:cubicBezTo>
                    <a:pt x="210" y="47"/>
                    <a:pt x="213" y="53"/>
                    <a:pt x="211" y="53"/>
                  </a:cubicBezTo>
                  <a:cubicBezTo>
                    <a:pt x="211" y="53"/>
                    <a:pt x="210" y="53"/>
                    <a:pt x="208" y="51"/>
                  </a:cubicBezTo>
                  <a:cubicBezTo>
                    <a:pt x="207" y="52"/>
                    <a:pt x="203" y="54"/>
                    <a:pt x="203" y="56"/>
                  </a:cubicBezTo>
                  <a:lnTo>
                    <a:pt x="203" y="56"/>
                  </a:lnTo>
                  <a:cubicBezTo>
                    <a:pt x="202" y="54"/>
                    <a:pt x="201" y="51"/>
                    <a:pt x="200" y="49"/>
                  </a:cubicBezTo>
                  <a:cubicBezTo>
                    <a:pt x="199" y="49"/>
                    <a:pt x="199" y="49"/>
                    <a:pt x="199" y="49"/>
                  </a:cubicBezTo>
                  <a:cubicBezTo>
                    <a:pt x="197" y="49"/>
                    <a:pt x="196" y="50"/>
                    <a:pt x="196" y="51"/>
                  </a:cubicBezTo>
                  <a:cubicBezTo>
                    <a:pt x="195" y="51"/>
                    <a:pt x="195" y="51"/>
                    <a:pt x="195" y="51"/>
                  </a:cubicBezTo>
                  <a:cubicBezTo>
                    <a:pt x="192" y="51"/>
                    <a:pt x="187" y="49"/>
                    <a:pt x="185" y="49"/>
                  </a:cubicBezTo>
                  <a:cubicBezTo>
                    <a:pt x="184" y="49"/>
                    <a:pt x="183" y="49"/>
                    <a:pt x="183" y="50"/>
                  </a:cubicBezTo>
                  <a:cubicBezTo>
                    <a:pt x="188" y="53"/>
                    <a:pt x="197" y="67"/>
                    <a:pt x="199" y="75"/>
                  </a:cubicBezTo>
                  <a:cubicBezTo>
                    <a:pt x="199" y="75"/>
                    <a:pt x="199" y="75"/>
                    <a:pt x="199" y="75"/>
                  </a:cubicBezTo>
                  <a:cubicBezTo>
                    <a:pt x="196" y="75"/>
                    <a:pt x="192" y="65"/>
                    <a:pt x="189" y="62"/>
                  </a:cubicBezTo>
                  <a:cubicBezTo>
                    <a:pt x="189" y="60"/>
                    <a:pt x="188" y="60"/>
                    <a:pt x="187" y="60"/>
                  </a:cubicBezTo>
                  <a:cubicBezTo>
                    <a:pt x="186" y="60"/>
                    <a:pt x="185" y="62"/>
                    <a:pt x="184" y="62"/>
                  </a:cubicBezTo>
                  <a:cubicBezTo>
                    <a:pt x="184" y="62"/>
                    <a:pt x="183" y="62"/>
                    <a:pt x="183" y="62"/>
                  </a:cubicBezTo>
                  <a:cubicBezTo>
                    <a:pt x="182" y="62"/>
                    <a:pt x="176" y="57"/>
                    <a:pt x="175" y="57"/>
                  </a:cubicBezTo>
                  <a:cubicBezTo>
                    <a:pt x="175" y="57"/>
                    <a:pt x="174" y="57"/>
                    <a:pt x="175" y="58"/>
                  </a:cubicBezTo>
                  <a:cubicBezTo>
                    <a:pt x="176" y="61"/>
                    <a:pt x="179" y="66"/>
                    <a:pt x="177" y="66"/>
                  </a:cubicBezTo>
                  <a:cubicBezTo>
                    <a:pt x="177" y="66"/>
                    <a:pt x="177" y="66"/>
                    <a:pt x="176" y="66"/>
                  </a:cubicBezTo>
                  <a:cubicBezTo>
                    <a:pt x="172" y="65"/>
                    <a:pt x="168" y="62"/>
                    <a:pt x="164" y="62"/>
                  </a:cubicBezTo>
                  <a:cubicBezTo>
                    <a:pt x="164" y="62"/>
                    <a:pt x="163" y="62"/>
                    <a:pt x="162" y="62"/>
                  </a:cubicBezTo>
                  <a:cubicBezTo>
                    <a:pt x="169" y="66"/>
                    <a:pt x="155" y="73"/>
                    <a:pt x="155" y="75"/>
                  </a:cubicBezTo>
                  <a:cubicBezTo>
                    <a:pt x="155" y="77"/>
                    <a:pt x="162" y="84"/>
                    <a:pt x="164" y="88"/>
                  </a:cubicBezTo>
                  <a:cubicBezTo>
                    <a:pt x="164" y="89"/>
                    <a:pt x="164" y="90"/>
                    <a:pt x="164" y="90"/>
                  </a:cubicBezTo>
                  <a:cubicBezTo>
                    <a:pt x="161" y="90"/>
                    <a:pt x="154" y="81"/>
                    <a:pt x="152" y="79"/>
                  </a:cubicBezTo>
                  <a:lnTo>
                    <a:pt x="152" y="79"/>
                  </a:lnTo>
                  <a:cubicBezTo>
                    <a:pt x="154" y="81"/>
                    <a:pt x="157" y="86"/>
                    <a:pt x="156" y="86"/>
                  </a:cubicBezTo>
                  <a:cubicBezTo>
                    <a:pt x="155" y="86"/>
                    <a:pt x="155" y="86"/>
                    <a:pt x="155" y="86"/>
                  </a:cubicBezTo>
                  <a:cubicBezTo>
                    <a:pt x="151" y="84"/>
                    <a:pt x="148" y="78"/>
                    <a:pt x="145" y="77"/>
                  </a:cubicBezTo>
                  <a:cubicBezTo>
                    <a:pt x="145" y="77"/>
                    <a:pt x="145" y="77"/>
                    <a:pt x="145" y="77"/>
                  </a:cubicBezTo>
                  <a:lnTo>
                    <a:pt x="145" y="77"/>
                  </a:lnTo>
                  <a:cubicBezTo>
                    <a:pt x="144" y="77"/>
                    <a:pt x="152" y="90"/>
                    <a:pt x="149" y="91"/>
                  </a:cubicBezTo>
                  <a:cubicBezTo>
                    <a:pt x="149" y="91"/>
                    <a:pt x="140" y="85"/>
                    <a:pt x="139" y="85"/>
                  </a:cubicBezTo>
                  <a:lnTo>
                    <a:pt x="139" y="85"/>
                  </a:lnTo>
                  <a:cubicBezTo>
                    <a:pt x="139" y="85"/>
                    <a:pt x="139" y="85"/>
                    <a:pt x="140" y="87"/>
                  </a:cubicBezTo>
                  <a:cubicBezTo>
                    <a:pt x="142" y="90"/>
                    <a:pt x="146" y="91"/>
                    <a:pt x="146" y="94"/>
                  </a:cubicBezTo>
                  <a:cubicBezTo>
                    <a:pt x="146" y="96"/>
                    <a:pt x="146" y="96"/>
                    <a:pt x="144" y="96"/>
                  </a:cubicBezTo>
                  <a:cubicBezTo>
                    <a:pt x="141" y="94"/>
                    <a:pt x="135" y="84"/>
                    <a:pt x="132" y="84"/>
                  </a:cubicBezTo>
                  <a:cubicBezTo>
                    <a:pt x="132" y="84"/>
                    <a:pt x="132" y="84"/>
                    <a:pt x="132" y="84"/>
                  </a:cubicBezTo>
                  <a:cubicBezTo>
                    <a:pt x="130" y="85"/>
                    <a:pt x="128" y="86"/>
                    <a:pt x="128" y="87"/>
                  </a:cubicBezTo>
                  <a:cubicBezTo>
                    <a:pt x="128" y="89"/>
                    <a:pt x="130" y="93"/>
                    <a:pt x="130" y="93"/>
                  </a:cubicBezTo>
                  <a:cubicBezTo>
                    <a:pt x="128" y="94"/>
                    <a:pt x="124" y="96"/>
                    <a:pt x="123" y="100"/>
                  </a:cubicBezTo>
                  <a:cubicBezTo>
                    <a:pt x="121" y="103"/>
                    <a:pt x="125" y="108"/>
                    <a:pt x="130" y="108"/>
                  </a:cubicBezTo>
                  <a:cubicBezTo>
                    <a:pt x="129" y="110"/>
                    <a:pt x="128" y="111"/>
                    <a:pt x="126" y="111"/>
                  </a:cubicBezTo>
                  <a:cubicBezTo>
                    <a:pt x="124" y="111"/>
                    <a:pt x="123" y="111"/>
                    <a:pt x="121" y="109"/>
                  </a:cubicBezTo>
                  <a:cubicBezTo>
                    <a:pt x="117" y="108"/>
                    <a:pt x="113" y="105"/>
                    <a:pt x="111" y="105"/>
                  </a:cubicBezTo>
                  <a:cubicBezTo>
                    <a:pt x="109" y="105"/>
                    <a:pt x="109" y="106"/>
                    <a:pt x="109" y="108"/>
                  </a:cubicBezTo>
                  <a:cubicBezTo>
                    <a:pt x="111" y="113"/>
                    <a:pt x="113" y="115"/>
                    <a:pt x="112" y="117"/>
                  </a:cubicBezTo>
                  <a:cubicBezTo>
                    <a:pt x="111" y="118"/>
                    <a:pt x="108" y="119"/>
                    <a:pt x="108" y="120"/>
                  </a:cubicBezTo>
                  <a:cubicBezTo>
                    <a:pt x="110" y="121"/>
                    <a:pt x="112" y="123"/>
                    <a:pt x="112" y="124"/>
                  </a:cubicBezTo>
                  <a:cubicBezTo>
                    <a:pt x="113" y="128"/>
                    <a:pt x="107" y="128"/>
                    <a:pt x="107" y="132"/>
                  </a:cubicBezTo>
                  <a:cubicBezTo>
                    <a:pt x="107" y="135"/>
                    <a:pt x="109" y="138"/>
                    <a:pt x="107" y="138"/>
                  </a:cubicBezTo>
                  <a:cubicBezTo>
                    <a:pt x="107" y="138"/>
                    <a:pt x="106" y="138"/>
                    <a:pt x="104" y="137"/>
                  </a:cubicBezTo>
                  <a:cubicBezTo>
                    <a:pt x="103" y="137"/>
                    <a:pt x="103" y="137"/>
                    <a:pt x="102" y="137"/>
                  </a:cubicBezTo>
                  <a:cubicBezTo>
                    <a:pt x="99" y="137"/>
                    <a:pt x="96" y="140"/>
                    <a:pt x="99" y="143"/>
                  </a:cubicBezTo>
                  <a:cubicBezTo>
                    <a:pt x="100" y="146"/>
                    <a:pt x="104" y="147"/>
                    <a:pt x="106" y="147"/>
                  </a:cubicBezTo>
                  <a:cubicBezTo>
                    <a:pt x="107" y="147"/>
                    <a:pt x="107" y="147"/>
                    <a:pt x="108" y="147"/>
                  </a:cubicBezTo>
                  <a:lnTo>
                    <a:pt x="108" y="147"/>
                  </a:lnTo>
                  <a:cubicBezTo>
                    <a:pt x="106" y="148"/>
                    <a:pt x="105" y="149"/>
                    <a:pt x="102" y="149"/>
                  </a:cubicBezTo>
                  <a:cubicBezTo>
                    <a:pt x="100" y="149"/>
                    <a:pt x="95" y="147"/>
                    <a:pt x="93" y="147"/>
                  </a:cubicBezTo>
                  <a:lnTo>
                    <a:pt x="93" y="147"/>
                  </a:lnTo>
                  <a:cubicBezTo>
                    <a:pt x="88" y="148"/>
                    <a:pt x="94" y="154"/>
                    <a:pt x="89" y="154"/>
                  </a:cubicBezTo>
                  <a:cubicBezTo>
                    <a:pt x="88" y="153"/>
                    <a:pt x="81" y="150"/>
                    <a:pt x="78" y="150"/>
                  </a:cubicBezTo>
                  <a:cubicBezTo>
                    <a:pt x="77" y="150"/>
                    <a:pt x="77" y="151"/>
                    <a:pt x="80" y="154"/>
                  </a:cubicBezTo>
                  <a:cubicBezTo>
                    <a:pt x="85" y="158"/>
                    <a:pt x="93" y="164"/>
                    <a:pt x="89" y="164"/>
                  </a:cubicBezTo>
                  <a:cubicBezTo>
                    <a:pt x="88" y="164"/>
                    <a:pt x="87" y="164"/>
                    <a:pt x="86" y="163"/>
                  </a:cubicBezTo>
                  <a:cubicBezTo>
                    <a:pt x="82" y="163"/>
                    <a:pt x="79" y="161"/>
                    <a:pt x="76" y="161"/>
                  </a:cubicBezTo>
                  <a:cubicBezTo>
                    <a:pt x="75" y="161"/>
                    <a:pt x="75" y="161"/>
                    <a:pt x="74" y="161"/>
                  </a:cubicBezTo>
                  <a:cubicBezTo>
                    <a:pt x="73" y="161"/>
                    <a:pt x="66" y="164"/>
                    <a:pt x="71" y="168"/>
                  </a:cubicBezTo>
                  <a:cubicBezTo>
                    <a:pt x="73" y="170"/>
                    <a:pt x="86" y="176"/>
                    <a:pt x="83" y="177"/>
                  </a:cubicBezTo>
                  <a:cubicBezTo>
                    <a:pt x="83" y="178"/>
                    <a:pt x="82" y="178"/>
                    <a:pt x="82" y="178"/>
                  </a:cubicBezTo>
                  <a:cubicBezTo>
                    <a:pt x="79" y="178"/>
                    <a:pt x="73" y="172"/>
                    <a:pt x="69" y="170"/>
                  </a:cubicBezTo>
                  <a:lnTo>
                    <a:pt x="69" y="170"/>
                  </a:lnTo>
                  <a:cubicBezTo>
                    <a:pt x="70" y="171"/>
                    <a:pt x="78" y="179"/>
                    <a:pt x="78" y="180"/>
                  </a:cubicBezTo>
                  <a:cubicBezTo>
                    <a:pt x="79" y="182"/>
                    <a:pt x="80" y="183"/>
                    <a:pt x="79" y="183"/>
                  </a:cubicBezTo>
                  <a:cubicBezTo>
                    <a:pt x="78" y="183"/>
                    <a:pt x="77" y="182"/>
                    <a:pt x="74" y="181"/>
                  </a:cubicBezTo>
                  <a:cubicBezTo>
                    <a:pt x="72" y="180"/>
                    <a:pt x="70" y="180"/>
                    <a:pt x="68" y="180"/>
                  </a:cubicBezTo>
                  <a:cubicBezTo>
                    <a:pt x="64" y="180"/>
                    <a:pt x="60" y="182"/>
                    <a:pt x="60" y="184"/>
                  </a:cubicBezTo>
                  <a:cubicBezTo>
                    <a:pt x="62" y="189"/>
                    <a:pt x="81" y="197"/>
                    <a:pt x="80" y="197"/>
                  </a:cubicBezTo>
                  <a:cubicBezTo>
                    <a:pt x="80" y="198"/>
                    <a:pt x="80" y="198"/>
                    <a:pt x="79" y="198"/>
                  </a:cubicBezTo>
                  <a:cubicBezTo>
                    <a:pt x="78" y="198"/>
                    <a:pt x="74" y="196"/>
                    <a:pt x="72" y="196"/>
                  </a:cubicBezTo>
                  <a:cubicBezTo>
                    <a:pt x="70" y="195"/>
                    <a:pt x="69" y="195"/>
                    <a:pt x="68" y="195"/>
                  </a:cubicBezTo>
                  <a:cubicBezTo>
                    <a:pt x="66" y="195"/>
                    <a:pt x="64" y="196"/>
                    <a:pt x="63" y="197"/>
                  </a:cubicBezTo>
                  <a:cubicBezTo>
                    <a:pt x="60" y="198"/>
                    <a:pt x="46" y="197"/>
                    <a:pt x="48" y="200"/>
                  </a:cubicBezTo>
                  <a:cubicBezTo>
                    <a:pt x="48" y="201"/>
                    <a:pt x="57" y="207"/>
                    <a:pt x="54" y="207"/>
                  </a:cubicBezTo>
                  <a:cubicBezTo>
                    <a:pt x="54" y="207"/>
                    <a:pt x="54" y="207"/>
                    <a:pt x="53" y="207"/>
                  </a:cubicBezTo>
                  <a:cubicBezTo>
                    <a:pt x="51" y="206"/>
                    <a:pt x="49" y="205"/>
                    <a:pt x="47" y="205"/>
                  </a:cubicBezTo>
                  <a:cubicBezTo>
                    <a:pt x="47" y="205"/>
                    <a:pt x="46" y="206"/>
                    <a:pt x="45" y="206"/>
                  </a:cubicBezTo>
                  <a:cubicBezTo>
                    <a:pt x="42" y="209"/>
                    <a:pt x="59" y="218"/>
                    <a:pt x="58" y="223"/>
                  </a:cubicBezTo>
                  <a:cubicBezTo>
                    <a:pt x="57" y="224"/>
                    <a:pt x="56" y="224"/>
                    <a:pt x="54" y="224"/>
                  </a:cubicBezTo>
                  <a:cubicBezTo>
                    <a:pt x="50" y="224"/>
                    <a:pt x="42" y="222"/>
                    <a:pt x="38" y="222"/>
                  </a:cubicBezTo>
                  <a:cubicBezTo>
                    <a:pt x="37" y="222"/>
                    <a:pt x="36" y="222"/>
                    <a:pt x="36" y="223"/>
                  </a:cubicBezTo>
                  <a:cubicBezTo>
                    <a:pt x="36" y="224"/>
                    <a:pt x="42" y="226"/>
                    <a:pt x="44" y="226"/>
                  </a:cubicBezTo>
                  <a:cubicBezTo>
                    <a:pt x="44" y="226"/>
                    <a:pt x="44" y="226"/>
                    <a:pt x="45" y="225"/>
                  </a:cubicBezTo>
                  <a:lnTo>
                    <a:pt x="45" y="225"/>
                  </a:lnTo>
                  <a:cubicBezTo>
                    <a:pt x="44" y="226"/>
                    <a:pt x="43" y="226"/>
                    <a:pt x="42" y="226"/>
                  </a:cubicBezTo>
                  <a:cubicBezTo>
                    <a:pt x="40" y="226"/>
                    <a:pt x="38" y="226"/>
                    <a:pt x="36" y="226"/>
                  </a:cubicBezTo>
                  <a:cubicBezTo>
                    <a:pt x="35" y="226"/>
                    <a:pt x="34" y="226"/>
                    <a:pt x="34" y="227"/>
                  </a:cubicBezTo>
                  <a:cubicBezTo>
                    <a:pt x="34" y="230"/>
                    <a:pt x="37" y="233"/>
                    <a:pt x="35" y="236"/>
                  </a:cubicBezTo>
                  <a:cubicBezTo>
                    <a:pt x="35" y="236"/>
                    <a:pt x="35" y="236"/>
                    <a:pt x="35" y="236"/>
                  </a:cubicBezTo>
                  <a:lnTo>
                    <a:pt x="35" y="236"/>
                  </a:lnTo>
                  <a:cubicBezTo>
                    <a:pt x="36" y="236"/>
                    <a:pt x="35" y="238"/>
                    <a:pt x="37" y="240"/>
                  </a:cubicBezTo>
                  <a:cubicBezTo>
                    <a:pt x="40" y="243"/>
                    <a:pt x="38" y="243"/>
                    <a:pt x="36" y="244"/>
                  </a:cubicBezTo>
                  <a:cubicBezTo>
                    <a:pt x="31" y="245"/>
                    <a:pt x="31" y="249"/>
                    <a:pt x="32" y="253"/>
                  </a:cubicBezTo>
                  <a:cubicBezTo>
                    <a:pt x="33" y="255"/>
                    <a:pt x="42" y="261"/>
                    <a:pt x="40" y="261"/>
                  </a:cubicBezTo>
                  <a:cubicBezTo>
                    <a:pt x="40" y="261"/>
                    <a:pt x="40" y="261"/>
                    <a:pt x="39" y="260"/>
                  </a:cubicBezTo>
                  <a:cubicBezTo>
                    <a:pt x="33" y="259"/>
                    <a:pt x="27" y="257"/>
                    <a:pt x="25" y="257"/>
                  </a:cubicBezTo>
                  <a:cubicBezTo>
                    <a:pt x="23" y="257"/>
                    <a:pt x="23" y="258"/>
                    <a:pt x="27" y="261"/>
                  </a:cubicBezTo>
                  <a:cubicBezTo>
                    <a:pt x="29" y="264"/>
                    <a:pt x="34" y="266"/>
                    <a:pt x="37" y="269"/>
                  </a:cubicBezTo>
                  <a:lnTo>
                    <a:pt x="37" y="269"/>
                  </a:lnTo>
                  <a:cubicBezTo>
                    <a:pt x="35" y="267"/>
                    <a:pt x="31" y="266"/>
                    <a:pt x="30" y="266"/>
                  </a:cubicBezTo>
                  <a:lnTo>
                    <a:pt x="30" y="266"/>
                  </a:lnTo>
                  <a:cubicBezTo>
                    <a:pt x="29" y="267"/>
                    <a:pt x="28" y="269"/>
                    <a:pt x="34" y="271"/>
                  </a:cubicBezTo>
                  <a:cubicBezTo>
                    <a:pt x="34" y="271"/>
                    <a:pt x="35" y="271"/>
                    <a:pt x="36" y="271"/>
                  </a:cubicBezTo>
                  <a:cubicBezTo>
                    <a:pt x="38" y="271"/>
                    <a:pt x="39" y="271"/>
                    <a:pt x="40" y="271"/>
                  </a:cubicBezTo>
                  <a:lnTo>
                    <a:pt x="40" y="271"/>
                  </a:lnTo>
                  <a:cubicBezTo>
                    <a:pt x="42" y="273"/>
                    <a:pt x="42" y="274"/>
                    <a:pt x="38" y="274"/>
                  </a:cubicBezTo>
                  <a:cubicBezTo>
                    <a:pt x="31" y="275"/>
                    <a:pt x="24" y="274"/>
                    <a:pt x="20" y="277"/>
                  </a:cubicBezTo>
                  <a:cubicBezTo>
                    <a:pt x="17" y="279"/>
                    <a:pt x="23" y="280"/>
                    <a:pt x="23" y="282"/>
                  </a:cubicBezTo>
                  <a:cubicBezTo>
                    <a:pt x="22" y="284"/>
                    <a:pt x="12" y="283"/>
                    <a:pt x="11" y="286"/>
                  </a:cubicBezTo>
                  <a:cubicBezTo>
                    <a:pt x="11" y="286"/>
                    <a:pt x="17" y="287"/>
                    <a:pt x="18" y="288"/>
                  </a:cubicBezTo>
                  <a:cubicBezTo>
                    <a:pt x="26" y="293"/>
                    <a:pt x="5" y="292"/>
                    <a:pt x="5" y="294"/>
                  </a:cubicBezTo>
                  <a:lnTo>
                    <a:pt x="5" y="294"/>
                  </a:lnTo>
                  <a:cubicBezTo>
                    <a:pt x="5" y="294"/>
                    <a:pt x="6" y="294"/>
                    <a:pt x="7" y="294"/>
                  </a:cubicBezTo>
                  <a:cubicBezTo>
                    <a:pt x="12" y="294"/>
                    <a:pt x="31" y="298"/>
                    <a:pt x="20" y="300"/>
                  </a:cubicBezTo>
                  <a:cubicBezTo>
                    <a:pt x="13" y="301"/>
                    <a:pt x="13" y="300"/>
                    <a:pt x="12" y="305"/>
                  </a:cubicBezTo>
                  <a:cubicBezTo>
                    <a:pt x="11" y="305"/>
                    <a:pt x="10" y="306"/>
                    <a:pt x="8" y="306"/>
                  </a:cubicBezTo>
                  <a:cubicBezTo>
                    <a:pt x="7" y="306"/>
                    <a:pt x="5" y="305"/>
                    <a:pt x="2" y="305"/>
                  </a:cubicBezTo>
                  <a:lnTo>
                    <a:pt x="2" y="305"/>
                  </a:lnTo>
                  <a:cubicBezTo>
                    <a:pt x="18" y="307"/>
                    <a:pt x="3" y="315"/>
                    <a:pt x="17" y="318"/>
                  </a:cubicBezTo>
                  <a:lnTo>
                    <a:pt x="17" y="318"/>
                  </a:lnTo>
                  <a:cubicBezTo>
                    <a:pt x="16" y="318"/>
                    <a:pt x="16" y="318"/>
                    <a:pt x="15" y="318"/>
                  </a:cubicBezTo>
                  <a:cubicBezTo>
                    <a:pt x="9" y="318"/>
                    <a:pt x="9" y="323"/>
                    <a:pt x="10" y="326"/>
                  </a:cubicBezTo>
                  <a:cubicBezTo>
                    <a:pt x="10" y="328"/>
                    <a:pt x="11" y="329"/>
                    <a:pt x="13" y="331"/>
                  </a:cubicBezTo>
                  <a:cubicBezTo>
                    <a:pt x="13" y="331"/>
                    <a:pt x="23" y="334"/>
                    <a:pt x="22" y="334"/>
                  </a:cubicBezTo>
                  <a:cubicBezTo>
                    <a:pt x="21" y="334"/>
                    <a:pt x="20" y="334"/>
                    <a:pt x="20" y="334"/>
                  </a:cubicBezTo>
                  <a:cubicBezTo>
                    <a:pt x="14" y="334"/>
                    <a:pt x="5" y="332"/>
                    <a:pt x="1" y="332"/>
                  </a:cubicBezTo>
                  <a:cubicBezTo>
                    <a:pt x="5" y="334"/>
                    <a:pt x="7" y="336"/>
                    <a:pt x="14" y="337"/>
                  </a:cubicBezTo>
                  <a:cubicBezTo>
                    <a:pt x="21" y="338"/>
                    <a:pt x="31" y="340"/>
                    <a:pt x="30" y="342"/>
                  </a:cubicBezTo>
                  <a:cubicBezTo>
                    <a:pt x="27" y="342"/>
                    <a:pt x="15" y="340"/>
                    <a:pt x="11" y="340"/>
                  </a:cubicBezTo>
                  <a:cubicBezTo>
                    <a:pt x="10" y="340"/>
                    <a:pt x="10" y="341"/>
                    <a:pt x="10" y="341"/>
                  </a:cubicBezTo>
                  <a:cubicBezTo>
                    <a:pt x="5" y="342"/>
                    <a:pt x="14" y="345"/>
                    <a:pt x="17" y="345"/>
                  </a:cubicBezTo>
                  <a:cubicBezTo>
                    <a:pt x="17" y="347"/>
                    <a:pt x="17" y="349"/>
                    <a:pt x="14" y="349"/>
                  </a:cubicBezTo>
                  <a:cubicBezTo>
                    <a:pt x="12" y="350"/>
                    <a:pt x="6" y="351"/>
                    <a:pt x="5" y="353"/>
                  </a:cubicBezTo>
                  <a:cubicBezTo>
                    <a:pt x="5" y="355"/>
                    <a:pt x="20" y="355"/>
                    <a:pt x="18" y="357"/>
                  </a:cubicBezTo>
                  <a:cubicBezTo>
                    <a:pt x="17" y="357"/>
                    <a:pt x="13" y="358"/>
                    <a:pt x="11" y="359"/>
                  </a:cubicBezTo>
                  <a:cubicBezTo>
                    <a:pt x="11" y="360"/>
                    <a:pt x="10" y="361"/>
                    <a:pt x="10" y="362"/>
                  </a:cubicBezTo>
                  <a:cubicBezTo>
                    <a:pt x="9" y="365"/>
                    <a:pt x="13" y="367"/>
                    <a:pt x="14" y="369"/>
                  </a:cubicBezTo>
                  <a:cubicBezTo>
                    <a:pt x="14" y="372"/>
                    <a:pt x="7" y="373"/>
                    <a:pt x="10" y="375"/>
                  </a:cubicBezTo>
                  <a:cubicBezTo>
                    <a:pt x="12" y="376"/>
                    <a:pt x="15" y="376"/>
                    <a:pt x="19" y="376"/>
                  </a:cubicBezTo>
                  <a:cubicBezTo>
                    <a:pt x="8" y="377"/>
                    <a:pt x="3" y="376"/>
                    <a:pt x="3" y="381"/>
                  </a:cubicBezTo>
                  <a:lnTo>
                    <a:pt x="9" y="381"/>
                  </a:lnTo>
                  <a:cubicBezTo>
                    <a:pt x="9" y="383"/>
                    <a:pt x="4" y="392"/>
                    <a:pt x="11" y="394"/>
                  </a:cubicBezTo>
                  <a:cubicBezTo>
                    <a:pt x="11" y="394"/>
                    <a:pt x="19" y="392"/>
                    <a:pt x="22" y="392"/>
                  </a:cubicBezTo>
                  <a:cubicBezTo>
                    <a:pt x="23" y="392"/>
                    <a:pt x="23" y="393"/>
                    <a:pt x="23" y="393"/>
                  </a:cubicBezTo>
                  <a:cubicBezTo>
                    <a:pt x="22" y="395"/>
                    <a:pt x="15" y="397"/>
                    <a:pt x="13" y="399"/>
                  </a:cubicBezTo>
                  <a:cubicBezTo>
                    <a:pt x="8" y="404"/>
                    <a:pt x="5" y="410"/>
                    <a:pt x="8" y="415"/>
                  </a:cubicBezTo>
                  <a:cubicBezTo>
                    <a:pt x="9" y="417"/>
                    <a:pt x="16" y="418"/>
                    <a:pt x="17" y="421"/>
                  </a:cubicBezTo>
                  <a:cubicBezTo>
                    <a:pt x="17" y="425"/>
                    <a:pt x="22" y="424"/>
                    <a:pt x="31" y="424"/>
                  </a:cubicBezTo>
                  <a:lnTo>
                    <a:pt x="31" y="424"/>
                  </a:lnTo>
                  <a:cubicBezTo>
                    <a:pt x="26" y="425"/>
                    <a:pt x="10" y="432"/>
                    <a:pt x="17" y="432"/>
                  </a:cubicBezTo>
                  <a:cubicBezTo>
                    <a:pt x="18" y="432"/>
                    <a:pt x="18" y="432"/>
                    <a:pt x="18" y="432"/>
                  </a:cubicBezTo>
                  <a:cubicBezTo>
                    <a:pt x="25" y="432"/>
                    <a:pt x="36" y="424"/>
                    <a:pt x="43" y="424"/>
                  </a:cubicBezTo>
                  <a:lnTo>
                    <a:pt x="43" y="424"/>
                  </a:lnTo>
                  <a:cubicBezTo>
                    <a:pt x="43" y="424"/>
                    <a:pt x="32" y="431"/>
                    <a:pt x="31" y="431"/>
                  </a:cubicBezTo>
                  <a:cubicBezTo>
                    <a:pt x="26" y="434"/>
                    <a:pt x="18" y="438"/>
                    <a:pt x="10" y="440"/>
                  </a:cubicBezTo>
                  <a:lnTo>
                    <a:pt x="10" y="440"/>
                  </a:lnTo>
                  <a:cubicBezTo>
                    <a:pt x="13" y="439"/>
                    <a:pt x="14" y="439"/>
                    <a:pt x="15" y="439"/>
                  </a:cubicBezTo>
                  <a:cubicBezTo>
                    <a:pt x="22" y="439"/>
                    <a:pt x="19" y="444"/>
                    <a:pt x="25" y="445"/>
                  </a:cubicBezTo>
                  <a:cubicBezTo>
                    <a:pt x="26" y="448"/>
                    <a:pt x="24" y="448"/>
                    <a:pt x="16" y="450"/>
                  </a:cubicBezTo>
                  <a:cubicBezTo>
                    <a:pt x="8" y="452"/>
                    <a:pt x="11" y="453"/>
                    <a:pt x="6" y="455"/>
                  </a:cubicBezTo>
                  <a:lnTo>
                    <a:pt x="32" y="449"/>
                  </a:lnTo>
                  <a:lnTo>
                    <a:pt x="32" y="449"/>
                  </a:lnTo>
                  <a:cubicBezTo>
                    <a:pt x="33" y="452"/>
                    <a:pt x="12" y="459"/>
                    <a:pt x="13" y="459"/>
                  </a:cubicBezTo>
                  <a:cubicBezTo>
                    <a:pt x="17" y="459"/>
                    <a:pt x="32" y="459"/>
                    <a:pt x="25" y="464"/>
                  </a:cubicBezTo>
                  <a:cubicBezTo>
                    <a:pt x="20" y="467"/>
                    <a:pt x="12" y="478"/>
                    <a:pt x="22" y="478"/>
                  </a:cubicBezTo>
                  <a:cubicBezTo>
                    <a:pt x="23" y="478"/>
                    <a:pt x="24" y="478"/>
                    <a:pt x="24" y="478"/>
                  </a:cubicBezTo>
                  <a:cubicBezTo>
                    <a:pt x="25" y="478"/>
                    <a:pt x="25" y="478"/>
                    <a:pt x="25" y="478"/>
                  </a:cubicBezTo>
                  <a:cubicBezTo>
                    <a:pt x="30" y="478"/>
                    <a:pt x="25" y="483"/>
                    <a:pt x="30" y="483"/>
                  </a:cubicBezTo>
                  <a:cubicBezTo>
                    <a:pt x="31" y="483"/>
                    <a:pt x="31" y="483"/>
                    <a:pt x="31" y="483"/>
                  </a:cubicBezTo>
                  <a:cubicBezTo>
                    <a:pt x="44" y="483"/>
                    <a:pt x="24" y="490"/>
                    <a:pt x="24" y="493"/>
                  </a:cubicBezTo>
                  <a:cubicBezTo>
                    <a:pt x="22" y="495"/>
                    <a:pt x="31" y="493"/>
                    <a:pt x="31" y="496"/>
                  </a:cubicBezTo>
                  <a:cubicBezTo>
                    <a:pt x="31" y="499"/>
                    <a:pt x="28" y="500"/>
                    <a:pt x="23" y="500"/>
                  </a:cubicBezTo>
                  <a:cubicBezTo>
                    <a:pt x="17" y="502"/>
                    <a:pt x="24" y="504"/>
                    <a:pt x="25" y="504"/>
                  </a:cubicBezTo>
                  <a:cubicBezTo>
                    <a:pt x="30" y="504"/>
                    <a:pt x="27" y="506"/>
                    <a:pt x="26" y="507"/>
                  </a:cubicBezTo>
                  <a:cubicBezTo>
                    <a:pt x="26" y="508"/>
                    <a:pt x="26" y="508"/>
                    <a:pt x="27" y="508"/>
                  </a:cubicBezTo>
                  <a:cubicBezTo>
                    <a:pt x="30" y="508"/>
                    <a:pt x="42" y="502"/>
                    <a:pt x="44" y="502"/>
                  </a:cubicBezTo>
                  <a:lnTo>
                    <a:pt x="44" y="502"/>
                  </a:lnTo>
                  <a:cubicBezTo>
                    <a:pt x="45" y="502"/>
                    <a:pt x="43" y="504"/>
                    <a:pt x="38" y="507"/>
                  </a:cubicBezTo>
                  <a:cubicBezTo>
                    <a:pt x="30" y="512"/>
                    <a:pt x="30" y="516"/>
                    <a:pt x="37" y="516"/>
                  </a:cubicBezTo>
                  <a:cubicBezTo>
                    <a:pt x="38" y="516"/>
                    <a:pt x="39" y="516"/>
                    <a:pt x="39" y="516"/>
                  </a:cubicBezTo>
                  <a:cubicBezTo>
                    <a:pt x="42" y="516"/>
                    <a:pt x="44" y="515"/>
                    <a:pt x="46" y="515"/>
                  </a:cubicBezTo>
                  <a:cubicBezTo>
                    <a:pt x="50" y="515"/>
                    <a:pt x="49" y="518"/>
                    <a:pt x="39" y="524"/>
                  </a:cubicBezTo>
                  <a:cubicBezTo>
                    <a:pt x="31" y="528"/>
                    <a:pt x="50" y="528"/>
                    <a:pt x="43" y="533"/>
                  </a:cubicBezTo>
                  <a:lnTo>
                    <a:pt x="43" y="533"/>
                  </a:lnTo>
                  <a:cubicBezTo>
                    <a:pt x="46" y="531"/>
                    <a:pt x="51" y="530"/>
                    <a:pt x="55" y="530"/>
                  </a:cubicBezTo>
                  <a:cubicBezTo>
                    <a:pt x="61" y="530"/>
                    <a:pt x="63" y="532"/>
                    <a:pt x="52" y="534"/>
                  </a:cubicBezTo>
                  <a:cubicBezTo>
                    <a:pt x="36" y="543"/>
                    <a:pt x="52" y="541"/>
                    <a:pt x="54" y="542"/>
                  </a:cubicBezTo>
                  <a:cubicBezTo>
                    <a:pt x="56" y="543"/>
                    <a:pt x="58" y="546"/>
                    <a:pt x="55" y="548"/>
                  </a:cubicBezTo>
                  <a:cubicBezTo>
                    <a:pt x="54" y="550"/>
                    <a:pt x="52" y="551"/>
                    <a:pt x="52" y="553"/>
                  </a:cubicBezTo>
                  <a:cubicBezTo>
                    <a:pt x="52" y="554"/>
                    <a:pt x="55" y="556"/>
                    <a:pt x="59" y="556"/>
                  </a:cubicBezTo>
                  <a:cubicBezTo>
                    <a:pt x="61" y="556"/>
                    <a:pt x="63" y="556"/>
                    <a:pt x="65" y="555"/>
                  </a:cubicBezTo>
                  <a:lnTo>
                    <a:pt x="65" y="555"/>
                  </a:lnTo>
                  <a:cubicBezTo>
                    <a:pt x="59" y="558"/>
                    <a:pt x="53" y="562"/>
                    <a:pt x="54" y="564"/>
                  </a:cubicBezTo>
                  <a:cubicBezTo>
                    <a:pt x="54" y="566"/>
                    <a:pt x="65" y="563"/>
                    <a:pt x="60" y="567"/>
                  </a:cubicBezTo>
                  <a:lnTo>
                    <a:pt x="60" y="567"/>
                  </a:lnTo>
                  <a:cubicBezTo>
                    <a:pt x="60" y="567"/>
                    <a:pt x="61" y="567"/>
                    <a:pt x="62" y="567"/>
                  </a:cubicBezTo>
                  <a:cubicBezTo>
                    <a:pt x="63" y="567"/>
                    <a:pt x="64" y="567"/>
                    <a:pt x="65" y="567"/>
                  </a:cubicBezTo>
                  <a:cubicBezTo>
                    <a:pt x="66" y="566"/>
                    <a:pt x="66" y="566"/>
                    <a:pt x="66" y="566"/>
                  </a:cubicBezTo>
                  <a:lnTo>
                    <a:pt x="66" y="566"/>
                  </a:lnTo>
                  <a:cubicBezTo>
                    <a:pt x="67" y="566"/>
                    <a:pt x="66" y="568"/>
                    <a:pt x="66" y="569"/>
                  </a:cubicBezTo>
                  <a:cubicBezTo>
                    <a:pt x="65" y="572"/>
                    <a:pt x="63" y="576"/>
                    <a:pt x="66" y="576"/>
                  </a:cubicBezTo>
                  <a:cubicBezTo>
                    <a:pt x="67" y="576"/>
                    <a:pt x="69" y="576"/>
                    <a:pt x="71" y="575"/>
                  </a:cubicBezTo>
                  <a:lnTo>
                    <a:pt x="71" y="575"/>
                  </a:lnTo>
                  <a:cubicBezTo>
                    <a:pt x="68" y="577"/>
                    <a:pt x="65" y="579"/>
                    <a:pt x="67" y="579"/>
                  </a:cubicBezTo>
                  <a:cubicBezTo>
                    <a:pt x="67" y="579"/>
                    <a:pt x="67" y="579"/>
                    <a:pt x="68" y="579"/>
                  </a:cubicBezTo>
                  <a:cubicBezTo>
                    <a:pt x="72" y="578"/>
                    <a:pt x="74" y="578"/>
                    <a:pt x="75" y="578"/>
                  </a:cubicBezTo>
                  <a:cubicBezTo>
                    <a:pt x="76" y="578"/>
                    <a:pt x="76" y="578"/>
                    <a:pt x="77" y="579"/>
                  </a:cubicBezTo>
                  <a:lnTo>
                    <a:pt x="77" y="579"/>
                  </a:lnTo>
                  <a:cubicBezTo>
                    <a:pt x="77" y="579"/>
                    <a:pt x="77" y="579"/>
                    <a:pt x="76" y="579"/>
                  </a:cubicBezTo>
                  <a:cubicBezTo>
                    <a:pt x="74" y="579"/>
                    <a:pt x="66" y="585"/>
                    <a:pt x="66" y="588"/>
                  </a:cubicBezTo>
                  <a:cubicBezTo>
                    <a:pt x="66" y="589"/>
                    <a:pt x="69" y="591"/>
                    <a:pt x="71" y="591"/>
                  </a:cubicBezTo>
                  <a:cubicBezTo>
                    <a:pt x="72" y="592"/>
                    <a:pt x="73" y="592"/>
                    <a:pt x="75" y="592"/>
                  </a:cubicBezTo>
                  <a:cubicBezTo>
                    <a:pt x="78" y="592"/>
                    <a:pt x="81" y="590"/>
                    <a:pt x="87" y="585"/>
                  </a:cubicBezTo>
                  <a:lnTo>
                    <a:pt x="87" y="585"/>
                  </a:lnTo>
                  <a:cubicBezTo>
                    <a:pt x="89" y="588"/>
                    <a:pt x="87" y="589"/>
                    <a:pt x="82" y="594"/>
                  </a:cubicBezTo>
                  <a:cubicBezTo>
                    <a:pt x="82" y="594"/>
                    <a:pt x="92" y="589"/>
                    <a:pt x="94" y="588"/>
                  </a:cubicBezTo>
                  <a:lnTo>
                    <a:pt x="94" y="588"/>
                  </a:lnTo>
                  <a:cubicBezTo>
                    <a:pt x="86" y="594"/>
                    <a:pt x="80" y="599"/>
                    <a:pt x="72" y="606"/>
                  </a:cubicBezTo>
                  <a:cubicBezTo>
                    <a:pt x="79" y="604"/>
                    <a:pt x="84" y="603"/>
                    <a:pt x="89" y="599"/>
                  </a:cubicBezTo>
                  <a:cubicBezTo>
                    <a:pt x="92" y="598"/>
                    <a:pt x="93" y="598"/>
                    <a:pt x="95" y="598"/>
                  </a:cubicBezTo>
                  <a:cubicBezTo>
                    <a:pt x="99" y="598"/>
                    <a:pt x="98" y="602"/>
                    <a:pt x="98" y="605"/>
                  </a:cubicBezTo>
                  <a:cubicBezTo>
                    <a:pt x="98" y="607"/>
                    <a:pt x="98" y="613"/>
                    <a:pt x="101" y="613"/>
                  </a:cubicBezTo>
                  <a:cubicBezTo>
                    <a:pt x="102" y="613"/>
                    <a:pt x="104" y="612"/>
                    <a:pt x="106" y="610"/>
                  </a:cubicBezTo>
                  <a:lnTo>
                    <a:pt x="125" y="594"/>
                  </a:lnTo>
                  <a:lnTo>
                    <a:pt x="125" y="594"/>
                  </a:lnTo>
                  <a:cubicBezTo>
                    <a:pt x="126" y="596"/>
                    <a:pt x="117" y="604"/>
                    <a:pt x="112" y="608"/>
                  </a:cubicBezTo>
                  <a:lnTo>
                    <a:pt x="112" y="608"/>
                  </a:lnTo>
                  <a:cubicBezTo>
                    <a:pt x="112" y="608"/>
                    <a:pt x="112" y="608"/>
                    <a:pt x="112" y="608"/>
                  </a:cubicBezTo>
                  <a:lnTo>
                    <a:pt x="112" y="608"/>
                  </a:lnTo>
                  <a:cubicBezTo>
                    <a:pt x="113" y="608"/>
                    <a:pt x="108" y="616"/>
                    <a:pt x="106" y="619"/>
                  </a:cubicBezTo>
                  <a:cubicBezTo>
                    <a:pt x="102" y="622"/>
                    <a:pt x="96" y="627"/>
                    <a:pt x="98" y="629"/>
                  </a:cubicBezTo>
                  <a:lnTo>
                    <a:pt x="116" y="612"/>
                  </a:lnTo>
                  <a:lnTo>
                    <a:pt x="116" y="612"/>
                  </a:lnTo>
                  <a:cubicBezTo>
                    <a:pt x="107" y="621"/>
                    <a:pt x="114" y="629"/>
                    <a:pt x="116" y="631"/>
                  </a:cubicBezTo>
                  <a:cubicBezTo>
                    <a:pt x="114" y="629"/>
                    <a:pt x="121" y="624"/>
                    <a:pt x="123" y="621"/>
                  </a:cubicBezTo>
                  <a:lnTo>
                    <a:pt x="123" y="621"/>
                  </a:lnTo>
                  <a:cubicBezTo>
                    <a:pt x="125" y="624"/>
                    <a:pt x="114" y="638"/>
                    <a:pt x="118" y="638"/>
                  </a:cubicBezTo>
                  <a:cubicBezTo>
                    <a:pt x="119" y="638"/>
                    <a:pt x="120" y="638"/>
                    <a:pt x="121" y="637"/>
                  </a:cubicBezTo>
                  <a:cubicBezTo>
                    <a:pt x="123" y="635"/>
                    <a:pt x="128" y="632"/>
                    <a:pt x="130" y="632"/>
                  </a:cubicBezTo>
                  <a:lnTo>
                    <a:pt x="130" y="632"/>
                  </a:lnTo>
                  <a:cubicBezTo>
                    <a:pt x="131" y="632"/>
                    <a:pt x="131" y="633"/>
                    <a:pt x="129" y="635"/>
                  </a:cubicBezTo>
                  <a:cubicBezTo>
                    <a:pt x="128" y="638"/>
                    <a:pt x="116" y="645"/>
                    <a:pt x="119" y="646"/>
                  </a:cubicBezTo>
                  <a:cubicBezTo>
                    <a:pt x="119" y="646"/>
                    <a:pt x="119" y="646"/>
                    <a:pt x="120" y="646"/>
                  </a:cubicBezTo>
                  <a:cubicBezTo>
                    <a:pt x="122" y="646"/>
                    <a:pt x="124" y="645"/>
                    <a:pt x="126" y="645"/>
                  </a:cubicBezTo>
                  <a:cubicBezTo>
                    <a:pt x="128" y="645"/>
                    <a:pt x="129" y="646"/>
                    <a:pt x="129" y="647"/>
                  </a:cubicBezTo>
                  <a:cubicBezTo>
                    <a:pt x="130" y="651"/>
                    <a:pt x="128" y="656"/>
                    <a:pt x="131" y="658"/>
                  </a:cubicBezTo>
                  <a:cubicBezTo>
                    <a:pt x="131" y="658"/>
                    <a:pt x="132" y="658"/>
                    <a:pt x="132" y="658"/>
                  </a:cubicBezTo>
                  <a:cubicBezTo>
                    <a:pt x="137" y="658"/>
                    <a:pt x="145" y="650"/>
                    <a:pt x="142" y="648"/>
                  </a:cubicBezTo>
                  <a:lnTo>
                    <a:pt x="142" y="648"/>
                  </a:lnTo>
                  <a:cubicBezTo>
                    <a:pt x="143" y="649"/>
                    <a:pt x="146" y="650"/>
                    <a:pt x="146" y="652"/>
                  </a:cubicBezTo>
                  <a:cubicBezTo>
                    <a:pt x="147" y="655"/>
                    <a:pt x="144" y="659"/>
                    <a:pt x="143" y="663"/>
                  </a:cubicBezTo>
                  <a:cubicBezTo>
                    <a:pt x="143" y="664"/>
                    <a:pt x="144" y="664"/>
                    <a:pt x="145" y="664"/>
                  </a:cubicBezTo>
                  <a:cubicBezTo>
                    <a:pt x="145" y="664"/>
                    <a:pt x="146" y="664"/>
                    <a:pt x="147" y="664"/>
                  </a:cubicBezTo>
                  <a:cubicBezTo>
                    <a:pt x="151" y="663"/>
                    <a:pt x="153" y="658"/>
                    <a:pt x="157" y="653"/>
                  </a:cubicBezTo>
                  <a:lnTo>
                    <a:pt x="157" y="653"/>
                  </a:lnTo>
                  <a:cubicBezTo>
                    <a:pt x="156" y="654"/>
                    <a:pt x="155" y="654"/>
                    <a:pt x="155" y="654"/>
                  </a:cubicBezTo>
                  <a:cubicBezTo>
                    <a:pt x="154" y="654"/>
                    <a:pt x="155" y="652"/>
                    <a:pt x="158" y="650"/>
                  </a:cubicBezTo>
                  <a:cubicBezTo>
                    <a:pt x="160" y="648"/>
                    <a:pt x="162" y="647"/>
                    <a:pt x="164" y="647"/>
                  </a:cubicBezTo>
                  <a:cubicBezTo>
                    <a:pt x="164" y="647"/>
                    <a:pt x="165" y="647"/>
                    <a:pt x="165" y="648"/>
                  </a:cubicBezTo>
                  <a:cubicBezTo>
                    <a:pt x="165" y="653"/>
                    <a:pt x="151" y="662"/>
                    <a:pt x="155" y="665"/>
                  </a:cubicBezTo>
                  <a:cubicBezTo>
                    <a:pt x="155" y="665"/>
                    <a:pt x="156" y="665"/>
                    <a:pt x="157" y="665"/>
                  </a:cubicBezTo>
                  <a:cubicBezTo>
                    <a:pt x="160" y="665"/>
                    <a:pt x="167" y="663"/>
                    <a:pt x="169" y="658"/>
                  </a:cubicBezTo>
                  <a:cubicBezTo>
                    <a:pt x="171" y="651"/>
                    <a:pt x="171" y="651"/>
                    <a:pt x="176" y="646"/>
                  </a:cubicBezTo>
                  <a:cubicBezTo>
                    <a:pt x="178" y="645"/>
                    <a:pt x="180" y="644"/>
                    <a:pt x="181" y="644"/>
                  </a:cubicBezTo>
                  <a:cubicBezTo>
                    <a:pt x="182" y="644"/>
                    <a:pt x="182" y="645"/>
                    <a:pt x="182" y="647"/>
                  </a:cubicBezTo>
                  <a:cubicBezTo>
                    <a:pt x="180" y="654"/>
                    <a:pt x="163" y="672"/>
                    <a:pt x="163" y="673"/>
                  </a:cubicBezTo>
                  <a:cubicBezTo>
                    <a:pt x="163" y="675"/>
                    <a:pt x="164" y="675"/>
                    <a:pt x="166" y="675"/>
                  </a:cubicBezTo>
                  <a:cubicBezTo>
                    <a:pt x="167" y="675"/>
                    <a:pt x="168" y="675"/>
                    <a:pt x="169" y="674"/>
                  </a:cubicBezTo>
                  <a:cubicBezTo>
                    <a:pt x="173" y="672"/>
                    <a:pt x="176" y="666"/>
                    <a:pt x="179" y="664"/>
                  </a:cubicBezTo>
                  <a:cubicBezTo>
                    <a:pt x="180" y="663"/>
                    <a:pt x="180" y="663"/>
                    <a:pt x="180" y="663"/>
                  </a:cubicBezTo>
                  <a:lnTo>
                    <a:pt x="180" y="663"/>
                  </a:lnTo>
                  <a:cubicBezTo>
                    <a:pt x="182" y="663"/>
                    <a:pt x="172" y="679"/>
                    <a:pt x="175" y="679"/>
                  </a:cubicBezTo>
                  <a:cubicBezTo>
                    <a:pt x="175" y="679"/>
                    <a:pt x="175" y="679"/>
                    <a:pt x="176" y="679"/>
                  </a:cubicBezTo>
                  <a:cubicBezTo>
                    <a:pt x="180" y="676"/>
                    <a:pt x="184" y="671"/>
                    <a:pt x="189" y="665"/>
                  </a:cubicBezTo>
                  <a:lnTo>
                    <a:pt x="189" y="665"/>
                  </a:lnTo>
                  <a:cubicBezTo>
                    <a:pt x="186" y="669"/>
                    <a:pt x="182" y="674"/>
                    <a:pt x="181" y="679"/>
                  </a:cubicBezTo>
                  <a:cubicBezTo>
                    <a:pt x="178" y="684"/>
                    <a:pt x="177" y="694"/>
                    <a:pt x="180" y="694"/>
                  </a:cubicBezTo>
                  <a:cubicBezTo>
                    <a:pt x="180" y="694"/>
                    <a:pt x="180" y="694"/>
                    <a:pt x="181" y="693"/>
                  </a:cubicBezTo>
                  <a:cubicBezTo>
                    <a:pt x="183" y="693"/>
                    <a:pt x="184" y="685"/>
                    <a:pt x="188" y="683"/>
                  </a:cubicBezTo>
                  <a:cubicBezTo>
                    <a:pt x="189" y="682"/>
                    <a:pt x="189" y="682"/>
                    <a:pt x="190" y="682"/>
                  </a:cubicBezTo>
                  <a:cubicBezTo>
                    <a:pt x="191" y="682"/>
                    <a:pt x="192" y="683"/>
                    <a:pt x="192" y="685"/>
                  </a:cubicBezTo>
                  <a:cubicBezTo>
                    <a:pt x="193" y="687"/>
                    <a:pt x="191" y="694"/>
                    <a:pt x="193" y="694"/>
                  </a:cubicBezTo>
                  <a:cubicBezTo>
                    <a:pt x="193" y="694"/>
                    <a:pt x="193" y="694"/>
                    <a:pt x="193" y="694"/>
                  </a:cubicBezTo>
                  <a:cubicBezTo>
                    <a:pt x="196" y="694"/>
                    <a:pt x="200" y="688"/>
                    <a:pt x="201" y="688"/>
                  </a:cubicBezTo>
                  <a:cubicBezTo>
                    <a:pt x="202" y="688"/>
                    <a:pt x="202" y="688"/>
                    <a:pt x="202" y="689"/>
                  </a:cubicBezTo>
                  <a:cubicBezTo>
                    <a:pt x="202" y="691"/>
                    <a:pt x="197" y="701"/>
                    <a:pt x="199" y="701"/>
                  </a:cubicBezTo>
                  <a:cubicBezTo>
                    <a:pt x="199" y="701"/>
                    <a:pt x="199" y="701"/>
                    <a:pt x="200" y="700"/>
                  </a:cubicBezTo>
                  <a:cubicBezTo>
                    <a:pt x="205" y="696"/>
                    <a:pt x="211" y="685"/>
                    <a:pt x="213" y="685"/>
                  </a:cubicBezTo>
                  <a:cubicBezTo>
                    <a:pt x="214" y="685"/>
                    <a:pt x="214" y="685"/>
                    <a:pt x="214" y="686"/>
                  </a:cubicBezTo>
                  <a:lnTo>
                    <a:pt x="210" y="693"/>
                  </a:lnTo>
                  <a:cubicBezTo>
                    <a:pt x="210" y="696"/>
                    <a:pt x="209" y="697"/>
                    <a:pt x="208" y="697"/>
                  </a:cubicBezTo>
                  <a:cubicBezTo>
                    <a:pt x="207" y="698"/>
                    <a:pt x="208" y="698"/>
                    <a:pt x="208" y="698"/>
                  </a:cubicBezTo>
                  <a:cubicBezTo>
                    <a:pt x="210" y="698"/>
                    <a:pt x="214" y="696"/>
                    <a:pt x="215" y="696"/>
                  </a:cubicBezTo>
                  <a:cubicBezTo>
                    <a:pt x="215" y="696"/>
                    <a:pt x="216" y="696"/>
                    <a:pt x="216" y="696"/>
                  </a:cubicBezTo>
                  <a:cubicBezTo>
                    <a:pt x="218" y="696"/>
                    <a:pt x="217" y="701"/>
                    <a:pt x="218" y="701"/>
                  </a:cubicBezTo>
                  <a:cubicBezTo>
                    <a:pt x="218" y="701"/>
                    <a:pt x="218" y="701"/>
                    <a:pt x="218" y="701"/>
                  </a:cubicBezTo>
                  <a:cubicBezTo>
                    <a:pt x="221" y="701"/>
                    <a:pt x="222" y="698"/>
                    <a:pt x="224" y="698"/>
                  </a:cubicBezTo>
                  <a:cubicBezTo>
                    <a:pt x="225" y="698"/>
                    <a:pt x="225" y="699"/>
                    <a:pt x="225" y="699"/>
                  </a:cubicBezTo>
                  <a:cubicBezTo>
                    <a:pt x="227" y="700"/>
                    <a:pt x="228" y="700"/>
                    <a:pt x="229" y="705"/>
                  </a:cubicBezTo>
                  <a:cubicBezTo>
                    <a:pt x="229" y="706"/>
                    <a:pt x="229" y="706"/>
                    <a:pt x="230" y="706"/>
                  </a:cubicBezTo>
                  <a:cubicBezTo>
                    <a:pt x="232" y="706"/>
                    <a:pt x="235" y="700"/>
                    <a:pt x="238" y="700"/>
                  </a:cubicBezTo>
                  <a:cubicBezTo>
                    <a:pt x="238" y="700"/>
                    <a:pt x="238" y="700"/>
                    <a:pt x="238" y="700"/>
                  </a:cubicBezTo>
                  <a:cubicBezTo>
                    <a:pt x="241" y="701"/>
                    <a:pt x="237" y="714"/>
                    <a:pt x="239" y="715"/>
                  </a:cubicBezTo>
                  <a:cubicBezTo>
                    <a:pt x="239" y="715"/>
                    <a:pt x="240" y="715"/>
                    <a:pt x="240" y="715"/>
                  </a:cubicBezTo>
                  <a:cubicBezTo>
                    <a:pt x="243" y="715"/>
                    <a:pt x="247" y="707"/>
                    <a:pt x="250" y="706"/>
                  </a:cubicBezTo>
                  <a:cubicBezTo>
                    <a:pt x="250" y="706"/>
                    <a:pt x="250" y="706"/>
                    <a:pt x="250" y="706"/>
                  </a:cubicBezTo>
                  <a:lnTo>
                    <a:pt x="250" y="706"/>
                  </a:lnTo>
                  <a:cubicBezTo>
                    <a:pt x="252" y="706"/>
                    <a:pt x="245" y="723"/>
                    <a:pt x="244" y="727"/>
                  </a:cubicBezTo>
                  <a:cubicBezTo>
                    <a:pt x="247" y="723"/>
                    <a:pt x="251" y="720"/>
                    <a:pt x="254" y="713"/>
                  </a:cubicBezTo>
                  <a:cubicBezTo>
                    <a:pt x="256" y="710"/>
                    <a:pt x="258" y="708"/>
                    <a:pt x="258" y="708"/>
                  </a:cubicBezTo>
                  <a:lnTo>
                    <a:pt x="258" y="708"/>
                  </a:lnTo>
                  <a:cubicBezTo>
                    <a:pt x="259" y="708"/>
                    <a:pt x="257" y="716"/>
                    <a:pt x="254" y="723"/>
                  </a:cubicBezTo>
                  <a:cubicBezTo>
                    <a:pt x="257" y="716"/>
                    <a:pt x="259" y="716"/>
                    <a:pt x="261" y="716"/>
                  </a:cubicBezTo>
                  <a:cubicBezTo>
                    <a:pt x="261" y="716"/>
                    <a:pt x="262" y="716"/>
                    <a:pt x="262" y="716"/>
                  </a:cubicBezTo>
                  <a:cubicBezTo>
                    <a:pt x="264" y="716"/>
                    <a:pt x="265" y="715"/>
                    <a:pt x="267" y="711"/>
                  </a:cubicBezTo>
                  <a:lnTo>
                    <a:pt x="267" y="711"/>
                  </a:lnTo>
                  <a:cubicBezTo>
                    <a:pt x="266" y="716"/>
                    <a:pt x="266" y="722"/>
                    <a:pt x="269" y="724"/>
                  </a:cubicBezTo>
                  <a:cubicBezTo>
                    <a:pt x="270" y="720"/>
                    <a:pt x="271" y="719"/>
                    <a:pt x="272" y="719"/>
                  </a:cubicBezTo>
                  <a:cubicBezTo>
                    <a:pt x="272" y="719"/>
                    <a:pt x="273" y="719"/>
                    <a:pt x="274" y="720"/>
                  </a:cubicBezTo>
                  <a:cubicBezTo>
                    <a:pt x="277" y="720"/>
                    <a:pt x="281" y="712"/>
                    <a:pt x="283" y="712"/>
                  </a:cubicBezTo>
                  <a:cubicBezTo>
                    <a:pt x="284" y="712"/>
                    <a:pt x="284" y="712"/>
                    <a:pt x="284" y="712"/>
                  </a:cubicBezTo>
                  <a:cubicBezTo>
                    <a:pt x="284" y="712"/>
                    <a:pt x="283" y="732"/>
                    <a:pt x="285" y="732"/>
                  </a:cubicBezTo>
                  <a:cubicBezTo>
                    <a:pt x="285" y="732"/>
                    <a:pt x="286" y="731"/>
                    <a:pt x="286" y="729"/>
                  </a:cubicBezTo>
                  <a:cubicBezTo>
                    <a:pt x="288" y="726"/>
                    <a:pt x="290" y="708"/>
                    <a:pt x="291" y="708"/>
                  </a:cubicBezTo>
                  <a:cubicBezTo>
                    <a:pt x="291" y="708"/>
                    <a:pt x="292" y="709"/>
                    <a:pt x="292" y="710"/>
                  </a:cubicBezTo>
                  <a:cubicBezTo>
                    <a:pt x="292" y="714"/>
                    <a:pt x="292" y="717"/>
                    <a:pt x="293" y="717"/>
                  </a:cubicBezTo>
                  <a:cubicBezTo>
                    <a:pt x="294" y="717"/>
                    <a:pt x="294" y="716"/>
                    <a:pt x="296" y="713"/>
                  </a:cubicBezTo>
                  <a:cubicBezTo>
                    <a:pt x="296" y="713"/>
                    <a:pt x="299" y="706"/>
                    <a:pt x="299" y="706"/>
                  </a:cubicBezTo>
                  <a:cubicBezTo>
                    <a:pt x="300" y="706"/>
                    <a:pt x="300" y="706"/>
                    <a:pt x="300" y="706"/>
                  </a:cubicBezTo>
                  <a:cubicBezTo>
                    <a:pt x="300" y="712"/>
                    <a:pt x="293" y="725"/>
                    <a:pt x="293" y="728"/>
                  </a:cubicBezTo>
                  <a:cubicBezTo>
                    <a:pt x="293" y="728"/>
                    <a:pt x="293" y="728"/>
                    <a:pt x="293" y="728"/>
                  </a:cubicBezTo>
                  <a:cubicBezTo>
                    <a:pt x="294" y="728"/>
                    <a:pt x="297" y="724"/>
                    <a:pt x="297" y="724"/>
                  </a:cubicBezTo>
                  <a:cubicBezTo>
                    <a:pt x="298" y="721"/>
                    <a:pt x="299" y="721"/>
                    <a:pt x="299" y="721"/>
                  </a:cubicBezTo>
                  <a:cubicBezTo>
                    <a:pt x="300" y="721"/>
                    <a:pt x="301" y="721"/>
                    <a:pt x="301" y="721"/>
                  </a:cubicBezTo>
                  <a:cubicBezTo>
                    <a:pt x="300" y="721"/>
                    <a:pt x="300" y="725"/>
                    <a:pt x="299" y="728"/>
                  </a:cubicBezTo>
                  <a:lnTo>
                    <a:pt x="299" y="728"/>
                  </a:lnTo>
                  <a:cubicBezTo>
                    <a:pt x="299" y="727"/>
                    <a:pt x="299" y="727"/>
                    <a:pt x="300" y="727"/>
                  </a:cubicBezTo>
                  <a:cubicBezTo>
                    <a:pt x="301" y="727"/>
                    <a:pt x="302" y="728"/>
                    <a:pt x="303" y="728"/>
                  </a:cubicBezTo>
                  <a:cubicBezTo>
                    <a:pt x="303" y="728"/>
                    <a:pt x="303" y="728"/>
                    <a:pt x="303" y="728"/>
                  </a:cubicBezTo>
                  <a:cubicBezTo>
                    <a:pt x="303" y="727"/>
                    <a:pt x="304" y="724"/>
                    <a:pt x="305" y="723"/>
                  </a:cubicBezTo>
                  <a:cubicBezTo>
                    <a:pt x="306" y="722"/>
                    <a:pt x="307" y="721"/>
                    <a:pt x="308" y="721"/>
                  </a:cubicBezTo>
                  <a:cubicBezTo>
                    <a:pt x="309" y="721"/>
                    <a:pt x="310" y="723"/>
                    <a:pt x="309" y="727"/>
                  </a:cubicBezTo>
                  <a:cubicBezTo>
                    <a:pt x="308" y="733"/>
                    <a:pt x="309" y="737"/>
                    <a:pt x="311" y="737"/>
                  </a:cubicBezTo>
                  <a:cubicBezTo>
                    <a:pt x="312" y="737"/>
                    <a:pt x="314" y="735"/>
                    <a:pt x="314" y="731"/>
                  </a:cubicBezTo>
                  <a:cubicBezTo>
                    <a:pt x="315" y="731"/>
                    <a:pt x="315" y="731"/>
                    <a:pt x="315" y="731"/>
                  </a:cubicBezTo>
                  <a:cubicBezTo>
                    <a:pt x="316" y="731"/>
                    <a:pt x="317" y="732"/>
                    <a:pt x="318" y="732"/>
                  </a:cubicBezTo>
                  <a:cubicBezTo>
                    <a:pt x="319" y="732"/>
                    <a:pt x="321" y="730"/>
                    <a:pt x="321" y="726"/>
                  </a:cubicBezTo>
                  <a:cubicBezTo>
                    <a:pt x="323" y="731"/>
                    <a:pt x="328" y="744"/>
                    <a:pt x="332" y="744"/>
                  </a:cubicBezTo>
                  <a:cubicBezTo>
                    <a:pt x="334" y="744"/>
                    <a:pt x="336" y="742"/>
                    <a:pt x="338" y="735"/>
                  </a:cubicBezTo>
                  <a:lnTo>
                    <a:pt x="338" y="735"/>
                  </a:lnTo>
                  <a:cubicBezTo>
                    <a:pt x="337" y="746"/>
                    <a:pt x="337" y="750"/>
                    <a:pt x="338" y="750"/>
                  </a:cubicBezTo>
                  <a:cubicBezTo>
                    <a:pt x="339" y="750"/>
                    <a:pt x="345" y="728"/>
                    <a:pt x="347" y="728"/>
                  </a:cubicBezTo>
                  <a:cubicBezTo>
                    <a:pt x="347" y="728"/>
                    <a:pt x="347" y="728"/>
                    <a:pt x="348" y="728"/>
                  </a:cubicBezTo>
                  <a:cubicBezTo>
                    <a:pt x="348" y="733"/>
                    <a:pt x="348" y="743"/>
                    <a:pt x="350" y="743"/>
                  </a:cubicBezTo>
                  <a:cubicBezTo>
                    <a:pt x="351" y="743"/>
                    <a:pt x="352" y="742"/>
                    <a:pt x="353" y="741"/>
                  </a:cubicBezTo>
                  <a:cubicBezTo>
                    <a:pt x="354" y="738"/>
                    <a:pt x="359" y="718"/>
                    <a:pt x="359" y="716"/>
                  </a:cubicBezTo>
                  <a:lnTo>
                    <a:pt x="359" y="716"/>
                  </a:lnTo>
                  <a:cubicBezTo>
                    <a:pt x="360" y="723"/>
                    <a:pt x="358" y="732"/>
                    <a:pt x="361" y="732"/>
                  </a:cubicBezTo>
                  <a:cubicBezTo>
                    <a:pt x="362" y="732"/>
                    <a:pt x="362" y="732"/>
                    <a:pt x="362" y="732"/>
                  </a:cubicBezTo>
                  <a:cubicBezTo>
                    <a:pt x="365" y="730"/>
                    <a:pt x="363" y="720"/>
                    <a:pt x="367" y="720"/>
                  </a:cubicBezTo>
                  <a:lnTo>
                    <a:pt x="367" y="720"/>
                  </a:lnTo>
                  <a:cubicBezTo>
                    <a:pt x="366" y="726"/>
                    <a:pt x="365" y="739"/>
                    <a:pt x="367" y="743"/>
                  </a:cubicBezTo>
                  <a:cubicBezTo>
                    <a:pt x="367" y="744"/>
                    <a:pt x="368" y="745"/>
                    <a:pt x="368" y="745"/>
                  </a:cubicBezTo>
                  <a:cubicBezTo>
                    <a:pt x="370" y="745"/>
                    <a:pt x="372" y="743"/>
                    <a:pt x="372" y="738"/>
                  </a:cubicBezTo>
                  <a:cubicBezTo>
                    <a:pt x="372" y="733"/>
                    <a:pt x="378" y="732"/>
                    <a:pt x="379" y="732"/>
                  </a:cubicBezTo>
                  <a:cubicBezTo>
                    <a:pt x="380" y="732"/>
                    <a:pt x="381" y="732"/>
                    <a:pt x="382" y="732"/>
                  </a:cubicBezTo>
                  <a:cubicBezTo>
                    <a:pt x="385" y="732"/>
                    <a:pt x="387" y="732"/>
                    <a:pt x="388" y="737"/>
                  </a:cubicBezTo>
                  <a:cubicBezTo>
                    <a:pt x="389" y="744"/>
                    <a:pt x="391" y="750"/>
                    <a:pt x="393" y="750"/>
                  </a:cubicBezTo>
                  <a:cubicBezTo>
                    <a:pt x="394" y="750"/>
                    <a:pt x="395" y="749"/>
                    <a:pt x="396" y="747"/>
                  </a:cubicBezTo>
                  <a:cubicBezTo>
                    <a:pt x="397" y="744"/>
                    <a:pt x="397" y="736"/>
                    <a:pt x="399" y="735"/>
                  </a:cubicBezTo>
                  <a:cubicBezTo>
                    <a:pt x="400" y="735"/>
                    <a:pt x="400" y="735"/>
                    <a:pt x="400" y="735"/>
                  </a:cubicBezTo>
                  <a:cubicBezTo>
                    <a:pt x="402" y="735"/>
                    <a:pt x="404" y="737"/>
                    <a:pt x="406" y="739"/>
                  </a:cubicBezTo>
                  <a:cubicBezTo>
                    <a:pt x="406" y="739"/>
                    <a:pt x="411" y="742"/>
                    <a:pt x="414" y="742"/>
                  </a:cubicBezTo>
                  <a:cubicBezTo>
                    <a:pt x="414" y="742"/>
                    <a:pt x="415" y="742"/>
                    <a:pt x="415" y="741"/>
                  </a:cubicBezTo>
                  <a:cubicBezTo>
                    <a:pt x="413" y="734"/>
                    <a:pt x="414" y="732"/>
                    <a:pt x="416" y="732"/>
                  </a:cubicBezTo>
                  <a:cubicBezTo>
                    <a:pt x="418" y="732"/>
                    <a:pt x="422" y="735"/>
                    <a:pt x="423" y="735"/>
                  </a:cubicBezTo>
                  <a:cubicBezTo>
                    <a:pt x="424" y="736"/>
                    <a:pt x="425" y="736"/>
                    <a:pt x="426" y="736"/>
                  </a:cubicBezTo>
                  <a:cubicBezTo>
                    <a:pt x="427" y="736"/>
                    <a:pt x="429" y="735"/>
                    <a:pt x="430" y="734"/>
                  </a:cubicBezTo>
                  <a:cubicBezTo>
                    <a:pt x="431" y="734"/>
                    <a:pt x="431" y="733"/>
                    <a:pt x="430" y="730"/>
                  </a:cubicBezTo>
                  <a:cubicBezTo>
                    <a:pt x="430" y="729"/>
                    <a:pt x="430" y="729"/>
                    <a:pt x="431" y="729"/>
                  </a:cubicBezTo>
                  <a:cubicBezTo>
                    <a:pt x="432" y="729"/>
                    <a:pt x="434" y="730"/>
                    <a:pt x="434" y="730"/>
                  </a:cubicBezTo>
                  <a:cubicBezTo>
                    <a:pt x="436" y="730"/>
                    <a:pt x="437" y="729"/>
                    <a:pt x="438" y="728"/>
                  </a:cubicBezTo>
                  <a:cubicBezTo>
                    <a:pt x="439" y="727"/>
                    <a:pt x="441" y="722"/>
                    <a:pt x="442" y="722"/>
                  </a:cubicBezTo>
                  <a:cubicBezTo>
                    <a:pt x="443" y="722"/>
                    <a:pt x="444" y="723"/>
                    <a:pt x="444" y="726"/>
                  </a:cubicBezTo>
                  <a:cubicBezTo>
                    <a:pt x="446" y="732"/>
                    <a:pt x="448" y="735"/>
                    <a:pt x="450" y="735"/>
                  </a:cubicBezTo>
                  <a:cubicBezTo>
                    <a:pt x="451" y="735"/>
                    <a:pt x="452" y="734"/>
                    <a:pt x="452" y="733"/>
                  </a:cubicBezTo>
                  <a:cubicBezTo>
                    <a:pt x="455" y="730"/>
                    <a:pt x="451" y="721"/>
                    <a:pt x="453" y="721"/>
                  </a:cubicBezTo>
                  <a:lnTo>
                    <a:pt x="453" y="721"/>
                  </a:lnTo>
                  <a:cubicBezTo>
                    <a:pt x="455" y="727"/>
                    <a:pt x="456" y="733"/>
                    <a:pt x="458" y="733"/>
                  </a:cubicBezTo>
                  <a:cubicBezTo>
                    <a:pt x="458" y="733"/>
                    <a:pt x="458" y="733"/>
                    <a:pt x="458" y="733"/>
                  </a:cubicBezTo>
                  <a:cubicBezTo>
                    <a:pt x="462" y="732"/>
                    <a:pt x="449" y="707"/>
                    <a:pt x="447" y="706"/>
                  </a:cubicBezTo>
                  <a:cubicBezTo>
                    <a:pt x="446" y="705"/>
                    <a:pt x="446" y="705"/>
                    <a:pt x="445" y="705"/>
                  </a:cubicBezTo>
                  <a:cubicBezTo>
                    <a:pt x="444" y="705"/>
                    <a:pt x="444" y="705"/>
                    <a:pt x="443" y="705"/>
                  </a:cubicBezTo>
                  <a:cubicBezTo>
                    <a:pt x="442" y="705"/>
                    <a:pt x="440" y="705"/>
                    <a:pt x="439" y="699"/>
                  </a:cubicBezTo>
                  <a:cubicBezTo>
                    <a:pt x="439" y="698"/>
                    <a:pt x="439" y="698"/>
                    <a:pt x="438" y="698"/>
                  </a:cubicBezTo>
                  <a:cubicBezTo>
                    <a:pt x="438" y="698"/>
                    <a:pt x="437" y="699"/>
                    <a:pt x="436" y="699"/>
                  </a:cubicBezTo>
                  <a:cubicBezTo>
                    <a:pt x="435" y="699"/>
                    <a:pt x="434" y="698"/>
                    <a:pt x="433" y="693"/>
                  </a:cubicBezTo>
                  <a:lnTo>
                    <a:pt x="433" y="693"/>
                  </a:lnTo>
                  <a:cubicBezTo>
                    <a:pt x="433" y="698"/>
                    <a:pt x="438" y="713"/>
                    <a:pt x="436" y="714"/>
                  </a:cubicBezTo>
                  <a:cubicBezTo>
                    <a:pt x="436" y="714"/>
                    <a:pt x="436" y="714"/>
                    <a:pt x="436" y="714"/>
                  </a:cubicBezTo>
                  <a:cubicBezTo>
                    <a:pt x="434" y="714"/>
                    <a:pt x="429" y="703"/>
                    <a:pt x="428" y="703"/>
                  </a:cubicBezTo>
                  <a:cubicBezTo>
                    <a:pt x="427" y="703"/>
                    <a:pt x="427" y="703"/>
                    <a:pt x="427" y="704"/>
                  </a:cubicBezTo>
                  <a:cubicBezTo>
                    <a:pt x="426" y="706"/>
                    <a:pt x="428" y="712"/>
                    <a:pt x="429" y="713"/>
                  </a:cubicBezTo>
                  <a:cubicBezTo>
                    <a:pt x="429" y="718"/>
                    <a:pt x="428" y="719"/>
                    <a:pt x="426" y="719"/>
                  </a:cubicBezTo>
                  <a:cubicBezTo>
                    <a:pt x="426" y="719"/>
                    <a:pt x="426" y="719"/>
                    <a:pt x="425" y="719"/>
                  </a:cubicBezTo>
                  <a:cubicBezTo>
                    <a:pt x="425" y="719"/>
                    <a:pt x="425" y="719"/>
                    <a:pt x="425" y="719"/>
                  </a:cubicBezTo>
                  <a:cubicBezTo>
                    <a:pt x="423" y="719"/>
                    <a:pt x="419" y="716"/>
                    <a:pt x="420" y="708"/>
                  </a:cubicBezTo>
                  <a:cubicBezTo>
                    <a:pt x="420" y="700"/>
                    <a:pt x="426" y="700"/>
                    <a:pt x="423" y="691"/>
                  </a:cubicBezTo>
                  <a:cubicBezTo>
                    <a:pt x="422" y="686"/>
                    <a:pt x="421" y="684"/>
                    <a:pt x="420" y="684"/>
                  </a:cubicBezTo>
                  <a:cubicBezTo>
                    <a:pt x="419" y="684"/>
                    <a:pt x="418" y="687"/>
                    <a:pt x="418" y="692"/>
                  </a:cubicBezTo>
                  <a:cubicBezTo>
                    <a:pt x="418" y="697"/>
                    <a:pt x="417" y="699"/>
                    <a:pt x="414" y="699"/>
                  </a:cubicBezTo>
                  <a:cubicBezTo>
                    <a:pt x="412" y="699"/>
                    <a:pt x="409" y="696"/>
                    <a:pt x="408" y="691"/>
                  </a:cubicBezTo>
                  <a:lnTo>
                    <a:pt x="408" y="691"/>
                  </a:lnTo>
                  <a:cubicBezTo>
                    <a:pt x="408" y="695"/>
                    <a:pt x="409" y="701"/>
                    <a:pt x="408" y="702"/>
                  </a:cubicBezTo>
                  <a:cubicBezTo>
                    <a:pt x="406" y="702"/>
                    <a:pt x="403" y="704"/>
                    <a:pt x="403" y="711"/>
                  </a:cubicBezTo>
                  <a:cubicBezTo>
                    <a:pt x="403" y="698"/>
                    <a:pt x="394" y="697"/>
                    <a:pt x="389" y="697"/>
                  </a:cubicBezTo>
                  <a:cubicBezTo>
                    <a:pt x="388" y="697"/>
                    <a:pt x="387" y="697"/>
                    <a:pt x="386" y="697"/>
                  </a:cubicBezTo>
                  <a:cubicBezTo>
                    <a:pt x="380" y="697"/>
                    <a:pt x="376" y="706"/>
                    <a:pt x="372" y="720"/>
                  </a:cubicBezTo>
                  <a:lnTo>
                    <a:pt x="372" y="720"/>
                  </a:lnTo>
                  <a:cubicBezTo>
                    <a:pt x="373" y="716"/>
                    <a:pt x="376" y="704"/>
                    <a:pt x="375" y="700"/>
                  </a:cubicBezTo>
                  <a:lnTo>
                    <a:pt x="375" y="700"/>
                  </a:lnTo>
                  <a:lnTo>
                    <a:pt x="373" y="702"/>
                  </a:lnTo>
                  <a:cubicBezTo>
                    <a:pt x="372" y="702"/>
                    <a:pt x="373" y="702"/>
                    <a:pt x="372" y="698"/>
                  </a:cubicBezTo>
                  <a:cubicBezTo>
                    <a:pt x="371" y="693"/>
                    <a:pt x="371" y="690"/>
                    <a:pt x="370" y="690"/>
                  </a:cubicBezTo>
                  <a:cubicBezTo>
                    <a:pt x="369" y="690"/>
                    <a:pt x="369" y="692"/>
                    <a:pt x="368" y="697"/>
                  </a:cubicBezTo>
                  <a:cubicBezTo>
                    <a:pt x="368" y="704"/>
                    <a:pt x="369" y="707"/>
                    <a:pt x="367" y="707"/>
                  </a:cubicBezTo>
                  <a:cubicBezTo>
                    <a:pt x="366" y="707"/>
                    <a:pt x="365" y="708"/>
                    <a:pt x="364" y="708"/>
                  </a:cubicBezTo>
                  <a:cubicBezTo>
                    <a:pt x="363" y="708"/>
                    <a:pt x="363" y="707"/>
                    <a:pt x="362" y="706"/>
                  </a:cubicBezTo>
                  <a:cubicBezTo>
                    <a:pt x="362" y="706"/>
                    <a:pt x="362" y="701"/>
                    <a:pt x="362" y="701"/>
                  </a:cubicBezTo>
                  <a:lnTo>
                    <a:pt x="355" y="700"/>
                  </a:lnTo>
                  <a:cubicBezTo>
                    <a:pt x="351" y="700"/>
                    <a:pt x="351" y="721"/>
                    <a:pt x="352" y="721"/>
                  </a:cubicBezTo>
                  <a:cubicBezTo>
                    <a:pt x="350" y="721"/>
                    <a:pt x="348" y="701"/>
                    <a:pt x="346" y="698"/>
                  </a:cubicBezTo>
                  <a:cubicBezTo>
                    <a:pt x="345" y="696"/>
                    <a:pt x="345" y="695"/>
                    <a:pt x="344" y="695"/>
                  </a:cubicBezTo>
                  <a:cubicBezTo>
                    <a:pt x="344" y="695"/>
                    <a:pt x="344" y="696"/>
                    <a:pt x="344" y="701"/>
                  </a:cubicBezTo>
                  <a:cubicBezTo>
                    <a:pt x="345" y="705"/>
                    <a:pt x="345" y="714"/>
                    <a:pt x="344" y="714"/>
                  </a:cubicBezTo>
                  <a:cubicBezTo>
                    <a:pt x="343" y="714"/>
                    <a:pt x="343" y="714"/>
                    <a:pt x="342" y="713"/>
                  </a:cubicBezTo>
                  <a:cubicBezTo>
                    <a:pt x="341" y="709"/>
                    <a:pt x="340" y="706"/>
                    <a:pt x="339" y="700"/>
                  </a:cubicBezTo>
                  <a:cubicBezTo>
                    <a:pt x="339" y="700"/>
                    <a:pt x="338" y="695"/>
                    <a:pt x="338" y="695"/>
                  </a:cubicBezTo>
                  <a:cubicBezTo>
                    <a:pt x="338" y="695"/>
                    <a:pt x="337" y="710"/>
                    <a:pt x="336" y="713"/>
                  </a:cubicBezTo>
                  <a:cubicBezTo>
                    <a:pt x="336" y="713"/>
                    <a:pt x="336" y="713"/>
                    <a:pt x="336" y="713"/>
                  </a:cubicBezTo>
                  <a:cubicBezTo>
                    <a:pt x="335" y="713"/>
                    <a:pt x="334" y="698"/>
                    <a:pt x="334" y="696"/>
                  </a:cubicBezTo>
                  <a:cubicBezTo>
                    <a:pt x="333" y="691"/>
                    <a:pt x="332" y="689"/>
                    <a:pt x="332" y="689"/>
                  </a:cubicBezTo>
                  <a:cubicBezTo>
                    <a:pt x="331" y="689"/>
                    <a:pt x="332" y="713"/>
                    <a:pt x="332" y="713"/>
                  </a:cubicBezTo>
                  <a:cubicBezTo>
                    <a:pt x="332" y="714"/>
                    <a:pt x="332" y="714"/>
                    <a:pt x="331" y="714"/>
                  </a:cubicBezTo>
                  <a:cubicBezTo>
                    <a:pt x="330" y="714"/>
                    <a:pt x="329" y="702"/>
                    <a:pt x="328" y="702"/>
                  </a:cubicBezTo>
                  <a:cubicBezTo>
                    <a:pt x="327" y="702"/>
                    <a:pt x="327" y="703"/>
                    <a:pt x="327" y="705"/>
                  </a:cubicBezTo>
                  <a:cubicBezTo>
                    <a:pt x="328" y="696"/>
                    <a:pt x="321" y="695"/>
                    <a:pt x="316" y="695"/>
                  </a:cubicBezTo>
                  <a:cubicBezTo>
                    <a:pt x="314" y="695"/>
                    <a:pt x="313" y="695"/>
                    <a:pt x="313" y="695"/>
                  </a:cubicBezTo>
                  <a:cubicBezTo>
                    <a:pt x="310" y="695"/>
                    <a:pt x="306" y="699"/>
                    <a:pt x="304" y="700"/>
                  </a:cubicBezTo>
                  <a:cubicBezTo>
                    <a:pt x="304" y="700"/>
                    <a:pt x="304" y="700"/>
                    <a:pt x="304" y="700"/>
                  </a:cubicBezTo>
                  <a:cubicBezTo>
                    <a:pt x="302" y="700"/>
                    <a:pt x="303" y="692"/>
                    <a:pt x="301" y="692"/>
                  </a:cubicBezTo>
                  <a:cubicBezTo>
                    <a:pt x="301" y="692"/>
                    <a:pt x="301" y="692"/>
                    <a:pt x="300" y="693"/>
                  </a:cubicBezTo>
                  <a:cubicBezTo>
                    <a:pt x="299" y="694"/>
                    <a:pt x="294" y="704"/>
                    <a:pt x="293" y="704"/>
                  </a:cubicBezTo>
                  <a:cubicBezTo>
                    <a:pt x="293" y="704"/>
                    <a:pt x="302" y="684"/>
                    <a:pt x="300" y="684"/>
                  </a:cubicBezTo>
                  <a:lnTo>
                    <a:pt x="300" y="684"/>
                  </a:lnTo>
                  <a:cubicBezTo>
                    <a:pt x="300" y="684"/>
                    <a:pt x="300" y="684"/>
                    <a:pt x="299" y="686"/>
                  </a:cubicBezTo>
                  <a:cubicBezTo>
                    <a:pt x="296" y="690"/>
                    <a:pt x="293" y="687"/>
                    <a:pt x="291" y="696"/>
                  </a:cubicBezTo>
                  <a:cubicBezTo>
                    <a:pt x="290" y="698"/>
                    <a:pt x="289" y="699"/>
                    <a:pt x="289" y="699"/>
                  </a:cubicBezTo>
                  <a:cubicBezTo>
                    <a:pt x="288" y="699"/>
                    <a:pt x="288" y="697"/>
                    <a:pt x="287" y="697"/>
                  </a:cubicBezTo>
                  <a:cubicBezTo>
                    <a:pt x="287" y="697"/>
                    <a:pt x="286" y="698"/>
                    <a:pt x="286" y="700"/>
                  </a:cubicBezTo>
                  <a:cubicBezTo>
                    <a:pt x="288" y="692"/>
                    <a:pt x="290" y="685"/>
                    <a:pt x="287" y="681"/>
                  </a:cubicBezTo>
                  <a:cubicBezTo>
                    <a:pt x="287" y="681"/>
                    <a:pt x="287" y="681"/>
                    <a:pt x="287" y="681"/>
                  </a:cubicBezTo>
                  <a:cubicBezTo>
                    <a:pt x="286" y="681"/>
                    <a:pt x="278" y="702"/>
                    <a:pt x="275" y="706"/>
                  </a:cubicBezTo>
                  <a:cubicBezTo>
                    <a:pt x="274" y="707"/>
                    <a:pt x="273" y="707"/>
                    <a:pt x="273" y="707"/>
                  </a:cubicBezTo>
                  <a:cubicBezTo>
                    <a:pt x="269" y="707"/>
                    <a:pt x="277" y="678"/>
                    <a:pt x="280" y="670"/>
                  </a:cubicBezTo>
                  <a:lnTo>
                    <a:pt x="280" y="670"/>
                  </a:lnTo>
                  <a:cubicBezTo>
                    <a:pt x="274" y="680"/>
                    <a:pt x="270" y="688"/>
                    <a:pt x="264" y="697"/>
                  </a:cubicBezTo>
                  <a:cubicBezTo>
                    <a:pt x="265" y="689"/>
                    <a:pt x="265" y="684"/>
                    <a:pt x="266" y="678"/>
                  </a:cubicBezTo>
                  <a:lnTo>
                    <a:pt x="266" y="678"/>
                  </a:lnTo>
                  <a:cubicBezTo>
                    <a:pt x="265" y="682"/>
                    <a:pt x="264" y="682"/>
                    <a:pt x="263" y="682"/>
                  </a:cubicBezTo>
                  <a:cubicBezTo>
                    <a:pt x="262" y="682"/>
                    <a:pt x="261" y="682"/>
                    <a:pt x="260" y="682"/>
                  </a:cubicBezTo>
                  <a:cubicBezTo>
                    <a:pt x="260" y="682"/>
                    <a:pt x="260" y="682"/>
                    <a:pt x="259" y="682"/>
                  </a:cubicBezTo>
                  <a:cubicBezTo>
                    <a:pt x="259" y="683"/>
                    <a:pt x="252" y="690"/>
                    <a:pt x="251" y="693"/>
                  </a:cubicBezTo>
                  <a:lnTo>
                    <a:pt x="251" y="693"/>
                  </a:lnTo>
                  <a:cubicBezTo>
                    <a:pt x="252" y="686"/>
                    <a:pt x="258" y="675"/>
                    <a:pt x="255" y="675"/>
                  </a:cubicBezTo>
                  <a:lnTo>
                    <a:pt x="255" y="675"/>
                  </a:lnTo>
                  <a:cubicBezTo>
                    <a:pt x="255" y="675"/>
                    <a:pt x="254" y="675"/>
                    <a:pt x="253" y="676"/>
                  </a:cubicBezTo>
                  <a:cubicBezTo>
                    <a:pt x="252" y="677"/>
                    <a:pt x="251" y="677"/>
                    <a:pt x="250" y="677"/>
                  </a:cubicBezTo>
                  <a:cubicBezTo>
                    <a:pt x="248" y="677"/>
                    <a:pt x="249" y="673"/>
                    <a:pt x="252" y="665"/>
                  </a:cubicBezTo>
                  <a:cubicBezTo>
                    <a:pt x="252" y="665"/>
                    <a:pt x="252" y="664"/>
                    <a:pt x="252" y="664"/>
                  </a:cubicBezTo>
                  <a:cubicBezTo>
                    <a:pt x="250" y="664"/>
                    <a:pt x="249" y="670"/>
                    <a:pt x="247" y="672"/>
                  </a:cubicBezTo>
                  <a:cubicBezTo>
                    <a:pt x="246" y="674"/>
                    <a:pt x="245" y="674"/>
                    <a:pt x="244" y="674"/>
                  </a:cubicBezTo>
                  <a:cubicBezTo>
                    <a:pt x="243" y="674"/>
                    <a:pt x="243" y="673"/>
                    <a:pt x="242" y="673"/>
                  </a:cubicBezTo>
                  <a:cubicBezTo>
                    <a:pt x="241" y="673"/>
                    <a:pt x="241" y="674"/>
                    <a:pt x="240" y="674"/>
                  </a:cubicBezTo>
                  <a:cubicBezTo>
                    <a:pt x="237" y="677"/>
                    <a:pt x="236" y="683"/>
                    <a:pt x="232" y="686"/>
                  </a:cubicBezTo>
                  <a:cubicBezTo>
                    <a:pt x="232" y="687"/>
                    <a:pt x="231" y="688"/>
                    <a:pt x="231" y="688"/>
                  </a:cubicBezTo>
                  <a:cubicBezTo>
                    <a:pt x="230" y="688"/>
                    <a:pt x="230" y="687"/>
                    <a:pt x="229" y="687"/>
                  </a:cubicBezTo>
                  <a:cubicBezTo>
                    <a:pt x="229" y="687"/>
                    <a:pt x="229" y="687"/>
                    <a:pt x="228" y="688"/>
                  </a:cubicBezTo>
                  <a:lnTo>
                    <a:pt x="228" y="688"/>
                  </a:lnTo>
                  <a:cubicBezTo>
                    <a:pt x="231" y="681"/>
                    <a:pt x="231" y="682"/>
                    <a:pt x="230" y="680"/>
                  </a:cubicBezTo>
                  <a:lnTo>
                    <a:pt x="224" y="678"/>
                  </a:lnTo>
                  <a:cubicBezTo>
                    <a:pt x="227" y="674"/>
                    <a:pt x="229" y="668"/>
                    <a:pt x="231" y="668"/>
                  </a:cubicBezTo>
                  <a:cubicBezTo>
                    <a:pt x="231" y="668"/>
                    <a:pt x="231" y="668"/>
                    <a:pt x="231" y="668"/>
                  </a:cubicBezTo>
                  <a:cubicBezTo>
                    <a:pt x="233" y="665"/>
                    <a:pt x="233" y="669"/>
                    <a:pt x="236" y="663"/>
                  </a:cubicBezTo>
                  <a:cubicBezTo>
                    <a:pt x="235" y="663"/>
                    <a:pt x="235" y="663"/>
                    <a:pt x="235" y="663"/>
                  </a:cubicBezTo>
                  <a:cubicBezTo>
                    <a:pt x="231" y="663"/>
                    <a:pt x="225" y="673"/>
                    <a:pt x="219" y="676"/>
                  </a:cubicBezTo>
                  <a:cubicBezTo>
                    <a:pt x="218" y="676"/>
                    <a:pt x="218" y="676"/>
                    <a:pt x="218" y="676"/>
                  </a:cubicBezTo>
                  <a:cubicBezTo>
                    <a:pt x="215" y="676"/>
                    <a:pt x="224" y="665"/>
                    <a:pt x="224" y="665"/>
                  </a:cubicBezTo>
                  <a:cubicBezTo>
                    <a:pt x="224" y="665"/>
                    <a:pt x="224" y="665"/>
                    <a:pt x="224" y="665"/>
                  </a:cubicBezTo>
                  <a:cubicBezTo>
                    <a:pt x="223" y="665"/>
                    <a:pt x="219" y="668"/>
                    <a:pt x="219" y="668"/>
                  </a:cubicBezTo>
                  <a:cubicBezTo>
                    <a:pt x="218" y="670"/>
                    <a:pt x="217" y="670"/>
                    <a:pt x="216" y="670"/>
                  </a:cubicBezTo>
                  <a:cubicBezTo>
                    <a:pt x="215" y="670"/>
                    <a:pt x="216" y="669"/>
                    <a:pt x="217" y="665"/>
                  </a:cubicBezTo>
                  <a:cubicBezTo>
                    <a:pt x="217" y="662"/>
                    <a:pt x="217" y="659"/>
                    <a:pt x="215" y="659"/>
                  </a:cubicBezTo>
                  <a:cubicBezTo>
                    <a:pt x="214" y="659"/>
                    <a:pt x="211" y="661"/>
                    <a:pt x="209" y="668"/>
                  </a:cubicBezTo>
                  <a:cubicBezTo>
                    <a:pt x="208" y="668"/>
                    <a:pt x="208" y="667"/>
                    <a:pt x="208" y="667"/>
                  </a:cubicBezTo>
                  <a:cubicBezTo>
                    <a:pt x="207" y="667"/>
                    <a:pt x="206" y="669"/>
                    <a:pt x="205" y="670"/>
                  </a:cubicBezTo>
                  <a:cubicBezTo>
                    <a:pt x="204" y="670"/>
                    <a:pt x="212" y="658"/>
                    <a:pt x="213" y="656"/>
                  </a:cubicBezTo>
                  <a:cubicBezTo>
                    <a:pt x="214" y="654"/>
                    <a:pt x="215" y="653"/>
                    <a:pt x="214" y="653"/>
                  </a:cubicBezTo>
                  <a:lnTo>
                    <a:pt x="214" y="653"/>
                  </a:lnTo>
                  <a:cubicBezTo>
                    <a:pt x="214" y="653"/>
                    <a:pt x="213" y="654"/>
                    <a:pt x="212" y="654"/>
                  </a:cubicBezTo>
                  <a:cubicBezTo>
                    <a:pt x="205" y="657"/>
                    <a:pt x="197" y="672"/>
                    <a:pt x="193" y="672"/>
                  </a:cubicBezTo>
                  <a:cubicBezTo>
                    <a:pt x="192" y="672"/>
                    <a:pt x="192" y="672"/>
                    <a:pt x="191" y="672"/>
                  </a:cubicBezTo>
                  <a:cubicBezTo>
                    <a:pt x="195" y="666"/>
                    <a:pt x="199" y="660"/>
                    <a:pt x="201" y="654"/>
                  </a:cubicBezTo>
                  <a:cubicBezTo>
                    <a:pt x="203" y="650"/>
                    <a:pt x="203" y="649"/>
                    <a:pt x="202" y="649"/>
                  </a:cubicBezTo>
                  <a:lnTo>
                    <a:pt x="202" y="649"/>
                  </a:lnTo>
                  <a:cubicBezTo>
                    <a:pt x="200" y="649"/>
                    <a:pt x="197" y="652"/>
                    <a:pt x="194" y="657"/>
                  </a:cubicBezTo>
                  <a:cubicBezTo>
                    <a:pt x="198" y="650"/>
                    <a:pt x="203" y="642"/>
                    <a:pt x="200" y="641"/>
                  </a:cubicBezTo>
                  <a:lnTo>
                    <a:pt x="200" y="641"/>
                  </a:lnTo>
                  <a:cubicBezTo>
                    <a:pt x="199" y="644"/>
                    <a:pt x="191" y="657"/>
                    <a:pt x="189" y="657"/>
                  </a:cubicBezTo>
                  <a:cubicBezTo>
                    <a:pt x="188" y="657"/>
                    <a:pt x="188" y="656"/>
                    <a:pt x="189" y="654"/>
                  </a:cubicBezTo>
                  <a:cubicBezTo>
                    <a:pt x="191" y="649"/>
                    <a:pt x="196" y="640"/>
                    <a:pt x="195" y="638"/>
                  </a:cubicBezTo>
                  <a:cubicBezTo>
                    <a:pt x="195" y="638"/>
                    <a:pt x="194" y="638"/>
                    <a:pt x="194" y="638"/>
                  </a:cubicBezTo>
                  <a:cubicBezTo>
                    <a:pt x="193" y="638"/>
                    <a:pt x="190" y="640"/>
                    <a:pt x="189" y="640"/>
                  </a:cubicBezTo>
                  <a:cubicBezTo>
                    <a:pt x="188" y="640"/>
                    <a:pt x="188" y="640"/>
                    <a:pt x="188" y="639"/>
                  </a:cubicBezTo>
                  <a:cubicBezTo>
                    <a:pt x="194" y="631"/>
                    <a:pt x="185" y="629"/>
                    <a:pt x="183" y="629"/>
                  </a:cubicBezTo>
                  <a:cubicBezTo>
                    <a:pt x="181" y="629"/>
                    <a:pt x="177" y="640"/>
                    <a:pt x="175" y="642"/>
                  </a:cubicBezTo>
                  <a:cubicBezTo>
                    <a:pt x="174" y="642"/>
                    <a:pt x="174" y="642"/>
                    <a:pt x="173" y="642"/>
                  </a:cubicBezTo>
                  <a:cubicBezTo>
                    <a:pt x="170" y="642"/>
                    <a:pt x="181" y="626"/>
                    <a:pt x="183" y="624"/>
                  </a:cubicBezTo>
                  <a:cubicBezTo>
                    <a:pt x="185" y="619"/>
                    <a:pt x="182" y="617"/>
                    <a:pt x="181" y="617"/>
                  </a:cubicBezTo>
                  <a:cubicBezTo>
                    <a:pt x="178" y="615"/>
                    <a:pt x="175" y="615"/>
                    <a:pt x="169" y="615"/>
                  </a:cubicBezTo>
                  <a:cubicBezTo>
                    <a:pt x="169" y="616"/>
                    <a:pt x="161" y="619"/>
                    <a:pt x="159" y="619"/>
                  </a:cubicBezTo>
                  <a:cubicBezTo>
                    <a:pt x="158" y="619"/>
                    <a:pt x="158" y="619"/>
                    <a:pt x="158" y="618"/>
                  </a:cubicBezTo>
                  <a:cubicBezTo>
                    <a:pt x="159" y="616"/>
                    <a:pt x="177" y="603"/>
                    <a:pt x="175" y="603"/>
                  </a:cubicBezTo>
                  <a:lnTo>
                    <a:pt x="175" y="603"/>
                  </a:lnTo>
                  <a:cubicBezTo>
                    <a:pt x="175" y="603"/>
                    <a:pt x="175" y="603"/>
                    <a:pt x="175" y="603"/>
                  </a:cubicBezTo>
                  <a:cubicBezTo>
                    <a:pt x="172" y="603"/>
                    <a:pt x="157" y="608"/>
                    <a:pt x="153" y="612"/>
                  </a:cubicBezTo>
                  <a:cubicBezTo>
                    <a:pt x="159" y="605"/>
                    <a:pt x="160" y="602"/>
                    <a:pt x="159" y="600"/>
                  </a:cubicBezTo>
                  <a:cubicBezTo>
                    <a:pt x="158" y="598"/>
                    <a:pt x="156" y="597"/>
                    <a:pt x="154" y="597"/>
                  </a:cubicBezTo>
                  <a:cubicBezTo>
                    <a:pt x="151" y="597"/>
                    <a:pt x="148" y="601"/>
                    <a:pt x="145" y="602"/>
                  </a:cubicBezTo>
                  <a:cubicBezTo>
                    <a:pt x="145" y="602"/>
                    <a:pt x="144" y="602"/>
                    <a:pt x="144" y="602"/>
                  </a:cubicBezTo>
                  <a:cubicBezTo>
                    <a:pt x="138" y="602"/>
                    <a:pt x="145" y="591"/>
                    <a:pt x="146" y="585"/>
                  </a:cubicBezTo>
                  <a:cubicBezTo>
                    <a:pt x="146" y="585"/>
                    <a:pt x="146" y="584"/>
                    <a:pt x="146" y="584"/>
                  </a:cubicBezTo>
                  <a:lnTo>
                    <a:pt x="146" y="584"/>
                  </a:lnTo>
                  <a:cubicBezTo>
                    <a:pt x="146" y="584"/>
                    <a:pt x="144" y="586"/>
                    <a:pt x="142" y="588"/>
                  </a:cubicBezTo>
                  <a:cubicBezTo>
                    <a:pt x="141" y="587"/>
                    <a:pt x="141" y="585"/>
                    <a:pt x="140" y="584"/>
                  </a:cubicBezTo>
                  <a:cubicBezTo>
                    <a:pt x="139" y="584"/>
                    <a:pt x="139" y="584"/>
                    <a:pt x="138" y="584"/>
                  </a:cubicBezTo>
                  <a:cubicBezTo>
                    <a:pt x="137" y="584"/>
                    <a:pt x="136" y="584"/>
                    <a:pt x="134" y="584"/>
                  </a:cubicBezTo>
                  <a:cubicBezTo>
                    <a:pt x="133" y="584"/>
                    <a:pt x="132" y="584"/>
                    <a:pt x="131" y="583"/>
                  </a:cubicBezTo>
                  <a:cubicBezTo>
                    <a:pt x="130" y="581"/>
                    <a:pt x="130" y="578"/>
                    <a:pt x="130" y="576"/>
                  </a:cubicBezTo>
                  <a:cubicBezTo>
                    <a:pt x="130" y="575"/>
                    <a:pt x="130" y="573"/>
                    <a:pt x="129" y="573"/>
                  </a:cubicBezTo>
                  <a:cubicBezTo>
                    <a:pt x="128" y="573"/>
                    <a:pt x="127" y="573"/>
                    <a:pt x="127" y="574"/>
                  </a:cubicBezTo>
                  <a:cubicBezTo>
                    <a:pt x="126" y="574"/>
                    <a:pt x="125" y="574"/>
                    <a:pt x="125" y="574"/>
                  </a:cubicBezTo>
                  <a:cubicBezTo>
                    <a:pt x="121" y="574"/>
                    <a:pt x="120" y="568"/>
                    <a:pt x="119" y="567"/>
                  </a:cubicBezTo>
                  <a:cubicBezTo>
                    <a:pt x="118" y="566"/>
                    <a:pt x="106" y="566"/>
                    <a:pt x="107" y="565"/>
                  </a:cubicBezTo>
                  <a:cubicBezTo>
                    <a:pt x="107" y="564"/>
                    <a:pt x="114" y="561"/>
                    <a:pt x="115" y="561"/>
                  </a:cubicBezTo>
                  <a:lnTo>
                    <a:pt x="108" y="561"/>
                  </a:lnTo>
                  <a:cubicBezTo>
                    <a:pt x="107" y="561"/>
                    <a:pt x="98" y="565"/>
                    <a:pt x="96" y="565"/>
                  </a:cubicBezTo>
                  <a:cubicBezTo>
                    <a:pt x="96" y="565"/>
                    <a:pt x="96" y="565"/>
                    <a:pt x="96" y="565"/>
                  </a:cubicBezTo>
                  <a:cubicBezTo>
                    <a:pt x="96" y="565"/>
                    <a:pt x="104" y="560"/>
                    <a:pt x="105" y="558"/>
                  </a:cubicBezTo>
                  <a:cubicBezTo>
                    <a:pt x="107" y="555"/>
                    <a:pt x="104" y="555"/>
                    <a:pt x="104" y="553"/>
                  </a:cubicBezTo>
                  <a:cubicBezTo>
                    <a:pt x="103" y="553"/>
                    <a:pt x="101" y="553"/>
                    <a:pt x="100" y="553"/>
                  </a:cubicBezTo>
                  <a:cubicBezTo>
                    <a:pt x="97" y="553"/>
                    <a:pt x="96" y="552"/>
                    <a:pt x="103" y="548"/>
                  </a:cubicBezTo>
                  <a:lnTo>
                    <a:pt x="103" y="548"/>
                  </a:lnTo>
                  <a:cubicBezTo>
                    <a:pt x="100" y="549"/>
                    <a:pt x="94" y="550"/>
                    <a:pt x="93" y="552"/>
                  </a:cubicBezTo>
                  <a:cubicBezTo>
                    <a:pt x="99" y="546"/>
                    <a:pt x="99" y="545"/>
                    <a:pt x="97" y="542"/>
                  </a:cubicBezTo>
                  <a:cubicBezTo>
                    <a:pt x="97" y="541"/>
                    <a:pt x="96" y="539"/>
                    <a:pt x="93" y="539"/>
                  </a:cubicBezTo>
                  <a:cubicBezTo>
                    <a:pt x="92" y="540"/>
                    <a:pt x="91" y="541"/>
                    <a:pt x="90" y="541"/>
                  </a:cubicBezTo>
                  <a:cubicBezTo>
                    <a:pt x="89" y="541"/>
                    <a:pt x="89" y="541"/>
                    <a:pt x="89" y="541"/>
                  </a:cubicBezTo>
                  <a:cubicBezTo>
                    <a:pt x="87" y="537"/>
                    <a:pt x="93" y="534"/>
                    <a:pt x="91" y="531"/>
                  </a:cubicBezTo>
                  <a:cubicBezTo>
                    <a:pt x="91" y="529"/>
                    <a:pt x="86" y="524"/>
                    <a:pt x="93" y="521"/>
                  </a:cubicBezTo>
                  <a:cubicBezTo>
                    <a:pt x="93" y="520"/>
                    <a:pt x="93" y="520"/>
                    <a:pt x="92" y="520"/>
                  </a:cubicBezTo>
                  <a:cubicBezTo>
                    <a:pt x="89" y="520"/>
                    <a:pt x="83" y="525"/>
                    <a:pt x="79" y="525"/>
                  </a:cubicBezTo>
                  <a:cubicBezTo>
                    <a:pt x="79" y="525"/>
                    <a:pt x="79" y="525"/>
                    <a:pt x="79" y="525"/>
                  </a:cubicBezTo>
                  <a:cubicBezTo>
                    <a:pt x="77" y="525"/>
                    <a:pt x="84" y="520"/>
                    <a:pt x="86" y="519"/>
                  </a:cubicBezTo>
                  <a:cubicBezTo>
                    <a:pt x="86" y="517"/>
                    <a:pt x="87" y="515"/>
                    <a:pt x="88" y="514"/>
                  </a:cubicBezTo>
                  <a:cubicBezTo>
                    <a:pt x="89" y="512"/>
                    <a:pt x="70" y="510"/>
                    <a:pt x="79" y="506"/>
                  </a:cubicBezTo>
                  <a:lnTo>
                    <a:pt x="79" y="506"/>
                  </a:lnTo>
                  <a:cubicBezTo>
                    <a:pt x="77" y="506"/>
                    <a:pt x="64" y="512"/>
                    <a:pt x="61" y="512"/>
                  </a:cubicBezTo>
                  <a:cubicBezTo>
                    <a:pt x="60" y="512"/>
                    <a:pt x="60" y="512"/>
                    <a:pt x="60" y="512"/>
                  </a:cubicBezTo>
                  <a:cubicBezTo>
                    <a:pt x="60" y="511"/>
                    <a:pt x="66" y="507"/>
                    <a:pt x="67" y="507"/>
                  </a:cubicBezTo>
                  <a:cubicBezTo>
                    <a:pt x="68" y="506"/>
                    <a:pt x="69" y="504"/>
                    <a:pt x="70" y="504"/>
                  </a:cubicBezTo>
                  <a:cubicBezTo>
                    <a:pt x="72" y="500"/>
                    <a:pt x="72" y="500"/>
                    <a:pt x="69" y="499"/>
                  </a:cubicBezTo>
                  <a:cubicBezTo>
                    <a:pt x="68" y="499"/>
                    <a:pt x="67" y="498"/>
                    <a:pt x="69" y="496"/>
                  </a:cubicBezTo>
                  <a:cubicBezTo>
                    <a:pt x="73" y="493"/>
                    <a:pt x="84" y="493"/>
                    <a:pt x="86" y="491"/>
                  </a:cubicBezTo>
                  <a:cubicBezTo>
                    <a:pt x="87" y="489"/>
                    <a:pt x="76" y="490"/>
                    <a:pt x="76" y="489"/>
                  </a:cubicBezTo>
                  <a:cubicBezTo>
                    <a:pt x="73" y="486"/>
                    <a:pt x="78" y="480"/>
                    <a:pt x="79" y="477"/>
                  </a:cubicBezTo>
                  <a:cubicBezTo>
                    <a:pt x="80" y="476"/>
                    <a:pt x="79" y="476"/>
                    <a:pt x="79" y="476"/>
                  </a:cubicBezTo>
                  <a:cubicBezTo>
                    <a:pt x="75" y="476"/>
                    <a:pt x="65" y="480"/>
                    <a:pt x="62" y="480"/>
                  </a:cubicBezTo>
                  <a:cubicBezTo>
                    <a:pt x="60" y="480"/>
                    <a:pt x="60" y="479"/>
                    <a:pt x="63" y="477"/>
                  </a:cubicBezTo>
                  <a:cubicBezTo>
                    <a:pt x="69" y="472"/>
                    <a:pt x="75" y="470"/>
                    <a:pt x="72" y="466"/>
                  </a:cubicBezTo>
                  <a:cubicBezTo>
                    <a:pt x="71" y="466"/>
                    <a:pt x="71" y="466"/>
                    <a:pt x="70" y="466"/>
                  </a:cubicBezTo>
                  <a:cubicBezTo>
                    <a:pt x="68" y="466"/>
                    <a:pt x="65" y="466"/>
                    <a:pt x="63" y="466"/>
                  </a:cubicBezTo>
                  <a:cubicBezTo>
                    <a:pt x="60" y="466"/>
                    <a:pt x="58" y="466"/>
                    <a:pt x="65" y="464"/>
                  </a:cubicBezTo>
                  <a:cubicBezTo>
                    <a:pt x="80" y="459"/>
                    <a:pt x="66" y="459"/>
                    <a:pt x="61" y="458"/>
                  </a:cubicBezTo>
                  <a:cubicBezTo>
                    <a:pt x="50" y="457"/>
                    <a:pt x="64" y="452"/>
                    <a:pt x="66" y="449"/>
                  </a:cubicBezTo>
                  <a:cubicBezTo>
                    <a:pt x="66" y="448"/>
                    <a:pt x="65" y="447"/>
                    <a:pt x="63" y="447"/>
                  </a:cubicBezTo>
                  <a:cubicBezTo>
                    <a:pt x="59" y="447"/>
                    <a:pt x="48" y="452"/>
                    <a:pt x="44" y="452"/>
                  </a:cubicBezTo>
                  <a:cubicBezTo>
                    <a:pt x="38" y="452"/>
                    <a:pt x="60" y="444"/>
                    <a:pt x="53" y="444"/>
                  </a:cubicBezTo>
                  <a:cubicBezTo>
                    <a:pt x="52" y="444"/>
                    <a:pt x="48" y="446"/>
                    <a:pt x="45" y="446"/>
                  </a:cubicBezTo>
                  <a:cubicBezTo>
                    <a:pt x="44" y="446"/>
                    <a:pt x="43" y="444"/>
                    <a:pt x="45" y="443"/>
                  </a:cubicBezTo>
                  <a:cubicBezTo>
                    <a:pt x="51" y="439"/>
                    <a:pt x="59" y="441"/>
                    <a:pt x="62" y="437"/>
                  </a:cubicBezTo>
                  <a:cubicBezTo>
                    <a:pt x="66" y="431"/>
                    <a:pt x="63" y="424"/>
                    <a:pt x="57" y="420"/>
                  </a:cubicBezTo>
                  <a:cubicBezTo>
                    <a:pt x="55" y="419"/>
                    <a:pt x="53" y="419"/>
                    <a:pt x="52" y="417"/>
                  </a:cubicBezTo>
                  <a:cubicBezTo>
                    <a:pt x="42" y="416"/>
                    <a:pt x="67" y="414"/>
                    <a:pt x="67" y="414"/>
                  </a:cubicBezTo>
                  <a:cubicBezTo>
                    <a:pt x="67" y="411"/>
                    <a:pt x="45" y="415"/>
                    <a:pt x="59" y="410"/>
                  </a:cubicBezTo>
                  <a:cubicBezTo>
                    <a:pt x="59" y="409"/>
                    <a:pt x="58" y="408"/>
                    <a:pt x="57" y="407"/>
                  </a:cubicBezTo>
                  <a:cubicBezTo>
                    <a:pt x="56" y="405"/>
                    <a:pt x="39" y="393"/>
                    <a:pt x="51" y="392"/>
                  </a:cubicBezTo>
                  <a:lnTo>
                    <a:pt x="33" y="388"/>
                  </a:lnTo>
                  <a:cubicBezTo>
                    <a:pt x="43" y="388"/>
                    <a:pt x="45" y="384"/>
                    <a:pt x="45" y="383"/>
                  </a:cubicBezTo>
                  <a:cubicBezTo>
                    <a:pt x="46" y="380"/>
                    <a:pt x="53" y="380"/>
                    <a:pt x="59" y="378"/>
                  </a:cubicBezTo>
                  <a:cubicBezTo>
                    <a:pt x="64" y="377"/>
                    <a:pt x="39" y="376"/>
                    <a:pt x="39" y="373"/>
                  </a:cubicBezTo>
                  <a:cubicBezTo>
                    <a:pt x="42" y="373"/>
                    <a:pt x="50" y="373"/>
                    <a:pt x="56" y="373"/>
                  </a:cubicBezTo>
                  <a:cubicBezTo>
                    <a:pt x="59" y="373"/>
                    <a:pt x="61" y="373"/>
                    <a:pt x="61" y="373"/>
                  </a:cubicBezTo>
                  <a:cubicBezTo>
                    <a:pt x="64" y="371"/>
                    <a:pt x="57" y="368"/>
                    <a:pt x="51" y="368"/>
                  </a:cubicBezTo>
                  <a:cubicBezTo>
                    <a:pt x="48" y="368"/>
                    <a:pt x="45" y="368"/>
                    <a:pt x="43" y="368"/>
                  </a:cubicBezTo>
                  <a:cubicBezTo>
                    <a:pt x="41" y="368"/>
                    <a:pt x="40" y="368"/>
                    <a:pt x="40" y="367"/>
                  </a:cubicBezTo>
                  <a:cubicBezTo>
                    <a:pt x="39" y="365"/>
                    <a:pt x="41" y="365"/>
                    <a:pt x="45" y="364"/>
                  </a:cubicBezTo>
                  <a:cubicBezTo>
                    <a:pt x="46" y="364"/>
                    <a:pt x="47" y="364"/>
                    <a:pt x="49" y="364"/>
                  </a:cubicBezTo>
                  <a:cubicBezTo>
                    <a:pt x="53" y="364"/>
                    <a:pt x="59" y="364"/>
                    <a:pt x="63" y="364"/>
                  </a:cubicBezTo>
                  <a:cubicBezTo>
                    <a:pt x="64" y="364"/>
                    <a:pt x="66" y="364"/>
                    <a:pt x="67" y="364"/>
                  </a:cubicBezTo>
                  <a:cubicBezTo>
                    <a:pt x="68" y="364"/>
                    <a:pt x="59" y="362"/>
                    <a:pt x="59" y="362"/>
                  </a:cubicBezTo>
                  <a:cubicBezTo>
                    <a:pt x="54" y="362"/>
                    <a:pt x="52" y="360"/>
                    <a:pt x="52" y="358"/>
                  </a:cubicBezTo>
                  <a:cubicBezTo>
                    <a:pt x="52" y="357"/>
                    <a:pt x="56" y="357"/>
                    <a:pt x="54" y="356"/>
                  </a:cubicBezTo>
                  <a:cubicBezTo>
                    <a:pt x="52" y="355"/>
                    <a:pt x="47" y="354"/>
                    <a:pt x="44" y="353"/>
                  </a:cubicBezTo>
                  <a:cubicBezTo>
                    <a:pt x="38" y="351"/>
                    <a:pt x="56" y="351"/>
                    <a:pt x="51" y="349"/>
                  </a:cubicBezTo>
                  <a:cubicBezTo>
                    <a:pt x="48" y="348"/>
                    <a:pt x="44" y="348"/>
                    <a:pt x="43" y="346"/>
                  </a:cubicBezTo>
                  <a:cubicBezTo>
                    <a:pt x="41" y="345"/>
                    <a:pt x="42" y="343"/>
                    <a:pt x="42" y="342"/>
                  </a:cubicBezTo>
                  <a:lnTo>
                    <a:pt x="42" y="342"/>
                  </a:lnTo>
                  <a:cubicBezTo>
                    <a:pt x="42" y="345"/>
                    <a:pt x="48" y="348"/>
                    <a:pt x="51" y="348"/>
                  </a:cubicBezTo>
                  <a:cubicBezTo>
                    <a:pt x="53" y="348"/>
                    <a:pt x="55" y="347"/>
                    <a:pt x="55" y="346"/>
                  </a:cubicBezTo>
                  <a:cubicBezTo>
                    <a:pt x="56" y="344"/>
                    <a:pt x="53" y="340"/>
                    <a:pt x="45" y="338"/>
                  </a:cubicBezTo>
                  <a:lnTo>
                    <a:pt x="45" y="338"/>
                  </a:lnTo>
                  <a:cubicBezTo>
                    <a:pt x="46" y="338"/>
                    <a:pt x="47" y="338"/>
                    <a:pt x="47" y="338"/>
                  </a:cubicBezTo>
                  <a:cubicBezTo>
                    <a:pt x="61" y="338"/>
                    <a:pt x="57" y="326"/>
                    <a:pt x="58" y="322"/>
                  </a:cubicBezTo>
                  <a:cubicBezTo>
                    <a:pt x="59" y="319"/>
                    <a:pt x="50" y="319"/>
                    <a:pt x="40" y="317"/>
                  </a:cubicBezTo>
                  <a:cubicBezTo>
                    <a:pt x="30" y="314"/>
                    <a:pt x="31" y="314"/>
                    <a:pt x="41" y="314"/>
                  </a:cubicBezTo>
                  <a:cubicBezTo>
                    <a:pt x="45" y="314"/>
                    <a:pt x="48" y="315"/>
                    <a:pt x="50" y="315"/>
                  </a:cubicBezTo>
                  <a:cubicBezTo>
                    <a:pt x="62" y="315"/>
                    <a:pt x="67" y="309"/>
                    <a:pt x="68" y="307"/>
                  </a:cubicBezTo>
                  <a:cubicBezTo>
                    <a:pt x="68" y="305"/>
                    <a:pt x="69" y="302"/>
                    <a:pt x="63" y="300"/>
                  </a:cubicBezTo>
                  <a:cubicBezTo>
                    <a:pt x="55" y="295"/>
                    <a:pt x="52" y="293"/>
                    <a:pt x="53" y="289"/>
                  </a:cubicBezTo>
                  <a:lnTo>
                    <a:pt x="53" y="289"/>
                  </a:lnTo>
                  <a:cubicBezTo>
                    <a:pt x="53" y="292"/>
                    <a:pt x="58" y="295"/>
                    <a:pt x="62" y="295"/>
                  </a:cubicBezTo>
                  <a:cubicBezTo>
                    <a:pt x="64" y="295"/>
                    <a:pt x="65" y="295"/>
                    <a:pt x="66" y="293"/>
                  </a:cubicBezTo>
                  <a:cubicBezTo>
                    <a:pt x="66" y="290"/>
                    <a:pt x="67" y="287"/>
                    <a:pt x="68" y="283"/>
                  </a:cubicBezTo>
                  <a:cubicBezTo>
                    <a:pt x="69" y="279"/>
                    <a:pt x="69" y="277"/>
                    <a:pt x="58" y="271"/>
                  </a:cubicBezTo>
                  <a:lnTo>
                    <a:pt x="58" y="271"/>
                  </a:lnTo>
                  <a:cubicBezTo>
                    <a:pt x="63" y="274"/>
                    <a:pt x="67" y="276"/>
                    <a:pt x="73" y="277"/>
                  </a:cubicBezTo>
                  <a:cubicBezTo>
                    <a:pt x="74" y="277"/>
                    <a:pt x="75" y="277"/>
                    <a:pt x="75" y="277"/>
                  </a:cubicBezTo>
                  <a:cubicBezTo>
                    <a:pt x="78" y="277"/>
                    <a:pt x="79" y="276"/>
                    <a:pt x="75" y="274"/>
                  </a:cubicBezTo>
                  <a:cubicBezTo>
                    <a:pt x="69" y="273"/>
                    <a:pt x="73" y="271"/>
                    <a:pt x="73" y="269"/>
                  </a:cubicBezTo>
                  <a:cubicBezTo>
                    <a:pt x="73" y="268"/>
                    <a:pt x="67" y="266"/>
                    <a:pt x="65" y="265"/>
                  </a:cubicBezTo>
                  <a:cubicBezTo>
                    <a:pt x="63" y="263"/>
                    <a:pt x="65" y="263"/>
                    <a:pt x="67" y="263"/>
                  </a:cubicBezTo>
                  <a:cubicBezTo>
                    <a:pt x="68" y="263"/>
                    <a:pt x="69" y="263"/>
                    <a:pt x="70" y="263"/>
                  </a:cubicBezTo>
                  <a:cubicBezTo>
                    <a:pt x="71" y="263"/>
                    <a:pt x="72" y="263"/>
                    <a:pt x="72" y="263"/>
                  </a:cubicBezTo>
                  <a:cubicBezTo>
                    <a:pt x="74" y="262"/>
                    <a:pt x="75" y="261"/>
                    <a:pt x="75" y="259"/>
                  </a:cubicBezTo>
                  <a:cubicBezTo>
                    <a:pt x="75" y="259"/>
                    <a:pt x="74" y="256"/>
                    <a:pt x="70" y="254"/>
                  </a:cubicBezTo>
                  <a:cubicBezTo>
                    <a:pt x="66" y="252"/>
                    <a:pt x="68" y="251"/>
                    <a:pt x="69" y="250"/>
                  </a:cubicBezTo>
                  <a:lnTo>
                    <a:pt x="69" y="250"/>
                  </a:lnTo>
                  <a:cubicBezTo>
                    <a:pt x="73" y="251"/>
                    <a:pt x="75" y="253"/>
                    <a:pt x="76" y="253"/>
                  </a:cubicBezTo>
                  <a:cubicBezTo>
                    <a:pt x="77" y="253"/>
                    <a:pt x="77" y="252"/>
                    <a:pt x="76" y="251"/>
                  </a:cubicBezTo>
                  <a:cubicBezTo>
                    <a:pt x="75" y="248"/>
                    <a:pt x="73" y="245"/>
                    <a:pt x="72" y="243"/>
                  </a:cubicBezTo>
                  <a:lnTo>
                    <a:pt x="72" y="243"/>
                  </a:lnTo>
                  <a:cubicBezTo>
                    <a:pt x="72" y="243"/>
                    <a:pt x="72" y="243"/>
                    <a:pt x="72" y="243"/>
                  </a:cubicBezTo>
                  <a:cubicBezTo>
                    <a:pt x="72" y="243"/>
                    <a:pt x="70" y="240"/>
                    <a:pt x="71" y="240"/>
                  </a:cubicBezTo>
                  <a:lnTo>
                    <a:pt x="71" y="240"/>
                  </a:lnTo>
                  <a:cubicBezTo>
                    <a:pt x="71" y="240"/>
                    <a:pt x="72" y="240"/>
                    <a:pt x="72" y="240"/>
                  </a:cubicBezTo>
                  <a:cubicBezTo>
                    <a:pt x="73" y="241"/>
                    <a:pt x="74" y="243"/>
                    <a:pt x="79" y="244"/>
                  </a:cubicBezTo>
                  <a:cubicBezTo>
                    <a:pt x="79" y="241"/>
                    <a:pt x="77" y="241"/>
                    <a:pt x="73" y="238"/>
                  </a:cubicBezTo>
                  <a:cubicBezTo>
                    <a:pt x="71" y="235"/>
                    <a:pt x="68" y="232"/>
                    <a:pt x="71" y="232"/>
                  </a:cubicBezTo>
                  <a:cubicBezTo>
                    <a:pt x="72" y="232"/>
                    <a:pt x="72" y="232"/>
                    <a:pt x="73" y="232"/>
                  </a:cubicBezTo>
                  <a:cubicBezTo>
                    <a:pt x="81" y="235"/>
                    <a:pt x="82" y="236"/>
                    <a:pt x="85" y="236"/>
                  </a:cubicBezTo>
                  <a:cubicBezTo>
                    <a:pt x="86" y="236"/>
                    <a:pt x="87" y="236"/>
                    <a:pt x="87" y="236"/>
                  </a:cubicBezTo>
                  <a:cubicBezTo>
                    <a:pt x="90" y="235"/>
                    <a:pt x="95" y="234"/>
                    <a:pt x="96" y="232"/>
                  </a:cubicBezTo>
                  <a:cubicBezTo>
                    <a:pt x="97" y="231"/>
                    <a:pt x="91" y="229"/>
                    <a:pt x="88" y="227"/>
                  </a:cubicBezTo>
                  <a:cubicBezTo>
                    <a:pt x="84" y="225"/>
                    <a:pt x="83" y="223"/>
                    <a:pt x="84" y="223"/>
                  </a:cubicBezTo>
                  <a:lnTo>
                    <a:pt x="84" y="223"/>
                  </a:lnTo>
                  <a:cubicBezTo>
                    <a:pt x="85" y="223"/>
                    <a:pt x="85" y="223"/>
                    <a:pt x="86" y="223"/>
                  </a:cubicBezTo>
                  <a:cubicBezTo>
                    <a:pt x="88" y="223"/>
                    <a:pt x="94" y="223"/>
                    <a:pt x="88" y="219"/>
                  </a:cubicBezTo>
                  <a:lnTo>
                    <a:pt x="88" y="219"/>
                  </a:lnTo>
                  <a:cubicBezTo>
                    <a:pt x="92" y="221"/>
                    <a:pt x="94" y="222"/>
                    <a:pt x="95" y="222"/>
                  </a:cubicBezTo>
                  <a:cubicBezTo>
                    <a:pt x="100" y="222"/>
                    <a:pt x="96" y="213"/>
                    <a:pt x="96" y="211"/>
                  </a:cubicBezTo>
                  <a:cubicBezTo>
                    <a:pt x="96" y="211"/>
                    <a:pt x="97" y="211"/>
                    <a:pt x="98" y="211"/>
                  </a:cubicBezTo>
                  <a:cubicBezTo>
                    <a:pt x="98" y="211"/>
                    <a:pt x="99" y="211"/>
                    <a:pt x="100" y="211"/>
                  </a:cubicBezTo>
                  <a:cubicBezTo>
                    <a:pt x="100" y="211"/>
                    <a:pt x="101" y="211"/>
                    <a:pt x="101" y="211"/>
                  </a:cubicBezTo>
                  <a:cubicBezTo>
                    <a:pt x="104" y="211"/>
                    <a:pt x="106" y="209"/>
                    <a:pt x="107" y="207"/>
                  </a:cubicBezTo>
                  <a:cubicBezTo>
                    <a:pt x="107" y="206"/>
                    <a:pt x="110" y="199"/>
                    <a:pt x="114" y="199"/>
                  </a:cubicBezTo>
                  <a:cubicBezTo>
                    <a:pt x="116" y="199"/>
                    <a:pt x="117" y="200"/>
                    <a:pt x="119" y="201"/>
                  </a:cubicBezTo>
                  <a:cubicBezTo>
                    <a:pt x="120" y="199"/>
                    <a:pt x="119" y="197"/>
                    <a:pt x="112" y="192"/>
                  </a:cubicBezTo>
                  <a:cubicBezTo>
                    <a:pt x="108" y="190"/>
                    <a:pt x="103" y="183"/>
                    <a:pt x="104" y="183"/>
                  </a:cubicBezTo>
                  <a:lnTo>
                    <a:pt x="104" y="183"/>
                  </a:lnTo>
                  <a:cubicBezTo>
                    <a:pt x="104" y="183"/>
                    <a:pt x="115" y="190"/>
                    <a:pt x="117" y="190"/>
                  </a:cubicBezTo>
                  <a:cubicBezTo>
                    <a:pt x="118" y="191"/>
                    <a:pt x="119" y="191"/>
                    <a:pt x="120" y="191"/>
                  </a:cubicBezTo>
                  <a:cubicBezTo>
                    <a:pt x="123" y="191"/>
                    <a:pt x="123" y="189"/>
                    <a:pt x="121" y="186"/>
                  </a:cubicBezTo>
                  <a:cubicBezTo>
                    <a:pt x="121" y="183"/>
                    <a:pt x="119" y="181"/>
                    <a:pt x="120" y="179"/>
                  </a:cubicBezTo>
                  <a:lnTo>
                    <a:pt x="120" y="179"/>
                  </a:lnTo>
                  <a:cubicBezTo>
                    <a:pt x="120" y="179"/>
                    <a:pt x="127" y="182"/>
                    <a:pt x="128" y="183"/>
                  </a:cubicBezTo>
                  <a:cubicBezTo>
                    <a:pt x="128" y="183"/>
                    <a:pt x="128" y="183"/>
                    <a:pt x="128" y="183"/>
                  </a:cubicBezTo>
                  <a:cubicBezTo>
                    <a:pt x="133" y="183"/>
                    <a:pt x="114" y="168"/>
                    <a:pt x="115" y="166"/>
                  </a:cubicBezTo>
                  <a:cubicBezTo>
                    <a:pt x="116" y="166"/>
                    <a:pt x="116" y="166"/>
                    <a:pt x="116" y="166"/>
                  </a:cubicBezTo>
                  <a:cubicBezTo>
                    <a:pt x="120" y="166"/>
                    <a:pt x="130" y="177"/>
                    <a:pt x="133" y="177"/>
                  </a:cubicBezTo>
                  <a:cubicBezTo>
                    <a:pt x="139" y="176"/>
                    <a:pt x="128" y="163"/>
                    <a:pt x="128" y="157"/>
                  </a:cubicBezTo>
                  <a:cubicBezTo>
                    <a:pt x="128" y="157"/>
                    <a:pt x="128" y="152"/>
                    <a:pt x="130" y="152"/>
                  </a:cubicBezTo>
                  <a:cubicBezTo>
                    <a:pt x="130" y="152"/>
                    <a:pt x="131" y="153"/>
                    <a:pt x="133" y="156"/>
                  </a:cubicBezTo>
                  <a:cubicBezTo>
                    <a:pt x="130" y="158"/>
                    <a:pt x="135" y="163"/>
                    <a:pt x="141" y="163"/>
                  </a:cubicBezTo>
                  <a:cubicBezTo>
                    <a:pt x="142" y="163"/>
                    <a:pt x="144" y="160"/>
                    <a:pt x="139" y="155"/>
                  </a:cubicBezTo>
                  <a:cubicBezTo>
                    <a:pt x="137" y="153"/>
                    <a:pt x="130" y="149"/>
                    <a:pt x="128" y="147"/>
                  </a:cubicBezTo>
                  <a:lnTo>
                    <a:pt x="128" y="147"/>
                  </a:lnTo>
                  <a:cubicBezTo>
                    <a:pt x="128" y="147"/>
                    <a:pt x="143" y="155"/>
                    <a:pt x="146" y="155"/>
                  </a:cubicBezTo>
                  <a:cubicBezTo>
                    <a:pt x="147" y="155"/>
                    <a:pt x="147" y="154"/>
                    <a:pt x="146" y="153"/>
                  </a:cubicBezTo>
                  <a:cubicBezTo>
                    <a:pt x="143" y="149"/>
                    <a:pt x="139" y="146"/>
                    <a:pt x="135" y="142"/>
                  </a:cubicBezTo>
                  <a:cubicBezTo>
                    <a:pt x="133" y="139"/>
                    <a:pt x="132" y="136"/>
                    <a:pt x="130" y="133"/>
                  </a:cubicBezTo>
                  <a:lnTo>
                    <a:pt x="130" y="133"/>
                  </a:lnTo>
                  <a:cubicBezTo>
                    <a:pt x="137" y="140"/>
                    <a:pt x="141" y="144"/>
                    <a:pt x="144" y="144"/>
                  </a:cubicBezTo>
                  <a:cubicBezTo>
                    <a:pt x="145" y="144"/>
                    <a:pt x="145" y="144"/>
                    <a:pt x="146" y="143"/>
                  </a:cubicBezTo>
                  <a:cubicBezTo>
                    <a:pt x="147" y="142"/>
                    <a:pt x="148" y="135"/>
                    <a:pt x="141" y="131"/>
                  </a:cubicBezTo>
                  <a:lnTo>
                    <a:pt x="144" y="128"/>
                  </a:lnTo>
                  <a:cubicBezTo>
                    <a:pt x="148" y="132"/>
                    <a:pt x="150" y="136"/>
                    <a:pt x="154" y="138"/>
                  </a:cubicBezTo>
                  <a:cubicBezTo>
                    <a:pt x="156" y="140"/>
                    <a:pt x="157" y="140"/>
                    <a:pt x="158" y="140"/>
                  </a:cubicBezTo>
                  <a:cubicBezTo>
                    <a:pt x="159" y="140"/>
                    <a:pt x="160" y="139"/>
                    <a:pt x="160" y="138"/>
                  </a:cubicBezTo>
                  <a:cubicBezTo>
                    <a:pt x="160" y="134"/>
                    <a:pt x="153" y="124"/>
                    <a:pt x="155" y="124"/>
                  </a:cubicBezTo>
                  <a:lnTo>
                    <a:pt x="155" y="124"/>
                  </a:lnTo>
                  <a:cubicBezTo>
                    <a:pt x="156" y="124"/>
                    <a:pt x="158" y="126"/>
                    <a:pt x="162" y="129"/>
                  </a:cubicBezTo>
                  <a:cubicBezTo>
                    <a:pt x="165" y="134"/>
                    <a:pt x="167" y="135"/>
                    <a:pt x="167" y="135"/>
                  </a:cubicBezTo>
                  <a:cubicBezTo>
                    <a:pt x="169" y="135"/>
                    <a:pt x="161" y="124"/>
                    <a:pt x="163" y="122"/>
                  </a:cubicBezTo>
                  <a:cubicBezTo>
                    <a:pt x="163" y="122"/>
                    <a:pt x="164" y="122"/>
                    <a:pt x="164" y="122"/>
                  </a:cubicBezTo>
                  <a:cubicBezTo>
                    <a:pt x="166" y="122"/>
                    <a:pt x="171" y="126"/>
                    <a:pt x="173" y="126"/>
                  </a:cubicBezTo>
                  <a:cubicBezTo>
                    <a:pt x="173" y="126"/>
                    <a:pt x="173" y="126"/>
                    <a:pt x="173" y="125"/>
                  </a:cubicBezTo>
                  <a:cubicBezTo>
                    <a:pt x="173" y="124"/>
                    <a:pt x="168" y="115"/>
                    <a:pt x="168" y="114"/>
                  </a:cubicBezTo>
                  <a:lnTo>
                    <a:pt x="168" y="114"/>
                  </a:lnTo>
                  <a:cubicBezTo>
                    <a:pt x="173" y="118"/>
                    <a:pt x="174" y="121"/>
                    <a:pt x="178" y="123"/>
                  </a:cubicBezTo>
                  <a:cubicBezTo>
                    <a:pt x="179" y="124"/>
                    <a:pt x="180" y="124"/>
                    <a:pt x="181" y="124"/>
                  </a:cubicBezTo>
                  <a:cubicBezTo>
                    <a:pt x="182" y="124"/>
                    <a:pt x="183" y="123"/>
                    <a:pt x="181" y="119"/>
                  </a:cubicBezTo>
                  <a:cubicBezTo>
                    <a:pt x="178" y="115"/>
                    <a:pt x="182" y="115"/>
                    <a:pt x="183" y="114"/>
                  </a:cubicBezTo>
                  <a:cubicBezTo>
                    <a:pt x="183" y="114"/>
                    <a:pt x="176" y="103"/>
                    <a:pt x="179" y="101"/>
                  </a:cubicBezTo>
                  <a:lnTo>
                    <a:pt x="179" y="101"/>
                  </a:lnTo>
                  <a:lnTo>
                    <a:pt x="186" y="112"/>
                  </a:lnTo>
                  <a:cubicBezTo>
                    <a:pt x="187" y="111"/>
                    <a:pt x="189" y="110"/>
                    <a:pt x="186" y="105"/>
                  </a:cubicBezTo>
                  <a:cubicBezTo>
                    <a:pt x="185" y="102"/>
                    <a:pt x="185" y="101"/>
                    <a:pt x="185" y="101"/>
                  </a:cubicBezTo>
                  <a:lnTo>
                    <a:pt x="185" y="101"/>
                  </a:lnTo>
                  <a:cubicBezTo>
                    <a:pt x="186" y="101"/>
                    <a:pt x="187" y="102"/>
                    <a:pt x="189" y="103"/>
                  </a:cubicBezTo>
                  <a:cubicBezTo>
                    <a:pt x="190" y="102"/>
                    <a:pt x="189" y="101"/>
                    <a:pt x="187" y="97"/>
                  </a:cubicBezTo>
                  <a:cubicBezTo>
                    <a:pt x="183" y="92"/>
                    <a:pt x="185" y="91"/>
                    <a:pt x="187" y="90"/>
                  </a:cubicBezTo>
                  <a:lnTo>
                    <a:pt x="198" y="108"/>
                  </a:lnTo>
                  <a:cubicBezTo>
                    <a:pt x="194" y="101"/>
                    <a:pt x="197" y="96"/>
                    <a:pt x="199" y="95"/>
                  </a:cubicBezTo>
                  <a:cubicBezTo>
                    <a:pt x="199" y="95"/>
                    <a:pt x="200" y="95"/>
                    <a:pt x="200" y="95"/>
                  </a:cubicBezTo>
                  <a:cubicBezTo>
                    <a:pt x="202" y="95"/>
                    <a:pt x="205" y="100"/>
                    <a:pt x="207" y="101"/>
                  </a:cubicBezTo>
                  <a:cubicBezTo>
                    <a:pt x="209" y="101"/>
                    <a:pt x="210" y="101"/>
                    <a:pt x="212" y="101"/>
                  </a:cubicBezTo>
                  <a:cubicBezTo>
                    <a:pt x="219" y="101"/>
                    <a:pt x="225" y="97"/>
                    <a:pt x="231" y="94"/>
                  </a:cubicBezTo>
                  <a:cubicBezTo>
                    <a:pt x="231" y="94"/>
                    <a:pt x="233" y="99"/>
                    <a:pt x="234" y="99"/>
                  </a:cubicBezTo>
                  <a:cubicBezTo>
                    <a:pt x="235" y="99"/>
                    <a:pt x="235" y="99"/>
                    <a:pt x="235" y="99"/>
                  </a:cubicBezTo>
                  <a:cubicBezTo>
                    <a:pt x="236" y="99"/>
                    <a:pt x="237" y="98"/>
                    <a:pt x="238" y="97"/>
                  </a:cubicBezTo>
                  <a:cubicBezTo>
                    <a:pt x="240" y="94"/>
                    <a:pt x="244" y="91"/>
                    <a:pt x="246" y="87"/>
                  </a:cubicBezTo>
                  <a:cubicBezTo>
                    <a:pt x="251" y="83"/>
                    <a:pt x="256" y="80"/>
                    <a:pt x="259" y="74"/>
                  </a:cubicBezTo>
                  <a:cubicBezTo>
                    <a:pt x="260" y="72"/>
                    <a:pt x="262" y="71"/>
                    <a:pt x="262" y="65"/>
                  </a:cubicBezTo>
                  <a:cubicBezTo>
                    <a:pt x="261" y="61"/>
                    <a:pt x="264" y="61"/>
                    <a:pt x="265" y="61"/>
                  </a:cubicBezTo>
                  <a:cubicBezTo>
                    <a:pt x="264" y="61"/>
                    <a:pt x="264" y="66"/>
                    <a:pt x="265" y="66"/>
                  </a:cubicBezTo>
                  <a:cubicBezTo>
                    <a:pt x="267" y="67"/>
                    <a:pt x="267" y="67"/>
                    <a:pt x="268" y="67"/>
                  </a:cubicBezTo>
                  <a:cubicBezTo>
                    <a:pt x="271" y="67"/>
                    <a:pt x="273" y="65"/>
                    <a:pt x="276" y="65"/>
                  </a:cubicBezTo>
                  <a:cubicBezTo>
                    <a:pt x="277" y="65"/>
                    <a:pt x="281" y="65"/>
                    <a:pt x="280" y="59"/>
                  </a:cubicBezTo>
                  <a:cubicBezTo>
                    <a:pt x="280" y="56"/>
                    <a:pt x="276" y="45"/>
                    <a:pt x="274" y="40"/>
                  </a:cubicBezTo>
                  <a:cubicBezTo>
                    <a:pt x="274" y="40"/>
                    <a:pt x="274" y="40"/>
                    <a:pt x="274" y="40"/>
                  </a:cubicBezTo>
                  <a:cubicBezTo>
                    <a:pt x="277" y="40"/>
                    <a:pt x="281" y="51"/>
                    <a:pt x="283" y="57"/>
                  </a:cubicBezTo>
                  <a:cubicBezTo>
                    <a:pt x="285" y="62"/>
                    <a:pt x="286" y="63"/>
                    <a:pt x="287" y="63"/>
                  </a:cubicBezTo>
                  <a:cubicBezTo>
                    <a:pt x="288" y="63"/>
                    <a:pt x="289" y="62"/>
                    <a:pt x="290" y="61"/>
                  </a:cubicBezTo>
                  <a:cubicBezTo>
                    <a:pt x="292" y="61"/>
                    <a:pt x="295" y="59"/>
                    <a:pt x="297" y="59"/>
                  </a:cubicBezTo>
                  <a:cubicBezTo>
                    <a:pt x="299" y="59"/>
                    <a:pt x="300" y="60"/>
                    <a:pt x="301" y="60"/>
                  </a:cubicBezTo>
                  <a:cubicBezTo>
                    <a:pt x="301" y="61"/>
                    <a:pt x="304" y="65"/>
                    <a:pt x="304" y="65"/>
                  </a:cubicBezTo>
                  <a:cubicBezTo>
                    <a:pt x="305" y="64"/>
                    <a:pt x="305" y="59"/>
                    <a:pt x="306" y="56"/>
                  </a:cubicBezTo>
                  <a:cubicBezTo>
                    <a:pt x="306" y="54"/>
                    <a:pt x="307" y="53"/>
                    <a:pt x="308" y="53"/>
                  </a:cubicBezTo>
                  <a:cubicBezTo>
                    <a:pt x="310" y="53"/>
                    <a:pt x="314" y="59"/>
                    <a:pt x="317" y="60"/>
                  </a:cubicBezTo>
                  <a:cubicBezTo>
                    <a:pt x="317" y="60"/>
                    <a:pt x="317" y="60"/>
                    <a:pt x="317" y="60"/>
                  </a:cubicBezTo>
                  <a:cubicBezTo>
                    <a:pt x="320" y="60"/>
                    <a:pt x="320" y="53"/>
                    <a:pt x="320" y="46"/>
                  </a:cubicBezTo>
                  <a:cubicBezTo>
                    <a:pt x="320" y="42"/>
                    <a:pt x="320" y="40"/>
                    <a:pt x="321" y="40"/>
                  </a:cubicBezTo>
                  <a:cubicBezTo>
                    <a:pt x="322" y="40"/>
                    <a:pt x="323" y="53"/>
                    <a:pt x="324" y="56"/>
                  </a:cubicBezTo>
                  <a:cubicBezTo>
                    <a:pt x="324" y="58"/>
                    <a:pt x="325" y="58"/>
                    <a:pt x="325" y="58"/>
                  </a:cubicBezTo>
                  <a:cubicBezTo>
                    <a:pt x="327" y="58"/>
                    <a:pt x="327" y="47"/>
                    <a:pt x="327" y="46"/>
                  </a:cubicBezTo>
                  <a:cubicBezTo>
                    <a:pt x="328" y="45"/>
                    <a:pt x="328" y="45"/>
                    <a:pt x="329" y="45"/>
                  </a:cubicBezTo>
                  <a:cubicBezTo>
                    <a:pt x="330" y="45"/>
                    <a:pt x="332" y="55"/>
                    <a:pt x="334" y="57"/>
                  </a:cubicBezTo>
                  <a:cubicBezTo>
                    <a:pt x="335" y="59"/>
                    <a:pt x="337" y="59"/>
                    <a:pt x="338" y="59"/>
                  </a:cubicBezTo>
                  <a:cubicBezTo>
                    <a:pt x="340" y="59"/>
                    <a:pt x="341" y="58"/>
                    <a:pt x="342" y="57"/>
                  </a:cubicBezTo>
                  <a:cubicBezTo>
                    <a:pt x="343" y="56"/>
                    <a:pt x="346" y="53"/>
                    <a:pt x="349" y="53"/>
                  </a:cubicBezTo>
                  <a:cubicBezTo>
                    <a:pt x="351" y="53"/>
                    <a:pt x="352" y="55"/>
                    <a:pt x="353" y="59"/>
                  </a:cubicBezTo>
                  <a:cubicBezTo>
                    <a:pt x="353" y="60"/>
                    <a:pt x="353" y="60"/>
                    <a:pt x="354" y="60"/>
                  </a:cubicBezTo>
                  <a:cubicBezTo>
                    <a:pt x="356" y="60"/>
                    <a:pt x="357" y="58"/>
                    <a:pt x="359" y="57"/>
                  </a:cubicBezTo>
                  <a:cubicBezTo>
                    <a:pt x="365" y="51"/>
                    <a:pt x="373" y="53"/>
                    <a:pt x="380" y="47"/>
                  </a:cubicBezTo>
                  <a:cubicBezTo>
                    <a:pt x="382" y="46"/>
                    <a:pt x="386" y="42"/>
                    <a:pt x="386" y="33"/>
                  </a:cubicBezTo>
                  <a:lnTo>
                    <a:pt x="386" y="33"/>
                  </a:lnTo>
                  <a:cubicBezTo>
                    <a:pt x="386" y="38"/>
                    <a:pt x="385" y="46"/>
                    <a:pt x="387" y="50"/>
                  </a:cubicBezTo>
                  <a:cubicBezTo>
                    <a:pt x="387" y="50"/>
                    <a:pt x="387" y="51"/>
                    <a:pt x="387" y="51"/>
                  </a:cubicBezTo>
                  <a:cubicBezTo>
                    <a:pt x="388" y="51"/>
                    <a:pt x="389" y="49"/>
                    <a:pt x="390" y="49"/>
                  </a:cubicBezTo>
                  <a:cubicBezTo>
                    <a:pt x="390" y="49"/>
                    <a:pt x="390" y="49"/>
                    <a:pt x="390" y="49"/>
                  </a:cubicBezTo>
                  <a:cubicBezTo>
                    <a:pt x="390" y="50"/>
                    <a:pt x="391" y="51"/>
                    <a:pt x="392" y="52"/>
                  </a:cubicBezTo>
                  <a:cubicBezTo>
                    <a:pt x="396" y="56"/>
                    <a:pt x="399" y="56"/>
                    <a:pt x="403" y="56"/>
                  </a:cubicBezTo>
                  <a:cubicBezTo>
                    <a:pt x="404" y="52"/>
                    <a:pt x="411" y="53"/>
                    <a:pt x="411" y="53"/>
                  </a:cubicBezTo>
                  <a:cubicBezTo>
                    <a:pt x="414" y="41"/>
                    <a:pt x="415" y="29"/>
                    <a:pt x="417" y="17"/>
                  </a:cubicBezTo>
                  <a:cubicBezTo>
                    <a:pt x="417" y="16"/>
                    <a:pt x="418" y="16"/>
                    <a:pt x="418" y="16"/>
                  </a:cubicBezTo>
                  <a:cubicBezTo>
                    <a:pt x="419" y="16"/>
                    <a:pt x="421" y="29"/>
                    <a:pt x="418" y="38"/>
                  </a:cubicBezTo>
                  <a:cubicBezTo>
                    <a:pt x="414" y="47"/>
                    <a:pt x="416" y="52"/>
                    <a:pt x="419" y="53"/>
                  </a:cubicBezTo>
                  <a:cubicBezTo>
                    <a:pt x="420" y="53"/>
                    <a:pt x="420" y="53"/>
                    <a:pt x="421" y="53"/>
                  </a:cubicBezTo>
                  <a:cubicBezTo>
                    <a:pt x="422" y="53"/>
                    <a:pt x="423" y="52"/>
                    <a:pt x="424" y="50"/>
                  </a:cubicBezTo>
                  <a:cubicBezTo>
                    <a:pt x="425" y="47"/>
                    <a:pt x="425" y="45"/>
                    <a:pt x="426" y="45"/>
                  </a:cubicBezTo>
                  <a:cubicBezTo>
                    <a:pt x="426" y="45"/>
                    <a:pt x="426" y="46"/>
                    <a:pt x="427" y="46"/>
                  </a:cubicBezTo>
                  <a:cubicBezTo>
                    <a:pt x="429" y="48"/>
                    <a:pt x="432" y="62"/>
                    <a:pt x="430" y="69"/>
                  </a:cubicBezTo>
                  <a:lnTo>
                    <a:pt x="430" y="69"/>
                  </a:lnTo>
                  <a:cubicBezTo>
                    <a:pt x="432" y="64"/>
                    <a:pt x="433" y="63"/>
                    <a:pt x="434" y="63"/>
                  </a:cubicBezTo>
                  <a:cubicBezTo>
                    <a:pt x="435" y="63"/>
                    <a:pt x="436" y="63"/>
                    <a:pt x="437" y="63"/>
                  </a:cubicBezTo>
                  <a:cubicBezTo>
                    <a:pt x="439" y="63"/>
                    <a:pt x="441" y="63"/>
                    <a:pt x="444" y="59"/>
                  </a:cubicBezTo>
                  <a:cubicBezTo>
                    <a:pt x="445" y="59"/>
                    <a:pt x="448" y="54"/>
                    <a:pt x="449" y="54"/>
                  </a:cubicBezTo>
                  <a:cubicBezTo>
                    <a:pt x="449" y="54"/>
                    <a:pt x="449" y="54"/>
                    <a:pt x="449" y="54"/>
                  </a:cubicBezTo>
                  <a:cubicBezTo>
                    <a:pt x="450" y="57"/>
                    <a:pt x="449" y="64"/>
                    <a:pt x="450" y="64"/>
                  </a:cubicBezTo>
                  <a:cubicBezTo>
                    <a:pt x="450" y="64"/>
                    <a:pt x="450" y="64"/>
                    <a:pt x="450" y="64"/>
                  </a:cubicBezTo>
                  <a:cubicBezTo>
                    <a:pt x="451" y="64"/>
                    <a:pt x="453" y="61"/>
                    <a:pt x="455" y="61"/>
                  </a:cubicBezTo>
                  <a:lnTo>
                    <a:pt x="461" y="64"/>
                  </a:lnTo>
                  <a:cubicBezTo>
                    <a:pt x="461" y="66"/>
                    <a:pt x="461" y="67"/>
                    <a:pt x="462" y="67"/>
                  </a:cubicBezTo>
                  <a:cubicBezTo>
                    <a:pt x="463" y="67"/>
                    <a:pt x="466" y="58"/>
                    <a:pt x="468" y="54"/>
                  </a:cubicBezTo>
                  <a:cubicBezTo>
                    <a:pt x="470" y="48"/>
                    <a:pt x="472" y="48"/>
                    <a:pt x="473" y="48"/>
                  </a:cubicBezTo>
                  <a:cubicBezTo>
                    <a:pt x="469" y="60"/>
                    <a:pt x="468" y="65"/>
                    <a:pt x="471" y="66"/>
                  </a:cubicBezTo>
                  <a:cubicBezTo>
                    <a:pt x="477" y="70"/>
                    <a:pt x="483" y="72"/>
                    <a:pt x="489" y="74"/>
                  </a:cubicBezTo>
                  <a:cubicBezTo>
                    <a:pt x="490" y="74"/>
                    <a:pt x="492" y="76"/>
                    <a:pt x="494" y="76"/>
                  </a:cubicBezTo>
                  <a:cubicBezTo>
                    <a:pt x="495" y="76"/>
                    <a:pt x="497" y="75"/>
                    <a:pt x="497" y="73"/>
                  </a:cubicBezTo>
                  <a:cubicBezTo>
                    <a:pt x="498" y="68"/>
                    <a:pt x="499" y="67"/>
                    <a:pt x="501" y="67"/>
                  </a:cubicBezTo>
                  <a:cubicBezTo>
                    <a:pt x="502" y="67"/>
                    <a:pt x="503" y="67"/>
                    <a:pt x="503" y="68"/>
                  </a:cubicBezTo>
                  <a:cubicBezTo>
                    <a:pt x="504" y="71"/>
                    <a:pt x="501" y="75"/>
                    <a:pt x="501" y="78"/>
                  </a:cubicBezTo>
                  <a:cubicBezTo>
                    <a:pt x="501" y="80"/>
                    <a:pt x="502" y="80"/>
                    <a:pt x="503" y="80"/>
                  </a:cubicBezTo>
                  <a:cubicBezTo>
                    <a:pt x="504" y="81"/>
                    <a:pt x="506" y="84"/>
                    <a:pt x="509" y="84"/>
                  </a:cubicBezTo>
                  <a:cubicBezTo>
                    <a:pt x="510" y="84"/>
                    <a:pt x="511" y="83"/>
                    <a:pt x="512" y="82"/>
                  </a:cubicBezTo>
                  <a:cubicBezTo>
                    <a:pt x="513" y="81"/>
                    <a:pt x="514" y="80"/>
                    <a:pt x="514" y="80"/>
                  </a:cubicBezTo>
                  <a:cubicBezTo>
                    <a:pt x="515" y="80"/>
                    <a:pt x="515" y="81"/>
                    <a:pt x="516" y="81"/>
                  </a:cubicBezTo>
                  <a:cubicBezTo>
                    <a:pt x="517" y="81"/>
                    <a:pt x="517" y="81"/>
                    <a:pt x="518" y="80"/>
                  </a:cubicBezTo>
                  <a:cubicBezTo>
                    <a:pt x="520" y="80"/>
                    <a:pt x="524" y="73"/>
                    <a:pt x="525" y="73"/>
                  </a:cubicBezTo>
                  <a:lnTo>
                    <a:pt x="525" y="73"/>
                  </a:lnTo>
                  <a:cubicBezTo>
                    <a:pt x="526" y="74"/>
                    <a:pt x="523" y="80"/>
                    <a:pt x="523" y="81"/>
                  </a:cubicBezTo>
                  <a:cubicBezTo>
                    <a:pt x="523" y="87"/>
                    <a:pt x="524" y="89"/>
                    <a:pt x="527" y="90"/>
                  </a:cubicBezTo>
                  <a:cubicBezTo>
                    <a:pt x="529" y="91"/>
                    <a:pt x="534" y="93"/>
                    <a:pt x="537" y="93"/>
                  </a:cubicBezTo>
                  <a:cubicBezTo>
                    <a:pt x="540" y="93"/>
                    <a:pt x="542" y="89"/>
                    <a:pt x="545" y="84"/>
                  </a:cubicBezTo>
                  <a:cubicBezTo>
                    <a:pt x="553" y="77"/>
                    <a:pt x="555" y="63"/>
                    <a:pt x="551" y="63"/>
                  </a:cubicBezTo>
                  <a:lnTo>
                    <a:pt x="551" y="63"/>
                  </a:lnTo>
                  <a:cubicBezTo>
                    <a:pt x="549" y="63"/>
                    <a:pt x="547" y="66"/>
                    <a:pt x="542" y="75"/>
                  </a:cubicBezTo>
                  <a:lnTo>
                    <a:pt x="542" y="75"/>
                  </a:lnTo>
                  <a:cubicBezTo>
                    <a:pt x="545" y="68"/>
                    <a:pt x="537" y="65"/>
                    <a:pt x="540" y="56"/>
                  </a:cubicBezTo>
                  <a:cubicBezTo>
                    <a:pt x="540" y="54"/>
                    <a:pt x="540" y="53"/>
                    <a:pt x="540" y="53"/>
                  </a:cubicBezTo>
                  <a:lnTo>
                    <a:pt x="540" y="53"/>
                  </a:lnTo>
                  <a:cubicBezTo>
                    <a:pt x="539" y="53"/>
                    <a:pt x="538" y="55"/>
                    <a:pt x="536" y="55"/>
                  </a:cubicBezTo>
                  <a:cubicBezTo>
                    <a:pt x="535" y="56"/>
                    <a:pt x="535" y="56"/>
                    <a:pt x="534" y="56"/>
                  </a:cubicBezTo>
                  <a:cubicBezTo>
                    <a:pt x="533" y="56"/>
                    <a:pt x="532" y="55"/>
                    <a:pt x="531" y="55"/>
                  </a:cubicBezTo>
                  <a:cubicBezTo>
                    <a:pt x="531" y="55"/>
                    <a:pt x="530" y="55"/>
                    <a:pt x="530" y="55"/>
                  </a:cubicBezTo>
                  <a:cubicBezTo>
                    <a:pt x="520" y="55"/>
                    <a:pt x="512" y="51"/>
                    <a:pt x="505" y="46"/>
                  </a:cubicBezTo>
                  <a:cubicBezTo>
                    <a:pt x="502" y="43"/>
                    <a:pt x="499" y="36"/>
                    <a:pt x="494" y="36"/>
                  </a:cubicBezTo>
                  <a:cubicBezTo>
                    <a:pt x="491" y="36"/>
                    <a:pt x="488" y="39"/>
                    <a:pt x="485" y="50"/>
                  </a:cubicBezTo>
                  <a:cubicBezTo>
                    <a:pt x="484" y="51"/>
                    <a:pt x="479" y="63"/>
                    <a:pt x="478" y="63"/>
                  </a:cubicBezTo>
                  <a:cubicBezTo>
                    <a:pt x="478" y="63"/>
                    <a:pt x="477" y="63"/>
                    <a:pt x="478" y="62"/>
                  </a:cubicBezTo>
                  <a:cubicBezTo>
                    <a:pt x="479" y="57"/>
                    <a:pt x="480" y="51"/>
                    <a:pt x="482" y="46"/>
                  </a:cubicBezTo>
                  <a:cubicBezTo>
                    <a:pt x="483" y="43"/>
                    <a:pt x="492" y="12"/>
                    <a:pt x="491" y="12"/>
                  </a:cubicBezTo>
                  <a:lnTo>
                    <a:pt x="491" y="12"/>
                  </a:lnTo>
                  <a:cubicBezTo>
                    <a:pt x="490" y="14"/>
                    <a:pt x="489" y="17"/>
                    <a:pt x="487" y="18"/>
                  </a:cubicBezTo>
                  <a:cubicBezTo>
                    <a:pt x="486" y="18"/>
                    <a:pt x="485" y="18"/>
                    <a:pt x="485" y="18"/>
                  </a:cubicBezTo>
                  <a:cubicBezTo>
                    <a:pt x="484" y="18"/>
                    <a:pt x="483" y="18"/>
                    <a:pt x="482" y="18"/>
                  </a:cubicBezTo>
                  <a:cubicBezTo>
                    <a:pt x="480" y="18"/>
                    <a:pt x="477" y="16"/>
                    <a:pt x="479" y="9"/>
                  </a:cubicBezTo>
                  <a:lnTo>
                    <a:pt x="479" y="9"/>
                  </a:lnTo>
                  <a:cubicBezTo>
                    <a:pt x="475" y="22"/>
                    <a:pt x="473" y="11"/>
                    <a:pt x="469" y="23"/>
                  </a:cubicBezTo>
                  <a:cubicBezTo>
                    <a:pt x="467" y="27"/>
                    <a:pt x="464" y="35"/>
                    <a:pt x="463" y="35"/>
                  </a:cubicBezTo>
                  <a:cubicBezTo>
                    <a:pt x="462" y="35"/>
                    <a:pt x="462" y="34"/>
                    <a:pt x="462" y="30"/>
                  </a:cubicBezTo>
                  <a:cubicBezTo>
                    <a:pt x="462" y="24"/>
                    <a:pt x="464" y="18"/>
                    <a:pt x="463" y="12"/>
                  </a:cubicBezTo>
                  <a:cubicBezTo>
                    <a:pt x="463" y="11"/>
                    <a:pt x="462" y="10"/>
                    <a:pt x="461" y="10"/>
                  </a:cubicBezTo>
                  <a:cubicBezTo>
                    <a:pt x="460" y="10"/>
                    <a:pt x="459" y="11"/>
                    <a:pt x="458" y="14"/>
                  </a:cubicBezTo>
                  <a:cubicBezTo>
                    <a:pt x="458" y="17"/>
                    <a:pt x="457" y="18"/>
                    <a:pt x="457" y="18"/>
                  </a:cubicBezTo>
                  <a:cubicBezTo>
                    <a:pt x="456" y="18"/>
                    <a:pt x="455" y="17"/>
                    <a:pt x="454" y="17"/>
                  </a:cubicBezTo>
                  <a:cubicBezTo>
                    <a:pt x="453" y="17"/>
                    <a:pt x="455" y="13"/>
                    <a:pt x="455" y="10"/>
                  </a:cubicBezTo>
                  <a:cubicBezTo>
                    <a:pt x="455" y="7"/>
                    <a:pt x="455" y="6"/>
                    <a:pt x="454" y="6"/>
                  </a:cubicBezTo>
                  <a:cubicBezTo>
                    <a:pt x="452" y="6"/>
                    <a:pt x="448" y="11"/>
                    <a:pt x="446" y="11"/>
                  </a:cubicBezTo>
                  <a:cubicBezTo>
                    <a:pt x="445" y="11"/>
                    <a:pt x="444" y="11"/>
                    <a:pt x="444" y="8"/>
                  </a:cubicBezTo>
                  <a:cubicBezTo>
                    <a:pt x="441" y="8"/>
                    <a:pt x="436" y="21"/>
                    <a:pt x="434" y="21"/>
                  </a:cubicBezTo>
                  <a:cubicBezTo>
                    <a:pt x="434" y="21"/>
                    <a:pt x="434" y="21"/>
                    <a:pt x="434" y="20"/>
                  </a:cubicBezTo>
                  <a:cubicBezTo>
                    <a:pt x="434" y="19"/>
                    <a:pt x="435" y="9"/>
                    <a:pt x="434" y="9"/>
                  </a:cubicBezTo>
                  <a:lnTo>
                    <a:pt x="434" y="9"/>
                  </a:lnTo>
                  <a:cubicBezTo>
                    <a:pt x="434" y="9"/>
                    <a:pt x="434" y="9"/>
                    <a:pt x="434" y="9"/>
                  </a:cubicBezTo>
                  <a:cubicBezTo>
                    <a:pt x="432" y="11"/>
                    <a:pt x="432" y="18"/>
                    <a:pt x="430" y="21"/>
                  </a:cubicBezTo>
                  <a:cubicBezTo>
                    <a:pt x="430" y="21"/>
                    <a:pt x="430" y="2"/>
                    <a:pt x="43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2"/>
            <p:cNvSpPr/>
            <p:nvPr/>
          </p:nvSpPr>
          <p:spPr>
            <a:xfrm>
              <a:off x="4348250" y="2636925"/>
              <a:ext cx="24125" cy="22125"/>
            </a:xfrm>
            <a:custGeom>
              <a:rect b="b" l="l" r="r" t="t"/>
              <a:pathLst>
                <a:path extrusionOk="0" h="885" w="965">
                  <a:moveTo>
                    <a:pt x="459" y="220"/>
                  </a:moveTo>
                  <a:cubicBezTo>
                    <a:pt x="498" y="220"/>
                    <a:pt x="537" y="230"/>
                    <a:pt x="572" y="251"/>
                  </a:cubicBezTo>
                  <a:cubicBezTo>
                    <a:pt x="678" y="314"/>
                    <a:pt x="713" y="450"/>
                    <a:pt x="650" y="556"/>
                  </a:cubicBezTo>
                  <a:cubicBezTo>
                    <a:pt x="609" y="626"/>
                    <a:pt x="535" y="665"/>
                    <a:pt x="458" y="665"/>
                  </a:cubicBezTo>
                  <a:cubicBezTo>
                    <a:pt x="420" y="665"/>
                    <a:pt x="381" y="655"/>
                    <a:pt x="345" y="633"/>
                  </a:cubicBezTo>
                  <a:cubicBezTo>
                    <a:pt x="294" y="604"/>
                    <a:pt x="258" y="555"/>
                    <a:pt x="244" y="497"/>
                  </a:cubicBezTo>
                  <a:cubicBezTo>
                    <a:pt x="229" y="440"/>
                    <a:pt x="238" y="380"/>
                    <a:pt x="267" y="329"/>
                  </a:cubicBezTo>
                  <a:cubicBezTo>
                    <a:pt x="309" y="259"/>
                    <a:pt x="383" y="220"/>
                    <a:pt x="459" y="220"/>
                  </a:cubicBezTo>
                  <a:close/>
                  <a:moveTo>
                    <a:pt x="460" y="0"/>
                  </a:moveTo>
                  <a:cubicBezTo>
                    <a:pt x="308" y="0"/>
                    <a:pt x="161" y="78"/>
                    <a:pt x="78" y="217"/>
                  </a:cubicBezTo>
                  <a:cubicBezTo>
                    <a:pt x="18" y="318"/>
                    <a:pt x="1" y="438"/>
                    <a:pt x="30" y="552"/>
                  </a:cubicBezTo>
                  <a:cubicBezTo>
                    <a:pt x="59" y="667"/>
                    <a:pt x="132" y="763"/>
                    <a:pt x="233" y="823"/>
                  </a:cubicBezTo>
                  <a:cubicBezTo>
                    <a:pt x="304" y="865"/>
                    <a:pt x="382" y="885"/>
                    <a:pt x="458" y="885"/>
                  </a:cubicBezTo>
                  <a:cubicBezTo>
                    <a:pt x="610" y="885"/>
                    <a:pt x="757" y="807"/>
                    <a:pt x="839" y="668"/>
                  </a:cubicBezTo>
                  <a:cubicBezTo>
                    <a:pt x="964" y="458"/>
                    <a:pt x="894" y="186"/>
                    <a:pt x="685" y="62"/>
                  </a:cubicBezTo>
                  <a:cubicBezTo>
                    <a:pt x="614" y="20"/>
                    <a:pt x="537" y="0"/>
                    <a:pt x="460"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2"/>
            <p:cNvSpPr/>
            <p:nvPr/>
          </p:nvSpPr>
          <p:spPr>
            <a:xfrm>
              <a:off x="4348250" y="2636925"/>
              <a:ext cx="24125" cy="22125"/>
            </a:xfrm>
            <a:custGeom>
              <a:rect b="b" l="l" r="r" t="t"/>
              <a:pathLst>
                <a:path extrusionOk="0" h="885" w="965">
                  <a:moveTo>
                    <a:pt x="459" y="220"/>
                  </a:moveTo>
                  <a:cubicBezTo>
                    <a:pt x="498" y="220"/>
                    <a:pt x="537" y="230"/>
                    <a:pt x="572" y="251"/>
                  </a:cubicBezTo>
                  <a:cubicBezTo>
                    <a:pt x="678" y="314"/>
                    <a:pt x="713" y="450"/>
                    <a:pt x="650" y="556"/>
                  </a:cubicBezTo>
                  <a:cubicBezTo>
                    <a:pt x="609" y="626"/>
                    <a:pt x="535" y="665"/>
                    <a:pt x="458" y="665"/>
                  </a:cubicBezTo>
                  <a:cubicBezTo>
                    <a:pt x="420" y="665"/>
                    <a:pt x="381" y="655"/>
                    <a:pt x="345" y="633"/>
                  </a:cubicBezTo>
                  <a:cubicBezTo>
                    <a:pt x="294" y="604"/>
                    <a:pt x="258" y="555"/>
                    <a:pt x="244" y="497"/>
                  </a:cubicBezTo>
                  <a:cubicBezTo>
                    <a:pt x="229" y="440"/>
                    <a:pt x="238" y="380"/>
                    <a:pt x="267" y="329"/>
                  </a:cubicBezTo>
                  <a:cubicBezTo>
                    <a:pt x="309" y="259"/>
                    <a:pt x="383" y="220"/>
                    <a:pt x="459" y="220"/>
                  </a:cubicBezTo>
                  <a:close/>
                  <a:moveTo>
                    <a:pt x="460" y="0"/>
                  </a:moveTo>
                  <a:cubicBezTo>
                    <a:pt x="308" y="0"/>
                    <a:pt x="161" y="78"/>
                    <a:pt x="78" y="217"/>
                  </a:cubicBezTo>
                  <a:cubicBezTo>
                    <a:pt x="18" y="318"/>
                    <a:pt x="1" y="438"/>
                    <a:pt x="30" y="552"/>
                  </a:cubicBezTo>
                  <a:cubicBezTo>
                    <a:pt x="59" y="667"/>
                    <a:pt x="132" y="763"/>
                    <a:pt x="233" y="823"/>
                  </a:cubicBezTo>
                  <a:cubicBezTo>
                    <a:pt x="304" y="865"/>
                    <a:pt x="382" y="885"/>
                    <a:pt x="458" y="885"/>
                  </a:cubicBezTo>
                  <a:cubicBezTo>
                    <a:pt x="610" y="885"/>
                    <a:pt x="757" y="807"/>
                    <a:pt x="839" y="668"/>
                  </a:cubicBezTo>
                  <a:cubicBezTo>
                    <a:pt x="964" y="458"/>
                    <a:pt x="894" y="186"/>
                    <a:pt x="685" y="62"/>
                  </a:cubicBezTo>
                  <a:cubicBezTo>
                    <a:pt x="614" y="20"/>
                    <a:pt x="537" y="0"/>
                    <a:pt x="460"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2"/>
            <p:cNvSpPr/>
            <p:nvPr/>
          </p:nvSpPr>
          <p:spPr>
            <a:xfrm>
              <a:off x="4353600" y="2641975"/>
              <a:ext cx="12250" cy="12625"/>
            </a:xfrm>
            <a:custGeom>
              <a:rect b="b" l="l" r="r" t="t"/>
              <a:pathLst>
                <a:path extrusionOk="0" h="505" w="490">
                  <a:moveTo>
                    <a:pt x="332" y="8"/>
                  </a:moveTo>
                  <a:lnTo>
                    <a:pt x="332" y="8"/>
                  </a:lnTo>
                  <a:cubicBezTo>
                    <a:pt x="332" y="8"/>
                    <a:pt x="332" y="8"/>
                    <a:pt x="331" y="9"/>
                  </a:cubicBezTo>
                  <a:lnTo>
                    <a:pt x="331" y="9"/>
                  </a:lnTo>
                  <a:cubicBezTo>
                    <a:pt x="332" y="8"/>
                    <a:pt x="332" y="8"/>
                    <a:pt x="332" y="8"/>
                  </a:cubicBezTo>
                  <a:close/>
                  <a:moveTo>
                    <a:pt x="323" y="20"/>
                  </a:moveTo>
                  <a:cubicBezTo>
                    <a:pt x="323" y="20"/>
                    <a:pt x="323" y="20"/>
                    <a:pt x="323" y="20"/>
                  </a:cubicBezTo>
                  <a:cubicBezTo>
                    <a:pt x="325" y="21"/>
                    <a:pt x="325" y="24"/>
                    <a:pt x="322" y="30"/>
                  </a:cubicBezTo>
                  <a:cubicBezTo>
                    <a:pt x="321" y="32"/>
                    <a:pt x="320" y="32"/>
                    <a:pt x="320" y="32"/>
                  </a:cubicBezTo>
                  <a:cubicBezTo>
                    <a:pt x="319" y="32"/>
                    <a:pt x="318" y="32"/>
                    <a:pt x="318" y="32"/>
                  </a:cubicBezTo>
                  <a:cubicBezTo>
                    <a:pt x="319" y="27"/>
                    <a:pt x="322" y="20"/>
                    <a:pt x="323" y="20"/>
                  </a:cubicBezTo>
                  <a:close/>
                  <a:moveTo>
                    <a:pt x="284" y="26"/>
                  </a:moveTo>
                  <a:cubicBezTo>
                    <a:pt x="285" y="26"/>
                    <a:pt x="285" y="26"/>
                    <a:pt x="285" y="26"/>
                  </a:cubicBezTo>
                  <a:cubicBezTo>
                    <a:pt x="286" y="26"/>
                    <a:pt x="286" y="29"/>
                    <a:pt x="285" y="35"/>
                  </a:cubicBezTo>
                  <a:cubicBezTo>
                    <a:pt x="284" y="38"/>
                    <a:pt x="283" y="38"/>
                    <a:pt x="283" y="38"/>
                  </a:cubicBezTo>
                  <a:cubicBezTo>
                    <a:pt x="282" y="38"/>
                    <a:pt x="282" y="38"/>
                    <a:pt x="281" y="38"/>
                  </a:cubicBezTo>
                  <a:cubicBezTo>
                    <a:pt x="282" y="34"/>
                    <a:pt x="284" y="26"/>
                    <a:pt x="284" y="26"/>
                  </a:cubicBezTo>
                  <a:close/>
                  <a:moveTo>
                    <a:pt x="199" y="61"/>
                  </a:moveTo>
                  <a:cubicBezTo>
                    <a:pt x="199" y="61"/>
                    <a:pt x="199" y="62"/>
                    <a:pt x="199" y="62"/>
                  </a:cubicBezTo>
                  <a:cubicBezTo>
                    <a:pt x="199" y="62"/>
                    <a:pt x="199" y="61"/>
                    <a:pt x="199" y="61"/>
                  </a:cubicBezTo>
                  <a:close/>
                  <a:moveTo>
                    <a:pt x="301" y="51"/>
                  </a:moveTo>
                  <a:cubicBezTo>
                    <a:pt x="300" y="51"/>
                    <a:pt x="296" y="62"/>
                    <a:pt x="298" y="62"/>
                  </a:cubicBezTo>
                  <a:cubicBezTo>
                    <a:pt x="298" y="62"/>
                    <a:pt x="298" y="62"/>
                    <a:pt x="298" y="62"/>
                  </a:cubicBezTo>
                  <a:cubicBezTo>
                    <a:pt x="298" y="62"/>
                    <a:pt x="299" y="62"/>
                    <a:pt x="299" y="62"/>
                  </a:cubicBezTo>
                  <a:cubicBezTo>
                    <a:pt x="301" y="54"/>
                    <a:pt x="301" y="51"/>
                    <a:pt x="301" y="51"/>
                  </a:cubicBezTo>
                  <a:close/>
                  <a:moveTo>
                    <a:pt x="291" y="67"/>
                  </a:moveTo>
                  <a:cubicBezTo>
                    <a:pt x="291" y="68"/>
                    <a:pt x="290" y="69"/>
                    <a:pt x="290" y="70"/>
                  </a:cubicBezTo>
                  <a:cubicBezTo>
                    <a:pt x="290" y="69"/>
                    <a:pt x="291" y="68"/>
                    <a:pt x="291" y="67"/>
                  </a:cubicBezTo>
                  <a:close/>
                  <a:moveTo>
                    <a:pt x="80" y="80"/>
                  </a:moveTo>
                  <a:cubicBezTo>
                    <a:pt x="78" y="80"/>
                    <a:pt x="85" y="87"/>
                    <a:pt x="87" y="87"/>
                  </a:cubicBezTo>
                  <a:cubicBezTo>
                    <a:pt x="87" y="87"/>
                    <a:pt x="87" y="87"/>
                    <a:pt x="87" y="87"/>
                  </a:cubicBezTo>
                  <a:lnTo>
                    <a:pt x="84" y="82"/>
                  </a:lnTo>
                  <a:cubicBezTo>
                    <a:pt x="81" y="80"/>
                    <a:pt x="80" y="80"/>
                    <a:pt x="80" y="80"/>
                  </a:cubicBezTo>
                  <a:close/>
                  <a:moveTo>
                    <a:pt x="122" y="102"/>
                  </a:moveTo>
                  <a:lnTo>
                    <a:pt x="122" y="102"/>
                  </a:lnTo>
                  <a:cubicBezTo>
                    <a:pt x="122" y="102"/>
                    <a:pt x="122" y="102"/>
                    <a:pt x="122" y="102"/>
                  </a:cubicBezTo>
                  <a:cubicBezTo>
                    <a:pt x="123" y="102"/>
                    <a:pt x="123" y="103"/>
                    <a:pt x="123" y="103"/>
                  </a:cubicBezTo>
                  <a:cubicBezTo>
                    <a:pt x="123" y="103"/>
                    <a:pt x="122" y="102"/>
                    <a:pt x="122" y="102"/>
                  </a:cubicBezTo>
                  <a:close/>
                  <a:moveTo>
                    <a:pt x="57" y="110"/>
                  </a:moveTo>
                  <a:cubicBezTo>
                    <a:pt x="57" y="110"/>
                    <a:pt x="57" y="110"/>
                    <a:pt x="57" y="110"/>
                  </a:cubicBezTo>
                  <a:cubicBezTo>
                    <a:pt x="57" y="110"/>
                    <a:pt x="57" y="110"/>
                    <a:pt x="57" y="110"/>
                  </a:cubicBezTo>
                  <a:close/>
                  <a:moveTo>
                    <a:pt x="54" y="125"/>
                  </a:moveTo>
                  <a:cubicBezTo>
                    <a:pt x="54" y="125"/>
                    <a:pt x="54" y="125"/>
                    <a:pt x="54" y="125"/>
                  </a:cubicBezTo>
                  <a:lnTo>
                    <a:pt x="54" y="125"/>
                  </a:lnTo>
                  <a:cubicBezTo>
                    <a:pt x="54" y="125"/>
                    <a:pt x="54" y="125"/>
                    <a:pt x="54" y="125"/>
                  </a:cubicBezTo>
                  <a:close/>
                  <a:moveTo>
                    <a:pt x="56" y="134"/>
                  </a:moveTo>
                  <a:cubicBezTo>
                    <a:pt x="59" y="134"/>
                    <a:pt x="66" y="138"/>
                    <a:pt x="65" y="141"/>
                  </a:cubicBezTo>
                  <a:cubicBezTo>
                    <a:pt x="65" y="141"/>
                    <a:pt x="64" y="141"/>
                    <a:pt x="64" y="141"/>
                  </a:cubicBezTo>
                  <a:cubicBezTo>
                    <a:pt x="61" y="141"/>
                    <a:pt x="53" y="136"/>
                    <a:pt x="54" y="135"/>
                  </a:cubicBezTo>
                  <a:cubicBezTo>
                    <a:pt x="54" y="134"/>
                    <a:pt x="55" y="134"/>
                    <a:pt x="56" y="134"/>
                  </a:cubicBezTo>
                  <a:close/>
                  <a:moveTo>
                    <a:pt x="19" y="179"/>
                  </a:moveTo>
                  <a:cubicBezTo>
                    <a:pt x="24" y="179"/>
                    <a:pt x="38" y="182"/>
                    <a:pt x="37" y="183"/>
                  </a:cubicBezTo>
                  <a:lnTo>
                    <a:pt x="19" y="179"/>
                  </a:lnTo>
                  <a:close/>
                  <a:moveTo>
                    <a:pt x="10" y="214"/>
                  </a:moveTo>
                  <a:cubicBezTo>
                    <a:pt x="2" y="214"/>
                    <a:pt x="3" y="216"/>
                    <a:pt x="16" y="217"/>
                  </a:cubicBezTo>
                  <a:lnTo>
                    <a:pt x="16" y="216"/>
                  </a:lnTo>
                  <a:lnTo>
                    <a:pt x="10" y="214"/>
                  </a:lnTo>
                  <a:close/>
                  <a:moveTo>
                    <a:pt x="478" y="231"/>
                  </a:moveTo>
                  <a:lnTo>
                    <a:pt x="478" y="231"/>
                  </a:lnTo>
                  <a:cubicBezTo>
                    <a:pt x="475" y="232"/>
                    <a:pt x="470" y="233"/>
                    <a:pt x="465" y="233"/>
                  </a:cubicBezTo>
                  <a:cubicBezTo>
                    <a:pt x="465" y="231"/>
                    <a:pt x="469" y="231"/>
                    <a:pt x="478" y="231"/>
                  </a:cubicBezTo>
                  <a:close/>
                  <a:moveTo>
                    <a:pt x="24" y="252"/>
                  </a:moveTo>
                  <a:cubicBezTo>
                    <a:pt x="31" y="252"/>
                    <a:pt x="36" y="253"/>
                    <a:pt x="31" y="255"/>
                  </a:cubicBezTo>
                  <a:cubicBezTo>
                    <a:pt x="26" y="256"/>
                    <a:pt x="18" y="257"/>
                    <a:pt x="14" y="257"/>
                  </a:cubicBezTo>
                  <a:cubicBezTo>
                    <a:pt x="10" y="257"/>
                    <a:pt x="9" y="257"/>
                    <a:pt x="12" y="255"/>
                  </a:cubicBezTo>
                  <a:cubicBezTo>
                    <a:pt x="16" y="254"/>
                    <a:pt x="20" y="253"/>
                    <a:pt x="24" y="252"/>
                  </a:cubicBezTo>
                  <a:close/>
                  <a:moveTo>
                    <a:pt x="428" y="260"/>
                  </a:moveTo>
                  <a:cubicBezTo>
                    <a:pt x="427" y="260"/>
                    <a:pt x="426" y="260"/>
                    <a:pt x="426" y="260"/>
                  </a:cubicBezTo>
                  <a:cubicBezTo>
                    <a:pt x="425" y="260"/>
                    <a:pt x="426" y="261"/>
                    <a:pt x="426" y="261"/>
                  </a:cubicBezTo>
                  <a:cubicBezTo>
                    <a:pt x="431" y="262"/>
                    <a:pt x="434" y="262"/>
                    <a:pt x="436" y="262"/>
                  </a:cubicBezTo>
                  <a:cubicBezTo>
                    <a:pt x="441" y="262"/>
                    <a:pt x="432" y="260"/>
                    <a:pt x="428" y="260"/>
                  </a:cubicBezTo>
                  <a:close/>
                  <a:moveTo>
                    <a:pt x="45" y="292"/>
                  </a:moveTo>
                  <a:cubicBezTo>
                    <a:pt x="46" y="292"/>
                    <a:pt x="46" y="292"/>
                    <a:pt x="46" y="293"/>
                  </a:cubicBezTo>
                  <a:cubicBezTo>
                    <a:pt x="46" y="294"/>
                    <a:pt x="39" y="297"/>
                    <a:pt x="36" y="297"/>
                  </a:cubicBezTo>
                  <a:cubicBezTo>
                    <a:pt x="35" y="297"/>
                    <a:pt x="34" y="296"/>
                    <a:pt x="34" y="296"/>
                  </a:cubicBezTo>
                  <a:cubicBezTo>
                    <a:pt x="37" y="295"/>
                    <a:pt x="43" y="292"/>
                    <a:pt x="45" y="292"/>
                  </a:cubicBezTo>
                  <a:close/>
                  <a:moveTo>
                    <a:pt x="85" y="319"/>
                  </a:moveTo>
                  <a:lnTo>
                    <a:pt x="79" y="321"/>
                  </a:lnTo>
                  <a:cubicBezTo>
                    <a:pt x="76" y="323"/>
                    <a:pt x="75" y="324"/>
                    <a:pt x="75" y="324"/>
                  </a:cubicBezTo>
                  <a:cubicBezTo>
                    <a:pt x="76" y="324"/>
                    <a:pt x="79" y="322"/>
                    <a:pt x="85" y="320"/>
                  </a:cubicBezTo>
                  <a:lnTo>
                    <a:pt x="85" y="319"/>
                  </a:lnTo>
                  <a:close/>
                  <a:moveTo>
                    <a:pt x="443" y="336"/>
                  </a:moveTo>
                  <a:cubicBezTo>
                    <a:pt x="442" y="337"/>
                    <a:pt x="444" y="340"/>
                    <a:pt x="447" y="342"/>
                  </a:cubicBezTo>
                  <a:lnTo>
                    <a:pt x="447" y="342"/>
                  </a:lnTo>
                  <a:cubicBezTo>
                    <a:pt x="445" y="340"/>
                    <a:pt x="442" y="339"/>
                    <a:pt x="442" y="338"/>
                  </a:cubicBezTo>
                  <a:cubicBezTo>
                    <a:pt x="441" y="337"/>
                    <a:pt x="442" y="336"/>
                    <a:pt x="443" y="336"/>
                  </a:cubicBezTo>
                  <a:close/>
                  <a:moveTo>
                    <a:pt x="381" y="360"/>
                  </a:moveTo>
                  <a:lnTo>
                    <a:pt x="381" y="360"/>
                  </a:lnTo>
                  <a:cubicBezTo>
                    <a:pt x="381" y="360"/>
                    <a:pt x="382" y="361"/>
                    <a:pt x="382" y="361"/>
                  </a:cubicBezTo>
                  <a:lnTo>
                    <a:pt x="382" y="361"/>
                  </a:lnTo>
                  <a:cubicBezTo>
                    <a:pt x="382" y="361"/>
                    <a:pt x="381" y="360"/>
                    <a:pt x="381" y="360"/>
                  </a:cubicBezTo>
                  <a:close/>
                  <a:moveTo>
                    <a:pt x="103" y="361"/>
                  </a:moveTo>
                  <a:cubicBezTo>
                    <a:pt x="102" y="361"/>
                    <a:pt x="102" y="362"/>
                    <a:pt x="101" y="362"/>
                  </a:cubicBezTo>
                  <a:lnTo>
                    <a:pt x="101" y="362"/>
                  </a:lnTo>
                  <a:cubicBezTo>
                    <a:pt x="102" y="362"/>
                    <a:pt x="102" y="361"/>
                    <a:pt x="103" y="361"/>
                  </a:cubicBezTo>
                  <a:close/>
                  <a:moveTo>
                    <a:pt x="382" y="389"/>
                  </a:moveTo>
                  <a:cubicBezTo>
                    <a:pt x="383" y="389"/>
                    <a:pt x="391" y="397"/>
                    <a:pt x="389" y="397"/>
                  </a:cubicBezTo>
                  <a:cubicBezTo>
                    <a:pt x="387" y="395"/>
                    <a:pt x="381" y="390"/>
                    <a:pt x="382" y="389"/>
                  </a:cubicBezTo>
                  <a:cubicBezTo>
                    <a:pt x="382" y="389"/>
                    <a:pt x="382" y="389"/>
                    <a:pt x="382" y="389"/>
                  </a:cubicBezTo>
                  <a:close/>
                  <a:moveTo>
                    <a:pt x="72" y="302"/>
                  </a:moveTo>
                  <a:cubicBezTo>
                    <a:pt x="68" y="302"/>
                    <a:pt x="44" y="311"/>
                    <a:pt x="45" y="313"/>
                  </a:cubicBezTo>
                  <a:lnTo>
                    <a:pt x="44" y="312"/>
                  </a:lnTo>
                  <a:cubicBezTo>
                    <a:pt x="44" y="311"/>
                    <a:pt x="43" y="311"/>
                    <a:pt x="41" y="311"/>
                  </a:cubicBezTo>
                  <a:cubicBezTo>
                    <a:pt x="38" y="311"/>
                    <a:pt x="31" y="313"/>
                    <a:pt x="31" y="314"/>
                  </a:cubicBezTo>
                  <a:cubicBezTo>
                    <a:pt x="30" y="317"/>
                    <a:pt x="31" y="319"/>
                    <a:pt x="33" y="320"/>
                  </a:cubicBezTo>
                  <a:cubicBezTo>
                    <a:pt x="34" y="320"/>
                    <a:pt x="35" y="320"/>
                    <a:pt x="36" y="320"/>
                  </a:cubicBezTo>
                  <a:cubicBezTo>
                    <a:pt x="37" y="320"/>
                    <a:pt x="40" y="320"/>
                    <a:pt x="44" y="319"/>
                  </a:cubicBezTo>
                  <a:cubicBezTo>
                    <a:pt x="45" y="319"/>
                    <a:pt x="45" y="318"/>
                    <a:pt x="46" y="318"/>
                  </a:cubicBezTo>
                  <a:cubicBezTo>
                    <a:pt x="48" y="318"/>
                    <a:pt x="47" y="320"/>
                    <a:pt x="49" y="320"/>
                  </a:cubicBezTo>
                  <a:cubicBezTo>
                    <a:pt x="50" y="320"/>
                    <a:pt x="52" y="320"/>
                    <a:pt x="57" y="318"/>
                  </a:cubicBezTo>
                  <a:lnTo>
                    <a:pt x="57" y="318"/>
                  </a:lnTo>
                  <a:cubicBezTo>
                    <a:pt x="43" y="323"/>
                    <a:pt x="44" y="328"/>
                    <a:pt x="43" y="331"/>
                  </a:cubicBezTo>
                  <a:cubicBezTo>
                    <a:pt x="42" y="332"/>
                    <a:pt x="41" y="334"/>
                    <a:pt x="39" y="335"/>
                  </a:cubicBezTo>
                  <a:cubicBezTo>
                    <a:pt x="33" y="338"/>
                    <a:pt x="28" y="341"/>
                    <a:pt x="29" y="343"/>
                  </a:cubicBezTo>
                  <a:lnTo>
                    <a:pt x="40" y="338"/>
                  </a:lnTo>
                  <a:lnTo>
                    <a:pt x="40" y="338"/>
                  </a:lnTo>
                  <a:cubicBezTo>
                    <a:pt x="40" y="340"/>
                    <a:pt x="32" y="344"/>
                    <a:pt x="35" y="344"/>
                  </a:cubicBezTo>
                  <a:cubicBezTo>
                    <a:pt x="36" y="344"/>
                    <a:pt x="37" y="345"/>
                    <a:pt x="39" y="345"/>
                  </a:cubicBezTo>
                  <a:cubicBezTo>
                    <a:pt x="42" y="345"/>
                    <a:pt x="45" y="344"/>
                    <a:pt x="50" y="342"/>
                  </a:cubicBezTo>
                  <a:cubicBezTo>
                    <a:pt x="52" y="341"/>
                    <a:pt x="53" y="340"/>
                    <a:pt x="54" y="340"/>
                  </a:cubicBezTo>
                  <a:cubicBezTo>
                    <a:pt x="54" y="340"/>
                    <a:pt x="54" y="340"/>
                    <a:pt x="54" y="341"/>
                  </a:cubicBezTo>
                  <a:cubicBezTo>
                    <a:pt x="54" y="341"/>
                    <a:pt x="53" y="343"/>
                    <a:pt x="52" y="345"/>
                  </a:cubicBezTo>
                  <a:cubicBezTo>
                    <a:pt x="48" y="348"/>
                    <a:pt x="44" y="352"/>
                    <a:pt x="48" y="352"/>
                  </a:cubicBezTo>
                  <a:cubicBezTo>
                    <a:pt x="48" y="352"/>
                    <a:pt x="48" y="352"/>
                    <a:pt x="49" y="352"/>
                  </a:cubicBezTo>
                  <a:cubicBezTo>
                    <a:pt x="51" y="351"/>
                    <a:pt x="52" y="351"/>
                    <a:pt x="54" y="351"/>
                  </a:cubicBezTo>
                  <a:cubicBezTo>
                    <a:pt x="57" y="351"/>
                    <a:pt x="58" y="352"/>
                    <a:pt x="58" y="354"/>
                  </a:cubicBezTo>
                  <a:cubicBezTo>
                    <a:pt x="57" y="355"/>
                    <a:pt x="48" y="362"/>
                    <a:pt x="48" y="362"/>
                  </a:cubicBezTo>
                  <a:cubicBezTo>
                    <a:pt x="48" y="362"/>
                    <a:pt x="49" y="362"/>
                    <a:pt x="49" y="362"/>
                  </a:cubicBezTo>
                  <a:cubicBezTo>
                    <a:pt x="56" y="360"/>
                    <a:pt x="63" y="352"/>
                    <a:pt x="66" y="352"/>
                  </a:cubicBezTo>
                  <a:cubicBezTo>
                    <a:pt x="66" y="352"/>
                    <a:pt x="66" y="353"/>
                    <a:pt x="66" y="353"/>
                  </a:cubicBezTo>
                  <a:cubicBezTo>
                    <a:pt x="68" y="355"/>
                    <a:pt x="45" y="365"/>
                    <a:pt x="47" y="368"/>
                  </a:cubicBezTo>
                  <a:cubicBezTo>
                    <a:pt x="47" y="368"/>
                    <a:pt x="47" y="368"/>
                    <a:pt x="48" y="368"/>
                  </a:cubicBezTo>
                  <a:cubicBezTo>
                    <a:pt x="50" y="368"/>
                    <a:pt x="56" y="363"/>
                    <a:pt x="58" y="363"/>
                  </a:cubicBezTo>
                  <a:cubicBezTo>
                    <a:pt x="59" y="363"/>
                    <a:pt x="59" y="363"/>
                    <a:pt x="59" y="363"/>
                  </a:cubicBezTo>
                  <a:cubicBezTo>
                    <a:pt x="62" y="363"/>
                    <a:pt x="61" y="367"/>
                    <a:pt x="61" y="369"/>
                  </a:cubicBezTo>
                  <a:cubicBezTo>
                    <a:pt x="60" y="375"/>
                    <a:pt x="56" y="386"/>
                    <a:pt x="62" y="388"/>
                  </a:cubicBezTo>
                  <a:cubicBezTo>
                    <a:pt x="64" y="388"/>
                    <a:pt x="68" y="384"/>
                    <a:pt x="72" y="383"/>
                  </a:cubicBezTo>
                  <a:cubicBezTo>
                    <a:pt x="74" y="382"/>
                    <a:pt x="75" y="381"/>
                    <a:pt x="75" y="381"/>
                  </a:cubicBezTo>
                  <a:lnTo>
                    <a:pt x="75" y="381"/>
                  </a:lnTo>
                  <a:cubicBezTo>
                    <a:pt x="77" y="381"/>
                    <a:pt x="69" y="386"/>
                    <a:pt x="68" y="388"/>
                  </a:cubicBezTo>
                  <a:cubicBezTo>
                    <a:pt x="67" y="389"/>
                    <a:pt x="68" y="390"/>
                    <a:pt x="69" y="390"/>
                  </a:cubicBezTo>
                  <a:cubicBezTo>
                    <a:pt x="71" y="390"/>
                    <a:pt x="73" y="389"/>
                    <a:pt x="75" y="388"/>
                  </a:cubicBezTo>
                  <a:cubicBezTo>
                    <a:pt x="79" y="385"/>
                    <a:pt x="81" y="384"/>
                    <a:pt x="81" y="384"/>
                  </a:cubicBezTo>
                  <a:lnTo>
                    <a:pt x="81" y="384"/>
                  </a:lnTo>
                  <a:cubicBezTo>
                    <a:pt x="82" y="384"/>
                    <a:pt x="79" y="387"/>
                    <a:pt x="74" y="392"/>
                  </a:cubicBezTo>
                  <a:cubicBezTo>
                    <a:pt x="74" y="392"/>
                    <a:pt x="74" y="392"/>
                    <a:pt x="74" y="392"/>
                  </a:cubicBezTo>
                  <a:cubicBezTo>
                    <a:pt x="74" y="392"/>
                    <a:pt x="93" y="378"/>
                    <a:pt x="93" y="377"/>
                  </a:cubicBezTo>
                  <a:lnTo>
                    <a:pt x="93" y="377"/>
                  </a:lnTo>
                  <a:cubicBezTo>
                    <a:pt x="93" y="378"/>
                    <a:pt x="84" y="387"/>
                    <a:pt x="82" y="389"/>
                  </a:cubicBezTo>
                  <a:cubicBezTo>
                    <a:pt x="80" y="391"/>
                    <a:pt x="80" y="392"/>
                    <a:pt x="81" y="392"/>
                  </a:cubicBezTo>
                  <a:cubicBezTo>
                    <a:pt x="82" y="392"/>
                    <a:pt x="84" y="391"/>
                    <a:pt x="85" y="390"/>
                  </a:cubicBezTo>
                  <a:cubicBezTo>
                    <a:pt x="85" y="390"/>
                    <a:pt x="86" y="390"/>
                    <a:pt x="87" y="390"/>
                  </a:cubicBezTo>
                  <a:cubicBezTo>
                    <a:pt x="90" y="390"/>
                    <a:pt x="93" y="391"/>
                    <a:pt x="86" y="397"/>
                  </a:cubicBezTo>
                  <a:cubicBezTo>
                    <a:pt x="81" y="401"/>
                    <a:pt x="81" y="402"/>
                    <a:pt x="81" y="402"/>
                  </a:cubicBezTo>
                  <a:cubicBezTo>
                    <a:pt x="83" y="402"/>
                    <a:pt x="91" y="398"/>
                    <a:pt x="92" y="398"/>
                  </a:cubicBezTo>
                  <a:lnTo>
                    <a:pt x="92" y="398"/>
                  </a:lnTo>
                  <a:cubicBezTo>
                    <a:pt x="95" y="398"/>
                    <a:pt x="77" y="416"/>
                    <a:pt x="80" y="416"/>
                  </a:cubicBezTo>
                  <a:cubicBezTo>
                    <a:pt x="80" y="416"/>
                    <a:pt x="81" y="416"/>
                    <a:pt x="82" y="415"/>
                  </a:cubicBezTo>
                  <a:cubicBezTo>
                    <a:pt x="91" y="405"/>
                    <a:pt x="100" y="390"/>
                    <a:pt x="106" y="383"/>
                  </a:cubicBezTo>
                  <a:cubicBezTo>
                    <a:pt x="106" y="382"/>
                    <a:pt x="112" y="373"/>
                    <a:pt x="111" y="373"/>
                  </a:cubicBezTo>
                  <a:lnTo>
                    <a:pt x="111" y="373"/>
                  </a:lnTo>
                  <a:cubicBezTo>
                    <a:pt x="111" y="373"/>
                    <a:pt x="111" y="373"/>
                    <a:pt x="110" y="374"/>
                  </a:cubicBezTo>
                  <a:cubicBezTo>
                    <a:pt x="108" y="375"/>
                    <a:pt x="107" y="376"/>
                    <a:pt x="107" y="376"/>
                  </a:cubicBezTo>
                  <a:cubicBezTo>
                    <a:pt x="106" y="376"/>
                    <a:pt x="106" y="375"/>
                    <a:pt x="107" y="374"/>
                  </a:cubicBezTo>
                  <a:cubicBezTo>
                    <a:pt x="108" y="371"/>
                    <a:pt x="111" y="366"/>
                    <a:pt x="109" y="366"/>
                  </a:cubicBezTo>
                  <a:lnTo>
                    <a:pt x="109" y="366"/>
                  </a:lnTo>
                  <a:cubicBezTo>
                    <a:pt x="109" y="366"/>
                    <a:pt x="108" y="366"/>
                    <a:pt x="107" y="367"/>
                  </a:cubicBezTo>
                  <a:cubicBezTo>
                    <a:pt x="105" y="368"/>
                    <a:pt x="103" y="370"/>
                    <a:pt x="102" y="370"/>
                  </a:cubicBezTo>
                  <a:cubicBezTo>
                    <a:pt x="102" y="370"/>
                    <a:pt x="103" y="369"/>
                    <a:pt x="105" y="367"/>
                  </a:cubicBezTo>
                  <a:cubicBezTo>
                    <a:pt x="105" y="367"/>
                    <a:pt x="104" y="367"/>
                    <a:pt x="104" y="367"/>
                  </a:cubicBezTo>
                  <a:cubicBezTo>
                    <a:pt x="102" y="367"/>
                    <a:pt x="99" y="368"/>
                    <a:pt x="97" y="368"/>
                  </a:cubicBezTo>
                  <a:cubicBezTo>
                    <a:pt x="96" y="368"/>
                    <a:pt x="96" y="367"/>
                    <a:pt x="101" y="362"/>
                  </a:cubicBezTo>
                  <a:lnTo>
                    <a:pt x="101" y="362"/>
                  </a:lnTo>
                  <a:cubicBezTo>
                    <a:pt x="99" y="365"/>
                    <a:pt x="97" y="365"/>
                    <a:pt x="96" y="365"/>
                  </a:cubicBezTo>
                  <a:cubicBezTo>
                    <a:pt x="94" y="365"/>
                    <a:pt x="96" y="361"/>
                    <a:pt x="95" y="361"/>
                  </a:cubicBezTo>
                  <a:lnTo>
                    <a:pt x="95" y="361"/>
                  </a:lnTo>
                  <a:cubicBezTo>
                    <a:pt x="93" y="361"/>
                    <a:pt x="88" y="366"/>
                    <a:pt x="84" y="368"/>
                  </a:cubicBezTo>
                  <a:cubicBezTo>
                    <a:pt x="83" y="368"/>
                    <a:pt x="83" y="368"/>
                    <a:pt x="83" y="368"/>
                  </a:cubicBezTo>
                  <a:cubicBezTo>
                    <a:pt x="82" y="368"/>
                    <a:pt x="89" y="361"/>
                    <a:pt x="92" y="360"/>
                  </a:cubicBezTo>
                  <a:cubicBezTo>
                    <a:pt x="99" y="355"/>
                    <a:pt x="99" y="353"/>
                    <a:pt x="98" y="353"/>
                  </a:cubicBezTo>
                  <a:lnTo>
                    <a:pt x="98" y="353"/>
                  </a:lnTo>
                  <a:cubicBezTo>
                    <a:pt x="97" y="353"/>
                    <a:pt x="94" y="355"/>
                    <a:pt x="92" y="355"/>
                  </a:cubicBezTo>
                  <a:cubicBezTo>
                    <a:pt x="92" y="355"/>
                    <a:pt x="92" y="355"/>
                    <a:pt x="92" y="355"/>
                  </a:cubicBezTo>
                  <a:cubicBezTo>
                    <a:pt x="91" y="355"/>
                    <a:pt x="92" y="348"/>
                    <a:pt x="93" y="347"/>
                  </a:cubicBezTo>
                  <a:lnTo>
                    <a:pt x="93" y="347"/>
                  </a:lnTo>
                  <a:cubicBezTo>
                    <a:pt x="91" y="348"/>
                    <a:pt x="94" y="347"/>
                    <a:pt x="89" y="350"/>
                  </a:cubicBezTo>
                  <a:cubicBezTo>
                    <a:pt x="88" y="350"/>
                    <a:pt x="88" y="351"/>
                    <a:pt x="87" y="351"/>
                  </a:cubicBezTo>
                  <a:cubicBezTo>
                    <a:pt x="86" y="351"/>
                    <a:pt x="86" y="350"/>
                    <a:pt x="86" y="349"/>
                  </a:cubicBezTo>
                  <a:cubicBezTo>
                    <a:pt x="86" y="349"/>
                    <a:pt x="84" y="348"/>
                    <a:pt x="87" y="345"/>
                  </a:cubicBezTo>
                  <a:cubicBezTo>
                    <a:pt x="90" y="343"/>
                    <a:pt x="93" y="340"/>
                    <a:pt x="92" y="340"/>
                  </a:cubicBezTo>
                  <a:lnTo>
                    <a:pt x="92" y="340"/>
                  </a:lnTo>
                  <a:cubicBezTo>
                    <a:pt x="92" y="340"/>
                    <a:pt x="91" y="341"/>
                    <a:pt x="91" y="341"/>
                  </a:cubicBezTo>
                  <a:cubicBezTo>
                    <a:pt x="88" y="341"/>
                    <a:pt x="81" y="346"/>
                    <a:pt x="79" y="346"/>
                  </a:cubicBezTo>
                  <a:cubicBezTo>
                    <a:pt x="79" y="346"/>
                    <a:pt x="79" y="346"/>
                    <a:pt x="79" y="346"/>
                  </a:cubicBezTo>
                  <a:cubicBezTo>
                    <a:pt x="76" y="346"/>
                    <a:pt x="83" y="340"/>
                    <a:pt x="85" y="337"/>
                  </a:cubicBezTo>
                  <a:cubicBezTo>
                    <a:pt x="86" y="335"/>
                    <a:pt x="87" y="333"/>
                    <a:pt x="86" y="332"/>
                  </a:cubicBezTo>
                  <a:cubicBezTo>
                    <a:pt x="86" y="331"/>
                    <a:pt x="84" y="331"/>
                    <a:pt x="82" y="331"/>
                  </a:cubicBezTo>
                  <a:cubicBezTo>
                    <a:pt x="81" y="331"/>
                    <a:pt x="80" y="331"/>
                    <a:pt x="79" y="331"/>
                  </a:cubicBezTo>
                  <a:cubicBezTo>
                    <a:pt x="78" y="332"/>
                    <a:pt x="70" y="335"/>
                    <a:pt x="68" y="335"/>
                  </a:cubicBezTo>
                  <a:cubicBezTo>
                    <a:pt x="68" y="335"/>
                    <a:pt x="68" y="335"/>
                    <a:pt x="68" y="335"/>
                  </a:cubicBezTo>
                  <a:cubicBezTo>
                    <a:pt x="68" y="335"/>
                    <a:pt x="79" y="330"/>
                    <a:pt x="80" y="329"/>
                  </a:cubicBezTo>
                  <a:cubicBezTo>
                    <a:pt x="84" y="327"/>
                    <a:pt x="81" y="325"/>
                    <a:pt x="79" y="325"/>
                  </a:cubicBezTo>
                  <a:cubicBezTo>
                    <a:pt x="78" y="325"/>
                    <a:pt x="74" y="328"/>
                    <a:pt x="71" y="328"/>
                  </a:cubicBezTo>
                  <a:cubicBezTo>
                    <a:pt x="71" y="328"/>
                    <a:pt x="71" y="328"/>
                    <a:pt x="71" y="328"/>
                  </a:cubicBezTo>
                  <a:cubicBezTo>
                    <a:pt x="70" y="328"/>
                    <a:pt x="71" y="326"/>
                    <a:pt x="72" y="324"/>
                  </a:cubicBezTo>
                  <a:cubicBezTo>
                    <a:pt x="75" y="320"/>
                    <a:pt x="84" y="316"/>
                    <a:pt x="79" y="316"/>
                  </a:cubicBezTo>
                  <a:cubicBezTo>
                    <a:pt x="78" y="316"/>
                    <a:pt x="78" y="316"/>
                    <a:pt x="77" y="316"/>
                  </a:cubicBezTo>
                  <a:cubicBezTo>
                    <a:pt x="75" y="317"/>
                    <a:pt x="74" y="317"/>
                    <a:pt x="73" y="317"/>
                  </a:cubicBezTo>
                  <a:cubicBezTo>
                    <a:pt x="71" y="317"/>
                    <a:pt x="70" y="316"/>
                    <a:pt x="70" y="314"/>
                  </a:cubicBezTo>
                  <a:cubicBezTo>
                    <a:pt x="70" y="314"/>
                    <a:pt x="62" y="317"/>
                    <a:pt x="59" y="317"/>
                  </a:cubicBezTo>
                  <a:cubicBezTo>
                    <a:pt x="59" y="317"/>
                    <a:pt x="58" y="317"/>
                    <a:pt x="58" y="317"/>
                  </a:cubicBezTo>
                  <a:cubicBezTo>
                    <a:pt x="62" y="315"/>
                    <a:pt x="76" y="311"/>
                    <a:pt x="72" y="311"/>
                  </a:cubicBezTo>
                  <a:cubicBezTo>
                    <a:pt x="70" y="311"/>
                    <a:pt x="65" y="312"/>
                    <a:pt x="61" y="313"/>
                  </a:cubicBezTo>
                  <a:lnTo>
                    <a:pt x="61" y="313"/>
                  </a:lnTo>
                  <a:cubicBezTo>
                    <a:pt x="67" y="311"/>
                    <a:pt x="62" y="309"/>
                    <a:pt x="63" y="308"/>
                  </a:cubicBezTo>
                  <a:cubicBezTo>
                    <a:pt x="65" y="306"/>
                    <a:pt x="73" y="304"/>
                    <a:pt x="72" y="302"/>
                  </a:cubicBezTo>
                  <a:cubicBezTo>
                    <a:pt x="72" y="302"/>
                    <a:pt x="72" y="302"/>
                    <a:pt x="72" y="302"/>
                  </a:cubicBezTo>
                  <a:close/>
                  <a:moveTo>
                    <a:pt x="187" y="420"/>
                  </a:moveTo>
                  <a:cubicBezTo>
                    <a:pt x="187" y="420"/>
                    <a:pt x="187" y="420"/>
                    <a:pt x="187" y="420"/>
                  </a:cubicBezTo>
                  <a:cubicBezTo>
                    <a:pt x="187" y="420"/>
                    <a:pt x="187" y="420"/>
                    <a:pt x="187" y="420"/>
                  </a:cubicBezTo>
                  <a:lnTo>
                    <a:pt x="187" y="420"/>
                  </a:lnTo>
                  <a:cubicBezTo>
                    <a:pt x="187" y="420"/>
                    <a:pt x="187" y="420"/>
                    <a:pt x="187" y="420"/>
                  </a:cubicBezTo>
                  <a:close/>
                  <a:moveTo>
                    <a:pt x="208" y="419"/>
                  </a:moveTo>
                  <a:cubicBezTo>
                    <a:pt x="208" y="420"/>
                    <a:pt x="207" y="421"/>
                    <a:pt x="207" y="422"/>
                  </a:cubicBezTo>
                  <a:lnTo>
                    <a:pt x="207" y="422"/>
                  </a:lnTo>
                  <a:cubicBezTo>
                    <a:pt x="207" y="421"/>
                    <a:pt x="208" y="420"/>
                    <a:pt x="208" y="419"/>
                  </a:cubicBezTo>
                  <a:close/>
                  <a:moveTo>
                    <a:pt x="361" y="410"/>
                  </a:moveTo>
                  <a:lnTo>
                    <a:pt x="361" y="410"/>
                  </a:lnTo>
                  <a:cubicBezTo>
                    <a:pt x="362" y="414"/>
                    <a:pt x="367" y="420"/>
                    <a:pt x="366" y="421"/>
                  </a:cubicBezTo>
                  <a:lnTo>
                    <a:pt x="366" y="421"/>
                  </a:lnTo>
                  <a:cubicBezTo>
                    <a:pt x="366" y="421"/>
                    <a:pt x="366" y="421"/>
                    <a:pt x="366" y="421"/>
                  </a:cubicBezTo>
                  <a:cubicBezTo>
                    <a:pt x="366" y="421"/>
                    <a:pt x="366" y="421"/>
                    <a:pt x="366" y="421"/>
                  </a:cubicBezTo>
                  <a:lnTo>
                    <a:pt x="366" y="421"/>
                  </a:lnTo>
                  <a:cubicBezTo>
                    <a:pt x="366" y="422"/>
                    <a:pt x="367" y="423"/>
                    <a:pt x="366" y="423"/>
                  </a:cubicBezTo>
                  <a:cubicBezTo>
                    <a:pt x="366" y="423"/>
                    <a:pt x="364" y="421"/>
                    <a:pt x="363" y="418"/>
                  </a:cubicBezTo>
                  <a:cubicBezTo>
                    <a:pt x="362" y="416"/>
                    <a:pt x="361" y="413"/>
                    <a:pt x="361" y="410"/>
                  </a:cubicBezTo>
                  <a:close/>
                  <a:moveTo>
                    <a:pt x="105" y="430"/>
                  </a:moveTo>
                  <a:cubicBezTo>
                    <a:pt x="105" y="430"/>
                    <a:pt x="104" y="431"/>
                    <a:pt x="104" y="431"/>
                  </a:cubicBezTo>
                  <a:cubicBezTo>
                    <a:pt x="104" y="431"/>
                    <a:pt x="105" y="430"/>
                    <a:pt x="105" y="430"/>
                  </a:cubicBezTo>
                  <a:close/>
                  <a:moveTo>
                    <a:pt x="176" y="438"/>
                  </a:moveTo>
                  <a:cubicBezTo>
                    <a:pt x="177" y="438"/>
                    <a:pt x="177" y="438"/>
                    <a:pt x="175" y="444"/>
                  </a:cubicBezTo>
                  <a:lnTo>
                    <a:pt x="174" y="444"/>
                  </a:lnTo>
                  <a:lnTo>
                    <a:pt x="175" y="438"/>
                  </a:lnTo>
                  <a:cubicBezTo>
                    <a:pt x="175" y="438"/>
                    <a:pt x="175" y="438"/>
                    <a:pt x="176" y="438"/>
                  </a:cubicBezTo>
                  <a:close/>
                  <a:moveTo>
                    <a:pt x="328" y="444"/>
                  </a:moveTo>
                  <a:cubicBezTo>
                    <a:pt x="331" y="449"/>
                    <a:pt x="331" y="450"/>
                    <a:pt x="330" y="450"/>
                  </a:cubicBezTo>
                  <a:cubicBezTo>
                    <a:pt x="330" y="450"/>
                    <a:pt x="329" y="450"/>
                    <a:pt x="329" y="450"/>
                  </a:cubicBezTo>
                  <a:cubicBezTo>
                    <a:pt x="328" y="450"/>
                    <a:pt x="326" y="449"/>
                    <a:pt x="325" y="445"/>
                  </a:cubicBezTo>
                  <a:lnTo>
                    <a:pt x="328" y="444"/>
                  </a:lnTo>
                  <a:close/>
                  <a:moveTo>
                    <a:pt x="189" y="462"/>
                  </a:moveTo>
                  <a:cubicBezTo>
                    <a:pt x="187" y="462"/>
                    <a:pt x="184" y="472"/>
                    <a:pt x="185" y="473"/>
                  </a:cubicBezTo>
                  <a:cubicBezTo>
                    <a:pt x="185" y="473"/>
                    <a:pt x="185" y="473"/>
                    <a:pt x="185" y="473"/>
                  </a:cubicBezTo>
                  <a:cubicBezTo>
                    <a:pt x="187" y="473"/>
                    <a:pt x="190" y="463"/>
                    <a:pt x="189" y="462"/>
                  </a:cubicBezTo>
                  <a:close/>
                  <a:moveTo>
                    <a:pt x="180" y="465"/>
                  </a:moveTo>
                  <a:cubicBezTo>
                    <a:pt x="179" y="465"/>
                    <a:pt x="177" y="470"/>
                    <a:pt x="176" y="477"/>
                  </a:cubicBezTo>
                  <a:cubicBezTo>
                    <a:pt x="178" y="473"/>
                    <a:pt x="180" y="472"/>
                    <a:pt x="181" y="465"/>
                  </a:cubicBezTo>
                  <a:cubicBezTo>
                    <a:pt x="181" y="465"/>
                    <a:pt x="180" y="465"/>
                    <a:pt x="180" y="465"/>
                  </a:cubicBezTo>
                  <a:close/>
                  <a:moveTo>
                    <a:pt x="216" y="0"/>
                  </a:moveTo>
                  <a:cubicBezTo>
                    <a:pt x="215" y="0"/>
                    <a:pt x="217" y="12"/>
                    <a:pt x="217" y="15"/>
                  </a:cubicBezTo>
                  <a:cubicBezTo>
                    <a:pt x="217" y="15"/>
                    <a:pt x="215" y="3"/>
                    <a:pt x="213" y="3"/>
                  </a:cubicBezTo>
                  <a:cubicBezTo>
                    <a:pt x="213" y="3"/>
                    <a:pt x="213" y="3"/>
                    <a:pt x="213" y="4"/>
                  </a:cubicBezTo>
                  <a:cubicBezTo>
                    <a:pt x="213" y="5"/>
                    <a:pt x="216" y="28"/>
                    <a:pt x="214" y="28"/>
                  </a:cubicBezTo>
                  <a:cubicBezTo>
                    <a:pt x="214" y="28"/>
                    <a:pt x="214" y="28"/>
                    <a:pt x="213" y="26"/>
                  </a:cubicBezTo>
                  <a:cubicBezTo>
                    <a:pt x="211" y="22"/>
                    <a:pt x="211" y="14"/>
                    <a:pt x="210" y="11"/>
                  </a:cubicBezTo>
                  <a:cubicBezTo>
                    <a:pt x="209" y="10"/>
                    <a:pt x="208" y="9"/>
                    <a:pt x="207" y="9"/>
                  </a:cubicBezTo>
                  <a:cubicBezTo>
                    <a:pt x="207" y="9"/>
                    <a:pt x="206" y="10"/>
                    <a:pt x="206" y="11"/>
                  </a:cubicBezTo>
                  <a:cubicBezTo>
                    <a:pt x="205" y="14"/>
                    <a:pt x="210" y="27"/>
                    <a:pt x="206" y="28"/>
                  </a:cubicBezTo>
                  <a:cubicBezTo>
                    <a:pt x="205" y="21"/>
                    <a:pt x="203" y="15"/>
                    <a:pt x="202" y="10"/>
                  </a:cubicBezTo>
                  <a:cubicBezTo>
                    <a:pt x="201" y="8"/>
                    <a:pt x="200" y="7"/>
                    <a:pt x="199" y="7"/>
                  </a:cubicBezTo>
                  <a:lnTo>
                    <a:pt x="199" y="7"/>
                  </a:lnTo>
                  <a:cubicBezTo>
                    <a:pt x="198" y="7"/>
                    <a:pt x="198" y="9"/>
                    <a:pt x="199" y="15"/>
                  </a:cubicBezTo>
                  <a:lnTo>
                    <a:pt x="199" y="15"/>
                  </a:lnTo>
                  <a:cubicBezTo>
                    <a:pt x="197" y="7"/>
                    <a:pt x="196" y="4"/>
                    <a:pt x="195" y="4"/>
                  </a:cubicBezTo>
                  <a:cubicBezTo>
                    <a:pt x="194" y="4"/>
                    <a:pt x="194" y="7"/>
                    <a:pt x="194" y="11"/>
                  </a:cubicBezTo>
                  <a:cubicBezTo>
                    <a:pt x="193" y="8"/>
                    <a:pt x="192" y="7"/>
                    <a:pt x="191" y="7"/>
                  </a:cubicBezTo>
                  <a:cubicBezTo>
                    <a:pt x="188" y="7"/>
                    <a:pt x="185" y="12"/>
                    <a:pt x="184" y="12"/>
                  </a:cubicBezTo>
                  <a:cubicBezTo>
                    <a:pt x="188" y="12"/>
                    <a:pt x="191" y="24"/>
                    <a:pt x="188" y="24"/>
                  </a:cubicBezTo>
                  <a:cubicBezTo>
                    <a:pt x="188" y="24"/>
                    <a:pt x="188" y="23"/>
                    <a:pt x="187" y="23"/>
                  </a:cubicBezTo>
                  <a:cubicBezTo>
                    <a:pt x="183" y="20"/>
                    <a:pt x="181" y="20"/>
                    <a:pt x="178" y="20"/>
                  </a:cubicBezTo>
                  <a:cubicBezTo>
                    <a:pt x="182" y="33"/>
                    <a:pt x="189" y="34"/>
                    <a:pt x="191" y="36"/>
                  </a:cubicBezTo>
                  <a:cubicBezTo>
                    <a:pt x="190" y="37"/>
                    <a:pt x="189" y="37"/>
                    <a:pt x="188" y="37"/>
                  </a:cubicBezTo>
                  <a:cubicBezTo>
                    <a:pt x="187" y="37"/>
                    <a:pt x="186" y="37"/>
                    <a:pt x="186" y="37"/>
                  </a:cubicBezTo>
                  <a:cubicBezTo>
                    <a:pt x="184" y="37"/>
                    <a:pt x="182" y="36"/>
                    <a:pt x="179" y="30"/>
                  </a:cubicBezTo>
                  <a:cubicBezTo>
                    <a:pt x="177" y="24"/>
                    <a:pt x="177" y="19"/>
                    <a:pt x="174" y="16"/>
                  </a:cubicBezTo>
                  <a:cubicBezTo>
                    <a:pt x="173" y="14"/>
                    <a:pt x="172" y="14"/>
                    <a:pt x="171" y="14"/>
                  </a:cubicBezTo>
                  <a:lnTo>
                    <a:pt x="171" y="14"/>
                  </a:lnTo>
                  <a:cubicBezTo>
                    <a:pt x="169" y="14"/>
                    <a:pt x="171" y="24"/>
                    <a:pt x="169" y="25"/>
                  </a:cubicBezTo>
                  <a:cubicBezTo>
                    <a:pt x="169" y="26"/>
                    <a:pt x="169" y="26"/>
                    <a:pt x="168" y="26"/>
                  </a:cubicBezTo>
                  <a:cubicBezTo>
                    <a:pt x="166" y="26"/>
                    <a:pt x="163" y="20"/>
                    <a:pt x="158" y="13"/>
                  </a:cubicBezTo>
                  <a:lnTo>
                    <a:pt x="158" y="13"/>
                  </a:lnTo>
                  <a:cubicBezTo>
                    <a:pt x="161" y="21"/>
                    <a:pt x="162" y="31"/>
                    <a:pt x="162" y="34"/>
                  </a:cubicBezTo>
                  <a:cubicBezTo>
                    <a:pt x="162" y="35"/>
                    <a:pt x="162" y="36"/>
                    <a:pt x="162" y="36"/>
                  </a:cubicBezTo>
                  <a:cubicBezTo>
                    <a:pt x="161" y="36"/>
                    <a:pt x="158" y="27"/>
                    <a:pt x="158" y="27"/>
                  </a:cubicBezTo>
                  <a:lnTo>
                    <a:pt x="158" y="27"/>
                  </a:lnTo>
                  <a:cubicBezTo>
                    <a:pt x="158" y="27"/>
                    <a:pt x="158" y="28"/>
                    <a:pt x="158" y="29"/>
                  </a:cubicBezTo>
                  <a:lnTo>
                    <a:pt x="158" y="29"/>
                  </a:lnTo>
                  <a:cubicBezTo>
                    <a:pt x="156" y="26"/>
                    <a:pt x="155" y="23"/>
                    <a:pt x="155" y="22"/>
                  </a:cubicBezTo>
                  <a:cubicBezTo>
                    <a:pt x="154" y="21"/>
                    <a:pt x="153" y="21"/>
                    <a:pt x="152" y="21"/>
                  </a:cubicBezTo>
                  <a:cubicBezTo>
                    <a:pt x="151" y="21"/>
                    <a:pt x="150" y="22"/>
                    <a:pt x="149" y="24"/>
                  </a:cubicBezTo>
                  <a:cubicBezTo>
                    <a:pt x="148" y="25"/>
                    <a:pt x="147" y="27"/>
                    <a:pt x="148" y="33"/>
                  </a:cubicBezTo>
                  <a:cubicBezTo>
                    <a:pt x="149" y="37"/>
                    <a:pt x="151" y="40"/>
                    <a:pt x="150" y="40"/>
                  </a:cubicBezTo>
                  <a:cubicBezTo>
                    <a:pt x="150" y="40"/>
                    <a:pt x="150" y="40"/>
                    <a:pt x="149" y="39"/>
                  </a:cubicBezTo>
                  <a:cubicBezTo>
                    <a:pt x="148" y="39"/>
                    <a:pt x="147" y="38"/>
                    <a:pt x="145" y="34"/>
                  </a:cubicBezTo>
                  <a:cubicBezTo>
                    <a:pt x="143" y="32"/>
                    <a:pt x="143" y="31"/>
                    <a:pt x="142" y="31"/>
                  </a:cubicBezTo>
                  <a:cubicBezTo>
                    <a:pt x="142" y="31"/>
                    <a:pt x="142" y="32"/>
                    <a:pt x="141" y="32"/>
                  </a:cubicBezTo>
                  <a:cubicBezTo>
                    <a:pt x="141" y="32"/>
                    <a:pt x="142" y="39"/>
                    <a:pt x="141" y="41"/>
                  </a:cubicBezTo>
                  <a:cubicBezTo>
                    <a:pt x="141" y="43"/>
                    <a:pt x="140" y="44"/>
                    <a:pt x="139" y="44"/>
                  </a:cubicBezTo>
                  <a:cubicBezTo>
                    <a:pt x="139" y="44"/>
                    <a:pt x="138" y="44"/>
                    <a:pt x="138" y="44"/>
                  </a:cubicBezTo>
                  <a:cubicBezTo>
                    <a:pt x="136" y="44"/>
                    <a:pt x="132" y="38"/>
                    <a:pt x="131" y="38"/>
                  </a:cubicBezTo>
                  <a:cubicBezTo>
                    <a:pt x="131" y="38"/>
                    <a:pt x="131" y="38"/>
                    <a:pt x="131" y="39"/>
                  </a:cubicBezTo>
                  <a:cubicBezTo>
                    <a:pt x="131" y="39"/>
                    <a:pt x="134" y="42"/>
                    <a:pt x="133" y="42"/>
                  </a:cubicBezTo>
                  <a:lnTo>
                    <a:pt x="132" y="43"/>
                  </a:lnTo>
                  <a:lnTo>
                    <a:pt x="127" y="45"/>
                  </a:lnTo>
                  <a:cubicBezTo>
                    <a:pt x="125" y="46"/>
                    <a:pt x="119" y="45"/>
                    <a:pt x="127" y="57"/>
                  </a:cubicBezTo>
                  <a:cubicBezTo>
                    <a:pt x="123" y="51"/>
                    <a:pt x="120" y="50"/>
                    <a:pt x="118" y="50"/>
                  </a:cubicBezTo>
                  <a:cubicBezTo>
                    <a:pt x="117" y="50"/>
                    <a:pt x="116" y="50"/>
                    <a:pt x="115" y="51"/>
                  </a:cubicBezTo>
                  <a:cubicBezTo>
                    <a:pt x="114" y="52"/>
                    <a:pt x="118" y="59"/>
                    <a:pt x="115" y="59"/>
                  </a:cubicBezTo>
                  <a:cubicBezTo>
                    <a:pt x="114" y="59"/>
                    <a:pt x="110" y="52"/>
                    <a:pt x="107" y="50"/>
                  </a:cubicBezTo>
                  <a:cubicBezTo>
                    <a:pt x="107" y="50"/>
                    <a:pt x="106" y="50"/>
                    <a:pt x="106" y="50"/>
                  </a:cubicBezTo>
                  <a:cubicBezTo>
                    <a:pt x="105" y="50"/>
                    <a:pt x="105" y="50"/>
                    <a:pt x="104" y="51"/>
                  </a:cubicBezTo>
                  <a:cubicBezTo>
                    <a:pt x="104" y="52"/>
                    <a:pt x="103" y="54"/>
                    <a:pt x="105" y="57"/>
                  </a:cubicBezTo>
                  <a:cubicBezTo>
                    <a:pt x="105" y="59"/>
                    <a:pt x="109" y="63"/>
                    <a:pt x="111" y="66"/>
                  </a:cubicBezTo>
                  <a:cubicBezTo>
                    <a:pt x="108" y="62"/>
                    <a:pt x="106" y="61"/>
                    <a:pt x="106" y="61"/>
                  </a:cubicBezTo>
                  <a:lnTo>
                    <a:pt x="106" y="61"/>
                  </a:lnTo>
                  <a:cubicBezTo>
                    <a:pt x="105" y="61"/>
                    <a:pt x="106" y="65"/>
                    <a:pt x="105" y="66"/>
                  </a:cubicBezTo>
                  <a:cubicBezTo>
                    <a:pt x="103" y="66"/>
                    <a:pt x="93" y="50"/>
                    <a:pt x="90" y="50"/>
                  </a:cubicBezTo>
                  <a:cubicBezTo>
                    <a:pt x="90" y="50"/>
                    <a:pt x="90" y="50"/>
                    <a:pt x="90" y="51"/>
                  </a:cubicBezTo>
                  <a:cubicBezTo>
                    <a:pt x="91" y="56"/>
                    <a:pt x="104" y="69"/>
                    <a:pt x="109" y="78"/>
                  </a:cubicBezTo>
                  <a:cubicBezTo>
                    <a:pt x="110" y="79"/>
                    <a:pt x="110" y="80"/>
                    <a:pt x="110" y="80"/>
                  </a:cubicBezTo>
                  <a:cubicBezTo>
                    <a:pt x="108" y="80"/>
                    <a:pt x="98" y="69"/>
                    <a:pt x="97" y="68"/>
                  </a:cubicBezTo>
                  <a:lnTo>
                    <a:pt x="97" y="68"/>
                  </a:lnTo>
                  <a:cubicBezTo>
                    <a:pt x="100" y="73"/>
                    <a:pt x="102" y="74"/>
                    <a:pt x="101" y="75"/>
                  </a:cubicBezTo>
                  <a:cubicBezTo>
                    <a:pt x="101" y="76"/>
                    <a:pt x="100" y="76"/>
                    <a:pt x="100" y="78"/>
                  </a:cubicBezTo>
                  <a:cubicBezTo>
                    <a:pt x="101" y="79"/>
                    <a:pt x="104" y="82"/>
                    <a:pt x="106" y="84"/>
                  </a:cubicBezTo>
                  <a:cubicBezTo>
                    <a:pt x="107" y="87"/>
                    <a:pt x="107" y="87"/>
                    <a:pt x="106" y="87"/>
                  </a:cubicBezTo>
                  <a:cubicBezTo>
                    <a:pt x="102" y="83"/>
                    <a:pt x="100" y="80"/>
                    <a:pt x="98" y="80"/>
                  </a:cubicBezTo>
                  <a:cubicBezTo>
                    <a:pt x="98" y="80"/>
                    <a:pt x="98" y="81"/>
                    <a:pt x="98" y="81"/>
                  </a:cubicBezTo>
                  <a:cubicBezTo>
                    <a:pt x="98" y="83"/>
                    <a:pt x="99" y="85"/>
                    <a:pt x="98" y="85"/>
                  </a:cubicBezTo>
                  <a:cubicBezTo>
                    <a:pt x="98" y="85"/>
                    <a:pt x="96" y="83"/>
                    <a:pt x="92" y="79"/>
                  </a:cubicBezTo>
                  <a:cubicBezTo>
                    <a:pt x="90" y="78"/>
                    <a:pt x="89" y="77"/>
                    <a:pt x="89" y="77"/>
                  </a:cubicBezTo>
                  <a:cubicBezTo>
                    <a:pt x="87" y="77"/>
                    <a:pt x="87" y="79"/>
                    <a:pt x="88" y="80"/>
                  </a:cubicBezTo>
                  <a:cubicBezTo>
                    <a:pt x="91" y="84"/>
                    <a:pt x="93" y="85"/>
                    <a:pt x="93" y="87"/>
                  </a:cubicBezTo>
                  <a:cubicBezTo>
                    <a:pt x="93" y="89"/>
                    <a:pt x="92" y="90"/>
                    <a:pt x="89" y="90"/>
                  </a:cubicBezTo>
                  <a:cubicBezTo>
                    <a:pt x="87" y="89"/>
                    <a:pt x="83" y="86"/>
                    <a:pt x="79" y="84"/>
                  </a:cubicBezTo>
                  <a:cubicBezTo>
                    <a:pt x="78" y="84"/>
                    <a:pt x="77" y="84"/>
                    <a:pt x="77" y="84"/>
                  </a:cubicBezTo>
                  <a:cubicBezTo>
                    <a:pt x="75" y="84"/>
                    <a:pt x="74" y="85"/>
                    <a:pt x="77" y="88"/>
                  </a:cubicBezTo>
                  <a:cubicBezTo>
                    <a:pt x="78" y="90"/>
                    <a:pt x="78" y="91"/>
                    <a:pt x="77" y="91"/>
                  </a:cubicBezTo>
                  <a:cubicBezTo>
                    <a:pt x="74" y="91"/>
                    <a:pt x="69" y="88"/>
                    <a:pt x="68" y="87"/>
                  </a:cubicBezTo>
                  <a:lnTo>
                    <a:pt x="68" y="87"/>
                  </a:lnTo>
                  <a:cubicBezTo>
                    <a:pt x="74" y="94"/>
                    <a:pt x="85" y="99"/>
                    <a:pt x="88" y="102"/>
                  </a:cubicBezTo>
                  <a:cubicBezTo>
                    <a:pt x="89" y="103"/>
                    <a:pt x="89" y="104"/>
                    <a:pt x="88" y="104"/>
                  </a:cubicBezTo>
                  <a:cubicBezTo>
                    <a:pt x="87" y="104"/>
                    <a:pt x="87" y="103"/>
                    <a:pt x="86" y="102"/>
                  </a:cubicBezTo>
                  <a:cubicBezTo>
                    <a:pt x="84" y="101"/>
                    <a:pt x="83" y="100"/>
                    <a:pt x="82" y="100"/>
                  </a:cubicBezTo>
                  <a:lnTo>
                    <a:pt x="82" y="100"/>
                  </a:lnTo>
                  <a:cubicBezTo>
                    <a:pt x="81" y="100"/>
                    <a:pt x="81" y="102"/>
                    <a:pt x="82" y="104"/>
                  </a:cubicBezTo>
                  <a:cubicBezTo>
                    <a:pt x="83" y="105"/>
                    <a:pt x="83" y="105"/>
                    <a:pt x="82" y="105"/>
                  </a:cubicBezTo>
                  <a:cubicBezTo>
                    <a:pt x="81" y="105"/>
                    <a:pt x="75" y="100"/>
                    <a:pt x="70" y="97"/>
                  </a:cubicBezTo>
                  <a:cubicBezTo>
                    <a:pt x="69" y="97"/>
                    <a:pt x="69" y="96"/>
                    <a:pt x="69" y="96"/>
                  </a:cubicBezTo>
                  <a:lnTo>
                    <a:pt x="69" y="96"/>
                  </a:lnTo>
                  <a:cubicBezTo>
                    <a:pt x="68" y="96"/>
                    <a:pt x="72" y="101"/>
                    <a:pt x="72" y="101"/>
                  </a:cubicBezTo>
                  <a:cubicBezTo>
                    <a:pt x="78" y="105"/>
                    <a:pt x="77" y="106"/>
                    <a:pt x="76" y="107"/>
                  </a:cubicBezTo>
                  <a:cubicBezTo>
                    <a:pt x="74" y="108"/>
                    <a:pt x="71" y="107"/>
                    <a:pt x="78" y="114"/>
                  </a:cubicBezTo>
                  <a:cubicBezTo>
                    <a:pt x="78" y="114"/>
                    <a:pt x="81" y="118"/>
                    <a:pt x="79" y="118"/>
                  </a:cubicBezTo>
                  <a:cubicBezTo>
                    <a:pt x="77" y="116"/>
                    <a:pt x="66" y="105"/>
                    <a:pt x="63" y="105"/>
                  </a:cubicBezTo>
                  <a:cubicBezTo>
                    <a:pt x="59" y="105"/>
                    <a:pt x="59" y="108"/>
                    <a:pt x="57" y="110"/>
                  </a:cubicBezTo>
                  <a:lnTo>
                    <a:pt x="57" y="110"/>
                  </a:lnTo>
                  <a:cubicBezTo>
                    <a:pt x="57" y="110"/>
                    <a:pt x="57" y="110"/>
                    <a:pt x="58" y="110"/>
                  </a:cubicBezTo>
                  <a:cubicBezTo>
                    <a:pt x="58" y="110"/>
                    <a:pt x="60" y="110"/>
                    <a:pt x="62" y="112"/>
                  </a:cubicBezTo>
                  <a:cubicBezTo>
                    <a:pt x="65" y="114"/>
                    <a:pt x="59" y="114"/>
                    <a:pt x="65" y="118"/>
                  </a:cubicBezTo>
                  <a:lnTo>
                    <a:pt x="65" y="118"/>
                  </a:lnTo>
                  <a:cubicBezTo>
                    <a:pt x="64" y="118"/>
                    <a:pt x="64" y="117"/>
                    <a:pt x="64" y="117"/>
                  </a:cubicBezTo>
                  <a:lnTo>
                    <a:pt x="64" y="117"/>
                  </a:lnTo>
                  <a:cubicBezTo>
                    <a:pt x="66" y="117"/>
                    <a:pt x="72" y="119"/>
                    <a:pt x="72" y="121"/>
                  </a:cubicBezTo>
                  <a:cubicBezTo>
                    <a:pt x="73" y="122"/>
                    <a:pt x="77" y="127"/>
                    <a:pt x="76" y="127"/>
                  </a:cubicBezTo>
                  <a:cubicBezTo>
                    <a:pt x="76" y="127"/>
                    <a:pt x="74" y="126"/>
                    <a:pt x="70" y="123"/>
                  </a:cubicBezTo>
                  <a:cubicBezTo>
                    <a:pt x="66" y="121"/>
                    <a:pt x="62" y="117"/>
                    <a:pt x="60" y="117"/>
                  </a:cubicBezTo>
                  <a:cubicBezTo>
                    <a:pt x="58" y="118"/>
                    <a:pt x="55" y="120"/>
                    <a:pt x="56" y="123"/>
                  </a:cubicBezTo>
                  <a:cubicBezTo>
                    <a:pt x="57" y="125"/>
                    <a:pt x="66" y="129"/>
                    <a:pt x="71" y="132"/>
                  </a:cubicBezTo>
                  <a:cubicBezTo>
                    <a:pt x="70" y="132"/>
                    <a:pt x="69" y="132"/>
                    <a:pt x="67" y="132"/>
                  </a:cubicBezTo>
                  <a:cubicBezTo>
                    <a:pt x="65" y="132"/>
                    <a:pt x="60" y="132"/>
                    <a:pt x="58" y="130"/>
                  </a:cubicBezTo>
                  <a:cubicBezTo>
                    <a:pt x="54" y="129"/>
                    <a:pt x="53" y="126"/>
                    <a:pt x="54" y="125"/>
                  </a:cubicBezTo>
                  <a:lnTo>
                    <a:pt x="54" y="125"/>
                  </a:lnTo>
                  <a:cubicBezTo>
                    <a:pt x="53" y="126"/>
                    <a:pt x="53" y="128"/>
                    <a:pt x="51" y="128"/>
                  </a:cubicBezTo>
                  <a:cubicBezTo>
                    <a:pt x="50" y="128"/>
                    <a:pt x="49" y="128"/>
                    <a:pt x="48" y="128"/>
                  </a:cubicBezTo>
                  <a:cubicBezTo>
                    <a:pt x="44" y="126"/>
                    <a:pt x="34" y="121"/>
                    <a:pt x="29" y="118"/>
                  </a:cubicBezTo>
                  <a:lnTo>
                    <a:pt x="29" y="118"/>
                  </a:lnTo>
                  <a:cubicBezTo>
                    <a:pt x="38" y="123"/>
                    <a:pt x="45" y="129"/>
                    <a:pt x="52" y="135"/>
                  </a:cubicBezTo>
                  <a:cubicBezTo>
                    <a:pt x="55" y="137"/>
                    <a:pt x="52" y="137"/>
                    <a:pt x="53" y="139"/>
                  </a:cubicBezTo>
                  <a:cubicBezTo>
                    <a:pt x="54" y="140"/>
                    <a:pt x="61" y="144"/>
                    <a:pt x="59" y="144"/>
                  </a:cubicBezTo>
                  <a:cubicBezTo>
                    <a:pt x="58" y="144"/>
                    <a:pt x="58" y="144"/>
                    <a:pt x="57" y="143"/>
                  </a:cubicBezTo>
                  <a:cubicBezTo>
                    <a:pt x="50" y="141"/>
                    <a:pt x="43" y="135"/>
                    <a:pt x="36" y="131"/>
                  </a:cubicBezTo>
                  <a:cubicBezTo>
                    <a:pt x="34" y="131"/>
                    <a:pt x="34" y="130"/>
                    <a:pt x="33" y="130"/>
                  </a:cubicBezTo>
                  <a:lnTo>
                    <a:pt x="33" y="130"/>
                  </a:lnTo>
                  <a:cubicBezTo>
                    <a:pt x="31" y="130"/>
                    <a:pt x="34" y="134"/>
                    <a:pt x="36" y="135"/>
                  </a:cubicBezTo>
                  <a:cubicBezTo>
                    <a:pt x="38" y="137"/>
                    <a:pt x="42" y="139"/>
                    <a:pt x="42" y="141"/>
                  </a:cubicBezTo>
                  <a:cubicBezTo>
                    <a:pt x="43" y="142"/>
                    <a:pt x="42" y="143"/>
                    <a:pt x="41" y="144"/>
                  </a:cubicBezTo>
                  <a:cubicBezTo>
                    <a:pt x="41" y="144"/>
                    <a:pt x="41" y="145"/>
                    <a:pt x="40" y="145"/>
                  </a:cubicBezTo>
                  <a:lnTo>
                    <a:pt x="40" y="145"/>
                  </a:lnTo>
                  <a:cubicBezTo>
                    <a:pt x="40" y="145"/>
                    <a:pt x="40" y="145"/>
                    <a:pt x="40" y="145"/>
                  </a:cubicBezTo>
                  <a:lnTo>
                    <a:pt x="40" y="145"/>
                  </a:lnTo>
                  <a:cubicBezTo>
                    <a:pt x="40" y="145"/>
                    <a:pt x="40" y="145"/>
                    <a:pt x="40" y="145"/>
                  </a:cubicBezTo>
                  <a:lnTo>
                    <a:pt x="40" y="145"/>
                  </a:lnTo>
                  <a:cubicBezTo>
                    <a:pt x="40" y="145"/>
                    <a:pt x="40" y="145"/>
                    <a:pt x="40" y="145"/>
                  </a:cubicBezTo>
                  <a:lnTo>
                    <a:pt x="40" y="145"/>
                  </a:lnTo>
                  <a:cubicBezTo>
                    <a:pt x="45" y="147"/>
                    <a:pt x="52" y="149"/>
                    <a:pt x="52" y="150"/>
                  </a:cubicBezTo>
                  <a:cubicBezTo>
                    <a:pt x="51" y="151"/>
                    <a:pt x="51" y="151"/>
                    <a:pt x="51" y="151"/>
                  </a:cubicBezTo>
                  <a:cubicBezTo>
                    <a:pt x="48" y="151"/>
                    <a:pt x="41" y="147"/>
                    <a:pt x="40" y="145"/>
                  </a:cubicBezTo>
                  <a:lnTo>
                    <a:pt x="40" y="145"/>
                  </a:lnTo>
                  <a:cubicBezTo>
                    <a:pt x="39" y="148"/>
                    <a:pt x="35" y="150"/>
                    <a:pt x="39" y="155"/>
                  </a:cubicBezTo>
                  <a:cubicBezTo>
                    <a:pt x="41" y="156"/>
                    <a:pt x="47" y="159"/>
                    <a:pt x="45" y="159"/>
                  </a:cubicBezTo>
                  <a:cubicBezTo>
                    <a:pt x="41" y="158"/>
                    <a:pt x="34" y="156"/>
                    <a:pt x="31" y="156"/>
                  </a:cubicBezTo>
                  <a:cubicBezTo>
                    <a:pt x="24" y="156"/>
                    <a:pt x="21" y="159"/>
                    <a:pt x="25" y="163"/>
                  </a:cubicBezTo>
                  <a:cubicBezTo>
                    <a:pt x="27" y="164"/>
                    <a:pt x="34" y="169"/>
                    <a:pt x="34" y="169"/>
                  </a:cubicBezTo>
                  <a:cubicBezTo>
                    <a:pt x="31" y="169"/>
                    <a:pt x="23" y="165"/>
                    <a:pt x="20" y="165"/>
                  </a:cubicBezTo>
                  <a:cubicBezTo>
                    <a:pt x="20" y="165"/>
                    <a:pt x="19" y="165"/>
                    <a:pt x="19" y="165"/>
                  </a:cubicBezTo>
                  <a:cubicBezTo>
                    <a:pt x="19" y="165"/>
                    <a:pt x="29" y="169"/>
                    <a:pt x="29" y="170"/>
                  </a:cubicBezTo>
                  <a:cubicBezTo>
                    <a:pt x="29" y="171"/>
                    <a:pt x="28" y="172"/>
                    <a:pt x="33" y="174"/>
                  </a:cubicBezTo>
                  <a:cubicBezTo>
                    <a:pt x="44" y="177"/>
                    <a:pt x="43" y="178"/>
                    <a:pt x="51" y="182"/>
                  </a:cubicBezTo>
                  <a:cubicBezTo>
                    <a:pt x="48" y="182"/>
                    <a:pt x="29" y="177"/>
                    <a:pt x="30" y="177"/>
                  </a:cubicBezTo>
                  <a:cubicBezTo>
                    <a:pt x="31" y="176"/>
                    <a:pt x="36" y="177"/>
                    <a:pt x="31" y="175"/>
                  </a:cubicBezTo>
                  <a:cubicBezTo>
                    <a:pt x="29" y="174"/>
                    <a:pt x="28" y="173"/>
                    <a:pt x="27" y="173"/>
                  </a:cubicBezTo>
                  <a:cubicBezTo>
                    <a:pt x="26" y="173"/>
                    <a:pt x="26" y="173"/>
                    <a:pt x="25" y="174"/>
                  </a:cubicBezTo>
                  <a:cubicBezTo>
                    <a:pt x="23" y="174"/>
                    <a:pt x="29" y="179"/>
                    <a:pt x="25" y="179"/>
                  </a:cubicBezTo>
                  <a:cubicBezTo>
                    <a:pt x="24" y="179"/>
                    <a:pt x="23" y="178"/>
                    <a:pt x="22" y="178"/>
                  </a:cubicBezTo>
                  <a:cubicBezTo>
                    <a:pt x="21" y="178"/>
                    <a:pt x="21" y="178"/>
                    <a:pt x="21" y="178"/>
                  </a:cubicBezTo>
                  <a:cubicBezTo>
                    <a:pt x="16" y="178"/>
                    <a:pt x="23" y="186"/>
                    <a:pt x="23" y="188"/>
                  </a:cubicBezTo>
                  <a:cubicBezTo>
                    <a:pt x="32" y="190"/>
                    <a:pt x="32" y="189"/>
                    <a:pt x="41" y="190"/>
                  </a:cubicBezTo>
                  <a:cubicBezTo>
                    <a:pt x="41" y="191"/>
                    <a:pt x="39" y="191"/>
                    <a:pt x="37" y="191"/>
                  </a:cubicBezTo>
                  <a:cubicBezTo>
                    <a:pt x="35" y="191"/>
                    <a:pt x="33" y="191"/>
                    <a:pt x="31" y="191"/>
                  </a:cubicBezTo>
                  <a:cubicBezTo>
                    <a:pt x="30" y="191"/>
                    <a:pt x="30" y="191"/>
                    <a:pt x="30" y="191"/>
                  </a:cubicBezTo>
                  <a:cubicBezTo>
                    <a:pt x="31" y="193"/>
                    <a:pt x="41" y="196"/>
                    <a:pt x="45" y="197"/>
                  </a:cubicBezTo>
                  <a:cubicBezTo>
                    <a:pt x="42" y="197"/>
                    <a:pt x="33" y="196"/>
                    <a:pt x="26" y="196"/>
                  </a:cubicBezTo>
                  <a:cubicBezTo>
                    <a:pt x="16" y="196"/>
                    <a:pt x="7" y="197"/>
                    <a:pt x="19" y="199"/>
                  </a:cubicBezTo>
                  <a:cubicBezTo>
                    <a:pt x="21" y="199"/>
                    <a:pt x="17" y="198"/>
                    <a:pt x="17" y="197"/>
                  </a:cubicBezTo>
                  <a:cubicBezTo>
                    <a:pt x="17" y="197"/>
                    <a:pt x="17" y="197"/>
                    <a:pt x="17" y="197"/>
                  </a:cubicBezTo>
                  <a:lnTo>
                    <a:pt x="17" y="197"/>
                  </a:lnTo>
                  <a:cubicBezTo>
                    <a:pt x="18" y="197"/>
                    <a:pt x="29" y="200"/>
                    <a:pt x="31" y="201"/>
                  </a:cubicBezTo>
                  <a:cubicBezTo>
                    <a:pt x="33" y="202"/>
                    <a:pt x="35" y="204"/>
                    <a:pt x="33" y="204"/>
                  </a:cubicBezTo>
                  <a:cubicBezTo>
                    <a:pt x="33" y="204"/>
                    <a:pt x="32" y="204"/>
                    <a:pt x="31" y="204"/>
                  </a:cubicBezTo>
                  <a:cubicBezTo>
                    <a:pt x="27" y="204"/>
                    <a:pt x="20" y="202"/>
                    <a:pt x="16" y="202"/>
                  </a:cubicBezTo>
                  <a:cubicBezTo>
                    <a:pt x="15" y="202"/>
                    <a:pt x="14" y="202"/>
                    <a:pt x="13" y="203"/>
                  </a:cubicBezTo>
                  <a:cubicBezTo>
                    <a:pt x="11" y="204"/>
                    <a:pt x="10" y="205"/>
                    <a:pt x="12" y="206"/>
                  </a:cubicBezTo>
                  <a:cubicBezTo>
                    <a:pt x="14" y="208"/>
                    <a:pt x="23" y="209"/>
                    <a:pt x="23" y="211"/>
                  </a:cubicBezTo>
                  <a:cubicBezTo>
                    <a:pt x="23" y="212"/>
                    <a:pt x="23" y="213"/>
                    <a:pt x="21" y="213"/>
                  </a:cubicBezTo>
                  <a:cubicBezTo>
                    <a:pt x="20" y="213"/>
                    <a:pt x="18" y="213"/>
                    <a:pt x="17" y="212"/>
                  </a:cubicBezTo>
                  <a:cubicBezTo>
                    <a:pt x="15" y="211"/>
                    <a:pt x="10" y="211"/>
                    <a:pt x="8" y="210"/>
                  </a:cubicBezTo>
                  <a:lnTo>
                    <a:pt x="8" y="210"/>
                  </a:lnTo>
                  <a:cubicBezTo>
                    <a:pt x="4" y="210"/>
                    <a:pt x="31" y="218"/>
                    <a:pt x="22" y="218"/>
                  </a:cubicBezTo>
                  <a:cubicBezTo>
                    <a:pt x="18" y="218"/>
                    <a:pt x="15" y="218"/>
                    <a:pt x="12" y="218"/>
                  </a:cubicBezTo>
                  <a:cubicBezTo>
                    <a:pt x="9" y="218"/>
                    <a:pt x="7" y="218"/>
                    <a:pt x="6" y="219"/>
                  </a:cubicBezTo>
                  <a:cubicBezTo>
                    <a:pt x="6" y="220"/>
                    <a:pt x="8" y="223"/>
                    <a:pt x="9" y="224"/>
                  </a:cubicBezTo>
                  <a:cubicBezTo>
                    <a:pt x="8" y="223"/>
                    <a:pt x="18" y="221"/>
                    <a:pt x="23" y="221"/>
                  </a:cubicBezTo>
                  <a:cubicBezTo>
                    <a:pt x="24" y="221"/>
                    <a:pt x="25" y="221"/>
                    <a:pt x="24" y="222"/>
                  </a:cubicBezTo>
                  <a:cubicBezTo>
                    <a:pt x="24" y="224"/>
                    <a:pt x="20" y="224"/>
                    <a:pt x="20" y="226"/>
                  </a:cubicBezTo>
                  <a:lnTo>
                    <a:pt x="20" y="229"/>
                  </a:lnTo>
                  <a:cubicBezTo>
                    <a:pt x="18" y="230"/>
                    <a:pt x="19" y="230"/>
                    <a:pt x="22" y="230"/>
                  </a:cubicBezTo>
                  <a:cubicBezTo>
                    <a:pt x="22" y="230"/>
                    <a:pt x="22" y="230"/>
                    <a:pt x="21" y="230"/>
                  </a:cubicBezTo>
                  <a:cubicBezTo>
                    <a:pt x="18" y="230"/>
                    <a:pt x="8" y="229"/>
                    <a:pt x="7" y="229"/>
                  </a:cubicBezTo>
                  <a:cubicBezTo>
                    <a:pt x="1" y="229"/>
                    <a:pt x="8" y="231"/>
                    <a:pt x="10" y="231"/>
                  </a:cubicBezTo>
                  <a:cubicBezTo>
                    <a:pt x="12" y="231"/>
                    <a:pt x="20" y="233"/>
                    <a:pt x="17" y="234"/>
                  </a:cubicBezTo>
                  <a:cubicBezTo>
                    <a:pt x="15" y="234"/>
                    <a:pt x="14" y="234"/>
                    <a:pt x="12" y="234"/>
                  </a:cubicBezTo>
                  <a:cubicBezTo>
                    <a:pt x="9" y="234"/>
                    <a:pt x="6" y="234"/>
                    <a:pt x="3" y="234"/>
                  </a:cubicBezTo>
                  <a:lnTo>
                    <a:pt x="3" y="234"/>
                  </a:lnTo>
                  <a:cubicBezTo>
                    <a:pt x="10" y="234"/>
                    <a:pt x="18" y="238"/>
                    <a:pt x="20" y="238"/>
                  </a:cubicBezTo>
                  <a:cubicBezTo>
                    <a:pt x="21" y="239"/>
                    <a:pt x="22" y="240"/>
                    <a:pt x="20" y="241"/>
                  </a:cubicBezTo>
                  <a:cubicBezTo>
                    <a:pt x="18" y="242"/>
                    <a:pt x="15" y="242"/>
                    <a:pt x="13" y="243"/>
                  </a:cubicBezTo>
                  <a:cubicBezTo>
                    <a:pt x="12" y="244"/>
                    <a:pt x="10" y="247"/>
                    <a:pt x="16" y="247"/>
                  </a:cubicBezTo>
                  <a:cubicBezTo>
                    <a:pt x="22" y="247"/>
                    <a:pt x="24" y="247"/>
                    <a:pt x="24" y="248"/>
                  </a:cubicBezTo>
                  <a:cubicBezTo>
                    <a:pt x="24" y="248"/>
                    <a:pt x="25" y="250"/>
                    <a:pt x="24" y="250"/>
                  </a:cubicBezTo>
                  <a:cubicBezTo>
                    <a:pt x="22" y="250"/>
                    <a:pt x="15" y="249"/>
                    <a:pt x="10" y="249"/>
                  </a:cubicBezTo>
                  <a:cubicBezTo>
                    <a:pt x="7" y="249"/>
                    <a:pt x="5" y="249"/>
                    <a:pt x="4" y="250"/>
                  </a:cubicBezTo>
                  <a:cubicBezTo>
                    <a:pt x="3" y="252"/>
                    <a:pt x="15" y="252"/>
                    <a:pt x="10" y="254"/>
                  </a:cubicBezTo>
                  <a:cubicBezTo>
                    <a:pt x="4" y="257"/>
                    <a:pt x="10" y="258"/>
                    <a:pt x="16" y="259"/>
                  </a:cubicBezTo>
                  <a:cubicBezTo>
                    <a:pt x="20" y="260"/>
                    <a:pt x="17" y="260"/>
                    <a:pt x="16" y="261"/>
                  </a:cubicBezTo>
                  <a:cubicBezTo>
                    <a:pt x="15" y="262"/>
                    <a:pt x="18" y="262"/>
                    <a:pt x="18" y="263"/>
                  </a:cubicBezTo>
                  <a:cubicBezTo>
                    <a:pt x="24" y="263"/>
                    <a:pt x="33" y="265"/>
                    <a:pt x="23" y="266"/>
                  </a:cubicBezTo>
                  <a:cubicBezTo>
                    <a:pt x="20" y="266"/>
                    <a:pt x="1" y="270"/>
                    <a:pt x="7" y="270"/>
                  </a:cubicBezTo>
                  <a:cubicBezTo>
                    <a:pt x="8" y="270"/>
                    <a:pt x="8" y="270"/>
                    <a:pt x="10" y="270"/>
                  </a:cubicBezTo>
                  <a:cubicBezTo>
                    <a:pt x="13" y="270"/>
                    <a:pt x="15" y="270"/>
                    <a:pt x="17" y="270"/>
                  </a:cubicBezTo>
                  <a:cubicBezTo>
                    <a:pt x="18" y="270"/>
                    <a:pt x="19" y="270"/>
                    <a:pt x="18" y="271"/>
                  </a:cubicBezTo>
                  <a:cubicBezTo>
                    <a:pt x="18" y="273"/>
                    <a:pt x="12" y="273"/>
                    <a:pt x="10" y="273"/>
                  </a:cubicBezTo>
                  <a:cubicBezTo>
                    <a:pt x="6" y="274"/>
                    <a:pt x="7" y="275"/>
                    <a:pt x="7" y="276"/>
                  </a:cubicBezTo>
                  <a:lnTo>
                    <a:pt x="19" y="274"/>
                  </a:lnTo>
                  <a:cubicBezTo>
                    <a:pt x="20" y="273"/>
                    <a:pt x="23" y="272"/>
                    <a:pt x="26" y="272"/>
                  </a:cubicBezTo>
                  <a:cubicBezTo>
                    <a:pt x="27" y="271"/>
                    <a:pt x="28" y="271"/>
                    <a:pt x="29" y="271"/>
                  </a:cubicBezTo>
                  <a:cubicBezTo>
                    <a:pt x="32" y="271"/>
                    <a:pt x="31" y="273"/>
                    <a:pt x="31" y="273"/>
                  </a:cubicBezTo>
                  <a:cubicBezTo>
                    <a:pt x="31" y="275"/>
                    <a:pt x="24" y="275"/>
                    <a:pt x="20" y="278"/>
                  </a:cubicBezTo>
                  <a:cubicBezTo>
                    <a:pt x="20" y="279"/>
                    <a:pt x="14" y="282"/>
                    <a:pt x="16" y="282"/>
                  </a:cubicBezTo>
                  <a:cubicBezTo>
                    <a:pt x="19" y="282"/>
                    <a:pt x="22" y="281"/>
                    <a:pt x="24" y="281"/>
                  </a:cubicBezTo>
                  <a:cubicBezTo>
                    <a:pt x="25" y="281"/>
                    <a:pt x="26" y="282"/>
                    <a:pt x="26" y="282"/>
                  </a:cubicBezTo>
                  <a:cubicBezTo>
                    <a:pt x="26" y="283"/>
                    <a:pt x="24" y="284"/>
                    <a:pt x="28" y="284"/>
                  </a:cubicBezTo>
                  <a:cubicBezTo>
                    <a:pt x="28" y="284"/>
                    <a:pt x="29" y="284"/>
                    <a:pt x="29" y="284"/>
                  </a:cubicBezTo>
                  <a:cubicBezTo>
                    <a:pt x="35" y="284"/>
                    <a:pt x="33" y="289"/>
                    <a:pt x="33" y="291"/>
                  </a:cubicBezTo>
                  <a:cubicBezTo>
                    <a:pt x="32" y="293"/>
                    <a:pt x="31" y="293"/>
                    <a:pt x="25" y="294"/>
                  </a:cubicBezTo>
                  <a:cubicBezTo>
                    <a:pt x="20" y="296"/>
                    <a:pt x="22" y="298"/>
                    <a:pt x="23" y="299"/>
                  </a:cubicBezTo>
                  <a:cubicBezTo>
                    <a:pt x="21" y="300"/>
                    <a:pt x="19" y="302"/>
                    <a:pt x="22" y="302"/>
                  </a:cubicBezTo>
                  <a:cubicBezTo>
                    <a:pt x="23" y="302"/>
                    <a:pt x="24" y="302"/>
                    <a:pt x="26" y="301"/>
                  </a:cubicBezTo>
                  <a:cubicBezTo>
                    <a:pt x="27" y="301"/>
                    <a:pt x="28" y="301"/>
                    <a:pt x="28" y="301"/>
                  </a:cubicBezTo>
                  <a:cubicBezTo>
                    <a:pt x="30" y="301"/>
                    <a:pt x="30" y="302"/>
                    <a:pt x="30" y="303"/>
                  </a:cubicBezTo>
                  <a:cubicBezTo>
                    <a:pt x="30" y="303"/>
                    <a:pt x="30" y="303"/>
                    <a:pt x="31" y="303"/>
                  </a:cubicBezTo>
                  <a:cubicBezTo>
                    <a:pt x="32" y="303"/>
                    <a:pt x="34" y="303"/>
                    <a:pt x="35" y="303"/>
                  </a:cubicBezTo>
                  <a:lnTo>
                    <a:pt x="35" y="303"/>
                  </a:lnTo>
                  <a:cubicBezTo>
                    <a:pt x="37" y="304"/>
                    <a:pt x="34" y="306"/>
                    <a:pt x="34" y="307"/>
                  </a:cubicBezTo>
                  <a:cubicBezTo>
                    <a:pt x="34" y="308"/>
                    <a:pt x="35" y="308"/>
                    <a:pt x="36" y="308"/>
                  </a:cubicBezTo>
                  <a:cubicBezTo>
                    <a:pt x="41" y="308"/>
                    <a:pt x="59" y="304"/>
                    <a:pt x="63" y="302"/>
                  </a:cubicBezTo>
                  <a:cubicBezTo>
                    <a:pt x="62" y="302"/>
                    <a:pt x="60" y="301"/>
                    <a:pt x="60" y="301"/>
                  </a:cubicBezTo>
                  <a:cubicBezTo>
                    <a:pt x="61" y="300"/>
                    <a:pt x="62" y="299"/>
                    <a:pt x="65" y="297"/>
                  </a:cubicBezTo>
                  <a:cubicBezTo>
                    <a:pt x="69" y="294"/>
                    <a:pt x="72" y="292"/>
                    <a:pt x="70" y="290"/>
                  </a:cubicBezTo>
                  <a:cubicBezTo>
                    <a:pt x="70" y="290"/>
                    <a:pt x="70" y="290"/>
                    <a:pt x="69" y="290"/>
                  </a:cubicBezTo>
                  <a:cubicBezTo>
                    <a:pt x="67" y="290"/>
                    <a:pt x="57" y="294"/>
                    <a:pt x="53" y="294"/>
                  </a:cubicBezTo>
                  <a:cubicBezTo>
                    <a:pt x="53" y="294"/>
                    <a:pt x="53" y="294"/>
                    <a:pt x="52" y="293"/>
                  </a:cubicBezTo>
                  <a:cubicBezTo>
                    <a:pt x="51" y="293"/>
                    <a:pt x="53" y="291"/>
                    <a:pt x="58" y="289"/>
                  </a:cubicBezTo>
                  <a:cubicBezTo>
                    <a:pt x="63" y="287"/>
                    <a:pt x="64" y="287"/>
                    <a:pt x="63" y="286"/>
                  </a:cubicBezTo>
                  <a:cubicBezTo>
                    <a:pt x="63" y="286"/>
                    <a:pt x="63" y="286"/>
                    <a:pt x="62" y="286"/>
                  </a:cubicBezTo>
                  <a:cubicBezTo>
                    <a:pt x="62" y="286"/>
                    <a:pt x="60" y="286"/>
                    <a:pt x="55" y="287"/>
                  </a:cubicBezTo>
                  <a:cubicBezTo>
                    <a:pt x="52" y="287"/>
                    <a:pt x="49" y="287"/>
                    <a:pt x="52" y="286"/>
                  </a:cubicBezTo>
                  <a:cubicBezTo>
                    <a:pt x="58" y="283"/>
                    <a:pt x="69" y="283"/>
                    <a:pt x="68" y="280"/>
                  </a:cubicBezTo>
                  <a:cubicBezTo>
                    <a:pt x="68" y="280"/>
                    <a:pt x="67" y="280"/>
                    <a:pt x="64" y="280"/>
                  </a:cubicBezTo>
                  <a:cubicBezTo>
                    <a:pt x="62" y="280"/>
                    <a:pt x="59" y="280"/>
                    <a:pt x="56" y="280"/>
                  </a:cubicBezTo>
                  <a:cubicBezTo>
                    <a:pt x="55" y="280"/>
                    <a:pt x="56" y="279"/>
                    <a:pt x="56" y="279"/>
                  </a:cubicBezTo>
                  <a:cubicBezTo>
                    <a:pt x="55" y="279"/>
                    <a:pt x="45" y="276"/>
                    <a:pt x="45" y="275"/>
                  </a:cubicBezTo>
                  <a:cubicBezTo>
                    <a:pt x="51" y="273"/>
                    <a:pt x="62" y="274"/>
                    <a:pt x="65" y="273"/>
                  </a:cubicBezTo>
                  <a:lnTo>
                    <a:pt x="65" y="273"/>
                  </a:lnTo>
                  <a:cubicBezTo>
                    <a:pt x="65" y="273"/>
                    <a:pt x="65" y="274"/>
                    <a:pt x="64" y="274"/>
                  </a:cubicBezTo>
                  <a:cubicBezTo>
                    <a:pt x="60" y="274"/>
                    <a:pt x="56" y="270"/>
                    <a:pt x="52" y="270"/>
                  </a:cubicBezTo>
                  <a:cubicBezTo>
                    <a:pt x="47" y="270"/>
                    <a:pt x="50" y="268"/>
                    <a:pt x="55" y="266"/>
                  </a:cubicBezTo>
                  <a:cubicBezTo>
                    <a:pt x="59" y="265"/>
                    <a:pt x="59" y="265"/>
                    <a:pt x="58" y="265"/>
                  </a:cubicBezTo>
                  <a:cubicBezTo>
                    <a:pt x="58" y="265"/>
                    <a:pt x="57" y="265"/>
                    <a:pt x="56" y="265"/>
                  </a:cubicBezTo>
                  <a:cubicBezTo>
                    <a:pt x="56" y="265"/>
                    <a:pt x="55" y="265"/>
                    <a:pt x="55" y="265"/>
                  </a:cubicBezTo>
                  <a:cubicBezTo>
                    <a:pt x="55" y="263"/>
                    <a:pt x="54" y="263"/>
                    <a:pt x="58" y="262"/>
                  </a:cubicBezTo>
                  <a:cubicBezTo>
                    <a:pt x="59" y="261"/>
                    <a:pt x="60" y="261"/>
                    <a:pt x="59" y="260"/>
                  </a:cubicBezTo>
                  <a:cubicBezTo>
                    <a:pt x="58" y="260"/>
                    <a:pt x="52" y="260"/>
                    <a:pt x="49" y="261"/>
                  </a:cubicBezTo>
                  <a:cubicBezTo>
                    <a:pt x="46" y="262"/>
                    <a:pt x="43" y="262"/>
                    <a:pt x="41" y="262"/>
                  </a:cubicBezTo>
                  <a:cubicBezTo>
                    <a:pt x="40" y="262"/>
                    <a:pt x="39" y="262"/>
                    <a:pt x="40" y="261"/>
                  </a:cubicBezTo>
                  <a:cubicBezTo>
                    <a:pt x="43" y="259"/>
                    <a:pt x="50" y="259"/>
                    <a:pt x="52" y="258"/>
                  </a:cubicBezTo>
                  <a:cubicBezTo>
                    <a:pt x="55" y="256"/>
                    <a:pt x="52" y="255"/>
                    <a:pt x="49" y="254"/>
                  </a:cubicBezTo>
                  <a:cubicBezTo>
                    <a:pt x="49" y="253"/>
                    <a:pt x="49" y="253"/>
                    <a:pt x="52" y="252"/>
                  </a:cubicBezTo>
                  <a:cubicBezTo>
                    <a:pt x="53" y="252"/>
                    <a:pt x="55" y="251"/>
                    <a:pt x="55" y="251"/>
                  </a:cubicBezTo>
                  <a:cubicBezTo>
                    <a:pt x="55" y="250"/>
                    <a:pt x="49" y="251"/>
                    <a:pt x="49" y="249"/>
                  </a:cubicBezTo>
                  <a:cubicBezTo>
                    <a:pt x="49" y="248"/>
                    <a:pt x="52" y="247"/>
                    <a:pt x="52" y="246"/>
                  </a:cubicBezTo>
                  <a:cubicBezTo>
                    <a:pt x="54" y="245"/>
                    <a:pt x="52" y="242"/>
                    <a:pt x="45" y="240"/>
                  </a:cubicBezTo>
                  <a:cubicBezTo>
                    <a:pt x="40" y="238"/>
                    <a:pt x="39" y="238"/>
                    <a:pt x="50" y="238"/>
                  </a:cubicBezTo>
                  <a:cubicBezTo>
                    <a:pt x="51" y="239"/>
                    <a:pt x="52" y="239"/>
                    <a:pt x="53" y="239"/>
                  </a:cubicBezTo>
                  <a:cubicBezTo>
                    <a:pt x="55" y="239"/>
                    <a:pt x="55" y="238"/>
                    <a:pt x="56" y="238"/>
                  </a:cubicBezTo>
                  <a:cubicBezTo>
                    <a:pt x="56" y="237"/>
                    <a:pt x="57" y="235"/>
                    <a:pt x="54" y="234"/>
                  </a:cubicBezTo>
                  <a:cubicBezTo>
                    <a:pt x="52" y="233"/>
                    <a:pt x="46" y="232"/>
                    <a:pt x="50" y="231"/>
                  </a:cubicBezTo>
                  <a:cubicBezTo>
                    <a:pt x="60" y="231"/>
                    <a:pt x="58" y="229"/>
                    <a:pt x="56" y="228"/>
                  </a:cubicBezTo>
                  <a:cubicBezTo>
                    <a:pt x="54" y="226"/>
                    <a:pt x="40" y="224"/>
                    <a:pt x="44" y="224"/>
                  </a:cubicBezTo>
                  <a:cubicBezTo>
                    <a:pt x="52" y="224"/>
                    <a:pt x="56" y="224"/>
                    <a:pt x="58" y="222"/>
                  </a:cubicBezTo>
                  <a:cubicBezTo>
                    <a:pt x="59" y="219"/>
                    <a:pt x="59" y="217"/>
                    <a:pt x="58" y="213"/>
                  </a:cubicBezTo>
                  <a:cubicBezTo>
                    <a:pt x="58" y="212"/>
                    <a:pt x="57" y="211"/>
                    <a:pt x="55" y="210"/>
                  </a:cubicBezTo>
                  <a:cubicBezTo>
                    <a:pt x="54" y="209"/>
                    <a:pt x="50" y="208"/>
                    <a:pt x="50" y="207"/>
                  </a:cubicBezTo>
                  <a:lnTo>
                    <a:pt x="50" y="207"/>
                  </a:lnTo>
                  <a:cubicBezTo>
                    <a:pt x="50" y="207"/>
                    <a:pt x="54" y="207"/>
                    <a:pt x="57" y="207"/>
                  </a:cubicBezTo>
                  <a:cubicBezTo>
                    <a:pt x="59" y="207"/>
                    <a:pt x="60" y="207"/>
                    <a:pt x="61" y="207"/>
                  </a:cubicBezTo>
                  <a:cubicBezTo>
                    <a:pt x="65" y="207"/>
                    <a:pt x="67" y="207"/>
                    <a:pt x="68" y="206"/>
                  </a:cubicBezTo>
                  <a:cubicBezTo>
                    <a:pt x="69" y="205"/>
                    <a:pt x="68" y="204"/>
                    <a:pt x="62" y="202"/>
                  </a:cubicBezTo>
                  <a:lnTo>
                    <a:pt x="62" y="202"/>
                  </a:lnTo>
                  <a:cubicBezTo>
                    <a:pt x="62" y="202"/>
                    <a:pt x="62" y="202"/>
                    <a:pt x="62" y="202"/>
                  </a:cubicBezTo>
                  <a:cubicBezTo>
                    <a:pt x="64" y="202"/>
                    <a:pt x="57" y="198"/>
                    <a:pt x="55" y="197"/>
                  </a:cubicBezTo>
                  <a:cubicBezTo>
                    <a:pt x="55" y="197"/>
                    <a:pt x="56" y="197"/>
                    <a:pt x="58" y="197"/>
                  </a:cubicBezTo>
                  <a:cubicBezTo>
                    <a:pt x="61" y="197"/>
                    <a:pt x="65" y="197"/>
                    <a:pt x="66" y="197"/>
                  </a:cubicBezTo>
                  <a:cubicBezTo>
                    <a:pt x="69" y="197"/>
                    <a:pt x="70" y="196"/>
                    <a:pt x="68" y="194"/>
                  </a:cubicBezTo>
                  <a:cubicBezTo>
                    <a:pt x="66" y="192"/>
                    <a:pt x="58" y="190"/>
                    <a:pt x="54" y="190"/>
                  </a:cubicBezTo>
                  <a:cubicBezTo>
                    <a:pt x="54" y="189"/>
                    <a:pt x="53" y="188"/>
                    <a:pt x="55" y="188"/>
                  </a:cubicBezTo>
                  <a:lnTo>
                    <a:pt x="59" y="189"/>
                  </a:lnTo>
                  <a:cubicBezTo>
                    <a:pt x="62" y="189"/>
                    <a:pt x="61" y="188"/>
                    <a:pt x="61" y="188"/>
                  </a:cubicBezTo>
                  <a:cubicBezTo>
                    <a:pt x="61" y="188"/>
                    <a:pt x="61" y="188"/>
                    <a:pt x="62" y="188"/>
                  </a:cubicBezTo>
                  <a:cubicBezTo>
                    <a:pt x="63" y="188"/>
                    <a:pt x="65" y="188"/>
                    <a:pt x="66" y="188"/>
                  </a:cubicBezTo>
                  <a:cubicBezTo>
                    <a:pt x="67" y="188"/>
                    <a:pt x="67" y="188"/>
                    <a:pt x="67" y="188"/>
                  </a:cubicBezTo>
                  <a:cubicBezTo>
                    <a:pt x="69" y="188"/>
                    <a:pt x="69" y="187"/>
                    <a:pt x="69" y="186"/>
                  </a:cubicBezTo>
                  <a:cubicBezTo>
                    <a:pt x="68" y="184"/>
                    <a:pt x="63" y="182"/>
                    <a:pt x="58" y="178"/>
                  </a:cubicBezTo>
                  <a:cubicBezTo>
                    <a:pt x="55" y="176"/>
                    <a:pt x="55" y="175"/>
                    <a:pt x="56" y="175"/>
                  </a:cubicBezTo>
                  <a:lnTo>
                    <a:pt x="56" y="175"/>
                  </a:lnTo>
                  <a:cubicBezTo>
                    <a:pt x="57" y="175"/>
                    <a:pt x="62" y="177"/>
                    <a:pt x="67" y="179"/>
                  </a:cubicBezTo>
                  <a:cubicBezTo>
                    <a:pt x="62" y="177"/>
                    <a:pt x="67" y="178"/>
                    <a:pt x="63" y="176"/>
                  </a:cubicBezTo>
                  <a:cubicBezTo>
                    <a:pt x="62" y="176"/>
                    <a:pt x="56" y="173"/>
                    <a:pt x="56" y="173"/>
                  </a:cubicBezTo>
                  <a:cubicBezTo>
                    <a:pt x="56" y="173"/>
                    <a:pt x="56" y="173"/>
                    <a:pt x="56" y="173"/>
                  </a:cubicBezTo>
                  <a:cubicBezTo>
                    <a:pt x="58" y="173"/>
                    <a:pt x="63" y="175"/>
                    <a:pt x="64" y="175"/>
                  </a:cubicBezTo>
                  <a:cubicBezTo>
                    <a:pt x="64" y="175"/>
                    <a:pt x="65" y="175"/>
                    <a:pt x="65" y="175"/>
                  </a:cubicBezTo>
                  <a:cubicBezTo>
                    <a:pt x="65" y="174"/>
                    <a:pt x="58" y="170"/>
                    <a:pt x="57" y="169"/>
                  </a:cubicBezTo>
                  <a:cubicBezTo>
                    <a:pt x="56" y="168"/>
                    <a:pt x="56" y="168"/>
                    <a:pt x="57" y="168"/>
                  </a:cubicBezTo>
                  <a:cubicBezTo>
                    <a:pt x="58" y="168"/>
                    <a:pt x="61" y="169"/>
                    <a:pt x="63" y="170"/>
                  </a:cubicBezTo>
                  <a:cubicBezTo>
                    <a:pt x="66" y="172"/>
                    <a:pt x="73" y="175"/>
                    <a:pt x="75" y="175"/>
                  </a:cubicBezTo>
                  <a:cubicBezTo>
                    <a:pt x="75" y="175"/>
                    <a:pt x="75" y="175"/>
                    <a:pt x="75" y="175"/>
                  </a:cubicBezTo>
                  <a:cubicBezTo>
                    <a:pt x="73" y="173"/>
                    <a:pt x="68" y="169"/>
                    <a:pt x="60" y="165"/>
                  </a:cubicBezTo>
                  <a:lnTo>
                    <a:pt x="60" y="165"/>
                  </a:lnTo>
                  <a:cubicBezTo>
                    <a:pt x="64" y="167"/>
                    <a:pt x="67" y="168"/>
                    <a:pt x="69" y="168"/>
                  </a:cubicBezTo>
                  <a:cubicBezTo>
                    <a:pt x="74" y="168"/>
                    <a:pt x="70" y="162"/>
                    <a:pt x="74" y="162"/>
                  </a:cubicBezTo>
                  <a:cubicBezTo>
                    <a:pt x="75" y="162"/>
                    <a:pt x="77" y="162"/>
                    <a:pt x="79" y="163"/>
                  </a:cubicBezTo>
                  <a:cubicBezTo>
                    <a:pt x="81" y="164"/>
                    <a:pt x="82" y="164"/>
                    <a:pt x="83" y="164"/>
                  </a:cubicBezTo>
                  <a:cubicBezTo>
                    <a:pt x="85" y="164"/>
                    <a:pt x="78" y="159"/>
                    <a:pt x="78" y="157"/>
                  </a:cubicBezTo>
                  <a:cubicBezTo>
                    <a:pt x="77" y="155"/>
                    <a:pt x="78" y="154"/>
                    <a:pt x="79" y="153"/>
                  </a:cubicBezTo>
                  <a:cubicBezTo>
                    <a:pt x="79" y="151"/>
                    <a:pt x="76" y="147"/>
                    <a:pt x="77" y="145"/>
                  </a:cubicBezTo>
                  <a:cubicBezTo>
                    <a:pt x="77" y="145"/>
                    <a:pt x="77" y="145"/>
                    <a:pt x="78" y="145"/>
                  </a:cubicBezTo>
                  <a:cubicBezTo>
                    <a:pt x="79" y="145"/>
                    <a:pt x="81" y="146"/>
                    <a:pt x="83" y="146"/>
                  </a:cubicBezTo>
                  <a:cubicBezTo>
                    <a:pt x="83" y="146"/>
                    <a:pt x="84" y="145"/>
                    <a:pt x="84" y="145"/>
                  </a:cubicBezTo>
                  <a:cubicBezTo>
                    <a:pt x="85" y="144"/>
                    <a:pt x="85" y="143"/>
                    <a:pt x="82" y="142"/>
                  </a:cubicBezTo>
                  <a:cubicBezTo>
                    <a:pt x="81" y="140"/>
                    <a:pt x="77" y="137"/>
                    <a:pt x="77" y="137"/>
                  </a:cubicBezTo>
                  <a:cubicBezTo>
                    <a:pt x="77" y="137"/>
                    <a:pt x="77" y="137"/>
                    <a:pt x="77" y="137"/>
                  </a:cubicBezTo>
                  <a:cubicBezTo>
                    <a:pt x="80" y="137"/>
                    <a:pt x="89" y="143"/>
                    <a:pt x="94" y="146"/>
                  </a:cubicBezTo>
                  <a:cubicBezTo>
                    <a:pt x="84" y="139"/>
                    <a:pt x="95" y="133"/>
                    <a:pt x="97" y="132"/>
                  </a:cubicBezTo>
                  <a:cubicBezTo>
                    <a:pt x="97" y="132"/>
                    <a:pt x="98" y="132"/>
                    <a:pt x="98" y="132"/>
                  </a:cubicBezTo>
                  <a:cubicBezTo>
                    <a:pt x="100" y="132"/>
                    <a:pt x="102" y="132"/>
                    <a:pt x="104" y="132"/>
                  </a:cubicBezTo>
                  <a:cubicBezTo>
                    <a:pt x="104" y="132"/>
                    <a:pt x="105" y="132"/>
                    <a:pt x="105" y="132"/>
                  </a:cubicBezTo>
                  <a:cubicBezTo>
                    <a:pt x="105" y="130"/>
                    <a:pt x="104" y="128"/>
                    <a:pt x="102" y="124"/>
                  </a:cubicBezTo>
                  <a:cubicBezTo>
                    <a:pt x="101" y="122"/>
                    <a:pt x="92" y="113"/>
                    <a:pt x="91" y="113"/>
                  </a:cubicBezTo>
                  <a:cubicBezTo>
                    <a:pt x="91" y="113"/>
                    <a:pt x="91" y="113"/>
                    <a:pt x="91" y="113"/>
                  </a:cubicBezTo>
                  <a:cubicBezTo>
                    <a:pt x="92" y="113"/>
                    <a:pt x="102" y="121"/>
                    <a:pt x="103" y="121"/>
                  </a:cubicBezTo>
                  <a:cubicBezTo>
                    <a:pt x="103" y="121"/>
                    <a:pt x="103" y="120"/>
                    <a:pt x="102" y="120"/>
                  </a:cubicBezTo>
                  <a:cubicBezTo>
                    <a:pt x="102" y="119"/>
                    <a:pt x="97" y="113"/>
                    <a:pt x="98" y="113"/>
                  </a:cubicBezTo>
                  <a:lnTo>
                    <a:pt x="98" y="113"/>
                  </a:lnTo>
                  <a:cubicBezTo>
                    <a:pt x="98" y="113"/>
                    <a:pt x="99" y="113"/>
                    <a:pt x="99" y="113"/>
                  </a:cubicBezTo>
                  <a:cubicBezTo>
                    <a:pt x="99" y="114"/>
                    <a:pt x="108" y="123"/>
                    <a:pt x="109" y="123"/>
                  </a:cubicBezTo>
                  <a:cubicBezTo>
                    <a:pt x="109" y="123"/>
                    <a:pt x="109" y="122"/>
                    <a:pt x="109" y="122"/>
                  </a:cubicBezTo>
                  <a:cubicBezTo>
                    <a:pt x="109" y="121"/>
                    <a:pt x="107" y="115"/>
                    <a:pt x="100" y="109"/>
                  </a:cubicBezTo>
                  <a:cubicBezTo>
                    <a:pt x="99" y="109"/>
                    <a:pt x="99" y="109"/>
                    <a:pt x="100" y="109"/>
                  </a:cubicBezTo>
                  <a:cubicBezTo>
                    <a:pt x="101" y="109"/>
                    <a:pt x="108" y="114"/>
                    <a:pt x="110" y="115"/>
                  </a:cubicBezTo>
                  <a:cubicBezTo>
                    <a:pt x="110" y="116"/>
                    <a:pt x="115" y="118"/>
                    <a:pt x="117" y="118"/>
                  </a:cubicBezTo>
                  <a:cubicBezTo>
                    <a:pt x="117" y="118"/>
                    <a:pt x="117" y="118"/>
                    <a:pt x="117" y="118"/>
                  </a:cubicBezTo>
                  <a:cubicBezTo>
                    <a:pt x="114" y="114"/>
                    <a:pt x="107" y="108"/>
                    <a:pt x="107" y="107"/>
                  </a:cubicBezTo>
                  <a:cubicBezTo>
                    <a:pt x="107" y="106"/>
                    <a:pt x="107" y="106"/>
                    <a:pt x="108" y="106"/>
                  </a:cubicBezTo>
                  <a:cubicBezTo>
                    <a:pt x="108" y="106"/>
                    <a:pt x="109" y="107"/>
                    <a:pt x="110" y="107"/>
                  </a:cubicBezTo>
                  <a:cubicBezTo>
                    <a:pt x="110" y="107"/>
                    <a:pt x="111" y="107"/>
                    <a:pt x="111" y="106"/>
                  </a:cubicBezTo>
                  <a:cubicBezTo>
                    <a:pt x="110" y="104"/>
                    <a:pt x="108" y="101"/>
                    <a:pt x="109" y="101"/>
                  </a:cubicBezTo>
                  <a:cubicBezTo>
                    <a:pt x="109" y="100"/>
                    <a:pt x="109" y="100"/>
                    <a:pt x="109" y="100"/>
                  </a:cubicBezTo>
                  <a:cubicBezTo>
                    <a:pt x="111" y="100"/>
                    <a:pt x="115" y="105"/>
                    <a:pt x="118" y="105"/>
                  </a:cubicBezTo>
                  <a:cubicBezTo>
                    <a:pt x="120" y="105"/>
                    <a:pt x="120" y="102"/>
                    <a:pt x="114" y="96"/>
                  </a:cubicBezTo>
                  <a:lnTo>
                    <a:pt x="114" y="96"/>
                  </a:lnTo>
                  <a:cubicBezTo>
                    <a:pt x="115" y="97"/>
                    <a:pt x="120" y="100"/>
                    <a:pt x="122" y="102"/>
                  </a:cubicBezTo>
                  <a:lnTo>
                    <a:pt x="122" y="102"/>
                  </a:lnTo>
                  <a:cubicBezTo>
                    <a:pt x="119" y="99"/>
                    <a:pt x="112" y="92"/>
                    <a:pt x="114" y="92"/>
                  </a:cubicBezTo>
                  <a:lnTo>
                    <a:pt x="114" y="92"/>
                  </a:lnTo>
                  <a:cubicBezTo>
                    <a:pt x="114" y="92"/>
                    <a:pt x="118" y="94"/>
                    <a:pt x="120" y="95"/>
                  </a:cubicBezTo>
                  <a:cubicBezTo>
                    <a:pt x="121" y="96"/>
                    <a:pt x="122" y="96"/>
                    <a:pt x="122" y="96"/>
                  </a:cubicBezTo>
                  <a:cubicBezTo>
                    <a:pt x="124" y="96"/>
                    <a:pt x="125" y="94"/>
                    <a:pt x="122" y="89"/>
                  </a:cubicBezTo>
                  <a:lnTo>
                    <a:pt x="122" y="89"/>
                  </a:lnTo>
                  <a:cubicBezTo>
                    <a:pt x="125" y="93"/>
                    <a:pt x="132" y="98"/>
                    <a:pt x="133" y="98"/>
                  </a:cubicBezTo>
                  <a:cubicBezTo>
                    <a:pt x="127" y="92"/>
                    <a:pt x="130" y="93"/>
                    <a:pt x="131" y="92"/>
                  </a:cubicBezTo>
                  <a:lnTo>
                    <a:pt x="131" y="92"/>
                  </a:lnTo>
                  <a:cubicBezTo>
                    <a:pt x="131" y="92"/>
                    <a:pt x="131" y="92"/>
                    <a:pt x="131" y="92"/>
                  </a:cubicBezTo>
                  <a:cubicBezTo>
                    <a:pt x="132" y="92"/>
                    <a:pt x="131" y="91"/>
                    <a:pt x="129" y="88"/>
                  </a:cubicBezTo>
                  <a:cubicBezTo>
                    <a:pt x="128" y="86"/>
                    <a:pt x="128" y="86"/>
                    <a:pt x="128" y="86"/>
                  </a:cubicBezTo>
                  <a:lnTo>
                    <a:pt x="128" y="86"/>
                  </a:lnTo>
                  <a:cubicBezTo>
                    <a:pt x="130" y="86"/>
                    <a:pt x="135" y="89"/>
                    <a:pt x="135" y="89"/>
                  </a:cubicBezTo>
                  <a:cubicBezTo>
                    <a:pt x="136" y="89"/>
                    <a:pt x="134" y="85"/>
                    <a:pt x="134" y="84"/>
                  </a:cubicBezTo>
                  <a:cubicBezTo>
                    <a:pt x="134" y="82"/>
                    <a:pt x="136" y="82"/>
                    <a:pt x="137" y="81"/>
                  </a:cubicBezTo>
                  <a:cubicBezTo>
                    <a:pt x="139" y="80"/>
                    <a:pt x="139" y="78"/>
                    <a:pt x="136" y="70"/>
                  </a:cubicBezTo>
                  <a:lnTo>
                    <a:pt x="136" y="70"/>
                  </a:lnTo>
                  <a:cubicBezTo>
                    <a:pt x="137" y="74"/>
                    <a:pt x="139" y="77"/>
                    <a:pt x="141" y="80"/>
                  </a:cubicBezTo>
                  <a:cubicBezTo>
                    <a:pt x="142" y="81"/>
                    <a:pt x="142" y="82"/>
                    <a:pt x="142" y="82"/>
                  </a:cubicBezTo>
                  <a:cubicBezTo>
                    <a:pt x="143" y="82"/>
                    <a:pt x="141" y="78"/>
                    <a:pt x="141" y="77"/>
                  </a:cubicBezTo>
                  <a:cubicBezTo>
                    <a:pt x="139" y="72"/>
                    <a:pt x="138" y="70"/>
                    <a:pt x="139" y="70"/>
                  </a:cubicBezTo>
                  <a:lnTo>
                    <a:pt x="139" y="70"/>
                  </a:lnTo>
                  <a:cubicBezTo>
                    <a:pt x="140" y="70"/>
                    <a:pt x="143" y="73"/>
                    <a:pt x="147" y="79"/>
                  </a:cubicBezTo>
                  <a:cubicBezTo>
                    <a:pt x="147" y="80"/>
                    <a:pt x="148" y="80"/>
                    <a:pt x="148" y="80"/>
                  </a:cubicBezTo>
                  <a:cubicBezTo>
                    <a:pt x="148" y="80"/>
                    <a:pt x="142" y="67"/>
                    <a:pt x="143" y="67"/>
                  </a:cubicBezTo>
                  <a:lnTo>
                    <a:pt x="143" y="67"/>
                  </a:lnTo>
                  <a:cubicBezTo>
                    <a:pt x="143" y="67"/>
                    <a:pt x="143" y="68"/>
                    <a:pt x="145" y="70"/>
                  </a:cubicBezTo>
                  <a:cubicBezTo>
                    <a:pt x="147" y="73"/>
                    <a:pt x="149" y="75"/>
                    <a:pt x="150" y="75"/>
                  </a:cubicBezTo>
                  <a:cubicBezTo>
                    <a:pt x="151" y="75"/>
                    <a:pt x="151" y="71"/>
                    <a:pt x="147" y="65"/>
                  </a:cubicBezTo>
                  <a:lnTo>
                    <a:pt x="147" y="65"/>
                  </a:lnTo>
                  <a:cubicBezTo>
                    <a:pt x="150" y="70"/>
                    <a:pt x="152" y="72"/>
                    <a:pt x="154" y="74"/>
                  </a:cubicBezTo>
                  <a:cubicBezTo>
                    <a:pt x="154" y="75"/>
                    <a:pt x="154" y="75"/>
                    <a:pt x="154" y="75"/>
                  </a:cubicBezTo>
                  <a:cubicBezTo>
                    <a:pt x="155" y="75"/>
                    <a:pt x="155" y="73"/>
                    <a:pt x="155" y="73"/>
                  </a:cubicBezTo>
                  <a:cubicBezTo>
                    <a:pt x="155" y="72"/>
                    <a:pt x="155" y="72"/>
                    <a:pt x="155" y="72"/>
                  </a:cubicBezTo>
                  <a:cubicBezTo>
                    <a:pt x="157" y="72"/>
                    <a:pt x="158" y="75"/>
                    <a:pt x="160" y="75"/>
                  </a:cubicBezTo>
                  <a:cubicBezTo>
                    <a:pt x="161" y="75"/>
                    <a:pt x="159" y="71"/>
                    <a:pt x="160" y="70"/>
                  </a:cubicBezTo>
                  <a:cubicBezTo>
                    <a:pt x="162" y="70"/>
                    <a:pt x="162" y="70"/>
                    <a:pt x="164" y="71"/>
                  </a:cubicBezTo>
                  <a:cubicBezTo>
                    <a:pt x="166" y="71"/>
                    <a:pt x="168" y="74"/>
                    <a:pt x="169" y="74"/>
                  </a:cubicBezTo>
                  <a:cubicBezTo>
                    <a:pt x="170" y="74"/>
                    <a:pt x="170" y="73"/>
                    <a:pt x="170" y="73"/>
                  </a:cubicBezTo>
                  <a:cubicBezTo>
                    <a:pt x="170" y="71"/>
                    <a:pt x="168" y="63"/>
                    <a:pt x="169" y="63"/>
                  </a:cubicBezTo>
                  <a:cubicBezTo>
                    <a:pt x="169" y="63"/>
                    <a:pt x="169" y="63"/>
                    <a:pt x="169" y="63"/>
                  </a:cubicBezTo>
                  <a:cubicBezTo>
                    <a:pt x="169" y="63"/>
                    <a:pt x="173" y="72"/>
                    <a:pt x="175" y="73"/>
                  </a:cubicBezTo>
                  <a:cubicBezTo>
                    <a:pt x="175" y="74"/>
                    <a:pt x="175" y="74"/>
                    <a:pt x="175" y="74"/>
                  </a:cubicBezTo>
                  <a:cubicBezTo>
                    <a:pt x="176" y="74"/>
                    <a:pt x="174" y="68"/>
                    <a:pt x="173" y="65"/>
                  </a:cubicBezTo>
                  <a:cubicBezTo>
                    <a:pt x="172" y="62"/>
                    <a:pt x="168" y="51"/>
                    <a:pt x="168" y="51"/>
                  </a:cubicBezTo>
                  <a:lnTo>
                    <a:pt x="168" y="51"/>
                  </a:lnTo>
                  <a:cubicBezTo>
                    <a:pt x="169" y="51"/>
                    <a:pt x="169" y="52"/>
                    <a:pt x="169" y="52"/>
                  </a:cubicBezTo>
                  <a:cubicBezTo>
                    <a:pt x="173" y="58"/>
                    <a:pt x="175" y="65"/>
                    <a:pt x="178" y="66"/>
                  </a:cubicBezTo>
                  <a:cubicBezTo>
                    <a:pt x="178" y="67"/>
                    <a:pt x="178" y="67"/>
                    <a:pt x="179" y="67"/>
                  </a:cubicBezTo>
                  <a:cubicBezTo>
                    <a:pt x="179" y="67"/>
                    <a:pt x="176" y="56"/>
                    <a:pt x="178" y="56"/>
                  </a:cubicBezTo>
                  <a:lnTo>
                    <a:pt x="178" y="56"/>
                  </a:lnTo>
                  <a:cubicBezTo>
                    <a:pt x="178" y="56"/>
                    <a:pt x="179" y="57"/>
                    <a:pt x="180" y="59"/>
                  </a:cubicBezTo>
                  <a:cubicBezTo>
                    <a:pt x="181" y="61"/>
                    <a:pt x="182" y="62"/>
                    <a:pt x="183" y="62"/>
                  </a:cubicBezTo>
                  <a:cubicBezTo>
                    <a:pt x="185" y="62"/>
                    <a:pt x="185" y="60"/>
                    <a:pt x="186" y="59"/>
                  </a:cubicBezTo>
                  <a:cubicBezTo>
                    <a:pt x="187" y="58"/>
                    <a:pt x="187" y="55"/>
                    <a:pt x="189" y="55"/>
                  </a:cubicBezTo>
                  <a:cubicBezTo>
                    <a:pt x="189" y="55"/>
                    <a:pt x="189" y="56"/>
                    <a:pt x="189" y="56"/>
                  </a:cubicBezTo>
                  <a:cubicBezTo>
                    <a:pt x="189" y="56"/>
                    <a:pt x="195" y="64"/>
                    <a:pt x="195" y="64"/>
                  </a:cubicBezTo>
                  <a:cubicBezTo>
                    <a:pt x="195" y="64"/>
                    <a:pt x="195" y="64"/>
                    <a:pt x="195" y="64"/>
                  </a:cubicBezTo>
                  <a:cubicBezTo>
                    <a:pt x="194" y="60"/>
                    <a:pt x="192" y="57"/>
                    <a:pt x="192" y="53"/>
                  </a:cubicBezTo>
                  <a:cubicBezTo>
                    <a:pt x="192" y="52"/>
                    <a:pt x="192" y="52"/>
                    <a:pt x="193" y="52"/>
                  </a:cubicBezTo>
                  <a:cubicBezTo>
                    <a:pt x="194" y="52"/>
                    <a:pt x="197" y="54"/>
                    <a:pt x="199" y="61"/>
                  </a:cubicBezTo>
                  <a:lnTo>
                    <a:pt x="199" y="61"/>
                  </a:lnTo>
                  <a:cubicBezTo>
                    <a:pt x="197" y="54"/>
                    <a:pt x="197" y="52"/>
                    <a:pt x="197" y="52"/>
                  </a:cubicBezTo>
                  <a:lnTo>
                    <a:pt x="197" y="52"/>
                  </a:lnTo>
                  <a:cubicBezTo>
                    <a:pt x="198" y="52"/>
                    <a:pt x="201" y="63"/>
                    <a:pt x="202" y="63"/>
                  </a:cubicBezTo>
                  <a:cubicBezTo>
                    <a:pt x="202" y="63"/>
                    <a:pt x="203" y="63"/>
                    <a:pt x="203" y="63"/>
                  </a:cubicBezTo>
                  <a:cubicBezTo>
                    <a:pt x="203" y="60"/>
                    <a:pt x="201" y="48"/>
                    <a:pt x="203" y="46"/>
                  </a:cubicBezTo>
                  <a:lnTo>
                    <a:pt x="203" y="46"/>
                  </a:lnTo>
                  <a:cubicBezTo>
                    <a:pt x="203" y="46"/>
                    <a:pt x="206" y="52"/>
                    <a:pt x="207" y="52"/>
                  </a:cubicBezTo>
                  <a:cubicBezTo>
                    <a:pt x="207" y="53"/>
                    <a:pt x="208" y="53"/>
                    <a:pt x="208" y="53"/>
                  </a:cubicBezTo>
                  <a:cubicBezTo>
                    <a:pt x="209" y="53"/>
                    <a:pt x="208" y="47"/>
                    <a:pt x="209" y="47"/>
                  </a:cubicBezTo>
                  <a:cubicBezTo>
                    <a:pt x="210" y="47"/>
                    <a:pt x="210" y="48"/>
                    <a:pt x="210" y="48"/>
                  </a:cubicBezTo>
                  <a:cubicBezTo>
                    <a:pt x="212" y="50"/>
                    <a:pt x="213" y="51"/>
                    <a:pt x="214" y="51"/>
                  </a:cubicBezTo>
                  <a:cubicBezTo>
                    <a:pt x="215" y="51"/>
                    <a:pt x="215" y="51"/>
                    <a:pt x="216" y="51"/>
                  </a:cubicBezTo>
                  <a:cubicBezTo>
                    <a:pt x="216" y="51"/>
                    <a:pt x="217" y="45"/>
                    <a:pt x="217" y="45"/>
                  </a:cubicBezTo>
                  <a:cubicBezTo>
                    <a:pt x="220" y="46"/>
                    <a:pt x="224" y="61"/>
                    <a:pt x="226" y="61"/>
                  </a:cubicBezTo>
                  <a:cubicBezTo>
                    <a:pt x="226" y="61"/>
                    <a:pt x="227" y="60"/>
                    <a:pt x="227" y="59"/>
                  </a:cubicBezTo>
                  <a:cubicBezTo>
                    <a:pt x="228" y="54"/>
                    <a:pt x="226" y="51"/>
                    <a:pt x="228" y="51"/>
                  </a:cubicBezTo>
                  <a:cubicBezTo>
                    <a:pt x="229" y="54"/>
                    <a:pt x="230" y="56"/>
                    <a:pt x="231" y="57"/>
                  </a:cubicBezTo>
                  <a:cubicBezTo>
                    <a:pt x="231" y="57"/>
                    <a:pt x="231" y="52"/>
                    <a:pt x="231" y="52"/>
                  </a:cubicBezTo>
                  <a:cubicBezTo>
                    <a:pt x="232" y="51"/>
                    <a:pt x="232" y="50"/>
                    <a:pt x="233" y="50"/>
                  </a:cubicBezTo>
                  <a:cubicBezTo>
                    <a:pt x="235" y="50"/>
                    <a:pt x="238" y="58"/>
                    <a:pt x="241" y="58"/>
                  </a:cubicBezTo>
                  <a:cubicBezTo>
                    <a:pt x="242" y="58"/>
                    <a:pt x="243" y="56"/>
                    <a:pt x="244" y="52"/>
                  </a:cubicBezTo>
                  <a:lnTo>
                    <a:pt x="244" y="52"/>
                  </a:lnTo>
                  <a:cubicBezTo>
                    <a:pt x="243" y="54"/>
                    <a:pt x="243" y="54"/>
                    <a:pt x="243" y="54"/>
                  </a:cubicBezTo>
                  <a:cubicBezTo>
                    <a:pt x="244" y="54"/>
                    <a:pt x="244" y="52"/>
                    <a:pt x="244" y="52"/>
                  </a:cubicBezTo>
                  <a:lnTo>
                    <a:pt x="244" y="52"/>
                  </a:lnTo>
                  <a:cubicBezTo>
                    <a:pt x="244" y="52"/>
                    <a:pt x="244" y="52"/>
                    <a:pt x="244" y="52"/>
                  </a:cubicBezTo>
                  <a:cubicBezTo>
                    <a:pt x="244" y="52"/>
                    <a:pt x="245" y="40"/>
                    <a:pt x="245" y="28"/>
                  </a:cubicBezTo>
                  <a:lnTo>
                    <a:pt x="245" y="28"/>
                  </a:lnTo>
                  <a:cubicBezTo>
                    <a:pt x="246" y="35"/>
                    <a:pt x="247" y="41"/>
                    <a:pt x="249" y="41"/>
                  </a:cubicBezTo>
                  <a:cubicBezTo>
                    <a:pt x="250" y="41"/>
                    <a:pt x="250" y="38"/>
                    <a:pt x="251" y="29"/>
                  </a:cubicBezTo>
                  <a:lnTo>
                    <a:pt x="251" y="29"/>
                  </a:lnTo>
                  <a:cubicBezTo>
                    <a:pt x="251" y="34"/>
                    <a:pt x="256" y="34"/>
                    <a:pt x="256" y="42"/>
                  </a:cubicBezTo>
                  <a:cubicBezTo>
                    <a:pt x="256" y="44"/>
                    <a:pt x="256" y="45"/>
                    <a:pt x="257" y="45"/>
                  </a:cubicBezTo>
                  <a:cubicBezTo>
                    <a:pt x="257" y="45"/>
                    <a:pt x="257" y="42"/>
                    <a:pt x="258" y="41"/>
                  </a:cubicBezTo>
                  <a:cubicBezTo>
                    <a:pt x="259" y="40"/>
                    <a:pt x="259" y="40"/>
                    <a:pt x="260" y="40"/>
                  </a:cubicBezTo>
                  <a:cubicBezTo>
                    <a:pt x="260" y="40"/>
                    <a:pt x="260" y="40"/>
                    <a:pt x="260" y="40"/>
                  </a:cubicBezTo>
                  <a:cubicBezTo>
                    <a:pt x="261" y="40"/>
                    <a:pt x="261" y="40"/>
                    <a:pt x="261" y="39"/>
                  </a:cubicBezTo>
                  <a:cubicBezTo>
                    <a:pt x="264" y="37"/>
                    <a:pt x="266" y="36"/>
                    <a:pt x="269" y="36"/>
                  </a:cubicBezTo>
                  <a:cubicBezTo>
                    <a:pt x="272" y="36"/>
                    <a:pt x="275" y="37"/>
                    <a:pt x="278" y="39"/>
                  </a:cubicBezTo>
                  <a:cubicBezTo>
                    <a:pt x="279" y="40"/>
                    <a:pt x="281" y="45"/>
                    <a:pt x="283" y="45"/>
                  </a:cubicBezTo>
                  <a:cubicBezTo>
                    <a:pt x="285" y="45"/>
                    <a:pt x="287" y="42"/>
                    <a:pt x="290" y="30"/>
                  </a:cubicBezTo>
                  <a:cubicBezTo>
                    <a:pt x="290" y="29"/>
                    <a:pt x="294" y="16"/>
                    <a:pt x="294" y="16"/>
                  </a:cubicBezTo>
                  <a:lnTo>
                    <a:pt x="294" y="16"/>
                  </a:lnTo>
                  <a:cubicBezTo>
                    <a:pt x="294" y="16"/>
                    <a:pt x="294" y="16"/>
                    <a:pt x="294" y="17"/>
                  </a:cubicBezTo>
                  <a:cubicBezTo>
                    <a:pt x="293" y="22"/>
                    <a:pt x="292" y="28"/>
                    <a:pt x="292" y="34"/>
                  </a:cubicBezTo>
                  <a:cubicBezTo>
                    <a:pt x="291" y="37"/>
                    <a:pt x="285" y="66"/>
                    <a:pt x="285" y="67"/>
                  </a:cubicBezTo>
                  <a:cubicBezTo>
                    <a:pt x="286" y="66"/>
                    <a:pt x="286" y="63"/>
                    <a:pt x="287" y="62"/>
                  </a:cubicBezTo>
                  <a:cubicBezTo>
                    <a:pt x="288" y="60"/>
                    <a:pt x="289" y="60"/>
                    <a:pt x="290" y="60"/>
                  </a:cubicBezTo>
                  <a:cubicBezTo>
                    <a:pt x="291" y="61"/>
                    <a:pt x="292" y="62"/>
                    <a:pt x="291" y="67"/>
                  </a:cubicBezTo>
                  <a:lnTo>
                    <a:pt x="291" y="67"/>
                  </a:lnTo>
                  <a:cubicBezTo>
                    <a:pt x="294" y="56"/>
                    <a:pt x="294" y="66"/>
                    <a:pt x="298" y="54"/>
                  </a:cubicBezTo>
                  <a:cubicBezTo>
                    <a:pt x="299" y="50"/>
                    <a:pt x="302" y="42"/>
                    <a:pt x="303" y="42"/>
                  </a:cubicBezTo>
                  <a:lnTo>
                    <a:pt x="303" y="42"/>
                  </a:lnTo>
                  <a:cubicBezTo>
                    <a:pt x="303" y="42"/>
                    <a:pt x="303" y="43"/>
                    <a:pt x="303" y="46"/>
                  </a:cubicBezTo>
                  <a:cubicBezTo>
                    <a:pt x="302" y="52"/>
                    <a:pt x="299" y="59"/>
                    <a:pt x="299" y="63"/>
                  </a:cubicBezTo>
                  <a:cubicBezTo>
                    <a:pt x="299" y="65"/>
                    <a:pt x="299" y="66"/>
                    <a:pt x="299" y="66"/>
                  </a:cubicBezTo>
                  <a:cubicBezTo>
                    <a:pt x="300" y="66"/>
                    <a:pt x="301" y="64"/>
                    <a:pt x="302" y="61"/>
                  </a:cubicBezTo>
                  <a:cubicBezTo>
                    <a:pt x="303" y="58"/>
                    <a:pt x="303" y="58"/>
                    <a:pt x="304" y="58"/>
                  </a:cubicBezTo>
                  <a:cubicBezTo>
                    <a:pt x="304" y="58"/>
                    <a:pt x="304" y="58"/>
                    <a:pt x="305" y="59"/>
                  </a:cubicBezTo>
                  <a:cubicBezTo>
                    <a:pt x="306" y="59"/>
                    <a:pt x="304" y="62"/>
                    <a:pt x="303" y="66"/>
                  </a:cubicBezTo>
                  <a:cubicBezTo>
                    <a:pt x="302" y="68"/>
                    <a:pt x="302" y="69"/>
                    <a:pt x="303" y="69"/>
                  </a:cubicBezTo>
                  <a:cubicBezTo>
                    <a:pt x="304" y="69"/>
                    <a:pt x="307" y="63"/>
                    <a:pt x="309" y="63"/>
                  </a:cubicBezTo>
                  <a:cubicBezTo>
                    <a:pt x="309" y="63"/>
                    <a:pt x="309" y="64"/>
                    <a:pt x="309" y="66"/>
                  </a:cubicBezTo>
                  <a:cubicBezTo>
                    <a:pt x="309" y="66"/>
                    <a:pt x="309" y="66"/>
                    <a:pt x="309" y="66"/>
                  </a:cubicBezTo>
                  <a:cubicBezTo>
                    <a:pt x="310" y="66"/>
                    <a:pt x="316" y="55"/>
                    <a:pt x="317" y="55"/>
                  </a:cubicBezTo>
                  <a:lnTo>
                    <a:pt x="317" y="55"/>
                  </a:lnTo>
                  <a:cubicBezTo>
                    <a:pt x="317" y="55"/>
                    <a:pt x="317" y="56"/>
                    <a:pt x="317" y="56"/>
                  </a:cubicBezTo>
                  <a:cubicBezTo>
                    <a:pt x="316" y="58"/>
                    <a:pt x="313" y="67"/>
                    <a:pt x="313" y="67"/>
                  </a:cubicBezTo>
                  <a:cubicBezTo>
                    <a:pt x="313" y="67"/>
                    <a:pt x="313" y="66"/>
                    <a:pt x="313" y="66"/>
                  </a:cubicBezTo>
                  <a:cubicBezTo>
                    <a:pt x="315" y="65"/>
                    <a:pt x="318" y="58"/>
                    <a:pt x="320" y="55"/>
                  </a:cubicBezTo>
                  <a:lnTo>
                    <a:pt x="320" y="55"/>
                  </a:lnTo>
                  <a:cubicBezTo>
                    <a:pt x="320" y="55"/>
                    <a:pt x="313" y="73"/>
                    <a:pt x="313" y="73"/>
                  </a:cubicBezTo>
                  <a:cubicBezTo>
                    <a:pt x="316" y="68"/>
                    <a:pt x="319" y="63"/>
                    <a:pt x="320" y="63"/>
                  </a:cubicBezTo>
                  <a:cubicBezTo>
                    <a:pt x="321" y="63"/>
                    <a:pt x="321" y="64"/>
                    <a:pt x="321" y="66"/>
                  </a:cubicBezTo>
                  <a:cubicBezTo>
                    <a:pt x="320" y="69"/>
                    <a:pt x="320" y="72"/>
                    <a:pt x="322" y="72"/>
                  </a:cubicBezTo>
                  <a:cubicBezTo>
                    <a:pt x="322" y="72"/>
                    <a:pt x="325" y="69"/>
                    <a:pt x="325" y="68"/>
                  </a:cubicBezTo>
                  <a:lnTo>
                    <a:pt x="325" y="68"/>
                  </a:lnTo>
                  <a:lnTo>
                    <a:pt x="327" y="69"/>
                  </a:lnTo>
                  <a:cubicBezTo>
                    <a:pt x="327" y="69"/>
                    <a:pt x="327" y="69"/>
                    <a:pt x="327" y="69"/>
                  </a:cubicBezTo>
                  <a:cubicBezTo>
                    <a:pt x="328" y="69"/>
                    <a:pt x="328" y="68"/>
                    <a:pt x="330" y="65"/>
                  </a:cubicBezTo>
                  <a:cubicBezTo>
                    <a:pt x="330" y="64"/>
                    <a:pt x="330" y="64"/>
                    <a:pt x="331" y="64"/>
                  </a:cubicBezTo>
                  <a:cubicBezTo>
                    <a:pt x="332" y="64"/>
                    <a:pt x="331" y="71"/>
                    <a:pt x="331" y="72"/>
                  </a:cubicBezTo>
                  <a:cubicBezTo>
                    <a:pt x="332" y="73"/>
                    <a:pt x="332" y="75"/>
                    <a:pt x="333" y="75"/>
                  </a:cubicBezTo>
                  <a:cubicBezTo>
                    <a:pt x="333" y="75"/>
                    <a:pt x="334" y="75"/>
                    <a:pt x="335" y="73"/>
                  </a:cubicBezTo>
                  <a:cubicBezTo>
                    <a:pt x="337" y="71"/>
                    <a:pt x="340" y="65"/>
                    <a:pt x="340" y="65"/>
                  </a:cubicBezTo>
                  <a:lnTo>
                    <a:pt x="340" y="65"/>
                  </a:lnTo>
                  <a:cubicBezTo>
                    <a:pt x="341" y="65"/>
                    <a:pt x="340" y="66"/>
                    <a:pt x="339" y="70"/>
                  </a:cubicBezTo>
                  <a:cubicBezTo>
                    <a:pt x="337" y="74"/>
                    <a:pt x="336" y="78"/>
                    <a:pt x="337" y="78"/>
                  </a:cubicBezTo>
                  <a:cubicBezTo>
                    <a:pt x="337" y="78"/>
                    <a:pt x="338" y="76"/>
                    <a:pt x="341" y="71"/>
                  </a:cubicBezTo>
                  <a:cubicBezTo>
                    <a:pt x="344" y="65"/>
                    <a:pt x="346" y="62"/>
                    <a:pt x="347" y="62"/>
                  </a:cubicBezTo>
                  <a:lnTo>
                    <a:pt x="347" y="62"/>
                  </a:lnTo>
                  <a:cubicBezTo>
                    <a:pt x="348" y="62"/>
                    <a:pt x="348" y="64"/>
                    <a:pt x="347" y="67"/>
                  </a:cubicBezTo>
                  <a:cubicBezTo>
                    <a:pt x="345" y="71"/>
                    <a:pt x="342" y="77"/>
                    <a:pt x="343" y="77"/>
                  </a:cubicBezTo>
                  <a:cubicBezTo>
                    <a:pt x="344" y="77"/>
                    <a:pt x="344" y="77"/>
                    <a:pt x="345" y="76"/>
                  </a:cubicBezTo>
                  <a:cubicBezTo>
                    <a:pt x="346" y="76"/>
                    <a:pt x="353" y="68"/>
                    <a:pt x="354" y="68"/>
                  </a:cubicBezTo>
                  <a:lnTo>
                    <a:pt x="354" y="68"/>
                  </a:lnTo>
                  <a:cubicBezTo>
                    <a:pt x="354" y="68"/>
                    <a:pt x="354" y="68"/>
                    <a:pt x="354" y="68"/>
                  </a:cubicBezTo>
                  <a:cubicBezTo>
                    <a:pt x="353" y="70"/>
                    <a:pt x="348" y="75"/>
                    <a:pt x="346" y="79"/>
                  </a:cubicBezTo>
                  <a:cubicBezTo>
                    <a:pt x="346" y="79"/>
                    <a:pt x="346" y="79"/>
                    <a:pt x="346" y="79"/>
                  </a:cubicBezTo>
                  <a:cubicBezTo>
                    <a:pt x="347" y="79"/>
                    <a:pt x="352" y="74"/>
                    <a:pt x="354" y="73"/>
                  </a:cubicBezTo>
                  <a:cubicBezTo>
                    <a:pt x="354" y="74"/>
                    <a:pt x="356" y="74"/>
                    <a:pt x="354" y="79"/>
                  </a:cubicBezTo>
                  <a:cubicBezTo>
                    <a:pt x="353" y="83"/>
                    <a:pt x="353" y="85"/>
                    <a:pt x="353" y="87"/>
                  </a:cubicBezTo>
                  <a:cubicBezTo>
                    <a:pt x="353" y="87"/>
                    <a:pt x="354" y="87"/>
                    <a:pt x="355" y="87"/>
                  </a:cubicBezTo>
                  <a:cubicBezTo>
                    <a:pt x="356" y="87"/>
                    <a:pt x="357" y="87"/>
                    <a:pt x="358" y="87"/>
                  </a:cubicBezTo>
                  <a:cubicBezTo>
                    <a:pt x="360" y="85"/>
                    <a:pt x="363" y="82"/>
                    <a:pt x="363" y="82"/>
                  </a:cubicBezTo>
                  <a:lnTo>
                    <a:pt x="363" y="82"/>
                  </a:lnTo>
                  <a:cubicBezTo>
                    <a:pt x="364" y="82"/>
                    <a:pt x="363" y="83"/>
                    <a:pt x="362" y="85"/>
                  </a:cubicBezTo>
                  <a:cubicBezTo>
                    <a:pt x="359" y="92"/>
                    <a:pt x="358" y="95"/>
                    <a:pt x="360" y="95"/>
                  </a:cubicBezTo>
                  <a:cubicBezTo>
                    <a:pt x="360" y="95"/>
                    <a:pt x="360" y="95"/>
                    <a:pt x="361" y="94"/>
                  </a:cubicBezTo>
                  <a:cubicBezTo>
                    <a:pt x="362" y="94"/>
                    <a:pt x="366" y="89"/>
                    <a:pt x="369" y="85"/>
                  </a:cubicBezTo>
                  <a:lnTo>
                    <a:pt x="369" y="85"/>
                  </a:lnTo>
                  <a:cubicBezTo>
                    <a:pt x="363" y="92"/>
                    <a:pt x="363" y="95"/>
                    <a:pt x="365" y="95"/>
                  </a:cubicBezTo>
                  <a:cubicBezTo>
                    <a:pt x="366" y="95"/>
                    <a:pt x="369" y="94"/>
                    <a:pt x="371" y="92"/>
                  </a:cubicBezTo>
                  <a:cubicBezTo>
                    <a:pt x="372" y="91"/>
                    <a:pt x="373" y="90"/>
                    <a:pt x="374" y="90"/>
                  </a:cubicBezTo>
                  <a:lnTo>
                    <a:pt x="374" y="90"/>
                  </a:lnTo>
                  <a:cubicBezTo>
                    <a:pt x="375" y="90"/>
                    <a:pt x="374" y="92"/>
                    <a:pt x="372" y="94"/>
                  </a:cubicBezTo>
                  <a:cubicBezTo>
                    <a:pt x="370" y="98"/>
                    <a:pt x="368" y="99"/>
                    <a:pt x="366" y="102"/>
                  </a:cubicBezTo>
                  <a:cubicBezTo>
                    <a:pt x="365" y="103"/>
                    <a:pt x="365" y="103"/>
                    <a:pt x="365" y="103"/>
                  </a:cubicBezTo>
                  <a:cubicBezTo>
                    <a:pt x="366" y="103"/>
                    <a:pt x="368" y="101"/>
                    <a:pt x="369" y="101"/>
                  </a:cubicBezTo>
                  <a:cubicBezTo>
                    <a:pt x="370" y="100"/>
                    <a:pt x="371" y="100"/>
                    <a:pt x="372" y="100"/>
                  </a:cubicBezTo>
                  <a:lnTo>
                    <a:pt x="372" y="100"/>
                  </a:lnTo>
                  <a:cubicBezTo>
                    <a:pt x="373" y="100"/>
                    <a:pt x="373" y="101"/>
                    <a:pt x="370" y="105"/>
                  </a:cubicBezTo>
                  <a:cubicBezTo>
                    <a:pt x="368" y="107"/>
                    <a:pt x="368" y="108"/>
                    <a:pt x="368" y="108"/>
                  </a:cubicBezTo>
                  <a:cubicBezTo>
                    <a:pt x="369" y="108"/>
                    <a:pt x="375" y="103"/>
                    <a:pt x="375" y="103"/>
                  </a:cubicBezTo>
                  <a:cubicBezTo>
                    <a:pt x="376" y="103"/>
                    <a:pt x="376" y="103"/>
                    <a:pt x="376" y="103"/>
                  </a:cubicBezTo>
                  <a:cubicBezTo>
                    <a:pt x="377" y="103"/>
                    <a:pt x="377" y="106"/>
                    <a:pt x="379" y="106"/>
                  </a:cubicBezTo>
                  <a:cubicBezTo>
                    <a:pt x="380" y="106"/>
                    <a:pt x="380" y="105"/>
                    <a:pt x="382" y="105"/>
                  </a:cubicBezTo>
                  <a:cubicBezTo>
                    <a:pt x="383" y="104"/>
                    <a:pt x="384" y="104"/>
                    <a:pt x="385" y="104"/>
                  </a:cubicBezTo>
                  <a:cubicBezTo>
                    <a:pt x="386" y="104"/>
                    <a:pt x="386" y="105"/>
                    <a:pt x="386" y="107"/>
                  </a:cubicBezTo>
                  <a:cubicBezTo>
                    <a:pt x="386" y="109"/>
                    <a:pt x="384" y="112"/>
                    <a:pt x="387" y="112"/>
                  </a:cubicBezTo>
                  <a:cubicBezTo>
                    <a:pt x="388" y="112"/>
                    <a:pt x="389" y="112"/>
                    <a:pt x="390" y="111"/>
                  </a:cubicBezTo>
                  <a:cubicBezTo>
                    <a:pt x="390" y="111"/>
                    <a:pt x="390" y="111"/>
                    <a:pt x="391" y="111"/>
                  </a:cubicBezTo>
                  <a:lnTo>
                    <a:pt x="391" y="111"/>
                  </a:lnTo>
                  <a:cubicBezTo>
                    <a:pt x="391" y="111"/>
                    <a:pt x="386" y="117"/>
                    <a:pt x="385" y="118"/>
                  </a:cubicBezTo>
                  <a:cubicBezTo>
                    <a:pt x="385" y="119"/>
                    <a:pt x="385" y="119"/>
                    <a:pt x="385" y="119"/>
                  </a:cubicBezTo>
                  <a:cubicBezTo>
                    <a:pt x="386" y="119"/>
                    <a:pt x="388" y="118"/>
                    <a:pt x="388" y="118"/>
                  </a:cubicBezTo>
                  <a:cubicBezTo>
                    <a:pt x="388" y="118"/>
                    <a:pt x="389" y="118"/>
                    <a:pt x="389" y="118"/>
                  </a:cubicBezTo>
                  <a:cubicBezTo>
                    <a:pt x="389" y="119"/>
                    <a:pt x="389" y="121"/>
                    <a:pt x="391" y="121"/>
                  </a:cubicBezTo>
                  <a:cubicBezTo>
                    <a:pt x="393" y="121"/>
                    <a:pt x="395" y="119"/>
                    <a:pt x="396" y="119"/>
                  </a:cubicBezTo>
                  <a:lnTo>
                    <a:pt x="396" y="119"/>
                  </a:lnTo>
                  <a:cubicBezTo>
                    <a:pt x="397" y="119"/>
                    <a:pt x="397" y="119"/>
                    <a:pt x="396" y="121"/>
                  </a:cubicBezTo>
                  <a:cubicBezTo>
                    <a:pt x="393" y="124"/>
                    <a:pt x="391" y="128"/>
                    <a:pt x="392" y="128"/>
                  </a:cubicBezTo>
                  <a:cubicBezTo>
                    <a:pt x="393" y="128"/>
                    <a:pt x="396" y="127"/>
                    <a:pt x="402" y="122"/>
                  </a:cubicBezTo>
                  <a:lnTo>
                    <a:pt x="402" y="122"/>
                  </a:lnTo>
                  <a:cubicBezTo>
                    <a:pt x="390" y="131"/>
                    <a:pt x="393" y="135"/>
                    <a:pt x="397" y="135"/>
                  </a:cubicBezTo>
                  <a:cubicBezTo>
                    <a:pt x="399" y="135"/>
                    <a:pt x="401" y="135"/>
                    <a:pt x="403" y="134"/>
                  </a:cubicBezTo>
                  <a:cubicBezTo>
                    <a:pt x="403" y="134"/>
                    <a:pt x="403" y="134"/>
                    <a:pt x="403" y="134"/>
                  </a:cubicBezTo>
                  <a:lnTo>
                    <a:pt x="403" y="134"/>
                  </a:lnTo>
                  <a:cubicBezTo>
                    <a:pt x="406" y="134"/>
                    <a:pt x="393" y="144"/>
                    <a:pt x="395" y="144"/>
                  </a:cubicBezTo>
                  <a:cubicBezTo>
                    <a:pt x="395" y="144"/>
                    <a:pt x="397" y="143"/>
                    <a:pt x="400" y="142"/>
                  </a:cubicBezTo>
                  <a:cubicBezTo>
                    <a:pt x="404" y="139"/>
                    <a:pt x="410" y="136"/>
                    <a:pt x="411" y="136"/>
                  </a:cubicBezTo>
                  <a:lnTo>
                    <a:pt x="411" y="136"/>
                  </a:lnTo>
                  <a:cubicBezTo>
                    <a:pt x="412" y="136"/>
                    <a:pt x="411" y="137"/>
                    <a:pt x="409" y="140"/>
                  </a:cubicBezTo>
                  <a:cubicBezTo>
                    <a:pt x="409" y="140"/>
                    <a:pt x="411" y="142"/>
                    <a:pt x="412" y="142"/>
                  </a:cubicBezTo>
                  <a:cubicBezTo>
                    <a:pt x="412" y="142"/>
                    <a:pt x="412" y="142"/>
                    <a:pt x="412" y="142"/>
                  </a:cubicBezTo>
                  <a:lnTo>
                    <a:pt x="412" y="142"/>
                  </a:lnTo>
                  <a:cubicBezTo>
                    <a:pt x="412" y="142"/>
                    <a:pt x="408" y="143"/>
                    <a:pt x="406" y="145"/>
                  </a:cubicBezTo>
                  <a:cubicBezTo>
                    <a:pt x="404" y="147"/>
                    <a:pt x="406" y="147"/>
                    <a:pt x="406" y="148"/>
                  </a:cubicBezTo>
                  <a:cubicBezTo>
                    <a:pt x="407" y="149"/>
                    <a:pt x="401" y="155"/>
                    <a:pt x="403" y="156"/>
                  </a:cubicBezTo>
                  <a:cubicBezTo>
                    <a:pt x="407" y="152"/>
                    <a:pt x="422" y="143"/>
                    <a:pt x="430" y="141"/>
                  </a:cubicBezTo>
                  <a:lnTo>
                    <a:pt x="430" y="141"/>
                  </a:lnTo>
                  <a:cubicBezTo>
                    <a:pt x="430" y="142"/>
                    <a:pt x="418" y="147"/>
                    <a:pt x="415" y="149"/>
                  </a:cubicBezTo>
                  <a:cubicBezTo>
                    <a:pt x="409" y="152"/>
                    <a:pt x="415" y="151"/>
                    <a:pt x="414" y="153"/>
                  </a:cubicBezTo>
                  <a:cubicBezTo>
                    <a:pt x="413" y="154"/>
                    <a:pt x="405" y="159"/>
                    <a:pt x="406" y="159"/>
                  </a:cubicBezTo>
                  <a:cubicBezTo>
                    <a:pt x="407" y="159"/>
                    <a:pt x="407" y="159"/>
                    <a:pt x="407" y="159"/>
                  </a:cubicBezTo>
                  <a:cubicBezTo>
                    <a:pt x="409" y="158"/>
                    <a:pt x="413" y="157"/>
                    <a:pt x="415" y="157"/>
                  </a:cubicBezTo>
                  <a:cubicBezTo>
                    <a:pt x="415" y="157"/>
                    <a:pt x="415" y="157"/>
                    <a:pt x="415" y="157"/>
                  </a:cubicBezTo>
                  <a:cubicBezTo>
                    <a:pt x="412" y="160"/>
                    <a:pt x="407" y="164"/>
                    <a:pt x="407" y="166"/>
                  </a:cubicBezTo>
                  <a:cubicBezTo>
                    <a:pt x="408" y="165"/>
                    <a:pt x="409" y="165"/>
                    <a:pt x="410" y="165"/>
                  </a:cubicBezTo>
                  <a:cubicBezTo>
                    <a:pt x="413" y="165"/>
                    <a:pt x="414" y="169"/>
                    <a:pt x="416" y="169"/>
                  </a:cubicBezTo>
                  <a:cubicBezTo>
                    <a:pt x="417" y="169"/>
                    <a:pt x="426" y="164"/>
                    <a:pt x="430" y="164"/>
                  </a:cubicBezTo>
                  <a:cubicBezTo>
                    <a:pt x="431" y="164"/>
                    <a:pt x="431" y="164"/>
                    <a:pt x="431" y="164"/>
                  </a:cubicBezTo>
                  <a:cubicBezTo>
                    <a:pt x="435" y="164"/>
                    <a:pt x="421" y="170"/>
                    <a:pt x="417" y="171"/>
                  </a:cubicBezTo>
                  <a:lnTo>
                    <a:pt x="417" y="171"/>
                  </a:lnTo>
                  <a:cubicBezTo>
                    <a:pt x="420" y="170"/>
                    <a:pt x="424" y="169"/>
                    <a:pt x="425" y="169"/>
                  </a:cubicBezTo>
                  <a:lnTo>
                    <a:pt x="425" y="169"/>
                  </a:lnTo>
                  <a:cubicBezTo>
                    <a:pt x="425" y="169"/>
                    <a:pt x="425" y="169"/>
                    <a:pt x="424" y="169"/>
                  </a:cubicBezTo>
                  <a:cubicBezTo>
                    <a:pt x="422" y="172"/>
                    <a:pt x="415" y="174"/>
                    <a:pt x="412" y="176"/>
                  </a:cubicBezTo>
                  <a:cubicBezTo>
                    <a:pt x="412" y="176"/>
                    <a:pt x="412" y="176"/>
                    <a:pt x="412" y="176"/>
                  </a:cubicBezTo>
                  <a:cubicBezTo>
                    <a:pt x="413" y="176"/>
                    <a:pt x="423" y="173"/>
                    <a:pt x="426" y="173"/>
                  </a:cubicBezTo>
                  <a:cubicBezTo>
                    <a:pt x="426" y="173"/>
                    <a:pt x="426" y="173"/>
                    <a:pt x="426" y="173"/>
                  </a:cubicBezTo>
                  <a:cubicBezTo>
                    <a:pt x="426" y="174"/>
                    <a:pt x="417" y="179"/>
                    <a:pt x="418" y="179"/>
                  </a:cubicBezTo>
                  <a:cubicBezTo>
                    <a:pt x="418" y="179"/>
                    <a:pt x="418" y="179"/>
                    <a:pt x="419" y="178"/>
                  </a:cubicBezTo>
                  <a:cubicBezTo>
                    <a:pt x="423" y="177"/>
                    <a:pt x="425" y="176"/>
                    <a:pt x="428" y="176"/>
                  </a:cubicBezTo>
                  <a:cubicBezTo>
                    <a:pt x="430" y="176"/>
                    <a:pt x="430" y="176"/>
                    <a:pt x="428" y="176"/>
                  </a:cubicBezTo>
                  <a:cubicBezTo>
                    <a:pt x="424" y="179"/>
                    <a:pt x="413" y="182"/>
                    <a:pt x="412" y="183"/>
                  </a:cubicBezTo>
                  <a:cubicBezTo>
                    <a:pt x="412" y="184"/>
                    <a:pt x="412" y="185"/>
                    <a:pt x="413" y="185"/>
                  </a:cubicBezTo>
                  <a:cubicBezTo>
                    <a:pt x="414" y="185"/>
                    <a:pt x="418" y="184"/>
                    <a:pt x="418" y="184"/>
                  </a:cubicBezTo>
                  <a:cubicBezTo>
                    <a:pt x="419" y="186"/>
                    <a:pt x="418" y="188"/>
                    <a:pt x="421" y="189"/>
                  </a:cubicBezTo>
                  <a:cubicBezTo>
                    <a:pt x="421" y="189"/>
                    <a:pt x="422" y="189"/>
                    <a:pt x="423" y="189"/>
                  </a:cubicBezTo>
                  <a:cubicBezTo>
                    <a:pt x="425" y="189"/>
                    <a:pt x="429" y="188"/>
                    <a:pt x="431" y="186"/>
                  </a:cubicBezTo>
                  <a:lnTo>
                    <a:pt x="431" y="186"/>
                  </a:lnTo>
                  <a:cubicBezTo>
                    <a:pt x="432" y="188"/>
                    <a:pt x="433" y="189"/>
                    <a:pt x="426" y="192"/>
                  </a:cubicBezTo>
                  <a:cubicBezTo>
                    <a:pt x="422" y="194"/>
                    <a:pt x="414" y="197"/>
                    <a:pt x="419" y="197"/>
                  </a:cubicBezTo>
                  <a:cubicBezTo>
                    <a:pt x="422" y="197"/>
                    <a:pt x="424" y="197"/>
                    <a:pt x="426" y="197"/>
                  </a:cubicBezTo>
                  <a:cubicBezTo>
                    <a:pt x="426" y="197"/>
                    <a:pt x="427" y="197"/>
                    <a:pt x="427" y="197"/>
                  </a:cubicBezTo>
                  <a:cubicBezTo>
                    <a:pt x="427" y="198"/>
                    <a:pt x="427" y="200"/>
                    <a:pt x="428" y="200"/>
                  </a:cubicBezTo>
                  <a:cubicBezTo>
                    <a:pt x="430" y="199"/>
                    <a:pt x="432" y="199"/>
                    <a:pt x="433" y="199"/>
                  </a:cubicBezTo>
                  <a:cubicBezTo>
                    <a:pt x="437" y="199"/>
                    <a:pt x="433" y="203"/>
                    <a:pt x="436" y="204"/>
                  </a:cubicBezTo>
                  <a:cubicBezTo>
                    <a:pt x="438" y="204"/>
                    <a:pt x="444" y="204"/>
                    <a:pt x="437" y="207"/>
                  </a:cubicBezTo>
                  <a:cubicBezTo>
                    <a:pt x="432" y="208"/>
                    <a:pt x="434" y="211"/>
                    <a:pt x="438" y="211"/>
                  </a:cubicBezTo>
                  <a:cubicBezTo>
                    <a:pt x="444" y="211"/>
                    <a:pt x="447" y="208"/>
                    <a:pt x="447" y="208"/>
                  </a:cubicBezTo>
                  <a:lnTo>
                    <a:pt x="447" y="208"/>
                  </a:lnTo>
                  <a:cubicBezTo>
                    <a:pt x="447" y="209"/>
                    <a:pt x="448" y="210"/>
                    <a:pt x="444" y="211"/>
                  </a:cubicBezTo>
                  <a:cubicBezTo>
                    <a:pt x="442" y="212"/>
                    <a:pt x="437" y="214"/>
                    <a:pt x="436" y="215"/>
                  </a:cubicBezTo>
                  <a:cubicBezTo>
                    <a:pt x="433" y="217"/>
                    <a:pt x="442" y="217"/>
                    <a:pt x="437" y="218"/>
                  </a:cubicBezTo>
                  <a:cubicBezTo>
                    <a:pt x="436" y="219"/>
                    <a:pt x="423" y="222"/>
                    <a:pt x="428" y="222"/>
                  </a:cubicBezTo>
                  <a:cubicBezTo>
                    <a:pt x="428" y="222"/>
                    <a:pt x="429" y="222"/>
                    <a:pt x="430" y="222"/>
                  </a:cubicBezTo>
                  <a:cubicBezTo>
                    <a:pt x="433" y="222"/>
                    <a:pt x="437" y="222"/>
                    <a:pt x="440" y="222"/>
                  </a:cubicBezTo>
                  <a:cubicBezTo>
                    <a:pt x="444" y="222"/>
                    <a:pt x="447" y="222"/>
                    <a:pt x="442" y="224"/>
                  </a:cubicBezTo>
                  <a:cubicBezTo>
                    <a:pt x="437" y="224"/>
                    <a:pt x="433" y="225"/>
                    <a:pt x="430" y="227"/>
                  </a:cubicBezTo>
                  <a:cubicBezTo>
                    <a:pt x="430" y="227"/>
                    <a:pt x="427" y="231"/>
                    <a:pt x="431" y="231"/>
                  </a:cubicBezTo>
                  <a:cubicBezTo>
                    <a:pt x="434" y="231"/>
                    <a:pt x="441" y="230"/>
                    <a:pt x="445" y="230"/>
                  </a:cubicBezTo>
                  <a:cubicBezTo>
                    <a:pt x="447" y="230"/>
                    <a:pt x="448" y="230"/>
                    <a:pt x="447" y="231"/>
                  </a:cubicBezTo>
                  <a:cubicBezTo>
                    <a:pt x="446" y="232"/>
                    <a:pt x="437" y="231"/>
                    <a:pt x="432" y="232"/>
                  </a:cubicBezTo>
                  <a:cubicBezTo>
                    <a:pt x="433" y="232"/>
                    <a:pt x="444" y="233"/>
                    <a:pt x="444" y="233"/>
                  </a:cubicBezTo>
                  <a:cubicBezTo>
                    <a:pt x="450" y="234"/>
                    <a:pt x="447" y="235"/>
                    <a:pt x="442" y="236"/>
                  </a:cubicBezTo>
                  <a:cubicBezTo>
                    <a:pt x="436" y="237"/>
                    <a:pt x="430" y="239"/>
                    <a:pt x="433" y="241"/>
                  </a:cubicBezTo>
                  <a:cubicBezTo>
                    <a:pt x="434" y="242"/>
                    <a:pt x="438" y="242"/>
                    <a:pt x="442" y="242"/>
                  </a:cubicBezTo>
                  <a:cubicBezTo>
                    <a:pt x="446" y="242"/>
                    <a:pt x="451" y="242"/>
                    <a:pt x="454" y="242"/>
                  </a:cubicBezTo>
                  <a:cubicBezTo>
                    <a:pt x="456" y="242"/>
                    <a:pt x="457" y="242"/>
                    <a:pt x="457" y="242"/>
                  </a:cubicBezTo>
                  <a:cubicBezTo>
                    <a:pt x="458" y="243"/>
                    <a:pt x="451" y="243"/>
                    <a:pt x="448" y="244"/>
                  </a:cubicBezTo>
                  <a:cubicBezTo>
                    <a:pt x="444" y="244"/>
                    <a:pt x="442" y="245"/>
                    <a:pt x="441" y="246"/>
                  </a:cubicBezTo>
                  <a:cubicBezTo>
                    <a:pt x="440" y="247"/>
                    <a:pt x="425" y="250"/>
                    <a:pt x="429" y="251"/>
                  </a:cubicBezTo>
                  <a:cubicBezTo>
                    <a:pt x="430" y="252"/>
                    <a:pt x="441" y="252"/>
                    <a:pt x="437" y="253"/>
                  </a:cubicBezTo>
                  <a:cubicBezTo>
                    <a:pt x="433" y="253"/>
                    <a:pt x="430" y="253"/>
                    <a:pt x="430" y="254"/>
                  </a:cubicBezTo>
                  <a:cubicBezTo>
                    <a:pt x="428" y="256"/>
                    <a:pt x="446" y="259"/>
                    <a:pt x="447" y="260"/>
                  </a:cubicBezTo>
                  <a:cubicBezTo>
                    <a:pt x="448" y="263"/>
                    <a:pt x="427" y="262"/>
                    <a:pt x="427" y="264"/>
                  </a:cubicBezTo>
                  <a:lnTo>
                    <a:pt x="436" y="264"/>
                  </a:lnTo>
                  <a:cubicBezTo>
                    <a:pt x="436" y="266"/>
                    <a:pt x="426" y="265"/>
                    <a:pt x="427" y="266"/>
                  </a:cubicBezTo>
                  <a:cubicBezTo>
                    <a:pt x="427" y="267"/>
                    <a:pt x="430" y="269"/>
                    <a:pt x="430" y="270"/>
                  </a:cubicBezTo>
                  <a:cubicBezTo>
                    <a:pt x="430" y="270"/>
                    <a:pt x="430" y="270"/>
                    <a:pt x="430" y="270"/>
                  </a:cubicBezTo>
                  <a:cubicBezTo>
                    <a:pt x="431" y="270"/>
                    <a:pt x="431" y="272"/>
                    <a:pt x="433" y="273"/>
                  </a:cubicBezTo>
                  <a:cubicBezTo>
                    <a:pt x="437" y="273"/>
                    <a:pt x="435" y="274"/>
                    <a:pt x="433" y="274"/>
                  </a:cubicBezTo>
                  <a:cubicBezTo>
                    <a:pt x="430" y="275"/>
                    <a:pt x="430" y="278"/>
                    <a:pt x="432" y="279"/>
                  </a:cubicBezTo>
                  <a:cubicBezTo>
                    <a:pt x="434" y="280"/>
                    <a:pt x="444" y="284"/>
                    <a:pt x="441" y="284"/>
                  </a:cubicBezTo>
                  <a:cubicBezTo>
                    <a:pt x="441" y="284"/>
                    <a:pt x="441" y="284"/>
                    <a:pt x="440" y="284"/>
                  </a:cubicBezTo>
                  <a:cubicBezTo>
                    <a:pt x="434" y="283"/>
                    <a:pt x="427" y="281"/>
                    <a:pt x="425" y="281"/>
                  </a:cubicBezTo>
                  <a:cubicBezTo>
                    <a:pt x="424" y="281"/>
                    <a:pt x="425" y="282"/>
                    <a:pt x="429" y="284"/>
                  </a:cubicBezTo>
                  <a:cubicBezTo>
                    <a:pt x="431" y="285"/>
                    <a:pt x="434" y="286"/>
                    <a:pt x="437" y="288"/>
                  </a:cubicBezTo>
                  <a:lnTo>
                    <a:pt x="437" y="288"/>
                  </a:lnTo>
                  <a:cubicBezTo>
                    <a:pt x="435" y="287"/>
                    <a:pt x="433" y="286"/>
                    <a:pt x="431" y="286"/>
                  </a:cubicBezTo>
                  <a:lnTo>
                    <a:pt x="431" y="286"/>
                  </a:lnTo>
                  <a:cubicBezTo>
                    <a:pt x="431" y="287"/>
                    <a:pt x="430" y="288"/>
                    <a:pt x="437" y="290"/>
                  </a:cubicBezTo>
                  <a:lnTo>
                    <a:pt x="442" y="290"/>
                  </a:lnTo>
                  <a:cubicBezTo>
                    <a:pt x="444" y="291"/>
                    <a:pt x="444" y="292"/>
                    <a:pt x="442" y="292"/>
                  </a:cubicBezTo>
                  <a:cubicBezTo>
                    <a:pt x="441" y="292"/>
                    <a:pt x="441" y="292"/>
                    <a:pt x="440" y="292"/>
                  </a:cubicBezTo>
                  <a:cubicBezTo>
                    <a:pt x="435" y="292"/>
                    <a:pt x="427" y="291"/>
                    <a:pt x="424" y="291"/>
                  </a:cubicBezTo>
                  <a:cubicBezTo>
                    <a:pt x="422" y="292"/>
                    <a:pt x="427" y="293"/>
                    <a:pt x="427" y="294"/>
                  </a:cubicBezTo>
                  <a:cubicBezTo>
                    <a:pt x="427" y="295"/>
                    <a:pt x="426" y="295"/>
                    <a:pt x="426" y="295"/>
                  </a:cubicBezTo>
                  <a:cubicBezTo>
                    <a:pt x="424" y="295"/>
                    <a:pt x="420" y="294"/>
                    <a:pt x="418" y="294"/>
                  </a:cubicBezTo>
                  <a:cubicBezTo>
                    <a:pt x="418" y="294"/>
                    <a:pt x="417" y="294"/>
                    <a:pt x="417" y="294"/>
                  </a:cubicBezTo>
                  <a:cubicBezTo>
                    <a:pt x="417" y="294"/>
                    <a:pt x="423" y="297"/>
                    <a:pt x="423" y="298"/>
                  </a:cubicBezTo>
                  <a:cubicBezTo>
                    <a:pt x="426" y="299"/>
                    <a:pt x="426" y="300"/>
                    <a:pt x="424" y="300"/>
                  </a:cubicBezTo>
                  <a:cubicBezTo>
                    <a:pt x="421" y="300"/>
                    <a:pt x="413" y="298"/>
                    <a:pt x="412" y="298"/>
                  </a:cubicBezTo>
                  <a:cubicBezTo>
                    <a:pt x="411" y="298"/>
                    <a:pt x="411" y="298"/>
                    <a:pt x="411" y="298"/>
                  </a:cubicBezTo>
                  <a:cubicBezTo>
                    <a:pt x="411" y="298"/>
                    <a:pt x="411" y="298"/>
                    <a:pt x="411" y="298"/>
                  </a:cubicBezTo>
                  <a:cubicBezTo>
                    <a:pt x="413" y="298"/>
                    <a:pt x="433" y="304"/>
                    <a:pt x="428" y="304"/>
                  </a:cubicBezTo>
                  <a:cubicBezTo>
                    <a:pt x="427" y="304"/>
                    <a:pt x="426" y="304"/>
                    <a:pt x="425" y="304"/>
                  </a:cubicBezTo>
                  <a:cubicBezTo>
                    <a:pt x="423" y="304"/>
                    <a:pt x="421" y="303"/>
                    <a:pt x="420" y="303"/>
                  </a:cubicBezTo>
                  <a:cubicBezTo>
                    <a:pt x="418" y="303"/>
                    <a:pt x="418" y="304"/>
                    <a:pt x="417" y="305"/>
                  </a:cubicBezTo>
                  <a:cubicBezTo>
                    <a:pt x="416" y="305"/>
                    <a:pt x="414" y="304"/>
                    <a:pt x="408" y="302"/>
                  </a:cubicBezTo>
                  <a:lnTo>
                    <a:pt x="408" y="302"/>
                  </a:lnTo>
                  <a:cubicBezTo>
                    <a:pt x="423" y="307"/>
                    <a:pt x="409" y="307"/>
                    <a:pt x="422" y="313"/>
                  </a:cubicBezTo>
                  <a:lnTo>
                    <a:pt x="422" y="313"/>
                  </a:lnTo>
                  <a:cubicBezTo>
                    <a:pt x="420" y="312"/>
                    <a:pt x="418" y="312"/>
                    <a:pt x="417" y="312"/>
                  </a:cubicBezTo>
                  <a:cubicBezTo>
                    <a:pt x="415" y="312"/>
                    <a:pt x="415" y="314"/>
                    <a:pt x="415" y="314"/>
                  </a:cubicBezTo>
                  <a:cubicBezTo>
                    <a:pt x="415" y="316"/>
                    <a:pt x="416" y="317"/>
                    <a:pt x="417" y="319"/>
                  </a:cubicBezTo>
                  <a:cubicBezTo>
                    <a:pt x="417" y="319"/>
                    <a:pt x="423" y="322"/>
                    <a:pt x="425" y="323"/>
                  </a:cubicBezTo>
                  <a:lnTo>
                    <a:pt x="425" y="323"/>
                  </a:lnTo>
                  <a:cubicBezTo>
                    <a:pt x="420" y="322"/>
                    <a:pt x="410" y="317"/>
                    <a:pt x="406" y="314"/>
                  </a:cubicBezTo>
                  <a:lnTo>
                    <a:pt x="406" y="314"/>
                  </a:lnTo>
                  <a:cubicBezTo>
                    <a:pt x="409" y="317"/>
                    <a:pt x="411" y="319"/>
                    <a:pt x="417" y="322"/>
                  </a:cubicBezTo>
                  <a:cubicBezTo>
                    <a:pt x="423" y="326"/>
                    <a:pt x="432" y="329"/>
                    <a:pt x="431" y="331"/>
                  </a:cubicBezTo>
                  <a:cubicBezTo>
                    <a:pt x="428" y="329"/>
                    <a:pt x="415" y="322"/>
                    <a:pt x="412" y="322"/>
                  </a:cubicBezTo>
                  <a:cubicBezTo>
                    <a:pt x="412" y="322"/>
                    <a:pt x="412" y="322"/>
                    <a:pt x="411" y="322"/>
                  </a:cubicBezTo>
                  <a:lnTo>
                    <a:pt x="411" y="322"/>
                  </a:lnTo>
                  <a:cubicBezTo>
                    <a:pt x="410" y="322"/>
                    <a:pt x="417" y="326"/>
                    <a:pt x="419" y="328"/>
                  </a:cubicBezTo>
                  <a:cubicBezTo>
                    <a:pt x="418" y="328"/>
                    <a:pt x="418" y="329"/>
                    <a:pt x="417" y="329"/>
                  </a:cubicBezTo>
                  <a:cubicBezTo>
                    <a:pt x="417" y="329"/>
                    <a:pt x="416" y="329"/>
                    <a:pt x="416" y="328"/>
                  </a:cubicBezTo>
                  <a:cubicBezTo>
                    <a:pt x="414" y="328"/>
                    <a:pt x="409" y="326"/>
                    <a:pt x="408" y="326"/>
                  </a:cubicBezTo>
                  <a:cubicBezTo>
                    <a:pt x="407" y="326"/>
                    <a:pt x="407" y="327"/>
                    <a:pt x="407" y="327"/>
                  </a:cubicBezTo>
                  <a:cubicBezTo>
                    <a:pt x="407" y="328"/>
                    <a:pt x="419" y="335"/>
                    <a:pt x="418" y="335"/>
                  </a:cubicBezTo>
                  <a:cubicBezTo>
                    <a:pt x="418" y="335"/>
                    <a:pt x="413" y="333"/>
                    <a:pt x="411" y="332"/>
                  </a:cubicBezTo>
                  <a:cubicBezTo>
                    <a:pt x="410" y="332"/>
                    <a:pt x="409" y="332"/>
                    <a:pt x="409" y="333"/>
                  </a:cubicBezTo>
                  <a:cubicBezTo>
                    <a:pt x="408" y="334"/>
                    <a:pt x="410" y="336"/>
                    <a:pt x="410" y="338"/>
                  </a:cubicBezTo>
                  <a:cubicBezTo>
                    <a:pt x="410" y="338"/>
                    <a:pt x="410" y="339"/>
                    <a:pt x="410" y="339"/>
                  </a:cubicBezTo>
                  <a:cubicBezTo>
                    <a:pt x="408" y="339"/>
                    <a:pt x="406" y="337"/>
                    <a:pt x="405" y="337"/>
                  </a:cubicBezTo>
                  <a:lnTo>
                    <a:pt x="405" y="337"/>
                  </a:lnTo>
                  <a:cubicBezTo>
                    <a:pt x="405" y="337"/>
                    <a:pt x="405" y="338"/>
                    <a:pt x="406" y="338"/>
                  </a:cubicBezTo>
                  <a:cubicBezTo>
                    <a:pt x="407" y="340"/>
                    <a:pt x="409" y="341"/>
                    <a:pt x="413" y="344"/>
                  </a:cubicBezTo>
                  <a:cubicBezTo>
                    <a:pt x="405" y="339"/>
                    <a:pt x="401" y="337"/>
                    <a:pt x="399" y="337"/>
                  </a:cubicBezTo>
                  <a:cubicBezTo>
                    <a:pt x="399" y="337"/>
                    <a:pt x="398" y="337"/>
                    <a:pt x="398" y="337"/>
                  </a:cubicBezTo>
                  <a:cubicBezTo>
                    <a:pt x="398" y="337"/>
                    <a:pt x="403" y="340"/>
                    <a:pt x="403" y="341"/>
                  </a:cubicBezTo>
                  <a:cubicBezTo>
                    <a:pt x="403" y="341"/>
                    <a:pt x="396" y="342"/>
                    <a:pt x="401" y="347"/>
                  </a:cubicBezTo>
                  <a:cubicBezTo>
                    <a:pt x="401" y="347"/>
                    <a:pt x="413" y="354"/>
                    <a:pt x="411" y="354"/>
                  </a:cubicBezTo>
                  <a:cubicBezTo>
                    <a:pt x="409" y="354"/>
                    <a:pt x="403" y="351"/>
                    <a:pt x="401" y="350"/>
                  </a:cubicBezTo>
                  <a:cubicBezTo>
                    <a:pt x="399" y="350"/>
                    <a:pt x="397" y="350"/>
                    <a:pt x="396" y="350"/>
                  </a:cubicBezTo>
                  <a:cubicBezTo>
                    <a:pt x="393" y="350"/>
                    <a:pt x="391" y="351"/>
                    <a:pt x="390" y="353"/>
                  </a:cubicBezTo>
                  <a:cubicBezTo>
                    <a:pt x="390" y="354"/>
                    <a:pt x="395" y="358"/>
                    <a:pt x="395" y="360"/>
                  </a:cubicBezTo>
                  <a:cubicBezTo>
                    <a:pt x="394" y="362"/>
                    <a:pt x="397" y="364"/>
                    <a:pt x="403" y="371"/>
                  </a:cubicBezTo>
                  <a:cubicBezTo>
                    <a:pt x="402" y="370"/>
                    <a:pt x="391" y="363"/>
                    <a:pt x="389" y="363"/>
                  </a:cubicBezTo>
                  <a:lnTo>
                    <a:pt x="389" y="363"/>
                  </a:lnTo>
                  <a:cubicBezTo>
                    <a:pt x="389" y="363"/>
                    <a:pt x="389" y="363"/>
                    <a:pt x="391" y="365"/>
                  </a:cubicBezTo>
                  <a:cubicBezTo>
                    <a:pt x="396" y="369"/>
                    <a:pt x="408" y="375"/>
                    <a:pt x="413" y="380"/>
                  </a:cubicBezTo>
                  <a:cubicBezTo>
                    <a:pt x="413" y="380"/>
                    <a:pt x="402" y="374"/>
                    <a:pt x="401" y="374"/>
                  </a:cubicBezTo>
                  <a:cubicBezTo>
                    <a:pt x="395" y="371"/>
                    <a:pt x="389" y="367"/>
                    <a:pt x="382" y="361"/>
                  </a:cubicBezTo>
                  <a:lnTo>
                    <a:pt x="382" y="361"/>
                  </a:lnTo>
                  <a:cubicBezTo>
                    <a:pt x="391" y="369"/>
                    <a:pt x="385" y="367"/>
                    <a:pt x="389" y="374"/>
                  </a:cubicBezTo>
                  <a:cubicBezTo>
                    <a:pt x="389" y="374"/>
                    <a:pt x="389" y="374"/>
                    <a:pt x="389" y="374"/>
                  </a:cubicBezTo>
                  <a:cubicBezTo>
                    <a:pt x="388" y="374"/>
                    <a:pt x="386" y="373"/>
                    <a:pt x="381" y="368"/>
                  </a:cubicBezTo>
                  <a:cubicBezTo>
                    <a:pt x="375" y="362"/>
                    <a:pt x="376" y="365"/>
                    <a:pt x="372" y="362"/>
                  </a:cubicBezTo>
                  <a:lnTo>
                    <a:pt x="372" y="362"/>
                  </a:lnTo>
                  <a:lnTo>
                    <a:pt x="391" y="380"/>
                  </a:lnTo>
                  <a:cubicBezTo>
                    <a:pt x="391" y="380"/>
                    <a:pt x="391" y="380"/>
                    <a:pt x="391" y="380"/>
                  </a:cubicBezTo>
                  <a:cubicBezTo>
                    <a:pt x="389" y="380"/>
                    <a:pt x="375" y="367"/>
                    <a:pt x="375" y="367"/>
                  </a:cubicBezTo>
                  <a:lnTo>
                    <a:pt x="375" y="367"/>
                  </a:lnTo>
                  <a:cubicBezTo>
                    <a:pt x="377" y="370"/>
                    <a:pt x="383" y="379"/>
                    <a:pt x="381" y="379"/>
                  </a:cubicBezTo>
                  <a:cubicBezTo>
                    <a:pt x="381" y="379"/>
                    <a:pt x="380" y="378"/>
                    <a:pt x="379" y="377"/>
                  </a:cubicBezTo>
                  <a:cubicBezTo>
                    <a:pt x="376" y="375"/>
                    <a:pt x="371" y="372"/>
                    <a:pt x="369" y="372"/>
                  </a:cubicBezTo>
                  <a:lnTo>
                    <a:pt x="369" y="372"/>
                  </a:lnTo>
                  <a:cubicBezTo>
                    <a:pt x="367" y="372"/>
                    <a:pt x="367" y="374"/>
                    <a:pt x="371" y="379"/>
                  </a:cubicBezTo>
                  <a:cubicBezTo>
                    <a:pt x="375" y="383"/>
                    <a:pt x="368" y="380"/>
                    <a:pt x="372" y="385"/>
                  </a:cubicBezTo>
                  <a:cubicBezTo>
                    <a:pt x="373" y="388"/>
                    <a:pt x="374" y="389"/>
                    <a:pt x="373" y="389"/>
                  </a:cubicBezTo>
                  <a:cubicBezTo>
                    <a:pt x="372" y="389"/>
                    <a:pt x="364" y="380"/>
                    <a:pt x="362" y="379"/>
                  </a:cubicBezTo>
                  <a:cubicBezTo>
                    <a:pt x="362" y="379"/>
                    <a:pt x="362" y="379"/>
                    <a:pt x="362" y="379"/>
                  </a:cubicBezTo>
                  <a:lnTo>
                    <a:pt x="362" y="379"/>
                  </a:lnTo>
                  <a:cubicBezTo>
                    <a:pt x="360" y="379"/>
                    <a:pt x="366" y="385"/>
                    <a:pt x="364" y="386"/>
                  </a:cubicBezTo>
                  <a:cubicBezTo>
                    <a:pt x="362" y="386"/>
                    <a:pt x="361" y="383"/>
                    <a:pt x="357" y="379"/>
                  </a:cubicBezTo>
                  <a:cubicBezTo>
                    <a:pt x="356" y="377"/>
                    <a:pt x="356" y="377"/>
                    <a:pt x="355" y="377"/>
                  </a:cubicBezTo>
                  <a:lnTo>
                    <a:pt x="355" y="377"/>
                  </a:lnTo>
                  <a:cubicBezTo>
                    <a:pt x="355" y="377"/>
                    <a:pt x="356" y="380"/>
                    <a:pt x="356" y="381"/>
                  </a:cubicBezTo>
                  <a:cubicBezTo>
                    <a:pt x="357" y="382"/>
                    <a:pt x="358" y="383"/>
                    <a:pt x="357" y="383"/>
                  </a:cubicBezTo>
                  <a:cubicBezTo>
                    <a:pt x="357" y="383"/>
                    <a:pt x="356" y="382"/>
                    <a:pt x="355" y="382"/>
                  </a:cubicBezTo>
                  <a:cubicBezTo>
                    <a:pt x="355" y="382"/>
                    <a:pt x="355" y="382"/>
                    <a:pt x="355" y="382"/>
                  </a:cubicBezTo>
                  <a:lnTo>
                    <a:pt x="355" y="382"/>
                  </a:lnTo>
                  <a:cubicBezTo>
                    <a:pt x="354" y="382"/>
                    <a:pt x="366" y="397"/>
                    <a:pt x="366" y="397"/>
                  </a:cubicBezTo>
                  <a:cubicBezTo>
                    <a:pt x="365" y="397"/>
                    <a:pt x="364" y="396"/>
                    <a:pt x="361" y="392"/>
                  </a:cubicBezTo>
                  <a:cubicBezTo>
                    <a:pt x="357" y="388"/>
                    <a:pt x="355" y="387"/>
                    <a:pt x="354" y="387"/>
                  </a:cubicBezTo>
                  <a:lnTo>
                    <a:pt x="354" y="387"/>
                  </a:lnTo>
                  <a:cubicBezTo>
                    <a:pt x="353" y="387"/>
                    <a:pt x="354" y="389"/>
                    <a:pt x="355" y="393"/>
                  </a:cubicBezTo>
                  <a:cubicBezTo>
                    <a:pt x="358" y="398"/>
                    <a:pt x="359" y="400"/>
                    <a:pt x="358" y="400"/>
                  </a:cubicBezTo>
                  <a:cubicBezTo>
                    <a:pt x="358" y="400"/>
                    <a:pt x="355" y="398"/>
                    <a:pt x="350" y="392"/>
                  </a:cubicBezTo>
                  <a:cubicBezTo>
                    <a:pt x="349" y="391"/>
                    <a:pt x="349" y="390"/>
                    <a:pt x="348" y="390"/>
                  </a:cubicBezTo>
                  <a:lnTo>
                    <a:pt x="348" y="390"/>
                  </a:lnTo>
                  <a:cubicBezTo>
                    <a:pt x="347" y="390"/>
                    <a:pt x="349" y="396"/>
                    <a:pt x="348" y="396"/>
                  </a:cubicBezTo>
                  <a:cubicBezTo>
                    <a:pt x="348" y="396"/>
                    <a:pt x="347" y="395"/>
                    <a:pt x="346" y="394"/>
                  </a:cubicBezTo>
                  <a:lnTo>
                    <a:pt x="346" y="394"/>
                  </a:lnTo>
                  <a:cubicBezTo>
                    <a:pt x="349" y="399"/>
                    <a:pt x="354" y="410"/>
                    <a:pt x="352" y="410"/>
                  </a:cubicBezTo>
                  <a:cubicBezTo>
                    <a:pt x="352" y="410"/>
                    <a:pt x="350" y="408"/>
                    <a:pt x="348" y="403"/>
                  </a:cubicBezTo>
                  <a:cubicBezTo>
                    <a:pt x="344" y="397"/>
                    <a:pt x="343" y="395"/>
                    <a:pt x="342" y="395"/>
                  </a:cubicBezTo>
                  <a:lnTo>
                    <a:pt x="342" y="395"/>
                  </a:lnTo>
                  <a:cubicBezTo>
                    <a:pt x="341" y="395"/>
                    <a:pt x="344" y="402"/>
                    <a:pt x="343" y="403"/>
                  </a:cubicBezTo>
                  <a:cubicBezTo>
                    <a:pt x="343" y="404"/>
                    <a:pt x="343" y="404"/>
                    <a:pt x="342" y="404"/>
                  </a:cubicBezTo>
                  <a:cubicBezTo>
                    <a:pt x="342" y="404"/>
                    <a:pt x="341" y="404"/>
                    <a:pt x="340" y="403"/>
                  </a:cubicBezTo>
                  <a:cubicBezTo>
                    <a:pt x="339" y="402"/>
                    <a:pt x="337" y="399"/>
                    <a:pt x="336" y="399"/>
                  </a:cubicBezTo>
                  <a:lnTo>
                    <a:pt x="336" y="399"/>
                  </a:lnTo>
                  <a:cubicBezTo>
                    <a:pt x="335" y="399"/>
                    <a:pt x="334" y="403"/>
                    <a:pt x="337" y="409"/>
                  </a:cubicBezTo>
                  <a:lnTo>
                    <a:pt x="337" y="409"/>
                  </a:lnTo>
                  <a:cubicBezTo>
                    <a:pt x="334" y="403"/>
                    <a:pt x="331" y="398"/>
                    <a:pt x="330" y="398"/>
                  </a:cubicBezTo>
                  <a:lnTo>
                    <a:pt x="330" y="398"/>
                  </a:lnTo>
                  <a:cubicBezTo>
                    <a:pt x="329" y="398"/>
                    <a:pt x="331" y="405"/>
                    <a:pt x="330" y="405"/>
                  </a:cubicBezTo>
                  <a:cubicBezTo>
                    <a:pt x="330" y="405"/>
                    <a:pt x="330" y="404"/>
                    <a:pt x="329" y="403"/>
                  </a:cubicBezTo>
                  <a:lnTo>
                    <a:pt x="329" y="403"/>
                  </a:lnTo>
                  <a:cubicBezTo>
                    <a:pt x="329" y="403"/>
                    <a:pt x="329" y="405"/>
                    <a:pt x="330" y="407"/>
                  </a:cubicBezTo>
                  <a:cubicBezTo>
                    <a:pt x="331" y="409"/>
                    <a:pt x="331" y="409"/>
                    <a:pt x="331" y="409"/>
                  </a:cubicBezTo>
                  <a:cubicBezTo>
                    <a:pt x="330" y="409"/>
                    <a:pt x="330" y="408"/>
                    <a:pt x="329" y="408"/>
                  </a:cubicBezTo>
                  <a:cubicBezTo>
                    <a:pt x="328" y="406"/>
                    <a:pt x="326" y="404"/>
                    <a:pt x="325" y="404"/>
                  </a:cubicBezTo>
                  <a:lnTo>
                    <a:pt x="325" y="404"/>
                  </a:lnTo>
                  <a:cubicBezTo>
                    <a:pt x="324" y="404"/>
                    <a:pt x="324" y="405"/>
                    <a:pt x="325" y="408"/>
                  </a:cubicBezTo>
                  <a:lnTo>
                    <a:pt x="325" y="408"/>
                  </a:lnTo>
                  <a:cubicBezTo>
                    <a:pt x="324" y="406"/>
                    <a:pt x="323" y="405"/>
                    <a:pt x="323" y="405"/>
                  </a:cubicBezTo>
                  <a:lnTo>
                    <a:pt x="323" y="405"/>
                  </a:lnTo>
                  <a:cubicBezTo>
                    <a:pt x="323" y="405"/>
                    <a:pt x="323" y="405"/>
                    <a:pt x="323" y="406"/>
                  </a:cubicBezTo>
                  <a:cubicBezTo>
                    <a:pt x="324" y="411"/>
                    <a:pt x="325" y="413"/>
                    <a:pt x="324" y="414"/>
                  </a:cubicBezTo>
                  <a:cubicBezTo>
                    <a:pt x="325" y="413"/>
                    <a:pt x="319" y="402"/>
                    <a:pt x="318" y="401"/>
                  </a:cubicBezTo>
                  <a:cubicBezTo>
                    <a:pt x="316" y="401"/>
                    <a:pt x="316" y="403"/>
                    <a:pt x="316" y="404"/>
                  </a:cubicBezTo>
                  <a:cubicBezTo>
                    <a:pt x="315" y="409"/>
                    <a:pt x="316" y="411"/>
                    <a:pt x="320" y="421"/>
                  </a:cubicBezTo>
                  <a:cubicBezTo>
                    <a:pt x="320" y="421"/>
                    <a:pt x="320" y="421"/>
                    <a:pt x="320" y="421"/>
                  </a:cubicBezTo>
                  <a:cubicBezTo>
                    <a:pt x="318" y="421"/>
                    <a:pt x="317" y="418"/>
                    <a:pt x="314" y="412"/>
                  </a:cubicBezTo>
                  <a:lnTo>
                    <a:pt x="314" y="412"/>
                  </a:lnTo>
                  <a:cubicBezTo>
                    <a:pt x="314" y="412"/>
                    <a:pt x="318" y="423"/>
                    <a:pt x="319" y="425"/>
                  </a:cubicBezTo>
                  <a:cubicBezTo>
                    <a:pt x="314" y="416"/>
                    <a:pt x="312" y="409"/>
                    <a:pt x="307" y="400"/>
                  </a:cubicBezTo>
                  <a:lnTo>
                    <a:pt x="307" y="400"/>
                  </a:lnTo>
                  <a:cubicBezTo>
                    <a:pt x="309" y="405"/>
                    <a:pt x="310" y="410"/>
                    <a:pt x="311" y="417"/>
                  </a:cubicBezTo>
                  <a:cubicBezTo>
                    <a:pt x="312" y="422"/>
                    <a:pt x="312" y="424"/>
                    <a:pt x="311" y="424"/>
                  </a:cubicBezTo>
                  <a:cubicBezTo>
                    <a:pt x="310" y="424"/>
                    <a:pt x="309" y="422"/>
                    <a:pt x="307" y="421"/>
                  </a:cubicBezTo>
                  <a:cubicBezTo>
                    <a:pt x="306" y="420"/>
                    <a:pt x="304" y="419"/>
                    <a:pt x="303" y="419"/>
                  </a:cubicBezTo>
                  <a:lnTo>
                    <a:pt x="303" y="419"/>
                  </a:lnTo>
                  <a:cubicBezTo>
                    <a:pt x="302" y="419"/>
                    <a:pt x="302" y="420"/>
                    <a:pt x="304" y="424"/>
                  </a:cubicBezTo>
                  <a:cubicBezTo>
                    <a:pt x="306" y="432"/>
                    <a:pt x="309" y="441"/>
                    <a:pt x="311" y="449"/>
                  </a:cubicBezTo>
                  <a:cubicBezTo>
                    <a:pt x="309" y="449"/>
                    <a:pt x="306" y="434"/>
                    <a:pt x="304" y="430"/>
                  </a:cubicBezTo>
                  <a:lnTo>
                    <a:pt x="304" y="430"/>
                  </a:lnTo>
                  <a:cubicBezTo>
                    <a:pt x="304" y="431"/>
                    <a:pt x="304" y="432"/>
                    <a:pt x="304" y="432"/>
                  </a:cubicBezTo>
                  <a:cubicBezTo>
                    <a:pt x="304" y="432"/>
                    <a:pt x="300" y="424"/>
                    <a:pt x="299" y="420"/>
                  </a:cubicBezTo>
                  <a:cubicBezTo>
                    <a:pt x="298" y="417"/>
                    <a:pt x="296" y="409"/>
                    <a:pt x="294" y="409"/>
                  </a:cubicBezTo>
                  <a:lnTo>
                    <a:pt x="294" y="409"/>
                  </a:lnTo>
                  <a:lnTo>
                    <a:pt x="302" y="435"/>
                  </a:lnTo>
                  <a:cubicBezTo>
                    <a:pt x="298" y="423"/>
                    <a:pt x="294" y="422"/>
                    <a:pt x="291" y="422"/>
                  </a:cubicBezTo>
                  <a:cubicBezTo>
                    <a:pt x="291" y="422"/>
                    <a:pt x="291" y="422"/>
                    <a:pt x="291" y="422"/>
                  </a:cubicBezTo>
                  <a:cubicBezTo>
                    <a:pt x="292" y="422"/>
                    <a:pt x="294" y="430"/>
                    <a:pt x="295" y="434"/>
                  </a:cubicBezTo>
                  <a:cubicBezTo>
                    <a:pt x="293" y="433"/>
                    <a:pt x="289" y="419"/>
                    <a:pt x="288" y="419"/>
                  </a:cubicBezTo>
                  <a:cubicBezTo>
                    <a:pt x="287" y="419"/>
                    <a:pt x="287" y="420"/>
                    <a:pt x="287" y="423"/>
                  </a:cubicBezTo>
                  <a:cubicBezTo>
                    <a:pt x="287" y="424"/>
                    <a:pt x="288" y="432"/>
                    <a:pt x="287" y="432"/>
                  </a:cubicBezTo>
                  <a:cubicBezTo>
                    <a:pt x="287" y="432"/>
                    <a:pt x="287" y="431"/>
                    <a:pt x="286" y="430"/>
                  </a:cubicBezTo>
                  <a:cubicBezTo>
                    <a:pt x="286" y="426"/>
                    <a:pt x="284" y="415"/>
                    <a:pt x="283" y="415"/>
                  </a:cubicBezTo>
                  <a:cubicBezTo>
                    <a:pt x="283" y="415"/>
                    <a:pt x="283" y="415"/>
                    <a:pt x="283" y="415"/>
                  </a:cubicBezTo>
                  <a:cubicBezTo>
                    <a:pt x="281" y="416"/>
                    <a:pt x="282" y="421"/>
                    <a:pt x="281" y="421"/>
                  </a:cubicBezTo>
                  <a:cubicBezTo>
                    <a:pt x="281" y="421"/>
                    <a:pt x="281" y="421"/>
                    <a:pt x="280" y="421"/>
                  </a:cubicBezTo>
                  <a:cubicBezTo>
                    <a:pt x="278" y="419"/>
                    <a:pt x="276" y="416"/>
                    <a:pt x="275" y="416"/>
                  </a:cubicBezTo>
                  <a:cubicBezTo>
                    <a:pt x="275" y="416"/>
                    <a:pt x="275" y="416"/>
                    <a:pt x="275" y="416"/>
                  </a:cubicBezTo>
                  <a:cubicBezTo>
                    <a:pt x="273" y="417"/>
                    <a:pt x="274" y="430"/>
                    <a:pt x="276" y="430"/>
                  </a:cubicBezTo>
                  <a:cubicBezTo>
                    <a:pt x="276" y="430"/>
                    <a:pt x="276" y="430"/>
                    <a:pt x="276" y="430"/>
                  </a:cubicBezTo>
                  <a:lnTo>
                    <a:pt x="276" y="430"/>
                  </a:lnTo>
                  <a:cubicBezTo>
                    <a:pt x="275" y="430"/>
                    <a:pt x="275" y="431"/>
                    <a:pt x="274" y="431"/>
                  </a:cubicBezTo>
                  <a:cubicBezTo>
                    <a:pt x="274" y="431"/>
                    <a:pt x="274" y="430"/>
                    <a:pt x="273" y="430"/>
                  </a:cubicBezTo>
                  <a:cubicBezTo>
                    <a:pt x="272" y="428"/>
                    <a:pt x="271" y="424"/>
                    <a:pt x="270" y="421"/>
                  </a:cubicBezTo>
                  <a:cubicBezTo>
                    <a:pt x="270" y="420"/>
                    <a:pt x="269" y="420"/>
                    <a:pt x="269" y="420"/>
                  </a:cubicBezTo>
                  <a:cubicBezTo>
                    <a:pt x="268" y="420"/>
                    <a:pt x="268" y="421"/>
                    <a:pt x="268" y="422"/>
                  </a:cubicBezTo>
                  <a:cubicBezTo>
                    <a:pt x="267" y="425"/>
                    <a:pt x="268" y="430"/>
                    <a:pt x="269" y="437"/>
                  </a:cubicBezTo>
                  <a:cubicBezTo>
                    <a:pt x="269" y="435"/>
                    <a:pt x="269" y="434"/>
                    <a:pt x="269" y="434"/>
                  </a:cubicBezTo>
                  <a:cubicBezTo>
                    <a:pt x="269" y="434"/>
                    <a:pt x="270" y="437"/>
                    <a:pt x="270" y="440"/>
                  </a:cubicBezTo>
                  <a:cubicBezTo>
                    <a:pt x="270" y="443"/>
                    <a:pt x="269" y="446"/>
                    <a:pt x="269" y="446"/>
                  </a:cubicBezTo>
                  <a:cubicBezTo>
                    <a:pt x="268" y="446"/>
                    <a:pt x="268" y="446"/>
                    <a:pt x="268" y="445"/>
                  </a:cubicBezTo>
                  <a:cubicBezTo>
                    <a:pt x="266" y="442"/>
                    <a:pt x="267" y="426"/>
                    <a:pt x="265" y="426"/>
                  </a:cubicBezTo>
                  <a:cubicBezTo>
                    <a:pt x="265" y="427"/>
                    <a:pt x="260" y="433"/>
                    <a:pt x="263" y="440"/>
                  </a:cubicBezTo>
                  <a:cubicBezTo>
                    <a:pt x="264" y="446"/>
                    <a:pt x="265" y="448"/>
                    <a:pt x="264" y="455"/>
                  </a:cubicBezTo>
                  <a:cubicBezTo>
                    <a:pt x="264" y="458"/>
                    <a:pt x="263" y="460"/>
                    <a:pt x="263" y="460"/>
                  </a:cubicBezTo>
                  <a:cubicBezTo>
                    <a:pt x="262" y="460"/>
                    <a:pt x="262" y="459"/>
                    <a:pt x="261" y="458"/>
                  </a:cubicBezTo>
                  <a:cubicBezTo>
                    <a:pt x="259" y="450"/>
                    <a:pt x="259" y="426"/>
                    <a:pt x="259" y="425"/>
                  </a:cubicBezTo>
                  <a:cubicBezTo>
                    <a:pt x="259" y="424"/>
                    <a:pt x="258" y="424"/>
                    <a:pt x="258" y="424"/>
                  </a:cubicBezTo>
                  <a:cubicBezTo>
                    <a:pt x="257" y="424"/>
                    <a:pt x="256" y="426"/>
                    <a:pt x="256" y="428"/>
                  </a:cubicBezTo>
                  <a:cubicBezTo>
                    <a:pt x="255" y="431"/>
                    <a:pt x="257" y="438"/>
                    <a:pt x="256" y="442"/>
                  </a:cubicBezTo>
                  <a:cubicBezTo>
                    <a:pt x="256" y="443"/>
                    <a:pt x="255" y="443"/>
                    <a:pt x="255" y="443"/>
                  </a:cubicBezTo>
                  <a:cubicBezTo>
                    <a:pt x="254" y="443"/>
                    <a:pt x="253" y="427"/>
                    <a:pt x="253" y="427"/>
                  </a:cubicBezTo>
                  <a:cubicBezTo>
                    <a:pt x="252" y="427"/>
                    <a:pt x="252" y="427"/>
                    <a:pt x="252" y="428"/>
                  </a:cubicBezTo>
                  <a:cubicBezTo>
                    <a:pt x="251" y="433"/>
                    <a:pt x="251" y="442"/>
                    <a:pt x="251" y="451"/>
                  </a:cubicBezTo>
                  <a:cubicBezTo>
                    <a:pt x="251" y="445"/>
                    <a:pt x="251" y="436"/>
                    <a:pt x="250" y="431"/>
                  </a:cubicBezTo>
                  <a:cubicBezTo>
                    <a:pt x="249" y="425"/>
                    <a:pt x="248" y="418"/>
                    <a:pt x="247" y="418"/>
                  </a:cubicBezTo>
                  <a:cubicBezTo>
                    <a:pt x="247" y="418"/>
                    <a:pt x="246" y="418"/>
                    <a:pt x="246" y="418"/>
                  </a:cubicBezTo>
                  <a:cubicBezTo>
                    <a:pt x="245" y="420"/>
                    <a:pt x="247" y="428"/>
                    <a:pt x="246" y="431"/>
                  </a:cubicBezTo>
                  <a:cubicBezTo>
                    <a:pt x="246" y="433"/>
                    <a:pt x="245" y="433"/>
                    <a:pt x="244" y="433"/>
                  </a:cubicBezTo>
                  <a:cubicBezTo>
                    <a:pt x="244" y="433"/>
                    <a:pt x="243" y="433"/>
                    <a:pt x="243" y="432"/>
                  </a:cubicBezTo>
                  <a:cubicBezTo>
                    <a:pt x="242" y="431"/>
                    <a:pt x="242" y="424"/>
                    <a:pt x="241" y="424"/>
                  </a:cubicBezTo>
                  <a:cubicBezTo>
                    <a:pt x="239" y="424"/>
                    <a:pt x="239" y="434"/>
                    <a:pt x="238" y="434"/>
                  </a:cubicBezTo>
                  <a:cubicBezTo>
                    <a:pt x="238" y="434"/>
                    <a:pt x="238" y="434"/>
                    <a:pt x="237" y="433"/>
                  </a:cubicBezTo>
                  <a:cubicBezTo>
                    <a:pt x="237" y="431"/>
                    <a:pt x="237" y="420"/>
                    <a:pt x="236" y="420"/>
                  </a:cubicBezTo>
                  <a:cubicBezTo>
                    <a:pt x="236" y="420"/>
                    <a:pt x="236" y="421"/>
                    <a:pt x="236" y="422"/>
                  </a:cubicBezTo>
                  <a:cubicBezTo>
                    <a:pt x="235" y="428"/>
                    <a:pt x="234" y="441"/>
                    <a:pt x="232" y="441"/>
                  </a:cubicBezTo>
                  <a:lnTo>
                    <a:pt x="232" y="433"/>
                  </a:lnTo>
                  <a:cubicBezTo>
                    <a:pt x="232" y="430"/>
                    <a:pt x="233" y="428"/>
                    <a:pt x="233" y="428"/>
                  </a:cubicBezTo>
                  <a:cubicBezTo>
                    <a:pt x="233" y="428"/>
                    <a:pt x="233" y="427"/>
                    <a:pt x="233" y="427"/>
                  </a:cubicBezTo>
                  <a:lnTo>
                    <a:pt x="233" y="427"/>
                  </a:lnTo>
                  <a:cubicBezTo>
                    <a:pt x="233" y="427"/>
                    <a:pt x="230" y="432"/>
                    <a:pt x="230" y="432"/>
                  </a:cubicBezTo>
                  <a:cubicBezTo>
                    <a:pt x="230" y="432"/>
                    <a:pt x="229" y="432"/>
                    <a:pt x="229" y="432"/>
                  </a:cubicBezTo>
                  <a:cubicBezTo>
                    <a:pt x="228" y="432"/>
                    <a:pt x="228" y="428"/>
                    <a:pt x="227" y="428"/>
                  </a:cubicBezTo>
                  <a:cubicBezTo>
                    <a:pt x="227" y="428"/>
                    <a:pt x="227" y="429"/>
                    <a:pt x="227" y="429"/>
                  </a:cubicBezTo>
                  <a:cubicBezTo>
                    <a:pt x="226" y="431"/>
                    <a:pt x="225" y="433"/>
                    <a:pt x="224" y="433"/>
                  </a:cubicBezTo>
                  <a:cubicBezTo>
                    <a:pt x="223" y="433"/>
                    <a:pt x="223" y="433"/>
                    <a:pt x="222" y="430"/>
                  </a:cubicBezTo>
                  <a:cubicBezTo>
                    <a:pt x="222" y="429"/>
                    <a:pt x="221" y="428"/>
                    <a:pt x="221" y="428"/>
                  </a:cubicBezTo>
                  <a:cubicBezTo>
                    <a:pt x="220" y="428"/>
                    <a:pt x="218" y="437"/>
                    <a:pt x="217" y="437"/>
                  </a:cubicBezTo>
                  <a:cubicBezTo>
                    <a:pt x="217" y="437"/>
                    <a:pt x="217" y="437"/>
                    <a:pt x="217" y="437"/>
                  </a:cubicBezTo>
                  <a:cubicBezTo>
                    <a:pt x="215" y="436"/>
                    <a:pt x="217" y="423"/>
                    <a:pt x="216" y="422"/>
                  </a:cubicBezTo>
                  <a:lnTo>
                    <a:pt x="216" y="422"/>
                  </a:lnTo>
                  <a:cubicBezTo>
                    <a:pt x="214" y="422"/>
                    <a:pt x="212" y="431"/>
                    <a:pt x="210" y="434"/>
                  </a:cubicBezTo>
                  <a:cubicBezTo>
                    <a:pt x="210" y="434"/>
                    <a:pt x="210" y="434"/>
                    <a:pt x="210" y="434"/>
                  </a:cubicBezTo>
                  <a:cubicBezTo>
                    <a:pt x="208" y="434"/>
                    <a:pt x="212" y="416"/>
                    <a:pt x="213" y="412"/>
                  </a:cubicBezTo>
                  <a:lnTo>
                    <a:pt x="213" y="412"/>
                  </a:lnTo>
                  <a:cubicBezTo>
                    <a:pt x="211" y="417"/>
                    <a:pt x="210" y="422"/>
                    <a:pt x="208" y="428"/>
                  </a:cubicBezTo>
                  <a:cubicBezTo>
                    <a:pt x="206" y="433"/>
                    <a:pt x="205" y="434"/>
                    <a:pt x="205" y="434"/>
                  </a:cubicBezTo>
                  <a:cubicBezTo>
                    <a:pt x="204" y="434"/>
                    <a:pt x="206" y="428"/>
                    <a:pt x="207" y="422"/>
                  </a:cubicBezTo>
                  <a:lnTo>
                    <a:pt x="207" y="422"/>
                  </a:lnTo>
                  <a:cubicBezTo>
                    <a:pt x="204" y="432"/>
                    <a:pt x="202" y="424"/>
                    <a:pt x="200" y="434"/>
                  </a:cubicBezTo>
                  <a:cubicBezTo>
                    <a:pt x="201" y="429"/>
                    <a:pt x="201" y="422"/>
                    <a:pt x="200" y="421"/>
                  </a:cubicBezTo>
                  <a:cubicBezTo>
                    <a:pt x="199" y="426"/>
                    <a:pt x="198" y="427"/>
                    <a:pt x="198" y="427"/>
                  </a:cubicBezTo>
                  <a:cubicBezTo>
                    <a:pt x="198" y="427"/>
                    <a:pt x="197" y="426"/>
                    <a:pt x="196" y="426"/>
                  </a:cubicBezTo>
                  <a:cubicBezTo>
                    <a:pt x="196" y="426"/>
                    <a:pt x="192" y="435"/>
                    <a:pt x="191" y="435"/>
                  </a:cubicBezTo>
                  <a:cubicBezTo>
                    <a:pt x="190" y="435"/>
                    <a:pt x="190" y="435"/>
                    <a:pt x="190" y="435"/>
                  </a:cubicBezTo>
                  <a:cubicBezTo>
                    <a:pt x="190" y="435"/>
                    <a:pt x="193" y="416"/>
                    <a:pt x="192" y="416"/>
                  </a:cubicBezTo>
                  <a:lnTo>
                    <a:pt x="192" y="416"/>
                  </a:lnTo>
                  <a:cubicBezTo>
                    <a:pt x="192" y="416"/>
                    <a:pt x="192" y="417"/>
                    <a:pt x="191" y="418"/>
                  </a:cubicBezTo>
                  <a:cubicBezTo>
                    <a:pt x="190" y="421"/>
                    <a:pt x="186" y="439"/>
                    <a:pt x="185" y="439"/>
                  </a:cubicBezTo>
                  <a:cubicBezTo>
                    <a:pt x="185" y="439"/>
                    <a:pt x="185" y="438"/>
                    <a:pt x="185" y="437"/>
                  </a:cubicBezTo>
                  <a:cubicBezTo>
                    <a:pt x="185" y="433"/>
                    <a:pt x="186" y="431"/>
                    <a:pt x="185" y="431"/>
                  </a:cubicBezTo>
                  <a:lnTo>
                    <a:pt x="185" y="431"/>
                  </a:lnTo>
                  <a:cubicBezTo>
                    <a:pt x="185" y="431"/>
                    <a:pt x="185" y="432"/>
                    <a:pt x="183" y="434"/>
                  </a:cubicBezTo>
                  <a:cubicBezTo>
                    <a:pt x="183" y="434"/>
                    <a:pt x="179" y="442"/>
                    <a:pt x="179" y="442"/>
                  </a:cubicBezTo>
                  <a:cubicBezTo>
                    <a:pt x="179" y="442"/>
                    <a:pt x="179" y="442"/>
                    <a:pt x="179" y="442"/>
                  </a:cubicBezTo>
                  <a:cubicBezTo>
                    <a:pt x="181" y="436"/>
                    <a:pt x="187" y="424"/>
                    <a:pt x="187" y="420"/>
                  </a:cubicBezTo>
                  <a:lnTo>
                    <a:pt x="187" y="420"/>
                  </a:lnTo>
                  <a:cubicBezTo>
                    <a:pt x="186" y="421"/>
                    <a:pt x="184" y="424"/>
                    <a:pt x="184" y="424"/>
                  </a:cubicBezTo>
                  <a:cubicBezTo>
                    <a:pt x="183" y="427"/>
                    <a:pt x="183" y="427"/>
                    <a:pt x="182" y="427"/>
                  </a:cubicBezTo>
                  <a:cubicBezTo>
                    <a:pt x="182" y="427"/>
                    <a:pt x="182" y="427"/>
                    <a:pt x="182" y="427"/>
                  </a:cubicBezTo>
                  <a:cubicBezTo>
                    <a:pt x="182" y="427"/>
                    <a:pt x="183" y="423"/>
                    <a:pt x="185" y="419"/>
                  </a:cubicBezTo>
                  <a:lnTo>
                    <a:pt x="185" y="419"/>
                  </a:lnTo>
                  <a:cubicBezTo>
                    <a:pt x="184" y="421"/>
                    <a:pt x="184" y="422"/>
                    <a:pt x="183" y="422"/>
                  </a:cubicBezTo>
                  <a:cubicBezTo>
                    <a:pt x="183" y="422"/>
                    <a:pt x="183" y="420"/>
                    <a:pt x="182" y="420"/>
                  </a:cubicBezTo>
                  <a:cubicBezTo>
                    <a:pt x="182" y="420"/>
                    <a:pt x="182" y="420"/>
                    <a:pt x="182" y="420"/>
                  </a:cubicBezTo>
                  <a:cubicBezTo>
                    <a:pt x="182" y="422"/>
                    <a:pt x="181" y="424"/>
                    <a:pt x="180" y="425"/>
                  </a:cubicBezTo>
                  <a:cubicBezTo>
                    <a:pt x="179" y="426"/>
                    <a:pt x="179" y="427"/>
                    <a:pt x="178" y="427"/>
                  </a:cubicBezTo>
                  <a:cubicBezTo>
                    <a:pt x="177" y="427"/>
                    <a:pt x="177" y="425"/>
                    <a:pt x="179" y="420"/>
                  </a:cubicBezTo>
                  <a:cubicBezTo>
                    <a:pt x="180" y="415"/>
                    <a:pt x="181" y="412"/>
                    <a:pt x="180" y="412"/>
                  </a:cubicBezTo>
                  <a:lnTo>
                    <a:pt x="180" y="412"/>
                  </a:lnTo>
                  <a:cubicBezTo>
                    <a:pt x="179" y="412"/>
                    <a:pt x="178" y="414"/>
                    <a:pt x="176" y="417"/>
                  </a:cubicBezTo>
                  <a:cubicBezTo>
                    <a:pt x="176" y="418"/>
                    <a:pt x="176" y="418"/>
                    <a:pt x="176" y="418"/>
                  </a:cubicBezTo>
                  <a:cubicBezTo>
                    <a:pt x="175" y="418"/>
                    <a:pt x="175" y="417"/>
                    <a:pt x="174" y="417"/>
                  </a:cubicBezTo>
                  <a:cubicBezTo>
                    <a:pt x="174" y="417"/>
                    <a:pt x="173" y="418"/>
                    <a:pt x="171" y="422"/>
                  </a:cubicBezTo>
                  <a:cubicBezTo>
                    <a:pt x="171" y="417"/>
                    <a:pt x="173" y="404"/>
                    <a:pt x="171" y="404"/>
                  </a:cubicBezTo>
                  <a:cubicBezTo>
                    <a:pt x="170" y="404"/>
                    <a:pt x="168" y="407"/>
                    <a:pt x="165" y="412"/>
                  </a:cubicBezTo>
                  <a:cubicBezTo>
                    <a:pt x="170" y="402"/>
                    <a:pt x="171" y="399"/>
                    <a:pt x="171" y="399"/>
                  </a:cubicBezTo>
                  <a:lnTo>
                    <a:pt x="171" y="399"/>
                  </a:lnTo>
                  <a:cubicBezTo>
                    <a:pt x="170" y="399"/>
                    <a:pt x="159" y="417"/>
                    <a:pt x="158" y="417"/>
                  </a:cubicBezTo>
                  <a:cubicBezTo>
                    <a:pt x="158" y="417"/>
                    <a:pt x="158" y="417"/>
                    <a:pt x="158" y="417"/>
                  </a:cubicBezTo>
                  <a:cubicBezTo>
                    <a:pt x="159" y="412"/>
                    <a:pt x="164" y="402"/>
                    <a:pt x="163" y="402"/>
                  </a:cubicBezTo>
                  <a:lnTo>
                    <a:pt x="163" y="402"/>
                  </a:lnTo>
                  <a:cubicBezTo>
                    <a:pt x="162" y="402"/>
                    <a:pt x="162" y="403"/>
                    <a:pt x="161" y="404"/>
                  </a:cubicBezTo>
                  <a:cubicBezTo>
                    <a:pt x="159" y="407"/>
                    <a:pt x="148" y="424"/>
                    <a:pt x="147" y="425"/>
                  </a:cubicBezTo>
                  <a:cubicBezTo>
                    <a:pt x="149" y="418"/>
                    <a:pt x="155" y="410"/>
                    <a:pt x="152" y="410"/>
                  </a:cubicBezTo>
                  <a:lnTo>
                    <a:pt x="152" y="410"/>
                  </a:lnTo>
                  <a:cubicBezTo>
                    <a:pt x="152" y="410"/>
                    <a:pt x="152" y="410"/>
                    <a:pt x="152" y="410"/>
                  </a:cubicBezTo>
                  <a:cubicBezTo>
                    <a:pt x="149" y="411"/>
                    <a:pt x="146" y="420"/>
                    <a:pt x="144" y="420"/>
                  </a:cubicBezTo>
                  <a:cubicBezTo>
                    <a:pt x="144" y="420"/>
                    <a:pt x="144" y="420"/>
                    <a:pt x="144" y="420"/>
                  </a:cubicBezTo>
                  <a:cubicBezTo>
                    <a:pt x="147" y="415"/>
                    <a:pt x="154" y="403"/>
                    <a:pt x="155" y="400"/>
                  </a:cubicBezTo>
                  <a:cubicBezTo>
                    <a:pt x="156" y="399"/>
                    <a:pt x="156" y="398"/>
                    <a:pt x="155" y="398"/>
                  </a:cubicBezTo>
                  <a:cubicBezTo>
                    <a:pt x="154" y="398"/>
                    <a:pt x="152" y="399"/>
                    <a:pt x="150" y="403"/>
                  </a:cubicBezTo>
                  <a:cubicBezTo>
                    <a:pt x="148" y="406"/>
                    <a:pt x="146" y="406"/>
                    <a:pt x="145" y="406"/>
                  </a:cubicBezTo>
                  <a:cubicBezTo>
                    <a:pt x="144" y="406"/>
                    <a:pt x="144" y="406"/>
                    <a:pt x="144" y="406"/>
                  </a:cubicBezTo>
                  <a:cubicBezTo>
                    <a:pt x="143" y="406"/>
                    <a:pt x="140" y="405"/>
                    <a:pt x="143" y="399"/>
                  </a:cubicBezTo>
                  <a:cubicBezTo>
                    <a:pt x="147" y="392"/>
                    <a:pt x="149" y="388"/>
                    <a:pt x="147" y="388"/>
                  </a:cubicBezTo>
                  <a:lnTo>
                    <a:pt x="147" y="388"/>
                  </a:lnTo>
                  <a:cubicBezTo>
                    <a:pt x="147" y="388"/>
                    <a:pt x="146" y="388"/>
                    <a:pt x="145" y="389"/>
                  </a:cubicBezTo>
                  <a:cubicBezTo>
                    <a:pt x="142" y="391"/>
                    <a:pt x="139" y="397"/>
                    <a:pt x="137" y="397"/>
                  </a:cubicBezTo>
                  <a:cubicBezTo>
                    <a:pt x="135" y="397"/>
                    <a:pt x="136" y="394"/>
                    <a:pt x="136" y="392"/>
                  </a:cubicBezTo>
                  <a:cubicBezTo>
                    <a:pt x="136" y="391"/>
                    <a:pt x="137" y="386"/>
                    <a:pt x="136" y="386"/>
                  </a:cubicBezTo>
                  <a:cubicBezTo>
                    <a:pt x="135" y="386"/>
                    <a:pt x="135" y="386"/>
                    <a:pt x="134" y="387"/>
                  </a:cubicBezTo>
                  <a:cubicBezTo>
                    <a:pt x="132" y="392"/>
                    <a:pt x="130" y="393"/>
                    <a:pt x="129" y="393"/>
                  </a:cubicBezTo>
                  <a:cubicBezTo>
                    <a:pt x="128" y="393"/>
                    <a:pt x="129" y="388"/>
                    <a:pt x="129" y="388"/>
                  </a:cubicBezTo>
                  <a:cubicBezTo>
                    <a:pt x="129" y="386"/>
                    <a:pt x="128" y="386"/>
                    <a:pt x="127" y="386"/>
                  </a:cubicBezTo>
                  <a:cubicBezTo>
                    <a:pt x="127" y="386"/>
                    <a:pt x="126" y="386"/>
                    <a:pt x="126" y="386"/>
                  </a:cubicBezTo>
                  <a:cubicBezTo>
                    <a:pt x="125" y="386"/>
                    <a:pt x="124" y="386"/>
                    <a:pt x="123" y="389"/>
                  </a:cubicBezTo>
                  <a:cubicBezTo>
                    <a:pt x="123" y="389"/>
                    <a:pt x="122" y="389"/>
                    <a:pt x="122" y="389"/>
                  </a:cubicBezTo>
                  <a:cubicBezTo>
                    <a:pt x="121" y="389"/>
                    <a:pt x="121" y="387"/>
                    <a:pt x="121" y="387"/>
                  </a:cubicBezTo>
                  <a:cubicBezTo>
                    <a:pt x="121" y="386"/>
                    <a:pt x="120" y="386"/>
                    <a:pt x="119" y="386"/>
                  </a:cubicBezTo>
                  <a:cubicBezTo>
                    <a:pt x="118" y="387"/>
                    <a:pt x="115" y="388"/>
                    <a:pt x="114" y="388"/>
                  </a:cubicBezTo>
                  <a:cubicBezTo>
                    <a:pt x="113" y="388"/>
                    <a:pt x="114" y="388"/>
                    <a:pt x="116" y="385"/>
                  </a:cubicBezTo>
                  <a:cubicBezTo>
                    <a:pt x="121" y="378"/>
                    <a:pt x="121" y="376"/>
                    <a:pt x="120" y="376"/>
                  </a:cubicBezTo>
                  <a:lnTo>
                    <a:pt x="120" y="376"/>
                  </a:lnTo>
                  <a:cubicBezTo>
                    <a:pt x="119" y="376"/>
                    <a:pt x="119" y="376"/>
                    <a:pt x="119" y="376"/>
                  </a:cubicBezTo>
                  <a:cubicBezTo>
                    <a:pt x="116" y="377"/>
                    <a:pt x="112" y="383"/>
                    <a:pt x="110" y="383"/>
                  </a:cubicBezTo>
                  <a:cubicBezTo>
                    <a:pt x="110" y="383"/>
                    <a:pt x="110" y="383"/>
                    <a:pt x="110" y="383"/>
                  </a:cubicBezTo>
                  <a:cubicBezTo>
                    <a:pt x="114" y="378"/>
                    <a:pt x="119" y="375"/>
                    <a:pt x="118" y="374"/>
                  </a:cubicBezTo>
                  <a:cubicBezTo>
                    <a:pt x="118" y="374"/>
                    <a:pt x="118" y="374"/>
                    <a:pt x="118" y="374"/>
                  </a:cubicBezTo>
                  <a:cubicBezTo>
                    <a:pt x="115" y="374"/>
                    <a:pt x="100" y="394"/>
                    <a:pt x="100" y="397"/>
                  </a:cubicBezTo>
                  <a:cubicBezTo>
                    <a:pt x="100" y="399"/>
                    <a:pt x="104" y="397"/>
                    <a:pt x="98" y="405"/>
                  </a:cubicBezTo>
                  <a:cubicBezTo>
                    <a:pt x="97" y="407"/>
                    <a:pt x="102" y="405"/>
                    <a:pt x="96" y="412"/>
                  </a:cubicBezTo>
                  <a:cubicBezTo>
                    <a:pt x="99" y="410"/>
                    <a:pt x="108" y="397"/>
                    <a:pt x="110" y="397"/>
                  </a:cubicBezTo>
                  <a:lnTo>
                    <a:pt x="110" y="397"/>
                  </a:lnTo>
                  <a:cubicBezTo>
                    <a:pt x="111" y="397"/>
                    <a:pt x="104" y="409"/>
                    <a:pt x="105" y="409"/>
                  </a:cubicBezTo>
                  <a:cubicBezTo>
                    <a:pt x="105" y="409"/>
                    <a:pt x="105" y="409"/>
                    <a:pt x="106" y="409"/>
                  </a:cubicBezTo>
                  <a:cubicBezTo>
                    <a:pt x="107" y="408"/>
                    <a:pt x="111" y="403"/>
                    <a:pt x="112" y="402"/>
                  </a:cubicBezTo>
                  <a:cubicBezTo>
                    <a:pt x="114" y="399"/>
                    <a:pt x="115" y="398"/>
                    <a:pt x="116" y="398"/>
                  </a:cubicBezTo>
                  <a:cubicBezTo>
                    <a:pt x="116" y="398"/>
                    <a:pt x="117" y="398"/>
                    <a:pt x="117" y="398"/>
                  </a:cubicBezTo>
                  <a:cubicBezTo>
                    <a:pt x="118" y="399"/>
                    <a:pt x="118" y="403"/>
                    <a:pt x="112" y="410"/>
                  </a:cubicBezTo>
                  <a:cubicBezTo>
                    <a:pt x="107" y="415"/>
                    <a:pt x="103" y="412"/>
                    <a:pt x="98" y="420"/>
                  </a:cubicBezTo>
                  <a:cubicBezTo>
                    <a:pt x="95" y="425"/>
                    <a:pt x="94" y="427"/>
                    <a:pt x="95" y="427"/>
                  </a:cubicBezTo>
                  <a:cubicBezTo>
                    <a:pt x="96" y="427"/>
                    <a:pt x="98" y="426"/>
                    <a:pt x="101" y="423"/>
                  </a:cubicBezTo>
                  <a:cubicBezTo>
                    <a:pt x="104" y="420"/>
                    <a:pt x="106" y="418"/>
                    <a:pt x="107" y="418"/>
                  </a:cubicBezTo>
                  <a:lnTo>
                    <a:pt x="107" y="418"/>
                  </a:lnTo>
                  <a:cubicBezTo>
                    <a:pt x="110" y="418"/>
                    <a:pt x="109" y="423"/>
                    <a:pt x="105" y="430"/>
                  </a:cubicBezTo>
                  <a:lnTo>
                    <a:pt x="105" y="430"/>
                  </a:lnTo>
                  <a:cubicBezTo>
                    <a:pt x="107" y="426"/>
                    <a:pt x="111" y="420"/>
                    <a:pt x="112" y="420"/>
                  </a:cubicBezTo>
                  <a:cubicBezTo>
                    <a:pt x="113" y="420"/>
                    <a:pt x="113" y="420"/>
                    <a:pt x="113" y="420"/>
                  </a:cubicBezTo>
                  <a:cubicBezTo>
                    <a:pt x="114" y="420"/>
                    <a:pt x="116" y="420"/>
                    <a:pt x="120" y="415"/>
                  </a:cubicBezTo>
                  <a:lnTo>
                    <a:pt x="120" y="415"/>
                  </a:lnTo>
                  <a:cubicBezTo>
                    <a:pt x="111" y="427"/>
                    <a:pt x="119" y="433"/>
                    <a:pt x="121" y="433"/>
                  </a:cubicBezTo>
                  <a:cubicBezTo>
                    <a:pt x="122" y="433"/>
                    <a:pt x="122" y="433"/>
                    <a:pt x="123" y="433"/>
                  </a:cubicBezTo>
                  <a:cubicBezTo>
                    <a:pt x="126" y="433"/>
                    <a:pt x="132" y="428"/>
                    <a:pt x="140" y="419"/>
                  </a:cubicBezTo>
                  <a:lnTo>
                    <a:pt x="140" y="419"/>
                  </a:lnTo>
                  <a:cubicBezTo>
                    <a:pt x="138" y="423"/>
                    <a:pt x="131" y="431"/>
                    <a:pt x="130" y="434"/>
                  </a:cubicBezTo>
                  <a:lnTo>
                    <a:pt x="132" y="434"/>
                  </a:lnTo>
                  <a:cubicBezTo>
                    <a:pt x="132" y="434"/>
                    <a:pt x="132" y="434"/>
                    <a:pt x="132" y="434"/>
                  </a:cubicBezTo>
                  <a:lnTo>
                    <a:pt x="132" y="434"/>
                  </a:lnTo>
                  <a:cubicBezTo>
                    <a:pt x="132" y="434"/>
                    <a:pt x="131" y="434"/>
                    <a:pt x="130" y="438"/>
                  </a:cubicBezTo>
                  <a:cubicBezTo>
                    <a:pt x="128" y="442"/>
                    <a:pt x="127" y="445"/>
                    <a:pt x="128" y="445"/>
                  </a:cubicBezTo>
                  <a:cubicBezTo>
                    <a:pt x="128" y="445"/>
                    <a:pt x="130" y="443"/>
                    <a:pt x="132" y="439"/>
                  </a:cubicBezTo>
                  <a:cubicBezTo>
                    <a:pt x="135" y="434"/>
                    <a:pt x="137" y="430"/>
                    <a:pt x="138" y="430"/>
                  </a:cubicBezTo>
                  <a:cubicBezTo>
                    <a:pt x="138" y="430"/>
                    <a:pt x="138" y="430"/>
                    <a:pt x="138" y="431"/>
                  </a:cubicBezTo>
                  <a:cubicBezTo>
                    <a:pt x="139" y="431"/>
                    <a:pt x="141" y="431"/>
                    <a:pt x="141" y="433"/>
                  </a:cubicBezTo>
                  <a:cubicBezTo>
                    <a:pt x="141" y="434"/>
                    <a:pt x="138" y="438"/>
                    <a:pt x="139" y="438"/>
                  </a:cubicBezTo>
                  <a:lnTo>
                    <a:pt x="142" y="440"/>
                  </a:lnTo>
                  <a:cubicBezTo>
                    <a:pt x="142" y="440"/>
                    <a:pt x="142" y="440"/>
                    <a:pt x="142" y="440"/>
                  </a:cubicBezTo>
                  <a:cubicBezTo>
                    <a:pt x="144" y="440"/>
                    <a:pt x="153" y="422"/>
                    <a:pt x="153" y="422"/>
                  </a:cubicBezTo>
                  <a:lnTo>
                    <a:pt x="153" y="422"/>
                  </a:lnTo>
                  <a:cubicBezTo>
                    <a:pt x="154" y="423"/>
                    <a:pt x="148" y="441"/>
                    <a:pt x="147" y="445"/>
                  </a:cubicBezTo>
                  <a:cubicBezTo>
                    <a:pt x="146" y="447"/>
                    <a:pt x="146" y="449"/>
                    <a:pt x="147" y="449"/>
                  </a:cubicBezTo>
                  <a:cubicBezTo>
                    <a:pt x="147" y="449"/>
                    <a:pt x="148" y="447"/>
                    <a:pt x="149" y="442"/>
                  </a:cubicBezTo>
                  <a:cubicBezTo>
                    <a:pt x="150" y="438"/>
                    <a:pt x="153" y="431"/>
                    <a:pt x="154" y="431"/>
                  </a:cubicBezTo>
                  <a:cubicBezTo>
                    <a:pt x="154" y="431"/>
                    <a:pt x="155" y="431"/>
                    <a:pt x="155" y="432"/>
                  </a:cubicBezTo>
                  <a:cubicBezTo>
                    <a:pt x="155" y="435"/>
                    <a:pt x="154" y="439"/>
                    <a:pt x="153" y="444"/>
                  </a:cubicBezTo>
                  <a:cubicBezTo>
                    <a:pt x="153" y="445"/>
                    <a:pt x="151" y="449"/>
                    <a:pt x="151" y="449"/>
                  </a:cubicBezTo>
                  <a:cubicBezTo>
                    <a:pt x="151" y="449"/>
                    <a:pt x="157" y="435"/>
                    <a:pt x="158" y="433"/>
                  </a:cubicBezTo>
                  <a:cubicBezTo>
                    <a:pt x="158" y="433"/>
                    <a:pt x="158" y="433"/>
                    <a:pt x="158" y="433"/>
                  </a:cubicBezTo>
                  <a:lnTo>
                    <a:pt x="158" y="433"/>
                  </a:lnTo>
                  <a:cubicBezTo>
                    <a:pt x="159" y="433"/>
                    <a:pt x="155" y="448"/>
                    <a:pt x="155" y="449"/>
                  </a:cubicBezTo>
                  <a:cubicBezTo>
                    <a:pt x="154" y="454"/>
                    <a:pt x="153" y="456"/>
                    <a:pt x="154" y="456"/>
                  </a:cubicBezTo>
                  <a:cubicBezTo>
                    <a:pt x="154" y="456"/>
                    <a:pt x="161" y="433"/>
                    <a:pt x="161" y="433"/>
                  </a:cubicBezTo>
                  <a:cubicBezTo>
                    <a:pt x="161" y="433"/>
                    <a:pt x="161" y="433"/>
                    <a:pt x="161" y="433"/>
                  </a:cubicBezTo>
                  <a:lnTo>
                    <a:pt x="161" y="433"/>
                  </a:lnTo>
                  <a:cubicBezTo>
                    <a:pt x="162" y="433"/>
                    <a:pt x="159" y="444"/>
                    <a:pt x="160" y="444"/>
                  </a:cubicBezTo>
                  <a:cubicBezTo>
                    <a:pt x="161" y="444"/>
                    <a:pt x="161" y="443"/>
                    <a:pt x="162" y="441"/>
                  </a:cubicBezTo>
                  <a:lnTo>
                    <a:pt x="162" y="441"/>
                  </a:lnTo>
                  <a:cubicBezTo>
                    <a:pt x="157" y="452"/>
                    <a:pt x="168" y="452"/>
                    <a:pt x="169" y="452"/>
                  </a:cubicBezTo>
                  <a:cubicBezTo>
                    <a:pt x="171" y="452"/>
                    <a:pt x="174" y="449"/>
                    <a:pt x="175" y="448"/>
                  </a:cubicBezTo>
                  <a:cubicBezTo>
                    <a:pt x="176" y="448"/>
                    <a:pt x="176" y="448"/>
                    <a:pt x="176" y="448"/>
                  </a:cubicBezTo>
                  <a:lnTo>
                    <a:pt x="176" y="448"/>
                  </a:lnTo>
                  <a:cubicBezTo>
                    <a:pt x="177" y="448"/>
                    <a:pt x="175" y="456"/>
                    <a:pt x="176" y="456"/>
                  </a:cubicBezTo>
                  <a:cubicBezTo>
                    <a:pt x="177" y="456"/>
                    <a:pt x="177" y="455"/>
                    <a:pt x="177" y="455"/>
                  </a:cubicBezTo>
                  <a:cubicBezTo>
                    <a:pt x="178" y="452"/>
                    <a:pt x="182" y="444"/>
                    <a:pt x="183" y="444"/>
                  </a:cubicBezTo>
                  <a:lnTo>
                    <a:pt x="183" y="444"/>
                  </a:lnTo>
                  <a:cubicBezTo>
                    <a:pt x="183" y="444"/>
                    <a:pt x="174" y="464"/>
                    <a:pt x="176" y="464"/>
                  </a:cubicBezTo>
                  <a:cubicBezTo>
                    <a:pt x="176" y="464"/>
                    <a:pt x="176" y="463"/>
                    <a:pt x="177" y="462"/>
                  </a:cubicBezTo>
                  <a:cubicBezTo>
                    <a:pt x="180" y="458"/>
                    <a:pt x="182" y="459"/>
                    <a:pt x="184" y="451"/>
                  </a:cubicBezTo>
                  <a:cubicBezTo>
                    <a:pt x="185" y="448"/>
                    <a:pt x="186" y="448"/>
                    <a:pt x="186" y="448"/>
                  </a:cubicBezTo>
                  <a:cubicBezTo>
                    <a:pt x="186" y="448"/>
                    <a:pt x="186" y="449"/>
                    <a:pt x="187" y="449"/>
                  </a:cubicBezTo>
                  <a:cubicBezTo>
                    <a:pt x="187" y="449"/>
                    <a:pt x="187" y="449"/>
                    <a:pt x="187" y="448"/>
                  </a:cubicBezTo>
                  <a:lnTo>
                    <a:pt x="187" y="448"/>
                  </a:lnTo>
                  <a:cubicBezTo>
                    <a:pt x="185" y="456"/>
                    <a:pt x="184" y="461"/>
                    <a:pt x="185" y="465"/>
                  </a:cubicBezTo>
                  <a:cubicBezTo>
                    <a:pt x="185" y="465"/>
                    <a:pt x="185" y="465"/>
                    <a:pt x="185" y="465"/>
                  </a:cubicBezTo>
                  <a:cubicBezTo>
                    <a:pt x="186" y="465"/>
                    <a:pt x="193" y="444"/>
                    <a:pt x="195" y="440"/>
                  </a:cubicBezTo>
                  <a:cubicBezTo>
                    <a:pt x="195" y="439"/>
                    <a:pt x="196" y="439"/>
                    <a:pt x="196" y="439"/>
                  </a:cubicBezTo>
                  <a:lnTo>
                    <a:pt x="196" y="439"/>
                  </a:lnTo>
                  <a:cubicBezTo>
                    <a:pt x="199" y="439"/>
                    <a:pt x="193" y="467"/>
                    <a:pt x="190" y="475"/>
                  </a:cubicBezTo>
                  <a:cubicBezTo>
                    <a:pt x="195" y="465"/>
                    <a:pt x="198" y="456"/>
                    <a:pt x="202" y="447"/>
                  </a:cubicBezTo>
                  <a:lnTo>
                    <a:pt x="202" y="447"/>
                  </a:lnTo>
                  <a:cubicBezTo>
                    <a:pt x="201" y="454"/>
                    <a:pt x="201" y="459"/>
                    <a:pt x="201" y="465"/>
                  </a:cubicBezTo>
                  <a:cubicBezTo>
                    <a:pt x="203" y="458"/>
                    <a:pt x="203" y="461"/>
                    <a:pt x="205" y="459"/>
                  </a:cubicBezTo>
                  <a:cubicBezTo>
                    <a:pt x="206" y="459"/>
                    <a:pt x="210" y="449"/>
                    <a:pt x="210" y="447"/>
                  </a:cubicBezTo>
                  <a:lnTo>
                    <a:pt x="210" y="447"/>
                  </a:lnTo>
                  <a:cubicBezTo>
                    <a:pt x="210" y="454"/>
                    <a:pt x="207" y="465"/>
                    <a:pt x="209" y="465"/>
                  </a:cubicBezTo>
                  <a:cubicBezTo>
                    <a:pt x="209" y="465"/>
                    <a:pt x="210" y="465"/>
                    <a:pt x="210" y="464"/>
                  </a:cubicBezTo>
                  <a:cubicBezTo>
                    <a:pt x="211" y="462"/>
                    <a:pt x="212" y="462"/>
                    <a:pt x="212" y="462"/>
                  </a:cubicBezTo>
                  <a:lnTo>
                    <a:pt x="212" y="462"/>
                  </a:lnTo>
                  <a:cubicBezTo>
                    <a:pt x="213" y="462"/>
                    <a:pt x="213" y="466"/>
                    <a:pt x="212" y="474"/>
                  </a:cubicBezTo>
                  <a:cubicBezTo>
                    <a:pt x="212" y="474"/>
                    <a:pt x="212" y="474"/>
                    <a:pt x="212" y="474"/>
                  </a:cubicBezTo>
                  <a:cubicBezTo>
                    <a:pt x="213" y="474"/>
                    <a:pt x="214" y="469"/>
                    <a:pt x="215" y="465"/>
                  </a:cubicBezTo>
                  <a:cubicBezTo>
                    <a:pt x="216" y="463"/>
                    <a:pt x="216" y="463"/>
                    <a:pt x="217" y="463"/>
                  </a:cubicBezTo>
                  <a:cubicBezTo>
                    <a:pt x="217" y="463"/>
                    <a:pt x="217" y="463"/>
                    <a:pt x="217" y="463"/>
                  </a:cubicBezTo>
                  <a:cubicBezTo>
                    <a:pt x="218" y="463"/>
                    <a:pt x="218" y="463"/>
                    <a:pt x="219" y="461"/>
                  </a:cubicBezTo>
                  <a:cubicBezTo>
                    <a:pt x="221" y="458"/>
                    <a:pt x="221" y="452"/>
                    <a:pt x="222" y="448"/>
                  </a:cubicBezTo>
                  <a:cubicBezTo>
                    <a:pt x="222" y="446"/>
                    <a:pt x="222" y="446"/>
                    <a:pt x="223" y="446"/>
                  </a:cubicBezTo>
                  <a:cubicBezTo>
                    <a:pt x="223" y="446"/>
                    <a:pt x="223" y="446"/>
                    <a:pt x="223" y="446"/>
                  </a:cubicBezTo>
                  <a:cubicBezTo>
                    <a:pt x="224" y="446"/>
                    <a:pt x="224" y="446"/>
                    <a:pt x="224" y="443"/>
                  </a:cubicBezTo>
                  <a:lnTo>
                    <a:pt x="224" y="443"/>
                  </a:lnTo>
                  <a:cubicBezTo>
                    <a:pt x="224" y="451"/>
                    <a:pt x="223" y="452"/>
                    <a:pt x="224" y="452"/>
                  </a:cubicBezTo>
                  <a:cubicBezTo>
                    <a:pt x="224" y="452"/>
                    <a:pt x="224" y="452"/>
                    <a:pt x="224" y="452"/>
                  </a:cubicBezTo>
                  <a:lnTo>
                    <a:pt x="228" y="452"/>
                  </a:lnTo>
                  <a:cubicBezTo>
                    <a:pt x="228" y="457"/>
                    <a:pt x="227" y="465"/>
                    <a:pt x="226" y="465"/>
                  </a:cubicBezTo>
                  <a:cubicBezTo>
                    <a:pt x="225" y="467"/>
                    <a:pt x="224" y="465"/>
                    <a:pt x="224" y="470"/>
                  </a:cubicBezTo>
                  <a:cubicBezTo>
                    <a:pt x="224" y="470"/>
                    <a:pt x="224" y="470"/>
                    <a:pt x="224" y="470"/>
                  </a:cubicBezTo>
                  <a:cubicBezTo>
                    <a:pt x="227" y="470"/>
                    <a:pt x="229" y="457"/>
                    <a:pt x="231" y="452"/>
                  </a:cubicBezTo>
                  <a:cubicBezTo>
                    <a:pt x="232" y="451"/>
                    <a:pt x="232" y="450"/>
                    <a:pt x="232" y="450"/>
                  </a:cubicBezTo>
                  <a:lnTo>
                    <a:pt x="232" y="450"/>
                  </a:lnTo>
                  <a:cubicBezTo>
                    <a:pt x="234" y="450"/>
                    <a:pt x="231" y="464"/>
                    <a:pt x="231" y="464"/>
                  </a:cubicBezTo>
                  <a:cubicBezTo>
                    <a:pt x="231" y="464"/>
                    <a:pt x="231" y="464"/>
                    <a:pt x="231" y="464"/>
                  </a:cubicBezTo>
                  <a:cubicBezTo>
                    <a:pt x="232" y="464"/>
                    <a:pt x="233" y="459"/>
                    <a:pt x="233" y="459"/>
                  </a:cubicBezTo>
                  <a:cubicBezTo>
                    <a:pt x="234" y="457"/>
                    <a:pt x="234" y="455"/>
                    <a:pt x="235" y="455"/>
                  </a:cubicBezTo>
                  <a:cubicBezTo>
                    <a:pt x="235" y="455"/>
                    <a:pt x="235" y="457"/>
                    <a:pt x="236" y="459"/>
                  </a:cubicBezTo>
                  <a:cubicBezTo>
                    <a:pt x="236" y="463"/>
                    <a:pt x="237" y="465"/>
                    <a:pt x="238" y="465"/>
                  </a:cubicBezTo>
                  <a:cubicBezTo>
                    <a:pt x="239" y="465"/>
                    <a:pt x="240" y="462"/>
                    <a:pt x="239" y="454"/>
                  </a:cubicBezTo>
                  <a:lnTo>
                    <a:pt x="239" y="454"/>
                  </a:lnTo>
                  <a:cubicBezTo>
                    <a:pt x="239" y="454"/>
                    <a:pt x="239" y="454"/>
                    <a:pt x="240" y="454"/>
                  </a:cubicBezTo>
                  <a:cubicBezTo>
                    <a:pt x="240" y="454"/>
                    <a:pt x="240" y="452"/>
                    <a:pt x="241" y="452"/>
                  </a:cubicBezTo>
                  <a:lnTo>
                    <a:pt x="241" y="452"/>
                  </a:lnTo>
                  <a:cubicBezTo>
                    <a:pt x="241" y="452"/>
                    <a:pt x="240" y="465"/>
                    <a:pt x="240" y="467"/>
                  </a:cubicBezTo>
                  <a:cubicBezTo>
                    <a:pt x="240" y="470"/>
                    <a:pt x="240" y="470"/>
                    <a:pt x="241" y="470"/>
                  </a:cubicBezTo>
                  <a:cubicBezTo>
                    <a:pt x="241" y="470"/>
                    <a:pt x="241" y="469"/>
                    <a:pt x="242" y="468"/>
                  </a:cubicBezTo>
                  <a:cubicBezTo>
                    <a:pt x="245" y="461"/>
                    <a:pt x="244" y="442"/>
                    <a:pt x="247" y="442"/>
                  </a:cubicBezTo>
                  <a:cubicBezTo>
                    <a:pt x="248" y="449"/>
                    <a:pt x="247" y="456"/>
                    <a:pt x="248" y="462"/>
                  </a:cubicBezTo>
                  <a:cubicBezTo>
                    <a:pt x="249" y="466"/>
                    <a:pt x="249" y="467"/>
                    <a:pt x="250" y="467"/>
                  </a:cubicBezTo>
                  <a:cubicBezTo>
                    <a:pt x="251" y="467"/>
                    <a:pt x="251" y="462"/>
                    <a:pt x="251" y="457"/>
                  </a:cubicBezTo>
                  <a:cubicBezTo>
                    <a:pt x="251" y="464"/>
                    <a:pt x="252" y="473"/>
                    <a:pt x="254" y="473"/>
                  </a:cubicBezTo>
                  <a:cubicBezTo>
                    <a:pt x="254" y="470"/>
                    <a:pt x="253" y="453"/>
                    <a:pt x="254" y="453"/>
                  </a:cubicBezTo>
                  <a:lnTo>
                    <a:pt x="254" y="453"/>
                  </a:lnTo>
                  <a:cubicBezTo>
                    <a:pt x="254" y="453"/>
                    <a:pt x="254" y="454"/>
                    <a:pt x="255" y="456"/>
                  </a:cubicBezTo>
                  <a:cubicBezTo>
                    <a:pt x="256" y="461"/>
                    <a:pt x="257" y="472"/>
                    <a:pt x="258" y="472"/>
                  </a:cubicBezTo>
                  <a:cubicBezTo>
                    <a:pt x="260" y="472"/>
                    <a:pt x="260" y="467"/>
                    <a:pt x="261" y="467"/>
                  </a:cubicBezTo>
                  <a:cubicBezTo>
                    <a:pt x="261" y="467"/>
                    <a:pt x="261" y="467"/>
                    <a:pt x="261" y="467"/>
                  </a:cubicBezTo>
                  <a:cubicBezTo>
                    <a:pt x="262" y="472"/>
                    <a:pt x="264" y="474"/>
                    <a:pt x="266" y="474"/>
                  </a:cubicBezTo>
                  <a:cubicBezTo>
                    <a:pt x="267" y="474"/>
                    <a:pt x="269" y="473"/>
                    <a:pt x="269" y="472"/>
                  </a:cubicBezTo>
                  <a:cubicBezTo>
                    <a:pt x="271" y="471"/>
                    <a:pt x="267" y="460"/>
                    <a:pt x="267" y="457"/>
                  </a:cubicBezTo>
                  <a:cubicBezTo>
                    <a:pt x="267" y="456"/>
                    <a:pt x="267" y="455"/>
                    <a:pt x="268" y="455"/>
                  </a:cubicBezTo>
                  <a:cubicBezTo>
                    <a:pt x="269" y="455"/>
                    <a:pt x="272" y="473"/>
                    <a:pt x="272" y="475"/>
                  </a:cubicBezTo>
                  <a:cubicBezTo>
                    <a:pt x="273" y="479"/>
                    <a:pt x="274" y="480"/>
                    <a:pt x="275" y="480"/>
                  </a:cubicBezTo>
                  <a:cubicBezTo>
                    <a:pt x="276" y="480"/>
                    <a:pt x="276" y="479"/>
                    <a:pt x="277" y="479"/>
                  </a:cubicBezTo>
                  <a:cubicBezTo>
                    <a:pt x="279" y="479"/>
                    <a:pt x="281" y="476"/>
                    <a:pt x="283" y="472"/>
                  </a:cubicBezTo>
                  <a:cubicBezTo>
                    <a:pt x="284" y="472"/>
                    <a:pt x="285" y="462"/>
                    <a:pt x="286" y="462"/>
                  </a:cubicBezTo>
                  <a:cubicBezTo>
                    <a:pt x="286" y="462"/>
                    <a:pt x="286" y="462"/>
                    <a:pt x="286" y="462"/>
                  </a:cubicBezTo>
                  <a:cubicBezTo>
                    <a:pt x="287" y="464"/>
                    <a:pt x="287" y="484"/>
                    <a:pt x="288" y="484"/>
                  </a:cubicBezTo>
                  <a:cubicBezTo>
                    <a:pt x="288" y="484"/>
                    <a:pt x="288" y="484"/>
                    <a:pt x="288" y="484"/>
                  </a:cubicBezTo>
                  <a:cubicBezTo>
                    <a:pt x="290" y="482"/>
                    <a:pt x="293" y="470"/>
                    <a:pt x="292" y="463"/>
                  </a:cubicBezTo>
                  <a:lnTo>
                    <a:pt x="292" y="463"/>
                  </a:lnTo>
                  <a:cubicBezTo>
                    <a:pt x="294" y="471"/>
                    <a:pt x="296" y="473"/>
                    <a:pt x="298" y="474"/>
                  </a:cubicBezTo>
                  <a:cubicBezTo>
                    <a:pt x="299" y="474"/>
                    <a:pt x="300" y="473"/>
                    <a:pt x="301" y="471"/>
                  </a:cubicBezTo>
                  <a:cubicBezTo>
                    <a:pt x="302" y="469"/>
                    <a:pt x="301" y="464"/>
                    <a:pt x="301" y="462"/>
                  </a:cubicBezTo>
                  <a:cubicBezTo>
                    <a:pt x="302" y="460"/>
                    <a:pt x="302" y="460"/>
                    <a:pt x="303" y="460"/>
                  </a:cubicBezTo>
                  <a:cubicBezTo>
                    <a:pt x="305" y="460"/>
                    <a:pt x="309" y="468"/>
                    <a:pt x="312" y="472"/>
                  </a:cubicBezTo>
                  <a:cubicBezTo>
                    <a:pt x="312" y="472"/>
                    <a:pt x="312" y="472"/>
                    <a:pt x="312" y="472"/>
                  </a:cubicBezTo>
                  <a:cubicBezTo>
                    <a:pt x="313" y="472"/>
                    <a:pt x="312" y="469"/>
                    <a:pt x="312" y="467"/>
                  </a:cubicBezTo>
                  <a:cubicBezTo>
                    <a:pt x="312" y="467"/>
                    <a:pt x="313" y="467"/>
                    <a:pt x="313" y="467"/>
                  </a:cubicBezTo>
                  <a:cubicBezTo>
                    <a:pt x="313" y="467"/>
                    <a:pt x="314" y="467"/>
                    <a:pt x="314" y="466"/>
                  </a:cubicBezTo>
                  <a:cubicBezTo>
                    <a:pt x="316" y="466"/>
                    <a:pt x="316" y="460"/>
                    <a:pt x="318" y="459"/>
                  </a:cubicBezTo>
                  <a:cubicBezTo>
                    <a:pt x="320" y="459"/>
                    <a:pt x="320" y="461"/>
                    <a:pt x="323" y="462"/>
                  </a:cubicBezTo>
                  <a:cubicBezTo>
                    <a:pt x="323" y="462"/>
                    <a:pt x="324" y="463"/>
                    <a:pt x="325" y="463"/>
                  </a:cubicBezTo>
                  <a:cubicBezTo>
                    <a:pt x="325" y="463"/>
                    <a:pt x="326" y="462"/>
                    <a:pt x="326" y="460"/>
                  </a:cubicBezTo>
                  <a:cubicBezTo>
                    <a:pt x="324" y="454"/>
                    <a:pt x="330" y="457"/>
                    <a:pt x="332" y="455"/>
                  </a:cubicBezTo>
                  <a:cubicBezTo>
                    <a:pt x="333" y="455"/>
                    <a:pt x="333" y="444"/>
                    <a:pt x="333" y="444"/>
                  </a:cubicBezTo>
                  <a:cubicBezTo>
                    <a:pt x="333" y="444"/>
                    <a:pt x="333" y="444"/>
                    <a:pt x="334" y="445"/>
                  </a:cubicBezTo>
                  <a:cubicBezTo>
                    <a:pt x="334" y="445"/>
                    <a:pt x="336" y="453"/>
                    <a:pt x="337" y="454"/>
                  </a:cubicBezTo>
                  <a:lnTo>
                    <a:pt x="337" y="447"/>
                  </a:lnTo>
                  <a:cubicBezTo>
                    <a:pt x="336" y="446"/>
                    <a:pt x="334" y="435"/>
                    <a:pt x="334" y="435"/>
                  </a:cubicBezTo>
                  <a:lnTo>
                    <a:pt x="334" y="435"/>
                  </a:lnTo>
                  <a:cubicBezTo>
                    <a:pt x="334" y="435"/>
                    <a:pt x="338" y="444"/>
                    <a:pt x="339" y="445"/>
                  </a:cubicBezTo>
                  <a:cubicBezTo>
                    <a:pt x="340" y="446"/>
                    <a:pt x="340" y="446"/>
                    <a:pt x="341" y="446"/>
                  </a:cubicBezTo>
                  <a:cubicBezTo>
                    <a:pt x="341" y="446"/>
                    <a:pt x="342" y="446"/>
                    <a:pt x="342" y="445"/>
                  </a:cubicBezTo>
                  <a:cubicBezTo>
                    <a:pt x="342" y="443"/>
                    <a:pt x="342" y="440"/>
                    <a:pt x="343" y="440"/>
                  </a:cubicBezTo>
                  <a:cubicBezTo>
                    <a:pt x="344" y="440"/>
                    <a:pt x="345" y="442"/>
                    <a:pt x="348" y="446"/>
                  </a:cubicBezTo>
                  <a:cubicBezTo>
                    <a:pt x="346" y="443"/>
                    <a:pt x="344" y="438"/>
                    <a:pt x="343" y="436"/>
                  </a:cubicBezTo>
                  <a:lnTo>
                    <a:pt x="343" y="436"/>
                  </a:lnTo>
                  <a:cubicBezTo>
                    <a:pt x="346" y="441"/>
                    <a:pt x="348" y="442"/>
                    <a:pt x="349" y="442"/>
                  </a:cubicBezTo>
                  <a:cubicBezTo>
                    <a:pt x="349" y="442"/>
                    <a:pt x="350" y="442"/>
                    <a:pt x="350" y="442"/>
                  </a:cubicBezTo>
                  <a:cubicBezTo>
                    <a:pt x="351" y="442"/>
                    <a:pt x="354" y="442"/>
                    <a:pt x="353" y="439"/>
                  </a:cubicBezTo>
                  <a:cubicBezTo>
                    <a:pt x="353" y="438"/>
                    <a:pt x="351" y="435"/>
                    <a:pt x="351" y="435"/>
                  </a:cubicBezTo>
                  <a:cubicBezTo>
                    <a:pt x="351" y="435"/>
                    <a:pt x="351" y="435"/>
                    <a:pt x="352" y="435"/>
                  </a:cubicBezTo>
                  <a:cubicBezTo>
                    <a:pt x="354" y="435"/>
                    <a:pt x="357" y="438"/>
                    <a:pt x="359" y="438"/>
                  </a:cubicBezTo>
                  <a:cubicBezTo>
                    <a:pt x="359" y="438"/>
                    <a:pt x="361" y="436"/>
                    <a:pt x="362" y="436"/>
                  </a:cubicBezTo>
                  <a:cubicBezTo>
                    <a:pt x="364" y="436"/>
                    <a:pt x="366" y="437"/>
                    <a:pt x="368" y="441"/>
                  </a:cubicBezTo>
                  <a:cubicBezTo>
                    <a:pt x="369" y="439"/>
                    <a:pt x="361" y="431"/>
                    <a:pt x="361" y="427"/>
                  </a:cubicBezTo>
                  <a:cubicBezTo>
                    <a:pt x="361" y="427"/>
                    <a:pt x="361" y="427"/>
                    <a:pt x="361" y="427"/>
                  </a:cubicBezTo>
                  <a:cubicBezTo>
                    <a:pt x="362" y="427"/>
                    <a:pt x="366" y="432"/>
                    <a:pt x="368" y="434"/>
                  </a:cubicBezTo>
                  <a:cubicBezTo>
                    <a:pt x="368" y="435"/>
                    <a:pt x="370" y="436"/>
                    <a:pt x="371" y="437"/>
                  </a:cubicBezTo>
                  <a:cubicBezTo>
                    <a:pt x="371" y="437"/>
                    <a:pt x="371" y="437"/>
                    <a:pt x="371" y="437"/>
                  </a:cubicBezTo>
                  <a:cubicBezTo>
                    <a:pt x="373" y="437"/>
                    <a:pt x="371" y="426"/>
                    <a:pt x="374" y="426"/>
                  </a:cubicBezTo>
                  <a:cubicBezTo>
                    <a:pt x="374" y="426"/>
                    <a:pt x="375" y="427"/>
                    <a:pt x="376" y="429"/>
                  </a:cubicBezTo>
                  <a:cubicBezTo>
                    <a:pt x="375" y="426"/>
                    <a:pt x="365" y="411"/>
                    <a:pt x="366" y="411"/>
                  </a:cubicBezTo>
                  <a:lnTo>
                    <a:pt x="366" y="411"/>
                  </a:lnTo>
                  <a:cubicBezTo>
                    <a:pt x="366" y="411"/>
                    <a:pt x="370" y="417"/>
                    <a:pt x="371" y="417"/>
                  </a:cubicBezTo>
                  <a:cubicBezTo>
                    <a:pt x="372" y="418"/>
                    <a:pt x="374" y="419"/>
                    <a:pt x="375" y="419"/>
                  </a:cubicBezTo>
                  <a:cubicBezTo>
                    <a:pt x="376" y="420"/>
                    <a:pt x="377" y="420"/>
                    <a:pt x="377" y="420"/>
                  </a:cubicBezTo>
                  <a:cubicBezTo>
                    <a:pt x="378" y="420"/>
                    <a:pt x="378" y="420"/>
                    <a:pt x="377" y="418"/>
                  </a:cubicBezTo>
                  <a:cubicBezTo>
                    <a:pt x="377" y="418"/>
                    <a:pt x="377" y="418"/>
                    <a:pt x="378" y="418"/>
                  </a:cubicBezTo>
                  <a:cubicBezTo>
                    <a:pt x="378" y="418"/>
                    <a:pt x="378" y="418"/>
                    <a:pt x="379" y="419"/>
                  </a:cubicBezTo>
                  <a:cubicBezTo>
                    <a:pt x="382" y="423"/>
                    <a:pt x="388" y="431"/>
                    <a:pt x="389" y="432"/>
                  </a:cubicBezTo>
                  <a:cubicBezTo>
                    <a:pt x="389" y="432"/>
                    <a:pt x="389" y="433"/>
                    <a:pt x="389" y="433"/>
                  </a:cubicBezTo>
                  <a:cubicBezTo>
                    <a:pt x="390" y="433"/>
                    <a:pt x="387" y="424"/>
                    <a:pt x="387" y="424"/>
                  </a:cubicBezTo>
                  <a:cubicBezTo>
                    <a:pt x="387" y="423"/>
                    <a:pt x="388" y="423"/>
                    <a:pt x="388" y="423"/>
                  </a:cubicBezTo>
                  <a:cubicBezTo>
                    <a:pt x="391" y="423"/>
                    <a:pt x="395" y="425"/>
                    <a:pt x="398" y="425"/>
                  </a:cubicBezTo>
                  <a:cubicBezTo>
                    <a:pt x="398" y="425"/>
                    <a:pt x="398" y="425"/>
                    <a:pt x="398" y="425"/>
                  </a:cubicBezTo>
                  <a:cubicBezTo>
                    <a:pt x="400" y="425"/>
                    <a:pt x="385" y="409"/>
                    <a:pt x="388" y="409"/>
                  </a:cubicBezTo>
                  <a:lnTo>
                    <a:pt x="388" y="409"/>
                  </a:lnTo>
                  <a:cubicBezTo>
                    <a:pt x="388" y="409"/>
                    <a:pt x="389" y="410"/>
                    <a:pt x="390" y="410"/>
                  </a:cubicBezTo>
                  <a:cubicBezTo>
                    <a:pt x="395" y="414"/>
                    <a:pt x="399" y="418"/>
                    <a:pt x="401" y="418"/>
                  </a:cubicBezTo>
                  <a:cubicBezTo>
                    <a:pt x="401" y="418"/>
                    <a:pt x="402" y="417"/>
                    <a:pt x="402" y="417"/>
                  </a:cubicBezTo>
                  <a:cubicBezTo>
                    <a:pt x="402" y="415"/>
                    <a:pt x="396" y="406"/>
                    <a:pt x="397" y="406"/>
                  </a:cubicBezTo>
                  <a:lnTo>
                    <a:pt x="397" y="406"/>
                  </a:lnTo>
                  <a:cubicBezTo>
                    <a:pt x="397" y="406"/>
                    <a:pt x="398" y="407"/>
                    <a:pt x="401" y="410"/>
                  </a:cubicBezTo>
                  <a:cubicBezTo>
                    <a:pt x="404" y="413"/>
                    <a:pt x="406" y="415"/>
                    <a:pt x="407" y="415"/>
                  </a:cubicBezTo>
                  <a:cubicBezTo>
                    <a:pt x="408" y="415"/>
                    <a:pt x="404" y="408"/>
                    <a:pt x="403" y="404"/>
                  </a:cubicBezTo>
                  <a:cubicBezTo>
                    <a:pt x="401" y="402"/>
                    <a:pt x="401" y="401"/>
                    <a:pt x="402" y="401"/>
                  </a:cubicBezTo>
                  <a:lnTo>
                    <a:pt x="402" y="401"/>
                  </a:lnTo>
                  <a:cubicBezTo>
                    <a:pt x="403" y="401"/>
                    <a:pt x="409" y="405"/>
                    <a:pt x="411" y="405"/>
                  </a:cubicBezTo>
                  <a:cubicBezTo>
                    <a:pt x="411" y="405"/>
                    <a:pt x="411" y="405"/>
                    <a:pt x="411" y="405"/>
                  </a:cubicBezTo>
                  <a:cubicBezTo>
                    <a:pt x="415" y="405"/>
                    <a:pt x="400" y="393"/>
                    <a:pt x="396" y="390"/>
                  </a:cubicBezTo>
                  <a:cubicBezTo>
                    <a:pt x="396" y="389"/>
                    <a:pt x="396" y="389"/>
                    <a:pt x="396" y="389"/>
                  </a:cubicBezTo>
                  <a:lnTo>
                    <a:pt x="396" y="389"/>
                  </a:lnTo>
                  <a:cubicBezTo>
                    <a:pt x="397" y="389"/>
                    <a:pt x="407" y="396"/>
                    <a:pt x="408" y="396"/>
                  </a:cubicBezTo>
                  <a:cubicBezTo>
                    <a:pt x="409" y="396"/>
                    <a:pt x="408" y="396"/>
                    <a:pt x="408" y="395"/>
                  </a:cubicBezTo>
                  <a:cubicBezTo>
                    <a:pt x="406" y="393"/>
                    <a:pt x="403" y="391"/>
                    <a:pt x="401" y="389"/>
                  </a:cubicBezTo>
                  <a:cubicBezTo>
                    <a:pt x="400" y="388"/>
                    <a:pt x="402" y="387"/>
                    <a:pt x="403" y="387"/>
                  </a:cubicBezTo>
                  <a:cubicBezTo>
                    <a:pt x="409" y="391"/>
                    <a:pt x="413" y="398"/>
                    <a:pt x="417" y="398"/>
                  </a:cubicBezTo>
                  <a:cubicBezTo>
                    <a:pt x="418" y="398"/>
                    <a:pt x="418" y="398"/>
                    <a:pt x="419" y="398"/>
                  </a:cubicBezTo>
                  <a:cubicBezTo>
                    <a:pt x="424" y="398"/>
                    <a:pt x="425" y="393"/>
                    <a:pt x="423" y="388"/>
                  </a:cubicBezTo>
                  <a:cubicBezTo>
                    <a:pt x="423" y="386"/>
                    <a:pt x="422" y="384"/>
                    <a:pt x="423" y="383"/>
                  </a:cubicBezTo>
                  <a:cubicBezTo>
                    <a:pt x="421" y="382"/>
                    <a:pt x="421" y="381"/>
                    <a:pt x="421" y="381"/>
                  </a:cubicBezTo>
                  <a:lnTo>
                    <a:pt x="421" y="381"/>
                  </a:lnTo>
                  <a:cubicBezTo>
                    <a:pt x="422" y="381"/>
                    <a:pt x="435" y="392"/>
                    <a:pt x="435" y="392"/>
                  </a:cubicBezTo>
                  <a:cubicBezTo>
                    <a:pt x="436" y="391"/>
                    <a:pt x="424" y="382"/>
                    <a:pt x="426" y="382"/>
                  </a:cubicBezTo>
                  <a:lnTo>
                    <a:pt x="426" y="382"/>
                  </a:lnTo>
                  <a:cubicBezTo>
                    <a:pt x="427" y="382"/>
                    <a:pt x="428" y="382"/>
                    <a:pt x="430" y="383"/>
                  </a:cubicBezTo>
                  <a:cubicBezTo>
                    <a:pt x="431" y="383"/>
                    <a:pt x="430" y="383"/>
                    <a:pt x="430" y="382"/>
                  </a:cubicBezTo>
                  <a:cubicBezTo>
                    <a:pt x="431" y="380"/>
                    <a:pt x="427" y="369"/>
                    <a:pt x="430" y="369"/>
                  </a:cubicBezTo>
                  <a:lnTo>
                    <a:pt x="430" y="369"/>
                  </a:lnTo>
                  <a:cubicBezTo>
                    <a:pt x="431" y="369"/>
                    <a:pt x="432" y="369"/>
                    <a:pt x="434" y="370"/>
                  </a:cubicBezTo>
                  <a:lnTo>
                    <a:pt x="421" y="357"/>
                  </a:lnTo>
                  <a:lnTo>
                    <a:pt x="421" y="357"/>
                  </a:lnTo>
                  <a:cubicBezTo>
                    <a:pt x="426" y="361"/>
                    <a:pt x="429" y="362"/>
                    <a:pt x="431" y="362"/>
                  </a:cubicBezTo>
                  <a:cubicBezTo>
                    <a:pt x="432" y="362"/>
                    <a:pt x="433" y="362"/>
                    <a:pt x="433" y="362"/>
                  </a:cubicBezTo>
                  <a:cubicBezTo>
                    <a:pt x="433" y="361"/>
                    <a:pt x="434" y="361"/>
                    <a:pt x="434" y="361"/>
                  </a:cubicBezTo>
                  <a:cubicBezTo>
                    <a:pt x="437" y="361"/>
                    <a:pt x="441" y="365"/>
                    <a:pt x="446" y="367"/>
                  </a:cubicBezTo>
                  <a:cubicBezTo>
                    <a:pt x="446" y="367"/>
                    <a:pt x="447" y="367"/>
                    <a:pt x="447" y="367"/>
                  </a:cubicBezTo>
                  <a:cubicBezTo>
                    <a:pt x="448" y="367"/>
                    <a:pt x="430" y="354"/>
                    <a:pt x="431" y="353"/>
                  </a:cubicBezTo>
                  <a:lnTo>
                    <a:pt x="431" y="353"/>
                  </a:lnTo>
                  <a:cubicBezTo>
                    <a:pt x="435" y="355"/>
                    <a:pt x="450" y="364"/>
                    <a:pt x="451" y="364"/>
                  </a:cubicBezTo>
                  <a:cubicBezTo>
                    <a:pt x="453" y="364"/>
                    <a:pt x="449" y="359"/>
                    <a:pt x="443" y="355"/>
                  </a:cubicBezTo>
                  <a:cubicBezTo>
                    <a:pt x="438" y="353"/>
                    <a:pt x="434" y="351"/>
                    <a:pt x="434" y="349"/>
                  </a:cubicBezTo>
                  <a:cubicBezTo>
                    <a:pt x="434" y="349"/>
                    <a:pt x="434" y="349"/>
                    <a:pt x="434" y="349"/>
                  </a:cubicBezTo>
                  <a:cubicBezTo>
                    <a:pt x="435" y="349"/>
                    <a:pt x="437" y="350"/>
                    <a:pt x="439" y="350"/>
                  </a:cubicBezTo>
                  <a:cubicBezTo>
                    <a:pt x="445" y="353"/>
                    <a:pt x="453" y="359"/>
                    <a:pt x="458" y="362"/>
                  </a:cubicBezTo>
                  <a:cubicBezTo>
                    <a:pt x="460" y="362"/>
                    <a:pt x="451" y="355"/>
                    <a:pt x="451" y="355"/>
                  </a:cubicBezTo>
                  <a:cubicBezTo>
                    <a:pt x="449" y="353"/>
                    <a:pt x="448" y="351"/>
                    <a:pt x="448" y="350"/>
                  </a:cubicBezTo>
                  <a:cubicBezTo>
                    <a:pt x="448" y="350"/>
                    <a:pt x="448" y="350"/>
                    <a:pt x="448" y="350"/>
                  </a:cubicBezTo>
                  <a:cubicBezTo>
                    <a:pt x="449" y="350"/>
                    <a:pt x="450" y="350"/>
                    <a:pt x="450" y="350"/>
                  </a:cubicBezTo>
                  <a:cubicBezTo>
                    <a:pt x="450" y="350"/>
                    <a:pt x="450" y="350"/>
                    <a:pt x="450" y="349"/>
                  </a:cubicBezTo>
                  <a:cubicBezTo>
                    <a:pt x="448" y="348"/>
                    <a:pt x="444" y="345"/>
                    <a:pt x="441" y="343"/>
                  </a:cubicBezTo>
                  <a:cubicBezTo>
                    <a:pt x="440" y="343"/>
                    <a:pt x="440" y="342"/>
                    <a:pt x="440" y="342"/>
                  </a:cubicBezTo>
                  <a:lnTo>
                    <a:pt x="440" y="342"/>
                  </a:lnTo>
                  <a:cubicBezTo>
                    <a:pt x="442" y="342"/>
                    <a:pt x="447" y="345"/>
                    <a:pt x="449" y="345"/>
                  </a:cubicBezTo>
                  <a:cubicBezTo>
                    <a:pt x="450" y="345"/>
                    <a:pt x="450" y="344"/>
                    <a:pt x="449" y="343"/>
                  </a:cubicBezTo>
                  <a:cubicBezTo>
                    <a:pt x="448" y="343"/>
                    <a:pt x="448" y="343"/>
                    <a:pt x="448" y="342"/>
                  </a:cubicBezTo>
                  <a:lnTo>
                    <a:pt x="448" y="342"/>
                  </a:lnTo>
                  <a:cubicBezTo>
                    <a:pt x="449" y="343"/>
                    <a:pt x="451" y="344"/>
                    <a:pt x="452" y="344"/>
                  </a:cubicBezTo>
                  <a:cubicBezTo>
                    <a:pt x="452" y="344"/>
                    <a:pt x="453" y="344"/>
                    <a:pt x="453" y="343"/>
                  </a:cubicBezTo>
                  <a:cubicBezTo>
                    <a:pt x="455" y="342"/>
                    <a:pt x="454" y="338"/>
                    <a:pt x="447" y="335"/>
                  </a:cubicBezTo>
                  <a:lnTo>
                    <a:pt x="447" y="335"/>
                  </a:lnTo>
                  <a:cubicBezTo>
                    <a:pt x="449" y="336"/>
                    <a:pt x="452" y="337"/>
                    <a:pt x="453" y="337"/>
                  </a:cubicBezTo>
                  <a:cubicBezTo>
                    <a:pt x="460" y="337"/>
                    <a:pt x="459" y="329"/>
                    <a:pt x="460" y="328"/>
                  </a:cubicBezTo>
                  <a:cubicBezTo>
                    <a:pt x="462" y="326"/>
                    <a:pt x="453" y="323"/>
                    <a:pt x="444" y="320"/>
                  </a:cubicBezTo>
                  <a:cubicBezTo>
                    <a:pt x="439" y="317"/>
                    <a:pt x="436" y="315"/>
                    <a:pt x="438" y="315"/>
                  </a:cubicBezTo>
                  <a:lnTo>
                    <a:pt x="438" y="315"/>
                  </a:lnTo>
                  <a:cubicBezTo>
                    <a:pt x="438" y="315"/>
                    <a:pt x="441" y="316"/>
                    <a:pt x="445" y="317"/>
                  </a:cubicBezTo>
                  <a:cubicBezTo>
                    <a:pt x="453" y="320"/>
                    <a:pt x="459" y="321"/>
                    <a:pt x="463" y="321"/>
                  </a:cubicBezTo>
                  <a:cubicBezTo>
                    <a:pt x="468" y="321"/>
                    <a:pt x="471" y="319"/>
                    <a:pt x="471" y="318"/>
                  </a:cubicBezTo>
                  <a:cubicBezTo>
                    <a:pt x="472" y="316"/>
                    <a:pt x="473" y="314"/>
                    <a:pt x="467" y="312"/>
                  </a:cubicBezTo>
                  <a:cubicBezTo>
                    <a:pt x="459" y="307"/>
                    <a:pt x="457" y="306"/>
                    <a:pt x="458" y="303"/>
                  </a:cubicBezTo>
                  <a:lnTo>
                    <a:pt x="458" y="303"/>
                  </a:lnTo>
                  <a:cubicBezTo>
                    <a:pt x="457" y="305"/>
                    <a:pt x="463" y="309"/>
                    <a:pt x="467" y="309"/>
                  </a:cubicBezTo>
                  <a:cubicBezTo>
                    <a:pt x="468" y="309"/>
                    <a:pt x="469" y="308"/>
                    <a:pt x="469" y="307"/>
                  </a:cubicBezTo>
                  <a:cubicBezTo>
                    <a:pt x="470" y="305"/>
                    <a:pt x="471" y="302"/>
                    <a:pt x="471" y="300"/>
                  </a:cubicBezTo>
                  <a:cubicBezTo>
                    <a:pt x="471" y="297"/>
                    <a:pt x="471" y="295"/>
                    <a:pt x="459" y="291"/>
                  </a:cubicBezTo>
                  <a:lnTo>
                    <a:pt x="459" y="291"/>
                  </a:lnTo>
                  <a:cubicBezTo>
                    <a:pt x="465" y="293"/>
                    <a:pt x="469" y="294"/>
                    <a:pt x="476" y="296"/>
                  </a:cubicBezTo>
                  <a:cubicBezTo>
                    <a:pt x="479" y="296"/>
                    <a:pt x="483" y="295"/>
                    <a:pt x="478" y="293"/>
                  </a:cubicBezTo>
                  <a:cubicBezTo>
                    <a:pt x="471" y="292"/>
                    <a:pt x="475" y="291"/>
                    <a:pt x="475" y="290"/>
                  </a:cubicBezTo>
                  <a:cubicBezTo>
                    <a:pt x="475" y="289"/>
                    <a:pt x="468" y="287"/>
                    <a:pt x="466" y="286"/>
                  </a:cubicBezTo>
                  <a:cubicBezTo>
                    <a:pt x="463" y="285"/>
                    <a:pt x="471" y="286"/>
                    <a:pt x="472" y="285"/>
                  </a:cubicBezTo>
                  <a:cubicBezTo>
                    <a:pt x="474" y="285"/>
                    <a:pt x="475" y="284"/>
                    <a:pt x="474" y="283"/>
                  </a:cubicBezTo>
                  <a:cubicBezTo>
                    <a:pt x="474" y="281"/>
                    <a:pt x="473" y="280"/>
                    <a:pt x="468" y="279"/>
                  </a:cubicBezTo>
                  <a:cubicBezTo>
                    <a:pt x="464" y="278"/>
                    <a:pt x="465" y="277"/>
                    <a:pt x="466" y="276"/>
                  </a:cubicBezTo>
                  <a:lnTo>
                    <a:pt x="466" y="276"/>
                  </a:lnTo>
                  <a:cubicBezTo>
                    <a:pt x="471" y="277"/>
                    <a:pt x="473" y="277"/>
                    <a:pt x="474" y="277"/>
                  </a:cubicBezTo>
                  <a:cubicBezTo>
                    <a:pt x="475" y="277"/>
                    <a:pt x="474" y="277"/>
                    <a:pt x="473" y="276"/>
                  </a:cubicBezTo>
                  <a:cubicBezTo>
                    <a:pt x="471" y="274"/>
                    <a:pt x="470" y="273"/>
                    <a:pt x="467" y="271"/>
                  </a:cubicBezTo>
                  <a:lnTo>
                    <a:pt x="467" y="271"/>
                  </a:lnTo>
                  <a:cubicBezTo>
                    <a:pt x="467" y="271"/>
                    <a:pt x="467" y="271"/>
                    <a:pt x="467" y="271"/>
                  </a:cubicBezTo>
                  <a:cubicBezTo>
                    <a:pt x="467" y="271"/>
                    <a:pt x="463" y="269"/>
                    <a:pt x="465" y="269"/>
                  </a:cubicBezTo>
                  <a:lnTo>
                    <a:pt x="465" y="269"/>
                  </a:lnTo>
                  <a:cubicBezTo>
                    <a:pt x="465" y="269"/>
                    <a:pt x="466" y="269"/>
                    <a:pt x="466" y="269"/>
                  </a:cubicBezTo>
                  <a:cubicBezTo>
                    <a:pt x="468" y="270"/>
                    <a:pt x="470" y="271"/>
                    <a:pt x="473" y="271"/>
                  </a:cubicBezTo>
                  <a:cubicBezTo>
                    <a:pt x="474" y="269"/>
                    <a:pt x="471" y="269"/>
                    <a:pt x="467" y="267"/>
                  </a:cubicBezTo>
                  <a:cubicBezTo>
                    <a:pt x="464" y="266"/>
                    <a:pt x="458" y="264"/>
                    <a:pt x="465" y="264"/>
                  </a:cubicBezTo>
                  <a:cubicBezTo>
                    <a:pt x="470" y="264"/>
                    <a:pt x="473" y="264"/>
                    <a:pt x="475" y="264"/>
                  </a:cubicBezTo>
                  <a:cubicBezTo>
                    <a:pt x="477" y="264"/>
                    <a:pt x="478" y="264"/>
                    <a:pt x="479" y="263"/>
                  </a:cubicBezTo>
                  <a:cubicBezTo>
                    <a:pt x="482" y="262"/>
                    <a:pt x="485" y="260"/>
                    <a:pt x="486" y="259"/>
                  </a:cubicBezTo>
                  <a:cubicBezTo>
                    <a:pt x="486" y="258"/>
                    <a:pt x="485" y="257"/>
                    <a:pt x="483" y="257"/>
                  </a:cubicBezTo>
                  <a:cubicBezTo>
                    <a:pt x="481" y="257"/>
                    <a:pt x="478" y="258"/>
                    <a:pt x="477" y="258"/>
                  </a:cubicBezTo>
                  <a:cubicBezTo>
                    <a:pt x="471" y="257"/>
                    <a:pt x="469" y="255"/>
                    <a:pt x="472" y="255"/>
                  </a:cubicBezTo>
                  <a:cubicBezTo>
                    <a:pt x="475" y="254"/>
                    <a:pt x="480" y="252"/>
                    <a:pt x="474" y="252"/>
                  </a:cubicBezTo>
                  <a:lnTo>
                    <a:pt x="474" y="252"/>
                  </a:lnTo>
                  <a:cubicBezTo>
                    <a:pt x="475" y="252"/>
                    <a:pt x="476" y="252"/>
                    <a:pt x="477" y="252"/>
                  </a:cubicBezTo>
                  <a:cubicBezTo>
                    <a:pt x="489" y="252"/>
                    <a:pt x="478" y="245"/>
                    <a:pt x="478" y="245"/>
                  </a:cubicBezTo>
                  <a:cubicBezTo>
                    <a:pt x="477" y="243"/>
                    <a:pt x="479" y="244"/>
                    <a:pt x="481" y="242"/>
                  </a:cubicBezTo>
                  <a:cubicBezTo>
                    <a:pt x="484" y="241"/>
                    <a:pt x="484" y="239"/>
                    <a:pt x="484" y="238"/>
                  </a:cubicBezTo>
                  <a:cubicBezTo>
                    <a:pt x="484" y="237"/>
                    <a:pt x="481" y="229"/>
                    <a:pt x="490" y="229"/>
                  </a:cubicBezTo>
                  <a:cubicBezTo>
                    <a:pt x="490" y="226"/>
                    <a:pt x="489" y="226"/>
                    <a:pt x="479" y="226"/>
                  </a:cubicBezTo>
                  <a:cubicBezTo>
                    <a:pt x="476" y="226"/>
                    <a:pt x="467" y="226"/>
                    <a:pt x="467" y="225"/>
                  </a:cubicBezTo>
                  <a:cubicBezTo>
                    <a:pt x="467" y="225"/>
                    <a:pt x="481" y="224"/>
                    <a:pt x="483" y="223"/>
                  </a:cubicBezTo>
                  <a:cubicBezTo>
                    <a:pt x="487" y="221"/>
                    <a:pt x="487" y="219"/>
                    <a:pt x="484" y="218"/>
                  </a:cubicBezTo>
                  <a:cubicBezTo>
                    <a:pt x="481" y="218"/>
                    <a:pt x="478" y="217"/>
                    <a:pt x="478" y="215"/>
                  </a:cubicBezTo>
                  <a:cubicBezTo>
                    <a:pt x="478" y="215"/>
                    <a:pt x="485" y="213"/>
                    <a:pt x="485" y="213"/>
                  </a:cubicBezTo>
                  <a:cubicBezTo>
                    <a:pt x="487" y="212"/>
                    <a:pt x="485" y="212"/>
                    <a:pt x="481" y="212"/>
                  </a:cubicBezTo>
                  <a:cubicBezTo>
                    <a:pt x="478" y="212"/>
                    <a:pt x="474" y="212"/>
                    <a:pt x="471" y="212"/>
                  </a:cubicBezTo>
                  <a:cubicBezTo>
                    <a:pt x="468" y="212"/>
                    <a:pt x="465" y="212"/>
                    <a:pt x="465" y="211"/>
                  </a:cubicBezTo>
                  <a:cubicBezTo>
                    <a:pt x="465" y="209"/>
                    <a:pt x="483" y="210"/>
                    <a:pt x="485" y="207"/>
                  </a:cubicBezTo>
                  <a:cubicBezTo>
                    <a:pt x="490" y="204"/>
                    <a:pt x="472" y="203"/>
                    <a:pt x="468" y="201"/>
                  </a:cubicBezTo>
                  <a:cubicBezTo>
                    <a:pt x="467" y="201"/>
                    <a:pt x="462" y="197"/>
                    <a:pt x="468" y="197"/>
                  </a:cubicBezTo>
                  <a:cubicBezTo>
                    <a:pt x="468" y="197"/>
                    <a:pt x="469" y="197"/>
                    <a:pt x="470" y="197"/>
                  </a:cubicBezTo>
                  <a:cubicBezTo>
                    <a:pt x="470" y="198"/>
                    <a:pt x="472" y="199"/>
                    <a:pt x="473" y="199"/>
                  </a:cubicBezTo>
                  <a:cubicBezTo>
                    <a:pt x="476" y="199"/>
                    <a:pt x="479" y="198"/>
                    <a:pt x="481" y="196"/>
                  </a:cubicBezTo>
                  <a:cubicBezTo>
                    <a:pt x="482" y="195"/>
                    <a:pt x="481" y="193"/>
                    <a:pt x="477" y="193"/>
                  </a:cubicBezTo>
                  <a:cubicBezTo>
                    <a:pt x="476" y="193"/>
                    <a:pt x="475" y="193"/>
                    <a:pt x="473" y="193"/>
                  </a:cubicBezTo>
                  <a:cubicBezTo>
                    <a:pt x="471" y="194"/>
                    <a:pt x="464" y="197"/>
                    <a:pt x="461" y="197"/>
                  </a:cubicBezTo>
                  <a:cubicBezTo>
                    <a:pt x="460" y="197"/>
                    <a:pt x="483" y="188"/>
                    <a:pt x="478" y="188"/>
                  </a:cubicBezTo>
                  <a:cubicBezTo>
                    <a:pt x="477" y="188"/>
                    <a:pt x="477" y="188"/>
                    <a:pt x="477" y="188"/>
                  </a:cubicBezTo>
                  <a:cubicBezTo>
                    <a:pt x="471" y="189"/>
                    <a:pt x="466" y="190"/>
                    <a:pt x="461" y="191"/>
                  </a:cubicBezTo>
                  <a:lnTo>
                    <a:pt x="451" y="191"/>
                  </a:lnTo>
                  <a:cubicBezTo>
                    <a:pt x="463" y="189"/>
                    <a:pt x="469" y="188"/>
                    <a:pt x="468" y="184"/>
                  </a:cubicBezTo>
                  <a:cubicBezTo>
                    <a:pt x="468" y="184"/>
                    <a:pt x="466" y="183"/>
                    <a:pt x="462" y="183"/>
                  </a:cubicBezTo>
                  <a:cubicBezTo>
                    <a:pt x="460" y="183"/>
                    <a:pt x="458" y="183"/>
                    <a:pt x="456" y="184"/>
                  </a:cubicBezTo>
                  <a:lnTo>
                    <a:pt x="455" y="182"/>
                  </a:lnTo>
                  <a:cubicBezTo>
                    <a:pt x="459" y="180"/>
                    <a:pt x="465" y="179"/>
                    <a:pt x="469" y="178"/>
                  </a:cubicBezTo>
                  <a:cubicBezTo>
                    <a:pt x="473" y="176"/>
                    <a:pt x="474" y="174"/>
                    <a:pt x="471" y="173"/>
                  </a:cubicBezTo>
                  <a:cubicBezTo>
                    <a:pt x="471" y="173"/>
                    <a:pt x="471" y="173"/>
                    <a:pt x="470" y="173"/>
                  </a:cubicBezTo>
                  <a:cubicBezTo>
                    <a:pt x="467" y="173"/>
                    <a:pt x="461" y="174"/>
                    <a:pt x="459" y="174"/>
                  </a:cubicBezTo>
                  <a:cubicBezTo>
                    <a:pt x="457" y="174"/>
                    <a:pt x="457" y="173"/>
                    <a:pt x="465" y="169"/>
                  </a:cubicBezTo>
                  <a:cubicBezTo>
                    <a:pt x="472" y="167"/>
                    <a:pt x="473" y="167"/>
                    <a:pt x="472" y="167"/>
                  </a:cubicBezTo>
                  <a:cubicBezTo>
                    <a:pt x="471" y="167"/>
                    <a:pt x="464" y="168"/>
                    <a:pt x="461" y="168"/>
                  </a:cubicBezTo>
                  <a:cubicBezTo>
                    <a:pt x="461" y="168"/>
                    <a:pt x="460" y="168"/>
                    <a:pt x="460" y="168"/>
                  </a:cubicBezTo>
                  <a:cubicBezTo>
                    <a:pt x="459" y="166"/>
                    <a:pt x="470" y="161"/>
                    <a:pt x="466" y="161"/>
                  </a:cubicBezTo>
                  <a:lnTo>
                    <a:pt x="466" y="161"/>
                  </a:lnTo>
                  <a:cubicBezTo>
                    <a:pt x="465" y="161"/>
                    <a:pt x="455" y="163"/>
                    <a:pt x="454" y="163"/>
                  </a:cubicBezTo>
                  <a:cubicBezTo>
                    <a:pt x="460" y="160"/>
                    <a:pt x="464" y="160"/>
                    <a:pt x="466" y="156"/>
                  </a:cubicBezTo>
                  <a:cubicBezTo>
                    <a:pt x="468" y="156"/>
                    <a:pt x="469" y="153"/>
                    <a:pt x="466" y="153"/>
                  </a:cubicBezTo>
                  <a:cubicBezTo>
                    <a:pt x="466" y="153"/>
                    <a:pt x="465" y="153"/>
                    <a:pt x="464" y="154"/>
                  </a:cubicBezTo>
                  <a:cubicBezTo>
                    <a:pt x="462" y="154"/>
                    <a:pt x="462" y="154"/>
                    <a:pt x="461" y="154"/>
                  </a:cubicBezTo>
                  <a:cubicBezTo>
                    <a:pt x="459" y="154"/>
                    <a:pt x="460" y="153"/>
                    <a:pt x="460" y="152"/>
                  </a:cubicBezTo>
                  <a:cubicBezTo>
                    <a:pt x="460" y="152"/>
                    <a:pt x="460" y="152"/>
                    <a:pt x="460" y="152"/>
                  </a:cubicBezTo>
                  <a:cubicBezTo>
                    <a:pt x="458" y="152"/>
                    <a:pt x="451" y="154"/>
                    <a:pt x="449" y="154"/>
                  </a:cubicBezTo>
                  <a:cubicBezTo>
                    <a:pt x="448" y="154"/>
                    <a:pt x="448" y="154"/>
                    <a:pt x="448" y="154"/>
                  </a:cubicBezTo>
                  <a:lnTo>
                    <a:pt x="443" y="157"/>
                  </a:lnTo>
                  <a:cubicBezTo>
                    <a:pt x="440" y="158"/>
                    <a:pt x="438" y="158"/>
                    <a:pt x="437" y="158"/>
                  </a:cubicBezTo>
                  <a:cubicBezTo>
                    <a:pt x="436" y="158"/>
                    <a:pt x="435" y="158"/>
                    <a:pt x="436" y="157"/>
                  </a:cubicBezTo>
                  <a:cubicBezTo>
                    <a:pt x="439" y="156"/>
                    <a:pt x="445" y="154"/>
                    <a:pt x="447" y="154"/>
                  </a:cubicBezTo>
                  <a:cubicBezTo>
                    <a:pt x="448" y="154"/>
                    <a:pt x="448" y="154"/>
                    <a:pt x="448" y="154"/>
                  </a:cubicBezTo>
                  <a:lnTo>
                    <a:pt x="458" y="149"/>
                  </a:lnTo>
                  <a:cubicBezTo>
                    <a:pt x="458" y="149"/>
                    <a:pt x="458" y="148"/>
                    <a:pt x="457" y="148"/>
                  </a:cubicBezTo>
                  <a:cubicBezTo>
                    <a:pt x="456" y="148"/>
                    <a:pt x="455" y="148"/>
                    <a:pt x="452" y="149"/>
                  </a:cubicBezTo>
                  <a:cubicBezTo>
                    <a:pt x="451" y="150"/>
                    <a:pt x="449" y="150"/>
                    <a:pt x="449" y="150"/>
                  </a:cubicBezTo>
                  <a:cubicBezTo>
                    <a:pt x="448" y="150"/>
                    <a:pt x="448" y="149"/>
                    <a:pt x="451" y="147"/>
                  </a:cubicBezTo>
                  <a:cubicBezTo>
                    <a:pt x="451" y="146"/>
                    <a:pt x="451" y="146"/>
                    <a:pt x="451" y="146"/>
                  </a:cubicBezTo>
                  <a:cubicBezTo>
                    <a:pt x="450" y="146"/>
                    <a:pt x="448" y="147"/>
                    <a:pt x="445" y="148"/>
                  </a:cubicBezTo>
                  <a:cubicBezTo>
                    <a:pt x="443" y="149"/>
                    <a:pt x="442" y="150"/>
                    <a:pt x="441" y="150"/>
                  </a:cubicBezTo>
                  <a:cubicBezTo>
                    <a:pt x="440" y="150"/>
                    <a:pt x="440" y="149"/>
                    <a:pt x="439" y="149"/>
                  </a:cubicBezTo>
                  <a:lnTo>
                    <a:pt x="458" y="140"/>
                  </a:lnTo>
                  <a:lnTo>
                    <a:pt x="458" y="140"/>
                  </a:lnTo>
                  <a:cubicBezTo>
                    <a:pt x="456" y="141"/>
                    <a:pt x="454" y="141"/>
                    <a:pt x="452" y="141"/>
                  </a:cubicBezTo>
                  <a:cubicBezTo>
                    <a:pt x="449" y="141"/>
                    <a:pt x="448" y="140"/>
                    <a:pt x="448" y="139"/>
                  </a:cubicBezTo>
                  <a:cubicBezTo>
                    <a:pt x="447" y="137"/>
                    <a:pt x="452" y="135"/>
                    <a:pt x="453" y="133"/>
                  </a:cubicBezTo>
                  <a:cubicBezTo>
                    <a:pt x="458" y="124"/>
                    <a:pt x="453" y="120"/>
                    <a:pt x="451" y="114"/>
                  </a:cubicBezTo>
                  <a:cubicBezTo>
                    <a:pt x="451" y="114"/>
                    <a:pt x="456" y="111"/>
                    <a:pt x="455" y="110"/>
                  </a:cubicBezTo>
                  <a:cubicBezTo>
                    <a:pt x="454" y="109"/>
                    <a:pt x="453" y="108"/>
                    <a:pt x="452" y="107"/>
                  </a:cubicBezTo>
                  <a:cubicBezTo>
                    <a:pt x="450" y="106"/>
                    <a:pt x="447" y="104"/>
                    <a:pt x="444" y="102"/>
                  </a:cubicBezTo>
                  <a:cubicBezTo>
                    <a:pt x="440" y="100"/>
                    <a:pt x="437" y="97"/>
                    <a:pt x="430" y="96"/>
                  </a:cubicBezTo>
                  <a:cubicBezTo>
                    <a:pt x="430" y="96"/>
                    <a:pt x="429" y="96"/>
                    <a:pt x="428" y="96"/>
                  </a:cubicBezTo>
                  <a:cubicBezTo>
                    <a:pt x="427" y="96"/>
                    <a:pt x="425" y="96"/>
                    <a:pt x="422" y="98"/>
                  </a:cubicBezTo>
                  <a:cubicBezTo>
                    <a:pt x="421" y="98"/>
                    <a:pt x="420" y="99"/>
                    <a:pt x="420" y="99"/>
                  </a:cubicBezTo>
                  <a:cubicBezTo>
                    <a:pt x="419" y="99"/>
                    <a:pt x="419" y="98"/>
                    <a:pt x="418" y="97"/>
                  </a:cubicBezTo>
                  <a:lnTo>
                    <a:pt x="418" y="97"/>
                  </a:lnTo>
                  <a:cubicBezTo>
                    <a:pt x="418" y="97"/>
                    <a:pt x="419" y="97"/>
                    <a:pt x="419" y="97"/>
                  </a:cubicBezTo>
                  <a:cubicBezTo>
                    <a:pt x="420" y="97"/>
                    <a:pt x="423" y="95"/>
                    <a:pt x="423" y="94"/>
                  </a:cubicBezTo>
                  <a:cubicBezTo>
                    <a:pt x="423" y="91"/>
                    <a:pt x="421" y="89"/>
                    <a:pt x="419" y="87"/>
                  </a:cubicBezTo>
                  <a:cubicBezTo>
                    <a:pt x="418" y="87"/>
                    <a:pt x="418" y="86"/>
                    <a:pt x="417" y="86"/>
                  </a:cubicBezTo>
                  <a:cubicBezTo>
                    <a:pt x="416" y="86"/>
                    <a:pt x="415" y="86"/>
                    <a:pt x="414" y="87"/>
                  </a:cubicBezTo>
                  <a:cubicBezTo>
                    <a:pt x="411" y="88"/>
                    <a:pt x="402" y="98"/>
                    <a:pt x="399" y="101"/>
                  </a:cubicBezTo>
                  <a:cubicBezTo>
                    <a:pt x="397" y="100"/>
                    <a:pt x="406" y="91"/>
                    <a:pt x="411" y="87"/>
                  </a:cubicBezTo>
                  <a:cubicBezTo>
                    <a:pt x="418" y="80"/>
                    <a:pt x="414" y="81"/>
                    <a:pt x="412" y="80"/>
                  </a:cubicBezTo>
                  <a:cubicBezTo>
                    <a:pt x="411" y="78"/>
                    <a:pt x="408" y="77"/>
                    <a:pt x="409" y="73"/>
                  </a:cubicBezTo>
                  <a:cubicBezTo>
                    <a:pt x="409" y="72"/>
                    <a:pt x="410" y="68"/>
                    <a:pt x="410" y="68"/>
                  </a:cubicBezTo>
                  <a:lnTo>
                    <a:pt x="410" y="68"/>
                  </a:lnTo>
                  <a:cubicBezTo>
                    <a:pt x="409" y="68"/>
                    <a:pt x="406" y="71"/>
                    <a:pt x="403" y="73"/>
                  </a:cubicBezTo>
                  <a:cubicBezTo>
                    <a:pt x="402" y="73"/>
                    <a:pt x="401" y="73"/>
                    <a:pt x="401" y="73"/>
                  </a:cubicBezTo>
                  <a:cubicBezTo>
                    <a:pt x="398" y="73"/>
                    <a:pt x="402" y="65"/>
                    <a:pt x="402" y="62"/>
                  </a:cubicBezTo>
                  <a:cubicBezTo>
                    <a:pt x="402" y="62"/>
                    <a:pt x="401" y="61"/>
                    <a:pt x="401" y="61"/>
                  </a:cubicBezTo>
                  <a:cubicBezTo>
                    <a:pt x="399" y="61"/>
                    <a:pt x="394" y="66"/>
                    <a:pt x="389" y="71"/>
                  </a:cubicBezTo>
                  <a:cubicBezTo>
                    <a:pt x="387" y="73"/>
                    <a:pt x="386" y="74"/>
                    <a:pt x="386" y="74"/>
                  </a:cubicBezTo>
                  <a:cubicBezTo>
                    <a:pt x="385" y="74"/>
                    <a:pt x="394" y="63"/>
                    <a:pt x="396" y="60"/>
                  </a:cubicBezTo>
                  <a:cubicBezTo>
                    <a:pt x="397" y="59"/>
                    <a:pt x="397" y="58"/>
                    <a:pt x="397" y="58"/>
                  </a:cubicBezTo>
                  <a:lnTo>
                    <a:pt x="397" y="58"/>
                  </a:lnTo>
                  <a:cubicBezTo>
                    <a:pt x="396" y="58"/>
                    <a:pt x="388" y="65"/>
                    <a:pt x="388" y="66"/>
                  </a:cubicBezTo>
                  <a:cubicBezTo>
                    <a:pt x="387" y="66"/>
                    <a:pt x="386" y="66"/>
                    <a:pt x="386" y="66"/>
                  </a:cubicBezTo>
                  <a:cubicBezTo>
                    <a:pt x="384" y="66"/>
                    <a:pt x="390" y="57"/>
                    <a:pt x="391" y="54"/>
                  </a:cubicBezTo>
                  <a:cubicBezTo>
                    <a:pt x="393" y="50"/>
                    <a:pt x="389" y="50"/>
                    <a:pt x="387" y="50"/>
                  </a:cubicBezTo>
                  <a:cubicBezTo>
                    <a:pt x="387" y="50"/>
                    <a:pt x="386" y="50"/>
                    <a:pt x="385" y="50"/>
                  </a:cubicBezTo>
                  <a:cubicBezTo>
                    <a:pt x="382" y="50"/>
                    <a:pt x="379" y="49"/>
                    <a:pt x="383" y="43"/>
                  </a:cubicBezTo>
                  <a:cubicBezTo>
                    <a:pt x="383" y="41"/>
                    <a:pt x="383" y="41"/>
                    <a:pt x="382" y="41"/>
                  </a:cubicBezTo>
                  <a:cubicBezTo>
                    <a:pt x="380" y="41"/>
                    <a:pt x="379" y="42"/>
                    <a:pt x="378" y="42"/>
                  </a:cubicBezTo>
                  <a:cubicBezTo>
                    <a:pt x="377" y="42"/>
                    <a:pt x="376" y="42"/>
                    <a:pt x="375" y="42"/>
                  </a:cubicBezTo>
                  <a:cubicBezTo>
                    <a:pt x="371" y="42"/>
                    <a:pt x="367" y="41"/>
                    <a:pt x="363" y="41"/>
                  </a:cubicBezTo>
                  <a:cubicBezTo>
                    <a:pt x="362" y="41"/>
                    <a:pt x="361" y="41"/>
                    <a:pt x="360" y="41"/>
                  </a:cubicBezTo>
                  <a:cubicBezTo>
                    <a:pt x="358" y="41"/>
                    <a:pt x="354" y="44"/>
                    <a:pt x="349" y="52"/>
                  </a:cubicBezTo>
                  <a:cubicBezTo>
                    <a:pt x="352" y="47"/>
                    <a:pt x="356" y="40"/>
                    <a:pt x="357" y="37"/>
                  </a:cubicBezTo>
                  <a:cubicBezTo>
                    <a:pt x="357" y="36"/>
                    <a:pt x="357" y="35"/>
                    <a:pt x="357" y="35"/>
                  </a:cubicBezTo>
                  <a:cubicBezTo>
                    <a:pt x="356" y="35"/>
                    <a:pt x="355" y="36"/>
                    <a:pt x="355" y="36"/>
                  </a:cubicBezTo>
                  <a:cubicBezTo>
                    <a:pt x="355" y="36"/>
                    <a:pt x="354" y="36"/>
                    <a:pt x="354" y="36"/>
                  </a:cubicBezTo>
                  <a:cubicBezTo>
                    <a:pt x="354" y="35"/>
                    <a:pt x="354" y="34"/>
                    <a:pt x="354" y="32"/>
                  </a:cubicBezTo>
                  <a:cubicBezTo>
                    <a:pt x="354" y="28"/>
                    <a:pt x="351" y="27"/>
                    <a:pt x="349" y="26"/>
                  </a:cubicBezTo>
                  <a:cubicBezTo>
                    <a:pt x="348" y="28"/>
                    <a:pt x="346" y="29"/>
                    <a:pt x="345" y="29"/>
                  </a:cubicBezTo>
                  <a:cubicBezTo>
                    <a:pt x="343" y="29"/>
                    <a:pt x="342" y="28"/>
                    <a:pt x="342" y="28"/>
                  </a:cubicBezTo>
                  <a:cubicBezTo>
                    <a:pt x="341" y="28"/>
                    <a:pt x="341" y="28"/>
                    <a:pt x="341" y="28"/>
                  </a:cubicBezTo>
                  <a:cubicBezTo>
                    <a:pt x="336" y="38"/>
                    <a:pt x="330" y="49"/>
                    <a:pt x="326" y="59"/>
                  </a:cubicBezTo>
                  <a:cubicBezTo>
                    <a:pt x="326" y="60"/>
                    <a:pt x="325" y="60"/>
                    <a:pt x="325" y="60"/>
                  </a:cubicBezTo>
                  <a:cubicBezTo>
                    <a:pt x="324" y="60"/>
                    <a:pt x="327" y="48"/>
                    <a:pt x="332" y="40"/>
                  </a:cubicBezTo>
                  <a:cubicBezTo>
                    <a:pt x="338" y="32"/>
                    <a:pt x="339" y="27"/>
                    <a:pt x="336" y="26"/>
                  </a:cubicBezTo>
                  <a:cubicBezTo>
                    <a:pt x="336" y="26"/>
                    <a:pt x="335" y="26"/>
                    <a:pt x="335" y="26"/>
                  </a:cubicBezTo>
                  <a:cubicBezTo>
                    <a:pt x="334" y="26"/>
                    <a:pt x="333" y="26"/>
                    <a:pt x="332" y="28"/>
                  </a:cubicBezTo>
                  <a:cubicBezTo>
                    <a:pt x="330" y="30"/>
                    <a:pt x="329" y="32"/>
                    <a:pt x="329" y="32"/>
                  </a:cubicBezTo>
                  <a:cubicBezTo>
                    <a:pt x="329" y="32"/>
                    <a:pt x="328" y="32"/>
                    <a:pt x="328" y="32"/>
                  </a:cubicBezTo>
                  <a:cubicBezTo>
                    <a:pt x="328" y="30"/>
                    <a:pt x="329" y="14"/>
                    <a:pt x="331" y="9"/>
                  </a:cubicBezTo>
                  <a:lnTo>
                    <a:pt x="331" y="9"/>
                  </a:lnTo>
                  <a:cubicBezTo>
                    <a:pt x="329" y="13"/>
                    <a:pt x="328" y="15"/>
                    <a:pt x="327" y="15"/>
                  </a:cubicBezTo>
                  <a:cubicBezTo>
                    <a:pt x="327" y="15"/>
                    <a:pt x="326" y="14"/>
                    <a:pt x="326" y="14"/>
                  </a:cubicBezTo>
                  <a:cubicBezTo>
                    <a:pt x="325" y="14"/>
                    <a:pt x="324" y="14"/>
                    <a:pt x="324" y="14"/>
                  </a:cubicBezTo>
                  <a:cubicBezTo>
                    <a:pt x="322" y="14"/>
                    <a:pt x="320" y="14"/>
                    <a:pt x="319" y="17"/>
                  </a:cubicBezTo>
                  <a:cubicBezTo>
                    <a:pt x="318" y="17"/>
                    <a:pt x="315" y="22"/>
                    <a:pt x="314" y="22"/>
                  </a:cubicBezTo>
                  <a:cubicBezTo>
                    <a:pt x="314" y="22"/>
                    <a:pt x="314" y="22"/>
                    <a:pt x="314" y="22"/>
                  </a:cubicBezTo>
                  <a:cubicBezTo>
                    <a:pt x="315" y="20"/>
                    <a:pt x="316" y="13"/>
                    <a:pt x="316" y="12"/>
                  </a:cubicBezTo>
                  <a:cubicBezTo>
                    <a:pt x="316" y="12"/>
                    <a:pt x="316" y="12"/>
                    <a:pt x="316" y="12"/>
                  </a:cubicBezTo>
                  <a:cubicBezTo>
                    <a:pt x="314" y="12"/>
                    <a:pt x="312" y="15"/>
                    <a:pt x="311" y="15"/>
                  </a:cubicBezTo>
                  <a:cubicBezTo>
                    <a:pt x="311" y="15"/>
                    <a:pt x="311" y="15"/>
                    <a:pt x="311" y="15"/>
                  </a:cubicBezTo>
                  <a:lnTo>
                    <a:pt x="306" y="13"/>
                  </a:lnTo>
                  <a:cubicBezTo>
                    <a:pt x="307" y="11"/>
                    <a:pt x="307" y="10"/>
                    <a:pt x="306" y="10"/>
                  </a:cubicBezTo>
                  <a:cubicBezTo>
                    <a:pt x="305" y="10"/>
                    <a:pt x="303" y="20"/>
                    <a:pt x="301" y="24"/>
                  </a:cubicBezTo>
                  <a:cubicBezTo>
                    <a:pt x="299" y="30"/>
                    <a:pt x="299" y="30"/>
                    <a:pt x="297" y="30"/>
                  </a:cubicBezTo>
                  <a:cubicBezTo>
                    <a:pt x="300" y="18"/>
                    <a:pt x="302" y="13"/>
                    <a:pt x="299" y="11"/>
                  </a:cubicBezTo>
                  <a:cubicBezTo>
                    <a:pt x="295" y="9"/>
                    <a:pt x="290" y="8"/>
                    <a:pt x="285" y="7"/>
                  </a:cubicBezTo>
                  <a:cubicBezTo>
                    <a:pt x="285" y="7"/>
                    <a:pt x="284" y="7"/>
                    <a:pt x="283" y="7"/>
                  </a:cubicBezTo>
                  <a:cubicBezTo>
                    <a:pt x="281" y="7"/>
                    <a:pt x="279" y="7"/>
                    <a:pt x="279" y="11"/>
                  </a:cubicBezTo>
                  <a:cubicBezTo>
                    <a:pt x="279" y="16"/>
                    <a:pt x="278" y="18"/>
                    <a:pt x="277" y="18"/>
                  </a:cubicBezTo>
                  <a:cubicBezTo>
                    <a:pt x="277" y="18"/>
                    <a:pt x="276" y="17"/>
                    <a:pt x="276" y="17"/>
                  </a:cubicBezTo>
                  <a:cubicBezTo>
                    <a:pt x="275" y="15"/>
                    <a:pt x="277" y="10"/>
                    <a:pt x="276" y="7"/>
                  </a:cubicBezTo>
                  <a:cubicBezTo>
                    <a:pt x="276" y="5"/>
                    <a:pt x="275" y="5"/>
                    <a:pt x="274" y="5"/>
                  </a:cubicBezTo>
                  <a:cubicBezTo>
                    <a:pt x="273" y="5"/>
                    <a:pt x="272" y="4"/>
                    <a:pt x="270" y="4"/>
                  </a:cubicBezTo>
                  <a:cubicBezTo>
                    <a:pt x="269" y="4"/>
                    <a:pt x="268" y="4"/>
                    <a:pt x="268" y="7"/>
                  </a:cubicBezTo>
                  <a:cubicBezTo>
                    <a:pt x="267" y="9"/>
                    <a:pt x="267" y="9"/>
                    <a:pt x="266" y="9"/>
                  </a:cubicBezTo>
                  <a:cubicBezTo>
                    <a:pt x="266" y="9"/>
                    <a:pt x="265" y="9"/>
                    <a:pt x="265" y="9"/>
                  </a:cubicBezTo>
                  <a:cubicBezTo>
                    <a:pt x="264" y="9"/>
                    <a:pt x="264" y="9"/>
                    <a:pt x="264" y="10"/>
                  </a:cubicBezTo>
                  <a:cubicBezTo>
                    <a:pt x="263" y="11"/>
                    <a:pt x="261" y="19"/>
                    <a:pt x="261" y="19"/>
                  </a:cubicBezTo>
                  <a:cubicBezTo>
                    <a:pt x="260" y="19"/>
                    <a:pt x="260" y="13"/>
                    <a:pt x="260" y="12"/>
                  </a:cubicBezTo>
                  <a:cubicBezTo>
                    <a:pt x="259" y="8"/>
                    <a:pt x="258" y="6"/>
                    <a:pt x="257" y="6"/>
                  </a:cubicBezTo>
                  <a:cubicBezTo>
                    <a:pt x="256" y="6"/>
                    <a:pt x="256" y="6"/>
                    <a:pt x="256" y="6"/>
                  </a:cubicBezTo>
                  <a:cubicBezTo>
                    <a:pt x="253" y="6"/>
                    <a:pt x="250" y="6"/>
                    <a:pt x="248" y="8"/>
                  </a:cubicBezTo>
                  <a:cubicBezTo>
                    <a:pt x="246" y="10"/>
                    <a:pt x="245" y="13"/>
                    <a:pt x="245" y="19"/>
                  </a:cubicBezTo>
                  <a:cubicBezTo>
                    <a:pt x="245" y="20"/>
                    <a:pt x="245" y="20"/>
                    <a:pt x="245" y="20"/>
                  </a:cubicBezTo>
                  <a:lnTo>
                    <a:pt x="245" y="20"/>
                  </a:lnTo>
                  <a:cubicBezTo>
                    <a:pt x="245" y="12"/>
                    <a:pt x="245" y="5"/>
                    <a:pt x="244" y="4"/>
                  </a:cubicBezTo>
                  <a:cubicBezTo>
                    <a:pt x="243" y="3"/>
                    <a:pt x="242" y="2"/>
                    <a:pt x="240" y="2"/>
                  </a:cubicBezTo>
                  <a:cubicBezTo>
                    <a:pt x="240" y="2"/>
                    <a:pt x="239" y="3"/>
                    <a:pt x="238" y="4"/>
                  </a:cubicBezTo>
                  <a:cubicBezTo>
                    <a:pt x="238" y="11"/>
                    <a:pt x="238" y="17"/>
                    <a:pt x="237" y="17"/>
                  </a:cubicBezTo>
                  <a:cubicBezTo>
                    <a:pt x="236" y="17"/>
                    <a:pt x="236" y="17"/>
                    <a:pt x="235" y="15"/>
                  </a:cubicBezTo>
                  <a:cubicBezTo>
                    <a:pt x="233" y="12"/>
                    <a:pt x="231" y="10"/>
                    <a:pt x="229" y="10"/>
                  </a:cubicBezTo>
                  <a:cubicBezTo>
                    <a:pt x="228" y="10"/>
                    <a:pt x="228" y="10"/>
                    <a:pt x="227" y="11"/>
                  </a:cubicBezTo>
                  <a:cubicBezTo>
                    <a:pt x="225" y="11"/>
                    <a:pt x="225" y="24"/>
                    <a:pt x="224" y="24"/>
                  </a:cubicBezTo>
                  <a:cubicBezTo>
                    <a:pt x="224" y="24"/>
                    <a:pt x="224" y="24"/>
                    <a:pt x="224" y="24"/>
                  </a:cubicBezTo>
                  <a:cubicBezTo>
                    <a:pt x="222" y="21"/>
                    <a:pt x="219" y="3"/>
                    <a:pt x="217" y="0"/>
                  </a:cubicBezTo>
                  <a:cubicBezTo>
                    <a:pt x="216" y="0"/>
                    <a:pt x="216" y="0"/>
                    <a:pt x="216" y="0"/>
                  </a:cubicBezTo>
                  <a:close/>
                  <a:moveTo>
                    <a:pt x="314" y="498"/>
                  </a:moveTo>
                  <a:cubicBezTo>
                    <a:pt x="314" y="498"/>
                    <a:pt x="312" y="498"/>
                    <a:pt x="313" y="500"/>
                  </a:cubicBezTo>
                  <a:cubicBezTo>
                    <a:pt x="314" y="504"/>
                    <a:pt x="315" y="504"/>
                    <a:pt x="316" y="504"/>
                  </a:cubicBezTo>
                  <a:cubicBezTo>
                    <a:pt x="317" y="504"/>
                    <a:pt x="317" y="504"/>
                    <a:pt x="318" y="504"/>
                  </a:cubicBezTo>
                  <a:cubicBezTo>
                    <a:pt x="316" y="499"/>
                    <a:pt x="316" y="498"/>
                    <a:pt x="314" y="498"/>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2"/>
            <p:cNvSpPr/>
            <p:nvPr/>
          </p:nvSpPr>
          <p:spPr>
            <a:xfrm>
              <a:off x="4347725" y="2635800"/>
              <a:ext cx="24150" cy="24250"/>
            </a:xfrm>
            <a:custGeom>
              <a:rect b="b" l="l" r="r" t="t"/>
              <a:pathLst>
                <a:path extrusionOk="0" h="970" w="966">
                  <a:moveTo>
                    <a:pt x="599" y="25"/>
                  </a:moveTo>
                  <a:lnTo>
                    <a:pt x="599" y="25"/>
                  </a:lnTo>
                  <a:cubicBezTo>
                    <a:pt x="599" y="25"/>
                    <a:pt x="599" y="25"/>
                    <a:pt x="599" y="25"/>
                  </a:cubicBezTo>
                  <a:lnTo>
                    <a:pt x="599" y="25"/>
                  </a:lnTo>
                  <a:cubicBezTo>
                    <a:pt x="599" y="25"/>
                    <a:pt x="599" y="25"/>
                    <a:pt x="599" y="25"/>
                  </a:cubicBezTo>
                  <a:close/>
                  <a:moveTo>
                    <a:pt x="329" y="36"/>
                  </a:moveTo>
                  <a:cubicBezTo>
                    <a:pt x="329" y="36"/>
                    <a:pt x="329" y="36"/>
                    <a:pt x="329" y="36"/>
                  </a:cubicBezTo>
                  <a:lnTo>
                    <a:pt x="329" y="36"/>
                  </a:lnTo>
                  <a:cubicBezTo>
                    <a:pt x="329" y="36"/>
                    <a:pt x="329" y="36"/>
                    <a:pt x="329" y="36"/>
                  </a:cubicBezTo>
                  <a:close/>
                  <a:moveTo>
                    <a:pt x="703" y="60"/>
                  </a:moveTo>
                  <a:cubicBezTo>
                    <a:pt x="703" y="60"/>
                    <a:pt x="703" y="60"/>
                    <a:pt x="703" y="60"/>
                  </a:cubicBezTo>
                  <a:lnTo>
                    <a:pt x="703" y="60"/>
                  </a:lnTo>
                  <a:cubicBezTo>
                    <a:pt x="703" y="60"/>
                    <a:pt x="703" y="60"/>
                    <a:pt x="703" y="60"/>
                  </a:cubicBezTo>
                  <a:close/>
                  <a:moveTo>
                    <a:pt x="332" y="57"/>
                  </a:moveTo>
                  <a:cubicBezTo>
                    <a:pt x="333" y="57"/>
                    <a:pt x="334" y="58"/>
                    <a:pt x="335" y="62"/>
                  </a:cubicBezTo>
                  <a:lnTo>
                    <a:pt x="333" y="63"/>
                  </a:lnTo>
                  <a:lnTo>
                    <a:pt x="328" y="58"/>
                  </a:lnTo>
                  <a:cubicBezTo>
                    <a:pt x="330" y="57"/>
                    <a:pt x="331" y="57"/>
                    <a:pt x="332" y="57"/>
                  </a:cubicBezTo>
                  <a:close/>
                  <a:moveTo>
                    <a:pt x="374" y="65"/>
                  </a:moveTo>
                  <a:cubicBezTo>
                    <a:pt x="374" y="65"/>
                    <a:pt x="374" y="65"/>
                    <a:pt x="374" y="65"/>
                  </a:cubicBezTo>
                  <a:cubicBezTo>
                    <a:pt x="371" y="65"/>
                    <a:pt x="374" y="76"/>
                    <a:pt x="376" y="76"/>
                  </a:cubicBezTo>
                  <a:cubicBezTo>
                    <a:pt x="380" y="76"/>
                    <a:pt x="377" y="65"/>
                    <a:pt x="374" y="65"/>
                  </a:cubicBezTo>
                  <a:close/>
                  <a:moveTo>
                    <a:pt x="644" y="74"/>
                  </a:moveTo>
                  <a:lnTo>
                    <a:pt x="650" y="78"/>
                  </a:lnTo>
                  <a:cubicBezTo>
                    <a:pt x="648" y="81"/>
                    <a:pt x="648" y="82"/>
                    <a:pt x="646" y="82"/>
                  </a:cubicBezTo>
                  <a:cubicBezTo>
                    <a:pt x="646" y="82"/>
                    <a:pt x="646" y="82"/>
                    <a:pt x="645" y="82"/>
                  </a:cubicBezTo>
                  <a:cubicBezTo>
                    <a:pt x="644" y="81"/>
                    <a:pt x="641" y="80"/>
                    <a:pt x="644" y="74"/>
                  </a:cubicBezTo>
                  <a:close/>
                  <a:moveTo>
                    <a:pt x="364" y="73"/>
                  </a:moveTo>
                  <a:lnTo>
                    <a:pt x="364" y="73"/>
                  </a:lnTo>
                  <a:cubicBezTo>
                    <a:pt x="359" y="74"/>
                    <a:pt x="360" y="79"/>
                    <a:pt x="365" y="86"/>
                  </a:cubicBezTo>
                  <a:cubicBezTo>
                    <a:pt x="365" y="81"/>
                    <a:pt x="366" y="79"/>
                    <a:pt x="364" y="73"/>
                  </a:cubicBezTo>
                  <a:close/>
                  <a:moveTo>
                    <a:pt x="582" y="103"/>
                  </a:moveTo>
                  <a:cubicBezTo>
                    <a:pt x="582" y="103"/>
                    <a:pt x="581" y="104"/>
                    <a:pt x="581" y="105"/>
                  </a:cubicBezTo>
                  <a:cubicBezTo>
                    <a:pt x="581" y="111"/>
                    <a:pt x="583" y="110"/>
                    <a:pt x="585" y="111"/>
                  </a:cubicBezTo>
                  <a:cubicBezTo>
                    <a:pt x="587" y="106"/>
                    <a:pt x="587" y="105"/>
                    <a:pt x="585" y="104"/>
                  </a:cubicBezTo>
                  <a:cubicBezTo>
                    <a:pt x="585" y="104"/>
                    <a:pt x="584" y="103"/>
                    <a:pt x="582" y="103"/>
                  </a:cubicBezTo>
                  <a:close/>
                  <a:moveTo>
                    <a:pt x="740" y="109"/>
                  </a:moveTo>
                  <a:lnTo>
                    <a:pt x="740" y="109"/>
                  </a:lnTo>
                  <a:cubicBezTo>
                    <a:pt x="737" y="112"/>
                    <a:pt x="733" y="118"/>
                    <a:pt x="731" y="118"/>
                  </a:cubicBezTo>
                  <a:cubicBezTo>
                    <a:pt x="731" y="118"/>
                    <a:pt x="731" y="118"/>
                    <a:pt x="731" y="118"/>
                  </a:cubicBezTo>
                  <a:lnTo>
                    <a:pt x="731" y="118"/>
                  </a:lnTo>
                  <a:cubicBezTo>
                    <a:pt x="731" y="118"/>
                    <a:pt x="731" y="118"/>
                    <a:pt x="731" y="118"/>
                  </a:cubicBezTo>
                  <a:cubicBezTo>
                    <a:pt x="731" y="118"/>
                    <a:pt x="731" y="118"/>
                    <a:pt x="731" y="118"/>
                  </a:cubicBezTo>
                  <a:lnTo>
                    <a:pt x="731" y="118"/>
                  </a:lnTo>
                  <a:cubicBezTo>
                    <a:pt x="730" y="118"/>
                    <a:pt x="729" y="119"/>
                    <a:pt x="729" y="119"/>
                  </a:cubicBezTo>
                  <a:cubicBezTo>
                    <a:pt x="727" y="119"/>
                    <a:pt x="728" y="116"/>
                    <a:pt x="731" y="114"/>
                  </a:cubicBezTo>
                  <a:cubicBezTo>
                    <a:pt x="734" y="112"/>
                    <a:pt x="736" y="111"/>
                    <a:pt x="740" y="109"/>
                  </a:cubicBezTo>
                  <a:close/>
                  <a:moveTo>
                    <a:pt x="730" y="131"/>
                  </a:moveTo>
                  <a:lnTo>
                    <a:pt x="730" y="131"/>
                  </a:lnTo>
                  <a:cubicBezTo>
                    <a:pt x="730" y="131"/>
                    <a:pt x="729" y="132"/>
                    <a:pt x="729" y="132"/>
                  </a:cubicBezTo>
                  <a:cubicBezTo>
                    <a:pt x="729" y="131"/>
                    <a:pt x="730" y="131"/>
                    <a:pt x="730" y="131"/>
                  </a:cubicBezTo>
                  <a:close/>
                  <a:moveTo>
                    <a:pt x="226" y="141"/>
                  </a:moveTo>
                  <a:cubicBezTo>
                    <a:pt x="226" y="142"/>
                    <a:pt x="226" y="142"/>
                    <a:pt x="226" y="142"/>
                  </a:cubicBezTo>
                  <a:cubicBezTo>
                    <a:pt x="226" y="142"/>
                    <a:pt x="226" y="142"/>
                    <a:pt x="226" y="141"/>
                  </a:cubicBezTo>
                  <a:close/>
                  <a:moveTo>
                    <a:pt x="192" y="153"/>
                  </a:moveTo>
                  <a:cubicBezTo>
                    <a:pt x="193" y="154"/>
                    <a:pt x="194" y="155"/>
                    <a:pt x="195" y="155"/>
                  </a:cubicBezTo>
                  <a:cubicBezTo>
                    <a:pt x="194" y="154"/>
                    <a:pt x="193" y="154"/>
                    <a:pt x="192" y="153"/>
                  </a:cubicBezTo>
                  <a:close/>
                  <a:moveTo>
                    <a:pt x="793" y="148"/>
                  </a:moveTo>
                  <a:cubicBezTo>
                    <a:pt x="794" y="148"/>
                    <a:pt x="794" y="148"/>
                    <a:pt x="795" y="148"/>
                  </a:cubicBezTo>
                  <a:cubicBezTo>
                    <a:pt x="797" y="151"/>
                    <a:pt x="791" y="158"/>
                    <a:pt x="788" y="158"/>
                  </a:cubicBezTo>
                  <a:cubicBezTo>
                    <a:pt x="787" y="158"/>
                    <a:pt x="787" y="157"/>
                    <a:pt x="787" y="157"/>
                  </a:cubicBezTo>
                  <a:cubicBezTo>
                    <a:pt x="788" y="153"/>
                    <a:pt x="790" y="148"/>
                    <a:pt x="793" y="148"/>
                  </a:cubicBezTo>
                  <a:close/>
                  <a:moveTo>
                    <a:pt x="116" y="175"/>
                  </a:moveTo>
                  <a:cubicBezTo>
                    <a:pt x="116" y="176"/>
                    <a:pt x="117" y="176"/>
                    <a:pt x="117" y="176"/>
                  </a:cubicBezTo>
                  <a:lnTo>
                    <a:pt x="117" y="176"/>
                  </a:lnTo>
                  <a:cubicBezTo>
                    <a:pt x="117" y="176"/>
                    <a:pt x="116" y="176"/>
                    <a:pt x="116" y="175"/>
                  </a:cubicBezTo>
                  <a:close/>
                  <a:moveTo>
                    <a:pt x="45" y="270"/>
                  </a:moveTo>
                  <a:lnTo>
                    <a:pt x="44" y="272"/>
                  </a:lnTo>
                  <a:lnTo>
                    <a:pt x="47" y="278"/>
                  </a:lnTo>
                  <a:cubicBezTo>
                    <a:pt x="56" y="278"/>
                    <a:pt x="55" y="276"/>
                    <a:pt x="45" y="270"/>
                  </a:cubicBezTo>
                  <a:close/>
                  <a:moveTo>
                    <a:pt x="144" y="150"/>
                  </a:moveTo>
                  <a:cubicBezTo>
                    <a:pt x="143" y="150"/>
                    <a:pt x="143" y="151"/>
                    <a:pt x="144" y="152"/>
                  </a:cubicBezTo>
                  <a:cubicBezTo>
                    <a:pt x="146" y="156"/>
                    <a:pt x="146" y="157"/>
                    <a:pt x="143" y="157"/>
                  </a:cubicBezTo>
                  <a:cubicBezTo>
                    <a:pt x="143" y="157"/>
                    <a:pt x="142" y="157"/>
                    <a:pt x="142" y="157"/>
                  </a:cubicBezTo>
                  <a:cubicBezTo>
                    <a:pt x="140" y="157"/>
                    <a:pt x="138" y="157"/>
                    <a:pt x="136" y="157"/>
                  </a:cubicBezTo>
                  <a:cubicBezTo>
                    <a:pt x="132" y="157"/>
                    <a:pt x="129" y="158"/>
                    <a:pt x="130" y="162"/>
                  </a:cubicBezTo>
                  <a:cubicBezTo>
                    <a:pt x="131" y="166"/>
                    <a:pt x="133" y="169"/>
                    <a:pt x="131" y="169"/>
                  </a:cubicBezTo>
                  <a:cubicBezTo>
                    <a:pt x="130" y="169"/>
                    <a:pt x="129" y="168"/>
                    <a:pt x="127" y="168"/>
                  </a:cubicBezTo>
                  <a:lnTo>
                    <a:pt x="127" y="168"/>
                  </a:lnTo>
                  <a:cubicBezTo>
                    <a:pt x="125" y="170"/>
                    <a:pt x="128" y="181"/>
                    <a:pt x="124" y="181"/>
                  </a:cubicBezTo>
                  <a:cubicBezTo>
                    <a:pt x="123" y="181"/>
                    <a:pt x="121" y="179"/>
                    <a:pt x="117" y="176"/>
                  </a:cubicBezTo>
                  <a:lnTo>
                    <a:pt x="117" y="176"/>
                  </a:lnTo>
                  <a:cubicBezTo>
                    <a:pt x="128" y="186"/>
                    <a:pt x="114" y="186"/>
                    <a:pt x="113" y="190"/>
                  </a:cubicBezTo>
                  <a:cubicBezTo>
                    <a:pt x="112" y="195"/>
                    <a:pt x="119" y="196"/>
                    <a:pt x="121" y="201"/>
                  </a:cubicBezTo>
                  <a:cubicBezTo>
                    <a:pt x="121" y="202"/>
                    <a:pt x="121" y="202"/>
                    <a:pt x="120" y="202"/>
                  </a:cubicBezTo>
                  <a:cubicBezTo>
                    <a:pt x="118" y="202"/>
                    <a:pt x="111" y="199"/>
                    <a:pt x="109" y="197"/>
                  </a:cubicBezTo>
                  <a:cubicBezTo>
                    <a:pt x="105" y="194"/>
                    <a:pt x="103" y="193"/>
                    <a:pt x="102" y="193"/>
                  </a:cubicBezTo>
                  <a:lnTo>
                    <a:pt x="102" y="193"/>
                  </a:lnTo>
                  <a:cubicBezTo>
                    <a:pt x="99" y="193"/>
                    <a:pt x="103" y="200"/>
                    <a:pt x="101" y="203"/>
                  </a:cubicBezTo>
                  <a:cubicBezTo>
                    <a:pt x="101" y="204"/>
                    <a:pt x="91" y="212"/>
                    <a:pt x="88" y="212"/>
                  </a:cubicBezTo>
                  <a:cubicBezTo>
                    <a:pt x="88" y="212"/>
                    <a:pt x="88" y="211"/>
                    <a:pt x="87" y="211"/>
                  </a:cubicBezTo>
                  <a:lnTo>
                    <a:pt x="87" y="211"/>
                  </a:lnTo>
                  <a:cubicBezTo>
                    <a:pt x="88" y="212"/>
                    <a:pt x="88" y="212"/>
                    <a:pt x="88" y="212"/>
                  </a:cubicBezTo>
                  <a:cubicBezTo>
                    <a:pt x="89" y="212"/>
                    <a:pt x="89" y="211"/>
                    <a:pt x="90" y="211"/>
                  </a:cubicBezTo>
                  <a:cubicBezTo>
                    <a:pt x="91" y="211"/>
                    <a:pt x="91" y="212"/>
                    <a:pt x="93" y="214"/>
                  </a:cubicBezTo>
                  <a:cubicBezTo>
                    <a:pt x="94" y="217"/>
                    <a:pt x="93" y="218"/>
                    <a:pt x="92" y="219"/>
                  </a:cubicBezTo>
                  <a:cubicBezTo>
                    <a:pt x="91" y="221"/>
                    <a:pt x="90" y="224"/>
                    <a:pt x="86" y="224"/>
                  </a:cubicBezTo>
                  <a:cubicBezTo>
                    <a:pt x="86" y="224"/>
                    <a:pt x="85" y="224"/>
                    <a:pt x="85" y="224"/>
                  </a:cubicBezTo>
                  <a:cubicBezTo>
                    <a:pt x="82" y="223"/>
                    <a:pt x="80" y="221"/>
                    <a:pt x="79" y="221"/>
                  </a:cubicBezTo>
                  <a:cubicBezTo>
                    <a:pt x="77" y="221"/>
                    <a:pt x="77" y="222"/>
                    <a:pt x="78" y="224"/>
                  </a:cubicBezTo>
                  <a:cubicBezTo>
                    <a:pt x="79" y="228"/>
                    <a:pt x="85" y="232"/>
                    <a:pt x="86" y="235"/>
                  </a:cubicBezTo>
                  <a:cubicBezTo>
                    <a:pt x="87" y="238"/>
                    <a:pt x="82" y="238"/>
                    <a:pt x="77" y="238"/>
                  </a:cubicBezTo>
                  <a:cubicBezTo>
                    <a:pt x="75" y="238"/>
                    <a:pt x="74" y="238"/>
                    <a:pt x="73" y="238"/>
                  </a:cubicBezTo>
                  <a:cubicBezTo>
                    <a:pt x="67" y="240"/>
                    <a:pt x="64" y="242"/>
                    <a:pt x="63" y="245"/>
                  </a:cubicBezTo>
                  <a:cubicBezTo>
                    <a:pt x="61" y="248"/>
                    <a:pt x="61" y="252"/>
                    <a:pt x="63" y="257"/>
                  </a:cubicBezTo>
                  <a:cubicBezTo>
                    <a:pt x="64" y="259"/>
                    <a:pt x="70" y="266"/>
                    <a:pt x="70" y="268"/>
                  </a:cubicBezTo>
                  <a:lnTo>
                    <a:pt x="70" y="268"/>
                  </a:lnTo>
                  <a:cubicBezTo>
                    <a:pt x="70" y="267"/>
                    <a:pt x="61" y="261"/>
                    <a:pt x="59" y="260"/>
                  </a:cubicBezTo>
                  <a:cubicBezTo>
                    <a:pt x="59" y="260"/>
                    <a:pt x="59" y="260"/>
                    <a:pt x="59" y="260"/>
                  </a:cubicBezTo>
                  <a:cubicBezTo>
                    <a:pt x="55" y="260"/>
                    <a:pt x="53" y="266"/>
                    <a:pt x="54" y="267"/>
                  </a:cubicBezTo>
                  <a:cubicBezTo>
                    <a:pt x="54" y="270"/>
                    <a:pt x="60" y="272"/>
                    <a:pt x="60" y="275"/>
                  </a:cubicBezTo>
                  <a:cubicBezTo>
                    <a:pt x="59" y="278"/>
                    <a:pt x="58" y="279"/>
                    <a:pt x="55" y="280"/>
                  </a:cubicBezTo>
                  <a:cubicBezTo>
                    <a:pt x="47" y="284"/>
                    <a:pt x="38" y="279"/>
                    <a:pt x="42" y="289"/>
                  </a:cubicBezTo>
                  <a:cubicBezTo>
                    <a:pt x="46" y="294"/>
                    <a:pt x="45" y="297"/>
                    <a:pt x="43" y="300"/>
                  </a:cubicBezTo>
                  <a:cubicBezTo>
                    <a:pt x="42" y="302"/>
                    <a:pt x="53" y="307"/>
                    <a:pt x="52" y="311"/>
                  </a:cubicBezTo>
                  <a:cubicBezTo>
                    <a:pt x="49" y="310"/>
                    <a:pt x="41" y="305"/>
                    <a:pt x="39" y="305"/>
                  </a:cubicBezTo>
                  <a:cubicBezTo>
                    <a:pt x="38" y="305"/>
                    <a:pt x="37" y="305"/>
                    <a:pt x="38" y="306"/>
                  </a:cubicBezTo>
                  <a:cubicBezTo>
                    <a:pt x="38" y="310"/>
                    <a:pt x="44" y="313"/>
                    <a:pt x="48" y="317"/>
                  </a:cubicBezTo>
                  <a:lnTo>
                    <a:pt x="48" y="317"/>
                  </a:lnTo>
                  <a:cubicBezTo>
                    <a:pt x="46" y="315"/>
                    <a:pt x="45" y="315"/>
                    <a:pt x="44" y="315"/>
                  </a:cubicBezTo>
                  <a:cubicBezTo>
                    <a:pt x="41" y="315"/>
                    <a:pt x="41" y="322"/>
                    <a:pt x="39" y="322"/>
                  </a:cubicBezTo>
                  <a:cubicBezTo>
                    <a:pt x="39" y="323"/>
                    <a:pt x="38" y="323"/>
                    <a:pt x="37" y="323"/>
                  </a:cubicBezTo>
                  <a:cubicBezTo>
                    <a:pt x="35" y="323"/>
                    <a:pt x="31" y="321"/>
                    <a:pt x="29" y="321"/>
                  </a:cubicBezTo>
                  <a:cubicBezTo>
                    <a:pt x="28" y="321"/>
                    <a:pt x="27" y="322"/>
                    <a:pt x="26" y="323"/>
                  </a:cubicBezTo>
                  <a:cubicBezTo>
                    <a:pt x="25" y="326"/>
                    <a:pt x="45" y="334"/>
                    <a:pt x="52" y="334"/>
                  </a:cubicBezTo>
                  <a:cubicBezTo>
                    <a:pt x="54" y="334"/>
                    <a:pt x="55" y="333"/>
                    <a:pt x="55" y="333"/>
                  </a:cubicBezTo>
                  <a:lnTo>
                    <a:pt x="55" y="333"/>
                  </a:lnTo>
                  <a:lnTo>
                    <a:pt x="54" y="335"/>
                  </a:lnTo>
                  <a:cubicBezTo>
                    <a:pt x="53" y="338"/>
                    <a:pt x="60" y="344"/>
                    <a:pt x="64" y="344"/>
                  </a:cubicBezTo>
                  <a:cubicBezTo>
                    <a:pt x="65" y="344"/>
                    <a:pt x="66" y="344"/>
                    <a:pt x="66" y="343"/>
                  </a:cubicBezTo>
                  <a:cubicBezTo>
                    <a:pt x="69" y="341"/>
                    <a:pt x="69" y="336"/>
                    <a:pt x="69" y="333"/>
                  </a:cubicBezTo>
                  <a:cubicBezTo>
                    <a:pt x="69" y="328"/>
                    <a:pt x="68" y="327"/>
                    <a:pt x="62" y="322"/>
                  </a:cubicBezTo>
                  <a:cubicBezTo>
                    <a:pt x="55" y="317"/>
                    <a:pt x="67" y="317"/>
                    <a:pt x="54" y="312"/>
                  </a:cubicBezTo>
                  <a:lnTo>
                    <a:pt x="54" y="312"/>
                  </a:lnTo>
                  <a:cubicBezTo>
                    <a:pt x="57" y="313"/>
                    <a:pt x="59" y="313"/>
                    <a:pt x="61" y="313"/>
                  </a:cubicBezTo>
                  <a:cubicBezTo>
                    <a:pt x="69" y="313"/>
                    <a:pt x="72" y="308"/>
                    <a:pt x="75" y="306"/>
                  </a:cubicBezTo>
                  <a:cubicBezTo>
                    <a:pt x="77" y="305"/>
                    <a:pt x="79" y="303"/>
                    <a:pt x="81" y="303"/>
                  </a:cubicBezTo>
                  <a:cubicBezTo>
                    <a:pt x="81" y="303"/>
                    <a:pt x="82" y="303"/>
                    <a:pt x="82" y="303"/>
                  </a:cubicBezTo>
                  <a:cubicBezTo>
                    <a:pt x="86" y="304"/>
                    <a:pt x="89" y="305"/>
                    <a:pt x="91" y="305"/>
                  </a:cubicBezTo>
                  <a:cubicBezTo>
                    <a:pt x="93" y="305"/>
                    <a:pt x="95" y="305"/>
                    <a:pt x="95" y="304"/>
                  </a:cubicBezTo>
                  <a:lnTo>
                    <a:pt x="85" y="299"/>
                  </a:lnTo>
                  <a:cubicBezTo>
                    <a:pt x="86" y="297"/>
                    <a:pt x="87" y="297"/>
                    <a:pt x="89" y="297"/>
                  </a:cubicBezTo>
                  <a:cubicBezTo>
                    <a:pt x="90" y="297"/>
                    <a:pt x="90" y="297"/>
                    <a:pt x="91" y="297"/>
                  </a:cubicBezTo>
                  <a:cubicBezTo>
                    <a:pt x="93" y="297"/>
                    <a:pt x="95" y="297"/>
                    <a:pt x="94" y="294"/>
                  </a:cubicBezTo>
                  <a:cubicBezTo>
                    <a:pt x="94" y="291"/>
                    <a:pt x="91" y="286"/>
                    <a:pt x="86" y="281"/>
                  </a:cubicBezTo>
                  <a:cubicBezTo>
                    <a:pt x="83" y="279"/>
                    <a:pt x="81" y="279"/>
                    <a:pt x="82" y="277"/>
                  </a:cubicBezTo>
                  <a:cubicBezTo>
                    <a:pt x="84" y="276"/>
                    <a:pt x="86" y="275"/>
                    <a:pt x="88" y="274"/>
                  </a:cubicBezTo>
                  <a:cubicBezTo>
                    <a:pt x="94" y="274"/>
                    <a:pt x="101" y="274"/>
                    <a:pt x="98" y="269"/>
                  </a:cubicBezTo>
                  <a:cubicBezTo>
                    <a:pt x="95" y="264"/>
                    <a:pt x="94" y="258"/>
                    <a:pt x="99" y="256"/>
                  </a:cubicBezTo>
                  <a:cubicBezTo>
                    <a:pt x="99" y="256"/>
                    <a:pt x="99" y="256"/>
                    <a:pt x="99" y="256"/>
                  </a:cubicBezTo>
                  <a:cubicBezTo>
                    <a:pt x="102" y="256"/>
                    <a:pt x="109" y="259"/>
                    <a:pt x="111" y="259"/>
                  </a:cubicBezTo>
                  <a:cubicBezTo>
                    <a:pt x="112" y="259"/>
                    <a:pt x="112" y="258"/>
                    <a:pt x="112" y="258"/>
                  </a:cubicBezTo>
                  <a:cubicBezTo>
                    <a:pt x="108" y="250"/>
                    <a:pt x="93" y="250"/>
                    <a:pt x="97" y="244"/>
                  </a:cubicBezTo>
                  <a:cubicBezTo>
                    <a:pt x="97" y="243"/>
                    <a:pt x="98" y="243"/>
                    <a:pt x="98" y="243"/>
                  </a:cubicBezTo>
                  <a:cubicBezTo>
                    <a:pt x="103" y="243"/>
                    <a:pt x="113" y="254"/>
                    <a:pt x="118" y="254"/>
                  </a:cubicBezTo>
                  <a:cubicBezTo>
                    <a:pt x="119" y="254"/>
                    <a:pt x="119" y="254"/>
                    <a:pt x="120" y="253"/>
                  </a:cubicBezTo>
                  <a:cubicBezTo>
                    <a:pt x="122" y="251"/>
                    <a:pt x="113" y="247"/>
                    <a:pt x="112" y="244"/>
                  </a:cubicBezTo>
                  <a:cubicBezTo>
                    <a:pt x="111" y="238"/>
                    <a:pt x="117" y="236"/>
                    <a:pt x="121" y="234"/>
                  </a:cubicBezTo>
                  <a:cubicBezTo>
                    <a:pt x="128" y="228"/>
                    <a:pt x="143" y="226"/>
                    <a:pt x="145" y="217"/>
                  </a:cubicBezTo>
                  <a:cubicBezTo>
                    <a:pt x="146" y="215"/>
                    <a:pt x="142" y="210"/>
                    <a:pt x="141" y="207"/>
                  </a:cubicBezTo>
                  <a:cubicBezTo>
                    <a:pt x="139" y="204"/>
                    <a:pt x="139" y="202"/>
                    <a:pt x="139" y="202"/>
                  </a:cubicBezTo>
                  <a:lnTo>
                    <a:pt x="139" y="202"/>
                  </a:lnTo>
                  <a:cubicBezTo>
                    <a:pt x="140" y="202"/>
                    <a:pt x="145" y="207"/>
                    <a:pt x="147" y="209"/>
                  </a:cubicBezTo>
                  <a:cubicBezTo>
                    <a:pt x="147" y="209"/>
                    <a:pt x="147" y="209"/>
                    <a:pt x="148" y="209"/>
                  </a:cubicBezTo>
                  <a:cubicBezTo>
                    <a:pt x="152" y="209"/>
                    <a:pt x="151" y="202"/>
                    <a:pt x="149" y="198"/>
                  </a:cubicBezTo>
                  <a:cubicBezTo>
                    <a:pt x="145" y="193"/>
                    <a:pt x="144" y="191"/>
                    <a:pt x="145" y="191"/>
                  </a:cubicBezTo>
                  <a:lnTo>
                    <a:pt x="145" y="191"/>
                  </a:lnTo>
                  <a:cubicBezTo>
                    <a:pt x="146" y="191"/>
                    <a:pt x="149" y="193"/>
                    <a:pt x="154" y="196"/>
                  </a:cubicBezTo>
                  <a:cubicBezTo>
                    <a:pt x="154" y="196"/>
                    <a:pt x="154" y="196"/>
                    <a:pt x="154" y="196"/>
                  </a:cubicBezTo>
                  <a:cubicBezTo>
                    <a:pt x="155" y="196"/>
                    <a:pt x="140" y="178"/>
                    <a:pt x="139" y="178"/>
                  </a:cubicBezTo>
                  <a:cubicBezTo>
                    <a:pt x="139" y="178"/>
                    <a:pt x="139" y="178"/>
                    <a:pt x="139" y="178"/>
                  </a:cubicBezTo>
                  <a:lnTo>
                    <a:pt x="139" y="178"/>
                  </a:lnTo>
                  <a:cubicBezTo>
                    <a:pt x="139" y="178"/>
                    <a:pt x="139" y="178"/>
                    <a:pt x="139" y="178"/>
                  </a:cubicBezTo>
                  <a:cubicBezTo>
                    <a:pt x="142" y="178"/>
                    <a:pt x="150" y="185"/>
                    <a:pt x="152" y="187"/>
                  </a:cubicBezTo>
                  <a:cubicBezTo>
                    <a:pt x="153" y="188"/>
                    <a:pt x="154" y="188"/>
                    <a:pt x="155" y="188"/>
                  </a:cubicBezTo>
                  <a:cubicBezTo>
                    <a:pt x="157" y="188"/>
                    <a:pt x="156" y="184"/>
                    <a:pt x="156" y="182"/>
                  </a:cubicBezTo>
                  <a:cubicBezTo>
                    <a:pt x="157" y="180"/>
                    <a:pt x="158" y="173"/>
                    <a:pt x="161" y="173"/>
                  </a:cubicBezTo>
                  <a:cubicBezTo>
                    <a:pt x="162" y="173"/>
                    <a:pt x="164" y="174"/>
                    <a:pt x="166" y="177"/>
                  </a:cubicBezTo>
                  <a:cubicBezTo>
                    <a:pt x="168" y="180"/>
                    <a:pt x="170" y="182"/>
                    <a:pt x="171" y="182"/>
                  </a:cubicBezTo>
                  <a:cubicBezTo>
                    <a:pt x="173" y="182"/>
                    <a:pt x="170" y="170"/>
                    <a:pt x="171" y="168"/>
                  </a:cubicBezTo>
                  <a:cubicBezTo>
                    <a:pt x="171" y="167"/>
                    <a:pt x="172" y="167"/>
                    <a:pt x="172" y="167"/>
                  </a:cubicBezTo>
                  <a:cubicBezTo>
                    <a:pt x="176" y="167"/>
                    <a:pt x="187" y="179"/>
                    <a:pt x="190" y="179"/>
                  </a:cubicBezTo>
                  <a:cubicBezTo>
                    <a:pt x="191" y="179"/>
                    <a:pt x="191" y="178"/>
                    <a:pt x="190" y="175"/>
                  </a:cubicBezTo>
                  <a:cubicBezTo>
                    <a:pt x="182" y="166"/>
                    <a:pt x="163" y="157"/>
                    <a:pt x="156" y="155"/>
                  </a:cubicBezTo>
                  <a:cubicBezTo>
                    <a:pt x="155" y="154"/>
                    <a:pt x="147" y="150"/>
                    <a:pt x="144" y="150"/>
                  </a:cubicBezTo>
                  <a:close/>
                  <a:moveTo>
                    <a:pt x="39" y="368"/>
                  </a:moveTo>
                  <a:cubicBezTo>
                    <a:pt x="43" y="368"/>
                    <a:pt x="49" y="370"/>
                    <a:pt x="48" y="372"/>
                  </a:cubicBezTo>
                  <a:cubicBezTo>
                    <a:pt x="46" y="372"/>
                    <a:pt x="44" y="373"/>
                    <a:pt x="42" y="373"/>
                  </a:cubicBezTo>
                  <a:cubicBezTo>
                    <a:pt x="39" y="373"/>
                    <a:pt x="36" y="372"/>
                    <a:pt x="36" y="369"/>
                  </a:cubicBezTo>
                  <a:cubicBezTo>
                    <a:pt x="36" y="368"/>
                    <a:pt x="37" y="368"/>
                    <a:pt x="39" y="368"/>
                  </a:cubicBezTo>
                  <a:close/>
                  <a:moveTo>
                    <a:pt x="5" y="397"/>
                  </a:moveTo>
                  <a:cubicBezTo>
                    <a:pt x="6" y="397"/>
                    <a:pt x="6" y="397"/>
                    <a:pt x="6" y="397"/>
                  </a:cubicBezTo>
                  <a:lnTo>
                    <a:pt x="6" y="397"/>
                  </a:lnTo>
                  <a:cubicBezTo>
                    <a:pt x="6" y="397"/>
                    <a:pt x="6" y="397"/>
                    <a:pt x="5" y="397"/>
                  </a:cubicBezTo>
                  <a:close/>
                  <a:moveTo>
                    <a:pt x="959" y="434"/>
                  </a:moveTo>
                  <a:cubicBezTo>
                    <a:pt x="941" y="436"/>
                    <a:pt x="948" y="440"/>
                    <a:pt x="954" y="440"/>
                  </a:cubicBezTo>
                  <a:cubicBezTo>
                    <a:pt x="957" y="440"/>
                    <a:pt x="959" y="439"/>
                    <a:pt x="959" y="437"/>
                  </a:cubicBezTo>
                  <a:cubicBezTo>
                    <a:pt x="959" y="436"/>
                    <a:pt x="959" y="435"/>
                    <a:pt x="959" y="434"/>
                  </a:cubicBezTo>
                  <a:close/>
                  <a:moveTo>
                    <a:pt x="40" y="455"/>
                  </a:moveTo>
                  <a:cubicBezTo>
                    <a:pt x="47" y="455"/>
                    <a:pt x="54" y="456"/>
                    <a:pt x="49" y="460"/>
                  </a:cubicBezTo>
                  <a:cubicBezTo>
                    <a:pt x="47" y="461"/>
                    <a:pt x="44" y="461"/>
                    <a:pt x="40" y="461"/>
                  </a:cubicBezTo>
                  <a:cubicBezTo>
                    <a:pt x="39" y="461"/>
                    <a:pt x="37" y="461"/>
                    <a:pt x="36" y="461"/>
                  </a:cubicBezTo>
                  <a:cubicBezTo>
                    <a:pt x="30" y="461"/>
                    <a:pt x="25" y="458"/>
                    <a:pt x="31" y="456"/>
                  </a:cubicBezTo>
                  <a:cubicBezTo>
                    <a:pt x="33" y="455"/>
                    <a:pt x="36" y="455"/>
                    <a:pt x="40" y="455"/>
                  </a:cubicBezTo>
                  <a:close/>
                  <a:moveTo>
                    <a:pt x="57" y="497"/>
                  </a:moveTo>
                  <a:lnTo>
                    <a:pt x="57" y="497"/>
                  </a:lnTo>
                  <a:cubicBezTo>
                    <a:pt x="56" y="497"/>
                    <a:pt x="56" y="497"/>
                    <a:pt x="55" y="497"/>
                  </a:cubicBezTo>
                  <a:lnTo>
                    <a:pt x="55" y="497"/>
                  </a:lnTo>
                  <a:cubicBezTo>
                    <a:pt x="56" y="497"/>
                    <a:pt x="56" y="497"/>
                    <a:pt x="57" y="497"/>
                  </a:cubicBezTo>
                  <a:close/>
                  <a:moveTo>
                    <a:pt x="923" y="503"/>
                  </a:moveTo>
                  <a:cubicBezTo>
                    <a:pt x="924" y="506"/>
                    <a:pt x="921" y="508"/>
                    <a:pt x="916" y="508"/>
                  </a:cubicBezTo>
                  <a:cubicBezTo>
                    <a:pt x="915" y="508"/>
                    <a:pt x="913" y="507"/>
                    <a:pt x="911" y="507"/>
                  </a:cubicBezTo>
                  <a:lnTo>
                    <a:pt x="911" y="506"/>
                  </a:lnTo>
                  <a:cubicBezTo>
                    <a:pt x="914" y="504"/>
                    <a:pt x="919" y="503"/>
                    <a:pt x="923" y="503"/>
                  </a:cubicBezTo>
                  <a:close/>
                  <a:moveTo>
                    <a:pt x="55" y="530"/>
                  </a:moveTo>
                  <a:cubicBezTo>
                    <a:pt x="53" y="530"/>
                    <a:pt x="51" y="530"/>
                    <a:pt x="47" y="531"/>
                  </a:cubicBezTo>
                  <a:lnTo>
                    <a:pt x="47" y="533"/>
                  </a:lnTo>
                  <a:lnTo>
                    <a:pt x="54" y="534"/>
                  </a:lnTo>
                  <a:cubicBezTo>
                    <a:pt x="59" y="532"/>
                    <a:pt x="60" y="530"/>
                    <a:pt x="55" y="530"/>
                  </a:cubicBezTo>
                  <a:close/>
                  <a:moveTo>
                    <a:pt x="29" y="641"/>
                  </a:moveTo>
                  <a:cubicBezTo>
                    <a:pt x="29" y="641"/>
                    <a:pt x="28" y="641"/>
                    <a:pt x="28" y="641"/>
                  </a:cubicBezTo>
                  <a:cubicBezTo>
                    <a:pt x="28" y="641"/>
                    <a:pt x="29" y="641"/>
                    <a:pt x="29" y="641"/>
                  </a:cubicBezTo>
                  <a:close/>
                  <a:moveTo>
                    <a:pt x="887" y="663"/>
                  </a:moveTo>
                  <a:lnTo>
                    <a:pt x="893" y="664"/>
                  </a:lnTo>
                  <a:cubicBezTo>
                    <a:pt x="897" y="666"/>
                    <a:pt x="899" y="669"/>
                    <a:pt x="897" y="671"/>
                  </a:cubicBezTo>
                  <a:cubicBezTo>
                    <a:pt x="893" y="668"/>
                    <a:pt x="886" y="665"/>
                    <a:pt x="887" y="663"/>
                  </a:cubicBezTo>
                  <a:close/>
                  <a:moveTo>
                    <a:pt x="80" y="671"/>
                  </a:moveTo>
                  <a:lnTo>
                    <a:pt x="80" y="671"/>
                  </a:lnTo>
                  <a:cubicBezTo>
                    <a:pt x="80" y="671"/>
                    <a:pt x="80" y="671"/>
                    <a:pt x="80" y="672"/>
                  </a:cubicBezTo>
                  <a:lnTo>
                    <a:pt x="80" y="672"/>
                  </a:lnTo>
                  <a:cubicBezTo>
                    <a:pt x="80" y="671"/>
                    <a:pt x="80" y="671"/>
                    <a:pt x="80" y="671"/>
                  </a:cubicBezTo>
                  <a:cubicBezTo>
                    <a:pt x="80" y="671"/>
                    <a:pt x="80" y="671"/>
                    <a:pt x="80" y="671"/>
                  </a:cubicBezTo>
                  <a:close/>
                  <a:moveTo>
                    <a:pt x="866" y="672"/>
                  </a:moveTo>
                  <a:lnTo>
                    <a:pt x="866" y="672"/>
                  </a:lnTo>
                  <a:lnTo>
                    <a:pt x="866" y="672"/>
                  </a:lnTo>
                  <a:cubicBezTo>
                    <a:pt x="866" y="672"/>
                    <a:pt x="866" y="672"/>
                    <a:pt x="866" y="672"/>
                  </a:cubicBezTo>
                  <a:close/>
                  <a:moveTo>
                    <a:pt x="87" y="702"/>
                  </a:moveTo>
                  <a:cubicBezTo>
                    <a:pt x="87" y="702"/>
                    <a:pt x="88" y="702"/>
                    <a:pt x="88" y="703"/>
                  </a:cubicBezTo>
                  <a:cubicBezTo>
                    <a:pt x="90" y="707"/>
                    <a:pt x="85" y="711"/>
                    <a:pt x="81" y="711"/>
                  </a:cubicBezTo>
                  <a:cubicBezTo>
                    <a:pt x="80" y="711"/>
                    <a:pt x="79" y="710"/>
                    <a:pt x="78" y="709"/>
                  </a:cubicBezTo>
                  <a:cubicBezTo>
                    <a:pt x="76" y="706"/>
                    <a:pt x="83" y="702"/>
                    <a:pt x="87" y="702"/>
                  </a:cubicBezTo>
                  <a:close/>
                  <a:moveTo>
                    <a:pt x="101" y="715"/>
                  </a:moveTo>
                  <a:lnTo>
                    <a:pt x="101" y="715"/>
                  </a:lnTo>
                  <a:cubicBezTo>
                    <a:pt x="101" y="715"/>
                    <a:pt x="101" y="715"/>
                    <a:pt x="101" y="715"/>
                  </a:cubicBezTo>
                  <a:cubicBezTo>
                    <a:pt x="101" y="715"/>
                    <a:pt x="101" y="715"/>
                    <a:pt x="101" y="715"/>
                  </a:cubicBezTo>
                  <a:close/>
                  <a:moveTo>
                    <a:pt x="120" y="734"/>
                  </a:moveTo>
                  <a:lnTo>
                    <a:pt x="120" y="734"/>
                  </a:lnTo>
                  <a:cubicBezTo>
                    <a:pt x="120" y="735"/>
                    <a:pt x="120" y="735"/>
                    <a:pt x="121" y="736"/>
                  </a:cubicBezTo>
                  <a:lnTo>
                    <a:pt x="121" y="736"/>
                  </a:lnTo>
                  <a:cubicBezTo>
                    <a:pt x="120" y="735"/>
                    <a:pt x="120" y="735"/>
                    <a:pt x="120" y="734"/>
                  </a:cubicBezTo>
                  <a:close/>
                  <a:moveTo>
                    <a:pt x="67" y="744"/>
                  </a:moveTo>
                  <a:lnTo>
                    <a:pt x="67" y="744"/>
                  </a:lnTo>
                  <a:cubicBezTo>
                    <a:pt x="67" y="745"/>
                    <a:pt x="67" y="745"/>
                    <a:pt x="66" y="745"/>
                  </a:cubicBezTo>
                  <a:cubicBezTo>
                    <a:pt x="67" y="745"/>
                    <a:pt x="67" y="745"/>
                    <a:pt x="67" y="744"/>
                  </a:cubicBezTo>
                  <a:close/>
                  <a:moveTo>
                    <a:pt x="153" y="769"/>
                  </a:moveTo>
                  <a:lnTo>
                    <a:pt x="153" y="769"/>
                  </a:lnTo>
                  <a:cubicBezTo>
                    <a:pt x="153" y="769"/>
                    <a:pt x="153" y="769"/>
                    <a:pt x="153" y="769"/>
                  </a:cubicBezTo>
                  <a:lnTo>
                    <a:pt x="153" y="769"/>
                  </a:lnTo>
                  <a:cubicBezTo>
                    <a:pt x="153" y="769"/>
                    <a:pt x="153" y="769"/>
                    <a:pt x="153" y="769"/>
                  </a:cubicBezTo>
                  <a:close/>
                  <a:moveTo>
                    <a:pt x="167" y="789"/>
                  </a:moveTo>
                  <a:lnTo>
                    <a:pt x="167" y="789"/>
                  </a:lnTo>
                  <a:cubicBezTo>
                    <a:pt x="165" y="789"/>
                    <a:pt x="159" y="795"/>
                    <a:pt x="161" y="797"/>
                  </a:cubicBezTo>
                  <a:lnTo>
                    <a:pt x="167" y="795"/>
                  </a:lnTo>
                  <a:cubicBezTo>
                    <a:pt x="169" y="791"/>
                    <a:pt x="169" y="789"/>
                    <a:pt x="167" y="789"/>
                  </a:cubicBezTo>
                  <a:close/>
                  <a:moveTo>
                    <a:pt x="194" y="819"/>
                  </a:moveTo>
                  <a:cubicBezTo>
                    <a:pt x="194" y="819"/>
                    <a:pt x="194" y="819"/>
                    <a:pt x="194" y="819"/>
                  </a:cubicBezTo>
                  <a:lnTo>
                    <a:pt x="194" y="819"/>
                  </a:lnTo>
                  <a:cubicBezTo>
                    <a:pt x="194" y="819"/>
                    <a:pt x="194" y="819"/>
                    <a:pt x="194" y="819"/>
                  </a:cubicBezTo>
                  <a:close/>
                  <a:moveTo>
                    <a:pt x="369" y="902"/>
                  </a:moveTo>
                  <a:lnTo>
                    <a:pt x="369" y="902"/>
                  </a:lnTo>
                  <a:cubicBezTo>
                    <a:pt x="369" y="902"/>
                    <a:pt x="369" y="902"/>
                    <a:pt x="369" y="902"/>
                  </a:cubicBezTo>
                  <a:lnTo>
                    <a:pt x="369" y="902"/>
                  </a:lnTo>
                  <a:cubicBezTo>
                    <a:pt x="369" y="902"/>
                    <a:pt x="369" y="902"/>
                    <a:pt x="369" y="902"/>
                  </a:cubicBezTo>
                  <a:close/>
                  <a:moveTo>
                    <a:pt x="624" y="893"/>
                  </a:moveTo>
                  <a:cubicBezTo>
                    <a:pt x="626" y="893"/>
                    <a:pt x="629" y="895"/>
                    <a:pt x="630" y="901"/>
                  </a:cubicBezTo>
                  <a:cubicBezTo>
                    <a:pt x="630" y="905"/>
                    <a:pt x="628" y="905"/>
                    <a:pt x="626" y="905"/>
                  </a:cubicBezTo>
                  <a:cubicBezTo>
                    <a:pt x="626" y="905"/>
                    <a:pt x="625" y="905"/>
                    <a:pt x="624" y="905"/>
                  </a:cubicBezTo>
                  <a:cubicBezTo>
                    <a:pt x="624" y="901"/>
                    <a:pt x="621" y="894"/>
                    <a:pt x="624" y="893"/>
                  </a:cubicBezTo>
                  <a:cubicBezTo>
                    <a:pt x="624" y="893"/>
                    <a:pt x="624" y="893"/>
                    <a:pt x="624" y="893"/>
                  </a:cubicBezTo>
                  <a:close/>
                  <a:moveTo>
                    <a:pt x="560" y="926"/>
                  </a:moveTo>
                  <a:cubicBezTo>
                    <a:pt x="562" y="926"/>
                    <a:pt x="566" y="928"/>
                    <a:pt x="565" y="935"/>
                  </a:cubicBezTo>
                  <a:cubicBezTo>
                    <a:pt x="565" y="938"/>
                    <a:pt x="564" y="939"/>
                    <a:pt x="562" y="939"/>
                  </a:cubicBezTo>
                  <a:cubicBezTo>
                    <a:pt x="561" y="939"/>
                    <a:pt x="560" y="939"/>
                    <a:pt x="560" y="939"/>
                  </a:cubicBezTo>
                  <a:cubicBezTo>
                    <a:pt x="559" y="934"/>
                    <a:pt x="557" y="927"/>
                    <a:pt x="560" y="926"/>
                  </a:cubicBezTo>
                  <a:close/>
                  <a:moveTo>
                    <a:pt x="612" y="935"/>
                  </a:moveTo>
                  <a:lnTo>
                    <a:pt x="612" y="935"/>
                  </a:lnTo>
                  <a:cubicBezTo>
                    <a:pt x="609" y="935"/>
                    <a:pt x="610" y="947"/>
                    <a:pt x="613" y="947"/>
                  </a:cubicBezTo>
                  <a:cubicBezTo>
                    <a:pt x="614" y="947"/>
                    <a:pt x="614" y="947"/>
                    <a:pt x="614" y="946"/>
                  </a:cubicBezTo>
                  <a:cubicBezTo>
                    <a:pt x="615" y="946"/>
                    <a:pt x="616" y="946"/>
                    <a:pt x="617" y="946"/>
                  </a:cubicBezTo>
                  <a:cubicBezTo>
                    <a:pt x="614" y="938"/>
                    <a:pt x="613" y="935"/>
                    <a:pt x="612" y="935"/>
                  </a:cubicBezTo>
                  <a:close/>
                  <a:moveTo>
                    <a:pt x="487" y="1"/>
                  </a:moveTo>
                  <a:cubicBezTo>
                    <a:pt x="486" y="1"/>
                    <a:pt x="485" y="1"/>
                    <a:pt x="485" y="2"/>
                  </a:cubicBezTo>
                  <a:cubicBezTo>
                    <a:pt x="484" y="3"/>
                    <a:pt x="487" y="10"/>
                    <a:pt x="485" y="14"/>
                  </a:cubicBezTo>
                  <a:cubicBezTo>
                    <a:pt x="484" y="16"/>
                    <a:pt x="483" y="16"/>
                    <a:pt x="481" y="16"/>
                  </a:cubicBezTo>
                  <a:cubicBezTo>
                    <a:pt x="480" y="16"/>
                    <a:pt x="479" y="16"/>
                    <a:pt x="478" y="15"/>
                  </a:cubicBezTo>
                  <a:cubicBezTo>
                    <a:pt x="475" y="13"/>
                    <a:pt x="474" y="7"/>
                    <a:pt x="471" y="7"/>
                  </a:cubicBezTo>
                  <a:cubicBezTo>
                    <a:pt x="471" y="7"/>
                    <a:pt x="471" y="7"/>
                    <a:pt x="471" y="7"/>
                  </a:cubicBezTo>
                  <a:cubicBezTo>
                    <a:pt x="468" y="8"/>
                    <a:pt x="467" y="17"/>
                    <a:pt x="465" y="17"/>
                  </a:cubicBezTo>
                  <a:cubicBezTo>
                    <a:pt x="465" y="17"/>
                    <a:pt x="464" y="17"/>
                    <a:pt x="464" y="16"/>
                  </a:cubicBezTo>
                  <a:cubicBezTo>
                    <a:pt x="462" y="14"/>
                    <a:pt x="461" y="4"/>
                    <a:pt x="460" y="4"/>
                  </a:cubicBezTo>
                  <a:cubicBezTo>
                    <a:pt x="459" y="4"/>
                    <a:pt x="459" y="4"/>
                    <a:pt x="459" y="5"/>
                  </a:cubicBezTo>
                  <a:cubicBezTo>
                    <a:pt x="456" y="11"/>
                    <a:pt x="457" y="24"/>
                    <a:pt x="452" y="24"/>
                  </a:cubicBezTo>
                  <a:lnTo>
                    <a:pt x="452" y="17"/>
                  </a:lnTo>
                  <a:cubicBezTo>
                    <a:pt x="451" y="14"/>
                    <a:pt x="452" y="11"/>
                    <a:pt x="452" y="11"/>
                  </a:cubicBezTo>
                  <a:cubicBezTo>
                    <a:pt x="453" y="11"/>
                    <a:pt x="452" y="11"/>
                    <a:pt x="452" y="11"/>
                  </a:cubicBezTo>
                  <a:cubicBezTo>
                    <a:pt x="451" y="11"/>
                    <a:pt x="444" y="17"/>
                    <a:pt x="444" y="17"/>
                  </a:cubicBezTo>
                  <a:cubicBezTo>
                    <a:pt x="443" y="18"/>
                    <a:pt x="443" y="18"/>
                    <a:pt x="443" y="18"/>
                  </a:cubicBezTo>
                  <a:cubicBezTo>
                    <a:pt x="441" y="18"/>
                    <a:pt x="440" y="14"/>
                    <a:pt x="438" y="14"/>
                  </a:cubicBezTo>
                  <a:cubicBezTo>
                    <a:pt x="437" y="14"/>
                    <a:pt x="437" y="14"/>
                    <a:pt x="437" y="14"/>
                  </a:cubicBezTo>
                  <a:cubicBezTo>
                    <a:pt x="435" y="17"/>
                    <a:pt x="435" y="20"/>
                    <a:pt x="431" y="20"/>
                  </a:cubicBezTo>
                  <a:cubicBezTo>
                    <a:pt x="428" y="20"/>
                    <a:pt x="427" y="20"/>
                    <a:pt x="424" y="17"/>
                  </a:cubicBezTo>
                  <a:cubicBezTo>
                    <a:pt x="424" y="17"/>
                    <a:pt x="423" y="16"/>
                    <a:pt x="422" y="16"/>
                  </a:cubicBezTo>
                  <a:cubicBezTo>
                    <a:pt x="419" y="16"/>
                    <a:pt x="419" y="25"/>
                    <a:pt x="416" y="26"/>
                  </a:cubicBezTo>
                  <a:cubicBezTo>
                    <a:pt x="412" y="26"/>
                    <a:pt x="408" y="13"/>
                    <a:pt x="405" y="13"/>
                  </a:cubicBezTo>
                  <a:cubicBezTo>
                    <a:pt x="405" y="13"/>
                    <a:pt x="404" y="13"/>
                    <a:pt x="404" y="13"/>
                  </a:cubicBezTo>
                  <a:cubicBezTo>
                    <a:pt x="402" y="14"/>
                    <a:pt x="402" y="24"/>
                    <a:pt x="399" y="27"/>
                  </a:cubicBezTo>
                  <a:cubicBezTo>
                    <a:pt x="399" y="27"/>
                    <a:pt x="398" y="28"/>
                    <a:pt x="398" y="28"/>
                  </a:cubicBezTo>
                  <a:cubicBezTo>
                    <a:pt x="395" y="28"/>
                    <a:pt x="393" y="10"/>
                    <a:pt x="392" y="6"/>
                  </a:cubicBezTo>
                  <a:cubicBezTo>
                    <a:pt x="391" y="11"/>
                    <a:pt x="390" y="17"/>
                    <a:pt x="390" y="24"/>
                  </a:cubicBezTo>
                  <a:cubicBezTo>
                    <a:pt x="389" y="29"/>
                    <a:pt x="389" y="31"/>
                    <a:pt x="388" y="31"/>
                  </a:cubicBezTo>
                  <a:cubicBezTo>
                    <a:pt x="387" y="31"/>
                    <a:pt x="385" y="23"/>
                    <a:pt x="383" y="16"/>
                  </a:cubicBezTo>
                  <a:lnTo>
                    <a:pt x="383" y="16"/>
                  </a:lnTo>
                  <a:cubicBezTo>
                    <a:pt x="387" y="31"/>
                    <a:pt x="374" y="22"/>
                    <a:pt x="376" y="33"/>
                  </a:cubicBezTo>
                  <a:cubicBezTo>
                    <a:pt x="374" y="29"/>
                    <a:pt x="369" y="23"/>
                    <a:pt x="366" y="23"/>
                  </a:cubicBezTo>
                  <a:lnTo>
                    <a:pt x="366" y="23"/>
                  </a:lnTo>
                  <a:cubicBezTo>
                    <a:pt x="368" y="31"/>
                    <a:pt x="366" y="29"/>
                    <a:pt x="363" y="30"/>
                  </a:cubicBezTo>
                  <a:cubicBezTo>
                    <a:pt x="360" y="31"/>
                    <a:pt x="360" y="41"/>
                    <a:pt x="357" y="42"/>
                  </a:cubicBezTo>
                  <a:cubicBezTo>
                    <a:pt x="357" y="42"/>
                    <a:pt x="347" y="26"/>
                    <a:pt x="344" y="26"/>
                  </a:cubicBezTo>
                  <a:cubicBezTo>
                    <a:pt x="343" y="26"/>
                    <a:pt x="343" y="27"/>
                    <a:pt x="343" y="29"/>
                  </a:cubicBezTo>
                  <a:cubicBezTo>
                    <a:pt x="344" y="33"/>
                    <a:pt x="352" y="49"/>
                    <a:pt x="350" y="49"/>
                  </a:cubicBezTo>
                  <a:cubicBezTo>
                    <a:pt x="349" y="49"/>
                    <a:pt x="349" y="49"/>
                    <a:pt x="348" y="48"/>
                  </a:cubicBezTo>
                  <a:cubicBezTo>
                    <a:pt x="345" y="46"/>
                    <a:pt x="344" y="44"/>
                    <a:pt x="343" y="44"/>
                  </a:cubicBezTo>
                  <a:cubicBezTo>
                    <a:pt x="342" y="44"/>
                    <a:pt x="342" y="45"/>
                    <a:pt x="342" y="48"/>
                  </a:cubicBezTo>
                  <a:cubicBezTo>
                    <a:pt x="342" y="48"/>
                    <a:pt x="342" y="57"/>
                    <a:pt x="342" y="57"/>
                  </a:cubicBezTo>
                  <a:cubicBezTo>
                    <a:pt x="342" y="57"/>
                    <a:pt x="342" y="57"/>
                    <a:pt x="342" y="57"/>
                  </a:cubicBezTo>
                  <a:cubicBezTo>
                    <a:pt x="338" y="52"/>
                    <a:pt x="339" y="38"/>
                    <a:pt x="336" y="34"/>
                  </a:cubicBezTo>
                  <a:cubicBezTo>
                    <a:pt x="336" y="34"/>
                    <a:pt x="336" y="34"/>
                    <a:pt x="336" y="34"/>
                  </a:cubicBezTo>
                  <a:cubicBezTo>
                    <a:pt x="335" y="34"/>
                    <a:pt x="335" y="40"/>
                    <a:pt x="335" y="40"/>
                  </a:cubicBezTo>
                  <a:cubicBezTo>
                    <a:pt x="335" y="45"/>
                    <a:pt x="334" y="44"/>
                    <a:pt x="331" y="45"/>
                  </a:cubicBezTo>
                  <a:cubicBezTo>
                    <a:pt x="333" y="44"/>
                    <a:pt x="330" y="40"/>
                    <a:pt x="329" y="36"/>
                  </a:cubicBezTo>
                  <a:lnTo>
                    <a:pt x="329" y="36"/>
                  </a:lnTo>
                  <a:cubicBezTo>
                    <a:pt x="330" y="39"/>
                    <a:pt x="330" y="39"/>
                    <a:pt x="329" y="39"/>
                  </a:cubicBezTo>
                  <a:cubicBezTo>
                    <a:pt x="328" y="39"/>
                    <a:pt x="327" y="39"/>
                    <a:pt x="326" y="39"/>
                  </a:cubicBezTo>
                  <a:cubicBezTo>
                    <a:pt x="326" y="39"/>
                    <a:pt x="325" y="39"/>
                    <a:pt x="325" y="39"/>
                  </a:cubicBezTo>
                  <a:cubicBezTo>
                    <a:pt x="326" y="41"/>
                    <a:pt x="327" y="44"/>
                    <a:pt x="327" y="45"/>
                  </a:cubicBezTo>
                  <a:cubicBezTo>
                    <a:pt x="326" y="47"/>
                    <a:pt x="324" y="48"/>
                    <a:pt x="323" y="48"/>
                  </a:cubicBezTo>
                  <a:cubicBezTo>
                    <a:pt x="321" y="48"/>
                    <a:pt x="319" y="47"/>
                    <a:pt x="318" y="44"/>
                  </a:cubicBezTo>
                  <a:cubicBezTo>
                    <a:pt x="316" y="39"/>
                    <a:pt x="314" y="37"/>
                    <a:pt x="312" y="37"/>
                  </a:cubicBezTo>
                  <a:cubicBezTo>
                    <a:pt x="310" y="37"/>
                    <a:pt x="309" y="40"/>
                    <a:pt x="310" y="45"/>
                  </a:cubicBezTo>
                  <a:cubicBezTo>
                    <a:pt x="309" y="47"/>
                    <a:pt x="302" y="44"/>
                    <a:pt x="306" y="53"/>
                  </a:cubicBezTo>
                  <a:cubicBezTo>
                    <a:pt x="301" y="51"/>
                    <a:pt x="292" y="44"/>
                    <a:pt x="286" y="44"/>
                  </a:cubicBezTo>
                  <a:cubicBezTo>
                    <a:pt x="282" y="44"/>
                    <a:pt x="280" y="47"/>
                    <a:pt x="281" y="56"/>
                  </a:cubicBezTo>
                  <a:cubicBezTo>
                    <a:pt x="277" y="46"/>
                    <a:pt x="275" y="43"/>
                    <a:pt x="274" y="43"/>
                  </a:cubicBezTo>
                  <a:lnTo>
                    <a:pt x="274" y="43"/>
                  </a:lnTo>
                  <a:cubicBezTo>
                    <a:pt x="272" y="43"/>
                    <a:pt x="277" y="67"/>
                    <a:pt x="275" y="67"/>
                  </a:cubicBezTo>
                  <a:cubicBezTo>
                    <a:pt x="275" y="67"/>
                    <a:pt x="275" y="67"/>
                    <a:pt x="274" y="66"/>
                  </a:cubicBezTo>
                  <a:cubicBezTo>
                    <a:pt x="271" y="63"/>
                    <a:pt x="266" y="56"/>
                    <a:pt x="264" y="56"/>
                  </a:cubicBezTo>
                  <a:cubicBezTo>
                    <a:pt x="263" y="56"/>
                    <a:pt x="262" y="58"/>
                    <a:pt x="262" y="60"/>
                  </a:cubicBezTo>
                  <a:cubicBezTo>
                    <a:pt x="262" y="63"/>
                    <a:pt x="266" y="83"/>
                    <a:pt x="267" y="85"/>
                  </a:cubicBezTo>
                  <a:lnTo>
                    <a:pt x="267" y="85"/>
                  </a:lnTo>
                  <a:cubicBezTo>
                    <a:pt x="263" y="80"/>
                    <a:pt x="261" y="73"/>
                    <a:pt x="258" y="73"/>
                  </a:cubicBezTo>
                  <a:cubicBezTo>
                    <a:pt x="258" y="73"/>
                    <a:pt x="257" y="73"/>
                    <a:pt x="256" y="74"/>
                  </a:cubicBezTo>
                  <a:cubicBezTo>
                    <a:pt x="253" y="78"/>
                    <a:pt x="261" y="85"/>
                    <a:pt x="257" y="87"/>
                  </a:cubicBezTo>
                  <a:cubicBezTo>
                    <a:pt x="254" y="82"/>
                    <a:pt x="249" y="70"/>
                    <a:pt x="245" y="67"/>
                  </a:cubicBezTo>
                  <a:cubicBezTo>
                    <a:pt x="245" y="67"/>
                    <a:pt x="244" y="66"/>
                    <a:pt x="243" y="66"/>
                  </a:cubicBezTo>
                  <a:cubicBezTo>
                    <a:pt x="241" y="66"/>
                    <a:pt x="239" y="70"/>
                    <a:pt x="241" y="74"/>
                  </a:cubicBezTo>
                  <a:cubicBezTo>
                    <a:pt x="244" y="79"/>
                    <a:pt x="237" y="84"/>
                    <a:pt x="236" y="85"/>
                  </a:cubicBezTo>
                  <a:cubicBezTo>
                    <a:pt x="235" y="86"/>
                    <a:pt x="232" y="88"/>
                    <a:pt x="229" y="88"/>
                  </a:cubicBezTo>
                  <a:cubicBezTo>
                    <a:pt x="228" y="88"/>
                    <a:pt x="226" y="88"/>
                    <a:pt x="225" y="86"/>
                  </a:cubicBezTo>
                  <a:cubicBezTo>
                    <a:pt x="220" y="81"/>
                    <a:pt x="216" y="78"/>
                    <a:pt x="214" y="78"/>
                  </a:cubicBezTo>
                  <a:cubicBezTo>
                    <a:pt x="212" y="78"/>
                    <a:pt x="211" y="80"/>
                    <a:pt x="211" y="83"/>
                  </a:cubicBezTo>
                  <a:cubicBezTo>
                    <a:pt x="211" y="87"/>
                    <a:pt x="215" y="93"/>
                    <a:pt x="212" y="96"/>
                  </a:cubicBezTo>
                  <a:cubicBezTo>
                    <a:pt x="211" y="97"/>
                    <a:pt x="210" y="97"/>
                    <a:pt x="208" y="97"/>
                  </a:cubicBezTo>
                  <a:cubicBezTo>
                    <a:pt x="206" y="97"/>
                    <a:pt x="205" y="97"/>
                    <a:pt x="204" y="97"/>
                  </a:cubicBezTo>
                  <a:cubicBezTo>
                    <a:pt x="203" y="97"/>
                    <a:pt x="189" y="98"/>
                    <a:pt x="192" y="101"/>
                  </a:cubicBezTo>
                  <a:cubicBezTo>
                    <a:pt x="204" y="112"/>
                    <a:pt x="190" y="110"/>
                    <a:pt x="186" y="112"/>
                  </a:cubicBezTo>
                  <a:cubicBezTo>
                    <a:pt x="183" y="113"/>
                    <a:pt x="181" y="114"/>
                    <a:pt x="179" y="117"/>
                  </a:cubicBezTo>
                  <a:cubicBezTo>
                    <a:pt x="178" y="120"/>
                    <a:pt x="179" y="120"/>
                    <a:pt x="181" y="121"/>
                  </a:cubicBezTo>
                  <a:cubicBezTo>
                    <a:pt x="183" y="124"/>
                    <a:pt x="176" y="124"/>
                    <a:pt x="176" y="124"/>
                  </a:cubicBezTo>
                  <a:cubicBezTo>
                    <a:pt x="175" y="126"/>
                    <a:pt x="174" y="127"/>
                    <a:pt x="173" y="129"/>
                  </a:cubicBezTo>
                  <a:cubicBezTo>
                    <a:pt x="172" y="131"/>
                    <a:pt x="173" y="137"/>
                    <a:pt x="170" y="137"/>
                  </a:cubicBezTo>
                  <a:cubicBezTo>
                    <a:pt x="169" y="137"/>
                    <a:pt x="168" y="137"/>
                    <a:pt x="167" y="135"/>
                  </a:cubicBezTo>
                  <a:cubicBezTo>
                    <a:pt x="164" y="132"/>
                    <a:pt x="161" y="130"/>
                    <a:pt x="159" y="130"/>
                  </a:cubicBezTo>
                  <a:cubicBezTo>
                    <a:pt x="157" y="130"/>
                    <a:pt x="155" y="132"/>
                    <a:pt x="155" y="134"/>
                  </a:cubicBezTo>
                  <a:cubicBezTo>
                    <a:pt x="154" y="139"/>
                    <a:pt x="163" y="142"/>
                    <a:pt x="160" y="146"/>
                  </a:cubicBezTo>
                  <a:cubicBezTo>
                    <a:pt x="156" y="142"/>
                    <a:pt x="154" y="138"/>
                    <a:pt x="151" y="138"/>
                  </a:cubicBezTo>
                  <a:cubicBezTo>
                    <a:pt x="151" y="138"/>
                    <a:pt x="150" y="138"/>
                    <a:pt x="149" y="139"/>
                  </a:cubicBezTo>
                  <a:cubicBezTo>
                    <a:pt x="145" y="142"/>
                    <a:pt x="169" y="155"/>
                    <a:pt x="173" y="155"/>
                  </a:cubicBezTo>
                  <a:cubicBezTo>
                    <a:pt x="174" y="155"/>
                    <a:pt x="174" y="155"/>
                    <a:pt x="174" y="155"/>
                  </a:cubicBezTo>
                  <a:cubicBezTo>
                    <a:pt x="176" y="155"/>
                    <a:pt x="177" y="152"/>
                    <a:pt x="180" y="152"/>
                  </a:cubicBezTo>
                  <a:cubicBezTo>
                    <a:pt x="181" y="152"/>
                    <a:pt x="183" y="153"/>
                    <a:pt x="185" y="155"/>
                  </a:cubicBezTo>
                  <a:cubicBezTo>
                    <a:pt x="187" y="155"/>
                    <a:pt x="188" y="152"/>
                    <a:pt x="190" y="152"/>
                  </a:cubicBezTo>
                  <a:cubicBezTo>
                    <a:pt x="191" y="152"/>
                    <a:pt x="192" y="153"/>
                    <a:pt x="192" y="153"/>
                  </a:cubicBezTo>
                  <a:lnTo>
                    <a:pt x="192" y="153"/>
                  </a:lnTo>
                  <a:cubicBezTo>
                    <a:pt x="188" y="149"/>
                    <a:pt x="180" y="142"/>
                    <a:pt x="182" y="140"/>
                  </a:cubicBezTo>
                  <a:cubicBezTo>
                    <a:pt x="182" y="140"/>
                    <a:pt x="182" y="139"/>
                    <a:pt x="182" y="139"/>
                  </a:cubicBezTo>
                  <a:cubicBezTo>
                    <a:pt x="185" y="139"/>
                    <a:pt x="192" y="144"/>
                    <a:pt x="196" y="144"/>
                  </a:cubicBezTo>
                  <a:cubicBezTo>
                    <a:pt x="197" y="144"/>
                    <a:pt x="197" y="143"/>
                    <a:pt x="197" y="142"/>
                  </a:cubicBezTo>
                  <a:cubicBezTo>
                    <a:pt x="197" y="141"/>
                    <a:pt x="192" y="137"/>
                    <a:pt x="191" y="136"/>
                  </a:cubicBezTo>
                  <a:cubicBezTo>
                    <a:pt x="187" y="131"/>
                    <a:pt x="190" y="129"/>
                    <a:pt x="191" y="128"/>
                  </a:cubicBezTo>
                  <a:cubicBezTo>
                    <a:pt x="192" y="128"/>
                    <a:pt x="193" y="127"/>
                    <a:pt x="195" y="127"/>
                  </a:cubicBezTo>
                  <a:cubicBezTo>
                    <a:pt x="197" y="127"/>
                    <a:pt x="201" y="129"/>
                    <a:pt x="203" y="134"/>
                  </a:cubicBezTo>
                  <a:cubicBezTo>
                    <a:pt x="206" y="141"/>
                    <a:pt x="200" y="145"/>
                    <a:pt x="208" y="152"/>
                  </a:cubicBezTo>
                  <a:cubicBezTo>
                    <a:pt x="211" y="155"/>
                    <a:pt x="213" y="156"/>
                    <a:pt x="214" y="156"/>
                  </a:cubicBezTo>
                  <a:cubicBezTo>
                    <a:pt x="216" y="156"/>
                    <a:pt x="215" y="153"/>
                    <a:pt x="212" y="148"/>
                  </a:cubicBezTo>
                  <a:cubicBezTo>
                    <a:pt x="209" y="141"/>
                    <a:pt x="212" y="137"/>
                    <a:pt x="217" y="137"/>
                  </a:cubicBezTo>
                  <a:cubicBezTo>
                    <a:pt x="220" y="137"/>
                    <a:pt x="223" y="138"/>
                    <a:pt x="226" y="141"/>
                  </a:cubicBezTo>
                  <a:lnTo>
                    <a:pt x="226" y="141"/>
                  </a:lnTo>
                  <a:cubicBezTo>
                    <a:pt x="223" y="138"/>
                    <a:pt x="218" y="132"/>
                    <a:pt x="219" y="130"/>
                  </a:cubicBezTo>
                  <a:cubicBezTo>
                    <a:pt x="220" y="128"/>
                    <a:pt x="223" y="126"/>
                    <a:pt x="220" y="120"/>
                  </a:cubicBezTo>
                  <a:lnTo>
                    <a:pt x="220" y="120"/>
                  </a:lnTo>
                  <a:cubicBezTo>
                    <a:pt x="223" y="125"/>
                    <a:pt x="227" y="126"/>
                    <a:pt x="231" y="126"/>
                  </a:cubicBezTo>
                  <a:cubicBezTo>
                    <a:pt x="238" y="126"/>
                    <a:pt x="244" y="122"/>
                    <a:pt x="246" y="120"/>
                  </a:cubicBezTo>
                  <a:cubicBezTo>
                    <a:pt x="252" y="116"/>
                    <a:pt x="252" y="106"/>
                    <a:pt x="251" y="93"/>
                  </a:cubicBezTo>
                  <a:lnTo>
                    <a:pt x="251" y="93"/>
                  </a:lnTo>
                  <a:cubicBezTo>
                    <a:pt x="252" y="98"/>
                    <a:pt x="254" y="107"/>
                    <a:pt x="257" y="109"/>
                  </a:cubicBezTo>
                  <a:lnTo>
                    <a:pt x="259" y="107"/>
                  </a:lnTo>
                  <a:cubicBezTo>
                    <a:pt x="259" y="106"/>
                    <a:pt x="259" y="106"/>
                    <a:pt x="259" y="106"/>
                  </a:cubicBezTo>
                  <a:cubicBezTo>
                    <a:pt x="260" y="106"/>
                    <a:pt x="260" y="107"/>
                    <a:pt x="262" y="110"/>
                  </a:cubicBezTo>
                  <a:cubicBezTo>
                    <a:pt x="264" y="113"/>
                    <a:pt x="266" y="115"/>
                    <a:pt x="267" y="115"/>
                  </a:cubicBezTo>
                  <a:cubicBezTo>
                    <a:pt x="268" y="115"/>
                    <a:pt x="268" y="113"/>
                    <a:pt x="266" y="108"/>
                  </a:cubicBezTo>
                  <a:cubicBezTo>
                    <a:pt x="263" y="102"/>
                    <a:pt x="260" y="100"/>
                    <a:pt x="264" y="98"/>
                  </a:cubicBezTo>
                  <a:cubicBezTo>
                    <a:pt x="265" y="97"/>
                    <a:pt x="266" y="96"/>
                    <a:pt x="267" y="96"/>
                  </a:cubicBezTo>
                  <a:cubicBezTo>
                    <a:pt x="268" y="96"/>
                    <a:pt x="268" y="96"/>
                    <a:pt x="268" y="96"/>
                  </a:cubicBezTo>
                  <a:cubicBezTo>
                    <a:pt x="270" y="96"/>
                    <a:pt x="271" y="100"/>
                    <a:pt x="272" y="100"/>
                  </a:cubicBezTo>
                  <a:cubicBezTo>
                    <a:pt x="272" y="100"/>
                    <a:pt x="272" y="100"/>
                    <a:pt x="273" y="100"/>
                  </a:cubicBezTo>
                  <a:lnTo>
                    <a:pt x="280" y="96"/>
                  </a:lnTo>
                  <a:cubicBezTo>
                    <a:pt x="285" y="94"/>
                    <a:pt x="274" y="76"/>
                    <a:pt x="273" y="76"/>
                  </a:cubicBezTo>
                  <a:lnTo>
                    <a:pt x="273" y="76"/>
                  </a:lnTo>
                  <a:cubicBezTo>
                    <a:pt x="273" y="76"/>
                    <a:pt x="273" y="76"/>
                    <a:pt x="273" y="76"/>
                  </a:cubicBezTo>
                  <a:cubicBezTo>
                    <a:pt x="276" y="76"/>
                    <a:pt x="288" y="90"/>
                    <a:pt x="292" y="92"/>
                  </a:cubicBezTo>
                  <a:cubicBezTo>
                    <a:pt x="293" y="93"/>
                    <a:pt x="295" y="93"/>
                    <a:pt x="296" y="93"/>
                  </a:cubicBezTo>
                  <a:cubicBezTo>
                    <a:pt x="297" y="93"/>
                    <a:pt x="296" y="92"/>
                    <a:pt x="293" y="88"/>
                  </a:cubicBezTo>
                  <a:cubicBezTo>
                    <a:pt x="290" y="85"/>
                    <a:pt x="283" y="76"/>
                    <a:pt x="286" y="76"/>
                  </a:cubicBezTo>
                  <a:lnTo>
                    <a:pt x="286" y="76"/>
                  </a:lnTo>
                  <a:cubicBezTo>
                    <a:pt x="287" y="76"/>
                    <a:pt x="287" y="77"/>
                    <a:pt x="288" y="77"/>
                  </a:cubicBezTo>
                  <a:cubicBezTo>
                    <a:pt x="292" y="79"/>
                    <a:pt x="295" y="81"/>
                    <a:pt x="300" y="86"/>
                  </a:cubicBezTo>
                  <a:cubicBezTo>
                    <a:pt x="300" y="86"/>
                    <a:pt x="302" y="89"/>
                    <a:pt x="303" y="89"/>
                  </a:cubicBezTo>
                  <a:cubicBezTo>
                    <a:pt x="303" y="89"/>
                    <a:pt x="303" y="89"/>
                    <a:pt x="303" y="89"/>
                  </a:cubicBezTo>
                  <a:lnTo>
                    <a:pt x="303" y="89"/>
                  </a:lnTo>
                  <a:cubicBezTo>
                    <a:pt x="303" y="89"/>
                    <a:pt x="303" y="89"/>
                    <a:pt x="303" y="89"/>
                  </a:cubicBezTo>
                  <a:cubicBezTo>
                    <a:pt x="302" y="89"/>
                    <a:pt x="296" y="76"/>
                    <a:pt x="295" y="73"/>
                  </a:cubicBezTo>
                  <a:cubicBezTo>
                    <a:pt x="295" y="73"/>
                    <a:pt x="295" y="73"/>
                    <a:pt x="295" y="73"/>
                  </a:cubicBezTo>
                  <a:cubicBezTo>
                    <a:pt x="297" y="73"/>
                    <a:pt x="308" y="85"/>
                    <a:pt x="308" y="86"/>
                  </a:cubicBezTo>
                  <a:cubicBezTo>
                    <a:pt x="311" y="89"/>
                    <a:pt x="313" y="91"/>
                    <a:pt x="313" y="91"/>
                  </a:cubicBezTo>
                  <a:cubicBezTo>
                    <a:pt x="315" y="91"/>
                    <a:pt x="300" y="71"/>
                    <a:pt x="300" y="71"/>
                  </a:cubicBezTo>
                  <a:cubicBezTo>
                    <a:pt x="300" y="70"/>
                    <a:pt x="300" y="70"/>
                    <a:pt x="300" y="70"/>
                  </a:cubicBezTo>
                  <a:cubicBezTo>
                    <a:pt x="302" y="70"/>
                    <a:pt x="309" y="78"/>
                    <a:pt x="311" y="78"/>
                  </a:cubicBezTo>
                  <a:cubicBezTo>
                    <a:pt x="312" y="78"/>
                    <a:pt x="312" y="77"/>
                    <a:pt x="311" y="74"/>
                  </a:cubicBezTo>
                  <a:lnTo>
                    <a:pt x="311" y="74"/>
                  </a:lnTo>
                  <a:cubicBezTo>
                    <a:pt x="312" y="78"/>
                    <a:pt x="315" y="79"/>
                    <a:pt x="318" y="79"/>
                  </a:cubicBezTo>
                  <a:cubicBezTo>
                    <a:pt x="324" y="79"/>
                    <a:pt x="331" y="74"/>
                    <a:pt x="333" y="73"/>
                  </a:cubicBezTo>
                  <a:cubicBezTo>
                    <a:pt x="336" y="72"/>
                    <a:pt x="338" y="67"/>
                    <a:pt x="341" y="65"/>
                  </a:cubicBezTo>
                  <a:cubicBezTo>
                    <a:pt x="341" y="64"/>
                    <a:pt x="341" y="64"/>
                    <a:pt x="341" y="64"/>
                  </a:cubicBezTo>
                  <a:cubicBezTo>
                    <a:pt x="343" y="64"/>
                    <a:pt x="346" y="69"/>
                    <a:pt x="348" y="69"/>
                  </a:cubicBezTo>
                  <a:cubicBezTo>
                    <a:pt x="348" y="69"/>
                    <a:pt x="348" y="69"/>
                    <a:pt x="349" y="68"/>
                  </a:cubicBezTo>
                  <a:cubicBezTo>
                    <a:pt x="349" y="65"/>
                    <a:pt x="349" y="55"/>
                    <a:pt x="350" y="55"/>
                  </a:cubicBezTo>
                  <a:cubicBezTo>
                    <a:pt x="350" y="55"/>
                    <a:pt x="352" y="76"/>
                    <a:pt x="354" y="76"/>
                  </a:cubicBezTo>
                  <a:cubicBezTo>
                    <a:pt x="354" y="76"/>
                    <a:pt x="354" y="75"/>
                    <a:pt x="355" y="73"/>
                  </a:cubicBezTo>
                  <a:cubicBezTo>
                    <a:pt x="355" y="68"/>
                    <a:pt x="360" y="68"/>
                    <a:pt x="357" y="59"/>
                  </a:cubicBezTo>
                  <a:cubicBezTo>
                    <a:pt x="357" y="56"/>
                    <a:pt x="357" y="56"/>
                    <a:pt x="358" y="56"/>
                  </a:cubicBezTo>
                  <a:cubicBezTo>
                    <a:pt x="359" y="56"/>
                    <a:pt x="359" y="56"/>
                    <a:pt x="360" y="56"/>
                  </a:cubicBezTo>
                  <a:cubicBezTo>
                    <a:pt x="361" y="56"/>
                    <a:pt x="361" y="55"/>
                    <a:pt x="361" y="52"/>
                  </a:cubicBezTo>
                  <a:lnTo>
                    <a:pt x="361" y="52"/>
                  </a:lnTo>
                  <a:cubicBezTo>
                    <a:pt x="363" y="61"/>
                    <a:pt x="366" y="68"/>
                    <a:pt x="370" y="69"/>
                  </a:cubicBezTo>
                  <a:cubicBezTo>
                    <a:pt x="370" y="69"/>
                    <a:pt x="370" y="69"/>
                    <a:pt x="370" y="69"/>
                  </a:cubicBezTo>
                  <a:cubicBezTo>
                    <a:pt x="373" y="69"/>
                    <a:pt x="368" y="47"/>
                    <a:pt x="370" y="42"/>
                  </a:cubicBezTo>
                  <a:cubicBezTo>
                    <a:pt x="371" y="40"/>
                    <a:pt x="372" y="39"/>
                    <a:pt x="373" y="39"/>
                  </a:cubicBezTo>
                  <a:cubicBezTo>
                    <a:pt x="378" y="39"/>
                    <a:pt x="384" y="67"/>
                    <a:pt x="386" y="75"/>
                  </a:cubicBezTo>
                  <a:cubicBezTo>
                    <a:pt x="386" y="63"/>
                    <a:pt x="387" y="53"/>
                    <a:pt x="389" y="44"/>
                  </a:cubicBezTo>
                  <a:cubicBezTo>
                    <a:pt x="392" y="51"/>
                    <a:pt x="394" y="55"/>
                    <a:pt x="397" y="60"/>
                  </a:cubicBezTo>
                  <a:cubicBezTo>
                    <a:pt x="396" y="52"/>
                    <a:pt x="401" y="55"/>
                    <a:pt x="403" y="52"/>
                  </a:cubicBezTo>
                  <a:cubicBezTo>
                    <a:pt x="404" y="52"/>
                    <a:pt x="406" y="40"/>
                    <a:pt x="405" y="38"/>
                  </a:cubicBezTo>
                  <a:lnTo>
                    <a:pt x="405" y="38"/>
                  </a:lnTo>
                  <a:cubicBezTo>
                    <a:pt x="408" y="44"/>
                    <a:pt x="408" y="56"/>
                    <a:pt x="411" y="56"/>
                  </a:cubicBezTo>
                  <a:cubicBezTo>
                    <a:pt x="412" y="56"/>
                    <a:pt x="413" y="56"/>
                    <a:pt x="414" y="54"/>
                  </a:cubicBezTo>
                  <a:cubicBezTo>
                    <a:pt x="415" y="52"/>
                    <a:pt x="417" y="51"/>
                    <a:pt x="417" y="51"/>
                  </a:cubicBezTo>
                  <a:cubicBezTo>
                    <a:pt x="419" y="51"/>
                    <a:pt x="421" y="55"/>
                    <a:pt x="422" y="64"/>
                  </a:cubicBezTo>
                  <a:cubicBezTo>
                    <a:pt x="424" y="63"/>
                    <a:pt x="423" y="58"/>
                    <a:pt x="424" y="53"/>
                  </a:cubicBezTo>
                  <a:cubicBezTo>
                    <a:pt x="424" y="51"/>
                    <a:pt x="425" y="50"/>
                    <a:pt x="427" y="50"/>
                  </a:cubicBezTo>
                  <a:cubicBezTo>
                    <a:pt x="427" y="50"/>
                    <a:pt x="427" y="50"/>
                    <a:pt x="428" y="50"/>
                  </a:cubicBezTo>
                  <a:cubicBezTo>
                    <a:pt x="429" y="50"/>
                    <a:pt x="430" y="50"/>
                    <a:pt x="431" y="49"/>
                  </a:cubicBezTo>
                  <a:cubicBezTo>
                    <a:pt x="432" y="45"/>
                    <a:pt x="430" y="39"/>
                    <a:pt x="431" y="35"/>
                  </a:cubicBezTo>
                  <a:cubicBezTo>
                    <a:pt x="431" y="31"/>
                    <a:pt x="435" y="34"/>
                    <a:pt x="435" y="31"/>
                  </a:cubicBezTo>
                  <a:lnTo>
                    <a:pt x="435" y="31"/>
                  </a:lnTo>
                  <a:cubicBezTo>
                    <a:pt x="436" y="37"/>
                    <a:pt x="435" y="38"/>
                    <a:pt x="437" y="38"/>
                  </a:cubicBezTo>
                  <a:cubicBezTo>
                    <a:pt x="437" y="38"/>
                    <a:pt x="438" y="38"/>
                    <a:pt x="438" y="38"/>
                  </a:cubicBezTo>
                  <a:lnTo>
                    <a:pt x="445" y="38"/>
                  </a:lnTo>
                  <a:cubicBezTo>
                    <a:pt x="446" y="42"/>
                    <a:pt x="446" y="50"/>
                    <a:pt x="444" y="50"/>
                  </a:cubicBezTo>
                  <a:cubicBezTo>
                    <a:pt x="444" y="52"/>
                    <a:pt x="442" y="50"/>
                    <a:pt x="442" y="56"/>
                  </a:cubicBezTo>
                  <a:cubicBezTo>
                    <a:pt x="449" y="55"/>
                    <a:pt x="449" y="42"/>
                    <a:pt x="453" y="35"/>
                  </a:cubicBezTo>
                  <a:cubicBezTo>
                    <a:pt x="454" y="34"/>
                    <a:pt x="455" y="34"/>
                    <a:pt x="455" y="34"/>
                  </a:cubicBezTo>
                  <a:lnTo>
                    <a:pt x="455" y="34"/>
                  </a:lnTo>
                  <a:cubicBezTo>
                    <a:pt x="457" y="34"/>
                    <a:pt x="454" y="47"/>
                    <a:pt x="454" y="47"/>
                  </a:cubicBezTo>
                  <a:cubicBezTo>
                    <a:pt x="454" y="47"/>
                    <a:pt x="454" y="47"/>
                    <a:pt x="454" y="47"/>
                  </a:cubicBezTo>
                  <a:cubicBezTo>
                    <a:pt x="455" y="47"/>
                    <a:pt x="459" y="43"/>
                    <a:pt x="459" y="43"/>
                  </a:cubicBezTo>
                  <a:cubicBezTo>
                    <a:pt x="459" y="40"/>
                    <a:pt x="460" y="39"/>
                    <a:pt x="460" y="39"/>
                  </a:cubicBezTo>
                  <a:cubicBezTo>
                    <a:pt x="461" y="39"/>
                    <a:pt x="462" y="40"/>
                    <a:pt x="463" y="43"/>
                  </a:cubicBezTo>
                  <a:cubicBezTo>
                    <a:pt x="464" y="46"/>
                    <a:pt x="467" y="49"/>
                    <a:pt x="468" y="49"/>
                  </a:cubicBezTo>
                  <a:cubicBezTo>
                    <a:pt x="471" y="49"/>
                    <a:pt x="472" y="45"/>
                    <a:pt x="470" y="37"/>
                  </a:cubicBezTo>
                  <a:lnTo>
                    <a:pt x="470" y="37"/>
                  </a:lnTo>
                  <a:cubicBezTo>
                    <a:pt x="470" y="37"/>
                    <a:pt x="471" y="37"/>
                    <a:pt x="471" y="37"/>
                  </a:cubicBezTo>
                  <a:cubicBezTo>
                    <a:pt x="472" y="37"/>
                    <a:pt x="473" y="35"/>
                    <a:pt x="473" y="35"/>
                  </a:cubicBezTo>
                  <a:cubicBezTo>
                    <a:pt x="473" y="35"/>
                    <a:pt x="473" y="35"/>
                    <a:pt x="473" y="35"/>
                  </a:cubicBezTo>
                  <a:lnTo>
                    <a:pt x="473" y="35"/>
                  </a:lnTo>
                  <a:cubicBezTo>
                    <a:pt x="474" y="35"/>
                    <a:pt x="472" y="48"/>
                    <a:pt x="472" y="50"/>
                  </a:cubicBezTo>
                  <a:cubicBezTo>
                    <a:pt x="473" y="52"/>
                    <a:pt x="473" y="53"/>
                    <a:pt x="474" y="53"/>
                  </a:cubicBezTo>
                  <a:cubicBezTo>
                    <a:pt x="475" y="53"/>
                    <a:pt x="476" y="52"/>
                    <a:pt x="476" y="52"/>
                  </a:cubicBezTo>
                  <a:cubicBezTo>
                    <a:pt x="482" y="45"/>
                    <a:pt x="481" y="25"/>
                    <a:pt x="487" y="25"/>
                  </a:cubicBezTo>
                  <a:cubicBezTo>
                    <a:pt x="487" y="31"/>
                    <a:pt x="487" y="39"/>
                    <a:pt x="488" y="45"/>
                  </a:cubicBezTo>
                  <a:cubicBezTo>
                    <a:pt x="489" y="49"/>
                    <a:pt x="490" y="50"/>
                    <a:pt x="491" y="50"/>
                  </a:cubicBezTo>
                  <a:cubicBezTo>
                    <a:pt x="492" y="50"/>
                    <a:pt x="494" y="45"/>
                    <a:pt x="494" y="39"/>
                  </a:cubicBezTo>
                  <a:cubicBezTo>
                    <a:pt x="494" y="47"/>
                    <a:pt x="495" y="56"/>
                    <a:pt x="499" y="56"/>
                  </a:cubicBezTo>
                  <a:cubicBezTo>
                    <a:pt x="499" y="53"/>
                    <a:pt x="498" y="36"/>
                    <a:pt x="500" y="36"/>
                  </a:cubicBezTo>
                  <a:cubicBezTo>
                    <a:pt x="501" y="36"/>
                    <a:pt x="501" y="36"/>
                    <a:pt x="502" y="38"/>
                  </a:cubicBezTo>
                  <a:cubicBezTo>
                    <a:pt x="504" y="45"/>
                    <a:pt x="503" y="55"/>
                    <a:pt x="507" y="56"/>
                  </a:cubicBezTo>
                  <a:cubicBezTo>
                    <a:pt x="509" y="56"/>
                    <a:pt x="510" y="51"/>
                    <a:pt x="513" y="51"/>
                  </a:cubicBezTo>
                  <a:cubicBezTo>
                    <a:pt x="513" y="51"/>
                    <a:pt x="513" y="51"/>
                    <a:pt x="514" y="52"/>
                  </a:cubicBezTo>
                  <a:cubicBezTo>
                    <a:pt x="513" y="58"/>
                    <a:pt x="518" y="60"/>
                    <a:pt x="522" y="60"/>
                  </a:cubicBezTo>
                  <a:cubicBezTo>
                    <a:pt x="524" y="60"/>
                    <a:pt x="525" y="60"/>
                    <a:pt x="526" y="59"/>
                  </a:cubicBezTo>
                  <a:cubicBezTo>
                    <a:pt x="529" y="58"/>
                    <a:pt x="526" y="46"/>
                    <a:pt x="527" y="44"/>
                  </a:cubicBezTo>
                  <a:cubicBezTo>
                    <a:pt x="528" y="43"/>
                    <a:pt x="528" y="42"/>
                    <a:pt x="529" y="42"/>
                  </a:cubicBezTo>
                  <a:cubicBezTo>
                    <a:pt x="531" y="42"/>
                    <a:pt x="531" y="60"/>
                    <a:pt x="531" y="63"/>
                  </a:cubicBezTo>
                  <a:cubicBezTo>
                    <a:pt x="531" y="67"/>
                    <a:pt x="534" y="67"/>
                    <a:pt x="536" y="67"/>
                  </a:cubicBezTo>
                  <a:cubicBezTo>
                    <a:pt x="537" y="67"/>
                    <a:pt x="538" y="67"/>
                    <a:pt x="538" y="67"/>
                  </a:cubicBezTo>
                  <a:cubicBezTo>
                    <a:pt x="539" y="67"/>
                    <a:pt x="540" y="68"/>
                    <a:pt x="541" y="68"/>
                  </a:cubicBezTo>
                  <a:cubicBezTo>
                    <a:pt x="545" y="68"/>
                    <a:pt x="548" y="67"/>
                    <a:pt x="551" y="65"/>
                  </a:cubicBezTo>
                  <a:cubicBezTo>
                    <a:pt x="553" y="64"/>
                    <a:pt x="560" y="56"/>
                    <a:pt x="562" y="56"/>
                  </a:cubicBezTo>
                  <a:cubicBezTo>
                    <a:pt x="562" y="56"/>
                    <a:pt x="562" y="56"/>
                    <a:pt x="562" y="57"/>
                  </a:cubicBezTo>
                  <a:cubicBezTo>
                    <a:pt x="563" y="59"/>
                    <a:pt x="552" y="78"/>
                    <a:pt x="554" y="78"/>
                  </a:cubicBezTo>
                  <a:cubicBezTo>
                    <a:pt x="554" y="78"/>
                    <a:pt x="554" y="78"/>
                    <a:pt x="555" y="78"/>
                  </a:cubicBezTo>
                  <a:cubicBezTo>
                    <a:pt x="557" y="76"/>
                    <a:pt x="571" y="67"/>
                    <a:pt x="573" y="61"/>
                  </a:cubicBezTo>
                  <a:lnTo>
                    <a:pt x="573" y="61"/>
                  </a:lnTo>
                  <a:cubicBezTo>
                    <a:pt x="570" y="68"/>
                    <a:pt x="572" y="72"/>
                    <a:pt x="575" y="73"/>
                  </a:cubicBezTo>
                  <a:cubicBezTo>
                    <a:pt x="576" y="74"/>
                    <a:pt x="577" y="74"/>
                    <a:pt x="578" y="74"/>
                  </a:cubicBezTo>
                  <a:cubicBezTo>
                    <a:pt x="579" y="74"/>
                    <a:pt x="581" y="73"/>
                    <a:pt x="583" y="72"/>
                  </a:cubicBezTo>
                  <a:cubicBezTo>
                    <a:pt x="585" y="72"/>
                    <a:pt x="587" y="67"/>
                    <a:pt x="589" y="65"/>
                  </a:cubicBezTo>
                  <a:cubicBezTo>
                    <a:pt x="590" y="65"/>
                    <a:pt x="591" y="65"/>
                    <a:pt x="592" y="65"/>
                  </a:cubicBezTo>
                  <a:cubicBezTo>
                    <a:pt x="597" y="65"/>
                    <a:pt x="597" y="76"/>
                    <a:pt x="599" y="81"/>
                  </a:cubicBezTo>
                  <a:cubicBezTo>
                    <a:pt x="599" y="82"/>
                    <a:pt x="599" y="82"/>
                    <a:pt x="600" y="82"/>
                  </a:cubicBezTo>
                  <a:cubicBezTo>
                    <a:pt x="600" y="82"/>
                    <a:pt x="601" y="80"/>
                    <a:pt x="602" y="78"/>
                  </a:cubicBezTo>
                  <a:cubicBezTo>
                    <a:pt x="603" y="78"/>
                    <a:pt x="605" y="79"/>
                    <a:pt x="607" y="79"/>
                  </a:cubicBezTo>
                  <a:cubicBezTo>
                    <a:pt x="607" y="80"/>
                    <a:pt x="607" y="80"/>
                    <a:pt x="608" y="80"/>
                  </a:cubicBezTo>
                  <a:cubicBezTo>
                    <a:pt x="610" y="80"/>
                    <a:pt x="613" y="77"/>
                    <a:pt x="616" y="77"/>
                  </a:cubicBezTo>
                  <a:cubicBezTo>
                    <a:pt x="617" y="77"/>
                    <a:pt x="617" y="77"/>
                    <a:pt x="617" y="77"/>
                  </a:cubicBezTo>
                  <a:cubicBezTo>
                    <a:pt x="621" y="78"/>
                    <a:pt x="622" y="80"/>
                    <a:pt x="624" y="83"/>
                  </a:cubicBezTo>
                  <a:cubicBezTo>
                    <a:pt x="625" y="84"/>
                    <a:pt x="626" y="85"/>
                    <a:pt x="627" y="85"/>
                  </a:cubicBezTo>
                  <a:cubicBezTo>
                    <a:pt x="628" y="85"/>
                    <a:pt x="629" y="85"/>
                    <a:pt x="630" y="84"/>
                  </a:cubicBezTo>
                  <a:cubicBezTo>
                    <a:pt x="631" y="83"/>
                    <a:pt x="632" y="82"/>
                    <a:pt x="633" y="82"/>
                  </a:cubicBezTo>
                  <a:cubicBezTo>
                    <a:pt x="636" y="82"/>
                    <a:pt x="641" y="87"/>
                    <a:pt x="644" y="87"/>
                  </a:cubicBezTo>
                  <a:cubicBezTo>
                    <a:pt x="644" y="87"/>
                    <a:pt x="656" y="83"/>
                    <a:pt x="657" y="83"/>
                  </a:cubicBezTo>
                  <a:cubicBezTo>
                    <a:pt x="658" y="83"/>
                    <a:pt x="658" y="83"/>
                    <a:pt x="658" y="83"/>
                  </a:cubicBezTo>
                  <a:cubicBezTo>
                    <a:pt x="658" y="85"/>
                    <a:pt x="652" y="91"/>
                    <a:pt x="651" y="92"/>
                  </a:cubicBezTo>
                  <a:lnTo>
                    <a:pt x="658" y="88"/>
                  </a:lnTo>
                  <a:cubicBezTo>
                    <a:pt x="659" y="87"/>
                    <a:pt x="667" y="79"/>
                    <a:pt x="668" y="79"/>
                  </a:cubicBezTo>
                  <a:cubicBezTo>
                    <a:pt x="668" y="79"/>
                    <a:pt x="668" y="79"/>
                    <a:pt x="668" y="79"/>
                  </a:cubicBezTo>
                  <a:cubicBezTo>
                    <a:pt x="669" y="79"/>
                    <a:pt x="665" y="86"/>
                    <a:pt x="665" y="88"/>
                  </a:cubicBezTo>
                  <a:cubicBezTo>
                    <a:pt x="665" y="92"/>
                    <a:pt x="668" y="93"/>
                    <a:pt x="669" y="93"/>
                  </a:cubicBezTo>
                  <a:cubicBezTo>
                    <a:pt x="671" y="93"/>
                    <a:pt x="673" y="92"/>
                    <a:pt x="674" y="92"/>
                  </a:cubicBezTo>
                  <a:cubicBezTo>
                    <a:pt x="676" y="92"/>
                    <a:pt x="677" y="93"/>
                    <a:pt x="674" y="100"/>
                  </a:cubicBezTo>
                  <a:cubicBezTo>
                    <a:pt x="676" y="96"/>
                    <a:pt x="680" y="93"/>
                    <a:pt x="681" y="91"/>
                  </a:cubicBezTo>
                  <a:lnTo>
                    <a:pt x="681" y="91"/>
                  </a:lnTo>
                  <a:cubicBezTo>
                    <a:pt x="679" y="99"/>
                    <a:pt x="680" y="100"/>
                    <a:pt x="684" y="101"/>
                  </a:cubicBezTo>
                  <a:cubicBezTo>
                    <a:pt x="685" y="102"/>
                    <a:pt x="686" y="104"/>
                    <a:pt x="688" y="104"/>
                  </a:cubicBezTo>
                  <a:cubicBezTo>
                    <a:pt x="689" y="104"/>
                    <a:pt x="689" y="103"/>
                    <a:pt x="690" y="103"/>
                  </a:cubicBezTo>
                  <a:cubicBezTo>
                    <a:pt x="691" y="102"/>
                    <a:pt x="692" y="100"/>
                    <a:pt x="693" y="100"/>
                  </a:cubicBezTo>
                  <a:cubicBezTo>
                    <a:pt x="693" y="100"/>
                    <a:pt x="693" y="100"/>
                    <a:pt x="693" y="100"/>
                  </a:cubicBezTo>
                  <a:cubicBezTo>
                    <a:pt x="697" y="102"/>
                    <a:pt x="696" y="108"/>
                    <a:pt x="700" y="110"/>
                  </a:cubicBezTo>
                  <a:cubicBezTo>
                    <a:pt x="701" y="111"/>
                    <a:pt x="710" y="114"/>
                    <a:pt x="705" y="121"/>
                  </a:cubicBezTo>
                  <a:cubicBezTo>
                    <a:pt x="705" y="122"/>
                    <a:pt x="706" y="122"/>
                    <a:pt x="706" y="122"/>
                  </a:cubicBezTo>
                  <a:cubicBezTo>
                    <a:pt x="710" y="122"/>
                    <a:pt x="712" y="112"/>
                    <a:pt x="716" y="111"/>
                  </a:cubicBezTo>
                  <a:lnTo>
                    <a:pt x="716" y="111"/>
                  </a:lnTo>
                  <a:cubicBezTo>
                    <a:pt x="718" y="111"/>
                    <a:pt x="715" y="119"/>
                    <a:pt x="714" y="120"/>
                  </a:cubicBezTo>
                  <a:cubicBezTo>
                    <a:pt x="714" y="122"/>
                    <a:pt x="714" y="125"/>
                    <a:pt x="714" y="127"/>
                  </a:cubicBezTo>
                  <a:cubicBezTo>
                    <a:pt x="715" y="127"/>
                    <a:pt x="716" y="127"/>
                    <a:pt x="717" y="127"/>
                  </a:cubicBezTo>
                  <a:cubicBezTo>
                    <a:pt x="720" y="127"/>
                    <a:pt x="723" y="127"/>
                    <a:pt x="726" y="127"/>
                  </a:cubicBezTo>
                  <a:cubicBezTo>
                    <a:pt x="729" y="127"/>
                    <a:pt x="732" y="128"/>
                    <a:pt x="730" y="131"/>
                  </a:cubicBezTo>
                  <a:lnTo>
                    <a:pt x="730" y="131"/>
                  </a:lnTo>
                  <a:cubicBezTo>
                    <a:pt x="733" y="127"/>
                    <a:pt x="742" y="116"/>
                    <a:pt x="744" y="116"/>
                  </a:cubicBezTo>
                  <a:cubicBezTo>
                    <a:pt x="744" y="116"/>
                    <a:pt x="744" y="116"/>
                    <a:pt x="744" y="116"/>
                  </a:cubicBezTo>
                  <a:cubicBezTo>
                    <a:pt x="744" y="117"/>
                    <a:pt x="741" y="123"/>
                    <a:pt x="741" y="125"/>
                  </a:cubicBezTo>
                  <a:cubicBezTo>
                    <a:pt x="741" y="126"/>
                    <a:pt x="741" y="127"/>
                    <a:pt x="741" y="128"/>
                  </a:cubicBezTo>
                  <a:cubicBezTo>
                    <a:pt x="741" y="133"/>
                    <a:pt x="742" y="134"/>
                    <a:pt x="745" y="134"/>
                  </a:cubicBezTo>
                  <a:cubicBezTo>
                    <a:pt x="747" y="134"/>
                    <a:pt x="748" y="134"/>
                    <a:pt x="747" y="136"/>
                  </a:cubicBezTo>
                  <a:cubicBezTo>
                    <a:pt x="744" y="141"/>
                    <a:pt x="736" y="147"/>
                    <a:pt x="735" y="148"/>
                  </a:cubicBezTo>
                  <a:cubicBezTo>
                    <a:pt x="735" y="149"/>
                    <a:pt x="736" y="149"/>
                    <a:pt x="736" y="149"/>
                  </a:cubicBezTo>
                  <a:cubicBezTo>
                    <a:pt x="739" y="149"/>
                    <a:pt x="745" y="147"/>
                    <a:pt x="746" y="147"/>
                  </a:cubicBezTo>
                  <a:cubicBezTo>
                    <a:pt x="750" y="149"/>
                    <a:pt x="749" y="157"/>
                    <a:pt x="751" y="162"/>
                  </a:cubicBezTo>
                  <a:cubicBezTo>
                    <a:pt x="751" y="162"/>
                    <a:pt x="751" y="162"/>
                    <a:pt x="752" y="162"/>
                  </a:cubicBezTo>
                  <a:cubicBezTo>
                    <a:pt x="755" y="162"/>
                    <a:pt x="764" y="150"/>
                    <a:pt x="766" y="150"/>
                  </a:cubicBezTo>
                  <a:cubicBezTo>
                    <a:pt x="767" y="150"/>
                    <a:pt x="768" y="151"/>
                    <a:pt x="767" y="155"/>
                  </a:cubicBezTo>
                  <a:cubicBezTo>
                    <a:pt x="765" y="162"/>
                    <a:pt x="761" y="168"/>
                    <a:pt x="767" y="169"/>
                  </a:cubicBezTo>
                  <a:cubicBezTo>
                    <a:pt x="768" y="169"/>
                    <a:pt x="775" y="164"/>
                    <a:pt x="778" y="164"/>
                  </a:cubicBezTo>
                  <a:lnTo>
                    <a:pt x="778" y="164"/>
                  </a:lnTo>
                  <a:cubicBezTo>
                    <a:pt x="779" y="164"/>
                    <a:pt x="779" y="165"/>
                    <a:pt x="775" y="169"/>
                  </a:cubicBezTo>
                  <a:cubicBezTo>
                    <a:pt x="771" y="175"/>
                    <a:pt x="771" y="177"/>
                    <a:pt x="773" y="177"/>
                  </a:cubicBezTo>
                  <a:cubicBezTo>
                    <a:pt x="776" y="177"/>
                    <a:pt x="781" y="175"/>
                    <a:pt x="783" y="174"/>
                  </a:cubicBezTo>
                  <a:cubicBezTo>
                    <a:pt x="785" y="173"/>
                    <a:pt x="786" y="173"/>
                    <a:pt x="786" y="173"/>
                  </a:cubicBezTo>
                  <a:cubicBezTo>
                    <a:pt x="791" y="173"/>
                    <a:pt x="784" y="182"/>
                    <a:pt x="786" y="186"/>
                  </a:cubicBezTo>
                  <a:cubicBezTo>
                    <a:pt x="786" y="187"/>
                    <a:pt x="787" y="187"/>
                    <a:pt x="787" y="187"/>
                  </a:cubicBezTo>
                  <a:cubicBezTo>
                    <a:pt x="791" y="187"/>
                    <a:pt x="800" y="175"/>
                    <a:pt x="803" y="173"/>
                  </a:cubicBezTo>
                  <a:cubicBezTo>
                    <a:pt x="804" y="173"/>
                    <a:pt x="804" y="173"/>
                    <a:pt x="804" y="173"/>
                  </a:cubicBezTo>
                  <a:lnTo>
                    <a:pt x="804" y="173"/>
                  </a:lnTo>
                  <a:cubicBezTo>
                    <a:pt x="806" y="173"/>
                    <a:pt x="797" y="186"/>
                    <a:pt x="800" y="186"/>
                  </a:cubicBezTo>
                  <a:cubicBezTo>
                    <a:pt x="800" y="186"/>
                    <a:pt x="800" y="186"/>
                    <a:pt x="801" y="186"/>
                  </a:cubicBezTo>
                  <a:cubicBezTo>
                    <a:pt x="803" y="184"/>
                    <a:pt x="803" y="181"/>
                    <a:pt x="807" y="180"/>
                  </a:cubicBezTo>
                  <a:cubicBezTo>
                    <a:pt x="807" y="180"/>
                    <a:pt x="807" y="180"/>
                    <a:pt x="807" y="180"/>
                  </a:cubicBezTo>
                  <a:cubicBezTo>
                    <a:pt x="808" y="180"/>
                    <a:pt x="810" y="182"/>
                    <a:pt x="810" y="182"/>
                  </a:cubicBezTo>
                  <a:cubicBezTo>
                    <a:pt x="806" y="189"/>
                    <a:pt x="797" y="192"/>
                    <a:pt x="798" y="197"/>
                  </a:cubicBezTo>
                  <a:cubicBezTo>
                    <a:pt x="800" y="206"/>
                    <a:pt x="806" y="211"/>
                    <a:pt x="814" y="214"/>
                  </a:cubicBezTo>
                  <a:cubicBezTo>
                    <a:pt x="815" y="214"/>
                    <a:pt x="816" y="214"/>
                    <a:pt x="817" y="214"/>
                  </a:cubicBezTo>
                  <a:cubicBezTo>
                    <a:pt x="818" y="214"/>
                    <a:pt x="819" y="214"/>
                    <a:pt x="820" y="215"/>
                  </a:cubicBezTo>
                  <a:cubicBezTo>
                    <a:pt x="821" y="215"/>
                    <a:pt x="822" y="214"/>
                    <a:pt x="822" y="214"/>
                  </a:cubicBezTo>
                  <a:cubicBezTo>
                    <a:pt x="827" y="214"/>
                    <a:pt x="810" y="225"/>
                    <a:pt x="810" y="226"/>
                  </a:cubicBezTo>
                  <a:cubicBezTo>
                    <a:pt x="810" y="226"/>
                    <a:pt x="810" y="226"/>
                    <a:pt x="810" y="226"/>
                  </a:cubicBezTo>
                  <a:cubicBezTo>
                    <a:pt x="813" y="226"/>
                    <a:pt x="821" y="221"/>
                    <a:pt x="823" y="221"/>
                  </a:cubicBezTo>
                  <a:lnTo>
                    <a:pt x="823" y="221"/>
                  </a:lnTo>
                  <a:cubicBezTo>
                    <a:pt x="824" y="221"/>
                    <a:pt x="824" y="222"/>
                    <a:pt x="821" y="226"/>
                  </a:cubicBezTo>
                  <a:cubicBezTo>
                    <a:pt x="822" y="227"/>
                    <a:pt x="823" y="228"/>
                    <a:pt x="824" y="228"/>
                  </a:cubicBezTo>
                  <a:cubicBezTo>
                    <a:pt x="827" y="229"/>
                    <a:pt x="849" y="236"/>
                    <a:pt x="839" y="243"/>
                  </a:cubicBezTo>
                  <a:lnTo>
                    <a:pt x="858" y="238"/>
                  </a:lnTo>
                  <a:lnTo>
                    <a:pt x="858" y="238"/>
                  </a:lnTo>
                  <a:cubicBezTo>
                    <a:pt x="850" y="244"/>
                    <a:pt x="851" y="248"/>
                    <a:pt x="851" y="251"/>
                  </a:cubicBezTo>
                  <a:cubicBezTo>
                    <a:pt x="852" y="254"/>
                    <a:pt x="846" y="258"/>
                    <a:pt x="842" y="262"/>
                  </a:cubicBezTo>
                  <a:cubicBezTo>
                    <a:pt x="841" y="262"/>
                    <a:pt x="842" y="263"/>
                    <a:pt x="842" y="263"/>
                  </a:cubicBezTo>
                  <a:cubicBezTo>
                    <a:pt x="845" y="263"/>
                    <a:pt x="858" y="258"/>
                    <a:pt x="862" y="258"/>
                  </a:cubicBezTo>
                  <a:cubicBezTo>
                    <a:pt x="862" y="258"/>
                    <a:pt x="863" y="258"/>
                    <a:pt x="863" y="258"/>
                  </a:cubicBezTo>
                  <a:cubicBezTo>
                    <a:pt x="860" y="260"/>
                    <a:pt x="844" y="268"/>
                    <a:pt x="844" y="270"/>
                  </a:cubicBezTo>
                  <a:cubicBezTo>
                    <a:pt x="844" y="272"/>
                    <a:pt x="846" y="273"/>
                    <a:pt x="849" y="273"/>
                  </a:cubicBezTo>
                  <a:cubicBezTo>
                    <a:pt x="851" y="273"/>
                    <a:pt x="855" y="272"/>
                    <a:pt x="858" y="271"/>
                  </a:cubicBezTo>
                  <a:cubicBezTo>
                    <a:pt x="861" y="269"/>
                    <a:pt x="863" y="265"/>
                    <a:pt x="865" y="265"/>
                  </a:cubicBezTo>
                  <a:cubicBezTo>
                    <a:pt x="865" y="265"/>
                    <a:pt x="866" y="266"/>
                    <a:pt x="866" y="266"/>
                  </a:cubicBezTo>
                  <a:cubicBezTo>
                    <a:pt x="868" y="267"/>
                    <a:pt x="867" y="268"/>
                    <a:pt x="865" y="272"/>
                  </a:cubicBezTo>
                  <a:cubicBezTo>
                    <a:pt x="859" y="276"/>
                    <a:pt x="850" y="279"/>
                    <a:pt x="844" y="283"/>
                  </a:cubicBezTo>
                  <a:cubicBezTo>
                    <a:pt x="844" y="283"/>
                    <a:pt x="844" y="283"/>
                    <a:pt x="845" y="283"/>
                  </a:cubicBezTo>
                  <a:cubicBezTo>
                    <a:pt x="846" y="283"/>
                    <a:pt x="853" y="280"/>
                    <a:pt x="853" y="280"/>
                  </a:cubicBezTo>
                  <a:cubicBezTo>
                    <a:pt x="858" y="280"/>
                    <a:pt x="860" y="281"/>
                    <a:pt x="861" y="282"/>
                  </a:cubicBezTo>
                  <a:cubicBezTo>
                    <a:pt x="862" y="284"/>
                    <a:pt x="859" y="286"/>
                    <a:pt x="861" y="286"/>
                  </a:cubicBezTo>
                  <a:cubicBezTo>
                    <a:pt x="865" y="286"/>
                    <a:pt x="869" y="285"/>
                    <a:pt x="872" y="285"/>
                  </a:cubicBezTo>
                  <a:cubicBezTo>
                    <a:pt x="873" y="285"/>
                    <a:pt x="873" y="285"/>
                    <a:pt x="873" y="285"/>
                  </a:cubicBezTo>
                  <a:cubicBezTo>
                    <a:pt x="877" y="285"/>
                    <a:pt x="863" y="292"/>
                    <a:pt x="869" y="292"/>
                  </a:cubicBezTo>
                  <a:cubicBezTo>
                    <a:pt x="871" y="292"/>
                    <a:pt x="875" y="291"/>
                    <a:pt x="878" y="291"/>
                  </a:cubicBezTo>
                  <a:cubicBezTo>
                    <a:pt x="878" y="291"/>
                    <a:pt x="878" y="291"/>
                    <a:pt x="878" y="291"/>
                  </a:cubicBezTo>
                  <a:cubicBezTo>
                    <a:pt x="880" y="292"/>
                    <a:pt x="880" y="293"/>
                    <a:pt x="881" y="295"/>
                  </a:cubicBezTo>
                  <a:cubicBezTo>
                    <a:pt x="880" y="294"/>
                    <a:pt x="878" y="293"/>
                    <a:pt x="875" y="293"/>
                  </a:cubicBezTo>
                  <a:cubicBezTo>
                    <a:pt x="871" y="293"/>
                    <a:pt x="867" y="294"/>
                    <a:pt x="868" y="298"/>
                  </a:cubicBezTo>
                  <a:cubicBezTo>
                    <a:pt x="869" y="300"/>
                    <a:pt x="871" y="303"/>
                    <a:pt x="876" y="303"/>
                  </a:cubicBezTo>
                  <a:cubicBezTo>
                    <a:pt x="877" y="303"/>
                    <a:pt x="879" y="302"/>
                    <a:pt x="881" y="301"/>
                  </a:cubicBezTo>
                  <a:lnTo>
                    <a:pt x="881" y="301"/>
                  </a:lnTo>
                  <a:cubicBezTo>
                    <a:pt x="865" y="308"/>
                    <a:pt x="878" y="323"/>
                    <a:pt x="880" y="327"/>
                  </a:cubicBezTo>
                  <a:cubicBezTo>
                    <a:pt x="881" y="329"/>
                    <a:pt x="882" y="329"/>
                    <a:pt x="883" y="329"/>
                  </a:cubicBezTo>
                  <a:cubicBezTo>
                    <a:pt x="886" y="329"/>
                    <a:pt x="892" y="326"/>
                    <a:pt x="899" y="323"/>
                  </a:cubicBezTo>
                  <a:cubicBezTo>
                    <a:pt x="902" y="323"/>
                    <a:pt x="904" y="322"/>
                    <a:pt x="905" y="322"/>
                  </a:cubicBezTo>
                  <a:cubicBezTo>
                    <a:pt x="908" y="322"/>
                    <a:pt x="906" y="324"/>
                    <a:pt x="900" y="327"/>
                  </a:cubicBezTo>
                  <a:cubicBezTo>
                    <a:pt x="883" y="334"/>
                    <a:pt x="881" y="347"/>
                    <a:pt x="882" y="352"/>
                  </a:cubicBezTo>
                  <a:cubicBezTo>
                    <a:pt x="883" y="354"/>
                    <a:pt x="884" y="357"/>
                    <a:pt x="890" y="358"/>
                  </a:cubicBezTo>
                  <a:cubicBezTo>
                    <a:pt x="899" y="358"/>
                    <a:pt x="903" y="359"/>
                    <a:pt x="904" y="363"/>
                  </a:cubicBezTo>
                  <a:lnTo>
                    <a:pt x="904" y="363"/>
                  </a:lnTo>
                  <a:cubicBezTo>
                    <a:pt x="903" y="361"/>
                    <a:pt x="901" y="360"/>
                    <a:pt x="899" y="360"/>
                  </a:cubicBezTo>
                  <a:cubicBezTo>
                    <a:pt x="895" y="360"/>
                    <a:pt x="891" y="362"/>
                    <a:pt x="892" y="366"/>
                  </a:cubicBezTo>
                  <a:cubicBezTo>
                    <a:pt x="893" y="370"/>
                    <a:pt x="894" y="375"/>
                    <a:pt x="896" y="380"/>
                  </a:cubicBezTo>
                  <a:cubicBezTo>
                    <a:pt x="897" y="384"/>
                    <a:pt x="898" y="387"/>
                    <a:pt x="906" y="387"/>
                  </a:cubicBezTo>
                  <a:lnTo>
                    <a:pt x="906" y="387"/>
                  </a:lnTo>
                  <a:cubicBezTo>
                    <a:pt x="903" y="387"/>
                    <a:pt x="899" y="388"/>
                    <a:pt x="895" y="389"/>
                  </a:cubicBezTo>
                  <a:cubicBezTo>
                    <a:pt x="892" y="391"/>
                    <a:pt x="890" y="394"/>
                    <a:pt x="894" y="394"/>
                  </a:cubicBezTo>
                  <a:cubicBezTo>
                    <a:pt x="894" y="394"/>
                    <a:pt x="895" y="394"/>
                    <a:pt x="895" y="394"/>
                  </a:cubicBezTo>
                  <a:cubicBezTo>
                    <a:pt x="896" y="394"/>
                    <a:pt x="896" y="394"/>
                    <a:pt x="897" y="394"/>
                  </a:cubicBezTo>
                  <a:cubicBezTo>
                    <a:pt x="901" y="394"/>
                    <a:pt x="899" y="397"/>
                    <a:pt x="899" y="399"/>
                  </a:cubicBezTo>
                  <a:cubicBezTo>
                    <a:pt x="899" y="400"/>
                    <a:pt x="900" y="400"/>
                    <a:pt x="902" y="400"/>
                  </a:cubicBezTo>
                  <a:cubicBezTo>
                    <a:pt x="903" y="400"/>
                    <a:pt x="905" y="400"/>
                    <a:pt x="907" y="400"/>
                  </a:cubicBezTo>
                  <a:cubicBezTo>
                    <a:pt x="908" y="400"/>
                    <a:pt x="908" y="400"/>
                    <a:pt x="909" y="400"/>
                  </a:cubicBezTo>
                  <a:cubicBezTo>
                    <a:pt x="913" y="401"/>
                    <a:pt x="905" y="404"/>
                    <a:pt x="904" y="406"/>
                  </a:cubicBezTo>
                  <a:cubicBezTo>
                    <a:pt x="903" y="408"/>
                    <a:pt x="903" y="409"/>
                    <a:pt x="904" y="411"/>
                  </a:cubicBezTo>
                  <a:cubicBezTo>
                    <a:pt x="904" y="413"/>
                    <a:pt x="906" y="415"/>
                    <a:pt x="912" y="415"/>
                  </a:cubicBezTo>
                  <a:cubicBezTo>
                    <a:pt x="916" y="415"/>
                    <a:pt x="914" y="417"/>
                    <a:pt x="915" y="419"/>
                  </a:cubicBezTo>
                  <a:cubicBezTo>
                    <a:pt x="906" y="421"/>
                    <a:pt x="905" y="420"/>
                    <a:pt x="908" y="423"/>
                  </a:cubicBezTo>
                  <a:cubicBezTo>
                    <a:pt x="910" y="425"/>
                    <a:pt x="913" y="427"/>
                    <a:pt x="915" y="429"/>
                  </a:cubicBezTo>
                  <a:cubicBezTo>
                    <a:pt x="915" y="429"/>
                    <a:pt x="921" y="432"/>
                    <a:pt x="917" y="432"/>
                  </a:cubicBezTo>
                  <a:cubicBezTo>
                    <a:pt x="916" y="432"/>
                    <a:pt x="915" y="432"/>
                    <a:pt x="913" y="432"/>
                  </a:cubicBezTo>
                  <a:cubicBezTo>
                    <a:pt x="912" y="432"/>
                    <a:pt x="911" y="432"/>
                    <a:pt x="910" y="432"/>
                  </a:cubicBezTo>
                  <a:cubicBezTo>
                    <a:pt x="910" y="436"/>
                    <a:pt x="913" y="435"/>
                    <a:pt x="917" y="437"/>
                  </a:cubicBezTo>
                  <a:cubicBezTo>
                    <a:pt x="920" y="437"/>
                    <a:pt x="927" y="441"/>
                    <a:pt x="920" y="443"/>
                  </a:cubicBezTo>
                  <a:cubicBezTo>
                    <a:pt x="911" y="445"/>
                    <a:pt x="909" y="443"/>
                    <a:pt x="906" y="448"/>
                  </a:cubicBezTo>
                  <a:cubicBezTo>
                    <a:pt x="904" y="451"/>
                    <a:pt x="900" y="454"/>
                    <a:pt x="901" y="457"/>
                  </a:cubicBezTo>
                  <a:cubicBezTo>
                    <a:pt x="901" y="458"/>
                    <a:pt x="902" y="458"/>
                    <a:pt x="904" y="458"/>
                  </a:cubicBezTo>
                  <a:cubicBezTo>
                    <a:pt x="906" y="458"/>
                    <a:pt x="909" y="458"/>
                    <a:pt x="911" y="458"/>
                  </a:cubicBezTo>
                  <a:cubicBezTo>
                    <a:pt x="916" y="458"/>
                    <a:pt x="919" y="459"/>
                    <a:pt x="915" y="462"/>
                  </a:cubicBezTo>
                  <a:cubicBezTo>
                    <a:pt x="913" y="463"/>
                    <a:pt x="907" y="467"/>
                    <a:pt x="914" y="467"/>
                  </a:cubicBezTo>
                  <a:cubicBezTo>
                    <a:pt x="898" y="468"/>
                    <a:pt x="911" y="478"/>
                    <a:pt x="911" y="481"/>
                  </a:cubicBezTo>
                  <a:cubicBezTo>
                    <a:pt x="912" y="485"/>
                    <a:pt x="909" y="484"/>
                    <a:pt x="907" y="486"/>
                  </a:cubicBezTo>
                  <a:cubicBezTo>
                    <a:pt x="905" y="488"/>
                    <a:pt x="905" y="492"/>
                    <a:pt x="905" y="494"/>
                  </a:cubicBezTo>
                  <a:cubicBezTo>
                    <a:pt x="906" y="496"/>
                    <a:pt x="907" y="509"/>
                    <a:pt x="899" y="509"/>
                  </a:cubicBezTo>
                  <a:cubicBezTo>
                    <a:pt x="898" y="509"/>
                    <a:pt x="898" y="509"/>
                    <a:pt x="898" y="509"/>
                  </a:cubicBezTo>
                  <a:lnTo>
                    <a:pt x="898" y="509"/>
                  </a:lnTo>
                  <a:cubicBezTo>
                    <a:pt x="898" y="513"/>
                    <a:pt x="899" y="513"/>
                    <a:pt x="908" y="514"/>
                  </a:cubicBezTo>
                  <a:cubicBezTo>
                    <a:pt x="913" y="515"/>
                    <a:pt x="920" y="518"/>
                    <a:pt x="920" y="520"/>
                  </a:cubicBezTo>
                  <a:cubicBezTo>
                    <a:pt x="920" y="520"/>
                    <a:pt x="906" y="520"/>
                    <a:pt x="904" y="520"/>
                  </a:cubicBezTo>
                  <a:cubicBezTo>
                    <a:pt x="899" y="522"/>
                    <a:pt x="899" y="526"/>
                    <a:pt x="902" y="528"/>
                  </a:cubicBezTo>
                  <a:cubicBezTo>
                    <a:pt x="904" y="530"/>
                    <a:pt x="906" y="533"/>
                    <a:pt x="907" y="535"/>
                  </a:cubicBezTo>
                  <a:cubicBezTo>
                    <a:pt x="907" y="535"/>
                    <a:pt x="900" y="536"/>
                    <a:pt x="899" y="537"/>
                  </a:cubicBezTo>
                  <a:cubicBezTo>
                    <a:pt x="893" y="540"/>
                    <a:pt x="918" y="543"/>
                    <a:pt x="918" y="547"/>
                  </a:cubicBezTo>
                  <a:cubicBezTo>
                    <a:pt x="918" y="548"/>
                    <a:pt x="916" y="548"/>
                    <a:pt x="915" y="548"/>
                  </a:cubicBezTo>
                  <a:cubicBezTo>
                    <a:pt x="911" y="548"/>
                    <a:pt x="904" y="546"/>
                    <a:pt x="900" y="546"/>
                  </a:cubicBezTo>
                  <a:cubicBezTo>
                    <a:pt x="898" y="546"/>
                    <a:pt x="897" y="546"/>
                    <a:pt x="897" y="547"/>
                  </a:cubicBezTo>
                  <a:cubicBezTo>
                    <a:pt x="892" y="551"/>
                    <a:pt x="907" y="560"/>
                    <a:pt x="910" y="565"/>
                  </a:cubicBezTo>
                  <a:cubicBezTo>
                    <a:pt x="911" y="566"/>
                    <a:pt x="913" y="573"/>
                    <a:pt x="910" y="573"/>
                  </a:cubicBezTo>
                  <a:cubicBezTo>
                    <a:pt x="909" y="573"/>
                    <a:pt x="908" y="572"/>
                    <a:pt x="906" y="571"/>
                  </a:cubicBezTo>
                  <a:cubicBezTo>
                    <a:pt x="907" y="568"/>
                    <a:pt x="904" y="566"/>
                    <a:pt x="901" y="566"/>
                  </a:cubicBezTo>
                  <a:cubicBezTo>
                    <a:pt x="899" y="566"/>
                    <a:pt x="898" y="567"/>
                    <a:pt x="896" y="568"/>
                  </a:cubicBezTo>
                  <a:cubicBezTo>
                    <a:pt x="894" y="569"/>
                    <a:pt x="894" y="575"/>
                    <a:pt x="901" y="576"/>
                  </a:cubicBezTo>
                  <a:cubicBezTo>
                    <a:pt x="903" y="576"/>
                    <a:pt x="905" y="576"/>
                    <a:pt x="908" y="576"/>
                  </a:cubicBezTo>
                  <a:cubicBezTo>
                    <a:pt x="910" y="576"/>
                    <a:pt x="913" y="576"/>
                    <a:pt x="914" y="577"/>
                  </a:cubicBezTo>
                  <a:cubicBezTo>
                    <a:pt x="914" y="577"/>
                    <a:pt x="888" y="581"/>
                    <a:pt x="896" y="583"/>
                  </a:cubicBezTo>
                  <a:cubicBezTo>
                    <a:pt x="900" y="585"/>
                    <a:pt x="906" y="585"/>
                    <a:pt x="911" y="588"/>
                  </a:cubicBezTo>
                  <a:cubicBezTo>
                    <a:pt x="915" y="589"/>
                    <a:pt x="917" y="592"/>
                    <a:pt x="920" y="594"/>
                  </a:cubicBezTo>
                  <a:cubicBezTo>
                    <a:pt x="913" y="592"/>
                    <a:pt x="909" y="591"/>
                    <a:pt x="906" y="591"/>
                  </a:cubicBezTo>
                  <a:cubicBezTo>
                    <a:pt x="903" y="591"/>
                    <a:pt x="901" y="592"/>
                    <a:pt x="900" y="595"/>
                  </a:cubicBezTo>
                  <a:cubicBezTo>
                    <a:pt x="900" y="595"/>
                    <a:pt x="903" y="604"/>
                    <a:pt x="909" y="604"/>
                  </a:cubicBezTo>
                  <a:cubicBezTo>
                    <a:pt x="909" y="604"/>
                    <a:pt x="910" y="604"/>
                    <a:pt x="910" y="604"/>
                  </a:cubicBezTo>
                  <a:lnTo>
                    <a:pt x="910" y="604"/>
                  </a:lnTo>
                  <a:lnTo>
                    <a:pt x="908" y="609"/>
                  </a:lnTo>
                  <a:cubicBezTo>
                    <a:pt x="904" y="608"/>
                    <a:pt x="899" y="605"/>
                    <a:pt x="895" y="605"/>
                  </a:cubicBezTo>
                  <a:cubicBezTo>
                    <a:pt x="890" y="605"/>
                    <a:pt x="888" y="608"/>
                    <a:pt x="889" y="610"/>
                  </a:cubicBezTo>
                  <a:cubicBezTo>
                    <a:pt x="891" y="615"/>
                    <a:pt x="906" y="621"/>
                    <a:pt x="897" y="621"/>
                  </a:cubicBezTo>
                  <a:cubicBezTo>
                    <a:pt x="896" y="621"/>
                    <a:pt x="894" y="621"/>
                    <a:pt x="892" y="621"/>
                  </a:cubicBezTo>
                  <a:cubicBezTo>
                    <a:pt x="887" y="620"/>
                    <a:pt x="885" y="619"/>
                    <a:pt x="884" y="619"/>
                  </a:cubicBezTo>
                  <a:cubicBezTo>
                    <a:pt x="880" y="619"/>
                    <a:pt x="895" y="627"/>
                    <a:pt x="893" y="630"/>
                  </a:cubicBezTo>
                  <a:cubicBezTo>
                    <a:pt x="892" y="632"/>
                    <a:pt x="880" y="631"/>
                    <a:pt x="883" y="634"/>
                  </a:cubicBezTo>
                  <a:cubicBezTo>
                    <a:pt x="884" y="635"/>
                    <a:pt x="892" y="641"/>
                    <a:pt x="893" y="642"/>
                  </a:cubicBezTo>
                  <a:lnTo>
                    <a:pt x="893" y="642"/>
                  </a:lnTo>
                  <a:cubicBezTo>
                    <a:pt x="888" y="641"/>
                    <a:pt x="885" y="639"/>
                    <a:pt x="882" y="639"/>
                  </a:cubicBezTo>
                  <a:cubicBezTo>
                    <a:pt x="881" y="639"/>
                    <a:pt x="880" y="639"/>
                    <a:pt x="878" y="640"/>
                  </a:cubicBezTo>
                  <a:cubicBezTo>
                    <a:pt x="876" y="641"/>
                    <a:pt x="872" y="643"/>
                    <a:pt x="878" y="646"/>
                  </a:cubicBezTo>
                  <a:cubicBezTo>
                    <a:pt x="883" y="649"/>
                    <a:pt x="879" y="651"/>
                    <a:pt x="878" y="653"/>
                  </a:cubicBezTo>
                  <a:cubicBezTo>
                    <a:pt x="878" y="655"/>
                    <a:pt x="888" y="660"/>
                    <a:pt x="887" y="663"/>
                  </a:cubicBezTo>
                  <a:lnTo>
                    <a:pt x="876" y="658"/>
                  </a:lnTo>
                  <a:lnTo>
                    <a:pt x="876" y="658"/>
                  </a:lnTo>
                  <a:cubicBezTo>
                    <a:pt x="875" y="660"/>
                    <a:pt x="873" y="663"/>
                    <a:pt x="879" y="665"/>
                  </a:cubicBezTo>
                  <a:cubicBezTo>
                    <a:pt x="884" y="669"/>
                    <a:pt x="884" y="670"/>
                    <a:pt x="878" y="670"/>
                  </a:cubicBezTo>
                  <a:cubicBezTo>
                    <a:pt x="877" y="671"/>
                    <a:pt x="878" y="671"/>
                    <a:pt x="882" y="674"/>
                  </a:cubicBezTo>
                  <a:cubicBezTo>
                    <a:pt x="888" y="677"/>
                    <a:pt x="886" y="679"/>
                    <a:pt x="885" y="681"/>
                  </a:cubicBezTo>
                  <a:lnTo>
                    <a:pt x="866" y="672"/>
                  </a:lnTo>
                  <a:lnTo>
                    <a:pt x="866" y="672"/>
                  </a:lnTo>
                  <a:cubicBezTo>
                    <a:pt x="874" y="676"/>
                    <a:pt x="871" y="683"/>
                    <a:pt x="870" y="685"/>
                  </a:cubicBezTo>
                  <a:cubicBezTo>
                    <a:pt x="869" y="686"/>
                    <a:pt x="868" y="686"/>
                    <a:pt x="867" y="686"/>
                  </a:cubicBezTo>
                  <a:cubicBezTo>
                    <a:pt x="865" y="686"/>
                    <a:pt x="864" y="686"/>
                    <a:pt x="863" y="686"/>
                  </a:cubicBezTo>
                  <a:cubicBezTo>
                    <a:pt x="862" y="686"/>
                    <a:pt x="861" y="686"/>
                    <a:pt x="860" y="686"/>
                  </a:cubicBezTo>
                  <a:cubicBezTo>
                    <a:pt x="849" y="692"/>
                    <a:pt x="846" y="702"/>
                    <a:pt x="840" y="710"/>
                  </a:cubicBezTo>
                  <a:cubicBezTo>
                    <a:pt x="840" y="710"/>
                    <a:pt x="837" y="708"/>
                    <a:pt x="835" y="708"/>
                  </a:cubicBezTo>
                  <a:cubicBezTo>
                    <a:pt x="834" y="708"/>
                    <a:pt x="833" y="709"/>
                    <a:pt x="833" y="709"/>
                  </a:cubicBezTo>
                  <a:cubicBezTo>
                    <a:pt x="832" y="710"/>
                    <a:pt x="831" y="712"/>
                    <a:pt x="831" y="713"/>
                  </a:cubicBezTo>
                  <a:cubicBezTo>
                    <a:pt x="830" y="719"/>
                    <a:pt x="828" y="724"/>
                    <a:pt x="826" y="729"/>
                  </a:cubicBezTo>
                  <a:cubicBezTo>
                    <a:pt x="823" y="737"/>
                    <a:pt x="819" y="743"/>
                    <a:pt x="818" y="752"/>
                  </a:cubicBezTo>
                  <a:cubicBezTo>
                    <a:pt x="817" y="755"/>
                    <a:pt x="817" y="758"/>
                    <a:pt x="819" y="762"/>
                  </a:cubicBezTo>
                  <a:cubicBezTo>
                    <a:pt x="822" y="766"/>
                    <a:pt x="819" y="767"/>
                    <a:pt x="817" y="768"/>
                  </a:cubicBezTo>
                  <a:cubicBezTo>
                    <a:pt x="818" y="767"/>
                    <a:pt x="817" y="764"/>
                    <a:pt x="815" y="764"/>
                  </a:cubicBezTo>
                  <a:cubicBezTo>
                    <a:pt x="814" y="764"/>
                    <a:pt x="814" y="764"/>
                    <a:pt x="814" y="764"/>
                  </a:cubicBezTo>
                  <a:cubicBezTo>
                    <a:pt x="810" y="766"/>
                    <a:pt x="807" y="770"/>
                    <a:pt x="804" y="774"/>
                  </a:cubicBezTo>
                  <a:cubicBezTo>
                    <a:pt x="803" y="775"/>
                    <a:pt x="799" y="778"/>
                    <a:pt x="802" y="782"/>
                  </a:cubicBezTo>
                  <a:cubicBezTo>
                    <a:pt x="803" y="785"/>
                    <a:pt x="814" y="793"/>
                    <a:pt x="817" y="795"/>
                  </a:cubicBezTo>
                  <a:cubicBezTo>
                    <a:pt x="817" y="796"/>
                    <a:pt x="816" y="796"/>
                    <a:pt x="816" y="796"/>
                  </a:cubicBezTo>
                  <a:cubicBezTo>
                    <a:pt x="812" y="796"/>
                    <a:pt x="804" y="790"/>
                    <a:pt x="800" y="786"/>
                  </a:cubicBezTo>
                  <a:cubicBezTo>
                    <a:pt x="798" y="784"/>
                    <a:pt x="796" y="783"/>
                    <a:pt x="795" y="783"/>
                  </a:cubicBezTo>
                  <a:cubicBezTo>
                    <a:pt x="793" y="783"/>
                    <a:pt x="792" y="786"/>
                    <a:pt x="790" y="788"/>
                  </a:cubicBezTo>
                  <a:cubicBezTo>
                    <a:pt x="787" y="791"/>
                    <a:pt x="784" y="795"/>
                    <a:pt x="779" y="796"/>
                  </a:cubicBezTo>
                  <a:cubicBezTo>
                    <a:pt x="778" y="796"/>
                    <a:pt x="775" y="795"/>
                    <a:pt x="775" y="795"/>
                  </a:cubicBezTo>
                  <a:lnTo>
                    <a:pt x="775" y="795"/>
                  </a:lnTo>
                  <a:cubicBezTo>
                    <a:pt x="773" y="796"/>
                    <a:pt x="775" y="801"/>
                    <a:pt x="776" y="804"/>
                  </a:cubicBezTo>
                  <a:cubicBezTo>
                    <a:pt x="777" y="808"/>
                    <a:pt x="774" y="809"/>
                    <a:pt x="772" y="809"/>
                  </a:cubicBezTo>
                  <a:cubicBezTo>
                    <a:pt x="769" y="809"/>
                    <a:pt x="766" y="808"/>
                    <a:pt x="764" y="808"/>
                  </a:cubicBezTo>
                  <a:cubicBezTo>
                    <a:pt x="763" y="808"/>
                    <a:pt x="762" y="808"/>
                    <a:pt x="761" y="809"/>
                  </a:cubicBezTo>
                  <a:cubicBezTo>
                    <a:pt x="757" y="809"/>
                    <a:pt x="761" y="816"/>
                    <a:pt x="765" y="824"/>
                  </a:cubicBezTo>
                  <a:cubicBezTo>
                    <a:pt x="767" y="828"/>
                    <a:pt x="767" y="829"/>
                    <a:pt x="766" y="829"/>
                  </a:cubicBezTo>
                  <a:cubicBezTo>
                    <a:pt x="765" y="829"/>
                    <a:pt x="757" y="819"/>
                    <a:pt x="755" y="817"/>
                  </a:cubicBezTo>
                  <a:cubicBezTo>
                    <a:pt x="754" y="816"/>
                    <a:pt x="753" y="816"/>
                    <a:pt x="753" y="816"/>
                  </a:cubicBezTo>
                  <a:lnTo>
                    <a:pt x="753" y="816"/>
                  </a:lnTo>
                  <a:cubicBezTo>
                    <a:pt x="751" y="816"/>
                    <a:pt x="755" y="827"/>
                    <a:pt x="755" y="828"/>
                  </a:cubicBezTo>
                  <a:cubicBezTo>
                    <a:pt x="756" y="830"/>
                    <a:pt x="755" y="831"/>
                    <a:pt x="755" y="831"/>
                  </a:cubicBezTo>
                  <a:cubicBezTo>
                    <a:pt x="752" y="831"/>
                    <a:pt x="746" y="825"/>
                    <a:pt x="743" y="824"/>
                  </a:cubicBezTo>
                  <a:cubicBezTo>
                    <a:pt x="742" y="824"/>
                    <a:pt x="742" y="824"/>
                    <a:pt x="741" y="824"/>
                  </a:cubicBezTo>
                  <a:cubicBezTo>
                    <a:pt x="737" y="824"/>
                    <a:pt x="736" y="827"/>
                    <a:pt x="734" y="830"/>
                  </a:cubicBezTo>
                  <a:cubicBezTo>
                    <a:pt x="734" y="832"/>
                    <a:pt x="730" y="838"/>
                    <a:pt x="726" y="838"/>
                  </a:cubicBezTo>
                  <a:cubicBezTo>
                    <a:pt x="725" y="838"/>
                    <a:pt x="723" y="837"/>
                    <a:pt x="721" y="835"/>
                  </a:cubicBezTo>
                  <a:cubicBezTo>
                    <a:pt x="721" y="835"/>
                    <a:pt x="721" y="835"/>
                    <a:pt x="720" y="835"/>
                  </a:cubicBezTo>
                  <a:cubicBezTo>
                    <a:pt x="718" y="835"/>
                    <a:pt x="717" y="838"/>
                    <a:pt x="715" y="841"/>
                  </a:cubicBezTo>
                  <a:cubicBezTo>
                    <a:pt x="711" y="851"/>
                    <a:pt x="701" y="855"/>
                    <a:pt x="695" y="864"/>
                  </a:cubicBezTo>
                  <a:cubicBezTo>
                    <a:pt x="693" y="867"/>
                    <a:pt x="692" y="872"/>
                    <a:pt x="696" y="881"/>
                  </a:cubicBezTo>
                  <a:cubicBezTo>
                    <a:pt x="693" y="877"/>
                    <a:pt x="691" y="869"/>
                    <a:pt x="686" y="866"/>
                  </a:cubicBezTo>
                  <a:cubicBezTo>
                    <a:pt x="686" y="866"/>
                    <a:pt x="686" y="866"/>
                    <a:pt x="686" y="866"/>
                  </a:cubicBezTo>
                  <a:cubicBezTo>
                    <a:pt x="684" y="866"/>
                    <a:pt x="685" y="870"/>
                    <a:pt x="683" y="870"/>
                  </a:cubicBezTo>
                  <a:cubicBezTo>
                    <a:pt x="682" y="869"/>
                    <a:pt x="680" y="869"/>
                    <a:pt x="679" y="869"/>
                  </a:cubicBezTo>
                  <a:cubicBezTo>
                    <a:pt x="677" y="868"/>
                    <a:pt x="676" y="868"/>
                    <a:pt x="675" y="868"/>
                  </a:cubicBezTo>
                  <a:cubicBezTo>
                    <a:pt x="671" y="868"/>
                    <a:pt x="668" y="870"/>
                    <a:pt x="665" y="871"/>
                  </a:cubicBezTo>
                  <a:cubicBezTo>
                    <a:pt x="665" y="878"/>
                    <a:pt x="656" y="880"/>
                    <a:pt x="657" y="880"/>
                  </a:cubicBezTo>
                  <a:cubicBezTo>
                    <a:pt x="659" y="891"/>
                    <a:pt x="665" y="903"/>
                    <a:pt x="668" y="914"/>
                  </a:cubicBezTo>
                  <a:cubicBezTo>
                    <a:pt x="668" y="915"/>
                    <a:pt x="668" y="915"/>
                    <a:pt x="668" y="915"/>
                  </a:cubicBezTo>
                  <a:cubicBezTo>
                    <a:pt x="666" y="915"/>
                    <a:pt x="657" y="907"/>
                    <a:pt x="657" y="898"/>
                  </a:cubicBezTo>
                  <a:cubicBezTo>
                    <a:pt x="656" y="888"/>
                    <a:pt x="654" y="885"/>
                    <a:pt x="650" y="885"/>
                  </a:cubicBezTo>
                  <a:cubicBezTo>
                    <a:pt x="650" y="885"/>
                    <a:pt x="649" y="885"/>
                    <a:pt x="648" y="885"/>
                  </a:cubicBezTo>
                  <a:cubicBezTo>
                    <a:pt x="646" y="885"/>
                    <a:pt x="643" y="886"/>
                    <a:pt x="643" y="891"/>
                  </a:cubicBezTo>
                  <a:cubicBezTo>
                    <a:pt x="643" y="894"/>
                    <a:pt x="644" y="896"/>
                    <a:pt x="642" y="896"/>
                  </a:cubicBezTo>
                  <a:cubicBezTo>
                    <a:pt x="642" y="896"/>
                    <a:pt x="641" y="896"/>
                    <a:pt x="641" y="896"/>
                  </a:cubicBezTo>
                  <a:cubicBezTo>
                    <a:pt x="639" y="895"/>
                    <a:pt x="626" y="884"/>
                    <a:pt x="625" y="878"/>
                  </a:cubicBezTo>
                  <a:lnTo>
                    <a:pt x="625" y="878"/>
                  </a:lnTo>
                  <a:cubicBezTo>
                    <a:pt x="626" y="885"/>
                    <a:pt x="625" y="886"/>
                    <a:pt x="621" y="888"/>
                  </a:cubicBezTo>
                  <a:cubicBezTo>
                    <a:pt x="617" y="889"/>
                    <a:pt x="615" y="891"/>
                    <a:pt x="613" y="895"/>
                  </a:cubicBezTo>
                  <a:cubicBezTo>
                    <a:pt x="613" y="897"/>
                    <a:pt x="612" y="903"/>
                    <a:pt x="611" y="903"/>
                  </a:cubicBezTo>
                  <a:cubicBezTo>
                    <a:pt x="611" y="903"/>
                    <a:pt x="611" y="903"/>
                    <a:pt x="611" y="903"/>
                  </a:cubicBezTo>
                  <a:cubicBezTo>
                    <a:pt x="610" y="900"/>
                    <a:pt x="606" y="894"/>
                    <a:pt x="605" y="894"/>
                  </a:cubicBezTo>
                  <a:cubicBezTo>
                    <a:pt x="602" y="894"/>
                    <a:pt x="602" y="899"/>
                    <a:pt x="599" y="900"/>
                  </a:cubicBezTo>
                  <a:lnTo>
                    <a:pt x="591" y="902"/>
                  </a:lnTo>
                  <a:cubicBezTo>
                    <a:pt x="590" y="900"/>
                    <a:pt x="589" y="900"/>
                    <a:pt x="589" y="900"/>
                  </a:cubicBezTo>
                  <a:lnTo>
                    <a:pt x="589" y="900"/>
                  </a:lnTo>
                  <a:cubicBezTo>
                    <a:pt x="587" y="900"/>
                    <a:pt x="589" y="910"/>
                    <a:pt x="589" y="914"/>
                  </a:cubicBezTo>
                  <a:cubicBezTo>
                    <a:pt x="590" y="920"/>
                    <a:pt x="589" y="921"/>
                    <a:pt x="587" y="922"/>
                  </a:cubicBezTo>
                  <a:cubicBezTo>
                    <a:pt x="583" y="910"/>
                    <a:pt x="583" y="905"/>
                    <a:pt x="578" y="905"/>
                  </a:cubicBezTo>
                  <a:cubicBezTo>
                    <a:pt x="569" y="905"/>
                    <a:pt x="560" y="908"/>
                    <a:pt x="551" y="909"/>
                  </a:cubicBezTo>
                  <a:cubicBezTo>
                    <a:pt x="550" y="910"/>
                    <a:pt x="541" y="910"/>
                    <a:pt x="543" y="915"/>
                  </a:cubicBezTo>
                  <a:cubicBezTo>
                    <a:pt x="546" y="921"/>
                    <a:pt x="544" y="923"/>
                    <a:pt x="542" y="923"/>
                  </a:cubicBezTo>
                  <a:cubicBezTo>
                    <a:pt x="541" y="923"/>
                    <a:pt x="540" y="923"/>
                    <a:pt x="539" y="922"/>
                  </a:cubicBezTo>
                  <a:cubicBezTo>
                    <a:pt x="536" y="921"/>
                    <a:pt x="537" y="915"/>
                    <a:pt x="535" y="913"/>
                  </a:cubicBezTo>
                  <a:cubicBezTo>
                    <a:pt x="534" y="912"/>
                    <a:pt x="533" y="912"/>
                    <a:pt x="531" y="912"/>
                  </a:cubicBezTo>
                  <a:cubicBezTo>
                    <a:pt x="530" y="912"/>
                    <a:pt x="528" y="911"/>
                    <a:pt x="526" y="911"/>
                  </a:cubicBezTo>
                  <a:cubicBezTo>
                    <a:pt x="523" y="911"/>
                    <a:pt x="521" y="912"/>
                    <a:pt x="521" y="915"/>
                  </a:cubicBezTo>
                  <a:cubicBezTo>
                    <a:pt x="519" y="920"/>
                    <a:pt x="517" y="917"/>
                    <a:pt x="514" y="919"/>
                  </a:cubicBezTo>
                  <a:cubicBezTo>
                    <a:pt x="513" y="921"/>
                    <a:pt x="511" y="930"/>
                    <a:pt x="510" y="930"/>
                  </a:cubicBezTo>
                  <a:cubicBezTo>
                    <a:pt x="509" y="930"/>
                    <a:pt x="508" y="924"/>
                    <a:pt x="507" y="922"/>
                  </a:cubicBezTo>
                  <a:cubicBezTo>
                    <a:pt x="505" y="918"/>
                    <a:pt x="502" y="917"/>
                    <a:pt x="499" y="917"/>
                  </a:cubicBezTo>
                  <a:cubicBezTo>
                    <a:pt x="499" y="917"/>
                    <a:pt x="498" y="917"/>
                    <a:pt x="498" y="917"/>
                  </a:cubicBezTo>
                  <a:cubicBezTo>
                    <a:pt x="493" y="917"/>
                    <a:pt x="488" y="918"/>
                    <a:pt x="484" y="920"/>
                  </a:cubicBezTo>
                  <a:cubicBezTo>
                    <a:pt x="481" y="921"/>
                    <a:pt x="480" y="925"/>
                    <a:pt x="480" y="931"/>
                  </a:cubicBezTo>
                  <a:cubicBezTo>
                    <a:pt x="476" y="940"/>
                    <a:pt x="482" y="952"/>
                    <a:pt x="487" y="952"/>
                  </a:cubicBezTo>
                  <a:cubicBezTo>
                    <a:pt x="489" y="952"/>
                    <a:pt x="491" y="949"/>
                    <a:pt x="490" y="938"/>
                  </a:cubicBezTo>
                  <a:lnTo>
                    <a:pt x="490" y="938"/>
                  </a:lnTo>
                  <a:cubicBezTo>
                    <a:pt x="491" y="945"/>
                    <a:pt x="502" y="944"/>
                    <a:pt x="505" y="953"/>
                  </a:cubicBezTo>
                  <a:cubicBezTo>
                    <a:pt x="505" y="955"/>
                    <a:pt x="506" y="955"/>
                    <a:pt x="506" y="955"/>
                  </a:cubicBezTo>
                  <a:cubicBezTo>
                    <a:pt x="507" y="955"/>
                    <a:pt x="508" y="953"/>
                    <a:pt x="509" y="951"/>
                  </a:cubicBezTo>
                  <a:cubicBezTo>
                    <a:pt x="512" y="949"/>
                    <a:pt x="514" y="950"/>
                    <a:pt x="516" y="948"/>
                  </a:cubicBezTo>
                  <a:cubicBezTo>
                    <a:pt x="527" y="942"/>
                    <a:pt x="540" y="942"/>
                    <a:pt x="552" y="942"/>
                  </a:cubicBezTo>
                  <a:cubicBezTo>
                    <a:pt x="555" y="943"/>
                    <a:pt x="561" y="945"/>
                    <a:pt x="566" y="945"/>
                  </a:cubicBezTo>
                  <a:cubicBezTo>
                    <a:pt x="571" y="945"/>
                    <a:pt x="576" y="942"/>
                    <a:pt x="573" y="927"/>
                  </a:cubicBezTo>
                  <a:cubicBezTo>
                    <a:pt x="572" y="926"/>
                    <a:pt x="571" y="912"/>
                    <a:pt x="571" y="912"/>
                  </a:cubicBezTo>
                  <a:lnTo>
                    <a:pt x="571" y="912"/>
                  </a:lnTo>
                  <a:cubicBezTo>
                    <a:pt x="572" y="912"/>
                    <a:pt x="572" y="912"/>
                    <a:pt x="572" y="913"/>
                  </a:cubicBezTo>
                  <a:cubicBezTo>
                    <a:pt x="575" y="918"/>
                    <a:pt x="577" y="924"/>
                    <a:pt x="578" y="930"/>
                  </a:cubicBezTo>
                  <a:cubicBezTo>
                    <a:pt x="579" y="932"/>
                    <a:pt x="587" y="962"/>
                    <a:pt x="588" y="962"/>
                  </a:cubicBezTo>
                  <a:cubicBezTo>
                    <a:pt x="588" y="962"/>
                    <a:pt x="588" y="962"/>
                    <a:pt x="588" y="962"/>
                  </a:cubicBezTo>
                  <a:cubicBezTo>
                    <a:pt x="589" y="960"/>
                    <a:pt x="587" y="958"/>
                    <a:pt x="589" y="956"/>
                  </a:cubicBezTo>
                  <a:cubicBezTo>
                    <a:pt x="590" y="954"/>
                    <a:pt x="592" y="953"/>
                    <a:pt x="594" y="953"/>
                  </a:cubicBezTo>
                  <a:cubicBezTo>
                    <a:pt x="594" y="953"/>
                    <a:pt x="595" y="953"/>
                    <a:pt x="596" y="953"/>
                  </a:cubicBezTo>
                  <a:cubicBezTo>
                    <a:pt x="598" y="953"/>
                    <a:pt x="602" y="953"/>
                    <a:pt x="603" y="960"/>
                  </a:cubicBezTo>
                  <a:cubicBezTo>
                    <a:pt x="600" y="944"/>
                    <a:pt x="609" y="953"/>
                    <a:pt x="607" y="941"/>
                  </a:cubicBezTo>
                  <a:cubicBezTo>
                    <a:pt x="606" y="936"/>
                    <a:pt x="604" y="927"/>
                    <a:pt x="607" y="927"/>
                  </a:cubicBezTo>
                  <a:lnTo>
                    <a:pt x="607" y="927"/>
                  </a:lnTo>
                  <a:cubicBezTo>
                    <a:pt x="607" y="927"/>
                    <a:pt x="609" y="928"/>
                    <a:pt x="610" y="931"/>
                  </a:cubicBezTo>
                  <a:cubicBezTo>
                    <a:pt x="614" y="936"/>
                    <a:pt x="615" y="942"/>
                    <a:pt x="619" y="946"/>
                  </a:cubicBezTo>
                  <a:cubicBezTo>
                    <a:pt x="620" y="947"/>
                    <a:pt x="621" y="948"/>
                    <a:pt x="622" y="948"/>
                  </a:cubicBezTo>
                  <a:cubicBezTo>
                    <a:pt x="623" y="948"/>
                    <a:pt x="624" y="946"/>
                    <a:pt x="624" y="942"/>
                  </a:cubicBezTo>
                  <a:cubicBezTo>
                    <a:pt x="622" y="936"/>
                    <a:pt x="624" y="938"/>
                    <a:pt x="626" y="937"/>
                  </a:cubicBezTo>
                  <a:cubicBezTo>
                    <a:pt x="628" y="937"/>
                    <a:pt x="628" y="940"/>
                    <a:pt x="630" y="943"/>
                  </a:cubicBezTo>
                  <a:cubicBezTo>
                    <a:pt x="631" y="945"/>
                    <a:pt x="632" y="946"/>
                    <a:pt x="633" y="946"/>
                  </a:cubicBezTo>
                  <a:cubicBezTo>
                    <a:pt x="636" y="946"/>
                    <a:pt x="637" y="936"/>
                    <a:pt x="641" y="936"/>
                  </a:cubicBezTo>
                  <a:cubicBezTo>
                    <a:pt x="642" y="936"/>
                    <a:pt x="643" y="936"/>
                    <a:pt x="644" y="938"/>
                  </a:cubicBezTo>
                  <a:cubicBezTo>
                    <a:pt x="647" y="937"/>
                    <a:pt x="646" y="922"/>
                    <a:pt x="647" y="922"/>
                  </a:cubicBezTo>
                  <a:lnTo>
                    <a:pt x="647" y="922"/>
                  </a:lnTo>
                  <a:cubicBezTo>
                    <a:pt x="647" y="922"/>
                    <a:pt x="647" y="922"/>
                    <a:pt x="647" y="922"/>
                  </a:cubicBezTo>
                  <a:cubicBezTo>
                    <a:pt x="649" y="924"/>
                    <a:pt x="653" y="932"/>
                    <a:pt x="654" y="932"/>
                  </a:cubicBezTo>
                  <a:cubicBezTo>
                    <a:pt x="654" y="932"/>
                    <a:pt x="654" y="932"/>
                    <a:pt x="654" y="932"/>
                  </a:cubicBezTo>
                  <a:cubicBezTo>
                    <a:pt x="656" y="929"/>
                    <a:pt x="651" y="922"/>
                    <a:pt x="652" y="919"/>
                  </a:cubicBezTo>
                  <a:lnTo>
                    <a:pt x="652" y="919"/>
                  </a:lnTo>
                  <a:cubicBezTo>
                    <a:pt x="652" y="919"/>
                    <a:pt x="663" y="935"/>
                    <a:pt x="663" y="935"/>
                  </a:cubicBezTo>
                  <a:cubicBezTo>
                    <a:pt x="661" y="927"/>
                    <a:pt x="662" y="921"/>
                    <a:pt x="666" y="921"/>
                  </a:cubicBezTo>
                  <a:cubicBezTo>
                    <a:pt x="667" y="921"/>
                    <a:pt x="668" y="921"/>
                    <a:pt x="669" y="922"/>
                  </a:cubicBezTo>
                  <a:cubicBezTo>
                    <a:pt x="671" y="923"/>
                    <a:pt x="674" y="925"/>
                    <a:pt x="676" y="925"/>
                  </a:cubicBezTo>
                  <a:cubicBezTo>
                    <a:pt x="676" y="925"/>
                    <a:pt x="677" y="924"/>
                    <a:pt x="678" y="924"/>
                  </a:cubicBezTo>
                  <a:cubicBezTo>
                    <a:pt x="678" y="923"/>
                    <a:pt x="679" y="919"/>
                    <a:pt x="678" y="919"/>
                  </a:cubicBezTo>
                  <a:lnTo>
                    <a:pt x="678" y="919"/>
                  </a:lnTo>
                  <a:lnTo>
                    <a:pt x="683" y="917"/>
                  </a:lnTo>
                  <a:cubicBezTo>
                    <a:pt x="687" y="915"/>
                    <a:pt x="684" y="916"/>
                    <a:pt x="684" y="911"/>
                  </a:cubicBezTo>
                  <a:cubicBezTo>
                    <a:pt x="684" y="910"/>
                    <a:pt x="685" y="909"/>
                    <a:pt x="686" y="909"/>
                  </a:cubicBezTo>
                  <a:cubicBezTo>
                    <a:pt x="689" y="909"/>
                    <a:pt x="694" y="911"/>
                    <a:pt x="695" y="911"/>
                  </a:cubicBezTo>
                  <a:cubicBezTo>
                    <a:pt x="698" y="911"/>
                    <a:pt x="704" y="911"/>
                    <a:pt x="704" y="905"/>
                  </a:cubicBezTo>
                  <a:cubicBezTo>
                    <a:pt x="703" y="902"/>
                    <a:pt x="699" y="896"/>
                    <a:pt x="701" y="896"/>
                  </a:cubicBezTo>
                  <a:lnTo>
                    <a:pt x="701" y="896"/>
                  </a:lnTo>
                  <a:cubicBezTo>
                    <a:pt x="702" y="896"/>
                    <a:pt x="704" y="897"/>
                    <a:pt x="706" y="899"/>
                  </a:cubicBezTo>
                  <a:cubicBezTo>
                    <a:pt x="709" y="902"/>
                    <a:pt x="712" y="904"/>
                    <a:pt x="714" y="904"/>
                  </a:cubicBezTo>
                  <a:cubicBezTo>
                    <a:pt x="715" y="904"/>
                    <a:pt x="715" y="902"/>
                    <a:pt x="711" y="897"/>
                  </a:cubicBezTo>
                  <a:cubicBezTo>
                    <a:pt x="706" y="890"/>
                    <a:pt x="706" y="885"/>
                    <a:pt x="709" y="885"/>
                  </a:cubicBezTo>
                  <a:cubicBezTo>
                    <a:pt x="710" y="885"/>
                    <a:pt x="712" y="886"/>
                    <a:pt x="713" y="887"/>
                  </a:cubicBezTo>
                  <a:cubicBezTo>
                    <a:pt x="717" y="890"/>
                    <a:pt x="720" y="894"/>
                    <a:pt x="722" y="894"/>
                  </a:cubicBezTo>
                  <a:cubicBezTo>
                    <a:pt x="723" y="894"/>
                    <a:pt x="724" y="893"/>
                    <a:pt x="724" y="891"/>
                  </a:cubicBezTo>
                  <a:cubicBezTo>
                    <a:pt x="725" y="891"/>
                    <a:pt x="723" y="877"/>
                    <a:pt x="724" y="877"/>
                  </a:cubicBezTo>
                  <a:lnTo>
                    <a:pt x="724" y="877"/>
                  </a:lnTo>
                  <a:cubicBezTo>
                    <a:pt x="725" y="877"/>
                    <a:pt x="725" y="877"/>
                    <a:pt x="725" y="878"/>
                  </a:cubicBezTo>
                  <a:cubicBezTo>
                    <a:pt x="726" y="878"/>
                    <a:pt x="726" y="887"/>
                    <a:pt x="729" y="890"/>
                  </a:cubicBezTo>
                  <a:cubicBezTo>
                    <a:pt x="729" y="890"/>
                    <a:pt x="730" y="890"/>
                    <a:pt x="730" y="890"/>
                  </a:cubicBezTo>
                  <a:cubicBezTo>
                    <a:pt x="733" y="890"/>
                    <a:pt x="732" y="880"/>
                    <a:pt x="732" y="878"/>
                  </a:cubicBezTo>
                  <a:cubicBezTo>
                    <a:pt x="734" y="877"/>
                    <a:pt x="735" y="876"/>
                    <a:pt x="738" y="876"/>
                  </a:cubicBezTo>
                  <a:cubicBezTo>
                    <a:pt x="739" y="876"/>
                    <a:pt x="741" y="876"/>
                    <a:pt x="742" y="877"/>
                  </a:cubicBezTo>
                  <a:cubicBezTo>
                    <a:pt x="745" y="878"/>
                    <a:pt x="747" y="878"/>
                    <a:pt x="749" y="878"/>
                  </a:cubicBezTo>
                  <a:cubicBezTo>
                    <a:pt x="750" y="878"/>
                    <a:pt x="751" y="878"/>
                    <a:pt x="752" y="878"/>
                  </a:cubicBezTo>
                  <a:cubicBezTo>
                    <a:pt x="755" y="877"/>
                    <a:pt x="758" y="874"/>
                    <a:pt x="759" y="870"/>
                  </a:cubicBezTo>
                  <a:cubicBezTo>
                    <a:pt x="760" y="866"/>
                    <a:pt x="758" y="861"/>
                    <a:pt x="760" y="861"/>
                  </a:cubicBezTo>
                  <a:cubicBezTo>
                    <a:pt x="760" y="861"/>
                    <a:pt x="761" y="862"/>
                    <a:pt x="762" y="863"/>
                  </a:cubicBezTo>
                  <a:cubicBezTo>
                    <a:pt x="766" y="865"/>
                    <a:pt x="768" y="866"/>
                    <a:pt x="771" y="866"/>
                  </a:cubicBezTo>
                  <a:cubicBezTo>
                    <a:pt x="773" y="866"/>
                    <a:pt x="775" y="865"/>
                    <a:pt x="775" y="863"/>
                  </a:cubicBezTo>
                  <a:cubicBezTo>
                    <a:pt x="777" y="860"/>
                    <a:pt x="772" y="855"/>
                    <a:pt x="768" y="850"/>
                  </a:cubicBezTo>
                  <a:lnTo>
                    <a:pt x="768" y="850"/>
                  </a:lnTo>
                  <a:cubicBezTo>
                    <a:pt x="773" y="855"/>
                    <a:pt x="776" y="857"/>
                    <a:pt x="778" y="857"/>
                  </a:cubicBezTo>
                  <a:cubicBezTo>
                    <a:pt x="783" y="857"/>
                    <a:pt x="784" y="851"/>
                    <a:pt x="782" y="846"/>
                  </a:cubicBezTo>
                  <a:cubicBezTo>
                    <a:pt x="782" y="843"/>
                    <a:pt x="783" y="841"/>
                    <a:pt x="785" y="841"/>
                  </a:cubicBezTo>
                  <a:cubicBezTo>
                    <a:pt x="786" y="841"/>
                    <a:pt x="787" y="842"/>
                    <a:pt x="789" y="843"/>
                  </a:cubicBezTo>
                  <a:cubicBezTo>
                    <a:pt x="792" y="845"/>
                    <a:pt x="791" y="849"/>
                    <a:pt x="795" y="850"/>
                  </a:cubicBezTo>
                  <a:cubicBezTo>
                    <a:pt x="795" y="851"/>
                    <a:pt x="796" y="851"/>
                    <a:pt x="796" y="851"/>
                  </a:cubicBezTo>
                  <a:cubicBezTo>
                    <a:pt x="797" y="851"/>
                    <a:pt x="796" y="847"/>
                    <a:pt x="796" y="845"/>
                  </a:cubicBezTo>
                  <a:cubicBezTo>
                    <a:pt x="796" y="842"/>
                    <a:pt x="797" y="840"/>
                    <a:pt x="800" y="840"/>
                  </a:cubicBezTo>
                  <a:cubicBezTo>
                    <a:pt x="802" y="840"/>
                    <a:pt x="803" y="840"/>
                    <a:pt x="804" y="841"/>
                  </a:cubicBezTo>
                  <a:cubicBezTo>
                    <a:pt x="806" y="843"/>
                    <a:pt x="807" y="843"/>
                    <a:pt x="807" y="843"/>
                  </a:cubicBezTo>
                  <a:cubicBezTo>
                    <a:pt x="809" y="843"/>
                    <a:pt x="805" y="834"/>
                    <a:pt x="806" y="833"/>
                  </a:cubicBezTo>
                  <a:cubicBezTo>
                    <a:pt x="807" y="828"/>
                    <a:pt x="814" y="828"/>
                    <a:pt x="813" y="822"/>
                  </a:cubicBezTo>
                  <a:cubicBezTo>
                    <a:pt x="811" y="816"/>
                    <a:pt x="816" y="813"/>
                    <a:pt x="820" y="812"/>
                  </a:cubicBezTo>
                  <a:cubicBezTo>
                    <a:pt x="823" y="810"/>
                    <a:pt x="833" y="809"/>
                    <a:pt x="830" y="802"/>
                  </a:cubicBezTo>
                  <a:cubicBezTo>
                    <a:pt x="830" y="801"/>
                    <a:pt x="830" y="801"/>
                    <a:pt x="831" y="801"/>
                  </a:cubicBezTo>
                  <a:cubicBezTo>
                    <a:pt x="832" y="801"/>
                    <a:pt x="838" y="803"/>
                    <a:pt x="840" y="803"/>
                  </a:cubicBezTo>
                  <a:cubicBezTo>
                    <a:pt x="844" y="803"/>
                    <a:pt x="839" y="798"/>
                    <a:pt x="841" y="796"/>
                  </a:cubicBezTo>
                  <a:cubicBezTo>
                    <a:pt x="844" y="794"/>
                    <a:pt x="846" y="792"/>
                    <a:pt x="847" y="788"/>
                  </a:cubicBezTo>
                  <a:cubicBezTo>
                    <a:pt x="848" y="785"/>
                    <a:pt x="844" y="782"/>
                    <a:pt x="848" y="782"/>
                  </a:cubicBezTo>
                  <a:cubicBezTo>
                    <a:pt x="848" y="782"/>
                    <a:pt x="849" y="782"/>
                    <a:pt x="850" y="782"/>
                  </a:cubicBezTo>
                  <a:cubicBezTo>
                    <a:pt x="851" y="782"/>
                    <a:pt x="851" y="783"/>
                    <a:pt x="852" y="783"/>
                  </a:cubicBezTo>
                  <a:cubicBezTo>
                    <a:pt x="859" y="783"/>
                    <a:pt x="866" y="780"/>
                    <a:pt x="853" y="769"/>
                  </a:cubicBezTo>
                  <a:lnTo>
                    <a:pt x="853" y="769"/>
                  </a:lnTo>
                  <a:cubicBezTo>
                    <a:pt x="857" y="772"/>
                    <a:pt x="860" y="773"/>
                    <a:pt x="862" y="773"/>
                  </a:cubicBezTo>
                  <a:cubicBezTo>
                    <a:pt x="871" y="773"/>
                    <a:pt x="876" y="760"/>
                    <a:pt x="872" y="754"/>
                  </a:cubicBezTo>
                  <a:cubicBezTo>
                    <a:pt x="872" y="752"/>
                    <a:pt x="873" y="751"/>
                    <a:pt x="874" y="751"/>
                  </a:cubicBezTo>
                  <a:cubicBezTo>
                    <a:pt x="877" y="751"/>
                    <a:pt x="882" y="753"/>
                    <a:pt x="885" y="753"/>
                  </a:cubicBezTo>
                  <a:cubicBezTo>
                    <a:pt x="888" y="753"/>
                    <a:pt x="889" y="751"/>
                    <a:pt x="885" y="747"/>
                  </a:cubicBezTo>
                  <a:cubicBezTo>
                    <a:pt x="879" y="741"/>
                    <a:pt x="872" y="736"/>
                    <a:pt x="878" y="736"/>
                  </a:cubicBezTo>
                  <a:cubicBezTo>
                    <a:pt x="879" y="736"/>
                    <a:pt x="880" y="736"/>
                    <a:pt x="881" y="736"/>
                  </a:cubicBezTo>
                  <a:cubicBezTo>
                    <a:pt x="881" y="735"/>
                    <a:pt x="885" y="729"/>
                    <a:pt x="884" y="728"/>
                  </a:cubicBezTo>
                  <a:lnTo>
                    <a:pt x="884" y="728"/>
                  </a:lnTo>
                  <a:cubicBezTo>
                    <a:pt x="885" y="729"/>
                    <a:pt x="887" y="732"/>
                    <a:pt x="889" y="732"/>
                  </a:cubicBezTo>
                  <a:cubicBezTo>
                    <a:pt x="889" y="732"/>
                    <a:pt x="890" y="732"/>
                    <a:pt x="890" y="732"/>
                  </a:cubicBezTo>
                  <a:cubicBezTo>
                    <a:pt x="892" y="732"/>
                    <a:pt x="892" y="729"/>
                    <a:pt x="893" y="727"/>
                  </a:cubicBezTo>
                  <a:cubicBezTo>
                    <a:pt x="896" y="723"/>
                    <a:pt x="906" y="722"/>
                    <a:pt x="906" y="718"/>
                  </a:cubicBezTo>
                  <a:lnTo>
                    <a:pt x="906" y="718"/>
                  </a:lnTo>
                  <a:cubicBezTo>
                    <a:pt x="906" y="718"/>
                    <a:pt x="905" y="718"/>
                    <a:pt x="905" y="718"/>
                  </a:cubicBezTo>
                  <a:cubicBezTo>
                    <a:pt x="897" y="718"/>
                    <a:pt x="883" y="712"/>
                    <a:pt x="878" y="705"/>
                  </a:cubicBezTo>
                  <a:cubicBezTo>
                    <a:pt x="879" y="705"/>
                    <a:pt x="879" y="705"/>
                    <a:pt x="880" y="705"/>
                  </a:cubicBezTo>
                  <a:cubicBezTo>
                    <a:pt x="883" y="705"/>
                    <a:pt x="890" y="710"/>
                    <a:pt x="893" y="712"/>
                  </a:cubicBezTo>
                  <a:cubicBezTo>
                    <a:pt x="894" y="712"/>
                    <a:pt x="895" y="712"/>
                    <a:pt x="896" y="712"/>
                  </a:cubicBezTo>
                  <a:cubicBezTo>
                    <a:pt x="899" y="712"/>
                    <a:pt x="898" y="707"/>
                    <a:pt x="899" y="706"/>
                  </a:cubicBezTo>
                  <a:cubicBezTo>
                    <a:pt x="900" y="706"/>
                    <a:pt x="901" y="706"/>
                    <a:pt x="902" y="706"/>
                  </a:cubicBezTo>
                  <a:cubicBezTo>
                    <a:pt x="904" y="706"/>
                    <a:pt x="906" y="706"/>
                    <a:pt x="908" y="706"/>
                  </a:cubicBezTo>
                  <a:cubicBezTo>
                    <a:pt x="910" y="706"/>
                    <a:pt x="911" y="706"/>
                    <a:pt x="910" y="705"/>
                  </a:cubicBezTo>
                  <a:cubicBezTo>
                    <a:pt x="907" y="703"/>
                    <a:pt x="902" y="699"/>
                    <a:pt x="906" y="698"/>
                  </a:cubicBezTo>
                  <a:cubicBezTo>
                    <a:pt x="911" y="696"/>
                    <a:pt x="918" y="696"/>
                    <a:pt x="920" y="692"/>
                  </a:cubicBezTo>
                  <a:cubicBezTo>
                    <a:pt x="913" y="692"/>
                    <a:pt x="923" y="675"/>
                    <a:pt x="922" y="672"/>
                  </a:cubicBezTo>
                  <a:cubicBezTo>
                    <a:pt x="921" y="671"/>
                    <a:pt x="910" y="669"/>
                    <a:pt x="907" y="665"/>
                  </a:cubicBezTo>
                  <a:cubicBezTo>
                    <a:pt x="906" y="664"/>
                    <a:pt x="907" y="663"/>
                    <a:pt x="908" y="663"/>
                  </a:cubicBezTo>
                  <a:cubicBezTo>
                    <a:pt x="912" y="663"/>
                    <a:pt x="921" y="666"/>
                    <a:pt x="923" y="667"/>
                  </a:cubicBezTo>
                  <a:cubicBezTo>
                    <a:pt x="920" y="666"/>
                    <a:pt x="913" y="662"/>
                    <a:pt x="918" y="661"/>
                  </a:cubicBezTo>
                  <a:lnTo>
                    <a:pt x="918" y="661"/>
                  </a:lnTo>
                  <a:cubicBezTo>
                    <a:pt x="921" y="661"/>
                    <a:pt x="927" y="664"/>
                    <a:pt x="930" y="664"/>
                  </a:cubicBezTo>
                  <a:cubicBezTo>
                    <a:pt x="930" y="664"/>
                    <a:pt x="931" y="664"/>
                    <a:pt x="931" y="664"/>
                  </a:cubicBezTo>
                  <a:cubicBezTo>
                    <a:pt x="933" y="663"/>
                    <a:pt x="918" y="655"/>
                    <a:pt x="920" y="652"/>
                  </a:cubicBezTo>
                  <a:cubicBezTo>
                    <a:pt x="921" y="652"/>
                    <a:pt x="938" y="652"/>
                    <a:pt x="932" y="650"/>
                  </a:cubicBezTo>
                  <a:cubicBezTo>
                    <a:pt x="927" y="649"/>
                    <a:pt x="924" y="650"/>
                    <a:pt x="922" y="646"/>
                  </a:cubicBezTo>
                  <a:cubicBezTo>
                    <a:pt x="921" y="645"/>
                    <a:pt x="921" y="644"/>
                    <a:pt x="923" y="644"/>
                  </a:cubicBezTo>
                  <a:cubicBezTo>
                    <a:pt x="923" y="643"/>
                    <a:pt x="924" y="643"/>
                    <a:pt x="924" y="643"/>
                  </a:cubicBezTo>
                  <a:cubicBezTo>
                    <a:pt x="928" y="643"/>
                    <a:pt x="935" y="648"/>
                    <a:pt x="939" y="648"/>
                  </a:cubicBezTo>
                  <a:cubicBezTo>
                    <a:pt x="939" y="648"/>
                    <a:pt x="940" y="647"/>
                    <a:pt x="940" y="647"/>
                  </a:cubicBezTo>
                  <a:cubicBezTo>
                    <a:pt x="941" y="645"/>
                    <a:pt x="943" y="643"/>
                    <a:pt x="942" y="640"/>
                  </a:cubicBezTo>
                  <a:cubicBezTo>
                    <a:pt x="942" y="639"/>
                    <a:pt x="938" y="637"/>
                    <a:pt x="938" y="637"/>
                  </a:cubicBezTo>
                  <a:cubicBezTo>
                    <a:pt x="939" y="632"/>
                    <a:pt x="941" y="629"/>
                    <a:pt x="940" y="624"/>
                  </a:cubicBezTo>
                  <a:cubicBezTo>
                    <a:pt x="940" y="621"/>
                    <a:pt x="938" y="619"/>
                    <a:pt x="935" y="619"/>
                  </a:cubicBezTo>
                  <a:cubicBezTo>
                    <a:pt x="934" y="619"/>
                    <a:pt x="932" y="620"/>
                    <a:pt x="930" y="621"/>
                  </a:cubicBezTo>
                  <a:cubicBezTo>
                    <a:pt x="931" y="617"/>
                    <a:pt x="932" y="613"/>
                    <a:pt x="940" y="612"/>
                  </a:cubicBezTo>
                  <a:cubicBezTo>
                    <a:pt x="945" y="611"/>
                    <a:pt x="954" y="610"/>
                    <a:pt x="950" y="605"/>
                  </a:cubicBezTo>
                  <a:cubicBezTo>
                    <a:pt x="947" y="602"/>
                    <a:pt x="944" y="601"/>
                    <a:pt x="944" y="597"/>
                  </a:cubicBezTo>
                  <a:cubicBezTo>
                    <a:pt x="944" y="596"/>
                    <a:pt x="946" y="594"/>
                    <a:pt x="945" y="592"/>
                  </a:cubicBezTo>
                  <a:cubicBezTo>
                    <a:pt x="944" y="592"/>
                    <a:pt x="940" y="591"/>
                    <a:pt x="940" y="590"/>
                  </a:cubicBezTo>
                  <a:cubicBezTo>
                    <a:pt x="937" y="587"/>
                    <a:pt x="942" y="582"/>
                    <a:pt x="940" y="579"/>
                  </a:cubicBezTo>
                  <a:cubicBezTo>
                    <a:pt x="939" y="575"/>
                    <a:pt x="934" y="571"/>
                    <a:pt x="941" y="570"/>
                  </a:cubicBezTo>
                  <a:cubicBezTo>
                    <a:pt x="947" y="569"/>
                    <a:pt x="947" y="561"/>
                    <a:pt x="943" y="560"/>
                  </a:cubicBezTo>
                  <a:cubicBezTo>
                    <a:pt x="942" y="559"/>
                    <a:pt x="941" y="559"/>
                    <a:pt x="940" y="559"/>
                  </a:cubicBezTo>
                  <a:cubicBezTo>
                    <a:pt x="936" y="559"/>
                    <a:pt x="933" y="562"/>
                    <a:pt x="933" y="563"/>
                  </a:cubicBezTo>
                  <a:cubicBezTo>
                    <a:pt x="934" y="561"/>
                    <a:pt x="934" y="558"/>
                    <a:pt x="937" y="556"/>
                  </a:cubicBezTo>
                  <a:cubicBezTo>
                    <a:pt x="940" y="554"/>
                    <a:pt x="945" y="554"/>
                    <a:pt x="947" y="552"/>
                  </a:cubicBezTo>
                  <a:cubicBezTo>
                    <a:pt x="950" y="548"/>
                    <a:pt x="941" y="546"/>
                    <a:pt x="947" y="542"/>
                  </a:cubicBezTo>
                  <a:cubicBezTo>
                    <a:pt x="948" y="541"/>
                    <a:pt x="966" y="538"/>
                    <a:pt x="954" y="536"/>
                  </a:cubicBezTo>
                  <a:cubicBezTo>
                    <a:pt x="947" y="534"/>
                    <a:pt x="935" y="533"/>
                    <a:pt x="944" y="529"/>
                  </a:cubicBezTo>
                  <a:cubicBezTo>
                    <a:pt x="949" y="527"/>
                    <a:pt x="954" y="527"/>
                    <a:pt x="956" y="524"/>
                  </a:cubicBezTo>
                  <a:cubicBezTo>
                    <a:pt x="957" y="523"/>
                    <a:pt x="961" y="514"/>
                    <a:pt x="956" y="514"/>
                  </a:cubicBezTo>
                  <a:cubicBezTo>
                    <a:pt x="956" y="514"/>
                    <a:pt x="955" y="514"/>
                    <a:pt x="953" y="514"/>
                  </a:cubicBezTo>
                  <a:cubicBezTo>
                    <a:pt x="952" y="514"/>
                    <a:pt x="950" y="514"/>
                    <a:pt x="947" y="514"/>
                  </a:cubicBezTo>
                  <a:cubicBezTo>
                    <a:pt x="943" y="514"/>
                    <a:pt x="939" y="514"/>
                    <a:pt x="940" y="511"/>
                  </a:cubicBezTo>
                  <a:cubicBezTo>
                    <a:pt x="941" y="510"/>
                    <a:pt x="943" y="509"/>
                    <a:pt x="944" y="509"/>
                  </a:cubicBezTo>
                  <a:cubicBezTo>
                    <a:pt x="947" y="509"/>
                    <a:pt x="951" y="510"/>
                    <a:pt x="954" y="510"/>
                  </a:cubicBezTo>
                  <a:cubicBezTo>
                    <a:pt x="955" y="510"/>
                    <a:pt x="956" y="510"/>
                    <a:pt x="956" y="510"/>
                  </a:cubicBezTo>
                  <a:cubicBezTo>
                    <a:pt x="955" y="509"/>
                    <a:pt x="945" y="506"/>
                    <a:pt x="944" y="505"/>
                  </a:cubicBezTo>
                  <a:cubicBezTo>
                    <a:pt x="939" y="502"/>
                    <a:pt x="942" y="502"/>
                    <a:pt x="947" y="501"/>
                  </a:cubicBezTo>
                  <a:cubicBezTo>
                    <a:pt x="954" y="499"/>
                    <a:pt x="959" y="492"/>
                    <a:pt x="955" y="488"/>
                  </a:cubicBezTo>
                  <a:cubicBezTo>
                    <a:pt x="954" y="487"/>
                    <a:pt x="951" y="486"/>
                    <a:pt x="947" y="486"/>
                  </a:cubicBezTo>
                  <a:cubicBezTo>
                    <a:pt x="943" y="486"/>
                    <a:pt x="938" y="487"/>
                    <a:pt x="935" y="487"/>
                  </a:cubicBezTo>
                  <a:cubicBezTo>
                    <a:pt x="933" y="487"/>
                    <a:pt x="932" y="487"/>
                    <a:pt x="932" y="486"/>
                  </a:cubicBezTo>
                  <a:cubicBezTo>
                    <a:pt x="931" y="485"/>
                    <a:pt x="938" y="484"/>
                    <a:pt x="940" y="483"/>
                  </a:cubicBezTo>
                  <a:cubicBezTo>
                    <a:pt x="945" y="481"/>
                    <a:pt x="947" y="478"/>
                    <a:pt x="947" y="476"/>
                  </a:cubicBezTo>
                  <a:cubicBezTo>
                    <a:pt x="949" y="472"/>
                    <a:pt x="962" y="465"/>
                    <a:pt x="960" y="463"/>
                  </a:cubicBezTo>
                  <a:cubicBezTo>
                    <a:pt x="958" y="462"/>
                    <a:pt x="947" y="460"/>
                    <a:pt x="951" y="458"/>
                  </a:cubicBezTo>
                  <a:cubicBezTo>
                    <a:pt x="954" y="458"/>
                    <a:pt x="958" y="457"/>
                    <a:pt x="958" y="455"/>
                  </a:cubicBezTo>
                  <a:cubicBezTo>
                    <a:pt x="959" y="449"/>
                    <a:pt x="940" y="448"/>
                    <a:pt x="939" y="443"/>
                  </a:cubicBezTo>
                  <a:cubicBezTo>
                    <a:pt x="937" y="438"/>
                    <a:pt x="957" y="433"/>
                    <a:pt x="957" y="429"/>
                  </a:cubicBezTo>
                  <a:cubicBezTo>
                    <a:pt x="957" y="429"/>
                    <a:pt x="957" y="429"/>
                    <a:pt x="957" y="429"/>
                  </a:cubicBezTo>
                  <a:cubicBezTo>
                    <a:pt x="954" y="429"/>
                    <a:pt x="947" y="431"/>
                    <a:pt x="947" y="431"/>
                  </a:cubicBezTo>
                  <a:cubicBezTo>
                    <a:pt x="947" y="428"/>
                    <a:pt x="957" y="426"/>
                    <a:pt x="956" y="423"/>
                  </a:cubicBezTo>
                  <a:cubicBezTo>
                    <a:pt x="954" y="420"/>
                    <a:pt x="951" y="417"/>
                    <a:pt x="951" y="414"/>
                  </a:cubicBezTo>
                  <a:cubicBezTo>
                    <a:pt x="951" y="414"/>
                    <a:pt x="951" y="414"/>
                    <a:pt x="951" y="414"/>
                  </a:cubicBezTo>
                  <a:cubicBezTo>
                    <a:pt x="951" y="414"/>
                    <a:pt x="950" y="411"/>
                    <a:pt x="947" y="410"/>
                  </a:cubicBezTo>
                  <a:cubicBezTo>
                    <a:pt x="942" y="409"/>
                    <a:pt x="944" y="408"/>
                    <a:pt x="946" y="405"/>
                  </a:cubicBezTo>
                  <a:cubicBezTo>
                    <a:pt x="948" y="401"/>
                    <a:pt x="947" y="396"/>
                    <a:pt x="942" y="393"/>
                  </a:cubicBezTo>
                  <a:cubicBezTo>
                    <a:pt x="940" y="392"/>
                    <a:pt x="927" y="389"/>
                    <a:pt x="933" y="389"/>
                  </a:cubicBezTo>
                  <a:cubicBezTo>
                    <a:pt x="944" y="386"/>
                    <a:pt x="955" y="383"/>
                    <a:pt x="943" y="380"/>
                  </a:cubicBezTo>
                  <a:cubicBezTo>
                    <a:pt x="940" y="379"/>
                    <a:pt x="935" y="379"/>
                    <a:pt x="931" y="378"/>
                  </a:cubicBezTo>
                  <a:lnTo>
                    <a:pt x="931" y="378"/>
                  </a:lnTo>
                  <a:cubicBezTo>
                    <a:pt x="933" y="378"/>
                    <a:pt x="937" y="377"/>
                    <a:pt x="939" y="376"/>
                  </a:cubicBezTo>
                  <a:cubicBezTo>
                    <a:pt x="938" y="375"/>
                    <a:pt x="938" y="372"/>
                    <a:pt x="935" y="372"/>
                  </a:cubicBezTo>
                  <a:cubicBezTo>
                    <a:pt x="934" y="372"/>
                    <a:pt x="933" y="372"/>
                    <a:pt x="932" y="373"/>
                  </a:cubicBezTo>
                  <a:cubicBezTo>
                    <a:pt x="931" y="373"/>
                    <a:pt x="928" y="376"/>
                    <a:pt x="927" y="377"/>
                  </a:cubicBezTo>
                  <a:lnTo>
                    <a:pt x="927" y="377"/>
                  </a:lnTo>
                  <a:cubicBezTo>
                    <a:pt x="924" y="376"/>
                    <a:pt x="923" y="374"/>
                    <a:pt x="927" y="371"/>
                  </a:cubicBezTo>
                  <a:cubicBezTo>
                    <a:pt x="931" y="367"/>
                    <a:pt x="939" y="363"/>
                    <a:pt x="940" y="359"/>
                  </a:cubicBezTo>
                  <a:cubicBezTo>
                    <a:pt x="940" y="355"/>
                    <a:pt x="935" y="356"/>
                    <a:pt x="934" y="354"/>
                  </a:cubicBezTo>
                  <a:cubicBezTo>
                    <a:pt x="934" y="351"/>
                    <a:pt x="942" y="347"/>
                    <a:pt x="941" y="344"/>
                  </a:cubicBezTo>
                  <a:lnTo>
                    <a:pt x="941" y="344"/>
                  </a:lnTo>
                  <a:cubicBezTo>
                    <a:pt x="941" y="344"/>
                    <a:pt x="939" y="344"/>
                    <a:pt x="937" y="344"/>
                  </a:cubicBezTo>
                  <a:cubicBezTo>
                    <a:pt x="936" y="344"/>
                    <a:pt x="935" y="344"/>
                    <a:pt x="934" y="344"/>
                  </a:cubicBezTo>
                  <a:cubicBezTo>
                    <a:pt x="924" y="343"/>
                    <a:pt x="943" y="334"/>
                    <a:pt x="942" y="330"/>
                  </a:cubicBezTo>
                  <a:lnTo>
                    <a:pt x="942" y="330"/>
                  </a:lnTo>
                  <a:cubicBezTo>
                    <a:pt x="942" y="331"/>
                    <a:pt x="931" y="336"/>
                    <a:pt x="926" y="336"/>
                  </a:cubicBezTo>
                  <a:cubicBezTo>
                    <a:pt x="924" y="336"/>
                    <a:pt x="923" y="335"/>
                    <a:pt x="926" y="332"/>
                  </a:cubicBezTo>
                  <a:cubicBezTo>
                    <a:pt x="931" y="326"/>
                    <a:pt x="932" y="327"/>
                    <a:pt x="930" y="322"/>
                  </a:cubicBezTo>
                  <a:cubicBezTo>
                    <a:pt x="932" y="320"/>
                    <a:pt x="933" y="319"/>
                    <a:pt x="939" y="316"/>
                  </a:cubicBezTo>
                  <a:lnTo>
                    <a:pt x="939" y="316"/>
                  </a:lnTo>
                  <a:cubicBezTo>
                    <a:pt x="936" y="317"/>
                    <a:pt x="934" y="317"/>
                    <a:pt x="933" y="317"/>
                  </a:cubicBezTo>
                  <a:cubicBezTo>
                    <a:pt x="926" y="317"/>
                    <a:pt x="928" y="310"/>
                    <a:pt x="922" y="310"/>
                  </a:cubicBezTo>
                  <a:cubicBezTo>
                    <a:pt x="921" y="310"/>
                    <a:pt x="919" y="310"/>
                    <a:pt x="917" y="311"/>
                  </a:cubicBezTo>
                  <a:lnTo>
                    <a:pt x="917" y="311"/>
                  </a:lnTo>
                  <a:cubicBezTo>
                    <a:pt x="925" y="307"/>
                    <a:pt x="920" y="299"/>
                    <a:pt x="919" y="297"/>
                  </a:cubicBezTo>
                  <a:cubicBezTo>
                    <a:pt x="917" y="295"/>
                    <a:pt x="915" y="293"/>
                    <a:pt x="913" y="292"/>
                  </a:cubicBezTo>
                  <a:cubicBezTo>
                    <a:pt x="913" y="292"/>
                    <a:pt x="905" y="294"/>
                    <a:pt x="904" y="294"/>
                  </a:cubicBezTo>
                  <a:cubicBezTo>
                    <a:pt x="904" y="294"/>
                    <a:pt x="904" y="294"/>
                    <a:pt x="904" y="294"/>
                  </a:cubicBezTo>
                  <a:cubicBezTo>
                    <a:pt x="907" y="291"/>
                    <a:pt x="918" y="287"/>
                    <a:pt x="923" y="286"/>
                  </a:cubicBezTo>
                  <a:cubicBezTo>
                    <a:pt x="920" y="286"/>
                    <a:pt x="918" y="285"/>
                    <a:pt x="915" y="285"/>
                  </a:cubicBezTo>
                  <a:cubicBezTo>
                    <a:pt x="913" y="285"/>
                    <a:pt x="911" y="285"/>
                    <a:pt x="908" y="286"/>
                  </a:cubicBezTo>
                  <a:cubicBezTo>
                    <a:pt x="904" y="288"/>
                    <a:pt x="899" y="290"/>
                    <a:pt x="895" y="290"/>
                  </a:cubicBezTo>
                  <a:cubicBezTo>
                    <a:pt x="894" y="290"/>
                    <a:pt x="892" y="290"/>
                    <a:pt x="892" y="288"/>
                  </a:cubicBezTo>
                  <a:cubicBezTo>
                    <a:pt x="895" y="286"/>
                    <a:pt x="909" y="282"/>
                    <a:pt x="910" y="279"/>
                  </a:cubicBezTo>
                  <a:cubicBezTo>
                    <a:pt x="911" y="278"/>
                    <a:pt x="909" y="278"/>
                    <a:pt x="907" y="278"/>
                  </a:cubicBezTo>
                  <a:cubicBezTo>
                    <a:pt x="905" y="278"/>
                    <a:pt x="902" y="278"/>
                    <a:pt x="900" y="279"/>
                  </a:cubicBezTo>
                  <a:cubicBezTo>
                    <a:pt x="899" y="277"/>
                    <a:pt x="899" y="275"/>
                    <a:pt x="899" y="272"/>
                  </a:cubicBezTo>
                  <a:cubicBezTo>
                    <a:pt x="900" y="271"/>
                    <a:pt x="906" y="266"/>
                    <a:pt x="905" y="265"/>
                  </a:cubicBezTo>
                  <a:cubicBezTo>
                    <a:pt x="905" y="264"/>
                    <a:pt x="904" y="264"/>
                    <a:pt x="903" y="264"/>
                  </a:cubicBezTo>
                  <a:cubicBezTo>
                    <a:pt x="901" y="264"/>
                    <a:pt x="894" y="267"/>
                    <a:pt x="892" y="267"/>
                  </a:cubicBezTo>
                  <a:cubicBezTo>
                    <a:pt x="892" y="267"/>
                    <a:pt x="891" y="267"/>
                    <a:pt x="892" y="266"/>
                  </a:cubicBezTo>
                  <a:cubicBezTo>
                    <a:pt x="892" y="265"/>
                    <a:pt x="895" y="262"/>
                    <a:pt x="896" y="261"/>
                  </a:cubicBezTo>
                  <a:cubicBezTo>
                    <a:pt x="896" y="259"/>
                    <a:pt x="896" y="258"/>
                    <a:pt x="896" y="256"/>
                  </a:cubicBezTo>
                  <a:cubicBezTo>
                    <a:pt x="894" y="252"/>
                    <a:pt x="890" y="252"/>
                    <a:pt x="887" y="249"/>
                  </a:cubicBezTo>
                  <a:cubicBezTo>
                    <a:pt x="885" y="247"/>
                    <a:pt x="892" y="242"/>
                    <a:pt x="887" y="241"/>
                  </a:cubicBezTo>
                  <a:lnTo>
                    <a:pt x="887" y="241"/>
                  </a:lnTo>
                  <a:cubicBezTo>
                    <a:pt x="885" y="241"/>
                    <a:pt x="882" y="242"/>
                    <a:pt x="878" y="244"/>
                  </a:cubicBezTo>
                  <a:cubicBezTo>
                    <a:pt x="888" y="238"/>
                    <a:pt x="892" y="236"/>
                    <a:pt x="889" y="231"/>
                  </a:cubicBezTo>
                  <a:lnTo>
                    <a:pt x="889" y="231"/>
                  </a:lnTo>
                  <a:cubicBezTo>
                    <a:pt x="889" y="231"/>
                    <a:pt x="885" y="234"/>
                    <a:pt x="884" y="234"/>
                  </a:cubicBezTo>
                  <a:cubicBezTo>
                    <a:pt x="882" y="232"/>
                    <a:pt x="880" y="221"/>
                    <a:pt x="875" y="221"/>
                  </a:cubicBezTo>
                  <a:cubicBezTo>
                    <a:pt x="875" y="221"/>
                    <a:pt x="875" y="221"/>
                    <a:pt x="874" y="221"/>
                  </a:cubicBezTo>
                  <a:cubicBezTo>
                    <a:pt x="873" y="222"/>
                    <a:pt x="866" y="229"/>
                    <a:pt x="864" y="229"/>
                  </a:cubicBezTo>
                  <a:cubicBezTo>
                    <a:pt x="863" y="229"/>
                    <a:pt x="863" y="228"/>
                    <a:pt x="863" y="228"/>
                  </a:cubicBezTo>
                  <a:cubicBezTo>
                    <a:pt x="863" y="225"/>
                    <a:pt x="867" y="219"/>
                    <a:pt x="868" y="217"/>
                  </a:cubicBezTo>
                  <a:cubicBezTo>
                    <a:pt x="869" y="208"/>
                    <a:pt x="868" y="200"/>
                    <a:pt x="862" y="196"/>
                  </a:cubicBezTo>
                  <a:cubicBezTo>
                    <a:pt x="861" y="195"/>
                    <a:pt x="858" y="195"/>
                    <a:pt x="856" y="195"/>
                  </a:cubicBezTo>
                  <a:cubicBezTo>
                    <a:pt x="854" y="195"/>
                    <a:pt x="852" y="195"/>
                    <a:pt x="851" y="194"/>
                  </a:cubicBezTo>
                  <a:cubicBezTo>
                    <a:pt x="849" y="193"/>
                    <a:pt x="848" y="192"/>
                    <a:pt x="847" y="192"/>
                  </a:cubicBezTo>
                  <a:cubicBezTo>
                    <a:pt x="844" y="192"/>
                    <a:pt x="841" y="194"/>
                    <a:pt x="835" y="197"/>
                  </a:cubicBezTo>
                  <a:cubicBezTo>
                    <a:pt x="837" y="196"/>
                    <a:pt x="846" y="181"/>
                    <a:pt x="842" y="181"/>
                  </a:cubicBezTo>
                  <a:lnTo>
                    <a:pt x="842" y="181"/>
                  </a:lnTo>
                  <a:cubicBezTo>
                    <a:pt x="842" y="181"/>
                    <a:pt x="841" y="181"/>
                    <a:pt x="840" y="182"/>
                  </a:cubicBezTo>
                  <a:cubicBezTo>
                    <a:pt x="834" y="186"/>
                    <a:pt x="830" y="200"/>
                    <a:pt x="824" y="204"/>
                  </a:cubicBezTo>
                  <a:cubicBezTo>
                    <a:pt x="824" y="204"/>
                    <a:pt x="830" y="191"/>
                    <a:pt x="830" y="190"/>
                  </a:cubicBezTo>
                  <a:cubicBezTo>
                    <a:pt x="833" y="184"/>
                    <a:pt x="837" y="175"/>
                    <a:pt x="844" y="169"/>
                  </a:cubicBezTo>
                  <a:lnTo>
                    <a:pt x="844" y="169"/>
                  </a:lnTo>
                  <a:cubicBezTo>
                    <a:pt x="840" y="173"/>
                    <a:pt x="838" y="174"/>
                    <a:pt x="836" y="174"/>
                  </a:cubicBezTo>
                  <a:cubicBezTo>
                    <a:pt x="833" y="174"/>
                    <a:pt x="831" y="172"/>
                    <a:pt x="828" y="172"/>
                  </a:cubicBezTo>
                  <a:cubicBezTo>
                    <a:pt x="827" y="172"/>
                    <a:pt x="826" y="172"/>
                    <a:pt x="825" y="172"/>
                  </a:cubicBezTo>
                  <a:cubicBezTo>
                    <a:pt x="823" y="169"/>
                    <a:pt x="823" y="168"/>
                    <a:pt x="830" y="162"/>
                  </a:cubicBezTo>
                  <a:cubicBezTo>
                    <a:pt x="837" y="157"/>
                    <a:pt x="831" y="156"/>
                    <a:pt x="836" y="152"/>
                  </a:cubicBezTo>
                  <a:lnTo>
                    <a:pt x="836" y="152"/>
                  </a:lnTo>
                  <a:lnTo>
                    <a:pt x="816" y="170"/>
                  </a:lnTo>
                  <a:cubicBezTo>
                    <a:pt x="813" y="168"/>
                    <a:pt x="826" y="152"/>
                    <a:pt x="826" y="152"/>
                  </a:cubicBezTo>
                  <a:lnTo>
                    <a:pt x="826" y="152"/>
                  </a:lnTo>
                  <a:cubicBezTo>
                    <a:pt x="826" y="152"/>
                    <a:pt x="826" y="152"/>
                    <a:pt x="826" y="152"/>
                  </a:cubicBezTo>
                  <a:cubicBezTo>
                    <a:pt x="823" y="152"/>
                    <a:pt x="817" y="155"/>
                    <a:pt x="813" y="155"/>
                  </a:cubicBezTo>
                  <a:cubicBezTo>
                    <a:pt x="811" y="155"/>
                    <a:pt x="810" y="154"/>
                    <a:pt x="811" y="151"/>
                  </a:cubicBezTo>
                  <a:cubicBezTo>
                    <a:pt x="813" y="146"/>
                    <a:pt x="814" y="134"/>
                    <a:pt x="808" y="134"/>
                  </a:cubicBezTo>
                  <a:cubicBezTo>
                    <a:pt x="807" y="134"/>
                    <a:pt x="805" y="135"/>
                    <a:pt x="803" y="136"/>
                  </a:cubicBezTo>
                  <a:cubicBezTo>
                    <a:pt x="803" y="137"/>
                    <a:pt x="802" y="137"/>
                    <a:pt x="801" y="137"/>
                  </a:cubicBezTo>
                  <a:cubicBezTo>
                    <a:pt x="799" y="137"/>
                    <a:pt x="798" y="133"/>
                    <a:pt x="795" y="133"/>
                  </a:cubicBezTo>
                  <a:cubicBezTo>
                    <a:pt x="794" y="133"/>
                    <a:pt x="793" y="133"/>
                    <a:pt x="792" y="134"/>
                  </a:cubicBezTo>
                  <a:cubicBezTo>
                    <a:pt x="790" y="135"/>
                    <a:pt x="789" y="135"/>
                    <a:pt x="788" y="135"/>
                  </a:cubicBezTo>
                  <a:cubicBezTo>
                    <a:pt x="785" y="135"/>
                    <a:pt x="794" y="123"/>
                    <a:pt x="793" y="120"/>
                  </a:cubicBezTo>
                  <a:cubicBezTo>
                    <a:pt x="793" y="120"/>
                    <a:pt x="792" y="119"/>
                    <a:pt x="791" y="119"/>
                  </a:cubicBezTo>
                  <a:cubicBezTo>
                    <a:pt x="790" y="119"/>
                    <a:pt x="787" y="121"/>
                    <a:pt x="785" y="121"/>
                  </a:cubicBezTo>
                  <a:cubicBezTo>
                    <a:pt x="784" y="121"/>
                    <a:pt x="784" y="121"/>
                    <a:pt x="783" y="120"/>
                  </a:cubicBezTo>
                  <a:cubicBezTo>
                    <a:pt x="781" y="118"/>
                    <a:pt x="783" y="115"/>
                    <a:pt x="788" y="112"/>
                  </a:cubicBezTo>
                  <a:cubicBezTo>
                    <a:pt x="790" y="109"/>
                    <a:pt x="788" y="108"/>
                    <a:pt x="786" y="108"/>
                  </a:cubicBezTo>
                  <a:cubicBezTo>
                    <a:pt x="784" y="108"/>
                    <a:pt x="783" y="109"/>
                    <a:pt x="782" y="109"/>
                  </a:cubicBezTo>
                  <a:cubicBezTo>
                    <a:pt x="781" y="110"/>
                    <a:pt x="781" y="110"/>
                    <a:pt x="780" y="110"/>
                  </a:cubicBezTo>
                  <a:cubicBezTo>
                    <a:pt x="779" y="110"/>
                    <a:pt x="780" y="108"/>
                    <a:pt x="780" y="107"/>
                  </a:cubicBezTo>
                  <a:cubicBezTo>
                    <a:pt x="780" y="106"/>
                    <a:pt x="779" y="106"/>
                    <a:pt x="779" y="106"/>
                  </a:cubicBezTo>
                  <a:cubicBezTo>
                    <a:pt x="776" y="106"/>
                    <a:pt x="768" y="119"/>
                    <a:pt x="766" y="119"/>
                  </a:cubicBezTo>
                  <a:cubicBezTo>
                    <a:pt x="766" y="119"/>
                    <a:pt x="766" y="117"/>
                    <a:pt x="768" y="112"/>
                  </a:cubicBezTo>
                  <a:cubicBezTo>
                    <a:pt x="771" y="105"/>
                    <a:pt x="770" y="101"/>
                    <a:pt x="767" y="101"/>
                  </a:cubicBezTo>
                  <a:cubicBezTo>
                    <a:pt x="765" y="101"/>
                    <a:pt x="763" y="101"/>
                    <a:pt x="761" y="103"/>
                  </a:cubicBezTo>
                  <a:cubicBezTo>
                    <a:pt x="757" y="105"/>
                    <a:pt x="754" y="107"/>
                    <a:pt x="753" y="107"/>
                  </a:cubicBezTo>
                  <a:cubicBezTo>
                    <a:pt x="751" y="107"/>
                    <a:pt x="751" y="104"/>
                    <a:pt x="755" y="95"/>
                  </a:cubicBezTo>
                  <a:cubicBezTo>
                    <a:pt x="757" y="92"/>
                    <a:pt x="755" y="91"/>
                    <a:pt x="753" y="91"/>
                  </a:cubicBezTo>
                  <a:cubicBezTo>
                    <a:pt x="751" y="91"/>
                    <a:pt x="749" y="92"/>
                    <a:pt x="748" y="92"/>
                  </a:cubicBezTo>
                  <a:cubicBezTo>
                    <a:pt x="745" y="92"/>
                    <a:pt x="744" y="91"/>
                    <a:pt x="745" y="87"/>
                  </a:cubicBezTo>
                  <a:lnTo>
                    <a:pt x="745" y="87"/>
                  </a:lnTo>
                  <a:cubicBezTo>
                    <a:pt x="743" y="92"/>
                    <a:pt x="734" y="97"/>
                    <a:pt x="730" y="97"/>
                  </a:cubicBezTo>
                  <a:cubicBezTo>
                    <a:pt x="728" y="97"/>
                    <a:pt x="728" y="95"/>
                    <a:pt x="734" y="90"/>
                  </a:cubicBezTo>
                  <a:cubicBezTo>
                    <a:pt x="738" y="83"/>
                    <a:pt x="738" y="81"/>
                    <a:pt x="736" y="81"/>
                  </a:cubicBezTo>
                  <a:cubicBezTo>
                    <a:pt x="734" y="81"/>
                    <a:pt x="730" y="83"/>
                    <a:pt x="728" y="83"/>
                  </a:cubicBezTo>
                  <a:cubicBezTo>
                    <a:pt x="728" y="83"/>
                    <a:pt x="728" y="83"/>
                    <a:pt x="727" y="83"/>
                  </a:cubicBezTo>
                  <a:cubicBezTo>
                    <a:pt x="725" y="82"/>
                    <a:pt x="722" y="80"/>
                    <a:pt x="721" y="77"/>
                  </a:cubicBezTo>
                  <a:cubicBezTo>
                    <a:pt x="721" y="75"/>
                    <a:pt x="723" y="72"/>
                    <a:pt x="722" y="72"/>
                  </a:cubicBezTo>
                  <a:cubicBezTo>
                    <a:pt x="721" y="71"/>
                    <a:pt x="719" y="70"/>
                    <a:pt x="716" y="70"/>
                  </a:cubicBezTo>
                  <a:cubicBezTo>
                    <a:pt x="713" y="70"/>
                    <a:pt x="709" y="71"/>
                    <a:pt x="706" y="75"/>
                  </a:cubicBezTo>
                  <a:cubicBezTo>
                    <a:pt x="710" y="69"/>
                    <a:pt x="714" y="64"/>
                    <a:pt x="711" y="61"/>
                  </a:cubicBezTo>
                  <a:cubicBezTo>
                    <a:pt x="711" y="61"/>
                    <a:pt x="710" y="61"/>
                    <a:pt x="710" y="61"/>
                  </a:cubicBezTo>
                  <a:cubicBezTo>
                    <a:pt x="708" y="61"/>
                    <a:pt x="705" y="63"/>
                    <a:pt x="703" y="63"/>
                  </a:cubicBezTo>
                  <a:cubicBezTo>
                    <a:pt x="703" y="63"/>
                    <a:pt x="702" y="63"/>
                    <a:pt x="703" y="60"/>
                  </a:cubicBezTo>
                  <a:lnTo>
                    <a:pt x="703" y="60"/>
                  </a:lnTo>
                  <a:cubicBezTo>
                    <a:pt x="702" y="61"/>
                    <a:pt x="699" y="61"/>
                    <a:pt x="699" y="64"/>
                  </a:cubicBezTo>
                  <a:cubicBezTo>
                    <a:pt x="698" y="65"/>
                    <a:pt x="697" y="65"/>
                    <a:pt x="697" y="65"/>
                  </a:cubicBezTo>
                  <a:cubicBezTo>
                    <a:pt x="696" y="65"/>
                    <a:pt x="696" y="63"/>
                    <a:pt x="696" y="62"/>
                  </a:cubicBezTo>
                  <a:cubicBezTo>
                    <a:pt x="695" y="59"/>
                    <a:pt x="694" y="54"/>
                    <a:pt x="691" y="54"/>
                  </a:cubicBezTo>
                  <a:cubicBezTo>
                    <a:pt x="690" y="54"/>
                    <a:pt x="688" y="56"/>
                    <a:pt x="685" y="62"/>
                  </a:cubicBezTo>
                  <a:lnTo>
                    <a:pt x="685" y="62"/>
                  </a:lnTo>
                  <a:cubicBezTo>
                    <a:pt x="687" y="58"/>
                    <a:pt x="689" y="52"/>
                    <a:pt x="687" y="52"/>
                  </a:cubicBezTo>
                  <a:lnTo>
                    <a:pt x="687" y="52"/>
                  </a:lnTo>
                  <a:cubicBezTo>
                    <a:pt x="687" y="52"/>
                    <a:pt x="686" y="52"/>
                    <a:pt x="686" y="52"/>
                  </a:cubicBezTo>
                  <a:cubicBezTo>
                    <a:pt x="682" y="55"/>
                    <a:pt x="681" y="57"/>
                    <a:pt x="679" y="57"/>
                  </a:cubicBezTo>
                  <a:cubicBezTo>
                    <a:pt x="679" y="57"/>
                    <a:pt x="678" y="57"/>
                    <a:pt x="678" y="57"/>
                  </a:cubicBezTo>
                  <a:lnTo>
                    <a:pt x="678" y="57"/>
                  </a:lnTo>
                  <a:cubicBezTo>
                    <a:pt x="678" y="57"/>
                    <a:pt x="678" y="57"/>
                    <a:pt x="678" y="57"/>
                  </a:cubicBezTo>
                  <a:cubicBezTo>
                    <a:pt x="680" y="57"/>
                    <a:pt x="685" y="45"/>
                    <a:pt x="682" y="44"/>
                  </a:cubicBezTo>
                  <a:cubicBezTo>
                    <a:pt x="681" y="43"/>
                    <a:pt x="679" y="42"/>
                    <a:pt x="678" y="42"/>
                  </a:cubicBezTo>
                  <a:cubicBezTo>
                    <a:pt x="677" y="42"/>
                    <a:pt x="675" y="42"/>
                    <a:pt x="674" y="43"/>
                  </a:cubicBezTo>
                  <a:cubicBezTo>
                    <a:pt x="667" y="44"/>
                    <a:pt x="666" y="46"/>
                    <a:pt x="662" y="56"/>
                  </a:cubicBezTo>
                  <a:cubicBezTo>
                    <a:pt x="658" y="54"/>
                    <a:pt x="659" y="52"/>
                    <a:pt x="661" y="45"/>
                  </a:cubicBezTo>
                  <a:lnTo>
                    <a:pt x="661" y="45"/>
                  </a:lnTo>
                  <a:cubicBezTo>
                    <a:pt x="661" y="45"/>
                    <a:pt x="655" y="54"/>
                    <a:pt x="653" y="57"/>
                  </a:cubicBezTo>
                  <a:cubicBezTo>
                    <a:pt x="658" y="47"/>
                    <a:pt x="659" y="39"/>
                    <a:pt x="662" y="30"/>
                  </a:cubicBezTo>
                  <a:lnTo>
                    <a:pt x="662" y="30"/>
                  </a:lnTo>
                  <a:cubicBezTo>
                    <a:pt x="658" y="33"/>
                    <a:pt x="653" y="38"/>
                    <a:pt x="649" y="43"/>
                  </a:cubicBezTo>
                  <a:cubicBezTo>
                    <a:pt x="646" y="46"/>
                    <a:pt x="644" y="47"/>
                    <a:pt x="643" y="47"/>
                  </a:cubicBezTo>
                  <a:cubicBezTo>
                    <a:pt x="640" y="47"/>
                    <a:pt x="638" y="44"/>
                    <a:pt x="637" y="41"/>
                  </a:cubicBezTo>
                  <a:cubicBezTo>
                    <a:pt x="635" y="39"/>
                    <a:pt x="632" y="35"/>
                    <a:pt x="629" y="35"/>
                  </a:cubicBezTo>
                  <a:cubicBezTo>
                    <a:pt x="627" y="35"/>
                    <a:pt x="626" y="36"/>
                    <a:pt x="624" y="39"/>
                  </a:cubicBezTo>
                  <a:cubicBezTo>
                    <a:pt x="622" y="47"/>
                    <a:pt x="619" y="56"/>
                    <a:pt x="617" y="64"/>
                  </a:cubicBezTo>
                  <a:cubicBezTo>
                    <a:pt x="613" y="62"/>
                    <a:pt x="619" y="48"/>
                    <a:pt x="621" y="43"/>
                  </a:cubicBezTo>
                  <a:lnTo>
                    <a:pt x="621" y="43"/>
                  </a:lnTo>
                  <a:cubicBezTo>
                    <a:pt x="620" y="44"/>
                    <a:pt x="620" y="45"/>
                    <a:pt x="619" y="45"/>
                  </a:cubicBezTo>
                  <a:cubicBezTo>
                    <a:pt x="618" y="45"/>
                    <a:pt x="618" y="36"/>
                    <a:pt x="618" y="32"/>
                  </a:cubicBezTo>
                  <a:cubicBezTo>
                    <a:pt x="620" y="28"/>
                    <a:pt x="623" y="21"/>
                    <a:pt x="620" y="20"/>
                  </a:cubicBezTo>
                  <a:lnTo>
                    <a:pt x="620" y="20"/>
                  </a:lnTo>
                  <a:lnTo>
                    <a:pt x="612" y="45"/>
                  </a:lnTo>
                  <a:lnTo>
                    <a:pt x="612" y="45"/>
                  </a:lnTo>
                  <a:cubicBezTo>
                    <a:pt x="616" y="32"/>
                    <a:pt x="603" y="27"/>
                    <a:pt x="599" y="25"/>
                  </a:cubicBezTo>
                  <a:lnTo>
                    <a:pt x="599" y="25"/>
                  </a:lnTo>
                  <a:cubicBezTo>
                    <a:pt x="601" y="27"/>
                    <a:pt x="599" y="34"/>
                    <a:pt x="598" y="38"/>
                  </a:cubicBezTo>
                  <a:cubicBezTo>
                    <a:pt x="595" y="36"/>
                    <a:pt x="596" y="20"/>
                    <a:pt x="592" y="20"/>
                  </a:cubicBezTo>
                  <a:cubicBezTo>
                    <a:pt x="591" y="20"/>
                    <a:pt x="590" y="21"/>
                    <a:pt x="589" y="23"/>
                  </a:cubicBezTo>
                  <a:cubicBezTo>
                    <a:pt x="588" y="24"/>
                    <a:pt x="584" y="31"/>
                    <a:pt x="582" y="31"/>
                  </a:cubicBezTo>
                  <a:cubicBezTo>
                    <a:pt x="582" y="31"/>
                    <a:pt x="581" y="30"/>
                    <a:pt x="582" y="28"/>
                  </a:cubicBezTo>
                  <a:cubicBezTo>
                    <a:pt x="582" y="25"/>
                    <a:pt x="588" y="13"/>
                    <a:pt x="585" y="13"/>
                  </a:cubicBezTo>
                  <a:lnTo>
                    <a:pt x="585" y="13"/>
                  </a:lnTo>
                  <a:cubicBezTo>
                    <a:pt x="585" y="13"/>
                    <a:pt x="585" y="13"/>
                    <a:pt x="585" y="13"/>
                  </a:cubicBezTo>
                  <a:cubicBezTo>
                    <a:pt x="582" y="13"/>
                    <a:pt x="579" y="18"/>
                    <a:pt x="575" y="18"/>
                  </a:cubicBezTo>
                  <a:cubicBezTo>
                    <a:pt x="575" y="18"/>
                    <a:pt x="574" y="17"/>
                    <a:pt x="573" y="17"/>
                  </a:cubicBezTo>
                  <a:cubicBezTo>
                    <a:pt x="569" y="14"/>
                    <a:pt x="568" y="9"/>
                    <a:pt x="563" y="9"/>
                  </a:cubicBezTo>
                  <a:cubicBezTo>
                    <a:pt x="563" y="9"/>
                    <a:pt x="563" y="9"/>
                    <a:pt x="563" y="9"/>
                  </a:cubicBezTo>
                  <a:cubicBezTo>
                    <a:pt x="559" y="9"/>
                    <a:pt x="553" y="21"/>
                    <a:pt x="559" y="22"/>
                  </a:cubicBezTo>
                  <a:cubicBezTo>
                    <a:pt x="556" y="22"/>
                    <a:pt x="554" y="22"/>
                    <a:pt x="551" y="20"/>
                  </a:cubicBezTo>
                  <a:cubicBezTo>
                    <a:pt x="548" y="17"/>
                    <a:pt x="548" y="13"/>
                    <a:pt x="547" y="10"/>
                  </a:cubicBezTo>
                  <a:cubicBezTo>
                    <a:pt x="546" y="9"/>
                    <a:pt x="546" y="8"/>
                    <a:pt x="545" y="8"/>
                  </a:cubicBezTo>
                  <a:cubicBezTo>
                    <a:pt x="545" y="8"/>
                    <a:pt x="543" y="9"/>
                    <a:pt x="542" y="10"/>
                  </a:cubicBezTo>
                  <a:cubicBezTo>
                    <a:pt x="539" y="13"/>
                    <a:pt x="540" y="17"/>
                    <a:pt x="539" y="24"/>
                  </a:cubicBezTo>
                  <a:cubicBezTo>
                    <a:pt x="540" y="23"/>
                    <a:pt x="540" y="22"/>
                    <a:pt x="541" y="22"/>
                  </a:cubicBezTo>
                  <a:lnTo>
                    <a:pt x="541" y="22"/>
                  </a:lnTo>
                  <a:cubicBezTo>
                    <a:pt x="542" y="22"/>
                    <a:pt x="541" y="25"/>
                    <a:pt x="540" y="28"/>
                  </a:cubicBezTo>
                  <a:cubicBezTo>
                    <a:pt x="538" y="31"/>
                    <a:pt x="536" y="33"/>
                    <a:pt x="535" y="33"/>
                  </a:cubicBezTo>
                  <a:cubicBezTo>
                    <a:pt x="534" y="33"/>
                    <a:pt x="534" y="33"/>
                    <a:pt x="534" y="32"/>
                  </a:cubicBezTo>
                  <a:cubicBezTo>
                    <a:pt x="530" y="29"/>
                    <a:pt x="539" y="14"/>
                    <a:pt x="534" y="14"/>
                  </a:cubicBezTo>
                  <a:cubicBezTo>
                    <a:pt x="533" y="14"/>
                    <a:pt x="533" y="14"/>
                    <a:pt x="533" y="14"/>
                  </a:cubicBezTo>
                  <a:cubicBezTo>
                    <a:pt x="530" y="14"/>
                    <a:pt x="520" y="19"/>
                    <a:pt x="522" y="26"/>
                  </a:cubicBezTo>
                  <a:cubicBezTo>
                    <a:pt x="524" y="32"/>
                    <a:pt x="525" y="34"/>
                    <a:pt x="521" y="41"/>
                  </a:cubicBezTo>
                  <a:cubicBezTo>
                    <a:pt x="520" y="43"/>
                    <a:pt x="519" y="45"/>
                    <a:pt x="518" y="45"/>
                  </a:cubicBezTo>
                  <a:cubicBezTo>
                    <a:pt x="517" y="45"/>
                    <a:pt x="516" y="44"/>
                    <a:pt x="515" y="42"/>
                  </a:cubicBezTo>
                  <a:cubicBezTo>
                    <a:pt x="513" y="35"/>
                    <a:pt x="519" y="11"/>
                    <a:pt x="518" y="10"/>
                  </a:cubicBezTo>
                  <a:cubicBezTo>
                    <a:pt x="517" y="9"/>
                    <a:pt x="516" y="9"/>
                    <a:pt x="515" y="9"/>
                  </a:cubicBezTo>
                  <a:cubicBezTo>
                    <a:pt x="514" y="9"/>
                    <a:pt x="512" y="10"/>
                    <a:pt x="510" y="12"/>
                  </a:cubicBezTo>
                  <a:cubicBezTo>
                    <a:pt x="507" y="16"/>
                    <a:pt x="509" y="22"/>
                    <a:pt x="507" y="25"/>
                  </a:cubicBezTo>
                  <a:cubicBezTo>
                    <a:pt x="506" y="26"/>
                    <a:pt x="506" y="27"/>
                    <a:pt x="505" y="27"/>
                  </a:cubicBezTo>
                  <a:cubicBezTo>
                    <a:pt x="503" y="27"/>
                    <a:pt x="504" y="11"/>
                    <a:pt x="501" y="11"/>
                  </a:cubicBezTo>
                  <a:cubicBezTo>
                    <a:pt x="501" y="11"/>
                    <a:pt x="501" y="11"/>
                    <a:pt x="500" y="11"/>
                  </a:cubicBezTo>
                  <a:cubicBezTo>
                    <a:pt x="497" y="16"/>
                    <a:pt x="495" y="25"/>
                    <a:pt x="495" y="34"/>
                  </a:cubicBezTo>
                  <a:lnTo>
                    <a:pt x="495" y="34"/>
                  </a:lnTo>
                  <a:cubicBezTo>
                    <a:pt x="495" y="27"/>
                    <a:pt x="496" y="19"/>
                    <a:pt x="495" y="13"/>
                  </a:cubicBezTo>
                  <a:cubicBezTo>
                    <a:pt x="494" y="8"/>
                    <a:pt x="490" y="1"/>
                    <a:pt x="487" y="1"/>
                  </a:cubicBezTo>
                  <a:close/>
                  <a:moveTo>
                    <a:pt x="33" y="334"/>
                  </a:moveTo>
                  <a:cubicBezTo>
                    <a:pt x="33" y="334"/>
                    <a:pt x="33" y="334"/>
                    <a:pt x="32" y="334"/>
                  </a:cubicBezTo>
                  <a:cubicBezTo>
                    <a:pt x="33" y="334"/>
                    <a:pt x="33" y="338"/>
                    <a:pt x="33" y="339"/>
                  </a:cubicBezTo>
                  <a:cubicBezTo>
                    <a:pt x="32" y="340"/>
                    <a:pt x="30" y="341"/>
                    <a:pt x="25" y="342"/>
                  </a:cubicBezTo>
                  <a:cubicBezTo>
                    <a:pt x="20" y="345"/>
                    <a:pt x="16" y="348"/>
                    <a:pt x="16" y="354"/>
                  </a:cubicBezTo>
                  <a:cubicBezTo>
                    <a:pt x="16" y="357"/>
                    <a:pt x="30" y="358"/>
                    <a:pt x="31" y="362"/>
                  </a:cubicBezTo>
                  <a:cubicBezTo>
                    <a:pt x="32" y="366"/>
                    <a:pt x="28" y="368"/>
                    <a:pt x="24" y="368"/>
                  </a:cubicBezTo>
                  <a:cubicBezTo>
                    <a:pt x="21" y="368"/>
                    <a:pt x="20" y="367"/>
                    <a:pt x="19" y="367"/>
                  </a:cubicBezTo>
                  <a:cubicBezTo>
                    <a:pt x="18" y="367"/>
                    <a:pt x="17" y="368"/>
                    <a:pt x="17" y="369"/>
                  </a:cubicBezTo>
                  <a:cubicBezTo>
                    <a:pt x="16" y="373"/>
                    <a:pt x="17" y="371"/>
                    <a:pt x="25" y="374"/>
                  </a:cubicBezTo>
                  <a:cubicBezTo>
                    <a:pt x="27" y="375"/>
                    <a:pt x="29" y="379"/>
                    <a:pt x="26" y="379"/>
                  </a:cubicBezTo>
                  <a:cubicBezTo>
                    <a:pt x="26" y="379"/>
                    <a:pt x="25" y="379"/>
                    <a:pt x="25" y="379"/>
                  </a:cubicBezTo>
                  <a:cubicBezTo>
                    <a:pt x="20" y="379"/>
                    <a:pt x="15" y="376"/>
                    <a:pt x="12" y="376"/>
                  </a:cubicBezTo>
                  <a:cubicBezTo>
                    <a:pt x="10" y="376"/>
                    <a:pt x="9" y="377"/>
                    <a:pt x="8" y="379"/>
                  </a:cubicBezTo>
                  <a:cubicBezTo>
                    <a:pt x="7" y="381"/>
                    <a:pt x="12" y="387"/>
                    <a:pt x="18" y="389"/>
                  </a:cubicBezTo>
                  <a:cubicBezTo>
                    <a:pt x="19" y="389"/>
                    <a:pt x="18" y="391"/>
                    <a:pt x="18" y="392"/>
                  </a:cubicBezTo>
                  <a:cubicBezTo>
                    <a:pt x="18" y="394"/>
                    <a:pt x="25" y="406"/>
                    <a:pt x="24" y="407"/>
                  </a:cubicBezTo>
                  <a:cubicBezTo>
                    <a:pt x="24" y="407"/>
                    <a:pt x="23" y="407"/>
                    <a:pt x="23" y="407"/>
                  </a:cubicBezTo>
                  <a:cubicBezTo>
                    <a:pt x="19" y="407"/>
                    <a:pt x="10" y="399"/>
                    <a:pt x="6" y="397"/>
                  </a:cubicBezTo>
                  <a:lnTo>
                    <a:pt x="6" y="397"/>
                  </a:lnTo>
                  <a:cubicBezTo>
                    <a:pt x="10" y="399"/>
                    <a:pt x="12" y="413"/>
                    <a:pt x="15" y="415"/>
                  </a:cubicBezTo>
                  <a:cubicBezTo>
                    <a:pt x="19" y="418"/>
                    <a:pt x="17" y="419"/>
                    <a:pt x="11" y="421"/>
                  </a:cubicBezTo>
                  <a:cubicBezTo>
                    <a:pt x="2" y="423"/>
                    <a:pt x="11" y="424"/>
                    <a:pt x="10" y="427"/>
                  </a:cubicBezTo>
                  <a:cubicBezTo>
                    <a:pt x="10" y="430"/>
                    <a:pt x="11" y="430"/>
                    <a:pt x="6" y="432"/>
                  </a:cubicBezTo>
                  <a:cubicBezTo>
                    <a:pt x="4" y="432"/>
                    <a:pt x="4" y="433"/>
                    <a:pt x="4" y="434"/>
                  </a:cubicBezTo>
                  <a:cubicBezTo>
                    <a:pt x="4" y="435"/>
                    <a:pt x="8" y="437"/>
                    <a:pt x="12" y="437"/>
                  </a:cubicBezTo>
                  <a:cubicBezTo>
                    <a:pt x="13" y="437"/>
                    <a:pt x="14" y="437"/>
                    <a:pt x="15" y="437"/>
                  </a:cubicBezTo>
                  <a:cubicBezTo>
                    <a:pt x="18" y="437"/>
                    <a:pt x="26" y="437"/>
                    <a:pt x="23" y="439"/>
                  </a:cubicBezTo>
                  <a:cubicBezTo>
                    <a:pt x="20" y="442"/>
                    <a:pt x="12" y="442"/>
                    <a:pt x="10" y="444"/>
                  </a:cubicBezTo>
                  <a:cubicBezTo>
                    <a:pt x="7" y="446"/>
                    <a:pt x="11" y="450"/>
                    <a:pt x="13" y="452"/>
                  </a:cubicBezTo>
                  <a:cubicBezTo>
                    <a:pt x="12" y="454"/>
                    <a:pt x="12" y="456"/>
                    <a:pt x="10" y="458"/>
                  </a:cubicBezTo>
                  <a:cubicBezTo>
                    <a:pt x="7" y="458"/>
                    <a:pt x="6" y="458"/>
                    <a:pt x="6" y="459"/>
                  </a:cubicBezTo>
                  <a:cubicBezTo>
                    <a:pt x="5" y="463"/>
                    <a:pt x="11" y="462"/>
                    <a:pt x="11" y="465"/>
                  </a:cubicBezTo>
                  <a:cubicBezTo>
                    <a:pt x="11" y="468"/>
                    <a:pt x="9" y="469"/>
                    <a:pt x="8" y="471"/>
                  </a:cubicBezTo>
                  <a:cubicBezTo>
                    <a:pt x="5" y="476"/>
                    <a:pt x="7" y="483"/>
                    <a:pt x="14" y="487"/>
                  </a:cubicBezTo>
                  <a:cubicBezTo>
                    <a:pt x="19" y="490"/>
                    <a:pt x="20" y="491"/>
                    <a:pt x="10" y="491"/>
                  </a:cubicBezTo>
                  <a:cubicBezTo>
                    <a:pt x="8" y="490"/>
                    <a:pt x="7" y="490"/>
                    <a:pt x="7" y="490"/>
                  </a:cubicBezTo>
                  <a:cubicBezTo>
                    <a:pt x="4" y="490"/>
                    <a:pt x="4" y="492"/>
                    <a:pt x="4" y="493"/>
                  </a:cubicBezTo>
                  <a:cubicBezTo>
                    <a:pt x="4" y="496"/>
                    <a:pt x="3" y="499"/>
                    <a:pt x="6" y="502"/>
                  </a:cubicBezTo>
                  <a:cubicBezTo>
                    <a:pt x="8" y="504"/>
                    <a:pt x="13" y="506"/>
                    <a:pt x="10" y="508"/>
                  </a:cubicBezTo>
                  <a:cubicBezTo>
                    <a:pt x="0" y="509"/>
                    <a:pt x="3" y="516"/>
                    <a:pt x="5" y="519"/>
                  </a:cubicBezTo>
                  <a:cubicBezTo>
                    <a:pt x="7" y="520"/>
                    <a:pt x="22" y="523"/>
                    <a:pt x="18" y="524"/>
                  </a:cubicBezTo>
                  <a:cubicBezTo>
                    <a:pt x="10" y="527"/>
                    <a:pt x="6" y="528"/>
                    <a:pt x="5" y="533"/>
                  </a:cubicBezTo>
                  <a:cubicBezTo>
                    <a:pt x="4" y="540"/>
                    <a:pt x="5" y="547"/>
                    <a:pt x="8" y="554"/>
                  </a:cubicBezTo>
                  <a:cubicBezTo>
                    <a:pt x="10" y="556"/>
                    <a:pt x="11" y="559"/>
                    <a:pt x="12" y="561"/>
                  </a:cubicBezTo>
                  <a:cubicBezTo>
                    <a:pt x="14" y="562"/>
                    <a:pt x="18" y="563"/>
                    <a:pt x="18" y="564"/>
                  </a:cubicBezTo>
                  <a:cubicBezTo>
                    <a:pt x="19" y="566"/>
                    <a:pt x="11" y="569"/>
                    <a:pt x="9" y="571"/>
                  </a:cubicBezTo>
                  <a:cubicBezTo>
                    <a:pt x="5" y="574"/>
                    <a:pt x="4" y="576"/>
                    <a:pt x="4" y="579"/>
                  </a:cubicBezTo>
                  <a:cubicBezTo>
                    <a:pt x="4" y="582"/>
                    <a:pt x="5" y="584"/>
                    <a:pt x="9" y="584"/>
                  </a:cubicBezTo>
                  <a:cubicBezTo>
                    <a:pt x="10" y="584"/>
                    <a:pt x="11" y="584"/>
                    <a:pt x="13" y="583"/>
                  </a:cubicBezTo>
                  <a:lnTo>
                    <a:pt x="13" y="583"/>
                  </a:lnTo>
                  <a:cubicBezTo>
                    <a:pt x="7" y="585"/>
                    <a:pt x="19" y="589"/>
                    <a:pt x="21" y="591"/>
                  </a:cubicBezTo>
                  <a:cubicBezTo>
                    <a:pt x="22" y="591"/>
                    <a:pt x="12" y="597"/>
                    <a:pt x="11" y="600"/>
                  </a:cubicBezTo>
                  <a:cubicBezTo>
                    <a:pt x="11" y="603"/>
                    <a:pt x="10" y="607"/>
                    <a:pt x="13" y="609"/>
                  </a:cubicBezTo>
                  <a:cubicBezTo>
                    <a:pt x="14" y="609"/>
                    <a:pt x="15" y="610"/>
                    <a:pt x="16" y="610"/>
                  </a:cubicBezTo>
                  <a:cubicBezTo>
                    <a:pt x="19" y="610"/>
                    <a:pt x="24" y="607"/>
                    <a:pt x="28" y="607"/>
                  </a:cubicBezTo>
                  <a:cubicBezTo>
                    <a:pt x="28" y="608"/>
                    <a:pt x="30" y="610"/>
                    <a:pt x="29" y="611"/>
                  </a:cubicBezTo>
                  <a:cubicBezTo>
                    <a:pt x="27" y="612"/>
                    <a:pt x="25" y="612"/>
                    <a:pt x="24" y="613"/>
                  </a:cubicBezTo>
                  <a:cubicBezTo>
                    <a:pt x="23" y="615"/>
                    <a:pt x="24" y="616"/>
                    <a:pt x="25" y="617"/>
                  </a:cubicBezTo>
                  <a:cubicBezTo>
                    <a:pt x="25" y="618"/>
                    <a:pt x="19" y="620"/>
                    <a:pt x="19" y="622"/>
                  </a:cubicBezTo>
                  <a:cubicBezTo>
                    <a:pt x="18" y="624"/>
                    <a:pt x="19" y="626"/>
                    <a:pt x="20" y="627"/>
                  </a:cubicBezTo>
                  <a:cubicBezTo>
                    <a:pt x="23" y="632"/>
                    <a:pt x="29" y="632"/>
                    <a:pt x="36" y="635"/>
                  </a:cubicBezTo>
                  <a:cubicBezTo>
                    <a:pt x="44" y="637"/>
                    <a:pt x="38" y="638"/>
                    <a:pt x="29" y="641"/>
                  </a:cubicBezTo>
                  <a:lnTo>
                    <a:pt x="29" y="641"/>
                  </a:lnTo>
                  <a:cubicBezTo>
                    <a:pt x="29" y="641"/>
                    <a:pt x="30" y="641"/>
                    <a:pt x="30" y="641"/>
                  </a:cubicBezTo>
                  <a:cubicBezTo>
                    <a:pt x="32" y="641"/>
                    <a:pt x="30" y="644"/>
                    <a:pt x="34" y="644"/>
                  </a:cubicBezTo>
                  <a:cubicBezTo>
                    <a:pt x="35" y="644"/>
                    <a:pt x="42" y="643"/>
                    <a:pt x="42" y="643"/>
                  </a:cubicBezTo>
                  <a:lnTo>
                    <a:pt x="42" y="643"/>
                  </a:lnTo>
                  <a:cubicBezTo>
                    <a:pt x="43" y="644"/>
                    <a:pt x="34" y="647"/>
                    <a:pt x="35" y="649"/>
                  </a:cubicBezTo>
                  <a:cubicBezTo>
                    <a:pt x="36" y="651"/>
                    <a:pt x="44" y="650"/>
                    <a:pt x="46" y="652"/>
                  </a:cubicBezTo>
                  <a:cubicBezTo>
                    <a:pt x="51" y="655"/>
                    <a:pt x="44" y="655"/>
                    <a:pt x="40" y="655"/>
                  </a:cubicBezTo>
                  <a:cubicBezTo>
                    <a:pt x="40" y="655"/>
                    <a:pt x="39" y="655"/>
                    <a:pt x="39" y="655"/>
                  </a:cubicBezTo>
                  <a:cubicBezTo>
                    <a:pt x="34" y="655"/>
                    <a:pt x="26" y="659"/>
                    <a:pt x="29" y="661"/>
                  </a:cubicBezTo>
                  <a:cubicBezTo>
                    <a:pt x="31" y="662"/>
                    <a:pt x="34" y="663"/>
                    <a:pt x="38" y="663"/>
                  </a:cubicBezTo>
                  <a:cubicBezTo>
                    <a:pt x="41" y="663"/>
                    <a:pt x="44" y="663"/>
                    <a:pt x="48" y="661"/>
                  </a:cubicBezTo>
                  <a:lnTo>
                    <a:pt x="48" y="661"/>
                  </a:lnTo>
                  <a:cubicBezTo>
                    <a:pt x="28" y="670"/>
                    <a:pt x="56" y="683"/>
                    <a:pt x="42" y="689"/>
                  </a:cubicBezTo>
                  <a:cubicBezTo>
                    <a:pt x="34" y="698"/>
                    <a:pt x="48" y="696"/>
                    <a:pt x="52" y="699"/>
                  </a:cubicBezTo>
                  <a:cubicBezTo>
                    <a:pt x="54" y="702"/>
                    <a:pt x="56" y="706"/>
                    <a:pt x="58" y="709"/>
                  </a:cubicBezTo>
                  <a:cubicBezTo>
                    <a:pt x="59" y="713"/>
                    <a:pt x="67" y="715"/>
                    <a:pt x="69" y="719"/>
                  </a:cubicBezTo>
                  <a:cubicBezTo>
                    <a:pt x="71" y="722"/>
                    <a:pt x="66" y="726"/>
                    <a:pt x="68" y="731"/>
                  </a:cubicBezTo>
                  <a:cubicBezTo>
                    <a:pt x="69" y="732"/>
                    <a:pt x="70" y="734"/>
                    <a:pt x="73" y="734"/>
                  </a:cubicBezTo>
                  <a:cubicBezTo>
                    <a:pt x="73" y="734"/>
                    <a:pt x="74" y="734"/>
                    <a:pt x="74" y="733"/>
                  </a:cubicBezTo>
                  <a:cubicBezTo>
                    <a:pt x="76" y="733"/>
                    <a:pt x="79" y="732"/>
                    <a:pt x="80" y="732"/>
                  </a:cubicBezTo>
                  <a:cubicBezTo>
                    <a:pt x="80" y="732"/>
                    <a:pt x="80" y="732"/>
                    <a:pt x="80" y="732"/>
                  </a:cubicBezTo>
                  <a:cubicBezTo>
                    <a:pt x="82" y="735"/>
                    <a:pt x="73" y="742"/>
                    <a:pt x="67" y="744"/>
                  </a:cubicBezTo>
                  <a:lnTo>
                    <a:pt x="67" y="744"/>
                  </a:lnTo>
                  <a:cubicBezTo>
                    <a:pt x="68" y="744"/>
                    <a:pt x="69" y="744"/>
                    <a:pt x="69" y="744"/>
                  </a:cubicBezTo>
                  <a:cubicBezTo>
                    <a:pt x="79" y="744"/>
                    <a:pt x="89" y="768"/>
                    <a:pt x="91" y="772"/>
                  </a:cubicBezTo>
                  <a:cubicBezTo>
                    <a:pt x="93" y="775"/>
                    <a:pt x="91" y="782"/>
                    <a:pt x="94" y="786"/>
                  </a:cubicBezTo>
                  <a:cubicBezTo>
                    <a:pt x="97" y="788"/>
                    <a:pt x="101" y="790"/>
                    <a:pt x="107" y="790"/>
                  </a:cubicBezTo>
                  <a:cubicBezTo>
                    <a:pt x="108" y="790"/>
                    <a:pt x="120" y="786"/>
                    <a:pt x="121" y="784"/>
                  </a:cubicBezTo>
                  <a:lnTo>
                    <a:pt x="121" y="784"/>
                  </a:lnTo>
                  <a:cubicBezTo>
                    <a:pt x="121" y="787"/>
                    <a:pt x="108" y="795"/>
                    <a:pt x="115" y="795"/>
                  </a:cubicBezTo>
                  <a:cubicBezTo>
                    <a:pt x="115" y="795"/>
                    <a:pt x="120" y="795"/>
                    <a:pt x="122" y="795"/>
                  </a:cubicBezTo>
                  <a:cubicBezTo>
                    <a:pt x="124" y="795"/>
                    <a:pt x="124" y="795"/>
                    <a:pt x="124" y="795"/>
                  </a:cubicBezTo>
                  <a:cubicBezTo>
                    <a:pt x="123" y="797"/>
                    <a:pt x="110" y="803"/>
                    <a:pt x="113" y="804"/>
                  </a:cubicBezTo>
                  <a:cubicBezTo>
                    <a:pt x="114" y="805"/>
                    <a:pt x="117" y="806"/>
                    <a:pt x="120" y="806"/>
                  </a:cubicBezTo>
                  <a:cubicBezTo>
                    <a:pt x="123" y="806"/>
                    <a:pt x="127" y="805"/>
                    <a:pt x="131" y="801"/>
                  </a:cubicBezTo>
                  <a:lnTo>
                    <a:pt x="131" y="801"/>
                  </a:lnTo>
                  <a:cubicBezTo>
                    <a:pt x="134" y="802"/>
                    <a:pt x="127" y="811"/>
                    <a:pt x="126" y="813"/>
                  </a:cubicBezTo>
                  <a:cubicBezTo>
                    <a:pt x="126" y="814"/>
                    <a:pt x="124" y="823"/>
                    <a:pt x="126" y="823"/>
                  </a:cubicBezTo>
                  <a:cubicBezTo>
                    <a:pt x="126" y="823"/>
                    <a:pt x="126" y="823"/>
                    <a:pt x="126" y="823"/>
                  </a:cubicBezTo>
                  <a:cubicBezTo>
                    <a:pt x="130" y="821"/>
                    <a:pt x="134" y="816"/>
                    <a:pt x="138" y="816"/>
                  </a:cubicBezTo>
                  <a:cubicBezTo>
                    <a:pt x="139" y="816"/>
                    <a:pt x="139" y="816"/>
                    <a:pt x="140" y="816"/>
                  </a:cubicBezTo>
                  <a:cubicBezTo>
                    <a:pt x="142" y="817"/>
                    <a:pt x="140" y="822"/>
                    <a:pt x="143" y="823"/>
                  </a:cubicBezTo>
                  <a:cubicBezTo>
                    <a:pt x="144" y="823"/>
                    <a:pt x="144" y="824"/>
                    <a:pt x="145" y="824"/>
                  </a:cubicBezTo>
                  <a:cubicBezTo>
                    <a:pt x="147" y="824"/>
                    <a:pt x="148" y="823"/>
                    <a:pt x="150" y="823"/>
                  </a:cubicBezTo>
                  <a:cubicBezTo>
                    <a:pt x="151" y="823"/>
                    <a:pt x="151" y="823"/>
                    <a:pt x="152" y="823"/>
                  </a:cubicBezTo>
                  <a:cubicBezTo>
                    <a:pt x="155" y="826"/>
                    <a:pt x="149" y="832"/>
                    <a:pt x="151" y="836"/>
                  </a:cubicBezTo>
                  <a:cubicBezTo>
                    <a:pt x="152" y="838"/>
                    <a:pt x="154" y="839"/>
                    <a:pt x="156" y="839"/>
                  </a:cubicBezTo>
                  <a:cubicBezTo>
                    <a:pt x="158" y="839"/>
                    <a:pt x="160" y="838"/>
                    <a:pt x="163" y="835"/>
                  </a:cubicBezTo>
                  <a:lnTo>
                    <a:pt x="163" y="835"/>
                  </a:lnTo>
                  <a:cubicBezTo>
                    <a:pt x="162" y="836"/>
                    <a:pt x="160" y="846"/>
                    <a:pt x="160" y="846"/>
                  </a:cubicBezTo>
                  <a:cubicBezTo>
                    <a:pt x="160" y="846"/>
                    <a:pt x="161" y="846"/>
                    <a:pt x="161" y="846"/>
                  </a:cubicBezTo>
                  <a:cubicBezTo>
                    <a:pt x="162" y="844"/>
                    <a:pt x="166" y="836"/>
                    <a:pt x="169" y="836"/>
                  </a:cubicBezTo>
                  <a:cubicBezTo>
                    <a:pt x="170" y="836"/>
                    <a:pt x="170" y="836"/>
                    <a:pt x="170" y="836"/>
                  </a:cubicBezTo>
                  <a:cubicBezTo>
                    <a:pt x="171" y="838"/>
                    <a:pt x="170" y="843"/>
                    <a:pt x="170" y="845"/>
                  </a:cubicBezTo>
                  <a:cubicBezTo>
                    <a:pt x="170" y="849"/>
                    <a:pt x="173" y="853"/>
                    <a:pt x="177" y="853"/>
                  </a:cubicBezTo>
                  <a:cubicBezTo>
                    <a:pt x="179" y="853"/>
                    <a:pt x="181" y="852"/>
                    <a:pt x="183" y="850"/>
                  </a:cubicBezTo>
                  <a:lnTo>
                    <a:pt x="183" y="850"/>
                  </a:lnTo>
                  <a:cubicBezTo>
                    <a:pt x="179" y="854"/>
                    <a:pt x="178" y="865"/>
                    <a:pt x="180" y="867"/>
                  </a:cubicBezTo>
                  <a:cubicBezTo>
                    <a:pt x="182" y="864"/>
                    <a:pt x="184" y="863"/>
                    <a:pt x="185" y="863"/>
                  </a:cubicBezTo>
                  <a:cubicBezTo>
                    <a:pt x="186" y="863"/>
                    <a:pt x="186" y="864"/>
                    <a:pt x="188" y="865"/>
                  </a:cubicBezTo>
                  <a:cubicBezTo>
                    <a:pt x="189" y="866"/>
                    <a:pt x="189" y="866"/>
                    <a:pt x="190" y="866"/>
                  </a:cubicBezTo>
                  <a:cubicBezTo>
                    <a:pt x="190" y="866"/>
                    <a:pt x="190" y="866"/>
                    <a:pt x="192" y="864"/>
                  </a:cubicBezTo>
                  <a:cubicBezTo>
                    <a:pt x="193" y="863"/>
                    <a:pt x="194" y="863"/>
                    <a:pt x="194" y="863"/>
                  </a:cubicBezTo>
                  <a:cubicBezTo>
                    <a:pt x="198" y="863"/>
                    <a:pt x="198" y="873"/>
                    <a:pt x="199" y="874"/>
                  </a:cubicBezTo>
                  <a:cubicBezTo>
                    <a:pt x="199" y="874"/>
                    <a:pt x="200" y="874"/>
                    <a:pt x="200" y="874"/>
                  </a:cubicBezTo>
                  <a:cubicBezTo>
                    <a:pt x="201" y="874"/>
                    <a:pt x="204" y="872"/>
                    <a:pt x="205" y="872"/>
                  </a:cubicBezTo>
                  <a:cubicBezTo>
                    <a:pt x="209" y="873"/>
                    <a:pt x="211" y="876"/>
                    <a:pt x="214" y="878"/>
                  </a:cubicBezTo>
                  <a:cubicBezTo>
                    <a:pt x="216" y="879"/>
                    <a:pt x="218" y="880"/>
                    <a:pt x="220" y="880"/>
                  </a:cubicBezTo>
                  <a:cubicBezTo>
                    <a:pt x="222" y="880"/>
                    <a:pt x="224" y="879"/>
                    <a:pt x="226" y="877"/>
                  </a:cubicBezTo>
                  <a:lnTo>
                    <a:pt x="226" y="877"/>
                  </a:lnTo>
                  <a:cubicBezTo>
                    <a:pt x="224" y="880"/>
                    <a:pt x="222" y="882"/>
                    <a:pt x="221" y="884"/>
                  </a:cubicBezTo>
                  <a:cubicBezTo>
                    <a:pt x="220" y="886"/>
                    <a:pt x="220" y="887"/>
                    <a:pt x="221" y="887"/>
                  </a:cubicBezTo>
                  <a:cubicBezTo>
                    <a:pt x="223" y="887"/>
                    <a:pt x="226" y="885"/>
                    <a:pt x="226" y="884"/>
                  </a:cubicBezTo>
                  <a:cubicBezTo>
                    <a:pt x="230" y="882"/>
                    <a:pt x="232" y="881"/>
                    <a:pt x="233" y="881"/>
                  </a:cubicBezTo>
                  <a:lnTo>
                    <a:pt x="233" y="881"/>
                  </a:lnTo>
                  <a:cubicBezTo>
                    <a:pt x="235" y="881"/>
                    <a:pt x="234" y="885"/>
                    <a:pt x="232" y="893"/>
                  </a:cubicBezTo>
                  <a:cubicBezTo>
                    <a:pt x="231" y="895"/>
                    <a:pt x="231" y="895"/>
                    <a:pt x="232" y="895"/>
                  </a:cubicBezTo>
                  <a:cubicBezTo>
                    <a:pt x="234" y="895"/>
                    <a:pt x="242" y="886"/>
                    <a:pt x="244" y="886"/>
                  </a:cubicBezTo>
                  <a:lnTo>
                    <a:pt x="244" y="886"/>
                  </a:lnTo>
                  <a:cubicBezTo>
                    <a:pt x="244" y="886"/>
                    <a:pt x="244" y="887"/>
                    <a:pt x="242" y="890"/>
                  </a:cubicBezTo>
                  <a:cubicBezTo>
                    <a:pt x="239" y="895"/>
                    <a:pt x="241" y="899"/>
                    <a:pt x="245" y="899"/>
                  </a:cubicBezTo>
                  <a:cubicBezTo>
                    <a:pt x="247" y="899"/>
                    <a:pt x="249" y="898"/>
                    <a:pt x="252" y="894"/>
                  </a:cubicBezTo>
                  <a:lnTo>
                    <a:pt x="252" y="894"/>
                  </a:lnTo>
                  <a:cubicBezTo>
                    <a:pt x="250" y="898"/>
                    <a:pt x="250" y="901"/>
                    <a:pt x="251" y="904"/>
                  </a:cubicBezTo>
                  <a:cubicBezTo>
                    <a:pt x="251" y="905"/>
                    <a:pt x="251" y="905"/>
                    <a:pt x="252" y="905"/>
                  </a:cubicBezTo>
                  <a:cubicBezTo>
                    <a:pt x="252" y="905"/>
                    <a:pt x="253" y="904"/>
                    <a:pt x="254" y="904"/>
                  </a:cubicBezTo>
                  <a:cubicBezTo>
                    <a:pt x="254" y="904"/>
                    <a:pt x="254" y="904"/>
                    <a:pt x="254" y="905"/>
                  </a:cubicBezTo>
                  <a:cubicBezTo>
                    <a:pt x="257" y="906"/>
                    <a:pt x="257" y="910"/>
                    <a:pt x="259" y="912"/>
                  </a:cubicBezTo>
                  <a:cubicBezTo>
                    <a:pt x="259" y="913"/>
                    <a:pt x="260" y="913"/>
                    <a:pt x="260" y="913"/>
                  </a:cubicBezTo>
                  <a:cubicBezTo>
                    <a:pt x="262" y="913"/>
                    <a:pt x="264" y="911"/>
                    <a:pt x="266" y="911"/>
                  </a:cubicBezTo>
                  <a:cubicBezTo>
                    <a:pt x="266" y="911"/>
                    <a:pt x="266" y="911"/>
                    <a:pt x="266" y="912"/>
                  </a:cubicBezTo>
                  <a:cubicBezTo>
                    <a:pt x="269" y="913"/>
                    <a:pt x="272" y="915"/>
                    <a:pt x="273" y="918"/>
                  </a:cubicBezTo>
                  <a:cubicBezTo>
                    <a:pt x="277" y="921"/>
                    <a:pt x="278" y="926"/>
                    <a:pt x="283" y="926"/>
                  </a:cubicBezTo>
                  <a:cubicBezTo>
                    <a:pt x="283" y="926"/>
                    <a:pt x="283" y="926"/>
                    <a:pt x="283" y="926"/>
                  </a:cubicBezTo>
                  <a:cubicBezTo>
                    <a:pt x="286" y="926"/>
                    <a:pt x="290" y="919"/>
                    <a:pt x="292" y="919"/>
                  </a:cubicBezTo>
                  <a:cubicBezTo>
                    <a:pt x="292" y="919"/>
                    <a:pt x="292" y="919"/>
                    <a:pt x="292" y="919"/>
                  </a:cubicBezTo>
                  <a:cubicBezTo>
                    <a:pt x="293" y="920"/>
                    <a:pt x="290" y="930"/>
                    <a:pt x="291" y="933"/>
                  </a:cubicBezTo>
                  <a:cubicBezTo>
                    <a:pt x="291" y="933"/>
                    <a:pt x="291" y="933"/>
                    <a:pt x="292" y="933"/>
                  </a:cubicBezTo>
                  <a:cubicBezTo>
                    <a:pt x="293" y="933"/>
                    <a:pt x="296" y="929"/>
                    <a:pt x="298" y="926"/>
                  </a:cubicBezTo>
                  <a:cubicBezTo>
                    <a:pt x="299" y="924"/>
                    <a:pt x="304" y="914"/>
                    <a:pt x="306" y="914"/>
                  </a:cubicBezTo>
                  <a:cubicBezTo>
                    <a:pt x="306" y="914"/>
                    <a:pt x="307" y="915"/>
                    <a:pt x="307" y="916"/>
                  </a:cubicBezTo>
                  <a:cubicBezTo>
                    <a:pt x="307" y="922"/>
                    <a:pt x="305" y="930"/>
                    <a:pt x="307" y="933"/>
                  </a:cubicBezTo>
                  <a:cubicBezTo>
                    <a:pt x="307" y="934"/>
                    <a:pt x="308" y="935"/>
                    <a:pt x="308" y="935"/>
                  </a:cubicBezTo>
                  <a:cubicBezTo>
                    <a:pt x="311" y="935"/>
                    <a:pt x="316" y="927"/>
                    <a:pt x="318" y="927"/>
                  </a:cubicBezTo>
                  <a:cubicBezTo>
                    <a:pt x="319" y="927"/>
                    <a:pt x="320" y="928"/>
                    <a:pt x="320" y="931"/>
                  </a:cubicBezTo>
                  <a:cubicBezTo>
                    <a:pt x="319" y="937"/>
                    <a:pt x="325" y="938"/>
                    <a:pt x="329" y="938"/>
                  </a:cubicBezTo>
                  <a:cubicBezTo>
                    <a:pt x="331" y="938"/>
                    <a:pt x="332" y="938"/>
                    <a:pt x="333" y="938"/>
                  </a:cubicBezTo>
                  <a:cubicBezTo>
                    <a:pt x="335" y="938"/>
                    <a:pt x="337" y="937"/>
                    <a:pt x="339" y="937"/>
                  </a:cubicBezTo>
                  <a:cubicBezTo>
                    <a:pt x="340" y="937"/>
                    <a:pt x="341" y="937"/>
                    <a:pt x="342" y="939"/>
                  </a:cubicBezTo>
                  <a:cubicBezTo>
                    <a:pt x="343" y="939"/>
                    <a:pt x="346" y="950"/>
                    <a:pt x="347" y="950"/>
                  </a:cubicBezTo>
                  <a:cubicBezTo>
                    <a:pt x="347" y="950"/>
                    <a:pt x="347" y="950"/>
                    <a:pt x="347" y="950"/>
                  </a:cubicBezTo>
                  <a:cubicBezTo>
                    <a:pt x="348" y="946"/>
                    <a:pt x="347" y="942"/>
                    <a:pt x="349" y="939"/>
                  </a:cubicBezTo>
                  <a:cubicBezTo>
                    <a:pt x="350" y="939"/>
                    <a:pt x="351" y="938"/>
                    <a:pt x="352" y="938"/>
                  </a:cubicBezTo>
                  <a:cubicBezTo>
                    <a:pt x="353" y="938"/>
                    <a:pt x="354" y="939"/>
                    <a:pt x="355" y="939"/>
                  </a:cubicBezTo>
                  <a:cubicBezTo>
                    <a:pt x="357" y="940"/>
                    <a:pt x="361" y="945"/>
                    <a:pt x="359" y="953"/>
                  </a:cubicBezTo>
                  <a:cubicBezTo>
                    <a:pt x="361" y="945"/>
                    <a:pt x="362" y="943"/>
                    <a:pt x="363" y="943"/>
                  </a:cubicBezTo>
                  <a:cubicBezTo>
                    <a:pt x="364" y="943"/>
                    <a:pt x="364" y="956"/>
                    <a:pt x="367" y="956"/>
                  </a:cubicBezTo>
                  <a:cubicBezTo>
                    <a:pt x="367" y="956"/>
                    <a:pt x="368" y="956"/>
                    <a:pt x="368" y="956"/>
                  </a:cubicBezTo>
                  <a:cubicBezTo>
                    <a:pt x="371" y="955"/>
                    <a:pt x="375" y="943"/>
                    <a:pt x="379" y="943"/>
                  </a:cubicBezTo>
                  <a:cubicBezTo>
                    <a:pt x="381" y="943"/>
                    <a:pt x="383" y="949"/>
                    <a:pt x="384" y="951"/>
                  </a:cubicBezTo>
                  <a:cubicBezTo>
                    <a:pt x="385" y="952"/>
                    <a:pt x="386" y="953"/>
                    <a:pt x="387" y="953"/>
                  </a:cubicBezTo>
                  <a:cubicBezTo>
                    <a:pt x="389" y="953"/>
                    <a:pt x="390" y="948"/>
                    <a:pt x="392" y="948"/>
                  </a:cubicBezTo>
                  <a:cubicBezTo>
                    <a:pt x="393" y="948"/>
                    <a:pt x="394" y="948"/>
                    <a:pt x="395" y="949"/>
                  </a:cubicBezTo>
                  <a:cubicBezTo>
                    <a:pt x="399" y="953"/>
                    <a:pt x="402" y="954"/>
                    <a:pt x="406" y="954"/>
                  </a:cubicBezTo>
                  <a:cubicBezTo>
                    <a:pt x="407" y="954"/>
                    <a:pt x="412" y="950"/>
                    <a:pt x="412" y="950"/>
                  </a:cubicBezTo>
                  <a:cubicBezTo>
                    <a:pt x="417" y="952"/>
                    <a:pt x="422" y="968"/>
                    <a:pt x="428" y="968"/>
                  </a:cubicBezTo>
                  <a:cubicBezTo>
                    <a:pt x="429" y="968"/>
                    <a:pt x="430" y="968"/>
                    <a:pt x="431" y="967"/>
                  </a:cubicBezTo>
                  <a:cubicBezTo>
                    <a:pt x="436" y="963"/>
                    <a:pt x="432" y="960"/>
                    <a:pt x="437" y="960"/>
                  </a:cubicBezTo>
                  <a:cubicBezTo>
                    <a:pt x="438" y="963"/>
                    <a:pt x="439" y="966"/>
                    <a:pt x="441" y="967"/>
                  </a:cubicBezTo>
                  <a:cubicBezTo>
                    <a:pt x="442" y="967"/>
                    <a:pt x="442" y="962"/>
                    <a:pt x="444" y="961"/>
                  </a:cubicBezTo>
                  <a:cubicBezTo>
                    <a:pt x="445" y="961"/>
                    <a:pt x="446" y="961"/>
                    <a:pt x="447" y="961"/>
                  </a:cubicBezTo>
                  <a:cubicBezTo>
                    <a:pt x="453" y="961"/>
                    <a:pt x="461" y="969"/>
                    <a:pt x="468" y="969"/>
                  </a:cubicBezTo>
                  <a:cubicBezTo>
                    <a:pt x="471" y="969"/>
                    <a:pt x="474" y="968"/>
                    <a:pt x="476" y="963"/>
                  </a:cubicBezTo>
                  <a:lnTo>
                    <a:pt x="476" y="963"/>
                  </a:lnTo>
                  <a:cubicBezTo>
                    <a:pt x="475" y="965"/>
                    <a:pt x="475" y="966"/>
                    <a:pt x="475" y="966"/>
                  </a:cubicBezTo>
                  <a:cubicBezTo>
                    <a:pt x="476" y="966"/>
                    <a:pt x="478" y="963"/>
                    <a:pt x="476" y="963"/>
                  </a:cubicBezTo>
                  <a:lnTo>
                    <a:pt x="476" y="963"/>
                  </a:lnTo>
                  <a:cubicBezTo>
                    <a:pt x="476" y="963"/>
                    <a:pt x="476" y="963"/>
                    <a:pt x="476" y="963"/>
                  </a:cubicBezTo>
                  <a:cubicBezTo>
                    <a:pt x="479" y="963"/>
                    <a:pt x="480" y="918"/>
                    <a:pt x="476" y="915"/>
                  </a:cubicBezTo>
                  <a:cubicBezTo>
                    <a:pt x="475" y="915"/>
                    <a:pt x="473" y="913"/>
                    <a:pt x="470" y="913"/>
                  </a:cubicBezTo>
                  <a:cubicBezTo>
                    <a:pt x="469" y="913"/>
                    <a:pt x="468" y="914"/>
                    <a:pt x="467" y="916"/>
                  </a:cubicBezTo>
                  <a:cubicBezTo>
                    <a:pt x="465" y="922"/>
                    <a:pt x="465" y="929"/>
                    <a:pt x="463" y="929"/>
                  </a:cubicBezTo>
                  <a:cubicBezTo>
                    <a:pt x="462" y="929"/>
                    <a:pt x="461" y="928"/>
                    <a:pt x="459" y="926"/>
                  </a:cubicBezTo>
                  <a:cubicBezTo>
                    <a:pt x="456" y="923"/>
                    <a:pt x="452" y="920"/>
                    <a:pt x="447" y="920"/>
                  </a:cubicBezTo>
                  <a:cubicBezTo>
                    <a:pt x="446" y="920"/>
                    <a:pt x="446" y="920"/>
                    <a:pt x="445" y="920"/>
                  </a:cubicBezTo>
                  <a:cubicBezTo>
                    <a:pt x="441" y="921"/>
                    <a:pt x="438" y="932"/>
                    <a:pt x="436" y="932"/>
                  </a:cubicBezTo>
                  <a:cubicBezTo>
                    <a:pt x="435" y="932"/>
                    <a:pt x="435" y="932"/>
                    <a:pt x="435" y="932"/>
                  </a:cubicBezTo>
                  <a:cubicBezTo>
                    <a:pt x="431" y="928"/>
                    <a:pt x="433" y="911"/>
                    <a:pt x="429" y="907"/>
                  </a:cubicBezTo>
                  <a:cubicBezTo>
                    <a:pt x="429" y="907"/>
                    <a:pt x="429" y="907"/>
                    <a:pt x="428" y="907"/>
                  </a:cubicBezTo>
                  <a:cubicBezTo>
                    <a:pt x="426" y="907"/>
                    <a:pt x="427" y="919"/>
                    <a:pt x="426" y="921"/>
                  </a:cubicBezTo>
                  <a:cubicBezTo>
                    <a:pt x="424" y="921"/>
                    <a:pt x="424" y="909"/>
                    <a:pt x="423" y="909"/>
                  </a:cubicBezTo>
                  <a:cubicBezTo>
                    <a:pt x="422" y="909"/>
                    <a:pt x="422" y="909"/>
                    <a:pt x="422" y="910"/>
                  </a:cubicBezTo>
                  <a:cubicBezTo>
                    <a:pt x="421" y="911"/>
                    <a:pt x="417" y="933"/>
                    <a:pt x="414" y="933"/>
                  </a:cubicBezTo>
                  <a:cubicBezTo>
                    <a:pt x="414" y="933"/>
                    <a:pt x="413" y="932"/>
                    <a:pt x="413" y="931"/>
                  </a:cubicBezTo>
                  <a:cubicBezTo>
                    <a:pt x="411" y="926"/>
                    <a:pt x="415" y="919"/>
                    <a:pt x="412" y="914"/>
                  </a:cubicBezTo>
                  <a:cubicBezTo>
                    <a:pt x="412" y="913"/>
                    <a:pt x="410" y="912"/>
                    <a:pt x="409" y="912"/>
                  </a:cubicBezTo>
                  <a:cubicBezTo>
                    <a:pt x="408" y="912"/>
                    <a:pt x="407" y="912"/>
                    <a:pt x="407" y="912"/>
                  </a:cubicBezTo>
                  <a:cubicBezTo>
                    <a:pt x="403" y="915"/>
                    <a:pt x="405" y="928"/>
                    <a:pt x="399" y="928"/>
                  </a:cubicBezTo>
                  <a:cubicBezTo>
                    <a:pt x="399" y="928"/>
                    <a:pt x="399" y="928"/>
                    <a:pt x="398" y="928"/>
                  </a:cubicBezTo>
                  <a:cubicBezTo>
                    <a:pt x="400" y="922"/>
                    <a:pt x="400" y="916"/>
                    <a:pt x="399" y="910"/>
                  </a:cubicBezTo>
                  <a:cubicBezTo>
                    <a:pt x="398" y="908"/>
                    <a:pt x="397" y="905"/>
                    <a:pt x="395" y="905"/>
                  </a:cubicBezTo>
                  <a:cubicBezTo>
                    <a:pt x="394" y="905"/>
                    <a:pt x="393" y="907"/>
                    <a:pt x="391" y="912"/>
                  </a:cubicBezTo>
                  <a:lnTo>
                    <a:pt x="391" y="912"/>
                  </a:lnTo>
                  <a:cubicBezTo>
                    <a:pt x="393" y="904"/>
                    <a:pt x="393" y="901"/>
                    <a:pt x="391" y="901"/>
                  </a:cubicBezTo>
                  <a:cubicBezTo>
                    <a:pt x="390" y="901"/>
                    <a:pt x="388" y="903"/>
                    <a:pt x="385" y="907"/>
                  </a:cubicBezTo>
                  <a:cubicBezTo>
                    <a:pt x="386" y="902"/>
                    <a:pt x="383" y="901"/>
                    <a:pt x="379" y="901"/>
                  </a:cubicBezTo>
                  <a:cubicBezTo>
                    <a:pt x="376" y="901"/>
                    <a:pt x="371" y="902"/>
                    <a:pt x="369" y="902"/>
                  </a:cubicBezTo>
                  <a:cubicBezTo>
                    <a:pt x="369" y="902"/>
                    <a:pt x="369" y="902"/>
                    <a:pt x="369" y="902"/>
                  </a:cubicBezTo>
                  <a:lnTo>
                    <a:pt x="369" y="902"/>
                  </a:lnTo>
                  <a:cubicBezTo>
                    <a:pt x="374" y="904"/>
                    <a:pt x="372" y="914"/>
                    <a:pt x="368" y="914"/>
                  </a:cubicBezTo>
                  <a:cubicBezTo>
                    <a:pt x="367" y="914"/>
                    <a:pt x="366" y="914"/>
                    <a:pt x="365" y="912"/>
                  </a:cubicBezTo>
                  <a:cubicBezTo>
                    <a:pt x="362" y="907"/>
                    <a:pt x="357" y="905"/>
                    <a:pt x="352" y="903"/>
                  </a:cubicBezTo>
                  <a:lnTo>
                    <a:pt x="352" y="903"/>
                  </a:lnTo>
                  <a:cubicBezTo>
                    <a:pt x="349" y="916"/>
                    <a:pt x="360" y="922"/>
                    <a:pt x="363" y="926"/>
                  </a:cubicBezTo>
                  <a:cubicBezTo>
                    <a:pt x="360" y="925"/>
                    <a:pt x="355" y="924"/>
                    <a:pt x="352" y="922"/>
                  </a:cubicBezTo>
                  <a:cubicBezTo>
                    <a:pt x="349" y="920"/>
                    <a:pt x="346" y="918"/>
                    <a:pt x="347" y="911"/>
                  </a:cubicBezTo>
                  <a:cubicBezTo>
                    <a:pt x="348" y="905"/>
                    <a:pt x="352" y="902"/>
                    <a:pt x="350" y="896"/>
                  </a:cubicBezTo>
                  <a:cubicBezTo>
                    <a:pt x="349" y="893"/>
                    <a:pt x="348" y="892"/>
                    <a:pt x="347" y="892"/>
                  </a:cubicBezTo>
                  <a:cubicBezTo>
                    <a:pt x="344" y="892"/>
                    <a:pt x="339" y="899"/>
                    <a:pt x="335" y="899"/>
                  </a:cubicBezTo>
                  <a:cubicBezTo>
                    <a:pt x="334" y="899"/>
                    <a:pt x="334" y="899"/>
                    <a:pt x="334" y="899"/>
                  </a:cubicBezTo>
                  <a:cubicBezTo>
                    <a:pt x="328" y="898"/>
                    <a:pt x="328" y="891"/>
                    <a:pt x="328" y="881"/>
                  </a:cubicBezTo>
                  <a:lnTo>
                    <a:pt x="328" y="881"/>
                  </a:lnTo>
                  <a:cubicBezTo>
                    <a:pt x="325" y="888"/>
                    <a:pt x="318" y="896"/>
                    <a:pt x="314" y="898"/>
                  </a:cubicBezTo>
                  <a:cubicBezTo>
                    <a:pt x="314" y="899"/>
                    <a:pt x="313" y="899"/>
                    <a:pt x="313" y="899"/>
                  </a:cubicBezTo>
                  <a:cubicBezTo>
                    <a:pt x="310" y="899"/>
                    <a:pt x="315" y="890"/>
                    <a:pt x="314" y="890"/>
                  </a:cubicBezTo>
                  <a:cubicBezTo>
                    <a:pt x="314" y="890"/>
                    <a:pt x="314" y="890"/>
                    <a:pt x="314" y="890"/>
                  </a:cubicBezTo>
                  <a:cubicBezTo>
                    <a:pt x="313" y="890"/>
                    <a:pt x="313" y="890"/>
                    <a:pt x="312" y="890"/>
                  </a:cubicBezTo>
                  <a:lnTo>
                    <a:pt x="312" y="890"/>
                  </a:lnTo>
                  <a:cubicBezTo>
                    <a:pt x="314" y="887"/>
                    <a:pt x="315" y="884"/>
                    <a:pt x="314" y="883"/>
                  </a:cubicBezTo>
                  <a:cubicBezTo>
                    <a:pt x="314" y="878"/>
                    <a:pt x="309" y="878"/>
                    <a:pt x="307" y="878"/>
                  </a:cubicBezTo>
                  <a:cubicBezTo>
                    <a:pt x="306" y="878"/>
                    <a:pt x="305" y="878"/>
                    <a:pt x="304" y="878"/>
                  </a:cubicBezTo>
                  <a:cubicBezTo>
                    <a:pt x="301" y="878"/>
                    <a:pt x="298" y="879"/>
                    <a:pt x="294" y="883"/>
                  </a:cubicBezTo>
                  <a:cubicBezTo>
                    <a:pt x="292" y="885"/>
                    <a:pt x="291" y="887"/>
                    <a:pt x="290" y="887"/>
                  </a:cubicBezTo>
                  <a:cubicBezTo>
                    <a:pt x="289" y="887"/>
                    <a:pt x="289" y="887"/>
                    <a:pt x="288" y="886"/>
                  </a:cubicBezTo>
                  <a:cubicBezTo>
                    <a:pt x="287" y="884"/>
                    <a:pt x="287" y="882"/>
                    <a:pt x="288" y="878"/>
                  </a:cubicBezTo>
                  <a:cubicBezTo>
                    <a:pt x="290" y="874"/>
                    <a:pt x="288" y="875"/>
                    <a:pt x="287" y="874"/>
                  </a:cubicBezTo>
                  <a:cubicBezTo>
                    <a:pt x="286" y="874"/>
                    <a:pt x="286" y="874"/>
                    <a:pt x="286" y="874"/>
                  </a:cubicBezTo>
                  <a:cubicBezTo>
                    <a:pt x="284" y="874"/>
                    <a:pt x="279" y="878"/>
                    <a:pt x="276" y="878"/>
                  </a:cubicBezTo>
                  <a:cubicBezTo>
                    <a:pt x="273" y="878"/>
                    <a:pt x="269" y="877"/>
                    <a:pt x="267" y="874"/>
                  </a:cubicBezTo>
                  <a:cubicBezTo>
                    <a:pt x="266" y="872"/>
                    <a:pt x="267" y="864"/>
                    <a:pt x="266" y="864"/>
                  </a:cubicBezTo>
                  <a:cubicBezTo>
                    <a:pt x="266" y="864"/>
                    <a:pt x="266" y="864"/>
                    <a:pt x="266" y="864"/>
                  </a:cubicBezTo>
                  <a:cubicBezTo>
                    <a:pt x="265" y="864"/>
                    <a:pt x="265" y="868"/>
                    <a:pt x="264" y="868"/>
                  </a:cubicBezTo>
                  <a:lnTo>
                    <a:pt x="262" y="866"/>
                  </a:lnTo>
                  <a:lnTo>
                    <a:pt x="252" y="860"/>
                  </a:lnTo>
                  <a:cubicBezTo>
                    <a:pt x="250" y="859"/>
                    <a:pt x="248" y="856"/>
                    <a:pt x="245" y="856"/>
                  </a:cubicBezTo>
                  <a:cubicBezTo>
                    <a:pt x="242" y="856"/>
                    <a:pt x="240" y="857"/>
                    <a:pt x="237" y="862"/>
                  </a:cubicBezTo>
                  <a:cubicBezTo>
                    <a:pt x="242" y="853"/>
                    <a:pt x="236" y="848"/>
                    <a:pt x="233" y="846"/>
                  </a:cubicBezTo>
                  <a:cubicBezTo>
                    <a:pt x="233" y="846"/>
                    <a:pt x="232" y="845"/>
                    <a:pt x="231" y="845"/>
                  </a:cubicBezTo>
                  <a:cubicBezTo>
                    <a:pt x="229" y="845"/>
                    <a:pt x="226" y="847"/>
                    <a:pt x="224" y="847"/>
                  </a:cubicBezTo>
                  <a:cubicBezTo>
                    <a:pt x="223" y="847"/>
                    <a:pt x="223" y="847"/>
                    <a:pt x="222" y="846"/>
                  </a:cubicBezTo>
                  <a:cubicBezTo>
                    <a:pt x="221" y="844"/>
                    <a:pt x="227" y="839"/>
                    <a:pt x="227" y="836"/>
                  </a:cubicBezTo>
                  <a:cubicBezTo>
                    <a:pt x="227" y="833"/>
                    <a:pt x="225" y="832"/>
                    <a:pt x="224" y="831"/>
                  </a:cubicBezTo>
                  <a:cubicBezTo>
                    <a:pt x="222" y="831"/>
                    <a:pt x="221" y="830"/>
                    <a:pt x="219" y="830"/>
                  </a:cubicBezTo>
                  <a:cubicBezTo>
                    <a:pt x="218" y="830"/>
                    <a:pt x="216" y="830"/>
                    <a:pt x="215" y="831"/>
                  </a:cubicBezTo>
                  <a:cubicBezTo>
                    <a:pt x="214" y="832"/>
                    <a:pt x="211" y="834"/>
                    <a:pt x="210" y="837"/>
                  </a:cubicBezTo>
                  <a:lnTo>
                    <a:pt x="210" y="837"/>
                  </a:lnTo>
                  <a:cubicBezTo>
                    <a:pt x="213" y="832"/>
                    <a:pt x="211" y="831"/>
                    <a:pt x="209" y="831"/>
                  </a:cubicBezTo>
                  <a:cubicBezTo>
                    <a:pt x="207" y="831"/>
                    <a:pt x="206" y="832"/>
                    <a:pt x="205" y="832"/>
                  </a:cubicBezTo>
                  <a:cubicBezTo>
                    <a:pt x="204" y="832"/>
                    <a:pt x="204" y="832"/>
                    <a:pt x="204" y="831"/>
                  </a:cubicBezTo>
                  <a:cubicBezTo>
                    <a:pt x="202" y="829"/>
                    <a:pt x="219" y="812"/>
                    <a:pt x="214" y="812"/>
                  </a:cubicBezTo>
                  <a:cubicBezTo>
                    <a:pt x="207" y="812"/>
                    <a:pt x="197" y="829"/>
                    <a:pt x="189" y="835"/>
                  </a:cubicBezTo>
                  <a:cubicBezTo>
                    <a:pt x="188" y="835"/>
                    <a:pt x="187" y="836"/>
                    <a:pt x="187" y="836"/>
                  </a:cubicBezTo>
                  <a:cubicBezTo>
                    <a:pt x="184" y="836"/>
                    <a:pt x="192" y="820"/>
                    <a:pt x="194" y="819"/>
                  </a:cubicBezTo>
                  <a:lnTo>
                    <a:pt x="194" y="819"/>
                  </a:lnTo>
                  <a:cubicBezTo>
                    <a:pt x="190" y="821"/>
                    <a:pt x="189" y="824"/>
                    <a:pt x="187" y="824"/>
                  </a:cubicBezTo>
                  <a:cubicBezTo>
                    <a:pt x="187" y="824"/>
                    <a:pt x="187" y="824"/>
                    <a:pt x="186" y="823"/>
                  </a:cubicBezTo>
                  <a:cubicBezTo>
                    <a:pt x="185" y="823"/>
                    <a:pt x="185" y="821"/>
                    <a:pt x="183" y="821"/>
                  </a:cubicBezTo>
                  <a:cubicBezTo>
                    <a:pt x="183" y="821"/>
                    <a:pt x="183" y="821"/>
                    <a:pt x="183" y="821"/>
                  </a:cubicBezTo>
                  <a:cubicBezTo>
                    <a:pt x="180" y="822"/>
                    <a:pt x="178" y="826"/>
                    <a:pt x="176" y="827"/>
                  </a:cubicBezTo>
                  <a:cubicBezTo>
                    <a:pt x="175" y="827"/>
                    <a:pt x="174" y="828"/>
                    <a:pt x="174" y="828"/>
                  </a:cubicBezTo>
                  <a:cubicBezTo>
                    <a:pt x="172" y="828"/>
                    <a:pt x="172" y="827"/>
                    <a:pt x="170" y="826"/>
                  </a:cubicBezTo>
                  <a:cubicBezTo>
                    <a:pt x="176" y="821"/>
                    <a:pt x="179" y="816"/>
                    <a:pt x="175" y="816"/>
                  </a:cubicBezTo>
                  <a:cubicBezTo>
                    <a:pt x="173" y="816"/>
                    <a:pt x="172" y="816"/>
                    <a:pt x="171" y="816"/>
                  </a:cubicBezTo>
                  <a:cubicBezTo>
                    <a:pt x="169" y="816"/>
                    <a:pt x="168" y="815"/>
                    <a:pt x="175" y="808"/>
                  </a:cubicBezTo>
                  <a:cubicBezTo>
                    <a:pt x="177" y="805"/>
                    <a:pt x="174" y="801"/>
                    <a:pt x="172" y="801"/>
                  </a:cubicBezTo>
                  <a:cubicBezTo>
                    <a:pt x="171" y="801"/>
                    <a:pt x="171" y="801"/>
                    <a:pt x="170" y="802"/>
                  </a:cubicBezTo>
                  <a:cubicBezTo>
                    <a:pt x="167" y="804"/>
                    <a:pt x="166" y="806"/>
                    <a:pt x="165" y="806"/>
                  </a:cubicBezTo>
                  <a:cubicBezTo>
                    <a:pt x="164" y="806"/>
                    <a:pt x="164" y="806"/>
                    <a:pt x="163" y="806"/>
                  </a:cubicBezTo>
                  <a:cubicBezTo>
                    <a:pt x="160" y="805"/>
                    <a:pt x="158" y="802"/>
                    <a:pt x="157" y="799"/>
                  </a:cubicBezTo>
                  <a:cubicBezTo>
                    <a:pt x="156" y="795"/>
                    <a:pt x="160" y="790"/>
                    <a:pt x="161" y="786"/>
                  </a:cubicBezTo>
                  <a:cubicBezTo>
                    <a:pt x="161" y="783"/>
                    <a:pt x="160" y="780"/>
                    <a:pt x="156" y="780"/>
                  </a:cubicBezTo>
                  <a:cubicBezTo>
                    <a:pt x="156" y="780"/>
                    <a:pt x="155" y="780"/>
                    <a:pt x="154" y="781"/>
                  </a:cubicBezTo>
                  <a:cubicBezTo>
                    <a:pt x="153" y="781"/>
                    <a:pt x="153" y="781"/>
                    <a:pt x="152" y="781"/>
                  </a:cubicBezTo>
                  <a:cubicBezTo>
                    <a:pt x="148" y="781"/>
                    <a:pt x="152" y="770"/>
                    <a:pt x="153" y="769"/>
                  </a:cubicBezTo>
                  <a:lnTo>
                    <a:pt x="153" y="769"/>
                  </a:lnTo>
                  <a:cubicBezTo>
                    <a:pt x="144" y="772"/>
                    <a:pt x="141" y="785"/>
                    <a:pt x="137" y="788"/>
                  </a:cubicBezTo>
                  <a:cubicBezTo>
                    <a:pt x="136" y="788"/>
                    <a:pt x="133" y="786"/>
                    <a:pt x="135" y="783"/>
                  </a:cubicBezTo>
                  <a:cubicBezTo>
                    <a:pt x="141" y="779"/>
                    <a:pt x="136" y="777"/>
                    <a:pt x="133" y="777"/>
                  </a:cubicBezTo>
                  <a:cubicBezTo>
                    <a:pt x="126" y="777"/>
                    <a:pt x="135" y="772"/>
                    <a:pt x="140" y="765"/>
                  </a:cubicBezTo>
                  <a:cubicBezTo>
                    <a:pt x="141" y="764"/>
                    <a:pt x="141" y="763"/>
                    <a:pt x="140" y="763"/>
                  </a:cubicBezTo>
                  <a:lnTo>
                    <a:pt x="140" y="763"/>
                  </a:lnTo>
                  <a:cubicBezTo>
                    <a:pt x="139" y="763"/>
                    <a:pt x="135" y="766"/>
                    <a:pt x="135" y="766"/>
                  </a:cubicBezTo>
                  <a:cubicBezTo>
                    <a:pt x="133" y="767"/>
                    <a:pt x="131" y="768"/>
                    <a:pt x="130" y="768"/>
                  </a:cubicBezTo>
                  <a:cubicBezTo>
                    <a:pt x="128" y="768"/>
                    <a:pt x="127" y="766"/>
                    <a:pt x="127" y="766"/>
                  </a:cubicBezTo>
                  <a:cubicBezTo>
                    <a:pt x="124" y="763"/>
                    <a:pt x="125" y="760"/>
                    <a:pt x="122" y="760"/>
                  </a:cubicBezTo>
                  <a:cubicBezTo>
                    <a:pt x="121" y="760"/>
                    <a:pt x="119" y="761"/>
                    <a:pt x="116" y="761"/>
                  </a:cubicBezTo>
                  <a:cubicBezTo>
                    <a:pt x="115" y="761"/>
                    <a:pt x="110" y="761"/>
                    <a:pt x="110" y="761"/>
                  </a:cubicBezTo>
                  <a:cubicBezTo>
                    <a:pt x="113" y="757"/>
                    <a:pt x="128" y="754"/>
                    <a:pt x="128" y="747"/>
                  </a:cubicBezTo>
                  <a:cubicBezTo>
                    <a:pt x="128" y="743"/>
                    <a:pt x="123" y="739"/>
                    <a:pt x="121" y="736"/>
                  </a:cubicBezTo>
                  <a:lnTo>
                    <a:pt x="121" y="736"/>
                  </a:lnTo>
                  <a:cubicBezTo>
                    <a:pt x="121" y="737"/>
                    <a:pt x="121" y="739"/>
                    <a:pt x="118" y="740"/>
                  </a:cubicBezTo>
                  <a:cubicBezTo>
                    <a:pt x="118" y="741"/>
                    <a:pt x="117" y="741"/>
                    <a:pt x="117" y="741"/>
                  </a:cubicBezTo>
                  <a:cubicBezTo>
                    <a:pt x="115" y="741"/>
                    <a:pt x="114" y="737"/>
                    <a:pt x="111" y="737"/>
                  </a:cubicBezTo>
                  <a:cubicBezTo>
                    <a:pt x="110" y="737"/>
                    <a:pt x="109" y="737"/>
                    <a:pt x="108" y="738"/>
                  </a:cubicBezTo>
                  <a:lnTo>
                    <a:pt x="108" y="738"/>
                  </a:lnTo>
                  <a:cubicBezTo>
                    <a:pt x="109" y="738"/>
                    <a:pt x="109" y="738"/>
                    <a:pt x="109" y="738"/>
                  </a:cubicBezTo>
                  <a:lnTo>
                    <a:pt x="109" y="738"/>
                  </a:lnTo>
                  <a:cubicBezTo>
                    <a:pt x="110" y="738"/>
                    <a:pt x="107" y="746"/>
                    <a:pt x="106" y="746"/>
                  </a:cubicBezTo>
                  <a:cubicBezTo>
                    <a:pt x="101" y="745"/>
                    <a:pt x="88" y="747"/>
                    <a:pt x="101" y="739"/>
                  </a:cubicBezTo>
                  <a:cubicBezTo>
                    <a:pt x="105" y="737"/>
                    <a:pt x="111" y="735"/>
                    <a:pt x="110" y="732"/>
                  </a:cubicBezTo>
                  <a:cubicBezTo>
                    <a:pt x="110" y="727"/>
                    <a:pt x="108" y="722"/>
                    <a:pt x="103" y="720"/>
                  </a:cubicBezTo>
                  <a:cubicBezTo>
                    <a:pt x="103" y="720"/>
                    <a:pt x="103" y="720"/>
                    <a:pt x="102" y="720"/>
                  </a:cubicBezTo>
                  <a:cubicBezTo>
                    <a:pt x="99" y="720"/>
                    <a:pt x="92" y="727"/>
                    <a:pt x="88" y="729"/>
                  </a:cubicBezTo>
                  <a:cubicBezTo>
                    <a:pt x="87" y="727"/>
                    <a:pt x="89" y="717"/>
                    <a:pt x="93" y="713"/>
                  </a:cubicBezTo>
                  <a:cubicBezTo>
                    <a:pt x="94" y="712"/>
                    <a:pt x="95" y="712"/>
                    <a:pt x="96" y="712"/>
                  </a:cubicBezTo>
                  <a:cubicBezTo>
                    <a:pt x="98" y="712"/>
                    <a:pt x="101" y="714"/>
                    <a:pt x="101" y="715"/>
                  </a:cubicBezTo>
                  <a:lnTo>
                    <a:pt x="101" y="715"/>
                  </a:lnTo>
                  <a:cubicBezTo>
                    <a:pt x="100" y="712"/>
                    <a:pt x="95" y="709"/>
                    <a:pt x="99" y="704"/>
                  </a:cubicBezTo>
                  <a:cubicBezTo>
                    <a:pt x="102" y="700"/>
                    <a:pt x="112" y="696"/>
                    <a:pt x="117" y="692"/>
                  </a:cubicBezTo>
                  <a:lnTo>
                    <a:pt x="117" y="692"/>
                  </a:lnTo>
                  <a:cubicBezTo>
                    <a:pt x="108" y="696"/>
                    <a:pt x="98" y="699"/>
                    <a:pt x="89" y="700"/>
                  </a:cubicBezTo>
                  <a:cubicBezTo>
                    <a:pt x="89" y="700"/>
                    <a:pt x="88" y="700"/>
                    <a:pt x="88" y="700"/>
                  </a:cubicBezTo>
                  <a:cubicBezTo>
                    <a:pt x="85" y="700"/>
                    <a:pt x="85" y="698"/>
                    <a:pt x="83" y="697"/>
                  </a:cubicBezTo>
                  <a:cubicBezTo>
                    <a:pt x="83" y="697"/>
                    <a:pt x="82" y="697"/>
                    <a:pt x="82" y="697"/>
                  </a:cubicBezTo>
                  <a:cubicBezTo>
                    <a:pt x="80" y="697"/>
                    <a:pt x="78" y="697"/>
                    <a:pt x="77" y="697"/>
                  </a:cubicBezTo>
                  <a:cubicBezTo>
                    <a:pt x="75" y="697"/>
                    <a:pt x="75" y="697"/>
                    <a:pt x="77" y="695"/>
                  </a:cubicBezTo>
                  <a:cubicBezTo>
                    <a:pt x="82" y="690"/>
                    <a:pt x="93" y="689"/>
                    <a:pt x="99" y="685"/>
                  </a:cubicBezTo>
                  <a:cubicBezTo>
                    <a:pt x="105" y="680"/>
                    <a:pt x="97" y="680"/>
                    <a:pt x="94" y="680"/>
                  </a:cubicBezTo>
                  <a:cubicBezTo>
                    <a:pt x="92" y="680"/>
                    <a:pt x="90" y="681"/>
                    <a:pt x="88" y="681"/>
                  </a:cubicBezTo>
                  <a:cubicBezTo>
                    <a:pt x="87" y="681"/>
                    <a:pt x="86" y="681"/>
                    <a:pt x="86" y="680"/>
                  </a:cubicBezTo>
                  <a:cubicBezTo>
                    <a:pt x="83" y="678"/>
                    <a:pt x="82" y="676"/>
                    <a:pt x="81" y="674"/>
                  </a:cubicBezTo>
                  <a:cubicBezTo>
                    <a:pt x="81" y="673"/>
                    <a:pt x="81" y="672"/>
                    <a:pt x="80" y="672"/>
                  </a:cubicBezTo>
                  <a:lnTo>
                    <a:pt x="80" y="672"/>
                  </a:lnTo>
                  <a:cubicBezTo>
                    <a:pt x="78" y="674"/>
                    <a:pt x="75" y="678"/>
                    <a:pt x="72" y="678"/>
                  </a:cubicBezTo>
                  <a:cubicBezTo>
                    <a:pt x="71" y="678"/>
                    <a:pt x="70" y="677"/>
                    <a:pt x="69" y="677"/>
                  </a:cubicBezTo>
                  <a:cubicBezTo>
                    <a:pt x="68" y="674"/>
                    <a:pt x="75" y="671"/>
                    <a:pt x="79" y="671"/>
                  </a:cubicBezTo>
                  <a:cubicBezTo>
                    <a:pt x="79" y="671"/>
                    <a:pt x="80" y="671"/>
                    <a:pt x="80" y="671"/>
                  </a:cubicBezTo>
                  <a:lnTo>
                    <a:pt x="80" y="671"/>
                  </a:lnTo>
                  <a:cubicBezTo>
                    <a:pt x="79" y="665"/>
                    <a:pt x="78" y="659"/>
                    <a:pt x="71" y="657"/>
                  </a:cubicBezTo>
                  <a:cubicBezTo>
                    <a:pt x="71" y="656"/>
                    <a:pt x="70" y="656"/>
                    <a:pt x="70" y="656"/>
                  </a:cubicBezTo>
                  <a:cubicBezTo>
                    <a:pt x="68" y="656"/>
                    <a:pt x="66" y="657"/>
                    <a:pt x="65" y="657"/>
                  </a:cubicBezTo>
                  <a:cubicBezTo>
                    <a:pt x="64" y="657"/>
                    <a:pt x="63" y="657"/>
                    <a:pt x="64" y="656"/>
                  </a:cubicBezTo>
                  <a:cubicBezTo>
                    <a:pt x="66" y="652"/>
                    <a:pt x="73" y="650"/>
                    <a:pt x="75" y="646"/>
                  </a:cubicBezTo>
                  <a:cubicBezTo>
                    <a:pt x="80" y="639"/>
                    <a:pt x="79" y="632"/>
                    <a:pt x="71" y="630"/>
                  </a:cubicBezTo>
                  <a:cubicBezTo>
                    <a:pt x="70" y="629"/>
                    <a:pt x="68" y="629"/>
                    <a:pt x="65" y="629"/>
                  </a:cubicBezTo>
                  <a:cubicBezTo>
                    <a:pt x="63" y="629"/>
                    <a:pt x="61" y="629"/>
                    <a:pt x="61" y="629"/>
                  </a:cubicBezTo>
                  <a:cubicBezTo>
                    <a:pt x="63" y="626"/>
                    <a:pt x="75" y="624"/>
                    <a:pt x="74" y="622"/>
                  </a:cubicBezTo>
                  <a:lnTo>
                    <a:pt x="74" y="622"/>
                  </a:lnTo>
                  <a:cubicBezTo>
                    <a:pt x="74" y="622"/>
                    <a:pt x="70" y="622"/>
                    <a:pt x="66" y="622"/>
                  </a:cubicBezTo>
                  <a:cubicBezTo>
                    <a:pt x="65" y="622"/>
                    <a:pt x="63" y="622"/>
                    <a:pt x="63" y="622"/>
                  </a:cubicBezTo>
                  <a:cubicBezTo>
                    <a:pt x="62" y="620"/>
                    <a:pt x="62" y="618"/>
                    <a:pt x="60" y="618"/>
                  </a:cubicBezTo>
                  <a:cubicBezTo>
                    <a:pt x="59" y="618"/>
                    <a:pt x="58" y="619"/>
                    <a:pt x="57" y="619"/>
                  </a:cubicBezTo>
                  <a:cubicBezTo>
                    <a:pt x="51" y="620"/>
                    <a:pt x="49" y="621"/>
                    <a:pt x="46" y="621"/>
                  </a:cubicBezTo>
                  <a:cubicBezTo>
                    <a:pt x="44" y="621"/>
                    <a:pt x="42" y="620"/>
                    <a:pt x="38" y="620"/>
                  </a:cubicBezTo>
                  <a:cubicBezTo>
                    <a:pt x="39" y="618"/>
                    <a:pt x="55" y="611"/>
                    <a:pt x="57" y="611"/>
                  </a:cubicBezTo>
                  <a:cubicBezTo>
                    <a:pt x="57" y="611"/>
                    <a:pt x="57" y="611"/>
                    <a:pt x="57" y="611"/>
                  </a:cubicBezTo>
                  <a:cubicBezTo>
                    <a:pt x="56" y="612"/>
                    <a:pt x="53" y="616"/>
                    <a:pt x="58" y="616"/>
                  </a:cubicBezTo>
                  <a:cubicBezTo>
                    <a:pt x="61" y="616"/>
                    <a:pt x="62" y="615"/>
                    <a:pt x="63" y="613"/>
                  </a:cubicBezTo>
                  <a:cubicBezTo>
                    <a:pt x="65" y="610"/>
                    <a:pt x="53" y="607"/>
                    <a:pt x="62" y="602"/>
                  </a:cubicBezTo>
                  <a:cubicBezTo>
                    <a:pt x="63" y="602"/>
                    <a:pt x="64" y="601"/>
                    <a:pt x="64" y="600"/>
                  </a:cubicBezTo>
                  <a:lnTo>
                    <a:pt x="64" y="600"/>
                  </a:lnTo>
                  <a:cubicBezTo>
                    <a:pt x="60" y="602"/>
                    <a:pt x="53" y="606"/>
                    <a:pt x="49" y="606"/>
                  </a:cubicBezTo>
                  <a:cubicBezTo>
                    <a:pt x="48" y="606"/>
                    <a:pt x="47" y="605"/>
                    <a:pt x="46" y="604"/>
                  </a:cubicBezTo>
                  <a:lnTo>
                    <a:pt x="64" y="600"/>
                  </a:lnTo>
                  <a:lnTo>
                    <a:pt x="64" y="600"/>
                  </a:lnTo>
                  <a:cubicBezTo>
                    <a:pt x="64" y="600"/>
                    <a:pt x="64" y="600"/>
                    <a:pt x="64" y="600"/>
                  </a:cubicBezTo>
                  <a:lnTo>
                    <a:pt x="64" y="600"/>
                  </a:lnTo>
                  <a:cubicBezTo>
                    <a:pt x="64" y="600"/>
                    <a:pt x="64" y="600"/>
                    <a:pt x="64" y="600"/>
                  </a:cubicBezTo>
                  <a:lnTo>
                    <a:pt x="64" y="600"/>
                  </a:lnTo>
                  <a:lnTo>
                    <a:pt x="64" y="600"/>
                  </a:lnTo>
                  <a:lnTo>
                    <a:pt x="64" y="600"/>
                  </a:lnTo>
                  <a:cubicBezTo>
                    <a:pt x="63" y="596"/>
                    <a:pt x="55" y="590"/>
                    <a:pt x="55" y="588"/>
                  </a:cubicBezTo>
                  <a:cubicBezTo>
                    <a:pt x="45" y="589"/>
                    <a:pt x="46" y="592"/>
                    <a:pt x="38" y="594"/>
                  </a:cubicBezTo>
                  <a:cubicBezTo>
                    <a:pt x="37" y="591"/>
                    <a:pt x="47" y="586"/>
                    <a:pt x="46" y="585"/>
                  </a:cubicBezTo>
                  <a:cubicBezTo>
                    <a:pt x="44" y="583"/>
                    <a:pt x="34" y="583"/>
                    <a:pt x="29" y="582"/>
                  </a:cubicBezTo>
                  <a:cubicBezTo>
                    <a:pt x="35" y="580"/>
                    <a:pt x="64" y="563"/>
                    <a:pt x="55" y="563"/>
                  </a:cubicBezTo>
                  <a:cubicBezTo>
                    <a:pt x="54" y="563"/>
                    <a:pt x="53" y="564"/>
                    <a:pt x="51" y="564"/>
                  </a:cubicBezTo>
                  <a:cubicBezTo>
                    <a:pt x="50" y="566"/>
                    <a:pt x="53" y="566"/>
                    <a:pt x="53" y="566"/>
                  </a:cubicBezTo>
                  <a:cubicBezTo>
                    <a:pt x="55" y="567"/>
                    <a:pt x="42" y="568"/>
                    <a:pt x="40" y="568"/>
                  </a:cubicBezTo>
                  <a:cubicBezTo>
                    <a:pt x="37" y="567"/>
                    <a:pt x="35" y="565"/>
                    <a:pt x="36" y="563"/>
                  </a:cubicBezTo>
                  <a:cubicBezTo>
                    <a:pt x="38" y="559"/>
                    <a:pt x="53" y="561"/>
                    <a:pt x="55" y="555"/>
                  </a:cubicBezTo>
                  <a:cubicBezTo>
                    <a:pt x="56" y="553"/>
                    <a:pt x="56" y="550"/>
                    <a:pt x="54" y="548"/>
                  </a:cubicBezTo>
                  <a:cubicBezTo>
                    <a:pt x="52" y="546"/>
                    <a:pt x="44" y="548"/>
                    <a:pt x="43" y="545"/>
                  </a:cubicBezTo>
                  <a:cubicBezTo>
                    <a:pt x="42" y="542"/>
                    <a:pt x="41" y="541"/>
                    <a:pt x="48" y="540"/>
                  </a:cubicBezTo>
                  <a:cubicBezTo>
                    <a:pt x="49" y="540"/>
                    <a:pt x="52" y="541"/>
                    <a:pt x="54" y="541"/>
                  </a:cubicBezTo>
                  <a:cubicBezTo>
                    <a:pt x="55" y="541"/>
                    <a:pt x="56" y="541"/>
                    <a:pt x="57" y="540"/>
                  </a:cubicBezTo>
                  <a:cubicBezTo>
                    <a:pt x="60" y="540"/>
                    <a:pt x="32" y="533"/>
                    <a:pt x="40" y="529"/>
                  </a:cubicBezTo>
                  <a:cubicBezTo>
                    <a:pt x="47" y="527"/>
                    <a:pt x="55" y="527"/>
                    <a:pt x="56" y="523"/>
                  </a:cubicBezTo>
                  <a:cubicBezTo>
                    <a:pt x="56" y="522"/>
                    <a:pt x="54" y="518"/>
                    <a:pt x="53" y="518"/>
                  </a:cubicBezTo>
                  <a:lnTo>
                    <a:pt x="53" y="518"/>
                  </a:lnTo>
                  <a:cubicBezTo>
                    <a:pt x="53" y="518"/>
                    <a:pt x="41" y="525"/>
                    <a:pt x="38" y="525"/>
                  </a:cubicBezTo>
                  <a:cubicBezTo>
                    <a:pt x="37" y="525"/>
                    <a:pt x="37" y="524"/>
                    <a:pt x="37" y="524"/>
                  </a:cubicBezTo>
                  <a:cubicBezTo>
                    <a:pt x="39" y="520"/>
                    <a:pt x="41" y="517"/>
                    <a:pt x="40" y="513"/>
                  </a:cubicBezTo>
                  <a:lnTo>
                    <a:pt x="40" y="509"/>
                  </a:lnTo>
                  <a:cubicBezTo>
                    <a:pt x="41" y="507"/>
                    <a:pt x="41" y="507"/>
                    <a:pt x="38" y="507"/>
                  </a:cubicBezTo>
                  <a:cubicBezTo>
                    <a:pt x="37" y="507"/>
                    <a:pt x="39" y="507"/>
                    <a:pt x="41" y="507"/>
                  </a:cubicBezTo>
                  <a:cubicBezTo>
                    <a:pt x="45" y="507"/>
                    <a:pt x="52" y="507"/>
                    <a:pt x="53" y="507"/>
                  </a:cubicBezTo>
                  <a:cubicBezTo>
                    <a:pt x="59" y="506"/>
                    <a:pt x="53" y="504"/>
                    <a:pt x="51" y="503"/>
                  </a:cubicBezTo>
                  <a:cubicBezTo>
                    <a:pt x="48" y="502"/>
                    <a:pt x="39" y="501"/>
                    <a:pt x="43" y="499"/>
                  </a:cubicBezTo>
                  <a:cubicBezTo>
                    <a:pt x="46" y="497"/>
                    <a:pt x="51" y="497"/>
                    <a:pt x="55" y="497"/>
                  </a:cubicBezTo>
                  <a:lnTo>
                    <a:pt x="55" y="497"/>
                  </a:lnTo>
                  <a:cubicBezTo>
                    <a:pt x="55" y="497"/>
                    <a:pt x="55" y="497"/>
                    <a:pt x="55" y="497"/>
                  </a:cubicBezTo>
                  <a:cubicBezTo>
                    <a:pt x="49" y="497"/>
                    <a:pt x="41" y="491"/>
                    <a:pt x="39" y="490"/>
                  </a:cubicBezTo>
                  <a:cubicBezTo>
                    <a:pt x="39" y="488"/>
                    <a:pt x="38" y="486"/>
                    <a:pt x="39" y="485"/>
                  </a:cubicBezTo>
                  <a:cubicBezTo>
                    <a:pt x="41" y="483"/>
                    <a:pt x="45" y="484"/>
                    <a:pt x="46" y="482"/>
                  </a:cubicBezTo>
                  <a:cubicBezTo>
                    <a:pt x="47" y="480"/>
                    <a:pt x="50" y="474"/>
                    <a:pt x="44" y="474"/>
                  </a:cubicBezTo>
                  <a:cubicBezTo>
                    <a:pt x="39" y="473"/>
                    <a:pt x="36" y="473"/>
                    <a:pt x="36" y="471"/>
                  </a:cubicBezTo>
                  <a:cubicBezTo>
                    <a:pt x="36" y="471"/>
                    <a:pt x="35" y="467"/>
                    <a:pt x="37" y="467"/>
                  </a:cubicBezTo>
                  <a:cubicBezTo>
                    <a:pt x="38" y="467"/>
                    <a:pt x="47" y="471"/>
                    <a:pt x="52" y="471"/>
                  </a:cubicBezTo>
                  <a:cubicBezTo>
                    <a:pt x="53" y="471"/>
                    <a:pt x="55" y="471"/>
                    <a:pt x="55" y="470"/>
                  </a:cubicBezTo>
                  <a:cubicBezTo>
                    <a:pt x="58" y="466"/>
                    <a:pt x="46" y="465"/>
                    <a:pt x="51" y="461"/>
                  </a:cubicBezTo>
                  <a:cubicBezTo>
                    <a:pt x="57" y="458"/>
                    <a:pt x="51" y="455"/>
                    <a:pt x="46" y="451"/>
                  </a:cubicBezTo>
                  <a:cubicBezTo>
                    <a:pt x="42" y="448"/>
                    <a:pt x="45" y="449"/>
                    <a:pt x="46" y="447"/>
                  </a:cubicBezTo>
                  <a:cubicBezTo>
                    <a:pt x="48" y="446"/>
                    <a:pt x="45" y="444"/>
                    <a:pt x="45" y="443"/>
                  </a:cubicBezTo>
                  <a:cubicBezTo>
                    <a:pt x="39" y="441"/>
                    <a:pt x="31" y="436"/>
                    <a:pt x="42" y="436"/>
                  </a:cubicBezTo>
                  <a:cubicBezTo>
                    <a:pt x="43" y="436"/>
                    <a:pt x="45" y="436"/>
                    <a:pt x="48" y="436"/>
                  </a:cubicBezTo>
                  <a:cubicBezTo>
                    <a:pt x="55" y="436"/>
                    <a:pt x="64" y="435"/>
                    <a:pt x="55" y="432"/>
                  </a:cubicBezTo>
                  <a:cubicBezTo>
                    <a:pt x="50" y="430"/>
                    <a:pt x="46" y="430"/>
                    <a:pt x="47" y="427"/>
                  </a:cubicBezTo>
                  <a:cubicBezTo>
                    <a:pt x="48" y="427"/>
                    <a:pt x="48" y="426"/>
                    <a:pt x="49" y="426"/>
                  </a:cubicBezTo>
                  <a:cubicBezTo>
                    <a:pt x="51" y="426"/>
                    <a:pt x="53" y="427"/>
                    <a:pt x="55" y="427"/>
                  </a:cubicBezTo>
                  <a:cubicBezTo>
                    <a:pt x="56" y="427"/>
                    <a:pt x="56" y="427"/>
                    <a:pt x="57" y="427"/>
                  </a:cubicBezTo>
                  <a:cubicBezTo>
                    <a:pt x="59" y="427"/>
                    <a:pt x="59" y="424"/>
                    <a:pt x="60" y="423"/>
                  </a:cubicBezTo>
                  <a:lnTo>
                    <a:pt x="48" y="422"/>
                  </a:lnTo>
                  <a:cubicBezTo>
                    <a:pt x="46" y="423"/>
                    <a:pt x="44" y="424"/>
                    <a:pt x="40" y="424"/>
                  </a:cubicBezTo>
                  <a:cubicBezTo>
                    <a:pt x="34" y="423"/>
                    <a:pt x="36" y="418"/>
                    <a:pt x="37" y="417"/>
                  </a:cubicBezTo>
                  <a:cubicBezTo>
                    <a:pt x="37" y="415"/>
                    <a:pt x="39" y="415"/>
                    <a:pt x="41" y="415"/>
                  </a:cubicBezTo>
                  <a:cubicBezTo>
                    <a:pt x="42" y="415"/>
                    <a:pt x="42" y="415"/>
                    <a:pt x="43" y="415"/>
                  </a:cubicBezTo>
                  <a:cubicBezTo>
                    <a:pt x="45" y="415"/>
                    <a:pt x="47" y="415"/>
                    <a:pt x="48" y="414"/>
                  </a:cubicBezTo>
                  <a:cubicBezTo>
                    <a:pt x="49" y="413"/>
                    <a:pt x="57" y="409"/>
                    <a:pt x="55" y="409"/>
                  </a:cubicBezTo>
                  <a:cubicBezTo>
                    <a:pt x="50" y="406"/>
                    <a:pt x="46" y="407"/>
                    <a:pt x="46" y="403"/>
                  </a:cubicBezTo>
                  <a:cubicBezTo>
                    <a:pt x="46" y="402"/>
                    <a:pt x="48" y="400"/>
                    <a:pt x="45" y="399"/>
                  </a:cubicBezTo>
                  <a:cubicBezTo>
                    <a:pt x="37" y="396"/>
                    <a:pt x="44" y="385"/>
                    <a:pt x="45" y="382"/>
                  </a:cubicBezTo>
                  <a:cubicBezTo>
                    <a:pt x="46" y="381"/>
                    <a:pt x="46" y="381"/>
                    <a:pt x="48" y="381"/>
                  </a:cubicBezTo>
                  <a:cubicBezTo>
                    <a:pt x="49" y="381"/>
                    <a:pt x="51" y="381"/>
                    <a:pt x="54" y="382"/>
                  </a:cubicBezTo>
                  <a:cubicBezTo>
                    <a:pt x="59" y="382"/>
                    <a:pt x="59" y="377"/>
                    <a:pt x="59" y="375"/>
                  </a:cubicBezTo>
                  <a:cubicBezTo>
                    <a:pt x="63" y="374"/>
                    <a:pt x="66" y="371"/>
                    <a:pt x="59" y="368"/>
                  </a:cubicBezTo>
                  <a:cubicBezTo>
                    <a:pt x="54" y="366"/>
                    <a:pt x="56" y="365"/>
                    <a:pt x="57" y="363"/>
                  </a:cubicBezTo>
                  <a:cubicBezTo>
                    <a:pt x="58" y="361"/>
                    <a:pt x="53" y="361"/>
                    <a:pt x="53" y="358"/>
                  </a:cubicBezTo>
                  <a:cubicBezTo>
                    <a:pt x="53" y="354"/>
                    <a:pt x="56" y="354"/>
                    <a:pt x="57" y="351"/>
                  </a:cubicBezTo>
                  <a:cubicBezTo>
                    <a:pt x="59" y="348"/>
                    <a:pt x="39" y="334"/>
                    <a:pt x="33" y="334"/>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2"/>
            <p:cNvSpPr/>
            <p:nvPr/>
          </p:nvSpPr>
          <p:spPr>
            <a:xfrm>
              <a:off x="4379900" y="2628850"/>
              <a:ext cx="19025" cy="16650"/>
            </a:xfrm>
            <a:custGeom>
              <a:rect b="b" l="l" r="r" t="t"/>
              <a:pathLst>
                <a:path extrusionOk="0" h="666" w="761">
                  <a:moveTo>
                    <a:pt x="381" y="1"/>
                  </a:moveTo>
                  <a:cubicBezTo>
                    <a:pt x="267" y="1"/>
                    <a:pt x="157" y="59"/>
                    <a:pt x="95" y="164"/>
                  </a:cubicBezTo>
                  <a:cubicBezTo>
                    <a:pt x="1" y="322"/>
                    <a:pt x="53" y="525"/>
                    <a:pt x="211" y="619"/>
                  </a:cubicBezTo>
                  <a:cubicBezTo>
                    <a:pt x="265" y="651"/>
                    <a:pt x="323" y="666"/>
                    <a:pt x="380" y="666"/>
                  </a:cubicBezTo>
                  <a:cubicBezTo>
                    <a:pt x="494" y="666"/>
                    <a:pt x="605" y="607"/>
                    <a:pt x="667" y="502"/>
                  </a:cubicBezTo>
                  <a:cubicBezTo>
                    <a:pt x="761" y="344"/>
                    <a:pt x="708" y="141"/>
                    <a:pt x="550" y="47"/>
                  </a:cubicBezTo>
                  <a:cubicBezTo>
                    <a:pt x="497" y="16"/>
                    <a:pt x="438" y="1"/>
                    <a:pt x="381"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2"/>
            <p:cNvSpPr/>
            <p:nvPr/>
          </p:nvSpPr>
          <p:spPr>
            <a:xfrm>
              <a:off x="4380050" y="2627900"/>
              <a:ext cx="18900" cy="18725"/>
            </a:xfrm>
            <a:custGeom>
              <a:rect b="b" l="l" r="r" t="t"/>
              <a:pathLst>
                <a:path extrusionOk="0" h="749" w="756">
                  <a:moveTo>
                    <a:pt x="464" y="13"/>
                  </a:moveTo>
                  <a:cubicBezTo>
                    <a:pt x="462" y="22"/>
                    <a:pt x="462" y="25"/>
                    <a:pt x="463" y="25"/>
                  </a:cubicBezTo>
                  <a:cubicBezTo>
                    <a:pt x="465" y="25"/>
                    <a:pt x="469" y="15"/>
                    <a:pt x="466" y="14"/>
                  </a:cubicBezTo>
                  <a:cubicBezTo>
                    <a:pt x="466" y="13"/>
                    <a:pt x="465" y="13"/>
                    <a:pt x="465" y="13"/>
                  </a:cubicBezTo>
                  <a:cubicBezTo>
                    <a:pt x="465" y="13"/>
                    <a:pt x="464" y="13"/>
                    <a:pt x="464" y="13"/>
                  </a:cubicBezTo>
                  <a:close/>
                  <a:moveTo>
                    <a:pt x="494" y="44"/>
                  </a:moveTo>
                  <a:cubicBezTo>
                    <a:pt x="495" y="44"/>
                    <a:pt x="496" y="44"/>
                    <a:pt x="497" y="44"/>
                  </a:cubicBezTo>
                  <a:cubicBezTo>
                    <a:pt x="495" y="49"/>
                    <a:pt x="493" y="56"/>
                    <a:pt x="491" y="56"/>
                  </a:cubicBezTo>
                  <a:cubicBezTo>
                    <a:pt x="491" y="56"/>
                    <a:pt x="491" y="56"/>
                    <a:pt x="491" y="56"/>
                  </a:cubicBezTo>
                  <a:cubicBezTo>
                    <a:pt x="489" y="55"/>
                    <a:pt x="488" y="51"/>
                    <a:pt x="492" y="45"/>
                  </a:cubicBezTo>
                  <a:cubicBezTo>
                    <a:pt x="493" y="44"/>
                    <a:pt x="494" y="44"/>
                    <a:pt x="494" y="44"/>
                  </a:cubicBezTo>
                  <a:close/>
                  <a:moveTo>
                    <a:pt x="439" y="44"/>
                  </a:moveTo>
                  <a:cubicBezTo>
                    <a:pt x="439" y="44"/>
                    <a:pt x="440" y="45"/>
                    <a:pt x="441" y="45"/>
                  </a:cubicBezTo>
                  <a:cubicBezTo>
                    <a:pt x="440" y="50"/>
                    <a:pt x="439" y="57"/>
                    <a:pt x="437" y="57"/>
                  </a:cubicBezTo>
                  <a:cubicBezTo>
                    <a:pt x="435" y="56"/>
                    <a:pt x="433" y="53"/>
                    <a:pt x="436" y="47"/>
                  </a:cubicBezTo>
                  <a:cubicBezTo>
                    <a:pt x="437" y="45"/>
                    <a:pt x="438" y="44"/>
                    <a:pt x="439" y="44"/>
                  </a:cubicBezTo>
                  <a:close/>
                  <a:moveTo>
                    <a:pt x="172" y="91"/>
                  </a:moveTo>
                  <a:cubicBezTo>
                    <a:pt x="172" y="91"/>
                    <a:pt x="172" y="91"/>
                    <a:pt x="172" y="91"/>
                  </a:cubicBezTo>
                  <a:cubicBezTo>
                    <a:pt x="175" y="94"/>
                    <a:pt x="180" y="100"/>
                    <a:pt x="178" y="101"/>
                  </a:cubicBezTo>
                  <a:lnTo>
                    <a:pt x="173" y="98"/>
                  </a:lnTo>
                  <a:cubicBezTo>
                    <a:pt x="172" y="95"/>
                    <a:pt x="171" y="91"/>
                    <a:pt x="172" y="91"/>
                  </a:cubicBezTo>
                  <a:close/>
                  <a:moveTo>
                    <a:pt x="197" y="106"/>
                  </a:moveTo>
                  <a:lnTo>
                    <a:pt x="197" y="106"/>
                  </a:lnTo>
                  <a:cubicBezTo>
                    <a:pt x="197" y="107"/>
                    <a:pt x="197" y="107"/>
                    <a:pt x="198" y="107"/>
                  </a:cubicBezTo>
                  <a:lnTo>
                    <a:pt x="197" y="106"/>
                  </a:lnTo>
                  <a:close/>
                  <a:moveTo>
                    <a:pt x="603" y="148"/>
                  </a:moveTo>
                  <a:cubicBezTo>
                    <a:pt x="603" y="148"/>
                    <a:pt x="603" y="148"/>
                    <a:pt x="603" y="148"/>
                  </a:cubicBezTo>
                  <a:cubicBezTo>
                    <a:pt x="603" y="148"/>
                    <a:pt x="603" y="148"/>
                    <a:pt x="603" y="148"/>
                  </a:cubicBezTo>
                  <a:close/>
                  <a:moveTo>
                    <a:pt x="97" y="190"/>
                  </a:moveTo>
                  <a:cubicBezTo>
                    <a:pt x="98" y="190"/>
                    <a:pt x="102" y="192"/>
                    <a:pt x="107" y="196"/>
                  </a:cubicBezTo>
                  <a:lnTo>
                    <a:pt x="106" y="196"/>
                  </a:lnTo>
                  <a:cubicBezTo>
                    <a:pt x="102" y="196"/>
                    <a:pt x="98" y="194"/>
                    <a:pt x="95" y="192"/>
                  </a:cubicBezTo>
                  <a:cubicBezTo>
                    <a:pt x="95" y="191"/>
                    <a:pt x="95" y="190"/>
                    <a:pt x="97" y="190"/>
                  </a:cubicBezTo>
                  <a:close/>
                  <a:moveTo>
                    <a:pt x="38" y="216"/>
                  </a:moveTo>
                  <a:cubicBezTo>
                    <a:pt x="37" y="216"/>
                    <a:pt x="36" y="216"/>
                    <a:pt x="36" y="216"/>
                  </a:cubicBezTo>
                  <a:cubicBezTo>
                    <a:pt x="35" y="217"/>
                    <a:pt x="36" y="218"/>
                    <a:pt x="35" y="218"/>
                  </a:cubicBezTo>
                  <a:cubicBezTo>
                    <a:pt x="41" y="221"/>
                    <a:pt x="44" y="222"/>
                    <a:pt x="46" y="222"/>
                  </a:cubicBezTo>
                  <a:cubicBezTo>
                    <a:pt x="49" y="222"/>
                    <a:pt x="41" y="216"/>
                    <a:pt x="38" y="216"/>
                  </a:cubicBezTo>
                  <a:close/>
                  <a:moveTo>
                    <a:pt x="694" y="292"/>
                  </a:moveTo>
                  <a:cubicBezTo>
                    <a:pt x="689" y="295"/>
                    <a:pt x="689" y="296"/>
                    <a:pt x="691" y="296"/>
                  </a:cubicBezTo>
                  <a:cubicBezTo>
                    <a:pt x="694" y="296"/>
                    <a:pt x="700" y="294"/>
                    <a:pt x="700" y="292"/>
                  </a:cubicBezTo>
                  <a:close/>
                  <a:moveTo>
                    <a:pt x="700" y="348"/>
                  </a:moveTo>
                  <a:lnTo>
                    <a:pt x="700" y="348"/>
                  </a:lnTo>
                  <a:cubicBezTo>
                    <a:pt x="700" y="349"/>
                    <a:pt x="700" y="349"/>
                    <a:pt x="700" y="349"/>
                  </a:cubicBezTo>
                  <a:cubicBezTo>
                    <a:pt x="700" y="349"/>
                    <a:pt x="700" y="349"/>
                    <a:pt x="700" y="348"/>
                  </a:cubicBezTo>
                  <a:close/>
                  <a:moveTo>
                    <a:pt x="718" y="378"/>
                  </a:moveTo>
                  <a:cubicBezTo>
                    <a:pt x="721" y="378"/>
                    <a:pt x="724" y="379"/>
                    <a:pt x="724" y="381"/>
                  </a:cubicBezTo>
                  <a:cubicBezTo>
                    <a:pt x="724" y="383"/>
                    <a:pt x="721" y="384"/>
                    <a:pt x="719" y="384"/>
                  </a:cubicBezTo>
                  <a:cubicBezTo>
                    <a:pt x="715" y="384"/>
                    <a:pt x="712" y="383"/>
                    <a:pt x="712" y="381"/>
                  </a:cubicBezTo>
                  <a:cubicBezTo>
                    <a:pt x="712" y="379"/>
                    <a:pt x="715" y="378"/>
                    <a:pt x="718" y="378"/>
                  </a:cubicBezTo>
                  <a:close/>
                  <a:moveTo>
                    <a:pt x="703" y="404"/>
                  </a:moveTo>
                  <a:cubicBezTo>
                    <a:pt x="703" y="404"/>
                    <a:pt x="702" y="404"/>
                    <a:pt x="702" y="404"/>
                  </a:cubicBezTo>
                  <a:cubicBezTo>
                    <a:pt x="702" y="404"/>
                    <a:pt x="702" y="405"/>
                    <a:pt x="703" y="405"/>
                  </a:cubicBezTo>
                  <a:lnTo>
                    <a:pt x="703" y="405"/>
                  </a:lnTo>
                  <a:cubicBezTo>
                    <a:pt x="703" y="405"/>
                    <a:pt x="703" y="404"/>
                    <a:pt x="703" y="404"/>
                  </a:cubicBezTo>
                  <a:close/>
                  <a:moveTo>
                    <a:pt x="11" y="439"/>
                  </a:moveTo>
                  <a:lnTo>
                    <a:pt x="11" y="439"/>
                  </a:lnTo>
                  <a:cubicBezTo>
                    <a:pt x="10" y="439"/>
                    <a:pt x="9" y="439"/>
                    <a:pt x="8" y="439"/>
                  </a:cubicBezTo>
                  <a:cubicBezTo>
                    <a:pt x="9" y="439"/>
                    <a:pt x="10" y="439"/>
                    <a:pt x="11" y="439"/>
                  </a:cubicBezTo>
                  <a:close/>
                  <a:moveTo>
                    <a:pt x="733" y="446"/>
                  </a:moveTo>
                  <a:lnTo>
                    <a:pt x="733" y="446"/>
                  </a:lnTo>
                  <a:cubicBezTo>
                    <a:pt x="733" y="446"/>
                    <a:pt x="733" y="446"/>
                    <a:pt x="734" y="446"/>
                  </a:cubicBezTo>
                  <a:cubicBezTo>
                    <a:pt x="733" y="446"/>
                    <a:pt x="733" y="446"/>
                    <a:pt x="733" y="446"/>
                  </a:cubicBezTo>
                  <a:close/>
                  <a:moveTo>
                    <a:pt x="46" y="467"/>
                  </a:moveTo>
                  <a:cubicBezTo>
                    <a:pt x="47" y="467"/>
                    <a:pt x="48" y="467"/>
                    <a:pt x="48" y="468"/>
                  </a:cubicBezTo>
                  <a:cubicBezTo>
                    <a:pt x="46" y="470"/>
                    <a:pt x="42" y="472"/>
                    <a:pt x="39" y="472"/>
                  </a:cubicBezTo>
                  <a:cubicBezTo>
                    <a:pt x="38" y="472"/>
                    <a:pt x="37" y="472"/>
                    <a:pt x="37" y="471"/>
                  </a:cubicBezTo>
                  <a:cubicBezTo>
                    <a:pt x="36" y="469"/>
                    <a:pt x="42" y="467"/>
                    <a:pt x="46" y="467"/>
                  </a:cubicBezTo>
                  <a:close/>
                  <a:moveTo>
                    <a:pt x="662" y="502"/>
                  </a:moveTo>
                  <a:cubicBezTo>
                    <a:pt x="658" y="502"/>
                    <a:pt x="660" y="504"/>
                    <a:pt x="669" y="507"/>
                  </a:cubicBezTo>
                  <a:lnTo>
                    <a:pt x="670" y="506"/>
                  </a:lnTo>
                  <a:lnTo>
                    <a:pt x="666" y="502"/>
                  </a:lnTo>
                  <a:cubicBezTo>
                    <a:pt x="664" y="502"/>
                    <a:pt x="663" y="502"/>
                    <a:pt x="662" y="502"/>
                  </a:cubicBezTo>
                  <a:close/>
                  <a:moveTo>
                    <a:pt x="69" y="515"/>
                  </a:moveTo>
                  <a:cubicBezTo>
                    <a:pt x="70" y="515"/>
                    <a:pt x="70" y="515"/>
                    <a:pt x="70" y="515"/>
                  </a:cubicBezTo>
                  <a:cubicBezTo>
                    <a:pt x="70" y="515"/>
                    <a:pt x="71" y="515"/>
                    <a:pt x="71" y="515"/>
                  </a:cubicBezTo>
                  <a:lnTo>
                    <a:pt x="71" y="515"/>
                  </a:lnTo>
                  <a:cubicBezTo>
                    <a:pt x="71" y="515"/>
                    <a:pt x="71" y="515"/>
                    <a:pt x="71" y="515"/>
                  </a:cubicBezTo>
                  <a:cubicBezTo>
                    <a:pt x="74" y="515"/>
                    <a:pt x="71" y="518"/>
                    <a:pt x="67" y="518"/>
                  </a:cubicBezTo>
                  <a:cubicBezTo>
                    <a:pt x="64" y="518"/>
                    <a:pt x="61" y="519"/>
                    <a:pt x="58" y="519"/>
                  </a:cubicBezTo>
                  <a:cubicBezTo>
                    <a:pt x="61" y="517"/>
                    <a:pt x="67" y="515"/>
                    <a:pt x="69" y="515"/>
                  </a:cubicBezTo>
                  <a:close/>
                  <a:moveTo>
                    <a:pt x="42" y="532"/>
                  </a:moveTo>
                  <a:cubicBezTo>
                    <a:pt x="42" y="532"/>
                    <a:pt x="42" y="532"/>
                    <a:pt x="42" y="533"/>
                  </a:cubicBezTo>
                  <a:cubicBezTo>
                    <a:pt x="42" y="532"/>
                    <a:pt x="42" y="532"/>
                    <a:pt x="42" y="532"/>
                  </a:cubicBezTo>
                  <a:close/>
                  <a:moveTo>
                    <a:pt x="102" y="547"/>
                  </a:moveTo>
                  <a:cubicBezTo>
                    <a:pt x="102" y="547"/>
                    <a:pt x="102" y="547"/>
                    <a:pt x="102" y="547"/>
                  </a:cubicBezTo>
                  <a:lnTo>
                    <a:pt x="102" y="547"/>
                  </a:lnTo>
                  <a:cubicBezTo>
                    <a:pt x="102" y="547"/>
                    <a:pt x="102" y="547"/>
                    <a:pt x="102" y="547"/>
                  </a:cubicBezTo>
                  <a:close/>
                  <a:moveTo>
                    <a:pt x="640" y="552"/>
                  </a:moveTo>
                  <a:cubicBezTo>
                    <a:pt x="644" y="553"/>
                    <a:pt x="648" y="555"/>
                    <a:pt x="652" y="558"/>
                  </a:cubicBezTo>
                  <a:cubicBezTo>
                    <a:pt x="656" y="561"/>
                    <a:pt x="659" y="564"/>
                    <a:pt x="656" y="564"/>
                  </a:cubicBezTo>
                  <a:cubicBezTo>
                    <a:pt x="656" y="564"/>
                    <a:pt x="655" y="564"/>
                    <a:pt x="654" y="564"/>
                  </a:cubicBezTo>
                  <a:cubicBezTo>
                    <a:pt x="647" y="561"/>
                    <a:pt x="632" y="552"/>
                    <a:pt x="640" y="552"/>
                  </a:cubicBezTo>
                  <a:close/>
                  <a:moveTo>
                    <a:pt x="59" y="567"/>
                  </a:moveTo>
                  <a:cubicBezTo>
                    <a:pt x="59" y="567"/>
                    <a:pt x="59" y="567"/>
                    <a:pt x="59" y="567"/>
                  </a:cubicBezTo>
                  <a:cubicBezTo>
                    <a:pt x="59" y="567"/>
                    <a:pt x="59" y="567"/>
                    <a:pt x="59" y="567"/>
                  </a:cubicBezTo>
                  <a:close/>
                  <a:moveTo>
                    <a:pt x="171" y="566"/>
                  </a:moveTo>
                  <a:cubicBezTo>
                    <a:pt x="168" y="569"/>
                    <a:pt x="168" y="570"/>
                    <a:pt x="169" y="571"/>
                  </a:cubicBezTo>
                  <a:cubicBezTo>
                    <a:pt x="169" y="571"/>
                    <a:pt x="169" y="573"/>
                    <a:pt x="170" y="573"/>
                  </a:cubicBezTo>
                  <a:cubicBezTo>
                    <a:pt x="170" y="573"/>
                    <a:pt x="171" y="573"/>
                    <a:pt x="171" y="572"/>
                  </a:cubicBezTo>
                  <a:cubicBezTo>
                    <a:pt x="175" y="567"/>
                    <a:pt x="173" y="567"/>
                    <a:pt x="171" y="566"/>
                  </a:cubicBezTo>
                  <a:close/>
                  <a:moveTo>
                    <a:pt x="112" y="569"/>
                  </a:moveTo>
                  <a:cubicBezTo>
                    <a:pt x="112" y="569"/>
                    <a:pt x="113" y="569"/>
                    <a:pt x="113" y="569"/>
                  </a:cubicBezTo>
                  <a:cubicBezTo>
                    <a:pt x="114" y="571"/>
                    <a:pt x="115" y="572"/>
                    <a:pt x="110" y="576"/>
                  </a:cubicBezTo>
                  <a:lnTo>
                    <a:pt x="108" y="572"/>
                  </a:lnTo>
                  <a:cubicBezTo>
                    <a:pt x="111" y="569"/>
                    <a:pt x="112" y="569"/>
                    <a:pt x="112" y="569"/>
                  </a:cubicBezTo>
                  <a:close/>
                  <a:moveTo>
                    <a:pt x="111" y="608"/>
                  </a:moveTo>
                  <a:cubicBezTo>
                    <a:pt x="111" y="608"/>
                    <a:pt x="110" y="609"/>
                    <a:pt x="109" y="609"/>
                  </a:cubicBezTo>
                  <a:cubicBezTo>
                    <a:pt x="110" y="609"/>
                    <a:pt x="110" y="609"/>
                    <a:pt x="111" y="608"/>
                  </a:cubicBezTo>
                  <a:close/>
                  <a:moveTo>
                    <a:pt x="611" y="611"/>
                  </a:moveTo>
                  <a:cubicBezTo>
                    <a:pt x="615" y="614"/>
                    <a:pt x="621" y="617"/>
                    <a:pt x="619" y="620"/>
                  </a:cubicBezTo>
                  <a:cubicBezTo>
                    <a:pt x="619" y="620"/>
                    <a:pt x="619" y="620"/>
                    <a:pt x="618" y="620"/>
                  </a:cubicBezTo>
                  <a:cubicBezTo>
                    <a:pt x="616" y="620"/>
                    <a:pt x="609" y="613"/>
                    <a:pt x="611" y="611"/>
                  </a:cubicBezTo>
                  <a:close/>
                  <a:moveTo>
                    <a:pt x="570" y="56"/>
                  </a:moveTo>
                  <a:cubicBezTo>
                    <a:pt x="568" y="56"/>
                    <a:pt x="566" y="56"/>
                    <a:pt x="563" y="58"/>
                  </a:cubicBezTo>
                  <a:cubicBezTo>
                    <a:pt x="566" y="57"/>
                    <a:pt x="566" y="56"/>
                    <a:pt x="565" y="56"/>
                  </a:cubicBezTo>
                  <a:lnTo>
                    <a:pt x="565" y="56"/>
                  </a:lnTo>
                  <a:cubicBezTo>
                    <a:pt x="564" y="56"/>
                    <a:pt x="562" y="57"/>
                    <a:pt x="563" y="58"/>
                  </a:cubicBezTo>
                  <a:cubicBezTo>
                    <a:pt x="563" y="58"/>
                    <a:pt x="563" y="58"/>
                    <a:pt x="563" y="58"/>
                  </a:cubicBezTo>
                  <a:cubicBezTo>
                    <a:pt x="561" y="58"/>
                    <a:pt x="537" y="95"/>
                    <a:pt x="539" y="99"/>
                  </a:cubicBezTo>
                  <a:cubicBezTo>
                    <a:pt x="539" y="100"/>
                    <a:pt x="540" y="103"/>
                    <a:pt x="543" y="103"/>
                  </a:cubicBezTo>
                  <a:cubicBezTo>
                    <a:pt x="543" y="103"/>
                    <a:pt x="544" y="103"/>
                    <a:pt x="545" y="102"/>
                  </a:cubicBezTo>
                  <a:cubicBezTo>
                    <a:pt x="549" y="97"/>
                    <a:pt x="552" y="93"/>
                    <a:pt x="554" y="93"/>
                  </a:cubicBezTo>
                  <a:cubicBezTo>
                    <a:pt x="555" y="93"/>
                    <a:pt x="555" y="94"/>
                    <a:pt x="555" y="97"/>
                  </a:cubicBezTo>
                  <a:cubicBezTo>
                    <a:pt x="556" y="101"/>
                    <a:pt x="557" y="106"/>
                    <a:pt x="562" y="106"/>
                  </a:cubicBezTo>
                  <a:cubicBezTo>
                    <a:pt x="562" y="106"/>
                    <a:pt x="562" y="106"/>
                    <a:pt x="562" y="106"/>
                  </a:cubicBezTo>
                  <a:cubicBezTo>
                    <a:pt x="565" y="106"/>
                    <a:pt x="572" y="99"/>
                    <a:pt x="574" y="99"/>
                  </a:cubicBezTo>
                  <a:cubicBezTo>
                    <a:pt x="574" y="99"/>
                    <a:pt x="574" y="99"/>
                    <a:pt x="574" y="99"/>
                  </a:cubicBezTo>
                  <a:cubicBezTo>
                    <a:pt x="575" y="104"/>
                    <a:pt x="564" y="119"/>
                    <a:pt x="565" y="123"/>
                  </a:cubicBezTo>
                  <a:cubicBezTo>
                    <a:pt x="565" y="123"/>
                    <a:pt x="565" y="123"/>
                    <a:pt x="566" y="123"/>
                  </a:cubicBezTo>
                  <a:cubicBezTo>
                    <a:pt x="567" y="123"/>
                    <a:pt x="572" y="114"/>
                    <a:pt x="575" y="112"/>
                  </a:cubicBezTo>
                  <a:lnTo>
                    <a:pt x="575" y="112"/>
                  </a:lnTo>
                  <a:cubicBezTo>
                    <a:pt x="576" y="113"/>
                    <a:pt x="568" y="124"/>
                    <a:pt x="570" y="124"/>
                  </a:cubicBezTo>
                  <a:cubicBezTo>
                    <a:pt x="571" y="124"/>
                    <a:pt x="571" y="124"/>
                    <a:pt x="571" y="124"/>
                  </a:cubicBezTo>
                  <a:cubicBezTo>
                    <a:pt x="572" y="123"/>
                    <a:pt x="586" y="106"/>
                    <a:pt x="589" y="106"/>
                  </a:cubicBezTo>
                  <a:cubicBezTo>
                    <a:pt x="589" y="106"/>
                    <a:pt x="589" y="107"/>
                    <a:pt x="589" y="109"/>
                  </a:cubicBezTo>
                  <a:cubicBezTo>
                    <a:pt x="586" y="113"/>
                    <a:pt x="580" y="119"/>
                    <a:pt x="580" y="123"/>
                  </a:cubicBezTo>
                  <a:cubicBezTo>
                    <a:pt x="579" y="126"/>
                    <a:pt x="581" y="127"/>
                    <a:pt x="583" y="127"/>
                  </a:cubicBezTo>
                  <a:cubicBezTo>
                    <a:pt x="586" y="126"/>
                    <a:pt x="592" y="115"/>
                    <a:pt x="596" y="115"/>
                  </a:cubicBezTo>
                  <a:cubicBezTo>
                    <a:pt x="596" y="115"/>
                    <a:pt x="597" y="116"/>
                    <a:pt x="597" y="116"/>
                  </a:cubicBezTo>
                  <a:cubicBezTo>
                    <a:pt x="592" y="121"/>
                    <a:pt x="589" y="127"/>
                    <a:pt x="586" y="131"/>
                  </a:cubicBezTo>
                  <a:cubicBezTo>
                    <a:pt x="586" y="133"/>
                    <a:pt x="585" y="136"/>
                    <a:pt x="587" y="136"/>
                  </a:cubicBezTo>
                  <a:cubicBezTo>
                    <a:pt x="588" y="136"/>
                    <a:pt x="590" y="135"/>
                    <a:pt x="593" y="132"/>
                  </a:cubicBezTo>
                  <a:lnTo>
                    <a:pt x="593" y="132"/>
                  </a:lnTo>
                  <a:cubicBezTo>
                    <a:pt x="587" y="139"/>
                    <a:pt x="585" y="141"/>
                    <a:pt x="587" y="141"/>
                  </a:cubicBezTo>
                  <a:cubicBezTo>
                    <a:pt x="589" y="141"/>
                    <a:pt x="591" y="140"/>
                    <a:pt x="594" y="139"/>
                  </a:cubicBezTo>
                  <a:lnTo>
                    <a:pt x="594" y="139"/>
                  </a:lnTo>
                  <a:cubicBezTo>
                    <a:pt x="586" y="146"/>
                    <a:pt x="601" y="147"/>
                    <a:pt x="603" y="148"/>
                  </a:cubicBezTo>
                  <a:lnTo>
                    <a:pt x="603" y="148"/>
                  </a:lnTo>
                  <a:cubicBezTo>
                    <a:pt x="600" y="145"/>
                    <a:pt x="606" y="138"/>
                    <a:pt x="609" y="138"/>
                  </a:cubicBezTo>
                  <a:cubicBezTo>
                    <a:pt x="610" y="138"/>
                    <a:pt x="611" y="139"/>
                    <a:pt x="611" y="140"/>
                  </a:cubicBezTo>
                  <a:cubicBezTo>
                    <a:pt x="611" y="146"/>
                    <a:pt x="612" y="149"/>
                    <a:pt x="615" y="153"/>
                  </a:cubicBezTo>
                  <a:cubicBezTo>
                    <a:pt x="625" y="143"/>
                    <a:pt x="620" y="134"/>
                    <a:pt x="619" y="130"/>
                  </a:cubicBezTo>
                  <a:lnTo>
                    <a:pt x="619" y="130"/>
                  </a:lnTo>
                  <a:cubicBezTo>
                    <a:pt x="622" y="133"/>
                    <a:pt x="624" y="134"/>
                    <a:pt x="625" y="137"/>
                  </a:cubicBezTo>
                  <a:cubicBezTo>
                    <a:pt x="626" y="139"/>
                    <a:pt x="628" y="142"/>
                    <a:pt x="623" y="147"/>
                  </a:cubicBezTo>
                  <a:cubicBezTo>
                    <a:pt x="618" y="153"/>
                    <a:pt x="615" y="154"/>
                    <a:pt x="612" y="159"/>
                  </a:cubicBezTo>
                  <a:cubicBezTo>
                    <a:pt x="611" y="162"/>
                    <a:pt x="612" y="163"/>
                    <a:pt x="613" y="163"/>
                  </a:cubicBezTo>
                  <a:cubicBezTo>
                    <a:pt x="616" y="163"/>
                    <a:pt x="620" y="161"/>
                    <a:pt x="623" y="161"/>
                  </a:cubicBezTo>
                  <a:cubicBezTo>
                    <a:pt x="624" y="161"/>
                    <a:pt x="625" y="161"/>
                    <a:pt x="625" y="161"/>
                  </a:cubicBezTo>
                  <a:cubicBezTo>
                    <a:pt x="628" y="164"/>
                    <a:pt x="625" y="171"/>
                    <a:pt x="619" y="178"/>
                  </a:cubicBezTo>
                  <a:cubicBezTo>
                    <a:pt x="625" y="174"/>
                    <a:pt x="635" y="169"/>
                    <a:pt x="639" y="169"/>
                  </a:cubicBezTo>
                  <a:cubicBezTo>
                    <a:pt x="640" y="169"/>
                    <a:pt x="640" y="169"/>
                    <a:pt x="640" y="169"/>
                  </a:cubicBezTo>
                  <a:cubicBezTo>
                    <a:pt x="644" y="169"/>
                    <a:pt x="633" y="175"/>
                    <a:pt x="634" y="175"/>
                  </a:cubicBezTo>
                  <a:cubicBezTo>
                    <a:pt x="634" y="176"/>
                    <a:pt x="634" y="176"/>
                    <a:pt x="635" y="176"/>
                  </a:cubicBezTo>
                  <a:cubicBezTo>
                    <a:pt x="635" y="176"/>
                    <a:pt x="636" y="176"/>
                    <a:pt x="636" y="175"/>
                  </a:cubicBezTo>
                  <a:lnTo>
                    <a:pt x="636" y="175"/>
                  </a:lnTo>
                  <a:cubicBezTo>
                    <a:pt x="633" y="177"/>
                    <a:pt x="631" y="179"/>
                    <a:pt x="630" y="181"/>
                  </a:cubicBezTo>
                  <a:cubicBezTo>
                    <a:pt x="628" y="184"/>
                    <a:pt x="632" y="186"/>
                    <a:pt x="633" y="187"/>
                  </a:cubicBezTo>
                  <a:cubicBezTo>
                    <a:pt x="634" y="187"/>
                    <a:pt x="636" y="189"/>
                    <a:pt x="640" y="189"/>
                  </a:cubicBezTo>
                  <a:cubicBezTo>
                    <a:pt x="641" y="189"/>
                    <a:pt x="643" y="188"/>
                    <a:pt x="645" y="188"/>
                  </a:cubicBezTo>
                  <a:cubicBezTo>
                    <a:pt x="647" y="187"/>
                    <a:pt x="649" y="185"/>
                    <a:pt x="650" y="185"/>
                  </a:cubicBezTo>
                  <a:cubicBezTo>
                    <a:pt x="650" y="185"/>
                    <a:pt x="651" y="186"/>
                    <a:pt x="651" y="187"/>
                  </a:cubicBezTo>
                  <a:cubicBezTo>
                    <a:pt x="651" y="188"/>
                    <a:pt x="650" y="190"/>
                    <a:pt x="646" y="193"/>
                  </a:cubicBezTo>
                  <a:cubicBezTo>
                    <a:pt x="643" y="196"/>
                    <a:pt x="645" y="195"/>
                    <a:pt x="645" y="196"/>
                  </a:cubicBezTo>
                  <a:cubicBezTo>
                    <a:pt x="646" y="197"/>
                    <a:pt x="647" y="197"/>
                    <a:pt x="648" y="197"/>
                  </a:cubicBezTo>
                  <a:cubicBezTo>
                    <a:pt x="650" y="197"/>
                    <a:pt x="651" y="197"/>
                    <a:pt x="653" y="197"/>
                  </a:cubicBezTo>
                  <a:cubicBezTo>
                    <a:pt x="654" y="197"/>
                    <a:pt x="654" y="197"/>
                    <a:pt x="655" y="197"/>
                  </a:cubicBezTo>
                  <a:cubicBezTo>
                    <a:pt x="658" y="198"/>
                    <a:pt x="659" y="200"/>
                    <a:pt x="659" y="202"/>
                  </a:cubicBezTo>
                  <a:cubicBezTo>
                    <a:pt x="659" y="204"/>
                    <a:pt x="654" y="209"/>
                    <a:pt x="654" y="210"/>
                  </a:cubicBezTo>
                  <a:cubicBezTo>
                    <a:pt x="654" y="210"/>
                    <a:pt x="654" y="210"/>
                    <a:pt x="655" y="210"/>
                  </a:cubicBezTo>
                  <a:cubicBezTo>
                    <a:pt x="656" y="210"/>
                    <a:pt x="658" y="208"/>
                    <a:pt x="658" y="208"/>
                  </a:cubicBezTo>
                  <a:cubicBezTo>
                    <a:pt x="659" y="208"/>
                    <a:pt x="659" y="209"/>
                    <a:pt x="659" y="209"/>
                  </a:cubicBezTo>
                  <a:lnTo>
                    <a:pt x="659" y="210"/>
                  </a:lnTo>
                  <a:lnTo>
                    <a:pt x="663" y="218"/>
                  </a:lnTo>
                  <a:cubicBezTo>
                    <a:pt x="664" y="220"/>
                    <a:pt x="664" y="224"/>
                    <a:pt x="668" y="224"/>
                  </a:cubicBezTo>
                  <a:cubicBezTo>
                    <a:pt x="670" y="224"/>
                    <a:pt x="672" y="224"/>
                    <a:pt x="675" y="222"/>
                  </a:cubicBezTo>
                  <a:lnTo>
                    <a:pt x="675" y="222"/>
                  </a:lnTo>
                  <a:cubicBezTo>
                    <a:pt x="667" y="227"/>
                    <a:pt x="669" y="232"/>
                    <a:pt x="670" y="234"/>
                  </a:cubicBezTo>
                  <a:cubicBezTo>
                    <a:pt x="670" y="236"/>
                    <a:pt x="672" y="236"/>
                    <a:pt x="674" y="236"/>
                  </a:cubicBezTo>
                  <a:cubicBezTo>
                    <a:pt x="676" y="236"/>
                    <a:pt x="678" y="236"/>
                    <a:pt x="678" y="237"/>
                  </a:cubicBezTo>
                  <a:cubicBezTo>
                    <a:pt x="678" y="239"/>
                    <a:pt x="670" y="242"/>
                    <a:pt x="668" y="244"/>
                  </a:cubicBezTo>
                  <a:cubicBezTo>
                    <a:pt x="666" y="246"/>
                    <a:pt x="667" y="247"/>
                    <a:pt x="668" y="248"/>
                  </a:cubicBezTo>
                  <a:cubicBezTo>
                    <a:pt x="670" y="250"/>
                    <a:pt x="672" y="251"/>
                    <a:pt x="675" y="251"/>
                  </a:cubicBezTo>
                  <a:cubicBezTo>
                    <a:pt x="676" y="251"/>
                    <a:pt x="678" y="251"/>
                    <a:pt x="680" y="250"/>
                  </a:cubicBezTo>
                  <a:lnTo>
                    <a:pt x="680" y="250"/>
                  </a:lnTo>
                  <a:cubicBezTo>
                    <a:pt x="676" y="253"/>
                    <a:pt x="684" y="253"/>
                    <a:pt x="684" y="255"/>
                  </a:cubicBezTo>
                  <a:cubicBezTo>
                    <a:pt x="685" y="257"/>
                    <a:pt x="661" y="263"/>
                    <a:pt x="666" y="264"/>
                  </a:cubicBezTo>
                  <a:cubicBezTo>
                    <a:pt x="666" y="265"/>
                    <a:pt x="667" y="265"/>
                    <a:pt x="669" y="265"/>
                  </a:cubicBezTo>
                  <a:cubicBezTo>
                    <a:pt x="676" y="265"/>
                    <a:pt x="690" y="259"/>
                    <a:pt x="698" y="257"/>
                  </a:cubicBezTo>
                  <a:cubicBezTo>
                    <a:pt x="699" y="257"/>
                    <a:pt x="699" y="257"/>
                    <a:pt x="699" y="257"/>
                  </a:cubicBezTo>
                  <a:cubicBezTo>
                    <a:pt x="704" y="257"/>
                    <a:pt x="686" y="266"/>
                    <a:pt x="686" y="266"/>
                  </a:cubicBezTo>
                  <a:cubicBezTo>
                    <a:pt x="689" y="266"/>
                    <a:pt x="691" y="265"/>
                    <a:pt x="692" y="265"/>
                  </a:cubicBezTo>
                  <a:cubicBezTo>
                    <a:pt x="693" y="265"/>
                    <a:pt x="694" y="266"/>
                    <a:pt x="694" y="266"/>
                  </a:cubicBezTo>
                  <a:cubicBezTo>
                    <a:pt x="694" y="267"/>
                    <a:pt x="693" y="269"/>
                    <a:pt x="695" y="269"/>
                  </a:cubicBezTo>
                  <a:cubicBezTo>
                    <a:pt x="698" y="269"/>
                    <a:pt x="701" y="267"/>
                    <a:pt x="704" y="267"/>
                  </a:cubicBezTo>
                  <a:cubicBezTo>
                    <a:pt x="705" y="267"/>
                    <a:pt x="705" y="267"/>
                    <a:pt x="706" y="267"/>
                  </a:cubicBezTo>
                  <a:cubicBezTo>
                    <a:pt x="707" y="267"/>
                    <a:pt x="707" y="268"/>
                    <a:pt x="707" y="270"/>
                  </a:cubicBezTo>
                  <a:cubicBezTo>
                    <a:pt x="700" y="271"/>
                    <a:pt x="695" y="273"/>
                    <a:pt x="699" y="275"/>
                  </a:cubicBezTo>
                  <a:cubicBezTo>
                    <a:pt x="703" y="278"/>
                    <a:pt x="707" y="278"/>
                    <a:pt x="694" y="281"/>
                  </a:cubicBezTo>
                  <a:cubicBezTo>
                    <a:pt x="690" y="282"/>
                    <a:pt x="692" y="286"/>
                    <a:pt x="694" y="286"/>
                  </a:cubicBezTo>
                  <a:cubicBezTo>
                    <a:pt x="698" y="286"/>
                    <a:pt x="700" y="285"/>
                    <a:pt x="701" y="285"/>
                  </a:cubicBezTo>
                  <a:cubicBezTo>
                    <a:pt x="702" y="285"/>
                    <a:pt x="703" y="285"/>
                    <a:pt x="703" y="285"/>
                  </a:cubicBezTo>
                  <a:cubicBezTo>
                    <a:pt x="705" y="287"/>
                    <a:pt x="705" y="290"/>
                    <a:pt x="704" y="293"/>
                  </a:cubicBezTo>
                  <a:cubicBezTo>
                    <a:pt x="702" y="296"/>
                    <a:pt x="697" y="298"/>
                    <a:pt x="693" y="300"/>
                  </a:cubicBezTo>
                  <a:cubicBezTo>
                    <a:pt x="691" y="303"/>
                    <a:pt x="691" y="306"/>
                    <a:pt x="696" y="306"/>
                  </a:cubicBezTo>
                  <a:cubicBezTo>
                    <a:pt x="704" y="307"/>
                    <a:pt x="692" y="314"/>
                    <a:pt x="691" y="314"/>
                  </a:cubicBezTo>
                  <a:cubicBezTo>
                    <a:pt x="691" y="314"/>
                    <a:pt x="692" y="314"/>
                    <a:pt x="693" y="314"/>
                  </a:cubicBezTo>
                  <a:cubicBezTo>
                    <a:pt x="701" y="314"/>
                    <a:pt x="710" y="308"/>
                    <a:pt x="714" y="307"/>
                  </a:cubicBezTo>
                  <a:lnTo>
                    <a:pt x="714" y="307"/>
                  </a:lnTo>
                  <a:cubicBezTo>
                    <a:pt x="715" y="307"/>
                    <a:pt x="717" y="310"/>
                    <a:pt x="713" y="311"/>
                  </a:cubicBezTo>
                  <a:cubicBezTo>
                    <a:pt x="707" y="313"/>
                    <a:pt x="710" y="315"/>
                    <a:pt x="713" y="316"/>
                  </a:cubicBezTo>
                  <a:cubicBezTo>
                    <a:pt x="719" y="319"/>
                    <a:pt x="707" y="319"/>
                    <a:pt x="700" y="322"/>
                  </a:cubicBezTo>
                  <a:cubicBezTo>
                    <a:pt x="697" y="323"/>
                    <a:pt x="699" y="323"/>
                    <a:pt x="700" y="323"/>
                  </a:cubicBezTo>
                  <a:cubicBezTo>
                    <a:pt x="702" y="323"/>
                    <a:pt x="704" y="323"/>
                    <a:pt x="705" y="323"/>
                  </a:cubicBezTo>
                  <a:cubicBezTo>
                    <a:pt x="706" y="323"/>
                    <a:pt x="706" y="323"/>
                    <a:pt x="707" y="323"/>
                  </a:cubicBezTo>
                  <a:cubicBezTo>
                    <a:pt x="711" y="323"/>
                    <a:pt x="711" y="325"/>
                    <a:pt x="711" y="326"/>
                  </a:cubicBezTo>
                  <a:cubicBezTo>
                    <a:pt x="712" y="330"/>
                    <a:pt x="707" y="331"/>
                    <a:pt x="718" y="333"/>
                  </a:cubicBezTo>
                  <a:cubicBezTo>
                    <a:pt x="718" y="333"/>
                    <a:pt x="723" y="335"/>
                    <a:pt x="721" y="335"/>
                  </a:cubicBezTo>
                  <a:cubicBezTo>
                    <a:pt x="720" y="336"/>
                    <a:pt x="718" y="336"/>
                    <a:pt x="715" y="336"/>
                  </a:cubicBezTo>
                  <a:cubicBezTo>
                    <a:pt x="714" y="336"/>
                    <a:pt x="712" y="336"/>
                    <a:pt x="711" y="336"/>
                  </a:cubicBezTo>
                  <a:cubicBezTo>
                    <a:pt x="706" y="336"/>
                    <a:pt x="702" y="336"/>
                    <a:pt x="700" y="338"/>
                  </a:cubicBezTo>
                  <a:cubicBezTo>
                    <a:pt x="698" y="341"/>
                    <a:pt x="700" y="345"/>
                    <a:pt x="700" y="348"/>
                  </a:cubicBezTo>
                  <a:lnTo>
                    <a:pt x="700" y="348"/>
                  </a:lnTo>
                  <a:cubicBezTo>
                    <a:pt x="700" y="347"/>
                    <a:pt x="701" y="346"/>
                    <a:pt x="705" y="346"/>
                  </a:cubicBezTo>
                  <a:cubicBezTo>
                    <a:pt x="707" y="346"/>
                    <a:pt x="705" y="351"/>
                    <a:pt x="711" y="351"/>
                  </a:cubicBezTo>
                  <a:cubicBezTo>
                    <a:pt x="711" y="351"/>
                    <a:pt x="711" y="351"/>
                    <a:pt x="712" y="351"/>
                  </a:cubicBezTo>
                  <a:cubicBezTo>
                    <a:pt x="709" y="351"/>
                    <a:pt x="715" y="347"/>
                    <a:pt x="718" y="347"/>
                  </a:cubicBezTo>
                  <a:cubicBezTo>
                    <a:pt x="718" y="347"/>
                    <a:pt x="719" y="347"/>
                    <a:pt x="719" y="347"/>
                  </a:cubicBezTo>
                  <a:cubicBezTo>
                    <a:pt x="721" y="349"/>
                    <a:pt x="735" y="353"/>
                    <a:pt x="719" y="354"/>
                  </a:cubicBezTo>
                  <a:cubicBezTo>
                    <a:pt x="717" y="353"/>
                    <a:pt x="714" y="353"/>
                    <a:pt x="712" y="353"/>
                  </a:cubicBezTo>
                  <a:cubicBezTo>
                    <a:pt x="710" y="353"/>
                    <a:pt x="708" y="353"/>
                    <a:pt x="707" y="354"/>
                  </a:cubicBezTo>
                  <a:cubicBezTo>
                    <a:pt x="705" y="357"/>
                    <a:pt x="704" y="361"/>
                    <a:pt x="707" y="365"/>
                  </a:cubicBezTo>
                  <a:cubicBezTo>
                    <a:pt x="707" y="365"/>
                    <a:pt x="709" y="366"/>
                    <a:pt x="711" y="366"/>
                  </a:cubicBezTo>
                  <a:cubicBezTo>
                    <a:pt x="715" y="366"/>
                    <a:pt x="721" y="365"/>
                    <a:pt x="724" y="365"/>
                  </a:cubicBezTo>
                  <a:cubicBezTo>
                    <a:pt x="724" y="367"/>
                    <a:pt x="718" y="372"/>
                    <a:pt x="713" y="373"/>
                  </a:cubicBezTo>
                  <a:cubicBezTo>
                    <a:pt x="712" y="373"/>
                    <a:pt x="712" y="373"/>
                    <a:pt x="711" y="373"/>
                  </a:cubicBezTo>
                  <a:cubicBezTo>
                    <a:pt x="707" y="373"/>
                    <a:pt x="706" y="369"/>
                    <a:pt x="706" y="368"/>
                  </a:cubicBezTo>
                  <a:lnTo>
                    <a:pt x="706" y="368"/>
                  </a:lnTo>
                  <a:cubicBezTo>
                    <a:pt x="706" y="370"/>
                    <a:pt x="708" y="375"/>
                    <a:pt x="703" y="377"/>
                  </a:cubicBezTo>
                  <a:cubicBezTo>
                    <a:pt x="701" y="377"/>
                    <a:pt x="699" y="378"/>
                    <a:pt x="696" y="378"/>
                  </a:cubicBezTo>
                  <a:cubicBezTo>
                    <a:pt x="691" y="378"/>
                    <a:pt x="685" y="377"/>
                    <a:pt x="681" y="377"/>
                  </a:cubicBezTo>
                  <a:cubicBezTo>
                    <a:pt x="692" y="379"/>
                    <a:pt x="701" y="380"/>
                    <a:pt x="709" y="382"/>
                  </a:cubicBezTo>
                  <a:cubicBezTo>
                    <a:pt x="714" y="384"/>
                    <a:pt x="711" y="386"/>
                    <a:pt x="713" y="388"/>
                  </a:cubicBezTo>
                  <a:cubicBezTo>
                    <a:pt x="714" y="388"/>
                    <a:pt x="723" y="390"/>
                    <a:pt x="717" y="391"/>
                  </a:cubicBezTo>
                  <a:cubicBezTo>
                    <a:pt x="716" y="391"/>
                    <a:pt x="715" y="392"/>
                    <a:pt x="713" y="392"/>
                  </a:cubicBezTo>
                  <a:cubicBezTo>
                    <a:pt x="708" y="392"/>
                    <a:pt x="701" y="389"/>
                    <a:pt x="695" y="389"/>
                  </a:cubicBezTo>
                  <a:cubicBezTo>
                    <a:pt x="694" y="389"/>
                    <a:pt x="693" y="389"/>
                    <a:pt x="693" y="389"/>
                  </a:cubicBezTo>
                  <a:cubicBezTo>
                    <a:pt x="687" y="389"/>
                    <a:pt x="692" y="393"/>
                    <a:pt x="694" y="394"/>
                  </a:cubicBezTo>
                  <a:cubicBezTo>
                    <a:pt x="698" y="395"/>
                    <a:pt x="701" y="395"/>
                    <a:pt x="702" y="397"/>
                  </a:cubicBezTo>
                  <a:cubicBezTo>
                    <a:pt x="703" y="399"/>
                    <a:pt x="703" y="402"/>
                    <a:pt x="703" y="403"/>
                  </a:cubicBezTo>
                  <a:cubicBezTo>
                    <a:pt x="703" y="404"/>
                    <a:pt x="703" y="404"/>
                    <a:pt x="703" y="404"/>
                  </a:cubicBezTo>
                  <a:lnTo>
                    <a:pt x="703" y="404"/>
                  </a:lnTo>
                  <a:cubicBezTo>
                    <a:pt x="705" y="404"/>
                    <a:pt x="707" y="403"/>
                    <a:pt x="709" y="403"/>
                  </a:cubicBezTo>
                  <a:cubicBezTo>
                    <a:pt x="712" y="403"/>
                    <a:pt x="714" y="404"/>
                    <a:pt x="714" y="406"/>
                  </a:cubicBezTo>
                  <a:cubicBezTo>
                    <a:pt x="714" y="407"/>
                    <a:pt x="713" y="407"/>
                    <a:pt x="711" y="407"/>
                  </a:cubicBezTo>
                  <a:cubicBezTo>
                    <a:pt x="708" y="407"/>
                    <a:pt x="704" y="406"/>
                    <a:pt x="703" y="405"/>
                  </a:cubicBezTo>
                  <a:lnTo>
                    <a:pt x="703" y="405"/>
                  </a:lnTo>
                  <a:cubicBezTo>
                    <a:pt x="701" y="409"/>
                    <a:pt x="699" y="414"/>
                    <a:pt x="704" y="418"/>
                  </a:cubicBezTo>
                  <a:cubicBezTo>
                    <a:pt x="706" y="419"/>
                    <a:pt x="712" y="421"/>
                    <a:pt x="709" y="422"/>
                  </a:cubicBezTo>
                  <a:cubicBezTo>
                    <a:pt x="706" y="423"/>
                    <a:pt x="699" y="422"/>
                    <a:pt x="695" y="423"/>
                  </a:cubicBezTo>
                  <a:cubicBezTo>
                    <a:pt x="688" y="425"/>
                    <a:pt x="686" y="430"/>
                    <a:pt x="691" y="435"/>
                  </a:cubicBezTo>
                  <a:cubicBezTo>
                    <a:pt x="692" y="436"/>
                    <a:pt x="700" y="439"/>
                    <a:pt x="700" y="440"/>
                  </a:cubicBezTo>
                  <a:cubicBezTo>
                    <a:pt x="699" y="440"/>
                    <a:pt x="699" y="440"/>
                    <a:pt x="699" y="440"/>
                  </a:cubicBezTo>
                  <a:cubicBezTo>
                    <a:pt x="696" y="440"/>
                    <a:pt x="690" y="438"/>
                    <a:pt x="687" y="438"/>
                  </a:cubicBezTo>
                  <a:cubicBezTo>
                    <a:pt x="686" y="438"/>
                    <a:pt x="685" y="438"/>
                    <a:pt x="685" y="439"/>
                  </a:cubicBezTo>
                  <a:cubicBezTo>
                    <a:pt x="685" y="439"/>
                    <a:pt x="694" y="442"/>
                    <a:pt x="694" y="443"/>
                  </a:cubicBezTo>
                  <a:cubicBezTo>
                    <a:pt x="694" y="445"/>
                    <a:pt x="693" y="446"/>
                    <a:pt x="699" y="448"/>
                  </a:cubicBezTo>
                  <a:cubicBezTo>
                    <a:pt x="710" y="451"/>
                    <a:pt x="709" y="451"/>
                    <a:pt x="716" y="456"/>
                  </a:cubicBezTo>
                  <a:cubicBezTo>
                    <a:pt x="714" y="456"/>
                    <a:pt x="694" y="453"/>
                    <a:pt x="695" y="453"/>
                  </a:cubicBezTo>
                  <a:cubicBezTo>
                    <a:pt x="697" y="452"/>
                    <a:pt x="701" y="452"/>
                    <a:pt x="697" y="450"/>
                  </a:cubicBezTo>
                  <a:cubicBezTo>
                    <a:pt x="695" y="449"/>
                    <a:pt x="693" y="448"/>
                    <a:pt x="692" y="448"/>
                  </a:cubicBezTo>
                  <a:cubicBezTo>
                    <a:pt x="692" y="448"/>
                    <a:pt x="691" y="448"/>
                    <a:pt x="691" y="449"/>
                  </a:cubicBezTo>
                  <a:cubicBezTo>
                    <a:pt x="688" y="450"/>
                    <a:pt x="695" y="456"/>
                    <a:pt x="689" y="456"/>
                  </a:cubicBezTo>
                  <a:cubicBezTo>
                    <a:pt x="688" y="456"/>
                    <a:pt x="688" y="456"/>
                    <a:pt x="687" y="456"/>
                  </a:cubicBezTo>
                  <a:cubicBezTo>
                    <a:pt x="687" y="456"/>
                    <a:pt x="687" y="456"/>
                    <a:pt x="687" y="456"/>
                  </a:cubicBezTo>
                  <a:cubicBezTo>
                    <a:pt x="685" y="456"/>
                    <a:pt x="685" y="456"/>
                    <a:pt x="684" y="457"/>
                  </a:cubicBezTo>
                  <a:lnTo>
                    <a:pt x="684" y="457"/>
                  </a:lnTo>
                  <a:cubicBezTo>
                    <a:pt x="684" y="457"/>
                    <a:pt x="684" y="457"/>
                    <a:pt x="684" y="457"/>
                  </a:cubicBezTo>
                  <a:lnTo>
                    <a:pt x="684" y="457"/>
                  </a:lnTo>
                  <a:lnTo>
                    <a:pt x="684" y="457"/>
                  </a:lnTo>
                  <a:cubicBezTo>
                    <a:pt x="684" y="457"/>
                    <a:pt x="684" y="457"/>
                    <a:pt x="684" y="457"/>
                  </a:cubicBezTo>
                  <a:lnTo>
                    <a:pt x="684" y="457"/>
                  </a:lnTo>
                  <a:cubicBezTo>
                    <a:pt x="690" y="457"/>
                    <a:pt x="702" y="458"/>
                    <a:pt x="701" y="462"/>
                  </a:cubicBezTo>
                  <a:lnTo>
                    <a:pt x="684" y="457"/>
                  </a:lnTo>
                  <a:lnTo>
                    <a:pt x="684" y="457"/>
                  </a:lnTo>
                  <a:cubicBezTo>
                    <a:pt x="683" y="459"/>
                    <a:pt x="687" y="467"/>
                    <a:pt x="687" y="469"/>
                  </a:cubicBezTo>
                  <a:cubicBezTo>
                    <a:pt x="696" y="471"/>
                    <a:pt x="696" y="470"/>
                    <a:pt x="704" y="472"/>
                  </a:cubicBezTo>
                  <a:cubicBezTo>
                    <a:pt x="704" y="474"/>
                    <a:pt x="693" y="473"/>
                    <a:pt x="693" y="474"/>
                  </a:cubicBezTo>
                  <a:cubicBezTo>
                    <a:pt x="694" y="476"/>
                    <a:pt x="703" y="480"/>
                    <a:pt x="707" y="484"/>
                  </a:cubicBezTo>
                  <a:cubicBezTo>
                    <a:pt x="703" y="483"/>
                    <a:pt x="689" y="481"/>
                    <a:pt x="681" y="481"/>
                  </a:cubicBezTo>
                  <a:cubicBezTo>
                    <a:pt x="674" y="481"/>
                    <a:pt x="671" y="482"/>
                    <a:pt x="680" y="485"/>
                  </a:cubicBezTo>
                  <a:cubicBezTo>
                    <a:pt x="681" y="485"/>
                    <a:pt x="679" y="483"/>
                    <a:pt x="679" y="483"/>
                  </a:cubicBezTo>
                  <a:cubicBezTo>
                    <a:pt x="679" y="483"/>
                    <a:pt x="679" y="482"/>
                    <a:pt x="679" y="482"/>
                  </a:cubicBezTo>
                  <a:cubicBezTo>
                    <a:pt x="680" y="482"/>
                    <a:pt x="689" y="487"/>
                    <a:pt x="691" y="488"/>
                  </a:cubicBezTo>
                  <a:cubicBezTo>
                    <a:pt x="693" y="490"/>
                    <a:pt x="694" y="491"/>
                    <a:pt x="693" y="492"/>
                  </a:cubicBezTo>
                  <a:cubicBezTo>
                    <a:pt x="692" y="493"/>
                    <a:pt x="692" y="493"/>
                    <a:pt x="691" y="493"/>
                  </a:cubicBezTo>
                  <a:cubicBezTo>
                    <a:pt x="686" y="493"/>
                    <a:pt x="678" y="488"/>
                    <a:pt x="674" y="488"/>
                  </a:cubicBezTo>
                  <a:cubicBezTo>
                    <a:pt x="673" y="488"/>
                    <a:pt x="673" y="488"/>
                    <a:pt x="673" y="488"/>
                  </a:cubicBezTo>
                  <a:cubicBezTo>
                    <a:pt x="671" y="489"/>
                    <a:pt x="669" y="491"/>
                    <a:pt x="670" y="493"/>
                  </a:cubicBezTo>
                  <a:cubicBezTo>
                    <a:pt x="672" y="496"/>
                    <a:pt x="680" y="498"/>
                    <a:pt x="679" y="501"/>
                  </a:cubicBezTo>
                  <a:cubicBezTo>
                    <a:pt x="679" y="502"/>
                    <a:pt x="679" y="503"/>
                    <a:pt x="677" y="503"/>
                  </a:cubicBezTo>
                  <a:cubicBezTo>
                    <a:pt x="677" y="503"/>
                    <a:pt x="675" y="503"/>
                    <a:pt x="673" y="501"/>
                  </a:cubicBezTo>
                  <a:cubicBezTo>
                    <a:pt x="671" y="500"/>
                    <a:pt x="666" y="498"/>
                    <a:pt x="665" y="497"/>
                  </a:cubicBezTo>
                  <a:cubicBezTo>
                    <a:pt x="665" y="497"/>
                    <a:pt x="665" y="497"/>
                    <a:pt x="664" y="497"/>
                  </a:cubicBezTo>
                  <a:lnTo>
                    <a:pt x="664" y="497"/>
                  </a:lnTo>
                  <a:cubicBezTo>
                    <a:pt x="662" y="497"/>
                    <a:pt x="681" y="512"/>
                    <a:pt x="676" y="512"/>
                  </a:cubicBezTo>
                  <a:cubicBezTo>
                    <a:pt x="675" y="512"/>
                    <a:pt x="675" y="512"/>
                    <a:pt x="674" y="512"/>
                  </a:cubicBezTo>
                  <a:cubicBezTo>
                    <a:pt x="670" y="510"/>
                    <a:pt x="664" y="507"/>
                    <a:pt x="661" y="507"/>
                  </a:cubicBezTo>
                  <a:cubicBezTo>
                    <a:pt x="660" y="507"/>
                    <a:pt x="660" y="508"/>
                    <a:pt x="659" y="508"/>
                  </a:cubicBezTo>
                  <a:cubicBezTo>
                    <a:pt x="659" y="509"/>
                    <a:pt x="659" y="512"/>
                    <a:pt x="659" y="513"/>
                  </a:cubicBezTo>
                  <a:lnTo>
                    <a:pt x="659" y="513"/>
                  </a:lnTo>
                  <a:cubicBezTo>
                    <a:pt x="659" y="513"/>
                    <a:pt x="660" y="513"/>
                    <a:pt x="660" y="513"/>
                  </a:cubicBezTo>
                  <a:cubicBezTo>
                    <a:pt x="663" y="513"/>
                    <a:pt x="677" y="515"/>
                    <a:pt x="675" y="517"/>
                  </a:cubicBezTo>
                  <a:cubicBezTo>
                    <a:pt x="673" y="519"/>
                    <a:pt x="669" y="519"/>
                    <a:pt x="668" y="521"/>
                  </a:cubicBezTo>
                  <a:lnTo>
                    <a:pt x="666" y="525"/>
                  </a:lnTo>
                  <a:cubicBezTo>
                    <a:pt x="665" y="525"/>
                    <a:pt x="666" y="526"/>
                    <a:pt x="667" y="527"/>
                  </a:cubicBezTo>
                  <a:cubicBezTo>
                    <a:pt x="667" y="527"/>
                    <a:pt x="667" y="528"/>
                    <a:pt x="667" y="528"/>
                  </a:cubicBezTo>
                  <a:cubicBezTo>
                    <a:pt x="666" y="528"/>
                    <a:pt x="656" y="520"/>
                    <a:pt x="654" y="519"/>
                  </a:cubicBezTo>
                  <a:cubicBezTo>
                    <a:pt x="653" y="519"/>
                    <a:pt x="653" y="519"/>
                    <a:pt x="652" y="519"/>
                  </a:cubicBezTo>
                  <a:lnTo>
                    <a:pt x="652" y="519"/>
                  </a:lnTo>
                  <a:cubicBezTo>
                    <a:pt x="651" y="519"/>
                    <a:pt x="654" y="522"/>
                    <a:pt x="655" y="524"/>
                  </a:cubicBezTo>
                  <a:cubicBezTo>
                    <a:pt x="658" y="526"/>
                    <a:pt x="664" y="530"/>
                    <a:pt x="660" y="530"/>
                  </a:cubicBezTo>
                  <a:cubicBezTo>
                    <a:pt x="657" y="530"/>
                    <a:pt x="652" y="526"/>
                    <a:pt x="648" y="524"/>
                  </a:cubicBezTo>
                  <a:lnTo>
                    <a:pt x="648" y="524"/>
                  </a:lnTo>
                  <a:cubicBezTo>
                    <a:pt x="653" y="526"/>
                    <a:pt x="659" y="535"/>
                    <a:pt x="660" y="538"/>
                  </a:cubicBezTo>
                  <a:cubicBezTo>
                    <a:pt x="660" y="540"/>
                    <a:pt x="660" y="541"/>
                    <a:pt x="658" y="541"/>
                  </a:cubicBezTo>
                  <a:cubicBezTo>
                    <a:pt x="656" y="541"/>
                    <a:pt x="654" y="539"/>
                    <a:pt x="652" y="539"/>
                  </a:cubicBezTo>
                  <a:cubicBezTo>
                    <a:pt x="651" y="539"/>
                    <a:pt x="651" y="539"/>
                    <a:pt x="651" y="540"/>
                  </a:cubicBezTo>
                  <a:cubicBezTo>
                    <a:pt x="649" y="540"/>
                    <a:pt x="645" y="542"/>
                    <a:pt x="650" y="546"/>
                  </a:cubicBezTo>
                  <a:cubicBezTo>
                    <a:pt x="654" y="548"/>
                    <a:pt x="657" y="550"/>
                    <a:pt x="656" y="552"/>
                  </a:cubicBezTo>
                  <a:cubicBezTo>
                    <a:pt x="656" y="552"/>
                    <a:pt x="655" y="554"/>
                    <a:pt x="654" y="554"/>
                  </a:cubicBezTo>
                  <a:cubicBezTo>
                    <a:pt x="654" y="554"/>
                    <a:pt x="654" y="554"/>
                    <a:pt x="653" y="553"/>
                  </a:cubicBezTo>
                  <a:cubicBezTo>
                    <a:pt x="652" y="553"/>
                    <a:pt x="643" y="542"/>
                    <a:pt x="639" y="542"/>
                  </a:cubicBezTo>
                  <a:cubicBezTo>
                    <a:pt x="639" y="542"/>
                    <a:pt x="639" y="542"/>
                    <a:pt x="638" y="542"/>
                  </a:cubicBezTo>
                  <a:cubicBezTo>
                    <a:pt x="635" y="543"/>
                    <a:pt x="644" y="550"/>
                    <a:pt x="640" y="550"/>
                  </a:cubicBezTo>
                  <a:cubicBezTo>
                    <a:pt x="640" y="550"/>
                    <a:pt x="640" y="550"/>
                    <a:pt x="639" y="550"/>
                  </a:cubicBezTo>
                  <a:cubicBezTo>
                    <a:pt x="639" y="550"/>
                    <a:pt x="638" y="550"/>
                    <a:pt x="638" y="550"/>
                  </a:cubicBezTo>
                  <a:cubicBezTo>
                    <a:pt x="633" y="550"/>
                    <a:pt x="637" y="555"/>
                    <a:pt x="639" y="560"/>
                  </a:cubicBezTo>
                  <a:cubicBezTo>
                    <a:pt x="641" y="561"/>
                    <a:pt x="641" y="562"/>
                    <a:pt x="641" y="562"/>
                  </a:cubicBezTo>
                  <a:cubicBezTo>
                    <a:pt x="640" y="562"/>
                    <a:pt x="639" y="561"/>
                    <a:pt x="638" y="561"/>
                  </a:cubicBezTo>
                  <a:cubicBezTo>
                    <a:pt x="637" y="561"/>
                    <a:pt x="638" y="565"/>
                    <a:pt x="638" y="566"/>
                  </a:cubicBezTo>
                  <a:cubicBezTo>
                    <a:pt x="642" y="569"/>
                    <a:pt x="645" y="574"/>
                    <a:pt x="643" y="574"/>
                  </a:cubicBezTo>
                  <a:cubicBezTo>
                    <a:pt x="642" y="574"/>
                    <a:pt x="640" y="573"/>
                    <a:pt x="638" y="572"/>
                  </a:cubicBezTo>
                  <a:cubicBezTo>
                    <a:pt x="636" y="571"/>
                    <a:pt x="625" y="564"/>
                    <a:pt x="623" y="564"/>
                  </a:cubicBezTo>
                  <a:lnTo>
                    <a:pt x="623" y="564"/>
                  </a:lnTo>
                  <a:cubicBezTo>
                    <a:pt x="623" y="564"/>
                    <a:pt x="623" y="564"/>
                    <a:pt x="625" y="567"/>
                  </a:cubicBezTo>
                  <a:cubicBezTo>
                    <a:pt x="629" y="571"/>
                    <a:pt x="632" y="574"/>
                    <a:pt x="631" y="574"/>
                  </a:cubicBezTo>
                  <a:cubicBezTo>
                    <a:pt x="631" y="575"/>
                    <a:pt x="630" y="575"/>
                    <a:pt x="630" y="575"/>
                  </a:cubicBezTo>
                  <a:cubicBezTo>
                    <a:pt x="628" y="575"/>
                    <a:pt x="624" y="570"/>
                    <a:pt x="622" y="569"/>
                  </a:cubicBezTo>
                  <a:cubicBezTo>
                    <a:pt x="621" y="569"/>
                    <a:pt x="620" y="568"/>
                    <a:pt x="620" y="568"/>
                  </a:cubicBezTo>
                  <a:cubicBezTo>
                    <a:pt x="619" y="568"/>
                    <a:pt x="618" y="569"/>
                    <a:pt x="618" y="570"/>
                  </a:cubicBezTo>
                  <a:lnTo>
                    <a:pt x="627" y="578"/>
                  </a:lnTo>
                  <a:cubicBezTo>
                    <a:pt x="629" y="578"/>
                    <a:pt x="632" y="579"/>
                    <a:pt x="635" y="581"/>
                  </a:cubicBezTo>
                  <a:cubicBezTo>
                    <a:pt x="640" y="584"/>
                    <a:pt x="636" y="586"/>
                    <a:pt x="636" y="587"/>
                  </a:cubicBezTo>
                  <a:cubicBezTo>
                    <a:pt x="635" y="587"/>
                    <a:pt x="635" y="587"/>
                    <a:pt x="634" y="587"/>
                  </a:cubicBezTo>
                  <a:cubicBezTo>
                    <a:pt x="632" y="587"/>
                    <a:pt x="628" y="583"/>
                    <a:pt x="625" y="582"/>
                  </a:cubicBezTo>
                  <a:cubicBezTo>
                    <a:pt x="624" y="582"/>
                    <a:pt x="622" y="582"/>
                    <a:pt x="620" y="582"/>
                  </a:cubicBezTo>
                  <a:cubicBezTo>
                    <a:pt x="618" y="582"/>
                    <a:pt x="617" y="582"/>
                    <a:pt x="618" y="583"/>
                  </a:cubicBezTo>
                  <a:cubicBezTo>
                    <a:pt x="620" y="587"/>
                    <a:pt x="625" y="589"/>
                    <a:pt x="624" y="591"/>
                  </a:cubicBezTo>
                  <a:cubicBezTo>
                    <a:pt x="623" y="593"/>
                    <a:pt x="620" y="592"/>
                    <a:pt x="623" y="595"/>
                  </a:cubicBezTo>
                  <a:cubicBezTo>
                    <a:pt x="628" y="602"/>
                    <a:pt x="618" y="605"/>
                    <a:pt x="617" y="606"/>
                  </a:cubicBezTo>
                  <a:cubicBezTo>
                    <a:pt x="616" y="606"/>
                    <a:pt x="616" y="606"/>
                    <a:pt x="615" y="606"/>
                  </a:cubicBezTo>
                  <a:cubicBezTo>
                    <a:pt x="614" y="606"/>
                    <a:pt x="612" y="604"/>
                    <a:pt x="609" y="602"/>
                  </a:cubicBezTo>
                  <a:cubicBezTo>
                    <a:pt x="607" y="601"/>
                    <a:pt x="606" y="600"/>
                    <a:pt x="606" y="600"/>
                  </a:cubicBezTo>
                  <a:cubicBezTo>
                    <a:pt x="604" y="600"/>
                    <a:pt x="603" y="602"/>
                    <a:pt x="603" y="602"/>
                  </a:cubicBezTo>
                  <a:cubicBezTo>
                    <a:pt x="602" y="602"/>
                    <a:pt x="601" y="602"/>
                    <a:pt x="601" y="602"/>
                  </a:cubicBezTo>
                  <a:cubicBezTo>
                    <a:pt x="598" y="602"/>
                    <a:pt x="597" y="604"/>
                    <a:pt x="601" y="608"/>
                  </a:cubicBezTo>
                  <a:cubicBezTo>
                    <a:pt x="604" y="612"/>
                    <a:pt x="601" y="612"/>
                    <a:pt x="600" y="613"/>
                  </a:cubicBezTo>
                  <a:cubicBezTo>
                    <a:pt x="599" y="614"/>
                    <a:pt x="603" y="617"/>
                    <a:pt x="602" y="618"/>
                  </a:cubicBezTo>
                  <a:cubicBezTo>
                    <a:pt x="601" y="622"/>
                    <a:pt x="598" y="620"/>
                    <a:pt x="597" y="621"/>
                  </a:cubicBezTo>
                  <a:cubicBezTo>
                    <a:pt x="594" y="622"/>
                    <a:pt x="605" y="644"/>
                    <a:pt x="610" y="647"/>
                  </a:cubicBezTo>
                  <a:lnTo>
                    <a:pt x="610" y="647"/>
                  </a:lnTo>
                  <a:cubicBezTo>
                    <a:pt x="610" y="646"/>
                    <a:pt x="611" y="643"/>
                    <a:pt x="611" y="643"/>
                  </a:cubicBezTo>
                  <a:cubicBezTo>
                    <a:pt x="613" y="643"/>
                    <a:pt x="615" y="643"/>
                    <a:pt x="618" y="645"/>
                  </a:cubicBezTo>
                  <a:cubicBezTo>
                    <a:pt x="620" y="646"/>
                    <a:pt x="622" y="646"/>
                    <a:pt x="624" y="646"/>
                  </a:cubicBezTo>
                  <a:cubicBezTo>
                    <a:pt x="627" y="646"/>
                    <a:pt x="629" y="645"/>
                    <a:pt x="631" y="643"/>
                  </a:cubicBezTo>
                  <a:cubicBezTo>
                    <a:pt x="632" y="640"/>
                    <a:pt x="620" y="631"/>
                    <a:pt x="621" y="628"/>
                  </a:cubicBezTo>
                  <a:cubicBezTo>
                    <a:pt x="621" y="627"/>
                    <a:pt x="622" y="626"/>
                    <a:pt x="623" y="626"/>
                  </a:cubicBezTo>
                  <a:cubicBezTo>
                    <a:pt x="625" y="626"/>
                    <a:pt x="626" y="627"/>
                    <a:pt x="629" y="628"/>
                  </a:cubicBezTo>
                  <a:cubicBezTo>
                    <a:pt x="632" y="630"/>
                    <a:pt x="633" y="631"/>
                    <a:pt x="634" y="631"/>
                  </a:cubicBezTo>
                  <a:cubicBezTo>
                    <a:pt x="634" y="631"/>
                    <a:pt x="634" y="631"/>
                    <a:pt x="635" y="630"/>
                  </a:cubicBezTo>
                  <a:cubicBezTo>
                    <a:pt x="637" y="629"/>
                    <a:pt x="636" y="629"/>
                    <a:pt x="631" y="623"/>
                  </a:cubicBezTo>
                  <a:cubicBezTo>
                    <a:pt x="629" y="621"/>
                    <a:pt x="628" y="619"/>
                    <a:pt x="630" y="619"/>
                  </a:cubicBezTo>
                  <a:lnTo>
                    <a:pt x="630" y="619"/>
                  </a:lnTo>
                  <a:cubicBezTo>
                    <a:pt x="630" y="619"/>
                    <a:pt x="630" y="619"/>
                    <a:pt x="631" y="619"/>
                  </a:cubicBezTo>
                  <a:cubicBezTo>
                    <a:pt x="636" y="621"/>
                    <a:pt x="640" y="629"/>
                    <a:pt x="644" y="629"/>
                  </a:cubicBezTo>
                  <a:cubicBezTo>
                    <a:pt x="644" y="629"/>
                    <a:pt x="645" y="629"/>
                    <a:pt x="645" y="629"/>
                  </a:cubicBezTo>
                  <a:cubicBezTo>
                    <a:pt x="647" y="628"/>
                    <a:pt x="645" y="621"/>
                    <a:pt x="641" y="617"/>
                  </a:cubicBezTo>
                  <a:cubicBezTo>
                    <a:pt x="640" y="615"/>
                    <a:pt x="643" y="615"/>
                    <a:pt x="643" y="615"/>
                  </a:cubicBezTo>
                  <a:cubicBezTo>
                    <a:pt x="643" y="613"/>
                    <a:pt x="641" y="601"/>
                    <a:pt x="642" y="601"/>
                  </a:cubicBezTo>
                  <a:lnTo>
                    <a:pt x="642" y="601"/>
                  </a:lnTo>
                  <a:cubicBezTo>
                    <a:pt x="642" y="601"/>
                    <a:pt x="642" y="601"/>
                    <a:pt x="642" y="601"/>
                  </a:cubicBezTo>
                  <a:cubicBezTo>
                    <a:pt x="647" y="602"/>
                    <a:pt x="652" y="615"/>
                    <a:pt x="654" y="617"/>
                  </a:cubicBezTo>
                  <a:cubicBezTo>
                    <a:pt x="651" y="614"/>
                    <a:pt x="655" y="603"/>
                    <a:pt x="652" y="600"/>
                  </a:cubicBezTo>
                  <a:cubicBezTo>
                    <a:pt x="651" y="597"/>
                    <a:pt x="651" y="596"/>
                    <a:pt x="653" y="596"/>
                  </a:cubicBezTo>
                  <a:cubicBezTo>
                    <a:pt x="654" y="596"/>
                    <a:pt x="656" y="597"/>
                    <a:pt x="659" y="598"/>
                  </a:cubicBezTo>
                  <a:cubicBezTo>
                    <a:pt x="661" y="599"/>
                    <a:pt x="662" y="599"/>
                    <a:pt x="662" y="599"/>
                  </a:cubicBezTo>
                  <a:cubicBezTo>
                    <a:pt x="664" y="599"/>
                    <a:pt x="661" y="596"/>
                    <a:pt x="661" y="595"/>
                  </a:cubicBezTo>
                  <a:cubicBezTo>
                    <a:pt x="662" y="593"/>
                    <a:pt x="662" y="593"/>
                    <a:pt x="663" y="593"/>
                  </a:cubicBezTo>
                  <a:cubicBezTo>
                    <a:pt x="664" y="593"/>
                    <a:pt x="665" y="593"/>
                    <a:pt x="666" y="594"/>
                  </a:cubicBezTo>
                  <a:cubicBezTo>
                    <a:pt x="668" y="594"/>
                    <a:pt x="669" y="594"/>
                    <a:pt x="669" y="593"/>
                  </a:cubicBezTo>
                  <a:cubicBezTo>
                    <a:pt x="669" y="591"/>
                    <a:pt x="666" y="587"/>
                    <a:pt x="661" y="585"/>
                  </a:cubicBezTo>
                  <a:cubicBezTo>
                    <a:pt x="658" y="583"/>
                    <a:pt x="652" y="579"/>
                    <a:pt x="655" y="579"/>
                  </a:cubicBezTo>
                  <a:lnTo>
                    <a:pt x="655" y="579"/>
                  </a:lnTo>
                  <a:cubicBezTo>
                    <a:pt x="659" y="580"/>
                    <a:pt x="665" y="583"/>
                    <a:pt x="668" y="583"/>
                  </a:cubicBezTo>
                  <a:cubicBezTo>
                    <a:pt x="671" y="583"/>
                    <a:pt x="670" y="579"/>
                    <a:pt x="668" y="576"/>
                  </a:cubicBezTo>
                  <a:cubicBezTo>
                    <a:pt x="669" y="574"/>
                    <a:pt x="670" y="574"/>
                    <a:pt x="673" y="574"/>
                  </a:cubicBezTo>
                  <a:cubicBezTo>
                    <a:pt x="674" y="575"/>
                    <a:pt x="675" y="575"/>
                    <a:pt x="676" y="575"/>
                  </a:cubicBezTo>
                  <a:cubicBezTo>
                    <a:pt x="677" y="575"/>
                    <a:pt x="677" y="575"/>
                    <a:pt x="677" y="574"/>
                  </a:cubicBezTo>
                  <a:cubicBezTo>
                    <a:pt x="679" y="573"/>
                    <a:pt x="673" y="570"/>
                    <a:pt x="674" y="567"/>
                  </a:cubicBezTo>
                  <a:cubicBezTo>
                    <a:pt x="675" y="567"/>
                    <a:pt x="679" y="567"/>
                    <a:pt x="680" y="566"/>
                  </a:cubicBezTo>
                  <a:cubicBezTo>
                    <a:pt x="684" y="564"/>
                    <a:pt x="685" y="559"/>
                    <a:pt x="680" y="553"/>
                  </a:cubicBezTo>
                  <a:cubicBezTo>
                    <a:pt x="679" y="550"/>
                    <a:pt x="678" y="549"/>
                    <a:pt x="679" y="549"/>
                  </a:cubicBezTo>
                  <a:lnTo>
                    <a:pt x="679" y="549"/>
                  </a:lnTo>
                  <a:cubicBezTo>
                    <a:pt x="680" y="549"/>
                    <a:pt x="682" y="550"/>
                    <a:pt x="686" y="552"/>
                  </a:cubicBezTo>
                  <a:cubicBezTo>
                    <a:pt x="687" y="554"/>
                    <a:pt x="689" y="555"/>
                    <a:pt x="689" y="555"/>
                  </a:cubicBezTo>
                  <a:cubicBezTo>
                    <a:pt x="691" y="555"/>
                    <a:pt x="691" y="554"/>
                    <a:pt x="692" y="553"/>
                  </a:cubicBezTo>
                  <a:cubicBezTo>
                    <a:pt x="693" y="552"/>
                    <a:pt x="695" y="550"/>
                    <a:pt x="693" y="547"/>
                  </a:cubicBezTo>
                  <a:cubicBezTo>
                    <a:pt x="693" y="545"/>
                    <a:pt x="688" y="540"/>
                    <a:pt x="693" y="540"/>
                  </a:cubicBezTo>
                  <a:lnTo>
                    <a:pt x="693" y="540"/>
                  </a:lnTo>
                  <a:cubicBezTo>
                    <a:pt x="695" y="541"/>
                    <a:pt x="696" y="542"/>
                    <a:pt x="698" y="542"/>
                  </a:cubicBezTo>
                  <a:cubicBezTo>
                    <a:pt x="701" y="542"/>
                    <a:pt x="701" y="538"/>
                    <a:pt x="700" y="536"/>
                  </a:cubicBezTo>
                  <a:cubicBezTo>
                    <a:pt x="700" y="534"/>
                    <a:pt x="689" y="526"/>
                    <a:pt x="691" y="526"/>
                  </a:cubicBezTo>
                  <a:lnTo>
                    <a:pt x="691" y="526"/>
                  </a:lnTo>
                  <a:cubicBezTo>
                    <a:pt x="691" y="526"/>
                    <a:pt x="692" y="526"/>
                    <a:pt x="692" y="526"/>
                  </a:cubicBezTo>
                  <a:cubicBezTo>
                    <a:pt x="697" y="527"/>
                    <a:pt x="700" y="528"/>
                    <a:pt x="702" y="528"/>
                  </a:cubicBezTo>
                  <a:cubicBezTo>
                    <a:pt x="704" y="528"/>
                    <a:pt x="705" y="528"/>
                    <a:pt x="707" y="526"/>
                  </a:cubicBezTo>
                  <a:cubicBezTo>
                    <a:pt x="710" y="522"/>
                    <a:pt x="713" y="517"/>
                    <a:pt x="713" y="512"/>
                  </a:cubicBezTo>
                  <a:cubicBezTo>
                    <a:pt x="713" y="509"/>
                    <a:pt x="713" y="507"/>
                    <a:pt x="712" y="505"/>
                  </a:cubicBezTo>
                  <a:cubicBezTo>
                    <a:pt x="711" y="504"/>
                    <a:pt x="707" y="501"/>
                    <a:pt x="708" y="500"/>
                  </a:cubicBezTo>
                  <a:cubicBezTo>
                    <a:pt x="708" y="500"/>
                    <a:pt x="709" y="499"/>
                    <a:pt x="711" y="499"/>
                  </a:cubicBezTo>
                  <a:cubicBezTo>
                    <a:pt x="713" y="499"/>
                    <a:pt x="718" y="500"/>
                    <a:pt x="720" y="500"/>
                  </a:cubicBezTo>
                  <a:cubicBezTo>
                    <a:pt x="723" y="500"/>
                    <a:pt x="726" y="499"/>
                    <a:pt x="728" y="498"/>
                  </a:cubicBezTo>
                  <a:cubicBezTo>
                    <a:pt x="729" y="496"/>
                    <a:pt x="729" y="493"/>
                    <a:pt x="721" y="490"/>
                  </a:cubicBezTo>
                  <a:lnTo>
                    <a:pt x="721" y="490"/>
                  </a:lnTo>
                  <a:cubicBezTo>
                    <a:pt x="722" y="490"/>
                    <a:pt x="723" y="490"/>
                    <a:pt x="723" y="490"/>
                  </a:cubicBezTo>
                  <a:cubicBezTo>
                    <a:pt x="725" y="490"/>
                    <a:pt x="719" y="483"/>
                    <a:pt x="718" y="482"/>
                  </a:cubicBezTo>
                  <a:cubicBezTo>
                    <a:pt x="717" y="481"/>
                    <a:pt x="728" y="481"/>
                    <a:pt x="729" y="480"/>
                  </a:cubicBezTo>
                  <a:cubicBezTo>
                    <a:pt x="732" y="478"/>
                    <a:pt x="734" y="477"/>
                    <a:pt x="733" y="474"/>
                  </a:cubicBezTo>
                  <a:cubicBezTo>
                    <a:pt x="731" y="471"/>
                    <a:pt x="723" y="470"/>
                    <a:pt x="719" y="469"/>
                  </a:cubicBezTo>
                  <a:cubicBezTo>
                    <a:pt x="719" y="468"/>
                    <a:pt x="718" y="465"/>
                    <a:pt x="720" y="465"/>
                  </a:cubicBezTo>
                  <a:cubicBezTo>
                    <a:pt x="721" y="465"/>
                    <a:pt x="723" y="466"/>
                    <a:pt x="725" y="466"/>
                  </a:cubicBezTo>
                  <a:cubicBezTo>
                    <a:pt x="727" y="466"/>
                    <a:pt x="727" y="464"/>
                    <a:pt x="727" y="464"/>
                  </a:cubicBezTo>
                  <a:cubicBezTo>
                    <a:pt x="727" y="463"/>
                    <a:pt x="728" y="463"/>
                    <a:pt x="730" y="463"/>
                  </a:cubicBezTo>
                  <a:cubicBezTo>
                    <a:pt x="731" y="463"/>
                    <a:pt x="733" y="463"/>
                    <a:pt x="734" y="463"/>
                  </a:cubicBezTo>
                  <a:cubicBezTo>
                    <a:pt x="735" y="462"/>
                    <a:pt x="735" y="460"/>
                    <a:pt x="735" y="459"/>
                  </a:cubicBezTo>
                  <a:cubicBezTo>
                    <a:pt x="735" y="455"/>
                    <a:pt x="729" y="451"/>
                    <a:pt x="724" y="447"/>
                  </a:cubicBezTo>
                  <a:cubicBezTo>
                    <a:pt x="721" y="445"/>
                    <a:pt x="721" y="444"/>
                    <a:pt x="723" y="444"/>
                  </a:cubicBezTo>
                  <a:cubicBezTo>
                    <a:pt x="724" y="444"/>
                    <a:pt x="728" y="445"/>
                    <a:pt x="733" y="446"/>
                  </a:cubicBezTo>
                  <a:lnTo>
                    <a:pt x="733" y="446"/>
                  </a:lnTo>
                  <a:cubicBezTo>
                    <a:pt x="729" y="445"/>
                    <a:pt x="733" y="443"/>
                    <a:pt x="730" y="442"/>
                  </a:cubicBezTo>
                  <a:cubicBezTo>
                    <a:pt x="729" y="441"/>
                    <a:pt x="722" y="439"/>
                    <a:pt x="722" y="439"/>
                  </a:cubicBezTo>
                  <a:cubicBezTo>
                    <a:pt x="722" y="439"/>
                    <a:pt x="723" y="438"/>
                    <a:pt x="724" y="438"/>
                  </a:cubicBezTo>
                  <a:cubicBezTo>
                    <a:pt x="726" y="438"/>
                    <a:pt x="728" y="439"/>
                    <a:pt x="730" y="439"/>
                  </a:cubicBezTo>
                  <a:cubicBezTo>
                    <a:pt x="731" y="439"/>
                    <a:pt x="732" y="439"/>
                    <a:pt x="732" y="438"/>
                  </a:cubicBezTo>
                  <a:cubicBezTo>
                    <a:pt x="732" y="436"/>
                    <a:pt x="725" y="433"/>
                    <a:pt x="723" y="431"/>
                  </a:cubicBezTo>
                  <a:cubicBezTo>
                    <a:pt x="722" y="430"/>
                    <a:pt x="722" y="430"/>
                    <a:pt x="723" y="430"/>
                  </a:cubicBezTo>
                  <a:lnTo>
                    <a:pt x="723" y="430"/>
                  </a:lnTo>
                  <a:cubicBezTo>
                    <a:pt x="725" y="430"/>
                    <a:pt x="728" y="431"/>
                    <a:pt x="729" y="432"/>
                  </a:cubicBezTo>
                  <a:cubicBezTo>
                    <a:pt x="732" y="434"/>
                    <a:pt x="737" y="435"/>
                    <a:pt x="740" y="435"/>
                  </a:cubicBezTo>
                  <a:cubicBezTo>
                    <a:pt x="742" y="435"/>
                    <a:pt x="743" y="434"/>
                    <a:pt x="742" y="433"/>
                  </a:cubicBezTo>
                  <a:cubicBezTo>
                    <a:pt x="741" y="430"/>
                    <a:pt x="735" y="426"/>
                    <a:pt x="726" y="424"/>
                  </a:cubicBezTo>
                  <a:lnTo>
                    <a:pt x="726" y="424"/>
                  </a:lnTo>
                  <a:cubicBezTo>
                    <a:pt x="728" y="425"/>
                    <a:pt x="729" y="425"/>
                    <a:pt x="730" y="425"/>
                  </a:cubicBezTo>
                  <a:cubicBezTo>
                    <a:pt x="745" y="425"/>
                    <a:pt x="732" y="408"/>
                    <a:pt x="743" y="408"/>
                  </a:cubicBezTo>
                  <a:cubicBezTo>
                    <a:pt x="744" y="408"/>
                    <a:pt x="744" y="408"/>
                    <a:pt x="745" y="409"/>
                  </a:cubicBezTo>
                  <a:cubicBezTo>
                    <a:pt x="755" y="407"/>
                    <a:pt x="742" y="402"/>
                    <a:pt x="742" y="398"/>
                  </a:cubicBezTo>
                  <a:cubicBezTo>
                    <a:pt x="741" y="395"/>
                    <a:pt x="742" y="392"/>
                    <a:pt x="742" y="389"/>
                  </a:cubicBezTo>
                  <a:cubicBezTo>
                    <a:pt x="742" y="386"/>
                    <a:pt x="736" y="381"/>
                    <a:pt x="736" y="378"/>
                  </a:cubicBezTo>
                  <a:cubicBezTo>
                    <a:pt x="736" y="375"/>
                    <a:pt x="742" y="374"/>
                    <a:pt x="742" y="371"/>
                  </a:cubicBezTo>
                  <a:cubicBezTo>
                    <a:pt x="742" y="370"/>
                    <a:pt x="742" y="368"/>
                    <a:pt x="739" y="367"/>
                  </a:cubicBezTo>
                  <a:cubicBezTo>
                    <a:pt x="737" y="367"/>
                    <a:pt x="732" y="367"/>
                    <a:pt x="733" y="366"/>
                  </a:cubicBezTo>
                  <a:cubicBezTo>
                    <a:pt x="733" y="363"/>
                    <a:pt x="745" y="362"/>
                    <a:pt x="751" y="362"/>
                  </a:cubicBezTo>
                  <a:cubicBezTo>
                    <a:pt x="740" y="362"/>
                    <a:pt x="745" y="339"/>
                    <a:pt x="744" y="335"/>
                  </a:cubicBezTo>
                  <a:cubicBezTo>
                    <a:pt x="745" y="332"/>
                    <a:pt x="750" y="327"/>
                    <a:pt x="749" y="325"/>
                  </a:cubicBezTo>
                  <a:cubicBezTo>
                    <a:pt x="749" y="321"/>
                    <a:pt x="745" y="319"/>
                    <a:pt x="742" y="317"/>
                  </a:cubicBezTo>
                  <a:cubicBezTo>
                    <a:pt x="740" y="316"/>
                    <a:pt x="733" y="315"/>
                    <a:pt x="729" y="315"/>
                  </a:cubicBezTo>
                  <a:cubicBezTo>
                    <a:pt x="727" y="315"/>
                    <a:pt x="726" y="315"/>
                    <a:pt x="726" y="316"/>
                  </a:cubicBezTo>
                  <a:cubicBezTo>
                    <a:pt x="725" y="314"/>
                    <a:pt x="743" y="313"/>
                    <a:pt x="737" y="310"/>
                  </a:cubicBezTo>
                  <a:cubicBezTo>
                    <a:pt x="736" y="310"/>
                    <a:pt x="728" y="308"/>
                    <a:pt x="729" y="306"/>
                  </a:cubicBezTo>
                  <a:cubicBezTo>
                    <a:pt x="731" y="306"/>
                    <a:pt x="746" y="306"/>
                    <a:pt x="744" y="305"/>
                  </a:cubicBezTo>
                  <a:cubicBezTo>
                    <a:pt x="742" y="303"/>
                    <a:pt x="738" y="300"/>
                    <a:pt x="731" y="300"/>
                  </a:cubicBezTo>
                  <a:cubicBezTo>
                    <a:pt x="729" y="300"/>
                    <a:pt x="728" y="300"/>
                    <a:pt x="726" y="300"/>
                  </a:cubicBezTo>
                  <a:cubicBezTo>
                    <a:pt x="725" y="299"/>
                    <a:pt x="735" y="295"/>
                    <a:pt x="737" y="294"/>
                  </a:cubicBezTo>
                  <a:cubicBezTo>
                    <a:pt x="738" y="293"/>
                    <a:pt x="745" y="287"/>
                    <a:pt x="743" y="287"/>
                  </a:cubicBezTo>
                  <a:cubicBezTo>
                    <a:pt x="740" y="287"/>
                    <a:pt x="735" y="288"/>
                    <a:pt x="731" y="288"/>
                  </a:cubicBezTo>
                  <a:cubicBezTo>
                    <a:pt x="729" y="288"/>
                    <a:pt x="728" y="288"/>
                    <a:pt x="728" y="287"/>
                  </a:cubicBezTo>
                  <a:cubicBezTo>
                    <a:pt x="727" y="285"/>
                    <a:pt x="730" y="283"/>
                    <a:pt x="728" y="281"/>
                  </a:cubicBezTo>
                  <a:cubicBezTo>
                    <a:pt x="727" y="279"/>
                    <a:pt x="722" y="279"/>
                    <a:pt x="722" y="278"/>
                  </a:cubicBezTo>
                  <a:cubicBezTo>
                    <a:pt x="721" y="275"/>
                    <a:pt x="728" y="271"/>
                    <a:pt x="729" y="269"/>
                  </a:cubicBezTo>
                  <a:cubicBezTo>
                    <a:pt x="729" y="267"/>
                    <a:pt x="728" y="265"/>
                    <a:pt x="724" y="265"/>
                  </a:cubicBezTo>
                  <a:cubicBezTo>
                    <a:pt x="723" y="265"/>
                    <a:pt x="721" y="265"/>
                    <a:pt x="719" y="266"/>
                  </a:cubicBezTo>
                  <a:cubicBezTo>
                    <a:pt x="720" y="265"/>
                    <a:pt x="728" y="258"/>
                    <a:pt x="727" y="258"/>
                  </a:cubicBezTo>
                  <a:lnTo>
                    <a:pt x="727" y="258"/>
                  </a:lnTo>
                  <a:cubicBezTo>
                    <a:pt x="727" y="258"/>
                    <a:pt x="727" y="258"/>
                    <a:pt x="727" y="258"/>
                  </a:cubicBezTo>
                  <a:cubicBezTo>
                    <a:pt x="724" y="260"/>
                    <a:pt x="718" y="263"/>
                    <a:pt x="715" y="263"/>
                  </a:cubicBezTo>
                  <a:cubicBezTo>
                    <a:pt x="714" y="263"/>
                    <a:pt x="714" y="263"/>
                    <a:pt x="714" y="262"/>
                  </a:cubicBezTo>
                  <a:cubicBezTo>
                    <a:pt x="714" y="260"/>
                    <a:pt x="718" y="258"/>
                    <a:pt x="719" y="256"/>
                  </a:cubicBezTo>
                  <a:cubicBezTo>
                    <a:pt x="721" y="253"/>
                    <a:pt x="721" y="248"/>
                    <a:pt x="715" y="248"/>
                  </a:cubicBezTo>
                  <a:cubicBezTo>
                    <a:pt x="714" y="248"/>
                    <a:pt x="713" y="248"/>
                    <a:pt x="712" y="248"/>
                  </a:cubicBezTo>
                  <a:lnTo>
                    <a:pt x="712" y="248"/>
                  </a:lnTo>
                  <a:cubicBezTo>
                    <a:pt x="717" y="247"/>
                    <a:pt x="723" y="238"/>
                    <a:pt x="723" y="237"/>
                  </a:cubicBezTo>
                  <a:lnTo>
                    <a:pt x="723" y="237"/>
                  </a:lnTo>
                  <a:cubicBezTo>
                    <a:pt x="721" y="238"/>
                    <a:pt x="720" y="239"/>
                    <a:pt x="719" y="239"/>
                  </a:cubicBezTo>
                  <a:cubicBezTo>
                    <a:pt x="717" y="239"/>
                    <a:pt x="717" y="237"/>
                    <a:pt x="716" y="236"/>
                  </a:cubicBezTo>
                  <a:cubicBezTo>
                    <a:pt x="716" y="234"/>
                    <a:pt x="716" y="234"/>
                    <a:pt x="715" y="234"/>
                  </a:cubicBezTo>
                  <a:cubicBezTo>
                    <a:pt x="715" y="234"/>
                    <a:pt x="714" y="234"/>
                    <a:pt x="712" y="235"/>
                  </a:cubicBezTo>
                  <a:cubicBezTo>
                    <a:pt x="711" y="235"/>
                    <a:pt x="711" y="235"/>
                    <a:pt x="710" y="235"/>
                  </a:cubicBezTo>
                  <a:cubicBezTo>
                    <a:pt x="705" y="235"/>
                    <a:pt x="713" y="227"/>
                    <a:pt x="712" y="225"/>
                  </a:cubicBezTo>
                  <a:cubicBezTo>
                    <a:pt x="712" y="224"/>
                    <a:pt x="711" y="224"/>
                    <a:pt x="710" y="224"/>
                  </a:cubicBezTo>
                  <a:cubicBezTo>
                    <a:pt x="708" y="224"/>
                    <a:pt x="707" y="224"/>
                    <a:pt x="707" y="223"/>
                  </a:cubicBezTo>
                  <a:cubicBezTo>
                    <a:pt x="704" y="222"/>
                    <a:pt x="704" y="219"/>
                    <a:pt x="703" y="217"/>
                  </a:cubicBezTo>
                  <a:cubicBezTo>
                    <a:pt x="702" y="215"/>
                    <a:pt x="700" y="213"/>
                    <a:pt x="697" y="213"/>
                  </a:cubicBezTo>
                  <a:cubicBezTo>
                    <a:pt x="694" y="213"/>
                    <a:pt x="691" y="214"/>
                    <a:pt x="686" y="216"/>
                  </a:cubicBezTo>
                  <a:cubicBezTo>
                    <a:pt x="690" y="214"/>
                    <a:pt x="696" y="213"/>
                    <a:pt x="700" y="210"/>
                  </a:cubicBezTo>
                  <a:cubicBezTo>
                    <a:pt x="704" y="208"/>
                    <a:pt x="702" y="208"/>
                    <a:pt x="700" y="208"/>
                  </a:cubicBezTo>
                  <a:cubicBezTo>
                    <a:pt x="699" y="208"/>
                    <a:pt x="698" y="208"/>
                    <a:pt x="697" y="208"/>
                  </a:cubicBezTo>
                  <a:cubicBezTo>
                    <a:pt x="694" y="208"/>
                    <a:pt x="692" y="209"/>
                    <a:pt x="691" y="209"/>
                  </a:cubicBezTo>
                  <a:cubicBezTo>
                    <a:pt x="686" y="209"/>
                    <a:pt x="690" y="205"/>
                    <a:pt x="698" y="200"/>
                  </a:cubicBezTo>
                  <a:cubicBezTo>
                    <a:pt x="699" y="199"/>
                    <a:pt x="699" y="198"/>
                    <a:pt x="698" y="198"/>
                  </a:cubicBezTo>
                  <a:cubicBezTo>
                    <a:pt x="696" y="198"/>
                    <a:pt x="687" y="201"/>
                    <a:pt x="685" y="201"/>
                  </a:cubicBezTo>
                  <a:cubicBezTo>
                    <a:pt x="683" y="201"/>
                    <a:pt x="684" y="200"/>
                    <a:pt x="687" y="198"/>
                  </a:cubicBezTo>
                  <a:cubicBezTo>
                    <a:pt x="693" y="195"/>
                    <a:pt x="694" y="191"/>
                    <a:pt x="689" y="191"/>
                  </a:cubicBezTo>
                  <a:cubicBezTo>
                    <a:pt x="687" y="191"/>
                    <a:pt x="684" y="192"/>
                    <a:pt x="680" y="194"/>
                  </a:cubicBezTo>
                  <a:cubicBezTo>
                    <a:pt x="686" y="190"/>
                    <a:pt x="687" y="189"/>
                    <a:pt x="690" y="185"/>
                  </a:cubicBezTo>
                  <a:cubicBezTo>
                    <a:pt x="691" y="184"/>
                    <a:pt x="687" y="184"/>
                    <a:pt x="687" y="183"/>
                  </a:cubicBezTo>
                  <a:cubicBezTo>
                    <a:pt x="686" y="182"/>
                    <a:pt x="688" y="178"/>
                    <a:pt x="688" y="176"/>
                  </a:cubicBezTo>
                  <a:cubicBezTo>
                    <a:pt x="687" y="174"/>
                    <a:pt x="682" y="175"/>
                    <a:pt x="681" y="174"/>
                  </a:cubicBezTo>
                  <a:cubicBezTo>
                    <a:pt x="680" y="172"/>
                    <a:pt x="680" y="170"/>
                    <a:pt x="680" y="168"/>
                  </a:cubicBezTo>
                  <a:cubicBezTo>
                    <a:pt x="680" y="163"/>
                    <a:pt x="681" y="159"/>
                    <a:pt x="678" y="157"/>
                  </a:cubicBezTo>
                  <a:cubicBezTo>
                    <a:pt x="678" y="157"/>
                    <a:pt x="677" y="157"/>
                    <a:pt x="677" y="157"/>
                  </a:cubicBezTo>
                  <a:cubicBezTo>
                    <a:pt x="674" y="157"/>
                    <a:pt x="667" y="160"/>
                    <a:pt x="667" y="160"/>
                  </a:cubicBezTo>
                  <a:cubicBezTo>
                    <a:pt x="666" y="159"/>
                    <a:pt x="674" y="152"/>
                    <a:pt x="676" y="149"/>
                  </a:cubicBezTo>
                  <a:cubicBezTo>
                    <a:pt x="676" y="149"/>
                    <a:pt x="676" y="148"/>
                    <a:pt x="675" y="148"/>
                  </a:cubicBezTo>
                  <a:cubicBezTo>
                    <a:pt x="674" y="148"/>
                    <a:pt x="669" y="151"/>
                    <a:pt x="666" y="152"/>
                  </a:cubicBezTo>
                  <a:cubicBezTo>
                    <a:pt x="664" y="153"/>
                    <a:pt x="656" y="159"/>
                    <a:pt x="655" y="159"/>
                  </a:cubicBezTo>
                  <a:cubicBezTo>
                    <a:pt x="654" y="159"/>
                    <a:pt x="654" y="159"/>
                    <a:pt x="655" y="157"/>
                  </a:cubicBezTo>
                  <a:cubicBezTo>
                    <a:pt x="658" y="153"/>
                    <a:pt x="664" y="147"/>
                    <a:pt x="664" y="143"/>
                  </a:cubicBezTo>
                  <a:cubicBezTo>
                    <a:pt x="664" y="142"/>
                    <a:pt x="664" y="142"/>
                    <a:pt x="663" y="142"/>
                  </a:cubicBezTo>
                  <a:cubicBezTo>
                    <a:pt x="660" y="142"/>
                    <a:pt x="655" y="145"/>
                    <a:pt x="653" y="145"/>
                  </a:cubicBezTo>
                  <a:cubicBezTo>
                    <a:pt x="651" y="145"/>
                    <a:pt x="651" y="144"/>
                    <a:pt x="653" y="141"/>
                  </a:cubicBezTo>
                  <a:cubicBezTo>
                    <a:pt x="658" y="135"/>
                    <a:pt x="651" y="132"/>
                    <a:pt x="648" y="131"/>
                  </a:cubicBezTo>
                  <a:cubicBezTo>
                    <a:pt x="645" y="129"/>
                    <a:pt x="642" y="130"/>
                    <a:pt x="642" y="127"/>
                  </a:cubicBezTo>
                  <a:cubicBezTo>
                    <a:pt x="642" y="126"/>
                    <a:pt x="645" y="116"/>
                    <a:pt x="645" y="116"/>
                  </a:cubicBezTo>
                  <a:lnTo>
                    <a:pt x="645" y="116"/>
                  </a:lnTo>
                  <a:cubicBezTo>
                    <a:pt x="645" y="116"/>
                    <a:pt x="645" y="116"/>
                    <a:pt x="645" y="116"/>
                  </a:cubicBezTo>
                  <a:cubicBezTo>
                    <a:pt x="642" y="120"/>
                    <a:pt x="640" y="123"/>
                    <a:pt x="637" y="124"/>
                  </a:cubicBezTo>
                  <a:cubicBezTo>
                    <a:pt x="636" y="124"/>
                    <a:pt x="636" y="124"/>
                    <a:pt x="635" y="124"/>
                  </a:cubicBezTo>
                  <a:cubicBezTo>
                    <a:pt x="634" y="124"/>
                    <a:pt x="633" y="124"/>
                    <a:pt x="633" y="123"/>
                  </a:cubicBezTo>
                  <a:cubicBezTo>
                    <a:pt x="632" y="120"/>
                    <a:pt x="632" y="116"/>
                    <a:pt x="638" y="110"/>
                  </a:cubicBezTo>
                  <a:lnTo>
                    <a:pt x="638" y="110"/>
                  </a:lnTo>
                  <a:cubicBezTo>
                    <a:pt x="633" y="115"/>
                    <a:pt x="630" y="117"/>
                    <a:pt x="630" y="117"/>
                  </a:cubicBezTo>
                  <a:cubicBezTo>
                    <a:pt x="628" y="117"/>
                    <a:pt x="636" y="104"/>
                    <a:pt x="633" y="104"/>
                  </a:cubicBezTo>
                  <a:lnTo>
                    <a:pt x="633" y="104"/>
                  </a:lnTo>
                  <a:cubicBezTo>
                    <a:pt x="630" y="104"/>
                    <a:pt x="622" y="111"/>
                    <a:pt x="618" y="111"/>
                  </a:cubicBezTo>
                  <a:cubicBezTo>
                    <a:pt x="618" y="111"/>
                    <a:pt x="618" y="111"/>
                    <a:pt x="618" y="111"/>
                  </a:cubicBezTo>
                  <a:cubicBezTo>
                    <a:pt x="617" y="110"/>
                    <a:pt x="619" y="104"/>
                    <a:pt x="619" y="102"/>
                  </a:cubicBezTo>
                  <a:cubicBezTo>
                    <a:pt x="619" y="100"/>
                    <a:pt x="618" y="100"/>
                    <a:pt x="618" y="100"/>
                  </a:cubicBezTo>
                  <a:cubicBezTo>
                    <a:pt x="616" y="100"/>
                    <a:pt x="614" y="102"/>
                    <a:pt x="612" y="102"/>
                  </a:cubicBezTo>
                  <a:cubicBezTo>
                    <a:pt x="611" y="102"/>
                    <a:pt x="611" y="102"/>
                    <a:pt x="611" y="100"/>
                  </a:cubicBezTo>
                  <a:cubicBezTo>
                    <a:pt x="610" y="96"/>
                    <a:pt x="609" y="93"/>
                    <a:pt x="605" y="92"/>
                  </a:cubicBezTo>
                  <a:cubicBezTo>
                    <a:pt x="605" y="91"/>
                    <a:pt x="605" y="91"/>
                    <a:pt x="605" y="91"/>
                  </a:cubicBezTo>
                  <a:cubicBezTo>
                    <a:pt x="603" y="91"/>
                    <a:pt x="599" y="93"/>
                    <a:pt x="599" y="93"/>
                  </a:cubicBezTo>
                  <a:cubicBezTo>
                    <a:pt x="596" y="89"/>
                    <a:pt x="603" y="71"/>
                    <a:pt x="597" y="71"/>
                  </a:cubicBezTo>
                  <a:cubicBezTo>
                    <a:pt x="596" y="71"/>
                    <a:pt x="596" y="71"/>
                    <a:pt x="595" y="72"/>
                  </a:cubicBezTo>
                  <a:cubicBezTo>
                    <a:pt x="591" y="73"/>
                    <a:pt x="591" y="76"/>
                    <a:pt x="589" y="76"/>
                  </a:cubicBezTo>
                  <a:cubicBezTo>
                    <a:pt x="589" y="76"/>
                    <a:pt x="588" y="76"/>
                    <a:pt x="588" y="76"/>
                  </a:cubicBezTo>
                  <a:cubicBezTo>
                    <a:pt x="589" y="72"/>
                    <a:pt x="589" y="70"/>
                    <a:pt x="588" y="69"/>
                  </a:cubicBezTo>
                  <a:cubicBezTo>
                    <a:pt x="588" y="69"/>
                    <a:pt x="588" y="69"/>
                    <a:pt x="588" y="69"/>
                  </a:cubicBezTo>
                  <a:cubicBezTo>
                    <a:pt x="587" y="69"/>
                    <a:pt x="585" y="72"/>
                    <a:pt x="584" y="72"/>
                  </a:cubicBezTo>
                  <a:cubicBezTo>
                    <a:pt x="584" y="72"/>
                    <a:pt x="584" y="72"/>
                    <a:pt x="584" y="72"/>
                  </a:cubicBezTo>
                  <a:cubicBezTo>
                    <a:pt x="577" y="72"/>
                    <a:pt x="577" y="56"/>
                    <a:pt x="570" y="56"/>
                  </a:cubicBezTo>
                  <a:close/>
                  <a:moveTo>
                    <a:pt x="610" y="647"/>
                  </a:moveTo>
                  <a:cubicBezTo>
                    <a:pt x="610" y="647"/>
                    <a:pt x="610" y="647"/>
                    <a:pt x="611" y="647"/>
                  </a:cubicBezTo>
                  <a:cubicBezTo>
                    <a:pt x="610" y="647"/>
                    <a:pt x="610" y="647"/>
                    <a:pt x="610" y="647"/>
                  </a:cubicBezTo>
                  <a:close/>
                  <a:moveTo>
                    <a:pt x="297" y="670"/>
                  </a:moveTo>
                  <a:lnTo>
                    <a:pt x="297" y="670"/>
                  </a:lnTo>
                  <a:cubicBezTo>
                    <a:pt x="295" y="673"/>
                    <a:pt x="294" y="675"/>
                    <a:pt x="292" y="681"/>
                  </a:cubicBezTo>
                  <a:cubicBezTo>
                    <a:pt x="292" y="681"/>
                    <a:pt x="292" y="681"/>
                    <a:pt x="293" y="681"/>
                  </a:cubicBezTo>
                  <a:cubicBezTo>
                    <a:pt x="296" y="681"/>
                    <a:pt x="297" y="677"/>
                    <a:pt x="297" y="670"/>
                  </a:cubicBezTo>
                  <a:close/>
                  <a:moveTo>
                    <a:pt x="286" y="672"/>
                  </a:moveTo>
                  <a:cubicBezTo>
                    <a:pt x="284" y="672"/>
                    <a:pt x="280" y="683"/>
                    <a:pt x="282" y="684"/>
                  </a:cubicBezTo>
                  <a:cubicBezTo>
                    <a:pt x="285" y="684"/>
                    <a:pt x="287" y="673"/>
                    <a:pt x="286" y="672"/>
                  </a:cubicBezTo>
                  <a:cubicBezTo>
                    <a:pt x="286" y="672"/>
                    <a:pt x="286" y="672"/>
                    <a:pt x="286" y="672"/>
                  </a:cubicBezTo>
                  <a:close/>
                  <a:moveTo>
                    <a:pt x="575" y="677"/>
                  </a:moveTo>
                  <a:lnTo>
                    <a:pt x="575" y="677"/>
                  </a:lnTo>
                  <a:cubicBezTo>
                    <a:pt x="573" y="677"/>
                    <a:pt x="575" y="680"/>
                    <a:pt x="579" y="687"/>
                  </a:cubicBezTo>
                  <a:lnTo>
                    <a:pt x="581" y="686"/>
                  </a:lnTo>
                  <a:lnTo>
                    <a:pt x="579" y="680"/>
                  </a:lnTo>
                  <a:cubicBezTo>
                    <a:pt x="577" y="678"/>
                    <a:pt x="575" y="677"/>
                    <a:pt x="575" y="677"/>
                  </a:cubicBezTo>
                  <a:close/>
                  <a:moveTo>
                    <a:pt x="307" y="704"/>
                  </a:moveTo>
                  <a:lnTo>
                    <a:pt x="308" y="711"/>
                  </a:lnTo>
                  <a:cubicBezTo>
                    <a:pt x="306" y="710"/>
                    <a:pt x="303" y="712"/>
                    <a:pt x="305" y="704"/>
                  </a:cubicBezTo>
                  <a:close/>
                  <a:moveTo>
                    <a:pt x="493" y="719"/>
                  </a:moveTo>
                  <a:cubicBezTo>
                    <a:pt x="493" y="719"/>
                    <a:pt x="493" y="720"/>
                    <a:pt x="494" y="720"/>
                  </a:cubicBezTo>
                  <a:cubicBezTo>
                    <a:pt x="493" y="720"/>
                    <a:pt x="493" y="719"/>
                    <a:pt x="493" y="719"/>
                  </a:cubicBezTo>
                  <a:close/>
                  <a:moveTo>
                    <a:pt x="587" y="622"/>
                  </a:moveTo>
                  <a:cubicBezTo>
                    <a:pt x="586" y="622"/>
                    <a:pt x="586" y="622"/>
                    <a:pt x="586" y="622"/>
                  </a:cubicBezTo>
                  <a:cubicBezTo>
                    <a:pt x="583" y="622"/>
                    <a:pt x="582" y="624"/>
                    <a:pt x="581" y="627"/>
                  </a:cubicBezTo>
                  <a:cubicBezTo>
                    <a:pt x="579" y="630"/>
                    <a:pt x="579" y="632"/>
                    <a:pt x="583" y="638"/>
                  </a:cubicBezTo>
                  <a:cubicBezTo>
                    <a:pt x="586" y="646"/>
                    <a:pt x="576" y="639"/>
                    <a:pt x="586" y="652"/>
                  </a:cubicBezTo>
                  <a:cubicBezTo>
                    <a:pt x="580" y="644"/>
                    <a:pt x="575" y="643"/>
                    <a:pt x="571" y="643"/>
                  </a:cubicBezTo>
                  <a:cubicBezTo>
                    <a:pt x="569" y="643"/>
                    <a:pt x="568" y="643"/>
                    <a:pt x="567" y="643"/>
                  </a:cubicBezTo>
                  <a:cubicBezTo>
                    <a:pt x="565" y="643"/>
                    <a:pt x="563" y="643"/>
                    <a:pt x="561" y="642"/>
                  </a:cubicBezTo>
                  <a:cubicBezTo>
                    <a:pt x="558" y="637"/>
                    <a:pt x="553" y="633"/>
                    <a:pt x="551" y="633"/>
                  </a:cubicBezTo>
                  <a:cubicBezTo>
                    <a:pt x="551" y="633"/>
                    <a:pt x="550" y="633"/>
                    <a:pt x="550" y="633"/>
                  </a:cubicBezTo>
                  <a:lnTo>
                    <a:pt x="557" y="643"/>
                  </a:lnTo>
                  <a:cubicBezTo>
                    <a:pt x="557" y="644"/>
                    <a:pt x="557" y="644"/>
                    <a:pt x="556" y="644"/>
                  </a:cubicBezTo>
                  <a:cubicBezTo>
                    <a:pt x="554" y="644"/>
                    <a:pt x="551" y="640"/>
                    <a:pt x="549" y="640"/>
                  </a:cubicBezTo>
                  <a:cubicBezTo>
                    <a:pt x="549" y="640"/>
                    <a:pt x="549" y="640"/>
                    <a:pt x="549" y="641"/>
                  </a:cubicBezTo>
                  <a:cubicBezTo>
                    <a:pt x="548" y="643"/>
                    <a:pt x="549" y="650"/>
                    <a:pt x="551" y="656"/>
                  </a:cubicBezTo>
                  <a:cubicBezTo>
                    <a:pt x="552" y="659"/>
                    <a:pt x="554" y="660"/>
                    <a:pt x="552" y="660"/>
                  </a:cubicBezTo>
                  <a:cubicBezTo>
                    <a:pt x="552" y="660"/>
                    <a:pt x="551" y="661"/>
                    <a:pt x="551" y="661"/>
                  </a:cubicBezTo>
                  <a:cubicBezTo>
                    <a:pt x="550" y="661"/>
                    <a:pt x="548" y="660"/>
                    <a:pt x="547" y="659"/>
                  </a:cubicBezTo>
                  <a:cubicBezTo>
                    <a:pt x="544" y="657"/>
                    <a:pt x="541" y="655"/>
                    <a:pt x="539" y="655"/>
                  </a:cubicBezTo>
                  <a:cubicBezTo>
                    <a:pt x="538" y="655"/>
                    <a:pt x="538" y="655"/>
                    <a:pt x="538" y="657"/>
                  </a:cubicBezTo>
                  <a:cubicBezTo>
                    <a:pt x="538" y="663"/>
                    <a:pt x="537" y="667"/>
                    <a:pt x="534" y="667"/>
                  </a:cubicBezTo>
                  <a:cubicBezTo>
                    <a:pt x="533" y="667"/>
                    <a:pt x="533" y="667"/>
                    <a:pt x="533" y="667"/>
                  </a:cubicBezTo>
                  <a:cubicBezTo>
                    <a:pt x="531" y="667"/>
                    <a:pt x="526" y="658"/>
                    <a:pt x="525" y="658"/>
                  </a:cubicBezTo>
                  <a:cubicBezTo>
                    <a:pt x="524" y="658"/>
                    <a:pt x="524" y="658"/>
                    <a:pt x="524" y="659"/>
                  </a:cubicBezTo>
                  <a:cubicBezTo>
                    <a:pt x="525" y="667"/>
                    <a:pt x="535" y="676"/>
                    <a:pt x="531" y="678"/>
                  </a:cubicBezTo>
                  <a:cubicBezTo>
                    <a:pt x="531" y="678"/>
                    <a:pt x="531" y="678"/>
                    <a:pt x="531" y="678"/>
                  </a:cubicBezTo>
                  <a:cubicBezTo>
                    <a:pt x="527" y="678"/>
                    <a:pt x="522" y="657"/>
                    <a:pt x="518" y="657"/>
                  </a:cubicBezTo>
                  <a:cubicBezTo>
                    <a:pt x="517" y="657"/>
                    <a:pt x="517" y="657"/>
                    <a:pt x="517" y="657"/>
                  </a:cubicBezTo>
                  <a:cubicBezTo>
                    <a:pt x="515" y="659"/>
                    <a:pt x="521" y="666"/>
                    <a:pt x="520" y="670"/>
                  </a:cubicBezTo>
                  <a:cubicBezTo>
                    <a:pt x="519" y="672"/>
                    <a:pt x="517" y="673"/>
                    <a:pt x="515" y="673"/>
                  </a:cubicBezTo>
                  <a:cubicBezTo>
                    <a:pt x="514" y="673"/>
                    <a:pt x="512" y="672"/>
                    <a:pt x="510" y="672"/>
                  </a:cubicBezTo>
                  <a:cubicBezTo>
                    <a:pt x="505" y="672"/>
                    <a:pt x="498" y="669"/>
                    <a:pt x="493" y="669"/>
                  </a:cubicBezTo>
                  <a:cubicBezTo>
                    <a:pt x="491" y="669"/>
                    <a:pt x="488" y="669"/>
                    <a:pt x="487" y="671"/>
                  </a:cubicBezTo>
                  <a:cubicBezTo>
                    <a:pt x="486" y="673"/>
                    <a:pt x="487" y="678"/>
                    <a:pt x="487" y="683"/>
                  </a:cubicBezTo>
                  <a:cubicBezTo>
                    <a:pt x="487" y="686"/>
                    <a:pt x="487" y="687"/>
                    <a:pt x="487" y="687"/>
                  </a:cubicBezTo>
                  <a:cubicBezTo>
                    <a:pt x="486" y="687"/>
                    <a:pt x="484" y="679"/>
                    <a:pt x="483" y="677"/>
                  </a:cubicBezTo>
                  <a:cubicBezTo>
                    <a:pt x="482" y="677"/>
                    <a:pt x="482" y="676"/>
                    <a:pt x="481" y="676"/>
                  </a:cubicBezTo>
                  <a:cubicBezTo>
                    <a:pt x="479" y="676"/>
                    <a:pt x="478" y="681"/>
                    <a:pt x="478" y="684"/>
                  </a:cubicBezTo>
                  <a:cubicBezTo>
                    <a:pt x="479" y="690"/>
                    <a:pt x="479" y="692"/>
                    <a:pt x="478" y="692"/>
                  </a:cubicBezTo>
                  <a:cubicBezTo>
                    <a:pt x="478" y="692"/>
                    <a:pt x="476" y="688"/>
                    <a:pt x="473" y="683"/>
                  </a:cubicBezTo>
                  <a:cubicBezTo>
                    <a:pt x="473" y="683"/>
                    <a:pt x="473" y="683"/>
                    <a:pt x="473" y="683"/>
                  </a:cubicBezTo>
                  <a:lnTo>
                    <a:pt x="473" y="683"/>
                  </a:lnTo>
                  <a:cubicBezTo>
                    <a:pt x="473" y="683"/>
                    <a:pt x="478" y="705"/>
                    <a:pt x="479" y="705"/>
                  </a:cubicBezTo>
                  <a:cubicBezTo>
                    <a:pt x="477" y="705"/>
                    <a:pt x="473" y="693"/>
                    <a:pt x="472" y="691"/>
                  </a:cubicBezTo>
                  <a:cubicBezTo>
                    <a:pt x="471" y="689"/>
                    <a:pt x="470" y="689"/>
                    <a:pt x="470" y="689"/>
                  </a:cubicBezTo>
                  <a:cubicBezTo>
                    <a:pt x="469" y="689"/>
                    <a:pt x="468" y="691"/>
                    <a:pt x="467" y="693"/>
                  </a:cubicBezTo>
                  <a:cubicBezTo>
                    <a:pt x="467" y="694"/>
                    <a:pt x="464" y="699"/>
                    <a:pt x="462" y="699"/>
                  </a:cubicBezTo>
                  <a:cubicBezTo>
                    <a:pt x="461" y="699"/>
                    <a:pt x="459" y="697"/>
                    <a:pt x="459" y="691"/>
                  </a:cubicBezTo>
                  <a:cubicBezTo>
                    <a:pt x="458" y="687"/>
                    <a:pt x="458" y="685"/>
                    <a:pt x="457" y="685"/>
                  </a:cubicBezTo>
                  <a:cubicBezTo>
                    <a:pt x="455" y="685"/>
                    <a:pt x="454" y="696"/>
                    <a:pt x="453" y="697"/>
                  </a:cubicBezTo>
                  <a:cubicBezTo>
                    <a:pt x="452" y="697"/>
                    <a:pt x="452" y="697"/>
                    <a:pt x="452" y="697"/>
                  </a:cubicBezTo>
                  <a:cubicBezTo>
                    <a:pt x="449" y="697"/>
                    <a:pt x="445" y="677"/>
                    <a:pt x="443" y="677"/>
                  </a:cubicBezTo>
                  <a:cubicBezTo>
                    <a:pt x="442" y="677"/>
                    <a:pt x="442" y="677"/>
                    <a:pt x="442" y="679"/>
                  </a:cubicBezTo>
                  <a:cubicBezTo>
                    <a:pt x="445" y="692"/>
                    <a:pt x="454" y="710"/>
                    <a:pt x="459" y="717"/>
                  </a:cubicBezTo>
                  <a:cubicBezTo>
                    <a:pt x="459" y="717"/>
                    <a:pt x="465" y="726"/>
                    <a:pt x="466" y="726"/>
                  </a:cubicBezTo>
                  <a:cubicBezTo>
                    <a:pt x="466" y="726"/>
                    <a:pt x="466" y="726"/>
                    <a:pt x="466" y="725"/>
                  </a:cubicBezTo>
                  <a:cubicBezTo>
                    <a:pt x="466" y="722"/>
                    <a:pt x="466" y="720"/>
                    <a:pt x="467" y="720"/>
                  </a:cubicBezTo>
                  <a:cubicBezTo>
                    <a:pt x="468" y="720"/>
                    <a:pt x="468" y="721"/>
                    <a:pt x="469" y="721"/>
                  </a:cubicBezTo>
                  <a:cubicBezTo>
                    <a:pt x="471" y="723"/>
                    <a:pt x="475" y="727"/>
                    <a:pt x="477" y="727"/>
                  </a:cubicBezTo>
                  <a:cubicBezTo>
                    <a:pt x="478" y="727"/>
                    <a:pt x="478" y="726"/>
                    <a:pt x="479" y="724"/>
                  </a:cubicBezTo>
                  <a:cubicBezTo>
                    <a:pt x="480" y="721"/>
                    <a:pt x="479" y="717"/>
                    <a:pt x="480" y="717"/>
                  </a:cubicBezTo>
                  <a:cubicBezTo>
                    <a:pt x="481" y="717"/>
                    <a:pt x="482" y="718"/>
                    <a:pt x="483" y="720"/>
                  </a:cubicBezTo>
                  <a:cubicBezTo>
                    <a:pt x="485" y="720"/>
                    <a:pt x="487" y="712"/>
                    <a:pt x="489" y="712"/>
                  </a:cubicBezTo>
                  <a:cubicBezTo>
                    <a:pt x="490" y="712"/>
                    <a:pt x="491" y="713"/>
                    <a:pt x="493" y="719"/>
                  </a:cubicBezTo>
                  <a:lnTo>
                    <a:pt x="493" y="719"/>
                  </a:lnTo>
                  <a:cubicBezTo>
                    <a:pt x="491" y="712"/>
                    <a:pt x="493" y="711"/>
                    <a:pt x="495" y="711"/>
                  </a:cubicBezTo>
                  <a:cubicBezTo>
                    <a:pt x="497" y="711"/>
                    <a:pt x="498" y="712"/>
                    <a:pt x="499" y="712"/>
                  </a:cubicBezTo>
                  <a:cubicBezTo>
                    <a:pt x="500" y="712"/>
                    <a:pt x="501" y="711"/>
                    <a:pt x="501" y="711"/>
                  </a:cubicBezTo>
                  <a:cubicBezTo>
                    <a:pt x="503" y="708"/>
                    <a:pt x="499" y="703"/>
                    <a:pt x="499" y="698"/>
                  </a:cubicBezTo>
                  <a:cubicBezTo>
                    <a:pt x="499" y="697"/>
                    <a:pt x="499" y="697"/>
                    <a:pt x="499" y="697"/>
                  </a:cubicBezTo>
                  <a:cubicBezTo>
                    <a:pt x="501" y="697"/>
                    <a:pt x="505" y="704"/>
                    <a:pt x="506" y="707"/>
                  </a:cubicBezTo>
                  <a:cubicBezTo>
                    <a:pt x="508" y="713"/>
                    <a:pt x="510" y="715"/>
                    <a:pt x="511" y="715"/>
                  </a:cubicBezTo>
                  <a:cubicBezTo>
                    <a:pt x="512" y="715"/>
                    <a:pt x="512" y="708"/>
                    <a:pt x="514" y="706"/>
                  </a:cubicBezTo>
                  <a:cubicBezTo>
                    <a:pt x="514" y="706"/>
                    <a:pt x="515" y="706"/>
                    <a:pt x="516" y="706"/>
                  </a:cubicBezTo>
                  <a:cubicBezTo>
                    <a:pt x="520" y="706"/>
                    <a:pt x="527" y="707"/>
                    <a:pt x="527" y="709"/>
                  </a:cubicBezTo>
                  <a:cubicBezTo>
                    <a:pt x="527" y="705"/>
                    <a:pt x="525" y="709"/>
                    <a:pt x="524" y="704"/>
                  </a:cubicBezTo>
                  <a:cubicBezTo>
                    <a:pt x="523" y="700"/>
                    <a:pt x="525" y="700"/>
                    <a:pt x="527" y="700"/>
                  </a:cubicBezTo>
                  <a:cubicBezTo>
                    <a:pt x="527" y="700"/>
                    <a:pt x="528" y="699"/>
                    <a:pt x="529" y="699"/>
                  </a:cubicBezTo>
                  <a:cubicBezTo>
                    <a:pt x="530" y="699"/>
                    <a:pt x="532" y="699"/>
                    <a:pt x="533" y="701"/>
                  </a:cubicBezTo>
                  <a:cubicBezTo>
                    <a:pt x="535" y="703"/>
                    <a:pt x="537" y="706"/>
                    <a:pt x="538" y="706"/>
                  </a:cubicBezTo>
                  <a:cubicBezTo>
                    <a:pt x="538" y="706"/>
                    <a:pt x="539" y="706"/>
                    <a:pt x="539" y="705"/>
                  </a:cubicBezTo>
                  <a:cubicBezTo>
                    <a:pt x="539" y="701"/>
                    <a:pt x="535" y="694"/>
                    <a:pt x="536" y="691"/>
                  </a:cubicBezTo>
                  <a:cubicBezTo>
                    <a:pt x="536" y="690"/>
                    <a:pt x="537" y="690"/>
                    <a:pt x="537" y="690"/>
                  </a:cubicBezTo>
                  <a:cubicBezTo>
                    <a:pt x="540" y="690"/>
                    <a:pt x="545" y="694"/>
                    <a:pt x="548" y="696"/>
                  </a:cubicBezTo>
                  <a:cubicBezTo>
                    <a:pt x="549" y="697"/>
                    <a:pt x="551" y="697"/>
                    <a:pt x="553" y="697"/>
                  </a:cubicBezTo>
                  <a:cubicBezTo>
                    <a:pt x="554" y="697"/>
                    <a:pt x="556" y="697"/>
                    <a:pt x="556" y="696"/>
                  </a:cubicBezTo>
                  <a:cubicBezTo>
                    <a:pt x="559" y="694"/>
                    <a:pt x="560" y="691"/>
                    <a:pt x="561" y="687"/>
                  </a:cubicBezTo>
                  <a:cubicBezTo>
                    <a:pt x="561" y="684"/>
                    <a:pt x="557" y="675"/>
                    <a:pt x="558" y="675"/>
                  </a:cubicBezTo>
                  <a:lnTo>
                    <a:pt x="558" y="675"/>
                  </a:lnTo>
                  <a:cubicBezTo>
                    <a:pt x="558" y="675"/>
                    <a:pt x="563" y="684"/>
                    <a:pt x="564" y="686"/>
                  </a:cubicBezTo>
                  <a:cubicBezTo>
                    <a:pt x="565" y="687"/>
                    <a:pt x="566" y="688"/>
                    <a:pt x="567" y="688"/>
                  </a:cubicBezTo>
                  <a:cubicBezTo>
                    <a:pt x="569" y="688"/>
                    <a:pt x="570" y="685"/>
                    <a:pt x="570" y="684"/>
                  </a:cubicBezTo>
                  <a:cubicBezTo>
                    <a:pt x="571" y="682"/>
                    <a:pt x="567" y="677"/>
                    <a:pt x="569" y="675"/>
                  </a:cubicBezTo>
                  <a:cubicBezTo>
                    <a:pt x="570" y="673"/>
                    <a:pt x="572" y="673"/>
                    <a:pt x="575" y="673"/>
                  </a:cubicBezTo>
                  <a:cubicBezTo>
                    <a:pt x="579" y="674"/>
                    <a:pt x="584" y="679"/>
                    <a:pt x="586" y="679"/>
                  </a:cubicBezTo>
                  <a:cubicBezTo>
                    <a:pt x="587" y="679"/>
                    <a:pt x="588" y="678"/>
                    <a:pt x="588" y="675"/>
                  </a:cubicBezTo>
                  <a:cubicBezTo>
                    <a:pt x="586" y="668"/>
                    <a:pt x="588" y="667"/>
                    <a:pt x="590" y="666"/>
                  </a:cubicBezTo>
                  <a:cubicBezTo>
                    <a:pt x="592" y="665"/>
                    <a:pt x="585" y="655"/>
                    <a:pt x="587" y="653"/>
                  </a:cubicBezTo>
                  <a:lnTo>
                    <a:pt x="587" y="653"/>
                  </a:lnTo>
                  <a:cubicBezTo>
                    <a:pt x="589" y="656"/>
                    <a:pt x="594" y="666"/>
                    <a:pt x="596" y="666"/>
                  </a:cubicBezTo>
                  <a:cubicBezTo>
                    <a:pt x="596" y="666"/>
                    <a:pt x="597" y="665"/>
                    <a:pt x="597" y="664"/>
                  </a:cubicBezTo>
                  <a:cubicBezTo>
                    <a:pt x="597" y="661"/>
                    <a:pt x="593" y="655"/>
                    <a:pt x="592" y="650"/>
                  </a:cubicBezTo>
                  <a:lnTo>
                    <a:pt x="592" y="650"/>
                  </a:lnTo>
                  <a:cubicBezTo>
                    <a:pt x="594" y="654"/>
                    <a:pt x="595" y="655"/>
                    <a:pt x="596" y="655"/>
                  </a:cubicBezTo>
                  <a:cubicBezTo>
                    <a:pt x="598" y="655"/>
                    <a:pt x="600" y="651"/>
                    <a:pt x="601" y="651"/>
                  </a:cubicBezTo>
                  <a:cubicBezTo>
                    <a:pt x="604" y="651"/>
                    <a:pt x="608" y="658"/>
                    <a:pt x="611" y="658"/>
                  </a:cubicBezTo>
                  <a:cubicBezTo>
                    <a:pt x="611" y="658"/>
                    <a:pt x="611" y="658"/>
                    <a:pt x="611" y="658"/>
                  </a:cubicBezTo>
                  <a:cubicBezTo>
                    <a:pt x="614" y="657"/>
                    <a:pt x="597" y="635"/>
                    <a:pt x="592" y="635"/>
                  </a:cubicBezTo>
                  <a:cubicBezTo>
                    <a:pt x="592" y="635"/>
                    <a:pt x="592" y="635"/>
                    <a:pt x="591" y="636"/>
                  </a:cubicBezTo>
                  <a:lnTo>
                    <a:pt x="593" y="634"/>
                  </a:lnTo>
                  <a:cubicBezTo>
                    <a:pt x="596" y="632"/>
                    <a:pt x="591" y="622"/>
                    <a:pt x="587" y="622"/>
                  </a:cubicBezTo>
                  <a:close/>
                  <a:moveTo>
                    <a:pt x="429" y="1"/>
                  </a:moveTo>
                  <a:cubicBezTo>
                    <a:pt x="427" y="8"/>
                    <a:pt x="425" y="12"/>
                    <a:pt x="423" y="12"/>
                  </a:cubicBezTo>
                  <a:cubicBezTo>
                    <a:pt x="422" y="12"/>
                    <a:pt x="421" y="11"/>
                    <a:pt x="420" y="10"/>
                  </a:cubicBezTo>
                  <a:cubicBezTo>
                    <a:pt x="419" y="6"/>
                    <a:pt x="417" y="4"/>
                    <a:pt x="415" y="4"/>
                  </a:cubicBezTo>
                  <a:cubicBezTo>
                    <a:pt x="415" y="4"/>
                    <a:pt x="414" y="4"/>
                    <a:pt x="414" y="4"/>
                  </a:cubicBezTo>
                  <a:cubicBezTo>
                    <a:pt x="413" y="4"/>
                    <a:pt x="411" y="8"/>
                    <a:pt x="413" y="9"/>
                  </a:cubicBezTo>
                  <a:lnTo>
                    <a:pt x="413" y="9"/>
                  </a:lnTo>
                  <a:lnTo>
                    <a:pt x="408" y="8"/>
                  </a:lnTo>
                  <a:cubicBezTo>
                    <a:pt x="404" y="8"/>
                    <a:pt x="407" y="9"/>
                    <a:pt x="405" y="13"/>
                  </a:cubicBezTo>
                  <a:cubicBezTo>
                    <a:pt x="405" y="14"/>
                    <a:pt x="405" y="14"/>
                    <a:pt x="404" y="14"/>
                  </a:cubicBezTo>
                  <a:cubicBezTo>
                    <a:pt x="402" y="14"/>
                    <a:pt x="399" y="8"/>
                    <a:pt x="398" y="7"/>
                  </a:cubicBezTo>
                  <a:cubicBezTo>
                    <a:pt x="396" y="6"/>
                    <a:pt x="395" y="5"/>
                    <a:pt x="393" y="5"/>
                  </a:cubicBezTo>
                  <a:cubicBezTo>
                    <a:pt x="392" y="5"/>
                    <a:pt x="391" y="5"/>
                    <a:pt x="391" y="7"/>
                  </a:cubicBezTo>
                  <a:cubicBezTo>
                    <a:pt x="389" y="9"/>
                    <a:pt x="389" y="16"/>
                    <a:pt x="388" y="16"/>
                  </a:cubicBezTo>
                  <a:cubicBezTo>
                    <a:pt x="388" y="16"/>
                    <a:pt x="387" y="15"/>
                    <a:pt x="386" y="11"/>
                  </a:cubicBezTo>
                  <a:cubicBezTo>
                    <a:pt x="386" y="7"/>
                    <a:pt x="384" y="3"/>
                    <a:pt x="383" y="3"/>
                  </a:cubicBezTo>
                  <a:cubicBezTo>
                    <a:pt x="382" y="3"/>
                    <a:pt x="381" y="6"/>
                    <a:pt x="382" y="11"/>
                  </a:cubicBezTo>
                  <a:cubicBezTo>
                    <a:pt x="382" y="18"/>
                    <a:pt x="381" y="22"/>
                    <a:pt x="379" y="22"/>
                  </a:cubicBezTo>
                  <a:cubicBezTo>
                    <a:pt x="378" y="22"/>
                    <a:pt x="378" y="21"/>
                    <a:pt x="377" y="18"/>
                  </a:cubicBezTo>
                  <a:cubicBezTo>
                    <a:pt x="375" y="14"/>
                    <a:pt x="375" y="8"/>
                    <a:pt x="373" y="8"/>
                  </a:cubicBezTo>
                  <a:cubicBezTo>
                    <a:pt x="372" y="8"/>
                    <a:pt x="371" y="8"/>
                    <a:pt x="370" y="10"/>
                  </a:cubicBezTo>
                  <a:cubicBezTo>
                    <a:pt x="370" y="10"/>
                    <a:pt x="366" y="21"/>
                    <a:pt x="365" y="21"/>
                  </a:cubicBezTo>
                  <a:cubicBezTo>
                    <a:pt x="365" y="21"/>
                    <a:pt x="365" y="21"/>
                    <a:pt x="365" y="21"/>
                  </a:cubicBezTo>
                  <a:cubicBezTo>
                    <a:pt x="365" y="19"/>
                    <a:pt x="369" y="11"/>
                    <a:pt x="367" y="8"/>
                  </a:cubicBezTo>
                  <a:cubicBezTo>
                    <a:pt x="367" y="7"/>
                    <a:pt x="367" y="7"/>
                    <a:pt x="366" y="7"/>
                  </a:cubicBezTo>
                  <a:cubicBezTo>
                    <a:pt x="364" y="7"/>
                    <a:pt x="362" y="15"/>
                    <a:pt x="361" y="17"/>
                  </a:cubicBezTo>
                  <a:cubicBezTo>
                    <a:pt x="360" y="17"/>
                    <a:pt x="359" y="17"/>
                    <a:pt x="359" y="17"/>
                  </a:cubicBezTo>
                  <a:cubicBezTo>
                    <a:pt x="357" y="17"/>
                    <a:pt x="355" y="16"/>
                    <a:pt x="354" y="13"/>
                  </a:cubicBezTo>
                  <a:cubicBezTo>
                    <a:pt x="351" y="9"/>
                    <a:pt x="349" y="7"/>
                    <a:pt x="348" y="6"/>
                  </a:cubicBezTo>
                  <a:cubicBezTo>
                    <a:pt x="344" y="6"/>
                    <a:pt x="342" y="7"/>
                    <a:pt x="340" y="10"/>
                  </a:cubicBezTo>
                  <a:cubicBezTo>
                    <a:pt x="338" y="12"/>
                    <a:pt x="337" y="17"/>
                    <a:pt x="336" y="17"/>
                  </a:cubicBezTo>
                  <a:cubicBezTo>
                    <a:pt x="336" y="17"/>
                    <a:pt x="335" y="16"/>
                    <a:pt x="335" y="14"/>
                  </a:cubicBezTo>
                  <a:cubicBezTo>
                    <a:pt x="333" y="8"/>
                    <a:pt x="330" y="6"/>
                    <a:pt x="328" y="6"/>
                  </a:cubicBezTo>
                  <a:cubicBezTo>
                    <a:pt x="327" y="6"/>
                    <a:pt x="327" y="6"/>
                    <a:pt x="326" y="7"/>
                  </a:cubicBezTo>
                  <a:cubicBezTo>
                    <a:pt x="324" y="9"/>
                    <a:pt x="325" y="15"/>
                    <a:pt x="326" y="20"/>
                  </a:cubicBezTo>
                  <a:lnTo>
                    <a:pt x="326" y="20"/>
                  </a:lnTo>
                  <a:cubicBezTo>
                    <a:pt x="324" y="12"/>
                    <a:pt x="322" y="9"/>
                    <a:pt x="320" y="9"/>
                  </a:cubicBezTo>
                  <a:cubicBezTo>
                    <a:pt x="317" y="9"/>
                    <a:pt x="315" y="13"/>
                    <a:pt x="315" y="17"/>
                  </a:cubicBezTo>
                  <a:cubicBezTo>
                    <a:pt x="315" y="19"/>
                    <a:pt x="314" y="21"/>
                    <a:pt x="313" y="21"/>
                  </a:cubicBezTo>
                  <a:cubicBezTo>
                    <a:pt x="312" y="21"/>
                    <a:pt x="311" y="19"/>
                    <a:pt x="309" y="17"/>
                  </a:cubicBezTo>
                  <a:cubicBezTo>
                    <a:pt x="308" y="12"/>
                    <a:pt x="310" y="10"/>
                    <a:pt x="308" y="7"/>
                  </a:cubicBezTo>
                  <a:cubicBezTo>
                    <a:pt x="308" y="6"/>
                    <a:pt x="308" y="6"/>
                    <a:pt x="307" y="6"/>
                  </a:cubicBezTo>
                  <a:cubicBezTo>
                    <a:pt x="306" y="6"/>
                    <a:pt x="306" y="10"/>
                    <a:pt x="306" y="11"/>
                  </a:cubicBezTo>
                  <a:cubicBezTo>
                    <a:pt x="305" y="13"/>
                    <a:pt x="304" y="14"/>
                    <a:pt x="303" y="14"/>
                  </a:cubicBezTo>
                  <a:cubicBezTo>
                    <a:pt x="301" y="14"/>
                    <a:pt x="299" y="12"/>
                    <a:pt x="298" y="10"/>
                  </a:cubicBezTo>
                  <a:cubicBezTo>
                    <a:pt x="298" y="7"/>
                    <a:pt x="297" y="6"/>
                    <a:pt x="297" y="6"/>
                  </a:cubicBezTo>
                  <a:cubicBezTo>
                    <a:pt x="296" y="6"/>
                    <a:pt x="295" y="15"/>
                    <a:pt x="294" y="16"/>
                  </a:cubicBezTo>
                  <a:cubicBezTo>
                    <a:pt x="292" y="19"/>
                    <a:pt x="287" y="15"/>
                    <a:pt x="285" y="21"/>
                  </a:cubicBezTo>
                  <a:cubicBezTo>
                    <a:pt x="284" y="25"/>
                    <a:pt x="282" y="26"/>
                    <a:pt x="280" y="26"/>
                  </a:cubicBezTo>
                  <a:cubicBezTo>
                    <a:pt x="279" y="26"/>
                    <a:pt x="278" y="25"/>
                    <a:pt x="277" y="25"/>
                  </a:cubicBezTo>
                  <a:cubicBezTo>
                    <a:pt x="275" y="25"/>
                    <a:pt x="272" y="23"/>
                    <a:pt x="270" y="23"/>
                  </a:cubicBezTo>
                  <a:cubicBezTo>
                    <a:pt x="268" y="23"/>
                    <a:pt x="267" y="24"/>
                    <a:pt x="267" y="28"/>
                  </a:cubicBezTo>
                  <a:cubicBezTo>
                    <a:pt x="266" y="28"/>
                    <a:pt x="266" y="28"/>
                    <a:pt x="266" y="28"/>
                  </a:cubicBezTo>
                  <a:cubicBezTo>
                    <a:pt x="265" y="28"/>
                    <a:pt x="261" y="22"/>
                    <a:pt x="260" y="21"/>
                  </a:cubicBezTo>
                  <a:cubicBezTo>
                    <a:pt x="260" y="21"/>
                    <a:pt x="260" y="21"/>
                    <a:pt x="259" y="21"/>
                  </a:cubicBezTo>
                  <a:cubicBezTo>
                    <a:pt x="257" y="21"/>
                    <a:pt x="258" y="25"/>
                    <a:pt x="256" y="25"/>
                  </a:cubicBezTo>
                  <a:cubicBezTo>
                    <a:pt x="254" y="26"/>
                    <a:pt x="251" y="26"/>
                    <a:pt x="249" y="28"/>
                  </a:cubicBezTo>
                  <a:cubicBezTo>
                    <a:pt x="248" y="30"/>
                    <a:pt x="249" y="34"/>
                    <a:pt x="248" y="34"/>
                  </a:cubicBezTo>
                  <a:cubicBezTo>
                    <a:pt x="248" y="34"/>
                    <a:pt x="247" y="33"/>
                    <a:pt x="246" y="32"/>
                  </a:cubicBezTo>
                  <a:cubicBezTo>
                    <a:pt x="243" y="31"/>
                    <a:pt x="240" y="28"/>
                    <a:pt x="238" y="28"/>
                  </a:cubicBezTo>
                  <a:lnTo>
                    <a:pt x="238" y="28"/>
                  </a:lnTo>
                  <a:cubicBezTo>
                    <a:pt x="236" y="28"/>
                    <a:pt x="235" y="31"/>
                    <a:pt x="239" y="39"/>
                  </a:cubicBezTo>
                  <a:lnTo>
                    <a:pt x="239" y="39"/>
                  </a:lnTo>
                  <a:cubicBezTo>
                    <a:pt x="236" y="33"/>
                    <a:pt x="233" y="31"/>
                    <a:pt x="229" y="31"/>
                  </a:cubicBezTo>
                  <a:cubicBezTo>
                    <a:pt x="224" y="31"/>
                    <a:pt x="219" y="37"/>
                    <a:pt x="219" y="42"/>
                  </a:cubicBezTo>
                  <a:cubicBezTo>
                    <a:pt x="219" y="43"/>
                    <a:pt x="219" y="43"/>
                    <a:pt x="219" y="43"/>
                  </a:cubicBezTo>
                  <a:cubicBezTo>
                    <a:pt x="216" y="43"/>
                    <a:pt x="210" y="35"/>
                    <a:pt x="208" y="35"/>
                  </a:cubicBezTo>
                  <a:lnTo>
                    <a:pt x="208" y="35"/>
                  </a:lnTo>
                  <a:cubicBezTo>
                    <a:pt x="207" y="35"/>
                    <a:pt x="207" y="36"/>
                    <a:pt x="208" y="41"/>
                  </a:cubicBezTo>
                  <a:cubicBezTo>
                    <a:pt x="209" y="47"/>
                    <a:pt x="212" y="53"/>
                    <a:pt x="211" y="53"/>
                  </a:cubicBezTo>
                  <a:cubicBezTo>
                    <a:pt x="210" y="53"/>
                    <a:pt x="209" y="52"/>
                    <a:pt x="207" y="51"/>
                  </a:cubicBezTo>
                  <a:cubicBezTo>
                    <a:pt x="206" y="51"/>
                    <a:pt x="202" y="54"/>
                    <a:pt x="202" y="55"/>
                  </a:cubicBezTo>
                  <a:lnTo>
                    <a:pt x="202" y="55"/>
                  </a:lnTo>
                  <a:cubicBezTo>
                    <a:pt x="202" y="54"/>
                    <a:pt x="201" y="50"/>
                    <a:pt x="198" y="49"/>
                  </a:cubicBezTo>
                  <a:cubicBezTo>
                    <a:pt x="198" y="49"/>
                    <a:pt x="198" y="49"/>
                    <a:pt x="198" y="49"/>
                  </a:cubicBezTo>
                  <a:cubicBezTo>
                    <a:pt x="196" y="49"/>
                    <a:pt x="195" y="50"/>
                    <a:pt x="194" y="51"/>
                  </a:cubicBezTo>
                  <a:cubicBezTo>
                    <a:pt x="194" y="51"/>
                    <a:pt x="194" y="51"/>
                    <a:pt x="193" y="51"/>
                  </a:cubicBezTo>
                  <a:cubicBezTo>
                    <a:pt x="191" y="51"/>
                    <a:pt x="187" y="49"/>
                    <a:pt x="184" y="49"/>
                  </a:cubicBezTo>
                  <a:cubicBezTo>
                    <a:pt x="183" y="49"/>
                    <a:pt x="182" y="49"/>
                    <a:pt x="181" y="50"/>
                  </a:cubicBezTo>
                  <a:cubicBezTo>
                    <a:pt x="187" y="52"/>
                    <a:pt x="197" y="67"/>
                    <a:pt x="198" y="75"/>
                  </a:cubicBezTo>
                  <a:cubicBezTo>
                    <a:pt x="198" y="75"/>
                    <a:pt x="198" y="75"/>
                    <a:pt x="198" y="75"/>
                  </a:cubicBezTo>
                  <a:cubicBezTo>
                    <a:pt x="195" y="75"/>
                    <a:pt x="191" y="65"/>
                    <a:pt x="189" y="61"/>
                  </a:cubicBezTo>
                  <a:cubicBezTo>
                    <a:pt x="188" y="60"/>
                    <a:pt x="187" y="59"/>
                    <a:pt x="187" y="59"/>
                  </a:cubicBezTo>
                  <a:cubicBezTo>
                    <a:pt x="185" y="59"/>
                    <a:pt x="184" y="62"/>
                    <a:pt x="183" y="62"/>
                  </a:cubicBezTo>
                  <a:cubicBezTo>
                    <a:pt x="183" y="62"/>
                    <a:pt x="183" y="62"/>
                    <a:pt x="183" y="62"/>
                  </a:cubicBezTo>
                  <a:cubicBezTo>
                    <a:pt x="181" y="62"/>
                    <a:pt x="176" y="57"/>
                    <a:pt x="174" y="57"/>
                  </a:cubicBezTo>
                  <a:cubicBezTo>
                    <a:pt x="174" y="57"/>
                    <a:pt x="174" y="57"/>
                    <a:pt x="174" y="58"/>
                  </a:cubicBezTo>
                  <a:cubicBezTo>
                    <a:pt x="176" y="61"/>
                    <a:pt x="178" y="66"/>
                    <a:pt x="176" y="66"/>
                  </a:cubicBezTo>
                  <a:cubicBezTo>
                    <a:pt x="176" y="66"/>
                    <a:pt x="176" y="65"/>
                    <a:pt x="176" y="65"/>
                  </a:cubicBezTo>
                  <a:cubicBezTo>
                    <a:pt x="171" y="65"/>
                    <a:pt x="167" y="62"/>
                    <a:pt x="164" y="62"/>
                  </a:cubicBezTo>
                  <a:cubicBezTo>
                    <a:pt x="163" y="62"/>
                    <a:pt x="162" y="62"/>
                    <a:pt x="162" y="62"/>
                  </a:cubicBezTo>
                  <a:cubicBezTo>
                    <a:pt x="168" y="66"/>
                    <a:pt x="154" y="72"/>
                    <a:pt x="154" y="75"/>
                  </a:cubicBezTo>
                  <a:cubicBezTo>
                    <a:pt x="154" y="77"/>
                    <a:pt x="162" y="84"/>
                    <a:pt x="163" y="88"/>
                  </a:cubicBezTo>
                  <a:cubicBezTo>
                    <a:pt x="163" y="89"/>
                    <a:pt x="163" y="90"/>
                    <a:pt x="162" y="90"/>
                  </a:cubicBezTo>
                  <a:cubicBezTo>
                    <a:pt x="161" y="90"/>
                    <a:pt x="153" y="81"/>
                    <a:pt x="151" y="79"/>
                  </a:cubicBezTo>
                  <a:lnTo>
                    <a:pt x="151" y="79"/>
                  </a:lnTo>
                  <a:cubicBezTo>
                    <a:pt x="154" y="81"/>
                    <a:pt x="156" y="86"/>
                    <a:pt x="155" y="86"/>
                  </a:cubicBezTo>
                  <a:cubicBezTo>
                    <a:pt x="155" y="86"/>
                    <a:pt x="154" y="86"/>
                    <a:pt x="154" y="85"/>
                  </a:cubicBezTo>
                  <a:cubicBezTo>
                    <a:pt x="150" y="84"/>
                    <a:pt x="146" y="78"/>
                    <a:pt x="143" y="77"/>
                  </a:cubicBezTo>
                  <a:cubicBezTo>
                    <a:pt x="143" y="77"/>
                    <a:pt x="143" y="77"/>
                    <a:pt x="143" y="77"/>
                  </a:cubicBezTo>
                  <a:lnTo>
                    <a:pt x="143" y="77"/>
                  </a:lnTo>
                  <a:cubicBezTo>
                    <a:pt x="143" y="77"/>
                    <a:pt x="151" y="90"/>
                    <a:pt x="149" y="91"/>
                  </a:cubicBezTo>
                  <a:cubicBezTo>
                    <a:pt x="148" y="91"/>
                    <a:pt x="140" y="85"/>
                    <a:pt x="138" y="85"/>
                  </a:cubicBezTo>
                  <a:lnTo>
                    <a:pt x="138" y="85"/>
                  </a:lnTo>
                  <a:cubicBezTo>
                    <a:pt x="138" y="85"/>
                    <a:pt x="138" y="85"/>
                    <a:pt x="139" y="86"/>
                  </a:cubicBezTo>
                  <a:cubicBezTo>
                    <a:pt x="142" y="90"/>
                    <a:pt x="145" y="91"/>
                    <a:pt x="145" y="94"/>
                  </a:cubicBezTo>
                  <a:cubicBezTo>
                    <a:pt x="145" y="95"/>
                    <a:pt x="145" y="96"/>
                    <a:pt x="145" y="96"/>
                  </a:cubicBezTo>
                  <a:cubicBezTo>
                    <a:pt x="145" y="96"/>
                    <a:pt x="144" y="95"/>
                    <a:pt x="143" y="95"/>
                  </a:cubicBezTo>
                  <a:cubicBezTo>
                    <a:pt x="139" y="93"/>
                    <a:pt x="134" y="84"/>
                    <a:pt x="132" y="84"/>
                  </a:cubicBezTo>
                  <a:cubicBezTo>
                    <a:pt x="131" y="84"/>
                    <a:pt x="131" y="84"/>
                    <a:pt x="131" y="84"/>
                  </a:cubicBezTo>
                  <a:cubicBezTo>
                    <a:pt x="129" y="85"/>
                    <a:pt x="127" y="85"/>
                    <a:pt x="127" y="87"/>
                  </a:cubicBezTo>
                  <a:cubicBezTo>
                    <a:pt x="127" y="88"/>
                    <a:pt x="129" y="92"/>
                    <a:pt x="129" y="92"/>
                  </a:cubicBezTo>
                  <a:cubicBezTo>
                    <a:pt x="126" y="94"/>
                    <a:pt x="123" y="96"/>
                    <a:pt x="122" y="99"/>
                  </a:cubicBezTo>
                  <a:cubicBezTo>
                    <a:pt x="121" y="103"/>
                    <a:pt x="124" y="107"/>
                    <a:pt x="129" y="108"/>
                  </a:cubicBezTo>
                  <a:cubicBezTo>
                    <a:pt x="128" y="109"/>
                    <a:pt x="127" y="111"/>
                    <a:pt x="125" y="111"/>
                  </a:cubicBezTo>
                  <a:cubicBezTo>
                    <a:pt x="124" y="111"/>
                    <a:pt x="122" y="110"/>
                    <a:pt x="120" y="109"/>
                  </a:cubicBezTo>
                  <a:cubicBezTo>
                    <a:pt x="117" y="107"/>
                    <a:pt x="112" y="105"/>
                    <a:pt x="110" y="105"/>
                  </a:cubicBezTo>
                  <a:cubicBezTo>
                    <a:pt x="109" y="105"/>
                    <a:pt x="108" y="106"/>
                    <a:pt x="109" y="108"/>
                  </a:cubicBezTo>
                  <a:cubicBezTo>
                    <a:pt x="110" y="113"/>
                    <a:pt x="112" y="114"/>
                    <a:pt x="110" y="117"/>
                  </a:cubicBezTo>
                  <a:cubicBezTo>
                    <a:pt x="110" y="118"/>
                    <a:pt x="108" y="119"/>
                    <a:pt x="108" y="120"/>
                  </a:cubicBezTo>
                  <a:cubicBezTo>
                    <a:pt x="109" y="120"/>
                    <a:pt x="111" y="122"/>
                    <a:pt x="111" y="124"/>
                  </a:cubicBezTo>
                  <a:cubicBezTo>
                    <a:pt x="112" y="127"/>
                    <a:pt x="107" y="127"/>
                    <a:pt x="107" y="132"/>
                  </a:cubicBezTo>
                  <a:cubicBezTo>
                    <a:pt x="107" y="134"/>
                    <a:pt x="108" y="138"/>
                    <a:pt x="106" y="138"/>
                  </a:cubicBezTo>
                  <a:cubicBezTo>
                    <a:pt x="106" y="138"/>
                    <a:pt x="105" y="138"/>
                    <a:pt x="103" y="137"/>
                  </a:cubicBezTo>
                  <a:cubicBezTo>
                    <a:pt x="103" y="137"/>
                    <a:pt x="102" y="137"/>
                    <a:pt x="101" y="137"/>
                  </a:cubicBezTo>
                  <a:cubicBezTo>
                    <a:pt x="98" y="137"/>
                    <a:pt x="95" y="140"/>
                    <a:pt x="98" y="143"/>
                  </a:cubicBezTo>
                  <a:cubicBezTo>
                    <a:pt x="100" y="146"/>
                    <a:pt x="104" y="147"/>
                    <a:pt x="106" y="147"/>
                  </a:cubicBezTo>
                  <a:cubicBezTo>
                    <a:pt x="107" y="147"/>
                    <a:pt x="107" y="147"/>
                    <a:pt x="108" y="147"/>
                  </a:cubicBezTo>
                  <a:lnTo>
                    <a:pt x="108" y="147"/>
                  </a:lnTo>
                  <a:cubicBezTo>
                    <a:pt x="106" y="147"/>
                    <a:pt x="105" y="149"/>
                    <a:pt x="102" y="149"/>
                  </a:cubicBezTo>
                  <a:cubicBezTo>
                    <a:pt x="99" y="148"/>
                    <a:pt x="96" y="146"/>
                    <a:pt x="93" y="146"/>
                  </a:cubicBezTo>
                  <a:cubicBezTo>
                    <a:pt x="93" y="146"/>
                    <a:pt x="92" y="146"/>
                    <a:pt x="92" y="147"/>
                  </a:cubicBezTo>
                  <a:cubicBezTo>
                    <a:pt x="88" y="147"/>
                    <a:pt x="93" y="153"/>
                    <a:pt x="89" y="153"/>
                  </a:cubicBezTo>
                  <a:cubicBezTo>
                    <a:pt x="89" y="153"/>
                    <a:pt x="89" y="153"/>
                    <a:pt x="88" y="153"/>
                  </a:cubicBezTo>
                  <a:cubicBezTo>
                    <a:pt x="87" y="153"/>
                    <a:pt x="79" y="150"/>
                    <a:pt x="77" y="150"/>
                  </a:cubicBezTo>
                  <a:lnTo>
                    <a:pt x="77" y="150"/>
                  </a:lnTo>
                  <a:cubicBezTo>
                    <a:pt x="76" y="150"/>
                    <a:pt x="76" y="150"/>
                    <a:pt x="79" y="153"/>
                  </a:cubicBezTo>
                  <a:cubicBezTo>
                    <a:pt x="84" y="157"/>
                    <a:pt x="92" y="163"/>
                    <a:pt x="88" y="163"/>
                  </a:cubicBezTo>
                  <a:cubicBezTo>
                    <a:pt x="87" y="163"/>
                    <a:pt x="87" y="163"/>
                    <a:pt x="86" y="163"/>
                  </a:cubicBezTo>
                  <a:cubicBezTo>
                    <a:pt x="81" y="162"/>
                    <a:pt x="78" y="160"/>
                    <a:pt x="75" y="160"/>
                  </a:cubicBezTo>
                  <a:cubicBezTo>
                    <a:pt x="75" y="160"/>
                    <a:pt x="74" y="160"/>
                    <a:pt x="74" y="161"/>
                  </a:cubicBezTo>
                  <a:cubicBezTo>
                    <a:pt x="73" y="161"/>
                    <a:pt x="66" y="164"/>
                    <a:pt x="70" y="168"/>
                  </a:cubicBezTo>
                  <a:cubicBezTo>
                    <a:pt x="73" y="169"/>
                    <a:pt x="86" y="175"/>
                    <a:pt x="82" y="177"/>
                  </a:cubicBezTo>
                  <a:cubicBezTo>
                    <a:pt x="82" y="177"/>
                    <a:pt x="82" y="177"/>
                    <a:pt x="81" y="177"/>
                  </a:cubicBezTo>
                  <a:cubicBezTo>
                    <a:pt x="78" y="177"/>
                    <a:pt x="72" y="172"/>
                    <a:pt x="68" y="170"/>
                  </a:cubicBezTo>
                  <a:lnTo>
                    <a:pt x="68" y="170"/>
                  </a:lnTo>
                  <a:cubicBezTo>
                    <a:pt x="69" y="171"/>
                    <a:pt x="76" y="179"/>
                    <a:pt x="77" y="180"/>
                  </a:cubicBezTo>
                  <a:cubicBezTo>
                    <a:pt x="79" y="182"/>
                    <a:pt x="79" y="183"/>
                    <a:pt x="78" y="183"/>
                  </a:cubicBezTo>
                  <a:cubicBezTo>
                    <a:pt x="78" y="183"/>
                    <a:pt x="76" y="182"/>
                    <a:pt x="74" y="181"/>
                  </a:cubicBezTo>
                  <a:cubicBezTo>
                    <a:pt x="72" y="180"/>
                    <a:pt x="70" y="180"/>
                    <a:pt x="68" y="180"/>
                  </a:cubicBezTo>
                  <a:cubicBezTo>
                    <a:pt x="63" y="180"/>
                    <a:pt x="59" y="182"/>
                    <a:pt x="60" y="184"/>
                  </a:cubicBezTo>
                  <a:cubicBezTo>
                    <a:pt x="61" y="189"/>
                    <a:pt x="81" y="196"/>
                    <a:pt x="80" y="197"/>
                  </a:cubicBezTo>
                  <a:cubicBezTo>
                    <a:pt x="80" y="198"/>
                    <a:pt x="79" y="198"/>
                    <a:pt x="79" y="198"/>
                  </a:cubicBezTo>
                  <a:cubicBezTo>
                    <a:pt x="77" y="198"/>
                    <a:pt x="73" y="196"/>
                    <a:pt x="71" y="196"/>
                  </a:cubicBezTo>
                  <a:cubicBezTo>
                    <a:pt x="70" y="195"/>
                    <a:pt x="69" y="195"/>
                    <a:pt x="68" y="195"/>
                  </a:cubicBezTo>
                  <a:cubicBezTo>
                    <a:pt x="65" y="195"/>
                    <a:pt x="63" y="196"/>
                    <a:pt x="62" y="196"/>
                  </a:cubicBezTo>
                  <a:cubicBezTo>
                    <a:pt x="60" y="198"/>
                    <a:pt x="46" y="196"/>
                    <a:pt x="47" y="199"/>
                  </a:cubicBezTo>
                  <a:cubicBezTo>
                    <a:pt x="47" y="201"/>
                    <a:pt x="56" y="207"/>
                    <a:pt x="53" y="207"/>
                  </a:cubicBezTo>
                  <a:cubicBezTo>
                    <a:pt x="53" y="207"/>
                    <a:pt x="53" y="207"/>
                    <a:pt x="53" y="207"/>
                  </a:cubicBezTo>
                  <a:cubicBezTo>
                    <a:pt x="50" y="206"/>
                    <a:pt x="48" y="205"/>
                    <a:pt x="47" y="205"/>
                  </a:cubicBezTo>
                  <a:cubicBezTo>
                    <a:pt x="46" y="205"/>
                    <a:pt x="45" y="205"/>
                    <a:pt x="45" y="206"/>
                  </a:cubicBezTo>
                  <a:cubicBezTo>
                    <a:pt x="41" y="209"/>
                    <a:pt x="57" y="218"/>
                    <a:pt x="56" y="223"/>
                  </a:cubicBezTo>
                  <a:cubicBezTo>
                    <a:pt x="56" y="223"/>
                    <a:pt x="55" y="224"/>
                    <a:pt x="53" y="224"/>
                  </a:cubicBezTo>
                  <a:cubicBezTo>
                    <a:pt x="49" y="224"/>
                    <a:pt x="42" y="222"/>
                    <a:pt x="38" y="222"/>
                  </a:cubicBezTo>
                  <a:cubicBezTo>
                    <a:pt x="36" y="222"/>
                    <a:pt x="35" y="222"/>
                    <a:pt x="35" y="223"/>
                  </a:cubicBezTo>
                  <a:cubicBezTo>
                    <a:pt x="34" y="223"/>
                    <a:pt x="41" y="225"/>
                    <a:pt x="43" y="225"/>
                  </a:cubicBezTo>
                  <a:cubicBezTo>
                    <a:pt x="44" y="225"/>
                    <a:pt x="44" y="225"/>
                    <a:pt x="44" y="225"/>
                  </a:cubicBezTo>
                  <a:lnTo>
                    <a:pt x="44" y="225"/>
                  </a:lnTo>
                  <a:cubicBezTo>
                    <a:pt x="44" y="226"/>
                    <a:pt x="42" y="226"/>
                    <a:pt x="41" y="226"/>
                  </a:cubicBezTo>
                  <a:cubicBezTo>
                    <a:pt x="39" y="226"/>
                    <a:pt x="37" y="226"/>
                    <a:pt x="36" y="226"/>
                  </a:cubicBezTo>
                  <a:cubicBezTo>
                    <a:pt x="34" y="226"/>
                    <a:pt x="33" y="226"/>
                    <a:pt x="33" y="227"/>
                  </a:cubicBezTo>
                  <a:cubicBezTo>
                    <a:pt x="33" y="230"/>
                    <a:pt x="35" y="233"/>
                    <a:pt x="34" y="236"/>
                  </a:cubicBezTo>
                  <a:cubicBezTo>
                    <a:pt x="34" y="235"/>
                    <a:pt x="35" y="235"/>
                    <a:pt x="35" y="235"/>
                  </a:cubicBezTo>
                  <a:lnTo>
                    <a:pt x="35" y="235"/>
                  </a:lnTo>
                  <a:cubicBezTo>
                    <a:pt x="35" y="235"/>
                    <a:pt x="34" y="238"/>
                    <a:pt x="36" y="240"/>
                  </a:cubicBezTo>
                  <a:cubicBezTo>
                    <a:pt x="40" y="243"/>
                    <a:pt x="37" y="243"/>
                    <a:pt x="35" y="244"/>
                  </a:cubicBezTo>
                  <a:cubicBezTo>
                    <a:pt x="31" y="245"/>
                    <a:pt x="30" y="249"/>
                    <a:pt x="32" y="253"/>
                  </a:cubicBezTo>
                  <a:cubicBezTo>
                    <a:pt x="32" y="254"/>
                    <a:pt x="42" y="260"/>
                    <a:pt x="40" y="260"/>
                  </a:cubicBezTo>
                  <a:cubicBezTo>
                    <a:pt x="40" y="260"/>
                    <a:pt x="39" y="260"/>
                    <a:pt x="39" y="260"/>
                  </a:cubicBezTo>
                  <a:cubicBezTo>
                    <a:pt x="33" y="258"/>
                    <a:pt x="27" y="256"/>
                    <a:pt x="24" y="256"/>
                  </a:cubicBezTo>
                  <a:cubicBezTo>
                    <a:pt x="22" y="256"/>
                    <a:pt x="22" y="257"/>
                    <a:pt x="26" y="261"/>
                  </a:cubicBezTo>
                  <a:cubicBezTo>
                    <a:pt x="29" y="263"/>
                    <a:pt x="33" y="266"/>
                    <a:pt x="36" y="268"/>
                  </a:cubicBezTo>
                  <a:lnTo>
                    <a:pt x="36" y="268"/>
                  </a:lnTo>
                  <a:cubicBezTo>
                    <a:pt x="33" y="267"/>
                    <a:pt x="30" y="266"/>
                    <a:pt x="29" y="265"/>
                  </a:cubicBezTo>
                  <a:lnTo>
                    <a:pt x="29" y="265"/>
                  </a:lnTo>
                  <a:cubicBezTo>
                    <a:pt x="28" y="267"/>
                    <a:pt x="27" y="269"/>
                    <a:pt x="33" y="271"/>
                  </a:cubicBezTo>
                  <a:cubicBezTo>
                    <a:pt x="34" y="271"/>
                    <a:pt x="34" y="271"/>
                    <a:pt x="35" y="271"/>
                  </a:cubicBezTo>
                  <a:cubicBezTo>
                    <a:pt x="37" y="271"/>
                    <a:pt x="38" y="271"/>
                    <a:pt x="39" y="271"/>
                  </a:cubicBezTo>
                  <a:lnTo>
                    <a:pt x="39" y="271"/>
                  </a:lnTo>
                  <a:cubicBezTo>
                    <a:pt x="41" y="272"/>
                    <a:pt x="41" y="274"/>
                    <a:pt x="37" y="274"/>
                  </a:cubicBezTo>
                  <a:cubicBezTo>
                    <a:pt x="31" y="275"/>
                    <a:pt x="22" y="274"/>
                    <a:pt x="19" y="276"/>
                  </a:cubicBezTo>
                  <a:cubicBezTo>
                    <a:pt x="17" y="278"/>
                    <a:pt x="22" y="280"/>
                    <a:pt x="21" y="282"/>
                  </a:cubicBezTo>
                  <a:cubicBezTo>
                    <a:pt x="21" y="284"/>
                    <a:pt x="12" y="283"/>
                    <a:pt x="11" y="285"/>
                  </a:cubicBezTo>
                  <a:cubicBezTo>
                    <a:pt x="11" y="285"/>
                    <a:pt x="17" y="287"/>
                    <a:pt x="18" y="288"/>
                  </a:cubicBezTo>
                  <a:cubicBezTo>
                    <a:pt x="26" y="293"/>
                    <a:pt x="5" y="292"/>
                    <a:pt x="5" y="294"/>
                  </a:cubicBezTo>
                  <a:lnTo>
                    <a:pt x="5" y="294"/>
                  </a:lnTo>
                  <a:cubicBezTo>
                    <a:pt x="5" y="294"/>
                    <a:pt x="5" y="294"/>
                    <a:pt x="6" y="294"/>
                  </a:cubicBezTo>
                  <a:cubicBezTo>
                    <a:pt x="11" y="294"/>
                    <a:pt x="30" y="298"/>
                    <a:pt x="19" y="300"/>
                  </a:cubicBezTo>
                  <a:cubicBezTo>
                    <a:pt x="12" y="301"/>
                    <a:pt x="12" y="300"/>
                    <a:pt x="12" y="305"/>
                  </a:cubicBezTo>
                  <a:cubicBezTo>
                    <a:pt x="10" y="305"/>
                    <a:pt x="9" y="305"/>
                    <a:pt x="8" y="305"/>
                  </a:cubicBezTo>
                  <a:cubicBezTo>
                    <a:pt x="6" y="305"/>
                    <a:pt x="4" y="305"/>
                    <a:pt x="1" y="305"/>
                  </a:cubicBezTo>
                  <a:lnTo>
                    <a:pt x="1" y="305"/>
                  </a:lnTo>
                  <a:cubicBezTo>
                    <a:pt x="17" y="307"/>
                    <a:pt x="2" y="315"/>
                    <a:pt x="16" y="318"/>
                  </a:cubicBezTo>
                  <a:lnTo>
                    <a:pt x="16" y="318"/>
                  </a:lnTo>
                  <a:cubicBezTo>
                    <a:pt x="16" y="318"/>
                    <a:pt x="15" y="317"/>
                    <a:pt x="14" y="317"/>
                  </a:cubicBezTo>
                  <a:cubicBezTo>
                    <a:pt x="8" y="317"/>
                    <a:pt x="8" y="323"/>
                    <a:pt x="9" y="326"/>
                  </a:cubicBezTo>
                  <a:cubicBezTo>
                    <a:pt x="9" y="327"/>
                    <a:pt x="10" y="329"/>
                    <a:pt x="12" y="331"/>
                  </a:cubicBezTo>
                  <a:cubicBezTo>
                    <a:pt x="12" y="331"/>
                    <a:pt x="22" y="333"/>
                    <a:pt x="21" y="333"/>
                  </a:cubicBezTo>
                  <a:cubicBezTo>
                    <a:pt x="20" y="334"/>
                    <a:pt x="20" y="334"/>
                    <a:pt x="19" y="334"/>
                  </a:cubicBezTo>
                  <a:cubicBezTo>
                    <a:pt x="13" y="334"/>
                    <a:pt x="4" y="332"/>
                    <a:pt x="0" y="332"/>
                  </a:cubicBezTo>
                  <a:cubicBezTo>
                    <a:pt x="5" y="333"/>
                    <a:pt x="6" y="336"/>
                    <a:pt x="13" y="337"/>
                  </a:cubicBezTo>
                  <a:cubicBezTo>
                    <a:pt x="20" y="338"/>
                    <a:pt x="30" y="340"/>
                    <a:pt x="29" y="342"/>
                  </a:cubicBezTo>
                  <a:cubicBezTo>
                    <a:pt x="26" y="342"/>
                    <a:pt x="15" y="340"/>
                    <a:pt x="10" y="340"/>
                  </a:cubicBezTo>
                  <a:cubicBezTo>
                    <a:pt x="9" y="340"/>
                    <a:pt x="8" y="340"/>
                    <a:pt x="8" y="340"/>
                  </a:cubicBezTo>
                  <a:cubicBezTo>
                    <a:pt x="5" y="341"/>
                    <a:pt x="13" y="345"/>
                    <a:pt x="17" y="345"/>
                  </a:cubicBezTo>
                  <a:cubicBezTo>
                    <a:pt x="16" y="347"/>
                    <a:pt x="16" y="348"/>
                    <a:pt x="13" y="349"/>
                  </a:cubicBezTo>
                  <a:cubicBezTo>
                    <a:pt x="12" y="350"/>
                    <a:pt x="5" y="351"/>
                    <a:pt x="5" y="353"/>
                  </a:cubicBezTo>
                  <a:cubicBezTo>
                    <a:pt x="5" y="354"/>
                    <a:pt x="19" y="355"/>
                    <a:pt x="18" y="357"/>
                  </a:cubicBezTo>
                  <a:cubicBezTo>
                    <a:pt x="17" y="357"/>
                    <a:pt x="12" y="358"/>
                    <a:pt x="11" y="359"/>
                  </a:cubicBezTo>
                  <a:cubicBezTo>
                    <a:pt x="10" y="360"/>
                    <a:pt x="9" y="361"/>
                    <a:pt x="9" y="361"/>
                  </a:cubicBezTo>
                  <a:cubicBezTo>
                    <a:pt x="8" y="365"/>
                    <a:pt x="12" y="367"/>
                    <a:pt x="12" y="369"/>
                  </a:cubicBezTo>
                  <a:cubicBezTo>
                    <a:pt x="13" y="372"/>
                    <a:pt x="6" y="373"/>
                    <a:pt x="9" y="374"/>
                  </a:cubicBezTo>
                  <a:cubicBezTo>
                    <a:pt x="11" y="376"/>
                    <a:pt x="13" y="376"/>
                    <a:pt x="18" y="376"/>
                  </a:cubicBezTo>
                  <a:cubicBezTo>
                    <a:pt x="7" y="376"/>
                    <a:pt x="2" y="376"/>
                    <a:pt x="2" y="381"/>
                  </a:cubicBezTo>
                  <a:lnTo>
                    <a:pt x="8" y="381"/>
                  </a:lnTo>
                  <a:cubicBezTo>
                    <a:pt x="8" y="383"/>
                    <a:pt x="4" y="392"/>
                    <a:pt x="10" y="393"/>
                  </a:cubicBezTo>
                  <a:cubicBezTo>
                    <a:pt x="10" y="393"/>
                    <a:pt x="10" y="393"/>
                    <a:pt x="11" y="393"/>
                  </a:cubicBezTo>
                  <a:cubicBezTo>
                    <a:pt x="13" y="393"/>
                    <a:pt x="18" y="392"/>
                    <a:pt x="21" y="392"/>
                  </a:cubicBezTo>
                  <a:cubicBezTo>
                    <a:pt x="22" y="392"/>
                    <a:pt x="23" y="392"/>
                    <a:pt x="22" y="393"/>
                  </a:cubicBezTo>
                  <a:cubicBezTo>
                    <a:pt x="21" y="395"/>
                    <a:pt x="14" y="397"/>
                    <a:pt x="12" y="399"/>
                  </a:cubicBezTo>
                  <a:cubicBezTo>
                    <a:pt x="7" y="404"/>
                    <a:pt x="5" y="409"/>
                    <a:pt x="7" y="415"/>
                  </a:cubicBezTo>
                  <a:cubicBezTo>
                    <a:pt x="8" y="417"/>
                    <a:pt x="15" y="418"/>
                    <a:pt x="15" y="421"/>
                  </a:cubicBezTo>
                  <a:cubicBezTo>
                    <a:pt x="17" y="424"/>
                    <a:pt x="20" y="423"/>
                    <a:pt x="30" y="424"/>
                  </a:cubicBezTo>
                  <a:lnTo>
                    <a:pt x="30" y="424"/>
                  </a:lnTo>
                  <a:cubicBezTo>
                    <a:pt x="25" y="424"/>
                    <a:pt x="9" y="432"/>
                    <a:pt x="16" y="432"/>
                  </a:cubicBezTo>
                  <a:cubicBezTo>
                    <a:pt x="17" y="432"/>
                    <a:pt x="17" y="432"/>
                    <a:pt x="18" y="432"/>
                  </a:cubicBezTo>
                  <a:cubicBezTo>
                    <a:pt x="25" y="432"/>
                    <a:pt x="35" y="423"/>
                    <a:pt x="42" y="423"/>
                  </a:cubicBezTo>
                  <a:lnTo>
                    <a:pt x="42" y="423"/>
                  </a:lnTo>
                  <a:cubicBezTo>
                    <a:pt x="42" y="423"/>
                    <a:pt x="32" y="430"/>
                    <a:pt x="31" y="430"/>
                  </a:cubicBezTo>
                  <a:cubicBezTo>
                    <a:pt x="25" y="433"/>
                    <a:pt x="19" y="437"/>
                    <a:pt x="11" y="439"/>
                  </a:cubicBezTo>
                  <a:lnTo>
                    <a:pt x="11" y="439"/>
                  </a:lnTo>
                  <a:cubicBezTo>
                    <a:pt x="12" y="439"/>
                    <a:pt x="13" y="439"/>
                    <a:pt x="14" y="439"/>
                  </a:cubicBezTo>
                  <a:cubicBezTo>
                    <a:pt x="21" y="439"/>
                    <a:pt x="18" y="444"/>
                    <a:pt x="25" y="444"/>
                  </a:cubicBezTo>
                  <a:cubicBezTo>
                    <a:pt x="26" y="448"/>
                    <a:pt x="24" y="448"/>
                    <a:pt x="15" y="450"/>
                  </a:cubicBezTo>
                  <a:cubicBezTo>
                    <a:pt x="7" y="450"/>
                    <a:pt x="11" y="453"/>
                    <a:pt x="5" y="455"/>
                  </a:cubicBezTo>
                  <a:lnTo>
                    <a:pt x="32" y="449"/>
                  </a:lnTo>
                  <a:lnTo>
                    <a:pt x="32" y="449"/>
                  </a:lnTo>
                  <a:cubicBezTo>
                    <a:pt x="33" y="452"/>
                    <a:pt x="12" y="458"/>
                    <a:pt x="12" y="458"/>
                  </a:cubicBezTo>
                  <a:cubicBezTo>
                    <a:pt x="17" y="459"/>
                    <a:pt x="32" y="459"/>
                    <a:pt x="25" y="464"/>
                  </a:cubicBezTo>
                  <a:cubicBezTo>
                    <a:pt x="20" y="467"/>
                    <a:pt x="11" y="478"/>
                    <a:pt x="21" y="478"/>
                  </a:cubicBezTo>
                  <a:cubicBezTo>
                    <a:pt x="22" y="478"/>
                    <a:pt x="23" y="478"/>
                    <a:pt x="24" y="478"/>
                  </a:cubicBezTo>
                  <a:cubicBezTo>
                    <a:pt x="24" y="477"/>
                    <a:pt x="25" y="477"/>
                    <a:pt x="25" y="477"/>
                  </a:cubicBezTo>
                  <a:cubicBezTo>
                    <a:pt x="29" y="477"/>
                    <a:pt x="25" y="483"/>
                    <a:pt x="30" y="483"/>
                  </a:cubicBezTo>
                  <a:cubicBezTo>
                    <a:pt x="30" y="483"/>
                    <a:pt x="30" y="483"/>
                    <a:pt x="31" y="483"/>
                  </a:cubicBezTo>
                  <a:cubicBezTo>
                    <a:pt x="43" y="483"/>
                    <a:pt x="23" y="489"/>
                    <a:pt x="22" y="492"/>
                  </a:cubicBezTo>
                  <a:cubicBezTo>
                    <a:pt x="21" y="495"/>
                    <a:pt x="30" y="493"/>
                    <a:pt x="30" y="496"/>
                  </a:cubicBezTo>
                  <a:cubicBezTo>
                    <a:pt x="31" y="498"/>
                    <a:pt x="27" y="499"/>
                    <a:pt x="22" y="500"/>
                  </a:cubicBezTo>
                  <a:cubicBezTo>
                    <a:pt x="16" y="502"/>
                    <a:pt x="24" y="504"/>
                    <a:pt x="25" y="504"/>
                  </a:cubicBezTo>
                  <a:cubicBezTo>
                    <a:pt x="29" y="504"/>
                    <a:pt x="26" y="505"/>
                    <a:pt x="26" y="507"/>
                  </a:cubicBezTo>
                  <a:cubicBezTo>
                    <a:pt x="25" y="508"/>
                    <a:pt x="26" y="508"/>
                    <a:pt x="26" y="508"/>
                  </a:cubicBezTo>
                  <a:cubicBezTo>
                    <a:pt x="30" y="508"/>
                    <a:pt x="42" y="502"/>
                    <a:pt x="43" y="502"/>
                  </a:cubicBezTo>
                  <a:lnTo>
                    <a:pt x="43" y="502"/>
                  </a:lnTo>
                  <a:cubicBezTo>
                    <a:pt x="44" y="502"/>
                    <a:pt x="43" y="503"/>
                    <a:pt x="38" y="506"/>
                  </a:cubicBezTo>
                  <a:cubicBezTo>
                    <a:pt x="29" y="512"/>
                    <a:pt x="30" y="516"/>
                    <a:pt x="37" y="516"/>
                  </a:cubicBezTo>
                  <a:cubicBezTo>
                    <a:pt x="37" y="516"/>
                    <a:pt x="38" y="516"/>
                    <a:pt x="39" y="516"/>
                  </a:cubicBezTo>
                  <a:cubicBezTo>
                    <a:pt x="41" y="515"/>
                    <a:pt x="44" y="515"/>
                    <a:pt x="45" y="515"/>
                  </a:cubicBezTo>
                  <a:cubicBezTo>
                    <a:pt x="49" y="515"/>
                    <a:pt x="48" y="517"/>
                    <a:pt x="38" y="524"/>
                  </a:cubicBezTo>
                  <a:cubicBezTo>
                    <a:pt x="30" y="528"/>
                    <a:pt x="50" y="527"/>
                    <a:pt x="42" y="532"/>
                  </a:cubicBezTo>
                  <a:lnTo>
                    <a:pt x="42" y="532"/>
                  </a:lnTo>
                  <a:cubicBezTo>
                    <a:pt x="45" y="530"/>
                    <a:pt x="51" y="529"/>
                    <a:pt x="55" y="529"/>
                  </a:cubicBezTo>
                  <a:cubicBezTo>
                    <a:pt x="60" y="529"/>
                    <a:pt x="62" y="531"/>
                    <a:pt x="52" y="534"/>
                  </a:cubicBezTo>
                  <a:cubicBezTo>
                    <a:pt x="35" y="543"/>
                    <a:pt x="51" y="540"/>
                    <a:pt x="53" y="542"/>
                  </a:cubicBezTo>
                  <a:cubicBezTo>
                    <a:pt x="55" y="543"/>
                    <a:pt x="56" y="546"/>
                    <a:pt x="54" y="548"/>
                  </a:cubicBezTo>
                  <a:cubicBezTo>
                    <a:pt x="53" y="550"/>
                    <a:pt x="51" y="551"/>
                    <a:pt x="51" y="553"/>
                  </a:cubicBezTo>
                  <a:cubicBezTo>
                    <a:pt x="51" y="554"/>
                    <a:pt x="55" y="556"/>
                    <a:pt x="59" y="556"/>
                  </a:cubicBezTo>
                  <a:cubicBezTo>
                    <a:pt x="60" y="556"/>
                    <a:pt x="62" y="556"/>
                    <a:pt x="64" y="555"/>
                  </a:cubicBezTo>
                  <a:lnTo>
                    <a:pt x="64" y="555"/>
                  </a:lnTo>
                  <a:cubicBezTo>
                    <a:pt x="58" y="558"/>
                    <a:pt x="52" y="561"/>
                    <a:pt x="53" y="564"/>
                  </a:cubicBezTo>
                  <a:cubicBezTo>
                    <a:pt x="53" y="566"/>
                    <a:pt x="65" y="563"/>
                    <a:pt x="59" y="567"/>
                  </a:cubicBezTo>
                  <a:lnTo>
                    <a:pt x="59" y="567"/>
                  </a:lnTo>
                  <a:cubicBezTo>
                    <a:pt x="59" y="567"/>
                    <a:pt x="60" y="567"/>
                    <a:pt x="61" y="567"/>
                  </a:cubicBezTo>
                  <a:cubicBezTo>
                    <a:pt x="62" y="567"/>
                    <a:pt x="63" y="567"/>
                    <a:pt x="64" y="567"/>
                  </a:cubicBezTo>
                  <a:cubicBezTo>
                    <a:pt x="65" y="566"/>
                    <a:pt x="65" y="566"/>
                    <a:pt x="66" y="566"/>
                  </a:cubicBezTo>
                  <a:lnTo>
                    <a:pt x="66" y="566"/>
                  </a:lnTo>
                  <a:cubicBezTo>
                    <a:pt x="67" y="566"/>
                    <a:pt x="66" y="568"/>
                    <a:pt x="66" y="568"/>
                  </a:cubicBezTo>
                  <a:cubicBezTo>
                    <a:pt x="64" y="572"/>
                    <a:pt x="62" y="576"/>
                    <a:pt x="65" y="576"/>
                  </a:cubicBezTo>
                  <a:cubicBezTo>
                    <a:pt x="66" y="576"/>
                    <a:pt x="69" y="575"/>
                    <a:pt x="75" y="571"/>
                  </a:cubicBezTo>
                  <a:lnTo>
                    <a:pt x="75" y="571"/>
                  </a:lnTo>
                  <a:cubicBezTo>
                    <a:pt x="72" y="573"/>
                    <a:pt x="63" y="579"/>
                    <a:pt x="66" y="579"/>
                  </a:cubicBezTo>
                  <a:cubicBezTo>
                    <a:pt x="66" y="579"/>
                    <a:pt x="67" y="579"/>
                    <a:pt x="67" y="579"/>
                  </a:cubicBezTo>
                  <a:cubicBezTo>
                    <a:pt x="71" y="578"/>
                    <a:pt x="73" y="577"/>
                    <a:pt x="74" y="577"/>
                  </a:cubicBezTo>
                  <a:cubicBezTo>
                    <a:pt x="75" y="577"/>
                    <a:pt x="75" y="578"/>
                    <a:pt x="76" y="579"/>
                  </a:cubicBezTo>
                  <a:lnTo>
                    <a:pt x="76" y="579"/>
                  </a:lnTo>
                  <a:cubicBezTo>
                    <a:pt x="76" y="579"/>
                    <a:pt x="76" y="579"/>
                    <a:pt x="76" y="579"/>
                  </a:cubicBezTo>
                  <a:cubicBezTo>
                    <a:pt x="73" y="579"/>
                    <a:pt x="65" y="585"/>
                    <a:pt x="65" y="588"/>
                  </a:cubicBezTo>
                  <a:cubicBezTo>
                    <a:pt x="66" y="589"/>
                    <a:pt x="67" y="591"/>
                    <a:pt x="70" y="591"/>
                  </a:cubicBezTo>
                  <a:cubicBezTo>
                    <a:pt x="71" y="591"/>
                    <a:pt x="72" y="592"/>
                    <a:pt x="74" y="592"/>
                  </a:cubicBezTo>
                  <a:cubicBezTo>
                    <a:pt x="77" y="592"/>
                    <a:pt x="80" y="590"/>
                    <a:pt x="87" y="585"/>
                  </a:cubicBezTo>
                  <a:lnTo>
                    <a:pt x="87" y="585"/>
                  </a:lnTo>
                  <a:cubicBezTo>
                    <a:pt x="88" y="588"/>
                    <a:pt x="87" y="588"/>
                    <a:pt x="81" y="594"/>
                  </a:cubicBezTo>
                  <a:cubicBezTo>
                    <a:pt x="81" y="594"/>
                    <a:pt x="87" y="591"/>
                    <a:pt x="90" y="589"/>
                  </a:cubicBezTo>
                  <a:lnTo>
                    <a:pt x="90" y="589"/>
                  </a:lnTo>
                  <a:cubicBezTo>
                    <a:pt x="84" y="595"/>
                    <a:pt x="78" y="600"/>
                    <a:pt x="72" y="606"/>
                  </a:cubicBezTo>
                  <a:cubicBezTo>
                    <a:pt x="78" y="604"/>
                    <a:pt x="82" y="602"/>
                    <a:pt x="88" y="599"/>
                  </a:cubicBezTo>
                  <a:cubicBezTo>
                    <a:pt x="91" y="598"/>
                    <a:pt x="93" y="597"/>
                    <a:pt x="94" y="597"/>
                  </a:cubicBezTo>
                  <a:cubicBezTo>
                    <a:pt x="98" y="597"/>
                    <a:pt x="97" y="602"/>
                    <a:pt x="97" y="605"/>
                  </a:cubicBezTo>
                  <a:cubicBezTo>
                    <a:pt x="97" y="607"/>
                    <a:pt x="97" y="612"/>
                    <a:pt x="100" y="612"/>
                  </a:cubicBezTo>
                  <a:cubicBezTo>
                    <a:pt x="102" y="612"/>
                    <a:pt x="103" y="612"/>
                    <a:pt x="105" y="610"/>
                  </a:cubicBezTo>
                  <a:lnTo>
                    <a:pt x="123" y="594"/>
                  </a:lnTo>
                  <a:lnTo>
                    <a:pt x="123" y="594"/>
                  </a:lnTo>
                  <a:cubicBezTo>
                    <a:pt x="125" y="596"/>
                    <a:pt x="116" y="604"/>
                    <a:pt x="111" y="608"/>
                  </a:cubicBezTo>
                  <a:lnTo>
                    <a:pt x="111" y="608"/>
                  </a:lnTo>
                  <a:cubicBezTo>
                    <a:pt x="111" y="608"/>
                    <a:pt x="111" y="608"/>
                    <a:pt x="111" y="608"/>
                  </a:cubicBezTo>
                  <a:lnTo>
                    <a:pt x="111" y="608"/>
                  </a:lnTo>
                  <a:cubicBezTo>
                    <a:pt x="112" y="608"/>
                    <a:pt x="108" y="615"/>
                    <a:pt x="105" y="619"/>
                  </a:cubicBezTo>
                  <a:cubicBezTo>
                    <a:pt x="102" y="622"/>
                    <a:pt x="95" y="627"/>
                    <a:pt x="97" y="629"/>
                  </a:cubicBezTo>
                  <a:lnTo>
                    <a:pt x="116" y="611"/>
                  </a:lnTo>
                  <a:lnTo>
                    <a:pt x="116" y="611"/>
                  </a:lnTo>
                  <a:cubicBezTo>
                    <a:pt x="106" y="620"/>
                    <a:pt x="114" y="629"/>
                    <a:pt x="115" y="630"/>
                  </a:cubicBezTo>
                  <a:cubicBezTo>
                    <a:pt x="114" y="629"/>
                    <a:pt x="120" y="623"/>
                    <a:pt x="122" y="621"/>
                  </a:cubicBezTo>
                  <a:lnTo>
                    <a:pt x="122" y="621"/>
                  </a:lnTo>
                  <a:cubicBezTo>
                    <a:pt x="124" y="624"/>
                    <a:pt x="113" y="637"/>
                    <a:pt x="118" y="637"/>
                  </a:cubicBezTo>
                  <a:cubicBezTo>
                    <a:pt x="118" y="637"/>
                    <a:pt x="119" y="637"/>
                    <a:pt x="121" y="636"/>
                  </a:cubicBezTo>
                  <a:cubicBezTo>
                    <a:pt x="122" y="635"/>
                    <a:pt x="128" y="632"/>
                    <a:pt x="129" y="632"/>
                  </a:cubicBezTo>
                  <a:lnTo>
                    <a:pt x="129" y="632"/>
                  </a:lnTo>
                  <a:cubicBezTo>
                    <a:pt x="130" y="632"/>
                    <a:pt x="130" y="633"/>
                    <a:pt x="129" y="635"/>
                  </a:cubicBezTo>
                  <a:cubicBezTo>
                    <a:pt x="127" y="637"/>
                    <a:pt x="115" y="644"/>
                    <a:pt x="118" y="646"/>
                  </a:cubicBezTo>
                  <a:cubicBezTo>
                    <a:pt x="118" y="646"/>
                    <a:pt x="119" y="646"/>
                    <a:pt x="119" y="646"/>
                  </a:cubicBezTo>
                  <a:cubicBezTo>
                    <a:pt x="121" y="646"/>
                    <a:pt x="124" y="645"/>
                    <a:pt x="125" y="645"/>
                  </a:cubicBezTo>
                  <a:cubicBezTo>
                    <a:pt x="127" y="645"/>
                    <a:pt x="127" y="645"/>
                    <a:pt x="128" y="647"/>
                  </a:cubicBezTo>
                  <a:cubicBezTo>
                    <a:pt x="129" y="650"/>
                    <a:pt x="128" y="656"/>
                    <a:pt x="130" y="657"/>
                  </a:cubicBezTo>
                  <a:cubicBezTo>
                    <a:pt x="131" y="658"/>
                    <a:pt x="131" y="658"/>
                    <a:pt x="132" y="658"/>
                  </a:cubicBezTo>
                  <a:cubicBezTo>
                    <a:pt x="136" y="658"/>
                    <a:pt x="144" y="650"/>
                    <a:pt x="141" y="648"/>
                  </a:cubicBezTo>
                  <a:lnTo>
                    <a:pt x="141" y="648"/>
                  </a:lnTo>
                  <a:cubicBezTo>
                    <a:pt x="143" y="649"/>
                    <a:pt x="145" y="650"/>
                    <a:pt x="145" y="652"/>
                  </a:cubicBezTo>
                  <a:cubicBezTo>
                    <a:pt x="146" y="655"/>
                    <a:pt x="143" y="659"/>
                    <a:pt x="143" y="663"/>
                  </a:cubicBezTo>
                  <a:cubicBezTo>
                    <a:pt x="143" y="664"/>
                    <a:pt x="143" y="664"/>
                    <a:pt x="144" y="664"/>
                  </a:cubicBezTo>
                  <a:cubicBezTo>
                    <a:pt x="144" y="664"/>
                    <a:pt x="145" y="664"/>
                    <a:pt x="146" y="664"/>
                  </a:cubicBezTo>
                  <a:cubicBezTo>
                    <a:pt x="150" y="662"/>
                    <a:pt x="152" y="658"/>
                    <a:pt x="157" y="653"/>
                  </a:cubicBezTo>
                  <a:lnTo>
                    <a:pt x="157" y="653"/>
                  </a:lnTo>
                  <a:cubicBezTo>
                    <a:pt x="155" y="654"/>
                    <a:pt x="155" y="654"/>
                    <a:pt x="154" y="654"/>
                  </a:cubicBezTo>
                  <a:cubicBezTo>
                    <a:pt x="153" y="654"/>
                    <a:pt x="154" y="652"/>
                    <a:pt x="157" y="650"/>
                  </a:cubicBezTo>
                  <a:cubicBezTo>
                    <a:pt x="159" y="648"/>
                    <a:pt x="161" y="647"/>
                    <a:pt x="163" y="647"/>
                  </a:cubicBezTo>
                  <a:cubicBezTo>
                    <a:pt x="163" y="647"/>
                    <a:pt x="164" y="647"/>
                    <a:pt x="164" y="648"/>
                  </a:cubicBezTo>
                  <a:cubicBezTo>
                    <a:pt x="164" y="652"/>
                    <a:pt x="150" y="662"/>
                    <a:pt x="154" y="664"/>
                  </a:cubicBezTo>
                  <a:cubicBezTo>
                    <a:pt x="154" y="665"/>
                    <a:pt x="155" y="665"/>
                    <a:pt x="156" y="665"/>
                  </a:cubicBezTo>
                  <a:cubicBezTo>
                    <a:pt x="160" y="665"/>
                    <a:pt x="166" y="663"/>
                    <a:pt x="168" y="657"/>
                  </a:cubicBezTo>
                  <a:cubicBezTo>
                    <a:pt x="170" y="651"/>
                    <a:pt x="170" y="650"/>
                    <a:pt x="176" y="646"/>
                  </a:cubicBezTo>
                  <a:cubicBezTo>
                    <a:pt x="178" y="645"/>
                    <a:pt x="179" y="644"/>
                    <a:pt x="180" y="644"/>
                  </a:cubicBezTo>
                  <a:cubicBezTo>
                    <a:pt x="181" y="644"/>
                    <a:pt x="182" y="644"/>
                    <a:pt x="181" y="647"/>
                  </a:cubicBezTo>
                  <a:cubicBezTo>
                    <a:pt x="178" y="654"/>
                    <a:pt x="163" y="671"/>
                    <a:pt x="163" y="673"/>
                  </a:cubicBezTo>
                  <a:cubicBezTo>
                    <a:pt x="163" y="675"/>
                    <a:pt x="163" y="675"/>
                    <a:pt x="165" y="675"/>
                  </a:cubicBezTo>
                  <a:cubicBezTo>
                    <a:pt x="166" y="675"/>
                    <a:pt x="167" y="675"/>
                    <a:pt x="169" y="674"/>
                  </a:cubicBezTo>
                  <a:cubicBezTo>
                    <a:pt x="172" y="672"/>
                    <a:pt x="175" y="666"/>
                    <a:pt x="178" y="664"/>
                  </a:cubicBezTo>
                  <a:cubicBezTo>
                    <a:pt x="179" y="663"/>
                    <a:pt x="179" y="663"/>
                    <a:pt x="180" y="663"/>
                  </a:cubicBezTo>
                  <a:lnTo>
                    <a:pt x="180" y="663"/>
                  </a:lnTo>
                  <a:cubicBezTo>
                    <a:pt x="182" y="663"/>
                    <a:pt x="172" y="679"/>
                    <a:pt x="174" y="679"/>
                  </a:cubicBezTo>
                  <a:cubicBezTo>
                    <a:pt x="174" y="679"/>
                    <a:pt x="175" y="678"/>
                    <a:pt x="175" y="678"/>
                  </a:cubicBezTo>
                  <a:cubicBezTo>
                    <a:pt x="179" y="676"/>
                    <a:pt x="184" y="671"/>
                    <a:pt x="188" y="665"/>
                  </a:cubicBezTo>
                  <a:lnTo>
                    <a:pt x="188" y="665"/>
                  </a:lnTo>
                  <a:cubicBezTo>
                    <a:pt x="185" y="669"/>
                    <a:pt x="181" y="674"/>
                    <a:pt x="180" y="678"/>
                  </a:cubicBezTo>
                  <a:cubicBezTo>
                    <a:pt x="178" y="684"/>
                    <a:pt x="176" y="693"/>
                    <a:pt x="179" y="693"/>
                  </a:cubicBezTo>
                  <a:cubicBezTo>
                    <a:pt x="179" y="693"/>
                    <a:pt x="180" y="693"/>
                    <a:pt x="180" y="693"/>
                  </a:cubicBezTo>
                  <a:cubicBezTo>
                    <a:pt x="182" y="692"/>
                    <a:pt x="184" y="684"/>
                    <a:pt x="187" y="683"/>
                  </a:cubicBezTo>
                  <a:cubicBezTo>
                    <a:pt x="188" y="682"/>
                    <a:pt x="188" y="682"/>
                    <a:pt x="189" y="682"/>
                  </a:cubicBezTo>
                  <a:cubicBezTo>
                    <a:pt x="190" y="682"/>
                    <a:pt x="191" y="683"/>
                    <a:pt x="191" y="684"/>
                  </a:cubicBezTo>
                  <a:cubicBezTo>
                    <a:pt x="192" y="687"/>
                    <a:pt x="191" y="693"/>
                    <a:pt x="192" y="694"/>
                  </a:cubicBezTo>
                  <a:cubicBezTo>
                    <a:pt x="192" y="694"/>
                    <a:pt x="193" y="694"/>
                    <a:pt x="193" y="694"/>
                  </a:cubicBezTo>
                  <a:cubicBezTo>
                    <a:pt x="195" y="694"/>
                    <a:pt x="199" y="687"/>
                    <a:pt x="200" y="687"/>
                  </a:cubicBezTo>
                  <a:cubicBezTo>
                    <a:pt x="201" y="687"/>
                    <a:pt x="201" y="688"/>
                    <a:pt x="201" y="689"/>
                  </a:cubicBezTo>
                  <a:cubicBezTo>
                    <a:pt x="201" y="691"/>
                    <a:pt x="197" y="701"/>
                    <a:pt x="198" y="701"/>
                  </a:cubicBezTo>
                  <a:cubicBezTo>
                    <a:pt x="198" y="701"/>
                    <a:pt x="199" y="701"/>
                    <a:pt x="199" y="700"/>
                  </a:cubicBezTo>
                  <a:cubicBezTo>
                    <a:pt x="204" y="696"/>
                    <a:pt x="210" y="685"/>
                    <a:pt x="213" y="685"/>
                  </a:cubicBezTo>
                  <a:cubicBezTo>
                    <a:pt x="213" y="685"/>
                    <a:pt x="213" y="685"/>
                    <a:pt x="213" y="685"/>
                  </a:cubicBezTo>
                  <a:lnTo>
                    <a:pt x="210" y="692"/>
                  </a:lnTo>
                  <a:cubicBezTo>
                    <a:pt x="209" y="696"/>
                    <a:pt x="208" y="697"/>
                    <a:pt x="207" y="697"/>
                  </a:cubicBezTo>
                  <a:cubicBezTo>
                    <a:pt x="207" y="697"/>
                    <a:pt x="207" y="698"/>
                    <a:pt x="207" y="698"/>
                  </a:cubicBezTo>
                  <a:cubicBezTo>
                    <a:pt x="209" y="698"/>
                    <a:pt x="213" y="696"/>
                    <a:pt x="215" y="696"/>
                  </a:cubicBezTo>
                  <a:cubicBezTo>
                    <a:pt x="215" y="696"/>
                    <a:pt x="215" y="696"/>
                    <a:pt x="215" y="696"/>
                  </a:cubicBezTo>
                  <a:cubicBezTo>
                    <a:pt x="217" y="696"/>
                    <a:pt x="215" y="701"/>
                    <a:pt x="217" y="701"/>
                  </a:cubicBezTo>
                  <a:cubicBezTo>
                    <a:pt x="217" y="701"/>
                    <a:pt x="217" y="701"/>
                    <a:pt x="218" y="701"/>
                  </a:cubicBezTo>
                  <a:cubicBezTo>
                    <a:pt x="221" y="700"/>
                    <a:pt x="222" y="698"/>
                    <a:pt x="224" y="698"/>
                  </a:cubicBezTo>
                  <a:cubicBezTo>
                    <a:pt x="224" y="698"/>
                    <a:pt x="224" y="698"/>
                    <a:pt x="225" y="698"/>
                  </a:cubicBezTo>
                  <a:cubicBezTo>
                    <a:pt x="226" y="700"/>
                    <a:pt x="227" y="700"/>
                    <a:pt x="228" y="704"/>
                  </a:cubicBezTo>
                  <a:cubicBezTo>
                    <a:pt x="228" y="705"/>
                    <a:pt x="229" y="705"/>
                    <a:pt x="229" y="705"/>
                  </a:cubicBezTo>
                  <a:cubicBezTo>
                    <a:pt x="231" y="705"/>
                    <a:pt x="235" y="700"/>
                    <a:pt x="237" y="700"/>
                  </a:cubicBezTo>
                  <a:cubicBezTo>
                    <a:pt x="237" y="700"/>
                    <a:pt x="238" y="700"/>
                    <a:pt x="238" y="700"/>
                  </a:cubicBezTo>
                  <a:cubicBezTo>
                    <a:pt x="240" y="701"/>
                    <a:pt x="236" y="714"/>
                    <a:pt x="239" y="715"/>
                  </a:cubicBezTo>
                  <a:cubicBezTo>
                    <a:pt x="239" y="715"/>
                    <a:pt x="239" y="715"/>
                    <a:pt x="239" y="715"/>
                  </a:cubicBezTo>
                  <a:cubicBezTo>
                    <a:pt x="242" y="715"/>
                    <a:pt x="246" y="707"/>
                    <a:pt x="248" y="706"/>
                  </a:cubicBezTo>
                  <a:cubicBezTo>
                    <a:pt x="248" y="706"/>
                    <a:pt x="249" y="706"/>
                    <a:pt x="249" y="706"/>
                  </a:cubicBezTo>
                  <a:lnTo>
                    <a:pt x="249" y="706"/>
                  </a:lnTo>
                  <a:cubicBezTo>
                    <a:pt x="252" y="706"/>
                    <a:pt x="245" y="723"/>
                    <a:pt x="243" y="727"/>
                  </a:cubicBezTo>
                  <a:cubicBezTo>
                    <a:pt x="246" y="723"/>
                    <a:pt x="250" y="719"/>
                    <a:pt x="253" y="713"/>
                  </a:cubicBezTo>
                  <a:cubicBezTo>
                    <a:pt x="256" y="709"/>
                    <a:pt x="257" y="708"/>
                    <a:pt x="258" y="708"/>
                  </a:cubicBezTo>
                  <a:lnTo>
                    <a:pt x="258" y="708"/>
                  </a:lnTo>
                  <a:cubicBezTo>
                    <a:pt x="259" y="708"/>
                    <a:pt x="256" y="716"/>
                    <a:pt x="253" y="723"/>
                  </a:cubicBezTo>
                  <a:cubicBezTo>
                    <a:pt x="256" y="716"/>
                    <a:pt x="258" y="715"/>
                    <a:pt x="260" y="715"/>
                  </a:cubicBezTo>
                  <a:cubicBezTo>
                    <a:pt x="260" y="715"/>
                    <a:pt x="261" y="715"/>
                    <a:pt x="261" y="715"/>
                  </a:cubicBezTo>
                  <a:cubicBezTo>
                    <a:pt x="263" y="715"/>
                    <a:pt x="264" y="715"/>
                    <a:pt x="266" y="711"/>
                  </a:cubicBezTo>
                  <a:cubicBezTo>
                    <a:pt x="266" y="716"/>
                    <a:pt x="266" y="722"/>
                    <a:pt x="268" y="724"/>
                  </a:cubicBezTo>
                  <a:cubicBezTo>
                    <a:pt x="269" y="720"/>
                    <a:pt x="270" y="719"/>
                    <a:pt x="271" y="719"/>
                  </a:cubicBezTo>
                  <a:cubicBezTo>
                    <a:pt x="271" y="719"/>
                    <a:pt x="272" y="719"/>
                    <a:pt x="273" y="719"/>
                  </a:cubicBezTo>
                  <a:cubicBezTo>
                    <a:pt x="276" y="719"/>
                    <a:pt x="280" y="711"/>
                    <a:pt x="282" y="711"/>
                  </a:cubicBezTo>
                  <a:cubicBezTo>
                    <a:pt x="282" y="711"/>
                    <a:pt x="282" y="711"/>
                    <a:pt x="282" y="712"/>
                  </a:cubicBezTo>
                  <a:cubicBezTo>
                    <a:pt x="283" y="712"/>
                    <a:pt x="282" y="731"/>
                    <a:pt x="284" y="731"/>
                  </a:cubicBezTo>
                  <a:cubicBezTo>
                    <a:pt x="285" y="731"/>
                    <a:pt x="285" y="731"/>
                    <a:pt x="286" y="729"/>
                  </a:cubicBezTo>
                  <a:cubicBezTo>
                    <a:pt x="287" y="726"/>
                    <a:pt x="289" y="708"/>
                    <a:pt x="290" y="708"/>
                  </a:cubicBezTo>
                  <a:cubicBezTo>
                    <a:pt x="291" y="708"/>
                    <a:pt x="291" y="708"/>
                    <a:pt x="291" y="710"/>
                  </a:cubicBezTo>
                  <a:cubicBezTo>
                    <a:pt x="292" y="714"/>
                    <a:pt x="291" y="717"/>
                    <a:pt x="292" y="717"/>
                  </a:cubicBezTo>
                  <a:cubicBezTo>
                    <a:pt x="293" y="717"/>
                    <a:pt x="294" y="716"/>
                    <a:pt x="295" y="713"/>
                  </a:cubicBezTo>
                  <a:cubicBezTo>
                    <a:pt x="295" y="713"/>
                    <a:pt x="299" y="705"/>
                    <a:pt x="299" y="705"/>
                  </a:cubicBezTo>
                  <a:cubicBezTo>
                    <a:pt x="299" y="705"/>
                    <a:pt x="299" y="705"/>
                    <a:pt x="299" y="705"/>
                  </a:cubicBezTo>
                  <a:cubicBezTo>
                    <a:pt x="299" y="712"/>
                    <a:pt x="292" y="724"/>
                    <a:pt x="293" y="728"/>
                  </a:cubicBezTo>
                  <a:cubicBezTo>
                    <a:pt x="293" y="728"/>
                    <a:pt x="293" y="728"/>
                    <a:pt x="293" y="728"/>
                  </a:cubicBezTo>
                  <a:cubicBezTo>
                    <a:pt x="293" y="728"/>
                    <a:pt x="296" y="724"/>
                    <a:pt x="296" y="724"/>
                  </a:cubicBezTo>
                  <a:cubicBezTo>
                    <a:pt x="297" y="721"/>
                    <a:pt x="298" y="720"/>
                    <a:pt x="299" y="720"/>
                  </a:cubicBezTo>
                  <a:cubicBezTo>
                    <a:pt x="299" y="720"/>
                    <a:pt x="300" y="721"/>
                    <a:pt x="301" y="721"/>
                  </a:cubicBezTo>
                  <a:cubicBezTo>
                    <a:pt x="299" y="721"/>
                    <a:pt x="298" y="725"/>
                    <a:pt x="298" y="729"/>
                  </a:cubicBezTo>
                  <a:cubicBezTo>
                    <a:pt x="298" y="727"/>
                    <a:pt x="299" y="727"/>
                    <a:pt x="299" y="727"/>
                  </a:cubicBezTo>
                  <a:cubicBezTo>
                    <a:pt x="300" y="727"/>
                    <a:pt x="301" y="728"/>
                    <a:pt x="302" y="728"/>
                  </a:cubicBezTo>
                  <a:cubicBezTo>
                    <a:pt x="302" y="728"/>
                    <a:pt x="302" y="728"/>
                    <a:pt x="302" y="728"/>
                  </a:cubicBezTo>
                  <a:cubicBezTo>
                    <a:pt x="302" y="726"/>
                    <a:pt x="303" y="724"/>
                    <a:pt x="303" y="723"/>
                  </a:cubicBezTo>
                  <a:cubicBezTo>
                    <a:pt x="304" y="722"/>
                    <a:pt x="305" y="721"/>
                    <a:pt x="306" y="721"/>
                  </a:cubicBezTo>
                  <a:cubicBezTo>
                    <a:pt x="308" y="721"/>
                    <a:pt x="309" y="723"/>
                    <a:pt x="308" y="727"/>
                  </a:cubicBezTo>
                  <a:cubicBezTo>
                    <a:pt x="307" y="733"/>
                    <a:pt x="309" y="736"/>
                    <a:pt x="310" y="736"/>
                  </a:cubicBezTo>
                  <a:cubicBezTo>
                    <a:pt x="312" y="736"/>
                    <a:pt x="313" y="735"/>
                    <a:pt x="314" y="731"/>
                  </a:cubicBezTo>
                  <a:cubicBezTo>
                    <a:pt x="314" y="730"/>
                    <a:pt x="314" y="730"/>
                    <a:pt x="315" y="730"/>
                  </a:cubicBezTo>
                  <a:cubicBezTo>
                    <a:pt x="315" y="730"/>
                    <a:pt x="316" y="731"/>
                    <a:pt x="317" y="731"/>
                  </a:cubicBezTo>
                  <a:cubicBezTo>
                    <a:pt x="319" y="731"/>
                    <a:pt x="320" y="730"/>
                    <a:pt x="321" y="725"/>
                  </a:cubicBezTo>
                  <a:cubicBezTo>
                    <a:pt x="322" y="731"/>
                    <a:pt x="327" y="743"/>
                    <a:pt x="331" y="743"/>
                  </a:cubicBezTo>
                  <a:cubicBezTo>
                    <a:pt x="333" y="743"/>
                    <a:pt x="335" y="741"/>
                    <a:pt x="337" y="734"/>
                  </a:cubicBezTo>
                  <a:lnTo>
                    <a:pt x="337" y="734"/>
                  </a:lnTo>
                  <a:cubicBezTo>
                    <a:pt x="336" y="745"/>
                    <a:pt x="336" y="749"/>
                    <a:pt x="337" y="749"/>
                  </a:cubicBezTo>
                  <a:cubicBezTo>
                    <a:pt x="339" y="749"/>
                    <a:pt x="344" y="727"/>
                    <a:pt x="346" y="727"/>
                  </a:cubicBezTo>
                  <a:cubicBezTo>
                    <a:pt x="346" y="727"/>
                    <a:pt x="346" y="728"/>
                    <a:pt x="346" y="728"/>
                  </a:cubicBezTo>
                  <a:cubicBezTo>
                    <a:pt x="347" y="733"/>
                    <a:pt x="348" y="743"/>
                    <a:pt x="350" y="743"/>
                  </a:cubicBezTo>
                  <a:cubicBezTo>
                    <a:pt x="350" y="743"/>
                    <a:pt x="351" y="742"/>
                    <a:pt x="352" y="740"/>
                  </a:cubicBezTo>
                  <a:cubicBezTo>
                    <a:pt x="353" y="738"/>
                    <a:pt x="358" y="718"/>
                    <a:pt x="358" y="716"/>
                  </a:cubicBezTo>
                  <a:lnTo>
                    <a:pt x="358" y="716"/>
                  </a:lnTo>
                  <a:cubicBezTo>
                    <a:pt x="359" y="723"/>
                    <a:pt x="357" y="732"/>
                    <a:pt x="361" y="732"/>
                  </a:cubicBezTo>
                  <a:cubicBezTo>
                    <a:pt x="361" y="732"/>
                    <a:pt x="361" y="732"/>
                    <a:pt x="362" y="732"/>
                  </a:cubicBezTo>
                  <a:cubicBezTo>
                    <a:pt x="364" y="730"/>
                    <a:pt x="363" y="719"/>
                    <a:pt x="365" y="719"/>
                  </a:cubicBezTo>
                  <a:lnTo>
                    <a:pt x="365" y="719"/>
                  </a:lnTo>
                  <a:cubicBezTo>
                    <a:pt x="365" y="725"/>
                    <a:pt x="364" y="739"/>
                    <a:pt x="366" y="743"/>
                  </a:cubicBezTo>
                  <a:cubicBezTo>
                    <a:pt x="366" y="744"/>
                    <a:pt x="367" y="745"/>
                    <a:pt x="368" y="745"/>
                  </a:cubicBezTo>
                  <a:cubicBezTo>
                    <a:pt x="369" y="745"/>
                    <a:pt x="371" y="742"/>
                    <a:pt x="371" y="738"/>
                  </a:cubicBezTo>
                  <a:cubicBezTo>
                    <a:pt x="371" y="732"/>
                    <a:pt x="377" y="732"/>
                    <a:pt x="378" y="732"/>
                  </a:cubicBezTo>
                  <a:cubicBezTo>
                    <a:pt x="379" y="732"/>
                    <a:pt x="380" y="731"/>
                    <a:pt x="381" y="731"/>
                  </a:cubicBezTo>
                  <a:cubicBezTo>
                    <a:pt x="384" y="731"/>
                    <a:pt x="386" y="732"/>
                    <a:pt x="387" y="737"/>
                  </a:cubicBezTo>
                  <a:cubicBezTo>
                    <a:pt x="388" y="744"/>
                    <a:pt x="390" y="749"/>
                    <a:pt x="392" y="749"/>
                  </a:cubicBezTo>
                  <a:cubicBezTo>
                    <a:pt x="393" y="749"/>
                    <a:pt x="394" y="748"/>
                    <a:pt x="395" y="746"/>
                  </a:cubicBezTo>
                  <a:cubicBezTo>
                    <a:pt x="397" y="744"/>
                    <a:pt x="396" y="736"/>
                    <a:pt x="398" y="735"/>
                  </a:cubicBezTo>
                  <a:cubicBezTo>
                    <a:pt x="399" y="735"/>
                    <a:pt x="399" y="735"/>
                    <a:pt x="399" y="735"/>
                  </a:cubicBezTo>
                  <a:cubicBezTo>
                    <a:pt x="401" y="735"/>
                    <a:pt x="403" y="737"/>
                    <a:pt x="405" y="739"/>
                  </a:cubicBezTo>
                  <a:cubicBezTo>
                    <a:pt x="405" y="739"/>
                    <a:pt x="411" y="742"/>
                    <a:pt x="413" y="742"/>
                  </a:cubicBezTo>
                  <a:cubicBezTo>
                    <a:pt x="414" y="742"/>
                    <a:pt x="414" y="741"/>
                    <a:pt x="414" y="740"/>
                  </a:cubicBezTo>
                  <a:cubicBezTo>
                    <a:pt x="413" y="734"/>
                    <a:pt x="413" y="732"/>
                    <a:pt x="415" y="732"/>
                  </a:cubicBezTo>
                  <a:cubicBezTo>
                    <a:pt x="417" y="732"/>
                    <a:pt x="420" y="735"/>
                    <a:pt x="422" y="735"/>
                  </a:cubicBezTo>
                  <a:cubicBezTo>
                    <a:pt x="423" y="735"/>
                    <a:pt x="424" y="736"/>
                    <a:pt x="425" y="736"/>
                  </a:cubicBezTo>
                  <a:cubicBezTo>
                    <a:pt x="427" y="736"/>
                    <a:pt x="428" y="735"/>
                    <a:pt x="429" y="734"/>
                  </a:cubicBezTo>
                  <a:cubicBezTo>
                    <a:pt x="431" y="733"/>
                    <a:pt x="431" y="732"/>
                    <a:pt x="430" y="730"/>
                  </a:cubicBezTo>
                  <a:cubicBezTo>
                    <a:pt x="430" y="729"/>
                    <a:pt x="430" y="728"/>
                    <a:pt x="430" y="728"/>
                  </a:cubicBezTo>
                  <a:cubicBezTo>
                    <a:pt x="431" y="728"/>
                    <a:pt x="433" y="730"/>
                    <a:pt x="433" y="730"/>
                  </a:cubicBezTo>
                  <a:cubicBezTo>
                    <a:pt x="435" y="730"/>
                    <a:pt x="436" y="729"/>
                    <a:pt x="438" y="728"/>
                  </a:cubicBezTo>
                  <a:cubicBezTo>
                    <a:pt x="438" y="727"/>
                    <a:pt x="440" y="722"/>
                    <a:pt x="442" y="722"/>
                  </a:cubicBezTo>
                  <a:cubicBezTo>
                    <a:pt x="443" y="722"/>
                    <a:pt x="443" y="723"/>
                    <a:pt x="444" y="725"/>
                  </a:cubicBezTo>
                  <a:cubicBezTo>
                    <a:pt x="445" y="732"/>
                    <a:pt x="447" y="734"/>
                    <a:pt x="449" y="734"/>
                  </a:cubicBezTo>
                  <a:cubicBezTo>
                    <a:pt x="450" y="734"/>
                    <a:pt x="451" y="733"/>
                    <a:pt x="452" y="732"/>
                  </a:cubicBezTo>
                  <a:cubicBezTo>
                    <a:pt x="454" y="730"/>
                    <a:pt x="449" y="721"/>
                    <a:pt x="453" y="721"/>
                  </a:cubicBezTo>
                  <a:lnTo>
                    <a:pt x="453" y="721"/>
                  </a:lnTo>
                  <a:cubicBezTo>
                    <a:pt x="454" y="727"/>
                    <a:pt x="454" y="732"/>
                    <a:pt x="457" y="732"/>
                  </a:cubicBezTo>
                  <a:cubicBezTo>
                    <a:pt x="461" y="732"/>
                    <a:pt x="448" y="707"/>
                    <a:pt x="446" y="705"/>
                  </a:cubicBezTo>
                  <a:cubicBezTo>
                    <a:pt x="445" y="705"/>
                    <a:pt x="444" y="705"/>
                    <a:pt x="444" y="705"/>
                  </a:cubicBezTo>
                  <a:cubicBezTo>
                    <a:pt x="443" y="705"/>
                    <a:pt x="443" y="705"/>
                    <a:pt x="443" y="705"/>
                  </a:cubicBezTo>
                  <a:cubicBezTo>
                    <a:pt x="441" y="705"/>
                    <a:pt x="440" y="704"/>
                    <a:pt x="439" y="698"/>
                  </a:cubicBezTo>
                  <a:cubicBezTo>
                    <a:pt x="438" y="698"/>
                    <a:pt x="438" y="698"/>
                    <a:pt x="438" y="698"/>
                  </a:cubicBezTo>
                  <a:cubicBezTo>
                    <a:pt x="437" y="698"/>
                    <a:pt x="436" y="699"/>
                    <a:pt x="435" y="699"/>
                  </a:cubicBezTo>
                  <a:cubicBezTo>
                    <a:pt x="434" y="699"/>
                    <a:pt x="433" y="698"/>
                    <a:pt x="432" y="693"/>
                  </a:cubicBezTo>
                  <a:lnTo>
                    <a:pt x="432" y="693"/>
                  </a:lnTo>
                  <a:cubicBezTo>
                    <a:pt x="432" y="698"/>
                    <a:pt x="438" y="713"/>
                    <a:pt x="435" y="714"/>
                  </a:cubicBezTo>
                  <a:cubicBezTo>
                    <a:pt x="434" y="714"/>
                    <a:pt x="429" y="703"/>
                    <a:pt x="427" y="703"/>
                  </a:cubicBezTo>
                  <a:cubicBezTo>
                    <a:pt x="427" y="703"/>
                    <a:pt x="426" y="703"/>
                    <a:pt x="426" y="704"/>
                  </a:cubicBezTo>
                  <a:cubicBezTo>
                    <a:pt x="425" y="705"/>
                    <a:pt x="427" y="711"/>
                    <a:pt x="428" y="712"/>
                  </a:cubicBezTo>
                  <a:cubicBezTo>
                    <a:pt x="429" y="718"/>
                    <a:pt x="427" y="719"/>
                    <a:pt x="426" y="719"/>
                  </a:cubicBezTo>
                  <a:cubicBezTo>
                    <a:pt x="425" y="719"/>
                    <a:pt x="425" y="719"/>
                    <a:pt x="425" y="719"/>
                  </a:cubicBezTo>
                  <a:cubicBezTo>
                    <a:pt x="423" y="719"/>
                    <a:pt x="418" y="717"/>
                    <a:pt x="419" y="707"/>
                  </a:cubicBezTo>
                  <a:cubicBezTo>
                    <a:pt x="419" y="700"/>
                    <a:pt x="425" y="699"/>
                    <a:pt x="422" y="691"/>
                  </a:cubicBezTo>
                  <a:cubicBezTo>
                    <a:pt x="421" y="685"/>
                    <a:pt x="420" y="683"/>
                    <a:pt x="419" y="683"/>
                  </a:cubicBezTo>
                  <a:cubicBezTo>
                    <a:pt x="418" y="683"/>
                    <a:pt x="417" y="686"/>
                    <a:pt x="418" y="691"/>
                  </a:cubicBezTo>
                  <a:cubicBezTo>
                    <a:pt x="418" y="696"/>
                    <a:pt x="416" y="699"/>
                    <a:pt x="413" y="699"/>
                  </a:cubicBezTo>
                  <a:cubicBezTo>
                    <a:pt x="410" y="699"/>
                    <a:pt x="407" y="695"/>
                    <a:pt x="406" y="687"/>
                  </a:cubicBezTo>
                  <a:lnTo>
                    <a:pt x="406" y="687"/>
                  </a:lnTo>
                  <a:cubicBezTo>
                    <a:pt x="406" y="691"/>
                    <a:pt x="408" y="701"/>
                    <a:pt x="407" y="702"/>
                  </a:cubicBezTo>
                  <a:cubicBezTo>
                    <a:pt x="405" y="702"/>
                    <a:pt x="403" y="704"/>
                    <a:pt x="403" y="711"/>
                  </a:cubicBezTo>
                  <a:cubicBezTo>
                    <a:pt x="402" y="695"/>
                    <a:pt x="389" y="697"/>
                    <a:pt x="385" y="696"/>
                  </a:cubicBezTo>
                  <a:cubicBezTo>
                    <a:pt x="379" y="697"/>
                    <a:pt x="376" y="706"/>
                    <a:pt x="371" y="720"/>
                  </a:cubicBezTo>
                  <a:lnTo>
                    <a:pt x="371" y="720"/>
                  </a:lnTo>
                  <a:cubicBezTo>
                    <a:pt x="373" y="716"/>
                    <a:pt x="376" y="703"/>
                    <a:pt x="375" y="700"/>
                  </a:cubicBezTo>
                  <a:lnTo>
                    <a:pt x="375" y="700"/>
                  </a:lnTo>
                  <a:lnTo>
                    <a:pt x="372" y="702"/>
                  </a:lnTo>
                  <a:cubicBezTo>
                    <a:pt x="371" y="702"/>
                    <a:pt x="372" y="702"/>
                    <a:pt x="371" y="697"/>
                  </a:cubicBezTo>
                  <a:cubicBezTo>
                    <a:pt x="371" y="693"/>
                    <a:pt x="370" y="690"/>
                    <a:pt x="369" y="690"/>
                  </a:cubicBezTo>
                  <a:cubicBezTo>
                    <a:pt x="369" y="690"/>
                    <a:pt x="368" y="692"/>
                    <a:pt x="368" y="697"/>
                  </a:cubicBezTo>
                  <a:cubicBezTo>
                    <a:pt x="368" y="704"/>
                    <a:pt x="368" y="707"/>
                    <a:pt x="366" y="707"/>
                  </a:cubicBezTo>
                  <a:cubicBezTo>
                    <a:pt x="365" y="707"/>
                    <a:pt x="364" y="707"/>
                    <a:pt x="364" y="707"/>
                  </a:cubicBezTo>
                  <a:cubicBezTo>
                    <a:pt x="363" y="707"/>
                    <a:pt x="362" y="707"/>
                    <a:pt x="362" y="706"/>
                  </a:cubicBezTo>
                  <a:cubicBezTo>
                    <a:pt x="361" y="705"/>
                    <a:pt x="361" y="701"/>
                    <a:pt x="361" y="701"/>
                  </a:cubicBezTo>
                  <a:lnTo>
                    <a:pt x="354" y="700"/>
                  </a:lnTo>
                  <a:cubicBezTo>
                    <a:pt x="350" y="700"/>
                    <a:pt x="350" y="721"/>
                    <a:pt x="351" y="721"/>
                  </a:cubicBezTo>
                  <a:cubicBezTo>
                    <a:pt x="349" y="721"/>
                    <a:pt x="347" y="701"/>
                    <a:pt x="345" y="698"/>
                  </a:cubicBezTo>
                  <a:cubicBezTo>
                    <a:pt x="344" y="696"/>
                    <a:pt x="344" y="694"/>
                    <a:pt x="343" y="694"/>
                  </a:cubicBezTo>
                  <a:cubicBezTo>
                    <a:pt x="343" y="694"/>
                    <a:pt x="343" y="696"/>
                    <a:pt x="343" y="701"/>
                  </a:cubicBezTo>
                  <a:cubicBezTo>
                    <a:pt x="344" y="705"/>
                    <a:pt x="345" y="714"/>
                    <a:pt x="343" y="714"/>
                  </a:cubicBezTo>
                  <a:cubicBezTo>
                    <a:pt x="343" y="714"/>
                    <a:pt x="342" y="714"/>
                    <a:pt x="342" y="712"/>
                  </a:cubicBezTo>
                  <a:cubicBezTo>
                    <a:pt x="340" y="709"/>
                    <a:pt x="339" y="705"/>
                    <a:pt x="338" y="700"/>
                  </a:cubicBezTo>
                  <a:cubicBezTo>
                    <a:pt x="338" y="699"/>
                    <a:pt x="337" y="695"/>
                    <a:pt x="336" y="695"/>
                  </a:cubicBezTo>
                  <a:lnTo>
                    <a:pt x="336" y="695"/>
                  </a:lnTo>
                  <a:cubicBezTo>
                    <a:pt x="337" y="695"/>
                    <a:pt x="336" y="710"/>
                    <a:pt x="336" y="712"/>
                  </a:cubicBezTo>
                  <a:cubicBezTo>
                    <a:pt x="335" y="713"/>
                    <a:pt x="335" y="713"/>
                    <a:pt x="335" y="713"/>
                  </a:cubicBezTo>
                  <a:cubicBezTo>
                    <a:pt x="334" y="713"/>
                    <a:pt x="333" y="697"/>
                    <a:pt x="333" y="696"/>
                  </a:cubicBezTo>
                  <a:cubicBezTo>
                    <a:pt x="332" y="691"/>
                    <a:pt x="332" y="689"/>
                    <a:pt x="331" y="689"/>
                  </a:cubicBezTo>
                  <a:cubicBezTo>
                    <a:pt x="330" y="689"/>
                    <a:pt x="331" y="713"/>
                    <a:pt x="331" y="713"/>
                  </a:cubicBezTo>
                  <a:cubicBezTo>
                    <a:pt x="331" y="714"/>
                    <a:pt x="331" y="714"/>
                    <a:pt x="331" y="714"/>
                  </a:cubicBezTo>
                  <a:cubicBezTo>
                    <a:pt x="330" y="714"/>
                    <a:pt x="328" y="701"/>
                    <a:pt x="327" y="701"/>
                  </a:cubicBezTo>
                  <a:cubicBezTo>
                    <a:pt x="327" y="701"/>
                    <a:pt x="326" y="702"/>
                    <a:pt x="326" y="705"/>
                  </a:cubicBezTo>
                  <a:cubicBezTo>
                    <a:pt x="327" y="696"/>
                    <a:pt x="320" y="695"/>
                    <a:pt x="315" y="695"/>
                  </a:cubicBezTo>
                  <a:cubicBezTo>
                    <a:pt x="314" y="695"/>
                    <a:pt x="313" y="695"/>
                    <a:pt x="312" y="695"/>
                  </a:cubicBezTo>
                  <a:cubicBezTo>
                    <a:pt x="308" y="695"/>
                    <a:pt x="306" y="698"/>
                    <a:pt x="303" y="699"/>
                  </a:cubicBezTo>
                  <a:cubicBezTo>
                    <a:pt x="303" y="699"/>
                    <a:pt x="303" y="699"/>
                    <a:pt x="303" y="699"/>
                  </a:cubicBezTo>
                  <a:cubicBezTo>
                    <a:pt x="301" y="699"/>
                    <a:pt x="301" y="692"/>
                    <a:pt x="300" y="692"/>
                  </a:cubicBezTo>
                  <a:cubicBezTo>
                    <a:pt x="300" y="692"/>
                    <a:pt x="300" y="692"/>
                    <a:pt x="300" y="692"/>
                  </a:cubicBezTo>
                  <a:cubicBezTo>
                    <a:pt x="298" y="694"/>
                    <a:pt x="294" y="704"/>
                    <a:pt x="293" y="704"/>
                  </a:cubicBezTo>
                  <a:cubicBezTo>
                    <a:pt x="293" y="704"/>
                    <a:pt x="301" y="683"/>
                    <a:pt x="300" y="683"/>
                  </a:cubicBezTo>
                  <a:lnTo>
                    <a:pt x="300" y="683"/>
                  </a:lnTo>
                  <a:cubicBezTo>
                    <a:pt x="299" y="683"/>
                    <a:pt x="299" y="684"/>
                    <a:pt x="298" y="685"/>
                  </a:cubicBezTo>
                  <a:cubicBezTo>
                    <a:pt x="295" y="690"/>
                    <a:pt x="293" y="687"/>
                    <a:pt x="290" y="696"/>
                  </a:cubicBezTo>
                  <a:cubicBezTo>
                    <a:pt x="289" y="698"/>
                    <a:pt x="289" y="699"/>
                    <a:pt x="288" y="699"/>
                  </a:cubicBezTo>
                  <a:cubicBezTo>
                    <a:pt x="288" y="699"/>
                    <a:pt x="287" y="697"/>
                    <a:pt x="287" y="697"/>
                  </a:cubicBezTo>
                  <a:cubicBezTo>
                    <a:pt x="286" y="697"/>
                    <a:pt x="286" y="698"/>
                    <a:pt x="285" y="700"/>
                  </a:cubicBezTo>
                  <a:cubicBezTo>
                    <a:pt x="287" y="691"/>
                    <a:pt x="288" y="684"/>
                    <a:pt x="287" y="681"/>
                  </a:cubicBezTo>
                  <a:cubicBezTo>
                    <a:pt x="287" y="681"/>
                    <a:pt x="287" y="681"/>
                    <a:pt x="286" y="681"/>
                  </a:cubicBezTo>
                  <a:cubicBezTo>
                    <a:pt x="285" y="681"/>
                    <a:pt x="278" y="702"/>
                    <a:pt x="274" y="705"/>
                  </a:cubicBezTo>
                  <a:cubicBezTo>
                    <a:pt x="273" y="706"/>
                    <a:pt x="273" y="707"/>
                    <a:pt x="272" y="707"/>
                  </a:cubicBezTo>
                  <a:cubicBezTo>
                    <a:pt x="267" y="707"/>
                    <a:pt x="277" y="678"/>
                    <a:pt x="280" y="670"/>
                  </a:cubicBezTo>
                  <a:lnTo>
                    <a:pt x="280" y="670"/>
                  </a:lnTo>
                  <a:cubicBezTo>
                    <a:pt x="274" y="680"/>
                    <a:pt x="268" y="688"/>
                    <a:pt x="263" y="696"/>
                  </a:cubicBezTo>
                  <a:cubicBezTo>
                    <a:pt x="264" y="689"/>
                    <a:pt x="265" y="684"/>
                    <a:pt x="266" y="677"/>
                  </a:cubicBezTo>
                  <a:lnTo>
                    <a:pt x="266" y="677"/>
                  </a:lnTo>
                  <a:cubicBezTo>
                    <a:pt x="264" y="681"/>
                    <a:pt x="263" y="682"/>
                    <a:pt x="262" y="682"/>
                  </a:cubicBezTo>
                  <a:cubicBezTo>
                    <a:pt x="261" y="682"/>
                    <a:pt x="260" y="682"/>
                    <a:pt x="259" y="682"/>
                  </a:cubicBezTo>
                  <a:cubicBezTo>
                    <a:pt x="259" y="682"/>
                    <a:pt x="259" y="682"/>
                    <a:pt x="259" y="682"/>
                  </a:cubicBezTo>
                  <a:cubicBezTo>
                    <a:pt x="258" y="683"/>
                    <a:pt x="251" y="690"/>
                    <a:pt x="250" y="693"/>
                  </a:cubicBezTo>
                  <a:lnTo>
                    <a:pt x="250" y="693"/>
                  </a:lnTo>
                  <a:cubicBezTo>
                    <a:pt x="252" y="686"/>
                    <a:pt x="258" y="675"/>
                    <a:pt x="255" y="675"/>
                  </a:cubicBezTo>
                  <a:lnTo>
                    <a:pt x="255" y="675"/>
                  </a:lnTo>
                  <a:cubicBezTo>
                    <a:pt x="254" y="675"/>
                    <a:pt x="253" y="675"/>
                    <a:pt x="253" y="676"/>
                  </a:cubicBezTo>
                  <a:cubicBezTo>
                    <a:pt x="251" y="677"/>
                    <a:pt x="250" y="677"/>
                    <a:pt x="249" y="677"/>
                  </a:cubicBezTo>
                  <a:cubicBezTo>
                    <a:pt x="247" y="677"/>
                    <a:pt x="248" y="672"/>
                    <a:pt x="252" y="664"/>
                  </a:cubicBezTo>
                  <a:cubicBezTo>
                    <a:pt x="252" y="664"/>
                    <a:pt x="251" y="664"/>
                    <a:pt x="251" y="664"/>
                  </a:cubicBezTo>
                  <a:cubicBezTo>
                    <a:pt x="250" y="664"/>
                    <a:pt x="248" y="670"/>
                    <a:pt x="246" y="672"/>
                  </a:cubicBezTo>
                  <a:cubicBezTo>
                    <a:pt x="245" y="674"/>
                    <a:pt x="244" y="674"/>
                    <a:pt x="244" y="674"/>
                  </a:cubicBezTo>
                  <a:cubicBezTo>
                    <a:pt x="243" y="674"/>
                    <a:pt x="242" y="673"/>
                    <a:pt x="241" y="673"/>
                  </a:cubicBezTo>
                  <a:cubicBezTo>
                    <a:pt x="240" y="673"/>
                    <a:pt x="239" y="673"/>
                    <a:pt x="239" y="674"/>
                  </a:cubicBezTo>
                  <a:cubicBezTo>
                    <a:pt x="236" y="677"/>
                    <a:pt x="234" y="683"/>
                    <a:pt x="232" y="686"/>
                  </a:cubicBezTo>
                  <a:cubicBezTo>
                    <a:pt x="231" y="687"/>
                    <a:pt x="230" y="687"/>
                    <a:pt x="230" y="687"/>
                  </a:cubicBezTo>
                  <a:cubicBezTo>
                    <a:pt x="229" y="687"/>
                    <a:pt x="229" y="687"/>
                    <a:pt x="228" y="687"/>
                  </a:cubicBezTo>
                  <a:cubicBezTo>
                    <a:pt x="228" y="687"/>
                    <a:pt x="227" y="687"/>
                    <a:pt x="226" y="689"/>
                  </a:cubicBezTo>
                  <a:cubicBezTo>
                    <a:pt x="231" y="681"/>
                    <a:pt x="231" y="682"/>
                    <a:pt x="228" y="680"/>
                  </a:cubicBezTo>
                  <a:lnTo>
                    <a:pt x="224" y="677"/>
                  </a:lnTo>
                  <a:cubicBezTo>
                    <a:pt x="225" y="673"/>
                    <a:pt x="229" y="668"/>
                    <a:pt x="230" y="668"/>
                  </a:cubicBezTo>
                  <a:cubicBezTo>
                    <a:pt x="231" y="668"/>
                    <a:pt x="231" y="668"/>
                    <a:pt x="231" y="668"/>
                  </a:cubicBezTo>
                  <a:cubicBezTo>
                    <a:pt x="232" y="665"/>
                    <a:pt x="232" y="669"/>
                    <a:pt x="235" y="663"/>
                  </a:cubicBezTo>
                  <a:cubicBezTo>
                    <a:pt x="235" y="663"/>
                    <a:pt x="234" y="662"/>
                    <a:pt x="234" y="662"/>
                  </a:cubicBezTo>
                  <a:cubicBezTo>
                    <a:pt x="230" y="662"/>
                    <a:pt x="224" y="672"/>
                    <a:pt x="219" y="676"/>
                  </a:cubicBezTo>
                  <a:cubicBezTo>
                    <a:pt x="218" y="676"/>
                    <a:pt x="217" y="676"/>
                    <a:pt x="217" y="676"/>
                  </a:cubicBezTo>
                  <a:cubicBezTo>
                    <a:pt x="214" y="676"/>
                    <a:pt x="224" y="665"/>
                    <a:pt x="224" y="665"/>
                  </a:cubicBezTo>
                  <a:cubicBezTo>
                    <a:pt x="224" y="665"/>
                    <a:pt x="224" y="665"/>
                    <a:pt x="224" y="665"/>
                  </a:cubicBezTo>
                  <a:cubicBezTo>
                    <a:pt x="223" y="665"/>
                    <a:pt x="219" y="668"/>
                    <a:pt x="219" y="668"/>
                  </a:cubicBezTo>
                  <a:cubicBezTo>
                    <a:pt x="217" y="669"/>
                    <a:pt x="216" y="670"/>
                    <a:pt x="215" y="670"/>
                  </a:cubicBezTo>
                  <a:cubicBezTo>
                    <a:pt x="215" y="670"/>
                    <a:pt x="215" y="669"/>
                    <a:pt x="216" y="665"/>
                  </a:cubicBezTo>
                  <a:cubicBezTo>
                    <a:pt x="216" y="662"/>
                    <a:pt x="216" y="659"/>
                    <a:pt x="214" y="659"/>
                  </a:cubicBezTo>
                  <a:cubicBezTo>
                    <a:pt x="213" y="659"/>
                    <a:pt x="211" y="661"/>
                    <a:pt x="208" y="668"/>
                  </a:cubicBezTo>
                  <a:cubicBezTo>
                    <a:pt x="208" y="667"/>
                    <a:pt x="208" y="667"/>
                    <a:pt x="207" y="667"/>
                  </a:cubicBezTo>
                  <a:cubicBezTo>
                    <a:pt x="206" y="667"/>
                    <a:pt x="205" y="669"/>
                    <a:pt x="205" y="669"/>
                  </a:cubicBezTo>
                  <a:cubicBezTo>
                    <a:pt x="205" y="669"/>
                    <a:pt x="204" y="669"/>
                    <a:pt x="204" y="669"/>
                  </a:cubicBezTo>
                  <a:cubicBezTo>
                    <a:pt x="204" y="669"/>
                    <a:pt x="212" y="658"/>
                    <a:pt x="212" y="656"/>
                  </a:cubicBezTo>
                  <a:cubicBezTo>
                    <a:pt x="214" y="653"/>
                    <a:pt x="214" y="653"/>
                    <a:pt x="213" y="653"/>
                  </a:cubicBezTo>
                  <a:lnTo>
                    <a:pt x="213" y="653"/>
                  </a:lnTo>
                  <a:cubicBezTo>
                    <a:pt x="213" y="653"/>
                    <a:pt x="212" y="653"/>
                    <a:pt x="212" y="654"/>
                  </a:cubicBezTo>
                  <a:cubicBezTo>
                    <a:pt x="204" y="657"/>
                    <a:pt x="196" y="672"/>
                    <a:pt x="192" y="672"/>
                  </a:cubicBezTo>
                  <a:cubicBezTo>
                    <a:pt x="191" y="672"/>
                    <a:pt x="191" y="672"/>
                    <a:pt x="191" y="671"/>
                  </a:cubicBezTo>
                  <a:cubicBezTo>
                    <a:pt x="194" y="666"/>
                    <a:pt x="198" y="660"/>
                    <a:pt x="200" y="654"/>
                  </a:cubicBezTo>
                  <a:cubicBezTo>
                    <a:pt x="202" y="650"/>
                    <a:pt x="202" y="648"/>
                    <a:pt x="201" y="648"/>
                  </a:cubicBezTo>
                  <a:lnTo>
                    <a:pt x="201" y="648"/>
                  </a:lnTo>
                  <a:cubicBezTo>
                    <a:pt x="200" y="648"/>
                    <a:pt x="196" y="652"/>
                    <a:pt x="193" y="656"/>
                  </a:cubicBezTo>
                  <a:cubicBezTo>
                    <a:pt x="198" y="650"/>
                    <a:pt x="202" y="642"/>
                    <a:pt x="199" y="640"/>
                  </a:cubicBezTo>
                  <a:lnTo>
                    <a:pt x="199" y="640"/>
                  </a:lnTo>
                  <a:cubicBezTo>
                    <a:pt x="197" y="643"/>
                    <a:pt x="189" y="657"/>
                    <a:pt x="188" y="657"/>
                  </a:cubicBezTo>
                  <a:cubicBezTo>
                    <a:pt x="187" y="657"/>
                    <a:pt x="187" y="656"/>
                    <a:pt x="188" y="654"/>
                  </a:cubicBezTo>
                  <a:cubicBezTo>
                    <a:pt x="190" y="649"/>
                    <a:pt x="196" y="640"/>
                    <a:pt x="193" y="638"/>
                  </a:cubicBezTo>
                  <a:cubicBezTo>
                    <a:pt x="193" y="638"/>
                    <a:pt x="193" y="638"/>
                    <a:pt x="193" y="638"/>
                  </a:cubicBezTo>
                  <a:cubicBezTo>
                    <a:pt x="191" y="638"/>
                    <a:pt x="189" y="640"/>
                    <a:pt x="188" y="640"/>
                  </a:cubicBezTo>
                  <a:cubicBezTo>
                    <a:pt x="188" y="640"/>
                    <a:pt x="187" y="640"/>
                    <a:pt x="187" y="639"/>
                  </a:cubicBezTo>
                  <a:cubicBezTo>
                    <a:pt x="192" y="631"/>
                    <a:pt x="184" y="629"/>
                    <a:pt x="183" y="629"/>
                  </a:cubicBezTo>
                  <a:cubicBezTo>
                    <a:pt x="180" y="629"/>
                    <a:pt x="176" y="639"/>
                    <a:pt x="174" y="641"/>
                  </a:cubicBezTo>
                  <a:cubicBezTo>
                    <a:pt x="173" y="641"/>
                    <a:pt x="173" y="641"/>
                    <a:pt x="173" y="641"/>
                  </a:cubicBezTo>
                  <a:cubicBezTo>
                    <a:pt x="170" y="641"/>
                    <a:pt x="180" y="626"/>
                    <a:pt x="182" y="623"/>
                  </a:cubicBezTo>
                  <a:cubicBezTo>
                    <a:pt x="184" y="619"/>
                    <a:pt x="181" y="617"/>
                    <a:pt x="180" y="616"/>
                  </a:cubicBezTo>
                  <a:cubicBezTo>
                    <a:pt x="177" y="615"/>
                    <a:pt x="174" y="615"/>
                    <a:pt x="169" y="615"/>
                  </a:cubicBezTo>
                  <a:cubicBezTo>
                    <a:pt x="168" y="615"/>
                    <a:pt x="160" y="619"/>
                    <a:pt x="158" y="619"/>
                  </a:cubicBezTo>
                  <a:cubicBezTo>
                    <a:pt x="157" y="619"/>
                    <a:pt x="157" y="618"/>
                    <a:pt x="157" y="618"/>
                  </a:cubicBezTo>
                  <a:cubicBezTo>
                    <a:pt x="158" y="616"/>
                    <a:pt x="175" y="603"/>
                    <a:pt x="174" y="603"/>
                  </a:cubicBezTo>
                  <a:lnTo>
                    <a:pt x="174" y="603"/>
                  </a:lnTo>
                  <a:cubicBezTo>
                    <a:pt x="174" y="603"/>
                    <a:pt x="174" y="603"/>
                    <a:pt x="174" y="603"/>
                  </a:cubicBezTo>
                  <a:cubicBezTo>
                    <a:pt x="171" y="603"/>
                    <a:pt x="157" y="608"/>
                    <a:pt x="152" y="611"/>
                  </a:cubicBezTo>
                  <a:cubicBezTo>
                    <a:pt x="158" y="605"/>
                    <a:pt x="159" y="602"/>
                    <a:pt x="158" y="600"/>
                  </a:cubicBezTo>
                  <a:cubicBezTo>
                    <a:pt x="157" y="598"/>
                    <a:pt x="156" y="597"/>
                    <a:pt x="153" y="597"/>
                  </a:cubicBezTo>
                  <a:cubicBezTo>
                    <a:pt x="150" y="597"/>
                    <a:pt x="147" y="601"/>
                    <a:pt x="144" y="601"/>
                  </a:cubicBezTo>
                  <a:cubicBezTo>
                    <a:pt x="144" y="601"/>
                    <a:pt x="143" y="601"/>
                    <a:pt x="143" y="601"/>
                  </a:cubicBezTo>
                  <a:cubicBezTo>
                    <a:pt x="138" y="601"/>
                    <a:pt x="144" y="591"/>
                    <a:pt x="145" y="585"/>
                  </a:cubicBezTo>
                  <a:cubicBezTo>
                    <a:pt x="145" y="584"/>
                    <a:pt x="145" y="584"/>
                    <a:pt x="145" y="584"/>
                  </a:cubicBezTo>
                  <a:lnTo>
                    <a:pt x="145" y="584"/>
                  </a:lnTo>
                  <a:cubicBezTo>
                    <a:pt x="145" y="584"/>
                    <a:pt x="144" y="585"/>
                    <a:pt x="142" y="587"/>
                  </a:cubicBezTo>
                  <a:cubicBezTo>
                    <a:pt x="141" y="587"/>
                    <a:pt x="140" y="585"/>
                    <a:pt x="139" y="584"/>
                  </a:cubicBezTo>
                  <a:cubicBezTo>
                    <a:pt x="139" y="584"/>
                    <a:pt x="138" y="583"/>
                    <a:pt x="137" y="583"/>
                  </a:cubicBezTo>
                  <a:cubicBezTo>
                    <a:pt x="136" y="583"/>
                    <a:pt x="135" y="584"/>
                    <a:pt x="134" y="584"/>
                  </a:cubicBezTo>
                  <a:cubicBezTo>
                    <a:pt x="132" y="584"/>
                    <a:pt x="131" y="583"/>
                    <a:pt x="130" y="582"/>
                  </a:cubicBezTo>
                  <a:cubicBezTo>
                    <a:pt x="129" y="581"/>
                    <a:pt x="129" y="578"/>
                    <a:pt x="129" y="575"/>
                  </a:cubicBezTo>
                  <a:cubicBezTo>
                    <a:pt x="129" y="574"/>
                    <a:pt x="129" y="573"/>
                    <a:pt x="128" y="573"/>
                  </a:cubicBezTo>
                  <a:cubicBezTo>
                    <a:pt x="128" y="573"/>
                    <a:pt x="127" y="573"/>
                    <a:pt x="126" y="574"/>
                  </a:cubicBezTo>
                  <a:cubicBezTo>
                    <a:pt x="125" y="574"/>
                    <a:pt x="125" y="574"/>
                    <a:pt x="124" y="574"/>
                  </a:cubicBezTo>
                  <a:cubicBezTo>
                    <a:pt x="120" y="574"/>
                    <a:pt x="120" y="567"/>
                    <a:pt x="118" y="566"/>
                  </a:cubicBezTo>
                  <a:cubicBezTo>
                    <a:pt x="117" y="566"/>
                    <a:pt x="105" y="566"/>
                    <a:pt x="106" y="565"/>
                  </a:cubicBezTo>
                  <a:cubicBezTo>
                    <a:pt x="107" y="564"/>
                    <a:pt x="114" y="560"/>
                    <a:pt x="115" y="560"/>
                  </a:cubicBezTo>
                  <a:lnTo>
                    <a:pt x="108" y="560"/>
                  </a:lnTo>
                  <a:cubicBezTo>
                    <a:pt x="106" y="561"/>
                    <a:pt x="97" y="565"/>
                    <a:pt x="96" y="565"/>
                  </a:cubicBezTo>
                  <a:cubicBezTo>
                    <a:pt x="95" y="565"/>
                    <a:pt x="95" y="565"/>
                    <a:pt x="95" y="565"/>
                  </a:cubicBezTo>
                  <a:cubicBezTo>
                    <a:pt x="95" y="565"/>
                    <a:pt x="102" y="560"/>
                    <a:pt x="104" y="558"/>
                  </a:cubicBezTo>
                  <a:cubicBezTo>
                    <a:pt x="106" y="555"/>
                    <a:pt x="103" y="554"/>
                    <a:pt x="102" y="553"/>
                  </a:cubicBezTo>
                  <a:cubicBezTo>
                    <a:pt x="102" y="553"/>
                    <a:pt x="101" y="553"/>
                    <a:pt x="100" y="553"/>
                  </a:cubicBezTo>
                  <a:cubicBezTo>
                    <a:pt x="97" y="553"/>
                    <a:pt x="95" y="552"/>
                    <a:pt x="102" y="547"/>
                  </a:cubicBezTo>
                  <a:lnTo>
                    <a:pt x="102" y="547"/>
                  </a:lnTo>
                  <a:cubicBezTo>
                    <a:pt x="99" y="549"/>
                    <a:pt x="94" y="550"/>
                    <a:pt x="92" y="552"/>
                  </a:cubicBezTo>
                  <a:cubicBezTo>
                    <a:pt x="98" y="546"/>
                    <a:pt x="98" y="545"/>
                    <a:pt x="96" y="542"/>
                  </a:cubicBezTo>
                  <a:cubicBezTo>
                    <a:pt x="95" y="541"/>
                    <a:pt x="95" y="539"/>
                    <a:pt x="93" y="539"/>
                  </a:cubicBezTo>
                  <a:cubicBezTo>
                    <a:pt x="91" y="539"/>
                    <a:pt x="89" y="541"/>
                    <a:pt x="89" y="541"/>
                  </a:cubicBezTo>
                  <a:cubicBezTo>
                    <a:pt x="88" y="541"/>
                    <a:pt x="88" y="541"/>
                    <a:pt x="88" y="540"/>
                  </a:cubicBezTo>
                  <a:cubicBezTo>
                    <a:pt x="87" y="537"/>
                    <a:pt x="92" y="533"/>
                    <a:pt x="90" y="530"/>
                  </a:cubicBezTo>
                  <a:cubicBezTo>
                    <a:pt x="90" y="529"/>
                    <a:pt x="85" y="524"/>
                    <a:pt x="92" y="520"/>
                  </a:cubicBezTo>
                  <a:cubicBezTo>
                    <a:pt x="92" y="520"/>
                    <a:pt x="91" y="519"/>
                    <a:pt x="91" y="519"/>
                  </a:cubicBezTo>
                  <a:cubicBezTo>
                    <a:pt x="88" y="519"/>
                    <a:pt x="82" y="525"/>
                    <a:pt x="79" y="525"/>
                  </a:cubicBezTo>
                  <a:cubicBezTo>
                    <a:pt x="78" y="525"/>
                    <a:pt x="78" y="525"/>
                    <a:pt x="78" y="525"/>
                  </a:cubicBezTo>
                  <a:cubicBezTo>
                    <a:pt x="76" y="525"/>
                    <a:pt x="83" y="519"/>
                    <a:pt x="85" y="518"/>
                  </a:cubicBezTo>
                  <a:cubicBezTo>
                    <a:pt x="86" y="517"/>
                    <a:pt x="87" y="515"/>
                    <a:pt x="88" y="514"/>
                  </a:cubicBezTo>
                  <a:cubicBezTo>
                    <a:pt x="88" y="512"/>
                    <a:pt x="69" y="510"/>
                    <a:pt x="79" y="505"/>
                  </a:cubicBezTo>
                  <a:lnTo>
                    <a:pt x="79" y="505"/>
                  </a:lnTo>
                  <a:cubicBezTo>
                    <a:pt x="76" y="506"/>
                    <a:pt x="63" y="512"/>
                    <a:pt x="60" y="512"/>
                  </a:cubicBezTo>
                  <a:cubicBezTo>
                    <a:pt x="60" y="512"/>
                    <a:pt x="60" y="512"/>
                    <a:pt x="60" y="512"/>
                  </a:cubicBezTo>
                  <a:cubicBezTo>
                    <a:pt x="60" y="511"/>
                    <a:pt x="66" y="507"/>
                    <a:pt x="67" y="506"/>
                  </a:cubicBezTo>
                  <a:cubicBezTo>
                    <a:pt x="67" y="505"/>
                    <a:pt x="68" y="504"/>
                    <a:pt x="69" y="504"/>
                  </a:cubicBezTo>
                  <a:cubicBezTo>
                    <a:pt x="71" y="500"/>
                    <a:pt x="71" y="499"/>
                    <a:pt x="68" y="498"/>
                  </a:cubicBezTo>
                  <a:cubicBezTo>
                    <a:pt x="67" y="498"/>
                    <a:pt x="67" y="498"/>
                    <a:pt x="68" y="496"/>
                  </a:cubicBezTo>
                  <a:cubicBezTo>
                    <a:pt x="73" y="493"/>
                    <a:pt x="82" y="492"/>
                    <a:pt x="84" y="491"/>
                  </a:cubicBezTo>
                  <a:cubicBezTo>
                    <a:pt x="87" y="489"/>
                    <a:pt x="75" y="490"/>
                    <a:pt x="74" y="489"/>
                  </a:cubicBezTo>
                  <a:cubicBezTo>
                    <a:pt x="73" y="485"/>
                    <a:pt x="77" y="480"/>
                    <a:pt x="79" y="477"/>
                  </a:cubicBezTo>
                  <a:cubicBezTo>
                    <a:pt x="79" y="476"/>
                    <a:pt x="79" y="476"/>
                    <a:pt x="78" y="476"/>
                  </a:cubicBezTo>
                  <a:cubicBezTo>
                    <a:pt x="74" y="476"/>
                    <a:pt x="64" y="480"/>
                    <a:pt x="61" y="480"/>
                  </a:cubicBezTo>
                  <a:cubicBezTo>
                    <a:pt x="59" y="480"/>
                    <a:pt x="59" y="479"/>
                    <a:pt x="62" y="477"/>
                  </a:cubicBezTo>
                  <a:cubicBezTo>
                    <a:pt x="68" y="472"/>
                    <a:pt x="74" y="469"/>
                    <a:pt x="71" y="466"/>
                  </a:cubicBezTo>
                  <a:cubicBezTo>
                    <a:pt x="71" y="466"/>
                    <a:pt x="70" y="466"/>
                    <a:pt x="69" y="466"/>
                  </a:cubicBezTo>
                  <a:cubicBezTo>
                    <a:pt x="67" y="466"/>
                    <a:pt x="64" y="466"/>
                    <a:pt x="62" y="466"/>
                  </a:cubicBezTo>
                  <a:cubicBezTo>
                    <a:pt x="59" y="466"/>
                    <a:pt x="57" y="466"/>
                    <a:pt x="64" y="464"/>
                  </a:cubicBezTo>
                  <a:cubicBezTo>
                    <a:pt x="80" y="458"/>
                    <a:pt x="66" y="458"/>
                    <a:pt x="60" y="457"/>
                  </a:cubicBezTo>
                  <a:cubicBezTo>
                    <a:pt x="49" y="457"/>
                    <a:pt x="63" y="452"/>
                    <a:pt x="65" y="449"/>
                  </a:cubicBezTo>
                  <a:cubicBezTo>
                    <a:pt x="65" y="448"/>
                    <a:pt x="64" y="447"/>
                    <a:pt x="63" y="447"/>
                  </a:cubicBezTo>
                  <a:cubicBezTo>
                    <a:pt x="58" y="447"/>
                    <a:pt x="47" y="452"/>
                    <a:pt x="43" y="452"/>
                  </a:cubicBezTo>
                  <a:cubicBezTo>
                    <a:pt x="38" y="452"/>
                    <a:pt x="60" y="443"/>
                    <a:pt x="53" y="443"/>
                  </a:cubicBezTo>
                  <a:cubicBezTo>
                    <a:pt x="51" y="443"/>
                    <a:pt x="47" y="446"/>
                    <a:pt x="45" y="446"/>
                  </a:cubicBezTo>
                  <a:cubicBezTo>
                    <a:pt x="43" y="446"/>
                    <a:pt x="42" y="443"/>
                    <a:pt x="44" y="443"/>
                  </a:cubicBezTo>
                  <a:cubicBezTo>
                    <a:pt x="50" y="439"/>
                    <a:pt x="59" y="441"/>
                    <a:pt x="61" y="436"/>
                  </a:cubicBezTo>
                  <a:cubicBezTo>
                    <a:pt x="65" y="430"/>
                    <a:pt x="62" y="424"/>
                    <a:pt x="56" y="420"/>
                  </a:cubicBezTo>
                  <a:cubicBezTo>
                    <a:pt x="54" y="419"/>
                    <a:pt x="52" y="419"/>
                    <a:pt x="52" y="417"/>
                  </a:cubicBezTo>
                  <a:cubicBezTo>
                    <a:pt x="41" y="416"/>
                    <a:pt x="67" y="414"/>
                    <a:pt x="67" y="414"/>
                  </a:cubicBezTo>
                  <a:cubicBezTo>
                    <a:pt x="67" y="412"/>
                    <a:pt x="63" y="412"/>
                    <a:pt x="59" y="412"/>
                  </a:cubicBezTo>
                  <a:cubicBezTo>
                    <a:pt x="59" y="412"/>
                    <a:pt x="58" y="412"/>
                    <a:pt x="57" y="412"/>
                  </a:cubicBezTo>
                  <a:cubicBezTo>
                    <a:pt x="53" y="412"/>
                    <a:pt x="51" y="412"/>
                    <a:pt x="58" y="409"/>
                  </a:cubicBezTo>
                  <a:cubicBezTo>
                    <a:pt x="58" y="409"/>
                    <a:pt x="57" y="408"/>
                    <a:pt x="56" y="407"/>
                  </a:cubicBezTo>
                  <a:cubicBezTo>
                    <a:pt x="55" y="405"/>
                    <a:pt x="39" y="393"/>
                    <a:pt x="50" y="392"/>
                  </a:cubicBezTo>
                  <a:lnTo>
                    <a:pt x="33" y="388"/>
                  </a:lnTo>
                  <a:cubicBezTo>
                    <a:pt x="42" y="387"/>
                    <a:pt x="44" y="384"/>
                    <a:pt x="45" y="382"/>
                  </a:cubicBezTo>
                  <a:cubicBezTo>
                    <a:pt x="45" y="380"/>
                    <a:pt x="53" y="380"/>
                    <a:pt x="58" y="378"/>
                  </a:cubicBezTo>
                  <a:cubicBezTo>
                    <a:pt x="63" y="377"/>
                    <a:pt x="39" y="375"/>
                    <a:pt x="39" y="373"/>
                  </a:cubicBezTo>
                  <a:cubicBezTo>
                    <a:pt x="41" y="373"/>
                    <a:pt x="50" y="373"/>
                    <a:pt x="55" y="373"/>
                  </a:cubicBezTo>
                  <a:cubicBezTo>
                    <a:pt x="58" y="373"/>
                    <a:pt x="60" y="373"/>
                    <a:pt x="60" y="373"/>
                  </a:cubicBezTo>
                  <a:cubicBezTo>
                    <a:pt x="63" y="371"/>
                    <a:pt x="56" y="368"/>
                    <a:pt x="49" y="368"/>
                  </a:cubicBezTo>
                  <a:cubicBezTo>
                    <a:pt x="47" y="368"/>
                    <a:pt x="45" y="368"/>
                    <a:pt x="43" y="368"/>
                  </a:cubicBezTo>
                  <a:cubicBezTo>
                    <a:pt x="41" y="368"/>
                    <a:pt x="39" y="368"/>
                    <a:pt x="39" y="367"/>
                  </a:cubicBezTo>
                  <a:cubicBezTo>
                    <a:pt x="39" y="365"/>
                    <a:pt x="40" y="365"/>
                    <a:pt x="44" y="364"/>
                  </a:cubicBezTo>
                  <a:cubicBezTo>
                    <a:pt x="45" y="364"/>
                    <a:pt x="47" y="364"/>
                    <a:pt x="48" y="364"/>
                  </a:cubicBezTo>
                  <a:cubicBezTo>
                    <a:pt x="53" y="364"/>
                    <a:pt x="58" y="364"/>
                    <a:pt x="62" y="364"/>
                  </a:cubicBezTo>
                  <a:cubicBezTo>
                    <a:pt x="64" y="364"/>
                    <a:pt x="65" y="364"/>
                    <a:pt x="67" y="364"/>
                  </a:cubicBezTo>
                  <a:cubicBezTo>
                    <a:pt x="67" y="364"/>
                    <a:pt x="57" y="362"/>
                    <a:pt x="57" y="362"/>
                  </a:cubicBezTo>
                  <a:cubicBezTo>
                    <a:pt x="53" y="361"/>
                    <a:pt x="52" y="360"/>
                    <a:pt x="52" y="358"/>
                  </a:cubicBezTo>
                  <a:cubicBezTo>
                    <a:pt x="52" y="357"/>
                    <a:pt x="55" y="357"/>
                    <a:pt x="53" y="355"/>
                  </a:cubicBezTo>
                  <a:cubicBezTo>
                    <a:pt x="50" y="354"/>
                    <a:pt x="47" y="354"/>
                    <a:pt x="43" y="353"/>
                  </a:cubicBezTo>
                  <a:cubicBezTo>
                    <a:pt x="38" y="351"/>
                    <a:pt x="55" y="351"/>
                    <a:pt x="50" y="349"/>
                  </a:cubicBezTo>
                  <a:cubicBezTo>
                    <a:pt x="47" y="347"/>
                    <a:pt x="43" y="347"/>
                    <a:pt x="41" y="346"/>
                  </a:cubicBezTo>
                  <a:cubicBezTo>
                    <a:pt x="40" y="345"/>
                    <a:pt x="41" y="343"/>
                    <a:pt x="41" y="342"/>
                  </a:cubicBezTo>
                  <a:cubicBezTo>
                    <a:pt x="41" y="345"/>
                    <a:pt x="47" y="348"/>
                    <a:pt x="51" y="348"/>
                  </a:cubicBezTo>
                  <a:cubicBezTo>
                    <a:pt x="52" y="348"/>
                    <a:pt x="54" y="347"/>
                    <a:pt x="54" y="346"/>
                  </a:cubicBezTo>
                  <a:cubicBezTo>
                    <a:pt x="55" y="343"/>
                    <a:pt x="53" y="339"/>
                    <a:pt x="44" y="338"/>
                  </a:cubicBezTo>
                  <a:lnTo>
                    <a:pt x="44" y="338"/>
                  </a:lnTo>
                  <a:cubicBezTo>
                    <a:pt x="45" y="338"/>
                    <a:pt x="46" y="338"/>
                    <a:pt x="47" y="338"/>
                  </a:cubicBezTo>
                  <a:cubicBezTo>
                    <a:pt x="61" y="338"/>
                    <a:pt x="56" y="325"/>
                    <a:pt x="57" y="322"/>
                  </a:cubicBezTo>
                  <a:cubicBezTo>
                    <a:pt x="58" y="319"/>
                    <a:pt x="49" y="319"/>
                    <a:pt x="40" y="317"/>
                  </a:cubicBezTo>
                  <a:cubicBezTo>
                    <a:pt x="29" y="314"/>
                    <a:pt x="29" y="313"/>
                    <a:pt x="40" y="313"/>
                  </a:cubicBezTo>
                  <a:cubicBezTo>
                    <a:pt x="44" y="314"/>
                    <a:pt x="47" y="314"/>
                    <a:pt x="50" y="314"/>
                  </a:cubicBezTo>
                  <a:cubicBezTo>
                    <a:pt x="61" y="314"/>
                    <a:pt x="66" y="309"/>
                    <a:pt x="67" y="306"/>
                  </a:cubicBezTo>
                  <a:cubicBezTo>
                    <a:pt x="67" y="304"/>
                    <a:pt x="68" y="302"/>
                    <a:pt x="62" y="299"/>
                  </a:cubicBezTo>
                  <a:cubicBezTo>
                    <a:pt x="53" y="295"/>
                    <a:pt x="52" y="292"/>
                    <a:pt x="53" y="289"/>
                  </a:cubicBezTo>
                  <a:lnTo>
                    <a:pt x="53" y="289"/>
                  </a:lnTo>
                  <a:cubicBezTo>
                    <a:pt x="52" y="292"/>
                    <a:pt x="57" y="294"/>
                    <a:pt x="61" y="294"/>
                  </a:cubicBezTo>
                  <a:cubicBezTo>
                    <a:pt x="62" y="294"/>
                    <a:pt x="64" y="294"/>
                    <a:pt x="64" y="292"/>
                  </a:cubicBezTo>
                  <a:cubicBezTo>
                    <a:pt x="66" y="290"/>
                    <a:pt x="67" y="286"/>
                    <a:pt x="67" y="283"/>
                  </a:cubicBezTo>
                  <a:cubicBezTo>
                    <a:pt x="68" y="279"/>
                    <a:pt x="68" y="277"/>
                    <a:pt x="57" y="271"/>
                  </a:cubicBezTo>
                  <a:lnTo>
                    <a:pt x="57" y="271"/>
                  </a:lnTo>
                  <a:cubicBezTo>
                    <a:pt x="62" y="274"/>
                    <a:pt x="66" y="276"/>
                    <a:pt x="73" y="277"/>
                  </a:cubicBezTo>
                  <a:cubicBezTo>
                    <a:pt x="73" y="277"/>
                    <a:pt x="74" y="277"/>
                    <a:pt x="75" y="277"/>
                  </a:cubicBezTo>
                  <a:cubicBezTo>
                    <a:pt x="77" y="277"/>
                    <a:pt x="79" y="276"/>
                    <a:pt x="74" y="274"/>
                  </a:cubicBezTo>
                  <a:cubicBezTo>
                    <a:pt x="68" y="271"/>
                    <a:pt x="73" y="271"/>
                    <a:pt x="73" y="269"/>
                  </a:cubicBezTo>
                  <a:cubicBezTo>
                    <a:pt x="73" y="268"/>
                    <a:pt x="67" y="265"/>
                    <a:pt x="64" y="264"/>
                  </a:cubicBezTo>
                  <a:cubicBezTo>
                    <a:pt x="63" y="263"/>
                    <a:pt x="64" y="263"/>
                    <a:pt x="66" y="263"/>
                  </a:cubicBezTo>
                  <a:cubicBezTo>
                    <a:pt x="67" y="263"/>
                    <a:pt x="68" y="263"/>
                    <a:pt x="69" y="263"/>
                  </a:cubicBezTo>
                  <a:cubicBezTo>
                    <a:pt x="70" y="263"/>
                    <a:pt x="71" y="263"/>
                    <a:pt x="71" y="263"/>
                  </a:cubicBezTo>
                  <a:cubicBezTo>
                    <a:pt x="74" y="262"/>
                    <a:pt x="74" y="261"/>
                    <a:pt x="74" y="259"/>
                  </a:cubicBezTo>
                  <a:cubicBezTo>
                    <a:pt x="74" y="258"/>
                    <a:pt x="74" y="256"/>
                    <a:pt x="69" y="254"/>
                  </a:cubicBezTo>
                  <a:cubicBezTo>
                    <a:pt x="65" y="251"/>
                    <a:pt x="67" y="251"/>
                    <a:pt x="68" y="250"/>
                  </a:cubicBezTo>
                  <a:lnTo>
                    <a:pt x="68" y="250"/>
                  </a:lnTo>
                  <a:cubicBezTo>
                    <a:pt x="73" y="251"/>
                    <a:pt x="75" y="252"/>
                    <a:pt x="76" y="252"/>
                  </a:cubicBezTo>
                  <a:cubicBezTo>
                    <a:pt x="76" y="252"/>
                    <a:pt x="76" y="252"/>
                    <a:pt x="75" y="251"/>
                  </a:cubicBezTo>
                  <a:cubicBezTo>
                    <a:pt x="74" y="248"/>
                    <a:pt x="73" y="245"/>
                    <a:pt x="71" y="243"/>
                  </a:cubicBezTo>
                  <a:lnTo>
                    <a:pt x="71" y="243"/>
                  </a:lnTo>
                  <a:cubicBezTo>
                    <a:pt x="71" y="243"/>
                    <a:pt x="71" y="243"/>
                    <a:pt x="71" y="243"/>
                  </a:cubicBezTo>
                  <a:cubicBezTo>
                    <a:pt x="71" y="243"/>
                    <a:pt x="69" y="239"/>
                    <a:pt x="70" y="239"/>
                  </a:cubicBezTo>
                  <a:lnTo>
                    <a:pt x="70" y="239"/>
                  </a:lnTo>
                  <a:cubicBezTo>
                    <a:pt x="70" y="239"/>
                    <a:pt x="70" y="240"/>
                    <a:pt x="71" y="240"/>
                  </a:cubicBezTo>
                  <a:cubicBezTo>
                    <a:pt x="73" y="241"/>
                    <a:pt x="74" y="243"/>
                    <a:pt x="77" y="244"/>
                  </a:cubicBezTo>
                  <a:cubicBezTo>
                    <a:pt x="79" y="241"/>
                    <a:pt x="76" y="241"/>
                    <a:pt x="73" y="237"/>
                  </a:cubicBezTo>
                  <a:cubicBezTo>
                    <a:pt x="71" y="235"/>
                    <a:pt x="68" y="231"/>
                    <a:pt x="70" y="231"/>
                  </a:cubicBezTo>
                  <a:lnTo>
                    <a:pt x="70" y="231"/>
                  </a:lnTo>
                  <a:cubicBezTo>
                    <a:pt x="71" y="231"/>
                    <a:pt x="72" y="232"/>
                    <a:pt x="73" y="232"/>
                  </a:cubicBezTo>
                  <a:cubicBezTo>
                    <a:pt x="80" y="234"/>
                    <a:pt x="82" y="236"/>
                    <a:pt x="85" y="236"/>
                  </a:cubicBezTo>
                  <a:cubicBezTo>
                    <a:pt x="85" y="236"/>
                    <a:pt x="86" y="236"/>
                    <a:pt x="87" y="236"/>
                  </a:cubicBezTo>
                  <a:cubicBezTo>
                    <a:pt x="89" y="235"/>
                    <a:pt x="95" y="234"/>
                    <a:pt x="95" y="232"/>
                  </a:cubicBezTo>
                  <a:cubicBezTo>
                    <a:pt x="96" y="230"/>
                    <a:pt x="90" y="229"/>
                    <a:pt x="87" y="227"/>
                  </a:cubicBezTo>
                  <a:cubicBezTo>
                    <a:pt x="84" y="225"/>
                    <a:pt x="81" y="222"/>
                    <a:pt x="84" y="222"/>
                  </a:cubicBezTo>
                  <a:cubicBezTo>
                    <a:pt x="84" y="222"/>
                    <a:pt x="84" y="222"/>
                    <a:pt x="85" y="223"/>
                  </a:cubicBezTo>
                  <a:cubicBezTo>
                    <a:pt x="88" y="223"/>
                    <a:pt x="94" y="223"/>
                    <a:pt x="88" y="219"/>
                  </a:cubicBezTo>
                  <a:lnTo>
                    <a:pt x="88" y="219"/>
                  </a:lnTo>
                  <a:cubicBezTo>
                    <a:pt x="91" y="221"/>
                    <a:pt x="93" y="222"/>
                    <a:pt x="95" y="222"/>
                  </a:cubicBezTo>
                  <a:cubicBezTo>
                    <a:pt x="100" y="222"/>
                    <a:pt x="95" y="213"/>
                    <a:pt x="95" y="211"/>
                  </a:cubicBezTo>
                  <a:cubicBezTo>
                    <a:pt x="96" y="211"/>
                    <a:pt x="96" y="210"/>
                    <a:pt x="97" y="210"/>
                  </a:cubicBezTo>
                  <a:cubicBezTo>
                    <a:pt x="98" y="210"/>
                    <a:pt x="99" y="211"/>
                    <a:pt x="99" y="211"/>
                  </a:cubicBezTo>
                  <a:cubicBezTo>
                    <a:pt x="100" y="211"/>
                    <a:pt x="100" y="211"/>
                    <a:pt x="101" y="210"/>
                  </a:cubicBezTo>
                  <a:cubicBezTo>
                    <a:pt x="103" y="209"/>
                    <a:pt x="105" y="209"/>
                    <a:pt x="106" y="207"/>
                  </a:cubicBezTo>
                  <a:cubicBezTo>
                    <a:pt x="107" y="205"/>
                    <a:pt x="109" y="199"/>
                    <a:pt x="114" y="199"/>
                  </a:cubicBezTo>
                  <a:cubicBezTo>
                    <a:pt x="115" y="199"/>
                    <a:pt x="116" y="200"/>
                    <a:pt x="118" y="201"/>
                  </a:cubicBezTo>
                  <a:cubicBezTo>
                    <a:pt x="119" y="199"/>
                    <a:pt x="118" y="197"/>
                    <a:pt x="111" y="192"/>
                  </a:cubicBezTo>
                  <a:cubicBezTo>
                    <a:pt x="108" y="189"/>
                    <a:pt x="102" y="183"/>
                    <a:pt x="103" y="182"/>
                  </a:cubicBezTo>
                  <a:lnTo>
                    <a:pt x="103" y="182"/>
                  </a:lnTo>
                  <a:cubicBezTo>
                    <a:pt x="103" y="182"/>
                    <a:pt x="115" y="189"/>
                    <a:pt x="116" y="190"/>
                  </a:cubicBezTo>
                  <a:cubicBezTo>
                    <a:pt x="118" y="191"/>
                    <a:pt x="118" y="191"/>
                    <a:pt x="119" y="191"/>
                  </a:cubicBezTo>
                  <a:cubicBezTo>
                    <a:pt x="122" y="191"/>
                    <a:pt x="122" y="189"/>
                    <a:pt x="121" y="186"/>
                  </a:cubicBezTo>
                  <a:cubicBezTo>
                    <a:pt x="120" y="183"/>
                    <a:pt x="118" y="181"/>
                    <a:pt x="119" y="179"/>
                  </a:cubicBezTo>
                  <a:lnTo>
                    <a:pt x="119" y="179"/>
                  </a:lnTo>
                  <a:cubicBezTo>
                    <a:pt x="119" y="179"/>
                    <a:pt x="126" y="182"/>
                    <a:pt x="127" y="182"/>
                  </a:cubicBezTo>
                  <a:cubicBezTo>
                    <a:pt x="127" y="182"/>
                    <a:pt x="127" y="182"/>
                    <a:pt x="127" y="182"/>
                  </a:cubicBezTo>
                  <a:cubicBezTo>
                    <a:pt x="132" y="182"/>
                    <a:pt x="113" y="168"/>
                    <a:pt x="115" y="166"/>
                  </a:cubicBezTo>
                  <a:cubicBezTo>
                    <a:pt x="115" y="166"/>
                    <a:pt x="115" y="165"/>
                    <a:pt x="115" y="165"/>
                  </a:cubicBezTo>
                  <a:cubicBezTo>
                    <a:pt x="119" y="165"/>
                    <a:pt x="129" y="177"/>
                    <a:pt x="132" y="177"/>
                  </a:cubicBezTo>
                  <a:cubicBezTo>
                    <a:pt x="137" y="176"/>
                    <a:pt x="128" y="163"/>
                    <a:pt x="127" y="157"/>
                  </a:cubicBezTo>
                  <a:cubicBezTo>
                    <a:pt x="127" y="156"/>
                    <a:pt x="127" y="152"/>
                    <a:pt x="129" y="152"/>
                  </a:cubicBezTo>
                  <a:cubicBezTo>
                    <a:pt x="130" y="152"/>
                    <a:pt x="131" y="153"/>
                    <a:pt x="132" y="155"/>
                  </a:cubicBezTo>
                  <a:cubicBezTo>
                    <a:pt x="129" y="158"/>
                    <a:pt x="135" y="163"/>
                    <a:pt x="140" y="163"/>
                  </a:cubicBezTo>
                  <a:cubicBezTo>
                    <a:pt x="142" y="163"/>
                    <a:pt x="143" y="159"/>
                    <a:pt x="138" y="154"/>
                  </a:cubicBezTo>
                  <a:cubicBezTo>
                    <a:pt x="136" y="153"/>
                    <a:pt x="129" y="149"/>
                    <a:pt x="128" y="147"/>
                  </a:cubicBezTo>
                  <a:lnTo>
                    <a:pt x="128" y="147"/>
                  </a:lnTo>
                  <a:cubicBezTo>
                    <a:pt x="128" y="147"/>
                    <a:pt x="142" y="154"/>
                    <a:pt x="145" y="154"/>
                  </a:cubicBezTo>
                  <a:cubicBezTo>
                    <a:pt x="146" y="154"/>
                    <a:pt x="146" y="154"/>
                    <a:pt x="145" y="153"/>
                  </a:cubicBezTo>
                  <a:cubicBezTo>
                    <a:pt x="142" y="149"/>
                    <a:pt x="137" y="146"/>
                    <a:pt x="135" y="142"/>
                  </a:cubicBezTo>
                  <a:cubicBezTo>
                    <a:pt x="131" y="138"/>
                    <a:pt x="131" y="136"/>
                    <a:pt x="129" y="133"/>
                  </a:cubicBezTo>
                  <a:lnTo>
                    <a:pt x="129" y="133"/>
                  </a:lnTo>
                  <a:cubicBezTo>
                    <a:pt x="136" y="140"/>
                    <a:pt x="140" y="144"/>
                    <a:pt x="143" y="144"/>
                  </a:cubicBezTo>
                  <a:cubicBezTo>
                    <a:pt x="144" y="144"/>
                    <a:pt x="144" y="144"/>
                    <a:pt x="145" y="143"/>
                  </a:cubicBezTo>
                  <a:cubicBezTo>
                    <a:pt x="146" y="142"/>
                    <a:pt x="146" y="134"/>
                    <a:pt x="141" y="131"/>
                  </a:cubicBezTo>
                  <a:lnTo>
                    <a:pt x="143" y="128"/>
                  </a:lnTo>
                  <a:cubicBezTo>
                    <a:pt x="147" y="132"/>
                    <a:pt x="150" y="136"/>
                    <a:pt x="153" y="138"/>
                  </a:cubicBezTo>
                  <a:cubicBezTo>
                    <a:pt x="155" y="140"/>
                    <a:pt x="157" y="140"/>
                    <a:pt x="158" y="140"/>
                  </a:cubicBezTo>
                  <a:cubicBezTo>
                    <a:pt x="159" y="140"/>
                    <a:pt x="159" y="139"/>
                    <a:pt x="159" y="138"/>
                  </a:cubicBezTo>
                  <a:cubicBezTo>
                    <a:pt x="159" y="134"/>
                    <a:pt x="152" y="124"/>
                    <a:pt x="154" y="124"/>
                  </a:cubicBezTo>
                  <a:lnTo>
                    <a:pt x="154" y="124"/>
                  </a:lnTo>
                  <a:cubicBezTo>
                    <a:pt x="155" y="124"/>
                    <a:pt x="157" y="126"/>
                    <a:pt x="161" y="129"/>
                  </a:cubicBezTo>
                  <a:cubicBezTo>
                    <a:pt x="165" y="133"/>
                    <a:pt x="166" y="135"/>
                    <a:pt x="167" y="135"/>
                  </a:cubicBezTo>
                  <a:cubicBezTo>
                    <a:pt x="168" y="135"/>
                    <a:pt x="161" y="123"/>
                    <a:pt x="163" y="122"/>
                  </a:cubicBezTo>
                  <a:cubicBezTo>
                    <a:pt x="163" y="122"/>
                    <a:pt x="163" y="122"/>
                    <a:pt x="163" y="122"/>
                  </a:cubicBezTo>
                  <a:cubicBezTo>
                    <a:pt x="165" y="122"/>
                    <a:pt x="171" y="126"/>
                    <a:pt x="172" y="126"/>
                  </a:cubicBezTo>
                  <a:cubicBezTo>
                    <a:pt x="172" y="126"/>
                    <a:pt x="173" y="125"/>
                    <a:pt x="172" y="125"/>
                  </a:cubicBezTo>
                  <a:cubicBezTo>
                    <a:pt x="172" y="124"/>
                    <a:pt x="167" y="114"/>
                    <a:pt x="167" y="113"/>
                  </a:cubicBezTo>
                  <a:lnTo>
                    <a:pt x="167" y="113"/>
                  </a:lnTo>
                  <a:cubicBezTo>
                    <a:pt x="172" y="118"/>
                    <a:pt x="172" y="121"/>
                    <a:pt x="177" y="123"/>
                  </a:cubicBezTo>
                  <a:cubicBezTo>
                    <a:pt x="178" y="123"/>
                    <a:pt x="179" y="123"/>
                    <a:pt x="179" y="123"/>
                  </a:cubicBezTo>
                  <a:cubicBezTo>
                    <a:pt x="181" y="123"/>
                    <a:pt x="182" y="122"/>
                    <a:pt x="180" y="119"/>
                  </a:cubicBezTo>
                  <a:cubicBezTo>
                    <a:pt x="177" y="114"/>
                    <a:pt x="180" y="114"/>
                    <a:pt x="182" y="113"/>
                  </a:cubicBezTo>
                  <a:cubicBezTo>
                    <a:pt x="183" y="113"/>
                    <a:pt x="176" y="103"/>
                    <a:pt x="178" y="101"/>
                  </a:cubicBezTo>
                  <a:lnTo>
                    <a:pt x="178" y="101"/>
                  </a:lnTo>
                  <a:lnTo>
                    <a:pt x="185" y="112"/>
                  </a:lnTo>
                  <a:cubicBezTo>
                    <a:pt x="186" y="111"/>
                    <a:pt x="189" y="110"/>
                    <a:pt x="184" y="105"/>
                  </a:cubicBezTo>
                  <a:cubicBezTo>
                    <a:pt x="184" y="102"/>
                    <a:pt x="183" y="101"/>
                    <a:pt x="184" y="101"/>
                  </a:cubicBezTo>
                  <a:lnTo>
                    <a:pt x="184" y="101"/>
                  </a:lnTo>
                  <a:cubicBezTo>
                    <a:pt x="185" y="101"/>
                    <a:pt x="186" y="101"/>
                    <a:pt x="188" y="103"/>
                  </a:cubicBezTo>
                  <a:cubicBezTo>
                    <a:pt x="189" y="102"/>
                    <a:pt x="189" y="101"/>
                    <a:pt x="186" y="97"/>
                  </a:cubicBezTo>
                  <a:cubicBezTo>
                    <a:pt x="183" y="92"/>
                    <a:pt x="184" y="91"/>
                    <a:pt x="185" y="90"/>
                  </a:cubicBezTo>
                  <a:lnTo>
                    <a:pt x="185" y="90"/>
                  </a:lnTo>
                  <a:lnTo>
                    <a:pt x="197" y="106"/>
                  </a:lnTo>
                  <a:lnTo>
                    <a:pt x="197" y="106"/>
                  </a:lnTo>
                  <a:cubicBezTo>
                    <a:pt x="193" y="100"/>
                    <a:pt x="197" y="96"/>
                    <a:pt x="198" y="95"/>
                  </a:cubicBezTo>
                  <a:cubicBezTo>
                    <a:pt x="199" y="95"/>
                    <a:pt x="199" y="95"/>
                    <a:pt x="199" y="95"/>
                  </a:cubicBezTo>
                  <a:cubicBezTo>
                    <a:pt x="201" y="95"/>
                    <a:pt x="204" y="100"/>
                    <a:pt x="206" y="100"/>
                  </a:cubicBezTo>
                  <a:cubicBezTo>
                    <a:pt x="208" y="101"/>
                    <a:pt x="209" y="101"/>
                    <a:pt x="211" y="101"/>
                  </a:cubicBezTo>
                  <a:cubicBezTo>
                    <a:pt x="218" y="101"/>
                    <a:pt x="224" y="97"/>
                    <a:pt x="229" y="94"/>
                  </a:cubicBezTo>
                  <a:cubicBezTo>
                    <a:pt x="229" y="94"/>
                    <a:pt x="232" y="99"/>
                    <a:pt x="234" y="99"/>
                  </a:cubicBezTo>
                  <a:cubicBezTo>
                    <a:pt x="234" y="99"/>
                    <a:pt x="234" y="99"/>
                    <a:pt x="234" y="99"/>
                  </a:cubicBezTo>
                  <a:cubicBezTo>
                    <a:pt x="235" y="99"/>
                    <a:pt x="236" y="97"/>
                    <a:pt x="237" y="96"/>
                  </a:cubicBezTo>
                  <a:cubicBezTo>
                    <a:pt x="239" y="93"/>
                    <a:pt x="243" y="91"/>
                    <a:pt x="246" y="87"/>
                  </a:cubicBezTo>
                  <a:cubicBezTo>
                    <a:pt x="250" y="83"/>
                    <a:pt x="255" y="80"/>
                    <a:pt x="259" y="74"/>
                  </a:cubicBezTo>
                  <a:cubicBezTo>
                    <a:pt x="260" y="72"/>
                    <a:pt x="261" y="70"/>
                    <a:pt x="261" y="65"/>
                  </a:cubicBezTo>
                  <a:cubicBezTo>
                    <a:pt x="260" y="61"/>
                    <a:pt x="263" y="61"/>
                    <a:pt x="264" y="61"/>
                  </a:cubicBezTo>
                  <a:cubicBezTo>
                    <a:pt x="263" y="61"/>
                    <a:pt x="263" y="65"/>
                    <a:pt x="265" y="66"/>
                  </a:cubicBezTo>
                  <a:cubicBezTo>
                    <a:pt x="266" y="66"/>
                    <a:pt x="266" y="67"/>
                    <a:pt x="267" y="67"/>
                  </a:cubicBezTo>
                  <a:cubicBezTo>
                    <a:pt x="270" y="67"/>
                    <a:pt x="272" y="65"/>
                    <a:pt x="275" y="65"/>
                  </a:cubicBezTo>
                  <a:cubicBezTo>
                    <a:pt x="276" y="65"/>
                    <a:pt x="281" y="65"/>
                    <a:pt x="280" y="59"/>
                  </a:cubicBezTo>
                  <a:cubicBezTo>
                    <a:pt x="280" y="56"/>
                    <a:pt x="274" y="44"/>
                    <a:pt x="274" y="40"/>
                  </a:cubicBezTo>
                  <a:cubicBezTo>
                    <a:pt x="274" y="40"/>
                    <a:pt x="274" y="40"/>
                    <a:pt x="274" y="40"/>
                  </a:cubicBezTo>
                  <a:cubicBezTo>
                    <a:pt x="276" y="40"/>
                    <a:pt x="281" y="51"/>
                    <a:pt x="282" y="57"/>
                  </a:cubicBezTo>
                  <a:cubicBezTo>
                    <a:pt x="284" y="61"/>
                    <a:pt x="285" y="63"/>
                    <a:pt x="286" y="63"/>
                  </a:cubicBezTo>
                  <a:cubicBezTo>
                    <a:pt x="287" y="63"/>
                    <a:pt x="288" y="61"/>
                    <a:pt x="289" y="61"/>
                  </a:cubicBezTo>
                  <a:cubicBezTo>
                    <a:pt x="292" y="60"/>
                    <a:pt x="294" y="59"/>
                    <a:pt x="296" y="59"/>
                  </a:cubicBezTo>
                  <a:cubicBezTo>
                    <a:pt x="298" y="59"/>
                    <a:pt x="299" y="59"/>
                    <a:pt x="300" y="60"/>
                  </a:cubicBezTo>
                  <a:cubicBezTo>
                    <a:pt x="301" y="61"/>
                    <a:pt x="303" y="65"/>
                    <a:pt x="303" y="65"/>
                  </a:cubicBezTo>
                  <a:cubicBezTo>
                    <a:pt x="304" y="63"/>
                    <a:pt x="304" y="58"/>
                    <a:pt x="305" y="55"/>
                  </a:cubicBezTo>
                  <a:cubicBezTo>
                    <a:pt x="305" y="53"/>
                    <a:pt x="306" y="53"/>
                    <a:pt x="307" y="53"/>
                  </a:cubicBezTo>
                  <a:cubicBezTo>
                    <a:pt x="309" y="53"/>
                    <a:pt x="314" y="59"/>
                    <a:pt x="316" y="60"/>
                  </a:cubicBezTo>
                  <a:cubicBezTo>
                    <a:pt x="316" y="60"/>
                    <a:pt x="317" y="60"/>
                    <a:pt x="317" y="60"/>
                  </a:cubicBezTo>
                  <a:cubicBezTo>
                    <a:pt x="320" y="60"/>
                    <a:pt x="319" y="53"/>
                    <a:pt x="319" y="45"/>
                  </a:cubicBezTo>
                  <a:cubicBezTo>
                    <a:pt x="319" y="41"/>
                    <a:pt x="319" y="40"/>
                    <a:pt x="320" y="40"/>
                  </a:cubicBezTo>
                  <a:cubicBezTo>
                    <a:pt x="321" y="40"/>
                    <a:pt x="323" y="53"/>
                    <a:pt x="323" y="56"/>
                  </a:cubicBezTo>
                  <a:cubicBezTo>
                    <a:pt x="324" y="58"/>
                    <a:pt x="324" y="58"/>
                    <a:pt x="324" y="58"/>
                  </a:cubicBezTo>
                  <a:cubicBezTo>
                    <a:pt x="325" y="58"/>
                    <a:pt x="326" y="47"/>
                    <a:pt x="327" y="46"/>
                  </a:cubicBezTo>
                  <a:cubicBezTo>
                    <a:pt x="327" y="45"/>
                    <a:pt x="327" y="44"/>
                    <a:pt x="328" y="44"/>
                  </a:cubicBezTo>
                  <a:cubicBezTo>
                    <a:pt x="330" y="44"/>
                    <a:pt x="332" y="54"/>
                    <a:pt x="334" y="57"/>
                  </a:cubicBezTo>
                  <a:cubicBezTo>
                    <a:pt x="335" y="58"/>
                    <a:pt x="336" y="59"/>
                    <a:pt x="337" y="59"/>
                  </a:cubicBezTo>
                  <a:cubicBezTo>
                    <a:pt x="339" y="59"/>
                    <a:pt x="340" y="58"/>
                    <a:pt x="342" y="57"/>
                  </a:cubicBezTo>
                  <a:cubicBezTo>
                    <a:pt x="343" y="56"/>
                    <a:pt x="346" y="53"/>
                    <a:pt x="348" y="53"/>
                  </a:cubicBezTo>
                  <a:cubicBezTo>
                    <a:pt x="350" y="53"/>
                    <a:pt x="352" y="54"/>
                    <a:pt x="352" y="59"/>
                  </a:cubicBezTo>
                  <a:cubicBezTo>
                    <a:pt x="352" y="60"/>
                    <a:pt x="353" y="60"/>
                    <a:pt x="353" y="60"/>
                  </a:cubicBezTo>
                  <a:cubicBezTo>
                    <a:pt x="355" y="60"/>
                    <a:pt x="357" y="57"/>
                    <a:pt x="358" y="57"/>
                  </a:cubicBezTo>
                  <a:cubicBezTo>
                    <a:pt x="364" y="51"/>
                    <a:pt x="372" y="52"/>
                    <a:pt x="379" y="47"/>
                  </a:cubicBezTo>
                  <a:cubicBezTo>
                    <a:pt x="382" y="45"/>
                    <a:pt x="385" y="42"/>
                    <a:pt x="385" y="32"/>
                  </a:cubicBezTo>
                  <a:lnTo>
                    <a:pt x="385" y="32"/>
                  </a:lnTo>
                  <a:cubicBezTo>
                    <a:pt x="385" y="38"/>
                    <a:pt x="384" y="45"/>
                    <a:pt x="386" y="50"/>
                  </a:cubicBezTo>
                  <a:cubicBezTo>
                    <a:pt x="386" y="50"/>
                    <a:pt x="387" y="50"/>
                    <a:pt x="387" y="50"/>
                  </a:cubicBezTo>
                  <a:cubicBezTo>
                    <a:pt x="387" y="50"/>
                    <a:pt x="388" y="48"/>
                    <a:pt x="389" y="48"/>
                  </a:cubicBezTo>
                  <a:cubicBezTo>
                    <a:pt x="389" y="48"/>
                    <a:pt x="389" y="49"/>
                    <a:pt x="390" y="49"/>
                  </a:cubicBezTo>
                  <a:cubicBezTo>
                    <a:pt x="390" y="50"/>
                    <a:pt x="391" y="51"/>
                    <a:pt x="391" y="51"/>
                  </a:cubicBezTo>
                  <a:cubicBezTo>
                    <a:pt x="395" y="56"/>
                    <a:pt x="398" y="56"/>
                    <a:pt x="402" y="56"/>
                  </a:cubicBezTo>
                  <a:cubicBezTo>
                    <a:pt x="403" y="53"/>
                    <a:pt x="405" y="52"/>
                    <a:pt x="408" y="52"/>
                  </a:cubicBezTo>
                  <a:cubicBezTo>
                    <a:pt x="409" y="52"/>
                    <a:pt x="409" y="53"/>
                    <a:pt x="410" y="53"/>
                  </a:cubicBezTo>
                  <a:cubicBezTo>
                    <a:pt x="410" y="53"/>
                    <a:pt x="411" y="52"/>
                    <a:pt x="411" y="52"/>
                  </a:cubicBezTo>
                  <a:cubicBezTo>
                    <a:pt x="413" y="41"/>
                    <a:pt x="413" y="28"/>
                    <a:pt x="417" y="17"/>
                  </a:cubicBezTo>
                  <a:cubicBezTo>
                    <a:pt x="417" y="16"/>
                    <a:pt x="417" y="16"/>
                    <a:pt x="417" y="16"/>
                  </a:cubicBezTo>
                  <a:cubicBezTo>
                    <a:pt x="418" y="16"/>
                    <a:pt x="421" y="29"/>
                    <a:pt x="418" y="37"/>
                  </a:cubicBezTo>
                  <a:cubicBezTo>
                    <a:pt x="413" y="47"/>
                    <a:pt x="415" y="51"/>
                    <a:pt x="418" y="52"/>
                  </a:cubicBezTo>
                  <a:cubicBezTo>
                    <a:pt x="418" y="52"/>
                    <a:pt x="419" y="53"/>
                    <a:pt x="420" y="53"/>
                  </a:cubicBezTo>
                  <a:cubicBezTo>
                    <a:pt x="421" y="53"/>
                    <a:pt x="423" y="52"/>
                    <a:pt x="424" y="50"/>
                  </a:cubicBezTo>
                  <a:cubicBezTo>
                    <a:pt x="424" y="47"/>
                    <a:pt x="425" y="45"/>
                    <a:pt x="425" y="45"/>
                  </a:cubicBezTo>
                  <a:cubicBezTo>
                    <a:pt x="425" y="45"/>
                    <a:pt x="426" y="45"/>
                    <a:pt x="426" y="46"/>
                  </a:cubicBezTo>
                  <a:cubicBezTo>
                    <a:pt x="427" y="48"/>
                    <a:pt x="431" y="64"/>
                    <a:pt x="429" y="70"/>
                  </a:cubicBezTo>
                  <a:cubicBezTo>
                    <a:pt x="431" y="64"/>
                    <a:pt x="432" y="62"/>
                    <a:pt x="434" y="62"/>
                  </a:cubicBezTo>
                  <a:cubicBezTo>
                    <a:pt x="434" y="62"/>
                    <a:pt x="435" y="63"/>
                    <a:pt x="436" y="63"/>
                  </a:cubicBezTo>
                  <a:cubicBezTo>
                    <a:pt x="439" y="63"/>
                    <a:pt x="440" y="63"/>
                    <a:pt x="444" y="59"/>
                  </a:cubicBezTo>
                  <a:cubicBezTo>
                    <a:pt x="445" y="59"/>
                    <a:pt x="447" y="54"/>
                    <a:pt x="448" y="54"/>
                  </a:cubicBezTo>
                  <a:cubicBezTo>
                    <a:pt x="448" y="54"/>
                    <a:pt x="448" y="54"/>
                    <a:pt x="448" y="54"/>
                  </a:cubicBezTo>
                  <a:cubicBezTo>
                    <a:pt x="448" y="57"/>
                    <a:pt x="448" y="63"/>
                    <a:pt x="448" y="64"/>
                  </a:cubicBezTo>
                  <a:cubicBezTo>
                    <a:pt x="448" y="64"/>
                    <a:pt x="449" y="64"/>
                    <a:pt x="449" y="64"/>
                  </a:cubicBezTo>
                  <a:cubicBezTo>
                    <a:pt x="451" y="64"/>
                    <a:pt x="453" y="61"/>
                    <a:pt x="454" y="61"/>
                  </a:cubicBezTo>
                  <a:lnTo>
                    <a:pt x="460" y="64"/>
                  </a:lnTo>
                  <a:cubicBezTo>
                    <a:pt x="460" y="66"/>
                    <a:pt x="461" y="67"/>
                    <a:pt x="461" y="67"/>
                  </a:cubicBezTo>
                  <a:cubicBezTo>
                    <a:pt x="462" y="67"/>
                    <a:pt x="465" y="57"/>
                    <a:pt x="466" y="54"/>
                  </a:cubicBezTo>
                  <a:cubicBezTo>
                    <a:pt x="469" y="48"/>
                    <a:pt x="471" y="48"/>
                    <a:pt x="473" y="48"/>
                  </a:cubicBezTo>
                  <a:cubicBezTo>
                    <a:pt x="468" y="60"/>
                    <a:pt x="466" y="64"/>
                    <a:pt x="470" y="66"/>
                  </a:cubicBezTo>
                  <a:cubicBezTo>
                    <a:pt x="476" y="70"/>
                    <a:pt x="482" y="72"/>
                    <a:pt x="488" y="74"/>
                  </a:cubicBezTo>
                  <a:cubicBezTo>
                    <a:pt x="489" y="74"/>
                    <a:pt x="491" y="76"/>
                    <a:pt x="494" y="76"/>
                  </a:cubicBezTo>
                  <a:cubicBezTo>
                    <a:pt x="495" y="76"/>
                    <a:pt x="496" y="75"/>
                    <a:pt x="496" y="73"/>
                  </a:cubicBezTo>
                  <a:cubicBezTo>
                    <a:pt x="497" y="68"/>
                    <a:pt x="499" y="66"/>
                    <a:pt x="500" y="66"/>
                  </a:cubicBezTo>
                  <a:cubicBezTo>
                    <a:pt x="501" y="66"/>
                    <a:pt x="502" y="67"/>
                    <a:pt x="502" y="68"/>
                  </a:cubicBezTo>
                  <a:cubicBezTo>
                    <a:pt x="503" y="71"/>
                    <a:pt x="501" y="75"/>
                    <a:pt x="501" y="78"/>
                  </a:cubicBezTo>
                  <a:cubicBezTo>
                    <a:pt x="501" y="79"/>
                    <a:pt x="501" y="80"/>
                    <a:pt x="502" y="80"/>
                  </a:cubicBezTo>
                  <a:cubicBezTo>
                    <a:pt x="504" y="81"/>
                    <a:pt x="506" y="84"/>
                    <a:pt x="508" y="84"/>
                  </a:cubicBezTo>
                  <a:cubicBezTo>
                    <a:pt x="509" y="84"/>
                    <a:pt x="510" y="83"/>
                    <a:pt x="511" y="82"/>
                  </a:cubicBezTo>
                  <a:cubicBezTo>
                    <a:pt x="512" y="80"/>
                    <a:pt x="513" y="80"/>
                    <a:pt x="513" y="80"/>
                  </a:cubicBezTo>
                  <a:cubicBezTo>
                    <a:pt x="514" y="80"/>
                    <a:pt x="515" y="81"/>
                    <a:pt x="516" y="81"/>
                  </a:cubicBezTo>
                  <a:cubicBezTo>
                    <a:pt x="516" y="81"/>
                    <a:pt x="516" y="81"/>
                    <a:pt x="517" y="80"/>
                  </a:cubicBezTo>
                  <a:cubicBezTo>
                    <a:pt x="519" y="80"/>
                    <a:pt x="523" y="73"/>
                    <a:pt x="524" y="73"/>
                  </a:cubicBezTo>
                  <a:lnTo>
                    <a:pt x="524" y="73"/>
                  </a:lnTo>
                  <a:cubicBezTo>
                    <a:pt x="525" y="74"/>
                    <a:pt x="522" y="79"/>
                    <a:pt x="522" y="81"/>
                  </a:cubicBezTo>
                  <a:cubicBezTo>
                    <a:pt x="522" y="86"/>
                    <a:pt x="523" y="89"/>
                    <a:pt x="526" y="90"/>
                  </a:cubicBezTo>
                  <a:cubicBezTo>
                    <a:pt x="528" y="91"/>
                    <a:pt x="533" y="92"/>
                    <a:pt x="536" y="92"/>
                  </a:cubicBezTo>
                  <a:cubicBezTo>
                    <a:pt x="539" y="92"/>
                    <a:pt x="542" y="89"/>
                    <a:pt x="544" y="84"/>
                  </a:cubicBezTo>
                  <a:cubicBezTo>
                    <a:pt x="551" y="77"/>
                    <a:pt x="554" y="63"/>
                    <a:pt x="550" y="63"/>
                  </a:cubicBezTo>
                  <a:lnTo>
                    <a:pt x="550" y="63"/>
                  </a:lnTo>
                  <a:cubicBezTo>
                    <a:pt x="549" y="63"/>
                    <a:pt x="546" y="66"/>
                    <a:pt x="542" y="75"/>
                  </a:cubicBezTo>
                  <a:lnTo>
                    <a:pt x="542" y="75"/>
                  </a:lnTo>
                  <a:cubicBezTo>
                    <a:pt x="545" y="68"/>
                    <a:pt x="536" y="64"/>
                    <a:pt x="539" y="56"/>
                  </a:cubicBezTo>
                  <a:cubicBezTo>
                    <a:pt x="540" y="53"/>
                    <a:pt x="540" y="53"/>
                    <a:pt x="539" y="53"/>
                  </a:cubicBezTo>
                  <a:lnTo>
                    <a:pt x="539" y="53"/>
                  </a:lnTo>
                  <a:cubicBezTo>
                    <a:pt x="539" y="53"/>
                    <a:pt x="537" y="54"/>
                    <a:pt x="535" y="55"/>
                  </a:cubicBezTo>
                  <a:cubicBezTo>
                    <a:pt x="535" y="55"/>
                    <a:pt x="534" y="56"/>
                    <a:pt x="534" y="56"/>
                  </a:cubicBezTo>
                  <a:cubicBezTo>
                    <a:pt x="532" y="56"/>
                    <a:pt x="531" y="54"/>
                    <a:pt x="529" y="54"/>
                  </a:cubicBezTo>
                  <a:cubicBezTo>
                    <a:pt x="529" y="54"/>
                    <a:pt x="528" y="54"/>
                    <a:pt x="527" y="54"/>
                  </a:cubicBezTo>
                  <a:cubicBezTo>
                    <a:pt x="518" y="54"/>
                    <a:pt x="510" y="50"/>
                    <a:pt x="504" y="45"/>
                  </a:cubicBezTo>
                  <a:cubicBezTo>
                    <a:pt x="501" y="43"/>
                    <a:pt x="498" y="36"/>
                    <a:pt x="494" y="36"/>
                  </a:cubicBezTo>
                  <a:cubicBezTo>
                    <a:pt x="491" y="36"/>
                    <a:pt x="487" y="39"/>
                    <a:pt x="484" y="50"/>
                  </a:cubicBezTo>
                  <a:cubicBezTo>
                    <a:pt x="483" y="50"/>
                    <a:pt x="478" y="63"/>
                    <a:pt x="477" y="63"/>
                  </a:cubicBezTo>
                  <a:cubicBezTo>
                    <a:pt x="477" y="63"/>
                    <a:pt x="477" y="63"/>
                    <a:pt x="477" y="62"/>
                  </a:cubicBezTo>
                  <a:cubicBezTo>
                    <a:pt x="478" y="57"/>
                    <a:pt x="480" y="51"/>
                    <a:pt x="481" y="44"/>
                  </a:cubicBezTo>
                  <a:cubicBezTo>
                    <a:pt x="482" y="43"/>
                    <a:pt x="490" y="12"/>
                    <a:pt x="490" y="12"/>
                  </a:cubicBezTo>
                  <a:lnTo>
                    <a:pt x="490" y="12"/>
                  </a:lnTo>
                  <a:cubicBezTo>
                    <a:pt x="488" y="14"/>
                    <a:pt x="488" y="17"/>
                    <a:pt x="487" y="17"/>
                  </a:cubicBezTo>
                  <a:cubicBezTo>
                    <a:pt x="486" y="18"/>
                    <a:pt x="485" y="18"/>
                    <a:pt x="484" y="18"/>
                  </a:cubicBezTo>
                  <a:cubicBezTo>
                    <a:pt x="483" y="18"/>
                    <a:pt x="482" y="18"/>
                    <a:pt x="481" y="17"/>
                  </a:cubicBezTo>
                  <a:cubicBezTo>
                    <a:pt x="480" y="17"/>
                    <a:pt x="476" y="16"/>
                    <a:pt x="478" y="8"/>
                  </a:cubicBezTo>
                  <a:lnTo>
                    <a:pt x="478" y="8"/>
                  </a:lnTo>
                  <a:cubicBezTo>
                    <a:pt x="473" y="23"/>
                    <a:pt x="473" y="10"/>
                    <a:pt x="468" y="22"/>
                  </a:cubicBezTo>
                  <a:cubicBezTo>
                    <a:pt x="466" y="27"/>
                    <a:pt x="463" y="35"/>
                    <a:pt x="462" y="35"/>
                  </a:cubicBezTo>
                  <a:cubicBezTo>
                    <a:pt x="461" y="35"/>
                    <a:pt x="460" y="34"/>
                    <a:pt x="460" y="30"/>
                  </a:cubicBezTo>
                  <a:cubicBezTo>
                    <a:pt x="461" y="23"/>
                    <a:pt x="463" y="17"/>
                    <a:pt x="462" y="12"/>
                  </a:cubicBezTo>
                  <a:cubicBezTo>
                    <a:pt x="462" y="10"/>
                    <a:pt x="462" y="9"/>
                    <a:pt x="461" y="9"/>
                  </a:cubicBezTo>
                  <a:cubicBezTo>
                    <a:pt x="460" y="9"/>
                    <a:pt x="459" y="11"/>
                    <a:pt x="458" y="14"/>
                  </a:cubicBezTo>
                  <a:cubicBezTo>
                    <a:pt x="457" y="17"/>
                    <a:pt x="456" y="18"/>
                    <a:pt x="456" y="18"/>
                  </a:cubicBezTo>
                  <a:cubicBezTo>
                    <a:pt x="455" y="18"/>
                    <a:pt x="455" y="17"/>
                    <a:pt x="453" y="17"/>
                  </a:cubicBezTo>
                  <a:cubicBezTo>
                    <a:pt x="453" y="17"/>
                    <a:pt x="454" y="13"/>
                    <a:pt x="454" y="10"/>
                  </a:cubicBezTo>
                  <a:cubicBezTo>
                    <a:pt x="454" y="7"/>
                    <a:pt x="454" y="6"/>
                    <a:pt x="453" y="6"/>
                  </a:cubicBezTo>
                  <a:cubicBezTo>
                    <a:pt x="451" y="6"/>
                    <a:pt x="447" y="11"/>
                    <a:pt x="444" y="11"/>
                  </a:cubicBezTo>
                  <a:cubicBezTo>
                    <a:pt x="443" y="11"/>
                    <a:pt x="442" y="10"/>
                    <a:pt x="442" y="8"/>
                  </a:cubicBezTo>
                  <a:cubicBezTo>
                    <a:pt x="440" y="8"/>
                    <a:pt x="435" y="21"/>
                    <a:pt x="434" y="21"/>
                  </a:cubicBezTo>
                  <a:cubicBezTo>
                    <a:pt x="433" y="21"/>
                    <a:pt x="433" y="20"/>
                    <a:pt x="433" y="20"/>
                  </a:cubicBezTo>
                  <a:cubicBezTo>
                    <a:pt x="433" y="18"/>
                    <a:pt x="434" y="8"/>
                    <a:pt x="433" y="8"/>
                  </a:cubicBezTo>
                  <a:lnTo>
                    <a:pt x="433" y="8"/>
                  </a:lnTo>
                  <a:cubicBezTo>
                    <a:pt x="433" y="8"/>
                    <a:pt x="433" y="8"/>
                    <a:pt x="433" y="8"/>
                  </a:cubicBezTo>
                  <a:cubicBezTo>
                    <a:pt x="432" y="10"/>
                    <a:pt x="431" y="18"/>
                    <a:pt x="429" y="21"/>
                  </a:cubicBezTo>
                  <a:cubicBezTo>
                    <a:pt x="429" y="21"/>
                    <a:pt x="429" y="2"/>
                    <a:pt x="429"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2"/>
            <p:cNvSpPr/>
            <p:nvPr/>
          </p:nvSpPr>
          <p:spPr>
            <a:xfrm>
              <a:off x="4376800" y="2626100"/>
              <a:ext cx="25275" cy="22150"/>
            </a:xfrm>
            <a:custGeom>
              <a:rect b="b" l="l" r="r" t="t"/>
              <a:pathLst>
                <a:path extrusionOk="0" h="886" w="1011">
                  <a:moveTo>
                    <a:pt x="506" y="221"/>
                  </a:moveTo>
                  <a:cubicBezTo>
                    <a:pt x="544" y="221"/>
                    <a:pt x="583" y="231"/>
                    <a:pt x="618" y="252"/>
                  </a:cubicBezTo>
                  <a:cubicBezTo>
                    <a:pt x="724" y="315"/>
                    <a:pt x="759" y="451"/>
                    <a:pt x="696" y="557"/>
                  </a:cubicBezTo>
                  <a:cubicBezTo>
                    <a:pt x="655" y="627"/>
                    <a:pt x="581" y="665"/>
                    <a:pt x="505" y="665"/>
                  </a:cubicBezTo>
                  <a:cubicBezTo>
                    <a:pt x="466" y="665"/>
                    <a:pt x="427" y="655"/>
                    <a:pt x="391" y="634"/>
                  </a:cubicBezTo>
                  <a:cubicBezTo>
                    <a:pt x="287" y="572"/>
                    <a:pt x="251" y="435"/>
                    <a:pt x="314" y="329"/>
                  </a:cubicBezTo>
                  <a:cubicBezTo>
                    <a:pt x="356" y="260"/>
                    <a:pt x="430" y="221"/>
                    <a:pt x="506" y="221"/>
                  </a:cubicBezTo>
                  <a:close/>
                  <a:moveTo>
                    <a:pt x="506" y="1"/>
                  </a:moveTo>
                  <a:cubicBezTo>
                    <a:pt x="354" y="1"/>
                    <a:pt x="207" y="78"/>
                    <a:pt x="124" y="218"/>
                  </a:cubicBezTo>
                  <a:cubicBezTo>
                    <a:pt x="0" y="427"/>
                    <a:pt x="69" y="700"/>
                    <a:pt x="280" y="824"/>
                  </a:cubicBezTo>
                  <a:cubicBezTo>
                    <a:pt x="350" y="866"/>
                    <a:pt x="428" y="886"/>
                    <a:pt x="504" y="886"/>
                  </a:cubicBezTo>
                  <a:cubicBezTo>
                    <a:pt x="656" y="886"/>
                    <a:pt x="803" y="808"/>
                    <a:pt x="885" y="669"/>
                  </a:cubicBezTo>
                  <a:cubicBezTo>
                    <a:pt x="1010" y="459"/>
                    <a:pt x="940" y="187"/>
                    <a:pt x="731" y="62"/>
                  </a:cubicBezTo>
                  <a:cubicBezTo>
                    <a:pt x="660" y="21"/>
                    <a:pt x="582" y="1"/>
                    <a:pt x="50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2"/>
            <p:cNvSpPr/>
            <p:nvPr/>
          </p:nvSpPr>
          <p:spPr>
            <a:xfrm>
              <a:off x="4376800" y="2626100"/>
              <a:ext cx="25275" cy="22150"/>
            </a:xfrm>
            <a:custGeom>
              <a:rect b="b" l="l" r="r" t="t"/>
              <a:pathLst>
                <a:path extrusionOk="0" h="886" w="1011">
                  <a:moveTo>
                    <a:pt x="506" y="221"/>
                  </a:moveTo>
                  <a:cubicBezTo>
                    <a:pt x="544" y="221"/>
                    <a:pt x="583" y="231"/>
                    <a:pt x="618" y="252"/>
                  </a:cubicBezTo>
                  <a:cubicBezTo>
                    <a:pt x="724" y="315"/>
                    <a:pt x="759" y="451"/>
                    <a:pt x="696" y="557"/>
                  </a:cubicBezTo>
                  <a:cubicBezTo>
                    <a:pt x="655" y="627"/>
                    <a:pt x="581" y="665"/>
                    <a:pt x="505" y="665"/>
                  </a:cubicBezTo>
                  <a:cubicBezTo>
                    <a:pt x="466" y="665"/>
                    <a:pt x="427" y="655"/>
                    <a:pt x="391" y="634"/>
                  </a:cubicBezTo>
                  <a:cubicBezTo>
                    <a:pt x="287" y="572"/>
                    <a:pt x="251" y="435"/>
                    <a:pt x="314" y="329"/>
                  </a:cubicBezTo>
                  <a:cubicBezTo>
                    <a:pt x="356" y="260"/>
                    <a:pt x="430" y="221"/>
                    <a:pt x="506" y="221"/>
                  </a:cubicBezTo>
                  <a:close/>
                  <a:moveTo>
                    <a:pt x="506" y="1"/>
                  </a:moveTo>
                  <a:cubicBezTo>
                    <a:pt x="354" y="1"/>
                    <a:pt x="207" y="78"/>
                    <a:pt x="124" y="218"/>
                  </a:cubicBezTo>
                  <a:cubicBezTo>
                    <a:pt x="0" y="427"/>
                    <a:pt x="69" y="700"/>
                    <a:pt x="280" y="824"/>
                  </a:cubicBezTo>
                  <a:cubicBezTo>
                    <a:pt x="350" y="866"/>
                    <a:pt x="428" y="886"/>
                    <a:pt x="504" y="886"/>
                  </a:cubicBezTo>
                  <a:cubicBezTo>
                    <a:pt x="656" y="886"/>
                    <a:pt x="803" y="808"/>
                    <a:pt x="885" y="669"/>
                  </a:cubicBezTo>
                  <a:cubicBezTo>
                    <a:pt x="1010" y="459"/>
                    <a:pt x="940" y="187"/>
                    <a:pt x="731" y="62"/>
                  </a:cubicBezTo>
                  <a:cubicBezTo>
                    <a:pt x="660" y="21"/>
                    <a:pt x="582" y="1"/>
                    <a:pt x="50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2"/>
            <p:cNvSpPr/>
            <p:nvPr/>
          </p:nvSpPr>
          <p:spPr>
            <a:xfrm>
              <a:off x="4383225" y="2631150"/>
              <a:ext cx="12350" cy="12625"/>
            </a:xfrm>
            <a:custGeom>
              <a:rect b="b" l="l" r="r" t="t"/>
              <a:pathLst>
                <a:path extrusionOk="0" h="505" w="494">
                  <a:moveTo>
                    <a:pt x="326" y="21"/>
                  </a:moveTo>
                  <a:cubicBezTo>
                    <a:pt x="326" y="21"/>
                    <a:pt x="326" y="21"/>
                    <a:pt x="326" y="21"/>
                  </a:cubicBezTo>
                  <a:cubicBezTo>
                    <a:pt x="327" y="21"/>
                    <a:pt x="328" y="24"/>
                    <a:pt x="325" y="31"/>
                  </a:cubicBezTo>
                  <a:cubicBezTo>
                    <a:pt x="324" y="32"/>
                    <a:pt x="323" y="33"/>
                    <a:pt x="323" y="33"/>
                  </a:cubicBezTo>
                  <a:cubicBezTo>
                    <a:pt x="322" y="33"/>
                    <a:pt x="322" y="32"/>
                    <a:pt x="321" y="31"/>
                  </a:cubicBezTo>
                  <a:cubicBezTo>
                    <a:pt x="323" y="28"/>
                    <a:pt x="325" y="21"/>
                    <a:pt x="326" y="21"/>
                  </a:cubicBezTo>
                  <a:close/>
                  <a:moveTo>
                    <a:pt x="288" y="27"/>
                  </a:moveTo>
                  <a:cubicBezTo>
                    <a:pt x="288" y="27"/>
                    <a:pt x="288" y="27"/>
                    <a:pt x="288" y="27"/>
                  </a:cubicBezTo>
                  <a:cubicBezTo>
                    <a:pt x="289" y="27"/>
                    <a:pt x="290" y="30"/>
                    <a:pt x="288" y="36"/>
                  </a:cubicBezTo>
                  <a:cubicBezTo>
                    <a:pt x="287" y="38"/>
                    <a:pt x="286" y="39"/>
                    <a:pt x="286" y="39"/>
                  </a:cubicBezTo>
                  <a:cubicBezTo>
                    <a:pt x="285" y="39"/>
                    <a:pt x="285" y="38"/>
                    <a:pt x="284" y="38"/>
                  </a:cubicBezTo>
                  <a:cubicBezTo>
                    <a:pt x="285" y="34"/>
                    <a:pt x="287" y="27"/>
                    <a:pt x="288" y="27"/>
                  </a:cubicBezTo>
                  <a:close/>
                  <a:moveTo>
                    <a:pt x="304" y="52"/>
                  </a:moveTo>
                  <a:cubicBezTo>
                    <a:pt x="303" y="52"/>
                    <a:pt x="299" y="62"/>
                    <a:pt x="301" y="63"/>
                  </a:cubicBezTo>
                  <a:lnTo>
                    <a:pt x="302" y="63"/>
                  </a:lnTo>
                  <a:cubicBezTo>
                    <a:pt x="304" y="55"/>
                    <a:pt x="305" y="52"/>
                    <a:pt x="304" y="52"/>
                  </a:cubicBezTo>
                  <a:close/>
                  <a:moveTo>
                    <a:pt x="294" y="68"/>
                  </a:moveTo>
                  <a:cubicBezTo>
                    <a:pt x="294" y="69"/>
                    <a:pt x="294" y="70"/>
                    <a:pt x="293" y="71"/>
                  </a:cubicBezTo>
                  <a:cubicBezTo>
                    <a:pt x="294" y="70"/>
                    <a:pt x="294" y="69"/>
                    <a:pt x="294" y="68"/>
                  </a:cubicBezTo>
                  <a:close/>
                  <a:moveTo>
                    <a:pt x="83" y="80"/>
                  </a:moveTo>
                  <a:lnTo>
                    <a:pt x="83" y="80"/>
                  </a:lnTo>
                  <a:cubicBezTo>
                    <a:pt x="81" y="80"/>
                    <a:pt x="89" y="87"/>
                    <a:pt x="90" y="87"/>
                  </a:cubicBezTo>
                  <a:cubicBezTo>
                    <a:pt x="90" y="87"/>
                    <a:pt x="91" y="87"/>
                    <a:pt x="91" y="87"/>
                  </a:cubicBezTo>
                  <a:lnTo>
                    <a:pt x="87" y="82"/>
                  </a:lnTo>
                  <a:cubicBezTo>
                    <a:pt x="85" y="81"/>
                    <a:pt x="84" y="80"/>
                    <a:pt x="83" y="80"/>
                  </a:cubicBezTo>
                  <a:close/>
                  <a:moveTo>
                    <a:pt x="60" y="111"/>
                  </a:moveTo>
                  <a:lnTo>
                    <a:pt x="60" y="111"/>
                  </a:lnTo>
                  <a:cubicBezTo>
                    <a:pt x="60" y="111"/>
                    <a:pt x="60" y="111"/>
                    <a:pt x="60" y="111"/>
                  </a:cubicBezTo>
                  <a:cubicBezTo>
                    <a:pt x="60" y="111"/>
                    <a:pt x="60" y="111"/>
                    <a:pt x="60" y="111"/>
                  </a:cubicBezTo>
                  <a:close/>
                  <a:moveTo>
                    <a:pt x="59" y="135"/>
                  </a:moveTo>
                  <a:cubicBezTo>
                    <a:pt x="62" y="135"/>
                    <a:pt x="69" y="139"/>
                    <a:pt x="68" y="141"/>
                  </a:cubicBezTo>
                  <a:cubicBezTo>
                    <a:pt x="68" y="142"/>
                    <a:pt x="68" y="142"/>
                    <a:pt x="67" y="142"/>
                  </a:cubicBezTo>
                  <a:cubicBezTo>
                    <a:pt x="65" y="142"/>
                    <a:pt x="57" y="137"/>
                    <a:pt x="57" y="135"/>
                  </a:cubicBezTo>
                  <a:cubicBezTo>
                    <a:pt x="58" y="135"/>
                    <a:pt x="58" y="135"/>
                    <a:pt x="59" y="135"/>
                  </a:cubicBezTo>
                  <a:close/>
                  <a:moveTo>
                    <a:pt x="96" y="146"/>
                  </a:moveTo>
                  <a:cubicBezTo>
                    <a:pt x="96" y="146"/>
                    <a:pt x="96" y="147"/>
                    <a:pt x="97" y="147"/>
                  </a:cubicBezTo>
                  <a:cubicBezTo>
                    <a:pt x="97" y="147"/>
                    <a:pt x="96" y="146"/>
                    <a:pt x="96" y="146"/>
                  </a:cubicBezTo>
                  <a:close/>
                  <a:moveTo>
                    <a:pt x="23" y="180"/>
                  </a:moveTo>
                  <a:cubicBezTo>
                    <a:pt x="28" y="180"/>
                    <a:pt x="41" y="183"/>
                    <a:pt x="40" y="184"/>
                  </a:cubicBezTo>
                  <a:lnTo>
                    <a:pt x="23" y="180"/>
                  </a:lnTo>
                  <a:close/>
                  <a:moveTo>
                    <a:pt x="13" y="215"/>
                  </a:moveTo>
                  <a:cubicBezTo>
                    <a:pt x="5" y="215"/>
                    <a:pt x="7" y="217"/>
                    <a:pt x="19" y="217"/>
                  </a:cubicBezTo>
                  <a:lnTo>
                    <a:pt x="19" y="217"/>
                  </a:lnTo>
                  <a:lnTo>
                    <a:pt x="13" y="215"/>
                  </a:lnTo>
                  <a:close/>
                  <a:moveTo>
                    <a:pt x="481" y="231"/>
                  </a:moveTo>
                  <a:lnTo>
                    <a:pt x="481" y="232"/>
                  </a:lnTo>
                  <a:cubicBezTo>
                    <a:pt x="477" y="233"/>
                    <a:pt x="473" y="234"/>
                    <a:pt x="469" y="234"/>
                  </a:cubicBezTo>
                  <a:cubicBezTo>
                    <a:pt x="468" y="232"/>
                    <a:pt x="472" y="231"/>
                    <a:pt x="481" y="231"/>
                  </a:cubicBezTo>
                  <a:close/>
                  <a:moveTo>
                    <a:pt x="28" y="253"/>
                  </a:moveTo>
                  <a:cubicBezTo>
                    <a:pt x="34" y="253"/>
                    <a:pt x="39" y="254"/>
                    <a:pt x="34" y="256"/>
                  </a:cubicBezTo>
                  <a:cubicBezTo>
                    <a:pt x="29" y="257"/>
                    <a:pt x="21" y="258"/>
                    <a:pt x="17" y="258"/>
                  </a:cubicBezTo>
                  <a:cubicBezTo>
                    <a:pt x="14" y="258"/>
                    <a:pt x="12" y="257"/>
                    <a:pt x="16" y="256"/>
                  </a:cubicBezTo>
                  <a:cubicBezTo>
                    <a:pt x="19" y="255"/>
                    <a:pt x="23" y="254"/>
                    <a:pt x="28" y="253"/>
                  </a:cubicBezTo>
                  <a:close/>
                  <a:moveTo>
                    <a:pt x="431" y="260"/>
                  </a:moveTo>
                  <a:cubicBezTo>
                    <a:pt x="430" y="260"/>
                    <a:pt x="429" y="261"/>
                    <a:pt x="429" y="261"/>
                  </a:cubicBezTo>
                  <a:cubicBezTo>
                    <a:pt x="429" y="261"/>
                    <a:pt x="429" y="262"/>
                    <a:pt x="429" y="262"/>
                  </a:cubicBezTo>
                  <a:cubicBezTo>
                    <a:pt x="434" y="263"/>
                    <a:pt x="437" y="263"/>
                    <a:pt x="439" y="263"/>
                  </a:cubicBezTo>
                  <a:cubicBezTo>
                    <a:pt x="444" y="263"/>
                    <a:pt x="435" y="260"/>
                    <a:pt x="431" y="260"/>
                  </a:cubicBezTo>
                  <a:close/>
                  <a:moveTo>
                    <a:pt x="49" y="293"/>
                  </a:moveTo>
                  <a:cubicBezTo>
                    <a:pt x="49" y="293"/>
                    <a:pt x="49" y="293"/>
                    <a:pt x="50" y="293"/>
                  </a:cubicBezTo>
                  <a:cubicBezTo>
                    <a:pt x="50" y="295"/>
                    <a:pt x="41" y="297"/>
                    <a:pt x="38" y="297"/>
                  </a:cubicBezTo>
                  <a:cubicBezTo>
                    <a:pt x="38" y="297"/>
                    <a:pt x="38" y="297"/>
                    <a:pt x="37" y="297"/>
                  </a:cubicBezTo>
                  <a:cubicBezTo>
                    <a:pt x="40" y="295"/>
                    <a:pt x="46" y="293"/>
                    <a:pt x="49" y="293"/>
                  </a:cubicBezTo>
                  <a:close/>
                  <a:moveTo>
                    <a:pt x="88" y="320"/>
                  </a:moveTo>
                  <a:lnTo>
                    <a:pt x="82" y="321"/>
                  </a:lnTo>
                  <a:cubicBezTo>
                    <a:pt x="79" y="323"/>
                    <a:pt x="78" y="325"/>
                    <a:pt x="79" y="325"/>
                  </a:cubicBezTo>
                  <a:cubicBezTo>
                    <a:pt x="79" y="325"/>
                    <a:pt x="83" y="323"/>
                    <a:pt x="88" y="320"/>
                  </a:cubicBezTo>
                  <a:lnTo>
                    <a:pt x="88" y="320"/>
                  </a:lnTo>
                  <a:close/>
                  <a:moveTo>
                    <a:pt x="97" y="347"/>
                  </a:moveTo>
                  <a:lnTo>
                    <a:pt x="97" y="347"/>
                  </a:lnTo>
                  <a:cubicBezTo>
                    <a:pt x="96" y="347"/>
                    <a:pt x="96" y="347"/>
                    <a:pt x="96" y="348"/>
                  </a:cubicBezTo>
                  <a:lnTo>
                    <a:pt x="96" y="348"/>
                  </a:lnTo>
                  <a:cubicBezTo>
                    <a:pt x="96" y="347"/>
                    <a:pt x="97" y="347"/>
                    <a:pt x="97" y="347"/>
                  </a:cubicBezTo>
                  <a:close/>
                  <a:moveTo>
                    <a:pt x="96" y="348"/>
                  </a:moveTo>
                  <a:cubicBezTo>
                    <a:pt x="96" y="348"/>
                    <a:pt x="96" y="348"/>
                    <a:pt x="96" y="348"/>
                  </a:cubicBezTo>
                  <a:lnTo>
                    <a:pt x="96" y="348"/>
                  </a:lnTo>
                  <a:cubicBezTo>
                    <a:pt x="96" y="348"/>
                    <a:pt x="96" y="348"/>
                    <a:pt x="96" y="348"/>
                  </a:cubicBezTo>
                  <a:close/>
                  <a:moveTo>
                    <a:pt x="462" y="361"/>
                  </a:moveTo>
                  <a:cubicBezTo>
                    <a:pt x="462" y="362"/>
                    <a:pt x="462" y="362"/>
                    <a:pt x="462" y="362"/>
                  </a:cubicBezTo>
                  <a:cubicBezTo>
                    <a:pt x="462" y="362"/>
                    <a:pt x="462" y="362"/>
                    <a:pt x="462" y="361"/>
                  </a:cubicBezTo>
                  <a:cubicBezTo>
                    <a:pt x="462" y="361"/>
                    <a:pt x="462" y="361"/>
                    <a:pt x="462" y="361"/>
                  </a:cubicBezTo>
                  <a:close/>
                  <a:moveTo>
                    <a:pt x="384" y="361"/>
                  </a:moveTo>
                  <a:lnTo>
                    <a:pt x="384" y="361"/>
                  </a:lnTo>
                  <a:cubicBezTo>
                    <a:pt x="384" y="361"/>
                    <a:pt x="385" y="361"/>
                    <a:pt x="385" y="362"/>
                  </a:cubicBezTo>
                  <a:lnTo>
                    <a:pt x="385" y="362"/>
                  </a:lnTo>
                  <a:cubicBezTo>
                    <a:pt x="385" y="361"/>
                    <a:pt x="385" y="361"/>
                    <a:pt x="384" y="361"/>
                  </a:cubicBezTo>
                  <a:close/>
                  <a:moveTo>
                    <a:pt x="106" y="361"/>
                  </a:moveTo>
                  <a:cubicBezTo>
                    <a:pt x="106" y="362"/>
                    <a:pt x="105" y="363"/>
                    <a:pt x="105" y="363"/>
                  </a:cubicBezTo>
                  <a:lnTo>
                    <a:pt x="105" y="363"/>
                  </a:lnTo>
                  <a:cubicBezTo>
                    <a:pt x="105" y="363"/>
                    <a:pt x="106" y="362"/>
                    <a:pt x="106" y="361"/>
                  </a:cubicBezTo>
                  <a:close/>
                  <a:moveTo>
                    <a:pt x="349" y="395"/>
                  </a:moveTo>
                  <a:lnTo>
                    <a:pt x="349" y="395"/>
                  </a:lnTo>
                  <a:cubicBezTo>
                    <a:pt x="349" y="395"/>
                    <a:pt x="349" y="395"/>
                    <a:pt x="350" y="395"/>
                  </a:cubicBezTo>
                  <a:lnTo>
                    <a:pt x="350" y="395"/>
                  </a:lnTo>
                  <a:cubicBezTo>
                    <a:pt x="349" y="395"/>
                    <a:pt x="349" y="395"/>
                    <a:pt x="349" y="395"/>
                  </a:cubicBezTo>
                  <a:close/>
                  <a:moveTo>
                    <a:pt x="385" y="389"/>
                  </a:moveTo>
                  <a:cubicBezTo>
                    <a:pt x="387" y="389"/>
                    <a:pt x="394" y="397"/>
                    <a:pt x="393" y="398"/>
                  </a:cubicBezTo>
                  <a:cubicBezTo>
                    <a:pt x="389" y="396"/>
                    <a:pt x="384" y="391"/>
                    <a:pt x="385" y="389"/>
                  </a:cubicBezTo>
                  <a:cubicBezTo>
                    <a:pt x="385" y="389"/>
                    <a:pt x="385" y="389"/>
                    <a:pt x="385" y="389"/>
                  </a:cubicBezTo>
                  <a:close/>
                  <a:moveTo>
                    <a:pt x="332" y="403"/>
                  </a:moveTo>
                  <a:cubicBezTo>
                    <a:pt x="332" y="404"/>
                    <a:pt x="332" y="404"/>
                    <a:pt x="332" y="405"/>
                  </a:cubicBezTo>
                  <a:lnTo>
                    <a:pt x="332" y="405"/>
                  </a:lnTo>
                  <a:cubicBezTo>
                    <a:pt x="332" y="404"/>
                    <a:pt x="332" y="403"/>
                    <a:pt x="332" y="403"/>
                  </a:cubicBezTo>
                  <a:close/>
                  <a:moveTo>
                    <a:pt x="75" y="303"/>
                  </a:moveTo>
                  <a:cubicBezTo>
                    <a:pt x="72" y="303"/>
                    <a:pt x="47" y="312"/>
                    <a:pt x="48" y="313"/>
                  </a:cubicBezTo>
                  <a:lnTo>
                    <a:pt x="47" y="313"/>
                  </a:lnTo>
                  <a:cubicBezTo>
                    <a:pt x="47" y="312"/>
                    <a:pt x="46" y="312"/>
                    <a:pt x="45" y="312"/>
                  </a:cubicBezTo>
                  <a:cubicBezTo>
                    <a:pt x="41" y="312"/>
                    <a:pt x="35" y="313"/>
                    <a:pt x="34" y="315"/>
                  </a:cubicBezTo>
                  <a:cubicBezTo>
                    <a:pt x="33" y="318"/>
                    <a:pt x="34" y="320"/>
                    <a:pt x="37" y="320"/>
                  </a:cubicBezTo>
                  <a:cubicBezTo>
                    <a:pt x="37" y="321"/>
                    <a:pt x="38" y="321"/>
                    <a:pt x="39" y="321"/>
                  </a:cubicBezTo>
                  <a:cubicBezTo>
                    <a:pt x="41" y="321"/>
                    <a:pt x="43" y="321"/>
                    <a:pt x="47" y="320"/>
                  </a:cubicBezTo>
                  <a:cubicBezTo>
                    <a:pt x="48" y="319"/>
                    <a:pt x="49" y="319"/>
                    <a:pt x="49" y="319"/>
                  </a:cubicBezTo>
                  <a:cubicBezTo>
                    <a:pt x="51" y="319"/>
                    <a:pt x="50" y="321"/>
                    <a:pt x="52" y="321"/>
                  </a:cubicBezTo>
                  <a:cubicBezTo>
                    <a:pt x="53" y="321"/>
                    <a:pt x="55" y="320"/>
                    <a:pt x="60" y="319"/>
                  </a:cubicBezTo>
                  <a:lnTo>
                    <a:pt x="60" y="319"/>
                  </a:lnTo>
                  <a:cubicBezTo>
                    <a:pt x="46" y="324"/>
                    <a:pt x="47" y="328"/>
                    <a:pt x="46" y="332"/>
                  </a:cubicBezTo>
                  <a:cubicBezTo>
                    <a:pt x="45" y="333"/>
                    <a:pt x="44" y="334"/>
                    <a:pt x="43" y="336"/>
                  </a:cubicBezTo>
                  <a:cubicBezTo>
                    <a:pt x="37" y="339"/>
                    <a:pt x="31" y="342"/>
                    <a:pt x="32" y="344"/>
                  </a:cubicBezTo>
                  <a:lnTo>
                    <a:pt x="43" y="339"/>
                  </a:lnTo>
                  <a:lnTo>
                    <a:pt x="43" y="339"/>
                  </a:lnTo>
                  <a:cubicBezTo>
                    <a:pt x="43" y="341"/>
                    <a:pt x="36" y="345"/>
                    <a:pt x="39" y="345"/>
                  </a:cubicBezTo>
                  <a:cubicBezTo>
                    <a:pt x="40" y="345"/>
                    <a:pt x="41" y="345"/>
                    <a:pt x="42" y="345"/>
                  </a:cubicBezTo>
                  <a:cubicBezTo>
                    <a:pt x="44" y="345"/>
                    <a:pt x="48" y="344"/>
                    <a:pt x="53" y="343"/>
                  </a:cubicBezTo>
                  <a:cubicBezTo>
                    <a:pt x="55" y="342"/>
                    <a:pt x="56" y="341"/>
                    <a:pt x="57" y="341"/>
                  </a:cubicBezTo>
                  <a:cubicBezTo>
                    <a:pt x="57" y="341"/>
                    <a:pt x="57" y="341"/>
                    <a:pt x="57" y="341"/>
                  </a:cubicBezTo>
                  <a:cubicBezTo>
                    <a:pt x="57" y="342"/>
                    <a:pt x="57" y="343"/>
                    <a:pt x="56" y="345"/>
                  </a:cubicBezTo>
                  <a:cubicBezTo>
                    <a:pt x="52" y="348"/>
                    <a:pt x="48" y="353"/>
                    <a:pt x="51" y="353"/>
                  </a:cubicBezTo>
                  <a:cubicBezTo>
                    <a:pt x="51" y="353"/>
                    <a:pt x="52" y="353"/>
                    <a:pt x="52" y="353"/>
                  </a:cubicBezTo>
                  <a:cubicBezTo>
                    <a:pt x="54" y="352"/>
                    <a:pt x="56" y="352"/>
                    <a:pt x="58" y="352"/>
                  </a:cubicBezTo>
                  <a:cubicBezTo>
                    <a:pt x="60" y="352"/>
                    <a:pt x="62" y="353"/>
                    <a:pt x="61" y="355"/>
                  </a:cubicBezTo>
                  <a:cubicBezTo>
                    <a:pt x="60" y="355"/>
                    <a:pt x="50" y="362"/>
                    <a:pt x="52" y="362"/>
                  </a:cubicBezTo>
                  <a:cubicBezTo>
                    <a:pt x="52" y="362"/>
                    <a:pt x="52" y="362"/>
                    <a:pt x="52" y="362"/>
                  </a:cubicBezTo>
                  <a:cubicBezTo>
                    <a:pt x="59" y="360"/>
                    <a:pt x="67" y="353"/>
                    <a:pt x="70" y="353"/>
                  </a:cubicBezTo>
                  <a:cubicBezTo>
                    <a:pt x="70" y="353"/>
                    <a:pt x="70" y="353"/>
                    <a:pt x="71" y="354"/>
                  </a:cubicBezTo>
                  <a:cubicBezTo>
                    <a:pt x="71" y="356"/>
                    <a:pt x="49" y="366"/>
                    <a:pt x="51" y="368"/>
                  </a:cubicBezTo>
                  <a:cubicBezTo>
                    <a:pt x="51" y="369"/>
                    <a:pt x="52" y="369"/>
                    <a:pt x="52" y="369"/>
                  </a:cubicBezTo>
                  <a:cubicBezTo>
                    <a:pt x="54" y="369"/>
                    <a:pt x="60" y="364"/>
                    <a:pt x="62" y="364"/>
                  </a:cubicBezTo>
                  <a:cubicBezTo>
                    <a:pt x="62" y="364"/>
                    <a:pt x="63" y="364"/>
                    <a:pt x="63" y="364"/>
                  </a:cubicBezTo>
                  <a:cubicBezTo>
                    <a:pt x="66" y="364"/>
                    <a:pt x="64" y="368"/>
                    <a:pt x="64" y="370"/>
                  </a:cubicBezTo>
                  <a:cubicBezTo>
                    <a:pt x="64" y="375"/>
                    <a:pt x="59" y="387"/>
                    <a:pt x="65" y="388"/>
                  </a:cubicBezTo>
                  <a:cubicBezTo>
                    <a:pt x="66" y="388"/>
                    <a:pt x="66" y="388"/>
                    <a:pt x="66" y="388"/>
                  </a:cubicBezTo>
                  <a:cubicBezTo>
                    <a:pt x="68" y="388"/>
                    <a:pt x="72" y="385"/>
                    <a:pt x="76" y="383"/>
                  </a:cubicBezTo>
                  <a:cubicBezTo>
                    <a:pt x="78" y="382"/>
                    <a:pt x="79" y="382"/>
                    <a:pt x="79" y="382"/>
                  </a:cubicBezTo>
                  <a:lnTo>
                    <a:pt x="79" y="382"/>
                  </a:lnTo>
                  <a:cubicBezTo>
                    <a:pt x="80" y="382"/>
                    <a:pt x="73" y="387"/>
                    <a:pt x="71" y="389"/>
                  </a:cubicBezTo>
                  <a:cubicBezTo>
                    <a:pt x="70" y="390"/>
                    <a:pt x="71" y="391"/>
                    <a:pt x="72" y="391"/>
                  </a:cubicBezTo>
                  <a:cubicBezTo>
                    <a:pt x="74" y="391"/>
                    <a:pt x="77" y="390"/>
                    <a:pt x="78" y="389"/>
                  </a:cubicBezTo>
                  <a:cubicBezTo>
                    <a:pt x="82" y="386"/>
                    <a:pt x="84" y="385"/>
                    <a:pt x="85" y="385"/>
                  </a:cubicBezTo>
                  <a:lnTo>
                    <a:pt x="85" y="385"/>
                  </a:lnTo>
                  <a:cubicBezTo>
                    <a:pt x="85" y="385"/>
                    <a:pt x="82" y="388"/>
                    <a:pt x="78" y="393"/>
                  </a:cubicBezTo>
                  <a:cubicBezTo>
                    <a:pt x="78" y="393"/>
                    <a:pt x="78" y="393"/>
                    <a:pt x="78" y="393"/>
                  </a:cubicBezTo>
                  <a:cubicBezTo>
                    <a:pt x="78" y="393"/>
                    <a:pt x="96" y="379"/>
                    <a:pt x="96" y="378"/>
                  </a:cubicBezTo>
                  <a:lnTo>
                    <a:pt x="96" y="378"/>
                  </a:lnTo>
                  <a:cubicBezTo>
                    <a:pt x="96" y="379"/>
                    <a:pt x="87" y="388"/>
                    <a:pt x="85" y="389"/>
                  </a:cubicBezTo>
                  <a:cubicBezTo>
                    <a:pt x="83" y="392"/>
                    <a:pt x="83" y="393"/>
                    <a:pt x="84" y="393"/>
                  </a:cubicBezTo>
                  <a:cubicBezTo>
                    <a:pt x="85" y="393"/>
                    <a:pt x="87" y="392"/>
                    <a:pt x="88" y="391"/>
                  </a:cubicBezTo>
                  <a:cubicBezTo>
                    <a:pt x="89" y="391"/>
                    <a:pt x="90" y="391"/>
                    <a:pt x="92" y="391"/>
                  </a:cubicBezTo>
                  <a:cubicBezTo>
                    <a:pt x="94" y="391"/>
                    <a:pt x="95" y="392"/>
                    <a:pt x="89" y="397"/>
                  </a:cubicBezTo>
                  <a:cubicBezTo>
                    <a:pt x="84" y="401"/>
                    <a:pt x="84" y="402"/>
                    <a:pt x="85" y="402"/>
                  </a:cubicBezTo>
                  <a:cubicBezTo>
                    <a:pt x="87" y="402"/>
                    <a:pt x="94" y="399"/>
                    <a:pt x="95" y="399"/>
                  </a:cubicBezTo>
                  <a:lnTo>
                    <a:pt x="95" y="399"/>
                  </a:lnTo>
                  <a:cubicBezTo>
                    <a:pt x="98" y="399"/>
                    <a:pt x="81" y="417"/>
                    <a:pt x="83" y="417"/>
                  </a:cubicBezTo>
                  <a:cubicBezTo>
                    <a:pt x="83" y="417"/>
                    <a:pt x="84" y="417"/>
                    <a:pt x="85" y="416"/>
                  </a:cubicBezTo>
                  <a:cubicBezTo>
                    <a:pt x="94" y="406"/>
                    <a:pt x="104" y="390"/>
                    <a:pt x="109" y="383"/>
                  </a:cubicBezTo>
                  <a:cubicBezTo>
                    <a:pt x="109" y="383"/>
                    <a:pt x="116" y="374"/>
                    <a:pt x="114" y="374"/>
                  </a:cubicBezTo>
                  <a:lnTo>
                    <a:pt x="114" y="374"/>
                  </a:lnTo>
                  <a:cubicBezTo>
                    <a:pt x="114" y="374"/>
                    <a:pt x="114" y="374"/>
                    <a:pt x="113" y="375"/>
                  </a:cubicBezTo>
                  <a:cubicBezTo>
                    <a:pt x="112" y="376"/>
                    <a:pt x="111" y="377"/>
                    <a:pt x="110" y="377"/>
                  </a:cubicBezTo>
                  <a:cubicBezTo>
                    <a:pt x="110" y="377"/>
                    <a:pt x="110" y="376"/>
                    <a:pt x="111" y="375"/>
                  </a:cubicBezTo>
                  <a:cubicBezTo>
                    <a:pt x="112" y="372"/>
                    <a:pt x="115" y="367"/>
                    <a:pt x="113" y="367"/>
                  </a:cubicBezTo>
                  <a:lnTo>
                    <a:pt x="113" y="367"/>
                  </a:lnTo>
                  <a:cubicBezTo>
                    <a:pt x="113" y="367"/>
                    <a:pt x="112" y="367"/>
                    <a:pt x="112" y="368"/>
                  </a:cubicBezTo>
                  <a:cubicBezTo>
                    <a:pt x="109" y="369"/>
                    <a:pt x="106" y="371"/>
                    <a:pt x="106" y="371"/>
                  </a:cubicBezTo>
                  <a:cubicBezTo>
                    <a:pt x="105" y="371"/>
                    <a:pt x="106" y="370"/>
                    <a:pt x="108" y="368"/>
                  </a:cubicBezTo>
                  <a:cubicBezTo>
                    <a:pt x="108" y="367"/>
                    <a:pt x="108" y="367"/>
                    <a:pt x="107" y="367"/>
                  </a:cubicBezTo>
                  <a:cubicBezTo>
                    <a:pt x="105" y="367"/>
                    <a:pt x="102" y="369"/>
                    <a:pt x="100" y="369"/>
                  </a:cubicBezTo>
                  <a:cubicBezTo>
                    <a:pt x="99" y="369"/>
                    <a:pt x="100" y="368"/>
                    <a:pt x="105" y="363"/>
                  </a:cubicBezTo>
                  <a:lnTo>
                    <a:pt x="105" y="363"/>
                  </a:lnTo>
                  <a:cubicBezTo>
                    <a:pt x="102" y="365"/>
                    <a:pt x="101" y="366"/>
                    <a:pt x="100" y="366"/>
                  </a:cubicBezTo>
                  <a:cubicBezTo>
                    <a:pt x="98" y="366"/>
                    <a:pt x="100" y="361"/>
                    <a:pt x="99" y="361"/>
                  </a:cubicBezTo>
                  <a:lnTo>
                    <a:pt x="99" y="361"/>
                  </a:lnTo>
                  <a:cubicBezTo>
                    <a:pt x="96" y="361"/>
                    <a:pt x="92" y="367"/>
                    <a:pt x="87" y="368"/>
                  </a:cubicBezTo>
                  <a:cubicBezTo>
                    <a:pt x="87" y="369"/>
                    <a:pt x="87" y="369"/>
                    <a:pt x="86" y="369"/>
                  </a:cubicBezTo>
                  <a:cubicBezTo>
                    <a:pt x="85" y="369"/>
                    <a:pt x="93" y="362"/>
                    <a:pt x="95" y="361"/>
                  </a:cubicBezTo>
                  <a:cubicBezTo>
                    <a:pt x="102" y="355"/>
                    <a:pt x="103" y="354"/>
                    <a:pt x="102" y="354"/>
                  </a:cubicBezTo>
                  <a:lnTo>
                    <a:pt x="102" y="354"/>
                  </a:lnTo>
                  <a:cubicBezTo>
                    <a:pt x="100" y="354"/>
                    <a:pt x="97" y="355"/>
                    <a:pt x="95" y="355"/>
                  </a:cubicBezTo>
                  <a:cubicBezTo>
                    <a:pt x="95" y="355"/>
                    <a:pt x="95" y="355"/>
                    <a:pt x="95" y="355"/>
                  </a:cubicBezTo>
                  <a:cubicBezTo>
                    <a:pt x="94" y="355"/>
                    <a:pt x="94" y="351"/>
                    <a:pt x="96" y="348"/>
                  </a:cubicBezTo>
                  <a:lnTo>
                    <a:pt x="96" y="348"/>
                  </a:lnTo>
                  <a:cubicBezTo>
                    <a:pt x="95" y="349"/>
                    <a:pt x="95" y="349"/>
                    <a:pt x="92" y="350"/>
                  </a:cubicBezTo>
                  <a:cubicBezTo>
                    <a:pt x="91" y="351"/>
                    <a:pt x="91" y="351"/>
                    <a:pt x="90" y="351"/>
                  </a:cubicBezTo>
                  <a:cubicBezTo>
                    <a:pt x="90" y="351"/>
                    <a:pt x="89" y="351"/>
                    <a:pt x="89" y="350"/>
                  </a:cubicBezTo>
                  <a:cubicBezTo>
                    <a:pt x="89" y="349"/>
                    <a:pt x="87" y="348"/>
                    <a:pt x="91" y="346"/>
                  </a:cubicBezTo>
                  <a:cubicBezTo>
                    <a:pt x="94" y="344"/>
                    <a:pt x="97" y="341"/>
                    <a:pt x="95" y="341"/>
                  </a:cubicBezTo>
                  <a:lnTo>
                    <a:pt x="95" y="341"/>
                  </a:lnTo>
                  <a:cubicBezTo>
                    <a:pt x="95" y="341"/>
                    <a:pt x="95" y="341"/>
                    <a:pt x="94" y="341"/>
                  </a:cubicBezTo>
                  <a:cubicBezTo>
                    <a:pt x="92" y="342"/>
                    <a:pt x="85" y="346"/>
                    <a:pt x="83" y="347"/>
                  </a:cubicBezTo>
                  <a:cubicBezTo>
                    <a:pt x="83" y="347"/>
                    <a:pt x="82" y="347"/>
                    <a:pt x="82" y="347"/>
                  </a:cubicBezTo>
                  <a:cubicBezTo>
                    <a:pt x="79" y="347"/>
                    <a:pt x="86" y="340"/>
                    <a:pt x="88" y="338"/>
                  </a:cubicBezTo>
                  <a:cubicBezTo>
                    <a:pt x="90" y="335"/>
                    <a:pt x="91" y="334"/>
                    <a:pt x="90" y="333"/>
                  </a:cubicBezTo>
                  <a:cubicBezTo>
                    <a:pt x="89" y="332"/>
                    <a:pt x="88" y="331"/>
                    <a:pt x="87" y="331"/>
                  </a:cubicBezTo>
                  <a:cubicBezTo>
                    <a:pt x="86" y="331"/>
                    <a:pt x="85" y="331"/>
                    <a:pt x="83" y="332"/>
                  </a:cubicBezTo>
                  <a:cubicBezTo>
                    <a:pt x="81" y="333"/>
                    <a:pt x="73" y="335"/>
                    <a:pt x="72" y="335"/>
                  </a:cubicBezTo>
                  <a:cubicBezTo>
                    <a:pt x="72" y="335"/>
                    <a:pt x="71" y="335"/>
                    <a:pt x="71" y="335"/>
                  </a:cubicBezTo>
                  <a:cubicBezTo>
                    <a:pt x="71" y="335"/>
                    <a:pt x="82" y="331"/>
                    <a:pt x="84" y="329"/>
                  </a:cubicBezTo>
                  <a:cubicBezTo>
                    <a:pt x="87" y="327"/>
                    <a:pt x="85" y="326"/>
                    <a:pt x="84" y="326"/>
                  </a:cubicBezTo>
                  <a:cubicBezTo>
                    <a:pt x="81" y="326"/>
                    <a:pt x="77" y="328"/>
                    <a:pt x="75" y="328"/>
                  </a:cubicBezTo>
                  <a:cubicBezTo>
                    <a:pt x="75" y="328"/>
                    <a:pt x="75" y="328"/>
                    <a:pt x="75" y="328"/>
                  </a:cubicBezTo>
                  <a:cubicBezTo>
                    <a:pt x="73" y="328"/>
                    <a:pt x="74" y="327"/>
                    <a:pt x="75" y="325"/>
                  </a:cubicBezTo>
                  <a:cubicBezTo>
                    <a:pt x="78" y="320"/>
                    <a:pt x="89" y="316"/>
                    <a:pt x="80" y="316"/>
                  </a:cubicBezTo>
                  <a:cubicBezTo>
                    <a:pt x="78" y="317"/>
                    <a:pt x="76" y="317"/>
                    <a:pt x="75" y="317"/>
                  </a:cubicBezTo>
                  <a:cubicBezTo>
                    <a:pt x="74" y="317"/>
                    <a:pt x="74" y="316"/>
                    <a:pt x="74" y="315"/>
                  </a:cubicBezTo>
                  <a:cubicBezTo>
                    <a:pt x="74" y="315"/>
                    <a:pt x="74" y="315"/>
                    <a:pt x="74" y="315"/>
                  </a:cubicBezTo>
                  <a:cubicBezTo>
                    <a:pt x="71" y="315"/>
                    <a:pt x="64" y="318"/>
                    <a:pt x="62" y="318"/>
                  </a:cubicBezTo>
                  <a:cubicBezTo>
                    <a:pt x="62" y="318"/>
                    <a:pt x="62" y="318"/>
                    <a:pt x="62" y="318"/>
                  </a:cubicBezTo>
                  <a:cubicBezTo>
                    <a:pt x="65" y="316"/>
                    <a:pt x="79" y="312"/>
                    <a:pt x="75" y="312"/>
                  </a:cubicBezTo>
                  <a:cubicBezTo>
                    <a:pt x="73" y="312"/>
                    <a:pt x="68" y="313"/>
                    <a:pt x="64" y="314"/>
                  </a:cubicBezTo>
                  <a:lnTo>
                    <a:pt x="64" y="314"/>
                  </a:lnTo>
                  <a:cubicBezTo>
                    <a:pt x="70" y="312"/>
                    <a:pt x="65" y="310"/>
                    <a:pt x="66" y="309"/>
                  </a:cubicBezTo>
                  <a:cubicBezTo>
                    <a:pt x="68" y="306"/>
                    <a:pt x="77" y="305"/>
                    <a:pt x="76" y="303"/>
                  </a:cubicBezTo>
                  <a:cubicBezTo>
                    <a:pt x="76" y="303"/>
                    <a:pt x="76" y="303"/>
                    <a:pt x="75" y="303"/>
                  </a:cubicBezTo>
                  <a:close/>
                  <a:moveTo>
                    <a:pt x="190" y="421"/>
                  </a:moveTo>
                  <a:cubicBezTo>
                    <a:pt x="190" y="421"/>
                    <a:pt x="190" y="421"/>
                    <a:pt x="190" y="421"/>
                  </a:cubicBezTo>
                  <a:cubicBezTo>
                    <a:pt x="190" y="421"/>
                    <a:pt x="190" y="421"/>
                    <a:pt x="190" y="421"/>
                  </a:cubicBezTo>
                  <a:lnTo>
                    <a:pt x="190" y="421"/>
                  </a:lnTo>
                  <a:cubicBezTo>
                    <a:pt x="190" y="421"/>
                    <a:pt x="190" y="421"/>
                    <a:pt x="190" y="421"/>
                  </a:cubicBezTo>
                  <a:close/>
                  <a:moveTo>
                    <a:pt x="211" y="420"/>
                  </a:moveTo>
                  <a:lnTo>
                    <a:pt x="211" y="420"/>
                  </a:lnTo>
                  <a:cubicBezTo>
                    <a:pt x="211" y="421"/>
                    <a:pt x="211" y="422"/>
                    <a:pt x="210" y="423"/>
                  </a:cubicBezTo>
                  <a:lnTo>
                    <a:pt x="210" y="423"/>
                  </a:lnTo>
                  <a:cubicBezTo>
                    <a:pt x="211" y="422"/>
                    <a:pt x="211" y="421"/>
                    <a:pt x="211" y="420"/>
                  </a:cubicBezTo>
                  <a:close/>
                  <a:moveTo>
                    <a:pt x="364" y="410"/>
                  </a:moveTo>
                  <a:lnTo>
                    <a:pt x="364" y="410"/>
                  </a:lnTo>
                  <a:cubicBezTo>
                    <a:pt x="366" y="414"/>
                    <a:pt x="370" y="421"/>
                    <a:pt x="369" y="421"/>
                  </a:cubicBezTo>
                  <a:cubicBezTo>
                    <a:pt x="369" y="421"/>
                    <a:pt x="369" y="421"/>
                    <a:pt x="369" y="421"/>
                  </a:cubicBezTo>
                  <a:lnTo>
                    <a:pt x="369" y="421"/>
                  </a:lnTo>
                  <a:cubicBezTo>
                    <a:pt x="370" y="423"/>
                    <a:pt x="370" y="423"/>
                    <a:pt x="369" y="423"/>
                  </a:cubicBezTo>
                  <a:cubicBezTo>
                    <a:pt x="369" y="423"/>
                    <a:pt x="368" y="422"/>
                    <a:pt x="367" y="419"/>
                  </a:cubicBezTo>
                  <a:cubicBezTo>
                    <a:pt x="366" y="416"/>
                    <a:pt x="365" y="414"/>
                    <a:pt x="364" y="410"/>
                  </a:cubicBezTo>
                  <a:close/>
                  <a:moveTo>
                    <a:pt x="379" y="428"/>
                  </a:moveTo>
                  <a:cubicBezTo>
                    <a:pt x="379" y="429"/>
                    <a:pt x="379" y="429"/>
                    <a:pt x="380" y="430"/>
                  </a:cubicBezTo>
                  <a:cubicBezTo>
                    <a:pt x="379" y="429"/>
                    <a:pt x="379" y="429"/>
                    <a:pt x="379" y="428"/>
                  </a:cubicBezTo>
                  <a:close/>
                  <a:moveTo>
                    <a:pt x="110" y="429"/>
                  </a:moveTo>
                  <a:cubicBezTo>
                    <a:pt x="109" y="430"/>
                    <a:pt x="108" y="431"/>
                    <a:pt x="107" y="432"/>
                  </a:cubicBezTo>
                  <a:cubicBezTo>
                    <a:pt x="108" y="431"/>
                    <a:pt x="109" y="430"/>
                    <a:pt x="110" y="429"/>
                  </a:cubicBezTo>
                  <a:close/>
                  <a:moveTo>
                    <a:pt x="179" y="438"/>
                  </a:moveTo>
                  <a:cubicBezTo>
                    <a:pt x="180" y="438"/>
                    <a:pt x="180" y="439"/>
                    <a:pt x="178" y="444"/>
                  </a:cubicBezTo>
                  <a:lnTo>
                    <a:pt x="177" y="444"/>
                  </a:lnTo>
                  <a:lnTo>
                    <a:pt x="178" y="438"/>
                  </a:lnTo>
                  <a:cubicBezTo>
                    <a:pt x="178" y="438"/>
                    <a:pt x="179" y="438"/>
                    <a:pt x="179" y="438"/>
                  </a:cubicBezTo>
                  <a:close/>
                  <a:moveTo>
                    <a:pt x="332" y="444"/>
                  </a:moveTo>
                  <a:cubicBezTo>
                    <a:pt x="333" y="450"/>
                    <a:pt x="334" y="451"/>
                    <a:pt x="332" y="451"/>
                  </a:cubicBezTo>
                  <a:cubicBezTo>
                    <a:pt x="332" y="451"/>
                    <a:pt x="332" y="451"/>
                    <a:pt x="332" y="451"/>
                  </a:cubicBezTo>
                  <a:cubicBezTo>
                    <a:pt x="331" y="451"/>
                    <a:pt x="330" y="450"/>
                    <a:pt x="328" y="445"/>
                  </a:cubicBezTo>
                  <a:lnTo>
                    <a:pt x="332" y="444"/>
                  </a:lnTo>
                  <a:close/>
                  <a:moveTo>
                    <a:pt x="192" y="463"/>
                  </a:moveTo>
                  <a:cubicBezTo>
                    <a:pt x="190" y="463"/>
                    <a:pt x="188" y="473"/>
                    <a:pt x="188" y="474"/>
                  </a:cubicBezTo>
                  <a:cubicBezTo>
                    <a:pt x="188" y="474"/>
                    <a:pt x="189" y="474"/>
                    <a:pt x="189" y="474"/>
                  </a:cubicBezTo>
                  <a:cubicBezTo>
                    <a:pt x="190" y="474"/>
                    <a:pt x="194" y="464"/>
                    <a:pt x="192" y="463"/>
                  </a:cubicBezTo>
                  <a:close/>
                  <a:moveTo>
                    <a:pt x="184" y="466"/>
                  </a:moveTo>
                  <a:cubicBezTo>
                    <a:pt x="182" y="466"/>
                    <a:pt x="181" y="470"/>
                    <a:pt x="180" y="478"/>
                  </a:cubicBezTo>
                  <a:cubicBezTo>
                    <a:pt x="181" y="474"/>
                    <a:pt x="183" y="472"/>
                    <a:pt x="184" y="466"/>
                  </a:cubicBezTo>
                  <a:cubicBezTo>
                    <a:pt x="184" y="466"/>
                    <a:pt x="184" y="466"/>
                    <a:pt x="184" y="466"/>
                  </a:cubicBezTo>
                  <a:close/>
                  <a:moveTo>
                    <a:pt x="220" y="1"/>
                  </a:moveTo>
                  <a:cubicBezTo>
                    <a:pt x="218" y="1"/>
                    <a:pt x="221" y="12"/>
                    <a:pt x="221" y="16"/>
                  </a:cubicBezTo>
                  <a:cubicBezTo>
                    <a:pt x="220" y="16"/>
                    <a:pt x="218" y="4"/>
                    <a:pt x="217" y="4"/>
                  </a:cubicBezTo>
                  <a:cubicBezTo>
                    <a:pt x="217" y="4"/>
                    <a:pt x="216" y="4"/>
                    <a:pt x="216" y="4"/>
                  </a:cubicBezTo>
                  <a:cubicBezTo>
                    <a:pt x="216" y="6"/>
                    <a:pt x="219" y="29"/>
                    <a:pt x="217" y="29"/>
                  </a:cubicBezTo>
                  <a:cubicBezTo>
                    <a:pt x="217" y="29"/>
                    <a:pt x="217" y="29"/>
                    <a:pt x="216" y="27"/>
                  </a:cubicBezTo>
                  <a:cubicBezTo>
                    <a:pt x="215" y="23"/>
                    <a:pt x="215" y="15"/>
                    <a:pt x="212" y="11"/>
                  </a:cubicBezTo>
                  <a:cubicBezTo>
                    <a:pt x="212" y="10"/>
                    <a:pt x="211" y="10"/>
                    <a:pt x="211" y="10"/>
                  </a:cubicBezTo>
                  <a:cubicBezTo>
                    <a:pt x="210" y="10"/>
                    <a:pt x="210" y="10"/>
                    <a:pt x="209" y="11"/>
                  </a:cubicBezTo>
                  <a:cubicBezTo>
                    <a:pt x="208" y="15"/>
                    <a:pt x="213" y="28"/>
                    <a:pt x="209" y="29"/>
                  </a:cubicBezTo>
                  <a:cubicBezTo>
                    <a:pt x="209" y="22"/>
                    <a:pt x="207" y="16"/>
                    <a:pt x="205" y="10"/>
                  </a:cubicBezTo>
                  <a:cubicBezTo>
                    <a:pt x="204" y="9"/>
                    <a:pt x="202" y="7"/>
                    <a:pt x="202" y="7"/>
                  </a:cubicBezTo>
                  <a:cubicBezTo>
                    <a:pt x="201" y="7"/>
                    <a:pt x="201" y="9"/>
                    <a:pt x="202" y="15"/>
                  </a:cubicBezTo>
                  <a:cubicBezTo>
                    <a:pt x="200" y="7"/>
                    <a:pt x="199" y="4"/>
                    <a:pt x="198" y="4"/>
                  </a:cubicBezTo>
                  <a:cubicBezTo>
                    <a:pt x="198" y="4"/>
                    <a:pt x="197" y="8"/>
                    <a:pt x="197" y="12"/>
                  </a:cubicBezTo>
                  <a:cubicBezTo>
                    <a:pt x="196" y="9"/>
                    <a:pt x="195" y="7"/>
                    <a:pt x="194" y="7"/>
                  </a:cubicBezTo>
                  <a:cubicBezTo>
                    <a:pt x="191" y="7"/>
                    <a:pt x="188" y="13"/>
                    <a:pt x="188" y="13"/>
                  </a:cubicBezTo>
                  <a:cubicBezTo>
                    <a:pt x="191" y="13"/>
                    <a:pt x="194" y="24"/>
                    <a:pt x="192" y="24"/>
                  </a:cubicBezTo>
                  <a:cubicBezTo>
                    <a:pt x="191" y="24"/>
                    <a:pt x="191" y="24"/>
                    <a:pt x="190" y="24"/>
                  </a:cubicBezTo>
                  <a:cubicBezTo>
                    <a:pt x="187" y="21"/>
                    <a:pt x="184" y="21"/>
                    <a:pt x="181" y="21"/>
                  </a:cubicBezTo>
                  <a:cubicBezTo>
                    <a:pt x="185" y="34"/>
                    <a:pt x="192" y="35"/>
                    <a:pt x="195" y="37"/>
                  </a:cubicBezTo>
                  <a:cubicBezTo>
                    <a:pt x="193" y="37"/>
                    <a:pt x="192" y="38"/>
                    <a:pt x="191" y="38"/>
                  </a:cubicBezTo>
                  <a:cubicBezTo>
                    <a:pt x="190" y="38"/>
                    <a:pt x="190" y="38"/>
                    <a:pt x="189" y="38"/>
                  </a:cubicBezTo>
                  <a:cubicBezTo>
                    <a:pt x="188" y="38"/>
                    <a:pt x="185" y="37"/>
                    <a:pt x="182" y="31"/>
                  </a:cubicBezTo>
                  <a:cubicBezTo>
                    <a:pt x="180" y="24"/>
                    <a:pt x="181" y="20"/>
                    <a:pt x="177" y="17"/>
                  </a:cubicBezTo>
                  <a:cubicBezTo>
                    <a:pt x="176" y="15"/>
                    <a:pt x="175" y="14"/>
                    <a:pt x="175" y="14"/>
                  </a:cubicBezTo>
                  <a:lnTo>
                    <a:pt x="175" y="14"/>
                  </a:lnTo>
                  <a:cubicBezTo>
                    <a:pt x="172" y="14"/>
                    <a:pt x="175" y="25"/>
                    <a:pt x="173" y="26"/>
                  </a:cubicBezTo>
                  <a:cubicBezTo>
                    <a:pt x="172" y="26"/>
                    <a:pt x="172" y="27"/>
                    <a:pt x="172" y="27"/>
                  </a:cubicBezTo>
                  <a:cubicBezTo>
                    <a:pt x="169" y="27"/>
                    <a:pt x="166" y="21"/>
                    <a:pt x="161" y="14"/>
                  </a:cubicBezTo>
                  <a:lnTo>
                    <a:pt x="161" y="14"/>
                  </a:lnTo>
                  <a:cubicBezTo>
                    <a:pt x="164" y="21"/>
                    <a:pt x="166" y="31"/>
                    <a:pt x="166" y="35"/>
                  </a:cubicBezTo>
                  <a:cubicBezTo>
                    <a:pt x="166" y="36"/>
                    <a:pt x="166" y="37"/>
                    <a:pt x="165" y="37"/>
                  </a:cubicBezTo>
                  <a:cubicBezTo>
                    <a:pt x="164" y="37"/>
                    <a:pt x="161" y="28"/>
                    <a:pt x="161" y="28"/>
                  </a:cubicBezTo>
                  <a:lnTo>
                    <a:pt x="161" y="28"/>
                  </a:lnTo>
                  <a:cubicBezTo>
                    <a:pt x="160" y="29"/>
                    <a:pt x="164" y="38"/>
                    <a:pt x="165" y="41"/>
                  </a:cubicBezTo>
                  <a:cubicBezTo>
                    <a:pt x="163" y="38"/>
                    <a:pt x="160" y="25"/>
                    <a:pt x="158" y="23"/>
                  </a:cubicBezTo>
                  <a:cubicBezTo>
                    <a:pt x="157" y="22"/>
                    <a:pt x="156" y="22"/>
                    <a:pt x="156" y="22"/>
                  </a:cubicBezTo>
                  <a:cubicBezTo>
                    <a:pt x="154" y="22"/>
                    <a:pt x="153" y="23"/>
                    <a:pt x="153" y="24"/>
                  </a:cubicBezTo>
                  <a:cubicBezTo>
                    <a:pt x="152" y="25"/>
                    <a:pt x="150" y="28"/>
                    <a:pt x="152" y="34"/>
                  </a:cubicBezTo>
                  <a:cubicBezTo>
                    <a:pt x="153" y="38"/>
                    <a:pt x="154" y="40"/>
                    <a:pt x="153" y="40"/>
                  </a:cubicBezTo>
                  <a:cubicBezTo>
                    <a:pt x="153" y="40"/>
                    <a:pt x="153" y="40"/>
                    <a:pt x="153" y="40"/>
                  </a:cubicBezTo>
                  <a:cubicBezTo>
                    <a:pt x="151" y="40"/>
                    <a:pt x="150" y="38"/>
                    <a:pt x="147" y="35"/>
                  </a:cubicBezTo>
                  <a:cubicBezTo>
                    <a:pt x="146" y="33"/>
                    <a:pt x="146" y="32"/>
                    <a:pt x="146" y="32"/>
                  </a:cubicBezTo>
                  <a:cubicBezTo>
                    <a:pt x="145" y="32"/>
                    <a:pt x="145" y="32"/>
                    <a:pt x="145" y="32"/>
                  </a:cubicBezTo>
                  <a:cubicBezTo>
                    <a:pt x="143" y="33"/>
                    <a:pt x="145" y="39"/>
                    <a:pt x="145" y="42"/>
                  </a:cubicBezTo>
                  <a:cubicBezTo>
                    <a:pt x="144" y="43"/>
                    <a:pt x="143" y="45"/>
                    <a:pt x="142" y="45"/>
                  </a:cubicBezTo>
                  <a:cubicBezTo>
                    <a:pt x="142" y="45"/>
                    <a:pt x="142" y="45"/>
                    <a:pt x="141" y="45"/>
                  </a:cubicBezTo>
                  <a:cubicBezTo>
                    <a:pt x="140" y="45"/>
                    <a:pt x="136" y="39"/>
                    <a:pt x="135" y="39"/>
                  </a:cubicBezTo>
                  <a:cubicBezTo>
                    <a:pt x="134" y="39"/>
                    <a:pt x="134" y="39"/>
                    <a:pt x="134" y="39"/>
                  </a:cubicBezTo>
                  <a:cubicBezTo>
                    <a:pt x="134" y="39"/>
                    <a:pt x="137" y="43"/>
                    <a:pt x="136" y="43"/>
                  </a:cubicBezTo>
                  <a:lnTo>
                    <a:pt x="135" y="44"/>
                  </a:lnTo>
                  <a:lnTo>
                    <a:pt x="130" y="46"/>
                  </a:lnTo>
                  <a:cubicBezTo>
                    <a:pt x="128" y="47"/>
                    <a:pt x="122" y="46"/>
                    <a:pt x="130" y="58"/>
                  </a:cubicBezTo>
                  <a:cubicBezTo>
                    <a:pt x="126" y="52"/>
                    <a:pt x="123" y="51"/>
                    <a:pt x="121" y="51"/>
                  </a:cubicBezTo>
                  <a:cubicBezTo>
                    <a:pt x="120" y="51"/>
                    <a:pt x="119" y="51"/>
                    <a:pt x="119" y="52"/>
                  </a:cubicBezTo>
                  <a:cubicBezTo>
                    <a:pt x="117" y="52"/>
                    <a:pt x="121" y="59"/>
                    <a:pt x="119" y="59"/>
                  </a:cubicBezTo>
                  <a:cubicBezTo>
                    <a:pt x="118" y="59"/>
                    <a:pt x="113" y="52"/>
                    <a:pt x="111" y="51"/>
                  </a:cubicBezTo>
                  <a:cubicBezTo>
                    <a:pt x="110" y="50"/>
                    <a:pt x="110" y="50"/>
                    <a:pt x="109" y="50"/>
                  </a:cubicBezTo>
                  <a:cubicBezTo>
                    <a:pt x="108" y="50"/>
                    <a:pt x="108" y="51"/>
                    <a:pt x="107" y="52"/>
                  </a:cubicBezTo>
                  <a:cubicBezTo>
                    <a:pt x="107" y="52"/>
                    <a:pt x="106" y="55"/>
                    <a:pt x="107" y="58"/>
                  </a:cubicBezTo>
                  <a:cubicBezTo>
                    <a:pt x="108" y="60"/>
                    <a:pt x="112" y="64"/>
                    <a:pt x="114" y="67"/>
                  </a:cubicBezTo>
                  <a:cubicBezTo>
                    <a:pt x="111" y="63"/>
                    <a:pt x="109" y="61"/>
                    <a:pt x="109" y="61"/>
                  </a:cubicBezTo>
                  <a:lnTo>
                    <a:pt x="109" y="61"/>
                  </a:lnTo>
                  <a:cubicBezTo>
                    <a:pt x="107" y="61"/>
                    <a:pt x="109" y="66"/>
                    <a:pt x="108" y="66"/>
                  </a:cubicBezTo>
                  <a:cubicBezTo>
                    <a:pt x="107" y="66"/>
                    <a:pt x="96" y="51"/>
                    <a:pt x="94" y="51"/>
                  </a:cubicBezTo>
                  <a:cubicBezTo>
                    <a:pt x="93" y="51"/>
                    <a:pt x="93" y="51"/>
                    <a:pt x="93" y="52"/>
                  </a:cubicBezTo>
                  <a:cubicBezTo>
                    <a:pt x="94" y="57"/>
                    <a:pt x="107" y="70"/>
                    <a:pt x="112" y="79"/>
                  </a:cubicBezTo>
                  <a:cubicBezTo>
                    <a:pt x="113" y="80"/>
                    <a:pt x="113" y="80"/>
                    <a:pt x="113" y="80"/>
                  </a:cubicBezTo>
                  <a:cubicBezTo>
                    <a:pt x="112" y="80"/>
                    <a:pt x="101" y="70"/>
                    <a:pt x="100" y="69"/>
                  </a:cubicBezTo>
                  <a:lnTo>
                    <a:pt x="100" y="69"/>
                  </a:lnTo>
                  <a:cubicBezTo>
                    <a:pt x="103" y="73"/>
                    <a:pt x="105" y="75"/>
                    <a:pt x="105" y="76"/>
                  </a:cubicBezTo>
                  <a:cubicBezTo>
                    <a:pt x="105" y="77"/>
                    <a:pt x="103" y="77"/>
                    <a:pt x="104" y="78"/>
                  </a:cubicBezTo>
                  <a:cubicBezTo>
                    <a:pt x="105" y="79"/>
                    <a:pt x="107" y="83"/>
                    <a:pt x="109" y="85"/>
                  </a:cubicBezTo>
                  <a:cubicBezTo>
                    <a:pt x="111" y="87"/>
                    <a:pt x="110" y="88"/>
                    <a:pt x="109" y="88"/>
                  </a:cubicBezTo>
                  <a:cubicBezTo>
                    <a:pt x="105" y="84"/>
                    <a:pt x="103" y="81"/>
                    <a:pt x="102" y="81"/>
                  </a:cubicBezTo>
                  <a:cubicBezTo>
                    <a:pt x="101" y="81"/>
                    <a:pt x="101" y="81"/>
                    <a:pt x="101" y="82"/>
                  </a:cubicBezTo>
                  <a:cubicBezTo>
                    <a:pt x="102" y="84"/>
                    <a:pt x="102" y="85"/>
                    <a:pt x="102" y="85"/>
                  </a:cubicBezTo>
                  <a:cubicBezTo>
                    <a:pt x="101" y="85"/>
                    <a:pt x="99" y="84"/>
                    <a:pt x="95" y="79"/>
                  </a:cubicBezTo>
                  <a:cubicBezTo>
                    <a:pt x="94" y="78"/>
                    <a:pt x="93" y="78"/>
                    <a:pt x="92" y="78"/>
                  </a:cubicBezTo>
                  <a:cubicBezTo>
                    <a:pt x="91" y="78"/>
                    <a:pt x="90" y="80"/>
                    <a:pt x="92" y="81"/>
                  </a:cubicBezTo>
                  <a:cubicBezTo>
                    <a:pt x="94" y="85"/>
                    <a:pt x="97" y="86"/>
                    <a:pt x="97" y="87"/>
                  </a:cubicBezTo>
                  <a:cubicBezTo>
                    <a:pt x="97" y="89"/>
                    <a:pt x="96" y="90"/>
                    <a:pt x="94" y="90"/>
                  </a:cubicBezTo>
                  <a:cubicBezTo>
                    <a:pt x="94" y="90"/>
                    <a:pt x="93" y="90"/>
                    <a:pt x="92" y="90"/>
                  </a:cubicBezTo>
                  <a:cubicBezTo>
                    <a:pt x="91" y="90"/>
                    <a:pt x="85" y="86"/>
                    <a:pt x="82" y="85"/>
                  </a:cubicBezTo>
                  <a:cubicBezTo>
                    <a:pt x="81" y="85"/>
                    <a:pt x="81" y="84"/>
                    <a:pt x="80" y="84"/>
                  </a:cubicBezTo>
                  <a:cubicBezTo>
                    <a:pt x="78" y="84"/>
                    <a:pt x="77" y="86"/>
                    <a:pt x="80" y="89"/>
                  </a:cubicBezTo>
                  <a:cubicBezTo>
                    <a:pt x="82" y="91"/>
                    <a:pt x="81" y="92"/>
                    <a:pt x="80" y="92"/>
                  </a:cubicBezTo>
                  <a:cubicBezTo>
                    <a:pt x="78" y="92"/>
                    <a:pt x="72" y="89"/>
                    <a:pt x="71" y="88"/>
                  </a:cubicBezTo>
                  <a:lnTo>
                    <a:pt x="71" y="88"/>
                  </a:lnTo>
                  <a:cubicBezTo>
                    <a:pt x="77" y="95"/>
                    <a:pt x="88" y="100"/>
                    <a:pt x="92" y="103"/>
                  </a:cubicBezTo>
                  <a:cubicBezTo>
                    <a:pt x="92" y="103"/>
                    <a:pt x="92" y="104"/>
                    <a:pt x="91" y="104"/>
                  </a:cubicBezTo>
                  <a:cubicBezTo>
                    <a:pt x="90" y="104"/>
                    <a:pt x="89" y="104"/>
                    <a:pt x="88" y="103"/>
                  </a:cubicBezTo>
                  <a:cubicBezTo>
                    <a:pt x="86" y="102"/>
                    <a:pt x="85" y="101"/>
                    <a:pt x="85" y="101"/>
                  </a:cubicBezTo>
                  <a:lnTo>
                    <a:pt x="85" y="101"/>
                  </a:lnTo>
                  <a:cubicBezTo>
                    <a:pt x="83" y="101"/>
                    <a:pt x="84" y="103"/>
                    <a:pt x="85" y="105"/>
                  </a:cubicBezTo>
                  <a:cubicBezTo>
                    <a:pt x="86" y="106"/>
                    <a:pt x="86" y="106"/>
                    <a:pt x="86" y="106"/>
                  </a:cubicBezTo>
                  <a:cubicBezTo>
                    <a:pt x="85" y="106"/>
                    <a:pt x="79" y="101"/>
                    <a:pt x="73" y="98"/>
                  </a:cubicBezTo>
                  <a:cubicBezTo>
                    <a:pt x="72" y="97"/>
                    <a:pt x="72" y="97"/>
                    <a:pt x="72" y="97"/>
                  </a:cubicBezTo>
                  <a:lnTo>
                    <a:pt x="72" y="97"/>
                  </a:lnTo>
                  <a:cubicBezTo>
                    <a:pt x="71" y="97"/>
                    <a:pt x="76" y="101"/>
                    <a:pt x="76" y="102"/>
                  </a:cubicBezTo>
                  <a:cubicBezTo>
                    <a:pt x="81" y="106"/>
                    <a:pt x="79" y="107"/>
                    <a:pt x="79" y="107"/>
                  </a:cubicBezTo>
                  <a:cubicBezTo>
                    <a:pt x="78" y="109"/>
                    <a:pt x="74" y="107"/>
                    <a:pt x="81" y="114"/>
                  </a:cubicBezTo>
                  <a:cubicBezTo>
                    <a:pt x="81" y="115"/>
                    <a:pt x="83" y="118"/>
                    <a:pt x="83" y="118"/>
                  </a:cubicBezTo>
                  <a:cubicBezTo>
                    <a:pt x="83" y="118"/>
                    <a:pt x="83" y="118"/>
                    <a:pt x="83" y="118"/>
                  </a:cubicBezTo>
                  <a:cubicBezTo>
                    <a:pt x="79" y="117"/>
                    <a:pt x="70" y="106"/>
                    <a:pt x="65" y="106"/>
                  </a:cubicBezTo>
                  <a:cubicBezTo>
                    <a:pt x="62" y="106"/>
                    <a:pt x="62" y="109"/>
                    <a:pt x="60" y="111"/>
                  </a:cubicBezTo>
                  <a:lnTo>
                    <a:pt x="60" y="111"/>
                  </a:lnTo>
                  <a:cubicBezTo>
                    <a:pt x="60" y="111"/>
                    <a:pt x="61" y="110"/>
                    <a:pt x="61" y="110"/>
                  </a:cubicBezTo>
                  <a:cubicBezTo>
                    <a:pt x="62" y="110"/>
                    <a:pt x="63" y="111"/>
                    <a:pt x="65" y="113"/>
                  </a:cubicBezTo>
                  <a:cubicBezTo>
                    <a:pt x="67" y="114"/>
                    <a:pt x="63" y="115"/>
                    <a:pt x="68" y="119"/>
                  </a:cubicBezTo>
                  <a:lnTo>
                    <a:pt x="68" y="119"/>
                  </a:lnTo>
                  <a:cubicBezTo>
                    <a:pt x="67" y="118"/>
                    <a:pt x="67" y="118"/>
                    <a:pt x="68" y="118"/>
                  </a:cubicBezTo>
                  <a:lnTo>
                    <a:pt x="68" y="118"/>
                  </a:lnTo>
                  <a:cubicBezTo>
                    <a:pt x="69" y="118"/>
                    <a:pt x="75" y="120"/>
                    <a:pt x="75" y="121"/>
                  </a:cubicBezTo>
                  <a:cubicBezTo>
                    <a:pt x="76" y="123"/>
                    <a:pt x="81" y="128"/>
                    <a:pt x="79" y="128"/>
                  </a:cubicBezTo>
                  <a:cubicBezTo>
                    <a:pt x="79" y="128"/>
                    <a:pt x="77" y="127"/>
                    <a:pt x="73" y="124"/>
                  </a:cubicBezTo>
                  <a:cubicBezTo>
                    <a:pt x="70" y="121"/>
                    <a:pt x="65" y="118"/>
                    <a:pt x="64" y="118"/>
                  </a:cubicBezTo>
                  <a:cubicBezTo>
                    <a:pt x="60" y="119"/>
                    <a:pt x="58" y="121"/>
                    <a:pt x="59" y="123"/>
                  </a:cubicBezTo>
                  <a:cubicBezTo>
                    <a:pt x="60" y="126"/>
                    <a:pt x="70" y="130"/>
                    <a:pt x="74" y="133"/>
                  </a:cubicBezTo>
                  <a:cubicBezTo>
                    <a:pt x="74" y="133"/>
                    <a:pt x="72" y="133"/>
                    <a:pt x="71" y="133"/>
                  </a:cubicBezTo>
                  <a:cubicBezTo>
                    <a:pt x="68" y="133"/>
                    <a:pt x="64" y="133"/>
                    <a:pt x="61" y="131"/>
                  </a:cubicBezTo>
                  <a:cubicBezTo>
                    <a:pt x="57" y="129"/>
                    <a:pt x="57" y="126"/>
                    <a:pt x="57" y="125"/>
                  </a:cubicBezTo>
                  <a:cubicBezTo>
                    <a:pt x="56" y="126"/>
                    <a:pt x="56" y="129"/>
                    <a:pt x="54" y="129"/>
                  </a:cubicBezTo>
                  <a:cubicBezTo>
                    <a:pt x="53" y="129"/>
                    <a:pt x="52" y="129"/>
                    <a:pt x="51" y="128"/>
                  </a:cubicBezTo>
                  <a:cubicBezTo>
                    <a:pt x="47" y="127"/>
                    <a:pt x="37" y="121"/>
                    <a:pt x="32" y="119"/>
                  </a:cubicBezTo>
                  <a:lnTo>
                    <a:pt x="32" y="119"/>
                  </a:lnTo>
                  <a:cubicBezTo>
                    <a:pt x="41" y="124"/>
                    <a:pt x="49" y="130"/>
                    <a:pt x="56" y="135"/>
                  </a:cubicBezTo>
                  <a:cubicBezTo>
                    <a:pt x="58" y="138"/>
                    <a:pt x="56" y="138"/>
                    <a:pt x="57" y="140"/>
                  </a:cubicBezTo>
                  <a:cubicBezTo>
                    <a:pt x="57" y="140"/>
                    <a:pt x="64" y="144"/>
                    <a:pt x="62" y="144"/>
                  </a:cubicBezTo>
                  <a:cubicBezTo>
                    <a:pt x="62" y="144"/>
                    <a:pt x="61" y="144"/>
                    <a:pt x="60" y="144"/>
                  </a:cubicBezTo>
                  <a:cubicBezTo>
                    <a:pt x="53" y="141"/>
                    <a:pt x="46" y="135"/>
                    <a:pt x="39" y="132"/>
                  </a:cubicBezTo>
                  <a:cubicBezTo>
                    <a:pt x="38" y="131"/>
                    <a:pt x="37" y="131"/>
                    <a:pt x="36" y="131"/>
                  </a:cubicBezTo>
                  <a:lnTo>
                    <a:pt x="36" y="131"/>
                  </a:lnTo>
                  <a:cubicBezTo>
                    <a:pt x="34" y="131"/>
                    <a:pt x="38" y="135"/>
                    <a:pt x="39" y="136"/>
                  </a:cubicBezTo>
                  <a:cubicBezTo>
                    <a:pt x="42" y="138"/>
                    <a:pt x="45" y="140"/>
                    <a:pt x="45" y="141"/>
                  </a:cubicBezTo>
                  <a:cubicBezTo>
                    <a:pt x="46" y="143"/>
                    <a:pt x="45" y="144"/>
                    <a:pt x="44" y="145"/>
                  </a:cubicBezTo>
                  <a:cubicBezTo>
                    <a:pt x="44" y="145"/>
                    <a:pt x="44" y="146"/>
                    <a:pt x="44" y="146"/>
                  </a:cubicBezTo>
                  <a:lnTo>
                    <a:pt x="44" y="146"/>
                  </a:lnTo>
                  <a:cubicBezTo>
                    <a:pt x="44" y="146"/>
                    <a:pt x="44" y="146"/>
                    <a:pt x="43" y="146"/>
                  </a:cubicBezTo>
                  <a:lnTo>
                    <a:pt x="43" y="146"/>
                  </a:lnTo>
                  <a:cubicBezTo>
                    <a:pt x="43" y="146"/>
                    <a:pt x="43" y="146"/>
                    <a:pt x="43" y="146"/>
                  </a:cubicBezTo>
                  <a:lnTo>
                    <a:pt x="43" y="146"/>
                  </a:lnTo>
                  <a:cubicBezTo>
                    <a:pt x="44" y="146"/>
                    <a:pt x="44" y="146"/>
                    <a:pt x="44" y="146"/>
                  </a:cubicBezTo>
                  <a:lnTo>
                    <a:pt x="44" y="146"/>
                  </a:lnTo>
                  <a:cubicBezTo>
                    <a:pt x="48" y="148"/>
                    <a:pt x="55" y="149"/>
                    <a:pt x="55" y="151"/>
                  </a:cubicBezTo>
                  <a:cubicBezTo>
                    <a:pt x="55" y="151"/>
                    <a:pt x="54" y="151"/>
                    <a:pt x="54" y="151"/>
                  </a:cubicBezTo>
                  <a:cubicBezTo>
                    <a:pt x="51" y="151"/>
                    <a:pt x="44" y="148"/>
                    <a:pt x="43" y="146"/>
                  </a:cubicBezTo>
                  <a:lnTo>
                    <a:pt x="43" y="146"/>
                  </a:lnTo>
                  <a:cubicBezTo>
                    <a:pt x="41" y="148"/>
                    <a:pt x="38" y="151"/>
                    <a:pt x="43" y="155"/>
                  </a:cubicBezTo>
                  <a:cubicBezTo>
                    <a:pt x="44" y="157"/>
                    <a:pt x="50" y="160"/>
                    <a:pt x="48" y="160"/>
                  </a:cubicBezTo>
                  <a:cubicBezTo>
                    <a:pt x="44" y="159"/>
                    <a:pt x="38" y="157"/>
                    <a:pt x="35" y="156"/>
                  </a:cubicBezTo>
                  <a:cubicBezTo>
                    <a:pt x="27" y="156"/>
                    <a:pt x="24" y="160"/>
                    <a:pt x="29" y="164"/>
                  </a:cubicBezTo>
                  <a:cubicBezTo>
                    <a:pt x="30" y="165"/>
                    <a:pt x="37" y="169"/>
                    <a:pt x="37" y="169"/>
                  </a:cubicBezTo>
                  <a:cubicBezTo>
                    <a:pt x="34" y="169"/>
                    <a:pt x="26" y="166"/>
                    <a:pt x="23" y="166"/>
                  </a:cubicBezTo>
                  <a:cubicBezTo>
                    <a:pt x="23" y="166"/>
                    <a:pt x="23" y="166"/>
                    <a:pt x="23" y="166"/>
                  </a:cubicBezTo>
                  <a:cubicBezTo>
                    <a:pt x="23" y="166"/>
                    <a:pt x="32" y="169"/>
                    <a:pt x="32" y="171"/>
                  </a:cubicBezTo>
                  <a:cubicBezTo>
                    <a:pt x="32" y="172"/>
                    <a:pt x="31" y="173"/>
                    <a:pt x="37" y="175"/>
                  </a:cubicBezTo>
                  <a:cubicBezTo>
                    <a:pt x="47" y="178"/>
                    <a:pt x="46" y="179"/>
                    <a:pt x="54" y="183"/>
                  </a:cubicBezTo>
                  <a:cubicBezTo>
                    <a:pt x="51" y="183"/>
                    <a:pt x="32" y="178"/>
                    <a:pt x="34" y="178"/>
                  </a:cubicBezTo>
                  <a:cubicBezTo>
                    <a:pt x="35" y="177"/>
                    <a:pt x="39" y="178"/>
                    <a:pt x="34" y="176"/>
                  </a:cubicBezTo>
                  <a:cubicBezTo>
                    <a:pt x="32" y="174"/>
                    <a:pt x="31" y="174"/>
                    <a:pt x="30" y="174"/>
                  </a:cubicBezTo>
                  <a:cubicBezTo>
                    <a:pt x="30" y="174"/>
                    <a:pt x="29" y="174"/>
                    <a:pt x="29" y="175"/>
                  </a:cubicBezTo>
                  <a:cubicBezTo>
                    <a:pt x="26" y="175"/>
                    <a:pt x="33" y="179"/>
                    <a:pt x="28" y="179"/>
                  </a:cubicBezTo>
                  <a:cubicBezTo>
                    <a:pt x="27" y="179"/>
                    <a:pt x="26" y="179"/>
                    <a:pt x="25" y="179"/>
                  </a:cubicBezTo>
                  <a:cubicBezTo>
                    <a:pt x="25" y="179"/>
                    <a:pt x="25" y="179"/>
                    <a:pt x="24" y="179"/>
                  </a:cubicBezTo>
                  <a:cubicBezTo>
                    <a:pt x="19" y="179"/>
                    <a:pt x="27" y="187"/>
                    <a:pt x="26" y="189"/>
                  </a:cubicBezTo>
                  <a:cubicBezTo>
                    <a:pt x="36" y="190"/>
                    <a:pt x="36" y="189"/>
                    <a:pt x="44" y="191"/>
                  </a:cubicBezTo>
                  <a:cubicBezTo>
                    <a:pt x="44" y="192"/>
                    <a:pt x="42" y="192"/>
                    <a:pt x="40" y="192"/>
                  </a:cubicBezTo>
                  <a:cubicBezTo>
                    <a:pt x="38" y="192"/>
                    <a:pt x="36" y="192"/>
                    <a:pt x="34" y="192"/>
                  </a:cubicBezTo>
                  <a:cubicBezTo>
                    <a:pt x="34" y="192"/>
                    <a:pt x="33" y="192"/>
                    <a:pt x="33" y="192"/>
                  </a:cubicBezTo>
                  <a:cubicBezTo>
                    <a:pt x="35" y="194"/>
                    <a:pt x="44" y="196"/>
                    <a:pt x="49" y="198"/>
                  </a:cubicBezTo>
                  <a:cubicBezTo>
                    <a:pt x="45" y="197"/>
                    <a:pt x="37" y="197"/>
                    <a:pt x="30" y="197"/>
                  </a:cubicBezTo>
                  <a:cubicBezTo>
                    <a:pt x="19" y="197"/>
                    <a:pt x="11" y="198"/>
                    <a:pt x="23" y="200"/>
                  </a:cubicBezTo>
                  <a:cubicBezTo>
                    <a:pt x="24" y="200"/>
                    <a:pt x="21" y="199"/>
                    <a:pt x="21" y="198"/>
                  </a:cubicBezTo>
                  <a:cubicBezTo>
                    <a:pt x="21" y="198"/>
                    <a:pt x="21" y="198"/>
                    <a:pt x="21" y="198"/>
                  </a:cubicBezTo>
                  <a:lnTo>
                    <a:pt x="21" y="198"/>
                  </a:lnTo>
                  <a:cubicBezTo>
                    <a:pt x="22" y="198"/>
                    <a:pt x="32" y="201"/>
                    <a:pt x="34" y="202"/>
                  </a:cubicBezTo>
                  <a:cubicBezTo>
                    <a:pt x="37" y="203"/>
                    <a:pt x="38" y="204"/>
                    <a:pt x="37" y="204"/>
                  </a:cubicBezTo>
                  <a:cubicBezTo>
                    <a:pt x="37" y="205"/>
                    <a:pt x="36" y="205"/>
                    <a:pt x="35" y="205"/>
                  </a:cubicBezTo>
                  <a:cubicBezTo>
                    <a:pt x="30" y="205"/>
                    <a:pt x="23" y="203"/>
                    <a:pt x="19" y="203"/>
                  </a:cubicBezTo>
                  <a:cubicBezTo>
                    <a:pt x="18" y="203"/>
                    <a:pt x="17" y="203"/>
                    <a:pt x="16" y="203"/>
                  </a:cubicBezTo>
                  <a:cubicBezTo>
                    <a:pt x="15" y="204"/>
                    <a:pt x="14" y="206"/>
                    <a:pt x="16" y="207"/>
                  </a:cubicBezTo>
                  <a:cubicBezTo>
                    <a:pt x="17" y="209"/>
                    <a:pt x="26" y="210"/>
                    <a:pt x="26" y="211"/>
                  </a:cubicBezTo>
                  <a:cubicBezTo>
                    <a:pt x="26" y="212"/>
                    <a:pt x="26" y="213"/>
                    <a:pt x="24" y="213"/>
                  </a:cubicBezTo>
                  <a:cubicBezTo>
                    <a:pt x="23" y="213"/>
                    <a:pt x="22" y="213"/>
                    <a:pt x="20" y="212"/>
                  </a:cubicBezTo>
                  <a:cubicBezTo>
                    <a:pt x="18" y="212"/>
                    <a:pt x="14" y="211"/>
                    <a:pt x="11" y="210"/>
                  </a:cubicBezTo>
                  <a:lnTo>
                    <a:pt x="11" y="210"/>
                  </a:lnTo>
                  <a:cubicBezTo>
                    <a:pt x="8" y="210"/>
                    <a:pt x="35" y="219"/>
                    <a:pt x="26" y="219"/>
                  </a:cubicBezTo>
                  <a:cubicBezTo>
                    <a:pt x="22" y="219"/>
                    <a:pt x="18" y="219"/>
                    <a:pt x="16" y="219"/>
                  </a:cubicBezTo>
                  <a:cubicBezTo>
                    <a:pt x="13" y="219"/>
                    <a:pt x="11" y="219"/>
                    <a:pt x="10" y="220"/>
                  </a:cubicBezTo>
                  <a:cubicBezTo>
                    <a:pt x="9" y="221"/>
                    <a:pt x="11" y="224"/>
                    <a:pt x="12" y="224"/>
                  </a:cubicBezTo>
                  <a:cubicBezTo>
                    <a:pt x="11" y="224"/>
                    <a:pt x="22" y="222"/>
                    <a:pt x="27" y="222"/>
                  </a:cubicBezTo>
                  <a:cubicBezTo>
                    <a:pt x="28" y="222"/>
                    <a:pt x="29" y="222"/>
                    <a:pt x="29" y="223"/>
                  </a:cubicBezTo>
                  <a:cubicBezTo>
                    <a:pt x="27" y="224"/>
                    <a:pt x="24" y="225"/>
                    <a:pt x="23" y="227"/>
                  </a:cubicBezTo>
                  <a:lnTo>
                    <a:pt x="23" y="230"/>
                  </a:lnTo>
                  <a:cubicBezTo>
                    <a:pt x="22" y="231"/>
                    <a:pt x="23" y="231"/>
                    <a:pt x="26" y="231"/>
                  </a:cubicBezTo>
                  <a:cubicBezTo>
                    <a:pt x="26" y="231"/>
                    <a:pt x="26" y="231"/>
                    <a:pt x="25" y="231"/>
                  </a:cubicBezTo>
                  <a:cubicBezTo>
                    <a:pt x="21" y="231"/>
                    <a:pt x="12" y="230"/>
                    <a:pt x="10" y="230"/>
                  </a:cubicBezTo>
                  <a:cubicBezTo>
                    <a:pt x="4" y="230"/>
                    <a:pt x="11" y="231"/>
                    <a:pt x="13" y="232"/>
                  </a:cubicBezTo>
                  <a:cubicBezTo>
                    <a:pt x="16" y="232"/>
                    <a:pt x="23" y="234"/>
                    <a:pt x="20" y="235"/>
                  </a:cubicBezTo>
                  <a:cubicBezTo>
                    <a:pt x="19" y="235"/>
                    <a:pt x="17" y="235"/>
                    <a:pt x="16" y="235"/>
                  </a:cubicBezTo>
                  <a:cubicBezTo>
                    <a:pt x="13" y="235"/>
                    <a:pt x="9" y="235"/>
                    <a:pt x="7" y="235"/>
                  </a:cubicBezTo>
                  <a:lnTo>
                    <a:pt x="7" y="235"/>
                  </a:lnTo>
                  <a:cubicBezTo>
                    <a:pt x="13" y="235"/>
                    <a:pt x="23" y="238"/>
                    <a:pt x="23" y="239"/>
                  </a:cubicBezTo>
                  <a:cubicBezTo>
                    <a:pt x="24" y="240"/>
                    <a:pt x="26" y="241"/>
                    <a:pt x="24" y="242"/>
                  </a:cubicBezTo>
                  <a:cubicBezTo>
                    <a:pt x="22" y="243"/>
                    <a:pt x="18" y="243"/>
                    <a:pt x="17" y="244"/>
                  </a:cubicBezTo>
                  <a:cubicBezTo>
                    <a:pt x="16" y="244"/>
                    <a:pt x="13" y="248"/>
                    <a:pt x="19" y="248"/>
                  </a:cubicBezTo>
                  <a:cubicBezTo>
                    <a:pt x="25" y="248"/>
                    <a:pt x="28" y="248"/>
                    <a:pt x="28" y="249"/>
                  </a:cubicBezTo>
                  <a:cubicBezTo>
                    <a:pt x="28" y="249"/>
                    <a:pt x="29" y="251"/>
                    <a:pt x="27" y="251"/>
                  </a:cubicBezTo>
                  <a:cubicBezTo>
                    <a:pt x="25" y="251"/>
                    <a:pt x="19" y="249"/>
                    <a:pt x="14" y="249"/>
                  </a:cubicBezTo>
                  <a:cubicBezTo>
                    <a:pt x="11" y="249"/>
                    <a:pt x="9" y="250"/>
                    <a:pt x="9" y="251"/>
                  </a:cubicBezTo>
                  <a:cubicBezTo>
                    <a:pt x="6" y="252"/>
                    <a:pt x="19" y="252"/>
                    <a:pt x="13" y="255"/>
                  </a:cubicBezTo>
                  <a:cubicBezTo>
                    <a:pt x="8" y="258"/>
                    <a:pt x="14" y="258"/>
                    <a:pt x="19" y="260"/>
                  </a:cubicBezTo>
                  <a:cubicBezTo>
                    <a:pt x="23" y="261"/>
                    <a:pt x="21" y="261"/>
                    <a:pt x="19" y="262"/>
                  </a:cubicBezTo>
                  <a:cubicBezTo>
                    <a:pt x="18" y="262"/>
                    <a:pt x="22" y="263"/>
                    <a:pt x="22" y="264"/>
                  </a:cubicBezTo>
                  <a:cubicBezTo>
                    <a:pt x="28" y="264"/>
                    <a:pt x="37" y="265"/>
                    <a:pt x="26" y="267"/>
                  </a:cubicBezTo>
                  <a:cubicBezTo>
                    <a:pt x="23" y="267"/>
                    <a:pt x="1" y="271"/>
                    <a:pt x="13" y="271"/>
                  </a:cubicBezTo>
                  <a:cubicBezTo>
                    <a:pt x="16" y="271"/>
                    <a:pt x="18" y="270"/>
                    <a:pt x="20" y="270"/>
                  </a:cubicBezTo>
                  <a:cubicBezTo>
                    <a:pt x="22" y="270"/>
                    <a:pt x="23" y="271"/>
                    <a:pt x="23" y="272"/>
                  </a:cubicBezTo>
                  <a:cubicBezTo>
                    <a:pt x="22" y="273"/>
                    <a:pt x="16" y="273"/>
                    <a:pt x="13" y="274"/>
                  </a:cubicBezTo>
                  <a:cubicBezTo>
                    <a:pt x="9" y="275"/>
                    <a:pt x="10" y="276"/>
                    <a:pt x="10" y="277"/>
                  </a:cubicBezTo>
                  <a:lnTo>
                    <a:pt x="23" y="275"/>
                  </a:lnTo>
                  <a:cubicBezTo>
                    <a:pt x="23" y="274"/>
                    <a:pt x="26" y="272"/>
                    <a:pt x="30" y="272"/>
                  </a:cubicBezTo>
                  <a:cubicBezTo>
                    <a:pt x="31" y="272"/>
                    <a:pt x="32" y="272"/>
                    <a:pt x="32" y="272"/>
                  </a:cubicBezTo>
                  <a:cubicBezTo>
                    <a:pt x="35" y="272"/>
                    <a:pt x="35" y="274"/>
                    <a:pt x="35" y="274"/>
                  </a:cubicBezTo>
                  <a:cubicBezTo>
                    <a:pt x="35" y="276"/>
                    <a:pt x="28" y="276"/>
                    <a:pt x="23" y="279"/>
                  </a:cubicBezTo>
                  <a:cubicBezTo>
                    <a:pt x="23" y="279"/>
                    <a:pt x="17" y="283"/>
                    <a:pt x="19" y="283"/>
                  </a:cubicBezTo>
                  <a:cubicBezTo>
                    <a:pt x="23" y="283"/>
                    <a:pt x="26" y="282"/>
                    <a:pt x="28" y="282"/>
                  </a:cubicBezTo>
                  <a:cubicBezTo>
                    <a:pt x="29" y="282"/>
                    <a:pt x="29" y="282"/>
                    <a:pt x="30" y="283"/>
                  </a:cubicBezTo>
                  <a:cubicBezTo>
                    <a:pt x="30" y="284"/>
                    <a:pt x="28" y="285"/>
                    <a:pt x="31" y="285"/>
                  </a:cubicBezTo>
                  <a:cubicBezTo>
                    <a:pt x="32" y="285"/>
                    <a:pt x="32" y="285"/>
                    <a:pt x="33" y="285"/>
                  </a:cubicBezTo>
                  <a:cubicBezTo>
                    <a:pt x="40" y="285"/>
                    <a:pt x="37" y="290"/>
                    <a:pt x="37" y="292"/>
                  </a:cubicBezTo>
                  <a:cubicBezTo>
                    <a:pt x="36" y="293"/>
                    <a:pt x="34" y="293"/>
                    <a:pt x="29" y="295"/>
                  </a:cubicBezTo>
                  <a:cubicBezTo>
                    <a:pt x="23" y="297"/>
                    <a:pt x="25" y="299"/>
                    <a:pt x="26" y="300"/>
                  </a:cubicBezTo>
                  <a:cubicBezTo>
                    <a:pt x="24" y="301"/>
                    <a:pt x="23" y="303"/>
                    <a:pt x="25" y="303"/>
                  </a:cubicBezTo>
                  <a:cubicBezTo>
                    <a:pt x="26" y="303"/>
                    <a:pt x="28" y="303"/>
                    <a:pt x="30" y="302"/>
                  </a:cubicBezTo>
                  <a:cubicBezTo>
                    <a:pt x="30" y="302"/>
                    <a:pt x="31" y="302"/>
                    <a:pt x="31" y="302"/>
                  </a:cubicBezTo>
                  <a:cubicBezTo>
                    <a:pt x="34" y="302"/>
                    <a:pt x="33" y="303"/>
                    <a:pt x="33" y="304"/>
                  </a:cubicBezTo>
                  <a:cubicBezTo>
                    <a:pt x="33" y="304"/>
                    <a:pt x="33" y="304"/>
                    <a:pt x="34" y="304"/>
                  </a:cubicBezTo>
                  <a:cubicBezTo>
                    <a:pt x="34" y="304"/>
                    <a:pt x="36" y="304"/>
                    <a:pt x="37" y="304"/>
                  </a:cubicBezTo>
                  <a:cubicBezTo>
                    <a:pt x="38" y="304"/>
                    <a:pt x="38" y="304"/>
                    <a:pt x="38" y="304"/>
                  </a:cubicBezTo>
                  <a:cubicBezTo>
                    <a:pt x="40" y="305"/>
                    <a:pt x="37" y="306"/>
                    <a:pt x="37" y="308"/>
                  </a:cubicBezTo>
                  <a:cubicBezTo>
                    <a:pt x="38" y="309"/>
                    <a:pt x="38" y="309"/>
                    <a:pt x="39" y="309"/>
                  </a:cubicBezTo>
                  <a:cubicBezTo>
                    <a:pt x="45" y="309"/>
                    <a:pt x="63" y="305"/>
                    <a:pt x="66" y="303"/>
                  </a:cubicBezTo>
                  <a:cubicBezTo>
                    <a:pt x="66" y="303"/>
                    <a:pt x="64" y="302"/>
                    <a:pt x="64" y="302"/>
                  </a:cubicBezTo>
                  <a:cubicBezTo>
                    <a:pt x="64" y="301"/>
                    <a:pt x="66" y="300"/>
                    <a:pt x="69" y="298"/>
                  </a:cubicBezTo>
                  <a:cubicBezTo>
                    <a:pt x="73" y="295"/>
                    <a:pt x="75" y="293"/>
                    <a:pt x="73" y="291"/>
                  </a:cubicBezTo>
                  <a:cubicBezTo>
                    <a:pt x="73" y="291"/>
                    <a:pt x="73" y="291"/>
                    <a:pt x="73" y="291"/>
                  </a:cubicBezTo>
                  <a:cubicBezTo>
                    <a:pt x="70" y="291"/>
                    <a:pt x="60" y="294"/>
                    <a:pt x="57" y="294"/>
                  </a:cubicBezTo>
                  <a:cubicBezTo>
                    <a:pt x="56" y="294"/>
                    <a:pt x="56" y="294"/>
                    <a:pt x="56" y="294"/>
                  </a:cubicBezTo>
                  <a:cubicBezTo>
                    <a:pt x="54" y="293"/>
                    <a:pt x="57" y="292"/>
                    <a:pt x="61" y="290"/>
                  </a:cubicBezTo>
                  <a:cubicBezTo>
                    <a:pt x="66" y="288"/>
                    <a:pt x="66" y="288"/>
                    <a:pt x="66" y="287"/>
                  </a:cubicBezTo>
                  <a:cubicBezTo>
                    <a:pt x="66" y="287"/>
                    <a:pt x="66" y="286"/>
                    <a:pt x="66" y="286"/>
                  </a:cubicBezTo>
                  <a:cubicBezTo>
                    <a:pt x="65" y="286"/>
                    <a:pt x="63" y="287"/>
                    <a:pt x="58" y="288"/>
                  </a:cubicBezTo>
                  <a:cubicBezTo>
                    <a:pt x="55" y="288"/>
                    <a:pt x="52" y="288"/>
                    <a:pt x="55" y="286"/>
                  </a:cubicBezTo>
                  <a:cubicBezTo>
                    <a:pt x="61" y="284"/>
                    <a:pt x="72" y="284"/>
                    <a:pt x="72" y="281"/>
                  </a:cubicBezTo>
                  <a:cubicBezTo>
                    <a:pt x="72" y="281"/>
                    <a:pt x="70" y="280"/>
                    <a:pt x="67" y="280"/>
                  </a:cubicBezTo>
                  <a:cubicBezTo>
                    <a:pt x="65" y="280"/>
                    <a:pt x="63" y="280"/>
                    <a:pt x="60" y="281"/>
                  </a:cubicBezTo>
                  <a:cubicBezTo>
                    <a:pt x="58" y="281"/>
                    <a:pt x="60" y="280"/>
                    <a:pt x="59" y="279"/>
                  </a:cubicBezTo>
                  <a:cubicBezTo>
                    <a:pt x="58" y="279"/>
                    <a:pt x="48" y="277"/>
                    <a:pt x="49" y="276"/>
                  </a:cubicBezTo>
                  <a:cubicBezTo>
                    <a:pt x="54" y="274"/>
                    <a:pt x="65" y="275"/>
                    <a:pt x="69" y="274"/>
                  </a:cubicBezTo>
                  <a:lnTo>
                    <a:pt x="69" y="274"/>
                  </a:lnTo>
                  <a:cubicBezTo>
                    <a:pt x="68" y="274"/>
                    <a:pt x="68" y="274"/>
                    <a:pt x="68" y="274"/>
                  </a:cubicBezTo>
                  <a:cubicBezTo>
                    <a:pt x="64" y="274"/>
                    <a:pt x="59" y="271"/>
                    <a:pt x="56" y="271"/>
                  </a:cubicBezTo>
                  <a:cubicBezTo>
                    <a:pt x="50" y="271"/>
                    <a:pt x="53" y="269"/>
                    <a:pt x="58" y="267"/>
                  </a:cubicBezTo>
                  <a:cubicBezTo>
                    <a:pt x="63" y="266"/>
                    <a:pt x="63" y="266"/>
                    <a:pt x="62" y="266"/>
                  </a:cubicBezTo>
                  <a:cubicBezTo>
                    <a:pt x="61" y="266"/>
                    <a:pt x="60" y="266"/>
                    <a:pt x="60" y="266"/>
                  </a:cubicBezTo>
                  <a:cubicBezTo>
                    <a:pt x="59" y="266"/>
                    <a:pt x="58" y="266"/>
                    <a:pt x="58" y="265"/>
                  </a:cubicBezTo>
                  <a:cubicBezTo>
                    <a:pt x="58" y="264"/>
                    <a:pt x="57" y="264"/>
                    <a:pt x="62" y="263"/>
                  </a:cubicBezTo>
                  <a:cubicBezTo>
                    <a:pt x="64" y="262"/>
                    <a:pt x="64" y="262"/>
                    <a:pt x="64" y="261"/>
                  </a:cubicBezTo>
                  <a:cubicBezTo>
                    <a:pt x="62" y="261"/>
                    <a:pt x="56" y="261"/>
                    <a:pt x="52" y="262"/>
                  </a:cubicBezTo>
                  <a:cubicBezTo>
                    <a:pt x="50" y="262"/>
                    <a:pt x="47" y="263"/>
                    <a:pt x="45" y="263"/>
                  </a:cubicBezTo>
                  <a:cubicBezTo>
                    <a:pt x="43" y="263"/>
                    <a:pt x="42" y="263"/>
                    <a:pt x="43" y="262"/>
                  </a:cubicBezTo>
                  <a:cubicBezTo>
                    <a:pt x="46" y="260"/>
                    <a:pt x="53" y="259"/>
                    <a:pt x="56" y="258"/>
                  </a:cubicBezTo>
                  <a:cubicBezTo>
                    <a:pt x="58" y="257"/>
                    <a:pt x="55" y="256"/>
                    <a:pt x="52" y="255"/>
                  </a:cubicBezTo>
                  <a:cubicBezTo>
                    <a:pt x="52" y="254"/>
                    <a:pt x="52" y="254"/>
                    <a:pt x="55" y="253"/>
                  </a:cubicBezTo>
                  <a:cubicBezTo>
                    <a:pt x="57" y="252"/>
                    <a:pt x="58" y="251"/>
                    <a:pt x="58" y="251"/>
                  </a:cubicBezTo>
                  <a:cubicBezTo>
                    <a:pt x="58" y="251"/>
                    <a:pt x="52" y="251"/>
                    <a:pt x="52" y="250"/>
                  </a:cubicBezTo>
                  <a:cubicBezTo>
                    <a:pt x="52" y="249"/>
                    <a:pt x="55" y="248"/>
                    <a:pt x="56" y="247"/>
                  </a:cubicBezTo>
                  <a:cubicBezTo>
                    <a:pt x="57" y="245"/>
                    <a:pt x="56" y="243"/>
                    <a:pt x="49" y="241"/>
                  </a:cubicBezTo>
                  <a:cubicBezTo>
                    <a:pt x="44" y="239"/>
                    <a:pt x="43" y="239"/>
                    <a:pt x="53" y="239"/>
                  </a:cubicBezTo>
                  <a:cubicBezTo>
                    <a:pt x="55" y="240"/>
                    <a:pt x="56" y="240"/>
                    <a:pt x="57" y="240"/>
                  </a:cubicBezTo>
                  <a:cubicBezTo>
                    <a:pt x="59" y="240"/>
                    <a:pt x="59" y="239"/>
                    <a:pt x="59" y="238"/>
                  </a:cubicBezTo>
                  <a:cubicBezTo>
                    <a:pt x="59" y="238"/>
                    <a:pt x="60" y="236"/>
                    <a:pt x="57" y="235"/>
                  </a:cubicBezTo>
                  <a:cubicBezTo>
                    <a:pt x="56" y="234"/>
                    <a:pt x="50" y="233"/>
                    <a:pt x="53" y="232"/>
                  </a:cubicBezTo>
                  <a:cubicBezTo>
                    <a:pt x="64" y="232"/>
                    <a:pt x="61" y="230"/>
                    <a:pt x="59" y="228"/>
                  </a:cubicBezTo>
                  <a:cubicBezTo>
                    <a:pt x="58" y="227"/>
                    <a:pt x="43" y="224"/>
                    <a:pt x="47" y="224"/>
                  </a:cubicBezTo>
                  <a:cubicBezTo>
                    <a:pt x="56" y="224"/>
                    <a:pt x="59" y="224"/>
                    <a:pt x="61" y="223"/>
                  </a:cubicBezTo>
                  <a:cubicBezTo>
                    <a:pt x="63" y="220"/>
                    <a:pt x="63" y="217"/>
                    <a:pt x="61" y="214"/>
                  </a:cubicBezTo>
                  <a:cubicBezTo>
                    <a:pt x="61" y="213"/>
                    <a:pt x="60" y="212"/>
                    <a:pt x="58" y="210"/>
                  </a:cubicBezTo>
                  <a:cubicBezTo>
                    <a:pt x="57" y="210"/>
                    <a:pt x="53" y="209"/>
                    <a:pt x="53" y="208"/>
                  </a:cubicBezTo>
                  <a:lnTo>
                    <a:pt x="65" y="208"/>
                  </a:lnTo>
                  <a:cubicBezTo>
                    <a:pt x="68" y="208"/>
                    <a:pt x="71" y="207"/>
                    <a:pt x="71" y="207"/>
                  </a:cubicBezTo>
                  <a:cubicBezTo>
                    <a:pt x="73" y="206"/>
                    <a:pt x="72" y="205"/>
                    <a:pt x="65" y="203"/>
                  </a:cubicBezTo>
                  <a:lnTo>
                    <a:pt x="65" y="203"/>
                  </a:lnTo>
                  <a:cubicBezTo>
                    <a:pt x="65" y="203"/>
                    <a:pt x="65" y="203"/>
                    <a:pt x="65" y="203"/>
                  </a:cubicBezTo>
                  <a:cubicBezTo>
                    <a:pt x="67" y="203"/>
                    <a:pt x="60" y="199"/>
                    <a:pt x="58" y="198"/>
                  </a:cubicBezTo>
                  <a:cubicBezTo>
                    <a:pt x="58" y="198"/>
                    <a:pt x="59" y="198"/>
                    <a:pt x="61" y="198"/>
                  </a:cubicBezTo>
                  <a:cubicBezTo>
                    <a:pt x="64" y="198"/>
                    <a:pt x="69" y="198"/>
                    <a:pt x="70" y="198"/>
                  </a:cubicBezTo>
                  <a:cubicBezTo>
                    <a:pt x="72" y="197"/>
                    <a:pt x="73" y="196"/>
                    <a:pt x="71" y="195"/>
                  </a:cubicBezTo>
                  <a:cubicBezTo>
                    <a:pt x="70" y="193"/>
                    <a:pt x="62" y="191"/>
                    <a:pt x="57" y="190"/>
                  </a:cubicBezTo>
                  <a:cubicBezTo>
                    <a:pt x="57" y="189"/>
                    <a:pt x="57" y="189"/>
                    <a:pt x="58" y="189"/>
                  </a:cubicBezTo>
                  <a:lnTo>
                    <a:pt x="64" y="189"/>
                  </a:lnTo>
                  <a:cubicBezTo>
                    <a:pt x="65" y="189"/>
                    <a:pt x="64" y="189"/>
                    <a:pt x="64" y="189"/>
                  </a:cubicBezTo>
                  <a:cubicBezTo>
                    <a:pt x="64" y="188"/>
                    <a:pt x="65" y="188"/>
                    <a:pt x="65" y="188"/>
                  </a:cubicBezTo>
                  <a:cubicBezTo>
                    <a:pt x="66" y="188"/>
                    <a:pt x="68" y="189"/>
                    <a:pt x="70" y="189"/>
                  </a:cubicBezTo>
                  <a:cubicBezTo>
                    <a:pt x="70" y="189"/>
                    <a:pt x="70" y="189"/>
                    <a:pt x="71" y="189"/>
                  </a:cubicBezTo>
                  <a:cubicBezTo>
                    <a:pt x="72" y="189"/>
                    <a:pt x="72" y="188"/>
                    <a:pt x="72" y="187"/>
                  </a:cubicBezTo>
                  <a:cubicBezTo>
                    <a:pt x="71" y="185"/>
                    <a:pt x="66" y="183"/>
                    <a:pt x="61" y="178"/>
                  </a:cubicBezTo>
                  <a:cubicBezTo>
                    <a:pt x="59" y="177"/>
                    <a:pt x="58" y="176"/>
                    <a:pt x="59" y="176"/>
                  </a:cubicBezTo>
                  <a:lnTo>
                    <a:pt x="59" y="176"/>
                  </a:lnTo>
                  <a:cubicBezTo>
                    <a:pt x="59" y="176"/>
                    <a:pt x="64" y="178"/>
                    <a:pt x="71" y="180"/>
                  </a:cubicBezTo>
                  <a:cubicBezTo>
                    <a:pt x="65" y="178"/>
                    <a:pt x="71" y="179"/>
                    <a:pt x="66" y="176"/>
                  </a:cubicBezTo>
                  <a:cubicBezTo>
                    <a:pt x="65" y="176"/>
                    <a:pt x="59" y="174"/>
                    <a:pt x="59" y="174"/>
                  </a:cubicBezTo>
                  <a:cubicBezTo>
                    <a:pt x="59" y="174"/>
                    <a:pt x="59" y="174"/>
                    <a:pt x="60" y="174"/>
                  </a:cubicBezTo>
                  <a:cubicBezTo>
                    <a:pt x="61" y="174"/>
                    <a:pt x="66" y="176"/>
                    <a:pt x="68" y="176"/>
                  </a:cubicBezTo>
                  <a:cubicBezTo>
                    <a:pt x="68" y="176"/>
                    <a:pt x="68" y="176"/>
                    <a:pt x="68" y="176"/>
                  </a:cubicBezTo>
                  <a:cubicBezTo>
                    <a:pt x="69" y="175"/>
                    <a:pt x="62" y="171"/>
                    <a:pt x="60" y="169"/>
                  </a:cubicBezTo>
                  <a:cubicBezTo>
                    <a:pt x="60" y="169"/>
                    <a:pt x="60" y="168"/>
                    <a:pt x="60" y="168"/>
                  </a:cubicBezTo>
                  <a:cubicBezTo>
                    <a:pt x="61" y="168"/>
                    <a:pt x="64" y="170"/>
                    <a:pt x="66" y="171"/>
                  </a:cubicBezTo>
                  <a:cubicBezTo>
                    <a:pt x="69" y="173"/>
                    <a:pt x="76" y="176"/>
                    <a:pt x="78" y="176"/>
                  </a:cubicBezTo>
                  <a:cubicBezTo>
                    <a:pt x="79" y="176"/>
                    <a:pt x="79" y="176"/>
                    <a:pt x="78" y="176"/>
                  </a:cubicBezTo>
                  <a:cubicBezTo>
                    <a:pt x="78" y="174"/>
                    <a:pt x="71" y="169"/>
                    <a:pt x="64" y="166"/>
                  </a:cubicBezTo>
                  <a:lnTo>
                    <a:pt x="64" y="166"/>
                  </a:lnTo>
                  <a:cubicBezTo>
                    <a:pt x="68" y="168"/>
                    <a:pt x="71" y="168"/>
                    <a:pt x="72" y="168"/>
                  </a:cubicBezTo>
                  <a:cubicBezTo>
                    <a:pt x="78" y="168"/>
                    <a:pt x="74" y="162"/>
                    <a:pt x="78" y="162"/>
                  </a:cubicBezTo>
                  <a:cubicBezTo>
                    <a:pt x="79" y="162"/>
                    <a:pt x="80" y="163"/>
                    <a:pt x="83" y="164"/>
                  </a:cubicBezTo>
                  <a:cubicBezTo>
                    <a:pt x="84" y="165"/>
                    <a:pt x="86" y="165"/>
                    <a:pt x="86" y="165"/>
                  </a:cubicBezTo>
                  <a:cubicBezTo>
                    <a:pt x="89" y="165"/>
                    <a:pt x="81" y="159"/>
                    <a:pt x="81" y="157"/>
                  </a:cubicBezTo>
                  <a:cubicBezTo>
                    <a:pt x="80" y="155"/>
                    <a:pt x="81" y="155"/>
                    <a:pt x="82" y="154"/>
                  </a:cubicBezTo>
                  <a:cubicBezTo>
                    <a:pt x="83" y="152"/>
                    <a:pt x="79" y="148"/>
                    <a:pt x="80" y="146"/>
                  </a:cubicBezTo>
                  <a:cubicBezTo>
                    <a:pt x="80" y="145"/>
                    <a:pt x="81" y="145"/>
                    <a:pt x="81" y="145"/>
                  </a:cubicBezTo>
                  <a:cubicBezTo>
                    <a:pt x="83" y="145"/>
                    <a:pt x="85" y="146"/>
                    <a:pt x="86" y="146"/>
                  </a:cubicBezTo>
                  <a:cubicBezTo>
                    <a:pt x="87" y="146"/>
                    <a:pt x="87" y="146"/>
                    <a:pt x="87" y="146"/>
                  </a:cubicBezTo>
                  <a:cubicBezTo>
                    <a:pt x="87" y="145"/>
                    <a:pt x="88" y="144"/>
                    <a:pt x="85" y="141"/>
                  </a:cubicBezTo>
                  <a:cubicBezTo>
                    <a:pt x="85" y="141"/>
                    <a:pt x="80" y="138"/>
                    <a:pt x="80" y="138"/>
                  </a:cubicBezTo>
                  <a:cubicBezTo>
                    <a:pt x="80" y="138"/>
                    <a:pt x="80" y="138"/>
                    <a:pt x="81" y="138"/>
                  </a:cubicBezTo>
                  <a:cubicBezTo>
                    <a:pt x="83" y="138"/>
                    <a:pt x="92" y="143"/>
                    <a:pt x="96" y="146"/>
                  </a:cubicBezTo>
                  <a:lnTo>
                    <a:pt x="96" y="146"/>
                  </a:lnTo>
                  <a:cubicBezTo>
                    <a:pt x="88" y="139"/>
                    <a:pt x="99" y="134"/>
                    <a:pt x="100" y="133"/>
                  </a:cubicBezTo>
                  <a:cubicBezTo>
                    <a:pt x="101" y="133"/>
                    <a:pt x="101" y="132"/>
                    <a:pt x="102" y="132"/>
                  </a:cubicBezTo>
                  <a:cubicBezTo>
                    <a:pt x="103" y="132"/>
                    <a:pt x="105" y="133"/>
                    <a:pt x="106" y="133"/>
                  </a:cubicBezTo>
                  <a:cubicBezTo>
                    <a:pt x="107" y="133"/>
                    <a:pt x="108" y="133"/>
                    <a:pt x="108" y="132"/>
                  </a:cubicBezTo>
                  <a:cubicBezTo>
                    <a:pt x="108" y="131"/>
                    <a:pt x="107" y="127"/>
                    <a:pt x="105" y="125"/>
                  </a:cubicBezTo>
                  <a:cubicBezTo>
                    <a:pt x="105" y="123"/>
                    <a:pt x="97" y="114"/>
                    <a:pt x="95" y="114"/>
                  </a:cubicBezTo>
                  <a:lnTo>
                    <a:pt x="95" y="114"/>
                  </a:lnTo>
                  <a:cubicBezTo>
                    <a:pt x="97" y="114"/>
                    <a:pt x="105" y="121"/>
                    <a:pt x="106" y="121"/>
                  </a:cubicBezTo>
                  <a:cubicBezTo>
                    <a:pt x="106" y="121"/>
                    <a:pt x="106" y="121"/>
                    <a:pt x="105" y="121"/>
                  </a:cubicBezTo>
                  <a:cubicBezTo>
                    <a:pt x="105" y="120"/>
                    <a:pt x="100" y="113"/>
                    <a:pt x="102" y="113"/>
                  </a:cubicBezTo>
                  <a:lnTo>
                    <a:pt x="102" y="113"/>
                  </a:lnTo>
                  <a:cubicBezTo>
                    <a:pt x="102" y="113"/>
                    <a:pt x="102" y="113"/>
                    <a:pt x="102" y="114"/>
                  </a:cubicBezTo>
                  <a:cubicBezTo>
                    <a:pt x="103" y="114"/>
                    <a:pt x="111" y="123"/>
                    <a:pt x="112" y="123"/>
                  </a:cubicBezTo>
                  <a:cubicBezTo>
                    <a:pt x="112" y="123"/>
                    <a:pt x="112" y="123"/>
                    <a:pt x="112" y="123"/>
                  </a:cubicBezTo>
                  <a:cubicBezTo>
                    <a:pt x="112" y="121"/>
                    <a:pt x="110" y="116"/>
                    <a:pt x="103" y="109"/>
                  </a:cubicBezTo>
                  <a:cubicBezTo>
                    <a:pt x="103" y="109"/>
                    <a:pt x="103" y="109"/>
                    <a:pt x="103" y="109"/>
                  </a:cubicBezTo>
                  <a:lnTo>
                    <a:pt x="103" y="109"/>
                  </a:lnTo>
                  <a:cubicBezTo>
                    <a:pt x="103" y="109"/>
                    <a:pt x="111" y="115"/>
                    <a:pt x="113" y="116"/>
                  </a:cubicBezTo>
                  <a:cubicBezTo>
                    <a:pt x="113" y="117"/>
                    <a:pt x="118" y="119"/>
                    <a:pt x="120" y="119"/>
                  </a:cubicBezTo>
                  <a:cubicBezTo>
                    <a:pt x="120" y="119"/>
                    <a:pt x="120" y="119"/>
                    <a:pt x="120" y="119"/>
                  </a:cubicBezTo>
                  <a:cubicBezTo>
                    <a:pt x="117" y="115"/>
                    <a:pt x="110" y="109"/>
                    <a:pt x="111" y="107"/>
                  </a:cubicBezTo>
                  <a:cubicBezTo>
                    <a:pt x="111" y="107"/>
                    <a:pt x="111" y="107"/>
                    <a:pt x="111" y="107"/>
                  </a:cubicBezTo>
                  <a:cubicBezTo>
                    <a:pt x="112" y="107"/>
                    <a:pt x="112" y="107"/>
                    <a:pt x="113" y="107"/>
                  </a:cubicBezTo>
                  <a:cubicBezTo>
                    <a:pt x="114" y="107"/>
                    <a:pt x="114" y="107"/>
                    <a:pt x="114" y="107"/>
                  </a:cubicBezTo>
                  <a:cubicBezTo>
                    <a:pt x="113" y="105"/>
                    <a:pt x="112" y="102"/>
                    <a:pt x="112" y="101"/>
                  </a:cubicBezTo>
                  <a:cubicBezTo>
                    <a:pt x="113" y="101"/>
                    <a:pt x="113" y="101"/>
                    <a:pt x="113" y="101"/>
                  </a:cubicBezTo>
                  <a:cubicBezTo>
                    <a:pt x="114" y="101"/>
                    <a:pt x="119" y="106"/>
                    <a:pt x="121" y="106"/>
                  </a:cubicBezTo>
                  <a:cubicBezTo>
                    <a:pt x="122" y="106"/>
                    <a:pt x="123" y="103"/>
                    <a:pt x="117" y="97"/>
                  </a:cubicBezTo>
                  <a:lnTo>
                    <a:pt x="117" y="97"/>
                  </a:lnTo>
                  <a:cubicBezTo>
                    <a:pt x="118" y="98"/>
                    <a:pt x="125" y="103"/>
                    <a:pt x="126" y="103"/>
                  </a:cubicBezTo>
                  <a:cubicBezTo>
                    <a:pt x="126" y="103"/>
                    <a:pt x="126" y="103"/>
                    <a:pt x="126" y="103"/>
                  </a:cubicBezTo>
                  <a:cubicBezTo>
                    <a:pt x="123" y="100"/>
                    <a:pt x="115" y="93"/>
                    <a:pt x="117" y="93"/>
                  </a:cubicBezTo>
                  <a:lnTo>
                    <a:pt x="117" y="93"/>
                  </a:lnTo>
                  <a:cubicBezTo>
                    <a:pt x="118" y="93"/>
                    <a:pt x="121" y="95"/>
                    <a:pt x="123" y="96"/>
                  </a:cubicBezTo>
                  <a:cubicBezTo>
                    <a:pt x="124" y="97"/>
                    <a:pt x="125" y="97"/>
                    <a:pt x="126" y="97"/>
                  </a:cubicBezTo>
                  <a:cubicBezTo>
                    <a:pt x="128" y="97"/>
                    <a:pt x="128" y="95"/>
                    <a:pt x="125" y="90"/>
                  </a:cubicBezTo>
                  <a:lnTo>
                    <a:pt x="125" y="90"/>
                  </a:lnTo>
                  <a:cubicBezTo>
                    <a:pt x="128" y="94"/>
                    <a:pt x="135" y="99"/>
                    <a:pt x="136" y="99"/>
                  </a:cubicBezTo>
                  <a:cubicBezTo>
                    <a:pt x="131" y="93"/>
                    <a:pt x="133" y="93"/>
                    <a:pt x="134" y="93"/>
                  </a:cubicBezTo>
                  <a:lnTo>
                    <a:pt x="134" y="93"/>
                  </a:lnTo>
                  <a:cubicBezTo>
                    <a:pt x="135" y="93"/>
                    <a:pt x="135" y="93"/>
                    <a:pt x="135" y="93"/>
                  </a:cubicBezTo>
                  <a:cubicBezTo>
                    <a:pt x="135" y="93"/>
                    <a:pt x="134" y="92"/>
                    <a:pt x="133" y="89"/>
                  </a:cubicBezTo>
                  <a:cubicBezTo>
                    <a:pt x="131" y="87"/>
                    <a:pt x="131" y="87"/>
                    <a:pt x="132" y="87"/>
                  </a:cubicBezTo>
                  <a:lnTo>
                    <a:pt x="132" y="87"/>
                  </a:lnTo>
                  <a:cubicBezTo>
                    <a:pt x="133" y="87"/>
                    <a:pt x="138" y="90"/>
                    <a:pt x="139" y="90"/>
                  </a:cubicBezTo>
                  <a:cubicBezTo>
                    <a:pt x="140" y="90"/>
                    <a:pt x="137" y="86"/>
                    <a:pt x="137" y="85"/>
                  </a:cubicBezTo>
                  <a:cubicBezTo>
                    <a:pt x="138" y="83"/>
                    <a:pt x="139" y="83"/>
                    <a:pt x="140" y="82"/>
                  </a:cubicBezTo>
                  <a:cubicBezTo>
                    <a:pt x="142" y="80"/>
                    <a:pt x="142" y="79"/>
                    <a:pt x="136" y="66"/>
                  </a:cubicBezTo>
                  <a:lnTo>
                    <a:pt x="136" y="66"/>
                  </a:lnTo>
                  <a:cubicBezTo>
                    <a:pt x="139" y="71"/>
                    <a:pt x="141" y="77"/>
                    <a:pt x="144" y="80"/>
                  </a:cubicBezTo>
                  <a:cubicBezTo>
                    <a:pt x="145" y="82"/>
                    <a:pt x="145" y="82"/>
                    <a:pt x="146" y="82"/>
                  </a:cubicBezTo>
                  <a:cubicBezTo>
                    <a:pt x="146" y="82"/>
                    <a:pt x="145" y="79"/>
                    <a:pt x="144" y="78"/>
                  </a:cubicBezTo>
                  <a:cubicBezTo>
                    <a:pt x="142" y="73"/>
                    <a:pt x="141" y="71"/>
                    <a:pt x="142" y="71"/>
                  </a:cubicBezTo>
                  <a:lnTo>
                    <a:pt x="142" y="71"/>
                  </a:lnTo>
                  <a:cubicBezTo>
                    <a:pt x="143" y="71"/>
                    <a:pt x="146" y="74"/>
                    <a:pt x="150" y="79"/>
                  </a:cubicBezTo>
                  <a:cubicBezTo>
                    <a:pt x="151" y="80"/>
                    <a:pt x="151" y="81"/>
                    <a:pt x="151" y="81"/>
                  </a:cubicBezTo>
                  <a:cubicBezTo>
                    <a:pt x="152" y="81"/>
                    <a:pt x="145" y="67"/>
                    <a:pt x="146" y="67"/>
                  </a:cubicBezTo>
                  <a:lnTo>
                    <a:pt x="146" y="67"/>
                  </a:lnTo>
                  <a:cubicBezTo>
                    <a:pt x="146" y="67"/>
                    <a:pt x="147" y="68"/>
                    <a:pt x="148" y="71"/>
                  </a:cubicBezTo>
                  <a:cubicBezTo>
                    <a:pt x="150" y="74"/>
                    <a:pt x="152" y="76"/>
                    <a:pt x="153" y="76"/>
                  </a:cubicBezTo>
                  <a:cubicBezTo>
                    <a:pt x="154" y="76"/>
                    <a:pt x="154" y="73"/>
                    <a:pt x="152" y="68"/>
                  </a:cubicBezTo>
                  <a:lnTo>
                    <a:pt x="152" y="68"/>
                  </a:lnTo>
                  <a:cubicBezTo>
                    <a:pt x="154" y="72"/>
                    <a:pt x="156" y="73"/>
                    <a:pt x="157" y="75"/>
                  </a:cubicBezTo>
                  <a:cubicBezTo>
                    <a:pt x="157" y="75"/>
                    <a:pt x="157" y="76"/>
                    <a:pt x="157" y="76"/>
                  </a:cubicBezTo>
                  <a:cubicBezTo>
                    <a:pt x="158" y="76"/>
                    <a:pt x="157" y="73"/>
                    <a:pt x="158" y="73"/>
                  </a:cubicBezTo>
                  <a:cubicBezTo>
                    <a:pt x="158" y="73"/>
                    <a:pt x="158" y="73"/>
                    <a:pt x="158" y="73"/>
                  </a:cubicBezTo>
                  <a:cubicBezTo>
                    <a:pt x="159" y="73"/>
                    <a:pt x="161" y="76"/>
                    <a:pt x="162" y="76"/>
                  </a:cubicBezTo>
                  <a:cubicBezTo>
                    <a:pt x="164" y="76"/>
                    <a:pt x="162" y="72"/>
                    <a:pt x="163" y="71"/>
                  </a:cubicBezTo>
                  <a:cubicBezTo>
                    <a:pt x="164" y="71"/>
                    <a:pt x="166" y="71"/>
                    <a:pt x="167" y="72"/>
                  </a:cubicBezTo>
                  <a:cubicBezTo>
                    <a:pt x="169" y="72"/>
                    <a:pt x="171" y="74"/>
                    <a:pt x="172" y="74"/>
                  </a:cubicBezTo>
                  <a:cubicBezTo>
                    <a:pt x="173" y="74"/>
                    <a:pt x="173" y="74"/>
                    <a:pt x="173" y="73"/>
                  </a:cubicBezTo>
                  <a:cubicBezTo>
                    <a:pt x="174" y="72"/>
                    <a:pt x="171" y="64"/>
                    <a:pt x="171" y="63"/>
                  </a:cubicBezTo>
                  <a:lnTo>
                    <a:pt x="171" y="63"/>
                  </a:lnTo>
                  <a:cubicBezTo>
                    <a:pt x="172" y="63"/>
                    <a:pt x="176" y="72"/>
                    <a:pt x="178" y="74"/>
                  </a:cubicBezTo>
                  <a:cubicBezTo>
                    <a:pt x="178" y="75"/>
                    <a:pt x="178" y="75"/>
                    <a:pt x="178" y="75"/>
                  </a:cubicBezTo>
                  <a:cubicBezTo>
                    <a:pt x="179" y="75"/>
                    <a:pt x="177" y="69"/>
                    <a:pt x="176" y="66"/>
                  </a:cubicBezTo>
                  <a:cubicBezTo>
                    <a:pt x="175" y="63"/>
                    <a:pt x="171" y="52"/>
                    <a:pt x="172" y="52"/>
                  </a:cubicBezTo>
                  <a:lnTo>
                    <a:pt x="172" y="52"/>
                  </a:lnTo>
                  <a:cubicBezTo>
                    <a:pt x="172" y="52"/>
                    <a:pt x="172" y="53"/>
                    <a:pt x="173" y="53"/>
                  </a:cubicBezTo>
                  <a:cubicBezTo>
                    <a:pt x="175" y="59"/>
                    <a:pt x="179" y="65"/>
                    <a:pt x="181" y="67"/>
                  </a:cubicBezTo>
                  <a:cubicBezTo>
                    <a:pt x="182" y="68"/>
                    <a:pt x="182" y="68"/>
                    <a:pt x="182" y="68"/>
                  </a:cubicBezTo>
                  <a:cubicBezTo>
                    <a:pt x="183" y="68"/>
                    <a:pt x="180" y="57"/>
                    <a:pt x="181" y="57"/>
                  </a:cubicBezTo>
                  <a:lnTo>
                    <a:pt x="181" y="57"/>
                  </a:lnTo>
                  <a:cubicBezTo>
                    <a:pt x="181" y="57"/>
                    <a:pt x="182" y="57"/>
                    <a:pt x="183" y="59"/>
                  </a:cubicBezTo>
                  <a:cubicBezTo>
                    <a:pt x="185" y="62"/>
                    <a:pt x="186" y="63"/>
                    <a:pt x="186" y="63"/>
                  </a:cubicBezTo>
                  <a:cubicBezTo>
                    <a:pt x="188" y="63"/>
                    <a:pt x="189" y="60"/>
                    <a:pt x="189" y="59"/>
                  </a:cubicBezTo>
                  <a:cubicBezTo>
                    <a:pt x="190" y="59"/>
                    <a:pt x="190" y="56"/>
                    <a:pt x="192" y="56"/>
                  </a:cubicBezTo>
                  <a:cubicBezTo>
                    <a:pt x="192" y="56"/>
                    <a:pt x="192" y="56"/>
                    <a:pt x="193" y="57"/>
                  </a:cubicBezTo>
                  <a:cubicBezTo>
                    <a:pt x="193" y="57"/>
                    <a:pt x="198" y="65"/>
                    <a:pt x="198" y="65"/>
                  </a:cubicBezTo>
                  <a:cubicBezTo>
                    <a:pt x="198" y="65"/>
                    <a:pt x="198" y="65"/>
                    <a:pt x="198" y="65"/>
                  </a:cubicBezTo>
                  <a:cubicBezTo>
                    <a:pt x="196" y="61"/>
                    <a:pt x="195" y="58"/>
                    <a:pt x="195" y="54"/>
                  </a:cubicBezTo>
                  <a:cubicBezTo>
                    <a:pt x="195" y="52"/>
                    <a:pt x="195" y="52"/>
                    <a:pt x="196" y="52"/>
                  </a:cubicBezTo>
                  <a:cubicBezTo>
                    <a:pt x="197" y="52"/>
                    <a:pt x="200" y="55"/>
                    <a:pt x="202" y="63"/>
                  </a:cubicBezTo>
                  <a:cubicBezTo>
                    <a:pt x="201" y="55"/>
                    <a:pt x="200" y="52"/>
                    <a:pt x="200" y="52"/>
                  </a:cubicBezTo>
                  <a:lnTo>
                    <a:pt x="200" y="52"/>
                  </a:lnTo>
                  <a:cubicBezTo>
                    <a:pt x="201" y="52"/>
                    <a:pt x="205" y="64"/>
                    <a:pt x="206" y="64"/>
                  </a:cubicBezTo>
                  <a:cubicBezTo>
                    <a:pt x="206" y="64"/>
                    <a:pt x="206" y="64"/>
                    <a:pt x="206" y="64"/>
                  </a:cubicBezTo>
                  <a:cubicBezTo>
                    <a:pt x="207" y="61"/>
                    <a:pt x="204" y="49"/>
                    <a:pt x="206" y="47"/>
                  </a:cubicBezTo>
                  <a:lnTo>
                    <a:pt x="206" y="47"/>
                  </a:lnTo>
                  <a:cubicBezTo>
                    <a:pt x="207" y="47"/>
                    <a:pt x="209" y="52"/>
                    <a:pt x="210" y="53"/>
                  </a:cubicBezTo>
                  <a:cubicBezTo>
                    <a:pt x="211" y="54"/>
                    <a:pt x="211" y="54"/>
                    <a:pt x="211" y="54"/>
                  </a:cubicBezTo>
                  <a:cubicBezTo>
                    <a:pt x="213" y="54"/>
                    <a:pt x="211" y="48"/>
                    <a:pt x="213" y="48"/>
                  </a:cubicBezTo>
                  <a:cubicBezTo>
                    <a:pt x="213" y="48"/>
                    <a:pt x="213" y="48"/>
                    <a:pt x="214" y="49"/>
                  </a:cubicBezTo>
                  <a:cubicBezTo>
                    <a:pt x="215" y="50"/>
                    <a:pt x="217" y="52"/>
                    <a:pt x="218" y="52"/>
                  </a:cubicBezTo>
                  <a:cubicBezTo>
                    <a:pt x="218" y="52"/>
                    <a:pt x="219" y="52"/>
                    <a:pt x="219" y="52"/>
                  </a:cubicBezTo>
                  <a:cubicBezTo>
                    <a:pt x="219" y="52"/>
                    <a:pt x="220" y="46"/>
                    <a:pt x="220" y="46"/>
                  </a:cubicBezTo>
                  <a:cubicBezTo>
                    <a:pt x="223" y="47"/>
                    <a:pt x="227" y="62"/>
                    <a:pt x="229" y="62"/>
                  </a:cubicBezTo>
                  <a:cubicBezTo>
                    <a:pt x="230" y="62"/>
                    <a:pt x="230" y="61"/>
                    <a:pt x="230" y="59"/>
                  </a:cubicBezTo>
                  <a:cubicBezTo>
                    <a:pt x="231" y="55"/>
                    <a:pt x="229" y="52"/>
                    <a:pt x="231" y="52"/>
                  </a:cubicBezTo>
                  <a:cubicBezTo>
                    <a:pt x="232" y="55"/>
                    <a:pt x="233" y="57"/>
                    <a:pt x="234" y="58"/>
                  </a:cubicBezTo>
                  <a:cubicBezTo>
                    <a:pt x="234" y="58"/>
                    <a:pt x="234" y="53"/>
                    <a:pt x="234" y="52"/>
                  </a:cubicBezTo>
                  <a:cubicBezTo>
                    <a:pt x="234" y="51"/>
                    <a:pt x="235" y="51"/>
                    <a:pt x="235" y="51"/>
                  </a:cubicBezTo>
                  <a:cubicBezTo>
                    <a:pt x="238" y="51"/>
                    <a:pt x="241" y="58"/>
                    <a:pt x="244" y="58"/>
                  </a:cubicBezTo>
                  <a:cubicBezTo>
                    <a:pt x="245" y="58"/>
                    <a:pt x="246" y="57"/>
                    <a:pt x="247" y="52"/>
                  </a:cubicBezTo>
                  <a:lnTo>
                    <a:pt x="247" y="52"/>
                  </a:lnTo>
                  <a:cubicBezTo>
                    <a:pt x="247" y="54"/>
                    <a:pt x="247" y="55"/>
                    <a:pt x="247" y="55"/>
                  </a:cubicBezTo>
                  <a:cubicBezTo>
                    <a:pt x="247" y="55"/>
                    <a:pt x="248" y="52"/>
                    <a:pt x="247" y="52"/>
                  </a:cubicBezTo>
                  <a:lnTo>
                    <a:pt x="247" y="52"/>
                  </a:lnTo>
                  <a:cubicBezTo>
                    <a:pt x="247" y="52"/>
                    <a:pt x="247" y="52"/>
                    <a:pt x="247" y="52"/>
                  </a:cubicBezTo>
                  <a:cubicBezTo>
                    <a:pt x="248" y="52"/>
                    <a:pt x="248" y="41"/>
                    <a:pt x="249" y="29"/>
                  </a:cubicBezTo>
                  <a:lnTo>
                    <a:pt x="249" y="29"/>
                  </a:lnTo>
                  <a:cubicBezTo>
                    <a:pt x="249" y="36"/>
                    <a:pt x="251" y="42"/>
                    <a:pt x="252" y="42"/>
                  </a:cubicBezTo>
                  <a:cubicBezTo>
                    <a:pt x="253" y="42"/>
                    <a:pt x="254" y="39"/>
                    <a:pt x="254" y="30"/>
                  </a:cubicBezTo>
                  <a:lnTo>
                    <a:pt x="254" y="30"/>
                  </a:lnTo>
                  <a:cubicBezTo>
                    <a:pt x="255" y="35"/>
                    <a:pt x="259" y="34"/>
                    <a:pt x="259" y="43"/>
                  </a:cubicBezTo>
                  <a:cubicBezTo>
                    <a:pt x="259" y="45"/>
                    <a:pt x="260" y="46"/>
                    <a:pt x="260" y="46"/>
                  </a:cubicBezTo>
                  <a:cubicBezTo>
                    <a:pt x="260" y="46"/>
                    <a:pt x="261" y="43"/>
                    <a:pt x="262" y="42"/>
                  </a:cubicBezTo>
                  <a:cubicBezTo>
                    <a:pt x="262" y="41"/>
                    <a:pt x="263" y="40"/>
                    <a:pt x="263" y="40"/>
                  </a:cubicBezTo>
                  <a:cubicBezTo>
                    <a:pt x="263" y="40"/>
                    <a:pt x="264" y="40"/>
                    <a:pt x="264" y="40"/>
                  </a:cubicBezTo>
                  <a:cubicBezTo>
                    <a:pt x="264" y="40"/>
                    <a:pt x="264" y="40"/>
                    <a:pt x="264" y="40"/>
                  </a:cubicBezTo>
                  <a:cubicBezTo>
                    <a:pt x="267" y="38"/>
                    <a:pt x="270" y="37"/>
                    <a:pt x="272" y="37"/>
                  </a:cubicBezTo>
                  <a:cubicBezTo>
                    <a:pt x="275" y="37"/>
                    <a:pt x="278" y="38"/>
                    <a:pt x="280" y="40"/>
                  </a:cubicBezTo>
                  <a:cubicBezTo>
                    <a:pt x="282" y="41"/>
                    <a:pt x="284" y="46"/>
                    <a:pt x="286" y="46"/>
                  </a:cubicBezTo>
                  <a:cubicBezTo>
                    <a:pt x="288" y="46"/>
                    <a:pt x="290" y="43"/>
                    <a:pt x="293" y="31"/>
                  </a:cubicBezTo>
                  <a:cubicBezTo>
                    <a:pt x="293" y="30"/>
                    <a:pt x="297" y="17"/>
                    <a:pt x="298" y="17"/>
                  </a:cubicBezTo>
                  <a:lnTo>
                    <a:pt x="298" y="17"/>
                  </a:lnTo>
                  <a:cubicBezTo>
                    <a:pt x="298" y="17"/>
                    <a:pt x="298" y="17"/>
                    <a:pt x="298" y="17"/>
                  </a:cubicBezTo>
                  <a:cubicBezTo>
                    <a:pt x="297" y="23"/>
                    <a:pt x="296" y="29"/>
                    <a:pt x="295" y="35"/>
                  </a:cubicBezTo>
                  <a:cubicBezTo>
                    <a:pt x="294" y="38"/>
                    <a:pt x="288" y="67"/>
                    <a:pt x="288" y="68"/>
                  </a:cubicBezTo>
                  <a:cubicBezTo>
                    <a:pt x="289" y="66"/>
                    <a:pt x="289" y="64"/>
                    <a:pt x="290" y="63"/>
                  </a:cubicBezTo>
                  <a:cubicBezTo>
                    <a:pt x="291" y="61"/>
                    <a:pt x="292" y="61"/>
                    <a:pt x="292" y="61"/>
                  </a:cubicBezTo>
                  <a:cubicBezTo>
                    <a:pt x="294" y="62"/>
                    <a:pt x="295" y="63"/>
                    <a:pt x="294" y="68"/>
                  </a:cubicBezTo>
                  <a:lnTo>
                    <a:pt x="294" y="68"/>
                  </a:lnTo>
                  <a:cubicBezTo>
                    <a:pt x="297" y="57"/>
                    <a:pt x="297" y="66"/>
                    <a:pt x="301" y="55"/>
                  </a:cubicBezTo>
                  <a:cubicBezTo>
                    <a:pt x="302" y="51"/>
                    <a:pt x="305" y="42"/>
                    <a:pt x="306" y="42"/>
                  </a:cubicBezTo>
                  <a:lnTo>
                    <a:pt x="306" y="42"/>
                  </a:lnTo>
                  <a:cubicBezTo>
                    <a:pt x="307" y="42"/>
                    <a:pt x="307" y="44"/>
                    <a:pt x="306" y="47"/>
                  </a:cubicBezTo>
                  <a:cubicBezTo>
                    <a:pt x="305" y="53"/>
                    <a:pt x="303" y="59"/>
                    <a:pt x="302" y="64"/>
                  </a:cubicBezTo>
                  <a:cubicBezTo>
                    <a:pt x="302" y="65"/>
                    <a:pt x="302" y="66"/>
                    <a:pt x="303" y="66"/>
                  </a:cubicBezTo>
                  <a:cubicBezTo>
                    <a:pt x="303" y="66"/>
                    <a:pt x="304" y="65"/>
                    <a:pt x="305" y="62"/>
                  </a:cubicBezTo>
                  <a:cubicBezTo>
                    <a:pt x="306" y="59"/>
                    <a:pt x="307" y="58"/>
                    <a:pt x="307" y="58"/>
                  </a:cubicBezTo>
                  <a:cubicBezTo>
                    <a:pt x="307" y="58"/>
                    <a:pt x="308" y="59"/>
                    <a:pt x="308" y="59"/>
                  </a:cubicBezTo>
                  <a:cubicBezTo>
                    <a:pt x="309" y="59"/>
                    <a:pt x="307" y="63"/>
                    <a:pt x="306" y="66"/>
                  </a:cubicBezTo>
                  <a:cubicBezTo>
                    <a:pt x="306" y="68"/>
                    <a:pt x="306" y="69"/>
                    <a:pt x="306" y="69"/>
                  </a:cubicBezTo>
                  <a:cubicBezTo>
                    <a:pt x="307" y="69"/>
                    <a:pt x="311" y="64"/>
                    <a:pt x="312" y="64"/>
                  </a:cubicBezTo>
                  <a:lnTo>
                    <a:pt x="312" y="64"/>
                  </a:lnTo>
                  <a:cubicBezTo>
                    <a:pt x="312" y="64"/>
                    <a:pt x="312" y="65"/>
                    <a:pt x="312" y="67"/>
                  </a:cubicBezTo>
                  <a:cubicBezTo>
                    <a:pt x="312" y="67"/>
                    <a:pt x="312" y="67"/>
                    <a:pt x="312" y="67"/>
                  </a:cubicBezTo>
                  <a:cubicBezTo>
                    <a:pt x="314" y="67"/>
                    <a:pt x="320" y="56"/>
                    <a:pt x="320" y="56"/>
                  </a:cubicBezTo>
                  <a:lnTo>
                    <a:pt x="320" y="56"/>
                  </a:lnTo>
                  <a:cubicBezTo>
                    <a:pt x="320" y="56"/>
                    <a:pt x="320" y="56"/>
                    <a:pt x="320" y="57"/>
                  </a:cubicBezTo>
                  <a:cubicBezTo>
                    <a:pt x="319" y="58"/>
                    <a:pt x="316" y="67"/>
                    <a:pt x="317" y="67"/>
                  </a:cubicBezTo>
                  <a:cubicBezTo>
                    <a:pt x="317" y="67"/>
                    <a:pt x="317" y="67"/>
                    <a:pt x="317" y="67"/>
                  </a:cubicBezTo>
                  <a:cubicBezTo>
                    <a:pt x="319" y="66"/>
                    <a:pt x="321" y="59"/>
                    <a:pt x="323" y="55"/>
                  </a:cubicBezTo>
                  <a:lnTo>
                    <a:pt x="323" y="55"/>
                  </a:lnTo>
                  <a:cubicBezTo>
                    <a:pt x="323" y="55"/>
                    <a:pt x="317" y="73"/>
                    <a:pt x="317" y="74"/>
                  </a:cubicBezTo>
                  <a:cubicBezTo>
                    <a:pt x="320" y="68"/>
                    <a:pt x="322" y="64"/>
                    <a:pt x="324" y="64"/>
                  </a:cubicBezTo>
                  <a:cubicBezTo>
                    <a:pt x="324" y="64"/>
                    <a:pt x="325" y="65"/>
                    <a:pt x="325" y="67"/>
                  </a:cubicBezTo>
                  <a:cubicBezTo>
                    <a:pt x="324" y="70"/>
                    <a:pt x="324" y="72"/>
                    <a:pt x="326" y="72"/>
                  </a:cubicBezTo>
                  <a:cubicBezTo>
                    <a:pt x="326" y="72"/>
                    <a:pt x="328" y="69"/>
                    <a:pt x="327" y="69"/>
                  </a:cubicBezTo>
                  <a:lnTo>
                    <a:pt x="327" y="69"/>
                  </a:lnTo>
                  <a:lnTo>
                    <a:pt x="330" y="70"/>
                  </a:lnTo>
                  <a:cubicBezTo>
                    <a:pt x="330" y="70"/>
                    <a:pt x="330" y="70"/>
                    <a:pt x="330" y="70"/>
                  </a:cubicBezTo>
                  <a:cubicBezTo>
                    <a:pt x="331" y="70"/>
                    <a:pt x="331" y="69"/>
                    <a:pt x="333" y="66"/>
                  </a:cubicBezTo>
                  <a:cubicBezTo>
                    <a:pt x="334" y="65"/>
                    <a:pt x="334" y="65"/>
                    <a:pt x="334" y="65"/>
                  </a:cubicBezTo>
                  <a:cubicBezTo>
                    <a:pt x="335" y="65"/>
                    <a:pt x="334" y="72"/>
                    <a:pt x="334" y="72"/>
                  </a:cubicBezTo>
                  <a:cubicBezTo>
                    <a:pt x="335" y="74"/>
                    <a:pt x="335" y="76"/>
                    <a:pt x="336" y="76"/>
                  </a:cubicBezTo>
                  <a:cubicBezTo>
                    <a:pt x="337" y="76"/>
                    <a:pt x="338" y="75"/>
                    <a:pt x="339" y="74"/>
                  </a:cubicBezTo>
                  <a:cubicBezTo>
                    <a:pt x="340" y="72"/>
                    <a:pt x="343" y="66"/>
                    <a:pt x="344" y="66"/>
                  </a:cubicBezTo>
                  <a:lnTo>
                    <a:pt x="344" y="66"/>
                  </a:lnTo>
                  <a:cubicBezTo>
                    <a:pt x="344" y="66"/>
                    <a:pt x="343" y="67"/>
                    <a:pt x="342" y="71"/>
                  </a:cubicBezTo>
                  <a:cubicBezTo>
                    <a:pt x="340" y="75"/>
                    <a:pt x="339" y="79"/>
                    <a:pt x="340" y="79"/>
                  </a:cubicBezTo>
                  <a:cubicBezTo>
                    <a:pt x="340" y="79"/>
                    <a:pt x="342" y="77"/>
                    <a:pt x="344" y="72"/>
                  </a:cubicBezTo>
                  <a:cubicBezTo>
                    <a:pt x="347" y="66"/>
                    <a:pt x="350" y="63"/>
                    <a:pt x="351" y="63"/>
                  </a:cubicBezTo>
                  <a:lnTo>
                    <a:pt x="351" y="63"/>
                  </a:lnTo>
                  <a:cubicBezTo>
                    <a:pt x="351" y="63"/>
                    <a:pt x="351" y="64"/>
                    <a:pt x="350" y="67"/>
                  </a:cubicBezTo>
                  <a:cubicBezTo>
                    <a:pt x="349" y="72"/>
                    <a:pt x="345" y="78"/>
                    <a:pt x="347" y="78"/>
                  </a:cubicBezTo>
                  <a:cubicBezTo>
                    <a:pt x="347" y="78"/>
                    <a:pt x="347" y="77"/>
                    <a:pt x="348" y="77"/>
                  </a:cubicBezTo>
                  <a:cubicBezTo>
                    <a:pt x="349" y="77"/>
                    <a:pt x="357" y="69"/>
                    <a:pt x="357" y="69"/>
                  </a:cubicBezTo>
                  <a:lnTo>
                    <a:pt x="357" y="69"/>
                  </a:lnTo>
                  <a:cubicBezTo>
                    <a:pt x="357" y="69"/>
                    <a:pt x="357" y="69"/>
                    <a:pt x="357" y="69"/>
                  </a:cubicBezTo>
                  <a:cubicBezTo>
                    <a:pt x="356" y="71"/>
                    <a:pt x="351" y="76"/>
                    <a:pt x="349" y="79"/>
                  </a:cubicBezTo>
                  <a:cubicBezTo>
                    <a:pt x="349" y="80"/>
                    <a:pt x="349" y="80"/>
                    <a:pt x="349" y="80"/>
                  </a:cubicBezTo>
                  <a:cubicBezTo>
                    <a:pt x="350" y="80"/>
                    <a:pt x="355" y="75"/>
                    <a:pt x="357" y="74"/>
                  </a:cubicBezTo>
                  <a:cubicBezTo>
                    <a:pt x="358" y="75"/>
                    <a:pt x="360" y="75"/>
                    <a:pt x="358" y="79"/>
                  </a:cubicBezTo>
                  <a:cubicBezTo>
                    <a:pt x="356" y="84"/>
                    <a:pt x="355" y="86"/>
                    <a:pt x="356" y="87"/>
                  </a:cubicBezTo>
                  <a:cubicBezTo>
                    <a:pt x="357" y="88"/>
                    <a:pt x="357" y="88"/>
                    <a:pt x="358" y="88"/>
                  </a:cubicBezTo>
                  <a:cubicBezTo>
                    <a:pt x="359" y="88"/>
                    <a:pt x="360" y="88"/>
                    <a:pt x="361" y="87"/>
                  </a:cubicBezTo>
                  <a:cubicBezTo>
                    <a:pt x="363" y="86"/>
                    <a:pt x="366" y="83"/>
                    <a:pt x="367" y="83"/>
                  </a:cubicBezTo>
                  <a:lnTo>
                    <a:pt x="367" y="83"/>
                  </a:lnTo>
                  <a:cubicBezTo>
                    <a:pt x="367" y="83"/>
                    <a:pt x="367" y="84"/>
                    <a:pt x="366" y="86"/>
                  </a:cubicBezTo>
                  <a:cubicBezTo>
                    <a:pt x="362" y="92"/>
                    <a:pt x="361" y="95"/>
                    <a:pt x="363" y="95"/>
                  </a:cubicBezTo>
                  <a:cubicBezTo>
                    <a:pt x="363" y="95"/>
                    <a:pt x="364" y="95"/>
                    <a:pt x="364" y="95"/>
                  </a:cubicBezTo>
                  <a:cubicBezTo>
                    <a:pt x="366" y="94"/>
                    <a:pt x="369" y="90"/>
                    <a:pt x="373" y="86"/>
                  </a:cubicBezTo>
                  <a:lnTo>
                    <a:pt x="373" y="86"/>
                  </a:lnTo>
                  <a:cubicBezTo>
                    <a:pt x="367" y="93"/>
                    <a:pt x="366" y="96"/>
                    <a:pt x="368" y="96"/>
                  </a:cubicBezTo>
                  <a:cubicBezTo>
                    <a:pt x="369" y="96"/>
                    <a:pt x="372" y="95"/>
                    <a:pt x="374" y="93"/>
                  </a:cubicBezTo>
                  <a:cubicBezTo>
                    <a:pt x="376" y="92"/>
                    <a:pt x="377" y="91"/>
                    <a:pt x="377" y="91"/>
                  </a:cubicBezTo>
                  <a:lnTo>
                    <a:pt x="377" y="91"/>
                  </a:lnTo>
                  <a:cubicBezTo>
                    <a:pt x="378" y="91"/>
                    <a:pt x="377" y="92"/>
                    <a:pt x="375" y="95"/>
                  </a:cubicBezTo>
                  <a:cubicBezTo>
                    <a:pt x="373" y="99"/>
                    <a:pt x="371" y="100"/>
                    <a:pt x="369" y="103"/>
                  </a:cubicBezTo>
                  <a:cubicBezTo>
                    <a:pt x="368" y="104"/>
                    <a:pt x="368" y="104"/>
                    <a:pt x="368" y="104"/>
                  </a:cubicBezTo>
                  <a:cubicBezTo>
                    <a:pt x="369" y="104"/>
                    <a:pt x="371" y="102"/>
                    <a:pt x="373" y="101"/>
                  </a:cubicBezTo>
                  <a:cubicBezTo>
                    <a:pt x="374" y="101"/>
                    <a:pt x="375" y="100"/>
                    <a:pt x="375" y="100"/>
                  </a:cubicBezTo>
                  <a:lnTo>
                    <a:pt x="375" y="100"/>
                  </a:lnTo>
                  <a:cubicBezTo>
                    <a:pt x="376" y="100"/>
                    <a:pt x="376" y="102"/>
                    <a:pt x="374" y="106"/>
                  </a:cubicBezTo>
                  <a:cubicBezTo>
                    <a:pt x="372" y="108"/>
                    <a:pt x="371" y="109"/>
                    <a:pt x="371" y="109"/>
                  </a:cubicBezTo>
                  <a:cubicBezTo>
                    <a:pt x="372" y="109"/>
                    <a:pt x="378" y="104"/>
                    <a:pt x="379" y="104"/>
                  </a:cubicBezTo>
                  <a:cubicBezTo>
                    <a:pt x="379" y="104"/>
                    <a:pt x="379" y="104"/>
                    <a:pt x="379" y="104"/>
                  </a:cubicBezTo>
                  <a:cubicBezTo>
                    <a:pt x="381" y="104"/>
                    <a:pt x="380" y="106"/>
                    <a:pt x="382" y="106"/>
                  </a:cubicBezTo>
                  <a:cubicBezTo>
                    <a:pt x="383" y="106"/>
                    <a:pt x="384" y="106"/>
                    <a:pt x="385" y="105"/>
                  </a:cubicBezTo>
                  <a:cubicBezTo>
                    <a:pt x="386" y="104"/>
                    <a:pt x="387" y="104"/>
                    <a:pt x="388" y="104"/>
                  </a:cubicBezTo>
                  <a:cubicBezTo>
                    <a:pt x="389" y="104"/>
                    <a:pt x="389" y="106"/>
                    <a:pt x="389" y="107"/>
                  </a:cubicBezTo>
                  <a:cubicBezTo>
                    <a:pt x="389" y="109"/>
                    <a:pt x="388" y="113"/>
                    <a:pt x="390" y="113"/>
                  </a:cubicBezTo>
                  <a:cubicBezTo>
                    <a:pt x="390" y="113"/>
                    <a:pt x="391" y="113"/>
                    <a:pt x="393" y="112"/>
                  </a:cubicBezTo>
                  <a:cubicBezTo>
                    <a:pt x="393" y="112"/>
                    <a:pt x="393" y="112"/>
                    <a:pt x="393" y="112"/>
                  </a:cubicBezTo>
                  <a:lnTo>
                    <a:pt x="393" y="112"/>
                  </a:lnTo>
                  <a:cubicBezTo>
                    <a:pt x="395" y="112"/>
                    <a:pt x="389" y="118"/>
                    <a:pt x="388" y="119"/>
                  </a:cubicBezTo>
                  <a:cubicBezTo>
                    <a:pt x="388" y="120"/>
                    <a:pt x="388" y="120"/>
                    <a:pt x="388" y="120"/>
                  </a:cubicBezTo>
                  <a:cubicBezTo>
                    <a:pt x="389" y="120"/>
                    <a:pt x="391" y="119"/>
                    <a:pt x="391" y="119"/>
                  </a:cubicBezTo>
                  <a:cubicBezTo>
                    <a:pt x="392" y="119"/>
                    <a:pt x="392" y="119"/>
                    <a:pt x="392" y="119"/>
                  </a:cubicBezTo>
                  <a:cubicBezTo>
                    <a:pt x="393" y="120"/>
                    <a:pt x="393" y="121"/>
                    <a:pt x="394" y="121"/>
                  </a:cubicBezTo>
                  <a:cubicBezTo>
                    <a:pt x="396" y="121"/>
                    <a:pt x="398" y="120"/>
                    <a:pt x="399" y="120"/>
                  </a:cubicBezTo>
                  <a:lnTo>
                    <a:pt x="399" y="120"/>
                  </a:lnTo>
                  <a:cubicBezTo>
                    <a:pt x="399" y="120"/>
                    <a:pt x="399" y="120"/>
                    <a:pt x="398" y="122"/>
                  </a:cubicBezTo>
                  <a:cubicBezTo>
                    <a:pt x="396" y="125"/>
                    <a:pt x="394" y="129"/>
                    <a:pt x="395" y="129"/>
                  </a:cubicBezTo>
                  <a:cubicBezTo>
                    <a:pt x="397" y="129"/>
                    <a:pt x="399" y="127"/>
                    <a:pt x="405" y="123"/>
                  </a:cubicBezTo>
                  <a:lnTo>
                    <a:pt x="405" y="123"/>
                  </a:lnTo>
                  <a:cubicBezTo>
                    <a:pt x="394" y="132"/>
                    <a:pt x="396" y="136"/>
                    <a:pt x="401" y="136"/>
                  </a:cubicBezTo>
                  <a:cubicBezTo>
                    <a:pt x="402" y="136"/>
                    <a:pt x="404" y="135"/>
                    <a:pt x="406" y="134"/>
                  </a:cubicBezTo>
                  <a:cubicBezTo>
                    <a:pt x="406" y="134"/>
                    <a:pt x="406" y="134"/>
                    <a:pt x="406" y="134"/>
                  </a:cubicBezTo>
                  <a:lnTo>
                    <a:pt x="406" y="134"/>
                  </a:lnTo>
                  <a:cubicBezTo>
                    <a:pt x="409" y="134"/>
                    <a:pt x="396" y="145"/>
                    <a:pt x="398" y="145"/>
                  </a:cubicBezTo>
                  <a:cubicBezTo>
                    <a:pt x="399" y="145"/>
                    <a:pt x="400" y="144"/>
                    <a:pt x="403" y="142"/>
                  </a:cubicBezTo>
                  <a:cubicBezTo>
                    <a:pt x="408" y="140"/>
                    <a:pt x="413" y="137"/>
                    <a:pt x="414" y="137"/>
                  </a:cubicBezTo>
                  <a:lnTo>
                    <a:pt x="414" y="137"/>
                  </a:lnTo>
                  <a:cubicBezTo>
                    <a:pt x="415" y="137"/>
                    <a:pt x="414" y="138"/>
                    <a:pt x="412" y="141"/>
                  </a:cubicBezTo>
                  <a:cubicBezTo>
                    <a:pt x="412" y="141"/>
                    <a:pt x="414" y="142"/>
                    <a:pt x="415" y="142"/>
                  </a:cubicBezTo>
                  <a:lnTo>
                    <a:pt x="415" y="142"/>
                  </a:lnTo>
                  <a:cubicBezTo>
                    <a:pt x="413" y="143"/>
                    <a:pt x="411" y="144"/>
                    <a:pt x="409" y="146"/>
                  </a:cubicBezTo>
                  <a:cubicBezTo>
                    <a:pt x="408" y="148"/>
                    <a:pt x="409" y="148"/>
                    <a:pt x="409" y="148"/>
                  </a:cubicBezTo>
                  <a:cubicBezTo>
                    <a:pt x="410" y="150"/>
                    <a:pt x="404" y="155"/>
                    <a:pt x="406" y="156"/>
                  </a:cubicBezTo>
                  <a:cubicBezTo>
                    <a:pt x="410" y="153"/>
                    <a:pt x="424" y="143"/>
                    <a:pt x="433" y="141"/>
                  </a:cubicBezTo>
                  <a:lnTo>
                    <a:pt x="433" y="141"/>
                  </a:lnTo>
                  <a:cubicBezTo>
                    <a:pt x="433" y="143"/>
                    <a:pt x="422" y="148"/>
                    <a:pt x="418" y="149"/>
                  </a:cubicBezTo>
                  <a:cubicBezTo>
                    <a:pt x="412" y="153"/>
                    <a:pt x="418" y="152"/>
                    <a:pt x="417" y="154"/>
                  </a:cubicBezTo>
                  <a:cubicBezTo>
                    <a:pt x="416" y="155"/>
                    <a:pt x="409" y="160"/>
                    <a:pt x="410" y="160"/>
                  </a:cubicBezTo>
                  <a:cubicBezTo>
                    <a:pt x="410" y="160"/>
                    <a:pt x="410" y="160"/>
                    <a:pt x="410" y="160"/>
                  </a:cubicBezTo>
                  <a:cubicBezTo>
                    <a:pt x="413" y="159"/>
                    <a:pt x="416" y="157"/>
                    <a:pt x="417" y="157"/>
                  </a:cubicBezTo>
                  <a:cubicBezTo>
                    <a:pt x="418" y="157"/>
                    <a:pt x="418" y="158"/>
                    <a:pt x="418" y="158"/>
                  </a:cubicBezTo>
                  <a:cubicBezTo>
                    <a:pt x="415" y="161"/>
                    <a:pt x="410" y="165"/>
                    <a:pt x="410" y="167"/>
                  </a:cubicBezTo>
                  <a:cubicBezTo>
                    <a:pt x="412" y="166"/>
                    <a:pt x="413" y="165"/>
                    <a:pt x="414" y="165"/>
                  </a:cubicBezTo>
                  <a:cubicBezTo>
                    <a:pt x="417" y="165"/>
                    <a:pt x="418" y="170"/>
                    <a:pt x="419" y="170"/>
                  </a:cubicBezTo>
                  <a:cubicBezTo>
                    <a:pt x="420" y="170"/>
                    <a:pt x="429" y="165"/>
                    <a:pt x="434" y="164"/>
                  </a:cubicBezTo>
                  <a:lnTo>
                    <a:pt x="434" y="164"/>
                  </a:lnTo>
                  <a:cubicBezTo>
                    <a:pt x="439" y="164"/>
                    <a:pt x="423" y="170"/>
                    <a:pt x="421" y="172"/>
                  </a:cubicBezTo>
                  <a:cubicBezTo>
                    <a:pt x="423" y="171"/>
                    <a:pt x="427" y="170"/>
                    <a:pt x="428" y="170"/>
                  </a:cubicBezTo>
                  <a:lnTo>
                    <a:pt x="428" y="170"/>
                  </a:lnTo>
                  <a:cubicBezTo>
                    <a:pt x="429" y="170"/>
                    <a:pt x="429" y="170"/>
                    <a:pt x="428" y="170"/>
                  </a:cubicBezTo>
                  <a:cubicBezTo>
                    <a:pt x="424" y="173"/>
                    <a:pt x="417" y="175"/>
                    <a:pt x="415" y="176"/>
                  </a:cubicBezTo>
                  <a:cubicBezTo>
                    <a:pt x="415" y="176"/>
                    <a:pt x="415" y="176"/>
                    <a:pt x="416" y="176"/>
                  </a:cubicBezTo>
                  <a:cubicBezTo>
                    <a:pt x="417" y="176"/>
                    <a:pt x="426" y="173"/>
                    <a:pt x="429" y="173"/>
                  </a:cubicBezTo>
                  <a:cubicBezTo>
                    <a:pt x="429" y="173"/>
                    <a:pt x="430" y="174"/>
                    <a:pt x="429" y="174"/>
                  </a:cubicBezTo>
                  <a:cubicBezTo>
                    <a:pt x="429" y="175"/>
                    <a:pt x="419" y="180"/>
                    <a:pt x="420" y="180"/>
                  </a:cubicBezTo>
                  <a:cubicBezTo>
                    <a:pt x="420" y="180"/>
                    <a:pt x="421" y="179"/>
                    <a:pt x="422" y="179"/>
                  </a:cubicBezTo>
                  <a:cubicBezTo>
                    <a:pt x="425" y="178"/>
                    <a:pt x="429" y="176"/>
                    <a:pt x="431" y="176"/>
                  </a:cubicBezTo>
                  <a:cubicBezTo>
                    <a:pt x="432" y="176"/>
                    <a:pt x="433" y="176"/>
                    <a:pt x="431" y="177"/>
                  </a:cubicBezTo>
                  <a:cubicBezTo>
                    <a:pt x="428" y="179"/>
                    <a:pt x="416" y="183"/>
                    <a:pt x="415" y="183"/>
                  </a:cubicBezTo>
                  <a:cubicBezTo>
                    <a:pt x="415" y="185"/>
                    <a:pt x="415" y="186"/>
                    <a:pt x="416" y="186"/>
                  </a:cubicBezTo>
                  <a:cubicBezTo>
                    <a:pt x="417" y="186"/>
                    <a:pt x="422" y="185"/>
                    <a:pt x="422" y="185"/>
                  </a:cubicBezTo>
                  <a:cubicBezTo>
                    <a:pt x="422" y="187"/>
                    <a:pt x="422" y="189"/>
                    <a:pt x="423" y="189"/>
                  </a:cubicBezTo>
                  <a:cubicBezTo>
                    <a:pt x="424" y="190"/>
                    <a:pt x="425" y="190"/>
                    <a:pt x="426" y="190"/>
                  </a:cubicBezTo>
                  <a:cubicBezTo>
                    <a:pt x="429" y="190"/>
                    <a:pt x="432" y="189"/>
                    <a:pt x="435" y="187"/>
                  </a:cubicBezTo>
                  <a:lnTo>
                    <a:pt x="435" y="187"/>
                  </a:lnTo>
                  <a:cubicBezTo>
                    <a:pt x="435" y="189"/>
                    <a:pt x="436" y="189"/>
                    <a:pt x="429" y="192"/>
                  </a:cubicBezTo>
                  <a:cubicBezTo>
                    <a:pt x="424" y="195"/>
                    <a:pt x="417" y="198"/>
                    <a:pt x="422" y="198"/>
                  </a:cubicBezTo>
                  <a:cubicBezTo>
                    <a:pt x="425" y="198"/>
                    <a:pt x="427" y="198"/>
                    <a:pt x="429" y="198"/>
                  </a:cubicBezTo>
                  <a:cubicBezTo>
                    <a:pt x="430" y="198"/>
                    <a:pt x="430" y="198"/>
                    <a:pt x="430" y="198"/>
                  </a:cubicBezTo>
                  <a:cubicBezTo>
                    <a:pt x="430" y="199"/>
                    <a:pt x="429" y="200"/>
                    <a:pt x="431" y="201"/>
                  </a:cubicBezTo>
                  <a:cubicBezTo>
                    <a:pt x="432" y="200"/>
                    <a:pt x="435" y="200"/>
                    <a:pt x="436" y="200"/>
                  </a:cubicBezTo>
                  <a:cubicBezTo>
                    <a:pt x="440" y="200"/>
                    <a:pt x="436" y="203"/>
                    <a:pt x="439" y="204"/>
                  </a:cubicBezTo>
                  <a:cubicBezTo>
                    <a:pt x="442" y="205"/>
                    <a:pt x="448" y="205"/>
                    <a:pt x="440" y="208"/>
                  </a:cubicBezTo>
                  <a:cubicBezTo>
                    <a:pt x="436" y="209"/>
                    <a:pt x="436" y="212"/>
                    <a:pt x="442" y="212"/>
                  </a:cubicBezTo>
                  <a:cubicBezTo>
                    <a:pt x="447" y="211"/>
                    <a:pt x="450" y="209"/>
                    <a:pt x="450" y="208"/>
                  </a:cubicBezTo>
                  <a:lnTo>
                    <a:pt x="450" y="208"/>
                  </a:lnTo>
                  <a:cubicBezTo>
                    <a:pt x="450" y="210"/>
                    <a:pt x="450" y="210"/>
                    <a:pt x="448" y="212"/>
                  </a:cubicBezTo>
                  <a:cubicBezTo>
                    <a:pt x="445" y="213"/>
                    <a:pt x="441" y="214"/>
                    <a:pt x="439" y="216"/>
                  </a:cubicBezTo>
                  <a:cubicBezTo>
                    <a:pt x="436" y="217"/>
                    <a:pt x="445" y="217"/>
                    <a:pt x="441" y="219"/>
                  </a:cubicBezTo>
                  <a:cubicBezTo>
                    <a:pt x="439" y="220"/>
                    <a:pt x="426" y="223"/>
                    <a:pt x="431" y="223"/>
                  </a:cubicBezTo>
                  <a:cubicBezTo>
                    <a:pt x="432" y="223"/>
                    <a:pt x="433" y="223"/>
                    <a:pt x="434" y="223"/>
                  </a:cubicBezTo>
                  <a:cubicBezTo>
                    <a:pt x="437" y="223"/>
                    <a:pt x="440" y="223"/>
                    <a:pt x="443" y="223"/>
                  </a:cubicBezTo>
                  <a:cubicBezTo>
                    <a:pt x="447" y="223"/>
                    <a:pt x="450" y="223"/>
                    <a:pt x="445" y="224"/>
                  </a:cubicBezTo>
                  <a:cubicBezTo>
                    <a:pt x="441" y="225"/>
                    <a:pt x="436" y="226"/>
                    <a:pt x="434" y="228"/>
                  </a:cubicBezTo>
                  <a:cubicBezTo>
                    <a:pt x="433" y="228"/>
                    <a:pt x="430" y="231"/>
                    <a:pt x="435" y="231"/>
                  </a:cubicBezTo>
                  <a:cubicBezTo>
                    <a:pt x="437" y="231"/>
                    <a:pt x="444" y="231"/>
                    <a:pt x="448" y="231"/>
                  </a:cubicBezTo>
                  <a:cubicBezTo>
                    <a:pt x="450" y="231"/>
                    <a:pt x="451" y="231"/>
                    <a:pt x="450" y="231"/>
                  </a:cubicBezTo>
                  <a:cubicBezTo>
                    <a:pt x="449" y="233"/>
                    <a:pt x="440" y="232"/>
                    <a:pt x="436" y="233"/>
                  </a:cubicBezTo>
                  <a:cubicBezTo>
                    <a:pt x="436" y="233"/>
                    <a:pt x="447" y="234"/>
                    <a:pt x="448" y="234"/>
                  </a:cubicBezTo>
                  <a:cubicBezTo>
                    <a:pt x="453" y="235"/>
                    <a:pt x="449" y="236"/>
                    <a:pt x="445" y="236"/>
                  </a:cubicBezTo>
                  <a:cubicBezTo>
                    <a:pt x="438" y="238"/>
                    <a:pt x="433" y="240"/>
                    <a:pt x="436" y="242"/>
                  </a:cubicBezTo>
                  <a:cubicBezTo>
                    <a:pt x="437" y="242"/>
                    <a:pt x="440" y="242"/>
                    <a:pt x="444" y="242"/>
                  </a:cubicBezTo>
                  <a:cubicBezTo>
                    <a:pt x="451" y="242"/>
                    <a:pt x="460" y="242"/>
                    <a:pt x="460" y="242"/>
                  </a:cubicBezTo>
                  <a:lnTo>
                    <a:pt x="460" y="242"/>
                  </a:lnTo>
                  <a:cubicBezTo>
                    <a:pt x="460" y="244"/>
                    <a:pt x="454" y="244"/>
                    <a:pt x="451" y="244"/>
                  </a:cubicBezTo>
                  <a:cubicBezTo>
                    <a:pt x="447" y="244"/>
                    <a:pt x="445" y="245"/>
                    <a:pt x="444" y="247"/>
                  </a:cubicBezTo>
                  <a:cubicBezTo>
                    <a:pt x="443" y="248"/>
                    <a:pt x="429" y="251"/>
                    <a:pt x="431" y="251"/>
                  </a:cubicBezTo>
                  <a:cubicBezTo>
                    <a:pt x="433" y="251"/>
                    <a:pt x="444" y="253"/>
                    <a:pt x="440" y="254"/>
                  </a:cubicBezTo>
                  <a:cubicBezTo>
                    <a:pt x="436" y="254"/>
                    <a:pt x="433" y="254"/>
                    <a:pt x="432" y="255"/>
                  </a:cubicBezTo>
                  <a:cubicBezTo>
                    <a:pt x="431" y="257"/>
                    <a:pt x="449" y="259"/>
                    <a:pt x="449" y="261"/>
                  </a:cubicBezTo>
                  <a:cubicBezTo>
                    <a:pt x="450" y="264"/>
                    <a:pt x="430" y="263"/>
                    <a:pt x="430" y="264"/>
                  </a:cubicBezTo>
                  <a:cubicBezTo>
                    <a:pt x="430" y="265"/>
                    <a:pt x="439" y="265"/>
                    <a:pt x="439" y="265"/>
                  </a:cubicBezTo>
                  <a:cubicBezTo>
                    <a:pt x="439" y="266"/>
                    <a:pt x="429" y="265"/>
                    <a:pt x="429" y="266"/>
                  </a:cubicBezTo>
                  <a:cubicBezTo>
                    <a:pt x="430" y="268"/>
                    <a:pt x="434" y="269"/>
                    <a:pt x="433" y="271"/>
                  </a:cubicBezTo>
                  <a:cubicBezTo>
                    <a:pt x="433" y="271"/>
                    <a:pt x="433" y="270"/>
                    <a:pt x="433" y="270"/>
                  </a:cubicBezTo>
                  <a:cubicBezTo>
                    <a:pt x="434" y="270"/>
                    <a:pt x="434" y="272"/>
                    <a:pt x="436" y="273"/>
                  </a:cubicBezTo>
                  <a:cubicBezTo>
                    <a:pt x="440" y="274"/>
                    <a:pt x="438" y="275"/>
                    <a:pt x="436" y="275"/>
                  </a:cubicBezTo>
                  <a:cubicBezTo>
                    <a:pt x="432" y="276"/>
                    <a:pt x="433" y="278"/>
                    <a:pt x="436" y="280"/>
                  </a:cubicBezTo>
                  <a:cubicBezTo>
                    <a:pt x="436" y="281"/>
                    <a:pt x="447" y="285"/>
                    <a:pt x="445" y="285"/>
                  </a:cubicBezTo>
                  <a:cubicBezTo>
                    <a:pt x="444" y="285"/>
                    <a:pt x="444" y="285"/>
                    <a:pt x="443" y="285"/>
                  </a:cubicBezTo>
                  <a:cubicBezTo>
                    <a:pt x="437" y="283"/>
                    <a:pt x="431" y="282"/>
                    <a:pt x="429" y="282"/>
                  </a:cubicBezTo>
                  <a:cubicBezTo>
                    <a:pt x="427" y="282"/>
                    <a:pt x="428" y="282"/>
                    <a:pt x="432" y="285"/>
                  </a:cubicBezTo>
                  <a:cubicBezTo>
                    <a:pt x="434" y="286"/>
                    <a:pt x="438" y="287"/>
                    <a:pt x="441" y="288"/>
                  </a:cubicBezTo>
                  <a:lnTo>
                    <a:pt x="441" y="288"/>
                  </a:lnTo>
                  <a:cubicBezTo>
                    <a:pt x="438" y="288"/>
                    <a:pt x="436" y="287"/>
                    <a:pt x="435" y="287"/>
                  </a:cubicBezTo>
                  <a:lnTo>
                    <a:pt x="435" y="287"/>
                  </a:lnTo>
                  <a:cubicBezTo>
                    <a:pt x="435" y="288"/>
                    <a:pt x="434" y="289"/>
                    <a:pt x="440" y="291"/>
                  </a:cubicBezTo>
                  <a:lnTo>
                    <a:pt x="446" y="291"/>
                  </a:lnTo>
                  <a:cubicBezTo>
                    <a:pt x="447" y="292"/>
                    <a:pt x="448" y="293"/>
                    <a:pt x="445" y="293"/>
                  </a:cubicBezTo>
                  <a:cubicBezTo>
                    <a:pt x="445" y="293"/>
                    <a:pt x="444" y="293"/>
                    <a:pt x="443" y="293"/>
                  </a:cubicBezTo>
                  <a:cubicBezTo>
                    <a:pt x="438" y="293"/>
                    <a:pt x="430" y="292"/>
                    <a:pt x="428" y="292"/>
                  </a:cubicBezTo>
                  <a:cubicBezTo>
                    <a:pt x="425" y="293"/>
                    <a:pt x="430" y="294"/>
                    <a:pt x="430" y="295"/>
                  </a:cubicBezTo>
                  <a:cubicBezTo>
                    <a:pt x="430" y="295"/>
                    <a:pt x="430" y="295"/>
                    <a:pt x="429" y="295"/>
                  </a:cubicBezTo>
                  <a:cubicBezTo>
                    <a:pt x="427" y="295"/>
                    <a:pt x="423" y="295"/>
                    <a:pt x="422" y="295"/>
                  </a:cubicBezTo>
                  <a:cubicBezTo>
                    <a:pt x="421" y="295"/>
                    <a:pt x="421" y="295"/>
                    <a:pt x="421" y="295"/>
                  </a:cubicBezTo>
                  <a:cubicBezTo>
                    <a:pt x="421" y="295"/>
                    <a:pt x="426" y="298"/>
                    <a:pt x="427" y="298"/>
                  </a:cubicBezTo>
                  <a:cubicBezTo>
                    <a:pt x="429" y="300"/>
                    <a:pt x="429" y="300"/>
                    <a:pt x="427" y="300"/>
                  </a:cubicBezTo>
                  <a:cubicBezTo>
                    <a:pt x="424" y="300"/>
                    <a:pt x="417" y="299"/>
                    <a:pt x="415" y="299"/>
                  </a:cubicBezTo>
                  <a:cubicBezTo>
                    <a:pt x="415" y="299"/>
                    <a:pt x="415" y="299"/>
                    <a:pt x="415" y="299"/>
                  </a:cubicBezTo>
                  <a:cubicBezTo>
                    <a:pt x="415" y="299"/>
                    <a:pt x="415" y="299"/>
                    <a:pt x="415" y="299"/>
                  </a:cubicBezTo>
                  <a:cubicBezTo>
                    <a:pt x="417" y="299"/>
                    <a:pt x="436" y="305"/>
                    <a:pt x="431" y="305"/>
                  </a:cubicBezTo>
                  <a:cubicBezTo>
                    <a:pt x="430" y="305"/>
                    <a:pt x="430" y="305"/>
                    <a:pt x="429" y="305"/>
                  </a:cubicBezTo>
                  <a:cubicBezTo>
                    <a:pt x="426" y="304"/>
                    <a:pt x="424" y="304"/>
                    <a:pt x="423" y="304"/>
                  </a:cubicBezTo>
                  <a:cubicBezTo>
                    <a:pt x="422" y="304"/>
                    <a:pt x="421" y="305"/>
                    <a:pt x="421" y="306"/>
                  </a:cubicBezTo>
                  <a:cubicBezTo>
                    <a:pt x="418" y="306"/>
                    <a:pt x="417" y="305"/>
                    <a:pt x="411" y="303"/>
                  </a:cubicBezTo>
                  <a:lnTo>
                    <a:pt x="411" y="303"/>
                  </a:lnTo>
                  <a:cubicBezTo>
                    <a:pt x="427" y="308"/>
                    <a:pt x="412" y="308"/>
                    <a:pt x="426" y="314"/>
                  </a:cubicBezTo>
                  <a:lnTo>
                    <a:pt x="426" y="314"/>
                  </a:lnTo>
                  <a:cubicBezTo>
                    <a:pt x="423" y="313"/>
                    <a:pt x="422" y="313"/>
                    <a:pt x="421" y="313"/>
                  </a:cubicBezTo>
                  <a:cubicBezTo>
                    <a:pt x="418" y="313"/>
                    <a:pt x="418" y="315"/>
                    <a:pt x="418" y="315"/>
                  </a:cubicBezTo>
                  <a:cubicBezTo>
                    <a:pt x="418" y="317"/>
                    <a:pt x="419" y="318"/>
                    <a:pt x="421" y="320"/>
                  </a:cubicBezTo>
                  <a:cubicBezTo>
                    <a:pt x="421" y="320"/>
                    <a:pt x="426" y="323"/>
                    <a:pt x="428" y="324"/>
                  </a:cubicBezTo>
                  <a:lnTo>
                    <a:pt x="428" y="324"/>
                  </a:lnTo>
                  <a:cubicBezTo>
                    <a:pt x="424" y="323"/>
                    <a:pt x="414" y="318"/>
                    <a:pt x="409" y="315"/>
                  </a:cubicBezTo>
                  <a:lnTo>
                    <a:pt x="409" y="315"/>
                  </a:lnTo>
                  <a:cubicBezTo>
                    <a:pt x="413" y="318"/>
                    <a:pt x="415" y="320"/>
                    <a:pt x="421" y="323"/>
                  </a:cubicBezTo>
                  <a:cubicBezTo>
                    <a:pt x="427" y="327"/>
                    <a:pt x="436" y="330"/>
                    <a:pt x="435" y="332"/>
                  </a:cubicBezTo>
                  <a:cubicBezTo>
                    <a:pt x="431" y="330"/>
                    <a:pt x="418" y="323"/>
                    <a:pt x="415" y="323"/>
                  </a:cubicBezTo>
                  <a:cubicBezTo>
                    <a:pt x="415" y="323"/>
                    <a:pt x="415" y="323"/>
                    <a:pt x="415" y="323"/>
                  </a:cubicBezTo>
                  <a:lnTo>
                    <a:pt x="415" y="323"/>
                  </a:lnTo>
                  <a:cubicBezTo>
                    <a:pt x="413" y="323"/>
                    <a:pt x="420" y="327"/>
                    <a:pt x="422" y="328"/>
                  </a:cubicBezTo>
                  <a:cubicBezTo>
                    <a:pt x="422" y="329"/>
                    <a:pt x="422" y="330"/>
                    <a:pt x="421" y="330"/>
                  </a:cubicBezTo>
                  <a:cubicBezTo>
                    <a:pt x="420" y="330"/>
                    <a:pt x="420" y="329"/>
                    <a:pt x="419" y="329"/>
                  </a:cubicBezTo>
                  <a:cubicBezTo>
                    <a:pt x="417" y="329"/>
                    <a:pt x="413" y="327"/>
                    <a:pt x="411" y="327"/>
                  </a:cubicBezTo>
                  <a:cubicBezTo>
                    <a:pt x="411" y="327"/>
                    <a:pt x="410" y="327"/>
                    <a:pt x="410" y="327"/>
                  </a:cubicBezTo>
                  <a:cubicBezTo>
                    <a:pt x="410" y="328"/>
                    <a:pt x="422" y="335"/>
                    <a:pt x="421" y="335"/>
                  </a:cubicBezTo>
                  <a:cubicBezTo>
                    <a:pt x="421" y="335"/>
                    <a:pt x="415" y="333"/>
                    <a:pt x="415" y="333"/>
                  </a:cubicBezTo>
                  <a:cubicBezTo>
                    <a:pt x="414" y="333"/>
                    <a:pt x="413" y="333"/>
                    <a:pt x="412" y="334"/>
                  </a:cubicBezTo>
                  <a:cubicBezTo>
                    <a:pt x="411" y="334"/>
                    <a:pt x="414" y="337"/>
                    <a:pt x="414" y="339"/>
                  </a:cubicBezTo>
                  <a:cubicBezTo>
                    <a:pt x="414" y="339"/>
                    <a:pt x="413" y="339"/>
                    <a:pt x="413" y="339"/>
                  </a:cubicBezTo>
                  <a:cubicBezTo>
                    <a:pt x="412" y="339"/>
                    <a:pt x="410" y="338"/>
                    <a:pt x="409" y="338"/>
                  </a:cubicBezTo>
                  <a:lnTo>
                    <a:pt x="409" y="338"/>
                  </a:lnTo>
                  <a:cubicBezTo>
                    <a:pt x="409" y="338"/>
                    <a:pt x="409" y="338"/>
                    <a:pt x="409" y="339"/>
                  </a:cubicBezTo>
                  <a:cubicBezTo>
                    <a:pt x="410" y="340"/>
                    <a:pt x="411" y="342"/>
                    <a:pt x="414" y="343"/>
                  </a:cubicBezTo>
                  <a:lnTo>
                    <a:pt x="414" y="343"/>
                  </a:lnTo>
                  <a:cubicBezTo>
                    <a:pt x="408" y="340"/>
                    <a:pt x="404" y="337"/>
                    <a:pt x="402" y="337"/>
                  </a:cubicBezTo>
                  <a:cubicBezTo>
                    <a:pt x="402" y="337"/>
                    <a:pt x="402" y="338"/>
                    <a:pt x="401" y="338"/>
                  </a:cubicBezTo>
                  <a:cubicBezTo>
                    <a:pt x="401" y="338"/>
                    <a:pt x="405" y="341"/>
                    <a:pt x="407" y="341"/>
                  </a:cubicBezTo>
                  <a:cubicBezTo>
                    <a:pt x="406" y="342"/>
                    <a:pt x="399" y="343"/>
                    <a:pt x="404" y="348"/>
                  </a:cubicBezTo>
                  <a:cubicBezTo>
                    <a:pt x="404" y="348"/>
                    <a:pt x="416" y="355"/>
                    <a:pt x="415" y="355"/>
                  </a:cubicBezTo>
                  <a:cubicBezTo>
                    <a:pt x="413" y="355"/>
                    <a:pt x="406" y="351"/>
                    <a:pt x="404" y="351"/>
                  </a:cubicBezTo>
                  <a:cubicBezTo>
                    <a:pt x="402" y="351"/>
                    <a:pt x="400" y="350"/>
                    <a:pt x="398" y="350"/>
                  </a:cubicBezTo>
                  <a:cubicBezTo>
                    <a:pt x="396" y="350"/>
                    <a:pt x="394" y="351"/>
                    <a:pt x="394" y="353"/>
                  </a:cubicBezTo>
                  <a:cubicBezTo>
                    <a:pt x="394" y="355"/>
                    <a:pt x="398" y="359"/>
                    <a:pt x="398" y="361"/>
                  </a:cubicBezTo>
                  <a:cubicBezTo>
                    <a:pt x="397" y="362"/>
                    <a:pt x="399" y="365"/>
                    <a:pt x="406" y="371"/>
                  </a:cubicBezTo>
                  <a:lnTo>
                    <a:pt x="406" y="371"/>
                  </a:lnTo>
                  <a:cubicBezTo>
                    <a:pt x="403" y="368"/>
                    <a:pt x="394" y="364"/>
                    <a:pt x="392" y="364"/>
                  </a:cubicBezTo>
                  <a:lnTo>
                    <a:pt x="392" y="364"/>
                  </a:lnTo>
                  <a:cubicBezTo>
                    <a:pt x="392" y="364"/>
                    <a:pt x="392" y="364"/>
                    <a:pt x="394" y="366"/>
                  </a:cubicBezTo>
                  <a:cubicBezTo>
                    <a:pt x="399" y="370"/>
                    <a:pt x="411" y="375"/>
                    <a:pt x="415" y="380"/>
                  </a:cubicBezTo>
                  <a:cubicBezTo>
                    <a:pt x="415" y="380"/>
                    <a:pt x="405" y="375"/>
                    <a:pt x="403" y="375"/>
                  </a:cubicBezTo>
                  <a:cubicBezTo>
                    <a:pt x="398" y="371"/>
                    <a:pt x="392" y="367"/>
                    <a:pt x="385" y="362"/>
                  </a:cubicBezTo>
                  <a:lnTo>
                    <a:pt x="385" y="362"/>
                  </a:lnTo>
                  <a:cubicBezTo>
                    <a:pt x="395" y="370"/>
                    <a:pt x="389" y="368"/>
                    <a:pt x="393" y="375"/>
                  </a:cubicBezTo>
                  <a:cubicBezTo>
                    <a:pt x="392" y="375"/>
                    <a:pt x="392" y="375"/>
                    <a:pt x="392" y="375"/>
                  </a:cubicBezTo>
                  <a:cubicBezTo>
                    <a:pt x="390" y="375"/>
                    <a:pt x="389" y="373"/>
                    <a:pt x="384" y="368"/>
                  </a:cubicBezTo>
                  <a:cubicBezTo>
                    <a:pt x="379" y="362"/>
                    <a:pt x="380" y="366"/>
                    <a:pt x="375" y="362"/>
                  </a:cubicBezTo>
                  <a:lnTo>
                    <a:pt x="375" y="362"/>
                  </a:lnTo>
                  <a:lnTo>
                    <a:pt x="394" y="381"/>
                  </a:lnTo>
                  <a:cubicBezTo>
                    <a:pt x="394" y="381"/>
                    <a:pt x="394" y="381"/>
                    <a:pt x="394" y="381"/>
                  </a:cubicBezTo>
                  <a:cubicBezTo>
                    <a:pt x="393" y="381"/>
                    <a:pt x="378" y="368"/>
                    <a:pt x="378" y="368"/>
                  </a:cubicBezTo>
                  <a:lnTo>
                    <a:pt x="378" y="368"/>
                  </a:lnTo>
                  <a:cubicBezTo>
                    <a:pt x="379" y="371"/>
                    <a:pt x="386" y="379"/>
                    <a:pt x="384" y="379"/>
                  </a:cubicBezTo>
                  <a:cubicBezTo>
                    <a:pt x="384" y="379"/>
                    <a:pt x="383" y="379"/>
                    <a:pt x="382" y="378"/>
                  </a:cubicBezTo>
                  <a:cubicBezTo>
                    <a:pt x="379" y="376"/>
                    <a:pt x="374" y="373"/>
                    <a:pt x="372" y="373"/>
                  </a:cubicBezTo>
                  <a:lnTo>
                    <a:pt x="372" y="373"/>
                  </a:lnTo>
                  <a:cubicBezTo>
                    <a:pt x="371" y="373"/>
                    <a:pt x="371" y="375"/>
                    <a:pt x="374" y="379"/>
                  </a:cubicBezTo>
                  <a:cubicBezTo>
                    <a:pt x="378" y="384"/>
                    <a:pt x="371" y="381"/>
                    <a:pt x="374" y="386"/>
                  </a:cubicBezTo>
                  <a:cubicBezTo>
                    <a:pt x="376" y="388"/>
                    <a:pt x="377" y="389"/>
                    <a:pt x="376" y="389"/>
                  </a:cubicBezTo>
                  <a:cubicBezTo>
                    <a:pt x="375" y="389"/>
                    <a:pt x="367" y="380"/>
                    <a:pt x="366" y="380"/>
                  </a:cubicBezTo>
                  <a:cubicBezTo>
                    <a:pt x="366" y="380"/>
                    <a:pt x="365" y="380"/>
                    <a:pt x="365" y="380"/>
                  </a:cubicBezTo>
                  <a:lnTo>
                    <a:pt x="365" y="380"/>
                  </a:lnTo>
                  <a:cubicBezTo>
                    <a:pt x="364" y="380"/>
                    <a:pt x="368" y="386"/>
                    <a:pt x="367" y="387"/>
                  </a:cubicBezTo>
                  <a:cubicBezTo>
                    <a:pt x="366" y="387"/>
                    <a:pt x="364" y="384"/>
                    <a:pt x="360" y="380"/>
                  </a:cubicBezTo>
                  <a:cubicBezTo>
                    <a:pt x="359" y="378"/>
                    <a:pt x="359" y="378"/>
                    <a:pt x="359" y="378"/>
                  </a:cubicBezTo>
                  <a:lnTo>
                    <a:pt x="359" y="378"/>
                  </a:lnTo>
                  <a:cubicBezTo>
                    <a:pt x="358" y="378"/>
                    <a:pt x="360" y="381"/>
                    <a:pt x="360" y="382"/>
                  </a:cubicBezTo>
                  <a:cubicBezTo>
                    <a:pt x="360" y="383"/>
                    <a:pt x="360" y="384"/>
                    <a:pt x="360" y="384"/>
                  </a:cubicBezTo>
                  <a:cubicBezTo>
                    <a:pt x="360" y="384"/>
                    <a:pt x="359" y="383"/>
                    <a:pt x="359" y="382"/>
                  </a:cubicBezTo>
                  <a:cubicBezTo>
                    <a:pt x="359" y="382"/>
                    <a:pt x="359" y="382"/>
                    <a:pt x="358" y="382"/>
                  </a:cubicBezTo>
                  <a:lnTo>
                    <a:pt x="358" y="382"/>
                  </a:lnTo>
                  <a:cubicBezTo>
                    <a:pt x="357" y="382"/>
                    <a:pt x="370" y="397"/>
                    <a:pt x="369" y="397"/>
                  </a:cubicBezTo>
                  <a:cubicBezTo>
                    <a:pt x="369" y="397"/>
                    <a:pt x="367" y="396"/>
                    <a:pt x="364" y="393"/>
                  </a:cubicBezTo>
                  <a:cubicBezTo>
                    <a:pt x="360" y="389"/>
                    <a:pt x="358" y="387"/>
                    <a:pt x="357" y="387"/>
                  </a:cubicBezTo>
                  <a:lnTo>
                    <a:pt x="357" y="387"/>
                  </a:lnTo>
                  <a:cubicBezTo>
                    <a:pt x="356" y="387"/>
                    <a:pt x="357" y="390"/>
                    <a:pt x="359" y="394"/>
                  </a:cubicBezTo>
                  <a:cubicBezTo>
                    <a:pt x="361" y="398"/>
                    <a:pt x="362" y="401"/>
                    <a:pt x="362" y="401"/>
                  </a:cubicBezTo>
                  <a:cubicBezTo>
                    <a:pt x="361" y="401"/>
                    <a:pt x="358" y="399"/>
                    <a:pt x="353" y="393"/>
                  </a:cubicBezTo>
                  <a:cubicBezTo>
                    <a:pt x="352" y="391"/>
                    <a:pt x="352" y="391"/>
                    <a:pt x="352" y="391"/>
                  </a:cubicBezTo>
                  <a:lnTo>
                    <a:pt x="352" y="391"/>
                  </a:lnTo>
                  <a:cubicBezTo>
                    <a:pt x="351" y="391"/>
                    <a:pt x="353" y="397"/>
                    <a:pt x="351" y="397"/>
                  </a:cubicBezTo>
                  <a:cubicBezTo>
                    <a:pt x="351" y="397"/>
                    <a:pt x="350" y="396"/>
                    <a:pt x="350" y="395"/>
                  </a:cubicBezTo>
                  <a:lnTo>
                    <a:pt x="350" y="395"/>
                  </a:lnTo>
                  <a:cubicBezTo>
                    <a:pt x="353" y="400"/>
                    <a:pt x="357" y="410"/>
                    <a:pt x="356" y="410"/>
                  </a:cubicBezTo>
                  <a:cubicBezTo>
                    <a:pt x="355" y="410"/>
                    <a:pt x="354" y="408"/>
                    <a:pt x="351" y="403"/>
                  </a:cubicBezTo>
                  <a:cubicBezTo>
                    <a:pt x="347" y="398"/>
                    <a:pt x="346" y="396"/>
                    <a:pt x="346" y="396"/>
                  </a:cubicBezTo>
                  <a:lnTo>
                    <a:pt x="346" y="396"/>
                  </a:lnTo>
                  <a:cubicBezTo>
                    <a:pt x="345" y="396"/>
                    <a:pt x="347" y="402"/>
                    <a:pt x="346" y="403"/>
                  </a:cubicBezTo>
                  <a:cubicBezTo>
                    <a:pt x="346" y="404"/>
                    <a:pt x="346" y="405"/>
                    <a:pt x="346" y="405"/>
                  </a:cubicBezTo>
                  <a:cubicBezTo>
                    <a:pt x="345" y="405"/>
                    <a:pt x="344" y="405"/>
                    <a:pt x="343" y="403"/>
                  </a:cubicBezTo>
                  <a:cubicBezTo>
                    <a:pt x="342" y="403"/>
                    <a:pt x="340" y="400"/>
                    <a:pt x="339" y="400"/>
                  </a:cubicBezTo>
                  <a:lnTo>
                    <a:pt x="339" y="400"/>
                  </a:lnTo>
                  <a:cubicBezTo>
                    <a:pt x="339" y="400"/>
                    <a:pt x="337" y="404"/>
                    <a:pt x="340" y="410"/>
                  </a:cubicBezTo>
                  <a:lnTo>
                    <a:pt x="340" y="410"/>
                  </a:lnTo>
                  <a:cubicBezTo>
                    <a:pt x="337" y="404"/>
                    <a:pt x="334" y="399"/>
                    <a:pt x="332" y="399"/>
                  </a:cubicBezTo>
                  <a:lnTo>
                    <a:pt x="332" y="399"/>
                  </a:lnTo>
                  <a:cubicBezTo>
                    <a:pt x="332" y="399"/>
                    <a:pt x="334" y="405"/>
                    <a:pt x="333" y="405"/>
                  </a:cubicBezTo>
                  <a:cubicBezTo>
                    <a:pt x="333" y="405"/>
                    <a:pt x="333" y="405"/>
                    <a:pt x="332" y="405"/>
                  </a:cubicBezTo>
                  <a:lnTo>
                    <a:pt x="332" y="405"/>
                  </a:lnTo>
                  <a:cubicBezTo>
                    <a:pt x="333" y="405"/>
                    <a:pt x="333" y="406"/>
                    <a:pt x="333" y="408"/>
                  </a:cubicBezTo>
                  <a:cubicBezTo>
                    <a:pt x="334" y="409"/>
                    <a:pt x="334" y="410"/>
                    <a:pt x="334" y="410"/>
                  </a:cubicBezTo>
                  <a:cubicBezTo>
                    <a:pt x="334" y="410"/>
                    <a:pt x="333" y="409"/>
                    <a:pt x="332" y="409"/>
                  </a:cubicBezTo>
                  <a:cubicBezTo>
                    <a:pt x="331" y="407"/>
                    <a:pt x="329" y="405"/>
                    <a:pt x="328" y="405"/>
                  </a:cubicBezTo>
                  <a:lnTo>
                    <a:pt x="328" y="405"/>
                  </a:lnTo>
                  <a:cubicBezTo>
                    <a:pt x="327" y="405"/>
                    <a:pt x="327" y="406"/>
                    <a:pt x="329" y="410"/>
                  </a:cubicBezTo>
                  <a:lnTo>
                    <a:pt x="329" y="410"/>
                  </a:lnTo>
                  <a:cubicBezTo>
                    <a:pt x="328" y="408"/>
                    <a:pt x="326" y="405"/>
                    <a:pt x="326" y="405"/>
                  </a:cubicBezTo>
                  <a:cubicBezTo>
                    <a:pt x="325" y="405"/>
                    <a:pt x="325" y="406"/>
                    <a:pt x="326" y="407"/>
                  </a:cubicBezTo>
                  <a:cubicBezTo>
                    <a:pt x="327" y="412"/>
                    <a:pt x="328" y="414"/>
                    <a:pt x="327" y="415"/>
                  </a:cubicBezTo>
                  <a:cubicBezTo>
                    <a:pt x="328" y="414"/>
                    <a:pt x="322" y="403"/>
                    <a:pt x="321" y="402"/>
                  </a:cubicBezTo>
                  <a:cubicBezTo>
                    <a:pt x="319" y="402"/>
                    <a:pt x="319" y="403"/>
                    <a:pt x="319" y="405"/>
                  </a:cubicBezTo>
                  <a:cubicBezTo>
                    <a:pt x="319" y="410"/>
                    <a:pt x="319" y="412"/>
                    <a:pt x="324" y="422"/>
                  </a:cubicBezTo>
                  <a:cubicBezTo>
                    <a:pt x="324" y="422"/>
                    <a:pt x="323" y="422"/>
                    <a:pt x="323" y="422"/>
                  </a:cubicBezTo>
                  <a:cubicBezTo>
                    <a:pt x="322" y="422"/>
                    <a:pt x="321" y="419"/>
                    <a:pt x="318" y="413"/>
                  </a:cubicBezTo>
                  <a:lnTo>
                    <a:pt x="318" y="413"/>
                  </a:lnTo>
                  <a:cubicBezTo>
                    <a:pt x="318" y="413"/>
                    <a:pt x="321" y="423"/>
                    <a:pt x="322" y="426"/>
                  </a:cubicBezTo>
                  <a:cubicBezTo>
                    <a:pt x="318" y="417"/>
                    <a:pt x="315" y="410"/>
                    <a:pt x="311" y="401"/>
                  </a:cubicBezTo>
                  <a:lnTo>
                    <a:pt x="311" y="401"/>
                  </a:lnTo>
                  <a:cubicBezTo>
                    <a:pt x="312" y="406"/>
                    <a:pt x="313" y="411"/>
                    <a:pt x="314" y="417"/>
                  </a:cubicBezTo>
                  <a:cubicBezTo>
                    <a:pt x="316" y="423"/>
                    <a:pt x="315" y="424"/>
                    <a:pt x="314" y="424"/>
                  </a:cubicBezTo>
                  <a:cubicBezTo>
                    <a:pt x="313" y="424"/>
                    <a:pt x="312" y="423"/>
                    <a:pt x="311" y="422"/>
                  </a:cubicBezTo>
                  <a:cubicBezTo>
                    <a:pt x="310" y="421"/>
                    <a:pt x="308" y="420"/>
                    <a:pt x="307" y="420"/>
                  </a:cubicBezTo>
                  <a:lnTo>
                    <a:pt x="307" y="420"/>
                  </a:lnTo>
                  <a:cubicBezTo>
                    <a:pt x="306" y="420"/>
                    <a:pt x="306" y="421"/>
                    <a:pt x="307" y="425"/>
                  </a:cubicBezTo>
                  <a:cubicBezTo>
                    <a:pt x="310" y="433"/>
                    <a:pt x="312" y="442"/>
                    <a:pt x="314" y="450"/>
                  </a:cubicBezTo>
                  <a:cubicBezTo>
                    <a:pt x="312" y="450"/>
                    <a:pt x="309" y="435"/>
                    <a:pt x="307" y="430"/>
                  </a:cubicBezTo>
                  <a:lnTo>
                    <a:pt x="307" y="430"/>
                  </a:lnTo>
                  <a:cubicBezTo>
                    <a:pt x="308" y="431"/>
                    <a:pt x="308" y="432"/>
                    <a:pt x="307" y="432"/>
                  </a:cubicBezTo>
                  <a:cubicBezTo>
                    <a:pt x="307" y="432"/>
                    <a:pt x="303" y="425"/>
                    <a:pt x="302" y="421"/>
                  </a:cubicBezTo>
                  <a:cubicBezTo>
                    <a:pt x="301" y="417"/>
                    <a:pt x="298" y="410"/>
                    <a:pt x="298" y="410"/>
                  </a:cubicBezTo>
                  <a:lnTo>
                    <a:pt x="298" y="410"/>
                  </a:lnTo>
                  <a:lnTo>
                    <a:pt x="305" y="436"/>
                  </a:lnTo>
                  <a:cubicBezTo>
                    <a:pt x="302" y="423"/>
                    <a:pt x="297" y="423"/>
                    <a:pt x="295" y="423"/>
                  </a:cubicBezTo>
                  <a:cubicBezTo>
                    <a:pt x="295" y="423"/>
                    <a:pt x="294" y="423"/>
                    <a:pt x="294" y="423"/>
                  </a:cubicBezTo>
                  <a:cubicBezTo>
                    <a:pt x="295" y="423"/>
                    <a:pt x="298" y="430"/>
                    <a:pt x="298" y="435"/>
                  </a:cubicBezTo>
                  <a:cubicBezTo>
                    <a:pt x="296" y="434"/>
                    <a:pt x="292" y="420"/>
                    <a:pt x="290" y="420"/>
                  </a:cubicBezTo>
                  <a:cubicBezTo>
                    <a:pt x="290" y="420"/>
                    <a:pt x="290" y="421"/>
                    <a:pt x="290" y="423"/>
                  </a:cubicBezTo>
                  <a:cubicBezTo>
                    <a:pt x="290" y="425"/>
                    <a:pt x="291" y="433"/>
                    <a:pt x="290" y="433"/>
                  </a:cubicBezTo>
                  <a:cubicBezTo>
                    <a:pt x="290" y="433"/>
                    <a:pt x="289" y="432"/>
                    <a:pt x="289" y="430"/>
                  </a:cubicBezTo>
                  <a:cubicBezTo>
                    <a:pt x="289" y="427"/>
                    <a:pt x="287" y="415"/>
                    <a:pt x="286" y="415"/>
                  </a:cubicBezTo>
                  <a:cubicBezTo>
                    <a:pt x="286" y="415"/>
                    <a:pt x="286" y="416"/>
                    <a:pt x="286" y="416"/>
                  </a:cubicBezTo>
                  <a:cubicBezTo>
                    <a:pt x="285" y="416"/>
                    <a:pt x="285" y="422"/>
                    <a:pt x="284" y="422"/>
                  </a:cubicBezTo>
                  <a:cubicBezTo>
                    <a:pt x="284" y="422"/>
                    <a:pt x="284" y="422"/>
                    <a:pt x="284" y="422"/>
                  </a:cubicBezTo>
                  <a:cubicBezTo>
                    <a:pt x="281" y="420"/>
                    <a:pt x="280" y="416"/>
                    <a:pt x="279" y="416"/>
                  </a:cubicBezTo>
                  <a:cubicBezTo>
                    <a:pt x="279" y="416"/>
                    <a:pt x="278" y="416"/>
                    <a:pt x="278" y="417"/>
                  </a:cubicBezTo>
                  <a:cubicBezTo>
                    <a:pt x="277" y="417"/>
                    <a:pt x="277" y="431"/>
                    <a:pt x="279" y="431"/>
                  </a:cubicBezTo>
                  <a:cubicBezTo>
                    <a:pt x="279" y="431"/>
                    <a:pt x="279" y="431"/>
                    <a:pt x="279" y="430"/>
                  </a:cubicBezTo>
                  <a:lnTo>
                    <a:pt x="279" y="430"/>
                  </a:lnTo>
                  <a:cubicBezTo>
                    <a:pt x="279" y="431"/>
                    <a:pt x="278" y="431"/>
                    <a:pt x="278" y="431"/>
                  </a:cubicBezTo>
                  <a:cubicBezTo>
                    <a:pt x="277" y="431"/>
                    <a:pt x="276" y="431"/>
                    <a:pt x="276" y="430"/>
                  </a:cubicBezTo>
                  <a:cubicBezTo>
                    <a:pt x="275" y="429"/>
                    <a:pt x="274" y="424"/>
                    <a:pt x="272" y="422"/>
                  </a:cubicBezTo>
                  <a:cubicBezTo>
                    <a:pt x="272" y="421"/>
                    <a:pt x="272" y="421"/>
                    <a:pt x="272" y="421"/>
                  </a:cubicBezTo>
                  <a:cubicBezTo>
                    <a:pt x="272" y="421"/>
                    <a:pt x="271" y="422"/>
                    <a:pt x="271" y="423"/>
                  </a:cubicBezTo>
                  <a:cubicBezTo>
                    <a:pt x="271" y="426"/>
                    <a:pt x="271" y="430"/>
                    <a:pt x="272" y="437"/>
                  </a:cubicBezTo>
                  <a:cubicBezTo>
                    <a:pt x="272" y="436"/>
                    <a:pt x="272" y="435"/>
                    <a:pt x="273" y="435"/>
                  </a:cubicBezTo>
                  <a:cubicBezTo>
                    <a:pt x="273" y="435"/>
                    <a:pt x="273" y="437"/>
                    <a:pt x="273" y="440"/>
                  </a:cubicBezTo>
                  <a:cubicBezTo>
                    <a:pt x="273" y="444"/>
                    <a:pt x="273" y="447"/>
                    <a:pt x="272" y="447"/>
                  </a:cubicBezTo>
                  <a:cubicBezTo>
                    <a:pt x="272" y="447"/>
                    <a:pt x="272" y="447"/>
                    <a:pt x="271" y="446"/>
                  </a:cubicBezTo>
                  <a:cubicBezTo>
                    <a:pt x="270" y="443"/>
                    <a:pt x="271" y="427"/>
                    <a:pt x="269" y="427"/>
                  </a:cubicBezTo>
                  <a:cubicBezTo>
                    <a:pt x="268" y="428"/>
                    <a:pt x="264" y="433"/>
                    <a:pt x="266" y="441"/>
                  </a:cubicBezTo>
                  <a:cubicBezTo>
                    <a:pt x="267" y="447"/>
                    <a:pt x="268" y="449"/>
                    <a:pt x="267" y="456"/>
                  </a:cubicBezTo>
                  <a:cubicBezTo>
                    <a:pt x="267" y="459"/>
                    <a:pt x="267" y="461"/>
                    <a:pt x="266" y="461"/>
                  </a:cubicBezTo>
                  <a:cubicBezTo>
                    <a:pt x="266" y="461"/>
                    <a:pt x="265" y="460"/>
                    <a:pt x="264" y="458"/>
                  </a:cubicBezTo>
                  <a:cubicBezTo>
                    <a:pt x="263" y="451"/>
                    <a:pt x="263" y="427"/>
                    <a:pt x="262" y="426"/>
                  </a:cubicBezTo>
                  <a:cubicBezTo>
                    <a:pt x="261" y="425"/>
                    <a:pt x="261" y="425"/>
                    <a:pt x="261" y="425"/>
                  </a:cubicBezTo>
                  <a:cubicBezTo>
                    <a:pt x="260" y="425"/>
                    <a:pt x="260" y="426"/>
                    <a:pt x="259" y="429"/>
                  </a:cubicBezTo>
                  <a:cubicBezTo>
                    <a:pt x="258" y="432"/>
                    <a:pt x="260" y="438"/>
                    <a:pt x="259" y="443"/>
                  </a:cubicBezTo>
                  <a:cubicBezTo>
                    <a:pt x="259" y="444"/>
                    <a:pt x="259" y="444"/>
                    <a:pt x="259" y="444"/>
                  </a:cubicBezTo>
                  <a:cubicBezTo>
                    <a:pt x="257" y="444"/>
                    <a:pt x="257" y="428"/>
                    <a:pt x="256" y="428"/>
                  </a:cubicBezTo>
                  <a:cubicBezTo>
                    <a:pt x="256" y="428"/>
                    <a:pt x="256" y="428"/>
                    <a:pt x="256" y="429"/>
                  </a:cubicBezTo>
                  <a:cubicBezTo>
                    <a:pt x="255" y="434"/>
                    <a:pt x="254" y="443"/>
                    <a:pt x="255" y="451"/>
                  </a:cubicBezTo>
                  <a:cubicBezTo>
                    <a:pt x="254" y="445"/>
                    <a:pt x="254" y="437"/>
                    <a:pt x="253" y="431"/>
                  </a:cubicBezTo>
                  <a:cubicBezTo>
                    <a:pt x="252" y="425"/>
                    <a:pt x="251" y="418"/>
                    <a:pt x="250" y="418"/>
                  </a:cubicBezTo>
                  <a:cubicBezTo>
                    <a:pt x="250" y="418"/>
                    <a:pt x="250" y="419"/>
                    <a:pt x="250" y="419"/>
                  </a:cubicBezTo>
                  <a:cubicBezTo>
                    <a:pt x="249" y="421"/>
                    <a:pt x="250" y="429"/>
                    <a:pt x="250" y="432"/>
                  </a:cubicBezTo>
                  <a:cubicBezTo>
                    <a:pt x="249" y="434"/>
                    <a:pt x="248" y="434"/>
                    <a:pt x="248" y="434"/>
                  </a:cubicBezTo>
                  <a:cubicBezTo>
                    <a:pt x="247" y="434"/>
                    <a:pt x="246" y="434"/>
                    <a:pt x="246" y="433"/>
                  </a:cubicBezTo>
                  <a:cubicBezTo>
                    <a:pt x="245" y="431"/>
                    <a:pt x="245" y="424"/>
                    <a:pt x="244" y="424"/>
                  </a:cubicBezTo>
                  <a:cubicBezTo>
                    <a:pt x="243" y="425"/>
                    <a:pt x="243" y="435"/>
                    <a:pt x="241" y="435"/>
                  </a:cubicBezTo>
                  <a:cubicBezTo>
                    <a:pt x="241" y="435"/>
                    <a:pt x="241" y="435"/>
                    <a:pt x="241" y="434"/>
                  </a:cubicBezTo>
                  <a:cubicBezTo>
                    <a:pt x="240" y="432"/>
                    <a:pt x="241" y="421"/>
                    <a:pt x="240" y="421"/>
                  </a:cubicBezTo>
                  <a:cubicBezTo>
                    <a:pt x="240" y="421"/>
                    <a:pt x="239" y="422"/>
                    <a:pt x="239" y="423"/>
                  </a:cubicBezTo>
                  <a:cubicBezTo>
                    <a:pt x="238" y="429"/>
                    <a:pt x="237" y="442"/>
                    <a:pt x="236" y="442"/>
                  </a:cubicBezTo>
                  <a:lnTo>
                    <a:pt x="236" y="434"/>
                  </a:lnTo>
                  <a:cubicBezTo>
                    <a:pt x="236" y="430"/>
                    <a:pt x="236" y="429"/>
                    <a:pt x="236" y="429"/>
                  </a:cubicBezTo>
                  <a:cubicBezTo>
                    <a:pt x="237" y="428"/>
                    <a:pt x="237" y="428"/>
                    <a:pt x="237" y="428"/>
                  </a:cubicBezTo>
                  <a:lnTo>
                    <a:pt x="237" y="428"/>
                  </a:lnTo>
                  <a:cubicBezTo>
                    <a:pt x="236" y="428"/>
                    <a:pt x="233" y="433"/>
                    <a:pt x="233" y="433"/>
                  </a:cubicBezTo>
                  <a:cubicBezTo>
                    <a:pt x="233" y="433"/>
                    <a:pt x="233" y="433"/>
                    <a:pt x="233" y="433"/>
                  </a:cubicBezTo>
                  <a:cubicBezTo>
                    <a:pt x="231" y="433"/>
                    <a:pt x="231" y="429"/>
                    <a:pt x="231" y="429"/>
                  </a:cubicBezTo>
                  <a:cubicBezTo>
                    <a:pt x="231" y="429"/>
                    <a:pt x="230" y="429"/>
                    <a:pt x="230" y="430"/>
                  </a:cubicBezTo>
                  <a:cubicBezTo>
                    <a:pt x="229" y="431"/>
                    <a:pt x="229" y="434"/>
                    <a:pt x="228" y="434"/>
                  </a:cubicBezTo>
                  <a:cubicBezTo>
                    <a:pt x="226" y="434"/>
                    <a:pt x="226" y="434"/>
                    <a:pt x="225" y="430"/>
                  </a:cubicBezTo>
                  <a:cubicBezTo>
                    <a:pt x="225" y="430"/>
                    <a:pt x="225" y="429"/>
                    <a:pt x="225" y="429"/>
                  </a:cubicBezTo>
                  <a:cubicBezTo>
                    <a:pt x="223" y="429"/>
                    <a:pt x="221" y="438"/>
                    <a:pt x="220" y="438"/>
                  </a:cubicBezTo>
                  <a:cubicBezTo>
                    <a:pt x="220" y="438"/>
                    <a:pt x="220" y="437"/>
                    <a:pt x="220" y="437"/>
                  </a:cubicBezTo>
                  <a:cubicBezTo>
                    <a:pt x="218" y="437"/>
                    <a:pt x="220" y="423"/>
                    <a:pt x="218" y="423"/>
                  </a:cubicBezTo>
                  <a:cubicBezTo>
                    <a:pt x="217" y="423"/>
                    <a:pt x="215" y="432"/>
                    <a:pt x="214" y="435"/>
                  </a:cubicBezTo>
                  <a:cubicBezTo>
                    <a:pt x="214" y="435"/>
                    <a:pt x="213" y="435"/>
                    <a:pt x="213" y="435"/>
                  </a:cubicBezTo>
                  <a:cubicBezTo>
                    <a:pt x="212" y="435"/>
                    <a:pt x="216" y="417"/>
                    <a:pt x="216" y="413"/>
                  </a:cubicBezTo>
                  <a:lnTo>
                    <a:pt x="216" y="413"/>
                  </a:lnTo>
                  <a:cubicBezTo>
                    <a:pt x="215" y="418"/>
                    <a:pt x="213" y="423"/>
                    <a:pt x="211" y="429"/>
                  </a:cubicBezTo>
                  <a:cubicBezTo>
                    <a:pt x="209" y="433"/>
                    <a:pt x="209" y="435"/>
                    <a:pt x="208" y="435"/>
                  </a:cubicBezTo>
                  <a:cubicBezTo>
                    <a:pt x="208" y="435"/>
                    <a:pt x="209" y="429"/>
                    <a:pt x="210" y="423"/>
                  </a:cubicBezTo>
                  <a:lnTo>
                    <a:pt x="210" y="423"/>
                  </a:lnTo>
                  <a:cubicBezTo>
                    <a:pt x="207" y="433"/>
                    <a:pt x="206" y="424"/>
                    <a:pt x="203" y="435"/>
                  </a:cubicBezTo>
                  <a:cubicBezTo>
                    <a:pt x="204" y="430"/>
                    <a:pt x="204" y="423"/>
                    <a:pt x="203" y="422"/>
                  </a:cubicBezTo>
                  <a:cubicBezTo>
                    <a:pt x="202" y="426"/>
                    <a:pt x="202" y="427"/>
                    <a:pt x="201" y="427"/>
                  </a:cubicBezTo>
                  <a:cubicBezTo>
                    <a:pt x="201" y="427"/>
                    <a:pt x="200" y="427"/>
                    <a:pt x="200" y="427"/>
                  </a:cubicBezTo>
                  <a:cubicBezTo>
                    <a:pt x="199" y="427"/>
                    <a:pt x="196" y="436"/>
                    <a:pt x="194" y="436"/>
                  </a:cubicBezTo>
                  <a:cubicBezTo>
                    <a:pt x="194" y="436"/>
                    <a:pt x="194" y="436"/>
                    <a:pt x="194" y="436"/>
                  </a:cubicBezTo>
                  <a:cubicBezTo>
                    <a:pt x="194" y="436"/>
                    <a:pt x="197" y="417"/>
                    <a:pt x="196" y="417"/>
                  </a:cubicBezTo>
                  <a:lnTo>
                    <a:pt x="196" y="417"/>
                  </a:lnTo>
                  <a:cubicBezTo>
                    <a:pt x="195" y="417"/>
                    <a:pt x="195" y="417"/>
                    <a:pt x="195" y="419"/>
                  </a:cubicBezTo>
                  <a:cubicBezTo>
                    <a:pt x="193" y="422"/>
                    <a:pt x="189" y="439"/>
                    <a:pt x="188" y="439"/>
                  </a:cubicBezTo>
                  <a:cubicBezTo>
                    <a:pt x="188" y="439"/>
                    <a:pt x="188" y="439"/>
                    <a:pt x="188" y="437"/>
                  </a:cubicBezTo>
                  <a:cubicBezTo>
                    <a:pt x="188" y="434"/>
                    <a:pt x="189" y="432"/>
                    <a:pt x="189" y="432"/>
                  </a:cubicBezTo>
                  <a:lnTo>
                    <a:pt x="189" y="432"/>
                  </a:lnTo>
                  <a:cubicBezTo>
                    <a:pt x="189" y="432"/>
                    <a:pt x="188" y="433"/>
                    <a:pt x="187" y="435"/>
                  </a:cubicBezTo>
                  <a:cubicBezTo>
                    <a:pt x="187" y="435"/>
                    <a:pt x="183" y="443"/>
                    <a:pt x="182" y="443"/>
                  </a:cubicBezTo>
                  <a:cubicBezTo>
                    <a:pt x="182" y="443"/>
                    <a:pt x="182" y="443"/>
                    <a:pt x="182" y="443"/>
                  </a:cubicBezTo>
                  <a:cubicBezTo>
                    <a:pt x="184" y="437"/>
                    <a:pt x="190" y="425"/>
                    <a:pt x="190" y="421"/>
                  </a:cubicBezTo>
                  <a:lnTo>
                    <a:pt x="190" y="421"/>
                  </a:lnTo>
                  <a:cubicBezTo>
                    <a:pt x="190" y="422"/>
                    <a:pt x="188" y="425"/>
                    <a:pt x="188" y="425"/>
                  </a:cubicBezTo>
                  <a:cubicBezTo>
                    <a:pt x="186" y="428"/>
                    <a:pt x="186" y="428"/>
                    <a:pt x="186" y="428"/>
                  </a:cubicBezTo>
                  <a:cubicBezTo>
                    <a:pt x="185" y="428"/>
                    <a:pt x="185" y="428"/>
                    <a:pt x="185" y="428"/>
                  </a:cubicBezTo>
                  <a:cubicBezTo>
                    <a:pt x="186" y="428"/>
                    <a:pt x="187" y="424"/>
                    <a:pt x="188" y="420"/>
                  </a:cubicBezTo>
                  <a:lnTo>
                    <a:pt x="188" y="420"/>
                  </a:lnTo>
                  <a:cubicBezTo>
                    <a:pt x="188" y="422"/>
                    <a:pt x="187" y="422"/>
                    <a:pt x="187" y="422"/>
                  </a:cubicBezTo>
                  <a:cubicBezTo>
                    <a:pt x="186" y="422"/>
                    <a:pt x="186" y="421"/>
                    <a:pt x="185" y="421"/>
                  </a:cubicBezTo>
                  <a:cubicBezTo>
                    <a:pt x="185" y="421"/>
                    <a:pt x="185" y="421"/>
                    <a:pt x="185" y="421"/>
                  </a:cubicBezTo>
                  <a:cubicBezTo>
                    <a:pt x="185" y="423"/>
                    <a:pt x="184" y="425"/>
                    <a:pt x="183" y="426"/>
                  </a:cubicBezTo>
                  <a:cubicBezTo>
                    <a:pt x="183" y="427"/>
                    <a:pt x="182" y="428"/>
                    <a:pt x="182" y="428"/>
                  </a:cubicBezTo>
                  <a:cubicBezTo>
                    <a:pt x="181" y="428"/>
                    <a:pt x="181" y="426"/>
                    <a:pt x="182" y="422"/>
                  </a:cubicBezTo>
                  <a:cubicBezTo>
                    <a:pt x="184" y="416"/>
                    <a:pt x="184" y="413"/>
                    <a:pt x="183" y="413"/>
                  </a:cubicBezTo>
                  <a:lnTo>
                    <a:pt x="183" y="413"/>
                  </a:lnTo>
                  <a:cubicBezTo>
                    <a:pt x="182" y="413"/>
                    <a:pt x="181" y="415"/>
                    <a:pt x="180" y="418"/>
                  </a:cubicBezTo>
                  <a:cubicBezTo>
                    <a:pt x="180" y="418"/>
                    <a:pt x="179" y="418"/>
                    <a:pt x="179" y="418"/>
                  </a:cubicBezTo>
                  <a:cubicBezTo>
                    <a:pt x="179" y="418"/>
                    <a:pt x="178" y="417"/>
                    <a:pt x="178" y="417"/>
                  </a:cubicBezTo>
                  <a:cubicBezTo>
                    <a:pt x="177" y="417"/>
                    <a:pt x="176" y="418"/>
                    <a:pt x="174" y="423"/>
                  </a:cubicBezTo>
                  <a:cubicBezTo>
                    <a:pt x="174" y="418"/>
                    <a:pt x="177" y="405"/>
                    <a:pt x="174" y="405"/>
                  </a:cubicBezTo>
                  <a:cubicBezTo>
                    <a:pt x="173" y="405"/>
                    <a:pt x="171" y="407"/>
                    <a:pt x="168" y="413"/>
                  </a:cubicBezTo>
                  <a:cubicBezTo>
                    <a:pt x="173" y="403"/>
                    <a:pt x="175" y="399"/>
                    <a:pt x="174" y="399"/>
                  </a:cubicBezTo>
                  <a:lnTo>
                    <a:pt x="174" y="399"/>
                  </a:lnTo>
                  <a:cubicBezTo>
                    <a:pt x="173" y="399"/>
                    <a:pt x="163" y="418"/>
                    <a:pt x="161" y="418"/>
                  </a:cubicBezTo>
                  <a:cubicBezTo>
                    <a:pt x="161" y="418"/>
                    <a:pt x="161" y="418"/>
                    <a:pt x="161" y="417"/>
                  </a:cubicBezTo>
                  <a:cubicBezTo>
                    <a:pt x="163" y="412"/>
                    <a:pt x="167" y="403"/>
                    <a:pt x="166" y="403"/>
                  </a:cubicBezTo>
                  <a:lnTo>
                    <a:pt x="166" y="403"/>
                  </a:lnTo>
                  <a:cubicBezTo>
                    <a:pt x="166" y="403"/>
                    <a:pt x="165" y="404"/>
                    <a:pt x="164" y="405"/>
                  </a:cubicBezTo>
                  <a:cubicBezTo>
                    <a:pt x="162" y="408"/>
                    <a:pt x="151" y="425"/>
                    <a:pt x="150" y="426"/>
                  </a:cubicBezTo>
                  <a:cubicBezTo>
                    <a:pt x="152" y="419"/>
                    <a:pt x="158" y="411"/>
                    <a:pt x="156" y="411"/>
                  </a:cubicBezTo>
                  <a:lnTo>
                    <a:pt x="156" y="411"/>
                  </a:lnTo>
                  <a:cubicBezTo>
                    <a:pt x="156" y="411"/>
                    <a:pt x="155" y="411"/>
                    <a:pt x="155" y="411"/>
                  </a:cubicBezTo>
                  <a:cubicBezTo>
                    <a:pt x="153" y="412"/>
                    <a:pt x="149" y="421"/>
                    <a:pt x="148" y="421"/>
                  </a:cubicBezTo>
                  <a:cubicBezTo>
                    <a:pt x="148" y="421"/>
                    <a:pt x="147" y="421"/>
                    <a:pt x="147" y="421"/>
                  </a:cubicBezTo>
                  <a:cubicBezTo>
                    <a:pt x="150" y="416"/>
                    <a:pt x="157" y="404"/>
                    <a:pt x="159" y="401"/>
                  </a:cubicBezTo>
                  <a:cubicBezTo>
                    <a:pt x="159" y="399"/>
                    <a:pt x="159" y="399"/>
                    <a:pt x="158" y="399"/>
                  </a:cubicBezTo>
                  <a:cubicBezTo>
                    <a:pt x="157" y="399"/>
                    <a:pt x="156" y="400"/>
                    <a:pt x="154" y="403"/>
                  </a:cubicBezTo>
                  <a:cubicBezTo>
                    <a:pt x="152" y="407"/>
                    <a:pt x="149" y="407"/>
                    <a:pt x="148" y="407"/>
                  </a:cubicBezTo>
                  <a:cubicBezTo>
                    <a:pt x="148" y="407"/>
                    <a:pt x="147" y="407"/>
                    <a:pt x="147" y="407"/>
                  </a:cubicBezTo>
                  <a:cubicBezTo>
                    <a:pt x="147" y="407"/>
                    <a:pt x="143" y="406"/>
                    <a:pt x="147" y="400"/>
                  </a:cubicBezTo>
                  <a:cubicBezTo>
                    <a:pt x="150" y="393"/>
                    <a:pt x="152" y="388"/>
                    <a:pt x="151" y="388"/>
                  </a:cubicBezTo>
                  <a:lnTo>
                    <a:pt x="151" y="388"/>
                  </a:lnTo>
                  <a:cubicBezTo>
                    <a:pt x="150" y="388"/>
                    <a:pt x="149" y="388"/>
                    <a:pt x="148" y="389"/>
                  </a:cubicBezTo>
                  <a:cubicBezTo>
                    <a:pt x="147" y="392"/>
                    <a:pt x="142" y="397"/>
                    <a:pt x="140" y="398"/>
                  </a:cubicBezTo>
                  <a:cubicBezTo>
                    <a:pt x="139" y="398"/>
                    <a:pt x="140" y="395"/>
                    <a:pt x="140" y="393"/>
                  </a:cubicBezTo>
                  <a:cubicBezTo>
                    <a:pt x="140" y="392"/>
                    <a:pt x="140" y="387"/>
                    <a:pt x="139" y="387"/>
                  </a:cubicBezTo>
                  <a:cubicBezTo>
                    <a:pt x="139" y="387"/>
                    <a:pt x="138" y="387"/>
                    <a:pt x="138" y="388"/>
                  </a:cubicBezTo>
                  <a:cubicBezTo>
                    <a:pt x="135" y="392"/>
                    <a:pt x="133" y="394"/>
                    <a:pt x="133" y="394"/>
                  </a:cubicBezTo>
                  <a:cubicBezTo>
                    <a:pt x="131" y="394"/>
                    <a:pt x="133" y="389"/>
                    <a:pt x="133" y="389"/>
                  </a:cubicBezTo>
                  <a:cubicBezTo>
                    <a:pt x="132" y="387"/>
                    <a:pt x="131" y="386"/>
                    <a:pt x="130" y="386"/>
                  </a:cubicBezTo>
                  <a:cubicBezTo>
                    <a:pt x="128" y="387"/>
                    <a:pt x="128" y="387"/>
                    <a:pt x="126" y="389"/>
                  </a:cubicBezTo>
                  <a:cubicBezTo>
                    <a:pt x="126" y="390"/>
                    <a:pt x="126" y="390"/>
                    <a:pt x="126" y="390"/>
                  </a:cubicBezTo>
                  <a:cubicBezTo>
                    <a:pt x="125" y="390"/>
                    <a:pt x="126" y="388"/>
                    <a:pt x="126" y="388"/>
                  </a:cubicBezTo>
                  <a:cubicBezTo>
                    <a:pt x="125" y="387"/>
                    <a:pt x="124" y="387"/>
                    <a:pt x="122" y="387"/>
                  </a:cubicBezTo>
                  <a:cubicBezTo>
                    <a:pt x="122" y="387"/>
                    <a:pt x="118" y="389"/>
                    <a:pt x="117" y="389"/>
                  </a:cubicBezTo>
                  <a:cubicBezTo>
                    <a:pt x="117" y="389"/>
                    <a:pt x="117" y="388"/>
                    <a:pt x="119" y="386"/>
                  </a:cubicBezTo>
                  <a:cubicBezTo>
                    <a:pt x="125" y="379"/>
                    <a:pt x="125" y="377"/>
                    <a:pt x="123" y="377"/>
                  </a:cubicBezTo>
                  <a:lnTo>
                    <a:pt x="123" y="377"/>
                  </a:lnTo>
                  <a:cubicBezTo>
                    <a:pt x="123" y="377"/>
                    <a:pt x="122" y="377"/>
                    <a:pt x="122" y="377"/>
                  </a:cubicBezTo>
                  <a:cubicBezTo>
                    <a:pt x="120" y="378"/>
                    <a:pt x="116" y="384"/>
                    <a:pt x="114" y="384"/>
                  </a:cubicBezTo>
                  <a:cubicBezTo>
                    <a:pt x="114" y="384"/>
                    <a:pt x="113" y="384"/>
                    <a:pt x="113" y="384"/>
                  </a:cubicBezTo>
                  <a:cubicBezTo>
                    <a:pt x="118" y="379"/>
                    <a:pt x="122" y="375"/>
                    <a:pt x="121" y="375"/>
                  </a:cubicBezTo>
                  <a:cubicBezTo>
                    <a:pt x="121" y="375"/>
                    <a:pt x="121" y="374"/>
                    <a:pt x="121" y="374"/>
                  </a:cubicBezTo>
                  <a:cubicBezTo>
                    <a:pt x="118" y="374"/>
                    <a:pt x="104" y="395"/>
                    <a:pt x="104" y="397"/>
                  </a:cubicBezTo>
                  <a:cubicBezTo>
                    <a:pt x="103" y="400"/>
                    <a:pt x="107" y="398"/>
                    <a:pt x="101" y="406"/>
                  </a:cubicBezTo>
                  <a:cubicBezTo>
                    <a:pt x="100" y="408"/>
                    <a:pt x="105" y="406"/>
                    <a:pt x="99" y="413"/>
                  </a:cubicBezTo>
                  <a:cubicBezTo>
                    <a:pt x="102" y="410"/>
                    <a:pt x="112" y="397"/>
                    <a:pt x="113" y="397"/>
                  </a:cubicBezTo>
                  <a:lnTo>
                    <a:pt x="113" y="397"/>
                  </a:lnTo>
                  <a:cubicBezTo>
                    <a:pt x="114" y="398"/>
                    <a:pt x="107" y="410"/>
                    <a:pt x="109" y="410"/>
                  </a:cubicBezTo>
                  <a:cubicBezTo>
                    <a:pt x="109" y="410"/>
                    <a:pt x="109" y="410"/>
                    <a:pt x="110" y="410"/>
                  </a:cubicBezTo>
                  <a:cubicBezTo>
                    <a:pt x="111" y="409"/>
                    <a:pt x="114" y="403"/>
                    <a:pt x="115" y="403"/>
                  </a:cubicBezTo>
                  <a:cubicBezTo>
                    <a:pt x="117" y="399"/>
                    <a:pt x="118" y="399"/>
                    <a:pt x="119" y="399"/>
                  </a:cubicBezTo>
                  <a:cubicBezTo>
                    <a:pt x="120" y="399"/>
                    <a:pt x="120" y="399"/>
                    <a:pt x="120" y="399"/>
                  </a:cubicBezTo>
                  <a:cubicBezTo>
                    <a:pt x="121" y="400"/>
                    <a:pt x="121" y="404"/>
                    <a:pt x="115" y="410"/>
                  </a:cubicBezTo>
                  <a:cubicBezTo>
                    <a:pt x="110" y="416"/>
                    <a:pt x="107" y="413"/>
                    <a:pt x="101" y="421"/>
                  </a:cubicBezTo>
                  <a:cubicBezTo>
                    <a:pt x="98" y="426"/>
                    <a:pt x="97" y="428"/>
                    <a:pt x="98" y="428"/>
                  </a:cubicBezTo>
                  <a:cubicBezTo>
                    <a:pt x="99" y="428"/>
                    <a:pt x="102" y="426"/>
                    <a:pt x="105" y="423"/>
                  </a:cubicBezTo>
                  <a:cubicBezTo>
                    <a:pt x="107" y="420"/>
                    <a:pt x="109" y="419"/>
                    <a:pt x="110" y="419"/>
                  </a:cubicBezTo>
                  <a:lnTo>
                    <a:pt x="110" y="419"/>
                  </a:lnTo>
                  <a:cubicBezTo>
                    <a:pt x="113" y="419"/>
                    <a:pt x="113" y="423"/>
                    <a:pt x="110" y="429"/>
                  </a:cubicBezTo>
                  <a:lnTo>
                    <a:pt x="110" y="429"/>
                  </a:lnTo>
                  <a:cubicBezTo>
                    <a:pt x="112" y="425"/>
                    <a:pt x="115" y="421"/>
                    <a:pt x="116" y="421"/>
                  </a:cubicBezTo>
                  <a:cubicBezTo>
                    <a:pt x="116" y="421"/>
                    <a:pt x="116" y="421"/>
                    <a:pt x="116" y="421"/>
                  </a:cubicBezTo>
                  <a:cubicBezTo>
                    <a:pt x="118" y="421"/>
                    <a:pt x="119" y="421"/>
                    <a:pt x="124" y="416"/>
                  </a:cubicBezTo>
                  <a:lnTo>
                    <a:pt x="124" y="416"/>
                  </a:lnTo>
                  <a:cubicBezTo>
                    <a:pt x="114" y="428"/>
                    <a:pt x="123" y="433"/>
                    <a:pt x="125" y="434"/>
                  </a:cubicBezTo>
                  <a:cubicBezTo>
                    <a:pt x="125" y="434"/>
                    <a:pt x="126" y="434"/>
                    <a:pt x="126" y="434"/>
                  </a:cubicBezTo>
                  <a:cubicBezTo>
                    <a:pt x="130" y="434"/>
                    <a:pt x="136" y="429"/>
                    <a:pt x="144" y="420"/>
                  </a:cubicBezTo>
                  <a:lnTo>
                    <a:pt x="144" y="420"/>
                  </a:lnTo>
                  <a:cubicBezTo>
                    <a:pt x="141" y="423"/>
                    <a:pt x="134" y="432"/>
                    <a:pt x="133" y="435"/>
                  </a:cubicBezTo>
                  <a:lnTo>
                    <a:pt x="135" y="435"/>
                  </a:lnTo>
                  <a:cubicBezTo>
                    <a:pt x="135" y="435"/>
                    <a:pt x="135" y="435"/>
                    <a:pt x="136" y="435"/>
                  </a:cubicBezTo>
                  <a:lnTo>
                    <a:pt x="136" y="435"/>
                  </a:lnTo>
                  <a:cubicBezTo>
                    <a:pt x="136" y="435"/>
                    <a:pt x="135" y="435"/>
                    <a:pt x="133" y="439"/>
                  </a:cubicBezTo>
                  <a:cubicBezTo>
                    <a:pt x="131" y="443"/>
                    <a:pt x="131" y="446"/>
                    <a:pt x="131" y="446"/>
                  </a:cubicBezTo>
                  <a:cubicBezTo>
                    <a:pt x="132" y="446"/>
                    <a:pt x="133" y="444"/>
                    <a:pt x="135" y="440"/>
                  </a:cubicBezTo>
                  <a:cubicBezTo>
                    <a:pt x="139" y="434"/>
                    <a:pt x="140" y="431"/>
                    <a:pt x="141" y="431"/>
                  </a:cubicBezTo>
                  <a:cubicBezTo>
                    <a:pt x="142" y="432"/>
                    <a:pt x="144" y="432"/>
                    <a:pt x="144" y="434"/>
                  </a:cubicBezTo>
                  <a:cubicBezTo>
                    <a:pt x="144" y="435"/>
                    <a:pt x="141" y="438"/>
                    <a:pt x="142" y="439"/>
                  </a:cubicBezTo>
                  <a:lnTo>
                    <a:pt x="146" y="441"/>
                  </a:lnTo>
                  <a:cubicBezTo>
                    <a:pt x="146" y="441"/>
                    <a:pt x="146" y="441"/>
                    <a:pt x="146" y="441"/>
                  </a:cubicBezTo>
                  <a:cubicBezTo>
                    <a:pt x="148" y="441"/>
                    <a:pt x="156" y="423"/>
                    <a:pt x="156" y="423"/>
                  </a:cubicBezTo>
                  <a:lnTo>
                    <a:pt x="156" y="423"/>
                  </a:lnTo>
                  <a:cubicBezTo>
                    <a:pt x="157" y="423"/>
                    <a:pt x="151" y="442"/>
                    <a:pt x="150" y="446"/>
                  </a:cubicBezTo>
                  <a:cubicBezTo>
                    <a:pt x="150" y="448"/>
                    <a:pt x="150" y="449"/>
                    <a:pt x="150" y="449"/>
                  </a:cubicBezTo>
                  <a:cubicBezTo>
                    <a:pt x="150" y="449"/>
                    <a:pt x="151" y="448"/>
                    <a:pt x="153" y="444"/>
                  </a:cubicBezTo>
                  <a:cubicBezTo>
                    <a:pt x="153" y="439"/>
                    <a:pt x="156" y="431"/>
                    <a:pt x="157" y="431"/>
                  </a:cubicBezTo>
                  <a:cubicBezTo>
                    <a:pt x="158" y="431"/>
                    <a:pt x="158" y="432"/>
                    <a:pt x="158" y="433"/>
                  </a:cubicBezTo>
                  <a:cubicBezTo>
                    <a:pt x="158" y="436"/>
                    <a:pt x="157" y="440"/>
                    <a:pt x="156" y="445"/>
                  </a:cubicBezTo>
                  <a:cubicBezTo>
                    <a:pt x="156" y="445"/>
                    <a:pt x="154" y="450"/>
                    <a:pt x="154" y="450"/>
                  </a:cubicBezTo>
                  <a:cubicBezTo>
                    <a:pt x="154" y="450"/>
                    <a:pt x="160" y="436"/>
                    <a:pt x="161" y="434"/>
                  </a:cubicBezTo>
                  <a:cubicBezTo>
                    <a:pt x="162" y="434"/>
                    <a:pt x="162" y="434"/>
                    <a:pt x="162" y="434"/>
                  </a:cubicBezTo>
                  <a:lnTo>
                    <a:pt x="162" y="434"/>
                  </a:lnTo>
                  <a:cubicBezTo>
                    <a:pt x="162" y="434"/>
                    <a:pt x="159" y="449"/>
                    <a:pt x="158" y="450"/>
                  </a:cubicBezTo>
                  <a:cubicBezTo>
                    <a:pt x="157" y="455"/>
                    <a:pt x="157" y="457"/>
                    <a:pt x="157" y="457"/>
                  </a:cubicBezTo>
                  <a:cubicBezTo>
                    <a:pt x="158" y="457"/>
                    <a:pt x="164" y="434"/>
                    <a:pt x="164" y="434"/>
                  </a:cubicBezTo>
                  <a:cubicBezTo>
                    <a:pt x="164" y="434"/>
                    <a:pt x="164" y="434"/>
                    <a:pt x="164" y="434"/>
                  </a:cubicBezTo>
                  <a:lnTo>
                    <a:pt x="164" y="434"/>
                  </a:lnTo>
                  <a:cubicBezTo>
                    <a:pt x="165" y="434"/>
                    <a:pt x="162" y="445"/>
                    <a:pt x="164" y="445"/>
                  </a:cubicBezTo>
                  <a:cubicBezTo>
                    <a:pt x="164" y="445"/>
                    <a:pt x="165" y="444"/>
                    <a:pt x="166" y="442"/>
                  </a:cubicBezTo>
                  <a:lnTo>
                    <a:pt x="166" y="442"/>
                  </a:lnTo>
                  <a:cubicBezTo>
                    <a:pt x="161" y="453"/>
                    <a:pt x="171" y="452"/>
                    <a:pt x="172" y="453"/>
                  </a:cubicBezTo>
                  <a:cubicBezTo>
                    <a:pt x="174" y="453"/>
                    <a:pt x="177" y="450"/>
                    <a:pt x="179" y="449"/>
                  </a:cubicBezTo>
                  <a:cubicBezTo>
                    <a:pt x="179" y="449"/>
                    <a:pt x="179" y="449"/>
                    <a:pt x="179" y="449"/>
                  </a:cubicBezTo>
                  <a:lnTo>
                    <a:pt x="179" y="449"/>
                  </a:lnTo>
                  <a:cubicBezTo>
                    <a:pt x="180" y="449"/>
                    <a:pt x="179" y="456"/>
                    <a:pt x="180" y="456"/>
                  </a:cubicBezTo>
                  <a:cubicBezTo>
                    <a:pt x="180" y="456"/>
                    <a:pt x="180" y="456"/>
                    <a:pt x="181" y="456"/>
                  </a:cubicBezTo>
                  <a:cubicBezTo>
                    <a:pt x="181" y="453"/>
                    <a:pt x="186" y="444"/>
                    <a:pt x="187" y="444"/>
                  </a:cubicBezTo>
                  <a:lnTo>
                    <a:pt x="187" y="444"/>
                  </a:lnTo>
                  <a:cubicBezTo>
                    <a:pt x="187" y="444"/>
                    <a:pt x="178" y="465"/>
                    <a:pt x="179" y="465"/>
                  </a:cubicBezTo>
                  <a:cubicBezTo>
                    <a:pt x="179" y="465"/>
                    <a:pt x="180" y="464"/>
                    <a:pt x="181" y="463"/>
                  </a:cubicBezTo>
                  <a:cubicBezTo>
                    <a:pt x="183" y="458"/>
                    <a:pt x="185" y="460"/>
                    <a:pt x="188" y="451"/>
                  </a:cubicBezTo>
                  <a:cubicBezTo>
                    <a:pt x="188" y="449"/>
                    <a:pt x="188" y="448"/>
                    <a:pt x="189" y="448"/>
                  </a:cubicBezTo>
                  <a:cubicBezTo>
                    <a:pt x="189" y="448"/>
                    <a:pt x="189" y="450"/>
                    <a:pt x="190" y="450"/>
                  </a:cubicBezTo>
                  <a:cubicBezTo>
                    <a:pt x="190" y="450"/>
                    <a:pt x="190" y="449"/>
                    <a:pt x="191" y="449"/>
                  </a:cubicBezTo>
                  <a:lnTo>
                    <a:pt x="191" y="449"/>
                  </a:lnTo>
                  <a:cubicBezTo>
                    <a:pt x="188" y="457"/>
                    <a:pt x="188" y="462"/>
                    <a:pt x="188" y="465"/>
                  </a:cubicBezTo>
                  <a:cubicBezTo>
                    <a:pt x="188" y="465"/>
                    <a:pt x="189" y="465"/>
                    <a:pt x="189" y="465"/>
                  </a:cubicBezTo>
                  <a:cubicBezTo>
                    <a:pt x="190" y="465"/>
                    <a:pt x="196" y="444"/>
                    <a:pt x="198" y="441"/>
                  </a:cubicBezTo>
                  <a:cubicBezTo>
                    <a:pt x="199" y="440"/>
                    <a:pt x="199" y="439"/>
                    <a:pt x="200" y="439"/>
                  </a:cubicBezTo>
                  <a:lnTo>
                    <a:pt x="200" y="439"/>
                  </a:lnTo>
                  <a:cubicBezTo>
                    <a:pt x="202" y="439"/>
                    <a:pt x="196" y="467"/>
                    <a:pt x="194" y="476"/>
                  </a:cubicBezTo>
                  <a:cubicBezTo>
                    <a:pt x="198" y="465"/>
                    <a:pt x="202" y="457"/>
                    <a:pt x="205" y="448"/>
                  </a:cubicBezTo>
                  <a:lnTo>
                    <a:pt x="205" y="448"/>
                  </a:lnTo>
                  <a:cubicBezTo>
                    <a:pt x="204" y="455"/>
                    <a:pt x="204" y="460"/>
                    <a:pt x="204" y="466"/>
                  </a:cubicBezTo>
                  <a:cubicBezTo>
                    <a:pt x="206" y="458"/>
                    <a:pt x="207" y="462"/>
                    <a:pt x="209" y="460"/>
                  </a:cubicBezTo>
                  <a:cubicBezTo>
                    <a:pt x="209" y="459"/>
                    <a:pt x="213" y="450"/>
                    <a:pt x="214" y="447"/>
                  </a:cubicBezTo>
                  <a:lnTo>
                    <a:pt x="214" y="447"/>
                  </a:lnTo>
                  <a:cubicBezTo>
                    <a:pt x="213" y="455"/>
                    <a:pt x="210" y="466"/>
                    <a:pt x="212" y="466"/>
                  </a:cubicBezTo>
                  <a:cubicBezTo>
                    <a:pt x="212" y="466"/>
                    <a:pt x="213" y="466"/>
                    <a:pt x="214" y="465"/>
                  </a:cubicBezTo>
                  <a:cubicBezTo>
                    <a:pt x="214" y="463"/>
                    <a:pt x="215" y="462"/>
                    <a:pt x="216" y="462"/>
                  </a:cubicBezTo>
                  <a:lnTo>
                    <a:pt x="216" y="462"/>
                  </a:lnTo>
                  <a:cubicBezTo>
                    <a:pt x="217" y="462"/>
                    <a:pt x="217" y="467"/>
                    <a:pt x="215" y="475"/>
                  </a:cubicBezTo>
                  <a:cubicBezTo>
                    <a:pt x="216" y="475"/>
                    <a:pt x="216" y="475"/>
                    <a:pt x="216" y="475"/>
                  </a:cubicBezTo>
                  <a:cubicBezTo>
                    <a:pt x="216" y="475"/>
                    <a:pt x="217" y="470"/>
                    <a:pt x="218" y="466"/>
                  </a:cubicBezTo>
                  <a:cubicBezTo>
                    <a:pt x="219" y="464"/>
                    <a:pt x="220" y="463"/>
                    <a:pt x="220" y="463"/>
                  </a:cubicBezTo>
                  <a:cubicBezTo>
                    <a:pt x="220" y="463"/>
                    <a:pt x="221" y="463"/>
                    <a:pt x="221" y="463"/>
                  </a:cubicBezTo>
                  <a:cubicBezTo>
                    <a:pt x="221" y="463"/>
                    <a:pt x="222" y="463"/>
                    <a:pt x="222" y="462"/>
                  </a:cubicBezTo>
                  <a:cubicBezTo>
                    <a:pt x="224" y="459"/>
                    <a:pt x="224" y="453"/>
                    <a:pt x="225" y="449"/>
                  </a:cubicBezTo>
                  <a:cubicBezTo>
                    <a:pt x="225" y="447"/>
                    <a:pt x="226" y="447"/>
                    <a:pt x="226" y="447"/>
                  </a:cubicBezTo>
                  <a:cubicBezTo>
                    <a:pt x="226" y="447"/>
                    <a:pt x="226" y="447"/>
                    <a:pt x="226" y="447"/>
                  </a:cubicBezTo>
                  <a:cubicBezTo>
                    <a:pt x="227" y="447"/>
                    <a:pt x="227" y="447"/>
                    <a:pt x="228" y="444"/>
                  </a:cubicBezTo>
                  <a:lnTo>
                    <a:pt x="228" y="444"/>
                  </a:lnTo>
                  <a:cubicBezTo>
                    <a:pt x="227" y="452"/>
                    <a:pt x="226" y="452"/>
                    <a:pt x="227" y="452"/>
                  </a:cubicBezTo>
                  <a:cubicBezTo>
                    <a:pt x="227" y="452"/>
                    <a:pt x="227" y="452"/>
                    <a:pt x="228" y="452"/>
                  </a:cubicBezTo>
                  <a:lnTo>
                    <a:pt x="231" y="453"/>
                  </a:lnTo>
                  <a:cubicBezTo>
                    <a:pt x="231" y="458"/>
                    <a:pt x="230" y="465"/>
                    <a:pt x="229" y="465"/>
                  </a:cubicBezTo>
                  <a:cubicBezTo>
                    <a:pt x="229" y="468"/>
                    <a:pt x="228" y="465"/>
                    <a:pt x="227" y="471"/>
                  </a:cubicBezTo>
                  <a:cubicBezTo>
                    <a:pt x="227" y="471"/>
                    <a:pt x="227" y="471"/>
                    <a:pt x="227" y="471"/>
                  </a:cubicBezTo>
                  <a:cubicBezTo>
                    <a:pt x="230" y="471"/>
                    <a:pt x="232" y="458"/>
                    <a:pt x="235" y="452"/>
                  </a:cubicBezTo>
                  <a:cubicBezTo>
                    <a:pt x="235" y="451"/>
                    <a:pt x="236" y="451"/>
                    <a:pt x="236" y="451"/>
                  </a:cubicBezTo>
                  <a:lnTo>
                    <a:pt x="236" y="451"/>
                  </a:lnTo>
                  <a:cubicBezTo>
                    <a:pt x="237" y="451"/>
                    <a:pt x="235" y="465"/>
                    <a:pt x="235" y="465"/>
                  </a:cubicBezTo>
                  <a:cubicBezTo>
                    <a:pt x="235" y="465"/>
                    <a:pt x="235" y="465"/>
                    <a:pt x="235" y="465"/>
                  </a:cubicBezTo>
                  <a:cubicBezTo>
                    <a:pt x="235" y="465"/>
                    <a:pt x="236" y="460"/>
                    <a:pt x="236" y="460"/>
                  </a:cubicBezTo>
                  <a:cubicBezTo>
                    <a:pt x="237" y="458"/>
                    <a:pt x="238" y="456"/>
                    <a:pt x="238" y="456"/>
                  </a:cubicBezTo>
                  <a:cubicBezTo>
                    <a:pt x="238" y="456"/>
                    <a:pt x="239" y="458"/>
                    <a:pt x="239" y="460"/>
                  </a:cubicBezTo>
                  <a:cubicBezTo>
                    <a:pt x="239" y="464"/>
                    <a:pt x="241" y="466"/>
                    <a:pt x="242" y="466"/>
                  </a:cubicBezTo>
                  <a:cubicBezTo>
                    <a:pt x="243" y="466"/>
                    <a:pt x="244" y="463"/>
                    <a:pt x="243" y="455"/>
                  </a:cubicBezTo>
                  <a:lnTo>
                    <a:pt x="243" y="455"/>
                  </a:lnTo>
                  <a:cubicBezTo>
                    <a:pt x="243" y="455"/>
                    <a:pt x="243" y="455"/>
                    <a:pt x="243" y="455"/>
                  </a:cubicBezTo>
                  <a:cubicBezTo>
                    <a:pt x="243" y="455"/>
                    <a:pt x="244" y="453"/>
                    <a:pt x="244" y="452"/>
                  </a:cubicBezTo>
                  <a:lnTo>
                    <a:pt x="244" y="452"/>
                  </a:lnTo>
                  <a:cubicBezTo>
                    <a:pt x="244" y="453"/>
                    <a:pt x="243" y="466"/>
                    <a:pt x="243" y="468"/>
                  </a:cubicBezTo>
                  <a:cubicBezTo>
                    <a:pt x="243" y="470"/>
                    <a:pt x="244" y="471"/>
                    <a:pt x="244" y="471"/>
                  </a:cubicBezTo>
                  <a:cubicBezTo>
                    <a:pt x="244" y="471"/>
                    <a:pt x="245" y="470"/>
                    <a:pt x="245" y="469"/>
                  </a:cubicBezTo>
                  <a:cubicBezTo>
                    <a:pt x="249" y="462"/>
                    <a:pt x="248" y="443"/>
                    <a:pt x="250" y="443"/>
                  </a:cubicBezTo>
                  <a:cubicBezTo>
                    <a:pt x="251" y="450"/>
                    <a:pt x="250" y="457"/>
                    <a:pt x="251" y="463"/>
                  </a:cubicBezTo>
                  <a:cubicBezTo>
                    <a:pt x="252" y="467"/>
                    <a:pt x="253" y="468"/>
                    <a:pt x="253" y="468"/>
                  </a:cubicBezTo>
                  <a:cubicBezTo>
                    <a:pt x="254" y="468"/>
                    <a:pt x="255" y="463"/>
                    <a:pt x="255" y="458"/>
                  </a:cubicBezTo>
                  <a:cubicBezTo>
                    <a:pt x="255" y="465"/>
                    <a:pt x="256" y="474"/>
                    <a:pt x="257" y="474"/>
                  </a:cubicBezTo>
                  <a:cubicBezTo>
                    <a:pt x="257" y="471"/>
                    <a:pt x="256" y="453"/>
                    <a:pt x="257" y="453"/>
                  </a:cubicBezTo>
                  <a:lnTo>
                    <a:pt x="257" y="453"/>
                  </a:lnTo>
                  <a:cubicBezTo>
                    <a:pt x="258" y="453"/>
                    <a:pt x="258" y="454"/>
                    <a:pt x="258" y="456"/>
                  </a:cubicBezTo>
                  <a:cubicBezTo>
                    <a:pt x="259" y="462"/>
                    <a:pt x="260" y="472"/>
                    <a:pt x="262" y="472"/>
                  </a:cubicBezTo>
                  <a:cubicBezTo>
                    <a:pt x="263" y="472"/>
                    <a:pt x="263" y="468"/>
                    <a:pt x="264" y="468"/>
                  </a:cubicBezTo>
                  <a:cubicBezTo>
                    <a:pt x="264" y="468"/>
                    <a:pt x="264" y="468"/>
                    <a:pt x="264" y="468"/>
                  </a:cubicBezTo>
                  <a:cubicBezTo>
                    <a:pt x="265" y="473"/>
                    <a:pt x="267" y="474"/>
                    <a:pt x="269" y="474"/>
                  </a:cubicBezTo>
                  <a:cubicBezTo>
                    <a:pt x="271" y="474"/>
                    <a:pt x="272" y="474"/>
                    <a:pt x="272" y="473"/>
                  </a:cubicBezTo>
                  <a:cubicBezTo>
                    <a:pt x="274" y="472"/>
                    <a:pt x="271" y="461"/>
                    <a:pt x="271" y="458"/>
                  </a:cubicBezTo>
                  <a:cubicBezTo>
                    <a:pt x="271" y="457"/>
                    <a:pt x="271" y="456"/>
                    <a:pt x="271" y="456"/>
                  </a:cubicBezTo>
                  <a:cubicBezTo>
                    <a:pt x="272" y="456"/>
                    <a:pt x="275" y="474"/>
                    <a:pt x="276" y="476"/>
                  </a:cubicBezTo>
                  <a:cubicBezTo>
                    <a:pt x="276" y="480"/>
                    <a:pt x="278" y="480"/>
                    <a:pt x="279" y="480"/>
                  </a:cubicBezTo>
                  <a:cubicBezTo>
                    <a:pt x="279" y="480"/>
                    <a:pt x="280" y="480"/>
                    <a:pt x="280" y="480"/>
                  </a:cubicBezTo>
                  <a:cubicBezTo>
                    <a:pt x="283" y="479"/>
                    <a:pt x="284" y="477"/>
                    <a:pt x="286" y="473"/>
                  </a:cubicBezTo>
                  <a:cubicBezTo>
                    <a:pt x="287" y="472"/>
                    <a:pt x="289" y="463"/>
                    <a:pt x="290" y="463"/>
                  </a:cubicBezTo>
                  <a:cubicBezTo>
                    <a:pt x="290" y="463"/>
                    <a:pt x="290" y="463"/>
                    <a:pt x="290" y="463"/>
                  </a:cubicBezTo>
                  <a:cubicBezTo>
                    <a:pt x="291" y="465"/>
                    <a:pt x="291" y="485"/>
                    <a:pt x="291" y="485"/>
                  </a:cubicBezTo>
                  <a:cubicBezTo>
                    <a:pt x="291" y="485"/>
                    <a:pt x="291" y="485"/>
                    <a:pt x="291" y="485"/>
                  </a:cubicBezTo>
                  <a:cubicBezTo>
                    <a:pt x="293" y="483"/>
                    <a:pt x="296" y="471"/>
                    <a:pt x="295" y="464"/>
                  </a:cubicBezTo>
                  <a:lnTo>
                    <a:pt x="295" y="464"/>
                  </a:lnTo>
                  <a:cubicBezTo>
                    <a:pt x="297" y="472"/>
                    <a:pt x="299" y="474"/>
                    <a:pt x="301" y="475"/>
                  </a:cubicBezTo>
                  <a:cubicBezTo>
                    <a:pt x="303" y="475"/>
                    <a:pt x="304" y="474"/>
                    <a:pt x="305" y="472"/>
                  </a:cubicBezTo>
                  <a:cubicBezTo>
                    <a:pt x="305" y="470"/>
                    <a:pt x="305" y="465"/>
                    <a:pt x="305" y="463"/>
                  </a:cubicBezTo>
                  <a:cubicBezTo>
                    <a:pt x="305" y="461"/>
                    <a:pt x="305" y="461"/>
                    <a:pt x="306" y="461"/>
                  </a:cubicBezTo>
                  <a:cubicBezTo>
                    <a:pt x="308" y="461"/>
                    <a:pt x="312" y="469"/>
                    <a:pt x="315" y="472"/>
                  </a:cubicBezTo>
                  <a:cubicBezTo>
                    <a:pt x="315" y="473"/>
                    <a:pt x="315" y="473"/>
                    <a:pt x="316" y="473"/>
                  </a:cubicBezTo>
                  <a:cubicBezTo>
                    <a:pt x="317" y="473"/>
                    <a:pt x="316" y="470"/>
                    <a:pt x="315" y="468"/>
                  </a:cubicBezTo>
                  <a:cubicBezTo>
                    <a:pt x="315" y="468"/>
                    <a:pt x="316" y="468"/>
                    <a:pt x="316" y="468"/>
                  </a:cubicBezTo>
                  <a:cubicBezTo>
                    <a:pt x="317" y="468"/>
                    <a:pt x="317" y="468"/>
                    <a:pt x="318" y="467"/>
                  </a:cubicBezTo>
                  <a:cubicBezTo>
                    <a:pt x="319" y="467"/>
                    <a:pt x="319" y="461"/>
                    <a:pt x="321" y="460"/>
                  </a:cubicBezTo>
                  <a:cubicBezTo>
                    <a:pt x="323" y="460"/>
                    <a:pt x="324" y="462"/>
                    <a:pt x="326" y="463"/>
                  </a:cubicBezTo>
                  <a:cubicBezTo>
                    <a:pt x="327" y="463"/>
                    <a:pt x="327" y="464"/>
                    <a:pt x="328" y="464"/>
                  </a:cubicBezTo>
                  <a:cubicBezTo>
                    <a:pt x="328" y="464"/>
                    <a:pt x="329" y="463"/>
                    <a:pt x="329" y="461"/>
                  </a:cubicBezTo>
                  <a:cubicBezTo>
                    <a:pt x="327" y="455"/>
                    <a:pt x="333" y="457"/>
                    <a:pt x="335" y="456"/>
                  </a:cubicBezTo>
                  <a:cubicBezTo>
                    <a:pt x="336" y="456"/>
                    <a:pt x="336" y="445"/>
                    <a:pt x="337" y="445"/>
                  </a:cubicBezTo>
                  <a:cubicBezTo>
                    <a:pt x="337" y="445"/>
                    <a:pt x="337" y="445"/>
                    <a:pt x="337" y="445"/>
                  </a:cubicBezTo>
                  <a:cubicBezTo>
                    <a:pt x="338" y="446"/>
                    <a:pt x="339" y="454"/>
                    <a:pt x="340" y="455"/>
                  </a:cubicBezTo>
                  <a:lnTo>
                    <a:pt x="340" y="448"/>
                  </a:lnTo>
                  <a:cubicBezTo>
                    <a:pt x="339" y="447"/>
                    <a:pt x="337" y="436"/>
                    <a:pt x="337" y="436"/>
                  </a:cubicBezTo>
                  <a:lnTo>
                    <a:pt x="337" y="436"/>
                  </a:lnTo>
                  <a:cubicBezTo>
                    <a:pt x="337" y="436"/>
                    <a:pt x="340" y="444"/>
                    <a:pt x="342" y="445"/>
                  </a:cubicBezTo>
                  <a:cubicBezTo>
                    <a:pt x="343" y="446"/>
                    <a:pt x="343" y="447"/>
                    <a:pt x="344" y="447"/>
                  </a:cubicBezTo>
                  <a:cubicBezTo>
                    <a:pt x="345" y="447"/>
                    <a:pt x="345" y="446"/>
                    <a:pt x="346" y="446"/>
                  </a:cubicBezTo>
                  <a:cubicBezTo>
                    <a:pt x="346" y="444"/>
                    <a:pt x="346" y="441"/>
                    <a:pt x="346" y="441"/>
                  </a:cubicBezTo>
                  <a:cubicBezTo>
                    <a:pt x="347" y="441"/>
                    <a:pt x="348" y="443"/>
                    <a:pt x="350" y="447"/>
                  </a:cubicBezTo>
                  <a:cubicBezTo>
                    <a:pt x="349" y="444"/>
                    <a:pt x="347" y="438"/>
                    <a:pt x="346" y="437"/>
                  </a:cubicBezTo>
                  <a:lnTo>
                    <a:pt x="346" y="437"/>
                  </a:lnTo>
                  <a:cubicBezTo>
                    <a:pt x="350" y="442"/>
                    <a:pt x="351" y="443"/>
                    <a:pt x="352" y="443"/>
                  </a:cubicBezTo>
                  <a:cubicBezTo>
                    <a:pt x="353" y="443"/>
                    <a:pt x="353" y="443"/>
                    <a:pt x="353" y="443"/>
                  </a:cubicBezTo>
                  <a:cubicBezTo>
                    <a:pt x="354" y="443"/>
                    <a:pt x="356" y="443"/>
                    <a:pt x="356" y="440"/>
                  </a:cubicBezTo>
                  <a:cubicBezTo>
                    <a:pt x="355" y="437"/>
                    <a:pt x="354" y="436"/>
                    <a:pt x="354" y="436"/>
                  </a:cubicBezTo>
                  <a:cubicBezTo>
                    <a:pt x="355" y="436"/>
                    <a:pt x="355" y="436"/>
                    <a:pt x="355" y="436"/>
                  </a:cubicBezTo>
                  <a:cubicBezTo>
                    <a:pt x="358" y="436"/>
                    <a:pt x="361" y="439"/>
                    <a:pt x="362" y="439"/>
                  </a:cubicBezTo>
                  <a:cubicBezTo>
                    <a:pt x="363" y="439"/>
                    <a:pt x="364" y="437"/>
                    <a:pt x="365" y="437"/>
                  </a:cubicBezTo>
                  <a:cubicBezTo>
                    <a:pt x="367" y="437"/>
                    <a:pt x="369" y="438"/>
                    <a:pt x="371" y="442"/>
                  </a:cubicBezTo>
                  <a:cubicBezTo>
                    <a:pt x="373" y="440"/>
                    <a:pt x="365" y="431"/>
                    <a:pt x="364" y="428"/>
                  </a:cubicBezTo>
                  <a:cubicBezTo>
                    <a:pt x="364" y="428"/>
                    <a:pt x="364" y="428"/>
                    <a:pt x="364" y="428"/>
                  </a:cubicBezTo>
                  <a:cubicBezTo>
                    <a:pt x="365" y="428"/>
                    <a:pt x="369" y="433"/>
                    <a:pt x="371" y="435"/>
                  </a:cubicBezTo>
                  <a:cubicBezTo>
                    <a:pt x="372" y="436"/>
                    <a:pt x="374" y="437"/>
                    <a:pt x="374" y="437"/>
                  </a:cubicBezTo>
                  <a:cubicBezTo>
                    <a:pt x="374" y="437"/>
                    <a:pt x="375" y="437"/>
                    <a:pt x="375" y="437"/>
                  </a:cubicBezTo>
                  <a:cubicBezTo>
                    <a:pt x="376" y="437"/>
                    <a:pt x="375" y="427"/>
                    <a:pt x="377" y="427"/>
                  </a:cubicBezTo>
                  <a:cubicBezTo>
                    <a:pt x="377" y="427"/>
                    <a:pt x="378" y="427"/>
                    <a:pt x="379" y="428"/>
                  </a:cubicBezTo>
                  <a:lnTo>
                    <a:pt x="379" y="428"/>
                  </a:lnTo>
                  <a:cubicBezTo>
                    <a:pt x="376" y="424"/>
                    <a:pt x="368" y="412"/>
                    <a:pt x="368" y="412"/>
                  </a:cubicBezTo>
                  <a:lnTo>
                    <a:pt x="368" y="412"/>
                  </a:lnTo>
                  <a:cubicBezTo>
                    <a:pt x="369" y="412"/>
                    <a:pt x="374" y="417"/>
                    <a:pt x="374" y="418"/>
                  </a:cubicBezTo>
                  <a:cubicBezTo>
                    <a:pt x="375" y="419"/>
                    <a:pt x="377" y="420"/>
                    <a:pt x="377" y="420"/>
                  </a:cubicBezTo>
                  <a:cubicBezTo>
                    <a:pt x="378" y="421"/>
                    <a:pt x="379" y="421"/>
                    <a:pt x="380" y="421"/>
                  </a:cubicBezTo>
                  <a:cubicBezTo>
                    <a:pt x="381" y="421"/>
                    <a:pt x="381" y="421"/>
                    <a:pt x="381" y="419"/>
                  </a:cubicBezTo>
                  <a:cubicBezTo>
                    <a:pt x="381" y="419"/>
                    <a:pt x="381" y="418"/>
                    <a:pt x="381" y="418"/>
                  </a:cubicBezTo>
                  <a:cubicBezTo>
                    <a:pt x="381" y="418"/>
                    <a:pt x="382" y="418"/>
                    <a:pt x="382" y="419"/>
                  </a:cubicBezTo>
                  <a:cubicBezTo>
                    <a:pt x="386" y="423"/>
                    <a:pt x="390" y="432"/>
                    <a:pt x="392" y="433"/>
                  </a:cubicBezTo>
                  <a:cubicBezTo>
                    <a:pt x="392" y="433"/>
                    <a:pt x="392" y="433"/>
                    <a:pt x="392" y="433"/>
                  </a:cubicBezTo>
                  <a:cubicBezTo>
                    <a:pt x="393" y="433"/>
                    <a:pt x="390" y="425"/>
                    <a:pt x="390" y="424"/>
                  </a:cubicBezTo>
                  <a:cubicBezTo>
                    <a:pt x="391" y="424"/>
                    <a:pt x="391" y="424"/>
                    <a:pt x="392" y="424"/>
                  </a:cubicBezTo>
                  <a:cubicBezTo>
                    <a:pt x="395" y="424"/>
                    <a:pt x="399" y="425"/>
                    <a:pt x="401" y="426"/>
                  </a:cubicBezTo>
                  <a:cubicBezTo>
                    <a:pt x="402" y="426"/>
                    <a:pt x="402" y="426"/>
                    <a:pt x="402" y="426"/>
                  </a:cubicBezTo>
                  <a:cubicBezTo>
                    <a:pt x="404" y="426"/>
                    <a:pt x="389" y="410"/>
                    <a:pt x="391" y="410"/>
                  </a:cubicBezTo>
                  <a:lnTo>
                    <a:pt x="391" y="410"/>
                  </a:lnTo>
                  <a:cubicBezTo>
                    <a:pt x="391" y="410"/>
                    <a:pt x="392" y="410"/>
                    <a:pt x="394" y="411"/>
                  </a:cubicBezTo>
                  <a:cubicBezTo>
                    <a:pt x="398" y="414"/>
                    <a:pt x="402" y="418"/>
                    <a:pt x="404" y="418"/>
                  </a:cubicBezTo>
                  <a:cubicBezTo>
                    <a:pt x="405" y="418"/>
                    <a:pt x="405" y="418"/>
                    <a:pt x="405" y="417"/>
                  </a:cubicBezTo>
                  <a:cubicBezTo>
                    <a:pt x="406" y="416"/>
                    <a:pt x="399" y="407"/>
                    <a:pt x="400" y="407"/>
                  </a:cubicBezTo>
                  <a:lnTo>
                    <a:pt x="400" y="407"/>
                  </a:lnTo>
                  <a:cubicBezTo>
                    <a:pt x="400" y="407"/>
                    <a:pt x="401" y="408"/>
                    <a:pt x="404" y="410"/>
                  </a:cubicBezTo>
                  <a:cubicBezTo>
                    <a:pt x="408" y="414"/>
                    <a:pt x="409" y="415"/>
                    <a:pt x="410" y="415"/>
                  </a:cubicBezTo>
                  <a:cubicBezTo>
                    <a:pt x="412" y="415"/>
                    <a:pt x="408" y="409"/>
                    <a:pt x="406" y="405"/>
                  </a:cubicBezTo>
                  <a:cubicBezTo>
                    <a:pt x="404" y="403"/>
                    <a:pt x="404" y="402"/>
                    <a:pt x="405" y="402"/>
                  </a:cubicBezTo>
                  <a:lnTo>
                    <a:pt x="405" y="402"/>
                  </a:lnTo>
                  <a:cubicBezTo>
                    <a:pt x="406" y="402"/>
                    <a:pt x="412" y="406"/>
                    <a:pt x="414" y="406"/>
                  </a:cubicBezTo>
                  <a:cubicBezTo>
                    <a:pt x="414" y="406"/>
                    <a:pt x="414" y="406"/>
                    <a:pt x="415" y="406"/>
                  </a:cubicBezTo>
                  <a:cubicBezTo>
                    <a:pt x="418" y="406"/>
                    <a:pt x="403" y="394"/>
                    <a:pt x="400" y="390"/>
                  </a:cubicBezTo>
                  <a:cubicBezTo>
                    <a:pt x="399" y="390"/>
                    <a:pt x="399" y="389"/>
                    <a:pt x="400" y="389"/>
                  </a:cubicBezTo>
                  <a:lnTo>
                    <a:pt x="400" y="389"/>
                  </a:lnTo>
                  <a:cubicBezTo>
                    <a:pt x="401" y="389"/>
                    <a:pt x="410" y="397"/>
                    <a:pt x="411" y="397"/>
                  </a:cubicBezTo>
                  <a:cubicBezTo>
                    <a:pt x="412" y="397"/>
                    <a:pt x="412" y="396"/>
                    <a:pt x="411" y="396"/>
                  </a:cubicBezTo>
                  <a:cubicBezTo>
                    <a:pt x="409" y="394"/>
                    <a:pt x="406" y="392"/>
                    <a:pt x="404" y="389"/>
                  </a:cubicBezTo>
                  <a:cubicBezTo>
                    <a:pt x="403" y="388"/>
                    <a:pt x="404" y="387"/>
                    <a:pt x="405" y="387"/>
                  </a:cubicBezTo>
                  <a:cubicBezTo>
                    <a:pt x="405" y="387"/>
                    <a:pt x="405" y="387"/>
                    <a:pt x="406" y="388"/>
                  </a:cubicBezTo>
                  <a:cubicBezTo>
                    <a:pt x="412" y="392"/>
                    <a:pt x="416" y="399"/>
                    <a:pt x="421" y="399"/>
                  </a:cubicBezTo>
                  <a:cubicBezTo>
                    <a:pt x="427" y="399"/>
                    <a:pt x="429" y="395"/>
                    <a:pt x="427" y="389"/>
                  </a:cubicBezTo>
                  <a:cubicBezTo>
                    <a:pt x="426" y="387"/>
                    <a:pt x="425" y="385"/>
                    <a:pt x="426" y="384"/>
                  </a:cubicBezTo>
                  <a:cubicBezTo>
                    <a:pt x="425" y="383"/>
                    <a:pt x="424" y="382"/>
                    <a:pt x="424" y="382"/>
                  </a:cubicBezTo>
                  <a:lnTo>
                    <a:pt x="424" y="382"/>
                  </a:lnTo>
                  <a:cubicBezTo>
                    <a:pt x="426" y="382"/>
                    <a:pt x="438" y="393"/>
                    <a:pt x="438" y="393"/>
                  </a:cubicBezTo>
                  <a:cubicBezTo>
                    <a:pt x="440" y="392"/>
                    <a:pt x="427" y="382"/>
                    <a:pt x="429" y="382"/>
                  </a:cubicBezTo>
                  <a:lnTo>
                    <a:pt x="429" y="382"/>
                  </a:lnTo>
                  <a:cubicBezTo>
                    <a:pt x="430" y="382"/>
                    <a:pt x="431" y="383"/>
                    <a:pt x="434" y="384"/>
                  </a:cubicBezTo>
                  <a:cubicBezTo>
                    <a:pt x="435" y="384"/>
                    <a:pt x="434" y="382"/>
                    <a:pt x="434" y="382"/>
                  </a:cubicBezTo>
                  <a:cubicBezTo>
                    <a:pt x="435" y="381"/>
                    <a:pt x="430" y="369"/>
                    <a:pt x="434" y="369"/>
                  </a:cubicBezTo>
                  <a:lnTo>
                    <a:pt x="434" y="369"/>
                  </a:lnTo>
                  <a:cubicBezTo>
                    <a:pt x="434" y="369"/>
                    <a:pt x="436" y="370"/>
                    <a:pt x="437" y="371"/>
                  </a:cubicBezTo>
                  <a:lnTo>
                    <a:pt x="424" y="358"/>
                  </a:lnTo>
                  <a:lnTo>
                    <a:pt x="424" y="358"/>
                  </a:lnTo>
                  <a:cubicBezTo>
                    <a:pt x="429" y="361"/>
                    <a:pt x="432" y="362"/>
                    <a:pt x="434" y="362"/>
                  </a:cubicBezTo>
                  <a:cubicBezTo>
                    <a:pt x="435" y="362"/>
                    <a:pt x="436" y="362"/>
                    <a:pt x="436" y="361"/>
                  </a:cubicBezTo>
                  <a:cubicBezTo>
                    <a:pt x="437" y="361"/>
                    <a:pt x="437" y="361"/>
                    <a:pt x="437" y="361"/>
                  </a:cubicBezTo>
                  <a:cubicBezTo>
                    <a:pt x="439" y="361"/>
                    <a:pt x="444" y="365"/>
                    <a:pt x="449" y="367"/>
                  </a:cubicBezTo>
                  <a:cubicBezTo>
                    <a:pt x="450" y="367"/>
                    <a:pt x="450" y="367"/>
                    <a:pt x="450" y="367"/>
                  </a:cubicBezTo>
                  <a:cubicBezTo>
                    <a:pt x="450" y="367"/>
                    <a:pt x="434" y="354"/>
                    <a:pt x="435" y="354"/>
                  </a:cubicBezTo>
                  <a:lnTo>
                    <a:pt x="435" y="354"/>
                  </a:lnTo>
                  <a:cubicBezTo>
                    <a:pt x="438" y="355"/>
                    <a:pt x="452" y="365"/>
                    <a:pt x="454" y="365"/>
                  </a:cubicBezTo>
                  <a:cubicBezTo>
                    <a:pt x="456" y="365"/>
                    <a:pt x="452" y="360"/>
                    <a:pt x="446" y="356"/>
                  </a:cubicBezTo>
                  <a:cubicBezTo>
                    <a:pt x="442" y="354"/>
                    <a:pt x="437" y="352"/>
                    <a:pt x="437" y="350"/>
                  </a:cubicBezTo>
                  <a:cubicBezTo>
                    <a:pt x="437" y="350"/>
                    <a:pt x="437" y="350"/>
                    <a:pt x="438" y="350"/>
                  </a:cubicBezTo>
                  <a:cubicBezTo>
                    <a:pt x="438" y="350"/>
                    <a:pt x="439" y="350"/>
                    <a:pt x="443" y="351"/>
                  </a:cubicBezTo>
                  <a:cubicBezTo>
                    <a:pt x="449" y="354"/>
                    <a:pt x="456" y="360"/>
                    <a:pt x="462" y="361"/>
                  </a:cubicBezTo>
                  <a:lnTo>
                    <a:pt x="462" y="361"/>
                  </a:lnTo>
                  <a:cubicBezTo>
                    <a:pt x="460" y="361"/>
                    <a:pt x="455" y="356"/>
                    <a:pt x="455" y="356"/>
                  </a:cubicBezTo>
                  <a:cubicBezTo>
                    <a:pt x="452" y="354"/>
                    <a:pt x="450" y="352"/>
                    <a:pt x="451" y="351"/>
                  </a:cubicBezTo>
                  <a:cubicBezTo>
                    <a:pt x="451" y="351"/>
                    <a:pt x="451" y="351"/>
                    <a:pt x="452" y="351"/>
                  </a:cubicBezTo>
                  <a:cubicBezTo>
                    <a:pt x="452" y="351"/>
                    <a:pt x="453" y="351"/>
                    <a:pt x="453" y="351"/>
                  </a:cubicBezTo>
                  <a:cubicBezTo>
                    <a:pt x="454" y="351"/>
                    <a:pt x="454" y="351"/>
                    <a:pt x="453" y="350"/>
                  </a:cubicBezTo>
                  <a:cubicBezTo>
                    <a:pt x="451" y="348"/>
                    <a:pt x="448" y="346"/>
                    <a:pt x="444" y="343"/>
                  </a:cubicBezTo>
                  <a:cubicBezTo>
                    <a:pt x="444" y="343"/>
                    <a:pt x="443" y="343"/>
                    <a:pt x="444" y="343"/>
                  </a:cubicBezTo>
                  <a:lnTo>
                    <a:pt x="444" y="343"/>
                  </a:lnTo>
                  <a:cubicBezTo>
                    <a:pt x="444" y="343"/>
                    <a:pt x="450" y="345"/>
                    <a:pt x="452" y="345"/>
                  </a:cubicBezTo>
                  <a:cubicBezTo>
                    <a:pt x="453" y="345"/>
                    <a:pt x="453" y="345"/>
                    <a:pt x="452" y="344"/>
                  </a:cubicBezTo>
                  <a:cubicBezTo>
                    <a:pt x="450" y="342"/>
                    <a:pt x="446" y="341"/>
                    <a:pt x="445" y="339"/>
                  </a:cubicBezTo>
                  <a:cubicBezTo>
                    <a:pt x="444" y="338"/>
                    <a:pt x="445" y="337"/>
                    <a:pt x="446" y="337"/>
                  </a:cubicBezTo>
                  <a:lnTo>
                    <a:pt x="446" y="337"/>
                  </a:lnTo>
                  <a:cubicBezTo>
                    <a:pt x="444" y="338"/>
                    <a:pt x="452" y="345"/>
                    <a:pt x="455" y="345"/>
                  </a:cubicBezTo>
                  <a:cubicBezTo>
                    <a:pt x="456" y="345"/>
                    <a:pt x="456" y="344"/>
                    <a:pt x="456" y="344"/>
                  </a:cubicBezTo>
                  <a:cubicBezTo>
                    <a:pt x="457" y="342"/>
                    <a:pt x="457" y="339"/>
                    <a:pt x="450" y="336"/>
                  </a:cubicBezTo>
                  <a:lnTo>
                    <a:pt x="450" y="336"/>
                  </a:lnTo>
                  <a:cubicBezTo>
                    <a:pt x="453" y="337"/>
                    <a:pt x="455" y="337"/>
                    <a:pt x="457" y="337"/>
                  </a:cubicBezTo>
                  <a:cubicBezTo>
                    <a:pt x="464" y="337"/>
                    <a:pt x="463" y="330"/>
                    <a:pt x="463" y="328"/>
                  </a:cubicBezTo>
                  <a:cubicBezTo>
                    <a:pt x="464" y="326"/>
                    <a:pt x="456" y="324"/>
                    <a:pt x="448" y="320"/>
                  </a:cubicBezTo>
                  <a:cubicBezTo>
                    <a:pt x="442" y="317"/>
                    <a:pt x="440" y="316"/>
                    <a:pt x="441" y="316"/>
                  </a:cubicBezTo>
                  <a:lnTo>
                    <a:pt x="441" y="316"/>
                  </a:lnTo>
                  <a:cubicBezTo>
                    <a:pt x="442" y="316"/>
                    <a:pt x="444" y="317"/>
                    <a:pt x="449" y="318"/>
                  </a:cubicBezTo>
                  <a:cubicBezTo>
                    <a:pt x="456" y="321"/>
                    <a:pt x="462" y="322"/>
                    <a:pt x="466" y="322"/>
                  </a:cubicBezTo>
                  <a:cubicBezTo>
                    <a:pt x="472" y="322"/>
                    <a:pt x="474" y="320"/>
                    <a:pt x="475" y="319"/>
                  </a:cubicBezTo>
                  <a:cubicBezTo>
                    <a:pt x="476" y="317"/>
                    <a:pt x="477" y="315"/>
                    <a:pt x="470" y="313"/>
                  </a:cubicBezTo>
                  <a:cubicBezTo>
                    <a:pt x="463" y="308"/>
                    <a:pt x="460" y="306"/>
                    <a:pt x="461" y="304"/>
                  </a:cubicBezTo>
                  <a:lnTo>
                    <a:pt x="461" y="304"/>
                  </a:lnTo>
                  <a:cubicBezTo>
                    <a:pt x="460" y="306"/>
                    <a:pt x="467" y="309"/>
                    <a:pt x="470" y="309"/>
                  </a:cubicBezTo>
                  <a:cubicBezTo>
                    <a:pt x="471" y="309"/>
                    <a:pt x="472" y="309"/>
                    <a:pt x="472" y="308"/>
                  </a:cubicBezTo>
                  <a:cubicBezTo>
                    <a:pt x="473" y="306"/>
                    <a:pt x="474" y="303"/>
                    <a:pt x="475" y="300"/>
                  </a:cubicBezTo>
                  <a:cubicBezTo>
                    <a:pt x="475" y="298"/>
                    <a:pt x="475" y="296"/>
                    <a:pt x="462" y="292"/>
                  </a:cubicBezTo>
                  <a:lnTo>
                    <a:pt x="462" y="292"/>
                  </a:lnTo>
                  <a:cubicBezTo>
                    <a:pt x="468" y="293"/>
                    <a:pt x="472" y="295"/>
                    <a:pt x="479" y="296"/>
                  </a:cubicBezTo>
                  <a:cubicBezTo>
                    <a:pt x="480" y="296"/>
                    <a:pt x="481" y="296"/>
                    <a:pt x="482" y="296"/>
                  </a:cubicBezTo>
                  <a:cubicBezTo>
                    <a:pt x="484" y="296"/>
                    <a:pt x="485" y="296"/>
                    <a:pt x="481" y="294"/>
                  </a:cubicBezTo>
                  <a:cubicBezTo>
                    <a:pt x="474" y="293"/>
                    <a:pt x="478" y="292"/>
                    <a:pt x="478" y="291"/>
                  </a:cubicBezTo>
                  <a:cubicBezTo>
                    <a:pt x="478" y="290"/>
                    <a:pt x="471" y="288"/>
                    <a:pt x="470" y="287"/>
                  </a:cubicBezTo>
                  <a:cubicBezTo>
                    <a:pt x="466" y="286"/>
                    <a:pt x="474" y="286"/>
                    <a:pt x="476" y="286"/>
                  </a:cubicBezTo>
                  <a:cubicBezTo>
                    <a:pt x="477" y="286"/>
                    <a:pt x="477" y="285"/>
                    <a:pt x="477" y="283"/>
                  </a:cubicBezTo>
                  <a:cubicBezTo>
                    <a:pt x="477" y="282"/>
                    <a:pt x="476" y="281"/>
                    <a:pt x="471" y="279"/>
                  </a:cubicBezTo>
                  <a:cubicBezTo>
                    <a:pt x="467" y="279"/>
                    <a:pt x="469" y="278"/>
                    <a:pt x="470" y="277"/>
                  </a:cubicBezTo>
                  <a:lnTo>
                    <a:pt x="470" y="277"/>
                  </a:lnTo>
                  <a:cubicBezTo>
                    <a:pt x="474" y="277"/>
                    <a:pt x="476" y="278"/>
                    <a:pt x="477" y="278"/>
                  </a:cubicBezTo>
                  <a:cubicBezTo>
                    <a:pt x="478" y="278"/>
                    <a:pt x="478" y="277"/>
                    <a:pt x="477" y="276"/>
                  </a:cubicBezTo>
                  <a:cubicBezTo>
                    <a:pt x="475" y="275"/>
                    <a:pt x="473" y="273"/>
                    <a:pt x="470" y="272"/>
                  </a:cubicBezTo>
                  <a:lnTo>
                    <a:pt x="470" y="272"/>
                  </a:lnTo>
                  <a:cubicBezTo>
                    <a:pt x="471" y="272"/>
                    <a:pt x="471" y="272"/>
                    <a:pt x="471" y="272"/>
                  </a:cubicBezTo>
                  <a:cubicBezTo>
                    <a:pt x="470" y="272"/>
                    <a:pt x="467" y="270"/>
                    <a:pt x="468" y="270"/>
                  </a:cubicBezTo>
                  <a:lnTo>
                    <a:pt x="468" y="270"/>
                  </a:lnTo>
                  <a:cubicBezTo>
                    <a:pt x="469" y="270"/>
                    <a:pt x="469" y="270"/>
                    <a:pt x="470" y="270"/>
                  </a:cubicBezTo>
                  <a:cubicBezTo>
                    <a:pt x="471" y="271"/>
                    <a:pt x="472" y="272"/>
                    <a:pt x="477" y="272"/>
                  </a:cubicBezTo>
                  <a:cubicBezTo>
                    <a:pt x="477" y="270"/>
                    <a:pt x="475" y="270"/>
                    <a:pt x="470" y="268"/>
                  </a:cubicBezTo>
                  <a:cubicBezTo>
                    <a:pt x="467" y="267"/>
                    <a:pt x="462" y="265"/>
                    <a:pt x="469" y="265"/>
                  </a:cubicBezTo>
                  <a:cubicBezTo>
                    <a:pt x="474" y="265"/>
                    <a:pt x="476" y="265"/>
                    <a:pt x="478" y="265"/>
                  </a:cubicBezTo>
                  <a:cubicBezTo>
                    <a:pt x="480" y="265"/>
                    <a:pt x="481" y="265"/>
                    <a:pt x="483" y="264"/>
                  </a:cubicBezTo>
                  <a:cubicBezTo>
                    <a:pt x="485" y="263"/>
                    <a:pt x="489" y="261"/>
                    <a:pt x="490" y="259"/>
                  </a:cubicBezTo>
                  <a:cubicBezTo>
                    <a:pt x="490" y="258"/>
                    <a:pt x="488" y="258"/>
                    <a:pt x="486" y="258"/>
                  </a:cubicBezTo>
                  <a:cubicBezTo>
                    <a:pt x="484" y="258"/>
                    <a:pt x="481" y="258"/>
                    <a:pt x="479" y="258"/>
                  </a:cubicBezTo>
                  <a:cubicBezTo>
                    <a:pt x="475" y="258"/>
                    <a:pt x="472" y="256"/>
                    <a:pt x="476" y="256"/>
                  </a:cubicBezTo>
                  <a:cubicBezTo>
                    <a:pt x="478" y="255"/>
                    <a:pt x="484" y="253"/>
                    <a:pt x="477" y="252"/>
                  </a:cubicBezTo>
                  <a:lnTo>
                    <a:pt x="477" y="252"/>
                  </a:lnTo>
                  <a:cubicBezTo>
                    <a:pt x="478" y="252"/>
                    <a:pt x="479" y="252"/>
                    <a:pt x="480" y="252"/>
                  </a:cubicBezTo>
                  <a:cubicBezTo>
                    <a:pt x="493" y="252"/>
                    <a:pt x="481" y="246"/>
                    <a:pt x="480" y="245"/>
                  </a:cubicBezTo>
                  <a:cubicBezTo>
                    <a:pt x="480" y="244"/>
                    <a:pt x="483" y="244"/>
                    <a:pt x="484" y="243"/>
                  </a:cubicBezTo>
                  <a:cubicBezTo>
                    <a:pt x="487" y="241"/>
                    <a:pt x="486" y="240"/>
                    <a:pt x="487" y="238"/>
                  </a:cubicBezTo>
                  <a:cubicBezTo>
                    <a:pt x="487" y="238"/>
                    <a:pt x="484" y="230"/>
                    <a:pt x="493" y="230"/>
                  </a:cubicBezTo>
                  <a:cubicBezTo>
                    <a:pt x="493" y="227"/>
                    <a:pt x="492" y="227"/>
                    <a:pt x="483" y="227"/>
                  </a:cubicBezTo>
                  <a:cubicBezTo>
                    <a:pt x="478" y="227"/>
                    <a:pt x="470" y="226"/>
                    <a:pt x="470" y="225"/>
                  </a:cubicBezTo>
                  <a:cubicBezTo>
                    <a:pt x="470" y="225"/>
                    <a:pt x="484" y="224"/>
                    <a:pt x="486" y="224"/>
                  </a:cubicBezTo>
                  <a:cubicBezTo>
                    <a:pt x="491" y="222"/>
                    <a:pt x="491" y="220"/>
                    <a:pt x="487" y="219"/>
                  </a:cubicBezTo>
                  <a:cubicBezTo>
                    <a:pt x="484" y="218"/>
                    <a:pt x="481" y="217"/>
                    <a:pt x="481" y="216"/>
                  </a:cubicBezTo>
                  <a:cubicBezTo>
                    <a:pt x="481" y="216"/>
                    <a:pt x="488" y="214"/>
                    <a:pt x="489" y="214"/>
                  </a:cubicBezTo>
                  <a:cubicBezTo>
                    <a:pt x="491" y="213"/>
                    <a:pt x="488" y="212"/>
                    <a:pt x="485" y="212"/>
                  </a:cubicBezTo>
                  <a:cubicBezTo>
                    <a:pt x="481" y="212"/>
                    <a:pt x="475" y="213"/>
                    <a:pt x="472" y="213"/>
                  </a:cubicBezTo>
                  <a:cubicBezTo>
                    <a:pt x="470" y="213"/>
                    <a:pt x="469" y="213"/>
                    <a:pt x="469" y="212"/>
                  </a:cubicBezTo>
                  <a:cubicBezTo>
                    <a:pt x="469" y="210"/>
                    <a:pt x="486" y="210"/>
                    <a:pt x="489" y="208"/>
                  </a:cubicBezTo>
                  <a:cubicBezTo>
                    <a:pt x="492" y="204"/>
                    <a:pt x="476" y="203"/>
                    <a:pt x="471" y="202"/>
                  </a:cubicBezTo>
                  <a:cubicBezTo>
                    <a:pt x="470" y="202"/>
                    <a:pt x="464" y="197"/>
                    <a:pt x="473" y="197"/>
                  </a:cubicBezTo>
                  <a:cubicBezTo>
                    <a:pt x="473" y="199"/>
                    <a:pt x="475" y="199"/>
                    <a:pt x="477" y="199"/>
                  </a:cubicBezTo>
                  <a:cubicBezTo>
                    <a:pt x="480" y="199"/>
                    <a:pt x="483" y="198"/>
                    <a:pt x="484" y="196"/>
                  </a:cubicBezTo>
                  <a:cubicBezTo>
                    <a:pt x="485" y="195"/>
                    <a:pt x="484" y="193"/>
                    <a:pt x="481" y="193"/>
                  </a:cubicBezTo>
                  <a:cubicBezTo>
                    <a:pt x="480" y="193"/>
                    <a:pt x="478" y="193"/>
                    <a:pt x="477" y="194"/>
                  </a:cubicBezTo>
                  <a:cubicBezTo>
                    <a:pt x="474" y="195"/>
                    <a:pt x="467" y="197"/>
                    <a:pt x="464" y="197"/>
                  </a:cubicBezTo>
                  <a:cubicBezTo>
                    <a:pt x="464" y="197"/>
                    <a:pt x="486" y="189"/>
                    <a:pt x="481" y="189"/>
                  </a:cubicBezTo>
                  <a:cubicBezTo>
                    <a:pt x="481" y="189"/>
                    <a:pt x="480" y="189"/>
                    <a:pt x="480" y="189"/>
                  </a:cubicBezTo>
                  <a:cubicBezTo>
                    <a:pt x="475" y="189"/>
                    <a:pt x="470" y="190"/>
                    <a:pt x="464" y="192"/>
                  </a:cubicBezTo>
                  <a:lnTo>
                    <a:pt x="454" y="192"/>
                  </a:lnTo>
                  <a:cubicBezTo>
                    <a:pt x="466" y="189"/>
                    <a:pt x="471" y="188"/>
                    <a:pt x="471" y="185"/>
                  </a:cubicBezTo>
                  <a:cubicBezTo>
                    <a:pt x="471" y="185"/>
                    <a:pt x="468" y="183"/>
                    <a:pt x="464" y="183"/>
                  </a:cubicBezTo>
                  <a:cubicBezTo>
                    <a:pt x="463" y="183"/>
                    <a:pt x="461" y="183"/>
                    <a:pt x="459" y="184"/>
                  </a:cubicBezTo>
                  <a:lnTo>
                    <a:pt x="458" y="183"/>
                  </a:lnTo>
                  <a:cubicBezTo>
                    <a:pt x="463" y="181"/>
                    <a:pt x="468" y="180"/>
                    <a:pt x="472" y="178"/>
                  </a:cubicBezTo>
                  <a:cubicBezTo>
                    <a:pt x="477" y="176"/>
                    <a:pt x="477" y="175"/>
                    <a:pt x="475" y="174"/>
                  </a:cubicBezTo>
                  <a:cubicBezTo>
                    <a:pt x="474" y="174"/>
                    <a:pt x="473" y="173"/>
                    <a:pt x="472" y="173"/>
                  </a:cubicBezTo>
                  <a:cubicBezTo>
                    <a:pt x="469" y="173"/>
                    <a:pt x="464" y="174"/>
                    <a:pt x="462" y="174"/>
                  </a:cubicBezTo>
                  <a:cubicBezTo>
                    <a:pt x="460" y="174"/>
                    <a:pt x="461" y="174"/>
                    <a:pt x="468" y="170"/>
                  </a:cubicBezTo>
                  <a:cubicBezTo>
                    <a:pt x="476" y="168"/>
                    <a:pt x="477" y="167"/>
                    <a:pt x="475" y="167"/>
                  </a:cubicBezTo>
                  <a:cubicBezTo>
                    <a:pt x="473" y="167"/>
                    <a:pt x="467" y="168"/>
                    <a:pt x="464" y="168"/>
                  </a:cubicBezTo>
                  <a:cubicBezTo>
                    <a:pt x="463" y="168"/>
                    <a:pt x="463" y="168"/>
                    <a:pt x="463" y="168"/>
                  </a:cubicBezTo>
                  <a:cubicBezTo>
                    <a:pt x="463" y="167"/>
                    <a:pt x="473" y="162"/>
                    <a:pt x="470" y="162"/>
                  </a:cubicBezTo>
                  <a:lnTo>
                    <a:pt x="470" y="162"/>
                  </a:lnTo>
                  <a:cubicBezTo>
                    <a:pt x="469" y="162"/>
                    <a:pt x="461" y="163"/>
                    <a:pt x="458" y="164"/>
                  </a:cubicBezTo>
                  <a:lnTo>
                    <a:pt x="458" y="164"/>
                  </a:lnTo>
                  <a:cubicBezTo>
                    <a:pt x="464" y="161"/>
                    <a:pt x="467" y="160"/>
                    <a:pt x="470" y="157"/>
                  </a:cubicBezTo>
                  <a:cubicBezTo>
                    <a:pt x="471" y="156"/>
                    <a:pt x="472" y="154"/>
                    <a:pt x="470" y="154"/>
                  </a:cubicBezTo>
                  <a:cubicBezTo>
                    <a:pt x="469" y="154"/>
                    <a:pt x="468" y="154"/>
                    <a:pt x="467" y="155"/>
                  </a:cubicBezTo>
                  <a:cubicBezTo>
                    <a:pt x="466" y="155"/>
                    <a:pt x="465" y="155"/>
                    <a:pt x="464" y="155"/>
                  </a:cubicBezTo>
                  <a:cubicBezTo>
                    <a:pt x="462" y="155"/>
                    <a:pt x="463" y="153"/>
                    <a:pt x="463" y="153"/>
                  </a:cubicBezTo>
                  <a:cubicBezTo>
                    <a:pt x="463" y="153"/>
                    <a:pt x="462" y="153"/>
                    <a:pt x="462" y="153"/>
                  </a:cubicBezTo>
                  <a:cubicBezTo>
                    <a:pt x="461" y="153"/>
                    <a:pt x="454" y="155"/>
                    <a:pt x="452" y="155"/>
                  </a:cubicBezTo>
                  <a:cubicBezTo>
                    <a:pt x="451" y="155"/>
                    <a:pt x="451" y="155"/>
                    <a:pt x="450" y="155"/>
                  </a:cubicBezTo>
                  <a:lnTo>
                    <a:pt x="446" y="158"/>
                  </a:lnTo>
                  <a:cubicBezTo>
                    <a:pt x="443" y="159"/>
                    <a:pt x="441" y="159"/>
                    <a:pt x="440" y="159"/>
                  </a:cubicBezTo>
                  <a:cubicBezTo>
                    <a:pt x="439" y="159"/>
                    <a:pt x="439" y="159"/>
                    <a:pt x="439" y="158"/>
                  </a:cubicBezTo>
                  <a:cubicBezTo>
                    <a:pt x="443" y="157"/>
                    <a:pt x="449" y="154"/>
                    <a:pt x="450" y="154"/>
                  </a:cubicBezTo>
                  <a:cubicBezTo>
                    <a:pt x="450" y="154"/>
                    <a:pt x="450" y="154"/>
                    <a:pt x="450" y="155"/>
                  </a:cubicBezTo>
                  <a:lnTo>
                    <a:pt x="462" y="150"/>
                  </a:lnTo>
                  <a:cubicBezTo>
                    <a:pt x="462" y="150"/>
                    <a:pt x="462" y="149"/>
                    <a:pt x="460" y="149"/>
                  </a:cubicBezTo>
                  <a:cubicBezTo>
                    <a:pt x="459" y="149"/>
                    <a:pt x="458" y="149"/>
                    <a:pt x="456" y="150"/>
                  </a:cubicBezTo>
                  <a:cubicBezTo>
                    <a:pt x="454" y="150"/>
                    <a:pt x="453" y="151"/>
                    <a:pt x="452" y="151"/>
                  </a:cubicBezTo>
                  <a:cubicBezTo>
                    <a:pt x="451" y="151"/>
                    <a:pt x="452" y="150"/>
                    <a:pt x="455" y="148"/>
                  </a:cubicBezTo>
                  <a:cubicBezTo>
                    <a:pt x="455" y="147"/>
                    <a:pt x="455" y="147"/>
                    <a:pt x="454" y="147"/>
                  </a:cubicBezTo>
                  <a:cubicBezTo>
                    <a:pt x="453" y="147"/>
                    <a:pt x="452" y="147"/>
                    <a:pt x="449" y="148"/>
                  </a:cubicBezTo>
                  <a:cubicBezTo>
                    <a:pt x="446" y="150"/>
                    <a:pt x="444" y="150"/>
                    <a:pt x="444" y="150"/>
                  </a:cubicBezTo>
                  <a:cubicBezTo>
                    <a:pt x="443" y="150"/>
                    <a:pt x="443" y="150"/>
                    <a:pt x="443" y="149"/>
                  </a:cubicBezTo>
                  <a:lnTo>
                    <a:pt x="462" y="141"/>
                  </a:lnTo>
                  <a:lnTo>
                    <a:pt x="462" y="141"/>
                  </a:lnTo>
                  <a:cubicBezTo>
                    <a:pt x="459" y="142"/>
                    <a:pt x="457" y="142"/>
                    <a:pt x="456" y="142"/>
                  </a:cubicBezTo>
                  <a:cubicBezTo>
                    <a:pt x="452" y="142"/>
                    <a:pt x="451" y="140"/>
                    <a:pt x="450" y="140"/>
                  </a:cubicBezTo>
                  <a:cubicBezTo>
                    <a:pt x="450" y="138"/>
                    <a:pt x="456" y="135"/>
                    <a:pt x="456" y="134"/>
                  </a:cubicBezTo>
                  <a:cubicBezTo>
                    <a:pt x="461" y="125"/>
                    <a:pt x="456" y="120"/>
                    <a:pt x="454" y="115"/>
                  </a:cubicBezTo>
                  <a:cubicBezTo>
                    <a:pt x="454" y="115"/>
                    <a:pt x="459" y="112"/>
                    <a:pt x="458" y="111"/>
                  </a:cubicBezTo>
                  <a:cubicBezTo>
                    <a:pt x="457" y="110"/>
                    <a:pt x="456" y="109"/>
                    <a:pt x="456" y="108"/>
                  </a:cubicBezTo>
                  <a:cubicBezTo>
                    <a:pt x="453" y="107"/>
                    <a:pt x="450" y="105"/>
                    <a:pt x="447" y="103"/>
                  </a:cubicBezTo>
                  <a:cubicBezTo>
                    <a:pt x="443" y="100"/>
                    <a:pt x="440" y="97"/>
                    <a:pt x="434" y="97"/>
                  </a:cubicBezTo>
                  <a:cubicBezTo>
                    <a:pt x="433" y="97"/>
                    <a:pt x="432" y="97"/>
                    <a:pt x="431" y="97"/>
                  </a:cubicBezTo>
                  <a:cubicBezTo>
                    <a:pt x="429" y="97"/>
                    <a:pt x="428" y="97"/>
                    <a:pt x="425" y="99"/>
                  </a:cubicBezTo>
                  <a:cubicBezTo>
                    <a:pt x="424" y="99"/>
                    <a:pt x="424" y="99"/>
                    <a:pt x="423" y="99"/>
                  </a:cubicBezTo>
                  <a:cubicBezTo>
                    <a:pt x="422" y="99"/>
                    <a:pt x="422" y="98"/>
                    <a:pt x="422" y="98"/>
                  </a:cubicBezTo>
                  <a:lnTo>
                    <a:pt x="422" y="98"/>
                  </a:lnTo>
                  <a:cubicBezTo>
                    <a:pt x="422" y="98"/>
                    <a:pt x="422" y="98"/>
                    <a:pt x="422" y="98"/>
                  </a:cubicBezTo>
                  <a:cubicBezTo>
                    <a:pt x="423" y="98"/>
                    <a:pt x="426" y="96"/>
                    <a:pt x="426" y="95"/>
                  </a:cubicBezTo>
                  <a:cubicBezTo>
                    <a:pt x="426" y="92"/>
                    <a:pt x="424" y="90"/>
                    <a:pt x="422" y="88"/>
                  </a:cubicBezTo>
                  <a:cubicBezTo>
                    <a:pt x="422" y="88"/>
                    <a:pt x="422" y="86"/>
                    <a:pt x="420" y="86"/>
                  </a:cubicBezTo>
                  <a:cubicBezTo>
                    <a:pt x="420" y="86"/>
                    <a:pt x="419" y="87"/>
                    <a:pt x="417" y="87"/>
                  </a:cubicBezTo>
                  <a:cubicBezTo>
                    <a:pt x="414" y="89"/>
                    <a:pt x="405" y="99"/>
                    <a:pt x="401" y="101"/>
                  </a:cubicBezTo>
                  <a:cubicBezTo>
                    <a:pt x="401" y="100"/>
                    <a:pt x="409" y="92"/>
                    <a:pt x="415" y="87"/>
                  </a:cubicBezTo>
                  <a:cubicBezTo>
                    <a:pt x="422" y="80"/>
                    <a:pt x="417" y="81"/>
                    <a:pt x="415" y="80"/>
                  </a:cubicBezTo>
                  <a:cubicBezTo>
                    <a:pt x="414" y="79"/>
                    <a:pt x="411" y="78"/>
                    <a:pt x="412" y="73"/>
                  </a:cubicBezTo>
                  <a:cubicBezTo>
                    <a:pt x="412" y="72"/>
                    <a:pt x="414" y="69"/>
                    <a:pt x="414" y="69"/>
                  </a:cubicBezTo>
                  <a:lnTo>
                    <a:pt x="414" y="69"/>
                  </a:lnTo>
                  <a:cubicBezTo>
                    <a:pt x="413" y="69"/>
                    <a:pt x="409" y="72"/>
                    <a:pt x="406" y="73"/>
                  </a:cubicBezTo>
                  <a:cubicBezTo>
                    <a:pt x="405" y="74"/>
                    <a:pt x="405" y="74"/>
                    <a:pt x="404" y="74"/>
                  </a:cubicBezTo>
                  <a:cubicBezTo>
                    <a:pt x="402" y="74"/>
                    <a:pt x="406" y="65"/>
                    <a:pt x="405" y="63"/>
                  </a:cubicBezTo>
                  <a:cubicBezTo>
                    <a:pt x="405" y="62"/>
                    <a:pt x="405" y="62"/>
                    <a:pt x="404" y="62"/>
                  </a:cubicBezTo>
                  <a:cubicBezTo>
                    <a:pt x="403" y="62"/>
                    <a:pt x="398" y="66"/>
                    <a:pt x="393" y="71"/>
                  </a:cubicBezTo>
                  <a:cubicBezTo>
                    <a:pt x="390" y="73"/>
                    <a:pt x="389" y="74"/>
                    <a:pt x="389" y="74"/>
                  </a:cubicBezTo>
                  <a:cubicBezTo>
                    <a:pt x="388" y="74"/>
                    <a:pt x="398" y="63"/>
                    <a:pt x="399" y="61"/>
                  </a:cubicBezTo>
                  <a:cubicBezTo>
                    <a:pt x="400" y="60"/>
                    <a:pt x="401" y="59"/>
                    <a:pt x="400" y="59"/>
                  </a:cubicBezTo>
                  <a:lnTo>
                    <a:pt x="400" y="59"/>
                  </a:lnTo>
                  <a:cubicBezTo>
                    <a:pt x="400" y="59"/>
                    <a:pt x="392" y="66"/>
                    <a:pt x="391" y="66"/>
                  </a:cubicBezTo>
                  <a:cubicBezTo>
                    <a:pt x="390" y="67"/>
                    <a:pt x="390" y="67"/>
                    <a:pt x="389" y="67"/>
                  </a:cubicBezTo>
                  <a:cubicBezTo>
                    <a:pt x="387" y="67"/>
                    <a:pt x="394" y="58"/>
                    <a:pt x="394" y="55"/>
                  </a:cubicBezTo>
                  <a:cubicBezTo>
                    <a:pt x="396" y="51"/>
                    <a:pt x="393" y="51"/>
                    <a:pt x="390" y="51"/>
                  </a:cubicBezTo>
                  <a:cubicBezTo>
                    <a:pt x="390" y="51"/>
                    <a:pt x="389" y="51"/>
                    <a:pt x="388" y="51"/>
                  </a:cubicBezTo>
                  <a:cubicBezTo>
                    <a:pt x="385" y="51"/>
                    <a:pt x="382" y="50"/>
                    <a:pt x="387" y="43"/>
                  </a:cubicBezTo>
                  <a:cubicBezTo>
                    <a:pt x="387" y="42"/>
                    <a:pt x="386" y="41"/>
                    <a:pt x="385" y="41"/>
                  </a:cubicBezTo>
                  <a:cubicBezTo>
                    <a:pt x="384" y="41"/>
                    <a:pt x="382" y="42"/>
                    <a:pt x="381" y="43"/>
                  </a:cubicBezTo>
                  <a:cubicBezTo>
                    <a:pt x="380" y="43"/>
                    <a:pt x="379" y="43"/>
                    <a:pt x="378" y="43"/>
                  </a:cubicBezTo>
                  <a:cubicBezTo>
                    <a:pt x="373" y="43"/>
                    <a:pt x="370" y="42"/>
                    <a:pt x="366" y="42"/>
                  </a:cubicBezTo>
                  <a:cubicBezTo>
                    <a:pt x="365" y="42"/>
                    <a:pt x="364" y="42"/>
                    <a:pt x="363" y="42"/>
                  </a:cubicBezTo>
                  <a:cubicBezTo>
                    <a:pt x="361" y="42"/>
                    <a:pt x="359" y="43"/>
                    <a:pt x="356" y="47"/>
                  </a:cubicBezTo>
                  <a:lnTo>
                    <a:pt x="356" y="47"/>
                  </a:lnTo>
                  <a:cubicBezTo>
                    <a:pt x="358" y="44"/>
                    <a:pt x="360" y="40"/>
                    <a:pt x="360" y="38"/>
                  </a:cubicBezTo>
                  <a:cubicBezTo>
                    <a:pt x="361" y="37"/>
                    <a:pt x="361" y="36"/>
                    <a:pt x="360" y="36"/>
                  </a:cubicBezTo>
                  <a:cubicBezTo>
                    <a:pt x="360" y="36"/>
                    <a:pt x="359" y="37"/>
                    <a:pt x="358" y="37"/>
                  </a:cubicBezTo>
                  <a:cubicBezTo>
                    <a:pt x="358" y="37"/>
                    <a:pt x="358" y="37"/>
                    <a:pt x="358" y="37"/>
                  </a:cubicBezTo>
                  <a:cubicBezTo>
                    <a:pt x="358" y="36"/>
                    <a:pt x="358" y="35"/>
                    <a:pt x="357" y="33"/>
                  </a:cubicBezTo>
                  <a:cubicBezTo>
                    <a:pt x="357" y="29"/>
                    <a:pt x="354" y="28"/>
                    <a:pt x="352" y="27"/>
                  </a:cubicBezTo>
                  <a:cubicBezTo>
                    <a:pt x="351" y="29"/>
                    <a:pt x="349" y="29"/>
                    <a:pt x="348" y="29"/>
                  </a:cubicBezTo>
                  <a:cubicBezTo>
                    <a:pt x="347" y="29"/>
                    <a:pt x="345" y="29"/>
                    <a:pt x="345" y="29"/>
                  </a:cubicBezTo>
                  <a:cubicBezTo>
                    <a:pt x="345" y="29"/>
                    <a:pt x="345" y="29"/>
                    <a:pt x="345" y="29"/>
                  </a:cubicBezTo>
                  <a:cubicBezTo>
                    <a:pt x="339" y="38"/>
                    <a:pt x="333" y="50"/>
                    <a:pt x="328" y="60"/>
                  </a:cubicBezTo>
                  <a:cubicBezTo>
                    <a:pt x="328" y="60"/>
                    <a:pt x="328" y="61"/>
                    <a:pt x="328" y="61"/>
                  </a:cubicBezTo>
                  <a:cubicBezTo>
                    <a:pt x="328" y="61"/>
                    <a:pt x="330" y="49"/>
                    <a:pt x="335" y="41"/>
                  </a:cubicBezTo>
                  <a:cubicBezTo>
                    <a:pt x="341" y="32"/>
                    <a:pt x="341" y="28"/>
                    <a:pt x="339" y="27"/>
                  </a:cubicBezTo>
                  <a:cubicBezTo>
                    <a:pt x="339" y="27"/>
                    <a:pt x="338" y="26"/>
                    <a:pt x="338" y="26"/>
                  </a:cubicBezTo>
                  <a:cubicBezTo>
                    <a:pt x="337" y="26"/>
                    <a:pt x="336" y="27"/>
                    <a:pt x="334" y="29"/>
                  </a:cubicBezTo>
                  <a:cubicBezTo>
                    <a:pt x="333" y="31"/>
                    <a:pt x="333" y="33"/>
                    <a:pt x="332" y="33"/>
                  </a:cubicBezTo>
                  <a:cubicBezTo>
                    <a:pt x="332" y="33"/>
                    <a:pt x="332" y="33"/>
                    <a:pt x="332" y="32"/>
                  </a:cubicBezTo>
                  <a:cubicBezTo>
                    <a:pt x="332" y="31"/>
                    <a:pt x="332" y="14"/>
                    <a:pt x="335" y="9"/>
                  </a:cubicBezTo>
                  <a:lnTo>
                    <a:pt x="335" y="9"/>
                  </a:lnTo>
                  <a:cubicBezTo>
                    <a:pt x="333" y="14"/>
                    <a:pt x="331" y="15"/>
                    <a:pt x="330" y="15"/>
                  </a:cubicBezTo>
                  <a:cubicBezTo>
                    <a:pt x="330" y="15"/>
                    <a:pt x="329" y="15"/>
                    <a:pt x="329" y="15"/>
                  </a:cubicBezTo>
                  <a:cubicBezTo>
                    <a:pt x="328" y="15"/>
                    <a:pt x="327" y="15"/>
                    <a:pt x="327" y="15"/>
                  </a:cubicBezTo>
                  <a:cubicBezTo>
                    <a:pt x="325" y="15"/>
                    <a:pt x="324" y="15"/>
                    <a:pt x="322" y="17"/>
                  </a:cubicBezTo>
                  <a:cubicBezTo>
                    <a:pt x="321" y="18"/>
                    <a:pt x="318" y="23"/>
                    <a:pt x="318" y="23"/>
                  </a:cubicBezTo>
                  <a:cubicBezTo>
                    <a:pt x="318" y="23"/>
                    <a:pt x="318" y="23"/>
                    <a:pt x="318" y="23"/>
                  </a:cubicBezTo>
                  <a:cubicBezTo>
                    <a:pt x="318" y="21"/>
                    <a:pt x="319" y="14"/>
                    <a:pt x="319" y="13"/>
                  </a:cubicBezTo>
                  <a:cubicBezTo>
                    <a:pt x="318" y="13"/>
                    <a:pt x="318" y="13"/>
                    <a:pt x="318" y="13"/>
                  </a:cubicBezTo>
                  <a:cubicBezTo>
                    <a:pt x="317" y="13"/>
                    <a:pt x="315" y="16"/>
                    <a:pt x="314" y="16"/>
                  </a:cubicBezTo>
                  <a:cubicBezTo>
                    <a:pt x="314" y="16"/>
                    <a:pt x="314" y="16"/>
                    <a:pt x="314" y="16"/>
                  </a:cubicBezTo>
                  <a:lnTo>
                    <a:pt x="310" y="14"/>
                  </a:lnTo>
                  <a:cubicBezTo>
                    <a:pt x="310" y="12"/>
                    <a:pt x="310" y="11"/>
                    <a:pt x="310" y="11"/>
                  </a:cubicBezTo>
                  <a:cubicBezTo>
                    <a:pt x="309" y="11"/>
                    <a:pt x="306" y="20"/>
                    <a:pt x="305" y="24"/>
                  </a:cubicBezTo>
                  <a:cubicBezTo>
                    <a:pt x="303" y="31"/>
                    <a:pt x="301" y="31"/>
                    <a:pt x="300" y="31"/>
                  </a:cubicBezTo>
                  <a:cubicBezTo>
                    <a:pt x="304" y="18"/>
                    <a:pt x="305" y="14"/>
                    <a:pt x="303" y="12"/>
                  </a:cubicBezTo>
                  <a:cubicBezTo>
                    <a:pt x="298" y="10"/>
                    <a:pt x="293" y="9"/>
                    <a:pt x="288" y="8"/>
                  </a:cubicBezTo>
                  <a:cubicBezTo>
                    <a:pt x="288" y="8"/>
                    <a:pt x="287" y="8"/>
                    <a:pt x="286" y="8"/>
                  </a:cubicBezTo>
                  <a:cubicBezTo>
                    <a:pt x="285" y="8"/>
                    <a:pt x="283" y="8"/>
                    <a:pt x="283" y="11"/>
                  </a:cubicBezTo>
                  <a:cubicBezTo>
                    <a:pt x="283" y="17"/>
                    <a:pt x="282" y="19"/>
                    <a:pt x="281" y="19"/>
                  </a:cubicBezTo>
                  <a:cubicBezTo>
                    <a:pt x="280" y="19"/>
                    <a:pt x="280" y="18"/>
                    <a:pt x="279" y="17"/>
                  </a:cubicBezTo>
                  <a:cubicBezTo>
                    <a:pt x="278" y="16"/>
                    <a:pt x="280" y="10"/>
                    <a:pt x="279" y="8"/>
                  </a:cubicBezTo>
                  <a:cubicBezTo>
                    <a:pt x="279" y="6"/>
                    <a:pt x="278" y="6"/>
                    <a:pt x="277" y="6"/>
                  </a:cubicBezTo>
                  <a:cubicBezTo>
                    <a:pt x="276" y="6"/>
                    <a:pt x="275" y="4"/>
                    <a:pt x="273" y="4"/>
                  </a:cubicBezTo>
                  <a:cubicBezTo>
                    <a:pt x="272" y="4"/>
                    <a:pt x="271" y="5"/>
                    <a:pt x="271" y="7"/>
                  </a:cubicBezTo>
                  <a:cubicBezTo>
                    <a:pt x="270" y="10"/>
                    <a:pt x="270" y="10"/>
                    <a:pt x="269" y="10"/>
                  </a:cubicBezTo>
                  <a:cubicBezTo>
                    <a:pt x="269" y="10"/>
                    <a:pt x="269" y="10"/>
                    <a:pt x="268" y="10"/>
                  </a:cubicBezTo>
                  <a:cubicBezTo>
                    <a:pt x="268" y="10"/>
                    <a:pt x="267" y="10"/>
                    <a:pt x="267" y="10"/>
                  </a:cubicBezTo>
                  <a:cubicBezTo>
                    <a:pt x="266" y="12"/>
                    <a:pt x="264" y="20"/>
                    <a:pt x="264" y="20"/>
                  </a:cubicBezTo>
                  <a:cubicBezTo>
                    <a:pt x="264" y="20"/>
                    <a:pt x="264" y="14"/>
                    <a:pt x="264" y="12"/>
                  </a:cubicBezTo>
                  <a:cubicBezTo>
                    <a:pt x="262" y="8"/>
                    <a:pt x="260" y="6"/>
                    <a:pt x="259" y="6"/>
                  </a:cubicBezTo>
                  <a:cubicBezTo>
                    <a:pt x="257" y="7"/>
                    <a:pt x="253" y="7"/>
                    <a:pt x="250" y="9"/>
                  </a:cubicBezTo>
                  <a:cubicBezTo>
                    <a:pt x="250" y="10"/>
                    <a:pt x="249" y="14"/>
                    <a:pt x="249" y="20"/>
                  </a:cubicBezTo>
                  <a:cubicBezTo>
                    <a:pt x="249" y="20"/>
                    <a:pt x="249" y="21"/>
                    <a:pt x="249" y="21"/>
                  </a:cubicBezTo>
                  <a:lnTo>
                    <a:pt x="249" y="21"/>
                  </a:lnTo>
                  <a:cubicBezTo>
                    <a:pt x="248" y="13"/>
                    <a:pt x="248" y="5"/>
                    <a:pt x="247" y="4"/>
                  </a:cubicBezTo>
                  <a:cubicBezTo>
                    <a:pt x="246" y="4"/>
                    <a:pt x="245" y="3"/>
                    <a:pt x="243" y="3"/>
                  </a:cubicBezTo>
                  <a:cubicBezTo>
                    <a:pt x="242" y="3"/>
                    <a:pt x="242" y="3"/>
                    <a:pt x="242" y="5"/>
                  </a:cubicBezTo>
                  <a:cubicBezTo>
                    <a:pt x="241" y="12"/>
                    <a:pt x="241" y="18"/>
                    <a:pt x="240" y="18"/>
                  </a:cubicBezTo>
                  <a:cubicBezTo>
                    <a:pt x="240" y="18"/>
                    <a:pt x="239" y="18"/>
                    <a:pt x="238" y="16"/>
                  </a:cubicBezTo>
                  <a:cubicBezTo>
                    <a:pt x="236" y="13"/>
                    <a:pt x="234" y="10"/>
                    <a:pt x="232" y="10"/>
                  </a:cubicBezTo>
                  <a:cubicBezTo>
                    <a:pt x="232" y="10"/>
                    <a:pt x="231" y="11"/>
                    <a:pt x="230" y="11"/>
                  </a:cubicBezTo>
                  <a:cubicBezTo>
                    <a:pt x="229" y="12"/>
                    <a:pt x="229" y="25"/>
                    <a:pt x="227" y="25"/>
                  </a:cubicBezTo>
                  <a:cubicBezTo>
                    <a:pt x="227" y="25"/>
                    <a:pt x="227" y="25"/>
                    <a:pt x="227" y="24"/>
                  </a:cubicBezTo>
                  <a:cubicBezTo>
                    <a:pt x="225" y="21"/>
                    <a:pt x="222" y="4"/>
                    <a:pt x="220" y="1"/>
                  </a:cubicBezTo>
                  <a:cubicBezTo>
                    <a:pt x="220" y="1"/>
                    <a:pt x="220" y="1"/>
                    <a:pt x="220" y="1"/>
                  </a:cubicBezTo>
                  <a:close/>
                  <a:moveTo>
                    <a:pt x="318" y="499"/>
                  </a:moveTo>
                  <a:cubicBezTo>
                    <a:pt x="318" y="499"/>
                    <a:pt x="315" y="499"/>
                    <a:pt x="316" y="501"/>
                  </a:cubicBezTo>
                  <a:cubicBezTo>
                    <a:pt x="317" y="504"/>
                    <a:pt x="318" y="505"/>
                    <a:pt x="319" y="505"/>
                  </a:cubicBezTo>
                  <a:cubicBezTo>
                    <a:pt x="320" y="505"/>
                    <a:pt x="320" y="504"/>
                    <a:pt x="321" y="504"/>
                  </a:cubicBezTo>
                  <a:cubicBezTo>
                    <a:pt x="319" y="499"/>
                    <a:pt x="319" y="499"/>
                    <a:pt x="318" y="499"/>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2"/>
            <p:cNvSpPr/>
            <p:nvPr/>
          </p:nvSpPr>
          <p:spPr>
            <a:xfrm>
              <a:off x="4377450" y="2625000"/>
              <a:ext cx="24150" cy="24225"/>
            </a:xfrm>
            <a:custGeom>
              <a:rect b="b" l="l" r="r" t="t"/>
              <a:pathLst>
                <a:path extrusionOk="0" h="969" w="966">
                  <a:moveTo>
                    <a:pt x="598" y="25"/>
                  </a:moveTo>
                  <a:lnTo>
                    <a:pt x="598" y="25"/>
                  </a:lnTo>
                  <a:cubicBezTo>
                    <a:pt x="599" y="25"/>
                    <a:pt x="599" y="25"/>
                    <a:pt x="599" y="25"/>
                  </a:cubicBezTo>
                  <a:lnTo>
                    <a:pt x="599" y="25"/>
                  </a:lnTo>
                  <a:cubicBezTo>
                    <a:pt x="599" y="25"/>
                    <a:pt x="599" y="25"/>
                    <a:pt x="598" y="25"/>
                  </a:cubicBezTo>
                  <a:close/>
                  <a:moveTo>
                    <a:pt x="702" y="60"/>
                  </a:moveTo>
                  <a:cubicBezTo>
                    <a:pt x="702" y="60"/>
                    <a:pt x="702" y="60"/>
                    <a:pt x="702" y="60"/>
                  </a:cubicBezTo>
                  <a:lnTo>
                    <a:pt x="702" y="60"/>
                  </a:lnTo>
                  <a:cubicBezTo>
                    <a:pt x="702" y="60"/>
                    <a:pt x="702" y="60"/>
                    <a:pt x="702" y="60"/>
                  </a:cubicBezTo>
                  <a:close/>
                  <a:moveTo>
                    <a:pt x="331" y="56"/>
                  </a:moveTo>
                  <a:cubicBezTo>
                    <a:pt x="332" y="56"/>
                    <a:pt x="333" y="57"/>
                    <a:pt x="335" y="62"/>
                  </a:cubicBezTo>
                  <a:lnTo>
                    <a:pt x="332" y="63"/>
                  </a:lnTo>
                  <a:lnTo>
                    <a:pt x="328" y="57"/>
                  </a:lnTo>
                  <a:cubicBezTo>
                    <a:pt x="329" y="57"/>
                    <a:pt x="330" y="56"/>
                    <a:pt x="331" y="56"/>
                  </a:cubicBezTo>
                  <a:close/>
                  <a:moveTo>
                    <a:pt x="374" y="64"/>
                  </a:moveTo>
                  <a:cubicBezTo>
                    <a:pt x="373" y="64"/>
                    <a:pt x="373" y="64"/>
                    <a:pt x="373" y="64"/>
                  </a:cubicBezTo>
                  <a:cubicBezTo>
                    <a:pt x="371" y="65"/>
                    <a:pt x="374" y="76"/>
                    <a:pt x="377" y="76"/>
                  </a:cubicBezTo>
                  <a:cubicBezTo>
                    <a:pt x="379" y="76"/>
                    <a:pt x="377" y="64"/>
                    <a:pt x="374" y="64"/>
                  </a:cubicBezTo>
                  <a:close/>
                  <a:moveTo>
                    <a:pt x="643" y="74"/>
                  </a:moveTo>
                  <a:lnTo>
                    <a:pt x="650" y="78"/>
                  </a:lnTo>
                  <a:cubicBezTo>
                    <a:pt x="648" y="81"/>
                    <a:pt x="647" y="82"/>
                    <a:pt x="646" y="82"/>
                  </a:cubicBezTo>
                  <a:cubicBezTo>
                    <a:pt x="646" y="82"/>
                    <a:pt x="645" y="82"/>
                    <a:pt x="645" y="82"/>
                  </a:cubicBezTo>
                  <a:cubicBezTo>
                    <a:pt x="644" y="81"/>
                    <a:pt x="640" y="80"/>
                    <a:pt x="643" y="74"/>
                  </a:cubicBezTo>
                  <a:close/>
                  <a:moveTo>
                    <a:pt x="364" y="73"/>
                  </a:moveTo>
                  <a:cubicBezTo>
                    <a:pt x="359" y="74"/>
                    <a:pt x="359" y="78"/>
                    <a:pt x="364" y="85"/>
                  </a:cubicBezTo>
                  <a:cubicBezTo>
                    <a:pt x="364" y="81"/>
                    <a:pt x="365" y="78"/>
                    <a:pt x="364" y="73"/>
                  </a:cubicBezTo>
                  <a:close/>
                  <a:moveTo>
                    <a:pt x="583" y="103"/>
                  </a:moveTo>
                  <a:cubicBezTo>
                    <a:pt x="582" y="103"/>
                    <a:pt x="581" y="104"/>
                    <a:pt x="580" y="105"/>
                  </a:cubicBezTo>
                  <a:cubicBezTo>
                    <a:pt x="580" y="111"/>
                    <a:pt x="583" y="110"/>
                    <a:pt x="584" y="111"/>
                  </a:cubicBezTo>
                  <a:cubicBezTo>
                    <a:pt x="586" y="105"/>
                    <a:pt x="586" y="105"/>
                    <a:pt x="584" y="104"/>
                  </a:cubicBezTo>
                  <a:cubicBezTo>
                    <a:pt x="584" y="104"/>
                    <a:pt x="584" y="103"/>
                    <a:pt x="583" y="103"/>
                  </a:cubicBezTo>
                  <a:close/>
                  <a:moveTo>
                    <a:pt x="739" y="109"/>
                  </a:moveTo>
                  <a:lnTo>
                    <a:pt x="739" y="109"/>
                  </a:lnTo>
                  <a:cubicBezTo>
                    <a:pt x="737" y="112"/>
                    <a:pt x="733" y="118"/>
                    <a:pt x="731" y="118"/>
                  </a:cubicBezTo>
                  <a:cubicBezTo>
                    <a:pt x="731" y="118"/>
                    <a:pt x="730" y="118"/>
                    <a:pt x="730" y="118"/>
                  </a:cubicBezTo>
                  <a:lnTo>
                    <a:pt x="730" y="118"/>
                  </a:lnTo>
                  <a:cubicBezTo>
                    <a:pt x="730" y="118"/>
                    <a:pt x="730" y="118"/>
                    <a:pt x="730" y="118"/>
                  </a:cubicBezTo>
                  <a:cubicBezTo>
                    <a:pt x="730" y="118"/>
                    <a:pt x="730" y="118"/>
                    <a:pt x="730" y="118"/>
                  </a:cubicBezTo>
                  <a:lnTo>
                    <a:pt x="730" y="118"/>
                  </a:lnTo>
                  <a:cubicBezTo>
                    <a:pt x="729" y="118"/>
                    <a:pt x="729" y="118"/>
                    <a:pt x="728" y="118"/>
                  </a:cubicBezTo>
                  <a:cubicBezTo>
                    <a:pt x="726" y="118"/>
                    <a:pt x="727" y="115"/>
                    <a:pt x="730" y="113"/>
                  </a:cubicBezTo>
                  <a:cubicBezTo>
                    <a:pt x="734" y="112"/>
                    <a:pt x="736" y="111"/>
                    <a:pt x="739" y="109"/>
                  </a:cubicBezTo>
                  <a:close/>
                  <a:moveTo>
                    <a:pt x="729" y="131"/>
                  </a:moveTo>
                  <a:lnTo>
                    <a:pt x="729" y="131"/>
                  </a:lnTo>
                  <a:cubicBezTo>
                    <a:pt x="729" y="131"/>
                    <a:pt x="729" y="131"/>
                    <a:pt x="729" y="132"/>
                  </a:cubicBezTo>
                  <a:cubicBezTo>
                    <a:pt x="729" y="131"/>
                    <a:pt x="729" y="131"/>
                    <a:pt x="729" y="131"/>
                  </a:cubicBezTo>
                  <a:close/>
                  <a:moveTo>
                    <a:pt x="224" y="139"/>
                  </a:moveTo>
                  <a:cubicBezTo>
                    <a:pt x="225" y="140"/>
                    <a:pt x="226" y="141"/>
                    <a:pt x="226" y="142"/>
                  </a:cubicBezTo>
                  <a:cubicBezTo>
                    <a:pt x="226" y="141"/>
                    <a:pt x="225" y="140"/>
                    <a:pt x="224" y="139"/>
                  </a:cubicBezTo>
                  <a:close/>
                  <a:moveTo>
                    <a:pt x="793" y="148"/>
                  </a:moveTo>
                  <a:cubicBezTo>
                    <a:pt x="794" y="148"/>
                    <a:pt x="794" y="148"/>
                    <a:pt x="795" y="148"/>
                  </a:cubicBezTo>
                  <a:cubicBezTo>
                    <a:pt x="796" y="151"/>
                    <a:pt x="790" y="157"/>
                    <a:pt x="787" y="157"/>
                  </a:cubicBezTo>
                  <a:cubicBezTo>
                    <a:pt x="787" y="157"/>
                    <a:pt x="786" y="157"/>
                    <a:pt x="786" y="157"/>
                  </a:cubicBezTo>
                  <a:cubicBezTo>
                    <a:pt x="788" y="153"/>
                    <a:pt x="790" y="148"/>
                    <a:pt x="793" y="148"/>
                  </a:cubicBezTo>
                  <a:close/>
                  <a:moveTo>
                    <a:pt x="44" y="270"/>
                  </a:moveTo>
                  <a:lnTo>
                    <a:pt x="43" y="272"/>
                  </a:lnTo>
                  <a:lnTo>
                    <a:pt x="47" y="277"/>
                  </a:lnTo>
                  <a:cubicBezTo>
                    <a:pt x="56" y="277"/>
                    <a:pt x="55" y="276"/>
                    <a:pt x="44" y="270"/>
                  </a:cubicBezTo>
                  <a:close/>
                  <a:moveTo>
                    <a:pt x="144" y="150"/>
                  </a:moveTo>
                  <a:cubicBezTo>
                    <a:pt x="143" y="150"/>
                    <a:pt x="143" y="151"/>
                    <a:pt x="144" y="152"/>
                  </a:cubicBezTo>
                  <a:cubicBezTo>
                    <a:pt x="145" y="156"/>
                    <a:pt x="145" y="157"/>
                    <a:pt x="141" y="157"/>
                  </a:cubicBezTo>
                  <a:cubicBezTo>
                    <a:pt x="139" y="157"/>
                    <a:pt x="137" y="157"/>
                    <a:pt x="135" y="157"/>
                  </a:cubicBezTo>
                  <a:cubicBezTo>
                    <a:pt x="132" y="157"/>
                    <a:pt x="128" y="157"/>
                    <a:pt x="130" y="161"/>
                  </a:cubicBezTo>
                  <a:cubicBezTo>
                    <a:pt x="130" y="165"/>
                    <a:pt x="132" y="168"/>
                    <a:pt x="130" y="168"/>
                  </a:cubicBezTo>
                  <a:cubicBezTo>
                    <a:pt x="129" y="168"/>
                    <a:pt x="128" y="168"/>
                    <a:pt x="126" y="167"/>
                  </a:cubicBezTo>
                  <a:lnTo>
                    <a:pt x="126" y="167"/>
                  </a:lnTo>
                  <a:cubicBezTo>
                    <a:pt x="124" y="170"/>
                    <a:pt x="128" y="180"/>
                    <a:pt x="124" y="180"/>
                  </a:cubicBezTo>
                  <a:cubicBezTo>
                    <a:pt x="122" y="180"/>
                    <a:pt x="120" y="179"/>
                    <a:pt x="116" y="175"/>
                  </a:cubicBezTo>
                  <a:lnTo>
                    <a:pt x="116" y="175"/>
                  </a:lnTo>
                  <a:cubicBezTo>
                    <a:pt x="128" y="186"/>
                    <a:pt x="113" y="186"/>
                    <a:pt x="112" y="190"/>
                  </a:cubicBezTo>
                  <a:cubicBezTo>
                    <a:pt x="111" y="195"/>
                    <a:pt x="118" y="195"/>
                    <a:pt x="120" y="201"/>
                  </a:cubicBezTo>
                  <a:cubicBezTo>
                    <a:pt x="120" y="202"/>
                    <a:pt x="120" y="202"/>
                    <a:pt x="119" y="202"/>
                  </a:cubicBezTo>
                  <a:cubicBezTo>
                    <a:pt x="117" y="202"/>
                    <a:pt x="111" y="198"/>
                    <a:pt x="109" y="196"/>
                  </a:cubicBezTo>
                  <a:cubicBezTo>
                    <a:pt x="105" y="193"/>
                    <a:pt x="102" y="192"/>
                    <a:pt x="101" y="192"/>
                  </a:cubicBezTo>
                  <a:lnTo>
                    <a:pt x="101" y="192"/>
                  </a:lnTo>
                  <a:cubicBezTo>
                    <a:pt x="98" y="192"/>
                    <a:pt x="102" y="200"/>
                    <a:pt x="101" y="202"/>
                  </a:cubicBezTo>
                  <a:cubicBezTo>
                    <a:pt x="100" y="204"/>
                    <a:pt x="91" y="211"/>
                    <a:pt x="88" y="211"/>
                  </a:cubicBezTo>
                  <a:cubicBezTo>
                    <a:pt x="87" y="211"/>
                    <a:pt x="87" y="211"/>
                    <a:pt x="87" y="210"/>
                  </a:cubicBezTo>
                  <a:lnTo>
                    <a:pt x="87" y="210"/>
                  </a:lnTo>
                  <a:cubicBezTo>
                    <a:pt x="87" y="211"/>
                    <a:pt x="88" y="211"/>
                    <a:pt x="88" y="211"/>
                  </a:cubicBezTo>
                  <a:cubicBezTo>
                    <a:pt x="88" y="211"/>
                    <a:pt x="89" y="211"/>
                    <a:pt x="89" y="211"/>
                  </a:cubicBezTo>
                  <a:cubicBezTo>
                    <a:pt x="90" y="211"/>
                    <a:pt x="90" y="211"/>
                    <a:pt x="92" y="214"/>
                  </a:cubicBezTo>
                  <a:cubicBezTo>
                    <a:pt x="94" y="216"/>
                    <a:pt x="92" y="217"/>
                    <a:pt x="91" y="219"/>
                  </a:cubicBezTo>
                  <a:cubicBezTo>
                    <a:pt x="90" y="220"/>
                    <a:pt x="89" y="223"/>
                    <a:pt x="86" y="223"/>
                  </a:cubicBezTo>
                  <a:cubicBezTo>
                    <a:pt x="86" y="223"/>
                    <a:pt x="85" y="223"/>
                    <a:pt x="84" y="222"/>
                  </a:cubicBezTo>
                  <a:cubicBezTo>
                    <a:pt x="82" y="222"/>
                    <a:pt x="79" y="221"/>
                    <a:pt x="78" y="221"/>
                  </a:cubicBezTo>
                  <a:cubicBezTo>
                    <a:pt x="77" y="221"/>
                    <a:pt x="76" y="221"/>
                    <a:pt x="77" y="223"/>
                  </a:cubicBezTo>
                  <a:cubicBezTo>
                    <a:pt x="78" y="227"/>
                    <a:pt x="84" y="232"/>
                    <a:pt x="85" y="235"/>
                  </a:cubicBezTo>
                  <a:cubicBezTo>
                    <a:pt x="87" y="239"/>
                    <a:pt x="75" y="237"/>
                    <a:pt x="72" y="238"/>
                  </a:cubicBezTo>
                  <a:cubicBezTo>
                    <a:pt x="67" y="239"/>
                    <a:pt x="63" y="242"/>
                    <a:pt x="62" y="244"/>
                  </a:cubicBezTo>
                  <a:cubicBezTo>
                    <a:pt x="61" y="248"/>
                    <a:pt x="61" y="252"/>
                    <a:pt x="63" y="256"/>
                  </a:cubicBezTo>
                  <a:cubicBezTo>
                    <a:pt x="64" y="259"/>
                    <a:pt x="71" y="266"/>
                    <a:pt x="70" y="268"/>
                  </a:cubicBezTo>
                  <a:cubicBezTo>
                    <a:pt x="70" y="267"/>
                    <a:pt x="61" y="261"/>
                    <a:pt x="59" y="260"/>
                  </a:cubicBezTo>
                  <a:cubicBezTo>
                    <a:pt x="59" y="260"/>
                    <a:pt x="58" y="260"/>
                    <a:pt x="58" y="260"/>
                  </a:cubicBezTo>
                  <a:cubicBezTo>
                    <a:pt x="55" y="260"/>
                    <a:pt x="54" y="265"/>
                    <a:pt x="54" y="267"/>
                  </a:cubicBezTo>
                  <a:cubicBezTo>
                    <a:pt x="54" y="270"/>
                    <a:pt x="61" y="271"/>
                    <a:pt x="60" y="275"/>
                  </a:cubicBezTo>
                  <a:cubicBezTo>
                    <a:pt x="60" y="277"/>
                    <a:pt x="57" y="279"/>
                    <a:pt x="54" y="280"/>
                  </a:cubicBezTo>
                  <a:cubicBezTo>
                    <a:pt x="47" y="284"/>
                    <a:pt x="36" y="278"/>
                    <a:pt x="41" y="289"/>
                  </a:cubicBezTo>
                  <a:cubicBezTo>
                    <a:pt x="46" y="294"/>
                    <a:pt x="44" y="297"/>
                    <a:pt x="43" y="300"/>
                  </a:cubicBezTo>
                  <a:cubicBezTo>
                    <a:pt x="42" y="302"/>
                    <a:pt x="53" y="307"/>
                    <a:pt x="52" y="310"/>
                  </a:cubicBezTo>
                  <a:cubicBezTo>
                    <a:pt x="49" y="309"/>
                    <a:pt x="41" y="304"/>
                    <a:pt x="38" y="304"/>
                  </a:cubicBezTo>
                  <a:cubicBezTo>
                    <a:pt x="37" y="304"/>
                    <a:pt x="37" y="305"/>
                    <a:pt x="37" y="306"/>
                  </a:cubicBezTo>
                  <a:cubicBezTo>
                    <a:pt x="38" y="309"/>
                    <a:pt x="42" y="312"/>
                    <a:pt x="46" y="315"/>
                  </a:cubicBezTo>
                  <a:lnTo>
                    <a:pt x="46" y="315"/>
                  </a:lnTo>
                  <a:cubicBezTo>
                    <a:pt x="45" y="314"/>
                    <a:pt x="44" y="314"/>
                    <a:pt x="44" y="314"/>
                  </a:cubicBezTo>
                  <a:cubicBezTo>
                    <a:pt x="40" y="314"/>
                    <a:pt x="40" y="321"/>
                    <a:pt x="39" y="322"/>
                  </a:cubicBezTo>
                  <a:cubicBezTo>
                    <a:pt x="38" y="322"/>
                    <a:pt x="37" y="323"/>
                    <a:pt x="36" y="323"/>
                  </a:cubicBezTo>
                  <a:cubicBezTo>
                    <a:pt x="34" y="323"/>
                    <a:pt x="31" y="321"/>
                    <a:pt x="28" y="321"/>
                  </a:cubicBezTo>
                  <a:cubicBezTo>
                    <a:pt x="28" y="321"/>
                    <a:pt x="27" y="321"/>
                    <a:pt x="27" y="322"/>
                  </a:cubicBezTo>
                  <a:cubicBezTo>
                    <a:pt x="25" y="326"/>
                    <a:pt x="43" y="333"/>
                    <a:pt x="51" y="333"/>
                  </a:cubicBezTo>
                  <a:cubicBezTo>
                    <a:pt x="53" y="333"/>
                    <a:pt x="55" y="333"/>
                    <a:pt x="55" y="332"/>
                  </a:cubicBezTo>
                  <a:lnTo>
                    <a:pt x="55" y="332"/>
                  </a:lnTo>
                  <a:lnTo>
                    <a:pt x="54" y="335"/>
                  </a:lnTo>
                  <a:cubicBezTo>
                    <a:pt x="52" y="338"/>
                    <a:pt x="58" y="343"/>
                    <a:pt x="63" y="343"/>
                  </a:cubicBezTo>
                  <a:cubicBezTo>
                    <a:pt x="64" y="343"/>
                    <a:pt x="65" y="343"/>
                    <a:pt x="66" y="342"/>
                  </a:cubicBezTo>
                  <a:cubicBezTo>
                    <a:pt x="68" y="339"/>
                    <a:pt x="69" y="336"/>
                    <a:pt x="69" y="332"/>
                  </a:cubicBezTo>
                  <a:cubicBezTo>
                    <a:pt x="69" y="328"/>
                    <a:pt x="68" y="326"/>
                    <a:pt x="62" y="322"/>
                  </a:cubicBezTo>
                  <a:cubicBezTo>
                    <a:pt x="55" y="317"/>
                    <a:pt x="67" y="317"/>
                    <a:pt x="55" y="311"/>
                  </a:cubicBezTo>
                  <a:lnTo>
                    <a:pt x="55" y="311"/>
                  </a:lnTo>
                  <a:cubicBezTo>
                    <a:pt x="57" y="312"/>
                    <a:pt x="60" y="313"/>
                    <a:pt x="62" y="313"/>
                  </a:cubicBezTo>
                  <a:cubicBezTo>
                    <a:pt x="69" y="313"/>
                    <a:pt x="72" y="307"/>
                    <a:pt x="75" y="305"/>
                  </a:cubicBezTo>
                  <a:cubicBezTo>
                    <a:pt x="76" y="305"/>
                    <a:pt x="79" y="302"/>
                    <a:pt x="82" y="302"/>
                  </a:cubicBezTo>
                  <a:cubicBezTo>
                    <a:pt x="85" y="304"/>
                    <a:pt x="89" y="305"/>
                    <a:pt x="92" y="305"/>
                  </a:cubicBezTo>
                  <a:cubicBezTo>
                    <a:pt x="94" y="305"/>
                    <a:pt x="95" y="304"/>
                    <a:pt x="96" y="304"/>
                  </a:cubicBezTo>
                  <a:lnTo>
                    <a:pt x="84" y="298"/>
                  </a:lnTo>
                  <a:cubicBezTo>
                    <a:pt x="86" y="295"/>
                    <a:pt x="95" y="298"/>
                    <a:pt x="94" y="294"/>
                  </a:cubicBezTo>
                  <a:cubicBezTo>
                    <a:pt x="94" y="291"/>
                    <a:pt x="91" y="285"/>
                    <a:pt x="86" y="281"/>
                  </a:cubicBezTo>
                  <a:cubicBezTo>
                    <a:pt x="83" y="278"/>
                    <a:pt x="82" y="278"/>
                    <a:pt x="82" y="277"/>
                  </a:cubicBezTo>
                  <a:cubicBezTo>
                    <a:pt x="83" y="276"/>
                    <a:pt x="85" y="275"/>
                    <a:pt x="89" y="274"/>
                  </a:cubicBezTo>
                  <a:cubicBezTo>
                    <a:pt x="94" y="274"/>
                    <a:pt x="102" y="274"/>
                    <a:pt x="98" y="269"/>
                  </a:cubicBezTo>
                  <a:cubicBezTo>
                    <a:pt x="95" y="263"/>
                    <a:pt x="94" y="257"/>
                    <a:pt x="98" y="256"/>
                  </a:cubicBezTo>
                  <a:cubicBezTo>
                    <a:pt x="98" y="256"/>
                    <a:pt x="99" y="256"/>
                    <a:pt x="99" y="256"/>
                  </a:cubicBezTo>
                  <a:cubicBezTo>
                    <a:pt x="101" y="256"/>
                    <a:pt x="108" y="258"/>
                    <a:pt x="111" y="258"/>
                  </a:cubicBezTo>
                  <a:cubicBezTo>
                    <a:pt x="111" y="258"/>
                    <a:pt x="112" y="258"/>
                    <a:pt x="111" y="257"/>
                  </a:cubicBezTo>
                  <a:cubicBezTo>
                    <a:pt x="107" y="250"/>
                    <a:pt x="92" y="249"/>
                    <a:pt x="96" y="243"/>
                  </a:cubicBezTo>
                  <a:cubicBezTo>
                    <a:pt x="97" y="243"/>
                    <a:pt x="97" y="243"/>
                    <a:pt x="98" y="243"/>
                  </a:cubicBezTo>
                  <a:cubicBezTo>
                    <a:pt x="103" y="243"/>
                    <a:pt x="113" y="254"/>
                    <a:pt x="117" y="254"/>
                  </a:cubicBezTo>
                  <a:cubicBezTo>
                    <a:pt x="118" y="254"/>
                    <a:pt x="119" y="254"/>
                    <a:pt x="119" y="253"/>
                  </a:cubicBezTo>
                  <a:cubicBezTo>
                    <a:pt x="122" y="250"/>
                    <a:pt x="112" y="247"/>
                    <a:pt x="111" y="243"/>
                  </a:cubicBezTo>
                  <a:cubicBezTo>
                    <a:pt x="110" y="238"/>
                    <a:pt x="116" y="236"/>
                    <a:pt x="120" y="233"/>
                  </a:cubicBezTo>
                  <a:cubicBezTo>
                    <a:pt x="127" y="228"/>
                    <a:pt x="143" y="226"/>
                    <a:pt x="145" y="217"/>
                  </a:cubicBezTo>
                  <a:cubicBezTo>
                    <a:pt x="146" y="214"/>
                    <a:pt x="142" y="210"/>
                    <a:pt x="140" y="206"/>
                  </a:cubicBezTo>
                  <a:cubicBezTo>
                    <a:pt x="139" y="203"/>
                    <a:pt x="138" y="202"/>
                    <a:pt x="139" y="202"/>
                  </a:cubicBezTo>
                  <a:lnTo>
                    <a:pt x="139" y="202"/>
                  </a:lnTo>
                  <a:cubicBezTo>
                    <a:pt x="140" y="202"/>
                    <a:pt x="144" y="207"/>
                    <a:pt x="146" y="208"/>
                  </a:cubicBezTo>
                  <a:cubicBezTo>
                    <a:pt x="147" y="208"/>
                    <a:pt x="147" y="208"/>
                    <a:pt x="148" y="208"/>
                  </a:cubicBezTo>
                  <a:cubicBezTo>
                    <a:pt x="151" y="208"/>
                    <a:pt x="150" y="201"/>
                    <a:pt x="149" y="197"/>
                  </a:cubicBezTo>
                  <a:cubicBezTo>
                    <a:pt x="145" y="192"/>
                    <a:pt x="143" y="190"/>
                    <a:pt x="144" y="190"/>
                  </a:cubicBezTo>
                  <a:lnTo>
                    <a:pt x="144" y="190"/>
                  </a:lnTo>
                  <a:cubicBezTo>
                    <a:pt x="145" y="190"/>
                    <a:pt x="149" y="193"/>
                    <a:pt x="153" y="195"/>
                  </a:cubicBezTo>
                  <a:cubicBezTo>
                    <a:pt x="153" y="195"/>
                    <a:pt x="153" y="195"/>
                    <a:pt x="153" y="195"/>
                  </a:cubicBezTo>
                  <a:cubicBezTo>
                    <a:pt x="154" y="195"/>
                    <a:pt x="140" y="178"/>
                    <a:pt x="138" y="178"/>
                  </a:cubicBezTo>
                  <a:cubicBezTo>
                    <a:pt x="138" y="178"/>
                    <a:pt x="138" y="178"/>
                    <a:pt x="138" y="178"/>
                  </a:cubicBezTo>
                  <a:lnTo>
                    <a:pt x="138" y="178"/>
                  </a:lnTo>
                  <a:cubicBezTo>
                    <a:pt x="138" y="178"/>
                    <a:pt x="139" y="178"/>
                    <a:pt x="139" y="178"/>
                  </a:cubicBezTo>
                  <a:cubicBezTo>
                    <a:pt x="141" y="178"/>
                    <a:pt x="150" y="185"/>
                    <a:pt x="151" y="187"/>
                  </a:cubicBezTo>
                  <a:cubicBezTo>
                    <a:pt x="153" y="187"/>
                    <a:pt x="154" y="188"/>
                    <a:pt x="154" y="188"/>
                  </a:cubicBezTo>
                  <a:cubicBezTo>
                    <a:pt x="157" y="188"/>
                    <a:pt x="156" y="183"/>
                    <a:pt x="156" y="181"/>
                  </a:cubicBezTo>
                  <a:cubicBezTo>
                    <a:pt x="156" y="180"/>
                    <a:pt x="157" y="172"/>
                    <a:pt x="160" y="172"/>
                  </a:cubicBezTo>
                  <a:cubicBezTo>
                    <a:pt x="162" y="172"/>
                    <a:pt x="163" y="173"/>
                    <a:pt x="165" y="176"/>
                  </a:cubicBezTo>
                  <a:cubicBezTo>
                    <a:pt x="168" y="180"/>
                    <a:pt x="169" y="181"/>
                    <a:pt x="170" y="181"/>
                  </a:cubicBezTo>
                  <a:cubicBezTo>
                    <a:pt x="173" y="181"/>
                    <a:pt x="170" y="169"/>
                    <a:pt x="171" y="167"/>
                  </a:cubicBezTo>
                  <a:cubicBezTo>
                    <a:pt x="171" y="167"/>
                    <a:pt x="171" y="166"/>
                    <a:pt x="172" y="166"/>
                  </a:cubicBezTo>
                  <a:cubicBezTo>
                    <a:pt x="176" y="166"/>
                    <a:pt x="187" y="178"/>
                    <a:pt x="190" y="178"/>
                  </a:cubicBezTo>
                  <a:cubicBezTo>
                    <a:pt x="190" y="178"/>
                    <a:pt x="191" y="177"/>
                    <a:pt x="190" y="174"/>
                  </a:cubicBezTo>
                  <a:cubicBezTo>
                    <a:pt x="181" y="165"/>
                    <a:pt x="163" y="157"/>
                    <a:pt x="155" y="153"/>
                  </a:cubicBezTo>
                  <a:cubicBezTo>
                    <a:pt x="154" y="153"/>
                    <a:pt x="146" y="150"/>
                    <a:pt x="144" y="150"/>
                  </a:cubicBezTo>
                  <a:close/>
                  <a:moveTo>
                    <a:pt x="39" y="367"/>
                  </a:moveTo>
                  <a:cubicBezTo>
                    <a:pt x="42" y="367"/>
                    <a:pt x="48" y="370"/>
                    <a:pt x="47" y="372"/>
                  </a:cubicBezTo>
                  <a:cubicBezTo>
                    <a:pt x="46" y="372"/>
                    <a:pt x="45" y="372"/>
                    <a:pt x="43" y="372"/>
                  </a:cubicBezTo>
                  <a:cubicBezTo>
                    <a:pt x="39" y="372"/>
                    <a:pt x="36" y="371"/>
                    <a:pt x="36" y="368"/>
                  </a:cubicBezTo>
                  <a:cubicBezTo>
                    <a:pt x="36" y="367"/>
                    <a:pt x="37" y="367"/>
                    <a:pt x="39" y="367"/>
                  </a:cubicBezTo>
                  <a:close/>
                  <a:moveTo>
                    <a:pt x="6" y="397"/>
                  </a:moveTo>
                  <a:cubicBezTo>
                    <a:pt x="6" y="397"/>
                    <a:pt x="6" y="397"/>
                    <a:pt x="6" y="397"/>
                  </a:cubicBezTo>
                  <a:lnTo>
                    <a:pt x="6" y="397"/>
                  </a:lnTo>
                  <a:cubicBezTo>
                    <a:pt x="6" y="397"/>
                    <a:pt x="6" y="397"/>
                    <a:pt x="6" y="397"/>
                  </a:cubicBezTo>
                  <a:close/>
                  <a:moveTo>
                    <a:pt x="958" y="434"/>
                  </a:moveTo>
                  <a:cubicBezTo>
                    <a:pt x="940" y="436"/>
                    <a:pt x="947" y="439"/>
                    <a:pt x="953" y="439"/>
                  </a:cubicBezTo>
                  <a:cubicBezTo>
                    <a:pt x="956" y="439"/>
                    <a:pt x="958" y="439"/>
                    <a:pt x="958" y="436"/>
                  </a:cubicBezTo>
                  <a:cubicBezTo>
                    <a:pt x="958" y="435"/>
                    <a:pt x="958" y="435"/>
                    <a:pt x="958" y="434"/>
                  </a:cubicBezTo>
                  <a:close/>
                  <a:moveTo>
                    <a:pt x="42" y="454"/>
                  </a:moveTo>
                  <a:cubicBezTo>
                    <a:pt x="48" y="454"/>
                    <a:pt x="54" y="456"/>
                    <a:pt x="48" y="459"/>
                  </a:cubicBezTo>
                  <a:cubicBezTo>
                    <a:pt x="45" y="460"/>
                    <a:pt x="40" y="461"/>
                    <a:pt x="36" y="461"/>
                  </a:cubicBezTo>
                  <a:cubicBezTo>
                    <a:pt x="29" y="461"/>
                    <a:pt x="25" y="457"/>
                    <a:pt x="31" y="456"/>
                  </a:cubicBezTo>
                  <a:cubicBezTo>
                    <a:pt x="34" y="455"/>
                    <a:pt x="38" y="454"/>
                    <a:pt x="42" y="454"/>
                  </a:cubicBezTo>
                  <a:close/>
                  <a:moveTo>
                    <a:pt x="56" y="497"/>
                  </a:moveTo>
                  <a:lnTo>
                    <a:pt x="56" y="497"/>
                  </a:lnTo>
                  <a:cubicBezTo>
                    <a:pt x="56" y="497"/>
                    <a:pt x="55" y="497"/>
                    <a:pt x="55" y="497"/>
                  </a:cubicBezTo>
                  <a:lnTo>
                    <a:pt x="55" y="497"/>
                  </a:lnTo>
                  <a:cubicBezTo>
                    <a:pt x="55" y="497"/>
                    <a:pt x="56" y="497"/>
                    <a:pt x="56" y="497"/>
                  </a:cubicBezTo>
                  <a:close/>
                  <a:moveTo>
                    <a:pt x="922" y="503"/>
                  </a:moveTo>
                  <a:cubicBezTo>
                    <a:pt x="923" y="506"/>
                    <a:pt x="921" y="507"/>
                    <a:pt x="915" y="507"/>
                  </a:cubicBezTo>
                  <a:cubicBezTo>
                    <a:pt x="913" y="507"/>
                    <a:pt x="911" y="507"/>
                    <a:pt x="909" y="507"/>
                  </a:cubicBezTo>
                  <a:lnTo>
                    <a:pt x="910" y="505"/>
                  </a:lnTo>
                  <a:cubicBezTo>
                    <a:pt x="914" y="504"/>
                    <a:pt x="918" y="503"/>
                    <a:pt x="922" y="503"/>
                  </a:cubicBezTo>
                  <a:close/>
                  <a:moveTo>
                    <a:pt x="53" y="530"/>
                  </a:moveTo>
                  <a:cubicBezTo>
                    <a:pt x="51" y="530"/>
                    <a:pt x="50" y="530"/>
                    <a:pt x="47" y="530"/>
                  </a:cubicBezTo>
                  <a:lnTo>
                    <a:pt x="47" y="532"/>
                  </a:lnTo>
                  <a:lnTo>
                    <a:pt x="54" y="534"/>
                  </a:lnTo>
                  <a:cubicBezTo>
                    <a:pt x="60" y="531"/>
                    <a:pt x="60" y="530"/>
                    <a:pt x="53" y="530"/>
                  </a:cubicBezTo>
                  <a:close/>
                  <a:moveTo>
                    <a:pt x="29" y="640"/>
                  </a:moveTo>
                  <a:cubicBezTo>
                    <a:pt x="29" y="640"/>
                    <a:pt x="29" y="641"/>
                    <a:pt x="28" y="641"/>
                  </a:cubicBezTo>
                  <a:cubicBezTo>
                    <a:pt x="29" y="641"/>
                    <a:pt x="29" y="641"/>
                    <a:pt x="29" y="640"/>
                  </a:cubicBezTo>
                  <a:close/>
                  <a:moveTo>
                    <a:pt x="920" y="666"/>
                  </a:moveTo>
                  <a:cubicBezTo>
                    <a:pt x="921" y="667"/>
                    <a:pt x="922" y="667"/>
                    <a:pt x="922" y="667"/>
                  </a:cubicBezTo>
                  <a:cubicBezTo>
                    <a:pt x="922" y="667"/>
                    <a:pt x="921" y="667"/>
                    <a:pt x="920" y="666"/>
                  </a:cubicBezTo>
                  <a:close/>
                  <a:moveTo>
                    <a:pt x="887" y="663"/>
                  </a:moveTo>
                  <a:lnTo>
                    <a:pt x="893" y="663"/>
                  </a:lnTo>
                  <a:cubicBezTo>
                    <a:pt x="895" y="666"/>
                    <a:pt x="899" y="669"/>
                    <a:pt x="896" y="670"/>
                  </a:cubicBezTo>
                  <a:cubicBezTo>
                    <a:pt x="893" y="669"/>
                    <a:pt x="885" y="665"/>
                    <a:pt x="887" y="663"/>
                  </a:cubicBezTo>
                  <a:close/>
                  <a:moveTo>
                    <a:pt x="866" y="672"/>
                  </a:moveTo>
                  <a:lnTo>
                    <a:pt x="866" y="672"/>
                  </a:lnTo>
                  <a:lnTo>
                    <a:pt x="866" y="672"/>
                  </a:lnTo>
                  <a:cubicBezTo>
                    <a:pt x="866" y="672"/>
                    <a:pt x="866" y="672"/>
                    <a:pt x="866" y="672"/>
                  </a:cubicBezTo>
                  <a:close/>
                  <a:moveTo>
                    <a:pt x="78" y="670"/>
                  </a:moveTo>
                  <a:cubicBezTo>
                    <a:pt x="79" y="670"/>
                    <a:pt x="80" y="671"/>
                    <a:pt x="80" y="671"/>
                  </a:cubicBezTo>
                  <a:cubicBezTo>
                    <a:pt x="78" y="674"/>
                    <a:pt x="74" y="678"/>
                    <a:pt x="71" y="678"/>
                  </a:cubicBezTo>
                  <a:cubicBezTo>
                    <a:pt x="71" y="678"/>
                    <a:pt x="70" y="677"/>
                    <a:pt x="69" y="676"/>
                  </a:cubicBezTo>
                  <a:cubicBezTo>
                    <a:pt x="68" y="674"/>
                    <a:pt x="75" y="670"/>
                    <a:pt x="78" y="670"/>
                  </a:cubicBezTo>
                  <a:close/>
                  <a:moveTo>
                    <a:pt x="86" y="702"/>
                  </a:moveTo>
                  <a:cubicBezTo>
                    <a:pt x="87" y="702"/>
                    <a:pt x="87" y="702"/>
                    <a:pt x="88" y="703"/>
                  </a:cubicBezTo>
                  <a:cubicBezTo>
                    <a:pt x="89" y="706"/>
                    <a:pt x="85" y="710"/>
                    <a:pt x="81" y="710"/>
                  </a:cubicBezTo>
                  <a:cubicBezTo>
                    <a:pt x="79" y="710"/>
                    <a:pt x="78" y="710"/>
                    <a:pt x="77" y="708"/>
                  </a:cubicBezTo>
                  <a:cubicBezTo>
                    <a:pt x="76" y="706"/>
                    <a:pt x="83" y="702"/>
                    <a:pt x="86" y="702"/>
                  </a:cubicBezTo>
                  <a:close/>
                  <a:moveTo>
                    <a:pt x="101" y="714"/>
                  </a:moveTo>
                  <a:cubicBezTo>
                    <a:pt x="101" y="715"/>
                    <a:pt x="101" y="715"/>
                    <a:pt x="101" y="715"/>
                  </a:cubicBezTo>
                  <a:cubicBezTo>
                    <a:pt x="101" y="715"/>
                    <a:pt x="101" y="715"/>
                    <a:pt x="101" y="714"/>
                  </a:cubicBezTo>
                  <a:close/>
                  <a:moveTo>
                    <a:pt x="167" y="789"/>
                  </a:moveTo>
                  <a:lnTo>
                    <a:pt x="167" y="789"/>
                  </a:lnTo>
                  <a:cubicBezTo>
                    <a:pt x="165" y="789"/>
                    <a:pt x="158" y="795"/>
                    <a:pt x="160" y="797"/>
                  </a:cubicBezTo>
                  <a:lnTo>
                    <a:pt x="166" y="794"/>
                  </a:lnTo>
                  <a:cubicBezTo>
                    <a:pt x="168" y="790"/>
                    <a:pt x="168" y="789"/>
                    <a:pt x="167" y="789"/>
                  </a:cubicBezTo>
                  <a:close/>
                  <a:moveTo>
                    <a:pt x="624" y="877"/>
                  </a:moveTo>
                  <a:cubicBezTo>
                    <a:pt x="624" y="878"/>
                    <a:pt x="624" y="878"/>
                    <a:pt x="624" y="878"/>
                  </a:cubicBezTo>
                  <a:lnTo>
                    <a:pt x="624" y="878"/>
                  </a:lnTo>
                  <a:cubicBezTo>
                    <a:pt x="624" y="878"/>
                    <a:pt x="624" y="878"/>
                    <a:pt x="624" y="877"/>
                  </a:cubicBezTo>
                  <a:close/>
                  <a:moveTo>
                    <a:pt x="368" y="902"/>
                  </a:moveTo>
                  <a:cubicBezTo>
                    <a:pt x="368" y="902"/>
                    <a:pt x="368" y="902"/>
                    <a:pt x="368" y="902"/>
                  </a:cubicBezTo>
                  <a:lnTo>
                    <a:pt x="368" y="902"/>
                  </a:lnTo>
                  <a:cubicBezTo>
                    <a:pt x="368" y="902"/>
                    <a:pt x="368" y="902"/>
                    <a:pt x="368" y="902"/>
                  </a:cubicBezTo>
                  <a:close/>
                  <a:moveTo>
                    <a:pt x="623" y="893"/>
                  </a:moveTo>
                  <a:cubicBezTo>
                    <a:pt x="626" y="893"/>
                    <a:pt x="628" y="895"/>
                    <a:pt x="628" y="901"/>
                  </a:cubicBezTo>
                  <a:cubicBezTo>
                    <a:pt x="629" y="906"/>
                    <a:pt x="626" y="904"/>
                    <a:pt x="624" y="905"/>
                  </a:cubicBezTo>
                  <a:cubicBezTo>
                    <a:pt x="623" y="901"/>
                    <a:pt x="620" y="894"/>
                    <a:pt x="622" y="893"/>
                  </a:cubicBezTo>
                  <a:cubicBezTo>
                    <a:pt x="622" y="893"/>
                    <a:pt x="623" y="893"/>
                    <a:pt x="623" y="893"/>
                  </a:cubicBezTo>
                  <a:close/>
                  <a:moveTo>
                    <a:pt x="559" y="926"/>
                  </a:moveTo>
                  <a:cubicBezTo>
                    <a:pt x="562" y="926"/>
                    <a:pt x="565" y="928"/>
                    <a:pt x="564" y="935"/>
                  </a:cubicBezTo>
                  <a:cubicBezTo>
                    <a:pt x="564" y="938"/>
                    <a:pt x="563" y="939"/>
                    <a:pt x="561" y="939"/>
                  </a:cubicBezTo>
                  <a:cubicBezTo>
                    <a:pt x="561" y="939"/>
                    <a:pt x="560" y="938"/>
                    <a:pt x="559" y="938"/>
                  </a:cubicBezTo>
                  <a:cubicBezTo>
                    <a:pt x="558" y="934"/>
                    <a:pt x="557" y="926"/>
                    <a:pt x="559" y="926"/>
                  </a:cubicBezTo>
                  <a:close/>
                  <a:moveTo>
                    <a:pt x="610" y="935"/>
                  </a:moveTo>
                  <a:lnTo>
                    <a:pt x="610" y="935"/>
                  </a:lnTo>
                  <a:cubicBezTo>
                    <a:pt x="608" y="935"/>
                    <a:pt x="608" y="946"/>
                    <a:pt x="613" y="946"/>
                  </a:cubicBezTo>
                  <a:cubicBezTo>
                    <a:pt x="613" y="946"/>
                    <a:pt x="613" y="946"/>
                    <a:pt x="613" y="946"/>
                  </a:cubicBezTo>
                  <a:cubicBezTo>
                    <a:pt x="614" y="946"/>
                    <a:pt x="615" y="946"/>
                    <a:pt x="616" y="945"/>
                  </a:cubicBezTo>
                  <a:cubicBezTo>
                    <a:pt x="613" y="938"/>
                    <a:pt x="612" y="935"/>
                    <a:pt x="610" y="935"/>
                  </a:cubicBezTo>
                  <a:close/>
                  <a:moveTo>
                    <a:pt x="486" y="0"/>
                  </a:moveTo>
                  <a:cubicBezTo>
                    <a:pt x="486" y="0"/>
                    <a:pt x="485" y="1"/>
                    <a:pt x="484" y="2"/>
                  </a:cubicBezTo>
                  <a:cubicBezTo>
                    <a:pt x="483" y="2"/>
                    <a:pt x="487" y="10"/>
                    <a:pt x="484" y="14"/>
                  </a:cubicBezTo>
                  <a:cubicBezTo>
                    <a:pt x="483" y="15"/>
                    <a:pt x="482" y="16"/>
                    <a:pt x="480" y="16"/>
                  </a:cubicBezTo>
                  <a:cubicBezTo>
                    <a:pt x="479" y="16"/>
                    <a:pt x="478" y="15"/>
                    <a:pt x="477" y="15"/>
                  </a:cubicBezTo>
                  <a:cubicBezTo>
                    <a:pt x="475" y="13"/>
                    <a:pt x="473" y="7"/>
                    <a:pt x="471" y="7"/>
                  </a:cubicBezTo>
                  <a:cubicBezTo>
                    <a:pt x="470" y="7"/>
                    <a:pt x="470" y="7"/>
                    <a:pt x="470" y="7"/>
                  </a:cubicBezTo>
                  <a:cubicBezTo>
                    <a:pt x="467" y="8"/>
                    <a:pt x="467" y="17"/>
                    <a:pt x="465" y="17"/>
                  </a:cubicBezTo>
                  <a:cubicBezTo>
                    <a:pt x="464" y="17"/>
                    <a:pt x="464" y="16"/>
                    <a:pt x="463" y="16"/>
                  </a:cubicBezTo>
                  <a:cubicBezTo>
                    <a:pt x="462" y="14"/>
                    <a:pt x="461" y="4"/>
                    <a:pt x="459" y="4"/>
                  </a:cubicBezTo>
                  <a:cubicBezTo>
                    <a:pt x="459" y="4"/>
                    <a:pt x="458" y="4"/>
                    <a:pt x="458" y="5"/>
                  </a:cubicBezTo>
                  <a:cubicBezTo>
                    <a:pt x="455" y="11"/>
                    <a:pt x="457" y="24"/>
                    <a:pt x="452" y="24"/>
                  </a:cubicBezTo>
                  <a:lnTo>
                    <a:pt x="452" y="16"/>
                  </a:lnTo>
                  <a:cubicBezTo>
                    <a:pt x="451" y="14"/>
                    <a:pt x="451" y="11"/>
                    <a:pt x="452" y="11"/>
                  </a:cubicBezTo>
                  <a:cubicBezTo>
                    <a:pt x="452" y="11"/>
                    <a:pt x="452" y="11"/>
                    <a:pt x="452" y="11"/>
                  </a:cubicBezTo>
                  <a:cubicBezTo>
                    <a:pt x="451" y="11"/>
                    <a:pt x="445" y="17"/>
                    <a:pt x="443" y="17"/>
                  </a:cubicBezTo>
                  <a:cubicBezTo>
                    <a:pt x="443" y="17"/>
                    <a:pt x="443" y="17"/>
                    <a:pt x="442" y="17"/>
                  </a:cubicBezTo>
                  <a:cubicBezTo>
                    <a:pt x="440" y="17"/>
                    <a:pt x="439" y="13"/>
                    <a:pt x="438" y="13"/>
                  </a:cubicBezTo>
                  <a:cubicBezTo>
                    <a:pt x="437" y="13"/>
                    <a:pt x="437" y="14"/>
                    <a:pt x="437" y="14"/>
                  </a:cubicBezTo>
                  <a:cubicBezTo>
                    <a:pt x="434" y="16"/>
                    <a:pt x="434" y="20"/>
                    <a:pt x="431" y="20"/>
                  </a:cubicBezTo>
                  <a:cubicBezTo>
                    <a:pt x="427" y="20"/>
                    <a:pt x="426" y="20"/>
                    <a:pt x="424" y="17"/>
                  </a:cubicBezTo>
                  <a:cubicBezTo>
                    <a:pt x="423" y="16"/>
                    <a:pt x="422" y="16"/>
                    <a:pt x="422" y="16"/>
                  </a:cubicBezTo>
                  <a:cubicBezTo>
                    <a:pt x="418" y="16"/>
                    <a:pt x="418" y="25"/>
                    <a:pt x="415" y="25"/>
                  </a:cubicBezTo>
                  <a:cubicBezTo>
                    <a:pt x="415" y="25"/>
                    <a:pt x="415" y="25"/>
                    <a:pt x="415" y="25"/>
                  </a:cubicBezTo>
                  <a:cubicBezTo>
                    <a:pt x="411" y="25"/>
                    <a:pt x="408" y="13"/>
                    <a:pt x="404" y="13"/>
                  </a:cubicBezTo>
                  <a:cubicBezTo>
                    <a:pt x="404" y="13"/>
                    <a:pt x="404" y="13"/>
                    <a:pt x="404" y="13"/>
                  </a:cubicBezTo>
                  <a:cubicBezTo>
                    <a:pt x="401" y="13"/>
                    <a:pt x="401" y="23"/>
                    <a:pt x="398" y="27"/>
                  </a:cubicBezTo>
                  <a:cubicBezTo>
                    <a:pt x="398" y="27"/>
                    <a:pt x="398" y="27"/>
                    <a:pt x="398" y="27"/>
                  </a:cubicBezTo>
                  <a:cubicBezTo>
                    <a:pt x="395" y="27"/>
                    <a:pt x="393" y="10"/>
                    <a:pt x="392" y="6"/>
                  </a:cubicBezTo>
                  <a:cubicBezTo>
                    <a:pt x="391" y="11"/>
                    <a:pt x="389" y="16"/>
                    <a:pt x="389" y="23"/>
                  </a:cubicBezTo>
                  <a:cubicBezTo>
                    <a:pt x="389" y="28"/>
                    <a:pt x="388" y="30"/>
                    <a:pt x="388" y="30"/>
                  </a:cubicBezTo>
                  <a:cubicBezTo>
                    <a:pt x="386" y="30"/>
                    <a:pt x="385" y="22"/>
                    <a:pt x="383" y="16"/>
                  </a:cubicBezTo>
                  <a:lnTo>
                    <a:pt x="383" y="16"/>
                  </a:lnTo>
                  <a:cubicBezTo>
                    <a:pt x="386" y="30"/>
                    <a:pt x="374" y="22"/>
                    <a:pt x="376" y="33"/>
                  </a:cubicBezTo>
                  <a:cubicBezTo>
                    <a:pt x="373" y="29"/>
                    <a:pt x="370" y="22"/>
                    <a:pt x="366" y="22"/>
                  </a:cubicBezTo>
                  <a:lnTo>
                    <a:pt x="366" y="22"/>
                  </a:lnTo>
                  <a:cubicBezTo>
                    <a:pt x="368" y="30"/>
                    <a:pt x="365" y="29"/>
                    <a:pt x="363" y="29"/>
                  </a:cubicBezTo>
                  <a:cubicBezTo>
                    <a:pt x="359" y="30"/>
                    <a:pt x="360" y="41"/>
                    <a:pt x="357" y="42"/>
                  </a:cubicBezTo>
                  <a:cubicBezTo>
                    <a:pt x="356" y="42"/>
                    <a:pt x="347" y="26"/>
                    <a:pt x="343" y="26"/>
                  </a:cubicBezTo>
                  <a:cubicBezTo>
                    <a:pt x="343" y="26"/>
                    <a:pt x="342" y="26"/>
                    <a:pt x="343" y="29"/>
                  </a:cubicBezTo>
                  <a:cubicBezTo>
                    <a:pt x="343" y="32"/>
                    <a:pt x="351" y="49"/>
                    <a:pt x="349" y="49"/>
                  </a:cubicBezTo>
                  <a:cubicBezTo>
                    <a:pt x="349" y="49"/>
                    <a:pt x="348" y="49"/>
                    <a:pt x="347" y="48"/>
                  </a:cubicBezTo>
                  <a:cubicBezTo>
                    <a:pt x="345" y="46"/>
                    <a:pt x="343" y="43"/>
                    <a:pt x="342" y="43"/>
                  </a:cubicBezTo>
                  <a:cubicBezTo>
                    <a:pt x="342" y="43"/>
                    <a:pt x="341" y="45"/>
                    <a:pt x="341" y="48"/>
                  </a:cubicBezTo>
                  <a:cubicBezTo>
                    <a:pt x="341" y="48"/>
                    <a:pt x="342" y="57"/>
                    <a:pt x="341" y="57"/>
                  </a:cubicBezTo>
                  <a:cubicBezTo>
                    <a:pt x="341" y="57"/>
                    <a:pt x="341" y="57"/>
                    <a:pt x="341" y="57"/>
                  </a:cubicBezTo>
                  <a:cubicBezTo>
                    <a:pt x="338" y="51"/>
                    <a:pt x="338" y="36"/>
                    <a:pt x="336" y="34"/>
                  </a:cubicBezTo>
                  <a:cubicBezTo>
                    <a:pt x="336" y="34"/>
                    <a:pt x="336" y="34"/>
                    <a:pt x="335" y="34"/>
                  </a:cubicBezTo>
                  <a:cubicBezTo>
                    <a:pt x="335" y="34"/>
                    <a:pt x="335" y="40"/>
                    <a:pt x="335" y="40"/>
                  </a:cubicBezTo>
                  <a:cubicBezTo>
                    <a:pt x="334" y="44"/>
                    <a:pt x="333" y="43"/>
                    <a:pt x="330" y="44"/>
                  </a:cubicBezTo>
                  <a:cubicBezTo>
                    <a:pt x="332" y="43"/>
                    <a:pt x="330" y="39"/>
                    <a:pt x="329" y="36"/>
                  </a:cubicBezTo>
                  <a:lnTo>
                    <a:pt x="329" y="36"/>
                  </a:lnTo>
                  <a:cubicBezTo>
                    <a:pt x="330" y="38"/>
                    <a:pt x="329" y="39"/>
                    <a:pt x="328" y="39"/>
                  </a:cubicBezTo>
                  <a:cubicBezTo>
                    <a:pt x="328" y="39"/>
                    <a:pt x="327" y="39"/>
                    <a:pt x="326" y="39"/>
                  </a:cubicBezTo>
                  <a:cubicBezTo>
                    <a:pt x="326" y="39"/>
                    <a:pt x="325" y="39"/>
                    <a:pt x="325" y="39"/>
                  </a:cubicBezTo>
                  <a:cubicBezTo>
                    <a:pt x="325" y="41"/>
                    <a:pt x="326" y="43"/>
                    <a:pt x="326" y="44"/>
                  </a:cubicBezTo>
                  <a:cubicBezTo>
                    <a:pt x="325" y="46"/>
                    <a:pt x="324" y="47"/>
                    <a:pt x="322" y="47"/>
                  </a:cubicBezTo>
                  <a:cubicBezTo>
                    <a:pt x="321" y="47"/>
                    <a:pt x="319" y="46"/>
                    <a:pt x="318" y="43"/>
                  </a:cubicBezTo>
                  <a:cubicBezTo>
                    <a:pt x="316" y="39"/>
                    <a:pt x="314" y="37"/>
                    <a:pt x="312" y="37"/>
                  </a:cubicBezTo>
                  <a:cubicBezTo>
                    <a:pt x="310" y="37"/>
                    <a:pt x="308" y="40"/>
                    <a:pt x="310" y="44"/>
                  </a:cubicBezTo>
                  <a:cubicBezTo>
                    <a:pt x="309" y="46"/>
                    <a:pt x="302" y="43"/>
                    <a:pt x="305" y="52"/>
                  </a:cubicBezTo>
                  <a:cubicBezTo>
                    <a:pt x="300" y="50"/>
                    <a:pt x="291" y="44"/>
                    <a:pt x="285" y="44"/>
                  </a:cubicBezTo>
                  <a:cubicBezTo>
                    <a:pt x="281" y="44"/>
                    <a:pt x="279" y="46"/>
                    <a:pt x="281" y="55"/>
                  </a:cubicBezTo>
                  <a:cubicBezTo>
                    <a:pt x="277" y="46"/>
                    <a:pt x="274" y="42"/>
                    <a:pt x="274" y="42"/>
                  </a:cubicBezTo>
                  <a:lnTo>
                    <a:pt x="274" y="42"/>
                  </a:lnTo>
                  <a:cubicBezTo>
                    <a:pt x="271" y="42"/>
                    <a:pt x="277" y="67"/>
                    <a:pt x="274" y="67"/>
                  </a:cubicBezTo>
                  <a:cubicBezTo>
                    <a:pt x="274" y="67"/>
                    <a:pt x="274" y="66"/>
                    <a:pt x="274" y="66"/>
                  </a:cubicBezTo>
                  <a:cubicBezTo>
                    <a:pt x="271" y="63"/>
                    <a:pt x="266" y="56"/>
                    <a:pt x="263" y="56"/>
                  </a:cubicBezTo>
                  <a:cubicBezTo>
                    <a:pt x="262" y="56"/>
                    <a:pt x="262" y="57"/>
                    <a:pt x="261" y="60"/>
                  </a:cubicBezTo>
                  <a:cubicBezTo>
                    <a:pt x="261" y="63"/>
                    <a:pt x="267" y="84"/>
                    <a:pt x="268" y="84"/>
                  </a:cubicBezTo>
                  <a:cubicBezTo>
                    <a:pt x="263" y="80"/>
                    <a:pt x="261" y="73"/>
                    <a:pt x="258" y="73"/>
                  </a:cubicBezTo>
                  <a:cubicBezTo>
                    <a:pt x="257" y="73"/>
                    <a:pt x="256" y="73"/>
                    <a:pt x="255" y="74"/>
                  </a:cubicBezTo>
                  <a:cubicBezTo>
                    <a:pt x="253" y="77"/>
                    <a:pt x="261" y="84"/>
                    <a:pt x="257" y="86"/>
                  </a:cubicBezTo>
                  <a:cubicBezTo>
                    <a:pt x="254" y="82"/>
                    <a:pt x="248" y="69"/>
                    <a:pt x="245" y="67"/>
                  </a:cubicBezTo>
                  <a:cubicBezTo>
                    <a:pt x="244" y="66"/>
                    <a:pt x="243" y="66"/>
                    <a:pt x="243" y="66"/>
                  </a:cubicBezTo>
                  <a:cubicBezTo>
                    <a:pt x="240" y="66"/>
                    <a:pt x="239" y="70"/>
                    <a:pt x="241" y="74"/>
                  </a:cubicBezTo>
                  <a:cubicBezTo>
                    <a:pt x="244" y="78"/>
                    <a:pt x="237" y="84"/>
                    <a:pt x="236" y="84"/>
                  </a:cubicBezTo>
                  <a:cubicBezTo>
                    <a:pt x="234" y="86"/>
                    <a:pt x="232" y="88"/>
                    <a:pt x="229" y="88"/>
                  </a:cubicBezTo>
                  <a:cubicBezTo>
                    <a:pt x="227" y="88"/>
                    <a:pt x="226" y="87"/>
                    <a:pt x="224" y="85"/>
                  </a:cubicBezTo>
                  <a:cubicBezTo>
                    <a:pt x="220" y="81"/>
                    <a:pt x="216" y="78"/>
                    <a:pt x="213" y="78"/>
                  </a:cubicBezTo>
                  <a:cubicBezTo>
                    <a:pt x="212" y="78"/>
                    <a:pt x="211" y="80"/>
                    <a:pt x="211" y="83"/>
                  </a:cubicBezTo>
                  <a:cubicBezTo>
                    <a:pt x="210" y="87"/>
                    <a:pt x="214" y="92"/>
                    <a:pt x="213" y="95"/>
                  </a:cubicBezTo>
                  <a:cubicBezTo>
                    <a:pt x="211" y="97"/>
                    <a:pt x="209" y="97"/>
                    <a:pt x="207" y="97"/>
                  </a:cubicBezTo>
                  <a:cubicBezTo>
                    <a:pt x="206" y="97"/>
                    <a:pt x="204" y="97"/>
                    <a:pt x="203" y="97"/>
                  </a:cubicBezTo>
                  <a:cubicBezTo>
                    <a:pt x="202" y="97"/>
                    <a:pt x="189" y="98"/>
                    <a:pt x="192" y="101"/>
                  </a:cubicBezTo>
                  <a:cubicBezTo>
                    <a:pt x="203" y="112"/>
                    <a:pt x="189" y="110"/>
                    <a:pt x="185" y="111"/>
                  </a:cubicBezTo>
                  <a:cubicBezTo>
                    <a:pt x="183" y="112"/>
                    <a:pt x="180" y="114"/>
                    <a:pt x="178" y="117"/>
                  </a:cubicBezTo>
                  <a:cubicBezTo>
                    <a:pt x="178" y="119"/>
                    <a:pt x="178" y="119"/>
                    <a:pt x="180" y="121"/>
                  </a:cubicBezTo>
                  <a:cubicBezTo>
                    <a:pt x="183" y="124"/>
                    <a:pt x="176" y="124"/>
                    <a:pt x="176" y="124"/>
                  </a:cubicBezTo>
                  <a:cubicBezTo>
                    <a:pt x="174" y="125"/>
                    <a:pt x="173" y="126"/>
                    <a:pt x="172" y="128"/>
                  </a:cubicBezTo>
                  <a:cubicBezTo>
                    <a:pt x="172" y="130"/>
                    <a:pt x="172" y="137"/>
                    <a:pt x="170" y="137"/>
                  </a:cubicBezTo>
                  <a:cubicBezTo>
                    <a:pt x="169" y="137"/>
                    <a:pt x="168" y="136"/>
                    <a:pt x="166" y="134"/>
                  </a:cubicBezTo>
                  <a:cubicBezTo>
                    <a:pt x="164" y="131"/>
                    <a:pt x="161" y="130"/>
                    <a:pt x="159" y="130"/>
                  </a:cubicBezTo>
                  <a:cubicBezTo>
                    <a:pt x="156" y="130"/>
                    <a:pt x="154" y="132"/>
                    <a:pt x="154" y="134"/>
                  </a:cubicBezTo>
                  <a:cubicBezTo>
                    <a:pt x="154" y="139"/>
                    <a:pt x="162" y="142"/>
                    <a:pt x="159" y="146"/>
                  </a:cubicBezTo>
                  <a:cubicBezTo>
                    <a:pt x="156" y="141"/>
                    <a:pt x="152" y="137"/>
                    <a:pt x="150" y="137"/>
                  </a:cubicBezTo>
                  <a:cubicBezTo>
                    <a:pt x="150" y="137"/>
                    <a:pt x="149" y="137"/>
                    <a:pt x="149" y="138"/>
                  </a:cubicBezTo>
                  <a:cubicBezTo>
                    <a:pt x="144" y="142"/>
                    <a:pt x="170" y="154"/>
                    <a:pt x="173" y="154"/>
                  </a:cubicBezTo>
                  <a:cubicBezTo>
                    <a:pt x="175" y="154"/>
                    <a:pt x="177" y="151"/>
                    <a:pt x="179" y="151"/>
                  </a:cubicBezTo>
                  <a:cubicBezTo>
                    <a:pt x="181" y="151"/>
                    <a:pt x="182" y="152"/>
                    <a:pt x="185" y="155"/>
                  </a:cubicBezTo>
                  <a:cubicBezTo>
                    <a:pt x="186" y="155"/>
                    <a:pt x="187" y="152"/>
                    <a:pt x="190" y="152"/>
                  </a:cubicBezTo>
                  <a:cubicBezTo>
                    <a:pt x="191" y="152"/>
                    <a:pt x="192" y="153"/>
                    <a:pt x="194" y="155"/>
                  </a:cubicBezTo>
                  <a:cubicBezTo>
                    <a:pt x="192" y="152"/>
                    <a:pt x="179" y="142"/>
                    <a:pt x="181" y="139"/>
                  </a:cubicBezTo>
                  <a:cubicBezTo>
                    <a:pt x="181" y="139"/>
                    <a:pt x="182" y="139"/>
                    <a:pt x="182" y="139"/>
                  </a:cubicBezTo>
                  <a:cubicBezTo>
                    <a:pt x="186" y="139"/>
                    <a:pt x="192" y="144"/>
                    <a:pt x="195" y="144"/>
                  </a:cubicBezTo>
                  <a:cubicBezTo>
                    <a:pt x="196" y="144"/>
                    <a:pt x="197" y="143"/>
                    <a:pt x="197" y="142"/>
                  </a:cubicBezTo>
                  <a:cubicBezTo>
                    <a:pt x="196" y="140"/>
                    <a:pt x="192" y="136"/>
                    <a:pt x="191" y="135"/>
                  </a:cubicBezTo>
                  <a:cubicBezTo>
                    <a:pt x="186" y="131"/>
                    <a:pt x="189" y="129"/>
                    <a:pt x="191" y="127"/>
                  </a:cubicBezTo>
                  <a:cubicBezTo>
                    <a:pt x="191" y="127"/>
                    <a:pt x="192" y="127"/>
                    <a:pt x="193" y="127"/>
                  </a:cubicBezTo>
                  <a:cubicBezTo>
                    <a:pt x="196" y="127"/>
                    <a:pt x="200" y="128"/>
                    <a:pt x="202" y="133"/>
                  </a:cubicBezTo>
                  <a:cubicBezTo>
                    <a:pt x="206" y="140"/>
                    <a:pt x="199" y="145"/>
                    <a:pt x="207" y="152"/>
                  </a:cubicBezTo>
                  <a:cubicBezTo>
                    <a:pt x="210" y="154"/>
                    <a:pt x="212" y="156"/>
                    <a:pt x="214" y="156"/>
                  </a:cubicBezTo>
                  <a:cubicBezTo>
                    <a:pt x="216" y="156"/>
                    <a:pt x="215" y="152"/>
                    <a:pt x="212" y="146"/>
                  </a:cubicBezTo>
                  <a:cubicBezTo>
                    <a:pt x="208" y="140"/>
                    <a:pt x="212" y="136"/>
                    <a:pt x="216" y="136"/>
                  </a:cubicBezTo>
                  <a:cubicBezTo>
                    <a:pt x="219" y="136"/>
                    <a:pt x="221" y="137"/>
                    <a:pt x="224" y="139"/>
                  </a:cubicBezTo>
                  <a:lnTo>
                    <a:pt x="224" y="139"/>
                  </a:lnTo>
                  <a:cubicBezTo>
                    <a:pt x="221" y="136"/>
                    <a:pt x="217" y="131"/>
                    <a:pt x="219" y="130"/>
                  </a:cubicBezTo>
                  <a:cubicBezTo>
                    <a:pt x="219" y="128"/>
                    <a:pt x="223" y="126"/>
                    <a:pt x="219" y="119"/>
                  </a:cubicBezTo>
                  <a:lnTo>
                    <a:pt x="219" y="119"/>
                  </a:lnTo>
                  <a:cubicBezTo>
                    <a:pt x="222" y="124"/>
                    <a:pt x="227" y="126"/>
                    <a:pt x="231" y="126"/>
                  </a:cubicBezTo>
                  <a:cubicBezTo>
                    <a:pt x="238" y="126"/>
                    <a:pt x="244" y="121"/>
                    <a:pt x="246" y="120"/>
                  </a:cubicBezTo>
                  <a:cubicBezTo>
                    <a:pt x="251" y="115"/>
                    <a:pt x="252" y="106"/>
                    <a:pt x="250" y="93"/>
                  </a:cubicBezTo>
                  <a:lnTo>
                    <a:pt x="250" y="93"/>
                  </a:lnTo>
                  <a:cubicBezTo>
                    <a:pt x="251" y="98"/>
                    <a:pt x="253" y="107"/>
                    <a:pt x="256" y="109"/>
                  </a:cubicBezTo>
                  <a:lnTo>
                    <a:pt x="258" y="106"/>
                  </a:lnTo>
                  <a:cubicBezTo>
                    <a:pt x="258" y="106"/>
                    <a:pt x="259" y="106"/>
                    <a:pt x="259" y="106"/>
                  </a:cubicBezTo>
                  <a:cubicBezTo>
                    <a:pt x="259" y="106"/>
                    <a:pt x="259" y="107"/>
                    <a:pt x="261" y="110"/>
                  </a:cubicBezTo>
                  <a:cubicBezTo>
                    <a:pt x="264" y="113"/>
                    <a:pt x="266" y="114"/>
                    <a:pt x="267" y="114"/>
                  </a:cubicBezTo>
                  <a:cubicBezTo>
                    <a:pt x="268" y="114"/>
                    <a:pt x="268" y="112"/>
                    <a:pt x="266" y="107"/>
                  </a:cubicBezTo>
                  <a:cubicBezTo>
                    <a:pt x="262" y="101"/>
                    <a:pt x="260" y="98"/>
                    <a:pt x="263" y="97"/>
                  </a:cubicBezTo>
                  <a:cubicBezTo>
                    <a:pt x="264" y="97"/>
                    <a:pt x="266" y="95"/>
                    <a:pt x="268" y="95"/>
                  </a:cubicBezTo>
                  <a:cubicBezTo>
                    <a:pt x="270" y="96"/>
                    <a:pt x="272" y="99"/>
                    <a:pt x="272" y="99"/>
                  </a:cubicBezTo>
                  <a:lnTo>
                    <a:pt x="280" y="96"/>
                  </a:lnTo>
                  <a:cubicBezTo>
                    <a:pt x="284" y="93"/>
                    <a:pt x="274" y="76"/>
                    <a:pt x="272" y="76"/>
                  </a:cubicBezTo>
                  <a:cubicBezTo>
                    <a:pt x="272" y="76"/>
                    <a:pt x="272" y="76"/>
                    <a:pt x="272" y="76"/>
                  </a:cubicBezTo>
                  <a:lnTo>
                    <a:pt x="272" y="76"/>
                  </a:lnTo>
                  <a:cubicBezTo>
                    <a:pt x="272" y="76"/>
                    <a:pt x="272" y="76"/>
                    <a:pt x="272" y="76"/>
                  </a:cubicBezTo>
                  <a:cubicBezTo>
                    <a:pt x="275" y="76"/>
                    <a:pt x="288" y="89"/>
                    <a:pt x="291" y="91"/>
                  </a:cubicBezTo>
                  <a:cubicBezTo>
                    <a:pt x="293" y="93"/>
                    <a:pt x="294" y="93"/>
                    <a:pt x="295" y="93"/>
                  </a:cubicBezTo>
                  <a:cubicBezTo>
                    <a:pt x="296" y="93"/>
                    <a:pt x="296" y="92"/>
                    <a:pt x="292" y="88"/>
                  </a:cubicBezTo>
                  <a:cubicBezTo>
                    <a:pt x="289" y="85"/>
                    <a:pt x="282" y="76"/>
                    <a:pt x="286" y="76"/>
                  </a:cubicBezTo>
                  <a:lnTo>
                    <a:pt x="286" y="76"/>
                  </a:lnTo>
                  <a:cubicBezTo>
                    <a:pt x="286" y="76"/>
                    <a:pt x="287" y="76"/>
                    <a:pt x="288" y="77"/>
                  </a:cubicBezTo>
                  <a:cubicBezTo>
                    <a:pt x="291" y="78"/>
                    <a:pt x="295" y="81"/>
                    <a:pt x="299" y="85"/>
                  </a:cubicBezTo>
                  <a:cubicBezTo>
                    <a:pt x="299" y="85"/>
                    <a:pt x="302" y="89"/>
                    <a:pt x="303" y="89"/>
                  </a:cubicBezTo>
                  <a:cubicBezTo>
                    <a:pt x="302" y="89"/>
                    <a:pt x="295" y="76"/>
                    <a:pt x="295" y="73"/>
                  </a:cubicBezTo>
                  <a:cubicBezTo>
                    <a:pt x="294" y="73"/>
                    <a:pt x="295" y="73"/>
                    <a:pt x="295" y="73"/>
                  </a:cubicBezTo>
                  <a:cubicBezTo>
                    <a:pt x="296" y="73"/>
                    <a:pt x="307" y="85"/>
                    <a:pt x="308" y="85"/>
                  </a:cubicBezTo>
                  <a:cubicBezTo>
                    <a:pt x="311" y="89"/>
                    <a:pt x="312" y="90"/>
                    <a:pt x="313" y="90"/>
                  </a:cubicBezTo>
                  <a:cubicBezTo>
                    <a:pt x="314" y="90"/>
                    <a:pt x="300" y="70"/>
                    <a:pt x="300" y="70"/>
                  </a:cubicBezTo>
                  <a:cubicBezTo>
                    <a:pt x="300" y="69"/>
                    <a:pt x="300" y="69"/>
                    <a:pt x="300" y="69"/>
                  </a:cubicBezTo>
                  <a:cubicBezTo>
                    <a:pt x="302" y="69"/>
                    <a:pt x="309" y="77"/>
                    <a:pt x="311" y="77"/>
                  </a:cubicBezTo>
                  <a:cubicBezTo>
                    <a:pt x="311" y="77"/>
                    <a:pt x="311" y="76"/>
                    <a:pt x="310" y="74"/>
                  </a:cubicBezTo>
                  <a:lnTo>
                    <a:pt x="310" y="74"/>
                  </a:lnTo>
                  <a:cubicBezTo>
                    <a:pt x="312" y="77"/>
                    <a:pt x="314" y="79"/>
                    <a:pt x="317" y="79"/>
                  </a:cubicBezTo>
                  <a:cubicBezTo>
                    <a:pt x="323" y="79"/>
                    <a:pt x="330" y="74"/>
                    <a:pt x="332" y="73"/>
                  </a:cubicBezTo>
                  <a:cubicBezTo>
                    <a:pt x="336" y="71"/>
                    <a:pt x="337" y="66"/>
                    <a:pt x="340" y="64"/>
                  </a:cubicBezTo>
                  <a:cubicBezTo>
                    <a:pt x="340" y="63"/>
                    <a:pt x="340" y="63"/>
                    <a:pt x="341" y="63"/>
                  </a:cubicBezTo>
                  <a:cubicBezTo>
                    <a:pt x="343" y="63"/>
                    <a:pt x="346" y="69"/>
                    <a:pt x="347" y="69"/>
                  </a:cubicBezTo>
                  <a:cubicBezTo>
                    <a:pt x="347" y="69"/>
                    <a:pt x="348" y="69"/>
                    <a:pt x="348" y="68"/>
                  </a:cubicBezTo>
                  <a:cubicBezTo>
                    <a:pt x="349" y="65"/>
                    <a:pt x="348" y="55"/>
                    <a:pt x="350" y="55"/>
                  </a:cubicBezTo>
                  <a:cubicBezTo>
                    <a:pt x="350" y="55"/>
                    <a:pt x="351" y="76"/>
                    <a:pt x="354" y="76"/>
                  </a:cubicBezTo>
                  <a:cubicBezTo>
                    <a:pt x="354" y="76"/>
                    <a:pt x="354" y="75"/>
                    <a:pt x="355" y="73"/>
                  </a:cubicBezTo>
                  <a:cubicBezTo>
                    <a:pt x="355" y="68"/>
                    <a:pt x="359" y="68"/>
                    <a:pt x="357" y="59"/>
                  </a:cubicBezTo>
                  <a:cubicBezTo>
                    <a:pt x="356" y="56"/>
                    <a:pt x="357" y="56"/>
                    <a:pt x="358" y="56"/>
                  </a:cubicBezTo>
                  <a:cubicBezTo>
                    <a:pt x="358" y="56"/>
                    <a:pt x="359" y="56"/>
                    <a:pt x="360" y="56"/>
                  </a:cubicBezTo>
                  <a:cubicBezTo>
                    <a:pt x="360" y="56"/>
                    <a:pt x="361" y="55"/>
                    <a:pt x="360" y="53"/>
                  </a:cubicBezTo>
                  <a:lnTo>
                    <a:pt x="360" y="53"/>
                  </a:lnTo>
                  <a:cubicBezTo>
                    <a:pt x="363" y="61"/>
                    <a:pt x="365" y="68"/>
                    <a:pt x="370" y="69"/>
                  </a:cubicBezTo>
                  <a:cubicBezTo>
                    <a:pt x="370" y="69"/>
                    <a:pt x="370" y="69"/>
                    <a:pt x="370" y="69"/>
                  </a:cubicBezTo>
                  <a:cubicBezTo>
                    <a:pt x="372" y="69"/>
                    <a:pt x="368" y="47"/>
                    <a:pt x="370" y="42"/>
                  </a:cubicBezTo>
                  <a:cubicBezTo>
                    <a:pt x="370" y="40"/>
                    <a:pt x="371" y="39"/>
                    <a:pt x="372" y="39"/>
                  </a:cubicBezTo>
                  <a:cubicBezTo>
                    <a:pt x="377" y="39"/>
                    <a:pt x="384" y="67"/>
                    <a:pt x="385" y="75"/>
                  </a:cubicBezTo>
                  <a:cubicBezTo>
                    <a:pt x="385" y="63"/>
                    <a:pt x="386" y="53"/>
                    <a:pt x="389" y="43"/>
                  </a:cubicBezTo>
                  <a:cubicBezTo>
                    <a:pt x="391" y="50"/>
                    <a:pt x="393" y="55"/>
                    <a:pt x="397" y="60"/>
                  </a:cubicBezTo>
                  <a:cubicBezTo>
                    <a:pt x="395" y="52"/>
                    <a:pt x="400" y="55"/>
                    <a:pt x="402" y="52"/>
                  </a:cubicBezTo>
                  <a:cubicBezTo>
                    <a:pt x="403" y="51"/>
                    <a:pt x="406" y="42"/>
                    <a:pt x="405" y="38"/>
                  </a:cubicBezTo>
                  <a:lnTo>
                    <a:pt x="405" y="38"/>
                  </a:lnTo>
                  <a:cubicBezTo>
                    <a:pt x="407" y="45"/>
                    <a:pt x="408" y="56"/>
                    <a:pt x="410" y="56"/>
                  </a:cubicBezTo>
                  <a:cubicBezTo>
                    <a:pt x="411" y="56"/>
                    <a:pt x="412" y="55"/>
                    <a:pt x="413" y="53"/>
                  </a:cubicBezTo>
                  <a:cubicBezTo>
                    <a:pt x="415" y="51"/>
                    <a:pt x="416" y="51"/>
                    <a:pt x="417" y="51"/>
                  </a:cubicBezTo>
                  <a:cubicBezTo>
                    <a:pt x="419" y="51"/>
                    <a:pt x="420" y="55"/>
                    <a:pt x="421" y="64"/>
                  </a:cubicBezTo>
                  <a:cubicBezTo>
                    <a:pt x="424" y="63"/>
                    <a:pt x="422" y="57"/>
                    <a:pt x="423" y="53"/>
                  </a:cubicBezTo>
                  <a:cubicBezTo>
                    <a:pt x="423" y="50"/>
                    <a:pt x="425" y="50"/>
                    <a:pt x="426" y="50"/>
                  </a:cubicBezTo>
                  <a:cubicBezTo>
                    <a:pt x="426" y="50"/>
                    <a:pt x="427" y="50"/>
                    <a:pt x="427" y="50"/>
                  </a:cubicBezTo>
                  <a:cubicBezTo>
                    <a:pt x="428" y="50"/>
                    <a:pt x="429" y="50"/>
                    <a:pt x="430" y="49"/>
                  </a:cubicBezTo>
                  <a:cubicBezTo>
                    <a:pt x="432" y="45"/>
                    <a:pt x="429" y="39"/>
                    <a:pt x="431" y="35"/>
                  </a:cubicBezTo>
                  <a:cubicBezTo>
                    <a:pt x="432" y="31"/>
                    <a:pt x="434" y="34"/>
                    <a:pt x="434" y="31"/>
                  </a:cubicBezTo>
                  <a:lnTo>
                    <a:pt x="434" y="31"/>
                  </a:lnTo>
                  <a:cubicBezTo>
                    <a:pt x="435" y="37"/>
                    <a:pt x="435" y="37"/>
                    <a:pt x="436" y="37"/>
                  </a:cubicBezTo>
                  <a:cubicBezTo>
                    <a:pt x="437" y="37"/>
                    <a:pt x="437" y="37"/>
                    <a:pt x="438" y="37"/>
                  </a:cubicBezTo>
                  <a:lnTo>
                    <a:pt x="445" y="37"/>
                  </a:lnTo>
                  <a:cubicBezTo>
                    <a:pt x="446" y="42"/>
                    <a:pt x="446" y="50"/>
                    <a:pt x="444" y="50"/>
                  </a:cubicBezTo>
                  <a:cubicBezTo>
                    <a:pt x="443" y="52"/>
                    <a:pt x="441" y="50"/>
                    <a:pt x="441" y="56"/>
                  </a:cubicBezTo>
                  <a:cubicBezTo>
                    <a:pt x="448" y="55"/>
                    <a:pt x="448" y="42"/>
                    <a:pt x="453" y="35"/>
                  </a:cubicBezTo>
                  <a:cubicBezTo>
                    <a:pt x="453" y="34"/>
                    <a:pt x="454" y="33"/>
                    <a:pt x="454" y="33"/>
                  </a:cubicBezTo>
                  <a:lnTo>
                    <a:pt x="454" y="33"/>
                  </a:lnTo>
                  <a:cubicBezTo>
                    <a:pt x="457" y="33"/>
                    <a:pt x="453" y="47"/>
                    <a:pt x="453" y="47"/>
                  </a:cubicBezTo>
                  <a:cubicBezTo>
                    <a:pt x="454" y="47"/>
                    <a:pt x="454" y="47"/>
                    <a:pt x="454" y="47"/>
                  </a:cubicBezTo>
                  <a:cubicBezTo>
                    <a:pt x="455" y="47"/>
                    <a:pt x="458" y="43"/>
                    <a:pt x="458" y="43"/>
                  </a:cubicBezTo>
                  <a:cubicBezTo>
                    <a:pt x="459" y="40"/>
                    <a:pt x="459" y="39"/>
                    <a:pt x="460" y="39"/>
                  </a:cubicBezTo>
                  <a:cubicBezTo>
                    <a:pt x="461" y="39"/>
                    <a:pt x="461" y="40"/>
                    <a:pt x="462" y="43"/>
                  </a:cubicBezTo>
                  <a:cubicBezTo>
                    <a:pt x="464" y="46"/>
                    <a:pt x="466" y="48"/>
                    <a:pt x="468" y="48"/>
                  </a:cubicBezTo>
                  <a:cubicBezTo>
                    <a:pt x="470" y="48"/>
                    <a:pt x="472" y="45"/>
                    <a:pt x="470" y="36"/>
                  </a:cubicBezTo>
                  <a:lnTo>
                    <a:pt x="470" y="36"/>
                  </a:lnTo>
                  <a:cubicBezTo>
                    <a:pt x="470" y="37"/>
                    <a:pt x="470" y="37"/>
                    <a:pt x="471" y="37"/>
                  </a:cubicBezTo>
                  <a:cubicBezTo>
                    <a:pt x="471" y="37"/>
                    <a:pt x="472" y="35"/>
                    <a:pt x="473" y="35"/>
                  </a:cubicBezTo>
                  <a:cubicBezTo>
                    <a:pt x="473" y="35"/>
                    <a:pt x="473" y="35"/>
                    <a:pt x="473" y="35"/>
                  </a:cubicBezTo>
                  <a:lnTo>
                    <a:pt x="473" y="35"/>
                  </a:lnTo>
                  <a:cubicBezTo>
                    <a:pt x="473" y="35"/>
                    <a:pt x="472" y="48"/>
                    <a:pt x="473" y="50"/>
                  </a:cubicBezTo>
                  <a:cubicBezTo>
                    <a:pt x="473" y="52"/>
                    <a:pt x="473" y="53"/>
                    <a:pt x="474" y="53"/>
                  </a:cubicBezTo>
                  <a:cubicBezTo>
                    <a:pt x="474" y="53"/>
                    <a:pt x="475" y="52"/>
                    <a:pt x="475" y="51"/>
                  </a:cubicBezTo>
                  <a:cubicBezTo>
                    <a:pt x="481" y="44"/>
                    <a:pt x="481" y="25"/>
                    <a:pt x="488" y="25"/>
                  </a:cubicBezTo>
                  <a:lnTo>
                    <a:pt x="488" y="25"/>
                  </a:lnTo>
                  <a:cubicBezTo>
                    <a:pt x="487" y="31"/>
                    <a:pt x="487" y="39"/>
                    <a:pt x="488" y="45"/>
                  </a:cubicBezTo>
                  <a:cubicBezTo>
                    <a:pt x="488" y="49"/>
                    <a:pt x="490" y="50"/>
                    <a:pt x="490" y="50"/>
                  </a:cubicBezTo>
                  <a:cubicBezTo>
                    <a:pt x="492" y="50"/>
                    <a:pt x="494" y="46"/>
                    <a:pt x="494" y="40"/>
                  </a:cubicBezTo>
                  <a:lnTo>
                    <a:pt x="494" y="40"/>
                  </a:lnTo>
                  <a:cubicBezTo>
                    <a:pt x="494" y="48"/>
                    <a:pt x="495" y="56"/>
                    <a:pt x="498" y="56"/>
                  </a:cubicBezTo>
                  <a:cubicBezTo>
                    <a:pt x="499" y="53"/>
                    <a:pt x="498" y="35"/>
                    <a:pt x="500" y="35"/>
                  </a:cubicBezTo>
                  <a:cubicBezTo>
                    <a:pt x="500" y="35"/>
                    <a:pt x="501" y="36"/>
                    <a:pt x="502" y="38"/>
                  </a:cubicBezTo>
                  <a:cubicBezTo>
                    <a:pt x="503" y="44"/>
                    <a:pt x="502" y="55"/>
                    <a:pt x="507" y="56"/>
                  </a:cubicBezTo>
                  <a:cubicBezTo>
                    <a:pt x="509" y="56"/>
                    <a:pt x="510" y="51"/>
                    <a:pt x="512" y="51"/>
                  </a:cubicBezTo>
                  <a:cubicBezTo>
                    <a:pt x="512" y="51"/>
                    <a:pt x="513" y="51"/>
                    <a:pt x="513" y="51"/>
                  </a:cubicBezTo>
                  <a:cubicBezTo>
                    <a:pt x="512" y="58"/>
                    <a:pt x="518" y="60"/>
                    <a:pt x="522" y="60"/>
                  </a:cubicBezTo>
                  <a:cubicBezTo>
                    <a:pt x="523" y="60"/>
                    <a:pt x="525" y="59"/>
                    <a:pt x="525" y="59"/>
                  </a:cubicBezTo>
                  <a:cubicBezTo>
                    <a:pt x="529" y="57"/>
                    <a:pt x="525" y="46"/>
                    <a:pt x="527" y="43"/>
                  </a:cubicBezTo>
                  <a:cubicBezTo>
                    <a:pt x="527" y="43"/>
                    <a:pt x="528" y="42"/>
                    <a:pt x="528" y="42"/>
                  </a:cubicBezTo>
                  <a:cubicBezTo>
                    <a:pt x="530" y="42"/>
                    <a:pt x="530" y="60"/>
                    <a:pt x="530" y="63"/>
                  </a:cubicBezTo>
                  <a:cubicBezTo>
                    <a:pt x="530" y="68"/>
                    <a:pt x="536" y="67"/>
                    <a:pt x="537" y="68"/>
                  </a:cubicBezTo>
                  <a:cubicBezTo>
                    <a:pt x="542" y="68"/>
                    <a:pt x="546" y="67"/>
                    <a:pt x="550" y="64"/>
                  </a:cubicBezTo>
                  <a:cubicBezTo>
                    <a:pt x="552" y="64"/>
                    <a:pt x="560" y="56"/>
                    <a:pt x="562" y="56"/>
                  </a:cubicBezTo>
                  <a:cubicBezTo>
                    <a:pt x="562" y="56"/>
                    <a:pt x="562" y="56"/>
                    <a:pt x="562" y="57"/>
                  </a:cubicBezTo>
                  <a:cubicBezTo>
                    <a:pt x="563" y="59"/>
                    <a:pt x="551" y="78"/>
                    <a:pt x="554" y="78"/>
                  </a:cubicBezTo>
                  <a:cubicBezTo>
                    <a:pt x="554" y="78"/>
                    <a:pt x="554" y="78"/>
                    <a:pt x="554" y="78"/>
                  </a:cubicBezTo>
                  <a:cubicBezTo>
                    <a:pt x="557" y="76"/>
                    <a:pt x="570" y="66"/>
                    <a:pt x="572" y="60"/>
                  </a:cubicBezTo>
                  <a:lnTo>
                    <a:pt x="572" y="60"/>
                  </a:lnTo>
                  <a:cubicBezTo>
                    <a:pt x="570" y="68"/>
                    <a:pt x="571" y="71"/>
                    <a:pt x="574" y="73"/>
                  </a:cubicBezTo>
                  <a:cubicBezTo>
                    <a:pt x="575" y="74"/>
                    <a:pt x="577" y="74"/>
                    <a:pt x="578" y="74"/>
                  </a:cubicBezTo>
                  <a:cubicBezTo>
                    <a:pt x="579" y="74"/>
                    <a:pt x="581" y="74"/>
                    <a:pt x="582" y="73"/>
                  </a:cubicBezTo>
                  <a:cubicBezTo>
                    <a:pt x="584" y="71"/>
                    <a:pt x="586" y="67"/>
                    <a:pt x="589" y="65"/>
                  </a:cubicBezTo>
                  <a:cubicBezTo>
                    <a:pt x="590" y="65"/>
                    <a:pt x="591" y="64"/>
                    <a:pt x="591" y="64"/>
                  </a:cubicBezTo>
                  <a:cubicBezTo>
                    <a:pt x="596" y="64"/>
                    <a:pt x="596" y="76"/>
                    <a:pt x="599" y="81"/>
                  </a:cubicBezTo>
                  <a:cubicBezTo>
                    <a:pt x="599" y="81"/>
                    <a:pt x="600" y="82"/>
                    <a:pt x="600" y="82"/>
                  </a:cubicBezTo>
                  <a:cubicBezTo>
                    <a:pt x="600" y="82"/>
                    <a:pt x="600" y="80"/>
                    <a:pt x="601" y="78"/>
                  </a:cubicBezTo>
                  <a:cubicBezTo>
                    <a:pt x="603" y="78"/>
                    <a:pt x="605" y="78"/>
                    <a:pt x="606" y="79"/>
                  </a:cubicBezTo>
                  <a:cubicBezTo>
                    <a:pt x="607" y="79"/>
                    <a:pt x="607" y="79"/>
                    <a:pt x="607" y="79"/>
                  </a:cubicBezTo>
                  <a:cubicBezTo>
                    <a:pt x="609" y="79"/>
                    <a:pt x="613" y="77"/>
                    <a:pt x="616" y="77"/>
                  </a:cubicBezTo>
                  <a:cubicBezTo>
                    <a:pt x="617" y="77"/>
                    <a:pt x="617" y="77"/>
                    <a:pt x="618" y="77"/>
                  </a:cubicBezTo>
                  <a:cubicBezTo>
                    <a:pt x="620" y="78"/>
                    <a:pt x="621" y="80"/>
                    <a:pt x="624" y="83"/>
                  </a:cubicBezTo>
                  <a:cubicBezTo>
                    <a:pt x="624" y="84"/>
                    <a:pt x="625" y="85"/>
                    <a:pt x="626" y="85"/>
                  </a:cubicBezTo>
                  <a:cubicBezTo>
                    <a:pt x="627" y="85"/>
                    <a:pt x="628" y="85"/>
                    <a:pt x="629" y="84"/>
                  </a:cubicBezTo>
                  <a:cubicBezTo>
                    <a:pt x="630" y="82"/>
                    <a:pt x="631" y="82"/>
                    <a:pt x="632" y="82"/>
                  </a:cubicBezTo>
                  <a:cubicBezTo>
                    <a:pt x="636" y="82"/>
                    <a:pt x="640" y="86"/>
                    <a:pt x="643" y="87"/>
                  </a:cubicBezTo>
                  <a:cubicBezTo>
                    <a:pt x="643" y="87"/>
                    <a:pt x="643" y="87"/>
                    <a:pt x="643" y="87"/>
                  </a:cubicBezTo>
                  <a:cubicBezTo>
                    <a:pt x="645" y="87"/>
                    <a:pt x="655" y="83"/>
                    <a:pt x="657" y="83"/>
                  </a:cubicBezTo>
                  <a:cubicBezTo>
                    <a:pt x="657" y="83"/>
                    <a:pt x="657" y="83"/>
                    <a:pt x="657" y="83"/>
                  </a:cubicBezTo>
                  <a:cubicBezTo>
                    <a:pt x="657" y="84"/>
                    <a:pt x="652" y="91"/>
                    <a:pt x="652" y="91"/>
                  </a:cubicBezTo>
                  <a:lnTo>
                    <a:pt x="658" y="88"/>
                  </a:lnTo>
                  <a:cubicBezTo>
                    <a:pt x="659" y="87"/>
                    <a:pt x="666" y="78"/>
                    <a:pt x="667" y="78"/>
                  </a:cubicBezTo>
                  <a:cubicBezTo>
                    <a:pt x="667" y="78"/>
                    <a:pt x="667" y="78"/>
                    <a:pt x="667" y="78"/>
                  </a:cubicBezTo>
                  <a:cubicBezTo>
                    <a:pt x="668" y="78"/>
                    <a:pt x="664" y="86"/>
                    <a:pt x="664" y="88"/>
                  </a:cubicBezTo>
                  <a:cubicBezTo>
                    <a:pt x="664" y="91"/>
                    <a:pt x="667" y="92"/>
                    <a:pt x="669" y="93"/>
                  </a:cubicBezTo>
                  <a:cubicBezTo>
                    <a:pt x="671" y="92"/>
                    <a:pt x="673" y="92"/>
                    <a:pt x="674" y="92"/>
                  </a:cubicBezTo>
                  <a:cubicBezTo>
                    <a:pt x="676" y="92"/>
                    <a:pt x="677" y="93"/>
                    <a:pt x="674" y="99"/>
                  </a:cubicBezTo>
                  <a:cubicBezTo>
                    <a:pt x="675" y="96"/>
                    <a:pt x="680" y="93"/>
                    <a:pt x="680" y="91"/>
                  </a:cubicBezTo>
                  <a:lnTo>
                    <a:pt x="680" y="91"/>
                  </a:lnTo>
                  <a:cubicBezTo>
                    <a:pt x="679" y="98"/>
                    <a:pt x="680" y="99"/>
                    <a:pt x="683" y="102"/>
                  </a:cubicBezTo>
                  <a:cubicBezTo>
                    <a:pt x="684" y="103"/>
                    <a:pt x="686" y="104"/>
                    <a:pt x="687" y="104"/>
                  </a:cubicBezTo>
                  <a:cubicBezTo>
                    <a:pt x="688" y="104"/>
                    <a:pt x="688" y="103"/>
                    <a:pt x="689" y="103"/>
                  </a:cubicBezTo>
                  <a:cubicBezTo>
                    <a:pt x="691" y="102"/>
                    <a:pt x="692" y="100"/>
                    <a:pt x="692" y="100"/>
                  </a:cubicBezTo>
                  <a:cubicBezTo>
                    <a:pt x="692" y="100"/>
                    <a:pt x="693" y="100"/>
                    <a:pt x="693" y="100"/>
                  </a:cubicBezTo>
                  <a:cubicBezTo>
                    <a:pt x="696" y="102"/>
                    <a:pt x="695" y="108"/>
                    <a:pt x="699" y="111"/>
                  </a:cubicBezTo>
                  <a:cubicBezTo>
                    <a:pt x="701" y="111"/>
                    <a:pt x="709" y="114"/>
                    <a:pt x="704" y="121"/>
                  </a:cubicBezTo>
                  <a:cubicBezTo>
                    <a:pt x="704" y="121"/>
                    <a:pt x="705" y="122"/>
                    <a:pt x="705" y="122"/>
                  </a:cubicBezTo>
                  <a:cubicBezTo>
                    <a:pt x="709" y="122"/>
                    <a:pt x="711" y="111"/>
                    <a:pt x="715" y="111"/>
                  </a:cubicBezTo>
                  <a:lnTo>
                    <a:pt x="715" y="111"/>
                  </a:lnTo>
                  <a:cubicBezTo>
                    <a:pt x="717" y="111"/>
                    <a:pt x="715" y="119"/>
                    <a:pt x="714" y="120"/>
                  </a:cubicBezTo>
                  <a:cubicBezTo>
                    <a:pt x="714" y="123"/>
                    <a:pt x="714" y="125"/>
                    <a:pt x="715" y="126"/>
                  </a:cubicBezTo>
                  <a:cubicBezTo>
                    <a:pt x="715" y="127"/>
                    <a:pt x="716" y="127"/>
                    <a:pt x="717" y="127"/>
                  </a:cubicBezTo>
                  <a:cubicBezTo>
                    <a:pt x="719" y="127"/>
                    <a:pt x="723" y="127"/>
                    <a:pt x="725" y="127"/>
                  </a:cubicBezTo>
                  <a:cubicBezTo>
                    <a:pt x="729" y="127"/>
                    <a:pt x="731" y="127"/>
                    <a:pt x="729" y="131"/>
                  </a:cubicBezTo>
                  <a:lnTo>
                    <a:pt x="729" y="131"/>
                  </a:lnTo>
                  <a:cubicBezTo>
                    <a:pt x="732" y="127"/>
                    <a:pt x="741" y="117"/>
                    <a:pt x="743" y="117"/>
                  </a:cubicBezTo>
                  <a:cubicBezTo>
                    <a:pt x="743" y="117"/>
                    <a:pt x="743" y="117"/>
                    <a:pt x="743" y="117"/>
                  </a:cubicBezTo>
                  <a:cubicBezTo>
                    <a:pt x="743" y="117"/>
                    <a:pt x="741" y="123"/>
                    <a:pt x="740" y="125"/>
                  </a:cubicBezTo>
                  <a:cubicBezTo>
                    <a:pt x="740" y="126"/>
                    <a:pt x="740" y="128"/>
                    <a:pt x="741" y="129"/>
                  </a:cubicBezTo>
                  <a:cubicBezTo>
                    <a:pt x="741" y="133"/>
                    <a:pt x="742" y="133"/>
                    <a:pt x="744" y="133"/>
                  </a:cubicBezTo>
                  <a:cubicBezTo>
                    <a:pt x="746" y="133"/>
                    <a:pt x="747" y="133"/>
                    <a:pt x="746" y="136"/>
                  </a:cubicBezTo>
                  <a:cubicBezTo>
                    <a:pt x="743" y="140"/>
                    <a:pt x="736" y="146"/>
                    <a:pt x="735" y="148"/>
                  </a:cubicBezTo>
                  <a:cubicBezTo>
                    <a:pt x="734" y="149"/>
                    <a:pt x="735" y="149"/>
                    <a:pt x="736" y="149"/>
                  </a:cubicBezTo>
                  <a:cubicBezTo>
                    <a:pt x="738" y="149"/>
                    <a:pt x="743" y="147"/>
                    <a:pt x="745" y="147"/>
                  </a:cubicBezTo>
                  <a:cubicBezTo>
                    <a:pt x="745" y="147"/>
                    <a:pt x="745" y="147"/>
                    <a:pt x="745" y="147"/>
                  </a:cubicBezTo>
                  <a:cubicBezTo>
                    <a:pt x="749" y="149"/>
                    <a:pt x="749" y="157"/>
                    <a:pt x="750" y="162"/>
                  </a:cubicBezTo>
                  <a:cubicBezTo>
                    <a:pt x="750" y="163"/>
                    <a:pt x="751" y="163"/>
                    <a:pt x="751" y="163"/>
                  </a:cubicBezTo>
                  <a:cubicBezTo>
                    <a:pt x="754" y="163"/>
                    <a:pt x="763" y="150"/>
                    <a:pt x="766" y="150"/>
                  </a:cubicBezTo>
                  <a:cubicBezTo>
                    <a:pt x="767" y="150"/>
                    <a:pt x="767" y="151"/>
                    <a:pt x="766" y="154"/>
                  </a:cubicBezTo>
                  <a:cubicBezTo>
                    <a:pt x="764" y="161"/>
                    <a:pt x="761" y="167"/>
                    <a:pt x="766" y="168"/>
                  </a:cubicBezTo>
                  <a:cubicBezTo>
                    <a:pt x="766" y="168"/>
                    <a:pt x="766" y="168"/>
                    <a:pt x="766" y="168"/>
                  </a:cubicBezTo>
                  <a:cubicBezTo>
                    <a:pt x="769" y="168"/>
                    <a:pt x="775" y="164"/>
                    <a:pt x="777" y="164"/>
                  </a:cubicBezTo>
                  <a:lnTo>
                    <a:pt x="777" y="164"/>
                  </a:lnTo>
                  <a:cubicBezTo>
                    <a:pt x="778" y="164"/>
                    <a:pt x="778" y="165"/>
                    <a:pt x="775" y="169"/>
                  </a:cubicBezTo>
                  <a:cubicBezTo>
                    <a:pt x="770" y="175"/>
                    <a:pt x="770" y="177"/>
                    <a:pt x="772" y="177"/>
                  </a:cubicBezTo>
                  <a:cubicBezTo>
                    <a:pt x="775" y="177"/>
                    <a:pt x="780" y="175"/>
                    <a:pt x="783" y="174"/>
                  </a:cubicBezTo>
                  <a:cubicBezTo>
                    <a:pt x="784" y="173"/>
                    <a:pt x="785" y="173"/>
                    <a:pt x="786" y="173"/>
                  </a:cubicBezTo>
                  <a:cubicBezTo>
                    <a:pt x="791" y="173"/>
                    <a:pt x="784" y="182"/>
                    <a:pt x="785" y="186"/>
                  </a:cubicBezTo>
                  <a:cubicBezTo>
                    <a:pt x="786" y="187"/>
                    <a:pt x="786" y="187"/>
                    <a:pt x="787" y="187"/>
                  </a:cubicBezTo>
                  <a:cubicBezTo>
                    <a:pt x="790" y="187"/>
                    <a:pt x="799" y="175"/>
                    <a:pt x="803" y="173"/>
                  </a:cubicBezTo>
                  <a:cubicBezTo>
                    <a:pt x="803" y="173"/>
                    <a:pt x="803" y="172"/>
                    <a:pt x="803" y="172"/>
                  </a:cubicBezTo>
                  <a:lnTo>
                    <a:pt x="803" y="172"/>
                  </a:lnTo>
                  <a:cubicBezTo>
                    <a:pt x="805" y="172"/>
                    <a:pt x="796" y="186"/>
                    <a:pt x="799" y="186"/>
                  </a:cubicBezTo>
                  <a:cubicBezTo>
                    <a:pt x="799" y="186"/>
                    <a:pt x="800" y="186"/>
                    <a:pt x="800" y="186"/>
                  </a:cubicBezTo>
                  <a:cubicBezTo>
                    <a:pt x="802" y="185"/>
                    <a:pt x="803" y="181"/>
                    <a:pt x="806" y="180"/>
                  </a:cubicBezTo>
                  <a:cubicBezTo>
                    <a:pt x="806" y="180"/>
                    <a:pt x="807" y="179"/>
                    <a:pt x="807" y="179"/>
                  </a:cubicBezTo>
                  <a:cubicBezTo>
                    <a:pt x="808" y="179"/>
                    <a:pt x="810" y="182"/>
                    <a:pt x="809" y="182"/>
                  </a:cubicBezTo>
                  <a:cubicBezTo>
                    <a:pt x="805" y="189"/>
                    <a:pt x="797" y="192"/>
                    <a:pt x="797" y="197"/>
                  </a:cubicBezTo>
                  <a:cubicBezTo>
                    <a:pt x="799" y="206"/>
                    <a:pt x="805" y="211"/>
                    <a:pt x="813" y="214"/>
                  </a:cubicBezTo>
                  <a:cubicBezTo>
                    <a:pt x="814" y="214"/>
                    <a:pt x="814" y="214"/>
                    <a:pt x="815" y="214"/>
                  </a:cubicBezTo>
                  <a:cubicBezTo>
                    <a:pt x="816" y="214"/>
                    <a:pt x="817" y="214"/>
                    <a:pt x="817" y="214"/>
                  </a:cubicBezTo>
                  <a:cubicBezTo>
                    <a:pt x="818" y="214"/>
                    <a:pt x="819" y="214"/>
                    <a:pt x="819" y="215"/>
                  </a:cubicBezTo>
                  <a:cubicBezTo>
                    <a:pt x="820" y="214"/>
                    <a:pt x="821" y="214"/>
                    <a:pt x="821" y="214"/>
                  </a:cubicBezTo>
                  <a:cubicBezTo>
                    <a:pt x="826" y="214"/>
                    <a:pt x="809" y="225"/>
                    <a:pt x="809" y="226"/>
                  </a:cubicBezTo>
                  <a:cubicBezTo>
                    <a:pt x="809" y="226"/>
                    <a:pt x="809" y="226"/>
                    <a:pt x="810" y="226"/>
                  </a:cubicBezTo>
                  <a:cubicBezTo>
                    <a:pt x="813" y="226"/>
                    <a:pt x="820" y="221"/>
                    <a:pt x="822" y="221"/>
                  </a:cubicBezTo>
                  <a:lnTo>
                    <a:pt x="822" y="221"/>
                  </a:lnTo>
                  <a:cubicBezTo>
                    <a:pt x="823" y="221"/>
                    <a:pt x="823" y="222"/>
                    <a:pt x="820" y="226"/>
                  </a:cubicBezTo>
                  <a:cubicBezTo>
                    <a:pt x="821" y="227"/>
                    <a:pt x="823" y="228"/>
                    <a:pt x="824" y="228"/>
                  </a:cubicBezTo>
                  <a:cubicBezTo>
                    <a:pt x="826" y="229"/>
                    <a:pt x="848" y="236"/>
                    <a:pt x="839" y="243"/>
                  </a:cubicBezTo>
                  <a:lnTo>
                    <a:pt x="858" y="238"/>
                  </a:lnTo>
                  <a:lnTo>
                    <a:pt x="858" y="238"/>
                  </a:lnTo>
                  <a:cubicBezTo>
                    <a:pt x="849" y="244"/>
                    <a:pt x="850" y="248"/>
                    <a:pt x="851" y="251"/>
                  </a:cubicBezTo>
                  <a:cubicBezTo>
                    <a:pt x="852" y="254"/>
                    <a:pt x="846" y="257"/>
                    <a:pt x="841" y="262"/>
                  </a:cubicBezTo>
                  <a:cubicBezTo>
                    <a:pt x="841" y="262"/>
                    <a:pt x="841" y="263"/>
                    <a:pt x="842" y="263"/>
                  </a:cubicBezTo>
                  <a:cubicBezTo>
                    <a:pt x="845" y="263"/>
                    <a:pt x="857" y="258"/>
                    <a:pt x="861" y="258"/>
                  </a:cubicBezTo>
                  <a:cubicBezTo>
                    <a:pt x="862" y="258"/>
                    <a:pt x="862" y="258"/>
                    <a:pt x="862" y="258"/>
                  </a:cubicBezTo>
                  <a:cubicBezTo>
                    <a:pt x="859" y="260"/>
                    <a:pt x="844" y="268"/>
                    <a:pt x="844" y="270"/>
                  </a:cubicBezTo>
                  <a:cubicBezTo>
                    <a:pt x="843" y="271"/>
                    <a:pt x="845" y="272"/>
                    <a:pt x="848" y="272"/>
                  </a:cubicBezTo>
                  <a:cubicBezTo>
                    <a:pt x="851" y="272"/>
                    <a:pt x="854" y="272"/>
                    <a:pt x="857" y="270"/>
                  </a:cubicBezTo>
                  <a:cubicBezTo>
                    <a:pt x="860" y="268"/>
                    <a:pt x="863" y="265"/>
                    <a:pt x="864" y="265"/>
                  </a:cubicBezTo>
                  <a:cubicBezTo>
                    <a:pt x="865" y="265"/>
                    <a:pt x="865" y="266"/>
                    <a:pt x="866" y="266"/>
                  </a:cubicBezTo>
                  <a:cubicBezTo>
                    <a:pt x="867" y="267"/>
                    <a:pt x="866" y="269"/>
                    <a:pt x="863" y="271"/>
                  </a:cubicBezTo>
                  <a:cubicBezTo>
                    <a:pt x="859" y="276"/>
                    <a:pt x="849" y="278"/>
                    <a:pt x="844" y="283"/>
                  </a:cubicBezTo>
                  <a:cubicBezTo>
                    <a:pt x="844" y="283"/>
                    <a:pt x="844" y="283"/>
                    <a:pt x="844" y="283"/>
                  </a:cubicBezTo>
                  <a:cubicBezTo>
                    <a:pt x="845" y="283"/>
                    <a:pt x="853" y="280"/>
                    <a:pt x="853" y="280"/>
                  </a:cubicBezTo>
                  <a:cubicBezTo>
                    <a:pt x="857" y="280"/>
                    <a:pt x="859" y="281"/>
                    <a:pt x="860" y="283"/>
                  </a:cubicBezTo>
                  <a:cubicBezTo>
                    <a:pt x="861" y="284"/>
                    <a:pt x="859" y="286"/>
                    <a:pt x="860" y="286"/>
                  </a:cubicBezTo>
                  <a:cubicBezTo>
                    <a:pt x="864" y="286"/>
                    <a:pt x="868" y="285"/>
                    <a:pt x="872" y="284"/>
                  </a:cubicBezTo>
                  <a:cubicBezTo>
                    <a:pt x="872" y="284"/>
                    <a:pt x="872" y="284"/>
                    <a:pt x="872" y="284"/>
                  </a:cubicBezTo>
                  <a:cubicBezTo>
                    <a:pt x="876" y="284"/>
                    <a:pt x="862" y="292"/>
                    <a:pt x="868" y="292"/>
                  </a:cubicBezTo>
                  <a:cubicBezTo>
                    <a:pt x="870" y="292"/>
                    <a:pt x="874" y="290"/>
                    <a:pt x="877" y="290"/>
                  </a:cubicBezTo>
                  <a:cubicBezTo>
                    <a:pt x="877" y="290"/>
                    <a:pt x="877" y="290"/>
                    <a:pt x="878" y="291"/>
                  </a:cubicBezTo>
                  <a:cubicBezTo>
                    <a:pt x="880" y="291"/>
                    <a:pt x="880" y="293"/>
                    <a:pt x="880" y="295"/>
                  </a:cubicBezTo>
                  <a:cubicBezTo>
                    <a:pt x="880" y="293"/>
                    <a:pt x="877" y="293"/>
                    <a:pt x="874" y="293"/>
                  </a:cubicBezTo>
                  <a:cubicBezTo>
                    <a:pt x="870" y="293"/>
                    <a:pt x="866" y="294"/>
                    <a:pt x="867" y="298"/>
                  </a:cubicBezTo>
                  <a:cubicBezTo>
                    <a:pt x="868" y="300"/>
                    <a:pt x="870" y="302"/>
                    <a:pt x="874" y="302"/>
                  </a:cubicBezTo>
                  <a:cubicBezTo>
                    <a:pt x="876" y="302"/>
                    <a:pt x="878" y="302"/>
                    <a:pt x="880" y="301"/>
                  </a:cubicBezTo>
                  <a:lnTo>
                    <a:pt x="880" y="301"/>
                  </a:lnTo>
                  <a:cubicBezTo>
                    <a:pt x="865" y="308"/>
                    <a:pt x="878" y="323"/>
                    <a:pt x="880" y="327"/>
                  </a:cubicBezTo>
                  <a:cubicBezTo>
                    <a:pt x="880" y="328"/>
                    <a:pt x="881" y="329"/>
                    <a:pt x="882" y="329"/>
                  </a:cubicBezTo>
                  <a:cubicBezTo>
                    <a:pt x="885" y="329"/>
                    <a:pt x="891" y="325"/>
                    <a:pt x="898" y="323"/>
                  </a:cubicBezTo>
                  <a:cubicBezTo>
                    <a:pt x="901" y="322"/>
                    <a:pt x="903" y="322"/>
                    <a:pt x="904" y="322"/>
                  </a:cubicBezTo>
                  <a:cubicBezTo>
                    <a:pt x="908" y="322"/>
                    <a:pt x="906" y="324"/>
                    <a:pt x="899" y="328"/>
                  </a:cubicBezTo>
                  <a:cubicBezTo>
                    <a:pt x="882" y="334"/>
                    <a:pt x="880" y="346"/>
                    <a:pt x="881" y="352"/>
                  </a:cubicBezTo>
                  <a:cubicBezTo>
                    <a:pt x="882" y="354"/>
                    <a:pt x="883" y="357"/>
                    <a:pt x="889" y="358"/>
                  </a:cubicBezTo>
                  <a:cubicBezTo>
                    <a:pt x="899" y="358"/>
                    <a:pt x="902" y="359"/>
                    <a:pt x="903" y="363"/>
                  </a:cubicBezTo>
                  <a:cubicBezTo>
                    <a:pt x="903" y="361"/>
                    <a:pt x="900" y="360"/>
                    <a:pt x="898" y="360"/>
                  </a:cubicBezTo>
                  <a:cubicBezTo>
                    <a:pt x="894" y="360"/>
                    <a:pt x="890" y="362"/>
                    <a:pt x="891" y="366"/>
                  </a:cubicBezTo>
                  <a:cubicBezTo>
                    <a:pt x="893" y="371"/>
                    <a:pt x="894" y="375"/>
                    <a:pt x="895" y="380"/>
                  </a:cubicBezTo>
                  <a:cubicBezTo>
                    <a:pt x="897" y="384"/>
                    <a:pt x="898" y="387"/>
                    <a:pt x="907" y="387"/>
                  </a:cubicBezTo>
                  <a:cubicBezTo>
                    <a:pt x="909" y="387"/>
                    <a:pt x="910" y="387"/>
                    <a:pt x="912" y="387"/>
                  </a:cubicBezTo>
                  <a:lnTo>
                    <a:pt x="912" y="387"/>
                  </a:lnTo>
                  <a:cubicBezTo>
                    <a:pt x="906" y="387"/>
                    <a:pt x="901" y="387"/>
                    <a:pt x="894" y="389"/>
                  </a:cubicBezTo>
                  <a:cubicBezTo>
                    <a:pt x="891" y="391"/>
                    <a:pt x="890" y="394"/>
                    <a:pt x="892" y="394"/>
                  </a:cubicBezTo>
                  <a:cubicBezTo>
                    <a:pt x="893" y="394"/>
                    <a:pt x="893" y="394"/>
                    <a:pt x="894" y="394"/>
                  </a:cubicBezTo>
                  <a:cubicBezTo>
                    <a:pt x="894" y="394"/>
                    <a:pt x="895" y="393"/>
                    <a:pt x="895" y="393"/>
                  </a:cubicBezTo>
                  <a:cubicBezTo>
                    <a:pt x="900" y="393"/>
                    <a:pt x="897" y="397"/>
                    <a:pt x="899" y="399"/>
                  </a:cubicBezTo>
                  <a:cubicBezTo>
                    <a:pt x="899" y="399"/>
                    <a:pt x="900" y="400"/>
                    <a:pt x="901" y="400"/>
                  </a:cubicBezTo>
                  <a:cubicBezTo>
                    <a:pt x="903" y="400"/>
                    <a:pt x="904" y="399"/>
                    <a:pt x="906" y="399"/>
                  </a:cubicBezTo>
                  <a:cubicBezTo>
                    <a:pt x="907" y="399"/>
                    <a:pt x="908" y="399"/>
                    <a:pt x="908" y="400"/>
                  </a:cubicBezTo>
                  <a:cubicBezTo>
                    <a:pt x="912" y="401"/>
                    <a:pt x="904" y="404"/>
                    <a:pt x="903" y="406"/>
                  </a:cubicBezTo>
                  <a:cubicBezTo>
                    <a:pt x="902" y="408"/>
                    <a:pt x="902" y="409"/>
                    <a:pt x="902" y="411"/>
                  </a:cubicBezTo>
                  <a:cubicBezTo>
                    <a:pt x="903" y="413"/>
                    <a:pt x="906" y="415"/>
                    <a:pt x="910" y="415"/>
                  </a:cubicBezTo>
                  <a:cubicBezTo>
                    <a:pt x="915" y="415"/>
                    <a:pt x="914" y="417"/>
                    <a:pt x="914" y="419"/>
                  </a:cubicBezTo>
                  <a:cubicBezTo>
                    <a:pt x="906" y="421"/>
                    <a:pt x="904" y="420"/>
                    <a:pt x="908" y="423"/>
                  </a:cubicBezTo>
                  <a:cubicBezTo>
                    <a:pt x="909" y="425"/>
                    <a:pt x="912" y="427"/>
                    <a:pt x="914" y="429"/>
                  </a:cubicBezTo>
                  <a:cubicBezTo>
                    <a:pt x="914" y="429"/>
                    <a:pt x="921" y="432"/>
                    <a:pt x="916" y="432"/>
                  </a:cubicBezTo>
                  <a:cubicBezTo>
                    <a:pt x="915" y="432"/>
                    <a:pt x="914" y="432"/>
                    <a:pt x="912" y="432"/>
                  </a:cubicBezTo>
                  <a:cubicBezTo>
                    <a:pt x="911" y="432"/>
                    <a:pt x="910" y="432"/>
                    <a:pt x="909" y="432"/>
                  </a:cubicBezTo>
                  <a:cubicBezTo>
                    <a:pt x="909" y="435"/>
                    <a:pt x="912" y="435"/>
                    <a:pt x="916" y="436"/>
                  </a:cubicBezTo>
                  <a:cubicBezTo>
                    <a:pt x="920" y="437"/>
                    <a:pt x="925" y="441"/>
                    <a:pt x="919" y="442"/>
                  </a:cubicBezTo>
                  <a:cubicBezTo>
                    <a:pt x="910" y="445"/>
                    <a:pt x="908" y="442"/>
                    <a:pt x="905" y="448"/>
                  </a:cubicBezTo>
                  <a:cubicBezTo>
                    <a:pt x="903" y="450"/>
                    <a:pt x="900" y="454"/>
                    <a:pt x="900" y="456"/>
                  </a:cubicBezTo>
                  <a:cubicBezTo>
                    <a:pt x="900" y="458"/>
                    <a:pt x="901" y="458"/>
                    <a:pt x="903" y="458"/>
                  </a:cubicBezTo>
                  <a:cubicBezTo>
                    <a:pt x="905" y="458"/>
                    <a:pt x="908" y="457"/>
                    <a:pt x="910" y="457"/>
                  </a:cubicBezTo>
                  <a:cubicBezTo>
                    <a:pt x="914" y="457"/>
                    <a:pt x="918" y="460"/>
                    <a:pt x="914" y="462"/>
                  </a:cubicBezTo>
                  <a:cubicBezTo>
                    <a:pt x="912" y="462"/>
                    <a:pt x="907" y="467"/>
                    <a:pt x="912" y="467"/>
                  </a:cubicBezTo>
                  <a:cubicBezTo>
                    <a:pt x="912" y="467"/>
                    <a:pt x="912" y="467"/>
                    <a:pt x="912" y="467"/>
                  </a:cubicBezTo>
                  <a:lnTo>
                    <a:pt x="912" y="467"/>
                  </a:lnTo>
                  <a:cubicBezTo>
                    <a:pt x="898" y="468"/>
                    <a:pt x="910" y="478"/>
                    <a:pt x="910" y="482"/>
                  </a:cubicBezTo>
                  <a:cubicBezTo>
                    <a:pt x="911" y="484"/>
                    <a:pt x="908" y="484"/>
                    <a:pt x="907" y="486"/>
                  </a:cubicBezTo>
                  <a:cubicBezTo>
                    <a:pt x="904" y="489"/>
                    <a:pt x="904" y="491"/>
                    <a:pt x="904" y="494"/>
                  </a:cubicBezTo>
                  <a:cubicBezTo>
                    <a:pt x="904" y="496"/>
                    <a:pt x="906" y="509"/>
                    <a:pt x="898" y="509"/>
                  </a:cubicBezTo>
                  <a:cubicBezTo>
                    <a:pt x="898" y="509"/>
                    <a:pt x="897" y="509"/>
                    <a:pt x="897" y="509"/>
                  </a:cubicBezTo>
                  <a:lnTo>
                    <a:pt x="897" y="509"/>
                  </a:lnTo>
                  <a:cubicBezTo>
                    <a:pt x="897" y="512"/>
                    <a:pt x="898" y="513"/>
                    <a:pt x="908" y="514"/>
                  </a:cubicBezTo>
                  <a:cubicBezTo>
                    <a:pt x="911" y="515"/>
                    <a:pt x="919" y="518"/>
                    <a:pt x="919" y="519"/>
                  </a:cubicBezTo>
                  <a:cubicBezTo>
                    <a:pt x="919" y="519"/>
                    <a:pt x="905" y="520"/>
                    <a:pt x="903" y="520"/>
                  </a:cubicBezTo>
                  <a:cubicBezTo>
                    <a:pt x="898" y="522"/>
                    <a:pt x="898" y="525"/>
                    <a:pt x="901" y="528"/>
                  </a:cubicBezTo>
                  <a:cubicBezTo>
                    <a:pt x="903" y="530"/>
                    <a:pt x="906" y="532"/>
                    <a:pt x="906" y="535"/>
                  </a:cubicBezTo>
                  <a:cubicBezTo>
                    <a:pt x="906" y="535"/>
                    <a:pt x="899" y="536"/>
                    <a:pt x="898" y="537"/>
                  </a:cubicBezTo>
                  <a:cubicBezTo>
                    <a:pt x="892" y="539"/>
                    <a:pt x="917" y="543"/>
                    <a:pt x="917" y="546"/>
                  </a:cubicBezTo>
                  <a:cubicBezTo>
                    <a:pt x="917" y="548"/>
                    <a:pt x="916" y="548"/>
                    <a:pt x="914" y="548"/>
                  </a:cubicBezTo>
                  <a:cubicBezTo>
                    <a:pt x="910" y="548"/>
                    <a:pt x="903" y="546"/>
                    <a:pt x="899" y="546"/>
                  </a:cubicBezTo>
                  <a:cubicBezTo>
                    <a:pt x="898" y="546"/>
                    <a:pt x="897" y="546"/>
                    <a:pt x="896" y="546"/>
                  </a:cubicBezTo>
                  <a:cubicBezTo>
                    <a:pt x="891" y="551"/>
                    <a:pt x="907" y="559"/>
                    <a:pt x="909" y="565"/>
                  </a:cubicBezTo>
                  <a:cubicBezTo>
                    <a:pt x="910" y="565"/>
                    <a:pt x="912" y="573"/>
                    <a:pt x="909" y="573"/>
                  </a:cubicBezTo>
                  <a:cubicBezTo>
                    <a:pt x="909" y="573"/>
                    <a:pt x="907" y="572"/>
                    <a:pt x="906" y="571"/>
                  </a:cubicBezTo>
                  <a:cubicBezTo>
                    <a:pt x="906" y="568"/>
                    <a:pt x="904" y="566"/>
                    <a:pt x="901" y="566"/>
                  </a:cubicBezTo>
                  <a:cubicBezTo>
                    <a:pt x="899" y="566"/>
                    <a:pt x="897" y="567"/>
                    <a:pt x="895" y="568"/>
                  </a:cubicBezTo>
                  <a:cubicBezTo>
                    <a:pt x="894" y="569"/>
                    <a:pt x="893" y="575"/>
                    <a:pt x="901" y="576"/>
                  </a:cubicBezTo>
                  <a:cubicBezTo>
                    <a:pt x="902" y="576"/>
                    <a:pt x="904" y="576"/>
                    <a:pt x="907" y="576"/>
                  </a:cubicBezTo>
                  <a:cubicBezTo>
                    <a:pt x="910" y="576"/>
                    <a:pt x="912" y="576"/>
                    <a:pt x="914" y="577"/>
                  </a:cubicBezTo>
                  <a:cubicBezTo>
                    <a:pt x="914" y="577"/>
                    <a:pt x="887" y="580"/>
                    <a:pt x="895" y="583"/>
                  </a:cubicBezTo>
                  <a:cubicBezTo>
                    <a:pt x="900" y="585"/>
                    <a:pt x="905" y="586"/>
                    <a:pt x="910" y="587"/>
                  </a:cubicBezTo>
                  <a:cubicBezTo>
                    <a:pt x="914" y="589"/>
                    <a:pt x="916" y="592"/>
                    <a:pt x="919" y="594"/>
                  </a:cubicBezTo>
                  <a:cubicBezTo>
                    <a:pt x="912" y="592"/>
                    <a:pt x="908" y="591"/>
                    <a:pt x="905" y="591"/>
                  </a:cubicBezTo>
                  <a:cubicBezTo>
                    <a:pt x="902" y="591"/>
                    <a:pt x="900" y="592"/>
                    <a:pt x="900" y="594"/>
                  </a:cubicBezTo>
                  <a:cubicBezTo>
                    <a:pt x="899" y="595"/>
                    <a:pt x="902" y="604"/>
                    <a:pt x="908" y="604"/>
                  </a:cubicBezTo>
                  <a:cubicBezTo>
                    <a:pt x="909" y="604"/>
                    <a:pt x="909" y="604"/>
                    <a:pt x="909" y="604"/>
                  </a:cubicBezTo>
                  <a:lnTo>
                    <a:pt x="909" y="604"/>
                  </a:lnTo>
                  <a:lnTo>
                    <a:pt x="908" y="608"/>
                  </a:lnTo>
                  <a:cubicBezTo>
                    <a:pt x="903" y="607"/>
                    <a:pt x="898" y="605"/>
                    <a:pt x="894" y="605"/>
                  </a:cubicBezTo>
                  <a:cubicBezTo>
                    <a:pt x="889" y="605"/>
                    <a:pt x="887" y="607"/>
                    <a:pt x="888" y="610"/>
                  </a:cubicBezTo>
                  <a:cubicBezTo>
                    <a:pt x="890" y="615"/>
                    <a:pt x="906" y="622"/>
                    <a:pt x="895" y="622"/>
                  </a:cubicBezTo>
                  <a:cubicBezTo>
                    <a:pt x="894" y="622"/>
                    <a:pt x="893" y="622"/>
                    <a:pt x="891" y="621"/>
                  </a:cubicBezTo>
                  <a:cubicBezTo>
                    <a:pt x="886" y="620"/>
                    <a:pt x="884" y="619"/>
                    <a:pt x="883" y="619"/>
                  </a:cubicBezTo>
                  <a:lnTo>
                    <a:pt x="883" y="619"/>
                  </a:lnTo>
                  <a:cubicBezTo>
                    <a:pt x="880" y="619"/>
                    <a:pt x="893" y="627"/>
                    <a:pt x="893" y="629"/>
                  </a:cubicBezTo>
                  <a:cubicBezTo>
                    <a:pt x="892" y="632"/>
                    <a:pt x="880" y="631"/>
                    <a:pt x="882" y="634"/>
                  </a:cubicBezTo>
                  <a:cubicBezTo>
                    <a:pt x="883" y="635"/>
                    <a:pt x="892" y="642"/>
                    <a:pt x="892" y="642"/>
                  </a:cubicBezTo>
                  <a:cubicBezTo>
                    <a:pt x="887" y="641"/>
                    <a:pt x="885" y="639"/>
                    <a:pt x="881" y="639"/>
                  </a:cubicBezTo>
                  <a:cubicBezTo>
                    <a:pt x="880" y="639"/>
                    <a:pt x="879" y="639"/>
                    <a:pt x="878" y="640"/>
                  </a:cubicBezTo>
                  <a:cubicBezTo>
                    <a:pt x="875" y="641"/>
                    <a:pt x="872" y="642"/>
                    <a:pt x="877" y="646"/>
                  </a:cubicBezTo>
                  <a:cubicBezTo>
                    <a:pt x="882" y="649"/>
                    <a:pt x="879" y="651"/>
                    <a:pt x="877" y="653"/>
                  </a:cubicBezTo>
                  <a:cubicBezTo>
                    <a:pt x="877" y="655"/>
                    <a:pt x="887" y="660"/>
                    <a:pt x="887" y="663"/>
                  </a:cubicBezTo>
                  <a:lnTo>
                    <a:pt x="875" y="658"/>
                  </a:lnTo>
                  <a:lnTo>
                    <a:pt x="875" y="658"/>
                  </a:lnTo>
                  <a:cubicBezTo>
                    <a:pt x="874" y="660"/>
                    <a:pt x="873" y="663"/>
                    <a:pt x="879" y="665"/>
                  </a:cubicBezTo>
                  <a:cubicBezTo>
                    <a:pt x="883" y="669"/>
                    <a:pt x="882" y="669"/>
                    <a:pt x="877" y="669"/>
                  </a:cubicBezTo>
                  <a:cubicBezTo>
                    <a:pt x="876" y="671"/>
                    <a:pt x="876" y="671"/>
                    <a:pt x="881" y="674"/>
                  </a:cubicBezTo>
                  <a:cubicBezTo>
                    <a:pt x="887" y="676"/>
                    <a:pt x="885" y="679"/>
                    <a:pt x="884" y="681"/>
                  </a:cubicBezTo>
                  <a:lnTo>
                    <a:pt x="866" y="672"/>
                  </a:lnTo>
                  <a:lnTo>
                    <a:pt x="866" y="672"/>
                  </a:lnTo>
                  <a:cubicBezTo>
                    <a:pt x="873" y="676"/>
                    <a:pt x="871" y="683"/>
                    <a:pt x="869" y="684"/>
                  </a:cubicBezTo>
                  <a:cubicBezTo>
                    <a:pt x="868" y="685"/>
                    <a:pt x="867" y="686"/>
                    <a:pt x="866" y="686"/>
                  </a:cubicBezTo>
                  <a:cubicBezTo>
                    <a:pt x="865" y="686"/>
                    <a:pt x="864" y="685"/>
                    <a:pt x="862" y="685"/>
                  </a:cubicBezTo>
                  <a:cubicBezTo>
                    <a:pt x="861" y="685"/>
                    <a:pt x="860" y="686"/>
                    <a:pt x="859" y="686"/>
                  </a:cubicBezTo>
                  <a:cubicBezTo>
                    <a:pt x="848" y="691"/>
                    <a:pt x="846" y="702"/>
                    <a:pt x="839" y="710"/>
                  </a:cubicBezTo>
                  <a:cubicBezTo>
                    <a:pt x="839" y="710"/>
                    <a:pt x="836" y="708"/>
                    <a:pt x="834" y="708"/>
                  </a:cubicBezTo>
                  <a:cubicBezTo>
                    <a:pt x="833" y="708"/>
                    <a:pt x="833" y="708"/>
                    <a:pt x="832" y="709"/>
                  </a:cubicBezTo>
                  <a:cubicBezTo>
                    <a:pt x="832" y="710"/>
                    <a:pt x="831" y="711"/>
                    <a:pt x="830" y="713"/>
                  </a:cubicBezTo>
                  <a:cubicBezTo>
                    <a:pt x="829" y="718"/>
                    <a:pt x="827" y="724"/>
                    <a:pt x="825" y="729"/>
                  </a:cubicBezTo>
                  <a:cubicBezTo>
                    <a:pt x="822" y="737"/>
                    <a:pt x="818" y="743"/>
                    <a:pt x="818" y="752"/>
                  </a:cubicBezTo>
                  <a:cubicBezTo>
                    <a:pt x="817" y="755"/>
                    <a:pt x="816" y="758"/>
                    <a:pt x="818" y="762"/>
                  </a:cubicBezTo>
                  <a:cubicBezTo>
                    <a:pt x="820" y="766"/>
                    <a:pt x="818" y="766"/>
                    <a:pt x="817" y="768"/>
                  </a:cubicBezTo>
                  <a:cubicBezTo>
                    <a:pt x="817" y="767"/>
                    <a:pt x="816" y="764"/>
                    <a:pt x="814" y="764"/>
                  </a:cubicBezTo>
                  <a:cubicBezTo>
                    <a:pt x="814" y="764"/>
                    <a:pt x="813" y="764"/>
                    <a:pt x="813" y="764"/>
                  </a:cubicBezTo>
                  <a:cubicBezTo>
                    <a:pt x="809" y="766"/>
                    <a:pt x="806" y="770"/>
                    <a:pt x="804" y="773"/>
                  </a:cubicBezTo>
                  <a:cubicBezTo>
                    <a:pt x="803" y="775"/>
                    <a:pt x="797" y="778"/>
                    <a:pt x="801" y="782"/>
                  </a:cubicBezTo>
                  <a:cubicBezTo>
                    <a:pt x="803" y="785"/>
                    <a:pt x="813" y="793"/>
                    <a:pt x="817" y="795"/>
                  </a:cubicBezTo>
                  <a:cubicBezTo>
                    <a:pt x="816" y="796"/>
                    <a:pt x="816" y="796"/>
                    <a:pt x="815" y="796"/>
                  </a:cubicBezTo>
                  <a:cubicBezTo>
                    <a:pt x="811" y="796"/>
                    <a:pt x="804" y="790"/>
                    <a:pt x="799" y="786"/>
                  </a:cubicBezTo>
                  <a:cubicBezTo>
                    <a:pt x="797" y="784"/>
                    <a:pt x="795" y="783"/>
                    <a:pt x="794" y="783"/>
                  </a:cubicBezTo>
                  <a:cubicBezTo>
                    <a:pt x="792" y="783"/>
                    <a:pt x="791" y="786"/>
                    <a:pt x="790" y="787"/>
                  </a:cubicBezTo>
                  <a:cubicBezTo>
                    <a:pt x="786" y="791"/>
                    <a:pt x="784" y="795"/>
                    <a:pt x="778" y="796"/>
                  </a:cubicBezTo>
                  <a:cubicBezTo>
                    <a:pt x="777" y="796"/>
                    <a:pt x="774" y="794"/>
                    <a:pt x="774" y="794"/>
                  </a:cubicBezTo>
                  <a:lnTo>
                    <a:pt x="774" y="794"/>
                  </a:lnTo>
                  <a:cubicBezTo>
                    <a:pt x="772" y="796"/>
                    <a:pt x="775" y="800"/>
                    <a:pt x="775" y="804"/>
                  </a:cubicBezTo>
                  <a:cubicBezTo>
                    <a:pt x="776" y="808"/>
                    <a:pt x="774" y="808"/>
                    <a:pt x="771" y="808"/>
                  </a:cubicBezTo>
                  <a:cubicBezTo>
                    <a:pt x="768" y="808"/>
                    <a:pt x="766" y="808"/>
                    <a:pt x="763" y="808"/>
                  </a:cubicBezTo>
                  <a:cubicBezTo>
                    <a:pt x="762" y="808"/>
                    <a:pt x="762" y="808"/>
                    <a:pt x="761" y="808"/>
                  </a:cubicBezTo>
                  <a:cubicBezTo>
                    <a:pt x="756" y="809"/>
                    <a:pt x="761" y="816"/>
                    <a:pt x="764" y="824"/>
                  </a:cubicBezTo>
                  <a:cubicBezTo>
                    <a:pt x="766" y="828"/>
                    <a:pt x="766" y="829"/>
                    <a:pt x="766" y="829"/>
                  </a:cubicBezTo>
                  <a:cubicBezTo>
                    <a:pt x="764" y="829"/>
                    <a:pt x="756" y="819"/>
                    <a:pt x="755" y="817"/>
                  </a:cubicBezTo>
                  <a:cubicBezTo>
                    <a:pt x="754" y="816"/>
                    <a:pt x="753" y="815"/>
                    <a:pt x="752" y="815"/>
                  </a:cubicBezTo>
                  <a:lnTo>
                    <a:pt x="752" y="815"/>
                  </a:lnTo>
                  <a:cubicBezTo>
                    <a:pt x="750" y="815"/>
                    <a:pt x="755" y="827"/>
                    <a:pt x="755" y="828"/>
                  </a:cubicBezTo>
                  <a:cubicBezTo>
                    <a:pt x="755" y="830"/>
                    <a:pt x="755" y="830"/>
                    <a:pt x="754" y="830"/>
                  </a:cubicBezTo>
                  <a:cubicBezTo>
                    <a:pt x="751" y="830"/>
                    <a:pt x="745" y="825"/>
                    <a:pt x="742" y="824"/>
                  </a:cubicBezTo>
                  <a:cubicBezTo>
                    <a:pt x="742" y="824"/>
                    <a:pt x="741" y="824"/>
                    <a:pt x="740" y="824"/>
                  </a:cubicBezTo>
                  <a:cubicBezTo>
                    <a:pt x="737" y="824"/>
                    <a:pt x="735" y="827"/>
                    <a:pt x="734" y="830"/>
                  </a:cubicBezTo>
                  <a:cubicBezTo>
                    <a:pt x="733" y="831"/>
                    <a:pt x="730" y="838"/>
                    <a:pt x="725" y="838"/>
                  </a:cubicBezTo>
                  <a:cubicBezTo>
                    <a:pt x="724" y="838"/>
                    <a:pt x="722" y="837"/>
                    <a:pt x="720" y="835"/>
                  </a:cubicBezTo>
                  <a:cubicBezTo>
                    <a:pt x="720" y="834"/>
                    <a:pt x="719" y="834"/>
                    <a:pt x="719" y="834"/>
                  </a:cubicBezTo>
                  <a:cubicBezTo>
                    <a:pt x="717" y="834"/>
                    <a:pt x="716" y="838"/>
                    <a:pt x="715" y="841"/>
                  </a:cubicBezTo>
                  <a:cubicBezTo>
                    <a:pt x="710" y="851"/>
                    <a:pt x="701" y="855"/>
                    <a:pt x="694" y="864"/>
                  </a:cubicBezTo>
                  <a:cubicBezTo>
                    <a:pt x="693" y="867"/>
                    <a:pt x="691" y="872"/>
                    <a:pt x="695" y="881"/>
                  </a:cubicBezTo>
                  <a:cubicBezTo>
                    <a:pt x="693" y="876"/>
                    <a:pt x="689" y="869"/>
                    <a:pt x="686" y="866"/>
                  </a:cubicBezTo>
                  <a:cubicBezTo>
                    <a:pt x="685" y="866"/>
                    <a:pt x="685" y="866"/>
                    <a:pt x="685" y="866"/>
                  </a:cubicBezTo>
                  <a:cubicBezTo>
                    <a:pt x="684" y="866"/>
                    <a:pt x="684" y="869"/>
                    <a:pt x="682" y="869"/>
                  </a:cubicBezTo>
                  <a:cubicBezTo>
                    <a:pt x="680" y="869"/>
                    <a:pt x="680" y="869"/>
                    <a:pt x="678" y="869"/>
                  </a:cubicBezTo>
                  <a:cubicBezTo>
                    <a:pt x="676" y="868"/>
                    <a:pt x="675" y="868"/>
                    <a:pt x="674" y="868"/>
                  </a:cubicBezTo>
                  <a:cubicBezTo>
                    <a:pt x="670" y="868"/>
                    <a:pt x="667" y="870"/>
                    <a:pt x="664" y="871"/>
                  </a:cubicBezTo>
                  <a:cubicBezTo>
                    <a:pt x="665" y="877"/>
                    <a:pt x="655" y="880"/>
                    <a:pt x="655" y="880"/>
                  </a:cubicBezTo>
                  <a:cubicBezTo>
                    <a:pt x="659" y="891"/>
                    <a:pt x="665" y="903"/>
                    <a:pt x="667" y="914"/>
                  </a:cubicBezTo>
                  <a:cubicBezTo>
                    <a:pt x="668" y="914"/>
                    <a:pt x="667" y="915"/>
                    <a:pt x="667" y="915"/>
                  </a:cubicBezTo>
                  <a:cubicBezTo>
                    <a:pt x="665" y="915"/>
                    <a:pt x="656" y="906"/>
                    <a:pt x="656" y="897"/>
                  </a:cubicBezTo>
                  <a:cubicBezTo>
                    <a:pt x="655" y="888"/>
                    <a:pt x="652" y="885"/>
                    <a:pt x="649" y="885"/>
                  </a:cubicBezTo>
                  <a:cubicBezTo>
                    <a:pt x="648" y="885"/>
                    <a:pt x="647" y="885"/>
                    <a:pt x="646" y="885"/>
                  </a:cubicBezTo>
                  <a:cubicBezTo>
                    <a:pt x="645" y="885"/>
                    <a:pt x="641" y="886"/>
                    <a:pt x="642" y="890"/>
                  </a:cubicBezTo>
                  <a:cubicBezTo>
                    <a:pt x="642" y="893"/>
                    <a:pt x="643" y="896"/>
                    <a:pt x="641" y="896"/>
                  </a:cubicBezTo>
                  <a:cubicBezTo>
                    <a:pt x="641" y="896"/>
                    <a:pt x="641" y="896"/>
                    <a:pt x="640" y="896"/>
                  </a:cubicBezTo>
                  <a:cubicBezTo>
                    <a:pt x="639" y="895"/>
                    <a:pt x="626" y="884"/>
                    <a:pt x="624" y="878"/>
                  </a:cubicBezTo>
                  <a:lnTo>
                    <a:pt x="624" y="878"/>
                  </a:lnTo>
                  <a:cubicBezTo>
                    <a:pt x="625" y="885"/>
                    <a:pt x="624" y="886"/>
                    <a:pt x="620" y="888"/>
                  </a:cubicBezTo>
                  <a:cubicBezTo>
                    <a:pt x="617" y="889"/>
                    <a:pt x="614" y="890"/>
                    <a:pt x="612" y="895"/>
                  </a:cubicBezTo>
                  <a:cubicBezTo>
                    <a:pt x="612" y="896"/>
                    <a:pt x="611" y="903"/>
                    <a:pt x="610" y="903"/>
                  </a:cubicBezTo>
                  <a:cubicBezTo>
                    <a:pt x="610" y="903"/>
                    <a:pt x="610" y="903"/>
                    <a:pt x="610" y="903"/>
                  </a:cubicBezTo>
                  <a:cubicBezTo>
                    <a:pt x="609" y="900"/>
                    <a:pt x="605" y="894"/>
                    <a:pt x="604" y="894"/>
                  </a:cubicBezTo>
                  <a:cubicBezTo>
                    <a:pt x="603" y="894"/>
                    <a:pt x="603" y="894"/>
                    <a:pt x="603" y="894"/>
                  </a:cubicBezTo>
                  <a:cubicBezTo>
                    <a:pt x="601" y="894"/>
                    <a:pt x="601" y="899"/>
                    <a:pt x="598" y="900"/>
                  </a:cubicBezTo>
                  <a:lnTo>
                    <a:pt x="591" y="902"/>
                  </a:lnTo>
                  <a:cubicBezTo>
                    <a:pt x="589" y="900"/>
                    <a:pt x="588" y="899"/>
                    <a:pt x="588" y="899"/>
                  </a:cubicBezTo>
                  <a:lnTo>
                    <a:pt x="588" y="899"/>
                  </a:lnTo>
                  <a:cubicBezTo>
                    <a:pt x="586" y="899"/>
                    <a:pt x="588" y="910"/>
                    <a:pt x="589" y="914"/>
                  </a:cubicBezTo>
                  <a:cubicBezTo>
                    <a:pt x="590" y="920"/>
                    <a:pt x="588" y="921"/>
                    <a:pt x="585" y="922"/>
                  </a:cubicBezTo>
                  <a:cubicBezTo>
                    <a:pt x="583" y="910"/>
                    <a:pt x="583" y="905"/>
                    <a:pt x="577" y="905"/>
                  </a:cubicBezTo>
                  <a:cubicBezTo>
                    <a:pt x="568" y="905"/>
                    <a:pt x="559" y="908"/>
                    <a:pt x="550" y="909"/>
                  </a:cubicBezTo>
                  <a:cubicBezTo>
                    <a:pt x="550" y="910"/>
                    <a:pt x="540" y="910"/>
                    <a:pt x="543" y="915"/>
                  </a:cubicBezTo>
                  <a:cubicBezTo>
                    <a:pt x="545" y="921"/>
                    <a:pt x="543" y="923"/>
                    <a:pt x="541" y="923"/>
                  </a:cubicBezTo>
                  <a:cubicBezTo>
                    <a:pt x="540" y="923"/>
                    <a:pt x="539" y="922"/>
                    <a:pt x="538" y="922"/>
                  </a:cubicBezTo>
                  <a:cubicBezTo>
                    <a:pt x="536" y="921"/>
                    <a:pt x="536" y="915"/>
                    <a:pt x="535" y="913"/>
                  </a:cubicBezTo>
                  <a:cubicBezTo>
                    <a:pt x="533" y="911"/>
                    <a:pt x="531" y="911"/>
                    <a:pt x="530" y="911"/>
                  </a:cubicBezTo>
                  <a:cubicBezTo>
                    <a:pt x="529" y="911"/>
                    <a:pt x="527" y="911"/>
                    <a:pt x="525" y="911"/>
                  </a:cubicBezTo>
                  <a:cubicBezTo>
                    <a:pt x="523" y="911"/>
                    <a:pt x="520" y="912"/>
                    <a:pt x="520" y="915"/>
                  </a:cubicBezTo>
                  <a:cubicBezTo>
                    <a:pt x="518" y="920"/>
                    <a:pt x="515" y="917"/>
                    <a:pt x="513" y="919"/>
                  </a:cubicBezTo>
                  <a:cubicBezTo>
                    <a:pt x="512" y="921"/>
                    <a:pt x="510" y="930"/>
                    <a:pt x="509" y="930"/>
                  </a:cubicBezTo>
                  <a:cubicBezTo>
                    <a:pt x="508" y="930"/>
                    <a:pt x="508" y="924"/>
                    <a:pt x="507" y="922"/>
                  </a:cubicBezTo>
                  <a:cubicBezTo>
                    <a:pt x="504" y="918"/>
                    <a:pt x="502" y="916"/>
                    <a:pt x="499" y="916"/>
                  </a:cubicBezTo>
                  <a:cubicBezTo>
                    <a:pt x="498" y="916"/>
                    <a:pt x="498" y="916"/>
                    <a:pt x="497" y="917"/>
                  </a:cubicBezTo>
                  <a:cubicBezTo>
                    <a:pt x="493" y="917"/>
                    <a:pt x="488" y="917"/>
                    <a:pt x="482" y="920"/>
                  </a:cubicBezTo>
                  <a:cubicBezTo>
                    <a:pt x="481" y="921"/>
                    <a:pt x="480" y="924"/>
                    <a:pt x="480" y="931"/>
                  </a:cubicBezTo>
                  <a:cubicBezTo>
                    <a:pt x="476" y="939"/>
                    <a:pt x="482" y="952"/>
                    <a:pt x="486" y="952"/>
                  </a:cubicBezTo>
                  <a:cubicBezTo>
                    <a:pt x="488" y="952"/>
                    <a:pt x="490" y="948"/>
                    <a:pt x="489" y="938"/>
                  </a:cubicBezTo>
                  <a:lnTo>
                    <a:pt x="489" y="938"/>
                  </a:lnTo>
                  <a:cubicBezTo>
                    <a:pt x="490" y="944"/>
                    <a:pt x="502" y="943"/>
                    <a:pt x="504" y="952"/>
                  </a:cubicBezTo>
                  <a:cubicBezTo>
                    <a:pt x="505" y="954"/>
                    <a:pt x="505" y="955"/>
                    <a:pt x="506" y="955"/>
                  </a:cubicBezTo>
                  <a:cubicBezTo>
                    <a:pt x="507" y="955"/>
                    <a:pt x="507" y="952"/>
                    <a:pt x="508" y="951"/>
                  </a:cubicBezTo>
                  <a:cubicBezTo>
                    <a:pt x="510" y="948"/>
                    <a:pt x="513" y="950"/>
                    <a:pt x="515" y="948"/>
                  </a:cubicBezTo>
                  <a:cubicBezTo>
                    <a:pt x="527" y="942"/>
                    <a:pt x="539" y="942"/>
                    <a:pt x="550" y="942"/>
                  </a:cubicBezTo>
                  <a:cubicBezTo>
                    <a:pt x="554" y="942"/>
                    <a:pt x="560" y="945"/>
                    <a:pt x="565" y="945"/>
                  </a:cubicBezTo>
                  <a:cubicBezTo>
                    <a:pt x="571" y="945"/>
                    <a:pt x="575" y="941"/>
                    <a:pt x="572" y="927"/>
                  </a:cubicBezTo>
                  <a:cubicBezTo>
                    <a:pt x="571" y="926"/>
                    <a:pt x="570" y="912"/>
                    <a:pt x="571" y="912"/>
                  </a:cubicBezTo>
                  <a:lnTo>
                    <a:pt x="571" y="912"/>
                  </a:lnTo>
                  <a:cubicBezTo>
                    <a:pt x="571" y="912"/>
                    <a:pt x="571" y="912"/>
                    <a:pt x="571" y="913"/>
                  </a:cubicBezTo>
                  <a:cubicBezTo>
                    <a:pt x="574" y="917"/>
                    <a:pt x="576" y="924"/>
                    <a:pt x="577" y="930"/>
                  </a:cubicBezTo>
                  <a:cubicBezTo>
                    <a:pt x="577" y="932"/>
                    <a:pt x="586" y="962"/>
                    <a:pt x="587" y="962"/>
                  </a:cubicBezTo>
                  <a:cubicBezTo>
                    <a:pt x="587" y="962"/>
                    <a:pt x="587" y="962"/>
                    <a:pt x="587" y="962"/>
                  </a:cubicBezTo>
                  <a:cubicBezTo>
                    <a:pt x="588" y="960"/>
                    <a:pt x="586" y="958"/>
                    <a:pt x="588" y="956"/>
                  </a:cubicBezTo>
                  <a:cubicBezTo>
                    <a:pt x="589" y="954"/>
                    <a:pt x="591" y="953"/>
                    <a:pt x="593" y="952"/>
                  </a:cubicBezTo>
                  <a:cubicBezTo>
                    <a:pt x="594" y="952"/>
                    <a:pt x="594" y="952"/>
                    <a:pt x="595" y="952"/>
                  </a:cubicBezTo>
                  <a:cubicBezTo>
                    <a:pt x="598" y="952"/>
                    <a:pt x="601" y="953"/>
                    <a:pt x="603" y="959"/>
                  </a:cubicBezTo>
                  <a:cubicBezTo>
                    <a:pt x="599" y="944"/>
                    <a:pt x="608" y="953"/>
                    <a:pt x="606" y="941"/>
                  </a:cubicBezTo>
                  <a:cubicBezTo>
                    <a:pt x="605" y="936"/>
                    <a:pt x="604" y="926"/>
                    <a:pt x="606" y="926"/>
                  </a:cubicBezTo>
                  <a:lnTo>
                    <a:pt x="606" y="926"/>
                  </a:lnTo>
                  <a:cubicBezTo>
                    <a:pt x="607" y="926"/>
                    <a:pt x="608" y="928"/>
                    <a:pt x="610" y="931"/>
                  </a:cubicBezTo>
                  <a:cubicBezTo>
                    <a:pt x="613" y="935"/>
                    <a:pt x="614" y="942"/>
                    <a:pt x="618" y="945"/>
                  </a:cubicBezTo>
                  <a:cubicBezTo>
                    <a:pt x="619" y="947"/>
                    <a:pt x="620" y="947"/>
                    <a:pt x="621" y="947"/>
                  </a:cubicBezTo>
                  <a:cubicBezTo>
                    <a:pt x="622" y="947"/>
                    <a:pt x="623" y="946"/>
                    <a:pt x="622" y="942"/>
                  </a:cubicBezTo>
                  <a:cubicBezTo>
                    <a:pt x="621" y="936"/>
                    <a:pt x="623" y="938"/>
                    <a:pt x="625" y="937"/>
                  </a:cubicBezTo>
                  <a:cubicBezTo>
                    <a:pt x="627" y="937"/>
                    <a:pt x="627" y="940"/>
                    <a:pt x="629" y="943"/>
                  </a:cubicBezTo>
                  <a:cubicBezTo>
                    <a:pt x="630" y="945"/>
                    <a:pt x="631" y="945"/>
                    <a:pt x="632" y="945"/>
                  </a:cubicBezTo>
                  <a:cubicBezTo>
                    <a:pt x="635" y="945"/>
                    <a:pt x="636" y="936"/>
                    <a:pt x="640" y="936"/>
                  </a:cubicBezTo>
                  <a:cubicBezTo>
                    <a:pt x="641" y="936"/>
                    <a:pt x="642" y="936"/>
                    <a:pt x="643" y="938"/>
                  </a:cubicBezTo>
                  <a:cubicBezTo>
                    <a:pt x="646" y="937"/>
                    <a:pt x="645" y="922"/>
                    <a:pt x="646" y="922"/>
                  </a:cubicBezTo>
                  <a:lnTo>
                    <a:pt x="646" y="922"/>
                  </a:lnTo>
                  <a:cubicBezTo>
                    <a:pt x="646" y="922"/>
                    <a:pt x="646" y="922"/>
                    <a:pt x="646" y="922"/>
                  </a:cubicBezTo>
                  <a:cubicBezTo>
                    <a:pt x="648" y="923"/>
                    <a:pt x="652" y="932"/>
                    <a:pt x="653" y="932"/>
                  </a:cubicBezTo>
                  <a:cubicBezTo>
                    <a:pt x="653" y="932"/>
                    <a:pt x="653" y="932"/>
                    <a:pt x="653" y="931"/>
                  </a:cubicBezTo>
                  <a:cubicBezTo>
                    <a:pt x="654" y="929"/>
                    <a:pt x="651" y="922"/>
                    <a:pt x="652" y="918"/>
                  </a:cubicBezTo>
                  <a:lnTo>
                    <a:pt x="652" y="918"/>
                  </a:lnTo>
                  <a:cubicBezTo>
                    <a:pt x="652" y="918"/>
                    <a:pt x="661" y="935"/>
                    <a:pt x="662" y="935"/>
                  </a:cubicBezTo>
                  <a:cubicBezTo>
                    <a:pt x="661" y="927"/>
                    <a:pt x="660" y="921"/>
                    <a:pt x="665" y="921"/>
                  </a:cubicBezTo>
                  <a:cubicBezTo>
                    <a:pt x="666" y="921"/>
                    <a:pt x="667" y="921"/>
                    <a:pt x="668" y="922"/>
                  </a:cubicBezTo>
                  <a:cubicBezTo>
                    <a:pt x="670" y="923"/>
                    <a:pt x="672" y="924"/>
                    <a:pt x="675" y="924"/>
                  </a:cubicBezTo>
                  <a:cubicBezTo>
                    <a:pt x="675" y="924"/>
                    <a:pt x="676" y="924"/>
                    <a:pt x="677" y="924"/>
                  </a:cubicBezTo>
                  <a:cubicBezTo>
                    <a:pt x="678" y="923"/>
                    <a:pt x="679" y="918"/>
                    <a:pt x="677" y="918"/>
                  </a:cubicBezTo>
                  <a:cubicBezTo>
                    <a:pt x="677" y="918"/>
                    <a:pt x="676" y="918"/>
                    <a:pt x="676" y="918"/>
                  </a:cubicBezTo>
                  <a:lnTo>
                    <a:pt x="676" y="918"/>
                  </a:lnTo>
                  <a:lnTo>
                    <a:pt x="682" y="917"/>
                  </a:lnTo>
                  <a:cubicBezTo>
                    <a:pt x="686" y="915"/>
                    <a:pt x="683" y="916"/>
                    <a:pt x="683" y="910"/>
                  </a:cubicBezTo>
                  <a:cubicBezTo>
                    <a:pt x="683" y="909"/>
                    <a:pt x="684" y="909"/>
                    <a:pt x="685" y="909"/>
                  </a:cubicBezTo>
                  <a:cubicBezTo>
                    <a:pt x="688" y="909"/>
                    <a:pt x="693" y="910"/>
                    <a:pt x="694" y="910"/>
                  </a:cubicBezTo>
                  <a:cubicBezTo>
                    <a:pt x="697" y="910"/>
                    <a:pt x="703" y="910"/>
                    <a:pt x="703" y="905"/>
                  </a:cubicBezTo>
                  <a:cubicBezTo>
                    <a:pt x="703" y="902"/>
                    <a:pt x="699" y="896"/>
                    <a:pt x="700" y="896"/>
                  </a:cubicBezTo>
                  <a:lnTo>
                    <a:pt x="700" y="896"/>
                  </a:lnTo>
                  <a:cubicBezTo>
                    <a:pt x="701" y="896"/>
                    <a:pt x="702" y="897"/>
                    <a:pt x="705" y="899"/>
                  </a:cubicBezTo>
                  <a:cubicBezTo>
                    <a:pt x="708" y="902"/>
                    <a:pt x="711" y="904"/>
                    <a:pt x="713" y="904"/>
                  </a:cubicBezTo>
                  <a:cubicBezTo>
                    <a:pt x="715" y="904"/>
                    <a:pt x="715" y="902"/>
                    <a:pt x="710" y="897"/>
                  </a:cubicBezTo>
                  <a:cubicBezTo>
                    <a:pt x="706" y="889"/>
                    <a:pt x="705" y="885"/>
                    <a:pt x="708" y="885"/>
                  </a:cubicBezTo>
                  <a:cubicBezTo>
                    <a:pt x="709" y="885"/>
                    <a:pt x="711" y="886"/>
                    <a:pt x="713" y="887"/>
                  </a:cubicBezTo>
                  <a:cubicBezTo>
                    <a:pt x="716" y="889"/>
                    <a:pt x="719" y="894"/>
                    <a:pt x="721" y="894"/>
                  </a:cubicBezTo>
                  <a:cubicBezTo>
                    <a:pt x="722" y="894"/>
                    <a:pt x="723" y="893"/>
                    <a:pt x="723" y="891"/>
                  </a:cubicBezTo>
                  <a:cubicBezTo>
                    <a:pt x="724" y="890"/>
                    <a:pt x="723" y="876"/>
                    <a:pt x="724" y="876"/>
                  </a:cubicBezTo>
                  <a:lnTo>
                    <a:pt x="724" y="876"/>
                  </a:lnTo>
                  <a:cubicBezTo>
                    <a:pt x="724" y="876"/>
                    <a:pt x="724" y="876"/>
                    <a:pt x="724" y="876"/>
                  </a:cubicBezTo>
                  <a:cubicBezTo>
                    <a:pt x="725" y="878"/>
                    <a:pt x="725" y="887"/>
                    <a:pt x="729" y="890"/>
                  </a:cubicBezTo>
                  <a:cubicBezTo>
                    <a:pt x="729" y="890"/>
                    <a:pt x="729" y="890"/>
                    <a:pt x="729" y="890"/>
                  </a:cubicBezTo>
                  <a:cubicBezTo>
                    <a:pt x="732" y="890"/>
                    <a:pt x="731" y="880"/>
                    <a:pt x="731" y="878"/>
                  </a:cubicBezTo>
                  <a:cubicBezTo>
                    <a:pt x="733" y="877"/>
                    <a:pt x="735" y="875"/>
                    <a:pt x="737" y="875"/>
                  </a:cubicBezTo>
                  <a:cubicBezTo>
                    <a:pt x="738" y="875"/>
                    <a:pt x="739" y="876"/>
                    <a:pt x="741" y="876"/>
                  </a:cubicBezTo>
                  <a:cubicBezTo>
                    <a:pt x="743" y="878"/>
                    <a:pt x="745" y="878"/>
                    <a:pt x="747" y="878"/>
                  </a:cubicBezTo>
                  <a:cubicBezTo>
                    <a:pt x="749" y="878"/>
                    <a:pt x="750" y="878"/>
                    <a:pt x="751" y="877"/>
                  </a:cubicBezTo>
                  <a:cubicBezTo>
                    <a:pt x="755" y="876"/>
                    <a:pt x="757" y="874"/>
                    <a:pt x="758" y="869"/>
                  </a:cubicBezTo>
                  <a:cubicBezTo>
                    <a:pt x="759" y="866"/>
                    <a:pt x="757" y="861"/>
                    <a:pt x="759" y="861"/>
                  </a:cubicBezTo>
                  <a:cubicBezTo>
                    <a:pt x="759" y="861"/>
                    <a:pt x="760" y="861"/>
                    <a:pt x="762" y="862"/>
                  </a:cubicBezTo>
                  <a:cubicBezTo>
                    <a:pt x="765" y="865"/>
                    <a:pt x="767" y="866"/>
                    <a:pt x="770" y="866"/>
                  </a:cubicBezTo>
                  <a:cubicBezTo>
                    <a:pt x="772" y="866"/>
                    <a:pt x="774" y="865"/>
                    <a:pt x="775" y="862"/>
                  </a:cubicBezTo>
                  <a:cubicBezTo>
                    <a:pt x="776" y="860"/>
                    <a:pt x="772" y="856"/>
                    <a:pt x="769" y="852"/>
                  </a:cubicBezTo>
                  <a:lnTo>
                    <a:pt x="769" y="852"/>
                  </a:lnTo>
                  <a:cubicBezTo>
                    <a:pt x="772" y="856"/>
                    <a:pt x="775" y="857"/>
                    <a:pt x="777" y="857"/>
                  </a:cubicBezTo>
                  <a:cubicBezTo>
                    <a:pt x="782" y="857"/>
                    <a:pt x="783" y="851"/>
                    <a:pt x="782" y="846"/>
                  </a:cubicBezTo>
                  <a:cubicBezTo>
                    <a:pt x="781" y="843"/>
                    <a:pt x="781" y="841"/>
                    <a:pt x="783" y="841"/>
                  </a:cubicBezTo>
                  <a:cubicBezTo>
                    <a:pt x="784" y="841"/>
                    <a:pt x="786" y="842"/>
                    <a:pt x="788" y="843"/>
                  </a:cubicBezTo>
                  <a:cubicBezTo>
                    <a:pt x="791" y="845"/>
                    <a:pt x="791" y="848"/>
                    <a:pt x="794" y="850"/>
                  </a:cubicBezTo>
                  <a:cubicBezTo>
                    <a:pt x="794" y="850"/>
                    <a:pt x="795" y="851"/>
                    <a:pt x="795" y="851"/>
                  </a:cubicBezTo>
                  <a:cubicBezTo>
                    <a:pt x="797" y="851"/>
                    <a:pt x="795" y="846"/>
                    <a:pt x="795" y="845"/>
                  </a:cubicBezTo>
                  <a:cubicBezTo>
                    <a:pt x="795" y="842"/>
                    <a:pt x="797" y="840"/>
                    <a:pt x="800" y="840"/>
                  </a:cubicBezTo>
                  <a:cubicBezTo>
                    <a:pt x="801" y="840"/>
                    <a:pt x="802" y="840"/>
                    <a:pt x="804" y="841"/>
                  </a:cubicBezTo>
                  <a:cubicBezTo>
                    <a:pt x="805" y="842"/>
                    <a:pt x="806" y="843"/>
                    <a:pt x="807" y="843"/>
                  </a:cubicBezTo>
                  <a:cubicBezTo>
                    <a:pt x="808" y="843"/>
                    <a:pt x="804" y="834"/>
                    <a:pt x="804" y="833"/>
                  </a:cubicBezTo>
                  <a:cubicBezTo>
                    <a:pt x="806" y="828"/>
                    <a:pt x="813" y="828"/>
                    <a:pt x="812" y="821"/>
                  </a:cubicBezTo>
                  <a:cubicBezTo>
                    <a:pt x="811" y="815"/>
                    <a:pt x="815" y="813"/>
                    <a:pt x="818" y="812"/>
                  </a:cubicBezTo>
                  <a:cubicBezTo>
                    <a:pt x="823" y="810"/>
                    <a:pt x="832" y="809"/>
                    <a:pt x="829" y="801"/>
                  </a:cubicBezTo>
                  <a:cubicBezTo>
                    <a:pt x="829" y="801"/>
                    <a:pt x="829" y="800"/>
                    <a:pt x="830" y="800"/>
                  </a:cubicBezTo>
                  <a:cubicBezTo>
                    <a:pt x="832" y="800"/>
                    <a:pt x="837" y="803"/>
                    <a:pt x="839" y="803"/>
                  </a:cubicBezTo>
                  <a:cubicBezTo>
                    <a:pt x="843" y="803"/>
                    <a:pt x="839" y="798"/>
                    <a:pt x="840" y="796"/>
                  </a:cubicBezTo>
                  <a:cubicBezTo>
                    <a:pt x="843" y="793"/>
                    <a:pt x="846" y="792"/>
                    <a:pt x="846" y="788"/>
                  </a:cubicBezTo>
                  <a:cubicBezTo>
                    <a:pt x="847" y="785"/>
                    <a:pt x="843" y="782"/>
                    <a:pt x="847" y="782"/>
                  </a:cubicBezTo>
                  <a:cubicBezTo>
                    <a:pt x="847" y="782"/>
                    <a:pt x="847" y="782"/>
                    <a:pt x="848" y="782"/>
                  </a:cubicBezTo>
                  <a:cubicBezTo>
                    <a:pt x="849" y="782"/>
                    <a:pt x="850" y="782"/>
                    <a:pt x="851" y="782"/>
                  </a:cubicBezTo>
                  <a:cubicBezTo>
                    <a:pt x="858" y="782"/>
                    <a:pt x="865" y="780"/>
                    <a:pt x="852" y="769"/>
                  </a:cubicBezTo>
                  <a:lnTo>
                    <a:pt x="852" y="769"/>
                  </a:lnTo>
                  <a:cubicBezTo>
                    <a:pt x="855" y="772"/>
                    <a:pt x="858" y="773"/>
                    <a:pt x="861" y="773"/>
                  </a:cubicBezTo>
                  <a:cubicBezTo>
                    <a:pt x="871" y="773"/>
                    <a:pt x="875" y="759"/>
                    <a:pt x="872" y="753"/>
                  </a:cubicBezTo>
                  <a:cubicBezTo>
                    <a:pt x="871" y="752"/>
                    <a:pt x="872" y="751"/>
                    <a:pt x="874" y="751"/>
                  </a:cubicBezTo>
                  <a:cubicBezTo>
                    <a:pt x="877" y="751"/>
                    <a:pt x="882" y="752"/>
                    <a:pt x="885" y="752"/>
                  </a:cubicBezTo>
                  <a:cubicBezTo>
                    <a:pt x="887" y="752"/>
                    <a:pt x="888" y="751"/>
                    <a:pt x="884" y="746"/>
                  </a:cubicBezTo>
                  <a:cubicBezTo>
                    <a:pt x="879" y="741"/>
                    <a:pt x="872" y="736"/>
                    <a:pt x="877" y="736"/>
                  </a:cubicBezTo>
                  <a:cubicBezTo>
                    <a:pt x="878" y="736"/>
                    <a:pt x="879" y="736"/>
                    <a:pt x="880" y="736"/>
                  </a:cubicBezTo>
                  <a:cubicBezTo>
                    <a:pt x="880" y="735"/>
                    <a:pt x="884" y="728"/>
                    <a:pt x="883" y="727"/>
                  </a:cubicBezTo>
                  <a:lnTo>
                    <a:pt x="883" y="727"/>
                  </a:lnTo>
                  <a:cubicBezTo>
                    <a:pt x="884" y="728"/>
                    <a:pt x="886" y="732"/>
                    <a:pt x="888" y="732"/>
                  </a:cubicBezTo>
                  <a:cubicBezTo>
                    <a:pt x="889" y="732"/>
                    <a:pt x="889" y="732"/>
                    <a:pt x="889" y="731"/>
                  </a:cubicBezTo>
                  <a:cubicBezTo>
                    <a:pt x="892" y="731"/>
                    <a:pt x="892" y="729"/>
                    <a:pt x="893" y="727"/>
                  </a:cubicBezTo>
                  <a:cubicBezTo>
                    <a:pt x="895" y="723"/>
                    <a:pt x="905" y="722"/>
                    <a:pt x="906" y="718"/>
                  </a:cubicBezTo>
                  <a:lnTo>
                    <a:pt x="906" y="718"/>
                  </a:lnTo>
                  <a:cubicBezTo>
                    <a:pt x="905" y="718"/>
                    <a:pt x="904" y="718"/>
                    <a:pt x="903" y="718"/>
                  </a:cubicBezTo>
                  <a:cubicBezTo>
                    <a:pt x="896" y="718"/>
                    <a:pt x="883" y="712"/>
                    <a:pt x="878" y="705"/>
                  </a:cubicBezTo>
                  <a:cubicBezTo>
                    <a:pt x="878" y="705"/>
                    <a:pt x="879" y="704"/>
                    <a:pt x="879" y="704"/>
                  </a:cubicBezTo>
                  <a:cubicBezTo>
                    <a:pt x="883" y="704"/>
                    <a:pt x="890" y="710"/>
                    <a:pt x="893" y="711"/>
                  </a:cubicBezTo>
                  <a:cubicBezTo>
                    <a:pt x="894" y="712"/>
                    <a:pt x="895" y="712"/>
                    <a:pt x="895" y="712"/>
                  </a:cubicBezTo>
                  <a:cubicBezTo>
                    <a:pt x="898" y="712"/>
                    <a:pt x="897" y="707"/>
                    <a:pt x="899" y="706"/>
                  </a:cubicBezTo>
                  <a:cubicBezTo>
                    <a:pt x="899" y="706"/>
                    <a:pt x="900" y="706"/>
                    <a:pt x="901" y="706"/>
                  </a:cubicBezTo>
                  <a:cubicBezTo>
                    <a:pt x="903" y="706"/>
                    <a:pt x="906" y="706"/>
                    <a:pt x="908" y="706"/>
                  </a:cubicBezTo>
                  <a:cubicBezTo>
                    <a:pt x="909" y="706"/>
                    <a:pt x="910" y="706"/>
                    <a:pt x="909" y="705"/>
                  </a:cubicBezTo>
                  <a:cubicBezTo>
                    <a:pt x="907" y="703"/>
                    <a:pt x="901" y="699"/>
                    <a:pt x="905" y="697"/>
                  </a:cubicBezTo>
                  <a:cubicBezTo>
                    <a:pt x="910" y="696"/>
                    <a:pt x="917" y="696"/>
                    <a:pt x="920" y="692"/>
                  </a:cubicBezTo>
                  <a:cubicBezTo>
                    <a:pt x="913" y="692"/>
                    <a:pt x="921" y="675"/>
                    <a:pt x="921" y="672"/>
                  </a:cubicBezTo>
                  <a:cubicBezTo>
                    <a:pt x="921" y="670"/>
                    <a:pt x="909" y="669"/>
                    <a:pt x="907" y="665"/>
                  </a:cubicBezTo>
                  <a:cubicBezTo>
                    <a:pt x="905" y="664"/>
                    <a:pt x="906" y="663"/>
                    <a:pt x="907" y="663"/>
                  </a:cubicBezTo>
                  <a:cubicBezTo>
                    <a:pt x="910" y="663"/>
                    <a:pt x="917" y="665"/>
                    <a:pt x="920" y="666"/>
                  </a:cubicBezTo>
                  <a:lnTo>
                    <a:pt x="920" y="666"/>
                  </a:lnTo>
                  <a:cubicBezTo>
                    <a:pt x="916" y="665"/>
                    <a:pt x="912" y="662"/>
                    <a:pt x="916" y="661"/>
                  </a:cubicBezTo>
                  <a:lnTo>
                    <a:pt x="916" y="661"/>
                  </a:lnTo>
                  <a:cubicBezTo>
                    <a:pt x="920" y="661"/>
                    <a:pt x="926" y="664"/>
                    <a:pt x="929" y="664"/>
                  </a:cubicBezTo>
                  <a:cubicBezTo>
                    <a:pt x="930" y="664"/>
                    <a:pt x="930" y="663"/>
                    <a:pt x="930" y="663"/>
                  </a:cubicBezTo>
                  <a:cubicBezTo>
                    <a:pt x="932" y="663"/>
                    <a:pt x="917" y="655"/>
                    <a:pt x="920" y="652"/>
                  </a:cubicBezTo>
                  <a:cubicBezTo>
                    <a:pt x="921" y="652"/>
                    <a:pt x="936" y="652"/>
                    <a:pt x="930" y="649"/>
                  </a:cubicBezTo>
                  <a:cubicBezTo>
                    <a:pt x="927" y="649"/>
                    <a:pt x="923" y="649"/>
                    <a:pt x="921" y="646"/>
                  </a:cubicBezTo>
                  <a:cubicBezTo>
                    <a:pt x="921" y="645"/>
                    <a:pt x="921" y="644"/>
                    <a:pt x="922" y="643"/>
                  </a:cubicBezTo>
                  <a:cubicBezTo>
                    <a:pt x="927" y="643"/>
                    <a:pt x="934" y="647"/>
                    <a:pt x="938" y="647"/>
                  </a:cubicBezTo>
                  <a:cubicBezTo>
                    <a:pt x="939" y="647"/>
                    <a:pt x="939" y="647"/>
                    <a:pt x="940" y="647"/>
                  </a:cubicBezTo>
                  <a:cubicBezTo>
                    <a:pt x="941" y="645"/>
                    <a:pt x="942" y="642"/>
                    <a:pt x="942" y="640"/>
                  </a:cubicBezTo>
                  <a:cubicBezTo>
                    <a:pt x="941" y="639"/>
                    <a:pt x="937" y="636"/>
                    <a:pt x="937" y="636"/>
                  </a:cubicBezTo>
                  <a:cubicBezTo>
                    <a:pt x="938" y="632"/>
                    <a:pt x="941" y="628"/>
                    <a:pt x="940" y="624"/>
                  </a:cubicBezTo>
                  <a:cubicBezTo>
                    <a:pt x="940" y="621"/>
                    <a:pt x="938" y="619"/>
                    <a:pt x="935" y="619"/>
                  </a:cubicBezTo>
                  <a:cubicBezTo>
                    <a:pt x="933" y="619"/>
                    <a:pt x="931" y="619"/>
                    <a:pt x="929" y="621"/>
                  </a:cubicBezTo>
                  <a:cubicBezTo>
                    <a:pt x="930" y="617"/>
                    <a:pt x="931" y="613"/>
                    <a:pt x="938" y="612"/>
                  </a:cubicBezTo>
                  <a:cubicBezTo>
                    <a:pt x="944" y="612"/>
                    <a:pt x="954" y="610"/>
                    <a:pt x="949" y="605"/>
                  </a:cubicBezTo>
                  <a:cubicBezTo>
                    <a:pt x="946" y="601"/>
                    <a:pt x="943" y="601"/>
                    <a:pt x="943" y="597"/>
                  </a:cubicBezTo>
                  <a:cubicBezTo>
                    <a:pt x="943" y="596"/>
                    <a:pt x="945" y="594"/>
                    <a:pt x="944" y="592"/>
                  </a:cubicBezTo>
                  <a:cubicBezTo>
                    <a:pt x="942" y="592"/>
                    <a:pt x="940" y="592"/>
                    <a:pt x="939" y="590"/>
                  </a:cubicBezTo>
                  <a:cubicBezTo>
                    <a:pt x="936" y="587"/>
                    <a:pt x="941" y="582"/>
                    <a:pt x="939" y="579"/>
                  </a:cubicBezTo>
                  <a:cubicBezTo>
                    <a:pt x="937" y="574"/>
                    <a:pt x="933" y="571"/>
                    <a:pt x="941" y="570"/>
                  </a:cubicBezTo>
                  <a:cubicBezTo>
                    <a:pt x="945" y="569"/>
                    <a:pt x="947" y="561"/>
                    <a:pt x="942" y="559"/>
                  </a:cubicBezTo>
                  <a:cubicBezTo>
                    <a:pt x="941" y="559"/>
                    <a:pt x="940" y="559"/>
                    <a:pt x="939" y="559"/>
                  </a:cubicBezTo>
                  <a:cubicBezTo>
                    <a:pt x="936" y="559"/>
                    <a:pt x="933" y="562"/>
                    <a:pt x="932" y="563"/>
                  </a:cubicBezTo>
                  <a:lnTo>
                    <a:pt x="932" y="563"/>
                  </a:lnTo>
                  <a:cubicBezTo>
                    <a:pt x="933" y="560"/>
                    <a:pt x="933" y="558"/>
                    <a:pt x="936" y="556"/>
                  </a:cubicBezTo>
                  <a:cubicBezTo>
                    <a:pt x="940" y="554"/>
                    <a:pt x="944" y="554"/>
                    <a:pt x="946" y="552"/>
                  </a:cubicBezTo>
                  <a:cubicBezTo>
                    <a:pt x="949" y="548"/>
                    <a:pt x="941" y="546"/>
                    <a:pt x="946" y="542"/>
                  </a:cubicBezTo>
                  <a:cubicBezTo>
                    <a:pt x="948" y="541"/>
                    <a:pt x="965" y="538"/>
                    <a:pt x="954" y="536"/>
                  </a:cubicBezTo>
                  <a:cubicBezTo>
                    <a:pt x="947" y="534"/>
                    <a:pt x="935" y="532"/>
                    <a:pt x="943" y="529"/>
                  </a:cubicBezTo>
                  <a:cubicBezTo>
                    <a:pt x="948" y="527"/>
                    <a:pt x="953" y="527"/>
                    <a:pt x="956" y="524"/>
                  </a:cubicBezTo>
                  <a:cubicBezTo>
                    <a:pt x="956" y="523"/>
                    <a:pt x="960" y="514"/>
                    <a:pt x="956" y="514"/>
                  </a:cubicBezTo>
                  <a:cubicBezTo>
                    <a:pt x="955" y="514"/>
                    <a:pt x="954" y="514"/>
                    <a:pt x="953" y="514"/>
                  </a:cubicBezTo>
                  <a:cubicBezTo>
                    <a:pt x="951" y="514"/>
                    <a:pt x="949" y="514"/>
                    <a:pt x="947" y="514"/>
                  </a:cubicBezTo>
                  <a:cubicBezTo>
                    <a:pt x="942" y="514"/>
                    <a:pt x="938" y="514"/>
                    <a:pt x="940" y="511"/>
                  </a:cubicBezTo>
                  <a:cubicBezTo>
                    <a:pt x="940" y="510"/>
                    <a:pt x="942" y="509"/>
                    <a:pt x="944" y="509"/>
                  </a:cubicBezTo>
                  <a:cubicBezTo>
                    <a:pt x="946" y="509"/>
                    <a:pt x="950" y="510"/>
                    <a:pt x="952" y="510"/>
                  </a:cubicBezTo>
                  <a:cubicBezTo>
                    <a:pt x="953" y="510"/>
                    <a:pt x="954" y="510"/>
                    <a:pt x="955" y="510"/>
                  </a:cubicBezTo>
                  <a:cubicBezTo>
                    <a:pt x="955" y="510"/>
                    <a:pt x="944" y="505"/>
                    <a:pt x="943" y="505"/>
                  </a:cubicBezTo>
                  <a:cubicBezTo>
                    <a:pt x="938" y="503"/>
                    <a:pt x="941" y="502"/>
                    <a:pt x="946" y="501"/>
                  </a:cubicBezTo>
                  <a:cubicBezTo>
                    <a:pt x="952" y="499"/>
                    <a:pt x="958" y="491"/>
                    <a:pt x="955" y="488"/>
                  </a:cubicBezTo>
                  <a:cubicBezTo>
                    <a:pt x="953" y="487"/>
                    <a:pt x="950" y="486"/>
                    <a:pt x="946" y="486"/>
                  </a:cubicBezTo>
                  <a:cubicBezTo>
                    <a:pt x="942" y="486"/>
                    <a:pt x="937" y="487"/>
                    <a:pt x="934" y="487"/>
                  </a:cubicBezTo>
                  <a:cubicBezTo>
                    <a:pt x="932" y="487"/>
                    <a:pt x="931" y="487"/>
                    <a:pt x="931" y="486"/>
                  </a:cubicBezTo>
                  <a:cubicBezTo>
                    <a:pt x="930" y="484"/>
                    <a:pt x="937" y="484"/>
                    <a:pt x="940" y="483"/>
                  </a:cubicBezTo>
                  <a:cubicBezTo>
                    <a:pt x="944" y="481"/>
                    <a:pt x="946" y="478"/>
                    <a:pt x="947" y="476"/>
                  </a:cubicBezTo>
                  <a:cubicBezTo>
                    <a:pt x="948" y="472"/>
                    <a:pt x="962" y="465"/>
                    <a:pt x="959" y="463"/>
                  </a:cubicBezTo>
                  <a:cubicBezTo>
                    <a:pt x="957" y="462"/>
                    <a:pt x="946" y="460"/>
                    <a:pt x="950" y="458"/>
                  </a:cubicBezTo>
                  <a:cubicBezTo>
                    <a:pt x="954" y="457"/>
                    <a:pt x="956" y="456"/>
                    <a:pt x="957" y="455"/>
                  </a:cubicBezTo>
                  <a:cubicBezTo>
                    <a:pt x="958" y="449"/>
                    <a:pt x="939" y="448"/>
                    <a:pt x="938" y="443"/>
                  </a:cubicBezTo>
                  <a:cubicBezTo>
                    <a:pt x="936" y="438"/>
                    <a:pt x="956" y="433"/>
                    <a:pt x="956" y="429"/>
                  </a:cubicBezTo>
                  <a:cubicBezTo>
                    <a:pt x="956" y="429"/>
                    <a:pt x="955" y="429"/>
                    <a:pt x="955" y="429"/>
                  </a:cubicBezTo>
                  <a:cubicBezTo>
                    <a:pt x="952" y="429"/>
                    <a:pt x="947" y="431"/>
                    <a:pt x="947" y="431"/>
                  </a:cubicBezTo>
                  <a:cubicBezTo>
                    <a:pt x="947" y="429"/>
                    <a:pt x="956" y="426"/>
                    <a:pt x="956" y="423"/>
                  </a:cubicBezTo>
                  <a:cubicBezTo>
                    <a:pt x="954" y="420"/>
                    <a:pt x="950" y="417"/>
                    <a:pt x="950" y="414"/>
                  </a:cubicBezTo>
                  <a:cubicBezTo>
                    <a:pt x="950" y="414"/>
                    <a:pt x="950" y="414"/>
                    <a:pt x="950" y="414"/>
                  </a:cubicBezTo>
                  <a:cubicBezTo>
                    <a:pt x="950" y="414"/>
                    <a:pt x="949" y="411"/>
                    <a:pt x="946" y="410"/>
                  </a:cubicBezTo>
                  <a:cubicBezTo>
                    <a:pt x="942" y="409"/>
                    <a:pt x="943" y="408"/>
                    <a:pt x="945" y="405"/>
                  </a:cubicBezTo>
                  <a:cubicBezTo>
                    <a:pt x="948" y="401"/>
                    <a:pt x="946" y="396"/>
                    <a:pt x="942" y="393"/>
                  </a:cubicBezTo>
                  <a:cubicBezTo>
                    <a:pt x="940" y="392"/>
                    <a:pt x="927" y="389"/>
                    <a:pt x="932" y="388"/>
                  </a:cubicBezTo>
                  <a:cubicBezTo>
                    <a:pt x="942" y="386"/>
                    <a:pt x="955" y="383"/>
                    <a:pt x="942" y="380"/>
                  </a:cubicBezTo>
                  <a:cubicBezTo>
                    <a:pt x="939" y="379"/>
                    <a:pt x="935" y="379"/>
                    <a:pt x="931" y="378"/>
                  </a:cubicBezTo>
                  <a:lnTo>
                    <a:pt x="931" y="378"/>
                  </a:lnTo>
                  <a:cubicBezTo>
                    <a:pt x="934" y="378"/>
                    <a:pt x="936" y="377"/>
                    <a:pt x="938" y="376"/>
                  </a:cubicBezTo>
                  <a:cubicBezTo>
                    <a:pt x="937" y="375"/>
                    <a:pt x="937" y="372"/>
                    <a:pt x="934" y="372"/>
                  </a:cubicBezTo>
                  <a:cubicBezTo>
                    <a:pt x="933" y="372"/>
                    <a:pt x="932" y="372"/>
                    <a:pt x="931" y="373"/>
                  </a:cubicBezTo>
                  <a:cubicBezTo>
                    <a:pt x="930" y="373"/>
                    <a:pt x="927" y="375"/>
                    <a:pt x="926" y="376"/>
                  </a:cubicBezTo>
                  <a:lnTo>
                    <a:pt x="926" y="376"/>
                  </a:lnTo>
                  <a:cubicBezTo>
                    <a:pt x="923" y="375"/>
                    <a:pt x="923" y="374"/>
                    <a:pt x="926" y="371"/>
                  </a:cubicBezTo>
                  <a:cubicBezTo>
                    <a:pt x="930" y="367"/>
                    <a:pt x="938" y="363"/>
                    <a:pt x="939" y="359"/>
                  </a:cubicBezTo>
                  <a:cubicBezTo>
                    <a:pt x="940" y="355"/>
                    <a:pt x="935" y="356"/>
                    <a:pt x="934" y="353"/>
                  </a:cubicBezTo>
                  <a:cubicBezTo>
                    <a:pt x="933" y="352"/>
                    <a:pt x="942" y="346"/>
                    <a:pt x="941" y="344"/>
                  </a:cubicBezTo>
                  <a:lnTo>
                    <a:pt x="941" y="344"/>
                  </a:lnTo>
                  <a:cubicBezTo>
                    <a:pt x="941" y="344"/>
                    <a:pt x="935" y="345"/>
                    <a:pt x="933" y="345"/>
                  </a:cubicBezTo>
                  <a:cubicBezTo>
                    <a:pt x="923" y="343"/>
                    <a:pt x="942" y="333"/>
                    <a:pt x="942" y="330"/>
                  </a:cubicBezTo>
                  <a:lnTo>
                    <a:pt x="942" y="330"/>
                  </a:lnTo>
                  <a:cubicBezTo>
                    <a:pt x="942" y="331"/>
                    <a:pt x="930" y="336"/>
                    <a:pt x="925" y="336"/>
                  </a:cubicBezTo>
                  <a:cubicBezTo>
                    <a:pt x="923" y="336"/>
                    <a:pt x="922" y="335"/>
                    <a:pt x="925" y="332"/>
                  </a:cubicBezTo>
                  <a:cubicBezTo>
                    <a:pt x="930" y="326"/>
                    <a:pt x="931" y="327"/>
                    <a:pt x="929" y="322"/>
                  </a:cubicBezTo>
                  <a:cubicBezTo>
                    <a:pt x="931" y="319"/>
                    <a:pt x="932" y="318"/>
                    <a:pt x="938" y="316"/>
                  </a:cubicBezTo>
                  <a:lnTo>
                    <a:pt x="938" y="316"/>
                  </a:lnTo>
                  <a:cubicBezTo>
                    <a:pt x="936" y="317"/>
                    <a:pt x="934" y="317"/>
                    <a:pt x="932" y="317"/>
                  </a:cubicBezTo>
                  <a:cubicBezTo>
                    <a:pt x="926" y="317"/>
                    <a:pt x="927" y="309"/>
                    <a:pt x="921" y="309"/>
                  </a:cubicBezTo>
                  <a:cubicBezTo>
                    <a:pt x="920" y="309"/>
                    <a:pt x="919" y="310"/>
                    <a:pt x="917" y="310"/>
                  </a:cubicBezTo>
                  <a:lnTo>
                    <a:pt x="917" y="310"/>
                  </a:lnTo>
                  <a:cubicBezTo>
                    <a:pt x="925" y="307"/>
                    <a:pt x="920" y="299"/>
                    <a:pt x="918" y="297"/>
                  </a:cubicBezTo>
                  <a:cubicBezTo>
                    <a:pt x="916" y="295"/>
                    <a:pt x="914" y="293"/>
                    <a:pt x="912" y="292"/>
                  </a:cubicBezTo>
                  <a:cubicBezTo>
                    <a:pt x="912" y="292"/>
                    <a:pt x="905" y="294"/>
                    <a:pt x="903" y="294"/>
                  </a:cubicBezTo>
                  <a:cubicBezTo>
                    <a:pt x="903" y="294"/>
                    <a:pt x="903" y="294"/>
                    <a:pt x="903" y="294"/>
                  </a:cubicBezTo>
                  <a:cubicBezTo>
                    <a:pt x="907" y="291"/>
                    <a:pt x="917" y="287"/>
                    <a:pt x="922" y="285"/>
                  </a:cubicBezTo>
                  <a:cubicBezTo>
                    <a:pt x="919" y="285"/>
                    <a:pt x="917" y="285"/>
                    <a:pt x="915" y="285"/>
                  </a:cubicBezTo>
                  <a:cubicBezTo>
                    <a:pt x="913" y="285"/>
                    <a:pt x="911" y="285"/>
                    <a:pt x="908" y="286"/>
                  </a:cubicBezTo>
                  <a:cubicBezTo>
                    <a:pt x="903" y="288"/>
                    <a:pt x="898" y="290"/>
                    <a:pt x="895" y="290"/>
                  </a:cubicBezTo>
                  <a:cubicBezTo>
                    <a:pt x="893" y="290"/>
                    <a:pt x="892" y="289"/>
                    <a:pt x="891" y="288"/>
                  </a:cubicBezTo>
                  <a:cubicBezTo>
                    <a:pt x="894" y="287"/>
                    <a:pt x="908" y="282"/>
                    <a:pt x="909" y="280"/>
                  </a:cubicBezTo>
                  <a:cubicBezTo>
                    <a:pt x="911" y="278"/>
                    <a:pt x="908" y="278"/>
                    <a:pt x="906" y="278"/>
                  </a:cubicBezTo>
                  <a:cubicBezTo>
                    <a:pt x="903" y="278"/>
                    <a:pt x="901" y="278"/>
                    <a:pt x="900" y="278"/>
                  </a:cubicBezTo>
                  <a:cubicBezTo>
                    <a:pt x="899" y="277"/>
                    <a:pt x="898" y="275"/>
                    <a:pt x="899" y="272"/>
                  </a:cubicBezTo>
                  <a:cubicBezTo>
                    <a:pt x="900" y="270"/>
                    <a:pt x="905" y="266"/>
                    <a:pt x="904" y="264"/>
                  </a:cubicBezTo>
                  <a:cubicBezTo>
                    <a:pt x="904" y="264"/>
                    <a:pt x="903" y="264"/>
                    <a:pt x="903" y="264"/>
                  </a:cubicBezTo>
                  <a:cubicBezTo>
                    <a:pt x="900" y="264"/>
                    <a:pt x="894" y="267"/>
                    <a:pt x="891" y="267"/>
                  </a:cubicBezTo>
                  <a:cubicBezTo>
                    <a:pt x="891" y="267"/>
                    <a:pt x="891" y="267"/>
                    <a:pt x="891" y="266"/>
                  </a:cubicBezTo>
                  <a:cubicBezTo>
                    <a:pt x="891" y="266"/>
                    <a:pt x="894" y="262"/>
                    <a:pt x="895" y="261"/>
                  </a:cubicBezTo>
                  <a:cubicBezTo>
                    <a:pt x="895" y="259"/>
                    <a:pt x="895" y="257"/>
                    <a:pt x="895" y="256"/>
                  </a:cubicBezTo>
                  <a:cubicBezTo>
                    <a:pt x="894" y="252"/>
                    <a:pt x="889" y="252"/>
                    <a:pt x="887" y="250"/>
                  </a:cubicBezTo>
                  <a:cubicBezTo>
                    <a:pt x="885" y="247"/>
                    <a:pt x="891" y="242"/>
                    <a:pt x="887" y="242"/>
                  </a:cubicBezTo>
                  <a:cubicBezTo>
                    <a:pt x="886" y="241"/>
                    <a:pt x="885" y="241"/>
                    <a:pt x="884" y="241"/>
                  </a:cubicBezTo>
                  <a:cubicBezTo>
                    <a:pt x="882" y="241"/>
                    <a:pt x="880" y="242"/>
                    <a:pt x="878" y="243"/>
                  </a:cubicBezTo>
                  <a:cubicBezTo>
                    <a:pt x="887" y="238"/>
                    <a:pt x="892" y="236"/>
                    <a:pt x="888" y="231"/>
                  </a:cubicBezTo>
                  <a:lnTo>
                    <a:pt x="888" y="231"/>
                  </a:lnTo>
                  <a:cubicBezTo>
                    <a:pt x="888" y="231"/>
                    <a:pt x="885" y="234"/>
                    <a:pt x="883" y="235"/>
                  </a:cubicBezTo>
                  <a:cubicBezTo>
                    <a:pt x="881" y="231"/>
                    <a:pt x="880" y="221"/>
                    <a:pt x="875" y="221"/>
                  </a:cubicBezTo>
                  <a:cubicBezTo>
                    <a:pt x="874" y="221"/>
                    <a:pt x="874" y="221"/>
                    <a:pt x="873" y="222"/>
                  </a:cubicBezTo>
                  <a:cubicBezTo>
                    <a:pt x="873" y="222"/>
                    <a:pt x="866" y="228"/>
                    <a:pt x="863" y="228"/>
                  </a:cubicBezTo>
                  <a:cubicBezTo>
                    <a:pt x="863" y="228"/>
                    <a:pt x="862" y="228"/>
                    <a:pt x="862" y="228"/>
                  </a:cubicBezTo>
                  <a:cubicBezTo>
                    <a:pt x="862" y="226"/>
                    <a:pt x="866" y="219"/>
                    <a:pt x="867" y="216"/>
                  </a:cubicBezTo>
                  <a:cubicBezTo>
                    <a:pt x="868" y="208"/>
                    <a:pt x="867" y="200"/>
                    <a:pt x="861" y="196"/>
                  </a:cubicBezTo>
                  <a:cubicBezTo>
                    <a:pt x="860" y="195"/>
                    <a:pt x="858" y="195"/>
                    <a:pt x="856" y="195"/>
                  </a:cubicBezTo>
                  <a:cubicBezTo>
                    <a:pt x="853" y="195"/>
                    <a:pt x="851" y="195"/>
                    <a:pt x="850" y="194"/>
                  </a:cubicBezTo>
                  <a:cubicBezTo>
                    <a:pt x="848" y="193"/>
                    <a:pt x="847" y="192"/>
                    <a:pt x="846" y="192"/>
                  </a:cubicBezTo>
                  <a:cubicBezTo>
                    <a:pt x="843" y="192"/>
                    <a:pt x="840" y="194"/>
                    <a:pt x="834" y="197"/>
                  </a:cubicBezTo>
                  <a:lnTo>
                    <a:pt x="834" y="197"/>
                  </a:lnTo>
                  <a:cubicBezTo>
                    <a:pt x="837" y="195"/>
                    <a:pt x="845" y="181"/>
                    <a:pt x="842" y="181"/>
                  </a:cubicBezTo>
                  <a:lnTo>
                    <a:pt x="842" y="181"/>
                  </a:lnTo>
                  <a:cubicBezTo>
                    <a:pt x="841" y="181"/>
                    <a:pt x="841" y="181"/>
                    <a:pt x="839" y="182"/>
                  </a:cubicBezTo>
                  <a:cubicBezTo>
                    <a:pt x="833" y="186"/>
                    <a:pt x="830" y="201"/>
                    <a:pt x="824" y="204"/>
                  </a:cubicBezTo>
                  <a:cubicBezTo>
                    <a:pt x="824" y="204"/>
                    <a:pt x="829" y="191"/>
                    <a:pt x="829" y="190"/>
                  </a:cubicBezTo>
                  <a:cubicBezTo>
                    <a:pt x="832" y="184"/>
                    <a:pt x="837" y="175"/>
                    <a:pt x="844" y="169"/>
                  </a:cubicBezTo>
                  <a:lnTo>
                    <a:pt x="844" y="169"/>
                  </a:lnTo>
                  <a:cubicBezTo>
                    <a:pt x="840" y="173"/>
                    <a:pt x="837" y="174"/>
                    <a:pt x="835" y="174"/>
                  </a:cubicBezTo>
                  <a:cubicBezTo>
                    <a:pt x="832" y="174"/>
                    <a:pt x="831" y="171"/>
                    <a:pt x="827" y="171"/>
                  </a:cubicBezTo>
                  <a:cubicBezTo>
                    <a:pt x="826" y="171"/>
                    <a:pt x="826" y="171"/>
                    <a:pt x="825" y="172"/>
                  </a:cubicBezTo>
                  <a:cubicBezTo>
                    <a:pt x="822" y="168"/>
                    <a:pt x="823" y="167"/>
                    <a:pt x="830" y="161"/>
                  </a:cubicBezTo>
                  <a:cubicBezTo>
                    <a:pt x="836" y="157"/>
                    <a:pt x="831" y="156"/>
                    <a:pt x="835" y="152"/>
                  </a:cubicBezTo>
                  <a:lnTo>
                    <a:pt x="835" y="152"/>
                  </a:lnTo>
                  <a:lnTo>
                    <a:pt x="815" y="170"/>
                  </a:lnTo>
                  <a:cubicBezTo>
                    <a:pt x="812" y="167"/>
                    <a:pt x="826" y="152"/>
                    <a:pt x="825" y="152"/>
                  </a:cubicBezTo>
                  <a:lnTo>
                    <a:pt x="825" y="152"/>
                  </a:lnTo>
                  <a:cubicBezTo>
                    <a:pt x="823" y="152"/>
                    <a:pt x="817" y="155"/>
                    <a:pt x="813" y="155"/>
                  </a:cubicBezTo>
                  <a:cubicBezTo>
                    <a:pt x="811" y="155"/>
                    <a:pt x="810" y="154"/>
                    <a:pt x="811" y="151"/>
                  </a:cubicBezTo>
                  <a:cubicBezTo>
                    <a:pt x="813" y="146"/>
                    <a:pt x="813" y="134"/>
                    <a:pt x="808" y="134"/>
                  </a:cubicBezTo>
                  <a:cubicBezTo>
                    <a:pt x="806" y="134"/>
                    <a:pt x="805" y="135"/>
                    <a:pt x="803" y="136"/>
                  </a:cubicBezTo>
                  <a:cubicBezTo>
                    <a:pt x="802" y="137"/>
                    <a:pt x="801" y="137"/>
                    <a:pt x="801" y="137"/>
                  </a:cubicBezTo>
                  <a:cubicBezTo>
                    <a:pt x="798" y="137"/>
                    <a:pt x="797" y="133"/>
                    <a:pt x="794" y="133"/>
                  </a:cubicBezTo>
                  <a:cubicBezTo>
                    <a:pt x="793" y="133"/>
                    <a:pt x="792" y="133"/>
                    <a:pt x="791" y="133"/>
                  </a:cubicBezTo>
                  <a:cubicBezTo>
                    <a:pt x="790" y="134"/>
                    <a:pt x="788" y="135"/>
                    <a:pt x="788" y="135"/>
                  </a:cubicBezTo>
                  <a:cubicBezTo>
                    <a:pt x="784" y="135"/>
                    <a:pt x="794" y="123"/>
                    <a:pt x="792" y="120"/>
                  </a:cubicBezTo>
                  <a:cubicBezTo>
                    <a:pt x="792" y="119"/>
                    <a:pt x="792" y="119"/>
                    <a:pt x="791" y="119"/>
                  </a:cubicBezTo>
                  <a:cubicBezTo>
                    <a:pt x="789" y="119"/>
                    <a:pt x="786" y="121"/>
                    <a:pt x="784" y="121"/>
                  </a:cubicBezTo>
                  <a:cubicBezTo>
                    <a:pt x="783" y="121"/>
                    <a:pt x="783" y="121"/>
                    <a:pt x="783" y="120"/>
                  </a:cubicBezTo>
                  <a:cubicBezTo>
                    <a:pt x="780" y="118"/>
                    <a:pt x="783" y="116"/>
                    <a:pt x="787" y="112"/>
                  </a:cubicBezTo>
                  <a:cubicBezTo>
                    <a:pt x="789" y="109"/>
                    <a:pt x="788" y="109"/>
                    <a:pt x="786" y="109"/>
                  </a:cubicBezTo>
                  <a:cubicBezTo>
                    <a:pt x="784" y="109"/>
                    <a:pt x="782" y="109"/>
                    <a:pt x="782" y="109"/>
                  </a:cubicBezTo>
                  <a:cubicBezTo>
                    <a:pt x="781" y="109"/>
                    <a:pt x="780" y="110"/>
                    <a:pt x="780" y="110"/>
                  </a:cubicBezTo>
                  <a:cubicBezTo>
                    <a:pt x="778" y="110"/>
                    <a:pt x="779" y="108"/>
                    <a:pt x="779" y="106"/>
                  </a:cubicBezTo>
                  <a:cubicBezTo>
                    <a:pt x="779" y="106"/>
                    <a:pt x="779" y="106"/>
                    <a:pt x="778" y="106"/>
                  </a:cubicBezTo>
                  <a:cubicBezTo>
                    <a:pt x="776" y="106"/>
                    <a:pt x="767" y="118"/>
                    <a:pt x="766" y="118"/>
                  </a:cubicBezTo>
                  <a:cubicBezTo>
                    <a:pt x="765" y="118"/>
                    <a:pt x="766" y="117"/>
                    <a:pt x="768" y="112"/>
                  </a:cubicBezTo>
                  <a:cubicBezTo>
                    <a:pt x="771" y="104"/>
                    <a:pt x="770" y="100"/>
                    <a:pt x="766" y="100"/>
                  </a:cubicBezTo>
                  <a:cubicBezTo>
                    <a:pt x="764" y="100"/>
                    <a:pt x="762" y="101"/>
                    <a:pt x="760" y="103"/>
                  </a:cubicBezTo>
                  <a:cubicBezTo>
                    <a:pt x="756" y="105"/>
                    <a:pt x="754" y="107"/>
                    <a:pt x="752" y="107"/>
                  </a:cubicBezTo>
                  <a:cubicBezTo>
                    <a:pt x="750" y="107"/>
                    <a:pt x="751" y="103"/>
                    <a:pt x="755" y="95"/>
                  </a:cubicBezTo>
                  <a:cubicBezTo>
                    <a:pt x="756" y="92"/>
                    <a:pt x="755" y="91"/>
                    <a:pt x="753" y="91"/>
                  </a:cubicBezTo>
                  <a:cubicBezTo>
                    <a:pt x="751" y="91"/>
                    <a:pt x="749" y="92"/>
                    <a:pt x="747" y="92"/>
                  </a:cubicBezTo>
                  <a:cubicBezTo>
                    <a:pt x="745" y="92"/>
                    <a:pt x="743" y="91"/>
                    <a:pt x="744" y="87"/>
                  </a:cubicBezTo>
                  <a:lnTo>
                    <a:pt x="744" y="87"/>
                  </a:lnTo>
                  <a:cubicBezTo>
                    <a:pt x="742" y="92"/>
                    <a:pt x="733" y="97"/>
                    <a:pt x="730" y="97"/>
                  </a:cubicBezTo>
                  <a:cubicBezTo>
                    <a:pt x="728" y="97"/>
                    <a:pt x="728" y="95"/>
                    <a:pt x="733" y="90"/>
                  </a:cubicBezTo>
                  <a:cubicBezTo>
                    <a:pt x="738" y="83"/>
                    <a:pt x="738" y="81"/>
                    <a:pt x="736" y="81"/>
                  </a:cubicBezTo>
                  <a:cubicBezTo>
                    <a:pt x="734" y="81"/>
                    <a:pt x="729" y="83"/>
                    <a:pt x="727" y="83"/>
                  </a:cubicBezTo>
                  <a:cubicBezTo>
                    <a:pt x="727" y="83"/>
                    <a:pt x="727" y="83"/>
                    <a:pt x="727" y="83"/>
                  </a:cubicBezTo>
                  <a:cubicBezTo>
                    <a:pt x="724" y="82"/>
                    <a:pt x="722" y="80"/>
                    <a:pt x="721" y="77"/>
                  </a:cubicBezTo>
                  <a:cubicBezTo>
                    <a:pt x="721" y="75"/>
                    <a:pt x="722" y="72"/>
                    <a:pt x="722" y="71"/>
                  </a:cubicBezTo>
                  <a:cubicBezTo>
                    <a:pt x="720" y="71"/>
                    <a:pt x="718" y="70"/>
                    <a:pt x="716" y="70"/>
                  </a:cubicBezTo>
                  <a:cubicBezTo>
                    <a:pt x="712" y="70"/>
                    <a:pt x="709" y="71"/>
                    <a:pt x="706" y="75"/>
                  </a:cubicBezTo>
                  <a:lnTo>
                    <a:pt x="706" y="75"/>
                  </a:lnTo>
                  <a:cubicBezTo>
                    <a:pt x="709" y="69"/>
                    <a:pt x="714" y="63"/>
                    <a:pt x="710" y="61"/>
                  </a:cubicBezTo>
                  <a:cubicBezTo>
                    <a:pt x="710" y="61"/>
                    <a:pt x="710" y="61"/>
                    <a:pt x="710" y="61"/>
                  </a:cubicBezTo>
                  <a:cubicBezTo>
                    <a:pt x="708" y="61"/>
                    <a:pt x="704" y="63"/>
                    <a:pt x="703" y="63"/>
                  </a:cubicBezTo>
                  <a:cubicBezTo>
                    <a:pt x="702" y="63"/>
                    <a:pt x="702" y="63"/>
                    <a:pt x="702" y="60"/>
                  </a:cubicBezTo>
                  <a:lnTo>
                    <a:pt x="702" y="60"/>
                  </a:lnTo>
                  <a:cubicBezTo>
                    <a:pt x="702" y="61"/>
                    <a:pt x="699" y="62"/>
                    <a:pt x="698" y="64"/>
                  </a:cubicBezTo>
                  <a:cubicBezTo>
                    <a:pt x="697" y="65"/>
                    <a:pt x="697" y="65"/>
                    <a:pt x="696" y="65"/>
                  </a:cubicBezTo>
                  <a:cubicBezTo>
                    <a:pt x="695" y="65"/>
                    <a:pt x="695" y="63"/>
                    <a:pt x="695" y="62"/>
                  </a:cubicBezTo>
                  <a:cubicBezTo>
                    <a:pt x="694" y="58"/>
                    <a:pt x="693" y="54"/>
                    <a:pt x="691" y="54"/>
                  </a:cubicBezTo>
                  <a:cubicBezTo>
                    <a:pt x="689" y="54"/>
                    <a:pt x="687" y="56"/>
                    <a:pt x="685" y="61"/>
                  </a:cubicBezTo>
                  <a:lnTo>
                    <a:pt x="685" y="61"/>
                  </a:lnTo>
                  <a:cubicBezTo>
                    <a:pt x="686" y="57"/>
                    <a:pt x="689" y="51"/>
                    <a:pt x="687" y="51"/>
                  </a:cubicBezTo>
                  <a:lnTo>
                    <a:pt x="687" y="51"/>
                  </a:lnTo>
                  <a:cubicBezTo>
                    <a:pt x="687" y="51"/>
                    <a:pt x="686" y="52"/>
                    <a:pt x="686" y="52"/>
                  </a:cubicBezTo>
                  <a:cubicBezTo>
                    <a:pt x="682" y="55"/>
                    <a:pt x="681" y="57"/>
                    <a:pt x="679" y="57"/>
                  </a:cubicBezTo>
                  <a:cubicBezTo>
                    <a:pt x="679" y="57"/>
                    <a:pt x="678" y="57"/>
                    <a:pt x="677" y="57"/>
                  </a:cubicBezTo>
                  <a:lnTo>
                    <a:pt x="677" y="57"/>
                  </a:lnTo>
                  <a:cubicBezTo>
                    <a:pt x="677" y="57"/>
                    <a:pt x="677" y="57"/>
                    <a:pt x="677" y="57"/>
                  </a:cubicBezTo>
                  <a:cubicBezTo>
                    <a:pt x="679" y="57"/>
                    <a:pt x="684" y="45"/>
                    <a:pt x="681" y="43"/>
                  </a:cubicBezTo>
                  <a:cubicBezTo>
                    <a:pt x="680" y="42"/>
                    <a:pt x="679" y="42"/>
                    <a:pt x="677" y="42"/>
                  </a:cubicBezTo>
                  <a:cubicBezTo>
                    <a:pt x="676" y="42"/>
                    <a:pt x="675" y="42"/>
                    <a:pt x="674" y="43"/>
                  </a:cubicBezTo>
                  <a:cubicBezTo>
                    <a:pt x="667" y="43"/>
                    <a:pt x="666" y="46"/>
                    <a:pt x="661" y="56"/>
                  </a:cubicBezTo>
                  <a:cubicBezTo>
                    <a:pt x="657" y="54"/>
                    <a:pt x="659" y="52"/>
                    <a:pt x="660" y="44"/>
                  </a:cubicBezTo>
                  <a:lnTo>
                    <a:pt x="660" y="44"/>
                  </a:lnTo>
                  <a:cubicBezTo>
                    <a:pt x="660" y="44"/>
                    <a:pt x="654" y="54"/>
                    <a:pt x="653" y="57"/>
                  </a:cubicBezTo>
                  <a:cubicBezTo>
                    <a:pt x="657" y="47"/>
                    <a:pt x="659" y="39"/>
                    <a:pt x="661" y="29"/>
                  </a:cubicBezTo>
                  <a:lnTo>
                    <a:pt x="661" y="29"/>
                  </a:lnTo>
                  <a:cubicBezTo>
                    <a:pt x="657" y="34"/>
                    <a:pt x="653" y="37"/>
                    <a:pt x="649" y="43"/>
                  </a:cubicBezTo>
                  <a:cubicBezTo>
                    <a:pt x="646" y="46"/>
                    <a:pt x="644" y="47"/>
                    <a:pt x="643" y="47"/>
                  </a:cubicBezTo>
                  <a:cubicBezTo>
                    <a:pt x="640" y="47"/>
                    <a:pt x="638" y="44"/>
                    <a:pt x="636" y="41"/>
                  </a:cubicBezTo>
                  <a:cubicBezTo>
                    <a:pt x="635" y="39"/>
                    <a:pt x="631" y="35"/>
                    <a:pt x="628" y="35"/>
                  </a:cubicBezTo>
                  <a:cubicBezTo>
                    <a:pt x="627" y="35"/>
                    <a:pt x="625" y="36"/>
                    <a:pt x="624" y="39"/>
                  </a:cubicBezTo>
                  <a:cubicBezTo>
                    <a:pt x="621" y="47"/>
                    <a:pt x="619" y="56"/>
                    <a:pt x="616" y="64"/>
                  </a:cubicBezTo>
                  <a:cubicBezTo>
                    <a:pt x="612" y="62"/>
                    <a:pt x="619" y="48"/>
                    <a:pt x="620" y="43"/>
                  </a:cubicBezTo>
                  <a:lnTo>
                    <a:pt x="620" y="43"/>
                  </a:lnTo>
                  <a:cubicBezTo>
                    <a:pt x="620" y="44"/>
                    <a:pt x="619" y="45"/>
                    <a:pt x="619" y="45"/>
                  </a:cubicBezTo>
                  <a:cubicBezTo>
                    <a:pt x="617" y="45"/>
                    <a:pt x="617" y="36"/>
                    <a:pt x="618" y="32"/>
                  </a:cubicBezTo>
                  <a:cubicBezTo>
                    <a:pt x="619" y="28"/>
                    <a:pt x="622" y="21"/>
                    <a:pt x="619" y="20"/>
                  </a:cubicBezTo>
                  <a:lnTo>
                    <a:pt x="619" y="20"/>
                  </a:lnTo>
                  <a:lnTo>
                    <a:pt x="612" y="45"/>
                  </a:lnTo>
                  <a:lnTo>
                    <a:pt x="612" y="45"/>
                  </a:lnTo>
                  <a:cubicBezTo>
                    <a:pt x="616" y="32"/>
                    <a:pt x="603" y="27"/>
                    <a:pt x="599" y="25"/>
                  </a:cubicBezTo>
                  <a:lnTo>
                    <a:pt x="599" y="25"/>
                  </a:lnTo>
                  <a:cubicBezTo>
                    <a:pt x="601" y="27"/>
                    <a:pt x="598" y="34"/>
                    <a:pt x="598" y="38"/>
                  </a:cubicBezTo>
                  <a:cubicBezTo>
                    <a:pt x="594" y="36"/>
                    <a:pt x="596" y="20"/>
                    <a:pt x="592" y="20"/>
                  </a:cubicBezTo>
                  <a:cubicBezTo>
                    <a:pt x="591" y="20"/>
                    <a:pt x="590" y="21"/>
                    <a:pt x="588" y="22"/>
                  </a:cubicBezTo>
                  <a:cubicBezTo>
                    <a:pt x="587" y="24"/>
                    <a:pt x="583" y="30"/>
                    <a:pt x="582" y="30"/>
                  </a:cubicBezTo>
                  <a:cubicBezTo>
                    <a:pt x="581" y="30"/>
                    <a:pt x="581" y="30"/>
                    <a:pt x="581" y="28"/>
                  </a:cubicBezTo>
                  <a:cubicBezTo>
                    <a:pt x="581" y="24"/>
                    <a:pt x="588" y="13"/>
                    <a:pt x="585" y="13"/>
                  </a:cubicBezTo>
                  <a:lnTo>
                    <a:pt x="585" y="13"/>
                  </a:lnTo>
                  <a:cubicBezTo>
                    <a:pt x="585" y="13"/>
                    <a:pt x="585" y="13"/>
                    <a:pt x="584" y="13"/>
                  </a:cubicBezTo>
                  <a:cubicBezTo>
                    <a:pt x="581" y="13"/>
                    <a:pt x="579" y="17"/>
                    <a:pt x="576" y="17"/>
                  </a:cubicBezTo>
                  <a:cubicBezTo>
                    <a:pt x="575" y="17"/>
                    <a:pt x="574" y="17"/>
                    <a:pt x="573" y="16"/>
                  </a:cubicBezTo>
                  <a:cubicBezTo>
                    <a:pt x="570" y="14"/>
                    <a:pt x="567" y="9"/>
                    <a:pt x="563" y="9"/>
                  </a:cubicBezTo>
                  <a:cubicBezTo>
                    <a:pt x="562" y="8"/>
                    <a:pt x="562" y="8"/>
                    <a:pt x="562" y="8"/>
                  </a:cubicBezTo>
                  <a:cubicBezTo>
                    <a:pt x="558" y="8"/>
                    <a:pt x="552" y="21"/>
                    <a:pt x="558" y="22"/>
                  </a:cubicBezTo>
                  <a:cubicBezTo>
                    <a:pt x="556" y="22"/>
                    <a:pt x="553" y="22"/>
                    <a:pt x="550" y="20"/>
                  </a:cubicBezTo>
                  <a:cubicBezTo>
                    <a:pt x="549" y="17"/>
                    <a:pt x="548" y="13"/>
                    <a:pt x="546" y="9"/>
                  </a:cubicBezTo>
                  <a:cubicBezTo>
                    <a:pt x="546" y="8"/>
                    <a:pt x="545" y="8"/>
                    <a:pt x="545" y="8"/>
                  </a:cubicBezTo>
                  <a:cubicBezTo>
                    <a:pt x="544" y="8"/>
                    <a:pt x="543" y="9"/>
                    <a:pt x="542" y="10"/>
                  </a:cubicBezTo>
                  <a:cubicBezTo>
                    <a:pt x="538" y="13"/>
                    <a:pt x="539" y="17"/>
                    <a:pt x="538" y="24"/>
                  </a:cubicBezTo>
                  <a:cubicBezTo>
                    <a:pt x="539" y="23"/>
                    <a:pt x="540" y="22"/>
                    <a:pt x="540" y="22"/>
                  </a:cubicBezTo>
                  <a:lnTo>
                    <a:pt x="540" y="22"/>
                  </a:lnTo>
                  <a:cubicBezTo>
                    <a:pt x="541" y="22"/>
                    <a:pt x="541" y="25"/>
                    <a:pt x="539" y="28"/>
                  </a:cubicBezTo>
                  <a:cubicBezTo>
                    <a:pt x="538" y="30"/>
                    <a:pt x="536" y="33"/>
                    <a:pt x="534" y="33"/>
                  </a:cubicBezTo>
                  <a:cubicBezTo>
                    <a:pt x="534" y="33"/>
                    <a:pt x="533" y="32"/>
                    <a:pt x="533" y="32"/>
                  </a:cubicBezTo>
                  <a:cubicBezTo>
                    <a:pt x="529" y="29"/>
                    <a:pt x="538" y="14"/>
                    <a:pt x="533" y="14"/>
                  </a:cubicBezTo>
                  <a:cubicBezTo>
                    <a:pt x="533" y="14"/>
                    <a:pt x="533" y="14"/>
                    <a:pt x="532" y="14"/>
                  </a:cubicBezTo>
                  <a:cubicBezTo>
                    <a:pt x="529" y="14"/>
                    <a:pt x="519" y="19"/>
                    <a:pt x="522" y="26"/>
                  </a:cubicBezTo>
                  <a:cubicBezTo>
                    <a:pt x="523" y="32"/>
                    <a:pt x="524" y="34"/>
                    <a:pt x="521" y="41"/>
                  </a:cubicBezTo>
                  <a:cubicBezTo>
                    <a:pt x="520" y="43"/>
                    <a:pt x="518" y="45"/>
                    <a:pt x="517" y="45"/>
                  </a:cubicBezTo>
                  <a:cubicBezTo>
                    <a:pt x="516" y="45"/>
                    <a:pt x="515" y="44"/>
                    <a:pt x="515" y="42"/>
                  </a:cubicBezTo>
                  <a:cubicBezTo>
                    <a:pt x="512" y="35"/>
                    <a:pt x="518" y="11"/>
                    <a:pt x="517" y="10"/>
                  </a:cubicBezTo>
                  <a:cubicBezTo>
                    <a:pt x="517" y="9"/>
                    <a:pt x="516" y="9"/>
                    <a:pt x="515" y="9"/>
                  </a:cubicBezTo>
                  <a:cubicBezTo>
                    <a:pt x="513" y="9"/>
                    <a:pt x="511" y="10"/>
                    <a:pt x="510" y="12"/>
                  </a:cubicBezTo>
                  <a:cubicBezTo>
                    <a:pt x="507" y="16"/>
                    <a:pt x="508" y="22"/>
                    <a:pt x="506" y="25"/>
                  </a:cubicBezTo>
                  <a:cubicBezTo>
                    <a:pt x="505" y="26"/>
                    <a:pt x="505" y="26"/>
                    <a:pt x="505" y="26"/>
                  </a:cubicBezTo>
                  <a:cubicBezTo>
                    <a:pt x="502" y="26"/>
                    <a:pt x="503" y="10"/>
                    <a:pt x="501" y="10"/>
                  </a:cubicBezTo>
                  <a:cubicBezTo>
                    <a:pt x="501" y="10"/>
                    <a:pt x="500" y="11"/>
                    <a:pt x="500" y="11"/>
                  </a:cubicBezTo>
                  <a:cubicBezTo>
                    <a:pt x="496" y="16"/>
                    <a:pt x="495" y="25"/>
                    <a:pt x="495" y="34"/>
                  </a:cubicBezTo>
                  <a:lnTo>
                    <a:pt x="495" y="34"/>
                  </a:lnTo>
                  <a:cubicBezTo>
                    <a:pt x="495" y="27"/>
                    <a:pt x="495" y="19"/>
                    <a:pt x="495" y="13"/>
                  </a:cubicBezTo>
                  <a:cubicBezTo>
                    <a:pt x="493" y="8"/>
                    <a:pt x="490" y="0"/>
                    <a:pt x="486" y="0"/>
                  </a:cubicBezTo>
                  <a:close/>
                  <a:moveTo>
                    <a:pt x="474" y="963"/>
                  </a:moveTo>
                  <a:cubicBezTo>
                    <a:pt x="474" y="963"/>
                    <a:pt x="474" y="963"/>
                    <a:pt x="474" y="963"/>
                  </a:cubicBezTo>
                  <a:lnTo>
                    <a:pt x="474" y="963"/>
                  </a:lnTo>
                  <a:cubicBezTo>
                    <a:pt x="474" y="963"/>
                    <a:pt x="474" y="963"/>
                    <a:pt x="474" y="963"/>
                  </a:cubicBezTo>
                  <a:close/>
                  <a:moveTo>
                    <a:pt x="32" y="333"/>
                  </a:moveTo>
                  <a:cubicBezTo>
                    <a:pt x="32" y="333"/>
                    <a:pt x="32" y="333"/>
                    <a:pt x="32" y="333"/>
                  </a:cubicBezTo>
                  <a:cubicBezTo>
                    <a:pt x="33" y="333"/>
                    <a:pt x="33" y="338"/>
                    <a:pt x="33" y="338"/>
                  </a:cubicBezTo>
                  <a:cubicBezTo>
                    <a:pt x="31" y="339"/>
                    <a:pt x="29" y="341"/>
                    <a:pt x="26" y="341"/>
                  </a:cubicBezTo>
                  <a:cubicBezTo>
                    <a:pt x="20" y="344"/>
                    <a:pt x="16" y="348"/>
                    <a:pt x="15" y="353"/>
                  </a:cubicBezTo>
                  <a:cubicBezTo>
                    <a:pt x="15" y="357"/>
                    <a:pt x="30" y="358"/>
                    <a:pt x="31" y="362"/>
                  </a:cubicBezTo>
                  <a:cubicBezTo>
                    <a:pt x="32" y="366"/>
                    <a:pt x="28" y="367"/>
                    <a:pt x="23" y="368"/>
                  </a:cubicBezTo>
                  <a:cubicBezTo>
                    <a:pt x="21" y="367"/>
                    <a:pt x="19" y="367"/>
                    <a:pt x="18" y="367"/>
                  </a:cubicBezTo>
                  <a:cubicBezTo>
                    <a:pt x="17" y="367"/>
                    <a:pt x="17" y="368"/>
                    <a:pt x="17" y="369"/>
                  </a:cubicBezTo>
                  <a:cubicBezTo>
                    <a:pt x="15" y="373"/>
                    <a:pt x="17" y="371"/>
                    <a:pt x="24" y="373"/>
                  </a:cubicBezTo>
                  <a:cubicBezTo>
                    <a:pt x="27" y="375"/>
                    <a:pt x="28" y="378"/>
                    <a:pt x="26" y="379"/>
                  </a:cubicBezTo>
                  <a:cubicBezTo>
                    <a:pt x="25" y="379"/>
                    <a:pt x="25" y="379"/>
                    <a:pt x="24" y="379"/>
                  </a:cubicBezTo>
                  <a:cubicBezTo>
                    <a:pt x="20" y="379"/>
                    <a:pt x="14" y="376"/>
                    <a:pt x="10" y="376"/>
                  </a:cubicBezTo>
                  <a:cubicBezTo>
                    <a:pt x="9" y="376"/>
                    <a:pt x="8" y="376"/>
                    <a:pt x="7" y="378"/>
                  </a:cubicBezTo>
                  <a:cubicBezTo>
                    <a:pt x="7" y="380"/>
                    <a:pt x="12" y="387"/>
                    <a:pt x="18" y="387"/>
                  </a:cubicBezTo>
                  <a:cubicBezTo>
                    <a:pt x="19" y="389"/>
                    <a:pt x="17" y="390"/>
                    <a:pt x="18" y="392"/>
                  </a:cubicBezTo>
                  <a:cubicBezTo>
                    <a:pt x="18" y="394"/>
                    <a:pt x="26" y="406"/>
                    <a:pt x="24" y="406"/>
                  </a:cubicBezTo>
                  <a:cubicBezTo>
                    <a:pt x="23" y="406"/>
                    <a:pt x="23" y="406"/>
                    <a:pt x="23" y="406"/>
                  </a:cubicBezTo>
                  <a:cubicBezTo>
                    <a:pt x="17" y="406"/>
                    <a:pt x="10" y="399"/>
                    <a:pt x="6" y="397"/>
                  </a:cubicBezTo>
                  <a:lnTo>
                    <a:pt x="6" y="397"/>
                  </a:lnTo>
                  <a:cubicBezTo>
                    <a:pt x="10" y="399"/>
                    <a:pt x="12" y="412"/>
                    <a:pt x="14" y="415"/>
                  </a:cubicBezTo>
                  <a:cubicBezTo>
                    <a:pt x="19" y="417"/>
                    <a:pt x="17" y="419"/>
                    <a:pt x="11" y="421"/>
                  </a:cubicBezTo>
                  <a:cubicBezTo>
                    <a:pt x="1" y="423"/>
                    <a:pt x="10" y="424"/>
                    <a:pt x="10" y="427"/>
                  </a:cubicBezTo>
                  <a:cubicBezTo>
                    <a:pt x="9" y="429"/>
                    <a:pt x="10" y="430"/>
                    <a:pt x="6" y="431"/>
                  </a:cubicBezTo>
                  <a:cubicBezTo>
                    <a:pt x="4" y="432"/>
                    <a:pt x="3" y="433"/>
                    <a:pt x="4" y="434"/>
                  </a:cubicBezTo>
                  <a:cubicBezTo>
                    <a:pt x="5" y="435"/>
                    <a:pt x="9" y="437"/>
                    <a:pt x="12" y="437"/>
                  </a:cubicBezTo>
                  <a:cubicBezTo>
                    <a:pt x="13" y="437"/>
                    <a:pt x="14" y="437"/>
                    <a:pt x="14" y="436"/>
                  </a:cubicBezTo>
                  <a:cubicBezTo>
                    <a:pt x="19" y="436"/>
                    <a:pt x="26" y="436"/>
                    <a:pt x="23" y="439"/>
                  </a:cubicBezTo>
                  <a:cubicBezTo>
                    <a:pt x="20" y="442"/>
                    <a:pt x="13" y="441"/>
                    <a:pt x="10" y="443"/>
                  </a:cubicBezTo>
                  <a:cubicBezTo>
                    <a:pt x="7" y="446"/>
                    <a:pt x="10" y="449"/>
                    <a:pt x="13" y="452"/>
                  </a:cubicBezTo>
                  <a:cubicBezTo>
                    <a:pt x="13" y="454"/>
                    <a:pt x="12" y="456"/>
                    <a:pt x="9" y="457"/>
                  </a:cubicBezTo>
                  <a:cubicBezTo>
                    <a:pt x="7" y="457"/>
                    <a:pt x="6" y="458"/>
                    <a:pt x="6" y="459"/>
                  </a:cubicBezTo>
                  <a:cubicBezTo>
                    <a:pt x="6" y="463"/>
                    <a:pt x="11" y="462"/>
                    <a:pt x="11" y="465"/>
                  </a:cubicBezTo>
                  <a:cubicBezTo>
                    <a:pt x="11" y="467"/>
                    <a:pt x="8" y="469"/>
                    <a:pt x="7" y="470"/>
                  </a:cubicBezTo>
                  <a:cubicBezTo>
                    <a:pt x="6" y="476"/>
                    <a:pt x="6" y="482"/>
                    <a:pt x="14" y="486"/>
                  </a:cubicBezTo>
                  <a:cubicBezTo>
                    <a:pt x="19" y="490"/>
                    <a:pt x="20" y="490"/>
                    <a:pt x="10" y="490"/>
                  </a:cubicBezTo>
                  <a:cubicBezTo>
                    <a:pt x="9" y="489"/>
                    <a:pt x="8" y="489"/>
                    <a:pt x="7" y="489"/>
                  </a:cubicBezTo>
                  <a:cubicBezTo>
                    <a:pt x="4" y="489"/>
                    <a:pt x="4" y="491"/>
                    <a:pt x="4" y="493"/>
                  </a:cubicBezTo>
                  <a:cubicBezTo>
                    <a:pt x="4" y="496"/>
                    <a:pt x="3" y="499"/>
                    <a:pt x="6" y="502"/>
                  </a:cubicBezTo>
                  <a:cubicBezTo>
                    <a:pt x="7" y="504"/>
                    <a:pt x="13" y="504"/>
                    <a:pt x="10" y="508"/>
                  </a:cubicBezTo>
                  <a:cubicBezTo>
                    <a:pt x="0" y="508"/>
                    <a:pt x="2" y="516"/>
                    <a:pt x="5" y="518"/>
                  </a:cubicBezTo>
                  <a:cubicBezTo>
                    <a:pt x="6" y="520"/>
                    <a:pt x="21" y="523"/>
                    <a:pt x="18" y="524"/>
                  </a:cubicBezTo>
                  <a:cubicBezTo>
                    <a:pt x="9" y="527"/>
                    <a:pt x="6" y="528"/>
                    <a:pt x="6" y="532"/>
                  </a:cubicBezTo>
                  <a:cubicBezTo>
                    <a:pt x="5" y="539"/>
                    <a:pt x="6" y="547"/>
                    <a:pt x="8" y="553"/>
                  </a:cubicBezTo>
                  <a:cubicBezTo>
                    <a:pt x="9" y="556"/>
                    <a:pt x="10" y="559"/>
                    <a:pt x="13" y="560"/>
                  </a:cubicBezTo>
                  <a:cubicBezTo>
                    <a:pt x="13" y="562"/>
                    <a:pt x="18" y="562"/>
                    <a:pt x="19" y="564"/>
                  </a:cubicBezTo>
                  <a:cubicBezTo>
                    <a:pt x="19" y="566"/>
                    <a:pt x="11" y="568"/>
                    <a:pt x="8" y="571"/>
                  </a:cubicBezTo>
                  <a:cubicBezTo>
                    <a:pt x="6" y="573"/>
                    <a:pt x="4" y="576"/>
                    <a:pt x="4" y="579"/>
                  </a:cubicBezTo>
                  <a:cubicBezTo>
                    <a:pt x="3" y="581"/>
                    <a:pt x="4" y="584"/>
                    <a:pt x="9" y="584"/>
                  </a:cubicBezTo>
                  <a:cubicBezTo>
                    <a:pt x="10" y="584"/>
                    <a:pt x="11" y="583"/>
                    <a:pt x="13" y="583"/>
                  </a:cubicBezTo>
                  <a:lnTo>
                    <a:pt x="13" y="583"/>
                  </a:lnTo>
                  <a:cubicBezTo>
                    <a:pt x="8" y="584"/>
                    <a:pt x="19" y="589"/>
                    <a:pt x="20" y="590"/>
                  </a:cubicBezTo>
                  <a:cubicBezTo>
                    <a:pt x="21" y="591"/>
                    <a:pt x="13" y="597"/>
                    <a:pt x="12" y="600"/>
                  </a:cubicBezTo>
                  <a:cubicBezTo>
                    <a:pt x="10" y="602"/>
                    <a:pt x="9" y="607"/>
                    <a:pt x="13" y="608"/>
                  </a:cubicBezTo>
                  <a:cubicBezTo>
                    <a:pt x="13" y="609"/>
                    <a:pt x="14" y="609"/>
                    <a:pt x="15" y="609"/>
                  </a:cubicBezTo>
                  <a:cubicBezTo>
                    <a:pt x="19" y="609"/>
                    <a:pt x="24" y="607"/>
                    <a:pt x="27" y="606"/>
                  </a:cubicBezTo>
                  <a:cubicBezTo>
                    <a:pt x="27" y="607"/>
                    <a:pt x="29" y="609"/>
                    <a:pt x="28" y="611"/>
                  </a:cubicBezTo>
                  <a:cubicBezTo>
                    <a:pt x="27" y="611"/>
                    <a:pt x="25" y="612"/>
                    <a:pt x="24" y="613"/>
                  </a:cubicBezTo>
                  <a:cubicBezTo>
                    <a:pt x="22" y="614"/>
                    <a:pt x="24" y="616"/>
                    <a:pt x="24" y="617"/>
                  </a:cubicBezTo>
                  <a:cubicBezTo>
                    <a:pt x="24" y="618"/>
                    <a:pt x="20" y="620"/>
                    <a:pt x="19" y="621"/>
                  </a:cubicBezTo>
                  <a:cubicBezTo>
                    <a:pt x="18" y="623"/>
                    <a:pt x="19" y="625"/>
                    <a:pt x="20" y="627"/>
                  </a:cubicBezTo>
                  <a:cubicBezTo>
                    <a:pt x="23" y="631"/>
                    <a:pt x="29" y="632"/>
                    <a:pt x="36" y="634"/>
                  </a:cubicBezTo>
                  <a:cubicBezTo>
                    <a:pt x="44" y="637"/>
                    <a:pt x="37" y="638"/>
                    <a:pt x="29" y="640"/>
                  </a:cubicBezTo>
                  <a:lnTo>
                    <a:pt x="29" y="640"/>
                  </a:lnTo>
                  <a:cubicBezTo>
                    <a:pt x="30" y="640"/>
                    <a:pt x="30" y="640"/>
                    <a:pt x="30" y="640"/>
                  </a:cubicBezTo>
                  <a:lnTo>
                    <a:pt x="30" y="640"/>
                  </a:lnTo>
                  <a:cubicBezTo>
                    <a:pt x="32" y="640"/>
                    <a:pt x="30" y="643"/>
                    <a:pt x="34" y="643"/>
                  </a:cubicBezTo>
                  <a:cubicBezTo>
                    <a:pt x="34" y="643"/>
                    <a:pt x="41" y="642"/>
                    <a:pt x="41" y="642"/>
                  </a:cubicBezTo>
                  <a:lnTo>
                    <a:pt x="41" y="642"/>
                  </a:lnTo>
                  <a:cubicBezTo>
                    <a:pt x="42" y="644"/>
                    <a:pt x="34" y="647"/>
                    <a:pt x="34" y="649"/>
                  </a:cubicBezTo>
                  <a:cubicBezTo>
                    <a:pt x="35" y="651"/>
                    <a:pt x="43" y="650"/>
                    <a:pt x="46" y="652"/>
                  </a:cubicBezTo>
                  <a:cubicBezTo>
                    <a:pt x="48" y="654"/>
                    <a:pt x="47" y="654"/>
                    <a:pt x="44" y="654"/>
                  </a:cubicBezTo>
                  <a:cubicBezTo>
                    <a:pt x="43" y="654"/>
                    <a:pt x="41" y="654"/>
                    <a:pt x="40" y="654"/>
                  </a:cubicBezTo>
                  <a:cubicBezTo>
                    <a:pt x="39" y="654"/>
                    <a:pt x="39" y="654"/>
                    <a:pt x="38" y="654"/>
                  </a:cubicBezTo>
                  <a:cubicBezTo>
                    <a:pt x="34" y="654"/>
                    <a:pt x="25" y="658"/>
                    <a:pt x="28" y="660"/>
                  </a:cubicBezTo>
                  <a:cubicBezTo>
                    <a:pt x="30" y="661"/>
                    <a:pt x="34" y="663"/>
                    <a:pt x="39" y="663"/>
                  </a:cubicBezTo>
                  <a:cubicBezTo>
                    <a:pt x="42" y="663"/>
                    <a:pt x="45" y="662"/>
                    <a:pt x="48" y="661"/>
                  </a:cubicBezTo>
                  <a:lnTo>
                    <a:pt x="48" y="661"/>
                  </a:lnTo>
                  <a:cubicBezTo>
                    <a:pt x="27" y="669"/>
                    <a:pt x="56" y="683"/>
                    <a:pt x="41" y="689"/>
                  </a:cubicBezTo>
                  <a:cubicBezTo>
                    <a:pt x="34" y="697"/>
                    <a:pt x="47" y="696"/>
                    <a:pt x="51" y="699"/>
                  </a:cubicBezTo>
                  <a:cubicBezTo>
                    <a:pt x="54" y="702"/>
                    <a:pt x="55" y="705"/>
                    <a:pt x="57" y="709"/>
                  </a:cubicBezTo>
                  <a:cubicBezTo>
                    <a:pt x="60" y="713"/>
                    <a:pt x="67" y="715"/>
                    <a:pt x="68" y="718"/>
                  </a:cubicBezTo>
                  <a:cubicBezTo>
                    <a:pt x="70" y="722"/>
                    <a:pt x="66" y="725"/>
                    <a:pt x="68" y="730"/>
                  </a:cubicBezTo>
                  <a:cubicBezTo>
                    <a:pt x="68" y="731"/>
                    <a:pt x="70" y="733"/>
                    <a:pt x="72" y="733"/>
                  </a:cubicBezTo>
                  <a:cubicBezTo>
                    <a:pt x="73" y="733"/>
                    <a:pt x="73" y="733"/>
                    <a:pt x="74" y="733"/>
                  </a:cubicBezTo>
                  <a:cubicBezTo>
                    <a:pt x="75" y="733"/>
                    <a:pt x="78" y="731"/>
                    <a:pt x="79" y="731"/>
                  </a:cubicBezTo>
                  <a:cubicBezTo>
                    <a:pt x="80" y="731"/>
                    <a:pt x="80" y="731"/>
                    <a:pt x="80" y="731"/>
                  </a:cubicBezTo>
                  <a:cubicBezTo>
                    <a:pt x="82" y="735"/>
                    <a:pt x="71" y="741"/>
                    <a:pt x="66" y="745"/>
                  </a:cubicBezTo>
                  <a:cubicBezTo>
                    <a:pt x="67" y="744"/>
                    <a:pt x="68" y="744"/>
                    <a:pt x="69" y="744"/>
                  </a:cubicBezTo>
                  <a:cubicBezTo>
                    <a:pt x="78" y="744"/>
                    <a:pt x="88" y="768"/>
                    <a:pt x="90" y="771"/>
                  </a:cubicBezTo>
                  <a:cubicBezTo>
                    <a:pt x="91" y="775"/>
                    <a:pt x="90" y="782"/>
                    <a:pt x="94" y="785"/>
                  </a:cubicBezTo>
                  <a:cubicBezTo>
                    <a:pt x="96" y="787"/>
                    <a:pt x="101" y="789"/>
                    <a:pt x="106" y="789"/>
                  </a:cubicBezTo>
                  <a:cubicBezTo>
                    <a:pt x="106" y="789"/>
                    <a:pt x="106" y="789"/>
                    <a:pt x="106" y="789"/>
                  </a:cubicBezTo>
                  <a:cubicBezTo>
                    <a:pt x="110" y="789"/>
                    <a:pt x="122" y="784"/>
                    <a:pt x="121" y="783"/>
                  </a:cubicBezTo>
                  <a:lnTo>
                    <a:pt x="121" y="783"/>
                  </a:lnTo>
                  <a:cubicBezTo>
                    <a:pt x="123" y="785"/>
                    <a:pt x="107" y="795"/>
                    <a:pt x="114" y="795"/>
                  </a:cubicBezTo>
                  <a:cubicBezTo>
                    <a:pt x="115" y="795"/>
                    <a:pt x="119" y="794"/>
                    <a:pt x="122" y="794"/>
                  </a:cubicBezTo>
                  <a:cubicBezTo>
                    <a:pt x="123" y="794"/>
                    <a:pt x="124" y="794"/>
                    <a:pt x="123" y="795"/>
                  </a:cubicBezTo>
                  <a:cubicBezTo>
                    <a:pt x="123" y="796"/>
                    <a:pt x="109" y="803"/>
                    <a:pt x="112" y="804"/>
                  </a:cubicBezTo>
                  <a:cubicBezTo>
                    <a:pt x="114" y="805"/>
                    <a:pt x="116" y="806"/>
                    <a:pt x="119" y="806"/>
                  </a:cubicBezTo>
                  <a:cubicBezTo>
                    <a:pt x="122" y="806"/>
                    <a:pt x="127" y="804"/>
                    <a:pt x="130" y="800"/>
                  </a:cubicBezTo>
                  <a:lnTo>
                    <a:pt x="130" y="800"/>
                  </a:lnTo>
                  <a:cubicBezTo>
                    <a:pt x="133" y="801"/>
                    <a:pt x="127" y="810"/>
                    <a:pt x="125" y="813"/>
                  </a:cubicBezTo>
                  <a:cubicBezTo>
                    <a:pt x="125" y="814"/>
                    <a:pt x="124" y="822"/>
                    <a:pt x="125" y="822"/>
                  </a:cubicBezTo>
                  <a:cubicBezTo>
                    <a:pt x="125" y="822"/>
                    <a:pt x="125" y="822"/>
                    <a:pt x="125" y="822"/>
                  </a:cubicBezTo>
                  <a:cubicBezTo>
                    <a:pt x="129" y="821"/>
                    <a:pt x="134" y="815"/>
                    <a:pt x="138" y="815"/>
                  </a:cubicBezTo>
                  <a:cubicBezTo>
                    <a:pt x="138" y="815"/>
                    <a:pt x="139" y="815"/>
                    <a:pt x="139" y="815"/>
                  </a:cubicBezTo>
                  <a:cubicBezTo>
                    <a:pt x="142" y="817"/>
                    <a:pt x="140" y="821"/>
                    <a:pt x="144" y="822"/>
                  </a:cubicBezTo>
                  <a:cubicBezTo>
                    <a:pt x="144" y="822"/>
                    <a:pt x="144" y="822"/>
                    <a:pt x="145" y="822"/>
                  </a:cubicBezTo>
                  <a:cubicBezTo>
                    <a:pt x="146" y="822"/>
                    <a:pt x="147" y="822"/>
                    <a:pt x="149" y="822"/>
                  </a:cubicBezTo>
                  <a:cubicBezTo>
                    <a:pt x="150" y="822"/>
                    <a:pt x="150" y="822"/>
                    <a:pt x="151" y="823"/>
                  </a:cubicBezTo>
                  <a:cubicBezTo>
                    <a:pt x="154" y="826"/>
                    <a:pt x="149" y="832"/>
                    <a:pt x="151" y="835"/>
                  </a:cubicBezTo>
                  <a:cubicBezTo>
                    <a:pt x="152" y="837"/>
                    <a:pt x="153" y="838"/>
                    <a:pt x="156" y="838"/>
                  </a:cubicBezTo>
                  <a:cubicBezTo>
                    <a:pt x="157" y="838"/>
                    <a:pt x="159" y="837"/>
                    <a:pt x="162" y="835"/>
                  </a:cubicBezTo>
                  <a:lnTo>
                    <a:pt x="162" y="835"/>
                  </a:lnTo>
                  <a:cubicBezTo>
                    <a:pt x="161" y="836"/>
                    <a:pt x="159" y="846"/>
                    <a:pt x="160" y="846"/>
                  </a:cubicBezTo>
                  <a:cubicBezTo>
                    <a:pt x="160" y="846"/>
                    <a:pt x="160" y="846"/>
                    <a:pt x="160" y="846"/>
                  </a:cubicBezTo>
                  <a:cubicBezTo>
                    <a:pt x="162" y="843"/>
                    <a:pt x="166" y="836"/>
                    <a:pt x="168" y="836"/>
                  </a:cubicBezTo>
                  <a:cubicBezTo>
                    <a:pt x="169" y="836"/>
                    <a:pt x="169" y="836"/>
                    <a:pt x="170" y="836"/>
                  </a:cubicBezTo>
                  <a:cubicBezTo>
                    <a:pt x="171" y="838"/>
                    <a:pt x="169" y="841"/>
                    <a:pt x="169" y="844"/>
                  </a:cubicBezTo>
                  <a:cubicBezTo>
                    <a:pt x="169" y="848"/>
                    <a:pt x="172" y="852"/>
                    <a:pt x="177" y="852"/>
                  </a:cubicBezTo>
                  <a:cubicBezTo>
                    <a:pt x="178" y="852"/>
                    <a:pt x="180" y="851"/>
                    <a:pt x="183" y="849"/>
                  </a:cubicBezTo>
                  <a:lnTo>
                    <a:pt x="183" y="849"/>
                  </a:lnTo>
                  <a:cubicBezTo>
                    <a:pt x="178" y="853"/>
                    <a:pt x="178" y="864"/>
                    <a:pt x="179" y="866"/>
                  </a:cubicBezTo>
                  <a:cubicBezTo>
                    <a:pt x="182" y="863"/>
                    <a:pt x="183" y="862"/>
                    <a:pt x="184" y="862"/>
                  </a:cubicBezTo>
                  <a:cubicBezTo>
                    <a:pt x="185" y="862"/>
                    <a:pt x="186" y="864"/>
                    <a:pt x="187" y="865"/>
                  </a:cubicBezTo>
                  <a:cubicBezTo>
                    <a:pt x="188" y="866"/>
                    <a:pt x="189" y="866"/>
                    <a:pt x="189" y="866"/>
                  </a:cubicBezTo>
                  <a:cubicBezTo>
                    <a:pt x="189" y="866"/>
                    <a:pt x="189" y="865"/>
                    <a:pt x="192" y="863"/>
                  </a:cubicBezTo>
                  <a:cubicBezTo>
                    <a:pt x="192" y="863"/>
                    <a:pt x="193" y="862"/>
                    <a:pt x="193" y="862"/>
                  </a:cubicBezTo>
                  <a:cubicBezTo>
                    <a:pt x="197" y="862"/>
                    <a:pt x="197" y="872"/>
                    <a:pt x="199" y="874"/>
                  </a:cubicBezTo>
                  <a:cubicBezTo>
                    <a:pt x="199" y="874"/>
                    <a:pt x="199" y="874"/>
                    <a:pt x="199" y="874"/>
                  </a:cubicBezTo>
                  <a:cubicBezTo>
                    <a:pt x="201" y="874"/>
                    <a:pt x="203" y="872"/>
                    <a:pt x="205" y="872"/>
                  </a:cubicBezTo>
                  <a:cubicBezTo>
                    <a:pt x="208" y="873"/>
                    <a:pt x="211" y="876"/>
                    <a:pt x="213" y="877"/>
                  </a:cubicBezTo>
                  <a:cubicBezTo>
                    <a:pt x="215" y="879"/>
                    <a:pt x="217" y="879"/>
                    <a:pt x="219" y="879"/>
                  </a:cubicBezTo>
                  <a:cubicBezTo>
                    <a:pt x="222" y="879"/>
                    <a:pt x="225" y="878"/>
                    <a:pt x="229" y="874"/>
                  </a:cubicBezTo>
                  <a:lnTo>
                    <a:pt x="229" y="874"/>
                  </a:lnTo>
                  <a:cubicBezTo>
                    <a:pt x="226" y="877"/>
                    <a:pt x="222" y="880"/>
                    <a:pt x="220" y="883"/>
                  </a:cubicBezTo>
                  <a:cubicBezTo>
                    <a:pt x="219" y="885"/>
                    <a:pt x="220" y="886"/>
                    <a:pt x="221" y="886"/>
                  </a:cubicBezTo>
                  <a:cubicBezTo>
                    <a:pt x="222" y="886"/>
                    <a:pt x="225" y="884"/>
                    <a:pt x="226" y="883"/>
                  </a:cubicBezTo>
                  <a:cubicBezTo>
                    <a:pt x="230" y="881"/>
                    <a:pt x="232" y="880"/>
                    <a:pt x="233" y="880"/>
                  </a:cubicBezTo>
                  <a:lnTo>
                    <a:pt x="233" y="880"/>
                  </a:lnTo>
                  <a:cubicBezTo>
                    <a:pt x="235" y="880"/>
                    <a:pt x="234" y="885"/>
                    <a:pt x="231" y="893"/>
                  </a:cubicBezTo>
                  <a:cubicBezTo>
                    <a:pt x="230" y="894"/>
                    <a:pt x="231" y="895"/>
                    <a:pt x="231" y="895"/>
                  </a:cubicBezTo>
                  <a:cubicBezTo>
                    <a:pt x="233" y="895"/>
                    <a:pt x="242" y="886"/>
                    <a:pt x="243" y="886"/>
                  </a:cubicBezTo>
                  <a:lnTo>
                    <a:pt x="243" y="886"/>
                  </a:lnTo>
                  <a:cubicBezTo>
                    <a:pt x="243" y="886"/>
                    <a:pt x="243" y="887"/>
                    <a:pt x="241" y="890"/>
                  </a:cubicBezTo>
                  <a:cubicBezTo>
                    <a:pt x="238" y="895"/>
                    <a:pt x="240" y="899"/>
                    <a:pt x="244" y="899"/>
                  </a:cubicBezTo>
                  <a:cubicBezTo>
                    <a:pt x="246" y="899"/>
                    <a:pt x="249" y="897"/>
                    <a:pt x="251" y="894"/>
                  </a:cubicBezTo>
                  <a:lnTo>
                    <a:pt x="251" y="894"/>
                  </a:lnTo>
                  <a:cubicBezTo>
                    <a:pt x="249" y="898"/>
                    <a:pt x="249" y="901"/>
                    <a:pt x="249" y="903"/>
                  </a:cubicBezTo>
                  <a:cubicBezTo>
                    <a:pt x="249" y="904"/>
                    <a:pt x="250" y="904"/>
                    <a:pt x="251" y="904"/>
                  </a:cubicBezTo>
                  <a:cubicBezTo>
                    <a:pt x="251" y="904"/>
                    <a:pt x="252" y="904"/>
                    <a:pt x="253" y="904"/>
                  </a:cubicBezTo>
                  <a:cubicBezTo>
                    <a:pt x="253" y="904"/>
                    <a:pt x="253" y="904"/>
                    <a:pt x="254" y="904"/>
                  </a:cubicBezTo>
                  <a:cubicBezTo>
                    <a:pt x="256" y="906"/>
                    <a:pt x="255" y="910"/>
                    <a:pt x="258" y="912"/>
                  </a:cubicBezTo>
                  <a:cubicBezTo>
                    <a:pt x="258" y="913"/>
                    <a:pt x="259" y="913"/>
                    <a:pt x="260" y="913"/>
                  </a:cubicBezTo>
                  <a:cubicBezTo>
                    <a:pt x="262" y="913"/>
                    <a:pt x="264" y="911"/>
                    <a:pt x="265" y="911"/>
                  </a:cubicBezTo>
                  <a:cubicBezTo>
                    <a:pt x="265" y="911"/>
                    <a:pt x="266" y="911"/>
                    <a:pt x="266" y="911"/>
                  </a:cubicBezTo>
                  <a:cubicBezTo>
                    <a:pt x="268" y="913"/>
                    <a:pt x="271" y="915"/>
                    <a:pt x="273" y="917"/>
                  </a:cubicBezTo>
                  <a:cubicBezTo>
                    <a:pt x="276" y="921"/>
                    <a:pt x="277" y="925"/>
                    <a:pt x="282" y="925"/>
                  </a:cubicBezTo>
                  <a:cubicBezTo>
                    <a:pt x="285" y="925"/>
                    <a:pt x="290" y="919"/>
                    <a:pt x="291" y="919"/>
                  </a:cubicBezTo>
                  <a:cubicBezTo>
                    <a:pt x="291" y="919"/>
                    <a:pt x="291" y="919"/>
                    <a:pt x="291" y="919"/>
                  </a:cubicBezTo>
                  <a:cubicBezTo>
                    <a:pt x="293" y="920"/>
                    <a:pt x="289" y="930"/>
                    <a:pt x="290" y="932"/>
                  </a:cubicBezTo>
                  <a:cubicBezTo>
                    <a:pt x="290" y="933"/>
                    <a:pt x="291" y="933"/>
                    <a:pt x="291" y="933"/>
                  </a:cubicBezTo>
                  <a:cubicBezTo>
                    <a:pt x="293" y="933"/>
                    <a:pt x="296" y="928"/>
                    <a:pt x="297" y="926"/>
                  </a:cubicBezTo>
                  <a:cubicBezTo>
                    <a:pt x="299" y="924"/>
                    <a:pt x="303" y="914"/>
                    <a:pt x="305" y="914"/>
                  </a:cubicBezTo>
                  <a:cubicBezTo>
                    <a:pt x="305" y="914"/>
                    <a:pt x="306" y="914"/>
                    <a:pt x="306" y="916"/>
                  </a:cubicBezTo>
                  <a:cubicBezTo>
                    <a:pt x="306" y="922"/>
                    <a:pt x="304" y="929"/>
                    <a:pt x="306" y="933"/>
                  </a:cubicBezTo>
                  <a:cubicBezTo>
                    <a:pt x="306" y="934"/>
                    <a:pt x="307" y="934"/>
                    <a:pt x="308" y="934"/>
                  </a:cubicBezTo>
                  <a:cubicBezTo>
                    <a:pt x="311" y="934"/>
                    <a:pt x="315" y="927"/>
                    <a:pt x="318" y="927"/>
                  </a:cubicBezTo>
                  <a:cubicBezTo>
                    <a:pt x="318" y="927"/>
                    <a:pt x="319" y="928"/>
                    <a:pt x="319" y="931"/>
                  </a:cubicBezTo>
                  <a:cubicBezTo>
                    <a:pt x="318" y="937"/>
                    <a:pt x="325" y="938"/>
                    <a:pt x="330" y="938"/>
                  </a:cubicBezTo>
                  <a:cubicBezTo>
                    <a:pt x="331" y="938"/>
                    <a:pt x="331" y="938"/>
                    <a:pt x="332" y="938"/>
                  </a:cubicBezTo>
                  <a:cubicBezTo>
                    <a:pt x="334" y="938"/>
                    <a:pt x="336" y="937"/>
                    <a:pt x="338" y="937"/>
                  </a:cubicBezTo>
                  <a:cubicBezTo>
                    <a:pt x="339" y="937"/>
                    <a:pt x="341" y="937"/>
                    <a:pt x="342" y="938"/>
                  </a:cubicBezTo>
                  <a:cubicBezTo>
                    <a:pt x="343" y="939"/>
                    <a:pt x="346" y="950"/>
                    <a:pt x="346" y="950"/>
                  </a:cubicBezTo>
                  <a:cubicBezTo>
                    <a:pt x="346" y="950"/>
                    <a:pt x="346" y="950"/>
                    <a:pt x="346" y="950"/>
                  </a:cubicBezTo>
                  <a:cubicBezTo>
                    <a:pt x="347" y="945"/>
                    <a:pt x="346" y="942"/>
                    <a:pt x="349" y="939"/>
                  </a:cubicBezTo>
                  <a:cubicBezTo>
                    <a:pt x="350" y="938"/>
                    <a:pt x="350" y="938"/>
                    <a:pt x="351" y="938"/>
                  </a:cubicBezTo>
                  <a:cubicBezTo>
                    <a:pt x="352" y="938"/>
                    <a:pt x="353" y="938"/>
                    <a:pt x="354" y="938"/>
                  </a:cubicBezTo>
                  <a:cubicBezTo>
                    <a:pt x="357" y="940"/>
                    <a:pt x="360" y="945"/>
                    <a:pt x="358" y="952"/>
                  </a:cubicBezTo>
                  <a:cubicBezTo>
                    <a:pt x="360" y="945"/>
                    <a:pt x="361" y="942"/>
                    <a:pt x="362" y="942"/>
                  </a:cubicBezTo>
                  <a:cubicBezTo>
                    <a:pt x="363" y="942"/>
                    <a:pt x="363" y="956"/>
                    <a:pt x="366" y="956"/>
                  </a:cubicBezTo>
                  <a:cubicBezTo>
                    <a:pt x="366" y="956"/>
                    <a:pt x="366" y="956"/>
                    <a:pt x="366" y="956"/>
                  </a:cubicBezTo>
                  <a:cubicBezTo>
                    <a:pt x="371" y="955"/>
                    <a:pt x="374" y="943"/>
                    <a:pt x="378" y="943"/>
                  </a:cubicBezTo>
                  <a:cubicBezTo>
                    <a:pt x="380" y="943"/>
                    <a:pt x="382" y="949"/>
                    <a:pt x="383" y="951"/>
                  </a:cubicBezTo>
                  <a:cubicBezTo>
                    <a:pt x="384" y="952"/>
                    <a:pt x="385" y="952"/>
                    <a:pt x="386" y="952"/>
                  </a:cubicBezTo>
                  <a:cubicBezTo>
                    <a:pt x="388" y="952"/>
                    <a:pt x="389" y="948"/>
                    <a:pt x="392" y="948"/>
                  </a:cubicBezTo>
                  <a:cubicBezTo>
                    <a:pt x="392" y="948"/>
                    <a:pt x="393" y="948"/>
                    <a:pt x="394" y="949"/>
                  </a:cubicBezTo>
                  <a:cubicBezTo>
                    <a:pt x="398" y="952"/>
                    <a:pt x="400" y="954"/>
                    <a:pt x="405" y="954"/>
                  </a:cubicBezTo>
                  <a:cubicBezTo>
                    <a:pt x="406" y="954"/>
                    <a:pt x="412" y="950"/>
                    <a:pt x="412" y="950"/>
                  </a:cubicBezTo>
                  <a:cubicBezTo>
                    <a:pt x="417" y="952"/>
                    <a:pt x="421" y="968"/>
                    <a:pt x="427" y="968"/>
                  </a:cubicBezTo>
                  <a:cubicBezTo>
                    <a:pt x="428" y="968"/>
                    <a:pt x="430" y="968"/>
                    <a:pt x="431" y="966"/>
                  </a:cubicBezTo>
                  <a:cubicBezTo>
                    <a:pt x="434" y="963"/>
                    <a:pt x="432" y="959"/>
                    <a:pt x="436" y="959"/>
                  </a:cubicBezTo>
                  <a:cubicBezTo>
                    <a:pt x="437" y="963"/>
                    <a:pt x="439" y="965"/>
                    <a:pt x="440" y="966"/>
                  </a:cubicBezTo>
                  <a:cubicBezTo>
                    <a:pt x="441" y="966"/>
                    <a:pt x="441" y="962"/>
                    <a:pt x="443" y="961"/>
                  </a:cubicBezTo>
                  <a:cubicBezTo>
                    <a:pt x="444" y="961"/>
                    <a:pt x="445" y="960"/>
                    <a:pt x="446" y="960"/>
                  </a:cubicBezTo>
                  <a:cubicBezTo>
                    <a:pt x="452" y="960"/>
                    <a:pt x="460" y="969"/>
                    <a:pt x="467" y="969"/>
                  </a:cubicBezTo>
                  <a:cubicBezTo>
                    <a:pt x="470" y="969"/>
                    <a:pt x="473" y="967"/>
                    <a:pt x="474" y="963"/>
                  </a:cubicBezTo>
                  <a:lnTo>
                    <a:pt x="474" y="963"/>
                  </a:lnTo>
                  <a:cubicBezTo>
                    <a:pt x="474" y="965"/>
                    <a:pt x="474" y="966"/>
                    <a:pt x="474" y="966"/>
                  </a:cubicBezTo>
                  <a:cubicBezTo>
                    <a:pt x="474" y="966"/>
                    <a:pt x="476" y="963"/>
                    <a:pt x="474" y="963"/>
                  </a:cubicBezTo>
                  <a:lnTo>
                    <a:pt x="474" y="963"/>
                  </a:lnTo>
                  <a:cubicBezTo>
                    <a:pt x="474" y="963"/>
                    <a:pt x="474" y="963"/>
                    <a:pt x="474" y="963"/>
                  </a:cubicBezTo>
                  <a:cubicBezTo>
                    <a:pt x="479" y="963"/>
                    <a:pt x="480" y="917"/>
                    <a:pt x="475" y="915"/>
                  </a:cubicBezTo>
                  <a:cubicBezTo>
                    <a:pt x="474" y="914"/>
                    <a:pt x="472" y="913"/>
                    <a:pt x="470" y="913"/>
                  </a:cubicBezTo>
                  <a:cubicBezTo>
                    <a:pt x="468" y="913"/>
                    <a:pt x="467" y="914"/>
                    <a:pt x="467" y="916"/>
                  </a:cubicBezTo>
                  <a:cubicBezTo>
                    <a:pt x="465" y="922"/>
                    <a:pt x="464" y="928"/>
                    <a:pt x="462" y="928"/>
                  </a:cubicBezTo>
                  <a:cubicBezTo>
                    <a:pt x="461" y="928"/>
                    <a:pt x="460" y="927"/>
                    <a:pt x="459" y="925"/>
                  </a:cubicBezTo>
                  <a:cubicBezTo>
                    <a:pt x="454" y="922"/>
                    <a:pt x="451" y="920"/>
                    <a:pt x="447" y="920"/>
                  </a:cubicBezTo>
                  <a:cubicBezTo>
                    <a:pt x="446" y="920"/>
                    <a:pt x="445" y="920"/>
                    <a:pt x="444" y="920"/>
                  </a:cubicBezTo>
                  <a:cubicBezTo>
                    <a:pt x="441" y="921"/>
                    <a:pt x="438" y="932"/>
                    <a:pt x="435" y="932"/>
                  </a:cubicBezTo>
                  <a:cubicBezTo>
                    <a:pt x="435" y="932"/>
                    <a:pt x="435" y="932"/>
                    <a:pt x="434" y="931"/>
                  </a:cubicBezTo>
                  <a:cubicBezTo>
                    <a:pt x="431" y="928"/>
                    <a:pt x="433" y="910"/>
                    <a:pt x="428" y="907"/>
                  </a:cubicBezTo>
                  <a:cubicBezTo>
                    <a:pt x="428" y="907"/>
                    <a:pt x="428" y="907"/>
                    <a:pt x="428" y="907"/>
                  </a:cubicBezTo>
                  <a:cubicBezTo>
                    <a:pt x="426" y="907"/>
                    <a:pt x="426" y="918"/>
                    <a:pt x="426" y="921"/>
                  </a:cubicBezTo>
                  <a:cubicBezTo>
                    <a:pt x="423" y="921"/>
                    <a:pt x="424" y="909"/>
                    <a:pt x="422" y="909"/>
                  </a:cubicBezTo>
                  <a:cubicBezTo>
                    <a:pt x="422" y="909"/>
                    <a:pt x="421" y="909"/>
                    <a:pt x="421" y="910"/>
                  </a:cubicBezTo>
                  <a:cubicBezTo>
                    <a:pt x="420" y="910"/>
                    <a:pt x="417" y="933"/>
                    <a:pt x="414" y="933"/>
                  </a:cubicBezTo>
                  <a:cubicBezTo>
                    <a:pt x="413" y="933"/>
                    <a:pt x="413" y="932"/>
                    <a:pt x="412" y="931"/>
                  </a:cubicBezTo>
                  <a:cubicBezTo>
                    <a:pt x="411" y="925"/>
                    <a:pt x="414" y="918"/>
                    <a:pt x="412" y="914"/>
                  </a:cubicBezTo>
                  <a:cubicBezTo>
                    <a:pt x="411" y="913"/>
                    <a:pt x="409" y="912"/>
                    <a:pt x="408" y="912"/>
                  </a:cubicBezTo>
                  <a:cubicBezTo>
                    <a:pt x="407" y="912"/>
                    <a:pt x="407" y="912"/>
                    <a:pt x="406" y="912"/>
                  </a:cubicBezTo>
                  <a:cubicBezTo>
                    <a:pt x="402" y="915"/>
                    <a:pt x="404" y="928"/>
                    <a:pt x="399" y="928"/>
                  </a:cubicBezTo>
                  <a:cubicBezTo>
                    <a:pt x="398" y="928"/>
                    <a:pt x="398" y="928"/>
                    <a:pt x="398" y="928"/>
                  </a:cubicBezTo>
                  <a:cubicBezTo>
                    <a:pt x="398" y="922"/>
                    <a:pt x="399" y="915"/>
                    <a:pt x="398" y="910"/>
                  </a:cubicBezTo>
                  <a:cubicBezTo>
                    <a:pt x="398" y="908"/>
                    <a:pt x="396" y="905"/>
                    <a:pt x="394" y="905"/>
                  </a:cubicBezTo>
                  <a:cubicBezTo>
                    <a:pt x="393" y="905"/>
                    <a:pt x="392" y="907"/>
                    <a:pt x="391" y="912"/>
                  </a:cubicBezTo>
                  <a:lnTo>
                    <a:pt x="391" y="912"/>
                  </a:lnTo>
                  <a:cubicBezTo>
                    <a:pt x="392" y="904"/>
                    <a:pt x="392" y="901"/>
                    <a:pt x="391" y="901"/>
                  </a:cubicBezTo>
                  <a:cubicBezTo>
                    <a:pt x="389" y="901"/>
                    <a:pt x="387" y="903"/>
                    <a:pt x="385" y="906"/>
                  </a:cubicBezTo>
                  <a:cubicBezTo>
                    <a:pt x="386" y="901"/>
                    <a:pt x="383" y="900"/>
                    <a:pt x="379" y="900"/>
                  </a:cubicBezTo>
                  <a:cubicBezTo>
                    <a:pt x="375" y="900"/>
                    <a:pt x="370" y="902"/>
                    <a:pt x="368" y="902"/>
                  </a:cubicBezTo>
                  <a:cubicBezTo>
                    <a:pt x="368" y="902"/>
                    <a:pt x="368" y="902"/>
                    <a:pt x="368" y="902"/>
                  </a:cubicBezTo>
                  <a:lnTo>
                    <a:pt x="368" y="902"/>
                  </a:lnTo>
                  <a:cubicBezTo>
                    <a:pt x="374" y="903"/>
                    <a:pt x="372" y="914"/>
                    <a:pt x="368" y="914"/>
                  </a:cubicBezTo>
                  <a:cubicBezTo>
                    <a:pt x="367" y="914"/>
                    <a:pt x="366" y="913"/>
                    <a:pt x="364" y="912"/>
                  </a:cubicBezTo>
                  <a:cubicBezTo>
                    <a:pt x="361" y="907"/>
                    <a:pt x="357" y="904"/>
                    <a:pt x="351" y="903"/>
                  </a:cubicBezTo>
                  <a:lnTo>
                    <a:pt x="351" y="903"/>
                  </a:lnTo>
                  <a:cubicBezTo>
                    <a:pt x="348" y="916"/>
                    <a:pt x="359" y="922"/>
                    <a:pt x="363" y="925"/>
                  </a:cubicBezTo>
                  <a:cubicBezTo>
                    <a:pt x="358" y="924"/>
                    <a:pt x="355" y="924"/>
                    <a:pt x="351" y="922"/>
                  </a:cubicBezTo>
                  <a:cubicBezTo>
                    <a:pt x="349" y="920"/>
                    <a:pt x="345" y="917"/>
                    <a:pt x="346" y="910"/>
                  </a:cubicBezTo>
                  <a:cubicBezTo>
                    <a:pt x="347" y="904"/>
                    <a:pt x="350" y="901"/>
                    <a:pt x="350" y="896"/>
                  </a:cubicBezTo>
                  <a:cubicBezTo>
                    <a:pt x="349" y="893"/>
                    <a:pt x="348" y="892"/>
                    <a:pt x="346" y="892"/>
                  </a:cubicBezTo>
                  <a:cubicBezTo>
                    <a:pt x="343" y="892"/>
                    <a:pt x="338" y="899"/>
                    <a:pt x="334" y="899"/>
                  </a:cubicBezTo>
                  <a:cubicBezTo>
                    <a:pt x="334" y="899"/>
                    <a:pt x="333" y="899"/>
                    <a:pt x="333" y="899"/>
                  </a:cubicBezTo>
                  <a:cubicBezTo>
                    <a:pt x="328" y="898"/>
                    <a:pt x="327" y="890"/>
                    <a:pt x="327" y="881"/>
                  </a:cubicBezTo>
                  <a:cubicBezTo>
                    <a:pt x="324" y="888"/>
                    <a:pt x="317" y="896"/>
                    <a:pt x="313" y="898"/>
                  </a:cubicBezTo>
                  <a:cubicBezTo>
                    <a:pt x="312" y="899"/>
                    <a:pt x="312" y="899"/>
                    <a:pt x="312" y="899"/>
                  </a:cubicBezTo>
                  <a:cubicBezTo>
                    <a:pt x="309" y="899"/>
                    <a:pt x="314" y="890"/>
                    <a:pt x="313" y="890"/>
                  </a:cubicBezTo>
                  <a:cubicBezTo>
                    <a:pt x="313" y="889"/>
                    <a:pt x="313" y="889"/>
                    <a:pt x="312" y="889"/>
                  </a:cubicBezTo>
                  <a:cubicBezTo>
                    <a:pt x="312" y="889"/>
                    <a:pt x="312" y="889"/>
                    <a:pt x="312" y="890"/>
                  </a:cubicBezTo>
                  <a:lnTo>
                    <a:pt x="312" y="890"/>
                  </a:lnTo>
                  <a:cubicBezTo>
                    <a:pt x="313" y="887"/>
                    <a:pt x="314" y="884"/>
                    <a:pt x="314" y="883"/>
                  </a:cubicBezTo>
                  <a:cubicBezTo>
                    <a:pt x="314" y="878"/>
                    <a:pt x="309" y="878"/>
                    <a:pt x="306" y="878"/>
                  </a:cubicBezTo>
                  <a:cubicBezTo>
                    <a:pt x="305" y="878"/>
                    <a:pt x="304" y="878"/>
                    <a:pt x="304" y="878"/>
                  </a:cubicBezTo>
                  <a:cubicBezTo>
                    <a:pt x="301" y="878"/>
                    <a:pt x="297" y="879"/>
                    <a:pt x="294" y="883"/>
                  </a:cubicBezTo>
                  <a:cubicBezTo>
                    <a:pt x="292" y="885"/>
                    <a:pt x="290" y="887"/>
                    <a:pt x="289" y="887"/>
                  </a:cubicBezTo>
                  <a:cubicBezTo>
                    <a:pt x="289" y="887"/>
                    <a:pt x="288" y="886"/>
                    <a:pt x="288" y="886"/>
                  </a:cubicBezTo>
                  <a:cubicBezTo>
                    <a:pt x="287" y="884"/>
                    <a:pt x="286" y="882"/>
                    <a:pt x="288" y="878"/>
                  </a:cubicBezTo>
                  <a:cubicBezTo>
                    <a:pt x="289" y="874"/>
                    <a:pt x="288" y="875"/>
                    <a:pt x="286" y="874"/>
                  </a:cubicBezTo>
                  <a:cubicBezTo>
                    <a:pt x="286" y="874"/>
                    <a:pt x="285" y="874"/>
                    <a:pt x="285" y="874"/>
                  </a:cubicBezTo>
                  <a:cubicBezTo>
                    <a:pt x="283" y="874"/>
                    <a:pt x="279" y="877"/>
                    <a:pt x="275" y="877"/>
                  </a:cubicBezTo>
                  <a:cubicBezTo>
                    <a:pt x="272" y="877"/>
                    <a:pt x="268" y="876"/>
                    <a:pt x="267" y="874"/>
                  </a:cubicBezTo>
                  <a:cubicBezTo>
                    <a:pt x="266" y="872"/>
                    <a:pt x="267" y="864"/>
                    <a:pt x="266" y="863"/>
                  </a:cubicBezTo>
                  <a:cubicBezTo>
                    <a:pt x="265" y="863"/>
                    <a:pt x="264" y="868"/>
                    <a:pt x="263" y="868"/>
                  </a:cubicBezTo>
                  <a:lnTo>
                    <a:pt x="261" y="866"/>
                  </a:lnTo>
                  <a:cubicBezTo>
                    <a:pt x="258" y="864"/>
                    <a:pt x="254" y="862"/>
                    <a:pt x="252" y="860"/>
                  </a:cubicBezTo>
                  <a:cubicBezTo>
                    <a:pt x="250" y="858"/>
                    <a:pt x="247" y="855"/>
                    <a:pt x="244" y="855"/>
                  </a:cubicBezTo>
                  <a:cubicBezTo>
                    <a:pt x="242" y="855"/>
                    <a:pt x="239" y="857"/>
                    <a:pt x="236" y="862"/>
                  </a:cubicBezTo>
                  <a:cubicBezTo>
                    <a:pt x="241" y="853"/>
                    <a:pt x="235" y="847"/>
                    <a:pt x="233" y="845"/>
                  </a:cubicBezTo>
                  <a:cubicBezTo>
                    <a:pt x="233" y="845"/>
                    <a:pt x="232" y="845"/>
                    <a:pt x="232" y="845"/>
                  </a:cubicBezTo>
                  <a:cubicBezTo>
                    <a:pt x="229" y="845"/>
                    <a:pt x="226" y="847"/>
                    <a:pt x="223" y="847"/>
                  </a:cubicBezTo>
                  <a:cubicBezTo>
                    <a:pt x="223" y="847"/>
                    <a:pt x="222" y="847"/>
                    <a:pt x="221" y="846"/>
                  </a:cubicBezTo>
                  <a:cubicBezTo>
                    <a:pt x="220" y="844"/>
                    <a:pt x="226" y="838"/>
                    <a:pt x="226" y="835"/>
                  </a:cubicBezTo>
                  <a:cubicBezTo>
                    <a:pt x="226" y="833"/>
                    <a:pt x="225" y="832"/>
                    <a:pt x="223" y="831"/>
                  </a:cubicBezTo>
                  <a:cubicBezTo>
                    <a:pt x="221" y="831"/>
                    <a:pt x="220" y="830"/>
                    <a:pt x="218" y="830"/>
                  </a:cubicBezTo>
                  <a:cubicBezTo>
                    <a:pt x="217" y="830"/>
                    <a:pt x="216" y="830"/>
                    <a:pt x="214" y="831"/>
                  </a:cubicBezTo>
                  <a:cubicBezTo>
                    <a:pt x="213" y="832"/>
                    <a:pt x="211" y="834"/>
                    <a:pt x="209" y="837"/>
                  </a:cubicBezTo>
                  <a:lnTo>
                    <a:pt x="209" y="837"/>
                  </a:lnTo>
                  <a:cubicBezTo>
                    <a:pt x="214" y="828"/>
                    <a:pt x="205" y="833"/>
                    <a:pt x="203" y="830"/>
                  </a:cubicBezTo>
                  <a:cubicBezTo>
                    <a:pt x="201" y="828"/>
                    <a:pt x="219" y="812"/>
                    <a:pt x="213" y="812"/>
                  </a:cubicBezTo>
                  <a:cubicBezTo>
                    <a:pt x="206" y="812"/>
                    <a:pt x="196" y="828"/>
                    <a:pt x="188" y="834"/>
                  </a:cubicBezTo>
                  <a:cubicBezTo>
                    <a:pt x="187" y="834"/>
                    <a:pt x="187" y="835"/>
                    <a:pt x="187" y="835"/>
                  </a:cubicBezTo>
                  <a:cubicBezTo>
                    <a:pt x="184" y="835"/>
                    <a:pt x="193" y="819"/>
                    <a:pt x="193" y="818"/>
                  </a:cubicBezTo>
                  <a:lnTo>
                    <a:pt x="193" y="818"/>
                  </a:lnTo>
                  <a:cubicBezTo>
                    <a:pt x="190" y="821"/>
                    <a:pt x="189" y="823"/>
                    <a:pt x="187" y="823"/>
                  </a:cubicBezTo>
                  <a:cubicBezTo>
                    <a:pt x="186" y="823"/>
                    <a:pt x="186" y="823"/>
                    <a:pt x="185" y="822"/>
                  </a:cubicBezTo>
                  <a:cubicBezTo>
                    <a:pt x="185" y="822"/>
                    <a:pt x="184" y="820"/>
                    <a:pt x="183" y="820"/>
                  </a:cubicBezTo>
                  <a:cubicBezTo>
                    <a:pt x="182" y="820"/>
                    <a:pt x="182" y="820"/>
                    <a:pt x="182" y="821"/>
                  </a:cubicBezTo>
                  <a:cubicBezTo>
                    <a:pt x="179" y="821"/>
                    <a:pt x="178" y="825"/>
                    <a:pt x="175" y="827"/>
                  </a:cubicBezTo>
                  <a:cubicBezTo>
                    <a:pt x="174" y="827"/>
                    <a:pt x="173" y="827"/>
                    <a:pt x="173" y="827"/>
                  </a:cubicBezTo>
                  <a:cubicBezTo>
                    <a:pt x="171" y="827"/>
                    <a:pt x="170" y="826"/>
                    <a:pt x="170" y="826"/>
                  </a:cubicBezTo>
                  <a:cubicBezTo>
                    <a:pt x="176" y="820"/>
                    <a:pt x="178" y="816"/>
                    <a:pt x="174" y="815"/>
                  </a:cubicBezTo>
                  <a:cubicBezTo>
                    <a:pt x="169" y="814"/>
                    <a:pt x="165" y="816"/>
                    <a:pt x="174" y="807"/>
                  </a:cubicBezTo>
                  <a:cubicBezTo>
                    <a:pt x="176" y="804"/>
                    <a:pt x="174" y="801"/>
                    <a:pt x="171" y="801"/>
                  </a:cubicBezTo>
                  <a:cubicBezTo>
                    <a:pt x="171" y="801"/>
                    <a:pt x="170" y="801"/>
                    <a:pt x="170" y="801"/>
                  </a:cubicBezTo>
                  <a:cubicBezTo>
                    <a:pt x="167" y="804"/>
                    <a:pt x="166" y="806"/>
                    <a:pt x="164" y="806"/>
                  </a:cubicBezTo>
                  <a:cubicBezTo>
                    <a:pt x="164" y="806"/>
                    <a:pt x="163" y="806"/>
                    <a:pt x="163" y="806"/>
                  </a:cubicBezTo>
                  <a:cubicBezTo>
                    <a:pt x="160" y="805"/>
                    <a:pt x="157" y="801"/>
                    <a:pt x="157" y="798"/>
                  </a:cubicBezTo>
                  <a:cubicBezTo>
                    <a:pt x="156" y="794"/>
                    <a:pt x="160" y="790"/>
                    <a:pt x="160" y="786"/>
                  </a:cubicBezTo>
                  <a:cubicBezTo>
                    <a:pt x="161" y="783"/>
                    <a:pt x="159" y="780"/>
                    <a:pt x="156" y="780"/>
                  </a:cubicBezTo>
                  <a:cubicBezTo>
                    <a:pt x="155" y="780"/>
                    <a:pt x="154" y="780"/>
                    <a:pt x="153" y="780"/>
                  </a:cubicBezTo>
                  <a:cubicBezTo>
                    <a:pt x="153" y="781"/>
                    <a:pt x="152" y="781"/>
                    <a:pt x="152" y="781"/>
                  </a:cubicBezTo>
                  <a:cubicBezTo>
                    <a:pt x="147" y="781"/>
                    <a:pt x="152" y="769"/>
                    <a:pt x="153" y="768"/>
                  </a:cubicBezTo>
                  <a:lnTo>
                    <a:pt x="153" y="768"/>
                  </a:lnTo>
                  <a:cubicBezTo>
                    <a:pt x="144" y="772"/>
                    <a:pt x="140" y="785"/>
                    <a:pt x="137" y="787"/>
                  </a:cubicBezTo>
                  <a:cubicBezTo>
                    <a:pt x="136" y="787"/>
                    <a:pt x="136" y="788"/>
                    <a:pt x="136" y="788"/>
                  </a:cubicBezTo>
                  <a:cubicBezTo>
                    <a:pt x="135" y="788"/>
                    <a:pt x="133" y="785"/>
                    <a:pt x="136" y="783"/>
                  </a:cubicBezTo>
                  <a:cubicBezTo>
                    <a:pt x="141" y="779"/>
                    <a:pt x="136" y="777"/>
                    <a:pt x="132" y="777"/>
                  </a:cubicBezTo>
                  <a:cubicBezTo>
                    <a:pt x="125" y="777"/>
                    <a:pt x="136" y="771"/>
                    <a:pt x="139" y="764"/>
                  </a:cubicBezTo>
                  <a:cubicBezTo>
                    <a:pt x="140" y="763"/>
                    <a:pt x="140" y="762"/>
                    <a:pt x="140" y="762"/>
                  </a:cubicBezTo>
                  <a:lnTo>
                    <a:pt x="140" y="762"/>
                  </a:lnTo>
                  <a:cubicBezTo>
                    <a:pt x="139" y="762"/>
                    <a:pt x="135" y="765"/>
                    <a:pt x="134" y="766"/>
                  </a:cubicBezTo>
                  <a:cubicBezTo>
                    <a:pt x="132" y="767"/>
                    <a:pt x="131" y="767"/>
                    <a:pt x="129" y="767"/>
                  </a:cubicBezTo>
                  <a:cubicBezTo>
                    <a:pt x="128" y="767"/>
                    <a:pt x="127" y="766"/>
                    <a:pt x="126" y="765"/>
                  </a:cubicBezTo>
                  <a:cubicBezTo>
                    <a:pt x="124" y="762"/>
                    <a:pt x="125" y="760"/>
                    <a:pt x="122" y="760"/>
                  </a:cubicBezTo>
                  <a:cubicBezTo>
                    <a:pt x="121" y="760"/>
                    <a:pt x="119" y="760"/>
                    <a:pt x="116" y="761"/>
                  </a:cubicBezTo>
                  <a:cubicBezTo>
                    <a:pt x="115" y="761"/>
                    <a:pt x="109" y="761"/>
                    <a:pt x="109" y="759"/>
                  </a:cubicBezTo>
                  <a:cubicBezTo>
                    <a:pt x="112" y="757"/>
                    <a:pt x="127" y="752"/>
                    <a:pt x="127" y="747"/>
                  </a:cubicBezTo>
                  <a:cubicBezTo>
                    <a:pt x="127" y="741"/>
                    <a:pt x="123" y="738"/>
                    <a:pt x="120" y="734"/>
                  </a:cubicBezTo>
                  <a:lnTo>
                    <a:pt x="120" y="734"/>
                  </a:lnTo>
                  <a:cubicBezTo>
                    <a:pt x="120" y="734"/>
                    <a:pt x="122" y="738"/>
                    <a:pt x="117" y="740"/>
                  </a:cubicBezTo>
                  <a:cubicBezTo>
                    <a:pt x="117" y="740"/>
                    <a:pt x="117" y="740"/>
                    <a:pt x="117" y="740"/>
                  </a:cubicBezTo>
                  <a:cubicBezTo>
                    <a:pt x="116" y="740"/>
                    <a:pt x="114" y="736"/>
                    <a:pt x="111" y="736"/>
                  </a:cubicBezTo>
                  <a:cubicBezTo>
                    <a:pt x="110" y="736"/>
                    <a:pt x="110" y="736"/>
                    <a:pt x="109" y="737"/>
                  </a:cubicBezTo>
                  <a:lnTo>
                    <a:pt x="109" y="737"/>
                  </a:lnTo>
                  <a:cubicBezTo>
                    <a:pt x="109" y="737"/>
                    <a:pt x="109" y="737"/>
                    <a:pt x="109" y="737"/>
                  </a:cubicBezTo>
                  <a:lnTo>
                    <a:pt x="109" y="737"/>
                  </a:lnTo>
                  <a:cubicBezTo>
                    <a:pt x="110" y="737"/>
                    <a:pt x="107" y="745"/>
                    <a:pt x="105" y="745"/>
                  </a:cubicBezTo>
                  <a:cubicBezTo>
                    <a:pt x="105" y="745"/>
                    <a:pt x="105" y="745"/>
                    <a:pt x="105" y="745"/>
                  </a:cubicBezTo>
                  <a:cubicBezTo>
                    <a:pt x="101" y="744"/>
                    <a:pt x="88" y="746"/>
                    <a:pt x="101" y="738"/>
                  </a:cubicBezTo>
                  <a:cubicBezTo>
                    <a:pt x="105" y="736"/>
                    <a:pt x="110" y="734"/>
                    <a:pt x="110" y="731"/>
                  </a:cubicBezTo>
                  <a:cubicBezTo>
                    <a:pt x="109" y="727"/>
                    <a:pt x="107" y="722"/>
                    <a:pt x="103" y="719"/>
                  </a:cubicBezTo>
                  <a:cubicBezTo>
                    <a:pt x="103" y="719"/>
                    <a:pt x="103" y="719"/>
                    <a:pt x="103" y="719"/>
                  </a:cubicBezTo>
                  <a:cubicBezTo>
                    <a:pt x="99" y="719"/>
                    <a:pt x="92" y="726"/>
                    <a:pt x="88" y="728"/>
                  </a:cubicBezTo>
                  <a:cubicBezTo>
                    <a:pt x="87" y="726"/>
                    <a:pt x="89" y="717"/>
                    <a:pt x="92" y="713"/>
                  </a:cubicBezTo>
                  <a:cubicBezTo>
                    <a:pt x="93" y="712"/>
                    <a:pt x="94" y="712"/>
                    <a:pt x="96" y="712"/>
                  </a:cubicBezTo>
                  <a:cubicBezTo>
                    <a:pt x="98" y="712"/>
                    <a:pt x="100" y="714"/>
                    <a:pt x="101" y="714"/>
                  </a:cubicBezTo>
                  <a:lnTo>
                    <a:pt x="101" y="714"/>
                  </a:lnTo>
                  <a:cubicBezTo>
                    <a:pt x="99" y="712"/>
                    <a:pt x="95" y="708"/>
                    <a:pt x="98" y="704"/>
                  </a:cubicBezTo>
                  <a:cubicBezTo>
                    <a:pt x="102" y="699"/>
                    <a:pt x="111" y="695"/>
                    <a:pt x="116" y="692"/>
                  </a:cubicBezTo>
                  <a:lnTo>
                    <a:pt x="116" y="692"/>
                  </a:lnTo>
                  <a:cubicBezTo>
                    <a:pt x="107" y="696"/>
                    <a:pt x="98" y="699"/>
                    <a:pt x="89" y="700"/>
                  </a:cubicBezTo>
                  <a:cubicBezTo>
                    <a:pt x="89" y="700"/>
                    <a:pt x="89" y="700"/>
                    <a:pt x="88" y="700"/>
                  </a:cubicBezTo>
                  <a:cubicBezTo>
                    <a:pt x="85" y="700"/>
                    <a:pt x="86" y="696"/>
                    <a:pt x="82" y="696"/>
                  </a:cubicBezTo>
                  <a:cubicBezTo>
                    <a:pt x="82" y="696"/>
                    <a:pt x="79" y="696"/>
                    <a:pt x="77" y="696"/>
                  </a:cubicBezTo>
                  <a:cubicBezTo>
                    <a:pt x="75" y="696"/>
                    <a:pt x="74" y="696"/>
                    <a:pt x="76" y="694"/>
                  </a:cubicBezTo>
                  <a:cubicBezTo>
                    <a:pt x="82" y="689"/>
                    <a:pt x="92" y="689"/>
                    <a:pt x="99" y="683"/>
                  </a:cubicBezTo>
                  <a:cubicBezTo>
                    <a:pt x="104" y="680"/>
                    <a:pt x="97" y="679"/>
                    <a:pt x="94" y="679"/>
                  </a:cubicBezTo>
                  <a:cubicBezTo>
                    <a:pt x="91" y="679"/>
                    <a:pt x="89" y="680"/>
                    <a:pt x="87" y="680"/>
                  </a:cubicBezTo>
                  <a:cubicBezTo>
                    <a:pt x="86" y="680"/>
                    <a:pt x="86" y="680"/>
                    <a:pt x="85" y="679"/>
                  </a:cubicBezTo>
                  <a:cubicBezTo>
                    <a:pt x="82" y="678"/>
                    <a:pt x="82" y="676"/>
                    <a:pt x="81" y="673"/>
                  </a:cubicBezTo>
                  <a:cubicBezTo>
                    <a:pt x="79" y="668"/>
                    <a:pt x="79" y="658"/>
                    <a:pt x="70" y="656"/>
                  </a:cubicBezTo>
                  <a:cubicBezTo>
                    <a:pt x="69" y="656"/>
                    <a:pt x="67" y="656"/>
                    <a:pt x="65" y="656"/>
                  </a:cubicBezTo>
                  <a:cubicBezTo>
                    <a:pt x="64" y="656"/>
                    <a:pt x="63" y="656"/>
                    <a:pt x="64" y="655"/>
                  </a:cubicBezTo>
                  <a:cubicBezTo>
                    <a:pt x="66" y="652"/>
                    <a:pt x="72" y="649"/>
                    <a:pt x="75" y="646"/>
                  </a:cubicBezTo>
                  <a:cubicBezTo>
                    <a:pt x="79" y="639"/>
                    <a:pt x="77" y="632"/>
                    <a:pt x="70" y="629"/>
                  </a:cubicBezTo>
                  <a:cubicBezTo>
                    <a:pt x="70" y="629"/>
                    <a:pt x="67" y="629"/>
                    <a:pt x="65" y="629"/>
                  </a:cubicBezTo>
                  <a:cubicBezTo>
                    <a:pt x="63" y="629"/>
                    <a:pt x="61" y="629"/>
                    <a:pt x="61" y="628"/>
                  </a:cubicBezTo>
                  <a:cubicBezTo>
                    <a:pt x="63" y="626"/>
                    <a:pt x="75" y="624"/>
                    <a:pt x="74" y="621"/>
                  </a:cubicBezTo>
                  <a:lnTo>
                    <a:pt x="74" y="621"/>
                  </a:lnTo>
                  <a:cubicBezTo>
                    <a:pt x="74" y="621"/>
                    <a:pt x="69" y="622"/>
                    <a:pt x="66" y="622"/>
                  </a:cubicBezTo>
                  <a:cubicBezTo>
                    <a:pt x="65" y="622"/>
                    <a:pt x="63" y="621"/>
                    <a:pt x="63" y="621"/>
                  </a:cubicBezTo>
                  <a:cubicBezTo>
                    <a:pt x="62" y="619"/>
                    <a:pt x="62" y="618"/>
                    <a:pt x="59" y="618"/>
                  </a:cubicBezTo>
                  <a:cubicBezTo>
                    <a:pt x="59" y="618"/>
                    <a:pt x="58" y="618"/>
                    <a:pt x="57" y="618"/>
                  </a:cubicBezTo>
                  <a:cubicBezTo>
                    <a:pt x="51" y="619"/>
                    <a:pt x="49" y="620"/>
                    <a:pt x="46" y="620"/>
                  </a:cubicBezTo>
                  <a:cubicBezTo>
                    <a:pt x="44" y="620"/>
                    <a:pt x="41" y="619"/>
                    <a:pt x="37" y="619"/>
                  </a:cubicBezTo>
                  <a:cubicBezTo>
                    <a:pt x="39" y="617"/>
                    <a:pt x="54" y="611"/>
                    <a:pt x="56" y="611"/>
                  </a:cubicBezTo>
                  <a:cubicBezTo>
                    <a:pt x="56" y="611"/>
                    <a:pt x="56" y="611"/>
                    <a:pt x="56" y="611"/>
                  </a:cubicBezTo>
                  <a:cubicBezTo>
                    <a:pt x="55" y="612"/>
                    <a:pt x="53" y="615"/>
                    <a:pt x="58" y="615"/>
                  </a:cubicBezTo>
                  <a:cubicBezTo>
                    <a:pt x="61" y="615"/>
                    <a:pt x="62" y="614"/>
                    <a:pt x="63" y="613"/>
                  </a:cubicBezTo>
                  <a:cubicBezTo>
                    <a:pt x="64" y="610"/>
                    <a:pt x="53" y="607"/>
                    <a:pt x="61" y="602"/>
                  </a:cubicBezTo>
                  <a:cubicBezTo>
                    <a:pt x="63" y="602"/>
                    <a:pt x="63" y="600"/>
                    <a:pt x="63" y="599"/>
                  </a:cubicBezTo>
                  <a:lnTo>
                    <a:pt x="63" y="599"/>
                  </a:lnTo>
                  <a:cubicBezTo>
                    <a:pt x="59" y="602"/>
                    <a:pt x="52" y="606"/>
                    <a:pt x="48" y="606"/>
                  </a:cubicBezTo>
                  <a:cubicBezTo>
                    <a:pt x="47" y="606"/>
                    <a:pt x="46" y="605"/>
                    <a:pt x="46" y="604"/>
                  </a:cubicBezTo>
                  <a:lnTo>
                    <a:pt x="63" y="599"/>
                  </a:lnTo>
                  <a:lnTo>
                    <a:pt x="63" y="599"/>
                  </a:lnTo>
                  <a:cubicBezTo>
                    <a:pt x="63" y="599"/>
                    <a:pt x="63" y="599"/>
                    <a:pt x="63" y="599"/>
                  </a:cubicBezTo>
                  <a:lnTo>
                    <a:pt x="63" y="599"/>
                  </a:lnTo>
                  <a:cubicBezTo>
                    <a:pt x="63" y="599"/>
                    <a:pt x="63" y="599"/>
                    <a:pt x="63" y="599"/>
                  </a:cubicBezTo>
                  <a:lnTo>
                    <a:pt x="63" y="599"/>
                  </a:lnTo>
                  <a:lnTo>
                    <a:pt x="63" y="599"/>
                  </a:lnTo>
                  <a:lnTo>
                    <a:pt x="63" y="599"/>
                  </a:lnTo>
                  <a:cubicBezTo>
                    <a:pt x="61" y="595"/>
                    <a:pt x="54" y="590"/>
                    <a:pt x="54" y="587"/>
                  </a:cubicBezTo>
                  <a:cubicBezTo>
                    <a:pt x="45" y="589"/>
                    <a:pt x="46" y="591"/>
                    <a:pt x="37" y="594"/>
                  </a:cubicBezTo>
                  <a:cubicBezTo>
                    <a:pt x="37" y="590"/>
                    <a:pt x="47" y="586"/>
                    <a:pt x="46" y="585"/>
                  </a:cubicBezTo>
                  <a:cubicBezTo>
                    <a:pt x="43" y="583"/>
                    <a:pt x="34" y="583"/>
                    <a:pt x="29" y="582"/>
                  </a:cubicBezTo>
                  <a:cubicBezTo>
                    <a:pt x="36" y="580"/>
                    <a:pt x="66" y="563"/>
                    <a:pt x="55" y="563"/>
                  </a:cubicBezTo>
                  <a:cubicBezTo>
                    <a:pt x="54" y="563"/>
                    <a:pt x="53" y="563"/>
                    <a:pt x="51" y="563"/>
                  </a:cubicBezTo>
                  <a:cubicBezTo>
                    <a:pt x="49" y="565"/>
                    <a:pt x="53" y="565"/>
                    <a:pt x="54" y="566"/>
                  </a:cubicBezTo>
                  <a:cubicBezTo>
                    <a:pt x="55" y="566"/>
                    <a:pt x="48" y="567"/>
                    <a:pt x="44" y="567"/>
                  </a:cubicBezTo>
                  <a:cubicBezTo>
                    <a:pt x="42" y="567"/>
                    <a:pt x="40" y="567"/>
                    <a:pt x="40" y="566"/>
                  </a:cubicBezTo>
                  <a:cubicBezTo>
                    <a:pt x="36" y="566"/>
                    <a:pt x="34" y="565"/>
                    <a:pt x="35" y="563"/>
                  </a:cubicBezTo>
                  <a:cubicBezTo>
                    <a:pt x="37" y="558"/>
                    <a:pt x="53" y="560"/>
                    <a:pt x="54" y="555"/>
                  </a:cubicBezTo>
                  <a:cubicBezTo>
                    <a:pt x="55" y="552"/>
                    <a:pt x="56" y="549"/>
                    <a:pt x="54" y="547"/>
                  </a:cubicBezTo>
                  <a:cubicBezTo>
                    <a:pt x="53" y="547"/>
                    <a:pt x="52" y="547"/>
                    <a:pt x="50" y="547"/>
                  </a:cubicBezTo>
                  <a:cubicBezTo>
                    <a:pt x="49" y="547"/>
                    <a:pt x="48" y="547"/>
                    <a:pt x="48" y="547"/>
                  </a:cubicBezTo>
                  <a:cubicBezTo>
                    <a:pt x="45" y="547"/>
                    <a:pt x="43" y="546"/>
                    <a:pt x="42" y="545"/>
                  </a:cubicBezTo>
                  <a:cubicBezTo>
                    <a:pt x="41" y="542"/>
                    <a:pt x="40" y="540"/>
                    <a:pt x="48" y="539"/>
                  </a:cubicBezTo>
                  <a:cubicBezTo>
                    <a:pt x="50" y="539"/>
                    <a:pt x="54" y="540"/>
                    <a:pt x="57" y="540"/>
                  </a:cubicBezTo>
                  <a:cubicBezTo>
                    <a:pt x="60" y="539"/>
                    <a:pt x="32" y="532"/>
                    <a:pt x="40" y="529"/>
                  </a:cubicBezTo>
                  <a:cubicBezTo>
                    <a:pt x="47" y="527"/>
                    <a:pt x="54" y="527"/>
                    <a:pt x="55" y="523"/>
                  </a:cubicBezTo>
                  <a:cubicBezTo>
                    <a:pt x="55" y="522"/>
                    <a:pt x="54" y="518"/>
                    <a:pt x="52" y="517"/>
                  </a:cubicBezTo>
                  <a:lnTo>
                    <a:pt x="52" y="517"/>
                  </a:lnTo>
                  <a:cubicBezTo>
                    <a:pt x="53" y="517"/>
                    <a:pt x="42" y="524"/>
                    <a:pt x="38" y="524"/>
                  </a:cubicBezTo>
                  <a:cubicBezTo>
                    <a:pt x="37" y="524"/>
                    <a:pt x="37" y="524"/>
                    <a:pt x="37" y="523"/>
                  </a:cubicBezTo>
                  <a:cubicBezTo>
                    <a:pt x="38" y="520"/>
                    <a:pt x="40" y="517"/>
                    <a:pt x="40" y="513"/>
                  </a:cubicBezTo>
                  <a:lnTo>
                    <a:pt x="40" y="508"/>
                  </a:lnTo>
                  <a:cubicBezTo>
                    <a:pt x="41" y="507"/>
                    <a:pt x="40" y="506"/>
                    <a:pt x="38" y="506"/>
                  </a:cubicBezTo>
                  <a:cubicBezTo>
                    <a:pt x="38" y="506"/>
                    <a:pt x="38" y="506"/>
                    <a:pt x="39" y="506"/>
                  </a:cubicBezTo>
                  <a:cubicBezTo>
                    <a:pt x="42" y="506"/>
                    <a:pt x="52" y="507"/>
                    <a:pt x="53" y="507"/>
                  </a:cubicBezTo>
                  <a:cubicBezTo>
                    <a:pt x="59" y="506"/>
                    <a:pt x="53" y="504"/>
                    <a:pt x="50" y="503"/>
                  </a:cubicBezTo>
                  <a:cubicBezTo>
                    <a:pt x="47" y="502"/>
                    <a:pt x="40" y="500"/>
                    <a:pt x="43" y="498"/>
                  </a:cubicBezTo>
                  <a:cubicBezTo>
                    <a:pt x="46" y="497"/>
                    <a:pt x="51" y="497"/>
                    <a:pt x="55" y="497"/>
                  </a:cubicBezTo>
                  <a:lnTo>
                    <a:pt x="55" y="497"/>
                  </a:lnTo>
                  <a:cubicBezTo>
                    <a:pt x="55" y="497"/>
                    <a:pt x="54" y="497"/>
                    <a:pt x="54" y="497"/>
                  </a:cubicBezTo>
                  <a:cubicBezTo>
                    <a:pt x="48" y="497"/>
                    <a:pt x="40" y="491"/>
                    <a:pt x="40" y="490"/>
                  </a:cubicBezTo>
                  <a:cubicBezTo>
                    <a:pt x="38" y="488"/>
                    <a:pt x="37" y="485"/>
                    <a:pt x="39" y="484"/>
                  </a:cubicBezTo>
                  <a:cubicBezTo>
                    <a:pt x="40" y="482"/>
                    <a:pt x="45" y="483"/>
                    <a:pt x="46" y="482"/>
                  </a:cubicBezTo>
                  <a:cubicBezTo>
                    <a:pt x="47" y="480"/>
                    <a:pt x="50" y="474"/>
                    <a:pt x="43" y="473"/>
                  </a:cubicBezTo>
                  <a:cubicBezTo>
                    <a:pt x="38" y="473"/>
                    <a:pt x="35" y="472"/>
                    <a:pt x="35" y="470"/>
                  </a:cubicBezTo>
                  <a:cubicBezTo>
                    <a:pt x="35" y="470"/>
                    <a:pt x="34" y="466"/>
                    <a:pt x="36" y="466"/>
                  </a:cubicBezTo>
                  <a:cubicBezTo>
                    <a:pt x="38" y="467"/>
                    <a:pt x="46" y="471"/>
                    <a:pt x="51" y="471"/>
                  </a:cubicBezTo>
                  <a:cubicBezTo>
                    <a:pt x="53" y="471"/>
                    <a:pt x="54" y="471"/>
                    <a:pt x="54" y="470"/>
                  </a:cubicBezTo>
                  <a:cubicBezTo>
                    <a:pt x="57" y="466"/>
                    <a:pt x="45" y="464"/>
                    <a:pt x="51" y="461"/>
                  </a:cubicBezTo>
                  <a:cubicBezTo>
                    <a:pt x="57" y="457"/>
                    <a:pt x="51" y="454"/>
                    <a:pt x="46" y="450"/>
                  </a:cubicBezTo>
                  <a:cubicBezTo>
                    <a:pt x="42" y="448"/>
                    <a:pt x="45" y="449"/>
                    <a:pt x="47" y="447"/>
                  </a:cubicBezTo>
                  <a:cubicBezTo>
                    <a:pt x="47" y="446"/>
                    <a:pt x="44" y="443"/>
                    <a:pt x="45" y="442"/>
                  </a:cubicBezTo>
                  <a:cubicBezTo>
                    <a:pt x="39" y="441"/>
                    <a:pt x="30" y="435"/>
                    <a:pt x="41" y="435"/>
                  </a:cubicBezTo>
                  <a:cubicBezTo>
                    <a:pt x="42" y="435"/>
                    <a:pt x="45" y="435"/>
                    <a:pt x="49" y="435"/>
                  </a:cubicBezTo>
                  <a:cubicBezTo>
                    <a:pt x="55" y="435"/>
                    <a:pt x="63" y="434"/>
                    <a:pt x="54" y="432"/>
                  </a:cubicBezTo>
                  <a:cubicBezTo>
                    <a:pt x="49" y="430"/>
                    <a:pt x="45" y="429"/>
                    <a:pt x="47" y="427"/>
                  </a:cubicBezTo>
                  <a:cubicBezTo>
                    <a:pt x="47" y="426"/>
                    <a:pt x="48" y="426"/>
                    <a:pt x="49" y="426"/>
                  </a:cubicBezTo>
                  <a:cubicBezTo>
                    <a:pt x="51" y="426"/>
                    <a:pt x="54" y="427"/>
                    <a:pt x="56" y="427"/>
                  </a:cubicBezTo>
                  <a:cubicBezTo>
                    <a:pt x="60" y="427"/>
                    <a:pt x="60" y="424"/>
                    <a:pt x="60" y="423"/>
                  </a:cubicBezTo>
                  <a:lnTo>
                    <a:pt x="47" y="422"/>
                  </a:lnTo>
                  <a:cubicBezTo>
                    <a:pt x="46" y="422"/>
                    <a:pt x="43" y="423"/>
                    <a:pt x="40" y="423"/>
                  </a:cubicBezTo>
                  <a:cubicBezTo>
                    <a:pt x="34" y="423"/>
                    <a:pt x="36" y="418"/>
                    <a:pt x="36" y="417"/>
                  </a:cubicBezTo>
                  <a:cubicBezTo>
                    <a:pt x="37" y="415"/>
                    <a:pt x="38" y="415"/>
                    <a:pt x="41" y="415"/>
                  </a:cubicBezTo>
                  <a:cubicBezTo>
                    <a:pt x="41" y="415"/>
                    <a:pt x="42" y="415"/>
                    <a:pt x="42" y="415"/>
                  </a:cubicBezTo>
                  <a:cubicBezTo>
                    <a:pt x="44" y="415"/>
                    <a:pt x="46" y="415"/>
                    <a:pt x="48" y="414"/>
                  </a:cubicBezTo>
                  <a:cubicBezTo>
                    <a:pt x="49" y="413"/>
                    <a:pt x="56" y="409"/>
                    <a:pt x="54" y="408"/>
                  </a:cubicBezTo>
                  <a:cubicBezTo>
                    <a:pt x="50" y="406"/>
                    <a:pt x="46" y="407"/>
                    <a:pt x="46" y="403"/>
                  </a:cubicBezTo>
                  <a:cubicBezTo>
                    <a:pt x="46" y="401"/>
                    <a:pt x="48" y="400"/>
                    <a:pt x="45" y="399"/>
                  </a:cubicBezTo>
                  <a:cubicBezTo>
                    <a:pt x="37" y="395"/>
                    <a:pt x="43" y="385"/>
                    <a:pt x="45" y="382"/>
                  </a:cubicBezTo>
                  <a:cubicBezTo>
                    <a:pt x="45" y="381"/>
                    <a:pt x="47" y="380"/>
                    <a:pt x="49" y="380"/>
                  </a:cubicBezTo>
                  <a:cubicBezTo>
                    <a:pt x="50" y="380"/>
                    <a:pt x="51" y="380"/>
                    <a:pt x="54" y="380"/>
                  </a:cubicBezTo>
                  <a:cubicBezTo>
                    <a:pt x="54" y="381"/>
                    <a:pt x="54" y="381"/>
                    <a:pt x="55" y="381"/>
                  </a:cubicBezTo>
                  <a:cubicBezTo>
                    <a:pt x="59" y="381"/>
                    <a:pt x="59" y="377"/>
                    <a:pt x="59" y="375"/>
                  </a:cubicBezTo>
                  <a:cubicBezTo>
                    <a:pt x="62" y="373"/>
                    <a:pt x="66" y="371"/>
                    <a:pt x="59" y="367"/>
                  </a:cubicBezTo>
                  <a:cubicBezTo>
                    <a:pt x="54" y="366"/>
                    <a:pt x="56" y="365"/>
                    <a:pt x="57" y="363"/>
                  </a:cubicBezTo>
                  <a:cubicBezTo>
                    <a:pt x="57" y="361"/>
                    <a:pt x="54" y="360"/>
                    <a:pt x="53" y="358"/>
                  </a:cubicBezTo>
                  <a:cubicBezTo>
                    <a:pt x="53" y="354"/>
                    <a:pt x="55" y="353"/>
                    <a:pt x="57" y="351"/>
                  </a:cubicBezTo>
                  <a:cubicBezTo>
                    <a:pt x="58" y="348"/>
                    <a:pt x="38" y="333"/>
                    <a:pt x="32" y="333"/>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2"/>
            <p:cNvSpPr/>
            <p:nvPr/>
          </p:nvSpPr>
          <p:spPr>
            <a:xfrm>
              <a:off x="4411575" y="2618625"/>
              <a:ext cx="18975" cy="16650"/>
            </a:xfrm>
            <a:custGeom>
              <a:rect b="b" l="l" r="r" t="t"/>
              <a:pathLst>
                <a:path extrusionOk="0" h="666" w="759">
                  <a:moveTo>
                    <a:pt x="380" y="1"/>
                  </a:moveTo>
                  <a:cubicBezTo>
                    <a:pt x="266" y="1"/>
                    <a:pt x="155" y="59"/>
                    <a:pt x="93" y="163"/>
                  </a:cubicBezTo>
                  <a:cubicBezTo>
                    <a:pt x="0" y="321"/>
                    <a:pt x="52" y="525"/>
                    <a:pt x="210" y="619"/>
                  </a:cubicBezTo>
                  <a:cubicBezTo>
                    <a:pt x="263" y="650"/>
                    <a:pt x="321" y="665"/>
                    <a:pt x="379" y="665"/>
                  </a:cubicBezTo>
                  <a:cubicBezTo>
                    <a:pt x="493" y="665"/>
                    <a:pt x="603" y="607"/>
                    <a:pt x="665" y="503"/>
                  </a:cubicBezTo>
                  <a:cubicBezTo>
                    <a:pt x="759" y="345"/>
                    <a:pt x="707" y="140"/>
                    <a:pt x="549" y="47"/>
                  </a:cubicBezTo>
                  <a:cubicBezTo>
                    <a:pt x="496" y="16"/>
                    <a:pt x="438" y="1"/>
                    <a:pt x="38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2"/>
            <p:cNvSpPr/>
            <p:nvPr/>
          </p:nvSpPr>
          <p:spPr>
            <a:xfrm>
              <a:off x="4411675" y="2617700"/>
              <a:ext cx="18925" cy="18725"/>
            </a:xfrm>
            <a:custGeom>
              <a:rect b="b" l="l" r="r" t="t"/>
              <a:pathLst>
                <a:path extrusionOk="0" h="749" w="757">
                  <a:moveTo>
                    <a:pt x="479" y="6"/>
                  </a:moveTo>
                  <a:cubicBezTo>
                    <a:pt x="479" y="7"/>
                    <a:pt x="479" y="7"/>
                    <a:pt x="478" y="8"/>
                  </a:cubicBezTo>
                  <a:lnTo>
                    <a:pt x="478" y="8"/>
                  </a:lnTo>
                  <a:cubicBezTo>
                    <a:pt x="479" y="7"/>
                    <a:pt x="479" y="7"/>
                    <a:pt x="479" y="6"/>
                  </a:cubicBezTo>
                  <a:close/>
                  <a:moveTo>
                    <a:pt x="495" y="42"/>
                  </a:moveTo>
                  <a:cubicBezTo>
                    <a:pt x="496" y="42"/>
                    <a:pt x="497" y="43"/>
                    <a:pt x="497" y="44"/>
                  </a:cubicBezTo>
                  <a:cubicBezTo>
                    <a:pt x="496" y="48"/>
                    <a:pt x="494" y="54"/>
                    <a:pt x="492" y="54"/>
                  </a:cubicBezTo>
                  <a:cubicBezTo>
                    <a:pt x="492" y="54"/>
                    <a:pt x="492" y="54"/>
                    <a:pt x="492" y="54"/>
                  </a:cubicBezTo>
                  <a:cubicBezTo>
                    <a:pt x="490" y="53"/>
                    <a:pt x="488" y="51"/>
                    <a:pt x="492" y="45"/>
                  </a:cubicBezTo>
                  <a:cubicBezTo>
                    <a:pt x="493" y="43"/>
                    <a:pt x="494" y="42"/>
                    <a:pt x="495" y="42"/>
                  </a:cubicBezTo>
                  <a:close/>
                  <a:moveTo>
                    <a:pt x="439" y="43"/>
                  </a:moveTo>
                  <a:cubicBezTo>
                    <a:pt x="440" y="43"/>
                    <a:pt x="440" y="44"/>
                    <a:pt x="441" y="44"/>
                  </a:cubicBezTo>
                  <a:cubicBezTo>
                    <a:pt x="441" y="48"/>
                    <a:pt x="439" y="55"/>
                    <a:pt x="437" y="55"/>
                  </a:cubicBezTo>
                  <a:cubicBezTo>
                    <a:pt x="437" y="55"/>
                    <a:pt x="437" y="55"/>
                    <a:pt x="437" y="55"/>
                  </a:cubicBezTo>
                  <a:cubicBezTo>
                    <a:pt x="436" y="55"/>
                    <a:pt x="434" y="53"/>
                    <a:pt x="437" y="46"/>
                  </a:cubicBezTo>
                  <a:cubicBezTo>
                    <a:pt x="438" y="44"/>
                    <a:pt x="438" y="43"/>
                    <a:pt x="439" y="43"/>
                  </a:cubicBezTo>
                  <a:close/>
                  <a:moveTo>
                    <a:pt x="564" y="57"/>
                  </a:moveTo>
                  <a:lnTo>
                    <a:pt x="564" y="57"/>
                  </a:lnTo>
                  <a:cubicBezTo>
                    <a:pt x="564" y="57"/>
                    <a:pt x="564" y="57"/>
                    <a:pt x="564" y="57"/>
                  </a:cubicBezTo>
                  <a:cubicBezTo>
                    <a:pt x="564" y="57"/>
                    <a:pt x="564" y="57"/>
                    <a:pt x="564" y="57"/>
                  </a:cubicBezTo>
                  <a:close/>
                  <a:moveTo>
                    <a:pt x="430" y="67"/>
                  </a:moveTo>
                  <a:lnTo>
                    <a:pt x="430" y="67"/>
                  </a:lnTo>
                  <a:cubicBezTo>
                    <a:pt x="429" y="67"/>
                    <a:pt x="429" y="68"/>
                    <a:pt x="429" y="68"/>
                  </a:cubicBezTo>
                  <a:cubicBezTo>
                    <a:pt x="429" y="68"/>
                    <a:pt x="429" y="67"/>
                    <a:pt x="430" y="67"/>
                  </a:cubicBezTo>
                  <a:close/>
                  <a:moveTo>
                    <a:pt x="173" y="89"/>
                  </a:moveTo>
                  <a:cubicBezTo>
                    <a:pt x="176" y="93"/>
                    <a:pt x="180" y="100"/>
                    <a:pt x="179" y="101"/>
                  </a:cubicBezTo>
                  <a:lnTo>
                    <a:pt x="173" y="96"/>
                  </a:lnTo>
                  <a:cubicBezTo>
                    <a:pt x="172" y="93"/>
                    <a:pt x="171" y="89"/>
                    <a:pt x="173" y="89"/>
                  </a:cubicBezTo>
                  <a:close/>
                  <a:moveTo>
                    <a:pt x="638" y="109"/>
                  </a:moveTo>
                  <a:lnTo>
                    <a:pt x="638" y="109"/>
                  </a:lnTo>
                  <a:cubicBezTo>
                    <a:pt x="637" y="110"/>
                    <a:pt x="637" y="110"/>
                    <a:pt x="636" y="111"/>
                  </a:cubicBezTo>
                  <a:lnTo>
                    <a:pt x="636" y="111"/>
                  </a:lnTo>
                  <a:cubicBezTo>
                    <a:pt x="637" y="110"/>
                    <a:pt x="637" y="110"/>
                    <a:pt x="638" y="109"/>
                  </a:cubicBezTo>
                  <a:close/>
                  <a:moveTo>
                    <a:pt x="647" y="168"/>
                  </a:moveTo>
                  <a:lnTo>
                    <a:pt x="647" y="168"/>
                  </a:lnTo>
                  <a:cubicBezTo>
                    <a:pt x="645" y="169"/>
                    <a:pt x="644" y="170"/>
                    <a:pt x="641" y="171"/>
                  </a:cubicBezTo>
                  <a:lnTo>
                    <a:pt x="641" y="171"/>
                  </a:lnTo>
                  <a:cubicBezTo>
                    <a:pt x="643" y="170"/>
                    <a:pt x="645" y="168"/>
                    <a:pt x="647" y="168"/>
                  </a:cubicBezTo>
                  <a:close/>
                  <a:moveTo>
                    <a:pt x="97" y="189"/>
                  </a:moveTo>
                  <a:cubicBezTo>
                    <a:pt x="99" y="189"/>
                    <a:pt x="102" y="191"/>
                    <a:pt x="107" y="194"/>
                  </a:cubicBezTo>
                  <a:lnTo>
                    <a:pt x="106" y="196"/>
                  </a:lnTo>
                  <a:cubicBezTo>
                    <a:pt x="103" y="195"/>
                    <a:pt x="98" y="193"/>
                    <a:pt x="95" y="191"/>
                  </a:cubicBezTo>
                  <a:cubicBezTo>
                    <a:pt x="95" y="190"/>
                    <a:pt x="96" y="189"/>
                    <a:pt x="97" y="189"/>
                  </a:cubicBezTo>
                  <a:close/>
                  <a:moveTo>
                    <a:pt x="39" y="215"/>
                  </a:moveTo>
                  <a:cubicBezTo>
                    <a:pt x="38" y="215"/>
                    <a:pt x="37" y="215"/>
                    <a:pt x="37" y="216"/>
                  </a:cubicBezTo>
                  <a:cubicBezTo>
                    <a:pt x="36" y="216"/>
                    <a:pt x="36" y="217"/>
                    <a:pt x="36" y="218"/>
                  </a:cubicBezTo>
                  <a:cubicBezTo>
                    <a:pt x="42" y="220"/>
                    <a:pt x="45" y="221"/>
                    <a:pt x="46" y="221"/>
                  </a:cubicBezTo>
                  <a:cubicBezTo>
                    <a:pt x="50" y="221"/>
                    <a:pt x="42" y="215"/>
                    <a:pt x="39" y="215"/>
                  </a:cubicBezTo>
                  <a:close/>
                  <a:moveTo>
                    <a:pt x="686" y="266"/>
                  </a:moveTo>
                  <a:cubicBezTo>
                    <a:pt x="686" y="266"/>
                    <a:pt x="686" y="266"/>
                    <a:pt x="686" y="266"/>
                  </a:cubicBezTo>
                  <a:cubicBezTo>
                    <a:pt x="686" y="266"/>
                    <a:pt x="686" y="266"/>
                    <a:pt x="686" y="266"/>
                  </a:cubicBezTo>
                  <a:close/>
                  <a:moveTo>
                    <a:pt x="5" y="293"/>
                  </a:moveTo>
                  <a:cubicBezTo>
                    <a:pt x="5" y="293"/>
                    <a:pt x="5" y="293"/>
                    <a:pt x="5" y="293"/>
                  </a:cubicBezTo>
                  <a:cubicBezTo>
                    <a:pt x="5" y="293"/>
                    <a:pt x="5" y="293"/>
                    <a:pt x="5" y="293"/>
                  </a:cubicBezTo>
                  <a:close/>
                  <a:moveTo>
                    <a:pt x="695" y="291"/>
                  </a:moveTo>
                  <a:cubicBezTo>
                    <a:pt x="689" y="294"/>
                    <a:pt x="690" y="295"/>
                    <a:pt x="692" y="295"/>
                  </a:cubicBezTo>
                  <a:cubicBezTo>
                    <a:pt x="695" y="295"/>
                    <a:pt x="701" y="293"/>
                    <a:pt x="701" y="291"/>
                  </a:cubicBezTo>
                  <a:close/>
                  <a:moveTo>
                    <a:pt x="718" y="377"/>
                  </a:moveTo>
                  <a:cubicBezTo>
                    <a:pt x="721" y="377"/>
                    <a:pt x="724" y="378"/>
                    <a:pt x="724" y="381"/>
                  </a:cubicBezTo>
                  <a:cubicBezTo>
                    <a:pt x="724" y="382"/>
                    <a:pt x="722" y="382"/>
                    <a:pt x="720" y="382"/>
                  </a:cubicBezTo>
                  <a:cubicBezTo>
                    <a:pt x="716" y="382"/>
                    <a:pt x="712" y="382"/>
                    <a:pt x="712" y="380"/>
                  </a:cubicBezTo>
                  <a:cubicBezTo>
                    <a:pt x="712" y="378"/>
                    <a:pt x="715" y="377"/>
                    <a:pt x="718" y="377"/>
                  </a:cubicBezTo>
                  <a:close/>
                  <a:moveTo>
                    <a:pt x="711" y="402"/>
                  </a:moveTo>
                  <a:cubicBezTo>
                    <a:pt x="713" y="402"/>
                    <a:pt x="715" y="403"/>
                    <a:pt x="715" y="404"/>
                  </a:cubicBezTo>
                  <a:cubicBezTo>
                    <a:pt x="715" y="405"/>
                    <a:pt x="713" y="406"/>
                    <a:pt x="711" y="406"/>
                  </a:cubicBezTo>
                  <a:cubicBezTo>
                    <a:pt x="707" y="406"/>
                    <a:pt x="703" y="405"/>
                    <a:pt x="703" y="404"/>
                  </a:cubicBezTo>
                  <a:cubicBezTo>
                    <a:pt x="706" y="403"/>
                    <a:pt x="709" y="402"/>
                    <a:pt x="711" y="402"/>
                  </a:cubicBezTo>
                  <a:close/>
                  <a:moveTo>
                    <a:pt x="734" y="445"/>
                  </a:moveTo>
                  <a:cubicBezTo>
                    <a:pt x="734" y="445"/>
                    <a:pt x="735" y="445"/>
                    <a:pt x="735" y="445"/>
                  </a:cubicBezTo>
                  <a:cubicBezTo>
                    <a:pt x="735" y="445"/>
                    <a:pt x="734" y="445"/>
                    <a:pt x="734" y="445"/>
                  </a:cubicBezTo>
                  <a:close/>
                  <a:moveTo>
                    <a:pt x="8" y="453"/>
                  </a:moveTo>
                  <a:lnTo>
                    <a:pt x="6" y="453"/>
                  </a:lnTo>
                  <a:cubicBezTo>
                    <a:pt x="7" y="453"/>
                    <a:pt x="7" y="453"/>
                    <a:pt x="8" y="453"/>
                  </a:cubicBezTo>
                  <a:close/>
                  <a:moveTo>
                    <a:pt x="47" y="466"/>
                  </a:moveTo>
                  <a:cubicBezTo>
                    <a:pt x="48" y="466"/>
                    <a:pt x="48" y="466"/>
                    <a:pt x="48" y="466"/>
                  </a:cubicBezTo>
                  <a:cubicBezTo>
                    <a:pt x="46" y="468"/>
                    <a:pt x="42" y="471"/>
                    <a:pt x="39" y="471"/>
                  </a:cubicBezTo>
                  <a:cubicBezTo>
                    <a:pt x="38" y="471"/>
                    <a:pt x="38" y="471"/>
                    <a:pt x="37" y="470"/>
                  </a:cubicBezTo>
                  <a:cubicBezTo>
                    <a:pt x="36" y="468"/>
                    <a:pt x="44" y="466"/>
                    <a:pt x="47" y="466"/>
                  </a:cubicBezTo>
                  <a:close/>
                  <a:moveTo>
                    <a:pt x="663" y="500"/>
                  </a:moveTo>
                  <a:cubicBezTo>
                    <a:pt x="658" y="500"/>
                    <a:pt x="661" y="502"/>
                    <a:pt x="670" y="507"/>
                  </a:cubicBezTo>
                  <a:lnTo>
                    <a:pt x="670" y="505"/>
                  </a:lnTo>
                  <a:lnTo>
                    <a:pt x="666" y="500"/>
                  </a:lnTo>
                  <a:cubicBezTo>
                    <a:pt x="664" y="500"/>
                    <a:pt x="663" y="500"/>
                    <a:pt x="663" y="500"/>
                  </a:cubicBezTo>
                  <a:close/>
                  <a:moveTo>
                    <a:pt x="69" y="514"/>
                  </a:moveTo>
                  <a:cubicBezTo>
                    <a:pt x="69" y="514"/>
                    <a:pt x="70" y="514"/>
                    <a:pt x="70" y="514"/>
                  </a:cubicBezTo>
                  <a:lnTo>
                    <a:pt x="70" y="514"/>
                  </a:lnTo>
                  <a:cubicBezTo>
                    <a:pt x="70" y="514"/>
                    <a:pt x="70" y="514"/>
                    <a:pt x="70" y="514"/>
                  </a:cubicBezTo>
                  <a:cubicBezTo>
                    <a:pt x="71" y="514"/>
                    <a:pt x="71" y="514"/>
                    <a:pt x="71" y="514"/>
                  </a:cubicBezTo>
                  <a:lnTo>
                    <a:pt x="71" y="514"/>
                  </a:lnTo>
                  <a:cubicBezTo>
                    <a:pt x="71" y="514"/>
                    <a:pt x="72" y="514"/>
                    <a:pt x="72" y="514"/>
                  </a:cubicBezTo>
                  <a:cubicBezTo>
                    <a:pt x="74" y="514"/>
                    <a:pt x="72" y="516"/>
                    <a:pt x="68" y="517"/>
                  </a:cubicBezTo>
                  <a:lnTo>
                    <a:pt x="59" y="517"/>
                  </a:lnTo>
                  <a:cubicBezTo>
                    <a:pt x="61" y="516"/>
                    <a:pt x="66" y="514"/>
                    <a:pt x="69" y="514"/>
                  </a:cubicBezTo>
                  <a:close/>
                  <a:moveTo>
                    <a:pt x="103" y="546"/>
                  </a:moveTo>
                  <a:cubicBezTo>
                    <a:pt x="102" y="546"/>
                    <a:pt x="102" y="546"/>
                    <a:pt x="102" y="546"/>
                  </a:cubicBezTo>
                  <a:lnTo>
                    <a:pt x="102" y="546"/>
                  </a:lnTo>
                  <a:cubicBezTo>
                    <a:pt x="102" y="546"/>
                    <a:pt x="102" y="546"/>
                    <a:pt x="103" y="546"/>
                  </a:cubicBezTo>
                  <a:close/>
                  <a:moveTo>
                    <a:pt x="640" y="551"/>
                  </a:moveTo>
                  <a:cubicBezTo>
                    <a:pt x="641" y="551"/>
                    <a:pt x="641" y="551"/>
                    <a:pt x="641" y="551"/>
                  </a:cubicBezTo>
                  <a:cubicBezTo>
                    <a:pt x="644" y="552"/>
                    <a:pt x="648" y="554"/>
                    <a:pt x="652" y="556"/>
                  </a:cubicBezTo>
                  <a:cubicBezTo>
                    <a:pt x="657" y="559"/>
                    <a:pt x="660" y="563"/>
                    <a:pt x="657" y="563"/>
                  </a:cubicBezTo>
                  <a:cubicBezTo>
                    <a:pt x="657" y="563"/>
                    <a:pt x="656" y="563"/>
                    <a:pt x="655" y="562"/>
                  </a:cubicBezTo>
                  <a:cubicBezTo>
                    <a:pt x="648" y="561"/>
                    <a:pt x="634" y="551"/>
                    <a:pt x="640" y="551"/>
                  </a:cubicBezTo>
                  <a:close/>
                  <a:moveTo>
                    <a:pt x="172" y="564"/>
                  </a:moveTo>
                  <a:cubicBezTo>
                    <a:pt x="168" y="569"/>
                    <a:pt x="168" y="569"/>
                    <a:pt x="169" y="570"/>
                  </a:cubicBezTo>
                  <a:cubicBezTo>
                    <a:pt x="169" y="570"/>
                    <a:pt x="169" y="571"/>
                    <a:pt x="170" y="571"/>
                  </a:cubicBezTo>
                  <a:cubicBezTo>
                    <a:pt x="171" y="571"/>
                    <a:pt x="172" y="571"/>
                    <a:pt x="172" y="570"/>
                  </a:cubicBezTo>
                  <a:cubicBezTo>
                    <a:pt x="176" y="566"/>
                    <a:pt x="173" y="566"/>
                    <a:pt x="172" y="564"/>
                  </a:cubicBezTo>
                  <a:close/>
                  <a:moveTo>
                    <a:pt x="113" y="568"/>
                  </a:moveTo>
                  <a:cubicBezTo>
                    <a:pt x="113" y="568"/>
                    <a:pt x="114" y="568"/>
                    <a:pt x="114" y="569"/>
                  </a:cubicBezTo>
                  <a:cubicBezTo>
                    <a:pt x="115" y="569"/>
                    <a:pt x="117" y="571"/>
                    <a:pt x="111" y="575"/>
                  </a:cubicBezTo>
                  <a:lnTo>
                    <a:pt x="108" y="570"/>
                  </a:lnTo>
                  <a:cubicBezTo>
                    <a:pt x="111" y="569"/>
                    <a:pt x="112" y="568"/>
                    <a:pt x="113" y="568"/>
                  </a:cubicBezTo>
                  <a:close/>
                  <a:moveTo>
                    <a:pt x="110" y="608"/>
                  </a:moveTo>
                  <a:cubicBezTo>
                    <a:pt x="110" y="608"/>
                    <a:pt x="110" y="608"/>
                    <a:pt x="110" y="608"/>
                  </a:cubicBezTo>
                  <a:cubicBezTo>
                    <a:pt x="110" y="608"/>
                    <a:pt x="110" y="608"/>
                    <a:pt x="110" y="608"/>
                  </a:cubicBezTo>
                  <a:close/>
                  <a:moveTo>
                    <a:pt x="654" y="615"/>
                  </a:moveTo>
                  <a:cubicBezTo>
                    <a:pt x="655" y="615"/>
                    <a:pt x="655" y="615"/>
                    <a:pt x="655" y="616"/>
                  </a:cubicBezTo>
                  <a:cubicBezTo>
                    <a:pt x="655" y="615"/>
                    <a:pt x="655" y="615"/>
                    <a:pt x="654" y="615"/>
                  </a:cubicBezTo>
                  <a:close/>
                  <a:moveTo>
                    <a:pt x="612" y="610"/>
                  </a:moveTo>
                  <a:lnTo>
                    <a:pt x="612" y="610"/>
                  </a:lnTo>
                  <a:cubicBezTo>
                    <a:pt x="615" y="612"/>
                    <a:pt x="621" y="616"/>
                    <a:pt x="619" y="619"/>
                  </a:cubicBezTo>
                  <a:cubicBezTo>
                    <a:pt x="619" y="619"/>
                    <a:pt x="619" y="619"/>
                    <a:pt x="619" y="619"/>
                  </a:cubicBezTo>
                  <a:cubicBezTo>
                    <a:pt x="616" y="619"/>
                    <a:pt x="610" y="612"/>
                    <a:pt x="612" y="610"/>
                  </a:cubicBezTo>
                  <a:close/>
                  <a:moveTo>
                    <a:pt x="611" y="645"/>
                  </a:moveTo>
                  <a:cubicBezTo>
                    <a:pt x="611" y="645"/>
                    <a:pt x="611" y="645"/>
                    <a:pt x="611" y="645"/>
                  </a:cubicBezTo>
                  <a:cubicBezTo>
                    <a:pt x="611" y="645"/>
                    <a:pt x="611" y="645"/>
                    <a:pt x="611" y="645"/>
                  </a:cubicBezTo>
                  <a:close/>
                  <a:moveTo>
                    <a:pt x="297" y="668"/>
                  </a:moveTo>
                  <a:lnTo>
                    <a:pt x="297" y="668"/>
                  </a:lnTo>
                  <a:cubicBezTo>
                    <a:pt x="296" y="672"/>
                    <a:pt x="294" y="673"/>
                    <a:pt x="293" y="679"/>
                  </a:cubicBezTo>
                  <a:cubicBezTo>
                    <a:pt x="293" y="680"/>
                    <a:pt x="294" y="680"/>
                    <a:pt x="294" y="680"/>
                  </a:cubicBezTo>
                  <a:cubicBezTo>
                    <a:pt x="297" y="680"/>
                    <a:pt x="297" y="676"/>
                    <a:pt x="297" y="668"/>
                  </a:cubicBezTo>
                  <a:close/>
                  <a:moveTo>
                    <a:pt x="474" y="681"/>
                  </a:moveTo>
                  <a:cubicBezTo>
                    <a:pt x="474" y="681"/>
                    <a:pt x="474" y="681"/>
                    <a:pt x="474" y="681"/>
                  </a:cubicBezTo>
                  <a:cubicBezTo>
                    <a:pt x="474" y="681"/>
                    <a:pt x="474" y="681"/>
                    <a:pt x="474" y="681"/>
                  </a:cubicBezTo>
                  <a:lnTo>
                    <a:pt x="474" y="681"/>
                  </a:lnTo>
                  <a:cubicBezTo>
                    <a:pt x="474" y="681"/>
                    <a:pt x="474" y="681"/>
                    <a:pt x="474" y="681"/>
                  </a:cubicBezTo>
                  <a:close/>
                  <a:moveTo>
                    <a:pt x="286" y="671"/>
                  </a:moveTo>
                  <a:cubicBezTo>
                    <a:pt x="284" y="671"/>
                    <a:pt x="280" y="681"/>
                    <a:pt x="282" y="682"/>
                  </a:cubicBezTo>
                  <a:cubicBezTo>
                    <a:pt x="283" y="682"/>
                    <a:pt x="283" y="682"/>
                    <a:pt x="283" y="682"/>
                  </a:cubicBezTo>
                  <a:cubicBezTo>
                    <a:pt x="285" y="682"/>
                    <a:pt x="288" y="672"/>
                    <a:pt x="286" y="671"/>
                  </a:cubicBezTo>
                  <a:cubicBezTo>
                    <a:pt x="286" y="671"/>
                    <a:pt x="286" y="671"/>
                    <a:pt x="286" y="671"/>
                  </a:cubicBezTo>
                  <a:close/>
                  <a:moveTo>
                    <a:pt x="575" y="676"/>
                  </a:moveTo>
                  <a:lnTo>
                    <a:pt x="575" y="676"/>
                  </a:lnTo>
                  <a:cubicBezTo>
                    <a:pt x="574" y="676"/>
                    <a:pt x="575" y="679"/>
                    <a:pt x="579" y="686"/>
                  </a:cubicBezTo>
                  <a:lnTo>
                    <a:pt x="581" y="685"/>
                  </a:lnTo>
                  <a:lnTo>
                    <a:pt x="579" y="679"/>
                  </a:lnTo>
                  <a:cubicBezTo>
                    <a:pt x="577" y="677"/>
                    <a:pt x="576" y="676"/>
                    <a:pt x="575" y="676"/>
                  </a:cubicBezTo>
                  <a:close/>
                  <a:moveTo>
                    <a:pt x="406" y="686"/>
                  </a:moveTo>
                  <a:lnTo>
                    <a:pt x="406" y="686"/>
                  </a:lnTo>
                  <a:cubicBezTo>
                    <a:pt x="407" y="687"/>
                    <a:pt x="407" y="688"/>
                    <a:pt x="407" y="689"/>
                  </a:cubicBezTo>
                  <a:lnTo>
                    <a:pt x="407" y="689"/>
                  </a:lnTo>
                  <a:cubicBezTo>
                    <a:pt x="407" y="688"/>
                    <a:pt x="407" y="686"/>
                    <a:pt x="406" y="686"/>
                  </a:cubicBezTo>
                  <a:close/>
                  <a:moveTo>
                    <a:pt x="337" y="693"/>
                  </a:moveTo>
                  <a:cubicBezTo>
                    <a:pt x="337" y="693"/>
                    <a:pt x="338" y="694"/>
                    <a:pt x="338" y="695"/>
                  </a:cubicBezTo>
                  <a:lnTo>
                    <a:pt x="338" y="695"/>
                  </a:lnTo>
                  <a:cubicBezTo>
                    <a:pt x="338" y="694"/>
                    <a:pt x="338" y="693"/>
                    <a:pt x="337" y="693"/>
                  </a:cubicBezTo>
                  <a:close/>
                  <a:moveTo>
                    <a:pt x="306" y="702"/>
                  </a:moveTo>
                  <a:lnTo>
                    <a:pt x="308" y="703"/>
                  </a:lnTo>
                  <a:lnTo>
                    <a:pt x="308" y="709"/>
                  </a:lnTo>
                  <a:cubicBezTo>
                    <a:pt x="306" y="708"/>
                    <a:pt x="304" y="710"/>
                    <a:pt x="306" y="702"/>
                  </a:cubicBezTo>
                  <a:close/>
                  <a:moveTo>
                    <a:pt x="586" y="620"/>
                  </a:moveTo>
                  <a:cubicBezTo>
                    <a:pt x="584" y="621"/>
                    <a:pt x="582" y="624"/>
                    <a:pt x="581" y="626"/>
                  </a:cubicBezTo>
                  <a:cubicBezTo>
                    <a:pt x="580" y="629"/>
                    <a:pt x="580" y="631"/>
                    <a:pt x="583" y="638"/>
                  </a:cubicBezTo>
                  <a:cubicBezTo>
                    <a:pt x="587" y="645"/>
                    <a:pt x="578" y="638"/>
                    <a:pt x="586" y="651"/>
                  </a:cubicBezTo>
                  <a:cubicBezTo>
                    <a:pt x="580" y="643"/>
                    <a:pt x="575" y="642"/>
                    <a:pt x="572" y="642"/>
                  </a:cubicBezTo>
                  <a:cubicBezTo>
                    <a:pt x="571" y="642"/>
                    <a:pt x="570" y="642"/>
                    <a:pt x="569" y="642"/>
                  </a:cubicBezTo>
                  <a:cubicBezTo>
                    <a:pt x="568" y="642"/>
                    <a:pt x="568" y="642"/>
                    <a:pt x="567" y="642"/>
                  </a:cubicBezTo>
                  <a:cubicBezTo>
                    <a:pt x="566" y="642"/>
                    <a:pt x="564" y="642"/>
                    <a:pt x="561" y="640"/>
                  </a:cubicBezTo>
                  <a:cubicBezTo>
                    <a:pt x="558" y="635"/>
                    <a:pt x="553" y="632"/>
                    <a:pt x="552" y="632"/>
                  </a:cubicBezTo>
                  <a:cubicBezTo>
                    <a:pt x="552" y="632"/>
                    <a:pt x="551" y="632"/>
                    <a:pt x="551" y="632"/>
                  </a:cubicBezTo>
                  <a:lnTo>
                    <a:pt x="557" y="642"/>
                  </a:lnTo>
                  <a:cubicBezTo>
                    <a:pt x="557" y="642"/>
                    <a:pt x="557" y="642"/>
                    <a:pt x="557" y="642"/>
                  </a:cubicBezTo>
                  <a:cubicBezTo>
                    <a:pt x="555" y="642"/>
                    <a:pt x="552" y="638"/>
                    <a:pt x="550" y="638"/>
                  </a:cubicBezTo>
                  <a:cubicBezTo>
                    <a:pt x="550" y="638"/>
                    <a:pt x="550" y="639"/>
                    <a:pt x="550" y="639"/>
                  </a:cubicBezTo>
                  <a:cubicBezTo>
                    <a:pt x="549" y="643"/>
                    <a:pt x="549" y="648"/>
                    <a:pt x="551" y="655"/>
                  </a:cubicBezTo>
                  <a:cubicBezTo>
                    <a:pt x="552" y="658"/>
                    <a:pt x="554" y="659"/>
                    <a:pt x="553" y="659"/>
                  </a:cubicBezTo>
                  <a:cubicBezTo>
                    <a:pt x="551" y="659"/>
                    <a:pt x="550" y="659"/>
                    <a:pt x="548" y="658"/>
                  </a:cubicBezTo>
                  <a:cubicBezTo>
                    <a:pt x="545" y="656"/>
                    <a:pt x="542" y="654"/>
                    <a:pt x="540" y="654"/>
                  </a:cubicBezTo>
                  <a:cubicBezTo>
                    <a:pt x="539" y="654"/>
                    <a:pt x="538" y="654"/>
                    <a:pt x="538" y="657"/>
                  </a:cubicBezTo>
                  <a:cubicBezTo>
                    <a:pt x="539" y="662"/>
                    <a:pt x="538" y="666"/>
                    <a:pt x="534" y="666"/>
                  </a:cubicBezTo>
                  <a:cubicBezTo>
                    <a:pt x="534" y="666"/>
                    <a:pt x="533" y="666"/>
                    <a:pt x="533" y="666"/>
                  </a:cubicBezTo>
                  <a:cubicBezTo>
                    <a:pt x="531" y="666"/>
                    <a:pt x="526" y="657"/>
                    <a:pt x="525" y="657"/>
                  </a:cubicBezTo>
                  <a:cubicBezTo>
                    <a:pt x="524" y="657"/>
                    <a:pt x="524" y="657"/>
                    <a:pt x="524" y="658"/>
                  </a:cubicBezTo>
                  <a:cubicBezTo>
                    <a:pt x="525" y="666"/>
                    <a:pt x="536" y="674"/>
                    <a:pt x="531" y="677"/>
                  </a:cubicBezTo>
                  <a:cubicBezTo>
                    <a:pt x="531" y="677"/>
                    <a:pt x="531" y="677"/>
                    <a:pt x="531" y="677"/>
                  </a:cubicBezTo>
                  <a:cubicBezTo>
                    <a:pt x="527" y="677"/>
                    <a:pt x="522" y="657"/>
                    <a:pt x="518" y="657"/>
                  </a:cubicBezTo>
                  <a:cubicBezTo>
                    <a:pt x="518" y="657"/>
                    <a:pt x="518" y="657"/>
                    <a:pt x="517" y="657"/>
                  </a:cubicBezTo>
                  <a:cubicBezTo>
                    <a:pt x="515" y="658"/>
                    <a:pt x="521" y="665"/>
                    <a:pt x="520" y="668"/>
                  </a:cubicBezTo>
                  <a:cubicBezTo>
                    <a:pt x="519" y="671"/>
                    <a:pt x="518" y="672"/>
                    <a:pt x="516" y="672"/>
                  </a:cubicBezTo>
                  <a:cubicBezTo>
                    <a:pt x="514" y="672"/>
                    <a:pt x="512" y="671"/>
                    <a:pt x="510" y="671"/>
                  </a:cubicBezTo>
                  <a:cubicBezTo>
                    <a:pt x="505" y="671"/>
                    <a:pt x="498" y="667"/>
                    <a:pt x="493" y="667"/>
                  </a:cubicBezTo>
                  <a:cubicBezTo>
                    <a:pt x="491" y="667"/>
                    <a:pt x="489" y="668"/>
                    <a:pt x="488" y="670"/>
                  </a:cubicBezTo>
                  <a:cubicBezTo>
                    <a:pt x="486" y="672"/>
                    <a:pt x="488" y="677"/>
                    <a:pt x="488" y="681"/>
                  </a:cubicBezTo>
                  <a:cubicBezTo>
                    <a:pt x="488" y="684"/>
                    <a:pt x="487" y="685"/>
                    <a:pt x="487" y="685"/>
                  </a:cubicBezTo>
                  <a:cubicBezTo>
                    <a:pt x="486" y="685"/>
                    <a:pt x="485" y="678"/>
                    <a:pt x="483" y="676"/>
                  </a:cubicBezTo>
                  <a:cubicBezTo>
                    <a:pt x="483" y="675"/>
                    <a:pt x="482" y="675"/>
                    <a:pt x="482" y="675"/>
                  </a:cubicBezTo>
                  <a:cubicBezTo>
                    <a:pt x="480" y="675"/>
                    <a:pt x="478" y="680"/>
                    <a:pt x="478" y="683"/>
                  </a:cubicBezTo>
                  <a:cubicBezTo>
                    <a:pt x="479" y="689"/>
                    <a:pt x="479" y="691"/>
                    <a:pt x="479" y="691"/>
                  </a:cubicBezTo>
                  <a:cubicBezTo>
                    <a:pt x="479" y="691"/>
                    <a:pt x="477" y="687"/>
                    <a:pt x="474" y="681"/>
                  </a:cubicBezTo>
                  <a:lnTo>
                    <a:pt x="474" y="681"/>
                  </a:lnTo>
                  <a:cubicBezTo>
                    <a:pt x="474" y="683"/>
                    <a:pt x="478" y="704"/>
                    <a:pt x="479" y="704"/>
                  </a:cubicBezTo>
                  <a:cubicBezTo>
                    <a:pt x="477" y="704"/>
                    <a:pt x="474" y="693"/>
                    <a:pt x="473" y="690"/>
                  </a:cubicBezTo>
                  <a:cubicBezTo>
                    <a:pt x="472" y="688"/>
                    <a:pt x="471" y="687"/>
                    <a:pt x="470" y="687"/>
                  </a:cubicBezTo>
                  <a:cubicBezTo>
                    <a:pt x="469" y="687"/>
                    <a:pt x="468" y="691"/>
                    <a:pt x="468" y="692"/>
                  </a:cubicBezTo>
                  <a:cubicBezTo>
                    <a:pt x="467" y="693"/>
                    <a:pt x="465" y="697"/>
                    <a:pt x="463" y="697"/>
                  </a:cubicBezTo>
                  <a:cubicBezTo>
                    <a:pt x="461" y="697"/>
                    <a:pt x="460" y="696"/>
                    <a:pt x="460" y="691"/>
                  </a:cubicBezTo>
                  <a:cubicBezTo>
                    <a:pt x="459" y="686"/>
                    <a:pt x="458" y="684"/>
                    <a:pt x="457" y="684"/>
                  </a:cubicBezTo>
                  <a:cubicBezTo>
                    <a:pt x="456" y="684"/>
                    <a:pt x="454" y="695"/>
                    <a:pt x="454" y="695"/>
                  </a:cubicBezTo>
                  <a:cubicBezTo>
                    <a:pt x="453" y="695"/>
                    <a:pt x="453" y="695"/>
                    <a:pt x="453" y="695"/>
                  </a:cubicBezTo>
                  <a:cubicBezTo>
                    <a:pt x="449" y="695"/>
                    <a:pt x="445" y="676"/>
                    <a:pt x="443" y="676"/>
                  </a:cubicBezTo>
                  <a:cubicBezTo>
                    <a:pt x="443" y="676"/>
                    <a:pt x="442" y="676"/>
                    <a:pt x="442" y="679"/>
                  </a:cubicBezTo>
                  <a:cubicBezTo>
                    <a:pt x="445" y="691"/>
                    <a:pt x="454" y="708"/>
                    <a:pt x="459" y="715"/>
                  </a:cubicBezTo>
                  <a:cubicBezTo>
                    <a:pt x="460" y="716"/>
                    <a:pt x="465" y="725"/>
                    <a:pt x="466" y="725"/>
                  </a:cubicBezTo>
                  <a:cubicBezTo>
                    <a:pt x="467" y="725"/>
                    <a:pt x="467" y="725"/>
                    <a:pt x="467" y="724"/>
                  </a:cubicBezTo>
                  <a:cubicBezTo>
                    <a:pt x="467" y="721"/>
                    <a:pt x="467" y="719"/>
                    <a:pt x="468" y="719"/>
                  </a:cubicBezTo>
                  <a:cubicBezTo>
                    <a:pt x="468" y="719"/>
                    <a:pt x="469" y="720"/>
                    <a:pt x="470" y="721"/>
                  </a:cubicBezTo>
                  <a:cubicBezTo>
                    <a:pt x="472" y="722"/>
                    <a:pt x="475" y="726"/>
                    <a:pt x="477" y="726"/>
                  </a:cubicBezTo>
                  <a:cubicBezTo>
                    <a:pt x="478" y="726"/>
                    <a:pt x="479" y="725"/>
                    <a:pt x="480" y="723"/>
                  </a:cubicBezTo>
                  <a:cubicBezTo>
                    <a:pt x="480" y="720"/>
                    <a:pt x="480" y="716"/>
                    <a:pt x="481" y="716"/>
                  </a:cubicBezTo>
                  <a:cubicBezTo>
                    <a:pt x="481" y="716"/>
                    <a:pt x="482" y="717"/>
                    <a:pt x="484" y="720"/>
                  </a:cubicBezTo>
                  <a:cubicBezTo>
                    <a:pt x="486" y="718"/>
                    <a:pt x="487" y="710"/>
                    <a:pt x="489" y="710"/>
                  </a:cubicBezTo>
                  <a:cubicBezTo>
                    <a:pt x="491" y="710"/>
                    <a:pt x="492" y="712"/>
                    <a:pt x="495" y="719"/>
                  </a:cubicBezTo>
                  <a:cubicBezTo>
                    <a:pt x="492" y="711"/>
                    <a:pt x="493" y="710"/>
                    <a:pt x="495" y="710"/>
                  </a:cubicBezTo>
                  <a:cubicBezTo>
                    <a:pt x="497" y="710"/>
                    <a:pt x="499" y="711"/>
                    <a:pt x="500" y="711"/>
                  </a:cubicBezTo>
                  <a:cubicBezTo>
                    <a:pt x="501" y="711"/>
                    <a:pt x="501" y="710"/>
                    <a:pt x="502" y="710"/>
                  </a:cubicBezTo>
                  <a:cubicBezTo>
                    <a:pt x="503" y="707"/>
                    <a:pt x="500" y="702"/>
                    <a:pt x="500" y="697"/>
                  </a:cubicBezTo>
                  <a:cubicBezTo>
                    <a:pt x="500" y="696"/>
                    <a:pt x="500" y="696"/>
                    <a:pt x="500" y="696"/>
                  </a:cubicBezTo>
                  <a:cubicBezTo>
                    <a:pt x="501" y="696"/>
                    <a:pt x="505" y="704"/>
                    <a:pt x="507" y="707"/>
                  </a:cubicBezTo>
                  <a:cubicBezTo>
                    <a:pt x="509" y="712"/>
                    <a:pt x="510" y="714"/>
                    <a:pt x="511" y="714"/>
                  </a:cubicBezTo>
                  <a:cubicBezTo>
                    <a:pt x="513" y="714"/>
                    <a:pt x="513" y="707"/>
                    <a:pt x="515" y="706"/>
                  </a:cubicBezTo>
                  <a:cubicBezTo>
                    <a:pt x="515" y="705"/>
                    <a:pt x="517" y="705"/>
                    <a:pt x="519" y="705"/>
                  </a:cubicBezTo>
                  <a:cubicBezTo>
                    <a:pt x="522" y="705"/>
                    <a:pt x="527" y="706"/>
                    <a:pt x="527" y="707"/>
                  </a:cubicBezTo>
                  <a:cubicBezTo>
                    <a:pt x="527" y="705"/>
                    <a:pt x="525" y="708"/>
                    <a:pt x="524" y="702"/>
                  </a:cubicBezTo>
                  <a:cubicBezTo>
                    <a:pt x="524" y="700"/>
                    <a:pt x="526" y="699"/>
                    <a:pt x="527" y="699"/>
                  </a:cubicBezTo>
                  <a:cubicBezTo>
                    <a:pt x="528" y="698"/>
                    <a:pt x="529" y="697"/>
                    <a:pt x="530" y="697"/>
                  </a:cubicBezTo>
                  <a:cubicBezTo>
                    <a:pt x="531" y="697"/>
                    <a:pt x="532" y="698"/>
                    <a:pt x="534" y="700"/>
                  </a:cubicBezTo>
                  <a:cubicBezTo>
                    <a:pt x="536" y="702"/>
                    <a:pt x="537" y="705"/>
                    <a:pt x="538" y="705"/>
                  </a:cubicBezTo>
                  <a:cubicBezTo>
                    <a:pt x="539" y="705"/>
                    <a:pt x="539" y="704"/>
                    <a:pt x="539" y="703"/>
                  </a:cubicBezTo>
                  <a:cubicBezTo>
                    <a:pt x="540" y="700"/>
                    <a:pt x="537" y="693"/>
                    <a:pt x="537" y="690"/>
                  </a:cubicBezTo>
                  <a:cubicBezTo>
                    <a:pt x="537" y="689"/>
                    <a:pt x="537" y="689"/>
                    <a:pt x="538" y="689"/>
                  </a:cubicBezTo>
                  <a:cubicBezTo>
                    <a:pt x="540" y="689"/>
                    <a:pt x="545" y="693"/>
                    <a:pt x="548" y="694"/>
                  </a:cubicBezTo>
                  <a:cubicBezTo>
                    <a:pt x="550" y="695"/>
                    <a:pt x="551" y="696"/>
                    <a:pt x="553" y="696"/>
                  </a:cubicBezTo>
                  <a:cubicBezTo>
                    <a:pt x="555" y="696"/>
                    <a:pt x="556" y="695"/>
                    <a:pt x="557" y="694"/>
                  </a:cubicBezTo>
                  <a:cubicBezTo>
                    <a:pt x="559" y="693"/>
                    <a:pt x="561" y="690"/>
                    <a:pt x="561" y="686"/>
                  </a:cubicBezTo>
                  <a:cubicBezTo>
                    <a:pt x="561" y="684"/>
                    <a:pt x="558" y="674"/>
                    <a:pt x="559" y="673"/>
                  </a:cubicBezTo>
                  <a:lnTo>
                    <a:pt x="559" y="673"/>
                  </a:lnTo>
                  <a:cubicBezTo>
                    <a:pt x="559" y="673"/>
                    <a:pt x="564" y="684"/>
                    <a:pt x="565" y="686"/>
                  </a:cubicBezTo>
                  <a:cubicBezTo>
                    <a:pt x="566" y="686"/>
                    <a:pt x="567" y="687"/>
                    <a:pt x="567" y="687"/>
                  </a:cubicBezTo>
                  <a:cubicBezTo>
                    <a:pt x="569" y="687"/>
                    <a:pt x="571" y="684"/>
                    <a:pt x="571" y="683"/>
                  </a:cubicBezTo>
                  <a:cubicBezTo>
                    <a:pt x="571" y="680"/>
                    <a:pt x="568" y="676"/>
                    <a:pt x="569" y="673"/>
                  </a:cubicBezTo>
                  <a:cubicBezTo>
                    <a:pt x="570" y="672"/>
                    <a:pt x="571" y="672"/>
                    <a:pt x="572" y="672"/>
                  </a:cubicBezTo>
                  <a:cubicBezTo>
                    <a:pt x="573" y="672"/>
                    <a:pt x="574" y="672"/>
                    <a:pt x="575" y="672"/>
                  </a:cubicBezTo>
                  <a:cubicBezTo>
                    <a:pt x="580" y="674"/>
                    <a:pt x="584" y="678"/>
                    <a:pt x="586" y="678"/>
                  </a:cubicBezTo>
                  <a:cubicBezTo>
                    <a:pt x="587" y="678"/>
                    <a:pt x="588" y="677"/>
                    <a:pt x="588" y="673"/>
                  </a:cubicBezTo>
                  <a:cubicBezTo>
                    <a:pt x="586" y="666"/>
                    <a:pt x="589" y="666"/>
                    <a:pt x="592" y="665"/>
                  </a:cubicBezTo>
                  <a:cubicBezTo>
                    <a:pt x="592" y="664"/>
                    <a:pt x="585" y="654"/>
                    <a:pt x="588" y="652"/>
                  </a:cubicBezTo>
                  <a:lnTo>
                    <a:pt x="588" y="652"/>
                  </a:lnTo>
                  <a:cubicBezTo>
                    <a:pt x="590" y="655"/>
                    <a:pt x="595" y="664"/>
                    <a:pt x="597" y="664"/>
                  </a:cubicBezTo>
                  <a:cubicBezTo>
                    <a:pt x="597" y="664"/>
                    <a:pt x="598" y="664"/>
                    <a:pt x="598" y="663"/>
                  </a:cubicBezTo>
                  <a:cubicBezTo>
                    <a:pt x="598" y="661"/>
                    <a:pt x="596" y="657"/>
                    <a:pt x="594" y="653"/>
                  </a:cubicBezTo>
                  <a:lnTo>
                    <a:pt x="594" y="653"/>
                  </a:lnTo>
                  <a:cubicBezTo>
                    <a:pt x="595" y="654"/>
                    <a:pt x="596" y="654"/>
                    <a:pt x="596" y="654"/>
                  </a:cubicBezTo>
                  <a:cubicBezTo>
                    <a:pt x="598" y="654"/>
                    <a:pt x="600" y="651"/>
                    <a:pt x="602" y="651"/>
                  </a:cubicBezTo>
                  <a:cubicBezTo>
                    <a:pt x="605" y="651"/>
                    <a:pt x="608" y="657"/>
                    <a:pt x="611" y="657"/>
                  </a:cubicBezTo>
                  <a:cubicBezTo>
                    <a:pt x="611" y="657"/>
                    <a:pt x="611" y="657"/>
                    <a:pt x="612" y="657"/>
                  </a:cubicBezTo>
                  <a:cubicBezTo>
                    <a:pt x="614" y="655"/>
                    <a:pt x="597" y="634"/>
                    <a:pt x="592" y="634"/>
                  </a:cubicBezTo>
                  <a:cubicBezTo>
                    <a:pt x="592" y="634"/>
                    <a:pt x="592" y="634"/>
                    <a:pt x="592" y="634"/>
                  </a:cubicBezTo>
                  <a:lnTo>
                    <a:pt x="592" y="634"/>
                  </a:lnTo>
                  <a:lnTo>
                    <a:pt x="594" y="632"/>
                  </a:lnTo>
                  <a:cubicBezTo>
                    <a:pt x="596" y="631"/>
                    <a:pt x="591" y="620"/>
                    <a:pt x="586" y="620"/>
                  </a:cubicBezTo>
                  <a:close/>
                  <a:moveTo>
                    <a:pt x="299" y="727"/>
                  </a:moveTo>
                  <a:cubicBezTo>
                    <a:pt x="298" y="727"/>
                    <a:pt x="298" y="728"/>
                    <a:pt x="298" y="728"/>
                  </a:cubicBezTo>
                  <a:cubicBezTo>
                    <a:pt x="298" y="728"/>
                    <a:pt x="298" y="727"/>
                    <a:pt x="299" y="727"/>
                  </a:cubicBezTo>
                  <a:close/>
                  <a:moveTo>
                    <a:pt x="430" y="0"/>
                  </a:moveTo>
                  <a:cubicBezTo>
                    <a:pt x="428" y="6"/>
                    <a:pt x="426" y="11"/>
                    <a:pt x="423" y="11"/>
                  </a:cubicBezTo>
                  <a:cubicBezTo>
                    <a:pt x="422" y="11"/>
                    <a:pt x="421" y="10"/>
                    <a:pt x="420" y="8"/>
                  </a:cubicBezTo>
                  <a:cubicBezTo>
                    <a:pt x="419" y="5"/>
                    <a:pt x="417" y="3"/>
                    <a:pt x="415" y="3"/>
                  </a:cubicBezTo>
                  <a:cubicBezTo>
                    <a:pt x="414" y="3"/>
                    <a:pt x="412" y="7"/>
                    <a:pt x="413" y="7"/>
                  </a:cubicBezTo>
                  <a:lnTo>
                    <a:pt x="413" y="7"/>
                  </a:lnTo>
                  <a:lnTo>
                    <a:pt x="408" y="6"/>
                  </a:lnTo>
                  <a:cubicBezTo>
                    <a:pt x="406" y="6"/>
                    <a:pt x="408" y="7"/>
                    <a:pt x="406" y="12"/>
                  </a:cubicBezTo>
                  <a:cubicBezTo>
                    <a:pt x="405" y="12"/>
                    <a:pt x="405" y="12"/>
                    <a:pt x="405" y="12"/>
                  </a:cubicBezTo>
                  <a:cubicBezTo>
                    <a:pt x="403" y="12"/>
                    <a:pt x="399" y="7"/>
                    <a:pt x="399" y="5"/>
                  </a:cubicBezTo>
                  <a:cubicBezTo>
                    <a:pt x="397" y="5"/>
                    <a:pt x="395" y="3"/>
                    <a:pt x="393" y="3"/>
                  </a:cubicBezTo>
                  <a:cubicBezTo>
                    <a:pt x="392" y="3"/>
                    <a:pt x="391" y="4"/>
                    <a:pt x="391" y="5"/>
                  </a:cubicBezTo>
                  <a:cubicBezTo>
                    <a:pt x="389" y="8"/>
                    <a:pt x="390" y="15"/>
                    <a:pt x="388" y="15"/>
                  </a:cubicBezTo>
                  <a:cubicBezTo>
                    <a:pt x="388" y="15"/>
                    <a:pt x="387" y="14"/>
                    <a:pt x="386" y="11"/>
                  </a:cubicBezTo>
                  <a:cubicBezTo>
                    <a:pt x="386" y="6"/>
                    <a:pt x="384" y="2"/>
                    <a:pt x="383" y="2"/>
                  </a:cubicBezTo>
                  <a:cubicBezTo>
                    <a:pt x="382" y="2"/>
                    <a:pt x="382" y="4"/>
                    <a:pt x="383" y="10"/>
                  </a:cubicBezTo>
                  <a:cubicBezTo>
                    <a:pt x="382" y="17"/>
                    <a:pt x="381" y="21"/>
                    <a:pt x="380" y="21"/>
                  </a:cubicBezTo>
                  <a:cubicBezTo>
                    <a:pt x="379" y="21"/>
                    <a:pt x="378" y="20"/>
                    <a:pt x="377" y="17"/>
                  </a:cubicBezTo>
                  <a:cubicBezTo>
                    <a:pt x="375" y="13"/>
                    <a:pt x="375" y="6"/>
                    <a:pt x="373" y="6"/>
                  </a:cubicBezTo>
                  <a:cubicBezTo>
                    <a:pt x="373" y="6"/>
                    <a:pt x="372" y="7"/>
                    <a:pt x="371" y="8"/>
                  </a:cubicBezTo>
                  <a:cubicBezTo>
                    <a:pt x="371" y="9"/>
                    <a:pt x="367" y="21"/>
                    <a:pt x="366" y="21"/>
                  </a:cubicBezTo>
                  <a:cubicBezTo>
                    <a:pt x="366" y="21"/>
                    <a:pt x="365" y="20"/>
                    <a:pt x="365" y="20"/>
                  </a:cubicBezTo>
                  <a:cubicBezTo>
                    <a:pt x="365" y="18"/>
                    <a:pt x="369" y="11"/>
                    <a:pt x="367" y="7"/>
                  </a:cubicBezTo>
                  <a:cubicBezTo>
                    <a:pt x="367" y="7"/>
                    <a:pt x="367" y="6"/>
                    <a:pt x="366" y="6"/>
                  </a:cubicBezTo>
                  <a:cubicBezTo>
                    <a:pt x="364" y="6"/>
                    <a:pt x="362" y="14"/>
                    <a:pt x="361" y="16"/>
                  </a:cubicBezTo>
                  <a:cubicBezTo>
                    <a:pt x="358" y="15"/>
                    <a:pt x="357" y="16"/>
                    <a:pt x="354" y="12"/>
                  </a:cubicBezTo>
                  <a:cubicBezTo>
                    <a:pt x="352" y="7"/>
                    <a:pt x="351" y="5"/>
                    <a:pt x="348" y="5"/>
                  </a:cubicBezTo>
                  <a:cubicBezTo>
                    <a:pt x="347" y="5"/>
                    <a:pt x="347" y="5"/>
                    <a:pt x="346" y="5"/>
                  </a:cubicBezTo>
                  <a:cubicBezTo>
                    <a:pt x="344" y="5"/>
                    <a:pt x="342" y="6"/>
                    <a:pt x="340" y="9"/>
                  </a:cubicBezTo>
                  <a:cubicBezTo>
                    <a:pt x="338" y="11"/>
                    <a:pt x="338" y="16"/>
                    <a:pt x="336" y="16"/>
                  </a:cubicBezTo>
                  <a:cubicBezTo>
                    <a:pt x="336" y="16"/>
                    <a:pt x="336" y="15"/>
                    <a:pt x="335" y="13"/>
                  </a:cubicBezTo>
                  <a:cubicBezTo>
                    <a:pt x="333" y="7"/>
                    <a:pt x="330" y="4"/>
                    <a:pt x="328" y="4"/>
                  </a:cubicBezTo>
                  <a:cubicBezTo>
                    <a:pt x="327" y="4"/>
                    <a:pt x="327" y="5"/>
                    <a:pt x="326" y="5"/>
                  </a:cubicBezTo>
                  <a:cubicBezTo>
                    <a:pt x="325" y="7"/>
                    <a:pt x="326" y="12"/>
                    <a:pt x="326" y="17"/>
                  </a:cubicBezTo>
                  <a:lnTo>
                    <a:pt x="326" y="17"/>
                  </a:lnTo>
                  <a:cubicBezTo>
                    <a:pt x="325" y="10"/>
                    <a:pt x="323" y="8"/>
                    <a:pt x="321" y="8"/>
                  </a:cubicBezTo>
                  <a:cubicBezTo>
                    <a:pt x="318" y="8"/>
                    <a:pt x="316" y="11"/>
                    <a:pt x="316" y="16"/>
                  </a:cubicBezTo>
                  <a:cubicBezTo>
                    <a:pt x="315" y="18"/>
                    <a:pt x="314" y="19"/>
                    <a:pt x="313" y="19"/>
                  </a:cubicBezTo>
                  <a:cubicBezTo>
                    <a:pt x="312" y="19"/>
                    <a:pt x="311" y="18"/>
                    <a:pt x="310" y="15"/>
                  </a:cubicBezTo>
                  <a:cubicBezTo>
                    <a:pt x="309" y="12"/>
                    <a:pt x="310" y="9"/>
                    <a:pt x="309" y="5"/>
                  </a:cubicBezTo>
                  <a:cubicBezTo>
                    <a:pt x="308" y="5"/>
                    <a:pt x="308" y="4"/>
                    <a:pt x="308" y="4"/>
                  </a:cubicBezTo>
                  <a:cubicBezTo>
                    <a:pt x="307" y="4"/>
                    <a:pt x="307" y="8"/>
                    <a:pt x="306" y="10"/>
                  </a:cubicBezTo>
                  <a:cubicBezTo>
                    <a:pt x="305" y="11"/>
                    <a:pt x="304" y="12"/>
                    <a:pt x="303" y="12"/>
                  </a:cubicBezTo>
                  <a:cubicBezTo>
                    <a:pt x="302" y="12"/>
                    <a:pt x="300" y="11"/>
                    <a:pt x="299" y="9"/>
                  </a:cubicBezTo>
                  <a:cubicBezTo>
                    <a:pt x="298" y="6"/>
                    <a:pt x="298" y="5"/>
                    <a:pt x="297" y="5"/>
                  </a:cubicBezTo>
                  <a:cubicBezTo>
                    <a:pt x="296" y="5"/>
                    <a:pt x="295" y="14"/>
                    <a:pt x="295" y="15"/>
                  </a:cubicBezTo>
                  <a:cubicBezTo>
                    <a:pt x="294" y="16"/>
                    <a:pt x="293" y="16"/>
                    <a:pt x="292" y="16"/>
                  </a:cubicBezTo>
                  <a:cubicBezTo>
                    <a:pt x="291" y="16"/>
                    <a:pt x="290" y="16"/>
                    <a:pt x="290" y="16"/>
                  </a:cubicBezTo>
                  <a:cubicBezTo>
                    <a:pt x="288" y="16"/>
                    <a:pt x="286" y="16"/>
                    <a:pt x="286" y="19"/>
                  </a:cubicBezTo>
                  <a:cubicBezTo>
                    <a:pt x="285" y="23"/>
                    <a:pt x="283" y="24"/>
                    <a:pt x="281" y="24"/>
                  </a:cubicBezTo>
                  <a:cubicBezTo>
                    <a:pt x="280" y="24"/>
                    <a:pt x="279" y="24"/>
                    <a:pt x="278" y="24"/>
                  </a:cubicBezTo>
                  <a:cubicBezTo>
                    <a:pt x="276" y="23"/>
                    <a:pt x="273" y="22"/>
                    <a:pt x="271" y="22"/>
                  </a:cubicBezTo>
                  <a:cubicBezTo>
                    <a:pt x="269" y="22"/>
                    <a:pt x="267" y="23"/>
                    <a:pt x="267" y="26"/>
                  </a:cubicBezTo>
                  <a:cubicBezTo>
                    <a:pt x="267" y="27"/>
                    <a:pt x="267" y="27"/>
                    <a:pt x="266" y="27"/>
                  </a:cubicBezTo>
                  <a:cubicBezTo>
                    <a:pt x="265" y="27"/>
                    <a:pt x="262" y="21"/>
                    <a:pt x="261" y="20"/>
                  </a:cubicBezTo>
                  <a:cubicBezTo>
                    <a:pt x="260" y="20"/>
                    <a:pt x="260" y="20"/>
                    <a:pt x="260" y="20"/>
                  </a:cubicBezTo>
                  <a:cubicBezTo>
                    <a:pt x="258" y="20"/>
                    <a:pt x="259" y="24"/>
                    <a:pt x="257" y="25"/>
                  </a:cubicBezTo>
                  <a:cubicBezTo>
                    <a:pt x="254" y="25"/>
                    <a:pt x="252" y="25"/>
                    <a:pt x="250" y="27"/>
                  </a:cubicBezTo>
                  <a:cubicBezTo>
                    <a:pt x="249" y="29"/>
                    <a:pt x="250" y="33"/>
                    <a:pt x="249" y="33"/>
                  </a:cubicBezTo>
                  <a:cubicBezTo>
                    <a:pt x="248" y="33"/>
                    <a:pt x="248" y="32"/>
                    <a:pt x="247" y="32"/>
                  </a:cubicBezTo>
                  <a:cubicBezTo>
                    <a:pt x="245" y="30"/>
                    <a:pt x="241" y="27"/>
                    <a:pt x="239" y="27"/>
                  </a:cubicBezTo>
                  <a:lnTo>
                    <a:pt x="239" y="27"/>
                  </a:lnTo>
                  <a:cubicBezTo>
                    <a:pt x="237" y="27"/>
                    <a:pt x="236" y="30"/>
                    <a:pt x="240" y="39"/>
                  </a:cubicBezTo>
                  <a:cubicBezTo>
                    <a:pt x="237" y="32"/>
                    <a:pt x="233" y="30"/>
                    <a:pt x="230" y="30"/>
                  </a:cubicBezTo>
                  <a:cubicBezTo>
                    <a:pt x="224" y="30"/>
                    <a:pt x="220" y="36"/>
                    <a:pt x="220" y="41"/>
                  </a:cubicBezTo>
                  <a:cubicBezTo>
                    <a:pt x="220" y="42"/>
                    <a:pt x="220" y="42"/>
                    <a:pt x="219" y="42"/>
                  </a:cubicBezTo>
                  <a:cubicBezTo>
                    <a:pt x="217" y="42"/>
                    <a:pt x="211" y="33"/>
                    <a:pt x="208" y="33"/>
                  </a:cubicBezTo>
                  <a:cubicBezTo>
                    <a:pt x="207" y="33"/>
                    <a:pt x="207" y="35"/>
                    <a:pt x="208" y="39"/>
                  </a:cubicBezTo>
                  <a:cubicBezTo>
                    <a:pt x="210" y="45"/>
                    <a:pt x="213" y="52"/>
                    <a:pt x="211" y="52"/>
                  </a:cubicBezTo>
                  <a:cubicBezTo>
                    <a:pt x="210" y="52"/>
                    <a:pt x="209" y="52"/>
                    <a:pt x="207" y="50"/>
                  </a:cubicBezTo>
                  <a:cubicBezTo>
                    <a:pt x="206" y="50"/>
                    <a:pt x="202" y="53"/>
                    <a:pt x="203" y="54"/>
                  </a:cubicBezTo>
                  <a:cubicBezTo>
                    <a:pt x="202" y="54"/>
                    <a:pt x="202" y="49"/>
                    <a:pt x="199" y="47"/>
                  </a:cubicBezTo>
                  <a:cubicBezTo>
                    <a:pt x="199" y="47"/>
                    <a:pt x="199" y="47"/>
                    <a:pt x="198" y="47"/>
                  </a:cubicBezTo>
                  <a:cubicBezTo>
                    <a:pt x="197" y="47"/>
                    <a:pt x="196" y="48"/>
                    <a:pt x="195" y="49"/>
                  </a:cubicBezTo>
                  <a:cubicBezTo>
                    <a:pt x="195" y="49"/>
                    <a:pt x="194" y="49"/>
                    <a:pt x="193" y="49"/>
                  </a:cubicBezTo>
                  <a:cubicBezTo>
                    <a:pt x="191" y="49"/>
                    <a:pt x="187" y="48"/>
                    <a:pt x="184" y="48"/>
                  </a:cubicBezTo>
                  <a:cubicBezTo>
                    <a:pt x="183" y="48"/>
                    <a:pt x="182" y="48"/>
                    <a:pt x="182" y="49"/>
                  </a:cubicBezTo>
                  <a:cubicBezTo>
                    <a:pt x="187" y="52"/>
                    <a:pt x="197" y="66"/>
                    <a:pt x="199" y="74"/>
                  </a:cubicBezTo>
                  <a:cubicBezTo>
                    <a:pt x="198" y="74"/>
                    <a:pt x="198" y="74"/>
                    <a:pt x="198" y="74"/>
                  </a:cubicBezTo>
                  <a:cubicBezTo>
                    <a:pt x="195" y="74"/>
                    <a:pt x="191" y="64"/>
                    <a:pt x="190" y="60"/>
                  </a:cubicBezTo>
                  <a:cubicBezTo>
                    <a:pt x="189" y="59"/>
                    <a:pt x="188" y="58"/>
                    <a:pt x="187" y="58"/>
                  </a:cubicBezTo>
                  <a:cubicBezTo>
                    <a:pt x="186" y="58"/>
                    <a:pt x="185" y="61"/>
                    <a:pt x="184" y="61"/>
                  </a:cubicBezTo>
                  <a:cubicBezTo>
                    <a:pt x="182" y="61"/>
                    <a:pt x="176" y="56"/>
                    <a:pt x="175" y="56"/>
                  </a:cubicBezTo>
                  <a:cubicBezTo>
                    <a:pt x="175" y="56"/>
                    <a:pt x="175" y="56"/>
                    <a:pt x="175" y="56"/>
                  </a:cubicBezTo>
                  <a:cubicBezTo>
                    <a:pt x="176" y="59"/>
                    <a:pt x="178" y="64"/>
                    <a:pt x="176" y="64"/>
                  </a:cubicBezTo>
                  <a:cubicBezTo>
                    <a:pt x="176" y="64"/>
                    <a:pt x="176" y="64"/>
                    <a:pt x="176" y="64"/>
                  </a:cubicBezTo>
                  <a:cubicBezTo>
                    <a:pt x="172" y="63"/>
                    <a:pt x="167" y="60"/>
                    <a:pt x="164" y="60"/>
                  </a:cubicBezTo>
                  <a:cubicBezTo>
                    <a:pt x="164" y="60"/>
                    <a:pt x="163" y="60"/>
                    <a:pt x="163" y="60"/>
                  </a:cubicBezTo>
                  <a:cubicBezTo>
                    <a:pt x="168" y="65"/>
                    <a:pt x="154" y="72"/>
                    <a:pt x="154" y="74"/>
                  </a:cubicBezTo>
                  <a:cubicBezTo>
                    <a:pt x="154" y="75"/>
                    <a:pt x="163" y="83"/>
                    <a:pt x="164" y="87"/>
                  </a:cubicBezTo>
                  <a:cubicBezTo>
                    <a:pt x="164" y="88"/>
                    <a:pt x="164" y="89"/>
                    <a:pt x="163" y="89"/>
                  </a:cubicBezTo>
                  <a:cubicBezTo>
                    <a:pt x="161" y="89"/>
                    <a:pt x="154" y="79"/>
                    <a:pt x="152" y="77"/>
                  </a:cubicBezTo>
                  <a:lnTo>
                    <a:pt x="152" y="77"/>
                  </a:lnTo>
                  <a:cubicBezTo>
                    <a:pt x="154" y="80"/>
                    <a:pt x="157" y="85"/>
                    <a:pt x="155" y="85"/>
                  </a:cubicBezTo>
                  <a:cubicBezTo>
                    <a:pt x="155" y="85"/>
                    <a:pt x="154" y="85"/>
                    <a:pt x="154" y="85"/>
                  </a:cubicBezTo>
                  <a:cubicBezTo>
                    <a:pt x="151" y="82"/>
                    <a:pt x="147" y="76"/>
                    <a:pt x="144" y="75"/>
                  </a:cubicBezTo>
                  <a:lnTo>
                    <a:pt x="144" y="75"/>
                  </a:lnTo>
                  <a:cubicBezTo>
                    <a:pt x="143" y="75"/>
                    <a:pt x="152" y="89"/>
                    <a:pt x="149" y="89"/>
                  </a:cubicBezTo>
                  <a:cubicBezTo>
                    <a:pt x="148" y="89"/>
                    <a:pt x="140" y="84"/>
                    <a:pt x="139" y="84"/>
                  </a:cubicBezTo>
                  <a:lnTo>
                    <a:pt x="139" y="84"/>
                  </a:lnTo>
                  <a:cubicBezTo>
                    <a:pt x="138" y="84"/>
                    <a:pt x="138" y="85"/>
                    <a:pt x="139" y="86"/>
                  </a:cubicBezTo>
                  <a:cubicBezTo>
                    <a:pt x="142" y="88"/>
                    <a:pt x="145" y="90"/>
                    <a:pt x="145" y="94"/>
                  </a:cubicBezTo>
                  <a:cubicBezTo>
                    <a:pt x="146" y="94"/>
                    <a:pt x="146" y="95"/>
                    <a:pt x="145" y="95"/>
                  </a:cubicBezTo>
                  <a:cubicBezTo>
                    <a:pt x="145" y="95"/>
                    <a:pt x="144" y="95"/>
                    <a:pt x="144" y="94"/>
                  </a:cubicBezTo>
                  <a:cubicBezTo>
                    <a:pt x="140" y="92"/>
                    <a:pt x="134" y="82"/>
                    <a:pt x="132" y="82"/>
                  </a:cubicBezTo>
                  <a:cubicBezTo>
                    <a:pt x="132" y="82"/>
                    <a:pt x="131" y="82"/>
                    <a:pt x="131" y="82"/>
                  </a:cubicBezTo>
                  <a:cubicBezTo>
                    <a:pt x="130" y="83"/>
                    <a:pt x="127" y="84"/>
                    <a:pt x="127" y="87"/>
                  </a:cubicBezTo>
                  <a:cubicBezTo>
                    <a:pt x="127" y="87"/>
                    <a:pt x="130" y="91"/>
                    <a:pt x="130" y="91"/>
                  </a:cubicBezTo>
                  <a:cubicBezTo>
                    <a:pt x="127" y="93"/>
                    <a:pt x="124" y="94"/>
                    <a:pt x="123" y="98"/>
                  </a:cubicBezTo>
                  <a:cubicBezTo>
                    <a:pt x="121" y="102"/>
                    <a:pt x="124" y="107"/>
                    <a:pt x="130" y="107"/>
                  </a:cubicBezTo>
                  <a:cubicBezTo>
                    <a:pt x="129" y="108"/>
                    <a:pt x="127" y="109"/>
                    <a:pt x="125" y="109"/>
                  </a:cubicBezTo>
                  <a:cubicBezTo>
                    <a:pt x="124" y="109"/>
                    <a:pt x="122" y="109"/>
                    <a:pt x="120" y="108"/>
                  </a:cubicBezTo>
                  <a:cubicBezTo>
                    <a:pt x="117" y="106"/>
                    <a:pt x="112" y="104"/>
                    <a:pt x="110" y="104"/>
                  </a:cubicBezTo>
                  <a:cubicBezTo>
                    <a:pt x="109" y="104"/>
                    <a:pt x="108" y="104"/>
                    <a:pt x="109" y="107"/>
                  </a:cubicBezTo>
                  <a:cubicBezTo>
                    <a:pt x="110" y="111"/>
                    <a:pt x="112" y="113"/>
                    <a:pt x="111" y="115"/>
                  </a:cubicBezTo>
                  <a:cubicBezTo>
                    <a:pt x="110" y="116"/>
                    <a:pt x="108" y="117"/>
                    <a:pt x="108" y="118"/>
                  </a:cubicBezTo>
                  <a:cubicBezTo>
                    <a:pt x="110" y="120"/>
                    <a:pt x="111" y="122"/>
                    <a:pt x="111" y="122"/>
                  </a:cubicBezTo>
                  <a:cubicBezTo>
                    <a:pt x="112" y="127"/>
                    <a:pt x="107" y="127"/>
                    <a:pt x="107" y="130"/>
                  </a:cubicBezTo>
                  <a:cubicBezTo>
                    <a:pt x="107" y="133"/>
                    <a:pt x="109" y="137"/>
                    <a:pt x="107" y="137"/>
                  </a:cubicBezTo>
                  <a:cubicBezTo>
                    <a:pt x="106" y="137"/>
                    <a:pt x="105" y="136"/>
                    <a:pt x="103" y="136"/>
                  </a:cubicBezTo>
                  <a:cubicBezTo>
                    <a:pt x="103" y="135"/>
                    <a:pt x="102" y="135"/>
                    <a:pt x="101" y="135"/>
                  </a:cubicBezTo>
                  <a:cubicBezTo>
                    <a:pt x="98" y="135"/>
                    <a:pt x="96" y="139"/>
                    <a:pt x="98" y="142"/>
                  </a:cubicBezTo>
                  <a:cubicBezTo>
                    <a:pt x="100" y="145"/>
                    <a:pt x="103" y="146"/>
                    <a:pt x="105" y="146"/>
                  </a:cubicBezTo>
                  <a:cubicBezTo>
                    <a:pt x="106" y="146"/>
                    <a:pt x="107" y="145"/>
                    <a:pt x="108" y="145"/>
                  </a:cubicBezTo>
                  <a:lnTo>
                    <a:pt x="108" y="145"/>
                  </a:lnTo>
                  <a:cubicBezTo>
                    <a:pt x="107" y="147"/>
                    <a:pt x="106" y="148"/>
                    <a:pt x="103" y="148"/>
                  </a:cubicBezTo>
                  <a:cubicBezTo>
                    <a:pt x="103" y="148"/>
                    <a:pt x="102" y="148"/>
                    <a:pt x="102" y="148"/>
                  </a:cubicBezTo>
                  <a:cubicBezTo>
                    <a:pt x="99" y="147"/>
                    <a:pt x="95" y="145"/>
                    <a:pt x="92" y="145"/>
                  </a:cubicBezTo>
                  <a:lnTo>
                    <a:pt x="92" y="145"/>
                  </a:lnTo>
                  <a:cubicBezTo>
                    <a:pt x="89" y="146"/>
                    <a:pt x="95" y="152"/>
                    <a:pt x="89" y="152"/>
                  </a:cubicBezTo>
                  <a:cubicBezTo>
                    <a:pt x="87" y="152"/>
                    <a:pt x="80" y="149"/>
                    <a:pt x="77" y="149"/>
                  </a:cubicBezTo>
                  <a:lnTo>
                    <a:pt x="77" y="149"/>
                  </a:lnTo>
                  <a:cubicBezTo>
                    <a:pt x="76" y="149"/>
                    <a:pt x="77" y="149"/>
                    <a:pt x="80" y="152"/>
                  </a:cubicBezTo>
                  <a:cubicBezTo>
                    <a:pt x="84" y="156"/>
                    <a:pt x="92" y="162"/>
                    <a:pt x="89" y="162"/>
                  </a:cubicBezTo>
                  <a:cubicBezTo>
                    <a:pt x="88" y="162"/>
                    <a:pt x="87" y="162"/>
                    <a:pt x="86" y="162"/>
                  </a:cubicBezTo>
                  <a:cubicBezTo>
                    <a:pt x="81" y="161"/>
                    <a:pt x="78" y="159"/>
                    <a:pt x="75" y="159"/>
                  </a:cubicBezTo>
                  <a:cubicBezTo>
                    <a:pt x="75" y="159"/>
                    <a:pt x="74" y="159"/>
                    <a:pt x="74" y="159"/>
                  </a:cubicBezTo>
                  <a:cubicBezTo>
                    <a:pt x="73" y="159"/>
                    <a:pt x="67" y="163"/>
                    <a:pt x="70" y="166"/>
                  </a:cubicBezTo>
                  <a:cubicBezTo>
                    <a:pt x="73" y="168"/>
                    <a:pt x="86" y="174"/>
                    <a:pt x="82" y="176"/>
                  </a:cubicBezTo>
                  <a:cubicBezTo>
                    <a:pt x="82" y="176"/>
                    <a:pt x="82" y="176"/>
                    <a:pt x="81" y="176"/>
                  </a:cubicBezTo>
                  <a:cubicBezTo>
                    <a:pt x="78" y="176"/>
                    <a:pt x="73" y="171"/>
                    <a:pt x="69" y="170"/>
                  </a:cubicBezTo>
                  <a:lnTo>
                    <a:pt x="69" y="170"/>
                  </a:lnTo>
                  <a:cubicBezTo>
                    <a:pt x="69" y="170"/>
                    <a:pt x="77" y="177"/>
                    <a:pt x="78" y="178"/>
                  </a:cubicBezTo>
                  <a:cubicBezTo>
                    <a:pt x="80" y="181"/>
                    <a:pt x="79" y="181"/>
                    <a:pt x="78" y="181"/>
                  </a:cubicBezTo>
                  <a:cubicBezTo>
                    <a:pt x="77" y="181"/>
                    <a:pt x="76" y="181"/>
                    <a:pt x="74" y="180"/>
                  </a:cubicBezTo>
                  <a:cubicBezTo>
                    <a:pt x="72" y="179"/>
                    <a:pt x="70" y="179"/>
                    <a:pt x="68" y="179"/>
                  </a:cubicBezTo>
                  <a:cubicBezTo>
                    <a:pt x="63" y="179"/>
                    <a:pt x="59" y="181"/>
                    <a:pt x="60" y="184"/>
                  </a:cubicBezTo>
                  <a:cubicBezTo>
                    <a:pt x="62" y="187"/>
                    <a:pt x="81" y="195"/>
                    <a:pt x="81" y="197"/>
                  </a:cubicBezTo>
                  <a:cubicBezTo>
                    <a:pt x="81" y="197"/>
                    <a:pt x="80" y="197"/>
                    <a:pt x="80" y="197"/>
                  </a:cubicBezTo>
                  <a:cubicBezTo>
                    <a:pt x="78" y="197"/>
                    <a:pt x="73" y="195"/>
                    <a:pt x="71" y="194"/>
                  </a:cubicBezTo>
                  <a:cubicBezTo>
                    <a:pt x="70" y="194"/>
                    <a:pt x="69" y="194"/>
                    <a:pt x="68" y="194"/>
                  </a:cubicBezTo>
                  <a:cubicBezTo>
                    <a:pt x="65" y="194"/>
                    <a:pt x="64" y="194"/>
                    <a:pt x="62" y="196"/>
                  </a:cubicBezTo>
                  <a:cubicBezTo>
                    <a:pt x="62" y="196"/>
                    <a:pt x="60" y="196"/>
                    <a:pt x="57" y="196"/>
                  </a:cubicBezTo>
                  <a:cubicBezTo>
                    <a:pt x="56" y="196"/>
                    <a:pt x="55" y="196"/>
                    <a:pt x="54" y="196"/>
                  </a:cubicBezTo>
                  <a:cubicBezTo>
                    <a:pt x="50" y="196"/>
                    <a:pt x="47" y="197"/>
                    <a:pt x="48" y="198"/>
                  </a:cubicBezTo>
                  <a:cubicBezTo>
                    <a:pt x="48" y="200"/>
                    <a:pt x="56" y="205"/>
                    <a:pt x="54" y="205"/>
                  </a:cubicBezTo>
                  <a:cubicBezTo>
                    <a:pt x="54" y="205"/>
                    <a:pt x="54" y="205"/>
                    <a:pt x="54" y="205"/>
                  </a:cubicBezTo>
                  <a:cubicBezTo>
                    <a:pt x="51" y="205"/>
                    <a:pt x="49" y="204"/>
                    <a:pt x="47" y="204"/>
                  </a:cubicBezTo>
                  <a:cubicBezTo>
                    <a:pt x="46" y="204"/>
                    <a:pt x="45" y="204"/>
                    <a:pt x="45" y="204"/>
                  </a:cubicBezTo>
                  <a:cubicBezTo>
                    <a:pt x="42" y="208"/>
                    <a:pt x="58" y="218"/>
                    <a:pt x="57" y="221"/>
                  </a:cubicBezTo>
                  <a:cubicBezTo>
                    <a:pt x="57" y="222"/>
                    <a:pt x="56" y="223"/>
                    <a:pt x="54" y="223"/>
                  </a:cubicBezTo>
                  <a:cubicBezTo>
                    <a:pt x="49" y="223"/>
                    <a:pt x="41" y="220"/>
                    <a:pt x="37" y="220"/>
                  </a:cubicBezTo>
                  <a:cubicBezTo>
                    <a:pt x="36" y="220"/>
                    <a:pt x="36" y="221"/>
                    <a:pt x="35" y="221"/>
                  </a:cubicBezTo>
                  <a:cubicBezTo>
                    <a:pt x="35" y="223"/>
                    <a:pt x="44" y="225"/>
                    <a:pt x="44" y="225"/>
                  </a:cubicBezTo>
                  <a:cubicBezTo>
                    <a:pt x="44" y="225"/>
                    <a:pt x="43" y="225"/>
                    <a:pt x="43" y="225"/>
                  </a:cubicBezTo>
                  <a:cubicBezTo>
                    <a:pt x="41" y="225"/>
                    <a:pt x="38" y="224"/>
                    <a:pt x="36" y="224"/>
                  </a:cubicBezTo>
                  <a:cubicBezTo>
                    <a:pt x="35" y="224"/>
                    <a:pt x="34" y="225"/>
                    <a:pt x="34" y="225"/>
                  </a:cubicBezTo>
                  <a:cubicBezTo>
                    <a:pt x="34" y="229"/>
                    <a:pt x="36" y="232"/>
                    <a:pt x="34" y="234"/>
                  </a:cubicBezTo>
                  <a:cubicBezTo>
                    <a:pt x="35" y="234"/>
                    <a:pt x="35" y="234"/>
                    <a:pt x="35" y="234"/>
                  </a:cubicBezTo>
                  <a:cubicBezTo>
                    <a:pt x="35" y="234"/>
                    <a:pt x="35" y="237"/>
                    <a:pt x="37" y="239"/>
                  </a:cubicBezTo>
                  <a:cubicBezTo>
                    <a:pt x="40" y="241"/>
                    <a:pt x="38" y="242"/>
                    <a:pt x="35" y="243"/>
                  </a:cubicBezTo>
                  <a:cubicBezTo>
                    <a:pt x="31" y="244"/>
                    <a:pt x="30" y="248"/>
                    <a:pt x="33" y="252"/>
                  </a:cubicBezTo>
                  <a:cubicBezTo>
                    <a:pt x="33" y="253"/>
                    <a:pt x="42" y="260"/>
                    <a:pt x="40" y="260"/>
                  </a:cubicBezTo>
                  <a:cubicBezTo>
                    <a:pt x="40" y="260"/>
                    <a:pt x="39" y="260"/>
                    <a:pt x="39" y="259"/>
                  </a:cubicBezTo>
                  <a:cubicBezTo>
                    <a:pt x="33" y="257"/>
                    <a:pt x="26" y="255"/>
                    <a:pt x="24" y="255"/>
                  </a:cubicBezTo>
                  <a:cubicBezTo>
                    <a:pt x="22" y="255"/>
                    <a:pt x="23" y="257"/>
                    <a:pt x="27" y="259"/>
                  </a:cubicBezTo>
                  <a:cubicBezTo>
                    <a:pt x="29" y="262"/>
                    <a:pt x="33" y="265"/>
                    <a:pt x="37" y="267"/>
                  </a:cubicBezTo>
                  <a:lnTo>
                    <a:pt x="37" y="267"/>
                  </a:lnTo>
                  <a:cubicBezTo>
                    <a:pt x="34" y="266"/>
                    <a:pt x="31" y="264"/>
                    <a:pt x="29" y="264"/>
                  </a:cubicBezTo>
                  <a:lnTo>
                    <a:pt x="29" y="264"/>
                  </a:lnTo>
                  <a:cubicBezTo>
                    <a:pt x="29" y="266"/>
                    <a:pt x="27" y="268"/>
                    <a:pt x="34" y="270"/>
                  </a:cubicBezTo>
                  <a:lnTo>
                    <a:pt x="40" y="270"/>
                  </a:lnTo>
                  <a:cubicBezTo>
                    <a:pt x="41" y="272"/>
                    <a:pt x="41" y="273"/>
                    <a:pt x="37" y="273"/>
                  </a:cubicBezTo>
                  <a:cubicBezTo>
                    <a:pt x="35" y="273"/>
                    <a:pt x="32" y="273"/>
                    <a:pt x="30" y="273"/>
                  </a:cubicBezTo>
                  <a:cubicBezTo>
                    <a:pt x="26" y="273"/>
                    <a:pt x="22" y="274"/>
                    <a:pt x="20" y="275"/>
                  </a:cubicBezTo>
                  <a:cubicBezTo>
                    <a:pt x="17" y="277"/>
                    <a:pt x="23" y="279"/>
                    <a:pt x="22" y="280"/>
                  </a:cubicBezTo>
                  <a:cubicBezTo>
                    <a:pt x="21" y="282"/>
                    <a:pt x="12" y="281"/>
                    <a:pt x="12" y="284"/>
                  </a:cubicBezTo>
                  <a:cubicBezTo>
                    <a:pt x="12" y="284"/>
                    <a:pt x="17" y="287"/>
                    <a:pt x="18" y="287"/>
                  </a:cubicBezTo>
                  <a:cubicBezTo>
                    <a:pt x="26" y="292"/>
                    <a:pt x="6" y="290"/>
                    <a:pt x="5" y="293"/>
                  </a:cubicBezTo>
                  <a:lnTo>
                    <a:pt x="5" y="293"/>
                  </a:lnTo>
                  <a:cubicBezTo>
                    <a:pt x="5" y="292"/>
                    <a:pt x="5" y="292"/>
                    <a:pt x="6" y="292"/>
                  </a:cubicBezTo>
                  <a:cubicBezTo>
                    <a:pt x="11" y="292"/>
                    <a:pt x="30" y="297"/>
                    <a:pt x="20" y="299"/>
                  </a:cubicBezTo>
                  <a:cubicBezTo>
                    <a:pt x="13" y="301"/>
                    <a:pt x="13" y="300"/>
                    <a:pt x="12" y="303"/>
                  </a:cubicBezTo>
                  <a:cubicBezTo>
                    <a:pt x="11" y="304"/>
                    <a:pt x="10" y="304"/>
                    <a:pt x="9" y="304"/>
                  </a:cubicBezTo>
                  <a:cubicBezTo>
                    <a:pt x="7" y="304"/>
                    <a:pt x="5" y="304"/>
                    <a:pt x="1" y="303"/>
                  </a:cubicBezTo>
                  <a:lnTo>
                    <a:pt x="1" y="303"/>
                  </a:lnTo>
                  <a:cubicBezTo>
                    <a:pt x="18" y="307"/>
                    <a:pt x="2" y="314"/>
                    <a:pt x="18" y="316"/>
                  </a:cubicBezTo>
                  <a:lnTo>
                    <a:pt x="18" y="316"/>
                  </a:lnTo>
                  <a:cubicBezTo>
                    <a:pt x="17" y="316"/>
                    <a:pt x="16" y="316"/>
                    <a:pt x="15" y="316"/>
                  </a:cubicBezTo>
                  <a:cubicBezTo>
                    <a:pt x="8" y="316"/>
                    <a:pt x="8" y="323"/>
                    <a:pt x="9" y="324"/>
                  </a:cubicBezTo>
                  <a:cubicBezTo>
                    <a:pt x="10" y="326"/>
                    <a:pt x="11" y="328"/>
                    <a:pt x="13" y="329"/>
                  </a:cubicBezTo>
                  <a:cubicBezTo>
                    <a:pt x="13" y="329"/>
                    <a:pt x="22" y="332"/>
                    <a:pt x="21" y="333"/>
                  </a:cubicBezTo>
                  <a:cubicBezTo>
                    <a:pt x="17" y="333"/>
                    <a:pt x="6" y="331"/>
                    <a:pt x="0" y="330"/>
                  </a:cubicBezTo>
                  <a:lnTo>
                    <a:pt x="0" y="330"/>
                  </a:lnTo>
                  <a:cubicBezTo>
                    <a:pt x="5" y="332"/>
                    <a:pt x="7" y="335"/>
                    <a:pt x="13" y="335"/>
                  </a:cubicBezTo>
                  <a:cubicBezTo>
                    <a:pt x="20" y="336"/>
                    <a:pt x="30" y="338"/>
                    <a:pt x="29" y="341"/>
                  </a:cubicBezTo>
                  <a:cubicBezTo>
                    <a:pt x="26" y="341"/>
                    <a:pt x="15" y="339"/>
                    <a:pt x="11" y="339"/>
                  </a:cubicBezTo>
                  <a:cubicBezTo>
                    <a:pt x="10" y="339"/>
                    <a:pt x="9" y="339"/>
                    <a:pt x="9" y="339"/>
                  </a:cubicBezTo>
                  <a:cubicBezTo>
                    <a:pt x="6" y="341"/>
                    <a:pt x="13" y="343"/>
                    <a:pt x="17" y="344"/>
                  </a:cubicBezTo>
                  <a:cubicBezTo>
                    <a:pt x="17" y="345"/>
                    <a:pt x="16" y="347"/>
                    <a:pt x="13" y="349"/>
                  </a:cubicBezTo>
                  <a:cubicBezTo>
                    <a:pt x="12" y="349"/>
                    <a:pt x="6" y="350"/>
                    <a:pt x="6" y="351"/>
                  </a:cubicBezTo>
                  <a:cubicBezTo>
                    <a:pt x="5" y="353"/>
                    <a:pt x="20" y="354"/>
                    <a:pt x="18" y="356"/>
                  </a:cubicBezTo>
                  <a:cubicBezTo>
                    <a:pt x="18" y="356"/>
                    <a:pt x="13" y="356"/>
                    <a:pt x="12" y="357"/>
                  </a:cubicBezTo>
                  <a:cubicBezTo>
                    <a:pt x="10" y="358"/>
                    <a:pt x="9" y="359"/>
                    <a:pt x="9" y="361"/>
                  </a:cubicBezTo>
                  <a:cubicBezTo>
                    <a:pt x="9" y="363"/>
                    <a:pt x="13" y="365"/>
                    <a:pt x="13" y="369"/>
                  </a:cubicBezTo>
                  <a:cubicBezTo>
                    <a:pt x="13" y="370"/>
                    <a:pt x="7" y="371"/>
                    <a:pt x="9" y="373"/>
                  </a:cubicBezTo>
                  <a:cubicBezTo>
                    <a:pt x="12" y="375"/>
                    <a:pt x="14" y="376"/>
                    <a:pt x="19" y="376"/>
                  </a:cubicBezTo>
                  <a:cubicBezTo>
                    <a:pt x="7" y="376"/>
                    <a:pt x="2" y="376"/>
                    <a:pt x="2" y="380"/>
                  </a:cubicBezTo>
                  <a:cubicBezTo>
                    <a:pt x="3" y="380"/>
                    <a:pt x="7" y="379"/>
                    <a:pt x="8" y="379"/>
                  </a:cubicBezTo>
                  <a:lnTo>
                    <a:pt x="8" y="379"/>
                  </a:lnTo>
                  <a:cubicBezTo>
                    <a:pt x="8" y="382"/>
                    <a:pt x="4" y="390"/>
                    <a:pt x="10" y="392"/>
                  </a:cubicBezTo>
                  <a:cubicBezTo>
                    <a:pt x="11" y="392"/>
                    <a:pt x="18" y="391"/>
                    <a:pt x="22" y="391"/>
                  </a:cubicBezTo>
                  <a:cubicBezTo>
                    <a:pt x="23" y="391"/>
                    <a:pt x="23" y="391"/>
                    <a:pt x="23" y="391"/>
                  </a:cubicBezTo>
                  <a:cubicBezTo>
                    <a:pt x="21" y="393"/>
                    <a:pt x="15" y="396"/>
                    <a:pt x="13" y="397"/>
                  </a:cubicBezTo>
                  <a:cubicBezTo>
                    <a:pt x="8" y="403"/>
                    <a:pt x="6" y="409"/>
                    <a:pt x="7" y="413"/>
                  </a:cubicBezTo>
                  <a:cubicBezTo>
                    <a:pt x="9" y="416"/>
                    <a:pt x="15" y="417"/>
                    <a:pt x="16" y="419"/>
                  </a:cubicBezTo>
                  <a:cubicBezTo>
                    <a:pt x="17" y="422"/>
                    <a:pt x="19" y="423"/>
                    <a:pt x="24" y="423"/>
                  </a:cubicBezTo>
                  <a:cubicBezTo>
                    <a:pt x="26" y="423"/>
                    <a:pt x="28" y="423"/>
                    <a:pt x="31" y="423"/>
                  </a:cubicBezTo>
                  <a:cubicBezTo>
                    <a:pt x="28" y="423"/>
                    <a:pt x="9" y="432"/>
                    <a:pt x="17" y="432"/>
                  </a:cubicBezTo>
                  <a:cubicBezTo>
                    <a:pt x="18" y="432"/>
                    <a:pt x="18" y="432"/>
                    <a:pt x="19" y="431"/>
                  </a:cubicBezTo>
                  <a:cubicBezTo>
                    <a:pt x="25" y="431"/>
                    <a:pt x="36" y="422"/>
                    <a:pt x="43" y="422"/>
                  </a:cubicBezTo>
                  <a:lnTo>
                    <a:pt x="43" y="422"/>
                  </a:lnTo>
                  <a:cubicBezTo>
                    <a:pt x="43" y="422"/>
                    <a:pt x="32" y="429"/>
                    <a:pt x="31" y="430"/>
                  </a:cubicBezTo>
                  <a:cubicBezTo>
                    <a:pt x="25" y="432"/>
                    <a:pt x="17" y="437"/>
                    <a:pt x="8" y="438"/>
                  </a:cubicBezTo>
                  <a:cubicBezTo>
                    <a:pt x="11" y="438"/>
                    <a:pt x="13" y="438"/>
                    <a:pt x="14" y="438"/>
                  </a:cubicBezTo>
                  <a:cubicBezTo>
                    <a:pt x="21" y="438"/>
                    <a:pt x="19" y="442"/>
                    <a:pt x="26" y="443"/>
                  </a:cubicBezTo>
                  <a:cubicBezTo>
                    <a:pt x="26" y="446"/>
                    <a:pt x="24" y="447"/>
                    <a:pt x="15" y="448"/>
                  </a:cubicBezTo>
                  <a:cubicBezTo>
                    <a:pt x="9" y="450"/>
                    <a:pt x="11" y="452"/>
                    <a:pt x="8" y="453"/>
                  </a:cubicBezTo>
                  <a:lnTo>
                    <a:pt x="8" y="453"/>
                  </a:lnTo>
                  <a:lnTo>
                    <a:pt x="32" y="447"/>
                  </a:lnTo>
                  <a:lnTo>
                    <a:pt x="32" y="447"/>
                  </a:lnTo>
                  <a:cubicBezTo>
                    <a:pt x="33" y="451"/>
                    <a:pt x="12" y="457"/>
                    <a:pt x="13" y="457"/>
                  </a:cubicBezTo>
                  <a:cubicBezTo>
                    <a:pt x="17" y="459"/>
                    <a:pt x="32" y="458"/>
                    <a:pt x="25" y="463"/>
                  </a:cubicBezTo>
                  <a:cubicBezTo>
                    <a:pt x="20" y="466"/>
                    <a:pt x="12" y="476"/>
                    <a:pt x="22" y="476"/>
                  </a:cubicBezTo>
                  <a:cubicBezTo>
                    <a:pt x="22" y="476"/>
                    <a:pt x="23" y="476"/>
                    <a:pt x="24" y="476"/>
                  </a:cubicBezTo>
                  <a:cubicBezTo>
                    <a:pt x="24" y="476"/>
                    <a:pt x="25" y="476"/>
                    <a:pt x="25" y="476"/>
                  </a:cubicBezTo>
                  <a:cubicBezTo>
                    <a:pt x="30" y="476"/>
                    <a:pt x="25" y="482"/>
                    <a:pt x="31" y="482"/>
                  </a:cubicBezTo>
                  <a:cubicBezTo>
                    <a:pt x="32" y="482"/>
                    <a:pt x="32" y="482"/>
                    <a:pt x="33" y="482"/>
                  </a:cubicBezTo>
                  <a:cubicBezTo>
                    <a:pt x="41" y="482"/>
                    <a:pt x="24" y="488"/>
                    <a:pt x="23" y="491"/>
                  </a:cubicBezTo>
                  <a:cubicBezTo>
                    <a:pt x="21" y="493"/>
                    <a:pt x="31" y="492"/>
                    <a:pt x="31" y="494"/>
                  </a:cubicBezTo>
                  <a:cubicBezTo>
                    <a:pt x="31" y="497"/>
                    <a:pt x="27" y="498"/>
                    <a:pt x="22" y="500"/>
                  </a:cubicBezTo>
                  <a:cubicBezTo>
                    <a:pt x="16" y="501"/>
                    <a:pt x="24" y="503"/>
                    <a:pt x="25" y="503"/>
                  </a:cubicBezTo>
                  <a:cubicBezTo>
                    <a:pt x="29" y="503"/>
                    <a:pt x="27" y="504"/>
                    <a:pt x="26" y="506"/>
                  </a:cubicBezTo>
                  <a:cubicBezTo>
                    <a:pt x="26" y="506"/>
                    <a:pt x="26" y="506"/>
                    <a:pt x="26" y="506"/>
                  </a:cubicBezTo>
                  <a:cubicBezTo>
                    <a:pt x="30" y="506"/>
                    <a:pt x="42" y="501"/>
                    <a:pt x="43" y="501"/>
                  </a:cubicBezTo>
                  <a:lnTo>
                    <a:pt x="43" y="501"/>
                  </a:lnTo>
                  <a:cubicBezTo>
                    <a:pt x="44" y="501"/>
                    <a:pt x="43" y="502"/>
                    <a:pt x="38" y="505"/>
                  </a:cubicBezTo>
                  <a:cubicBezTo>
                    <a:pt x="29" y="511"/>
                    <a:pt x="30" y="515"/>
                    <a:pt x="37" y="515"/>
                  </a:cubicBezTo>
                  <a:cubicBezTo>
                    <a:pt x="38" y="515"/>
                    <a:pt x="39" y="515"/>
                    <a:pt x="40" y="514"/>
                  </a:cubicBezTo>
                  <a:cubicBezTo>
                    <a:pt x="42" y="514"/>
                    <a:pt x="44" y="514"/>
                    <a:pt x="45" y="514"/>
                  </a:cubicBezTo>
                  <a:cubicBezTo>
                    <a:pt x="50" y="514"/>
                    <a:pt x="49" y="516"/>
                    <a:pt x="39" y="522"/>
                  </a:cubicBezTo>
                  <a:cubicBezTo>
                    <a:pt x="31" y="528"/>
                    <a:pt x="50" y="526"/>
                    <a:pt x="42" y="532"/>
                  </a:cubicBezTo>
                  <a:cubicBezTo>
                    <a:pt x="46" y="530"/>
                    <a:pt x="52" y="528"/>
                    <a:pt x="56" y="528"/>
                  </a:cubicBezTo>
                  <a:cubicBezTo>
                    <a:pt x="61" y="528"/>
                    <a:pt x="63" y="530"/>
                    <a:pt x="53" y="533"/>
                  </a:cubicBezTo>
                  <a:cubicBezTo>
                    <a:pt x="36" y="542"/>
                    <a:pt x="51" y="539"/>
                    <a:pt x="54" y="541"/>
                  </a:cubicBezTo>
                  <a:cubicBezTo>
                    <a:pt x="55" y="542"/>
                    <a:pt x="57" y="544"/>
                    <a:pt x="55" y="547"/>
                  </a:cubicBezTo>
                  <a:cubicBezTo>
                    <a:pt x="54" y="548"/>
                    <a:pt x="51" y="549"/>
                    <a:pt x="52" y="551"/>
                  </a:cubicBezTo>
                  <a:cubicBezTo>
                    <a:pt x="52" y="552"/>
                    <a:pt x="55" y="555"/>
                    <a:pt x="60" y="555"/>
                  </a:cubicBezTo>
                  <a:cubicBezTo>
                    <a:pt x="61" y="555"/>
                    <a:pt x="63" y="555"/>
                    <a:pt x="65" y="554"/>
                  </a:cubicBezTo>
                  <a:lnTo>
                    <a:pt x="65" y="554"/>
                  </a:lnTo>
                  <a:cubicBezTo>
                    <a:pt x="59" y="557"/>
                    <a:pt x="53" y="560"/>
                    <a:pt x="54" y="563"/>
                  </a:cubicBezTo>
                  <a:cubicBezTo>
                    <a:pt x="54" y="564"/>
                    <a:pt x="55" y="564"/>
                    <a:pt x="56" y="564"/>
                  </a:cubicBezTo>
                  <a:cubicBezTo>
                    <a:pt x="57" y="564"/>
                    <a:pt x="58" y="564"/>
                    <a:pt x="60" y="564"/>
                  </a:cubicBezTo>
                  <a:cubicBezTo>
                    <a:pt x="61" y="564"/>
                    <a:pt x="62" y="564"/>
                    <a:pt x="59" y="566"/>
                  </a:cubicBezTo>
                  <a:cubicBezTo>
                    <a:pt x="59" y="566"/>
                    <a:pt x="60" y="566"/>
                    <a:pt x="61" y="566"/>
                  </a:cubicBezTo>
                  <a:cubicBezTo>
                    <a:pt x="62" y="566"/>
                    <a:pt x="64" y="566"/>
                    <a:pt x="65" y="565"/>
                  </a:cubicBezTo>
                  <a:cubicBezTo>
                    <a:pt x="66" y="565"/>
                    <a:pt x="66" y="565"/>
                    <a:pt x="67" y="565"/>
                  </a:cubicBezTo>
                  <a:lnTo>
                    <a:pt x="67" y="565"/>
                  </a:lnTo>
                  <a:cubicBezTo>
                    <a:pt x="67" y="565"/>
                    <a:pt x="66" y="566"/>
                    <a:pt x="66" y="567"/>
                  </a:cubicBezTo>
                  <a:cubicBezTo>
                    <a:pt x="64" y="570"/>
                    <a:pt x="63" y="575"/>
                    <a:pt x="66" y="575"/>
                  </a:cubicBezTo>
                  <a:cubicBezTo>
                    <a:pt x="67" y="575"/>
                    <a:pt x="69" y="574"/>
                    <a:pt x="72" y="572"/>
                  </a:cubicBezTo>
                  <a:lnTo>
                    <a:pt x="72" y="572"/>
                  </a:lnTo>
                  <a:cubicBezTo>
                    <a:pt x="68" y="575"/>
                    <a:pt x="64" y="578"/>
                    <a:pt x="66" y="578"/>
                  </a:cubicBezTo>
                  <a:cubicBezTo>
                    <a:pt x="67" y="578"/>
                    <a:pt x="67" y="578"/>
                    <a:pt x="68" y="578"/>
                  </a:cubicBezTo>
                  <a:cubicBezTo>
                    <a:pt x="71" y="577"/>
                    <a:pt x="73" y="576"/>
                    <a:pt x="74" y="576"/>
                  </a:cubicBezTo>
                  <a:cubicBezTo>
                    <a:pt x="75" y="576"/>
                    <a:pt x="76" y="576"/>
                    <a:pt x="76" y="577"/>
                  </a:cubicBezTo>
                  <a:cubicBezTo>
                    <a:pt x="76" y="577"/>
                    <a:pt x="76" y="577"/>
                    <a:pt x="76" y="577"/>
                  </a:cubicBezTo>
                  <a:cubicBezTo>
                    <a:pt x="74" y="577"/>
                    <a:pt x="65" y="584"/>
                    <a:pt x="66" y="586"/>
                  </a:cubicBezTo>
                  <a:cubicBezTo>
                    <a:pt x="66" y="589"/>
                    <a:pt x="69" y="590"/>
                    <a:pt x="71" y="590"/>
                  </a:cubicBezTo>
                  <a:cubicBezTo>
                    <a:pt x="72" y="590"/>
                    <a:pt x="73" y="590"/>
                    <a:pt x="74" y="590"/>
                  </a:cubicBezTo>
                  <a:cubicBezTo>
                    <a:pt x="78" y="590"/>
                    <a:pt x="80" y="588"/>
                    <a:pt x="87" y="583"/>
                  </a:cubicBezTo>
                  <a:lnTo>
                    <a:pt x="87" y="583"/>
                  </a:lnTo>
                  <a:cubicBezTo>
                    <a:pt x="89" y="586"/>
                    <a:pt x="87" y="587"/>
                    <a:pt x="82" y="593"/>
                  </a:cubicBezTo>
                  <a:cubicBezTo>
                    <a:pt x="82" y="593"/>
                    <a:pt x="91" y="588"/>
                    <a:pt x="94" y="586"/>
                  </a:cubicBezTo>
                  <a:lnTo>
                    <a:pt x="94" y="586"/>
                  </a:lnTo>
                  <a:cubicBezTo>
                    <a:pt x="85" y="592"/>
                    <a:pt x="80" y="597"/>
                    <a:pt x="73" y="604"/>
                  </a:cubicBezTo>
                  <a:cubicBezTo>
                    <a:pt x="78" y="603"/>
                    <a:pt x="83" y="601"/>
                    <a:pt x="89" y="598"/>
                  </a:cubicBezTo>
                  <a:cubicBezTo>
                    <a:pt x="92" y="597"/>
                    <a:pt x="94" y="596"/>
                    <a:pt x="95" y="596"/>
                  </a:cubicBezTo>
                  <a:cubicBezTo>
                    <a:pt x="99" y="596"/>
                    <a:pt x="98" y="601"/>
                    <a:pt x="97" y="604"/>
                  </a:cubicBezTo>
                  <a:cubicBezTo>
                    <a:pt x="97" y="606"/>
                    <a:pt x="97" y="612"/>
                    <a:pt x="101" y="612"/>
                  </a:cubicBezTo>
                  <a:cubicBezTo>
                    <a:pt x="102" y="612"/>
                    <a:pt x="103" y="611"/>
                    <a:pt x="105" y="610"/>
                  </a:cubicBezTo>
                  <a:lnTo>
                    <a:pt x="124" y="593"/>
                  </a:lnTo>
                  <a:lnTo>
                    <a:pt x="124" y="593"/>
                  </a:lnTo>
                  <a:cubicBezTo>
                    <a:pt x="126" y="595"/>
                    <a:pt x="115" y="604"/>
                    <a:pt x="110" y="608"/>
                  </a:cubicBezTo>
                  <a:lnTo>
                    <a:pt x="110" y="608"/>
                  </a:lnTo>
                  <a:cubicBezTo>
                    <a:pt x="111" y="607"/>
                    <a:pt x="111" y="607"/>
                    <a:pt x="111" y="607"/>
                  </a:cubicBezTo>
                  <a:lnTo>
                    <a:pt x="111" y="607"/>
                  </a:lnTo>
                  <a:cubicBezTo>
                    <a:pt x="113" y="607"/>
                    <a:pt x="109" y="615"/>
                    <a:pt x="105" y="617"/>
                  </a:cubicBezTo>
                  <a:cubicBezTo>
                    <a:pt x="102" y="620"/>
                    <a:pt x="96" y="625"/>
                    <a:pt x="97" y="627"/>
                  </a:cubicBezTo>
                  <a:lnTo>
                    <a:pt x="116" y="610"/>
                  </a:lnTo>
                  <a:lnTo>
                    <a:pt x="116" y="610"/>
                  </a:lnTo>
                  <a:cubicBezTo>
                    <a:pt x="107" y="619"/>
                    <a:pt x="114" y="627"/>
                    <a:pt x="116" y="629"/>
                  </a:cubicBezTo>
                  <a:cubicBezTo>
                    <a:pt x="115" y="628"/>
                    <a:pt x="120" y="623"/>
                    <a:pt x="124" y="619"/>
                  </a:cubicBezTo>
                  <a:lnTo>
                    <a:pt x="124" y="619"/>
                  </a:lnTo>
                  <a:cubicBezTo>
                    <a:pt x="125" y="622"/>
                    <a:pt x="114" y="636"/>
                    <a:pt x="118" y="636"/>
                  </a:cubicBezTo>
                  <a:cubicBezTo>
                    <a:pt x="119" y="636"/>
                    <a:pt x="120" y="636"/>
                    <a:pt x="122" y="635"/>
                  </a:cubicBezTo>
                  <a:cubicBezTo>
                    <a:pt x="123" y="634"/>
                    <a:pt x="129" y="631"/>
                    <a:pt x="130" y="631"/>
                  </a:cubicBezTo>
                  <a:lnTo>
                    <a:pt x="130" y="631"/>
                  </a:lnTo>
                  <a:cubicBezTo>
                    <a:pt x="130" y="631"/>
                    <a:pt x="130" y="631"/>
                    <a:pt x="129" y="633"/>
                  </a:cubicBezTo>
                  <a:cubicBezTo>
                    <a:pt x="127" y="636"/>
                    <a:pt x="116" y="644"/>
                    <a:pt x="118" y="645"/>
                  </a:cubicBezTo>
                  <a:cubicBezTo>
                    <a:pt x="119" y="645"/>
                    <a:pt x="119" y="645"/>
                    <a:pt x="120" y="645"/>
                  </a:cubicBezTo>
                  <a:cubicBezTo>
                    <a:pt x="122" y="645"/>
                    <a:pt x="124" y="644"/>
                    <a:pt x="126" y="644"/>
                  </a:cubicBezTo>
                  <a:cubicBezTo>
                    <a:pt x="127" y="644"/>
                    <a:pt x="128" y="644"/>
                    <a:pt x="129" y="646"/>
                  </a:cubicBezTo>
                  <a:cubicBezTo>
                    <a:pt x="130" y="650"/>
                    <a:pt x="128" y="654"/>
                    <a:pt x="131" y="657"/>
                  </a:cubicBezTo>
                  <a:cubicBezTo>
                    <a:pt x="132" y="657"/>
                    <a:pt x="132" y="657"/>
                    <a:pt x="132" y="657"/>
                  </a:cubicBezTo>
                  <a:cubicBezTo>
                    <a:pt x="136" y="657"/>
                    <a:pt x="145" y="649"/>
                    <a:pt x="142" y="646"/>
                  </a:cubicBezTo>
                  <a:lnTo>
                    <a:pt x="142" y="646"/>
                  </a:lnTo>
                  <a:cubicBezTo>
                    <a:pt x="144" y="648"/>
                    <a:pt x="145" y="649"/>
                    <a:pt x="146" y="652"/>
                  </a:cubicBezTo>
                  <a:cubicBezTo>
                    <a:pt x="146" y="653"/>
                    <a:pt x="144" y="658"/>
                    <a:pt x="144" y="661"/>
                  </a:cubicBezTo>
                  <a:cubicBezTo>
                    <a:pt x="143" y="662"/>
                    <a:pt x="144" y="663"/>
                    <a:pt x="145" y="663"/>
                  </a:cubicBezTo>
                  <a:cubicBezTo>
                    <a:pt x="145" y="663"/>
                    <a:pt x="146" y="662"/>
                    <a:pt x="147" y="662"/>
                  </a:cubicBezTo>
                  <a:cubicBezTo>
                    <a:pt x="151" y="661"/>
                    <a:pt x="152" y="657"/>
                    <a:pt x="157" y="652"/>
                  </a:cubicBezTo>
                  <a:lnTo>
                    <a:pt x="157" y="652"/>
                  </a:lnTo>
                  <a:cubicBezTo>
                    <a:pt x="155" y="652"/>
                    <a:pt x="155" y="653"/>
                    <a:pt x="154" y="653"/>
                  </a:cubicBezTo>
                  <a:cubicBezTo>
                    <a:pt x="153" y="653"/>
                    <a:pt x="155" y="651"/>
                    <a:pt x="158" y="648"/>
                  </a:cubicBezTo>
                  <a:cubicBezTo>
                    <a:pt x="160" y="647"/>
                    <a:pt x="162" y="646"/>
                    <a:pt x="163" y="646"/>
                  </a:cubicBezTo>
                  <a:cubicBezTo>
                    <a:pt x="164" y="646"/>
                    <a:pt x="165" y="646"/>
                    <a:pt x="165" y="647"/>
                  </a:cubicBezTo>
                  <a:cubicBezTo>
                    <a:pt x="165" y="652"/>
                    <a:pt x="151" y="660"/>
                    <a:pt x="154" y="663"/>
                  </a:cubicBezTo>
                  <a:cubicBezTo>
                    <a:pt x="154" y="663"/>
                    <a:pt x="156" y="663"/>
                    <a:pt x="157" y="663"/>
                  </a:cubicBezTo>
                  <a:cubicBezTo>
                    <a:pt x="161" y="663"/>
                    <a:pt x="166" y="662"/>
                    <a:pt x="168" y="657"/>
                  </a:cubicBezTo>
                  <a:cubicBezTo>
                    <a:pt x="171" y="651"/>
                    <a:pt x="171" y="649"/>
                    <a:pt x="177" y="645"/>
                  </a:cubicBezTo>
                  <a:cubicBezTo>
                    <a:pt x="179" y="643"/>
                    <a:pt x="180" y="642"/>
                    <a:pt x="181" y="642"/>
                  </a:cubicBezTo>
                  <a:cubicBezTo>
                    <a:pt x="182" y="642"/>
                    <a:pt x="182" y="643"/>
                    <a:pt x="182" y="645"/>
                  </a:cubicBezTo>
                  <a:cubicBezTo>
                    <a:pt x="179" y="652"/>
                    <a:pt x="163" y="670"/>
                    <a:pt x="163" y="672"/>
                  </a:cubicBezTo>
                  <a:cubicBezTo>
                    <a:pt x="163" y="673"/>
                    <a:pt x="164" y="674"/>
                    <a:pt x="166" y="674"/>
                  </a:cubicBezTo>
                  <a:cubicBezTo>
                    <a:pt x="167" y="674"/>
                    <a:pt x="168" y="674"/>
                    <a:pt x="169" y="673"/>
                  </a:cubicBezTo>
                  <a:cubicBezTo>
                    <a:pt x="172" y="671"/>
                    <a:pt x="175" y="665"/>
                    <a:pt x="179" y="663"/>
                  </a:cubicBezTo>
                  <a:cubicBezTo>
                    <a:pt x="179" y="662"/>
                    <a:pt x="180" y="662"/>
                    <a:pt x="180" y="662"/>
                  </a:cubicBezTo>
                  <a:lnTo>
                    <a:pt x="180" y="662"/>
                  </a:lnTo>
                  <a:cubicBezTo>
                    <a:pt x="182" y="662"/>
                    <a:pt x="172" y="677"/>
                    <a:pt x="174" y="677"/>
                  </a:cubicBezTo>
                  <a:cubicBezTo>
                    <a:pt x="174" y="677"/>
                    <a:pt x="175" y="677"/>
                    <a:pt x="175" y="677"/>
                  </a:cubicBezTo>
                  <a:cubicBezTo>
                    <a:pt x="179" y="675"/>
                    <a:pt x="183" y="671"/>
                    <a:pt x="187" y="666"/>
                  </a:cubicBezTo>
                  <a:lnTo>
                    <a:pt x="187" y="666"/>
                  </a:lnTo>
                  <a:cubicBezTo>
                    <a:pt x="184" y="670"/>
                    <a:pt x="181" y="674"/>
                    <a:pt x="180" y="678"/>
                  </a:cubicBezTo>
                  <a:cubicBezTo>
                    <a:pt x="178" y="683"/>
                    <a:pt x="176" y="692"/>
                    <a:pt x="179" y="692"/>
                  </a:cubicBezTo>
                  <a:cubicBezTo>
                    <a:pt x="180" y="692"/>
                    <a:pt x="180" y="692"/>
                    <a:pt x="180" y="692"/>
                  </a:cubicBezTo>
                  <a:cubicBezTo>
                    <a:pt x="182" y="691"/>
                    <a:pt x="184" y="683"/>
                    <a:pt x="187" y="681"/>
                  </a:cubicBezTo>
                  <a:cubicBezTo>
                    <a:pt x="188" y="681"/>
                    <a:pt x="189" y="680"/>
                    <a:pt x="189" y="680"/>
                  </a:cubicBezTo>
                  <a:cubicBezTo>
                    <a:pt x="191" y="680"/>
                    <a:pt x="192" y="682"/>
                    <a:pt x="192" y="683"/>
                  </a:cubicBezTo>
                  <a:cubicBezTo>
                    <a:pt x="193" y="686"/>
                    <a:pt x="191" y="693"/>
                    <a:pt x="192" y="693"/>
                  </a:cubicBezTo>
                  <a:cubicBezTo>
                    <a:pt x="193" y="693"/>
                    <a:pt x="193" y="693"/>
                    <a:pt x="193" y="693"/>
                  </a:cubicBezTo>
                  <a:cubicBezTo>
                    <a:pt x="195" y="693"/>
                    <a:pt x="199" y="686"/>
                    <a:pt x="201" y="686"/>
                  </a:cubicBezTo>
                  <a:cubicBezTo>
                    <a:pt x="202" y="686"/>
                    <a:pt x="202" y="686"/>
                    <a:pt x="202" y="687"/>
                  </a:cubicBezTo>
                  <a:cubicBezTo>
                    <a:pt x="202" y="690"/>
                    <a:pt x="197" y="700"/>
                    <a:pt x="198" y="700"/>
                  </a:cubicBezTo>
                  <a:cubicBezTo>
                    <a:pt x="198" y="700"/>
                    <a:pt x="199" y="699"/>
                    <a:pt x="199" y="699"/>
                  </a:cubicBezTo>
                  <a:cubicBezTo>
                    <a:pt x="204" y="695"/>
                    <a:pt x="210" y="684"/>
                    <a:pt x="213" y="684"/>
                  </a:cubicBezTo>
                  <a:cubicBezTo>
                    <a:pt x="214" y="684"/>
                    <a:pt x="214" y="684"/>
                    <a:pt x="214" y="685"/>
                  </a:cubicBezTo>
                  <a:lnTo>
                    <a:pt x="211" y="691"/>
                  </a:lnTo>
                  <a:cubicBezTo>
                    <a:pt x="209" y="694"/>
                    <a:pt x="209" y="695"/>
                    <a:pt x="208" y="695"/>
                  </a:cubicBezTo>
                  <a:cubicBezTo>
                    <a:pt x="208" y="695"/>
                    <a:pt x="207" y="695"/>
                    <a:pt x="207" y="695"/>
                  </a:cubicBezTo>
                  <a:lnTo>
                    <a:pt x="207" y="695"/>
                  </a:lnTo>
                  <a:cubicBezTo>
                    <a:pt x="207" y="696"/>
                    <a:pt x="207" y="696"/>
                    <a:pt x="208" y="696"/>
                  </a:cubicBezTo>
                  <a:cubicBezTo>
                    <a:pt x="210" y="696"/>
                    <a:pt x="215" y="694"/>
                    <a:pt x="216" y="694"/>
                  </a:cubicBezTo>
                  <a:cubicBezTo>
                    <a:pt x="218" y="694"/>
                    <a:pt x="216" y="700"/>
                    <a:pt x="219" y="700"/>
                  </a:cubicBezTo>
                  <a:cubicBezTo>
                    <a:pt x="221" y="700"/>
                    <a:pt x="222" y="697"/>
                    <a:pt x="224" y="697"/>
                  </a:cubicBezTo>
                  <a:cubicBezTo>
                    <a:pt x="224" y="697"/>
                    <a:pt x="224" y="697"/>
                    <a:pt x="225" y="698"/>
                  </a:cubicBezTo>
                  <a:cubicBezTo>
                    <a:pt x="227" y="699"/>
                    <a:pt x="227" y="699"/>
                    <a:pt x="228" y="703"/>
                  </a:cubicBezTo>
                  <a:cubicBezTo>
                    <a:pt x="228" y="704"/>
                    <a:pt x="229" y="705"/>
                    <a:pt x="229" y="705"/>
                  </a:cubicBezTo>
                  <a:cubicBezTo>
                    <a:pt x="232" y="705"/>
                    <a:pt x="235" y="699"/>
                    <a:pt x="238" y="699"/>
                  </a:cubicBezTo>
                  <a:cubicBezTo>
                    <a:pt x="238" y="699"/>
                    <a:pt x="238" y="699"/>
                    <a:pt x="238" y="699"/>
                  </a:cubicBezTo>
                  <a:cubicBezTo>
                    <a:pt x="241" y="700"/>
                    <a:pt x="237" y="713"/>
                    <a:pt x="240" y="714"/>
                  </a:cubicBezTo>
                  <a:cubicBezTo>
                    <a:pt x="240" y="714"/>
                    <a:pt x="240" y="714"/>
                    <a:pt x="240" y="714"/>
                  </a:cubicBezTo>
                  <a:cubicBezTo>
                    <a:pt x="242" y="714"/>
                    <a:pt x="247" y="706"/>
                    <a:pt x="249" y="705"/>
                  </a:cubicBezTo>
                  <a:cubicBezTo>
                    <a:pt x="249" y="705"/>
                    <a:pt x="250" y="705"/>
                    <a:pt x="250" y="705"/>
                  </a:cubicBezTo>
                  <a:lnTo>
                    <a:pt x="250" y="705"/>
                  </a:lnTo>
                  <a:cubicBezTo>
                    <a:pt x="252" y="705"/>
                    <a:pt x="245" y="722"/>
                    <a:pt x="243" y="726"/>
                  </a:cubicBezTo>
                  <a:cubicBezTo>
                    <a:pt x="247" y="721"/>
                    <a:pt x="250" y="718"/>
                    <a:pt x="254" y="712"/>
                  </a:cubicBezTo>
                  <a:cubicBezTo>
                    <a:pt x="256" y="708"/>
                    <a:pt x="257" y="706"/>
                    <a:pt x="258" y="706"/>
                  </a:cubicBezTo>
                  <a:lnTo>
                    <a:pt x="258" y="706"/>
                  </a:lnTo>
                  <a:cubicBezTo>
                    <a:pt x="259" y="706"/>
                    <a:pt x="256" y="715"/>
                    <a:pt x="254" y="721"/>
                  </a:cubicBezTo>
                  <a:cubicBezTo>
                    <a:pt x="256" y="714"/>
                    <a:pt x="259" y="714"/>
                    <a:pt x="261" y="714"/>
                  </a:cubicBezTo>
                  <a:cubicBezTo>
                    <a:pt x="261" y="714"/>
                    <a:pt x="261" y="714"/>
                    <a:pt x="262" y="714"/>
                  </a:cubicBezTo>
                  <a:cubicBezTo>
                    <a:pt x="264" y="714"/>
                    <a:pt x="265" y="714"/>
                    <a:pt x="267" y="709"/>
                  </a:cubicBezTo>
                  <a:lnTo>
                    <a:pt x="267" y="709"/>
                  </a:lnTo>
                  <a:cubicBezTo>
                    <a:pt x="267" y="714"/>
                    <a:pt x="266" y="721"/>
                    <a:pt x="268" y="722"/>
                  </a:cubicBezTo>
                  <a:cubicBezTo>
                    <a:pt x="270" y="718"/>
                    <a:pt x="271" y="717"/>
                    <a:pt x="271" y="717"/>
                  </a:cubicBezTo>
                  <a:cubicBezTo>
                    <a:pt x="272" y="717"/>
                    <a:pt x="273" y="718"/>
                    <a:pt x="274" y="718"/>
                  </a:cubicBezTo>
                  <a:cubicBezTo>
                    <a:pt x="276" y="718"/>
                    <a:pt x="280" y="710"/>
                    <a:pt x="283" y="710"/>
                  </a:cubicBezTo>
                  <a:cubicBezTo>
                    <a:pt x="283" y="710"/>
                    <a:pt x="283" y="710"/>
                    <a:pt x="283" y="710"/>
                  </a:cubicBezTo>
                  <a:cubicBezTo>
                    <a:pt x="283" y="710"/>
                    <a:pt x="282" y="730"/>
                    <a:pt x="284" y="730"/>
                  </a:cubicBezTo>
                  <a:cubicBezTo>
                    <a:pt x="285" y="730"/>
                    <a:pt x="285" y="729"/>
                    <a:pt x="286" y="727"/>
                  </a:cubicBezTo>
                  <a:cubicBezTo>
                    <a:pt x="287" y="725"/>
                    <a:pt x="289" y="707"/>
                    <a:pt x="291" y="707"/>
                  </a:cubicBezTo>
                  <a:cubicBezTo>
                    <a:pt x="291" y="707"/>
                    <a:pt x="292" y="708"/>
                    <a:pt x="292" y="709"/>
                  </a:cubicBezTo>
                  <a:cubicBezTo>
                    <a:pt x="293" y="713"/>
                    <a:pt x="292" y="716"/>
                    <a:pt x="293" y="716"/>
                  </a:cubicBezTo>
                  <a:cubicBezTo>
                    <a:pt x="294" y="716"/>
                    <a:pt x="294" y="715"/>
                    <a:pt x="296" y="713"/>
                  </a:cubicBezTo>
                  <a:cubicBezTo>
                    <a:pt x="296" y="713"/>
                    <a:pt x="299" y="704"/>
                    <a:pt x="299" y="704"/>
                  </a:cubicBezTo>
                  <a:cubicBezTo>
                    <a:pt x="299" y="704"/>
                    <a:pt x="299" y="704"/>
                    <a:pt x="299" y="704"/>
                  </a:cubicBezTo>
                  <a:cubicBezTo>
                    <a:pt x="299" y="710"/>
                    <a:pt x="293" y="723"/>
                    <a:pt x="293" y="727"/>
                  </a:cubicBezTo>
                  <a:cubicBezTo>
                    <a:pt x="293" y="727"/>
                    <a:pt x="293" y="727"/>
                    <a:pt x="293" y="727"/>
                  </a:cubicBezTo>
                  <a:cubicBezTo>
                    <a:pt x="293" y="727"/>
                    <a:pt x="296" y="722"/>
                    <a:pt x="296" y="722"/>
                  </a:cubicBezTo>
                  <a:cubicBezTo>
                    <a:pt x="298" y="720"/>
                    <a:pt x="298" y="720"/>
                    <a:pt x="299" y="720"/>
                  </a:cubicBezTo>
                  <a:cubicBezTo>
                    <a:pt x="300" y="720"/>
                    <a:pt x="300" y="720"/>
                    <a:pt x="301" y="720"/>
                  </a:cubicBezTo>
                  <a:cubicBezTo>
                    <a:pt x="299" y="720"/>
                    <a:pt x="299" y="723"/>
                    <a:pt x="299" y="727"/>
                  </a:cubicBezTo>
                  <a:lnTo>
                    <a:pt x="299" y="727"/>
                  </a:lnTo>
                  <a:cubicBezTo>
                    <a:pt x="299" y="726"/>
                    <a:pt x="299" y="725"/>
                    <a:pt x="299" y="725"/>
                  </a:cubicBezTo>
                  <a:cubicBezTo>
                    <a:pt x="300" y="725"/>
                    <a:pt x="301" y="727"/>
                    <a:pt x="302" y="727"/>
                  </a:cubicBezTo>
                  <a:cubicBezTo>
                    <a:pt x="302" y="727"/>
                    <a:pt x="302" y="727"/>
                    <a:pt x="303" y="727"/>
                  </a:cubicBezTo>
                  <a:cubicBezTo>
                    <a:pt x="303" y="725"/>
                    <a:pt x="303" y="722"/>
                    <a:pt x="304" y="721"/>
                  </a:cubicBezTo>
                  <a:cubicBezTo>
                    <a:pt x="305" y="721"/>
                    <a:pt x="306" y="720"/>
                    <a:pt x="307" y="720"/>
                  </a:cubicBezTo>
                  <a:cubicBezTo>
                    <a:pt x="308" y="720"/>
                    <a:pt x="309" y="722"/>
                    <a:pt x="309" y="727"/>
                  </a:cubicBezTo>
                  <a:cubicBezTo>
                    <a:pt x="308" y="732"/>
                    <a:pt x="309" y="735"/>
                    <a:pt x="311" y="735"/>
                  </a:cubicBezTo>
                  <a:cubicBezTo>
                    <a:pt x="312" y="735"/>
                    <a:pt x="313" y="733"/>
                    <a:pt x="314" y="729"/>
                  </a:cubicBezTo>
                  <a:cubicBezTo>
                    <a:pt x="314" y="729"/>
                    <a:pt x="314" y="729"/>
                    <a:pt x="314" y="729"/>
                  </a:cubicBezTo>
                  <a:cubicBezTo>
                    <a:pt x="316" y="729"/>
                    <a:pt x="317" y="730"/>
                    <a:pt x="318" y="730"/>
                  </a:cubicBezTo>
                  <a:cubicBezTo>
                    <a:pt x="319" y="730"/>
                    <a:pt x="320" y="729"/>
                    <a:pt x="321" y="725"/>
                  </a:cubicBezTo>
                  <a:cubicBezTo>
                    <a:pt x="323" y="730"/>
                    <a:pt x="327" y="742"/>
                    <a:pt x="331" y="742"/>
                  </a:cubicBezTo>
                  <a:cubicBezTo>
                    <a:pt x="334" y="742"/>
                    <a:pt x="336" y="740"/>
                    <a:pt x="337" y="734"/>
                  </a:cubicBezTo>
                  <a:lnTo>
                    <a:pt x="337" y="734"/>
                  </a:lnTo>
                  <a:cubicBezTo>
                    <a:pt x="336" y="744"/>
                    <a:pt x="336" y="748"/>
                    <a:pt x="337" y="748"/>
                  </a:cubicBezTo>
                  <a:cubicBezTo>
                    <a:pt x="339" y="748"/>
                    <a:pt x="344" y="727"/>
                    <a:pt x="347" y="727"/>
                  </a:cubicBezTo>
                  <a:cubicBezTo>
                    <a:pt x="347" y="727"/>
                    <a:pt x="347" y="727"/>
                    <a:pt x="347" y="727"/>
                  </a:cubicBezTo>
                  <a:cubicBezTo>
                    <a:pt x="348" y="732"/>
                    <a:pt x="348" y="742"/>
                    <a:pt x="350" y="742"/>
                  </a:cubicBezTo>
                  <a:cubicBezTo>
                    <a:pt x="351" y="742"/>
                    <a:pt x="351" y="741"/>
                    <a:pt x="352" y="739"/>
                  </a:cubicBezTo>
                  <a:cubicBezTo>
                    <a:pt x="353" y="737"/>
                    <a:pt x="358" y="716"/>
                    <a:pt x="358" y="715"/>
                  </a:cubicBezTo>
                  <a:lnTo>
                    <a:pt x="358" y="715"/>
                  </a:lnTo>
                  <a:cubicBezTo>
                    <a:pt x="359" y="722"/>
                    <a:pt x="357" y="731"/>
                    <a:pt x="360" y="731"/>
                  </a:cubicBezTo>
                  <a:cubicBezTo>
                    <a:pt x="361" y="731"/>
                    <a:pt x="361" y="730"/>
                    <a:pt x="362" y="730"/>
                  </a:cubicBezTo>
                  <a:cubicBezTo>
                    <a:pt x="365" y="729"/>
                    <a:pt x="363" y="719"/>
                    <a:pt x="366" y="719"/>
                  </a:cubicBezTo>
                  <a:cubicBezTo>
                    <a:pt x="366" y="719"/>
                    <a:pt x="366" y="719"/>
                    <a:pt x="366" y="719"/>
                  </a:cubicBezTo>
                  <a:cubicBezTo>
                    <a:pt x="366" y="724"/>
                    <a:pt x="364" y="738"/>
                    <a:pt x="366" y="741"/>
                  </a:cubicBezTo>
                  <a:cubicBezTo>
                    <a:pt x="367" y="743"/>
                    <a:pt x="367" y="743"/>
                    <a:pt x="368" y="743"/>
                  </a:cubicBezTo>
                  <a:cubicBezTo>
                    <a:pt x="370" y="743"/>
                    <a:pt x="371" y="741"/>
                    <a:pt x="371" y="737"/>
                  </a:cubicBezTo>
                  <a:cubicBezTo>
                    <a:pt x="371" y="732"/>
                    <a:pt x="378" y="731"/>
                    <a:pt x="379" y="730"/>
                  </a:cubicBezTo>
                  <a:cubicBezTo>
                    <a:pt x="380" y="730"/>
                    <a:pt x="381" y="730"/>
                    <a:pt x="382" y="730"/>
                  </a:cubicBezTo>
                  <a:cubicBezTo>
                    <a:pt x="384" y="730"/>
                    <a:pt x="387" y="731"/>
                    <a:pt x="387" y="736"/>
                  </a:cubicBezTo>
                  <a:cubicBezTo>
                    <a:pt x="388" y="743"/>
                    <a:pt x="390" y="748"/>
                    <a:pt x="392" y="748"/>
                  </a:cubicBezTo>
                  <a:cubicBezTo>
                    <a:pt x="393" y="748"/>
                    <a:pt x="394" y="747"/>
                    <a:pt x="395" y="745"/>
                  </a:cubicBezTo>
                  <a:cubicBezTo>
                    <a:pt x="397" y="742"/>
                    <a:pt x="397" y="735"/>
                    <a:pt x="399" y="734"/>
                  </a:cubicBezTo>
                  <a:cubicBezTo>
                    <a:pt x="399" y="733"/>
                    <a:pt x="399" y="733"/>
                    <a:pt x="400" y="733"/>
                  </a:cubicBezTo>
                  <a:cubicBezTo>
                    <a:pt x="402" y="733"/>
                    <a:pt x="404" y="736"/>
                    <a:pt x="406" y="737"/>
                  </a:cubicBezTo>
                  <a:cubicBezTo>
                    <a:pt x="406" y="737"/>
                    <a:pt x="412" y="740"/>
                    <a:pt x="414" y="740"/>
                  </a:cubicBezTo>
                  <a:cubicBezTo>
                    <a:pt x="414" y="740"/>
                    <a:pt x="415" y="740"/>
                    <a:pt x="414" y="739"/>
                  </a:cubicBezTo>
                  <a:cubicBezTo>
                    <a:pt x="413" y="732"/>
                    <a:pt x="414" y="731"/>
                    <a:pt x="415" y="731"/>
                  </a:cubicBezTo>
                  <a:cubicBezTo>
                    <a:pt x="418" y="731"/>
                    <a:pt x="421" y="734"/>
                    <a:pt x="423" y="734"/>
                  </a:cubicBezTo>
                  <a:cubicBezTo>
                    <a:pt x="425" y="734"/>
                    <a:pt x="427" y="734"/>
                    <a:pt x="429" y="734"/>
                  </a:cubicBezTo>
                  <a:cubicBezTo>
                    <a:pt x="432" y="732"/>
                    <a:pt x="431" y="731"/>
                    <a:pt x="430" y="728"/>
                  </a:cubicBezTo>
                  <a:cubicBezTo>
                    <a:pt x="430" y="728"/>
                    <a:pt x="430" y="727"/>
                    <a:pt x="430" y="727"/>
                  </a:cubicBezTo>
                  <a:cubicBezTo>
                    <a:pt x="432" y="727"/>
                    <a:pt x="434" y="729"/>
                    <a:pt x="434" y="729"/>
                  </a:cubicBezTo>
                  <a:cubicBezTo>
                    <a:pt x="435" y="728"/>
                    <a:pt x="437" y="728"/>
                    <a:pt x="438" y="727"/>
                  </a:cubicBezTo>
                  <a:cubicBezTo>
                    <a:pt x="439" y="725"/>
                    <a:pt x="441" y="721"/>
                    <a:pt x="442" y="721"/>
                  </a:cubicBezTo>
                  <a:cubicBezTo>
                    <a:pt x="443" y="721"/>
                    <a:pt x="443" y="722"/>
                    <a:pt x="444" y="724"/>
                  </a:cubicBezTo>
                  <a:cubicBezTo>
                    <a:pt x="445" y="730"/>
                    <a:pt x="447" y="733"/>
                    <a:pt x="450" y="733"/>
                  </a:cubicBezTo>
                  <a:cubicBezTo>
                    <a:pt x="451" y="733"/>
                    <a:pt x="452" y="732"/>
                    <a:pt x="453" y="731"/>
                  </a:cubicBezTo>
                  <a:cubicBezTo>
                    <a:pt x="454" y="728"/>
                    <a:pt x="450" y="721"/>
                    <a:pt x="454" y="720"/>
                  </a:cubicBezTo>
                  <a:lnTo>
                    <a:pt x="454" y="720"/>
                  </a:lnTo>
                  <a:cubicBezTo>
                    <a:pt x="454" y="725"/>
                    <a:pt x="455" y="731"/>
                    <a:pt x="457" y="731"/>
                  </a:cubicBezTo>
                  <a:cubicBezTo>
                    <a:pt x="458" y="731"/>
                    <a:pt x="458" y="731"/>
                    <a:pt x="458" y="731"/>
                  </a:cubicBezTo>
                  <a:cubicBezTo>
                    <a:pt x="462" y="731"/>
                    <a:pt x="449" y="706"/>
                    <a:pt x="447" y="704"/>
                  </a:cubicBezTo>
                  <a:cubicBezTo>
                    <a:pt x="446" y="704"/>
                    <a:pt x="446" y="704"/>
                    <a:pt x="445" y="704"/>
                  </a:cubicBezTo>
                  <a:cubicBezTo>
                    <a:pt x="444" y="704"/>
                    <a:pt x="443" y="704"/>
                    <a:pt x="443" y="704"/>
                  </a:cubicBezTo>
                  <a:cubicBezTo>
                    <a:pt x="441" y="704"/>
                    <a:pt x="440" y="703"/>
                    <a:pt x="439" y="698"/>
                  </a:cubicBezTo>
                  <a:cubicBezTo>
                    <a:pt x="438" y="698"/>
                    <a:pt x="438" y="697"/>
                    <a:pt x="438" y="697"/>
                  </a:cubicBezTo>
                  <a:cubicBezTo>
                    <a:pt x="437" y="697"/>
                    <a:pt x="436" y="698"/>
                    <a:pt x="435" y="698"/>
                  </a:cubicBezTo>
                  <a:cubicBezTo>
                    <a:pt x="434" y="698"/>
                    <a:pt x="433" y="697"/>
                    <a:pt x="433" y="693"/>
                  </a:cubicBezTo>
                  <a:lnTo>
                    <a:pt x="433" y="693"/>
                  </a:lnTo>
                  <a:cubicBezTo>
                    <a:pt x="433" y="696"/>
                    <a:pt x="438" y="712"/>
                    <a:pt x="436" y="713"/>
                  </a:cubicBezTo>
                  <a:cubicBezTo>
                    <a:pt x="436" y="713"/>
                    <a:pt x="436" y="713"/>
                    <a:pt x="436" y="713"/>
                  </a:cubicBezTo>
                  <a:cubicBezTo>
                    <a:pt x="434" y="713"/>
                    <a:pt x="430" y="702"/>
                    <a:pt x="427" y="702"/>
                  </a:cubicBezTo>
                  <a:cubicBezTo>
                    <a:pt x="427" y="702"/>
                    <a:pt x="427" y="702"/>
                    <a:pt x="426" y="703"/>
                  </a:cubicBezTo>
                  <a:cubicBezTo>
                    <a:pt x="426" y="705"/>
                    <a:pt x="427" y="710"/>
                    <a:pt x="428" y="712"/>
                  </a:cubicBezTo>
                  <a:cubicBezTo>
                    <a:pt x="429" y="718"/>
                    <a:pt x="426" y="718"/>
                    <a:pt x="426" y="718"/>
                  </a:cubicBezTo>
                  <a:cubicBezTo>
                    <a:pt x="423" y="718"/>
                    <a:pt x="420" y="715"/>
                    <a:pt x="420" y="707"/>
                  </a:cubicBezTo>
                  <a:cubicBezTo>
                    <a:pt x="420" y="699"/>
                    <a:pt x="426" y="699"/>
                    <a:pt x="423" y="689"/>
                  </a:cubicBezTo>
                  <a:cubicBezTo>
                    <a:pt x="421" y="684"/>
                    <a:pt x="420" y="682"/>
                    <a:pt x="419" y="682"/>
                  </a:cubicBezTo>
                  <a:cubicBezTo>
                    <a:pt x="418" y="682"/>
                    <a:pt x="418" y="685"/>
                    <a:pt x="418" y="690"/>
                  </a:cubicBezTo>
                  <a:cubicBezTo>
                    <a:pt x="418" y="695"/>
                    <a:pt x="416" y="697"/>
                    <a:pt x="414" y="697"/>
                  </a:cubicBezTo>
                  <a:cubicBezTo>
                    <a:pt x="412" y="697"/>
                    <a:pt x="409" y="695"/>
                    <a:pt x="407" y="689"/>
                  </a:cubicBezTo>
                  <a:lnTo>
                    <a:pt x="407" y="689"/>
                  </a:lnTo>
                  <a:cubicBezTo>
                    <a:pt x="408" y="694"/>
                    <a:pt x="409" y="700"/>
                    <a:pt x="407" y="700"/>
                  </a:cubicBezTo>
                  <a:cubicBezTo>
                    <a:pt x="406" y="701"/>
                    <a:pt x="403" y="702"/>
                    <a:pt x="404" y="709"/>
                  </a:cubicBezTo>
                  <a:lnTo>
                    <a:pt x="404" y="709"/>
                  </a:lnTo>
                  <a:cubicBezTo>
                    <a:pt x="402" y="696"/>
                    <a:pt x="393" y="695"/>
                    <a:pt x="388" y="695"/>
                  </a:cubicBezTo>
                  <a:cubicBezTo>
                    <a:pt x="387" y="695"/>
                    <a:pt x="386" y="695"/>
                    <a:pt x="385" y="695"/>
                  </a:cubicBezTo>
                  <a:cubicBezTo>
                    <a:pt x="380" y="696"/>
                    <a:pt x="377" y="704"/>
                    <a:pt x="372" y="717"/>
                  </a:cubicBezTo>
                  <a:lnTo>
                    <a:pt x="372" y="717"/>
                  </a:lnTo>
                  <a:cubicBezTo>
                    <a:pt x="374" y="712"/>
                    <a:pt x="376" y="702"/>
                    <a:pt x="375" y="699"/>
                  </a:cubicBezTo>
                  <a:lnTo>
                    <a:pt x="375" y="699"/>
                  </a:lnTo>
                  <a:lnTo>
                    <a:pt x="372" y="700"/>
                  </a:lnTo>
                  <a:cubicBezTo>
                    <a:pt x="372" y="700"/>
                    <a:pt x="372" y="700"/>
                    <a:pt x="372" y="700"/>
                  </a:cubicBezTo>
                  <a:cubicBezTo>
                    <a:pt x="372" y="700"/>
                    <a:pt x="372" y="700"/>
                    <a:pt x="371" y="696"/>
                  </a:cubicBezTo>
                  <a:cubicBezTo>
                    <a:pt x="371" y="692"/>
                    <a:pt x="370" y="689"/>
                    <a:pt x="370" y="689"/>
                  </a:cubicBezTo>
                  <a:cubicBezTo>
                    <a:pt x="369" y="689"/>
                    <a:pt x="369" y="691"/>
                    <a:pt x="369" y="696"/>
                  </a:cubicBezTo>
                  <a:cubicBezTo>
                    <a:pt x="368" y="703"/>
                    <a:pt x="369" y="707"/>
                    <a:pt x="366" y="707"/>
                  </a:cubicBezTo>
                  <a:cubicBezTo>
                    <a:pt x="364" y="707"/>
                    <a:pt x="364" y="707"/>
                    <a:pt x="362" y="706"/>
                  </a:cubicBezTo>
                  <a:cubicBezTo>
                    <a:pt x="361" y="704"/>
                    <a:pt x="362" y="700"/>
                    <a:pt x="361" y="700"/>
                  </a:cubicBezTo>
                  <a:lnTo>
                    <a:pt x="355" y="699"/>
                  </a:lnTo>
                  <a:cubicBezTo>
                    <a:pt x="351" y="699"/>
                    <a:pt x="351" y="720"/>
                    <a:pt x="352" y="720"/>
                  </a:cubicBezTo>
                  <a:cubicBezTo>
                    <a:pt x="350" y="720"/>
                    <a:pt x="347" y="700"/>
                    <a:pt x="345" y="696"/>
                  </a:cubicBezTo>
                  <a:cubicBezTo>
                    <a:pt x="345" y="694"/>
                    <a:pt x="344" y="693"/>
                    <a:pt x="344" y="693"/>
                  </a:cubicBezTo>
                  <a:cubicBezTo>
                    <a:pt x="343" y="693"/>
                    <a:pt x="343" y="695"/>
                    <a:pt x="344" y="700"/>
                  </a:cubicBezTo>
                  <a:cubicBezTo>
                    <a:pt x="344" y="703"/>
                    <a:pt x="345" y="712"/>
                    <a:pt x="344" y="712"/>
                  </a:cubicBezTo>
                  <a:cubicBezTo>
                    <a:pt x="344" y="712"/>
                    <a:pt x="343" y="712"/>
                    <a:pt x="343" y="711"/>
                  </a:cubicBezTo>
                  <a:cubicBezTo>
                    <a:pt x="341" y="708"/>
                    <a:pt x="339" y="704"/>
                    <a:pt x="338" y="699"/>
                  </a:cubicBezTo>
                  <a:cubicBezTo>
                    <a:pt x="338" y="699"/>
                    <a:pt x="338" y="696"/>
                    <a:pt x="338" y="695"/>
                  </a:cubicBezTo>
                  <a:lnTo>
                    <a:pt x="338" y="695"/>
                  </a:lnTo>
                  <a:cubicBezTo>
                    <a:pt x="338" y="699"/>
                    <a:pt x="336" y="709"/>
                    <a:pt x="336" y="711"/>
                  </a:cubicBezTo>
                  <a:cubicBezTo>
                    <a:pt x="336" y="711"/>
                    <a:pt x="336" y="711"/>
                    <a:pt x="335" y="711"/>
                  </a:cubicBezTo>
                  <a:cubicBezTo>
                    <a:pt x="335" y="711"/>
                    <a:pt x="333" y="696"/>
                    <a:pt x="333" y="694"/>
                  </a:cubicBezTo>
                  <a:cubicBezTo>
                    <a:pt x="332" y="689"/>
                    <a:pt x="332" y="688"/>
                    <a:pt x="332" y="688"/>
                  </a:cubicBezTo>
                  <a:lnTo>
                    <a:pt x="332" y="688"/>
                  </a:lnTo>
                  <a:cubicBezTo>
                    <a:pt x="331" y="688"/>
                    <a:pt x="332" y="711"/>
                    <a:pt x="331" y="712"/>
                  </a:cubicBezTo>
                  <a:cubicBezTo>
                    <a:pt x="331" y="712"/>
                    <a:pt x="331" y="712"/>
                    <a:pt x="331" y="712"/>
                  </a:cubicBezTo>
                  <a:cubicBezTo>
                    <a:pt x="330" y="712"/>
                    <a:pt x="329" y="700"/>
                    <a:pt x="327" y="700"/>
                  </a:cubicBezTo>
                  <a:cubicBezTo>
                    <a:pt x="327" y="700"/>
                    <a:pt x="326" y="701"/>
                    <a:pt x="326" y="703"/>
                  </a:cubicBezTo>
                  <a:cubicBezTo>
                    <a:pt x="327" y="694"/>
                    <a:pt x="320" y="693"/>
                    <a:pt x="315" y="693"/>
                  </a:cubicBezTo>
                  <a:cubicBezTo>
                    <a:pt x="314" y="693"/>
                    <a:pt x="313" y="693"/>
                    <a:pt x="312" y="693"/>
                  </a:cubicBezTo>
                  <a:cubicBezTo>
                    <a:pt x="309" y="693"/>
                    <a:pt x="306" y="697"/>
                    <a:pt x="303" y="698"/>
                  </a:cubicBezTo>
                  <a:cubicBezTo>
                    <a:pt x="303" y="698"/>
                    <a:pt x="303" y="698"/>
                    <a:pt x="303" y="698"/>
                  </a:cubicBezTo>
                  <a:cubicBezTo>
                    <a:pt x="301" y="698"/>
                    <a:pt x="302" y="690"/>
                    <a:pt x="301" y="690"/>
                  </a:cubicBezTo>
                  <a:cubicBezTo>
                    <a:pt x="301" y="690"/>
                    <a:pt x="300" y="690"/>
                    <a:pt x="300" y="691"/>
                  </a:cubicBezTo>
                  <a:cubicBezTo>
                    <a:pt x="299" y="693"/>
                    <a:pt x="295" y="702"/>
                    <a:pt x="293" y="702"/>
                  </a:cubicBezTo>
                  <a:cubicBezTo>
                    <a:pt x="293" y="702"/>
                    <a:pt x="301" y="682"/>
                    <a:pt x="300" y="682"/>
                  </a:cubicBezTo>
                  <a:lnTo>
                    <a:pt x="300" y="682"/>
                  </a:lnTo>
                  <a:cubicBezTo>
                    <a:pt x="300" y="682"/>
                    <a:pt x="299" y="682"/>
                    <a:pt x="298" y="684"/>
                  </a:cubicBezTo>
                  <a:cubicBezTo>
                    <a:pt x="296" y="688"/>
                    <a:pt x="293" y="686"/>
                    <a:pt x="290" y="695"/>
                  </a:cubicBezTo>
                  <a:cubicBezTo>
                    <a:pt x="290" y="697"/>
                    <a:pt x="289" y="698"/>
                    <a:pt x="289" y="698"/>
                  </a:cubicBezTo>
                  <a:cubicBezTo>
                    <a:pt x="288" y="698"/>
                    <a:pt x="288" y="696"/>
                    <a:pt x="287" y="696"/>
                  </a:cubicBezTo>
                  <a:cubicBezTo>
                    <a:pt x="286" y="696"/>
                    <a:pt x="286" y="697"/>
                    <a:pt x="285" y="699"/>
                  </a:cubicBezTo>
                  <a:cubicBezTo>
                    <a:pt x="288" y="690"/>
                    <a:pt x="289" y="683"/>
                    <a:pt x="287" y="680"/>
                  </a:cubicBezTo>
                  <a:cubicBezTo>
                    <a:pt x="287" y="680"/>
                    <a:pt x="287" y="680"/>
                    <a:pt x="287" y="680"/>
                  </a:cubicBezTo>
                  <a:cubicBezTo>
                    <a:pt x="285" y="680"/>
                    <a:pt x="278" y="701"/>
                    <a:pt x="275" y="704"/>
                  </a:cubicBezTo>
                  <a:cubicBezTo>
                    <a:pt x="274" y="705"/>
                    <a:pt x="273" y="705"/>
                    <a:pt x="272" y="705"/>
                  </a:cubicBezTo>
                  <a:cubicBezTo>
                    <a:pt x="268" y="705"/>
                    <a:pt x="277" y="677"/>
                    <a:pt x="280" y="669"/>
                  </a:cubicBezTo>
                  <a:lnTo>
                    <a:pt x="280" y="669"/>
                  </a:lnTo>
                  <a:cubicBezTo>
                    <a:pt x="274" y="679"/>
                    <a:pt x="269" y="687"/>
                    <a:pt x="263" y="695"/>
                  </a:cubicBezTo>
                  <a:cubicBezTo>
                    <a:pt x="265" y="687"/>
                    <a:pt x="266" y="682"/>
                    <a:pt x="266" y="676"/>
                  </a:cubicBezTo>
                  <a:lnTo>
                    <a:pt x="266" y="676"/>
                  </a:lnTo>
                  <a:cubicBezTo>
                    <a:pt x="264" y="680"/>
                    <a:pt x="263" y="681"/>
                    <a:pt x="262" y="681"/>
                  </a:cubicBezTo>
                  <a:cubicBezTo>
                    <a:pt x="262" y="681"/>
                    <a:pt x="261" y="681"/>
                    <a:pt x="261" y="681"/>
                  </a:cubicBezTo>
                  <a:cubicBezTo>
                    <a:pt x="260" y="681"/>
                    <a:pt x="260" y="681"/>
                    <a:pt x="260" y="681"/>
                  </a:cubicBezTo>
                  <a:cubicBezTo>
                    <a:pt x="258" y="681"/>
                    <a:pt x="251" y="690"/>
                    <a:pt x="250" y="693"/>
                  </a:cubicBezTo>
                  <a:cubicBezTo>
                    <a:pt x="252" y="685"/>
                    <a:pt x="258" y="674"/>
                    <a:pt x="255" y="674"/>
                  </a:cubicBezTo>
                  <a:lnTo>
                    <a:pt x="255" y="674"/>
                  </a:lnTo>
                  <a:cubicBezTo>
                    <a:pt x="255" y="674"/>
                    <a:pt x="254" y="674"/>
                    <a:pt x="253" y="675"/>
                  </a:cubicBezTo>
                  <a:cubicBezTo>
                    <a:pt x="252" y="676"/>
                    <a:pt x="251" y="676"/>
                    <a:pt x="250" y="676"/>
                  </a:cubicBezTo>
                  <a:cubicBezTo>
                    <a:pt x="248" y="676"/>
                    <a:pt x="248" y="672"/>
                    <a:pt x="252" y="663"/>
                  </a:cubicBezTo>
                  <a:cubicBezTo>
                    <a:pt x="252" y="663"/>
                    <a:pt x="252" y="663"/>
                    <a:pt x="252" y="663"/>
                  </a:cubicBezTo>
                  <a:cubicBezTo>
                    <a:pt x="250" y="663"/>
                    <a:pt x="248" y="668"/>
                    <a:pt x="247" y="672"/>
                  </a:cubicBezTo>
                  <a:cubicBezTo>
                    <a:pt x="246" y="673"/>
                    <a:pt x="245" y="673"/>
                    <a:pt x="244" y="673"/>
                  </a:cubicBezTo>
                  <a:cubicBezTo>
                    <a:pt x="243" y="673"/>
                    <a:pt x="242" y="672"/>
                    <a:pt x="241" y="672"/>
                  </a:cubicBezTo>
                  <a:cubicBezTo>
                    <a:pt x="240" y="672"/>
                    <a:pt x="240" y="672"/>
                    <a:pt x="240" y="672"/>
                  </a:cubicBezTo>
                  <a:cubicBezTo>
                    <a:pt x="236" y="675"/>
                    <a:pt x="235" y="681"/>
                    <a:pt x="233" y="685"/>
                  </a:cubicBezTo>
                  <a:cubicBezTo>
                    <a:pt x="232" y="686"/>
                    <a:pt x="231" y="686"/>
                    <a:pt x="230" y="686"/>
                  </a:cubicBezTo>
                  <a:cubicBezTo>
                    <a:pt x="230" y="686"/>
                    <a:pt x="229" y="686"/>
                    <a:pt x="229" y="686"/>
                  </a:cubicBezTo>
                  <a:cubicBezTo>
                    <a:pt x="229" y="686"/>
                    <a:pt x="228" y="686"/>
                    <a:pt x="228" y="686"/>
                  </a:cubicBezTo>
                  <a:lnTo>
                    <a:pt x="228" y="686"/>
                  </a:lnTo>
                  <a:cubicBezTo>
                    <a:pt x="231" y="680"/>
                    <a:pt x="231" y="680"/>
                    <a:pt x="229" y="679"/>
                  </a:cubicBezTo>
                  <a:lnTo>
                    <a:pt x="225" y="676"/>
                  </a:lnTo>
                  <a:cubicBezTo>
                    <a:pt x="226" y="673"/>
                    <a:pt x="230" y="666"/>
                    <a:pt x="231" y="666"/>
                  </a:cubicBezTo>
                  <a:cubicBezTo>
                    <a:pt x="232" y="666"/>
                    <a:pt x="232" y="666"/>
                    <a:pt x="232" y="666"/>
                  </a:cubicBezTo>
                  <a:cubicBezTo>
                    <a:pt x="234" y="665"/>
                    <a:pt x="233" y="667"/>
                    <a:pt x="235" y="662"/>
                  </a:cubicBezTo>
                  <a:cubicBezTo>
                    <a:pt x="235" y="662"/>
                    <a:pt x="234" y="662"/>
                    <a:pt x="234" y="662"/>
                  </a:cubicBezTo>
                  <a:cubicBezTo>
                    <a:pt x="230" y="662"/>
                    <a:pt x="224" y="671"/>
                    <a:pt x="219" y="674"/>
                  </a:cubicBezTo>
                  <a:cubicBezTo>
                    <a:pt x="218" y="675"/>
                    <a:pt x="217" y="675"/>
                    <a:pt x="217" y="675"/>
                  </a:cubicBezTo>
                  <a:cubicBezTo>
                    <a:pt x="215" y="675"/>
                    <a:pt x="224" y="664"/>
                    <a:pt x="224" y="664"/>
                  </a:cubicBezTo>
                  <a:cubicBezTo>
                    <a:pt x="224" y="664"/>
                    <a:pt x="224" y="664"/>
                    <a:pt x="224" y="664"/>
                  </a:cubicBezTo>
                  <a:cubicBezTo>
                    <a:pt x="223" y="664"/>
                    <a:pt x="220" y="666"/>
                    <a:pt x="220" y="666"/>
                  </a:cubicBezTo>
                  <a:cubicBezTo>
                    <a:pt x="218" y="668"/>
                    <a:pt x="217" y="669"/>
                    <a:pt x="216" y="669"/>
                  </a:cubicBezTo>
                  <a:cubicBezTo>
                    <a:pt x="215" y="669"/>
                    <a:pt x="216" y="668"/>
                    <a:pt x="216" y="665"/>
                  </a:cubicBezTo>
                  <a:cubicBezTo>
                    <a:pt x="217" y="661"/>
                    <a:pt x="216" y="657"/>
                    <a:pt x="215" y="657"/>
                  </a:cubicBezTo>
                  <a:cubicBezTo>
                    <a:pt x="213" y="657"/>
                    <a:pt x="211" y="660"/>
                    <a:pt x="208" y="667"/>
                  </a:cubicBezTo>
                  <a:cubicBezTo>
                    <a:pt x="208" y="667"/>
                    <a:pt x="208" y="666"/>
                    <a:pt x="208" y="666"/>
                  </a:cubicBezTo>
                  <a:cubicBezTo>
                    <a:pt x="207" y="666"/>
                    <a:pt x="206" y="668"/>
                    <a:pt x="206" y="668"/>
                  </a:cubicBezTo>
                  <a:cubicBezTo>
                    <a:pt x="204" y="668"/>
                    <a:pt x="212" y="657"/>
                    <a:pt x="213" y="655"/>
                  </a:cubicBezTo>
                  <a:cubicBezTo>
                    <a:pt x="214" y="652"/>
                    <a:pt x="214" y="651"/>
                    <a:pt x="214" y="651"/>
                  </a:cubicBezTo>
                  <a:lnTo>
                    <a:pt x="214" y="651"/>
                  </a:lnTo>
                  <a:cubicBezTo>
                    <a:pt x="213" y="651"/>
                    <a:pt x="213" y="652"/>
                    <a:pt x="212" y="652"/>
                  </a:cubicBezTo>
                  <a:cubicBezTo>
                    <a:pt x="205" y="656"/>
                    <a:pt x="197" y="670"/>
                    <a:pt x="192" y="670"/>
                  </a:cubicBezTo>
                  <a:cubicBezTo>
                    <a:pt x="192" y="670"/>
                    <a:pt x="191" y="670"/>
                    <a:pt x="191" y="670"/>
                  </a:cubicBezTo>
                  <a:cubicBezTo>
                    <a:pt x="194" y="665"/>
                    <a:pt x="199" y="659"/>
                    <a:pt x="200" y="653"/>
                  </a:cubicBezTo>
                  <a:cubicBezTo>
                    <a:pt x="202" y="649"/>
                    <a:pt x="202" y="647"/>
                    <a:pt x="201" y="647"/>
                  </a:cubicBezTo>
                  <a:lnTo>
                    <a:pt x="201" y="647"/>
                  </a:lnTo>
                  <a:cubicBezTo>
                    <a:pt x="200" y="647"/>
                    <a:pt x="197" y="650"/>
                    <a:pt x="195" y="654"/>
                  </a:cubicBezTo>
                  <a:lnTo>
                    <a:pt x="195" y="654"/>
                  </a:lnTo>
                  <a:cubicBezTo>
                    <a:pt x="198" y="648"/>
                    <a:pt x="202" y="641"/>
                    <a:pt x="199" y="639"/>
                  </a:cubicBezTo>
                  <a:lnTo>
                    <a:pt x="199" y="639"/>
                  </a:lnTo>
                  <a:cubicBezTo>
                    <a:pt x="198" y="642"/>
                    <a:pt x="190" y="656"/>
                    <a:pt x="189" y="656"/>
                  </a:cubicBezTo>
                  <a:cubicBezTo>
                    <a:pt x="188" y="656"/>
                    <a:pt x="188" y="655"/>
                    <a:pt x="189" y="653"/>
                  </a:cubicBezTo>
                  <a:cubicBezTo>
                    <a:pt x="191" y="647"/>
                    <a:pt x="196" y="638"/>
                    <a:pt x="194" y="637"/>
                  </a:cubicBezTo>
                  <a:cubicBezTo>
                    <a:pt x="194" y="637"/>
                    <a:pt x="194" y="637"/>
                    <a:pt x="194" y="637"/>
                  </a:cubicBezTo>
                  <a:cubicBezTo>
                    <a:pt x="192" y="637"/>
                    <a:pt x="190" y="638"/>
                    <a:pt x="189" y="638"/>
                  </a:cubicBezTo>
                  <a:cubicBezTo>
                    <a:pt x="189" y="638"/>
                    <a:pt x="188" y="638"/>
                    <a:pt x="188" y="638"/>
                  </a:cubicBezTo>
                  <a:cubicBezTo>
                    <a:pt x="193" y="631"/>
                    <a:pt x="186" y="628"/>
                    <a:pt x="184" y="628"/>
                  </a:cubicBezTo>
                  <a:cubicBezTo>
                    <a:pt x="184" y="628"/>
                    <a:pt x="184" y="628"/>
                    <a:pt x="183" y="628"/>
                  </a:cubicBezTo>
                  <a:cubicBezTo>
                    <a:pt x="180" y="628"/>
                    <a:pt x="177" y="638"/>
                    <a:pt x="174" y="640"/>
                  </a:cubicBezTo>
                  <a:cubicBezTo>
                    <a:pt x="174" y="641"/>
                    <a:pt x="173" y="641"/>
                    <a:pt x="173" y="641"/>
                  </a:cubicBezTo>
                  <a:cubicBezTo>
                    <a:pt x="170" y="641"/>
                    <a:pt x="180" y="624"/>
                    <a:pt x="182" y="622"/>
                  </a:cubicBezTo>
                  <a:cubicBezTo>
                    <a:pt x="186" y="617"/>
                    <a:pt x="181" y="616"/>
                    <a:pt x="180" y="616"/>
                  </a:cubicBezTo>
                  <a:cubicBezTo>
                    <a:pt x="178" y="614"/>
                    <a:pt x="176" y="614"/>
                    <a:pt x="173" y="614"/>
                  </a:cubicBezTo>
                  <a:cubicBezTo>
                    <a:pt x="172" y="614"/>
                    <a:pt x="171" y="614"/>
                    <a:pt x="170" y="614"/>
                  </a:cubicBezTo>
                  <a:cubicBezTo>
                    <a:pt x="168" y="614"/>
                    <a:pt x="160" y="617"/>
                    <a:pt x="158" y="617"/>
                  </a:cubicBezTo>
                  <a:cubicBezTo>
                    <a:pt x="158" y="617"/>
                    <a:pt x="157" y="617"/>
                    <a:pt x="158" y="617"/>
                  </a:cubicBezTo>
                  <a:cubicBezTo>
                    <a:pt x="158" y="614"/>
                    <a:pt x="178" y="602"/>
                    <a:pt x="174" y="602"/>
                  </a:cubicBezTo>
                  <a:lnTo>
                    <a:pt x="174" y="602"/>
                  </a:lnTo>
                  <a:cubicBezTo>
                    <a:pt x="172" y="602"/>
                    <a:pt x="157" y="606"/>
                    <a:pt x="152" y="610"/>
                  </a:cubicBezTo>
                  <a:cubicBezTo>
                    <a:pt x="158" y="604"/>
                    <a:pt x="159" y="601"/>
                    <a:pt x="158" y="598"/>
                  </a:cubicBezTo>
                  <a:cubicBezTo>
                    <a:pt x="158" y="597"/>
                    <a:pt x="156" y="596"/>
                    <a:pt x="153" y="596"/>
                  </a:cubicBezTo>
                  <a:cubicBezTo>
                    <a:pt x="151" y="597"/>
                    <a:pt x="147" y="599"/>
                    <a:pt x="144" y="600"/>
                  </a:cubicBezTo>
                  <a:cubicBezTo>
                    <a:pt x="144" y="600"/>
                    <a:pt x="144" y="600"/>
                    <a:pt x="144" y="600"/>
                  </a:cubicBezTo>
                  <a:cubicBezTo>
                    <a:pt x="138" y="600"/>
                    <a:pt x="145" y="589"/>
                    <a:pt x="146" y="584"/>
                  </a:cubicBezTo>
                  <a:cubicBezTo>
                    <a:pt x="146" y="584"/>
                    <a:pt x="146" y="584"/>
                    <a:pt x="146" y="584"/>
                  </a:cubicBezTo>
                  <a:cubicBezTo>
                    <a:pt x="145" y="584"/>
                    <a:pt x="144" y="585"/>
                    <a:pt x="143" y="586"/>
                  </a:cubicBezTo>
                  <a:cubicBezTo>
                    <a:pt x="141" y="585"/>
                    <a:pt x="140" y="584"/>
                    <a:pt x="140" y="583"/>
                  </a:cubicBezTo>
                  <a:cubicBezTo>
                    <a:pt x="139" y="582"/>
                    <a:pt x="138" y="582"/>
                    <a:pt x="137" y="582"/>
                  </a:cubicBezTo>
                  <a:cubicBezTo>
                    <a:pt x="136" y="582"/>
                    <a:pt x="135" y="582"/>
                    <a:pt x="134" y="582"/>
                  </a:cubicBezTo>
                  <a:cubicBezTo>
                    <a:pt x="133" y="582"/>
                    <a:pt x="132" y="582"/>
                    <a:pt x="131" y="582"/>
                  </a:cubicBezTo>
                  <a:cubicBezTo>
                    <a:pt x="130" y="580"/>
                    <a:pt x="130" y="577"/>
                    <a:pt x="130" y="574"/>
                  </a:cubicBezTo>
                  <a:cubicBezTo>
                    <a:pt x="130" y="573"/>
                    <a:pt x="130" y="571"/>
                    <a:pt x="129" y="571"/>
                  </a:cubicBezTo>
                  <a:cubicBezTo>
                    <a:pt x="128" y="571"/>
                    <a:pt x="128" y="572"/>
                    <a:pt x="127" y="572"/>
                  </a:cubicBezTo>
                  <a:cubicBezTo>
                    <a:pt x="126" y="572"/>
                    <a:pt x="125" y="573"/>
                    <a:pt x="125" y="573"/>
                  </a:cubicBezTo>
                  <a:cubicBezTo>
                    <a:pt x="121" y="573"/>
                    <a:pt x="120" y="567"/>
                    <a:pt x="118" y="565"/>
                  </a:cubicBezTo>
                  <a:cubicBezTo>
                    <a:pt x="117" y="564"/>
                    <a:pt x="105" y="564"/>
                    <a:pt x="106" y="563"/>
                  </a:cubicBezTo>
                  <a:cubicBezTo>
                    <a:pt x="107" y="562"/>
                    <a:pt x="114" y="559"/>
                    <a:pt x="115" y="559"/>
                  </a:cubicBezTo>
                  <a:lnTo>
                    <a:pt x="108" y="559"/>
                  </a:lnTo>
                  <a:cubicBezTo>
                    <a:pt x="107" y="560"/>
                    <a:pt x="98" y="563"/>
                    <a:pt x="96" y="563"/>
                  </a:cubicBezTo>
                  <a:cubicBezTo>
                    <a:pt x="96" y="563"/>
                    <a:pt x="96" y="563"/>
                    <a:pt x="96" y="563"/>
                  </a:cubicBezTo>
                  <a:cubicBezTo>
                    <a:pt x="96" y="563"/>
                    <a:pt x="103" y="558"/>
                    <a:pt x="104" y="556"/>
                  </a:cubicBezTo>
                  <a:cubicBezTo>
                    <a:pt x="106" y="554"/>
                    <a:pt x="104" y="553"/>
                    <a:pt x="103" y="552"/>
                  </a:cubicBezTo>
                  <a:cubicBezTo>
                    <a:pt x="99" y="552"/>
                    <a:pt x="93" y="552"/>
                    <a:pt x="102" y="546"/>
                  </a:cubicBezTo>
                  <a:lnTo>
                    <a:pt x="102" y="546"/>
                  </a:lnTo>
                  <a:cubicBezTo>
                    <a:pt x="100" y="547"/>
                    <a:pt x="95" y="548"/>
                    <a:pt x="93" y="550"/>
                  </a:cubicBezTo>
                  <a:lnTo>
                    <a:pt x="93" y="550"/>
                  </a:lnTo>
                  <a:cubicBezTo>
                    <a:pt x="99" y="545"/>
                    <a:pt x="98" y="543"/>
                    <a:pt x="96" y="541"/>
                  </a:cubicBezTo>
                  <a:cubicBezTo>
                    <a:pt x="96" y="540"/>
                    <a:pt x="96" y="538"/>
                    <a:pt x="94" y="538"/>
                  </a:cubicBezTo>
                  <a:cubicBezTo>
                    <a:pt x="94" y="538"/>
                    <a:pt x="93" y="538"/>
                    <a:pt x="93" y="538"/>
                  </a:cubicBezTo>
                  <a:cubicBezTo>
                    <a:pt x="92" y="538"/>
                    <a:pt x="90" y="539"/>
                    <a:pt x="89" y="539"/>
                  </a:cubicBezTo>
                  <a:cubicBezTo>
                    <a:pt x="89" y="539"/>
                    <a:pt x="89" y="539"/>
                    <a:pt x="89" y="539"/>
                  </a:cubicBezTo>
                  <a:cubicBezTo>
                    <a:pt x="88" y="536"/>
                    <a:pt x="92" y="532"/>
                    <a:pt x="91" y="529"/>
                  </a:cubicBezTo>
                  <a:cubicBezTo>
                    <a:pt x="90" y="528"/>
                    <a:pt x="85" y="523"/>
                    <a:pt x="93" y="519"/>
                  </a:cubicBezTo>
                  <a:cubicBezTo>
                    <a:pt x="93" y="518"/>
                    <a:pt x="92" y="518"/>
                    <a:pt x="92" y="518"/>
                  </a:cubicBezTo>
                  <a:cubicBezTo>
                    <a:pt x="89" y="518"/>
                    <a:pt x="83" y="523"/>
                    <a:pt x="79" y="523"/>
                  </a:cubicBezTo>
                  <a:cubicBezTo>
                    <a:pt x="79" y="523"/>
                    <a:pt x="78" y="523"/>
                    <a:pt x="78" y="523"/>
                  </a:cubicBezTo>
                  <a:cubicBezTo>
                    <a:pt x="76" y="523"/>
                    <a:pt x="83" y="518"/>
                    <a:pt x="85" y="517"/>
                  </a:cubicBezTo>
                  <a:cubicBezTo>
                    <a:pt x="86" y="515"/>
                    <a:pt x="87" y="514"/>
                    <a:pt x="88" y="513"/>
                  </a:cubicBezTo>
                  <a:cubicBezTo>
                    <a:pt x="89" y="510"/>
                    <a:pt x="69" y="508"/>
                    <a:pt x="80" y="504"/>
                  </a:cubicBezTo>
                  <a:lnTo>
                    <a:pt x="80" y="504"/>
                  </a:lnTo>
                  <a:cubicBezTo>
                    <a:pt x="78" y="505"/>
                    <a:pt x="64" y="510"/>
                    <a:pt x="61" y="510"/>
                  </a:cubicBezTo>
                  <a:cubicBezTo>
                    <a:pt x="60" y="510"/>
                    <a:pt x="60" y="510"/>
                    <a:pt x="60" y="510"/>
                  </a:cubicBezTo>
                  <a:cubicBezTo>
                    <a:pt x="60" y="509"/>
                    <a:pt x="66" y="506"/>
                    <a:pt x="67" y="506"/>
                  </a:cubicBezTo>
                  <a:cubicBezTo>
                    <a:pt x="69" y="505"/>
                    <a:pt x="69" y="503"/>
                    <a:pt x="69" y="502"/>
                  </a:cubicBezTo>
                  <a:cubicBezTo>
                    <a:pt x="71" y="500"/>
                    <a:pt x="71" y="499"/>
                    <a:pt x="69" y="497"/>
                  </a:cubicBezTo>
                  <a:cubicBezTo>
                    <a:pt x="68" y="497"/>
                    <a:pt x="67" y="496"/>
                    <a:pt x="69" y="495"/>
                  </a:cubicBezTo>
                  <a:cubicBezTo>
                    <a:pt x="74" y="493"/>
                    <a:pt x="83" y="491"/>
                    <a:pt x="85" y="489"/>
                  </a:cubicBezTo>
                  <a:cubicBezTo>
                    <a:pt x="87" y="488"/>
                    <a:pt x="76" y="488"/>
                    <a:pt x="75" y="487"/>
                  </a:cubicBezTo>
                  <a:cubicBezTo>
                    <a:pt x="74" y="485"/>
                    <a:pt x="78" y="480"/>
                    <a:pt x="80" y="475"/>
                  </a:cubicBezTo>
                  <a:cubicBezTo>
                    <a:pt x="80" y="475"/>
                    <a:pt x="80" y="475"/>
                    <a:pt x="79" y="475"/>
                  </a:cubicBezTo>
                  <a:cubicBezTo>
                    <a:pt x="76" y="475"/>
                    <a:pt x="65" y="479"/>
                    <a:pt x="61" y="479"/>
                  </a:cubicBezTo>
                  <a:cubicBezTo>
                    <a:pt x="60" y="479"/>
                    <a:pt x="60" y="478"/>
                    <a:pt x="62" y="476"/>
                  </a:cubicBezTo>
                  <a:cubicBezTo>
                    <a:pt x="69" y="471"/>
                    <a:pt x="75" y="468"/>
                    <a:pt x="71" y="466"/>
                  </a:cubicBezTo>
                  <a:cubicBezTo>
                    <a:pt x="70" y="465"/>
                    <a:pt x="51" y="466"/>
                    <a:pt x="64" y="462"/>
                  </a:cubicBezTo>
                  <a:cubicBezTo>
                    <a:pt x="81" y="457"/>
                    <a:pt x="66" y="457"/>
                    <a:pt x="61" y="457"/>
                  </a:cubicBezTo>
                  <a:cubicBezTo>
                    <a:pt x="50" y="456"/>
                    <a:pt x="64" y="451"/>
                    <a:pt x="65" y="447"/>
                  </a:cubicBezTo>
                  <a:cubicBezTo>
                    <a:pt x="65" y="446"/>
                    <a:pt x="65" y="446"/>
                    <a:pt x="64" y="446"/>
                  </a:cubicBezTo>
                  <a:cubicBezTo>
                    <a:pt x="59" y="446"/>
                    <a:pt x="47" y="450"/>
                    <a:pt x="43" y="451"/>
                  </a:cubicBezTo>
                  <a:cubicBezTo>
                    <a:pt x="39" y="451"/>
                    <a:pt x="58" y="443"/>
                    <a:pt x="54" y="443"/>
                  </a:cubicBezTo>
                  <a:cubicBezTo>
                    <a:pt x="53" y="443"/>
                    <a:pt x="53" y="443"/>
                    <a:pt x="53" y="443"/>
                  </a:cubicBezTo>
                  <a:cubicBezTo>
                    <a:pt x="51" y="443"/>
                    <a:pt x="48" y="445"/>
                    <a:pt x="45" y="445"/>
                  </a:cubicBezTo>
                  <a:cubicBezTo>
                    <a:pt x="43" y="445"/>
                    <a:pt x="43" y="442"/>
                    <a:pt x="44" y="441"/>
                  </a:cubicBezTo>
                  <a:cubicBezTo>
                    <a:pt x="50" y="438"/>
                    <a:pt x="59" y="439"/>
                    <a:pt x="62" y="435"/>
                  </a:cubicBezTo>
                  <a:cubicBezTo>
                    <a:pt x="65" y="429"/>
                    <a:pt x="62" y="423"/>
                    <a:pt x="56" y="419"/>
                  </a:cubicBezTo>
                  <a:cubicBezTo>
                    <a:pt x="55" y="418"/>
                    <a:pt x="53" y="418"/>
                    <a:pt x="52" y="416"/>
                  </a:cubicBezTo>
                  <a:cubicBezTo>
                    <a:pt x="42" y="414"/>
                    <a:pt x="68" y="412"/>
                    <a:pt x="68" y="412"/>
                  </a:cubicBezTo>
                  <a:cubicBezTo>
                    <a:pt x="67" y="412"/>
                    <a:pt x="65" y="411"/>
                    <a:pt x="63" y="411"/>
                  </a:cubicBezTo>
                  <a:cubicBezTo>
                    <a:pt x="61" y="411"/>
                    <a:pt x="59" y="411"/>
                    <a:pt x="57" y="411"/>
                  </a:cubicBezTo>
                  <a:cubicBezTo>
                    <a:pt x="53" y="411"/>
                    <a:pt x="51" y="411"/>
                    <a:pt x="58" y="408"/>
                  </a:cubicBezTo>
                  <a:cubicBezTo>
                    <a:pt x="58" y="407"/>
                    <a:pt x="57" y="406"/>
                    <a:pt x="56" y="405"/>
                  </a:cubicBezTo>
                  <a:cubicBezTo>
                    <a:pt x="55" y="404"/>
                    <a:pt x="39" y="391"/>
                    <a:pt x="51" y="391"/>
                  </a:cubicBezTo>
                  <a:lnTo>
                    <a:pt x="33" y="386"/>
                  </a:lnTo>
                  <a:cubicBezTo>
                    <a:pt x="42" y="386"/>
                    <a:pt x="44" y="383"/>
                    <a:pt x="45" y="381"/>
                  </a:cubicBezTo>
                  <a:cubicBezTo>
                    <a:pt x="46" y="378"/>
                    <a:pt x="53" y="378"/>
                    <a:pt x="59" y="377"/>
                  </a:cubicBezTo>
                  <a:cubicBezTo>
                    <a:pt x="63" y="376"/>
                    <a:pt x="39" y="374"/>
                    <a:pt x="39" y="371"/>
                  </a:cubicBezTo>
                  <a:cubicBezTo>
                    <a:pt x="41" y="371"/>
                    <a:pt x="50" y="372"/>
                    <a:pt x="56" y="372"/>
                  </a:cubicBezTo>
                  <a:cubicBezTo>
                    <a:pt x="59" y="372"/>
                    <a:pt x="61" y="372"/>
                    <a:pt x="62" y="371"/>
                  </a:cubicBezTo>
                  <a:cubicBezTo>
                    <a:pt x="63" y="370"/>
                    <a:pt x="56" y="366"/>
                    <a:pt x="50" y="366"/>
                  </a:cubicBezTo>
                  <a:cubicBezTo>
                    <a:pt x="47" y="366"/>
                    <a:pt x="44" y="367"/>
                    <a:pt x="42" y="367"/>
                  </a:cubicBezTo>
                  <a:cubicBezTo>
                    <a:pt x="41" y="367"/>
                    <a:pt x="40" y="366"/>
                    <a:pt x="40" y="365"/>
                  </a:cubicBezTo>
                  <a:cubicBezTo>
                    <a:pt x="39" y="364"/>
                    <a:pt x="41" y="363"/>
                    <a:pt x="44" y="363"/>
                  </a:cubicBezTo>
                  <a:cubicBezTo>
                    <a:pt x="46" y="362"/>
                    <a:pt x="47" y="362"/>
                    <a:pt x="49" y="362"/>
                  </a:cubicBezTo>
                  <a:cubicBezTo>
                    <a:pt x="53" y="362"/>
                    <a:pt x="58" y="363"/>
                    <a:pt x="62" y="363"/>
                  </a:cubicBezTo>
                  <a:cubicBezTo>
                    <a:pt x="64" y="363"/>
                    <a:pt x="65" y="363"/>
                    <a:pt x="67" y="363"/>
                  </a:cubicBezTo>
                  <a:cubicBezTo>
                    <a:pt x="68" y="363"/>
                    <a:pt x="58" y="361"/>
                    <a:pt x="58" y="361"/>
                  </a:cubicBezTo>
                  <a:cubicBezTo>
                    <a:pt x="55" y="360"/>
                    <a:pt x="52" y="358"/>
                    <a:pt x="52" y="356"/>
                  </a:cubicBezTo>
                  <a:cubicBezTo>
                    <a:pt x="52" y="356"/>
                    <a:pt x="55" y="356"/>
                    <a:pt x="54" y="355"/>
                  </a:cubicBezTo>
                  <a:cubicBezTo>
                    <a:pt x="51" y="353"/>
                    <a:pt x="47" y="352"/>
                    <a:pt x="43" y="351"/>
                  </a:cubicBezTo>
                  <a:cubicBezTo>
                    <a:pt x="38" y="349"/>
                    <a:pt x="55" y="350"/>
                    <a:pt x="50" y="348"/>
                  </a:cubicBezTo>
                  <a:cubicBezTo>
                    <a:pt x="48" y="347"/>
                    <a:pt x="43" y="346"/>
                    <a:pt x="42" y="345"/>
                  </a:cubicBezTo>
                  <a:cubicBezTo>
                    <a:pt x="41" y="343"/>
                    <a:pt x="41" y="342"/>
                    <a:pt x="41" y="341"/>
                  </a:cubicBezTo>
                  <a:lnTo>
                    <a:pt x="41" y="341"/>
                  </a:lnTo>
                  <a:cubicBezTo>
                    <a:pt x="41" y="343"/>
                    <a:pt x="47" y="346"/>
                    <a:pt x="51" y="346"/>
                  </a:cubicBezTo>
                  <a:cubicBezTo>
                    <a:pt x="53" y="346"/>
                    <a:pt x="54" y="346"/>
                    <a:pt x="55" y="344"/>
                  </a:cubicBezTo>
                  <a:cubicBezTo>
                    <a:pt x="55" y="342"/>
                    <a:pt x="54" y="338"/>
                    <a:pt x="44" y="337"/>
                  </a:cubicBezTo>
                  <a:lnTo>
                    <a:pt x="44" y="337"/>
                  </a:lnTo>
                  <a:cubicBezTo>
                    <a:pt x="45" y="337"/>
                    <a:pt x="46" y="337"/>
                    <a:pt x="47" y="337"/>
                  </a:cubicBezTo>
                  <a:cubicBezTo>
                    <a:pt x="61" y="337"/>
                    <a:pt x="56" y="324"/>
                    <a:pt x="57" y="321"/>
                  </a:cubicBezTo>
                  <a:cubicBezTo>
                    <a:pt x="58" y="318"/>
                    <a:pt x="50" y="318"/>
                    <a:pt x="40" y="316"/>
                  </a:cubicBezTo>
                  <a:cubicBezTo>
                    <a:pt x="32" y="314"/>
                    <a:pt x="31" y="312"/>
                    <a:pt x="35" y="312"/>
                  </a:cubicBezTo>
                  <a:cubicBezTo>
                    <a:pt x="36" y="312"/>
                    <a:pt x="38" y="313"/>
                    <a:pt x="41" y="313"/>
                  </a:cubicBezTo>
                  <a:cubicBezTo>
                    <a:pt x="43" y="313"/>
                    <a:pt x="46" y="313"/>
                    <a:pt x="48" y="313"/>
                  </a:cubicBezTo>
                  <a:cubicBezTo>
                    <a:pt x="61" y="313"/>
                    <a:pt x="67" y="308"/>
                    <a:pt x="68" y="305"/>
                  </a:cubicBezTo>
                  <a:cubicBezTo>
                    <a:pt x="68" y="303"/>
                    <a:pt x="69" y="301"/>
                    <a:pt x="62" y="298"/>
                  </a:cubicBezTo>
                  <a:cubicBezTo>
                    <a:pt x="55" y="294"/>
                    <a:pt x="52" y="292"/>
                    <a:pt x="54" y="288"/>
                  </a:cubicBezTo>
                  <a:lnTo>
                    <a:pt x="54" y="288"/>
                  </a:lnTo>
                  <a:cubicBezTo>
                    <a:pt x="52" y="291"/>
                    <a:pt x="58" y="294"/>
                    <a:pt x="61" y="294"/>
                  </a:cubicBezTo>
                  <a:cubicBezTo>
                    <a:pt x="63" y="294"/>
                    <a:pt x="64" y="293"/>
                    <a:pt x="65" y="292"/>
                  </a:cubicBezTo>
                  <a:cubicBezTo>
                    <a:pt x="66" y="288"/>
                    <a:pt x="68" y="285"/>
                    <a:pt x="68" y="281"/>
                  </a:cubicBezTo>
                  <a:cubicBezTo>
                    <a:pt x="68" y="277"/>
                    <a:pt x="69" y="275"/>
                    <a:pt x="58" y="270"/>
                  </a:cubicBezTo>
                  <a:lnTo>
                    <a:pt x="58" y="270"/>
                  </a:lnTo>
                  <a:cubicBezTo>
                    <a:pt x="62" y="272"/>
                    <a:pt x="67" y="275"/>
                    <a:pt x="73" y="276"/>
                  </a:cubicBezTo>
                  <a:cubicBezTo>
                    <a:pt x="76" y="276"/>
                    <a:pt x="80" y="275"/>
                    <a:pt x="75" y="273"/>
                  </a:cubicBezTo>
                  <a:cubicBezTo>
                    <a:pt x="69" y="271"/>
                    <a:pt x="73" y="270"/>
                    <a:pt x="73" y="267"/>
                  </a:cubicBezTo>
                  <a:cubicBezTo>
                    <a:pt x="73" y="266"/>
                    <a:pt x="67" y="265"/>
                    <a:pt x="65" y="263"/>
                  </a:cubicBezTo>
                  <a:cubicBezTo>
                    <a:pt x="63" y="262"/>
                    <a:pt x="65" y="261"/>
                    <a:pt x="67" y="261"/>
                  </a:cubicBezTo>
                  <a:cubicBezTo>
                    <a:pt x="68" y="261"/>
                    <a:pt x="69" y="262"/>
                    <a:pt x="70" y="262"/>
                  </a:cubicBezTo>
                  <a:cubicBezTo>
                    <a:pt x="71" y="262"/>
                    <a:pt x="72" y="261"/>
                    <a:pt x="72" y="261"/>
                  </a:cubicBezTo>
                  <a:cubicBezTo>
                    <a:pt x="74" y="261"/>
                    <a:pt x="75" y="259"/>
                    <a:pt x="75" y="259"/>
                  </a:cubicBezTo>
                  <a:cubicBezTo>
                    <a:pt x="75" y="257"/>
                    <a:pt x="74" y="255"/>
                    <a:pt x="69" y="253"/>
                  </a:cubicBezTo>
                  <a:cubicBezTo>
                    <a:pt x="65" y="250"/>
                    <a:pt x="68" y="250"/>
                    <a:pt x="69" y="248"/>
                  </a:cubicBezTo>
                  <a:lnTo>
                    <a:pt x="69" y="248"/>
                  </a:lnTo>
                  <a:cubicBezTo>
                    <a:pt x="73" y="250"/>
                    <a:pt x="76" y="251"/>
                    <a:pt x="77" y="251"/>
                  </a:cubicBezTo>
                  <a:cubicBezTo>
                    <a:pt x="77" y="251"/>
                    <a:pt x="77" y="250"/>
                    <a:pt x="76" y="249"/>
                  </a:cubicBezTo>
                  <a:cubicBezTo>
                    <a:pt x="75" y="246"/>
                    <a:pt x="74" y="244"/>
                    <a:pt x="71" y="241"/>
                  </a:cubicBezTo>
                  <a:lnTo>
                    <a:pt x="71" y="241"/>
                  </a:lnTo>
                  <a:cubicBezTo>
                    <a:pt x="71" y="241"/>
                    <a:pt x="71" y="241"/>
                    <a:pt x="71" y="241"/>
                  </a:cubicBezTo>
                  <a:cubicBezTo>
                    <a:pt x="71" y="241"/>
                    <a:pt x="69" y="238"/>
                    <a:pt x="71" y="238"/>
                  </a:cubicBezTo>
                  <a:lnTo>
                    <a:pt x="71" y="238"/>
                  </a:lnTo>
                  <a:cubicBezTo>
                    <a:pt x="71" y="238"/>
                    <a:pt x="71" y="238"/>
                    <a:pt x="72" y="239"/>
                  </a:cubicBezTo>
                  <a:cubicBezTo>
                    <a:pt x="73" y="239"/>
                    <a:pt x="74" y="241"/>
                    <a:pt x="78" y="242"/>
                  </a:cubicBezTo>
                  <a:cubicBezTo>
                    <a:pt x="79" y="240"/>
                    <a:pt x="76" y="239"/>
                    <a:pt x="73" y="236"/>
                  </a:cubicBezTo>
                  <a:cubicBezTo>
                    <a:pt x="71" y="234"/>
                    <a:pt x="68" y="230"/>
                    <a:pt x="71" y="230"/>
                  </a:cubicBezTo>
                  <a:cubicBezTo>
                    <a:pt x="71" y="230"/>
                    <a:pt x="72" y="230"/>
                    <a:pt x="73" y="231"/>
                  </a:cubicBezTo>
                  <a:cubicBezTo>
                    <a:pt x="80" y="233"/>
                    <a:pt x="82" y="235"/>
                    <a:pt x="85" y="235"/>
                  </a:cubicBezTo>
                  <a:cubicBezTo>
                    <a:pt x="86" y="235"/>
                    <a:pt x="87" y="235"/>
                    <a:pt x="88" y="234"/>
                  </a:cubicBezTo>
                  <a:cubicBezTo>
                    <a:pt x="90" y="233"/>
                    <a:pt x="95" y="232"/>
                    <a:pt x="96" y="232"/>
                  </a:cubicBezTo>
                  <a:cubicBezTo>
                    <a:pt x="96" y="229"/>
                    <a:pt x="90" y="228"/>
                    <a:pt x="88" y="226"/>
                  </a:cubicBezTo>
                  <a:cubicBezTo>
                    <a:pt x="84" y="224"/>
                    <a:pt x="82" y="221"/>
                    <a:pt x="84" y="221"/>
                  </a:cubicBezTo>
                  <a:lnTo>
                    <a:pt x="84" y="221"/>
                  </a:lnTo>
                  <a:cubicBezTo>
                    <a:pt x="84" y="221"/>
                    <a:pt x="85" y="221"/>
                    <a:pt x="85" y="221"/>
                  </a:cubicBezTo>
                  <a:cubicBezTo>
                    <a:pt x="86" y="221"/>
                    <a:pt x="87" y="221"/>
                    <a:pt x="87" y="221"/>
                  </a:cubicBezTo>
                  <a:cubicBezTo>
                    <a:pt x="90" y="221"/>
                    <a:pt x="93" y="220"/>
                    <a:pt x="89" y="218"/>
                  </a:cubicBezTo>
                  <a:lnTo>
                    <a:pt x="89" y="218"/>
                  </a:lnTo>
                  <a:cubicBezTo>
                    <a:pt x="92" y="219"/>
                    <a:pt x="94" y="220"/>
                    <a:pt x="96" y="220"/>
                  </a:cubicBezTo>
                  <a:cubicBezTo>
                    <a:pt x="100" y="220"/>
                    <a:pt x="96" y="212"/>
                    <a:pt x="96" y="211"/>
                  </a:cubicBezTo>
                  <a:cubicBezTo>
                    <a:pt x="96" y="209"/>
                    <a:pt x="97" y="209"/>
                    <a:pt x="98" y="209"/>
                  </a:cubicBezTo>
                  <a:cubicBezTo>
                    <a:pt x="99" y="209"/>
                    <a:pt x="100" y="210"/>
                    <a:pt x="102" y="210"/>
                  </a:cubicBezTo>
                  <a:cubicBezTo>
                    <a:pt x="103" y="209"/>
                    <a:pt x="105" y="207"/>
                    <a:pt x="106" y="205"/>
                  </a:cubicBezTo>
                  <a:cubicBezTo>
                    <a:pt x="107" y="205"/>
                    <a:pt x="109" y="198"/>
                    <a:pt x="114" y="198"/>
                  </a:cubicBezTo>
                  <a:cubicBezTo>
                    <a:pt x="115" y="198"/>
                    <a:pt x="117" y="198"/>
                    <a:pt x="118" y="199"/>
                  </a:cubicBezTo>
                  <a:cubicBezTo>
                    <a:pt x="120" y="197"/>
                    <a:pt x="119" y="196"/>
                    <a:pt x="111" y="191"/>
                  </a:cubicBezTo>
                  <a:cubicBezTo>
                    <a:pt x="108" y="189"/>
                    <a:pt x="103" y="183"/>
                    <a:pt x="103" y="181"/>
                  </a:cubicBezTo>
                  <a:lnTo>
                    <a:pt x="103" y="181"/>
                  </a:lnTo>
                  <a:cubicBezTo>
                    <a:pt x="103" y="181"/>
                    <a:pt x="115" y="188"/>
                    <a:pt x="117" y="189"/>
                  </a:cubicBezTo>
                  <a:cubicBezTo>
                    <a:pt x="118" y="189"/>
                    <a:pt x="119" y="189"/>
                    <a:pt x="119" y="189"/>
                  </a:cubicBezTo>
                  <a:cubicBezTo>
                    <a:pt x="122" y="189"/>
                    <a:pt x="122" y="187"/>
                    <a:pt x="121" y="185"/>
                  </a:cubicBezTo>
                  <a:cubicBezTo>
                    <a:pt x="120" y="182"/>
                    <a:pt x="119" y="179"/>
                    <a:pt x="120" y="177"/>
                  </a:cubicBezTo>
                  <a:lnTo>
                    <a:pt x="120" y="177"/>
                  </a:lnTo>
                  <a:cubicBezTo>
                    <a:pt x="120" y="177"/>
                    <a:pt x="126" y="180"/>
                    <a:pt x="127" y="181"/>
                  </a:cubicBezTo>
                  <a:cubicBezTo>
                    <a:pt x="127" y="181"/>
                    <a:pt x="127" y="181"/>
                    <a:pt x="127" y="181"/>
                  </a:cubicBezTo>
                  <a:cubicBezTo>
                    <a:pt x="132" y="181"/>
                    <a:pt x="113" y="167"/>
                    <a:pt x="115" y="164"/>
                  </a:cubicBezTo>
                  <a:cubicBezTo>
                    <a:pt x="115" y="164"/>
                    <a:pt x="115" y="164"/>
                    <a:pt x="116" y="164"/>
                  </a:cubicBezTo>
                  <a:cubicBezTo>
                    <a:pt x="119" y="164"/>
                    <a:pt x="129" y="176"/>
                    <a:pt x="132" y="176"/>
                  </a:cubicBezTo>
                  <a:cubicBezTo>
                    <a:pt x="138" y="176"/>
                    <a:pt x="128" y="162"/>
                    <a:pt x="127" y="156"/>
                  </a:cubicBezTo>
                  <a:cubicBezTo>
                    <a:pt x="127" y="156"/>
                    <a:pt x="128" y="150"/>
                    <a:pt x="130" y="150"/>
                  </a:cubicBezTo>
                  <a:cubicBezTo>
                    <a:pt x="131" y="150"/>
                    <a:pt x="132" y="151"/>
                    <a:pt x="133" y="154"/>
                  </a:cubicBezTo>
                  <a:cubicBezTo>
                    <a:pt x="130" y="156"/>
                    <a:pt x="135" y="162"/>
                    <a:pt x="140" y="162"/>
                  </a:cubicBezTo>
                  <a:cubicBezTo>
                    <a:pt x="142" y="162"/>
                    <a:pt x="144" y="158"/>
                    <a:pt x="138" y="153"/>
                  </a:cubicBezTo>
                  <a:cubicBezTo>
                    <a:pt x="137" y="152"/>
                    <a:pt x="130" y="149"/>
                    <a:pt x="128" y="146"/>
                  </a:cubicBezTo>
                  <a:cubicBezTo>
                    <a:pt x="128" y="146"/>
                    <a:pt x="128" y="146"/>
                    <a:pt x="128" y="146"/>
                  </a:cubicBezTo>
                  <a:cubicBezTo>
                    <a:pt x="129" y="146"/>
                    <a:pt x="143" y="154"/>
                    <a:pt x="146" y="154"/>
                  </a:cubicBezTo>
                  <a:cubicBezTo>
                    <a:pt x="147" y="154"/>
                    <a:pt x="147" y="153"/>
                    <a:pt x="146" y="152"/>
                  </a:cubicBezTo>
                  <a:cubicBezTo>
                    <a:pt x="143" y="148"/>
                    <a:pt x="138" y="145"/>
                    <a:pt x="135" y="141"/>
                  </a:cubicBezTo>
                  <a:cubicBezTo>
                    <a:pt x="132" y="137"/>
                    <a:pt x="131" y="135"/>
                    <a:pt x="130" y="131"/>
                  </a:cubicBezTo>
                  <a:lnTo>
                    <a:pt x="130" y="131"/>
                  </a:lnTo>
                  <a:cubicBezTo>
                    <a:pt x="137" y="138"/>
                    <a:pt x="141" y="142"/>
                    <a:pt x="144" y="142"/>
                  </a:cubicBezTo>
                  <a:cubicBezTo>
                    <a:pt x="144" y="142"/>
                    <a:pt x="145" y="142"/>
                    <a:pt x="145" y="142"/>
                  </a:cubicBezTo>
                  <a:cubicBezTo>
                    <a:pt x="146" y="141"/>
                    <a:pt x="147" y="133"/>
                    <a:pt x="141" y="129"/>
                  </a:cubicBezTo>
                  <a:lnTo>
                    <a:pt x="144" y="127"/>
                  </a:lnTo>
                  <a:cubicBezTo>
                    <a:pt x="147" y="130"/>
                    <a:pt x="151" y="135"/>
                    <a:pt x="153" y="137"/>
                  </a:cubicBezTo>
                  <a:cubicBezTo>
                    <a:pt x="155" y="138"/>
                    <a:pt x="157" y="139"/>
                    <a:pt x="158" y="139"/>
                  </a:cubicBezTo>
                  <a:cubicBezTo>
                    <a:pt x="159" y="139"/>
                    <a:pt x="160" y="138"/>
                    <a:pt x="160" y="137"/>
                  </a:cubicBezTo>
                  <a:cubicBezTo>
                    <a:pt x="160" y="133"/>
                    <a:pt x="153" y="123"/>
                    <a:pt x="155" y="123"/>
                  </a:cubicBezTo>
                  <a:lnTo>
                    <a:pt x="155" y="123"/>
                  </a:lnTo>
                  <a:cubicBezTo>
                    <a:pt x="156" y="123"/>
                    <a:pt x="158" y="124"/>
                    <a:pt x="162" y="128"/>
                  </a:cubicBezTo>
                  <a:cubicBezTo>
                    <a:pt x="165" y="132"/>
                    <a:pt x="167" y="133"/>
                    <a:pt x="167" y="133"/>
                  </a:cubicBezTo>
                  <a:cubicBezTo>
                    <a:pt x="169" y="133"/>
                    <a:pt x="162" y="122"/>
                    <a:pt x="163" y="121"/>
                  </a:cubicBezTo>
                  <a:cubicBezTo>
                    <a:pt x="163" y="121"/>
                    <a:pt x="163" y="121"/>
                    <a:pt x="163" y="121"/>
                  </a:cubicBezTo>
                  <a:cubicBezTo>
                    <a:pt x="165" y="121"/>
                    <a:pt x="171" y="125"/>
                    <a:pt x="172" y="125"/>
                  </a:cubicBezTo>
                  <a:cubicBezTo>
                    <a:pt x="173" y="125"/>
                    <a:pt x="173" y="125"/>
                    <a:pt x="172" y="124"/>
                  </a:cubicBezTo>
                  <a:cubicBezTo>
                    <a:pt x="172" y="123"/>
                    <a:pt x="167" y="113"/>
                    <a:pt x="167" y="113"/>
                  </a:cubicBezTo>
                  <a:lnTo>
                    <a:pt x="167" y="113"/>
                  </a:lnTo>
                  <a:cubicBezTo>
                    <a:pt x="172" y="117"/>
                    <a:pt x="173" y="121"/>
                    <a:pt x="178" y="122"/>
                  </a:cubicBezTo>
                  <a:cubicBezTo>
                    <a:pt x="179" y="122"/>
                    <a:pt x="180" y="122"/>
                    <a:pt x="181" y="122"/>
                  </a:cubicBezTo>
                  <a:cubicBezTo>
                    <a:pt x="182" y="122"/>
                    <a:pt x="182" y="121"/>
                    <a:pt x="180" y="118"/>
                  </a:cubicBezTo>
                  <a:cubicBezTo>
                    <a:pt x="178" y="113"/>
                    <a:pt x="181" y="114"/>
                    <a:pt x="182" y="113"/>
                  </a:cubicBezTo>
                  <a:cubicBezTo>
                    <a:pt x="184" y="112"/>
                    <a:pt x="177" y="101"/>
                    <a:pt x="179" y="101"/>
                  </a:cubicBezTo>
                  <a:lnTo>
                    <a:pt x="179" y="101"/>
                  </a:lnTo>
                  <a:lnTo>
                    <a:pt x="186" y="110"/>
                  </a:lnTo>
                  <a:cubicBezTo>
                    <a:pt x="187" y="109"/>
                    <a:pt x="189" y="108"/>
                    <a:pt x="186" y="103"/>
                  </a:cubicBezTo>
                  <a:cubicBezTo>
                    <a:pt x="185" y="100"/>
                    <a:pt x="184" y="99"/>
                    <a:pt x="185" y="99"/>
                  </a:cubicBezTo>
                  <a:lnTo>
                    <a:pt x="185" y="99"/>
                  </a:lnTo>
                  <a:cubicBezTo>
                    <a:pt x="185" y="99"/>
                    <a:pt x="186" y="100"/>
                    <a:pt x="188" y="101"/>
                  </a:cubicBezTo>
                  <a:cubicBezTo>
                    <a:pt x="190" y="101"/>
                    <a:pt x="190" y="100"/>
                    <a:pt x="186" y="95"/>
                  </a:cubicBezTo>
                  <a:cubicBezTo>
                    <a:pt x="183" y="90"/>
                    <a:pt x="185" y="89"/>
                    <a:pt x="186" y="88"/>
                  </a:cubicBezTo>
                  <a:lnTo>
                    <a:pt x="198" y="106"/>
                  </a:lnTo>
                  <a:cubicBezTo>
                    <a:pt x="193" y="99"/>
                    <a:pt x="197" y="95"/>
                    <a:pt x="199" y="94"/>
                  </a:cubicBezTo>
                  <a:cubicBezTo>
                    <a:pt x="199" y="94"/>
                    <a:pt x="199" y="94"/>
                    <a:pt x="200" y="94"/>
                  </a:cubicBezTo>
                  <a:cubicBezTo>
                    <a:pt x="202" y="94"/>
                    <a:pt x="205" y="98"/>
                    <a:pt x="206" y="99"/>
                  </a:cubicBezTo>
                  <a:cubicBezTo>
                    <a:pt x="208" y="99"/>
                    <a:pt x="210" y="99"/>
                    <a:pt x="211" y="99"/>
                  </a:cubicBezTo>
                  <a:cubicBezTo>
                    <a:pt x="219" y="99"/>
                    <a:pt x="224" y="96"/>
                    <a:pt x="230" y="93"/>
                  </a:cubicBezTo>
                  <a:cubicBezTo>
                    <a:pt x="230" y="93"/>
                    <a:pt x="234" y="98"/>
                    <a:pt x="234" y="98"/>
                  </a:cubicBezTo>
                  <a:cubicBezTo>
                    <a:pt x="235" y="97"/>
                    <a:pt x="236" y="96"/>
                    <a:pt x="237" y="95"/>
                  </a:cubicBezTo>
                  <a:cubicBezTo>
                    <a:pt x="240" y="93"/>
                    <a:pt x="243" y="89"/>
                    <a:pt x="247" y="86"/>
                  </a:cubicBezTo>
                  <a:cubicBezTo>
                    <a:pt x="250" y="82"/>
                    <a:pt x="255" y="79"/>
                    <a:pt x="259" y="74"/>
                  </a:cubicBezTo>
                  <a:cubicBezTo>
                    <a:pt x="261" y="71"/>
                    <a:pt x="262" y="69"/>
                    <a:pt x="261" y="64"/>
                  </a:cubicBezTo>
                  <a:cubicBezTo>
                    <a:pt x="261" y="60"/>
                    <a:pt x="263" y="60"/>
                    <a:pt x="264" y="60"/>
                  </a:cubicBezTo>
                  <a:lnTo>
                    <a:pt x="264" y="60"/>
                  </a:lnTo>
                  <a:cubicBezTo>
                    <a:pt x="263" y="60"/>
                    <a:pt x="264" y="65"/>
                    <a:pt x="266" y="65"/>
                  </a:cubicBezTo>
                  <a:cubicBezTo>
                    <a:pt x="267" y="65"/>
                    <a:pt x="268" y="65"/>
                    <a:pt x="268" y="65"/>
                  </a:cubicBezTo>
                  <a:cubicBezTo>
                    <a:pt x="271" y="65"/>
                    <a:pt x="273" y="64"/>
                    <a:pt x="275" y="63"/>
                  </a:cubicBezTo>
                  <a:cubicBezTo>
                    <a:pt x="276" y="63"/>
                    <a:pt x="276" y="63"/>
                    <a:pt x="277" y="63"/>
                  </a:cubicBezTo>
                  <a:cubicBezTo>
                    <a:pt x="279" y="63"/>
                    <a:pt x="281" y="63"/>
                    <a:pt x="281" y="59"/>
                  </a:cubicBezTo>
                  <a:cubicBezTo>
                    <a:pt x="280" y="54"/>
                    <a:pt x="275" y="43"/>
                    <a:pt x="274" y="39"/>
                  </a:cubicBezTo>
                  <a:cubicBezTo>
                    <a:pt x="274" y="39"/>
                    <a:pt x="274" y="39"/>
                    <a:pt x="274" y="39"/>
                  </a:cubicBezTo>
                  <a:cubicBezTo>
                    <a:pt x="277" y="39"/>
                    <a:pt x="281" y="49"/>
                    <a:pt x="282" y="56"/>
                  </a:cubicBezTo>
                  <a:cubicBezTo>
                    <a:pt x="284" y="60"/>
                    <a:pt x="285" y="61"/>
                    <a:pt x="286" y="61"/>
                  </a:cubicBezTo>
                  <a:cubicBezTo>
                    <a:pt x="288" y="61"/>
                    <a:pt x="288" y="60"/>
                    <a:pt x="289" y="60"/>
                  </a:cubicBezTo>
                  <a:cubicBezTo>
                    <a:pt x="292" y="59"/>
                    <a:pt x="294" y="58"/>
                    <a:pt x="296" y="58"/>
                  </a:cubicBezTo>
                  <a:cubicBezTo>
                    <a:pt x="298" y="58"/>
                    <a:pt x="299" y="58"/>
                    <a:pt x="301" y="60"/>
                  </a:cubicBezTo>
                  <a:cubicBezTo>
                    <a:pt x="302" y="60"/>
                    <a:pt x="303" y="63"/>
                    <a:pt x="303" y="63"/>
                  </a:cubicBezTo>
                  <a:cubicBezTo>
                    <a:pt x="305" y="62"/>
                    <a:pt x="305" y="58"/>
                    <a:pt x="305" y="54"/>
                  </a:cubicBezTo>
                  <a:cubicBezTo>
                    <a:pt x="306" y="53"/>
                    <a:pt x="306" y="52"/>
                    <a:pt x="307" y="52"/>
                  </a:cubicBezTo>
                  <a:cubicBezTo>
                    <a:pt x="310" y="52"/>
                    <a:pt x="314" y="58"/>
                    <a:pt x="316" y="59"/>
                  </a:cubicBezTo>
                  <a:cubicBezTo>
                    <a:pt x="317" y="59"/>
                    <a:pt x="317" y="59"/>
                    <a:pt x="317" y="59"/>
                  </a:cubicBezTo>
                  <a:cubicBezTo>
                    <a:pt x="320" y="59"/>
                    <a:pt x="319" y="51"/>
                    <a:pt x="320" y="44"/>
                  </a:cubicBezTo>
                  <a:cubicBezTo>
                    <a:pt x="320" y="40"/>
                    <a:pt x="320" y="39"/>
                    <a:pt x="321" y="39"/>
                  </a:cubicBezTo>
                  <a:cubicBezTo>
                    <a:pt x="321" y="39"/>
                    <a:pt x="323" y="52"/>
                    <a:pt x="323" y="54"/>
                  </a:cubicBezTo>
                  <a:cubicBezTo>
                    <a:pt x="324" y="56"/>
                    <a:pt x="325" y="57"/>
                    <a:pt x="325" y="57"/>
                  </a:cubicBezTo>
                  <a:cubicBezTo>
                    <a:pt x="326" y="57"/>
                    <a:pt x="327" y="46"/>
                    <a:pt x="327" y="46"/>
                  </a:cubicBezTo>
                  <a:cubicBezTo>
                    <a:pt x="327" y="44"/>
                    <a:pt x="328" y="44"/>
                    <a:pt x="328" y="44"/>
                  </a:cubicBezTo>
                  <a:cubicBezTo>
                    <a:pt x="330" y="44"/>
                    <a:pt x="333" y="53"/>
                    <a:pt x="334" y="55"/>
                  </a:cubicBezTo>
                  <a:cubicBezTo>
                    <a:pt x="335" y="57"/>
                    <a:pt x="337" y="58"/>
                    <a:pt x="338" y="58"/>
                  </a:cubicBezTo>
                  <a:cubicBezTo>
                    <a:pt x="339" y="58"/>
                    <a:pt x="341" y="56"/>
                    <a:pt x="342" y="55"/>
                  </a:cubicBezTo>
                  <a:cubicBezTo>
                    <a:pt x="343" y="55"/>
                    <a:pt x="346" y="52"/>
                    <a:pt x="348" y="52"/>
                  </a:cubicBezTo>
                  <a:cubicBezTo>
                    <a:pt x="350" y="52"/>
                    <a:pt x="352" y="53"/>
                    <a:pt x="352" y="58"/>
                  </a:cubicBezTo>
                  <a:cubicBezTo>
                    <a:pt x="353" y="58"/>
                    <a:pt x="354" y="59"/>
                    <a:pt x="354" y="59"/>
                  </a:cubicBezTo>
                  <a:cubicBezTo>
                    <a:pt x="356" y="59"/>
                    <a:pt x="357" y="56"/>
                    <a:pt x="358" y="55"/>
                  </a:cubicBezTo>
                  <a:cubicBezTo>
                    <a:pt x="365" y="50"/>
                    <a:pt x="372" y="51"/>
                    <a:pt x="380" y="46"/>
                  </a:cubicBezTo>
                  <a:cubicBezTo>
                    <a:pt x="382" y="45"/>
                    <a:pt x="385" y="41"/>
                    <a:pt x="385" y="31"/>
                  </a:cubicBezTo>
                  <a:lnTo>
                    <a:pt x="385" y="31"/>
                  </a:lnTo>
                  <a:cubicBezTo>
                    <a:pt x="385" y="36"/>
                    <a:pt x="385" y="45"/>
                    <a:pt x="386" y="48"/>
                  </a:cubicBezTo>
                  <a:cubicBezTo>
                    <a:pt x="387" y="49"/>
                    <a:pt x="387" y="49"/>
                    <a:pt x="387" y="49"/>
                  </a:cubicBezTo>
                  <a:cubicBezTo>
                    <a:pt x="388" y="49"/>
                    <a:pt x="388" y="47"/>
                    <a:pt x="389" y="47"/>
                  </a:cubicBezTo>
                  <a:cubicBezTo>
                    <a:pt x="390" y="47"/>
                    <a:pt x="390" y="47"/>
                    <a:pt x="390" y="47"/>
                  </a:cubicBezTo>
                  <a:cubicBezTo>
                    <a:pt x="391" y="48"/>
                    <a:pt x="392" y="49"/>
                    <a:pt x="392" y="51"/>
                  </a:cubicBezTo>
                  <a:cubicBezTo>
                    <a:pt x="395" y="55"/>
                    <a:pt x="399" y="54"/>
                    <a:pt x="402" y="55"/>
                  </a:cubicBezTo>
                  <a:cubicBezTo>
                    <a:pt x="404" y="50"/>
                    <a:pt x="411" y="52"/>
                    <a:pt x="411" y="51"/>
                  </a:cubicBezTo>
                  <a:cubicBezTo>
                    <a:pt x="413" y="39"/>
                    <a:pt x="414" y="27"/>
                    <a:pt x="417" y="16"/>
                  </a:cubicBezTo>
                  <a:cubicBezTo>
                    <a:pt x="417" y="16"/>
                    <a:pt x="417" y="15"/>
                    <a:pt x="417" y="15"/>
                  </a:cubicBezTo>
                  <a:cubicBezTo>
                    <a:pt x="419" y="15"/>
                    <a:pt x="422" y="27"/>
                    <a:pt x="418" y="36"/>
                  </a:cubicBezTo>
                  <a:cubicBezTo>
                    <a:pt x="413" y="46"/>
                    <a:pt x="415" y="51"/>
                    <a:pt x="419" y="51"/>
                  </a:cubicBezTo>
                  <a:cubicBezTo>
                    <a:pt x="419" y="51"/>
                    <a:pt x="420" y="51"/>
                    <a:pt x="421" y="51"/>
                  </a:cubicBezTo>
                  <a:cubicBezTo>
                    <a:pt x="422" y="51"/>
                    <a:pt x="423" y="51"/>
                    <a:pt x="424" y="48"/>
                  </a:cubicBezTo>
                  <a:cubicBezTo>
                    <a:pt x="425" y="46"/>
                    <a:pt x="426" y="44"/>
                    <a:pt x="426" y="44"/>
                  </a:cubicBezTo>
                  <a:cubicBezTo>
                    <a:pt x="426" y="44"/>
                    <a:pt x="426" y="44"/>
                    <a:pt x="426" y="45"/>
                  </a:cubicBezTo>
                  <a:cubicBezTo>
                    <a:pt x="428" y="46"/>
                    <a:pt x="431" y="60"/>
                    <a:pt x="430" y="67"/>
                  </a:cubicBezTo>
                  <a:lnTo>
                    <a:pt x="430" y="67"/>
                  </a:lnTo>
                  <a:cubicBezTo>
                    <a:pt x="431" y="62"/>
                    <a:pt x="433" y="61"/>
                    <a:pt x="434" y="61"/>
                  </a:cubicBezTo>
                  <a:cubicBezTo>
                    <a:pt x="435" y="61"/>
                    <a:pt x="435" y="61"/>
                    <a:pt x="436" y="61"/>
                  </a:cubicBezTo>
                  <a:cubicBezTo>
                    <a:pt x="437" y="62"/>
                    <a:pt x="438" y="62"/>
                    <a:pt x="439" y="62"/>
                  </a:cubicBezTo>
                  <a:cubicBezTo>
                    <a:pt x="440" y="62"/>
                    <a:pt x="442" y="61"/>
                    <a:pt x="444" y="59"/>
                  </a:cubicBezTo>
                  <a:cubicBezTo>
                    <a:pt x="445" y="58"/>
                    <a:pt x="449" y="52"/>
                    <a:pt x="449" y="52"/>
                  </a:cubicBezTo>
                  <a:cubicBezTo>
                    <a:pt x="449" y="52"/>
                    <a:pt x="449" y="52"/>
                    <a:pt x="449" y="53"/>
                  </a:cubicBezTo>
                  <a:cubicBezTo>
                    <a:pt x="449" y="55"/>
                    <a:pt x="448" y="62"/>
                    <a:pt x="449" y="63"/>
                  </a:cubicBezTo>
                  <a:cubicBezTo>
                    <a:pt x="449" y="63"/>
                    <a:pt x="449" y="63"/>
                    <a:pt x="450" y="63"/>
                  </a:cubicBezTo>
                  <a:cubicBezTo>
                    <a:pt x="451" y="63"/>
                    <a:pt x="453" y="60"/>
                    <a:pt x="455" y="60"/>
                  </a:cubicBezTo>
                  <a:cubicBezTo>
                    <a:pt x="455" y="60"/>
                    <a:pt x="455" y="60"/>
                    <a:pt x="455" y="60"/>
                  </a:cubicBezTo>
                  <a:lnTo>
                    <a:pt x="461" y="62"/>
                  </a:lnTo>
                  <a:cubicBezTo>
                    <a:pt x="461" y="65"/>
                    <a:pt x="461" y="65"/>
                    <a:pt x="461" y="65"/>
                  </a:cubicBezTo>
                  <a:cubicBezTo>
                    <a:pt x="463" y="65"/>
                    <a:pt x="466" y="57"/>
                    <a:pt x="468" y="53"/>
                  </a:cubicBezTo>
                  <a:cubicBezTo>
                    <a:pt x="469" y="48"/>
                    <a:pt x="470" y="47"/>
                    <a:pt x="471" y="47"/>
                  </a:cubicBezTo>
                  <a:cubicBezTo>
                    <a:pt x="472" y="47"/>
                    <a:pt x="472" y="47"/>
                    <a:pt x="473" y="47"/>
                  </a:cubicBezTo>
                  <a:cubicBezTo>
                    <a:pt x="469" y="60"/>
                    <a:pt x="468" y="63"/>
                    <a:pt x="471" y="65"/>
                  </a:cubicBezTo>
                  <a:cubicBezTo>
                    <a:pt x="476" y="68"/>
                    <a:pt x="483" y="70"/>
                    <a:pt x="489" y="73"/>
                  </a:cubicBezTo>
                  <a:cubicBezTo>
                    <a:pt x="489" y="73"/>
                    <a:pt x="491" y="75"/>
                    <a:pt x="494" y="75"/>
                  </a:cubicBezTo>
                  <a:cubicBezTo>
                    <a:pt x="495" y="75"/>
                    <a:pt x="496" y="74"/>
                    <a:pt x="497" y="72"/>
                  </a:cubicBezTo>
                  <a:cubicBezTo>
                    <a:pt x="498" y="67"/>
                    <a:pt x="499" y="65"/>
                    <a:pt x="501" y="65"/>
                  </a:cubicBezTo>
                  <a:cubicBezTo>
                    <a:pt x="502" y="65"/>
                    <a:pt x="503" y="66"/>
                    <a:pt x="503" y="67"/>
                  </a:cubicBezTo>
                  <a:cubicBezTo>
                    <a:pt x="503" y="69"/>
                    <a:pt x="501" y="74"/>
                    <a:pt x="501" y="76"/>
                  </a:cubicBezTo>
                  <a:cubicBezTo>
                    <a:pt x="501" y="79"/>
                    <a:pt x="502" y="79"/>
                    <a:pt x="502" y="80"/>
                  </a:cubicBezTo>
                  <a:cubicBezTo>
                    <a:pt x="504" y="80"/>
                    <a:pt x="506" y="82"/>
                    <a:pt x="508" y="82"/>
                  </a:cubicBezTo>
                  <a:cubicBezTo>
                    <a:pt x="509" y="82"/>
                    <a:pt x="510" y="82"/>
                    <a:pt x="511" y="80"/>
                  </a:cubicBezTo>
                  <a:cubicBezTo>
                    <a:pt x="512" y="79"/>
                    <a:pt x="513" y="79"/>
                    <a:pt x="514" y="79"/>
                  </a:cubicBezTo>
                  <a:cubicBezTo>
                    <a:pt x="515" y="79"/>
                    <a:pt x="515" y="80"/>
                    <a:pt x="517" y="80"/>
                  </a:cubicBezTo>
                  <a:cubicBezTo>
                    <a:pt x="517" y="80"/>
                    <a:pt x="517" y="80"/>
                    <a:pt x="517" y="80"/>
                  </a:cubicBezTo>
                  <a:cubicBezTo>
                    <a:pt x="519" y="79"/>
                    <a:pt x="524" y="73"/>
                    <a:pt x="524" y="73"/>
                  </a:cubicBezTo>
                  <a:cubicBezTo>
                    <a:pt x="524" y="73"/>
                    <a:pt x="524" y="73"/>
                    <a:pt x="524" y="73"/>
                  </a:cubicBezTo>
                  <a:cubicBezTo>
                    <a:pt x="525" y="73"/>
                    <a:pt x="523" y="78"/>
                    <a:pt x="523" y="80"/>
                  </a:cubicBezTo>
                  <a:cubicBezTo>
                    <a:pt x="523" y="85"/>
                    <a:pt x="524" y="87"/>
                    <a:pt x="526" y="88"/>
                  </a:cubicBezTo>
                  <a:cubicBezTo>
                    <a:pt x="530" y="89"/>
                    <a:pt x="533" y="91"/>
                    <a:pt x="537" y="91"/>
                  </a:cubicBezTo>
                  <a:cubicBezTo>
                    <a:pt x="539" y="91"/>
                    <a:pt x="542" y="87"/>
                    <a:pt x="545" y="82"/>
                  </a:cubicBezTo>
                  <a:cubicBezTo>
                    <a:pt x="546" y="82"/>
                    <a:pt x="546" y="81"/>
                    <a:pt x="547" y="81"/>
                  </a:cubicBezTo>
                  <a:lnTo>
                    <a:pt x="547" y="81"/>
                  </a:lnTo>
                  <a:cubicBezTo>
                    <a:pt x="542" y="89"/>
                    <a:pt x="538" y="96"/>
                    <a:pt x="539" y="98"/>
                  </a:cubicBezTo>
                  <a:cubicBezTo>
                    <a:pt x="540" y="99"/>
                    <a:pt x="541" y="102"/>
                    <a:pt x="543" y="102"/>
                  </a:cubicBezTo>
                  <a:cubicBezTo>
                    <a:pt x="544" y="102"/>
                    <a:pt x="545" y="102"/>
                    <a:pt x="545" y="101"/>
                  </a:cubicBezTo>
                  <a:cubicBezTo>
                    <a:pt x="549" y="96"/>
                    <a:pt x="553" y="91"/>
                    <a:pt x="554" y="91"/>
                  </a:cubicBezTo>
                  <a:cubicBezTo>
                    <a:pt x="555" y="91"/>
                    <a:pt x="555" y="93"/>
                    <a:pt x="555" y="95"/>
                  </a:cubicBezTo>
                  <a:cubicBezTo>
                    <a:pt x="557" y="101"/>
                    <a:pt x="558" y="105"/>
                    <a:pt x="562" y="106"/>
                  </a:cubicBezTo>
                  <a:cubicBezTo>
                    <a:pt x="564" y="106"/>
                    <a:pt x="572" y="98"/>
                    <a:pt x="574" y="98"/>
                  </a:cubicBezTo>
                  <a:cubicBezTo>
                    <a:pt x="575" y="98"/>
                    <a:pt x="575" y="99"/>
                    <a:pt x="575" y="99"/>
                  </a:cubicBezTo>
                  <a:cubicBezTo>
                    <a:pt x="575" y="103"/>
                    <a:pt x="564" y="117"/>
                    <a:pt x="566" y="122"/>
                  </a:cubicBezTo>
                  <a:cubicBezTo>
                    <a:pt x="566" y="122"/>
                    <a:pt x="566" y="122"/>
                    <a:pt x="566" y="122"/>
                  </a:cubicBezTo>
                  <a:cubicBezTo>
                    <a:pt x="568" y="122"/>
                    <a:pt x="573" y="113"/>
                    <a:pt x="575" y="111"/>
                  </a:cubicBezTo>
                  <a:lnTo>
                    <a:pt x="575" y="111"/>
                  </a:lnTo>
                  <a:cubicBezTo>
                    <a:pt x="577" y="112"/>
                    <a:pt x="569" y="123"/>
                    <a:pt x="571" y="123"/>
                  </a:cubicBezTo>
                  <a:cubicBezTo>
                    <a:pt x="571" y="123"/>
                    <a:pt x="571" y="123"/>
                    <a:pt x="571" y="122"/>
                  </a:cubicBezTo>
                  <a:cubicBezTo>
                    <a:pt x="573" y="122"/>
                    <a:pt x="587" y="105"/>
                    <a:pt x="589" y="105"/>
                  </a:cubicBezTo>
                  <a:lnTo>
                    <a:pt x="589" y="105"/>
                  </a:lnTo>
                  <a:cubicBezTo>
                    <a:pt x="590" y="105"/>
                    <a:pt x="590" y="106"/>
                    <a:pt x="589" y="108"/>
                  </a:cubicBezTo>
                  <a:cubicBezTo>
                    <a:pt x="587" y="112"/>
                    <a:pt x="581" y="117"/>
                    <a:pt x="580" y="122"/>
                  </a:cubicBezTo>
                  <a:cubicBezTo>
                    <a:pt x="580" y="124"/>
                    <a:pt x="581" y="125"/>
                    <a:pt x="583" y="125"/>
                  </a:cubicBezTo>
                  <a:cubicBezTo>
                    <a:pt x="587" y="124"/>
                    <a:pt x="592" y="114"/>
                    <a:pt x="596" y="114"/>
                  </a:cubicBezTo>
                  <a:cubicBezTo>
                    <a:pt x="597" y="114"/>
                    <a:pt x="597" y="114"/>
                    <a:pt x="598" y="115"/>
                  </a:cubicBezTo>
                  <a:cubicBezTo>
                    <a:pt x="593" y="120"/>
                    <a:pt x="589" y="125"/>
                    <a:pt x="587" y="129"/>
                  </a:cubicBezTo>
                  <a:cubicBezTo>
                    <a:pt x="587" y="132"/>
                    <a:pt x="586" y="135"/>
                    <a:pt x="587" y="135"/>
                  </a:cubicBezTo>
                  <a:cubicBezTo>
                    <a:pt x="588" y="135"/>
                    <a:pt x="590" y="134"/>
                    <a:pt x="593" y="130"/>
                  </a:cubicBezTo>
                  <a:lnTo>
                    <a:pt x="593" y="130"/>
                  </a:lnTo>
                  <a:cubicBezTo>
                    <a:pt x="587" y="138"/>
                    <a:pt x="586" y="140"/>
                    <a:pt x="588" y="140"/>
                  </a:cubicBezTo>
                  <a:cubicBezTo>
                    <a:pt x="589" y="140"/>
                    <a:pt x="591" y="139"/>
                    <a:pt x="594" y="137"/>
                  </a:cubicBezTo>
                  <a:lnTo>
                    <a:pt x="594" y="137"/>
                  </a:lnTo>
                  <a:cubicBezTo>
                    <a:pt x="586" y="146"/>
                    <a:pt x="602" y="146"/>
                    <a:pt x="603" y="147"/>
                  </a:cubicBezTo>
                  <a:cubicBezTo>
                    <a:pt x="600" y="144"/>
                    <a:pt x="606" y="137"/>
                    <a:pt x="609" y="137"/>
                  </a:cubicBezTo>
                  <a:cubicBezTo>
                    <a:pt x="610" y="137"/>
                    <a:pt x="611" y="138"/>
                    <a:pt x="612" y="140"/>
                  </a:cubicBezTo>
                  <a:cubicBezTo>
                    <a:pt x="612" y="145"/>
                    <a:pt x="612" y="149"/>
                    <a:pt x="615" y="151"/>
                  </a:cubicBezTo>
                  <a:cubicBezTo>
                    <a:pt x="626" y="142"/>
                    <a:pt x="620" y="133"/>
                    <a:pt x="620" y="129"/>
                  </a:cubicBezTo>
                  <a:lnTo>
                    <a:pt x="620" y="129"/>
                  </a:lnTo>
                  <a:cubicBezTo>
                    <a:pt x="622" y="131"/>
                    <a:pt x="625" y="134"/>
                    <a:pt x="626" y="136"/>
                  </a:cubicBezTo>
                  <a:cubicBezTo>
                    <a:pt x="627" y="138"/>
                    <a:pt x="628" y="141"/>
                    <a:pt x="624" y="147"/>
                  </a:cubicBezTo>
                  <a:cubicBezTo>
                    <a:pt x="619" y="151"/>
                    <a:pt x="615" y="152"/>
                    <a:pt x="613" y="157"/>
                  </a:cubicBezTo>
                  <a:cubicBezTo>
                    <a:pt x="612" y="161"/>
                    <a:pt x="612" y="162"/>
                    <a:pt x="614" y="162"/>
                  </a:cubicBezTo>
                  <a:cubicBezTo>
                    <a:pt x="616" y="162"/>
                    <a:pt x="621" y="159"/>
                    <a:pt x="624" y="159"/>
                  </a:cubicBezTo>
                  <a:cubicBezTo>
                    <a:pt x="625" y="159"/>
                    <a:pt x="625" y="160"/>
                    <a:pt x="626" y="160"/>
                  </a:cubicBezTo>
                  <a:cubicBezTo>
                    <a:pt x="629" y="163"/>
                    <a:pt x="625" y="170"/>
                    <a:pt x="619" y="177"/>
                  </a:cubicBezTo>
                  <a:cubicBezTo>
                    <a:pt x="626" y="172"/>
                    <a:pt x="635" y="168"/>
                    <a:pt x="640" y="168"/>
                  </a:cubicBezTo>
                  <a:cubicBezTo>
                    <a:pt x="640" y="168"/>
                    <a:pt x="640" y="168"/>
                    <a:pt x="640" y="168"/>
                  </a:cubicBezTo>
                  <a:cubicBezTo>
                    <a:pt x="644" y="168"/>
                    <a:pt x="634" y="174"/>
                    <a:pt x="634" y="175"/>
                  </a:cubicBezTo>
                  <a:cubicBezTo>
                    <a:pt x="634" y="175"/>
                    <a:pt x="635" y="175"/>
                    <a:pt x="635" y="175"/>
                  </a:cubicBezTo>
                  <a:cubicBezTo>
                    <a:pt x="635" y="175"/>
                    <a:pt x="636" y="175"/>
                    <a:pt x="636" y="174"/>
                  </a:cubicBezTo>
                  <a:lnTo>
                    <a:pt x="636" y="174"/>
                  </a:lnTo>
                  <a:cubicBezTo>
                    <a:pt x="633" y="176"/>
                    <a:pt x="631" y="178"/>
                    <a:pt x="631" y="179"/>
                  </a:cubicBezTo>
                  <a:cubicBezTo>
                    <a:pt x="628" y="183"/>
                    <a:pt x="632" y="184"/>
                    <a:pt x="633" y="185"/>
                  </a:cubicBezTo>
                  <a:cubicBezTo>
                    <a:pt x="635" y="186"/>
                    <a:pt x="636" y="187"/>
                    <a:pt x="639" y="187"/>
                  </a:cubicBezTo>
                  <a:cubicBezTo>
                    <a:pt x="641" y="187"/>
                    <a:pt x="643" y="187"/>
                    <a:pt x="645" y="186"/>
                  </a:cubicBezTo>
                  <a:cubicBezTo>
                    <a:pt x="647" y="185"/>
                    <a:pt x="649" y="184"/>
                    <a:pt x="650" y="184"/>
                  </a:cubicBezTo>
                  <a:cubicBezTo>
                    <a:pt x="651" y="184"/>
                    <a:pt x="651" y="185"/>
                    <a:pt x="651" y="185"/>
                  </a:cubicBezTo>
                  <a:cubicBezTo>
                    <a:pt x="652" y="187"/>
                    <a:pt x="650" y="189"/>
                    <a:pt x="647" y="191"/>
                  </a:cubicBezTo>
                  <a:cubicBezTo>
                    <a:pt x="643" y="194"/>
                    <a:pt x="645" y="194"/>
                    <a:pt x="646" y="195"/>
                  </a:cubicBezTo>
                  <a:cubicBezTo>
                    <a:pt x="646" y="196"/>
                    <a:pt x="647" y="196"/>
                    <a:pt x="648" y="196"/>
                  </a:cubicBezTo>
                  <a:cubicBezTo>
                    <a:pt x="650" y="196"/>
                    <a:pt x="652" y="195"/>
                    <a:pt x="653" y="195"/>
                  </a:cubicBezTo>
                  <a:cubicBezTo>
                    <a:pt x="654" y="195"/>
                    <a:pt x="655" y="196"/>
                    <a:pt x="656" y="196"/>
                  </a:cubicBezTo>
                  <a:cubicBezTo>
                    <a:pt x="659" y="197"/>
                    <a:pt x="660" y="198"/>
                    <a:pt x="660" y="201"/>
                  </a:cubicBezTo>
                  <a:cubicBezTo>
                    <a:pt x="660" y="203"/>
                    <a:pt x="654" y="208"/>
                    <a:pt x="655" y="209"/>
                  </a:cubicBezTo>
                  <a:cubicBezTo>
                    <a:pt x="655" y="209"/>
                    <a:pt x="655" y="209"/>
                    <a:pt x="655" y="209"/>
                  </a:cubicBezTo>
                  <a:cubicBezTo>
                    <a:pt x="656" y="209"/>
                    <a:pt x="658" y="207"/>
                    <a:pt x="659" y="207"/>
                  </a:cubicBezTo>
                  <a:cubicBezTo>
                    <a:pt x="659" y="207"/>
                    <a:pt x="659" y="207"/>
                    <a:pt x="659" y="207"/>
                  </a:cubicBezTo>
                  <a:lnTo>
                    <a:pt x="660" y="209"/>
                  </a:lnTo>
                  <a:lnTo>
                    <a:pt x="664" y="217"/>
                  </a:lnTo>
                  <a:cubicBezTo>
                    <a:pt x="665" y="219"/>
                    <a:pt x="664" y="223"/>
                    <a:pt x="669" y="223"/>
                  </a:cubicBezTo>
                  <a:cubicBezTo>
                    <a:pt x="670" y="223"/>
                    <a:pt x="673" y="222"/>
                    <a:pt x="676" y="220"/>
                  </a:cubicBezTo>
                  <a:lnTo>
                    <a:pt x="676" y="220"/>
                  </a:lnTo>
                  <a:cubicBezTo>
                    <a:pt x="667" y="225"/>
                    <a:pt x="669" y="231"/>
                    <a:pt x="670" y="233"/>
                  </a:cubicBezTo>
                  <a:cubicBezTo>
                    <a:pt x="671" y="236"/>
                    <a:pt x="679" y="233"/>
                    <a:pt x="679" y="237"/>
                  </a:cubicBezTo>
                  <a:cubicBezTo>
                    <a:pt x="679" y="238"/>
                    <a:pt x="671" y="240"/>
                    <a:pt x="669" y="243"/>
                  </a:cubicBezTo>
                  <a:cubicBezTo>
                    <a:pt x="667" y="245"/>
                    <a:pt x="668" y="246"/>
                    <a:pt x="669" y="247"/>
                  </a:cubicBezTo>
                  <a:cubicBezTo>
                    <a:pt x="670" y="248"/>
                    <a:pt x="672" y="250"/>
                    <a:pt x="676" y="250"/>
                  </a:cubicBezTo>
                  <a:cubicBezTo>
                    <a:pt x="678" y="250"/>
                    <a:pt x="683" y="247"/>
                    <a:pt x="687" y="246"/>
                  </a:cubicBezTo>
                  <a:lnTo>
                    <a:pt x="687" y="246"/>
                  </a:lnTo>
                  <a:cubicBezTo>
                    <a:pt x="672" y="252"/>
                    <a:pt x="685" y="252"/>
                    <a:pt x="685" y="253"/>
                  </a:cubicBezTo>
                  <a:cubicBezTo>
                    <a:pt x="685" y="256"/>
                    <a:pt x="661" y="261"/>
                    <a:pt x="667" y="263"/>
                  </a:cubicBezTo>
                  <a:cubicBezTo>
                    <a:pt x="667" y="263"/>
                    <a:pt x="668" y="264"/>
                    <a:pt x="669" y="264"/>
                  </a:cubicBezTo>
                  <a:cubicBezTo>
                    <a:pt x="677" y="264"/>
                    <a:pt x="691" y="257"/>
                    <a:pt x="699" y="256"/>
                  </a:cubicBezTo>
                  <a:cubicBezTo>
                    <a:pt x="699" y="256"/>
                    <a:pt x="700" y="256"/>
                    <a:pt x="700" y="256"/>
                  </a:cubicBezTo>
                  <a:lnTo>
                    <a:pt x="700" y="256"/>
                  </a:lnTo>
                  <a:cubicBezTo>
                    <a:pt x="704" y="256"/>
                    <a:pt x="687" y="265"/>
                    <a:pt x="686" y="266"/>
                  </a:cubicBezTo>
                  <a:lnTo>
                    <a:pt x="686" y="266"/>
                  </a:lnTo>
                  <a:cubicBezTo>
                    <a:pt x="689" y="265"/>
                    <a:pt x="692" y="264"/>
                    <a:pt x="693" y="264"/>
                  </a:cubicBezTo>
                  <a:cubicBezTo>
                    <a:pt x="694" y="264"/>
                    <a:pt x="694" y="264"/>
                    <a:pt x="695" y="265"/>
                  </a:cubicBezTo>
                  <a:cubicBezTo>
                    <a:pt x="695" y="266"/>
                    <a:pt x="695" y="267"/>
                    <a:pt x="696" y="267"/>
                  </a:cubicBezTo>
                  <a:cubicBezTo>
                    <a:pt x="698" y="267"/>
                    <a:pt x="702" y="266"/>
                    <a:pt x="704" y="266"/>
                  </a:cubicBezTo>
                  <a:cubicBezTo>
                    <a:pt x="708" y="266"/>
                    <a:pt x="708" y="267"/>
                    <a:pt x="708" y="268"/>
                  </a:cubicBezTo>
                  <a:cubicBezTo>
                    <a:pt x="701" y="270"/>
                    <a:pt x="696" y="272"/>
                    <a:pt x="699" y="273"/>
                  </a:cubicBezTo>
                  <a:cubicBezTo>
                    <a:pt x="703" y="276"/>
                    <a:pt x="707" y="276"/>
                    <a:pt x="695" y="280"/>
                  </a:cubicBezTo>
                  <a:cubicBezTo>
                    <a:pt x="691" y="281"/>
                    <a:pt x="692" y="285"/>
                    <a:pt x="695" y="285"/>
                  </a:cubicBezTo>
                  <a:cubicBezTo>
                    <a:pt x="695" y="285"/>
                    <a:pt x="695" y="285"/>
                    <a:pt x="695" y="285"/>
                  </a:cubicBezTo>
                  <a:cubicBezTo>
                    <a:pt x="699" y="285"/>
                    <a:pt x="700" y="283"/>
                    <a:pt x="702" y="283"/>
                  </a:cubicBezTo>
                  <a:cubicBezTo>
                    <a:pt x="702" y="283"/>
                    <a:pt x="703" y="284"/>
                    <a:pt x="703" y="284"/>
                  </a:cubicBezTo>
                  <a:cubicBezTo>
                    <a:pt x="706" y="287"/>
                    <a:pt x="705" y="289"/>
                    <a:pt x="704" y="292"/>
                  </a:cubicBezTo>
                  <a:cubicBezTo>
                    <a:pt x="703" y="294"/>
                    <a:pt x="697" y="296"/>
                    <a:pt x="695" y="299"/>
                  </a:cubicBezTo>
                  <a:cubicBezTo>
                    <a:pt x="691" y="301"/>
                    <a:pt x="691" y="305"/>
                    <a:pt x="697" y="305"/>
                  </a:cubicBezTo>
                  <a:cubicBezTo>
                    <a:pt x="704" y="306"/>
                    <a:pt x="694" y="313"/>
                    <a:pt x="691" y="313"/>
                  </a:cubicBezTo>
                  <a:lnTo>
                    <a:pt x="691" y="313"/>
                  </a:lnTo>
                  <a:cubicBezTo>
                    <a:pt x="691" y="313"/>
                    <a:pt x="691" y="313"/>
                    <a:pt x="691" y="313"/>
                  </a:cubicBezTo>
                  <a:lnTo>
                    <a:pt x="691" y="313"/>
                  </a:lnTo>
                  <a:cubicBezTo>
                    <a:pt x="691" y="313"/>
                    <a:pt x="691" y="313"/>
                    <a:pt x="691" y="313"/>
                  </a:cubicBezTo>
                  <a:cubicBezTo>
                    <a:pt x="691" y="313"/>
                    <a:pt x="691" y="313"/>
                    <a:pt x="691" y="313"/>
                  </a:cubicBezTo>
                  <a:lnTo>
                    <a:pt x="691" y="313"/>
                  </a:lnTo>
                  <a:cubicBezTo>
                    <a:pt x="692" y="313"/>
                    <a:pt x="693" y="313"/>
                    <a:pt x="694" y="313"/>
                  </a:cubicBezTo>
                  <a:cubicBezTo>
                    <a:pt x="703" y="313"/>
                    <a:pt x="711" y="307"/>
                    <a:pt x="715" y="306"/>
                  </a:cubicBezTo>
                  <a:lnTo>
                    <a:pt x="715" y="306"/>
                  </a:lnTo>
                  <a:cubicBezTo>
                    <a:pt x="715" y="306"/>
                    <a:pt x="717" y="308"/>
                    <a:pt x="714" y="309"/>
                  </a:cubicBezTo>
                  <a:cubicBezTo>
                    <a:pt x="707" y="311"/>
                    <a:pt x="710" y="314"/>
                    <a:pt x="713" y="314"/>
                  </a:cubicBezTo>
                  <a:cubicBezTo>
                    <a:pt x="719" y="317"/>
                    <a:pt x="708" y="318"/>
                    <a:pt x="701" y="321"/>
                  </a:cubicBezTo>
                  <a:cubicBezTo>
                    <a:pt x="695" y="322"/>
                    <a:pt x="704" y="321"/>
                    <a:pt x="705" y="322"/>
                  </a:cubicBezTo>
                  <a:cubicBezTo>
                    <a:pt x="706" y="322"/>
                    <a:pt x="707" y="322"/>
                    <a:pt x="708" y="322"/>
                  </a:cubicBezTo>
                  <a:cubicBezTo>
                    <a:pt x="712" y="322"/>
                    <a:pt x="711" y="324"/>
                    <a:pt x="712" y="325"/>
                  </a:cubicBezTo>
                  <a:cubicBezTo>
                    <a:pt x="712" y="328"/>
                    <a:pt x="708" y="329"/>
                    <a:pt x="718" y="332"/>
                  </a:cubicBezTo>
                  <a:cubicBezTo>
                    <a:pt x="718" y="332"/>
                    <a:pt x="723" y="334"/>
                    <a:pt x="722" y="335"/>
                  </a:cubicBezTo>
                  <a:cubicBezTo>
                    <a:pt x="722" y="335"/>
                    <a:pt x="721" y="335"/>
                    <a:pt x="720" y="335"/>
                  </a:cubicBezTo>
                  <a:cubicBezTo>
                    <a:pt x="717" y="335"/>
                    <a:pt x="713" y="334"/>
                    <a:pt x="710" y="334"/>
                  </a:cubicBezTo>
                  <a:cubicBezTo>
                    <a:pt x="706" y="334"/>
                    <a:pt x="702" y="335"/>
                    <a:pt x="701" y="336"/>
                  </a:cubicBezTo>
                  <a:cubicBezTo>
                    <a:pt x="698" y="341"/>
                    <a:pt x="701" y="344"/>
                    <a:pt x="701" y="348"/>
                  </a:cubicBezTo>
                  <a:cubicBezTo>
                    <a:pt x="701" y="348"/>
                    <a:pt x="701" y="345"/>
                    <a:pt x="706" y="344"/>
                  </a:cubicBezTo>
                  <a:cubicBezTo>
                    <a:pt x="708" y="344"/>
                    <a:pt x="706" y="350"/>
                    <a:pt x="711" y="350"/>
                  </a:cubicBezTo>
                  <a:cubicBezTo>
                    <a:pt x="711" y="350"/>
                    <a:pt x="711" y="350"/>
                    <a:pt x="711" y="349"/>
                  </a:cubicBezTo>
                  <a:lnTo>
                    <a:pt x="711" y="349"/>
                  </a:lnTo>
                  <a:cubicBezTo>
                    <a:pt x="711" y="350"/>
                    <a:pt x="712" y="350"/>
                    <a:pt x="712" y="350"/>
                  </a:cubicBezTo>
                  <a:cubicBezTo>
                    <a:pt x="712" y="350"/>
                    <a:pt x="712" y="349"/>
                    <a:pt x="712" y="349"/>
                  </a:cubicBezTo>
                  <a:lnTo>
                    <a:pt x="712" y="349"/>
                  </a:lnTo>
                  <a:cubicBezTo>
                    <a:pt x="712" y="349"/>
                    <a:pt x="712" y="349"/>
                    <a:pt x="711" y="349"/>
                  </a:cubicBezTo>
                  <a:lnTo>
                    <a:pt x="711" y="349"/>
                  </a:lnTo>
                  <a:cubicBezTo>
                    <a:pt x="711" y="349"/>
                    <a:pt x="716" y="346"/>
                    <a:pt x="718" y="346"/>
                  </a:cubicBezTo>
                  <a:cubicBezTo>
                    <a:pt x="719" y="346"/>
                    <a:pt x="719" y="346"/>
                    <a:pt x="719" y="346"/>
                  </a:cubicBezTo>
                  <a:cubicBezTo>
                    <a:pt x="722" y="349"/>
                    <a:pt x="735" y="351"/>
                    <a:pt x="719" y="352"/>
                  </a:cubicBezTo>
                  <a:cubicBezTo>
                    <a:pt x="717" y="352"/>
                    <a:pt x="714" y="352"/>
                    <a:pt x="712" y="352"/>
                  </a:cubicBezTo>
                  <a:cubicBezTo>
                    <a:pt x="710" y="352"/>
                    <a:pt x="709" y="352"/>
                    <a:pt x="708" y="353"/>
                  </a:cubicBezTo>
                  <a:cubicBezTo>
                    <a:pt x="706" y="356"/>
                    <a:pt x="705" y="361"/>
                    <a:pt x="708" y="363"/>
                  </a:cubicBezTo>
                  <a:cubicBezTo>
                    <a:pt x="708" y="364"/>
                    <a:pt x="710" y="365"/>
                    <a:pt x="712" y="365"/>
                  </a:cubicBezTo>
                  <a:cubicBezTo>
                    <a:pt x="716" y="365"/>
                    <a:pt x="722" y="363"/>
                    <a:pt x="725" y="363"/>
                  </a:cubicBezTo>
                  <a:cubicBezTo>
                    <a:pt x="725" y="365"/>
                    <a:pt x="718" y="371"/>
                    <a:pt x="713" y="372"/>
                  </a:cubicBezTo>
                  <a:cubicBezTo>
                    <a:pt x="713" y="372"/>
                    <a:pt x="712" y="372"/>
                    <a:pt x="712" y="372"/>
                  </a:cubicBezTo>
                  <a:cubicBezTo>
                    <a:pt x="708" y="372"/>
                    <a:pt x="707" y="368"/>
                    <a:pt x="707" y="367"/>
                  </a:cubicBezTo>
                  <a:lnTo>
                    <a:pt x="707" y="367"/>
                  </a:lnTo>
                  <a:cubicBezTo>
                    <a:pt x="707" y="370"/>
                    <a:pt x="709" y="374"/>
                    <a:pt x="703" y="376"/>
                  </a:cubicBezTo>
                  <a:cubicBezTo>
                    <a:pt x="702" y="376"/>
                    <a:pt x="700" y="376"/>
                    <a:pt x="697" y="376"/>
                  </a:cubicBezTo>
                  <a:cubicBezTo>
                    <a:pt x="692" y="376"/>
                    <a:pt x="686" y="376"/>
                    <a:pt x="681" y="376"/>
                  </a:cubicBezTo>
                  <a:cubicBezTo>
                    <a:pt x="692" y="377"/>
                    <a:pt x="702" y="379"/>
                    <a:pt x="710" y="382"/>
                  </a:cubicBezTo>
                  <a:cubicBezTo>
                    <a:pt x="715" y="383"/>
                    <a:pt x="711" y="385"/>
                    <a:pt x="713" y="387"/>
                  </a:cubicBezTo>
                  <a:cubicBezTo>
                    <a:pt x="715" y="388"/>
                    <a:pt x="724" y="390"/>
                    <a:pt x="718" y="390"/>
                  </a:cubicBezTo>
                  <a:cubicBezTo>
                    <a:pt x="717" y="391"/>
                    <a:pt x="716" y="391"/>
                    <a:pt x="715" y="391"/>
                  </a:cubicBezTo>
                  <a:cubicBezTo>
                    <a:pt x="708" y="391"/>
                    <a:pt x="701" y="388"/>
                    <a:pt x="694" y="388"/>
                  </a:cubicBezTo>
                  <a:cubicBezTo>
                    <a:pt x="687" y="389"/>
                    <a:pt x="693" y="391"/>
                    <a:pt x="695" y="392"/>
                  </a:cubicBezTo>
                  <a:cubicBezTo>
                    <a:pt x="698" y="394"/>
                    <a:pt x="702" y="394"/>
                    <a:pt x="703" y="396"/>
                  </a:cubicBezTo>
                  <a:cubicBezTo>
                    <a:pt x="704" y="398"/>
                    <a:pt x="703" y="400"/>
                    <a:pt x="703" y="402"/>
                  </a:cubicBezTo>
                  <a:cubicBezTo>
                    <a:pt x="702" y="406"/>
                    <a:pt x="699" y="412"/>
                    <a:pt x="705" y="417"/>
                  </a:cubicBezTo>
                  <a:cubicBezTo>
                    <a:pt x="706" y="418"/>
                    <a:pt x="713" y="419"/>
                    <a:pt x="710" y="420"/>
                  </a:cubicBezTo>
                  <a:cubicBezTo>
                    <a:pt x="706" y="422"/>
                    <a:pt x="700" y="421"/>
                    <a:pt x="696" y="422"/>
                  </a:cubicBezTo>
                  <a:cubicBezTo>
                    <a:pt x="688" y="425"/>
                    <a:pt x="686" y="429"/>
                    <a:pt x="692" y="434"/>
                  </a:cubicBezTo>
                  <a:cubicBezTo>
                    <a:pt x="693" y="435"/>
                    <a:pt x="701" y="438"/>
                    <a:pt x="700" y="438"/>
                  </a:cubicBezTo>
                  <a:cubicBezTo>
                    <a:pt x="699" y="439"/>
                    <a:pt x="699" y="439"/>
                    <a:pt x="699" y="439"/>
                  </a:cubicBezTo>
                  <a:cubicBezTo>
                    <a:pt x="696" y="439"/>
                    <a:pt x="690" y="437"/>
                    <a:pt x="687" y="437"/>
                  </a:cubicBezTo>
                  <a:cubicBezTo>
                    <a:pt x="686" y="437"/>
                    <a:pt x="685" y="437"/>
                    <a:pt x="685" y="438"/>
                  </a:cubicBezTo>
                  <a:cubicBezTo>
                    <a:pt x="685" y="438"/>
                    <a:pt x="695" y="440"/>
                    <a:pt x="695" y="442"/>
                  </a:cubicBezTo>
                  <a:cubicBezTo>
                    <a:pt x="695" y="444"/>
                    <a:pt x="694" y="445"/>
                    <a:pt x="699" y="446"/>
                  </a:cubicBezTo>
                  <a:cubicBezTo>
                    <a:pt x="710" y="450"/>
                    <a:pt x="709" y="451"/>
                    <a:pt x="716" y="455"/>
                  </a:cubicBezTo>
                  <a:cubicBezTo>
                    <a:pt x="714" y="455"/>
                    <a:pt x="695" y="452"/>
                    <a:pt x="696" y="452"/>
                  </a:cubicBezTo>
                  <a:cubicBezTo>
                    <a:pt x="697" y="452"/>
                    <a:pt x="702" y="451"/>
                    <a:pt x="697" y="448"/>
                  </a:cubicBezTo>
                  <a:cubicBezTo>
                    <a:pt x="695" y="447"/>
                    <a:pt x="694" y="447"/>
                    <a:pt x="693" y="447"/>
                  </a:cubicBezTo>
                  <a:cubicBezTo>
                    <a:pt x="693" y="447"/>
                    <a:pt x="692" y="447"/>
                    <a:pt x="691" y="447"/>
                  </a:cubicBezTo>
                  <a:cubicBezTo>
                    <a:pt x="689" y="449"/>
                    <a:pt x="695" y="454"/>
                    <a:pt x="690" y="454"/>
                  </a:cubicBezTo>
                  <a:cubicBezTo>
                    <a:pt x="689" y="454"/>
                    <a:pt x="689" y="454"/>
                    <a:pt x="688" y="454"/>
                  </a:cubicBezTo>
                  <a:cubicBezTo>
                    <a:pt x="687" y="454"/>
                    <a:pt x="687" y="454"/>
                    <a:pt x="687" y="454"/>
                  </a:cubicBezTo>
                  <a:cubicBezTo>
                    <a:pt x="685" y="454"/>
                    <a:pt x="685" y="455"/>
                    <a:pt x="684" y="456"/>
                  </a:cubicBezTo>
                  <a:lnTo>
                    <a:pt x="684" y="456"/>
                  </a:lnTo>
                  <a:cubicBezTo>
                    <a:pt x="684" y="456"/>
                    <a:pt x="684" y="456"/>
                    <a:pt x="684" y="456"/>
                  </a:cubicBezTo>
                  <a:lnTo>
                    <a:pt x="684" y="456"/>
                  </a:lnTo>
                  <a:lnTo>
                    <a:pt x="684" y="456"/>
                  </a:lnTo>
                  <a:cubicBezTo>
                    <a:pt x="684" y="456"/>
                    <a:pt x="684" y="456"/>
                    <a:pt x="684" y="456"/>
                  </a:cubicBezTo>
                  <a:lnTo>
                    <a:pt x="684" y="456"/>
                  </a:lnTo>
                  <a:cubicBezTo>
                    <a:pt x="691" y="456"/>
                    <a:pt x="703" y="458"/>
                    <a:pt x="702" y="460"/>
                  </a:cubicBezTo>
                  <a:lnTo>
                    <a:pt x="684" y="456"/>
                  </a:lnTo>
                  <a:lnTo>
                    <a:pt x="684" y="456"/>
                  </a:lnTo>
                  <a:cubicBezTo>
                    <a:pt x="684" y="459"/>
                    <a:pt x="687" y="465"/>
                    <a:pt x="687" y="467"/>
                  </a:cubicBezTo>
                  <a:cubicBezTo>
                    <a:pt x="696" y="471"/>
                    <a:pt x="696" y="468"/>
                    <a:pt x="705" y="471"/>
                  </a:cubicBezTo>
                  <a:cubicBezTo>
                    <a:pt x="705" y="472"/>
                    <a:pt x="702" y="472"/>
                    <a:pt x="699" y="472"/>
                  </a:cubicBezTo>
                  <a:cubicBezTo>
                    <a:pt x="697" y="472"/>
                    <a:pt x="696" y="472"/>
                    <a:pt x="695" y="472"/>
                  </a:cubicBezTo>
                  <a:cubicBezTo>
                    <a:pt x="694" y="472"/>
                    <a:pt x="693" y="472"/>
                    <a:pt x="694" y="473"/>
                  </a:cubicBezTo>
                  <a:cubicBezTo>
                    <a:pt x="695" y="475"/>
                    <a:pt x="704" y="480"/>
                    <a:pt x="708" y="482"/>
                  </a:cubicBezTo>
                  <a:cubicBezTo>
                    <a:pt x="704" y="481"/>
                    <a:pt x="690" y="480"/>
                    <a:pt x="682" y="480"/>
                  </a:cubicBezTo>
                  <a:cubicBezTo>
                    <a:pt x="675" y="480"/>
                    <a:pt x="672" y="481"/>
                    <a:pt x="681" y="484"/>
                  </a:cubicBezTo>
                  <a:cubicBezTo>
                    <a:pt x="682" y="483"/>
                    <a:pt x="679" y="482"/>
                    <a:pt x="679" y="481"/>
                  </a:cubicBezTo>
                  <a:cubicBezTo>
                    <a:pt x="679" y="481"/>
                    <a:pt x="679" y="481"/>
                    <a:pt x="679" y="481"/>
                  </a:cubicBezTo>
                  <a:cubicBezTo>
                    <a:pt x="681" y="481"/>
                    <a:pt x="690" y="486"/>
                    <a:pt x="691" y="487"/>
                  </a:cubicBezTo>
                  <a:cubicBezTo>
                    <a:pt x="694" y="488"/>
                    <a:pt x="695" y="491"/>
                    <a:pt x="693" y="492"/>
                  </a:cubicBezTo>
                  <a:cubicBezTo>
                    <a:pt x="692" y="492"/>
                    <a:pt x="692" y="492"/>
                    <a:pt x="692" y="492"/>
                  </a:cubicBezTo>
                  <a:cubicBezTo>
                    <a:pt x="688" y="492"/>
                    <a:pt x="680" y="487"/>
                    <a:pt x="675" y="487"/>
                  </a:cubicBezTo>
                  <a:cubicBezTo>
                    <a:pt x="674" y="487"/>
                    <a:pt x="673" y="487"/>
                    <a:pt x="673" y="487"/>
                  </a:cubicBezTo>
                  <a:cubicBezTo>
                    <a:pt x="671" y="488"/>
                    <a:pt x="669" y="490"/>
                    <a:pt x="670" y="492"/>
                  </a:cubicBezTo>
                  <a:cubicBezTo>
                    <a:pt x="672" y="495"/>
                    <a:pt x="680" y="497"/>
                    <a:pt x="680" y="500"/>
                  </a:cubicBezTo>
                  <a:cubicBezTo>
                    <a:pt x="679" y="501"/>
                    <a:pt x="679" y="502"/>
                    <a:pt x="678" y="502"/>
                  </a:cubicBezTo>
                  <a:cubicBezTo>
                    <a:pt x="677" y="502"/>
                    <a:pt x="675" y="501"/>
                    <a:pt x="673" y="500"/>
                  </a:cubicBezTo>
                  <a:cubicBezTo>
                    <a:pt x="671" y="499"/>
                    <a:pt x="667" y="496"/>
                    <a:pt x="665" y="495"/>
                  </a:cubicBezTo>
                  <a:cubicBezTo>
                    <a:pt x="665" y="495"/>
                    <a:pt x="665" y="495"/>
                    <a:pt x="665" y="495"/>
                  </a:cubicBezTo>
                  <a:lnTo>
                    <a:pt x="665" y="495"/>
                  </a:lnTo>
                  <a:cubicBezTo>
                    <a:pt x="663" y="495"/>
                    <a:pt x="681" y="511"/>
                    <a:pt x="677" y="511"/>
                  </a:cubicBezTo>
                  <a:cubicBezTo>
                    <a:pt x="676" y="511"/>
                    <a:pt x="676" y="511"/>
                    <a:pt x="675" y="511"/>
                  </a:cubicBezTo>
                  <a:cubicBezTo>
                    <a:pt x="670" y="509"/>
                    <a:pt x="665" y="506"/>
                    <a:pt x="661" y="506"/>
                  </a:cubicBezTo>
                  <a:cubicBezTo>
                    <a:pt x="661" y="506"/>
                    <a:pt x="660" y="506"/>
                    <a:pt x="660" y="507"/>
                  </a:cubicBezTo>
                  <a:cubicBezTo>
                    <a:pt x="659" y="507"/>
                    <a:pt x="659" y="511"/>
                    <a:pt x="660" y="513"/>
                  </a:cubicBezTo>
                  <a:cubicBezTo>
                    <a:pt x="659" y="512"/>
                    <a:pt x="660" y="512"/>
                    <a:pt x="662" y="512"/>
                  </a:cubicBezTo>
                  <a:cubicBezTo>
                    <a:pt x="667" y="512"/>
                    <a:pt x="678" y="514"/>
                    <a:pt x="675" y="516"/>
                  </a:cubicBezTo>
                  <a:cubicBezTo>
                    <a:pt x="674" y="517"/>
                    <a:pt x="670" y="518"/>
                    <a:pt x="668" y="521"/>
                  </a:cubicBezTo>
                  <a:lnTo>
                    <a:pt x="667" y="524"/>
                  </a:lnTo>
                  <a:cubicBezTo>
                    <a:pt x="665" y="524"/>
                    <a:pt x="666" y="525"/>
                    <a:pt x="668" y="526"/>
                  </a:cubicBezTo>
                  <a:cubicBezTo>
                    <a:pt x="668" y="526"/>
                    <a:pt x="668" y="526"/>
                    <a:pt x="668" y="526"/>
                  </a:cubicBezTo>
                  <a:cubicBezTo>
                    <a:pt x="667" y="526"/>
                    <a:pt x="656" y="519"/>
                    <a:pt x="655" y="518"/>
                  </a:cubicBezTo>
                  <a:cubicBezTo>
                    <a:pt x="654" y="517"/>
                    <a:pt x="653" y="517"/>
                    <a:pt x="653" y="517"/>
                  </a:cubicBezTo>
                  <a:lnTo>
                    <a:pt x="653" y="517"/>
                  </a:lnTo>
                  <a:cubicBezTo>
                    <a:pt x="651" y="517"/>
                    <a:pt x="655" y="521"/>
                    <a:pt x="656" y="522"/>
                  </a:cubicBezTo>
                  <a:cubicBezTo>
                    <a:pt x="658" y="524"/>
                    <a:pt x="663" y="529"/>
                    <a:pt x="661" y="529"/>
                  </a:cubicBezTo>
                  <a:cubicBezTo>
                    <a:pt x="661" y="529"/>
                    <a:pt x="661" y="528"/>
                    <a:pt x="660" y="528"/>
                  </a:cubicBezTo>
                  <a:cubicBezTo>
                    <a:pt x="657" y="528"/>
                    <a:pt x="652" y="524"/>
                    <a:pt x="648" y="523"/>
                  </a:cubicBezTo>
                  <a:lnTo>
                    <a:pt x="648" y="523"/>
                  </a:lnTo>
                  <a:cubicBezTo>
                    <a:pt x="654" y="525"/>
                    <a:pt x="660" y="535"/>
                    <a:pt x="660" y="536"/>
                  </a:cubicBezTo>
                  <a:cubicBezTo>
                    <a:pt x="660" y="538"/>
                    <a:pt x="661" y="540"/>
                    <a:pt x="659" y="540"/>
                  </a:cubicBezTo>
                  <a:cubicBezTo>
                    <a:pt x="658" y="540"/>
                    <a:pt x="658" y="540"/>
                    <a:pt x="658" y="540"/>
                  </a:cubicBezTo>
                  <a:cubicBezTo>
                    <a:pt x="655" y="540"/>
                    <a:pt x="653" y="538"/>
                    <a:pt x="652" y="538"/>
                  </a:cubicBezTo>
                  <a:cubicBezTo>
                    <a:pt x="650" y="538"/>
                    <a:pt x="645" y="541"/>
                    <a:pt x="650" y="544"/>
                  </a:cubicBezTo>
                  <a:cubicBezTo>
                    <a:pt x="655" y="548"/>
                    <a:pt x="657" y="549"/>
                    <a:pt x="656" y="551"/>
                  </a:cubicBezTo>
                  <a:cubicBezTo>
                    <a:pt x="656" y="551"/>
                    <a:pt x="655" y="553"/>
                    <a:pt x="655" y="553"/>
                  </a:cubicBezTo>
                  <a:cubicBezTo>
                    <a:pt x="655" y="553"/>
                    <a:pt x="655" y="553"/>
                    <a:pt x="654" y="553"/>
                  </a:cubicBezTo>
                  <a:cubicBezTo>
                    <a:pt x="652" y="551"/>
                    <a:pt x="644" y="541"/>
                    <a:pt x="639" y="541"/>
                  </a:cubicBezTo>
                  <a:cubicBezTo>
                    <a:pt x="639" y="541"/>
                    <a:pt x="639" y="541"/>
                    <a:pt x="639" y="541"/>
                  </a:cubicBezTo>
                  <a:cubicBezTo>
                    <a:pt x="636" y="542"/>
                    <a:pt x="646" y="549"/>
                    <a:pt x="640" y="549"/>
                  </a:cubicBezTo>
                  <a:cubicBezTo>
                    <a:pt x="639" y="549"/>
                    <a:pt x="638" y="549"/>
                    <a:pt x="637" y="549"/>
                  </a:cubicBezTo>
                  <a:cubicBezTo>
                    <a:pt x="634" y="549"/>
                    <a:pt x="638" y="554"/>
                    <a:pt x="640" y="558"/>
                  </a:cubicBezTo>
                  <a:cubicBezTo>
                    <a:pt x="641" y="561"/>
                    <a:pt x="641" y="561"/>
                    <a:pt x="641" y="561"/>
                  </a:cubicBezTo>
                  <a:cubicBezTo>
                    <a:pt x="640" y="561"/>
                    <a:pt x="639" y="561"/>
                    <a:pt x="639" y="561"/>
                  </a:cubicBezTo>
                  <a:lnTo>
                    <a:pt x="639" y="561"/>
                  </a:lnTo>
                  <a:cubicBezTo>
                    <a:pt x="637" y="561"/>
                    <a:pt x="640" y="564"/>
                    <a:pt x="639" y="564"/>
                  </a:cubicBezTo>
                  <a:cubicBezTo>
                    <a:pt x="642" y="568"/>
                    <a:pt x="645" y="573"/>
                    <a:pt x="643" y="573"/>
                  </a:cubicBezTo>
                  <a:cubicBezTo>
                    <a:pt x="642" y="573"/>
                    <a:pt x="641" y="572"/>
                    <a:pt x="639" y="571"/>
                  </a:cubicBezTo>
                  <a:cubicBezTo>
                    <a:pt x="637" y="570"/>
                    <a:pt x="626" y="562"/>
                    <a:pt x="624" y="562"/>
                  </a:cubicBezTo>
                  <a:lnTo>
                    <a:pt x="624" y="562"/>
                  </a:lnTo>
                  <a:cubicBezTo>
                    <a:pt x="623" y="562"/>
                    <a:pt x="624" y="563"/>
                    <a:pt x="626" y="565"/>
                  </a:cubicBezTo>
                  <a:cubicBezTo>
                    <a:pt x="630" y="569"/>
                    <a:pt x="633" y="572"/>
                    <a:pt x="631" y="573"/>
                  </a:cubicBezTo>
                  <a:cubicBezTo>
                    <a:pt x="631" y="573"/>
                    <a:pt x="631" y="573"/>
                    <a:pt x="630" y="573"/>
                  </a:cubicBezTo>
                  <a:cubicBezTo>
                    <a:pt x="629" y="573"/>
                    <a:pt x="625" y="569"/>
                    <a:pt x="623" y="568"/>
                  </a:cubicBezTo>
                  <a:cubicBezTo>
                    <a:pt x="622" y="567"/>
                    <a:pt x="621" y="567"/>
                    <a:pt x="621" y="567"/>
                  </a:cubicBezTo>
                  <a:cubicBezTo>
                    <a:pt x="619" y="567"/>
                    <a:pt x="619" y="568"/>
                    <a:pt x="619" y="569"/>
                  </a:cubicBezTo>
                  <a:lnTo>
                    <a:pt x="628" y="576"/>
                  </a:lnTo>
                  <a:cubicBezTo>
                    <a:pt x="630" y="576"/>
                    <a:pt x="633" y="577"/>
                    <a:pt x="635" y="579"/>
                  </a:cubicBezTo>
                  <a:cubicBezTo>
                    <a:pt x="640" y="583"/>
                    <a:pt x="637" y="585"/>
                    <a:pt x="636" y="585"/>
                  </a:cubicBezTo>
                  <a:cubicBezTo>
                    <a:pt x="636" y="586"/>
                    <a:pt x="635" y="586"/>
                    <a:pt x="635" y="586"/>
                  </a:cubicBezTo>
                  <a:cubicBezTo>
                    <a:pt x="633" y="586"/>
                    <a:pt x="629" y="582"/>
                    <a:pt x="625" y="582"/>
                  </a:cubicBezTo>
                  <a:cubicBezTo>
                    <a:pt x="624" y="582"/>
                    <a:pt x="621" y="581"/>
                    <a:pt x="619" y="581"/>
                  </a:cubicBezTo>
                  <a:cubicBezTo>
                    <a:pt x="618" y="581"/>
                    <a:pt x="617" y="581"/>
                    <a:pt x="618" y="582"/>
                  </a:cubicBezTo>
                  <a:cubicBezTo>
                    <a:pt x="621" y="586"/>
                    <a:pt x="625" y="588"/>
                    <a:pt x="624" y="590"/>
                  </a:cubicBezTo>
                  <a:cubicBezTo>
                    <a:pt x="623" y="591"/>
                    <a:pt x="620" y="591"/>
                    <a:pt x="623" y="594"/>
                  </a:cubicBezTo>
                  <a:cubicBezTo>
                    <a:pt x="628" y="600"/>
                    <a:pt x="619" y="604"/>
                    <a:pt x="617" y="604"/>
                  </a:cubicBezTo>
                  <a:cubicBezTo>
                    <a:pt x="616" y="605"/>
                    <a:pt x="616" y="605"/>
                    <a:pt x="616" y="605"/>
                  </a:cubicBezTo>
                  <a:cubicBezTo>
                    <a:pt x="614" y="605"/>
                    <a:pt x="612" y="603"/>
                    <a:pt x="609" y="601"/>
                  </a:cubicBezTo>
                  <a:cubicBezTo>
                    <a:pt x="608" y="600"/>
                    <a:pt x="607" y="599"/>
                    <a:pt x="606" y="599"/>
                  </a:cubicBezTo>
                  <a:cubicBezTo>
                    <a:pt x="604" y="599"/>
                    <a:pt x="603" y="601"/>
                    <a:pt x="603" y="602"/>
                  </a:cubicBezTo>
                  <a:cubicBezTo>
                    <a:pt x="602" y="602"/>
                    <a:pt x="601" y="601"/>
                    <a:pt x="600" y="601"/>
                  </a:cubicBezTo>
                  <a:cubicBezTo>
                    <a:pt x="598" y="601"/>
                    <a:pt x="598" y="603"/>
                    <a:pt x="601" y="607"/>
                  </a:cubicBezTo>
                  <a:cubicBezTo>
                    <a:pt x="604" y="611"/>
                    <a:pt x="602" y="610"/>
                    <a:pt x="601" y="611"/>
                  </a:cubicBezTo>
                  <a:cubicBezTo>
                    <a:pt x="600" y="612"/>
                    <a:pt x="603" y="616"/>
                    <a:pt x="602" y="617"/>
                  </a:cubicBezTo>
                  <a:cubicBezTo>
                    <a:pt x="602" y="620"/>
                    <a:pt x="598" y="618"/>
                    <a:pt x="597" y="620"/>
                  </a:cubicBezTo>
                  <a:cubicBezTo>
                    <a:pt x="595" y="621"/>
                    <a:pt x="606" y="643"/>
                    <a:pt x="611" y="645"/>
                  </a:cubicBezTo>
                  <a:lnTo>
                    <a:pt x="611" y="645"/>
                  </a:lnTo>
                  <a:cubicBezTo>
                    <a:pt x="610" y="645"/>
                    <a:pt x="612" y="643"/>
                    <a:pt x="612" y="642"/>
                  </a:cubicBezTo>
                  <a:cubicBezTo>
                    <a:pt x="613" y="642"/>
                    <a:pt x="616" y="642"/>
                    <a:pt x="619" y="644"/>
                  </a:cubicBezTo>
                  <a:cubicBezTo>
                    <a:pt x="621" y="644"/>
                    <a:pt x="622" y="645"/>
                    <a:pt x="624" y="645"/>
                  </a:cubicBezTo>
                  <a:cubicBezTo>
                    <a:pt x="627" y="645"/>
                    <a:pt x="630" y="643"/>
                    <a:pt x="631" y="641"/>
                  </a:cubicBezTo>
                  <a:cubicBezTo>
                    <a:pt x="633" y="638"/>
                    <a:pt x="620" y="630"/>
                    <a:pt x="622" y="626"/>
                  </a:cubicBezTo>
                  <a:cubicBezTo>
                    <a:pt x="622" y="625"/>
                    <a:pt x="623" y="625"/>
                    <a:pt x="624" y="625"/>
                  </a:cubicBezTo>
                  <a:cubicBezTo>
                    <a:pt x="625" y="625"/>
                    <a:pt x="628" y="625"/>
                    <a:pt x="630" y="626"/>
                  </a:cubicBezTo>
                  <a:cubicBezTo>
                    <a:pt x="632" y="629"/>
                    <a:pt x="634" y="630"/>
                    <a:pt x="634" y="630"/>
                  </a:cubicBezTo>
                  <a:cubicBezTo>
                    <a:pt x="635" y="630"/>
                    <a:pt x="635" y="630"/>
                    <a:pt x="635" y="630"/>
                  </a:cubicBezTo>
                  <a:cubicBezTo>
                    <a:pt x="638" y="627"/>
                    <a:pt x="636" y="628"/>
                    <a:pt x="631" y="622"/>
                  </a:cubicBezTo>
                  <a:cubicBezTo>
                    <a:pt x="629" y="620"/>
                    <a:pt x="629" y="617"/>
                    <a:pt x="630" y="617"/>
                  </a:cubicBezTo>
                  <a:lnTo>
                    <a:pt x="630" y="617"/>
                  </a:lnTo>
                  <a:cubicBezTo>
                    <a:pt x="631" y="617"/>
                    <a:pt x="631" y="617"/>
                    <a:pt x="632" y="617"/>
                  </a:cubicBezTo>
                  <a:cubicBezTo>
                    <a:pt x="637" y="620"/>
                    <a:pt x="641" y="628"/>
                    <a:pt x="645" y="628"/>
                  </a:cubicBezTo>
                  <a:cubicBezTo>
                    <a:pt x="646" y="628"/>
                    <a:pt x="646" y="628"/>
                    <a:pt x="647" y="628"/>
                  </a:cubicBezTo>
                  <a:cubicBezTo>
                    <a:pt x="647" y="626"/>
                    <a:pt x="646" y="620"/>
                    <a:pt x="641" y="616"/>
                  </a:cubicBezTo>
                  <a:cubicBezTo>
                    <a:pt x="641" y="614"/>
                    <a:pt x="643" y="614"/>
                    <a:pt x="643" y="613"/>
                  </a:cubicBezTo>
                  <a:cubicBezTo>
                    <a:pt x="644" y="612"/>
                    <a:pt x="641" y="600"/>
                    <a:pt x="643" y="600"/>
                  </a:cubicBezTo>
                  <a:lnTo>
                    <a:pt x="643" y="600"/>
                  </a:lnTo>
                  <a:cubicBezTo>
                    <a:pt x="643" y="600"/>
                    <a:pt x="643" y="600"/>
                    <a:pt x="643" y="600"/>
                  </a:cubicBezTo>
                  <a:cubicBezTo>
                    <a:pt x="647" y="602"/>
                    <a:pt x="652" y="611"/>
                    <a:pt x="654" y="615"/>
                  </a:cubicBezTo>
                  <a:lnTo>
                    <a:pt x="654" y="615"/>
                  </a:lnTo>
                  <a:cubicBezTo>
                    <a:pt x="652" y="611"/>
                    <a:pt x="655" y="602"/>
                    <a:pt x="654" y="599"/>
                  </a:cubicBezTo>
                  <a:cubicBezTo>
                    <a:pt x="652" y="596"/>
                    <a:pt x="652" y="595"/>
                    <a:pt x="653" y="595"/>
                  </a:cubicBezTo>
                  <a:lnTo>
                    <a:pt x="653" y="595"/>
                  </a:lnTo>
                  <a:cubicBezTo>
                    <a:pt x="654" y="595"/>
                    <a:pt x="656" y="596"/>
                    <a:pt x="659" y="597"/>
                  </a:cubicBezTo>
                  <a:cubicBezTo>
                    <a:pt x="661" y="597"/>
                    <a:pt x="662" y="598"/>
                    <a:pt x="663" y="598"/>
                  </a:cubicBezTo>
                  <a:cubicBezTo>
                    <a:pt x="665" y="598"/>
                    <a:pt x="661" y="594"/>
                    <a:pt x="661" y="593"/>
                  </a:cubicBezTo>
                  <a:cubicBezTo>
                    <a:pt x="662" y="592"/>
                    <a:pt x="663" y="591"/>
                    <a:pt x="664" y="591"/>
                  </a:cubicBezTo>
                  <a:cubicBezTo>
                    <a:pt x="665" y="591"/>
                    <a:pt x="666" y="591"/>
                    <a:pt x="667" y="592"/>
                  </a:cubicBezTo>
                  <a:cubicBezTo>
                    <a:pt x="668" y="593"/>
                    <a:pt x="669" y="593"/>
                    <a:pt x="669" y="593"/>
                  </a:cubicBezTo>
                  <a:cubicBezTo>
                    <a:pt x="670" y="593"/>
                    <a:pt x="670" y="593"/>
                    <a:pt x="670" y="592"/>
                  </a:cubicBezTo>
                  <a:cubicBezTo>
                    <a:pt x="670" y="590"/>
                    <a:pt x="666" y="585"/>
                    <a:pt x="662" y="584"/>
                  </a:cubicBezTo>
                  <a:cubicBezTo>
                    <a:pt x="659" y="583"/>
                    <a:pt x="652" y="578"/>
                    <a:pt x="656" y="578"/>
                  </a:cubicBezTo>
                  <a:cubicBezTo>
                    <a:pt x="659" y="578"/>
                    <a:pt x="665" y="582"/>
                    <a:pt x="668" y="582"/>
                  </a:cubicBezTo>
                  <a:cubicBezTo>
                    <a:pt x="672" y="582"/>
                    <a:pt x="670" y="578"/>
                    <a:pt x="669" y="575"/>
                  </a:cubicBezTo>
                  <a:cubicBezTo>
                    <a:pt x="670" y="574"/>
                    <a:pt x="671" y="573"/>
                    <a:pt x="672" y="573"/>
                  </a:cubicBezTo>
                  <a:cubicBezTo>
                    <a:pt x="673" y="573"/>
                    <a:pt x="673" y="573"/>
                    <a:pt x="674" y="573"/>
                  </a:cubicBezTo>
                  <a:cubicBezTo>
                    <a:pt x="675" y="574"/>
                    <a:pt x="677" y="574"/>
                    <a:pt x="677" y="574"/>
                  </a:cubicBezTo>
                  <a:cubicBezTo>
                    <a:pt x="679" y="571"/>
                    <a:pt x="674" y="569"/>
                    <a:pt x="675" y="567"/>
                  </a:cubicBezTo>
                  <a:cubicBezTo>
                    <a:pt x="675" y="565"/>
                    <a:pt x="679" y="566"/>
                    <a:pt x="681" y="565"/>
                  </a:cubicBezTo>
                  <a:cubicBezTo>
                    <a:pt x="684" y="562"/>
                    <a:pt x="686" y="557"/>
                    <a:pt x="681" y="551"/>
                  </a:cubicBezTo>
                  <a:cubicBezTo>
                    <a:pt x="680" y="549"/>
                    <a:pt x="679" y="548"/>
                    <a:pt x="679" y="548"/>
                  </a:cubicBezTo>
                  <a:lnTo>
                    <a:pt x="679" y="548"/>
                  </a:lnTo>
                  <a:cubicBezTo>
                    <a:pt x="680" y="548"/>
                    <a:pt x="682" y="549"/>
                    <a:pt x="686" y="551"/>
                  </a:cubicBezTo>
                  <a:cubicBezTo>
                    <a:pt x="688" y="553"/>
                    <a:pt x="689" y="554"/>
                    <a:pt x="690" y="554"/>
                  </a:cubicBezTo>
                  <a:cubicBezTo>
                    <a:pt x="691" y="554"/>
                    <a:pt x="691" y="552"/>
                    <a:pt x="692" y="552"/>
                  </a:cubicBezTo>
                  <a:cubicBezTo>
                    <a:pt x="694" y="550"/>
                    <a:pt x="695" y="548"/>
                    <a:pt x="694" y="545"/>
                  </a:cubicBezTo>
                  <a:cubicBezTo>
                    <a:pt x="693" y="543"/>
                    <a:pt x="688" y="540"/>
                    <a:pt x="693" y="539"/>
                  </a:cubicBezTo>
                  <a:lnTo>
                    <a:pt x="693" y="539"/>
                  </a:lnTo>
                  <a:cubicBezTo>
                    <a:pt x="695" y="540"/>
                    <a:pt x="697" y="541"/>
                    <a:pt x="698" y="541"/>
                  </a:cubicBezTo>
                  <a:cubicBezTo>
                    <a:pt x="702" y="541"/>
                    <a:pt x="702" y="537"/>
                    <a:pt x="702" y="535"/>
                  </a:cubicBezTo>
                  <a:cubicBezTo>
                    <a:pt x="701" y="533"/>
                    <a:pt x="690" y="525"/>
                    <a:pt x="692" y="525"/>
                  </a:cubicBezTo>
                  <a:lnTo>
                    <a:pt x="692" y="525"/>
                  </a:lnTo>
                  <a:cubicBezTo>
                    <a:pt x="692" y="525"/>
                    <a:pt x="693" y="525"/>
                    <a:pt x="693" y="525"/>
                  </a:cubicBezTo>
                  <a:cubicBezTo>
                    <a:pt x="697" y="526"/>
                    <a:pt x="701" y="527"/>
                    <a:pt x="703" y="527"/>
                  </a:cubicBezTo>
                  <a:cubicBezTo>
                    <a:pt x="705" y="527"/>
                    <a:pt x="706" y="527"/>
                    <a:pt x="708" y="525"/>
                  </a:cubicBezTo>
                  <a:cubicBezTo>
                    <a:pt x="711" y="521"/>
                    <a:pt x="713" y="516"/>
                    <a:pt x="713" y="510"/>
                  </a:cubicBezTo>
                  <a:cubicBezTo>
                    <a:pt x="713" y="508"/>
                    <a:pt x="713" y="506"/>
                    <a:pt x="712" y="504"/>
                  </a:cubicBezTo>
                  <a:cubicBezTo>
                    <a:pt x="712" y="502"/>
                    <a:pt x="708" y="500"/>
                    <a:pt x="709" y="499"/>
                  </a:cubicBezTo>
                  <a:cubicBezTo>
                    <a:pt x="709" y="499"/>
                    <a:pt x="709" y="498"/>
                    <a:pt x="710" y="498"/>
                  </a:cubicBezTo>
                  <a:cubicBezTo>
                    <a:pt x="712" y="498"/>
                    <a:pt x="715" y="499"/>
                    <a:pt x="718" y="499"/>
                  </a:cubicBezTo>
                  <a:cubicBezTo>
                    <a:pt x="719" y="499"/>
                    <a:pt x="720" y="499"/>
                    <a:pt x="721" y="499"/>
                  </a:cubicBezTo>
                  <a:cubicBezTo>
                    <a:pt x="724" y="499"/>
                    <a:pt x="727" y="498"/>
                    <a:pt x="728" y="496"/>
                  </a:cubicBezTo>
                  <a:cubicBezTo>
                    <a:pt x="730" y="494"/>
                    <a:pt x="729" y="492"/>
                    <a:pt x="722" y="489"/>
                  </a:cubicBezTo>
                  <a:lnTo>
                    <a:pt x="722" y="489"/>
                  </a:lnTo>
                  <a:cubicBezTo>
                    <a:pt x="722" y="489"/>
                    <a:pt x="723" y="489"/>
                    <a:pt x="723" y="489"/>
                  </a:cubicBezTo>
                  <a:cubicBezTo>
                    <a:pt x="726" y="489"/>
                    <a:pt x="719" y="482"/>
                    <a:pt x="718" y="480"/>
                  </a:cubicBezTo>
                  <a:cubicBezTo>
                    <a:pt x="718" y="480"/>
                    <a:pt x="729" y="480"/>
                    <a:pt x="730" y="479"/>
                  </a:cubicBezTo>
                  <a:cubicBezTo>
                    <a:pt x="733" y="478"/>
                    <a:pt x="735" y="475"/>
                    <a:pt x="733" y="473"/>
                  </a:cubicBezTo>
                  <a:cubicBezTo>
                    <a:pt x="732" y="470"/>
                    <a:pt x="723" y="469"/>
                    <a:pt x="719" y="467"/>
                  </a:cubicBezTo>
                  <a:cubicBezTo>
                    <a:pt x="719" y="466"/>
                    <a:pt x="719" y="465"/>
                    <a:pt x="720" y="464"/>
                  </a:cubicBezTo>
                  <a:cubicBezTo>
                    <a:pt x="722" y="465"/>
                    <a:pt x="723" y="465"/>
                    <a:pt x="725" y="465"/>
                  </a:cubicBezTo>
                  <a:cubicBezTo>
                    <a:pt x="727" y="465"/>
                    <a:pt x="727" y="463"/>
                    <a:pt x="727" y="462"/>
                  </a:cubicBezTo>
                  <a:cubicBezTo>
                    <a:pt x="727" y="462"/>
                    <a:pt x="729" y="462"/>
                    <a:pt x="730" y="462"/>
                  </a:cubicBezTo>
                  <a:cubicBezTo>
                    <a:pt x="731" y="462"/>
                    <a:pt x="733" y="462"/>
                    <a:pt x="734" y="461"/>
                  </a:cubicBezTo>
                  <a:cubicBezTo>
                    <a:pt x="736" y="460"/>
                    <a:pt x="736" y="459"/>
                    <a:pt x="736" y="458"/>
                  </a:cubicBezTo>
                  <a:cubicBezTo>
                    <a:pt x="736" y="453"/>
                    <a:pt x="729" y="451"/>
                    <a:pt x="724" y="445"/>
                  </a:cubicBezTo>
                  <a:cubicBezTo>
                    <a:pt x="722" y="443"/>
                    <a:pt x="721" y="442"/>
                    <a:pt x="723" y="442"/>
                  </a:cubicBezTo>
                  <a:cubicBezTo>
                    <a:pt x="725" y="442"/>
                    <a:pt x="729" y="444"/>
                    <a:pt x="734" y="445"/>
                  </a:cubicBezTo>
                  <a:lnTo>
                    <a:pt x="734" y="445"/>
                  </a:lnTo>
                  <a:cubicBezTo>
                    <a:pt x="730" y="444"/>
                    <a:pt x="735" y="442"/>
                    <a:pt x="730" y="440"/>
                  </a:cubicBezTo>
                  <a:cubicBezTo>
                    <a:pt x="729" y="440"/>
                    <a:pt x="722" y="438"/>
                    <a:pt x="722" y="438"/>
                  </a:cubicBezTo>
                  <a:cubicBezTo>
                    <a:pt x="723" y="438"/>
                    <a:pt x="725" y="438"/>
                    <a:pt x="728" y="438"/>
                  </a:cubicBezTo>
                  <a:cubicBezTo>
                    <a:pt x="730" y="438"/>
                    <a:pt x="732" y="438"/>
                    <a:pt x="732" y="437"/>
                  </a:cubicBezTo>
                  <a:cubicBezTo>
                    <a:pt x="733" y="435"/>
                    <a:pt x="725" y="432"/>
                    <a:pt x="723" y="430"/>
                  </a:cubicBezTo>
                  <a:cubicBezTo>
                    <a:pt x="722" y="428"/>
                    <a:pt x="723" y="428"/>
                    <a:pt x="724" y="428"/>
                  </a:cubicBezTo>
                  <a:cubicBezTo>
                    <a:pt x="725" y="428"/>
                    <a:pt x="729" y="430"/>
                    <a:pt x="730" y="431"/>
                  </a:cubicBezTo>
                  <a:cubicBezTo>
                    <a:pt x="732" y="432"/>
                    <a:pt x="737" y="433"/>
                    <a:pt x="740" y="433"/>
                  </a:cubicBezTo>
                  <a:cubicBezTo>
                    <a:pt x="742" y="433"/>
                    <a:pt x="744" y="433"/>
                    <a:pt x="743" y="431"/>
                  </a:cubicBezTo>
                  <a:cubicBezTo>
                    <a:pt x="742" y="429"/>
                    <a:pt x="736" y="425"/>
                    <a:pt x="727" y="424"/>
                  </a:cubicBezTo>
                  <a:lnTo>
                    <a:pt x="727" y="424"/>
                  </a:lnTo>
                  <a:cubicBezTo>
                    <a:pt x="729" y="424"/>
                    <a:pt x="730" y="424"/>
                    <a:pt x="731" y="424"/>
                  </a:cubicBezTo>
                  <a:cubicBezTo>
                    <a:pt x="746" y="424"/>
                    <a:pt x="732" y="408"/>
                    <a:pt x="743" y="408"/>
                  </a:cubicBezTo>
                  <a:cubicBezTo>
                    <a:pt x="744" y="408"/>
                    <a:pt x="745" y="408"/>
                    <a:pt x="745" y="408"/>
                  </a:cubicBezTo>
                  <a:cubicBezTo>
                    <a:pt x="757" y="405"/>
                    <a:pt x="743" y="401"/>
                    <a:pt x="742" y="397"/>
                  </a:cubicBezTo>
                  <a:cubicBezTo>
                    <a:pt x="741" y="394"/>
                    <a:pt x="742" y="391"/>
                    <a:pt x="742" y="389"/>
                  </a:cubicBezTo>
                  <a:cubicBezTo>
                    <a:pt x="742" y="384"/>
                    <a:pt x="736" y="381"/>
                    <a:pt x="736" y="377"/>
                  </a:cubicBezTo>
                  <a:cubicBezTo>
                    <a:pt x="736" y="375"/>
                    <a:pt x="743" y="374"/>
                    <a:pt x="743" y="370"/>
                  </a:cubicBezTo>
                  <a:cubicBezTo>
                    <a:pt x="743" y="369"/>
                    <a:pt x="743" y="367"/>
                    <a:pt x="739" y="365"/>
                  </a:cubicBezTo>
                  <a:cubicBezTo>
                    <a:pt x="737" y="365"/>
                    <a:pt x="733" y="365"/>
                    <a:pt x="733" y="364"/>
                  </a:cubicBezTo>
                  <a:cubicBezTo>
                    <a:pt x="734" y="362"/>
                    <a:pt x="746" y="361"/>
                    <a:pt x="751" y="361"/>
                  </a:cubicBezTo>
                  <a:cubicBezTo>
                    <a:pt x="740" y="361"/>
                    <a:pt x="745" y="337"/>
                    <a:pt x="745" y="334"/>
                  </a:cubicBezTo>
                  <a:cubicBezTo>
                    <a:pt x="745" y="331"/>
                    <a:pt x="750" y="327"/>
                    <a:pt x="750" y="323"/>
                  </a:cubicBezTo>
                  <a:cubicBezTo>
                    <a:pt x="749" y="321"/>
                    <a:pt x="746" y="317"/>
                    <a:pt x="742" y="315"/>
                  </a:cubicBezTo>
                  <a:cubicBezTo>
                    <a:pt x="740" y="315"/>
                    <a:pt x="733" y="314"/>
                    <a:pt x="729" y="314"/>
                  </a:cubicBezTo>
                  <a:cubicBezTo>
                    <a:pt x="727" y="314"/>
                    <a:pt x="726" y="314"/>
                    <a:pt x="726" y="314"/>
                  </a:cubicBezTo>
                  <a:lnTo>
                    <a:pt x="726" y="314"/>
                  </a:lnTo>
                  <a:cubicBezTo>
                    <a:pt x="726" y="313"/>
                    <a:pt x="744" y="311"/>
                    <a:pt x="738" y="308"/>
                  </a:cubicBezTo>
                  <a:cubicBezTo>
                    <a:pt x="737" y="308"/>
                    <a:pt x="728" y="307"/>
                    <a:pt x="730" y="306"/>
                  </a:cubicBezTo>
                  <a:cubicBezTo>
                    <a:pt x="731" y="305"/>
                    <a:pt x="746" y="305"/>
                    <a:pt x="744" y="303"/>
                  </a:cubicBezTo>
                  <a:cubicBezTo>
                    <a:pt x="742" y="302"/>
                    <a:pt x="739" y="299"/>
                    <a:pt x="733" y="299"/>
                  </a:cubicBezTo>
                  <a:cubicBezTo>
                    <a:pt x="731" y="299"/>
                    <a:pt x="729" y="299"/>
                    <a:pt x="727" y="300"/>
                  </a:cubicBezTo>
                  <a:cubicBezTo>
                    <a:pt x="725" y="298"/>
                    <a:pt x="736" y="294"/>
                    <a:pt x="738" y="293"/>
                  </a:cubicBezTo>
                  <a:cubicBezTo>
                    <a:pt x="738" y="293"/>
                    <a:pt x="745" y="286"/>
                    <a:pt x="743" y="286"/>
                  </a:cubicBezTo>
                  <a:cubicBezTo>
                    <a:pt x="741" y="286"/>
                    <a:pt x="735" y="287"/>
                    <a:pt x="732" y="287"/>
                  </a:cubicBezTo>
                  <a:cubicBezTo>
                    <a:pt x="730" y="287"/>
                    <a:pt x="729" y="287"/>
                    <a:pt x="729" y="286"/>
                  </a:cubicBezTo>
                  <a:cubicBezTo>
                    <a:pt x="727" y="284"/>
                    <a:pt x="731" y="281"/>
                    <a:pt x="729" y="280"/>
                  </a:cubicBezTo>
                  <a:cubicBezTo>
                    <a:pt x="727" y="278"/>
                    <a:pt x="723" y="279"/>
                    <a:pt x="722" y="276"/>
                  </a:cubicBezTo>
                  <a:cubicBezTo>
                    <a:pt x="722" y="273"/>
                    <a:pt x="729" y="271"/>
                    <a:pt x="729" y="267"/>
                  </a:cubicBezTo>
                  <a:cubicBezTo>
                    <a:pt x="729" y="265"/>
                    <a:pt x="729" y="264"/>
                    <a:pt x="725" y="264"/>
                  </a:cubicBezTo>
                  <a:cubicBezTo>
                    <a:pt x="724" y="264"/>
                    <a:pt x="722" y="264"/>
                    <a:pt x="720" y="265"/>
                  </a:cubicBezTo>
                  <a:cubicBezTo>
                    <a:pt x="721" y="264"/>
                    <a:pt x="729" y="257"/>
                    <a:pt x="728" y="257"/>
                  </a:cubicBezTo>
                  <a:lnTo>
                    <a:pt x="728" y="257"/>
                  </a:lnTo>
                  <a:cubicBezTo>
                    <a:pt x="728" y="257"/>
                    <a:pt x="728" y="257"/>
                    <a:pt x="728" y="257"/>
                  </a:cubicBezTo>
                  <a:cubicBezTo>
                    <a:pt x="725" y="258"/>
                    <a:pt x="719" y="262"/>
                    <a:pt x="716" y="262"/>
                  </a:cubicBezTo>
                  <a:cubicBezTo>
                    <a:pt x="715" y="262"/>
                    <a:pt x="715" y="261"/>
                    <a:pt x="715" y="260"/>
                  </a:cubicBezTo>
                  <a:cubicBezTo>
                    <a:pt x="715" y="259"/>
                    <a:pt x="718" y="257"/>
                    <a:pt x="720" y="255"/>
                  </a:cubicBezTo>
                  <a:cubicBezTo>
                    <a:pt x="721" y="251"/>
                    <a:pt x="722" y="246"/>
                    <a:pt x="715" y="246"/>
                  </a:cubicBezTo>
                  <a:cubicBezTo>
                    <a:pt x="714" y="246"/>
                    <a:pt x="713" y="246"/>
                    <a:pt x="712" y="246"/>
                  </a:cubicBezTo>
                  <a:lnTo>
                    <a:pt x="712" y="246"/>
                  </a:lnTo>
                  <a:cubicBezTo>
                    <a:pt x="717" y="245"/>
                    <a:pt x="724" y="238"/>
                    <a:pt x="723" y="236"/>
                  </a:cubicBezTo>
                  <a:lnTo>
                    <a:pt x="723" y="236"/>
                  </a:lnTo>
                  <a:cubicBezTo>
                    <a:pt x="721" y="237"/>
                    <a:pt x="719" y="237"/>
                    <a:pt x="719" y="237"/>
                  </a:cubicBezTo>
                  <a:cubicBezTo>
                    <a:pt x="717" y="237"/>
                    <a:pt x="717" y="236"/>
                    <a:pt x="716" y="234"/>
                  </a:cubicBezTo>
                  <a:cubicBezTo>
                    <a:pt x="716" y="233"/>
                    <a:pt x="716" y="232"/>
                    <a:pt x="716" y="232"/>
                  </a:cubicBezTo>
                  <a:cubicBezTo>
                    <a:pt x="715" y="232"/>
                    <a:pt x="715" y="233"/>
                    <a:pt x="712" y="233"/>
                  </a:cubicBezTo>
                  <a:cubicBezTo>
                    <a:pt x="711" y="233"/>
                    <a:pt x="711" y="234"/>
                    <a:pt x="711" y="234"/>
                  </a:cubicBezTo>
                  <a:cubicBezTo>
                    <a:pt x="706" y="234"/>
                    <a:pt x="713" y="225"/>
                    <a:pt x="713" y="224"/>
                  </a:cubicBezTo>
                  <a:cubicBezTo>
                    <a:pt x="713" y="223"/>
                    <a:pt x="712" y="223"/>
                    <a:pt x="711" y="223"/>
                  </a:cubicBezTo>
                  <a:cubicBezTo>
                    <a:pt x="711" y="223"/>
                    <a:pt x="709" y="223"/>
                    <a:pt x="708" y="223"/>
                  </a:cubicBezTo>
                  <a:cubicBezTo>
                    <a:pt x="708" y="223"/>
                    <a:pt x="707" y="223"/>
                    <a:pt x="707" y="223"/>
                  </a:cubicBezTo>
                  <a:cubicBezTo>
                    <a:pt x="705" y="221"/>
                    <a:pt x="704" y="218"/>
                    <a:pt x="703" y="216"/>
                  </a:cubicBezTo>
                  <a:cubicBezTo>
                    <a:pt x="702" y="213"/>
                    <a:pt x="701" y="212"/>
                    <a:pt x="697" y="212"/>
                  </a:cubicBezTo>
                  <a:cubicBezTo>
                    <a:pt x="696" y="212"/>
                    <a:pt x="694" y="212"/>
                    <a:pt x="692" y="213"/>
                  </a:cubicBezTo>
                  <a:lnTo>
                    <a:pt x="692" y="213"/>
                  </a:lnTo>
                  <a:cubicBezTo>
                    <a:pt x="695" y="212"/>
                    <a:pt x="699" y="210"/>
                    <a:pt x="702" y="209"/>
                  </a:cubicBezTo>
                  <a:cubicBezTo>
                    <a:pt x="704" y="207"/>
                    <a:pt x="703" y="206"/>
                    <a:pt x="701" y="206"/>
                  </a:cubicBezTo>
                  <a:cubicBezTo>
                    <a:pt x="700" y="206"/>
                    <a:pt x="698" y="207"/>
                    <a:pt x="697" y="207"/>
                  </a:cubicBezTo>
                  <a:cubicBezTo>
                    <a:pt x="694" y="208"/>
                    <a:pt x="692" y="208"/>
                    <a:pt x="691" y="208"/>
                  </a:cubicBezTo>
                  <a:cubicBezTo>
                    <a:pt x="686" y="208"/>
                    <a:pt x="690" y="204"/>
                    <a:pt x="698" y="198"/>
                  </a:cubicBezTo>
                  <a:cubicBezTo>
                    <a:pt x="699" y="197"/>
                    <a:pt x="699" y="197"/>
                    <a:pt x="698" y="197"/>
                  </a:cubicBezTo>
                  <a:cubicBezTo>
                    <a:pt x="696" y="197"/>
                    <a:pt x="687" y="200"/>
                    <a:pt x="685" y="200"/>
                  </a:cubicBezTo>
                  <a:cubicBezTo>
                    <a:pt x="684" y="200"/>
                    <a:pt x="685" y="199"/>
                    <a:pt x="688" y="197"/>
                  </a:cubicBezTo>
                  <a:cubicBezTo>
                    <a:pt x="695" y="194"/>
                    <a:pt x="694" y="189"/>
                    <a:pt x="690" y="189"/>
                  </a:cubicBezTo>
                  <a:cubicBezTo>
                    <a:pt x="688" y="189"/>
                    <a:pt x="685" y="190"/>
                    <a:pt x="682" y="192"/>
                  </a:cubicBezTo>
                  <a:lnTo>
                    <a:pt x="682" y="192"/>
                  </a:lnTo>
                  <a:cubicBezTo>
                    <a:pt x="686" y="189"/>
                    <a:pt x="688" y="187"/>
                    <a:pt x="690" y="184"/>
                  </a:cubicBezTo>
                  <a:cubicBezTo>
                    <a:pt x="691" y="183"/>
                    <a:pt x="688" y="184"/>
                    <a:pt x="688" y="182"/>
                  </a:cubicBezTo>
                  <a:cubicBezTo>
                    <a:pt x="686" y="180"/>
                    <a:pt x="689" y="177"/>
                    <a:pt x="688" y="175"/>
                  </a:cubicBezTo>
                  <a:cubicBezTo>
                    <a:pt x="688" y="174"/>
                    <a:pt x="686" y="174"/>
                    <a:pt x="685" y="174"/>
                  </a:cubicBezTo>
                  <a:cubicBezTo>
                    <a:pt x="683" y="174"/>
                    <a:pt x="682" y="174"/>
                    <a:pt x="681" y="173"/>
                  </a:cubicBezTo>
                  <a:cubicBezTo>
                    <a:pt x="681" y="170"/>
                    <a:pt x="680" y="169"/>
                    <a:pt x="680" y="166"/>
                  </a:cubicBezTo>
                  <a:cubicBezTo>
                    <a:pt x="680" y="162"/>
                    <a:pt x="681" y="158"/>
                    <a:pt x="678" y="156"/>
                  </a:cubicBezTo>
                  <a:cubicBezTo>
                    <a:pt x="678" y="156"/>
                    <a:pt x="677" y="156"/>
                    <a:pt x="677" y="156"/>
                  </a:cubicBezTo>
                  <a:cubicBezTo>
                    <a:pt x="675" y="156"/>
                    <a:pt x="670" y="158"/>
                    <a:pt x="668" y="158"/>
                  </a:cubicBezTo>
                  <a:cubicBezTo>
                    <a:pt x="668" y="158"/>
                    <a:pt x="668" y="158"/>
                    <a:pt x="667" y="158"/>
                  </a:cubicBezTo>
                  <a:cubicBezTo>
                    <a:pt x="667" y="157"/>
                    <a:pt x="675" y="150"/>
                    <a:pt x="676" y="149"/>
                  </a:cubicBezTo>
                  <a:cubicBezTo>
                    <a:pt x="676" y="148"/>
                    <a:pt x="676" y="147"/>
                    <a:pt x="675" y="147"/>
                  </a:cubicBezTo>
                  <a:cubicBezTo>
                    <a:pt x="673" y="147"/>
                    <a:pt x="669" y="149"/>
                    <a:pt x="667" y="150"/>
                  </a:cubicBezTo>
                  <a:cubicBezTo>
                    <a:pt x="665" y="152"/>
                    <a:pt x="656" y="158"/>
                    <a:pt x="655" y="158"/>
                  </a:cubicBezTo>
                  <a:cubicBezTo>
                    <a:pt x="654" y="158"/>
                    <a:pt x="654" y="158"/>
                    <a:pt x="655" y="156"/>
                  </a:cubicBezTo>
                  <a:cubicBezTo>
                    <a:pt x="659" y="151"/>
                    <a:pt x="664" y="146"/>
                    <a:pt x="665" y="142"/>
                  </a:cubicBezTo>
                  <a:cubicBezTo>
                    <a:pt x="665" y="141"/>
                    <a:pt x="665" y="140"/>
                    <a:pt x="664" y="140"/>
                  </a:cubicBezTo>
                  <a:cubicBezTo>
                    <a:pt x="661" y="140"/>
                    <a:pt x="655" y="144"/>
                    <a:pt x="653" y="144"/>
                  </a:cubicBezTo>
                  <a:cubicBezTo>
                    <a:pt x="652" y="144"/>
                    <a:pt x="652" y="143"/>
                    <a:pt x="654" y="140"/>
                  </a:cubicBezTo>
                  <a:cubicBezTo>
                    <a:pt x="659" y="134"/>
                    <a:pt x="651" y="130"/>
                    <a:pt x="648" y="129"/>
                  </a:cubicBezTo>
                  <a:cubicBezTo>
                    <a:pt x="646" y="129"/>
                    <a:pt x="642" y="129"/>
                    <a:pt x="642" y="125"/>
                  </a:cubicBezTo>
                  <a:cubicBezTo>
                    <a:pt x="642" y="125"/>
                    <a:pt x="645" y="115"/>
                    <a:pt x="645" y="115"/>
                  </a:cubicBezTo>
                  <a:lnTo>
                    <a:pt x="645" y="115"/>
                  </a:lnTo>
                  <a:cubicBezTo>
                    <a:pt x="645" y="115"/>
                    <a:pt x="645" y="115"/>
                    <a:pt x="645" y="115"/>
                  </a:cubicBezTo>
                  <a:cubicBezTo>
                    <a:pt x="642" y="118"/>
                    <a:pt x="641" y="122"/>
                    <a:pt x="637" y="122"/>
                  </a:cubicBezTo>
                  <a:cubicBezTo>
                    <a:pt x="636" y="123"/>
                    <a:pt x="636" y="123"/>
                    <a:pt x="636" y="123"/>
                  </a:cubicBezTo>
                  <a:cubicBezTo>
                    <a:pt x="635" y="123"/>
                    <a:pt x="634" y="122"/>
                    <a:pt x="633" y="122"/>
                  </a:cubicBezTo>
                  <a:cubicBezTo>
                    <a:pt x="633" y="120"/>
                    <a:pt x="632" y="115"/>
                    <a:pt x="636" y="111"/>
                  </a:cubicBezTo>
                  <a:lnTo>
                    <a:pt x="636" y="111"/>
                  </a:lnTo>
                  <a:cubicBezTo>
                    <a:pt x="632" y="114"/>
                    <a:pt x="630" y="116"/>
                    <a:pt x="630" y="116"/>
                  </a:cubicBezTo>
                  <a:cubicBezTo>
                    <a:pt x="628" y="116"/>
                    <a:pt x="637" y="103"/>
                    <a:pt x="634" y="103"/>
                  </a:cubicBezTo>
                  <a:cubicBezTo>
                    <a:pt x="634" y="103"/>
                    <a:pt x="634" y="103"/>
                    <a:pt x="634" y="103"/>
                  </a:cubicBezTo>
                  <a:cubicBezTo>
                    <a:pt x="630" y="103"/>
                    <a:pt x="623" y="110"/>
                    <a:pt x="620" y="110"/>
                  </a:cubicBezTo>
                  <a:cubicBezTo>
                    <a:pt x="619" y="110"/>
                    <a:pt x="619" y="109"/>
                    <a:pt x="619" y="109"/>
                  </a:cubicBezTo>
                  <a:cubicBezTo>
                    <a:pt x="618" y="109"/>
                    <a:pt x="619" y="102"/>
                    <a:pt x="619" y="101"/>
                  </a:cubicBezTo>
                  <a:cubicBezTo>
                    <a:pt x="619" y="100"/>
                    <a:pt x="619" y="99"/>
                    <a:pt x="618" y="99"/>
                  </a:cubicBezTo>
                  <a:cubicBezTo>
                    <a:pt x="617" y="99"/>
                    <a:pt x="615" y="101"/>
                    <a:pt x="613" y="101"/>
                  </a:cubicBezTo>
                  <a:cubicBezTo>
                    <a:pt x="612" y="101"/>
                    <a:pt x="611" y="100"/>
                    <a:pt x="611" y="99"/>
                  </a:cubicBezTo>
                  <a:cubicBezTo>
                    <a:pt x="610" y="94"/>
                    <a:pt x="609" y="92"/>
                    <a:pt x="606" y="90"/>
                  </a:cubicBezTo>
                  <a:cubicBezTo>
                    <a:pt x="605" y="90"/>
                    <a:pt x="599" y="92"/>
                    <a:pt x="599" y="92"/>
                  </a:cubicBezTo>
                  <a:cubicBezTo>
                    <a:pt x="597" y="88"/>
                    <a:pt x="603" y="70"/>
                    <a:pt x="598" y="70"/>
                  </a:cubicBezTo>
                  <a:cubicBezTo>
                    <a:pt x="597" y="70"/>
                    <a:pt x="597" y="70"/>
                    <a:pt x="596" y="70"/>
                  </a:cubicBezTo>
                  <a:cubicBezTo>
                    <a:pt x="591" y="71"/>
                    <a:pt x="591" y="75"/>
                    <a:pt x="589" y="75"/>
                  </a:cubicBezTo>
                  <a:cubicBezTo>
                    <a:pt x="589" y="75"/>
                    <a:pt x="588" y="75"/>
                    <a:pt x="588" y="74"/>
                  </a:cubicBezTo>
                  <a:cubicBezTo>
                    <a:pt x="589" y="72"/>
                    <a:pt x="590" y="68"/>
                    <a:pt x="589" y="67"/>
                  </a:cubicBezTo>
                  <a:cubicBezTo>
                    <a:pt x="589" y="67"/>
                    <a:pt x="589" y="67"/>
                    <a:pt x="589" y="67"/>
                  </a:cubicBezTo>
                  <a:cubicBezTo>
                    <a:pt x="588" y="67"/>
                    <a:pt x="586" y="71"/>
                    <a:pt x="585" y="71"/>
                  </a:cubicBezTo>
                  <a:cubicBezTo>
                    <a:pt x="584" y="71"/>
                    <a:pt x="584" y="71"/>
                    <a:pt x="584" y="71"/>
                  </a:cubicBezTo>
                  <a:cubicBezTo>
                    <a:pt x="577" y="71"/>
                    <a:pt x="577" y="54"/>
                    <a:pt x="570" y="54"/>
                  </a:cubicBezTo>
                  <a:cubicBezTo>
                    <a:pt x="569" y="54"/>
                    <a:pt x="567" y="55"/>
                    <a:pt x="564" y="57"/>
                  </a:cubicBezTo>
                  <a:cubicBezTo>
                    <a:pt x="566" y="55"/>
                    <a:pt x="566" y="55"/>
                    <a:pt x="566" y="55"/>
                  </a:cubicBezTo>
                  <a:lnTo>
                    <a:pt x="566" y="55"/>
                  </a:lnTo>
                  <a:cubicBezTo>
                    <a:pt x="565" y="55"/>
                    <a:pt x="563" y="56"/>
                    <a:pt x="564" y="57"/>
                  </a:cubicBezTo>
                  <a:lnTo>
                    <a:pt x="564" y="57"/>
                  </a:lnTo>
                  <a:cubicBezTo>
                    <a:pt x="564" y="57"/>
                    <a:pt x="564" y="57"/>
                    <a:pt x="564" y="57"/>
                  </a:cubicBezTo>
                  <a:cubicBezTo>
                    <a:pt x="563" y="57"/>
                    <a:pt x="556" y="65"/>
                    <a:pt x="551" y="74"/>
                  </a:cubicBezTo>
                  <a:lnTo>
                    <a:pt x="551" y="74"/>
                  </a:lnTo>
                  <a:cubicBezTo>
                    <a:pt x="553" y="68"/>
                    <a:pt x="553" y="61"/>
                    <a:pt x="551" y="61"/>
                  </a:cubicBezTo>
                  <a:lnTo>
                    <a:pt x="551" y="61"/>
                  </a:lnTo>
                  <a:cubicBezTo>
                    <a:pt x="549" y="61"/>
                    <a:pt x="546" y="65"/>
                    <a:pt x="542" y="74"/>
                  </a:cubicBezTo>
                  <a:cubicBezTo>
                    <a:pt x="545" y="67"/>
                    <a:pt x="537" y="63"/>
                    <a:pt x="539" y="54"/>
                  </a:cubicBezTo>
                  <a:cubicBezTo>
                    <a:pt x="540" y="52"/>
                    <a:pt x="540" y="51"/>
                    <a:pt x="540" y="51"/>
                  </a:cubicBezTo>
                  <a:lnTo>
                    <a:pt x="540" y="51"/>
                  </a:lnTo>
                  <a:cubicBezTo>
                    <a:pt x="539" y="51"/>
                    <a:pt x="537" y="53"/>
                    <a:pt x="536" y="54"/>
                  </a:cubicBezTo>
                  <a:cubicBezTo>
                    <a:pt x="535" y="54"/>
                    <a:pt x="535" y="55"/>
                    <a:pt x="534" y="55"/>
                  </a:cubicBezTo>
                  <a:cubicBezTo>
                    <a:pt x="533" y="55"/>
                    <a:pt x="532" y="53"/>
                    <a:pt x="530" y="53"/>
                  </a:cubicBezTo>
                  <a:cubicBezTo>
                    <a:pt x="520" y="53"/>
                    <a:pt x="512" y="50"/>
                    <a:pt x="504" y="44"/>
                  </a:cubicBezTo>
                  <a:cubicBezTo>
                    <a:pt x="502" y="42"/>
                    <a:pt x="498" y="35"/>
                    <a:pt x="494" y="35"/>
                  </a:cubicBezTo>
                  <a:cubicBezTo>
                    <a:pt x="491" y="35"/>
                    <a:pt x="488" y="38"/>
                    <a:pt x="484" y="48"/>
                  </a:cubicBezTo>
                  <a:cubicBezTo>
                    <a:pt x="483" y="49"/>
                    <a:pt x="478" y="62"/>
                    <a:pt x="478" y="62"/>
                  </a:cubicBezTo>
                  <a:cubicBezTo>
                    <a:pt x="478" y="62"/>
                    <a:pt x="478" y="61"/>
                    <a:pt x="478" y="60"/>
                  </a:cubicBezTo>
                  <a:cubicBezTo>
                    <a:pt x="479" y="55"/>
                    <a:pt x="480" y="49"/>
                    <a:pt x="481" y="44"/>
                  </a:cubicBezTo>
                  <a:cubicBezTo>
                    <a:pt x="482" y="41"/>
                    <a:pt x="491" y="11"/>
                    <a:pt x="490" y="11"/>
                  </a:cubicBezTo>
                  <a:lnTo>
                    <a:pt x="490" y="11"/>
                  </a:lnTo>
                  <a:cubicBezTo>
                    <a:pt x="489" y="12"/>
                    <a:pt x="488" y="15"/>
                    <a:pt x="487" y="16"/>
                  </a:cubicBezTo>
                  <a:cubicBezTo>
                    <a:pt x="485" y="17"/>
                    <a:pt x="483" y="17"/>
                    <a:pt x="482" y="17"/>
                  </a:cubicBezTo>
                  <a:cubicBezTo>
                    <a:pt x="480" y="16"/>
                    <a:pt x="477" y="14"/>
                    <a:pt x="478" y="8"/>
                  </a:cubicBezTo>
                  <a:lnTo>
                    <a:pt x="478" y="8"/>
                  </a:lnTo>
                  <a:cubicBezTo>
                    <a:pt x="474" y="21"/>
                    <a:pt x="473" y="9"/>
                    <a:pt x="468" y="21"/>
                  </a:cubicBezTo>
                  <a:cubicBezTo>
                    <a:pt x="467" y="25"/>
                    <a:pt x="463" y="34"/>
                    <a:pt x="462" y="34"/>
                  </a:cubicBezTo>
                  <a:cubicBezTo>
                    <a:pt x="461" y="34"/>
                    <a:pt x="461" y="32"/>
                    <a:pt x="461" y="28"/>
                  </a:cubicBezTo>
                  <a:cubicBezTo>
                    <a:pt x="461" y="25"/>
                    <a:pt x="462" y="22"/>
                    <a:pt x="463" y="19"/>
                  </a:cubicBezTo>
                  <a:lnTo>
                    <a:pt x="463" y="19"/>
                  </a:lnTo>
                  <a:cubicBezTo>
                    <a:pt x="462" y="23"/>
                    <a:pt x="462" y="24"/>
                    <a:pt x="463" y="24"/>
                  </a:cubicBezTo>
                  <a:cubicBezTo>
                    <a:pt x="465" y="24"/>
                    <a:pt x="470" y="14"/>
                    <a:pt x="467" y="12"/>
                  </a:cubicBezTo>
                  <a:lnTo>
                    <a:pt x="464" y="12"/>
                  </a:lnTo>
                  <a:cubicBezTo>
                    <a:pt x="464" y="14"/>
                    <a:pt x="463" y="16"/>
                    <a:pt x="463" y="17"/>
                  </a:cubicBezTo>
                  <a:lnTo>
                    <a:pt x="463" y="17"/>
                  </a:lnTo>
                  <a:cubicBezTo>
                    <a:pt x="463" y="15"/>
                    <a:pt x="463" y="13"/>
                    <a:pt x="463" y="11"/>
                  </a:cubicBezTo>
                  <a:cubicBezTo>
                    <a:pt x="463" y="9"/>
                    <a:pt x="462" y="8"/>
                    <a:pt x="461" y="8"/>
                  </a:cubicBezTo>
                  <a:cubicBezTo>
                    <a:pt x="461" y="8"/>
                    <a:pt x="459" y="10"/>
                    <a:pt x="458" y="12"/>
                  </a:cubicBezTo>
                  <a:cubicBezTo>
                    <a:pt x="457" y="16"/>
                    <a:pt x="457" y="16"/>
                    <a:pt x="456" y="16"/>
                  </a:cubicBezTo>
                  <a:cubicBezTo>
                    <a:pt x="455" y="16"/>
                    <a:pt x="455" y="16"/>
                    <a:pt x="454" y="16"/>
                  </a:cubicBezTo>
                  <a:cubicBezTo>
                    <a:pt x="453" y="15"/>
                    <a:pt x="454" y="12"/>
                    <a:pt x="454" y="9"/>
                  </a:cubicBezTo>
                  <a:cubicBezTo>
                    <a:pt x="455" y="6"/>
                    <a:pt x="454" y="5"/>
                    <a:pt x="453" y="5"/>
                  </a:cubicBezTo>
                  <a:cubicBezTo>
                    <a:pt x="451" y="5"/>
                    <a:pt x="447" y="10"/>
                    <a:pt x="445" y="10"/>
                  </a:cubicBezTo>
                  <a:cubicBezTo>
                    <a:pt x="444" y="10"/>
                    <a:pt x="443" y="9"/>
                    <a:pt x="443" y="7"/>
                  </a:cubicBezTo>
                  <a:cubicBezTo>
                    <a:pt x="443" y="7"/>
                    <a:pt x="443" y="7"/>
                    <a:pt x="443" y="7"/>
                  </a:cubicBezTo>
                  <a:cubicBezTo>
                    <a:pt x="440" y="7"/>
                    <a:pt x="436" y="19"/>
                    <a:pt x="435" y="19"/>
                  </a:cubicBezTo>
                  <a:cubicBezTo>
                    <a:pt x="434" y="19"/>
                    <a:pt x="434" y="19"/>
                    <a:pt x="434" y="19"/>
                  </a:cubicBezTo>
                  <a:cubicBezTo>
                    <a:pt x="434" y="17"/>
                    <a:pt x="434" y="7"/>
                    <a:pt x="434" y="7"/>
                  </a:cubicBezTo>
                  <a:cubicBezTo>
                    <a:pt x="434" y="7"/>
                    <a:pt x="434" y="7"/>
                    <a:pt x="433" y="7"/>
                  </a:cubicBezTo>
                  <a:cubicBezTo>
                    <a:pt x="432" y="9"/>
                    <a:pt x="432" y="17"/>
                    <a:pt x="429" y="19"/>
                  </a:cubicBezTo>
                  <a:cubicBezTo>
                    <a:pt x="429" y="19"/>
                    <a:pt x="430" y="0"/>
                    <a:pt x="430"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2"/>
            <p:cNvSpPr/>
            <p:nvPr/>
          </p:nvSpPr>
          <p:spPr>
            <a:xfrm>
              <a:off x="4409600" y="2615875"/>
              <a:ext cx="22925" cy="22175"/>
            </a:xfrm>
            <a:custGeom>
              <a:rect b="b" l="l" r="r" t="t"/>
              <a:pathLst>
                <a:path extrusionOk="0" h="887" w="917">
                  <a:moveTo>
                    <a:pt x="459" y="221"/>
                  </a:moveTo>
                  <a:cubicBezTo>
                    <a:pt x="498" y="221"/>
                    <a:pt x="537" y="231"/>
                    <a:pt x="571" y="251"/>
                  </a:cubicBezTo>
                  <a:cubicBezTo>
                    <a:pt x="623" y="282"/>
                    <a:pt x="659" y="331"/>
                    <a:pt x="674" y="387"/>
                  </a:cubicBezTo>
                  <a:cubicBezTo>
                    <a:pt x="688" y="445"/>
                    <a:pt x="680" y="505"/>
                    <a:pt x="650" y="556"/>
                  </a:cubicBezTo>
                  <a:cubicBezTo>
                    <a:pt x="620" y="608"/>
                    <a:pt x="571" y="643"/>
                    <a:pt x="514" y="658"/>
                  </a:cubicBezTo>
                  <a:cubicBezTo>
                    <a:pt x="495" y="663"/>
                    <a:pt x="477" y="665"/>
                    <a:pt x="458" y="665"/>
                  </a:cubicBezTo>
                  <a:cubicBezTo>
                    <a:pt x="419" y="665"/>
                    <a:pt x="380" y="655"/>
                    <a:pt x="345" y="635"/>
                  </a:cubicBezTo>
                  <a:cubicBezTo>
                    <a:pt x="294" y="604"/>
                    <a:pt x="258" y="556"/>
                    <a:pt x="243" y="498"/>
                  </a:cubicBezTo>
                  <a:cubicBezTo>
                    <a:pt x="228" y="441"/>
                    <a:pt x="237" y="381"/>
                    <a:pt x="268" y="330"/>
                  </a:cubicBezTo>
                  <a:cubicBezTo>
                    <a:pt x="297" y="278"/>
                    <a:pt x="346" y="243"/>
                    <a:pt x="403" y="228"/>
                  </a:cubicBezTo>
                  <a:cubicBezTo>
                    <a:pt x="422" y="222"/>
                    <a:pt x="441" y="221"/>
                    <a:pt x="459" y="221"/>
                  </a:cubicBezTo>
                  <a:close/>
                  <a:moveTo>
                    <a:pt x="459" y="1"/>
                  </a:moveTo>
                  <a:cubicBezTo>
                    <a:pt x="422" y="1"/>
                    <a:pt x="385" y="5"/>
                    <a:pt x="349" y="15"/>
                  </a:cubicBezTo>
                  <a:cubicBezTo>
                    <a:pt x="234" y="43"/>
                    <a:pt x="138" y="116"/>
                    <a:pt x="78" y="217"/>
                  </a:cubicBezTo>
                  <a:cubicBezTo>
                    <a:pt x="18" y="319"/>
                    <a:pt x="0" y="438"/>
                    <a:pt x="30" y="553"/>
                  </a:cubicBezTo>
                  <a:cubicBezTo>
                    <a:pt x="59" y="667"/>
                    <a:pt x="131" y="763"/>
                    <a:pt x="233" y="823"/>
                  </a:cubicBezTo>
                  <a:cubicBezTo>
                    <a:pt x="302" y="864"/>
                    <a:pt x="379" y="886"/>
                    <a:pt x="458" y="886"/>
                  </a:cubicBezTo>
                  <a:cubicBezTo>
                    <a:pt x="495" y="886"/>
                    <a:pt x="531" y="881"/>
                    <a:pt x="568" y="872"/>
                  </a:cubicBezTo>
                  <a:cubicBezTo>
                    <a:pt x="682" y="842"/>
                    <a:pt x="778" y="770"/>
                    <a:pt x="839" y="669"/>
                  </a:cubicBezTo>
                  <a:cubicBezTo>
                    <a:pt x="900" y="567"/>
                    <a:pt x="916" y="448"/>
                    <a:pt x="887" y="333"/>
                  </a:cubicBezTo>
                  <a:cubicBezTo>
                    <a:pt x="858" y="219"/>
                    <a:pt x="785" y="123"/>
                    <a:pt x="684" y="63"/>
                  </a:cubicBezTo>
                  <a:cubicBezTo>
                    <a:pt x="615" y="22"/>
                    <a:pt x="537" y="1"/>
                    <a:pt x="459"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2"/>
            <p:cNvSpPr/>
            <p:nvPr/>
          </p:nvSpPr>
          <p:spPr>
            <a:xfrm>
              <a:off x="4409600" y="2615875"/>
              <a:ext cx="22925" cy="22175"/>
            </a:xfrm>
            <a:custGeom>
              <a:rect b="b" l="l" r="r" t="t"/>
              <a:pathLst>
                <a:path extrusionOk="0" h="887" w="917">
                  <a:moveTo>
                    <a:pt x="459" y="221"/>
                  </a:moveTo>
                  <a:cubicBezTo>
                    <a:pt x="498" y="221"/>
                    <a:pt x="537" y="231"/>
                    <a:pt x="571" y="251"/>
                  </a:cubicBezTo>
                  <a:cubicBezTo>
                    <a:pt x="623" y="282"/>
                    <a:pt x="659" y="331"/>
                    <a:pt x="674" y="387"/>
                  </a:cubicBezTo>
                  <a:cubicBezTo>
                    <a:pt x="688" y="445"/>
                    <a:pt x="680" y="505"/>
                    <a:pt x="650" y="556"/>
                  </a:cubicBezTo>
                  <a:cubicBezTo>
                    <a:pt x="620" y="608"/>
                    <a:pt x="571" y="643"/>
                    <a:pt x="514" y="658"/>
                  </a:cubicBezTo>
                  <a:cubicBezTo>
                    <a:pt x="495" y="663"/>
                    <a:pt x="477" y="665"/>
                    <a:pt x="458" y="665"/>
                  </a:cubicBezTo>
                  <a:cubicBezTo>
                    <a:pt x="419" y="665"/>
                    <a:pt x="380" y="655"/>
                    <a:pt x="345" y="635"/>
                  </a:cubicBezTo>
                  <a:cubicBezTo>
                    <a:pt x="294" y="604"/>
                    <a:pt x="258" y="556"/>
                    <a:pt x="243" y="498"/>
                  </a:cubicBezTo>
                  <a:cubicBezTo>
                    <a:pt x="228" y="441"/>
                    <a:pt x="237" y="381"/>
                    <a:pt x="268" y="330"/>
                  </a:cubicBezTo>
                  <a:cubicBezTo>
                    <a:pt x="297" y="278"/>
                    <a:pt x="346" y="243"/>
                    <a:pt x="403" y="228"/>
                  </a:cubicBezTo>
                  <a:cubicBezTo>
                    <a:pt x="422" y="222"/>
                    <a:pt x="441" y="221"/>
                    <a:pt x="459" y="221"/>
                  </a:cubicBezTo>
                  <a:close/>
                  <a:moveTo>
                    <a:pt x="459" y="1"/>
                  </a:moveTo>
                  <a:cubicBezTo>
                    <a:pt x="422" y="1"/>
                    <a:pt x="385" y="5"/>
                    <a:pt x="349" y="15"/>
                  </a:cubicBezTo>
                  <a:cubicBezTo>
                    <a:pt x="234" y="43"/>
                    <a:pt x="138" y="116"/>
                    <a:pt x="78" y="217"/>
                  </a:cubicBezTo>
                  <a:cubicBezTo>
                    <a:pt x="18" y="319"/>
                    <a:pt x="0" y="438"/>
                    <a:pt x="30" y="553"/>
                  </a:cubicBezTo>
                  <a:cubicBezTo>
                    <a:pt x="59" y="667"/>
                    <a:pt x="131" y="763"/>
                    <a:pt x="233" y="823"/>
                  </a:cubicBezTo>
                  <a:cubicBezTo>
                    <a:pt x="302" y="864"/>
                    <a:pt x="379" y="886"/>
                    <a:pt x="458" y="886"/>
                  </a:cubicBezTo>
                  <a:cubicBezTo>
                    <a:pt x="495" y="886"/>
                    <a:pt x="531" y="881"/>
                    <a:pt x="568" y="872"/>
                  </a:cubicBezTo>
                  <a:cubicBezTo>
                    <a:pt x="682" y="842"/>
                    <a:pt x="778" y="770"/>
                    <a:pt x="839" y="669"/>
                  </a:cubicBezTo>
                  <a:cubicBezTo>
                    <a:pt x="900" y="567"/>
                    <a:pt x="916" y="448"/>
                    <a:pt x="887" y="333"/>
                  </a:cubicBezTo>
                  <a:cubicBezTo>
                    <a:pt x="858" y="219"/>
                    <a:pt x="785" y="123"/>
                    <a:pt x="684" y="63"/>
                  </a:cubicBezTo>
                  <a:cubicBezTo>
                    <a:pt x="615" y="22"/>
                    <a:pt x="537" y="1"/>
                    <a:pt x="459"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2"/>
            <p:cNvSpPr/>
            <p:nvPr/>
          </p:nvSpPr>
          <p:spPr>
            <a:xfrm>
              <a:off x="4414850" y="2620975"/>
              <a:ext cx="12375" cy="12575"/>
            </a:xfrm>
            <a:custGeom>
              <a:rect b="b" l="l" r="r" t="t"/>
              <a:pathLst>
                <a:path extrusionOk="0" h="503" w="495">
                  <a:moveTo>
                    <a:pt x="327" y="18"/>
                  </a:moveTo>
                  <a:lnTo>
                    <a:pt x="327" y="18"/>
                  </a:lnTo>
                  <a:cubicBezTo>
                    <a:pt x="328" y="19"/>
                    <a:pt x="329" y="22"/>
                    <a:pt x="326" y="28"/>
                  </a:cubicBezTo>
                  <a:cubicBezTo>
                    <a:pt x="324" y="30"/>
                    <a:pt x="324" y="31"/>
                    <a:pt x="323" y="31"/>
                  </a:cubicBezTo>
                  <a:cubicBezTo>
                    <a:pt x="323" y="31"/>
                    <a:pt x="323" y="30"/>
                    <a:pt x="322" y="30"/>
                  </a:cubicBezTo>
                  <a:cubicBezTo>
                    <a:pt x="323" y="25"/>
                    <a:pt x="326" y="18"/>
                    <a:pt x="327" y="18"/>
                  </a:cubicBezTo>
                  <a:close/>
                  <a:moveTo>
                    <a:pt x="288" y="25"/>
                  </a:moveTo>
                  <a:cubicBezTo>
                    <a:pt x="288" y="25"/>
                    <a:pt x="288" y="25"/>
                    <a:pt x="288" y="25"/>
                  </a:cubicBezTo>
                  <a:cubicBezTo>
                    <a:pt x="290" y="25"/>
                    <a:pt x="291" y="27"/>
                    <a:pt x="288" y="34"/>
                  </a:cubicBezTo>
                  <a:cubicBezTo>
                    <a:pt x="287" y="36"/>
                    <a:pt x="287" y="37"/>
                    <a:pt x="287" y="37"/>
                  </a:cubicBezTo>
                  <a:cubicBezTo>
                    <a:pt x="286" y="37"/>
                    <a:pt x="286" y="36"/>
                    <a:pt x="285" y="36"/>
                  </a:cubicBezTo>
                  <a:cubicBezTo>
                    <a:pt x="285" y="32"/>
                    <a:pt x="287" y="25"/>
                    <a:pt x="288" y="25"/>
                  </a:cubicBezTo>
                  <a:close/>
                  <a:moveTo>
                    <a:pt x="202" y="59"/>
                  </a:moveTo>
                  <a:cubicBezTo>
                    <a:pt x="202" y="59"/>
                    <a:pt x="202" y="60"/>
                    <a:pt x="203" y="60"/>
                  </a:cubicBezTo>
                  <a:cubicBezTo>
                    <a:pt x="202" y="60"/>
                    <a:pt x="202" y="59"/>
                    <a:pt x="202" y="59"/>
                  </a:cubicBezTo>
                  <a:close/>
                  <a:moveTo>
                    <a:pt x="305" y="49"/>
                  </a:moveTo>
                  <a:cubicBezTo>
                    <a:pt x="304" y="49"/>
                    <a:pt x="300" y="60"/>
                    <a:pt x="301" y="60"/>
                  </a:cubicBezTo>
                  <a:cubicBezTo>
                    <a:pt x="301" y="61"/>
                    <a:pt x="301" y="61"/>
                    <a:pt x="301" y="61"/>
                  </a:cubicBezTo>
                  <a:cubicBezTo>
                    <a:pt x="302" y="61"/>
                    <a:pt x="302" y="60"/>
                    <a:pt x="302" y="60"/>
                  </a:cubicBezTo>
                  <a:cubicBezTo>
                    <a:pt x="305" y="52"/>
                    <a:pt x="305" y="49"/>
                    <a:pt x="305" y="49"/>
                  </a:cubicBezTo>
                  <a:close/>
                  <a:moveTo>
                    <a:pt x="114" y="64"/>
                  </a:moveTo>
                  <a:lnTo>
                    <a:pt x="114" y="64"/>
                  </a:lnTo>
                  <a:cubicBezTo>
                    <a:pt x="114" y="64"/>
                    <a:pt x="114" y="64"/>
                    <a:pt x="114" y="65"/>
                  </a:cubicBezTo>
                  <a:cubicBezTo>
                    <a:pt x="114" y="64"/>
                    <a:pt x="114" y="64"/>
                    <a:pt x="114" y="64"/>
                  </a:cubicBezTo>
                  <a:close/>
                  <a:moveTo>
                    <a:pt x="294" y="65"/>
                  </a:moveTo>
                  <a:cubicBezTo>
                    <a:pt x="294" y="66"/>
                    <a:pt x="294" y="67"/>
                    <a:pt x="293" y="68"/>
                  </a:cubicBezTo>
                  <a:cubicBezTo>
                    <a:pt x="294" y="67"/>
                    <a:pt x="294" y="66"/>
                    <a:pt x="294" y="65"/>
                  </a:cubicBezTo>
                  <a:close/>
                  <a:moveTo>
                    <a:pt x="83" y="78"/>
                  </a:moveTo>
                  <a:cubicBezTo>
                    <a:pt x="82" y="78"/>
                    <a:pt x="89" y="86"/>
                    <a:pt x="91" y="86"/>
                  </a:cubicBezTo>
                  <a:cubicBezTo>
                    <a:pt x="91" y="86"/>
                    <a:pt x="91" y="86"/>
                    <a:pt x="91" y="86"/>
                  </a:cubicBezTo>
                  <a:lnTo>
                    <a:pt x="87" y="80"/>
                  </a:lnTo>
                  <a:cubicBezTo>
                    <a:pt x="85" y="79"/>
                    <a:pt x="84" y="78"/>
                    <a:pt x="83" y="78"/>
                  </a:cubicBezTo>
                  <a:close/>
                  <a:moveTo>
                    <a:pt x="60" y="109"/>
                  </a:moveTo>
                  <a:cubicBezTo>
                    <a:pt x="60" y="109"/>
                    <a:pt x="60" y="109"/>
                    <a:pt x="60" y="109"/>
                  </a:cubicBezTo>
                  <a:cubicBezTo>
                    <a:pt x="60" y="109"/>
                    <a:pt x="60" y="109"/>
                    <a:pt x="60" y="109"/>
                  </a:cubicBezTo>
                  <a:close/>
                  <a:moveTo>
                    <a:pt x="58" y="123"/>
                  </a:moveTo>
                  <a:cubicBezTo>
                    <a:pt x="57" y="123"/>
                    <a:pt x="57" y="124"/>
                    <a:pt x="57" y="124"/>
                  </a:cubicBezTo>
                  <a:lnTo>
                    <a:pt x="57" y="124"/>
                  </a:lnTo>
                  <a:cubicBezTo>
                    <a:pt x="57" y="124"/>
                    <a:pt x="57" y="123"/>
                    <a:pt x="58" y="123"/>
                  </a:cubicBezTo>
                  <a:close/>
                  <a:moveTo>
                    <a:pt x="462" y="138"/>
                  </a:moveTo>
                  <a:lnTo>
                    <a:pt x="461" y="138"/>
                  </a:lnTo>
                  <a:lnTo>
                    <a:pt x="461" y="138"/>
                  </a:lnTo>
                  <a:cubicBezTo>
                    <a:pt x="461" y="138"/>
                    <a:pt x="462" y="138"/>
                    <a:pt x="462" y="138"/>
                  </a:cubicBezTo>
                  <a:close/>
                  <a:moveTo>
                    <a:pt x="59" y="133"/>
                  </a:moveTo>
                  <a:cubicBezTo>
                    <a:pt x="63" y="133"/>
                    <a:pt x="70" y="138"/>
                    <a:pt x="68" y="139"/>
                  </a:cubicBezTo>
                  <a:cubicBezTo>
                    <a:pt x="68" y="139"/>
                    <a:pt x="68" y="139"/>
                    <a:pt x="67" y="139"/>
                  </a:cubicBezTo>
                  <a:cubicBezTo>
                    <a:pt x="65" y="139"/>
                    <a:pt x="57" y="134"/>
                    <a:pt x="58" y="134"/>
                  </a:cubicBezTo>
                  <a:cubicBezTo>
                    <a:pt x="58" y="133"/>
                    <a:pt x="58" y="133"/>
                    <a:pt x="59" y="133"/>
                  </a:cubicBezTo>
                  <a:close/>
                  <a:moveTo>
                    <a:pt x="45" y="144"/>
                  </a:moveTo>
                  <a:cubicBezTo>
                    <a:pt x="48" y="145"/>
                    <a:pt x="55" y="147"/>
                    <a:pt x="55" y="149"/>
                  </a:cubicBezTo>
                  <a:cubicBezTo>
                    <a:pt x="55" y="150"/>
                    <a:pt x="55" y="150"/>
                    <a:pt x="54" y="150"/>
                  </a:cubicBezTo>
                  <a:cubicBezTo>
                    <a:pt x="52" y="150"/>
                    <a:pt x="44" y="145"/>
                    <a:pt x="45" y="144"/>
                  </a:cubicBezTo>
                  <a:close/>
                  <a:moveTo>
                    <a:pt x="69" y="178"/>
                  </a:moveTo>
                  <a:cubicBezTo>
                    <a:pt x="69" y="178"/>
                    <a:pt x="70" y="178"/>
                    <a:pt x="71" y="178"/>
                  </a:cubicBezTo>
                  <a:cubicBezTo>
                    <a:pt x="70" y="178"/>
                    <a:pt x="70" y="178"/>
                    <a:pt x="69" y="178"/>
                  </a:cubicBezTo>
                  <a:close/>
                  <a:moveTo>
                    <a:pt x="23" y="177"/>
                  </a:moveTo>
                  <a:cubicBezTo>
                    <a:pt x="28" y="178"/>
                    <a:pt x="41" y="180"/>
                    <a:pt x="40" y="183"/>
                  </a:cubicBezTo>
                  <a:lnTo>
                    <a:pt x="23" y="177"/>
                  </a:lnTo>
                  <a:close/>
                  <a:moveTo>
                    <a:pt x="34" y="190"/>
                  </a:moveTo>
                  <a:cubicBezTo>
                    <a:pt x="34" y="190"/>
                    <a:pt x="34" y="190"/>
                    <a:pt x="34" y="190"/>
                  </a:cubicBezTo>
                  <a:lnTo>
                    <a:pt x="34" y="190"/>
                  </a:lnTo>
                  <a:cubicBezTo>
                    <a:pt x="34" y="190"/>
                    <a:pt x="34" y="190"/>
                    <a:pt x="34" y="190"/>
                  </a:cubicBezTo>
                  <a:close/>
                  <a:moveTo>
                    <a:pt x="14" y="212"/>
                  </a:moveTo>
                  <a:lnTo>
                    <a:pt x="14" y="212"/>
                  </a:lnTo>
                  <a:cubicBezTo>
                    <a:pt x="5" y="213"/>
                    <a:pt x="7" y="214"/>
                    <a:pt x="19" y="216"/>
                  </a:cubicBezTo>
                  <a:lnTo>
                    <a:pt x="19" y="214"/>
                  </a:lnTo>
                  <a:lnTo>
                    <a:pt x="14" y="212"/>
                  </a:lnTo>
                  <a:close/>
                  <a:moveTo>
                    <a:pt x="482" y="229"/>
                  </a:moveTo>
                  <a:lnTo>
                    <a:pt x="482" y="230"/>
                  </a:lnTo>
                  <a:cubicBezTo>
                    <a:pt x="478" y="231"/>
                    <a:pt x="474" y="232"/>
                    <a:pt x="470" y="232"/>
                  </a:cubicBezTo>
                  <a:cubicBezTo>
                    <a:pt x="469" y="230"/>
                    <a:pt x="472" y="229"/>
                    <a:pt x="482" y="229"/>
                  </a:cubicBezTo>
                  <a:close/>
                  <a:moveTo>
                    <a:pt x="33" y="251"/>
                  </a:moveTo>
                  <a:cubicBezTo>
                    <a:pt x="37" y="251"/>
                    <a:pt x="38" y="252"/>
                    <a:pt x="34" y="253"/>
                  </a:cubicBezTo>
                  <a:cubicBezTo>
                    <a:pt x="30" y="254"/>
                    <a:pt x="22" y="255"/>
                    <a:pt x="18" y="255"/>
                  </a:cubicBezTo>
                  <a:cubicBezTo>
                    <a:pt x="14" y="255"/>
                    <a:pt x="13" y="255"/>
                    <a:pt x="16" y="253"/>
                  </a:cubicBezTo>
                  <a:cubicBezTo>
                    <a:pt x="19" y="252"/>
                    <a:pt x="24" y="252"/>
                    <a:pt x="28" y="252"/>
                  </a:cubicBezTo>
                  <a:cubicBezTo>
                    <a:pt x="30" y="251"/>
                    <a:pt x="32" y="251"/>
                    <a:pt x="33" y="251"/>
                  </a:cubicBezTo>
                  <a:close/>
                  <a:moveTo>
                    <a:pt x="432" y="258"/>
                  </a:moveTo>
                  <a:cubicBezTo>
                    <a:pt x="431" y="258"/>
                    <a:pt x="430" y="258"/>
                    <a:pt x="430" y="259"/>
                  </a:cubicBezTo>
                  <a:cubicBezTo>
                    <a:pt x="430" y="259"/>
                    <a:pt x="430" y="259"/>
                    <a:pt x="430" y="259"/>
                  </a:cubicBezTo>
                  <a:cubicBezTo>
                    <a:pt x="435" y="260"/>
                    <a:pt x="438" y="260"/>
                    <a:pt x="440" y="260"/>
                  </a:cubicBezTo>
                  <a:cubicBezTo>
                    <a:pt x="445" y="260"/>
                    <a:pt x="436" y="258"/>
                    <a:pt x="432" y="258"/>
                  </a:cubicBezTo>
                  <a:close/>
                  <a:moveTo>
                    <a:pt x="48" y="291"/>
                  </a:moveTo>
                  <a:cubicBezTo>
                    <a:pt x="49" y="291"/>
                    <a:pt x="49" y="291"/>
                    <a:pt x="50" y="292"/>
                  </a:cubicBezTo>
                  <a:cubicBezTo>
                    <a:pt x="50" y="293"/>
                    <a:pt x="43" y="295"/>
                    <a:pt x="40" y="295"/>
                  </a:cubicBezTo>
                  <a:cubicBezTo>
                    <a:pt x="39" y="295"/>
                    <a:pt x="38" y="295"/>
                    <a:pt x="38" y="294"/>
                  </a:cubicBezTo>
                  <a:cubicBezTo>
                    <a:pt x="41" y="293"/>
                    <a:pt x="45" y="291"/>
                    <a:pt x="48" y="291"/>
                  </a:cubicBezTo>
                  <a:close/>
                  <a:moveTo>
                    <a:pt x="415" y="296"/>
                  </a:moveTo>
                  <a:cubicBezTo>
                    <a:pt x="415" y="296"/>
                    <a:pt x="415" y="296"/>
                    <a:pt x="415" y="296"/>
                  </a:cubicBezTo>
                  <a:cubicBezTo>
                    <a:pt x="415" y="296"/>
                    <a:pt x="415" y="296"/>
                    <a:pt x="415" y="296"/>
                  </a:cubicBezTo>
                  <a:close/>
                  <a:moveTo>
                    <a:pt x="220" y="0"/>
                  </a:moveTo>
                  <a:cubicBezTo>
                    <a:pt x="218" y="0"/>
                    <a:pt x="221" y="12"/>
                    <a:pt x="222" y="15"/>
                  </a:cubicBezTo>
                  <a:cubicBezTo>
                    <a:pt x="220" y="15"/>
                    <a:pt x="218" y="3"/>
                    <a:pt x="217" y="3"/>
                  </a:cubicBezTo>
                  <a:cubicBezTo>
                    <a:pt x="217" y="3"/>
                    <a:pt x="217" y="3"/>
                    <a:pt x="217" y="4"/>
                  </a:cubicBezTo>
                  <a:cubicBezTo>
                    <a:pt x="217" y="5"/>
                    <a:pt x="219" y="28"/>
                    <a:pt x="218" y="28"/>
                  </a:cubicBezTo>
                  <a:cubicBezTo>
                    <a:pt x="218" y="28"/>
                    <a:pt x="218" y="28"/>
                    <a:pt x="217" y="26"/>
                  </a:cubicBezTo>
                  <a:cubicBezTo>
                    <a:pt x="216" y="22"/>
                    <a:pt x="216" y="14"/>
                    <a:pt x="213" y="11"/>
                  </a:cubicBezTo>
                  <a:cubicBezTo>
                    <a:pt x="213" y="10"/>
                    <a:pt x="212" y="9"/>
                    <a:pt x="211" y="9"/>
                  </a:cubicBezTo>
                  <a:cubicBezTo>
                    <a:pt x="211" y="9"/>
                    <a:pt x="210" y="9"/>
                    <a:pt x="210" y="10"/>
                  </a:cubicBezTo>
                  <a:cubicBezTo>
                    <a:pt x="209" y="14"/>
                    <a:pt x="213" y="27"/>
                    <a:pt x="210" y="28"/>
                  </a:cubicBezTo>
                  <a:cubicBezTo>
                    <a:pt x="209" y="21"/>
                    <a:pt x="208" y="15"/>
                    <a:pt x="205" y="10"/>
                  </a:cubicBezTo>
                  <a:cubicBezTo>
                    <a:pt x="204" y="8"/>
                    <a:pt x="203" y="6"/>
                    <a:pt x="202" y="6"/>
                  </a:cubicBezTo>
                  <a:lnTo>
                    <a:pt x="202" y="6"/>
                  </a:lnTo>
                  <a:cubicBezTo>
                    <a:pt x="201" y="6"/>
                    <a:pt x="201" y="8"/>
                    <a:pt x="203" y="14"/>
                  </a:cubicBezTo>
                  <a:cubicBezTo>
                    <a:pt x="201" y="6"/>
                    <a:pt x="200" y="3"/>
                    <a:pt x="199" y="3"/>
                  </a:cubicBezTo>
                  <a:cubicBezTo>
                    <a:pt x="198" y="3"/>
                    <a:pt x="197" y="6"/>
                    <a:pt x="197" y="11"/>
                  </a:cubicBezTo>
                  <a:cubicBezTo>
                    <a:pt x="197" y="7"/>
                    <a:pt x="196" y="6"/>
                    <a:pt x="194" y="6"/>
                  </a:cubicBezTo>
                  <a:cubicBezTo>
                    <a:pt x="192" y="6"/>
                    <a:pt x="188" y="11"/>
                    <a:pt x="188" y="11"/>
                  </a:cubicBezTo>
                  <a:cubicBezTo>
                    <a:pt x="188" y="11"/>
                    <a:pt x="188" y="11"/>
                    <a:pt x="188" y="11"/>
                  </a:cubicBezTo>
                  <a:cubicBezTo>
                    <a:pt x="192" y="11"/>
                    <a:pt x="195" y="23"/>
                    <a:pt x="192" y="23"/>
                  </a:cubicBezTo>
                  <a:cubicBezTo>
                    <a:pt x="191" y="23"/>
                    <a:pt x="191" y="22"/>
                    <a:pt x="190" y="22"/>
                  </a:cubicBezTo>
                  <a:cubicBezTo>
                    <a:pt x="187" y="19"/>
                    <a:pt x="184" y="18"/>
                    <a:pt x="182" y="18"/>
                  </a:cubicBezTo>
                  <a:cubicBezTo>
                    <a:pt x="186" y="32"/>
                    <a:pt x="192" y="32"/>
                    <a:pt x="195" y="34"/>
                  </a:cubicBezTo>
                  <a:cubicBezTo>
                    <a:pt x="193" y="35"/>
                    <a:pt x="191" y="36"/>
                    <a:pt x="189" y="36"/>
                  </a:cubicBezTo>
                  <a:cubicBezTo>
                    <a:pt x="188" y="35"/>
                    <a:pt x="186" y="34"/>
                    <a:pt x="183" y="28"/>
                  </a:cubicBezTo>
                  <a:cubicBezTo>
                    <a:pt x="181" y="22"/>
                    <a:pt x="181" y="18"/>
                    <a:pt x="178" y="14"/>
                  </a:cubicBezTo>
                  <a:cubicBezTo>
                    <a:pt x="177" y="13"/>
                    <a:pt x="176" y="12"/>
                    <a:pt x="175" y="12"/>
                  </a:cubicBezTo>
                  <a:cubicBezTo>
                    <a:pt x="173" y="12"/>
                    <a:pt x="175" y="22"/>
                    <a:pt x="173" y="24"/>
                  </a:cubicBezTo>
                  <a:cubicBezTo>
                    <a:pt x="173" y="24"/>
                    <a:pt x="172" y="24"/>
                    <a:pt x="172" y="24"/>
                  </a:cubicBezTo>
                  <a:cubicBezTo>
                    <a:pt x="169" y="24"/>
                    <a:pt x="166" y="18"/>
                    <a:pt x="162" y="11"/>
                  </a:cubicBezTo>
                  <a:lnTo>
                    <a:pt x="162" y="11"/>
                  </a:lnTo>
                  <a:cubicBezTo>
                    <a:pt x="164" y="19"/>
                    <a:pt x="166" y="29"/>
                    <a:pt x="166" y="32"/>
                  </a:cubicBezTo>
                  <a:cubicBezTo>
                    <a:pt x="166" y="34"/>
                    <a:pt x="166" y="34"/>
                    <a:pt x="165" y="34"/>
                  </a:cubicBezTo>
                  <a:cubicBezTo>
                    <a:pt x="164" y="34"/>
                    <a:pt x="162" y="26"/>
                    <a:pt x="162" y="26"/>
                  </a:cubicBezTo>
                  <a:cubicBezTo>
                    <a:pt x="162" y="26"/>
                    <a:pt x="162" y="26"/>
                    <a:pt x="162" y="26"/>
                  </a:cubicBezTo>
                  <a:cubicBezTo>
                    <a:pt x="161" y="26"/>
                    <a:pt x="161" y="27"/>
                    <a:pt x="161" y="27"/>
                  </a:cubicBezTo>
                  <a:lnTo>
                    <a:pt x="161" y="27"/>
                  </a:lnTo>
                  <a:cubicBezTo>
                    <a:pt x="160" y="24"/>
                    <a:pt x="159" y="21"/>
                    <a:pt x="158" y="20"/>
                  </a:cubicBezTo>
                  <a:cubicBezTo>
                    <a:pt x="157" y="19"/>
                    <a:pt x="157" y="19"/>
                    <a:pt x="156" y="19"/>
                  </a:cubicBezTo>
                  <a:cubicBezTo>
                    <a:pt x="154" y="19"/>
                    <a:pt x="153" y="21"/>
                    <a:pt x="153" y="22"/>
                  </a:cubicBezTo>
                  <a:cubicBezTo>
                    <a:pt x="152" y="23"/>
                    <a:pt x="150" y="25"/>
                    <a:pt x="152" y="32"/>
                  </a:cubicBezTo>
                  <a:cubicBezTo>
                    <a:pt x="153" y="35"/>
                    <a:pt x="154" y="38"/>
                    <a:pt x="153" y="38"/>
                  </a:cubicBezTo>
                  <a:cubicBezTo>
                    <a:pt x="153" y="38"/>
                    <a:pt x="153" y="38"/>
                    <a:pt x="153" y="38"/>
                  </a:cubicBezTo>
                  <a:cubicBezTo>
                    <a:pt x="152" y="38"/>
                    <a:pt x="150" y="36"/>
                    <a:pt x="148" y="32"/>
                  </a:cubicBezTo>
                  <a:cubicBezTo>
                    <a:pt x="147" y="30"/>
                    <a:pt x="146" y="30"/>
                    <a:pt x="146" y="30"/>
                  </a:cubicBezTo>
                  <a:cubicBezTo>
                    <a:pt x="146" y="30"/>
                    <a:pt x="145" y="30"/>
                    <a:pt x="145" y="31"/>
                  </a:cubicBezTo>
                  <a:cubicBezTo>
                    <a:pt x="144" y="31"/>
                    <a:pt x="146" y="38"/>
                    <a:pt x="145" y="39"/>
                  </a:cubicBezTo>
                  <a:cubicBezTo>
                    <a:pt x="144" y="41"/>
                    <a:pt x="144" y="42"/>
                    <a:pt x="143" y="42"/>
                  </a:cubicBezTo>
                  <a:cubicBezTo>
                    <a:pt x="142" y="42"/>
                    <a:pt x="142" y="42"/>
                    <a:pt x="141" y="42"/>
                  </a:cubicBezTo>
                  <a:cubicBezTo>
                    <a:pt x="140" y="42"/>
                    <a:pt x="136" y="37"/>
                    <a:pt x="135" y="37"/>
                  </a:cubicBezTo>
                  <a:cubicBezTo>
                    <a:pt x="135" y="37"/>
                    <a:pt x="135" y="37"/>
                    <a:pt x="134" y="37"/>
                  </a:cubicBezTo>
                  <a:cubicBezTo>
                    <a:pt x="134" y="37"/>
                    <a:pt x="137" y="40"/>
                    <a:pt x="137" y="41"/>
                  </a:cubicBezTo>
                  <a:lnTo>
                    <a:pt x="135" y="41"/>
                  </a:lnTo>
                  <a:lnTo>
                    <a:pt x="130" y="44"/>
                  </a:lnTo>
                  <a:cubicBezTo>
                    <a:pt x="128" y="45"/>
                    <a:pt x="122" y="44"/>
                    <a:pt x="130" y="55"/>
                  </a:cubicBezTo>
                  <a:cubicBezTo>
                    <a:pt x="126" y="50"/>
                    <a:pt x="123" y="48"/>
                    <a:pt x="121" y="48"/>
                  </a:cubicBezTo>
                  <a:cubicBezTo>
                    <a:pt x="120" y="48"/>
                    <a:pt x="119" y="49"/>
                    <a:pt x="119" y="49"/>
                  </a:cubicBezTo>
                  <a:cubicBezTo>
                    <a:pt x="117" y="51"/>
                    <a:pt x="121" y="57"/>
                    <a:pt x="119" y="57"/>
                  </a:cubicBezTo>
                  <a:cubicBezTo>
                    <a:pt x="119" y="57"/>
                    <a:pt x="119" y="57"/>
                    <a:pt x="119" y="57"/>
                  </a:cubicBezTo>
                  <a:cubicBezTo>
                    <a:pt x="117" y="57"/>
                    <a:pt x="113" y="50"/>
                    <a:pt x="111" y="49"/>
                  </a:cubicBezTo>
                  <a:cubicBezTo>
                    <a:pt x="110" y="48"/>
                    <a:pt x="110" y="48"/>
                    <a:pt x="109" y="48"/>
                  </a:cubicBezTo>
                  <a:cubicBezTo>
                    <a:pt x="108" y="48"/>
                    <a:pt x="108" y="49"/>
                    <a:pt x="107" y="49"/>
                  </a:cubicBezTo>
                  <a:cubicBezTo>
                    <a:pt x="107" y="51"/>
                    <a:pt x="107" y="53"/>
                    <a:pt x="108" y="55"/>
                  </a:cubicBezTo>
                  <a:cubicBezTo>
                    <a:pt x="108" y="57"/>
                    <a:pt x="110" y="59"/>
                    <a:pt x="111" y="61"/>
                  </a:cubicBezTo>
                  <a:lnTo>
                    <a:pt x="111" y="61"/>
                  </a:lnTo>
                  <a:cubicBezTo>
                    <a:pt x="110" y="60"/>
                    <a:pt x="110" y="59"/>
                    <a:pt x="109" y="59"/>
                  </a:cubicBezTo>
                  <a:lnTo>
                    <a:pt x="109" y="59"/>
                  </a:lnTo>
                  <a:cubicBezTo>
                    <a:pt x="108" y="59"/>
                    <a:pt x="109" y="64"/>
                    <a:pt x="108" y="64"/>
                  </a:cubicBezTo>
                  <a:cubicBezTo>
                    <a:pt x="107" y="64"/>
                    <a:pt x="96" y="48"/>
                    <a:pt x="94" y="48"/>
                  </a:cubicBezTo>
                  <a:cubicBezTo>
                    <a:pt x="94" y="48"/>
                    <a:pt x="93" y="49"/>
                    <a:pt x="93" y="49"/>
                  </a:cubicBezTo>
                  <a:cubicBezTo>
                    <a:pt x="94" y="54"/>
                    <a:pt x="107" y="68"/>
                    <a:pt x="113" y="76"/>
                  </a:cubicBezTo>
                  <a:cubicBezTo>
                    <a:pt x="113" y="77"/>
                    <a:pt x="114" y="78"/>
                    <a:pt x="113" y="78"/>
                  </a:cubicBezTo>
                  <a:cubicBezTo>
                    <a:pt x="112" y="78"/>
                    <a:pt x="101" y="67"/>
                    <a:pt x="100" y="66"/>
                  </a:cubicBezTo>
                  <a:lnTo>
                    <a:pt x="100" y="66"/>
                  </a:lnTo>
                  <a:cubicBezTo>
                    <a:pt x="103" y="71"/>
                    <a:pt x="106" y="73"/>
                    <a:pt x="105" y="74"/>
                  </a:cubicBezTo>
                  <a:cubicBezTo>
                    <a:pt x="105" y="74"/>
                    <a:pt x="103" y="74"/>
                    <a:pt x="104" y="76"/>
                  </a:cubicBezTo>
                  <a:cubicBezTo>
                    <a:pt x="105" y="78"/>
                    <a:pt x="107" y="80"/>
                    <a:pt x="109" y="83"/>
                  </a:cubicBezTo>
                  <a:cubicBezTo>
                    <a:pt x="111" y="85"/>
                    <a:pt x="110" y="86"/>
                    <a:pt x="109" y="86"/>
                  </a:cubicBezTo>
                  <a:cubicBezTo>
                    <a:pt x="106" y="82"/>
                    <a:pt x="103" y="79"/>
                    <a:pt x="102" y="79"/>
                  </a:cubicBezTo>
                  <a:cubicBezTo>
                    <a:pt x="101" y="79"/>
                    <a:pt x="101" y="79"/>
                    <a:pt x="101" y="80"/>
                  </a:cubicBezTo>
                  <a:cubicBezTo>
                    <a:pt x="102" y="82"/>
                    <a:pt x="102" y="84"/>
                    <a:pt x="102" y="84"/>
                  </a:cubicBezTo>
                  <a:cubicBezTo>
                    <a:pt x="101" y="84"/>
                    <a:pt x="100" y="82"/>
                    <a:pt x="95" y="77"/>
                  </a:cubicBezTo>
                  <a:cubicBezTo>
                    <a:pt x="94" y="76"/>
                    <a:pt x="93" y="76"/>
                    <a:pt x="92" y="76"/>
                  </a:cubicBezTo>
                  <a:cubicBezTo>
                    <a:pt x="91" y="76"/>
                    <a:pt x="91" y="77"/>
                    <a:pt x="92" y="79"/>
                  </a:cubicBezTo>
                  <a:cubicBezTo>
                    <a:pt x="95" y="83"/>
                    <a:pt x="97" y="84"/>
                    <a:pt x="97" y="86"/>
                  </a:cubicBezTo>
                  <a:cubicBezTo>
                    <a:pt x="97" y="87"/>
                    <a:pt x="95" y="88"/>
                    <a:pt x="93" y="88"/>
                  </a:cubicBezTo>
                  <a:cubicBezTo>
                    <a:pt x="91" y="88"/>
                    <a:pt x="86" y="84"/>
                    <a:pt x="83" y="83"/>
                  </a:cubicBezTo>
                  <a:cubicBezTo>
                    <a:pt x="82" y="83"/>
                    <a:pt x="81" y="82"/>
                    <a:pt x="80" y="82"/>
                  </a:cubicBezTo>
                  <a:cubicBezTo>
                    <a:pt x="78" y="82"/>
                    <a:pt x="78" y="84"/>
                    <a:pt x="80" y="87"/>
                  </a:cubicBezTo>
                  <a:cubicBezTo>
                    <a:pt x="82" y="89"/>
                    <a:pt x="81" y="89"/>
                    <a:pt x="80" y="89"/>
                  </a:cubicBezTo>
                  <a:cubicBezTo>
                    <a:pt x="78" y="89"/>
                    <a:pt x="72" y="86"/>
                    <a:pt x="72" y="86"/>
                  </a:cubicBezTo>
                  <a:lnTo>
                    <a:pt x="72" y="86"/>
                  </a:lnTo>
                  <a:cubicBezTo>
                    <a:pt x="78" y="93"/>
                    <a:pt x="88" y="97"/>
                    <a:pt x="92" y="101"/>
                  </a:cubicBezTo>
                  <a:cubicBezTo>
                    <a:pt x="92" y="101"/>
                    <a:pt x="92" y="102"/>
                    <a:pt x="91" y="102"/>
                  </a:cubicBezTo>
                  <a:cubicBezTo>
                    <a:pt x="91" y="102"/>
                    <a:pt x="90" y="102"/>
                    <a:pt x="89" y="101"/>
                  </a:cubicBezTo>
                  <a:cubicBezTo>
                    <a:pt x="87" y="99"/>
                    <a:pt x="86" y="98"/>
                    <a:pt x="86" y="98"/>
                  </a:cubicBezTo>
                  <a:cubicBezTo>
                    <a:pt x="84" y="98"/>
                    <a:pt x="85" y="101"/>
                    <a:pt x="86" y="102"/>
                  </a:cubicBezTo>
                  <a:cubicBezTo>
                    <a:pt x="86" y="104"/>
                    <a:pt x="86" y="104"/>
                    <a:pt x="86" y="104"/>
                  </a:cubicBezTo>
                  <a:cubicBezTo>
                    <a:pt x="85" y="104"/>
                    <a:pt x="79" y="99"/>
                    <a:pt x="73" y="95"/>
                  </a:cubicBezTo>
                  <a:cubicBezTo>
                    <a:pt x="73" y="95"/>
                    <a:pt x="72" y="95"/>
                    <a:pt x="72" y="95"/>
                  </a:cubicBezTo>
                  <a:lnTo>
                    <a:pt x="72" y="95"/>
                  </a:lnTo>
                  <a:cubicBezTo>
                    <a:pt x="71" y="95"/>
                    <a:pt x="76" y="99"/>
                    <a:pt x="77" y="100"/>
                  </a:cubicBezTo>
                  <a:cubicBezTo>
                    <a:pt x="81" y="104"/>
                    <a:pt x="80" y="105"/>
                    <a:pt x="79" y="105"/>
                  </a:cubicBezTo>
                  <a:cubicBezTo>
                    <a:pt x="79" y="108"/>
                    <a:pt x="75" y="105"/>
                    <a:pt x="81" y="113"/>
                  </a:cubicBezTo>
                  <a:cubicBezTo>
                    <a:pt x="81" y="113"/>
                    <a:pt x="84" y="116"/>
                    <a:pt x="83" y="116"/>
                  </a:cubicBezTo>
                  <a:cubicBezTo>
                    <a:pt x="83" y="116"/>
                    <a:pt x="83" y="116"/>
                    <a:pt x="83" y="116"/>
                  </a:cubicBezTo>
                  <a:cubicBezTo>
                    <a:pt x="80" y="115"/>
                    <a:pt x="70" y="104"/>
                    <a:pt x="66" y="104"/>
                  </a:cubicBezTo>
                  <a:cubicBezTo>
                    <a:pt x="62" y="104"/>
                    <a:pt x="62" y="107"/>
                    <a:pt x="60" y="109"/>
                  </a:cubicBezTo>
                  <a:lnTo>
                    <a:pt x="60" y="109"/>
                  </a:lnTo>
                  <a:cubicBezTo>
                    <a:pt x="61" y="109"/>
                    <a:pt x="61" y="109"/>
                    <a:pt x="62" y="109"/>
                  </a:cubicBezTo>
                  <a:cubicBezTo>
                    <a:pt x="62" y="109"/>
                    <a:pt x="64" y="109"/>
                    <a:pt x="65" y="110"/>
                  </a:cubicBezTo>
                  <a:cubicBezTo>
                    <a:pt x="68" y="112"/>
                    <a:pt x="63" y="114"/>
                    <a:pt x="69" y="117"/>
                  </a:cubicBezTo>
                  <a:cubicBezTo>
                    <a:pt x="68" y="117"/>
                    <a:pt x="68" y="117"/>
                    <a:pt x="69" y="117"/>
                  </a:cubicBezTo>
                  <a:lnTo>
                    <a:pt x="69" y="117"/>
                  </a:lnTo>
                  <a:cubicBezTo>
                    <a:pt x="70" y="117"/>
                    <a:pt x="75" y="118"/>
                    <a:pt x="76" y="119"/>
                  </a:cubicBezTo>
                  <a:cubicBezTo>
                    <a:pt x="77" y="121"/>
                    <a:pt x="81" y="126"/>
                    <a:pt x="80" y="126"/>
                  </a:cubicBezTo>
                  <a:cubicBezTo>
                    <a:pt x="79" y="126"/>
                    <a:pt x="77" y="125"/>
                    <a:pt x="73" y="122"/>
                  </a:cubicBezTo>
                  <a:cubicBezTo>
                    <a:pt x="70" y="120"/>
                    <a:pt x="66" y="116"/>
                    <a:pt x="64" y="116"/>
                  </a:cubicBezTo>
                  <a:cubicBezTo>
                    <a:pt x="64" y="116"/>
                    <a:pt x="64" y="116"/>
                    <a:pt x="64" y="116"/>
                  </a:cubicBezTo>
                  <a:cubicBezTo>
                    <a:pt x="61" y="116"/>
                    <a:pt x="59" y="119"/>
                    <a:pt x="59" y="122"/>
                  </a:cubicBezTo>
                  <a:cubicBezTo>
                    <a:pt x="60" y="124"/>
                    <a:pt x="70" y="128"/>
                    <a:pt x="74" y="131"/>
                  </a:cubicBezTo>
                  <a:cubicBezTo>
                    <a:pt x="74" y="131"/>
                    <a:pt x="73" y="131"/>
                    <a:pt x="72" y="131"/>
                  </a:cubicBezTo>
                  <a:cubicBezTo>
                    <a:pt x="70" y="131"/>
                    <a:pt x="65" y="131"/>
                    <a:pt x="61" y="129"/>
                  </a:cubicBezTo>
                  <a:cubicBezTo>
                    <a:pt x="58" y="128"/>
                    <a:pt x="57" y="126"/>
                    <a:pt x="57" y="124"/>
                  </a:cubicBezTo>
                  <a:lnTo>
                    <a:pt x="57" y="124"/>
                  </a:lnTo>
                  <a:cubicBezTo>
                    <a:pt x="57" y="126"/>
                    <a:pt x="56" y="127"/>
                    <a:pt x="54" y="127"/>
                  </a:cubicBezTo>
                  <a:cubicBezTo>
                    <a:pt x="53" y="127"/>
                    <a:pt x="53" y="127"/>
                    <a:pt x="52" y="127"/>
                  </a:cubicBezTo>
                  <a:cubicBezTo>
                    <a:pt x="47" y="125"/>
                    <a:pt x="38" y="119"/>
                    <a:pt x="33" y="116"/>
                  </a:cubicBezTo>
                  <a:lnTo>
                    <a:pt x="33" y="116"/>
                  </a:lnTo>
                  <a:cubicBezTo>
                    <a:pt x="41" y="122"/>
                    <a:pt x="49" y="128"/>
                    <a:pt x="56" y="133"/>
                  </a:cubicBezTo>
                  <a:cubicBezTo>
                    <a:pt x="59" y="135"/>
                    <a:pt x="56" y="135"/>
                    <a:pt x="58" y="138"/>
                  </a:cubicBezTo>
                  <a:cubicBezTo>
                    <a:pt x="58" y="139"/>
                    <a:pt x="63" y="142"/>
                    <a:pt x="62" y="142"/>
                  </a:cubicBezTo>
                  <a:cubicBezTo>
                    <a:pt x="62" y="142"/>
                    <a:pt x="61" y="142"/>
                    <a:pt x="60" y="142"/>
                  </a:cubicBezTo>
                  <a:cubicBezTo>
                    <a:pt x="53" y="139"/>
                    <a:pt x="46" y="133"/>
                    <a:pt x="39" y="130"/>
                  </a:cubicBezTo>
                  <a:cubicBezTo>
                    <a:pt x="38" y="130"/>
                    <a:pt x="37" y="129"/>
                    <a:pt x="37" y="129"/>
                  </a:cubicBezTo>
                  <a:lnTo>
                    <a:pt x="37" y="129"/>
                  </a:lnTo>
                  <a:cubicBezTo>
                    <a:pt x="35" y="129"/>
                    <a:pt x="38" y="132"/>
                    <a:pt x="39" y="134"/>
                  </a:cubicBezTo>
                  <a:cubicBezTo>
                    <a:pt x="42" y="136"/>
                    <a:pt x="45" y="138"/>
                    <a:pt x="45" y="139"/>
                  </a:cubicBezTo>
                  <a:cubicBezTo>
                    <a:pt x="46" y="141"/>
                    <a:pt x="45" y="142"/>
                    <a:pt x="45" y="143"/>
                  </a:cubicBezTo>
                  <a:cubicBezTo>
                    <a:pt x="44" y="146"/>
                    <a:pt x="38" y="149"/>
                    <a:pt x="44" y="154"/>
                  </a:cubicBezTo>
                  <a:cubicBezTo>
                    <a:pt x="45" y="155"/>
                    <a:pt x="51" y="157"/>
                    <a:pt x="48" y="157"/>
                  </a:cubicBezTo>
                  <a:cubicBezTo>
                    <a:pt x="45" y="157"/>
                    <a:pt x="38" y="155"/>
                    <a:pt x="35" y="155"/>
                  </a:cubicBezTo>
                  <a:cubicBezTo>
                    <a:pt x="27" y="155"/>
                    <a:pt x="24" y="158"/>
                    <a:pt x="30" y="163"/>
                  </a:cubicBezTo>
                  <a:cubicBezTo>
                    <a:pt x="31" y="163"/>
                    <a:pt x="38" y="167"/>
                    <a:pt x="38" y="167"/>
                  </a:cubicBezTo>
                  <a:cubicBezTo>
                    <a:pt x="35" y="167"/>
                    <a:pt x="27" y="164"/>
                    <a:pt x="24" y="164"/>
                  </a:cubicBezTo>
                  <a:cubicBezTo>
                    <a:pt x="23" y="164"/>
                    <a:pt x="23" y="164"/>
                    <a:pt x="23" y="164"/>
                  </a:cubicBezTo>
                  <a:cubicBezTo>
                    <a:pt x="23" y="164"/>
                    <a:pt x="32" y="168"/>
                    <a:pt x="32" y="169"/>
                  </a:cubicBezTo>
                  <a:cubicBezTo>
                    <a:pt x="32" y="170"/>
                    <a:pt x="31" y="170"/>
                    <a:pt x="37" y="172"/>
                  </a:cubicBezTo>
                  <a:cubicBezTo>
                    <a:pt x="47" y="177"/>
                    <a:pt x="47" y="177"/>
                    <a:pt x="54" y="180"/>
                  </a:cubicBezTo>
                  <a:cubicBezTo>
                    <a:pt x="52" y="180"/>
                    <a:pt x="32" y="176"/>
                    <a:pt x="34" y="176"/>
                  </a:cubicBezTo>
                  <a:cubicBezTo>
                    <a:pt x="35" y="176"/>
                    <a:pt x="39" y="176"/>
                    <a:pt x="34" y="173"/>
                  </a:cubicBezTo>
                  <a:cubicBezTo>
                    <a:pt x="31" y="172"/>
                    <a:pt x="30" y="172"/>
                    <a:pt x="29" y="172"/>
                  </a:cubicBezTo>
                  <a:cubicBezTo>
                    <a:pt x="27" y="173"/>
                    <a:pt x="33" y="177"/>
                    <a:pt x="28" y="177"/>
                  </a:cubicBezTo>
                  <a:cubicBezTo>
                    <a:pt x="28" y="177"/>
                    <a:pt x="27" y="177"/>
                    <a:pt x="25" y="177"/>
                  </a:cubicBezTo>
                  <a:cubicBezTo>
                    <a:pt x="25" y="176"/>
                    <a:pt x="25" y="176"/>
                    <a:pt x="24" y="176"/>
                  </a:cubicBezTo>
                  <a:cubicBezTo>
                    <a:pt x="19" y="176"/>
                    <a:pt x="27" y="184"/>
                    <a:pt x="26" y="186"/>
                  </a:cubicBezTo>
                  <a:cubicBezTo>
                    <a:pt x="36" y="189"/>
                    <a:pt x="36" y="187"/>
                    <a:pt x="45" y="190"/>
                  </a:cubicBezTo>
                  <a:cubicBezTo>
                    <a:pt x="44" y="190"/>
                    <a:pt x="43" y="190"/>
                    <a:pt x="41" y="190"/>
                  </a:cubicBezTo>
                  <a:cubicBezTo>
                    <a:pt x="38" y="190"/>
                    <a:pt x="35" y="190"/>
                    <a:pt x="34" y="190"/>
                  </a:cubicBezTo>
                  <a:lnTo>
                    <a:pt x="34" y="190"/>
                  </a:lnTo>
                  <a:cubicBezTo>
                    <a:pt x="36" y="191"/>
                    <a:pt x="45" y="195"/>
                    <a:pt x="49" y="197"/>
                  </a:cubicBezTo>
                  <a:cubicBezTo>
                    <a:pt x="45" y="196"/>
                    <a:pt x="35" y="195"/>
                    <a:pt x="27" y="195"/>
                  </a:cubicBezTo>
                  <a:cubicBezTo>
                    <a:pt x="18" y="195"/>
                    <a:pt x="12" y="196"/>
                    <a:pt x="23" y="198"/>
                  </a:cubicBezTo>
                  <a:cubicBezTo>
                    <a:pt x="24" y="197"/>
                    <a:pt x="21" y="197"/>
                    <a:pt x="21" y="197"/>
                  </a:cubicBezTo>
                  <a:cubicBezTo>
                    <a:pt x="21" y="196"/>
                    <a:pt x="21" y="196"/>
                    <a:pt x="21" y="196"/>
                  </a:cubicBezTo>
                  <a:lnTo>
                    <a:pt x="21" y="196"/>
                  </a:lnTo>
                  <a:cubicBezTo>
                    <a:pt x="22" y="196"/>
                    <a:pt x="33" y="199"/>
                    <a:pt x="34" y="199"/>
                  </a:cubicBezTo>
                  <a:cubicBezTo>
                    <a:pt x="38" y="201"/>
                    <a:pt x="38" y="202"/>
                    <a:pt x="38" y="203"/>
                  </a:cubicBezTo>
                  <a:cubicBezTo>
                    <a:pt x="37" y="203"/>
                    <a:pt x="36" y="203"/>
                    <a:pt x="35" y="203"/>
                  </a:cubicBezTo>
                  <a:cubicBezTo>
                    <a:pt x="31" y="203"/>
                    <a:pt x="23" y="201"/>
                    <a:pt x="19" y="201"/>
                  </a:cubicBezTo>
                  <a:cubicBezTo>
                    <a:pt x="18" y="201"/>
                    <a:pt x="17" y="201"/>
                    <a:pt x="17" y="201"/>
                  </a:cubicBezTo>
                  <a:cubicBezTo>
                    <a:pt x="15" y="202"/>
                    <a:pt x="14" y="204"/>
                    <a:pt x="16" y="205"/>
                  </a:cubicBezTo>
                  <a:cubicBezTo>
                    <a:pt x="17" y="207"/>
                    <a:pt x="26" y="207"/>
                    <a:pt x="26" y="209"/>
                  </a:cubicBezTo>
                  <a:cubicBezTo>
                    <a:pt x="26" y="210"/>
                    <a:pt x="27" y="211"/>
                    <a:pt x="24" y="211"/>
                  </a:cubicBezTo>
                  <a:cubicBezTo>
                    <a:pt x="23" y="211"/>
                    <a:pt x="22" y="211"/>
                    <a:pt x="20" y="211"/>
                  </a:cubicBezTo>
                  <a:cubicBezTo>
                    <a:pt x="18" y="211"/>
                    <a:pt x="14" y="209"/>
                    <a:pt x="11" y="209"/>
                  </a:cubicBezTo>
                  <a:cubicBezTo>
                    <a:pt x="8" y="209"/>
                    <a:pt x="35" y="218"/>
                    <a:pt x="26" y="218"/>
                  </a:cubicBezTo>
                  <a:cubicBezTo>
                    <a:pt x="22" y="218"/>
                    <a:pt x="18" y="217"/>
                    <a:pt x="15" y="217"/>
                  </a:cubicBezTo>
                  <a:cubicBezTo>
                    <a:pt x="12" y="217"/>
                    <a:pt x="11" y="217"/>
                    <a:pt x="10" y="218"/>
                  </a:cubicBezTo>
                  <a:cubicBezTo>
                    <a:pt x="10" y="218"/>
                    <a:pt x="11" y="221"/>
                    <a:pt x="12" y="222"/>
                  </a:cubicBezTo>
                  <a:cubicBezTo>
                    <a:pt x="12" y="221"/>
                    <a:pt x="22" y="220"/>
                    <a:pt x="26" y="220"/>
                  </a:cubicBezTo>
                  <a:cubicBezTo>
                    <a:pt x="28" y="220"/>
                    <a:pt x="28" y="220"/>
                    <a:pt x="28" y="220"/>
                  </a:cubicBezTo>
                  <a:cubicBezTo>
                    <a:pt x="27" y="222"/>
                    <a:pt x="24" y="223"/>
                    <a:pt x="24" y="225"/>
                  </a:cubicBezTo>
                  <a:lnTo>
                    <a:pt x="24" y="227"/>
                  </a:lnTo>
                  <a:cubicBezTo>
                    <a:pt x="23" y="228"/>
                    <a:pt x="23" y="228"/>
                    <a:pt x="26" y="229"/>
                  </a:cubicBezTo>
                  <a:cubicBezTo>
                    <a:pt x="26" y="229"/>
                    <a:pt x="26" y="229"/>
                    <a:pt x="26" y="229"/>
                  </a:cubicBezTo>
                  <a:cubicBezTo>
                    <a:pt x="23" y="229"/>
                    <a:pt x="12" y="227"/>
                    <a:pt x="10" y="227"/>
                  </a:cubicBezTo>
                  <a:cubicBezTo>
                    <a:pt x="4" y="227"/>
                    <a:pt x="11" y="230"/>
                    <a:pt x="13" y="230"/>
                  </a:cubicBezTo>
                  <a:cubicBezTo>
                    <a:pt x="16" y="231"/>
                    <a:pt x="24" y="232"/>
                    <a:pt x="20" y="232"/>
                  </a:cubicBezTo>
                  <a:cubicBezTo>
                    <a:pt x="19" y="233"/>
                    <a:pt x="17" y="233"/>
                    <a:pt x="16" y="233"/>
                  </a:cubicBezTo>
                  <a:cubicBezTo>
                    <a:pt x="13" y="233"/>
                    <a:pt x="9" y="232"/>
                    <a:pt x="7" y="232"/>
                  </a:cubicBezTo>
                  <a:lnTo>
                    <a:pt x="7" y="232"/>
                  </a:lnTo>
                  <a:cubicBezTo>
                    <a:pt x="13" y="232"/>
                    <a:pt x="23" y="236"/>
                    <a:pt x="24" y="237"/>
                  </a:cubicBezTo>
                  <a:cubicBezTo>
                    <a:pt x="24" y="238"/>
                    <a:pt x="26" y="239"/>
                    <a:pt x="24" y="240"/>
                  </a:cubicBezTo>
                  <a:cubicBezTo>
                    <a:pt x="23" y="241"/>
                    <a:pt x="21" y="241"/>
                    <a:pt x="20" y="241"/>
                  </a:cubicBezTo>
                  <a:cubicBezTo>
                    <a:pt x="19" y="241"/>
                    <a:pt x="17" y="241"/>
                    <a:pt x="17" y="241"/>
                  </a:cubicBezTo>
                  <a:cubicBezTo>
                    <a:pt x="16" y="242"/>
                    <a:pt x="13" y="245"/>
                    <a:pt x="19" y="245"/>
                  </a:cubicBezTo>
                  <a:cubicBezTo>
                    <a:pt x="25" y="245"/>
                    <a:pt x="28" y="245"/>
                    <a:pt x="28" y="247"/>
                  </a:cubicBezTo>
                  <a:cubicBezTo>
                    <a:pt x="28" y="247"/>
                    <a:pt x="29" y="249"/>
                    <a:pt x="27" y="249"/>
                  </a:cubicBezTo>
                  <a:cubicBezTo>
                    <a:pt x="26" y="249"/>
                    <a:pt x="18" y="247"/>
                    <a:pt x="13" y="247"/>
                  </a:cubicBezTo>
                  <a:cubicBezTo>
                    <a:pt x="11" y="247"/>
                    <a:pt x="9" y="247"/>
                    <a:pt x="9" y="248"/>
                  </a:cubicBezTo>
                  <a:cubicBezTo>
                    <a:pt x="6" y="251"/>
                    <a:pt x="19" y="251"/>
                    <a:pt x="14" y="252"/>
                  </a:cubicBezTo>
                  <a:cubicBezTo>
                    <a:pt x="8" y="255"/>
                    <a:pt x="14" y="257"/>
                    <a:pt x="19" y="258"/>
                  </a:cubicBezTo>
                  <a:cubicBezTo>
                    <a:pt x="24" y="259"/>
                    <a:pt x="21" y="259"/>
                    <a:pt x="19" y="259"/>
                  </a:cubicBezTo>
                  <a:cubicBezTo>
                    <a:pt x="18" y="260"/>
                    <a:pt x="22" y="261"/>
                    <a:pt x="22" y="262"/>
                  </a:cubicBezTo>
                  <a:cubicBezTo>
                    <a:pt x="28" y="262"/>
                    <a:pt x="37" y="263"/>
                    <a:pt x="26" y="265"/>
                  </a:cubicBezTo>
                  <a:cubicBezTo>
                    <a:pt x="24" y="266"/>
                    <a:pt x="1" y="269"/>
                    <a:pt x="13" y="269"/>
                  </a:cubicBezTo>
                  <a:cubicBezTo>
                    <a:pt x="16" y="269"/>
                    <a:pt x="19" y="269"/>
                    <a:pt x="21" y="269"/>
                  </a:cubicBezTo>
                  <a:cubicBezTo>
                    <a:pt x="22" y="269"/>
                    <a:pt x="23" y="269"/>
                    <a:pt x="23" y="270"/>
                  </a:cubicBezTo>
                  <a:cubicBezTo>
                    <a:pt x="22" y="271"/>
                    <a:pt x="16" y="271"/>
                    <a:pt x="13" y="272"/>
                  </a:cubicBezTo>
                  <a:cubicBezTo>
                    <a:pt x="10" y="273"/>
                    <a:pt x="10" y="274"/>
                    <a:pt x="10" y="274"/>
                  </a:cubicBezTo>
                  <a:lnTo>
                    <a:pt x="23" y="273"/>
                  </a:lnTo>
                  <a:cubicBezTo>
                    <a:pt x="24" y="272"/>
                    <a:pt x="26" y="271"/>
                    <a:pt x="30" y="270"/>
                  </a:cubicBezTo>
                  <a:cubicBezTo>
                    <a:pt x="31" y="270"/>
                    <a:pt x="31" y="270"/>
                    <a:pt x="32" y="270"/>
                  </a:cubicBezTo>
                  <a:cubicBezTo>
                    <a:pt x="36" y="270"/>
                    <a:pt x="35" y="272"/>
                    <a:pt x="35" y="273"/>
                  </a:cubicBezTo>
                  <a:cubicBezTo>
                    <a:pt x="35" y="274"/>
                    <a:pt x="28" y="274"/>
                    <a:pt x="24" y="277"/>
                  </a:cubicBezTo>
                  <a:cubicBezTo>
                    <a:pt x="24" y="277"/>
                    <a:pt x="17" y="281"/>
                    <a:pt x="19" y="281"/>
                  </a:cubicBezTo>
                  <a:cubicBezTo>
                    <a:pt x="23" y="281"/>
                    <a:pt x="26" y="280"/>
                    <a:pt x="28" y="280"/>
                  </a:cubicBezTo>
                  <a:cubicBezTo>
                    <a:pt x="29" y="280"/>
                    <a:pt x="29" y="280"/>
                    <a:pt x="30" y="280"/>
                  </a:cubicBezTo>
                  <a:cubicBezTo>
                    <a:pt x="30" y="281"/>
                    <a:pt x="28" y="283"/>
                    <a:pt x="31" y="283"/>
                  </a:cubicBezTo>
                  <a:cubicBezTo>
                    <a:pt x="32" y="283"/>
                    <a:pt x="33" y="283"/>
                    <a:pt x="33" y="283"/>
                  </a:cubicBezTo>
                  <a:cubicBezTo>
                    <a:pt x="40" y="283"/>
                    <a:pt x="37" y="288"/>
                    <a:pt x="37" y="290"/>
                  </a:cubicBezTo>
                  <a:cubicBezTo>
                    <a:pt x="37" y="291"/>
                    <a:pt x="34" y="292"/>
                    <a:pt x="29" y="294"/>
                  </a:cubicBezTo>
                  <a:cubicBezTo>
                    <a:pt x="24" y="295"/>
                    <a:pt x="26" y="297"/>
                    <a:pt x="26" y="298"/>
                  </a:cubicBezTo>
                  <a:cubicBezTo>
                    <a:pt x="24" y="299"/>
                    <a:pt x="23" y="301"/>
                    <a:pt x="26" y="301"/>
                  </a:cubicBezTo>
                  <a:cubicBezTo>
                    <a:pt x="27" y="301"/>
                    <a:pt x="28" y="301"/>
                    <a:pt x="30" y="300"/>
                  </a:cubicBezTo>
                  <a:cubicBezTo>
                    <a:pt x="31" y="300"/>
                    <a:pt x="32" y="300"/>
                    <a:pt x="32" y="300"/>
                  </a:cubicBezTo>
                  <a:cubicBezTo>
                    <a:pt x="34" y="300"/>
                    <a:pt x="33" y="301"/>
                    <a:pt x="33" y="302"/>
                  </a:cubicBezTo>
                  <a:cubicBezTo>
                    <a:pt x="33" y="302"/>
                    <a:pt x="35" y="302"/>
                    <a:pt x="37" y="302"/>
                  </a:cubicBezTo>
                  <a:cubicBezTo>
                    <a:pt x="37" y="302"/>
                    <a:pt x="38" y="302"/>
                    <a:pt x="38" y="302"/>
                  </a:cubicBezTo>
                  <a:cubicBezTo>
                    <a:pt x="40" y="303"/>
                    <a:pt x="38" y="305"/>
                    <a:pt x="38" y="307"/>
                  </a:cubicBezTo>
                  <a:cubicBezTo>
                    <a:pt x="38" y="307"/>
                    <a:pt x="38" y="307"/>
                    <a:pt x="40" y="307"/>
                  </a:cubicBezTo>
                  <a:cubicBezTo>
                    <a:pt x="46" y="307"/>
                    <a:pt x="63" y="304"/>
                    <a:pt x="66" y="301"/>
                  </a:cubicBezTo>
                  <a:cubicBezTo>
                    <a:pt x="66" y="301"/>
                    <a:pt x="65" y="300"/>
                    <a:pt x="65" y="300"/>
                  </a:cubicBezTo>
                  <a:cubicBezTo>
                    <a:pt x="65" y="299"/>
                    <a:pt x="66" y="298"/>
                    <a:pt x="69" y="296"/>
                  </a:cubicBezTo>
                  <a:cubicBezTo>
                    <a:pt x="73" y="293"/>
                    <a:pt x="75" y="290"/>
                    <a:pt x="73" y="289"/>
                  </a:cubicBezTo>
                  <a:cubicBezTo>
                    <a:pt x="73" y="289"/>
                    <a:pt x="73" y="289"/>
                    <a:pt x="73" y="289"/>
                  </a:cubicBezTo>
                  <a:cubicBezTo>
                    <a:pt x="71" y="289"/>
                    <a:pt x="63" y="292"/>
                    <a:pt x="58" y="292"/>
                  </a:cubicBezTo>
                  <a:cubicBezTo>
                    <a:pt x="58" y="292"/>
                    <a:pt x="57" y="292"/>
                    <a:pt x="57" y="292"/>
                  </a:cubicBezTo>
                  <a:cubicBezTo>
                    <a:pt x="55" y="291"/>
                    <a:pt x="57" y="289"/>
                    <a:pt x="61" y="287"/>
                  </a:cubicBezTo>
                  <a:cubicBezTo>
                    <a:pt x="66" y="287"/>
                    <a:pt x="67" y="286"/>
                    <a:pt x="67" y="285"/>
                  </a:cubicBezTo>
                  <a:cubicBezTo>
                    <a:pt x="67" y="284"/>
                    <a:pt x="67" y="284"/>
                    <a:pt x="66" y="284"/>
                  </a:cubicBezTo>
                  <a:cubicBezTo>
                    <a:pt x="65" y="284"/>
                    <a:pt x="63" y="285"/>
                    <a:pt x="59" y="286"/>
                  </a:cubicBezTo>
                  <a:cubicBezTo>
                    <a:pt x="57" y="286"/>
                    <a:pt x="57" y="286"/>
                    <a:pt x="56" y="286"/>
                  </a:cubicBezTo>
                  <a:cubicBezTo>
                    <a:pt x="54" y="286"/>
                    <a:pt x="53" y="285"/>
                    <a:pt x="55" y="285"/>
                  </a:cubicBezTo>
                  <a:cubicBezTo>
                    <a:pt x="61" y="282"/>
                    <a:pt x="72" y="281"/>
                    <a:pt x="72" y="280"/>
                  </a:cubicBezTo>
                  <a:cubicBezTo>
                    <a:pt x="72" y="279"/>
                    <a:pt x="69" y="278"/>
                    <a:pt x="65" y="278"/>
                  </a:cubicBezTo>
                  <a:cubicBezTo>
                    <a:pt x="64" y="278"/>
                    <a:pt x="62" y="278"/>
                    <a:pt x="60" y="279"/>
                  </a:cubicBezTo>
                  <a:cubicBezTo>
                    <a:pt x="59" y="279"/>
                    <a:pt x="60" y="278"/>
                    <a:pt x="59" y="278"/>
                  </a:cubicBezTo>
                  <a:cubicBezTo>
                    <a:pt x="59" y="277"/>
                    <a:pt x="48" y="274"/>
                    <a:pt x="50" y="273"/>
                  </a:cubicBezTo>
                  <a:cubicBezTo>
                    <a:pt x="52" y="273"/>
                    <a:pt x="56" y="273"/>
                    <a:pt x="60" y="273"/>
                  </a:cubicBezTo>
                  <a:cubicBezTo>
                    <a:pt x="64" y="273"/>
                    <a:pt x="67" y="273"/>
                    <a:pt x="69" y="273"/>
                  </a:cubicBezTo>
                  <a:lnTo>
                    <a:pt x="69" y="273"/>
                  </a:lnTo>
                  <a:cubicBezTo>
                    <a:pt x="69" y="273"/>
                    <a:pt x="68" y="273"/>
                    <a:pt x="68" y="273"/>
                  </a:cubicBezTo>
                  <a:cubicBezTo>
                    <a:pt x="64" y="273"/>
                    <a:pt x="59" y="269"/>
                    <a:pt x="56" y="268"/>
                  </a:cubicBezTo>
                  <a:cubicBezTo>
                    <a:pt x="52" y="268"/>
                    <a:pt x="53" y="267"/>
                    <a:pt x="59" y="266"/>
                  </a:cubicBezTo>
                  <a:cubicBezTo>
                    <a:pt x="67" y="263"/>
                    <a:pt x="59" y="264"/>
                    <a:pt x="59" y="263"/>
                  </a:cubicBezTo>
                  <a:cubicBezTo>
                    <a:pt x="59" y="262"/>
                    <a:pt x="58" y="261"/>
                    <a:pt x="62" y="260"/>
                  </a:cubicBezTo>
                  <a:cubicBezTo>
                    <a:pt x="64" y="260"/>
                    <a:pt x="64" y="259"/>
                    <a:pt x="64" y="259"/>
                  </a:cubicBezTo>
                  <a:cubicBezTo>
                    <a:pt x="63" y="259"/>
                    <a:pt x="61" y="259"/>
                    <a:pt x="59" y="259"/>
                  </a:cubicBezTo>
                  <a:cubicBezTo>
                    <a:pt x="57" y="259"/>
                    <a:pt x="54" y="259"/>
                    <a:pt x="52" y="259"/>
                  </a:cubicBezTo>
                  <a:cubicBezTo>
                    <a:pt x="50" y="260"/>
                    <a:pt x="47" y="260"/>
                    <a:pt x="45" y="260"/>
                  </a:cubicBezTo>
                  <a:cubicBezTo>
                    <a:pt x="43" y="260"/>
                    <a:pt x="43" y="260"/>
                    <a:pt x="44" y="259"/>
                  </a:cubicBezTo>
                  <a:cubicBezTo>
                    <a:pt x="46" y="259"/>
                    <a:pt x="53" y="258"/>
                    <a:pt x="56" y="256"/>
                  </a:cubicBezTo>
                  <a:cubicBezTo>
                    <a:pt x="59" y="255"/>
                    <a:pt x="55" y="254"/>
                    <a:pt x="52" y="253"/>
                  </a:cubicBezTo>
                  <a:cubicBezTo>
                    <a:pt x="52" y="252"/>
                    <a:pt x="52" y="252"/>
                    <a:pt x="55" y="251"/>
                  </a:cubicBezTo>
                  <a:cubicBezTo>
                    <a:pt x="58" y="251"/>
                    <a:pt x="59" y="250"/>
                    <a:pt x="59" y="250"/>
                  </a:cubicBezTo>
                  <a:cubicBezTo>
                    <a:pt x="59" y="248"/>
                    <a:pt x="53" y="249"/>
                    <a:pt x="52" y="247"/>
                  </a:cubicBezTo>
                  <a:cubicBezTo>
                    <a:pt x="52" y="246"/>
                    <a:pt x="55" y="246"/>
                    <a:pt x="56" y="245"/>
                  </a:cubicBezTo>
                  <a:cubicBezTo>
                    <a:pt x="58" y="243"/>
                    <a:pt x="56" y="240"/>
                    <a:pt x="49" y="239"/>
                  </a:cubicBezTo>
                  <a:cubicBezTo>
                    <a:pt x="45" y="238"/>
                    <a:pt x="43" y="237"/>
                    <a:pt x="53" y="237"/>
                  </a:cubicBezTo>
                  <a:cubicBezTo>
                    <a:pt x="55" y="237"/>
                    <a:pt x="56" y="238"/>
                    <a:pt x="57" y="238"/>
                  </a:cubicBezTo>
                  <a:cubicBezTo>
                    <a:pt x="59" y="238"/>
                    <a:pt x="59" y="236"/>
                    <a:pt x="59" y="236"/>
                  </a:cubicBezTo>
                  <a:cubicBezTo>
                    <a:pt x="59" y="235"/>
                    <a:pt x="60" y="234"/>
                    <a:pt x="58" y="232"/>
                  </a:cubicBezTo>
                  <a:cubicBezTo>
                    <a:pt x="56" y="232"/>
                    <a:pt x="51" y="231"/>
                    <a:pt x="54" y="230"/>
                  </a:cubicBezTo>
                  <a:lnTo>
                    <a:pt x="54" y="230"/>
                  </a:lnTo>
                  <a:cubicBezTo>
                    <a:pt x="55" y="230"/>
                    <a:pt x="56" y="230"/>
                    <a:pt x="57" y="230"/>
                  </a:cubicBezTo>
                  <a:cubicBezTo>
                    <a:pt x="63" y="230"/>
                    <a:pt x="61" y="227"/>
                    <a:pt x="59" y="226"/>
                  </a:cubicBezTo>
                  <a:cubicBezTo>
                    <a:pt x="59" y="225"/>
                    <a:pt x="44" y="223"/>
                    <a:pt x="47" y="223"/>
                  </a:cubicBezTo>
                  <a:cubicBezTo>
                    <a:pt x="56" y="222"/>
                    <a:pt x="59" y="222"/>
                    <a:pt x="61" y="220"/>
                  </a:cubicBezTo>
                  <a:cubicBezTo>
                    <a:pt x="63" y="218"/>
                    <a:pt x="63" y="215"/>
                    <a:pt x="61" y="212"/>
                  </a:cubicBezTo>
                  <a:cubicBezTo>
                    <a:pt x="61" y="211"/>
                    <a:pt x="60" y="210"/>
                    <a:pt x="59" y="209"/>
                  </a:cubicBezTo>
                  <a:cubicBezTo>
                    <a:pt x="58" y="208"/>
                    <a:pt x="53" y="207"/>
                    <a:pt x="54" y="206"/>
                  </a:cubicBezTo>
                  <a:cubicBezTo>
                    <a:pt x="54" y="206"/>
                    <a:pt x="55" y="206"/>
                    <a:pt x="56" y="206"/>
                  </a:cubicBezTo>
                  <a:cubicBezTo>
                    <a:pt x="59" y="206"/>
                    <a:pt x="64" y="206"/>
                    <a:pt x="65" y="206"/>
                  </a:cubicBezTo>
                  <a:cubicBezTo>
                    <a:pt x="68" y="206"/>
                    <a:pt x="71" y="205"/>
                    <a:pt x="72" y="204"/>
                  </a:cubicBezTo>
                  <a:cubicBezTo>
                    <a:pt x="73" y="204"/>
                    <a:pt x="72" y="203"/>
                    <a:pt x="64" y="200"/>
                  </a:cubicBezTo>
                  <a:lnTo>
                    <a:pt x="64" y="200"/>
                  </a:lnTo>
                  <a:cubicBezTo>
                    <a:pt x="65" y="200"/>
                    <a:pt x="65" y="200"/>
                    <a:pt x="65" y="200"/>
                  </a:cubicBezTo>
                  <a:cubicBezTo>
                    <a:pt x="67" y="200"/>
                    <a:pt x="60" y="196"/>
                    <a:pt x="59" y="196"/>
                  </a:cubicBezTo>
                  <a:lnTo>
                    <a:pt x="70" y="196"/>
                  </a:lnTo>
                  <a:cubicBezTo>
                    <a:pt x="72" y="195"/>
                    <a:pt x="73" y="194"/>
                    <a:pt x="72" y="192"/>
                  </a:cubicBezTo>
                  <a:cubicBezTo>
                    <a:pt x="70" y="191"/>
                    <a:pt x="62" y="190"/>
                    <a:pt x="58" y="188"/>
                  </a:cubicBezTo>
                  <a:cubicBezTo>
                    <a:pt x="58" y="188"/>
                    <a:pt x="57" y="186"/>
                    <a:pt x="59" y="186"/>
                  </a:cubicBezTo>
                  <a:lnTo>
                    <a:pt x="64" y="188"/>
                  </a:lnTo>
                  <a:cubicBezTo>
                    <a:pt x="65" y="188"/>
                    <a:pt x="65" y="186"/>
                    <a:pt x="65" y="186"/>
                  </a:cubicBezTo>
                  <a:lnTo>
                    <a:pt x="65" y="186"/>
                  </a:lnTo>
                  <a:cubicBezTo>
                    <a:pt x="65" y="186"/>
                    <a:pt x="70" y="187"/>
                    <a:pt x="71" y="187"/>
                  </a:cubicBezTo>
                  <a:cubicBezTo>
                    <a:pt x="72" y="186"/>
                    <a:pt x="72" y="186"/>
                    <a:pt x="72" y="185"/>
                  </a:cubicBezTo>
                  <a:cubicBezTo>
                    <a:pt x="72" y="183"/>
                    <a:pt x="66" y="180"/>
                    <a:pt x="61" y="177"/>
                  </a:cubicBezTo>
                  <a:cubicBezTo>
                    <a:pt x="59" y="175"/>
                    <a:pt x="58" y="174"/>
                    <a:pt x="59" y="174"/>
                  </a:cubicBezTo>
                  <a:lnTo>
                    <a:pt x="59" y="174"/>
                  </a:lnTo>
                  <a:cubicBezTo>
                    <a:pt x="60" y="174"/>
                    <a:pt x="64" y="176"/>
                    <a:pt x="69" y="178"/>
                  </a:cubicBezTo>
                  <a:lnTo>
                    <a:pt x="69" y="178"/>
                  </a:lnTo>
                  <a:cubicBezTo>
                    <a:pt x="67" y="176"/>
                    <a:pt x="70" y="176"/>
                    <a:pt x="66" y="175"/>
                  </a:cubicBezTo>
                  <a:cubicBezTo>
                    <a:pt x="66" y="174"/>
                    <a:pt x="59" y="171"/>
                    <a:pt x="59" y="171"/>
                  </a:cubicBezTo>
                  <a:cubicBezTo>
                    <a:pt x="59" y="171"/>
                    <a:pt x="59" y="171"/>
                    <a:pt x="60" y="171"/>
                  </a:cubicBezTo>
                  <a:cubicBezTo>
                    <a:pt x="61" y="171"/>
                    <a:pt x="67" y="173"/>
                    <a:pt x="68" y="173"/>
                  </a:cubicBezTo>
                  <a:cubicBezTo>
                    <a:pt x="69" y="173"/>
                    <a:pt x="69" y="173"/>
                    <a:pt x="69" y="173"/>
                  </a:cubicBezTo>
                  <a:cubicBezTo>
                    <a:pt x="69" y="172"/>
                    <a:pt x="62" y="169"/>
                    <a:pt x="60" y="167"/>
                  </a:cubicBezTo>
                  <a:cubicBezTo>
                    <a:pt x="60" y="166"/>
                    <a:pt x="60" y="166"/>
                    <a:pt x="60" y="166"/>
                  </a:cubicBezTo>
                  <a:lnTo>
                    <a:pt x="60" y="166"/>
                  </a:lnTo>
                  <a:cubicBezTo>
                    <a:pt x="61" y="166"/>
                    <a:pt x="64" y="168"/>
                    <a:pt x="66" y="170"/>
                  </a:cubicBezTo>
                  <a:cubicBezTo>
                    <a:pt x="69" y="171"/>
                    <a:pt x="76" y="174"/>
                    <a:pt x="78" y="174"/>
                  </a:cubicBezTo>
                  <a:cubicBezTo>
                    <a:pt x="79" y="174"/>
                    <a:pt x="79" y="174"/>
                    <a:pt x="79" y="173"/>
                  </a:cubicBezTo>
                  <a:cubicBezTo>
                    <a:pt x="78" y="171"/>
                    <a:pt x="72" y="168"/>
                    <a:pt x="64" y="164"/>
                  </a:cubicBezTo>
                  <a:lnTo>
                    <a:pt x="64" y="164"/>
                  </a:lnTo>
                  <a:cubicBezTo>
                    <a:pt x="68" y="166"/>
                    <a:pt x="71" y="167"/>
                    <a:pt x="73" y="167"/>
                  </a:cubicBezTo>
                  <a:cubicBezTo>
                    <a:pt x="78" y="167"/>
                    <a:pt x="74" y="161"/>
                    <a:pt x="78" y="161"/>
                  </a:cubicBezTo>
                  <a:cubicBezTo>
                    <a:pt x="79" y="161"/>
                    <a:pt x="80" y="161"/>
                    <a:pt x="83" y="163"/>
                  </a:cubicBezTo>
                  <a:cubicBezTo>
                    <a:pt x="85" y="163"/>
                    <a:pt x="86" y="163"/>
                    <a:pt x="86" y="163"/>
                  </a:cubicBezTo>
                  <a:cubicBezTo>
                    <a:pt x="90" y="163"/>
                    <a:pt x="81" y="158"/>
                    <a:pt x="81" y="156"/>
                  </a:cubicBezTo>
                  <a:cubicBezTo>
                    <a:pt x="80" y="154"/>
                    <a:pt x="82" y="153"/>
                    <a:pt x="82" y="151"/>
                  </a:cubicBezTo>
                  <a:cubicBezTo>
                    <a:pt x="83" y="149"/>
                    <a:pt x="79" y="145"/>
                    <a:pt x="80" y="143"/>
                  </a:cubicBezTo>
                  <a:cubicBezTo>
                    <a:pt x="80" y="143"/>
                    <a:pt x="81" y="143"/>
                    <a:pt x="81" y="143"/>
                  </a:cubicBezTo>
                  <a:cubicBezTo>
                    <a:pt x="82" y="143"/>
                    <a:pt x="84" y="144"/>
                    <a:pt x="86" y="144"/>
                  </a:cubicBezTo>
                  <a:cubicBezTo>
                    <a:pt x="87" y="144"/>
                    <a:pt x="87" y="144"/>
                    <a:pt x="87" y="143"/>
                  </a:cubicBezTo>
                  <a:cubicBezTo>
                    <a:pt x="88" y="142"/>
                    <a:pt x="89" y="142"/>
                    <a:pt x="86" y="140"/>
                  </a:cubicBezTo>
                  <a:cubicBezTo>
                    <a:pt x="85" y="139"/>
                    <a:pt x="80" y="136"/>
                    <a:pt x="81" y="135"/>
                  </a:cubicBezTo>
                  <a:cubicBezTo>
                    <a:pt x="81" y="135"/>
                    <a:pt x="81" y="135"/>
                    <a:pt x="81" y="135"/>
                  </a:cubicBezTo>
                  <a:cubicBezTo>
                    <a:pt x="83" y="135"/>
                    <a:pt x="93" y="142"/>
                    <a:pt x="98" y="144"/>
                  </a:cubicBezTo>
                  <a:cubicBezTo>
                    <a:pt x="87" y="138"/>
                    <a:pt x="100" y="131"/>
                    <a:pt x="101" y="130"/>
                  </a:cubicBezTo>
                  <a:cubicBezTo>
                    <a:pt x="101" y="130"/>
                    <a:pt x="102" y="130"/>
                    <a:pt x="102" y="130"/>
                  </a:cubicBezTo>
                  <a:cubicBezTo>
                    <a:pt x="104" y="130"/>
                    <a:pt x="106" y="130"/>
                    <a:pt x="108" y="130"/>
                  </a:cubicBezTo>
                  <a:cubicBezTo>
                    <a:pt x="108" y="130"/>
                    <a:pt x="108" y="130"/>
                    <a:pt x="108" y="130"/>
                  </a:cubicBezTo>
                  <a:cubicBezTo>
                    <a:pt x="109" y="128"/>
                    <a:pt x="107" y="126"/>
                    <a:pt x="106" y="122"/>
                  </a:cubicBezTo>
                  <a:cubicBezTo>
                    <a:pt x="105" y="122"/>
                    <a:pt x="95" y="111"/>
                    <a:pt x="94" y="111"/>
                  </a:cubicBezTo>
                  <a:cubicBezTo>
                    <a:pt x="94" y="111"/>
                    <a:pt x="94" y="111"/>
                    <a:pt x="94" y="111"/>
                  </a:cubicBezTo>
                  <a:cubicBezTo>
                    <a:pt x="96" y="111"/>
                    <a:pt x="105" y="119"/>
                    <a:pt x="106" y="119"/>
                  </a:cubicBezTo>
                  <a:cubicBezTo>
                    <a:pt x="106" y="119"/>
                    <a:pt x="106" y="119"/>
                    <a:pt x="106" y="118"/>
                  </a:cubicBezTo>
                  <a:cubicBezTo>
                    <a:pt x="106" y="117"/>
                    <a:pt x="101" y="111"/>
                    <a:pt x="102" y="111"/>
                  </a:cubicBezTo>
                  <a:lnTo>
                    <a:pt x="102" y="111"/>
                  </a:lnTo>
                  <a:cubicBezTo>
                    <a:pt x="102" y="111"/>
                    <a:pt x="102" y="111"/>
                    <a:pt x="102" y="111"/>
                  </a:cubicBezTo>
                  <a:cubicBezTo>
                    <a:pt x="103" y="112"/>
                    <a:pt x="112" y="121"/>
                    <a:pt x="113" y="121"/>
                  </a:cubicBezTo>
                  <a:cubicBezTo>
                    <a:pt x="113" y="121"/>
                    <a:pt x="113" y="121"/>
                    <a:pt x="113" y="121"/>
                  </a:cubicBezTo>
                  <a:cubicBezTo>
                    <a:pt x="113" y="119"/>
                    <a:pt x="110" y="114"/>
                    <a:pt x="103" y="108"/>
                  </a:cubicBezTo>
                  <a:cubicBezTo>
                    <a:pt x="103" y="107"/>
                    <a:pt x="103" y="107"/>
                    <a:pt x="103" y="107"/>
                  </a:cubicBezTo>
                  <a:cubicBezTo>
                    <a:pt x="105" y="107"/>
                    <a:pt x="111" y="113"/>
                    <a:pt x="114" y="115"/>
                  </a:cubicBezTo>
                  <a:cubicBezTo>
                    <a:pt x="114" y="115"/>
                    <a:pt x="120" y="117"/>
                    <a:pt x="121" y="117"/>
                  </a:cubicBezTo>
                  <a:cubicBezTo>
                    <a:pt x="121" y="117"/>
                    <a:pt x="121" y="117"/>
                    <a:pt x="120" y="117"/>
                  </a:cubicBezTo>
                  <a:cubicBezTo>
                    <a:pt x="117" y="113"/>
                    <a:pt x="110" y="107"/>
                    <a:pt x="111" y="105"/>
                  </a:cubicBezTo>
                  <a:cubicBezTo>
                    <a:pt x="111" y="105"/>
                    <a:pt x="111" y="105"/>
                    <a:pt x="111" y="105"/>
                  </a:cubicBezTo>
                  <a:cubicBezTo>
                    <a:pt x="112" y="105"/>
                    <a:pt x="113" y="105"/>
                    <a:pt x="113" y="105"/>
                  </a:cubicBezTo>
                  <a:cubicBezTo>
                    <a:pt x="114" y="105"/>
                    <a:pt x="114" y="105"/>
                    <a:pt x="114" y="104"/>
                  </a:cubicBezTo>
                  <a:cubicBezTo>
                    <a:pt x="114" y="102"/>
                    <a:pt x="112" y="100"/>
                    <a:pt x="113" y="99"/>
                  </a:cubicBezTo>
                  <a:cubicBezTo>
                    <a:pt x="113" y="99"/>
                    <a:pt x="113" y="99"/>
                    <a:pt x="113" y="99"/>
                  </a:cubicBezTo>
                  <a:cubicBezTo>
                    <a:pt x="114" y="99"/>
                    <a:pt x="120" y="103"/>
                    <a:pt x="121" y="103"/>
                  </a:cubicBezTo>
                  <a:cubicBezTo>
                    <a:pt x="123" y="103"/>
                    <a:pt x="123" y="101"/>
                    <a:pt x="119" y="95"/>
                  </a:cubicBezTo>
                  <a:lnTo>
                    <a:pt x="119" y="95"/>
                  </a:lnTo>
                  <a:cubicBezTo>
                    <a:pt x="121" y="97"/>
                    <a:pt x="126" y="101"/>
                    <a:pt x="126" y="101"/>
                  </a:cubicBezTo>
                  <a:cubicBezTo>
                    <a:pt x="126" y="101"/>
                    <a:pt x="126" y="101"/>
                    <a:pt x="126" y="101"/>
                  </a:cubicBezTo>
                  <a:cubicBezTo>
                    <a:pt x="123" y="98"/>
                    <a:pt x="115" y="91"/>
                    <a:pt x="117" y="90"/>
                  </a:cubicBezTo>
                  <a:lnTo>
                    <a:pt x="117" y="90"/>
                  </a:lnTo>
                  <a:cubicBezTo>
                    <a:pt x="119" y="90"/>
                    <a:pt x="121" y="93"/>
                    <a:pt x="123" y="94"/>
                  </a:cubicBezTo>
                  <a:cubicBezTo>
                    <a:pt x="124" y="94"/>
                    <a:pt x="125" y="94"/>
                    <a:pt x="126" y="94"/>
                  </a:cubicBezTo>
                  <a:cubicBezTo>
                    <a:pt x="128" y="94"/>
                    <a:pt x="129" y="92"/>
                    <a:pt x="125" y="87"/>
                  </a:cubicBezTo>
                  <a:lnTo>
                    <a:pt x="125" y="87"/>
                  </a:lnTo>
                  <a:cubicBezTo>
                    <a:pt x="128" y="91"/>
                    <a:pt x="135" y="96"/>
                    <a:pt x="136" y="96"/>
                  </a:cubicBezTo>
                  <a:cubicBezTo>
                    <a:pt x="132" y="91"/>
                    <a:pt x="133" y="91"/>
                    <a:pt x="134" y="91"/>
                  </a:cubicBezTo>
                  <a:lnTo>
                    <a:pt x="134" y="91"/>
                  </a:lnTo>
                  <a:cubicBezTo>
                    <a:pt x="134" y="91"/>
                    <a:pt x="134" y="91"/>
                    <a:pt x="134" y="91"/>
                  </a:cubicBezTo>
                  <a:cubicBezTo>
                    <a:pt x="135" y="90"/>
                    <a:pt x="135" y="91"/>
                    <a:pt x="133" y="87"/>
                  </a:cubicBezTo>
                  <a:cubicBezTo>
                    <a:pt x="132" y="85"/>
                    <a:pt x="132" y="84"/>
                    <a:pt x="132" y="84"/>
                  </a:cubicBezTo>
                  <a:lnTo>
                    <a:pt x="132" y="84"/>
                  </a:lnTo>
                  <a:cubicBezTo>
                    <a:pt x="134" y="84"/>
                    <a:pt x="138" y="87"/>
                    <a:pt x="139" y="87"/>
                  </a:cubicBezTo>
                  <a:cubicBezTo>
                    <a:pt x="140" y="87"/>
                    <a:pt x="137" y="83"/>
                    <a:pt x="138" y="82"/>
                  </a:cubicBezTo>
                  <a:cubicBezTo>
                    <a:pt x="138" y="80"/>
                    <a:pt x="140" y="80"/>
                    <a:pt x="141" y="80"/>
                  </a:cubicBezTo>
                  <a:cubicBezTo>
                    <a:pt x="142" y="78"/>
                    <a:pt x="143" y="77"/>
                    <a:pt x="141" y="73"/>
                  </a:cubicBezTo>
                  <a:lnTo>
                    <a:pt x="141" y="73"/>
                  </a:lnTo>
                  <a:cubicBezTo>
                    <a:pt x="142" y="75"/>
                    <a:pt x="143" y="77"/>
                    <a:pt x="144" y="79"/>
                  </a:cubicBezTo>
                  <a:cubicBezTo>
                    <a:pt x="145" y="80"/>
                    <a:pt x="145" y="80"/>
                    <a:pt x="146" y="80"/>
                  </a:cubicBezTo>
                  <a:cubicBezTo>
                    <a:pt x="146" y="80"/>
                    <a:pt x="145" y="77"/>
                    <a:pt x="145" y="75"/>
                  </a:cubicBezTo>
                  <a:cubicBezTo>
                    <a:pt x="143" y="71"/>
                    <a:pt x="142" y="68"/>
                    <a:pt x="143" y="68"/>
                  </a:cubicBezTo>
                  <a:lnTo>
                    <a:pt x="143" y="68"/>
                  </a:lnTo>
                  <a:cubicBezTo>
                    <a:pt x="144" y="68"/>
                    <a:pt x="146" y="72"/>
                    <a:pt x="150" y="77"/>
                  </a:cubicBezTo>
                  <a:cubicBezTo>
                    <a:pt x="151" y="78"/>
                    <a:pt x="151" y="78"/>
                    <a:pt x="151" y="78"/>
                  </a:cubicBezTo>
                  <a:cubicBezTo>
                    <a:pt x="152" y="78"/>
                    <a:pt x="146" y="65"/>
                    <a:pt x="146" y="65"/>
                  </a:cubicBezTo>
                  <a:lnTo>
                    <a:pt x="146" y="65"/>
                  </a:lnTo>
                  <a:cubicBezTo>
                    <a:pt x="146" y="65"/>
                    <a:pt x="147" y="66"/>
                    <a:pt x="148" y="68"/>
                  </a:cubicBezTo>
                  <a:cubicBezTo>
                    <a:pt x="151" y="72"/>
                    <a:pt x="152" y="74"/>
                    <a:pt x="153" y="74"/>
                  </a:cubicBezTo>
                  <a:cubicBezTo>
                    <a:pt x="155" y="74"/>
                    <a:pt x="154" y="70"/>
                    <a:pt x="150" y="63"/>
                  </a:cubicBezTo>
                  <a:lnTo>
                    <a:pt x="150" y="63"/>
                  </a:lnTo>
                  <a:cubicBezTo>
                    <a:pt x="154" y="68"/>
                    <a:pt x="155" y="71"/>
                    <a:pt x="157" y="73"/>
                  </a:cubicBezTo>
                  <a:cubicBezTo>
                    <a:pt x="158" y="73"/>
                    <a:pt x="158" y="73"/>
                    <a:pt x="158" y="73"/>
                  </a:cubicBezTo>
                  <a:cubicBezTo>
                    <a:pt x="159" y="73"/>
                    <a:pt x="158" y="71"/>
                    <a:pt x="158" y="71"/>
                  </a:cubicBezTo>
                  <a:cubicBezTo>
                    <a:pt x="158" y="71"/>
                    <a:pt x="158" y="71"/>
                    <a:pt x="159" y="71"/>
                  </a:cubicBezTo>
                  <a:cubicBezTo>
                    <a:pt x="160" y="71"/>
                    <a:pt x="162" y="73"/>
                    <a:pt x="163" y="73"/>
                  </a:cubicBezTo>
                  <a:cubicBezTo>
                    <a:pt x="163" y="74"/>
                    <a:pt x="163" y="74"/>
                    <a:pt x="163" y="74"/>
                  </a:cubicBezTo>
                  <a:cubicBezTo>
                    <a:pt x="164" y="74"/>
                    <a:pt x="162" y="69"/>
                    <a:pt x="163" y="69"/>
                  </a:cubicBezTo>
                  <a:cubicBezTo>
                    <a:pt x="164" y="69"/>
                    <a:pt x="165" y="68"/>
                    <a:pt x="165" y="68"/>
                  </a:cubicBezTo>
                  <a:cubicBezTo>
                    <a:pt x="166" y="68"/>
                    <a:pt x="167" y="69"/>
                    <a:pt x="168" y="69"/>
                  </a:cubicBezTo>
                  <a:cubicBezTo>
                    <a:pt x="170" y="70"/>
                    <a:pt x="172" y="72"/>
                    <a:pt x="173" y="72"/>
                  </a:cubicBezTo>
                  <a:cubicBezTo>
                    <a:pt x="173" y="72"/>
                    <a:pt x="174" y="72"/>
                    <a:pt x="174" y="71"/>
                  </a:cubicBezTo>
                  <a:cubicBezTo>
                    <a:pt x="174" y="69"/>
                    <a:pt x="171" y="61"/>
                    <a:pt x="172" y="61"/>
                  </a:cubicBezTo>
                  <a:cubicBezTo>
                    <a:pt x="172" y="61"/>
                    <a:pt x="172" y="61"/>
                    <a:pt x="172" y="61"/>
                  </a:cubicBezTo>
                  <a:cubicBezTo>
                    <a:pt x="172" y="61"/>
                    <a:pt x="176" y="70"/>
                    <a:pt x="178" y="72"/>
                  </a:cubicBezTo>
                  <a:cubicBezTo>
                    <a:pt x="178" y="72"/>
                    <a:pt x="179" y="72"/>
                    <a:pt x="179" y="72"/>
                  </a:cubicBezTo>
                  <a:cubicBezTo>
                    <a:pt x="179" y="72"/>
                    <a:pt x="177" y="66"/>
                    <a:pt x="176" y="64"/>
                  </a:cubicBezTo>
                  <a:cubicBezTo>
                    <a:pt x="176" y="61"/>
                    <a:pt x="171" y="50"/>
                    <a:pt x="172" y="50"/>
                  </a:cubicBezTo>
                  <a:lnTo>
                    <a:pt x="172" y="50"/>
                  </a:lnTo>
                  <a:cubicBezTo>
                    <a:pt x="172" y="50"/>
                    <a:pt x="172" y="50"/>
                    <a:pt x="173" y="51"/>
                  </a:cubicBezTo>
                  <a:cubicBezTo>
                    <a:pt x="176" y="56"/>
                    <a:pt x="179" y="63"/>
                    <a:pt x="182" y="65"/>
                  </a:cubicBezTo>
                  <a:cubicBezTo>
                    <a:pt x="182" y="65"/>
                    <a:pt x="182" y="65"/>
                    <a:pt x="182" y="65"/>
                  </a:cubicBezTo>
                  <a:cubicBezTo>
                    <a:pt x="183" y="65"/>
                    <a:pt x="180" y="54"/>
                    <a:pt x="181" y="54"/>
                  </a:cubicBezTo>
                  <a:lnTo>
                    <a:pt x="181" y="54"/>
                  </a:lnTo>
                  <a:cubicBezTo>
                    <a:pt x="181" y="54"/>
                    <a:pt x="182" y="55"/>
                    <a:pt x="183" y="57"/>
                  </a:cubicBezTo>
                  <a:cubicBezTo>
                    <a:pt x="185" y="60"/>
                    <a:pt x="186" y="60"/>
                    <a:pt x="187" y="60"/>
                  </a:cubicBezTo>
                  <a:cubicBezTo>
                    <a:pt x="188" y="60"/>
                    <a:pt x="189" y="58"/>
                    <a:pt x="189" y="58"/>
                  </a:cubicBezTo>
                  <a:cubicBezTo>
                    <a:pt x="190" y="56"/>
                    <a:pt x="191" y="54"/>
                    <a:pt x="192" y="54"/>
                  </a:cubicBezTo>
                  <a:cubicBezTo>
                    <a:pt x="192" y="54"/>
                    <a:pt x="193" y="54"/>
                    <a:pt x="193" y="54"/>
                  </a:cubicBezTo>
                  <a:cubicBezTo>
                    <a:pt x="193" y="55"/>
                    <a:pt x="198" y="62"/>
                    <a:pt x="198" y="62"/>
                  </a:cubicBezTo>
                  <a:cubicBezTo>
                    <a:pt x="198" y="62"/>
                    <a:pt x="198" y="62"/>
                    <a:pt x="198" y="62"/>
                  </a:cubicBezTo>
                  <a:cubicBezTo>
                    <a:pt x="197" y="59"/>
                    <a:pt x="196" y="55"/>
                    <a:pt x="196" y="52"/>
                  </a:cubicBezTo>
                  <a:cubicBezTo>
                    <a:pt x="196" y="50"/>
                    <a:pt x="196" y="50"/>
                    <a:pt x="196" y="50"/>
                  </a:cubicBezTo>
                  <a:cubicBezTo>
                    <a:pt x="198" y="50"/>
                    <a:pt x="200" y="52"/>
                    <a:pt x="202" y="59"/>
                  </a:cubicBezTo>
                  <a:lnTo>
                    <a:pt x="202" y="59"/>
                  </a:lnTo>
                  <a:cubicBezTo>
                    <a:pt x="201" y="52"/>
                    <a:pt x="200" y="50"/>
                    <a:pt x="200" y="50"/>
                  </a:cubicBezTo>
                  <a:lnTo>
                    <a:pt x="200" y="50"/>
                  </a:lnTo>
                  <a:cubicBezTo>
                    <a:pt x="201" y="50"/>
                    <a:pt x="205" y="61"/>
                    <a:pt x="206" y="61"/>
                  </a:cubicBezTo>
                  <a:cubicBezTo>
                    <a:pt x="206" y="61"/>
                    <a:pt x="206" y="61"/>
                    <a:pt x="206" y="61"/>
                  </a:cubicBezTo>
                  <a:cubicBezTo>
                    <a:pt x="208" y="60"/>
                    <a:pt x="205" y="47"/>
                    <a:pt x="206" y="46"/>
                  </a:cubicBezTo>
                  <a:lnTo>
                    <a:pt x="206" y="46"/>
                  </a:lnTo>
                  <a:cubicBezTo>
                    <a:pt x="207" y="46"/>
                    <a:pt x="210" y="52"/>
                    <a:pt x="210" y="53"/>
                  </a:cubicBezTo>
                  <a:cubicBezTo>
                    <a:pt x="211" y="53"/>
                    <a:pt x="211" y="53"/>
                    <a:pt x="212" y="53"/>
                  </a:cubicBezTo>
                  <a:cubicBezTo>
                    <a:pt x="213" y="53"/>
                    <a:pt x="212" y="48"/>
                    <a:pt x="213" y="48"/>
                  </a:cubicBezTo>
                  <a:cubicBezTo>
                    <a:pt x="213" y="48"/>
                    <a:pt x="213" y="48"/>
                    <a:pt x="214" y="48"/>
                  </a:cubicBezTo>
                  <a:cubicBezTo>
                    <a:pt x="216" y="50"/>
                    <a:pt x="217" y="51"/>
                    <a:pt x="218" y="51"/>
                  </a:cubicBezTo>
                  <a:cubicBezTo>
                    <a:pt x="219" y="51"/>
                    <a:pt x="219" y="51"/>
                    <a:pt x="219" y="51"/>
                  </a:cubicBezTo>
                  <a:cubicBezTo>
                    <a:pt x="220" y="51"/>
                    <a:pt x="221" y="46"/>
                    <a:pt x="221" y="46"/>
                  </a:cubicBezTo>
                  <a:cubicBezTo>
                    <a:pt x="224" y="46"/>
                    <a:pt x="228" y="61"/>
                    <a:pt x="230" y="61"/>
                  </a:cubicBezTo>
                  <a:cubicBezTo>
                    <a:pt x="231" y="61"/>
                    <a:pt x="231" y="60"/>
                    <a:pt x="231" y="59"/>
                  </a:cubicBezTo>
                  <a:cubicBezTo>
                    <a:pt x="232" y="54"/>
                    <a:pt x="231" y="51"/>
                    <a:pt x="232" y="51"/>
                  </a:cubicBezTo>
                  <a:cubicBezTo>
                    <a:pt x="233" y="53"/>
                    <a:pt x="234" y="56"/>
                    <a:pt x="234" y="57"/>
                  </a:cubicBezTo>
                  <a:cubicBezTo>
                    <a:pt x="235" y="57"/>
                    <a:pt x="234" y="53"/>
                    <a:pt x="235" y="52"/>
                  </a:cubicBezTo>
                  <a:cubicBezTo>
                    <a:pt x="235" y="51"/>
                    <a:pt x="236" y="50"/>
                    <a:pt x="237" y="50"/>
                  </a:cubicBezTo>
                  <a:cubicBezTo>
                    <a:pt x="239" y="50"/>
                    <a:pt x="242" y="57"/>
                    <a:pt x="245" y="57"/>
                  </a:cubicBezTo>
                  <a:cubicBezTo>
                    <a:pt x="246" y="57"/>
                    <a:pt x="247" y="56"/>
                    <a:pt x="247" y="53"/>
                  </a:cubicBezTo>
                  <a:lnTo>
                    <a:pt x="247" y="53"/>
                  </a:lnTo>
                  <a:cubicBezTo>
                    <a:pt x="247" y="53"/>
                    <a:pt x="247" y="53"/>
                    <a:pt x="247" y="53"/>
                  </a:cubicBezTo>
                  <a:cubicBezTo>
                    <a:pt x="247" y="53"/>
                    <a:pt x="247" y="52"/>
                    <a:pt x="248" y="50"/>
                  </a:cubicBezTo>
                  <a:lnTo>
                    <a:pt x="248" y="50"/>
                  </a:lnTo>
                  <a:cubicBezTo>
                    <a:pt x="248" y="51"/>
                    <a:pt x="248" y="52"/>
                    <a:pt x="247" y="53"/>
                  </a:cubicBezTo>
                  <a:lnTo>
                    <a:pt x="247" y="53"/>
                  </a:lnTo>
                  <a:cubicBezTo>
                    <a:pt x="248" y="52"/>
                    <a:pt x="248" y="50"/>
                    <a:pt x="248" y="50"/>
                  </a:cubicBezTo>
                  <a:lnTo>
                    <a:pt x="248" y="50"/>
                  </a:lnTo>
                  <a:cubicBezTo>
                    <a:pt x="248" y="50"/>
                    <a:pt x="248" y="50"/>
                    <a:pt x="248" y="50"/>
                  </a:cubicBezTo>
                  <a:cubicBezTo>
                    <a:pt x="249" y="50"/>
                    <a:pt x="250" y="5"/>
                    <a:pt x="247" y="2"/>
                  </a:cubicBezTo>
                  <a:cubicBezTo>
                    <a:pt x="247" y="1"/>
                    <a:pt x="246" y="1"/>
                    <a:pt x="245" y="1"/>
                  </a:cubicBezTo>
                  <a:cubicBezTo>
                    <a:pt x="244" y="1"/>
                    <a:pt x="243" y="1"/>
                    <a:pt x="243" y="4"/>
                  </a:cubicBezTo>
                  <a:cubicBezTo>
                    <a:pt x="242" y="10"/>
                    <a:pt x="242" y="17"/>
                    <a:pt x="240" y="17"/>
                  </a:cubicBezTo>
                  <a:cubicBezTo>
                    <a:pt x="240" y="17"/>
                    <a:pt x="239" y="16"/>
                    <a:pt x="238" y="14"/>
                  </a:cubicBezTo>
                  <a:cubicBezTo>
                    <a:pt x="237" y="12"/>
                    <a:pt x="235" y="10"/>
                    <a:pt x="233" y="10"/>
                  </a:cubicBezTo>
                  <a:cubicBezTo>
                    <a:pt x="232" y="10"/>
                    <a:pt x="231" y="10"/>
                    <a:pt x="231" y="11"/>
                  </a:cubicBezTo>
                  <a:cubicBezTo>
                    <a:pt x="229" y="11"/>
                    <a:pt x="229" y="24"/>
                    <a:pt x="228" y="24"/>
                  </a:cubicBezTo>
                  <a:cubicBezTo>
                    <a:pt x="228" y="24"/>
                    <a:pt x="228" y="24"/>
                    <a:pt x="228" y="24"/>
                  </a:cubicBezTo>
                  <a:cubicBezTo>
                    <a:pt x="225" y="20"/>
                    <a:pt x="224" y="3"/>
                    <a:pt x="220" y="0"/>
                  </a:cubicBezTo>
                  <a:cubicBezTo>
                    <a:pt x="220" y="0"/>
                    <a:pt x="220" y="0"/>
                    <a:pt x="220" y="0"/>
                  </a:cubicBezTo>
                  <a:close/>
                  <a:moveTo>
                    <a:pt x="88" y="318"/>
                  </a:moveTo>
                  <a:lnTo>
                    <a:pt x="82" y="319"/>
                  </a:lnTo>
                  <a:cubicBezTo>
                    <a:pt x="79" y="321"/>
                    <a:pt x="78" y="323"/>
                    <a:pt x="79" y="323"/>
                  </a:cubicBezTo>
                  <a:cubicBezTo>
                    <a:pt x="80" y="323"/>
                    <a:pt x="83" y="321"/>
                    <a:pt x="88" y="319"/>
                  </a:cubicBezTo>
                  <a:lnTo>
                    <a:pt x="88" y="318"/>
                  </a:lnTo>
                  <a:close/>
                  <a:moveTo>
                    <a:pt x="376" y="360"/>
                  </a:moveTo>
                  <a:cubicBezTo>
                    <a:pt x="377" y="360"/>
                    <a:pt x="377" y="360"/>
                    <a:pt x="377" y="361"/>
                  </a:cubicBezTo>
                  <a:lnTo>
                    <a:pt x="377" y="361"/>
                  </a:lnTo>
                  <a:lnTo>
                    <a:pt x="376" y="360"/>
                  </a:lnTo>
                  <a:close/>
                  <a:moveTo>
                    <a:pt x="350" y="393"/>
                  </a:moveTo>
                  <a:cubicBezTo>
                    <a:pt x="350" y="393"/>
                    <a:pt x="350" y="393"/>
                    <a:pt x="351" y="394"/>
                  </a:cubicBezTo>
                  <a:lnTo>
                    <a:pt x="351" y="394"/>
                  </a:lnTo>
                  <a:cubicBezTo>
                    <a:pt x="350" y="393"/>
                    <a:pt x="350" y="393"/>
                    <a:pt x="350" y="393"/>
                  </a:cubicBezTo>
                  <a:close/>
                  <a:moveTo>
                    <a:pt x="385" y="387"/>
                  </a:moveTo>
                  <a:cubicBezTo>
                    <a:pt x="388" y="387"/>
                    <a:pt x="395" y="395"/>
                    <a:pt x="394" y="396"/>
                  </a:cubicBezTo>
                  <a:cubicBezTo>
                    <a:pt x="390" y="394"/>
                    <a:pt x="385" y="390"/>
                    <a:pt x="385" y="387"/>
                  </a:cubicBezTo>
                  <a:cubicBezTo>
                    <a:pt x="385" y="387"/>
                    <a:pt x="385" y="387"/>
                    <a:pt x="385" y="387"/>
                  </a:cubicBezTo>
                  <a:close/>
                  <a:moveTo>
                    <a:pt x="76" y="301"/>
                  </a:moveTo>
                  <a:cubicBezTo>
                    <a:pt x="72" y="301"/>
                    <a:pt x="49" y="309"/>
                    <a:pt x="48" y="312"/>
                  </a:cubicBezTo>
                  <a:lnTo>
                    <a:pt x="48" y="312"/>
                  </a:lnTo>
                  <a:lnTo>
                    <a:pt x="48" y="310"/>
                  </a:lnTo>
                  <a:cubicBezTo>
                    <a:pt x="48" y="310"/>
                    <a:pt x="47" y="309"/>
                    <a:pt x="45" y="309"/>
                  </a:cubicBezTo>
                  <a:cubicBezTo>
                    <a:pt x="41" y="309"/>
                    <a:pt x="35" y="311"/>
                    <a:pt x="34" y="314"/>
                  </a:cubicBezTo>
                  <a:cubicBezTo>
                    <a:pt x="33" y="315"/>
                    <a:pt x="35" y="317"/>
                    <a:pt x="37" y="318"/>
                  </a:cubicBezTo>
                  <a:cubicBezTo>
                    <a:pt x="38" y="319"/>
                    <a:pt x="38" y="319"/>
                    <a:pt x="40" y="319"/>
                  </a:cubicBezTo>
                  <a:cubicBezTo>
                    <a:pt x="41" y="319"/>
                    <a:pt x="44" y="319"/>
                    <a:pt x="47" y="318"/>
                  </a:cubicBezTo>
                  <a:cubicBezTo>
                    <a:pt x="48" y="318"/>
                    <a:pt x="49" y="318"/>
                    <a:pt x="49" y="318"/>
                  </a:cubicBezTo>
                  <a:cubicBezTo>
                    <a:pt x="51" y="318"/>
                    <a:pt x="50" y="319"/>
                    <a:pt x="52" y="319"/>
                  </a:cubicBezTo>
                  <a:cubicBezTo>
                    <a:pt x="53" y="319"/>
                    <a:pt x="54" y="319"/>
                    <a:pt x="58" y="317"/>
                  </a:cubicBezTo>
                  <a:lnTo>
                    <a:pt x="58" y="317"/>
                  </a:lnTo>
                  <a:cubicBezTo>
                    <a:pt x="46" y="322"/>
                    <a:pt x="47" y="327"/>
                    <a:pt x="46" y="329"/>
                  </a:cubicBezTo>
                  <a:cubicBezTo>
                    <a:pt x="45" y="330"/>
                    <a:pt x="45" y="332"/>
                    <a:pt x="43" y="334"/>
                  </a:cubicBezTo>
                  <a:cubicBezTo>
                    <a:pt x="37" y="336"/>
                    <a:pt x="32" y="341"/>
                    <a:pt x="32" y="342"/>
                  </a:cubicBezTo>
                  <a:lnTo>
                    <a:pt x="44" y="336"/>
                  </a:lnTo>
                  <a:lnTo>
                    <a:pt x="44" y="336"/>
                  </a:lnTo>
                  <a:cubicBezTo>
                    <a:pt x="45" y="338"/>
                    <a:pt x="36" y="342"/>
                    <a:pt x="39" y="343"/>
                  </a:cubicBezTo>
                  <a:cubicBezTo>
                    <a:pt x="42" y="343"/>
                    <a:pt x="46" y="343"/>
                    <a:pt x="53" y="341"/>
                  </a:cubicBezTo>
                  <a:cubicBezTo>
                    <a:pt x="55" y="340"/>
                    <a:pt x="57" y="339"/>
                    <a:pt x="57" y="339"/>
                  </a:cubicBezTo>
                  <a:cubicBezTo>
                    <a:pt x="57" y="339"/>
                    <a:pt x="58" y="340"/>
                    <a:pt x="58" y="340"/>
                  </a:cubicBezTo>
                  <a:cubicBezTo>
                    <a:pt x="58" y="341"/>
                    <a:pt x="57" y="342"/>
                    <a:pt x="56" y="343"/>
                  </a:cubicBezTo>
                  <a:cubicBezTo>
                    <a:pt x="53" y="346"/>
                    <a:pt x="49" y="351"/>
                    <a:pt x="51" y="351"/>
                  </a:cubicBezTo>
                  <a:cubicBezTo>
                    <a:pt x="51" y="351"/>
                    <a:pt x="52" y="351"/>
                    <a:pt x="52" y="350"/>
                  </a:cubicBezTo>
                  <a:cubicBezTo>
                    <a:pt x="55" y="350"/>
                    <a:pt x="57" y="350"/>
                    <a:pt x="58" y="350"/>
                  </a:cubicBezTo>
                  <a:cubicBezTo>
                    <a:pt x="60" y="350"/>
                    <a:pt x="62" y="350"/>
                    <a:pt x="61" y="352"/>
                  </a:cubicBezTo>
                  <a:cubicBezTo>
                    <a:pt x="60" y="354"/>
                    <a:pt x="50" y="361"/>
                    <a:pt x="52" y="361"/>
                  </a:cubicBezTo>
                  <a:cubicBezTo>
                    <a:pt x="52" y="361"/>
                    <a:pt x="52" y="361"/>
                    <a:pt x="52" y="361"/>
                  </a:cubicBezTo>
                  <a:cubicBezTo>
                    <a:pt x="59" y="359"/>
                    <a:pt x="66" y="351"/>
                    <a:pt x="69" y="351"/>
                  </a:cubicBezTo>
                  <a:cubicBezTo>
                    <a:pt x="70" y="351"/>
                    <a:pt x="70" y="351"/>
                    <a:pt x="71" y="352"/>
                  </a:cubicBezTo>
                  <a:cubicBezTo>
                    <a:pt x="72" y="354"/>
                    <a:pt x="50" y="363"/>
                    <a:pt x="52" y="367"/>
                  </a:cubicBezTo>
                  <a:cubicBezTo>
                    <a:pt x="52" y="367"/>
                    <a:pt x="52" y="367"/>
                    <a:pt x="52" y="367"/>
                  </a:cubicBezTo>
                  <a:cubicBezTo>
                    <a:pt x="54" y="367"/>
                    <a:pt x="60" y="362"/>
                    <a:pt x="62" y="362"/>
                  </a:cubicBezTo>
                  <a:cubicBezTo>
                    <a:pt x="66" y="362"/>
                    <a:pt x="65" y="366"/>
                    <a:pt x="65" y="368"/>
                  </a:cubicBezTo>
                  <a:cubicBezTo>
                    <a:pt x="65" y="374"/>
                    <a:pt x="59" y="384"/>
                    <a:pt x="65" y="386"/>
                  </a:cubicBezTo>
                  <a:cubicBezTo>
                    <a:pt x="67" y="386"/>
                    <a:pt x="72" y="383"/>
                    <a:pt x="76" y="382"/>
                  </a:cubicBezTo>
                  <a:cubicBezTo>
                    <a:pt x="78" y="381"/>
                    <a:pt x="79" y="380"/>
                    <a:pt x="79" y="380"/>
                  </a:cubicBezTo>
                  <a:lnTo>
                    <a:pt x="79" y="380"/>
                  </a:lnTo>
                  <a:cubicBezTo>
                    <a:pt x="80" y="380"/>
                    <a:pt x="74" y="385"/>
                    <a:pt x="72" y="386"/>
                  </a:cubicBezTo>
                  <a:cubicBezTo>
                    <a:pt x="70" y="388"/>
                    <a:pt x="71" y="389"/>
                    <a:pt x="72" y="389"/>
                  </a:cubicBezTo>
                  <a:cubicBezTo>
                    <a:pt x="74" y="389"/>
                    <a:pt x="77" y="388"/>
                    <a:pt x="79" y="387"/>
                  </a:cubicBezTo>
                  <a:cubicBezTo>
                    <a:pt x="83" y="384"/>
                    <a:pt x="85" y="383"/>
                    <a:pt x="85" y="383"/>
                  </a:cubicBezTo>
                  <a:lnTo>
                    <a:pt x="85" y="383"/>
                  </a:lnTo>
                  <a:cubicBezTo>
                    <a:pt x="86" y="383"/>
                    <a:pt x="83" y="386"/>
                    <a:pt x="79" y="390"/>
                  </a:cubicBezTo>
                  <a:cubicBezTo>
                    <a:pt x="79" y="390"/>
                    <a:pt x="79" y="390"/>
                    <a:pt x="79" y="390"/>
                  </a:cubicBezTo>
                  <a:cubicBezTo>
                    <a:pt x="79" y="390"/>
                    <a:pt x="96" y="377"/>
                    <a:pt x="96" y="376"/>
                  </a:cubicBezTo>
                  <a:lnTo>
                    <a:pt x="96" y="376"/>
                  </a:lnTo>
                  <a:cubicBezTo>
                    <a:pt x="97" y="378"/>
                    <a:pt x="87" y="385"/>
                    <a:pt x="86" y="388"/>
                  </a:cubicBezTo>
                  <a:cubicBezTo>
                    <a:pt x="83" y="390"/>
                    <a:pt x="84" y="391"/>
                    <a:pt x="85" y="391"/>
                  </a:cubicBezTo>
                  <a:cubicBezTo>
                    <a:pt x="86" y="391"/>
                    <a:pt x="87" y="390"/>
                    <a:pt x="88" y="390"/>
                  </a:cubicBezTo>
                  <a:cubicBezTo>
                    <a:pt x="89" y="390"/>
                    <a:pt x="91" y="389"/>
                    <a:pt x="92" y="389"/>
                  </a:cubicBezTo>
                  <a:cubicBezTo>
                    <a:pt x="94" y="389"/>
                    <a:pt x="96" y="390"/>
                    <a:pt x="89" y="396"/>
                  </a:cubicBezTo>
                  <a:cubicBezTo>
                    <a:pt x="85" y="399"/>
                    <a:pt x="84" y="401"/>
                    <a:pt x="85" y="401"/>
                  </a:cubicBezTo>
                  <a:cubicBezTo>
                    <a:pt x="87" y="401"/>
                    <a:pt x="94" y="397"/>
                    <a:pt x="95" y="397"/>
                  </a:cubicBezTo>
                  <a:lnTo>
                    <a:pt x="95" y="397"/>
                  </a:lnTo>
                  <a:cubicBezTo>
                    <a:pt x="98" y="397"/>
                    <a:pt x="81" y="415"/>
                    <a:pt x="83" y="415"/>
                  </a:cubicBezTo>
                  <a:cubicBezTo>
                    <a:pt x="83" y="415"/>
                    <a:pt x="84" y="415"/>
                    <a:pt x="86" y="414"/>
                  </a:cubicBezTo>
                  <a:cubicBezTo>
                    <a:pt x="94" y="404"/>
                    <a:pt x="105" y="388"/>
                    <a:pt x="109" y="382"/>
                  </a:cubicBezTo>
                  <a:cubicBezTo>
                    <a:pt x="109" y="381"/>
                    <a:pt x="115" y="372"/>
                    <a:pt x="115" y="372"/>
                  </a:cubicBezTo>
                  <a:lnTo>
                    <a:pt x="115" y="372"/>
                  </a:lnTo>
                  <a:cubicBezTo>
                    <a:pt x="115" y="372"/>
                    <a:pt x="114" y="372"/>
                    <a:pt x="114" y="373"/>
                  </a:cubicBezTo>
                  <a:cubicBezTo>
                    <a:pt x="112" y="374"/>
                    <a:pt x="111" y="375"/>
                    <a:pt x="110" y="375"/>
                  </a:cubicBezTo>
                  <a:cubicBezTo>
                    <a:pt x="110" y="375"/>
                    <a:pt x="110" y="374"/>
                    <a:pt x="111" y="373"/>
                  </a:cubicBezTo>
                  <a:cubicBezTo>
                    <a:pt x="112" y="370"/>
                    <a:pt x="115" y="365"/>
                    <a:pt x="113" y="365"/>
                  </a:cubicBezTo>
                  <a:lnTo>
                    <a:pt x="113" y="365"/>
                  </a:lnTo>
                  <a:cubicBezTo>
                    <a:pt x="113" y="365"/>
                    <a:pt x="113" y="366"/>
                    <a:pt x="112" y="366"/>
                  </a:cubicBezTo>
                  <a:cubicBezTo>
                    <a:pt x="109" y="367"/>
                    <a:pt x="107" y="369"/>
                    <a:pt x="106" y="369"/>
                  </a:cubicBezTo>
                  <a:cubicBezTo>
                    <a:pt x="106" y="369"/>
                    <a:pt x="106" y="368"/>
                    <a:pt x="108" y="365"/>
                  </a:cubicBezTo>
                  <a:cubicBezTo>
                    <a:pt x="108" y="365"/>
                    <a:pt x="108" y="365"/>
                    <a:pt x="108" y="365"/>
                  </a:cubicBezTo>
                  <a:cubicBezTo>
                    <a:pt x="107" y="365"/>
                    <a:pt x="102" y="367"/>
                    <a:pt x="101" y="367"/>
                  </a:cubicBezTo>
                  <a:cubicBezTo>
                    <a:pt x="100" y="367"/>
                    <a:pt x="101" y="366"/>
                    <a:pt x="107" y="360"/>
                  </a:cubicBezTo>
                  <a:lnTo>
                    <a:pt x="107" y="360"/>
                  </a:lnTo>
                  <a:cubicBezTo>
                    <a:pt x="104" y="363"/>
                    <a:pt x="101" y="364"/>
                    <a:pt x="100" y="364"/>
                  </a:cubicBezTo>
                  <a:cubicBezTo>
                    <a:pt x="98" y="364"/>
                    <a:pt x="100" y="360"/>
                    <a:pt x="99" y="360"/>
                  </a:cubicBezTo>
                  <a:lnTo>
                    <a:pt x="99" y="360"/>
                  </a:lnTo>
                  <a:cubicBezTo>
                    <a:pt x="99" y="360"/>
                    <a:pt x="99" y="360"/>
                    <a:pt x="99" y="360"/>
                  </a:cubicBezTo>
                  <a:cubicBezTo>
                    <a:pt x="96" y="360"/>
                    <a:pt x="93" y="364"/>
                    <a:pt x="88" y="367"/>
                  </a:cubicBezTo>
                  <a:cubicBezTo>
                    <a:pt x="88" y="367"/>
                    <a:pt x="87" y="367"/>
                    <a:pt x="87" y="367"/>
                  </a:cubicBezTo>
                  <a:cubicBezTo>
                    <a:pt x="85" y="367"/>
                    <a:pt x="93" y="360"/>
                    <a:pt x="95" y="358"/>
                  </a:cubicBezTo>
                  <a:cubicBezTo>
                    <a:pt x="102" y="353"/>
                    <a:pt x="103" y="352"/>
                    <a:pt x="102" y="352"/>
                  </a:cubicBezTo>
                  <a:lnTo>
                    <a:pt x="102" y="352"/>
                  </a:lnTo>
                  <a:cubicBezTo>
                    <a:pt x="101" y="352"/>
                    <a:pt x="97" y="354"/>
                    <a:pt x="96" y="354"/>
                  </a:cubicBezTo>
                  <a:cubicBezTo>
                    <a:pt x="95" y="354"/>
                    <a:pt x="95" y="354"/>
                    <a:pt x="95" y="354"/>
                  </a:cubicBezTo>
                  <a:cubicBezTo>
                    <a:pt x="94" y="354"/>
                    <a:pt x="95" y="346"/>
                    <a:pt x="97" y="345"/>
                  </a:cubicBezTo>
                  <a:lnTo>
                    <a:pt x="97" y="345"/>
                  </a:lnTo>
                  <a:cubicBezTo>
                    <a:pt x="95" y="346"/>
                    <a:pt x="98" y="346"/>
                    <a:pt x="93" y="349"/>
                  </a:cubicBezTo>
                  <a:cubicBezTo>
                    <a:pt x="92" y="349"/>
                    <a:pt x="91" y="349"/>
                    <a:pt x="91" y="349"/>
                  </a:cubicBezTo>
                  <a:cubicBezTo>
                    <a:pt x="90" y="349"/>
                    <a:pt x="90" y="349"/>
                    <a:pt x="89" y="349"/>
                  </a:cubicBezTo>
                  <a:cubicBezTo>
                    <a:pt x="89" y="348"/>
                    <a:pt x="87" y="347"/>
                    <a:pt x="91" y="344"/>
                  </a:cubicBezTo>
                  <a:cubicBezTo>
                    <a:pt x="94" y="341"/>
                    <a:pt x="98" y="339"/>
                    <a:pt x="96" y="339"/>
                  </a:cubicBezTo>
                  <a:lnTo>
                    <a:pt x="96" y="339"/>
                  </a:lnTo>
                  <a:cubicBezTo>
                    <a:pt x="95" y="339"/>
                    <a:pt x="95" y="339"/>
                    <a:pt x="94" y="339"/>
                  </a:cubicBezTo>
                  <a:cubicBezTo>
                    <a:pt x="92" y="340"/>
                    <a:pt x="85" y="344"/>
                    <a:pt x="83" y="345"/>
                  </a:cubicBezTo>
                  <a:cubicBezTo>
                    <a:pt x="83" y="345"/>
                    <a:pt x="83" y="345"/>
                    <a:pt x="82" y="345"/>
                  </a:cubicBezTo>
                  <a:cubicBezTo>
                    <a:pt x="80" y="345"/>
                    <a:pt x="87" y="339"/>
                    <a:pt x="88" y="336"/>
                  </a:cubicBezTo>
                  <a:cubicBezTo>
                    <a:pt x="91" y="334"/>
                    <a:pt x="92" y="331"/>
                    <a:pt x="91" y="330"/>
                  </a:cubicBezTo>
                  <a:cubicBezTo>
                    <a:pt x="90" y="330"/>
                    <a:pt x="90" y="330"/>
                    <a:pt x="88" y="330"/>
                  </a:cubicBezTo>
                  <a:cubicBezTo>
                    <a:pt x="87" y="330"/>
                    <a:pt x="85" y="330"/>
                    <a:pt x="83" y="330"/>
                  </a:cubicBezTo>
                  <a:cubicBezTo>
                    <a:pt x="81" y="330"/>
                    <a:pt x="72" y="334"/>
                    <a:pt x="72" y="334"/>
                  </a:cubicBezTo>
                  <a:cubicBezTo>
                    <a:pt x="72" y="334"/>
                    <a:pt x="82" y="328"/>
                    <a:pt x="84" y="328"/>
                  </a:cubicBezTo>
                  <a:cubicBezTo>
                    <a:pt x="87" y="325"/>
                    <a:pt x="85" y="324"/>
                    <a:pt x="84" y="324"/>
                  </a:cubicBezTo>
                  <a:cubicBezTo>
                    <a:pt x="81" y="324"/>
                    <a:pt x="76" y="327"/>
                    <a:pt x="75" y="327"/>
                  </a:cubicBezTo>
                  <a:cubicBezTo>
                    <a:pt x="73" y="326"/>
                    <a:pt x="74" y="325"/>
                    <a:pt x="75" y="323"/>
                  </a:cubicBezTo>
                  <a:cubicBezTo>
                    <a:pt x="78" y="318"/>
                    <a:pt x="87" y="314"/>
                    <a:pt x="82" y="314"/>
                  </a:cubicBezTo>
                  <a:cubicBezTo>
                    <a:pt x="82" y="314"/>
                    <a:pt x="81" y="314"/>
                    <a:pt x="80" y="314"/>
                  </a:cubicBezTo>
                  <a:cubicBezTo>
                    <a:pt x="78" y="315"/>
                    <a:pt x="77" y="315"/>
                    <a:pt x="76" y="315"/>
                  </a:cubicBezTo>
                  <a:cubicBezTo>
                    <a:pt x="74" y="315"/>
                    <a:pt x="74" y="314"/>
                    <a:pt x="74" y="314"/>
                  </a:cubicBezTo>
                  <a:cubicBezTo>
                    <a:pt x="74" y="314"/>
                    <a:pt x="74" y="313"/>
                    <a:pt x="74" y="313"/>
                  </a:cubicBezTo>
                  <a:cubicBezTo>
                    <a:pt x="72" y="313"/>
                    <a:pt x="65" y="316"/>
                    <a:pt x="63" y="316"/>
                  </a:cubicBezTo>
                  <a:cubicBezTo>
                    <a:pt x="62" y="316"/>
                    <a:pt x="62" y="316"/>
                    <a:pt x="62" y="315"/>
                  </a:cubicBezTo>
                  <a:cubicBezTo>
                    <a:pt x="65" y="314"/>
                    <a:pt x="79" y="309"/>
                    <a:pt x="75" y="309"/>
                  </a:cubicBezTo>
                  <a:cubicBezTo>
                    <a:pt x="72" y="309"/>
                    <a:pt x="65" y="312"/>
                    <a:pt x="61" y="313"/>
                  </a:cubicBezTo>
                  <a:cubicBezTo>
                    <a:pt x="72" y="310"/>
                    <a:pt x="65" y="307"/>
                    <a:pt x="66" y="307"/>
                  </a:cubicBezTo>
                  <a:cubicBezTo>
                    <a:pt x="68" y="305"/>
                    <a:pt x="77" y="303"/>
                    <a:pt x="77" y="301"/>
                  </a:cubicBezTo>
                  <a:cubicBezTo>
                    <a:pt x="77" y="301"/>
                    <a:pt x="77" y="301"/>
                    <a:pt x="76" y="301"/>
                  </a:cubicBezTo>
                  <a:close/>
                  <a:moveTo>
                    <a:pt x="211" y="418"/>
                  </a:moveTo>
                  <a:lnTo>
                    <a:pt x="211" y="418"/>
                  </a:lnTo>
                  <a:cubicBezTo>
                    <a:pt x="211" y="419"/>
                    <a:pt x="211" y="419"/>
                    <a:pt x="211" y="419"/>
                  </a:cubicBezTo>
                  <a:lnTo>
                    <a:pt x="211" y="419"/>
                  </a:lnTo>
                  <a:cubicBezTo>
                    <a:pt x="211" y="419"/>
                    <a:pt x="211" y="419"/>
                    <a:pt x="211" y="418"/>
                  </a:cubicBezTo>
                  <a:close/>
                  <a:moveTo>
                    <a:pt x="364" y="409"/>
                  </a:moveTo>
                  <a:lnTo>
                    <a:pt x="364" y="409"/>
                  </a:lnTo>
                  <a:cubicBezTo>
                    <a:pt x="367" y="412"/>
                    <a:pt x="371" y="418"/>
                    <a:pt x="370" y="419"/>
                  </a:cubicBezTo>
                  <a:cubicBezTo>
                    <a:pt x="370" y="420"/>
                    <a:pt x="371" y="421"/>
                    <a:pt x="371" y="421"/>
                  </a:cubicBezTo>
                  <a:lnTo>
                    <a:pt x="371" y="421"/>
                  </a:lnTo>
                  <a:cubicBezTo>
                    <a:pt x="371" y="421"/>
                    <a:pt x="371" y="421"/>
                    <a:pt x="371" y="421"/>
                  </a:cubicBezTo>
                  <a:cubicBezTo>
                    <a:pt x="370" y="421"/>
                    <a:pt x="369" y="419"/>
                    <a:pt x="368" y="417"/>
                  </a:cubicBezTo>
                  <a:cubicBezTo>
                    <a:pt x="367" y="414"/>
                    <a:pt x="365" y="411"/>
                    <a:pt x="364" y="409"/>
                  </a:cubicBezTo>
                  <a:close/>
                  <a:moveTo>
                    <a:pt x="379" y="425"/>
                  </a:moveTo>
                  <a:cubicBezTo>
                    <a:pt x="379" y="426"/>
                    <a:pt x="380" y="427"/>
                    <a:pt x="380" y="427"/>
                  </a:cubicBezTo>
                  <a:cubicBezTo>
                    <a:pt x="379" y="426"/>
                    <a:pt x="379" y="426"/>
                    <a:pt x="379" y="425"/>
                  </a:cubicBezTo>
                  <a:close/>
                  <a:moveTo>
                    <a:pt x="308" y="428"/>
                  </a:moveTo>
                  <a:cubicBezTo>
                    <a:pt x="308" y="428"/>
                    <a:pt x="308" y="429"/>
                    <a:pt x="309" y="430"/>
                  </a:cubicBezTo>
                  <a:lnTo>
                    <a:pt x="309" y="430"/>
                  </a:lnTo>
                  <a:cubicBezTo>
                    <a:pt x="309" y="429"/>
                    <a:pt x="308" y="429"/>
                    <a:pt x="308" y="428"/>
                  </a:cubicBezTo>
                  <a:close/>
                  <a:moveTo>
                    <a:pt x="179" y="436"/>
                  </a:moveTo>
                  <a:cubicBezTo>
                    <a:pt x="180" y="437"/>
                    <a:pt x="182" y="435"/>
                    <a:pt x="179" y="443"/>
                  </a:cubicBezTo>
                  <a:lnTo>
                    <a:pt x="178" y="442"/>
                  </a:lnTo>
                  <a:lnTo>
                    <a:pt x="179" y="436"/>
                  </a:lnTo>
                  <a:close/>
                  <a:moveTo>
                    <a:pt x="350" y="444"/>
                  </a:moveTo>
                  <a:cubicBezTo>
                    <a:pt x="351" y="444"/>
                    <a:pt x="351" y="444"/>
                    <a:pt x="351" y="445"/>
                  </a:cubicBezTo>
                  <a:cubicBezTo>
                    <a:pt x="351" y="444"/>
                    <a:pt x="351" y="444"/>
                    <a:pt x="350" y="444"/>
                  </a:cubicBezTo>
                  <a:close/>
                  <a:moveTo>
                    <a:pt x="156" y="446"/>
                  </a:moveTo>
                  <a:lnTo>
                    <a:pt x="156" y="446"/>
                  </a:lnTo>
                  <a:cubicBezTo>
                    <a:pt x="155" y="447"/>
                    <a:pt x="155" y="448"/>
                    <a:pt x="155" y="448"/>
                  </a:cubicBezTo>
                  <a:cubicBezTo>
                    <a:pt x="155" y="448"/>
                    <a:pt x="156" y="447"/>
                    <a:pt x="156" y="446"/>
                  </a:cubicBezTo>
                  <a:close/>
                  <a:moveTo>
                    <a:pt x="333" y="443"/>
                  </a:moveTo>
                  <a:cubicBezTo>
                    <a:pt x="334" y="448"/>
                    <a:pt x="334" y="448"/>
                    <a:pt x="334" y="449"/>
                  </a:cubicBezTo>
                  <a:cubicBezTo>
                    <a:pt x="333" y="449"/>
                    <a:pt x="333" y="449"/>
                    <a:pt x="333" y="449"/>
                  </a:cubicBezTo>
                  <a:cubicBezTo>
                    <a:pt x="332" y="449"/>
                    <a:pt x="331" y="448"/>
                    <a:pt x="329" y="444"/>
                  </a:cubicBezTo>
                  <a:lnTo>
                    <a:pt x="333" y="443"/>
                  </a:lnTo>
                  <a:close/>
                  <a:moveTo>
                    <a:pt x="192" y="460"/>
                  </a:moveTo>
                  <a:cubicBezTo>
                    <a:pt x="190" y="460"/>
                    <a:pt x="188" y="472"/>
                    <a:pt x="189" y="473"/>
                  </a:cubicBezTo>
                  <a:cubicBezTo>
                    <a:pt x="191" y="473"/>
                    <a:pt x="194" y="461"/>
                    <a:pt x="192" y="460"/>
                  </a:cubicBezTo>
                  <a:close/>
                  <a:moveTo>
                    <a:pt x="184" y="465"/>
                  </a:moveTo>
                  <a:cubicBezTo>
                    <a:pt x="182" y="465"/>
                    <a:pt x="181" y="468"/>
                    <a:pt x="180" y="476"/>
                  </a:cubicBezTo>
                  <a:cubicBezTo>
                    <a:pt x="182" y="473"/>
                    <a:pt x="183" y="470"/>
                    <a:pt x="185" y="465"/>
                  </a:cubicBezTo>
                  <a:cubicBezTo>
                    <a:pt x="185" y="465"/>
                    <a:pt x="185" y="465"/>
                    <a:pt x="184" y="465"/>
                  </a:cubicBezTo>
                  <a:close/>
                  <a:moveTo>
                    <a:pt x="275" y="2"/>
                  </a:moveTo>
                  <a:cubicBezTo>
                    <a:pt x="273" y="2"/>
                    <a:pt x="272" y="3"/>
                    <a:pt x="272" y="5"/>
                  </a:cubicBezTo>
                  <a:cubicBezTo>
                    <a:pt x="271" y="8"/>
                    <a:pt x="270" y="8"/>
                    <a:pt x="270" y="8"/>
                  </a:cubicBezTo>
                  <a:cubicBezTo>
                    <a:pt x="269" y="8"/>
                    <a:pt x="269" y="8"/>
                    <a:pt x="268" y="8"/>
                  </a:cubicBezTo>
                  <a:cubicBezTo>
                    <a:pt x="268" y="8"/>
                    <a:pt x="268" y="8"/>
                    <a:pt x="267" y="9"/>
                  </a:cubicBezTo>
                  <a:cubicBezTo>
                    <a:pt x="266" y="10"/>
                    <a:pt x="265" y="18"/>
                    <a:pt x="265" y="18"/>
                  </a:cubicBezTo>
                  <a:cubicBezTo>
                    <a:pt x="265" y="18"/>
                    <a:pt x="265" y="18"/>
                    <a:pt x="265" y="18"/>
                  </a:cubicBezTo>
                  <a:cubicBezTo>
                    <a:pt x="264" y="18"/>
                    <a:pt x="264" y="12"/>
                    <a:pt x="264" y="11"/>
                  </a:cubicBezTo>
                  <a:cubicBezTo>
                    <a:pt x="263" y="6"/>
                    <a:pt x="262" y="4"/>
                    <a:pt x="260" y="4"/>
                  </a:cubicBezTo>
                  <a:cubicBezTo>
                    <a:pt x="260" y="4"/>
                    <a:pt x="260" y="4"/>
                    <a:pt x="259" y="5"/>
                  </a:cubicBezTo>
                  <a:cubicBezTo>
                    <a:pt x="257" y="5"/>
                    <a:pt x="254" y="5"/>
                    <a:pt x="251" y="7"/>
                  </a:cubicBezTo>
                  <a:cubicBezTo>
                    <a:pt x="250" y="8"/>
                    <a:pt x="250" y="11"/>
                    <a:pt x="250" y="18"/>
                  </a:cubicBezTo>
                  <a:cubicBezTo>
                    <a:pt x="248" y="26"/>
                    <a:pt x="250" y="39"/>
                    <a:pt x="252" y="39"/>
                  </a:cubicBezTo>
                  <a:cubicBezTo>
                    <a:pt x="253" y="39"/>
                    <a:pt x="254" y="35"/>
                    <a:pt x="254" y="25"/>
                  </a:cubicBezTo>
                  <a:cubicBezTo>
                    <a:pt x="254" y="32"/>
                    <a:pt x="259" y="32"/>
                    <a:pt x="260" y="40"/>
                  </a:cubicBezTo>
                  <a:cubicBezTo>
                    <a:pt x="260" y="43"/>
                    <a:pt x="260" y="44"/>
                    <a:pt x="260" y="44"/>
                  </a:cubicBezTo>
                  <a:cubicBezTo>
                    <a:pt x="261" y="44"/>
                    <a:pt x="261" y="41"/>
                    <a:pt x="262" y="39"/>
                  </a:cubicBezTo>
                  <a:cubicBezTo>
                    <a:pt x="262" y="38"/>
                    <a:pt x="263" y="38"/>
                    <a:pt x="263" y="38"/>
                  </a:cubicBezTo>
                  <a:cubicBezTo>
                    <a:pt x="264" y="38"/>
                    <a:pt x="264" y="38"/>
                    <a:pt x="264" y="38"/>
                  </a:cubicBezTo>
                  <a:cubicBezTo>
                    <a:pt x="265" y="38"/>
                    <a:pt x="265" y="38"/>
                    <a:pt x="265" y="38"/>
                  </a:cubicBezTo>
                  <a:cubicBezTo>
                    <a:pt x="268" y="35"/>
                    <a:pt x="270" y="34"/>
                    <a:pt x="273" y="34"/>
                  </a:cubicBezTo>
                  <a:cubicBezTo>
                    <a:pt x="275" y="34"/>
                    <a:pt x="278" y="36"/>
                    <a:pt x="281" y="38"/>
                  </a:cubicBezTo>
                  <a:cubicBezTo>
                    <a:pt x="283" y="39"/>
                    <a:pt x="285" y="44"/>
                    <a:pt x="287" y="44"/>
                  </a:cubicBezTo>
                  <a:cubicBezTo>
                    <a:pt x="289" y="44"/>
                    <a:pt x="291" y="40"/>
                    <a:pt x="293" y="29"/>
                  </a:cubicBezTo>
                  <a:cubicBezTo>
                    <a:pt x="294" y="27"/>
                    <a:pt x="297" y="15"/>
                    <a:pt x="298" y="15"/>
                  </a:cubicBezTo>
                  <a:lnTo>
                    <a:pt x="298" y="15"/>
                  </a:lnTo>
                  <a:cubicBezTo>
                    <a:pt x="298" y="15"/>
                    <a:pt x="298" y="15"/>
                    <a:pt x="298" y="16"/>
                  </a:cubicBezTo>
                  <a:cubicBezTo>
                    <a:pt x="297" y="20"/>
                    <a:pt x="296" y="27"/>
                    <a:pt x="295" y="32"/>
                  </a:cubicBezTo>
                  <a:cubicBezTo>
                    <a:pt x="294" y="35"/>
                    <a:pt x="288" y="65"/>
                    <a:pt x="288" y="66"/>
                  </a:cubicBezTo>
                  <a:cubicBezTo>
                    <a:pt x="289" y="64"/>
                    <a:pt x="289" y="61"/>
                    <a:pt x="291" y="60"/>
                  </a:cubicBezTo>
                  <a:cubicBezTo>
                    <a:pt x="291" y="59"/>
                    <a:pt x="292" y="59"/>
                    <a:pt x="292" y="59"/>
                  </a:cubicBezTo>
                  <a:cubicBezTo>
                    <a:pt x="293" y="59"/>
                    <a:pt x="293" y="59"/>
                    <a:pt x="293" y="60"/>
                  </a:cubicBezTo>
                  <a:cubicBezTo>
                    <a:pt x="294" y="60"/>
                    <a:pt x="295" y="60"/>
                    <a:pt x="294" y="65"/>
                  </a:cubicBezTo>
                  <a:lnTo>
                    <a:pt x="294" y="65"/>
                  </a:lnTo>
                  <a:cubicBezTo>
                    <a:pt x="298" y="54"/>
                    <a:pt x="297" y="64"/>
                    <a:pt x="301" y="53"/>
                  </a:cubicBezTo>
                  <a:cubicBezTo>
                    <a:pt x="302" y="48"/>
                    <a:pt x="306" y="40"/>
                    <a:pt x="307" y="40"/>
                  </a:cubicBezTo>
                  <a:lnTo>
                    <a:pt x="307" y="40"/>
                  </a:lnTo>
                  <a:cubicBezTo>
                    <a:pt x="307" y="40"/>
                    <a:pt x="307" y="41"/>
                    <a:pt x="306" y="45"/>
                  </a:cubicBezTo>
                  <a:cubicBezTo>
                    <a:pt x="306" y="51"/>
                    <a:pt x="303" y="57"/>
                    <a:pt x="303" y="62"/>
                  </a:cubicBezTo>
                  <a:cubicBezTo>
                    <a:pt x="303" y="64"/>
                    <a:pt x="303" y="64"/>
                    <a:pt x="303" y="64"/>
                  </a:cubicBezTo>
                  <a:cubicBezTo>
                    <a:pt x="303" y="64"/>
                    <a:pt x="304" y="63"/>
                    <a:pt x="306" y="60"/>
                  </a:cubicBezTo>
                  <a:cubicBezTo>
                    <a:pt x="307" y="57"/>
                    <a:pt x="307" y="56"/>
                    <a:pt x="307" y="56"/>
                  </a:cubicBezTo>
                  <a:cubicBezTo>
                    <a:pt x="308" y="56"/>
                    <a:pt x="308" y="56"/>
                    <a:pt x="308" y="57"/>
                  </a:cubicBezTo>
                  <a:cubicBezTo>
                    <a:pt x="309" y="57"/>
                    <a:pt x="307" y="60"/>
                    <a:pt x="306" y="64"/>
                  </a:cubicBezTo>
                  <a:cubicBezTo>
                    <a:pt x="306" y="66"/>
                    <a:pt x="306" y="67"/>
                    <a:pt x="306" y="67"/>
                  </a:cubicBezTo>
                  <a:cubicBezTo>
                    <a:pt x="307" y="67"/>
                    <a:pt x="311" y="62"/>
                    <a:pt x="312" y="62"/>
                  </a:cubicBezTo>
                  <a:cubicBezTo>
                    <a:pt x="313" y="62"/>
                    <a:pt x="313" y="63"/>
                    <a:pt x="313" y="66"/>
                  </a:cubicBezTo>
                  <a:cubicBezTo>
                    <a:pt x="313" y="66"/>
                    <a:pt x="320" y="54"/>
                    <a:pt x="320" y="54"/>
                  </a:cubicBezTo>
                  <a:lnTo>
                    <a:pt x="320" y="54"/>
                  </a:lnTo>
                  <a:cubicBezTo>
                    <a:pt x="321" y="54"/>
                    <a:pt x="321" y="54"/>
                    <a:pt x="320" y="54"/>
                  </a:cubicBezTo>
                  <a:cubicBezTo>
                    <a:pt x="320" y="56"/>
                    <a:pt x="317" y="65"/>
                    <a:pt x="317" y="65"/>
                  </a:cubicBezTo>
                  <a:cubicBezTo>
                    <a:pt x="317" y="65"/>
                    <a:pt x="317" y="65"/>
                    <a:pt x="317" y="65"/>
                  </a:cubicBezTo>
                  <a:cubicBezTo>
                    <a:pt x="319" y="63"/>
                    <a:pt x="321" y="56"/>
                    <a:pt x="323" y="53"/>
                  </a:cubicBezTo>
                  <a:lnTo>
                    <a:pt x="323" y="53"/>
                  </a:lnTo>
                  <a:cubicBezTo>
                    <a:pt x="323" y="53"/>
                    <a:pt x="317" y="72"/>
                    <a:pt x="317" y="72"/>
                  </a:cubicBezTo>
                  <a:cubicBezTo>
                    <a:pt x="320" y="66"/>
                    <a:pt x="323" y="62"/>
                    <a:pt x="324" y="62"/>
                  </a:cubicBezTo>
                  <a:cubicBezTo>
                    <a:pt x="325" y="62"/>
                    <a:pt x="325" y="63"/>
                    <a:pt x="325" y="65"/>
                  </a:cubicBezTo>
                  <a:cubicBezTo>
                    <a:pt x="325" y="67"/>
                    <a:pt x="325" y="70"/>
                    <a:pt x="325" y="70"/>
                  </a:cubicBezTo>
                  <a:cubicBezTo>
                    <a:pt x="326" y="70"/>
                    <a:pt x="326" y="70"/>
                    <a:pt x="326" y="70"/>
                  </a:cubicBezTo>
                  <a:cubicBezTo>
                    <a:pt x="327" y="70"/>
                    <a:pt x="329" y="67"/>
                    <a:pt x="328" y="67"/>
                  </a:cubicBezTo>
                  <a:lnTo>
                    <a:pt x="328" y="67"/>
                  </a:lnTo>
                  <a:lnTo>
                    <a:pt x="330" y="68"/>
                  </a:lnTo>
                  <a:cubicBezTo>
                    <a:pt x="332" y="68"/>
                    <a:pt x="331" y="67"/>
                    <a:pt x="334" y="64"/>
                  </a:cubicBezTo>
                  <a:cubicBezTo>
                    <a:pt x="334" y="63"/>
                    <a:pt x="334" y="63"/>
                    <a:pt x="334" y="63"/>
                  </a:cubicBezTo>
                  <a:cubicBezTo>
                    <a:pt x="335" y="63"/>
                    <a:pt x="335" y="69"/>
                    <a:pt x="335" y="70"/>
                  </a:cubicBezTo>
                  <a:cubicBezTo>
                    <a:pt x="335" y="71"/>
                    <a:pt x="336" y="73"/>
                    <a:pt x="337" y="73"/>
                  </a:cubicBezTo>
                  <a:cubicBezTo>
                    <a:pt x="337" y="73"/>
                    <a:pt x="338" y="73"/>
                    <a:pt x="339" y="72"/>
                  </a:cubicBezTo>
                  <a:cubicBezTo>
                    <a:pt x="341" y="69"/>
                    <a:pt x="344" y="63"/>
                    <a:pt x="344" y="63"/>
                  </a:cubicBezTo>
                  <a:lnTo>
                    <a:pt x="344" y="63"/>
                  </a:lnTo>
                  <a:cubicBezTo>
                    <a:pt x="344" y="63"/>
                    <a:pt x="344" y="65"/>
                    <a:pt x="343" y="68"/>
                  </a:cubicBezTo>
                  <a:cubicBezTo>
                    <a:pt x="341" y="73"/>
                    <a:pt x="340" y="77"/>
                    <a:pt x="341" y="77"/>
                  </a:cubicBezTo>
                  <a:cubicBezTo>
                    <a:pt x="341" y="77"/>
                    <a:pt x="342" y="75"/>
                    <a:pt x="345" y="70"/>
                  </a:cubicBezTo>
                  <a:cubicBezTo>
                    <a:pt x="348" y="64"/>
                    <a:pt x="350" y="61"/>
                    <a:pt x="351" y="61"/>
                  </a:cubicBezTo>
                  <a:cubicBezTo>
                    <a:pt x="352" y="61"/>
                    <a:pt x="352" y="63"/>
                    <a:pt x="351" y="66"/>
                  </a:cubicBezTo>
                  <a:cubicBezTo>
                    <a:pt x="350" y="70"/>
                    <a:pt x="346" y="75"/>
                    <a:pt x="347" y="75"/>
                  </a:cubicBezTo>
                  <a:cubicBezTo>
                    <a:pt x="347" y="75"/>
                    <a:pt x="348" y="75"/>
                    <a:pt x="348" y="74"/>
                  </a:cubicBezTo>
                  <a:cubicBezTo>
                    <a:pt x="349" y="74"/>
                    <a:pt x="357" y="66"/>
                    <a:pt x="358" y="66"/>
                  </a:cubicBezTo>
                  <a:cubicBezTo>
                    <a:pt x="358" y="66"/>
                    <a:pt x="358" y="66"/>
                    <a:pt x="358" y="66"/>
                  </a:cubicBezTo>
                  <a:cubicBezTo>
                    <a:pt x="357" y="68"/>
                    <a:pt x="351" y="73"/>
                    <a:pt x="350" y="77"/>
                  </a:cubicBezTo>
                  <a:cubicBezTo>
                    <a:pt x="350" y="77"/>
                    <a:pt x="350" y="78"/>
                    <a:pt x="350" y="78"/>
                  </a:cubicBezTo>
                  <a:cubicBezTo>
                    <a:pt x="351" y="78"/>
                    <a:pt x="356" y="72"/>
                    <a:pt x="357" y="72"/>
                  </a:cubicBezTo>
                  <a:cubicBezTo>
                    <a:pt x="359" y="73"/>
                    <a:pt x="360" y="73"/>
                    <a:pt x="358" y="77"/>
                  </a:cubicBezTo>
                  <a:cubicBezTo>
                    <a:pt x="357" y="81"/>
                    <a:pt x="356" y="83"/>
                    <a:pt x="357" y="85"/>
                  </a:cubicBezTo>
                  <a:cubicBezTo>
                    <a:pt x="358" y="85"/>
                    <a:pt x="358" y="86"/>
                    <a:pt x="359" y="86"/>
                  </a:cubicBezTo>
                  <a:cubicBezTo>
                    <a:pt x="360" y="86"/>
                    <a:pt x="361" y="86"/>
                    <a:pt x="362" y="85"/>
                  </a:cubicBezTo>
                  <a:cubicBezTo>
                    <a:pt x="364" y="84"/>
                    <a:pt x="367" y="81"/>
                    <a:pt x="368" y="81"/>
                  </a:cubicBezTo>
                  <a:lnTo>
                    <a:pt x="368" y="81"/>
                  </a:lnTo>
                  <a:cubicBezTo>
                    <a:pt x="368" y="81"/>
                    <a:pt x="368" y="82"/>
                    <a:pt x="367" y="84"/>
                  </a:cubicBezTo>
                  <a:cubicBezTo>
                    <a:pt x="363" y="90"/>
                    <a:pt x="362" y="93"/>
                    <a:pt x="364" y="93"/>
                  </a:cubicBezTo>
                  <a:cubicBezTo>
                    <a:pt x="364" y="93"/>
                    <a:pt x="365" y="93"/>
                    <a:pt x="365" y="93"/>
                  </a:cubicBezTo>
                  <a:cubicBezTo>
                    <a:pt x="366" y="92"/>
                    <a:pt x="368" y="90"/>
                    <a:pt x="370" y="87"/>
                  </a:cubicBezTo>
                  <a:lnTo>
                    <a:pt x="370" y="87"/>
                  </a:lnTo>
                  <a:cubicBezTo>
                    <a:pt x="367" y="92"/>
                    <a:pt x="368" y="94"/>
                    <a:pt x="369" y="94"/>
                  </a:cubicBezTo>
                  <a:cubicBezTo>
                    <a:pt x="371" y="94"/>
                    <a:pt x="373" y="92"/>
                    <a:pt x="375" y="90"/>
                  </a:cubicBezTo>
                  <a:cubicBezTo>
                    <a:pt x="377" y="89"/>
                    <a:pt x="378" y="89"/>
                    <a:pt x="378" y="89"/>
                  </a:cubicBezTo>
                  <a:lnTo>
                    <a:pt x="378" y="89"/>
                  </a:lnTo>
                  <a:cubicBezTo>
                    <a:pt x="379" y="89"/>
                    <a:pt x="379" y="90"/>
                    <a:pt x="376" y="94"/>
                  </a:cubicBezTo>
                  <a:cubicBezTo>
                    <a:pt x="374" y="96"/>
                    <a:pt x="371" y="97"/>
                    <a:pt x="369" y="101"/>
                  </a:cubicBezTo>
                  <a:cubicBezTo>
                    <a:pt x="369" y="101"/>
                    <a:pt x="369" y="102"/>
                    <a:pt x="369" y="102"/>
                  </a:cubicBezTo>
                  <a:cubicBezTo>
                    <a:pt x="370" y="102"/>
                    <a:pt x="372" y="99"/>
                    <a:pt x="373" y="99"/>
                  </a:cubicBezTo>
                  <a:cubicBezTo>
                    <a:pt x="374" y="98"/>
                    <a:pt x="374" y="98"/>
                    <a:pt x="375" y="98"/>
                  </a:cubicBezTo>
                  <a:lnTo>
                    <a:pt x="375" y="98"/>
                  </a:lnTo>
                  <a:cubicBezTo>
                    <a:pt x="376" y="98"/>
                    <a:pt x="376" y="100"/>
                    <a:pt x="374" y="103"/>
                  </a:cubicBezTo>
                  <a:cubicBezTo>
                    <a:pt x="372" y="105"/>
                    <a:pt x="371" y="106"/>
                    <a:pt x="372" y="106"/>
                  </a:cubicBezTo>
                  <a:cubicBezTo>
                    <a:pt x="373" y="106"/>
                    <a:pt x="379" y="101"/>
                    <a:pt x="380" y="101"/>
                  </a:cubicBezTo>
                  <a:cubicBezTo>
                    <a:pt x="380" y="101"/>
                    <a:pt x="380" y="101"/>
                    <a:pt x="380" y="101"/>
                  </a:cubicBezTo>
                  <a:cubicBezTo>
                    <a:pt x="382" y="101"/>
                    <a:pt x="381" y="104"/>
                    <a:pt x="383" y="104"/>
                  </a:cubicBezTo>
                  <a:cubicBezTo>
                    <a:pt x="384" y="104"/>
                    <a:pt x="384" y="104"/>
                    <a:pt x="385" y="103"/>
                  </a:cubicBezTo>
                  <a:cubicBezTo>
                    <a:pt x="387" y="102"/>
                    <a:pt x="388" y="102"/>
                    <a:pt x="388" y="102"/>
                  </a:cubicBezTo>
                  <a:cubicBezTo>
                    <a:pt x="390" y="102"/>
                    <a:pt x="390" y="103"/>
                    <a:pt x="390" y="105"/>
                  </a:cubicBezTo>
                  <a:cubicBezTo>
                    <a:pt x="390" y="107"/>
                    <a:pt x="388" y="111"/>
                    <a:pt x="391" y="111"/>
                  </a:cubicBezTo>
                  <a:cubicBezTo>
                    <a:pt x="391" y="111"/>
                    <a:pt x="392" y="110"/>
                    <a:pt x="394" y="109"/>
                  </a:cubicBezTo>
                  <a:cubicBezTo>
                    <a:pt x="394" y="109"/>
                    <a:pt x="394" y="109"/>
                    <a:pt x="394" y="109"/>
                  </a:cubicBezTo>
                  <a:lnTo>
                    <a:pt x="394" y="109"/>
                  </a:lnTo>
                  <a:cubicBezTo>
                    <a:pt x="396" y="109"/>
                    <a:pt x="389" y="115"/>
                    <a:pt x="389" y="117"/>
                  </a:cubicBezTo>
                  <a:cubicBezTo>
                    <a:pt x="388" y="118"/>
                    <a:pt x="388" y="118"/>
                    <a:pt x="388" y="118"/>
                  </a:cubicBezTo>
                  <a:cubicBezTo>
                    <a:pt x="389" y="118"/>
                    <a:pt x="391" y="116"/>
                    <a:pt x="393" y="116"/>
                  </a:cubicBezTo>
                  <a:cubicBezTo>
                    <a:pt x="393" y="116"/>
                    <a:pt x="393" y="116"/>
                    <a:pt x="393" y="116"/>
                  </a:cubicBezTo>
                  <a:cubicBezTo>
                    <a:pt x="394" y="118"/>
                    <a:pt x="394" y="119"/>
                    <a:pt x="396" y="119"/>
                  </a:cubicBezTo>
                  <a:cubicBezTo>
                    <a:pt x="396" y="119"/>
                    <a:pt x="396" y="119"/>
                    <a:pt x="396" y="119"/>
                  </a:cubicBezTo>
                  <a:cubicBezTo>
                    <a:pt x="397" y="119"/>
                    <a:pt x="399" y="118"/>
                    <a:pt x="400" y="118"/>
                  </a:cubicBezTo>
                  <a:lnTo>
                    <a:pt x="400" y="118"/>
                  </a:lnTo>
                  <a:cubicBezTo>
                    <a:pt x="400" y="118"/>
                    <a:pt x="400" y="118"/>
                    <a:pt x="399" y="120"/>
                  </a:cubicBezTo>
                  <a:cubicBezTo>
                    <a:pt x="397" y="122"/>
                    <a:pt x="394" y="126"/>
                    <a:pt x="396" y="126"/>
                  </a:cubicBezTo>
                  <a:cubicBezTo>
                    <a:pt x="397" y="126"/>
                    <a:pt x="400" y="125"/>
                    <a:pt x="406" y="121"/>
                  </a:cubicBezTo>
                  <a:lnTo>
                    <a:pt x="406" y="121"/>
                  </a:lnTo>
                  <a:cubicBezTo>
                    <a:pt x="394" y="130"/>
                    <a:pt x="397" y="134"/>
                    <a:pt x="402" y="134"/>
                  </a:cubicBezTo>
                  <a:cubicBezTo>
                    <a:pt x="404" y="134"/>
                    <a:pt x="405" y="133"/>
                    <a:pt x="407" y="133"/>
                  </a:cubicBezTo>
                  <a:cubicBezTo>
                    <a:pt x="407" y="133"/>
                    <a:pt x="408" y="133"/>
                    <a:pt x="408" y="133"/>
                  </a:cubicBezTo>
                  <a:lnTo>
                    <a:pt x="408" y="133"/>
                  </a:lnTo>
                  <a:cubicBezTo>
                    <a:pt x="409" y="133"/>
                    <a:pt x="397" y="142"/>
                    <a:pt x="399" y="142"/>
                  </a:cubicBezTo>
                  <a:cubicBezTo>
                    <a:pt x="400" y="142"/>
                    <a:pt x="401" y="142"/>
                    <a:pt x="404" y="140"/>
                  </a:cubicBezTo>
                  <a:cubicBezTo>
                    <a:pt x="409" y="138"/>
                    <a:pt x="414" y="135"/>
                    <a:pt x="415" y="135"/>
                  </a:cubicBezTo>
                  <a:lnTo>
                    <a:pt x="415" y="135"/>
                  </a:lnTo>
                  <a:cubicBezTo>
                    <a:pt x="416" y="135"/>
                    <a:pt x="416" y="136"/>
                    <a:pt x="413" y="138"/>
                  </a:cubicBezTo>
                  <a:cubicBezTo>
                    <a:pt x="413" y="138"/>
                    <a:pt x="415" y="140"/>
                    <a:pt x="416" y="140"/>
                  </a:cubicBezTo>
                  <a:cubicBezTo>
                    <a:pt x="416" y="140"/>
                    <a:pt x="416" y="140"/>
                    <a:pt x="416" y="140"/>
                  </a:cubicBezTo>
                  <a:lnTo>
                    <a:pt x="416" y="140"/>
                  </a:lnTo>
                  <a:cubicBezTo>
                    <a:pt x="416" y="141"/>
                    <a:pt x="411" y="142"/>
                    <a:pt x="410" y="143"/>
                  </a:cubicBezTo>
                  <a:cubicBezTo>
                    <a:pt x="409" y="145"/>
                    <a:pt x="410" y="145"/>
                    <a:pt x="410" y="146"/>
                  </a:cubicBezTo>
                  <a:cubicBezTo>
                    <a:pt x="410" y="148"/>
                    <a:pt x="405" y="153"/>
                    <a:pt x="407" y="154"/>
                  </a:cubicBezTo>
                  <a:cubicBezTo>
                    <a:pt x="410" y="150"/>
                    <a:pt x="425" y="142"/>
                    <a:pt x="433" y="139"/>
                  </a:cubicBezTo>
                  <a:lnTo>
                    <a:pt x="433" y="139"/>
                  </a:lnTo>
                  <a:cubicBezTo>
                    <a:pt x="434" y="141"/>
                    <a:pt x="423" y="145"/>
                    <a:pt x="419" y="147"/>
                  </a:cubicBezTo>
                  <a:cubicBezTo>
                    <a:pt x="413" y="150"/>
                    <a:pt x="418" y="150"/>
                    <a:pt x="418" y="151"/>
                  </a:cubicBezTo>
                  <a:cubicBezTo>
                    <a:pt x="417" y="152"/>
                    <a:pt x="410" y="157"/>
                    <a:pt x="411" y="157"/>
                  </a:cubicBezTo>
                  <a:cubicBezTo>
                    <a:pt x="411" y="157"/>
                    <a:pt x="411" y="157"/>
                    <a:pt x="411" y="157"/>
                  </a:cubicBezTo>
                  <a:cubicBezTo>
                    <a:pt x="414" y="157"/>
                    <a:pt x="418" y="155"/>
                    <a:pt x="418" y="155"/>
                  </a:cubicBezTo>
                  <a:lnTo>
                    <a:pt x="418" y="155"/>
                  </a:lnTo>
                  <a:cubicBezTo>
                    <a:pt x="419" y="155"/>
                    <a:pt x="419" y="155"/>
                    <a:pt x="418" y="156"/>
                  </a:cubicBezTo>
                  <a:cubicBezTo>
                    <a:pt x="416" y="158"/>
                    <a:pt x="410" y="163"/>
                    <a:pt x="410" y="164"/>
                  </a:cubicBezTo>
                  <a:cubicBezTo>
                    <a:pt x="412" y="163"/>
                    <a:pt x="413" y="163"/>
                    <a:pt x="414" y="163"/>
                  </a:cubicBezTo>
                  <a:cubicBezTo>
                    <a:pt x="417" y="163"/>
                    <a:pt x="418" y="168"/>
                    <a:pt x="420" y="168"/>
                  </a:cubicBezTo>
                  <a:cubicBezTo>
                    <a:pt x="421" y="168"/>
                    <a:pt x="430" y="163"/>
                    <a:pt x="435" y="163"/>
                  </a:cubicBezTo>
                  <a:cubicBezTo>
                    <a:pt x="435" y="162"/>
                    <a:pt x="435" y="162"/>
                    <a:pt x="436" y="162"/>
                  </a:cubicBezTo>
                  <a:lnTo>
                    <a:pt x="436" y="162"/>
                  </a:lnTo>
                  <a:cubicBezTo>
                    <a:pt x="438" y="162"/>
                    <a:pt x="424" y="168"/>
                    <a:pt x="421" y="170"/>
                  </a:cubicBezTo>
                  <a:cubicBezTo>
                    <a:pt x="423" y="168"/>
                    <a:pt x="428" y="167"/>
                    <a:pt x="429" y="167"/>
                  </a:cubicBezTo>
                  <a:lnTo>
                    <a:pt x="429" y="167"/>
                  </a:lnTo>
                  <a:cubicBezTo>
                    <a:pt x="430" y="167"/>
                    <a:pt x="430" y="167"/>
                    <a:pt x="429" y="168"/>
                  </a:cubicBezTo>
                  <a:cubicBezTo>
                    <a:pt x="425" y="170"/>
                    <a:pt x="418" y="172"/>
                    <a:pt x="416" y="174"/>
                  </a:cubicBezTo>
                  <a:cubicBezTo>
                    <a:pt x="416" y="174"/>
                    <a:pt x="416" y="174"/>
                    <a:pt x="416" y="174"/>
                  </a:cubicBezTo>
                  <a:cubicBezTo>
                    <a:pt x="417" y="174"/>
                    <a:pt x="427" y="171"/>
                    <a:pt x="429" y="171"/>
                  </a:cubicBezTo>
                  <a:cubicBezTo>
                    <a:pt x="430" y="171"/>
                    <a:pt x="430" y="171"/>
                    <a:pt x="430" y="171"/>
                  </a:cubicBezTo>
                  <a:cubicBezTo>
                    <a:pt x="430" y="172"/>
                    <a:pt x="419" y="178"/>
                    <a:pt x="421" y="178"/>
                  </a:cubicBezTo>
                  <a:cubicBezTo>
                    <a:pt x="421" y="178"/>
                    <a:pt x="422" y="178"/>
                    <a:pt x="423" y="177"/>
                  </a:cubicBezTo>
                  <a:cubicBezTo>
                    <a:pt x="426" y="176"/>
                    <a:pt x="429" y="174"/>
                    <a:pt x="432" y="174"/>
                  </a:cubicBezTo>
                  <a:cubicBezTo>
                    <a:pt x="433" y="174"/>
                    <a:pt x="433" y="174"/>
                    <a:pt x="432" y="175"/>
                  </a:cubicBezTo>
                  <a:cubicBezTo>
                    <a:pt x="429" y="177"/>
                    <a:pt x="416" y="180"/>
                    <a:pt x="416" y="182"/>
                  </a:cubicBezTo>
                  <a:cubicBezTo>
                    <a:pt x="416" y="183"/>
                    <a:pt x="416" y="183"/>
                    <a:pt x="417" y="183"/>
                  </a:cubicBezTo>
                  <a:cubicBezTo>
                    <a:pt x="418" y="184"/>
                    <a:pt x="418" y="184"/>
                    <a:pt x="418" y="184"/>
                  </a:cubicBezTo>
                  <a:cubicBezTo>
                    <a:pt x="420" y="184"/>
                    <a:pt x="423" y="183"/>
                    <a:pt x="423" y="183"/>
                  </a:cubicBezTo>
                  <a:cubicBezTo>
                    <a:pt x="423" y="184"/>
                    <a:pt x="423" y="186"/>
                    <a:pt x="424" y="187"/>
                  </a:cubicBezTo>
                  <a:cubicBezTo>
                    <a:pt x="425" y="188"/>
                    <a:pt x="426" y="188"/>
                    <a:pt x="427" y="188"/>
                  </a:cubicBezTo>
                  <a:cubicBezTo>
                    <a:pt x="430" y="188"/>
                    <a:pt x="433" y="187"/>
                    <a:pt x="436" y="184"/>
                  </a:cubicBezTo>
                  <a:lnTo>
                    <a:pt x="436" y="184"/>
                  </a:lnTo>
                  <a:cubicBezTo>
                    <a:pt x="436" y="186"/>
                    <a:pt x="437" y="187"/>
                    <a:pt x="430" y="190"/>
                  </a:cubicBezTo>
                  <a:cubicBezTo>
                    <a:pt x="425" y="192"/>
                    <a:pt x="417" y="196"/>
                    <a:pt x="423" y="196"/>
                  </a:cubicBezTo>
                  <a:cubicBezTo>
                    <a:pt x="425" y="196"/>
                    <a:pt x="427" y="196"/>
                    <a:pt x="428" y="196"/>
                  </a:cubicBezTo>
                  <a:cubicBezTo>
                    <a:pt x="430" y="196"/>
                    <a:pt x="431" y="196"/>
                    <a:pt x="431" y="197"/>
                  </a:cubicBezTo>
                  <a:cubicBezTo>
                    <a:pt x="431" y="197"/>
                    <a:pt x="430" y="198"/>
                    <a:pt x="431" y="198"/>
                  </a:cubicBezTo>
                  <a:cubicBezTo>
                    <a:pt x="433" y="198"/>
                    <a:pt x="436" y="197"/>
                    <a:pt x="437" y="197"/>
                  </a:cubicBezTo>
                  <a:cubicBezTo>
                    <a:pt x="441" y="198"/>
                    <a:pt x="437" y="201"/>
                    <a:pt x="440" y="202"/>
                  </a:cubicBezTo>
                  <a:cubicBezTo>
                    <a:pt x="443" y="203"/>
                    <a:pt x="448" y="203"/>
                    <a:pt x="441" y="205"/>
                  </a:cubicBezTo>
                  <a:cubicBezTo>
                    <a:pt x="437" y="207"/>
                    <a:pt x="437" y="210"/>
                    <a:pt x="442" y="210"/>
                  </a:cubicBezTo>
                  <a:cubicBezTo>
                    <a:pt x="447" y="210"/>
                    <a:pt x="451" y="206"/>
                    <a:pt x="451" y="206"/>
                  </a:cubicBezTo>
                  <a:lnTo>
                    <a:pt x="451" y="206"/>
                  </a:lnTo>
                  <a:cubicBezTo>
                    <a:pt x="451" y="207"/>
                    <a:pt x="451" y="208"/>
                    <a:pt x="449" y="210"/>
                  </a:cubicBezTo>
                  <a:cubicBezTo>
                    <a:pt x="445" y="211"/>
                    <a:pt x="441" y="212"/>
                    <a:pt x="440" y="213"/>
                  </a:cubicBezTo>
                  <a:cubicBezTo>
                    <a:pt x="437" y="215"/>
                    <a:pt x="446" y="215"/>
                    <a:pt x="442" y="217"/>
                  </a:cubicBezTo>
                  <a:cubicBezTo>
                    <a:pt x="440" y="218"/>
                    <a:pt x="423" y="221"/>
                    <a:pt x="435" y="221"/>
                  </a:cubicBezTo>
                  <a:cubicBezTo>
                    <a:pt x="438" y="221"/>
                    <a:pt x="443" y="220"/>
                    <a:pt x="446" y="220"/>
                  </a:cubicBezTo>
                  <a:cubicBezTo>
                    <a:pt x="449" y="220"/>
                    <a:pt x="450" y="221"/>
                    <a:pt x="446" y="222"/>
                  </a:cubicBezTo>
                  <a:cubicBezTo>
                    <a:pt x="441" y="224"/>
                    <a:pt x="437" y="224"/>
                    <a:pt x="435" y="225"/>
                  </a:cubicBezTo>
                  <a:cubicBezTo>
                    <a:pt x="434" y="226"/>
                    <a:pt x="431" y="229"/>
                    <a:pt x="434" y="229"/>
                  </a:cubicBezTo>
                  <a:cubicBezTo>
                    <a:pt x="435" y="229"/>
                    <a:pt x="435" y="229"/>
                    <a:pt x="436" y="229"/>
                  </a:cubicBezTo>
                  <a:cubicBezTo>
                    <a:pt x="438" y="229"/>
                    <a:pt x="445" y="228"/>
                    <a:pt x="449" y="228"/>
                  </a:cubicBezTo>
                  <a:cubicBezTo>
                    <a:pt x="451" y="228"/>
                    <a:pt x="452" y="228"/>
                    <a:pt x="451" y="229"/>
                  </a:cubicBezTo>
                  <a:cubicBezTo>
                    <a:pt x="450" y="231"/>
                    <a:pt x="441" y="230"/>
                    <a:pt x="437" y="231"/>
                  </a:cubicBezTo>
                  <a:cubicBezTo>
                    <a:pt x="437" y="231"/>
                    <a:pt x="448" y="232"/>
                    <a:pt x="449" y="232"/>
                  </a:cubicBezTo>
                  <a:cubicBezTo>
                    <a:pt x="454" y="233"/>
                    <a:pt x="451" y="233"/>
                    <a:pt x="446" y="234"/>
                  </a:cubicBezTo>
                  <a:cubicBezTo>
                    <a:pt x="439" y="235"/>
                    <a:pt x="434" y="239"/>
                    <a:pt x="437" y="239"/>
                  </a:cubicBezTo>
                  <a:cubicBezTo>
                    <a:pt x="438" y="240"/>
                    <a:pt x="442" y="240"/>
                    <a:pt x="446" y="240"/>
                  </a:cubicBezTo>
                  <a:cubicBezTo>
                    <a:pt x="450" y="240"/>
                    <a:pt x="455" y="240"/>
                    <a:pt x="458" y="240"/>
                  </a:cubicBezTo>
                  <a:cubicBezTo>
                    <a:pt x="460" y="240"/>
                    <a:pt x="461" y="240"/>
                    <a:pt x="461" y="240"/>
                  </a:cubicBezTo>
                  <a:cubicBezTo>
                    <a:pt x="461" y="241"/>
                    <a:pt x="455" y="241"/>
                    <a:pt x="451" y="242"/>
                  </a:cubicBezTo>
                  <a:cubicBezTo>
                    <a:pt x="448" y="243"/>
                    <a:pt x="445" y="244"/>
                    <a:pt x="444" y="245"/>
                  </a:cubicBezTo>
                  <a:cubicBezTo>
                    <a:pt x="444" y="246"/>
                    <a:pt x="430" y="248"/>
                    <a:pt x="432" y="249"/>
                  </a:cubicBezTo>
                  <a:cubicBezTo>
                    <a:pt x="434" y="250"/>
                    <a:pt x="444" y="252"/>
                    <a:pt x="441" y="252"/>
                  </a:cubicBezTo>
                  <a:cubicBezTo>
                    <a:pt x="437" y="252"/>
                    <a:pt x="434" y="252"/>
                    <a:pt x="433" y="252"/>
                  </a:cubicBezTo>
                  <a:cubicBezTo>
                    <a:pt x="431" y="254"/>
                    <a:pt x="450" y="257"/>
                    <a:pt x="451" y="259"/>
                  </a:cubicBezTo>
                  <a:cubicBezTo>
                    <a:pt x="451" y="262"/>
                    <a:pt x="431" y="260"/>
                    <a:pt x="430" y="262"/>
                  </a:cubicBezTo>
                  <a:lnTo>
                    <a:pt x="440" y="262"/>
                  </a:lnTo>
                  <a:cubicBezTo>
                    <a:pt x="440" y="264"/>
                    <a:pt x="430" y="263"/>
                    <a:pt x="430" y="264"/>
                  </a:cubicBezTo>
                  <a:cubicBezTo>
                    <a:pt x="431" y="266"/>
                    <a:pt x="434" y="267"/>
                    <a:pt x="434" y="268"/>
                  </a:cubicBezTo>
                  <a:cubicBezTo>
                    <a:pt x="434" y="268"/>
                    <a:pt x="434" y="270"/>
                    <a:pt x="437" y="271"/>
                  </a:cubicBezTo>
                  <a:cubicBezTo>
                    <a:pt x="441" y="273"/>
                    <a:pt x="439" y="273"/>
                    <a:pt x="437" y="273"/>
                  </a:cubicBezTo>
                  <a:cubicBezTo>
                    <a:pt x="433" y="273"/>
                    <a:pt x="433" y="276"/>
                    <a:pt x="437" y="278"/>
                  </a:cubicBezTo>
                  <a:cubicBezTo>
                    <a:pt x="437" y="279"/>
                    <a:pt x="446" y="283"/>
                    <a:pt x="446" y="283"/>
                  </a:cubicBezTo>
                  <a:cubicBezTo>
                    <a:pt x="446" y="283"/>
                    <a:pt x="445" y="282"/>
                    <a:pt x="444" y="282"/>
                  </a:cubicBezTo>
                  <a:cubicBezTo>
                    <a:pt x="438" y="281"/>
                    <a:pt x="431" y="280"/>
                    <a:pt x="429" y="280"/>
                  </a:cubicBezTo>
                  <a:cubicBezTo>
                    <a:pt x="427" y="280"/>
                    <a:pt x="428" y="280"/>
                    <a:pt x="432" y="282"/>
                  </a:cubicBezTo>
                  <a:cubicBezTo>
                    <a:pt x="436" y="284"/>
                    <a:pt x="442" y="286"/>
                    <a:pt x="445" y="288"/>
                  </a:cubicBezTo>
                  <a:lnTo>
                    <a:pt x="445" y="288"/>
                  </a:lnTo>
                  <a:cubicBezTo>
                    <a:pt x="442" y="287"/>
                    <a:pt x="438" y="285"/>
                    <a:pt x="436" y="285"/>
                  </a:cubicBezTo>
                  <a:lnTo>
                    <a:pt x="436" y="285"/>
                  </a:lnTo>
                  <a:cubicBezTo>
                    <a:pt x="435" y="286"/>
                    <a:pt x="435" y="287"/>
                    <a:pt x="441" y="288"/>
                  </a:cubicBezTo>
                  <a:cubicBezTo>
                    <a:pt x="442" y="288"/>
                    <a:pt x="446" y="289"/>
                    <a:pt x="447" y="289"/>
                  </a:cubicBezTo>
                  <a:lnTo>
                    <a:pt x="447" y="289"/>
                  </a:lnTo>
                  <a:cubicBezTo>
                    <a:pt x="448" y="290"/>
                    <a:pt x="448" y="291"/>
                    <a:pt x="444" y="291"/>
                  </a:cubicBezTo>
                  <a:cubicBezTo>
                    <a:pt x="441" y="290"/>
                    <a:pt x="435" y="290"/>
                    <a:pt x="431" y="290"/>
                  </a:cubicBezTo>
                  <a:cubicBezTo>
                    <a:pt x="430" y="290"/>
                    <a:pt x="429" y="290"/>
                    <a:pt x="428" y="290"/>
                  </a:cubicBezTo>
                  <a:cubicBezTo>
                    <a:pt x="425" y="290"/>
                    <a:pt x="431" y="293"/>
                    <a:pt x="430" y="294"/>
                  </a:cubicBezTo>
                  <a:cubicBezTo>
                    <a:pt x="430" y="294"/>
                    <a:pt x="430" y="294"/>
                    <a:pt x="430" y="294"/>
                  </a:cubicBezTo>
                  <a:cubicBezTo>
                    <a:pt x="428" y="294"/>
                    <a:pt x="424" y="292"/>
                    <a:pt x="422" y="292"/>
                  </a:cubicBezTo>
                  <a:cubicBezTo>
                    <a:pt x="421" y="292"/>
                    <a:pt x="421" y="293"/>
                    <a:pt x="421" y="293"/>
                  </a:cubicBezTo>
                  <a:cubicBezTo>
                    <a:pt x="421" y="293"/>
                    <a:pt x="426" y="295"/>
                    <a:pt x="428" y="296"/>
                  </a:cubicBezTo>
                  <a:cubicBezTo>
                    <a:pt x="430" y="297"/>
                    <a:pt x="430" y="298"/>
                    <a:pt x="429" y="298"/>
                  </a:cubicBezTo>
                  <a:cubicBezTo>
                    <a:pt x="426" y="298"/>
                    <a:pt x="418" y="296"/>
                    <a:pt x="415" y="296"/>
                  </a:cubicBezTo>
                  <a:cubicBezTo>
                    <a:pt x="415" y="296"/>
                    <a:pt x="415" y="296"/>
                    <a:pt x="415" y="296"/>
                  </a:cubicBezTo>
                  <a:lnTo>
                    <a:pt x="415" y="296"/>
                  </a:lnTo>
                  <a:cubicBezTo>
                    <a:pt x="415" y="296"/>
                    <a:pt x="415" y="296"/>
                    <a:pt x="415" y="296"/>
                  </a:cubicBezTo>
                  <a:cubicBezTo>
                    <a:pt x="417" y="296"/>
                    <a:pt x="438" y="303"/>
                    <a:pt x="431" y="303"/>
                  </a:cubicBezTo>
                  <a:cubicBezTo>
                    <a:pt x="431" y="303"/>
                    <a:pt x="430" y="303"/>
                    <a:pt x="430" y="303"/>
                  </a:cubicBezTo>
                  <a:cubicBezTo>
                    <a:pt x="426" y="303"/>
                    <a:pt x="424" y="302"/>
                    <a:pt x="423" y="302"/>
                  </a:cubicBezTo>
                  <a:cubicBezTo>
                    <a:pt x="422" y="302"/>
                    <a:pt x="422" y="302"/>
                    <a:pt x="422" y="303"/>
                  </a:cubicBezTo>
                  <a:cubicBezTo>
                    <a:pt x="419" y="303"/>
                    <a:pt x="417" y="302"/>
                    <a:pt x="411" y="300"/>
                  </a:cubicBezTo>
                  <a:lnTo>
                    <a:pt x="411" y="300"/>
                  </a:lnTo>
                  <a:cubicBezTo>
                    <a:pt x="427" y="307"/>
                    <a:pt x="413" y="306"/>
                    <a:pt x="427" y="312"/>
                  </a:cubicBezTo>
                  <a:cubicBezTo>
                    <a:pt x="424" y="311"/>
                    <a:pt x="422" y="310"/>
                    <a:pt x="421" y="310"/>
                  </a:cubicBezTo>
                  <a:cubicBezTo>
                    <a:pt x="418" y="310"/>
                    <a:pt x="418" y="312"/>
                    <a:pt x="418" y="314"/>
                  </a:cubicBezTo>
                  <a:cubicBezTo>
                    <a:pt x="419" y="314"/>
                    <a:pt x="419" y="315"/>
                    <a:pt x="421" y="317"/>
                  </a:cubicBezTo>
                  <a:cubicBezTo>
                    <a:pt x="421" y="317"/>
                    <a:pt x="427" y="320"/>
                    <a:pt x="428" y="321"/>
                  </a:cubicBezTo>
                  <a:lnTo>
                    <a:pt x="428" y="321"/>
                  </a:lnTo>
                  <a:cubicBezTo>
                    <a:pt x="424" y="320"/>
                    <a:pt x="414" y="315"/>
                    <a:pt x="410" y="313"/>
                  </a:cubicBezTo>
                  <a:lnTo>
                    <a:pt x="410" y="313"/>
                  </a:lnTo>
                  <a:cubicBezTo>
                    <a:pt x="413" y="315"/>
                    <a:pt x="415" y="317"/>
                    <a:pt x="421" y="321"/>
                  </a:cubicBezTo>
                  <a:cubicBezTo>
                    <a:pt x="428" y="324"/>
                    <a:pt x="436" y="328"/>
                    <a:pt x="435" y="330"/>
                  </a:cubicBezTo>
                  <a:cubicBezTo>
                    <a:pt x="431" y="328"/>
                    <a:pt x="418" y="321"/>
                    <a:pt x="416" y="321"/>
                  </a:cubicBezTo>
                  <a:cubicBezTo>
                    <a:pt x="416" y="321"/>
                    <a:pt x="416" y="320"/>
                    <a:pt x="416" y="320"/>
                  </a:cubicBezTo>
                  <a:lnTo>
                    <a:pt x="416" y="320"/>
                  </a:lnTo>
                  <a:cubicBezTo>
                    <a:pt x="414" y="320"/>
                    <a:pt x="420" y="325"/>
                    <a:pt x="423" y="326"/>
                  </a:cubicBezTo>
                  <a:cubicBezTo>
                    <a:pt x="423" y="326"/>
                    <a:pt x="422" y="327"/>
                    <a:pt x="421" y="327"/>
                  </a:cubicBezTo>
                  <a:cubicBezTo>
                    <a:pt x="420" y="327"/>
                    <a:pt x="420" y="327"/>
                    <a:pt x="419" y="327"/>
                  </a:cubicBezTo>
                  <a:cubicBezTo>
                    <a:pt x="418" y="327"/>
                    <a:pt x="413" y="325"/>
                    <a:pt x="412" y="325"/>
                  </a:cubicBezTo>
                  <a:cubicBezTo>
                    <a:pt x="411" y="325"/>
                    <a:pt x="411" y="325"/>
                    <a:pt x="411" y="325"/>
                  </a:cubicBezTo>
                  <a:cubicBezTo>
                    <a:pt x="410" y="326"/>
                    <a:pt x="423" y="333"/>
                    <a:pt x="422" y="333"/>
                  </a:cubicBezTo>
                  <a:cubicBezTo>
                    <a:pt x="422" y="333"/>
                    <a:pt x="416" y="331"/>
                    <a:pt x="416" y="330"/>
                  </a:cubicBezTo>
                  <a:cubicBezTo>
                    <a:pt x="414" y="330"/>
                    <a:pt x="413" y="330"/>
                    <a:pt x="413" y="331"/>
                  </a:cubicBezTo>
                  <a:cubicBezTo>
                    <a:pt x="411" y="332"/>
                    <a:pt x="415" y="335"/>
                    <a:pt x="414" y="336"/>
                  </a:cubicBezTo>
                  <a:cubicBezTo>
                    <a:pt x="414" y="337"/>
                    <a:pt x="414" y="337"/>
                    <a:pt x="413" y="337"/>
                  </a:cubicBezTo>
                  <a:cubicBezTo>
                    <a:pt x="412" y="337"/>
                    <a:pt x="410" y="336"/>
                    <a:pt x="410" y="336"/>
                  </a:cubicBezTo>
                  <a:cubicBezTo>
                    <a:pt x="409" y="336"/>
                    <a:pt x="409" y="336"/>
                    <a:pt x="410" y="337"/>
                  </a:cubicBezTo>
                  <a:cubicBezTo>
                    <a:pt x="410" y="339"/>
                    <a:pt x="413" y="340"/>
                    <a:pt x="416" y="342"/>
                  </a:cubicBezTo>
                  <a:cubicBezTo>
                    <a:pt x="409" y="338"/>
                    <a:pt x="405" y="335"/>
                    <a:pt x="403" y="335"/>
                  </a:cubicBezTo>
                  <a:cubicBezTo>
                    <a:pt x="402" y="335"/>
                    <a:pt x="402" y="335"/>
                    <a:pt x="402" y="335"/>
                  </a:cubicBezTo>
                  <a:cubicBezTo>
                    <a:pt x="403" y="336"/>
                    <a:pt x="406" y="338"/>
                    <a:pt x="407" y="339"/>
                  </a:cubicBezTo>
                  <a:cubicBezTo>
                    <a:pt x="406" y="340"/>
                    <a:pt x="400" y="341"/>
                    <a:pt x="404" y="345"/>
                  </a:cubicBezTo>
                  <a:cubicBezTo>
                    <a:pt x="405" y="346"/>
                    <a:pt x="416" y="352"/>
                    <a:pt x="415" y="352"/>
                  </a:cubicBezTo>
                  <a:cubicBezTo>
                    <a:pt x="415" y="352"/>
                    <a:pt x="414" y="352"/>
                    <a:pt x="414" y="352"/>
                  </a:cubicBezTo>
                  <a:cubicBezTo>
                    <a:pt x="412" y="352"/>
                    <a:pt x="407" y="349"/>
                    <a:pt x="404" y="349"/>
                  </a:cubicBezTo>
                  <a:cubicBezTo>
                    <a:pt x="403" y="348"/>
                    <a:pt x="401" y="348"/>
                    <a:pt x="399" y="348"/>
                  </a:cubicBezTo>
                  <a:cubicBezTo>
                    <a:pt x="397" y="348"/>
                    <a:pt x="395" y="349"/>
                    <a:pt x="395" y="351"/>
                  </a:cubicBezTo>
                  <a:cubicBezTo>
                    <a:pt x="395" y="353"/>
                    <a:pt x="399" y="357"/>
                    <a:pt x="398" y="358"/>
                  </a:cubicBezTo>
                  <a:cubicBezTo>
                    <a:pt x="397" y="361"/>
                    <a:pt x="401" y="363"/>
                    <a:pt x="408" y="370"/>
                  </a:cubicBezTo>
                  <a:cubicBezTo>
                    <a:pt x="406" y="368"/>
                    <a:pt x="395" y="362"/>
                    <a:pt x="393" y="362"/>
                  </a:cubicBezTo>
                  <a:lnTo>
                    <a:pt x="393" y="362"/>
                  </a:lnTo>
                  <a:cubicBezTo>
                    <a:pt x="392" y="362"/>
                    <a:pt x="393" y="362"/>
                    <a:pt x="395" y="364"/>
                  </a:cubicBezTo>
                  <a:cubicBezTo>
                    <a:pt x="399" y="369"/>
                    <a:pt x="411" y="373"/>
                    <a:pt x="416" y="378"/>
                  </a:cubicBezTo>
                  <a:cubicBezTo>
                    <a:pt x="416" y="378"/>
                    <a:pt x="405" y="373"/>
                    <a:pt x="404" y="372"/>
                  </a:cubicBezTo>
                  <a:cubicBezTo>
                    <a:pt x="399" y="369"/>
                    <a:pt x="391" y="364"/>
                    <a:pt x="384" y="358"/>
                  </a:cubicBezTo>
                  <a:lnTo>
                    <a:pt x="384" y="358"/>
                  </a:lnTo>
                  <a:cubicBezTo>
                    <a:pt x="396" y="369"/>
                    <a:pt x="389" y="366"/>
                    <a:pt x="394" y="372"/>
                  </a:cubicBezTo>
                  <a:cubicBezTo>
                    <a:pt x="393" y="373"/>
                    <a:pt x="393" y="373"/>
                    <a:pt x="392" y="373"/>
                  </a:cubicBezTo>
                  <a:cubicBezTo>
                    <a:pt x="391" y="373"/>
                    <a:pt x="389" y="371"/>
                    <a:pt x="384" y="366"/>
                  </a:cubicBezTo>
                  <a:cubicBezTo>
                    <a:pt x="379" y="361"/>
                    <a:pt x="380" y="363"/>
                    <a:pt x="377" y="361"/>
                  </a:cubicBezTo>
                  <a:lnTo>
                    <a:pt x="377" y="361"/>
                  </a:lnTo>
                  <a:lnTo>
                    <a:pt x="396" y="378"/>
                  </a:lnTo>
                  <a:cubicBezTo>
                    <a:pt x="395" y="378"/>
                    <a:pt x="395" y="378"/>
                    <a:pt x="395" y="378"/>
                  </a:cubicBezTo>
                  <a:cubicBezTo>
                    <a:pt x="392" y="378"/>
                    <a:pt x="379" y="366"/>
                    <a:pt x="378" y="366"/>
                  </a:cubicBezTo>
                  <a:cubicBezTo>
                    <a:pt x="378" y="366"/>
                    <a:pt x="378" y="366"/>
                    <a:pt x="378" y="366"/>
                  </a:cubicBezTo>
                  <a:cubicBezTo>
                    <a:pt x="380" y="369"/>
                    <a:pt x="387" y="377"/>
                    <a:pt x="385" y="377"/>
                  </a:cubicBezTo>
                  <a:cubicBezTo>
                    <a:pt x="385" y="377"/>
                    <a:pt x="384" y="377"/>
                    <a:pt x="383" y="376"/>
                  </a:cubicBezTo>
                  <a:cubicBezTo>
                    <a:pt x="380" y="374"/>
                    <a:pt x="375" y="371"/>
                    <a:pt x="373" y="371"/>
                  </a:cubicBezTo>
                  <a:lnTo>
                    <a:pt x="373" y="371"/>
                  </a:lnTo>
                  <a:cubicBezTo>
                    <a:pt x="371" y="371"/>
                    <a:pt x="371" y="373"/>
                    <a:pt x="375" y="377"/>
                  </a:cubicBezTo>
                  <a:cubicBezTo>
                    <a:pt x="379" y="382"/>
                    <a:pt x="372" y="378"/>
                    <a:pt x="375" y="383"/>
                  </a:cubicBezTo>
                  <a:cubicBezTo>
                    <a:pt x="377" y="386"/>
                    <a:pt x="377" y="387"/>
                    <a:pt x="377" y="387"/>
                  </a:cubicBezTo>
                  <a:cubicBezTo>
                    <a:pt x="376" y="387"/>
                    <a:pt x="368" y="378"/>
                    <a:pt x="366" y="377"/>
                  </a:cubicBezTo>
                  <a:lnTo>
                    <a:pt x="366" y="377"/>
                  </a:lnTo>
                  <a:cubicBezTo>
                    <a:pt x="364" y="377"/>
                    <a:pt x="369" y="384"/>
                    <a:pt x="368" y="384"/>
                  </a:cubicBezTo>
                  <a:cubicBezTo>
                    <a:pt x="368" y="384"/>
                    <a:pt x="368" y="384"/>
                    <a:pt x="368" y="384"/>
                  </a:cubicBezTo>
                  <a:cubicBezTo>
                    <a:pt x="366" y="384"/>
                    <a:pt x="365" y="381"/>
                    <a:pt x="361" y="377"/>
                  </a:cubicBezTo>
                  <a:cubicBezTo>
                    <a:pt x="360" y="376"/>
                    <a:pt x="360" y="376"/>
                    <a:pt x="359" y="376"/>
                  </a:cubicBezTo>
                  <a:lnTo>
                    <a:pt x="359" y="376"/>
                  </a:lnTo>
                  <a:cubicBezTo>
                    <a:pt x="358" y="376"/>
                    <a:pt x="360" y="379"/>
                    <a:pt x="361" y="380"/>
                  </a:cubicBezTo>
                  <a:cubicBezTo>
                    <a:pt x="361" y="381"/>
                    <a:pt x="361" y="382"/>
                    <a:pt x="361" y="382"/>
                  </a:cubicBezTo>
                  <a:cubicBezTo>
                    <a:pt x="361" y="382"/>
                    <a:pt x="359" y="381"/>
                    <a:pt x="359" y="381"/>
                  </a:cubicBezTo>
                  <a:cubicBezTo>
                    <a:pt x="359" y="381"/>
                    <a:pt x="359" y="381"/>
                    <a:pt x="359" y="381"/>
                  </a:cubicBezTo>
                  <a:lnTo>
                    <a:pt x="359" y="381"/>
                  </a:lnTo>
                  <a:cubicBezTo>
                    <a:pt x="357" y="381"/>
                    <a:pt x="370" y="395"/>
                    <a:pt x="369" y="395"/>
                  </a:cubicBezTo>
                  <a:cubicBezTo>
                    <a:pt x="369" y="395"/>
                    <a:pt x="367" y="394"/>
                    <a:pt x="364" y="390"/>
                  </a:cubicBezTo>
                  <a:cubicBezTo>
                    <a:pt x="361" y="387"/>
                    <a:pt x="359" y="385"/>
                    <a:pt x="358" y="385"/>
                  </a:cubicBezTo>
                  <a:lnTo>
                    <a:pt x="358" y="385"/>
                  </a:lnTo>
                  <a:cubicBezTo>
                    <a:pt x="357" y="385"/>
                    <a:pt x="357" y="388"/>
                    <a:pt x="360" y="391"/>
                  </a:cubicBezTo>
                  <a:cubicBezTo>
                    <a:pt x="362" y="396"/>
                    <a:pt x="363" y="399"/>
                    <a:pt x="362" y="399"/>
                  </a:cubicBezTo>
                  <a:cubicBezTo>
                    <a:pt x="361" y="399"/>
                    <a:pt x="359" y="396"/>
                    <a:pt x="354" y="390"/>
                  </a:cubicBezTo>
                  <a:cubicBezTo>
                    <a:pt x="353" y="389"/>
                    <a:pt x="353" y="389"/>
                    <a:pt x="352" y="389"/>
                  </a:cubicBezTo>
                  <a:lnTo>
                    <a:pt x="352" y="389"/>
                  </a:lnTo>
                  <a:cubicBezTo>
                    <a:pt x="351" y="389"/>
                    <a:pt x="353" y="395"/>
                    <a:pt x="352" y="395"/>
                  </a:cubicBezTo>
                  <a:cubicBezTo>
                    <a:pt x="352" y="395"/>
                    <a:pt x="351" y="395"/>
                    <a:pt x="351" y="394"/>
                  </a:cubicBezTo>
                  <a:lnTo>
                    <a:pt x="351" y="394"/>
                  </a:lnTo>
                  <a:cubicBezTo>
                    <a:pt x="354" y="398"/>
                    <a:pt x="358" y="409"/>
                    <a:pt x="356" y="409"/>
                  </a:cubicBezTo>
                  <a:cubicBezTo>
                    <a:pt x="356" y="409"/>
                    <a:pt x="354" y="407"/>
                    <a:pt x="352" y="402"/>
                  </a:cubicBezTo>
                  <a:cubicBezTo>
                    <a:pt x="348" y="396"/>
                    <a:pt x="347" y="394"/>
                    <a:pt x="347" y="394"/>
                  </a:cubicBezTo>
                  <a:lnTo>
                    <a:pt x="347" y="394"/>
                  </a:lnTo>
                  <a:cubicBezTo>
                    <a:pt x="346" y="394"/>
                    <a:pt x="348" y="401"/>
                    <a:pt x="348" y="402"/>
                  </a:cubicBezTo>
                  <a:cubicBezTo>
                    <a:pt x="347" y="402"/>
                    <a:pt x="347" y="403"/>
                    <a:pt x="346" y="403"/>
                  </a:cubicBezTo>
                  <a:cubicBezTo>
                    <a:pt x="345" y="403"/>
                    <a:pt x="345" y="403"/>
                    <a:pt x="344" y="402"/>
                  </a:cubicBezTo>
                  <a:cubicBezTo>
                    <a:pt x="342" y="400"/>
                    <a:pt x="341" y="397"/>
                    <a:pt x="341" y="397"/>
                  </a:cubicBezTo>
                  <a:lnTo>
                    <a:pt x="341" y="397"/>
                  </a:lnTo>
                  <a:cubicBezTo>
                    <a:pt x="339" y="397"/>
                    <a:pt x="338" y="402"/>
                    <a:pt x="341" y="410"/>
                  </a:cubicBezTo>
                  <a:cubicBezTo>
                    <a:pt x="338" y="404"/>
                    <a:pt x="335" y="397"/>
                    <a:pt x="334" y="397"/>
                  </a:cubicBezTo>
                  <a:lnTo>
                    <a:pt x="334" y="397"/>
                  </a:lnTo>
                  <a:cubicBezTo>
                    <a:pt x="333" y="397"/>
                    <a:pt x="335" y="403"/>
                    <a:pt x="334" y="403"/>
                  </a:cubicBezTo>
                  <a:cubicBezTo>
                    <a:pt x="334" y="403"/>
                    <a:pt x="334" y="402"/>
                    <a:pt x="333" y="401"/>
                  </a:cubicBezTo>
                  <a:lnTo>
                    <a:pt x="333" y="401"/>
                  </a:lnTo>
                  <a:cubicBezTo>
                    <a:pt x="333" y="402"/>
                    <a:pt x="333" y="404"/>
                    <a:pt x="334" y="406"/>
                  </a:cubicBezTo>
                  <a:cubicBezTo>
                    <a:pt x="335" y="407"/>
                    <a:pt x="335" y="408"/>
                    <a:pt x="335" y="408"/>
                  </a:cubicBezTo>
                  <a:cubicBezTo>
                    <a:pt x="334" y="408"/>
                    <a:pt x="333" y="407"/>
                    <a:pt x="333" y="406"/>
                  </a:cubicBezTo>
                  <a:cubicBezTo>
                    <a:pt x="331" y="405"/>
                    <a:pt x="329" y="403"/>
                    <a:pt x="329" y="403"/>
                  </a:cubicBezTo>
                  <a:lnTo>
                    <a:pt x="329" y="403"/>
                  </a:lnTo>
                  <a:cubicBezTo>
                    <a:pt x="328" y="403"/>
                    <a:pt x="328" y="405"/>
                    <a:pt x="333" y="415"/>
                  </a:cubicBezTo>
                  <a:cubicBezTo>
                    <a:pt x="331" y="412"/>
                    <a:pt x="327" y="403"/>
                    <a:pt x="326" y="403"/>
                  </a:cubicBezTo>
                  <a:lnTo>
                    <a:pt x="326" y="403"/>
                  </a:lnTo>
                  <a:cubicBezTo>
                    <a:pt x="326" y="403"/>
                    <a:pt x="326" y="403"/>
                    <a:pt x="327" y="404"/>
                  </a:cubicBezTo>
                  <a:cubicBezTo>
                    <a:pt x="328" y="410"/>
                    <a:pt x="329" y="411"/>
                    <a:pt x="327" y="412"/>
                  </a:cubicBezTo>
                  <a:lnTo>
                    <a:pt x="327" y="412"/>
                  </a:lnTo>
                  <a:cubicBezTo>
                    <a:pt x="328" y="412"/>
                    <a:pt x="323" y="400"/>
                    <a:pt x="321" y="400"/>
                  </a:cubicBezTo>
                  <a:cubicBezTo>
                    <a:pt x="320" y="400"/>
                    <a:pt x="320" y="401"/>
                    <a:pt x="320" y="404"/>
                  </a:cubicBezTo>
                  <a:cubicBezTo>
                    <a:pt x="320" y="407"/>
                    <a:pt x="320" y="410"/>
                    <a:pt x="324" y="420"/>
                  </a:cubicBezTo>
                  <a:cubicBezTo>
                    <a:pt x="322" y="420"/>
                    <a:pt x="322" y="418"/>
                    <a:pt x="319" y="411"/>
                  </a:cubicBezTo>
                  <a:lnTo>
                    <a:pt x="319" y="411"/>
                  </a:lnTo>
                  <a:cubicBezTo>
                    <a:pt x="319" y="411"/>
                    <a:pt x="321" y="422"/>
                    <a:pt x="322" y="424"/>
                  </a:cubicBezTo>
                  <a:cubicBezTo>
                    <a:pt x="319" y="415"/>
                    <a:pt x="315" y="408"/>
                    <a:pt x="312" y="398"/>
                  </a:cubicBezTo>
                  <a:lnTo>
                    <a:pt x="312" y="398"/>
                  </a:lnTo>
                  <a:cubicBezTo>
                    <a:pt x="313" y="404"/>
                    <a:pt x="313" y="409"/>
                    <a:pt x="315" y="415"/>
                  </a:cubicBezTo>
                  <a:cubicBezTo>
                    <a:pt x="317" y="421"/>
                    <a:pt x="316" y="422"/>
                    <a:pt x="315" y="422"/>
                  </a:cubicBezTo>
                  <a:cubicBezTo>
                    <a:pt x="314" y="422"/>
                    <a:pt x="313" y="421"/>
                    <a:pt x="311" y="420"/>
                  </a:cubicBezTo>
                  <a:cubicBezTo>
                    <a:pt x="310" y="419"/>
                    <a:pt x="309" y="418"/>
                    <a:pt x="308" y="418"/>
                  </a:cubicBezTo>
                  <a:cubicBezTo>
                    <a:pt x="307" y="418"/>
                    <a:pt x="306" y="419"/>
                    <a:pt x="307" y="424"/>
                  </a:cubicBezTo>
                  <a:cubicBezTo>
                    <a:pt x="310" y="431"/>
                    <a:pt x="313" y="439"/>
                    <a:pt x="315" y="447"/>
                  </a:cubicBezTo>
                  <a:cubicBezTo>
                    <a:pt x="315" y="447"/>
                    <a:pt x="315" y="447"/>
                    <a:pt x="315" y="447"/>
                  </a:cubicBezTo>
                  <a:cubicBezTo>
                    <a:pt x="313" y="447"/>
                    <a:pt x="310" y="436"/>
                    <a:pt x="309" y="430"/>
                  </a:cubicBezTo>
                  <a:lnTo>
                    <a:pt x="309" y="430"/>
                  </a:lnTo>
                  <a:cubicBezTo>
                    <a:pt x="309" y="430"/>
                    <a:pt x="309" y="430"/>
                    <a:pt x="308" y="430"/>
                  </a:cubicBezTo>
                  <a:cubicBezTo>
                    <a:pt x="308" y="430"/>
                    <a:pt x="304" y="423"/>
                    <a:pt x="303" y="419"/>
                  </a:cubicBezTo>
                  <a:cubicBezTo>
                    <a:pt x="301" y="415"/>
                    <a:pt x="299" y="408"/>
                    <a:pt x="299" y="408"/>
                  </a:cubicBezTo>
                  <a:lnTo>
                    <a:pt x="299" y="408"/>
                  </a:lnTo>
                  <a:lnTo>
                    <a:pt x="305" y="431"/>
                  </a:lnTo>
                  <a:lnTo>
                    <a:pt x="305" y="431"/>
                  </a:lnTo>
                  <a:cubicBezTo>
                    <a:pt x="302" y="422"/>
                    <a:pt x="298" y="421"/>
                    <a:pt x="296" y="421"/>
                  </a:cubicBezTo>
                  <a:cubicBezTo>
                    <a:pt x="296" y="421"/>
                    <a:pt x="295" y="421"/>
                    <a:pt x="295" y="421"/>
                  </a:cubicBezTo>
                  <a:cubicBezTo>
                    <a:pt x="296" y="421"/>
                    <a:pt x="298" y="428"/>
                    <a:pt x="299" y="432"/>
                  </a:cubicBezTo>
                  <a:cubicBezTo>
                    <a:pt x="297" y="432"/>
                    <a:pt x="292" y="417"/>
                    <a:pt x="291" y="417"/>
                  </a:cubicBezTo>
                  <a:cubicBezTo>
                    <a:pt x="291" y="417"/>
                    <a:pt x="291" y="418"/>
                    <a:pt x="291" y="421"/>
                  </a:cubicBezTo>
                  <a:cubicBezTo>
                    <a:pt x="291" y="423"/>
                    <a:pt x="291" y="431"/>
                    <a:pt x="291" y="431"/>
                  </a:cubicBezTo>
                  <a:cubicBezTo>
                    <a:pt x="291" y="431"/>
                    <a:pt x="290" y="430"/>
                    <a:pt x="290" y="429"/>
                  </a:cubicBezTo>
                  <a:cubicBezTo>
                    <a:pt x="289" y="425"/>
                    <a:pt x="287" y="413"/>
                    <a:pt x="286" y="413"/>
                  </a:cubicBezTo>
                  <a:cubicBezTo>
                    <a:pt x="286" y="413"/>
                    <a:pt x="286" y="413"/>
                    <a:pt x="286" y="413"/>
                  </a:cubicBezTo>
                  <a:cubicBezTo>
                    <a:pt x="286" y="415"/>
                    <a:pt x="286" y="421"/>
                    <a:pt x="285" y="421"/>
                  </a:cubicBezTo>
                  <a:cubicBezTo>
                    <a:pt x="284" y="421"/>
                    <a:pt x="284" y="420"/>
                    <a:pt x="284" y="420"/>
                  </a:cubicBezTo>
                  <a:cubicBezTo>
                    <a:pt x="282" y="418"/>
                    <a:pt x="280" y="414"/>
                    <a:pt x="279" y="414"/>
                  </a:cubicBezTo>
                  <a:lnTo>
                    <a:pt x="279" y="414"/>
                  </a:lnTo>
                  <a:cubicBezTo>
                    <a:pt x="277" y="415"/>
                    <a:pt x="278" y="429"/>
                    <a:pt x="280" y="429"/>
                  </a:cubicBezTo>
                  <a:cubicBezTo>
                    <a:pt x="279" y="429"/>
                    <a:pt x="279" y="429"/>
                    <a:pt x="278" y="429"/>
                  </a:cubicBezTo>
                  <a:cubicBezTo>
                    <a:pt x="278" y="429"/>
                    <a:pt x="277" y="429"/>
                    <a:pt x="277" y="428"/>
                  </a:cubicBezTo>
                  <a:cubicBezTo>
                    <a:pt x="275" y="427"/>
                    <a:pt x="274" y="423"/>
                    <a:pt x="273" y="419"/>
                  </a:cubicBezTo>
                  <a:cubicBezTo>
                    <a:pt x="273" y="419"/>
                    <a:pt x="273" y="419"/>
                    <a:pt x="273" y="419"/>
                  </a:cubicBezTo>
                  <a:cubicBezTo>
                    <a:pt x="272" y="419"/>
                    <a:pt x="272" y="420"/>
                    <a:pt x="272" y="421"/>
                  </a:cubicBezTo>
                  <a:cubicBezTo>
                    <a:pt x="271" y="424"/>
                    <a:pt x="272" y="429"/>
                    <a:pt x="272" y="435"/>
                  </a:cubicBezTo>
                  <a:cubicBezTo>
                    <a:pt x="273" y="434"/>
                    <a:pt x="273" y="433"/>
                    <a:pt x="273" y="433"/>
                  </a:cubicBezTo>
                  <a:cubicBezTo>
                    <a:pt x="274" y="433"/>
                    <a:pt x="274" y="436"/>
                    <a:pt x="274" y="438"/>
                  </a:cubicBezTo>
                  <a:cubicBezTo>
                    <a:pt x="274" y="441"/>
                    <a:pt x="274" y="444"/>
                    <a:pt x="272" y="444"/>
                  </a:cubicBezTo>
                  <a:cubicBezTo>
                    <a:pt x="272" y="444"/>
                    <a:pt x="272" y="444"/>
                    <a:pt x="272" y="444"/>
                  </a:cubicBezTo>
                  <a:cubicBezTo>
                    <a:pt x="270" y="441"/>
                    <a:pt x="271" y="425"/>
                    <a:pt x="269" y="425"/>
                  </a:cubicBezTo>
                  <a:cubicBezTo>
                    <a:pt x="268" y="425"/>
                    <a:pt x="265" y="431"/>
                    <a:pt x="266" y="439"/>
                  </a:cubicBezTo>
                  <a:cubicBezTo>
                    <a:pt x="268" y="445"/>
                    <a:pt x="269" y="447"/>
                    <a:pt x="268" y="453"/>
                  </a:cubicBezTo>
                  <a:cubicBezTo>
                    <a:pt x="267" y="456"/>
                    <a:pt x="267" y="459"/>
                    <a:pt x="266" y="459"/>
                  </a:cubicBezTo>
                  <a:cubicBezTo>
                    <a:pt x="266" y="459"/>
                    <a:pt x="266" y="458"/>
                    <a:pt x="265" y="456"/>
                  </a:cubicBezTo>
                  <a:cubicBezTo>
                    <a:pt x="263" y="449"/>
                    <a:pt x="264" y="425"/>
                    <a:pt x="263" y="424"/>
                  </a:cubicBezTo>
                  <a:cubicBezTo>
                    <a:pt x="263" y="424"/>
                    <a:pt x="262" y="423"/>
                    <a:pt x="262" y="423"/>
                  </a:cubicBezTo>
                  <a:cubicBezTo>
                    <a:pt x="261" y="423"/>
                    <a:pt x="260" y="425"/>
                    <a:pt x="260" y="426"/>
                  </a:cubicBezTo>
                  <a:cubicBezTo>
                    <a:pt x="259" y="431"/>
                    <a:pt x="260" y="437"/>
                    <a:pt x="259" y="440"/>
                  </a:cubicBezTo>
                  <a:cubicBezTo>
                    <a:pt x="259" y="441"/>
                    <a:pt x="259" y="442"/>
                    <a:pt x="259" y="442"/>
                  </a:cubicBezTo>
                  <a:cubicBezTo>
                    <a:pt x="258" y="442"/>
                    <a:pt x="258" y="426"/>
                    <a:pt x="256" y="426"/>
                  </a:cubicBezTo>
                  <a:cubicBezTo>
                    <a:pt x="256" y="426"/>
                    <a:pt x="256" y="427"/>
                    <a:pt x="256" y="427"/>
                  </a:cubicBezTo>
                  <a:cubicBezTo>
                    <a:pt x="255" y="432"/>
                    <a:pt x="255" y="441"/>
                    <a:pt x="255" y="450"/>
                  </a:cubicBezTo>
                  <a:cubicBezTo>
                    <a:pt x="255" y="444"/>
                    <a:pt x="255" y="435"/>
                    <a:pt x="254" y="429"/>
                  </a:cubicBezTo>
                  <a:cubicBezTo>
                    <a:pt x="253" y="424"/>
                    <a:pt x="251" y="417"/>
                    <a:pt x="250" y="417"/>
                  </a:cubicBezTo>
                  <a:cubicBezTo>
                    <a:pt x="250" y="417"/>
                    <a:pt x="250" y="417"/>
                    <a:pt x="250" y="417"/>
                  </a:cubicBezTo>
                  <a:cubicBezTo>
                    <a:pt x="250" y="419"/>
                    <a:pt x="251" y="426"/>
                    <a:pt x="250" y="430"/>
                  </a:cubicBezTo>
                  <a:cubicBezTo>
                    <a:pt x="249" y="431"/>
                    <a:pt x="249" y="432"/>
                    <a:pt x="248" y="432"/>
                  </a:cubicBezTo>
                  <a:cubicBezTo>
                    <a:pt x="248" y="432"/>
                    <a:pt x="248" y="431"/>
                    <a:pt x="247" y="431"/>
                  </a:cubicBezTo>
                  <a:cubicBezTo>
                    <a:pt x="246" y="429"/>
                    <a:pt x="245" y="423"/>
                    <a:pt x="245" y="423"/>
                  </a:cubicBezTo>
                  <a:cubicBezTo>
                    <a:pt x="245" y="423"/>
                    <a:pt x="245" y="423"/>
                    <a:pt x="244" y="423"/>
                  </a:cubicBezTo>
                  <a:cubicBezTo>
                    <a:pt x="243" y="423"/>
                    <a:pt x="243" y="432"/>
                    <a:pt x="242" y="432"/>
                  </a:cubicBezTo>
                  <a:cubicBezTo>
                    <a:pt x="242" y="432"/>
                    <a:pt x="242" y="432"/>
                    <a:pt x="242" y="431"/>
                  </a:cubicBezTo>
                  <a:cubicBezTo>
                    <a:pt x="241" y="429"/>
                    <a:pt x="241" y="419"/>
                    <a:pt x="241" y="419"/>
                  </a:cubicBezTo>
                  <a:cubicBezTo>
                    <a:pt x="240" y="419"/>
                    <a:pt x="240" y="420"/>
                    <a:pt x="240" y="421"/>
                  </a:cubicBezTo>
                  <a:cubicBezTo>
                    <a:pt x="238" y="426"/>
                    <a:pt x="238" y="439"/>
                    <a:pt x="236" y="439"/>
                  </a:cubicBezTo>
                  <a:cubicBezTo>
                    <a:pt x="236" y="439"/>
                    <a:pt x="236" y="439"/>
                    <a:pt x="236" y="439"/>
                  </a:cubicBezTo>
                  <a:lnTo>
                    <a:pt x="237" y="432"/>
                  </a:lnTo>
                  <a:cubicBezTo>
                    <a:pt x="237" y="429"/>
                    <a:pt x="237" y="427"/>
                    <a:pt x="237" y="427"/>
                  </a:cubicBezTo>
                  <a:cubicBezTo>
                    <a:pt x="237" y="426"/>
                    <a:pt x="237" y="426"/>
                    <a:pt x="237" y="426"/>
                  </a:cubicBezTo>
                  <a:cubicBezTo>
                    <a:pt x="236" y="426"/>
                    <a:pt x="234" y="431"/>
                    <a:pt x="233" y="431"/>
                  </a:cubicBezTo>
                  <a:cubicBezTo>
                    <a:pt x="233" y="432"/>
                    <a:pt x="233" y="432"/>
                    <a:pt x="233" y="432"/>
                  </a:cubicBezTo>
                  <a:cubicBezTo>
                    <a:pt x="232" y="432"/>
                    <a:pt x="232" y="427"/>
                    <a:pt x="231" y="427"/>
                  </a:cubicBezTo>
                  <a:cubicBezTo>
                    <a:pt x="231" y="427"/>
                    <a:pt x="231" y="427"/>
                    <a:pt x="231" y="427"/>
                  </a:cubicBezTo>
                  <a:cubicBezTo>
                    <a:pt x="230" y="430"/>
                    <a:pt x="230" y="432"/>
                    <a:pt x="228" y="432"/>
                  </a:cubicBezTo>
                  <a:cubicBezTo>
                    <a:pt x="227" y="432"/>
                    <a:pt x="226" y="431"/>
                    <a:pt x="225" y="428"/>
                  </a:cubicBezTo>
                  <a:cubicBezTo>
                    <a:pt x="225" y="427"/>
                    <a:pt x="225" y="427"/>
                    <a:pt x="225" y="427"/>
                  </a:cubicBezTo>
                  <a:cubicBezTo>
                    <a:pt x="224" y="427"/>
                    <a:pt x="222" y="435"/>
                    <a:pt x="221" y="435"/>
                  </a:cubicBezTo>
                  <a:cubicBezTo>
                    <a:pt x="221" y="435"/>
                    <a:pt x="221" y="435"/>
                    <a:pt x="221" y="435"/>
                  </a:cubicBezTo>
                  <a:cubicBezTo>
                    <a:pt x="219" y="435"/>
                    <a:pt x="220" y="421"/>
                    <a:pt x="219" y="421"/>
                  </a:cubicBezTo>
                  <a:cubicBezTo>
                    <a:pt x="218" y="421"/>
                    <a:pt x="216" y="431"/>
                    <a:pt x="214" y="432"/>
                  </a:cubicBezTo>
                  <a:cubicBezTo>
                    <a:pt x="214" y="433"/>
                    <a:pt x="214" y="433"/>
                    <a:pt x="214" y="433"/>
                  </a:cubicBezTo>
                  <a:cubicBezTo>
                    <a:pt x="213" y="433"/>
                    <a:pt x="216" y="415"/>
                    <a:pt x="217" y="411"/>
                  </a:cubicBezTo>
                  <a:lnTo>
                    <a:pt x="217" y="411"/>
                  </a:lnTo>
                  <a:cubicBezTo>
                    <a:pt x="215" y="417"/>
                    <a:pt x="214" y="421"/>
                    <a:pt x="211" y="427"/>
                  </a:cubicBezTo>
                  <a:cubicBezTo>
                    <a:pt x="210" y="432"/>
                    <a:pt x="209" y="434"/>
                    <a:pt x="209" y="434"/>
                  </a:cubicBezTo>
                  <a:cubicBezTo>
                    <a:pt x="209" y="434"/>
                    <a:pt x="210" y="426"/>
                    <a:pt x="211" y="419"/>
                  </a:cubicBezTo>
                  <a:lnTo>
                    <a:pt x="211" y="419"/>
                  </a:lnTo>
                  <a:cubicBezTo>
                    <a:pt x="209" y="433"/>
                    <a:pt x="207" y="421"/>
                    <a:pt x="204" y="432"/>
                  </a:cubicBezTo>
                  <a:cubicBezTo>
                    <a:pt x="204" y="427"/>
                    <a:pt x="205" y="421"/>
                    <a:pt x="204" y="420"/>
                  </a:cubicBezTo>
                  <a:cubicBezTo>
                    <a:pt x="203" y="425"/>
                    <a:pt x="202" y="426"/>
                    <a:pt x="202" y="426"/>
                  </a:cubicBezTo>
                  <a:cubicBezTo>
                    <a:pt x="201" y="426"/>
                    <a:pt x="201" y="425"/>
                    <a:pt x="201" y="425"/>
                  </a:cubicBezTo>
                  <a:cubicBezTo>
                    <a:pt x="199" y="425"/>
                    <a:pt x="196" y="434"/>
                    <a:pt x="194" y="434"/>
                  </a:cubicBezTo>
                  <a:cubicBezTo>
                    <a:pt x="194" y="434"/>
                    <a:pt x="198" y="415"/>
                    <a:pt x="196" y="415"/>
                  </a:cubicBezTo>
                  <a:lnTo>
                    <a:pt x="196" y="415"/>
                  </a:lnTo>
                  <a:cubicBezTo>
                    <a:pt x="196" y="415"/>
                    <a:pt x="195" y="416"/>
                    <a:pt x="195" y="417"/>
                  </a:cubicBezTo>
                  <a:cubicBezTo>
                    <a:pt x="194" y="420"/>
                    <a:pt x="190" y="438"/>
                    <a:pt x="189" y="438"/>
                  </a:cubicBezTo>
                  <a:cubicBezTo>
                    <a:pt x="189" y="438"/>
                    <a:pt x="189" y="437"/>
                    <a:pt x="189" y="436"/>
                  </a:cubicBezTo>
                  <a:cubicBezTo>
                    <a:pt x="189" y="432"/>
                    <a:pt x="190" y="429"/>
                    <a:pt x="189" y="429"/>
                  </a:cubicBezTo>
                  <a:lnTo>
                    <a:pt x="189" y="429"/>
                  </a:lnTo>
                  <a:cubicBezTo>
                    <a:pt x="189" y="429"/>
                    <a:pt x="188" y="430"/>
                    <a:pt x="187" y="432"/>
                  </a:cubicBezTo>
                  <a:cubicBezTo>
                    <a:pt x="187" y="432"/>
                    <a:pt x="184" y="441"/>
                    <a:pt x="183" y="441"/>
                  </a:cubicBezTo>
                  <a:cubicBezTo>
                    <a:pt x="183" y="441"/>
                    <a:pt x="183" y="441"/>
                    <a:pt x="183" y="441"/>
                  </a:cubicBezTo>
                  <a:cubicBezTo>
                    <a:pt x="184" y="435"/>
                    <a:pt x="190" y="423"/>
                    <a:pt x="191" y="419"/>
                  </a:cubicBezTo>
                  <a:cubicBezTo>
                    <a:pt x="191" y="419"/>
                    <a:pt x="191" y="419"/>
                    <a:pt x="191" y="419"/>
                  </a:cubicBezTo>
                  <a:cubicBezTo>
                    <a:pt x="191" y="419"/>
                    <a:pt x="189" y="424"/>
                    <a:pt x="189" y="424"/>
                  </a:cubicBezTo>
                  <a:cubicBezTo>
                    <a:pt x="187" y="426"/>
                    <a:pt x="187" y="426"/>
                    <a:pt x="186" y="426"/>
                  </a:cubicBezTo>
                  <a:cubicBezTo>
                    <a:pt x="186" y="426"/>
                    <a:pt x="186" y="426"/>
                    <a:pt x="185" y="425"/>
                  </a:cubicBezTo>
                  <a:lnTo>
                    <a:pt x="185" y="425"/>
                  </a:lnTo>
                  <a:cubicBezTo>
                    <a:pt x="185" y="425"/>
                    <a:pt x="185" y="425"/>
                    <a:pt x="185" y="425"/>
                  </a:cubicBezTo>
                  <a:cubicBezTo>
                    <a:pt x="186" y="425"/>
                    <a:pt x="188" y="421"/>
                    <a:pt x="189" y="417"/>
                  </a:cubicBezTo>
                  <a:lnTo>
                    <a:pt x="189" y="417"/>
                  </a:lnTo>
                  <a:cubicBezTo>
                    <a:pt x="188" y="420"/>
                    <a:pt x="188" y="421"/>
                    <a:pt x="187" y="421"/>
                  </a:cubicBezTo>
                  <a:cubicBezTo>
                    <a:pt x="187" y="421"/>
                    <a:pt x="187" y="419"/>
                    <a:pt x="186" y="419"/>
                  </a:cubicBezTo>
                  <a:cubicBezTo>
                    <a:pt x="186" y="419"/>
                    <a:pt x="186" y="419"/>
                    <a:pt x="186" y="419"/>
                  </a:cubicBezTo>
                  <a:cubicBezTo>
                    <a:pt x="185" y="421"/>
                    <a:pt x="184" y="424"/>
                    <a:pt x="184" y="424"/>
                  </a:cubicBezTo>
                  <a:cubicBezTo>
                    <a:pt x="183" y="425"/>
                    <a:pt x="182" y="425"/>
                    <a:pt x="182" y="425"/>
                  </a:cubicBezTo>
                  <a:cubicBezTo>
                    <a:pt x="181" y="425"/>
                    <a:pt x="181" y="424"/>
                    <a:pt x="182" y="419"/>
                  </a:cubicBezTo>
                  <a:cubicBezTo>
                    <a:pt x="184" y="414"/>
                    <a:pt x="184" y="411"/>
                    <a:pt x="184" y="411"/>
                  </a:cubicBezTo>
                  <a:lnTo>
                    <a:pt x="184" y="411"/>
                  </a:lnTo>
                  <a:cubicBezTo>
                    <a:pt x="183" y="411"/>
                    <a:pt x="181" y="413"/>
                    <a:pt x="180" y="417"/>
                  </a:cubicBezTo>
                  <a:cubicBezTo>
                    <a:pt x="180" y="417"/>
                    <a:pt x="180" y="417"/>
                    <a:pt x="180" y="417"/>
                  </a:cubicBezTo>
                  <a:cubicBezTo>
                    <a:pt x="179" y="417"/>
                    <a:pt x="179" y="416"/>
                    <a:pt x="179" y="416"/>
                  </a:cubicBezTo>
                  <a:cubicBezTo>
                    <a:pt x="178" y="416"/>
                    <a:pt x="177" y="417"/>
                    <a:pt x="176" y="421"/>
                  </a:cubicBezTo>
                  <a:cubicBezTo>
                    <a:pt x="176" y="415"/>
                    <a:pt x="178" y="403"/>
                    <a:pt x="175" y="403"/>
                  </a:cubicBezTo>
                  <a:cubicBezTo>
                    <a:pt x="174" y="403"/>
                    <a:pt x="172" y="405"/>
                    <a:pt x="169" y="411"/>
                  </a:cubicBezTo>
                  <a:cubicBezTo>
                    <a:pt x="174" y="400"/>
                    <a:pt x="175" y="397"/>
                    <a:pt x="175" y="397"/>
                  </a:cubicBezTo>
                  <a:lnTo>
                    <a:pt x="175" y="397"/>
                  </a:lnTo>
                  <a:cubicBezTo>
                    <a:pt x="174" y="397"/>
                    <a:pt x="163" y="416"/>
                    <a:pt x="162" y="416"/>
                  </a:cubicBezTo>
                  <a:cubicBezTo>
                    <a:pt x="162" y="416"/>
                    <a:pt x="162" y="415"/>
                    <a:pt x="162" y="415"/>
                  </a:cubicBezTo>
                  <a:cubicBezTo>
                    <a:pt x="164" y="411"/>
                    <a:pt x="167" y="402"/>
                    <a:pt x="166" y="402"/>
                  </a:cubicBezTo>
                  <a:lnTo>
                    <a:pt x="166" y="402"/>
                  </a:lnTo>
                  <a:cubicBezTo>
                    <a:pt x="166" y="402"/>
                    <a:pt x="165" y="402"/>
                    <a:pt x="164" y="404"/>
                  </a:cubicBezTo>
                  <a:cubicBezTo>
                    <a:pt x="163" y="405"/>
                    <a:pt x="151" y="423"/>
                    <a:pt x="150" y="424"/>
                  </a:cubicBezTo>
                  <a:cubicBezTo>
                    <a:pt x="153" y="417"/>
                    <a:pt x="158" y="410"/>
                    <a:pt x="156" y="410"/>
                  </a:cubicBezTo>
                  <a:lnTo>
                    <a:pt x="156" y="410"/>
                  </a:lnTo>
                  <a:cubicBezTo>
                    <a:pt x="156" y="410"/>
                    <a:pt x="156" y="410"/>
                    <a:pt x="155" y="410"/>
                  </a:cubicBezTo>
                  <a:cubicBezTo>
                    <a:pt x="154" y="410"/>
                    <a:pt x="150" y="419"/>
                    <a:pt x="148" y="419"/>
                  </a:cubicBezTo>
                  <a:cubicBezTo>
                    <a:pt x="148" y="419"/>
                    <a:pt x="148" y="419"/>
                    <a:pt x="148" y="419"/>
                  </a:cubicBezTo>
                  <a:cubicBezTo>
                    <a:pt x="151" y="414"/>
                    <a:pt x="158" y="403"/>
                    <a:pt x="159" y="398"/>
                  </a:cubicBezTo>
                  <a:cubicBezTo>
                    <a:pt x="159" y="397"/>
                    <a:pt x="159" y="396"/>
                    <a:pt x="159" y="396"/>
                  </a:cubicBezTo>
                  <a:cubicBezTo>
                    <a:pt x="158" y="396"/>
                    <a:pt x="156" y="398"/>
                    <a:pt x="155" y="401"/>
                  </a:cubicBezTo>
                  <a:cubicBezTo>
                    <a:pt x="153" y="404"/>
                    <a:pt x="151" y="405"/>
                    <a:pt x="149" y="405"/>
                  </a:cubicBezTo>
                  <a:cubicBezTo>
                    <a:pt x="149" y="405"/>
                    <a:pt x="148" y="405"/>
                    <a:pt x="148" y="404"/>
                  </a:cubicBezTo>
                  <a:cubicBezTo>
                    <a:pt x="147" y="404"/>
                    <a:pt x="143" y="404"/>
                    <a:pt x="147" y="397"/>
                  </a:cubicBezTo>
                  <a:cubicBezTo>
                    <a:pt x="151" y="391"/>
                    <a:pt x="153" y="386"/>
                    <a:pt x="151" y="386"/>
                  </a:cubicBezTo>
                  <a:lnTo>
                    <a:pt x="151" y="386"/>
                  </a:lnTo>
                  <a:cubicBezTo>
                    <a:pt x="151" y="386"/>
                    <a:pt x="150" y="387"/>
                    <a:pt x="149" y="388"/>
                  </a:cubicBezTo>
                  <a:cubicBezTo>
                    <a:pt x="147" y="390"/>
                    <a:pt x="142" y="396"/>
                    <a:pt x="141" y="396"/>
                  </a:cubicBezTo>
                  <a:cubicBezTo>
                    <a:pt x="140" y="396"/>
                    <a:pt x="140" y="393"/>
                    <a:pt x="141" y="390"/>
                  </a:cubicBezTo>
                  <a:cubicBezTo>
                    <a:pt x="141" y="390"/>
                    <a:pt x="141" y="385"/>
                    <a:pt x="140" y="385"/>
                  </a:cubicBezTo>
                  <a:cubicBezTo>
                    <a:pt x="139" y="385"/>
                    <a:pt x="139" y="385"/>
                    <a:pt x="139" y="386"/>
                  </a:cubicBezTo>
                  <a:cubicBezTo>
                    <a:pt x="136" y="391"/>
                    <a:pt x="134" y="392"/>
                    <a:pt x="133" y="392"/>
                  </a:cubicBezTo>
                  <a:cubicBezTo>
                    <a:pt x="132" y="392"/>
                    <a:pt x="133" y="387"/>
                    <a:pt x="133" y="386"/>
                  </a:cubicBezTo>
                  <a:cubicBezTo>
                    <a:pt x="132" y="385"/>
                    <a:pt x="132" y="384"/>
                    <a:pt x="130" y="384"/>
                  </a:cubicBezTo>
                  <a:cubicBezTo>
                    <a:pt x="128" y="384"/>
                    <a:pt x="128" y="385"/>
                    <a:pt x="127" y="387"/>
                  </a:cubicBezTo>
                  <a:cubicBezTo>
                    <a:pt x="126" y="388"/>
                    <a:pt x="126" y="388"/>
                    <a:pt x="126" y="388"/>
                  </a:cubicBezTo>
                  <a:cubicBezTo>
                    <a:pt x="125" y="388"/>
                    <a:pt x="126" y="385"/>
                    <a:pt x="126" y="385"/>
                  </a:cubicBezTo>
                  <a:cubicBezTo>
                    <a:pt x="125" y="385"/>
                    <a:pt x="125" y="385"/>
                    <a:pt x="124" y="385"/>
                  </a:cubicBezTo>
                  <a:cubicBezTo>
                    <a:pt x="124" y="385"/>
                    <a:pt x="123" y="385"/>
                    <a:pt x="123" y="385"/>
                  </a:cubicBezTo>
                  <a:cubicBezTo>
                    <a:pt x="122" y="385"/>
                    <a:pt x="119" y="387"/>
                    <a:pt x="118" y="387"/>
                  </a:cubicBezTo>
                  <a:cubicBezTo>
                    <a:pt x="117" y="387"/>
                    <a:pt x="117" y="386"/>
                    <a:pt x="120" y="383"/>
                  </a:cubicBezTo>
                  <a:cubicBezTo>
                    <a:pt x="125" y="377"/>
                    <a:pt x="126" y="375"/>
                    <a:pt x="124" y="375"/>
                  </a:cubicBezTo>
                  <a:lnTo>
                    <a:pt x="124" y="375"/>
                  </a:lnTo>
                  <a:cubicBezTo>
                    <a:pt x="124" y="375"/>
                    <a:pt x="123" y="375"/>
                    <a:pt x="123" y="375"/>
                  </a:cubicBezTo>
                  <a:cubicBezTo>
                    <a:pt x="121" y="376"/>
                    <a:pt x="116" y="382"/>
                    <a:pt x="114" y="382"/>
                  </a:cubicBezTo>
                  <a:cubicBezTo>
                    <a:pt x="114" y="382"/>
                    <a:pt x="114" y="382"/>
                    <a:pt x="114" y="382"/>
                  </a:cubicBezTo>
                  <a:cubicBezTo>
                    <a:pt x="118" y="377"/>
                    <a:pt x="122" y="373"/>
                    <a:pt x="121" y="372"/>
                  </a:cubicBezTo>
                  <a:cubicBezTo>
                    <a:pt x="121" y="372"/>
                    <a:pt x="121" y="372"/>
                    <a:pt x="121" y="372"/>
                  </a:cubicBezTo>
                  <a:cubicBezTo>
                    <a:pt x="119" y="372"/>
                    <a:pt x="104" y="392"/>
                    <a:pt x="104" y="396"/>
                  </a:cubicBezTo>
                  <a:cubicBezTo>
                    <a:pt x="103" y="398"/>
                    <a:pt x="108" y="397"/>
                    <a:pt x="101" y="404"/>
                  </a:cubicBezTo>
                  <a:cubicBezTo>
                    <a:pt x="100" y="406"/>
                    <a:pt x="107" y="404"/>
                    <a:pt x="100" y="411"/>
                  </a:cubicBezTo>
                  <a:cubicBezTo>
                    <a:pt x="103" y="408"/>
                    <a:pt x="111" y="396"/>
                    <a:pt x="113" y="396"/>
                  </a:cubicBezTo>
                  <a:cubicBezTo>
                    <a:pt x="113" y="396"/>
                    <a:pt x="113" y="396"/>
                    <a:pt x="114" y="396"/>
                  </a:cubicBezTo>
                  <a:cubicBezTo>
                    <a:pt x="114" y="396"/>
                    <a:pt x="107" y="407"/>
                    <a:pt x="109" y="407"/>
                  </a:cubicBezTo>
                  <a:cubicBezTo>
                    <a:pt x="109" y="407"/>
                    <a:pt x="110" y="407"/>
                    <a:pt x="110" y="407"/>
                  </a:cubicBezTo>
                  <a:cubicBezTo>
                    <a:pt x="111" y="406"/>
                    <a:pt x="114" y="402"/>
                    <a:pt x="115" y="401"/>
                  </a:cubicBezTo>
                  <a:cubicBezTo>
                    <a:pt x="118" y="398"/>
                    <a:pt x="119" y="397"/>
                    <a:pt x="120" y="397"/>
                  </a:cubicBezTo>
                  <a:cubicBezTo>
                    <a:pt x="120" y="397"/>
                    <a:pt x="120" y="397"/>
                    <a:pt x="120" y="397"/>
                  </a:cubicBezTo>
                  <a:cubicBezTo>
                    <a:pt x="121" y="398"/>
                    <a:pt x="121" y="402"/>
                    <a:pt x="115" y="408"/>
                  </a:cubicBezTo>
                  <a:cubicBezTo>
                    <a:pt x="110" y="413"/>
                    <a:pt x="107" y="411"/>
                    <a:pt x="101" y="419"/>
                  </a:cubicBezTo>
                  <a:cubicBezTo>
                    <a:pt x="98" y="424"/>
                    <a:pt x="98" y="426"/>
                    <a:pt x="98" y="426"/>
                  </a:cubicBezTo>
                  <a:cubicBezTo>
                    <a:pt x="99" y="426"/>
                    <a:pt x="102" y="424"/>
                    <a:pt x="105" y="421"/>
                  </a:cubicBezTo>
                  <a:cubicBezTo>
                    <a:pt x="107" y="418"/>
                    <a:pt x="109" y="417"/>
                    <a:pt x="111" y="417"/>
                  </a:cubicBezTo>
                  <a:lnTo>
                    <a:pt x="111" y="417"/>
                  </a:lnTo>
                  <a:cubicBezTo>
                    <a:pt x="113" y="417"/>
                    <a:pt x="113" y="423"/>
                    <a:pt x="107" y="430"/>
                  </a:cubicBezTo>
                  <a:cubicBezTo>
                    <a:pt x="110" y="427"/>
                    <a:pt x="116" y="418"/>
                    <a:pt x="117" y="418"/>
                  </a:cubicBezTo>
                  <a:cubicBezTo>
                    <a:pt x="117" y="418"/>
                    <a:pt x="117" y="418"/>
                    <a:pt x="118" y="418"/>
                  </a:cubicBezTo>
                  <a:cubicBezTo>
                    <a:pt x="119" y="418"/>
                    <a:pt x="121" y="418"/>
                    <a:pt x="124" y="413"/>
                  </a:cubicBezTo>
                  <a:lnTo>
                    <a:pt x="124" y="413"/>
                  </a:lnTo>
                  <a:cubicBezTo>
                    <a:pt x="115" y="426"/>
                    <a:pt x="123" y="431"/>
                    <a:pt x="125" y="432"/>
                  </a:cubicBezTo>
                  <a:cubicBezTo>
                    <a:pt x="125" y="433"/>
                    <a:pt x="126" y="433"/>
                    <a:pt x="126" y="433"/>
                  </a:cubicBezTo>
                  <a:cubicBezTo>
                    <a:pt x="131" y="433"/>
                    <a:pt x="137" y="427"/>
                    <a:pt x="145" y="417"/>
                  </a:cubicBezTo>
                  <a:lnTo>
                    <a:pt x="145" y="417"/>
                  </a:lnTo>
                  <a:cubicBezTo>
                    <a:pt x="144" y="418"/>
                    <a:pt x="134" y="430"/>
                    <a:pt x="134" y="433"/>
                  </a:cubicBezTo>
                  <a:lnTo>
                    <a:pt x="135" y="432"/>
                  </a:lnTo>
                  <a:lnTo>
                    <a:pt x="135" y="432"/>
                  </a:lnTo>
                  <a:cubicBezTo>
                    <a:pt x="136" y="433"/>
                    <a:pt x="136" y="432"/>
                    <a:pt x="134" y="437"/>
                  </a:cubicBezTo>
                  <a:cubicBezTo>
                    <a:pt x="132" y="441"/>
                    <a:pt x="131" y="443"/>
                    <a:pt x="131" y="443"/>
                  </a:cubicBezTo>
                  <a:cubicBezTo>
                    <a:pt x="132" y="443"/>
                    <a:pt x="133" y="442"/>
                    <a:pt x="135" y="438"/>
                  </a:cubicBezTo>
                  <a:cubicBezTo>
                    <a:pt x="138" y="433"/>
                    <a:pt x="140" y="430"/>
                    <a:pt x="142" y="430"/>
                  </a:cubicBezTo>
                  <a:cubicBezTo>
                    <a:pt x="142" y="430"/>
                    <a:pt x="142" y="430"/>
                    <a:pt x="142" y="430"/>
                  </a:cubicBezTo>
                  <a:cubicBezTo>
                    <a:pt x="143" y="430"/>
                    <a:pt x="144" y="430"/>
                    <a:pt x="144" y="431"/>
                  </a:cubicBezTo>
                  <a:cubicBezTo>
                    <a:pt x="144" y="433"/>
                    <a:pt x="141" y="437"/>
                    <a:pt x="142" y="437"/>
                  </a:cubicBezTo>
                  <a:cubicBezTo>
                    <a:pt x="143" y="438"/>
                    <a:pt x="145" y="438"/>
                    <a:pt x="146" y="439"/>
                  </a:cubicBezTo>
                  <a:cubicBezTo>
                    <a:pt x="146" y="439"/>
                    <a:pt x="146" y="439"/>
                    <a:pt x="146" y="439"/>
                  </a:cubicBezTo>
                  <a:cubicBezTo>
                    <a:pt x="149" y="439"/>
                    <a:pt x="157" y="421"/>
                    <a:pt x="156" y="421"/>
                  </a:cubicBezTo>
                  <a:lnTo>
                    <a:pt x="156" y="421"/>
                  </a:lnTo>
                  <a:cubicBezTo>
                    <a:pt x="157" y="421"/>
                    <a:pt x="151" y="439"/>
                    <a:pt x="150" y="444"/>
                  </a:cubicBezTo>
                  <a:cubicBezTo>
                    <a:pt x="150" y="446"/>
                    <a:pt x="150" y="447"/>
                    <a:pt x="151" y="447"/>
                  </a:cubicBezTo>
                  <a:cubicBezTo>
                    <a:pt x="151" y="447"/>
                    <a:pt x="152" y="445"/>
                    <a:pt x="153" y="441"/>
                  </a:cubicBezTo>
                  <a:cubicBezTo>
                    <a:pt x="154" y="438"/>
                    <a:pt x="157" y="429"/>
                    <a:pt x="158" y="429"/>
                  </a:cubicBezTo>
                  <a:cubicBezTo>
                    <a:pt x="158" y="429"/>
                    <a:pt x="158" y="429"/>
                    <a:pt x="158" y="431"/>
                  </a:cubicBezTo>
                  <a:cubicBezTo>
                    <a:pt x="158" y="434"/>
                    <a:pt x="157" y="438"/>
                    <a:pt x="156" y="443"/>
                  </a:cubicBezTo>
                  <a:cubicBezTo>
                    <a:pt x="156" y="443"/>
                    <a:pt x="156" y="445"/>
                    <a:pt x="156" y="446"/>
                  </a:cubicBezTo>
                  <a:lnTo>
                    <a:pt x="156" y="446"/>
                  </a:lnTo>
                  <a:cubicBezTo>
                    <a:pt x="157" y="442"/>
                    <a:pt x="161" y="433"/>
                    <a:pt x="162" y="431"/>
                  </a:cubicBezTo>
                  <a:cubicBezTo>
                    <a:pt x="163" y="431"/>
                    <a:pt x="163" y="431"/>
                    <a:pt x="163" y="431"/>
                  </a:cubicBezTo>
                  <a:lnTo>
                    <a:pt x="163" y="431"/>
                  </a:lnTo>
                  <a:cubicBezTo>
                    <a:pt x="163" y="431"/>
                    <a:pt x="159" y="446"/>
                    <a:pt x="159" y="448"/>
                  </a:cubicBezTo>
                  <a:cubicBezTo>
                    <a:pt x="158" y="453"/>
                    <a:pt x="157" y="455"/>
                    <a:pt x="157" y="455"/>
                  </a:cubicBezTo>
                  <a:cubicBezTo>
                    <a:pt x="158" y="455"/>
                    <a:pt x="164" y="432"/>
                    <a:pt x="165" y="431"/>
                  </a:cubicBezTo>
                  <a:cubicBezTo>
                    <a:pt x="165" y="431"/>
                    <a:pt x="165" y="431"/>
                    <a:pt x="165" y="431"/>
                  </a:cubicBezTo>
                  <a:lnTo>
                    <a:pt x="165" y="431"/>
                  </a:lnTo>
                  <a:cubicBezTo>
                    <a:pt x="166" y="431"/>
                    <a:pt x="163" y="443"/>
                    <a:pt x="164" y="443"/>
                  </a:cubicBezTo>
                  <a:cubicBezTo>
                    <a:pt x="165" y="443"/>
                    <a:pt x="165" y="442"/>
                    <a:pt x="166" y="440"/>
                  </a:cubicBezTo>
                  <a:lnTo>
                    <a:pt x="166" y="440"/>
                  </a:lnTo>
                  <a:cubicBezTo>
                    <a:pt x="162" y="451"/>
                    <a:pt x="171" y="451"/>
                    <a:pt x="173" y="451"/>
                  </a:cubicBezTo>
                  <a:cubicBezTo>
                    <a:pt x="173" y="451"/>
                    <a:pt x="173" y="451"/>
                    <a:pt x="173" y="451"/>
                  </a:cubicBezTo>
                  <a:cubicBezTo>
                    <a:pt x="175" y="451"/>
                    <a:pt x="177" y="447"/>
                    <a:pt x="180" y="446"/>
                  </a:cubicBezTo>
                  <a:cubicBezTo>
                    <a:pt x="180" y="446"/>
                    <a:pt x="180" y="446"/>
                    <a:pt x="180" y="446"/>
                  </a:cubicBezTo>
                  <a:lnTo>
                    <a:pt x="180" y="446"/>
                  </a:lnTo>
                  <a:cubicBezTo>
                    <a:pt x="180" y="446"/>
                    <a:pt x="179" y="454"/>
                    <a:pt x="180" y="454"/>
                  </a:cubicBezTo>
                  <a:cubicBezTo>
                    <a:pt x="180" y="454"/>
                    <a:pt x="180" y="454"/>
                    <a:pt x="181" y="453"/>
                  </a:cubicBezTo>
                  <a:cubicBezTo>
                    <a:pt x="182" y="452"/>
                    <a:pt x="186" y="443"/>
                    <a:pt x="187" y="443"/>
                  </a:cubicBezTo>
                  <a:cubicBezTo>
                    <a:pt x="187" y="443"/>
                    <a:pt x="187" y="443"/>
                    <a:pt x="187" y="443"/>
                  </a:cubicBezTo>
                  <a:cubicBezTo>
                    <a:pt x="187" y="443"/>
                    <a:pt x="178" y="463"/>
                    <a:pt x="179" y="463"/>
                  </a:cubicBezTo>
                  <a:cubicBezTo>
                    <a:pt x="179" y="463"/>
                    <a:pt x="180" y="462"/>
                    <a:pt x="181" y="460"/>
                  </a:cubicBezTo>
                  <a:cubicBezTo>
                    <a:pt x="183" y="456"/>
                    <a:pt x="185" y="459"/>
                    <a:pt x="188" y="449"/>
                  </a:cubicBezTo>
                  <a:cubicBezTo>
                    <a:pt x="188" y="447"/>
                    <a:pt x="189" y="446"/>
                    <a:pt x="189" y="446"/>
                  </a:cubicBezTo>
                  <a:cubicBezTo>
                    <a:pt x="190" y="446"/>
                    <a:pt x="190" y="447"/>
                    <a:pt x="190" y="447"/>
                  </a:cubicBezTo>
                  <a:cubicBezTo>
                    <a:pt x="190" y="447"/>
                    <a:pt x="191" y="447"/>
                    <a:pt x="191" y="445"/>
                  </a:cubicBezTo>
                  <a:lnTo>
                    <a:pt x="191" y="445"/>
                  </a:lnTo>
                  <a:cubicBezTo>
                    <a:pt x="189" y="454"/>
                    <a:pt x="188" y="460"/>
                    <a:pt x="189" y="464"/>
                  </a:cubicBezTo>
                  <a:cubicBezTo>
                    <a:pt x="189" y="464"/>
                    <a:pt x="189" y="464"/>
                    <a:pt x="189" y="464"/>
                  </a:cubicBezTo>
                  <a:cubicBezTo>
                    <a:pt x="190" y="464"/>
                    <a:pt x="197" y="443"/>
                    <a:pt x="199" y="438"/>
                  </a:cubicBezTo>
                  <a:cubicBezTo>
                    <a:pt x="200" y="437"/>
                    <a:pt x="200" y="437"/>
                    <a:pt x="200" y="437"/>
                  </a:cubicBezTo>
                  <a:lnTo>
                    <a:pt x="200" y="437"/>
                  </a:lnTo>
                  <a:cubicBezTo>
                    <a:pt x="203" y="437"/>
                    <a:pt x="196" y="466"/>
                    <a:pt x="195" y="474"/>
                  </a:cubicBezTo>
                  <a:cubicBezTo>
                    <a:pt x="198" y="463"/>
                    <a:pt x="202" y="455"/>
                    <a:pt x="206" y="445"/>
                  </a:cubicBezTo>
                  <a:lnTo>
                    <a:pt x="206" y="445"/>
                  </a:lnTo>
                  <a:cubicBezTo>
                    <a:pt x="205" y="453"/>
                    <a:pt x="204" y="459"/>
                    <a:pt x="204" y="464"/>
                  </a:cubicBezTo>
                  <a:cubicBezTo>
                    <a:pt x="205" y="459"/>
                    <a:pt x="206" y="458"/>
                    <a:pt x="207" y="458"/>
                  </a:cubicBezTo>
                  <a:cubicBezTo>
                    <a:pt x="208" y="458"/>
                    <a:pt x="208" y="459"/>
                    <a:pt x="208" y="459"/>
                  </a:cubicBezTo>
                  <a:cubicBezTo>
                    <a:pt x="208" y="459"/>
                    <a:pt x="209" y="459"/>
                    <a:pt x="209" y="459"/>
                  </a:cubicBezTo>
                  <a:cubicBezTo>
                    <a:pt x="210" y="458"/>
                    <a:pt x="214" y="447"/>
                    <a:pt x="214" y="445"/>
                  </a:cubicBezTo>
                  <a:lnTo>
                    <a:pt x="214" y="445"/>
                  </a:lnTo>
                  <a:cubicBezTo>
                    <a:pt x="214" y="452"/>
                    <a:pt x="210" y="464"/>
                    <a:pt x="212" y="464"/>
                  </a:cubicBezTo>
                  <a:cubicBezTo>
                    <a:pt x="212" y="464"/>
                    <a:pt x="213" y="463"/>
                    <a:pt x="214" y="462"/>
                  </a:cubicBezTo>
                  <a:cubicBezTo>
                    <a:pt x="215" y="461"/>
                    <a:pt x="216" y="460"/>
                    <a:pt x="216" y="460"/>
                  </a:cubicBezTo>
                  <a:lnTo>
                    <a:pt x="216" y="460"/>
                  </a:lnTo>
                  <a:cubicBezTo>
                    <a:pt x="217" y="460"/>
                    <a:pt x="217" y="465"/>
                    <a:pt x="216" y="473"/>
                  </a:cubicBezTo>
                  <a:cubicBezTo>
                    <a:pt x="217" y="473"/>
                    <a:pt x="217" y="467"/>
                    <a:pt x="218" y="464"/>
                  </a:cubicBezTo>
                  <a:cubicBezTo>
                    <a:pt x="219" y="462"/>
                    <a:pt x="220" y="461"/>
                    <a:pt x="220" y="461"/>
                  </a:cubicBezTo>
                  <a:cubicBezTo>
                    <a:pt x="221" y="461"/>
                    <a:pt x="221" y="462"/>
                    <a:pt x="222" y="462"/>
                  </a:cubicBezTo>
                  <a:cubicBezTo>
                    <a:pt x="222" y="462"/>
                    <a:pt x="222" y="461"/>
                    <a:pt x="223" y="460"/>
                  </a:cubicBezTo>
                  <a:cubicBezTo>
                    <a:pt x="224" y="457"/>
                    <a:pt x="224" y="451"/>
                    <a:pt x="225" y="446"/>
                  </a:cubicBezTo>
                  <a:cubicBezTo>
                    <a:pt x="226" y="445"/>
                    <a:pt x="226" y="445"/>
                    <a:pt x="226" y="445"/>
                  </a:cubicBezTo>
                  <a:cubicBezTo>
                    <a:pt x="226" y="445"/>
                    <a:pt x="226" y="445"/>
                    <a:pt x="227" y="445"/>
                  </a:cubicBezTo>
                  <a:cubicBezTo>
                    <a:pt x="227" y="445"/>
                    <a:pt x="227" y="445"/>
                    <a:pt x="228" y="442"/>
                  </a:cubicBezTo>
                  <a:lnTo>
                    <a:pt x="228" y="442"/>
                  </a:lnTo>
                  <a:cubicBezTo>
                    <a:pt x="227" y="451"/>
                    <a:pt x="227" y="451"/>
                    <a:pt x="229" y="451"/>
                  </a:cubicBezTo>
                  <a:lnTo>
                    <a:pt x="231" y="452"/>
                  </a:lnTo>
                  <a:cubicBezTo>
                    <a:pt x="231" y="456"/>
                    <a:pt x="231" y="463"/>
                    <a:pt x="230" y="463"/>
                  </a:cubicBezTo>
                  <a:cubicBezTo>
                    <a:pt x="230" y="463"/>
                    <a:pt x="230" y="463"/>
                    <a:pt x="230" y="463"/>
                  </a:cubicBezTo>
                  <a:cubicBezTo>
                    <a:pt x="229" y="466"/>
                    <a:pt x="228" y="463"/>
                    <a:pt x="228" y="469"/>
                  </a:cubicBezTo>
                  <a:cubicBezTo>
                    <a:pt x="231" y="469"/>
                    <a:pt x="232" y="457"/>
                    <a:pt x="236" y="451"/>
                  </a:cubicBezTo>
                  <a:cubicBezTo>
                    <a:pt x="236" y="450"/>
                    <a:pt x="236" y="449"/>
                    <a:pt x="237" y="449"/>
                  </a:cubicBezTo>
                  <a:lnTo>
                    <a:pt x="237" y="449"/>
                  </a:lnTo>
                  <a:cubicBezTo>
                    <a:pt x="237" y="449"/>
                    <a:pt x="235" y="462"/>
                    <a:pt x="235" y="462"/>
                  </a:cubicBezTo>
                  <a:cubicBezTo>
                    <a:pt x="235" y="462"/>
                    <a:pt x="235" y="462"/>
                    <a:pt x="235" y="462"/>
                  </a:cubicBezTo>
                  <a:cubicBezTo>
                    <a:pt x="235" y="462"/>
                    <a:pt x="237" y="459"/>
                    <a:pt x="237" y="459"/>
                  </a:cubicBezTo>
                  <a:cubicBezTo>
                    <a:pt x="238" y="456"/>
                    <a:pt x="238" y="455"/>
                    <a:pt x="238" y="455"/>
                  </a:cubicBezTo>
                  <a:cubicBezTo>
                    <a:pt x="239" y="455"/>
                    <a:pt x="239" y="456"/>
                    <a:pt x="239" y="459"/>
                  </a:cubicBezTo>
                  <a:cubicBezTo>
                    <a:pt x="240" y="462"/>
                    <a:pt x="241" y="464"/>
                    <a:pt x="242" y="464"/>
                  </a:cubicBezTo>
                  <a:cubicBezTo>
                    <a:pt x="243" y="464"/>
                    <a:pt x="244" y="461"/>
                    <a:pt x="244" y="452"/>
                  </a:cubicBezTo>
                  <a:lnTo>
                    <a:pt x="244" y="452"/>
                  </a:lnTo>
                  <a:cubicBezTo>
                    <a:pt x="244" y="453"/>
                    <a:pt x="244" y="453"/>
                    <a:pt x="244" y="453"/>
                  </a:cubicBezTo>
                  <a:cubicBezTo>
                    <a:pt x="244" y="453"/>
                    <a:pt x="244" y="451"/>
                    <a:pt x="244" y="451"/>
                  </a:cubicBezTo>
                  <a:cubicBezTo>
                    <a:pt x="245" y="451"/>
                    <a:pt x="245" y="451"/>
                    <a:pt x="245" y="451"/>
                  </a:cubicBezTo>
                  <a:lnTo>
                    <a:pt x="245" y="451"/>
                  </a:lnTo>
                  <a:cubicBezTo>
                    <a:pt x="245" y="451"/>
                    <a:pt x="244" y="464"/>
                    <a:pt x="244" y="466"/>
                  </a:cubicBezTo>
                  <a:cubicBezTo>
                    <a:pt x="244" y="468"/>
                    <a:pt x="245" y="469"/>
                    <a:pt x="245" y="469"/>
                  </a:cubicBezTo>
                  <a:cubicBezTo>
                    <a:pt x="245" y="469"/>
                    <a:pt x="246" y="468"/>
                    <a:pt x="246" y="467"/>
                  </a:cubicBezTo>
                  <a:cubicBezTo>
                    <a:pt x="249" y="460"/>
                    <a:pt x="248" y="441"/>
                    <a:pt x="251" y="441"/>
                  </a:cubicBezTo>
                  <a:cubicBezTo>
                    <a:pt x="251" y="448"/>
                    <a:pt x="251" y="455"/>
                    <a:pt x="252" y="461"/>
                  </a:cubicBezTo>
                  <a:cubicBezTo>
                    <a:pt x="253" y="465"/>
                    <a:pt x="253" y="466"/>
                    <a:pt x="253" y="466"/>
                  </a:cubicBezTo>
                  <a:cubicBezTo>
                    <a:pt x="254" y="466"/>
                    <a:pt x="255" y="462"/>
                    <a:pt x="255" y="456"/>
                  </a:cubicBezTo>
                  <a:cubicBezTo>
                    <a:pt x="255" y="463"/>
                    <a:pt x="256" y="472"/>
                    <a:pt x="258" y="472"/>
                  </a:cubicBezTo>
                  <a:cubicBezTo>
                    <a:pt x="258" y="468"/>
                    <a:pt x="256" y="451"/>
                    <a:pt x="257" y="451"/>
                  </a:cubicBezTo>
                  <a:lnTo>
                    <a:pt x="257" y="451"/>
                  </a:lnTo>
                  <a:cubicBezTo>
                    <a:pt x="258" y="451"/>
                    <a:pt x="258" y="452"/>
                    <a:pt x="258" y="454"/>
                  </a:cubicBezTo>
                  <a:cubicBezTo>
                    <a:pt x="260" y="460"/>
                    <a:pt x="260" y="471"/>
                    <a:pt x="263" y="471"/>
                  </a:cubicBezTo>
                  <a:cubicBezTo>
                    <a:pt x="264" y="471"/>
                    <a:pt x="264" y="465"/>
                    <a:pt x="265" y="465"/>
                  </a:cubicBezTo>
                  <a:cubicBezTo>
                    <a:pt x="265" y="465"/>
                    <a:pt x="265" y="465"/>
                    <a:pt x="265" y="466"/>
                  </a:cubicBezTo>
                  <a:cubicBezTo>
                    <a:pt x="266" y="471"/>
                    <a:pt x="268" y="473"/>
                    <a:pt x="270" y="473"/>
                  </a:cubicBezTo>
                  <a:cubicBezTo>
                    <a:pt x="271" y="473"/>
                    <a:pt x="272" y="472"/>
                    <a:pt x="272" y="472"/>
                  </a:cubicBezTo>
                  <a:cubicBezTo>
                    <a:pt x="274" y="469"/>
                    <a:pt x="271" y="459"/>
                    <a:pt x="271" y="456"/>
                  </a:cubicBezTo>
                  <a:cubicBezTo>
                    <a:pt x="271" y="455"/>
                    <a:pt x="271" y="455"/>
                    <a:pt x="271" y="455"/>
                  </a:cubicBezTo>
                  <a:cubicBezTo>
                    <a:pt x="273" y="455"/>
                    <a:pt x="276" y="471"/>
                    <a:pt x="276" y="474"/>
                  </a:cubicBezTo>
                  <a:cubicBezTo>
                    <a:pt x="277" y="477"/>
                    <a:pt x="278" y="478"/>
                    <a:pt x="279" y="478"/>
                  </a:cubicBezTo>
                  <a:cubicBezTo>
                    <a:pt x="280" y="478"/>
                    <a:pt x="281" y="478"/>
                    <a:pt x="281" y="478"/>
                  </a:cubicBezTo>
                  <a:cubicBezTo>
                    <a:pt x="283" y="477"/>
                    <a:pt x="286" y="475"/>
                    <a:pt x="287" y="471"/>
                  </a:cubicBezTo>
                  <a:cubicBezTo>
                    <a:pt x="287" y="470"/>
                    <a:pt x="290" y="460"/>
                    <a:pt x="290" y="460"/>
                  </a:cubicBezTo>
                  <a:cubicBezTo>
                    <a:pt x="290" y="460"/>
                    <a:pt x="290" y="460"/>
                    <a:pt x="290" y="460"/>
                  </a:cubicBezTo>
                  <a:cubicBezTo>
                    <a:pt x="292" y="463"/>
                    <a:pt x="291" y="483"/>
                    <a:pt x="292" y="483"/>
                  </a:cubicBezTo>
                  <a:cubicBezTo>
                    <a:pt x="292" y="483"/>
                    <a:pt x="292" y="483"/>
                    <a:pt x="293" y="483"/>
                  </a:cubicBezTo>
                  <a:cubicBezTo>
                    <a:pt x="293" y="480"/>
                    <a:pt x="297" y="468"/>
                    <a:pt x="296" y="462"/>
                  </a:cubicBezTo>
                  <a:lnTo>
                    <a:pt x="296" y="462"/>
                  </a:lnTo>
                  <a:cubicBezTo>
                    <a:pt x="298" y="469"/>
                    <a:pt x="300" y="473"/>
                    <a:pt x="301" y="473"/>
                  </a:cubicBezTo>
                  <a:cubicBezTo>
                    <a:pt x="302" y="473"/>
                    <a:pt x="302" y="473"/>
                    <a:pt x="302" y="473"/>
                  </a:cubicBezTo>
                  <a:cubicBezTo>
                    <a:pt x="303" y="473"/>
                    <a:pt x="304" y="471"/>
                    <a:pt x="305" y="470"/>
                  </a:cubicBezTo>
                  <a:cubicBezTo>
                    <a:pt x="306" y="468"/>
                    <a:pt x="305" y="463"/>
                    <a:pt x="306" y="460"/>
                  </a:cubicBezTo>
                  <a:cubicBezTo>
                    <a:pt x="306" y="459"/>
                    <a:pt x="306" y="459"/>
                    <a:pt x="307" y="459"/>
                  </a:cubicBezTo>
                  <a:cubicBezTo>
                    <a:pt x="308" y="459"/>
                    <a:pt x="313" y="467"/>
                    <a:pt x="316" y="470"/>
                  </a:cubicBezTo>
                  <a:cubicBezTo>
                    <a:pt x="316" y="470"/>
                    <a:pt x="316" y="470"/>
                    <a:pt x="316" y="470"/>
                  </a:cubicBezTo>
                  <a:cubicBezTo>
                    <a:pt x="317" y="470"/>
                    <a:pt x="316" y="468"/>
                    <a:pt x="315" y="466"/>
                  </a:cubicBezTo>
                  <a:cubicBezTo>
                    <a:pt x="316" y="466"/>
                    <a:pt x="318" y="466"/>
                    <a:pt x="319" y="466"/>
                  </a:cubicBezTo>
                  <a:cubicBezTo>
                    <a:pt x="320" y="466"/>
                    <a:pt x="320" y="459"/>
                    <a:pt x="321" y="459"/>
                  </a:cubicBezTo>
                  <a:cubicBezTo>
                    <a:pt x="322" y="458"/>
                    <a:pt x="322" y="458"/>
                    <a:pt x="322" y="458"/>
                  </a:cubicBezTo>
                  <a:cubicBezTo>
                    <a:pt x="324" y="458"/>
                    <a:pt x="325" y="460"/>
                    <a:pt x="327" y="461"/>
                  </a:cubicBezTo>
                  <a:cubicBezTo>
                    <a:pt x="327" y="461"/>
                    <a:pt x="328" y="461"/>
                    <a:pt x="328" y="461"/>
                  </a:cubicBezTo>
                  <a:cubicBezTo>
                    <a:pt x="329" y="461"/>
                    <a:pt x="330" y="461"/>
                    <a:pt x="329" y="459"/>
                  </a:cubicBezTo>
                  <a:cubicBezTo>
                    <a:pt x="329" y="455"/>
                    <a:pt x="331" y="454"/>
                    <a:pt x="333" y="454"/>
                  </a:cubicBezTo>
                  <a:cubicBezTo>
                    <a:pt x="333" y="454"/>
                    <a:pt x="334" y="454"/>
                    <a:pt x="334" y="454"/>
                  </a:cubicBezTo>
                  <a:cubicBezTo>
                    <a:pt x="335" y="454"/>
                    <a:pt x="335" y="454"/>
                    <a:pt x="335" y="454"/>
                  </a:cubicBezTo>
                  <a:cubicBezTo>
                    <a:pt x="336" y="453"/>
                    <a:pt x="337" y="444"/>
                    <a:pt x="337" y="444"/>
                  </a:cubicBezTo>
                  <a:cubicBezTo>
                    <a:pt x="337" y="444"/>
                    <a:pt x="337" y="444"/>
                    <a:pt x="337" y="444"/>
                  </a:cubicBezTo>
                  <a:cubicBezTo>
                    <a:pt x="338" y="445"/>
                    <a:pt x="341" y="452"/>
                    <a:pt x="341" y="452"/>
                  </a:cubicBezTo>
                  <a:lnTo>
                    <a:pt x="341" y="446"/>
                  </a:lnTo>
                  <a:cubicBezTo>
                    <a:pt x="341" y="445"/>
                    <a:pt x="337" y="434"/>
                    <a:pt x="338" y="434"/>
                  </a:cubicBezTo>
                  <a:lnTo>
                    <a:pt x="338" y="434"/>
                  </a:lnTo>
                  <a:cubicBezTo>
                    <a:pt x="338" y="434"/>
                    <a:pt x="341" y="442"/>
                    <a:pt x="342" y="444"/>
                  </a:cubicBezTo>
                  <a:cubicBezTo>
                    <a:pt x="343" y="444"/>
                    <a:pt x="344" y="445"/>
                    <a:pt x="345" y="445"/>
                  </a:cubicBezTo>
                  <a:cubicBezTo>
                    <a:pt x="346" y="445"/>
                    <a:pt x="346" y="444"/>
                    <a:pt x="347" y="444"/>
                  </a:cubicBezTo>
                  <a:cubicBezTo>
                    <a:pt x="347" y="442"/>
                    <a:pt x="346" y="439"/>
                    <a:pt x="347" y="439"/>
                  </a:cubicBezTo>
                  <a:cubicBezTo>
                    <a:pt x="348" y="439"/>
                    <a:pt x="349" y="440"/>
                    <a:pt x="350" y="444"/>
                  </a:cubicBezTo>
                  <a:lnTo>
                    <a:pt x="350" y="444"/>
                  </a:lnTo>
                  <a:cubicBezTo>
                    <a:pt x="349" y="441"/>
                    <a:pt x="348" y="437"/>
                    <a:pt x="348" y="435"/>
                  </a:cubicBezTo>
                  <a:lnTo>
                    <a:pt x="348" y="435"/>
                  </a:lnTo>
                  <a:cubicBezTo>
                    <a:pt x="351" y="440"/>
                    <a:pt x="352" y="441"/>
                    <a:pt x="353" y="441"/>
                  </a:cubicBezTo>
                  <a:cubicBezTo>
                    <a:pt x="354" y="441"/>
                    <a:pt x="354" y="441"/>
                    <a:pt x="354" y="441"/>
                  </a:cubicBezTo>
                  <a:cubicBezTo>
                    <a:pt x="355" y="440"/>
                    <a:pt x="357" y="441"/>
                    <a:pt x="356" y="438"/>
                  </a:cubicBezTo>
                  <a:cubicBezTo>
                    <a:pt x="356" y="436"/>
                    <a:pt x="354" y="434"/>
                    <a:pt x="355" y="434"/>
                  </a:cubicBezTo>
                  <a:cubicBezTo>
                    <a:pt x="356" y="434"/>
                    <a:pt x="356" y="434"/>
                    <a:pt x="356" y="434"/>
                  </a:cubicBezTo>
                  <a:cubicBezTo>
                    <a:pt x="358" y="434"/>
                    <a:pt x="360" y="437"/>
                    <a:pt x="362" y="437"/>
                  </a:cubicBezTo>
                  <a:cubicBezTo>
                    <a:pt x="363" y="437"/>
                    <a:pt x="363" y="437"/>
                    <a:pt x="363" y="437"/>
                  </a:cubicBezTo>
                  <a:cubicBezTo>
                    <a:pt x="364" y="437"/>
                    <a:pt x="365" y="435"/>
                    <a:pt x="366" y="435"/>
                  </a:cubicBezTo>
                  <a:cubicBezTo>
                    <a:pt x="368" y="435"/>
                    <a:pt x="369" y="436"/>
                    <a:pt x="371" y="439"/>
                  </a:cubicBezTo>
                  <a:cubicBezTo>
                    <a:pt x="374" y="438"/>
                    <a:pt x="365" y="430"/>
                    <a:pt x="365" y="426"/>
                  </a:cubicBezTo>
                  <a:cubicBezTo>
                    <a:pt x="365" y="426"/>
                    <a:pt x="365" y="426"/>
                    <a:pt x="365" y="426"/>
                  </a:cubicBezTo>
                  <a:cubicBezTo>
                    <a:pt x="366" y="426"/>
                    <a:pt x="370" y="431"/>
                    <a:pt x="371" y="432"/>
                  </a:cubicBezTo>
                  <a:cubicBezTo>
                    <a:pt x="373" y="433"/>
                    <a:pt x="374" y="435"/>
                    <a:pt x="375" y="435"/>
                  </a:cubicBezTo>
                  <a:cubicBezTo>
                    <a:pt x="376" y="435"/>
                    <a:pt x="376" y="435"/>
                    <a:pt x="376" y="435"/>
                  </a:cubicBezTo>
                  <a:cubicBezTo>
                    <a:pt x="377" y="435"/>
                    <a:pt x="375" y="425"/>
                    <a:pt x="377" y="425"/>
                  </a:cubicBezTo>
                  <a:lnTo>
                    <a:pt x="377" y="425"/>
                  </a:lnTo>
                  <a:cubicBezTo>
                    <a:pt x="378" y="425"/>
                    <a:pt x="378" y="425"/>
                    <a:pt x="379" y="425"/>
                  </a:cubicBezTo>
                  <a:lnTo>
                    <a:pt x="379" y="425"/>
                  </a:lnTo>
                  <a:cubicBezTo>
                    <a:pt x="375" y="421"/>
                    <a:pt x="369" y="410"/>
                    <a:pt x="369" y="410"/>
                  </a:cubicBezTo>
                  <a:lnTo>
                    <a:pt x="369" y="410"/>
                  </a:lnTo>
                  <a:cubicBezTo>
                    <a:pt x="369" y="410"/>
                    <a:pt x="374" y="415"/>
                    <a:pt x="375" y="417"/>
                  </a:cubicBezTo>
                  <a:cubicBezTo>
                    <a:pt x="376" y="417"/>
                    <a:pt x="377" y="417"/>
                    <a:pt x="378" y="418"/>
                  </a:cubicBezTo>
                  <a:cubicBezTo>
                    <a:pt x="379" y="419"/>
                    <a:pt x="380" y="419"/>
                    <a:pt x="380" y="419"/>
                  </a:cubicBezTo>
                  <a:cubicBezTo>
                    <a:pt x="381" y="419"/>
                    <a:pt x="382" y="419"/>
                    <a:pt x="382" y="417"/>
                  </a:cubicBezTo>
                  <a:cubicBezTo>
                    <a:pt x="382" y="417"/>
                    <a:pt x="382" y="416"/>
                    <a:pt x="382" y="416"/>
                  </a:cubicBezTo>
                  <a:cubicBezTo>
                    <a:pt x="382" y="416"/>
                    <a:pt x="383" y="417"/>
                    <a:pt x="383" y="417"/>
                  </a:cubicBezTo>
                  <a:cubicBezTo>
                    <a:pt x="387" y="421"/>
                    <a:pt x="391" y="430"/>
                    <a:pt x="393" y="431"/>
                  </a:cubicBezTo>
                  <a:cubicBezTo>
                    <a:pt x="393" y="432"/>
                    <a:pt x="393" y="432"/>
                    <a:pt x="393" y="432"/>
                  </a:cubicBezTo>
                  <a:cubicBezTo>
                    <a:pt x="394" y="432"/>
                    <a:pt x="390" y="423"/>
                    <a:pt x="391" y="423"/>
                  </a:cubicBezTo>
                  <a:cubicBezTo>
                    <a:pt x="391" y="422"/>
                    <a:pt x="392" y="422"/>
                    <a:pt x="393" y="422"/>
                  </a:cubicBezTo>
                  <a:cubicBezTo>
                    <a:pt x="395" y="422"/>
                    <a:pt x="399" y="424"/>
                    <a:pt x="402" y="424"/>
                  </a:cubicBezTo>
                  <a:cubicBezTo>
                    <a:pt x="405" y="424"/>
                    <a:pt x="389" y="408"/>
                    <a:pt x="392" y="408"/>
                  </a:cubicBezTo>
                  <a:lnTo>
                    <a:pt x="392" y="408"/>
                  </a:lnTo>
                  <a:cubicBezTo>
                    <a:pt x="392" y="408"/>
                    <a:pt x="393" y="408"/>
                    <a:pt x="395" y="410"/>
                  </a:cubicBezTo>
                  <a:cubicBezTo>
                    <a:pt x="399" y="412"/>
                    <a:pt x="403" y="416"/>
                    <a:pt x="405" y="416"/>
                  </a:cubicBezTo>
                  <a:cubicBezTo>
                    <a:pt x="405" y="416"/>
                    <a:pt x="406" y="416"/>
                    <a:pt x="406" y="415"/>
                  </a:cubicBezTo>
                  <a:cubicBezTo>
                    <a:pt x="406" y="414"/>
                    <a:pt x="400" y="404"/>
                    <a:pt x="400" y="404"/>
                  </a:cubicBezTo>
                  <a:lnTo>
                    <a:pt x="400" y="404"/>
                  </a:lnTo>
                  <a:cubicBezTo>
                    <a:pt x="401" y="404"/>
                    <a:pt x="402" y="405"/>
                    <a:pt x="404" y="408"/>
                  </a:cubicBezTo>
                  <a:cubicBezTo>
                    <a:pt x="408" y="412"/>
                    <a:pt x="410" y="413"/>
                    <a:pt x="411" y="413"/>
                  </a:cubicBezTo>
                  <a:cubicBezTo>
                    <a:pt x="413" y="413"/>
                    <a:pt x="409" y="407"/>
                    <a:pt x="407" y="404"/>
                  </a:cubicBezTo>
                  <a:cubicBezTo>
                    <a:pt x="405" y="401"/>
                    <a:pt x="405" y="399"/>
                    <a:pt x="406" y="399"/>
                  </a:cubicBezTo>
                  <a:lnTo>
                    <a:pt x="406" y="399"/>
                  </a:lnTo>
                  <a:cubicBezTo>
                    <a:pt x="408" y="399"/>
                    <a:pt x="413" y="404"/>
                    <a:pt x="416" y="404"/>
                  </a:cubicBezTo>
                  <a:cubicBezTo>
                    <a:pt x="418" y="404"/>
                    <a:pt x="404" y="392"/>
                    <a:pt x="401" y="388"/>
                  </a:cubicBezTo>
                  <a:cubicBezTo>
                    <a:pt x="400" y="387"/>
                    <a:pt x="400" y="387"/>
                    <a:pt x="400" y="387"/>
                  </a:cubicBezTo>
                  <a:lnTo>
                    <a:pt x="400" y="387"/>
                  </a:lnTo>
                  <a:cubicBezTo>
                    <a:pt x="401" y="387"/>
                    <a:pt x="410" y="394"/>
                    <a:pt x="412" y="394"/>
                  </a:cubicBezTo>
                  <a:cubicBezTo>
                    <a:pt x="412" y="394"/>
                    <a:pt x="412" y="394"/>
                    <a:pt x="411" y="393"/>
                  </a:cubicBezTo>
                  <a:cubicBezTo>
                    <a:pt x="410" y="391"/>
                    <a:pt x="407" y="390"/>
                    <a:pt x="405" y="387"/>
                  </a:cubicBezTo>
                  <a:cubicBezTo>
                    <a:pt x="405" y="386"/>
                    <a:pt x="405" y="386"/>
                    <a:pt x="405" y="386"/>
                  </a:cubicBezTo>
                  <a:cubicBezTo>
                    <a:pt x="405" y="386"/>
                    <a:pt x="406" y="386"/>
                    <a:pt x="406" y="386"/>
                  </a:cubicBezTo>
                  <a:cubicBezTo>
                    <a:pt x="412" y="390"/>
                    <a:pt x="416" y="397"/>
                    <a:pt x="421" y="397"/>
                  </a:cubicBezTo>
                  <a:cubicBezTo>
                    <a:pt x="421" y="397"/>
                    <a:pt x="422" y="397"/>
                    <a:pt x="422" y="397"/>
                  </a:cubicBezTo>
                  <a:cubicBezTo>
                    <a:pt x="427" y="397"/>
                    <a:pt x="429" y="392"/>
                    <a:pt x="428" y="386"/>
                  </a:cubicBezTo>
                  <a:cubicBezTo>
                    <a:pt x="427" y="384"/>
                    <a:pt x="425" y="383"/>
                    <a:pt x="426" y="382"/>
                  </a:cubicBezTo>
                  <a:cubicBezTo>
                    <a:pt x="425" y="380"/>
                    <a:pt x="425" y="380"/>
                    <a:pt x="425" y="380"/>
                  </a:cubicBezTo>
                  <a:lnTo>
                    <a:pt x="425" y="380"/>
                  </a:lnTo>
                  <a:cubicBezTo>
                    <a:pt x="426" y="380"/>
                    <a:pt x="438" y="390"/>
                    <a:pt x="438" y="390"/>
                  </a:cubicBezTo>
                  <a:cubicBezTo>
                    <a:pt x="440" y="389"/>
                    <a:pt x="427" y="380"/>
                    <a:pt x="430" y="380"/>
                  </a:cubicBezTo>
                  <a:lnTo>
                    <a:pt x="430" y="380"/>
                  </a:lnTo>
                  <a:cubicBezTo>
                    <a:pt x="430" y="380"/>
                    <a:pt x="432" y="381"/>
                    <a:pt x="434" y="382"/>
                  </a:cubicBezTo>
                  <a:cubicBezTo>
                    <a:pt x="435" y="382"/>
                    <a:pt x="435" y="381"/>
                    <a:pt x="435" y="380"/>
                  </a:cubicBezTo>
                  <a:cubicBezTo>
                    <a:pt x="435" y="379"/>
                    <a:pt x="430" y="367"/>
                    <a:pt x="434" y="367"/>
                  </a:cubicBezTo>
                  <a:lnTo>
                    <a:pt x="434" y="367"/>
                  </a:lnTo>
                  <a:cubicBezTo>
                    <a:pt x="435" y="367"/>
                    <a:pt x="436" y="367"/>
                    <a:pt x="437" y="369"/>
                  </a:cubicBezTo>
                  <a:lnTo>
                    <a:pt x="424" y="356"/>
                  </a:lnTo>
                  <a:lnTo>
                    <a:pt x="424" y="356"/>
                  </a:lnTo>
                  <a:cubicBezTo>
                    <a:pt x="431" y="359"/>
                    <a:pt x="434" y="360"/>
                    <a:pt x="435" y="360"/>
                  </a:cubicBezTo>
                  <a:cubicBezTo>
                    <a:pt x="436" y="360"/>
                    <a:pt x="436" y="360"/>
                    <a:pt x="437" y="360"/>
                  </a:cubicBezTo>
                  <a:cubicBezTo>
                    <a:pt x="437" y="360"/>
                    <a:pt x="437" y="360"/>
                    <a:pt x="437" y="360"/>
                  </a:cubicBezTo>
                  <a:cubicBezTo>
                    <a:pt x="440" y="360"/>
                    <a:pt x="445" y="363"/>
                    <a:pt x="450" y="365"/>
                  </a:cubicBezTo>
                  <a:cubicBezTo>
                    <a:pt x="450" y="365"/>
                    <a:pt x="450" y="365"/>
                    <a:pt x="450" y="365"/>
                  </a:cubicBezTo>
                  <a:cubicBezTo>
                    <a:pt x="452" y="365"/>
                    <a:pt x="435" y="353"/>
                    <a:pt x="436" y="351"/>
                  </a:cubicBezTo>
                  <a:lnTo>
                    <a:pt x="436" y="351"/>
                  </a:lnTo>
                  <a:cubicBezTo>
                    <a:pt x="438" y="353"/>
                    <a:pt x="453" y="362"/>
                    <a:pt x="454" y="362"/>
                  </a:cubicBezTo>
                  <a:cubicBezTo>
                    <a:pt x="457" y="362"/>
                    <a:pt x="452" y="357"/>
                    <a:pt x="446" y="354"/>
                  </a:cubicBezTo>
                  <a:cubicBezTo>
                    <a:pt x="443" y="351"/>
                    <a:pt x="437" y="349"/>
                    <a:pt x="437" y="349"/>
                  </a:cubicBezTo>
                  <a:cubicBezTo>
                    <a:pt x="438" y="348"/>
                    <a:pt x="438" y="348"/>
                    <a:pt x="439" y="348"/>
                  </a:cubicBezTo>
                  <a:cubicBezTo>
                    <a:pt x="439" y="348"/>
                    <a:pt x="441" y="348"/>
                    <a:pt x="443" y="349"/>
                  </a:cubicBezTo>
                  <a:cubicBezTo>
                    <a:pt x="449" y="351"/>
                    <a:pt x="457" y="357"/>
                    <a:pt x="463" y="360"/>
                  </a:cubicBezTo>
                  <a:cubicBezTo>
                    <a:pt x="464" y="360"/>
                    <a:pt x="455" y="355"/>
                    <a:pt x="455" y="355"/>
                  </a:cubicBezTo>
                  <a:cubicBezTo>
                    <a:pt x="452" y="352"/>
                    <a:pt x="451" y="350"/>
                    <a:pt x="451" y="349"/>
                  </a:cubicBezTo>
                  <a:cubicBezTo>
                    <a:pt x="452" y="349"/>
                    <a:pt x="452" y="349"/>
                    <a:pt x="453" y="349"/>
                  </a:cubicBezTo>
                  <a:cubicBezTo>
                    <a:pt x="454" y="349"/>
                    <a:pt x="454" y="349"/>
                    <a:pt x="455" y="349"/>
                  </a:cubicBezTo>
                  <a:cubicBezTo>
                    <a:pt x="455" y="349"/>
                    <a:pt x="454" y="349"/>
                    <a:pt x="454" y="349"/>
                  </a:cubicBezTo>
                  <a:cubicBezTo>
                    <a:pt x="451" y="346"/>
                    <a:pt x="448" y="343"/>
                    <a:pt x="445" y="342"/>
                  </a:cubicBezTo>
                  <a:cubicBezTo>
                    <a:pt x="444" y="341"/>
                    <a:pt x="444" y="341"/>
                    <a:pt x="445" y="341"/>
                  </a:cubicBezTo>
                  <a:lnTo>
                    <a:pt x="445" y="341"/>
                  </a:lnTo>
                  <a:cubicBezTo>
                    <a:pt x="446" y="341"/>
                    <a:pt x="452" y="343"/>
                    <a:pt x="453" y="343"/>
                  </a:cubicBezTo>
                  <a:cubicBezTo>
                    <a:pt x="453" y="343"/>
                    <a:pt x="453" y="343"/>
                    <a:pt x="452" y="342"/>
                  </a:cubicBezTo>
                  <a:cubicBezTo>
                    <a:pt x="451" y="341"/>
                    <a:pt x="446" y="338"/>
                    <a:pt x="445" y="337"/>
                  </a:cubicBezTo>
                  <a:cubicBezTo>
                    <a:pt x="445" y="336"/>
                    <a:pt x="446" y="335"/>
                    <a:pt x="446" y="335"/>
                  </a:cubicBezTo>
                  <a:lnTo>
                    <a:pt x="446" y="335"/>
                  </a:lnTo>
                  <a:cubicBezTo>
                    <a:pt x="446" y="337"/>
                    <a:pt x="452" y="342"/>
                    <a:pt x="455" y="342"/>
                  </a:cubicBezTo>
                  <a:cubicBezTo>
                    <a:pt x="456" y="342"/>
                    <a:pt x="456" y="342"/>
                    <a:pt x="457" y="342"/>
                  </a:cubicBezTo>
                  <a:cubicBezTo>
                    <a:pt x="458" y="341"/>
                    <a:pt x="458" y="337"/>
                    <a:pt x="452" y="334"/>
                  </a:cubicBezTo>
                  <a:lnTo>
                    <a:pt x="452" y="334"/>
                  </a:lnTo>
                  <a:cubicBezTo>
                    <a:pt x="454" y="335"/>
                    <a:pt x="456" y="335"/>
                    <a:pt x="458" y="335"/>
                  </a:cubicBezTo>
                  <a:cubicBezTo>
                    <a:pt x="464" y="335"/>
                    <a:pt x="464" y="328"/>
                    <a:pt x="465" y="326"/>
                  </a:cubicBezTo>
                  <a:cubicBezTo>
                    <a:pt x="465" y="324"/>
                    <a:pt x="458" y="321"/>
                    <a:pt x="448" y="318"/>
                  </a:cubicBezTo>
                  <a:cubicBezTo>
                    <a:pt x="443" y="315"/>
                    <a:pt x="440" y="314"/>
                    <a:pt x="441" y="314"/>
                  </a:cubicBezTo>
                  <a:lnTo>
                    <a:pt x="441" y="314"/>
                  </a:lnTo>
                  <a:cubicBezTo>
                    <a:pt x="441" y="314"/>
                    <a:pt x="444" y="315"/>
                    <a:pt x="449" y="316"/>
                  </a:cubicBezTo>
                  <a:cubicBezTo>
                    <a:pt x="456" y="319"/>
                    <a:pt x="462" y="320"/>
                    <a:pt x="466" y="320"/>
                  </a:cubicBezTo>
                  <a:cubicBezTo>
                    <a:pt x="472" y="320"/>
                    <a:pt x="474" y="318"/>
                    <a:pt x="475" y="316"/>
                  </a:cubicBezTo>
                  <a:cubicBezTo>
                    <a:pt x="476" y="315"/>
                    <a:pt x="477" y="314"/>
                    <a:pt x="471" y="310"/>
                  </a:cubicBezTo>
                  <a:cubicBezTo>
                    <a:pt x="463" y="306"/>
                    <a:pt x="461" y="304"/>
                    <a:pt x="462" y="302"/>
                  </a:cubicBezTo>
                  <a:lnTo>
                    <a:pt x="462" y="302"/>
                  </a:lnTo>
                  <a:cubicBezTo>
                    <a:pt x="461" y="304"/>
                    <a:pt x="467" y="307"/>
                    <a:pt x="471" y="307"/>
                  </a:cubicBezTo>
                  <a:cubicBezTo>
                    <a:pt x="472" y="307"/>
                    <a:pt x="473" y="307"/>
                    <a:pt x="473" y="306"/>
                  </a:cubicBezTo>
                  <a:cubicBezTo>
                    <a:pt x="474" y="303"/>
                    <a:pt x="475" y="301"/>
                    <a:pt x="475" y="299"/>
                  </a:cubicBezTo>
                  <a:cubicBezTo>
                    <a:pt x="476" y="295"/>
                    <a:pt x="476" y="294"/>
                    <a:pt x="463" y="289"/>
                  </a:cubicBezTo>
                  <a:lnTo>
                    <a:pt x="463" y="289"/>
                  </a:lnTo>
                  <a:cubicBezTo>
                    <a:pt x="468" y="291"/>
                    <a:pt x="473" y="293"/>
                    <a:pt x="479" y="294"/>
                  </a:cubicBezTo>
                  <a:cubicBezTo>
                    <a:pt x="480" y="295"/>
                    <a:pt x="481" y="295"/>
                    <a:pt x="481" y="295"/>
                  </a:cubicBezTo>
                  <a:cubicBezTo>
                    <a:pt x="484" y="295"/>
                    <a:pt x="485" y="293"/>
                    <a:pt x="481" y="292"/>
                  </a:cubicBezTo>
                  <a:cubicBezTo>
                    <a:pt x="475" y="291"/>
                    <a:pt x="479" y="290"/>
                    <a:pt x="478" y="288"/>
                  </a:cubicBezTo>
                  <a:cubicBezTo>
                    <a:pt x="478" y="287"/>
                    <a:pt x="472" y="286"/>
                    <a:pt x="470" y="285"/>
                  </a:cubicBezTo>
                  <a:cubicBezTo>
                    <a:pt x="468" y="284"/>
                    <a:pt x="469" y="284"/>
                    <a:pt x="471" y="284"/>
                  </a:cubicBezTo>
                  <a:cubicBezTo>
                    <a:pt x="473" y="284"/>
                    <a:pt x="476" y="284"/>
                    <a:pt x="477" y="284"/>
                  </a:cubicBezTo>
                  <a:cubicBezTo>
                    <a:pt x="478" y="283"/>
                    <a:pt x="478" y="282"/>
                    <a:pt x="478" y="281"/>
                  </a:cubicBezTo>
                  <a:cubicBezTo>
                    <a:pt x="478" y="280"/>
                    <a:pt x="477" y="279"/>
                    <a:pt x="472" y="278"/>
                  </a:cubicBezTo>
                  <a:cubicBezTo>
                    <a:pt x="467" y="276"/>
                    <a:pt x="470" y="275"/>
                    <a:pt x="470" y="274"/>
                  </a:cubicBezTo>
                  <a:lnTo>
                    <a:pt x="470" y="274"/>
                  </a:lnTo>
                  <a:cubicBezTo>
                    <a:pt x="474" y="275"/>
                    <a:pt x="477" y="276"/>
                    <a:pt x="478" y="276"/>
                  </a:cubicBezTo>
                  <a:cubicBezTo>
                    <a:pt x="479" y="276"/>
                    <a:pt x="479" y="275"/>
                    <a:pt x="478" y="274"/>
                  </a:cubicBezTo>
                  <a:cubicBezTo>
                    <a:pt x="476" y="273"/>
                    <a:pt x="473" y="271"/>
                    <a:pt x="471" y="270"/>
                  </a:cubicBezTo>
                  <a:cubicBezTo>
                    <a:pt x="471" y="270"/>
                    <a:pt x="468" y="268"/>
                    <a:pt x="469" y="268"/>
                  </a:cubicBezTo>
                  <a:lnTo>
                    <a:pt x="469" y="268"/>
                  </a:lnTo>
                  <a:cubicBezTo>
                    <a:pt x="469" y="268"/>
                    <a:pt x="470" y="268"/>
                    <a:pt x="471" y="268"/>
                  </a:cubicBezTo>
                  <a:cubicBezTo>
                    <a:pt x="472" y="268"/>
                    <a:pt x="473" y="269"/>
                    <a:pt x="478" y="269"/>
                  </a:cubicBezTo>
                  <a:cubicBezTo>
                    <a:pt x="478" y="267"/>
                    <a:pt x="475" y="267"/>
                    <a:pt x="471" y="266"/>
                  </a:cubicBezTo>
                  <a:cubicBezTo>
                    <a:pt x="468" y="265"/>
                    <a:pt x="463" y="262"/>
                    <a:pt x="469" y="262"/>
                  </a:cubicBezTo>
                  <a:cubicBezTo>
                    <a:pt x="474" y="262"/>
                    <a:pt x="477" y="263"/>
                    <a:pt x="479" y="263"/>
                  </a:cubicBezTo>
                  <a:cubicBezTo>
                    <a:pt x="480" y="263"/>
                    <a:pt x="482" y="262"/>
                    <a:pt x="484" y="261"/>
                  </a:cubicBezTo>
                  <a:cubicBezTo>
                    <a:pt x="485" y="260"/>
                    <a:pt x="490" y="259"/>
                    <a:pt x="490" y="258"/>
                  </a:cubicBezTo>
                  <a:cubicBezTo>
                    <a:pt x="490" y="256"/>
                    <a:pt x="484" y="256"/>
                    <a:pt x="480" y="256"/>
                  </a:cubicBezTo>
                  <a:cubicBezTo>
                    <a:pt x="476" y="255"/>
                    <a:pt x="472" y="254"/>
                    <a:pt x="477" y="253"/>
                  </a:cubicBezTo>
                  <a:cubicBezTo>
                    <a:pt x="478" y="253"/>
                    <a:pt x="484" y="251"/>
                    <a:pt x="479" y="251"/>
                  </a:cubicBezTo>
                  <a:lnTo>
                    <a:pt x="479" y="251"/>
                  </a:lnTo>
                  <a:cubicBezTo>
                    <a:pt x="480" y="251"/>
                    <a:pt x="480" y="251"/>
                    <a:pt x="480" y="251"/>
                  </a:cubicBezTo>
                  <a:cubicBezTo>
                    <a:pt x="493" y="251"/>
                    <a:pt x="482" y="245"/>
                    <a:pt x="481" y="243"/>
                  </a:cubicBezTo>
                  <a:cubicBezTo>
                    <a:pt x="480" y="241"/>
                    <a:pt x="484" y="242"/>
                    <a:pt x="485" y="240"/>
                  </a:cubicBezTo>
                  <a:cubicBezTo>
                    <a:pt x="487" y="239"/>
                    <a:pt x="487" y="238"/>
                    <a:pt x="487" y="236"/>
                  </a:cubicBezTo>
                  <a:cubicBezTo>
                    <a:pt x="487" y="235"/>
                    <a:pt x="485" y="227"/>
                    <a:pt x="494" y="227"/>
                  </a:cubicBezTo>
                  <a:cubicBezTo>
                    <a:pt x="494" y="225"/>
                    <a:pt x="492" y="225"/>
                    <a:pt x="484" y="225"/>
                  </a:cubicBezTo>
                  <a:cubicBezTo>
                    <a:pt x="482" y="225"/>
                    <a:pt x="481" y="225"/>
                    <a:pt x="479" y="225"/>
                  </a:cubicBezTo>
                  <a:cubicBezTo>
                    <a:pt x="475" y="225"/>
                    <a:pt x="471" y="224"/>
                    <a:pt x="471" y="224"/>
                  </a:cubicBezTo>
                  <a:cubicBezTo>
                    <a:pt x="471" y="224"/>
                    <a:pt x="485" y="222"/>
                    <a:pt x="486" y="221"/>
                  </a:cubicBezTo>
                  <a:cubicBezTo>
                    <a:pt x="492" y="219"/>
                    <a:pt x="491" y="218"/>
                    <a:pt x="488" y="217"/>
                  </a:cubicBezTo>
                  <a:cubicBezTo>
                    <a:pt x="485" y="216"/>
                    <a:pt x="482" y="215"/>
                    <a:pt x="482" y="214"/>
                  </a:cubicBezTo>
                  <a:cubicBezTo>
                    <a:pt x="482" y="214"/>
                    <a:pt x="488" y="211"/>
                    <a:pt x="489" y="211"/>
                  </a:cubicBezTo>
                  <a:cubicBezTo>
                    <a:pt x="491" y="210"/>
                    <a:pt x="489" y="210"/>
                    <a:pt x="485" y="210"/>
                  </a:cubicBezTo>
                  <a:cubicBezTo>
                    <a:pt x="482" y="210"/>
                    <a:pt x="478" y="210"/>
                    <a:pt x="475" y="210"/>
                  </a:cubicBezTo>
                  <a:cubicBezTo>
                    <a:pt x="472" y="210"/>
                    <a:pt x="469" y="210"/>
                    <a:pt x="469" y="210"/>
                  </a:cubicBezTo>
                  <a:cubicBezTo>
                    <a:pt x="469" y="207"/>
                    <a:pt x="487" y="208"/>
                    <a:pt x="489" y="205"/>
                  </a:cubicBezTo>
                  <a:cubicBezTo>
                    <a:pt x="493" y="202"/>
                    <a:pt x="476" y="201"/>
                    <a:pt x="471" y="200"/>
                  </a:cubicBezTo>
                  <a:cubicBezTo>
                    <a:pt x="471" y="199"/>
                    <a:pt x="466" y="196"/>
                    <a:pt x="472" y="196"/>
                  </a:cubicBezTo>
                  <a:cubicBezTo>
                    <a:pt x="473" y="196"/>
                    <a:pt x="473" y="196"/>
                    <a:pt x="474" y="196"/>
                  </a:cubicBezTo>
                  <a:cubicBezTo>
                    <a:pt x="474" y="197"/>
                    <a:pt x="475" y="197"/>
                    <a:pt x="477" y="197"/>
                  </a:cubicBezTo>
                  <a:cubicBezTo>
                    <a:pt x="479" y="197"/>
                    <a:pt x="482" y="196"/>
                    <a:pt x="485" y="194"/>
                  </a:cubicBezTo>
                  <a:cubicBezTo>
                    <a:pt x="485" y="193"/>
                    <a:pt x="485" y="191"/>
                    <a:pt x="481" y="191"/>
                  </a:cubicBezTo>
                  <a:cubicBezTo>
                    <a:pt x="480" y="191"/>
                    <a:pt x="478" y="191"/>
                    <a:pt x="477" y="191"/>
                  </a:cubicBezTo>
                  <a:cubicBezTo>
                    <a:pt x="475" y="192"/>
                    <a:pt x="468" y="195"/>
                    <a:pt x="465" y="195"/>
                  </a:cubicBezTo>
                  <a:cubicBezTo>
                    <a:pt x="465" y="195"/>
                    <a:pt x="486" y="186"/>
                    <a:pt x="481" y="186"/>
                  </a:cubicBezTo>
                  <a:cubicBezTo>
                    <a:pt x="481" y="186"/>
                    <a:pt x="481" y="186"/>
                    <a:pt x="480" y="186"/>
                  </a:cubicBezTo>
                  <a:cubicBezTo>
                    <a:pt x="476" y="187"/>
                    <a:pt x="470" y="189"/>
                    <a:pt x="465" y="190"/>
                  </a:cubicBezTo>
                  <a:cubicBezTo>
                    <a:pt x="464" y="190"/>
                    <a:pt x="462" y="190"/>
                    <a:pt x="461" y="190"/>
                  </a:cubicBezTo>
                  <a:cubicBezTo>
                    <a:pt x="459" y="190"/>
                    <a:pt x="457" y="190"/>
                    <a:pt x="455" y="190"/>
                  </a:cubicBezTo>
                  <a:cubicBezTo>
                    <a:pt x="467" y="187"/>
                    <a:pt x="472" y="186"/>
                    <a:pt x="472" y="183"/>
                  </a:cubicBezTo>
                  <a:cubicBezTo>
                    <a:pt x="472" y="182"/>
                    <a:pt x="470" y="181"/>
                    <a:pt x="466" y="181"/>
                  </a:cubicBezTo>
                  <a:cubicBezTo>
                    <a:pt x="464" y="181"/>
                    <a:pt x="462" y="181"/>
                    <a:pt x="459" y="183"/>
                  </a:cubicBezTo>
                  <a:lnTo>
                    <a:pt x="459" y="180"/>
                  </a:lnTo>
                  <a:cubicBezTo>
                    <a:pt x="464" y="179"/>
                    <a:pt x="469" y="178"/>
                    <a:pt x="472" y="177"/>
                  </a:cubicBezTo>
                  <a:cubicBezTo>
                    <a:pt x="477" y="174"/>
                    <a:pt x="478" y="172"/>
                    <a:pt x="476" y="171"/>
                  </a:cubicBezTo>
                  <a:cubicBezTo>
                    <a:pt x="476" y="171"/>
                    <a:pt x="475" y="171"/>
                    <a:pt x="475" y="171"/>
                  </a:cubicBezTo>
                  <a:cubicBezTo>
                    <a:pt x="471" y="171"/>
                    <a:pt x="466" y="172"/>
                    <a:pt x="463" y="172"/>
                  </a:cubicBezTo>
                  <a:cubicBezTo>
                    <a:pt x="461" y="172"/>
                    <a:pt x="461" y="171"/>
                    <a:pt x="469" y="168"/>
                  </a:cubicBezTo>
                  <a:cubicBezTo>
                    <a:pt x="476" y="166"/>
                    <a:pt x="477" y="165"/>
                    <a:pt x="476" y="165"/>
                  </a:cubicBezTo>
                  <a:cubicBezTo>
                    <a:pt x="475" y="165"/>
                    <a:pt x="468" y="166"/>
                    <a:pt x="465" y="166"/>
                  </a:cubicBezTo>
                  <a:cubicBezTo>
                    <a:pt x="464" y="166"/>
                    <a:pt x="464" y="166"/>
                    <a:pt x="464" y="166"/>
                  </a:cubicBezTo>
                  <a:cubicBezTo>
                    <a:pt x="464" y="164"/>
                    <a:pt x="474" y="159"/>
                    <a:pt x="470" y="159"/>
                  </a:cubicBezTo>
                  <a:lnTo>
                    <a:pt x="470" y="159"/>
                  </a:lnTo>
                  <a:cubicBezTo>
                    <a:pt x="469" y="159"/>
                    <a:pt x="458" y="162"/>
                    <a:pt x="458" y="162"/>
                  </a:cubicBezTo>
                  <a:cubicBezTo>
                    <a:pt x="464" y="158"/>
                    <a:pt x="467" y="158"/>
                    <a:pt x="471" y="155"/>
                  </a:cubicBezTo>
                  <a:cubicBezTo>
                    <a:pt x="472" y="154"/>
                    <a:pt x="473" y="152"/>
                    <a:pt x="471" y="152"/>
                  </a:cubicBezTo>
                  <a:cubicBezTo>
                    <a:pt x="470" y="152"/>
                    <a:pt x="469" y="152"/>
                    <a:pt x="468" y="152"/>
                  </a:cubicBezTo>
                  <a:cubicBezTo>
                    <a:pt x="467" y="152"/>
                    <a:pt x="466" y="153"/>
                    <a:pt x="465" y="153"/>
                  </a:cubicBezTo>
                  <a:cubicBezTo>
                    <a:pt x="463" y="153"/>
                    <a:pt x="464" y="151"/>
                    <a:pt x="464" y="150"/>
                  </a:cubicBezTo>
                  <a:cubicBezTo>
                    <a:pt x="464" y="150"/>
                    <a:pt x="464" y="150"/>
                    <a:pt x="463" y="150"/>
                  </a:cubicBezTo>
                  <a:cubicBezTo>
                    <a:pt x="462" y="150"/>
                    <a:pt x="455" y="152"/>
                    <a:pt x="453" y="152"/>
                  </a:cubicBezTo>
                  <a:cubicBezTo>
                    <a:pt x="452" y="152"/>
                    <a:pt x="452" y="152"/>
                    <a:pt x="451" y="152"/>
                  </a:cubicBezTo>
                  <a:lnTo>
                    <a:pt x="446" y="156"/>
                  </a:lnTo>
                  <a:cubicBezTo>
                    <a:pt x="444" y="156"/>
                    <a:pt x="442" y="157"/>
                    <a:pt x="441" y="157"/>
                  </a:cubicBezTo>
                  <a:cubicBezTo>
                    <a:pt x="440" y="157"/>
                    <a:pt x="440" y="156"/>
                    <a:pt x="440" y="156"/>
                  </a:cubicBezTo>
                  <a:cubicBezTo>
                    <a:pt x="444" y="154"/>
                    <a:pt x="450" y="152"/>
                    <a:pt x="451" y="152"/>
                  </a:cubicBezTo>
                  <a:cubicBezTo>
                    <a:pt x="451" y="152"/>
                    <a:pt x="451" y="152"/>
                    <a:pt x="451" y="152"/>
                  </a:cubicBezTo>
                  <a:lnTo>
                    <a:pt x="463" y="148"/>
                  </a:lnTo>
                  <a:cubicBezTo>
                    <a:pt x="463" y="147"/>
                    <a:pt x="463" y="146"/>
                    <a:pt x="461" y="146"/>
                  </a:cubicBezTo>
                  <a:cubicBezTo>
                    <a:pt x="461" y="146"/>
                    <a:pt x="459" y="147"/>
                    <a:pt x="457" y="148"/>
                  </a:cubicBezTo>
                  <a:cubicBezTo>
                    <a:pt x="455" y="148"/>
                    <a:pt x="454" y="148"/>
                    <a:pt x="453" y="148"/>
                  </a:cubicBezTo>
                  <a:cubicBezTo>
                    <a:pt x="452" y="148"/>
                    <a:pt x="453" y="147"/>
                    <a:pt x="456" y="145"/>
                  </a:cubicBezTo>
                  <a:cubicBezTo>
                    <a:pt x="455" y="145"/>
                    <a:pt x="455" y="145"/>
                    <a:pt x="455" y="145"/>
                  </a:cubicBezTo>
                  <a:cubicBezTo>
                    <a:pt x="454" y="145"/>
                    <a:pt x="452" y="145"/>
                    <a:pt x="450" y="147"/>
                  </a:cubicBezTo>
                  <a:cubicBezTo>
                    <a:pt x="447" y="148"/>
                    <a:pt x="446" y="148"/>
                    <a:pt x="445" y="148"/>
                  </a:cubicBezTo>
                  <a:cubicBezTo>
                    <a:pt x="444" y="148"/>
                    <a:pt x="444" y="147"/>
                    <a:pt x="444" y="147"/>
                  </a:cubicBezTo>
                  <a:lnTo>
                    <a:pt x="461" y="138"/>
                  </a:lnTo>
                  <a:lnTo>
                    <a:pt x="461" y="138"/>
                  </a:lnTo>
                  <a:cubicBezTo>
                    <a:pt x="459" y="139"/>
                    <a:pt x="458" y="140"/>
                    <a:pt x="456" y="140"/>
                  </a:cubicBezTo>
                  <a:cubicBezTo>
                    <a:pt x="453" y="140"/>
                    <a:pt x="451" y="138"/>
                    <a:pt x="451" y="137"/>
                  </a:cubicBezTo>
                  <a:cubicBezTo>
                    <a:pt x="451" y="135"/>
                    <a:pt x="457" y="133"/>
                    <a:pt x="458" y="131"/>
                  </a:cubicBezTo>
                  <a:cubicBezTo>
                    <a:pt x="462" y="122"/>
                    <a:pt x="457" y="118"/>
                    <a:pt x="454" y="113"/>
                  </a:cubicBezTo>
                  <a:cubicBezTo>
                    <a:pt x="454" y="113"/>
                    <a:pt x="459" y="109"/>
                    <a:pt x="459" y="108"/>
                  </a:cubicBezTo>
                  <a:cubicBezTo>
                    <a:pt x="458" y="108"/>
                    <a:pt x="458" y="107"/>
                    <a:pt x="457" y="106"/>
                  </a:cubicBezTo>
                  <a:cubicBezTo>
                    <a:pt x="454" y="104"/>
                    <a:pt x="451" y="102"/>
                    <a:pt x="448" y="101"/>
                  </a:cubicBezTo>
                  <a:cubicBezTo>
                    <a:pt x="444" y="98"/>
                    <a:pt x="440" y="95"/>
                    <a:pt x="435" y="94"/>
                  </a:cubicBezTo>
                  <a:cubicBezTo>
                    <a:pt x="434" y="94"/>
                    <a:pt x="433" y="94"/>
                    <a:pt x="432" y="94"/>
                  </a:cubicBezTo>
                  <a:cubicBezTo>
                    <a:pt x="430" y="94"/>
                    <a:pt x="429" y="95"/>
                    <a:pt x="426" y="96"/>
                  </a:cubicBezTo>
                  <a:cubicBezTo>
                    <a:pt x="425" y="97"/>
                    <a:pt x="424" y="97"/>
                    <a:pt x="424" y="97"/>
                  </a:cubicBezTo>
                  <a:cubicBezTo>
                    <a:pt x="423" y="97"/>
                    <a:pt x="423" y="96"/>
                    <a:pt x="423" y="95"/>
                  </a:cubicBezTo>
                  <a:lnTo>
                    <a:pt x="423" y="95"/>
                  </a:lnTo>
                  <a:cubicBezTo>
                    <a:pt x="423" y="95"/>
                    <a:pt x="423" y="95"/>
                    <a:pt x="423" y="95"/>
                  </a:cubicBezTo>
                  <a:cubicBezTo>
                    <a:pt x="424" y="95"/>
                    <a:pt x="427" y="93"/>
                    <a:pt x="427" y="93"/>
                  </a:cubicBezTo>
                  <a:cubicBezTo>
                    <a:pt x="427" y="89"/>
                    <a:pt x="424" y="88"/>
                    <a:pt x="423" y="87"/>
                  </a:cubicBezTo>
                  <a:cubicBezTo>
                    <a:pt x="423" y="86"/>
                    <a:pt x="422" y="84"/>
                    <a:pt x="420" y="84"/>
                  </a:cubicBezTo>
                  <a:cubicBezTo>
                    <a:pt x="419" y="84"/>
                    <a:pt x="419" y="84"/>
                    <a:pt x="417" y="85"/>
                  </a:cubicBezTo>
                  <a:cubicBezTo>
                    <a:pt x="415" y="87"/>
                    <a:pt x="406" y="96"/>
                    <a:pt x="403" y="99"/>
                  </a:cubicBezTo>
                  <a:cubicBezTo>
                    <a:pt x="402" y="98"/>
                    <a:pt x="410" y="89"/>
                    <a:pt x="415" y="85"/>
                  </a:cubicBezTo>
                  <a:cubicBezTo>
                    <a:pt x="422" y="78"/>
                    <a:pt x="417" y="80"/>
                    <a:pt x="416" y="78"/>
                  </a:cubicBezTo>
                  <a:cubicBezTo>
                    <a:pt x="415" y="76"/>
                    <a:pt x="412" y="75"/>
                    <a:pt x="413" y="71"/>
                  </a:cubicBezTo>
                  <a:cubicBezTo>
                    <a:pt x="413" y="70"/>
                    <a:pt x="415" y="66"/>
                    <a:pt x="415" y="66"/>
                  </a:cubicBezTo>
                  <a:lnTo>
                    <a:pt x="415" y="66"/>
                  </a:lnTo>
                  <a:cubicBezTo>
                    <a:pt x="413" y="66"/>
                    <a:pt x="410" y="69"/>
                    <a:pt x="407" y="71"/>
                  </a:cubicBezTo>
                  <a:cubicBezTo>
                    <a:pt x="406" y="71"/>
                    <a:pt x="405" y="72"/>
                    <a:pt x="405" y="72"/>
                  </a:cubicBezTo>
                  <a:cubicBezTo>
                    <a:pt x="402" y="72"/>
                    <a:pt x="406" y="64"/>
                    <a:pt x="406" y="61"/>
                  </a:cubicBezTo>
                  <a:cubicBezTo>
                    <a:pt x="406" y="60"/>
                    <a:pt x="405" y="60"/>
                    <a:pt x="405" y="60"/>
                  </a:cubicBezTo>
                  <a:cubicBezTo>
                    <a:pt x="403" y="60"/>
                    <a:pt x="399" y="64"/>
                    <a:pt x="394" y="69"/>
                  </a:cubicBezTo>
                  <a:cubicBezTo>
                    <a:pt x="391" y="71"/>
                    <a:pt x="390" y="72"/>
                    <a:pt x="390" y="72"/>
                  </a:cubicBezTo>
                  <a:cubicBezTo>
                    <a:pt x="388" y="72"/>
                    <a:pt x="398" y="61"/>
                    <a:pt x="400" y="59"/>
                  </a:cubicBezTo>
                  <a:cubicBezTo>
                    <a:pt x="401" y="57"/>
                    <a:pt x="401" y="56"/>
                    <a:pt x="401" y="56"/>
                  </a:cubicBezTo>
                  <a:lnTo>
                    <a:pt x="401" y="56"/>
                  </a:lnTo>
                  <a:cubicBezTo>
                    <a:pt x="400" y="56"/>
                    <a:pt x="392" y="63"/>
                    <a:pt x="391" y="64"/>
                  </a:cubicBezTo>
                  <a:cubicBezTo>
                    <a:pt x="390" y="64"/>
                    <a:pt x="390" y="65"/>
                    <a:pt x="390" y="65"/>
                  </a:cubicBezTo>
                  <a:cubicBezTo>
                    <a:pt x="388" y="65"/>
                    <a:pt x="395" y="56"/>
                    <a:pt x="396" y="53"/>
                  </a:cubicBezTo>
                  <a:cubicBezTo>
                    <a:pt x="396" y="48"/>
                    <a:pt x="393" y="48"/>
                    <a:pt x="391" y="48"/>
                  </a:cubicBezTo>
                  <a:cubicBezTo>
                    <a:pt x="391" y="48"/>
                    <a:pt x="390" y="48"/>
                    <a:pt x="388" y="48"/>
                  </a:cubicBezTo>
                  <a:cubicBezTo>
                    <a:pt x="386" y="48"/>
                    <a:pt x="382" y="47"/>
                    <a:pt x="387" y="41"/>
                  </a:cubicBezTo>
                  <a:cubicBezTo>
                    <a:pt x="387" y="40"/>
                    <a:pt x="386" y="39"/>
                    <a:pt x="385" y="39"/>
                  </a:cubicBezTo>
                  <a:cubicBezTo>
                    <a:pt x="384" y="39"/>
                    <a:pt x="383" y="40"/>
                    <a:pt x="382" y="40"/>
                  </a:cubicBezTo>
                  <a:cubicBezTo>
                    <a:pt x="380" y="41"/>
                    <a:pt x="379" y="41"/>
                    <a:pt x="378" y="41"/>
                  </a:cubicBezTo>
                  <a:cubicBezTo>
                    <a:pt x="374" y="41"/>
                    <a:pt x="371" y="39"/>
                    <a:pt x="367" y="39"/>
                  </a:cubicBezTo>
                  <a:cubicBezTo>
                    <a:pt x="366" y="39"/>
                    <a:pt x="365" y="39"/>
                    <a:pt x="364" y="39"/>
                  </a:cubicBezTo>
                  <a:cubicBezTo>
                    <a:pt x="361" y="40"/>
                    <a:pt x="358" y="42"/>
                    <a:pt x="353" y="51"/>
                  </a:cubicBezTo>
                  <a:cubicBezTo>
                    <a:pt x="355" y="46"/>
                    <a:pt x="360" y="39"/>
                    <a:pt x="361" y="35"/>
                  </a:cubicBezTo>
                  <a:cubicBezTo>
                    <a:pt x="361" y="34"/>
                    <a:pt x="361" y="34"/>
                    <a:pt x="361" y="34"/>
                  </a:cubicBezTo>
                  <a:cubicBezTo>
                    <a:pt x="360" y="34"/>
                    <a:pt x="359" y="35"/>
                    <a:pt x="359" y="35"/>
                  </a:cubicBezTo>
                  <a:cubicBezTo>
                    <a:pt x="358" y="35"/>
                    <a:pt x="358" y="35"/>
                    <a:pt x="358" y="34"/>
                  </a:cubicBezTo>
                  <a:cubicBezTo>
                    <a:pt x="358" y="33"/>
                    <a:pt x="358" y="32"/>
                    <a:pt x="358" y="32"/>
                  </a:cubicBezTo>
                  <a:cubicBezTo>
                    <a:pt x="357" y="26"/>
                    <a:pt x="354" y="26"/>
                    <a:pt x="353" y="25"/>
                  </a:cubicBezTo>
                  <a:cubicBezTo>
                    <a:pt x="351" y="26"/>
                    <a:pt x="350" y="27"/>
                    <a:pt x="348" y="27"/>
                  </a:cubicBezTo>
                  <a:cubicBezTo>
                    <a:pt x="347" y="27"/>
                    <a:pt x="346" y="26"/>
                    <a:pt x="345" y="26"/>
                  </a:cubicBezTo>
                  <a:cubicBezTo>
                    <a:pt x="345" y="26"/>
                    <a:pt x="345" y="26"/>
                    <a:pt x="345" y="26"/>
                  </a:cubicBezTo>
                  <a:cubicBezTo>
                    <a:pt x="340" y="36"/>
                    <a:pt x="334" y="48"/>
                    <a:pt x="329" y="59"/>
                  </a:cubicBezTo>
                  <a:cubicBezTo>
                    <a:pt x="329" y="59"/>
                    <a:pt x="329" y="59"/>
                    <a:pt x="329" y="59"/>
                  </a:cubicBezTo>
                  <a:cubicBezTo>
                    <a:pt x="328" y="59"/>
                    <a:pt x="330" y="47"/>
                    <a:pt x="335" y="39"/>
                  </a:cubicBezTo>
                  <a:cubicBezTo>
                    <a:pt x="341" y="31"/>
                    <a:pt x="342" y="25"/>
                    <a:pt x="340" y="25"/>
                  </a:cubicBezTo>
                  <a:cubicBezTo>
                    <a:pt x="339" y="25"/>
                    <a:pt x="339" y="24"/>
                    <a:pt x="338" y="24"/>
                  </a:cubicBezTo>
                  <a:cubicBezTo>
                    <a:pt x="337" y="24"/>
                    <a:pt x="337" y="25"/>
                    <a:pt x="335" y="26"/>
                  </a:cubicBezTo>
                  <a:cubicBezTo>
                    <a:pt x="334" y="28"/>
                    <a:pt x="333" y="30"/>
                    <a:pt x="332" y="30"/>
                  </a:cubicBezTo>
                  <a:cubicBezTo>
                    <a:pt x="332" y="30"/>
                    <a:pt x="332" y="30"/>
                    <a:pt x="332" y="30"/>
                  </a:cubicBezTo>
                  <a:cubicBezTo>
                    <a:pt x="332" y="28"/>
                    <a:pt x="334" y="12"/>
                    <a:pt x="336" y="6"/>
                  </a:cubicBezTo>
                  <a:lnTo>
                    <a:pt x="336" y="6"/>
                  </a:lnTo>
                  <a:cubicBezTo>
                    <a:pt x="333" y="12"/>
                    <a:pt x="332" y="14"/>
                    <a:pt x="330" y="14"/>
                  </a:cubicBezTo>
                  <a:cubicBezTo>
                    <a:pt x="330" y="14"/>
                    <a:pt x="330" y="13"/>
                    <a:pt x="329" y="13"/>
                  </a:cubicBezTo>
                  <a:cubicBezTo>
                    <a:pt x="329" y="13"/>
                    <a:pt x="328" y="13"/>
                    <a:pt x="327" y="13"/>
                  </a:cubicBezTo>
                  <a:cubicBezTo>
                    <a:pt x="326" y="13"/>
                    <a:pt x="324" y="13"/>
                    <a:pt x="322" y="15"/>
                  </a:cubicBezTo>
                  <a:cubicBezTo>
                    <a:pt x="321" y="16"/>
                    <a:pt x="318" y="21"/>
                    <a:pt x="318" y="21"/>
                  </a:cubicBezTo>
                  <a:cubicBezTo>
                    <a:pt x="318" y="21"/>
                    <a:pt x="318" y="21"/>
                    <a:pt x="318" y="21"/>
                  </a:cubicBezTo>
                  <a:cubicBezTo>
                    <a:pt x="319" y="18"/>
                    <a:pt x="320" y="11"/>
                    <a:pt x="320" y="11"/>
                  </a:cubicBezTo>
                  <a:cubicBezTo>
                    <a:pt x="319" y="10"/>
                    <a:pt x="319" y="10"/>
                    <a:pt x="319" y="10"/>
                  </a:cubicBezTo>
                  <a:cubicBezTo>
                    <a:pt x="318" y="10"/>
                    <a:pt x="316" y="13"/>
                    <a:pt x="315" y="13"/>
                  </a:cubicBezTo>
                  <a:cubicBezTo>
                    <a:pt x="315" y="13"/>
                    <a:pt x="314" y="13"/>
                    <a:pt x="314" y="13"/>
                  </a:cubicBezTo>
                  <a:lnTo>
                    <a:pt x="310" y="12"/>
                  </a:lnTo>
                  <a:cubicBezTo>
                    <a:pt x="310" y="10"/>
                    <a:pt x="310" y="9"/>
                    <a:pt x="310" y="9"/>
                  </a:cubicBezTo>
                  <a:cubicBezTo>
                    <a:pt x="309" y="9"/>
                    <a:pt x="306" y="18"/>
                    <a:pt x="305" y="22"/>
                  </a:cubicBezTo>
                  <a:cubicBezTo>
                    <a:pt x="303" y="28"/>
                    <a:pt x="302" y="28"/>
                    <a:pt x="301" y="28"/>
                  </a:cubicBezTo>
                  <a:cubicBezTo>
                    <a:pt x="304" y="16"/>
                    <a:pt x="306" y="12"/>
                    <a:pt x="303" y="11"/>
                  </a:cubicBezTo>
                  <a:cubicBezTo>
                    <a:pt x="299" y="7"/>
                    <a:pt x="293" y="7"/>
                    <a:pt x="289" y="5"/>
                  </a:cubicBezTo>
                  <a:cubicBezTo>
                    <a:pt x="289" y="5"/>
                    <a:pt x="288" y="5"/>
                    <a:pt x="287" y="5"/>
                  </a:cubicBezTo>
                  <a:cubicBezTo>
                    <a:pt x="285" y="5"/>
                    <a:pt x="283" y="6"/>
                    <a:pt x="283" y="9"/>
                  </a:cubicBezTo>
                  <a:cubicBezTo>
                    <a:pt x="283" y="15"/>
                    <a:pt x="282" y="17"/>
                    <a:pt x="281" y="17"/>
                  </a:cubicBezTo>
                  <a:cubicBezTo>
                    <a:pt x="280" y="17"/>
                    <a:pt x="280" y="16"/>
                    <a:pt x="279" y="15"/>
                  </a:cubicBezTo>
                  <a:cubicBezTo>
                    <a:pt x="279" y="13"/>
                    <a:pt x="280" y="8"/>
                    <a:pt x="279" y="5"/>
                  </a:cubicBezTo>
                  <a:cubicBezTo>
                    <a:pt x="279" y="4"/>
                    <a:pt x="279" y="4"/>
                    <a:pt x="278" y="4"/>
                  </a:cubicBezTo>
                  <a:cubicBezTo>
                    <a:pt x="277" y="3"/>
                    <a:pt x="276" y="2"/>
                    <a:pt x="275" y="2"/>
                  </a:cubicBezTo>
                  <a:close/>
                  <a:moveTo>
                    <a:pt x="319" y="497"/>
                  </a:moveTo>
                  <a:cubicBezTo>
                    <a:pt x="319" y="497"/>
                    <a:pt x="319" y="497"/>
                    <a:pt x="319" y="497"/>
                  </a:cubicBezTo>
                  <a:cubicBezTo>
                    <a:pt x="319" y="497"/>
                    <a:pt x="318" y="497"/>
                    <a:pt x="318" y="497"/>
                  </a:cubicBezTo>
                  <a:cubicBezTo>
                    <a:pt x="317" y="497"/>
                    <a:pt x="316" y="497"/>
                    <a:pt x="317" y="500"/>
                  </a:cubicBezTo>
                  <a:cubicBezTo>
                    <a:pt x="318" y="502"/>
                    <a:pt x="318" y="503"/>
                    <a:pt x="319" y="503"/>
                  </a:cubicBezTo>
                  <a:cubicBezTo>
                    <a:pt x="320" y="503"/>
                    <a:pt x="320" y="502"/>
                    <a:pt x="321" y="502"/>
                  </a:cubicBezTo>
                  <a:cubicBezTo>
                    <a:pt x="320" y="498"/>
                    <a:pt x="320" y="497"/>
                    <a:pt x="319" y="497"/>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2"/>
            <p:cNvSpPr/>
            <p:nvPr/>
          </p:nvSpPr>
          <p:spPr>
            <a:xfrm>
              <a:off x="4409050" y="2614750"/>
              <a:ext cx="24200" cy="24275"/>
            </a:xfrm>
            <a:custGeom>
              <a:rect b="b" l="l" r="r" t="t"/>
              <a:pathLst>
                <a:path extrusionOk="0" h="971" w="968">
                  <a:moveTo>
                    <a:pt x="385" y="16"/>
                  </a:moveTo>
                  <a:cubicBezTo>
                    <a:pt x="385" y="16"/>
                    <a:pt x="385" y="16"/>
                    <a:pt x="385" y="16"/>
                  </a:cubicBezTo>
                  <a:lnTo>
                    <a:pt x="385" y="16"/>
                  </a:lnTo>
                  <a:cubicBezTo>
                    <a:pt x="385" y="16"/>
                    <a:pt x="385" y="16"/>
                    <a:pt x="385" y="16"/>
                  </a:cubicBezTo>
                  <a:close/>
                  <a:moveTo>
                    <a:pt x="600" y="26"/>
                  </a:moveTo>
                  <a:cubicBezTo>
                    <a:pt x="600" y="26"/>
                    <a:pt x="600" y="26"/>
                    <a:pt x="600" y="26"/>
                  </a:cubicBezTo>
                  <a:lnTo>
                    <a:pt x="600" y="26"/>
                  </a:lnTo>
                  <a:cubicBezTo>
                    <a:pt x="600" y="26"/>
                    <a:pt x="600" y="26"/>
                    <a:pt x="600" y="26"/>
                  </a:cubicBezTo>
                  <a:close/>
                  <a:moveTo>
                    <a:pt x="331" y="36"/>
                  </a:moveTo>
                  <a:cubicBezTo>
                    <a:pt x="331" y="36"/>
                    <a:pt x="331" y="37"/>
                    <a:pt x="331" y="37"/>
                  </a:cubicBezTo>
                  <a:lnTo>
                    <a:pt x="331" y="37"/>
                  </a:lnTo>
                  <a:cubicBezTo>
                    <a:pt x="331" y="37"/>
                    <a:pt x="331" y="36"/>
                    <a:pt x="331" y="36"/>
                  </a:cubicBezTo>
                  <a:close/>
                  <a:moveTo>
                    <a:pt x="621" y="43"/>
                  </a:moveTo>
                  <a:cubicBezTo>
                    <a:pt x="621" y="44"/>
                    <a:pt x="621" y="44"/>
                    <a:pt x="621" y="45"/>
                  </a:cubicBezTo>
                  <a:lnTo>
                    <a:pt x="621" y="45"/>
                  </a:lnTo>
                  <a:cubicBezTo>
                    <a:pt x="621" y="44"/>
                    <a:pt x="621" y="44"/>
                    <a:pt x="621" y="43"/>
                  </a:cubicBezTo>
                  <a:close/>
                  <a:moveTo>
                    <a:pt x="333" y="57"/>
                  </a:moveTo>
                  <a:cubicBezTo>
                    <a:pt x="334" y="57"/>
                    <a:pt x="334" y="58"/>
                    <a:pt x="336" y="62"/>
                  </a:cubicBezTo>
                  <a:lnTo>
                    <a:pt x="334" y="63"/>
                  </a:lnTo>
                  <a:lnTo>
                    <a:pt x="330" y="58"/>
                  </a:lnTo>
                  <a:cubicBezTo>
                    <a:pt x="331" y="58"/>
                    <a:pt x="332" y="57"/>
                    <a:pt x="333" y="57"/>
                  </a:cubicBezTo>
                  <a:close/>
                  <a:moveTo>
                    <a:pt x="375" y="65"/>
                  </a:moveTo>
                  <a:cubicBezTo>
                    <a:pt x="375" y="65"/>
                    <a:pt x="374" y="65"/>
                    <a:pt x="374" y="65"/>
                  </a:cubicBezTo>
                  <a:cubicBezTo>
                    <a:pt x="372" y="66"/>
                    <a:pt x="375" y="76"/>
                    <a:pt x="378" y="76"/>
                  </a:cubicBezTo>
                  <a:cubicBezTo>
                    <a:pt x="380" y="76"/>
                    <a:pt x="378" y="65"/>
                    <a:pt x="375" y="65"/>
                  </a:cubicBezTo>
                  <a:close/>
                  <a:moveTo>
                    <a:pt x="644" y="75"/>
                  </a:moveTo>
                  <a:lnTo>
                    <a:pt x="651" y="77"/>
                  </a:lnTo>
                  <a:cubicBezTo>
                    <a:pt x="650" y="81"/>
                    <a:pt x="649" y="83"/>
                    <a:pt x="648" y="83"/>
                  </a:cubicBezTo>
                  <a:cubicBezTo>
                    <a:pt x="647" y="83"/>
                    <a:pt x="647" y="83"/>
                    <a:pt x="647" y="82"/>
                  </a:cubicBezTo>
                  <a:cubicBezTo>
                    <a:pt x="645" y="81"/>
                    <a:pt x="642" y="81"/>
                    <a:pt x="644" y="75"/>
                  </a:cubicBezTo>
                  <a:close/>
                  <a:moveTo>
                    <a:pt x="365" y="74"/>
                  </a:moveTo>
                  <a:cubicBezTo>
                    <a:pt x="360" y="75"/>
                    <a:pt x="360" y="79"/>
                    <a:pt x="366" y="86"/>
                  </a:cubicBezTo>
                  <a:cubicBezTo>
                    <a:pt x="366" y="81"/>
                    <a:pt x="367" y="79"/>
                    <a:pt x="365" y="74"/>
                  </a:cubicBezTo>
                  <a:close/>
                  <a:moveTo>
                    <a:pt x="583" y="103"/>
                  </a:moveTo>
                  <a:cubicBezTo>
                    <a:pt x="583" y="103"/>
                    <a:pt x="582" y="104"/>
                    <a:pt x="582" y="105"/>
                  </a:cubicBezTo>
                  <a:cubicBezTo>
                    <a:pt x="581" y="110"/>
                    <a:pt x="583" y="110"/>
                    <a:pt x="585" y="110"/>
                  </a:cubicBezTo>
                  <a:cubicBezTo>
                    <a:pt x="585" y="110"/>
                    <a:pt x="586" y="110"/>
                    <a:pt x="586" y="110"/>
                  </a:cubicBezTo>
                  <a:cubicBezTo>
                    <a:pt x="587" y="106"/>
                    <a:pt x="587" y="105"/>
                    <a:pt x="586" y="104"/>
                  </a:cubicBezTo>
                  <a:cubicBezTo>
                    <a:pt x="586" y="104"/>
                    <a:pt x="584" y="103"/>
                    <a:pt x="583" y="103"/>
                  </a:cubicBezTo>
                  <a:close/>
                  <a:moveTo>
                    <a:pt x="740" y="109"/>
                  </a:moveTo>
                  <a:cubicBezTo>
                    <a:pt x="739" y="113"/>
                    <a:pt x="735" y="118"/>
                    <a:pt x="732" y="118"/>
                  </a:cubicBezTo>
                  <a:cubicBezTo>
                    <a:pt x="732" y="118"/>
                    <a:pt x="732" y="118"/>
                    <a:pt x="731" y="118"/>
                  </a:cubicBezTo>
                  <a:lnTo>
                    <a:pt x="731" y="118"/>
                  </a:lnTo>
                  <a:cubicBezTo>
                    <a:pt x="731" y="118"/>
                    <a:pt x="731" y="118"/>
                    <a:pt x="731" y="118"/>
                  </a:cubicBezTo>
                  <a:cubicBezTo>
                    <a:pt x="731" y="118"/>
                    <a:pt x="731" y="118"/>
                    <a:pt x="731" y="119"/>
                  </a:cubicBezTo>
                  <a:lnTo>
                    <a:pt x="731" y="119"/>
                  </a:lnTo>
                  <a:cubicBezTo>
                    <a:pt x="730" y="119"/>
                    <a:pt x="730" y="119"/>
                    <a:pt x="730" y="119"/>
                  </a:cubicBezTo>
                  <a:cubicBezTo>
                    <a:pt x="728" y="119"/>
                    <a:pt x="729" y="116"/>
                    <a:pt x="732" y="114"/>
                  </a:cubicBezTo>
                  <a:cubicBezTo>
                    <a:pt x="735" y="112"/>
                    <a:pt x="738" y="111"/>
                    <a:pt x="740" y="109"/>
                  </a:cubicBezTo>
                  <a:close/>
                  <a:moveTo>
                    <a:pt x="731" y="132"/>
                  </a:moveTo>
                  <a:cubicBezTo>
                    <a:pt x="731" y="132"/>
                    <a:pt x="731" y="132"/>
                    <a:pt x="731" y="132"/>
                  </a:cubicBezTo>
                  <a:cubicBezTo>
                    <a:pt x="731" y="132"/>
                    <a:pt x="731" y="132"/>
                    <a:pt x="731" y="132"/>
                  </a:cubicBezTo>
                  <a:close/>
                  <a:moveTo>
                    <a:pt x="795" y="148"/>
                  </a:moveTo>
                  <a:cubicBezTo>
                    <a:pt x="795" y="148"/>
                    <a:pt x="796" y="149"/>
                    <a:pt x="796" y="149"/>
                  </a:cubicBezTo>
                  <a:cubicBezTo>
                    <a:pt x="798" y="151"/>
                    <a:pt x="792" y="158"/>
                    <a:pt x="789" y="158"/>
                  </a:cubicBezTo>
                  <a:cubicBezTo>
                    <a:pt x="788" y="158"/>
                    <a:pt x="788" y="158"/>
                    <a:pt x="787" y="157"/>
                  </a:cubicBezTo>
                  <a:cubicBezTo>
                    <a:pt x="789" y="154"/>
                    <a:pt x="791" y="148"/>
                    <a:pt x="795" y="148"/>
                  </a:cubicBezTo>
                  <a:close/>
                  <a:moveTo>
                    <a:pt x="45" y="270"/>
                  </a:moveTo>
                  <a:lnTo>
                    <a:pt x="44" y="273"/>
                  </a:lnTo>
                  <a:lnTo>
                    <a:pt x="49" y="278"/>
                  </a:lnTo>
                  <a:cubicBezTo>
                    <a:pt x="57" y="278"/>
                    <a:pt x="57" y="276"/>
                    <a:pt x="45" y="270"/>
                  </a:cubicBezTo>
                  <a:close/>
                  <a:moveTo>
                    <a:pt x="144" y="150"/>
                  </a:moveTo>
                  <a:cubicBezTo>
                    <a:pt x="144" y="150"/>
                    <a:pt x="144" y="151"/>
                    <a:pt x="145" y="151"/>
                  </a:cubicBezTo>
                  <a:cubicBezTo>
                    <a:pt x="146" y="157"/>
                    <a:pt x="146" y="157"/>
                    <a:pt x="142" y="157"/>
                  </a:cubicBezTo>
                  <a:cubicBezTo>
                    <a:pt x="140" y="157"/>
                    <a:pt x="138" y="157"/>
                    <a:pt x="136" y="157"/>
                  </a:cubicBezTo>
                  <a:cubicBezTo>
                    <a:pt x="133" y="157"/>
                    <a:pt x="130" y="158"/>
                    <a:pt x="131" y="162"/>
                  </a:cubicBezTo>
                  <a:cubicBezTo>
                    <a:pt x="131" y="166"/>
                    <a:pt x="134" y="169"/>
                    <a:pt x="132" y="169"/>
                  </a:cubicBezTo>
                  <a:cubicBezTo>
                    <a:pt x="131" y="169"/>
                    <a:pt x="130" y="169"/>
                    <a:pt x="128" y="168"/>
                  </a:cubicBezTo>
                  <a:lnTo>
                    <a:pt x="128" y="168"/>
                  </a:lnTo>
                  <a:cubicBezTo>
                    <a:pt x="126" y="171"/>
                    <a:pt x="129" y="181"/>
                    <a:pt x="125" y="181"/>
                  </a:cubicBezTo>
                  <a:cubicBezTo>
                    <a:pt x="123" y="181"/>
                    <a:pt x="121" y="179"/>
                    <a:pt x="117" y="176"/>
                  </a:cubicBezTo>
                  <a:lnTo>
                    <a:pt x="117" y="176"/>
                  </a:lnTo>
                  <a:cubicBezTo>
                    <a:pt x="129" y="186"/>
                    <a:pt x="114" y="186"/>
                    <a:pt x="113" y="191"/>
                  </a:cubicBezTo>
                  <a:cubicBezTo>
                    <a:pt x="112" y="195"/>
                    <a:pt x="119" y="196"/>
                    <a:pt x="121" y="201"/>
                  </a:cubicBezTo>
                  <a:cubicBezTo>
                    <a:pt x="122" y="202"/>
                    <a:pt x="121" y="203"/>
                    <a:pt x="121" y="203"/>
                  </a:cubicBezTo>
                  <a:cubicBezTo>
                    <a:pt x="118" y="203"/>
                    <a:pt x="112" y="199"/>
                    <a:pt x="110" y="197"/>
                  </a:cubicBezTo>
                  <a:cubicBezTo>
                    <a:pt x="106" y="194"/>
                    <a:pt x="104" y="192"/>
                    <a:pt x="103" y="192"/>
                  </a:cubicBezTo>
                  <a:lnTo>
                    <a:pt x="103" y="192"/>
                  </a:lnTo>
                  <a:cubicBezTo>
                    <a:pt x="99" y="192"/>
                    <a:pt x="103" y="201"/>
                    <a:pt x="102" y="204"/>
                  </a:cubicBezTo>
                  <a:cubicBezTo>
                    <a:pt x="101" y="204"/>
                    <a:pt x="92" y="211"/>
                    <a:pt x="89" y="211"/>
                  </a:cubicBezTo>
                  <a:cubicBezTo>
                    <a:pt x="89" y="211"/>
                    <a:pt x="88" y="211"/>
                    <a:pt x="88" y="211"/>
                  </a:cubicBezTo>
                  <a:lnTo>
                    <a:pt x="88" y="211"/>
                  </a:lnTo>
                  <a:cubicBezTo>
                    <a:pt x="88" y="211"/>
                    <a:pt x="89" y="212"/>
                    <a:pt x="89" y="212"/>
                  </a:cubicBezTo>
                  <a:cubicBezTo>
                    <a:pt x="89" y="212"/>
                    <a:pt x="90" y="211"/>
                    <a:pt x="90" y="211"/>
                  </a:cubicBezTo>
                  <a:cubicBezTo>
                    <a:pt x="91" y="211"/>
                    <a:pt x="92" y="212"/>
                    <a:pt x="93" y="214"/>
                  </a:cubicBezTo>
                  <a:cubicBezTo>
                    <a:pt x="95" y="217"/>
                    <a:pt x="93" y="219"/>
                    <a:pt x="92" y="219"/>
                  </a:cubicBezTo>
                  <a:cubicBezTo>
                    <a:pt x="92" y="221"/>
                    <a:pt x="90" y="223"/>
                    <a:pt x="88" y="223"/>
                  </a:cubicBezTo>
                  <a:cubicBezTo>
                    <a:pt x="87" y="223"/>
                    <a:pt x="86" y="223"/>
                    <a:pt x="85" y="223"/>
                  </a:cubicBezTo>
                  <a:cubicBezTo>
                    <a:pt x="83" y="222"/>
                    <a:pt x="80" y="221"/>
                    <a:pt x="79" y="221"/>
                  </a:cubicBezTo>
                  <a:cubicBezTo>
                    <a:pt x="78" y="221"/>
                    <a:pt x="78" y="222"/>
                    <a:pt x="78" y="224"/>
                  </a:cubicBezTo>
                  <a:cubicBezTo>
                    <a:pt x="79" y="227"/>
                    <a:pt x="85" y="233"/>
                    <a:pt x="86" y="235"/>
                  </a:cubicBezTo>
                  <a:cubicBezTo>
                    <a:pt x="88" y="240"/>
                    <a:pt x="77" y="238"/>
                    <a:pt x="73" y="239"/>
                  </a:cubicBezTo>
                  <a:cubicBezTo>
                    <a:pt x="69" y="240"/>
                    <a:pt x="65" y="242"/>
                    <a:pt x="63" y="246"/>
                  </a:cubicBezTo>
                  <a:cubicBezTo>
                    <a:pt x="62" y="248"/>
                    <a:pt x="63" y="253"/>
                    <a:pt x="64" y="257"/>
                  </a:cubicBezTo>
                  <a:cubicBezTo>
                    <a:pt x="65" y="260"/>
                    <a:pt x="72" y="267"/>
                    <a:pt x="71" y="268"/>
                  </a:cubicBezTo>
                  <a:cubicBezTo>
                    <a:pt x="71" y="267"/>
                    <a:pt x="63" y="261"/>
                    <a:pt x="60" y="260"/>
                  </a:cubicBezTo>
                  <a:cubicBezTo>
                    <a:pt x="60" y="260"/>
                    <a:pt x="60" y="260"/>
                    <a:pt x="59" y="260"/>
                  </a:cubicBezTo>
                  <a:cubicBezTo>
                    <a:pt x="56" y="260"/>
                    <a:pt x="55" y="266"/>
                    <a:pt x="55" y="267"/>
                  </a:cubicBezTo>
                  <a:cubicBezTo>
                    <a:pt x="56" y="270"/>
                    <a:pt x="62" y="272"/>
                    <a:pt x="61" y="275"/>
                  </a:cubicBezTo>
                  <a:cubicBezTo>
                    <a:pt x="61" y="278"/>
                    <a:pt x="58" y="280"/>
                    <a:pt x="56" y="281"/>
                  </a:cubicBezTo>
                  <a:cubicBezTo>
                    <a:pt x="49" y="284"/>
                    <a:pt x="38" y="280"/>
                    <a:pt x="43" y="289"/>
                  </a:cubicBezTo>
                  <a:cubicBezTo>
                    <a:pt x="48" y="295"/>
                    <a:pt x="45" y="297"/>
                    <a:pt x="43" y="301"/>
                  </a:cubicBezTo>
                  <a:cubicBezTo>
                    <a:pt x="43" y="302"/>
                    <a:pt x="54" y="308"/>
                    <a:pt x="52" y="311"/>
                  </a:cubicBezTo>
                  <a:cubicBezTo>
                    <a:pt x="49" y="310"/>
                    <a:pt x="42" y="305"/>
                    <a:pt x="39" y="305"/>
                  </a:cubicBezTo>
                  <a:cubicBezTo>
                    <a:pt x="38" y="305"/>
                    <a:pt x="38" y="305"/>
                    <a:pt x="38" y="307"/>
                  </a:cubicBezTo>
                  <a:cubicBezTo>
                    <a:pt x="39" y="309"/>
                    <a:pt x="43" y="313"/>
                    <a:pt x="47" y="315"/>
                  </a:cubicBezTo>
                  <a:lnTo>
                    <a:pt x="47" y="315"/>
                  </a:lnTo>
                  <a:cubicBezTo>
                    <a:pt x="46" y="315"/>
                    <a:pt x="45" y="315"/>
                    <a:pt x="45" y="315"/>
                  </a:cubicBezTo>
                  <a:cubicBezTo>
                    <a:pt x="41" y="315"/>
                    <a:pt x="41" y="322"/>
                    <a:pt x="40" y="322"/>
                  </a:cubicBezTo>
                  <a:cubicBezTo>
                    <a:pt x="39" y="323"/>
                    <a:pt x="38" y="323"/>
                    <a:pt x="38" y="323"/>
                  </a:cubicBezTo>
                  <a:cubicBezTo>
                    <a:pt x="35" y="323"/>
                    <a:pt x="32" y="322"/>
                    <a:pt x="30" y="322"/>
                  </a:cubicBezTo>
                  <a:cubicBezTo>
                    <a:pt x="29" y="322"/>
                    <a:pt x="28" y="322"/>
                    <a:pt x="28" y="323"/>
                  </a:cubicBezTo>
                  <a:cubicBezTo>
                    <a:pt x="26" y="326"/>
                    <a:pt x="45" y="334"/>
                    <a:pt x="53" y="334"/>
                  </a:cubicBezTo>
                  <a:cubicBezTo>
                    <a:pt x="55" y="334"/>
                    <a:pt x="56" y="334"/>
                    <a:pt x="56" y="333"/>
                  </a:cubicBezTo>
                  <a:lnTo>
                    <a:pt x="56" y="333"/>
                  </a:lnTo>
                  <a:lnTo>
                    <a:pt x="55" y="336"/>
                  </a:lnTo>
                  <a:cubicBezTo>
                    <a:pt x="54" y="338"/>
                    <a:pt x="60" y="344"/>
                    <a:pt x="65" y="344"/>
                  </a:cubicBezTo>
                  <a:cubicBezTo>
                    <a:pt x="66" y="344"/>
                    <a:pt x="66" y="344"/>
                    <a:pt x="67" y="343"/>
                  </a:cubicBezTo>
                  <a:cubicBezTo>
                    <a:pt x="70" y="341"/>
                    <a:pt x="70" y="336"/>
                    <a:pt x="70" y="333"/>
                  </a:cubicBezTo>
                  <a:cubicBezTo>
                    <a:pt x="70" y="329"/>
                    <a:pt x="70" y="328"/>
                    <a:pt x="63" y="322"/>
                  </a:cubicBezTo>
                  <a:cubicBezTo>
                    <a:pt x="57" y="317"/>
                    <a:pt x="68" y="317"/>
                    <a:pt x="56" y="312"/>
                  </a:cubicBezTo>
                  <a:lnTo>
                    <a:pt x="56" y="312"/>
                  </a:lnTo>
                  <a:cubicBezTo>
                    <a:pt x="59" y="313"/>
                    <a:pt x="61" y="313"/>
                    <a:pt x="63" y="313"/>
                  </a:cubicBezTo>
                  <a:cubicBezTo>
                    <a:pt x="70" y="313"/>
                    <a:pt x="73" y="308"/>
                    <a:pt x="77" y="306"/>
                  </a:cubicBezTo>
                  <a:cubicBezTo>
                    <a:pt x="77" y="305"/>
                    <a:pt x="79" y="303"/>
                    <a:pt x="82" y="303"/>
                  </a:cubicBezTo>
                  <a:cubicBezTo>
                    <a:pt x="83" y="303"/>
                    <a:pt x="83" y="303"/>
                    <a:pt x="84" y="303"/>
                  </a:cubicBezTo>
                  <a:cubicBezTo>
                    <a:pt x="86" y="305"/>
                    <a:pt x="90" y="305"/>
                    <a:pt x="92" y="305"/>
                  </a:cubicBezTo>
                  <a:cubicBezTo>
                    <a:pt x="94" y="305"/>
                    <a:pt x="96" y="305"/>
                    <a:pt x="97" y="304"/>
                  </a:cubicBezTo>
                  <a:lnTo>
                    <a:pt x="85" y="299"/>
                  </a:lnTo>
                  <a:cubicBezTo>
                    <a:pt x="86" y="298"/>
                    <a:pt x="88" y="297"/>
                    <a:pt x="90" y="297"/>
                  </a:cubicBezTo>
                  <a:cubicBezTo>
                    <a:pt x="90" y="297"/>
                    <a:pt x="91" y="297"/>
                    <a:pt x="91" y="297"/>
                  </a:cubicBezTo>
                  <a:cubicBezTo>
                    <a:pt x="93" y="297"/>
                    <a:pt x="95" y="297"/>
                    <a:pt x="95" y="295"/>
                  </a:cubicBezTo>
                  <a:cubicBezTo>
                    <a:pt x="95" y="291"/>
                    <a:pt x="92" y="286"/>
                    <a:pt x="87" y="281"/>
                  </a:cubicBezTo>
                  <a:cubicBezTo>
                    <a:pt x="84" y="279"/>
                    <a:pt x="83" y="279"/>
                    <a:pt x="84" y="277"/>
                  </a:cubicBezTo>
                  <a:cubicBezTo>
                    <a:pt x="84" y="276"/>
                    <a:pt x="86" y="275"/>
                    <a:pt x="90" y="274"/>
                  </a:cubicBezTo>
                  <a:cubicBezTo>
                    <a:pt x="95" y="274"/>
                    <a:pt x="103" y="274"/>
                    <a:pt x="99" y="269"/>
                  </a:cubicBezTo>
                  <a:cubicBezTo>
                    <a:pt x="96" y="264"/>
                    <a:pt x="96" y="258"/>
                    <a:pt x="100" y="256"/>
                  </a:cubicBezTo>
                  <a:cubicBezTo>
                    <a:pt x="100" y="256"/>
                    <a:pt x="100" y="256"/>
                    <a:pt x="101" y="256"/>
                  </a:cubicBezTo>
                  <a:cubicBezTo>
                    <a:pt x="103" y="256"/>
                    <a:pt x="109" y="259"/>
                    <a:pt x="112" y="259"/>
                  </a:cubicBezTo>
                  <a:cubicBezTo>
                    <a:pt x="112" y="259"/>
                    <a:pt x="113" y="259"/>
                    <a:pt x="112" y="258"/>
                  </a:cubicBezTo>
                  <a:cubicBezTo>
                    <a:pt x="108" y="250"/>
                    <a:pt x="93" y="250"/>
                    <a:pt x="98" y="244"/>
                  </a:cubicBezTo>
                  <a:cubicBezTo>
                    <a:pt x="98" y="243"/>
                    <a:pt x="99" y="243"/>
                    <a:pt x="99" y="243"/>
                  </a:cubicBezTo>
                  <a:cubicBezTo>
                    <a:pt x="104" y="243"/>
                    <a:pt x="114" y="254"/>
                    <a:pt x="119" y="254"/>
                  </a:cubicBezTo>
                  <a:cubicBezTo>
                    <a:pt x="119" y="254"/>
                    <a:pt x="120" y="254"/>
                    <a:pt x="120" y="254"/>
                  </a:cubicBezTo>
                  <a:cubicBezTo>
                    <a:pt x="123" y="250"/>
                    <a:pt x="113" y="247"/>
                    <a:pt x="112" y="244"/>
                  </a:cubicBezTo>
                  <a:cubicBezTo>
                    <a:pt x="112" y="239"/>
                    <a:pt x="118" y="236"/>
                    <a:pt x="121" y="233"/>
                  </a:cubicBezTo>
                  <a:cubicBezTo>
                    <a:pt x="129" y="228"/>
                    <a:pt x="144" y="226"/>
                    <a:pt x="146" y="218"/>
                  </a:cubicBezTo>
                  <a:cubicBezTo>
                    <a:pt x="146" y="214"/>
                    <a:pt x="143" y="211"/>
                    <a:pt x="141" y="206"/>
                  </a:cubicBezTo>
                  <a:cubicBezTo>
                    <a:pt x="140" y="203"/>
                    <a:pt x="139" y="202"/>
                    <a:pt x="140" y="202"/>
                  </a:cubicBezTo>
                  <a:lnTo>
                    <a:pt x="140" y="202"/>
                  </a:lnTo>
                  <a:cubicBezTo>
                    <a:pt x="141" y="202"/>
                    <a:pt x="146" y="208"/>
                    <a:pt x="147" y="208"/>
                  </a:cubicBezTo>
                  <a:cubicBezTo>
                    <a:pt x="148" y="208"/>
                    <a:pt x="148" y="208"/>
                    <a:pt x="149" y="208"/>
                  </a:cubicBezTo>
                  <a:cubicBezTo>
                    <a:pt x="152" y="208"/>
                    <a:pt x="152" y="202"/>
                    <a:pt x="150" y="198"/>
                  </a:cubicBezTo>
                  <a:cubicBezTo>
                    <a:pt x="146" y="193"/>
                    <a:pt x="145" y="191"/>
                    <a:pt x="146" y="191"/>
                  </a:cubicBezTo>
                  <a:lnTo>
                    <a:pt x="146" y="191"/>
                  </a:lnTo>
                  <a:cubicBezTo>
                    <a:pt x="147" y="191"/>
                    <a:pt x="151" y="193"/>
                    <a:pt x="155" y="196"/>
                  </a:cubicBezTo>
                  <a:cubicBezTo>
                    <a:pt x="155" y="196"/>
                    <a:pt x="155" y="196"/>
                    <a:pt x="155" y="196"/>
                  </a:cubicBezTo>
                  <a:cubicBezTo>
                    <a:pt x="155" y="196"/>
                    <a:pt x="141" y="178"/>
                    <a:pt x="140" y="178"/>
                  </a:cubicBezTo>
                  <a:cubicBezTo>
                    <a:pt x="140" y="178"/>
                    <a:pt x="140" y="178"/>
                    <a:pt x="140" y="178"/>
                  </a:cubicBezTo>
                  <a:lnTo>
                    <a:pt x="140" y="178"/>
                  </a:lnTo>
                  <a:cubicBezTo>
                    <a:pt x="140" y="178"/>
                    <a:pt x="140" y="178"/>
                    <a:pt x="140" y="178"/>
                  </a:cubicBezTo>
                  <a:cubicBezTo>
                    <a:pt x="142" y="178"/>
                    <a:pt x="151" y="185"/>
                    <a:pt x="153" y="187"/>
                  </a:cubicBezTo>
                  <a:cubicBezTo>
                    <a:pt x="154" y="188"/>
                    <a:pt x="155" y="188"/>
                    <a:pt x="156" y="188"/>
                  </a:cubicBezTo>
                  <a:cubicBezTo>
                    <a:pt x="158" y="188"/>
                    <a:pt x="158" y="184"/>
                    <a:pt x="157" y="182"/>
                  </a:cubicBezTo>
                  <a:cubicBezTo>
                    <a:pt x="158" y="180"/>
                    <a:pt x="158" y="173"/>
                    <a:pt x="161" y="173"/>
                  </a:cubicBezTo>
                  <a:cubicBezTo>
                    <a:pt x="163" y="173"/>
                    <a:pt x="164" y="174"/>
                    <a:pt x="167" y="177"/>
                  </a:cubicBezTo>
                  <a:cubicBezTo>
                    <a:pt x="169" y="180"/>
                    <a:pt x="170" y="181"/>
                    <a:pt x="171" y="181"/>
                  </a:cubicBezTo>
                  <a:cubicBezTo>
                    <a:pt x="174" y="181"/>
                    <a:pt x="171" y="170"/>
                    <a:pt x="172" y="168"/>
                  </a:cubicBezTo>
                  <a:cubicBezTo>
                    <a:pt x="172" y="167"/>
                    <a:pt x="172" y="167"/>
                    <a:pt x="173" y="167"/>
                  </a:cubicBezTo>
                  <a:cubicBezTo>
                    <a:pt x="177" y="167"/>
                    <a:pt x="188" y="178"/>
                    <a:pt x="191" y="178"/>
                  </a:cubicBezTo>
                  <a:cubicBezTo>
                    <a:pt x="192" y="178"/>
                    <a:pt x="192" y="177"/>
                    <a:pt x="191" y="175"/>
                  </a:cubicBezTo>
                  <a:cubicBezTo>
                    <a:pt x="182" y="165"/>
                    <a:pt x="164" y="157"/>
                    <a:pt x="156" y="154"/>
                  </a:cubicBezTo>
                  <a:cubicBezTo>
                    <a:pt x="155" y="154"/>
                    <a:pt x="146" y="150"/>
                    <a:pt x="144" y="150"/>
                  </a:cubicBezTo>
                  <a:close/>
                  <a:moveTo>
                    <a:pt x="40" y="368"/>
                  </a:moveTo>
                  <a:cubicBezTo>
                    <a:pt x="44" y="368"/>
                    <a:pt x="49" y="370"/>
                    <a:pt x="49" y="372"/>
                  </a:cubicBezTo>
                  <a:cubicBezTo>
                    <a:pt x="47" y="373"/>
                    <a:pt x="45" y="373"/>
                    <a:pt x="43" y="373"/>
                  </a:cubicBezTo>
                  <a:cubicBezTo>
                    <a:pt x="40" y="373"/>
                    <a:pt x="37" y="372"/>
                    <a:pt x="36" y="370"/>
                  </a:cubicBezTo>
                  <a:cubicBezTo>
                    <a:pt x="37" y="368"/>
                    <a:pt x="38" y="368"/>
                    <a:pt x="40" y="368"/>
                  </a:cubicBezTo>
                  <a:close/>
                  <a:moveTo>
                    <a:pt x="7" y="398"/>
                  </a:moveTo>
                  <a:cubicBezTo>
                    <a:pt x="7" y="398"/>
                    <a:pt x="7" y="398"/>
                    <a:pt x="7" y="398"/>
                  </a:cubicBezTo>
                  <a:lnTo>
                    <a:pt x="7" y="398"/>
                  </a:lnTo>
                  <a:cubicBezTo>
                    <a:pt x="7" y="398"/>
                    <a:pt x="7" y="398"/>
                    <a:pt x="7" y="398"/>
                  </a:cubicBezTo>
                  <a:close/>
                  <a:moveTo>
                    <a:pt x="960" y="434"/>
                  </a:moveTo>
                  <a:cubicBezTo>
                    <a:pt x="942" y="436"/>
                    <a:pt x="949" y="440"/>
                    <a:pt x="955" y="440"/>
                  </a:cubicBezTo>
                  <a:cubicBezTo>
                    <a:pt x="958" y="440"/>
                    <a:pt x="960" y="439"/>
                    <a:pt x="960" y="437"/>
                  </a:cubicBezTo>
                  <a:cubicBezTo>
                    <a:pt x="960" y="436"/>
                    <a:pt x="960" y="435"/>
                    <a:pt x="960" y="434"/>
                  </a:cubicBezTo>
                  <a:close/>
                  <a:moveTo>
                    <a:pt x="40" y="455"/>
                  </a:moveTo>
                  <a:cubicBezTo>
                    <a:pt x="48" y="455"/>
                    <a:pt x="55" y="457"/>
                    <a:pt x="50" y="460"/>
                  </a:cubicBezTo>
                  <a:cubicBezTo>
                    <a:pt x="47" y="461"/>
                    <a:pt x="44" y="462"/>
                    <a:pt x="41" y="462"/>
                  </a:cubicBezTo>
                  <a:cubicBezTo>
                    <a:pt x="40" y="462"/>
                    <a:pt x="39" y="462"/>
                    <a:pt x="37" y="461"/>
                  </a:cubicBezTo>
                  <a:cubicBezTo>
                    <a:pt x="30" y="461"/>
                    <a:pt x="26" y="458"/>
                    <a:pt x="31" y="456"/>
                  </a:cubicBezTo>
                  <a:cubicBezTo>
                    <a:pt x="34" y="456"/>
                    <a:pt x="37" y="455"/>
                    <a:pt x="40" y="455"/>
                  </a:cubicBezTo>
                  <a:close/>
                  <a:moveTo>
                    <a:pt x="55" y="498"/>
                  </a:moveTo>
                  <a:cubicBezTo>
                    <a:pt x="55" y="498"/>
                    <a:pt x="56" y="498"/>
                    <a:pt x="56" y="498"/>
                  </a:cubicBezTo>
                  <a:cubicBezTo>
                    <a:pt x="57" y="498"/>
                    <a:pt x="57" y="498"/>
                    <a:pt x="57" y="498"/>
                  </a:cubicBezTo>
                  <a:cubicBezTo>
                    <a:pt x="56" y="498"/>
                    <a:pt x="56" y="498"/>
                    <a:pt x="55" y="498"/>
                  </a:cubicBezTo>
                  <a:close/>
                  <a:moveTo>
                    <a:pt x="921" y="504"/>
                  </a:moveTo>
                  <a:cubicBezTo>
                    <a:pt x="922" y="504"/>
                    <a:pt x="923" y="504"/>
                    <a:pt x="924" y="504"/>
                  </a:cubicBezTo>
                  <a:cubicBezTo>
                    <a:pt x="925" y="507"/>
                    <a:pt x="923" y="508"/>
                    <a:pt x="917" y="508"/>
                  </a:cubicBezTo>
                  <a:cubicBezTo>
                    <a:pt x="916" y="508"/>
                    <a:pt x="914" y="508"/>
                    <a:pt x="911" y="508"/>
                  </a:cubicBezTo>
                  <a:lnTo>
                    <a:pt x="911" y="506"/>
                  </a:lnTo>
                  <a:cubicBezTo>
                    <a:pt x="914" y="505"/>
                    <a:pt x="918" y="504"/>
                    <a:pt x="921" y="504"/>
                  </a:cubicBezTo>
                  <a:close/>
                  <a:moveTo>
                    <a:pt x="55" y="531"/>
                  </a:moveTo>
                  <a:cubicBezTo>
                    <a:pt x="53" y="531"/>
                    <a:pt x="51" y="531"/>
                    <a:pt x="48" y="531"/>
                  </a:cubicBezTo>
                  <a:lnTo>
                    <a:pt x="49" y="534"/>
                  </a:lnTo>
                  <a:lnTo>
                    <a:pt x="55" y="535"/>
                  </a:lnTo>
                  <a:cubicBezTo>
                    <a:pt x="60" y="532"/>
                    <a:pt x="60" y="531"/>
                    <a:pt x="55" y="531"/>
                  </a:cubicBezTo>
                  <a:close/>
                  <a:moveTo>
                    <a:pt x="30" y="641"/>
                  </a:moveTo>
                  <a:cubicBezTo>
                    <a:pt x="29" y="641"/>
                    <a:pt x="29" y="641"/>
                    <a:pt x="29" y="641"/>
                  </a:cubicBezTo>
                  <a:cubicBezTo>
                    <a:pt x="29" y="641"/>
                    <a:pt x="29" y="641"/>
                    <a:pt x="30" y="641"/>
                  </a:cubicBezTo>
                  <a:close/>
                  <a:moveTo>
                    <a:pt x="923" y="668"/>
                  </a:moveTo>
                  <a:cubicBezTo>
                    <a:pt x="924" y="668"/>
                    <a:pt x="924" y="668"/>
                    <a:pt x="924" y="668"/>
                  </a:cubicBezTo>
                  <a:cubicBezTo>
                    <a:pt x="924" y="668"/>
                    <a:pt x="924" y="668"/>
                    <a:pt x="923" y="668"/>
                  </a:cubicBezTo>
                  <a:close/>
                  <a:moveTo>
                    <a:pt x="79" y="671"/>
                  </a:moveTo>
                  <a:cubicBezTo>
                    <a:pt x="80" y="671"/>
                    <a:pt x="81" y="672"/>
                    <a:pt x="81" y="673"/>
                  </a:cubicBezTo>
                  <a:cubicBezTo>
                    <a:pt x="79" y="675"/>
                    <a:pt x="75" y="678"/>
                    <a:pt x="73" y="678"/>
                  </a:cubicBezTo>
                  <a:cubicBezTo>
                    <a:pt x="72" y="678"/>
                    <a:pt x="71" y="678"/>
                    <a:pt x="70" y="677"/>
                  </a:cubicBezTo>
                  <a:cubicBezTo>
                    <a:pt x="69" y="674"/>
                    <a:pt x="75" y="671"/>
                    <a:pt x="79" y="671"/>
                  </a:cubicBezTo>
                  <a:close/>
                  <a:moveTo>
                    <a:pt x="87" y="702"/>
                  </a:moveTo>
                  <a:cubicBezTo>
                    <a:pt x="88" y="702"/>
                    <a:pt x="88" y="703"/>
                    <a:pt x="89" y="703"/>
                  </a:cubicBezTo>
                  <a:cubicBezTo>
                    <a:pt x="91" y="707"/>
                    <a:pt x="86" y="711"/>
                    <a:pt x="82" y="711"/>
                  </a:cubicBezTo>
                  <a:cubicBezTo>
                    <a:pt x="80" y="711"/>
                    <a:pt x="79" y="711"/>
                    <a:pt x="78" y="709"/>
                  </a:cubicBezTo>
                  <a:cubicBezTo>
                    <a:pt x="77" y="706"/>
                    <a:pt x="84" y="702"/>
                    <a:pt x="87" y="702"/>
                  </a:cubicBezTo>
                  <a:close/>
                  <a:moveTo>
                    <a:pt x="120" y="735"/>
                  </a:moveTo>
                  <a:cubicBezTo>
                    <a:pt x="121" y="736"/>
                    <a:pt x="121" y="736"/>
                    <a:pt x="121" y="737"/>
                  </a:cubicBezTo>
                  <a:lnTo>
                    <a:pt x="121" y="737"/>
                  </a:lnTo>
                  <a:cubicBezTo>
                    <a:pt x="121" y="736"/>
                    <a:pt x="121" y="735"/>
                    <a:pt x="120" y="735"/>
                  </a:cubicBezTo>
                  <a:close/>
                  <a:moveTo>
                    <a:pt x="109" y="738"/>
                  </a:moveTo>
                  <a:lnTo>
                    <a:pt x="109" y="738"/>
                  </a:lnTo>
                  <a:cubicBezTo>
                    <a:pt x="109" y="738"/>
                    <a:pt x="109" y="738"/>
                    <a:pt x="109" y="738"/>
                  </a:cubicBezTo>
                  <a:cubicBezTo>
                    <a:pt x="109" y="738"/>
                    <a:pt x="109" y="738"/>
                    <a:pt x="109" y="738"/>
                  </a:cubicBezTo>
                  <a:close/>
                  <a:moveTo>
                    <a:pt x="68" y="745"/>
                  </a:moveTo>
                  <a:cubicBezTo>
                    <a:pt x="67" y="745"/>
                    <a:pt x="67" y="745"/>
                    <a:pt x="67" y="745"/>
                  </a:cubicBezTo>
                  <a:cubicBezTo>
                    <a:pt x="67" y="745"/>
                    <a:pt x="67" y="745"/>
                    <a:pt x="68" y="745"/>
                  </a:cubicBezTo>
                  <a:close/>
                  <a:moveTo>
                    <a:pt x="153" y="770"/>
                  </a:moveTo>
                  <a:cubicBezTo>
                    <a:pt x="153" y="770"/>
                    <a:pt x="153" y="770"/>
                    <a:pt x="153" y="770"/>
                  </a:cubicBezTo>
                  <a:lnTo>
                    <a:pt x="153" y="770"/>
                  </a:lnTo>
                  <a:cubicBezTo>
                    <a:pt x="153" y="770"/>
                    <a:pt x="153" y="770"/>
                    <a:pt x="153" y="770"/>
                  </a:cubicBezTo>
                  <a:close/>
                  <a:moveTo>
                    <a:pt x="168" y="790"/>
                  </a:moveTo>
                  <a:cubicBezTo>
                    <a:pt x="166" y="790"/>
                    <a:pt x="160" y="796"/>
                    <a:pt x="161" y="798"/>
                  </a:cubicBezTo>
                  <a:lnTo>
                    <a:pt x="167" y="796"/>
                  </a:lnTo>
                  <a:cubicBezTo>
                    <a:pt x="169" y="791"/>
                    <a:pt x="169" y="790"/>
                    <a:pt x="168" y="790"/>
                  </a:cubicBezTo>
                  <a:close/>
                  <a:moveTo>
                    <a:pt x="626" y="879"/>
                  </a:moveTo>
                  <a:cubicBezTo>
                    <a:pt x="626" y="879"/>
                    <a:pt x="626" y="879"/>
                    <a:pt x="626" y="879"/>
                  </a:cubicBezTo>
                  <a:lnTo>
                    <a:pt x="626" y="879"/>
                  </a:lnTo>
                  <a:cubicBezTo>
                    <a:pt x="626" y="879"/>
                    <a:pt x="626" y="879"/>
                    <a:pt x="626" y="879"/>
                  </a:cubicBezTo>
                  <a:close/>
                  <a:moveTo>
                    <a:pt x="625" y="894"/>
                  </a:moveTo>
                  <a:cubicBezTo>
                    <a:pt x="627" y="894"/>
                    <a:pt x="629" y="896"/>
                    <a:pt x="630" y="902"/>
                  </a:cubicBezTo>
                  <a:cubicBezTo>
                    <a:pt x="631" y="907"/>
                    <a:pt x="628" y="906"/>
                    <a:pt x="626" y="907"/>
                  </a:cubicBezTo>
                  <a:cubicBezTo>
                    <a:pt x="624" y="902"/>
                    <a:pt x="621" y="895"/>
                    <a:pt x="624" y="894"/>
                  </a:cubicBezTo>
                  <a:cubicBezTo>
                    <a:pt x="624" y="894"/>
                    <a:pt x="625" y="894"/>
                    <a:pt x="625" y="894"/>
                  </a:cubicBezTo>
                  <a:close/>
                  <a:moveTo>
                    <a:pt x="562" y="927"/>
                  </a:moveTo>
                  <a:cubicBezTo>
                    <a:pt x="564" y="927"/>
                    <a:pt x="566" y="930"/>
                    <a:pt x="566" y="936"/>
                  </a:cubicBezTo>
                  <a:cubicBezTo>
                    <a:pt x="566" y="939"/>
                    <a:pt x="564" y="940"/>
                    <a:pt x="562" y="940"/>
                  </a:cubicBezTo>
                  <a:cubicBezTo>
                    <a:pt x="562" y="940"/>
                    <a:pt x="561" y="940"/>
                    <a:pt x="560" y="940"/>
                  </a:cubicBezTo>
                  <a:cubicBezTo>
                    <a:pt x="559" y="935"/>
                    <a:pt x="559" y="928"/>
                    <a:pt x="561" y="928"/>
                  </a:cubicBezTo>
                  <a:cubicBezTo>
                    <a:pt x="561" y="927"/>
                    <a:pt x="562" y="927"/>
                    <a:pt x="562" y="927"/>
                  </a:cubicBezTo>
                  <a:close/>
                  <a:moveTo>
                    <a:pt x="612" y="936"/>
                  </a:moveTo>
                  <a:cubicBezTo>
                    <a:pt x="610" y="936"/>
                    <a:pt x="610" y="948"/>
                    <a:pt x="614" y="948"/>
                  </a:cubicBezTo>
                  <a:cubicBezTo>
                    <a:pt x="614" y="948"/>
                    <a:pt x="614" y="948"/>
                    <a:pt x="614" y="948"/>
                  </a:cubicBezTo>
                  <a:cubicBezTo>
                    <a:pt x="615" y="948"/>
                    <a:pt x="616" y="947"/>
                    <a:pt x="617" y="947"/>
                  </a:cubicBezTo>
                  <a:cubicBezTo>
                    <a:pt x="615" y="939"/>
                    <a:pt x="613" y="936"/>
                    <a:pt x="612" y="936"/>
                  </a:cubicBezTo>
                  <a:close/>
                  <a:moveTo>
                    <a:pt x="476" y="964"/>
                  </a:moveTo>
                  <a:cubicBezTo>
                    <a:pt x="476" y="964"/>
                    <a:pt x="476" y="964"/>
                    <a:pt x="476" y="965"/>
                  </a:cubicBezTo>
                  <a:lnTo>
                    <a:pt x="476" y="965"/>
                  </a:lnTo>
                  <a:cubicBezTo>
                    <a:pt x="476" y="965"/>
                    <a:pt x="476" y="964"/>
                    <a:pt x="476" y="964"/>
                  </a:cubicBezTo>
                  <a:close/>
                  <a:moveTo>
                    <a:pt x="488" y="0"/>
                  </a:moveTo>
                  <a:cubicBezTo>
                    <a:pt x="487" y="0"/>
                    <a:pt x="487" y="1"/>
                    <a:pt x="486" y="1"/>
                  </a:cubicBezTo>
                  <a:cubicBezTo>
                    <a:pt x="484" y="3"/>
                    <a:pt x="488" y="11"/>
                    <a:pt x="485" y="14"/>
                  </a:cubicBezTo>
                  <a:cubicBezTo>
                    <a:pt x="484" y="15"/>
                    <a:pt x="483" y="16"/>
                    <a:pt x="482" y="16"/>
                  </a:cubicBezTo>
                  <a:cubicBezTo>
                    <a:pt x="481" y="16"/>
                    <a:pt x="480" y="15"/>
                    <a:pt x="478" y="14"/>
                  </a:cubicBezTo>
                  <a:cubicBezTo>
                    <a:pt x="476" y="13"/>
                    <a:pt x="474" y="6"/>
                    <a:pt x="471" y="6"/>
                  </a:cubicBezTo>
                  <a:cubicBezTo>
                    <a:pt x="468" y="7"/>
                    <a:pt x="468" y="17"/>
                    <a:pt x="466" y="17"/>
                  </a:cubicBezTo>
                  <a:cubicBezTo>
                    <a:pt x="466" y="17"/>
                    <a:pt x="466" y="17"/>
                    <a:pt x="465" y="16"/>
                  </a:cubicBezTo>
                  <a:cubicBezTo>
                    <a:pt x="464" y="14"/>
                    <a:pt x="463" y="4"/>
                    <a:pt x="461" y="4"/>
                  </a:cubicBezTo>
                  <a:cubicBezTo>
                    <a:pt x="461" y="4"/>
                    <a:pt x="460" y="4"/>
                    <a:pt x="460" y="6"/>
                  </a:cubicBezTo>
                  <a:cubicBezTo>
                    <a:pt x="457" y="12"/>
                    <a:pt x="458" y="25"/>
                    <a:pt x="453" y="25"/>
                  </a:cubicBezTo>
                  <a:lnTo>
                    <a:pt x="453" y="17"/>
                  </a:lnTo>
                  <a:cubicBezTo>
                    <a:pt x="452" y="14"/>
                    <a:pt x="452" y="12"/>
                    <a:pt x="454" y="12"/>
                  </a:cubicBezTo>
                  <a:cubicBezTo>
                    <a:pt x="454" y="11"/>
                    <a:pt x="454" y="11"/>
                    <a:pt x="453" y="11"/>
                  </a:cubicBezTo>
                  <a:cubicBezTo>
                    <a:pt x="452" y="11"/>
                    <a:pt x="446" y="17"/>
                    <a:pt x="445" y="18"/>
                  </a:cubicBezTo>
                  <a:cubicBezTo>
                    <a:pt x="445" y="18"/>
                    <a:pt x="445" y="18"/>
                    <a:pt x="445" y="18"/>
                  </a:cubicBezTo>
                  <a:cubicBezTo>
                    <a:pt x="443" y="18"/>
                    <a:pt x="441" y="14"/>
                    <a:pt x="439" y="14"/>
                  </a:cubicBezTo>
                  <a:cubicBezTo>
                    <a:pt x="439" y="14"/>
                    <a:pt x="438" y="14"/>
                    <a:pt x="438" y="14"/>
                  </a:cubicBezTo>
                  <a:cubicBezTo>
                    <a:pt x="435" y="16"/>
                    <a:pt x="435" y="20"/>
                    <a:pt x="432" y="20"/>
                  </a:cubicBezTo>
                  <a:cubicBezTo>
                    <a:pt x="431" y="20"/>
                    <a:pt x="430" y="20"/>
                    <a:pt x="430" y="20"/>
                  </a:cubicBezTo>
                  <a:cubicBezTo>
                    <a:pt x="428" y="20"/>
                    <a:pt x="427" y="19"/>
                    <a:pt x="425" y="17"/>
                  </a:cubicBezTo>
                  <a:cubicBezTo>
                    <a:pt x="424" y="16"/>
                    <a:pt x="424" y="16"/>
                    <a:pt x="423" y="16"/>
                  </a:cubicBezTo>
                  <a:cubicBezTo>
                    <a:pt x="420" y="16"/>
                    <a:pt x="419" y="26"/>
                    <a:pt x="416" y="26"/>
                  </a:cubicBezTo>
                  <a:cubicBezTo>
                    <a:pt x="416" y="26"/>
                    <a:pt x="416" y="26"/>
                    <a:pt x="416" y="26"/>
                  </a:cubicBezTo>
                  <a:cubicBezTo>
                    <a:pt x="413" y="26"/>
                    <a:pt x="409" y="13"/>
                    <a:pt x="405" y="13"/>
                  </a:cubicBezTo>
                  <a:cubicBezTo>
                    <a:pt x="405" y="13"/>
                    <a:pt x="405" y="13"/>
                    <a:pt x="405" y="13"/>
                  </a:cubicBezTo>
                  <a:cubicBezTo>
                    <a:pt x="402" y="13"/>
                    <a:pt x="402" y="24"/>
                    <a:pt x="400" y="26"/>
                  </a:cubicBezTo>
                  <a:cubicBezTo>
                    <a:pt x="399" y="27"/>
                    <a:pt x="399" y="27"/>
                    <a:pt x="399" y="27"/>
                  </a:cubicBezTo>
                  <a:cubicBezTo>
                    <a:pt x="397" y="27"/>
                    <a:pt x="394" y="10"/>
                    <a:pt x="394" y="6"/>
                  </a:cubicBezTo>
                  <a:cubicBezTo>
                    <a:pt x="392" y="12"/>
                    <a:pt x="391" y="17"/>
                    <a:pt x="390" y="24"/>
                  </a:cubicBezTo>
                  <a:cubicBezTo>
                    <a:pt x="390" y="29"/>
                    <a:pt x="389" y="31"/>
                    <a:pt x="389" y="31"/>
                  </a:cubicBezTo>
                  <a:cubicBezTo>
                    <a:pt x="388" y="31"/>
                    <a:pt x="386" y="23"/>
                    <a:pt x="385" y="16"/>
                  </a:cubicBezTo>
                  <a:lnTo>
                    <a:pt x="385" y="16"/>
                  </a:lnTo>
                  <a:cubicBezTo>
                    <a:pt x="387" y="30"/>
                    <a:pt x="375" y="22"/>
                    <a:pt x="378" y="33"/>
                  </a:cubicBezTo>
                  <a:cubicBezTo>
                    <a:pt x="374" y="28"/>
                    <a:pt x="371" y="23"/>
                    <a:pt x="367" y="23"/>
                  </a:cubicBezTo>
                  <a:lnTo>
                    <a:pt x="367" y="23"/>
                  </a:lnTo>
                  <a:cubicBezTo>
                    <a:pt x="369" y="30"/>
                    <a:pt x="366" y="29"/>
                    <a:pt x="364" y="30"/>
                  </a:cubicBezTo>
                  <a:cubicBezTo>
                    <a:pt x="360" y="31"/>
                    <a:pt x="361" y="41"/>
                    <a:pt x="358" y="42"/>
                  </a:cubicBezTo>
                  <a:cubicBezTo>
                    <a:pt x="357" y="42"/>
                    <a:pt x="348" y="26"/>
                    <a:pt x="345" y="26"/>
                  </a:cubicBezTo>
                  <a:cubicBezTo>
                    <a:pt x="344" y="26"/>
                    <a:pt x="344" y="27"/>
                    <a:pt x="344" y="29"/>
                  </a:cubicBezTo>
                  <a:cubicBezTo>
                    <a:pt x="345" y="33"/>
                    <a:pt x="353" y="49"/>
                    <a:pt x="351" y="49"/>
                  </a:cubicBezTo>
                  <a:cubicBezTo>
                    <a:pt x="350" y="49"/>
                    <a:pt x="350" y="49"/>
                    <a:pt x="349" y="48"/>
                  </a:cubicBezTo>
                  <a:cubicBezTo>
                    <a:pt x="346" y="46"/>
                    <a:pt x="345" y="43"/>
                    <a:pt x="344" y="43"/>
                  </a:cubicBezTo>
                  <a:cubicBezTo>
                    <a:pt x="343" y="43"/>
                    <a:pt x="342" y="44"/>
                    <a:pt x="342" y="47"/>
                  </a:cubicBezTo>
                  <a:cubicBezTo>
                    <a:pt x="342" y="47"/>
                    <a:pt x="343" y="56"/>
                    <a:pt x="343" y="57"/>
                  </a:cubicBezTo>
                  <a:lnTo>
                    <a:pt x="343" y="57"/>
                  </a:lnTo>
                  <a:cubicBezTo>
                    <a:pt x="339" y="52"/>
                    <a:pt x="339" y="37"/>
                    <a:pt x="337" y="34"/>
                  </a:cubicBezTo>
                  <a:cubicBezTo>
                    <a:pt x="337" y="34"/>
                    <a:pt x="337" y="34"/>
                    <a:pt x="337" y="34"/>
                  </a:cubicBezTo>
                  <a:cubicBezTo>
                    <a:pt x="336" y="34"/>
                    <a:pt x="336" y="40"/>
                    <a:pt x="336" y="40"/>
                  </a:cubicBezTo>
                  <a:cubicBezTo>
                    <a:pt x="335" y="44"/>
                    <a:pt x="334" y="44"/>
                    <a:pt x="332" y="44"/>
                  </a:cubicBezTo>
                  <a:cubicBezTo>
                    <a:pt x="334" y="44"/>
                    <a:pt x="332" y="40"/>
                    <a:pt x="331" y="37"/>
                  </a:cubicBezTo>
                  <a:lnTo>
                    <a:pt x="331" y="37"/>
                  </a:lnTo>
                  <a:cubicBezTo>
                    <a:pt x="331" y="39"/>
                    <a:pt x="331" y="39"/>
                    <a:pt x="329" y="39"/>
                  </a:cubicBezTo>
                  <a:cubicBezTo>
                    <a:pt x="329" y="39"/>
                    <a:pt x="328" y="39"/>
                    <a:pt x="328" y="39"/>
                  </a:cubicBezTo>
                  <a:cubicBezTo>
                    <a:pt x="327" y="39"/>
                    <a:pt x="327" y="39"/>
                    <a:pt x="326" y="40"/>
                  </a:cubicBezTo>
                  <a:cubicBezTo>
                    <a:pt x="326" y="41"/>
                    <a:pt x="328" y="44"/>
                    <a:pt x="327" y="45"/>
                  </a:cubicBezTo>
                  <a:cubicBezTo>
                    <a:pt x="326" y="47"/>
                    <a:pt x="325" y="48"/>
                    <a:pt x="324" y="48"/>
                  </a:cubicBezTo>
                  <a:cubicBezTo>
                    <a:pt x="322" y="48"/>
                    <a:pt x="321" y="47"/>
                    <a:pt x="319" y="43"/>
                  </a:cubicBezTo>
                  <a:cubicBezTo>
                    <a:pt x="318" y="39"/>
                    <a:pt x="315" y="37"/>
                    <a:pt x="313" y="37"/>
                  </a:cubicBezTo>
                  <a:cubicBezTo>
                    <a:pt x="311" y="37"/>
                    <a:pt x="310" y="40"/>
                    <a:pt x="311" y="45"/>
                  </a:cubicBezTo>
                  <a:cubicBezTo>
                    <a:pt x="310" y="47"/>
                    <a:pt x="303" y="43"/>
                    <a:pt x="306" y="53"/>
                  </a:cubicBezTo>
                  <a:cubicBezTo>
                    <a:pt x="302" y="50"/>
                    <a:pt x="292" y="44"/>
                    <a:pt x="286" y="44"/>
                  </a:cubicBezTo>
                  <a:cubicBezTo>
                    <a:pt x="282" y="44"/>
                    <a:pt x="280" y="47"/>
                    <a:pt x="282" y="55"/>
                  </a:cubicBezTo>
                  <a:cubicBezTo>
                    <a:pt x="278" y="46"/>
                    <a:pt x="276" y="43"/>
                    <a:pt x="275" y="43"/>
                  </a:cubicBezTo>
                  <a:lnTo>
                    <a:pt x="275" y="43"/>
                  </a:lnTo>
                  <a:cubicBezTo>
                    <a:pt x="272" y="43"/>
                    <a:pt x="278" y="67"/>
                    <a:pt x="275" y="67"/>
                  </a:cubicBezTo>
                  <a:cubicBezTo>
                    <a:pt x="275" y="67"/>
                    <a:pt x="275" y="67"/>
                    <a:pt x="275" y="67"/>
                  </a:cubicBezTo>
                  <a:cubicBezTo>
                    <a:pt x="272" y="64"/>
                    <a:pt x="267" y="56"/>
                    <a:pt x="265" y="56"/>
                  </a:cubicBezTo>
                  <a:cubicBezTo>
                    <a:pt x="264" y="56"/>
                    <a:pt x="263" y="58"/>
                    <a:pt x="263" y="61"/>
                  </a:cubicBezTo>
                  <a:cubicBezTo>
                    <a:pt x="263" y="63"/>
                    <a:pt x="268" y="84"/>
                    <a:pt x="269" y="85"/>
                  </a:cubicBezTo>
                  <a:cubicBezTo>
                    <a:pt x="264" y="80"/>
                    <a:pt x="262" y="72"/>
                    <a:pt x="259" y="72"/>
                  </a:cubicBezTo>
                  <a:cubicBezTo>
                    <a:pt x="258" y="72"/>
                    <a:pt x="257" y="73"/>
                    <a:pt x="256" y="74"/>
                  </a:cubicBezTo>
                  <a:cubicBezTo>
                    <a:pt x="254" y="77"/>
                    <a:pt x="262" y="85"/>
                    <a:pt x="258" y="87"/>
                  </a:cubicBezTo>
                  <a:cubicBezTo>
                    <a:pt x="256" y="81"/>
                    <a:pt x="249" y="69"/>
                    <a:pt x="246" y="67"/>
                  </a:cubicBezTo>
                  <a:cubicBezTo>
                    <a:pt x="245" y="66"/>
                    <a:pt x="245" y="66"/>
                    <a:pt x="244" y="66"/>
                  </a:cubicBezTo>
                  <a:cubicBezTo>
                    <a:pt x="241" y="66"/>
                    <a:pt x="240" y="69"/>
                    <a:pt x="242" y="75"/>
                  </a:cubicBezTo>
                  <a:cubicBezTo>
                    <a:pt x="245" y="79"/>
                    <a:pt x="238" y="84"/>
                    <a:pt x="237" y="85"/>
                  </a:cubicBezTo>
                  <a:cubicBezTo>
                    <a:pt x="236" y="86"/>
                    <a:pt x="233" y="89"/>
                    <a:pt x="230" y="89"/>
                  </a:cubicBezTo>
                  <a:cubicBezTo>
                    <a:pt x="229" y="89"/>
                    <a:pt x="227" y="88"/>
                    <a:pt x="225" y="86"/>
                  </a:cubicBezTo>
                  <a:cubicBezTo>
                    <a:pt x="221" y="81"/>
                    <a:pt x="217" y="78"/>
                    <a:pt x="215" y="78"/>
                  </a:cubicBezTo>
                  <a:cubicBezTo>
                    <a:pt x="213" y="78"/>
                    <a:pt x="212" y="80"/>
                    <a:pt x="212" y="83"/>
                  </a:cubicBezTo>
                  <a:cubicBezTo>
                    <a:pt x="211" y="87"/>
                    <a:pt x="215" y="93"/>
                    <a:pt x="213" y="95"/>
                  </a:cubicBezTo>
                  <a:cubicBezTo>
                    <a:pt x="212" y="97"/>
                    <a:pt x="210" y="97"/>
                    <a:pt x="208" y="97"/>
                  </a:cubicBezTo>
                  <a:cubicBezTo>
                    <a:pt x="207" y="97"/>
                    <a:pt x="205" y="97"/>
                    <a:pt x="204" y="97"/>
                  </a:cubicBezTo>
                  <a:cubicBezTo>
                    <a:pt x="203" y="97"/>
                    <a:pt x="190" y="98"/>
                    <a:pt x="193" y="102"/>
                  </a:cubicBezTo>
                  <a:cubicBezTo>
                    <a:pt x="205" y="112"/>
                    <a:pt x="190" y="109"/>
                    <a:pt x="187" y="111"/>
                  </a:cubicBezTo>
                  <a:cubicBezTo>
                    <a:pt x="184" y="113"/>
                    <a:pt x="181" y="115"/>
                    <a:pt x="180" y="117"/>
                  </a:cubicBezTo>
                  <a:cubicBezTo>
                    <a:pt x="179" y="120"/>
                    <a:pt x="180" y="120"/>
                    <a:pt x="181" y="122"/>
                  </a:cubicBezTo>
                  <a:cubicBezTo>
                    <a:pt x="184" y="123"/>
                    <a:pt x="177" y="123"/>
                    <a:pt x="177" y="124"/>
                  </a:cubicBezTo>
                  <a:cubicBezTo>
                    <a:pt x="175" y="125"/>
                    <a:pt x="174" y="127"/>
                    <a:pt x="174" y="129"/>
                  </a:cubicBezTo>
                  <a:cubicBezTo>
                    <a:pt x="173" y="131"/>
                    <a:pt x="173" y="137"/>
                    <a:pt x="171" y="137"/>
                  </a:cubicBezTo>
                  <a:cubicBezTo>
                    <a:pt x="170" y="137"/>
                    <a:pt x="170" y="136"/>
                    <a:pt x="168" y="135"/>
                  </a:cubicBezTo>
                  <a:cubicBezTo>
                    <a:pt x="165" y="132"/>
                    <a:pt x="162" y="130"/>
                    <a:pt x="160" y="130"/>
                  </a:cubicBezTo>
                  <a:cubicBezTo>
                    <a:pt x="157" y="130"/>
                    <a:pt x="156" y="132"/>
                    <a:pt x="155" y="135"/>
                  </a:cubicBezTo>
                  <a:cubicBezTo>
                    <a:pt x="155" y="139"/>
                    <a:pt x="163" y="143"/>
                    <a:pt x="160" y="146"/>
                  </a:cubicBezTo>
                  <a:cubicBezTo>
                    <a:pt x="157" y="142"/>
                    <a:pt x="154" y="138"/>
                    <a:pt x="151" y="138"/>
                  </a:cubicBezTo>
                  <a:cubicBezTo>
                    <a:pt x="151" y="138"/>
                    <a:pt x="150" y="138"/>
                    <a:pt x="150" y="138"/>
                  </a:cubicBezTo>
                  <a:cubicBezTo>
                    <a:pt x="146" y="142"/>
                    <a:pt x="171" y="155"/>
                    <a:pt x="174" y="155"/>
                  </a:cubicBezTo>
                  <a:cubicBezTo>
                    <a:pt x="177" y="155"/>
                    <a:pt x="179" y="152"/>
                    <a:pt x="181" y="152"/>
                  </a:cubicBezTo>
                  <a:cubicBezTo>
                    <a:pt x="182" y="152"/>
                    <a:pt x="184" y="153"/>
                    <a:pt x="186" y="156"/>
                  </a:cubicBezTo>
                  <a:cubicBezTo>
                    <a:pt x="187" y="156"/>
                    <a:pt x="188" y="153"/>
                    <a:pt x="191" y="153"/>
                  </a:cubicBezTo>
                  <a:cubicBezTo>
                    <a:pt x="192" y="153"/>
                    <a:pt x="193" y="153"/>
                    <a:pt x="195" y="156"/>
                  </a:cubicBezTo>
                  <a:cubicBezTo>
                    <a:pt x="193" y="152"/>
                    <a:pt x="180" y="142"/>
                    <a:pt x="182" y="140"/>
                  </a:cubicBezTo>
                  <a:cubicBezTo>
                    <a:pt x="182" y="140"/>
                    <a:pt x="183" y="140"/>
                    <a:pt x="183" y="140"/>
                  </a:cubicBezTo>
                  <a:cubicBezTo>
                    <a:pt x="186" y="140"/>
                    <a:pt x="193" y="143"/>
                    <a:pt x="196" y="143"/>
                  </a:cubicBezTo>
                  <a:cubicBezTo>
                    <a:pt x="197" y="143"/>
                    <a:pt x="197" y="143"/>
                    <a:pt x="197" y="142"/>
                  </a:cubicBezTo>
                  <a:cubicBezTo>
                    <a:pt x="197" y="140"/>
                    <a:pt x="193" y="137"/>
                    <a:pt x="192" y="136"/>
                  </a:cubicBezTo>
                  <a:cubicBezTo>
                    <a:pt x="187" y="130"/>
                    <a:pt x="190" y="129"/>
                    <a:pt x="192" y="128"/>
                  </a:cubicBezTo>
                  <a:cubicBezTo>
                    <a:pt x="192" y="127"/>
                    <a:pt x="193" y="127"/>
                    <a:pt x="195" y="127"/>
                  </a:cubicBezTo>
                  <a:cubicBezTo>
                    <a:pt x="197" y="127"/>
                    <a:pt x="201" y="129"/>
                    <a:pt x="203" y="134"/>
                  </a:cubicBezTo>
                  <a:cubicBezTo>
                    <a:pt x="207" y="141"/>
                    <a:pt x="201" y="145"/>
                    <a:pt x="208" y="151"/>
                  </a:cubicBezTo>
                  <a:cubicBezTo>
                    <a:pt x="212" y="154"/>
                    <a:pt x="214" y="155"/>
                    <a:pt x="215" y="155"/>
                  </a:cubicBezTo>
                  <a:cubicBezTo>
                    <a:pt x="217" y="155"/>
                    <a:pt x="216" y="152"/>
                    <a:pt x="213" y="147"/>
                  </a:cubicBezTo>
                  <a:cubicBezTo>
                    <a:pt x="209" y="141"/>
                    <a:pt x="212" y="137"/>
                    <a:pt x="217" y="137"/>
                  </a:cubicBezTo>
                  <a:cubicBezTo>
                    <a:pt x="221" y="137"/>
                    <a:pt x="224" y="138"/>
                    <a:pt x="228" y="143"/>
                  </a:cubicBezTo>
                  <a:cubicBezTo>
                    <a:pt x="226" y="140"/>
                    <a:pt x="219" y="132"/>
                    <a:pt x="220" y="130"/>
                  </a:cubicBezTo>
                  <a:cubicBezTo>
                    <a:pt x="222" y="129"/>
                    <a:pt x="224" y="126"/>
                    <a:pt x="220" y="120"/>
                  </a:cubicBezTo>
                  <a:lnTo>
                    <a:pt x="220" y="120"/>
                  </a:lnTo>
                  <a:cubicBezTo>
                    <a:pt x="223" y="125"/>
                    <a:pt x="227" y="126"/>
                    <a:pt x="231" y="126"/>
                  </a:cubicBezTo>
                  <a:cubicBezTo>
                    <a:pt x="238" y="126"/>
                    <a:pt x="245" y="122"/>
                    <a:pt x="247" y="120"/>
                  </a:cubicBezTo>
                  <a:cubicBezTo>
                    <a:pt x="253" y="116"/>
                    <a:pt x="253" y="106"/>
                    <a:pt x="251" y="92"/>
                  </a:cubicBezTo>
                  <a:lnTo>
                    <a:pt x="251" y="92"/>
                  </a:lnTo>
                  <a:cubicBezTo>
                    <a:pt x="252" y="97"/>
                    <a:pt x="254" y="107"/>
                    <a:pt x="257" y="109"/>
                  </a:cubicBezTo>
                  <a:lnTo>
                    <a:pt x="260" y="107"/>
                  </a:lnTo>
                  <a:cubicBezTo>
                    <a:pt x="260" y="107"/>
                    <a:pt x="260" y="106"/>
                    <a:pt x="260" y="106"/>
                  </a:cubicBezTo>
                  <a:cubicBezTo>
                    <a:pt x="261" y="106"/>
                    <a:pt x="261" y="107"/>
                    <a:pt x="263" y="109"/>
                  </a:cubicBezTo>
                  <a:cubicBezTo>
                    <a:pt x="265" y="112"/>
                    <a:pt x="267" y="114"/>
                    <a:pt x="268" y="114"/>
                  </a:cubicBezTo>
                  <a:cubicBezTo>
                    <a:pt x="269" y="114"/>
                    <a:pt x="269" y="112"/>
                    <a:pt x="267" y="108"/>
                  </a:cubicBezTo>
                  <a:cubicBezTo>
                    <a:pt x="263" y="102"/>
                    <a:pt x="261" y="99"/>
                    <a:pt x="264" y="97"/>
                  </a:cubicBezTo>
                  <a:cubicBezTo>
                    <a:pt x="265" y="97"/>
                    <a:pt x="266" y="95"/>
                    <a:pt x="268" y="95"/>
                  </a:cubicBezTo>
                  <a:cubicBezTo>
                    <a:pt x="269" y="95"/>
                    <a:pt x="269" y="95"/>
                    <a:pt x="270" y="95"/>
                  </a:cubicBezTo>
                  <a:cubicBezTo>
                    <a:pt x="271" y="95"/>
                    <a:pt x="272" y="100"/>
                    <a:pt x="273" y="100"/>
                  </a:cubicBezTo>
                  <a:lnTo>
                    <a:pt x="281" y="95"/>
                  </a:lnTo>
                  <a:cubicBezTo>
                    <a:pt x="285" y="94"/>
                    <a:pt x="275" y="76"/>
                    <a:pt x="273" y="76"/>
                  </a:cubicBezTo>
                  <a:cubicBezTo>
                    <a:pt x="273" y="76"/>
                    <a:pt x="273" y="76"/>
                    <a:pt x="273" y="76"/>
                  </a:cubicBezTo>
                  <a:cubicBezTo>
                    <a:pt x="273" y="76"/>
                    <a:pt x="273" y="76"/>
                    <a:pt x="274" y="76"/>
                  </a:cubicBezTo>
                  <a:cubicBezTo>
                    <a:pt x="277" y="76"/>
                    <a:pt x="289" y="90"/>
                    <a:pt x="293" y="92"/>
                  </a:cubicBezTo>
                  <a:cubicBezTo>
                    <a:pt x="295" y="93"/>
                    <a:pt x="296" y="94"/>
                    <a:pt x="296" y="94"/>
                  </a:cubicBezTo>
                  <a:cubicBezTo>
                    <a:pt x="297" y="94"/>
                    <a:pt x="297" y="92"/>
                    <a:pt x="293" y="88"/>
                  </a:cubicBezTo>
                  <a:cubicBezTo>
                    <a:pt x="290" y="85"/>
                    <a:pt x="283" y="77"/>
                    <a:pt x="287" y="77"/>
                  </a:cubicBezTo>
                  <a:lnTo>
                    <a:pt x="287" y="77"/>
                  </a:lnTo>
                  <a:cubicBezTo>
                    <a:pt x="287" y="77"/>
                    <a:pt x="288" y="77"/>
                    <a:pt x="289" y="77"/>
                  </a:cubicBezTo>
                  <a:cubicBezTo>
                    <a:pt x="292" y="79"/>
                    <a:pt x="296" y="81"/>
                    <a:pt x="300" y="85"/>
                  </a:cubicBezTo>
                  <a:cubicBezTo>
                    <a:pt x="300" y="86"/>
                    <a:pt x="304" y="89"/>
                    <a:pt x="304" y="89"/>
                  </a:cubicBezTo>
                  <a:cubicBezTo>
                    <a:pt x="304" y="89"/>
                    <a:pt x="297" y="76"/>
                    <a:pt x="296" y="74"/>
                  </a:cubicBezTo>
                  <a:cubicBezTo>
                    <a:pt x="296" y="73"/>
                    <a:pt x="296" y="73"/>
                    <a:pt x="296" y="73"/>
                  </a:cubicBezTo>
                  <a:cubicBezTo>
                    <a:pt x="298" y="73"/>
                    <a:pt x="308" y="84"/>
                    <a:pt x="309" y="86"/>
                  </a:cubicBezTo>
                  <a:cubicBezTo>
                    <a:pt x="312" y="89"/>
                    <a:pt x="313" y="91"/>
                    <a:pt x="314" y="91"/>
                  </a:cubicBezTo>
                  <a:cubicBezTo>
                    <a:pt x="315" y="91"/>
                    <a:pt x="301" y="71"/>
                    <a:pt x="301" y="70"/>
                  </a:cubicBezTo>
                  <a:cubicBezTo>
                    <a:pt x="301" y="70"/>
                    <a:pt x="301" y="70"/>
                    <a:pt x="301" y="70"/>
                  </a:cubicBezTo>
                  <a:cubicBezTo>
                    <a:pt x="303" y="70"/>
                    <a:pt x="310" y="77"/>
                    <a:pt x="312" y="77"/>
                  </a:cubicBezTo>
                  <a:cubicBezTo>
                    <a:pt x="312" y="77"/>
                    <a:pt x="312" y="76"/>
                    <a:pt x="311" y="74"/>
                  </a:cubicBezTo>
                  <a:lnTo>
                    <a:pt x="311" y="74"/>
                  </a:lnTo>
                  <a:cubicBezTo>
                    <a:pt x="313" y="77"/>
                    <a:pt x="316" y="78"/>
                    <a:pt x="319" y="78"/>
                  </a:cubicBezTo>
                  <a:cubicBezTo>
                    <a:pt x="325" y="78"/>
                    <a:pt x="332" y="74"/>
                    <a:pt x="333" y="74"/>
                  </a:cubicBezTo>
                  <a:cubicBezTo>
                    <a:pt x="337" y="72"/>
                    <a:pt x="339" y="67"/>
                    <a:pt x="341" y="64"/>
                  </a:cubicBezTo>
                  <a:cubicBezTo>
                    <a:pt x="341" y="64"/>
                    <a:pt x="342" y="64"/>
                    <a:pt x="342" y="64"/>
                  </a:cubicBezTo>
                  <a:cubicBezTo>
                    <a:pt x="344" y="64"/>
                    <a:pt x="347" y="69"/>
                    <a:pt x="349" y="69"/>
                  </a:cubicBezTo>
                  <a:cubicBezTo>
                    <a:pt x="349" y="69"/>
                    <a:pt x="349" y="69"/>
                    <a:pt x="349" y="68"/>
                  </a:cubicBezTo>
                  <a:cubicBezTo>
                    <a:pt x="350" y="66"/>
                    <a:pt x="350" y="55"/>
                    <a:pt x="351" y="54"/>
                  </a:cubicBezTo>
                  <a:cubicBezTo>
                    <a:pt x="351" y="54"/>
                    <a:pt x="353" y="76"/>
                    <a:pt x="355" y="76"/>
                  </a:cubicBezTo>
                  <a:cubicBezTo>
                    <a:pt x="355" y="76"/>
                    <a:pt x="356" y="75"/>
                    <a:pt x="356" y="73"/>
                  </a:cubicBezTo>
                  <a:cubicBezTo>
                    <a:pt x="357" y="68"/>
                    <a:pt x="360" y="68"/>
                    <a:pt x="359" y="59"/>
                  </a:cubicBezTo>
                  <a:cubicBezTo>
                    <a:pt x="358" y="56"/>
                    <a:pt x="358" y="55"/>
                    <a:pt x="359" y="55"/>
                  </a:cubicBezTo>
                  <a:cubicBezTo>
                    <a:pt x="359" y="55"/>
                    <a:pt x="360" y="56"/>
                    <a:pt x="361" y="56"/>
                  </a:cubicBezTo>
                  <a:cubicBezTo>
                    <a:pt x="362" y="56"/>
                    <a:pt x="362" y="56"/>
                    <a:pt x="362" y="54"/>
                  </a:cubicBezTo>
                  <a:lnTo>
                    <a:pt x="362" y="54"/>
                  </a:lnTo>
                  <a:cubicBezTo>
                    <a:pt x="364" y="62"/>
                    <a:pt x="367" y="68"/>
                    <a:pt x="371" y="69"/>
                  </a:cubicBezTo>
                  <a:cubicBezTo>
                    <a:pt x="371" y="69"/>
                    <a:pt x="371" y="69"/>
                    <a:pt x="371" y="69"/>
                  </a:cubicBezTo>
                  <a:cubicBezTo>
                    <a:pt x="373" y="69"/>
                    <a:pt x="369" y="47"/>
                    <a:pt x="371" y="42"/>
                  </a:cubicBezTo>
                  <a:cubicBezTo>
                    <a:pt x="372" y="40"/>
                    <a:pt x="373" y="39"/>
                    <a:pt x="373" y="39"/>
                  </a:cubicBezTo>
                  <a:cubicBezTo>
                    <a:pt x="379" y="39"/>
                    <a:pt x="385" y="66"/>
                    <a:pt x="387" y="75"/>
                  </a:cubicBezTo>
                  <a:cubicBezTo>
                    <a:pt x="387" y="63"/>
                    <a:pt x="388" y="54"/>
                    <a:pt x="390" y="43"/>
                  </a:cubicBezTo>
                  <a:cubicBezTo>
                    <a:pt x="393" y="50"/>
                    <a:pt x="394" y="55"/>
                    <a:pt x="398" y="61"/>
                  </a:cubicBezTo>
                  <a:cubicBezTo>
                    <a:pt x="397" y="53"/>
                    <a:pt x="401" y="54"/>
                    <a:pt x="403" y="53"/>
                  </a:cubicBezTo>
                  <a:cubicBezTo>
                    <a:pt x="404" y="52"/>
                    <a:pt x="408" y="40"/>
                    <a:pt x="407" y="38"/>
                  </a:cubicBezTo>
                  <a:lnTo>
                    <a:pt x="407" y="38"/>
                  </a:lnTo>
                  <a:cubicBezTo>
                    <a:pt x="409" y="44"/>
                    <a:pt x="409" y="56"/>
                    <a:pt x="412" y="56"/>
                  </a:cubicBezTo>
                  <a:cubicBezTo>
                    <a:pt x="413" y="56"/>
                    <a:pt x="413" y="55"/>
                    <a:pt x="414" y="54"/>
                  </a:cubicBezTo>
                  <a:cubicBezTo>
                    <a:pt x="416" y="52"/>
                    <a:pt x="417" y="51"/>
                    <a:pt x="418" y="51"/>
                  </a:cubicBezTo>
                  <a:cubicBezTo>
                    <a:pt x="420" y="51"/>
                    <a:pt x="422" y="55"/>
                    <a:pt x="422" y="63"/>
                  </a:cubicBezTo>
                  <a:cubicBezTo>
                    <a:pt x="425" y="63"/>
                    <a:pt x="423" y="57"/>
                    <a:pt x="424" y="54"/>
                  </a:cubicBezTo>
                  <a:cubicBezTo>
                    <a:pt x="425" y="48"/>
                    <a:pt x="429" y="52"/>
                    <a:pt x="431" y="48"/>
                  </a:cubicBezTo>
                  <a:cubicBezTo>
                    <a:pt x="433" y="45"/>
                    <a:pt x="431" y="39"/>
                    <a:pt x="432" y="34"/>
                  </a:cubicBezTo>
                  <a:cubicBezTo>
                    <a:pt x="433" y="30"/>
                    <a:pt x="436" y="34"/>
                    <a:pt x="436" y="30"/>
                  </a:cubicBezTo>
                  <a:lnTo>
                    <a:pt x="436" y="30"/>
                  </a:lnTo>
                  <a:cubicBezTo>
                    <a:pt x="436" y="38"/>
                    <a:pt x="437" y="38"/>
                    <a:pt x="440" y="38"/>
                  </a:cubicBezTo>
                  <a:lnTo>
                    <a:pt x="447" y="37"/>
                  </a:lnTo>
                  <a:lnTo>
                    <a:pt x="447" y="37"/>
                  </a:lnTo>
                  <a:cubicBezTo>
                    <a:pt x="447" y="41"/>
                    <a:pt x="448" y="49"/>
                    <a:pt x="445" y="49"/>
                  </a:cubicBezTo>
                  <a:cubicBezTo>
                    <a:pt x="444" y="52"/>
                    <a:pt x="442" y="50"/>
                    <a:pt x="443" y="55"/>
                  </a:cubicBezTo>
                  <a:cubicBezTo>
                    <a:pt x="449" y="55"/>
                    <a:pt x="449" y="42"/>
                    <a:pt x="455" y="35"/>
                  </a:cubicBezTo>
                  <a:cubicBezTo>
                    <a:pt x="455" y="34"/>
                    <a:pt x="456" y="34"/>
                    <a:pt x="456" y="34"/>
                  </a:cubicBezTo>
                  <a:lnTo>
                    <a:pt x="456" y="34"/>
                  </a:lnTo>
                  <a:cubicBezTo>
                    <a:pt x="458" y="34"/>
                    <a:pt x="456" y="47"/>
                    <a:pt x="456" y="47"/>
                  </a:cubicBezTo>
                  <a:cubicBezTo>
                    <a:pt x="456" y="48"/>
                    <a:pt x="456" y="48"/>
                    <a:pt x="456" y="48"/>
                  </a:cubicBezTo>
                  <a:cubicBezTo>
                    <a:pt x="456" y="48"/>
                    <a:pt x="459" y="43"/>
                    <a:pt x="459" y="43"/>
                  </a:cubicBezTo>
                  <a:cubicBezTo>
                    <a:pt x="460" y="40"/>
                    <a:pt x="461" y="39"/>
                    <a:pt x="461" y="39"/>
                  </a:cubicBezTo>
                  <a:cubicBezTo>
                    <a:pt x="462" y="39"/>
                    <a:pt x="463" y="40"/>
                    <a:pt x="464" y="43"/>
                  </a:cubicBezTo>
                  <a:cubicBezTo>
                    <a:pt x="465" y="46"/>
                    <a:pt x="468" y="48"/>
                    <a:pt x="469" y="48"/>
                  </a:cubicBezTo>
                  <a:cubicBezTo>
                    <a:pt x="472" y="48"/>
                    <a:pt x="473" y="45"/>
                    <a:pt x="471" y="37"/>
                  </a:cubicBezTo>
                  <a:lnTo>
                    <a:pt x="471" y="37"/>
                  </a:lnTo>
                  <a:cubicBezTo>
                    <a:pt x="471" y="37"/>
                    <a:pt x="472" y="37"/>
                    <a:pt x="472" y="37"/>
                  </a:cubicBezTo>
                  <a:cubicBezTo>
                    <a:pt x="473" y="37"/>
                    <a:pt x="473" y="35"/>
                    <a:pt x="474" y="34"/>
                  </a:cubicBezTo>
                  <a:cubicBezTo>
                    <a:pt x="474" y="34"/>
                    <a:pt x="474" y="34"/>
                    <a:pt x="474" y="34"/>
                  </a:cubicBezTo>
                  <a:lnTo>
                    <a:pt x="474" y="34"/>
                  </a:lnTo>
                  <a:cubicBezTo>
                    <a:pt x="475" y="34"/>
                    <a:pt x="474" y="48"/>
                    <a:pt x="474" y="50"/>
                  </a:cubicBezTo>
                  <a:cubicBezTo>
                    <a:pt x="474" y="52"/>
                    <a:pt x="474" y="53"/>
                    <a:pt x="475" y="53"/>
                  </a:cubicBezTo>
                  <a:cubicBezTo>
                    <a:pt x="475" y="53"/>
                    <a:pt x="476" y="52"/>
                    <a:pt x="476" y="51"/>
                  </a:cubicBezTo>
                  <a:cubicBezTo>
                    <a:pt x="482" y="44"/>
                    <a:pt x="482" y="26"/>
                    <a:pt x="488" y="26"/>
                  </a:cubicBezTo>
                  <a:cubicBezTo>
                    <a:pt x="488" y="26"/>
                    <a:pt x="489" y="26"/>
                    <a:pt x="489" y="26"/>
                  </a:cubicBezTo>
                  <a:cubicBezTo>
                    <a:pt x="489" y="32"/>
                    <a:pt x="488" y="39"/>
                    <a:pt x="490" y="45"/>
                  </a:cubicBezTo>
                  <a:cubicBezTo>
                    <a:pt x="490" y="49"/>
                    <a:pt x="491" y="50"/>
                    <a:pt x="492" y="50"/>
                  </a:cubicBezTo>
                  <a:cubicBezTo>
                    <a:pt x="494" y="50"/>
                    <a:pt x="495" y="46"/>
                    <a:pt x="496" y="40"/>
                  </a:cubicBezTo>
                  <a:cubicBezTo>
                    <a:pt x="496" y="47"/>
                    <a:pt x="497" y="56"/>
                    <a:pt x="500" y="56"/>
                  </a:cubicBezTo>
                  <a:cubicBezTo>
                    <a:pt x="500" y="53"/>
                    <a:pt x="499" y="36"/>
                    <a:pt x="501" y="36"/>
                  </a:cubicBezTo>
                  <a:cubicBezTo>
                    <a:pt x="502" y="36"/>
                    <a:pt x="502" y="37"/>
                    <a:pt x="503" y="39"/>
                  </a:cubicBezTo>
                  <a:cubicBezTo>
                    <a:pt x="504" y="45"/>
                    <a:pt x="504" y="55"/>
                    <a:pt x="508" y="55"/>
                  </a:cubicBezTo>
                  <a:cubicBezTo>
                    <a:pt x="508" y="55"/>
                    <a:pt x="508" y="55"/>
                    <a:pt x="508" y="55"/>
                  </a:cubicBezTo>
                  <a:cubicBezTo>
                    <a:pt x="510" y="55"/>
                    <a:pt x="511" y="51"/>
                    <a:pt x="513" y="51"/>
                  </a:cubicBezTo>
                  <a:cubicBezTo>
                    <a:pt x="513" y="51"/>
                    <a:pt x="514" y="52"/>
                    <a:pt x="514" y="52"/>
                  </a:cubicBezTo>
                  <a:cubicBezTo>
                    <a:pt x="513" y="58"/>
                    <a:pt x="519" y="59"/>
                    <a:pt x="523" y="59"/>
                  </a:cubicBezTo>
                  <a:cubicBezTo>
                    <a:pt x="524" y="59"/>
                    <a:pt x="526" y="59"/>
                    <a:pt x="526" y="59"/>
                  </a:cubicBezTo>
                  <a:cubicBezTo>
                    <a:pt x="531" y="58"/>
                    <a:pt x="527" y="47"/>
                    <a:pt x="528" y="44"/>
                  </a:cubicBezTo>
                  <a:cubicBezTo>
                    <a:pt x="528" y="43"/>
                    <a:pt x="529" y="43"/>
                    <a:pt x="529" y="43"/>
                  </a:cubicBezTo>
                  <a:cubicBezTo>
                    <a:pt x="532" y="43"/>
                    <a:pt x="532" y="60"/>
                    <a:pt x="532" y="63"/>
                  </a:cubicBezTo>
                  <a:cubicBezTo>
                    <a:pt x="532" y="67"/>
                    <a:pt x="535" y="68"/>
                    <a:pt x="537" y="68"/>
                  </a:cubicBezTo>
                  <a:cubicBezTo>
                    <a:pt x="538" y="68"/>
                    <a:pt x="538" y="68"/>
                    <a:pt x="538" y="68"/>
                  </a:cubicBezTo>
                  <a:cubicBezTo>
                    <a:pt x="539" y="68"/>
                    <a:pt x="540" y="68"/>
                    <a:pt x="541" y="68"/>
                  </a:cubicBezTo>
                  <a:cubicBezTo>
                    <a:pt x="544" y="68"/>
                    <a:pt x="548" y="66"/>
                    <a:pt x="552" y="64"/>
                  </a:cubicBezTo>
                  <a:cubicBezTo>
                    <a:pt x="553" y="64"/>
                    <a:pt x="561" y="56"/>
                    <a:pt x="563" y="56"/>
                  </a:cubicBezTo>
                  <a:cubicBezTo>
                    <a:pt x="564" y="56"/>
                    <a:pt x="564" y="56"/>
                    <a:pt x="564" y="56"/>
                  </a:cubicBezTo>
                  <a:cubicBezTo>
                    <a:pt x="564" y="60"/>
                    <a:pt x="553" y="77"/>
                    <a:pt x="556" y="77"/>
                  </a:cubicBezTo>
                  <a:cubicBezTo>
                    <a:pt x="556" y="77"/>
                    <a:pt x="556" y="77"/>
                    <a:pt x="556" y="77"/>
                  </a:cubicBezTo>
                  <a:cubicBezTo>
                    <a:pt x="559" y="75"/>
                    <a:pt x="572" y="66"/>
                    <a:pt x="573" y="60"/>
                  </a:cubicBezTo>
                  <a:lnTo>
                    <a:pt x="573" y="60"/>
                  </a:lnTo>
                  <a:cubicBezTo>
                    <a:pt x="572" y="68"/>
                    <a:pt x="573" y="72"/>
                    <a:pt x="576" y="74"/>
                  </a:cubicBezTo>
                  <a:cubicBezTo>
                    <a:pt x="577" y="74"/>
                    <a:pt x="578" y="74"/>
                    <a:pt x="579" y="74"/>
                  </a:cubicBezTo>
                  <a:cubicBezTo>
                    <a:pt x="580" y="74"/>
                    <a:pt x="582" y="74"/>
                    <a:pt x="584" y="73"/>
                  </a:cubicBezTo>
                  <a:cubicBezTo>
                    <a:pt x="586" y="72"/>
                    <a:pt x="587" y="68"/>
                    <a:pt x="590" y="66"/>
                  </a:cubicBezTo>
                  <a:cubicBezTo>
                    <a:pt x="591" y="65"/>
                    <a:pt x="592" y="65"/>
                    <a:pt x="592" y="65"/>
                  </a:cubicBezTo>
                  <a:cubicBezTo>
                    <a:pt x="597" y="65"/>
                    <a:pt x="597" y="76"/>
                    <a:pt x="600" y="81"/>
                  </a:cubicBezTo>
                  <a:cubicBezTo>
                    <a:pt x="601" y="82"/>
                    <a:pt x="601" y="82"/>
                    <a:pt x="601" y="82"/>
                  </a:cubicBezTo>
                  <a:cubicBezTo>
                    <a:pt x="602" y="82"/>
                    <a:pt x="602" y="80"/>
                    <a:pt x="603" y="78"/>
                  </a:cubicBezTo>
                  <a:cubicBezTo>
                    <a:pt x="605" y="78"/>
                    <a:pt x="607" y="79"/>
                    <a:pt x="607" y="80"/>
                  </a:cubicBezTo>
                  <a:cubicBezTo>
                    <a:pt x="608" y="80"/>
                    <a:pt x="608" y="80"/>
                    <a:pt x="608" y="80"/>
                  </a:cubicBezTo>
                  <a:cubicBezTo>
                    <a:pt x="611" y="80"/>
                    <a:pt x="615" y="77"/>
                    <a:pt x="618" y="77"/>
                  </a:cubicBezTo>
                  <a:cubicBezTo>
                    <a:pt x="618" y="77"/>
                    <a:pt x="618" y="77"/>
                    <a:pt x="619" y="77"/>
                  </a:cubicBezTo>
                  <a:cubicBezTo>
                    <a:pt x="621" y="78"/>
                    <a:pt x="623" y="81"/>
                    <a:pt x="625" y="83"/>
                  </a:cubicBezTo>
                  <a:cubicBezTo>
                    <a:pt x="625" y="84"/>
                    <a:pt x="626" y="85"/>
                    <a:pt x="628" y="85"/>
                  </a:cubicBezTo>
                  <a:cubicBezTo>
                    <a:pt x="628" y="85"/>
                    <a:pt x="629" y="85"/>
                    <a:pt x="630" y="84"/>
                  </a:cubicBezTo>
                  <a:cubicBezTo>
                    <a:pt x="631" y="83"/>
                    <a:pt x="632" y="82"/>
                    <a:pt x="634" y="82"/>
                  </a:cubicBezTo>
                  <a:cubicBezTo>
                    <a:pt x="638" y="82"/>
                    <a:pt x="642" y="87"/>
                    <a:pt x="644" y="88"/>
                  </a:cubicBezTo>
                  <a:cubicBezTo>
                    <a:pt x="646" y="88"/>
                    <a:pt x="656" y="83"/>
                    <a:pt x="658" y="83"/>
                  </a:cubicBezTo>
                  <a:cubicBezTo>
                    <a:pt x="658" y="83"/>
                    <a:pt x="658" y="83"/>
                    <a:pt x="658" y="83"/>
                  </a:cubicBezTo>
                  <a:cubicBezTo>
                    <a:pt x="658" y="85"/>
                    <a:pt x="653" y="91"/>
                    <a:pt x="653" y="92"/>
                  </a:cubicBezTo>
                  <a:lnTo>
                    <a:pt x="660" y="88"/>
                  </a:lnTo>
                  <a:cubicBezTo>
                    <a:pt x="661" y="88"/>
                    <a:pt x="668" y="79"/>
                    <a:pt x="669" y="79"/>
                  </a:cubicBezTo>
                  <a:cubicBezTo>
                    <a:pt x="669" y="79"/>
                    <a:pt x="669" y="79"/>
                    <a:pt x="669" y="79"/>
                  </a:cubicBezTo>
                  <a:cubicBezTo>
                    <a:pt x="669" y="79"/>
                    <a:pt x="665" y="87"/>
                    <a:pt x="665" y="89"/>
                  </a:cubicBezTo>
                  <a:cubicBezTo>
                    <a:pt x="666" y="92"/>
                    <a:pt x="669" y="93"/>
                    <a:pt x="670" y="94"/>
                  </a:cubicBezTo>
                  <a:cubicBezTo>
                    <a:pt x="672" y="93"/>
                    <a:pt x="674" y="92"/>
                    <a:pt x="675" y="92"/>
                  </a:cubicBezTo>
                  <a:cubicBezTo>
                    <a:pt x="678" y="92"/>
                    <a:pt x="679" y="94"/>
                    <a:pt x="676" y="100"/>
                  </a:cubicBezTo>
                  <a:cubicBezTo>
                    <a:pt x="677" y="96"/>
                    <a:pt x="682" y="93"/>
                    <a:pt x="683" y="91"/>
                  </a:cubicBezTo>
                  <a:lnTo>
                    <a:pt x="683" y="91"/>
                  </a:lnTo>
                  <a:cubicBezTo>
                    <a:pt x="680" y="99"/>
                    <a:pt x="682" y="100"/>
                    <a:pt x="685" y="102"/>
                  </a:cubicBezTo>
                  <a:cubicBezTo>
                    <a:pt x="686" y="102"/>
                    <a:pt x="688" y="104"/>
                    <a:pt x="690" y="104"/>
                  </a:cubicBezTo>
                  <a:cubicBezTo>
                    <a:pt x="690" y="104"/>
                    <a:pt x="691" y="104"/>
                    <a:pt x="691" y="103"/>
                  </a:cubicBezTo>
                  <a:cubicBezTo>
                    <a:pt x="693" y="103"/>
                    <a:pt x="693" y="101"/>
                    <a:pt x="694" y="101"/>
                  </a:cubicBezTo>
                  <a:cubicBezTo>
                    <a:pt x="694" y="101"/>
                    <a:pt x="695" y="101"/>
                    <a:pt x="695" y="101"/>
                  </a:cubicBezTo>
                  <a:cubicBezTo>
                    <a:pt x="698" y="102"/>
                    <a:pt x="697" y="109"/>
                    <a:pt x="700" y="111"/>
                  </a:cubicBezTo>
                  <a:cubicBezTo>
                    <a:pt x="702" y="112"/>
                    <a:pt x="710" y="115"/>
                    <a:pt x="706" y="123"/>
                  </a:cubicBezTo>
                  <a:cubicBezTo>
                    <a:pt x="706" y="123"/>
                    <a:pt x="707" y="123"/>
                    <a:pt x="707" y="123"/>
                  </a:cubicBezTo>
                  <a:cubicBezTo>
                    <a:pt x="710" y="123"/>
                    <a:pt x="713" y="112"/>
                    <a:pt x="717" y="111"/>
                  </a:cubicBezTo>
                  <a:lnTo>
                    <a:pt x="717" y="111"/>
                  </a:lnTo>
                  <a:cubicBezTo>
                    <a:pt x="719" y="111"/>
                    <a:pt x="716" y="119"/>
                    <a:pt x="715" y="121"/>
                  </a:cubicBezTo>
                  <a:cubicBezTo>
                    <a:pt x="715" y="123"/>
                    <a:pt x="715" y="125"/>
                    <a:pt x="716" y="126"/>
                  </a:cubicBezTo>
                  <a:cubicBezTo>
                    <a:pt x="716" y="127"/>
                    <a:pt x="718" y="127"/>
                    <a:pt x="720" y="127"/>
                  </a:cubicBezTo>
                  <a:cubicBezTo>
                    <a:pt x="722" y="127"/>
                    <a:pt x="724" y="127"/>
                    <a:pt x="726" y="127"/>
                  </a:cubicBezTo>
                  <a:cubicBezTo>
                    <a:pt x="730" y="127"/>
                    <a:pt x="733" y="128"/>
                    <a:pt x="731" y="132"/>
                  </a:cubicBezTo>
                  <a:lnTo>
                    <a:pt x="731" y="132"/>
                  </a:lnTo>
                  <a:cubicBezTo>
                    <a:pt x="733" y="129"/>
                    <a:pt x="742" y="117"/>
                    <a:pt x="744" y="117"/>
                  </a:cubicBezTo>
                  <a:cubicBezTo>
                    <a:pt x="744" y="117"/>
                    <a:pt x="744" y="117"/>
                    <a:pt x="745" y="117"/>
                  </a:cubicBezTo>
                  <a:cubicBezTo>
                    <a:pt x="745" y="117"/>
                    <a:pt x="742" y="123"/>
                    <a:pt x="741" y="125"/>
                  </a:cubicBezTo>
                  <a:cubicBezTo>
                    <a:pt x="741" y="127"/>
                    <a:pt x="742" y="129"/>
                    <a:pt x="742" y="130"/>
                  </a:cubicBezTo>
                  <a:cubicBezTo>
                    <a:pt x="743" y="133"/>
                    <a:pt x="743" y="134"/>
                    <a:pt x="746" y="134"/>
                  </a:cubicBezTo>
                  <a:cubicBezTo>
                    <a:pt x="747" y="134"/>
                    <a:pt x="749" y="135"/>
                    <a:pt x="747" y="137"/>
                  </a:cubicBezTo>
                  <a:cubicBezTo>
                    <a:pt x="745" y="142"/>
                    <a:pt x="737" y="147"/>
                    <a:pt x="737" y="150"/>
                  </a:cubicBezTo>
                  <a:cubicBezTo>
                    <a:pt x="737" y="150"/>
                    <a:pt x="737" y="150"/>
                    <a:pt x="737" y="150"/>
                  </a:cubicBezTo>
                  <a:cubicBezTo>
                    <a:pt x="739" y="150"/>
                    <a:pt x="746" y="147"/>
                    <a:pt x="747" y="147"/>
                  </a:cubicBezTo>
                  <a:cubicBezTo>
                    <a:pt x="752" y="150"/>
                    <a:pt x="751" y="157"/>
                    <a:pt x="752" y="162"/>
                  </a:cubicBezTo>
                  <a:cubicBezTo>
                    <a:pt x="753" y="162"/>
                    <a:pt x="753" y="163"/>
                    <a:pt x="753" y="163"/>
                  </a:cubicBezTo>
                  <a:cubicBezTo>
                    <a:pt x="756" y="163"/>
                    <a:pt x="765" y="150"/>
                    <a:pt x="768" y="150"/>
                  </a:cubicBezTo>
                  <a:cubicBezTo>
                    <a:pt x="769" y="150"/>
                    <a:pt x="769" y="152"/>
                    <a:pt x="768" y="155"/>
                  </a:cubicBezTo>
                  <a:cubicBezTo>
                    <a:pt x="766" y="162"/>
                    <a:pt x="762" y="168"/>
                    <a:pt x="768" y="169"/>
                  </a:cubicBezTo>
                  <a:cubicBezTo>
                    <a:pt x="768" y="169"/>
                    <a:pt x="768" y="169"/>
                    <a:pt x="768" y="169"/>
                  </a:cubicBezTo>
                  <a:cubicBezTo>
                    <a:pt x="770" y="169"/>
                    <a:pt x="777" y="165"/>
                    <a:pt x="779" y="165"/>
                  </a:cubicBezTo>
                  <a:lnTo>
                    <a:pt x="779" y="165"/>
                  </a:lnTo>
                  <a:cubicBezTo>
                    <a:pt x="780" y="165"/>
                    <a:pt x="780" y="166"/>
                    <a:pt x="777" y="170"/>
                  </a:cubicBezTo>
                  <a:cubicBezTo>
                    <a:pt x="771" y="176"/>
                    <a:pt x="772" y="178"/>
                    <a:pt x="774" y="178"/>
                  </a:cubicBezTo>
                  <a:cubicBezTo>
                    <a:pt x="776" y="178"/>
                    <a:pt x="781" y="175"/>
                    <a:pt x="785" y="174"/>
                  </a:cubicBezTo>
                  <a:cubicBezTo>
                    <a:pt x="786" y="173"/>
                    <a:pt x="787" y="173"/>
                    <a:pt x="788" y="173"/>
                  </a:cubicBezTo>
                  <a:cubicBezTo>
                    <a:pt x="793" y="173"/>
                    <a:pt x="786" y="183"/>
                    <a:pt x="787" y="186"/>
                  </a:cubicBezTo>
                  <a:cubicBezTo>
                    <a:pt x="788" y="187"/>
                    <a:pt x="788" y="187"/>
                    <a:pt x="789" y="187"/>
                  </a:cubicBezTo>
                  <a:cubicBezTo>
                    <a:pt x="792" y="187"/>
                    <a:pt x="800" y="175"/>
                    <a:pt x="804" y="173"/>
                  </a:cubicBezTo>
                  <a:cubicBezTo>
                    <a:pt x="804" y="173"/>
                    <a:pt x="804" y="173"/>
                    <a:pt x="805" y="173"/>
                  </a:cubicBezTo>
                  <a:lnTo>
                    <a:pt x="805" y="173"/>
                  </a:lnTo>
                  <a:cubicBezTo>
                    <a:pt x="806" y="173"/>
                    <a:pt x="797" y="187"/>
                    <a:pt x="800" y="187"/>
                  </a:cubicBezTo>
                  <a:cubicBezTo>
                    <a:pt x="800" y="187"/>
                    <a:pt x="801" y="187"/>
                    <a:pt x="801" y="186"/>
                  </a:cubicBezTo>
                  <a:cubicBezTo>
                    <a:pt x="803" y="185"/>
                    <a:pt x="805" y="181"/>
                    <a:pt x="807" y="180"/>
                  </a:cubicBezTo>
                  <a:cubicBezTo>
                    <a:pt x="808" y="180"/>
                    <a:pt x="808" y="180"/>
                    <a:pt x="808" y="180"/>
                  </a:cubicBezTo>
                  <a:cubicBezTo>
                    <a:pt x="810" y="180"/>
                    <a:pt x="811" y="182"/>
                    <a:pt x="811" y="183"/>
                  </a:cubicBezTo>
                  <a:cubicBezTo>
                    <a:pt x="807" y="190"/>
                    <a:pt x="799" y="192"/>
                    <a:pt x="800" y="198"/>
                  </a:cubicBezTo>
                  <a:cubicBezTo>
                    <a:pt x="800" y="206"/>
                    <a:pt x="807" y="212"/>
                    <a:pt x="815" y="213"/>
                  </a:cubicBezTo>
                  <a:cubicBezTo>
                    <a:pt x="818" y="214"/>
                    <a:pt x="820" y="213"/>
                    <a:pt x="821" y="215"/>
                  </a:cubicBezTo>
                  <a:cubicBezTo>
                    <a:pt x="822" y="215"/>
                    <a:pt x="823" y="215"/>
                    <a:pt x="823" y="215"/>
                  </a:cubicBezTo>
                  <a:cubicBezTo>
                    <a:pt x="828" y="215"/>
                    <a:pt x="810" y="226"/>
                    <a:pt x="811" y="226"/>
                  </a:cubicBezTo>
                  <a:cubicBezTo>
                    <a:pt x="811" y="227"/>
                    <a:pt x="811" y="227"/>
                    <a:pt x="812" y="227"/>
                  </a:cubicBezTo>
                  <a:cubicBezTo>
                    <a:pt x="814" y="227"/>
                    <a:pt x="821" y="221"/>
                    <a:pt x="824" y="221"/>
                  </a:cubicBezTo>
                  <a:lnTo>
                    <a:pt x="824" y="221"/>
                  </a:lnTo>
                  <a:cubicBezTo>
                    <a:pt x="825" y="221"/>
                    <a:pt x="825" y="222"/>
                    <a:pt x="822" y="226"/>
                  </a:cubicBezTo>
                  <a:cubicBezTo>
                    <a:pt x="822" y="227"/>
                    <a:pt x="824" y="228"/>
                    <a:pt x="826" y="228"/>
                  </a:cubicBezTo>
                  <a:cubicBezTo>
                    <a:pt x="827" y="230"/>
                    <a:pt x="850" y="236"/>
                    <a:pt x="841" y="243"/>
                  </a:cubicBezTo>
                  <a:lnTo>
                    <a:pt x="860" y="239"/>
                  </a:lnTo>
                  <a:lnTo>
                    <a:pt x="860" y="239"/>
                  </a:lnTo>
                  <a:cubicBezTo>
                    <a:pt x="851" y="244"/>
                    <a:pt x="851" y="248"/>
                    <a:pt x="853" y="251"/>
                  </a:cubicBezTo>
                  <a:cubicBezTo>
                    <a:pt x="854" y="254"/>
                    <a:pt x="848" y="258"/>
                    <a:pt x="843" y="262"/>
                  </a:cubicBezTo>
                  <a:cubicBezTo>
                    <a:pt x="843" y="263"/>
                    <a:pt x="843" y="263"/>
                    <a:pt x="843" y="263"/>
                  </a:cubicBezTo>
                  <a:cubicBezTo>
                    <a:pt x="846" y="263"/>
                    <a:pt x="858" y="258"/>
                    <a:pt x="863" y="258"/>
                  </a:cubicBezTo>
                  <a:cubicBezTo>
                    <a:pt x="863" y="258"/>
                    <a:pt x="864" y="258"/>
                    <a:pt x="864" y="259"/>
                  </a:cubicBezTo>
                  <a:cubicBezTo>
                    <a:pt x="862" y="260"/>
                    <a:pt x="845" y="268"/>
                    <a:pt x="845" y="270"/>
                  </a:cubicBezTo>
                  <a:cubicBezTo>
                    <a:pt x="844" y="272"/>
                    <a:pt x="847" y="273"/>
                    <a:pt x="850" y="273"/>
                  </a:cubicBezTo>
                  <a:cubicBezTo>
                    <a:pt x="852" y="273"/>
                    <a:pt x="856" y="272"/>
                    <a:pt x="858" y="271"/>
                  </a:cubicBezTo>
                  <a:cubicBezTo>
                    <a:pt x="861" y="269"/>
                    <a:pt x="864" y="266"/>
                    <a:pt x="866" y="266"/>
                  </a:cubicBezTo>
                  <a:cubicBezTo>
                    <a:pt x="867" y="266"/>
                    <a:pt x="867" y="266"/>
                    <a:pt x="868" y="267"/>
                  </a:cubicBezTo>
                  <a:cubicBezTo>
                    <a:pt x="869" y="267"/>
                    <a:pt x="869" y="269"/>
                    <a:pt x="865" y="272"/>
                  </a:cubicBezTo>
                  <a:cubicBezTo>
                    <a:pt x="861" y="276"/>
                    <a:pt x="851" y="279"/>
                    <a:pt x="846" y="283"/>
                  </a:cubicBezTo>
                  <a:cubicBezTo>
                    <a:pt x="846" y="283"/>
                    <a:pt x="846" y="283"/>
                    <a:pt x="846" y="283"/>
                  </a:cubicBezTo>
                  <a:cubicBezTo>
                    <a:pt x="847" y="283"/>
                    <a:pt x="855" y="281"/>
                    <a:pt x="855" y="281"/>
                  </a:cubicBezTo>
                  <a:cubicBezTo>
                    <a:pt x="859" y="281"/>
                    <a:pt x="862" y="281"/>
                    <a:pt x="862" y="282"/>
                  </a:cubicBezTo>
                  <a:cubicBezTo>
                    <a:pt x="863" y="284"/>
                    <a:pt x="861" y="286"/>
                    <a:pt x="862" y="287"/>
                  </a:cubicBezTo>
                  <a:cubicBezTo>
                    <a:pt x="866" y="287"/>
                    <a:pt x="870" y="285"/>
                    <a:pt x="874" y="285"/>
                  </a:cubicBezTo>
                  <a:cubicBezTo>
                    <a:pt x="874" y="285"/>
                    <a:pt x="874" y="285"/>
                    <a:pt x="874" y="285"/>
                  </a:cubicBezTo>
                  <a:cubicBezTo>
                    <a:pt x="878" y="285"/>
                    <a:pt x="864" y="293"/>
                    <a:pt x="870" y="293"/>
                  </a:cubicBezTo>
                  <a:cubicBezTo>
                    <a:pt x="873" y="293"/>
                    <a:pt x="876" y="291"/>
                    <a:pt x="878" y="291"/>
                  </a:cubicBezTo>
                  <a:cubicBezTo>
                    <a:pt x="878" y="291"/>
                    <a:pt x="879" y="291"/>
                    <a:pt x="879" y="291"/>
                  </a:cubicBezTo>
                  <a:cubicBezTo>
                    <a:pt x="881" y="292"/>
                    <a:pt x="882" y="294"/>
                    <a:pt x="882" y="295"/>
                  </a:cubicBezTo>
                  <a:cubicBezTo>
                    <a:pt x="882" y="294"/>
                    <a:pt x="879" y="293"/>
                    <a:pt x="876" y="293"/>
                  </a:cubicBezTo>
                  <a:cubicBezTo>
                    <a:pt x="872" y="293"/>
                    <a:pt x="868" y="295"/>
                    <a:pt x="869" y="298"/>
                  </a:cubicBezTo>
                  <a:cubicBezTo>
                    <a:pt x="870" y="301"/>
                    <a:pt x="872" y="303"/>
                    <a:pt x="876" y="303"/>
                  </a:cubicBezTo>
                  <a:cubicBezTo>
                    <a:pt x="878" y="303"/>
                    <a:pt x="880" y="303"/>
                    <a:pt x="882" y="302"/>
                  </a:cubicBezTo>
                  <a:lnTo>
                    <a:pt x="882" y="302"/>
                  </a:lnTo>
                  <a:cubicBezTo>
                    <a:pt x="867" y="309"/>
                    <a:pt x="880" y="323"/>
                    <a:pt x="882" y="328"/>
                  </a:cubicBezTo>
                  <a:cubicBezTo>
                    <a:pt x="882" y="329"/>
                    <a:pt x="883" y="329"/>
                    <a:pt x="884" y="329"/>
                  </a:cubicBezTo>
                  <a:cubicBezTo>
                    <a:pt x="887" y="329"/>
                    <a:pt x="893" y="326"/>
                    <a:pt x="899" y="323"/>
                  </a:cubicBezTo>
                  <a:cubicBezTo>
                    <a:pt x="902" y="323"/>
                    <a:pt x="905" y="323"/>
                    <a:pt x="906" y="323"/>
                  </a:cubicBezTo>
                  <a:cubicBezTo>
                    <a:pt x="910" y="323"/>
                    <a:pt x="908" y="324"/>
                    <a:pt x="901" y="329"/>
                  </a:cubicBezTo>
                  <a:cubicBezTo>
                    <a:pt x="883" y="335"/>
                    <a:pt x="882" y="347"/>
                    <a:pt x="883" y="352"/>
                  </a:cubicBezTo>
                  <a:cubicBezTo>
                    <a:pt x="884" y="355"/>
                    <a:pt x="885" y="357"/>
                    <a:pt x="891" y="358"/>
                  </a:cubicBezTo>
                  <a:cubicBezTo>
                    <a:pt x="901" y="358"/>
                    <a:pt x="904" y="359"/>
                    <a:pt x="905" y="364"/>
                  </a:cubicBezTo>
                  <a:cubicBezTo>
                    <a:pt x="905" y="362"/>
                    <a:pt x="902" y="361"/>
                    <a:pt x="900" y="361"/>
                  </a:cubicBezTo>
                  <a:cubicBezTo>
                    <a:pt x="896" y="361"/>
                    <a:pt x="892" y="363"/>
                    <a:pt x="893" y="366"/>
                  </a:cubicBezTo>
                  <a:cubicBezTo>
                    <a:pt x="895" y="371"/>
                    <a:pt x="896" y="376"/>
                    <a:pt x="897" y="380"/>
                  </a:cubicBezTo>
                  <a:cubicBezTo>
                    <a:pt x="899" y="385"/>
                    <a:pt x="900" y="387"/>
                    <a:pt x="909" y="387"/>
                  </a:cubicBezTo>
                  <a:cubicBezTo>
                    <a:pt x="911" y="387"/>
                    <a:pt x="912" y="387"/>
                    <a:pt x="914" y="387"/>
                  </a:cubicBezTo>
                  <a:lnTo>
                    <a:pt x="914" y="387"/>
                  </a:lnTo>
                  <a:cubicBezTo>
                    <a:pt x="908" y="388"/>
                    <a:pt x="903" y="388"/>
                    <a:pt x="896" y="390"/>
                  </a:cubicBezTo>
                  <a:cubicBezTo>
                    <a:pt x="893" y="391"/>
                    <a:pt x="891" y="394"/>
                    <a:pt x="894" y="394"/>
                  </a:cubicBezTo>
                  <a:cubicBezTo>
                    <a:pt x="895" y="394"/>
                    <a:pt x="895" y="394"/>
                    <a:pt x="896" y="394"/>
                  </a:cubicBezTo>
                  <a:cubicBezTo>
                    <a:pt x="896" y="394"/>
                    <a:pt x="897" y="394"/>
                    <a:pt x="897" y="394"/>
                  </a:cubicBezTo>
                  <a:cubicBezTo>
                    <a:pt x="902" y="394"/>
                    <a:pt x="899" y="398"/>
                    <a:pt x="901" y="399"/>
                  </a:cubicBezTo>
                  <a:cubicBezTo>
                    <a:pt x="901" y="400"/>
                    <a:pt x="902" y="400"/>
                    <a:pt x="903" y="400"/>
                  </a:cubicBezTo>
                  <a:cubicBezTo>
                    <a:pt x="905" y="400"/>
                    <a:pt x="906" y="400"/>
                    <a:pt x="908" y="400"/>
                  </a:cubicBezTo>
                  <a:cubicBezTo>
                    <a:pt x="909" y="400"/>
                    <a:pt x="910" y="400"/>
                    <a:pt x="910" y="400"/>
                  </a:cubicBezTo>
                  <a:cubicBezTo>
                    <a:pt x="914" y="401"/>
                    <a:pt x="906" y="405"/>
                    <a:pt x="905" y="406"/>
                  </a:cubicBezTo>
                  <a:cubicBezTo>
                    <a:pt x="904" y="408"/>
                    <a:pt x="904" y="410"/>
                    <a:pt x="904" y="412"/>
                  </a:cubicBezTo>
                  <a:cubicBezTo>
                    <a:pt x="905" y="413"/>
                    <a:pt x="907" y="415"/>
                    <a:pt x="912" y="415"/>
                  </a:cubicBezTo>
                  <a:cubicBezTo>
                    <a:pt x="917" y="415"/>
                    <a:pt x="916" y="418"/>
                    <a:pt x="916" y="419"/>
                  </a:cubicBezTo>
                  <a:cubicBezTo>
                    <a:pt x="908" y="421"/>
                    <a:pt x="905" y="420"/>
                    <a:pt x="910" y="424"/>
                  </a:cubicBezTo>
                  <a:cubicBezTo>
                    <a:pt x="911" y="426"/>
                    <a:pt x="914" y="427"/>
                    <a:pt x="917" y="429"/>
                  </a:cubicBezTo>
                  <a:cubicBezTo>
                    <a:pt x="916" y="429"/>
                    <a:pt x="923" y="432"/>
                    <a:pt x="918" y="432"/>
                  </a:cubicBezTo>
                  <a:cubicBezTo>
                    <a:pt x="917" y="432"/>
                    <a:pt x="916" y="432"/>
                    <a:pt x="914" y="432"/>
                  </a:cubicBezTo>
                  <a:cubicBezTo>
                    <a:pt x="913" y="432"/>
                    <a:pt x="912" y="432"/>
                    <a:pt x="911" y="432"/>
                  </a:cubicBezTo>
                  <a:cubicBezTo>
                    <a:pt x="911" y="436"/>
                    <a:pt x="914" y="435"/>
                    <a:pt x="918" y="437"/>
                  </a:cubicBezTo>
                  <a:cubicBezTo>
                    <a:pt x="922" y="438"/>
                    <a:pt x="928" y="441"/>
                    <a:pt x="921" y="443"/>
                  </a:cubicBezTo>
                  <a:cubicBezTo>
                    <a:pt x="912" y="446"/>
                    <a:pt x="910" y="443"/>
                    <a:pt x="907" y="448"/>
                  </a:cubicBezTo>
                  <a:cubicBezTo>
                    <a:pt x="905" y="451"/>
                    <a:pt x="902" y="455"/>
                    <a:pt x="902" y="458"/>
                  </a:cubicBezTo>
                  <a:cubicBezTo>
                    <a:pt x="902" y="459"/>
                    <a:pt x="902" y="459"/>
                    <a:pt x="903" y="459"/>
                  </a:cubicBezTo>
                  <a:cubicBezTo>
                    <a:pt x="905" y="459"/>
                    <a:pt x="909" y="458"/>
                    <a:pt x="911" y="458"/>
                  </a:cubicBezTo>
                  <a:cubicBezTo>
                    <a:pt x="917" y="458"/>
                    <a:pt x="920" y="460"/>
                    <a:pt x="917" y="462"/>
                  </a:cubicBezTo>
                  <a:cubicBezTo>
                    <a:pt x="914" y="463"/>
                    <a:pt x="909" y="468"/>
                    <a:pt x="914" y="468"/>
                  </a:cubicBezTo>
                  <a:cubicBezTo>
                    <a:pt x="914" y="468"/>
                    <a:pt x="914" y="468"/>
                    <a:pt x="914" y="468"/>
                  </a:cubicBezTo>
                  <a:lnTo>
                    <a:pt x="914" y="468"/>
                  </a:lnTo>
                  <a:cubicBezTo>
                    <a:pt x="900" y="469"/>
                    <a:pt x="912" y="479"/>
                    <a:pt x="912" y="482"/>
                  </a:cubicBezTo>
                  <a:cubicBezTo>
                    <a:pt x="913" y="485"/>
                    <a:pt x="910" y="484"/>
                    <a:pt x="909" y="487"/>
                  </a:cubicBezTo>
                  <a:cubicBezTo>
                    <a:pt x="906" y="489"/>
                    <a:pt x="906" y="492"/>
                    <a:pt x="906" y="494"/>
                  </a:cubicBezTo>
                  <a:cubicBezTo>
                    <a:pt x="906" y="496"/>
                    <a:pt x="909" y="509"/>
                    <a:pt x="900" y="509"/>
                  </a:cubicBezTo>
                  <a:cubicBezTo>
                    <a:pt x="900" y="509"/>
                    <a:pt x="899" y="509"/>
                    <a:pt x="899" y="509"/>
                  </a:cubicBezTo>
                  <a:lnTo>
                    <a:pt x="899" y="509"/>
                  </a:lnTo>
                  <a:cubicBezTo>
                    <a:pt x="899" y="513"/>
                    <a:pt x="900" y="514"/>
                    <a:pt x="910" y="515"/>
                  </a:cubicBezTo>
                  <a:cubicBezTo>
                    <a:pt x="913" y="515"/>
                    <a:pt x="921" y="518"/>
                    <a:pt x="921" y="521"/>
                  </a:cubicBezTo>
                  <a:lnTo>
                    <a:pt x="905" y="521"/>
                  </a:lnTo>
                  <a:cubicBezTo>
                    <a:pt x="900" y="522"/>
                    <a:pt x="901" y="526"/>
                    <a:pt x="903" y="529"/>
                  </a:cubicBezTo>
                  <a:cubicBezTo>
                    <a:pt x="905" y="531"/>
                    <a:pt x="908" y="534"/>
                    <a:pt x="908" y="536"/>
                  </a:cubicBezTo>
                  <a:cubicBezTo>
                    <a:pt x="908" y="536"/>
                    <a:pt x="901" y="537"/>
                    <a:pt x="900" y="537"/>
                  </a:cubicBezTo>
                  <a:cubicBezTo>
                    <a:pt x="894" y="541"/>
                    <a:pt x="919" y="543"/>
                    <a:pt x="919" y="547"/>
                  </a:cubicBezTo>
                  <a:cubicBezTo>
                    <a:pt x="919" y="548"/>
                    <a:pt x="918" y="549"/>
                    <a:pt x="916" y="549"/>
                  </a:cubicBezTo>
                  <a:cubicBezTo>
                    <a:pt x="911" y="549"/>
                    <a:pt x="904" y="546"/>
                    <a:pt x="900" y="546"/>
                  </a:cubicBezTo>
                  <a:cubicBezTo>
                    <a:pt x="899" y="546"/>
                    <a:pt x="899" y="546"/>
                    <a:pt x="898" y="547"/>
                  </a:cubicBezTo>
                  <a:cubicBezTo>
                    <a:pt x="893" y="552"/>
                    <a:pt x="909" y="560"/>
                    <a:pt x="911" y="565"/>
                  </a:cubicBezTo>
                  <a:cubicBezTo>
                    <a:pt x="912" y="566"/>
                    <a:pt x="914" y="574"/>
                    <a:pt x="911" y="574"/>
                  </a:cubicBezTo>
                  <a:cubicBezTo>
                    <a:pt x="910" y="574"/>
                    <a:pt x="909" y="573"/>
                    <a:pt x="908" y="572"/>
                  </a:cubicBezTo>
                  <a:cubicBezTo>
                    <a:pt x="908" y="569"/>
                    <a:pt x="906" y="567"/>
                    <a:pt x="902" y="567"/>
                  </a:cubicBezTo>
                  <a:cubicBezTo>
                    <a:pt x="901" y="567"/>
                    <a:pt x="899" y="567"/>
                    <a:pt x="897" y="569"/>
                  </a:cubicBezTo>
                  <a:cubicBezTo>
                    <a:pt x="896" y="570"/>
                    <a:pt x="895" y="576"/>
                    <a:pt x="903" y="577"/>
                  </a:cubicBezTo>
                  <a:cubicBezTo>
                    <a:pt x="904" y="577"/>
                    <a:pt x="906" y="576"/>
                    <a:pt x="909" y="576"/>
                  </a:cubicBezTo>
                  <a:cubicBezTo>
                    <a:pt x="912" y="576"/>
                    <a:pt x="914" y="577"/>
                    <a:pt x="916" y="577"/>
                  </a:cubicBezTo>
                  <a:cubicBezTo>
                    <a:pt x="916" y="578"/>
                    <a:pt x="889" y="581"/>
                    <a:pt x="896" y="584"/>
                  </a:cubicBezTo>
                  <a:cubicBezTo>
                    <a:pt x="902" y="585"/>
                    <a:pt x="907" y="586"/>
                    <a:pt x="911" y="588"/>
                  </a:cubicBezTo>
                  <a:cubicBezTo>
                    <a:pt x="916" y="590"/>
                    <a:pt x="917" y="592"/>
                    <a:pt x="921" y="595"/>
                  </a:cubicBezTo>
                  <a:cubicBezTo>
                    <a:pt x="914" y="593"/>
                    <a:pt x="910" y="592"/>
                    <a:pt x="907" y="592"/>
                  </a:cubicBezTo>
                  <a:cubicBezTo>
                    <a:pt x="904" y="592"/>
                    <a:pt x="902" y="593"/>
                    <a:pt x="902" y="595"/>
                  </a:cubicBezTo>
                  <a:cubicBezTo>
                    <a:pt x="901" y="597"/>
                    <a:pt x="904" y="605"/>
                    <a:pt x="910" y="605"/>
                  </a:cubicBezTo>
                  <a:cubicBezTo>
                    <a:pt x="911" y="605"/>
                    <a:pt x="911" y="605"/>
                    <a:pt x="911" y="605"/>
                  </a:cubicBezTo>
                  <a:lnTo>
                    <a:pt x="911" y="605"/>
                  </a:lnTo>
                  <a:lnTo>
                    <a:pt x="910" y="610"/>
                  </a:lnTo>
                  <a:cubicBezTo>
                    <a:pt x="905" y="608"/>
                    <a:pt x="900" y="605"/>
                    <a:pt x="896" y="605"/>
                  </a:cubicBezTo>
                  <a:cubicBezTo>
                    <a:pt x="891" y="605"/>
                    <a:pt x="889" y="608"/>
                    <a:pt x="890" y="611"/>
                  </a:cubicBezTo>
                  <a:cubicBezTo>
                    <a:pt x="892" y="615"/>
                    <a:pt x="907" y="622"/>
                    <a:pt x="898" y="622"/>
                  </a:cubicBezTo>
                  <a:cubicBezTo>
                    <a:pt x="897" y="622"/>
                    <a:pt x="895" y="622"/>
                    <a:pt x="893" y="622"/>
                  </a:cubicBezTo>
                  <a:cubicBezTo>
                    <a:pt x="888" y="620"/>
                    <a:pt x="886" y="620"/>
                    <a:pt x="885" y="620"/>
                  </a:cubicBezTo>
                  <a:lnTo>
                    <a:pt x="885" y="620"/>
                  </a:lnTo>
                  <a:cubicBezTo>
                    <a:pt x="882" y="620"/>
                    <a:pt x="895" y="627"/>
                    <a:pt x="895" y="630"/>
                  </a:cubicBezTo>
                  <a:cubicBezTo>
                    <a:pt x="894" y="632"/>
                    <a:pt x="881" y="632"/>
                    <a:pt x="884" y="635"/>
                  </a:cubicBezTo>
                  <a:cubicBezTo>
                    <a:pt x="884" y="635"/>
                    <a:pt x="894" y="642"/>
                    <a:pt x="894" y="642"/>
                  </a:cubicBezTo>
                  <a:cubicBezTo>
                    <a:pt x="889" y="641"/>
                    <a:pt x="886" y="640"/>
                    <a:pt x="883" y="640"/>
                  </a:cubicBezTo>
                  <a:cubicBezTo>
                    <a:pt x="882" y="640"/>
                    <a:pt x="881" y="640"/>
                    <a:pt x="880" y="640"/>
                  </a:cubicBezTo>
                  <a:cubicBezTo>
                    <a:pt x="877" y="641"/>
                    <a:pt x="874" y="644"/>
                    <a:pt x="879" y="646"/>
                  </a:cubicBezTo>
                  <a:cubicBezTo>
                    <a:pt x="884" y="650"/>
                    <a:pt x="881" y="652"/>
                    <a:pt x="879" y="654"/>
                  </a:cubicBezTo>
                  <a:cubicBezTo>
                    <a:pt x="879" y="655"/>
                    <a:pt x="889" y="660"/>
                    <a:pt x="888" y="664"/>
                  </a:cubicBezTo>
                  <a:lnTo>
                    <a:pt x="895" y="664"/>
                  </a:lnTo>
                  <a:cubicBezTo>
                    <a:pt x="897" y="666"/>
                    <a:pt x="901" y="669"/>
                    <a:pt x="898" y="671"/>
                  </a:cubicBezTo>
                  <a:cubicBezTo>
                    <a:pt x="894" y="669"/>
                    <a:pt x="887" y="666"/>
                    <a:pt x="888" y="664"/>
                  </a:cubicBezTo>
                  <a:lnTo>
                    <a:pt x="877" y="659"/>
                  </a:lnTo>
                  <a:lnTo>
                    <a:pt x="877" y="659"/>
                  </a:lnTo>
                  <a:cubicBezTo>
                    <a:pt x="876" y="660"/>
                    <a:pt x="875" y="663"/>
                    <a:pt x="881" y="666"/>
                  </a:cubicBezTo>
                  <a:cubicBezTo>
                    <a:pt x="884" y="670"/>
                    <a:pt x="884" y="670"/>
                    <a:pt x="878" y="670"/>
                  </a:cubicBezTo>
                  <a:cubicBezTo>
                    <a:pt x="877" y="672"/>
                    <a:pt x="878" y="673"/>
                    <a:pt x="882" y="674"/>
                  </a:cubicBezTo>
                  <a:cubicBezTo>
                    <a:pt x="889" y="677"/>
                    <a:pt x="887" y="680"/>
                    <a:pt x="886" y="681"/>
                  </a:cubicBezTo>
                  <a:lnTo>
                    <a:pt x="868" y="673"/>
                  </a:lnTo>
                  <a:lnTo>
                    <a:pt x="868" y="673"/>
                  </a:lnTo>
                  <a:cubicBezTo>
                    <a:pt x="875" y="676"/>
                    <a:pt x="872" y="683"/>
                    <a:pt x="871" y="686"/>
                  </a:cubicBezTo>
                  <a:cubicBezTo>
                    <a:pt x="871" y="687"/>
                    <a:pt x="869" y="687"/>
                    <a:pt x="868" y="687"/>
                  </a:cubicBezTo>
                  <a:cubicBezTo>
                    <a:pt x="867" y="687"/>
                    <a:pt x="865" y="686"/>
                    <a:pt x="863" y="686"/>
                  </a:cubicBezTo>
                  <a:cubicBezTo>
                    <a:pt x="862" y="686"/>
                    <a:pt x="862" y="686"/>
                    <a:pt x="862" y="687"/>
                  </a:cubicBezTo>
                  <a:cubicBezTo>
                    <a:pt x="849" y="692"/>
                    <a:pt x="847" y="702"/>
                    <a:pt x="841" y="710"/>
                  </a:cubicBezTo>
                  <a:cubicBezTo>
                    <a:pt x="841" y="710"/>
                    <a:pt x="838" y="709"/>
                    <a:pt x="835" y="709"/>
                  </a:cubicBezTo>
                  <a:cubicBezTo>
                    <a:pt x="835" y="709"/>
                    <a:pt x="834" y="709"/>
                    <a:pt x="834" y="709"/>
                  </a:cubicBezTo>
                  <a:cubicBezTo>
                    <a:pt x="833" y="711"/>
                    <a:pt x="833" y="713"/>
                    <a:pt x="832" y="714"/>
                  </a:cubicBezTo>
                  <a:cubicBezTo>
                    <a:pt x="830" y="719"/>
                    <a:pt x="828" y="724"/>
                    <a:pt x="827" y="730"/>
                  </a:cubicBezTo>
                  <a:cubicBezTo>
                    <a:pt x="824" y="737"/>
                    <a:pt x="820" y="744"/>
                    <a:pt x="819" y="752"/>
                  </a:cubicBezTo>
                  <a:cubicBezTo>
                    <a:pt x="818" y="756"/>
                    <a:pt x="817" y="758"/>
                    <a:pt x="820" y="763"/>
                  </a:cubicBezTo>
                  <a:cubicBezTo>
                    <a:pt x="822" y="766"/>
                    <a:pt x="820" y="768"/>
                    <a:pt x="819" y="769"/>
                  </a:cubicBezTo>
                  <a:cubicBezTo>
                    <a:pt x="820" y="768"/>
                    <a:pt x="818" y="765"/>
                    <a:pt x="816" y="765"/>
                  </a:cubicBezTo>
                  <a:cubicBezTo>
                    <a:pt x="816" y="765"/>
                    <a:pt x="815" y="765"/>
                    <a:pt x="815" y="765"/>
                  </a:cubicBezTo>
                  <a:cubicBezTo>
                    <a:pt x="810" y="767"/>
                    <a:pt x="808" y="771"/>
                    <a:pt x="806" y="774"/>
                  </a:cubicBezTo>
                  <a:cubicBezTo>
                    <a:pt x="804" y="776"/>
                    <a:pt x="800" y="778"/>
                    <a:pt x="802" y="783"/>
                  </a:cubicBezTo>
                  <a:cubicBezTo>
                    <a:pt x="804" y="786"/>
                    <a:pt x="814" y="793"/>
                    <a:pt x="818" y="797"/>
                  </a:cubicBezTo>
                  <a:cubicBezTo>
                    <a:pt x="818" y="797"/>
                    <a:pt x="817" y="797"/>
                    <a:pt x="816" y="797"/>
                  </a:cubicBezTo>
                  <a:cubicBezTo>
                    <a:pt x="813" y="797"/>
                    <a:pt x="805" y="791"/>
                    <a:pt x="800" y="787"/>
                  </a:cubicBezTo>
                  <a:cubicBezTo>
                    <a:pt x="798" y="785"/>
                    <a:pt x="796" y="784"/>
                    <a:pt x="795" y="784"/>
                  </a:cubicBezTo>
                  <a:cubicBezTo>
                    <a:pt x="793" y="784"/>
                    <a:pt x="793" y="787"/>
                    <a:pt x="792" y="788"/>
                  </a:cubicBezTo>
                  <a:cubicBezTo>
                    <a:pt x="788" y="791"/>
                    <a:pt x="786" y="796"/>
                    <a:pt x="779" y="797"/>
                  </a:cubicBezTo>
                  <a:cubicBezTo>
                    <a:pt x="779" y="797"/>
                    <a:pt x="775" y="795"/>
                    <a:pt x="775" y="795"/>
                  </a:cubicBezTo>
                  <a:lnTo>
                    <a:pt x="775" y="795"/>
                  </a:lnTo>
                  <a:cubicBezTo>
                    <a:pt x="774" y="797"/>
                    <a:pt x="776" y="802"/>
                    <a:pt x="777" y="805"/>
                  </a:cubicBezTo>
                  <a:cubicBezTo>
                    <a:pt x="778" y="809"/>
                    <a:pt x="775" y="809"/>
                    <a:pt x="772" y="809"/>
                  </a:cubicBezTo>
                  <a:cubicBezTo>
                    <a:pt x="770" y="809"/>
                    <a:pt x="766" y="809"/>
                    <a:pt x="763" y="809"/>
                  </a:cubicBezTo>
                  <a:cubicBezTo>
                    <a:pt x="763" y="809"/>
                    <a:pt x="762" y="809"/>
                    <a:pt x="762" y="809"/>
                  </a:cubicBezTo>
                  <a:cubicBezTo>
                    <a:pt x="758" y="811"/>
                    <a:pt x="762" y="817"/>
                    <a:pt x="765" y="825"/>
                  </a:cubicBezTo>
                  <a:cubicBezTo>
                    <a:pt x="767" y="828"/>
                    <a:pt x="767" y="830"/>
                    <a:pt x="767" y="830"/>
                  </a:cubicBezTo>
                  <a:cubicBezTo>
                    <a:pt x="765" y="830"/>
                    <a:pt x="758" y="819"/>
                    <a:pt x="756" y="818"/>
                  </a:cubicBezTo>
                  <a:cubicBezTo>
                    <a:pt x="755" y="817"/>
                    <a:pt x="754" y="816"/>
                    <a:pt x="754" y="816"/>
                  </a:cubicBezTo>
                  <a:lnTo>
                    <a:pt x="754" y="816"/>
                  </a:lnTo>
                  <a:cubicBezTo>
                    <a:pt x="752" y="816"/>
                    <a:pt x="757" y="828"/>
                    <a:pt x="757" y="829"/>
                  </a:cubicBezTo>
                  <a:cubicBezTo>
                    <a:pt x="757" y="831"/>
                    <a:pt x="757" y="832"/>
                    <a:pt x="756" y="832"/>
                  </a:cubicBezTo>
                  <a:cubicBezTo>
                    <a:pt x="753" y="832"/>
                    <a:pt x="747" y="825"/>
                    <a:pt x="744" y="825"/>
                  </a:cubicBezTo>
                  <a:cubicBezTo>
                    <a:pt x="743" y="824"/>
                    <a:pt x="743" y="824"/>
                    <a:pt x="742" y="824"/>
                  </a:cubicBezTo>
                  <a:cubicBezTo>
                    <a:pt x="738" y="824"/>
                    <a:pt x="737" y="828"/>
                    <a:pt x="735" y="831"/>
                  </a:cubicBezTo>
                  <a:cubicBezTo>
                    <a:pt x="734" y="832"/>
                    <a:pt x="731" y="839"/>
                    <a:pt x="726" y="839"/>
                  </a:cubicBezTo>
                  <a:cubicBezTo>
                    <a:pt x="725" y="839"/>
                    <a:pt x="723" y="838"/>
                    <a:pt x="722" y="836"/>
                  </a:cubicBezTo>
                  <a:cubicBezTo>
                    <a:pt x="722" y="836"/>
                    <a:pt x="721" y="836"/>
                    <a:pt x="721" y="836"/>
                  </a:cubicBezTo>
                  <a:cubicBezTo>
                    <a:pt x="718" y="836"/>
                    <a:pt x="717" y="840"/>
                    <a:pt x="717" y="842"/>
                  </a:cubicBezTo>
                  <a:cubicBezTo>
                    <a:pt x="711" y="852"/>
                    <a:pt x="703" y="856"/>
                    <a:pt x="697" y="865"/>
                  </a:cubicBezTo>
                  <a:cubicBezTo>
                    <a:pt x="694" y="868"/>
                    <a:pt x="693" y="872"/>
                    <a:pt x="695" y="878"/>
                  </a:cubicBezTo>
                  <a:lnTo>
                    <a:pt x="695" y="878"/>
                  </a:lnTo>
                  <a:cubicBezTo>
                    <a:pt x="693" y="873"/>
                    <a:pt x="690" y="869"/>
                    <a:pt x="688" y="867"/>
                  </a:cubicBezTo>
                  <a:cubicBezTo>
                    <a:pt x="687" y="867"/>
                    <a:pt x="687" y="867"/>
                    <a:pt x="686" y="867"/>
                  </a:cubicBezTo>
                  <a:cubicBezTo>
                    <a:pt x="685" y="867"/>
                    <a:pt x="686" y="870"/>
                    <a:pt x="684" y="870"/>
                  </a:cubicBezTo>
                  <a:cubicBezTo>
                    <a:pt x="683" y="870"/>
                    <a:pt x="681" y="870"/>
                    <a:pt x="680" y="869"/>
                  </a:cubicBezTo>
                  <a:cubicBezTo>
                    <a:pt x="679" y="869"/>
                    <a:pt x="678" y="869"/>
                    <a:pt x="677" y="869"/>
                  </a:cubicBezTo>
                  <a:cubicBezTo>
                    <a:pt x="672" y="869"/>
                    <a:pt x="669" y="871"/>
                    <a:pt x="666" y="873"/>
                  </a:cubicBezTo>
                  <a:cubicBezTo>
                    <a:pt x="666" y="878"/>
                    <a:pt x="657" y="880"/>
                    <a:pt x="657" y="881"/>
                  </a:cubicBezTo>
                  <a:cubicBezTo>
                    <a:pt x="660" y="893"/>
                    <a:pt x="667" y="903"/>
                    <a:pt x="669" y="915"/>
                  </a:cubicBezTo>
                  <a:cubicBezTo>
                    <a:pt x="669" y="916"/>
                    <a:pt x="669" y="916"/>
                    <a:pt x="669" y="916"/>
                  </a:cubicBezTo>
                  <a:cubicBezTo>
                    <a:pt x="667" y="916"/>
                    <a:pt x="658" y="908"/>
                    <a:pt x="657" y="898"/>
                  </a:cubicBezTo>
                  <a:cubicBezTo>
                    <a:pt x="657" y="889"/>
                    <a:pt x="654" y="885"/>
                    <a:pt x="651" y="885"/>
                  </a:cubicBezTo>
                  <a:cubicBezTo>
                    <a:pt x="650" y="885"/>
                    <a:pt x="649" y="885"/>
                    <a:pt x="648" y="886"/>
                  </a:cubicBezTo>
                  <a:cubicBezTo>
                    <a:pt x="647" y="887"/>
                    <a:pt x="643" y="887"/>
                    <a:pt x="643" y="892"/>
                  </a:cubicBezTo>
                  <a:cubicBezTo>
                    <a:pt x="643" y="895"/>
                    <a:pt x="644" y="896"/>
                    <a:pt x="643" y="896"/>
                  </a:cubicBezTo>
                  <a:cubicBezTo>
                    <a:pt x="643" y="896"/>
                    <a:pt x="643" y="896"/>
                    <a:pt x="642" y="896"/>
                  </a:cubicBezTo>
                  <a:cubicBezTo>
                    <a:pt x="640" y="896"/>
                    <a:pt x="628" y="886"/>
                    <a:pt x="626" y="879"/>
                  </a:cubicBezTo>
                  <a:lnTo>
                    <a:pt x="626" y="879"/>
                  </a:lnTo>
                  <a:cubicBezTo>
                    <a:pt x="627" y="887"/>
                    <a:pt x="626" y="887"/>
                    <a:pt x="622" y="888"/>
                  </a:cubicBezTo>
                  <a:cubicBezTo>
                    <a:pt x="619" y="890"/>
                    <a:pt x="616" y="891"/>
                    <a:pt x="614" y="896"/>
                  </a:cubicBezTo>
                  <a:cubicBezTo>
                    <a:pt x="614" y="897"/>
                    <a:pt x="613" y="903"/>
                    <a:pt x="612" y="903"/>
                  </a:cubicBezTo>
                  <a:cubicBezTo>
                    <a:pt x="612" y="903"/>
                    <a:pt x="612" y="903"/>
                    <a:pt x="612" y="903"/>
                  </a:cubicBezTo>
                  <a:cubicBezTo>
                    <a:pt x="610" y="901"/>
                    <a:pt x="607" y="895"/>
                    <a:pt x="606" y="895"/>
                  </a:cubicBezTo>
                  <a:cubicBezTo>
                    <a:pt x="606" y="895"/>
                    <a:pt x="605" y="895"/>
                    <a:pt x="605" y="895"/>
                  </a:cubicBezTo>
                  <a:cubicBezTo>
                    <a:pt x="603" y="895"/>
                    <a:pt x="602" y="900"/>
                    <a:pt x="600" y="900"/>
                  </a:cubicBezTo>
                  <a:lnTo>
                    <a:pt x="592" y="903"/>
                  </a:lnTo>
                  <a:cubicBezTo>
                    <a:pt x="591" y="901"/>
                    <a:pt x="590" y="900"/>
                    <a:pt x="589" y="900"/>
                  </a:cubicBezTo>
                  <a:lnTo>
                    <a:pt x="589" y="900"/>
                  </a:lnTo>
                  <a:cubicBezTo>
                    <a:pt x="588" y="900"/>
                    <a:pt x="589" y="910"/>
                    <a:pt x="590" y="914"/>
                  </a:cubicBezTo>
                  <a:cubicBezTo>
                    <a:pt x="591" y="921"/>
                    <a:pt x="589" y="922"/>
                    <a:pt x="587" y="922"/>
                  </a:cubicBezTo>
                  <a:cubicBezTo>
                    <a:pt x="584" y="910"/>
                    <a:pt x="584" y="907"/>
                    <a:pt x="579" y="907"/>
                  </a:cubicBezTo>
                  <a:cubicBezTo>
                    <a:pt x="570" y="907"/>
                    <a:pt x="561" y="909"/>
                    <a:pt x="552" y="910"/>
                  </a:cubicBezTo>
                  <a:cubicBezTo>
                    <a:pt x="552" y="910"/>
                    <a:pt x="542" y="911"/>
                    <a:pt x="544" y="916"/>
                  </a:cubicBezTo>
                  <a:cubicBezTo>
                    <a:pt x="546" y="922"/>
                    <a:pt x="544" y="924"/>
                    <a:pt x="542" y="924"/>
                  </a:cubicBezTo>
                  <a:cubicBezTo>
                    <a:pt x="541" y="924"/>
                    <a:pt x="540" y="924"/>
                    <a:pt x="539" y="923"/>
                  </a:cubicBezTo>
                  <a:cubicBezTo>
                    <a:pt x="538" y="921"/>
                    <a:pt x="538" y="916"/>
                    <a:pt x="536" y="914"/>
                  </a:cubicBezTo>
                  <a:cubicBezTo>
                    <a:pt x="535" y="913"/>
                    <a:pt x="535" y="913"/>
                    <a:pt x="534" y="913"/>
                  </a:cubicBezTo>
                  <a:cubicBezTo>
                    <a:pt x="533" y="913"/>
                    <a:pt x="532" y="913"/>
                    <a:pt x="531" y="913"/>
                  </a:cubicBezTo>
                  <a:cubicBezTo>
                    <a:pt x="531" y="913"/>
                    <a:pt x="529" y="912"/>
                    <a:pt x="527" y="912"/>
                  </a:cubicBezTo>
                  <a:cubicBezTo>
                    <a:pt x="524" y="912"/>
                    <a:pt x="522" y="913"/>
                    <a:pt x="521" y="916"/>
                  </a:cubicBezTo>
                  <a:cubicBezTo>
                    <a:pt x="520" y="921"/>
                    <a:pt x="518" y="918"/>
                    <a:pt x="515" y="921"/>
                  </a:cubicBezTo>
                  <a:cubicBezTo>
                    <a:pt x="513" y="922"/>
                    <a:pt x="512" y="930"/>
                    <a:pt x="511" y="930"/>
                  </a:cubicBezTo>
                  <a:cubicBezTo>
                    <a:pt x="510" y="930"/>
                    <a:pt x="509" y="925"/>
                    <a:pt x="508" y="923"/>
                  </a:cubicBezTo>
                  <a:cubicBezTo>
                    <a:pt x="506" y="920"/>
                    <a:pt x="503" y="918"/>
                    <a:pt x="500" y="918"/>
                  </a:cubicBezTo>
                  <a:cubicBezTo>
                    <a:pt x="499" y="918"/>
                    <a:pt x="499" y="918"/>
                    <a:pt x="498" y="918"/>
                  </a:cubicBezTo>
                  <a:cubicBezTo>
                    <a:pt x="494" y="918"/>
                    <a:pt x="489" y="919"/>
                    <a:pt x="484" y="921"/>
                  </a:cubicBezTo>
                  <a:cubicBezTo>
                    <a:pt x="482" y="922"/>
                    <a:pt x="481" y="926"/>
                    <a:pt x="481" y="932"/>
                  </a:cubicBezTo>
                  <a:cubicBezTo>
                    <a:pt x="480" y="933"/>
                    <a:pt x="480" y="934"/>
                    <a:pt x="480" y="936"/>
                  </a:cubicBezTo>
                  <a:lnTo>
                    <a:pt x="480" y="936"/>
                  </a:lnTo>
                  <a:cubicBezTo>
                    <a:pt x="480" y="926"/>
                    <a:pt x="479" y="917"/>
                    <a:pt x="476" y="915"/>
                  </a:cubicBezTo>
                  <a:cubicBezTo>
                    <a:pt x="475" y="915"/>
                    <a:pt x="473" y="914"/>
                    <a:pt x="471" y="914"/>
                  </a:cubicBezTo>
                  <a:cubicBezTo>
                    <a:pt x="469" y="914"/>
                    <a:pt x="468" y="914"/>
                    <a:pt x="468" y="916"/>
                  </a:cubicBezTo>
                  <a:cubicBezTo>
                    <a:pt x="466" y="923"/>
                    <a:pt x="466" y="929"/>
                    <a:pt x="463" y="929"/>
                  </a:cubicBezTo>
                  <a:cubicBezTo>
                    <a:pt x="462" y="929"/>
                    <a:pt x="461" y="929"/>
                    <a:pt x="460" y="927"/>
                  </a:cubicBezTo>
                  <a:cubicBezTo>
                    <a:pt x="456" y="924"/>
                    <a:pt x="451" y="920"/>
                    <a:pt x="447" y="920"/>
                  </a:cubicBezTo>
                  <a:cubicBezTo>
                    <a:pt x="446" y="920"/>
                    <a:pt x="446" y="920"/>
                    <a:pt x="445" y="921"/>
                  </a:cubicBezTo>
                  <a:cubicBezTo>
                    <a:pt x="443" y="921"/>
                    <a:pt x="439" y="933"/>
                    <a:pt x="437" y="933"/>
                  </a:cubicBezTo>
                  <a:cubicBezTo>
                    <a:pt x="437" y="933"/>
                    <a:pt x="436" y="933"/>
                    <a:pt x="436" y="933"/>
                  </a:cubicBezTo>
                  <a:cubicBezTo>
                    <a:pt x="432" y="929"/>
                    <a:pt x="434" y="911"/>
                    <a:pt x="429" y="908"/>
                  </a:cubicBezTo>
                  <a:cubicBezTo>
                    <a:pt x="429" y="908"/>
                    <a:pt x="429" y="908"/>
                    <a:pt x="429" y="908"/>
                  </a:cubicBezTo>
                  <a:cubicBezTo>
                    <a:pt x="427" y="908"/>
                    <a:pt x="428" y="919"/>
                    <a:pt x="427" y="922"/>
                  </a:cubicBezTo>
                  <a:cubicBezTo>
                    <a:pt x="424" y="922"/>
                    <a:pt x="425" y="909"/>
                    <a:pt x="423" y="909"/>
                  </a:cubicBezTo>
                  <a:cubicBezTo>
                    <a:pt x="423" y="909"/>
                    <a:pt x="423" y="910"/>
                    <a:pt x="422" y="910"/>
                  </a:cubicBezTo>
                  <a:cubicBezTo>
                    <a:pt x="422" y="912"/>
                    <a:pt x="418" y="934"/>
                    <a:pt x="415" y="934"/>
                  </a:cubicBezTo>
                  <a:cubicBezTo>
                    <a:pt x="414" y="934"/>
                    <a:pt x="414" y="933"/>
                    <a:pt x="414" y="932"/>
                  </a:cubicBezTo>
                  <a:cubicBezTo>
                    <a:pt x="413" y="927"/>
                    <a:pt x="415" y="920"/>
                    <a:pt x="413" y="914"/>
                  </a:cubicBezTo>
                  <a:cubicBezTo>
                    <a:pt x="412" y="913"/>
                    <a:pt x="411" y="913"/>
                    <a:pt x="410" y="913"/>
                  </a:cubicBezTo>
                  <a:cubicBezTo>
                    <a:pt x="409" y="913"/>
                    <a:pt x="408" y="913"/>
                    <a:pt x="408" y="914"/>
                  </a:cubicBezTo>
                  <a:cubicBezTo>
                    <a:pt x="403" y="916"/>
                    <a:pt x="405" y="929"/>
                    <a:pt x="400" y="929"/>
                  </a:cubicBezTo>
                  <a:cubicBezTo>
                    <a:pt x="400" y="929"/>
                    <a:pt x="399" y="929"/>
                    <a:pt x="399" y="929"/>
                  </a:cubicBezTo>
                  <a:cubicBezTo>
                    <a:pt x="401" y="922"/>
                    <a:pt x="401" y="916"/>
                    <a:pt x="400" y="911"/>
                  </a:cubicBezTo>
                  <a:cubicBezTo>
                    <a:pt x="399" y="909"/>
                    <a:pt x="397" y="906"/>
                    <a:pt x="396" y="906"/>
                  </a:cubicBezTo>
                  <a:cubicBezTo>
                    <a:pt x="394" y="906"/>
                    <a:pt x="393" y="908"/>
                    <a:pt x="392" y="914"/>
                  </a:cubicBezTo>
                  <a:cubicBezTo>
                    <a:pt x="394" y="905"/>
                    <a:pt x="393" y="901"/>
                    <a:pt x="392" y="901"/>
                  </a:cubicBezTo>
                  <a:lnTo>
                    <a:pt x="392" y="901"/>
                  </a:lnTo>
                  <a:cubicBezTo>
                    <a:pt x="391" y="901"/>
                    <a:pt x="389" y="904"/>
                    <a:pt x="387" y="907"/>
                  </a:cubicBezTo>
                  <a:cubicBezTo>
                    <a:pt x="388" y="902"/>
                    <a:pt x="385" y="901"/>
                    <a:pt x="381" y="901"/>
                  </a:cubicBezTo>
                  <a:cubicBezTo>
                    <a:pt x="376" y="901"/>
                    <a:pt x="371" y="903"/>
                    <a:pt x="369" y="903"/>
                  </a:cubicBezTo>
                  <a:cubicBezTo>
                    <a:pt x="375" y="905"/>
                    <a:pt x="373" y="915"/>
                    <a:pt x="369" y="915"/>
                  </a:cubicBezTo>
                  <a:cubicBezTo>
                    <a:pt x="368" y="915"/>
                    <a:pt x="367" y="914"/>
                    <a:pt x="366" y="913"/>
                  </a:cubicBezTo>
                  <a:cubicBezTo>
                    <a:pt x="362" y="908"/>
                    <a:pt x="358" y="906"/>
                    <a:pt x="353" y="904"/>
                  </a:cubicBezTo>
                  <a:lnTo>
                    <a:pt x="353" y="904"/>
                  </a:lnTo>
                  <a:cubicBezTo>
                    <a:pt x="349" y="916"/>
                    <a:pt x="360" y="923"/>
                    <a:pt x="364" y="927"/>
                  </a:cubicBezTo>
                  <a:cubicBezTo>
                    <a:pt x="360" y="926"/>
                    <a:pt x="356" y="924"/>
                    <a:pt x="352" y="922"/>
                  </a:cubicBezTo>
                  <a:cubicBezTo>
                    <a:pt x="350" y="921"/>
                    <a:pt x="346" y="919"/>
                    <a:pt x="347" y="912"/>
                  </a:cubicBezTo>
                  <a:cubicBezTo>
                    <a:pt x="348" y="905"/>
                    <a:pt x="352" y="902"/>
                    <a:pt x="351" y="897"/>
                  </a:cubicBezTo>
                  <a:cubicBezTo>
                    <a:pt x="350" y="894"/>
                    <a:pt x="349" y="893"/>
                    <a:pt x="347" y="893"/>
                  </a:cubicBezTo>
                  <a:cubicBezTo>
                    <a:pt x="344" y="893"/>
                    <a:pt x="340" y="900"/>
                    <a:pt x="336" y="900"/>
                  </a:cubicBezTo>
                  <a:cubicBezTo>
                    <a:pt x="336" y="900"/>
                    <a:pt x="335" y="900"/>
                    <a:pt x="335" y="900"/>
                  </a:cubicBezTo>
                  <a:cubicBezTo>
                    <a:pt x="330" y="899"/>
                    <a:pt x="329" y="891"/>
                    <a:pt x="329" y="881"/>
                  </a:cubicBezTo>
                  <a:cubicBezTo>
                    <a:pt x="325" y="888"/>
                    <a:pt x="318" y="896"/>
                    <a:pt x="315" y="899"/>
                  </a:cubicBezTo>
                  <a:cubicBezTo>
                    <a:pt x="314" y="899"/>
                    <a:pt x="314" y="899"/>
                    <a:pt x="313" y="899"/>
                  </a:cubicBezTo>
                  <a:cubicBezTo>
                    <a:pt x="310" y="899"/>
                    <a:pt x="316" y="890"/>
                    <a:pt x="315" y="890"/>
                  </a:cubicBezTo>
                  <a:cubicBezTo>
                    <a:pt x="315" y="890"/>
                    <a:pt x="315" y="890"/>
                    <a:pt x="315" y="890"/>
                  </a:cubicBezTo>
                  <a:cubicBezTo>
                    <a:pt x="314" y="890"/>
                    <a:pt x="313" y="890"/>
                    <a:pt x="313" y="891"/>
                  </a:cubicBezTo>
                  <a:lnTo>
                    <a:pt x="313" y="891"/>
                  </a:lnTo>
                  <a:cubicBezTo>
                    <a:pt x="314" y="888"/>
                    <a:pt x="316" y="885"/>
                    <a:pt x="316" y="884"/>
                  </a:cubicBezTo>
                  <a:cubicBezTo>
                    <a:pt x="315" y="880"/>
                    <a:pt x="310" y="879"/>
                    <a:pt x="307" y="879"/>
                  </a:cubicBezTo>
                  <a:cubicBezTo>
                    <a:pt x="306" y="879"/>
                    <a:pt x="306" y="879"/>
                    <a:pt x="305" y="879"/>
                  </a:cubicBezTo>
                  <a:cubicBezTo>
                    <a:pt x="302" y="879"/>
                    <a:pt x="298" y="879"/>
                    <a:pt x="295" y="883"/>
                  </a:cubicBezTo>
                  <a:cubicBezTo>
                    <a:pt x="293" y="886"/>
                    <a:pt x="292" y="888"/>
                    <a:pt x="290" y="888"/>
                  </a:cubicBezTo>
                  <a:cubicBezTo>
                    <a:pt x="290" y="888"/>
                    <a:pt x="289" y="887"/>
                    <a:pt x="289" y="887"/>
                  </a:cubicBezTo>
                  <a:cubicBezTo>
                    <a:pt x="288" y="886"/>
                    <a:pt x="288" y="883"/>
                    <a:pt x="289" y="879"/>
                  </a:cubicBezTo>
                  <a:cubicBezTo>
                    <a:pt x="291" y="874"/>
                    <a:pt x="290" y="875"/>
                    <a:pt x="288" y="874"/>
                  </a:cubicBezTo>
                  <a:cubicBezTo>
                    <a:pt x="288" y="874"/>
                    <a:pt x="287" y="874"/>
                    <a:pt x="287" y="874"/>
                  </a:cubicBezTo>
                  <a:cubicBezTo>
                    <a:pt x="284" y="874"/>
                    <a:pt x="280" y="878"/>
                    <a:pt x="277" y="878"/>
                  </a:cubicBezTo>
                  <a:cubicBezTo>
                    <a:pt x="273" y="878"/>
                    <a:pt x="270" y="877"/>
                    <a:pt x="268" y="874"/>
                  </a:cubicBezTo>
                  <a:cubicBezTo>
                    <a:pt x="267" y="873"/>
                    <a:pt x="268" y="866"/>
                    <a:pt x="267" y="865"/>
                  </a:cubicBezTo>
                  <a:cubicBezTo>
                    <a:pt x="267" y="865"/>
                    <a:pt x="267" y="865"/>
                    <a:pt x="267" y="865"/>
                  </a:cubicBezTo>
                  <a:cubicBezTo>
                    <a:pt x="267" y="865"/>
                    <a:pt x="265" y="868"/>
                    <a:pt x="265" y="868"/>
                  </a:cubicBezTo>
                  <a:cubicBezTo>
                    <a:pt x="264" y="868"/>
                    <a:pt x="264" y="868"/>
                    <a:pt x="264" y="868"/>
                  </a:cubicBezTo>
                  <a:lnTo>
                    <a:pt x="263" y="867"/>
                  </a:lnTo>
                  <a:lnTo>
                    <a:pt x="253" y="860"/>
                  </a:lnTo>
                  <a:cubicBezTo>
                    <a:pt x="251" y="859"/>
                    <a:pt x="248" y="856"/>
                    <a:pt x="245" y="856"/>
                  </a:cubicBezTo>
                  <a:cubicBezTo>
                    <a:pt x="243" y="856"/>
                    <a:pt x="240" y="858"/>
                    <a:pt x="237" y="862"/>
                  </a:cubicBezTo>
                  <a:cubicBezTo>
                    <a:pt x="242" y="853"/>
                    <a:pt x="236" y="848"/>
                    <a:pt x="235" y="846"/>
                  </a:cubicBezTo>
                  <a:cubicBezTo>
                    <a:pt x="234" y="846"/>
                    <a:pt x="233" y="846"/>
                    <a:pt x="232" y="846"/>
                  </a:cubicBezTo>
                  <a:cubicBezTo>
                    <a:pt x="230" y="846"/>
                    <a:pt x="227" y="847"/>
                    <a:pt x="225" y="847"/>
                  </a:cubicBezTo>
                  <a:cubicBezTo>
                    <a:pt x="224" y="847"/>
                    <a:pt x="223" y="847"/>
                    <a:pt x="222" y="846"/>
                  </a:cubicBezTo>
                  <a:cubicBezTo>
                    <a:pt x="222" y="845"/>
                    <a:pt x="228" y="839"/>
                    <a:pt x="228" y="836"/>
                  </a:cubicBezTo>
                  <a:cubicBezTo>
                    <a:pt x="228" y="833"/>
                    <a:pt x="226" y="832"/>
                    <a:pt x="224" y="832"/>
                  </a:cubicBezTo>
                  <a:cubicBezTo>
                    <a:pt x="223" y="831"/>
                    <a:pt x="222" y="831"/>
                    <a:pt x="220" y="831"/>
                  </a:cubicBezTo>
                  <a:cubicBezTo>
                    <a:pt x="219" y="831"/>
                    <a:pt x="217" y="831"/>
                    <a:pt x="215" y="832"/>
                  </a:cubicBezTo>
                  <a:cubicBezTo>
                    <a:pt x="214" y="832"/>
                    <a:pt x="213" y="834"/>
                    <a:pt x="211" y="836"/>
                  </a:cubicBezTo>
                  <a:lnTo>
                    <a:pt x="211" y="836"/>
                  </a:lnTo>
                  <a:cubicBezTo>
                    <a:pt x="213" y="833"/>
                    <a:pt x="211" y="832"/>
                    <a:pt x="209" y="832"/>
                  </a:cubicBezTo>
                  <a:cubicBezTo>
                    <a:pt x="208" y="832"/>
                    <a:pt x="207" y="832"/>
                    <a:pt x="207" y="832"/>
                  </a:cubicBezTo>
                  <a:cubicBezTo>
                    <a:pt x="205" y="832"/>
                    <a:pt x="204" y="832"/>
                    <a:pt x="204" y="832"/>
                  </a:cubicBezTo>
                  <a:cubicBezTo>
                    <a:pt x="202" y="829"/>
                    <a:pt x="221" y="813"/>
                    <a:pt x="215" y="813"/>
                  </a:cubicBezTo>
                  <a:cubicBezTo>
                    <a:pt x="208" y="813"/>
                    <a:pt x="197" y="829"/>
                    <a:pt x="189" y="835"/>
                  </a:cubicBezTo>
                  <a:cubicBezTo>
                    <a:pt x="189" y="836"/>
                    <a:pt x="188" y="836"/>
                    <a:pt x="188" y="836"/>
                  </a:cubicBezTo>
                  <a:cubicBezTo>
                    <a:pt x="185" y="836"/>
                    <a:pt x="194" y="820"/>
                    <a:pt x="194" y="819"/>
                  </a:cubicBezTo>
                  <a:lnTo>
                    <a:pt x="194" y="819"/>
                  </a:lnTo>
                  <a:cubicBezTo>
                    <a:pt x="191" y="822"/>
                    <a:pt x="190" y="824"/>
                    <a:pt x="188" y="824"/>
                  </a:cubicBezTo>
                  <a:cubicBezTo>
                    <a:pt x="188" y="824"/>
                    <a:pt x="187" y="824"/>
                    <a:pt x="187" y="824"/>
                  </a:cubicBezTo>
                  <a:cubicBezTo>
                    <a:pt x="186" y="823"/>
                    <a:pt x="185" y="822"/>
                    <a:pt x="184" y="822"/>
                  </a:cubicBezTo>
                  <a:cubicBezTo>
                    <a:pt x="184" y="822"/>
                    <a:pt x="183" y="822"/>
                    <a:pt x="183" y="822"/>
                  </a:cubicBezTo>
                  <a:cubicBezTo>
                    <a:pt x="180" y="823"/>
                    <a:pt x="179" y="826"/>
                    <a:pt x="176" y="828"/>
                  </a:cubicBezTo>
                  <a:cubicBezTo>
                    <a:pt x="176" y="828"/>
                    <a:pt x="175" y="828"/>
                    <a:pt x="175" y="828"/>
                  </a:cubicBezTo>
                  <a:cubicBezTo>
                    <a:pt x="173" y="828"/>
                    <a:pt x="172" y="827"/>
                    <a:pt x="172" y="826"/>
                  </a:cubicBezTo>
                  <a:cubicBezTo>
                    <a:pt x="177" y="821"/>
                    <a:pt x="180" y="817"/>
                    <a:pt x="175" y="817"/>
                  </a:cubicBezTo>
                  <a:cubicBezTo>
                    <a:pt x="170" y="816"/>
                    <a:pt x="167" y="818"/>
                    <a:pt x="175" y="808"/>
                  </a:cubicBezTo>
                  <a:cubicBezTo>
                    <a:pt x="177" y="805"/>
                    <a:pt x="175" y="802"/>
                    <a:pt x="173" y="802"/>
                  </a:cubicBezTo>
                  <a:cubicBezTo>
                    <a:pt x="172" y="802"/>
                    <a:pt x="171" y="802"/>
                    <a:pt x="171" y="803"/>
                  </a:cubicBezTo>
                  <a:cubicBezTo>
                    <a:pt x="167" y="805"/>
                    <a:pt x="167" y="807"/>
                    <a:pt x="165" y="807"/>
                  </a:cubicBezTo>
                  <a:cubicBezTo>
                    <a:pt x="165" y="807"/>
                    <a:pt x="164" y="807"/>
                    <a:pt x="164" y="807"/>
                  </a:cubicBezTo>
                  <a:cubicBezTo>
                    <a:pt x="160" y="805"/>
                    <a:pt x="159" y="803"/>
                    <a:pt x="158" y="799"/>
                  </a:cubicBezTo>
                  <a:cubicBezTo>
                    <a:pt x="157" y="796"/>
                    <a:pt x="160" y="791"/>
                    <a:pt x="161" y="787"/>
                  </a:cubicBezTo>
                  <a:cubicBezTo>
                    <a:pt x="162" y="783"/>
                    <a:pt x="160" y="780"/>
                    <a:pt x="157" y="780"/>
                  </a:cubicBezTo>
                  <a:cubicBezTo>
                    <a:pt x="156" y="780"/>
                    <a:pt x="155" y="781"/>
                    <a:pt x="154" y="781"/>
                  </a:cubicBezTo>
                  <a:cubicBezTo>
                    <a:pt x="154" y="781"/>
                    <a:pt x="153" y="781"/>
                    <a:pt x="153" y="781"/>
                  </a:cubicBezTo>
                  <a:cubicBezTo>
                    <a:pt x="148" y="781"/>
                    <a:pt x="152" y="770"/>
                    <a:pt x="153" y="770"/>
                  </a:cubicBezTo>
                  <a:lnTo>
                    <a:pt x="153" y="770"/>
                  </a:lnTo>
                  <a:cubicBezTo>
                    <a:pt x="145" y="773"/>
                    <a:pt x="141" y="785"/>
                    <a:pt x="138" y="789"/>
                  </a:cubicBezTo>
                  <a:cubicBezTo>
                    <a:pt x="138" y="789"/>
                    <a:pt x="137" y="789"/>
                    <a:pt x="137" y="789"/>
                  </a:cubicBezTo>
                  <a:cubicBezTo>
                    <a:pt x="136" y="789"/>
                    <a:pt x="134" y="787"/>
                    <a:pt x="137" y="784"/>
                  </a:cubicBezTo>
                  <a:cubicBezTo>
                    <a:pt x="141" y="779"/>
                    <a:pt x="137" y="778"/>
                    <a:pt x="133" y="778"/>
                  </a:cubicBezTo>
                  <a:cubicBezTo>
                    <a:pt x="126" y="777"/>
                    <a:pt x="136" y="772"/>
                    <a:pt x="140" y="765"/>
                  </a:cubicBezTo>
                  <a:cubicBezTo>
                    <a:pt x="141" y="764"/>
                    <a:pt x="141" y="763"/>
                    <a:pt x="141" y="763"/>
                  </a:cubicBezTo>
                  <a:lnTo>
                    <a:pt x="141" y="763"/>
                  </a:lnTo>
                  <a:cubicBezTo>
                    <a:pt x="139" y="763"/>
                    <a:pt x="136" y="766"/>
                    <a:pt x="135" y="766"/>
                  </a:cubicBezTo>
                  <a:cubicBezTo>
                    <a:pt x="133" y="768"/>
                    <a:pt x="132" y="768"/>
                    <a:pt x="131" y="768"/>
                  </a:cubicBezTo>
                  <a:cubicBezTo>
                    <a:pt x="129" y="768"/>
                    <a:pt x="128" y="767"/>
                    <a:pt x="127" y="766"/>
                  </a:cubicBezTo>
                  <a:cubicBezTo>
                    <a:pt x="125" y="763"/>
                    <a:pt x="126" y="761"/>
                    <a:pt x="122" y="761"/>
                  </a:cubicBezTo>
                  <a:cubicBezTo>
                    <a:pt x="121" y="761"/>
                    <a:pt x="119" y="761"/>
                    <a:pt x="117" y="762"/>
                  </a:cubicBezTo>
                  <a:cubicBezTo>
                    <a:pt x="116" y="762"/>
                    <a:pt x="111" y="762"/>
                    <a:pt x="112" y="761"/>
                  </a:cubicBezTo>
                  <a:cubicBezTo>
                    <a:pt x="113" y="757"/>
                    <a:pt x="128" y="754"/>
                    <a:pt x="128" y="748"/>
                  </a:cubicBezTo>
                  <a:cubicBezTo>
                    <a:pt x="128" y="743"/>
                    <a:pt x="124" y="740"/>
                    <a:pt x="121" y="737"/>
                  </a:cubicBezTo>
                  <a:lnTo>
                    <a:pt x="121" y="737"/>
                  </a:lnTo>
                  <a:cubicBezTo>
                    <a:pt x="121" y="738"/>
                    <a:pt x="121" y="739"/>
                    <a:pt x="118" y="741"/>
                  </a:cubicBezTo>
                  <a:cubicBezTo>
                    <a:pt x="118" y="741"/>
                    <a:pt x="118" y="741"/>
                    <a:pt x="118" y="741"/>
                  </a:cubicBezTo>
                  <a:cubicBezTo>
                    <a:pt x="117" y="741"/>
                    <a:pt x="115" y="737"/>
                    <a:pt x="112" y="737"/>
                  </a:cubicBezTo>
                  <a:cubicBezTo>
                    <a:pt x="111" y="737"/>
                    <a:pt x="110" y="737"/>
                    <a:pt x="109" y="738"/>
                  </a:cubicBezTo>
                  <a:lnTo>
                    <a:pt x="109" y="738"/>
                  </a:lnTo>
                  <a:cubicBezTo>
                    <a:pt x="109" y="738"/>
                    <a:pt x="109" y="738"/>
                    <a:pt x="109" y="738"/>
                  </a:cubicBezTo>
                  <a:lnTo>
                    <a:pt x="109" y="738"/>
                  </a:lnTo>
                  <a:cubicBezTo>
                    <a:pt x="111" y="738"/>
                    <a:pt x="108" y="746"/>
                    <a:pt x="106" y="746"/>
                  </a:cubicBezTo>
                  <a:cubicBezTo>
                    <a:pt x="106" y="746"/>
                    <a:pt x="106" y="746"/>
                    <a:pt x="106" y="746"/>
                  </a:cubicBezTo>
                  <a:cubicBezTo>
                    <a:pt x="102" y="745"/>
                    <a:pt x="89" y="748"/>
                    <a:pt x="102" y="739"/>
                  </a:cubicBezTo>
                  <a:cubicBezTo>
                    <a:pt x="105" y="737"/>
                    <a:pt x="112" y="735"/>
                    <a:pt x="111" y="732"/>
                  </a:cubicBezTo>
                  <a:cubicBezTo>
                    <a:pt x="111" y="728"/>
                    <a:pt x="108" y="722"/>
                    <a:pt x="105" y="721"/>
                  </a:cubicBezTo>
                  <a:cubicBezTo>
                    <a:pt x="104" y="720"/>
                    <a:pt x="104" y="720"/>
                    <a:pt x="103" y="720"/>
                  </a:cubicBezTo>
                  <a:cubicBezTo>
                    <a:pt x="100" y="720"/>
                    <a:pt x="93" y="727"/>
                    <a:pt x="89" y="729"/>
                  </a:cubicBezTo>
                  <a:cubicBezTo>
                    <a:pt x="88" y="728"/>
                    <a:pt x="90" y="717"/>
                    <a:pt x="93" y="714"/>
                  </a:cubicBezTo>
                  <a:cubicBezTo>
                    <a:pt x="94" y="713"/>
                    <a:pt x="95" y="712"/>
                    <a:pt x="96" y="712"/>
                  </a:cubicBezTo>
                  <a:cubicBezTo>
                    <a:pt x="99" y="712"/>
                    <a:pt x="102" y="715"/>
                    <a:pt x="102" y="715"/>
                  </a:cubicBezTo>
                  <a:cubicBezTo>
                    <a:pt x="101" y="713"/>
                    <a:pt x="95" y="709"/>
                    <a:pt x="99" y="704"/>
                  </a:cubicBezTo>
                  <a:cubicBezTo>
                    <a:pt x="103" y="701"/>
                    <a:pt x="112" y="696"/>
                    <a:pt x="118" y="693"/>
                  </a:cubicBezTo>
                  <a:lnTo>
                    <a:pt x="118" y="693"/>
                  </a:lnTo>
                  <a:cubicBezTo>
                    <a:pt x="108" y="696"/>
                    <a:pt x="98" y="700"/>
                    <a:pt x="90" y="701"/>
                  </a:cubicBezTo>
                  <a:cubicBezTo>
                    <a:pt x="85" y="701"/>
                    <a:pt x="86" y="698"/>
                    <a:pt x="84" y="697"/>
                  </a:cubicBezTo>
                  <a:cubicBezTo>
                    <a:pt x="83" y="697"/>
                    <a:pt x="83" y="697"/>
                    <a:pt x="83" y="697"/>
                  </a:cubicBezTo>
                  <a:cubicBezTo>
                    <a:pt x="81" y="697"/>
                    <a:pt x="78" y="698"/>
                    <a:pt x="77" y="698"/>
                  </a:cubicBezTo>
                  <a:cubicBezTo>
                    <a:pt x="76" y="698"/>
                    <a:pt x="75" y="697"/>
                    <a:pt x="77" y="695"/>
                  </a:cubicBezTo>
                  <a:cubicBezTo>
                    <a:pt x="83" y="690"/>
                    <a:pt x="93" y="690"/>
                    <a:pt x="99" y="685"/>
                  </a:cubicBezTo>
                  <a:cubicBezTo>
                    <a:pt x="105" y="680"/>
                    <a:pt x="98" y="680"/>
                    <a:pt x="95" y="680"/>
                  </a:cubicBezTo>
                  <a:cubicBezTo>
                    <a:pt x="93" y="680"/>
                    <a:pt x="90" y="681"/>
                    <a:pt x="88" y="681"/>
                  </a:cubicBezTo>
                  <a:cubicBezTo>
                    <a:pt x="88" y="681"/>
                    <a:pt x="87" y="681"/>
                    <a:pt x="86" y="680"/>
                  </a:cubicBezTo>
                  <a:cubicBezTo>
                    <a:pt x="84" y="679"/>
                    <a:pt x="83" y="676"/>
                    <a:pt x="82" y="674"/>
                  </a:cubicBezTo>
                  <a:cubicBezTo>
                    <a:pt x="80" y="668"/>
                    <a:pt x="80" y="660"/>
                    <a:pt x="71" y="657"/>
                  </a:cubicBezTo>
                  <a:cubicBezTo>
                    <a:pt x="71" y="657"/>
                    <a:pt x="71" y="657"/>
                    <a:pt x="70" y="657"/>
                  </a:cubicBezTo>
                  <a:cubicBezTo>
                    <a:pt x="69" y="657"/>
                    <a:pt x="67" y="657"/>
                    <a:pt x="66" y="657"/>
                  </a:cubicBezTo>
                  <a:cubicBezTo>
                    <a:pt x="65" y="657"/>
                    <a:pt x="65" y="657"/>
                    <a:pt x="65" y="656"/>
                  </a:cubicBezTo>
                  <a:cubicBezTo>
                    <a:pt x="67" y="653"/>
                    <a:pt x="73" y="650"/>
                    <a:pt x="76" y="646"/>
                  </a:cubicBezTo>
                  <a:cubicBezTo>
                    <a:pt x="80" y="639"/>
                    <a:pt x="79" y="632"/>
                    <a:pt x="71" y="630"/>
                  </a:cubicBezTo>
                  <a:cubicBezTo>
                    <a:pt x="71" y="629"/>
                    <a:pt x="69" y="629"/>
                    <a:pt x="66" y="629"/>
                  </a:cubicBezTo>
                  <a:cubicBezTo>
                    <a:pt x="64" y="629"/>
                    <a:pt x="62" y="629"/>
                    <a:pt x="62" y="629"/>
                  </a:cubicBezTo>
                  <a:cubicBezTo>
                    <a:pt x="63" y="626"/>
                    <a:pt x="76" y="625"/>
                    <a:pt x="75" y="622"/>
                  </a:cubicBezTo>
                  <a:lnTo>
                    <a:pt x="75" y="622"/>
                  </a:lnTo>
                  <a:cubicBezTo>
                    <a:pt x="75" y="622"/>
                    <a:pt x="71" y="623"/>
                    <a:pt x="67" y="623"/>
                  </a:cubicBezTo>
                  <a:cubicBezTo>
                    <a:pt x="66" y="623"/>
                    <a:pt x="64" y="623"/>
                    <a:pt x="63" y="622"/>
                  </a:cubicBezTo>
                  <a:cubicBezTo>
                    <a:pt x="63" y="621"/>
                    <a:pt x="63" y="619"/>
                    <a:pt x="60" y="619"/>
                  </a:cubicBezTo>
                  <a:cubicBezTo>
                    <a:pt x="59" y="619"/>
                    <a:pt x="59" y="619"/>
                    <a:pt x="57" y="619"/>
                  </a:cubicBezTo>
                  <a:cubicBezTo>
                    <a:pt x="52" y="621"/>
                    <a:pt x="49" y="621"/>
                    <a:pt x="47" y="621"/>
                  </a:cubicBezTo>
                  <a:cubicBezTo>
                    <a:pt x="44" y="621"/>
                    <a:pt x="43" y="621"/>
                    <a:pt x="38" y="620"/>
                  </a:cubicBezTo>
                  <a:cubicBezTo>
                    <a:pt x="40" y="619"/>
                    <a:pt x="55" y="611"/>
                    <a:pt x="57" y="611"/>
                  </a:cubicBezTo>
                  <a:cubicBezTo>
                    <a:pt x="57" y="611"/>
                    <a:pt x="57" y="611"/>
                    <a:pt x="57" y="611"/>
                  </a:cubicBezTo>
                  <a:cubicBezTo>
                    <a:pt x="57" y="612"/>
                    <a:pt x="53" y="616"/>
                    <a:pt x="58" y="616"/>
                  </a:cubicBezTo>
                  <a:cubicBezTo>
                    <a:pt x="62" y="616"/>
                    <a:pt x="63" y="615"/>
                    <a:pt x="63" y="613"/>
                  </a:cubicBezTo>
                  <a:cubicBezTo>
                    <a:pt x="65" y="611"/>
                    <a:pt x="54" y="607"/>
                    <a:pt x="63" y="603"/>
                  </a:cubicBezTo>
                  <a:cubicBezTo>
                    <a:pt x="64" y="602"/>
                    <a:pt x="64" y="601"/>
                    <a:pt x="64" y="600"/>
                  </a:cubicBezTo>
                  <a:lnTo>
                    <a:pt x="64" y="600"/>
                  </a:lnTo>
                  <a:cubicBezTo>
                    <a:pt x="61" y="602"/>
                    <a:pt x="53" y="606"/>
                    <a:pt x="49" y="606"/>
                  </a:cubicBezTo>
                  <a:cubicBezTo>
                    <a:pt x="48" y="606"/>
                    <a:pt x="47" y="606"/>
                    <a:pt x="47" y="605"/>
                  </a:cubicBezTo>
                  <a:lnTo>
                    <a:pt x="64" y="600"/>
                  </a:lnTo>
                  <a:lnTo>
                    <a:pt x="64" y="600"/>
                  </a:lnTo>
                  <a:cubicBezTo>
                    <a:pt x="64" y="600"/>
                    <a:pt x="64" y="600"/>
                    <a:pt x="64" y="600"/>
                  </a:cubicBezTo>
                  <a:lnTo>
                    <a:pt x="64" y="600"/>
                  </a:lnTo>
                  <a:cubicBezTo>
                    <a:pt x="64" y="600"/>
                    <a:pt x="64" y="600"/>
                    <a:pt x="64" y="600"/>
                  </a:cubicBezTo>
                  <a:lnTo>
                    <a:pt x="64" y="600"/>
                  </a:lnTo>
                  <a:lnTo>
                    <a:pt x="64" y="600"/>
                  </a:lnTo>
                  <a:lnTo>
                    <a:pt x="64" y="600"/>
                  </a:lnTo>
                  <a:cubicBezTo>
                    <a:pt x="64" y="596"/>
                    <a:pt x="56" y="591"/>
                    <a:pt x="56" y="588"/>
                  </a:cubicBezTo>
                  <a:cubicBezTo>
                    <a:pt x="46" y="590"/>
                    <a:pt x="47" y="592"/>
                    <a:pt x="38" y="594"/>
                  </a:cubicBezTo>
                  <a:cubicBezTo>
                    <a:pt x="38" y="591"/>
                    <a:pt x="48" y="586"/>
                    <a:pt x="47" y="585"/>
                  </a:cubicBezTo>
                  <a:cubicBezTo>
                    <a:pt x="44" y="584"/>
                    <a:pt x="35" y="584"/>
                    <a:pt x="30" y="584"/>
                  </a:cubicBezTo>
                  <a:cubicBezTo>
                    <a:pt x="36" y="580"/>
                    <a:pt x="65" y="564"/>
                    <a:pt x="56" y="564"/>
                  </a:cubicBezTo>
                  <a:cubicBezTo>
                    <a:pt x="55" y="564"/>
                    <a:pt x="53" y="564"/>
                    <a:pt x="51" y="564"/>
                  </a:cubicBezTo>
                  <a:cubicBezTo>
                    <a:pt x="50" y="566"/>
                    <a:pt x="54" y="566"/>
                    <a:pt x="55" y="566"/>
                  </a:cubicBezTo>
                  <a:cubicBezTo>
                    <a:pt x="56" y="567"/>
                    <a:pt x="43" y="568"/>
                    <a:pt x="41" y="568"/>
                  </a:cubicBezTo>
                  <a:cubicBezTo>
                    <a:pt x="37" y="567"/>
                    <a:pt x="36" y="565"/>
                    <a:pt x="36" y="563"/>
                  </a:cubicBezTo>
                  <a:cubicBezTo>
                    <a:pt x="38" y="559"/>
                    <a:pt x="54" y="561"/>
                    <a:pt x="56" y="556"/>
                  </a:cubicBezTo>
                  <a:cubicBezTo>
                    <a:pt x="57" y="554"/>
                    <a:pt x="57" y="550"/>
                    <a:pt x="55" y="549"/>
                  </a:cubicBezTo>
                  <a:cubicBezTo>
                    <a:pt x="52" y="546"/>
                    <a:pt x="44" y="549"/>
                    <a:pt x="43" y="545"/>
                  </a:cubicBezTo>
                  <a:cubicBezTo>
                    <a:pt x="43" y="543"/>
                    <a:pt x="42" y="542"/>
                    <a:pt x="49" y="541"/>
                  </a:cubicBezTo>
                  <a:cubicBezTo>
                    <a:pt x="50" y="541"/>
                    <a:pt x="53" y="541"/>
                    <a:pt x="55" y="541"/>
                  </a:cubicBezTo>
                  <a:cubicBezTo>
                    <a:pt x="56" y="541"/>
                    <a:pt x="57" y="541"/>
                    <a:pt x="57" y="541"/>
                  </a:cubicBezTo>
                  <a:cubicBezTo>
                    <a:pt x="61" y="540"/>
                    <a:pt x="32" y="533"/>
                    <a:pt x="41" y="529"/>
                  </a:cubicBezTo>
                  <a:cubicBezTo>
                    <a:pt x="48" y="528"/>
                    <a:pt x="56" y="528"/>
                    <a:pt x="57" y="523"/>
                  </a:cubicBezTo>
                  <a:cubicBezTo>
                    <a:pt x="57" y="522"/>
                    <a:pt x="55" y="518"/>
                    <a:pt x="53" y="518"/>
                  </a:cubicBezTo>
                  <a:lnTo>
                    <a:pt x="53" y="518"/>
                  </a:lnTo>
                  <a:cubicBezTo>
                    <a:pt x="54" y="518"/>
                    <a:pt x="42" y="525"/>
                    <a:pt x="39" y="525"/>
                  </a:cubicBezTo>
                  <a:cubicBezTo>
                    <a:pt x="38" y="525"/>
                    <a:pt x="38" y="525"/>
                    <a:pt x="38" y="524"/>
                  </a:cubicBezTo>
                  <a:cubicBezTo>
                    <a:pt x="39" y="521"/>
                    <a:pt x="42" y="517"/>
                    <a:pt x="42" y="515"/>
                  </a:cubicBezTo>
                  <a:lnTo>
                    <a:pt x="41" y="509"/>
                  </a:lnTo>
                  <a:cubicBezTo>
                    <a:pt x="43" y="508"/>
                    <a:pt x="42" y="508"/>
                    <a:pt x="39" y="508"/>
                  </a:cubicBezTo>
                  <a:cubicBezTo>
                    <a:pt x="38" y="507"/>
                    <a:pt x="40" y="507"/>
                    <a:pt x="42" y="507"/>
                  </a:cubicBezTo>
                  <a:cubicBezTo>
                    <a:pt x="46" y="507"/>
                    <a:pt x="53" y="508"/>
                    <a:pt x="54" y="508"/>
                  </a:cubicBezTo>
                  <a:cubicBezTo>
                    <a:pt x="60" y="507"/>
                    <a:pt x="53" y="504"/>
                    <a:pt x="51" y="503"/>
                  </a:cubicBezTo>
                  <a:cubicBezTo>
                    <a:pt x="49" y="502"/>
                    <a:pt x="41" y="501"/>
                    <a:pt x="44" y="499"/>
                  </a:cubicBezTo>
                  <a:cubicBezTo>
                    <a:pt x="46" y="498"/>
                    <a:pt x="48" y="498"/>
                    <a:pt x="50" y="498"/>
                  </a:cubicBezTo>
                  <a:cubicBezTo>
                    <a:pt x="52" y="498"/>
                    <a:pt x="53" y="498"/>
                    <a:pt x="55" y="498"/>
                  </a:cubicBezTo>
                  <a:lnTo>
                    <a:pt x="55" y="498"/>
                  </a:lnTo>
                  <a:cubicBezTo>
                    <a:pt x="49" y="497"/>
                    <a:pt x="41" y="492"/>
                    <a:pt x="40" y="490"/>
                  </a:cubicBezTo>
                  <a:cubicBezTo>
                    <a:pt x="39" y="488"/>
                    <a:pt x="38" y="487"/>
                    <a:pt x="40" y="485"/>
                  </a:cubicBezTo>
                  <a:cubicBezTo>
                    <a:pt x="42" y="483"/>
                    <a:pt x="45" y="484"/>
                    <a:pt x="47" y="482"/>
                  </a:cubicBezTo>
                  <a:cubicBezTo>
                    <a:pt x="49" y="481"/>
                    <a:pt x="51" y="474"/>
                    <a:pt x="44" y="474"/>
                  </a:cubicBezTo>
                  <a:cubicBezTo>
                    <a:pt x="39" y="474"/>
                    <a:pt x="36" y="474"/>
                    <a:pt x="36" y="471"/>
                  </a:cubicBezTo>
                  <a:cubicBezTo>
                    <a:pt x="36" y="471"/>
                    <a:pt x="36" y="467"/>
                    <a:pt x="37" y="467"/>
                  </a:cubicBezTo>
                  <a:cubicBezTo>
                    <a:pt x="39" y="467"/>
                    <a:pt x="47" y="471"/>
                    <a:pt x="52" y="471"/>
                  </a:cubicBezTo>
                  <a:cubicBezTo>
                    <a:pt x="54" y="471"/>
                    <a:pt x="55" y="471"/>
                    <a:pt x="56" y="470"/>
                  </a:cubicBezTo>
                  <a:cubicBezTo>
                    <a:pt x="58" y="467"/>
                    <a:pt x="46" y="465"/>
                    <a:pt x="51" y="461"/>
                  </a:cubicBezTo>
                  <a:cubicBezTo>
                    <a:pt x="58" y="458"/>
                    <a:pt x="51" y="455"/>
                    <a:pt x="47" y="451"/>
                  </a:cubicBezTo>
                  <a:cubicBezTo>
                    <a:pt x="43" y="448"/>
                    <a:pt x="45" y="449"/>
                    <a:pt x="47" y="447"/>
                  </a:cubicBezTo>
                  <a:cubicBezTo>
                    <a:pt x="49" y="446"/>
                    <a:pt x="45" y="444"/>
                    <a:pt x="45" y="443"/>
                  </a:cubicBezTo>
                  <a:cubicBezTo>
                    <a:pt x="40" y="441"/>
                    <a:pt x="31" y="436"/>
                    <a:pt x="43" y="436"/>
                  </a:cubicBezTo>
                  <a:cubicBezTo>
                    <a:pt x="43" y="436"/>
                    <a:pt x="46" y="436"/>
                    <a:pt x="48" y="436"/>
                  </a:cubicBezTo>
                  <a:cubicBezTo>
                    <a:pt x="55" y="436"/>
                    <a:pt x="64" y="436"/>
                    <a:pt x="56" y="432"/>
                  </a:cubicBezTo>
                  <a:cubicBezTo>
                    <a:pt x="50" y="431"/>
                    <a:pt x="46" y="431"/>
                    <a:pt x="48" y="427"/>
                  </a:cubicBezTo>
                  <a:cubicBezTo>
                    <a:pt x="48" y="427"/>
                    <a:pt x="49" y="427"/>
                    <a:pt x="49" y="427"/>
                  </a:cubicBezTo>
                  <a:cubicBezTo>
                    <a:pt x="51" y="427"/>
                    <a:pt x="54" y="427"/>
                    <a:pt x="56" y="427"/>
                  </a:cubicBezTo>
                  <a:cubicBezTo>
                    <a:pt x="57" y="427"/>
                    <a:pt x="57" y="427"/>
                    <a:pt x="57" y="427"/>
                  </a:cubicBezTo>
                  <a:cubicBezTo>
                    <a:pt x="61" y="427"/>
                    <a:pt x="61" y="425"/>
                    <a:pt x="61" y="424"/>
                  </a:cubicBezTo>
                  <a:lnTo>
                    <a:pt x="49" y="422"/>
                  </a:lnTo>
                  <a:cubicBezTo>
                    <a:pt x="47" y="423"/>
                    <a:pt x="44" y="425"/>
                    <a:pt x="41" y="425"/>
                  </a:cubicBezTo>
                  <a:cubicBezTo>
                    <a:pt x="35" y="424"/>
                    <a:pt x="37" y="419"/>
                    <a:pt x="37" y="418"/>
                  </a:cubicBezTo>
                  <a:cubicBezTo>
                    <a:pt x="38" y="415"/>
                    <a:pt x="39" y="415"/>
                    <a:pt x="42" y="415"/>
                  </a:cubicBezTo>
                  <a:cubicBezTo>
                    <a:pt x="42" y="415"/>
                    <a:pt x="43" y="415"/>
                    <a:pt x="44" y="415"/>
                  </a:cubicBezTo>
                  <a:cubicBezTo>
                    <a:pt x="45" y="415"/>
                    <a:pt x="48" y="415"/>
                    <a:pt x="50" y="414"/>
                  </a:cubicBezTo>
                  <a:cubicBezTo>
                    <a:pt x="50" y="413"/>
                    <a:pt x="57" y="410"/>
                    <a:pt x="56" y="409"/>
                  </a:cubicBezTo>
                  <a:cubicBezTo>
                    <a:pt x="51" y="406"/>
                    <a:pt x="46" y="407"/>
                    <a:pt x="46" y="404"/>
                  </a:cubicBezTo>
                  <a:cubicBezTo>
                    <a:pt x="47" y="402"/>
                    <a:pt x="49" y="400"/>
                    <a:pt x="45" y="399"/>
                  </a:cubicBezTo>
                  <a:cubicBezTo>
                    <a:pt x="38" y="396"/>
                    <a:pt x="44" y="385"/>
                    <a:pt x="46" y="383"/>
                  </a:cubicBezTo>
                  <a:cubicBezTo>
                    <a:pt x="46" y="381"/>
                    <a:pt x="47" y="381"/>
                    <a:pt x="49" y="381"/>
                  </a:cubicBezTo>
                  <a:cubicBezTo>
                    <a:pt x="50" y="381"/>
                    <a:pt x="52" y="381"/>
                    <a:pt x="55" y="382"/>
                  </a:cubicBezTo>
                  <a:cubicBezTo>
                    <a:pt x="60" y="382"/>
                    <a:pt x="60" y="377"/>
                    <a:pt x="60" y="376"/>
                  </a:cubicBezTo>
                  <a:cubicBezTo>
                    <a:pt x="63" y="374"/>
                    <a:pt x="66" y="371"/>
                    <a:pt x="59" y="368"/>
                  </a:cubicBezTo>
                  <a:cubicBezTo>
                    <a:pt x="55" y="366"/>
                    <a:pt x="57" y="365"/>
                    <a:pt x="57" y="364"/>
                  </a:cubicBezTo>
                  <a:cubicBezTo>
                    <a:pt x="58" y="362"/>
                    <a:pt x="54" y="361"/>
                    <a:pt x="54" y="358"/>
                  </a:cubicBezTo>
                  <a:cubicBezTo>
                    <a:pt x="53" y="355"/>
                    <a:pt x="57" y="354"/>
                    <a:pt x="58" y="351"/>
                  </a:cubicBezTo>
                  <a:cubicBezTo>
                    <a:pt x="59" y="349"/>
                    <a:pt x="41" y="335"/>
                    <a:pt x="35" y="335"/>
                  </a:cubicBezTo>
                  <a:cubicBezTo>
                    <a:pt x="34" y="335"/>
                    <a:pt x="34" y="335"/>
                    <a:pt x="34" y="335"/>
                  </a:cubicBezTo>
                  <a:cubicBezTo>
                    <a:pt x="34" y="335"/>
                    <a:pt x="34" y="338"/>
                    <a:pt x="34" y="339"/>
                  </a:cubicBezTo>
                  <a:cubicBezTo>
                    <a:pt x="32" y="340"/>
                    <a:pt x="30" y="342"/>
                    <a:pt x="27" y="342"/>
                  </a:cubicBezTo>
                  <a:cubicBezTo>
                    <a:pt x="21" y="345"/>
                    <a:pt x="16" y="349"/>
                    <a:pt x="16" y="354"/>
                  </a:cubicBezTo>
                  <a:cubicBezTo>
                    <a:pt x="16" y="357"/>
                    <a:pt x="31" y="358"/>
                    <a:pt x="32" y="363"/>
                  </a:cubicBezTo>
                  <a:cubicBezTo>
                    <a:pt x="32" y="366"/>
                    <a:pt x="29" y="368"/>
                    <a:pt x="24" y="369"/>
                  </a:cubicBezTo>
                  <a:cubicBezTo>
                    <a:pt x="22" y="368"/>
                    <a:pt x="20" y="368"/>
                    <a:pt x="19" y="368"/>
                  </a:cubicBezTo>
                  <a:cubicBezTo>
                    <a:pt x="18" y="368"/>
                    <a:pt x="18" y="368"/>
                    <a:pt x="18" y="370"/>
                  </a:cubicBezTo>
                  <a:cubicBezTo>
                    <a:pt x="16" y="373"/>
                    <a:pt x="18" y="371"/>
                    <a:pt x="25" y="374"/>
                  </a:cubicBezTo>
                  <a:cubicBezTo>
                    <a:pt x="28" y="376"/>
                    <a:pt x="29" y="379"/>
                    <a:pt x="27" y="379"/>
                  </a:cubicBezTo>
                  <a:cubicBezTo>
                    <a:pt x="26" y="379"/>
                    <a:pt x="26" y="379"/>
                    <a:pt x="26" y="379"/>
                  </a:cubicBezTo>
                  <a:cubicBezTo>
                    <a:pt x="21" y="379"/>
                    <a:pt x="16" y="377"/>
                    <a:pt x="12" y="377"/>
                  </a:cubicBezTo>
                  <a:cubicBezTo>
                    <a:pt x="10" y="377"/>
                    <a:pt x="9" y="377"/>
                    <a:pt x="8" y="379"/>
                  </a:cubicBezTo>
                  <a:cubicBezTo>
                    <a:pt x="8" y="381"/>
                    <a:pt x="13" y="387"/>
                    <a:pt x="19" y="388"/>
                  </a:cubicBezTo>
                  <a:cubicBezTo>
                    <a:pt x="20" y="390"/>
                    <a:pt x="18" y="391"/>
                    <a:pt x="18" y="392"/>
                  </a:cubicBezTo>
                  <a:cubicBezTo>
                    <a:pt x="18" y="394"/>
                    <a:pt x="26" y="406"/>
                    <a:pt x="25" y="407"/>
                  </a:cubicBezTo>
                  <a:cubicBezTo>
                    <a:pt x="25" y="407"/>
                    <a:pt x="25" y="407"/>
                    <a:pt x="24" y="407"/>
                  </a:cubicBezTo>
                  <a:cubicBezTo>
                    <a:pt x="19" y="407"/>
                    <a:pt x="11" y="399"/>
                    <a:pt x="7" y="398"/>
                  </a:cubicBezTo>
                  <a:lnTo>
                    <a:pt x="7" y="398"/>
                  </a:lnTo>
                  <a:cubicBezTo>
                    <a:pt x="11" y="400"/>
                    <a:pt x="13" y="413"/>
                    <a:pt x="15" y="415"/>
                  </a:cubicBezTo>
                  <a:cubicBezTo>
                    <a:pt x="20" y="419"/>
                    <a:pt x="18" y="419"/>
                    <a:pt x="12" y="421"/>
                  </a:cubicBezTo>
                  <a:cubicBezTo>
                    <a:pt x="2" y="424"/>
                    <a:pt x="11" y="425"/>
                    <a:pt x="11" y="427"/>
                  </a:cubicBezTo>
                  <a:cubicBezTo>
                    <a:pt x="10" y="430"/>
                    <a:pt x="11" y="431"/>
                    <a:pt x="7" y="432"/>
                  </a:cubicBezTo>
                  <a:cubicBezTo>
                    <a:pt x="5" y="432"/>
                    <a:pt x="4" y="433"/>
                    <a:pt x="5" y="434"/>
                  </a:cubicBezTo>
                  <a:cubicBezTo>
                    <a:pt x="6" y="436"/>
                    <a:pt x="9" y="437"/>
                    <a:pt x="12" y="437"/>
                  </a:cubicBezTo>
                  <a:cubicBezTo>
                    <a:pt x="13" y="437"/>
                    <a:pt x="14" y="437"/>
                    <a:pt x="15" y="437"/>
                  </a:cubicBezTo>
                  <a:cubicBezTo>
                    <a:pt x="19" y="437"/>
                    <a:pt x="27" y="438"/>
                    <a:pt x="23" y="439"/>
                  </a:cubicBezTo>
                  <a:cubicBezTo>
                    <a:pt x="21" y="442"/>
                    <a:pt x="14" y="442"/>
                    <a:pt x="10" y="444"/>
                  </a:cubicBezTo>
                  <a:cubicBezTo>
                    <a:pt x="8" y="446"/>
                    <a:pt x="11" y="450"/>
                    <a:pt x="14" y="453"/>
                  </a:cubicBezTo>
                  <a:cubicBezTo>
                    <a:pt x="14" y="454"/>
                    <a:pt x="13" y="456"/>
                    <a:pt x="10" y="458"/>
                  </a:cubicBezTo>
                  <a:cubicBezTo>
                    <a:pt x="8" y="459"/>
                    <a:pt x="7" y="459"/>
                    <a:pt x="7" y="460"/>
                  </a:cubicBezTo>
                  <a:cubicBezTo>
                    <a:pt x="6" y="463"/>
                    <a:pt x="12" y="462"/>
                    <a:pt x="12" y="466"/>
                  </a:cubicBezTo>
                  <a:cubicBezTo>
                    <a:pt x="12" y="468"/>
                    <a:pt x="9" y="469"/>
                    <a:pt x="8" y="472"/>
                  </a:cubicBezTo>
                  <a:cubicBezTo>
                    <a:pt x="6" y="476"/>
                    <a:pt x="8" y="483"/>
                    <a:pt x="15" y="488"/>
                  </a:cubicBezTo>
                  <a:cubicBezTo>
                    <a:pt x="20" y="490"/>
                    <a:pt x="21" y="491"/>
                    <a:pt x="11" y="491"/>
                  </a:cubicBezTo>
                  <a:cubicBezTo>
                    <a:pt x="10" y="490"/>
                    <a:pt x="8" y="490"/>
                    <a:pt x="8" y="490"/>
                  </a:cubicBezTo>
                  <a:cubicBezTo>
                    <a:pt x="5" y="490"/>
                    <a:pt x="5" y="492"/>
                    <a:pt x="5" y="494"/>
                  </a:cubicBezTo>
                  <a:cubicBezTo>
                    <a:pt x="5" y="496"/>
                    <a:pt x="4" y="500"/>
                    <a:pt x="7" y="502"/>
                  </a:cubicBezTo>
                  <a:cubicBezTo>
                    <a:pt x="8" y="504"/>
                    <a:pt x="14" y="506"/>
                    <a:pt x="11" y="508"/>
                  </a:cubicBezTo>
                  <a:cubicBezTo>
                    <a:pt x="1" y="509"/>
                    <a:pt x="4" y="516"/>
                    <a:pt x="6" y="519"/>
                  </a:cubicBezTo>
                  <a:cubicBezTo>
                    <a:pt x="8" y="521"/>
                    <a:pt x="22" y="523"/>
                    <a:pt x="19" y="524"/>
                  </a:cubicBezTo>
                  <a:cubicBezTo>
                    <a:pt x="10" y="528"/>
                    <a:pt x="7" y="529"/>
                    <a:pt x="6" y="534"/>
                  </a:cubicBezTo>
                  <a:cubicBezTo>
                    <a:pt x="5" y="541"/>
                    <a:pt x="6" y="548"/>
                    <a:pt x="9" y="555"/>
                  </a:cubicBezTo>
                  <a:cubicBezTo>
                    <a:pt x="10" y="557"/>
                    <a:pt x="11" y="559"/>
                    <a:pt x="14" y="562"/>
                  </a:cubicBezTo>
                  <a:cubicBezTo>
                    <a:pt x="15" y="563"/>
                    <a:pt x="19" y="563"/>
                    <a:pt x="20" y="564"/>
                  </a:cubicBezTo>
                  <a:cubicBezTo>
                    <a:pt x="20" y="566"/>
                    <a:pt x="11" y="570"/>
                    <a:pt x="9" y="571"/>
                  </a:cubicBezTo>
                  <a:cubicBezTo>
                    <a:pt x="7" y="574"/>
                    <a:pt x="5" y="577"/>
                    <a:pt x="4" y="579"/>
                  </a:cubicBezTo>
                  <a:cubicBezTo>
                    <a:pt x="4" y="582"/>
                    <a:pt x="5" y="584"/>
                    <a:pt x="9" y="584"/>
                  </a:cubicBezTo>
                  <a:cubicBezTo>
                    <a:pt x="11" y="584"/>
                    <a:pt x="12" y="584"/>
                    <a:pt x="14" y="584"/>
                  </a:cubicBezTo>
                  <a:lnTo>
                    <a:pt x="14" y="584"/>
                  </a:lnTo>
                  <a:cubicBezTo>
                    <a:pt x="8" y="585"/>
                    <a:pt x="20" y="590"/>
                    <a:pt x="22" y="591"/>
                  </a:cubicBezTo>
                  <a:cubicBezTo>
                    <a:pt x="22" y="591"/>
                    <a:pt x="14" y="598"/>
                    <a:pt x="12" y="600"/>
                  </a:cubicBezTo>
                  <a:cubicBezTo>
                    <a:pt x="11" y="604"/>
                    <a:pt x="11" y="607"/>
                    <a:pt x="14" y="609"/>
                  </a:cubicBezTo>
                  <a:cubicBezTo>
                    <a:pt x="14" y="610"/>
                    <a:pt x="15" y="610"/>
                    <a:pt x="17" y="610"/>
                  </a:cubicBezTo>
                  <a:cubicBezTo>
                    <a:pt x="20" y="610"/>
                    <a:pt x="25" y="608"/>
                    <a:pt x="29" y="607"/>
                  </a:cubicBezTo>
                  <a:cubicBezTo>
                    <a:pt x="29" y="608"/>
                    <a:pt x="30" y="611"/>
                    <a:pt x="29" y="611"/>
                  </a:cubicBezTo>
                  <a:cubicBezTo>
                    <a:pt x="28" y="612"/>
                    <a:pt x="26" y="612"/>
                    <a:pt x="25" y="613"/>
                  </a:cubicBezTo>
                  <a:cubicBezTo>
                    <a:pt x="23" y="615"/>
                    <a:pt x="25" y="617"/>
                    <a:pt x="25" y="618"/>
                  </a:cubicBezTo>
                  <a:cubicBezTo>
                    <a:pt x="25" y="618"/>
                    <a:pt x="21" y="620"/>
                    <a:pt x="20" y="622"/>
                  </a:cubicBezTo>
                  <a:cubicBezTo>
                    <a:pt x="19" y="625"/>
                    <a:pt x="20" y="626"/>
                    <a:pt x="21" y="627"/>
                  </a:cubicBezTo>
                  <a:cubicBezTo>
                    <a:pt x="23" y="632"/>
                    <a:pt x="29" y="632"/>
                    <a:pt x="36" y="635"/>
                  </a:cubicBezTo>
                  <a:cubicBezTo>
                    <a:pt x="45" y="638"/>
                    <a:pt x="39" y="638"/>
                    <a:pt x="30" y="641"/>
                  </a:cubicBezTo>
                  <a:lnTo>
                    <a:pt x="30" y="641"/>
                  </a:lnTo>
                  <a:cubicBezTo>
                    <a:pt x="30" y="641"/>
                    <a:pt x="30" y="641"/>
                    <a:pt x="30" y="641"/>
                  </a:cubicBezTo>
                  <a:cubicBezTo>
                    <a:pt x="33" y="641"/>
                    <a:pt x="31" y="645"/>
                    <a:pt x="35" y="645"/>
                  </a:cubicBezTo>
                  <a:cubicBezTo>
                    <a:pt x="36" y="645"/>
                    <a:pt x="43" y="643"/>
                    <a:pt x="43" y="643"/>
                  </a:cubicBezTo>
                  <a:lnTo>
                    <a:pt x="43" y="643"/>
                  </a:lnTo>
                  <a:cubicBezTo>
                    <a:pt x="43" y="645"/>
                    <a:pt x="35" y="647"/>
                    <a:pt x="36" y="649"/>
                  </a:cubicBezTo>
                  <a:cubicBezTo>
                    <a:pt x="36" y="652"/>
                    <a:pt x="44" y="651"/>
                    <a:pt x="47" y="653"/>
                  </a:cubicBezTo>
                  <a:cubicBezTo>
                    <a:pt x="51" y="655"/>
                    <a:pt x="44" y="655"/>
                    <a:pt x="41" y="655"/>
                  </a:cubicBezTo>
                  <a:cubicBezTo>
                    <a:pt x="40" y="655"/>
                    <a:pt x="40" y="655"/>
                    <a:pt x="39" y="655"/>
                  </a:cubicBezTo>
                  <a:cubicBezTo>
                    <a:pt x="35" y="655"/>
                    <a:pt x="26" y="659"/>
                    <a:pt x="29" y="661"/>
                  </a:cubicBezTo>
                  <a:cubicBezTo>
                    <a:pt x="31" y="663"/>
                    <a:pt x="35" y="664"/>
                    <a:pt x="39" y="664"/>
                  </a:cubicBezTo>
                  <a:cubicBezTo>
                    <a:pt x="42" y="664"/>
                    <a:pt x="45" y="663"/>
                    <a:pt x="49" y="662"/>
                  </a:cubicBezTo>
                  <a:lnTo>
                    <a:pt x="49" y="662"/>
                  </a:lnTo>
                  <a:cubicBezTo>
                    <a:pt x="28" y="670"/>
                    <a:pt x="57" y="683"/>
                    <a:pt x="43" y="690"/>
                  </a:cubicBezTo>
                  <a:cubicBezTo>
                    <a:pt x="35" y="698"/>
                    <a:pt x="49" y="696"/>
                    <a:pt x="52" y="700"/>
                  </a:cubicBezTo>
                  <a:cubicBezTo>
                    <a:pt x="55" y="703"/>
                    <a:pt x="57" y="707"/>
                    <a:pt x="58" y="709"/>
                  </a:cubicBezTo>
                  <a:cubicBezTo>
                    <a:pt x="60" y="715"/>
                    <a:pt x="68" y="715"/>
                    <a:pt x="70" y="720"/>
                  </a:cubicBezTo>
                  <a:cubicBezTo>
                    <a:pt x="71" y="722"/>
                    <a:pt x="66" y="727"/>
                    <a:pt x="69" y="731"/>
                  </a:cubicBezTo>
                  <a:cubicBezTo>
                    <a:pt x="70" y="732"/>
                    <a:pt x="71" y="735"/>
                    <a:pt x="75" y="735"/>
                  </a:cubicBezTo>
                  <a:cubicBezTo>
                    <a:pt x="76" y="734"/>
                    <a:pt x="80" y="732"/>
                    <a:pt x="81" y="732"/>
                  </a:cubicBezTo>
                  <a:cubicBezTo>
                    <a:pt x="81" y="732"/>
                    <a:pt x="81" y="732"/>
                    <a:pt x="81" y="732"/>
                  </a:cubicBezTo>
                  <a:cubicBezTo>
                    <a:pt x="83" y="735"/>
                    <a:pt x="73" y="742"/>
                    <a:pt x="68" y="745"/>
                  </a:cubicBezTo>
                  <a:lnTo>
                    <a:pt x="68" y="745"/>
                  </a:lnTo>
                  <a:cubicBezTo>
                    <a:pt x="68" y="744"/>
                    <a:pt x="69" y="744"/>
                    <a:pt x="70" y="744"/>
                  </a:cubicBezTo>
                  <a:cubicBezTo>
                    <a:pt x="80" y="744"/>
                    <a:pt x="89" y="768"/>
                    <a:pt x="91" y="772"/>
                  </a:cubicBezTo>
                  <a:cubicBezTo>
                    <a:pt x="93" y="776"/>
                    <a:pt x="91" y="783"/>
                    <a:pt x="95" y="786"/>
                  </a:cubicBezTo>
                  <a:cubicBezTo>
                    <a:pt x="98" y="789"/>
                    <a:pt x="102" y="790"/>
                    <a:pt x="107" y="790"/>
                  </a:cubicBezTo>
                  <a:cubicBezTo>
                    <a:pt x="109" y="790"/>
                    <a:pt x="121" y="786"/>
                    <a:pt x="121" y="784"/>
                  </a:cubicBezTo>
                  <a:lnTo>
                    <a:pt x="121" y="784"/>
                  </a:lnTo>
                  <a:cubicBezTo>
                    <a:pt x="121" y="787"/>
                    <a:pt x="108" y="797"/>
                    <a:pt x="115" y="797"/>
                  </a:cubicBezTo>
                  <a:cubicBezTo>
                    <a:pt x="116" y="797"/>
                    <a:pt x="120" y="795"/>
                    <a:pt x="123" y="795"/>
                  </a:cubicBezTo>
                  <a:cubicBezTo>
                    <a:pt x="124" y="795"/>
                    <a:pt x="125" y="796"/>
                    <a:pt x="125" y="797"/>
                  </a:cubicBezTo>
                  <a:cubicBezTo>
                    <a:pt x="124" y="797"/>
                    <a:pt x="111" y="804"/>
                    <a:pt x="113" y="805"/>
                  </a:cubicBezTo>
                  <a:cubicBezTo>
                    <a:pt x="115" y="806"/>
                    <a:pt x="117" y="806"/>
                    <a:pt x="120" y="806"/>
                  </a:cubicBezTo>
                  <a:cubicBezTo>
                    <a:pt x="123" y="806"/>
                    <a:pt x="128" y="805"/>
                    <a:pt x="132" y="802"/>
                  </a:cubicBezTo>
                  <a:lnTo>
                    <a:pt x="132" y="802"/>
                  </a:lnTo>
                  <a:cubicBezTo>
                    <a:pt x="134" y="802"/>
                    <a:pt x="128" y="811"/>
                    <a:pt x="126" y="813"/>
                  </a:cubicBezTo>
                  <a:cubicBezTo>
                    <a:pt x="126" y="814"/>
                    <a:pt x="125" y="824"/>
                    <a:pt x="126" y="824"/>
                  </a:cubicBezTo>
                  <a:cubicBezTo>
                    <a:pt x="126" y="824"/>
                    <a:pt x="126" y="824"/>
                    <a:pt x="126" y="824"/>
                  </a:cubicBezTo>
                  <a:cubicBezTo>
                    <a:pt x="130" y="821"/>
                    <a:pt x="135" y="816"/>
                    <a:pt x="139" y="816"/>
                  </a:cubicBezTo>
                  <a:cubicBezTo>
                    <a:pt x="139" y="816"/>
                    <a:pt x="140" y="816"/>
                    <a:pt x="140" y="817"/>
                  </a:cubicBezTo>
                  <a:cubicBezTo>
                    <a:pt x="143" y="818"/>
                    <a:pt x="141" y="823"/>
                    <a:pt x="144" y="824"/>
                  </a:cubicBezTo>
                  <a:cubicBezTo>
                    <a:pt x="144" y="824"/>
                    <a:pt x="145" y="824"/>
                    <a:pt x="145" y="824"/>
                  </a:cubicBezTo>
                  <a:cubicBezTo>
                    <a:pt x="147" y="824"/>
                    <a:pt x="148" y="823"/>
                    <a:pt x="150" y="823"/>
                  </a:cubicBezTo>
                  <a:cubicBezTo>
                    <a:pt x="151" y="823"/>
                    <a:pt x="152" y="824"/>
                    <a:pt x="153" y="825"/>
                  </a:cubicBezTo>
                  <a:cubicBezTo>
                    <a:pt x="155" y="827"/>
                    <a:pt x="151" y="833"/>
                    <a:pt x="153" y="837"/>
                  </a:cubicBezTo>
                  <a:cubicBezTo>
                    <a:pt x="153" y="838"/>
                    <a:pt x="154" y="839"/>
                    <a:pt x="156" y="839"/>
                  </a:cubicBezTo>
                  <a:cubicBezTo>
                    <a:pt x="158" y="839"/>
                    <a:pt x="160" y="838"/>
                    <a:pt x="163" y="835"/>
                  </a:cubicBezTo>
                  <a:lnTo>
                    <a:pt x="163" y="835"/>
                  </a:lnTo>
                  <a:cubicBezTo>
                    <a:pt x="162" y="837"/>
                    <a:pt x="160" y="847"/>
                    <a:pt x="161" y="847"/>
                  </a:cubicBezTo>
                  <a:cubicBezTo>
                    <a:pt x="161" y="847"/>
                    <a:pt x="161" y="847"/>
                    <a:pt x="161" y="846"/>
                  </a:cubicBezTo>
                  <a:cubicBezTo>
                    <a:pt x="163" y="844"/>
                    <a:pt x="167" y="836"/>
                    <a:pt x="170" y="836"/>
                  </a:cubicBezTo>
                  <a:cubicBezTo>
                    <a:pt x="170" y="836"/>
                    <a:pt x="171" y="836"/>
                    <a:pt x="171" y="837"/>
                  </a:cubicBezTo>
                  <a:cubicBezTo>
                    <a:pt x="172" y="839"/>
                    <a:pt x="170" y="843"/>
                    <a:pt x="170" y="845"/>
                  </a:cubicBezTo>
                  <a:cubicBezTo>
                    <a:pt x="171" y="849"/>
                    <a:pt x="173" y="853"/>
                    <a:pt x="178" y="853"/>
                  </a:cubicBezTo>
                  <a:cubicBezTo>
                    <a:pt x="180" y="853"/>
                    <a:pt x="182" y="853"/>
                    <a:pt x="184" y="851"/>
                  </a:cubicBezTo>
                  <a:lnTo>
                    <a:pt x="184" y="851"/>
                  </a:lnTo>
                  <a:cubicBezTo>
                    <a:pt x="180" y="854"/>
                    <a:pt x="180" y="866"/>
                    <a:pt x="180" y="867"/>
                  </a:cubicBezTo>
                  <a:cubicBezTo>
                    <a:pt x="183" y="864"/>
                    <a:pt x="184" y="863"/>
                    <a:pt x="185" y="863"/>
                  </a:cubicBezTo>
                  <a:cubicBezTo>
                    <a:pt x="186" y="863"/>
                    <a:pt x="187" y="865"/>
                    <a:pt x="188" y="866"/>
                  </a:cubicBezTo>
                  <a:cubicBezTo>
                    <a:pt x="189" y="867"/>
                    <a:pt x="190" y="867"/>
                    <a:pt x="190" y="867"/>
                  </a:cubicBezTo>
                  <a:cubicBezTo>
                    <a:pt x="190" y="867"/>
                    <a:pt x="191" y="866"/>
                    <a:pt x="193" y="864"/>
                  </a:cubicBezTo>
                  <a:cubicBezTo>
                    <a:pt x="194" y="863"/>
                    <a:pt x="194" y="863"/>
                    <a:pt x="195" y="863"/>
                  </a:cubicBezTo>
                  <a:cubicBezTo>
                    <a:pt x="199" y="863"/>
                    <a:pt x="198" y="874"/>
                    <a:pt x="200" y="875"/>
                  </a:cubicBezTo>
                  <a:cubicBezTo>
                    <a:pt x="200" y="875"/>
                    <a:pt x="200" y="875"/>
                    <a:pt x="200" y="875"/>
                  </a:cubicBezTo>
                  <a:cubicBezTo>
                    <a:pt x="201" y="875"/>
                    <a:pt x="204" y="873"/>
                    <a:pt x="205" y="873"/>
                  </a:cubicBezTo>
                  <a:cubicBezTo>
                    <a:pt x="205" y="873"/>
                    <a:pt x="206" y="873"/>
                    <a:pt x="206" y="873"/>
                  </a:cubicBezTo>
                  <a:cubicBezTo>
                    <a:pt x="209" y="874"/>
                    <a:pt x="212" y="877"/>
                    <a:pt x="215" y="879"/>
                  </a:cubicBezTo>
                  <a:cubicBezTo>
                    <a:pt x="217" y="880"/>
                    <a:pt x="218" y="881"/>
                    <a:pt x="220" y="881"/>
                  </a:cubicBezTo>
                  <a:cubicBezTo>
                    <a:pt x="223" y="881"/>
                    <a:pt x="226" y="879"/>
                    <a:pt x="230" y="875"/>
                  </a:cubicBezTo>
                  <a:lnTo>
                    <a:pt x="230" y="875"/>
                  </a:lnTo>
                  <a:cubicBezTo>
                    <a:pt x="227" y="878"/>
                    <a:pt x="224" y="881"/>
                    <a:pt x="222" y="885"/>
                  </a:cubicBezTo>
                  <a:cubicBezTo>
                    <a:pt x="220" y="887"/>
                    <a:pt x="221" y="888"/>
                    <a:pt x="222" y="888"/>
                  </a:cubicBezTo>
                  <a:cubicBezTo>
                    <a:pt x="224" y="888"/>
                    <a:pt x="227" y="886"/>
                    <a:pt x="228" y="885"/>
                  </a:cubicBezTo>
                  <a:cubicBezTo>
                    <a:pt x="231" y="882"/>
                    <a:pt x="233" y="881"/>
                    <a:pt x="234" y="881"/>
                  </a:cubicBezTo>
                  <a:lnTo>
                    <a:pt x="234" y="881"/>
                  </a:lnTo>
                  <a:cubicBezTo>
                    <a:pt x="236" y="881"/>
                    <a:pt x="235" y="886"/>
                    <a:pt x="232" y="894"/>
                  </a:cubicBezTo>
                  <a:cubicBezTo>
                    <a:pt x="232" y="895"/>
                    <a:pt x="232" y="895"/>
                    <a:pt x="232" y="895"/>
                  </a:cubicBezTo>
                  <a:cubicBezTo>
                    <a:pt x="235" y="895"/>
                    <a:pt x="243" y="887"/>
                    <a:pt x="245" y="887"/>
                  </a:cubicBezTo>
                  <a:lnTo>
                    <a:pt x="245" y="887"/>
                  </a:lnTo>
                  <a:cubicBezTo>
                    <a:pt x="245" y="887"/>
                    <a:pt x="245" y="888"/>
                    <a:pt x="243" y="891"/>
                  </a:cubicBezTo>
                  <a:cubicBezTo>
                    <a:pt x="240" y="896"/>
                    <a:pt x="242" y="899"/>
                    <a:pt x="245" y="899"/>
                  </a:cubicBezTo>
                  <a:cubicBezTo>
                    <a:pt x="248" y="899"/>
                    <a:pt x="251" y="897"/>
                    <a:pt x="254" y="893"/>
                  </a:cubicBezTo>
                  <a:lnTo>
                    <a:pt x="254" y="893"/>
                  </a:lnTo>
                  <a:cubicBezTo>
                    <a:pt x="251" y="898"/>
                    <a:pt x="251" y="900"/>
                    <a:pt x="251" y="905"/>
                  </a:cubicBezTo>
                  <a:cubicBezTo>
                    <a:pt x="251" y="905"/>
                    <a:pt x="251" y="905"/>
                    <a:pt x="252" y="905"/>
                  </a:cubicBezTo>
                  <a:cubicBezTo>
                    <a:pt x="252" y="905"/>
                    <a:pt x="254" y="905"/>
                    <a:pt x="255" y="905"/>
                  </a:cubicBezTo>
                  <a:cubicBezTo>
                    <a:pt x="255" y="905"/>
                    <a:pt x="255" y="905"/>
                    <a:pt x="256" y="905"/>
                  </a:cubicBezTo>
                  <a:cubicBezTo>
                    <a:pt x="258" y="907"/>
                    <a:pt x="257" y="911"/>
                    <a:pt x="259" y="913"/>
                  </a:cubicBezTo>
                  <a:cubicBezTo>
                    <a:pt x="260" y="913"/>
                    <a:pt x="260" y="913"/>
                    <a:pt x="261" y="913"/>
                  </a:cubicBezTo>
                  <a:cubicBezTo>
                    <a:pt x="263" y="913"/>
                    <a:pt x="265" y="912"/>
                    <a:pt x="267" y="912"/>
                  </a:cubicBezTo>
                  <a:cubicBezTo>
                    <a:pt x="267" y="912"/>
                    <a:pt x="268" y="912"/>
                    <a:pt x="268" y="912"/>
                  </a:cubicBezTo>
                  <a:cubicBezTo>
                    <a:pt x="270" y="914"/>
                    <a:pt x="272" y="915"/>
                    <a:pt x="275" y="918"/>
                  </a:cubicBezTo>
                  <a:cubicBezTo>
                    <a:pt x="277" y="921"/>
                    <a:pt x="278" y="927"/>
                    <a:pt x="284" y="927"/>
                  </a:cubicBezTo>
                  <a:cubicBezTo>
                    <a:pt x="286" y="927"/>
                    <a:pt x="291" y="920"/>
                    <a:pt x="293" y="920"/>
                  </a:cubicBezTo>
                  <a:lnTo>
                    <a:pt x="293" y="920"/>
                  </a:lnTo>
                  <a:cubicBezTo>
                    <a:pt x="294" y="921"/>
                    <a:pt x="291" y="930"/>
                    <a:pt x="291" y="933"/>
                  </a:cubicBezTo>
                  <a:cubicBezTo>
                    <a:pt x="292" y="934"/>
                    <a:pt x="292" y="934"/>
                    <a:pt x="292" y="934"/>
                  </a:cubicBezTo>
                  <a:cubicBezTo>
                    <a:pt x="294" y="934"/>
                    <a:pt x="297" y="929"/>
                    <a:pt x="298" y="927"/>
                  </a:cubicBezTo>
                  <a:cubicBezTo>
                    <a:pt x="300" y="925"/>
                    <a:pt x="305" y="914"/>
                    <a:pt x="306" y="914"/>
                  </a:cubicBezTo>
                  <a:cubicBezTo>
                    <a:pt x="307" y="914"/>
                    <a:pt x="307" y="915"/>
                    <a:pt x="307" y="916"/>
                  </a:cubicBezTo>
                  <a:cubicBezTo>
                    <a:pt x="307" y="922"/>
                    <a:pt x="305" y="930"/>
                    <a:pt x="307" y="935"/>
                  </a:cubicBezTo>
                  <a:cubicBezTo>
                    <a:pt x="307" y="935"/>
                    <a:pt x="308" y="935"/>
                    <a:pt x="309" y="935"/>
                  </a:cubicBezTo>
                  <a:cubicBezTo>
                    <a:pt x="312" y="935"/>
                    <a:pt x="317" y="928"/>
                    <a:pt x="319" y="928"/>
                  </a:cubicBezTo>
                  <a:cubicBezTo>
                    <a:pt x="320" y="928"/>
                    <a:pt x="320" y="929"/>
                    <a:pt x="320" y="932"/>
                  </a:cubicBezTo>
                  <a:cubicBezTo>
                    <a:pt x="320" y="938"/>
                    <a:pt x="327" y="939"/>
                    <a:pt x="331" y="939"/>
                  </a:cubicBezTo>
                  <a:cubicBezTo>
                    <a:pt x="332" y="939"/>
                    <a:pt x="333" y="939"/>
                    <a:pt x="333" y="939"/>
                  </a:cubicBezTo>
                  <a:cubicBezTo>
                    <a:pt x="335" y="939"/>
                    <a:pt x="337" y="938"/>
                    <a:pt x="339" y="938"/>
                  </a:cubicBezTo>
                  <a:cubicBezTo>
                    <a:pt x="340" y="938"/>
                    <a:pt x="342" y="939"/>
                    <a:pt x="343" y="940"/>
                  </a:cubicBezTo>
                  <a:cubicBezTo>
                    <a:pt x="344" y="941"/>
                    <a:pt x="347" y="950"/>
                    <a:pt x="347" y="950"/>
                  </a:cubicBezTo>
                  <a:cubicBezTo>
                    <a:pt x="347" y="950"/>
                    <a:pt x="347" y="950"/>
                    <a:pt x="347" y="950"/>
                  </a:cubicBezTo>
                  <a:cubicBezTo>
                    <a:pt x="348" y="947"/>
                    <a:pt x="347" y="942"/>
                    <a:pt x="351" y="940"/>
                  </a:cubicBezTo>
                  <a:cubicBezTo>
                    <a:pt x="352" y="939"/>
                    <a:pt x="352" y="939"/>
                    <a:pt x="353" y="939"/>
                  </a:cubicBezTo>
                  <a:cubicBezTo>
                    <a:pt x="354" y="939"/>
                    <a:pt x="354" y="939"/>
                    <a:pt x="355" y="940"/>
                  </a:cubicBezTo>
                  <a:cubicBezTo>
                    <a:pt x="358" y="941"/>
                    <a:pt x="361" y="945"/>
                    <a:pt x="359" y="953"/>
                  </a:cubicBezTo>
                  <a:cubicBezTo>
                    <a:pt x="362" y="946"/>
                    <a:pt x="363" y="943"/>
                    <a:pt x="363" y="943"/>
                  </a:cubicBezTo>
                  <a:cubicBezTo>
                    <a:pt x="365" y="943"/>
                    <a:pt x="365" y="957"/>
                    <a:pt x="368" y="957"/>
                  </a:cubicBezTo>
                  <a:cubicBezTo>
                    <a:pt x="368" y="957"/>
                    <a:pt x="368" y="957"/>
                    <a:pt x="368" y="957"/>
                  </a:cubicBezTo>
                  <a:cubicBezTo>
                    <a:pt x="373" y="956"/>
                    <a:pt x="375" y="944"/>
                    <a:pt x="380" y="943"/>
                  </a:cubicBezTo>
                  <a:cubicBezTo>
                    <a:pt x="381" y="943"/>
                    <a:pt x="383" y="950"/>
                    <a:pt x="385" y="952"/>
                  </a:cubicBezTo>
                  <a:cubicBezTo>
                    <a:pt x="386" y="953"/>
                    <a:pt x="387" y="954"/>
                    <a:pt x="387" y="954"/>
                  </a:cubicBezTo>
                  <a:cubicBezTo>
                    <a:pt x="390" y="954"/>
                    <a:pt x="391" y="948"/>
                    <a:pt x="393" y="948"/>
                  </a:cubicBezTo>
                  <a:cubicBezTo>
                    <a:pt x="394" y="948"/>
                    <a:pt x="395" y="949"/>
                    <a:pt x="395" y="949"/>
                  </a:cubicBezTo>
                  <a:cubicBezTo>
                    <a:pt x="400" y="953"/>
                    <a:pt x="402" y="956"/>
                    <a:pt x="407" y="956"/>
                  </a:cubicBezTo>
                  <a:cubicBezTo>
                    <a:pt x="408" y="956"/>
                    <a:pt x="413" y="951"/>
                    <a:pt x="413" y="951"/>
                  </a:cubicBezTo>
                  <a:cubicBezTo>
                    <a:pt x="418" y="953"/>
                    <a:pt x="423" y="969"/>
                    <a:pt x="429" y="969"/>
                  </a:cubicBezTo>
                  <a:cubicBezTo>
                    <a:pt x="430" y="969"/>
                    <a:pt x="431" y="969"/>
                    <a:pt x="432" y="968"/>
                  </a:cubicBezTo>
                  <a:cubicBezTo>
                    <a:pt x="436" y="965"/>
                    <a:pt x="434" y="961"/>
                    <a:pt x="436" y="961"/>
                  </a:cubicBezTo>
                  <a:cubicBezTo>
                    <a:pt x="437" y="961"/>
                    <a:pt x="437" y="961"/>
                    <a:pt x="437" y="961"/>
                  </a:cubicBezTo>
                  <a:cubicBezTo>
                    <a:pt x="439" y="963"/>
                    <a:pt x="440" y="966"/>
                    <a:pt x="442" y="967"/>
                  </a:cubicBezTo>
                  <a:cubicBezTo>
                    <a:pt x="442" y="967"/>
                    <a:pt x="442" y="967"/>
                    <a:pt x="442" y="967"/>
                  </a:cubicBezTo>
                  <a:cubicBezTo>
                    <a:pt x="442" y="967"/>
                    <a:pt x="443" y="963"/>
                    <a:pt x="444" y="962"/>
                  </a:cubicBezTo>
                  <a:cubicBezTo>
                    <a:pt x="445" y="962"/>
                    <a:pt x="446" y="961"/>
                    <a:pt x="447" y="961"/>
                  </a:cubicBezTo>
                  <a:cubicBezTo>
                    <a:pt x="454" y="961"/>
                    <a:pt x="462" y="970"/>
                    <a:pt x="469" y="970"/>
                  </a:cubicBezTo>
                  <a:cubicBezTo>
                    <a:pt x="472" y="970"/>
                    <a:pt x="474" y="969"/>
                    <a:pt x="476" y="965"/>
                  </a:cubicBezTo>
                  <a:lnTo>
                    <a:pt x="476" y="965"/>
                  </a:lnTo>
                  <a:cubicBezTo>
                    <a:pt x="476" y="966"/>
                    <a:pt x="476" y="967"/>
                    <a:pt x="476" y="967"/>
                  </a:cubicBezTo>
                  <a:cubicBezTo>
                    <a:pt x="476" y="967"/>
                    <a:pt x="478" y="964"/>
                    <a:pt x="476" y="964"/>
                  </a:cubicBezTo>
                  <a:lnTo>
                    <a:pt x="476" y="964"/>
                  </a:lnTo>
                  <a:cubicBezTo>
                    <a:pt x="476" y="964"/>
                    <a:pt x="476" y="964"/>
                    <a:pt x="476" y="964"/>
                  </a:cubicBezTo>
                  <a:cubicBezTo>
                    <a:pt x="478" y="964"/>
                    <a:pt x="480" y="952"/>
                    <a:pt x="480" y="940"/>
                  </a:cubicBezTo>
                  <a:lnTo>
                    <a:pt x="480" y="940"/>
                  </a:lnTo>
                  <a:cubicBezTo>
                    <a:pt x="481" y="947"/>
                    <a:pt x="485" y="953"/>
                    <a:pt x="488" y="953"/>
                  </a:cubicBezTo>
                  <a:cubicBezTo>
                    <a:pt x="490" y="953"/>
                    <a:pt x="492" y="950"/>
                    <a:pt x="491" y="939"/>
                  </a:cubicBezTo>
                  <a:lnTo>
                    <a:pt x="491" y="939"/>
                  </a:lnTo>
                  <a:cubicBezTo>
                    <a:pt x="492" y="946"/>
                    <a:pt x="503" y="945"/>
                    <a:pt x="506" y="954"/>
                  </a:cubicBezTo>
                  <a:cubicBezTo>
                    <a:pt x="507" y="956"/>
                    <a:pt x="507" y="957"/>
                    <a:pt x="507" y="957"/>
                  </a:cubicBezTo>
                  <a:cubicBezTo>
                    <a:pt x="508" y="957"/>
                    <a:pt x="509" y="954"/>
                    <a:pt x="510" y="952"/>
                  </a:cubicBezTo>
                  <a:cubicBezTo>
                    <a:pt x="512" y="949"/>
                    <a:pt x="515" y="951"/>
                    <a:pt x="518" y="949"/>
                  </a:cubicBezTo>
                  <a:cubicBezTo>
                    <a:pt x="528" y="943"/>
                    <a:pt x="540" y="943"/>
                    <a:pt x="552" y="943"/>
                  </a:cubicBezTo>
                  <a:cubicBezTo>
                    <a:pt x="556" y="944"/>
                    <a:pt x="561" y="946"/>
                    <a:pt x="566" y="946"/>
                  </a:cubicBezTo>
                  <a:cubicBezTo>
                    <a:pt x="572" y="946"/>
                    <a:pt x="576" y="943"/>
                    <a:pt x="573" y="928"/>
                  </a:cubicBezTo>
                  <a:cubicBezTo>
                    <a:pt x="573" y="927"/>
                    <a:pt x="571" y="913"/>
                    <a:pt x="573" y="913"/>
                  </a:cubicBezTo>
                  <a:lnTo>
                    <a:pt x="573" y="913"/>
                  </a:lnTo>
                  <a:cubicBezTo>
                    <a:pt x="573" y="913"/>
                    <a:pt x="573" y="913"/>
                    <a:pt x="573" y="914"/>
                  </a:cubicBezTo>
                  <a:cubicBezTo>
                    <a:pt x="575" y="919"/>
                    <a:pt x="578" y="925"/>
                    <a:pt x="579" y="930"/>
                  </a:cubicBezTo>
                  <a:cubicBezTo>
                    <a:pt x="580" y="933"/>
                    <a:pt x="588" y="963"/>
                    <a:pt x="588" y="963"/>
                  </a:cubicBezTo>
                  <a:cubicBezTo>
                    <a:pt x="589" y="962"/>
                    <a:pt x="588" y="959"/>
                    <a:pt x="589" y="957"/>
                  </a:cubicBezTo>
                  <a:cubicBezTo>
                    <a:pt x="591" y="955"/>
                    <a:pt x="593" y="954"/>
                    <a:pt x="594" y="954"/>
                  </a:cubicBezTo>
                  <a:cubicBezTo>
                    <a:pt x="595" y="953"/>
                    <a:pt x="597" y="953"/>
                    <a:pt x="598" y="953"/>
                  </a:cubicBezTo>
                  <a:cubicBezTo>
                    <a:pt x="600" y="953"/>
                    <a:pt x="603" y="955"/>
                    <a:pt x="605" y="961"/>
                  </a:cubicBezTo>
                  <a:cubicBezTo>
                    <a:pt x="600" y="945"/>
                    <a:pt x="610" y="955"/>
                    <a:pt x="607" y="942"/>
                  </a:cubicBezTo>
                  <a:cubicBezTo>
                    <a:pt x="607" y="936"/>
                    <a:pt x="606" y="927"/>
                    <a:pt x="608" y="927"/>
                  </a:cubicBezTo>
                  <a:cubicBezTo>
                    <a:pt x="609" y="927"/>
                    <a:pt x="610" y="928"/>
                    <a:pt x="612" y="931"/>
                  </a:cubicBezTo>
                  <a:cubicBezTo>
                    <a:pt x="614" y="936"/>
                    <a:pt x="615" y="943"/>
                    <a:pt x="620" y="947"/>
                  </a:cubicBezTo>
                  <a:cubicBezTo>
                    <a:pt x="621" y="948"/>
                    <a:pt x="622" y="948"/>
                    <a:pt x="622" y="948"/>
                  </a:cubicBezTo>
                  <a:cubicBezTo>
                    <a:pt x="624" y="948"/>
                    <a:pt x="625" y="947"/>
                    <a:pt x="624" y="943"/>
                  </a:cubicBezTo>
                  <a:cubicBezTo>
                    <a:pt x="623" y="939"/>
                    <a:pt x="624" y="938"/>
                    <a:pt x="625" y="938"/>
                  </a:cubicBezTo>
                  <a:cubicBezTo>
                    <a:pt x="625" y="938"/>
                    <a:pt x="625" y="938"/>
                    <a:pt x="626" y="938"/>
                  </a:cubicBezTo>
                  <a:cubicBezTo>
                    <a:pt x="626" y="938"/>
                    <a:pt x="627" y="938"/>
                    <a:pt x="628" y="938"/>
                  </a:cubicBezTo>
                  <a:cubicBezTo>
                    <a:pt x="628" y="938"/>
                    <a:pt x="628" y="938"/>
                    <a:pt x="628" y="938"/>
                  </a:cubicBezTo>
                  <a:cubicBezTo>
                    <a:pt x="629" y="938"/>
                    <a:pt x="629" y="942"/>
                    <a:pt x="630" y="944"/>
                  </a:cubicBezTo>
                  <a:cubicBezTo>
                    <a:pt x="631" y="946"/>
                    <a:pt x="632" y="947"/>
                    <a:pt x="633" y="947"/>
                  </a:cubicBezTo>
                  <a:cubicBezTo>
                    <a:pt x="636" y="947"/>
                    <a:pt x="638" y="937"/>
                    <a:pt x="642" y="937"/>
                  </a:cubicBezTo>
                  <a:cubicBezTo>
                    <a:pt x="643" y="937"/>
                    <a:pt x="644" y="938"/>
                    <a:pt x="645" y="939"/>
                  </a:cubicBezTo>
                  <a:cubicBezTo>
                    <a:pt x="647" y="938"/>
                    <a:pt x="646" y="923"/>
                    <a:pt x="648" y="923"/>
                  </a:cubicBezTo>
                  <a:cubicBezTo>
                    <a:pt x="648" y="923"/>
                    <a:pt x="648" y="923"/>
                    <a:pt x="648" y="923"/>
                  </a:cubicBezTo>
                  <a:cubicBezTo>
                    <a:pt x="649" y="925"/>
                    <a:pt x="654" y="933"/>
                    <a:pt x="655" y="933"/>
                  </a:cubicBezTo>
                  <a:cubicBezTo>
                    <a:pt x="655" y="933"/>
                    <a:pt x="655" y="933"/>
                    <a:pt x="655" y="933"/>
                  </a:cubicBezTo>
                  <a:cubicBezTo>
                    <a:pt x="656" y="930"/>
                    <a:pt x="652" y="923"/>
                    <a:pt x="653" y="919"/>
                  </a:cubicBezTo>
                  <a:lnTo>
                    <a:pt x="653" y="919"/>
                  </a:lnTo>
                  <a:cubicBezTo>
                    <a:pt x="653" y="919"/>
                    <a:pt x="663" y="936"/>
                    <a:pt x="663" y="936"/>
                  </a:cubicBezTo>
                  <a:cubicBezTo>
                    <a:pt x="662" y="928"/>
                    <a:pt x="662" y="922"/>
                    <a:pt x="666" y="922"/>
                  </a:cubicBezTo>
                  <a:cubicBezTo>
                    <a:pt x="667" y="922"/>
                    <a:pt x="668" y="923"/>
                    <a:pt x="669" y="923"/>
                  </a:cubicBezTo>
                  <a:cubicBezTo>
                    <a:pt x="672" y="924"/>
                    <a:pt x="674" y="925"/>
                    <a:pt x="676" y="925"/>
                  </a:cubicBezTo>
                  <a:cubicBezTo>
                    <a:pt x="677" y="925"/>
                    <a:pt x="678" y="925"/>
                    <a:pt x="679" y="924"/>
                  </a:cubicBezTo>
                  <a:cubicBezTo>
                    <a:pt x="680" y="924"/>
                    <a:pt x="681" y="920"/>
                    <a:pt x="679" y="920"/>
                  </a:cubicBezTo>
                  <a:cubicBezTo>
                    <a:pt x="679" y="920"/>
                    <a:pt x="678" y="920"/>
                    <a:pt x="678" y="920"/>
                  </a:cubicBezTo>
                  <a:lnTo>
                    <a:pt x="684" y="917"/>
                  </a:lnTo>
                  <a:cubicBezTo>
                    <a:pt x="688" y="916"/>
                    <a:pt x="684" y="917"/>
                    <a:pt x="684" y="912"/>
                  </a:cubicBezTo>
                  <a:cubicBezTo>
                    <a:pt x="684" y="910"/>
                    <a:pt x="685" y="910"/>
                    <a:pt x="687" y="910"/>
                  </a:cubicBezTo>
                  <a:cubicBezTo>
                    <a:pt x="690" y="910"/>
                    <a:pt x="694" y="912"/>
                    <a:pt x="696" y="912"/>
                  </a:cubicBezTo>
                  <a:cubicBezTo>
                    <a:pt x="698" y="911"/>
                    <a:pt x="704" y="912"/>
                    <a:pt x="704" y="907"/>
                  </a:cubicBezTo>
                  <a:cubicBezTo>
                    <a:pt x="704" y="903"/>
                    <a:pt x="701" y="897"/>
                    <a:pt x="702" y="897"/>
                  </a:cubicBezTo>
                  <a:lnTo>
                    <a:pt x="702" y="897"/>
                  </a:lnTo>
                  <a:cubicBezTo>
                    <a:pt x="703" y="897"/>
                    <a:pt x="705" y="898"/>
                    <a:pt x="707" y="900"/>
                  </a:cubicBezTo>
                  <a:cubicBezTo>
                    <a:pt x="710" y="903"/>
                    <a:pt x="713" y="905"/>
                    <a:pt x="714" y="905"/>
                  </a:cubicBezTo>
                  <a:cubicBezTo>
                    <a:pt x="716" y="905"/>
                    <a:pt x="716" y="903"/>
                    <a:pt x="711" y="898"/>
                  </a:cubicBezTo>
                  <a:cubicBezTo>
                    <a:pt x="708" y="890"/>
                    <a:pt x="707" y="886"/>
                    <a:pt x="710" y="886"/>
                  </a:cubicBezTo>
                  <a:lnTo>
                    <a:pt x="710" y="886"/>
                  </a:lnTo>
                  <a:cubicBezTo>
                    <a:pt x="711" y="886"/>
                    <a:pt x="713" y="887"/>
                    <a:pt x="715" y="888"/>
                  </a:cubicBezTo>
                  <a:cubicBezTo>
                    <a:pt x="718" y="891"/>
                    <a:pt x="721" y="895"/>
                    <a:pt x="723" y="895"/>
                  </a:cubicBezTo>
                  <a:cubicBezTo>
                    <a:pt x="724" y="895"/>
                    <a:pt x="725" y="894"/>
                    <a:pt x="725" y="892"/>
                  </a:cubicBezTo>
                  <a:cubicBezTo>
                    <a:pt x="725" y="891"/>
                    <a:pt x="724" y="878"/>
                    <a:pt x="725" y="878"/>
                  </a:cubicBezTo>
                  <a:lnTo>
                    <a:pt x="725" y="878"/>
                  </a:lnTo>
                  <a:cubicBezTo>
                    <a:pt x="725" y="878"/>
                    <a:pt x="725" y="878"/>
                    <a:pt x="725" y="878"/>
                  </a:cubicBezTo>
                  <a:cubicBezTo>
                    <a:pt x="727" y="880"/>
                    <a:pt x="727" y="888"/>
                    <a:pt x="731" y="890"/>
                  </a:cubicBezTo>
                  <a:cubicBezTo>
                    <a:pt x="731" y="890"/>
                    <a:pt x="731" y="890"/>
                    <a:pt x="731" y="890"/>
                  </a:cubicBezTo>
                  <a:cubicBezTo>
                    <a:pt x="734" y="890"/>
                    <a:pt x="733" y="881"/>
                    <a:pt x="733" y="879"/>
                  </a:cubicBezTo>
                  <a:cubicBezTo>
                    <a:pt x="735" y="877"/>
                    <a:pt x="737" y="876"/>
                    <a:pt x="739" y="876"/>
                  </a:cubicBezTo>
                  <a:cubicBezTo>
                    <a:pt x="740" y="876"/>
                    <a:pt x="742" y="876"/>
                    <a:pt x="743" y="877"/>
                  </a:cubicBezTo>
                  <a:cubicBezTo>
                    <a:pt x="746" y="879"/>
                    <a:pt x="748" y="880"/>
                    <a:pt x="750" y="880"/>
                  </a:cubicBezTo>
                  <a:cubicBezTo>
                    <a:pt x="751" y="880"/>
                    <a:pt x="752" y="879"/>
                    <a:pt x="753" y="879"/>
                  </a:cubicBezTo>
                  <a:cubicBezTo>
                    <a:pt x="756" y="877"/>
                    <a:pt x="759" y="874"/>
                    <a:pt x="759" y="871"/>
                  </a:cubicBezTo>
                  <a:cubicBezTo>
                    <a:pt x="761" y="867"/>
                    <a:pt x="759" y="862"/>
                    <a:pt x="761" y="862"/>
                  </a:cubicBezTo>
                  <a:lnTo>
                    <a:pt x="761" y="862"/>
                  </a:lnTo>
                  <a:cubicBezTo>
                    <a:pt x="761" y="862"/>
                    <a:pt x="762" y="862"/>
                    <a:pt x="763" y="863"/>
                  </a:cubicBezTo>
                  <a:cubicBezTo>
                    <a:pt x="766" y="865"/>
                    <a:pt x="769" y="867"/>
                    <a:pt x="771" y="867"/>
                  </a:cubicBezTo>
                  <a:cubicBezTo>
                    <a:pt x="774" y="867"/>
                    <a:pt x="776" y="865"/>
                    <a:pt x="777" y="863"/>
                  </a:cubicBezTo>
                  <a:cubicBezTo>
                    <a:pt x="778" y="861"/>
                    <a:pt x="774" y="856"/>
                    <a:pt x="771" y="853"/>
                  </a:cubicBezTo>
                  <a:lnTo>
                    <a:pt x="771" y="853"/>
                  </a:lnTo>
                  <a:cubicBezTo>
                    <a:pt x="774" y="857"/>
                    <a:pt x="777" y="858"/>
                    <a:pt x="779" y="858"/>
                  </a:cubicBezTo>
                  <a:cubicBezTo>
                    <a:pt x="784" y="858"/>
                    <a:pt x="786" y="852"/>
                    <a:pt x="784" y="846"/>
                  </a:cubicBezTo>
                  <a:cubicBezTo>
                    <a:pt x="783" y="844"/>
                    <a:pt x="783" y="842"/>
                    <a:pt x="785" y="842"/>
                  </a:cubicBezTo>
                  <a:cubicBezTo>
                    <a:pt x="786" y="842"/>
                    <a:pt x="787" y="842"/>
                    <a:pt x="789" y="844"/>
                  </a:cubicBezTo>
                  <a:cubicBezTo>
                    <a:pt x="793" y="846"/>
                    <a:pt x="792" y="850"/>
                    <a:pt x="795" y="852"/>
                  </a:cubicBezTo>
                  <a:cubicBezTo>
                    <a:pt x="796" y="852"/>
                    <a:pt x="796" y="852"/>
                    <a:pt x="796" y="852"/>
                  </a:cubicBezTo>
                  <a:cubicBezTo>
                    <a:pt x="798" y="852"/>
                    <a:pt x="797" y="847"/>
                    <a:pt x="797" y="845"/>
                  </a:cubicBezTo>
                  <a:cubicBezTo>
                    <a:pt x="796" y="842"/>
                    <a:pt x="798" y="840"/>
                    <a:pt x="801" y="840"/>
                  </a:cubicBezTo>
                  <a:cubicBezTo>
                    <a:pt x="802" y="840"/>
                    <a:pt x="803" y="841"/>
                    <a:pt x="805" y="841"/>
                  </a:cubicBezTo>
                  <a:cubicBezTo>
                    <a:pt x="806" y="843"/>
                    <a:pt x="807" y="844"/>
                    <a:pt x="808" y="844"/>
                  </a:cubicBezTo>
                  <a:cubicBezTo>
                    <a:pt x="810" y="844"/>
                    <a:pt x="806" y="835"/>
                    <a:pt x="807" y="833"/>
                  </a:cubicBezTo>
                  <a:cubicBezTo>
                    <a:pt x="808" y="829"/>
                    <a:pt x="815" y="829"/>
                    <a:pt x="814" y="822"/>
                  </a:cubicBezTo>
                  <a:cubicBezTo>
                    <a:pt x="813" y="817"/>
                    <a:pt x="817" y="814"/>
                    <a:pt x="820" y="812"/>
                  </a:cubicBezTo>
                  <a:cubicBezTo>
                    <a:pt x="825" y="811"/>
                    <a:pt x="834" y="810"/>
                    <a:pt x="831" y="802"/>
                  </a:cubicBezTo>
                  <a:cubicBezTo>
                    <a:pt x="831" y="801"/>
                    <a:pt x="831" y="801"/>
                    <a:pt x="832" y="801"/>
                  </a:cubicBezTo>
                  <a:cubicBezTo>
                    <a:pt x="833" y="801"/>
                    <a:pt x="839" y="804"/>
                    <a:pt x="841" y="804"/>
                  </a:cubicBezTo>
                  <a:cubicBezTo>
                    <a:pt x="844" y="804"/>
                    <a:pt x="841" y="799"/>
                    <a:pt x="842" y="797"/>
                  </a:cubicBezTo>
                  <a:cubicBezTo>
                    <a:pt x="844" y="795"/>
                    <a:pt x="848" y="792"/>
                    <a:pt x="848" y="790"/>
                  </a:cubicBezTo>
                  <a:cubicBezTo>
                    <a:pt x="849" y="785"/>
                    <a:pt x="843" y="783"/>
                    <a:pt x="850" y="783"/>
                  </a:cubicBezTo>
                  <a:cubicBezTo>
                    <a:pt x="851" y="783"/>
                    <a:pt x="852" y="783"/>
                    <a:pt x="853" y="783"/>
                  </a:cubicBezTo>
                  <a:cubicBezTo>
                    <a:pt x="859" y="783"/>
                    <a:pt x="867" y="780"/>
                    <a:pt x="855" y="771"/>
                  </a:cubicBezTo>
                  <a:lnTo>
                    <a:pt x="855" y="771"/>
                  </a:lnTo>
                  <a:cubicBezTo>
                    <a:pt x="858" y="773"/>
                    <a:pt x="860" y="774"/>
                    <a:pt x="863" y="774"/>
                  </a:cubicBezTo>
                  <a:cubicBezTo>
                    <a:pt x="872" y="774"/>
                    <a:pt x="876" y="760"/>
                    <a:pt x="873" y="754"/>
                  </a:cubicBezTo>
                  <a:cubicBezTo>
                    <a:pt x="872" y="752"/>
                    <a:pt x="873" y="752"/>
                    <a:pt x="875" y="752"/>
                  </a:cubicBezTo>
                  <a:cubicBezTo>
                    <a:pt x="877" y="752"/>
                    <a:pt x="882" y="753"/>
                    <a:pt x="885" y="753"/>
                  </a:cubicBezTo>
                  <a:cubicBezTo>
                    <a:pt x="889" y="753"/>
                    <a:pt x="890" y="752"/>
                    <a:pt x="885" y="747"/>
                  </a:cubicBezTo>
                  <a:cubicBezTo>
                    <a:pt x="880" y="741"/>
                    <a:pt x="873" y="736"/>
                    <a:pt x="879" y="736"/>
                  </a:cubicBezTo>
                  <a:cubicBezTo>
                    <a:pt x="879" y="736"/>
                    <a:pt x="880" y="736"/>
                    <a:pt x="882" y="736"/>
                  </a:cubicBezTo>
                  <a:cubicBezTo>
                    <a:pt x="882" y="736"/>
                    <a:pt x="885" y="730"/>
                    <a:pt x="885" y="729"/>
                  </a:cubicBezTo>
                  <a:lnTo>
                    <a:pt x="885" y="729"/>
                  </a:lnTo>
                  <a:cubicBezTo>
                    <a:pt x="886" y="729"/>
                    <a:pt x="888" y="732"/>
                    <a:pt x="890" y="732"/>
                  </a:cubicBezTo>
                  <a:cubicBezTo>
                    <a:pt x="891" y="732"/>
                    <a:pt x="891" y="732"/>
                    <a:pt x="891" y="732"/>
                  </a:cubicBezTo>
                  <a:cubicBezTo>
                    <a:pt x="893" y="732"/>
                    <a:pt x="894" y="729"/>
                    <a:pt x="895" y="728"/>
                  </a:cubicBezTo>
                  <a:cubicBezTo>
                    <a:pt x="897" y="724"/>
                    <a:pt x="906" y="723"/>
                    <a:pt x="907" y="718"/>
                  </a:cubicBezTo>
                  <a:lnTo>
                    <a:pt x="907" y="718"/>
                  </a:lnTo>
                  <a:cubicBezTo>
                    <a:pt x="906" y="718"/>
                    <a:pt x="906" y="718"/>
                    <a:pt x="905" y="718"/>
                  </a:cubicBezTo>
                  <a:cubicBezTo>
                    <a:pt x="898" y="718"/>
                    <a:pt x="884" y="712"/>
                    <a:pt x="879" y="706"/>
                  </a:cubicBezTo>
                  <a:cubicBezTo>
                    <a:pt x="879" y="705"/>
                    <a:pt x="880" y="705"/>
                    <a:pt x="881" y="705"/>
                  </a:cubicBezTo>
                  <a:cubicBezTo>
                    <a:pt x="885" y="705"/>
                    <a:pt x="892" y="711"/>
                    <a:pt x="895" y="713"/>
                  </a:cubicBezTo>
                  <a:cubicBezTo>
                    <a:pt x="896" y="713"/>
                    <a:pt x="896" y="714"/>
                    <a:pt x="897" y="714"/>
                  </a:cubicBezTo>
                  <a:cubicBezTo>
                    <a:pt x="900" y="714"/>
                    <a:pt x="899" y="708"/>
                    <a:pt x="901" y="708"/>
                  </a:cubicBezTo>
                  <a:cubicBezTo>
                    <a:pt x="901" y="707"/>
                    <a:pt x="902" y="707"/>
                    <a:pt x="903" y="707"/>
                  </a:cubicBezTo>
                  <a:cubicBezTo>
                    <a:pt x="905" y="707"/>
                    <a:pt x="906" y="707"/>
                    <a:pt x="907" y="707"/>
                  </a:cubicBezTo>
                  <a:cubicBezTo>
                    <a:pt x="910" y="707"/>
                    <a:pt x="912" y="707"/>
                    <a:pt x="911" y="706"/>
                  </a:cubicBezTo>
                  <a:cubicBezTo>
                    <a:pt x="909" y="703"/>
                    <a:pt x="903" y="700"/>
                    <a:pt x="907" y="699"/>
                  </a:cubicBezTo>
                  <a:cubicBezTo>
                    <a:pt x="911" y="696"/>
                    <a:pt x="919" y="697"/>
                    <a:pt x="921" y="693"/>
                  </a:cubicBezTo>
                  <a:cubicBezTo>
                    <a:pt x="914" y="693"/>
                    <a:pt x="924" y="675"/>
                    <a:pt x="923" y="673"/>
                  </a:cubicBezTo>
                  <a:cubicBezTo>
                    <a:pt x="923" y="671"/>
                    <a:pt x="911" y="670"/>
                    <a:pt x="909" y="666"/>
                  </a:cubicBezTo>
                  <a:cubicBezTo>
                    <a:pt x="907" y="664"/>
                    <a:pt x="908" y="664"/>
                    <a:pt x="909" y="664"/>
                  </a:cubicBezTo>
                  <a:cubicBezTo>
                    <a:pt x="912" y="664"/>
                    <a:pt x="920" y="666"/>
                    <a:pt x="923" y="668"/>
                  </a:cubicBezTo>
                  <a:lnTo>
                    <a:pt x="923" y="668"/>
                  </a:lnTo>
                  <a:cubicBezTo>
                    <a:pt x="919" y="666"/>
                    <a:pt x="914" y="662"/>
                    <a:pt x="918" y="662"/>
                  </a:cubicBezTo>
                  <a:cubicBezTo>
                    <a:pt x="919" y="662"/>
                    <a:pt x="919" y="662"/>
                    <a:pt x="920" y="662"/>
                  </a:cubicBezTo>
                  <a:cubicBezTo>
                    <a:pt x="923" y="662"/>
                    <a:pt x="927" y="664"/>
                    <a:pt x="930" y="664"/>
                  </a:cubicBezTo>
                  <a:cubicBezTo>
                    <a:pt x="931" y="664"/>
                    <a:pt x="932" y="664"/>
                    <a:pt x="932" y="664"/>
                  </a:cubicBezTo>
                  <a:cubicBezTo>
                    <a:pt x="934" y="664"/>
                    <a:pt x="919" y="656"/>
                    <a:pt x="922" y="653"/>
                  </a:cubicBezTo>
                  <a:cubicBezTo>
                    <a:pt x="923" y="653"/>
                    <a:pt x="938" y="653"/>
                    <a:pt x="932" y="651"/>
                  </a:cubicBezTo>
                  <a:cubicBezTo>
                    <a:pt x="929" y="649"/>
                    <a:pt x="924" y="650"/>
                    <a:pt x="923" y="646"/>
                  </a:cubicBezTo>
                  <a:cubicBezTo>
                    <a:pt x="923" y="646"/>
                    <a:pt x="923" y="645"/>
                    <a:pt x="924" y="645"/>
                  </a:cubicBezTo>
                  <a:cubicBezTo>
                    <a:pt x="925" y="645"/>
                    <a:pt x="925" y="645"/>
                    <a:pt x="925" y="645"/>
                  </a:cubicBezTo>
                  <a:cubicBezTo>
                    <a:pt x="929" y="645"/>
                    <a:pt x="936" y="648"/>
                    <a:pt x="939" y="648"/>
                  </a:cubicBezTo>
                  <a:cubicBezTo>
                    <a:pt x="940" y="648"/>
                    <a:pt x="941" y="648"/>
                    <a:pt x="941" y="647"/>
                  </a:cubicBezTo>
                  <a:cubicBezTo>
                    <a:pt x="943" y="646"/>
                    <a:pt x="944" y="643"/>
                    <a:pt x="943" y="640"/>
                  </a:cubicBezTo>
                  <a:cubicBezTo>
                    <a:pt x="943" y="639"/>
                    <a:pt x="938" y="637"/>
                    <a:pt x="938" y="637"/>
                  </a:cubicBezTo>
                  <a:cubicBezTo>
                    <a:pt x="940" y="633"/>
                    <a:pt x="943" y="629"/>
                    <a:pt x="942" y="625"/>
                  </a:cubicBezTo>
                  <a:cubicBezTo>
                    <a:pt x="942" y="621"/>
                    <a:pt x="940" y="619"/>
                    <a:pt x="937" y="619"/>
                  </a:cubicBezTo>
                  <a:cubicBezTo>
                    <a:pt x="935" y="619"/>
                    <a:pt x="933" y="620"/>
                    <a:pt x="931" y="621"/>
                  </a:cubicBezTo>
                  <a:cubicBezTo>
                    <a:pt x="932" y="618"/>
                    <a:pt x="933" y="614"/>
                    <a:pt x="940" y="613"/>
                  </a:cubicBezTo>
                  <a:cubicBezTo>
                    <a:pt x="946" y="612"/>
                    <a:pt x="956" y="611"/>
                    <a:pt x="951" y="606"/>
                  </a:cubicBezTo>
                  <a:cubicBezTo>
                    <a:pt x="948" y="603"/>
                    <a:pt x="944" y="602"/>
                    <a:pt x="944" y="598"/>
                  </a:cubicBezTo>
                  <a:cubicBezTo>
                    <a:pt x="945" y="597"/>
                    <a:pt x="947" y="594"/>
                    <a:pt x="946" y="593"/>
                  </a:cubicBezTo>
                  <a:cubicBezTo>
                    <a:pt x="944" y="592"/>
                    <a:pt x="942" y="592"/>
                    <a:pt x="941" y="591"/>
                  </a:cubicBezTo>
                  <a:cubicBezTo>
                    <a:pt x="938" y="587"/>
                    <a:pt x="943" y="584"/>
                    <a:pt x="942" y="579"/>
                  </a:cubicBezTo>
                  <a:cubicBezTo>
                    <a:pt x="940" y="576"/>
                    <a:pt x="935" y="571"/>
                    <a:pt x="943" y="570"/>
                  </a:cubicBezTo>
                  <a:cubicBezTo>
                    <a:pt x="947" y="570"/>
                    <a:pt x="949" y="563"/>
                    <a:pt x="944" y="560"/>
                  </a:cubicBezTo>
                  <a:cubicBezTo>
                    <a:pt x="943" y="559"/>
                    <a:pt x="942" y="559"/>
                    <a:pt x="941" y="559"/>
                  </a:cubicBezTo>
                  <a:cubicBezTo>
                    <a:pt x="938" y="559"/>
                    <a:pt x="935" y="562"/>
                    <a:pt x="934" y="563"/>
                  </a:cubicBezTo>
                  <a:lnTo>
                    <a:pt x="934" y="563"/>
                  </a:lnTo>
                  <a:cubicBezTo>
                    <a:pt x="935" y="561"/>
                    <a:pt x="935" y="558"/>
                    <a:pt x="938" y="556"/>
                  </a:cubicBezTo>
                  <a:cubicBezTo>
                    <a:pt x="941" y="556"/>
                    <a:pt x="946" y="555"/>
                    <a:pt x="948" y="552"/>
                  </a:cubicBezTo>
                  <a:cubicBezTo>
                    <a:pt x="951" y="549"/>
                    <a:pt x="943" y="546"/>
                    <a:pt x="948" y="543"/>
                  </a:cubicBezTo>
                  <a:cubicBezTo>
                    <a:pt x="950" y="542"/>
                    <a:pt x="967" y="539"/>
                    <a:pt x="956" y="536"/>
                  </a:cubicBezTo>
                  <a:cubicBezTo>
                    <a:pt x="949" y="536"/>
                    <a:pt x="937" y="533"/>
                    <a:pt x="945" y="530"/>
                  </a:cubicBezTo>
                  <a:cubicBezTo>
                    <a:pt x="951" y="528"/>
                    <a:pt x="955" y="528"/>
                    <a:pt x="958" y="525"/>
                  </a:cubicBezTo>
                  <a:cubicBezTo>
                    <a:pt x="958" y="523"/>
                    <a:pt x="962" y="515"/>
                    <a:pt x="958" y="515"/>
                  </a:cubicBezTo>
                  <a:cubicBezTo>
                    <a:pt x="956" y="515"/>
                    <a:pt x="952" y="515"/>
                    <a:pt x="949" y="515"/>
                  </a:cubicBezTo>
                  <a:cubicBezTo>
                    <a:pt x="944" y="515"/>
                    <a:pt x="940" y="514"/>
                    <a:pt x="942" y="512"/>
                  </a:cubicBezTo>
                  <a:cubicBezTo>
                    <a:pt x="943" y="510"/>
                    <a:pt x="945" y="510"/>
                    <a:pt x="947" y="510"/>
                  </a:cubicBezTo>
                  <a:cubicBezTo>
                    <a:pt x="949" y="510"/>
                    <a:pt x="952" y="510"/>
                    <a:pt x="954" y="510"/>
                  </a:cubicBezTo>
                  <a:cubicBezTo>
                    <a:pt x="955" y="510"/>
                    <a:pt x="956" y="510"/>
                    <a:pt x="957" y="510"/>
                  </a:cubicBezTo>
                  <a:cubicBezTo>
                    <a:pt x="957" y="510"/>
                    <a:pt x="945" y="506"/>
                    <a:pt x="944" y="506"/>
                  </a:cubicBezTo>
                  <a:cubicBezTo>
                    <a:pt x="939" y="503"/>
                    <a:pt x="943" y="502"/>
                    <a:pt x="947" y="501"/>
                  </a:cubicBezTo>
                  <a:cubicBezTo>
                    <a:pt x="954" y="500"/>
                    <a:pt x="960" y="492"/>
                    <a:pt x="957" y="488"/>
                  </a:cubicBezTo>
                  <a:cubicBezTo>
                    <a:pt x="956" y="487"/>
                    <a:pt x="953" y="487"/>
                    <a:pt x="949" y="487"/>
                  </a:cubicBezTo>
                  <a:cubicBezTo>
                    <a:pt x="943" y="487"/>
                    <a:pt x="936" y="488"/>
                    <a:pt x="934" y="488"/>
                  </a:cubicBezTo>
                  <a:cubicBezTo>
                    <a:pt x="933" y="488"/>
                    <a:pt x="933" y="488"/>
                    <a:pt x="933" y="488"/>
                  </a:cubicBezTo>
                  <a:cubicBezTo>
                    <a:pt x="933" y="485"/>
                    <a:pt x="939" y="485"/>
                    <a:pt x="942" y="483"/>
                  </a:cubicBezTo>
                  <a:cubicBezTo>
                    <a:pt x="946" y="481"/>
                    <a:pt x="948" y="479"/>
                    <a:pt x="949" y="476"/>
                  </a:cubicBezTo>
                  <a:cubicBezTo>
                    <a:pt x="950" y="473"/>
                    <a:pt x="964" y="466"/>
                    <a:pt x="961" y="463"/>
                  </a:cubicBezTo>
                  <a:cubicBezTo>
                    <a:pt x="959" y="462"/>
                    <a:pt x="948" y="460"/>
                    <a:pt x="951" y="459"/>
                  </a:cubicBezTo>
                  <a:cubicBezTo>
                    <a:pt x="955" y="458"/>
                    <a:pt x="958" y="458"/>
                    <a:pt x="959" y="455"/>
                  </a:cubicBezTo>
                  <a:cubicBezTo>
                    <a:pt x="960" y="449"/>
                    <a:pt x="941" y="448"/>
                    <a:pt x="940" y="444"/>
                  </a:cubicBezTo>
                  <a:cubicBezTo>
                    <a:pt x="938" y="439"/>
                    <a:pt x="958" y="433"/>
                    <a:pt x="958" y="430"/>
                  </a:cubicBezTo>
                  <a:cubicBezTo>
                    <a:pt x="958" y="430"/>
                    <a:pt x="957" y="429"/>
                    <a:pt x="957" y="429"/>
                  </a:cubicBezTo>
                  <a:cubicBezTo>
                    <a:pt x="954" y="429"/>
                    <a:pt x="949" y="432"/>
                    <a:pt x="949" y="432"/>
                  </a:cubicBezTo>
                  <a:cubicBezTo>
                    <a:pt x="949" y="429"/>
                    <a:pt x="958" y="427"/>
                    <a:pt x="958" y="424"/>
                  </a:cubicBezTo>
                  <a:cubicBezTo>
                    <a:pt x="956" y="420"/>
                    <a:pt x="952" y="419"/>
                    <a:pt x="951" y="414"/>
                  </a:cubicBezTo>
                  <a:lnTo>
                    <a:pt x="951" y="414"/>
                  </a:lnTo>
                  <a:cubicBezTo>
                    <a:pt x="952" y="414"/>
                    <a:pt x="952" y="415"/>
                    <a:pt x="952" y="415"/>
                  </a:cubicBezTo>
                  <a:cubicBezTo>
                    <a:pt x="952" y="415"/>
                    <a:pt x="950" y="411"/>
                    <a:pt x="948" y="411"/>
                  </a:cubicBezTo>
                  <a:cubicBezTo>
                    <a:pt x="944" y="410"/>
                    <a:pt x="945" y="408"/>
                    <a:pt x="946" y="405"/>
                  </a:cubicBezTo>
                  <a:cubicBezTo>
                    <a:pt x="950" y="401"/>
                    <a:pt x="948" y="397"/>
                    <a:pt x="944" y="393"/>
                  </a:cubicBezTo>
                  <a:cubicBezTo>
                    <a:pt x="942" y="392"/>
                    <a:pt x="929" y="391"/>
                    <a:pt x="934" y="389"/>
                  </a:cubicBezTo>
                  <a:cubicBezTo>
                    <a:pt x="944" y="386"/>
                    <a:pt x="957" y="384"/>
                    <a:pt x="944" y="380"/>
                  </a:cubicBezTo>
                  <a:cubicBezTo>
                    <a:pt x="942" y="379"/>
                    <a:pt x="937" y="379"/>
                    <a:pt x="934" y="378"/>
                  </a:cubicBezTo>
                  <a:lnTo>
                    <a:pt x="934" y="378"/>
                  </a:lnTo>
                  <a:cubicBezTo>
                    <a:pt x="936" y="378"/>
                    <a:pt x="938" y="378"/>
                    <a:pt x="939" y="377"/>
                  </a:cubicBezTo>
                  <a:cubicBezTo>
                    <a:pt x="939" y="375"/>
                    <a:pt x="939" y="373"/>
                    <a:pt x="935" y="373"/>
                  </a:cubicBezTo>
                  <a:cubicBezTo>
                    <a:pt x="934" y="373"/>
                    <a:pt x="933" y="373"/>
                    <a:pt x="932" y="373"/>
                  </a:cubicBezTo>
                  <a:cubicBezTo>
                    <a:pt x="932" y="374"/>
                    <a:pt x="929" y="376"/>
                    <a:pt x="928" y="377"/>
                  </a:cubicBezTo>
                  <a:lnTo>
                    <a:pt x="928" y="377"/>
                  </a:lnTo>
                  <a:cubicBezTo>
                    <a:pt x="925" y="376"/>
                    <a:pt x="925" y="374"/>
                    <a:pt x="928" y="371"/>
                  </a:cubicBezTo>
                  <a:cubicBezTo>
                    <a:pt x="932" y="368"/>
                    <a:pt x="940" y="364"/>
                    <a:pt x="941" y="359"/>
                  </a:cubicBezTo>
                  <a:cubicBezTo>
                    <a:pt x="942" y="356"/>
                    <a:pt x="937" y="357"/>
                    <a:pt x="936" y="354"/>
                  </a:cubicBezTo>
                  <a:cubicBezTo>
                    <a:pt x="935" y="352"/>
                    <a:pt x="944" y="347"/>
                    <a:pt x="943" y="344"/>
                  </a:cubicBezTo>
                  <a:lnTo>
                    <a:pt x="943" y="344"/>
                  </a:lnTo>
                  <a:cubicBezTo>
                    <a:pt x="943" y="344"/>
                    <a:pt x="937" y="345"/>
                    <a:pt x="936" y="345"/>
                  </a:cubicBezTo>
                  <a:cubicBezTo>
                    <a:pt x="925" y="343"/>
                    <a:pt x="944" y="334"/>
                    <a:pt x="944" y="330"/>
                  </a:cubicBezTo>
                  <a:lnTo>
                    <a:pt x="944" y="330"/>
                  </a:lnTo>
                  <a:cubicBezTo>
                    <a:pt x="944" y="332"/>
                    <a:pt x="932" y="336"/>
                    <a:pt x="927" y="336"/>
                  </a:cubicBezTo>
                  <a:cubicBezTo>
                    <a:pt x="925" y="336"/>
                    <a:pt x="924" y="335"/>
                    <a:pt x="927" y="332"/>
                  </a:cubicBezTo>
                  <a:cubicBezTo>
                    <a:pt x="932" y="327"/>
                    <a:pt x="933" y="328"/>
                    <a:pt x="931" y="322"/>
                  </a:cubicBezTo>
                  <a:cubicBezTo>
                    <a:pt x="932" y="320"/>
                    <a:pt x="934" y="319"/>
                    <a:pt x="940" y="316"/>
                  </a:cubicBezTo>
                  <a:lnTo>
                    <a:pt x="940" y="316"/>
                  </a:lnTo>
                  <a:cubicBezTo>
                    <a:pt x="938" y="317"/>
                    <a:pt x="936" y="318"/>
                    <a:pt x="934" y="318"/>
                  </a:cubicBezTo>
                  <a:cubicBezTo>
                    <a:pt x="928" y="318"/>
                    <a:pt x="929" y="310"/>
                    <a:pt x="923" y="310"/>
                  </a:cubicBezTo>
                  <a:cubicBezTo>
                    <a:pt x="922" y="310"/>
                    <a:pt x="921" y="310"/>
                    <a:pt x="919" y="311"/>
                  </a:cubicBezTo>
                  <a:lnTo>
                    <a:pt x="919" y="311"/>
                  </a:lnTo>
                  <a:cubicBezTo>
                    <a:pt x="927" y="307"/>
                    <a:pt x="922" y="300"/>
                    <a:pt x="920" y="297"/>
                  </a:cubicBezTo>
                  <a:cubicBezTo>
                    <a:pt x="918" y="295"/>
                    <a:pt x="917" y="294"/>
                    <a:pt x="914" y="293"/>
                  </a:cubicBezTo>
                  <a:cubicBezTo>
                    <a:pt x="914" y="293"/>
                    <a:pt x="907" y="295"/>
                    <a:pt x="905" y="295"/>
                  </a:cubicBezTo>
                  <a:cubicBezTo>
                    <a:pt x="905" y="295"/>
                    <a:pt x="905" y="295"/>
                    <a:pt x="905" y="295"/>
                  </a:cubicBezTo>
                  <a:cubicBezTo>
                    <a:pt x="909" y="292"/>
                    <a:pt x="919" y="288"/>
                    <a:pt x="924" y="286"/>
                  </a:cubicBezTo>
                  <a:cubicBezTo>
                    <a:pt x="921" y="286"/>
                    <a:pt x="919" y="285"/>
                    <a:pt x="916" y="285"/>
                  </a:cubicBezTo>
                  <a:cubicBezTo>
                    <a:pt x="914" y="285"/>
                    <a:pt x="912" y="286"/>
                    <a:pt x="910" y="287"/>
                  </a:cubicBezTo>
                  <a:cubicBezTo>
                    <a:pt x="905" y="289"/>
                    <a:pt x="899" y="291"/>
                    <a:pt x="895" y="291"/>
                  </a:cubicBezTo>
                  <a:cubicBezTo>
                    <a:pt x="894" y="291"/>
                    <a:pt x="893" y="290"/>
                    <a:pt x="892" y="289"/>
                  </a:cubicBezTo>
                  <a:cubicBezTo>
                    <a:pt x="896" y="288"/>
                    <a:pt x="910" y="282"/>
                    <a:pt x="911" y="281"/>
                  </a:cubicBezTo>
                  <a:cubicBezTo>
                    <a:pt x="912" y="279"/>
                    <a:pt x="910" y="278"/>
                    <a:pt x="907" y="278"/>
                  </a:cubicBezTo>
                  <a:cubicBezTo>
                    <a:pt x="905" y="278"/>
                    <a:pt x="902" y="278"/>
                    <a:pt x="901" y="279"/>
                  </a:cubicBezTo>
                  <a:cubicBezTo>
                    <a:pt x="900" y="277"/>
                    <a:pt x="900" y="275"/>
                    <a:pt x="901" y="273"/>
                  </a:cubicBezTo>
                  <a:cubicBezTo>
                    <a:pt x="902" y="271"/>
                    <a:pt x="907" y="267"/>
                    <a:pt x="906" y="265"/>
                  </a:cubicBezTo>
                  <a:cubicBezTo>
                    <a:pt x="906" y="264"/>
                    <a:pt x="905" y="264"/>
                    <a:pt x="905" y="264"/>
                  </a:cubicBezTo>
                  <a:cubicBezTo>
                    <a:pt x="902" y="264"/>
                    <a:pt x="896" y="267"/>
                    <a:pt x="894" y="267"/>
                  </a:cubicBezTo>
                  <a:cubicBezTo>
                    <a:pt x="893" y="267"/>
                    <a:pt x="893" y="267"/>
                    <a:pt x="893" y="267"/>
                  </a:cubicBezTo>
                  <a:cubicBezTo>
                    <a:pt x="893" y="266"/>
                    <a:pt x="896" y="262"/>
                    <a:pt x="897" y="261"/>
                  </a:cubicBezTo>
                  <a:cubicBezTo>
                    <a:pt x="898" y="260"/>
                    <a:pt x="897" y="258"/>
                    <a:pt x="897" y="256"/>
                  </a:cubicBezTo>
                  <a:cubicBezTo>
                    <a:pt x="896" y="253"/>
                    <a:pt x="891" y="253"/>
                    <a:pt x="889" y="250"/>
                  </a:cubicBezTo>
                  <a:cubicBezTo>
                    <a:pt x="887" y="247"/>
                    <a:pt x="892" y="243"/>
                    <a:pt x="889" y="242"/>
                  </a:cubicBezTo>
                  <a:cubicBezTo>
                    <a:pt x="888" y="242"/>
                    <a:pt x="887" y="242"/>
                    <a:pt x="886" y="242"/>
                  </a:cubicBezTo>
                  <a:cubicBezTo>
                    <a:pt x="884" y="242"/>
                    <a:pt x="882" y="243"/>
                    <a:pt x="879" y="244"/>
                  </a:cubicBezTo>
                  <a:cubicBezTo>
                    <a:pt x="889" y="239"/>
                    <a:pt x="893" y="236"/>
                    <a:pt x="890" y="232"/>
                  </a:cubicBezTo>
                  <a:lnTo>
                    <a:pt x="890" y="232"/>
                  </a:lnTo>
                  <a:cubicBezTo>
                    <a:pt x="889" y="232"/>
                    <a:pt x="886" y="234"/>
                    <a:pt x="885" y="234"/>
                  </a:cubicBezTo>
                  <a:cubicBezTo>
                    <a:pt x="883" y="232"/>
                    <a:pt x="882" y="221"/>
                    <a:pt x="877" y="221"/>
                  </a:cubicBezTo>
                  <a:cubicBezTo>
                    <a:pt x="876" y="221"/>
                    <a:pt x="876" y="221"/>
                    <a:pt x="876" y="221"/>
                  </a:cubicBezTo>
                  <a:cubicBezTo>
                    <a:pt x="875" y="222"/>
                    <a:pt x="868" y="229"/>
                    <a:pt x="865" y="229"/>
                  </a:cubicBezTo>
                  <a:cubicBezTo>
                    <a:pt x="865" y="229"/>
                    <a:pt x="864" y="229"/>
                    <a:pt x="864" y="228"/>
                  </a:cubicBezTo>
                  <a:cubicBezTo>
                    <a:pt x="864" y="226"/>
                    <a:pt x="869" y="219"/>
                    <a:pt x="869" y="217"/>
                  </a:cubicBezTo>
                  <a:cubicBezTo>
                    <a:pt x="870" y="209"/>
                    <a:pt x="869" y="200"/>
                    <a:pt x="863" y="197"/>
                  </a:cubicBezTo>
                  <a:cubicBezTo>
                    <a:pt x="862" y="195"/>
                    <a:pt x="859" y="195"/>
                    <a:pt x="857" y="195"/>
                  </a:cubicBezTo>
                  <a:cubicBezTo>
                    <a:pt x="855" y="195"/>
                    <a:pt x="852" y="195"/>
                    <a:pt x="851" y="194"/>
                  </a:cubicBezTo>
                  <a:cubicBezTo>
                    <a:pt x="850" y="193"/>
                    <a:pt x="849" y="192"/>
                    <a:pt x="847" y="192"/>
                  </a:cubicBezTo>
                  <a:cubicBezTo>
                    <a:pt x="845" y="192"/>
                    <a:pt x="841" y="195"/>
                    <a:pt x="835" y="198"/>
                  </a:cubicBezTo>
                  <a:cubicBezTo>
                    <a:pt x="838" y="196"/>
                    <a:pt x="848" y="181"/>
                    <a:pt x="843" y="181"/>
                  </a:cubicBezTo>
                  <a:lnTo>
                    <a:pt x="843" y="181"/>
                  </a:lnTo>
                  <a:cubicBezTo>
                    <a:pt x="843" y="181"/>
                    <a:pt x="842" y="181"/>
                    <a:pt x="841" y="182"/>
                  </a:cubicBezTo>
                  <a:cubicBezTo>
                    <a:pt x="835" y="185"/>
                    <a:pt x="832" y="200"/>
                    <a:pt x="826" y="204"/>
                  </a:cubicBezTo>
                  <a:cubicBezTo>
                    <a:pt x="826" y="204"/>
                    <a:pt x="831" y="192"/>
                    <a:pt x="831" y="190"/>
                  </a:cubicBezTo>
                  <a:cubicBezTo>
                    <a:pt x="834" y="185"/>
                    <a:pt x="838" y="176"/>
                    <a:pt x="845" y="170"/>
                  </a:cubicBezTo>
                  <a:lnTo>
                    <a:pt x="845" y="170"/>
                  </a:lnTo>
                  <a:cubicBezTo>
                    <a:pt x="841" y="173"/>
                    <a:pt x="838" y="174"/>
                    <a:pt x="837" y="174"/>
                  </a:cubicBezTo>
                  <a:cubicBezTo>
                    <a:pt x="834" y="174"/>
                    <a:pt x="832" y="172"/>
                    <a:pt x="829" y="172"/>
                  </a:cubicBezTo>
                  <a:cubicBezTo>
                    <a:pt x="828" y="172"/>
                    <a:pt x="828" y="172"/>
                    <a:pt x="827" y="172"/>
                  </a:cubicBezTo>
                  <a:cubicBezTo>
                    <a:pt x="823" y="169"/>
                    <a:pt x="825" y="168"/>
                    <a:pt x="832" y="162"/>
                  </a:cubicBezTo>
                  <a:cubicBezTo>
                    <a:pt x="837" y="157"/>
                    <a:pt x="833" y="157"/>
                    <a:pt x="836" y="152"/>
                  </a:cubicBezTo>
                  <a:lnTo>
                    <a:pt x="836" y="152"/>
                  </a:lnTo>
                  <a:lnTo>
                    <a:pt x="817" y="171"/>
                  </a:lnTo>
                  <a:cubicBezTo>
                    <a:pt x="814" y="168"/>
                    <a:pt x="828" y="151"/>
                    <a:pt x="827" y="151"/>
                  </a:cubicBezTo>
                  <a:lnTo>
                    <a:pt x="827" y="151"/>
                  </a:lnTo>
                  <a:cubicBezTo>
                    <a:pt x="825" y="152"/>
                    <a:pt x="818" y="155"/>
                    <a:pt x="814" y="155"/>
                  </a:cubicBezTo>
                  <a:cubicBezTo>
                    <a:pt x="812" y="155"/>
                    <a:pt x="811" y="154"/>
                    <a:pt x="813" y="151"/>
                  </a:cubicBezTo>
                  <a:cubicBezTo>
                    <a:pt x="815" y="146"/>
                    <a:pt x="815" y="134"/>
                    <a:pt x="809" y="134"/>
                  </a:cubicBezTo>
                  <a:cubicBezTo>
                    <a:pt x="808" y="134"/>
                    <a:pt x="806" y="135"/>
                    <a:pt x="804" y="137"/>
                  </a:cubicBezTo>
                  <a:cubicBezTo>
                    <a:pt x="803" y="137"/>
                    <a:pt x="803" y="137"/>
                    <a:pt x="802" y="137"/>
                  </a:cubicBezTo>
                  <a:cubicBezTo>
                    <a:pt x="800" y="137"/>
                    <a:pt x="798" y="133"/>
                    <a:pt x="795" y="133"/>
                  </a:cubicBezTo>
                  <a:cubicBezTo>
                    <a:pt x="794" y="133"/>
                    <a:pt x="794" y="133"/>
                    <a:pt x="793" y="134"/>
                  </a:cubicBezTo>
                  <a:cubicBezTo>
                    <a:pt x="791" y="135"/>
                    <a:pt x="790" y="135"/>
                    <a:pt x="789" y="135"/>
                  </a:cubicBezTo>
                  <a:cubicBezTo>
                    <a:pt x="786" y="135"/>
                    <a:pt x="795" y="124"/>
                    <a:pt x="794" y="121"/>
                  </a:cubicBezTo>
                  <a:cubicBezTo>
                    <a:pt x="794" y="120"/>
                    <a:pt x="793" y="120"/>
                    <a:pt x="792" y="120"/>
                  </a:cubicBezTo>
                  <a:cubicBezTo>
                    <a:pt x="790" y="120"/>
                    <a:pt x="787" y="121"/>
                    <a:pt x="785" y="121"/>
                  </a:cubicBezTo>
                  <a:cubicBezTo>
                    <a:pt x="785" y="121"/>
                    <a:pt x="784" y="121"/>
                    <a:pt x="784" y="121"/>
                  </a:cubicBezTo>
                  <a:cubicBezTo>
                    <a:pt x="781" y="118"/>
                    <a:pt x="785" y="116"/>
                    <a:pt x="788" y="112"/>
                  </a:cubicBezTo>
                  <a:cubicBezTo>
                    <a:pt x="791" y="109"/>
                    <a:pt x="789" y="109"/>
                    <a:pt x="787" y="109"/>
                  </a:cubicBezTo>
                  <a:cubicBezTo>
                    <a:pt x="786" y="109"/>
                    <a:pt x="784" y="109"/>
                    <a:pt x="784" y="109"/>
                  </a:cubicBezTo>
                  <a:cubicBezTo>
                    <a:pt x="783" y="110"/>
                    <a:pt x="782" y="110"/>
                    <a:pt x="782" y="110"/>
                  </a:cubicBezTo>
                  <a:cubicBezTo>
                    <a:pt x="780" y="110"/>
                    <a:pt x="781" y="108"/>
                    <a:pt x="780" y="107"/>
                  </a:cubicBezTo>
                  <a:cubicBezTo>
                    <a:pt x="780" y="106"/>
                    <a:pt x="780" y="106"/>
                    <a:pt x="780" y="106"/>
                  </a:cubicBezTo>
                  <a:cubicBezTo>
                    <a:pt x="777" y="106"/>
                    <a:pt x="769" y="119"/>
                    <a:pt x="767" y="119"/>
                  </a:cubicBezTo>
                  <a:cubicBezTo>
                    <a:pt x="766" y="119"/>
                    <a:pt x="767" y="117"/>
                    <a:pt x="769" y="112"/>
                  </a:cubicBezTo>
                  <a:cubicBezTo>
                    <a:pt x="773" y="105"/>
                    <a:pt x="771" y="101"/>
                    <a:pt x="768" y="101"/>
                  </a:cubicBezTo>
                  <a:cubicBezTo>
                    <a:pt x="766" y="101"/>
                    <a:pt x="764" y="102"/>
                    <a:pt x="762" y="103"/>
                  </a:cubicBezTo>
                  <a:cubicBezTo>
                    <a:pt x="758" y="106"/>
                    <a:pt x="755" y="107"/>
                    <a:pt x="754" y="107"/>
                  </a:cubicBezTo>
                  <a:cubicBezTo>
                    <a:pt x="752" y="107"/>
                    <a:pt x="752" y="104"/>
                    <a:pt x="756" y="95"/>
                  </a:cubicBezTo>
                  <a:cubicBezTo>
                    <a:pt x="757" y="92"/>
                    <a:pt x="756" y="92"/>
                    <a:pt x="754" y="92"/>
                  </a:cubicBezTo>
                  <a:cubicBezTo>
                    <a:pt x="752" y="92"/>
                    <a:pt x="750" y="92"/>
                    <a:pt x="749" y="92"/>
                  </a:cubicBezTo>
                  <a:cubicBezTo>
                    <a:pt x="746" y="92"/>
                    <a:pt x="745" y="91"/>
                    <a:pt x="746" y="88"/>
                  </a:cubicBezTo>
                  <a:lnTo>
                    <a:pt x="746" y="88"/>
                  </a:lnTo>
                  <a:cubicBezTo>
                    <a:pt x="744" y="92"/>
                    <a:pt x="735" y="97"/>
                    <a:pt x="731" y="97"/>
                  </a:cubicBezTo>
                  <a:cubicBezTo>
                    <a:pt x="729" y="97"/>
                    <a:pt x="730" y="95"/>
                    <a:pt x="735" y="90"/>
                  </a:cubicBezTo>
                  <a:cubicBezTo>
                    <a:pt x="739" y="83"/>
                    <a:pt x="739" y="81"/>
                    <a:pt x="737" y="81"/>
                  </a:cubicBezTo>
                  <a:cubicBezTo>
                    <a:pt x="735" y="81"/>
                    <a:pt x="731" y="83"/>
                    <a:pt x="729" y="83"/>
                  </a:cubicBezTo>
                  <a:cubicBezTo>
                    <a:pt x="728" y="83"/>
                    <a:pt x="728" y="83"/>
                    <a:pt x="728" y="83"/>
                  </a:cubicBezTo>
                  <a:cubicBezTo>
                    <a:pt x="725" y="82"/>
                    <a:pt x="723" y="81"/>
                    <a:pt x="723" y="78"/>
                  </a:cubicBezTo>
                  <a:cubicBezTo>
                    <a:pt x="722" y="75"/>
                    <a:pt x="724" y="74"/>
                    <a:pt x="723" y="72"/>
                  </a:cubicBezTo>
                  <a:cubicBezTo>
                    <a:pt x="722" y="71"/>
                    <a:pt x="720" y="70"/>
                    <a:pt x="717" y="70"/>
                  </a:cubicBezTo>
                  <a:cubicBezTo>
                    <a:pt x="714" y="70"/>
                    <a:pt x="710" y="71"/>
                    <a:pt x="708" y="74"/>
                  </a:cubicBezTo>
                  <a:lnTo>
                    <a:pt x="708" y="74"/>
                  </a:lnTo>
                  <a:cubicBezTo>
                    <a:pt x="712" y="69"/>
                    <a:pt x="715" y="64"/>
                    <a:pt x="712" y="61"/>
                  </a:cubicBezTo>
                  <a:cubicBezTo>
                    <a:pt x="712" y="61"/>
                    <a:pt x="712" y="61"/>
                    <a:pt x="711" y="61"/>
                  </a:cubicBezTo>
                  <a:cubicBezTo>
                    <a:pt x="709" y="61"/>
                    <a:pt x="706" y="63"/>
                    <a:pt x="705" y="63"/>
                  </a:cubicBezTo>
                  <a:cubicBezTo>
                    <a:pt x="704" y="63"/>
                    <a:pt x="704" y="63"/>
                    <a:pt x="704" y="61"/>
                  </a:cubicBezTo>
                  <a:lnTo>
                    <a:pt x="704" y="61"/>
                  </a:lnTo>
                  <a:cubicBezTo>
                    <a:pt x="703" y="61"/>
                    <a:pt x="701" y="61"/>
                    <a:pt x="699" y="64"/>
                  </a:cubicBezTo>
                  <a:cubicBezTo>
                    <a:pt x="699" y="65"/>
                    <a:pt x="698" y="66"/>
                    <a:pt x="698" y="66"/>
                  </a:cubicBezTo>
                  <a:cubicBezTo>
                    <a:pt x="697" y="66"/>
                    <a:pt x="697" y="63"/>
                    <a:pt x="697" y="62"/>
                  </a:cubicBezTo>
                  <a:cubicBezTo>
                    <a:pt x="696" y="59"/>
                    <a:pt x="695" y="55"/>
                    <a:pt x="692" y="55"/>
                  </a:cubicBezTo>
                  <a:cubicBezTo>
                    <a:pt x="691" y="55"/>
                    <a:pt x="688" y="57"/>
                    <a:pt x="684" y="65"/>
                  </a:cubicBezTo>
                  <a:cubicBezTo>
                    <a:pt x="686" y="62"/>
                    <a:pt x="691" y="52"/>
                    <a:pt x="688" y="52"/>
                  </a:cubicBezTo>
                  <a:lnTo>
                    <a:pt x="688" y="52"/>
                  </a:lnTo>
                  <a:cubicBezTo>
                    <a:pt x="688" y="52"/>
                    <a:pt x="688" y="52"/>
                    <a:pt x="687" y="53"/>
                  </a:cubicBezTo>
                  <a:cubicBezTo>
                    <a:pt x="683" y="56"/>
                    <a:pt x="682" y="58"/>
                    <a:pt x="680" y="58"/>
                  </a:cubicBezTo>
                  <a:cubicBezTo>
                    <a:pt x="680" y="58"/>
                    <a:pt x="679" y="58"/>
                    <a:pt x="678" y="57"/>
                  </a:cubicBezTo>
                  <a:lnTo>
                    <a:pt x="678" y="57"/>
                  </a:lnTo>
                  <a:cubicBezTo>
                    <a:pt x="678" y="57"/>
                    <a:pt x="678" y="57"/>
                    <a:pt x="678" y="57"/>
                  </a:cubicBezTo>
                  <a:cubicBezTo>
                    <a:pt x="681" y="57"/>
                    <a:pt x="686" y="46"/>
                    <a:pt x="683" y="44"/>
                  </a:cubicBezTo>
                  <a:cubicBezTo>
                    <a:pt x="682" y="43"/>
                    <a:pt x="680" y="43"/>
                    <a:pt x="679" y="43"/>
                  </a:cubicBezTo>
                  <a:cubicBezTo>
                    <a:pt x="677" y="43"/>
                    <a:pt x="676" y="43"/>
                    <a:pt x="675" y="43"/>
                  </a:cubicBezTo>
                  <a:cubicBezTo>
                    <a:pt x="669" y="44"/>
                    <a:pt x="668" y="47"/>
                    <a:pt x="663" y="56"/>
                  </a:cubicBezTo>
                  <a:cubicBezTo>
                    <a:pt x="659" y="54"/>
                    <a:pt x="661" y="53"/>
                    <a:pt x="662" y="45"/>
                  </a:cubicBezTo>
                  <a:lnTo>
                    <a:pt x="662" y="45"/>
                  </a:lnTo>
                  <a:cubicBezTo>
                    <a:pt x="662" y="45"/>
                    <a:pt x="657" y="52"/>
                    <a:pt x="655" y="55"/>
                  </a:cubicBezTo>
                  <a:lnTo>
                    <a:pt x="655" y="55"/>
                  </a:lnTo>
                  <a:cubicBezTo>
                    <a:pt x="659" y="46"/>
                    <a:pt x="661" y="39"/>
                    <a:pt x="662" y="29"/>
                  </a:cubicBezTo>
                  <a:lnTo>
                    <a:pt x="662" y="29"/>
                  </a:lnTo>
                  <a:cubicBezTo>
                    <a:pt x="658" y="33"/>
                    <a:pt x="655" y="38"/>
                    <a:pt x="650" y="43"/>
                  </a:cubicBezTo>
                  <a:cubicBezTo>
                    <a:pt x="648" y="46"/>
                    <a:pt x="646" y="48"/>
                    <a:pt x="644" y="48"/>
                  </a:cubicBezTo>
                  <a:cubicBezTo>
                    <a:pt x="641" y="48"/>
                    <a:pt x="639" y="44"/>
                    <a:pt x="637" y="41"/>
                  </a:cubicBezTo>
                  <a:cubicBezTo>
                    <a:pt x="636" y="40"/>
                    <a:pt x="633" y="35"/>
                    <a:pt x="630" y="35"/>
                  </a:cubicBezTo>
                  <a:cubicBezTo>
                    <a:pt x="628" y="35"/>
                    <a:pt x="627" y="36"/>
                    <a:pt x="626" y="40"/>
                  </a:cubicBezTo>
                  <a:cubicBezTo>
                    <a:pt x="623" y="47"/>
                    <a:pt x="620" y="55"/>
                    <a:pt x="617" y="64"/>
                  </a:cubicBezTo>
                  <a:cubicBezTo>
                    <a:pt x="615" y="62"/>
                    <a:pt x="619" y="51"/>
                    <a:pt x="621" y="45"/>
                  </a:cubicBezTo>
                  <a:lnTo>
                    <a:pt x="621" y="45"/>
                  </a:lnTo>
                  <a:cubicBezTo>
                    <a:pt x="621" y="45"/>
                    <a:pt x="621" y="45"/>
                    <a:pt x="620" y="45"/>
                  </a:cubicBezTo>
                  <a:cubicBezTo>
                    <a:pt x="619" y="45"/>
                    <a:pt x="618" y="36"/>
                    <a:pt x="620" y="32"/>
                  </a:cubicBezTo>
                  <a:cubicBezTo>
                    <a:pt x="621" y="28"/>
                    <a:pt x="623" y="20"/>
                    <a:pt x="621" y="20"/>
                  </a:cubicBezTo>
                  <a:lnTo>
                    <a:pt x="621" y="20"/>
                  </a:lnTo>
                  <a:lnTo>
                    <a:pt x="613" y="45"/>
                  </a:lnTo>
                  <a:lnTo>
                    <a:pt x="613" y="45"/>
                  </a:lnTo>
                  <a:cubicBezTo>
                    <a:pt x="617" y="31"/>
                    <a:pt x="604" y="27"/>
                    <a:pt x="600" y="26"/>
                  </a:cubicBezTo>
                  <a:lnTo>
                    <a:pt x="600" y="26"/>
                  </a:lnTo>
                  <a:cubicBezTo>
                    <a:pt x="602" y="27"/>
                    <a:pt x="600" y="34"/>
                    <a:pt x="599" y="39"/>
                  </a:cubicBezTo>
                  <a:cubicBezTo>
                    <a:pt x="595" y="37"/>
                    <a:pt x="597" y="20"/>
                    <a:pt x="593" y="20"/>
                  </a:cubicBezTo>
                  <a:cubicBezTo>
                    <a:pt x="592" y="20"/>
                    <a:pt x="591" y="21"/>
                    <a:pt x="590" y="23"/>
                  </a:cubicBezTo>
                  <a:cubicBezTo>
                    <a:pt x="589" y="24"/>
                    <a:pt x="585" y="31"/>
                    <a:pt x="583" y="31"/>
                  </a:cubicBezTo>
                  <a:cubicBezTo>
                    <a:pt x="582" y="31"/>
                    <a:pt x="582" y="30"/>
                    <a:pt x="582" y="28"/>
                  </a:cubicBezTo>
                  <a:cubicBezTo>
                    <a:pt x="583" y="25"/>
                    <a:pt x="590" y="13"/>
                    <a:pt x="586" y="13"/>
                  </a:cubicBezTo>
                  <a:lnTo>
                    <a:pt x="586" y="13"/>
                  </a:lnTo>
                  <a:cubicBezTo>
                    <a:pt x="586" y="13"/>
                    <a:pt x="586" y="13"/>
                    <a:pt x="586" y="13"/>
                  </a:cubicBezTo>
                  <a:cubicBezTo>
                    <a:pt x="582" y="13"/>
                    <a:pt x="580" y="18"/>
                    <a:pt x="577" y="18"/>
                  </a:cubicBezTo>
                  <a:cubicBezTo>
                    <a:pt x="576" y="18"/>
                    <a:pt x="575" y="18"/>
                    <a:pt x="574" y="17"/>
                  </a:cubicBezTo>
                  <a:cubicBezTo>
                    <a:pt x="571" y="13"/>
                    <a:pt x="568" y="9"/>
                    <a:pt x="565" y="8"/>
                  </a:cubicBezTo>
                  <a:cubicBezTo>
                    <a:pt x="560" y="8"/>
                    <a:pt x="555" y="20"/>
                    <a:pt x="559" y="22"/>
                  </a:cubicBezTo>
                  <a:lnTo>
                    <a:pt x="559" y="22"/>
                  </a:lnTo>
                  <a:cubicBezTo>
                    <a:pt x="556" y="21"/>
                    <a:pt x="554" y="22"/>
                    <a:pt x="552" y="20"/>
                  </a:cubicBezTo>
                  <a:cubicBezTo>
                    <a:pt x="550" y="18"/>
                    <a:pt x="549" y="13"/>
                    <a:pt x="548" y="10"/>
                  </a:cubicBezTo>
                  <a:cubicBezTo>
                    <a:pt x="547" y="9"/>
                    <a:pt x="547" y="9"/>
                    <a:pt x="546" y="9"/>
                  </a:cubicBezTo>
                  <a:cubicBezTo>
                    <a:pt x="545" y="9"/>
                    <a:pt x="544" y="10"/>
                    <a:pt x="544" y="11"/>
                  </a:cubicBezTo>
                  <a:cubicBezTo>
                    <a:pt x="540" y="13"/>
                    <a:pt x="540" y="18"/>
                    <a:pt x="539" y="25"/>
                  </a:cubicBezTo>
                  <a:cubicBezTo>
                    <a:pt x="540" y="23"/>
                    <a:pt x="541" y="23"/>
                    <a:pt x="541" y="23"/>
                  </a:cubicBezTo>
                  <a:lnTo>
                    <a:pt x="541" y="23"/>
                  </a:lnTo>
                  <a:cubicBezTo>
                    <a:pt x="542" y="23"/>
                    <a:pt x="542" y="25"/>
                    <a:pt x="541" y="28"/>
                  </a:cubicBezTo>
                  <a:cubicBezTo>
                    <a:pt x="540" y="31"/>
                    <a:pt x="537" y="33"/>
                    <a:pt x="535" y="33"/>
                  </a:cubicBezTo>
                  <a:cubicBezTo>
                    <a:pt x="535" y="33"/>
                    <a:pt x="534" y="33"/>
                    <a:pt x="534" y="33"/>
                  </a:cubicBezTo>
                  <a:cubicBezTo>
                    <a:pt x="531" y="29"/>
                    <a:pt x="539" y="14"/>
                    <a:pt x="535" y="13"/>
                  </a:cubicBezTo>
                  <a:lnTo>
                    <a:pt x="535" y="13"/>
                  </a:lnTo>
                  <a:cubicBezTo>
                    <a:pt x="532" y="13"/>
                    <a:pt x="521" y="18"/>
                    <a:pt x="523" y="26"/>
                  </a:cubicBezTo>
                  <a:cubicBezTo>
                    <a:pt x="525" y="33"/>
                    <a:pt x="526" y="34"/>
                    <a:pt x="523" y="40"/>
                  </a:cubicBezTo>
                  <a:cubicBezTo>
                    <a:pt x="521" y="43"/>
                    <a:pt x="520" y="45"/>
                    <a:pt x="518" y="45"/>
                  </a:cubicBezTo>
                  <a:cubicBezTo>
                    <a:pt x="517" y="45"/>
                    <a:pt x="516" y="44"/>
                    <a:pt x="516" y="42"/>
                  </a:cubicBezTo>
                  <a:cubicBezTo>
                    <a:pt x="514" y="34"/>
                    <a:pt x="520" y="12"/>
                    <a:pt x="519" y="10"/>
                  </a:cubicBezTo>
                  <a:cubicBezTo>
                    <a:pt x="518" y="9"/>
                    <a:pt x="517" y="9"/>
                    <a:pt x="516" y="9"/>
                  </a:cubicBezTo>
                  <a:cubicBezTo>
                    <a:pt x="514" y="9"/>
                    <a:pt x="513" y="10"/>
                    <a:pt x="511" y="12"/>
                  </a:cubicBezTo>
                  <a:cubicBezTo>
                    <a:pt x="509" y="15"/>
                    <a:pt x="511" y="22"/>
                    <a:pt x="508" y="26"/>
                  </a:cubicBezTo>
                  <a:cubicBezTo>
                    <a:pt x="507" y="26"/>
                    <a:pt x="507" y="27"/>
                    <a:pt x="507" y="27"/>
                  </a:cubicBezTo>
                  <a:cubicBezTo>
                    <a:pt x="504" y="27"/>
                    <a:pt x="505" y="11"/>
                    <a:pt x="503" y="11"/>
                  </a:cubicBezTo>
                  <a:cubicBezTo>
                    <a:pt x="502" y="11"/>
                    <a:pt x="502" y="11"/>
                    <a:pt x="502" y="12"/>
                  </a:cubicBezTo>
                  <a:cubicBezTo>
                    <a:pt x="497" y="16"/>
                    <a:pt x="497" y="25"/>
                    <a:pt x="496" y="34"/>
                  </a:cubicBezTo>
                  <a:cubicBezTo>
                    <a:pt x="496" y="27"/>
                    <a:pt x="497" y="20"/>
                    <a:pt x="496" y="13"/>
                  </a:cubicBezTo>
                  <a:cubicBezTo>
                    <a:pt x="494" y="8"/>
                    <a:pt x="491" y="0"/>
                    <a:pt x="48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2"/>
            <p:cNvSpPr/>
            <p:nvPr/>
          </p:nvSpPr>
          <p:spPr>
            <a:xfrm>
              <a:off x="4372250" y="2546300"/>
              <a:ext cx="78050" cy="73550"/>
            </a:xfrm>
            <a:custGeom>
              <a:rect b="b" l="l" r="r" t="t"/>
              <a:pathLst>
                <a:path extrusionOk="0" h="2942" w="3122">
                  <a:moveTo>
                    <a:pt x="1" y="0"/>
                  </a:moveTo>
                  <a:lnTo>
                    <a:pt x="28" y="1099"/>
                  </a:lnTo>
                  <a:lnTo>
                    <a:pt x="3121" y="2942"/>
                  </a:lnTo>
                  <a:lnTo>
                    <a:pt x="3121" y="2942"/>
                  </a:lnTo>
                  <a:lnTo>
                    <a:pt x="3011" y="1785"/>
                  </a:lnTo>
                  <a:lnTo>
                    <a:pt x="48" y="28"/>
                  </a:lnTo>
                  <a:lnTo>
                    <a:pt x="1" y="0"/>
                  </a:ln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2"/>
            <p:cNvSpPr/>
            <p:nvPr/>
          </p:nvSpPr>
          <p:spPr>
            <a:xfrm>
              <a:off x="4371175" y="2545975"/>
              <a:ext cx="79475" cy="73925"/>
            </a:xfrm>
            <a:custGeom>
              <a:rect b="b" l="l" r="r" t="t"/>
              <a:pathLst>
                <a:path extrusionOk="0" h="2957" w="3179">
                  <a:moveTo>
                    <a:pt x="91" y="45"/>
                  </a:moveTo>
                  <a:cubicBezTo>
                    <a:pt x="91" y="45"/>
                    <a:pt x="91" y="45"/>
                    <a:pt x="91" y="45"/>
                  </a:cubicBezTo>
                  <a:lnTo>
                    <a:pt x="91" y="45"/>
                  </a:lnTo>
                  <a:cubicBezTo>
                    <a:pt x="91" y="45"/>
                    <a:pt x="91" y="45"/>
                    <a:pt x="91" y="45"/>
                  </a:cubicBezTo>
                  <a:close/>
                  <a:moveTo>
                    <a:pt x="347" y="173"/>
                  </a:moveTo>
                  <a:cubicBezTo>
                    <a:pt x="341" y="173"/>
                    <a:pt x="337" y="180"/>
                    <a:pt x="346" y="185"/>
                  </a:cubicBezTo>
                  <a:cubicBezTo>
                    <a:pt x="347" y="186"/>
                    <a:pt x="349" y="187"/>
                    <a:pt x="351" y="187"/>
                  </a:cubicBezTo>
                  <a:cubicBezTo>
                    <a:pt x="356" y="187"/>
                    <a:pt x="358" y="179"/>
                    <a:pt x="352" y="175"/>
                  </a:cubicBezTo>
                  <a:cubicBezTo>
                    <a:pt x="350" y="174"/>
                    <a:pt x="348" y="173"/>
                    <a:pt x="347" y="173"/>
                  </a:cubicBezTo>
                  <a:close/>
                  <a:moveTo>
                    <a:pt x="397" y="195"/>
                  </a:moveTo>
                  <a:lnTo>
                    <a:pt x="397" y="195"/>
                  </a:lnTo>
                  <a:cubicBezTo>
                    <a:pt x="391" y="196"/>
                    <a:pt x="385" y="195"/>
                    <a:pt x="383" y="201"/>
                  </a:cubicBezTo>
                  <a:cubicBezTo>
                    <a:pt x="389" y="204"/>
                    <a:pt x="393" y="206"/>
                    <a:pt x="395" y="206"/>
                  </a:cubicBezTo>
                  <a:cubicBezTo>
                    <a:pt x="399" y="206"/>
                    <a:pt x="400" y="202"/>
                    <a:pt x="397" y="195"/>
                  </a:cubicBezTo>
                  <a:close/>
                  <a:moveTo>
                    <a:pt x="443" y="259"/>
                  </a:moveTo>
                  <a:lnTo>
                    <a:pt x="450" y="263"/>
                  </a:lnTo>
                  <a:lnTo>
                    <a:pt x="454" y="272"/>
                  </a:lnTo>
                  <a:cubicBezTo>
                    <a:pt x="447" y="268"/>
                    <a:pt x="439" y="265"/>
                    <a:pt x="443" y="259"/>
                  </a:cubicBezTo>
                  <a:close/>
                  <a:moveTo>
                    <a:pt x="87" y="405"/>
                  </a:moveTo>
                  <a:cubicBezTo>
                    <a:pt x="87" y="405"/>
                    <a:pt x="87" y="406"/>
                    <a:pt x="87" y="406"/>
                  </a:cubicBezTo>
                  <a:lnTo>
                    <a:pt x="87" y="406"/>
                  </a:lnTo>
                  <a:cubicBezTo>
                    <a:pt x="87" y="406"/>
                    <a:pt x="87" y="406"/>
                    <a:pt x="87" y="405"/>
                  </a:cubicBezTo>
                  <a:close/>
                  <a:moveTo>
                    <a:pt x="7" y="417"/>
                  </a:moveTo>
                  <a:cubicBezTo>
                    <a:pt x="7" y="417"/>
                    <a:pt x="7" y="417"/>
                    <a:pt x="7" y="417"/>
                  </a:cubicBezTo>
                  <a:cubicBezTo>
                    <a:pt x="1" y="423"/>
                    <a:pt x="2" y="431"/>
                    <a:pt x="2" y="438"/>
                  </a:cubicBezTo>
                  <a:cubicBezTo>
                    <a:pt x="9" y="438"/>
                    <a:pt x="9" y="437"/>
                    <a:pt x="9" y="431"/>
                  </a:cubicBezTo>
                  <a:cubicBezTo>
                    <a:pt x="9" y="430"/>
                    <a:pt x="9" y="417"/>
                    <a:pt x="7" y="417"/>
                  </a:cubicBezTo>
                  <a:close/>
                  <a:moveTo>
                    <a:pt x="60" y="593"/>
                  </a:moveTo>
                  <a:lnTo>
                    <a:pt x="60" y="617"/>
                  </a:lnTo>
                  <a:cubicBezTo>
                    <a:pt x="55" y="617"/>
                    <a:pt x="54" y="616"/>
                    <a:pt x="54" y="609"/>
                  </a:cubicBezTo>
                  <a:cubicBezTo>
                    <a:pt x="54" y="603"/>
                    <a:pt x="53" y="593"/>
                    <a:pt x="60" y="593"/>
                  </a:cubicBezTo>
                  <a:close/>
                  <a:moveTo>
                    <a:pt x="1433" y="877"/>
                  </a:moveTo>
                  <a:cubicBezTo>
                    <a:pt x="1431" y="877"/>
                    <a:pt x="1428" y="879"/>
                    <a:pt x="1425" y="884"/>
                  </a:cubicBezTo>
                  <a:lnTo>
                    <a:pt x="1432" y="888"/>
                  </a:lnTo>
                  <a:lnTo>
                    <a:pt x="1442" y="886"/>
                  </a:lnTo>
                  <a:cubicBezTo>
                    <a:pt x="1439" y="880"/>
                    <a:pt x="1437" y="877"/>
                    <a:pt x="1433" y="877"/>
                  </a:cubicBezTo>
                  <a:close/>
                  <a:moveTo>
                    <a:pt x="103" y="901"/>
                  </a:moveTo>
                  <a:cubicBezTo>
                    <a:pt x="103" y="901"/>
                    <a:pt x="103" y="901"/>
                    <a:pt x="103" y="901"/>
                  </a:cubicBezTo>
                  <a:lnTo>
                    <a:pt x="103" y="901"/>
                  </a:lnTo>
                  <a:cubicBezTo>
                    <a:pt x="103" y="901"/>
                    <a:pt x="103" y="901"/>
                    <a:pt x="103" y="901"/>
                  </a:cubicBezTo>
                  <a:close/>
                  <a:moveTo>
                    <a:pt x="70" y="909"/>
                  </a:moveTo>
                  <a:lnTo>
                    <a:pt x="70" y="909"/>
                  </a:lnTo>
                  <a:cubicBezTo>
                    <a:pt x="71" y="909"/>
                    <a:pt x="72" y="910"/>
                    <a:pt x="74" y="912"/>
                  </a:cubicBezTo>
                  <a:cubicBezTo>
                    <a:pt x="77" y="918"/>
                    <a:pt x="79" y="922"/>
                    <a:pt x="83" y="926"/>
                  </a:cubicBezTo>
                  <a:cubicBezTo>
                    <a:pt x="78" y="926"/>
                    <a:pt x="71" y="926"/>
                    <a:pt x="71" y="918"/>
                  </a:cubicBezTo>
                  <a:cubicBezTo>
                    <a:pt x="68" y="914"/>
                    <a:pt x="68" y="909"/>
                    <a:pt x="70" y="909"/>
                  </a:cubicBezTo>
                  <a:close/>
                  <a:moveTo>
                    <a:pt x="997" y="558"/>
                  </a:moveTo>
                  <a:cubicBezTo>
                    <a:pt x="996" y="558"/>
                    <a:pt x="996" y="558"/>
                    <a:pt x="995" y="558"/>
                  </a:cubicBezTo>
                  <a:cubicBezTo>
                    <a:pt x="988" y="569"/>
                    <a:pt x="1000" y="598"/>
                    <a:pt x="1006" y="610"/>
                  </a:cubicBezTo>
                  <a:cubicBezTo>
                    <a:pt x="1006" y="612"/>
                    <a:pt x="1014" y="630"/>
                    <a:pt x="1017" y="630"/>
                  </a:cubicBezTo>
                  <a:cubicBezTo>
                    <a:pt x="1017" y="630"/>
                    <a:pt x="1018" y="630"/>
                    <a:pt x="1018" y="630"/>
                  </a:cubicBezTo>
                  <a:cubicBezTo>
                    <a:pt x="1020" y="629"/>
                    <a:pt x="1021" y="629"/>
                    <a:pt x="1022" y="629"/>
                  </a:cubicBezTo>
                  <a:cubicBezTo>
                    <a:pt x="1027" y="629"/>
                    <a:pt x="1030" y="631"/>
                    <a:pt x="1035" y="636"/>
                  </a:cubicBezTo>
                  <a:cubicBezTo>
                    <a:pt x="1042" y="644"/>
                    <a:pt x="1049" y="658"/>
                    <a:pt x="1062" y="658"/>
                  </a:cubicBezTo>
                  <a:cubicBezTo>
                    <a:pt x="1073" y="660"/>
                    <a:pt x="1076" y="656"/>
                    <a:pt x="1081" y="667"/>
                  </a:cubicBezTo>
                  <a:cubicBezTo>
                    <a:pt x="1093" y="675"/>
                    <a:pt x="1124" y="673"/>
                    <a:pt x="1114" y="691"/>
                  </a:cubicBezTo>
                  <a:cubicBezTo>
                    <a:pt x="1116" y="688"/>
                    <a:pt x="1118" y="687"/>
                    <a:pt x="1120" y="687"/>
                  </a:cubicBezTo>
                  <a:cubicBezTo>
                    <a:pt x="1130" y="687"/>
                    <a:pt x="1145" y="704"/>
                    <a:pt x="1153" y="706"/>
                  </a:cubicBezTo>
                  <a:cubicBezTo>
                    <a:pt x="1155" y="707"/>
                    <a:pt x="1157" y="707"/>
                    <a:pt x="1158" y="707"/>
                  </a:cubicBezTo>
                  <a:cubicBezTo>
                    <a:pt x="1163" y="707"/>
                    <a:pt x="1161" y="701"/>
                    <a:pt x="1168" y="701"/>
                  </a:cubicBezTo>
                  <a:cubicBezTo>
                    <a:pt x="1168" y="701"/>
                    <a:pt x="1169" y="701"/>
                    <a:pt x="1169" y="701"/>
                  </a:cubicBezTo>
                  <a:cubicBezTo>
                    <a:pt x="1178" y="701"/>
                    <a:pt x="1176" y="713"/>
                    <a:pt x="1174" y="717"/>
                  </a:cubicBezTo>
                  <a:cubicBezTo>
                    <a:pt x="1165" y="733"/>
                    <a:pt x="1188" y="729"/>
                    <a:pt x="1200" y="734"/>
                  </a:cubicBezTo>
                  <a:cubicBezTo>
                    <a:pt x="1205" y="737"/>
                    <a:pt x="1239" y="763"/>
                    <a:pt x="1235" y="763"/>
                  </a:cubicBezTo>
                  <a:cubicBezTo>
                    <a:pt x="1240" y="763"/>
                    <a:pt x="1228" y="760"/>
                    <a:pt x="1236" y="758"/>
                  </a:cubicBezTo>
                  <a:cubicBezTo>
                    <a:pt x="1237" y="758"/>
                    <a:pt x="1237" y="758"/>
                    <a:pt x="1237" y="758"/>
                  </a:cubicBezTo>
                  <a:cubicBezTo>
                    <a:pt x="1242" y="758"/>
                    <a:pt x="1247" y="762"/>
                    <a:pt x="1251" y="763"/>
                  </a:cubicBezTo>
                  <a:cubicBezTo>
                    <a:pt x="1256" y="767"/>
                    <a:pt x="1267" y="772"/>
                    <a:pt x="1269" y="778"/>
                  </a:cubicBezTo>
                  <a:cubicBezTo>
                    <a:pt x="1270" y="784"/>
                    <a:pt x="1267" y="788"/>
                    <a:pt x="1278" y="790"/>
                  </a:cubicBezTo>
                  <a:cubicBezTo>
                    <a:pt x="1279" y="790"/>
                    <a:pt x="1280" y="791"/>
                    <a:pt x="1281" y="791"/>
                  </a:cubicBezTo>
                  <a:cubicBezTo>
                    <a:pt x="1287" y="791"/>
                    <a:pt x="1291" y="787"/>
                    <a:pt x="1295" y="787"/>
                  </a:cubicBezTo>
                  <a:cubicBezTo>
                    <a:pt x="1296" y="787"/>
                    <a:pt x="1296" y="787"/>
                    <a:pt x="1296" y="787"/>
                  </a:cubicBezTo>
                  <a:cubicBezTo>
                    <a:pt x="1307" y="788"/>
                    <a:pt x="1315" y="805"/>
                    <a:pt x="1321" y="811"/>
                  </a:cubicBezTo>
                  <a:cubicBezTo>
                    <a:pt x="1328" y="819"/>
                    <a:pt x="1337" y="826"/>
                    <a:pt x="1346" y="832"/>
                  </a:cubicBezTo>
                  <a:cubicBezTo>
                    <a:pt x="1356" y="837"/>
                    <a:pt x="1366" y="841"/>
                    <a:pt x="1377" y="843"/>
                  </a:cubicBezTo>
                  <a:cubicBezTo>
                    <a:pt x="1377" y="843"/>
                    <a:pt x="1378" y="843"/>
                    <a:pt x="1379" y="843"/>
                  </a:cubicBezTo>
                  <a:cubicBezTo>
                    <a:pt x="1382" y="843"/>
                    <a:pt x="1388" y="842"/>
                    <a:pt x="1393" y="842"/>
                  </a:cubicBezTo>
                  <a:cubicBezTo>
                    <a:pt x="1395" y="842"/>
                    <a:pt x="1397" y="842"/>
                    <a:pt x="1399" y="843"/>
                  </a:cubicBezTo>
                  <a:lnTo>
                    <a:pt x="1399" y="843"/>
                  </a:lnTo>
                  <a:cubicBezTo>
                    <a:pt x="1398" y="843"/>
                    <a:pt x="1398" y="843"/>
                    <a:pt x="1398" y="843"/>
                  </a:cubicBezTo>
                  <a:cubicBezTo>
                    <a:pt x="1397" y="843"/>
                    <a:pt x="1388" y="849"/>
                    <a:pt x="1388" y="851"/>
                  </a:cubicBezTo>
                  <a:cubicBezTo>
                    <a:pt x="1388" y="857"/>
                    <a:pt x="1406" y="865"/>
                    <a:pt x="1411" y="866"/>
                  </a:cubicBezTo>
                  <a:cubicBezTo>
                    <a:pt x="1412" y="867"/>
                    <a:pt x="1413" y="867"/>
                    <a:pt x="1414" y="867"/>
                  </a:cubicBezTo>
                  <a:cubicBezTo>
                    <a:pt x="1417" y="867"/>
                    <a:pt x="1418" y="864"/>
                    <a:pt x="1422" y="864"/>
                  </a:cubicBezTo>
                  <a:cubicBezTo>
                    <a:pt x="1423" y="864"/>
                    <a:pt x="1425" y="865"/>
                    <a:pt x="1427" y="865"/>
                  </a:cubicBezTo>
                  <a:cubicBezTo>
                    <a:pt x="1434" y="869"/>
                    <a:pt x="1440" y="874"/>
                    <a:pt x="1445" y="879"/>
                  </a:cubicBezTo>
                  <a:cubicBezTo>
                    <a:pt x="1460" y="894"/>
                    <a:pt x="1454" y="904"/>
                    <a:pt x="1477" y="908"/>
                  </a:cubicBezTo>
                  <a:cubicBezTo>
                    <a:pt x="1479" y="908"/>
                    <a:pt x="1480" y="908"/>
                    <a:pt x="1481" y="908"/>
                  </a:cubicBezTo>
                  <a:cubicBezTo>
                    <a:pt x="1490" y="908"/>
                    <a:pt x="1497" y="913"/>
                    <a:pt x="1506" y="919"/>
                  </a:cubicBezTo>
                  <a:cubicBezTo>
                    <a:pt x="1507" y="919"/>
                    <a:pt x="1507" y="919"/>
                    <a:pt x="1508" y="919"/>
                  </a:cubicBezTo>
                  <a:cubicBezTo>
                    <a:pt x="1511" y="919"/>
                    <a:pt x="1516" y="916"/>
                    <a:pt x="1521" y="916"/>
                  </a:cubicBezTo>
                  <a:cubicBezTo>
                    <a:pt x="1524" y="916"/>
                    <a:pt x="1526" y="916"/>
                    <a:pt x="1529" y="918"/>
                  </a:cubicBezTo>
                  <a:cubicBezTo>
                    <a:pt x="1527" y="921"/>
                    <a:pt x="1513" y="930"/>
                    <a:pt x="1525" y="933"/>
                  </a:cubicBezTo>
                  <a:cubicBezTo>
                    <a:pt x="1527" y="933"/>
                    <a:pt x="1529" y="933"/>
                    <a:pt x="1531" y="933"/>
                  </a:cubicBezTo>
                  <a:cubicBezTo>
                    <a:pt x="1536" y="933"/>
                    <a:pt x="1541" y="932"/>
                    <a:pt x="1545" y="931"/>
                  </a:cubicBezTo>
                  <a:lnTo>
                    <a:pt x="1545" y="931"/>
                  </a:lnTo>
                  <a:cubicBezTo>
                    <a:pt x="1536" y="934"/>
                    <a:pt x="1564" y="946"/>
                    <a:pt x="1568" y="950"/>
                  </a:cubicBezTo>
                  <a:cubicBezTo>
                    <a:pt x="1577" y="958"/>
                    <a:pt x="1563" y="960"/>
                    <a:pt x="1574" y="967"/>
                  </a:cubicBezTo>
                  <a:cubicBezTo>
                    <a:pt x="1575" y="967"/>
                    <a:pt x="1577" y="968"/>
                    <a:pt x="1578" y="968"/>
                  </a:cubicBezTo>
                  <a:cubicBezTo>
                    <a:pt x="1589" y="968"/>
                    <a:pt x="1600" y="947"/>
                    <a:pt x="1587" y="940"/>
                  </a:cubicBezTo>
                  <a:lnTo>
                    <a:pt x="1587" y="940"/>
                  </a:lnTo>
                  <a:lnTo>
                    <a:pt x="1598" y="946"/>
                  </a:lnTo>
                  <a:cubicBezTo>
                    <a:pt x="1601" y="947"/>
                    <a:pt x="1605" y="948"/>
                    <a:pt x="1609" y="948"/>
                  </a:cubicBezTo>
                  <a:cubicBezTo>
                    <a:pt x="1616" y="948"/>
                    <a:pt x="1621" y="945"/>
                    <a:pt x="1613" y="938"/>
                  </a:cubicBezTo>
                  <a:cubicBezTo>
                    <a:pt x="1604" y="931"/>
                    <a:pt x="1592" y="926"/>
                    <a:pt x="1581" y="920"/>
                  </a:cubicBezTo>
                  <a:cubicBezTo>
                    <a:pt x="1573" y="917"/>
                    <a:pt x="1569" y="915"/>
                    <a:pt x="1564" y="915"/>
                  </a:cubicBezTo>
                  <a:cubicBezTo>
                    <a:pt x="1562" y="915"/>
                    <a:pt x="1559" y="916"/>
                    <a:pt x="1556" y="917"/>
                  </a:cubicBezTo>
                  <a:cubicBezTo>
                    <a:pt x="1555" y="917"/>
                    <a:pt x="1554" y="917"/>
                    <a:pt x="1553" y="917"/>
                  </a:cubicBezTo>
                  <a:cubicBezTo>
                    <a:pt x="1547" y="917"/>
                    <a:pt x="1541" y="911"/>
                    <a:pt x="1536" y="911"/>
                  </a:cubicBezTo>
                  <a:cubicBezTo>
                    <a:pt x="1534" y="911"/>
                    <a:pt x="1532" y="912"/>
                    <a:pt x="1530" y="916"/>
                  </a:cubicBezTo>
                  <a:cubicBezTo>
                    <a:pt x="1537" y="904"/>
                    <a:pt x="1510" y="886"/>
                    <a:pt x="1499" y="878"/>
                  </a:cubicBezTo>
                  <a:cubicBezTo>
                    <a:pt x="1496" y="874"/>
                    <a:pt x="1488" y="868"/>
                    <a:pt x="1486" y="864"/>
                  </a:cubicBezTo>
                  <a:cubicBezTo>
                    <a:pt x="1489" y="857"/>
                    <a:pt x="1485" y="849"/>
                    <a:pt x="1478" y="844"/>
                  </a:cubicBezTo>
                  <a:lnTo>
                    <a:pt x="1472" y="855"/>
                  </a:lnTo>
                  <a:cubicBezTo>
                    <a:pt x="1461" y="848"/>
                    <a:pt x="1464" y="839"/>
                    <a:pt x="1452" y="835"/>
                  </a:cubicBezTo>
                  <a:cubicBezTo>
                    <a:pt x="1445" y="832"/>
                    <a:pt x="1438" y="831"/>
                    <a:pt x="1430" y="831"/>
                  </a:cubicBezTo>
                  <a:cubicBezTo>
                    <a:pt x="1427" y="831"/>
                    <a:pt x="1423" y="831"/>
                    <a:pt x="1420" y="832"/>
                  </a:cubicBezTo>
                  <a:cubicBezTo>
                    <a:pt x="1418" y="833"/>
                    <a:pt x="1418" y="835"/>
                    <a:pt x="1416" y="835"/>
                  </a:cubicBezTo>
                  <a:cubicBezTo>
                    <a:pt x="1416" y="835"/>
                    <a:pt x="1415" y="835"/>
                    <a:pt x="1413" y="834"/>
                  </a:cubicBezTo>
                  <a:cubicBezTo>
                    <a:pt x="1409" y="830"/>
                    <a:pt x="1404" y="826"/>
                    <a:pt x="1401" y="822"/>
                  </a:cubicBezTo>
                  <a:cubicBezTo>
                    <a:pt x="1395" y="813"/>
                    <a:pt x="1388" y="801"/>
                    <a:pt x="1376" y="800"/>
                  </a:cubicBezTo>
                  <a:cubicBezTo>
                    <a:pt x="1365" y="799"/>
                    <a:pt x="1349" y="794"/>
                    <a:pt x="1339" y="785"/>
                  </a:cubicBezTo>
                  <a:cubicBezTo>
                    <a:pt x="1335" y="782"/>
                    <a:pt x="1338" y="767"/>
                    <a:pt x="1330" y="767"/>
                  </a:cubicBezTo>
                  <a:cubicBezTo>
                    <a:pt x="1329" y="767"/>
                    <a:pt x="1329" y="767"/>
                    <a:pt x="1329" y="767"/>
                  </a:cubicBezTo>
                  <a:cubicBezTo>
                    <a:pt x="1317" y="767"/>
                    <a:pt x="1324" y="781"/>
                    <a:pt x="1317" y="781"/>
                  </a:cubicBezTo>
                  <a:cubicBezTo>
                    <a:pt x="1316" y="781"/>
                    <a:pt x="1313" y="780"/>
                    <a:pt x="1309" y="777"/>
                  </a:cubicBezTo>
                  <a:cubicBezTo>
                    <a:pt x="1292" y="767"/>
                    <a:pt x="1328" y="761"/>
                    <a:pt x="1308" y="748"/>
                  </a:cubicBezTo>
                  <a:cubicBezTo>
                    <a:pt x="1306" y="747"/>
                    <a:pt x="1304" y="746"/>
                    <a:pt x="1303" y="746"/>
                  </a:cubicBezTo>
                  <a:cubicBezTo>
                    <a:pt x="1298" y="746"/>
                    <a:pt x="1298" y="753"/>
                    <a:pt x="1293" y="753"/>
                  </a:cubicBezTo>
                  <a:cubicBezTo>
                    <a:pt x="1293" y="753"/>
                    <a:pt x="1293" y="753"/>
                    <a:pt x="1292" y="753"/>
                  </a:cubicBezTo>
                  <a:cubicBezTo>
                    <a:pt x="1279" y="749"/>
                    <a:pt x="1265" y="736"/>
                    <a:pt x="1255" y="728"/>
                  </a:cubicBezTo>
                  <a:cubicBezTo>
                    <a:pt x="1231" y="711"/>
                    <a:pt x="1205" y="683"/>
                    <a:pt x="1177" y="671"/>
                  </a:cubicBezTo>
                  <a:cubicBezTo>
                    <a:pt x="1174" y="669"/>
                    <a:pt x="1172" y="669"/>
                    <a:pt x="1170" y="669"/>
                  </a:cubicBezTo>
                  <a:cubicBezTo>
                    <a:pt x="1165" y="669"/>
                    <a:pt x="1161" y="671"/>
                    <a:pt x="1156" y="671"/>
                  </a:cubicBezTo>
                  <a:cubicBezTo>
                    <a:pt x="1138" y="671"/>
                    <a:pt x="1152" y="665"/>
                    <a:pt x="1151" y="661"/>
                  </a:cubicBezTo>
                  <a:cubicBezTo>
                    <a:pt x="1148" y="654"/>
                    <a:pt x="1130" y="649"/>
                    <a:pt x="1122" y="649"/>
                  </a:cubicBezTo>
                  <a:cubicBezTo>
                    <a:pt x="1122" y="649"/>
                    <a:pt x="1121" y="649"/>
                    <a:pt x="1121" y="649"/>
                  </a:cubicBezTo>
                  <a:cubicBezTo>
                    <a:pt x="1116" y="651"/>
                    <a:pt x="1114" y="652"/>
                    <a:pt x="1112" y="652"/>
                  </a:cubicBezTo>
                  <a:cubicBezTo>
                    <a:pt x="1107" y="652"/>
                    <a:pt x="1108" y="647"/>
                    <a:pt x="1108" y="638"/>
                  </a:cubicBezTo>
                  <a:cubicBezTo>
                    <a:pt x="1108" y="638"/>
                    <a:pt x="1108" y="638"/>
                    <a:pt x="1108" y="638"/>
                  </a:cubicBezTo>
                  <a:cubicBezTo>
                    <a:pt x="1105" y="638"/>
                    <a:pt x="1085" y="652"/>
                    <a:pt x="1088" y="653"/>
                  </a:cubicBezTo>
                  <a:cubicBezTo>
                    <a:pt x="1083" y="650"/>
                    <a:pt x="1089" y="638"/>
                    <a:pt x="1089" y="636"/>
                  </a:cubicBezTo>
                  <a:cubicBezTo>
                    <a:pt x="1089" y="628"/>
                    <a:pt x="1075" y="625"/>
                    <a:pt x="1069" y="624"/>
                  </a:cubicBezTo>
                  <a:cubicBezTo>
                    <a:pt x="1062" y="622"/>
                    <a:pt x="1028" y="611"/>
                    <a:pt x="1042" y="604"/>
                  </a:cubicBezTo>
                  <a:cubicBezTo>
                    <a:pt x="1057" y="595"/>
                    <a:pt x="1019" y="593"/>
                    <a:pt x="1012" y="590"/>
                  </a:cubicBezTo>
                  <a:cubicBezTo>
                    <a:pt x="995" y="583"/>
                    <a:pt x="1014" y="558"/>
                    <a:pt x="997" y="558"/>
                  </a:cubicBezTo>
                  <a:close/>
                  <a:moveTo>
                    <a:pt x="1603" y="973"/>
                  </a:moveTo>
                  <a:cubicBezTo>
                    <a:pt x="1603" y="973"/>
                    <a:pt x="1603" y="973"/>
                    <a:pt x="1603" y="973"/>
                  </a:cubicBezTo>
                  <a:cubicBezTo>
                    <a:pt x="1603" y="973"/>
                    <a:pt x="1603" y="973"/>
                    <a:pt x="1603" y="973"/>
                  </a:cubicBezTo>
                  <a:close/>
                  <a:moveTo>
                    <a:pt x="1700" y="1002"/>
                  </a:moveTo>
                  <a:cubicBezTo>
                    <a:pt x="1702" y="1002"/>
                    <a:pt x="1703" y="1002"/>
                    <a:pt x="1705" y="1003"/>
                  </a:cubicBezTo>
                  <a:cubicBezTo>
                    <a:pt x="1707" y="1008"/>
                    <a:pt x="1709" y="1016"/>
                    <a:pt x="1704" y="1016"/>
                  </a:cubicBezTo>
                  <a:cubicBezTo>
                    <a:pt x="1703" y="1016"/>
                    <a:pt x="1701" y="1015"/>
                    <a:pt x="1698" y="1014"/>
                  </a:cubicBezTo>
                  <a:cubicBezTo>
                    <a:pt x="1690" y="1009"/>
                    <a:pt x="1694" y="1002"/>
                    <a:pt x="1700" y="1002"/>
                  </a:cubicBezTo>
                  <a:close/>
                  <a:moveTo>
                    <a:pt x="1781" y="1089"/>
                  </a:moveTo>
                  <a:cubicBezTo>
                    <a:pt x="1781" y="1089"/>
                    <a:pt x="1781" y="1090"/>
                    <a:pt x="1781" y="1090"/>
                  </a:cubicBezTo>
                  <a:cubicBezTo>
                    <a:pt x="1781" y="1090"/>
                    <a:pt x="1781" y="1089"/>
                    <a:pt x="1781" y="1089"/>
                  </a:cubicBezTo>
                  <a:close/>
                  <a:moveTo>
                    <a:pt x="105" y="1110"/>
                  </a:moveTo>
                  <a:cubicBezTo>
                    <a:pt x="106" y="1110"/>
                    <a:pt x="108" y="1110"/>
                    <a:pt x="110" y="1112"/>
                  </a:cubicBezTo>
                  <a:cubicBezTo>
                    <a:pt x="118" y="1116"/>
                    <a:pt x="115" y="1124"/>
                    <a:pt x="109" y="1124"/>
                  </a:cubicBezTo>
                  <a:cubicBezTo>
                    <a:pt x="107" y="1124"/>
                    <a:pt x="106" y="1123"/>
                    <a:pt x="104" y="1122"/>
                  </a:cubicBezTo>
                  <a:cubicBezTo>
                    <a:pt x="102" y="1117"/>
                    <a:pt x="100" y="1110"/>
                    <a:pt x="105" y="1110"/>
                  </a:cubicBezTo>
                  <a:close/>
                  <a:moveTo>
                    <a:pt x="1954" y="1132"/>
                  </a:moveTo>
                  <a:cubicBezTo>
                    <a:pt x="1957" y="1132"/>
                    <a:pt x="1960" y="1134"/>
                    <a:pt x="1964" y="1139"/>
                  </a:cubicBezTo>
                  <a:cubicBezTo>
                    <a:pt x="1966" y="1145"/>
                    <a:pt x="1968" y="1151"/>
                    <a:pt x="1965" y="1154"/>
                  </a:cubicBezTo>
                  <a:cubicBezTo>
                    <a:pt x="1964" y="1157"/>
                    <a:pt x="1961" y="1158"/>
                    <a:pt x="1958" y="1158"/>
                  </a:cubicBezTo>
                  <a:cubicBezTo>
                    <a:pt x="1954" y="1158"/>
                    <a:pt x="1950" y="1156"/>
                    <a:pt x="1948" y="1151"/>
                  </a:cubicBezTo>
                  <a:cubicBezTo>
                    <a:pt x="1945" y="1143"/>
                    <a:pt x="1948" y="1132"/>
                    <a:pt x="1954" y="1132"/>
                  </a:cubicBezTo>
                  <a:close/>
                  <a:moveTo>
                    <a:pt x="254" y="1174"/>
                  </a:moveTo>
                  <a:lnTo>
                    <a:pt x="254" y="1174"/>
                  </a:lnTo>
                  <a:cubicBezTo>
                    <a:pt x="254" y="1174"/>
                    <a:pt x="254" y="1174"/>
                    <a:pt x="254" y="1174"/>
                  </a:cubicBezTo>
                  <a:lnTo>
                    <a:pt x="254" y="1174"/>
                  </a:lnTo>
                  <a:cubicBezTo>
                    <a:pt x="254" y="1174"/>
                    <a:pt x="254" y="1174"/>
                    <a:pt x="254" y="1174"/>
                  </a:cubicBezTo>
                  <a:close/>
                  <a:moveTo>
                    <a:pt x="2182" y="1260"/>
                  </a:moveTo>
                  <a:cubicBezTo>
                    <a:pt x="2179" y="1260"/>
                    <a:pt x="2176" y="1262"/>
                    <a:pt x="2173" y="1267"/>
                  </a:cubicBezTo>
                  <a:lnTo>
                    <a:pt x="2180" y="1270"/>
                  </a:lnTo>
                  <a:lnTo>
                    <a:pt x="2191" y="1270"/>
                  </a:lnTo>
                  <a:cubicBezTo>
                    <a:pt x="2188" y="1263"/>
                    <a:pt x="2185" y="1260"/>
                    <a:pt x="2182" y="1260"/>
                  </a:cubicBezTo>
                  <a:close/>
                  <a:moveTo>
                    <a:pt x="2385" y="1388"/>
                  </a:moveTo>
                  <a:cubicBezTo>
                    <a:pt x="2387" y="1395"/>
                    <a:pt x="2388" y="1405"/>
                    <a:pt x="2382" y="1405"/>
                  </a:cubicBezTo>
                  <a:cubicBezTo>
                    <a:pt x="2380" y="1405"/>
                    <a:pt x="2378" y="1405"/>
                    <a:pt x="2376" y="1403"/>
                  </a:cubicBezTo>
                  <a:lnTo>
                    <a:pt x="2385" y="1388"/>
                  </a:lnTo>
                  <a:close/>
                  <a:moveTo>
                    <a:pt x="718" y="1442"/>
                  </a:moveTo>
                  <a:lnTo>
                    <a:pt x="718" y="1442"/>
                  </a:lnTo>
                  <a:cubicBezTo>
                    <a:pt x="718" y="1443"/>
                    <a:pt x="718" y="1443"/>
                    <a:pt x="718" y="1443"/>
                  </a:cubicBezTo>
                  <a:lnTo>
                    <a:pt x="718" y="1443"/>
                  </a:lnTo>
                  <a:cubicBezTo>
                    <a:pt x="718" y="1443"/>
                    <a:pt x="718" y="1443"/>
                    <a:pt x="718" y="1442"/>
                  </a:cubicBezTo>
                  <a:close/>
                  <a:moveTo>
                    <a:pt x="755" y="1466"/>
                  </a:moveTo>
                  <a:cubicBezTo>
                    <a:pt x="755" y="1466"/>
                    <a:pt x="755" y="1466"/>
                    <a:pt x="755" y="1466"/>
                  </a:cubicBezTo>
                  <a:lnTo>
                    <a:pt x="755" y="1466"/>
                  </a:lnTo>
                  <a:cubicBezTo>
                    <a:pt x="755" y="1466"/>
                    <a:pt x="755" y="1466"/>
                    <a:pt x="755" y="1466"/>
                  </a:cubicBezTo>
                  <a:close/>
                  <a:moveTo>
                    <a:pt x="2592" y="1522"/>
                  </a:moveTo>
                  <a:cubicBezTo>
                    <a:pt x="2594" y="1522"/>
                    <a:pt x="2596" y="1523"/>
                    <a:pt x="2597" y="1524"/>
                  </a:cubicBezTo>
                  <a:cubicBezTo>
                    <a:pt x="2599" y="1529"/>
                    <a:pt x="2602" y="1536"/>
                    <a:pt x="2597" y="1536"/>
                  </a:cubicBezTo>
                  <a:cubicBezTo>
                    <a:pt x="2596" y="1536"/>
                    <a:pt x="2594" y="1536"/>
                    <a:pt x="2591" y="1534"/>
                  </a:cubicBezTo>
                  <a:cubicBezTo>
                    <a:pt x="2583" y="1529"/>
                    <a:pt x="2586" y="1522"/>
                    <a:pt x="2592" y="1522"/>
                  </a:cubicBezTo>
                  <a:close/>
                  <a:moveTo>
                    <a:pt x="2680" y="1582"/>
                  </a:moveTo>
                  <a:cubicBezTo>
                    <a:pt x="2681" y="1582"/>
                    <a:pt x="2683" y="1583"/>
                    <a:pt x="2685" y="1584"/>
                  </a:cubicBezTo>
                  <a:cubicBezTo>
                    <a:pt x="2696" y="1591"/>
                    <a:pt x="2697" y="1599"/>
                    <a:pt x="2690" y="1599"/>
                  </a:cubicBezTo>
                  <a:cubicBezTo>
                    <a:pt x="2687" y="1599"/>
                    <a:pt x="2683" y="1597"/>
                    <a:pt x="2679" y="1594"/>
                  </a:cubicBezTo>
                  <a:cubicBezTo>
                    <a:pt x="2670" y="1590"/>
                    <a:pt x="2674" y="1582"/>
                    <a:pt x="2680" y="1582"/>
                  </a:cubicBezTo>
                  <a:close/>
                  <a:moveTo>
                    <a:pt x="2817" y="1650"/>
                  </a:moveTo>
                  <a:cubicBezTo>
                    <a:pt x="2817" y="1651"/>
                    <a:pt x="2818" y="1651"/>
                    <a:pt x="2818" y="1651"/>
                  </a:cubicBezTo>
                  <a:lnTo>
                    <a:pt x="2818" y="1651"/>
                  </a:lnTo>
                  <a:cubicBezTo>
                    <a:pt x="2817" y="1651"/>
                    <a:pt x="2817" y="1650"/>
                    <a:pt x="2817" y="1650"/>
                  </a:cubicBezTo>
                  <a:close/>
                  <a:moveTo>
                    <a:pt x="1029" y="1636"/>
                  </a:moveTo>
                  <a:cubicBezTo>
                    <a:pt x="1023" y="1647"/>
                    <a:pt x="1028" y="1651"/>
                    <a:pt x="1033" y="1651"/>
                  </a:cubicBezTo>
                  <a:cubicBezTo>
                    <a:pt x="1039" y="1651"/>
                    <a:pt x="1045" y="1647"/>
                    <a:pt x="1036" y="1641"/>
                  </a:cubicBezTo>
                  <a:cubicBezTo>
                    <a:pt x="1035" y="1639"/>
                    <a:pt x="1031" y="1638"/>
                    <a:pt x="1029" y="1636"/>
                  </a:cubicBezTo>
                  <a:close/>
                  <a:moveTo>
                    <a:pt x="2960" y="1729"/>
                  </a:moveTo>
                  <a:cubicBezTo>
                    <a:pt x="2960" y="1729"/>
                    <a:pt x="2960" y="1729"/>
                    <a:pt x="2960" y="1729"/>
                  </a:cubicBezTo>
                  <a:lnTo>
                    <a:pt x="2960" y="1729"/>
                  </a:lnTo>
                  <a:cubicBezTo>
                    <a:pt x="2960" y="1729"/>
                    <a:pt x="2960" y="1729"/>
                    <a:pt x="2960" y="1729"/>
                  </a:cubicBezTo>
                  <a:close/>
                  <a:moveTo>
                    <a:pt x="3029" y="1774"/>
                  </a:moveTo>
                  <a:cubicBezTo>
                    <a:pt x="3025" y="1774"/>
                    <a:pt x="3022" y="1782"/>
                    <a:pt x="3029" y="1786"/>
                  </a:cubicBezTo>
                  <a:lnTo>
                    <a:pt x="3039" y="1785"/>
                  </a:lnTo>
                  <a:cubicBezTo>
                    <a:pt x="3036" y="1777"/>
                    <a:pt x="3032" y="1774"/>
                    <a:pt x="3029" y="1774"/>
                  </a:cubicBezTo>
                  <a:close/>
                  <a:moveTo>
                    <a:pt x="1198" y="1782"/>
                  </a:moveTo>
                  <a:cubicBezTo>
                    <a:pt x="1209" y="1787"/>
                    <a:pt x="1210" y="1793"/>
                    <a:pt x="1205" y="1800"/>
                  </a:cubicBezTo>
                  <a:lnTo>
                    <a:pt x="1198" y="1796"/>
                  </a:lnTo>
                  <a:cubicBezTo>
                    <a:pt x="1196" y="1792"/>
                    <a:pt x="1195" y="1786"/>
                    <a:pt x="1198" y="1782"/>
                  </a:cubicBezTo>
                  <a:close/>
                  <a:moveTo>
                    <a:pt x="1663" y="2019"/>
                  </a:moveTo>
                  <a:cubicBezTo>
                    <a:pt x="1663" y="2019"/>
                    <a:pt x="1663" y="2019"/>
                    <a:pt x="1663" y="2019"/>
                  </a:cubicBezTo>
                  <a:lnTo>
                    <a:pt x="1663" y="2019"/>
                  </a:lnTo>
                  <a:cubicBezTo>
                    <a:pt x="1663" y="2019"/>
                    <a:pt x="1663" y="2019"/>
                    <a:pt x="1663" y="2019"/>
                  </a:cubicBezTo>
                  <a:close/>
                  <a:moveTo>
                    <a:pt x="1714" y="2107"/>
                  </a:moveTo>
                  <a:cubicBezTo>
                    <a:pt x="1714" y="2107"/>
                    <a:pt x="1714" y="2107"/>
                    <a:pt x="1714" y="2107"/>
                  </a:cubicBezTo>
                  <a:lnTo>
                    <a:pt x="1714" y="2107"/>
                  </a:lnTo>
                  <a:close/>
                  <a:moveTo>
                    <a:pt x="2719" y="2690"/>
                  </a:moveTo>
                  <a:cubicBezTo>
                    <a:pt x="2725" y="2690"/>
                    <a:pt x="2730" y="2695"/>
                    <a:pt x="2735" y="2698"/>
                  </a:cubicBezTo>
                  <a:cubicBezTo>
                    <a:pt x="2733" y="2701"/>
                    <a:pt x="2731" y="2706"/>
                    <a:pt x="2726" y="2706"/>
                  </a:cubicBezTo>
                  <a:cubicBezTo>
                    <a:pt x="2725" y="2706"/>
                    <a:pt x="2723" y="2705"/>
                    <a:pt x="2721" y="2704"/>
                  </a:cubicBezTo>
                  <a:cubicBezTo>
                    <a:pt x="2715" y="2701"/>
                    <a:pt x="2708" y="2693"/>
                    <a:pt x="2717" y="2690"/>
                  </a:cubicBezTo>
                  <a:cubicBezTo>
                    <a:pt x="2718" y="2690"/>
                    <a:pt x="2719" y="2690"/>
                    <a:pt x="2719" y="2690"/>
                  </a:cubicBezTo>
                  <a:close/>
                  <a:moveTo>
                    <a:pt x="2810" y="2702"/>
                  </a:moveTo>
                  <a:lnTo>
                    <a:pt x="2810" y="2702"/>
                  </a:lnTo>
                  <a:cubicBezTo>
                    <a:pt x="2803" y="2712"/>
                    <a:pt x="2809" y="2716"/>
                    <a:pt x="2814" y="2716"/>
                  </a:cubicBezTo>
                  <a:cubicBezTo>
                    <a:pt x="2820" y="2716"/>
                    <a:pt x="2826" y="2711"/>
                    <a:pt x="2817" y="2705"/>
                  </a:cubicBezTo>
                  <a:cubicBezTo>
                    <a:pt x="2815" y="2703"/>
                    <a:pt x="2812" y="2702"/>
                    <a:pt x="2810" y="2702"/>
                  </a:cubicBezTo>
                  <a:close/>
                  <a:moveTo>
                    <a:pt x="2857" y="2718"/>
                  </a:moveTo>
                  <a:cubicBezTo>
                    <a:pt x="2857" y="2718"/>
                    <a:pt x="2857" y="2718"/>
                    <a:pt x="2857" y="2718"/>
                  </a:cubicBezTo>
                  <a:lnTo>
                    <a:pt x="2857" y="2718"/>
                  </a:lnTo>
                  <a:cubicBezTo>
                    <a:pt x="2857" y="2718"/>
                    <a:pt x="2857" y="2718"/>
                    <a:pt x="2857" y="2718"/>
                  </a:cubicBezTo>
                  <a:close/>
                  <a:moveTo>
                    <a:pt x="2930" y="2797"/>
                  </a:moveTo>
                  <a:cubicBezTo>
                    <a:pt x="2936" y="2797"/>
                    <a:pt x="2940" y="2802"/>
                    <a:pt x="2946" y="2805"/>
                  </a:cubicBezTo>
                  <a:cubicBezTo>
                    <a:pt x="2944" y="2808"/>
                    <a:pt x="2942" y="2813"/>
                    <a:pt x="2937" y="2813"/>
                  </a:cubicBezTo>
                  <a:cubicBezTo>
                    <a:pt x="2936" y="2813"/>
                    <a:pt x="2934" y="2813"/>
                    <a:pt x="2933" y="2812"/>
                  </a:cubicBezTo>
                  <a:cubicBezTo>
                    <a:pt x="2927" y="2808"/>
                    <a:pt x="2919" y="2800"/>
                    <a:pt x="2927" y="2798"/>
                  </a:cubicBezTo>
                  <a:cubicBezTo>
                    <a:pt x="2928" y="2797"/>
                    <a:pt x="2929" y="2797"/>
                    <a:pt x="2930" y="2797"/>
                  </a:cubicBezTo>
                  <a:close/>
                  <a:moveTo>
                    <a:pt x="3130" y="2947"/>
                  </a:moveTo>
                  <a:cubicBezTo>
                    <a:pt x="3130" y="2947"/>
                    <a:pt x="3130" y="2947"/>
                    <a:pt x="3130" y="2947"/>
                  </a:cubicBezTo>
                  <a:lnTo>
                    <a:pt x="3130" y="2947"/>
                  </a:lnTo>
                  <a:cubicBezTo>
                    <a:pt x="3130" y="2947"/>
                    <a:pt x="3130" y="2947"/>
                    <a:pt x="3130" y="2947"/>
                  </a:cubicBezTo>
                  <a:lnTo>
                    <a:pt x="3130" y="2947"/>
                  </a:lnTo>
                  <a:cubicBezTo>
                    <a:pt x="3130" y="2947"/>
                    <a:pt x="3130" y="2947"/>
                    <a:pt x="3130" y="2947"/>
                  </a:cubicBezTo>
                  <a:close/>
                  <a:moveTo>
                    <a:pt x="36" y="0"/>
                  </a:moveTo>
                  <a:cubicBezTo>
                    <a:pt x="36" y="3"/>
                    <a:pt x="37" y="5"/>
                    <a:pt x="37" y="8"/>
                  </a:cubicBezTo>
                  <a:cubicBezTo>
                    <a:pt x="45" y="41"/>
                    <a:pt x="64" y="63"/>
                    <a:pt x="64" y="75"/>
                  </a:cubicBezTo>
                  <a:cubicBezTo>
                    <a:pt x="58" y="69"/>
                    <a:pt x="51" y="60"/>
                    <a:pt x="44" y="59"/>
                  </a:cubicBezTo>
                  <a:cubicBezTo>
                    <a:pt x="44" y="59"/>
                    <a:pt x="44" y="59"/>
                    <a:pt x="44" y="59"/>
                  </a:cubicBezTo>
                  <a:cubicBezTo>
                    <a:pt x="35" y="59"/>
                    <a:pt x="42" y="79"/>
                    <a:pt x="50" y="83"/>
                  </a:cubicBezTo>
                  <a:lnTo>
                    <a:pt x="50" y="83"/>
                  </a:lnTo>
                  <a:cubicBezTo>
                    <a:pt x="48" y="82"/>
                    <a:pt x="45" y="81"/>
                    <a:pt x="43" y="81"/>
                  </a:cubicBezTo>
                  <a:cubicBezTo>
                    <a:pt x="38" y="81"/>
                    <a:pt x="34" y="85"/>
                    <a:pt x="35" y="95"/>
                  </a:cubicBezTo>
                  <a:cubicBezTo>
                    <a:pt x="35" y="95"/>
                    <a:pt x="36" y="95"/>
                    <a:pt x="38" y="95"/>
                  </a:cubicBezTo>
                  <a:cubicBezTo>
                    <a:pt x="45" y="95"/>
                    <a:pt x="62" y="96"/>
                    <a:pt x="52" y="104"/>
                  </a:cubicBezTo>
                  <a:cubicBezTo>
                    <a:pt x="47" y="111"/>
                    <a:pt x="37" y="112"/>
                    <a:pt x="37" y="125"/>
                  </a:cubicBezTo>
                  <a:cubicBezTo>
                    <a:pt x="37" y="134"/>
                    <a:pt x="43" y="136"/>
                    <a:pt x="41" y="146"/>
                  </a:cubicBezTo>
                  <a:cubicBezTo>
                    <a:pt x="32" y="146"/>
                    <a:pt x="35" y="183"/>
                    <a:pt x="37" y="190"/>
                  </a:cubicBezTo>
                  <a:cubicBezTo>
                    <a:pt x="37" y="193"/>
                    <a:pt x="38" y="194"/>
                    <a:pt x="39" y="194"/>
                  </a:cubicBezTo>
                  <a:cubicBezTo>
                    <a:pt x="43" y="194"/>
                    <a:pt x="47" y="189"/>
                    <a:pt x="50" y="189"/>
                  </a:cubicBezTo>
                  <a:cubicBezTo>
                    <a:pt x="51" y="189"/>
                    <a:pt x="51" y="189"/>
                    <a:pt x="51" y="190"/>
                  </a:cubicBezTo>
                  <a:cubicBezTo>
                    <a:pt x="59" y="199"/>
                    <a:pt x="37" y="209"/>
                    <a:pt x="34" y="210"/>
                  </a:cubicBezTo>
                  <a:cubicBezTo>
                    <a:pt x="28" y="212"/>
                    <a:pt x="30" y="231"/>
                    <a:pt x="30" y="236"/>
                  </a:cubicBezTo>
                  <a:cubicBezTo>
                    <a:pt x="30" y="251"/>
                    <a:pt x="33" y="266"/>
                    <a:pt x="37" y="280"/>
                  </a:cubicBezTo>
                  <a:cubicBezTo>
                    <a:pt x="37" y="285"/>
                    <a:pt x="49" y="311"/>
                    <a:pt x="48" y="314"/>
                  </a:cubicBezTo>
                  <a:cubicBezTo>
                    <a:pt x="48" y="314"/>
                    <a:pt x="47" y="314"/>
                    <a:pt x="47" y="314"/>
                  </a:cubicBezTo>
                  <a:cubicBezTo>
                    <a:pt x="43" y="314"/>
                    <a:pt x="29" y="298"/>
                    <a:pt x="26" y="298"/>
                  </a:cubicBezTo>
                  <a:cubicBezTo>
                    <a:pt x="25" y="298"/>
                    <a:pt x="25" y="299"/>
                    <a:pt x="25" y="300"/>
                  </a:cubicBezTo>
                  <a:cubicBezTo>
                    <a:pt x="27" y="309"/>
                    <a:pt x="41" y="348"/>
                    <a:pt x="47" y="348"/>
                  </a:cubicBezTo>
                  <a:cubicBezTo>
                    <a:pt x="38" y="348"/>
                    <a:pt x="35" y="356"/>
                    <a:pt x="35" y="367"/>
                  </a:cubicBezTo>
                  <a:cubicBezTo>
                    <a:pt x="34" y="375"/>
                    <a:pt x="35" y="385"/>
                    <a:pt x="37" y="393"/>
                  </a:cubicBezTo>
                  <a:cubicBezTo>
                    <a:pt x="39" y="400"/>
                    <a:pt x="44" y="402"/>
                    <a:pt x="47" y="409"/>
                  </a:cubicBezTo>
                  <a:cubicBezTo>
                    <a:pt x="53" y="428"/>
                    <a:pt x="40" y="441"/>
                    <a:pt x="36" y="458"/>
                  </a:cubicBezTo>
                  <a:cubicBezTo>
                    <a:pt x="34" y="463"/>
                    <a:pt x="37" y="463"/>
                    <a:pt x="40" y="463"/>
                  </a:cubicBezTo>
                  <a:cubicBezTo>
                    <a:pt x="40" y="469"/>
                    <a:pt x="40" y="475"/>
                    <a:pt x="40" y="481"/>
                  </a:cubicBezTo>
                  <a:cubicBezTo>
                    <a:pt x="40" y="492"/>
                    <a:pt x="46" y="501"/>
                    <a:pt x="46" y="513"/>
                  </a:cubicBezTo>
                  <a:cubicBezTo>
                    <a:pt x="47" y="525"/>
                    <a:pt x="44" y="531"/>
                    <a:pt x="44" y="541"/>
                  </a:cubicBezTo>
                  <a:cubicBezTo>
                    <a:pt x="43" y="546"/>
                    <a:pt x="41" y="555"/>
                    <a:pt x="45" y="560"/>
                  </a:cubicBezTo>
                  <a:cubicBezTo>
                    <a:pt x="51" y="566"/>
                    <a:pt x="47" y="597"/>
                    <a:pt x="48" y="609"/>
                  </a:cubicBezTo>
                  <a:cubicBezTo>
                    <a:pt x="49" y="614"/>
                    <a:pt x="59" y="645"/>
                    <a:pt x="58" y="647"/>
                  </a:cubicBezTo>
                  <a:cubicBezTo>
                    <a:pt x="58" y="647"/>
                    <a:pt x="58" y="647"/>
                    <a:pt x="58" y="647"/>
                  </a:cubicBezTo>
                  <a:cubicBezTo>
                    <a:pt x="55" y="647"/>
                    <a:pt x="49" y="642"/>
                    <a:pt x="48" y="642"/>
                  </a:cubicBezTo>
                  <a:lnTo>
                    <a:pt x="48" y="642"/>
                  </a:lnTo>
                  <a:lnTo>
                    <a:pt x="55" y="658"/>
                  </a:lnTo>
                  <a:cubicBezTo>
                    <a:pt x="56" y="659"/>
                    <a:pt x="68" y="671"/>
                    <a:pt x="68" y="673"/>
                  </a:cubicBezTo>
                  <a:cubicBezTo>
                    <a:pt x="67" y="675"/>
                    <a:pt x="58" y="673"/>
                    <a:pt x="57" y="677"/>
                  </a:cubicBezTo>
                  <a:cubicBezTo>
                    <a:pt x="54" y="683"/>
                    <a:pt x="55" y="692"/>
                    <a:pt x="55" y="699"/>
                  </a:cubicBezTo>
                  <a:cubicBezTo>
                    <a:pt x="58" y="707"/>
                    <a:pt x="64" y="723"/>
                    <a:pt x="53" y="723"/>
                  </a:cubicBezTo>
                  <a:cubicBezTo>
                    <a:pt x="56" y="723"/>
                    <a:pt x="61" y="731"/>
                    <a:pt x="64" y="731"/>
                  </a:cubicBezTo>
                  <a:cubicBezTo>
                    <a:pt x="64" y="731"/>
                    <a:pt x="64" y="731"/>
                    <a:pt x="64" y="731"/>
                  </a:cubicBezTo>
                  <a:lnTo>
                    <a:pt x="64" y="731"/>
                  </a:lnTo>
                  <a:cubicBezTo>
                    <a:pt x="56" y="736"/>
                    <a:pt x="56" y="741"/>
                    <a:pt x="56" y="755"/>
                  </a:cubicBezTo>
                  <a:cubicBezTo>
                    <a:pt x="56" y="761"/>
                    <a:pt x="55" y="772"/>
                    <a:pt x="58" y="777"/>
                  </a:cubicBezTo>
                  <a:cubicBezTo>
                    <a:pt x="60" y="781"/>
                    <a:pt x="63" y="777"/>
                    <a:pt x="63" y="782"/>
                  </a:cubicBezTo>
                  <a:cubicBezTo>
                    <a:pt x="63" y="796"/>
                    <a:pt x="57" y="802"/>
                    <a:pt x="57" y="816"/>
                  </a:cubicBezTo>
                  <a:cubicBezTo>
                    <a:pt x="57" y="823"/>
                    <a:pt x="60" y="853"/>
                    <a:pt x="51" y="853"/>
                  </a:cubicBezTo>
                  <a:cubicBezTo>
                    <a:pt x="51" y="860"/>
                    <a:pt x="53" y="861"/>
                    <a:pt x="56" y="861"/>
                  </a:cubicBezTo>
                  <a:cubicBezTo>
                    <a:pt x="57" y="861"/>
                    <a:pt x="59" y="861"/>
                    <a:pt x="61" y="861"/>
                  </a:cubicBezTo>
                  <a:cubicBezTo>
                    <a:pt x="63" y="861"/>
                    <a:pt x="65" y="861"/>
                    <a:pt x="66" y="865"/>
                  </a:cubicBezTo>
                  <a:cubicBezTo>
                    <a:pt x="68" y="871"/>
                    <a:pt x="60" y="876"/>
                    <a:pt x="57" y="878"/>
                  </a:cubicBezTo>
                  <a:cubicBezTo>
                    <a:pt x="57" y="881"/>
                    <a:pt x="55" y="885"/>
                    <a:pt x="54" y="890"/>
                  </a:cubicBezTo>
                  <a:cubicBezTo>
                    <a:pt x="52" y="900"/>
                    <a:pt x="70" y="942"/>
                    <a:pt x="58" y="942"/>
                  </a:cubicBezTo>
                  <a:cubicBezTo>
                    <a:pt x="62" y="942"/>
                    <a:pt x="79" y="945"/>
                    <a:pt x="79" y="951"/>
                  </a:cubicBezTo>
                  <a:cubicBezTo>
                    <a:pt x="79" y="954"/>
                    <a:pt x="72" y="958"/>
                    <a:pt x="71" y="959"/>
                  </a:cubicBezTo>
                  <a:cubicBezTo>
                    <a:pt x="70" y="960"/>
                    <a:pt x="69" y="966"/>
                    <a:pt x="68" y="968"/>
                  </a:cubicBezTo>
                  <a:cubicBezTo>
                    <a:pt x="65" y="976"/>
                    <a:pt x="65" y="981"/>
                    <a:pt x="67" y="989"/>
                  </a:cubicBezTo>
                  <a:cubicBezTo>
                    <a:pt x="68" y="992"/>
                    <a:pt x="69" y="996"/>
                    <a:pt x="66" y="998"/>
                  </a:cubicBezTo>
                  <a:cubicBezTo>
                    <a:pt x="65" y="999"/>
                    <a:pt x="64" y="999"/>
                    <a:pt x="63" y="999"/>
                  </a:cubicBezTo>
                  <a:cubicBezTo>
                    <a:pt x="59" y="999"/>
                    <a:pt x="53" y="994"/>
                    <a:pt x="51" y="994"/>
                  </a:cubicBezTo>
                  <a:cubicBezTo>
                    <a:pt x="50" y="994"/>
                    <a:pt x="50" y="994"/>
                    <a:pt x="50" y="995"/>
                  </a:cubicBezTo>
                  <a:cubicBezTo>
                    <a:pt x="47" y="998"/>
                    <a:pt x="57" y="1015"/>
                    <a:pt x="58" y="1020"/>
                  </a:cubicBezTo>
                  <a:cubicBezTo>
                    <a:pt x="59" y="1035"/>
                    <a:pt x="53" y="1051"/>
                    <a:pt x="51" y="1066"/>
                  </a:cubicBezTo>
                  <a:cubicBezTo>
                    <a:pt x="49" y="1082"/>
                    <a:pt x="80" y="1067"/>
                    <a:pt x="68" y="1090"/>
                  </a:cubicBezTo>
                  <a:cubicBezTo>
                    <a:pt x="63" y="1100"/>
                    <a:pt x="57" y="1108"/>
                    <a:pt x="57" y="1120"/>
                  </a:cubicBezTo>
                  <a:cubicBezTo>
                    <a:pt x="59" y="1122"/>
                    <a:pt x="64" y="1125"/>
                    <a:pt x="68" y="1126"/>
                  </a:cubicBezTo>
                  <a:cubicBezTo>
                    <a:pt x="71" y="1128"/>
                    <a:pt x="75" y="1128"/>
                    <a:pt x="79" y="1128"/>
                  </a:cubicBezTo>
                  <a:cubicBezTo>
                    <a:pt x="81" y="1128"/>
                    <a:pt x="83" y="1128"/>
                    <a:pt x="85" y="1128"/>
                  </a:cubicBezTo>
                  <a:cubicBezTo>
                    <a:pt x="92" y="1128"/>
                    <a:pt x="99" y="1129"/>
                    <a:pt x="95" y="1136"/>
                  </a:cubicBezTo>
                  <a:cubicBezTo>
                    <a:pt x="90" y="1149"/>
                    <a:pt x="105" y="1150"/>
                    <a:pt x="116" y="1150"/>
                  </a:cubicBezTo>
                  <a:cubicBezTo>
                    <a:pt x="118" y="1150"/>
                    <a:pt x="120" y="1150"/>
                    <a:pt x="122" y="1150"/>
                  </a:cubicBezTo>
                  <a:cubicBezTo>
                    <a:pt x="123" y="1150"/>
                    <a:pt x="123" y="1150"/>
                    <a:pt x="124" y="1150"/>
                  </a:cubicBezTo>
                  <a:cubicBezTo>
                    <a:pt x="141" y="1150"/>
                    <a:pt x="138" y="1165"/>
                    <a:pt x="150" y="1174"/>
                  </a:cubicBezTo>
                  <a:cubicBezTo>
                    <a:pt x="152" y="1176"/>
                    <a:pt x="154" y="1177"/>
                    <a:pt x="156" y="1177"/>
                  </a:cubicBezTo>
                  <a:cubicBezTo>
                    <a:pt x="162" y="1177"/>
                    <a:pt x="163" y="1162"/>
                    <a:pt x="168" y="1160"/>
                  </a:cubicBezTo>
                  <a:cubicBezTo>
                    <a:pt x="168" y="1159"/>
                    <a:pt x="168" y="1159"/>
                    <a:pt x="168" y="1159"/>
                  </a:cubicBezTo>
                  <a:cubicBezTo>
                    <a:pt x="174" y="1159"/>
                    <a:pt x="176" y="1182"/>
                    <a:pt x="183" y="1182"/>
                  </a:cubicBezTo>
                  <a:cubicBezTo>
                    <a:pt x="183" y="1182"/>
                    <a:pt x="184" y="1182"/>
                    <a:pt x="184" y="1182"/>
                  </a:cubicBezTo>
                  <a:cubicBezTo>
                    <a:pt x="186" y="1181"/>
                    <a:pt x="182" y="1174"/>
                    <a:pt x="188" y="1174"/>
                  </a:cubicBezTo>
                  <a:cubicBezTo>
                    <a:pt x="188" y="1174"/>
                    <a:pt x="188" y="1174"/>
                    <a:pt x="188" y="1174"/>
                  </a:cubicBezTo>
                  <a:cubicBezTo>
                    <a:pt x="191" y="1174"/>
                    <a:pt x="199" y="1179"/>
                    <a:pt x="200" y="1181"/>
                  </a:cubicBezTo>
                  <a:cubicBezTo>
                    <a:pt x="203" y="1192"/>
                    <a:pt x="188" y="1192"/>
                    <a:pt x="201" y="1203"/>
                  </a:cubicBezTo>
                  <a:cubicBezTo>
                    <a:pt x="219" y="1220"/>
                    <a:pt x="245" y="1234"/>
                    <a:pt x="268" y="1242"/>
                  </a:cubicBezTo>
                  <a:cubicBezTo>
                    <a:pt x="276" y="1244"/>
                    <a:pt x="278" y="1243"/>
                    <a:pt x="285" y="1247"/>
                  </a:cubicBezTo>
                  <a:cubicBezTo>
                    <a:pt x="285" y="1247"/>
                    <a:pt x="286" y="1247"/>
                    <a:pt x="287" y="1247"/>
                  </a:cubicBezTo>
                  <a:cubicBezTo>
                    <a:pt x="300" y="1247"/>
                    <a:pt x="281" y="1262"/>
                    <a:pt x="282" y="1263"/>
                  </a:cubicBezTo>
                  <a:cubicBezTo>
                    <a:pt x="284" y="1264"/>
                    <a:pt x="286" y="1264"/>
                    <a:pt x="287" y="1264"/>
                  </a:cubicBezTo>
                  <a:cubicBezTo>
                    <a:pt x="293" y="1264"/>
                    <a:pt x="297" y="1259"/>
                    <a:pt x="301" y="1259"/>
                  </a:cubicBezTo>
                  <a:cubicBezTo>
                    <a:pt x="303" y="1259"/>
                    <a:pt x="306" y="1261"/>
                    <a:pt x="309" y="1269"/>
                  </a:cubicBezTo>
                  <a:cubicBezTo>
                    <a:pt x="312" y="1271"/>
                    <a:pt x="317" y="1272"/>
                    <a:pt x="320" y="1274"/>
                  </a:cubicBezTo>
                  <a:cubicBezTo>
                    <a:pt x="328" y="1277"/>
                    <a:pt x="388" y="1296"/>
                    <a:pt x="382" y="1306"/>
                  </a:cubicBezTo>
                  <a:lnTo>
                    <a:pt x="413" y="1304"/>
                  </a:lnTo>
                  <a:lnTo>
                    <a:pt x="413" y="1304"/>
                  </a:lnTo>
                  <a:cubicBezTo>
                    <a:pt x="408" y="1311"/>
                    <a:pt x="416" y="1319"/>
                    <a:pt x="425" y="1325"/>
                  </a:cubicBezTo>
                  <a:cubicBezTo>
                    <a:pt x="434" y="1332"/>
                    <a:pt x="429" y="1337"/>
                    <a:pt x="431" y="1345"/>
                  </a:cubicBezTo>
                  <a:cubicBezTo>
                    <a:pt x="432" y="1346"/>
                    <a:pt x="433" y="1346"/>
                    <a:pt x="434" y="1346"/>
                  </a:cubicBezTo>
                  <a:cubicBezTo>
                    <a:pt x="440" y="1346"/>
                    <a:pt x="451" y="1341"/>
                    <a:pt x="460" y="1341"/>
                  </a:cubicBezTo>
                  <a:cubicBezTo>
                    <a:pt x="462" y="1341"/>
                    <a:pt x="464" y="1341"/>
                    <a:pt x="465" y="1342"/>
                  </a:cubicBezTo>
                  <a:cubicBezTo>
                    <a:pt x="464" y="1346"/>
                    <a:pt x="450" y="1358"/>
                    <a:pt x="452" y="1360"/>
                  </a:cubicBezTo>
                  <a:cubicBezTo>
                    <a:pt x="456" y="1365"/>
                    <a:pt x="464" y="1367"/>
                    <a:pt x="471" y="1367"/>
                  </a:cubicBezTo>
                  <a:cubicBezTo>
                    <a:pt x="475" y="1367"/>
                    <a:pt x="478" y="1366"/>
                    <a:pt x="480" y="1364"/>
                  </a:cubicBezTo>
                  <a:cubicBezTo>
                    <a:pt x="482" y="1361"/>
                    <a:pt x="480" y="1355"/>
                    <a:pt x="484" y="1355"/>
                  </a:cubicBezTo>
                  <a:cubicBezTo>
                    <a:pt x="485" y="1355"/>
                    <a:pt x="486" y="1355"/>
                    <a:pt x="488" y="1356"/>
                  </a:cubicBezTo>
                  <a:cubicBezTo>
                    <a:pt x="493" y="1360"/>
                    <a:pt x="494" y="1361"/>
                    <a:pt x="495" y="1367"/>
                  </a:cubicBezTo>
                  <a:cubicBezTo>
                    <a:pt x="497" y="1375"/>
                    <a:pt x="484" y="1380"/>
                    <a:pt x="486" y="1387"/>
                  </a:cubicBezTo>
                  <a:cubicBezTo>
                    <a:pt x="486" y="1387"/>
                    <a:pt x="486" y="1387"/>
                    <a:pt x="487" y="1387"/>
                  </a:cubicBezTo>
                  <a:cubicBezTo>
                    <a:pt x="489" y="1387"/>
                    <a:pt x="497" y="1383"/>
                    <a:pt x="497" y="1383"/>
                  </a:cubicBezTo>
                  <a:cubicBezTo>
                    <a:pt x="504" y="1383"/>
                    <a:pt x="510" y="1384"/>
                    <a:pt x="516" y="1387"/>
                  </a:cubicBezTo>
                  <a:cubicBezTo>
                    <a:pt x="521" y="1391"/>
                    <a:pt x="519" y="1394"/>
                    <a:pt x="525" y="1394"/>
                  </a:cubicBezTo>
                  <a:cubicBezTo>
                    <a:pt x="526" y="1395"/>
                    <a:pt x="527" y="1395"/>
                    <a:pt x="528" y="1395"/>
                  </a:cubicBezTo>
                  <a:cubicBezTo>
                    <a:pt x="533" y="1395"/>
                    <a:pt x="537" y="1393"/>
                    <a:pt x="541" y="1392"/>
                  </a:cubicBezTo>
                  <a:cubicBezTo>
                    <a:pt x="542" y="1392"/>
                    <a:pt x="542" y="1392"/>
                    <a:pt x="542" y="1392"/>
                  </a:cubicBezTo>
                  <a:cubicBezTo>
                    <a:pt x="548" y="1392"/>
                    <a:pt x="543" y="1408"/>
                    <a:pt x="553" y="1408"/>
                  </a:cubicBezTo>
                  <a:cubicBezTo>
                    <a:pt x="557" y="1408"/>
                    <a:pt x="560" y="1405"/>
                    <a:pt x="564" y="1405"/>
                  </a:cubicBezTo>
                  <a:cubicBezTo>
                    <a:pt x="564" y="1405"/>
                    <a:pt x="565" y="1405"/>
                    <a:pt x="566" y="1405"/>
                  </a:cubicBezTo>
                  <a:cubicBezTo>
                    <a:pt x="571" y="1407"/>
                    <a:pt x="576" y="1410"/>
                    <a:pt x="580" y="1413"/>
                  </a:cubicBezTo>
                  <a:lnTo>
                    <a:pt x="580" y="1413"/>
                  </a:lnTo>
                  <a:cubicBezTo>
                    <a:pt x="575" y="1410"/>
                    <a:pt x="569" y="1408"/>
                    <a:pt x="564" y="1408"/>
                  </a:cubicBezTo>
                  <a:cubicBezTo>
                    <a:pt x="557" y="1408"/>
                    <a:pt x="554" y="1411"/>
                    <a:pt x="565" y="1419"/>
                  </a:cubicBezTo>
                  <a:cubicBezTo>
                    <a:pt x="571" y="1423"/>
                    <a:pt x="581" y="1427"/>
                    <a:pt x="589" y="1427"/>
                  </a:cubicBezTo>
                  <a:cubicBezTo>
                    <a:pt x="592" y="1427"/>
                    <a:pt x="595" y="1427"/>
                    <a:pt x="596" y="1424"/>
                  </a:cubicBezTo>
                  <a:lnTo>
                    <a:pt x="596" y="1424"/>
                  </a:lnTo>
                  <a:cubicBezTo>
                    <a:pt x="587" y="1439"/>
                    <a:pt x="645" y="1467"/>
                    <a:pt x="659" y="1475"/>
                  </a:cubicBezTo>
                  <a:cubicBezTo>
                    <a:pt x="662" y="1477"/>
                    <a:pt x="665" y="1478"/>
                    <a:pt x="667" y="1478"/>
                  </a:cubicBezTo>
                  <a:cubicBezTo>
                    <a:pt x="672" y="1478"/>
                    <a:pt x="673" y="1471"/>
                    <a:pt x="677" y="1464"/>
                  </a:cubicBezTo>
                  <a:cubicBezTo>
                    <a:pt x="681" y="1462"/>
                    <a:pt x="684" y="1461"/>
                    <a:pt x="686" y="1461"/>
                  </a:cubicBezTo>
                  <a:cubicBezTo>
                    <a:pt x="689" y="1461"/>
                    <a:pt x="690" y="1465"/>
                    <a:pt x="691" y="1473"/>
                  </a:cubicBezTo>
                  <a:cubicBezTo>
                    <a:pt x="681" y="1489"/>
                    <a:pt x="710" y="1513"/>
                    <a:pt x="725" y="1523"/>
                  </a:cubicBezTo>
                  <a:cubicBezTo>
                    <a:pt x="732" y="1527"/>
                    <a:pt x="742" y="1533"/>
                    <a:pt x="750" y="1533"/>
                  </a:cubicBezTo>
                  <a:cubicBezTo>
                    <a:pt x="751" y="1533"/>
                    <a:pt x="752" y="1533"/>
                    <a:pt x="753" y="1532"/>
                  </a:cubicBezTo>
                  <a:cubicBezTo>
                    <a:pt x="757" y="1532"/>
                    <a:pt x="761" y="1531"/>
                    <a:pt x="764" y="1531"/>
                  </a:cubicBezTo>
                  <a:cubicBezTo>
                    <a:pt x="770" y="1531"/>
                    <a:pt x="776" y="1533"/>
                    <a:pt x="784" y="1537"/>
                  </a:cubicBezTo>
                  <a:lnTo>
                    <a:pt x="784" y="1537"/>
                  </a:lnTo>
                  <a:cubicBezTo>
                    <a:pt x="781" y="1535"/>
                    <a:pt x="778" y="1535"/>
                    <a:pt x="775" y="1535"/>
                  </a:cubicBezTo>
                  <a:cubicBezTo>
                    <a:pt x="768" y="1535"/>
                    <a:pt x="766" y="1540"/>
                    <a:pt x="779" y="1548"/>
                  </a:cubicBezTo>
                  <a:lnTo>
                    <a:pt x="821" y="1573"/>
                  </a:lnTo>
                  <a:cubicBezTo>
                    <a:pt x="832" y="1580"/>
                    <a:pt x="839" y="1583"/>
                    <a:pt x="847" y="1583"/>
                  </a:cubicBezTo>
                  <a:cubicBezTo>
                    <a:pt x="851" y="1583"/>
                    <a:pt x="854" y="1583"/>
                    <a:pt x="857" y="1582"/>
                  </a:cubicBezTo>
                  <a:lnTo>
                    <a:pt x="857" y="1582"/>
                  </a:lnTo>
                  <a:cubicBezTo>
                    <a:pt x="852" y="1584"/>
                    <a:pt x="848" y="1586"/>
                    <a:pt x="847" y="1593"/>
                  </a:cubicBezTo>
                  <a:cubicBezTo>
                    <a:pt x="847" y="1596"/>
                    <a:pt x="853" y="1602"/>
                    <a:pt x="857" y="1602"/>
                  </a:cubicBezTo>
                  <a:cubicBezTo>
                    <a:pt x="858" y="1602"/>
                    <a:pt x="858" y="1602"/>
                    <a:pt x="859" y="1601"/>
                  </a:cubicBezTo>
                  <a:cubicBezTo>
                    <a:pt x="860" y="1600"/>
                    <a:pt x="861" y="1600"/>
                    <a:pt x="863" y="1600"/>
                  </a:cubicBezTo>
                  <a:cubicBezTo>
                    <a:pt x="867" y="1600"/>
                    <a:pt x="874" y="1606"/>
                    <a:pt x="879" y="1609"/>
                  </a:cubicBezTo>
                  <a:cubicBezTo>
                    <a:pt x="880" y="1609"/>
                    <a:pt x="880" y="1610"/>
                    <a:pt x="881" y="1610"/>
                  </a:cubicBezTo>
                  <a:cubicBezTo>
                    <a:pt x="884" y="1610"/>
                    <a:pt x="888" y="1606"/>
                    <a:pt x="891" y="1606"/>
                  </a:cubicBezTo>
                  <a:cubicBezTo>
                    <a:pt x="898" y="1606"/>
                    <a:pt x="899" y="1615"/>
                    <a:pt x="903" y="1620"/>
                  </a:cubicBezTo>
                  <a:cubicBezTo>
                    <a:pt x="907" y="1624"/>
                    <a:pt x="912" y="1628"/>
                    <a:pt x="918" y="1630"/>
                  </a:cubicBezTo>
                  <a:cubicBezTo>
                    <a:pt x="921" y="1632"/>
                    <a:pt x="926" y="1634"/>
                    <a:pt x="930" y="1634"/>
                  </a:cubicBezTo>
                  <a:cubicBezTo>
                    <a:pt x="932" y="1634"/>
                    <a:pt x="934" y="1634"/>
                    <a:pt x="935" y="1633"/>
                  </a:cubicBezTo>
                  <a:cubicBezTo>
                    <a:pt x="936" y="1632"/>
                    <a:pt x="937" y="1632"/>
                    <a:pt x="938" y="1632"/>
                  </a:cubicBezTo>
                  <a:cubicBezTo>
                    <a:pt x="942" y="1632"/>
                    <a:pt x="946" y="1636"/>
                    <a:pt x="951" y="1639"/>
                  </a:cubicBezTo>
                  <a:cubicBezTo>
                    <a:pt x="947" y="1646"/>
                    <a:pt x="942" y="1646"/>
                    <a:pt x="956" y="1649"/>
                  </a:cubicBezTo>
                  <a:cubicBezTo>
                    <a:pt x="963" y="1652"/>
                    <a:pt x="971" y="1655"/>
                    <a:pt x="979" y="1656"/>
                  </a:cubicBezTo>
                  <a:cubicBezTo>
                    <a:pt x="978" y="1656"/>
                    <a:pt x="993" y="1658"/>
                    <a:pt x="989" y="1661"/>
                  </a:cubicBezTo>
                  <a:cubicBezTo>
                    <a:pt x="987" y="1662"/>
                    <a:pt x="983" y="1661"/>
                    <a:pt x="983" y="1665"/>
                  </a:cubicBezTo>
                  <a:cubicBezTo>
                    <a:pt x="989" y="1668"/>
                    <a:pt x="991" y="1669"/>
                    <a:pt x="993" y="1669"/>
                  </a:cubicBezTo>
                  <a:cubicBezTo>
                    <a:pt x="995" y="1669"/>
                    <a:pt x="997" y="1669"/>
                    <a:pt x="1001" y="1669"/>
                  </a:cubicBezTo>
                  <a:cubicBezTo>
                    <a:pt x="1007" y="1669"/>
                    <a:pt x="1021" y="1670"/>
                    <a:pt x="1021" y="1678"/>
                  </a:cubicBezTo>
                  <a:cubicBezTo>
                    <a:pt x="1021" y="1689"/>
                    <a:pt x="1014" y="1685"/>
                    <a:pt x="1026" y="1697"/>
                  </a:cubicBezTo>
                  <a:cubicBezTo>
                    <a:pt x="1032" y="1704"/>
                    <a:pt x="1041" y="1713"/>
                    <a:pt x="1048" y="1718"/>
                  </a:cubicBezTo>
                  <a:cubicBezTo>
                    <a:pt x="1050" y="1719"/>
                    <a:pt x="1051" y="1719"/>
                    <a:pt x="1052" y="1719"/>
                  </a:cubicBezTo>
                  <a:cubicBezTo>
                    <a:pt x="1055" y="1719"/>
                    <a:pt x="1055" y="1713"/>
                    <a:pt x="1057" y="1711"/>
                  </a:cubicBezTo>
                  <a:cubicBezTo>
                    <a:pt x="1058" y="1710"/>
                    <a:pt x="1060" y="1710"/>
                    <a:pt x="1062" y="1710"/>
                  </a:cubicBezTo>
                  <a:cubicBezTo>
                    <a:pt x="1066" y="1710"/>
                    <a:pt x="1070" y="1712"/>
                    <a:pt x="1072" y="1716"/>
                  </a:cubicBezTo>
                  <a:cubicBezTo>
                    <a:pt x="1073" y="1719"/>
                    <a:pt x="1081" y="1728"/>
                    <a:pt x="1085" y="1728"/>
                  </a:cubicBezTo>
                  <a:cubicBezTo>
                    <a:pt x="1086" y="1728"/>
                    <a:pt x="1087" y="1727"/>
                    <a:pt x="1088" y="1726"/>
                  </a:cubicBezTo>
                  <a:lnTo>
                    <a:pt x="1088" y="1726"/>
                  </a:lnTo>
                  <a:cubicBezTo>
                    <a:pt x="1079" y="1741"/>
                    <a:pt x="1119" y="1750"/>
                    <a:pt x="1128" y="1754"/>
                  </a:cubicBezTo>
                  <a:cubicBezTo>
                    <a:pt x="1137" y="1759"/>
                    <a:pt x="1133" y="1760"/>
                    <a:pt x="1139" y="1766"/>
                  </a:cubicBezTo>
                  <a:cubicBezTo>
                    <a:pt x="1145" y="1772"/>
                    <a:pt x="1154" y="1777"/>
                    <a:pt x="1162" y="1782"/>
                  </a:cubicBezTo>
                  <a:cubicBezTo>
                    <a:pt x="1168" y="1786"/>
                    <a:pt x="1210" y="1807"/>
                    <a:pt x="1206" y="1815"/>
                  </a:cubicBezTo>
                  <a:cubicBezTo>
                    <a:pt x="1211" y="1818"/>
                    <a:pt x="1215" y="1820"/>
                    <a:pt x="1218" y="1820"/>
                  </a:cubicBezTo>
                  <a:cubicBezTo>
                    <a:pt x="1220" y="1820"/>
                    <a:pt x="1222" y="1819"/>
                    <a:pt x="1225" y="1815"/>
                  </a:cubicBezTo>
                  <a:cubicBezTo>
                    <a:pt x="1227" y="1813"/>
                    <a:pt x="1232" y="1811"/>
                    <a:pt x="1237" y="1811"/>
                  </a:cubicBezTo>
                  <a:cubicBezTo>
                    <a:pt x="1240" y="1811"/>
                    <a:pt x="1242" y="1812"/>
                    <a:pt x="1244" y="1813"/>
                  </a:cubicBezTo>
                  <a:lnTo>
                    <a:pt x="1244" y="1813"/>
                  </a:lnTo>
                  <a:cubicBezTo>
                    <a:pt x="1244" y="1813"/>
                    <a:pt x="1244" y="1813"/>
                    <a:pt x="1244" y="1813"/>
                  </a:cubicBezTo>
                  <a:cubicBezTo>
                    <a:pt x="1243" y="1813"/>
                    <a:pt x="1241" y="1827"/>
                    <a:pt x="1242" y="1829"/>
                  </a:cubicBezTo>
                  <a:cubicBezTo>
                    <a:pt x="1246" y="1837"/>
                    <a:pt x="1255" y="1842"/>
                    <a:pt x="1264" y="1844"/>
                  </a:cubicBezTo>
                  <a:cubicBezTo>
                    <a:pt x="1272" y="1846"/>
                    <a:pt x="1281" y="1848"/>
                    <a:pt x="1288" y="1851"/>
                  </a:cubicBezTo>
                  <a:cubicBezTo>
                    <a:pt x="1289" y="1852"/>
                    <a:pt x="1289" y="1861"/>
                    <a:pt x="1291" y="1862"/>
                  </a:cubicBezTo>
                  <a:cubicBezTo>
                    <a:pt x="1293" y="1865"/>
                    <a:pt x="1295" y="1866"/>
                    <a:pt x="1297" y="1866"/>
                  </a:cubicBezTo>
                  <a:cubicBezTo>
                    <a:pt x="1303" y="1866"/>
                    <a:pt x="1311" y="1857"/>
                    <a:pt x="1319" y="1857"/>
                  </a:cubicBezTo>
                  <a:cubicBezTo>
                    <a:pt x="1320" y="1857"/>
                    <a:pt x="1321" y="1857"/>
                    <a:pt x="1323" y="1858"/>
                  </a:cubicBezTo>
                  <a:cubicBezTo>
                    <a:pt x="1337" y="1867"/>
                    <a:pt x="1313" y="1873"/>
                    <a:pt x="1321" y="1881"/>
                  </a:cubicBezTo>
                  <a:cubicBezTo>
                    <a:pt x="1335" y="1895"/>
                    <a:pt x="1360" y="1890"/>
                    <a:pt x="1376" y="1895"/>
                  </a:cubicBezTo>
                  <a:cubicBezTo>
                    <a:pt x="1379" y="1896"/>
                    <a:pt x="1412" y="1910"/>
                    <a:pt x="1397" y="1910"/>
                  </a:cubicBezTo>
                  <a:cubicBezTo>
                    <a:pt x="1397" y="1910"/>
                    <a:pt x="1397" y="1910"/>
                    <a:pt x="1396" y="1910"/>
                  </a:cubicBezTo>
                  <a:cubicBezTo>
                    <a:pt x="1391" y="1906"/>
                    <a:pt x="1386" y="1905"/>
                    <a:pt x="1384" y="1905"/>
                  </a:cubicBezTo>
                  <a:cubicBezTo>
                    <a:pt x="1379" y="1905"/>
                    <a:pt x="1379" y="1910"/>
                    <a:pt x="1386" y="1917"/>
                  </a:cubicBezTo>
                  <a:cubicBezTo>
                    <a:pt x="1390" y="1920"/>
                    <a:pt x="1400" y="1926"/>
                    <a:pt x="1406" y="1926"/>
                  </a:cubicBezTo>
                  <a:cubicBezTo>
                    <a:pt x="1409" y="1926"/>
                    <a:pt x="1410" y="1925"/>
                    <a:pt x="1411" y="1924"/>
                  </a:cubicBezTo>
                  <a:cubicBezTo>
                    <a:pt x="1411" y="1921"/>
                    <a:pt x="1406" y="1910"/>
                    <a:pt x="1412" y="1910"/>
                  </a:cubicBezTo>
                  <a:cubicBezTo>
                    <a:pt x="1413" y="1910"/>
                    <a:pt x="1424" y="1942"/>
                    <a:pt x="1431" y="1942"/>
                  </a:cubicBezTo>
                  <a:cubicBezTo>
                    <a:pt x="1432" y="1942"/>
                    <a:pt x="1432" y="1942"/>
                    <a:pt x="1433" y="1942"/>
                  </a:cubicBezTo>
                  <a:cubicBezTo>
                    <a:pt x="1437" y="1938"/>
                    <a:pt x="1438" y="1932"/>
                    <a:pt x="1443" y="1930"/>
                  </a:cubicBezTo>
                  <a:cubicBezTo>
                    <a:pt x="1445" y="1928"/>
                    <a:pt x="1448" y="1928"/>
                    <a:pt x="1452" y="1928"/>
                  </a:cubicBezTo>
                  <a:cubicBezTo>
                    <a:pt x="1453" y="1928"/>
                    <a:pt x="1455" y="1928"/>
                    <a:pt x="1456" y="1928"/>
                  </a:cubicBezTo>
                  <a:cubicBezTo>
                    <a:pt x="1458" y="1928"/>
                    <a:pt x="1459" y="1928"/>
                    <a:pt x="1461" y="1928"/>
                  </a:cubicBezTo>
                  <a:lnTo>
                    <a:pt x="1461" y="1928"/>
                  </a:lnTo>
                  <a:cubicBezTo>
                    <a:pt x="1455" y="1939"/>
                    <a:pt x="1450" y="1943"/>
                    <a:pt x="1466" y="1952"/>
                  </a:cubicBezTo>
                  <a:cubicBezTo>
                    <a:pt x="1468" y="1954"/>
                    <a:pt x="1482" y="1959"/>
                    <a:pt x="1488" y="1959"/>
                  </a:cubicBezTo>
                  <a:cubicBezTo>
                    <a:pt x="1492" y="1959"/>
                    <a:pt x="1493" y="1958"/>
                    <a:pt x="1492" y="1955"/>
                  </a:cubicBezTo>
                  <a:lnTo>
                    <a:pt x="1492" y="1955"/>
                  </a:lnTo>
                  <a:lnTo>
                    <a:pt x="1506" y="1963"/>
                  </a:lnTo>
                  <a:cubicBezTo>
                    <a:pt x="1504" y="1967"/>
                    <a:pt x="1498" y="1970"/>
                    <a:pt x="1499" y="1975"/>
                  </a:cubicBezTo>
                  <a:cubicBezTo>
                    <a:pt x="1501" y="1982"/>
                    <a:pt x="1510" y="1988"/>
                    <a:pt x="1516" y="1990"/>
                  </a:cubicBezTo>
                  <a:cubicBezTo>
                    <a:pt x="1519" y="1991"/>
                    <a:pt x="1522" y="1991"/>
                    <a:pt x="1525" y="1991"/>
                  </a:cubicBezTo>
                  <a:cubicBezTo>
                    <a:pt x="1531" y="1991"/>
                    <a:pt x="1535" y="1990"/>
                    <a:pt x="1539" y="1990"/>
                  </a:cubicBezTo>
                  <a:cubicBezTo>
                    <a:pt x="1545" y="1990"/>
                    <a:pt x="1548" y="1992"/>
                    <a:pt x="1549" y="2003"/>
                  </a:cubicBezTo>
                  <a:cubicBezTo>
                    <a:pt x="1544" y="2010"/>
                    <a:pt x="1546" y="2012"/>
                    <a:pt x="1550" y="2012"/>
                  </a:cubicBezTo>
                  <a:cubicBezTo>
                    <a:pt x="1553" y="2012"/>
                    <a:pt x="1559" y="2011"/>
                    <a:pt x="1564" y="2011"/>
                  </a:cubicBezTo>
                  <a:cubicBezTo>
                    <a:pt x="1567" y="2011"/>
                    <a:pt x="1570" y="2011"/>
                    <a:pt x="1572" y="2013"/>
                  </a:cubicBezTo>
                  <a:cubicBezTo>
                    <a:pt x="1580" y="2017"/>
                    <a:pt x="1584" y="2033"/>
                    <a:pt x="1591" y="2033"/>
                  </a:cubicBezTo>
                  <a:cubicBezTo>
                    <a:pt x="1592" y="2033"/>
                    <a:pt x="1608" y="2029"/>
                    <a:pt x="1608" y="2029"/>
                  </a:cubicBezTo>
                  <a:lnTo>
                    <a:pt x="1608" y="2029"/>
                  </a:lnTo>
                  <a:cubicBezTo>
                    <a:pt x="1610" y="2038"/>
                    <a:pt x="1601" y="2036"/>
                    <a:pt x="1611" y="2047"/>
                  </a:cubicBezTo>
                  <a:cubicBezTo>
                    <a:pt x="1614" y="2050"/>
                    <a:pt x="1621" y="2057"/>
                    <a:pt x="1626" y="2057"/>
                  </a:cubicBezTo>
                  <a:cubicBezTo>
                    <a:pt x="1627" y="2057"/>
                    <a:pt x="1628" y="2057"/>
                    <a:pt x="1629" y="2056"/>
                  </a:cubicBezTo>
                  <a:cubicBezTo>
                    <a:pt x="1630" y="2056"/>
                    <a:pt x="1631" y="2055"/>
                    <a:pt x="1632" y="2055"/>
                  </a:cubicBezTo>
                  <a:cubicBezTo>
                    <a:pt x="1638" y="2055"/>
                    <a:pt x="1644" y="2061"/>
                    <a:pt x="1651" y="2065"/>
                  </a:cubicBezTo>
                  <a:cubicBezTo>
                    <a:pt x="1652" y="2065"/>
                    <a:pt x="1652" y="2066"/>
                    <a:pt x="1653" y="2066"/>
                  </a:cubicBezTo>
                  <a:cubicBezTo>
                    <a:pt x="1656" y="2066"/>
                    <a:pt x="1660" y="2063"/>
                    <a:pt x="1665" y="2063"/>
                  </a:cubicBezTo>
                  <a:cubicBezTo>
                    <a:pt x="1668" y="2063"/>
                    <a:pt x="1670" y="2063"/>
                    <a:pt x="1673" y="2065"/>
                  </a:cubicBezTo>
                  <a:lnTo>
                    <a:pt x="1669" y="2055"/>
                  </a:lnTo>
                  <a:cubicBezTo>
                    <a:pt x="1672" y="2055"/>
                    <a:pt x="1674" y="2054"/>
                    <a:pt x="1677" y="2054"/>
                  </a:cubicBezTo>
                  <a:cubicBezTo>
                    <a:pt x="1680" y="2054"/>
                    <a:pt x="1683" y="2055"/>
                    <a:pt x="1686" y="2059"/>
                  </a:cubicBezTo>
                  <a:cubicBezTo>
                    <a:pt x="1685" y="2062"/>
                    <a:pt x="1682" y="2066"/>
                    <a:pt x="1677" y="2066"/>
                  </a:cubicBezTo>
                  <a:cubicBezTo>
                    <a:pt x="1676" y="2066"/>
                    <a:pt x="1675" y="2066"/>
                    <a:pt x="1673" y="2065"/>
                  </a:cubicBezTo>
                  <a:lnTo>
                    <a:pt x="1667" y="2075"/>
                  </a:lnTo>
                  <a:cubicBezTo>
                    <a:pt x="1670" y="2077"/>
                    <a:pt x="1675" y="2081"/>
                    <a:pt x="1679" y="2081"/>
                  </a:cubicBezTo>
                  <a:cubicBezTo>
                    <a:pt x="1681" y="2081"/>
                    <a:pt x="1682" y="2080"/>
                    <a:pt x="1683" y="2078"/>
                  </a:cubicBezTo>
                  <a:cubicBezTo>
                    <a:pt x="1685" y="2078"/>
                    <a:pt x="1686" y="2078"/>
                    <a:pt x="1687" y="2078"/>
                  </a:cubicBezTo>
                  <a:cubicBezTo>
                    <a:pt x="1693" y="2078"/>
                    <a:pt x="1695" y="2080"/>
                    <a:pt x="1697" y="2087"/>
                  </a:cubicBezTo>
                  <a:cubicBezTo>
                    <a:pt x="1700" y="2088"/>
                    <a:pt x="1702" y="2089"/>
                    <a:pt x="1704" y="2089"/>
                  </a:cubicBezTo>
                  <a:cubicBezTo>
                    <a:pt x="1705" y="2089"/>
                    <a:pt x="1706" y="2088"/>
                    <a:pt x="1708" y="2086"/>
                  </a:cubicBezTo>
                  <a:cubicBezTo>
                    <a:pt x="1709" y="2084"/>
                    <a:pt x="1710" y="2084"/>
                    <a:pt x="1712" y="2084"/>
                  </a:cubicBezTo>
                  <a:cubicBezTo>
                    <a:pt x="1716" y="2084"/>
                    <a:pt x="1722" y="2087"/>
                    <a:pt x="1725" y="2089"/>
                  </a:cubicBezTo>
                  <a:lnTo>
                    <a:pt x="1714" y="2107"/>
                  </a:lnTo>
                  <a:lnTo>
                    <a:pt x="1714" y="2107"/>
                  </a:lnTo>
                  <a:cubicBezTo>
                    <a:pt x="1715" y="2105"/>
                    <a:pt x="1717" y="2105"/>
                    <a:pt x="1719" y="2105"/>
                  </a:cubicBezTo>
                  <a:cubicBezTo>
                    <a:pt x="1727" y="2105"/>
                    <a:pt x="1742" y="2113"/>
                    <a:pt x="1748" y="2117"/>
                  </a:cubicBezTo>
                  <a:cubicBezTo>
                    <a:pt x="1757" y="2123"/>
                    <a:pt x="1754" y="2128"/>
                    <a:pt x="1760" y="2133"/>
                  </a:cubicBezTo>
                  <a:cubicBezTo>
                    <a:pt x="1786" y="2158"/>
                    <a:pt x="1819" y="2175"/>
                    <a:pt x="1850" y="2194"/>
                  </a:cubicBezTo>
                  <a:cubicBezTo>
                    <a:pt x="1850" y="2194"/>
                    <a:pt x="1849" y="2200"/>
                    <a:pt x="1854" y="2204"/>
                  </a:cubicBezTo>
                  <a:lnTo>
                    <a:pt x="1870" y="2213"/>
                  </a:lnTo>
                  <a:cubicBezTo>
                    <a:pt x="1888" y="2221"/>
                    <a:pt x="1905" y="2230"/>
                    <a:pt x="1923" y="2239"/>
                  </a:cubicBezTo>
                  <a:cubicBezTo>
                    <a:pt x="1945" y="2250"/>
                    <a:pt x="1970" y="2263"/>
                    <a:pt x="1993" y="2273"/>
                  </a:cubicBezTo>
                  <a:cubicBezTo>
                    <a:pt x="2002" y="2276"/>
                    <a:pt x="2011" y="2280"/>
                    <a:pt x="2018" y="2280"/>
                  </a:cubicBezTo>
                  <a:cubicBezTo>
                    <a:pt x="2019" y="2280"/>
                    <a:pt x="2020" y="2280"/>
                    <a:pt x="2020" y="2280"/>
                  </a:cubicBezTo>
                  <a:cubicBezTo>
                    <a:pt x="2021" y="2280"/>
                    <a:pt x="2022" y="2279"/>
                    <a:pt x="2022" y="2279"/>
                  </a:cubicBezTo>
                  <a:cubicBezTo>
                    <a:pt x="2027" y="2279"/>
                    <a:pt x="2033" y="2284"/>
                    <a:pt x="2037" y="2287"/>
                  </a:cubicBezTo>
                  <a:cubicBezTo>
                    <a:pt x="2035" y="2286"/>
                    <a:pt x="2034" y="2285"/>
                    <a:pt x="2032" y="2285"/>
                  </a:cubicBezTo>
                  <a:cubicBezTo>
                    <a:pt x="2030" y="2285"/>
                    <a:pt x="2029" y="2287"/>
                    <a:pt x="2033" y="2290"/>
                  </a:cubicBezTo>
                  <a:cubicBezTo>
                    <a:pt x="2044" y="2300"/>
                    <a:pt x="2059" y="2307"/>
                    <a:pt x="2071" y="2315"/>
                  </a:cubicBezTo>
                  <a:cubicBezTo>
                    <a:pt x="2076" y="2318"/>
                    <a:pt x="2088" y="2326"/>
                    <a:pt x="2095" y="2326"/>
                  </a:cubicBezTo>
                  <a:cubicBezTo>
                    <a:pt x="2096" y="2326"/>
                    <a:pt x="2096" y="2326"/>
                    <a:pt x="2097" y="2326"/>
                  </a:cubicBezTo>
                  <a:cubicBezTo>
                    <a:pt x="2101" y="2325"/>
                    <a:pt x="2104" y="2311"/>
                    <a:pt x="2106" y="2308"/>
                  </a:cubicBezTo>
                  <a:cubicBezTo>
                    <a:pt x="2116" y="2314"/>
                    <a:pt x="2113" y="2325"/>
                    <a:pt x="2110" y="2332"/>
                  </a:cubicBezTo>
                  <a:cubicBezTo>
                    <a:pt x="2106" y="2341"/>
                    <a:pt x="2119" y="2344"/>
                    <a:pt x="2129" y="2351"/>
                  </a:cubicBezTo>
                  <a:cubicBezTo>
                    <a:pt x="2143" y="2358"/>
                    <a:pt x="2158" y="2366"/>
                    <a:pt x="2170" y="2377"/>
                  </a:cubicBezTo>
                  <a:cubicBezTo>
                    <a:pt x="2172" y="2379"/>
                    <a:pt x="2173" y="2385"/>
                    <a:pt x="2175" y="2385"/>
                  </a:cubicBezTo>
                  <a:cubicBezTo>
                    <a:pt x="2179" y="2387"/>
                    <a:pt x="2184" y="2387"/>
                    <a:pt x="2188" y="2387"/>
                  </a:cubicBezTo>
                  <a:cubicBezTo>
                    <a:pt x="2191" y="2387"/>
                    <a:pt x="2193" y="2387"/>
                    <a:pt x="2196" y="2387"/>
                  </a:cubicBezTo>
                  <a:cubicBezTo>
                    <a:pt x="2211" y="2389"/>
                    <a:pt x="2221" y="2408"/>
                    <a:pt x="2232" y="2417"/>
                  </a:cubicBezTo>
                  <a:cubicBezTo>
                    <a:pt x="2237" y="2421"/>
                    <a:pt x="2241" y="2422"/>
                    <a:pt x="2245" y="2422"/>
                  </a:cubicBezTo>
                  <a:cubicBezTo>
                    <a:pt x="2251" y="2422"/>
                    <a:pt x="2255" y="2420"/>
                    <a:pt x="2261" y="2419"/>
                  </a:cubicBezTo>
                  <a:cubicBezTo>
                    <a:pt x="2264" y="2418"/>
                    <a:pt x="2266" y="2418"/>
                    <a:pt x="2268" y="2418"/>
                  </a:cubicBezTo>
                  <a:cubicBezTo>
                    <a:pt x="2277" y="2418"/>
                    <a:pt x="2266" y="2430"/>
                    <a:pt x="2265" y="2433"/>
                  </a:cubicBezTo>
                  <a:cubicBezTo>
                    <a:pt x="2264" y="2438"/>
                    <a:pt x="2268" y="2439"/>
                    <a:pt x="2274" y="2439"/>
                  </a:cubicBezTo>
                  <a:cubicBezTo>
                    <a:pt x="2279" y="2439"/>
                    <a:pt x="2285" y="2438"/>
                    <a:pt x="2288" y="2438"/>
                  </a:cubicBezTo>
                  <a:cubicBezTo>
                    <a:pt x="2288" y="2438"/>
                    <a:pt x="2288" y="2438"/>
                    <a:pt x="2288" y="2438"/>
                  </a:cubicBezTo>
                  <a:cubicBezTo>
                    <a:pt x="2303" y="2439"/>
                    <a:pt x="2299" y="2453"/>
                    <a:pt x="2305" y="2460"/>
                  </a:cubicBezTo>
                  <a:cubicBezTo>
                    <a:pt x="2312" y="2469"/>
                    <a:pt x="2326" y="2475"/>
                    <a:pt x="2336" y="2480"/>
                  </a:cubicBezTo>
                  <a:cubicBezTo>
                    <a:pt x="2342" y="2482"/>
                    <a:pt x="2381" y="2497"/>
                    <a:pt x="2375" y="2507"/>
                  </a:cubicBezTo>
                  <a:cubicBezTo>
                    <a:pt x="2382" y="2514"/>
                    <a:pt x="2392" y="2516"/>
                    <a:pt x="2401" y="2520"/>
                  </a:cubicBezTo>
                  <a:cubicBezTo>
                    <a:pt x="2432" y="2532"/>
                    <a:pt x="2461" y="2551"/>
                    <a:pt x="2492" y="2564"/>
                  </a:cubicBezTo>
                  <a:cubicBezTo>
                    <a:pt x="2498" y="2566"/>
                    <a:pt x="2505" y="2569"/>
                    <a:pt x="2511" y="2569"/>
                  </a:cubicBezTo>
                  <a:cubicBezTo>
                    <a:pt x="2516" y="2569"/>
                    <a:pt x="2519" y="2567"/>
                    <a:pt x="2521" y="2564"/>
                  </a:cubicBezTo>
                  <a:lnTo>
                    <a:pt x="2521" y="2564"/>
                  </a:lnTo>
                  <a:cubicBezTo>
                    <a:pt x="2519" y="2569"/>
                    <a:pt x="2513" y="2574"/>
                    <a:pt x="2517" y="2581"/>
                  </a:cubicBezTo>
                  <a:cubicBezTo>
                    <a:pt x="2521" y="2587"/>
                    <a:pt x="2526" y="2585"/>
                    <a:pt x="2531" y="2589"/>
                  </a:cubicBezTo>
                  <a:cubicBezTo>
                    <a:pt x="2534" y="2592"/>
                    <a:pt x="2536" y="2594"/>
                    <a:pt x="2540" y="2597"/>
                  </a:cubicBezTo>
                  <a:cubicBezTo>
                    <a:pt x="2551" y="2609"/>
                    <a:pt x="2565" y="2616"/>
                    <a:pt x="2580" y="2625"/>
                  </a:cubicBezTo>
                  <a:cubicBezTo>
                    <a:pt x="2580" y="2625"/>
                    <a:pt x="2580" y="2625"/>
                    <a:pt x="2581" y="2625"/>
                  </a:cubicBezTo>
                  <a:cubicBezTo>
                    <a:pt x="2590" y="2625"/>
                    <a:pt x="2614" y="2640"/>
                    <a:pt x="2616" y="2640"/>
                  </a:cubicBezTo>
                  <a:cubicBezTo>
                    <a:pt x="2616" y="2640"/>
                    <a:pt x="2616" y="2640"/>
                    <a:pt x="2616" y="2640"/>
                  </a:cubicBezTo>
                  <a:cubicBezTo>
                    <a:pt x="2627" y="2634"/>
                    <a:pt x="2630" y="2621"/>
                    <a:pt x="2642" y="2615"/>
                  </a:cubicBezTo>
                  <a:cubicBezTo>
                    <a:pt x="2642" y="2615"/>
                    <a:pt x="2642" y="2615"/>
                    <a:pt x="2642" y="2615"/>
                  </a:cubicBezTo>
                  <a:cubicBezTo>
                    <a:pt x="2646" y="2615"/>
                    <a:pt x="2657" y="2636"/>
                    <a:pt x="2643" y="2639"/>
                  </a:cubicBezTo>
                  <a:cubicBezTo>
                    <a:pt x="2626" y="2641"/>
                    <a:pt x="2631" y="2649"/>
                    <a:pt x="2645" y="2658"/>
                  </a:cubicBezTo>
                  <a:cubicBezTo>
                    <a:pt x="2650" y="2661"/>
                    <a:pt x="2658" y="2667"/>
                    <a:pt x="2665" y="2667"/>
                  </a:cubicBezTo>
                  <a:cubicBezTo>
                    <a:pt x="2666" y="2667"/>
                    <a:pt x="2667" y="2667"/>
                    <a:pt x="2667" y="2667"/>
                  </a:cubicBezTo>
                  <a:cubicBezTo>
                    <a:pt x="2670" y="2666"/>
                    <a:pt x="2671" y="2665"/>
                    <a:pt x="2673" y="2665"/>
                  </a:cubicBezTo>
                  <a:cubicBezTo>
                    <a:pt x="2674" y="2665"/>
                    <a:pt x="2675" y="2666"/>
                    <a:pt x="2678" y="2668"/>
                  </a:cubicBezTo>
                  <a:cubicBezTo>
                    <a:pt x="2683" y="2673"/>
                    <a:pt x="2700" y="2701"/>
                    <a:pt x="2693" y="2704"/>
                  </a:cubicBezTo>
                  <a:cubicBezTo>
                    <a:pt x="2696" y="2703"/>
                    <a:pt x="2699" y="2702"/>
                    <a:pt x="2701" y="2702"/>
                  </a:cubicBezTo>
                  <a:cubicBezTo>
                    <a:pt x="2706" y="2702"/>
                    <a:pt x="2711" y="2705"/>
                    <a:pt x="2719" y="2709"/>
                  </a:cubicBezTo>
                  <a:cubicBezTo>
                    <a:pt x="2729" y="2715"/>
                    <a:pt x="2739" y="2721"/>
                    <a:pt x="2750" y="2723"/>
                  </a:cubicBezTo>
                  <a:cubicBezTo>
                    <a:pt x="2754" y="2724"/>
                    <a:pt x="2766" y="2723"/>
                    <a:pt x="2767" y="2726"/>
                  </a:cubicBezTo>
                  <a:cubicBezTo>
                    <a:pt x="2769" y="2729"/>
                    <a:pt x="2769" y="2737"/>
                    <a:pt x="2772" y="2740"/>
                  </a:cubicBezTo>
                  <a:cubicBezTo>
                    <a:pt x="2779" y="2745"/>
                    <a:pt x="2788" y="2744"/>
                    <a:pt x="2795" y="2749"/>
                  </a:cubicBezTo>
                  <a:lnTo>
                    <a:pt x="2819" y="2764"/>
                  </a:lnTo>
                  <a:cubicBezTo>
                    <a:pt x="2821" y="2769"/>
                    <a:pt x="2824" y="2771"/>
                    <a:pt x="2827" y="2771"/>
                  </a:cubicBezTo>
                  <a:cubicBezTo>
                    <a:pt x="2831" y="2771"/>
                    <a:pt x="2837" y="2765"/>
                    <a:pt x="2839" y="2763"/>
                  </a:cubicBezTo>
                  <a:cubicBezTo>
                    <a:pt x="2841" y="2761"/>
                    <a:pt x="2843" y="2760"/>
                    <a:pt x="2845" y="2760"/>
                  </a:cubicBezTo>
                  <a:cubicBezTo>
                    <a:pt x="2849" y="2760"/>
                    <a:pt x="2852" y="2762"/>
                    <a:pt x="2857" y="2765"/>
                  </a:cubicBezTo>
                  <a:cubicBezTo>
                    <a:pt x="2850" y="2776"/>
                    <a:pt x="2845" y="2778"/>
                    <a:pt x="2860" y="2788"/>
                  </a:cubicBezTo>
                  <a:cubicBezTo>
                    <a:pt x="2886" y="2805"/>
                    <a:pt x="2914" y="2821"/>
                    <a:pt x="2940" y="2838"/>
                  </a:cubicBezTo>
                  <a:cubicBezTo>
                    <a:pt x="2942" y="2838"/>
                    <a:pt x="2962" y="2852"/>
                    <a:pt x="2967" y="2852"/>
                  </a:cubicBezTo>
                  <a:cubicBezTo>
                    <a:pt x="2968" y="2852"/>
                    <a:pt x="2969" y="2851"/>
                    <a:pt x="2969" y="2850"/>
                  </a:cubicBezTo>
                  <a:cubicBezTo>
                    <a:pt x="2968" y="2846"/>
                    <a:pt x="2969" y="2844"/>
                    <a:pt x="2971" y="2844"/>
                  </a:cubicBezTo>
                  <a:cubicBezTo>
                    <a:pt x="2976" y="2844"/>
                    <a:pt x="2984" y="2850"/>
                    <a:pt x="2988" y="2853"/>
                  </a:cubicBezTo>
                  <a:cubicBezTo>
                    <a:pt x="2992" y="2858"/>
                    <a:pt x="2986" y="2860"/>
                    <a:pt x="2989" y="2865"/>
                  </a:cubicBezTo>
                  <a:cubicBezTo>
                    <a:pt x="2991" y="2869"/>
                    <a:pt x="2996" y="2872"/>
                    <a:pt x="3000" y="2874"/>
                  </a:cubicBezTo>
                  <a:cubicBezTo>
                    <a:pt x="3007" y="2879"/>
                    <a:pt x="3024" y="2892"/>
                    <a:pt x="3033" y="2892"/>
                  </a:cubicBezTo>
                  <a:cubicBezTo>
                    <a:pt x="3034" y="2892"/>
                    <a:pt x="3034" y="2892"/>
                    <a:pt x="3035" y="2892"/>
                  </a:cubicBezTo>
                  <a:cubicBezTo>
                    <a:pt x="3036" y="2892"/>
                    <a:pt x="3037" y="2892"/>
                    <a:pt x="3037" y="2892"/>
                  </a:cubicBezTo>
                  <a:cubicBezTo>
                    <a:pt x="3044" y="2892"/>
                    <a:pt x="3047" y="2897"/>
                    <a:pt x="3056" y="2901"/>
                  </a:cubicBezTo>
                  <a:cubicBezTo>
                    <a:pt x="3057" y="2901"/>
                    <a:pt x="3058" y="2901"/>
                    <a:pt x="3059" y="2901"/>
                  </a:cubicBezTo>
                  <a:cubicBezTo>
                    <a:pt x="3064" y="2901"/>
                    <a:pt x="3069" y="2899"/>
                    <a:pt x="3072" y="2899"/>
                  </a:cubicBezTo>
                  <a:cubicBezTo>
                    <a:pt x="3073" y="2899"/>
                    <a:pt x="3074" y="2899"/>
                    <a:pt x="3074" y="2900"/>
                  </a:cubicBezTo>
                  <a:cubicBezTo>
                    <a:pt x="3077" y="2901"/>
                    <a:pt x="3076" y="2908"/>
                    <a:pt x="3078" y="2911"/>
                  </a:cubicBezTo>
                  <a:cubicBezTo>
                    <a:pt x="3083" y="2919"/>
                    <a:pt x="3092" y="2926"/>
                    <a:pt x="3101" y="2931"/>
                  </a:cubicBezTo>
                  <a:cubicBezTo>
                    <a:pt x="3109" y="2936"/>
                    <a:pt x="3118" y="2941"/>
                    <a:pt x="3127" y="2945"/>
                  </a:cubicBezTo>
                  <a:lnTo>
                    <a:pt x="3127" y="2945"/>
                  </a:lnTo>
                  <a:cubicBezTo>
                    <a:pt x="3127" y="2945"/>
                    <a:pt x="3127" y="2945"/>
                    <a:pt x="3127" y="2945"/>
                  </a:cubicBezTo>
                  <a:lnTo>
                    <a:pt x="3127" y="2945"/>
                  </a:lnTo>
                  <a:cubicBezTo>
                    <a:pt x="3128" y="2945"/>
                    <a:pt x="3129" y="2945"/>
                    <a:pt x="3130" y="2947"/>
                  </a:cubicBezTo>
                  <a:cubicBezTo>
                    <a:pt x="3130" y="2947"/>
                    <a:pt x="3130" y="2947"/>
                    <a:pt x="3130" y="2947"/>
                  </a:cubicBezTo>
                  <a:lnTo>
                    <a:pt x="3130" y="2947"/>
                  </a:lnTo>
                  <a:cubicBezTo>
                    <a:pt x="3129" y="2946"/>
                    <a:pt x="3128" y="2946"/>
                    <a:pt x="3127" y="2945"/>
                  </a:cubicBezTo>
                  <a:lnTo>
                    <a:pt x="3127" y="2945"/>
                  </a:lnTo>
                  <a:cubicBezTo>
                    <a:pt x="3127" y="2947"/>
                    <a:pt x="3129" y="2949"/>
                    <a:pt x="3130" y="2949"/>
                  </a:cubicBezTo>
                  <a:cubicBezTo>
                    <a:pt x="3130" y="2949"/>
                    <a:pt x="3130" y="2949"/>
                    <a:pt x="3130" y="2947"/>
                  </a:cubicBezTo>
                  <a:lnTo>
                    <a:pt x="3130" y="2947"/>
                  </a:lnTo>
                  <a:cubicBezTo>
                    <a:pt x="3131" y="2952"/>
                    <a:pt x="3138" y="2954"/>
                    <a:pt x="3147" y="2955"/>
                  </a:cubicBezTo>
                  <a:lnTo>
                    <a:pt x="3147" y="2955"/>
                  </a:lnTo>
                  <a:cubicBezTo>
                    <a:pt x="3150" y="2956"/>
                    <a:pt x="3152" y="2957"/>
                    <a:pt x="3154" y="2957"/>
                  </a:cubicBezTo>
                  <a:cubicBezTo>
                    <a:pt x="3156" y="2957"/>
                    <a:pt x="3158" y="2956"/>
                    <a:pt x="3159" y="2955"/>
                  </a:cubicBezTo>
                  <a:lnTo>
                    <a:pt x="3159" y="2955"/>
                  </a:lnTo>
                  <a:cubicBezTo>
                    <a:pt x="3169" y="2953"/>
                    <a:pt x="3178" y="2950"/>
                    <a:pt x="3178" y="2943"/>
                  </a:cubicBezTo>
                  <a:cubicBezTo>
                    <a:pt x="3179" y="2937"/>
                    <a:pt x="3179" y="2915"/>
                    <a:pt x="3175" y="2912"/>
                  </a:cubicBezTo>
                  <a:cubicBezTo>
                    <a:pt x="3165" y="2907"/>
                    <a:pt x="3156" y="2908"/>
                    <a:pt x="3161" y="2888"/>
                  </a:cubicBezTo>
                  <a:cubicBezTo>
                    <a:pt x="3163" y="2871"/>
                    <a:pt x="3165" y="2853"/>
                    <a:pt x="3161" y="2836"/>
                  </a:cubicBezTo>
                  <a:cubicBezTo>
                    <a:pt x="3160" y="2825"/>
                    <a:pt x="3145" y="2818"/>
                    <a:pt x="3147" y="2810"/>
                  </a:cubicBezTo>
                  <a:cubicBezTo>
                    <a:pt x="3148" y="2796"/>
                    <a:pt x="3166" y="2792"/>
                    <a:pt x="3167" y="2776"/>
                  </a:cubicBezTo>
                  <a:cubicBezTo>
                    <a:pt x="3167" y="2772"/>
                    <a:pt x="3166" y="2771"/>
                    <a:pt x="3164" y="2771"/>
                  </a:cubicBezTo>
                  <a:cubicBezTo>
                    <a:pt x="3160" y="2771"/>
                    <a:pt x="3155" y="2774"/>
                    <a:pt x="3152" y="2774"/>
                  </a:cubicBezTo>
                  <a:cubicBezTo>
                    <a:pt x="3152" y="2774"/>
                    <a:pt x="3152" y="2774"/>
                    <a:pt x="3152" y="2774"/>
                  </a:cubicBezTo>
                  <a:cubicBezTo>
                    <a:pt x="3152" y="2766"/>
                    <a:pt x="3168" y="2761"/>
                    <a:pt x="3161" y="2752"/>
                  </a:cubicBezTo>
                  <a:cubicBezTo>
                    <a:pt x="3160" y="2750"/>
                    <a:pt x="3128" y="2750"/>
                    <a:pt x="3138" y="2736"/>
                  </a:cubicBezTo>
                  <a:cubicBezTo>
                    <a:pt x="3141" y="2729"/>
                    <a:pt x="3150" y="2735"/>
                    <a:pt x="3153" y="2722"/>
                  </a:cubicBezTo>
                  <a:cubicBezTo>
                    <a:pt x="3154" y="2718"/>
                    <a:pt x="3154" y="2709"/>
                    <a:pt x="3152" y="2705"/>
                  </a:cubicBezTo>
                  <a:cubicBezTo>
                    <a:pt x="3150" y="2700"/>
                    <a:pt x="3147" y="2700"/>
                    <a:pt x="3144" y="2700"/>
                  </a:cubicBezTo>
                  <a:cubicBezTo>
                    <a:pt x="3144" y="2700"/>
                    <a:pt x="3143" y="2700"/>
                    <a:pt x="3142" y="2700"/>
                  </a:cubicBezTo>
                  <a:cubicBezTo>
                    <a:pt x="3138" y="2700"/>
                    <a:pt x="3134" y="2699"/>
                    <a:pt x="3133" y="2686"/>
                  </a:cubicBezTo>
                  <a:lnTo>
                    <a:pt x="3133" y="2686"/>
                  </a:lnTo>
                  <a:cubicBezTo>
                    <a:pt x="3133" y="2686"/>
                    <a:pt x="3134" y="2686"/>
                    <a:pt x="3135" y="2686"/>
                  </a:cubicBezTo>
                  <a:cubicBezTo>
                    <a:pt x="3141" y="2686"/>
                    <a:pt x="3146" y="2682"/>
                    <a:pt x="3150" y="2676"/>
                  </a:cubicBezTo>
                  <a:cubicBezTo>
                    <a:pt x="3153" y="2667"/>
                    <a:pt x="3156" y="2653"/>
                    <a:pt x="3145" y="2653"/>
                  </a:cubicBezTo>
                  <a:cubicBezTo>
                    <a:pt x="3145" y="2653"/>
                    <a:pt x="3144" y="2653"/>
                    <a:pt x="3144" y="2653"/>
                  </a:cubicBezTo>
                  <a:cubicBezTo>
                    <a:pt x="3160" y="2651"/>
                    <a:pt x="3155" y="2639"/>
                    <a:pt x="3146" y="2627"/>
                  </a:cubicBezTo>
                  <a:cubicBezTo>
                    <a:pt x="3157" y="2626"/>
                    <a:pt x="3141" y="2574"/>
                    <a:pt x="3141" y="2568"/>
                  </a:cubicBezTo>
                  <a:lnTo>
                    <a:pt x="3141" y="2568"/>
                  </a:lnTo>
                  <a:cubicBezTo>
                    <a:pt x="3142" y="2580"/>
                    <a:pt x="3139" y="2585"/>
                    <a:pt x="3136" y="2585"/>
                  </a:cubicBezTo>
                  <a:cubicBezTo>
                    <a:pt x="3132" y="2585"/>
                    <a:pt x="3129" y="2579"/>
                    <a:pt x="3130" y="2565"/>
                  </a:cubicBezTo>
                  <a:cubicBezTo>
                    <a:pt x="3132" y="2549"/>
                    <a:pt x="3132" y="2531"/>
                    <a:pt x="3130" y="2515"/>
                  </a:cubicBezTo>
                  <a:cubicBezTo>
                    <a:pt x="3117" y="2516"/>
                    <a:pt x="3119" y="2559"/>
                    <a:pt x="3117" y="2573"/>
                  </a:cubicBezTo>
                  <a:cubicBezTo>
                    <a:pt x="3116" y="2560"/>
                    <a:pt x="3114" y="2546"/>
                    <a:pt x="3113" y="2533"/>
                  </a:cubicBezTo>
                  <a:cubicBezTo>
                    <a:pt x="3113" y="2524"/>
                    <a:pt x="3113" y="2510"/>
                    <a:pt x="3120" y="2506"/>
                  </a:cubicBezTo>
                  <a:cubicBezTo>
                    <a:pt x="3122" y="2505"/>
                    <a:pt x="3123" y="2505"/>
                    <a:pt x="3124" y="2505"/>
                  </a:cubicBezTo>
                  <a:cubicBezTo>
                    <a:pt x="3126" y="2505"/>
                    <a:pt x="3128" y="2506"/>
                    <a:pt x="3130" y="2506"/>
                  </a:cubicBezTo>
                  <a:cubicBezTo>
                    <a:pt x="3131" y="2506"/>
                    <a:pt x="3133" y="2505"/>
                    <a:pt x="3134" y="2500"/>
                  </a:cubicBezTo>
                  <a:cubicBezTo>
                    <a:pt x="3141" y="2476"/>
                    <a:pt x="3125" y="2472"/>
                    <a:pt x="3122" y="2452"/>
                  </a:cubicBezTo>
                  <a:cubicBezTo>
                    <a:pt x="3120" y="2433"/>
                    <a:pt x="3126" y="2421"/>
                    <a:pt x="3134" y="2408"/>
                  </a:cubicBezTo>
                  <a:lnTo>
                    <a:pt x="3134" y="2408"/>
                  </a:lnTo>
                  <a:cubicBezTo>
                    <a:pt x="3133" y="2408"/>
                    <a:pt x="3133" y="2408"/>
                    <a:pt x="3133" y="2408"/>
                  </a:cubicBezTo>
                  <a:cubicBezTo>
                    <a:pt x="3125" y="2408"/>
                    <a:pt x="3114" y="2396"/>
                    <a:pt x="3110" y="2388"/>
                  </a:cubicBezTo>
                  <a:cubicBezTo>
                    <a:pt x="3104" y="2375"/>
                    <a:pt x="3117" y="2380"/>
                    <a:pt x="3117" y="2376"/>
                  </a:cubicBezTo>
                  <a:cubicBezTo>
                    <a:pt x="3117" y="2374"/>
                    <a:pt x="3116" y="2373"/>
                    <a:pt x="3116" y="2372"/>
                  </a:cubicBezTo>
                  <a:lnTo>
                    <a:pt x="3116" y="2372"/>
                  </a:lnTo>
                  <a:cubicBezTo>
                    <a:pt x="3116" y="2372"/>
                    <a:pt x="3117" y="2372"/>
                    <a:pt x="3117" y="2372"/>
                  </a:cubicBezTo>
                  <a:cubicBezTo>
                    <a:pt x="3120" y="2372"/>
                    <a:pt x="3122" y="2371"/>
                    <a:pt x="3122" y="2370"/>
                  </a:cubicBezTo>
                  <a:cubicBezTo>
                    <a:pt x="3126" y="2361"/>
                    <a:pt x="3122" y="2344"/>
                    <a:pt x="3120" y="2337"/>
                  </a:cubicBezTo>
                  <a:cubicBezTo>
                    <a:pt x="3119" y="2327"/>
                    <a:pt x="3115" y="2310"/>
                    <a:pt x="3108" y="2305"/>
                  </a:cubicBezTo>
                  <a:cubicBezTo>
                    <a:pt x="3104" y="2302"/>
                    <a:pt x="3101" y="2302"/>
                    <a:pt x="3101" y="2293"/>
                  </a:cubicBezTo>
                  <a:cubicBezTo>
                    <a:pt x="3102" y="2288"/>
                    <a:pt x="3104" y="2282"/>
                    <a:pt x="3107" y="2281"/>
                  </a:cubicBezTo>
                  <a:cubicBezTo>
                    <a:pt x="3112" y="2278"/>
                    <a:pt x="3110" y="2276"/>
                    <a:pt x="3109" y="2269"/>
                  </a:cubicBezTo>
                  <a:cubicBezTo>
                    <a:pt x="3109" y="2260"/>
                    <a:pt x="3101" y="2252"/>
                    <a:pt x="3099" y="2241"/>
                  </a:cubicBezTo>
                  <a:cubicBezTo>
                    <a:pt x="3096" y="2232"/>
                    <a:pt x="3095" y="2221"/>
                    <a:pt x="3095" y="2212"/>
                  </a:cubicBezTo>
                  <a:cubicBezTo>
                    <a:pt x="3095" y="2206"/>
                    <a:pt x="3102" y="2196"/>
                    <a:pt x="3101" y="2192"/>
                  </a:cubicBezTo>
                  <a:cubicBezTo>
                    <a:pt x="3101" y="2191"/>
                    <a:pt x="3101" y="2191"/>
                    <a:pt x="3101" y="2191"/>
                  </a:cubicBezTo>
                  <a:cubicBezTo>
                    <a:pt x="3100" y="2191"/>
                    <a:pt x="3099" y="2191"/>
                    <a:pt x="3098" y="2191"/>
                  </a:cubicBezTo>
                  <a:cubicBezTo>
                    <a:pt x="3097" y="2191"/>
                    <a:pt x="3097" y="2191"/>
                    <a:pt x="3097" y="2190"/>
                  </a:cubicBezTo>
                  <a:lnTo>
                    <a:pt x="3096" y="2182"/>
                  </a:lnTo>
                  <a:lnTo>
                    <a:pt x="3093" y="2143"/>
                  </a:lnTo>
                  <a:cubicBezTo>
                    <a:pt x="3092" y="2130"/>
                    <a:pt x="3093" y="2103"/>
                    <a:pt x="3080" y="2103"/>
                  </a:cubicBezTo>
                  <a:cubicBezTo>
                    <a:pt x="3080" y="2103"/>
                    <a:pt x="3080" y="2103"/>
                    <a:pt x="3079" y="2103"/>
                  </a:cubicBezTo>
                  <a:cubicBezTo>
                    <a:pt x="3090" y="2102"/>
                    <a:pt x="3088" y="2074"/>
                    <a:pt x="3087" y="2063"/>
                  </a:cubicBezTo>
                  <a:cubicBezTo>
                    <a:pt x="3086" y="2048"/>
                    <a:pt x="3078" y="2047"/>
                    <a:pt x="3078" y="2033"/>
                  </a:cubicBezTo>
                  <a:cubicBezTo>
                    <a:pt x="3078" y="2027"/>
                    <a:pt x="3086" y="2030"/>
                    <a:pt x="3088" y="2024"/>
                  </a:cubicBezTo>
                  <a:cubicBezTo>
                    <a:pt x="3090" y="2018"/>
                    <a:pt x="3089" y="2011"/>
                    <a:pt x="3088" y="2005"/>
                  </a:cubicBezTo>
                  <a:cubicBezTo>
                    <a:pt x="3086" y="1997"/>
                    <a:pt x="3084" y="1988"/>
                    <a:pt x="3080" y="1982"/>
                  </a:cubicBezTo>
                  <a:cubicBezTo>
                    <a:pt x="3079" y="1980"/>
                    <a:pt x="3078" y="1980"/>
                    <a:pt x="3076" y="1980"/>
                  </a:cubicBezTo>
                  <a:cubicBezTo>
                    <a:pt x="3075" y="1980"/>
                    <a:pt x="3074" y="1980"/>
                    <a:pt x="3073" y="1980"/>
                  </a:cubicBezTo>
                  <a:lnTo>
                    <a:pt x="3073" y="1980"/>
                  </a:lnTo>
                  <a:cubicBezTo>
                    <a:pt x="3081" y="1976"/>
                    <a:pt x="3071" y="1961"/>
                    <a:pt x="3071" y="1953"/>
                  </a:cubicBezTo>
                  <a:cubicBezTo>
                    <a:pt x="3071" y="1942"/>
                    <a:pt x="3095" y="1953"/>
                    <a:pt x="3090" y="1938"/>
                  </a:cubicBezTo>
                  <a:cubicBezTo>
                    <a:pt x="3084" y="1918"/>
                    <a:pt x="3066" y="1928"/>
                    <a:pt x="3056" y="1923"/>
                  </a:cubicBezTo>
                  <a:cubicBezTo>
                    <a:pt x="3047" y="1917"/>
                    <a:pt x="3067" y="1899"/>
                    <a:pt x="3069" y="1899"/>
                  </a:cubicBezTo>
                  <a:cubicBezTo>
                    <a:pt x="3064" y="1896"/>
                    <a:pt x="3060" y="1900"/>
                    <a:pt x="3059" y="1890"/>
                  </a:cubicBezTo>
                  <a:cubicBezTo>
                    <a:pt x="3058" y="1887"/>
                    <a:pt x="3059" y="1879"/>
                    <a:pt x="3058" y="1876"/>
                  </a:cubicBezTo>
                  <a:cubicBezTo>
                    <a:pt x="3057" y="1876"/>
                    <a:pt x="3056" y="1875"/>
                    <a:pt x="3055" y="1875"/>
                  </a:cubicBezTo>
                  <a:cubicBezTo>
                    <a:pt x="3053" y="1875"/>
                    <a:pt x="3052" y="1876"/>
                    <a:pt x="3051" y="1876"/>
                  </a:cubicBezTo>
                  <a:cubicBezTo>
                    <a:pt x="3050" y="1876"/>
                    <a:pt x="3049" y="1875"/>
                    <a:pt x="3048" y="1875"/>
                  </a:cubicBezTo>
                  <a:cubicBezTo>
                    <a:pt x="3044" y="1872"/>
                    <a:pt x="3044" y="1865"/>
                    <a:pt x="3044" y="1861"/>
                  </a:cubicBezTo>
                  <a:cubicBezTo>
                    <a:pt x="3052" y="1861"/>
                    <a:pt x="3057" y="1858"/>
                    <a:pt x="3053" y="1848"/>
                  </a:cubicBezTo>
                  <a:cubicBezTo>
                    <a:pt x="3048" y="1832"/>
                    <a:pt x="3044" y="1829"/>
                    <a:pt x="3058" y="1827"/>
                  </a:cubicBezTo>
                  <a:cubicBezTo>
                    <a:pt x="3062" y="1827"/>
                    <a:pt x="3059" y="1803"/>
                    <a:pt x="3056" y="1802"/>
                  </a:cubicBezTo>
                  <a:cubicBezTo>
                    <a:pt x="3053" y="1802"/>
                    <a:pt x="3051" y="1805"/>
                    <a:pt x="3050" y="1805"/>
                  </a:cubicBezTo>
                  <a:cubicBezTo>
                    <a:pt x="3049" y="1805"/>
                    <a:pt x="3049" y="1804"/>
                    <a:pt x="3048" y="1802"/>
                  </a:cubicBezTo>
                  <a:lnTo>
                    <a:pt x="3047" y="1801"/>
                  </a:lnTo>
                  <a:cubicBezTo>
                    <a:pt x="3038" y="1798"/>
                    <a:pt x="3031" y="1793"/>
                    <a:pt x="3023" y="1786"/>
                  </a:cubicBezTo>
                  <a:cubicBezTo>
                    <a:pt x="3014" y="1779"/>
                    <a:pt x="3016" y="1773"/>
                    <a:pt x="3010" y="1766"/>
                  </a:cubicBezTo>
                  <a:cubicBezTo>
                    <a:pt x="3004" y="1758"/>
                    <a:pt x="2992" y="1751"/>
                    <a:pt x="2983" y="1751"/>
                  </a:cubicBezTo>
                  <a:cubicBezTo>
                    <a:pt x="2983" y="1751"/>
                    <a:pt x="2982" y="1751"/>
                    <a:pt x="2982" y="1751"/>
                  </a:cubicBezTo>
                  <a:cubicBezTo>
                    <a:pt x="2970" y="1751"/>
                    <a:pt x="2958" y="1729"/>
                    <a:pt x="2960" y="1729"/>
                  </a:cubicBezTo>
                  <a:lnTo>
                    <a:pt x="2960" y="1729"/>
                  </a:lnTo>
                  <a:cubicBezTo>
                    <a:pt x="2945" y="1731"/>
                    <a:pt x="2961" y="1752"/>
                    <a:pt x="2958" y="1757"/>
                  </a:cubicBezTo>
                  <a:cubicBezTo>
                    <a:pt x="2958" y="1757"/>
                    <a:pt x="2958" y="1757"/>
                    <a:pt x="2958" y="1757"/>
                  </a:cubicBezTo>
                  <a:cubicBezTo>
                    <a:pt x="2956" y="1757"/>
                    <a:pt x="2946" y="1751"/>
                    <a:pt x="2948" y="1748"/>
                  </a:cubicBezTo>
                  <a:cubicBezTo>
                    <a:pt x="2950" y="1741"/>
                    <a:pt x="2936" y="1737"/>
                    <a:pt x="2929" y="1735"/>
                  </a:cubicBezTo>
                  <a:cubicBezTo>
                    <a:pt x="2913" y="1731"/>
                    <a:pt x="2925" y="1725"/>
                    <a:pt x="2921" y="1715"/>
                  </a:cubicBezTo>
                  <a:cubicBezTo>
                    <a:pt x="2920" y="1712"/>
                    <a:pt x="2919" y="1712"/>
                    <a:pt x="2918" y="1712"/>
                  </a:cubicBezTo>
                  <a:cubicBezTo>
                    <a:pt x="2915" y="1712"/>
                    <a:pt x="2912" y="1714"/>
                    <a:pt x="2911" y="1714"/>
                  </a:cubicBezTo>
                  <a:cubicBezTo>
                    <a:pt x="2910" y="1715"/>
                    <a:pt x="2908" y="1716"/>
                    <a:pt x="2907" y="1716"/>
                  </a:cubicBezTo>
                  <a:cubicBezTo>
                    <a:pt x="2902" y="1716"/>
                    <a:pt x="2896" y="1712"/>
                    <a:pt x="2893" y="1711"/>
                  </a:cubicBezTo>
                  <a:cubicBezTo>
                    <a:pt x="2881" y="1704"/>
                    <a:pt x="2880" y="1699"/>
                    <a:pt x="2868" y="1699"/>
                  </a:cubicBezTo>
                  <a:cubicBezTo>
                    <a:pt x="2866" y="1699"/>
                    <a:pt x="2864" y="1699"/>
                    <a:pt x="2862" y="1699"/>
                  </a:cubicBezTo>
                  <a:cubicBezTo>
                    <a:pt x="2861" y="1699"/>
                    <a:pt x="2850" y="1697"/>
                    <a:pt x="2849" y="1696"/>
                  </a:cubicBezTo>
                  <a:cubicBezTo>
                    <a:pt x="2847" y="1690"/>
                    <a:pt x="2872" y="1688"/>
                    <a:pt x="2859" y="1676"/>
                  </a:cubicBezTo>
                  <a:cubicBezTo>
                    <a:pt x="2848" y="1666"/>
                    <a:pt x="2832" y="1659"/>
                    <a:pt x="2818" y="1651"/>
                  </a:cubicBezTo>
                  <a:lnTo>
                    <a:pt x="2818" y="1651"/>
                  </a:lnTo>
                  <a:cubicBezTo>
                    <a:pt x="2821" y="1653"/>
                    <a:pt x="2828" y="1658"/>
                    <a:pt x="2825" y="1661"/>
                  </a:cubicBezTo>
                  <a:cubicBezTo>
                    <a:pt x="2825" y="1661"/>
                    <a:pt x="2825" y="1661"/>
                    <a:pt x="2825" y="1661"/>
                  </a:cubicBezTo>
                  <a:cubicBezTo>
                    <a:pt x="2821" y="1661"/>
                    <a:pt x="2808" y="1652"/>
                    <a:pt x="2802" y="1652"/>
                  </a:cubicBezTo>
                  <a:cubicBezTo>
                    <a:pt x="2801" y="1652"/>
                    <a:pt x="2801" y="1652"/>
                    <a:pt x="2800" y="1653"/>
                  </a:cubicBezTo>
                  <a:lnTo>
                    <a:pt x="2800" y="1653"/>
                  </a:lnTo>
                  <a:cubicBezTo>
                    <a:pt x="2800" y="1653"/>
                    <a:pt x="2800" y="1653"/>
                    <a:pt x="2800" y="1653"/>
                  </a:cubicBezTo>
                  <a:cubicBezTo>
                    <a:pt x="2803" y="1653"/>
                    <a:pt x="2813" y="1667"/>
                    <a:pt x="2810" y="1667"/>
                  </a:cubicBezTo>
                  <a:cubicBezTo>
                    <a:pt x="2810" y="1667"/>
                    <a:pt x="2810" y="1667"/>
                    <a:pt x="2810" y="1667"/>
                  </a:cubicBezTo>
                  <a:cubicBezTo>
                    <a:pt x="2798" y="1663"/>
                    <a:pt x="2778" y="1666"/>
                    <a:pt x="2786" y="1653"/>
                  </a:cubicBezTo>
                  <a:cubicBezTo>
                    <a:pt x="2790" y="1650"/>
                    <a:pt x="2798" y="1649"/>
                    <a:pt x="2791" y="1642"/>
                  </a:cubicBezTo>
                  <a:cubicBezTo>
                    <a:pt x="2781" y="1634"/>
                    <a:pt x="2764" y="1623"/>
                    <a:pt x="2752" y="1619"/>
                  </a:cubicBezTo>
                  <a:cubicBezTo>
                    <a:pt x="2751" y="1618"/>
                    <a:pt x="2749" y="1618"/>
                    <a:pt x="2749" y="1618"/>
                  </a:cubicBezTo>
                  <a:cubicBezTo>
                    <a:pt x="2742" y="1618"/>
                    <a:pt x="2744" y="1629"/>
                    <a:pt x="2741" y="1633"/>
                  </a:cubicBezTo>
                  <a:cubicBezTo>
                    <a:pt x="2735" y="1628"/>
                    <a:pt x="2716" y="1610"/>
                    <a:pt x="2716" y="1604"/>
                  </a:cubicBezTo>
                  <a:cubicBezTo>
                    <a:pt x="2716" y="1603"/>
                    <a:pt x="2717" y="1602"/>
                    <a:pt x="2718" y="1602"/>
                  </a:cubicBezTo>
                  <a:cubicBezTo>
                    <a:pt x="2723" y="1602"/>
                    <a:pt x="2735" y="1608"/>
                    <a:pt x="2737" y="1609"/>
                  </a:cubicBezTo>
                  <a:cubicBezTo>
                    <a:pt x="2729" y="1604"/>
                    <a:pt x="2710" y="1596"/>
                    <a:pt x="2707" y="1587"/>
                  </a:cubicBezTo>
                  <a:cubicBezTo>
                    <a:pt x="2704" y="1580"/>
                    <a:pt x="2712" y="1572"/>
                    <a:pt x="2714" y="1566"/>
                  </a:cubicBezTo>
                  <a:lnTo>
                    <a:pt x="2714" y="1566"/>
                  </a:lnTo>
                  <a:cubicBezTo>
                    <a:pt x="2704" y="1572"/>
                    <a:pt x="2694" y="1578"/>
                    <a:pt x="2681" y="1580"/>
                  </a:cubicBezTo>
                  <a:cubicBezTo>
                    <a:pt x="2681" y="1580"/>
                    <a:pt x="2681" y="1580"/>
                    <a:pt x="2680" y="1580"/>
                  </a:cubicBezTo>
                  <a:cubicBezTo>
                    <a:pt x="2674" y="1580"/>
                    <a:pt x="2667" y="1572"/>
                    <a:pt x="2660" y="1571"/>
                  </a:cubicBezTo>
                  <a:cubicBezTo>
                    <a:pt x="2660" y="1571"/>
                    <a:pt x="2660" y="1571"/>
                    <a:pt x="2659" y="1571"/>
                  </a:cubicBezTo>
                  <a:cubicBezTo>
                    <a:pt x="2657" y="1571"/>
                    <a:pt x="2653" y="1572"/>
                    <a:pt x="2650" y="1572"/>
                  </a:cubicBezTo>
                  <a:cubicBezTo>
                    <a:pt x="2647" y="1572"/>
                    <a:pt x="2645" y="1571"/>
                    <a:pt x="2645" y="1568"/>
                  </a:cubicBezTo>
                  <a:cubicBezTo>
                    <a:pt x="2643" y="1559"/>
                    <a:pt x="2660" y="1558"/>
                    <a:pt x="2660" y="1549"/>
                  </a:cubicBezTo>
                  <a:cubicBezTo>
                    <a:pt x="2661" y="1541"/>
                    <a:pt x="2646" y="1539"/>
                    <a:pt x="2641" y="1539"/>
                  </a:cubicBezTo>
                  <a:cubicBezTo>
                    <a:pt x="2637" y="1539"/>
                    <a:pt x="2635" y="1541"/>
                    <a:pt x="2632" y="1541"/>
                  </a:cubicBezTo>
                  <a:cubicBezTo>
                    <a:pt x="2630" y="1541"/>
                    <a:pt x="2628" y="1541"/>
                    <a:pt x="2625" y="1539"/>
                  </a:cubicBezTo>
                  <a:cubicBezTo>
                    <a:pt x="2618" y="1537"/>
                    <a:pt x="2611" y="1532"/>
                    <a:pt x="2604" y="1527"/>
                  </a:cubicBezTo>
                  <a:cubicBezTo>
                    <a:pt x="2586" y="1518"/>
                    <a:pt x="2564" y="1499"/>
                    <a:pt x="2544" y="1496"/>
                  </a:cubicBezTo>
                  <a:cubicBezTo>
                    <a:pt x="2544" y="1496"/>
                    <a:pt x="2543" y="1496"/>
                    <a:pt x="2543" y="1496"/>
                  </a:cubicBezTo>
                  <a:cubicBezTo>
                    <a:pt x="2541" y="1496"/>
                    <a:pt x="2538" y="1497"/>
                    <a:pt x="2536" y="1497"/>
                  </a:cubicBezTo>
                  <a:cubicBezTo>
                    <a:pt x="2534" y="1497"/>
                    <a:pt x="2533" y="1497"/>
                    <a:pt x="2531" y="1495"/>
                  </a:cubicBezTo>
                  <a:cubicBezTo>
                    <a:pt x="2527" y="1489"/>
                    <a:pt x="2529" y="1482"/>
                    <a:pt x="2524" y="1475"/>
                  </a:cubicBezTo>
                  <a:cubicBezTo>
                    <a:pt x="2514" y="1461"/>
                    <a:pt x="2493" y="1447"/>
                    <a:pt x="2475" y="1443"/>
                  </a:cubicBezTo>
                  <a:cubicBezTo>
                    <a:pt x="2475" y="1443"/>
                    <a:pt x="2474" y="1443"/>
                    <a:pt x="2474" y="1443"/>
                  </a:cubicBezTo>
                  <a:cubicBezTo>
                    <a:pt x="2471" y="1443"/>
                    <a:pt x="2464" y="1446"/>
                    <a:pt x="2462" y="1446"/>
                  </a:cubicBezTo>
                  <a:cubicBezTo>
                    <a:pt x="2461" y="1446"/>
                    <a:pt x="2461" y="1445"/>
                    <a:pt x="2460" y="1445"/>
                  </a:cubicBezTo>
                  <a:cubicBezTo>
                    <a:pt x="2456" y="1440"/>
                    <a:pt x="2467" y="1433"/>
                    <a:pt x="2458" y="1427"/>
                  </a:cubicBezTo>
                  <a:lnTo>
                    <a:pt x="2458" y="1427"/>
                  </a:lnTo>
                  <a:cubicBezTo>
                    <a:pt x="2458" y="1427"/>
                    <a:pt x="2453" y="1431"/>
                    <a:pt x="2447" y="1431"/>
                  </a:cubicBezTo>
                  <a:cubicBezTo>
                    <a:pt x="2446" y="1431"/>
                    <a:pt x="2444" y="1431"/>
                    <a:pt x="2443" y="1430"/>
                  </a:cubicBezTo>
                  <a:cubicBezTo>
                    <a:pt x="2439" y="1428"/>
                    <a:pt x="2436" y="1426"/>
                    <a:pt x="2432" y="1426"/>
                  </a:cubicBezTo>
                  <a:cubicBezTo>
                    <a:pt x="2431" y="1426"/>
                    <a:pt x="2429" y="1426"/>
                    <a:pt x="2428" y="1428"/>
                  </a:cubicBezTo>
                  <a:cubicBezTo>
                    <a:pt x="2420" y="1435"/>
                    <a:pt x="2418" y="1434"/>
                    <a:pt x="2404" y="1435"/>
                  </a:cubicBezTo>
                  <a:cubicBezTo>
                    <a:pt x="2403" y="1431"/>
                    <a:pt x="2404" y="1412"/>
                    <a:pt x="2407" y="1412"/>
                  </a:cubicBezTo>
                  <a:cubicBezTo>
                    <a:pt x="2407" y="1412"/>
                    <a:pt x="2407" y="1413"/>
                    <a:pt x="2407" y="1413"/>
                  </a:cubicBezTo>
                  <a:cubicBezTo>
                    <a:pt x="2409" y="1415"/>
                    <a:pt x="2412" y="1421"/>
                    <a:pt x="2419" y="1421"/>
                  </a:cubicBezTo>
                  <a:cubicBezTo>
                    <a:pt x="2419" y="1421"/>
                    <a:pt x="2420" y="1421"/>
                    <a:pt x="2421" y="1421"/>
                  </a:cubicBezTo>
                  <a:cubicBezTo>
                    <a:pt x="2425" y="1420"/>
                    <a:pt x="2424" y="1417"/>
                    <a:pt x="2420" y="1414"/>
                  </a:cubicBezTo>
                  <a:cubicBezTo>
                    <a:pt x="2415" y="1408"/>
                    <a:pt x="2391" y="1406"/>
                    <a:pt x="2391" y="1394"/>
                  </a:cubicBezTo>
                  <a:cubicBezTo>
                    <a:pt x="2391" y="1387"/>
                    <a:pt x="2351" y="1374"/>
                    <a:pt x="2340" y="1368"/>
                  </a:cubicBezTo>
                  <a:lnTo>
                    <a:pt x="2340" y="1368"/>
                  </a:lnTo>
                  <a:cubicBezTo>
                    <a:pt x="2335" y="1376"/>
                    <a:pt x="2342" y="1380"/>
                    <a:pt x="2337" y="1387"/>
                  </a:cubicBezTo>
                  <a:cubicBezTo>
                    <a:pt x="2329" y="1383"/>
                    <a:pt x="2329" y="1369"/>
                    <a:pt x="2325" y="1368"/>
                  </a:cubicBezTo>
                  <a:cubicBezTo>
                    <a:pt x="2323" y="1368"/>
                    <a:pt x="2322" y="1368"/>
                    <a:pt x="2320" y="1368"/>
                  </a:cubicBezTo>
                  <a:cubicBezTo>
                    <a:pt x="2313" y="1368"/>
                    <a:pt x="2305" y="1371"/>
                    <a:pt x="2300" y="1372"/>
                  </a:cubicBezTo>
                  <a:cubicBezTo>
                    <a:pt x="2300" y="1365"/>
                    <a:pt x="2286" y="1322"/>
                    <a:pt x="2275" y="1322"/>
                  </a:cubicBezTo>
                  <a:cubicBezTo>
                    <a:pt x="2274" y="1322"/>
                    <a:pt x="2272" y="1323"/>
                    <a:pt x="2271" y="1325"/>
                  </a:cubicBezTo>
                  <a:cubicBezTo>
                    <a:pt x="2273" y="1328"/>
                    <a:pt x="2275" y="1328"/>
                    <a:pt x="2276" y="1328"/>
                  </a:cubicBezTo>
                  <a:cubicBezTo>
                    <a:pt x="2278" y="1328"/>
                    <a:pt x="2279" y="1328"/>
                    <a:pt x="2280" y="1328"/>
                  </a:cubicBezTo>
                  <a:lnTo>
                    <a:pt x="2280" y="1328"/>
                  </a:lnTo>
                  <a:cubicBezTo>
                    <a:pt x="2285" y="1330"/>
                    <a:pt x="2272" y="1338"/>
                    <a:pt x="2270" y="1339"/>
                  </a:cubicBezTo>
                  <a:cubicBezTo>
                    <a:pt x="2269" y="1339"/>
                    <a:pt x="2269" y="1339"/>
                    <a:pt x="2268" y="1339"/>
                  </a:cubicBezTo>
                  <a:cubicBezTo>
                    <a:pt x="2263" y="1339"/>
                    <a:pt x="2257" y="1336"/>
                    <a:pt x="2253" y="1333"/>
                  </a:cubicBezTo>
                  <a:cubicBezTo>
                    <a:pt x="2243" y="1324"/>
                    <a:pt x="2264" y="1318"/>
                    <a:pt x="2252" y="1308"/>
                  </a:cubicBezTo>
                  <a:cubicBezTo>
                    <a:pt x="2246" y="1303"/>
                    <a:pt x="2236" y="1297"/>
                    <a:pt x="2229" y="1294"/>
                  </a:cubicBezTo>
                  <a:cubicBezTo>
                    <a:pt x="2228" y="1294"/>
                    <a:pt x="2227" y="1294"/>
                    <a:pt x="2226" y="1294"/>
                  </a:cubicBezTo>
                  <a:cubicBezTo>
                    <a:pt x="2222" y="1294"/>
                    <a:pt x="2220" y="1298"/>
                    <a:pt x="2216" y="1298"/>
                  </a:cubicBezTo>
                  <a:cubicBezTo>
                    <a:pt x="2214" y="1298"/>
                    <a:pt x="2212" y="1297"/>
                    <a:pt x="2210" y="1296"/>
                  </a:cubicBezTo>
                  <a:cubicBezTo>
                    <a:pt x="2203" y="1291"/>
                    <a:pt x="2198" y="1290"/>
                    <a:pt x="2201" y="1284"/>
                  </a:cubicBezTo>
                  <a:cubicBezTo>
                    <a:pt x="2203" y="1283"/>
                    <a:pt x="2210" y="1281"/>
                    <a:pt x="2210" y="1278"/>
                  </a:cubicBezTo>
                  <a:cubicBezTo>
                    <a:pt x="2211" y="1275"/>
                    <a:pt x="2164" y="1280"/>
                    <a:pt x="2164" y="1269"/>
                  </a:cubicBezTo>
                  <a:cubicBezTo>
                    <a:pt x="2163" y="1261"/>
                    <a:pt x="2170" y="1256"/>
                    <a:pt x="2158" y="1248"/>
                  </a:cubicBezTo>
                  <a:cubicBezTo>
                    <a:pt x="2156" y="1245"/>
                    <a:pt x="2142" y="1239"/>
                    <a:pt x="2138" y="1239"/>
                  </a:cubicBezTo>
                  <a:lnTo>
                    <a:pt x="2138" y="1239"/>
                  </a:lnTo>
                  <a:cubicBezTo>
                    <a:pt x="2140" y="1239"/>
                    <a:pt x="2153" y="1262"/>
                    <a:pt x="2148" y="1262"/>
                  </a:cubicBezTo>
                  <a:cubicBezTo>
                    <a:pt x="2148" y="1262"/>
                    <a:pt x="2147" y="1262"/>
                    <a:pt x="2145" y="1261"/>
                  </a:cubicBezTo>
                  <a:cubicBezTo>
                    <a:pt x="2136" y="1255"/>
                    <a:pt x="2129" y="1247"/>
                    <a:pt x="2120" y="1241"/>
                  </a:cubicBezTo>
                  <a:lnTo>
                    <a:pt x="2105" y="1232"/>
                  </a:lnTo>
                  <a:cubicBezTo>
                    <a:pt x="2103" y="1231"/>
                    <a:pt x="2102" y="1230"/>
                    <a:pt x="2101" y="1230"/>
                  </a:cubicBezTo>
                  <a:cubicBezTo>
                    <a:pt x="2100" y="1230"/>
                    <a:pt x="2099" y="1230"/>
                    <a:pt x="2098" y="1231"/>
                  </a:cubicBezTo>
                  <a:cubicBezTo>
                    <a:pt x="2094" y="1229"/>
                    <a:pt x="2108" y="1222"/>
                    <a:pt x="2109" y="1220"/>
                  </a:cubicBezTo>
                  <a:cubicBezTo>
                    <a:pt x="2110" y="1215"/>
                    <a:pt x="2104" y="1214"/>
                    <a:pt x="2099" y="1214"/>
                  </a:cubicBezTo>
                  <a:cubicBezTo>
                    <a:pt x="2097" y="1214"/>
                    <a:pt x="2095" y="1214"/>
                    <a:pt x="2095" y="1215"/>
                  </a:cubicBezTo>
                  <a:cubicBezTo>
                    <a:pt x="2093" y="1215"/>
                    <a:pt x="2089" y="1216"/>
                    <a:pt x="2086" y="1216"/>
                  </a:cubicBezTo>
                  <a:cubicBezTo>
                    <a:pt x="2083" y="1216"/>
                    <a:pt x="2080" y="1215"/>
                    <a:pt x="2078" y="1212"/>
                  </a:cubicBezTo>
                  <a:cubicBezTo>
                    <a:pt x="2074" y="1207"/>
                    <a:pt x="2081" y="1203"/>
                    <a:pt x="2081" y="1199"/>
                  </a:cubicBezTo>
                  <a:lnTo>
                    <a:pt x="2081" y="1199"/>
                  </a:lnTo>
                  <a:cubicBezTo>
                    <a:pt x="2081" y="1202"/>
                    <a:pt x="2077" y="1203"/>
                    <a:pt x="2071" y="1203"/>
                  </a:cubicBezTo>
                  <a:cubicBezTo>
                    <a:pt x="2063" y="1203"/>
                    <a:pt x="2053" y="1201"/>
                    <a:pt x="2050" y="1200"/>
                  </a:cubicBezTo>
                  <a:cubicBezTo>
                    <a:pt x="2045" y="1198"/>
                    <a:pt x="2037" y="1195"/>
                    <a:pt x="2033" y="1190"/>
                  </a:cubicBezTo>
                  <a:cubicBezTo>
                    <a:pt x="2029" y="1186"/>
                    <a:pt x="2033" y="1184"/>
                    <a:pt x="2030" y="1181"/>
                  </a:cubicBezTo>
                  <a:cubicBezTo>
                    <a:pt x="2026" y="1177"/>
                    <a:pt x="2014" y="1167"/>
                    <a:pt x="2008" y="1167"/>
                  </a:cubicBezTo>
                  <a:cubicBezTo>
                    <a:pt x="2006" y="1167"/>
                    <a:pt x="2005" y="1167"/>
                    <a:pt x="2005" y="1168"/>
                  </a:cubicBezTo>
                  <a:cubicBezTo>
                    <a:pt x="2002" y="1171"/>
                    <a:pt x="2001" y="1173"/>
                    <a:pt x="1998" y="1173"/>
                  </a:cubicBezTo>
                  <a:cubicBezTo>
                    <a:pt x="1996" y="1173"/>
                    <a:pt x="1994" y="1172"/>
                    <a:pt x="1991" y="1170"/>
                  </a:cubicBezTo>
                  <a:cubicBezTo>
                    <a:pt x="1991" y="1170"/>
                    <a:pt x="1981" y="1165"/>
                    <a:pt x="1981" y="1163"/>
                  </a:cubicBezTo>
                  <a:cubicBezTo>
                    <a:pt x="1983" y="1161"/>
                    <a:pt x="2009" y="1160"/>
                    <a:pt x="1998" y="1151"/>
                  </a:cubicBezTo>
                  <a:cubicBezTo>
                    <a:pt x="1988" y="1143"/>
                    <a:pt x="1978" y="1151"/>
                    <a:pt x="1970" y="1140"/>
                  </a:cubicBezTo>
                  <a:cubicBezTo>
                    <a:pt x="1961" y="1127"/>
                    <a:pt x="1950" y="1129"/>
                    <a:pt x="1937" y="1127"/>
                  </a:cubicBezTo>
                  <a:cubicBezTo>
                    <a:pt x="1928" y="1126"/>
                    <a:pt x="1930" y="1125"/>
                    <a:pt x="1927" y="1121"/>
                  </a:cubicBezTo>
                  <a:cubicBezTo>
                    <a:pt x="1924" y="1118"/>
                    <a:pt x="1916" y="1118"/>
                    <a:pt x="1913" y="1116"/>
                  </a:cubicBezTo>
                  <a:cubicBezTo>
                    <a:pt x="1911" y="1117"/>
                    <a:pt x="1908" y="1117"/>
                    <a:pt x="1904" y="1117"/>
                  </a:cubicBezTo>
                  <a:cubicBezTo>
                    <a:pt x="1897" y="1117"/>
                    <a:pt x="1889" y="1115"/>
                    <a:pt x="1890" y="1106"/>
                  </a:cubicBezTo>
                  <a:cubicBezTo>
                    <a:pt x="1891" y="1104"/>
                    <a:pt x="1896" y="1086"/>
                    <a:pt x="1888" y="1086"/>
                  </a:cubicBezTo>
                  <a:cubicBezTo>
                    <a:pt x="1887" y="1086"/>
                    <a:pt x="1886" y="1086"/>
                    <a:pt x="1884" y="1087"/>
                  </a:cubicBezTo>
                  <a:cubicBezTo>
                    <a:pt x="1880" y="1089"/>
                    <a:pt x="1878" y="1091"/>
                    <a:pt x="1875" y="1091"/>
                  </a:cubicBezTo>
                  <a:cubicBezTo>
                    <a:pt x="1873" y="1091"/>
                    <a:pt x="1871" y="1090"/>
                    <a:pt x="1867" y="1088"/>
                  </a:cubicBezTo>
                  <a:cubicBezTo>
                    <a:pt x="1862" y="1084"/>
                    <a:pt x="1869" y="1081"/>
                    <a:pt x="1868" y="1077"/>
                  </a:cubicBezTo>
                  <a:cubicBezTo>
                    <a:pt x="1867" y="1073"/>
                    <a:pt x="1861" y="1070"/>
                    <a:pt x="1857" y="1067"/>
                  </a:cubicBezTo>
                  <a:lnTo>
                    <a:pt x="1850" y="1077"/>
                  </a:lnTo>
                  <a:cubicBezTo>
                    <a:pt x="1853" y="1081"/>
                    <a:pt x="1857" y="1086"/>
                    <a:pt x="1857" y="1090"/>
                  </a:cubicBezTo>
                  <a:cubicBezTo>
                    <a:pt x="1857" y="1091"/>
                    <a:pt x="1856" y="1092"/>
                    <a:pt x="1854" y="1092"/>
                  </a:cubicBezTo>
                  <a:cubicBezTo>
                    <a:pt x="1849" y="1092"/>
                    <a:pt x="1839" y="1085"/>
                    <a:pt x="1837" y="1084"/>
                  </a:cubicBezTo>
                  <a:cubicBezTo>
                    <a:pt x="1826" y="1077"/>
                    <a:pt x="1835" y="1074"/>
                    <a:pt x="1827" y="1064"/>
                  </a:cubicBezTo>
                  <a:cubicBezTo>
                    <a:pt x="1826" y="1063"/>
                    <a:pt x="1813" y="1049"/>
                    <a:pt x="1812" y="1049"/>
                  </a:cubicBezTo>
                  <a:cubicBezTo>
                    <a:pt x="1807" y="1051"/>
                    <a:pt x="1807" y="1054"/>
                    <a:pt x="1803" y="1054"/>
                  </a:cubicBezTo>
                  <a:cubicBezTo>
                    <a:pt x="1802" y="1054"/>
                    <a:pt x="1800" y="1054"/>
                    <a:pt x="1797" y="1052"/>
                  </a:cubicBezTo>
                  <a:cubicBezTo>
                    <a:pt x="1792" y="1050"/>
                    <a:pt x="1788" y="1046"/>
                    <a:pt x="1785" y="1046"/>
                  </a:cubicBezTo>
                  <a:cubicBezTo>
                    <a:pt x="1784" y="1046"/>
                    <a:pt x="1783" y="1046"/>
                    <a:pt x="1783" y="1046"/>
                  </a:cubicBezTo>
                  <a:cubicBezTo>
                    <a:pt x="1782" y="1046"/>
                    <a:pt x="1781" y="1046"/>
                    <a:pt x="1780" y="1046"/>
                  </a:cubicBezTo>
                  <a:cubicBezTo>
                    <a:pt x="1769" y="1046"/>
                    <a:pt x="1742" y="1026"/>
                    <a:pt x="1735" y="1022"/>
                  </a:cubicBezTo>
                  <a:cubicBezTo>
                    <a:pt x="1727" y="1016"/>
                    <a:pt x="1730" y="1015"/>
                    <a:pt x="1730" y="1009"/>
                  </a:cubicBezTo>
                  <a:cubicBezTo>
                    <a:pt x="1730" y="1002"/>
                    <a:pt x="1716" y="996"/>
                    <a:pt x="1711" y="993"/>
                  </a:cubicBezTo>
                  <a:cubicBezTo>
                    <a:pt x="1707" y="988"/>
                    <a:pt x="1700" y="982"/>
                    <a:pt x="1694" y="982"/>
                  </a:cubicBezTo>
                  <a:cubicBezTo>
                    <a:pt x="1692" y="982"/>
                    <a:pt x="1691" y="982"/>
                    <a:pt x="1689" y="983"/>
                  </a:cubicBezTo>
                  <a:cubicBezTo>
                    <a:pt x="1688" y="984"/>
                    <a:pt x="1687" y="984"/>
                    <a:pt x="1686" y="984"/>
                  </a:cubicBezTo>
                  <a:cubicBezTo>
                    <a:pt x="1683" y="984"/>
                    <a:pt x="1680" y="981"/>
                    <a:pt x="1675" y="978"/>
                  </a:cubicBezTo>
                  <a:cubicBezTo>
                    <a:pt x="1674" y="978"/>
                    <a:pt x="1674" y="977"/>
                    <a:pt x="1673" y="977"/>
                  </a:cubicBezTo>
                  <a:cubicBezTo>
                    <a:pt x="1671" y="977"/>
                    <a:pt x="1669" y="978"/>
                    <a:pt x="1667" y="978"/>
                  </a:cubicBezTo>
                  <a:cubicBezTo>
                    <a:pt x="1666" y="978"/>
                    <a:pt x="1664" y="978"/>
                    <a:pt x="1662" y="977"/>
                  </a:cubicBezTo>
                  <a:cubicBezTo>
                    <a:pt x="1653" y="973"/>
                    <a:pt x="1649" y="967"/>
                    <a:pt x="1641" y="962"/>
                  </a:cubicBezTo>
                  <a:cubicBezTo>
                    <a:pt x="1639" y="961"/>
                    <a:pt x="1635" y="960"/>
                    <a:pt x="1631" y="960"/>
                  </a:cubicBezTo>
                  <a:cubicBezTo>
                    <a:pt x="1617" y="960"/>
                    <a:pt x="1599" y="966"/>
                    <a:pt x="1603" y="973"/>
                  </a:cubicBezTo>
                  <a:lnTo>
                    <a:pt x="1603" y="973"/>
                  </a:lnTo>
                  <a:cubicBezTo>
                    <a:pt x="1603" y="973"/>
                    <a:pt x="1603" y="973"/>
                    <a:pt x="1603" y="973"/>
                  </a:cubicBezTo>
                  <a:cubicBezTo>
                    <a:pt x="1604" y="973"/>
                    <a:pt x="1613" y="976"/>
                    <a:pt x="1614" y="977"/>
                  </a:cubicBezTo>
                  <a:cubicBezTo>
                    <a:pt x="1620" y="981"/>
                    <a:pt x="1624" y="986"/>
                    <a:pt x="1627" y="991"/>
                  </a:cubicBezTo>
                  <a:cubicBezTo>
                    <a:pt x="1635" y="1002"/>
                    <a:pt x="1647" y="1012"/>
                    <a:pt x="1661" y="1019"/>
                  </a:cubicBezTo>
                  <a:cubicBezTo>
                    <a:pt x="1662" y="1019"/>
                    <a:pt x="1663" y="1020"/>
                    <a:pt x="1663" y="1020"/>
                  </a:cubicBezTo>
                  <a:cubicBezTo>
                    <a:pt x="1669" y="1020"/>
                    <a:pt x="1670" y="1010"/>
                    <a:pt x="1678" y="1010"/>
                  </a:cubicBezTo>
                  <a:cubicBezTo>
                    <a:pt x="1679" y="1010"/>
                    <a:pt x="1681" y="1010"/>
                    <a:pt x="1682" y="1011"/>
                  </a:cubicBezTo>
                  <a:cubicBezTo>
                    <a:pt x="1691" y="1016"/>
                    <a:pt x="1695" y="1021"/>
                    <a:pt x="1699" y="1029"/>
                  </a:cubicBezTo>
                  <a:cubicBezTo>
                    <a:pt x="1696" y="1033"/>
                    <a:pt x="1696" y="1034"/>
                    <a:pt x="1702" y="1037"/>
                  </a:cubicBezTo>
                  <a:cubicBezTo>
                    <a:pt x="1706" y="1040"/>
                    <a:pt x="1708" y="1041"/>
                    <a:pt x="1709" y="1041"/>
                  </a:cubicBezTo>
                  <a:cubicBezTo>
                    <a:pt x="1711" y="1041"/>
                    <a:pt x="1710" y="1038"/>
                    <a:pt x="1715" y="1036"/>
                  </a:cubicBezTo>
                  <a:cubicBezTo>
                    <a:pt x="1716" y="1035"/>
                    <a:pt x="1717" y="1035"/>
                    <a:pt x="1719" y="1035"/>
                  </a:cubicBezTo>
                  <a:cubicBezTo>
                    <a:pt x="1722" y="1035"/>
                    <a:pt x="1727" y="1037"/>
                    <a:pt x="1729" y="1040"/>
                  </a:cubicBezTo>
                  <a:cubicBezTo>
                    <a:pt x="1733" y="1050"/>
                    <a:pt x="1714" y="1051"/>
                    <a:pt x="1730" y="1061"/>
                  </a:cubicBezTo>
                  <a:cubicBezTo>
                    <a:pt x="1733" y="1063"/>
                    <a:pt x="1740" y="1065"/>
                    <a:pt x="1746" y="1065"/>
                  </a:cubicBezTo>
                  <a:cubicBezTo>
                    <a:pt x="1750" y="1065"/>
                    <a:pt x="1753" y="1064"/>
                    <a:pt x="1755" y="1062"/>
                  </a:cubicBezTo>
                  <a:cubicBezTo>
                    <a:pt x="1758" y="1063"/>
                    <a:pt x="1762" y="1067"/>
                    <a:pt x="1766" y="1069"/>
                  </a:cubicBezTo>
                  <a:cubicBezTo>
                    <a:pt x="1770" y="1071"/>
                    <a:pt x="1805" y="1079"/>
                    <a:pt x="1806" y="1082"/>
                  </a:cubicBezTo>
                  <a:cubicBezTo>
                    <a:pt x="1809" y="1089"/>
                    <a:pt x="1785" y="1086"/>
                    <a:pt x="1781" y="1089"/>
                  </a:cubicBezTo>
                  <a:lnTo>
                    <a:pt x="1781" y="1089"/>
                  </a:lnTo>
                  <a:cubicBezTo>
                    <a:pt x="1782" y="1089"/>
                    <a:pt x="1782" y="1089"/>
                    <a:pt x="1783" y="1089"/>
                  </a:cubicBezTo>
                  <a:cubicBezTo>
                    <a:pt x="1791" y="1089"/>
                    <a:pt x="1823" y="1104"/>
                    <a:pt x="1828" y="1104"/>
                  </a:cubicBezTo>
                  <a:cubicBezTo>
                    <a:pt x="1838" y="1104"/>
                    <a:pt x="1841" y="1108"/>
                    <a:pt x="1845" y="1117"/>
                  </a:cubicBezTo>
                  <a:cubicBezTo>
                    <a:pt x="1848" y="1124"/>
                    <a:pt x="1851" y="1126"/>
                    <a:pt x="1854" y="1126"/>
                  </a:cubicBezTo>
                  <a:cubicBezTo>
                    <a:pt x="1855" y="1126"/>
                    <a:pt x="1856" y="1125"/>
                    <a:pt x="1857" y="1125"/>
                  </a:cubicBezTo>
                  <a:cubicBezTo>
                    <a:pt x="1858" y="1125"/>
                    <a:pt x="1860" y="1126"/>
                    <a:pt x="1861" y="1126"/>
                  </a:cubicBezTo>
                  <a:cubicBezTo>
                    <a:pt x="1868" y="1132"/>
                    <a:pt x="1871" y="1132"/>
                    <a:pt x="1874" y="1139"/>
                  </a:cubicBezTo>
                  <a:cubicBezTo>
                    <a:pt x="1875" y="1141"/>
                    <a:pt x="1877" y="1143"/>
                    <a:pt x="1880" y="1144"/>
                  </a:cubicBezTo>
                  <a:cubicBezTo>
                    <a:pt x="1881" y="1144"/>
                    <a:pt x="1882" y="1144"/>
                    <a:pt x="1883" y="1144"/>
                  </a:cubicBezTo>
                  <a:cubicBezTo>
                    <a:pt x="1887" y="1144"/>
                    <a:pt x="1892" y="1142"/>
                    <a:pt x="1890" y="1137"/>
                  </a:cubicBezTo>
                  <a:cubicBezTo>
                    <a:pt x="1890" y="1134"/>
                    <a:pt x="1891" y="1130"/>
                    <a:pt x="1894" y="1130"/>
                  </a:cubicBezTo>
                  <a:cubicBezTo>
                    <a:pt x="1896" y="1130"/>
                    <a:pt x="1897" y="1130"/>
                    <a:pt x="1899" y="1133"/>
                  </a:cubicBezTo>
                  <a:cubicBezTo>
                    <a:pt x="1905" y="1139"/>
                    <a:pt x="1902" y="1146"/>
                    <a:pt x="1908" y="1153"/>
                  </a:cubicBezTo>
                  <a:cubicBezTo>
                    <a:pt x="1914" y="1159"/>
                    <a:pt x="1924" y="1161"/>
                    <a:pt x="1931" y="1162"/>
                  </a:cubicBezTo>
                  <a:cubicBezTo>
                    <a:pt x="1937" y="1166"/>
                    <a:pt x="1943" y="1169"/>
                    <a:pt x="1946" y="1174"/>
                  </a:cubicBezTo>
                  <a:cubicBezTo>
                    <a:pt x="1946" y="1177"/>
                    <a:pt x="1947" y="1179"/>
                    <a:pt x="1950" y="1181"/>
                  </a:cubicBezTo>
                  <a:cubicBezTo>
                    <a:pt x="1953" y="1182"/>
                    <a:pt x="1955" y="1183"/>
                    <a:pt x="1957" y="1183"/>
                  </a:cubicBezTo>
                  <a:cubicBezTo>
                    <a:pt x="1958" y="1183"/>
                    <a:pt x="1959" y="1183"/>
                    <a:pt x="1961" y="1183"/>
                  </a:cubicBezTo>
                  <a:cubicBezTo>
                    <a:pt x="1963" y="1183"/>
                    <a:pt x="1965" y="1183"/>
                    <a:pt x="1968" y="1185"/>
                  </a:cubicBezTo>
                  <a:cubicBezTo>
                    <a:pt x="1974" y="1188"/>
                    <a:pt x="1977" y="1193"/>
                    <a:pt x="1982" y="1197"/>
                  </a:cubicBezTo>
                  <a:cubicBezTo>
                    <a:pt x="1995" y="1207"/>
                    <a:pt x="2012" y="1215"/>
                    <a:pt x="2028" y="1216"/>
                  </a:cubicBezTo>
                  <a:cubicBezTo>
                    <a:pt x="2039" y="1217"/>
                    <a:pt x="2041" y="1217"/>
                    <a:pt x="2036" y="1226"/>
                  </a:cubicBezTo>
                  <a:cubicBezTo>
                    <a:pt x="2026" y="1227"/>
                    <a:pt x="2035" y="1232"/>
                    <a:pt x="2040" y="1236"/>
                  </a:cubicBezTo>
                  <a:cubicBezTo>
                    <a:pt x="2047" y="1240"/>
                    <a:pt x="2056" y="1246"/>
                    <a:pt x="2065" y="1249"/>
                  </a:cubicBezTo>
                  <a:cubicBezTo>
                    <a:pt x="2071" y="1250"/>
                    <a:pt x="2079" y="1248"/>
                    <a:pt x="2085" y="1256"/>
                  </a:cubicBezTo>
                  <a:cubicBezTo>
                    <a:pt x="2080" y="1263"/>
                    <a:pt x="2101" y="1273"/>
                    <a:pt x="2108" y="1276"/>
                  </a:cubicBezTo>
                  <a:cubicBezTo>
                    <a:pt x="2109" y="1276"/>
                    <a:pt x="2110" y="1276"/>
                    <a:pt x="2112" y="1276"/>
                  </a:cubicBezTo>
                  <a:cubicBezTo>
                    <a:pt x="2118" y="1276"/>
                    <a:pt x="2125" y="1274"/>
                    <a:pt x="2130" y="1274"/>
                  </a:cubicBezTo>
                  <a:cubicBezTo>
                    <a:pt x="2131" y="1274"/>
                    <a:pt x="2133" y="1275"/>
                    <a:pt x="2133" y="1276"/>
                  </a:cubicBezTo>
                  <a:cubicBezTo>
                    <a:pt x="2135" y="1287"/>
                    <a:pt x="2136" y="1291"/>
                    <a:pt x="2148" y="1300"/>
                  </a:cubicBezTo>
                  <a:cubicBezTo>
                    <a:pt x="2165" y="1312"/>
                    <a:pt x="2185" y="1325"/>
                    <a:pt x="2205" y="1333"/>
                  </a:cubicBezTo>
                  <a:cubicBezTo>
                    <a:pt x="2212" y="1337"/>
                    <a:pt x="2219" y="1340"/>
                    <a:pt x="2226" y="1343"/>
                  </a:cubicBezTo>
                  <a:cubicBezTo>
                    <a:pt x="2227" y="1343"/>
                    <a:pt x="2229" y="1343"/>
                    <a:pt x="2230" y="1343"/>
                  </a:cubicBezTo>
                  <a:cubicBezTo>
                    <a:pt x="2231" y="1343"/>
                    <a:pt x="2232" y="1343"/>
                    <a:pt x="2233" y="1343"/>
                  </a:cubicBezTo>
                  <a:cubicBezTo>
                    <a:pt x="2236" y="1343"/>
                    <a:pt x="2238" y="1343"/>
                    <a:pt x="2240" y="1345"/>
                  </a:cubicBezTo>
                  <a:cubicBezTo>
                    <a:pt x="2246" y="1347"/>
                    <a:pt x="2246" y="1358"/>
                    <a:pt x="2248" y="1362"/>
                  </a:cubicBezTo>
                  <a:cubicBezTo>
                    <a:pt x="2252" y="1368"/>
                    <a:pt x="2258" y="1373"/>
                    <a:pt x="2263" y="1379"/>
                  </a:cubicBezTo>
                  <a:cubicBezTo>
                    <a:pt x="2268" y="1382"/>
                    <a:pt x="2273" y="1385"/>
                    <a:pt x="2277" y="1385"/>
                  </a:cubicBezTo>
                  <a:cubicBezTo>
                    <a:pt x="2280" y="1385"/>
                    <a:pt x="2283" y="1384"/>
                    <a:pt x="2285" y="1380"/>
                  </a:cubicBezTo>
                  <a:lnTo>
                    <a:pt x="2285" y="1380"/>
                  </a:lnTo>
                  <a:cubicBezTo>
                    <a:pt x="2281" y="1387"/>
                    <a:pt x="2306" y="1388"/>
                    <a:pt x="2311" y="1390"/>
                  </a:cubicBezTo>
                  <a:cubicBezTo>
                    <a:pt x="2314" y="1391"/>
                    <a:pt x="2319" y="1406"/>
                    <a:pt x="2323" y="1410"/>
                  </a:cubicBezTo>
                  <a:cubicBezTo>
                    <a:pt x="2330" y="1416"/>
                    <a:pt x="2339" y="1422"/>
                    <a:pt x="2348" y="1425"/>
                  </a:cubicBezTo>
                  <a:cubicBezTo>
                    <a:pt x="2349" y="1425"/>
                    <a:pt x="2350" y="1425"/>
                    <a:pt x="2350" y="1425"/>
                  </a:cubicBezTo>
                  <a:cubicBezTo>
                    <a:pt x="2356" y="1425"/>
                    <a:pt x="2357" y="1418"/>
                    <a:pt x="2359" y="1415"/>
                  </a:cubicBezTo>
                  <a:cubicBezTo>
                    <a:pt x="2363" y="1417"/>
                    <a:pt x="2370" y="1421"/>
                    <a:pt x="2373" y="1423"/>
                  </a:cubicBezTo>
                  <a:cubicBezTo>
                    <a:pt x="2371" y="1425"/>
                    <a:pt x="2371" y="1427"/>
                    <a:pt x="2371" y="1428"/>
                  </a:cubicBezTo>
                  <a:cubicBezTo>
                    <a:pt x="2372" y="1431"/>
                    <a:pt x="2379" y="1435"/>
                    <a:pt x="2382" y="1435"/>
                  </a:cubicBezTo>
                  <a:cubicBezTo>
                    <a:pt x="2384" y="1437"/>
                    <a:pt x="2384" y="1442"/>
                    <a:pt x="2387" y="1446"/>
                  </a:cubicBezTo>
                  <a:cubicBezTo>
                    <a:pt x="2391" y="1449"/>
                    <a:pt x="2396" y="1452"/>
                    <a:pt x="2400" y="1455"/>
                  </a:cubicBezTo>
                  <a:cubicBezTo>
                    <a:pt x="2416" y="1463"/>
                    <a:pt x="2425" y="1461"/>
                    <a:pt x="2439" y="1463"/>
                  </a:cubicBezTo>
                  <a:cubicBezTo>
                    <a:pt x="2458" y="1465"/>
                    <a:pt x="2450" y="1469"/>
                    <a:pt x="2445" y="1477"/>
                  </a:cubicBezTo>
                  <a:cubicBezTo>
                    <a:pt x="2445" y="1476"/>
                    <a:pt x="2446" y="1476"/>
                    <a:pt x="2447" y="1476"/>
                  </a:cubicBezTo>
                  <a:cubicBezTo>
                    <a:pt x="2451" y="1476"/>
                    <a:pt x="2455" y="1481"/>
                    <a:pt x="2460" y="1481"/>
                  </a:cubicBezTo>
                  <a:cubicBezTo>
                    <a:pt x="2460" y="1481"/>
                    <a:pt x="2460" y="1481"/>
                    <a:pt x="2460" y="1481"/>
                  </a:cubicBezTo>
                  <a:cubicBezTo>
                    <a:pt x="2461" y="1480"/>
                    <a:pt x="2465" y="1475"/>
                    <a:pt x="2466" y="1475"/>
                  </a:cubicBezTo>
                  <a:cubicBezTo>
                    <a:pt x="2466" y="1475"/>
                    <a:pt x="2466" y="1475"/>
                    <a:pt x="2466" y="1475"/>
                  </a:cubicBezTo>
                  <a:cubicBezTo>
                    <a:pt x="2473" y="1478"/>
                    <a:pt x="2466" y="1485"/>
                    <a:pt x="2473" y="1489"/>
                  </a:cubicBezTo>
                  <a:cubicBezTo>
                    <a:pt x="2476" y="1491"/>
                    <a:pt x="2480" y="1491"/>
                    <a:pt x="2484" y="1491"/>
                  </a:cubicBezTo>
                  <a:cubicBezTo>
                    <a:pt x="2486" y="1491"/>
                    <a:pt x="2487" y="1491"/>
                    <a:pt x="2488" y="1491"/>
                  </a:cubicBezTo>
                  <a:cubicBezTo>
                    <a:pt x="2491" y="1491"/>
                    <a:pt x="2494" y="1491"/>
                    <a:pt x="2497" y="1492"/>
                  </a:cubicBezTo>
                  <a:cubicBezTo>
                    <a:pt x="2509" y="1497"/>
                    <a:pt x="2500" y="1497"/>
                    <a:pt x="2494" y="1497"/>
                  </a:cubicBezTo>
                  <a:cubicBezTo>
                    <a:pt x="2485" y="1497"/>
                    <a:pt x="2480" y="1508"/>
                    <a:pt x="2492" y="1511"/>
                  </a:cubicBezTo>
                  <a:cubicBezTo>
                    <a:pt x="2496" y="1513"/>
                    <a:pt x="2502" y="1514"/>
                    <a:pt x="2507" y="1514"/>
                  </a:cubicBezTo>
                  <a:cubicBezTo>
                    <a:pt x="2513" y="1514"/>
                    <a:pt x="2519" y="1513"/>
                    <a:pt x="2521" y="1509"/>
                  </a:cubicBezTo>
                  <a:lnTo>
                    <a:pt x="2521" y="1509"/>
                  </a:lnTo>
                  <a:cubicBezTo>
                    <a:pt x="2509" y="1528"/>
                    <a:pt x="2583" y="1546"/>
                    <a:pt x="2576" y="1560"/>
                  </a:cubicBezTo>
                  <a:cubicBezTo>
                    <a:pt x="2582" y="1576"/>
                    <a:pt x="2600" y="1572"/>
                    <a:pt x="2614" y="1578"/>
                  </a:cubicBezTo>
                  <a:cubicBezTo>
                    <a:pt x="2625" y="1583"/>
                    <a:pt x="2634" y="1589"/>
                    <a:pt x="2644" y="1595"/>
                  </a:cubicBezTo>
                  <a:cubicBezTo>
                    <a:pt x="2658" y="1603"/>
                    <a:pt x="2673" y="1606"/>
                    <a:pt x="2686" y="1613"/>
                  </a:cubicBezTo>
                  <a:cubicBezTo>
                    <a:pt x="2695" y="1619"/>
                    <a:pt x="2695" y="1626"/>
                    <a:pt x="2707" y="1634"/>
                  </a:cubicBezTo>
                  <a:cubicBezTo>
                    <a:pt x="2712" y="1636"/>
                    <a:pt x="2718" y="1640"/>
                    <a:pt x="2723" y="1640"/>
                  </a:cubicBezTo>
                  <a:cubicBezTo>
                    <a:pt x="2724" y="1640"/>
                    <a:pt x="2724" y="1640"/>
                    <a:pt x="2725" y="1640"/>
                  </a:cubicBezTo>
                  <a:cubicBezTo>
                    <a:pt x="2727" y="1640"/>
                    <a:pt x="2729" y="1636"/>
                    <a:pt x="2731" y="1636"/>
                  </a:cubicBezTo>
                  <a:cubicBezTo>
                    <a:pt x="2731" y="1636"/>
                    <a:pt x="2732" y="1637"/>
                    <a:pt x="2733" y="1637"/>
                  </a:cubicBezTo>
                  <a:cubicBezTo>
                    <a:pt x="2742" y="1643"/>
                    <a:pt x="2737" y="1655"/>
                    <a:pt x="2734" y="1660"/>
                  </a:cubicBezTo>
                  <a:cubicBezTo>
                    <a:pt x="2734" y="1659"/>
                    <a:pt x="2735" y="1659"/>
                    <a:pt x="2737" y="1659"/>
                  </a:cubicBezTo>
                  <a:cubicBezTo>
                    <a:pt x="2754" y="1659"/>
                    <a:pt x="2820" y="1704"/>
                    <a:pt x="2830" y="1711"/>
                  </a:cubicBezTo>
                  <a:cubicBezTo>
                    <a:pt x="2841" y="1718"/>
                    <a:pt x="2852" y="1731"/>
                    <a:pt x="2862" y="1737"/>
                  </a:cubicBezTo>
                  <a:cubicBezTo>
                    <a:pt x="2872" y="1742"/>
                    <a:pt x="2885" y="1746"/>
                    <a:pt x="2896" y="1748"/>
                  </a:cubicBezTo>
                  <a:cubicBezTo>
                    <a:pt x="2896" y="1748"/>
                    <a:pt x="2897" y="1748"/>
                    <a:pt x="2897" y="1748"/>
                  </a:cubicBezTo>
                  <a:cubicBezTo>
                    <a:pt x="2903" y="1748"/>
                    <a:pt x="2919" y="1744"/>
                    <a:pt x="2914" y="1741"/>
                  </a:cubicBezTo>
                  <a:lnTo>
                    <a:pt x="2914" y="1741"/>
                  </a:lnTo>
                  <a:cubicBezTo>
                    <a:pt x="2922" y="1745"/>
                    <a:pt x="2907" y="1759"/>
                    <a:pt x="2922" y="1761"/>
                  </a:cubicBezTo>
                  <a:cubicBezTo>
                    <a:pt x="2924" y="1761"/>
                    <a:pt x="2941" y="1761"/>
                    <a:pt x="2942" y="1765"/>
                  </a:cubicBezTo>
                  <a:cubicBezTo>
                    <a:pt x="2943" y="1766"/>
                    <a:pt x="2925" y="1773"/>
                    <a:pt x="2934" y="1776"/>
                  </a:cubicBezTo>
                  <a:cubicBezTo>
                    <a:pt x="2940" y="1778"/>
                    <a:pt x="2949" y="1781"/>
                    <a:pt x="2957" y="1781"/>
                  </a:cubicBezTo>
                  <a:cubicBezTo>
                    <a:pt x="2962" y="1781"/>
                    <a:pt x="2966" y="1780"/>
                    <a:pt x="2968" y="1777"/>
                  </a:cubicBezTo>
                  <a:cubicBezTo>
                    <a:pt x="2974" y="1779"/>
                    <a:pt x="2975" y="1793"/>
                    <a:pt x="2975" y="1796"/>
                  </a:cubicBezTo>
                  <a:cubicBezTo>
                    <a:pt x="2976" y="1797"/>
                    <a:pt x="2989" y="1814"/>
                    <a:pt x="2991" y="1814"/>
                  </a:cubicBezTo>
                  <a:cubicBezTo>
                    <a:pt x="2991" y="1814"/>
                    <a:pt x="2991" y="1814"/>
                    <a:pt x="2991" y="1814"/>
                  </a:cubicBezTo>
                  <a:cubicBezTo>
                    <a:pt x="2996" y="1812"/>
                    <a:pt x="2999" y="1806"/>
                    <a:pt x="3006" y="1806"/>
                  </a:cubicBezTo>
                  <a:cubicBezTo>
                    <a:pt x="3007" y="1806"/>
                    <a:pt x="3009" y="1807"/>
                    <a:pt x="3011" y="1807"/>
                  </a:cubicBezTo>
                  <a:cubicBezTo>
                    <a:pt x="3021" y="1813"/>
                    <a:pt x="3016" y="1814"/>
                    <a:pt x="3021" y="1816"/>
                  </a:cubicBezTo>
                  <a:lnTo>
                    <a:pt x="3026" y="1816"/>
                  </a:lnTo>
                  <a:cubicBezTo>
                    <a:pt x="3027" y="1816"/>
                    <a:pt x="3029" y="1817"/>
                    <a:pt x="3029" y="1820"/>
                  </a:cubicBezTo>
                  <a:cubicBezTo>
                    <a:pt x="3029" y="1822"/>
                    <a:pt x="3027" y="1825"/>
                    <a:pt x="3025" y="1827"/>
                  </a:cubicBezTo>
                  <a:cubicBezTo>
                    <a:pt x="3024" y="1829"/>
                    <a:pt x="3022" y="1835"/>
                    <a:pt x="3022" y="1840"/>
                  </a:cubicBezTo>
                  <a:cubicBezTo>
                    <a:pt x="3022" y="1848"/>
                    <a:pt x="3024" y="1862"/>
                    <a:pt x="3032" y="1862"/>
                  </a:cubicBezTo>
                  <a:cubicBezTo>
                    <a:pt x="3031" y="1863"/>
                    <a:pt x="3022" y="1882"/>
                    <a:pt x="3024" y="1882"/>
                  </a:cubicBezTo>
                  <a:cubicBezTo>
                    <a:pt x="3024" y="1882"/>
                    <a:pt x="3024" y="1882"/>
                    <a:pt x="3024" y="1882"/>
                  </a:cubicBezTo>
                  <a:cubicBezTo>
                    <a:pt x="3027" y="1881"/>
                    <a:pt x="3031" y="1876"/>
                    <a:pt x="3035" y="1876"/>
                  </a:cubicBezTo>
                  <a:cubicBezTo>
                    <a:pt x="3037" y="1876"/>
                    <a:pt x="3038" y="1877"/>
                    <a:pt x="3038" y="1883"/>
                  </a:cubicBezTo>
                  <a:cubicBezTo>
                    <a:pt x="3038" y="1890"/>
                    <a:pt x="3034" y="1894"/>
                    <a:pt x="3033" y="1900"/>
                  </a:cubicBezTo>
                  <a:cubicBezTo>
                    <a:pt x="3031" y="1912"/>
                    <a:pt x="3031" y="1937"/>
                    <a:pt x="3042" y="1942"/>
                  </a:cubicBezTo>
                  <a:cubicBezTo>
                    <a:pt x="3042" y="1942"/>
                    <a:pt x="3041" y="1942"/>
                    <a:pt x="3041" y="1942"/>
                  </a:cubicBezTo>
                  <a:cubicBezTo>
                    <a:pt x="3035" y="1942"/>
                    <a:pt x="3029" y="1962"/>
                    <a:pt x="3029" y="1967"/>
                  </a:cubicBezTo>
                  <a:cubicBezTo>
                    <a:pt x="3037" y="1967"/>
                    <a:pt x="3036" y="1974"/>
                    <a:pt x="3037" y="1983"/>
                  </a:cubicBezTo>
                  <a:cubicBezTo>
                    <a:pt x="3037" y="1993"/>
                    <a:pt x="3036" y="1989"/>
                    <a:pt x="3042" y="1992"/>
                  </a:cubicBezTo>
                  <a:cubicBezTo>
                    <a:pt x="3049" y="1996"/>
                    <a:pt x="3040" y="2021"/>
                    <a:pt x="3040" y="2028"/>
                  </a:cubicBezTo>
                  <a:cubicBezTo>
                    <a:pt x="3040" y="2034"/>
                    <a:pt x="3045" y="2034"/>
                    <a:pt x="3047" y="2041"/>
                  </a:cubicBezTo>
                  <a:cubicBezTo>
                    <a:pt x="3049" y="2052"/>
                    <a:pt x="3049" y="2062"/>
                    <a:pt x="3050" y="2072"/>
                  </a:cubicBezTo>
                  <a:cubicBezTo>
                    <a:pt x="3052" y="2091"/>
                    <a:pt x="3055" y="2102"/>
                    <a:pt x="3069" y="2110"/>
                  </a:cubicBezTo>
                  <a:cubicBezTo>
                    <a:pt x="3064" y="2107"/>
                    <a:pt x="3058" y="2102"/>
                    <a:pt x="3054" y="2102"/>
                  </a:cubicBezTo>
                  <a:cubicBezTo>
                    <a:pt x="3053" y="2102"/>
                    <a:pt x="3053" y="2102"/>
                    <a:pt x="3052" y="2103"/>
                  </a:cubicBezTo>
                  <a:cubicBezTo>
                    <a:pt x="3046" y="2105"/>
                    <a:pt x="3054" y="2116"/>
                    <a:pt x="3056" y="2117"/>
                  </a:cubicBezTo>
                  <a:cubicBezTo>
                    <a:pt x="3069" y="2129"/>
                    <a:pt x="3065" y="2137"/>
                    <a:pt x="3054" y="2146"/>
                  </a:cubicBezTo>
                  <a:cubicBezTo>
                    <a:pt x="3045" y="2152"/>
                    <a:pt x="3079" y="2168"/>
                    <a:pt x="3065" y="2169"/>
                  </a:cubicBezTo>
                  <a:cubicBezTo>
                    <a:pt x="3054" y="2170"/>
                    <a:pt x="3057" y="2201"/>
                    <a:pt x="3071" y="2201"/>
                  </a:cubicBezTo>
                  <a:lnTo>
                    <a:pt x="3071" y="2201"/>
                  </a:lnTo>
                  <a:cubicBezTo>
                    <a:pt x="3065" y="2202"/>
                    <a:pt x="3063" y="2207"/>
                    <a:pt x="3060" y="2213"/>
                  </a:cubicBezTo>
                  <a:cubicBezTo>
                    <a:pt x="3059" y="2216"/>
                    <a:pt x="3063" y="2220"/>
                    <a:pt x="3063" y="2226"/>
                  </a:cubicBezTo>
                  <a:cubicBezTo>
                    <a:pt x="3064" y="2235"/>
                    <a:pt x="3060" y="2240"/>
                    <a:pt x="3060" y="2248"/>
                  </a:cubicBezTo>
                  <a:cubicBezTo>
                    <a:pt x="3060" y="2257"/>
                    <a:pt x="3066" y="2262"/>
                    <a:pt x="3067" y="2270"/>
                  </a:cubicBezTo>
                  <a:cubicBezTo>
                    <a:pt x="3067" y="2279"/>
                    <a:pt x="3068" y="2289"/>
                    <a:pt x="3067" y="2297"/>
                  </a:cubicBezTo>
                  <a:cubicBezTo>
                    <a:pt x="3066" y="2311"/>
                    <a:pt x="3064" y="2321"/>
                    <a:pt x="3067" y="2335"/>
                  </a:cubicBezTo>
                  <a:cubicBezTo>
                    <a:pt x="3069" y="2342"/>
                    <a:pt x="3078" y="2348"/>
                    <a:pt x="3079" y="2351"/>
                  </a:cubicBezTo>
                  <a:cubicBezTo>
                    <a:pt x="3079" y="2356"/>
                    <a:pt x="3069" y="2359"/>
                    <a:pt x="3067" y="2364"/>
                  </a:cubicBezTo>
                  <a:cubicBezTo>
                    <a:pt x="3065" y="2371"/>
                    <a:pt x="3073" y="2376"/>
                    <a:pt x="3077" y="2378"/>
                  </a:cubicBezTo>
                  <a:cubicBezTo>
                    <a:pt x="3080" y="2379"/>
                    <a:pt x="3096" y="2378"/>
                    <a:pt x="3091" y="2389"/>
                  </a:cubicBezTo>
                  <a:cubicBezTo>
                    <a:pt x="3086" y="2397"/>
                    <a:pt x="3079" y="2400"/>
                    <a:pt x="3077" y="2412"/>
                  </a:cubicBezTo>
                  <a:cubicBezTo>
                    <a:pt x="3073" y="2426"/>
                    <a:pt x="3098" y="2432"/>
                    <a:pt x="3086" y="2445"/>
                  </a:cubicBezTo>
                  <a:cubicBezTo>
                    <a:pt x="3080" y="2454"/>
                    <a:pt x="3086" y="2482"/>
                    <a:pt x="3089" y="2492"/>
                  </a:cubicBezTo>
                  <a:cubicBezTo>
                    <a:pt x="3091" y="2502"/>
                    <a:pt x="3094" y="2511"/>
                    <a:pt x="3093" y="2522"/>
                  </a:cubicBezTo>
                  <a:cubicBezTo>
                    <a:pt x="3093" y="2524"/>
                    <a:pt x="3085" y="2546"/>
                    <a:pt x="3086" y="2546"/>
                  </a:cubicBezTo>
                  <a:cubicBezTo>
                    <a:pt x="3086" y="2546"/>
                    <a:pt x="3086" y="2546"/>
                    <a:pt x="3086" y="2546"/>
                  </a:cubicBezTo>
                  <a:cubicBezTo>
                    <a:pt x="3089" y="2545"/>
                    <a:pt x="3092" y="2541"/>
                    <a:pt x="3094" y="2541"/>
                  </a:cubicBezTo>
                  <a:cubicBezTo>
                    <a:pt x="3095" y="2541"/>
                    <a:pt x="3096" y="2542"/>
                    <a:pt x="3097" y="2544"/>
                  </a:cubicBezTo>
                  <a:cubicBezTo>
                    <a:pt x="3099" y="2548"/>
                    <a:pt x="3100" y="2553"/>
                    <a:pt x="3100" y="2557"/>
                  </a:cubicBezTo>
                  <a:cubicBezTo>
                    <a:pt x="3100" y="2567"/>
                    <a:pt x="3099" y="2582"/>
                    <a:pt x="3091" y="2583"/>
                  </a:cubicBezTo>
                  <a:cubicBezTo>
                    <a:pt x="3092" y="2583"/>
                    <a:pt x="3093" y="2583"/>
                    <a:pt x="3094" y="2583"/>
                  </a:cubicBezTo>
                  <a:cubicBezTo>
                    <a:pt x="3114" y="2583"/>
                    <a:pt x="3088" y="2599"/>
                    <a:pt x="3092" y="2612"/>
                  </a:cubicBezTo>
                  <a:cubicBezTo>
                    <a:pt x="3095" y="2623"/>
                    <a:pt x="3107" y="2623"/>
                    <a:pt x="3110" y="2637"/>
                  </a:cubicBezTo>
                  <a:cubicBezTo>
                    <a:pt x="3111" y="2641"/>
                    <a:pt x="3106" y="2653"/>
                    <a:pt x="3105" y="2657"/>
                  </a:cubicBezTo>
                  <a:cubicBezTo>
                    <a:pt x="3102" y="2678"/>
                    <a:pt x="3114" y="2669"/>
                    <a:pt x="3113" y="2690"/>
                  </a:cubicBezTo>
                  <a:cubicBezTo>
                    <a:pt x="3111" y="2704"/>
                    <a:pt x="3110" y="2713"/>
                    <a:pt x="3113" y="2728"/>
                  </a:cubicBezTo>
                  <a:cubicBezTo>
                    <a:pt x="3113" y="2731"/>
                    <a:pt x="3120" y="2743"/>
                    <a:pt x="3120" y="2744"/>
                  </a:cubicBezTo>
                  <a:cubicBezTo>
                    <a:pt x="3120" y="2766"/>
                    <a:pt x="3101" y="2791"/>
                    <a:pt x="3111" y="2812"/>
                  </a:cubicBezTo>
                  <a:cubicBezTo>
                    <a:pt x="3116" y="2822"/>
                    <a:pt x="3119" y="2812"/>
                    <a:pt x="3120" y="2826"/>
                  </a:cubicBezTo>
                  <a:cubicBezTo>
                    <a:pt x="3117" y="2830"/>
                    <a:pt x="3115" y="2835"/>
                    <a:pt x="3115" y="2840"/>
                  </a:cubicBezTo>
                  <a:cubicBezTo>
                    <a:pt x="3115" y="2844"/>
                    <a:pt x="3120" y="2843"/>
                    <a:pt x="3121" y="2846"/>
                  </a:cubicBezTo>
                  <a:cubicBezTo>
                    <a:pt x="3127" y="2862"/>
                    <a:pt x="3122" y="2888"/>
                    <a:pt x="3122" y="2911"/>
                  </a:cubicBezTo>
                  <a:lnTo>
                    <a:pt x="3122" y="2911"/>
                  </a:lnTo>
                  <a:cubicBezTo>
                    <a:pt x="3114" y="2904"/>
                    <a:pt x="3106" y="2897"/>
                    <a:pt x="3105" y="2892"/>
                  </a:cubicBezTo>
                  <a:cubicBezTo>
                    <a:pt x="3104" y="2887"/>
                    <a:pt x="3103" y="2886"/>
                    <a:pt x="3100" y="2886"/>
                  </a:cubicBezTo>
                  <a:cubicBezTo>
                    <a:pt x="3099" y="2886"/>
                    <a:pt x="3098" y="2886"/>
                    <a:pt x="3097" y="2886"/>
                  </a:cubicBezTo>
                  <a:cubicBezTo>
                    <a:pt x="3095" y="2886"/>
                    <a:pt x="3094" y="2886"/>
                    <a:pt x="3093" y="2886"/>
                  </a:cubicBezTo>
                  <a:cubicBezTo>
                    <a:pt x="3085" y="2884"/>
                    <a:pt x="3079" y="2878"/>
                    <a:pt x="3072" y="2875"/>
                  </a:cubicBezTo>
                  <a:cubicBezTo>
                    <a:pt x="3037" y="2861"/>
                    <a:pt x="3003" y="2839"/>
                    <a:pt x="2971" y="2818"/>
                  </a:cubicBezTo>
                  <a:cubicBezTo>
                    <a:pt x="2956" y="2807"/>
                    <a:pt x="2930" y="2781"/>
                    <a:pt x="2912" y="2781"/>
                  </a:cubicBezTo>
                  <a:cubicBezTo>
                    <a:pt x="2907" y="2781"/>
                    <a:pt x="2903" y="2783"/>
                    <a:pt x="2900" y="2788"/>
                  </a:cubicBezTo>
                  <a:cubicBezTo>
                    <a:pt x="2899" y="2789"/>
                    <a:pt x="2890" y="2798"/>
                    <a:pt x="2886" y="2798"/>
                  </a:cubicBezTo>
                  <a:cubicBezTo>
                    <a:pt x="2885" y="2798"/>
                    <a:pt x="2885" y="2797"/>
                    <a:pt x="2885" y="2796"/>
                  </a:cubicBezTo>
                  <a:cubicBezTo>
                    <a:pt x="2885" y="2790"/>
                    <a:pt x="2885" y="2782"/>
                    <a:pt x="2887" y="2777"/>
                  </a:cubicBezTo>
                  <a:cubicBezTo>
                    <a:pt x="2889" y="2775"/>
                    <a:pt x="2900" y="2744"/>
                    <a:pt x="2899" y="2744"/>
                  </a:cubicBezTo>
                  <a:lnTo>
                    <a:pt x="2899" y="2744"/>
                  </a:lnTo>
                  <a:cubicBezTo>
                    <a:pt x="2896" y="2744"/>
                    <a:pt x="2896" y="2747"/>
                    <a:pt x="2893" y="2747"/>
                  </a:cubicBezTo>
                  <a:cubicBezTo>
                    <a:pt x="2892" y="2747"/>
                    <a:pt x="2891" y="2746"/>
                    <a:pt x="2890" y="2746"/>
                  </a:cubicBezTo>
                  <a:cubicBezTo>
                    <a:pt x="2885" y="2744"/>
                    <a:pt x="2879" y="2741"/>
                    <a:pt x="2873" y="2738"/>
                  </a:cubicBezTo>
                  <a:cubicBezTo>
                    <a:pt x="2866" y="2733"/>
                    <a:pt x="2853" y="2725"/>
                    <a:pt x="2857" y="2718"/>
                  </a:cubicBezTo>
                  <a:lnTo>
                    <a:pt x="2857" y="2718"/>
                  </a:lnTo>
                  <a:cubicBezTo>
                    <a:pt x="2855" y="2722"/>
                    <a:pt x="2852" y="2723"/>
                    <a:pt x="2850" y="2723"/>
                  </a:cubicBezTo>
                  <a:cubicBezTo>
                    <a:pt x="2845" y="2723"/>
                    <a:pt x="2839" y="2718"/>
                    <a:pt x="2834" y="2718"/>
                  </a:cubicBezTo>
                  <a:cubicBezTo>
                    <a:pt x="2832" y="2718"/>
                    <a:pt x="2830" y="2718"/>
                    <a:pt x="2828" y="2720"/>
                  </a:cubicBezTo>
                  <a:cubicBezTo>
                    <a:pt x="2824" y="2723"/>
                    <a:pt x="2819" y="2727"/>
                    <a:pt x="2813" y="2727"/>
                  </a:cubicBezTo>
                  <a:cubicBezTo>
                    <a:pt x="2809" y="2727"/>
                    <a:pt x="2806" y="2724"/>
                    <a:pt x="2804" y="2717"/>
                  </a:cubicBezTo>
                  <a:cubicBezTo>
                    <a:pt x="2803" y="2709"/>
                    <a:pt x="2809" y="2705"/>
                    <a:pt x="2804" y="2696"/>
                  </a:cubicBezTo>
                  <a:cubicBezTo>
                    <a:pt x="2802" y="2692"/>
                    <a:pt x="2797" y="2689"/>
                    <a:pt x="2793" y="2689"/>
                  </a:cubicBezTo>
                  <a:cubicBezTo>
                    <a:pt x="2791" y="2689"/>
                    <a:pt x="2790" y="2689"/>
                    <a:pt x="2789" y="2690"/>
                  </a:cubicBezTo>
                  <a:cubicBezTo>
                    <a:pt x="2787" y="2692"/>
                    <a:pt x="2786" y="2692"/>
                    <a:pt x="2784" y="2692"/>
                  </a:cubicBezTo>
                  <a:cubicBezTo>
                    <a:pt x="2782" y="2692"/>
                    <a:pt x="2779" y="2690"/>
                    <a:pt x="2774" y="2687"/>
                  </a:cubicBezTo>
                  <a:cubicBezTo>
                    <a:pt x="2769" y="2684"/>
                    <a:pt x="2775" y="2682"/>
                    <a:pt x="2775" y="2678"/>
                  </a:cubicBezTo>
                  <a:cubicBezTo>
                    <a:pt x="2775" y="2665"/>
                    <a:pt x="2740" y="2671"/>
                    <a:pt x="2734" y="2654"/>
                  </a:cubicBezTo>
                  <a:cubicBezTo>
                    <a:pt x="2731" y="2653"/>
                    <a:pt x="2727" y="2652"/>
                    <a:pt x="2723" y="2652"/>
                  </a:cubicBezTo>
                  <a:cubicBezTo>
                    <a:pt x="2718" y="2652"/>
                    <a:pt x="2711" y="2653"/>
                    <a:pt x="2707" y="2653"/>
                  </a:cubicBezTo>
                  <a:cubicBezTo>
                    <a:pt x="2705" y="2653"/>
                    <a:pt x="2703" y="2653"/>
                    <a:pt x="2703" y="2652"/>
                  </a:cubicBezTo>
                  <a:cubicBezTo>
                    <a:pt x="2703" y="2649"/>
                    <a:pt x="2705" y="2638"/>
                    <a:pt x="2701" y="2638"/>
                  </a:cubicBezTo>
                  <a:cubicBezTo>
                    <a:pt x="2701" y="2638"/>
                    <a:pt x="2700" y="2638"/>
                    <a:pt x="2700" y="2638"/>
                  </a:cubicBezTo>
                  <a:cubicBezTo>
                    <a:pt x="2694" y="2638"/>
                    <a:pt x="2693" y="2644"/>
                    <a:pt x="2687" y="2644"/>
                  </a:cubicBezTo>
                  <a:cubicBezTo>
                    <a:pt x="2687" y="2644"/>
                    <a:pt x="2687" y="2644"/>
                    <a:pt x="2686" y="2644"/>
                  </a:cubicBezTo>
                  <a:cubicBezTo>
                    <a:pt x="2686" y="2644"/>
                    <a:pt x="2687" y="2622"/>
                    <a:pt x="2687" y="2622"/>
                  </a:cubicBezTo>
                  <a:lnTo>
                    <a:pt x="2687" y="2622"/>
                  </a:lnTo>
                  <a:cubicBezTo>
                    <a:pt x="2684" y="2624"/>
                    <a:pt x="2679" y="2625"/>
                    <a:pt x="2675" y="2625"/>
                  </a:cubicBezTo>
                  <a:cubicBezTo>
                    <a:pt x="2668" y="2625"/>
                    <a:pt x="2661" y="2622"/>
                    <a:pt x="2654" y="2613"/>
                  </a:cubicBezTo>
                  <a:cubicBezTo>
                    <a:pt x="2649" y="2607"/>
                    <a:pt x="2643" y="2600"/>
                    <a:pt x="2635" y="2597"/>
                  </a:cubicBezTo>
                  <a:cubicBezTo>
                    <a:pt x="2634" y="2596"/>
                    <a:pt x="2630" y="2595"/>
                    <a:pt x="2628" y="2595"/>
                  </a:cubicBezTo>
                  <a:cubicBezTo>
                    <a:pt x="2626" y="2595"/>
                    <a:pt x="2626" y="2596"/>
                    <a:pt x="2629" y="2598"/>
                  </a:cubicBezTo>
                  <a:lnTo>
                    <a:pt x="2612" y="2588"/>
                  </a:lnTo>
                  <a:cubicBezTo>
                    <a:pt x="2608" y="2585"/>
                    <a:pt x="2606" y="2584"/>
                    <a:pt x="2606" y="2584"/>
                  </a:cubicBezTo>
                  <a:lnTo>
                    <a:pt x="2606" y="2584"/>
                  </a:lnTo>
                  <a:cubicBezTo>
                    <a:pt x="2605" y="2584"/>
                    <a:pt x="2607" y="2587"/>
                    <a:pt x="2602" y="2587"/>
                  </a:cubicBezTo>
                  <a:cubicBezTo>
                    <a:pt x="2602" y="2587"/>
                    <a:pt x="2602" y="2587"/>
                    <a:pt x="2601" y="2587"/>
                  </a:cubicBezTo>
                  <a:cubicBezTo>
                    <a:pt x="2595" y="2587"/>
                    <a:pt x="2581" y="2570"/>
                    <a:pt x="2576" y="2566"/>
                  </a:cubicBezTo>
                  <a:cubicBezTo>
                    <a:pt x="2570" y="2561"/>
                    <a:pt x="2558" y="2550"/>
                    <a:pt x="2549" y="2550"/>
                  </a:cubicBezTo>
                  <a:cubicBezTo>
                    <a:pt x="2545" y="2551"/>
                    <a:pt x="2543" y="2556"/>
                    <a:pt x="2540" y="2556"/>
                  </a:cubicBezTo>
                  <a:cubicBezTo>
                    <a:pt x="2538" y="2556"/>
                    <a:pt x="2536" y="2554"/>
                    <a:pt x="2533" y="2546"/>
                  </a:cubicBezTo>
                  <a:cubicBezTo>
                    <a:pt x="2532" y="2540"/>
                    <a:pt x="2525" y="2531"/>
                    <a:pt x="2522" y="2531"/>
                  </a:cubicBezTo>
                  <a:cubicBezTo>
                    <a:pt x="2520" y="2531"/>
                    <a:pt x="2519" y="2532"/>
                    <a:pt x="2519" y="2537"/>
                  </a:cubicBezTo>
                  <a:cubicBezTo>
                    <a:pt x="2516" y="2542"/>
                    <a:pt x="2513" y="2544"/>
                    <a:pt x="2510" y="2544"/>
                  </a:cubicBezTo>
                  <a:cubicBezTo>
                    <a:pt x="2504" y="2544"/>
                    <a:pt x="2499" y="2539"/>
                    <a:pt x="2495" y="2532"/>
                  </a:cubicBezTo>
                  <a:cubicBezTo>
                    <a:pt x="2491" y="2523"/>
                    <a:pt x="2496" y="2516"/>
                    <a:pt x="2480" y="2512"/>
                  </a:cubicBezTo>
                  <a:cubicBezTo>
                    <a:pt x="2479" y="2512"/>
                    <a:pt x="2475" y="2512"/>
                    <a:pt x="2470" y="2512"/>
                  </a:cubicBezTo>
                  <a:cubicBezTo>
                    <a:pt x="2462" y="2512"/>
                    <a:pt x="2453" y="2512"/>
                    <a:pt x="2453" y="2510"/>
                  </a:cubicBezTo>
                  <a:cubicBezTo>
                    <a:pt x="2453" y="2508"/>
                    <a:pt x="2470" y="2509"/>
                    <a:pt x="2466" y="2502"/>
                  </a:cubicBezTo>
                  <a:cubicBezTo>
                    <a:pt x="2463" y="2497"/>
                    <a:pt x="2444" y="2496"/>
                    <a:pt x="2439" y="2496"/>
                  </a:cubicBezTo>
                  <a:cubicBezTo>
                    <a:pt x="2431" y="2491"/>
                    <a:pt x="2421" y="2486"/>
                    <a:pt x="2417" y="2478"/>
                  </a:cubicBezTo>
                  <a:cubicBezTo>
                    <a:pt x="2412" y="2470"/>
                    <a:pt x="2408" y="2466"/>
                    <a:pt x="2400" y="2460"/>
                  </a:cubicBezTo>
                  <a:cubicBezTo>
                    <a:pt x="2391" y="2454"/>
                    <a:pt x="2381" y="2448"/>
                    <a:pt x="2370" y="2446"/>
                  </a:cubicBezTo>
                  <a:cubicBezTo>
                    <a:pt x="2360" y="2443"/>
                    <a:pt x="2351" y="2447"/>
                    <a:pt x="2349" y="2438"/>
                  </a:cubicBezTo>
                  <a:cubicBezTo>
                    <a:pt x="2348" y="2426"/>
                    <a:pt x="2336" y="2418"/>
                    <a:pt x="2325" y="2413"/>
                  </a:cubicBezTo>
                  <a:cubicBezTo>
                    <a:pt x="2324" y="2413"/>
                    <a:pt x="2323" y="2413"/>
                    <a:pt x="2322" y="2413"/>
                  </a:cubicBezTo>
                  <a:cubicBezTo>
                    <a:pt x="2317" y="2413"/>
                    <a:pt x="2315" y="2417"/>
                    <a:pt x="2314" y="2421"/>
                  </a:cubicBezTo>
                  <a:lnTo>
                    <a:pt x="2314" y="2421"/>
                  </a:lnTo>
                  <a:cubicBezTo>
                    <a:pt x="2320" y="2407"/>
                    <a:pt x="2293" y="2395"/>
                    <a:pt x="2280" y="2395"/>
                  </a:cubicBezTo>
                  <a:cubicBezTo>
                    <a:pt x="2279" y="2395"/>
                    <a:pt x="2279" y="2395"/>
                    <a:pt x="2278" y="2395"/>
                  </a:cubicBezTo>
                  <a:cubicBezTo>
                    <a:pt x="2277" y="2395"/>
                    <a:pt x="2277" y="2395"/>
                    <a:pt x="2276" y="2395"/>
                  </a:cubicBezTo>
                  <a:cubicBezTo>
                    <a:pt x="2270" y="2395"/>
                    <a:pt x="2261" y="2390"/>
                    <a:pt x="2261" y="2384"/>
                  </a:cubicBezTo>
                  <a:cubicBezTo>
                    <a:pt x="2261" y="2378"/>
                    <a:pt x="2270" y="2381"/>
                    <a:pt x="2267" y="2376"/>
                  </a:cubicBezTo>
                  <a:cubicBezTo>
                    <a:pt x="2266" y="2371"/>
                    <a:pt x="2258" y="2372"/>
                    <a:pt x="2253" y="2371"/>
                  </a:cubicBezTo>
                  <a:cubicBezTo>
                    <a:pt x="2244" y="2370"/>
                    <a:pt x="2233" y="2363"/>
                    <a:pt x="2230" y="2355"/>
                  </a:cubicBezTo>
                  <a:cubicBezTo>
                    <a:pt x="2233" y="2350"/>
                    <a:pt x="2228" y="2349"/>
                    <a:pt x="2222" y="2349"/>
                  </a:cubicBezTo>
                  <a:cubicBezTo>
                    <a:pt x="2219" y="2349"/>
                    <a:pt x="2217" y="2349"/>
                    <a:pt x="2215" y="2349"/>
                  </a:cubicBezTo>
                  <a:cubicBezTo>
                    <a:pt x="2213" y="2349"/>
                    <a:pt x="2211" y="2349"/>
                    <a:pt x="2210" y="2349"/>
                  </a:cubicBezTo>
                  <a:cubicBezTo>
                    <a:pt x="2198" y="2344"/>
                    <a:pt x="2186" y="2331"/>
                    <a:pt x="2174" y="2330"/>
                  </a:cubicBezTo>
                  <a:cubicBezTo>
                    <a:pt x="2162" y="2330"/>
                    <a:pt x="2150" y="2320"/>
                    <a:pt x="2141" y="2313"/>
                  </a:cubicBezTo>
                  <a:cubicBezTo>
                    <a:pt x="2131" y="2305"/>
                    <a:pt x="2115" y="2289"/>
                    <a:pt x="2101" y="2289"/>
                  </a:cubicBezTo>
                  <a:cubicBezTo>
                    <a:pt x="2095" y="2289"/>
                    <a:pt x="2095" y="2277"/>
                    <a:pt x="2092" y="2274"/>
                  </a:cubicBezTo>
                  <a:cubicBezTo>
                    <a:pt x="2087" y="2268"/>
                    <a:pt x="2081" y="2271"/>
                    <a:pt x="2074" y="2266"/>
                  </a:cubicBezTo>
                  <a:cubicBezTo>
                    <a:pt x="2065" y="2261"/>
                    <a:pt x="2056" y="2254"/>
                    <a:pt x="2046" y="2251"/>
                  </a:cubicBezTo>
                  <a:cubicBezTo>
                    <a:pt x="2043" y="2250"/>
                    <a:pt x="2041" y="2249"/>
                    <a:pt x="2039" y="2249"/>
                  </a:cubicBezTo>
                  <a:cubicBezTo>
                    <a:pt x="2039" y="2249"/>
                    <a:pt x="2038" y="2249"/>
                    <a:pt x="2037" y="2249"/>
                  </a:cubicBezTo>
                  <a:cubicBezTo>
                    <a:pt x="2035" y="2249"/>
                    <a:pt x="2033" y="2249"/>
                    <a:pt x="2029" y="2243"/>
                  </a:cubicBezTo>
                  <a:cubicBezTo>
                    <a:pt x="2024" y="2235"/>
                    <a:pt x="2012" y="2221"/>
                    <a:pt x="2003" y="2221"/>
                  </a:cubicBezTo>
                  <a:cubicBezTo>
                    <a:pt x="1999" y="2221"/>
                    <a:pt x="1996" y="2223"/>
                    <a:pt x="1993" y="2227"/>
                  </a:cubicBezTo>
                  <a:cubicBezTo>
                    <a:pt x="2004" y="2211"/>
                    <a:pt x="1944" y="2183"/>
                    <a:pt x="1929" y="2182"/>
                  </a:cubicBezTo>
                  <a:cubicBezTo>
                    <a:pt x="1918" y="2182"/>
                    <a:pt x="1919" y="2155"/>
                    <a:pt x="1905" y="2155"/>
                  </a:cubicBezTo>
                  <a:cubicBezTo>
                    <a:pt x="1903" y="2155"/>
                    <a:pt x="1901" y="2156"/>
                    <a:pt x="1899" y="2157"/>
                  </a:cubicBezTo>
                  <a:cubicBezTo>
                    <a:pt x="1894" y="2159"/>
                    <a:pt x="1890" y="2162"/>
                    <a:pt x="1885" y="2162"/>
                  </a:cubicBezTo>
                  <a:cubicBezTo>
                    <a:pt x="1882" y="2162"/>
                    <a:pt x="1879" y="2160"/>
                    <a:pt x="1876" y="2153"/>
                  </a:cubicBezTo>
                  <a:cubicBezTo>
                    <a:pt x="1874" y="2152"/>
                    <a:pt x="1854" y="2141"/>
                    <a:pt x="1852" y="2141"/>
                  </a:cubicBezTo>
                  <a:cubicBezTo>
                    <a:pt x="1852" y="2141"/>
                    <a:pt x="1852" y="2141"/>
                    <a:pt x="1852" y="2141"/>
                  </a:cubicBezTo>
                  <a:lnTo>
                    <a:pt x="1852" y="2141"/>
                  </a:lnTo>
                  <a:cubicBezTo>
                    <a:pt x="1853" y="2140"/>
                    <a:pt x="1860" y="2140"/>
                    <a:pt x="1857" y="2135"/>
                  </a:cubicBezTo>
                  <a:cubicBezTo>
                    <a:pt x="1854" y="2130"/>
                    <a:pt x="1847" y="2128"/>
                    <a:pt x="1841" y="2125"/>
                  </a:cubicBezTo>
                  <a:cubicBezTo>
                    <a:pt x="1829" y="2117"/>
                    <a:pt x="1819" y="2102"/>
                    <a:pt x="1806" y="2096"/>
                  </a:cubicBezTo>
                  <a:lnTo>
                    <a:pt x="1806" y="2096"/>
                  </a:lnTo>
                  <a:cubicBezTo>
                    <a:pt x="1815" y="2107"/>
                    <a:pt x="1812" y="2125"/>
                    <a:pt x="1798" y="2126"/>
                  </a:cubicBezTo>
                  <a:cubicBezTo>
                    <a:pt x="1786" y="2119"/>
                    <a:pt x="1799" y="2113"/>
                    <a:pt x="1802" y="2110"/>
                  </a:cubicBezTo>
                  <a:cubicBezTo>
                    <a:pt x="1806" y="2105"/>
                    <a:pt x="1787" y="2099"/>
                    <a:pt x="1783" y="2096"/>
                  </a:cubicBezTo>
                  <a:cubicBezTo>
                    <a:pt x="1779" y="2092"/>
                    <a:pt x="1776" y="2078"/>
                    <a:pt x="1772" y="2078"/>
                  </a:cubicBezTo>
                  <a:cubicBezTo>
                    <a:pt x="1772" y="2078"/>
                    <a:pt x="1772" y="2078"/>
                    <a:pt x="1771" y="2078"/>
                  </a:cubicBezTo>
                  <a:cubicBezTo>
                    <a:pt x="1768" y="2079"/>
                    <a:pt x="1765" y="2080"/>
                    <a:pt x="1762" y="2080"/>
                  </a:cubicBezTo>
                  <a:cubicBezTo>
                    <a:pt x="1760" y="2080"/>
                    <a:pt x="1758" y="2080"/>
                    <a:pt x="1756" y="2077"/>
                  </a:cubicBezTo>
                  <a:cubicBezTo>
                    <a:pt x="1746" y="2068"/>
                    <a:pt x="1743" y="2057"/>
                    <a:pt x="1730" y="2050"/>
                  </a:cubicBezTo>
                  <a:lnTo>
                    <a:pt x="1730" y="2050"/>
                  </a:lnTo>
                  <a:cubicBezTo>
                    <a:pt x="1731" y="2052"/>
                    <a:pt x="1731" y="2052"/>
                    <a:pt x="1729" y="2052"/>
                  </a:cubicBezTo>
                  <a:cubicBezTo>
                    <a:pt x="1722" y="2052"/>
                    <a:pt x="1682" y="2027"/>
                    <a:pt x="1677" y="2026"/>
                  </a:cubicBezTo>
                  <a:cubicBezTo>
                    <a:pt x="1677" y="2026"/>
                    <a:pt x="1677" y="2026"/>
                    <a:pt x="1677" y="2026"/>
                  </a:cubicBezTo>
                  <a:cubicBezTo>
                    <a:pt x="1673" y="2026"/>
                    <a:pt x="1674" y="2038"/>
                    <a:pt x="1667" y="2038"/>
                  </a:cubicBezTo>
                  <a:cubicBezTo>
                    <a:pt x="1656" y="2038"/>
                    <a:pt x="1661" y="2023"/>
                    <a:pt x="1663" y="2019"/>
                  </a:cubicBezTo>
                  <a:lnTo>
                    <a:pt x="1663" y="2019"/>
                  </a:lnTo>
                  <a:cubicBezTo>
                    <a:pt x="1662" y="2021"/>
                    <a:pt x="1659" y="2023"/>
                    <a:pt x="1656" y="2023"/>
                  </a:cubicBezTo>
                  <a:cubicBezTo>
                    <a:pt x="1654" y="2023"/>
                    <a:pt x="1651" y="2022"/>
                    <a:pt x="1649" y="2019"/>
                  </a:cubicBezTo>
                  <a:cubicBezTo>
                    <a:pt x="1647" y="2013"/>
                    <a:pt x="1653" y="2008"/>
                    <a:pt x="1649" y="2003"/>
                  </a:cubicBezTo>
                  <a:cubicBezTo>
                    <a:pt x="1649" y="2003"/>
                    <a:pt x="1648" y="2002"/>
                    <a:pt x="1648" y="2002"/>
                  </a:cubicBezTo>
                  <a:cubicBezTo>
                    <a:pt x="1644" y="2002"/>
                    <a:pt x="1637" y="2006"/>
                    <a:pt x="1631" y="2006"/>
                  </a:cubicBezTo>
                  <a:cubicBezTo>
                    <a:pt x="1629" y="2006"/>
                    <a:pt x="1627" y="2006"/>
                    <a:pt x="1625" y="2004"/>
                  </a:cubicBezTo>
                  <a:cubicBezTo>
                    <a:pt x="1622" y="2002"/>
                    <a:pt x="1617" y="1986"/>
                    <a:pt x="1614" y="1986"/>
                  </a:cubicBezTo>
                  <a:cubicBezTo>
                    <a:pt x="1613" y="1986"/>
                    <a:pt x="1613" y="1986"/>
                    <a:pt x="1613" y="1986"/>
                  </a:cubicBezTo>
                  <a:cubicBezTo>
                    <a:pt x="1610" y="1990"/>
                    <a:pt x="1615" y="1995"/>
                    <a:pt x="1608" y="1995"/>
                  </a:cubicBezTo>
                  <a:cubicBezTo>
                    <a:pt x="1608" y="1995"/>
                    <a:pt x="1607" y="1995"/>
                    <a:pt x="1606" y="1995"/>
                  </a:cubicBezTo>
                  <a:cubicBezTo>
                    <a:pt x="1604" y="1994"/>
                    <a:pt x="1600" y="1993"/>
                    <a:pt x="1599" y="1990"/>
                  </a:cubicBezTo>
                  <a:cubicBezTo>
                    <a:pt x="1595" y="1983"/>
                    <a:pt x="1609" y="1977"/>
                    <a:pt x="1601" y="1972"/>
                  </a:cubicBezTo>
                  <a:cubicBezTo>
                    <a:pt x="1595" y="1967"/>
                    <a:pt x="1588" y="1962"/>
                    <a:pt x="1581" y="1960"/>
                  </a:cubicBezTo>
                  <a:cubicBezTo>
                    <a:pt x="1581" y="1960"/>
                    <a:pt x="1580" y="1960"/>
                    <a:pt x="1579" y="1960"/>
                  </a:cubicBezTo>
                  <a:cubicBezTo>
                    <a:pt x="1577" y="1960"/>
                    <a:pt x="1573" y="1961"/>
                    <a:pt x="1573" y="1961"/>
                  </a:cubicBezTo>
                  <a:cubicBezTo>
                    <a:pt x="1563" y="1955"/>
                    <a:pt x="1551" y="1947"/>
                    <a:pt x="1540" y="1942"/>
                  </a:cubicBezTo>
                  <a:cubicBezTo>
                    <a:pt x="1535" y="1940"/>
                    <a:pt x="1532" y="1939"/>
                    <a:pt x="1530" y="1939"/>
                  </a:cubicBezTo>
                  <a:cubicBezTo>
                    <a:pt x="1525" y="1939"/>
                    <a:pt x="1525" y="1943"/>
                    <a:pt x="1533" y="1951"/>
                  </a:cubicBezTo>
                  <a:cubicBezTo>
                    <a:pt x="1523" y="1945"/>
                    <a:pt x="1512" y="1939"/>
                    <a:pt x="1509" y="1929"/>
                  </a:cubicBezTo>
                  <a:cubicBezTo>
                    <a:pt x="1505" y="1921"/>
                    <a:pt x="1500" y="1907"/>
                    <a:pt x="1488" y="1907"/>
                  </a:cubicBezTo>
                  <a:cubicBezTo>
                    <a:pt x="1486" y="1907"/>
                    <a:pt x="1485" y="1907"/>
                    <a:pt x="1484" y="1907"/>
                  </a:cubicBezTo>
                  <a:cubicBezTo>
                    <a:pt x="1482" y="1907"/>
                    <a:pt x="1480" y="1907"/>
                    <a:pt x="1479" y="1907"/>
                  </a:cubicBezTo>
                  <a:cubicBezTo>
                    <a:pt x="1476" y="1907"/>
                    <a:pt x="1473" y="1906"/>
                    <a:pt x="1467" y="1903"/>
                  </a:cubicBezTo>
                  <a:cubicBezTo>
                    <a:pt x="1463" y="1902"/>
                    <a:pt x="1457" y="1896"/>
                    <a:pt x="1453" y="1895"/>
                  </a:cubicBezTo>
                  <a:cubicBezTo>
                    <a:pt x="1452" y="1896"/>
                    <a:pt x="1451" y="1898"/>
                    <a:pt x="1449" y="1898"/>
                  </a:cubicBezTo>
                  <a:cubicBezTo>
                    <a:pt x="1449" y="1898"/>
                    <a:pt x="1449" y="1898"/>
                    <a:pt x="1448" y="1898"/>
                  </a:cubicBezTo>
                  <a:cubicBezTo>
                    <a:pt x="1438" y="1896"/>
                    <a:pt x="1427" y="1885"/>
                    <a:pt x="1416" y="1882"/>
                  </a:cubicBezTo>
                  <a:cubicBezTo>
                    <a:pt x="1405" y="1878"/>
                    <a:pt x="1394" y="1878"/>
                    <a:pt x="1392" y="1868"/>
                  </a:cubicBezTo>
                  <a:cubicBezTo>
                    <a:pt x="1390" y="1862"/>
                    <a:pt x="1370" y="1850"/>
                    <a:pt x="1364" y="1850"/>
                  </a:cubicBezTo>
                  <a:cubicBezTo>
                    <a:pt x="1363" y="1850"/>
                    <a:pt x="1363" y="1850"/>
                    <a:pt x="1363" y="1850"/>
                  </a:cubicBezTo>
                  <a:cubicBezTo>
                    <a:pt x="1355" y="1852"/>
                    <a:pt x="1369" y="1865"/>
                    <a:pt x="1372" y="1867"/>
                  </a:cubicBezTo>
                  <a:cubicBezTo>
                    <a:pt x="1365" y="1862"/>
                    <a:pt x="1357" y="1858"/>
                    <a:pt x="1352" y="1852"/>
                  </a:cubicBezTo>
                  <a:cubicBezTo>
                    <a:pt x="1348" y="1847"/>
                    <a:pt x="1347" y="1841"/>
                    <a:pt x="1342" y="1835"/>
                  </a:cubicBezTo>
                  <a:cubicBezTo>
                    <a:pt x="1331" y="1826"/>
                    <a:pt x="1324" y="1831"/>
                    <a:pt x="1316" y="1821"/>
                  </a:cubicBezTo>
                  <a:cubicBezTo>
                    <a:pt x="1313" y="1818"/>
                    <a:pt x="1310" y="1801"/>
                    <a:pt x="1304" y="1801"/>
                  </a:cubicBezTo>
                  <a:cubicBezTo>
                    <a:pt x="1302" y="1801"/>
                    <a:pt x="1301" y="1802"/>
                    <a:pt x="1300" y="1803"/>
                  </a:cubicBezTo>
                  <a:cubicBezTo>
                    <a:pt x="1297" y="1806"/>
                    <a:pt x="1292" y="1811"/>
                    <a:pt x="1287" y="1811"/>
                  </a:cubicBezTo>
                  <a:cubicBezTo>
                    <a:pt x="1284" y="1811"/>
                    <a:pt x="1281" y="1809"/>
                    <a:pt x="1278" y="1804"/>
                  </a:cubicBezTo>
                  <a:cubicBezTo>
                    <a:pt x="1274" y="1795"/>
                    <a:pt x="1276" y="1792"/>
                    <a:pt x="1268" y="1784"/>
                  </a:cubicBezTo>
                  <a:cubicBezTo>
                    <a:pt x="1265" y="1781"/>
                    <a:pt x="1248" y="1768"/>
                    <a:pt x="1242" y="1768"/>
                  </a:cubicBezTo>
                  <a:cubicBezTo>
                    <a:pt x="1241" y="1768"/>
                    <a:pt x="1241" y="1768"/>
                    <a:pt x="1241" y="1768"/>
                  </a:cubicBezTo>
                  <a:cubicBezTo>
                    <a:pt x="1239" y="1770"/>
                    <a:pt x="1239" y="1781"/>
                    <a:pt x="1233" y="1781"/>
                  </a:cubicBezTo>
                  <a:cubicBezTo>
                    <a:pt x="1231" y="1781"/>
                    <a:pt x="1229" y="1781"/>
                    <a:pt x="1227" y="1779"/>
                  </a:cubicBezTo>
                  <a:cubicBezTo>
                    <a:pt x="1218" y="1772"/>
                    <a:pt x="1229" y="1768"/>
                    <a:pt x="1228" y="1762"/>
                  </a:cubicBezTo>
                  <a:lnTo>
                    <a:pt x="1228" y="1762"/>
                  </a:lnTo>
                  <a:cubicBezTo>
                    <a:pt x="1228" y="1762"/>
                    <a:pt x="1213" y="1766"/>
                    <a:pt x="1211" y="1766"/>
                  </a:cubicBezTo>
                  <a:cubicBezTo>
                    <a:pt x="1202" y="1766"/>
                    <a:pt x="1202" y="1763"/>
                    <a:pt x="1201" y="1757"/>
                  </a:cubicBezTo>
                  <a:cubicBezTo>
                    <a:pt x="1200" y="1748"/>
                    <a:pt x="1180" y="1730"/>
                    <a:pt x="1171" y="1728"/>
                  </a:cubicBezTo>
                  <a:cubicBezTo>
                    <a:pt x="1170" y="1728"/>
                    <a:pt x="1169" y="1728"/>
                    <a:pt x="1168" y="1728"/>
                  </a:cubicBezTo>
                  <a:cubicBezTo>
                    <a:pt x="1159" y="1728"/>
                    <a:pt x="1158" y="1746"/>
                    <a:pt x="1155" y="1746"/>
                  </a:cubicBezTo>
                  <a:cubicBezTo>
                    <a:pt x="1155" y="1746"/>
                    <a:pt x="1154" y="1746"/>
                    <a:pt x="1154" y="1745"/>
                  </a:cubicBezTo>
                  <a:cubicBezTo>
                    <a:pt x="1147" y="1742"/>
                    <a:pt x="1150" y="1736"/>
                    <a:pt x="1148" y="1731"/>
                  </a:cubicBezTo>
                  <a:cubicBezTo>
                    <a:pt x="1145" y="1725"/>
                    <a:pt x="1138" y="1719"/>
                    <a:pt x="1132" y="1714"/>
                  </a:cubicBezTo>
                  <a:cubicBezTo>
                    <a:pt x="1124" y="1708"/>
                    <a:pt x="1113" y="1685"/>
                    <a:pt x="1105" y="1683"/>
                  </a:cubicBezTo>
                  <a:cubicBezTo>
                    <a:pt x="1105" y="1683"/>
                    <a:pt x="1105" y="1683"/>
                    <a:pt x="1104" y="1683"/>
                  </a:cubicBezTo>
                  <a:cubicBezTo>
                    <a:pt x="1101" y="1683"/>
                    <a:pt x="1095" y="1686"/>
                    <a:pt x="1091" y="1686"/>
                  </a:cubicBezTo>
                  <a:cubicBezTo>
                    <a:pt x="1089" y="1686"/>
                    <a:pt x="1088" y="1685"/>
                    <a:pt x="1088" y="1683"/>
                  </a:cubicBezTo>
                  <a:cubicBezTo>
                    <a:pt x="1087" y="1679"/>
                    <a:pt x="1089" y="1676"/>
                    <a:pt x="1083" y="1671"/>
                  </a:cubicBezTo>
                  <a:cubicBezTo>
                    <a:pt x="1078" y="1668"/>
                    <a:pt x="1073" y="1667"/>
                    <a:pt x="1069" y="1667"/>
                  </a:cubicBezTo>
                  <a:cubicBezTo>
                    <a:pt x="1063" y="1667"/>
                    <a:pt x="1056" y="1669"/>
                    <a:pt x="1050" y="1669"/>
                  </a:cubicBezTo>
                  <a:cubicBezTo>
                    <a:pt x="1046" y="1669"/>
                    <a:pt x="1042" y="1668"/>
                    <a:pt x="1038" y="1666"/>
                  </a:cubicBezTo>
                  <a:cubicBezTo>
                    <a:pt x="1022" y="1658"/>
                    <a:pt x="1027" y="1636"/>
                    <a:pt x="1015" y="1630"/>
                  </a:cubicBezTo>
                  <a:cubicBezTo>
                    <a:pt x="1015" y="1630"/>
                    <a:pt x="1014" y="1630"/>
                    <a:pt x="1014" y="1630"/>
                  </a:cubicBezTo>
                  <a:cubicBezTo>
                    <a:pt x="1011" y="1630"/>
                    <a:pt x="1013" y="1639"/>
                    <a:pt x="1014" y="1640"/>
                  </a:cubicBezTo>
                  <a:cubicBezTo>
                    <a:pt x="1005" y="1635"/>
                    <a:pt x="1009" y="1625"/>
                    <a:pt x="1000" y="1621"/>
                  </a:cubicBezTo>
                  <a:cubicBezTo>
                    <a:pt x="990" y="1616"/>
                    <a:pt x="981" y="1614"/>
                    <a:pt x="970" y="1607"/>
                  </a:cubicBezTo>
                  <a:lnTo>
                    <a:pt x="970" y="1607"/>
                  </a:lnTo>
                  <a:cubicBezTo>
                    <a:pt x="971" y="1608"/>
                    <a:pt x="971" y="1608"/>
                    <a:pt x="971" y="1608"/>
                  </a:cubicBezTo>
                  <a:cubicBezTo>
                    <a:pt x="971" y="1608"/>
                    <a:pt x="962" y="1604"/>
                    <a:pt x="958" y="1604"/>
                  </a:cubicBezTo>
                  <a:cubicBezTo>
                    <a:pt x="951" y="1604"/>
                    <a:pt x="947" y="1601"/>
                    <a:pt x="943" y="1596"/>
                  </a:cubicBezTo>
                  <a:cubicBezTo>
                    <a:pt x="935" y="1587"/>
                    <a:pt x="921" y="1580"/>
                    <a:pt x="909" y="1576"/>
                  </a:cubicBezTo>
                  <a:cubicBezTo>
                    <a:pt x="908" y="1576"/>
                    <a:pt x="907" y="1576"/>
                    <a:pt x="905" y="1576"/>
                  </a:cubicBezTo>
                  <a:cubicBezTo>
                    <a:pt x="903" y="1576"/>
                    <a:pt x="900" y="1576"/>
                    <a:pt x="897" y="1576"/>
                  </a:cubicBezTo>
                  <a:cubicBezTo>
                    <a:pt x="891" y="1576"/>
                    <a:pt x="886" y="1575"/>
                    <a:pt x="887" y="1573"/>
                  </a:cubicBezTo>
                  <a:cubicBezTo>
                    <a:pt x="891" y="1563"/>
                    <a:pt x="898" y="1553"/>
                    <a:pt x="879" y="1553"/>
                  </a:cubicBezTo>
                  <a:cubicBezTo>
                    <a:pt x="878" y="1553"/>
                    <a:pt x="877" y="1553"/>
                    <a:pt x="876" y="1553"/>
                  </a:cubicBezTo>
                  <a:cubicBezTo>
                    <a:pt x="871" y="1553"/>
                    <a:pt x="864" y="1555"/>
                    <a:pt x="857" y="1555"/>
                  </a:cubicBezTo>
                  <a:lnTo>
                    <a:pt x="857" y="1555"/>
                  </a:lnTo>
                  <a:cubicBezTo>
                    <a:pt x="860" y="1554"/>
                    <a:pt x="863" y="1551"/>
                    <a:pt x="863" y="1550"/>
                  </a:cubicBezTo>
                  <a:cubicBezTo>
                    <a:pt x="859" y="1547"/>
                    <a:pt x="854" y="1544"/>
                    <a:pt x="850" y="1544"/>
                  </a:cubicBezTo>
                  <a:cubicBezTo>
                    <a:pt x="849" y="1544"/>
                    <a:pt x="847" y="1544"/>
                    <a:pt x="846" y="1546"/>
                  </a:cubicBezTo>
                  <a:cubicBezTo>
                    <a:pt x="846" y="1547"/>
                    <a:pt x="848" y="1552"/>
                    <a:pt x="849" y="1555"/>
                  </a:cubicBezTo>
                  <a:lnTo>
                    <a:pt x="849" y="1555"/>
                  </a:lnTo>
                  <a:cubicBezTo>
                    <a:pt x="843" y="1554"/>
                    <a:pt x="838" y="1551"/>
                    <a:pt x="835" y="1545"/>
                  </a:cubicBezTo>
                  <a:cubicBezTo>
                    <a:pt x="830" y="1536"/>
                    <a:pt x="829" y="1525"/>
                    <a:pt x="821" y="1518"/>
                  </a:cubicBezTo>
                  <a:cubicBezTo>
                    <a:pt x="813" y="1510"/>
                    <a:pt x="808" y="1514"/>
                    <a:pt x="801" y="1510"/>
                  </a:cubicBezTo>
                  <a:cubicBezTo>
                    <a:pt x="795" y="1506"/>
                    <a:pt x="794" y="1495"/>
                    <a:pt x="787" y="1490"/>
                  </a:cubicBezTo>
                  <a:cubicBezTo>
                    <a:pt x="786" y="1490"/>
                    <a:pt x="786" y="1490"/>
                    <a:pt x="786" y="1490"/>
                  </a:cubicBezTo>
                  <a:cubicBezTo>
                    <a:pt x="785" y="1490"/>
                    <a:pt x="780" y="1494"/>
                    <a:pt x="779" y="1494"/>
                  </a:cubicBezTo>
                  <a:cubicBezTo>
                    <a:pt x="778" y="1494"/>
                    <a:pt x="778" y="1494"/>
                    <a:pt x="778" y="1494"/>
                  </a:cubicBezTo>
                  <a:cubicBezTo>
                    <a:pt x="762" y="1494"/>
                    <a:pt x="764" y="1472"/>
                    <a:pt x="755" y="1466"/>
                  </a:cubicBezTo>
                  <a:lnTo>
                    <a:pt x="755" y="1466"/>
                  </a:lnTo>
                  <a:cubicBezTo>
                    <a:pt x="759" y="1469"/>
                    <a:pt x="754" y="1481"/>
                    <a:pt x="746" y="1481"/>
                  </a:cubicBezTo>
                  <a:cubicBezTo>
                    <a:pt x="743" y="1481"/>
                    <a:pt x="740" y="1479"/>
                    <a:pt x="737" y="1473"/>
                  </a:cubicBezTo>
                  <a:cubicBezTo>
                    <a:pt x="731" y="1463"/>
                    <a:pt x="734" y="1463"/>
                    <a:pt x="720" y="1456"/>
                  </a:cubicBezTo>
                  <a:cubicBezTo>
                    <a:pt x="715" y="1450"/>
                    <a:pt x="715" y="1448"/>
                    <a:pt x="718" y="1443"/>
                  </a:cubicBezTo>
                  <a:lnTo>
                    <a:pt x="718" y="1443"/>
                  </a:lnTo>
                  <a:cubicBezTo>
                    <a:pt x="717" y="1445"/>
                    <a:pt x="714" y="1446"/>
                    <a:pt x="712" y="1446"/>
                  </a:cubicBezTo>
                  <a:cubicBezTo>
                    <a:pt x="703" y="1446"/>
                    <a:pt x="688" y="1434"/>
                    <a:pt x="680" y="1434"/>
                  </a:cubicBezTo>
                  <a:cubicBezTo>
                    <a:pt x="677" y="1434"/>
                    <a:pt x="675" y="1435"/>
                    <a:pt x="674" y="1437"/>
                  </a:cubicBezTo>
                  <a:lnTo>
                    <a:pt x="674" y="1437"/>
                  </a:lnTo>
                  <a:cubicBezTo>
                    <a:pt x="679" y="1429"/>
                    <a:pt x="653" y="1416"/>
                    <a:pt x="646" y="1413"/>
                  </a:cubicBezTo>
                  <a:cubicBezTo>
                    <a:pt x="640" y="1409"/>
                    <a:pt x="634" y="1407"/>
                    <a:pt x="627" y="1406"/>
                  </a:cubicBezTo>
                  <a:cubicBezTo>
                    <a:pt x="627" y="1406"/>
                    <a:pt x="619" y="1410"/>
                    <a:pt x="616" y="1410"/>
                  </a:cubicBezTo>
                  <a:cubicBezTo>
                    <a:pt x="616" y="1410"/>
                    <a:pt x="616" y="1410"/>
                    <a:pt x="615" y="1409"/>
                  </a:cubicBezTo>
                  <a:cubicBezTo>
                    <a:pt x="615" y="1403"/>
                    <a:pt x="623" y="1395"/>
                    <a:pt x="626" y="1391"/>
                  </a:cubicBezTo>
                  <a:lnTo>
                    <a:pt x="626" y="1391"/>
                  </a:lnTo>
                  <a:cubicBezTo>
                    <a:pt x="625" y="1391"/>
                    <a:pt x="623" y="1391"/>
                    <a:pt x="622" y="1391"/>
                  </a:cubicBezTo>
                  <a:cubicBezTo>
                    <a:pt x="620" y="1391"/>
                    <a:pt x="618" y="1391"/>
                    <a:pt x="616" y="1391"/>
                  </a:cubicBezTo>
                  <a:cubicBezTo>
                    <a:pt x="612" y="1391"/>
                    <a:pt x="609" y="1392"/>
                    <a:pt x="606" y="1394"/>
                  </a:cubicBezTo>
                  <a:cubicBezTo>
                    <a:pt x="602" y="1398"/>
                    <a:pt x="598" y="1403"/>
                    <a:pt x="591" y="1403"/>
                  </a:cubicBezTo>
                  <a:cubicBezTo>
                    <a:pt x="589" y="1403"/>
                    <a:pt x="586" y="1402"/>
                    <a:pt x="582" y="1400"/>
                  </a:cubicBezTo>
                  <a:cubicBezTo>
                    <a:pt x="585" y="1396"/>
                    <a:pt x="596" y="1387"/>
                    <a:pt x="594" y="1382"/>
                  </a:cubicBezTo>
                  <a:cubicBezTo>
                    <a:pt x="592" y="1380"/>
                    <a:pt x="589" y="1379"/>
                    <a:pt x="586" y="1379"/>
                  </a:cubicBezTo>
                  <a:cubicBezTo>
                    <a:pt x="582" y="1379"/>
                    <a:pt x="577" y="1380"/>
                    <a:pt x="575" y="1381"/>
                  </a:cubicBezTo>
                  <a:cubicBezTo>
                    <a:pt x="569" y="1378"/>
                    <a:pt x="564" y="1374"/>
                    <a:pt x="560" y="1369"/>
                  </a:cubicBezTo>
                  <a:cubicBezTo>
                    <a:pt x="559" y="1366"/>
                    <a:pt x="557" y="1358"/>
                    <a:pt x="553" y="1355"/>
                  </a:cubicBezTo>
                  <a:cubicBezTo>
                    <a:pt x="551" y="1354"/>
                    <a:pt x="550" y="1354"/>
                    <a:pt x="549" y="1354"/>
                  </a:cubicBezTo>
                  <a:cubicBezTo>
                    <a:pt x="544" y="1354"/>
                    <a:pt x="539" y="1360"/>
                    <a:pt x="535" y="1360"/>
                  </a:cubicBezTo>
                  <a:cubicBezTo>
                    <a:pt x="535" y="1360"/>
                    <a:pt x="534" y="1359"/>
                    <a:pt x="533" y="1359"/>
                  </a:cubicBezTo>
                  <a:cubicBezTo>
                    <a:pt x="532" y="1358"/>
                    <a:pt x="531" y="1351"/>
                    <a:pt x="529" y="1348"/>
                  </a:cubicBezTo>
                  <a:cubicBezTo>
                    <a:pt x="526" y="1346"/>
                    <a:pt x="523" y="1342"/>
                    <a:pt x="519" y="1340"/>
                  </a:cubicBezTo>
                  <a:cubicBezTo>
                    <a:pt x="509" y="1333"/>
                    <a:pt x="500" y="1332"/>
                    <a:pt x="490" y="1327"/>
                  </a:cubicBezTo>
                  <a:cubicBezTo>
                    <a:pt x="481" y="1323"/>
                    <a:pt x="482" y="1315"/>
                    <a:pt x="474" y="1313"/>
                  </a:cubicBezTo>
                  <a:cubicBezTo>
                    <a:pt x="472" y="1313"/>
                    <a:pt x="470" y="1312"/>
                    <a:pt x="469" y="1312"/>
                  </a:cubicBezTo>
                  <a:cubicBezTo>
                    <a:pt x="466" y="1312"/>
                    <a:pt x="464" y="1314"/>
                    <a:pt x="462" y="1316"/>
                  </a:cubicBezTo>
                  <a:lnTo>
                    <a:pt x="462" y="1316"/>
                  </a:lnTo>
                  <a:cubicBezTo>
                    <a:pt x="468" y="1307"/>
                    <a:pt x="470" y="1303"/>
                    <a:pt x="457" y="1294"/>
                  </a:cubicBezTo>
                  <a:cubicBezTo>
                    <a:pt x="457" y="1295"/>
                    <a:pt x="453" y="1300"/>
                    <a:pt x="453" y="1300"/>
                  </a:cubicBezTo>
                  <a:cubicBezTo>
                    <a:pt x="453" y="1300"/>
                    <a:pt x="453" y="1299"/>
                    <a:pt x="453" y="1299"/>
                  </a:cubicBezTo>
                  <a:cubicBezTo>
                    <a:pt x="445" y="1294"/>
                    <a:pt x="418" y="1274"/>
                    <a:pt x="409" y="1274"/>
                  </a:cubicBezTo>
                  <a:cubicBezTo>
                    <a:pt x="409" y="1274"/>
                    <a:pt x="409" y="1274"/>
                    <a:pt x="408" y="1274"/>
                  </a:cubicBezTo>
                  <a:cubicBezTo>
                    <a:pt x="408" y="1275"/>
                    <a:pt x="407" y="1286"/>
                    <a:pt x="403" y="1286"/>
                  </a:cubicBezTo>
                  <a:cubicBezTo>
                    <a:pt x="402" y="1286"/>
                    <a:pt x="402" y="1285"/>
                    <a:pt x="401" y="1284"/>
                  </a:cubicBezTo>
                  <a:cubicBezTo>
                    <a:pt x="395" y="1280"/>
                    <a:pt x="392" y="1270"/>
                    <a:pt x="387" y="1264"/>
                  </a:cubicBezTo>
                  <a:cubicBezTo>
                    <a:pt x="374" y="1250"/>
                    <a:pt x="355" y="1236"/>
                    <a:pt x="338" y="1227"/>
                  </a:cubicBezTo>
                  <a:cubicBezTo>
                    <a:pt x="328" y="1222"/>
                    <a:pt x="319" y="1224"/>
                    <a:pt x="309" y="1219"/>
                  </a:cubicBezTo>
                  <a:cubicBezTo>
                    <a:pt x="303" y="1215"/>
                    <a:pt x="299" y="1214"/>
                    <a:pt x="296" y="1214"/>
                  </a:cubicBezTo>
                  <a:cubicBezTo>
                    <a:pt x="292" y="1214"/>
                    <a:pt x="289" y="1217"/>
                    <a:pt x="283" y="1220"/>
                  </a:cubicBezTo>
                  <a:cubicBezTo>
                    <a:pt x="286" y="1218"/>
                    <a:pt x="277" y="1193"/>
                    <a:pt x="269" y="1193"/>
                  </a:cubicBezTo>
                  <a:cubicBezTo>
                    <a:pt x="268" y="1193"/>
                    <a:pt x="267" y="1193"/>
                    <a:pt x="266" y="1194"/>
                  </a:cubicBezTo>
                  <a:cubicBezTo>
                    <a:pt x="260" y="1198"/>
                    <a:pt x="278" y="1223"/>
                    <a:pt x="272" y="1228"/>
                  </a:cubicBezTo>
                  <a:cubicBezTo>
                    <a:pt x="272" y="1228"/>
                    <a:pt x="260" y="1206"/>
                    <a:pt x="258" y="1204"/>
                  </a:cubicBezTo>
                  <a:cubicBezTo>
                    <a:pt x="255" y="1195"/>
                    <a:pt x="249" y="1182"/>
                    <a:pt x="254" y="1174"/>
                  </a:cubicBezTo>
                  <a:lnTo>
                    <a:pt x="254" y="1174"/>
                  </a:lnTo>
                  <a:cubicBezTo>
                    <a:pt x="252" y="1177"/>
                    <a:pt x="249" y="1178"/>
                    <a:pt x="246" y="1178"/>
                  </a:cubicBezTo>
                  <a:cubicBezTo>
                    <a:pt x="238" y="1178"/>
                    <a:pt x="228" y="1170"/>
                    <a:pt x="218" y="1170"/>
                  </a:cubicBezTo>
                  <a:cubicBezTo>
                    <a:pt x="218" y="1170"/>
                    <a:pt x="218" y="1170"/>
                    <a:pt x="217" y="1170"/>
                  </a:cubicBezTo>
                  <a:cubicBezTo>
                    <a:pt x="205" y="1162"/>
                    <a:pt x="206" y="1161"/>
                    <a:pt x="212" y="1154"/>
                  </a:cubicBezTo>
                  <a:cubicBezTo>
                    <a:pt x="217" y="1148"/>
                    <a:pt x="205" y="1145"/>
                    <a:pt x="208" y="1139"/>
                  </a:cubicBezTo>
                  <a:lnTo>
                    <a:pt x="208" y="1139"/>
                  </a:lnTo>
                  <a:lnTo>
                    <a:pt x="194" y="1162"/>
                  </a:lnTo>
                  <a:cubicBezTo>
                    <a:pt x="181" y="1155"/>
                    <a:pt x="188" y="1134"/>
                    <a:pt x="187" y="1134"/>
                  </a:cubicBezTo>
                  <a:cubicBezTo>
                    <a:pt x="186" y="1134"/>
                    <a:pt x="185" y="1134"/>
                    <a:pt x="184" y="1134"/>
                  </a:cubicBezTo>
                  <a:cubicBezTo>
                    <a:pt x="181" y="1134"/>
                    <a:pt x="176" y="1135"/>
                    <a:pt x="171" y="1135"/>
                  </a:cubicBezTo>
                  <a:cubicBezTo>
                    <a:pt x="163" y="1135"/>
                    <a:pt x="156" y="1133"/>
                    <a:pt x="153" y="1126"/>
                  </a:cubicBezTo>
                  <a:cubicBezTo>
                    <a:pt x="150" y="1118"/>
                    <a:pt x="130" y="1095"/>
                    <a:pt x="117" y="1095"/>
                  </a:cubicBezTo>
                  <a:cubicBezTo>
                    <a:pt x="115" y="1095"/>
                    <a:pt x="113" y="1095"/>
                    <a:pt x="112" y="1097"/>
                  </a:cubicBezTo>
                  <a:cubicBezTo>
                    <a:pt x="111" y="1097"/>
                    <a:pt x="110" y="1098"/>
                    <a:pt x="110" y="1098"/>
                  </a:cubicBezTo>
                  <a:cubicBezTo>
                    <a:pt x="107" y="1098"/>
                    <a:pt x="105" y="1094"/>
                    <a:pt x="102" y="1094"/>
                  </a:cubicBezTo>
                  <a:cubicBezTo>
                    <a:pt x="101" y="1093"/>
                    <a:pt x="101" y="1093"/>
                    <a:pt x="99" y="1093"/>
                  </a:cubicBezTo>
                  <a:cubicBezTo>
                    <a:pt x="88" y="1091"/>
                    <a:pt x="108" y="1084"/>
                    <a:pt x="110" y="1083"/>
                  </a:cubicBezTo>
                  <a:cubicBezTo>
                    <a:pt x="112" y="1072"/>
                    <a:pt x="103" y="1068"/>
                    <a:pt x="103" y="1058"/>
                  </a:cubicBezTo>
                  <a:cubicBezTo>
                    <a:pt x="103" y="1052"/>
                    <a:pt x="105" y="1050"/>
                    <a:pt x="107" y="1050"/>
                  </a:cubicBezTo>
                  <a:cubicBezTo>
                    <a:pt x="108" y="1050"/>
                    <a:pt x="110" y="1051"/>
                    <a:pt x="113" y="1051"/>
                  </a:cubicBezTo>
                  <a:cubicBezTo>
                    <a:pt x="113" y="1051"/>
                    <a:pt x="113" y="1051"/>
                    <a:pt x="113" y="1051"/>
                  </a:cubicBezTo>
                  <a:cubicBezTo>
                    <a:pt x="118" y="1051"/>
                    <a:pt x="112" y="1036"/>
                    <a:pt x="111" y="1035"/>
                  </a:cubicBezTo>
                  <a:cubicBezTo>
                    <a:pt x="106" y="1029"/>
                    <a:pt x="110" y="1027"/>
                    <a:pt x="111" y="1022"/>
                  </a:cubicBezTo>
                  <a:cubicBezTo>
                    <a:pt x="114" y="1009"/>
                    <a:pt x="78" y="1023"/>
                    <a:pt x="99" y="1006"/>
                  </a:cubicBezTo>
                  <a:cubicBezTo>
                    <a:pt x="110" y="997"/>
                    <a:pt x="109" y="981"/>
                    <a:pt x="100" y="970"/>
                  </a:cubicBezTo>
                  <a:cubicBezTo>
                    <a:pt x="91" y="959"/>
                    <a:pt x="88" y="950"/>
                    <a:pt x="104" y="942"/>
                  </a:cubicBezTo>
                  <a:cubicBezTo>
                    <a:pt x="112" y="937"/>
                    <a:pt x="93" y="908"/>
                    <a:pt x="103" y="901"/>
                  </a:cubicBezTo>
                  <a:lnTo>
                    <a:pt x="103" y="901"/>
                  </a:lnTo>
                  <a:cubicBezTo>
                    <a:pt x="102" y="902"/>
                    <a:pt x="102" y="902"/>
                    <a:pt x="101" y="902"/>
                  </a:cubicBezTo>
                  <a:cubicBezTo>
                    <a:pt x="94" y="902"/>
                    <a:pt x="81" y="875"/>
                    <a:pt x="88" y="875"/>
                  </a:cubicBezTo>
                  <a:cubicBezTo>
                    <a:pt x="90" y="875"/>
                    <a:pt x="92" y="876"/>
                    <a:pt x="94" y="878"/>
                  </a:cubicBezTo>
                  <a:cubicBezTo>
                    <a:pt x="113" y="878"/>
                    <a:pt x="98" y="859"/>
                    <a:pt x="96" y="847"/>
                  </a:cubicBezTo>
                  <a:cubicBezTo>
                    <a:pt x="95" y="839"/>
                    <a:pt x="94" y="830"/>
                    <a:pt x="97" y="823"/>
                  </a:cubicBezTo>
                  <a:cubicBezTo>
                    <a:pt x="99" y="819"/>
                    <a:pt x="102" y="821"/>
                    <a:pt x="102" y="815"/>
                  </a:cubicBezTo>
                  <a:cubicBezTo>
                    <a:pt x="102" y="807"/>
                    <a:pt x="99" y="780"/>
                    <a:pt x="91" y="780"/>
                  </a:cubicBezTo>
                  <a:cubicBezTo>
                    <a:pt x="92" y="780"/>
                    <a:pt x="94" y="780"/>
                    <a:pt x="95" y="780"/>
                  </a:cubicBezTo>
                  <a:cubicBezTo>
                    <a:pt x="100" y="780"/>
                    <a:pt x="105" y="779"/>
                    <a:pt x="105" y="769"/>
                  </a:cubicBezTo>
                  <a:cubicBezTo>
                    <a:pt x="105" y="762"/>
                    <a:pt x="93" y="750"/>
                    <a:pt x="101" y="747"/>
                  </a:cubicBezTo>
                  <a:lnTo>
                    <a:pt x="101" y="747"/>
                  </a:lnTo>
                  <a:cubicBezTo>
                    <a:pt x="101" y="747"/>
                    <a:pt x="101" y="747"/>
                    <a:pt x="101" y="747"/>
                  </a:cubicBezTo>
                  <a:cubicBezTo>
                    <a:pt x="101" y="747"/>
                    <a:pt x="101" y="747"/>
                    <a:pt x="101" y="747"/>
                  </a:cubicBezTo>
                  <a:lnTo>
                    <a:pt x="101" y="747"/>
                  </a:lnTo>
                  <a:cubicBezTo>
                    <a:pt x="101" y="747"/>
                    <a:pt x="101" y="747"/>
                    <a:pt x="101" y="747"/>
                  </a:cubicBezTo>
                  <a:lnTo>
                    <a:pt x="101" y="747"/>
                  </a:lnTo>
                  <a:cubicBezTo>
                    <a:pt x="100" y="747"/>
                    <a:pt x="98" y="740"/>
                    <a:pt x="96" y="739"/>
                  </a:cubicBezTo>
                  <a:cubicBezTo>
                    <a:pt x="92" y="739"/>
                    <a:pt x="95" y="732"/>
                    <a:pt x="96" y="730"/>
                  </a:cubicBezTo>
                  <a:cubicBezTo>
                    <a:pt x="100" y="717"/>
                    <a:pt x="106" y="699"/>
                    <a:pt x="88" y="699"/>
                  </a:cubicBezTo>
                  <a:cubicBezTo>
                    <a:pt x="91" y="699"/>
                    <a:pt x="106" y="699"/>
                    <a:pt x="99" y="689"/>
                  </a:cubicBezTo>
                  <a:cubicBezTo>
                    <a:pt x="93" y="680"/>
                    <a:pt x="92" y="683"/>
                    <a:pt x="92" y="671"/>
                  </a:cubicBezTo>
                  <a:lnTo>
                    <a:pt x="92" y="671"/>
                  </a:lnTo>
                  <a:cubicBezTo>
                    <a:pt x="92" y="673"/>
                    <a:pt x="94" y="675"/>
                    <a:pt x="96" y="675"/>
                  </a:cubicBezTo>
                  <a:cubicBezTo>
                    <a:pt x="100" y="675"/>
                    <a:pt x="105" y="672"/>
                    <a:pt x="105" y="666"/>
                  </a:cubicBezTo>
                  <a:cubicBezTo>
                    <a:pt x="106" y="658"/>
                    <a:pt x="104" y="650"/>
                    <a:pt x="102" y="643"/>
                  </a:cubicBezTo>
                  <a:cubicBezTo>
                    <a:pt x="98" y="626"/>
                    <a:pt x="95" y="626"/>
                    <a:pt x="85" y="625"/>
                  </a:cubicBezTo>
                  <a:cubicBezTo>
                    <a:pt x="85" y="610"/>
                    <a:pt x="87" y="614"/>
                    <a:pt x="94" y="609"/>
                  </a:cubicBezTo>
                  <a:cubicBezTo>
                    <a:pt x="94" y="609"/>
                    <a:pt x="84" y="601"/>
                    <a:pt x="80" y="601"/>
                  </a:cubicBezTo>
                  <a:cubicBezTo>
                    <a:pt x="91" y="601"/>
                    <a:pt x="99" y="597"/>
                    <a:pt x="108" y="593"/>
                  </a:cubicBezTo>
                  <a:cubicBezTo>
                    <a:pt x="103" y="585"/>
                    <a:pt x="98" y="578"/>
                    <a:pt x="91" y="572"/>
                  </a:cubicBezTo>
                  <a:cubicBezTo>
                    <a:pt x="80" y="561"/>
                    <a:pt x="85" y="546"/>
                    <a:pt x="87" y="532"/>
                  </a:cubicBezTo>
                  <a:cubicBezTo>
                    <a:pt x="88" y="524"/>
                    <a:pt x="93" y="497"/>
                    <a:pt x="84" y="495"/>
                  </a:cubicBezTo>
                  <a:cubicBezTo>
                    <a:pt x="81" y="495"/>
                    <a:pt x="78" y="495"/>
                    <a:pt x="75" y="495"/>
                  </a:cubicBezTo>
                  <a:cubicBezTo>
                    <a:pt x="70" y="495"/>
                    <a:pt x="64" y="495"/>
                    <a:pt x="58" y="495"/>
                  </a:cubicBezTo>
                  <a:cubicBezTo>
                    <a:pt x="58" y="488"/>
                    <a:pt x="64" y="487"/>
                    <a:pt x="70" y="487"/>
                  </a:cubicBezTo>
                  <a:cubicBezTo>
                    <a:pt x="73" y="487"/>
                    <a:pt x="77" y="487"/>
                    <a:pt x="79" y="487"/>
                  </a:cubicBezTo>
                  <a:cubicBezTo>
                    <a:pt x="72" y="487"/>
                    <a:pt x="83" y="471"/>
                    <a:pt x="88" y="471"/>
                  </a:cubicBezTo>
                  <a:cubicBezTo>
                    <a:pt x="93" y="471"/>
                    <a:pt x="100" y="471"/>
                    <a:pt x="100" y="462"/>
                  </a:cubicBezTo>
                  <a:lnTo>
                    <a:pt x="100" y="462"/>
                  </a:lnTo>
                  <a:lnTo>
                    <a:pt x="75" y="463"/>
                  </a:lnTo>
                  <a:lnTo>
                    <a:pt x="75" y="463"/>
                  </a:lnTo>
                  <a:cubicBezTo>
                    <a:pt x="88" y="462"/>
                    <a:pt x="88" y="419"/>
                    <a:pt x="87" y="406"/>
                  </a:cubicBezTo>
                  <a:lnTo>
                    <a:pt x="87" y="406"/>
                  </a:lnTo>
                  <a:cubicBezTo>
                    <a:pt x="87" y="414"/>
                    <a:pt x="80" y="414"/>
                    <a:pt x="76" y="414"/>
                  </a:cubicBezTo>
                  <a:cubicBezTo>
                    <a:pt x="77" y="397"/>
                    <a:pt x="99" y="389"/>
                    <a:pt x="87" y="373"/>
                  </a:cubicBezTo>
                  <a:cubicBezTo>
                    <a:pt x="85" y="371"/>
                    <a:pt x="72" y="357"/>
                    <a:pt x="80" y="355"/>
                  </a:cubicBezTo>
                  <a:cubicBezTo>
                    <a:pt x="80" y="355"/>
                    <a:pt x="80" y="354"/>
                    <a:pt x="81" y="354"/>
                  </a:cubicBezTo>
                  <a:cubicBezTo>
                    <a:pt x="83" y="354"/>
                    <a:pt x="90" y="359"/>
                    <a:pt x="93" y="359"/>
                  </a:cubicBezTo>
                  <a:cubicBezTo>
                    <a:pt x="95" y="359"/>
                    <a:pt x="96" y="358"/>
                    <a:pt x="95" y="355"/>
                  </a:cubicBezTo>
                  <a:cubicBezTo>
                    <a:pt x="94" y="341"/>
                    <a:pt x="86" y="337"/>
                    <a:pt x="89" y="321"/>
                  </a:cubicBezTo>
                  <a:cubicBezTo>
                    <a:pt x="91" y="310"/>
                    <a:pt x="95" y="300"/>
                    <a:pt x="94" y="287"/>
                  </a:cubicBezTo>
                  <a:cubicBezTo>
                    <a:pt x="94" y="278"/>
                    <a:pt x="88" y="271"/>
                    <a:pt x="84" y="271"/>
                  </a:cubicBezTo>
                  <a:cubicBezTo>
                    <a:pt x="81" y="271"/>
                    <a:pt x="79" y="273"/>
                    <a:pt x="79" y="280"/>
                  </a:cubicBezTo>
                  <a:cubicBezTo>
                    <a:pt x="79" y="272"/>
                    <a:pt x="78" y="263"/>
                    <a:pt x="80" y="255"/>
                  </a:cubicBezTo>
                  <a:cubicBezTo>
                    <a:pt x="81" y="247"/>
                    <a:pt x="86" y="244"/>
                    <a:pt x="89" y="238"/>
                  </a:cubicBezTo>
                  <a:cubicBezTo>
                    <a:pt x="91" y="233"/>
                    <a:pt x="89" y="228"/>
                    <a:pt x="87" y="224"/>
                  </a:cubicBezTo>
                  <a:cubicBezTo>
                    <a:pt x="85" y="219"/>
                    <a:pt x="82" y="218"/>
                    <a:pt x="79" y="218"/>
                  </a:cubicBezTo>
                  <a:cubicBezTo>
                    <a:pt x="77" y="218"/>
                    <a:pt x="75" y="218"/>
                    <a:pt x="72" y="218"/>
                  </a:cubicBezTo>
                  <a:cubicBezTo>
                    <a:pt x="76" y="223"/>
                    <a:pt x="75" y="226"/>
                    <a:pt x="73" y="226"/>
                  </a:cubicBezTo>
                  <a:cubicBezTo>
                    <a:pt x="72" y="226"/>
                    <a:pt x="71" y="225"/>
                    <a:pt x="70" y="224"/>
                  </a:cubicBezTo>
                  <a:cubicBezTo>
                    <a:pt x="65" y="219"/>
                    <a:pt x="62" y="211"/>
                    <a:pt x="64" y="205"/>
                  </a:cubicBezTo>
                  <a:cubicBezTo>
                    <a:pt x="64" y="202"/>
                    <a:pt x="66" y="201"/>
                    <a:pt x="68" y="201"/>
                  </a:cubicBezTo>
                  <a:cubicBezTo>
                    <a:pt x="72" y="201"/>
                    <a:pt x="77" y="205"/>
                    <a:pt x="80" y="205"/>
                  </a:cubicBezTo>
                  <a:cubicBezTo>
                    <a:pt x="82" y="205"/>
                    <a:pt x="83" y="204"/>
                    <a:pt x="83" y="199"/>
                  </a:cubicBezTo>
                  <a:cubicBezTo>
                    <a:pt x="82" y="193"/>
                    <a:pt x="77" y="165"/>
                    <a:pt x="71" y="165"/>
                  </a:cubicBezTo>
                  <a:cubicBezTo>
                    <a:pt x="70" y="165"/>
                    <a:pt x="69" y="166"/>
                    <a:pt x="68" y="167"/>
                  </a:cubicBezTo>
                  <a:cubicBezTo>
                    <a:pt x="64" y="171"/>
                    <a:pt x="63" y="175"/>
                    <a:pt x="60" y="175"/>
                  </a:cubicBezTo>
                  <a:cubicBezTo>
                    <a:pt x="59" y="175"/>
                    <a:pt x="57" y="173"/>
                    <a:pt x="54" y="169"/>
                  </a:cubicBezTo>
                  <a:cubicBezTo>
                    <a:pt x="50" y="164"/>
                    <a:pt x="46" y="155"/>
                    <a:pt x="51" y="148"/>
                  </a:cubicBezTo>
                  <a:cubicBezTo>
                    <a:pt x="53" y="146"/>
                    <a:pt x="56" y="145"/>
                    <a:pt x="60" y="145"/>
                  </a:cubicBezTo>
                  <a:cubicBezTo>
                    <a:pt x="68" y="145"/>
                    <a:pt x="78" y="150"/>
                    <a:pt x="82" y="150"/>
                  </a:cubicBezTo>
                  <a:cubicBezTo>
                    <a:pt x="83" y="150"/>
                    <a:pt x="83" y="150"/>
                    <a:pt x="84" y="149"/>
                  </a:cubicBezTo>
                  <a:cubicBezTo>
                    <a:pt x="85" y="142"/>
                    <a:pt x="84" y="132"/>
                    <a:pt x="80" y="126"/>
                  </a:cubicBezTo>
                  <a:cubicBezTo>
                    <a:pt x="77" y="118"/>
                    <a:pt x="71" y="124"/>
                    <a:pt x="66" y="117"/>
                  </a:cubicBezTo>
                  <a:cubicBezTo>
                    <a:pt x="58" y="105"/>
                    <a:pt x="85" y="105"/>
                    <a:pt x="79" y="101"/>
                  </a:cubicBezTo>
                  <a:cubicBezTo>
                    <a:pt x="75" y="98"/>
                    <a:pt x="68" y="92"/>
                    <a:pt x="61" y="88"/>
                  </a:cubicBezTo>
                  <a:lnTo>
                    <a:pt x="61" y="88"/>
                  </a:lnTo>
                  <a:cubicBezTo>
                    <a:pt x="66" y="91"/>
                    <a:pt x="73" y="94"/>
                    <a:pt x="78" y="94"/>
                  </a:cubicBezTo>
                  <a:cubicBezTo>
                    <a:pt x="82" y="94"/>
                    <a:pt x="88" y="98"/>
                    <a:pt x="90" y="98"/>
                  </a:cubicBezTo>
                  <a:cubicBezTo>
                    <a:pt x="90" y="98"/>
                    <a:pt x="90" y="97"/>
                    <a:pt x="89" y="96"/>
                  </a:cubicBezTo>
                  <a:cubicBezTo>
                    <a:pt x="88" y="93"/>
                    <a:pt x="80" y="88"/>
                    <a:pt x="76" y="82"/>
                  </a:cubicBezTo>
                  <a:cubicBezTo>
                    <a:pt x="73" y="76"/>
                    <a:pt x="74" y="73"/>
                    <a:pt x="75" y="72"/>
                  </a:cubicBezTo>
                  <a:lnTo>
                    <a:pt x="75" y="72"/>
                  </a:lnTo>
                  <a:cubicBezTo>
                    <a:pt x="76" y="72"/>
                    <a:pt x="78" y="74"/>
                    <a:pt x="80" y="76"/>
                  </a:cubicBezTo>
                  <a:cubicBezTo>
                    <a:pt x="83" y="80"/>
                    <a:pt x="85" y="84"/>
                    <a:pt x="85" y="84"/>
                  </a:cubicBezTo>
                  <a:cubicBezTo>
                    <a:pt x="87" y="84"/>
                    <a:pt x="81" y="70"/>
                    <a:pt x="83" y="70"/>
                  </a:cubicBezTo>
                  <a:lnTo>
                    <a:pt x="83" y="70"/>
                  </a:lnTo>
                  <a:cubicBezTo>
                    <a:pt x="83" y="70"/>
                    <a:pt x="84" y="71"/>
                    <a:pt x="85" y="73"/>
                  </a:cubicBezTo>
                  <a:cubicBezTo>
                    <a:pt x="88" y="77"/>
                    <a:pt x="93" y="92"/>
                    <a:pt x="94" y="92"/>
                  </a:cubicBezTo>
                  <a:cubicBezTo>
                    <a:pt x="94" y="92"/>
                    <a:pt x="94" y="92"/>
                    <a:pt x="94" y="91"/>
                  </a:cubicBezTo>
                  <a:cubicBezTo>
                    <a:pt x="94" y="85"/>
                    <a:pt x="93" y="72"/>
                    <a:pt x="98" y="72"/>
                  </a:cubicBezTo>
                  <a:cubicBezTo>
                    <a:pt x="99" y="72"/>
                    <a:pt x="100" y="72"/>
                    <a:pt x="101" y="73"/>
                  </a:cubicBezTo>
                  <a:lnTo>
                    <a:pt x="99" y="80"/>
                  </a:lnTo>
                  <a:cubicBezTo>
                    <a:pt x="99" y="85"/>
                    <a:pt x="99" y="86"/>
                    <a:pt x="98" y="86"/>
                  </a:cubicBezTo>
                  <a:cubicBezTo>
                    <a:pt x="98" y="86"/>
                    <a:pt x="98" y="86"/>
                    <a:pt x="99" y="86"/>
                  </a:cubicBezTo>
                  <a:cubicBezTo>
                    <a:pt x="100" y="86"/>
                    <a:pt x="102" y="86"/>
                    <a:pt x="105" y="86"/>
                  </a:cubicBezTo>
                  <a:cubicBezTo>
                    <a:pt x="107" y="86"/>
                    <a:pt x="109" y="86"/>
                    <a:pt x="111" y="87"/>
                  </a:cubicBezTo>
                  <a:cubicBezTo>
                    <a:pt x="119" y="91"/>
                    <a:pt x="119" y="99"/>
                    <a:pt x="126" y="101"/>
                  </a:cubicBezTo>
                  <a:cubicBezTo>
                    <a:pt x="135" y="104"/>
                    <a:pt x="137" y="101"/>
                    <a:pt x="146" y="107"/>
                  </a:cubicBezTo>
                  <a:cubicBezTo>
                    <a:pt x="154" y="112"/>
                    <a:pt x="157" y="114"/>
                    <a:pt x="163" y="121"/>
                  </a:cubicBezTo>
                  <a:cubicBezTo>
                    <a:pt x="172" y="132"/>
                    <a:pt x="183" y="124"/>
                    <a:pt x="193" y="130"/>
                  </a:cubicBezTo>
                  <a:cubicBezTo>
                    <a:pt x="204" y="137"/>
                    <a:pt x="201" y="150"/>
                    <a:pt x="210" y="156"/>
                  </a:cubicBezTo>
                  <a:cubicBezTo>
                    <a:pt x="213" y="158"/>
                    <a:pt x="216" y="159"/>
                    <a:pt x="219" y="159"/>
                  </a:cubicBezTo>
                  <a:cubicBezTo>
                    <a:pt x="223" y="159"/>
                    <a:pt x="227" y="157"/>
                    <a:pt x="232" y="157"/>
                  </a:cubicBezTo>
                  <a:cubicBezTo>
                    <a:pt x="233" y="157"/>
                    <a:pt x="235" y="158"/>
                    <a:pt x="236" y="158"/>
                  </a:cubicBezTo>
                  <a:cubicBezTo>
                    <a:pt x="250" y="162"/>
                    <a:pt x="236" y="177"/>
                    <a:pt x="233" y="181"/>
                  </a:cubicBezTo>
                  <a:cubicBezTo>
                    <a:pt x="243" y="181"/>
                    <a:pt x="251" y="180"/>
                    <a:pt x="259" y="177"/>
                  </a:cubicBezTo>
                  <a:cubicBezTo>
                    <a:pt x="263" y="176"/>
                    <a:pt x="266" y="175"/>
                    <a:pt x="268" y="175"/>
                  </a:cubicBezTo>
                  <a:cubicBezTo>
                    <a:pt x="275" y="175"/>
                    <a:pt x="269" y="184"/>
                    <a:pt x="265" y="191"/>
                  </a:cubicBezTo>
                  <a:cubicBezTo>
                    <a:pt x="267" y="189"/>
                    <a:pt x="269" y="188"/>
                    <a:pt x="272" y="188"/>
                  </a:cubicBezTo>
                  <a:cubicBezTo>
                    <a:pt x="280" y="188"/>
                    <a:pt x="291" y="196"/>
                    <a:pt x="297" y="196"/>
                  </a:cubicBezTo>
                  <a:cubicBezTo>
                    <a:pt x="299" y="196"/>
                    <a:pt x="301" y="196"/>
                    <a:pt x="302" y="194"/>
                  </a:cubicBezTo>
                  <a:cubicBezTo>
                    <a:pt x="305" y="203"/>
                    <a:pt x="307" y="211"/>
                    <a:pt x="316" y="217"/>
                  </a:cubicBezTo>
                  <a:cubicBezTo>
                    <a:pt x="318" y="215"/>
                    <a:pt x="319" y="214"/>
                    <a:pt x="321" y="214"/>
                  </a:cubicBezTo>
                  <a:cubicBezTo>
                    <a:pt x="324" y="214"/>
                    <a:pt x="327" y="216"/>
                    <a:pt x="332" y="219"/>
                  </a:cubicBezTo>
                  <a:cubicBezTo>
                    <a:pt x="342" y="225"/>
                    <a:pt x="353" y="220"/>
                    <a:pt x="362" y="226"/>
                  </a:cubicBezTo>
                  <a:cubicBezTo>
                    <a:pt x="365" y="227"/>
                    <a:pt x="369" y="257"/>
                    <a:pt x="378" y="257"/>
                  </a:cubicBezTo>
                  <a:cubicBezTo>
                    <a:pt x="379" y="257"/>
                    <a:pt x="380" y="256"/>
                    <a:pt x="381" y="256"/>
                  </a:cubicBezTo>
                  <a:cubicBezTo>
                    <a:pt x="384" y="254"/>
                    <a:pt x="385" y="236"/>
                    <a:pt x="389" y="236"/>
                  </a:cubicBezTo>
                  <a:cubicBezTo>
                    <a:pt x="390" y="236"/>
                    <a:pt x="392" y="237"/>
                    <a:pt x="394" y="240"/>
                  </a:cubicBezTo>
                  <a:cubicBezTo>
                    <a:pt x="398" y="249"/>
                    <a:pt x="397" y="253"/>
                    <a:pt x="406" y="253"/>
                  </a:cubicBezTo>
                  <a:cubicBezTo>
                    <a:pt x="407" y="253"/>
                    <a:pt x="408" y="252"/>
                    <a:pt x="409" y="252"/>
                  </a:cubicBezTo>
                  <a:cubicBezTo>
                    <a:pt x="409" y="252"/>
                    <a:pt x="417" y="249"/>
                    <a:pt x="420" y="249"/>
                  </a:cubicBezTo>
                  <a:cubicBezTo>
                    <a:pt x="420" y="249"/>
                    <a:pt x="421" y="249"/>
                    <a:pt x="421" y="249"/>
                  </a:cubicBezTo>
                  <a:cubicBezTo>
                    <a:pt x="422" y="257"/>
                    <a:pt x="402" y="261"/>
                    <a:pt x="404" y="266"/>
                  </a:cubicBezTo>
                  <a:cubicBezTo>
                    <a:pt x="404" y="267"/>
                    <a:pt x="406" y="267"/>
                    <a:pt x="407" y="267"/>
                  </a:cubicBezTo>
                  <a:cubicBezTo>
                    <a:pt x="410" y="267"/>
                    <a:pt x="414" y="266"/>
                    <a:pt x="415" y="266"/>
                  </a:cubicBezTo>
                  <a:cubicBezTo>
                    <a:pt x="422" y="266"/>
                    <a:pt x="423" y="268"/>
                    <a:pt x="429" y="272"/>
                  </a:cubicBezTo>
                  <a:cubicBezTo>
                    <a:pt x="428" y="271"/>
                    <a:pt x="428" y="271"/>
                    <a:pt x="427" y="271"/>
                  </a:cubicBezTo>
                  <a:cubicBezTo>
                    <a:pt x="424" y="271"/>
                    <a:pt x="424" y="275"/>
                    <a:pt x="422" y="278"/>
                  </a:cubicBezTo>
                  <a:cubicBezTo>
                    <a:pt x="423" y="277"/>
                    <a:pt x="424" y="276"/>
                    <a:pt x="425" y="276"/>
                  </a:cubicBezTo>
                  <a:cubicBezTo>
                    <a:pt x="428" y="276"/>
                    <a:pt x="433" y="282"/>
                    <a:pt x="437" y="284"/>
                  </a:cubicBezTo>
                  <a:cubicBezTo>
                    <a:pt x="438" y="283"/>
                    <a:pt x="440" y="280"/>
                    <a:pt x="443" y="280"/>
                  </a:cubicBezTo>
                  <a:cubicBezTo>
                    <a:pt x="451" y="282"/>
                    <a:pt x="463" y="289"/>
                    <a:pt x="459" y="295"/>
                  </a:cubicBezTo>
                  <a:cubicBezTo>
                    <a:pt x="456" y="302"/>
                    <a:pt x="467" y="312"/>
                    <a:pt x="475" y="312"/>
                  </a:cubicBezTo>
                  <a:cubicBezTo>
                    <a:pt x="477" y="312"/>
                    <a:pt x="478" y="311"/>
                    <a:pt x="479" y="309"/>
                  </a:cubicBezTo>
                  <a:cubicBezTo>
                    <a:pt x="485" y="311"/>
                    <a:pt x="493" y="319"/>
                    <a:pt x="499" y="319"/>
                  </a:cubicBezTo>
                  <a:cubicBezTo>
                    <a:pt x="501" y="319"/>
                    <a:pt x="502" y="319"/>
                    <a:pt x="504" y="317"/>
                  </a:cubicBezTo>
                  <a:cubicBezTo>
                    <a:pt x="514" y="330"/>
                    <a:pt x="534" y="362"/>
                    <a:pt x="554" y="362"/>
                  </a:cubicBezTo>
                  <a:cubicBezTo>
                    <a:pt x="557" y="362"/>
                    <a:pt x="560" y="361"/>
                    <a:pt x="563" y="360"/>
                  </a:cubicBezTo>
                  <a:lnTo>
                    <a:pt x="563" y="360"/>
                  </a:lnTo>
                  <a:cubicBezTo>
                    <a:pt x="555" y="372"/>
                    <a:pt x="557" y="375"/>
                    <a:pt x="562" y="375"/>
                  </a:cubicBezTo>
                  <a:cubicBezTo>
                    <a:pt x="570" y="375"/>
                    <a:pt x="584" y="370"/>
                    <a:pt x="591" y="370"/>
                  </a:cubicBezTo>
                  <a:cubicBezTo>
                    <a:pt x="594" y="370"/>
                    <a:pt x="596" y="370"/>
                    <a:pt x="596" y="372"/>
                  </a:cubicBezTo>
                  <a:cubicBezTo>
                    <a:pt x="600" y="381"/>
                    <a:pt x="596" y="395"/>
                    <a:pt x="613" y="395"/>
                  </a:cubicBezTo>
                  <a:cubicBezTo>
                    <a:pt x="617" y="395"/>
                    <a:pt x="642" y="386"/>
                    <a:pt x="643" y="384"/>
                  </a:cubicBezTo>
                  <a:lnTo>
                    <a:pt x="643" y="384"/>
                  </a:lnTo>
                  <a:cubicBezTo>
                    <a:pt x="644" y="394"/>
                    <a:pt x="631" y="397"/>
                    <a:pt x="650" y="406"/>
                  </a:cubicBezTo>
                  <a:cubicBezTo>
                    <a:pt x="652" y="407"/>
                    <a:pt x="654" y="407"/>
                    <a:pt x="655" y="407"/>
                  </a:cubicBezTo>
                  <a:cubicBezTo>
                    <a:pt x="660" y="407"/>
                    <a:pt x="660" y="402"/>
                    <a:pt x="664" y="402"/>
                  </a:cubicBezTo>
                  <a:cubicBezTo>
                    <a:pt x="666" y="402"/>
                    <a:pt x="667" y="402"/>
                    <a:pt x="670" y="403"/>
                  </a:cubicBezTo>
                  <a:cubicBezTo>
                    <a:pt x="667" y="408"/>
                    <a:pt x="656" y="418"/>
                    <a:pt x="661" y="425"/>
                  </a:cubicBezTo>
                  <a:cubicBezTo>
                    <a:pt x="663" y="429"/>
                    <a:pt x="671" y="434"/>
                    <a:pt x="676" y="434"/>
                  </a:cubicBezTo>
                  <a:cubicBezTo>
                    <a:pt x="678" y="434"/>
                    <a:pt x="680" y="433"/>
                    <a:pt x="681" y="431"/>
                  </a:cubicBezTo>
                  <a:cubicBezTo>
                    <a:pt x="681" y="431"/>
                    <a:pt x="682" y="430"/>
                    <a:pt x="683" y="430"/>
                  </a:cubicBezTo>
                  <a:cubicBezTo>
                    <a:pt x="690" y="430"/>
                    <a:pt x="708" y="440"/>
                    <a:pt x="711" y="442"/>
                  </a:cubicBezTo>
                  <a:cubicBezTo>
                    <a:pt x="718" y="445"/>
                    <a:pt x="738" y="456"/>
                    <a:pt x="737" y="464"/>
                  </a:cubicBezTo>
                  <a:cubicBezTo>
                    <a:pt x="736" y="475"/>
                    <a:pt x="742" y="486"/>
                    <a:pt x="758" y="487"/>
                  </a:cubicBezTo>
                  <a:cubicBezTo>
                    <a:pt x="758" y="487"/>
                    <a:pt x="759" y="487"/>
                    <a:pt x="760" y="487"/>
                  </a:cubicBezTo>
                  <a:cubicBezTo>
                    <a:pt x="764" y="487"/>
                    <a:pt x="768" y="485"/>
                    <a:pt x="773" y="485"/>
                  </a:cubicBezTo>
                  <a:cubicBezTo>
                    <a:pt x="775" y="485"/>
                    <a:pt x="776" y="485"/>
                    <a:pt x="779" y="486"/>
                  </a:cubicBezTo>
                  <a:cubicBezTo>
                    <a:pt x="787" y="490"/>
                    <a:pt x="794" y="498"/>
                    <a:pt x="800" y="504"/>
                  </a:cubicBezTo>
                  <a:cubicBezTo>
                    <a:pt x="800" y="505"/>
                    <a:pt x="823" y="524"/>
                    <a:pt x="827" y="524"/>
                  </a:cubicBezTo>
                  <a:cubicBezTo>
                    <a:pt x="827" y="524"/>
                    <a:pt x="828" y="524"/>
                    <a:pt x="828" y="524"/>
                  </a:cubicBezTo>
                  <a:cubicBezTo>
                    <a:pt x="828" y="519"/>
                    <a:pt x="829" y="518"/>
                    <a:pt x="832" y="518"/>
                  </a:cubicBezTo>
                  <a:cubicBezTo>
                    <a:pt x="839" y="518"/>
                    <a:pt x="854" y="534"/>
                    <a:pt x="861" y="539"/>
                  </a:cubicBezTo>
                  <a:cubicBezTo>
                    <a:pt x="868" y="543"/>
                    <a:pt x="876" y="548"/>
                    <a:pt x="883" y="552"/>
                  </a:cubicBezTo>
                  <a:cubicBezTo>
                    <a:pt x="887" y="553"/>
                    <a:pt x="889" y="554"/>
                    <a:pt x="890" y="554"/>
                  </a:cubicBezTo>
                  <a:cubicBezTo>
                    <a:pt x="891" y="554"/>
                    <a:pt x="890" y="553"/>
                    <a:pt x="890" y="551"/>
                  </a:cubicBezTo>
                  <a:cubicBezTo>
                    <a:pt x="890" y="550"/>
                    <a:pt x="891" y="550"/>
                    <a:pt x="891" y="550"/>
                  </a:cubicBezTo>
                  <a:cubicBezTo>
                    <a:pt x="894" y="550"/>
                    <a:pt x="903" y="559"/>
                    <a:pt x="904" y="560"/>
                  </a:cubicBezTo>
                  <a:cubicBezTo>
                    <a:pt x="909" y="562"/>
                    <a:pt x="914" y="566"/>
                    <a:pt x="920" y="568"/>
                  </a:cubicBezTo>
                  <a:cubicBezTo>
                    <a:pt x="926" y="569"/>
                    <a:pt x="947" y="573"/>
                    <a:pt x="943" y="580"/>
                  </a:cubicBezTo>
                  <a:cubicBezTo>
                    <a:pt x="938" y="589"/>
                    <a:pt x="952" y="598"/>
                    <a:pt x="962" y="602"/>
                  </a:cubicBezTo>
                  <a:cubicBezTo>
                    <a:pt x="963" y="602"/>
                    <a:pt x="964" y="602"/>
                    <a:pt x="965" y="602"/>
                  </a:cubicBezTo>
                  <a:cubicBezTo>
                    <a:pt x="970" y="602"/>
                    <a:pt x="970" y="597"/>
                    <a:pt x="974" y="597"/>
                  </a:cubicBezTo>
                  <a:cubicBezTo>
                    <a:pt x="975" y="597"/>
                    <a:pt x="977" y="597"/>
                    <a:pt x="980" y="599"/>
                  </a:cubicBezTo>
                  <a:cubicBezTo>
                    <a:pt x="976" y="604"/>
                    <a:pt x="971" y="608"/>
                    <a:pt x="980" y="613"/>
                  </a:cubicBezTo>
                  <a:cubicBezTo>
                    <a:pt x="982" y="614"/>
                    <a:pt x="983" y="614"/>
                    <a:pt x="984" y="614"/>
                  </a:cubicBezTo>
                  <a:cubicBezTo>
                    <a:pt x="992" y="614"/>
                    <a:pt x="982" y="583"/>
                    <a:pt x="976" y="577"/>
                  </a:cubicBezTo>
                  <a:cubicBezTo>
                    <a:pt x="968" y="570"/>
                    <a:pt x="952" y="565"/>
                    <a:pt x="958" y="557"/>
                  </a:cubicBezTo>
                  <a:cubicBezTo>
                    <a:pt x="952" y="552"/>
                    <a:pt x="935" y="548"/>
                    <a:pt x="940" y="539"/>
                  </a:cubicBezTo>
                  <a:lnTo>
                    <a:pt x="940" y="539"/>
                  </a:lnTo>
                  <a:cubicBezTo>
                    <a:pt x="937" y="542"/>
                    <a:pt x="937" y="556"/>
                    <a:pt x="931" y="556"/>
                  </a:cubicBezTo>
                  <a:cubicBezTo>
                    <a:pt x="930" y="556"/>
                    <a:pt x="929" y="556"/>
                    <a:pt x="928" y="555"/>
                  </a:cubicBezTo>
                  <a:cubicBezTo>
                    <a:pt x="920" y="552"/>
                    <a:pt x="916" y="530"/>
                    <a:pt x="905" y="529"/>
                  </a:cubicBezTo>
                  <a:cubicBezTo>
                    <a:pt x="902" y="529"/>
                    <a:pt x="903" y="536"/>
                    <a:pt x="903" y="538"/>
                  </a:cubicBezTo>
                  <a:cubicBezTo>
                    <a:pt x="902" y="539"/>
                    <a:pt x="900" y="540"/>
                    <a:pt x="898" y="540"/>
                  </a:cubicBezTo>
                  <a:cubicBezTo>
                    <a:pt x="894" y="540"/>
                    <a:pt x="889" y="537"/>
                    <a:pt x="885" y="534"/>
                  </a:cubicBezTo>
                  <a:cubicBezTo>
                    <a:pt x="878" y="530"/>
                    <a:pt x="866" y="520"/>
                    <a:pt x="876" y="515"/>
                  </a:cubicBezTo>
                  <a:cubicBezTo>
                    <a:pt x="877" y="515"/>
                    <a:pt x="878" y="515"/>
                    <a:pt x="879" y="515"/>
                  </a:cubicBezTo>
                  <a:cubicBezTo>
                    <a:pt x="886" y="515"/>
                    <a:pt x="895" y="518"/>
                    <a:pt x="901" y="518"/>
                  </a:cubicBezTo>
                  <a:cubicBezTo>
                    <a:pt x="904" y="518"/>
                    <a:pt x="906" y="517"/>
                    <a:pt x="906" y="513"/>
                  </a:cubicBezTo>
                  <a:cubicBezTo>
                    <a:pt x="906" y="504"/>
                    <a:pt x="900" y="499"/>
                    <a:pt x="894" y="499"/>
                  </a:cubicBezTo>
                  <a:cubicBezTo>
                    <a:pt x="891" y="499"/>
                    <a:pt x="889" y="500"/>
                    <a:pt x="886" y="502"/>
                  </a:cubicBezTo>
                  <a:cubicBezTo>
                    <a:pt x="885" y="503"/>
                    <a:pt x="883" y="503"/>
                    <a:pt x="881" y="503"/>
                  </a:cubicBezTo>
                  <a:cubicBezTo>
                    <a:pt x="867" y="503"/>
                    <a:pt x="841" y="482"/>
                    <a:pt x="847" y="472"/>
                  </a:cubicBezTo>
                  <a:lnTo>
                    <a:pt x="847" y="472"/>
                  </a:lnTo>
                  <a:cubicBezTo>
                    <a:pt x="845" y="475"/>
                    <a:pt x="843" y="484"/>
                    <a:pt x="839" y="484"/>
                  </a:cubicBezTo>
                  <a:cubicBezTo>
                    <a:pt x="838" y="484"/>
                    <a:pt x="837" y="483"/>
                    <a:pt x="836" y="483"/>
                  </a:cubicBezTo>
                  <a:cubicBezTo>
                    <a:pt x="832" y="481"/>
                    <a:pt x="825" y="477"/>
                    <a:pt x="819" y="477"/>
                  </a:cubicBezTo>
                  <a:cubicBezTo>
                    <a:pt x="817" y="477"/>
                    <a:pt x="815" y="478"/>
                    <a:pt x="814" y="479"/>
                  </a:cubicBezTo>
                  <a:cubicBezTo>
                    <a:pt x="822" y="466"/>
                    <a:pt x="769" y="435"/>
                    <a:pt x="757" y="429"/>
                  </a:cubicBezTo>
                  <a:cubicBezTo>
                    <a:pt x="740" y="419"/>
                    <a:pt x="725" y="415"/>
                    <a:pt x="709" y="415"/>
                  </a:cubicBezTo>
                  <a:cubicBezTo>
                    <a:pt x="703" y="415"/>
                    <a:pt x="697" y="416"/>
                    <a:pt x="691" y="417"/>
                  </a:cubicBezTo>
                  <a:cubicBezTo>
                    <a:pt x="694" y="416"/>
                    <a:pt x="716" y="412"/>
                    <a:pt x="711" y="406"/>
                  </a:cubicBezTo>
                  <a:lnTo>
                    <a:pt x="702" y="402"/>
                  </a:lnTo>
                  <a:cubicBezTo>
                    <a:pt x="698" y="399"/>
                    <a:pt x="701" y="402"/>
                    <a:pt x="702" y="396"/>
                  </a:cubicBezTo>
                  <a:cubicBezTo>
                    <a:pt x="702" y="390"/>
                    <a:pt x="699" y="385"/>
                    <a:pt x="695" y="385"/>
                  </a:cubicBezTo>
                  <a:cubicBezTo>
                    <a:pt x="693" y="385"/>
                    <a:pt x="691" y="386"/>
                    <a:pt x="689" y="389"/>
                  </a:cubicBezTo>
                  <a:cubicBezTo>
                    <a:pt x="686" y="392"/>
                    <a:pt x="685" y="395"/>
                    <a:pt x="682" y="395"/>
                  </a:cubicBezTo>
                  <a:cubicBezTo>
                    <a:pt x="680" y="395"/>
                    <a:pt x="678" y="394"/>
                    <a:pt x="675" y="392"/>
                  </a:cubicBezTo>
                  <a:cubicBezTo>
                    <a:pt x="670" y="389"/>
                    <a:pt x="664" y="387"/>
                    <a:pt x="660" y="382"/>
                  </a:cubicBezTo>
                  <a:cubicBezTo>
                    <a:pt x="656" y="379"/>
                    <a:pt x="660" y="376"/>
                    <a:pt x="657" y="375"/>
                  </a:cubicBezTo>
                  <a:lnTo>
                    <a:pt x="633" y="360"/>
                  </a:lnTo>
                  <a:cubicBezTo>
                    <a:pt x="631" y="358"/>
                    <a:pt x="628" y="358"/>
                    <a:pt x="627" y="358"/>
                  </a:cubicBezTo>
                  <a:cubicBezTo>
                    <a:pt x="618" y="358"/>
                    <a:pt x="614" y="372"/>
                    <a:pt x="617" y="374"/>
                  </a:cubicBezTo>
                  <a:lnTo>
                    <a:pt x="617" y="374"/>
                  </a:lnTo>
                  <a:cubicBezTo>
                    <a:pt x="609" y="369"/>
                    <a:pt x="603" y="344"/>
                    <a:pt x="598" y="337"/>
                  </a:cubicBezTo>
                  <a:cubicBezTo>
                    <a:pt x="595" y="333"/>
                    <a:pt x="592" y="329"/>
                    <a:pt x="590" y="329"/>
                  </a:cubicBezTo>
                  <a:cubicBezTo>
                    <a:pt x="589" y="329"/>
                    <a:pt x="589" y="331"/>
                    <a:pt x="590" y="336"/>
                  </a:cubicBezTo>
                  <a:cubicBezTo>
                    <a:pt x="592" y="341"/>
                    <a:pt x="593" y="350"/>
                    <a:pt x="589" y="350"/>
                  </a:cubicBezTo>
                  <a:cubicBezTo>
                    <a:pt x="588" y="350"/>
                    <a:pt x="586" y="349"/>
                    <a:pt x="583" y="346"/>
                  </a:cubicBezTo>
                  <a:cubicBezTo>
                    <a:pt x="577" y="339"/>
                    <a:pt x="573" y="331"/>
                    <a:pt x="569" y="324"/>
                  </a:cubicBezTo>
                  <a:cubicBezTo>
                    <a:pt x="569" y="323"/>
                    <a:pt x="567" y="316"/>
                    <a:pt x="566" y="315"/>
                  </a:cubicBezTo>
                  <a:lnTo>
                    <a:pt x="566" y="315"/>
                  </a:lnTo>
                  <a:cubicBezTo>
                    <a:pt x="568" y="317"/>
                    <a:pt x="563" y="331"/>
                    <a:pt x="560" y="333"/>
                  </a:cubicBezTo>
                  <a:cubicBezTo>
                    <a:pt x="559" y="333"/>
                    <a:pt x="559" y="333"/>
                    <a:pt x="559" y="333"/>
                  </a:cubicBezTo>
                  <a:cubicBezTo>
                    <a:pt x="555" y="333"/>
                    <a:pt x="549" y="309"/>
                    <a:pt x="548" y="307"/>
                  </a:cubicBezTo>
                  <a:cubicBezTo>
                    <a:pt x="545" y="299"/>
                    <a:pt x="544" y="296"/>
                    <a:pt x="543" y="296"/>
                  </a:cubicBezTo>
                  <a:lnTo>
                    <a:pt x="543" y="296"/>
                  </a:lnTo>
                  <a:cubicBezTo>
                    <a:pt x="540" y="296"/>
                    <a:pt x="544" y="324"/>
                    <a:pt x="543" y="324"/>
                  </a:cubicBezTo>
                  <a:cubicBezTo>
                    <a:pt x="543" y="324"/>
                    <a:pt x="543" y="324"/>
                    <a:pt x="543" y="324"/>
                  </a:cubicBezTo>
                  <a:cubicBezTo>
                    <a:pt x="538" y="324"/>
                    <a:pt x="530" y="300"/>
                    <a:pt x="525" y="300"/>
                  </a:cubicBezTo>
                  <a:cubicBezTo>
                    <a:pt x="524" y="300"/>
                    <a:pt x="523" y="301"/>
                    <a:pt x="522" y="302"/>
                  </a:cubicBezTo>
                  <a:cubicBezTo>
                    <a:pt x="528" y="293"/>
                    <a:pt x="476" y="266"/>
                    <a:pt x="467" y="261"/>
                  </a:cubicBezTo>
                  <a:cubicBezTo>
                    <a:pt x="455" y="255"/>
                    <a:pt x="444" y="253"/>
                    <a:pt x="433" y="249"/>
                  </a:cubicBezTo>
                  <a:cubicBezTo>
                    <a:pt x="425" y="245"/>
                    <a:pt x="426" y="232"/>
                    <a:pt x="418" y="232"/>
                  </a:cubicBezTo>
                  <a:cubicBezTo>
                    <a:pt x="415" y="232"/>
                    <a:pt x="406" y="235"/>
                    <a:pt x="400" y="235"/>
                  </a:cubicBezTo>
                  <a:cubicBezTo>
                    <a:pt x="398" y="235"/>
                    <a:pt x="397" y="235"/>
                    <a:pt x="395" y="234"/>
                  </a:cubicBezTo>
                  <a:cubicBezTo>
                    <a:pt x="396" y="234"/>
                    <a:pt x="429" y="218"/>
                    <a:pt x="408" y="218"/>
                  </a:cubicBezTo>
                  <a:cubicBezTo>
                    <a:pt x="407" y="218"/>
                    <a:pt x="407" y="218"/>
                    <a:pt x="406" y="218"/>
                  </a:cubicBezTo>
                  <a:cubicBezTo>
                    <a:pt x="401" y="218"/>
                    <a:pt x="394" y="215"/>
                    <a:pt x="389" y="215"/>
                  </a:cubicBezTo>
                  <a:cubicBezTo>
                    <a:pt x="387" y="215"/>
                    <a:pt x="384" y="216"/>
                    <a:pt x="382" y="218"/>
                  </a:cubicBezTo>
                  <a:cubicBezTo>
                    <a:pt x="382" y="220"/>
                    <a:pt x="381" y="220"/>
                    <a:pt x="380" y="220"/>
                  </a:cubicBezTo>
                  <a:cubicBezTo>
                    <a:pt x="376" y="220"/>
                    <a:pt x="372" y="213"/>
                    <a:pt x="368" y="213"/>
                  </a:cubicBezTo>
                  <a:cubicBezTo>
                    <a:pt x="367" y="213"/>
                    <a:pt x="367" y="214"/>
                    <a:pt x="366" y="215"/>
                  </a:cubicBezTo>
                  <a:lnTo>
                    <a:pt x="366" y="215"/>
                  </a:lnTo>
                  <a:cubicBezTo>
                    <a:pt x="371" y="207"/>
                    <a:pt x="372" y="200"/>
                    <a:pt x="361" y="190"/>
                  </a:cubicBezTo>
                  <a:cubicBezTo>
                    <a:pt x="360" y="190"/>
                    <a:pt x="359" y="189"/>
                    <a:pt x="358" y="189"/>
                  </a:cubicBezTo>
                  <a:cubicBezTo>
                    <a:pt x="351" y="189"/>
                    <a:pt x="339" y="202"/>
                    <a:pt x="330" y="202"/>
                  </a:cubicBezTo>
                  <a:cubicBezTo>
                    <a:pt x="330" y="202"/>
                    <a:pt x="329" y="202"/>
                    <a:pt x="329" y="202"/>
                  </a:cubicBezTo>
                  <a:cubicBezTo>
                    <a:pt x="301" y="198"/>
                    <a:pt x="319" y="167"/>
                    <a:pt x="324" y="158"/>
                  </a:cubicBezTo>
                  <a:lnTo>
                    <a:pt x="324" y="158"/>
                  </a:lnTo>
                  <a:cubicBezTo>
                    <a:pt x="310" y="162"/>
                    <a:pt x="297" y="166"/>
                    <a:pt x="280" y="167"/>
                  </a:cubicBezTo>
                  <a:cubicBezTo>
                    <a:pt x="280" y="158"/>
                    <a:pt x="279" y="152"/>
                    <a:pt x="276" y="143"/>
                  </a:cubicBezTo>
                  <a:cubicBezTo>
                    <a:pt x="275" y="145"/>
                    <a:pt x="273" y="146"/>
                    <a:pt x="272" y="146"/>
                  </a:cubicBezTo>
                  <a:cubicBezTo>
                    <a:pt x="266" y="146"/>
                    <a:pt x="259" y="139"/>
                    <a:pt x="254" y="138"/>
                  </a:cubicBezTo>
                  <a:cubicBezTo>
                    <a:pt x="253" y="138"/>
                    <a:pt x="250" y="138"/>
                    <a:pt x="246" y="138"/>
                  </a:cubicBezTo>
                  <a:cubicBezTo>
                    <a:pt x="239" y="138"/>
                    <a:pt x="230" y="138"/>
                    <a:pt x="230" y="141"/>
                  </a:cubicBezTo>
                  <a:cubicBezTo>
                    <a:pt x="229" y="129"/>
                    <a:pt x="248" y="122"/>
                    <a:pt x="223" y="116"/>
                  </a:cubicBezTo>
                  <a:cubicBezTo>
                    <a:pt x="206" y="112"/>
                    <a:pt x="203" y="106"/>
                    <a:pt x="209" y="96"/>
                  </a:cubicBezTo>
                  <a:cubicBezTo>
                    <a:pt x="207" y="95"/>
                    <a:pt x="206" y="94"/>
                    <a:pt x="205" y="94"/>
                  </a:cubicBezTo>
                  <a:cubicBezTo>
                    <a:pt x="201" y="94"/>
                    <a:pt x="200" y="98"/>
                    <a:pt x="196" y="99"/>
                  </a:cubicBezTo>
                  <a:cubicBezTo>
                    <a:pt x="196" y="99"/>
                    <a:pt x="195" y="99"/>
                    <a:pt x="195" y="99"/>
                  </a:cubicBezTo>
                  <a:cubicBezTo>
                    <a:pt x="188" y="99"/>
                    <a:pt x="179" y="90"/>
                    <a:pt x="172" y="89"/>
                  </a:cubicBezTo>
                  <a:cubicBezTo>
                    <a:pt x="171" y="89"/>
                    <a:pt x="171" y="89"/>
                    <a:pt x="171" y="89"/>
                  </a:cubicBezTo>
                  <a:cubicBezTo>
                    <a:pt x="164" y="89"/>
                    <a:pt x="165" y="96"/>
                    <a:pt x="159" y="98"/>
                  </a:cubicBezTo>
                  <a:cubicBezTo>
                    <a:pt x="159" y="98"/>
                    <a:pt x="158" y="98"/>
                    <a:pt x="158" y="98"/>
                  </a:cubicBezTo>
                  <a:cubicBezTo>
                    <a:pt x="153" y="98"/>
                    <a:pt x="149" y="93"/>
                    <a:pt x="146" y="93"/>
                  </a:cubicBezTo>
                  <a:cubicBezTo>
                    <a:pt x="145" y="93"/>
                    <a:pt x="145" y="93"/>
                    <a:pt x="144" y="94"/>
                  </a:cubicBezTo>
                  <a:lnTo>
                    <a:pt x="144" y="94"/>
                  </a:lnTo>
                  <a:cubicBezTo>
                    <a:pt x="148" y="87"/>
                    <a:pt x="150" y="88"/>
                    <a:pt x="140" y="82"/>
                  </a:cubicBezTo>
                  <a:lnTo>
                    <a:pt x="120" y="70"/>
                  </a:lnTo>
                  <a:cubicBezTo>
                    <a:pt x="122" y="67"/>
                    <a:pt x="125" y="62"/>
                    <a:pt x="129" y="62"/>
                  </a:cubicBezTo>
                  <a:cubicBezTo>
                    <a:pt x="130" y="62"/>
                    <a:pt x="132" y="63"/>
                    <a:pt x="133" y="64"/>
                  </a:cubicBezTo>
                  <a:cubicBezTo>
                    <a:pt x="134" y="64"/>
                    <a:pt x="134" y="64"/>
                    <a:pt x="134" y="64"/>
                  </a:cubicBezTo>
                  <a:cubicBezTo>
                    <a:pt x="137" y="64"/>
                    <a:pt x="139" y="65"/>
                    <a:pt x="141" y="65"/>
                  </a:cubicBezTo>
                  <a:cubicBezTo>
                    <a:pt x="142" y="65"/>
                    <a:pt x="143" y="65"/>
                    <a:pt x="144" y="63"/>
                  </a:cubicBezTo>
                  <a:cubicBezTo>
                    <a:pt x="136" y="58"/>
                    <a:pt x="130" y="57"/>
                    <a:pt x="124" y="57"/>
                  </a:cubicBezTo>
                  <a:cubicBezTo>
                    <a:pt x="116" y="57"/>
                    <a:pt x="109" y="60"/>
                    <a:pt x="101" y="60"/>
                  </a:cubicBezTo>
                  <a:cubicBezTo>
                    <a:pt x="89" y="60"/>
                    <a:pt x="101" y="46"/>
                    <a:pt x="102" y="46"/>
                  </a:cubicBezTo>
                  <a:cubicBezTo>
                    <a:pt x="102" y="46"/>
                    <a:pt x="91" y="45"/>
                    <a:pt x="91" y="45"/>
                  </a:cubicBezTo>
                  <a:lnTo>
                    <a:pt x="91" y="45"/>
                  </a:lnTo>
                  <a:cubicBezTo>
                    <a:pt x="89" y="46"/>
                    <a:pt x="88" y="47"/>
                    <a:pt x="86" y="47"/>
                  </a:cubicBezTo>
                  <a:cubicBezTo>
                    <a:pt x="84" y="47"/>
                    <a:pt x="83" y="44"/>
                    <a:pt x="78" y="37"/>
                  </a:cubicBezTo>
                  <a:cubicBezTo>
                    <a:pt x="71" y="27"/>
                    <a:pt x="59" y="17"/>
                    <a:pt x="55" y="17"/>
                  </a:cubicBezTo>
                  <a:lnTo>
                    <a:pt x="55" y="17"/>
                  </a:lnTo>
                  <a:cubicBezTo>
                    <a:pt x="52" y="17"/>
                    <a:pt x="53" y="22"/>
                    <a:pt x="62" y="34"/>
                  </a:cubicBezTo>
                  <a:cubicBezTo>
                    <a:pt x="60" y="33"/>
                    <a:pt x="59" y="32"/>
                    <a:pt x="59" y="32"/>
                  </a:cubicBezTo>
                  <a:cubicBezTo>
                    <a:pt x="57" y="32"/>
                    <a:pt x="58" y="34"/>
                    <a:pt x="57" y="35"/>
                  </a:cubicBezTo>
                  <a:cubicBezTo>
                    <a:pt x="57" y="35"/>
                    <a:pt x="46" y="12"/>
                    <a:pt x="44" y="9"/>
                  </a:cubicBezTo>
                  <a:cubicBezTo>
                    <a:pt x="41" y="3"/>
                    <a:pt x="37" y="1"/>
                    <a:pt x="36"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2"/>
            <p:cNvSpPr/>
            <p:nvPr/>
          </p:nvSpPr>
          <p:spPr>
            <a:xfrm>
              <a:off x="4369475" y="2543550"/>
              <a:ext cx="83650" cy="79050"/>
            </a:xfrm>
            <a:custGeom>
              <a:rect b="b" l="l" r="r" t="t"/>
              <a:pathLst>
                <a:path extrusionOk="0" h="3162" w="3346">
                  <a:moveTo>
                    <a:pt x="226" y="307"/>
                  </a:moveTo>
                  <a:lnTo>
                    <a:pt x="3018" y="1961"/>
                  </a:lnTo>
                  <a:lnTo>
                    <a:pt x="3102" y="2846"/>
                  </a:lnTo>
                  <a:lnTo>
                    <a:pt x="247" y="1146"/>
                  </a:lnTo>
                  <a:lnTo>
                    <a:pt x="226" y="307"/>
                  </a:lnTo>
                  <a:close/>
                  <a:moveTo>
                    <a:pt x="111" y="0"/>
                  </a:moveTo>
                  <a:cubicBezTo>
                    <a:pt x="92" y="0"/>
                    <a:pt x="72" y="5"/>
                    <a:pt x="56" y="15"/>
                  </a:cubicBezTo>
                  <a:cubicBezTo>
                    <a:pt x="21" y="36"/>
                    <a:pt x="1" y="73"/>
                    <a:pt x="2" y="113"/>
                  </a:cubicBezTo>
                  <a:lnTo>
                    <a:pt x="29" y="1212"/>
                  </a:lnTo>
                  <a:cubicBezTo>
                    <a:pt x="29" y="1250"/>
                    <a:pt x="50" y="1285"/>
                    <a:pt x="82" y="1304"/>
                  </a:cubicBezTo>
                  <a:lnTo>
                    <a:pt x="3176" y="3146"/>
                  </a:lnTo>
                  <a:cubicBezTo>
                    <a:pt x="3194" y="3157"/>
                    <a:pt x="3213" y="3162"/>
                    <a:pt x="3232" y="3162"/>
                  </a:cubicBezTo>
                  <a:cubicBezTo>
                    <a:pt x="3253" y="3162"/>
                    <a:pt x="3273" y="3156"/>
                    <a:pt x="3291" y="3144"/>
                  </a:cubicBezTo>
                  <a:cubicBezTo>
                    <a:pt x="3326" y="3122"/>
                    <a:pt x="3346" y="3082"/>
                    <a:pt x="3342" y="3041"/>
                  </a:cubicBezTo>
                  <a:lnTo>
                    <a:pt x="3232" y="1884"/>
                  </a:lnTo>
                  <a:cubicBezTo>
                    <a:pt x="3229" y="1849"/>
                    <a:pt x="3209" y="1818"/>
                    <a:pt x="3178" y="1801"/>
                  </a:cubicBezTo>
                  <a:lnTo>
                    <a:pt x="167" y="16"/>
                  </a:lnTo>
                  <a:cubicBezTo>
                    <a:pt x="150" y="5"/>
                    <a:pt x="131" y="0"/>
                    <a:pt x="111"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2"/>
            <p:cNvSpPr/>
            <p:nvPr/>
          </p:nvSpPr>
          <p:spPr>
            <a:xfrm>
              <a:off x="4374575" y="2550550"/>
              <a:ext cx="72600" cy="64625"/>
            </a:xfrm>
            <a:custGeom>
              <a:rect b="b" l="l" r="r" t="t"/>
              <a:pathLst>
                <a:path extrusionOk="0" h="2585" w="2904">
                  <a:moveTo>
                    <a:pt x="588" y="345"/>
                  </a:moveTo>
                  <a:lnTo>
                    <a:pt x="588" y="345"/>
                  </a:lnTo>
                  <a:lnTo>
                    <a:pt x="588" y="345"/>
                  </a:lnTo>
                  <a:cubicBezTo>
                    <a:pt x="588" y="345"/>
                    <a:pt x="588" y="345"/>
                    <a:pt x="588" y="345"/>
                  </a:cubicBezTo>
                  <a:close/>
                  <a:moveTo>
                    <a:pt x="25" y="404"/>
                  </a:moveTo>
                  <a:cubicBezTo>
                    <a:pt x="26" y="404"/>
                    <a:pt x="27" y="404"/>
                    <a:pt x="29" y="406"/>
                  </a:cubicBezTo>
                  <a:cubicBezTo>
                    <a:pt x="34" y="410"/>
                    <a:pt x="32" y="417"/>
                    <a:pt x="32" y="423"/>
                  </a:cubicBezTo>
                  <a:cubicBezTo>
                    <a:pt x="32" y="423"/>
                    <a:pt x="31" y="423"/>
                    <a:pt x="30" y="423"/>
                  </a:cubicBezTo>
                  <a:cubicBezTo>
                    <a:pt x="25" y="423"/>
                    <a:pt x="20" y="422"/>
                    <a:pt x="20" y="416"/>
                  </a:cubicBezTo>
                  <a:cubicBezTo>
                    <a:pt x="20" y="411"/>
                    <a:pt x="21" y="404"/>
                    <a:pt x="25" y="404"/>
                  </a:cubicBezTo>
                  <a:close/>
                  <a:moveTo>
                    <a:pt x="630" y="428"/>
                  </a:moveTo>
                  <a:lnTo>
                    <a:pt x="630" y="428"/>
                  </a:lnTo>
                  <a:cubicBezTo>
                    <a:pt x="630" y="428"/>
                    <a:pt x="630" y="428"/>
                    <a:pt x="630" y="428"/>
                  </a:cubicBezTo>
                  <a:cubicBezTo>
                    <a:pt x="630" y="428"/>
                    <a:pt x="630" y="428"/>
                    <a:pt x="630" y="428"/>
                  </a:cubicBezTo>
                  <a:close/>
                  <a:moveTo>
                    <a:pt x="70" y="481"/>
                  </a:moveTo>
                  <a:cubicBezTo>
                    <a:pt x="51" y="481"/>
                    <a:pt x="60" y="494"/>
                    <a:pt x="66" y="494"/>
                  </a:cubicBezTo>
                  <a:cubicBezTo>
                    <a:pt x="68" y="494"/>
                    <a:pt x="70" y="492"/>
                    <a:pt x="70" y="488"/>
                  </a:cubicBezTo>
                  <a:cubicBezTo>
                    <a:pt x="70" y="485"/>
                    <a:pt x="70" y="482"/>
                    <a:pt x="70" y="481"/>
                  </a:cubicBezTo>
                  <a:close/>
                  <a:moveTo>
                    <a:pt x="46" y="613"/>
                  </a:moveTo>
                  <a:cubicBezTo>
                    <a:pt x="47" y="613"/>
                    <a:pt x="48" y="613"/>
                    <a:pt x="50" y="614"/>
                  </a:cubicBezTo>
                  <a:cubicBezTo>
                    <a:pt x="55" y="619"/>
                    <a:pt x="53" y="626"/>
                    <a:pt x="53" y="632"/>
                  </a:cubicBezTo>
                  <a:cubicBezTo>
                    <a:pt x="53" y="632"/>
                    <a:pt x="52" y="632"/>
                    <a:pt x="51" y="632"/>
                  </a:cubicBezTo>
                  <a:cubicBezTo>
                    <a:pt x="46" y="632"/>
                    <a:pt x="41" y="631"/>
                    <a:pt x="41" y="625"/>
                  </a:cubicBezTo>
                  <a:cubicBezTo>
                    <a:pt x="41" y="619"/>
                    <a:pt x="42" y="613"/>
                    <a:pt x="46" y="613"/>
                  </a:cubicBezTo>
                  <a:close/>
                  <a:moveTo>
                    <a:pt x="1039" y="616"/>
                  </a:moveTo>
                  <a:lnTo>
                    <a:pt x="1045" y="619"/>
                  </a:lnTo>
                  <a:cubicBezTo>
                    <a:pt x="1046" y="625"/>
                    <a:pt x="1047" y="630"/>
                    <a:pt x="1044" y="633"/>
                  </a:cubicBezTo>
                  <a:cubicBezTo>
                    <a:pt x="1035" y="629"/>
                    <a:pt x="1034" y="624"/>
                    <a:pt x="1039" y="616"/>
                  </a:cubicBezTo>
                  <a:close/>
                  <a:moveTo>
                    <a:pt x="1190" y="752"/>
                  </a:moveTo>
                  <a:cubicBezTo>
                    <a:pt x="1184" y="752"/>
                    <a:pt x="1177" y="757"/>
                    <a:pt x="1186" y="763"/>
                  </a:cubicBezTo>
                  <a:cubicBezTo>
                    <a:pt x="1188" y="764"/>
                    <a:pt x="1190" y="765"/>
                    <a:pt x="1192" y="766"/>
                  </a:cubicBezTo>
                  <a:cubicBezTo>
                    <a:pt x="1198" y="756"/>
                    <a:pt x="1194" y="752"/>
                    <a:pt x="1190" y="752"/>
                  </a:cubicBezTo>
                  <a:close/>
                  <a:moveTo>
                    <a:pt x="68" y="842"/>
                  </a:moveTo>
                  <a:lnTo>
                    <a:pt x="68" y="842"/>
                  </a:lnTo>
                  <a:cubicBezTo>
                    <a:pt x="68" y="842"/>
                    <a:pt x="68" y="842"/>
                    <a:pt x="68" y="842"/>
                  </a:cubicBezTo>
                  <a:cubicBezTo>
                    <a:pt x="68" y="842"/>
                    <a:pt x="68" y="842"/>
                    <a:pt x="68" y="842"/>
                  </a:cubicBezTo>
                  <a:close/>
                  <a:moveTo>
                    <a:pt x="1467" y="938"/>
                  </a:moveTo>
                  <a:lnTo>
                    <a:pt x="1467" y="938"/>
                  </a:lnTo>
                  <a:cubicBezTo>
                    <a:pt x="1467" y="938"/>
                    <a:pt x="1467" y="938"/>
                    <a:pt x="1467" y="938"/>
                  </a:cubicBezTo>
                  <a:cubicBezTo>
                    <a:pt x="1467" y="938"/>
                    <a:pt x="1467" y="938"/>
                    <a:pt x="1467" y="938"/>
                  </a:cubicBezTo>
                  <a:close/>
                  <a:moveTo>
                    <a:pt x="1921" y="1205"/>
                  </a:moveTo>
                  <a:lnTo>
                    <a:pt x="1920" y="1205"/>
                  </a:lnTo>
                  <a:cubicBezTo>
                    <a:pt x="1920" y="1205"/>
                    <a:pt x="1920" y="1205"/>
                    <a:pt x="1921" y="1205"/>
                  </a:cubicBezTo>
                  <a:close/>
                  <a:moveTo>
                    <a:pt x="2010" y="1216"/>
                  </a:moveTo>
                  <a:cubicBezTo>
                    <a:pt x="2011" y="1216"/>
                    <a:pt x="2013" y="1216"/>
                    <a:pt x="2014" y="1218"/>
                  </a:cubicBezTo>
                  <a:cubicBezTo>
                    <a:pt x="2016" y="1222"/>
                    <a:pt x="2019" y="1230"/>
                    <a:pt x="2014" y="1230"/>
                  </a:cubicBezTo>
                  <a:cubicBezTo>
                    <a:pt x="2012" y="1230"/>
                    <a:pt x="2011" y="1229"/>
                    <a:pt x="2008" y="1228"/>
                  </a:cubicBezTo>
                  <a:cubicBezTo>
                    <a:pt x="2001" y="1223"/>
                    <a:pt x="2004" y="1216"/>
                    <a:pt x="2010" y="1216"/>
                  </a:cubicBezTo>
                  <a:close/>
                  <a:moveTo>
                    <a:pt x="2186" y="1316"/>
                  </a:moveTo>
                  <a:cubicBezTo>
                    <a:pt x="2187" y="1316"/>
                    <a:pt x="2189" y="1316"/>
                    <a:pt x="2190" y="1317"/>
                  </a:cubicBezTo>
                  <a:cubicBezTo>
                    <a:pt x="2190" y="1317"/>
                    <a:pt x="2190" y="1317"/>
                    <a:pt x="2190" y="1317"/>
                  </a:cubicBezTo>
                  <a:lnTo>
                    <a:pt x="2190" y="1317"/>
                  </a:lnTo>
                  <a:cubicBezTo>
                    <a:pt x="2191" y="1317"/>
                    <a:pt x="2191" y="1317"/>
                    <a:pt x="2191" y="1317"/>
                  </a:cubicBezTo>
                  <a:cubicBezTo>
                    <a:pt x="2198" y="1317"/>
                    <a:pt x="2201" y="1322"/>
                    <a:pt x="2193" y="1322"/>
                  </a:cubicBezTo>
                  <a:cubicBezTo>
                    <a:pt x="2187" y="1323"/>
                    <a:pt x="2183" y="1323"/>
                    <a:pt x="2178" y="1324"/>
                  </a:cubicBezTo>
                  <a:cubicBezTo>
                    <a:pt x="2180" y="1321"/>
                    <a:pt x="2182" y="1316"/>
                    <a:pt x="2186" y="1316"/>
                  </a:cubicBezTo>
                  <a:close/>
                  <a:moveTo>
                    <a:pt x="950" y="1403"/>
                  </a:moveTo>
                  <a:lnTo>
                    <a:pt x="940" y="1404"/>
                  </a:lnTo>
                  <a:cubicBezTo>
                    <a:pt x="943" y="1412"/>
                    <a:pt x="946" y="1414"/>
                    <a:pt x="949" y="1414"/>
                  </a:cubicBezTo>
                  <a:cubicBezTo>
                    <a:pt x="953" y="1414"/>
                    <a:pt x="956" y="1407"/>
                    <a:pt x="950" y="1403"/>
                  </a:cubicBezTo>
                  <a:close/>
                  <a:moveTo>
                    <a:pt x="2303" y="1424"/>
                  </a:moveTo>
                  <a:cubicBezTo>
                    <a:pt x="2303" y="1424"/>
                    <a:pt x="2303" y="1424"/>
                    <a:pt x="2303" y="1424"/>
                  </a:cubicBezTo>
                  <a:cubicBezTo>
                    <a:pt x="2303" y="1424"/>
                    <a:pt x="2303" y="1424"/>
                    <a:pt x="2303" y="1424"/>
                  </a:cubicBezTo>
                  <a:close/>
                  <a:moveTo>
                    <a:pt x="1010" y="1455"/>
                  </a:moveTo>
                  <a:cubicBezTo>
                    <a:pt x="1010" y="1455"/>
                    <a:pt x="1010" y="1455"/>
                    <a:pt x="1010" y="1455"/>
                  </a:cubicBezTo>
                  <a:cubicBezTo>
                    <a:pt x="1010" y="1455"/>
                    <a:pt x="1010" y="1455"/>
                    <a:pt x="1010" y="1455"/>
                  </a:cubicBezTo>
                  <a:close/>
                  <a:moveTo>
                    <a:pt x="2426" y="1447"/>
                  </a:moveTo>
                  <a:cubicBezTo>
                    <a:pt x="2427" y="1447"/>
                    <a:pt x="2429" y="1448"/>
                    <a:pt x="2431" y="1449"/>
                  </a:cubicBezTo>
                  <a:cubicBezTo>
                    <a:pt x="2435" y="1452"/>
                    <a:pt x="2443" y="1457"/>
                    <a:pt x="2440" y="1462"/>
                  </a:cubicBezTo>
                  <a:lnTo>
                    <a:pt x="2421" y="1451"/>
                  </a:lnTo>
                  <a:cubicBezTo>
                    <a:pt x="2423" y="1448"/>
                    <a:pt x="2424" y="1447"/>
                    <a:pt x="2426" y="1447"/>
                  </a:cubicBezTo>
                  <a:close/>
                  <a:moveTo>
                    <a:pt x="2585" y="1486"/>
                  </a:moveTo>
                  <a:cubicBezTo>
                    <a:pt x="2583" y="1491"/>
                    <a:pt x="2583" y="1493"/>
                    <a:pt x="2589" y="1495"/>
                  </a:cubicBezTo>
                  <a:cubicBezTo>
                    <a:pt x="2589" y="1496"/>
                    <a:pt x="2596" y="1501"/>
                    <a:pt x="2598" y="1501"/>
                  </a:cubicBezTo>
                  <a:cubicBezTo>
                    <a:pt x="2599" y="1501"/>
                    <a:pt x="2600" y="1501"/>
                    <a:pt x="2599" y="1500"/>
                  </a:cubicBezTo>
                  <a:cubicBezTo>
                    <a:pt x="2599" y="1493"/>
                    <a:pt x="2592" y="1491"/>
                    <a:pt x="2585" y="1486"/>
                  </a:cubicBezTo>
                  <a:close/>
                  <a:moveTo>
                    <a:pt x="1214" y="1512"/>
                  </a:moveTo>
                  <a:lnTo>
                    <a:pt x="1214" y="1512"/>
                  </a:lnTo>
                  <a:cubicBezTo>
                    <a:pt x="1214" y="1512"/>
                    <a:pt x="1214" y="1512"/>
                    <a:pt x="1213" y="1512"/>
                  </a:cubicBezTo>
                  <a:lnTo>
                    <a:pt x="1213" y="1512"/>
                  </a:lnTo>
                  <a:cubicBezTo>
                    <a:pt x="1214" y="1512"/>
                    <a:pt x="1214" y="1512"/>
                    <a:pt x="1214" y="1512"/>
                  </a:cubicBezTo>
                  <a:close/>
                  <a:moveTo>
                    <a:pt x="1133" y="1522"/>
                  </a:moveTo>
                  <a:cubicBezTo>
                    <a:pt x="1135" y="1524"/>
                    <a:pt x="1137" y="1525"/>
                    <a:pt x="1138" y="1525"/>
                  </a:cubicBezTo>
                  <a:cubicBezTo>
                    <a:pt x="1136" y="1524"/>
                    <a:pt x="1135" y="1523"/>
                    <a:pt x="1133" y="1522"/>
                  </a:cubicBezTo>
                  <a:close/>
                  <a:moveTo>
                    <a:pt x="2510" y="1528"/>
                  </a:moveTo>
                  <a:cubicBezTo>
                    <a:pt x="2510" y="1528"/>
                    <a:pt x="2510" y="1528"/>
                    <a:pt x="2509" y="1528"/>
                  </a:cubicBezTo>
                  <a:cubicBezTo>
                    <a:pt x="2510" y="1528"/>
                    <a:pt x="2510" y="1528"/>
                    <a:pt x="2510" y="1528"/>
                  </a:cubicBezTo>
                  <a:close/>
                  <a:moveTo>
                    <a:pt x="2565" y="1574"/>
                  </a:moveTo>
                  <a:cubicBezTo>
                    <a:pt x="2565" y="1574"/>
                    <a:pt x="2565" y="1574"/>
                    <a:pt x="2565" y="1574"/>
                  </a:cubicBezTo>
                  <a:cubicBezTo>
                    <a:pt x="2565" y="1574"/>
                    <a:pt x="2565" y="1574"/>
                    <a:pt x="2565" y="1574"/>
                  </a:cubicBezTo>
                  <a:close/>
                  <a:moveTo>
                    <a:pt x="1251" y="1568"/>
                  </a:moveTo>
                  <a:cubicBezTo>
                    <a:pt x="1253" y="1568"/>
                    <a:pt x="1257" y="1569"/>
                    <a:pt x="1261" y="1572"/>
                  </a:cubicBezTo>
                  <a:cubicBezTo>
                    <a:pt x="1269" y="1576"/>
                    <a:pt x="1265" y="1584"/>
                    <a:pt x="1259" y="1584"/>
                  </a:cubicBezTo>
                  <a:cubicBezTo>
                    <a:pt x="1258" y="1584"/>
                    <a:pt x="1256" y="1583"/>
                    <a:pt x="1255" y="1583"/>
                  </a:cubicBezTo>
                  <a:cubicBezTo>
                    <a:pt x="1244" y="1576"/>
                    <a:pt x="1244" y="1568"/>
                    <a:pt x="1251" y="1568"/>
                  </a:cubicBezTo>
                  <a:close/>
                  <a:moveTo>
                    <a:pt x="1333" y="1625"/>
                  </a:moveTo>
                  <a:cubicBezTo>
                    <a:pt x="1334" y="1625"/>
                    <a:pt x="1336" y="1625"/>
                    <a:pt x="1338" y="1626"/>
                  </a:cubicBezTo>
                  <a:cubicBezTo>
                    <a:pt x="1345" y="1630"/>
                    <a:pt x="1342" y="1637"/>
                    <a:pt x="1336" y="1637"/>
                  </a:cubicBezTo>
                  <a:cubicBezTo>
                    <a:pt x="1335" y="1637"/>
                    <a:pt x="1333" y="1637"/>
                    <a:pt x="1332" y="1636"/>
                  </a:cubicBezTo>
                  <a:cubicBezTo>
                    <a:pt x="1330" y="1632"/>
                    <a:pt x="1328" y="1625"/>
                    <a:pt x="1333" y="1625"/>
                  </a:cubicBezTo>
                  <a:close/>
                  <a:moveTo>
                    <a:pt x="1469" y="1674"/>
                  </a:moveTo>
                  <a:cubicBezTo>
                    <a:pt x="1469" y="1674"/>
                    <a:pt x="1468" y="1675"/>
                    <a:pt x="1468" y="1675"/>
                  </a:cubicBezTo>
                  <a:lnTo>
                    <a:pt x="1468" y="1675"/>
                  </a:lnTo>
                  <a:cubicBezTo>
                    <a:pt x="1468" y="1675"/>
                    <a:pt x="1469" y="1674"/>
                    <a:pt x="1469" y="1674"/>
                  </a:cubicBezTo>
                  <a:close/>
                  <a:moveTo>
                    <a:pt x="1700" y="1862"/>
                  </a:moveTo>
                  <a:lnTo>
                    <a:pt x="1691" y="1864"/>
                  </a:lnTo>
                  <a:cubicBezTo>
                    <a:pt x="1693" y="1870"/>
                    <a:pt x="1696" y="1873"/>
                    <a:pt x="1698" y="1873"/>
                  </a:cubicBezTo>
                  <a:cubicBezTo>
                    <a:pt x="1701" y="1873"/>
                    <a:pt x="1703" y="1870"/>
                    <a:pt x="1706" y="1865"/>
                  </a:cubicBezTo>
                  <a:lnTo>
                    <a:pt x="1700" y="1862"/>
                  </a:lnTo>
                  <a:close/>
                  <a:moveTo>
                    <a:pt x="1899" y="1960"/>
                  </a:moveTo>
                  <a:cubicBezTo>
                    <a:pt x="1902" y="1960"/>
                    <a:pt x="1906" y="1962"/>
                    <a:pt x="1907" y="1967"/>
                  </a:cubicBezTo>
                  <a:cubicBezTo>
                    <a:pt x="1909" y="1975"/>
                    <a:pt x="1906" y="1985"/>
                    <a:pt x="1900" y="1985"/>
                  </a:cubicBezTo>
                  <a:cubicBezTo>
                    <a:pt x="1898" y="1985"/>
                    <a:pt x="1895" y="1984"/>
                    <a:pt x="1891" y="1979"/>
                  </a:cubicBezTo>
                  <a:cubicBezTo>
                    <a:pt x="1890" y="1974"/>
                    <a:pt x="1889" y="1968"/>
                    <a:pt x="1891" y="1964"/>
                  </a:cubicBezTo>
                  <a:cubicBezTo>
                    <a:pt x="1893" y="1962"/>
                    <a:pt x="1896" y="1960"/>
                    <a:pt x="1899" y="1960"/>
                  </a:cubicBezTo>
                  <a:close/>
                  <a:moveTo>
                    <a:pt x="2806" y="2014"/>
                  </a:moveTo>
                  <a:cubicBezTo>
                    <a:pt x="2806" y="2014"/>
                    <a:pt x="2806" y="2014"/>
                    <a:pt x="2805" y="2014"/>
                  </a:cubicBezTo>
                  <a:cubicBezTo>
                    <a:pt x="2806" y="2014"/>
                    <a:pt x="2806" y="2014"/>
                    <a:pt x="2806" y="2014"/>
                  </a:cubicBezTo>
                  <a:close/>
                  <a:moveTo>
                    <a:pt x="2862" y="2059"/>
                  </a:moveTo>
                  <a:cubicBezTo>
                    <a:pt x="2859" y="2059"/>
                    <a:pt x="2857" y="2062"/>
                    <a:pt x="2857" y="2067"/>
                  </a:cubicBezTo>
                  <a:cubicBezTo>
                    <a:pt x="2857" y="2071"/>
                    <a:pt x="2860" y="2073"/>
                    <a:pt x="2863" y="2073"/>
                  </a:cubicBezTo>
                  <a:cubicBezTo>
                    <a:pt x="2866" y="2073"/>
                    <a:pt x="2869" y="2071"/>
                    <a:pt x="2869" y="2066"/>
                  </a:cubicBezTo>
                  <a:cubicBezTo>
                    <a:pt x="2869" y="2062"/>
                    <a:pt x="2865" y="2059"/>
                    <a:pt x="2862" y="2059"/>
                  </a:cubicBezTo>
                  <a:close/>
                  <a:moveTo>
                    <a:pt x="2123" y="2087"/>
                  </a:moveTo>
                  <a:cubicBezTo>
                    <a:pt x="2125" y="2087"/>
                    <a:pt x="2126" y="2087"/>
                    <a:pt x="2129" y="2088"/>
                  </a:cubicBezTo>
                  <a:cubicBezTo>
                    <a:pt x="2136" y="2092"/>
                    <a:pt x="2132" y="2100"/>
                    <a:pt x="2126" y="2100"/>
                  </a:cubicBezTo>
                  <a:cubicBezTo>
                    <a:pt x="2125" y="2100"/>
                    <a:pt x="2123" y="2099"/>
                    <a:pt x="2122" y="2099"/>
                  </a:cubicBezTo>
                  <a:cubicBezTo>
                    <a:pt x="2120" y="2094"/>
                    <a:pt x="2118" y="2087"/>
                    <a:pt x="2123" y="2087"/>
                  </a:cubicBezTo>
                  <a:close/>
                  <a:moveTo>
                    <a:pt x="2869" y="2102"/>
                  </a:moveTo>
                  <a:cubicBezTo>
                    <a:pt x="2868" y="2102"/>
                    <a:pt x="2867" y="2102"/>
                    <a:pt x="2866" y="2103"/>
                  </a:cubicBezTo>
                  <a:cubicBezTo>
                    <a:pt x="2867" y="2111"/>
                    <a:pt x="2869" y="2115"/>
                    <a:pt x="2871" y="2115"/>
                  </a:cubicBezTo>
                  <a:cubicBezTo>
                    <a:pt x="2873" y="2115"/>
                    <a:pt x="2876" y="2113"/>
                    <a:pt x="2879" y="2109"/>
                  </a:cubicBezTo>
                  <a:cubicBezTo>
                    <a:pt x="2875" y="2106"/>
                    <a:pt x="2873" y="2102"/>
                    <a:pt x="2869" y="2102"/>
                  </a:cubicBezTo>
                  <a:close/>
                  <a:moveTo>
                    <a:pt x="2853" y="2176"/>
                  </a:moveTo>
                  <a:lnTo>
                    <a:pt x="2854" y="2183"/>
                  </a:lnTo>
                  <a:lnTo>
                    <a:pt x="2849" y="2191"/>
                  </a:lnTo>
                  <a:cubicBezTo>
                    <a:pt x="2848" y="2183"/>
                    <a:pt x="2846" y="2177"/>
                    <a:pt x="2853" y="2176"/>
                  </a:cubicBezTo>
                  <a:close/>
                  <a:moveTo>
                    <a:pt x="2366" y="2198"/>
                  </a:moveTo>
                  <a:lnTo>
                    <a:pt x="2357" y="2199"/>
                  </a:lnTo>
                  <a:cubicBezTo>
                    <a:pt x="2359" y="2205"/>
                    <a:pt x="2361" y="2209"/>
                    <a:pt x="2364" y="2209"/>
                  </a:cubicBezTo>
                  <a:cubicBezTo>
                    <a:pt x="2366" y="2209"/>
                    <a:pt x="2369" y="2206"/>
                    <a:pt x="2372" y="2202"/>
                  </a:cubicBezTo>
                  <a:lnTo>
                    <a:pt x="2366" y="2198"/>
                  </a:lnTo>
                  <a:close/>
                  <a:moveTo>
                    <a:pt x="2237" y="2126"/>
                  </a:moveTo>
                  <a:cubicBezTo>
                    <a:pt x="2227" y="2126"/>
                    <a:pt x="2215" y="2148"/>
                    <a:pt x="2227" y="2155"/>
                  </a:cubicBezTo>
                  <a:lnTo>
                    <a:pt x="2218" y="2150"/>
                  </a:lnTo>
                  <a:cubicBezTo>
                    <a:pt x="2215" y="2148"/>
                    <a:pt x="2211" y="2148"/>
                    <a:pt x="2208" y="2148"/>
                  </a:cubicBezTo>
                  <a:cubicBezTo>
                    <a:pt x="2201" y="2148"/>
                    <a:pt x="2195" y="2151"/>
                    <a:pt x="2203" y="2158"/>
                  </a:cubicBezTo>
                  <a:cubicBezTo>
                    <a:pt x="2211" y="2164"/>
                    <a:pt x="2221" y="2169"/>
                    <a:pt x="2231" y="2173"/>
                  </a:cubicBezTo>
                  <a:cubicBezTo>
                    <a:pt x="2237" y="2175"/>
                    <a:pt x="2242" y="2177"/>
                    <a:pt x="2246" y="2177"/>
                  </a:cubicBezTo>
                  <a:cubicBezTo>
                    <a:pt x="2249" y="2177"/>
                    <a:pt x="2251" y="2176"/>
                    <a:pt x="2255" y="2175"/>
                  </a:cubicBezTo>
                  <a:cubicBezTo>
                    <a:pt x="2256" y="2175"/>
                    <a:pt x="2257" y="2175"/>
                    <a:pt x="2258" y="2175"/>
                  </a:cubicBezTo>
                  <a:cubicBezTo>
                    <a:pt x="2263" y="2175"/>
                    <a:pt x="2267" y="2180"/>
                    <a:pt x="2272" y="2180"/>
                  </a:cubicBezTo>
                  <a:cubicBezTo>
                    <a:pt x="2274" y="2180"/>
                    <a:pt x="2276" y="2179"/>
                    <a:pt x="2278" y="2175"/>
                  </a:cubicBezTo>
                  <a:lnTo>
                    <a:pt x="2278" y="2175"/>
                  </a:lnTo>
                  <a:cubicBezTo>
                    <a:pt x="2271" y="2188"/>
                    <a:pt x="2295" y="2203"/>
                    <a:pt x="2304" y="2211"/>
                  </a:cubicBezTo>
                  <a:cubicBezTo>
                    <a:pt x="2307" y="2214"/>
                    <a:pt x="2314" y="2220"/>
                    <a:pt x="2316" y="2224"/>
                  </a:cubicBezTo>
                  <a:cubicBezTo>
                    <a:pt x="2312" y="2230"/>
                    <a:pt x="2316" y="2238"/>
                    <a:pt x="2322" y="2242"/>
                  </a:cubicBezTo>
                  <a:lnTo>
                    <a:pt x="2328" y="2231"/>
                  </a:lnTo>
                  <a:cubicBezTo>
                    <a:pt x="2337" y="2237"/>
                    <a:pt x="2334" y="2246"/>
                    <a:pt x="2344" y="2250"/>
                  </a:cubicBezTo>
                  <a:cubicBezTo>
                    <a:pt x="2350" y="2251"/>
                    <a:pt x="2357" y="2252"/>
                    <a:pt x="2362" y="2252"/>
                  </a:cubicBezTo>
                  <a:cubicBezTo>
                    <a:pt x="2366" y="2252"/>
                    <a:pt x="2370" y="2252"/>
                    <a:pt x="2373" y="2250"/>
                  </a:cubicBezTo>
                  <a:cubicBezTo>
                    <a:pt x="2376" y="2250"/>
                    <a:pt x="2376" y="2248"/>
                    <a:pt x="2377" y="2248"/>
                  </a:cubicBezTo>
                  <a:cubicBezTo>
                    <a:pt x="2378" y="2248"/>
                    <a:pt x="2379" y="2248"/>
                    <a:pt x="2380" y="2250"/>
                  </a:cubicBezTo>
                  <a:cubicBezTo>
                    <a:pt x="2385" y="2252"/>
                    <a:pt x="2388" y="2256"/>
                    <a:pt x="2391" y="2260"/>
                  </a:cubicBezTo>
                  <a:cubicBezTo>
                    <a:pt x="2396" y="2269"/>
                    <a:pt x="2402" y="2280"/>
                    <a:pt x="2413" y="2280"/>
                  </a:cubicBezTo>
                  <a:cubicBezTo>
                    <a:pt x="2424" y="2280"/>
                    <a:pt x="2438" y="2285"/>
                    <a:pt x="2446" y="2292"/>
                  </a:cubicBezTo>
                  <a:cubicBezTo>
                    <a:pt x="2449" y="2296"/>
                    <a:pt x="2447" y="2310"/>
                    <a:pt x="2452" y="2310"/>
                  </a:cubicBezTo>
                  <a:cubicBezTo>
                    <a:pt x="2452" y="2310"/>
                    <a:pt x="2453" y="2310"/>
                    <a:pt x="2453" y="2310"/>
                  </a:cubicBezTo>
                  <a:cubicBezTo>
                    <a:pt x="2465" y="2310"/>
                    <a:pt x="2460" y="2296"/>
                    <a:pt x="2466" y="2296"/>
                  </a:cubicBezTo>
                  <a:cubicBezTo>
                    <a:pt x="2467" y="2296"/>
                    <a:pt x="2470" y="2296"/>
                    <a:pt x="2473" y="2298"/>
                  </a:cubicBezTo>
                  <a:cubicBezTo>
                    <a:pt x="2488" y="2308"/>
                    <a:pt x="2454" y="2316"/>
                    <a:pt x="2473" y="2327"/>
                  </a:cubicBezTo>
                  <a:cubicBezTo>
                    <a:pt x="2475" y="2328"/>
                    <a:pt x="2476" y="2329"/>
                    <a:pt x="2477" y="2329"/>
                  </a:cubicBezTo>
                  <a:cubicBezTo>
                    <a:pt x="2481" y="2329"/>
                    <a:pt x="2481" y="2322"/>
                    <a:pt x="2485" y="2322"/>
                  </a:cubicBezTo>
                  <a:cubicBezTo>
                    <a:pt x="2486" y="2322"/>
                    <a:pt x="2486" y="2322"/>
                    <a:pt x="2487" y="2322"/>
                  </a:cubicBezTo>
                  <a:cubicBezTo>
                    <a:pt x="2499" y="2325"/>
                    <a:pt x="2511" y="2336"/>
                    <a:pt x="2521" y="2344"/>
                  </a:cubicBezTo>
                  <a:cubicBezTo>
                    <a:pt x="2541" y="2360"/>
                    <a:pt x="2564" y="2386"/>
                    <a:pt x="2589" y="2395"/>
                  </a:cubicBezTo>
                  <a:cubicBezTo>
                    <a:pt x="2591" y="2397"/>
                    <a:pt x="2594" y="2397"/>
                    <a:pt x="2595" y="2397"/>
                  </a:cubicBezTo>
                  <a:cubicBezTo>
                    <a:pt x="2599" y="2397"/>
                    <a:pt x="2603" y="2395"/>
                    <a:pt x="2608" y="2395"/>
                  </a:cubicBezTo>
                  <a:cubicBezTo>
                    <a:pt x="2609" y="2394"/>
                    <a:pt x="2610" y="2394"/>
                    <a:pt x="2611" y="2394"/>
                  </a:cubicBezTo>
                  <a:cubicBezTo>
                    <a:pt x="2623" y="2394"/>
                    <a:pt x="2611" y="2400"/>
                    <a:pt x="2612" y="2404"/>
                  </a:cubicBezTo>
                  <a:cubicBezTo>
                    <a:pt x="2614" y="2411"/>
                    <a:pt x="2630" y="2415"/>
                    <a:pt x="2637" y="2415"/>
                  </a:cubicBezTo>
                  <a:cubicBezTo>
                    <a:pt x="2638" y="2415"/>
                    <a:pt x="2638" y="2415"/>
                    <a:pt x="2639" y="2415"/>
                  </a:cubicBezTo>
                  <a:cubicBezTo>
                    <a:pt x="2643" y="2412"/>
                    <a:pt x="2646" y="2411"/>
                    <a:pt x="2647" y="2411"/>
                  </a:cubicBezTo>
                  <a:cubicBezTo>
                    <a:pt x="2651" y="2411"/>
                    <a:pt x="2650" y="2416"/>
                    <a:pt x="2650" y="2424"/>
                  </a:cubicBezTo>
                  <a:cubicBezTo>
                    <a:pt x="2650" y="2424"/>
                    <a:pt x="2650" y="2424"/>
                    <a:pt x="2650" y="2424"/>
                  </a:cubicBezTo>
                  <a:cubicBezTo>
                    <a:pt x="2652" y="2424"/>
                    <a:pt x="2671" y="2411"/>
                    <a:pt x="2669" y="2409"/>
                  </a:cubicBezTo>
                  <a:lnTo>
                    <a:pt x="2669" y="2409"/>
                  </a:lnTo>
                  <a:cubicBezTo>
                    <a:pt x="2674" y="2412"/>
                    <a:pt x="2667" y="2423"/>
                    <a:pt x="2667" y="2426"/>
                  </a:cubicBezTo>
                  <a:cubicBezTo>
                    <a:pt x="2667" y="2433"/>
                    <a:pt x="2680" y="2435"/>
                    <a:pt x="2685" y="2436"/>
                  </a:cubicBezTo>
                  <a:cubicBezTo>
                    <a:pt x="2691" y="2437"/>
                    <a:pt x="2722" y="2446"/>
                    <a:pt x="2709" y="2454"/>
                  </a:cubicBezTo>
                  <a:cubicBezTo>
                    <a:pt x="2695" y="2464"/>
                    <a:pt x="2729" y="2464"/>
                    <a:pt x="2736" y="2466"/>
                  </a:cubicBezTo>
                  <a:cubicBezTo>
                    <a:pt x="2751" y="2472"/>
                    <a:pt x="2732" y="2497"/>
                    <a:pt x="2747" y="2497"/>
                  </a:cubicBezTo>
                  <a:cubicBezTo>
                    <a:pt x="2748" y="2497"/>
                    <a:pt x="2749" y="2497"/>
                    <a:pt x="2750" y="2497"/>
                  </a:cubicBezTo>
                  <a:cubicBezTo>
                    <a:pt x="2756" y="2485"/>
                    <a:pt x="2747" y="2458"/>
                    <a:pt x="2743" y="2446"/>
                  </a:cubicBezTo>
                  <a:cubicBezTo>
                    <a:pt x="2742" y="2445"/>
                    <a:pt x="2736" y="2428"/>
                    <a:pt x="2733" y="2428"/>
                  </a:cubicBezTo>
                  <a:cubicBezTo>
                    <a:pt x="2733" y="2428"/>
                    <a:pt x="2732" y="2428"/>
                    <a:pt x="2732" y="2429"/>
                  </a:cubicBezTo>
                  <a:cubicBezTo>
                    <a:pt x="2731" y="2429"/>
                    <a:pt x="2729" y="2429"/>
                    <a:pt x="2728" y="2429"/>
                  </a:cubicBezTo>
                  <a:cubicBezTo>
                    <a:pt x="2724" y="2429"/>
                    <a:pt x="2721" y="2427"/>
                    <a:pt x="2717" y="2422"/>
                  </a:cubicBezTo>
                  <a:cubicBezTo>
                    <a:pt x="2711" y="2415"/>
                    <a:pt x="2705" y="2402"/>
                    <a:pt x="2693" y="2402"/>
                  </a:cubicBezTo>
                  <a:cubicBezTo>
                    <a:pt x="2692" y="2402"/>
                    <a:pt x="2691" y="2402"/>
                    <a:pt x="2690" y="2402"/>
                  </a:cubicBezTo>
                  <a:cubicBezTo>
                    <a:pt x="2688" y="2402"/>
                    <a:pt x="2686" y="2403"/>
                    <a:pt x="2684" y="2403"/>
                  </a:cubicBezTo>
                  <a:cubicBezTo>
                    <a:pt x="2680" y="2403"/>
                    <a:pt x="2678" y="2401"/>
                    <a:pt x="2676" y="2395"/>
                  </a:cubicBezTo>
                  <a:cubicBezTo>
                    <a:pt x="2665" y="2388"/>
                    <a:pt x="2636" y="2391"/>
                    <a:pt x="2647" y="2374"/>
                  </a:cubicBezTo>
                  <a:lnTo>
                    <a:pt x="2647" y="2374"/>
                  </a:lnTo>
                  <a:cubicBezTo>
                    <a:pt x="2646" y="2376"/>
                    <a:pt x="2643" y="2378"/>
                    <a:pt x="2641" y="2378"/>
                  </a:cubicBezTo>
                  <a:cubicBezTo>
                    <a:pt x="2632" y="2378"/>
                    <a:pt x="2619" y="2363"/>
                    <a:pt x="2612" y="2360"/>
                  </a:cubicBezTo>
                  <a:cubicBezTo>
                    <a:pt x="2610" y="2360"/>
                    <a:pt x="2609" y="2360"/>
                    <a:pt x="2608" y="2360"/>
                  </a:cubicBezTo>
                  <a:cubicBezTo>
                    <a:pt x="2602" y="2360"/>
                    <a:pt x="2605" y="2366"/>
                    <a:pt x="2597" y="2367"/>
                  </a:cubicBezTo>
                  <a:cubicBezTo>
                    <a:pt x="2590" y="2367"/>
                    <a:pt x="2592" y="2354"/>
                    <a:pt x="2593" y="2351"/>
                  </a:cubicBezTo>
                  <a:cubicBezTo>
                    <a:pt x="2603" y="2335"/>
                    <a:pt x="2581" y="2340"/>
                    <a:pt x="2571" y="2335"/>
                  </a:cubicBezTo>
                  <a:cubicBezTo>
                    <a:pt x="2566" y="2333"/>
                    <a:pt x="2537" y="2309"/>
                    <a:pt x="2540" y="2309"/>
                  </a:cubicBezTo>
                  <a:lnTo>
                    <a:pt x="2540" y="2309"/>
                  </a:lnTo>
                  <a:cubicBezTo>
                    <a:pt x="2536" y="2309"/>
                    <a:pt x="2546" y="2312"/>
                    <a:pt x="2538" y="2314"/>
                  </a:cubicBezTo>
                  <a:cubicBezTo>
                    <a:pt x="2538" y="2314"/>
                    <a:pt x="2537" y="2314"/>
                    <a:pt x="2537" y="2314"/>
                  </a:cubicBezTo>
                  <a:cubicBezTo>
                    <a:pt x="2533" y="2314"/>
                    <a:pt x="2528" y="2311"/>
                    <a:pt x="2526" y="2310"/>
                  </a:cubicBezTo>
                  <a:cubicBezTo>
                    <a:pt x="2521" y="2306"/>
                    <a:pt x="2511" y="2302"/>
                    <a:pt x="2510" y="2296"/>
                  </a:cubicBezTo>
                  <a:cubicBezTo>
                    <a:pt x="2509" y="2290"/>
                    <a:pt x="2512" y="2286"/>
                    <a:pt x="2502" y="2285"/>
                  </a:cubicBezTo>
                  <a:cubicBezTo>
                    <a:pt x="2501" y="2284"/>
                    <a:pt x="2501" y="2284"/>
                    <a:pt x="2500" y="2284"/>
                  </a:cubicBezTo>
                  <a:cubicBezTo>
                    <a:pt x="2494" y="2284"/>
                    <a:pt x="2490" y="2289"/>
                    <a:pt x="2485" y="2289"/>
                  </a:cubicBezTo>
                  <a:cubicBezTo>
                    <a:pt x="2485" y="2289"/>
                    <a:pt x="2485" y="2289"/>
                    <a:pt x="2484" y="2289"/>
                  </a:cubicBezTo>
                  <a:cubicBezTo>
                    <a:pt x="2475" y="2288"/>
                    <a:pt x="2468" y="2272"/>
                    <a:pt x="2464" y="2266"/>
                  </a:cubicBezTo>
                  <a:cubicBezTo>
                    <a:pt x="2458" y="2259"/>
                    <a:pt x="2450" y="2252"/>
                    <a:pt x="2442" y="2248"/>
                  </a:cubicBezTo>
                  <a:cubicBezTo>
                    <a:pt x="2433" y="2243"/>
                    <a:pt x="2424" y="2240"/>
                    <a:pt x="2414" y="2238"/>
                  </a:cubicBezTo>
                  <a:cubicBezTo>
                    <a:pt x="2411" y="2238"/>
                    <a:pt x="2402" y="2240"/>
                    <a:pt x="2397" y="2240"/>
                  </a:cubicBezTo>
                  <a:cubicBezTo>
                    <a:pt x="2396" y="2240"/>
                    <a:pt x="2395" y="2240"/>
                    <a:pt x="2394" y="2240"/>
                  </a:cubicBezTo>
                  <a:cubicBezTo>
                    <a:pt x="2395" y="2240"/>
                    <a:pt x="2405" y="2233"/>
                    <a:pt x="2405" y="2230"/>
                  </a:cubicBezTo>
                  <a:cubicBezTo>
                    <a:pt x="2405" y="2226"/>
                    <a:pt x="2389" y="2218"/>
                    <a:pt x="2385" y="2217"/>
                  </a:cubicBezTo>
                  <a:cubicBezTo>
                    <a:pt x="2384" y="2217"/>
                    <a:pt x="2383" y="2217"/>
                    <a:pt x="2382" y="2217"/>
                  </a:cubicBezTo>
                  <a:cubicBezTo>
                    <a:pt x="2379" y="2217"/>
                    <a:pt x="2377" y="2220"/>
                    <a:pt x="2374" y="2220"/>
                  </a:cubicBezTo>
                  <a:cubicBezTo>
                    <a:pt x="2373" y="2220"/>
                    <a:pt x="2371" y="2220"/>
                    <a:pt x="2370" y="2219"/>
                  </a:cubicBezTo>
                  <a:cubicBezTo>
                    <a:pt x="2364" y="2216"/>
                    <a:pt x="2358" y="2211"/>
                    <a:pt x="2354" y="2207"/>
                  </a:cubicBezTo>
                  <a:cubicBezTo>
                    <a:pt x="2341" y="2193"/>
                    <a:pt x="2347" y="2183"/>
                    <a:pt x="2326" y="2181"/>
                  </a:cubicBezTo>
                  <a:cubicBezTo>
                    <a:pt x="2325" y="2181"/>
                    <a:pt x="2324" y="2181"/>
                    <a:pt x="2323" y="2181"/>
                  </a:cubicBezTo>
                  <a:cubicBezTo>
                    <a:pt x="2314" y="2181"/>
                    <a:pt x="2308" y="2177"/>
                    <a:pt x="2300" y="2172"/>
                  </a:cubicBezTo>
                  <a:cubicBezTo>
                    <a:pt x="2299" y="2172"/>
                    <a:pt x="2299" y="2171"/>
                    <a:pt x="2298" y="2171"/>
                  </a:cubicBezTo>
                  <a:cubicBezTo>
                    <a:pt x="2295" y="2171"/>
                    <a:pt x="2290" y="2175"/>
                    <a:pt x="2285" y="2175"/>
                  </a:cubicBezTo>
                  <a:cubicBezTo>
                    <a:pt x="2283" y="2175"/>
                    <a:pt x="2281" y="2175"/>
                    <a:pt x="2279" y="2174"/>
                  </a:cubicBezTo>
                  <a:cubicBezTo>
                    <a:pt x="2281" y="2169"/>
                    <a:pt x="2294" y="2161"/>
                    <a:pt x="2283" y="2158"/>
                  </a:cubicBezTo>
                  <a:cubicBezTo>
                    <a:pt x="2282" y="2158"/>
                    <a:pt x="2282" y="2158"/>
                    <a:pt x="2281" y="2158"/>
                  </a:cubicBezTo>
                  <a:cubicBezTo>
                    <a:pt x="2275" y="2158"/>
                    <a:pt x="2270" y="2160"/>
                    <a:pt x="2265" y="2161"/>
                  </a:cubicBezTo>
                  <a:lnTo>
                    <a:pt x="2265" y="2161"/>
                  </a:lnTo>
                  <a:cubicBezTo>
                    <a:pt x="2272" y="2157"/>
                    <a:pt x="2248" y="2147"/>
                    <a:pt x="2245" y="2144"/>
                  </a:cubicBezTo>
                  <a:cubicBezTo>
                    <a:pt x="2237" y="2137"/>
                    <a:pt x="2250" y="2133"/>
                    <a:pt x="2240" y="2127"/>
                  </a:cubicBezTo>
                  <a:cubicBezTo>
                    <a:pt x="2239" y="2127"/>
                    <a:pt x="2238" y="2126"/>
                    <a:pt x="2237" y="2126"/>
                  </a:cubicBezTo>
                  <a:close/>
                  <a:moveTo>
                    <a:pt x="7" y="0"/>
                  </a:moveTo>
                  <a:cubicBezTo>
                    <a:pt x="9" y="17"/>
                    <a:pt x="11" y="43"/>
                    <a:pt x="6" y="43"/>
                  </a:cubicBezTo>
                  <a:cubicBezTo>
                    <a:pt x="5" y="43"/>
                    <a:pt x="4" y="43"/>
                    <a:pt x="3" y="41"/>
                  </a:cubicBezTo>
                  <a:lnTo>
                    <a:pt x="3" y="41"/>
                  </a:lnTo>
                  <a:cubicBezTo>
                    <a:pt x="1" y="50"/>
                    <a:pt x="4" y="67"/>
                    <a:pt x="6" y="77"/>
                  </a:cubicBezTo>
                  <a:cubicBezTo>
                    <a:pt x="13" y="123"/>
                    <a:pt x="12" y="146"/>
                    <a:pt x="18" y="178"/>
                  </a:cubicBezTo>
                  <a:cubicBezTo>
                    <a:pt x="19" y="187"/>
                    <a:pt x="24" y="199"/>
                    <a:pt x="33" y="199"/>
                  </a:cubicBezTo>
                  <a:cubicBezTo>
                    <a:pt x="31" y="199"/>
                    <a:pt x="29" y="199"/>
                    <a:pt x="27" y="199"/>
                  </a:cubicBezTo>
                  <a:cubicBezTo>
                    <a:pt x="22" y="199"/>
                    <a:pt x="18" y="200"/>
                    <a:pt x="16" y="204"/>
                  </a:cubicBezTo>
                  <a:cubicBezTo>
                    <a:pt x="13" y="209"/>
                    <a:pt x="18" y="213"/>
                    <a:pt x="18" y="218"/>
                  </a:cubicBezTo>
                  <a:cubicBezTo>
                    <a:pt x="17" y="221"/>
                    <a:pt x="16" y="225"/>
                    <a:pt x="15" y="228"/>
                  </a:cubicBezTo>
                  <a:cubicBezTo>
                    <a:pt x="11" y="243"/>
                    <a:pt x="12" y="257"/>
                    <a:pt x="12" y="272"/>
                  </a:cubicBezTo>
                  <a:cubicBezTo>
                    <a:pt x="18" y="278"/>
                    <a:pt x="18" y="306"/>
                    <a:pt x="18" y="307"/>
                  </a:cubicBezTo>
                  <a:cubicBezTo>
                    <a:pt x="29" y="312"/>
                    <a:pt x="42" y="307"/>
                    <a:pt x="53" y="314"/>
                  </a:cubicBezTo>
                  <a:cubicBezTo>
                    <a:pt x="56" y="315"/>
                    <a:pt x="48" y="328"/>
                    <a:pt x="40" y="328"/>
                  </a:cubicBezTo>
                  <a:cubicBezTo>
                    <a:pt x="38" y="328"/>
                    <a:pt x="36" y="327"/>
                    <a:pt x="34" y="325"/>
                  </a:cubicBezTo>
                  <a:cubicBezTo>
                    <a:pt x="30" y="322"/>
                    <a:pt x="28" y="320"/>
                    <a:pt x="26" y="320"/>
                  </a:cubicBezTo>
                  <a:cubicBezTo>
                    <a:pt x="21" y="320"/>
                    <a:pt x="19" y="327"/>
                    <a:pt x="19" y="337"/>
                  </a:cubicBezTo>
                  <a:cubicBezTo>
                    <a:pt x="19" y="343"/>
                    <a:pt x="18" y="353"/>
                    <a:pt x="23" y="357"/>
                  </a:cubicBezTo>
                  <a:cubicBezTo>
                    <a:pt x="26" y="360"/>
                    <a:pt x="29" y="358"/>
                    <a:pt x="27" y="366"/>
                  </a:cubicBezTo>
                  <a:cubicBezTo>
                    <a:pt x="26" y="371"/>
                    <a:pt x="13" y="395"/>
                    <a:pt x="7" y="395"/>
                  </a:cubicBezTo>
                  <a:cubicBezTo>
                    <a:pt x="6" y="395"/>
                    <a:pt x="6" y="394"/>
                    <a:pt x="5" y="394"/>
                  </a:cubicBezTo>
                  <a:lnTo>
                    <a:pt x="5" y="394"/>
                  </a:lnTo>
                  <a:cubicBezTo>
                    <a:pt x="14" y="399"/>
                    <a:pt x="14" y="404"/>
                    <a:pt x="14" y="416"/>
                  </a:cubicBezTo>
                  <a:cubicBezTo>
                    <a:pt x="14" y="426"/>
                    <a:pt x="15" y="437"/>
                    <a:pt x="19" y="447"/>
                  </a:cubicBezTo>
                  <a:cubicBezTo>
                    <a:pt x="20" y="449"/>
                    <a:pt x="27" y="459"/>
                    <a:pt x="26" y="460"/>
                  </a:cubicBezTo>
                  <a:cubicBezTo>
                    <a:pt x="24" y="463"/>
                    <a:pt x="17" y="467"/>
                    <a:pt x="17" y="470"/>
                  </a:cubicBezTo>
                  <a:cubicBezTo>
                    <a:pt x="16" y="478"/>
                    <a:pt x="21" y="484"/>
                    <a:pt x="21" y="492"/>
                  </a:cubicBezTo>
                  <a:lnTo>
                    <a:pt x="22" y="516"/>
                  </a:lnTo>
                  <a:cubicBezTo>
                    <a:pt x="12" y="528"/>
                    <a:pt x="27" y="530"/>
                    <a:pt x="33" y="531"/>
                  </a:cubicBezTo>
                  <a:cubicBezTo>
                    <a:pt x="39" y="533"/>
                    <a:pt x="40" y="539"/>
                    <a:pt x="40" y="545"/>
                  </a:cubicBezTo>
                  <a:cubicBezTo>
                    <a:pt x="38" y="545"/>
                    <a:pt x="36" y="545"/>
                    <a:pt x="34" y="545"/>
                  </a:cubicBezTo>
                  <a:cubicBezTo>
                    <a:pt x="26" y="545"/>
                    <a:pt x="23" y="546"/>
                    <a:pt x="23" y="559"/>
                  </a:cubicBezTo>
                  <a:cubicBezTo>
                    <a:pt x="21" y="586"/>
                    <a:pt x="23" y="615"/>
                    <a:pt x="23" y="642"/>
                  </a:cubicBezTo>
                  <a:cubicBezTo>
                    <a:pt x="23" y="645"/>
                    <a:pt x="23" y="671"/>
                    <a:pt x="27" y="671"/>
                  </a:cubicBezTo>
                  <a:cubicBezTo>
                    <a:pt x="27" y="671"/>
                    <a:pt x="28" y="670"/>
                    <a:pt x="28" y="670"/>
                  </a:cubicBezTo>
                  <a:cubicBezTo>
                    <a:pt x="30" y="669"/>
                    <a:pt x="31" y="668"/>
                    <a:pt x="32" y="668"/>
                  </a:cubicBezTo>
                  <a:cubicBezTo>
                    <a:pt x="37" y="668"/>
                    <a:pt x="36" y="680"/>
                    <a:pt x="35" y="685"/>
                  </a:cubicBezTo>
                  <a:cubicBezTo>
                    <a:pt x="33" y="691"/>
                    <a:pt x="28" y="688"/>
                    <a:pt x="25" y="692"/>
                  </a:cubicBezTo>
                  <a:cubicBezTo>
                    <a:pt x="24" y="695"/>
                    <a:pt x="24" y="701"/>
                    <a:pt x="24" y="705"/>
                  </a:cubicBezTo>
                  <a:cubicBezTo>
                    <a:pt x="24" y="712"/>
                    <a:pt x="21" y="734"/>
                    <a:pt x="27" y="739"/>
                  </a:cubicBezTo>
                  <a:cubicBezTo>
                    <a:pt x="32" y="744"/>
                    <a:pt x="29" y="750"/>
                    <a:pt x="32" y="759"/>
                  </a:cubicBezTo>
                  <a:cubicBezTo>
                    <a:pt x="33" y="764"/>
                    <a:pt x="41" y="770"/>
                    <a:pt x="41" y="772"/>
                  </a:cubicBezTo>
                  <a:cubicBezTo>
                    <a:pt x="41" y="775"/>
                    <a:pt x="36" y="777"/>
                    <a:pt x="34" y="780"/>
                  </a:cubicBezTo>
                  <a:cubicBezTo>
                    <a:pt x="30" y="788"/>
                    <a:pt x="28" y="798"/>
                    <a:pt x="29" y="808"/>
                  </a:cubicBezTo>
                  <a:cubicBezTo>
                    <a:pt x="30" y="822"/>
                    <a:pt x="31" y="839"/>
                    <a:pt x="32" y="853"/>
                  </a:cubicBezTo>
                  <a:cubicBezTo>
                    <a:pt x="34" y="860"/>
                    <a:pt x="38" y="863"/>
                    <a:pt x="44" y="863"/>
                  </a:cubicBezTo>
                  <a:cubicBezTo>
                    <a:pt x="44" y="863"/>
                    <a:pt x="44" y="864"/>
                    <a:pt x="44" y="864"/>
                  </a:cubicBezTo>
                  <a:lnTo>
                    <a:pt x="44" y="864"/>
                  </a:lnTo>
                  <a:cubicBezTo>
                    <a:pt x="40" y="872"/>
                    <a:pt x="39" y="879"/>
                    <a:pt x="43" y="883"/>
                  </a:cubicBezTo>
                  <a:cubicBezTo>
                    <a:pt x="47" y="886"/>
                    <a:pt x="60" y="897"/>
                    <a:pt x="66" y="897"/>
                  </a:cubicBezTo>
                  <a:cubicBezTo>
                    <a:pt x="66" y="897"/>
                    <a:pt x="67" y="896"/>
                    <a:pt x="67" y="896"/>
                  </a:cubicBezTo>
                  <a:cubicBezTo>
                    <a:pt x="73" y="894"/>
                    <a:pt x="76" y="890"/>
                    <a:pt x="80" y="890"/>
                  </a:cubicBezTo>
                  <a:cubicBezTo>
                    <a:pt x="83" y="890"/>
                    <a:pt x="87" y="893"/>
                    <a:pt x="92" y="900"/>
                  </a:cubicBezTo>
                  <a:cubicBezTo>
                    <a:pt x="102" y="909"/>
                    <a:pt x="114" y="921"/>
                    <a:pt x="128" y="927"/>
                  </a:cubicBezTo>
                  <a:cubicBezTo>
                    <a:pt x="130" y="928"/>
                    <a:pt x="132" y="928"/>
                    <a:pt x="135" y="928"/>
                  </a:cubicBezTo>
                  <a:cubicBezTo>
                    <a:pt x="140" y="928"/>
                    <a:pt x="145" y="927"/>
                    <a:pt x="150" y="927"/>
                  </a:cubicBezTo>
                  <a:cubicBezTo>
                    <a:pt x="153" y="927"/>
                    <a:pt x="155" y="927"/>
                    <a:pt x="156" y="929"/>
                  </a:cubicBezTo>
                  <a:cubicBezTo>
                    <a:pt x="165" y="937"/>
                    <a:pt x="156" y="953"/>
                    <a:pt x="168" y="963"/>
                  </a:cubicBezTo>
                  <a:cubicBezTo>
                    <a:pt x="169" y="964"/>
                    <a:pt x="170" y="964"/>
                    <a:pt x="171" y="964"/>
                  </a:cubicBezTo>
                  <a:cubicBezTo>
                    <a:pt x="175" y="964"/>
                    <a:pt x="176" y="954"/>
                    <a:pt x="178" y="952"/>
                  </a:cubicBezTo>
                  <a:cubicBezTo>
                    <a:pt x="184" y="956"/>
                    <a:pt x="179" y="971"/>
                    <a:pt x="188" y="971"/>
                  </a:cubicBezTo>
                  <a:cubicBezTo>
                    <a:pt x="190" y="971"/>
                    <a:pt x="201" y="956"/>
                    <a:pt x="209" y="956"/>
                  </a:cubicBezTo>
                  <a:cubicBezTo>
                    <a:pt x="211" y="956"/>
                    <a:pt x="213" y="957"/>
                    <a:pt x="214" y="961"/>
                  </a:cubicBezTo>
                  <a:cubicBezTo>
                    <a:pt x="216" y="968"/>
                    <a:pt x="207" y="971"/>
                    <a:pt x="214" y="980"/>
                  </a:cubicBezTo>
                  <a:cubicBezTo>
                    <a:pt x="217" y="984"/>
                    <a:pt x="223" y="988"/>
                    <a:pt x="227" y="989"/>
                  </a:cubicBezTo>
                  <a:cubicBezTo>
                    <a:pt x="228" y="989"/>
                    <a:pt x="229" y="989"/>
                    <a:pt x="229" y="989"/>
                  </a:cubicBezTo>
                  <a:cubicBezTo>
                    <a:pt x="237" y="989"/>
                    <a:pt x="236" y="980"/>
                    <a:pt x="243" y="980"/>
                  </a:cubicBezTo>
                  <a:cubicBezTo>
                    <a:pt x="245" y="980"/>
                    <a:pt x="248" y="980"/>
                    <a:pt x="252" y="983"/>
                  </a:cubicBezTo>
                  <a:cubicBezTo>
                    <a:pt x="247" y="989"/>
                    <a:pt x="246" y="995"/>
                    <a:pt x="248" y="1003"/>
                  </a:cubicBezTo>
                  <a:cubicBezTo>
                    <a:pt x="252" y="1008"/>
                    <a:pt x="257" y="1015"/>
                    <a:pt x="262" y="1015"/>
                  </a:cubicBezTo>
                  <a:cubicBezTo>
                    <a:pt x="265" y="1015"/>
                    <a:pt x="267" y="1013"/>
                    <a:pt x="269" y="1010"/>
                  </a:cubicBezTo>
                  <a:lnTo>
                    <a:pt x="269" y="1010"/>
                  </a:lnTo>
                  <a:cubicBezTo>
                    <a:pt x="262" y="1021"/>
                    <a:pt x="268" y="1025"/>
                    <a:pt x="278" y="1025"/>
                  </a:cubicBezTo>
                  <a:cubicBezTo>
                    <a:pt x="280" y="1025"/>
                    <a:pt x="283" y="1025"/>
                    <a:pt x="286" y="1025"/>
                  </a:cubicBezTo>
                  <a:lnTo>
                    <a:pt x="286" y="1025"/>
                  </a:lnTo>
                  <a:cubicBezTo>
                    <a:pt x="279" y="1035"/>
                    <a:pt x="326" y="1050"/>
                    <a:pt x="331" y="1053"/>
                  </a:cubicBezTo>
                  <a:cubicBezTo>
                    <a:pt x="318" y="1045"/>
                    <a:pt x="319" y="1037"/>
                    <a:pt x="325" y="1037"/>
                  </a:cubicBezTo>
                  <a:cubicBezTo>
                    <a:pt x="328" y="1037"/>
                    <a:pt x="333" y="1039"/>
                    <a:pt x="339" y="1045"/>
                  </a:cubicBezTo>
                  <a:cubicBezTo>
                    <a:pt x="349" y="1055"/>
                    <a:pt x="362" y="1065"/>
                    <a:pt x="375" y="1073"/>
                  </a:cubicBezTo>
                  <a:cubicBezTo>
                    <a:pt x="382" y="1061"/>
                    <a:pt x="350" y="1039"/>
                    <a:pt x="341" y="1031"/>
                  </a:cubicBezTo>
                  <a:lnTo>
                    <a:pt x="341" y="1031"/>
                  </a:lnTo>
                  <a:cubicBezTo>
                    <a:pt x="351" y="1037"/>
                    <a:pt x="362" y="1042"/>
                    <a:pt x="371" y="1049"/>
                  </a:cubicBezTo>
                  <a:cubicBezTo>
                    <a:pt x="377" y="1053"/>
                    <a:pt x="387" y="1061"/>
                    <a:pt x="387" y="1069"/>
                  </a:cubicBezTo>
                  <a:cubicBezTo>
                    <a:pt x="386" y="1076"/>
                    <a:pt x="377" y="1075"/>
                    <a:pt x="383" y="1084"/>
                  </a:cubicBezTo>
                  <a:cubicBezTo>
                    <a:pt x="395" y="1102"/>
                    <a:pt x="408" y="1090"/>
                    <a:pt x="424" y="1099"/>
                  </a:cubicBezTo>
                  <a:cubicBezTo>
                    <a:pt x="438" y="1107"/>
                    <a:pt x="444" y="1118"/>
                    <a:pt x="448" y="1132"/>
                  </a:cubicBezTo>
                  <a:cubicBezTo>
                    <a:pt x="452" y="1126"/>
                    <a:pt x="464" y="1123"/>
                    <a:pt x="473" y="1123"/>
                  </a:cubicBezTo>
                  <a:cubicBezTo>
                    <a:pt x="475" y="1123"/>
                    <a:pt x="476" y="1123"/>
                    <a:pt x="477" y="1123"/>
                  </a:cubicBezTo>
                  <a:cubicBezTo>
                    <a:pt x="489" y="1125"/>
                    <a:pt x="478" y="1134"/>
                    <a:pt x="481" y="1135"/>
                  </a:cubicBezTo>
                  <a:cubicBezTo>
                    <a:pt x="482" y="1136"/>
                    <a:pt x="483" y="1137"/>
                    <a:pt x="484" y="1137"/>
                  </a:cubicBezTo>
                  <a:cubicBezTo>
                    <a:pt x="484" y="1137"/>
                    <a:pt x="484" y="1137"/>
                    <a:pt x="484" y="1137"/>
                  </a:cubicBezTo>
                  <a:lnTo>
                    <a:pt x="484" y="1137"/>
                  </a:lnTo>
                  <a:cubicBezTo>
                    <a:pt x="482" y="1139"/>
                    <a:pt x="481" y="1142"/>
                    <a:pt x="482" y="1143"/>
                  </a:cubicBezTo>
                  <a:cubicBezTo>
                    <a:pt x="486" y="1150"/>
                    <a:pt x="500" y="1156"/>
                    <a:pt x="507" y="1160"/>
                  </a:cubicBezTo>
                  <a:cubicBezTo>
                    <a:pt x="513" y="1163"/>
                    <a:pt x="523" y="1167"/>
                    <a:pt x="531" y="1167"/>
                  </a:cubicBezTo>
                  <a:cubicBezTo>
                    <a:pt x="533" y="1167"/>
                    <a:pt x="535" y="1167"/>
                    <a:pt x="536" y="1166"/>
                  </a:cubicBezTo>
                  <a:cubicBezTo>
                    <a:pt x="539" y="1165"/>
                    <a:pt x="541" y="1164"/>
                    <a:pt x="542" y="1164"/>
                  </a:cubicBezTo>
                  <a:cubicBezTo>
                    <a:pt x="544" y="1164"/>
                    <a:pt x="546" y="1165"/>
                    <a:pt x="549" y="1168"/>
                  </a:cubicBezTo>
                  <a:cubicBezTo>
                    <a:pt x="553" y="1170"/>
                    <a:pt x="555" y="1175"/>
                    <a:pt x="555" y="1178"/>
                  </a:cubicBezTo>
                  <a:cubicBezTo>
                    <a:pt x="554" y="1184"/>
                    <a:pt x="555" y="1183"/>
                    <a:pt x="561" y="1186"/>
                  </a:cubicBezTo>
                  <a:cubicBezTo>
                    <a:pt x="568" y="1190"/>
                    <a:pt x="578" y="1189"/>
                    <a:pt x="587" y="1192"/>
                  </a:cubicBezTo>
                  <a:cubicBezTo>
                    <a:pt x="595" y="1195"/>
                    <a:pt x="603" y="1200"/>
                    <a:pt x="610" y="1205"/>
                  </a:cubicBezTo>
                  <a:cubicBezTo>
                    <a:pt x="615" y="1209"/>
                    <a:pt x="617" y="1219"/>
                    <a:pt x="621" y="1221"/>
                  </a:cubicBezTo>
                  <a:cubicBezTo>
                    <a:pt x="621" y="1221"/>
                    <a:pt x="621" y="1221"/>
                    <a:pt x="621" y="1221"/>
                  </a:cubicBezTo>
                  <a:cubicBezTo>
                    <a:pt x="622" y="1221"/>
                    <a:pt x="622" y="1217"/>
                    <a:pt x="624" y="1217"/>
                  </a:cubicBezTo>
                  <a:cubicBezTo>
                    <a:pt x="624" y="1217"/>
                    <a:pt x="624" y="1217"/>
                    <a:pt x="624" y="1218"/>
                  </a:cubicBezTo>
                  <a:lnTo>
                    <a:pt x="630" y="1222"/>
                  </a:lnTo>
                  <a:lnTo>
                    <a:pt x="660" y="1240"/>
                  </a:lnTo>
                  <a:cubicBezTo>
                    <a:pt x="668" y="1245"/>
                    <a:pt x="681" y="1255"/>
                    <a:pt x="690" y="1255"/>
                  </a:cubicBezTo>
                  <a:cubicBezTo>
                    <a:pt x="693" y="1255"/>
                    <a:pt x="695" y="1254"/>
                    <a:pt x="697" y="1251"/>
                  </a:cubicBezTo>
                  <a:lnTo>
                    <a:pt x="697" y="1251"/>
                  </a:lnTo>
                  <a:cubicBezTo>
                    <a:pt x="692" y="1259"/>
                    <a:pt x="712" y="1273"/>
                    <a:pt x="720" y="1278"/>
                  </a:cubicBezTo>
                  <a:cubicBezTo>
                    <a:pt x="732" y="1285"/>
                    <a:pt x="737" y="1279"/>
                    <a:pt x="747" y="1287"/>
                  </a:cubicBezTo>
                  <a:cubicBezTo>
                    <a:pt x="752" y="1289"/>
                    <a:pt x="744" y="1294"/>
                    <a:pt x="747" y="1300"/>
                  </a:cubicBezTo>
                  <a:cubicBezTo>
                    <a:pt x="750" y="1304"/>
                    <a:pt x="756" y="1307"/>
                    <a:pt x="761" y="1309"/>
                  </a:cubicBezTo>
                  <a:cubicBezTo>
                    <a:pt x="768" y="1313"/>
                    <a:pt x="775" y="1315"/>
                    <a:pt x="782" y="1315"/>
                  </a:cubicBezTo>
                  <a:cubicBezTo>
                    <a:pt x="786" y="1315"/>
                    <a:pt x="787" y="1310"/>
                    <a:pt x="789" y="1307"/>
                  </a:cubicBezTo>
                  <a:lnTo>
                    <a:pt x="789" y="1307"/>
                  </a:lnTo>
                  <a:cubicBezTo>
                    <a:pt x="781" y="1320"/>
                    <a:pt x="802" y="1319"/>
                    <a:pt x="808" y="1323"/>
                  </a:cubicBezTo>
                  <a:cubicBezTo>
                    <a:pt x="816" y="1329"/>
                    <a:pt x="794" y="1343"/>
                    <a:pt x="808" y="1348"/>
                  </a:cubicBezTo>
                  <a:cubicBezTo>
                    <a:pt x="809" y="1348"/>
                    <a:pt x="811" y="1348"/>
                    <a:pt x="812" y="1348"/>
                  </a:cubicBezTo>
                  <a:cubicBezTo>
                    <a:pt x="825" y="1348"/>
                    <a:pt x="829" y="1332"/>
                    <a:pt x="838" y="1328"/>
                  </a:cubicBezTo>
                  <a:cubicBezTo>
                    <a:pt x="839" y="1327"/>
                    <a:pt x="840" y="1327"/>
                    <a:pt x="840" y="1327"/>
                  </a:cubicBezTo>
                  <a:cubicBezTo>
                    <a:pt x="847" y="1327"/>
                    <a:pt x="848" y="1349"/>
                    <a:pt x="847" y="1350"/>
                  </a:cubicBezTo>
                  <a:cubicBezTo>
                    <a:pt x="851" y="1348"/>
                    <a:pt x="851" y="1346"/>
                    <a:pt x="854" y="1346"/>
                  </a:cubicBezTo>
                  <a:cubicBezTo>
                    <a:pt x="855" y="1346"/>
                    <a:pt x="857" y="1346"/>
                    <a:pt x="859" y="1348"/>
                  </a:cubicBezTo>
                  <a:cubicBezTo>
                    <a:pt x="862" y="1348"/>
                    <a:pt x="866" y="1353"/>
                    <a:pt x="869" y="1353"/>
                  </a:cubicBezTo>
                  <a:cubicBezTo>
                    <a:pt x="869" y="1353"/>
                    <a:pt x="870" y="1353"/>
                    <a:pt x="870" y="1353"/>
                  </a:cubicBezTo>
                  <a:cubicBezTo>
                    <a:pt x="873" y="1353"/>
                    <a:pt x="873" y="1348"/>
                    <a:pt x="876" y="1347"/>
                  </a:cubicBezTo>
                  <a:cubicBezTo>
                    <a:pt x="877" y="1346"/>
                    <a:pt x="877" y="1346"/>
                    <a:pt x="878" y="1346"/>
                  </a:cubicBezTo>
                  <a:cubicBezTo>
                    <a:pt x="882" y="1346"/>
                    <a:pt x="886" y="1350"/>
                    <a:pt x="889" y="1351"/>
                  </a:cubicBezTo>
                  <a:cubicBezTo>
                    <a:pt x="885" y="1357"/>
                    <a:pt x="883" y="1362"/>
                    <a:pt x="893" y="1365"/>
                  </a:cubicBezTo>
                  <a:cubicBezTo>
                    <a:pt x="906" y="1369"/>
                    <a:pt x="911" y="1368"/>
                    <a:pt x="906" y="1380"/>
                  </a:cubicBezTo>
                  <a:cubicBezTo>
                    <a:pt x="904" y="1383"/>
                    <a:pt x="917" y="1392"/>
                    <a:pt x="922" y="1392"/>
                  </a:cubicBezTo>
                  <a:cubicBezTo>
                    <a:pt x="922" y="1392"/>
                    <a:pt x="923" y="1391"/>
                    <a:pt x="923" y="1391"/>
                  </a:cubicBezTo>
                  <a:cubicBezTo>
                    <a:pt x="926" y="1389"/>
                    <a:pt x="925" y="1386"/>
                    <a:pt x="928" y="1386"/>
                  </a:cubicBezTo>
                  <a:cubicBezTo>
                    <a:pt x="929" y="1386"/>
                    <a:pt x="930" y="1386"/>
                    <a:pt x="932" y="1387"/>
                  </a:cubicBezTo>
                  <a:cubicBezTo>
                    <a:pt x="940" y="1390"/>
                    <a:pt x="948" y="1397"/>
                    <a:pt x="955" y="1403"/>
                  </a:cubicBezTo>
                  <a:cubicBezTo>
                    <a:pt x="963" y="1409"/>
                    <a:pt x="961" y="1415"/>
                    <a:pt x="967" y="1422"/>
                  </a:cubicBezTo>
                  <a:cubicBezTo>
                    <a:pt x="971" y="1428"/>
                    <a:pt x="979" y="1434"/>
                    <a:pt x="987" y="1434"/>
                  </a:cubicBezTo>
                  <a:cubicBezTo>
                    <a:pt x="988" y="1434"/>
                    <a:pt x="989" y="1434"/>
                    <a:pt x="990" y="1434"/>
                  </a:cubicBezTo>
                  <a:cubicBezTo>
                    <a:pt x="990" y="1434"/>
                    <a:pt x="991" y="1434"/>
                    <a:pt x="991" y="1434"/>
                  </a:cubicBezTo>
                  <a:cubicBezTo>
                    <a:pt x="1002" y="1434"/>
                    <a:pt x="1012" y="1454"/>
                    <a:pt x="1010" y="1455"/>
                  </a:cubicBezTo>
                  <a:lnTo>
                    <a:pt x="1010" y="1455"/>
                  </a:lnTo>
                  <a:cubicBezTo>
                    <a:pt x="1024" y="1452"/>
                    <a:pt x="1010" y="1432"/>
                    <a:pt x="1013" y="1428"/>
                  </a:cubicBezTo>
                  <a:cubicBezTo>
                    <a:pt x="1013" y="1428"/>
                    <a:pt x="1013" y="1428"/>
                    <a:pt x="1013" y="1428"/>
                  </a:cubicBezTo>
                  <a:cubicBezTo>
                    <a:pt x="1015" y="1428"/>
                    <a:pt x="1024" y="1433"/>
                    <a:pt x="1023" y="1436"/>
                  </a:cubicBezTo>
                  <a:cubicBezTo>
                    <a:pt x="1020" y="1443"/>
                    <a:pt x="1032" y="1446"/>
                    <a:pt x="1039" y="1447"/>
                  </a:cubicBezTo>
                  <a:cubicBezTo>
                    <a:pt x="1053" y="1450"/>
                    <a:pt x="1043" y="1457"/>
                    <a:pt x="1045" y="1467"/>
                  </a:cubicBezTo>
                  <a:cubicBezTo>
                    <a:pt x="1046" y="1469"/>
                    <a:pt x="1047" y="1470"/>
                    <a:pt x="1048" y="1470"/>
                  </a:cubicBezTo>
                  <a:cubicBezTo>
                    <a:pt x="1050" y="1470"/>
                    <a:pt x="1053" y="1467"/>
                    <a:pt x="1055" y="1467"/>
                  </a:cubicBezTo>
                  <a:cubicBezTo>
                    <a:pt x="1056" y="1465"/>
                    <a:pt x="1057" y="1465"/>
                    <a:pt x="1059" y="1465"/>
                  </a:cubicBezTo>
                  <a:cubicBezTo>
                    <a:pt x="1063" y="1465"/>
                    <a:pt x="1068" y="1468"/>
                    <a:pt x="1071" y="1470"/>
                  </a:cubicBezTo>
                  <a:cubicBezTo>
                    <a:pt x="1081" y="1476"/>
                    <a:pt x="1082" y="1480"/>
                    <a:pt x="1092" y="1480"/>
                  </a:cubicBezTo>
                  <a:cubicBezTo>
                    <a:pt x="1094" y="1480"/>
                    <a:pt x="1095" y="1480"/>
                    <a:pt x="1098" y="1479"/>
                  </a:cubicBezTo>
                  <a:cubicBezTo>
                    <a:pt x="1099" y="1479"/>
                    <a:pt x="1109" y="1480"/>
                    <a:pt x="1110" y="1482"/>
                  </a:cubicBezTo>
                  <a:cubicBezTo>
                    <a:pt x="1112" y="1486"/>
                    <a:pt x="1089" y="1491"/>
                    <a:pt x="1100" y="1500"/>
                  </a:cubicBezTo>
                  <a:cubicBezTo>
                    <a:pt x="1109" y="1509"/>
                    <a:pt x="1122" y="1515"/>
                    <a:pt x="1133" y="1522"/>
                  </a:cubicBezTo>
                  <a:lnTo>
                    <a:pt x="1133" y="1522"/>
                  </a:lnTo>
                  <a:cubicBezTo>
                    <a:pt x="1130" y="1520"/>
                    <a:pt x="1128" y="1517"/>
                    <a:pt x="1130" y="1514"/>
                  </a:cubicBezTo>
                  <a:cubicBezTo>
                    <a:pt x="1130" y="1514"/>
                    <a:pt x="1130" y="1514"/>
                    <a:pt x="1131" y="1514"/>
                  </a:cubicBezTo>
                  <a:cubicBezTo>
                    <a:pt x="1134" y="1514"/>
                    <a:pt x="1144" y="1522"/>
                    <a:pt x="1150" y="1522"/>
                  </a:cubicBezTo>
                  <a:cubicBezTo>
                    <a:pt x="1151" y="1522"/>
                    <a:pt x="1152" y="1522"/>
                    <a:pt x="1153" y="1521"/>
                  </a:cubicBezTo>
                  <a:lnTo>
                    <a:pt x="1153" y="1521"/>
                  </a:lnTo>
                  <a:cubicBezTo>
                    <a:pt x="1152" y="1521"/>
                    <a:pt x="1152" y="1521"/>
                    <a:pt x="1152" y="1521"/>
                  </a:cubicBezTo>
                  <a:cubicBezTo>
                    <a:pt x="1149" y="1521"/>
                    <a:pt x="1141" y="1507"/>
                    <a:pt x="1144" y="1507"/>
                  </a:cubicBezTo>
                  <a:lnTo>
                    <a:pt x="1144" y="1507"/>
                  </a:lnTo>
                  <a:cubicBezTo>
                    <a:pt x="1145" y="1507"/>
                    <a:pt x="1145" y="1507"/>
                    <a:pt x="1145" y="1507"/>
                  </a:cubicBezTo>
                  <a:cubicBezTo>
                    <a:pt x="1154" y="1511"/>
                    <a:pt x="1174" y="1507"/>
                    <a:pt x="1166" y="1521"/>
                  </a:cubicBezTo>
                  <a:cubicBezTo>
                    <a:pt x="1161" y="1523"/>
                    <a:pt x="1154" y="1526"/>
                    <a:pt x="1160" y="1531"/>
                  </a:cubicBezTo>
                  <a:cubicBezTo>
                    <a:pt x="1169" y="1539"/>
                    <a:pt x="1184" y="1548"/>
                    <a:pt x="1195" y="1552"/>
                  </a:cubicBezTo>
                  <a:cubicBezTo>
                    <a:pt x="1196" y="1552"/>
                    <a:pt x="1197" y="1553"/>
                    <a:pt x="1198" y="1553"/>
                  </a:cubicBezTo>
                  <a:cubicBezTo>
                    <a:pt x="1204" y="1553"/>
                    <a:pt x="1203" y="1541"/>
                    <a:pt x="1206" y="1538"/>
                  </a:cubicBezTo>
                  <a:cubicBezTo>
                    <a:pt x="1211" y="1541"/>
                    <a:pt x="1227" y="1558"/>
                    <a:pt x="1227" y="1564"/>
                  </a:cubicBezTo>
                  <a:cubicBezTo>
                    <a:pt x="1227" y="1566"/>
                    <a:pt x="1226" y="1566"/>
                    <a:pt x="1224" y="1566"/>
                  </a:cubicBezTo>
                  <a:cubicBezTo>
                    <a:pt x="1220" y="1566"/>
                    <a:pt x="1210" y="1561"/>
                    <a:pt x="1208" y="1561"/>
                  </a:cubicBezTo>
                  <a:lnTo>
                    <a:pt x="1208" y="1561"/>
                  </a:lnTo>
                  <a:cubicBezTo>
                    <a:pt x="1215" y="1565"/>
                    <a:pt x="1232" y="1572"/>
                    <a:pt x="1235" y="1581"/>
                  </a:cubicBezTo>
                  <a:cubicBezTo>
                    <a:pt x="1237" y="1588"/>
                    <a:pt x="1229" y="1596"/>
                    <a:pt x="1226" y="1601"/>
                  </a:cubicBezTo>
                  <a:cubicBezTo>
                    <a:pt x="1236" y="1595"/>
                    <a:pt x="1245" y="1589"/>
                    <a:pt x="1257" y="1586"/>
                  </a:cubicBezTo>
                  <a:cubicBezTo>
                    <a:pt x="1258" y="1586"/>
                    <a:pt x="1258" y="1586"/>
                    <a:pt x="1259" y="1586"/>
                  </a:cubicBezTo>
                  <a:cubicBezTo>
                    <a:pt x="1265" y="1586"/>
                    <a:pt x="1271" y="1592"/>
                    <a:pt x="1277" y="1594"/>
                  </a:cubicBezTo>
                  <a:cubicBezTo>
                    <a:pt x="1279" y="1594"/>
                    <a:pt x="1283" y="1592"/>
                    <a:pt x="1286" y="1592"/>
                  </a:cubicBezTo>
                  <a:cubicBezTo>
                    <a:pt x="1288" y="1592"/>
                    <a:pt x="1290" y="1593"/>
                    <a:pt x="1291" y="1596"/>
                  </a:cubicBezTo>
                  <a:cubicBezTo>
                    <a:pt x="1291" y="1605"/>
                    <a:pt x="1276" y="1606"/>
                    <a:pt x="1275" y="1616"/>
                  </a:cubicBezTo>
                  <a:cubicBezTo>
                    <a:pt x="1274" y="1623"/>
                    <a:pt x="1287" y="1624"/>
                    <a:pt x="1292" y="1624"/>
                  </a:cubicBezTo>
                  <a:cubicBezTo>
                    <a:pt x="1296" y="1623"/>
                    <a:pt x="1299" y="1622"/>
                    <a:pt x="1302" y="1622"/>
                  </a:cubicBezTo>
                  <a:cubicBezTo>
                    <a:pt x="1303" y="1622"/>
                    <a:pt x="1304" y="1622"/>
                    <a:pt x="1306" y="1623"/>
                  </a:cubicBezTo>
                  <a:cubicBezTo>
                    <a:pt x="1313" y="1625"/>
                    <a:pt x="1320" y="1630"/>
                    <a:pt x="1326" y="1633"/>
                  </a:cubicBezTo>
                  <a:cubicBezTo>
                    <a:pt x="1341" y="1642"/>
                    <a:pt x="1361" y="1658"/>
                    <a:pt x="1379" y="1661"/>
                  </a:cubicBezTo>
                  <a:cubicBezTo>
                    <a:pt x="1379" y="1661"/>
                    <a:pt x="1379" y="1661"/>
                    <a:pt x="1380" y="1661"/>
                  </a:cubicBezTo>
                  <a:cubicBezTo>
                    <a:pt x="1382" y="1661"/>
                    <a:pt x="1385" y="1659"/>
                    <a:pt x="1387" y="1659"/>
                  </a:cubicBezTo>
                  <a:cubicBezTo>
                    <a:pt x="1388" y="1659"/>
                    <a:pt x="1389" y="1660"/>
                    <a:pt x="1390" y="1661"/>
                  </a:cubicBezTo>
                  <a:cubicBezTo>
                    <a:pt x="1394" y="1667"/>
                    <a:pt x="1392" y="1674"/>
                    <a:pt x="1396" y="1680"/>
                  </a:cubicBezTo>
                  <a:cubicBezTo>
                    <a:pt x="1405" y="1693"/>
                    <a:pt x="1423" y="1707"/>
                    <a:pt x="1440" y="1708"/>
                  </a:cubicBezTo>
                  <a:cubicBezTo>
                    <a:pt x="1440" y="1708"/>
                    <a:pt x="1440" y="1708"/>
                    <a:pt x="1441" y="1708"/>
                  </a:cubicBezTo>
                  <a:cubicBezTo>
                    <a:pt x="1444" y="1708"/>
                    <a:pt x="1449" y="1706"/>
                    <a:pt x="1452" y="1706"/>
                  </a:cubicBezTo>
                  <a:cubicBezTo>
                    <a:pt x="1452" y="1706"/>
                    <a:pt x="1453" y="1706"/>
                    <a:pt x="1453" y="1707"/>
                  </a:cubicBezTo>
                  <a:cubicBezTo>
                    <a:pt x="1457" y="1712"/>
                    <a:pt x="1446" y="1719"/>
                    <a:pt x="1454" y="1724"/>
                  </a:cubicBezTo>
                  <a:cubicBezTo>
                    <a:pt x="1454" y="1724"/>
                    <a:pt x="1459" y="1720"/>
                    <a:pt x="1464" y="1720"/>
                  </a:cubicBezTo>
                  <a:cubicBezTo>
                    <a:pt x="1466" y="1720"/>
                    <a:pt x="1467" y="1720"/>
                    <a:pt x="1469" y="1720"/>
                  </a:cubicBezTo>
                  <a:cubicBezTo>
                    <a:pt x="1472" y="1722"/>
                    <a:pt x="1475" y="1724"/>
                    <a:pt x="1478" y="1724"/>
                  </a:cubicBezTo>
                  <a:cubicBezTo>
                    <a:pt x="1479" y="1724"/>
                    <a:pt x="1480" y="1724"/>
                    <a:pt x="1482" y="1722"/>
                  </a:cubicBezTo>
                  <a:cubicBezTo>
                    <a:pt x="1490" y="1713"/>
                    <a:pt x="1491" y="1715"/>
                    <a:pt x="1504" y="1713"/>
                  </a:cubicBezTo>
                  <a:lnTo>
                    <a:pt x="1504" y="1713"/>
                  </a:lnTo>
                  <a:cubicBezTo>
                    <a:pt x="1505" y="1717"/>
                    <a:pt x="1503" y="1736"/>
                    <a:pt x="1501" y="1736"/>
                  </a:cubicBezTo>
                  <a:cubicBezTo>
                    <a:pt x="1500" y="1736"/>
                    <a:pt x="1500" y="1735"/>
                    <a:pt x="1500" y="1735"/>
                  </a:cubicBezTo>
                  <a:cubicBezTo>
                    <a:pt x="1499" y="1733"/>
                    <a:pt x="1496" y="1728"/>
                    <a:pt x="1491" y="1728"/>
                  </a:cubicBezTo>
                  <a:cubicBezTo>
                    <a:pt x="1490" y="1728"/>
                    <a:pt x="1489" y="1728"/>
                    <a:pt x="1488" y="1728"/>
                  </a:cubicBezTo>
                  <a:cubicBezTo>
                    <a:pt x="1484" y="1729"/>
                    <a:pt x="1485" y="1732"/>
                    <a:pt x="1488" y="1734"/>
                  </a:cubicBezTo>
                  <a:cubicBezTo>
                    <a:pt x="1492" y="1740"/>
                    <a:pt x="1514" y="1741"/>
                    <a:pt x="1513" y="1752"/>
                  </a:cubicBezTo>
                  <a:cubicBezTo>
                    <a:pt x="1513" y="1754"/>
                    <a:pt x="1515" y="1756"/>
                    <a:pt x="1518" y="1758"/>
                  </a:cubicBezTo>
                  <a:lnTo>
                    <a:pt x="1518" y="1758"/>
                  </a:lnTo>
                  <a:cubicBezTo>
                    <a:pt x="1517" y="1751"/>
                    <a:pt x="1517" y="1740"/>
                    <a:pt x="1523" y="1740"/>
                  </a:cubicBezTo>
                  <a:cubicBezTo>
                    <a:pt x="1524" y="1740"/>
                    <a:pt x="1526" y="1741"/>
                    <a:pt x="1528" y="1742"/>
                  </a:cubicBezTo>
                  <a:lnTo>
                    <a:pt x="1519" y="1758"/>
                  </a:lnTo>
                  <a:lnTo>
                    <a:pt x="1519" y="1758"/>
                  </a:lnTo>
                  <a:cubicBezTo>
                    <a:pt x="1519" y="1758"/>
                    <a:pt x="1518" y="1758"/>
                    <a:pt x="1518" y="1758"/>
                  </a:cubicBezTo>
                  <a:lnTo>
                    <a:pt x="1518" y="1758"/>
                  </a:lnTo>
                  <a:cubicBezTo>
                    <a:pt x="1518" y="1758"/>
                    <a:pt x="1518" y="1758"/>
                    <a:pt x="1518" y="1758"/>
                  </a:cubicBezTo>
                  <a:lnTo>
                    <a:pt x="1519" y="1758"/>
                  </a:lnTo>
                  <a:lnTo>
                    <a:pt x="1519" y="1758"/>
                  </a:lnTo>
                  <a:cubicBezTo>
                    <a:pt x="1529" y="1764"/>
                    <a:pt x="1551" y="1771"/>
                    <a:pt x="1559" y="1775"/>
                  </a:cubicBezTo>
                  <a:cubicBezTo>
                    <a:pt x="1565" y="1767"/>
                    <a:pt x="1558" y="1763"/>
                    <a:pt x="1562" y="1756"/>
                  </a:cubicBezTo>
                  <a:lnTo>
                    <a:pt x="1562" y="1756"/>
                  </a:lnTo>
                  <a:cubicBezTo>
                    <a:pt x="1569" y="1761"/>
                    <a:pt x="1570" y="1774"/>
                    <a:pt x="1573" y="1775"/>
                  </a:cubicBezTo>
                  <a:cubicBezTo>
                    <a:pt x="1574" y="1775"/>
                    <a:pt x="1575" y="1775"/>
                    <a:pt x="1576" y="1775"/>
                  </a:cubicBezTo>
                  <a:cubicBezTo>
                    <a:pt x="1583" y="1775"/>
                    <a:pt x="1590" y="1771"/>
                    <a:pt x="1596" y="1769"/>
                  </a:cubicBezTo>
                  <a:lnTo>
                    <a:pt x="1596" y="1769"/>
                  </a:lnTo>
                  <a:cubicBezTo>
                    <a:pt x="1595" y="1777"/>
                    <a:pt x="1606" y="1817"/>
                    <a:pt x="1616" y="1817"/>
                  </a:cubicBezTo>
                  <a:cubicBezTo>
                    <a:pt x="1618" y="1817"/>
                    <a:pt x="1619" y="1815"/>
                    <a:pt x="1621" y="1813"/>
                  </a:cubicBezTo>
                  <a:cubicBezTo>
                    <a:pt x="1618" y="1811"/>
                    <a:pt x="1616" y="1811"/>
                    <a:pt x="1615" y="1811"/>
                  </a:cubicBezTo>
                  <a:lnTo>
                    <a:pt x="1615" y="1811"/>
                  </a:lnTo>
                  <a:cubicBezTo>
                    <a:pt x="1614" y="1811"/>
                    <a:pt x="1613" y="1811"/>
                    <a:pt x="1612" y="1810"/>
                  </a:cubicBezTo>
                  <a:cubicBezTo>
                    <a:pt x="1608" y="1810"/>
                    <a:pt x="1620" y="1802"/>
                    <a:pt x="1622" y="1801"/>
                  </a:cubicBezTo>
                  <a:cubicBezTo>
                    <a:pt x="1623" y="1801"/>
                    <a:pt x="1624" y="1801"/>
                    <a:pt x="1625" y="1801"/>
                  </a:cubicBezTo>
                  <a:cubicBezTo>
                    <a:pt x="1629" y="1801"/>
                    <a:pt x="1633" y="1802"/>
                    <a:pt x="1636" y="1805"/>
                  </a:cubicBezTo>
                  <a:cubicBezTo>
                    <a:pt x="1646" y="1814"/>
                    <a:pt x="1626" y="1819"/>
                    <a:pt x="1637" y="1830"/>
                  </a:cubicBezTo>
                  <a:cubicBezTo>
                    <a:pt x="1642" y="1834"/>
                    <a:pt x="1650" y="1840"/>
                    <a:pt x="1657" y="1842"/>
                  </a:cubicBezTo>
                  <a:cubicBezTo>
                    <a:pt x="1658" y="1842"/>
                    <a:pt x="1659" y="1842"/>
                    <a:pt x="1659" y="1842"/>
                  </a:cubicBezTo>
                  <a:cubicBezTo>
                    <a:pt x="1664" y="1842"/>
                    <a:pt x="1665" y="1838"/>
                    <a:pt x="1669" y="1838"/>
                  </a:cubicBezTo>
                  <a:cubicBezTo>
                    <a:pt x="1671" y="1838"/>
                    <a:pt x="1672" y="1838"/>
                    <a:pt x="1675" y="1839"/>
                  </a:cubicBezTo>
                  <a:cubicBezTo>
                    <a:pt x="1682" y="1843"/>
                    <a:pt x="1686" y="1844"/>
                    <a:pt x="1682" y="1851"/>
                  </a:cubicBezTo>
                  <a:cubicBezTo>
                    <a:pt x="1680" y="1851"/>
                    <a:pt x="1674" y="1853"/>
                    <a:pt x="1674" y="1856"/>
                  </a:cubicBezTo>
                  <a:cubicBezTo>
                    <a:pt x="1674" y="1857"/>
                    <a:pt x="1676" y="1857"/>
                    <a:pt x="1680" y="1857"/>
                  </a:cubicBezTo>
                  <a:cubicBezTo>
                    <a:pt x="1684" y="1857"/>
                    <a:pt x="1689" y="1857"/>
                    <a:pt x="1694" y="1857"/>
                  </a:cubicBezTo>
                  <a:cubicBezTo>
                    <a:pt x="1705" y="1857"/>
                    <a:pt x="1715" y="1858"/>
                    <a:pt x="1715" y="1863"/>
                  </a:cubicBezTo>
                  <a:cubicBezTo>
                    <a:pt x="1715" y="1872"/>
                    <a:pt x="1709" y="1876"/>
                    <a:pt x="1719" y="1884"/>
                  </a:cubicBezTo>
                  <a:cubicBezTo>
                    <a:pt x="1722" y="1886"/>
                    <a:pt x="1734" y="1891"/>
                    <a:pt x="1738" y="1891"/>
                  </a:cubicBezTo>
                  <a:cubicBezTo>
                    <a:pt x="1735" y="1891"/>
                    <a:pt x="1726" y="1868"/>
                    <a:pt x="1729" y="1868"/>
                  </a:cubicBezTo>
                  <a:lnTo>
                    <a:pt x="1729" y="1868"/>
                  </a:lnTo>
                  <a:cubicBezTo>
                    <a:pt x="1730" y="1868"/>
                    <a:pt x="1730" y="1869"/>
                    <a:pt x="1731" y="1870"/>
                  </a:cubicBezTo>
                  <a:cubicBezTo>
                    <a:pt x="1739" y="1876"/>
                    <a:pt x="1745" y="1883"/>
                    <a:pt x="1754" y="1888"/>
                  </a:cubicBezTo>
                  <a:lnTo>
                    <a:pt x="1768" y="1896"/>
                  </a:lnTo>
                  <a:cubicBezTo>
                    <a:pt x="1769" y="1897"/>
                    <a:pt x="1770" y="1898"/>
                    <a:pt x="1771" y="1898"/>
                  </a:cubicBezTo>
                  <a:cubicBezTo>
                    <a:pt x="1772" y="1898"/>
                    <a:pt x="1773" y="1898"/>
                    <a:pt x="1773" y="1897"/>
                  </a:cubicBezTo>
                  <a:lnTo>
                    <a:pt x="1773" y="1897"/>
                  </a:lnTo>
                  <a:cubicBezTo>
                    <a:pt x="1778" y="1898"/>
                    <a:pt x="1764" y="1906"/>
                    <a:pt x="1763" y="1908"/>
                  </a:cubicBezTo>
                  <a:cubicBezTo>
                    <a:pt x="1762" y="1912"/>
                    <a:pt x="1767" y="1913"/>
                    <a:pt x="1771" y="1913"/>
                  </a:cubicBezTo>
                  <a:cubicBezTo>
                    <a:pt x="1773" y="1913"/>
                    <a:pt x="1775" y="1913"/>
                    <a:pt x="1776" y="1913"/>
                  </a:cubicBezTo>
                  <a:cubicBezTo>
                    <a:pt x="1778" y="1912"/>
                    <a:pt x="1782" y="1910"/>
                    <a:pt x="1786" y="1910"/>
                  </a:cubicBezTo>
                  <a:cubicBezTo>
                    <a:pt x="1788" y="1910"/>
                    <a:pt x="1790" y="1911"/>
                    <a:pt x="1792" y="1913"/>
                  </a:cubicBezTo>
                  <a:cubicBezTo>
                    <a:pt x="1794" y="1920"/>
                    <a:pt x="1787" y="1922"/>
                    <a:pt x="1787" y="1927"/>
                  </a:cubicBezTo>
                  <a:cubicBezTo>
                    <a:pt x="1788" y="1923"/>
                    <a:pt x="1794" y="1923"/>
                    <a:pt x="1800" y="1923"/>
                  </a:cubicBezTo>
                  <a:cubicBezTo>
                    <a:pt x="1807" y="1923"/>
                    <a:pt x="1814" y="1923"/>
                    <a:pt x="1816" y="1924"/>
                  </a:cubicBezTo>
                  <a:cubicBezTo>
                    <a:pt x="1821" y="1926"/>
                    <a:pt x="1828" y="1928"/>
                    <a:pt x="1831" y="1933"/>
                  </a:cubicBezTo>
                  <a:cubicBezTo>
                    <a:pt x="1835" y="1937"/>
                    <a:pt x="1830" y="1939"/>
                    <a:pt x="1834" y="1942"/>
                  </a:cubicBezTo>
                  <a:cubicBezTo>
                    <a:pt x="1837" y="1945"/>
                    <a:pt x="1847" y="1954"/>
                    <a:pt x="1853" y="1954"/>
                  </a:cubicBezTo>
                  <a:cubicBezTo>
                    <a:pt x="1855" y="1954"/>
                    <a:pt x="1856" y="1954"/>
                    <a:pt x="1856" y="1953"/>
                  </a:cubicBezTo>
                  <a:cubicBezTo>
                    <a:pt x="1858" y="1950"/>
                    <a:pt x="1860" y="1948"/>
                    <a:pt x="1862" y="1948"/>
                  </a:cubicBezTo>
                  <a:cubicBezTo>
                    <a:pt x="1864" y="1948"/>
                    <a:pt x="1866" y="1949"/>
                    <a:pt x="1869" y="1950"/>
                  </a:cubicBezTo>
                  <a:cubicBezTo>
                    <a:pt x="1869" y="1950"/>
                    <a:pt x="1878" y="1955"/>
                    <a:pt x="1877" y="1956"/>
                  </a:cubicBezTo>
                  <a:cubicBezTo>
                    <a:pt x="1876" y="1959"/>
                    <a:pt x="1852" y="1961"/>
                    <a:pt x="1862" y="1969"/>
                  </a:cubicBezTo>
                  <a:cubicBezTo>
                    <a:pt x="1869" y="1977"/>
                    <a:pt x="1880" y="1968"/>
                    <a:pt x="1887" y="1979"/>
                  </a:cubicBezTo>
                  <a:cubicBezTo>
                    <a:pt x="1894" y="1990"/>
                    <a:pt x="1904" y="1989"/>
                    <a:pt x="1916" y="1989"/>
                  </a:cubicBezTo>
                  <a:cubicBezTo>
                    <a:pt x="1924" y="1990"/>
                    <a:pt x="1922" y="1991"/>
                    <a:pt x="1924" y="1995"/>
                  </a:cubicBezTo>
                  <a:cubicBezTo>
                    <a:pt x="1927" y="1998"/>
                    <a:pt x="1934" y="1998"/>
                    <a:pt x="1938" y="2000"/>
                  </a:cubicBezTo>
                  <a:cubicBezTo>
                    <a:pt x="1940" y="1999"/>
                    <a:pt x="1943" y="1998"/>
                    <a:pt x="1947" y="1998"/>
                  </a:cubicBezTo>
                  <a:cubicBezTo>
                    <a:pt x="1953" y="1998"/>
                    <a:pt x="1959" y="2000"/>
                    <a:pt x="1958" y="2007"/>
                  </a:cubicBezTo>
                  <a:cubicBezTo>
                    <a:pt x="1957" y="2010"/>
                    <a:pt x="1951" y="2027"/>
                    <a:pt x="1959" y="2027"/>
                  </a:cubicBezTo>
                  <a:cubicBezTo>
                    <a:pt x="1960" y="2027"/>
                    <a:pt x="1961" y="2027"/>
                    <a:pt x="1963" y="2026"/>
                  </a:cubicBezTo>
                  <a:cubicBezTo>
                    <a:pt x="1966" y="2024"/>
                    <a:pt x="1968" y="2022"/>
                    <a:pt x="1971" y="2022"/>
                  </a:cubicBezTo>
                  <a:cubicBezTo>
                    <a:pt x="1973" y="2022"/>
                    <a:pt x="1975" y="2022"/>
                    <a:pt x="1978" y="2024"/>
                  </a:cubicBezTo>
                  <a:cubicBezTo>
                    <a:pt x="1982" y="2028"/>
                    <a:pt x="1976" y="2031"/>
                    <a:pt x="1977" y="2035"/>
                  </a:cubicBezTo>
                  <a:cubicBezTo>
                    <a:pt x="1977" y="2039"/>
                    <a:pt x="1983" y="2042"/>
                    <a:pt x="1986" y="2044"/>
                  </a:cubicBezTo>
                  <a:lnTo>
                    <a:pt x="1993" y="2034"/>
                  </a:lnTo>
                  <a:cubicBezTo>
                    <a:pt x="1991" y="2030"/>
                    <a:pt x="1987" y="2025"/>
                    <a:pt x="1987" y="2022"/>
                  </a:cubicBezTo>
                  <a:cubicBezTo>
                    <a:pt x="1988" y="2020"/>
                    <a:pt x="1989" y="2020"/>
                    <a:pt x="1990" y="2020"/>
                  </a:cubicBezTo>
                  <a:cubicBezTo>
                    <a:pt x="1994" y="2020"/>
                    <a:pt x="2003" y="2026"/>
                    <a:pt x="2005" y="2027"/>
                  </a:cubicBezTo>
                  <a:cubicBezTo>
                    <a:pt x="2015" y="2033"/>
                    <a:pt x="2007" y="2036"/>
                    <a:pt x="2014" y="2045"/>
                  </a:cubicBezTo>
                  <a:cubicBezTo>
                    <a:pt x="2014" y="2047"/>
                    <a:pt x="2024" y="2059"/>
                    <a:pt x="2026" y="2059"/>
                  </a:cubicBezTo>
                  <a:cubicBezTo>
                    <a:pt x="2026" y="2059"/>
                    <a:pt x="2027" y="2059"/>
                    <a:pt x="2027" y="2059"/>
                  </a:cubicBezTo>
                  <a:cubicBezTo>
                    <a:pt x="2031" y="2058"/>
                    <a:pt x="2031" y="2054"/>
                    <a:pt x="2035" y="2054"/>
                  </a:cubicBezTo>
                  <a:cubicBezTo>
                    <a:pt x="2036" y="2054"/>
                    <a:pt x="2038" y="2054"/>
                    <a:pt x="2041" y="2056"/>
                  </a:cubicBezTo>
                  <a:cubicBezTo>
                    <a:pt x="2044" y="2058"/>
                    <a:pt x="2047" y="2061"/>
                    <a:pt x="2051" y="2061"/>
                  </a:cubicBezTo>
                  <a:cubicBezTo>
                    <a:pt x="2051" y="2061"/>
                    <a:pt x="2052" y="2061"/>
                    <a:pt x="2053" y="2061"/>
                  </a:cubicBezTo>
                  <a:cubicBezTo>
                    <a:pt x="2054" y="2061"/>
                    <a:pt x="2055" y="2060"/>
                    <a:pt x="2056" y="2060"/>
                  </a:cubicBezTo>
                  <a:cubicBezTo>
                    <a:pt x="2066" y="2060"/>
                    <a:pt x="2089" y="2078"/>
                    <a:pt x="2096" y="2082"/>
                  </a:cubicBezTo>
                  <a:cubicBezTo>
                    <a:pt x="2103" y="2087"/>
                    <a:pt x="2100" y="2089"/>
                    <a:pt x="2100" y="2095"/>
                  </a:cubicBezTo>
                  <a:cubicBezTo>
                    <a:pt x="2099" y="2100"/>
                    <a:pt x="2111" y="2106"/>
                    <a:pt x="2116" y="2109"/>
                  </a:cubicBezTo>
                  <a:cubicBezTo>
                    <a:pt x="2119" y="2113"/>
                    <a:pt x="2125" y="2119"/>
                    <a:pt x="2130" y="2119"/>
                  </a:cubicBezTo>
                  <a:cubicBezTo>
                    <a:pt x="2132" y="2119"/>
                    <a:pt x="2133" y="2118"/>
                    <a:pt x="2135" y="2117"/>
                  </a:cubicBezTo>
                  <a:cubicBezTo>
                    <a:pt x="2136" y="2116"/>
                    <a:pt x="2137" y="2116"/>
                    <a:pt x="2138" y="2116"/>
                  </a:cubicBezTo>
                  <a:cubicBezTo>
                    <a:pt x="2141" y="2116"/>
                    <a:pt x="2144" y="2119"/>
                    <a:pt x="2148" y="2121"/>
                  </a:cubicBezTo>
                  <a:cubicBezTo>
                    <a:pt x="2149" y="2122"/>
                    <a:pt x="2150" y="2122"/>
                    <a:pt x="2151" y="2122"/>
                  </a:cubicBezTo>
                  <a:cubicBezTo>
                    <a:pt x="2152" y="2122"/>
                    <a:pt x="2154" y="2121"/>
                    <a:pt x="2156" y="2121"/>
                  </a:cubicBezTo>
                  <a:cubicBezTo>
                    <a:pt x="2157" y="2121"/>
                    <a:pt x="2158" y="2122"/>
                    <a:pt x="2159" y="2122"/>
                  </a:cubicBezTo>
                  <a:cubicBezTo>
                    <a:pt x="2168" y="2126"/>
                    <a:pt x="2172" y="2131"/>
                    <a:pt x="2179" y="2135"/>
                  </a:cubicBezTo>
                  <a:cubicBezTo>
                    <a:pt x="2180" y="2136"/>
                    <a:pt x="2183" y="2137"/>
                    <a:pt x="2186" y="2137"/>
                  </a:cubicBezTo>
                  <a:cubicBezTo>
                    <a:pt x="2198" y="2137"/>
                    <a:pt x="2218" y="2130"/>
                    <a:pt x="2214" y="2124"/>
                  </a:cubicBezTo>
                  <a:cubicBezTo>
                    <a:pt x="2214" y="2124"/>
                    <a:pt x="2205" y="2120"/>
                    <a:pt x="2204" y="2120"/>
                  </a:cubicBezTo>
                  <a:cubicBezTo>
                    <a:pt x="2199" y="2116"/>
                    <a:pt x="2195" y="2112"/>
                    <a:pt x="2193" y="2106"/>
                  </a:cubicBezTo>
                  <a:cubicBezTo>
                    <a:pt x="2186" y="2096"/>
                    <a:pt x="2176" y="2087"/>
                    <a:pt x="2164" y="2081"/>
                  </a:cubicBezTo>
                  <a:cubicBezTo>
                    <a:pt x="2163" y="2081"/>
                    <a:pt x="2162" y="2080"/>
                    <a:pt x="2161" y="2080"/>
                  </a:cubicBezTo>
                  <a:cubicBezTo>
                    <a:pt x="2156" y="2080"/>
                    <a:pt x="2154" y="2091"/>
                    <a:pt x="2147" y="2091"/>
                  </a:cubicBezTo>
                  <a:cubicBezTo>
                    <a:pt x="2146" y="2091"/>
                    <a:pt x="2145" y="2090"/>
                    <a:pt x="2144" y="2090"/>
                  </a:cubicBezTo>
                  <a:cubicBezTo>
                    <a:pt x="2136" y="2086"/>
                    <a:pt x="2131" y="2081"/>
                    <a:pt x="2129" y="2074"/>
                  </a:cubicBezTo>
                  <a:cubicBezTo>
                    <a:pt x="2131" y="2070"/>
                    <a:pt x="2131" y="2068"/>
                    <a:pt x="2126" y="2065"/>
                  </a:cubicBezTo>
                  <a:cubicBezTo>
                    <a:pt x="2123" y="2063"/>
                    <a:pt x="2121" y="2062"/>
                    <a:pt x="2120" y="2062"/>
                  </a:cubicBezTo>
                  <a:cubicBezTo>
                    <a:pt x="2118" y="2062"/>
                    <a:pt x="2119" y="2065"/>
                    <a:pt x="2115" y="2068"/>
                  </a:cubicBezTo>
                  <a:cubicBezTo>
                    <a:pt x="2114" y="2068"/>
                    <a:pt x="2113" y="2069"/>
                    <a:pt x="2111" y="2069"/>
                  </a:cubicBezTo>
                  <a:cubicBezTo>
                    <a:pt x="2108" y="2069"/>
                    <a:pt x="2103" y="2067"/>
                    <a:pt x="2103" y="2064"/>
                  </a:cubicBezTo>
                  <a:cubicBezTo>
                    <a:pt x="2099" y="2055"/>
                    <a:pt x="2117" y="2052"/>
                    <a:pt x="2103" y="2044"/>
                  </a:cubicBezTo>
                  <a:cubicBezTo>
                    <a:pt x="2100" y="2042"/>
                    <a:pt x="2094" y="2040"/>
                    <a:pt x="2089" y="2040"/>
                  </a:cubicBezTo>
                  <a:cubicBezTo>
                    <a:pt x="2085" y="2040"/>
                    <a:pt x="2081" y="2041"/>
                    <a:pt x="2080" y="2044"/>
                  </a:cubicBezTo>
                  <a:cubicBezTo>
                    <a:pt x="2076" y="2044"/>
                    <a:pt x="2073" y="2039"/>
                    <a:pt x="2069" y="2038"/>
                  </a:cubicBezTo>
                  <a:cubicBezTo>
                    <a:pt x="2066" y="2037"/>
                    <a:pt x="2034" y="2030"/>
                    <a:pt x="2034" y="2028"/>
                  </a:cubicBezTo>
                  <a:cubicBezTo>
                    <a:pt x="2031" y="2021"/>
                    <a:pt x="2055" y="2022"/>
                    <a:pt x="2057" y="2018"/>
                  </a:cubicBezTo>
                  <a:lnTo>
                    <a:pt x="2057" y="2018"/>
                  </a:lnTo>
                  <a:cubicBezTo>
                    <a:pt x="2057" y="2019"/>
                    <a:pt x="2056" y="2019"/>
                    <a:pt x="2055" y="2019"/>
                  </a:cubicBezTo>
                  <a:cubicBezTo>
                    <a:pt x="2047" y="2019"/>
                    <a:pt x="2021" y="2007"/>
                    <a:pt x="2015" y="2007"/>
                  </a:cubicBezTo>
                  <a:cubicBezTo>
                    <a:pt x="2015" y="2007"/>
                    <a:pt x="2015" y="2007"/>
                    <a:pt x="2014" y="2007"/>
                  </a:cubicBezTo>
                  <a:cubicBezTo>
                    <a:pt x="2014" y="2007"/>
                    <a:pt x="2013" y="2007"/>
                    <a:pt x="2012" y="2007"/>
                  </a:cubicBezTo>
                  <a:cubicBezTo>
                    <a:pt x="2005" y="2007"/>
                    <a:pt x="2002" y="2003"/>
                    <a:pt x="2000" y="1995"/>
                  </a:cubicBezTo>
                  <a:cubicBezTo>
                    <a:pt x="1997" y="1988"/>
                    <a:pt x="1996" y="1987"/>
                    <a:pt x="1993" y="1987"/>
                  </a:cubicBezTo>
                  <a:cubicBezTo>
                    <a:pt x="1992" y="1987"/>
                    <a:pt x="1991" y="1988"/>
                    <a:pt x="1989" y="1988"/>
                  </a:cubicBezTo>
                  <a:cubicBezTo>
                    <a:pt x="1988" y="1988"/>
                    <a:pt x="1987" y="1987"/>
                    <a:pt x="1986" y="1987"/>
                  </a:cubicBezTo>
                  <a:cubicBezTo>
                    <a:pt x="1979" y="1982"/>
                    <a:pt x="1977" y="1982"/>
                    <a:pt x="1974" y="1975"/>
                  </a:cubicBezTo>
                  <a:cubicBezTo>
                    <a:pt x="1973" y="1973"/>
                    <a:pt x="1972" y="1972"/>
                    <a:pt x="1970" y="1971"/>
                  </a:cubicBezTo>
                  <a:cubicBezTo>
                    <a:pt x="1969" y="1970"/>
                    <a:pt x="1967" y="1970"/>
                    <a:pt x="1966" y="1970"/>
                  </a:cubicBezTo>
                  <a:cubicBezTo>
                    <a:pt x="1962" y="1970"/>
                    <a:pt x="1958" y="1973"/>
                    <a:pt x="1959" y="1977"/>
                  </a:cubicBezTo>
                  <a:cubicBezTo>
                    <a:pt x="1959" y="1981"/>
                    <a:pt x="1958" y="1985"/>
                    <a:pt x="1955" y="1985"/>
                  </a:cubicBezTo>
                  <a:cubicBezTo>
                    <a:pt x="1954" y="1985"/>
                    <a:pt x="1952" y="1984"/>
                    <a:pt x="1951" y="1982"/>
                  </a:cubicBezTo>
                  <a:cubicBezTo>
                    <a:pt x="1946" y="1976"/>
                    <a:pt x="1949" y="1969"/>
                    <a:pt x="1944" y="1963"/>
                  </a:cubicBezTo>
                  <a:cubicBezTo>
                    <a:pt x="1938" y="1958"/>
                    <a:pt x="1930" y="1956"/>
                    <a:pt x="1923" y="1955"/>
                  </a:cubicBezTo>
                  <a:cubicBezTo>
                    <a:pt x="1917" y="1952"/>
                    <a:pt x="1913" y="1949"/>
                    <a:pt x="1910" y="1944"/>
                  </a:cubicBezTo>
                  <a:cubicBezTo>
                    <a:pt x="1910" y="1941"/>
                    <a:pt x="1909" y="1940"/>
                    <a:pt x="1907" y="1939"/>
                  </a:cubicBezTo>
                  <a:cubicBezTo>
                    <a:pt x="1904" y="1937"/>
                    <a:pt x="1902" y="1936"/>
                    <a:pt x="1901" y="1936"/>
                  </a:cubicBezTo>
                  <a:cubicBezTo>
                    <a:pt x="1899" y="1936"/>
                    <a:pt x="1898" y="1937"/>
                    <a:pt x="1896" y="1937"/>
                  </a:cubicBezTo>
                  <a:cubicBezTo>
                    <a:pt x="1895" y="1937"/>
                    <a:pt x="1893" y="1937"/>
                    <a:pt x="1890" y="1935"/>
                  </a:cubicBezTo>
                  <a:cubicBezTo>
                    <a:pt x="1885" y="1933"/>
                    <a:pt x="1883" y="1927"/>
                    <a:pt x="1878" y="1924"/>
                  </a:cubicBezTo>
                  <a:cubicBezTo>
                    <a:pt x="1867" y="1915"/>
                    <a:pt x="1851" y="1907"/>
                    <a:pt x="1837" y="1907"/>
                  </a:cubicBezTo>
                  <a:cubicBezTo>
                    <a:pt x="1828" y="1907"/>
                    <a:pt x="1825" y="1907"/>
                    <a:pt x="1830" y="1899"/>
                  </a:cubicBezTo>
                  <a:cubicBezTo>
                    <a:pt x="1839" y="1897"/>
                    <a:pt x="1831" y="1892"/>
                    <a:pt x="1827" y="1889"/>
                  </a:cubicBezTo>
                  <a:cubicBezTo>
                    <a:pt x="1821" y="1886"/>
                    <a:pt x="1813" y="1879"/>
                    <a:pt x="1805" y="1879"/>
                  </a:cubicBezTo>
                  <a:cubicBezTo>
                    <a:pt x="1800" y="1877"/>
                    <a:pt x="1793" y="1879"/>
                    <a:pt x="1787" y="1872"/>
                  </a:cubicBezTo>
                  <a:cubicBezTo>
                    <a:pt x="1793" y="1864"/>
                    <a:pt x="1773" y="1856"/>
                    <a:pt x="1767" y="1854"/>
                  </a:cubicBezTo>
                  <a:cubicBezTo>
                    <a:pt x="1766" y="1854"/>
                    <a:pt x="1765" y="1854"/>
                    <a:pt x="1764" y="1854"/>
                  </a:cubicBezTo>
                  <a:cubicBezTo>
                    <a:pt x="1758" y="1854"/>
                    <a:pt x="1750" y="1856"/>
                    <a:pt x="1747" y="1856"/>
                  </a:cubicBezTo>
                  <a:cubicBezTo>
                    <a:pt x="1745" y="1856"/>
                    <a:pt x="1745" y="1856"/>
                    <a:pt x="1745" y="1855"/>
                  </a:cubicBezTo>
                  <a:cubicBezTo>
                    <a:pt x="1743" y="1844"/>
                    <a:pt x="1743" y="1839"/>
                    <a:pt x="1732" y="1832"/>
                  </a:cubicBezTo>
                  <a:cubicBezTo>
                    <a:pt x="1717" y="1821"/>
                    <a:pt x="1699" y="1810"/>
                    <a:pt x="1682" y="1803"/>
                  </a:cubicBezTo>
                  <a:cubicBezTo>
                    <a:pt x="1675" y="1799"/>
                    <a:pt x="1669" y="1796"/>
                    <a:pt x="1662" y="1795"/>
                  </a:cubicBezTo>
                  <a:cubicBezTo>
                    <a:pt x="1661" y="1794"/>
                    <a:pt x="1660" y="1794"/>
                    <a:pt x="1658" y="1794"/>
                  </a:cubicBezTo>
                  <a:cubicBezTo>
                    <a:pt x="1657" y="1794"/>
                    <a:pt x="1655" y="1794"/>
                    <a:pt x="1653" y="1794"/>
                  </a:cubicBezTo>
                  <a:cubicBezTo>
                    <a:pt x="1651" y="1794"/>
                    <a:pt x="1650" y="1794"/>
                    <a:pt x="1649" y="1794"/>
                  </a:cubicBezTo>
                  <a:cubicBezTo>
                    <a:pt x="1645" y="1790"/>
                    <a:pt x="1645" y="1781"/>
                    <a:pt x="1643" y="1776"/>
                  </a:cubicBezTo>
                  <a:cubicBezTo>
                    <a:pt x="1640" y="1771"/>
                    <a:pt x="1635" y="1766"/>
                    <a:pt x="1630" y="1762"/>
                  </a:cubicBezTo>
                  <a:cubicBezTo>
                    <a:pt x="1625" y="1758"/>
                    <a:pt x="1621" y="1756"/>
                    <a:pt x="1617" y="1756"/>
                  </a:cubicBezTo>
                  <a:cubicBezTo>
                    <a:pt x="1615" y="1756"/>
                    <a:pt x="1613" y="1757"/>
                    <a:pt x="1611" y="1760"/>
                  </a:cubicBezTo>
                  <a:lnTo>
                    <a:pt x="1611" y="1760"/>
                  </a:lnTo>
                  <a:cubicBezTo>
                    <a:pt x="1614" y="1755"/>
                    <a:pt x="1592" y="1754"/>
                    <a:pt x="1587" y="1753"/>
                  </a:cubicBezTo>
                  <a:cubicBezTo>
                    <a:pt x="1585" y="1752"/>
                    <a:pt x="1580" y="1738"/>
                    <a:pt x="1576" y="1734"/>
                  </a:cubicBezTo>
                  <a:cubicBezTo>
                    <a:pt x="1571" y="1728"/>
                    <a:pt x="1563" y="1722"/>
                    <a:pt x="1555" y="1720"/>
                  </a:cubicBezTo>
                  <a:cubicBezTo>
                    <a:pt x="1555" y="1719"/>
                    <a:pt x="1554" y="1719"/>
                    <a:pt x="1553" y="1719"/>
                  </a:cubicBezTo>
                  <a:cubicBezTo>
                    <a:pt x="1548" y="1719"/>
                    <a:pt x="1546" y="1727"/>
                    <a:pt x="1545" y="1731"/>
                  </a:cubicBezTo>
                  <a:cubicBezTo>
                    <a:pt x="1541" y="1729"/>
                    <a:pt x="1534" y="1726"/>
                    <a:pt x="1532" y="1723"/>
                  </a:cubicBezTo>
                  <a:cubicBezTo>
                    <a:pt x="1533" y="1722"/>
                    <a:pt x="1534" y="1720"/>
                    <a:pt x="1534" y="1718"/>
                  </a:cubicBezTo>
                  <a:cubicBezTo>
                    <a:pt x="1533" y="1715"/>
                    <a:pt x="1527" y="1713"/>
                    <a:pt x="1525" y="1712"/>
                  </a:cubicBezTo>
                  <a:cubicBezTo>
                    <a:pt x="1522" y="1710"/>
                    <a:pt x="1524" y="1705"/>
                    <a:pt x="1520" y="1702"/>
                  </a:cubicBezTo>
                  <a:cubicBezTo>
                    <a:pt x="1518" y="1699"/>
                    <a:pt x="1512" y="1696"/>
                    <a:pt x="1509" y="1694"/>
                  </a:cubicBezTo>
                  <a:cubicBezTo>
                    <a:pt x="1495" y="1687"/>
                    <a:pt x="1487" y="1690"/>
                    <a:pt x="1473" y="1688"/>
                  </a:cubicBezTo>
                  <a:cubicBezTo>
                    <a:pt x="1457" y="1686"/>
                    <a:pt x="1463" y="1683"/>
                    <a:pt x="1468" y="1675"/>
                  </a:cubicBezTo>
                  <a:lnTo>
                    <a:pt x="1468" y="1675"/>
                  </a:lnTo>
                  <a:cubicBezTo>
                    <a:pt x="1468" y="1676"/>
                    <a:pt x="1467" y="1676"/>
                    <a:pt x="1466" y="1676"/>
                  </a:cubicBezTo>
                  <a:cubicBezTo>
                    <a:pt x="1464" y="1676"/>
                    <a:pt x="1460" y="1672"/>
                    <a:pt x="1456" y="1672"/>
                  </a:cubicBezTo>
                  <a:cubicBezTo>
                    <a:pt x="1455" y="1672"/>
                    <a:pt x="1455" y="1672"/>
                    <a:pt x="1455" y="1672"/>
                  </a:cubicBezTo>
                  <a:cubicBezTo>
                    <a:pt x="1454" y="1672"/>
                    <a:pt x="1450" y="1678"/>
                    <a:pt x="1449" y="1678"/>
                  </a:cubicBezTo>
                  <a:cubicBezTo>
                    <a:pt x="1449" y="1678"/>
                    <a:pt x="1449" y="1678"/>
                    <a:pt x="1449" y="1678"/>
                  </a:cubicBezTo>
                  <a:cubicBezTo>
                    <a:pt x="1443" y="1674"/>
                    <a:pt x="1449" y="1667"/>
                    <a:pt x="1444" y="1665"/>
                  </a:cubicBezTo>
                  <a:cubicBezTo>
                    <a:pt x="1442" y="1663"/>
                    <a:pt x="1439" y="1663"/>
                    <a:pt x="1436" y="1663"/>
                  </a:cubicBezTo>
                  <a:cubicBezTo>
                    <a:pt x="1434" y="1663"/>
                    <a:pt x="1431" y="1663"/>
                    <a:pt x="1428" y="1663"/>
                  </a:cubicBezTo>
                  <a:cubicBezTo>
                    <a:pt x="1426" y="1663"/>
                    <a:pt x="1424" y="1663"/>
                    <a:pt x="1422" y="1662"/>
                  </a:cubicBezTo>
                  <a:cubicBezTo>
                    <a:pt x="1410" y="1659"/>
                    <a:pt x="1420" y="1657"/>
                    <a:pt x="1425" y="1657"/>
                  </a:cubicBezTo>
                  <a:cubicBezTo>
                    <a:pt x="1433" y="1657"/>
                    <a:pt x="1437" y="1646"/>
                    <a:pt x="1428" y="1643"/>
                  </a:cubicBezTo>
                  <a:cubicBezTo>
                    <a:pt x="1424" y="1642"/>
                    <a:pt x="1420" y="1641"/>
                    <a:pt x="1416" y="1641"/>
                  </a:cubicBezTo>
                  <a:cubicBezTo>
                    <a:pt x="1410" y="1641"/>
                    <a:pt x="1404" y="1643"/>
                    <a:pt x="1401" y="1647"/>
                  </a:cubicBezTo>
                  <a:lnTo>
                    <a:pt x="1401" y="1647"/>
                  </a:lnTo>
                  <a:cubicBezTo>
                    <a:pt x="1411" y="1629"/>
                    <a:pt x="1346" y="1614"/>
                    <a:pt x="1353" y="1600"/>
                  </a:cubicBezTo>
                  <a:cubicBezTo>
                    <a:pt x="1349" y="1584"/>
                    <a:pt x="1332" y="1590"/>
                    <a:pt x="1319" y="1585"/>
                  </a:cubicBezTo>
                  <a:cubicBezTo>
                    <a:pt x="1310" y="1581"/>
                    <a:pt x="1301" y="1575"/>
                    <a:pt x="1292" y="1569"/>
                  </a:cubicBezTo>
                  <a:cubicBezTo>
                    <a:pt x="1280" y="1562"/>
                    <a:pt x="1266" y="1561"/>
                    <a:pt x="1256" y="1554"/>
                  </a:cubicBezTo>
                  <a:cubicBezTo>
                    <a:pt x="1247" y="1548"/>
                    <a:pt x="1248" y="1542"/>
                    <a:pt x="1236" y="1535"/>
                  </a:cubicBezTo>
                  <a:cubicBezTo>
                    <a:pt x="1233" y="1533"/>
                    <a:pt x="1227" y="1530"/>
                    <a:pt x="1223" y="1530"/>
                  </a:cubicBezTo>
                  <a:cubicBezTo>
                    <a:pt x="1222" y="1530"/>
                    <a:pt x="1221" y="1530"/>
                    <a:pt x="1221" y="1530"/>
                  </a:cubicBezTo>
                  <a:cubicBezTo>
                    <a:pt x="1219" y="1530"/>
                    <a:pt x="1217" y="1533"/>
                    <a:pt x="1215" y="1533"/>
                  </a:cubicBezTo>
                  <a:cubicBezTo>
                    <a:pt x="1214" y="1533"/>
                    <a:pt x="1214" y="1533"/>
                    <a:pt x="1213" y="1533"/>
                  </a:cubicBezTo>
                  <a:cubicBezTo>
                    <a:pt x="1205" y="1528"/>
                    <a:pt x="1210" y="1517"/>
                    <a:pt x="1213" y="1512"/>
                  </a:cubicBezTo>
                  <a:lnTo>
                    <a:pt x="1213" y="1512"/>
                  </a:lnTo>
                  <a:cubicBezTo>
                    <a:pt x="1213" y="1513"/>
                    <a:pt x="1212" y="1513"/>
                    <a:pt x="1211" y="1513"/>
                  </a:cubicBezTo>
                  <a:cubicBezTo>
                    <a:pt x="1195" y="1513"/>
                    <a:pt x="1137" y="1473"/>
                    <a:pt x="1128" y="1466"/>
                  </a:cubicBezTo>
                  <a:cubicBezTo>
                    <a:pt x="1119" y="1459"/>
                    <a:pt x="1110" y="1448"/>
                    <a:pt x="1100" y="1443"/>
                  </a:cubicBezTo>
                  <a:cubicBezTo>
                    <a:pt x="1091" y="1438"/>
                    <a:pt x="1080" y="1435"/>
                    <a:pt x="1070" y="1433"/>
                  </a:cubicBezTo>
                  <a:cubicBezTo>
                    <a:pt x="1069" y="1433"/>
                    <a:pt x="1069" y="1433"/>
                    <a:pt x="1069" y="1433"/>
                  </a:cubicBezTo>
                  <a:cubicBezTo>
                    <a:pt x="1064" y="1433"/>
                    <a:pt x="1048" y="1438"/>
                    <a:pt x="1053" y="1441"/>
                  </a:cubicBezTo>
                  <a:cubicBezTo>
                    <a:pt x="1046" y="1437"/>
                    <a:pt x="1060" y="1424"/>
                    <a:pt x="1046" y="1422"/>
                  </a:cubicBezTo>
                  <a:cubicBezTo>
                    <a:pt x="1046" y="1422"/>
                    <a:pt x="1043" y="1422"/>
                    <a:pt x="1041" y="1422"/>
                  </a:cubicBezTo>
                  <a:cubicBezTo>
                    <a:pt x="1036" y="1422"/>
                    <a:pt x="1028" y="1422"/>
                    <a:pt x="1028" y="1419"/>
                  </a:cubicBezTo>
                  <a:cubicBezTo>
                    <a:pt x="1027" y="1418"/>
                    <a:pt x="1044" y="1411"/>
                    <a:pt x="1037" y="1408"/>
                  </a:cubicBezTo>
                  <a:cubicBezTo>
                    <a:pt x="1032" y="1406"/>
                    <a:pt x="1024" y="1404"/>
                    <a:pt x="1018" y="1404"/>
                  </a:cubicBezTo>
                  <a:cubicBezTo>
                    <a:pt x="1013" y="1404"/>
                    <a:pt x="1008" y="1405"/>
                    <a:pt x="1006" y="1409"/>
                  </a:cubicBezTo>
                  <a:cubicBezTo>
                    <a:pt x="1000" y="1407"/>
                    <a:pt x="1000" y="1394"/>
                    <a:pt x="1000" y="1390"/>
                  </a:cubicBezTo>
                  <a:cubicBezTo>
                    <a:pt x="999" y="1390"/>
                    <a:pt x="988" y="1374"/>
                    <a:pt x="986" y="1374"/>
                  </a:cubicBezTo>
                  <a:cubicBezTo>
                    <a:pt x="986" y="1374"/>
                    <a:pt x="986" y="1374"/>
                    <a:pt x="986" y="1374"/>
                  </a:cubicBezTo>
                  <a:cubicBezTo>
                    <a:pt x="982" y="1376"/>
                    <a:pt x="978" y="1382"/>
                    <a:pt x="972" y="1382"/>
                  </a:cubicBezTo>
                  <a:cubicBezTo>
                    <a:pt x="971" y="1382"/>
                    <a:pt x="969" y="1382"/>
                    <a:pt x="968" y="1381"/>
                  </a:cubicBezTo>
                  <a:cubicBezTo>
                    <a:pt x="961" y="1377"/>
                    <a:pt x="958" y="1371"/>
                    <a:pt x="950" y="1369"/>
                  </a:cubicBezTo>
                  <a:cubicBezTo>
                    <a:pt x="943" y="1366"/>
                    <a:pt x="940" y="1368"/>
                    <a:pt x="933" y="1363"/>
                  </a:cubicBezTo>
                  <a:cubicBezTo>
                    <a:pt x="924" y="1358"/>
                    <a:pt x="925" y="1350"/>
                    <a:pt x="916" y="1343"/>
                  </a:cubicBezTo>
                  <a:cubicBezTo>
                    <a:pt x="913" y="1340"/>
                    <a:pt x="907" y="1337"/>
                    <a:pt x="902" y="1337"/>
                  </a:cubicBezTo>
                  <a:cubicBezTo>
                    <a:pt x="899" y="1337"/>
                    <a:pt x="897" y="1338"/>
                    <a:pt x="895" y="1341"/>
                  </a:cubicBezTo>
                  <a:cubicBezTo>
                    <a:pt x="894" y="1339"/>
                    <a:pt x="888" y="1324"/>
                    <a:pt x="886" y="1324"/>
                  </a:cubicBezTo>
                  <a:cubicBezTo>
                    <a:pt x="886" y="1324"/>
                    <a:pt x="886" y="1324"/>
                    <a:pt x="885" y="1324"/>
                  </a:cubicBezTo>
                  <a:cubicBezTo>
                    <a:pt x="885" y="1327"/>
                    <a:pt x="886" y="1336"/>
                    <a:pt x="881" y="1336"/>
                  </a:cubicBezTo>
                  <a:cubicBezTo>
                    <a:pt x="880" y="1336"/>
                    <a:pt x="879" y="1336"/>
                    <a:pt x="877" y="1335"/>
                  </a:cubicBezTo>
                  <a:cubicBezTo>
                    <a:pt x="871" y="1331"/>
                    <a:pt x="871" y="1325"/>
                    <a:pt x="867" y="1321"/>
                  </a:cubicBezTo>
                  <a:cubicBezTo>
                    <a:pt x="861" y="1313"/>
                    <a:pt x="848" y="1304"/>
                    <a:pt x="838" y="1304"/>
                  </a:cubicBezTo>
                  <a:cubicBezTo>
                    <a:pt x="836" y="1304"/>
                    <a:pt x="834" y="1305"/>
                    <a:pt x="832" y="1306"/>
                  </a:cubicBezTo>
                  <a:cubicBezTo>
                    <a:pt x="837" y="1302"/>
                    <a:pt x="826" y="1285"/>
                    <a:pt x="822" y="1281"/>
                  </a:cubicBezTo>
                  <a:cubicBezTo>
                    <a:pt x="820" y="1284"/>
                    <a:pt x="818" y="1285"/>
                    <a:pt x="817" y="1285"/>
                  </a:cubicBezTo>
                  <a:cubicBezTo>
                    <a:pt x="814" y="1285"/>
                    <a:pt x="810" y="1282"/>
                    <a:pt x="806" y="1280"/>
                  </a:cubicBezTo>
                  <a:cubicBezTo>
                    <a:pt x="802" y="1277"/>
                    <a:pt x="801" y="1276"/>
                    <a:pt x="801" y="1276"/>
                  </a:cubicBezTo>
                  <a:cubicBezTo>
                    <a:pt x="800" y="1276"/>
                    <a:pt x="800" y="1277"/>
                    <a:pt x="797" y="1279"/>
                  </a:cubicBezTo>
                  <a:cubicBezTo>
                    <a:pt x="797" y="1279"/>
                    <a:pt x="796" y="1279"/>
                    <a:pt x="795" y="1279"/>
                  </a:cubicBezTo>
                  <a:cubicBezTo>
                    <a:pt x="788" y="1279"/>
                    <a:pt x="777" y="1262"/>
                    <a:pt x="772" y="1259"/>
                  </a:cubicBezTo>
                  <a:cubicBezTo>
                    <a:pt x="771" y="1258"/>
                    <a:pt x="769" y="1258"/>
                    <a:pt x="768" y="1258"/>
                  </a:cubicBezTo>
                  <a:cubicBezTo>
                    <a:pt x="767" y="1258"/>
                    <a:pt x="765" y="1258"/>
                    <a:pt x="764" y="1258"/>
                  </a:cubicBezTo>
                  <a:cubicBezTo>
                    <a:pt x="762" y="1258"/>
                    <a:pt x="761" y="1258"/>
                    <a:pt x="759" y="1257"/>
                  </a:cubicBezTo>
                  <a:cubicBezTo>
                    <a:pt x="751" y="1253"/>
                    <a:pt x="743" y="1248"/>
                    <a:pt x="735" y="1243"/>
                  </a:cubicBezTo>
                  <a:cubicBezTo>
                    <a:pt x="726" y="1238"/>
                    <a:pt x="719" y="1234"/>
                    <a:pt x="712" y="1234"/>
                  </a:cubicBezTo>
                  <a:cubicBezTo>
                    <a:pt x="709" y="1234"/>
                    <a:pt x="707" y="1235"/>
                    <a:pt x="704" y="1236"/>
                  </a:cubicBezTo>
                  <a:lnTo>
                    <a:pt x="704" y="1236"/>
                  </a:lnTo>
                  <a:cubicBezTo>
                    <a:pt x="708" y="1234"/>
                    <a:pt x="711" y="1232"/>
                    <a:pt x="713" y="1228"/>
                  </a:cubicBezTo>
                  <a:cubicBezTo>
                    <a:pt x="714" y="1224"/>
                    <a:pt x="709" y="1223"/>
                    <a:pt x="705" y="1223"/>
                  </a:cubicBezTo>
                  <a:cubicBezTo>
                    <a:pt x="703" y="1223"/>
                    <a:pt x="700" y="1223"/>
                    <a:pt x="699" y="1224"/>
                  </a:cubicBezTo>
                  <a:cubicBezTo>
                    <a:pt x="696" y="1225"/>
                    <a:pt x="694" y="1225"/>
                    <a:pt x="691" y="1225"/>
                  </a:cubicBezTo>
                  <a:cubicBezTo>
                    <a:pt x="683" y="1225"/>
                    <a:pt x="680" y="1218"/>
                    <a:pt x="681" y="1207"/>
                  </a:cubicBezTo>
                  <a:cubicBezTo>
                    <a:pt x="681" y="1205"/>
                    <a:pt x="679" y="1204"/>
                    <a:pt x="677" y="1204"/>
                  </a:cubicBezTo>
                  <a:cubicBezTo>
                    <a:pt x="672" y="1204"/>
                    <a:pt x="663" y="1207"/>
                    <a:pt x="659" y="1207"/>
                  </a:cubicBezTo>
                  <a:cubicBezTo>
                    <a:pt x="657" y="1207"/>
                    <a:pt x="656" y="1206"/>
                    <a:pt x="658" y="1203"/>
                  </a:cubicBezTo>
                  <a:cubicBezTo>
                    <a:pt x="662" y="1197"/>
                    <a:pt x="649" y="1187"/>
                    <a:pt x="640" y="1187"/>
                  </a:cubicBezTo>
                  <a:cubicBezTo>
                    <a:pt x="637" y="1187"/>
                    <a:pt x="634" y="1188"/>
                    <a:pt x="632" y="1190"/>
                  </a:cubicBezTo>
                  <a:lnTo>
                    <a:pt x="632" y="1190"/>
                  </a:lnTo>
                  <a:cubicBezTo>
                    <a:pt x="635" y="1186"/>
                    <a:pt x="632" y="1181"/>
                    <a:pt x="630" y="1177"/>
                  </a:cubicBezTo>
                  <a:cubicBezTo>
                    <a:pt x="628" y="1174"/>
                    <a:pt x="623" y="1174"/>
                    <a:pt x="618" y="1172"/>
                  </a:cubicBezTo>
                  <a:cubicBezTo>
                    <a:pt x="612" y="1168"/>
                    <a:pt x="610" y="1163"/>
                    <a:pt x="604" y="1157"/>
                  </a:cubicBezTo>
                  <a:cubicBezTo>
                    <a:pt x="598" y="1153"/>
                    <a:pt x="591" y="1155"/>
                    <a:pt x="585" y="1151"/>
                  </a:cubicBezTo>
                  <a:cubicBezTo>
                    <a:pt x="578" y="1147"/>
                    <a:pt x="571" y="1142"/>
                    <a:pt x="565" y="1137"/>
                  </a:cubicBezTo>
                  <a:cubicBezTo>
                    <a:pt x="556" y="1129"/>
                    <a:pt x="551" y="1122"/>
                    <a:pt x="539" y="1117"/>
                  </a:cubicBezTo>
                  <a:cubicBezTo>
                    <a:pt x="538" y="1117"/>
                    <a:pt x="536" y="1116"/>
                    <a:pt x="534" y="1116"/>
                  </a:cubicBezTo>
                  <a:cubicBezTo>
                    <a:pt x="530" y="1116"/>
                    <a:pt x="525" y="1118"/>
                    <a:pt x="523" y="1118"/>
                  </a:cubicBezTo>
                  <a:cubicBezTo>
                    <a:pt x="522" y="1118"/>
                    <a:pt x="521" y="1117"/>
                    <a:pt x="520" y="1117"/>
                  </a:cubicBezTo>
                  <a:cubicBezTo>
                    <a:pt x="518" y="1115"/>
                    <a:pt x="520" y="1105"/>
                    <a:pt x="518" y="1101"/>
                  </a:cubicBezTo>
                  <a:cubicBezTo>
                    <a:pt x="517" y="1099"/>
                    <a:pt x="515" y="1098"/>
                    <a:pt x="513" y="1098"/>
                  </a:cubicBezTo>
                  <a:cubicBezTo>
                    <a:pt x="509" y="1098"/>
                    <a:pt x="505" y="1101"/>
                    <a:pt x="503" y="1102"/>
                  </a:cubicBezTo>
                  <a:cubicBezTo>
                    <a:pt x="501" y="1104"/>
                    <a:pt x="495" y="1111"/>
                    <a:pt x="491" y="1111"/>
                  </a:cubicBezTo>
                  <a:cubicBezTo>
                    <a:pt x="490" y="1111"/>
                    <a:pt x="488" y="1110"/>
                    <a:pt x="487" y="1108"/>
                  </a:cubicBezTo>
                  <a:cubicBezTo>
                    <a:pt x="485" y="1099"/>
                    <a:pt x="486" y="1091"/>
                    <a:pt x="479" y="1083"/>
                  </a:cubicBezTo>
                  <a:cubicBezTo>
                    <a:pt x="477" y="1081"/>
                    <a:pt x="474" y="1080"/>
                    <a:pt x="471" y="1080"/>
                  </a:cubicBezTo>
                  <a:cubicBezTo>
                    <a:pt x="466" y="1080"/>
                    <a:pt x="462" y="1081"/>
                    <a:pt x="458" y="1081"/>
                  </a:cubicBezTo>
                  <a:cubicBezTo>
                    <a:pt x="454" y="1081"/>
                    <a:pt x="451" y="1080"/>
                    <a:pt x="450" y="1073"/>
                  </a:cubicBezTo>
                  <a:cubicBezTo>
                    <a:pt x="447" y="1064"/>
                    <a:pt x="423" y="1054"/>
                    <a:pt x="415" y="1051"/>
                  </a:cubicBezTo>
                  <a:cubicBezTo>
                    <a:pt x="406" y="1047"/>
                    <a:pt x="398" y="1046"/>
                    <a:pt x="391" y="1039"/>
                  </a:cubicBezTo>
                  <a:cubicBezTo>
                    <a:pt x="390" y="1037"/>
                    <a:pt x="379" y="1020"/>
                    <a:pt x="378" y="1020"/>
                  </a:cubicBezTo>
                  <a:cubicBezTo>
                    <a:pt x="378" y="1020"/>
                    <a:pt x="378" y="1020"/>
                    <a:pt x="378" y="1020"/>
                  </a:cubicBezTo>
                  <a:cubicBezTo>
                    <a:pt x="377" y="1024"/>
                    <a:pt x="380" y="1030"/>
                    <a:pt x="374" y="1030"/>
                  </a:cubicBezTo>
                  <a:cubicBezTo>
                    <a:pt x="374" y="1030"/>
                    <a:pt x="373" y="1030"/>
                    <a:pt x="373" y="1030"/>
                  </a:cubicBezTo>
                  <a:cubicBezTo>
                    <a:pt x="369" y="1030"/>
                    <a:pt x="365" y="1027"/>
                    <a:pt x="362" y="1025"/>
                  </a:cubicBezTo>
                  <a:cubicBezTo>
                    <a:pt x="355" y="1020"/>
                    <a:pt x="345" y="1011"/>
                    <a:pt x="349" y="1004"/>
                  </a:cubicBezTo>
                  <a:lnTo>
                    <a:pt x="349" y="1004"/>
                  </a:lnTo>
                  <a:cubicBezTo>
                    <a:pt x="346" y="1009"/>
                    <a:pt x="343" y="1011"/>
                    <a:pt x="342" y="1011"/>
                  </a:cubicBezTo>
                  <a:cubicBezTo>
                    <a:pt x="337" y="1011"/>
                    <a:pt x="337" y="993"/>
                    <a:pt x="328" y="990"/>
                  </a:cubicBezTo>
                  <a:cubicBezTo>
                    <a:pt x="327" y="989"/>
                    <a:pt x="325" y="989"/>
                    <a:pt x="324" y="989"/>
                  </a:cubicBezTo>
                  <a:cubicBezTo>
                    <a:pt x="318" y="989"/>
                    <a:pt x="313" y="992"/>
                    <a:pt x="307" y="992"/>
                  </a:cubicBezTo>
                  <a:cubicBezTo>
                    <a:pt x="304" y="992"/>
                    <a:pt x="302" y="992"/>
                    <a:pt x="300" y="991"/>
                  </a:cubicBezTo>
                  <a:cubicBezTo>
                    <a:pt x="296" y="989"/>
                    <a:pt x="291" y="979"/>
                    <a:pt x="288" y="976"/>
                  </a:cubicBezTo>
                  <a:cubicBezTo>
                    <a:pt x="283" y="971"/>
                    <a:pt x="280" y="970"/>
                    <a:pt x="277" y="970"/>
                  </a:cubicBezTo>
                  <a:cubicBezTo>
                    <a:pt x="275" y="970"/>
                    <a:pt x="274" y="970"/>
                    <a:pt x="272" y="970"/>
                  </a:cubicBezTo>
                  <a:cubicBezTo>
                    <a:pt x="269" y="970"/>
                    <a:pt x="266" y="969"/>
                    <a:pt x="260" y="964"/>
                  </a:cubicBezTo>
                  <a:cubicBezTo>
                    <a:pt x="252" y="956"/>
                    <a:pt x="245" y="950"/>
                    <a:pt x="234" y="944"/>
                  </a:cubicBezTo>
                  <a:cubicBezTo>
                    <a:pt x="231" y="943"/>
                    <a:pt x="218" y="942"/>
                    <a:pt x="217" y="941"/>
                  </a:cubicBezTo>
                  <a:cubicBezTo>
                    <a:pt x="203" y="930"/>
                    <a:pt x="196" y="901"/>
                    <a:pt x="175" y="898"/>
                  </a:cubicBezTo>
                  <a:cubicBezTo>
                    <a:pt x="174" y="898"/>
                    <a:pt x="174" y="898"/>
                    <a:pt x="173" y="898"/>
                  </a:cubicBezTo>
                  <a:cubicBezTo>
                    <a:pt x="168" y="898"/>
                    <a:pt x="168" y="901"/>
                    <a:pt x="166" y="901"/>
                  </a:cubicBezTo>
                  <a:cubicBezTo>
                    <a:pt x="165" y="901"/>
                    <a:pt x="163" y="900"/>
                    <a:pt x="160" y="898"/>
                  </a:cubicBezTo>
                  <a:cubicBezTo>
                    <a:pt x="159" y="894"/>
                    <a:pt x="156" y="889"/>
                    <a:pt x="152" y="887"/>
                  </a:cubicBezTo>
                  <a:cubicBezTo>
                    <a:pt x="152" y="886"/>
                    <a:pt x="151" y="886"/>
                    <a:pt x="151" y="886"/>
                  </a:cubicBezTo>
                  <a:cubicBezTo>
                    <a:pt x="150" y="886"/>
                    <a:pt x="149" y="888"/>
                    <a:pt x="146" y="888"/>
                  </a:cubicBezTo>
                  <a:cubicBezTo>
                    <a:pt x="146" y="888"/>
                    <a:pt x="145" y="888"/>
                    <a:pt x="144" y="888"/>
                  </a:cubicBezTo>
                  <a:cubicBezTo>
                    <a:pt x="123" y="882"/>
                    <a:pt x="97" y="842"/>
                    <a:pt x="72" y="842"/>
                  </a:cubicBezTo>
                  <a:cubicBezTo>
                    <a:pt x="71" y="842"/>
                    <a:pt x="69" y="842"/>
                    <a:pt x="68" y="842"/>
                  </a:cubicBezTo>
                  <a:cubicBezTo>
                    <a:pt x="73" y="841"/>
                    <a:pt x="70" y="840"/>
                    <a:pt x="68" y="840"/>
                  </a:cubicBezTo>
                  <a:cubicBezTo>
                    <a:pt x="67" y="840"/>
                    <a:pt x="66" y="841"/>
                    <a:pt x="68" y="842"/>
                  </a:cubicBezTo>
                  <a:lnTo>
                    <a:pt x="68" y="842"/>
                  </a:lnTo>
                  <a:cubicBezTo>
                    <a:pt x="68" y="842"/>
                    <a:pt x="67" y="842"/>
                    <a:pt x="66" y="842"/>
                  </a:cubicBezTo>
                  <a:cubicBezTo>
                    <a:pt x="66" y="842"/>
                    <a:pt x="65" y="842"/>
                    <a:pt x="65" y="842"/>
                  </a:cubicBezTo>
                  <a:lnTo>
                    <a:pt x="65" y="842"/>
                  </a:lnTo>
                  <a:cubicBezTo>
                    <a:pt x="65" y="837"/>
                    <a:pt x="62" y="833"/>
                    <a:pt x="55" y="833"/>
                  </a:cubicBezTo>
                  <a:cubicBezTo>
                    <a:pt x="54" y="833"/>
                    <a:pt x="52" y="833"/>
                    <a:pt x="51" y="833"/>
                  </a:cubicBezTo>
                  <a:lnTo>
                    <a:pt x="51" y="833"/>
                  </a:lnTo>
                  <a:cubicBezTo>
                    <a:pt x="57" y="830"/>
                    <a:pt x="56" y="798"/>
                    <a:pt x="65" y="791"/>
                  </a:cubicBezTo>
                  <a:cubicBezTo>
                    <a:pt x="71" y="787"/>
                    <a:pt x="66" y="785"/>
                    <a:pt x="63" y="779"/>
                  </a:cubicBezTo>
                  <a:cubicBezTo>
                    <a:pt x="60" y="772"/>
                    <a:pt x="62" y="765"/>
                    <a:pt x="60" y="758"/>
                  </a:cubicBezTo>
                  <a:cubicBezTo>
                    <a:pt x="54" y="726"/>
                    <a:pt x="55" y="690"/>
                    <a:pt x="56" y="656"/>
                  </a:cubicBezTo>
                  <a:cubicBezTo>
                    <a:pt x="57" y="635"/>
                    <a:pt x="70" y="589"/>
                    <a:pt x="43" y="589"/>
                  </a:cubicBezTo>
                  <a:cubicBezTo>
                    <a:pt x="42" y="589"/>
                    <a:pt x="24" y="585"/>
                    <a:pt x="29" y="581"/>
                  </a:cubicBezTo>
                  <a:cubicBezTo>
                    <a:pt x="34" y="578"/>
                    <a:pt x="40" y="574"/>
                    <a:pt x="46" y="574"/>
                  </a:cubicBezTo>
                  <a:cubicBezTo>
                    <a:pt x="49" y="574"/>
                    <a:pt x="80" y="569"/>
                    <a:pt x="80" y="567"/>
                  </a:cubicBezTo>
                  <a:cubicBezTo>
                    <a:pt x="79" y="564"/>
                    <a:pt x="76" y="567"/>
                    <a:pt x="74" y="562"/>
                  </a:cubicBezTo>
                  <a:cubicBezTo>
                    <a:pt x="73" y="557"/>
                    <a:pt x="72" y="550"/>
                    <a:pt x="72" y="545"/>
                  </a:cubicBezTo>
                  <a:cubicBezTo>
                    <a:pt x="72" y="537"/>
                    <a:pt x="72" y="523"/>
                    <a:pt x="80" y="523"/>
                  </a:cubicBezTo>
                  <a:cubicBezTo>
                    <a:pt x="65" y="523"/>
                    <a:pt x="76" y="506"/>
                    <a:pt x="63" y="502"/>
                  </a:cubicBezTo>
                  <a:cubicBezTo>
                    <a:pt x="56" y="501"/>
                    <a:pt x="41" y="495"/>
                    <a:pt x="53" y="484"/>
                  </a:cubicBezTo>
                  <a:cubicBezTo>
                    <a:pt x="59" y="479"/>
                    <a:pt x="66" y="482"/>
                    <a:pt x="70" y="474"/>
                  </a:cubicBezTo>
                  <a:cubicBezTo>
                    <a:pt x="73" y="468"/>
                    <a:pt x="73" y="461"/>
                    <a:pt x="67" y="460"/>
                  </a:cubicBezTo>
                  <a:cubicBezTo>
                    <a:pt x="61" y="457"/>
                    <a:pt x="63" y="455"/>
                    <a:pt x="63" y="447"/>
                  </a:cubicBezTo>
                  <a:cubicBezTo>
                    <a:pt x="63" y="442"/>
                    <a:pt x="67" y="445"/>
                    <a:pt x="70" y="443"/>
                  </a:cubicBezTo>
                  <a:cubicBezTo>
                    <a:pt x="81" y="436"/>
                    <a:pt x="59" y="413"/>
                    <a:pt x="69" y="401"/>
                  </a:cubicBezTo>
                  <a:cubicBezTo>
                    <a:pt x="68" y="392"/>
                    <a:pt x="52" y="380"/>
                    <a:pt x="55" y="377"/>
                  </a:cubicBezTo>
                  <a:cubicBezTo>
                    <a:pt x="57" y="376"/>
                    <a:pt x="67" y="371"/>
                    <a:pt x="66" y="369"/>
                  </a:cubicBezTo>
                  <a:cubicBezTo>
                    <a:pt x="64" y="363"/>
                    <a:pt x="56" y="366"/>
                    <a:pt x="52" y="360"/>
                  </a:cubicBezTo>
                  <a:cubicBezTo>
                    <a:pt x="52" y="360"/>
                    <a:pt x="72" y="351"/>
                    <a:pt x="72" y="351"/>
                  </a:cubicBezTo>
                  <a:cubicBezTo>
                    <a:pt x="62" y="345"/>
                    <a:pt x="56" y="336"/>
                    <a:pt x="61" y="322"/>
                  </a:cubicBezTo>
                  <a:cubicBezTo>
                    <a:pt x="65" y="316"/>
                    <a:pt x="66" y="307"/>
                    <a:pt x="66" y="300"/>
                  </a:cubicBezTo>
                  <a:cubicBezTo>
                    <a:pt x="66" y="298"/>
                    <a:pt x="63" y="293"/>
                    <a:pt x="62" y="293"/>
                  </a:cubicBezTo>
                  <a:cubicBezTo>
                    <a:pt x="62" y="293"/>
                    <a:pt x="61" y="294"/>
                    <a:pt x="61" y="296"/>
                  </a:cubicBezTo>
                  <a:lnTo>
                    <a:pt x="61" y="279"/>
                  </a:lnTo>
                  <a:cubicBezTo>
                    <a:pt x="61" y="273"/>
                    <a:pt x="61" y="272"/>
                    <a:pt x="60" y="272"/>
                  </a:cubicBezTo>
                  <a:cubicBezTo>
                    <a:pt x="60" y="272"/>
                    <a:pt x="60" y="272"/>
                    <a:pt x="59" y="272"/>
                  </a:cubicBezTo>
                  <a:cubicBezTo>
                    <a:pt x="58" y="272"/>
                    <a:pt x="57" y="272"/>
                    <a:pt x="56" y="270"/>
                  </a:cubicBezTo>
                  <a:cubicBezTo>
                    <a:pt x="52" y="267"/>
                    <a:pt x="59" y="247"/>
                    <a:pt x="60" y="241"/>
                  </a:cubicBezTo>
                  <a:cubicBezTo>
                    <a:pt x="61" y="234"/>
                    <a:pt x="64" y="220"/>
                    <a:pt x="59" y="214"/>
                  </a:cubicBezTo>
                  <a:cubicBezTo>
                    <a:pt x="55" y="209"/>
                    <a:pt x="43" y="213"/>
                    <a:pt x="54" y="199"/>
                  </a:cubicBezTo>
                  <a:cubicBezTo>
                    <a:pt x="61" y="195"/>
                    <a:pt x="65" y="183"/>
                    <a:pt x="59" y="183"/>
                  </a:cubicBezTo>
                  <a:cubicBezTo>
                    <a:pt x="58" y="183"/>
                    <a:pt x="56" y="183"/>
                    <a:pt x="53" y="185"/>
                  </a:cubicBezTo>
                  <a:cubicBezTo>
                    <a:pt x="42" y="185"/>
                    <a:pt x="39" y="175"/>
                    <a:pt x="46" y="165"/>
                  </a:cubicBezTo>
                  <a:cubicBezTo>
                    <a:pt x="52" y="158"/>
                    <a:pt x="60" y="158"/>
                    <a:pt x="55" y="144"/>
                  </a:cubicBezTo>
                  <a:cubicBezTo>
                    <a:pt x="54" y="142"/>
                    <a:pt x="40" y="124"/>
                    <a:pt x="42" y="123"/>
                  </a:cubicBezTo>
                  <a:cubicBezTo>
                    <a:pt x="42" y="123"/>
                    <a:pt x="42" y="123"/>
                    <a:pt x="42" y="123"/>
                  </a:cubicBezTo>
                  <a:cubicBezTo>
                    <a:pt x="45" y="123"/>
                    <a:pt x="50" y="130"/>
                    <a:pt x="54" y="130"/>
                  </a:cubicBezTo>
                  <a:cubicBezTo>
                    <a:pt x="54" y="130"/>
                    <a:pt x="55" y="130"/>
                    <a:pt x="56" y="129"/>
                  </a:cubicBezTo>
                  <a:cubicBezTo>
                    <a:pt x="57" y="126"/>
                    <a:pt x="55" y="121"/>
                    <a:pt x="53" y="117"/>
                  </a:cubicBezTo>
                  <a:cubicBezTo>
                    <a:pt x="51" y="115"/>
                    <a:pt x="48" y="112"/>
                    <a:pt x="47" y="111"/>
                  </a:cubicBezTo>
                  <a:cubicBezTo>
                    <a:pt x="47" y="106"/>
                    <a:pt x="46" y="100"/>
                    <a:pt x="51" y="100"/>
                  </a:cubicBezTo>
                  <a:cubicBezTo>
                    <a:pt x="55" y="100"/>
                    <a:pt x="57" y="100"/>
                    <a:pt x="58" y="97"/>
                  </a:cubicBezTo>
                  <a:cubicBezTo>
                    <a:pt x="58" y="95"/>
                    <a:pt x="58" y="91"/>
                    <a:pt x="54" y="83"/>
                  </a:cubicBezTo>
                  <a:cubicBezTo>
                    <a:pt x="54" y="82"/>
                    <a:pt x="53" y="80"/>
                    <a:pt x="52" y="78"/>
                  </a:cubicBezTo>
                  <a:cubicBezTo>
                    <a:pt x="52" y="76"/>
                    <a:pt x="51" y="72"/>
                    <a:pt x="52" y="72"/>
                  </a:cubicBezTo>
                  <a:lnTo>
                    <a:pt x="52" y="72"/>
                  </a:lnTo>
                  <a:cubicBezTo>
                    <a:pt x="53" y="72"/>
                    <a:pt x="54" y="74"/>
                    <a:pt x="57" y="78"/>
                  </a:cubicBezTo>
                  <a:cubicBezTo>
                    <a:pt x="65" y="92"/>
                    <a:pt x="68" y="97"/>
                    <a:pt x="70" y="97"/>
                  </a:cubicBezTo>
                  <a:cubicBezTo>
                    <a:pt x="71" y="97"/>
                    <a:pt x="71" y="97"/>
                    <a:pt x="71" y="96"/>
                  </a:cubicBezTo>
                  <a:cubicBezTo>
                    <a:pt x="72" y="96"/>
                    <a:pt x="71" y="90"/>
                    <a:pt x="70" y="85"/>
                  </a:cubicBezTo>
                  <a:lnTo>
                    <a:pt x="70" y="85"/>
                  </a:lnTo>
                  <a:cubicBezTo>
                    <a:pt x="73" y="95"/>
                    <a:pt x="76" y="99"/>
                    <a:pt x="79" y="99"/>
                  </a:cubicBezTo>
                  <a:cubicBezTo>
                    <a:pt x="81" y="99"/>
                    <a:pt x="83" y="97"/>
                    <a:pt x="87" y="96"/>
                  </a:cubicBezTo>
                  <a:cubicBezTo>
                    <a:pt x="87" y="95"/>
                    <a:pt x="88" y="95"/>
                    <a:pt x="89" y="95"/>
                  </a:cubicBezTo>
                  <a:cubicBezTo>
                    <a:pt x="93" y="95"/>
                    <a:pt x="100" y="100"/>
                    <a:pt x="100" y="105"/>
                  </a:cubicBezTo>
                  <a:cubicBezTo>
                    <a:pt x="100" y="110"/>
                    <a:pt x="92" y="108"/>
                    <a:pt x="94" y="113"/>
                  </a:cubicBezTo>
                  <a:cubicBezTo>
                    <a:pt x="94" y="116"/>
                    <a:pt x="97" y="116"/>
                    <a:pt x="100" y="116"/>
                  </a:cubicBezTo>
                  <a:cubicBezTo>
                    <a:pt x="101" y="116"/>
                    <a:pt x="102" y="116"/>
                    <a:pt x="104" y="116"/>
                  </a:cubicBezTo>
                  <a:cubicBezTo>
                    <a:pt x="104" y="116"/>
                    <a:pt x="105" y="116"/>
                    <a:pt x="106" y="117"/>
                  </a:cubicBezTo>
                  <a:cubicBezTo>
                    <a:pt x="114" y="117"/>
                    <a:pt x="124" y="124"/>
                    <a:pt x="127" y="131"/>
                  </a:cubicBezTo>
                  <a:cubicBezTo>
                    <a:pt x="124" y="136"/>
                    <a:pt x="127" y="137"/>
                    <a:pt x="131" y="137"/>
                  </a:cubicBezTo>
                  <a:cubicBezTo>
                    <a:pt x="135" y="137"/>
                    <a:pt x="138" y="136"/>
                    <a:pt x="141" y="136"/>
                  </a:cubicBezTo>
                  <a:cubicBezTo>
                    <a:pt x="142" y="136"/>
                    <a:pt x="143" y="136"/>
                    <a:pt x="144" y="137"/>
                  </a:cubicBezTo>
                  <a:cubicBezTo>
                    <a:pt x="156" y="140"/>
                    <a:pt x="165" y="152"/>
                    <a:pt x="177" y="152"/>
                  </a:cubicBezTo>
                  <a:cubicBezTo>
                    <a:pt x="188" y="152"/>
                    <a:pt x="198" y="161"/>
                    <a:pt x="206" y="167"/>
                  </a:cubicBezTo>
                  <a:cubicBezTo>
                    <a:pt x="215" y="175"/>
                    <a:pt x="228" y="189"/>
                    <a:pt x="241" y="189"/>
                  </a:cubicBezTo>
                  <a:cubicBezTo>
                    <a:pt x="241" y="189"/>
                    <a:pt x="242" y="189"/>
                    <a:pt x="242" y="189"/>
                  </a:cubicBezTo>
                  <a:cubicBezTo>
                    <a:pt x="242" y="189"/>
                    <a:pt x="242" y="189"/>
                    <a:pt x="242" y="189"/>
                  </a:cubicBezTo>
                  <a:cubicBezTo>
                    <a:pt x="246" y="189"/>
                    <a:pt x="247" y="200"/>
                    <a:pt x="249" y="203"/>
                  </a:cubicBezTo>
                  <a:cubicBezTo>
                    <a:pt x="253" y="209"/>
                    <a:pt x="259" y="206"/>
                    <a:pt x="266" y="209"/>
                  </a:cubicBezTo>
                  <a:cubicBezTo>
                    <a:pt x="273" y="214"/>
                    <a:pt x="281" y="220"/>
                    <a:pt x="289" y="223"/>
                  </a:cubicBezTo>
                  <a:cubicBezTo>
                    <a:pt x="291" y="224"/>
                    <a:pt x="293" y="224"/>
                    <a:pt x="295" y="224"/>
                  </a:cubicBezTo>
                  <a:cubicBezTo>
                    <a:pt x="297" y="224"/>
                    <a:pt x="298" y="224"/>
                    <a:pt x="299" y="224"/>
                  </a:cubicBezTo>
                  <a:cubicBezTo>
                    <a:pt x="301" y="224"/>
                    <a:pt x="303" y="225"/>
                    <a:pt x="306" y="229"/>
                  </a:cubicBezTo>
                  <a:cubicBezTo>
                    <a:pt x="310" y="236"/>
                    <a:pt x="320" y="249"/>
                    <a:pt x="328" y="249"/>
                  </a:cubicBezTo>
                  <a:cubicBezTo>
                    <a:pt x="332" y="249"/>
                    <a:pt x="334" y="247"/>
                    <a:pt x="337" y="243"/>
                  </a:cubicBezTo>
                  <a:lnTo>
                    <a:pt x="337" y="243"/>
                  </a:lnTo>
                  <a:cubicBezTo>
                    <a:pt x="327" y="260"/>
                    <a:pt x="378" y="283"/>
                    <a:pt x="393" y="283"/>
                  </a:cubicBezTo>
                  <a:cubicBezTo>
                    <a:pt x="393" y="283"/>
                    <a:pt x="394" y="283"/>
                    <a:pt x="394" y="283"/>
                  </a:cubicBezTo>
                  <a:cubicBezTo>
                    <a:pt x="394" y="283"/>
                    <a:pt x="394" y="283"/>
                    <a:pt x="394" y="283"/>
                  </a:cubicBezTo>
                  <a:cubicBezTo>
                    <a:pt x="404" y="283"/>
                    <a:pt x="401" y="308"/>
                    <a:pt x="414" y="308"/>
                  </a:cubicBezTo>
                  <a:cubicBezTo>
                    <a:pt x="415" y="308"/>
                    <a:pt x="418" y="307"/>
                    <a:pt x="420" y="306"/>
                  </a:cubicBezTo>
                  <a:cubicBezTo>
                    <a:pt x="425" y="304"/>
                    <a:pt x="429" y="301"/>
                    <a:pt x="433" y="301"/>
                  </a:cubicBezTo>
                  <a:cubicBezTo>
                    <a:pt x="436" y="301"/>
                    <a:pt x="439" y="303"/>
                    <a:pt x="441" y="309"/>
                  </a:cubicBezTo>
                  <a:cubicBezTo>
                    <a:pt x="443" y="310"/>
                    <a:pt x="460" y="319"/>
                    <a:pt x="463" y="319"/>
                  </a:cubicBezTo>
                  <a:cubicBezTo>
                    <a:pt x="463" y="319"/>
                    <a:pt x="463" y="319"/>
                    <a:pt x="463" y="319"/>
                  </a:cubicBezTo>
                  <a:lnTo>
                    <a:pt x="463" y="319"/>
                  </a:lnTo>
                  <a:cubicBezTo>
                    <a:pt x="463" y="321"/>
                    <a:pt x="454" y="321"/>
                    <a:pt x="458" y="325"/>
                  </a:cubicBezTo>
                  <a:cubicBezTo>
                    <a:pt x="461" y="330"/>
                    <a:pt x="467" y="332"/>
                    <a:pt x="472" y="335"/>
                  </a:cubicBezTo>
                  <a:cubicBezTo>
                    <a:pt x="482" y="341"/>
                    <a:pt x="491" y="356"/>
                    <a:pt x="502" y="360"/>
                  </a:cubicBezTo>
                  <a:cubicBezTo>
                    <a:pt x="494" y="350"/>
                    <a:pt x="499" y="332"/>
                    <a:pt x="512" y="330"/>
                  </a:cubicBezTo>
                  <a:lnTo>
                    <a:pt x="512" y="330"/>
                  </a:lnTo>
                  <a:cubicBezTo>
                    <a:pt x="522" y="337"/>
                    <a:pt x="509" y="344"/>
                    <a:pt x="506" y="347"/>
                  </a:cubicBezTo>
                  <a:cubicBezTo>
                    <a:pt x="502" y="352"/>
                    <a:pt x="520" y="357"/>
                    <a:pt x="523" y="360"/>
                  </a:cubicBezTo>
                  <a:cubicBezTo>
                    <a:pt x="526" y="363"/>
                    <a:pt x="529" y="376"/>
                    <a:pt x="533" y="376"/>
                  </a:cubicBezTo>
                  <a:cubicBezTo>
                    <a:pt x="533" y="376"/>
                    <a:pt x="533" y="376"/>
                    <a:pt x="534" y="376"/>
                  </a:cubicBezTo>
                  <a:cubicBezTo>
                    <a:pt x="536" y="375"/>
                    <a:pt x="539" y="373"/>
                    <a:pt x="542" y="373"/>
                  </a:cubicBezTo>
                  <a:cubicBezTo>
                    <a:pt x="544" y="373"/>
                    <a:pt x="546" y="374"/>
                    <a:pt x="548" y="376"/>
                  </a:cubicBezTo>
                  <a:cubicBezTo>
                    <a:pt x="556" y="385"/>
                    <a:pt x="559" y="394"/>
                    <a:pt x="569" y="401"/>
                  </a:cubicBezTo>
                  <a:cubicBezTo>
                    <a:pt x="569" y="400"/>
                    <a:pt x="570" y="399"/>
                    <a:pt x="571" y="399"/>
                  </a:cubicBezTo>
                  <a:cubicBezTo>
                    <a:pt x="579" y="399"/>
                    <a:pt x="613" y="421"/>
                    <a:pt x="617" y="422"/>
                  </a:cubicBezTo>
                  <a:cubicBezTo>
                    <a:pt x="617" y="422"/>
                    <a:pt x="618" y="422"/>
                    <a:pt x="618" y="422"/>
                  </a:cubicBezTo>
                  <a:cubicBezTo>
                    <a:pt x="621" y="422"/>
                    <a:pt x="620" y="410"/>
                    <a:pt x="628" y="410"/>
                  </a:cubicBezTo>
                  <a:cubicBezTo>
                    <a:pt x="628" y="410"/>
                    <a:pt x="628" y="410"/>
                    <a:pt x="629" y="410"/>
                  </a:cubicBezTo>
                  <a:cubicBezTo>
                    <a:pt x="637" y="410"/>
                    <a:pt x="632" y="424"/>
                    <a:pt x="630" y="428"/>
                  </a:cubicBezTo>
                  <a:lnTo>
                    <a:pt x="630" y="428"/>
                  </a:lnTo>
                  <a:cubicBezTo>
                    <a:pt x="631" y="426"/>
                    <a:pt x="634" y="424"/>
                    <a:pt x="637" y="424"/>
                  </a:cubicBezTo>
                  <a:cubicBezTo>
                    <a:pt x="639" y="424"/>
                    <a:pt x="641" y="425"/>
                    <a:pt x="642" y="427"/>
                  </a:cubicBezTo>
                  <a:cubicBezTo>
                    <a:pt x="644" y="433"/>
                    <a:pt x="638" y="438"/>
                    <a:pt x="642" y="443"/>
                  </a:cubicBezTo>
                  <a:cubicBezTo>
                    <a:pt x="642" y="443"/>
                    <a:pt x="642" y="443"/>
                    <a:pt x="643" y="443"/>
                  </a:cubicBezTo>
                  <a:cubicBezTo>
                    <a:pt x="645" y="443"/>
                    <a:pt x="652" y="438"/>
                    <a:pt x="659" y="438"/>
                  </a:cubicBezTo>
                  <a:cubicBezTo>
                    <a:pt x="661" y="438"/>
                    <a:pt x="663" y="439"/>
                    <a:pt x="665" y="440"/>
                  </a:cubicBezTo>
                  <a:cubicBezTo>
                    <a:pt x="666" y="442"/>
                    <a:pt x="670" y="458"/>
                    <a:pt x="674" y="458"/>
                  </a:cubicBezTo>
                  <a:cubicBezTo>
                    <a:pt x="674" y="458"/>
                    <a:pt x="675" y="458"/>
                    <a:pt x="675" y="457"/>
                  </a:cubicBezTo>
                  <a:cubicBezTo>
                    <a:pt x="677" y="454"/>
                    <a:pt x="674" y="448"/>
                    <a:pt x="679" y="448"/>
                  </a:cubicBezTo>
                  <a:cubicBezTo>
                    <a:pt x="679" y="448"/>
                    <a:pt x="680" y="448"/>
                    <a:pt x="680" y="448"/>
                  </a:cubicBezTo>
                  <a:cubicBezTo>
                    <a:pt x="683" y="449"/>
                    <a:pt x="685" y="450"/>
                    <a:pt x="687" y="453"/>
                  </a:cubicBezTo>
                  <a:cubicBezTo>
                    <a:pt x="690" y="460"/>
                    <a:pt x="678" y="466"/>
                    <a:pt x="685" y="471"/>
                  </a:cubicBezTo>
                  <a:cubicBezTo>
                    <a:pt x="689" y="475"/>
                    <a:pt x="696" y="480"/>
                    <a:pt x="702" y="481"/>
                  </a:cubicBezTo>
                  <a:cubicBezTo>
                    <a:pt x="702" y="481"/>
                    <a:pt x="703" y="481"/>
                    <a:pt x="703" y="481"/>
                  </a:cubicBezTo>
                  <a:cubicBezTo>
                    <a:pt x="705" y="481"/>
                    <a:pt x="709" y="479"/>
                    <a:pt x="709" y="479"/>
                  </a:cubicBezTo>
                  <a:cubicBezTo>
                    <a:pt x="719" y="485"/>
                    <a:pt x="728" y="492"/>
                    <a:pt x="739" y="496"/>
                  </a:cubicBezTo>
                  <a:cubicBezTo>
                    <a:pt x="742" y="498"/>
                    <a:pt x="745" y="499"/>
                    <a:pt x="747" y="499"/>
                  </a:cubicBezTo>
                  <a:cubicBezTo>
                    <a:pt x="752" y="499"/>
                    <a:pt x="753" y="494"/>
                    <a:pt x="746" y="488"/>
                  </a:cubicBezTo>
                  <a:lnTo>
                    <a:pt x="746" y="488"/>
                  </a:lnTo>
                  <a:cubicBezTo>
                    <a:pt x="754" y="493"/>
                    <a:pt x="764" y="497"/>
                    <a:pt x="767" y="508"/>
                  </a:cubicBezTo>
                  <a:cubicBezTo>
                    <a:pt x="769" y="516"/>
                    <a:pt x="774" y="528"/>
                    <a:pt x="785" y="528"/>
                  </a:cubicBezTo>
                  <a:cubicBezTo>
                    <a:pt x="789" y="528"/>
                    <a:pt x="792" y="527"/>
                    <a:pt x="795" y="527"/>
                  </a:cubicBezTo>
                  <a:cubicBezTo>
                    <a:pt x="797" y="527"/>
                    <a:pt x="800" y="528"/>
                    <a:pt x="804" y="530"/>
                  </a:cubicBezTo>
                  <a:cubicBezTo>
                    <a:pt x="807" y="532"/>
                    <a:pt x="813" y="537"/>
                    <a:pt x="816" y="537"/>
                  </a:cubicBezTo>
                  <a:cubicBezTo>
                    <a:pt x="817" y="536"/>
                    <a:pt x="818" y="534"/>
                    <a:pt x="820" y="534"/>
                  </a:cubicBezTo>
                  <a:cubicBezTo>
                    <a:pt x="820" y="534"/>
                    <a:pt x="820" y="534"/>
                    <a:pt x="821" y="534"/>
                  </a:cubicBezTo>
                  <a:cubicBezTo>
                    <a:pt x="830" y="536"/>
                    <a:pt x="840" y="545"/>
                    <a:pt x="850" y="549"/>
                  </a:cubicBezTo>
                  <a:cubicBezTo>
                    <a:pt x="859" y="551"/>
                    <a:pt x="869" y="550"/>
                    <a:pt x="871" y="561"/>
                  </a:cubicBezTo>
                  <a:cubicBezTo>
                    <a:pt x="872" y="567"/>
                    <a:pt x="888" y="576"/>
                    <a:pt x="895" y="576"/>
                  </a:cubicBezTo>
                  <a:cubicBezTo>
                    <a:pt x="896" y="576"/>
                    <a:pt x="896" y="576"/>
                    <a:pt x="897" y="576"/>
                  </a:cubicBezTo>
                  <a:cubicBezTo>
                    <a:pt x="903" y="574"/>
                    <a:pt x="895" y="564"/>
                    <a:pt x="891" y="562"/>
                  </a:cubicBezTo>
                  <a:lnTo>
                    <a:pt x="891" y="562"/>
                  </a:lnTo>
                  <a:cubicBezTo>
                    <a:pt x="897" y="565"/>
                    <a:pt x="902" y="568"/>
                    <a:pt x="906" y="574"/>
                  </a:cubicBezTo>
                  <a:cubicBezTo>
                    <a:pt x="910" y="579"/>
                    <a:pt x="910" y="585"/>
                    <a:pt x="915" y="590"/>
                  </a:cubicBezTo>
                  <a:cubicBezTo>
                    <a:pt x="924" y="598"/>
                    <a:pt x="932" y="592"/>
                    <a:pt x="939" y="602"/>
                  </a:cubicBezTo>
                  <a:cubicBezTo>
                    <a:pt x="941" y="605"/>
                    <a:pt x="943" y="621"/>
                    <a:pt x="948" y="621"/>
                  </a:cubicBezTo>
                  <a:cubicBezTo>
                    <a:pt x="949" y="621"/>
                    <a:pt x="950" y="620"/>
                    <a:pt x="952" y="619"/>
                  </a:cubicBezTo>
                  <a:cubicBezTo>
                    <a:pt x="955" y="615"/>
                    <a:pt x="959" y="610"/>
                    <a:pt x="964" y="610"/>
                  </a:cubicBezTo>
                  <a:cubicBezTo>
                    <a:pt x="967" y="610"/>
                    <a:pt x="969" y="612"/>
                    <a:pt x="972" y="617"/>
                  </a:cubicBezTo>
                  <a:cubicBezTo>
                    <a:pt x="975" y="625"/>
                    <a:pt x="973" y="629"/>
                    <a:pt x="981" y="636"/>
                  </a:cubicBezTo>
                  <a:cubicBezTo>
                    <a:pt x="982" y="638"/>
                    <a:pt x="997" y="650"/>
                    <a:pt x="1003" y="650"/>
                  </a:cubicBezTo>
                  <a:cubicBezTo>
                    <a:pt x="1003" y="650"/>
                    <a:pt x="1004" y="650"/>
                    <a:pt x="1004" y="649"/>
                  </a:cubicBezTo>
                  <a:cubicBezTo>
                    <a:pt x="1006" y="647"/>
                    <a:pt x="1007" y="636"/>
                    <a:pt x="1012" y="636"/>
                  </a:cubicBezTo>
                  <a:cubicBezTo>
                    <a:pt x="1013" y="636"/>
                    <a:pt x="1015" y="637"/>
                    <a:pt x="1017" y="639"/>
                  </a:cubicBezTo>
                  <a:cubicBezTo>
                    <a:pt x="1025" y="645"/>
                    <a:pt x="1015" y="649"/>
                    <a:pt x="1016" y="655"/>
                  </a:cubicBezTo>
                  <a:cubicBezTo>
                    <a:pt x="1016" y="654"/>
                    <a:pt x="1029" y="650"/>
                    <a:pt x="1031" y="650"/>
                  </a:cubicBezTo>
                  <a:cubicBezTo>
                    <a:pt x="1032" y="650"/>
                    <a:pt x="1033" y="650"/>
                    <a:pt x="1034" y="650"/>
                  </a:cubicBezTo>
                  <a:cubicBezTo>
                    <a:pt x="1040" y="650"/>
                    <a:pt x="1040" y="653"/>
                    <a:pt x="1040" y="659"/>
                  </a:cubicBezTo>
                  <a:cubicBezTo>
                    <a:pt x="1041" y="667"/>
                    <a:pt x="1058" y="683"/>
                    <a:pt x="1067" y="685"/>
                  </a:cubicBezTo>
                  <a:cubicBezTo>
                    <a:pt x="1068" y="685"/>
                    <a:pt x="1068" y="685"/>
                    <a:pt x="1069" y="685"/>
                  </a:cubicBezTo>
                  <a:cubicBezTo>
                    <a:pt x="1077" y="685"/>
                    <a:pt x="1078" y="666"/>
                    <a:pt x="1082" y="666"/>
                  </a:cubicBezTo>
                  <a:cubicBezTo>
                    <a:pt x="1082" y="666"/>
                    <a:pt x="1083" y="666"/>
                    <a:pt x="1083" y="667"/>
                  </a:cubicBezTo>
                  <a:cubicBezTo>
                    <a:pt x="1089" y="670"/>
                    <a:pt x="1086" y="676"/>
                    <a:pt x="1088" y="681"/>
                  </a:cubicBezTo>
                  <a:cubicBezTo>
                    <a:pt x="1090" y="687"/>
                    <a:pt x="1096" y="692"/>
                    <a:pt x="1101" y="696"/>
                  </a:cubicBezTo>
                  <a:cubicBezTo>
                    <a:pt x="1108" y="702"/>
                    <a:pt x="1117" y="723"/>
                    <a:pt x="1125" y="724"/>
                  </a:cubicBezTo>
                  <a:cubicBezTo>
                    <a:pt x="1125" y="724"/>
                    <a:pt x="1125" y="724"/>
                    <a:pt x="1125" y="724"/>
                  </a:cubicBezTo>
                  <a:cubicBezTo>
                    <a:pt x="1128" y="724"/>
                    <a:pt x="1134" y="721"/>
                    <a:pt x="1138" y="721"/>
                  </a:cubicBezTo>
                  <a:cubicBezTo>
                    <a:pt x="1139" y="721"/>
                    <a:pt x="1140" y="722"/>
                    <a:pt x="1140" y="723"/>
                  </a:cubicBezTo>
                  <a:cubicBezTo>
                    <a:pt x="1141" y="729"/>
                    <a:pt x="1140" y="731"/>
                    <a:pt x="1145" y="735"/>
                  </a:cubicBezTo>
                  <a:cubicBezTo>
                    <a:pt x="1148" y="738"/>
                    <a:pt x="1152" y="738"/>
                    <a:pt x="1156" y="738"/>
                  </a:cubicBezTo>
                  <a:cubicBezTo>
                    <a:pt x="1163" y="738"/>
                    <a:pt x="1170" y="736"/>
                    <a:pt x="1176" y="736"/>
                  </a:cubicBezTo>
                  <a:cubicBezTo>
                    <a:pt x="1180" y="736"/>
                    <a:pt x="1183" y="737"/>
                    <a:pt x="1186" y="738"/>
                  </a:cubicBezTo>
                  <a:cubicBezTo>
                    <a:pt x="1199" y="745"/>
                    <a:pt x="1195" y="766"/>
                    <a:pt x="1204" y="772"/>
                  </a:cubicBezTo>
                  <a:cubicBezTo>
                    <a:pt x="1204" y="772"/>
                    <a:pt x="1205" y="772"/>
                    <a:pt x="1205" y="772"/>
                  </a:cubicBezTo>
                  <a:cubicBezTo>
                    <a:pt x="1207" y="772"/>
                    <a:pt x="1207" y="764"/>
                    <a:pt x="1206" y="763"/>
                  </a:cubicBezTo>
                  <a:lnTo>
                    <a:pt x="1206" y="763"/>
                  </a:lnTo>
                  <a:cubicBezTo>
                    <a:pt x="1214" y="767"/>
                    <a:pt x="1210" y="777"/>
                    <a:pt x="1217" y="780"/>
                  </a:cubicBezTo>
                  <a:cubicBezTo>
                    <a:pt x="1227" y="784"/>
                    <a:pt x="1235" y="785"/>
                    <a:pt x="1244" y="791"/>
                  </a:cubicBezTo>
                  <a:cubicBezTo>
                    <a:pt x="1244" y="790"/>
                    <a:pt x="1243" y="790"/>
                    <a:pt x="1243" y="790"/>
                  </a:cubicBezTo>
                  <a:lnTo>
                    <a:pt x="1243" y="790"/>
                  </a:lnTo>
                  <a:cubicBezTo>
                    <a:pt x="1244" y="790"/>
                    <a:pt x="1252" y="794"/>
                    <a:pt x="1256" y="794"/>
                  </a:cubicBezTo>
                  <a:cubicBezTo>
                    <a:pt x="1256" y="794"/>
                    <a:pt x="1257" y="794"/>
                    <a:pt x="1258" y="794"/>
                  </a:cubicBezTo>
                  <a:cubicBezTo>
                    <a:pt x="1263" y="794"/>
                    <a:pt x="1265" y="797"/>
                    <a:pt x="1269" y="801"/>
                  </a:cubicBezTo>
                  <a:cubicBezTo>
                    <a:pt x="1276" y="810"/>
                    <a:pt x="1289" y="816"/>
                    <a:pt x="1299" y="819"/>
                  </a:cubicBezTo>
                  <a:cubicBezTo>
                    <a:pt x="1300" y="819"/>
                    <a:pt x="1300" y="819"/>
                    <a:pt x="1301" y="819"/>
                  </a:cubicBezTo>
                  <a:cubicBezTo>
                    <a:pt x="1304" y="819"/>
                    <a:pt x="1311" y="818"/>
                    <a:pt x="1315" y="818"/>
                  </a:cubicBezTo>
                  <a:cubicBezTo>
                    <a:pt x="1318" y="818"/>
                    <a:pt x="1320" y="818"/>
                    <a:pt x="1319" y="820"/>
                  </a:cubicBezTo>
                  <a:cubicBezTo>
                    <a:pt x="1315" y="830"/>
                    <a:pt x="1309" y="839"/>
                    <a:pt x="1323" y="839"/>
                  </a:cubicBezTo>
                  <a:cubicBezTo>
                    <a:pt x="1324" y="839"/>
                    <a:pt x="1326" y="839"/>
                    <a:pt x="1327" y="839"/>
                  </a:cubicBezTo>
                  <a:cubicBezTo>
                    <a:pt x="1333" y="838"/>
                    <a:pt x="1339" y="837"/>
                    <a:pt x="1345" y="836"/>
                  </a:cubicBezTo>
                  <a:lnTo>
                    <a:pt x="1345" y="836"/>
                  </a:lnTo>
                  <a:cubicBezTo>
                    <a:pt x="1342" y="838"/>
                    <a:pt x="1340" y="840"/>
                    <a:pt x="1339" y="842"/>
                  </a:cubicBezTo>
                  <a:cubicBezTo>
                    <a:pt x="1343" y="844"/>
                    <a:pt x="1348" y="847"/>
                    <a:pt x="1351" y="847"/>
                  </a:cubicBezTo>
                  <a:cubicBezTo>
                    <a:pt x="1353" y="847"/>
                    <a:pt x="1354" y="846"/>
                    <a:pt x="1355" y="845"/>
                  </a:cubicBezTo>
                  <a:cubicBezTo>
                    <a:pt x="1356" y="844"/>
                    <a:pt x="1354" y="839"/>
                    <a:pt x="1353" y="836"/>
                  </a:cubicBezTo>
                  <a:lnTo>
                    <a:pt x="1353" y="836"/>
                  </a:lnTo>
                  <a:cubicBezTo>
                    <a:pt x="1358" y="837"/>
                    <a:pt x="1362" y="840"/>
                    <a:pt x="1365" y="846"/>
                  </a:cubicBezTo>
                  <a:cubicBezTo>
                    <a:pt x="1369" y="853"/>
                    <a:pt x="1370" y="864"/>
                    <a:pt x="1377" y="871"/>
                  </a:cubicBezTo>
                  <a:cubicBezTo>
                    <a:pt x="1384" y="878"/>
                    <a:pt x="1388" y="874"/>
                    <a:pt x="1394" y="877"/>
                  </a:cubicBezTo>
                  <a:cubicBezTo>
                    <a:pt x="1400" y="881"/>
                    <a:pt x="1400" y="891"/>
                    <a:pt x="1407" y="895"/>
                  </a:cubicBezTo>
                  <a:cubicBezTo>
                    <a:pt x="1407" y="895"/>
                    <a:pt x="1407" y="895"/>
                    <a:pt x="1407" y="895"/>
                  </a:cubicBezTo>
                  <a:cubicBezTo>
                    <a:pt x="1408" y="895"/>
                    <a:pt x="1413" y="892"/>
                    <a:pt x="1415" y="892"/>
                  </a:cubicBezTo>
                  <a:cubicBezTo>
                    <a:pt x="1415" y="892"/>
                    <a:pt x="1416" y="892"/>
                    <a:pt x="1416" y="892"/>
                  </a:cubicBezTo>
                  <a:cubicBezTo>
                    <a:pt x="1429" y="892"/>
                    <a:pt x="1427" y="913"/>
                    <a:pt x="1435" y="917"/>
                  </a:cubicBezTo>
                  <a:cubicBezTo>
                    <a:pt x="1431" y="915"/>
                    <a:pt x="1437" y="902"/>
                    <a:pt x="1444" y="902"/>
                  </a:cubicBezTo>
                  <a:cubicBezTo>
                    <a:pt x="1447" y="902"/>
                    <a:pt x="1449" y="904"/>
                    <a:pt x="1452" y="909"/>
                  </a:cubicBezTo>
                  <a:cubicBezTo>
                    <a:pt x="1457" y="920"/>
                    <a:pt x="1454" y="919"/>
                    <a:pt x="1466" y="926"/>
                  </a:cubicBezTo>
                  <a:cubicBezTo>
                    <a:pt x="1470" y="931"/>
                    <a:pt x="1470" y="933"/>
                    <a:pt x="1467" y="938"/>
                  </a:cubicBezTo>
                  <a:lnTo>
                    <a:pt x="1467" y="938"/>
                  </a:lnTo>
                  <a:cubicBezTo>
                    <a:pt x="1469" y="935"/>
                    <a:pt x="1471" y="934"/>
                    <a:pt x="1474" y="934"/>
                  </a:cubicBezTo>
                  <a:cubicBezTo>
                    <a:pt x="1482" y="934"/>
                    <a:pt x="1493" y="944"/>
                    <a:pt x="1501" y="944"/>
                  </a:cubicBezTo>
                  <a:cubicBezTo>
                    <a:pt x="1504" y="944"/>
                    <a:pt x="1506" y="943"/>
                    <a:pt x="1507" y="941"/>
                  </a:cubicBezTo>
                  <a:lnTo>
                    <a:pt x="1507" y="941"/>
                  </a:lnTo>
                  <a:cubicBezTo>
                    <a:pt x="1503" y="949"/>
                    <a:pt x="1525" y="961"/>
                    <a:pt x="1532" y="963"/>
                  </a:cubicBezTo>
                  <a:cubicBezTo>
                    <a:pt x="1538" y="966"/>
                    <a:pt x="1543" y="969"/>
                    <a:pt x="1549" y="970"/>
                  </a:cubicBezTo>
                  <a:cubicBezTo>
                    <a:pt x="1549" y="970"/>
                    <a:pt x="1558" y="965"/>
                    <a:pt x="1559" y="965"/>
                  </a:cubicBezTo>
                  <a:cubicBezTo>
                    <a:pt x="1559" y="965"/>
                    <a:pt x="1559" y="965"/>
                    <a:pt x="1559" y="965"/>
                  </a:cubicBezTo>
                  <a:cubicBezTo>
                    <a:pt x="1560" y="971"/>
                    <a:pt x="1552" y="979"/>
                    <a:pt x="1549" y="984"/>
                  </a:cubicBezTo>
                  <a:cubicBezTo>
                    <a:pt x="1556" y="983"/>
                    <a:pt x="1563" y="984"/>
                    <a:pt x="1568" y="979"/>
                  </a:cubicBezTo>
                  <a:cubicBezTo>
                    <a:pt x="1572" y="975"/>
                    <a:pt x="1576" y="971"/>
                    <a:pt x="1582" y="971"/>
                  </a:cubicBezTo>
                  <a:cubicBezTo>
                    <a:pt x="1584" y="971"/>
                    <a:pt x="1587" y="971"/>
                    <a:pt x="1589" y="973"/>
                  </a:cubicBezTo>
                  <a:cubicBezTo>
                    <a:pt x="1587" y="976"/>
                    <a:pt x="1576" y="986"/>
                    <a:pt x="1579" y="991"/>
                  </a:cubicBezTo>
                  <a:cubicBezTo>
                    <a:pt x="1580" y="993"/>
                    <a:pt x="1582" y="993"/>
                    <a:pt x="1585" y="993"/>
                  </a:cubicBezTo>
                  <a:cubicBezTo>
                    <a:pt x="1589" y="993"/>
                    <a:pt x="1594" y="992"/>
                    <a:pt x="1595" y="991"/>
                  </a:cubicBezTo>
                  <a:cubicBezTo>
                    <a:pt x="1601" y="993"/>
                    <a:pt x="1605" y="997"/>
                    <a:pt x="1608" y="1001"/>
                  </a:cubicBezTo>
                  <a:cubicBezTo>
                    <a:pt x="1610" y="1005"/>
                    <a:pt x="1611" y="1012"/>
                    <a:pt x="1614" y="1015"/>
                  </a:cubicBezTo>
                  <a:cubicBezTo>
                    <a:pt x="1615" y="1015"/>
                    <a:pt x="1616" y="1016"/>
                    <a:pt x="1617" y="1016"/>
                  </a:cubicBezTo>
                  <a:cubicBezTo>
                    <a:pt x="1622" y="1016"/>
                    <a:pt x="1627" y="1010"/>
                    <a:pt x="1631" y="1010"/>
                  </a:cubicBezTo>
                  <a:cubicBezTo>
                    <a:pt x="1632" y="1010"/>
                    <a:pt x="1632" y="1010"/>
                    <a:pt x="1633" y="1011"/>
                  </a:cubicBezTo>
                  <a:cubicBezTo>
                    <a:pt x="1634" y="1011"/>
                    <a:pt x="1635" y="1018"/>
                    <a:pt x="1636" y="1019"/>
                  </a:cubicBezTo>
                  <a:cubicBezTo>
                    <a:pt x="1638" y="1023"/>
                    <a:pt x="1642" y="1025"/>
                    <a:pt x="1645" y="1027"/>
                  </a:cubicBezTo>
                  <a:cubicBezTo>
                    <a:pt x="1654" y="1033"/>
                    <a:pt x="1662" y="1034"/>
                    <a:pt x="1671" y="1039"/>
                  </a:cubicBezTo>
                  <a:cubicBezTo>
                    <a:pt x="1679" y="1042"/>
                    <a:pt x="1677" y="1050"/>
                    <a:pt x="1685" y="1052"/>
                  </a:cubicBezTo>
                  <a:cubicBezTo>
                    <a:pt x="1686" y="1052"/>
                    <a:pt x="1687" y="1052"/>
                    <a:pt x="1688" y="1052"/>
                  </a:cubicBezTo>
                  <a:cubicBezTo>
                    <a:pt x="1691" y="1052"/>
                    <a:pt x="1694" y="1050"/>
                    <a:pt x="1695" y="1048"/>
                  </a:cubicBezTo>
                  <a:lnTo>
                    <a:pt x="1695" y="1048"/>
                  </a:lnTo>
                  <a:cubicBezTo>
                    <a:pt x="1690" y="1057"/>
                    <a:pt x="1688" y="1061"/>
                    <a:pt x="1700" y="1068"/>
                  </a:cubicBezTo>
                  <a:cubicBezTo>
                    <a:pt x="1700" y="1067"/>
                    <a:pt x="1703" y="1063"/>
                    <a:pt x="1703" y="1063"/>
                  </a:cubicBezTo>
                  <a:cubicBezTo>
                    <a:pt x="1704" y="1063"/>
                    <a:pt x="1704" y="1063"/>
                    <a:pt x="1704" y="1063"/>
                  </a:cubicBezTo>
                  <a:cubicBezTo>
                    <a:pt x="1710" y="1068"/>
                    <a:pt x="1732" y="1086"/>
                    <a:pt x="1741" y="1086"/>
                  </a:cubicBezTo>
                  <a:cubicBezTo>
                    <a:pt x="1742" y="1086"/>
                    <a:pt x="1742" y="1086"/>
                    <a:pt x="1743" y="1086"/>
                  </a:cubicBezTo>
                  <a:cubicBezTo>
                    <a:pt x="1744" y="1085"/>
                    <a:pt x="1745" y="1074"/>
                    <a:pt x="1749" y="1074"/>
                  </a:cubicBezTo>
                  <a:cubicBezTo>
                    <a:pt x="1749" y="1074"/>
                    <a:pt x="1750" y="1074"/>
                    <a:pt x="1751" y="1075"/>
                  </a:cubicBezTo>
                  <a:cubicBezTo>
                    <a:pt x="1755" y="1080"/>
                    <a:pt x="1758" y="1089"/>
                    <a:pt x="1763" y="1094"/>
                  </a:cubicBezTo>
                  <a:cubicBezTo>
                    <a:pt x="1774" y="1108"/>
                    <a:pt x="1789" y="1121"/>
                    <a:pt x="1806" y="1128"/>
                  </a:cubicBezTo>
                  <a:cubicBezTo>
                    <a:pt x="1814" y="1132"/>
                    <a:pt x="1822" y="1129"/>
                    <a:pt x="1831" y="1134"/>
                  </a:cubicBezTo>
                  <a:cubicBezTo>
                    <a:pt x="1837" y="1137"/>
                    <a:pt x="1840" y="1138"/>
                    <a:pt x="1843" y="1138"/>
                  </a:cubicBezTo>
                  <a:cubicBezTo>
                    <a:pt x="1847" y="1138"/>
                    <a:pt x="1850" y="1135"/>
                    <a:pt x="1855" y="1132"/>
                  </a:cubicBezTo>
                  <a:lnTo>
                    <a:pt x="1855" y="1132"/>
                  </a:lnTo>
                  <a:cubicBezTo>
                    <a:pt x="1852" y="1134"/>
                    <a:pt x="1859" y="1157"/>
                    <a:pt x="1867" y="1157"/>
                  </a:cubicBezTo>
                  <a:cubicBezTo>
                    <a:pt x="1868" y="1157"/>
                    <a:pt x="1869" y="1157"/>
                    <a:pt x="1869" y="1156"/>
                  </a:cubicBezTo>
                  <a:cubicBezTo>
                    <a:pt x="1875" y="1152"/>
                    <a:pt x="1860" y="1128"/>
                    <a:pt x="1866" y="1124"/>
                  </a:cubicBezTo>
                  <a:lnTo>
                    <a:pt x="1866" y="1124"/>
                  </a:lnTo>
                  <a:cubicBezTo>
                    <a:pt x="1866" y="1124"/>
                    <a:pt x="1876" y="1144"/>
                    <a:pt x="1876" y="1146"/>
                  </a:cubicBezTo>
                  <a:cubicBezTo>
                    <a:pt x="1880" y="1155"/>
                    <a:pt x="1884" y="1168"/>
                    <a:pt x="1880" y="1176"/>
                  </a:cubicBezTo>
                  <a:cubicBezTo>
                    <a:pt x="1882" y="1172"/>
                    <a:pt x="1885" y="1170"/>
                    <a:pt x="1888" y="1170"/>
                  </a:cubicBezTo>
                  <a:cubicBezTo>
                    <a:pt x="1895" y="1170"/>
                    <a:pt x="1903" y="1177"/>
                    <a:pt x="1911" y="1177"/>
                  </a:cubicBezTo>
                  <a:cubicBezTo>
                    <a:pt x="1912" y="1177"/>
                    <a:pt x="1912" y="1177"/>
                    <a:pt x="1913" y="1177"/>
                  </a:cubicBezTo>
                  <a:cubicBezTo>
                    <a:pt x="1924" y="1184"/>
                    <a:pt x="1923" y="1185"/>
                    <a:pt x="1917" y="1191"/>
                  </a:cubicBezTo>
                  <a:cubicBezTo>
                    <a:pt x="1913" y="1197"/>
                    <a:pt x="1922" y="1201"/>
                    <a:pt x="1921" y="1205"/>
                  </a:cubicBezTo>
                  <a:lnTo>
                    <a:pt x="1921" y="1205"/>
                  </a:lnTo>
                  <a:lnTo>
                    <a:pt x="1934" y="1183"/>
                  </a:lnTo>
                  <a:cubicBezTo>
                    <a:pt x="1945" y="1189"/>
                    <a:pt x="1938" y="1210"/>
                    <a:pt x="1939" y="1210"/>
                  </a:cubicBezTo>
                  <a:cubicBezTo>
                    <a:pt x="1940" y="1210"/>
                    <a:pt x="1940" y="1210"/>
                    <a:pt x="1941" y="1210"/>
                  </a:cubicBezTo>
                  <a:cubicBezTo>
                    <a:pt x="1945" y="1210"/>
                    <a:pt x="1951" y="1208"/>
                    <a:pt x="1957" y="1208"/>
                  </a:cubicBezTo>
                  <a:cubicBezTo>
                    <a:pt x="1962" y="1208"/>
                    <a:pt x="1968" y="1210"/>
                    <a:pt x="1970" y="1216"/>
                  </a:cubicBezTo>
                  <a:cubicBezTo>
                    <a:pt x="1973" y="1224"/>
                    <a:pt x="1989" y="1245"/>
                    <a:pt x="2001" y="1245"/>
                  </a:cubicBezTo>
                  <a:cubicBezTo>
                    <a:pt x="2003" y="1245"/>
                    <a:pt x="2005" y="1244"/>
                    <a:pt x="2007" y="1243"/>
                  </a:cubicBezTo>
                  <a:cubicBezTo>
                    <a:pt x="2007" y="1243"/>
                    <a:pt x="2008" y="1242"/>
                    <a:pt x="2009" y="1242"/>
                  </a:cubicBezTo>
                  <a:cubicBezTo>
                    <a:pt x="2015" y="1242"/>
                    <a:pt x="2025" y="1253"/>
                    <a:pt x="2032" y="1253"/>
                  </a:cubicBezTo>
                  <a:cubicBezTo>
                    <a:pt x="2033" y="1253"/>
                    <a:pt x="2033" y="1253"/>
                    <a:pt x="2034" y="1253"/>
                  </a:cubicBezTo>
                  <a:cubicBezTo>
                    <a:pt x="2035" y="1253"/>
                    <a:pt x="2037" y="1253"/>
                    <a:pt x="2038" y="1253"/>
                  </a:cubicBezTo>
                  <a:cubicBezTo>
                    <a:pt x="2048" y="1253"/>
                    <a:pt x="2041" y="1268"/>
                    <a:pt x="2046" y="1273"/>
                  </a:cubicBezTo>
                  <a:cubicBezTo>
                    <a:pt x="2049" y="1276"/>
                    <a:pt x="2052" y="1276"/>
                    <a:pt x="2055" y="1276"/>
                  </a:cubicBezTo>
                  <a:cubicBezTo>
                    <a:pt x="2056" y="1276"/>
                    <a:pt x="2058" y="1276"/>
                    <a:pt x="2059" y="1276"/>
                  </a:cubicBezTo>
                  <a:cubicBezTo>
                    <a:pt x="2062" y="1276"/>
                    <a:pt x="2065" y="1277"/>
                    <a:pt x="2068" y="1279"/>
                  </a:cubicBezTo>
                  <a:cubicBezTo>
                    <a:pt x="2076" y="1284"/>
                    <a:pt x="2072" y="1286"/>
                    <a:pt x="2069" y="1290"/>
                  </a:cubicBezTo>
                  <a:cubicBezTo>
                    <a:pt x="2063" y="1294"/>
                    <a:pt x="2080" y="1296"/>
                    <a:pt x="2081" y="1296"/>
                  </a:cubicBezTo>
                  <a:cubicBezTo>
                    <a:pt x="2089" y="1296"/>
                    <a:pt x="2088" y="1300"/>
                    <a:pt x="2091" y="1302"/>
                  </a:cubicBezTo>
                  <a:cubicBezTo>
                    <a:pt x="2092" y="1303"/>
                    <a:pt x="2093" y="1304"/>
                    <a:pt x="2094" y="1304"/>
                  </a:cubicBezTo>
                  <a:cubicBezTo>
                    <a:pt x="2099" y="1304"/>
                    <a:pt x="2104" y="1291"/>
                    <a:pt x="2107" y="1291"/>
                  </a:cubicBezTo>
                  <a:cubicBezTo>
                    <a:pt x="2108" y="1291"/>
                    <a:pt x="2109" y="1293"/>
                    <a:pt x="2110" y="1300"/>
                  </a:cubicBezTo>
                  <a:cubicBezTo>
                    <a:pt x="2110" y="1312"/>
                    <a:pt x="2120" y="1319"/>
                    <a:pt x="2131" y="1319"/>
                  </a:cubicBezTo>
                  <a:cubicBezTo>
                    <a:pt x="2132" y="1319"/>
                    <a:pt x="2134" y="1318"/>
                    <a:pt x="2136" y="1318"/>
                  </a:cubicBezTo>
                  <a:cubicBezTo>
                    <a:pt x="2139" y="1317"/>
                    <a:pt x="2142" y="1317"/>
                    <a:pt x="2144" y="1317"/>
                  </a:cubicBezTo>
                  <a:cubicBezTo>
                    <a:pt x="2153" y="1317"/>
                    <a:pt x="2156" y="1321"/>
                    <a:pt x="2155" y="1334"/>
                  </a:cubicBezTo>
                  <a:cubicBezTo>
                    <a:pt x="2154" y="1344"/>
                    <a:pt x="2186" y="1342"/>
                    <a:pt x="2186" y="1353"/>
                  </a:cubicBezTo>
                  <a:cubicBezTo>
                    <a:pt x="2186" y="1349"/>
                    <a:pt x="2193" y="1347"/>
                    <a:pt x="2201" y="1347"/>
                  </a:cubicBezTo>
                  <a:cubicBezTo>
                    <a:pt x="2211" y="1347"/>
                    <a:pt x="2220" y="1350"/>
                    <a:pt x="2208" y="1356"/>
                  </a:cubicBezTo>
                  <a:cubicBezTo>
                    <a:pt x="2199" y="1372"/>
                    <a:pt x="2220" y="1368"/>
                    <a:pt x="2230" y="1372"/>
                  </a:cubicBezTo>
                  <a:cubicBezTo>
                    <a:pt x="2236" y="1375"/>
                    <a:pt x="2244" y="1379"/>
                    <a:pt x="2248" y="1385"/>
                  </a:cubicBezTo>
                  <a:cubicBezTo>
                    <a:pt x="2250" y="1388"/>
                    <a:pt x="2247" y="1390"/>
                    <a:pt x="2251" y="1393"/>
                  </a:cubicBezTo>
                  <a:cubicBezTo>
                    <a:pt x="2255" y="1396"/>
                    <a:pt x="2268" y="1402"/>
                    <a:pt x="2277" y="1402"/>
                  </a:cubicBezTo>
                  <a:cubicBezTo>
                    <a:pt x="2280" y="1402"/>
                    <a:pt x="2282" y="1401"/>
                    <a:pt x="2283" y="1399"/>
                  </a:cubicBezTo>
                  <a:lnTo>
                    <a:pt x="2283" y="1399"/>
                  </a:lnTo>
                  <a:cubicBezTo>
                    <a:pt x="2280" y="1405"/>
                    <a:pt x="2275" y="1411"/>
                    <a:pt x="2283" y="1417"/>
                  </a:cubicBezTo>
                  <a:cubicBezTo>
                    <a:pt x="2289" y="1420"/>
                    <a:pt x="2303" y="1417"/>
                    <a:pt x="2303" y="1424"/>
                  </a:cubicBezTo>
                  <a:lnTo>
                    <a:pt x="2303" y="1424"/>
                  </a:lnTo>
                  <a:cubicBezTo>
                    <a:pt x="2303" y="1424"/>
                    <a:pt x="2303" y="1424"/>
                    <a:pt x="2303" y="1424"/>
                  </a:cubicBezTo>
                  <a:cubicBezTo>
                    <a:pt x="2304" y="1424"/>
                    <a:pt x="2306" y="1424"/>
                    <a:pt x="2308" y="1424"/>
                  </a:cubicBezTo>
                  <a:cubicBezTo>
                    <a:pt x="2309" y="1424"/>
                    <a:pt x="2311" y="1424"/>
                    <a:pt x="2311" y="1424"/>
                  </a:cubicBezTo>
                  <a:cubicBezTo>
                    <a:pt x="2312" y="1423"/>
                    <a:pt x="2312" y="1423"/>
                    <a:pt x="2313" y="1423"/>
                  </a:cubicBezTo>
                  <a:cubicBezTo>
                    <a:pt x="2315" y="1423"/>
                    <a:pt x="2318" y="1427"/>
                    <a:pt x="2318" y="1428"/>
                  </a:cubicBezTo>
                  <a:cubicBezTo>
                    <a:pt x="2324" y="1434"/>
                    <a:pt x="2330" y="1443"/>
                    <a:pt x="2336" y="1443"/>
                  </a:cubicBezTo>
                  <a:cubicBezTo>
                    <a:pt x="2339" y="1443"/>
                    <a:pt x="2343" y="1441"/>
                    <a:pt x="2346" y="1436"/>
                  </a:cubicBezTo>
                  <a:lnTo>
                    <a:pt x="2346" y="1436"/>
                  </a:lnTo>
                  <a:cubicBezTo>
                    <a:pt x="2345" y="1438"/>
                    <a:pt x="2338" y="1450"/>
                    <a:pt x="2345" y="1450"/>
                  </a:cubicBezTo>
                  <a:cubicBezTo>
                    <a:pt x="2346" y="1450"/>
                    <a:pt x="2346" y="1450"/>
                    <a:pt x="2347" y="1450"/>
                  </a:cubicBezTo>
                  <a:cubicBezTo>
                    <a:pt x="2352" y="1449"/>
                    <a:pt x="2354" y="1448"/>
                    <a:pt x="2357" y="1448"/>
                  </a:cubicBezTo>
                  <a:cubicBezTo>
                    <a:pt x="2358" y="1448"/>
                    <a:pt x="2360" y="1449"/>
                    <a:pt x="2365" y="1452"/>
                  </a:cubicBezTo>
                  <a:cubicBezTo>
                    <a:pt x="2364" y="1451"/>
                    <a:pt x="2363" y="1451"/>
                    <a:pt x="2363" y="1451"/>
                  </a:cubicBezTo>
                  <a:cubicBezTo>
                    <a:pt x="2358" y="1451"/>
                    <a:pt x="2355" y="1461"/>
                    <a:pt x="2361" y="1466"/>
                  </a:cubicBezTo>
                  <a:cubicBezTo>
                    <a:pt x="2366" y="1470"/>
                    <a:pt x="2373" y="1473"/>
                    <a:pt x="2380" y="1474"/>
                  </a:cubicBezTo>
                  <a:cubicBezTo>
                    <a:pt x="2385" y="1476"/>
                    <a:pt x="2388" y="1477"/>
                    <a:pt x="2391" y="1477"/>
                  </a:cubicBezTo>
                  <a:cubicBezTo>
                    <a:pt x="2396" y="1477"/>
                    <a:pt x="2398" y="1474"/>
                    <a:pt x="2402" y="1468"/>
                  </a:cubicBezTo>
                  <a:cubicBezTo>
                    <a:pt x="2413" y="1474"/>
                    <a:pt x="2410" y="1475"/>
                    <a:pt x="2410" y="1484"/>
                  </a:cubicBezTo>
                  <a:cubicBezTo>
                    <a:pt x="2410" y="1484"/>
                    <a:pt x="2421" y="1479"/>
                    <a:pt x="2423" y="1476"/>
                  </a:cubicBezTo>
                  <a:lnTo>
                    <a:pt x="2423" y="1476"/>
                  </a:lnTo>
                  <a:cubicBezTo>
                    <a:pt x="2418" y="1485"/>
                    <a:pt x="2416" y="1493"/>
                    <a:pt x="2414" y="1503"/>
                  </a:cubicBezTo>
                  <a:cubicBezTo>
                    <a:pt x="2423" y="1502"/>
                    <a:pt x="2431" y="1500"/>
                    <a:pt x="2439" y="1498"/>
                  </a:cubicBezTo>
                  <a:cubicBezTo>
                    <a:pt x="2441" y="1497"/>
                    <a:pt x="2443" y="1497"/>
                    <a:pt x="2445" y="1497"/>
                  </a:cubicBezTo>
                  <a:cubicBezTo>
                    <a:pt x="2456" y="1497"/>
                    <a:pt x="2464" y="1506"/>
                    <a:pt x="2471" y="1514"/>
                  </a:cubicBezTo>
                  <a:cubicBezTo>
                    <a:pt x="2475" y="1518"/>
                    <a:pt x="2488" y="1530"/>
                    <a:pt x="2496" y="1530"/>
                  </a:cubicBezTo>
                  <a:cubicBezTo>
                    <a:pt x="2497" y="1530"/>
                    <a:pt x="2499" y="1530"/>
                    <a:pt x="2500" y="1528"/>
                  </a:cubicBezTo>
                  <a:cubicBezTo>
                    <a:pt x="2506" y="1522"/>
                    <a:pt x="2509" y="1514"/>
                    <a:pt x="2514" y="1507"/>
                  </a:cubicBezTo>
                  <a:lnTo>
                    <a:pt x="2514" y="1507"/>
                  </a:lnTo>
                  <a:cubicBezTo>
                    <a:pt x="2522" y="1513"/>
                    <a:pt x="2512" y="1524"/>
                    <a:pt x="2510" y="1528"/>
                  </a:cubicBezTo>
                  <a:lnTo>
                    <a:pt x="2510" y="1528"/>
                  </a:lnTo>
                  <a:cubicBezTo>
                    <a:pt x="2510" y="1527"/>
                    <a:pt x="2511" y="1527"/>
                    <a:pt x="2511" y="1527"/>
                  </a:cubicBezTo>
                  <a:cubicBezTo>
                    <a:pt x="2515" y="1527"/>
                    <a:pt x="2519" y="1540"/>
                    <a:pt x="2516" y="1544"/>
                  </a:cubicBezTo>
                  <a:cubicBezTo>
                    <a:pt x="2514" y="1548"/>
                    <a:pt x="2509" y="1555"/>
                    <a:pt x="2516" y="1558"/>
                  </a:cubicBezTo>
                  <a:lnTo>
                    <a:pt x="2530" y="1536"/>
                  </a:lnTo>
                  <a:lnTo>
                    <a:pt x="2530" y="1536"/>
                  </a:lnTo>
                  <a:cubicBezTo>
                    <a:pt x="2523" y="1548"/>
                    <a:pt x="2556" y="1568"/>
                    <a:pt x="2565" y="1574"/>
                  </a:cubicBezTo>
                  <a:lnTo>
                    <a:pt x="2565" y="1574"/>
                  </a:lnTo>
                  <a:cubicBezTo>
                    <a:pt x="2559" y="1570"/>
                    <a:pt x="2564" y="1564"/>
                    <a:pt x="2565" y="1560"/>
                  </a:cubicBezTo>
                  <a:cubicBezTo>
                    <a:pt x="2577" y="1568"/>
                    <a:pt x="2572" y="1590"/>
                    <a:pt x="2587" y="1590"/>
                  </a:cubicBezTo>
                  <a:cubicBezTo>
                    <a:pt x="2588" y="1590"/>
                    <a:pt x="2589" y="1590"/>
                    <a:pt x="2590" y="1590"/>
                  </a:cubicBezTo>
                  <a:cubicBezTo>
                    <a:pt x="2591" y="1589"/>
                    <a:pt x="2597" y="1587"/>
                    <a:pt x="2601" y="1587"/>
                  </a:cubicBezTo>
                  <a:cubicBezTo>
                    <a:pt x="2605" y="1587"/>
                    <a:pt x="2608" y="1588"/>
                    <a:pt x="2607" y="1592"/>
                  </a:cubicBezTo>
                  <a:cubicBezTo>
                    <a:pt x="2606" y="1596"/>
                    <a:pt x="2590" y="1601"/>
                    <a:pt x="2599" y="1605"/>
                  </a:cubicBezTo>
                  <a:cubicBezTo>
                    <a:pt x="2610" y="1610"/>
                    <a:pt x="2617" y="1605"/>
                    <a:pt x="2628" y="1615"/>
                  </a:cubicBezTo>
                  <a:cubicBezTo>
                    <a:pt x="2636" y="1622"/>
                    <a:pt x="2640" y="1631"/>
                    <a:pt x="2651" y="1636"/>
                  </a:cubicBezTo>
                  <a:cubicBezTo>
                    <a:pt x="2654" y="1638"/>
                    <a:pt x="2657" y="1638"/>
                    <a:pt x="2660" y="1638"/>
                  </a:cubicBezTo>
                  <a:cubicBezTo>
                    <a:pt x="2668" y="1638"/>
                    <a:pt x="2673" y="1633"/>
                    <a:pt x="2663" y="1627"/>
                  </a:cubicBezTo>
                  <a:lnTo>
                    <a:pt x="2663" y="1627"/>
                  </a:lnTo>
                  <a:cubicBezTo>
                    <a:pt x="2669" y="1631"/>
                    <a:pt x="2677" y="1634"/>
                    <a:pt x="2682" y="1639"/>
                  </a:cubicBezTo>
                  <a:cubicBezTo>
                    <a:pt x="2688" y="1644"/>
                    <a:pt x="2688" y="1650"/>
                    <a:pt x="2691" y="1655"/>
                  </a:cubicBezTo>
                  <a:cubicBezTo>
                    <a:pt x="2693" y="1658"/>
                    <a:pt x="2698" y="1659"/>
                    <a:pt x="2702" y="1659"/>
                  </a:cubicBezTo>
                  <a:cubicBezTo>
                    <a:pt x="2703" y="1660"/>
                    <a:pt x="2704" y="1660"/>
                    <a:pt x="2705" y="1660"/>
                  </a:cubicBezTo>
                  <a:cubicBezTo>
                    <a:pt x="2710" y="1660"/>
                    <a:pt x="2711" y="1655"/>
                    <a:pt x="2714" y="1650"/>
                  </a:cubicBezTo>
                  <a:lnTo>
                    <a:pt x="2714" y="1650"/>
                  </a:lnTo>
                  <a:cubicBezTo>
                    <a:pt x="2713" y="1650"/>
                    <a:pt x="2712" y="1650"/>
                    <a:pt x="2711" y="1650"/>
                  </a:cubicBezTo>
                  <a:cubicBezTo>
                    <a:pt x="2706" y="1650"/>
                    <a:pt x="2706" y="1646"/>
                    <a:pt x="2711" y="1645"/>
                  </a:cubicBezTo>
                  <a:cubicBezTo>
                    <a:pt x="2712" y="1644"/>
                    <a:pt x="2714" y="1644"/>
                    <a:pt x="2715" y="1644"/>
                  </a:cubicBezTo>
                  <a:cubicBezTo>
                    <a:pt x="2720" y="1644"/>
                    <a:pt x="2725" y="1645"/>
                    <a:pt x="2729" y="1649"/>
                  </a:cubicBezTo>
                  <a:cubicBezTo>
                    <a:pt x="2736" y="1658"/>
                    <a:pt x="2711" y="1660"/>
                    <a:pt x="2723" y="1667"/>
                  </a:cubicBezTo>
                  <a:cubicBezTo>
                    <a:pt x="2726" y="1670"/>
                    <a:pt x="2741" y="1676"/>
                    <a:pt x="2750" y="1676"/>
                  </a:cubicBezTo>
                  <a:cubicBezTo>
                    <a:pt x="2754" y="1676"/>
                    <a:pt x="2756" y="1674"/>
                    <a:pt x="2755" y="1671"/>
                  </a:cubicBezTo>
                  <a:cubicBezTo>
                    <a:pt x="2752" y="1662"/>
                    <a:pt x="2750" y="1658"/>
                    <a:pt x="2760" y="1657"/>
                  </a:cubicBezTo>
                  <a:cubicBezTo>
                    <a:pt x="2761" y="1657"/>
                    <a:pt x="2762" y="1657"/>
                    <a:pt x="2763" y="1657"/>
                  </a:cubicBezTo>
                  <a:cubicBezTo>
                    <a:pt x="2769" y="1657"/>
                    <a:pt x="2775" y="1659"/>
                    <a:pt x="2778" y="1665"/>
                  </a:cubicBezTo>
                  <a:cubicBezTo>
                    <a:pt x="2781" y="1676"/>
                    <a:pt x="2758" y="1689"/>
                    <a:pt x="2760" y="1692"/>
                  </a:cubicBezTo>
                  <a:cubicBezTo>
                    <a:pt x="2763" y="1696"/>
                    <a:pt x="2771" y="1699"/>
                    <a:pt x="2774" y="1699"/>
                  </a:cubicBezTo>
                  <a:cubicBezTo>
                    <a:pt x="2775" y="1699"/>
                    <a:pt x="2776" y="1699"/>
                    <a:pt x="2776" y="1699"/>
                  </a:cubicBezTo>
                  <a:cubicBezTo>
                    <a:pt x="2780" y="1697"/>
                    <a:pt x="2783" y="1691"/>
                    <a:pt x="2788" y="1690"/>
                  </a:cubicBezTo>
                  <a:cubicBezTo>
                    <a:pt x="2788" y="1690"/>
                    <a:pt x="2789" y="1690"/>
                    <a:pt x="2789" y="1690"/>
                  </a:cubicBezTo>
                  <a:cubicBezTo>
                    <a:pt x="2796" y="1690"/>
                    <a:pt x="2788" y="1697"/>
                    <a:pt x="2784" y="1700"/>
                  </a:cubicBezTo>
                  <a:cubicBezTo>
                    <a:pt x="2781" y="1702"/>
                    <a:pt x="2780" y="1704"/>
                    <a:pt x="2782" y="1704"/>
                  </a:cubicBezTo>
                  <a:cubicBezTo>
                    <a:pt x="2785" y="1704"/>
                    <a:pt x="2789" y="1705"/>
                    <a:pt x="2794" y="1705"/>
                  </a:cubicBezTo>
                  <a:cubicBezTo>
                    <a:pt x="2795" y="1705"/>
                    <a:pt x="2797" y="1705"/>
                    <a:pt x="2799" y="1705"/>
                  </a:cubicBezTo>
                  <a:lnTo>
                    <a:pt x="2799" y="1705"/>
                  </a:lnTo>
                  <a:cubicBezTo>
                    <a:pt x="2794" y="1705"/>
                    <a:pt x="2788" y="1707"/>
                    <a:pt x="2784" y="1709"/>
                  </a:cubicBezTo>
                  <a:cubicBezTo>
                    <a:pt x="2778" y="1710"/>
                    <a:pt x="2771" y="1727"/>
                    <a:pt x="2775" y="1735"/>
                  </a:cubicBezTo>
                  <a:cubicBezTo>
                    <a:pt x="2775" y="1736"/>
                    <a:pt x="2776" y="1736"/>
                    <a:pt x="2776" y="1736"/>
                  </a:cubicBezTo>
                  <a:cubicBezTo>
                    <a:pt x="2778" y="1736"/>
                    <a:pt x="2781" y="1733"/>
                    <a:pt x="2784" y="1733"/>
                  </a:cubicBezTo>
                  <a:cubicBezTo>
                    <a:pt x="2786" y="1733"/>
                    <a:pt x="2787" y="1733"/>
                    <a:pt x="2788" y="1735"/>
                  </a:cubicBezTo>
                  <a:cubicBezTo>
                    <a:pt x="2791" y="1741"/>
                    <a:pt x="2791" y="1748"/>
                    <a:pt x="2790" y="1755"/>
                  </a:cubicBezTo>
                  <a:cubicBezTo>
                    <a:pt x="2789" y="1762"/>
                    <a:pt x="2783" y="1768"/>
                    <a:pt x="2784" y="1774"/>
                  </a:cubicBezTo>
                  <a:cubicBezTo>
                    <a:pt x="2785" y="1783"/>
                    <a:pt x="2798" y="1782"/>
                    <a:pt x="2795" y="1792"/>
                  </a:cubicBezTo>
                  <a:cubicBezTo>
                    <a:pt x="2793" y="1797"/>
                    <a:pt x="2778" y="1800"/>
                    <a:pt x="2785" y="1807"/>
                  </a:cubicBezTo>
                  <a:cubicBezTo>
                    <a:pt x="2791" y="1814"/>
                    <a:pt x="2805" y="1812"/>
                    <a:pt x="2806" y="1825"/>
                  </a:cubicBezTo>
                  <a:lnTo>
                    <a:pt x="2798" y="1826"/>
                  </a:lnTo>
                  <a:cubicBezTo>
                    <a:pt x="2797" y="1827"/>
                    <a:pt x="2796" y="1827"/>
                    <a:pt x="2796" y="1827"/>
                  </a:cubicBezTo>
                  <a:cubicBezTo>
                    <a:pt x="2794" y="1827"/>
                    <a:pt x="2793" y="1826"/>
                    <a:pt x="2793" y="1824"/>
                  </a:cubicBezTo>
                  <a:cubicBezTo>
                    <a:pt x="2793" y="1823"/>
                    <a:pt x="2793" y="1823"/>
                    <a:pt x="2793" y="1823"/>
                  </a:cubicBezTo>
                  <a:lnTo>
                    <a:pt x="2793" y="1823"/>
                  </a:lnTo>
                  <a:cubicBezTo>
                    <a:pt x="2790" y="1823"/>
                    <a:pt x="2800" y="1845"/>
                    <a:pt x="2800" y="1848"/>
                  </a:cubicBezTo>
                  <a:cubicBezTo>
                    <a:pt x="2802" y="1856"/>
                    <a:pt x="2796" y="1860"/>
                    <a:pt x="2798" y="1867"/>
                  </a:cubicBezTo>
                  <a:cubicBezTo>
                    <a:pt x="2801" y="1874"/>
                    <a:pt x="2805" y="1875"/>
                    <a:pt x="2805" y="1884"/>
                  </a:cubicBezTo>
                  <a:cubicBezTo>
                    <a:pt x="2805" y="1892"/>
                    <a:pt x="2805" y="1895"/>
                    <a:pt x="2803" y="1904"/>
                  </a:cubicBezTo>
                  <a:cubicBezTo>
                    <a:pt x="2799" y="1915"/>
                    <a:pt x="2812" y="1920"/>
                    <a:pt x="2813" y="1930"/>
                  </a:cubicBezTo>
                  <a:cubicBezTo>
                    <a:pt x="2814" y="1941"/>
                    <a:pt x="2801" y="1946"/>
                    <a:pt x="2802" y="1956"/>
                  </a:cubicBezTo>
                  <a:cubicBezTo>
                    <a:pt x="2803" y="1964"/>
                    <a:pt x="2813" y="1968"/>
                    <a:pt x="2816" y="1975"/>
                  </a:cubicBezTo>
                  <a:cubicBezTo>
                    <a:pt x="2820" y="1986"/>
                    <a:pt x="2800" y="1985"/>
                    <a:pt x="2795" y="1986"/>
                  </a:cubicBezTo>
                  <a:cubicBezTo>
                    <a:pt x="2801" y="1991"/>
                    <a:pt x="2806" y="1997"/>
                    <a:pt x="2813" y="2002"/>
                  </a:cubicBezTo>
                  <a:cubicBezTo>
                    <a:pt x="2830" y="2011"/>
                    <a:pt x="2816" y="2013"/>
                    <a:pt x="2806" y="2014"/>
                  </a:cubicBezTo>
                  <a:lnTo>
                    <a:pt x="2806" y="2014"/>
                  </a:lnTo>
                  <a:cubicBezTo>
                    <a:pt x="2806" y="2014"/>
                    <a:pt x="2807" y="2014"/>
                    <a:pt x="2807" y="2014"/>
                  </a:cubicBezTo>
                  <a:cubicBezTo>
                    <a:pt x="2820" y="2014"/>
                    <a:pt x="2813" y="2041"/>
                    <a:pt x="2823" y="2041"/>
                  </a:cubicBezTo>
                  <a:cubicBezTo>
                    <a:pt x="2823" y="2041"/>
                    <a:pt x="2824" y="2041"/>
                    <a:pt x="2824" y="2041"/>
                  </a:cubicBezTo>
                  <a:lnTo>
                    <a:pt x="2824" y="2041"/>
                  </a:lnTo>
                  <a:cubicBezTo>
                    <a:pt x="2819" y="2048"/>
                    <a:pt x="2813" y="2054"/>
                    <a:pt x="2814" y="2064"/>
                  </a:cubicBezTo>
                  <a:cubicBezTo>
                    <a:pt x="2815" y="2064"/>
                    <a:pt x="2815" y="2064"/>
                    <a:pt x="2816" y="2064"/>
                  </a:cubicBezTo>
                  <a:cubicBezTo>
                    <a:pt x="2821" y="2064"/>
                    <a:pt x="2820" y="2069"/>
                    <a:pt x="2821" y="2076"/>
                  </a:cubicBezTo>
                  <a:cubicBezTo>
                    <a:pt x="2823" y="2086"/>
                    <a:pt x="2833" y="2092"/>
                    <a:pt x="2833" y="2101"/>
                  </a:cubicBezTo>
                  <a:cubicBezTo>
                    <a:pt x="2834" y="2103"/>
                    <a:pt x="2808" y="2125"/>
                    <a:pt x="2820" y="2129"/>
                  </a:cubicBezTo>
                  <a:cubicBezTo>
                    <a:pt x="2821" y="2129"/>
                    <a:pt x="2821" y="2129"/>
                    <a:pt x="2821" y="2129"/>
                  </a:cubicBezTo>
                  <a:cubicBezTo>
                    <a:pt x="2825" y="2129"/>
                    <a:pt x="2834" y="2125"/>
                    <a:pt x="2839" y="2125"/>
                  </a:cubicBezTo>
                  <a:cubicBezTo>
                    <a:pt x="2841" y="2125"/>
                    <a:pt x="2842" y="2126"/>
                    <a:pt x="2840" y="2131"/>
                  </a:cubicBezTo>
                  <a:cubicBezTo>
                    <a:pt x="2836" y="2140"/>
                    <a:pt x="2832" y="2140"/>
                    <a:pt x="2840" y="2148"/>
                  </a:cubicBezTo>
                  <a:cubicBezTo>
                    <a:pt x="2840" y="2148"/>
                    <a:pt x="2850" y="2154"/>
                    <a:pt x="2848" y="2154"/>
                  </a:cubicBezTo>
                  <a:cubicBezTo>
                    <a:pt x="2847" y="2155"/>
                    <a:pt x="2846" y="2156"/>
                    <a:pt x="2845" y="2156"/>
                  </a:cubicBezTo>
                  <a:cubicBezTo>
                    <a:pt x="2839" y="2156"/>
                    <a:pt x="2831" y="2151"/>
                    <a:pt x="2827" y="2151"/>
                  </a:cubicBezTo>
                  <a:cubicBezTo>
                    <a:pt x="2826" y="2151"/>
                    <a:pt x="2825" y="2151"/>
                    <a:pt x="2825" y="2152"/>
                  </a:cubicBezTo>
                  <a:cubicBezTo>
                    <a:pt x="2824" y="2154"/>
                    <a:pt x="2831" y="2160"/>
                    <a:pt x="2831" y="2160"/>
                  </a:cubicBezTo>
                  <a:cubicBezTo>
                    <a:pt x="2835" y="2164"/>
                    <a:pt x="2834" y="2166"/>
                    <a:pt x="2835" y="2172"/>
                  </a:cubicBezTo>
                  <a:lnTo>
                    <a:pt x="2835" y="2172"/>
                  </a:lnTo>
                  <a:cubicBezTo>
                    <a:pt x="2835" y="2170"/>
                    <a:pt x="2834" y="2170"/>
                    <a:pt x="2832" y="2170"/>
                  </a:cubicBezTo>
                  <a:cubicBezTo>
                    <a:pt x="2831" y="2170"/>
                    <a:pt x="2828" y="2171"/>
                    <a:pt x="2826" y="2171"/>
                  </a:cubicBezTo>
                  <a:cubicBezTo>
                    <a:pt x="2833" y="2171"/>
                    <a:pt x="2828" y="2181"/>
                    <a:pt x="2830" y="2185"/>
                  </a:cubicBezTo>
                  <a:cubicBezTo>
                    <a:pt x="2831" y="2185"/>
                    <a:pt x="2831" y="2185"/>
                    <a:pt x="2832" y="2185"/>
                  </a:cubicBezTo>
                  <a:cubicBezTo>
                    <a:pt x="2833" y="2185"/>
                    <a:pt x="2835" y="2185"/>
                    <a:pt x="2835" y="2187"/>
                  </a:cubicBezTo>
                  <a:cubicBezTo>
                    <a:pt x="2840" y="2194"/>
                    <a:pt x="2840" y="2206"/>
                    <a:pt x="2833" y="2207"/>
                  </a:cubicBezTo>
                  <a:cubicBezTo>
                    <a:pt x="2824" y="2209"/>
                    <a:pt x="2825" y="2229"/>
                    <a:pt x="2833" y="2229"/>
                  </a:cubicBezTo>
                  <a:cubicBezTo>
                    <a:pt x="2833" y="2229"/>
                    <a:pt x="2833" y="2229"/>
                    <a:pt x="2833" y="2229"/>
                  </a:cubicBezTo>
                  <a:lnTo>
                    <a:pt x="2833" y="2229"/>
                  </a:lnTo>
                  <a:cubicBezTo>
                    <a:pt x="2836" y="2234"/>
                    <a:pt x="2832" y="2250"/>
                    <a:pt x="2841" y="2250"/>
                  </a:cubicBezTo>
                  <a:cubicBezTo>
                    <a:pt x="2841" y="2250"/>
                    <a:pt x="2841" y="2250"/>
                    <a:pt x="2841" y="2250"/>
                  </a:cubicBezTo>
                  <a:lnTo>
                    <a:pt x="2841" y="2250"/>
                  </a:lnTo>
                  <a:cubicBezTo>
                    <a:pt x="2836" y="2266"/>
                    <a:pt x="2819" y="2304"/>
                    <a:pt x="2841" y="2314"/>
                  </a:cubicBezTo>
                  <a:cubicBezTo>
                    <a:pt x="2801" y="2316"/>
                    <a:pt x="2857" y="2337"/>
                    <a:pt x="2851" y="2345"/>
                  </a:cubicBezTo>
                  <a:cubicBezTo>
                    <a:pt x="2846" y="2352"/>
                    <a:pt x="2832" y="2356"/>
                    <a:pt x="2842" y="2368"/>
                  </a:cubicBezTo>
                  <a:cubicBezTo>
                    <a:pt x="2845" y="2371"/>
                    <a:pt x="2865" y="2384"/>
                    <a:pt x="2867" y="2384"/>
                  </a:cubicBezTo>
                  <a:cubicBezTo>
                    <a:pt x="2867" y="2384"/>
                    <a:pt x="2867" y="2384"/>
                    <a:pt x="2867" y="2384"/>
                  </a:cubicBezTo>
                  <a:lnTo>
                    <a:pt x="2867" y="2384"/>
                  </a:lnTo>
                  <a:cubicBezTo>
                    <a:pt x="2860" y="2391"/>
                    <a:pt x="2850" y="2383"/>
                    <a:pt x="2854" y="2402"/>
                  </a:cubicBezTo>
                  <a:cubicBezTo>
                    <a:pt x="2857" y="2412"/>
                    <a:pt x="2867" y="2402"/>
                    <a:pt x="2867" y="2414"/>
                  </a:cubicBezTo>
                  <a:cubicBezTo>
                    <a:pt x="2866" y="2414"/>
                    <a:pt x="2863" y="2414"/>
                    <a:pt x="2860" y="2414"/>
                  </a:cubicBezTo>
                  <a:cubicBezTo>
                    <a:pt x="2854" y="2414"/>
                    <a:pt x="2847" y="2414"/>
                    <a:pt x="2845" y="2419"/>
                  </a:cubicBezTo>
                  <a:cubicBezTo>
                    <a:pt x="2841" y="2423"/>
                    <a:pt x="2845" y="2436"/>
                    <a:pt x="2850" y="2436"/>
                  </a:cubicBezTo>
                  <a:cubicBezTo>
                    <a:pt x="2850" y="2436"/>
                    <a:pt x="2851" y="2436"/>
                    <a:pt x="2851" y="2436"/>
                  </a:cubicBezTo>
                  <a:cubicBezTo>
                    <a:pt x="2856" y="2436"/>
                    <a:pt x="2860" y="2459"/>
                    <a:pt x="2860" y="2463"/>
                  </a:cubicBezTo>
                  <a:cubicBezTo>
                    <a:pt x="2861" y="2471"/>
                    <a:pt x="2863" y="2478"/>
                    <a:pt x="2857" y="2478"/>
                  </a:cubicBezTo>
                  <a:cubicBezTo>
                    <a:pt x="2857" y="2478"/>
                    <a:pt x="2856" y="2478"/>
                    <a:pt x="2856" y="2477"/>
                  </a:cubicBezTo>
                  <a:cubicBezTo>
                    <a:pt x="2850" y="2476"/>
                    <a:pt x="2844" y="2474"/>
                    <a:pt x="2843" y="2474"/>
                  </a:cubicBezTo>
                  <a:lnTo>
                    <a:pt x="2843" y="2474"/>
                  </a:lnTo>
                  <a:cubicBezTo>
                    <a:pt x="2843" y="2474"/>
                    <a:pt x="2844" y="2475"/>
                    <a:pt x="2846" y="2477"/>
                  </a:cubicBezTo>
                  <a:cubicBezTo>
                    <a:pt x="2850" y="2481"/>
                    <a:pt x="2858" y="2489"/>
                    <a:pt x="2859" y="2493"/>
                  </a:cubicBezTo>
                  <a:cubicBezTo>
                    <a:pt x="2860" y="2496"/>
                    <a:pt x="2859" y="2496"/>
                    <a:pt x="2858" y="2496"/>
                  </a:cubicBezTo>
                  <a:cubicBezTo>
                    <a:pt x="2857" y="2496"/>
                    <a:pt x="2856" y="2496"/>
                    <a:pt x="2855" y="2495"/>
                  </a:cubicBezTo>
                  <a:cubicBezTo>
                    <a:pt x="2855" y="2495"/>
                    <a:pt x="2854" y="2495"/>
                    <a:pt x="2853" y="2494"/>
                  </a:cubicBezTo>
                  <a:cubicBezTo>
                    <a:pt x="2850" y="2491"/>
                    <a:pt x="2848" y="2489"/>
                    <a:pt x="2847" y="2489"/>
                  </a:cubicBezTo>
                  <a:lnTo>
                    <a:pt x="2847" y="2489"/>
                  </a:lnTo>
                  <a:cubicBezTo>
                    <a:pt x="2847" y="2489"/>
                    <a:pt x="2847" y="2489"/>
                    <a:pt x="2848" y="2491"/>
                  </a:cubicBezTo>
                  <a:cubicBezTo>
                    <a:pt x="2854" y="2500"/>
                    <a:pt x="2855" y="2504"/>
                    <a:pt x="2853" y="2504"/>
                  </a:cubicBezTo>
                  <a:cubicBezTo>
                    <a:pt x="2852" y="2504"/>
                    <a:pt x="2844" y="2493"/>
                    <a:pt x="2843" y="2492"/>
                  </a:cubicBezTo>
                  <a:cubicBezTo>
                    <a:pt x="2840" y="2490"/>
                    <a:pt x="2839" y="2489"/>
                    <a:pt x="2836" y="2489"/>
                  </a:cubicBezTo>
                  <a:cubicBezTo>
                    <a:pt x="2834" y="2489"/>
                    <a:pt x="2834" y="2489"/>
                    <a:pt x="2834" y="2492"/>
                  </a:cubicBezTo>
                  <a:cubicBezTo>
                    <a:pt x="2834" y="2493"/>
                    <a:pt x="2834" y="2493"/>
                    <a:pt x="2834" y="2493"/>
                  </a:cubicBezTo>
                  <a:cubicBezTo>
                    <a:pt x="2833" y="2493"/>
                    <a:pt x="2830" y="2489"/>
                    <a:pt x="2830" y="2489"/>
                  </a:cubicBezTo>
                  <a:cubicBezTo>
                    <a:pt x="2829" y="2488"/>
                    <a:pt x="2824" y="2485"/>
                    <a:pt x="2819" y="2484"/>
                  </a:cubicBezTo>
                  <a:cubicBezTo>
                    <a:pt x="2813" y="2482"/>
                    <a:pt x="2794" y="2480"/>
                    <a:pt x="2798" y="2472"/>
                  </a:cubicBezTo>
                  <a:cubicBezTo>
                    <a:pt x="2803" y="2464"/>
                    <a:pt x="2791" y="2456"/>
                    <a:pt x="2782" y="2453"/>
                  </a:cubicBezTo>
                  <a:cubicBezTo>
                    <a:pt x="2781" y="2453"/>
                    <a:pt x="2780" y="2453"/>
                    <a:pt x="2779" y="2453"/>
                  </a:cubicBezTo>
                  <a:cubicBezTo>
                    <a:pt x="2774" y="2453"/>
                    <a:pt x="2774" y="2458"/>
                    <a:pt x="2770" y="2458"/>
                  </a:cubicBezTo>
                  <a:cubicBezTo>
                    <a:pt x="2769" y="2458"/>
                    <a:pt x="2767" y="2458"/>
                    <a:pt x="2765" y="2457"/>
                  </a:cubicBezTo>
                  <a:cubicBezTo>
                    <a:pt x="2769" y="2451"/>
                    <a:pt x="2774" y="2447"/>
                    <a:pt x="2766" y="2443"/>
                  </a:cubicBezTo>
                  <a:cubicBezTo>
                    <a:pt x="2765" y="2442"/>
                    <a:pt x="2764" y="2441"/>
                    <a:pt x="2763" y="2441"/>
                  </a:cubicBezTo>
                  <a:cubicBezTo>
                    <a:pt x="2755" y="2441"/>
                    <a:pt x="2762" y="2471"/>
                    <a:pt x="2768" y="2477"/>
                  </a:cubicBezTo>
                  <a:cubicBezTo>
                    <a:pt x="2774" y="2484"/>
                    <a:pt x="2789" y="2487"/>
                    <a:pt x="2784" y="2496"/>
                  </a:cubicBezTo>
                  <a:cubicBezTo>
                    <a:pt x="2788" y="2500"/>
                    <a:pt x="2804" y="2504"/>
                    <a:pt x="2798" y="2512"/>
                  </a:cubicBezTo>
                  <a:cubicBezTo>
                    <a:pt x="2801" y="2509"/>
                    <a:pt x="2802" y="2495"/>
                    <a:pt x="2808" y="2495"/>
                  </a:cubicBezTo>
                  <a:cubicBezTo>
                    <a:pt x="2809" y="2495"/>
                    <a:pt x="2810" y="2495"/>
                    <a:pt x="2811" y="2496"/>
                  </a:cubicBezTo>
                  <a:cubicBezTo>
                    <a:pt x="2818" y="2499"/>
                    <a:pt x="2819" y="2519"/>
                    <a:pt x="2828" y="2519"/>
                  </a:cubicBezTo>
                  <a:cubicBezTo>
                    <a:pt x="2831" y="2519"/>
                    <a:pt x="2829" y="2512"/>
                    <a:pt x="2829" y="2510"/>
                  </a:cubicBezTo>
                  <a:cubicBezTo>
                    <a:pt x="2830" y="2507"/>
                    <a:pt x="2831" y="2506"/>
                    <a:pt x="2833" y="2506"/>
                  </a:cubicBezTo>
                  <a:cubicBezTo>
                    <a:pt x="2835" y="2506"/>
                    <a:pt x="2837" y="2507"/>
                    <a:pt x="2839" y="2508"/>
                  </a:cubicBezTo>
                  <a:cubicBezTo>
                    <a:pt x="2842" y="2511"/>
                    <a:pt x="2851" y="2519"/>
                    <a:pt x="2850" y="2529"/>
                  </a:cubicBezTo>
                  <a:cubicBezTo>
                    <a:pt x="2850" y="2531"/>
                    <a:pt x="2848" y="2532"/>
                    <a:pt x="2845" y="2532"/>
                  </a:cubicBezTo>
                  <a:cubicBezTo>
                    <a:pt x="2843" y="2532"/>
                    <a:pt x="2840" y="2531"/>
                    <a:pt x="2837" y="2531"/>
                  </a:cubicBezTo>
                  <a:cubicBezTo>
                    <a:pt x="2834" y="2531"/>
                    <a:pt x="2831" y="2532"/>
                    <a:pt x="2833" y="2538"/>
                  </a:cubicBezTo>
                  <a:cubicBezTo>
                    <a:pt x="2836" y="2549"/>
                    <a:pt x="2843" y="2555"/>
                    <a:pt x="2848" y="2555"/>
                  </a:cubicBezTo>
                  <a:cubicBezTo>
                    <a:pt x="2851" y="2555"/>
                    <a:pt x="2853" y="2553"/>
                    <a:pt x="2853" y="2550"/>
                  </a:cubicBezTo>
                  <a:cubicBezTo>
                    <a:pt x="2854" y="2548"/>
                    <a:pt x="2855" y="2547"/>
                    <a:pt x="2858" y="2547"/>
                  </a:cubicBezTo>
                  <a:cubicBezTo>
                    <a:pt x="2867" y="2547"/>
                    <a:pt x="2890" y="2566"/>
                    <a:pt x="2902" y="2585"/>
                  </a:cubicBezTo>
                  <a:cubicBezTo>
                    <a:pt x="2899" y="2580"/>
                    <a:pt x="2888" y="2561"/>
                    <a:pt x="2891" y="2561"/>
                  </a:cubicBezTo>
                  <a:lnTo>
                    <a:pt x="2891" y="2561"/>
                  </a:lnTo>
                  <a:cubicBezTo>
                    <a:pt x="2891" y="2561"/>
                    <a:pt x="2891" y="2561"/>
                    <a:pt x="2891" y="2561"/>
                  </a:cubicBezTo>
                  <a:cubicBezTo>
                    <a:pt x="2893" y="2562"/>
                    <a:pt x="2895" y="2564"/>
                    <a:pt x="2897" y="2564"/>
                  </a:cubicBezTo>
                  <a:cubicBezTo>
                    <a:pt x="2896" y="2558"/>
                    <a:pt x="2894" y="2552"/>
                    <a:pt x="2890" y="2546"/>
                  </a:cubicBezTo>
                  <a:lnTo>
                    <a:pt x="2890" y="2546"/>
                  </a:lnTo>
                  <a:cubicBezTo>
                    <a:pt x="2892" y="2548"/>
                    <a:pt x="2894" y="2550"/>
                    <a:pt x="2895" y="2550"/>
                  </a:cubicBezTo>
                  <a:cubicBezTo>
                    <a:pt x="2904" y="2550"/>
                    <a:pt x="2899" y="2503"/>
                    <a:pt x="2898" y="2492"/>
                  </a:cubicBezTo>
                  <a:cubicBezTo>
                    <a:pt x="2895" y="2464"/>
                    <a:pt x="2885" y="2451"/>
                    <a:pt x="2869" y="2436"/>
                  </a:cubicBezTo>
                  <a:lnTo>
                    <a:pt x="2869" y="2436"/>
                  </a:lnTo>
                  <a:cubicBezTo>
                    <a:pt x="2871" y="2437"/>
                    <a:pt x="2882" y="2447"/>
                    <a:pt x="2887" y="2447"/>
                  </a:cubicBezTo>
                  <a:cubicBezTo>
                    <a:pt x="2889" y="2447"/>
                    <a:pt x="2890" y="2446"/>
                    <a:pt x="2890" y="2445"/>
                  </a:cubicBezTo>
                  <a:lnTo>
                    <a:pt x="2888" y="2436"/>
                  </a:lnTo>
                  <a:cubicBezTo>
                    <a:pt x="2888" y="2434"/>
                    <a:pt x="2887" y="2434"/>
                    <a:pt x="2888" y="2434"/>
                  </a:cubicBezTo>
                  <a:cubicBezTo>
                    <a:pt x="2888" y="2434"/>
                    <a:pt x="2889" y="2434"/>
                    <a:pt x="2892" y="2432"/>
                  </a:cubicBezTo>
                  <a:cubicBezTo>
                    <a:pt x="2899" y="2429"/>
                    <a:pt x="2901" y="2419"/>
                    <a:pt x="2891" y="2419"/>
                  </a:cubicBezTo>
                  <a:cubicBezTo>
                    <a:pt x="2889" y="2419"/>
                    <a:pt x="2887" y="2419"/>
                    <a:pt x="2885" y="2419"/>
                  </a:cubicBezTo>
                  <a:cubicBezTo>
                    <a:pt x="2882" y="2419"/>
                    <a:pt x="2880" y="2418"/>
                    <a:pt x="2880" y="2412"/>
                  </a:cubicBezTo>
                  <a:cubicBezTo>
                    <a:pt x="2879" y="2407"/>
                    <a:pt x="2878" y="2401"/>
                    <a:pt x="2879" y="2395"/>
                  </a:cubicBezTo>
                  <a:cubicBezTo>
                    <a:pt x="2880" y="2392"/>
                    <a:pt x="2884" y="2392"/>
                    <a:pt x="2884" y="2389"/>
                  </a:cubicBezTo>
                  <a:lnTo>
                    <a:pt x="2881" y="2365"/>
                  </a:lnTo>
                  <a:cubicBezTo>
                    <a:pt x="2881" y="2358"/>
                    <a:pt x="2876" y="2356"/>
                    <a:pt x="2871" y="2356"/>
                  </a:cubicBezTo>
                  <a:cubicBezTo>
                    <a:pt x="2866" y="2356"/>
                    <a:pt x="2860" y="2359"/>
                    <a:pt x="2860" y="2361"/>
                  </a:cubicBezTo>
                  <a:cubicBezTo>
                    <a:pt x="2860" y="2354"/>
                    <a:pt x="2877" y="2335"/>
                    <a:pt x="2881" y="2327"/>
                  </a:cubicBezTo>
                  <a:cubicBezTo>
                    <a:pt x="2882" y="2322"/>
                    <a:pt x="2883" y="2318"/>
                    <a:pt x="2881" y="2318"/>
                  </a:cubicBezTo>
                  <a:lnTo>
                    <a:pt x="2881" y="2318"/>
                  </a:lnTo>
                  <a:cubicBezTo>
                    <a:pt x="2880" y="2318"/>
                    <a:pt x="2879" y="2319"/>
                    <a:pt x="2876" y="2322"/>
                  </a:cubicBezTo>
                  <a:cubicBezTo>
                    <a:pt x="2874" y="2325"/>
                    <a:pt x="2868" y="2329"/>
                    <a:pt x="2866" y="2329"/>
                  </a:cubicBezTo>
                  <a:cubicBezTo>
                    <a:pt x="2864" y="2329"/>
                    <a:pt x="2863" y="2327"/>
                    <a:pt x="2864" y="2321"/>
                  </a:cubicBezTo>
                  <a:cubicBezTo>
                    <a:pt x="2867" y="2313"/>
                    <a:pt x="2870" y="2306"/>
                    <a:pt x="2874" y="2300"/>
                  </a:cubicBezTo>
                  <a:cubicBezTo>
                    <a:pt x="2874" y="2299"/>
                    <a:pt x="2879" y="2294"/>
                    <a:pt x="2879" y="2292"/>
                  </a:cubicBezTo>
                  <a:lnTo>
                    <a:pt x="2879" y="2292"/>
                  </a:lnTo>
                  <a:cubicBezTo>
                    <a:pt x="2879" y="2295"/>
                    <a:pt x="2868" y="2298"/>
                    <a:pt x="2863" y="2298"/>
                  </a:cubicBezTo>
                  <a:cubicBezTo>
                    <a:pt x="2862" y="2298"/>
                    <a:pt x="2862" y="2298"/>
                    <a:pt x="2861" y="2298"/>
                  </a:cubicBezTo>
                  <a:cubicBezTo>
                    <a:pt x="2858" y="2296"/>
                    <a:pt x="2874" y="2278"/>
                    <a:pt x="2876" y="2276"/>
                  </a:cubicBezTo>
                  <a:cubicBezTo>
                    <a:pt x="2881" y="2269"/>
                    <a:pt x="2882" y="2266"/>
                    <a:pt x="2881" y="2266"/>
                  </a:cubicBezTo>
                  <a:lnTo>
                    <a:pt x="2881" y="2266"/>
                  </a:lnTo>
                  <a:cubicBezTo>
                    <a:pt x="2878" y="2266"/>
                    <a:pt x="2860" y="2282"/>
                    <a:pt x="2859" y="2282"/>
                  </a:cubicBezTo>
                  <a:cubicBezTo>
                    <a:pt x="2859" y="2282"/>
                    <a:pt x="2859" y="2282"/>
                    <a:pt x="2859" y="2282"/>
                  </a:cubicBezTo>
                  <a:cubicBezTo>
                    <a:pt x="2855" y="2278"/>
                    <a:pt x="2875" y="2255"/>
                    <a:pt x="2865" y="2255"/>
                  </a:cubicBezTo>
                  <a:cubicBezTo>
                    <a:pt x="2864" y="2255"/>
                    <a:pt x="2864" y="2255"/>
                    <a:pt x="2864" y="2255"/>
                  </a:cubicBezTo>
                  <a:cubicBezTo>
                    <a:pt x="2875" y="2254"/>
                    <a:pt x="2867" y="2202"/>
                    <a:pt x="2866" y="2194"/>
                  </a:cubicBezTo>
                  <a:cubicBezTo>
                    <a:pt x="2864" y="2181"/>
                    <a:pt x="2859" y="2174"/>
                    <a:pt x="2856" y="2163"/>
                  </a:cubicBezTo>
                  <a:cubicBezTo>
                    <a:pt x="2854" y="2156"/>
                    <a:pt x="2865" y="2149"/>
                    <a:pt x="2860" y="2144"/>
                  </a:cubicBezTo>
                  <a:cubicBezTo>
                    <a:pt x="2858" y="2140"/>
                    <a:pt x="2847" y="2133"/>
                    <a:pt x="2846" y="2129"/>
                  </a:cubicBezTo>
                  <a:lnTo>
                    <a:pt x="2846" y="2129"/>
                  </a:lnTo>
                  <a:cubicBezTo>
                    <a:pt x="2847" y="2130"/>
                    <a:pt x="2860" y="2136"/>
                    <a:pt x="2866" y="2136"/>
                  </a:cubicBezTo>
                  <a:cubicBezTo>
                    <a:pt x="2869" y="2136"/>
                    <a:pt x="2870" y="2134"/>
                    <a:pt x="2866" y="2129"/>
                  </a:cubicBezTo>
                  <a:cubicBezTo>
                    <a:pt x="2860" y="2123"/>
                    <a:pt x="2861" y="2112"/>
                    <a:pt x="2852" y="2112"/>
                  </a:cubicBezTo>
                  <a:cubicBezTo>
                    <a:pt x="2843" y="2112"/>
                    <a:pt x="2852" y="2098"/>
                    <a:pt x="2845" y="2098"/>
                  </a:cubicBezTo>
                  <a:cubicBezTo>
                    <a:pt x="2845" y="2098"/>
                    <a:pt x="2845" y="2098"/>
                    <a:pt x="2845" y="2098"/>
                  </a:cubicBezTo>
                  <a:lnTo>
                    <a:pt x="2845" y="2098"/>
                  </a:lnTo>
                  <a:cubicBezTo>
                    <a:pt x="2854" y="2097"/>
                    <a:pt x="2860" y="2094"/>
                    <a:pt x="2862" y="2082"/>
                  </a:cubicBezTo>
                  <a:cubicBezTo>
                    <a:pt x="2863" y="2074"/>
                    <a:pt x="2839" y="2073"/>
                    <a:pt x="2833" y="2064"/>
                  </a:cubicBezTo>
                  <a:cubicBezTo>
                    <a:pt x="2820" y="2043"/>
                    <a:pt x="2857" y="2038"/>
                    <a:pt x="2867" y="2037"/>
                  </a:cubicBezTo>
                  <a:cubicBezTo>
                    <a:pt x="2854" y="2030"/>
                    <a:pt x="2845" y="2022"/>
                    <a:pt x="2834" y="2011"/>
                  </a:cubicBezTo>
                  <a:cubicBezTo>
                    <a:pt x="2840" y="2007"/>
                    <a:pt x="2846" y="2003"/>
                    <a:pt x="2851" y="1996"/>
                  </a:cubicBezTo>
                  <a:lnTo>
                    <a:pt x="2851" y="1996"/>
                  </a:lnTo>
                  <a:cubicBezTo>
                    <a:pt x="2851" y="1996"/>
                    <a:pt x="2850" y="1996"/>
                    <a:pt x="2850" y="1996"/>
                  </a:cubicBezTo>
                  <a:cubicBezTo>
                    <a:pt x="2843" y="1996"/>
                    <a:pt x="2845" y="1983"/>
                    <a:pt x="2842" y="1977"/>
                  </a:cubicBezTo>
                  <a:cubicBezTo>
                    <a:pt x="2841" y="1974"/>
                    <a:pt x="2830" y="1961"/>
                    <a:pt x="2828" y="1961"/>
                  </a:cubicBezTo>
                  <a:cubicBezTo>
                    <a:pt x="2828" y="1961"/>
                    <a:pt x="2827" y="1961"/>
                    <a:pt x="2827" y="1961"/>
                  </a:cubicBezTo>
                  <a:lnTo>
                    <a:pt x="2827" y="1961"/>
                  </a:lnTo>
                  <a:cubicBezTo>
                    <a:pt x="2835" y="1955"/>
                    <a:pt x="2852" y="1964"/>
                    <a:pt x="2842" y="1943"/>
                  </a:cubicBezTo>
                  <a:cubicBezTo>
                    <a:pt x="2836" y="1929"/>
                    <a:pt x="2840" y="1924"/>
                    <a:pt x="2851" y="1923"/>
                  </a:cubicBezTo>
                  <a:cubicBezTo>
                    <a:pt x="2850" y="1914"/>
                    <a:pt x="2845" y="1919"/>
                    <a:pt x="2840" y="1915"/>
                  </a:cubicBezTo>
                  <a:cubicBezTo>
                    <a:pt x="2835" y="1911"/>
                    <a:pt x="2839" y="1899"/>
                    <a:pt x="2834" y="1892"/>
                  </a:cubicBezTo>
                  <a:cubicBezTo>
                    <a:pt x="2833" y="1890"/>
                    <a:pt x="2831" y="1889"/>
                    <a:pt x="2828" y="1889"/>
                  </a:cubicBezTo>
                  <a:cubicBezTo>
                    <a:pt x="2827" y="1889"/>
                    <a:pt x="2826" y="1889"/>
                    <a:pt x="2825" y="1889"/>
                  </a:cubicBezTo>
                  <a:cubicBezTo>
                    <a:pt x="2823" y="1889"/>
                    <a:pt x="2822" y="1889"/>
                    <a:pt x="2820" y="1888"/>
                  </a:cubicBezTo>
                  <a:cubicBezTo>
                    <a:pt x="2815" y="1885"/>
                    <a:pt x="2819" y="1876"/>
                    <a:pt x="2815" y="1876"/>
                  </a:cubicBezTo>
                  <a:cubicBezTo>
                    <a:pt x="2815" y="1876"/>
                    <a:pt x="2815" y="1876"/>
                    <a:pt x="2815" y="1876"/>
                  </a:cubicBezTo>
                  <a:lnTo>
                    <a:pt x="2815" y="1876"/>
                  </a:lnTo>
                  <a:cubicBezTo>
                    <a:pt x="2823" y="1875"/>
                    <a:pt x="2823" y="1877"/>
                    <a:pt x="2822" y="1866"/>
                  </a:cubicBezTo>
                  <a:lnTo>
                    <a:pt x="2820" y="1846"/>
                  </a:lnTo>
                  <a:cubicBezTo>
                    <a:pt x="2822" y="1846"/>
                    <a:pt x="2823" y="1846"/>
                    <a:pt x="2825" y="1846"/>
                  </a:cubicBezTo>
                  <a:cubicBezTo>
                    <a:pt x="2829" y="1846"/>
                    <a:pt x="2833" y="1847"/>
                    <a:pt x="2833" y="1852"/>
                  </a:cubicBezTo>
                  <a:cubicBezTo>
                    <a:pt x="2836" y="1855"/>
                    <a:pt x="2833" y="1859"/>
                    <a:pt x="2840" y="1859"/>
                  </a:cubicBezTo>
                  <a:cubicBezTo>
                    <a:pt x="2838" y="1839"/>
                    <a:pt x="2825" y="1838"/>
                    <a:pt x="2817" y="1824"/>
                  </a:cubicBezTo>
                  <a:cubicBezTo>
                    <a:pt x="2814" y="1818"/>
                    <a:pt x="2815" y="1816"/>
                    <a:pt x="2817" y="1816"/>
                  </a:cubicBezTo>
                  <a:cubicBezTo>
                    <a:pt x="2821" y="1816"/>
                    <a:pt x="2829" y="1821"/>
                    <a:pt x="2829" y="1821"/>
                  </a:cubicBezTo>
                  <a:cubicBezTo>
                    <a:pt x="2829" y="1821"/>
                    <a:pt x="2823" y="1810"/>
                    <a:pt x="2823" y="1810"/>
                  </a:cubicBezTo>
                  <a:cubicBezTo>
                    <a:pt x="2818" y="1803"/>
                    <a:pt x="2817" y="1802"/>
                    <a:pt x="2822" y="1796"/>
                  </a:cubicBezTo>
                  <a:cubicBezTo>
                    <a:pt x="2828" y="1788"/>
                    <a:pt x="2829" y="1772"/>
                    <a:pt x="2821" y="1772"/>
                  </a:cubicBezTo>
                  <a:cubicBezTo>
                    <a:pt x="2819" y="1772"/>
                    <a:pt x="2817" y="1773"/>
                    <a:pt x="2814" y="1775"/>
                  </a:cubicBezTo>
                  <a:cubicBezTo>
                    <a:pt x="2815" y="1769"/>
                    <a:pt x="2812" y="1769"/>
                    <a:pt x="2811" y="1766"/>
                  </a:cubicBezTo>
                  <a:cubicBezTo>
                    <a:pt x="2810" y="1765"/>
                    <a:pt x="2811" y="1765"/>
                    <a:pt x="2813" y="1765"/>
                  </a:cubicBezTo>
                  <a:cubicBezTo>
                    <a:pt x="2816" y="1765"/>
                    <a:pt x="2822" y="1766"/>
                    <a:pt x="2825" y="1766"/>
                  </a:cubicBezTo>
                  <a:cubicBezTo>
                    <a:pt x="2826" y="1766"/>
                    <a:pt x="2826" y="1766"/>
                    <a:pt x="2826" y="1766"/>
                  </a:cubicBezTo>
                  <a:cubicBezTo>
                    <a:pt x="2832" y="1765"/>
                    <a:pt x="2829" y="1760"/>
                    <a:pt x="2827" y="1756"/>
                  </a:cubicBezTo>
                  <a:cubicBezTo>
                    <a:pt x="2819" y="1740"/>
                    <a:pt x="2799" y="1744"/>
                    <a:pt x="2798" y="1725"/>
                  </a:cubicBezTo>
                  <a:cubicBezTo>
                    <a:pt x="2805" y="1725"/>
                    <a:pt x="2812" y="1725"/>
                    <a:pt x="2818" y="1720"/>
                  </a:cubicBezTo>
                  <a:cubicBezTo>
                    <a:pt x="2826" y="1714"/>
                    <a:pt x="2820" y="1703"/>
                    <a:pt x="2812" y="1703"/>
                  </a:cubicBezTo>
                  <a:cubicBezTo>
                    <a:pt x="2812" y="1703"/>
                    <a:pt x="2812" y="1703"/>
                    <a:pt x="2811" y="1703"/>
                  </a:cubicBezTo>
                  <a:lnTo>
                    <a:pt x="2811" y="1703"/>
                  </a:lnTo>
                  <a:cubicBezTo>
                    <a:pt x="2818" y="1702"/>
                    <a:pt x="2826" y="1696"/>
                    <a:pt x="2825" y="1683"/>
                  </a:cubicBezTo>
                  <a:lnTo>
                    <a:pt x="2825" y="1683"/>
                  </a:lnTo>
                  <a:cubicBezTo>
                    <a:pt x="2822" y="1684"/>
                    <a:pt x="2811" y="1692"/>
                    <a:pt x="2807" y="1692"/>
                  </a:cubicBezTo>
                  <a:cubicBezTo>
                    <a:pt x="2805" y="1692"/>
                    <a:pt x="2804" y="1690"/>
                    <a:pt x="2807" y="1686"/>
                  </a:cubicBezTo>
                  <a:lnTo>
                    <a:pt x="2807" y="1685"/>
                  </a:lnTo>
                  <a:cubicBezTo>
                    <a:pt x="2807" y="1679"/>
                    <a:pt x="2816" y="1672"/>
                    <a:pt x="2804" y="1664"/>
                  </a:cubicBezTo>
                  <a:cubicBezTo>
                    <a:pt x="2796" y="1659"/>
                    <a:pt x="2791" y="1664"/>
                    <a:pt x="2784" y="1658"/>
                  </a:cubicBezTo>
                  <a:cubicBezTo>
                    <a:pt x="2790" y="1651"/>
                    <a:pt x="2760" y="1635"/>
                    <a:pt x="2754" y="1632"/>
                  </a:cubicBezTo>
                  <a:cubicBezTo>
                    <a:pt x="2753" y="1632"/>
                    <a:pt x="2752" y="1632"/>
                    <a:pt x="2752" y="1632"/>
                  </a:cubicBezTo>
                  <a:cubicBezTo>
                    <a:pt x="2746" y="1632"/>
                    <a:pt x="2751" y="1645"/>
                    <a:pt x="2747" y="1646"/>
                  </a:cubicBezTo>
                  <a:cubicBezTo>
                    <a:pt x="2747" y="1646"/>
                    <a:pt x="2746" y="1646"/>
                    <a:pt x="2746" y="1646"/>
                  </a:cubicBezTo>
                  <a:cubicBezTo>
                    <a:pt x="2736" y="1646"/>
                    <a:pt x="2740" y="1624"/>
                    <a:pt x="2741" y="1621"/>
                  </a:cubicBezTo>
                  <a:cubicBezTo>
                    <a:pt x="2742" y="1615"/>
                    <a:pt x="2727" y="1608"/>
                    <a:pt x="2723" y="1605"/>
                  </a:cubicBezTo>
                  <a:cubicBezTo>
                    <a:pt x="2711" y="1599"/>
                    <a:pt x="2699" y="1594"/>
                    <a:pt x="2686" y="1590"/>
                  </a:cubicBezTo>
                  <a:cubicBezTo>
                    <a:pt x="2682" y="1589"/>
                    <a:pt x="2657" y="1586"/>
                    <a:pt x="2656" y="1583"/>
                  </a:cubicBezTo>
                  <a:cubicBezTo>
                    <a:pt x="2654" y="1580"/>
                    <a:pt x="2687" y="1574"/>
                    <a:pt x="2677" y="1570"/>
                  </a:cubicBezTo>
                  <a:cubicBezTo>
                    <a:pt x="2671" y="1569"/>
                    <a:pt x="2649" y="1564"/>
                    <a:pt x="2637" y="1564"/>
                  </a:cubicBezTo>
                  <a:cubicBezTo>
                    <a:pt x="2633" y="1564"/>
                    <a:pt x="2631" y="1565"/>
                    <a:pt x="2630" y="1566"/>
                  </a:cubicBezTo>
                  <a:lnTo>
                    <a:pt x="2630" y="1566"/>
                  </a:lnTo>
                  <a:cubicBezTo>
                    <a:pt x="2634" y="1559"/>
                    <a:pt x="2630" y="1553"/>
                    <a:pt x="2622" y="1548"/>
                  </a:cubicBezTo>
                  <a:cubicBezTo>
                    <a:pt x="2616" y="1542"/>
                    <a:pt x="2609" y="1539"/>
                    <a:pt x="2601" y="1537"/>
                  </a:cubicBezTo>
                  <a:cubicBezTo>
                    <a:pt x="2600" y="1537"/>
                    <a:pt x="2599" y="1537"/>
                    <a:pt x="2598" y="1537"/>
                  </a:cubicBezTo>
                  <a:cubicBezTo>
                    <a:pt x="2594" y="1537"/>
                    <a:pt x="2591" y="1538"/>
                    <a:pt x="2587" y="1538"/>
                  </a:cubicBezTo>
                  <a:cubicBezTo>
                    <a:pt x="2586" y="1538"/>
                    <a:pt x="2585" y="1538"/>
                    <a:pt x="2585" y="1538"/>
                  </a:cubicBezTo>
                  <a:cubicBezTo>
                    <a:pt x="2567" y="1535"/>
                    <a:pt x="2564" y="1517"/>
                    <a:pt x="2554" y="1506"/>
                  </a:cubicBezTo>
                  <a:cubicBezTo>
                    <a:pt x="2553" y="1504"/>
                    <a:pt x="2552" y="1504"/>
                    <a:pt x="2551" y="1504"/>
                  </a:cubicBezTo>
                  <a:cubicBezTo>
                    <a:pt x="2550" y="1504"/>
                    <a:pt x="2549" y="1505"/>
                    <a:pt x="2548" y="1507"/>
                  </a:cubicBezTo>
                  <a:cubicBezTo>
                    <a:pt x="2544" y="1504"/>
                    <a:pt x="2538" y="1500"/>
                    <a:pt x="2534" y="1498"/>
                  </a:cubicBezTo>
                  <a:cubicBezTo>
                    <a:pt x="2526" y="1493"/>
                    <a:pt x="2516" y="1493"/>
                    <a:pt x="2506" y="1488"/>
                  </a:cubicBezTo>
                  <a:cubicBezTo>
                    <a:pt x="2498" y="1483"/>
                    <a:pt x="2494" y="1479"/>
                    <a:pt x="2487" y="1473"/>
                  </a:cubicBezTo>
                  <a:cubicBezTo>
                    <a:pt x="2484" y="1469"/>
                    <a:pt x="2479" y="1465"/>
                    <a:pt x="2475" y="1465"/>
                  </a:cubicBezTo>
                  <a:cubicBezTo>
                    <a:pt x="2474" y="1465"/>
                    <a:pt x="2473" y="1465"/>
                    <a:pt x="2473" y="1466"/>
                  </a:cubicBezTo>
                  <a:cubicBezTo>
                    <a:pt x="2472" y="1466"/>
                    <a:pt x="2472" y="1466"/>
                    <a:pt x="2472" y="1466"/>
                  </a:cubicBezTo>
                  <a:cubicBezTo>
                    <a:pt x="2463" y="1466"/>
                    <a:pt x="2443" y="1449"/>
                    <a:pt x="2434" y="1445"/>
                  </a:cubicBezTo>
                  <a:cubicBezTo>
                    <a:pt x="2430" y="1443"/>
                    <a:pt x="2400" y="1437"/>
                    <a:pt x="2400" y="1435"/>
                  </a:cubicBezTo>
                  <a:cubicBezTo>
                    <a:pt x="2399" y="1433"/>
                    <a:pt x="2408" y="1430"/>
                    <a:pt x="2409" y="1429"/>
                  </a:cubicBezTo>
                  <a:lnTo>
                    <a:pt x="2393" y="1427"/>
                  </a:lnTo>
                  <a:cubicBezTo>
                    <a:pt x="2392" y="1427"/>
                    <a:pt x="2381" y="1431"/>
                    <a:pt x="2377" y="1431"/>
                  </a:cubicBezTo>
                  <a:cubicBezTo>
                    <a:pt x="2376" y="1431"/>
                    <a:pt x="2375" y="1431"/>
                    <a:pt x="2375" y="1431"/>
                  </a:cubicBezTo>
                  <a:cubicBezTo>
                    <a:pt x="2374" y="1430"/>
                    <a:pt x="2380" y="1423"/>
                    <a:pt x="2378" y="1419"/>
                  </a:cubicBezTo>
                  <a:cubicBezTo>
                    <a:pt x="2376" y="1415"/>
                    <a:pt x="2368" y="1411"/>
                    <a:pt x="2363" y="1408"/>
                  </a:cubicBezTo>
                  <a:cubicBezTo>
                    <a:pt x="2354" y="1407"/>
                    <a:pt x="2340" y="1404"/>
                    <a:pt x="2346" y="1395"/>
                  </a:cubicBezTo>
                  <a:lnTo>
                    <a:pt x="2346" y="1395"/>
                  </a:lnTo>
                  <a:cubicBezTo>
                    <a:pt x="2344" y="1397"/>
                    <a:pt x="2334" y="1398"/>
                    <a:pt x="2334" y="1400"/>
                  </a:cubicBezTo>
                  <a:cubicBezTo>
                    <a:pt x="2334" y="1390"/>
                    <a:pt x="2330" y="1388"/>
                    <a:pt x="2320" y="1382"/>
                  </a:cubicBezTo>
                  <a:cubicBezTo>
                    <a:pt x="2315" y="1379"/>
                    <a:pt x="2309" y="1374"/>
                    <a:pt x="2303" y="1373"/>
                  </a:cubicBezTo>
                  <a:cubicBezTo>
                    <a:pt x="2300" y="1373"/>
                    <a:pt x="2300" y="1375"/>
                    <a:pt x="2298" y="1375"/>
                  </a:cubicBezTo>
                  <a:cubicBezTo>
                    <a:pt x="2298" y="1375"/>
                    <a:pt x="2297" y="1375"/>
                    <a:pt x="2296" y="1375"/>
                  </a:cubicBezTo>
                  <a:cubicBezTo>
                    <a:pt x="2286" y="1369"/>
                    <a:pt x="2285" y="1361"/>
                    <a:pt x="2274" y="1354"/>
                  </a:cubicBezTo>
                  <a:cubicBezTo>
                    <a:pt x="2269" y="1351"/>
                    <a:pt x="2245" y="1339"/>
                    <a:pt x="2249" y="1332"/>
                  </a:cubicBezTo>
                  <a:cubicBezTo>
                    <a:pt x="2247" y="1330"/>
                    <a:pt x="2245" y="1330"/>
                    <a:pt x="2244" y="1330"/>
                  </a:cubicBezTo>
                  <a:cubicBezTo>
                    <a:pt x="2239" y="1330"/>
                    <a:pt x="2240" y="1339"/>
                    <a:pt x="2233" y="1339"/>
                  </a:cubicBezTo>
                  <a:cubicBezTo>
                    <a:pt x="2233" y="1339"/>
                    <a:pt x="2232" y="1339"/>
                    <a:pt x="2232" y="1339"/>
                  </a:cubicBezTo>
                  <a:cubicBezTo>
                    <a:pt x="2227" y="1338"/>
                    <a:pt x="2227" y="1328"/>
                    <a:pt x="2227" y="1326"/>
                  </a:cubicBezTo>
                  <a:cubicBezTo>
                    <a:pt x="2226" y="1322"/>
                    <a:pt x="2223" y="1319"/>
                    <a:pt x="2220" y="1316"/>
                  </a:cubicBezTo>
                  <a:cubicBezTo>
                    <a:pt x="2213" y="1310"/>
                    <a:pt x="2172" y="1305"/>
                    <a:pt x="2179" y="1295"/>
                  </a:cubicBezTo>
                  <a:lnTo>
                    <a:pt x="2179" y="1295"/>
                  </a:lnTo>
                  <a:cubicBezTo>
                    <a:pt x="2177" y="1298"/>
                    <a:pt x="2167" y="1310"/>
                    <a:pt x="2162" y="1310"/>
                  </a:cubicBezTo>
                  <a:cubicBezTo>
                    <a:pt x="2162" y="1310"/>
                    <a:pt x="2161" y="1309"/>
                    <a:pt x="2161" y="1309"/>
                  </a:cubicBezTo>
                  <a:cubicBezTo>
                    <a:pt x="2158" y="1307"/>
                    <a:pt x="2159" y="1301"/>
                    <a:pt x="2159" y="1299"/>
                  </a:cubicBezTo>
                  <a:cubicBezTo>
                    <a:pt x="2158" y="1296"/>
                    <a:pt x="2156" y="1294"/>
                    <a:pt x="2154" y="1292"/>
                  </a:cubicBezTo>
                  <a:cubicBezTo>
                    <a:pt x="2149" y="1286"/>
                    <a:pt x="2146" y="1283"/>
                    <a:pt x="2138" y="1281"/>
                  </a:cubicBezTo>
                  <a:cubicBezTo>
                    <a:pt x="2136" y="1280"/>
                    <a:pt x="2132" y="1279"/>
                    <a:pt x="2132" y="1276"/>
                  </a:cubicBezTo>
                  <a:cubicBezTo>
                    <a:pt x="2132" y="1270"/>
                    <a:pt x="2145" y="1266"/>
                    <a:pt x="2144" y="1263"/>
                  </a:cubicBezTo>
                  <a:cubicBezTo>
                    <a:pt x="2143" y="1259"/>
                    <a:pt x="2124" y="1260"/>
                    <a:pt x="2121" y="1259"/>
                  </a:cubicBezTo>
                  <a:cubicBezTo>
                    <a:pt x="2109" y="1252"/>
                    <a:pt x="2099" y="1239"/>
                    <a:pt x="2089" y="1231"/>
                  </a:cubicBezTo>
                  <a:cubicBezTo>
                    <a:pt x="2088" y="1229"/>
                    <a:pt x="2087" y="1229"/>
                    <a:pt x="2086" y="1229"/>
                  </a:cubicBezTo>
                  <a:cubicBezTo>
                    <a:pt x="2080" y="1229"/>
                    <a:pt x="2076" y="1241"/>
                    <a:pt x="2070" y="1241"/>
                  </a:cubicBezTo>
                  <a:cubicBezTo>
                    <a:pt x="2068" y="1241"/>
                    <a:pt x="2066" y="1239"/>
                    <a:pt x="2063" y="1233"/>
                  </a:cubicBezTo>
                  <a:cubicBezTo>
                    <a:pt x="2058" y="1223"/>
                    <a:pt x="2059" y="1214"/>
                    <a:pt x="2044" y="1209"/>
                  </a:cubicBezTo>
                  <a:cubicBezTo>
                    <a:pt x="2044" y="1209"/>
                    <a:pt x="2043" y="1209"/>
                    <a:pt x="2042" y="1209"/>
                  </a:cubicBezTo>
                  <a:cubicBezTo>
                    <a:pt x="2039" y="1209"/>
                    <a:pt x="2032" y="1211"/>
                    <a:pt x="2027" y="1211"/>
                  </a:cubicBezTo>
                  <a:cubicBezTo>
                    <a:pt x="2023" y="1211"/>
                    <a:pt x="2021" y="1209"/>
                    <a:pt x="2023" y="1204"/>
                  </a:cubicBezTo>
                  <a:cubicBezTo>
                    <a:pt x="2027" y="1193"/>
                    <a:pt x="2019" y="1191"/>
                    <a:pt x="2010" y="1191"/>
                  </a:cubicBezTo>
                  <a:cubicBezTo>
                    <a:pt x="2006" y="1191"/>
                    <a:pt x="2002" y="1191"/>
                    <a:pt x="1999" y="1191"/>
                  </a:cubicBezTo>
                  <a:cubicBezTo>
                    <a:pt x="1998" y="1191"/>
                    <a:pt x="1997" y="1191"/>
                    <a:pt x="1996" y="1191"/>
                  </a:cubicBezTo>
                  <a:cubicBezTo>
                    <a:pt x="1982" y="1191"/>
                    <a:pt x="1985" y="1177"/>
                    <a:pt x="1975" y="1170"/>
                  </a:cubicBezTo>
                  <a:cubicBezTo>
                    <a:pt x="1973" y="1168"/>
                    <a:pt x="1972" y="1167"/>
                    <a:pt x="1970" y="1167"/>
                  </a:cubicBezTo>
                  <a:cubicBezTo>
                    <a:pt x="1963" y="1167"/>
                    <a:pt x="1962" y="1182"/>
                    <a:pt x="1958" y="1184"/>
                  </a:cubicBezTo>
                  <a:cubicBezTo>
                    <a:pt x="1957" y="1184"/>
                    <a:pt x="1957" y="1185"/>
                    <a:pt x="1957" y="1185"/>
                  </a:cubicBezTo>
                  <a:cubicBezTo>
                    <a:pt x="1953" y="1185"/>
                    <a:pt x="1951" y="1163"/>
                    <a:pt x="1946" y="1163"/>
                  </a:cubicBezTo>
                  <a:cubicBezTo>
                    <a:pt x="1945" y="1163"/>
                    <a:pt x="1945" y="1163"/>
                    <a:pt x="1945" y="1163"/>
                  </a:cubicBezTo>
                  <a:cubicBezTo>
                    <a:pt x="1942" y="1164"/>
                    <a:pt x="1945" y="1170"/>
                    <a:pt x="1940" y="1171"/>
                  </a:cubicBezTo>
                  <a:cubicBezTo>
                    <a:pt x="1938" y="1171"/>
                    <a:pt x="1931" y="1167"/>
                    <a:pt x="1930" y="1164"/>
                  </a:cubicBezTo>
                  <a:cubicBezTo>
                    <a:pt x="1926" y="1155"/>
                    <a:pt x="1942" y="1155"/>
                    <a:pt x="1930" y="1143"/>
                  </a:cubicBezTo>
                  <a:cubicBezTo>
                    <a:pt x="1914" y="1128"/>
                    <a:pt x="1890" y="1116"/>
                    <a:pt x="1869" y="1110"/>
                  </a:cubicBezTo>
                  <a:cubicBezTo>
                    <a:pt x="1863" y="1108"/>
                    <a:pt x="1862" y="1109"/>
                    <a:pt x="1855" y="1106"/>
                  </a:cubicBezTo>
                  <a:cubicBezTo>
                    <a:pt x="1854" y="1106"/>
                    <a:pt x="1853" y="1106"/>
                    <a:pt x="1852" y="1106"/>
                  </a:cubicBezTo>
                  <a:cubicBezTo>
                    <a:pt x="1842" y="1106"/>
                    <a:pt x="1859" y="1091"/>
                    <a:pt x="1858" y="1090"/>
                  </a:cubicBezTo>
                  <a:cubicBezTo>
                    <a:pt x="1857" y="1089"/>
                    <a:pt x="1856" y="1089"/>
                    <a:pt x="1854" y="1089"/>
                  </a:cubicBezTo>
                  <a:cubicBezTo>
                    <a:pt x="1849" y="1089"/>
                    <a:pt x="1845" y="1095"/>
                    <a:pt x="1841" y="1095"/>
                  </a:cubicBezTo>
                  <a:cubicBezTo>
                    <a:pt x="1838" y="1095"/>
                    <a:pt x="1836" y="1093"/>
                    <a:pt x="1834" y="1086"/>
                  </a:cubicBezTo>
                  <a:cubicBezTo>
                    <a:pt x="1831" y="1084"/>
                    <a:pt x="1827" y="1082"/>
                    <a:pt x="1824" y="1081"/>
                  </a:cubicBezTo>
                  <a:cubicBezTo>
                    <a:pt x="1817" y="1079"/>
                    <a:pt x="1762" y="1063"/>
                    <a:pt x="1769" y="1053"/>
                  </a:cubicBezTo>
                  <a:lnTo>
                    <a:pt x="1769" y="1053"/>
                  </a:lnTo>
                  <a:lnTo>
                    <a:pt x="1740" y="1058"/>
                  </a:lnTo>
                  <a:cubicBezTo>
                    <a:pt x="1745" y="1049"/>
                    <a:pt x="1738" y="1042"/>
                    <a:pt x="1730" y="1037"/>
                  </a:cubicBezTo>
                  <a:cubicBezTo>
                    <a:pt x="1722" y="1032"/>
                    <a:pt x="1726" y="1025"/>
                    <a:pt x="1725" y="1018"/>
                  </a:cubicBezTo>
                  <a:cubicBezTo>
                    <a:pt x="1725" y="1017"/>
                    <a:pt x="1724" y="1017"/>
                    <a:pt x="1723" y="1017"/>
                  </a:cubicBezTo>
                  <a:cubicBezTo>
                    <a:pt x="1718" y="1017"/>
                    <a:pt x="1707" y="1023"/>
                    <a:pt x="1699" y="1023"/>
                  </a:cubicBezTo>
                  <a:cubicBezTo>
                    <a:pt x="1698" y="1023"/>
                    <a:pt x="1696" y="1023"/>
                    <a:pt x="1695" y="1022"/>
                  </a:cubicBezTo>
                  <a:cubicBezTo>
                    <a:pt x="1697" y="1019"/>
                    <a:pt x="1710" y="1007"/>
                    <a:pt x="1707" y="1005"/>
                  </a:cubicBezTo>
                  <a:cubicBezTo>
                    <a:pt x="1703" y="1001"/>
                    <a:pt x="1696" y="999"/>
                    <a:pt x="1691" y="999"/>
                  </a:cubicBezTo>
                  <a:cubicBezTo>
                    <a:pt x="1687" y="999"/>
                    <a:pt x="1683" y="1000"/>
                    <a:pt x="1682" y="1002"/>
                  </a:cubicBezTo>
                  <a:cubicBezTo>
                    <a:pt x="1680" y="1005"/>
                    <a:pt x="1681" y="1011"/>
                    <a:pt x="1678" y="1011"/>
                  </a:cubicBezTo>
                  <a:cubicBezTo>
                    <a:pt x="1677" y="1011"/>
                    <a:pt x="1676" y="1011"/>
                    <a:pt x="1675" y="1010"/>
                  </a:cubicBezTo>
                  <a:cubicBezTo>
                    <a:pt x="1670" y="1007"/>
                    <a:pt x="1669" y="1005"/>
                    <a:pt x="1668" y="1001"/>
                  </a:cubicBezTo>
                  <a:cubicBezTo>
                    <a:pt x="1667" y="992"/>
                    <a:pt x="1678" y="988"/>
                    <a:pt x="1677" y="980"/>
                  </a:cubicBezTo>
                  <a:cubicBezTo>
                    <a:pt x="1677" y="980"/>
                    <a:pt x="1677" y="980"/>
                    <a:pt x="1677" y="980"/>
                  </a:cubicBezTo>
                  <a:cubicBezTo>
                    <a:pt x="1676" y="980"/>
                    <a:pt x="1667" y="984"/>
                    <a:pt x="1667" y="984"/>
                  </a:cubicBezTo>
                  <a:cubicBezTo>
                    <a:pt x="1666" y="985"/>
                    <a:pt x="1664" y="985"/>
                    <a:pt x="1663" y="985"/>
                  </a:cubicBezTo>
                  <a:cubicBezTo>
                    <a:pt x="1659" y="985"/>
                    <a:pt x="1654" y="984"/>
                    <a:pt x="1650" y="981"/>
                  </a:cubicBezTo>
                  <a:cubicBezTo>
                    <a:pt x="1645" y="978"/>
                    <a:pt x="1647" y="975"/>
                    <a:pt x="1642" y="975"/>
                  </a:cubicBezTo>
                  <a:cubicBezTo>
                    <a:pt x="1636" y="975"/>
                    <a:pt x="1632" y="977"/>
                    <a:pt x="1628" y="978"/>
                  </a:cubicBezTo>
                  <a:cubicBezTo>
                    <a:pt x="1627" y="978"/>
                    <a:pt x="1627" y="978"/>
                    <a:pt x="1627" y="978"/>
                  </a:cubicBezTo>
                  <a:cubicBezTo>
                    <a:pt x="1621" y="978"/>
                    <a:pt x="1626" y="964"/>
                    <a:pt x="1618" y="964"/>
                  </a:cubicBezTo>
                  <a:cubicBezTo>
                    <a:pt x="1618" y="964"/>
                    <a:pt x="1617" y="964"/>
                    <a:pt x="1617" y="964"/>
                  </a:cubicBezTo>
                  <a:cubicBezTo>
                    <a:pt x="1612" y="964"/>
                    <a:pt x="1610" y="967"/>
                    <a:pt x="1606" y="967"/>
                  </a:cubicBezTo>
                  <a:cubicBezTo>
                    <a:pt x="1606" y="967"/>
                    <a:pt x="1605" y="967"/>
                    <a:pt x="1605" y="967"/>
                  </a:cubicBezTo>
                  <a:cubicBezTo>
                    <a:pt x="1601" y="965"/>
                    <a:pt x="1596" y="963"/>
                    <a:pt x="1592" y="960"/>
                  </a:cubicBezTo>
                  <a:lnTo>
                    <a:pt x="1592" y="960"/>
                  </a:lnTo>
                  <a:cubicBezTo>
                    <a:pt x="1596" y="962"/>
                    <a:pt x="1602" y="964"/>
                    <a:pt x="1606" y="964"/>
                  </a:cubicBezTo>
                  <a:cubicBezTo>
                    <a:pt x="1613" y="964"/>
                    <a:pt x="1617" y="961"/>
                    <a:pt x="1607" y="954"/>
                  </a:cubicBezTo>
                  <a:cubicBezTo>
                    <a:pt x="1602" y="950"/>
                    <a:pt x="1593" y="946"/>
                    <a:pt x="1586" y="946"/>
                  </a:cubicBezTo>
                  <a:cubicBezTo>
                    <a:pt x="1583" y="946"/>
                    <a:pt x="1580" y="947"/>
                    <a:pt x="1579" y="949"/>
                  </a:cubicBezTo>
                  <a:lnTo>
                    <a:pt x="1579" y="949"/>
                  </a:lnTo>
                  <a:cubicBezTo>
                    <a:pt x="1587" y="934"/>
                    <a:pt x="1535" y="911"/>
                    <a:pt x="1523" y="903"/>
                  </a:cubicBezTo>
                  <a:cubicBezTo>
                    <a:pt x="1520" y="902"/>
                    <a:pt x="1518" y="901"/>
                    <a:pt x="1517" y="901"/>
                  </a:cubicBezTo>
                  <a:cubicBezTo>
                    <a:pt x="1511" y="901"/>
                    <a:pt x="1510" y="909"/>
                    <a:pt x="1506" y="915"/>
                  </a:cubicBezTo>
                  <a:cubicBezTo>
                    <a:pt x="1502" y="917"/>
                    <a:pt x="1500" y="918"/>
                    <a:pt x="1498" y="918"/>
                  </a:cubicBezTo>
                  <a:cubicBezTo>
                    <a:pt x="1495" y="918"/>
                    <a:pt x="1494" y="915"/>
                    <a:pt x="1494" y="908"/>
                  </a:cubicBezTo>
                  <a:cubicBezTo>
                    <a:pt x="1504" y="892"/>
                    <a:pt x="1479" y="869"/>
                    <a:pt x="1465" y="861"/>
                  </a:cubicBezTo>
                  <a:cubicBezTo>
                    <a:pt x="1459" y="858"/>
                    <a:pt x="1451" y="853"/>
                    <a:pt x="1444" y="853"/>
                  </a:cubicBezTo>
                  <a:cubicBezTo>
                    <a:pt x="1443" y="853"/>
                    <a:pt x="1441" y="853"/>
                    <a:pt x="1440" y="853"/>
                  </a:cubicBezTo>
                  <a:cubicBezTo>
                    <a:pt x="1435" y="854"/>
                    <a:pt x="1432" y="855"/>
                    <a:pt x="1428" y="855"/>
                  </a:cubicBezTo>
                  <a:cubicBezTo>
                    <a:pt x="1422" y="855"/>
                    <a:pt x="1417" y="853"/>
                    <a:pt x="1408" y="848"/>
                  </a:cubicBezTo>
                  <a:lnTo>
                    <a:pt x="1408" y="848"/>
                  </a:lnTo>
                  <a:cubicBezTo>
                    <a:pt x="1412" y="851"/>
                    <a:pt x="1416" y="852"/>
                    <a:pt x="1419" y="852"/>
                  </a:cubicBezTo>
                  <a:cubicBezTo>
                    <a:pt x="1426" y="852"/>
                    <a:pt x="1429" y="846"/>
                    <a:pt x="1417" y="839"/>
                  </a:cubicBezTo>
                  <a:lnTo>
                    <a:pt x="1380" y="817"/>
                  </a:lnTo>
                  <a:cubicBezTo>
                    <a:pt x="1370" y="811"/>
                    <a:pt x="1364" y="808"/>
                    <a:pt x="1357" y="808"/>
                  </a:cubicBezTo>
                  <a:cubicBezTo>
                    <a:pt x="1354" y="808"/>
                    <a:pt x="1351" y="809"/>
                    <a:pt x="1347" y="811"/>
                  </a:cubicBezTo>
                  <a:lnTo>
                    <a:pt x="1347" y="811"/>
                  </a:lnTo>
                  <a:cubicBezTo>
                    <a:pt x="1352" y="808"/>
                    <a:pt x="1355" y="806"/>
                    <a:pt x="1356" y="799"/>
                  </a:cubicBezTo>
                  <a:cubicBezTo>
                    <a:pt x="1357" y="797"/>
                    <a:pt x="1352" y="790"/>
                    <a:pt x="1348" y="790"/>
                  </a:cubicBezTo>
                  <a:cubicBezTo>
                    <a:pt x="1347" y="790"/>
                    <a:pt x="1346" y="791"/>
                    <a:pt x="1346" y="791"/>
                  </a:cubicBezTo>
                  <a:cubicBezTo>
                    <a:pt x="1345" y="793"/>
                    <a:pt x="1343" y="793"/>
                    <a:pt x="1342" y="793"/>
                  </a:cubicBezTo>
                  <a:cubicBezTo>
                    <a:pt x="1338" y="793"/>
                    <a:pt x="1333" y="787"/>
                    <a:pt x="1328" y="785"/>
                  </a:cubicBezTo>
                  <a:cubicBezTo>
                    <a:pt x="1328" y="785"/>
                    <a:pt x="1327" y="785"/>
                    <a:pt x="1327" y="785"/>
                  </a:cubicBezTo>
                  <a:cubicBezTo>
                    <a:pt x="1324" y="785"/>
                    <a:pt x="1321" y="789"/>
                    <a:pt x="1317" y="789"/>
                  </a:cubicBezTo>
                  <a:cubicBezTo>
                    <a:pt x="1316" y="789"/>
                    <a:pt x="1316" y="789"/>
                    <a:pt x="1316" y="789"/>
                  </a:cubicBezTo>
                  <a:cubicBezTo>
                    <a:pt x="1310" y="789"/>
                    <a:pt x="1310" y="780"/>
                    <a:pt x="1306" y="776"/>
                  </a:cubicBezTo>
                  <a:cubicBezTo>
                    <a:pt x="1304" y="772"/>
                    <a:pt x="1298" y="770"/>
                    <a:pt x="1294" y="767"/>
                  </a:cubicBezTo>
                  <a:cubicBezTo>
                    <a:pt x="1291" y="765"/>
                    <a:pt x="1286" y="764"/>
                    <a:pt x="1283" y="764"/>
                  </a:cubicBezTo>
                  <a:cubicBezTo>
                    <a:pt x="1281" y="764"/>
                    <a:pt x="1279" y="764"/>
                    <a:pt x="1277" y="765"/>
                  </a:cubicBezTo>
                  <a:cubicBezTo>
                    <a:pt x="1276" y="766"/>
                    <a:pt x="1275" y="766"/>
                    <a:pt x="1274" y="766"/>
                  </a:cubicBezTo>
                  <a:cubicBezTo>
                    <a:pt x="1271" y="766"/>
                    <a:pt x="1268" y="763"/>
                    <a:pt x="1263" y="760"/>
                  </a:cubicBezTo>
                  <a:cubicBezTo>
                    <a:pt x="1267" y="753"/>
                    <a:pt x="1272" y="753"/>
                    <a:pt x="1260" y="750"/>
                  </a:cubicBezTo>
                  <a:cubicBezTo>
                    <a:pt x="1253" y="748"/>
                    <a:pt x="1246" y="746"/>
                    <a:pt x="1239" y="745"/>
                  </a:cubicBezTo>
                  <a:cubicBezTo>
                    <a:pt x="1240" y="744"/>
                    <a:pt x="1225" y="743"/>
                    <a:pt x="1229" y="740"/>
                  </a:cubicBezTo>
                  <a:cubicBezTo>
                    <a:pt x="1231" y="739"/>
                    <a:pt x="1235" y="740"/>
                    <a:pt x="1236" y="736"/>
                  </a:cubicBezTo>
                  <a:cubicBezTo>
                    <a:pt x="1231" y="733"/>
                    <a:pt x="1229" y="732"/>
                    <a:pt x="1227" y="732"/>
                  </a:cubicBezTo>
                  <a:cubicBezTo>
                    <a:pt x="1225" y="732"/>
                    <a:pt x="1223" y="733"/>
                    <a:pt x="1219" y="734"/>
                  </a:cubicBezTo>
                  <a:cubicBezTo>
                    <a:pt x="1214" y="734"/>
                    <a:pt x="1201" y="733"/>
                    <a:pt x="1201" y="725"/>
                  </a:cubicBezTo>
                  <a:cubicBezTo>
                    <a:pt x="1202" y="716"/>
                    <a:pt x="1208" y="718"/>
                    <a:pt x="1198" y="708"/>
                  </a:cubicBezTo>
                  <a:cubicBezTo>
                    <a:pt x="1193" y="702"/>
                    <a:pt x="1185" y="693"/>
                    <a:pt x="1178" y="688"/>
                  </a:cubicBezTo>
                  <a:cubicBezTo>
                    <a:pt x="1177" y="688"/>
                    <a:pt x="1176" y="687"/>
                    <a:pt x="1175" y="687"/>
                  </a:cubicBezTo>
                  <a:cubicBezTo>
                    <a:pt x="1171" y="687"/>
                    <a:pt x="1172" y="693"/>
                    <a:pt x="1170" y="695"/>
                  </a:cubicBezTo>
                  <a:cubicBezTo>
                    <a:pt x="1169" y="696"/>
                    <a:pt x="1167" y="697"/>
                    <a:pt x="1165" y="697"/>
                  </a:cubicBezTo>
                  <a:cubicBezTo>
                    <a:pt x="1161" y="697"/>
                    <a:pt x="1158" y="695"/>
                    <a:pt x="1156" y="692"/>
                  </a:cubicBezTo>
                  <a:cubicBezTo>
                    <a:pt x="1155" y="688"/>
                    <a:pt x="1149" y="681"/>
                    <a:pt x="1145" y="681"/>
                  </a:cubicBezTo>
                  <a:cubicBezTo>
                    <a:pt x="1144" y="681"/>
                    <a:pt x="1143" y="681"/>
                    <a:pt x="1142" y="682"/>
                  </a:cubicBezTo>
                  <a:lnTo>
                    <a:pt x="1142" y="682"/>
                  </a:lnTo>
                  <a:cubicBezTo>
                    <a:pt x="1151" y="667"/>
                    <a:pt x="1114" y="661"/>
                    <a:pt x="1107" y="657"/>
                  </a:cubicBezTo>
                  <a:cubicBezTo>
                    <a:pt x="1099" y="654"/>
                    <a:pt x="1103" y="652"/>
                    <a:pt x="1098" y="647"/>
                  </a:cubicBezTo>
                  <a:cubicBezTo>
                    <a:pt x="1091" y="641"/>
                    <a:pt x="1084" y="636"/>
                    <a:pt x="1077" y="633"/>
                  </a:cubicBezTo>
                  <a:cubicBezTo>
                    <a:pt x="1072" y="629"/>
                    <a:pt x="1034" y="610"/>
                    <a:pt x="1039" y="602"/>
                  </a:cubicBezTo>
                  <a:cubicBezTo>
                    <a:pt x="1034" y="599"/>
                    <a:pt x="1031" y="598"/>
                    <a:pt x="1029" y="598"/>
                  </a:cubicBezTo>
                  <a:cubicBezTo>
                    <a:pt x="1026" y="598"/>
                    <a:pt x="1024" y="599"/>
                    <a:pt x="1021" y="603"/>
                  </a:cubicBezTo>
                  <a:cubicBezTo>
                    <a:pt x="1020" y="605"/>
                    <a:pt x="1013" y="608"/>
                    <a:pt x="1009" y="608"/>
                  </a:cubicBezTo>
                  <a:cubicBezTo>
                    <a:pt x="1006" y="608"/>
                    <a:pt x="1005" y="607"/>
                    <a:pt x="1003" y="606"/>
                  </a:cubicBezTo>
                  <a:lnTo>
                    <a:pt x="1003" y="606"/>
                  </a:lnTo>
                  <a:cubicBezTo>
                    <a:pt x="1003" y="606"/>
                    <a:pt x="1003" y="606"/>
                    <a:pt x="1003" y="606"/>
                  </a:cubicBezTo>
                  <a:cubicBezTo>
                    <a:pt x="1004" y="606"/>
                    <a:pt x="1007" y="593"/>
                    <a:pt x="1006" y="591"/>
                  </a:cubicBezTo>
                  <a:cubicBezTo>
                    <a:pt x="1003" y="583"/>
                    <a:pt x="995" y="578"/>
                    <a:pt x="987" y="577"/>
                  </a:cubicBezTo>
                  <a:cubicBezTo>
                    <a:pt x="980" y="576"/>
                    <a:pt x="972" y="575"/>
                    <a:pt x="966" y="571"/>
                  </a:cubicBezTo>
                  <a:cubicBezTo>
                    <a:pt x="965" y="571"/>
                    <a:pt x="964" y="563"/>
                    <a:pt x="963" y="560"/>
                  </a:cubicBezTo>
                  <a:cubicBezTo>
                    <a:pt x="962" y="558"/>
                    <a:pt x="960" y="557"/>
                    <a:pt x="958" y="557"/>
                  </a:cubicBezTo>
                  <a:cubicBezTo>
                    <a:pt x="952" y="557"/>
                    <a:pt x="944" y="567"/>
                    <a:pt x="937" y="567"/>
                  </a:cubicBezTo>
                  <a:cubicBezTo>
                    <a:pt x="936" y="567"/>
                    <a:pt x="935" y="567"/>
                    <a:pt x="934" y="566"/>
                  </a:cubicBezTo>
                  <a:cubicBezTo>
                    <a:pt x="921" y="558"/>
                    <a:pt x="943" y="551"/>
                    <a:pt x="936" y="544"/>
                  </a:cubicBezTo>
                  <a:cubicBezTo>
                    <a:pt x="925" y="532"/>
                    <a:pt x="901" y="537"/>
                    <a:pt x="886" y="533"/>
                  </a:cubicBezTo>
                  <a:cubicBezTo>
                    <a:pt x="884" y="533"/>
                    <a:pt x="853" y="521"/>
                    <a:pt x="870" y="520"/>
                  </a:cubicBezTo>
                  <a:lnTo>
                    <a:pt x="870" y="520"/>
                  </a:lnTo>
                  <a:cubicBezTo>
                    <a:pt x="874" y="523"/>
                    <a:pt x="878" y="524"/>
                    <a:pt x="880" y="524"/>
                  </a:cubicBezTo>
                  <a:cubicBezTo>
                    <a:pt x="885" y="524"/>
                    <a:pt x="885" y="519"/>
                    <a:pt x="878" y="512"/>
                  </a:cubicBezTo>
                  <a:cubicBezTo>
                    <a:pt x="875" y="510"/>
                    <a:pt x="867" y="505"/>
                    <a:pt x="861" y="505"/>
                  </a:cubicBezTo>
                  <a:cubicBezTo>
                    <a:pt x="859" y="505"/>
                    <a:pt x="857" y="506"/>
                    <a:pt x="857" y="508"/>
                  </a:cubicBezTo>
                  <a:cubicBezTo>
                    <a:pt x="856" y="510"/>
                    <a:pt x="859" y="521"/>
                    <a:pt x="855" y="522"/>
                  </a:cubicBezTo>
                  <a:cubicBezTo>
                    <a:pt x="854" y="522"/>
                    <a:pt x="845" y="491"/>
                    <a:pt x="838" y="491"/>
                  </a:cubicBezTo>
                  <a:cubicBezTo>
                    <a:pt x="838" y="491"/>
                    <a:pt x="837" y="491"/>
                    <a:pt x="837" y="491"/>
                  </a:cubicBezTo>
                  <a:cubicBezTo>
                    <a:pt x="832" y="495"/>
                    <a:pt x="832" y="501"/>
                    <a:pt x="827" y="503"/>
                  </a:cubicBezTo>
                  <a:cubicBezTo>
                    <a:pt x="825" y="505"/>
                    <a:pt x="822" y="505"/>
                    <a:pt x="819" y="505"/>
                  </a:cubicBezTo>
                  <a:cubicBezTo>
                    <a:pt x="817" y="505"/>
                    <a:pt x="816" y="505"/>
                    <a:pt x="815" y="505"/>
                  </a:cubicBezTo>
                  <a:cubicBezTo>
                    <a:pt x="813" y="505"/>
                    <a:pt x="812" y="505"/>
                    <a:pt x="810" y="505"/>
                  </a:cubicBezTo>
                  <a:cubicBezTo>
                    <a:pt x="817" y="495"/>
                    <a:pt x="821" y="491"/>
                    <a:pt x="807" y="482"/>
                  </a:cubicBezTo>
                  <a:cubicBezTo>
                    <a:pt x="805" y="481"/>
                    <a:pt x="794" y="477"/>
                    <a:pt x="788" y="477"/>
                  </a:cubicBezTo>
                  <a:cubicBezTo>
                    <a:pt x="784" y="477"/>
                    <a:pt x="782" y="478"/>
                    <a:pt x="783" y="482"/>
                  </a:cubicBezTo>
                  <a:lnTo>
                    <a:pt x="770" y="474"/>
                  </a:lnTo>
                  <a:cubicBezTo>
                    <a:pt x="773" y="470"/>
                    <a:pt x="778" y="467"/>
                    <a:pt x="777" y="462"/>
                  </a:cubicBezTo>
                  <a:cubicBezTo>
                    <a:pt x="776" y="455"/>
                    <a:pt x="769" y="450"/>
                    <a:pt x="763" y="448"/>
                  </a:cubicBezTo>
                  <a:cubicBezTo>
                    <a:pt x="761" y="448"/>
                    <a:pt x="759" y="448"/>
                    <a:pt x="757" y="448"/>
                  </a:cubicBezTo>
                  <a:cubicBezTo>
                    <a:pt x="751" y="448"/>
                    <a:pt x="745" y="450"/>
                    <a:pt x="741" y="450"/>
                  </a:cubicBezTo>
                  <a:cubicBezTo>
                    <a:pt x="736" y="450"/>
                    <a:pt x="734" y="447"/>
                    <a:pt x="734" y="437"/>
                  </a:cubicBezTo>
                  <a:cubicBezTo>
                    <a:pt x="738" y="430"/>
                    <a:pt x="737" y="428"/>
                    <a:pt x="734" y="428"/>
                  </a:cubicBezTo>
                  <a:cubicBezTo>
                    <a:pt x="730" y="428"/>
                    <a:pt x="723" y="431"/>
                    <a:pt x="718" y="431"/>
                  </a:cubicBezTo>
                  <a:cubicBezTo>
                    <a:pt x="716" y="431"/>
                    <a:pt x="714" y="431"/>
                    <a:pt x="713" y="430"/>
                  </a:cubicBezTo>
                  <a:cubicBezTo>
                    <a:pt x="706" y="426"/>
                    <a:pt x="703" y="411"/>
                    <a:pt x="697" y="411"/>
                  </a:cubicBezTo>
                  <a:cubicBezTo>
                    <a:pt x="696" y="411"/>
                    <a:pt x="696" y="411"/>
                    <a:pt x="696" y="411"/>
                  </a:cubicBezTo>
                  <a:cubicBezTo>
                    <a:pt x="694" y="411"/>
                    <a:pt x="680" y="415"/>
                    <a:pt x="680" y="415"/>
                  </a:cubicBezTo>
                  <a:cubicBezTo>
                    <a:pt x="679" y="407"/>
                    <a:pt x="687" y="407"/>
                    <a:pt x="679" y="399"/>
                  </a:cubicBezTo>
                  <a:cubicBezTo>
                    <a:pt x="676" y="395"/>
                    <a:pt x="671" y="389"/>
                    <a:pt x="665" y="389"/>
                  </a:cubicBezTo>
                  <a:cubicBezTo>
                    <a:pt x="664" y="389"/>
                    <a:pt x="663" y="389"/>
                    <a:pt x="662" y="390"/>
                  </a:cubicBezTo>
                  <a:cubicBezTo>
                    <a:pt x="661" y="390"/>
                    <a:pt x="660" y="391"/>
                    <a:pt x="659" y="391"/>
                  </a:cubicBezTo>
                  <a:cubicBezTo>
                    <a:pt x="655" y="391"/>
                    <a:pt x="649" y="386"/>
                    <a:pt x="644" y="382"/>
                  </a:cubicBezTo>
                  <a:cubicBezTo>
                    <a:pt x="643" y="382"/>
                    <a:pt x="643" y="382"/>
                    <a:pt x="642" y="382"/>
                  </a:cubicBezTo>
                  <a:cubicBezTo>
                    <a:pt x="639" y="382"/>
                    <a:pt x="634" y="385"/>
                    <a:pt x="629" y="385"/>
                  </a:cubicBezTo>
                  <a:cubicBezTo>
                    <a:pt x="627" y="385"/>
                    <a:pt x="625" y="385"/>
                    <a:pt x="623" y="384"/>
                  </a:cubicBezTo>
                  <a:lnTo>
                    <a:pt x="623" y="384"/>
                  </a:lnTo>
                  <a:lnTo>
                    <a:pt x="626" y="393"/>
                  </a:lnTo>
                  <a:cubicBezTo>
                    <a:pt x="623" y="394"/>
                    <a:pt x="621" y="394"/>
                    <a:pt x="618" y="394"/>
                  </a:cubicBezTo>
                  <a:cubicBezTo>
                    <a:pt x="616" y="394"/>
                    <a:pt x="613" y="394"/>
                    <a:pt x="610" y="391"/>
                  </a:cubicBezTo>
                  <a:cubicBezTo>
                    <a:pt x="613" y="388"/>
                    <a:pt x="615" y="383"/>
                    <a:pt x="619" y="383"/>
                  </a:cubicBezTo>
                  <a:cubicBezTo>
                    <a:pt x="620" y="383"/>
                    <a:pt x="621" y="383"/>
                    <a:pt x="623" y="384"/>
                  </a:cubicBezTo>
                  <a:lnTo>
                    <a:pt x="630" y="373"/>
                  </a:lnTo>
                  <a:cubicBezTo>
                    <a:pt x="626" y="372"/>
                    <a:pt x="622" y="369"/>
                    <a:pt x="618" y="369"/>
                  </a:cubicBezTo>
                  <a:cubicBezTo>
                    <a:pt x="617" y="369"/>
                    <a:pt x="615" y="369"/>
                    <a:pt x="614" y="371"/>
                  </a:cubicBezTo>
                  <a:cubicBezTo>
                    <a:pt x="612" y="372"/>
                    <a:pt x="611" y="372"/>
                    <a:pt x="610" y="372"/>
                  </a:cubicBezTo>
                  <a:cubicBezTo>
                    <a:pt x="605" y="372"/>
                    <a:pt x="604" y="370"/>
                    <a:pt x="602" y="364"/>
                  </a:cubicBezTo>
                  <a:cubicBezTo>
                    <a:pt x="599" y="362"/>
                    <a:pt x="597" y="361"/>
                    <a:pt x="596" y="361"/>
                  </a:cubicBezTo>
                  <a:cubicBezTo>
                    <a:pt x="595" y="361"/>
                    <a:pt x="594" y="363"/>
                    <a:pt x="592" y="365"/>
                  </a:cubicBezTo>
                  <a:cubicBezTo>
                    <a:pt x="591" y="367"/>
                    <a:pt x="589" y="368"/>
                    <a:pt x="588" y="368"/>
                  </a:cubicBezTo>
                  <a:cubicBezTo>
                    <a:pt x="584" y="368"/>
                    <a:pt x="579" y="365"/>
                    <a:pt x="576" y="363"/>
                  </a:cubicBezTo>
                  <a:lnTo>
                    <a:pt x="588" y="345"/>
                  </a:lnTo>
                  <a:lnTo>
                    <a:pt x="588" y="345"/>
                  </a:lnTo>
                  <a:cubicBezTo>
                    <a:pt x="587" y="347"/>
                    <a:pt x="585" y="348"/>
                    <a:pt x="582" y="348"/>
                  </a:cubicBezTo>
                  <a:cubicBezTo>
                    <a:pt x="574" y="348"/>
                    <a:pt x="561" y="341"/>
                    <a:pt x="557" y="337"/>
                  </a:cubicBezTo>
                  <a:cubicBezTo>
                    <a:pt x="548" y="332"/>
                    <a:pt x="552" y="327"/>
                    <a:pt x="547" y="322"/>
                  </a:cubicBezTo>
                  <a:cubicBezTo>
                    <a:pt x="523" y="300"/>
                    <a:pt x="494" y="284"/>
                    <a:pt x="466" y="268"/>
                  </a:cubicBezTo>
                  <a:cubicBezTo>
                    <a:pt x="466" y="268"/>
                    <a:pt x="468" y="261"/>
                    <a:pt x="463" y="258"/>
                  </a:cubicBezTo>
                  <a:lnTo>
                    <a:pt x="449" y="251"/>
                  </a:lnTo>
                  <a:cubicBezTo>
                    <a:pt x="434" y="243"/>
                    <a:pt x="418" y="236"/>
                    <a:pt x="403" y="228"/>
                  </a:cubicBezTo>
                  <a:cubicBezTo>
                    <a:pt x="382" y="219"/>
                    <a:pt x="361" y="206"/>
                    <a:pt x="339" y="199"/>
                  </a:cubicBezTo>
                  <a:cubicBezTo>
                    <a:pt x="332" y="196"/>
                    <a:pt x="325" y="193"/>
                    <a:pt x="319" y="193"/>
                  </a:cubicBezTo>
                  <a:cubicBezTo>
                    <a:pt x="318" y="193"/>
                    <a:pt x="316" y="193"/>
                    <a:pt x="315" y="193"/>
                  </a:cubicBezTo>
                  <a:cubicBezTo>
                    <a:pt x="315" y="194"/>
                    <a:pt x="314" y="194"/>
                    <a:pt x="313" y="194"/>
                  </a:cubicBezTo>
                  <a:cubicBezTo>
                    <a:pt x="308" y="194"/>
                    <a:pt x="303" y="190"/>
                    <a:pt x="300" y="187"/>
                  </a:cubicBezTo>
                  <a:lnTo>
                    <a:pt x="300" y="187"/>
                  </a:lnTo>
                  <a:cubicBezTo>
                    <a:pt x="302" y="188"/>
                    <a:pt x="303" y="188"/>
                    <a:pt x="304" y="188"/>
                  </a:cubicBezTo>
                  <a:cubicBezTo>
                    <a:pt x="306" y="188"/>
                    <a:pt x="308" y="187"/>
                    <a:pt x="305" y="184"/>
                  </a:cubicBezTo>
                  <a:cubicBezTo>
                    <a:pt x="294" y="175"/>
                    <a:pt x="281" y="169"/>
                    <a:pt x="270" y="162"/>
                  </a:cubicBezTo>
                  <a:cubicBezTo>
                    <a:pt x="266" y="160"/>
                    <a:pt x="255" y="152"/>
                    <a:pt x="249" y="152"/>
                  </a:cubicBezTo>
                  <a:cubicBezTo>
                    <a:pt x="249" y="152"/>
                    <a:pt x="248" y="152"/>
                    <a:pt x="247" y="152"/>
                  </a:cubicBezTo>
                  <a:cubicBezTo>
                    <a:pt x="243" y="154"/>
                    <a:pt x="240" y="167"/>
                    <a:pt x="238" y="171"/>
                  </a:cubicBezTo>
                  <a:cubicBezTo>
                    <a:pt x="229" y="165"/>
                    <a:pt x="232" y="154"/>
                    <a:pt x="235" y="147"/>
                  </a:cubicBezTo>
                  <a:cubicBezTo>
                    <a:pt x="239" y="139"/>
                    <a:pt x="228" y="137"/>
                    <a:pt x="218" y="131"/>
                  </a:cubicBezTo>
                  <a:cubicBezTo>
                    <a:pt x="207" y="124"/>
                    <a:pt x="192" y="117"/>
                    <a:pt x="183" y="107"/>
                  </a:cubicBezTo>
                  <a:cubicBezTo>
                    <a:pt x="181" y="105"/>
                    <a:pt x="180" y="100"/>
                    <a:pt x="178" y="99"/>
                  </a:cubicBezTo>
                  <a:cubicBezTo>
                    <a:pt x="176" y="98"/>
                    <a:pt x="173" y="98"/>
                    <a:pt x="170" y="98"/>
                  </a:cubicBezTo>
                  <a:cubicBezTo>
                    <a:pt x="167" y="98"/>
                    <a:pt x="163" y="98"/>
                    <a:pt x="160" y="98"/>
                  </a:cubicBezTo>
                  <a:cubicBezTo>
                    <a:pt x="146" y="97"/>
                    <a:pt x="137" y="79"/>
                    <a:pt x="128" y="71"/>
                  </a:cubicBezTo>
                  <a:cubicBezTo>
                    <a:pt x="123" y="68"/>
                    <a:pt x="120" y="66"/>
                    <a:pt x="116" y="66"/>
                  </a:cubicBezTo>
                  <a:cubicBezTo>
                    <a:pt x="111" y="66"/>
                    <a:pt x="107" y="69"/>
                    <a:pt x="100" y="71"/>
                  </a:cubicBezTo>
                  <a:cubicBezTo>
                    <a:pt x="98" y="72"/>
                    <a:pt x="96" y="73"/>
                    <a:pt x="95" y="73"/>
                  </a:cubicBezTo>
                  <a:cubicBezTo>
                    <a:pt x="88" y="73"/>
                    <a:pt x="96" y="58"/>
                    <a:pt x="96" y="55"/>
                  </a:cubicBezTo>
                  <a:cubicBezTo>
                    <a:pt x="96" y="51"/>
                    <a:pt x="92" y="49"/>
                    <a:pt x="88" y="49"/>
                  </a:cubicBezTo>
                  <a:cubicBezTo>
                    <a:pt x="82" y="49"/>
                    <a:pt x="75" y="52"/>
                    <a:pt x="75" y="53"/>
                  </a:cubicBezTo>
                  <a:cubicBezTo>
                    <a:pt x="75" y="53"/>
                    <a:pt x="74" y="53"/>
                    <a:pt x="73" y="53"/>
                  </a:cubicBezTo>
                  <a:cubicBezTo>
                    <a:pt x="65" y="53"/>
                    <a:pt x="60" y="35"/>
                    <a:pt x="50" y="25"/>
                  </a:cubicBezTo>
                  <a:cubicBezTo>
                    <a:pt x="38" y="13"/>
                    <a:pt x="23" y="7"/>
                    <a:pt x="13" y="3"/>
                  </a:cubicBezTo>
                  <a:cubicBezTo>
                    <a:pt x="11" y="2"/>
                    <a:pt x="10" y="1"/>
                    <a:pt x="7"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2"/>
            <p:cNvSpPr/>
            <p:nvPr/>
          </p:nvSpPr>
          <p:spPr>
            <a:xfrm>
              <a:off x="4368075" y="2542425"/>
              <a:ext cx="85675" cy="81050"/>
            </a:xfrm>
            <a:custGeom>
              <a:rect b="b" l="l" r="r" t="t"/>
              <a:pathLst>
                <a:path extrusionOk="0" h="3242" w="3427">
                  <a:moveTo>
                    <a:pt x="589" y="249"/>
                  </a:moveTo>
                  <a:cubicBezTo>
                    <a:pt x="589" y="250"/>
                    <a:pt x="589" y="250"/>
                    <a:pt x="589" y="250"/>
                  </a:cubicBezTo>
                  <a:lnTo>
                    <a:pt x="589" y="250"/>
                  </a:lnTo>
                  <a:cubicBezTo>
                    <a:pt x="589" y="250"/>
                    <a:pt x="589" y="250"/>
                    <a:pt x="589" y="249"/>
                  </a:cubicBezTo>
                  <a:close/>
                  <a:moveTo>
                    <a:pt x="488" y="270"/>
                  </a:moveTo>
                  <a:cubicBezTo>
                    <a:pt x="487" y="270"/>
                    <a:pt x="487" y="270"/>
                    <a:pt x="487" y="271"/>
                  </a:cubicBezTo>
                  <a:cubicBezTo>
                    <a:pt x="489" y="279"/>
                    <a:pt x="497" y="282"/>
                    <a:pt x="505" y="286"/>
                  </a:cubicBezTo>
                  <a:cubicBezTo>
                    <a:pt x="507" y="282"/>
                    <a:pt x="506" y="280"/>
                    <a:pt x="500" y="277"/>
                  </a:cubicBezTo>
                  <a:cubicBezTo>
                    <a:pt x="499" y="276"/>
                    <a:pt x="491" y="270"/>
                    <a:pt x="488" y="270"/>
                  </a:cubicBezTo>
                  <a:close/>
                  <a:moveTo>
                    <a:pt x="675" y="325"/>
                  </a:moveTo>
                  <a:lnTo>
                    <a:pt x="698" y="339"/>
                  </a:lnTo>
                  <a:cubicBezTo>
                    <a:pt x="696" y="342"/>
                    <a:pt x="695" y="343"/>
                    <a:pt x="693" y="343"/>
                  </a:cubicBezTo>
                  <a:cubicBezTo>
                    <a:pt x="692" y="343"/>
                    <a:pt x="690" y="342"/>
                    <a:pt x="687" y="340"/>
                  </a:cubicBezTo>
                  <a:cubicBezTo>
                    <a:pt x="681" y="337"/>
                    <a:pt x="671" y="332"/>
                    <a:pt x="675" y="325"/>
                  </a:cubicBezTo>
                  <a:close/>
                  <a:moveTo>
                    <a:pt x="75" y="387"/>
                  </a:moveTo>
                  <a:cubicBezTo>
                    <a:pt x="72" y="387"/>
                    <a:pt x="69" y="389"/>
                    <a:pt x="69" y="395"/>
                  </a:cubicBezTo>
                  <a:cubicBezTo>
                    <a:pt x="69" y="401"/>
                    <a:pt x="72" y="403"/>
                    <a:pt x="75" y="403"/>
                  </a:cubicBezTo>
                  <a:cubicBezTo>
                    <a:pt x="78" y="403"/>
                    <a:pt x="81" y="400"/>
                    <a:pt x="81" y="395"/>
                  </a:cubicBezTo>
                  <a:cubicBezTo>
                    <a:pt x="81" y="390"/>
                    <a:pt x="78" y="387"/>
                    <a:pt x="75" y="387"/>
                  </a:cubicBezTo>
                  <a:close/>
                  <a:moveTo>
                    <a:pt x="790" y="406"/>
                  </a:moveTo>
                  <a:cubicBezTo>
                    <a:pt x="790" y="406"/>
                    <a:pt x="790" y="406"/>
                    <a:pt x="790" y="406"/>
                  </a:cubicBezTo>
                  <a:cubicBezTo>
                    <a:pt x="790" y="406"/>
                    <a:pt x="790" y="406"/>
                    <a:pt x="790" y="406"/>
                  </a:cubicBezTo>
                  <a:close/>
                  <a:moveTo>
                    <a:pt x="78" y="439"/>
                  </a:moveTo>
                  <a:cubicBezTo>
                    <a:pt x="77" y="439"/>
                    <a:pt x="77" y="439"/>
                    <a:pt x="76" y="439"/>
                  </a:cubicBezTo>
                  <a:cubicBezTo>
                    <a:pt x="76" y="449"/>
                    <a:pt x="77" y="455"/>
                    <a:pt x="80" y="455"/>
                  </a:cubicBezTo>
                  <a:cubicBezTo>
                    <a:pt x="82" y="455"/>
                    <a:pt x="85" y="452"/>
                    <a:pt x="88" y="448"/>
                  </a:cubicBezTo>
                  <a:cubicBezTo>
                    <a:pt x="85" y="443"/>
                    <a:pt x="83" y="439"/>
                    <a:pt x="78" y="439"/>
                  </a:cubicBezTo>
                  <a:close/>
                  <a:moveTo>
                    <a:pt x="980" y="464"/>
                  </a:moveTo>
                  <a:cubicBezTo>
                    <a:pt x="980" y="464"/>
                    <a:pt x="980" y="464"/>
                    <a:pt x="980" y="464"/>
                  </a:cubicBezTo>
                  <a:lnTo>
                    <a:pt x="980" y="464"/>
                  </a:lnTo>
                  <a:cubicBezTo>
                    <a:pt x="980" y="464"/>
                    <a:pt x="980" y="464"/>
                    <a:pt x="980" y="464"/>
                  </a:cubicBezTo>
                  <a:close/>
                  <a:moveTo>
                    <a:pt x="973" y="496"/>
                  </a:moveTo>
                  <a:cubicBezTo>
                    <a:pt x="973" y="496"/>
                    <a:pt x="974" y="496"/>
                    <a:pt x="974" y="496"/>
                  </a:cubicBezTo>
                  <a:cubicBezTo>
                    <a:pt x="978" y="496"/>
                    <a:pt x="982" y="496"/>
                    <a:pt x="985" y="496"/>
                  </a:cubicBezTo>
                  <a:cubicBezTo>
                    <a:pt x="987" y="496"/>
                    <a:pt x="989" y="496"/>
                    <a:pt x="991" y="496"/>
                  </a:cubicBezTo>
                  <a:lnTo>
                    <a:pt x="991" y="496"/>
                  </a:lnTo>
                  <a:cubicBezTo>
                    <a:pt x="989" y="498"/>
                    <a:pt x="986" y="503"/>
                    <a:pt x="982" y="503"/>
                  </a:cubicBezTo>
                  <a:cubicBezTo>
                    <a:pt x="980" y="503"/>
                    <a:pt x="979" y="503"/>
                    <a:pt x="977" y="502"/>
                  </a:cubicBezTo>
                  <a:lnTo>
                    <a:pt x="977" y="502"/>
                  </a:lnTo>
                  <a:cubicBezTo>
                    <a:pt x="977" y="502"/>
                    <a:pt x="977" y="502"/>
                    <a:pt x="977" y="502"/>
                  </a:cubicBezTo>
                  <a:lnTo>
                    <a:pt x="977" y="502"/>
                  </a:lnTo>
                  <a:cubicBezTo>
                    <a:pt x="977" y="502"/>
                    <a:pt x="977" y="502"/>
                    <a:pt x="977" y="502"/>
                  </a:cubicBezTo>
                  <a:cubicBezTo>
                    <a:pt x="970" y="502"/>
                    <a:pt x="964" y="496"/>
                    <a:pt x="973" y="496"/>
                  </a:cubicBezTo>
                  <a:close/>
                  <a:moveTo>
                    <a:pt x="994" y="525"/>
                  </a:moveTo>
                  <a:cubicBezTo>
                    <a:pt x="994" y="525"/>
                    <a:pt x="994" y="525"/>
                    <a:pt x="994" y="525"/>
                  </a:cubicBezTo>
                  <a:cubicBezTo>
                    <a:pt x="994" y="525"/>
                    <a:pt x="994" y="525"/>
                    <a:pt x="994" y="525"/>
                  </a:cubicBezTo>
                  <a:close/>
                  <a:moveTo>
                    <a:pt x="59" y="527"/>
                  </a:moveTo>
                  <a:lnTo>
                    <a:pt x="59" y="536"/>
                  </a:lnTo>
                  <a:lnTo>
                    <a:pt x="53" y="545"/>
                  </a:lnTo>
                  <a:cubicBezTo>
                    <a:pt x="53" y="535"/>
                    <a:pt x="51" y="527"/>
                    <a:pt x="59" y="527"/>
                  </a:cubicBezTo>
                  <a:close/>
                  <a:moveTo>
                    <a:pt x="1190" y="611"/>
                  </a:moveTo>
                  <a:cubicBezTo>
                    <a:pt x="1191" y="611"/>
                    <a:pt x="1193" y="611"/>
                    <a:pt x="1196" y="613"/>
                  </a:cubicBezTo>
                  <a:cubicBezTo>
                    <a:pt x="1205" y="618"/>
                    <a:pt x="1202" y="625"/>
                    <a:pt x="1196" y="625"/>
                  </a:cubicBezTo>
                  <a:cubicBezTo>
                    <a:pt x="1194" y="625"/>
                    <a:pt x="1192" y="625"/>
                    <a:pt x="1190" y="623"/>
                  </a:cubicBezTo>
                  <a:cubicBezTo>
                    <a:pt x="1187" y="618"/>
                    <a:pt x="1184" y="611"/>
                    <a:pt x="1190" y="611"/>
                  </a:cubicBezTo>
                  <a:close/>
                  <a:moveTo>
                    <a:pt x="1300" y="644"/>
                  </a:moveTo>
                  <a:cubicBezTo>
                    <a:pt x="1300" y="644"/>
                    <a:pt x="1300" y="644"/>
                    <a:pt x="1300" y="644"/>
                  </a:cubicBezTo>
                  <a:lnTo>
                    <a:pt x="1300" y="644"/>
                  </a:lnTo>
                  <a:lnTo>
                    <a:pt x="1300" y="644"/>
                  </a:lnTo>
                  <a:close/>
                  <a:moveTo>
                    <a:pt x="1350" y="680"/>
                  </a:moveTo>
                  <a:cubicBezTo>
                    <a:pt x="1350" y="680"/>
                    <a:pt x="1350" y="680"/>
                    <a:pt x="1349" y="680"/>
                  </a:cubicBezTo>
                  <a:lnTo>
                    <a:pt x="1349" y="680"/>
                  </a:lnTo>
                  <a:cubicBezTo>
                    <a:pt x="1350" y="680"/>
                    <a:pt x="1350" y="680"/>
                    <a:pt x="1350" y="680"/>
                  </a:cubicBezTo>
                  <a:close/>
                  <a:moveTo>
                    <a:pt x="1849" y="969"/>
                  </a:moveTo>
                  <a:cubicBezTo>
                    <a:pt x="1849" y="969"/>
                    <a:pt x="1849" y="969"/>
                    <a:pt x="1849" y="969"/>
                  </a:cubicBezTo>
                  <a:lnTo>
                    <a:pt x="1849" y="969"/>
                  </a:lnTo>
                  <a:cubicBezTo>
                    <a:pt x="1849" y="969"/>
                    <a:pt x="1849" y="969"/>
                    <a:pt x="1849" y="969"/>
                  </a:cubicBezTo>
                  <a:close/>
                  <a:moveTo>
                    <a:pt x="2184" y="1176"/>
                  </a:moveTo>
                  <a:lnTo>
                    <a:pt x="2184" y="1176"/>
                  </a:lnTo>
                  <a:cubicBezTo>
                    <a:pt x="2177" y="1186"/>
                    <a:pt x="2183" y="1190"/>
                    <a:pt x="2189" y="1190"/>
                  </a:cubicBezTo>
                  <a:cubicBezTo>
                    <a:pt x="2195" y="1190"/>
                    <a:pt x="2200" y="1186"/>
                    <a:pt x="2191" y="1180"/>
                  </a:cubicBezTo>
                  <a:cubicBezTo>
                    <a:pt x="2189" y="1178"/>
                    <a:pt x="2185" y="1177"/>
                    <a:pt x="2184" y="1176"/>
                  </a:cubicBezTo>
                  <a:close/>
                  <a:moveTo>
                    <a:pt x="2366" y="1329"/>
                  </a:moveTo>
                  <a:cubicBezTo>
                    <a:pt x="2377" y="1335"/>
                    <a:pt x="2379" y="1341"/>
                    <a:pt x="2374" y="1349"/>
                  </a:cubicBezTo>
                  <a:lnTo>
                    <a:pt x="2367" y="1343"/>
                  </a:lnTo>
                  <a:cubicBezTo>
                    <a:pt x="2364" y="1339"/>
                    <a:pt x="2363" y="1333"/>
                    <a:pt x="2366" y="1329"/>
                  </a:cubicBezTo>
                  <a:close/>
                  <a:moveTo>
                    <a:pt x="2866" y="1584"/>
                  </a:moveTo>
                  <a:cubicBezTo>
                    <a:pt x="2865" y="1585"/>
                    <a:pt x="2865" y="1585"/>
                    <a:pt x="2865" y="1585"/>
                  </a:cubicBezTo>
                  <a:lnTo>
                    <a:pt x="2865" y="1585"/>
                  </a:lnTo>
                  <a:cubicBezTo>
                    <a:pt x="2865" y="1585"/>
                    <a:pt x="2865" y="1585"/>
                    <a:pt x="2866" y="1584"/>
                  </a:cubicBezTo>
                  <a:close/>
                  <a:moveTo>
                    <a:pt x="473" y="1588"/>
                  </a:moveTo>
                  <a:cubicBezTo>
                    <a:pt x="471" y="1588"/>
                    <a:pt x="468" y="1590"/>
                    <a:pt x="465" y="1595"/>
                  </a:cubicBezTo>
                  <a:lnTo>
                    <a:pt x="472" y="1599"/>
                  </a:lnTo>
                  <a:lnTo>
                    <a:pt x="484" y="1598"/>
                  </a:lnTo>
                  <a:cubicBezTo>
                    <a:pt x="480" y="1592"/>
                    <a:pt x="477" y="1588"/>
                    <a:pt x="473" y="1588"/>
                  </a:cubicBezTo>
                  <a:close/>
                  <a:moveTo>
                    <a:pt x="2921" y="1676"/>
                  </a:moveTo>
                  <a:lnTo>
                    <a:pt x="2921" y="1676"/>
                  </a:lnTo>
                  <a:cubicBezTo>
                    <a:pt x="2921" y="1676"/>
                    <a:pt x="2921" y="1676"/>
                    <a:pt x="2921" y="1676"/>
                  </a:cubicBezTo>
                  <a:lnTo>
                    <a:pt x="2921" y="1676"/>
                  </a:lnTo>
                  <a:close/>
                  <a:moveTo>
                    <a:pt x="99" y="1199"/>
                  </a:moveTo>
                  <a:lnTo>
                    <a:pt x="99" y="1199"/>
                  </a:lnTo>
                  <a:cubicBezTo>
                    <a:pt x="86" y="1199"/>
                    <a:pt x="68" y="1226"/>
                    <a:pt x="61" y="1239"/>
                  </a:cubicBezTo>
                  <a:cubicBezTo>
                    <a:pt x="60" y="1240"/>
                    <a:pt x="46" y="1260"/>
                    <a:pt x="51" y="1261"/>
                  </a:cubicBezTo>
                  <a:cubicBezTo>
                    <a:pt x="57" y="1270"/>
                    <a:pt x="58" y="1274"/>
                    <a:pt x="58" y="1285"/>
                  </a:cubicBezTo>
                  <a:cubicBezTo>
                    <a:pt x="57" y="1299"/>
                    <a:pt x="58" y="1322"/>
                    <a:pt x="71" y="1332"/>
                  </a:cubicBezTo>
                  <a:cubicBezTo>
                    <a:pt x="83" y="1342"/>
                    <a:pt x="87" y="1338"/>
                    <a:pt x="91" y="1354"/>
                  </a:cubicBezTo>
                  <a:cubicBezTo>
                    <a:pt x="98" y="1361"/>
                    <a:pt x="112" y="1367"/>
                    <a:pt x="122" y="1371"/>
                  </a:cubicBezTo>
                  <a:cubicBezTo>
                    <a:pt x="132" y="1375"/>
                    <a:pt x="136" y="1378"/>
                    <a:pt x="131" y="1387"/>
                  </a:cubicBezTo>
                  <a:cubicBezTo>
                    <a:pt x="133" y="1385"/>
                    <a:pt x="135" y="1384"/>
                    <a:pt x="137" y="1384"/>
                  </a:cubicBezTo>
                  <a:cubicBezTo>
                    <a:pt x="148" y="1384"/>
                    <a:pt x="164" y="1402"/>
                    <a:pt x="173" y="1405"/>
                  </a:cubicBezTo>
                  <a:cubicBezTo>
                    <a:pt x="175" y="1406"/>
                    <a:pt x="177" y="1406"/>
                    <a:pt x="178" y="1406"/>
                  </a:cubicBezTo>
                  <a:cubicBezTo>
                    <a:pt x="183" y="1406"/>
                    <a:pt x="181" y="1399"/>
                    <a:pt x="189" y="1399"/>
                  </a:cubicBezTo>
                  <a:cubicBezTo>
                    <a:pt x="199" y="1400"/>
                    <a:pt x="197" y="1413"/>
                    <a:pt x="195" y="1416"/>
                  </a:cubicBezTo>
                  <a:cubicBezTo>
                    <a:pt x="186" y="1432"/>
                    <a:pt x="210" y="1430"/>
                    <a:pt x="223" y="1435"/>
                  </a:cubicBezTo>
                  <a:cubicBezTo>
                    <a:pt x="229" y="1438"/>
                    <a:pt x="265" y="1466"/>
                    <a:pt x="261" y="1466"/>
                  </a:cubicBezTo>
                  <a:cubicBezTo>
                    <a:pt x="265" y="1466"/>
                    <a:pt x="254" y="1461"/>
                    <a:pt x="263" y="1460"/>
                  </a:cubicBezTo>
                  <a:cubicBezTo>
                    <a:pt x="263" y="1460"/>
                    <a:pt x="263" y="1460"/>
                    <a:pt x="264" y="1460"/>
                  </a:cubicBezTo>
                  <a:cubicBezTo>
                    <a:pt x="268" y="1460"/>
                    <a:pt x="274" y="1464"/>
                    <a:pt x="278" y="1467"/>
                  </a:cubicBezTo>
                  <a:cubicBezTo>
                    <a:pt x="284" y="1470"/>
                    <a:pt x="295" y="1476"/>
                    <a:pt x="297" y="1482"/>
                  </a:cubicBezTo>
                  <a:cubicBezTo>
                    <a:pt x="299" y="1488"/>
                    <a:pt x="296" y="1492"/>
                    <a:pt x="307" y="1495"/>
                  </a:cubicBezTo>
                  <a:cubicBezTo>
                    <a:pt x="309" y="1495"/>
                    <a:pt x="310" y="1495"/>
                    <a:pt x="311" y="1495"/>
                  </a:cubicBezTo>
                  <a:cubicBezTo>
                    <a:pt x="317" y="1495"/>
                    <a:pt x="320" y="1492"/>
                    <a:pt x="325" y="1492"/>
                  </a:cubicBezTo>
                  <a:cubicBezTo>
                    <a:pt x="326" y="1492"/>
                    <a:pt x="327" y="1492"/>
                    <a:pt x="327" y="1492"/>
                  </a:cubicBezTo>
                  <a:cubicBezTo>
                    <a:pt x="338" y="1494"/>
                    <a:pt x="347" y="1511"/>
                    <a:pt x="353" y="1518"/>
                  </a:cubicBezTo>
                  <a:cubicBezTo>
                    <a:pt x="360" y="1526"/>
                    <a:pt x="370" y="1534"/>
                    <a:pt x="381" y="1539"/>
                  </a:cubicBezTo>
                  <a:cubicBezTo>
                    <a:pt x="390" y="1545"/>
                    <a:pt x="402" y="1550"/>
                    <a:pt x="413" y="1551"/>
                  </a:cubicBezTo>
                  <a:cubicBezTo>
                    <a:pt x="414" y="1552"/>
                    <a:pt x="416" y="1552"/>
                    <a:pt x="417" y="1552"/>
                  </a:cubicBezTo>
                  <a:cubicBezTo>
                    <a:pt x="421" y="1552"/>
                    <a:pt x="426" y="1551"/>
                    <a:pt x="431" y="1551"/>
                  </a:cubicBezTo>
                  <a:cubicBezTo>
                    <a:pt x="433" y="1551"/>
                    <a:pt x="435" y="1551"/>
                    <a:pt x="436" y="1552"/>
                  </a:cubicBezTo>
                  <a:cubicBezTo>
                    <a:pt x="436" y="1552"/>
                    <a:pt x="436" y="1552"/>
                    <a:pt x="436" y="1552"/>
                  </a:cubicBezTo>
                  <a:cubicBezTo>
                    <a:pt x="434" y="1552"/>
                    <a:pt x="425" y="1558"/>
                    <a:pt x="425" y="1561"/>
                  </a:cubicBezTo>
                  <a:cubicBezTo>
                    <a:pt x="425" y="1566"/>
                    <a:pt x="444" y="1576"/>
                    <a:pt x="450" y="1577"/>
                  </a:cubicBezTo>
                  <a:cubicBezTo>
                    <a:pt x="451" y="1577"/>
                    <a:pt x="452" y="1577"/>
                    <a:pt x="453" y="1577"/>
                  </a:cubicBezTo>
                  <a:cubicBezTo>
                    <a:pt x="456" y="1577"/>
                    <a:pt x="457" y="1575"/>
                    <a:pt x="461" y="1575"/>
                  </a:cubicBezTo>
                  <a:cubicBezTo>
                    <a:pt x="462" y="1575"/>
                    <a:pt x="464" y="1576"/>
                    <a:pt x="466" y="1577"/>
                  </a:cubicBezTo>
                  <a:cubicBezTo>
                    <a:pt x="473" y="1580"/>
                    <a:pt x="480" y="1585"/>
                    <a:pt x="485" y="1591"/>
                  </a:cubicBezTo>
                  <a:cubicBezTo>
                    <a:pt x="502" y="1606"/>
                    <a:pt x="496" y="1616"/>
                    <a:pt x="520" y="1621"/>
                  </a:cubicBezTo>
                  <a:cubicBezTo>
                    <a:pt x="532" y="1621"/>
                    <a:pt x="540" y="1626"/>
                    <a:pt x="552" y="1633"/>
                  </a:cubicBezTo>
                  <a:cubicBezTo>
                    <a:pt x="552" y="1634"/>
                    <a:pt x="553" y="1634"/>
                    <a:pt x="554" y="1634"/>
                  </a:cubicBezTo>
                  <a:cubicBezTo>
                    <a:pt x="557" y="1634"/>
                    <a:pt x="562" y="1631"/>
                    <a:pt x="567" y="1631"/>
                  </a:cubicBezTo>
                  <a:cubicBezTo>
                    <a:pt x="570" y="1631"/>
                    <a:pt x="572" y="1632"/>
                    <a:pt x="575" y="1633"/>
                  </a:cubicBezTo>
                  <a:cubicBezTo>
                    <a:pt x="574" y="1637"/>
                    <a:pt x="559" y="1645"/>
                    <a:pt x="573" y="1648"/>
                  </a:cubicBezTo>
                  <a:cubicBezTo>
                    <a:pt x="575" y="1649"/>
                    <a:pt x="577" y="1649"/>
                    <a:pt x="579" y="1649"/>
                  </a:cubicBezTo>
                  <a:cubicBezTo>
                    <a:pt x="584" y="1649"/>
                    <a:pt x="590" y="1648"/>
                    <a:pt x="595" y="1647"/>
                  </a:cubicBezTo>
                  <a:lnTo>
                    <a:pt x="595" y="1647"/>
                  </a:lnTo>
                  <a:cubicBezTo>
                    <a:pt x="581" y="1650"/>
                    <a:pt x="613" y="1663"/>
                    <a:pt x="618" y="1667"/>
                  </a:cubicBezTo>
                  <a:cubicBezTo>
                    <a:pt x="628" y="1675"/>
                    <a:pt x="613" y="1677"/>
                    <a:pt x="625" y="1685"/>
                  </a:cubicBezTo>
                  <a:cubicBezTo>
                    <a:pt x="627" y="1686"/>
                    <a:pt x="628" y="1686"/>
                    <a:pt x="630" y="1686"/>
                  </a:cubicBezTo>
                  <a:cubicBezTo>
                    <a:pt x="641" y="1686"/>
                    <a:pt x="651" y="1666"/>
                    <a:pt x="639" y="1658"/>
                  </a:cubicBezTo>
                  <a:lnTo>
                    <a:pt x="639" y="1658"/>
                  </a:lnTo>
                  <a:lnTo>
                    <a:pt x="649" y="1664"/>
                  </a:lnTo>
                  <a:cubicBezTo>
                    <a:pt x="652" y="1666"/>
                    <a:pt x="657" y="1667"/>
                    <a:pt x="661" y="1667"/>
                  </a:cubicBezTo>
                  <a:cubicBezTo>
                    <a:pt x="669" y="1667"/>
                    <a:pt x="673" y="1664"/>
                    <a:pt x="664" y="1657"/>
                  </a:cubicBezTo>
                  <a:cubicBezTo>
                    <a:pt x="655" y="1649"/>
                    <a:pt x="643" y="1643"/>
                    <a:pt x="631" y="1638"/>
                  </a:cubicBezTo>
                  <a:cubicBezTo>
                    <a:pt x="622" y="1634"/>
                    <a:pt x="617" y="1632"/>
                    <a:pt x="612" y="1632"/>
                  </a:cubicBezTo>
                  <a:cubicBezTo>
                    <a:pt x="610" y="1632"/>
                    <a:pt x="607" y="1633"/>
                    <a:pt x="604" y="1633"/>
                  </a:cubicBezTo>
                  <a:cubicBezTo>
                    <a:pt x="603" y="1634"/>
                    <a:pt x="602" y="1634"/>
                    <a:pt x="601" y="1634"/>
                  </a:cubicBezTo>
                  <a:cubicBezTo>
                    <a:pt x="594" y="1634"/>
                    <a:pt x="588" y="1627"/>
                    <a:pt x="583" y="1627"/>
                  </a:cubicBezTo>
                  <a:cubicBezTo>
                    <a:pt x="581" y="1627"/>
                    <a:pt x="578" y="1628"/>
                    <a:pt x="576" y="1631"/>
                  </a:cubicBezTo>
                  <a:lnTo>
                    <a:pt x="576" y="1631"/>
                  </a:lnTo>
                  <a:cubicBezTo>
                    <a:pt x="583" y="1619"/>
                    <a:pt x="554" y="1600"/>
                    <a:pt x="543" y="1591"/>
                  </a:cubicBezTo>
                  <a:cubicBezTo>
                    <a:pt x="539" y="1587"/>
                    <a:pt x="531" y="1581"/>
                    <a:pt x="528" y="1577"/>
                  </a:cubicBezTo>
                  <a:cubicBezTo>
                    <a:pt x="532" y="1571"/>
                    <a:pt x="527" y="1562"/>
                    <a:pt x="519" y="1557"/>
                  </a:cubicBezTo>
                  <a:lnTo>
                    <a:pt x="513" y="1567"/>
                  </a:lnTo>
                  <a:cubicBezTo>
                    <a:pt x="502" y="1560"/>
                    <a:pt x="505" y="1551"/>
                    <a:pt x="492" y="1546"/>
                  </a:cubicBezTo>
                  <a:cubicBezTo>
                    <a:pt x="485" y="1544"/>
                    <a:pt x="476" y="1541"/>
                    <a:pt x="468" y="1541"/>
                  </a:cubicBezTo>
                  <a:cubicBezTo>
                    <a:pt x="465" y="1541"/>
                    <a:pt x="462" y="1542"/>
                    <a:pt x="459" y="1543"/>
                  </a:cubicBezTo>
                  <a:cubicBezTo>
                    <a:pt x="456" y="1544"/>
                    <a:pt x="456" y="1545"/>
                    <a:pt x="455" y="1545"/>
                  </a:cubicBezTo>
                  <a:cubicBezTo>
                    <a:pt x="454" y="1545"/>
                    <a:pt x="453" y="1545"/>
                    <a:pt x="451" y="1543"/>
                  </a:cubicBezTo>
                  <a:cubicBezTo>
                    <a:pt x="446" y="1540"/>
                    <a:pt x="442" y="1536"/>
                    <a:pt x="438" y="1531"/>
                  </a:cubicBezTo>
                  <a:cubicBezTo>
                    <a:pt x="431" y="1522"/>
                    <a:pt x="423" y="1509"/>
                    <a:pt x="411" y="1508"/>
                  </a:cubicBezTo>
                  <a:cubicBezTo>
                    <a:pt x="398" y="1507"/>
                    <a:pt x="381" y="1501"/>
                    <a:pt x="372" y="1492"/>
                  </a:cubicBezTo>
                  <a:cubicBezTo>
                    <a:pt x="367" y="1488"/>
                    <a:pt x="369" y="1473"/>
                    <a:pt x="361" y="1473"/>
                  </a:cubicBezTo>
                  <a:cubicBezTo>
                    <a:pt x="361" y="1473"/>
                    <a:pt x="361" y="1473"/>
                    <a:pt x="360" y="1473"/>
                  </a:cubicBezTo>
                  <a:cubicBezTo>
                    <a:pt x="348" y="1473"/>
                    <a:pt x="355" y="1486"/>
                    <a:pt x="349" y="1486"/>
                  </a:cubicBezTo>
                  <a:cubicBezTo>
                    <a:pt x="347" y="1486"/>
                    <a:pt x="344" y="1485"/>
                    <a:pt x="340" y="1482"/>
                  </a:cubicBezTo>
                  <a:cubicBezTo>
                    <a:pt x="321" y="1472"/>
                    <a:pt x="359" y="1466"/>
                    <a:pt x="338" y="1453"/>
                  </a:cubicBezTo>
                  <a:cubicBezTo>
                    <a:pt x="335" y="1451"/>
                    <a:pt x="333" y="1451"/>
                    <a:pt x="332" y="1451"/>
                  </a:cubicBezTo>
                  <a:cubicBezTo>
                    <a:pt x="327" y="1451"/>
                    <a:pt x="328" y="1457"/>
                    <a:pt x="323" y="1457"/>
                  </a:cubicBezTo>
                  <a:cubicBezTo>
                    <a:pt x="323" y="1457"/>
                    <a:pt x="322" y="1457"/>
                    <a:pt x="321" y="1457"/>
                  </a:cubicBezTo>
                  <a:cubicBezTo>
                    <a:pt x="307" y="1453"/>
                    <a:pt x="292" y="1440"/>
                    <a:pt x="280" y="1431"/>
                  </a:cubicBezTo>
                  <a:cubicBezTo>
                    <a:pt x="255" y="1412"/>
                    <a:pt x="226" y="1383"/>
                    <a:pt x="196" y="1370"/>
                  </a:cubicBezTo>
                  <a:cubicBezTo>
                    <a:pt x="193" y="1368"/>
                    <a:pt x="191" y="1368"/>
                    <a:pt x="188" y="1368"/>
                  </a:cubicBezTo>
                  <a:cubicBezTo>
                    <a:pt x="185" y="1368"/>
                    <a:pt x="181" y="1369"/>
                    <a:pt x="177" y="1369"/>
                  </a:cubicBezTo>
                  <a:cubicBezTo>
                    <a:pt x="176" y="1369"/>
                    <a:pt x="175" y="1369"/>
                    <a:pt x="175" y="1369"/>
                  </a:cubicBezTo>
                  <a:cubicBezTo>
                    <a:pt x="155" y="1369"/>
                    <a:pt x="171" y="1364"/>
                    <a:pt x="168" y="1358"/>
                  </a:cubicBezTo>
                  <a:cubicBezTo>
                    <a:pt x="166" y="1352"/>
                    <a:pt x="146" y="1345"/>
                    <a:pt x="138" y="1345"/>
                  </a:cubicBezTo>
                  <a:cubicBezTo>
                    <a:pt x="138" y="1345"/>
                    <a:pt x="137" y="1345"/>
                    <a:pt x="137" y="1345"/>
                  </a:cubicBezTo>
                  <a:cubicBezTo>
                    <a:pt x="133" y="1347"/>
                    <a:pt x="130" y="1347"/>
                    <a:pt x="128" y="1347"/>
                  </a:cubicBezTo>
                  <a:cubicBezTo>
                    <a:pt x="122" y="1347"/>
                    <a:pt x="124" y="1342"/>
                    <a:pt x="125" y="1333"/>
                  </a:cubicBezTo>
                  <a:cubicBezTo>
                    <a:pt x="125" y="1333"/>
                    <a:pt x="125" y="1333"/>
                    <a:pt x="125" y="1333"/>
                  </a:cubicBezTo>
                  <a:cubicBezTo>
                    <a:pt x="123" y="1333"/>
                    <a:pt x="99" y="1339"/>
                    <a:pt x="101" y="1342"/>
                  </a:cubicBezTo>
                  <a:lnTo>
                    <a:pt x="101" y="1342"/>
                  </a:lnTo>
                  <a:cubicBezTo>
                    <a:pt x="96" y="1336"/>
                    <a:pt x="106" y="1327"/>
                    <a:pt x="106" y="1324"/>
                  </a:cubicBezTo>
                  <a:cubicBezTo>
                    <a:pt x="109" y="1317"/>
                    <a:pt x="98" y="1309"/>
                    <a:pt x="92" y="1303"/>
                  </a:cubicBezTo>
                  <a:cubicBezTo>
                    <a:pt x="87" y="1299"/>
                    <a:pt x="73" y="1267"/>
                    <a:pt x="82" y="1267"/>
                  </a:cubicBezTo>
                  <a:cubicBezTo>
                    <a:pt x="83" y="1267"/>
                    <a:pt x="84" y="1267"/>
                    <a:pt x="85" y="1268"/>
                  </a:cubicBezTo>
                  <a:cubicBezTo>
                    <a:pt x="87" y="1268"/>
                    <a:pt x="88" y="1269"/>
                    <a:pt x="89" y="1269"/>
                  </a:cubicBezTo>
                  <a:cubicBezTo>
                    <a:pt x="98" y="1269"/>
                    <a:pt x="82" y="1240"/>
                    <a:pt x="81" y="1233"/>
                  </a:cubicBezTo>
                  <a:cubicBezTo>
                    <a:pt x="78" y="1213"/>
                    <a:pt x="112" y="1217"/>
                    <a:pt x="99" y="1199"/>
                  </a:cubicBezTo>
                  <a:close/>
                  <a:moveTo>
                    <a:pt x="656" y="1692"/>
                  </a:moveTo>
                  <a:cubicBezTo>
                    <a:pt x="656" y="1692"/>
                    <a:pt x="656" y="1692"/>
                    <a:pt x="656" y="1692"/>
                  </a:cubicBezTo>
                  <a:cubicBezTo>
                    <a:pt x="656" y="1692"/>
                    <a:pt x="656" y="1692"/>
                    <a:pt x="656" y="1692"/>
                  </a:cubicBezTo>
                  <a:close/>
                  <a:moveTo>
                    <a:pt x="758" y="1725"/>
                  </a:moveTo>
                  <a:cubicBezTo>
                    <a:pt x="760" y="1725"/>
                    <a:pt x="762" y="1725"/>
                    <a:pt x="764" y="1727"/>
                  </a:cubicBezTo>
                  <a:cubicBezTo>
                    <a:pt x="766" y="1732"/>
                    <a:pt x="769" y="1739"/>
                    <a:pt x="764" y="1739"/>
                  </a:cubicBezTo>
                  <a:cubicBezTo>
                    <a:pt x="763" y="1739"/>
                    <a:pt x="761" y="1739"/>
                    <a:pt x="758" y="1737"/>
                  </a:cubicBezTo>
                  <a:cubicBezTo>
                    <a:pt x="749" y="1732"/>
                    <a:pt x="752" y="1725"/>
                    <a:pt x="758" y="1725"/>
                  </a:cubicBezTo>
                  <a:close/>
                  <a:moveTo>
                    <a:pt x="847" y="1816"/>
                  </a:moveTo>
                  <a:cubicBezTo>
                    <a:pt x="847" y="1817"/>
                    <a:pt x="847" y="1817"/>
                    <a:pt x="847" y="1817"/>
                  </a:cubicBezTo>
                  <a:cubicBezTo>
                    <a:pt x="847" y="1817"/>
                    <a:pt x="847" y="1817"/>
                    <a:pt x="847" y="1816"/>
                  </a:cubicBezTo>
                  <a:close/>
                  <a:moveTo>
                    <a:pt x="1031" y="1867"/>
                  </a:moveTo>
                  <a:cubicBezTo>
                    <a:pt x="1034" y="1867"/>
                    <a:pt x="1038" y="1869"/>
                    <a:pt x="1042" y="1874"/>
                  </a:cubicBezTo>
                  <a:cubicBezTo>
                    <a:pt x="1044" y="1880"/>
                    <a:pt x="1046" y="1886"/>
                    <a:pt x="1043" y="1890"/>
                  </a:cubicBezTo>
                  <a:cubicBezTo>
                    <a:pt x="1042" y="1892"/>
                    <a:pt x="1039" y="1893"/>
                    <a:pt x="1036" y="1893"/>
                  </a:cubicBezTo>
                  <a:cubicBezTo>
                    <a:pt x="1032" y="1893"/>
                    <a:pt x="1027" y="1891"/>
                    <a:pt x="1025" y="1886"/>
                  </a:cubicBezTo>
                  <a:cubicBezTo>
                    <a:pt x="1021" y="1877"/>
                    <a:pt x="1024" y="1867"/>
                    <a:pt x="1031" y="1867"/>
                  </a:cubicBezTo>
                  <a:close/>
                  <a:moveTo>
                    <a:pt x="1166" y="1939"/>
                  </a:moveTo>
                  <a:cubicBezTo>
                    <a:pt x="1166" y="1939"/>
                    <a:pt x="1166" y="1940"/>
                    <a:pt x="1166" y="1940"/>
                  </a:cubicBezTo>
                  <a:lnTo>
                    <a:pt x="1166" y="1940"/>
                  </a:lnTo>
                  <a:cubicBezTo>
                    <a:pt x="1166" y="1940"/>
                    <a:pt x="1166" y="1939"/>
                    <a:pt x="1166" y="1939"/>
                  </a:cubicBezTo>
                  <a:close/>
                  <a:moveTo>
                    <a:pt x="1274" y="2005"/>
                  </a:moveTo>
                  <a:cubicBezTo>
                    <a:pt x="1272" y="2005"/>
                    <a:pt x="1269" y="2007"/>
                    <a:pt x="1266" y="2011"/>
                  </a:cubicBezTo>
                  <a:lnTo>
                    <a:pt x="1274" y="2016"/>
                  </a:lnTo>
                  <a:lnTo>
                    <a:pt x="1284" y="2015"/>
                  </a:lnTo>
                  <a:cubicBezTo>
                    <a:pt x="1281" y="2008"/>
                    <a:pt x="1278" y="2005"/>
                    <a:pt x="1274" y="2005"/>
                  </a:cubicBezTo>
                  <a:close/>
                  <a:moveTo>
                    <a:pt x="1493" y="2142"/>
                  </a:moveTo>
                  <a:cubicBezTo>
                    <a:pt x="1496" y="2149"/>
                    <a:pt x="1497" y="2160"/>
                    <a:pt x="1490" y="2160"/>
                  </a:cubicBezTo>
                  <a:cubicBezTo>
                    <a:pt x="1488" y="2160"/>
                    <a:pt x="1486" y="2159"/>
                    <a:pt x="1483" y="2157"/>
                  </a:cubicBezTo>
                  <a:lnTo>
                    <a:pt x="1493" y="2142"/>
                  </a:lnTo>
                  <a:close/>
                  <a:moveTo>
                    <a:pt x="1715" y="2286"/>
                  </a:moveTo>
                  <a:cubicBezTo>
                    <a:pt x="1717" y="2286"/>
                    <a:pt x="1719" y="2287"/>
                    <a:pt x="1721" y="2288"/>
                  </a:cubicBezTo>
                  <a:cubicBezTo>
                    <a:pt x="1724" y="2293"/>
                    <a:pt x="1726" y="2301"/>
                    <a:pt x="1721" y="2301"/>
                  </a:cubicBezTo>
                  <a:cubicBezTo>
                    <a:pt x="1720" y="2301"/>
                    <a:pt x="1718" y="2300"/>
                    <a:pt x="1715" y="2299"/>
                  </a:cubicBezTo>
                  <a:cubicBezTo>
                    <a:pt x="1706" y="2293"/>
                    <a:pt x="1709" y="2286"/>
                    <a:pt x="1715" y="2286"/>
                  </a:cubicBezTo>
                  <a:close/>
                  <a:moveTo>
                    <a:pt x="1810" y="2350"/>
                  </a:moveTo>
                  <a:cubicBezTo>
                    <a:pt x="1811" y="2350"/>
                    <a:pt x="1813" y="2351"/>
                    <a:pt x="1815" y="2352"/>
                  </a:cubicBezTo>
                  <a:cubicBezTo>
                    <a:pt x="1827" y="2360"/>
                    <a:pt x="1828" y="2367"/>
                    <a:pt x="1821" y="2367"/>
                  </a:cubicBezTo>
                  <a:cubicBezTo>
                    <a:pt x="1818" y="2367"/>
                    <a:pt x="1814" y="2366"/>
                    <a:pt x="1808" y="2362"/>
                  </a:cubicBezTo>
                  <a:cubicBezTo>
                    <a:pt x="1800" y="2358"/>
                    <a:pt x="1803" y="2350"/>
                    <a:pt x="1810" y="2350"/>
                  </a:cubicBezTo>
                  <a:close/>
                  <a:moveTo>
                    <a:pt x="1938" y="2427"/>
                  </a:moveTo>
                  <a:cubicBezTo>
                    <a:pt x="1938" y="2427"/>
                    <a:pt x="1938" y="2427"/>
                    <a:pt x="1938" y="2427"/>
                  </a:cubicBezTo>
                  <a:cubicBezTo>
                    <a:pt x="1938" y="2427"/>
                    <a:pt x="1938" y="2427"/>
                    <a:pt x="1938" y="2427"/>
                  </a:cubicBezTo>
                  <a:close/>
                  <a:moveTo>
                    <a:pt x="2109" y="2509"/>
                  </a:moveTo>
                  <a:cubicBezTo>
                    <a:pt x="2109" y="2509"/>
                    <a:pt x="2109" y="2509"/>
                    <a:pt x="2109" y="2509"/>
                  </a:cubicBezTo>
                  <a:lnTo>
                    <a:pt x="2109" y="2509"/>
                  </a:lnTo>
                  <a:cubicBezTo>
                    <a:pt x="2109" y="2509"/>
                    <a:pt x="2109" y="2509"/>
                    <a:pt x="2109" y="2509"/>
                  </a:cubicBezTo>
                  <a:close/>
                  <a:moveTo>
                    <a:pt x="2183" y="2558"/>
                  </a:moveTo>
                  <a:cubicBezTo>
                    <a:pt x="2179" y="2558"/>
                    <a:pt x="2177" y="2565"/>
                    <a:pt x="2184" y="2570"/>
                  </a:cubicBezTo>
                  <a:lnTo>
                    <a:pt x="2194" y="2569"/>
                  </a:lnTo>
                  <a:cubicBezTo>
                    <a:pt x="2190" y="2561"/>
                    <a:pt x="2186" y="2558"/>
                    <a:pt x="2183" y="2558"/>
                  </a:cubicBezTo>
                  <a:close/>
                  <a:moveTo>
                    <a:pt x="2308" y="2636"/>
                  </a:moveTo>
                  <a:lnTo>
                    <a:pt x="2308" y="2636"/>
                  </a:lnTo>
                  <a:cubicBezTo>
                    <a:pt x="2308" y="2636"/>
                    <a:pt x="2308" y="2636"/>
                    <a:pt x="2308" y="2636"/>
                  </a:cubicBezTo>
                  <a:lnTo>
                    <a:pt x="2308" y="2636"/>
                  </a:lnTo>
                  <a:cubicBezTo>
                    <a:pt x="2308" y="2636"/>
                    <a:pt x="2308" y="2636"/>
                    <a:pt x="2308" y="2636"/>
                  </a:cubicBezTo>
                  <a:close/>
                  <a:moveTo>
                    <a:pt x="3356" y="2712"/>
                  </a:moveTo>
                  <a:cubicBezTo>
                    <a:pt x="3357" y="2712"/>
                    <a:pt x="3358" y="2712"/>
                    <a:pt x="3360" y="2713"/>
                  </a:cubicBezTo>
                  <a:cubicBezTo>
                    <a:pt x="3366" y="2718"/>
                    <a:pt x="3364" y="2727"/>
                    <a:pt x="3365" y="2734"/>
                  </a:cubicBezTo>
                  <a:cubicBezTo>
                    <a:pt x="3364" y="2734"/>
                    <a:pt x="3363" y="2734"/>
                    <a:pt x="3363" y="2734"/>
                  </a:cubicBezTo>
                  <a:cubicBezTo>
                    <a:pt x="3358" y="2734"/>
                    <a:pt x="3353" y="2734"/>
                    <a:pt x="3352" y="2727"/>
                  </a:cubicBezTo>
                  <a:cubicBezTo>
                    <a:pt x="3351" y="2720"/>
                    <a:pt x="3352" y="2712"/>
                    <a:pt x="3356" y="2712"/>
                  </a:cubicBezTo>
                  <a:close/>
                  <a:moveTo>
                    <a:pt x="3407" y="2801"/>
                  </a:moveTo>
                  <a:cubicBezTo>
                    <a:pt x="3388" y="2802"/>
                    <a:pt x="3398" y="2818"/>
                    <a:pt x="3404" y="2818"/>
                  </a:cubicBezTo>
                  <a:cubicBezTo>
                    <a:pt x="3406" y="2818"/>
                    <a:pt x="3408" y="2816"/>
                    <a:pt x="3408" y="2809"/>
                  </a:cubicBezTo>
                  <a:cubicBezTo>
                    <a:pt x="3409" y="2807"/>
                    <a:pt x="3408" y="2803"/>
                    <a:pt x="3407" y="2801"/>
                  </a:cubicBezTo>
                  <a:close/>
                  <a:moveTo>
                    <a:pt x="3422" y="2852"/>
                  </a:moveTo>
                  <a:cubicBezTo>
                    <a:pt x="3422" y="2852"/>
                    <a:pt x="3422" y="2852"/>
                    <a:pt x="3422" y="2852"/>
                  </a:cubicBezTo>
                  <a:lnTo>
                    <a:pt x="3422" y="2852"/>
                  </a:lnTo>
                  <a:cubicBezTo>
                    <a:pt x="3422" y="2852"/>
                    <a:pt x="3422" y="2852"/>
                    <a:pt x="3422" y="2852"/>
                  </a:cubicBezTo>
                  <a:close/>
                  <a:moveTo>
                    <a:pt x="2738" y="2903"/>
                  </a:moveTo>
                  <a:cubicBezTo>
                    <a:pt x="2737" y="2903"/>
                    <a:pt x="2737" y="2904"/>
                    <a:pt x="2737" y="2904"/>
                  </a:cubicBezTo>
                  <a:cubicBezTo>
                    <a:pt x="2737" y="2904"/>
                    <a:pt x="2737" y="2903"/>
                    <a:pt x="2738" y="2903"/>
                  </a:cubicBezTo>
                  <a:close/>
                  <a:moveTo>
                    <a:pt x="3396" y="2963"/>
                  </a:moveTo>
                  <a:cubicBezTo>
                    <a:pt x="3397" y="2963"/>
                    <a:pt x="3399" y="2963"/>
                    <a:pt x="3400" y="2964"/>
                  </a:cubicBezTo>
                  <a:cubicBezTo>
                    <a:pt x="3405" y="2968"/>
                    <a:pt x="3404" y="2977"/>
                    <a:pt x="3404" y="2985"/>
                  </a:cubicBezTo>
                  <a:cubicBezTo>
                    <a:pt x="3403" y="2985"/>
                    <a:pt x="3401" y="2985"/>
                    <a:pt x="3400" y="2985"/>
                  </a:cubicBezTo>
                  <a:cubicBezTo>
                    <a:pt x="3396" y="2985"/>
                    <a:pt x="3393" y="2984"/>
                    <a:pt x="3392" y="2977"/>
                  </a:cubicBezTo>
                  <a:cubicBezTo>
                    <a:pt x="3391" y="2971"/>
                    <a:pt x="3392" y="2963"/>
                    <a:pt x="3396" y="2963"/>
                  </a:cubicBezTo>
                  <a:close/>
                  <a:moveTo>
                    <a:pt x="2916" y="3047"/>
                  </a:moveTo>
                  <a:lnTo>
                    <a:pt x="2916" y="3047"/>
                  </a:lnTo>
                  <a:cubicBezTo>
                    <a:pt x="2916" y="3047"/>
                    <a:pt x="2916" y="3047"/>
                    <a:pt x="2916" y="3047"/>
                  </a:cubicBezTo>
                  <a:cubicBezTo>
                    <a:pt x="2916" y="3047"/>
                    <a:pt x="2916" y="3047"/>
                    <a:pt x="2916" y="3047"/>
                  </a:cubicBezTo>
                  <a:close/>
                  <a:moveTo>
                    <a:pt x="170" y="0"/>
                  </a:moveTo>
                  <a:cubicBezTo>
                    <a:pt x="167" y="0"/>
                    <a:pt x="164" y="1"/>
                    <a:pt x="161" y="1"/>
                  </a:cubicBezTo>
                  <a:cubicBezTo>
                    <a:pt x="156" y="3"/>
                    <a:pt x="172" y="10"/>
                    <a:pt x="161" y="14"/>
                  </a:cubicBezTo>
                  <a:cubicBezTo>
                    <a:pt x="153" y="17"/>
                    <a:pt x="140" y="18"/>
                    <a:pt x="131" y="19"/>
                  </a:cubicBezTo>
                  <a:cubicBezTo>
                    <a:pt x="128" y="19"/>
                    <a:pt x="126" y="19"/>
                    <a:pt x="123" y="19"/>
                  </a:cubicBezTo>
                  <a:cubicBezTo>
                    <a:pt x="120" y="19"/>
                    <a:pt x="117" y="19"/>
                    <a:pt x="113" y="19"/>
                  </a:cubicBezTo>
                  <a:cubicBezTo>
                    <a:pt x="109" y="19"/>
                    <a:pt x="105" y="20"/>
                    <a:pt x="101" y="22"/>
                  </a:cubicBezTo>
                  <a:cubicBezTo>
                    <a:pt x="87" y="30"/>
                    <a:pt x="94" y="41"/>
                    <a:pt x="80" y="46"/>
                  </a:cubicBezTo>
                  <a:cubicBezTo>
                    <a:pt x="79" y="47"/>
                    <a:pt x="78" y="47"/>
                    <a:pt x="76" y="47"/>
                  </a:cubicBezTo>
                  <a:cubicBezTo>
                    <a:pt x="73" y="47"/>
                    <a:pt x="69" y="45"/>
                    <a:pt x="65" y="45"/>
                  </a:cubicBezTo>
                  <a:cubicBezTo>
                    <a:pt x="62" y="45"/>
                    <a:pt x="59" y="47"/>
                    <a:pt x="57" y="53"/>
                  </a:cubicBezTo>
                  <a:cubicBezTo>
                    <a:pt x="52" y="67"/>
                    <a:pt x="64" y="73"/>
                    <a:pt x="53" y="91"/>
                  </a:cubicBezTo>
                  <a:lnTo>
                    <a:pt x="46" y="86"/>
                  </a:lnTo>
                  <a:cubicBezTo>
                    <a:pt x="46" y="86"/>
                    <a:pt x="45" y="86"/>
                    <a:pt x="45" y="86"/>
                  </a:cubicBezTo>
                  <a:cubicBezTo>
                    <a:pt x="43" y="86"/>
                    <a:pt x="42" y="84"/>
                    <a:pt x="44" y="79"/>
                  </a:cubicBezTo>
                  <a:cubicBezTo>
                    <a:pt x="44" y="79"/>
                    <a:pt x="44" y="79"/>
                    <a:pt x="44" y="79"/>
                  </a:cubicBezTo>
                  <a:cubicBezTo>
                    <a:pt x="41" y="79"/>
                    <a:pt x="32" y="113"/>
                    <a:pt x="33" y="118"/>
                  </a:cubicBezTo>
                  <a:cubicBezTo>
                    <a:pt x="30" y="129"/>
                    <a:pt x="23" y="133"/>
                    <a:pt x="24" y="145"/>
                  </a:cubicBezTo>
                  <a:cubicBezTo>
                    <a:pt x="26" y="157"/>
                    <a:pt x="30" y="159"/>
                    <a:pt x="30" y="168"/>
                  </a:cubicBezTo>
                  <a:cubicBezTo>
                    <a:pt x="30" y="180"/>
                    <a:pt x="30" y="183"/>
                    <a:pt x="26" y="193"/>
                  </a:cubicBezTo>
                  <a:cubicBezTo>
                    <a:pt x="22" y="207"/>
                    <a:pt x="35" y="213"/>
                    <a:pt x="35" y="225"/>
                  </a:cubicBezTo>
                  <a:cubicBezTo>
                    <a:pt x="35" y="239"/>
                    <a:pt x="21" y="243"/>
                    <a:pt x="22" y="256"/>
                  </a:cubicBezTo>
                  <a:cubicBezTo>
                    <a:pt x="22" y="266"/>
                    <a:pt x="32" y="271"/>
                    <a:pt x="35" y="281"/>
                  </a:cubicBezTo>
                  <a:cubicBezTo>
                    <a:pt x="37" y="290"/>
                    <a:pt x="27" y="292"/>
                    <a:pt x="20" y="292"/>
                  </a:cubicBezTo>
                  <a:cubicBezTo>
                    <a:pt x="17" y="292"/>
                    <a:pt x="14" y="291"/>
                    <a:pt x="13" y="291"/>
                  </a:cubicBezTo>
                  <a:cubicBezTo>
                    <a:pt x="18" y="299"/>
                    <a:pt x="23" y="306"/>
                    <a:pt x="30" y="312"/>
                  </a:cubicBezTo>
                  <a:cubicBezTo>
                    <a:pt x="46" y="325"/>
                    <a:pt x="32" y="326"/>
                    <a:pt x="22" y="326"/>
                  </a:cubicBezTo>
                  <a:cubicBezTo>
                    <a:pt x="37" y="326"/>
                    <a:pt x="27" y="361"/>
                    <a:pt x="38" y="361"/>
                  </a:cubicBezTo>
                  <a:cubicBezTo>
                    <a:pt x="33" y="368"/>
                    <a:pt x="27" y="376"/>
                    <a:pt x="26" y="387"/>
                  </a:cubicBezTo>
                  <a:cubicBezTo>
                    <a:pt x="34" y="387"/>
                    <a:pt x="32" y="393"/>
                    <a:pt x="33" y="402"/>
                  </a:cubicBezTo>
                  <a:cubicBezTo>
                    <a:pt x="34" y="415"/>
                    <a:pt x="44" y="422"/>
                    <a:pt x="44" y="434"/>
                  </a:cubicBezTo>
                  <a:cubicBezTo>
                    <a:pt x="44" y="437"/>
                    <a:pt x="17" y="460"/>
                    <a:pt x="29" y="467"/>
                  </a:cubicBezTo>
                  <a:cubicBezTo>
                    <a:pt x="29" y="467"/>
                    <a:pt x="29" y="467"/>
                    <a:pt x="30" y="467"/>
                  </a:cubicBezTo>
                  <a:cubicBezTo>
                    <a:pt x="34" y="467"/>
                    <a:pt x="42" y="463"/>
                    <a:pt x="47" y="463"/>
                  </a:cubicBezTo>
                  <a:cubicBezTo>
                    <a:pt x="50" y="463"/>
                    <a:pt x="51" y="465"/>
                    <a:pt x="48" y="470"/>
                  </a:cubicBezTo>
                  <a:cubicBezTo>
                    <a:pt x="44" y="481"/>
                    <a:pt x="39" y="482"/>
                    <a:pt x="46" y="492"/>
                  </a:cubicBezTo>
                  <a:cubicBezTo>
                    <a:pt x="46" y="492"/>
                    <a:pt x="57" y="499"/>
                    <a:pt x="55" y="500"/>
                  </a:cubicBezTo>
                  <a:cubicBezTo>
                    <a:pt x="54" y="501"/>
                    <a:pt x="53" y="501"/>
                    <a:pt x="52" y="501"/>
                  </a:cubicBezTo>
                  <a:cubicBezTo>
                    <a:pt x="46" y="501"/>
                    <a:pt x="38" y="494"/>
                    <a:pt x="34" y="494"/>
                  </a:cubicBezTo>
                  <a:cubicBezTo>
                    <a:pt x="33" y="494"/>
                    <a:pt x="33" y="494"/>
                    <a:pt x="32" y="495"/>
                  </a:cubicBezTo>
                  <a:cubicBezTo>
                    <a:pt x="30" y="497"/>
                    <a:pt x="37" y="504"/>
                    <a:pt x="37" y="504"/>
                  </a:cubicBezTo>
                  <a:cubicBezTo>
                    <a:pt x="41" y="511"/>
                    <a:pt x="40" y="514"/>
                    <a:pt x="41" y="522"/>
                  </a:cubicBezTo>
                  <a:cubicBezTo>
                    <a:pt x="40" y="518"/>
                    <a:pt x="39" y="517"/>
                    <a:pt x="38" y="517"/>
                  </a:cubicBezTo>
                  <a:cubicBezTo>
                    <a:pt x="36" y="517"/>
                    <a:pt x="34" y="518"/>
                    <a:pt x="32" y="518"/>
                  </a:cubicBezTo>
                  <a:cubicBezTo>
                    <a:pt x="38" y="518"/>
                    <a:pt x="33" y="530"/>
                    <a:pt x="35" y="536"/>
                  </a:cubicBezTo>
                  <a:cubicBezTo>
                    <a:pt x="36" y="536"/>
                    <a:pt x="36" y="536"/>
                    <a:pt x="37" y="536"/>
                  </a:cubicBezTo>
                  <a:cubicBezTo>
                    <a:pt x="38" y="536"/>
                    <a:pt x="40" y="536"/>
                    <a:pt x="40" y="538"/>
                  </a:cubicBezTo>
                  <a:cubicBezTo>
                    <a:pt x="44" y="547"/>
                    <a:pt x="44" y="561"/>
                    <a:pt x="37" y="562"/>
                  </a:cubicBezTo>
                  <a:cubicBezTo>
                    <a:pt x="27" y="563"/>
                    <a:pt x="26" y="588"/>
                    <a:pt x="36" y="588"/>
                  </a:cubicBezTo>
                  <a:cubicBezTo>
                    <a:pt x="37" y="595"/>
                    <a:pt x="32" y="614"/>
                    <a:pt x="42" y="614"/>
                  </a:cubicBezTo>
                  <a:cubicBezTo>
                    <a:pt x="36" y="634"/>
                    <a:pt x="15" y="677"/>
                    <a:pt x="37" y="693"/>
                  </a:cubicBezTo>
                  <a:cubicBezTo>
                    <a:pt x="36" y="693"/>
                    <a:pt x="35" y="693"/>
                    <a:pt x="34" y="693"/>
                  </a:cubicBezTo>
                  <a:cubicBezTo>
                    <a:pt x="0" y="693"/>
                    <a:pt x="51" y="721"/>
                    <a:pt x="45" y="731"/>
                  </a:cubicBezTo>
                  <a:cubicBezTo>
                    <a:pt x="39" y="738"/>
                    <a:pt x="25" y="743"/>
                    <a:pt x="35" y="758"/>
                  </a:cubicBezTo>
                  <a:cubicBezTo>
                    <a:pt x="37" y="762"/>
                    <a:pt x="57" y="779"/>
                    <a:pt x="59" y="779"/>
                  </a:cubicBezTo>
                  <a:cubicBezTo>
                    <a:pt x="59" y="779"/>
                    <a:pt x="59" y="779"/>
                    <a:pt x="59" y="779"/>
                  </a:cubicBezTo>
                  <a:lnTo>
                    <a:pt x="59" y="779"/>
                  </a:lnTo>
                  <a:cubicBezTo>
                    <a:pt x="51" y="786"/>
                    <a:pt x="42" y="776"/>
                    <a:pt x="44" y="799"/>
                  </a:cubicBezTo>
                  <a:cubicBezTo>
                    <a:pt x="46" y="812"/>
                    <a:pt x="57" y="800"/>
                    <a:pt x="58" y="815"/>
                  </a:cubicBezTo>
                  <a:cubicBezTo>
                    <a:pt x="54" y="815"/>
                    <a:pt x="49" y="814"/>
                    <a:pt x="45" y="814"/>
                  </a:cubicBezTo>
                  <a:cubicBezTo>
                    <a:pt x="40" y="814"/>
                    <a:pt x="36" y="815"/>
                    <a:pt x="34" y="819"/>
                  </a:cubicBezTo>
                  <a:cubicBezTo>
                    <a:pt x="30" y="825"/>
                    <a:pt x="33" y="841"/>
                    <a:pt x="39" y="841"/>
                  </a:cubicBezTo>
                  <a:cubicBezTo>
                    <a:pt x="44" y="841"/>
                    <a:pt x="46" y="869"/>
                    <a:pt x="46" y="874"/>
                  </a:cubicBezTo>
                  <a:cubicBezTo>
                    <a:pt x="47" y="882"/>
                    <a:pt x="50" y="907"/>
                    <a:pt x="42" y="910"/>
                  </a:cubicBezTo>
                  <a:cubicBezTo>
                    <a:pt x="32" y="917"/>
                    <a:pt x="26" y="927"/>
                    <a:pt x="33" y="943"/>
                  </a:cubicBezTo>
                  <a:cubicBezTo>
                    <a:pt x="37" y="951"/>
                    <a:pt x="44" y="951"/>
                    <a:pt x="44" y="961"/>
                  </a:cubicBezTo>
                  <a:cubicBezTo>
                    <a:pt x="46" y="971"/>
                    <a:pt x="44" y="981"/>
                    <a:pt x="42" y="990"/>
                  </a:cubicBezTo>
                  <a:cubicBezTo>
                    <a:pt x="41" y="992"/>
                    <a:pt x="36" y="1028"/>
                    <a:pt x="39" y="1028"/>
                  </a:cubicBezTo>
                  <a:cubicBezTo>
                    <a:pt x="39" y="1028"/>
                    <a:pt x="39" y="1027"/>
                    <a:pt x="39" y="1027"/>
                  </a:cubicBezTo>
                  <a:cubicBezTo>
                    <a:pt x="41" y="1026"/>
                    <a:pt x="42" y="1026"/>
                    <a:pt x="44" y="1026"/>
                  </a:cubicBezTo>
                  <a:cubicBezTo>
                    <a:pt x="53" y="1026"/>
                    <a:pt x="45" y="1055"/>
                    <a:pt x="44" y="1066"/>
                  </a:cubicBezTo>
                  <a:cubicBezTo>
                    <a:pt x="44" y="1075"/>
                    <a:pt x="44" y="1085"/>
                    <a:pt x="45" y="1094"/>
                  </a:cubicBezTo>
                  <a:cubicBezTo>
                    <a:pt x="46" y="1100"/>
                    <a:pt x="47" y="1101"/>
                    <a:pt x="48" y="1101"/>
                  </a:cubicBezTo>
                  <a:cubicBezTo>
                    <a:pt x="48" y="1101"/>
                    <a:pt x="49" y="1101"/>
                    <a:pt x="50" y="1100"/>
                  </a:cubicBezTo>
                  <a:cubicBezTo>
                    <a:pt x="50" y="1100"/>
                    <a:pt x="50" y="1100"/>
                    <a:pt x="50" y="1100"/>
                  </a:cubicBezTo>
                  <a:lnTo>
                    <a:pt x="50" y="1100"/>
                  </a:lnTo>
                  <a:cubicBezTo>
                    <a:pt x="53" y="1100"/>
                    <a:pt x="50" y="1116"/>
                    <a:pt x="50" y="1117"/>
                  </a:cubicBezTo>
                  <a:cubicBezTo>
                    <a:pt x="50" y="1123"/>
                    <a:pt x="50" y="1130"/>
                    <a:pt x="51" y="1136"/>
                  </a:cubicBezTo>
                  <a:cubicBezTo>
                    <a:pt x="53" y="1143"/>
                    <a:pt x="62" y="1164"/>
                    <a:pt x="53" y="1164"/>
                  </a:cubicBezTo>
                  <a:cubicBezTo>
                    <a:pt x="44" y="1165"/>
                    <a:pt x="43" y="1183"/>
                    <a:pt x="45" y="1194"/>
                  </a:cubicBezTo>
                  <a:cubicBezTo>
                    <a:pt x="48" y="1206"/>
                    <a:pt x="57" y="1193"/>
                    <a:pt x="57" y="1208"/>
                  </a:cubicBezTo>
                  <a:cubicBezTo>
                    <a:pt x="55" y="1208"/>
                    <a:pt x="53" y="1208"/>
                    <a:pt x="51" y="1208"/>
                  </a:cubicBezTo>
                  <a:cubicBezTo>
                    <a:pt x="47" y="1208"/>
                    <a:pt x="44" y="1209"/>
                    <a:pt x="44" y="1217"/>
                  </a:cubicBezTo>
                  <a:cubicBezTo>
                    <a:pt x="45" y="1221"/>
                    <a:pt x="46" y="1222"/>
                    <a:pt x="48" y="1222"/>
                  </a:cubicBezTo>
                  <a:cubicBezTo>
                    <a:pt x="55" y="1222"/>
                    <a:pt x="72" y="1201"/>
                    <a:pt x="73" y="1192"/>
                  </a:cubicBezTo>
                  <a:cubicBezTo>
                    <a:pt x="75" y="1182"/>
                    <a:pt x="71" y="1164"/>
                    <a:pt x="80" y="1164"/>
                  </a:cubicBezTo>
                  <a:cubicBezTo>
                    <a:pt x="82" y="1157"/>
                    <a:pt x="77" y="1138"/>
                    <a:pt x="86" y="1138"/>
                  </a:cubicBezTo>
                  <a:cubicBezTo>
                    <a:pt x="86" y="1138"/>
                    <a:pt x="86" y="1138"/>
                    <a:pt x="86" y="1138"/>
                  </a:cubicBezTo>
                  <a:cubicBezTo>
                    <a:pt x="83" y="1138"/>
                    <a:pt x="76" y="1142"/>
                    <a:pt x="71" y="1142"/>
                  </a:cubicBezTo>
                  <a:cubicBezTo>
                    <a:pt x="68" y="1142"/>
                    <a:pt x="66" y="1141"/>
                    <a:pt x="65" y="1137"/>
                  </a:cubicBezTo>
                  <a:cubicBezTo>
                    <a:pt x="64" y="1127"/>
                    <a:pt x="81" y="1111"/>
                    <a:pt x="76" y="1101"/>
                  </a:cubicBezTo>
                  <a:cubicBezTo>
                    <a:pt x="75" y="1100"/>
                    <a:pt x="75" y="1100"/>
                    <a:pt x="74" y="1100"/>
                  </a:cubicBezTo>
                  <a:cubicBezTo>
                    <a:pt x="72" y="1100"/>
                    <a:pt x="68" y="1103"/>
                    <a:pt x="67" y="1103"/>
                  </a:cubicBezTo>
                  <a:cubicBezTo>
                    <a:pt x="61" y="1103"/>
                    <a:pt x="61" y="1092"/>
                    <a:pt x="61" y="1086"/>
                  </a:cubicBezTo>
                  <a:cubicBezTo>
                    <a:pt x="61" y="1078"/>
                    <a:pt x="63" y="1065"/>
                    <a:pt x="69" y="1065"/>
                  </a:cubicBezTo>
                  <a:cubicBezTo>
                    <a:pt x="70" y="1065"/>
                    <a:pt x="71" y="1065"/>
                    <a:pt x="72" y="1066"/>
                  </a:cubicBezTo>
                  <a:cubicBezTo>
                    <a:pt x="79" y="1071"/>
                    <a:pt x="80" y="1094"/>
                    <a:pt x="87" y="1094"/>
                  </a:cubicBezTo>
                  <a:cubicBezTo>
                    <a:pt x="88" y="1094"/>
                    <a:pt x="89" y="1094"/>
                    <a:pt x="90" y="1093"/>
                  </a:cubicBezTo>
                  <a:cubicBezTo>
                    <a:pt x="101" y="1085"/>
                    <a:pt x="98" y="1072"/>
                    <a:pt x="89" y="1068"/>
                  </a:cubicBezTo>
                  <a:cubicBezTo>
                    <a:pt x="77" y="1061"/>
                    <a:pt x="80" y="1016"/>
                    <a:pt x="93" y="1016"/>
                  </a:cubicBezTo>
                  <a:lnTo>
                    <a:pt x="93" y="1016"/>
                  </a:lnTo>
                  <a:cubicBezTo>
                    <a:pt x="92" y="1016"/>
                    <a:pt x="89" y="1017"/>
                    <a:pt x="86" y="1017"/>
                  </a:cubicBezTo>
                  <a:cubicBezTo>
                    <a:pt x="83" y="1017"/>
                    <a:pt x="79" y="1016"/>
                    <a:pt x="78" y="1012"/>
                  </a:cubicBezTo>
                  <a:cubicBezTo>
                    <a:pt x="78" y="1004"/>
                    <a:pt x="77" y="990"/>
                    <a:pt x="69" y="990"/>
                  </a:cubicBezTo>
                  <a:cubicBezTo>
                    <a:pt x="85" y="990"/>
                    <a:pt x="83" y="924"/>
                    <a:pt x="83" y="909"/>
                  </a:cubicBezTo>
                  <a:cubicBezTo>
                    <a:pt x="81" y="880"/>
                    <a:pt x="72" y="862"/>
                    <a:pt x="58" y="842"/>
                  </a:cubicBezTo>
                  <a:lnTo>
                    <a:pt x="58" y="842"/>
                  </a:lnTo>
                  <a:cubicBezTo>
                    <a:pt x="60" y="844"/>
                    <a:pt x="70" y="856"/>
                    <a:pt x="75" y="856"/>
                  </a:cubicBezTo>
                  <a:cubicBezTo>
                    <a:pt x="76" y="856"/>
                    <a:pt x="77" y="856"/>
                    <a:pt x="78" y="855"/>
                  </a:cubicBezTo>
                  <a:lnTo>
                    <a:pt x="76" y="844"/>
                  </a:lnTo>
                  <a:cubicBezTo>
                    <a:pt x="76" y="839"/>
                    <a:pt x="75" y="842"/>
                    <a:pt x="80" y="840"/>
                  </a:cubicBezTo>
                  <a:cubicBezTo>
                    <a:pt x="88" y="835"/>
                    <a:pt x="91" y="825"/>
                    <a:pt x="80" y="824"/>
                  </a:cubicBezTo>
                  <a:cubicBezTo>
                    <a:pt x="73" y="823"/>
                    <a:pt x="70" y="826"/>
                    <a:pt x="69" y="813"/>
                  </a:cubicBezTo>
                  <a:cubicBezTo>
                    <a:pt x="69" y="807"/>
                    <a:pt x="68" y="800"/>
                    <a:pt x="70" y="794"/>
                  </a:cubicBezTo>
                  <a:cubicBezTo>
                    <a:pt x="71" y="789"/>
                    <a:pt x="75" y="791"/>
                    <a:pt x="75" y="787"/>
                  </a:cubicBezTo>
                  <a:lnTo>
                    <a:pt x="74" y="757"/>
                  </a:lnTo>
                  <a:cubicBezTo>
                    <a:pt x="74" y="748"/>
                    <a:pt x="69" y="745"/>
                    <a:pt x="64" y="745"/>
                  </a:cubicBezTo>
                  <a:cubicBezTo>
                    <a:pt x="59" y="745"/>
                    <a:pt x="53" y="748"/>
                    <a:pt x="53" y="751"/>
                  </a:cubicBezTo>
                  <a:lnTo>
                    <a:pt x="53" y="751"/>
                  </a:lnTo>
                  <a:cubicBezTo>
                    <a:pt x="53" y="742"/>
                    <a:pt x="71" y="721"/>
                    <a:pt x="75" y="712"/>
                  </a:cubicBezTo>
                  <a:cubicBezTo>
                    <a:pt x="78" y="706"/>
                    <a:pt x="79" y="700"/>
                    <a:pt x="77" y="700"/>
                  </a:cubicBezTo>
                  <a:lnTo>
                    <a:pt x="77" y="700"/>
                  </a:lnTo>
                  <a:cubicBezTo>
                    <a:pt x="76" y="700"/>
                    <a:pt x="74" y="701"/>
                    <a:pt x="71" y="704"/>
                  </a:cubicBezTo>
                  <a:cubicBezTo>
                    <a:pt x="69" y="708"/>
                    <a:pt x="64" y="713"/>
                    <a:pt x="61" y="713"/>
                  </a:cubicBezTo>
                  <a:cubicBezTo>
                    <a:pt x="59" y="713"/>
                    <a:pt x="58" y="710"/>
                    <a:pt x="60" y="703"/>
                  </a:cubicBezTo>
                  <a:cubicBezTo>
                    <a:pt x="63" y="694"/>
                    <a:pt x="66" y="685"/>
                    <a:pt x="71" y="678"/>
                  </a:cubicBezTo>
                  <a:cubicBezTo>
                    <a:pt x="71" y="677"/>
                    <a:pt x="76" y="672"/>
                    <a:pt x="76" y="669"/>
                  </a:cubicBezTo>
                  <a:lnTo>
                    <a:pt x="76" y="669"/>
                  </a:lnTo>
                  <a:cubicBezTo>
                    <a:pt x="76" y="672"/>
                    <a:pt x="66" y="675"/>
                    <a:pt x="61" y="675"/>
                  </a:cubicBezTo>
                  <a:cubicBezTo>
                    <a:pt x="60" y="675"/>
                    <a:pt x="59" y="675"/>
                    <a:pt x="58" y="675"/>
                  </a:cubicBezTo>
                  <a:cubicBezTo>
                    <a:pt x="55" y="671"/>
                    <a:pt x="73" y="651"/>
                    <a:pt x="74" y="649"/>
                  </a:cubicBezTo>
                  <a:cubicBezTo>
                    <a:pt x="80" y="641"/>
                    <a:pt x="81" y="638"/>
                    <a:pt x="80" y="638"/>
                  </a:cubicBezTo>
                  <a:lnTo>
                    <a:pt x="80" y="638"/>
                  </a:lnTo>
                  <a:cubicBezTo>
                    <a:pt x="76" y="638"/>
                    <a:pt x="58" y="655"/>
                    <a:pt x="57" y="655"/>
                  </a:cubicBezTo>
                  <a:cubicBezTo>
                    <a:pt x="57" y="655"/>
                    <a:pt x="57" y="655"/>
                    <a:pt x="57" y="655"/>
                  </a:cubicBezTo>
                  <a:cubicBezTo>
                    <a:pt x="54" y="650"/>
                    <a:pt x="75" y="623"/>
                    <a:pt x="64" y="623"/>
                  </a:cubicBezTo>
                  <a:cubicBezTo>
                    <a:pt x="75" y="623"/>
                    <a:pt x="70" y="560"/>
                    <a:pt x="70" y="549"/>
                  </a:cubicBezTo>
                  <a:cubicBezTo>
                    <a:pt x="69" y="534"/>
                    <a:pt x="64" y="524"/>
                    <a:pt x="62" y="511"/>
                  </a:cubicBezTo>
                  <a:cubicBezTo>
                    <a:pt x="61" y="502"/>
                    <a:pt x="72" y="496"/>
                    <a:pt x="68" y="488"/>
                  </a:cubicBezTo>
                  <a:cubicBezTo>
                    <a:pt x="65" y="484"/>
                    <a:pt x="55" y="475"/>
                    <a:pt x="55" y="469"/>
                  </a:cubicBezTo>
                  <a:lnTo>
                    <a:pt x="55" y="469"/>
                  </a:lnTo>
                  <a:cubicBezTo>
                    <a:pt x="55" y="469"/>
                    <a:pt x="69" y="479"/>
                    <a:pt x="75" y="479"/>
                  </a:cubicBezTo>
                  <a:cubicBezTo>
                    <a:pt x="77" y="479"/>
                    <a:pt x="78" y="477"/>
                    <a:pt x="74" y="471"/>
                  </a:cubicBezTo>
                  <a:cubicBezTo>
                    <a:pt x="69" y="463"/>
                    <a:pt x="71" y="449"/>
                    <a:pt x="61" y="449"/>
                  </a:cubicBezTo>
                  <a:cubicBezTo>
                    <a:pt x="52" y="448"/>
                    <a:pt x="62" y="431"/>
                    <a:pt x="55" y="431"/>
                  </a:cubicBezTo>
                  <a:cubicBezTo>
                    <a:pt x="55" y="431"/>
                    <a:pt x="55" y="431"/>
                    <a:pt x="55" y="431"/>
                  </a:cubicBezTo>
                  <a:lnTo>
                    <a:pt x="55" y="431"/>
                  </a:lnTo>
                  <a:cubicBezTo>
                    <a:pt x="65" y="430"/>
                    <a:pt x="71" y="427"/>
                    <a:pt x="73" y="414"/>
                  </a:cubicBezTo>
                  <a:cubicBezTo>
                    <a:pt x="75" y="404"/>
                    <a:pt x="51" y="400"/>
                    <a:pt x="46" y="390"/>
                  </a:cubicBezTo>
                  <a:cubicBezTo>
                    <a:pt x="34" y="362"/>
                    <a:pt x="71" y="360"/>
                    <a:pt x="81" y="360"/>
                  </a:cubicBezTo>
                  <a:cubicBezTo>
                    <a:pt x="69" y="350"/>
                    <a:pt x="60" y="339"/>
                    <a:pt x="50" y="325"/>
                  </a:cubicBezTo>
                  <a:cubicBezTo>
                    <a:pt x="57" y="320"/>
                    <a:pt x="62" y="317"/>
                    <a:pt x="68" y="308"/>
                  </a:cubicBezTo>
                  <a:cubicBezTo>
                    <a:pt x="59" y="308"/>
                    <a:pt x="63" y="292"/>
                    <a:pt x="61" y="285"/>
                  </a:cubicBezTo>
                  <a:cubicBezTo>
                    <a:pt x="59" y="282"/>
                    <a:pt x="50" y="265"/>
                    <a:pt x="47" y="265"/>
                  </a:cubicBezTo>
                  <a:cubicBezTo>
                    <a:pt x="46" y="265"/>
                    <a:pt x="46" y="265"/>
                    <a:pt x="46" y="265"/>
                  </a:cubicBezTo>
                  <a:cubicBezTo>
                    <a:pt x="54" y="257"/>
                    <a:pt x="71" y="270"/>
                    <a:pt x="63" y="244"/>
                  </a:cubicBezTo>
                  <a:cubicBezTo>
                    <a:pt x="58" y="226"/>
                    <a:pt x="61" y="221"/>
                    <a:pt x="72" y="221"/>
                  </a:cubicBezTo>
                  <a:cubicBezTo>
                    <a:pt x="72" y="210"/>
                    <a:pt x="66" y="215"/>
                    <a:pt x="63" y="211"/>
                  </a:cubicBezTo>
                  <a:cubicBezTo>
                    <a:pt x="58" y="205"/>
                    <a:pt x="62" y="190"/>
                    <a:pt x="58" y="182"/>
                  </a:cubicBezTo>
                  <a:cubicBezTo>
                    <a:pt x="57" y="178"/>
                    <a:pt x="54" y="178"/>
                    <a:pt x="52" y="178"/>
                  </a:cubicBezTo>
                  <a:cubicBezTo>
                    <a:pt x="51" y="178"/>
                    <a:pt x="50" y="178"/>
                    <a:pt x="50" y="178"/>
                  </a:cubicBezTo>
                  <a:cubicBezTo>
                    <a:pt x="48" y="178"/>
                    <a:pt x="46" y="178"/>
                    <a:pt x="44" y="176"/>
                  </a:cubicBezTo>
                  <a:cubicBezTo>
                    <a:pt x="40" y="171"/>
                    <a:pt x="44" y="160"/>
                    <a:pt x="39" y="160"/>
                  </a:cubicBezTo>
                  <a:cubicBezTo>
                    <a:pt x="42" y="160"/>
                    <a:pt x="43" y="160"/>
                    <a:pt x="45" y="160"/>
                  </a:cubicBezTo>
                  <a:cubicBezTo>
                    <a:pt x="48" y="160"/>
                    <a:pt x="47" y="158"/>
                    <a:pt x="48" y="149"/>
                  </a:cubicBezTo>
                  <a:cubicBezTo>
                    <a:pt x="48" y="140"/>
                    <a:pt x="50" y="131"/>
                    <a:pt x="52" y="123"/>
                  </a:cubicBezTo>
                  <a:cubicBezTo>
                    <a:pt x="57" y="124"/>
                    <a:pt x="64" y="125"/>
                    <a:pt x="62" y="134"/>
                  </a:cubicBezTo>
                  <a:cubicBezTo>
                    <a:pt x="64" y="138"/>
                    <a:pt x="61" y="143"/>
                    <a:pt x="66" y="144"/>
                  </a:cubicBezTo>
                  <a:cubicBezTo>
                    <a:pt x="70" y="122"/>
                    <a:pt x="59" y="115"/>
                    <a:pt x="64" y="94"/>
                  </a:cubicBezTo>
                  <a:cubicBezTo>
                    <a:pt x="65" y="88"/>
                    <a:pt x="67" y="86"/>
                    <a:pt x="68" y="86"/>
                  </a:cubicBezTo>
                  <a:cubicBezTo>
                    <a:pt x="71" y="86"/>
                    <a:pt x="73" y="99"/>
                    <a:pt x="74" y="99"/>
                  </a:cubicBezTo>
                  <a:cubicBezTo>
                    <a:pt x="75" y="98"/>
                    <a:pt x="78" y="84"/>
                    <a:pt x="78" y="84"/>
                  </a:cubicBezTo>
                  <a:cubicBezTo>
                    <a:pt x="80" y="75"/>
                    <a:pt x="82" y="73"/>
                    <a:pt x="92" y="72"/>
                  </a:cubicBezTo>
                  <a:cubicBezTo>
                    <a:pt x="104" y="70"/>
                    <a:pt x="126" y="60"/>
                    <a:pt x="111" y="51"/>
                  </a:cubicBezTo>
                  <a:cubicBezTo>
                    <a:pt x="117" y="49"/>
                    <a:pt x="117" y="46"/>
                    <a:pt x="120" y="44"/>
                  </a:cubicBezTo>
                  <a:cubicBezTo>
                    <a:pt x="120" y="44"/>
                    <a:pt x="120" y="44"/>
                    <a:pt x="120" y="44"/>
                  </a:cubicBezTo>
                  <a:cubicBezTo>
                    <a:pt x="122" y="44"/>
                    <a:pt x="123" y="57"/>
                    <a:pt x="124" y="59"/>
                  </a:cubicBezTo>
                  <a:cubicBezTo>
                    <a:pt x="125" y="60"/>
                    <a:pt x="126" y="61"/>
                    <a:pt x="127" y="61"/>
                  </a:cubicBezTo>
                  <a:cubicBezTo>
                    <a:pt x="129" y="61"/>
                    <a:pt x="132" y="58"/>
                    <a:pt x="134" y="56"/>
                  </a:cubicBezTo>
                  <a:cubicBezTo>
                    <a:pt x="152" y="45"/>
                    <a:pt x="147" y="25"/>
                    <a:pt x="175" y="25"/>
                  </a:cubicBezTo>
                  <a:cubicBezTo>
                    <a:pt x="174" y="32"/>
                    <a:pt x="173" y="39"/>
                    <a:pt x="177" y="45"/>
                  </a:cubicBezTo>
                  <a:cubicBezTo>
                    <a:pt x="180" y="50"/>
                    <a:pt x="184" y="52"/>
                    <a:pt x="189" y="52"/>
                  </a:cubicBezTo>
                  <a:cubicBezTo>
                    <a:pt x="194" y="52"/>
                    <a:pt x="199" y="49"/>
                    <a:pt x="201" y="44"/>
                  </a:cubicBezTo>
                  <a:lnTo>
                    <a:pt x="201" y="44"/>
                  </a:lnTo>
                  <a:cubicBezTo>
                    <a:pt x="198" y="51"/>
                    <a:pt x="200" y="61"/>
                    <a:pt x="210" y="66"/>
                  </a:cubicBezTo>
                  <a:cubicBezTo>
                    <a:pt x="212" y="63"/>
                    <a:pt x="215" y="48"/>
                    <a:pt x="220" y="48"/>
                  </a:cubicBezTo>
                  <a:cubicBezTo>
                    <a:pt x="222" y="48"/>
                    <a:pt x="224" y="50"/>
                    <a:pt x="226" y="54"/>
                  </a:cubicBezTo>
                  <a:cubicBezTo>
                    <a:pt x="230" y="63"/>
                    <a:pt x="224" y="72"/>
                    <a:pt x="237" y="79"/>
                  </a:cubicBezTo>
                  <a:cubicBezTo>
                    <a:pt x="244" y="84"/>
                    <a:pt x="250" y="81"/>
                    <a:pt x="257" y="87"/>
                  </a:cubicBezTo>
                  <a:cubicBezTo>
                    <a:pt x="253" y="95"/>
                    <a:pt x="289" y="113"/>
                    <a:pt x="296" y="117"/>
                  </a:cubicBezTo>
                  <a:cubicBezTo>
                    <a:pt x="297" y="117"/>
                    <a:pt x="298" y="117"/>
                    <a:pt x="299" y="117"/>
                  </a:cubicBezTo>
                  <a:cubicBezTo>
                    <a:pt x="306" y="117"/>
                    <a:pt x="299" y="103"/>
                    <a:pt x="303" y="103"/>
                  </a:cubicBezTo>
                  <a:cubicBezTo>
                    <a:pt x="303" y="103"/>
                    <a:pt x="303" y="103"/>
                    <a:pt x="304" y="103"/>
                  </a:cubicBezTo>
                  <a:cubicBezTo>
                    <a:pt x="316" y="103"/>
                    <a:pt x="313" y="127"/>
                    <a:pt x="312" y="130"/>
                  </a:cubicBezTo>
                  <a:cubicBezTo>
                    <a:pt x="312" y="136"/>
                    <a:pt x="329" y="146"/>
                    <a:pt x="334" y="148"/>
                  </a:cubicBezTo>
                  <a:cubicBezTo>
                    <a:pt x="348" y="156"/>
                    <a:pt x="363" y="162"/>
                    <a:pt x="379" y="167"/>
                  </a:cubicBezTo>
                  <a:cubicBezTo>
                    <a:pt x="383" y="169"/>
                    <a:pt x="413" y="174"/>
                    <a:pt x="414" y="177"/>
                  </a:cubicBezTo>
                  <a:cubicBezTo>
                    <a:pt x="415" y="181"/>
                    <a:pt x="380" y="185"/>
                    <a:pt x="390" y="189"/>
                  </a:cubicBezTo>
                  <a:cubicBezTo>
                    <a:pt x="398" y="192"/>
                    <a:pt x="427" y="199"/>
                    <a:pt x="440" y="199"/>
                  </a:cubicBezTo>
                  <a:cubicBezTo>
                    <a:pt x="443" y="199"/>
                    <a:pt x="445" y="199"/>
                    <a:pt x="446" y="198"/>
                  </a:cubicBezTo>
                  <a:lnTo>
                    <a:pt x="446" y="198"/>
                  </a:lnTo>
                  <a:cubicBezTo>
                    <a:pt x="442" y="205"/>
                    <a:pt x="447" y="212"/>
                    <a:pt x="457" y="219"/>
                  </a:cubicBezTo>
                  <a:cubicBezTo>
                    <a:pt x="464" y="224"/>
                    <a:pt x="473" y="228"/>
                    <a:pt x="482" y="231"/>
                  </a:cubicBezTo>
                  <a:cubicBezTo>
                    <a:pt x="484" y="232"/>
                    <a:pt x="486" y="232"/>
                    <a:pt x="487" y="232"/>
                  </a:cubicBezTo>
                  <a:cubicBezTo>
                    <a:pt x="490" y="232"/>
                    <a:pt x="493" y="231"/>
                    <a:pt x="496" y="231"/>
                  </a:cubicBezTo>
                  <a:cubicBezTo>
                    <a:pt x="497" y="231"/>
                    <a:pt x="499" y="232"/>
                    <a:pt x="500" y="232"/>
                  </a:cubicBezTo>
                  <a:cubicBezTo>
                    <a:pt x="522" y="238"/>
                    <a:pt x="526" y="256"/>
                    <a:pt x="539" y="270"/>
                  </a:cubicBezTo>
                  <a:cubicBezTo>
                    <a:pt x="541" y="271"/>
                    <a:pt x="542" y="271"/>
                    <a:pt x="543" y="271"/>
                  </a:cubicBezTo>
                  <a:cubicBezTo>
                    <a:pt x="544" y="271"/>
                    <a:pt x="545" y="270"/>
                    <a:pt x="546" y="269"/>
                  </a:cubicBezTo>
                  <a:cubicBezTo>
                    <a:pt x="552" y="271"/>
                    <a:pt x="557" y="276"/>
                    <a:pt x="563" y="279"/>
                  </a:cubicBezTo>
                  <a:cubicBezTo>
                    <a:pt x="573" y="285"/>
                    <a:pt x="585" y="285"/>
                    <a:pt x="596" y="292"/>
                  </a:cubicBezTo>
                  <a:cubicBezTo>
                    <a:pt x="606" y="297"/>
                    <a:pt x="611" y="304"/>
                    <a:pt x="620" y="311"/>
                  </a:cubicBezTo>
                  <a:cubicBezTo>
                    <a:pt x="623" y="314"/>
                    <a:pt x="630" y="319"/>
                    <a:pt x="635" y="319"/>
                  </a:cubicBezTo>
                  <a:cubicBezTo>
                    <a:pt x="636" y="319"/>
                    <a:pt x="636" y="319"/>
                    <a:pt x="636" y="319"/>
                  </a:cubicBezTo>
                  <a:cubicBezTo>
                    <a:pt x="637" y="319"/>
                    <a:pt x="637" y="319"/>
                    <a:pt x="638" y="319"/>
                  </a:cubicBezTo>
                  <a:cubicBezTo>
                    <a:pt x="648" y="319"/>
                    <a:pt x="673" y="339"/>
                    <a:pt x="684" y="345"/>
                  </a:cubicBezTo>
                  <a:cubicBezTo>
                    <a:pt x="688" y="347"/>
                    <a:pt x="723" y="356"/>
                    <a:pt x="724" y="358"/>
                  </a:cubicBezTo>
                  <a:cubicBezTo>
                    <a:pt x="725" y="359"/>
                    <a:pt x="714" y="363"/>
                    <a:pt x="713" y="363"/>
                  </a:cubicBezTo>
                  <a:lnTo>
                    <a:pt x="732" y="367"/>
                  </a:lnTo>
                  <a:cubicBezTo>
                    <a:pt x="734" y="367"/>
                    <a:pt x="745" y="364"/>
                    <a:pt x="750" y="364"/>
                  </a:cubicBezTo>
                  <a:cubicBezTo>
                    <a:pt x="751" y="364"/>
                    <a:pt x="752" y="364"/>
                    <a:pt x="753" y="365"/>
                  </a:cubicBezTo>
                  <a:cubicBezTo>
                    <a:pt x="754" y="366"/>
                    <a:pt x="748" y="373"/>
                    <a:pt x="750" y="376"/>
                  </a:cubicBezTo>
                  <a:cubicBezTo>
                    <a:pt x="753" y="381"/>
                    <a:pt x="763" y="387"/>
                    <a:pt x="769" y="390"/>
                  </a:cubicBezTo>
                  <a:cubicBezTo>
                    <a:pt x="780" y="392"/>
                    <a:pt x="796" y="395"/>
                    <a:pt x="790" y="406"/>
                  </a:cubicBezTo>
                  <a:lnTo>
                    <a:pt x="790" y="406"/>
                  </a:lnTo>
                  <a:cubicBezTo>
                    <a:pt x="792" y="402"/>
                    <a:pt x="803" y="403"/>
                    <a:pt x="803" y="400"/>
                  </a:cubicBezTo>
                  <a:cubicBezTo>
                    <a:pt x="804" y="411"/>
                    <a:pt x="808" y="414"/>
                    <a:pt x="821" y="421"/>
                  </a:cubicBezTo>
                  <a:cubicBezTo>
                    <a:pt x="827" y="425"/>
                    <a:pt x="835" y="431"/>
                    <a:pt x="842" y="432"/>
                  </a:cubicBezTo>
                  <a:cubicBezTo>
                    <a:pt x="843" y="432"/>
                    <a:pt x="843" y="432"/>
                    <a:pt x="844" y="432"/>
                  </a:cubicBezTo>
                  <a:cubicBezTo>
                    <a:pt x="846" y="432"/>
                    <a:pt x="846" y="430"/>
                    <a:pt x="847" y="430"/>
                  </a:cubicBezTo>
                  <a:cubicBezTo>
                    <a:pt x="848" y="430"/>
                    <a:pt x="848" y="430"/>
                    <a:pt x="849" y="431"/>
                  </a:cubicBezTo>
                  <a:cubicBezTo>
                    <a:pt x="862" y="439"/>
                    <a:pt x="863" y="447"/>
                    <a:pt x="877" y="455"/>
                  </a:cubicBezTo>
                  <a:cubicBezTo>
                    <a:pt x="883" y="459"/>
                    <a:pt x="912" y="474"/>
                    <a:pt x="908" y="481"/>
                  </a:cubicBezTo>
                  <a:cubicBezTo>
                    <a:pt x="911" y="483"/>
                    <a:pt x="913" y="483"/>
                    <a:pt x="914" y="483"/>
                  </a:cubicBezTo>
                  <a:cubicBezTo>
                    <a:pt x="919" y="483"/>
                    <a:pt x="918" y="474"/>
                    <a:pt x="924" y="474"/>
                  </a:cubicBezTo>
                  <a:cubicBezTo>
                    <a:pt x="925" y="474"/>
                    <a:pt x="925" y="475"/>
                    <a:pt x="926" y="475"/>
                  </a:cubicBezTo>
                  <a:cubicBezTo>
                    <a:pt x="932" y="476"/>
                    <a:pt x="933" y="487"/>
                    <a:pt x="933" y="490"/>
                  </a:cubicBezTo>
                  <a:cubicBezTo>
                    <a:pt x="936" y="493"/>
                    <a:pt x="939" y="497"/>
                    <a:pt x="943" y="500"/>
                  </a:cubicBezTo>
                  <a:cubicBezTo>
                    <a:pt x="951" y="507"/>
                    <a:pt x="997" y="515"/>
                    <a:pt x="994" y="525"/>
                  </a:cubicBezTo>
                  <a:lnTo>
                    <a:pt x="994" y="525"/>
                  </a:lnTo>
                  <a:cubicBezTo>
                    <a:pt x="995" y="522"/>
                    <a:pt x="1004" y="513"/>
                    <a:pt x="1010" y="513"/>
                  </a:cubicBezTo>
                  <a:cubicBezTo>
                    <a:pt x="1011" y="513"/>
                    <a:pt x="1011" y="513"/>
                    <a:pt x="1012" y="513"/>
                  </a:cubicBezTo>
                  <a:cubicBezTo>
                    <a:pt x="1015" y="515"/>
                    <a:pt x="1014" y="523"/>
                    <a:pt x="1014" y="524"/>
                  </a:cubicBezTo>
                  <a:cubicBezTo>
                    <a:pt x="1015" y="526"/>
                    <a:pt x="1020" y="531"/>
                    <a:pt x="1021" y="532"/>
                  </a:cubicBezTo>
                  <a:cubicBezTo>
                    <a:pt x="1028" y="539"/>
                    <a:pt x="1031" y="542"/>
                    <a:pt x="1041" y="545"/>
                  </a:cubicBezTo>
                  <a:cubicBezTo>
                    <a:pt x="1043" y="545"/>
                    <a:pt x="1048" y="547"/>
                    <a:pt x="1048" y="551"/>
                  </a:cubicBezTo>
                  <a:cubicBezTo>
                    <a:pt x="1049" y="557"/>
                    <a:pt x="1034" y="559"/>
                    <a:pt x="1035" y="563"/>
                  </a:cubicBezTo>
                  <a:cubicBezTo>
                    <a:pt x="1037" y="566"/>
                    <a:pt x="1058" y="567"/>
                    <a:pt x="1063" y="570"/>
                  </a:cubicBezTo>
                  <a:cubicBezTo>
                    <a:pt x="1077" y="578"/>
                    <a:pt x="1090" y="592"/>
                    <a:pt x="1102" y="602"/>
                  </a:cubicBezTo>
                  <a:cubicBezTo>
                    <a:pt x="1104" y="604"/>
                    <a:pt x="1105" y="605"/>
                    <a:pt x="1107" y="605"/>
                  </a:cubicBezTo>
                  <a:cubicBezTo>
                    <a:pt x="1113" y="605"/>
                    <a:pt x="1117" y="593"/>
                    <a:pt x="1123" y="593"/>
                  </a:cubicBezTo>
                  <a:cubicBezTo>
                    <a:pt x="1126" y="593"/>
                    <a:pt x="1129" y="596"/>
                    <a:pt x="1132" y="601"/>
                  </a:cubicBezTo>
                  <a:cubicBezTo>
                    <a:pt x="1139" y="614"/>
                    <a:pt x="1139" y="622"/>
                    <a:pt x="1157" y="629"/>
                  </a:cubicBezTo>
                  <a:cubicBezTo>
                    <a:pt x="1158" y="630"/>
                    <a:pt x="1159" y="630"/>
                    <a:pt x="1161" y="630"/>
                  </a:cubicBezTo>
                  <a:cubicBezTo>
                    <a:pt x="1165" y="630"/>
                    <a:pt x="1169" y="629"/>
                    <a:pt x="1173" y="629"/>
                  </a:cubicBezTo>
                  <a:cubicBezTo>
                    <a:pt x="1179" y="629"/>
                    <a:pt x="1184" y="631"/>
                    <a:pt x="1181" y="637"/>
                  </a:cubicBezTo>
                  <a:cubicBezTo>
                    <a:pt x="1176" y="651"/>
                    <a:pt x="1192" y="652"/>
                    <a:pt x="1204" y="652"/>
                  </a:cubicBezTo>
                  <a:cubicBezTo>
                    <a:pt x="1206" y="652"/>
                    <a:pt x="1208" y="652"/>
                    <a:pt x="1210" y="652"/>
                  </a:cubicBezTo>
                  <a:cubicBezTo>
                    <a:pt x="1230" y="652"/>
                    <a:pt x="1228" y="668"/>
                    <a:pt x="1240" y="678"/>
                  </a:cubicBezTo>
                  <a:cubicBezTo>
                    <a:pt x="1242" y="680"/>
                    <a:pt x="1244" y="681"/>
                    <a:pt x="1246" y="681"/>
                  </a:cubicBezTo>
                  <a:cubicBezTo>
                    <a:pt x="1254" y="681"/>
                    <a:pt x="1254" y="665"/>
                    <a:pt x="1259" y="663"/>
                  </a:cubicBezTo>
                  <a:cubicBezTo>
                    <a:pt x="1259" y="663"/>
                    <a:pt x="1259" y="663"/>
                    <a:pt x="1260" y="663"/>
                  </a:cubicBezTo>
                  <a:cubicBezTo>
                    <a:pt x="1264" y="663"/>
                    <a:pt x="1268" y="687"/>
                    <a:pt x="1275" y="687"/>
                  </a:cubicBezTo>
                  <a:cubicBezTo>
                    <a:pt x="1276" y="687"/>
                    <a:pt x="1276" y="687"/>
                    <a:pt x="1276" y="687"/>
                  </a:cubicBezTo>
                  <a:cubicBezTo>
                    <a:pt x="1278" y="686"/>
                    <a:pt x="1275" y="679"/>
                    <a:pt x="1280" y="679"/>
                  </a:cubicBezTo>
                  <a:cubicBezTo>
                    <a:pt x="1283" y="679"/>
                    <a:pt x="1292" y="684"/>
                    <a:pt x="1293" y="687"/>
                  </a:cubicBezTo>
                  <a:cubicBezTo>
                    <a:pt x="1297" y="697"/>
                    <a:pt x="1280" y="696"/>
                    <a:pt x="1295" y="710"/>
                  </a:cubicBezTo>
                  <a:cubicBezTo>
                    <a:pt x="1314" y="726"/>
                    <a:pt x="1343" y="741"/>
                    <a:pt x="1367" y="750"/>
                  </a:cubicBezTo>
                  <a:cubicBezTo>
                    <a:pt x="1375" y="752"/>
                    <a:pt x="1377" y="751"/>
                    <a:pt x="1385" y="756"/>
                  </a:cubicBezTo>
                  <a:cubicBezTo>
                    <a:pt x="1385" y="756"/>
                    <a:pt x="1386" y="756"/>
                    <a:pt x="1386" y="756"/>
                  </a:cubicBezTo>
                  <a:cubicBezTo>
                    <a:pt x="1402" y="756"/>
                    <a:pt x="1381" y="772"/>
                    <a:pt x="1382" y="772"/>
                  </a:cubicBezTo>
                  <a:cubicBezTo>
                    <a:pt x="1384" y="774"/>
                    <a:pt x="1386" y="774"/>
                    <a:pt x="1387" y="774"/>
                  </a:cubicBezTo>
                  <a:cubicBezTo>
                    <a:pt x="1393" y="774"/>
                    <a:pt x="1398" y="769"/>
                    <a:pt x="1402" y="769"/>
                  </a:cubicBezTo>
                  <a:cubicBezTo>
                    <a:pt x="1405" y="769"/>
                    <a:pt x="1408" y="771"/>
                    <a:pt x="1412" y="779"/>
                  </a:cubicBezTo>
                  <a:cubicBezTo>
                    <a:pt x="1414" y="781"/>
                    <a:pt x="1420" y="783"/>
                    <a:pt x="1423" y="785"/>
                  </a:cubicBezTo>
                  <a:cubicBezTo>
                    <a:pt x="1431" y="788"/>
                    <a:pt x="1496" y="809"/>
                    <a:pt x="1489" y="820"/>
                  </a:cubicBezTo>
                  <a:lnTo>
                    <a:pt x="1522" y="817"/>
                  </a:lnTo>
                  <a:lnTo>
                    <a:pt x="1522" y="817"/>
                  </a:lnTo>
                  <a:cubicBezTo>
                    <a:pt x="1517" y="826"/>
                    <a:pt x="1526" y="834"/>
                    <a:pt x="1536" y="840"/>
                  </a:cubicBezTo>
                  <a:cubicBezTo>
                    <a:pt x="1545" y="847"/>
                    <a:pt x="1541" y="852"/>
                    <a:pt x="1543" y="861"/>
                  </a:cubicBezTo>
                  <a:cubicBezTo>
                    <a:pt x="1543" y="862"/>
                    <a:pt x="1544" y="862"/>
                    <a:pt x="1546" y="862"/>
                  </a:cubicBezTo>
                  <a:cubicBezTo>
                    <a:pt x="1551" y="862"/>
                    <a:pt x="1563" y="857"/>
                    <a:pt x="1571" y="857"/>
                  </a:cubicBezTo>
                  <a:cubicBezTo>
                    <a:pt x="1574" y="857"/>
                    <a:pt x="1576" y="858"/>
                    <a:pt x="1578" y="859"/>
                  </a:cubicBezTo>
                  <a:cubicBezTo>
                    <a:pt x="1576" y="862"/>
                    <a:pt x="1562" y="874"/>
                    <a:pt x="1565" y="877"/>
                  </a:cubicBezTo>
                  <a:cubicBezTo>
                    <a:pt x="1570" y="882"/>
                    <a:pt x="1579" y="884"/>
                    <a:pt x="1586" y="884"/>
                  </a:cubicBezTo>
                  <a:cubicBezTo>
                    <a:pt x="1590" y="884"/>
                    <a:pt x="1594" y="883"/>
                    <a:pt x="1595" y="882"/>
                  </a:cubicBezTo>
                  <a:cubicBezTo>
                    <a:pt x="1597" y="878"/>
                    <a:pt x="1595" y="872"/>
                    <a:pt x="1598" y="872"/>
                  </a:cubicBezTo>
                  <a:cubicBezTo>
                    <a:pt x="1599" y="872"/>
                    <a:pt x="1600" y="873"/>
                    <a:pt x="1602" y="874"/>
                  </a:cubicBezTo>
                  <a:cubicBezTo>
                    <a:pt x="1608" y="877"/>
                    <a:pt x="1610" y="879"/>
                    <a:pt x="1611" y="884"/>
                  </a:cubicBezTo>
                  <a:cubicBezTo>
                    <a:pt x="1613" y="893"/>
                    <a:pt x="1600" y="896"/>
                    <a:pt x="1601" y="905"/>
                  </a:cubicBezTo>
                  <a:cubicBezTo>
                    <a:pt x="1601" y="905"/>
                    <a:pt x="1601" y="905"/>
                    <a:pt x="1602" y="905"/>
                  </a:cubicBezTo>
                  <a:cubicBezTo>
                    <a:pt x="1604" y="905"/>
                    <a:pt x="1613" y="902"/>
                    <a:pt x="1613" y="902"/>
                  </a:cubicBezTo>
                  <a:cubicBezTo>
                    <a:pt x="1614" y="902"/>
                    <a:pt x="1616" y="901"/>
                    <a:pt x="1617" y="901"/>
                  </a:cubicBezTo>
                  <a:cubicBezTo>
                    <a:pt x="1622" y="901"/>
                    <a:pt x="1628" y="903"/>
                    <a:pt x="1634" y="906"/>
                  </a:cubicBezTo>
                  <a:cubicBezTo>
                    <a:pt x="1639" y="910"/>
                    <a:pt x="1638" y="913"/>
                    <a:pt x="1643" y="914"/>
                  </a:cubicBezTo>
                  <a:cubicBezTo>
                    <a:pt x="1644" y="914"/>
                    <a:pt x="1646" y="914"/>
                    <a:pt x="1647" y="914"/>
                  </a:cubicBezTo>
                  <a:cubicBezTo>
                    <a:pt x="1652" y="914"/>
                    <a:pt x="1655" y="913"/>
                    <a:pt x="1660" y="911"/>
                  </a:cubicBezTo>
                  <a:cubicBezTo>
                    <a:pt x="1660" y="911"/>
                    <a:pt x="1660" y="911"/>
                    <a:pt x="1661" y="911"/>
                  </a:cubicBezTo>
                  <a:cubicBezTo>
                    <a:pt x="1667" y="911"/>
                    <a:pt x="1663" y="927"/>
                    <a:pt x="1673" y="928"/>
                  </a:cubicBezTo>
                  <a:cubicBezTo>
                    <a:pt x="1678" y="928"/>
                    <a:pt x="1681" y="925"/>
                    <a:pt x="1684" y="925"/>
                  </a:cubicBezTo>
                  <a:cubicBezTo>
                    <a:pt x="1685" y="925"/>
                    <a:pt x="1686" y="925"/>
                    <a:pt x="1687" y="925"/>
                  </a:cubicBezTo>
                  <a:cubicBezTo>
                    <a:pt x="1691" y="927"/>
                    <a:pt x="1696" y="931"/>
                    <a:pt x="1701" y="933"/>
                  </a:cubicBezTo>
                  <a:lnTo>
                    <a:pt x="1701" y="933"/>
                  </a:lnTo>
                  <a:cubicBezTo>
                    <a:pt x="1696" y="931"/>
                    <a:pt x="1689" y="929"/>
                    <a:pt x="1684" y="929"/>
                  </a:cubicBezTo>
                  <a:cubicBezTo>
                    <a:pt x="1677" y="929"/>
                    <a:pt x="1675" y="932"/>
                    <a:pt x="1686" y="939"/>
                  </a:cubicBezTo>
                  <a:cubicBezTo>
                    <a:pt x="1693" y="944"/>
                    <a:pt x="1704" y="949"/>
                    <a:pt x="1712" y="949"/>
                  </a:cubicBezTo>
                  <a:cubicBezTo>
                    <a:pt x="1715" y="949"/>
                    <a:pt x="1718" y="948"/>
                    <a:pt x="1719" y="946"/>
                  </a:cubicBezTo>
                  <a:lnTo>
                    <a:pt x="1719" y="946"/>
                  </a:lnTo>
                  <a:cubicBezTo>
                    <a:pt x="1709" y="961"/>
                    <a:pt x="1772" y="991"/>
                    <a:pt x="1787" y="1000"/>
                  </a:cubicBezTo>
                  <a:cubicBezTo>
                    <a:pt x="1791" y="1002"/>
                    <a:pt x="1793" y="1003"/>
                    <a:pt x="1795" y="1003"/>
                  </a:cubicBezTo>
                  <a:cubicBezTo>
                    <a:pt x="1801" y="1003"/>
                    <a:pt x="1802" y="996"/>
                    <a:pt x="1806" y="989"/>
                  </a:cubicBezTo>
                  <a:cubicBezTo>
                    <a:pt x="1810" y="988"/>
                    <a:pt x="1813" y="987"/>
                    <a:pt x="1815" y="987"/>
                  </a:cubicBezTo>
                  <a:cubicBezTo>
                    <a:pt x="1819" y="987"/>
                    <a:pt x="1820" y="990"/>
                    <a:pt x="1820" y="999"/>
                  </a:cubicBezTo>
                  <a:cubicBezTo>
                    <a:pt x="1811" y="1014"/>
                    <a:pt x="1842" y="1040"/>
                    <a:pt x="1859" y="1050"/>
                  </a:cubicBezTo>
                  <a:cubicBezTo>
                    <a:pt x="1867" y="1055"/>
                    <a:pt x="1876" y="1061"/>
                    <a:pt x="1885" y="1061"/>
                  </a:cubicBezTo>
                  <a:cubicBezTo>
                    <a:pt x="1886" y="1061"/>
                    <a:pt x="1887" y="1061"/>
                    <a:pt x="1888" y="1061"/>
                  </a:cubicBezTo>
                  <a:cubicBezTo>
                    <a:pt x="1892" y="1060"/>
                    <a:pt x="1895" y="1060"/>
                    <a:pt x="1898" y="1060"/>
                  </a:cubicBezTo>
                  <a:cubicBezTo>
                    <a:pt x="1906" y="1060"/>
                    <a:pt x="1913" y="1062"/>
                    <a:pt x="1923" y="1067"/>
                  </a:cubicBezTo>
                  <a:lnTo>
                    <a:pt x="1923" y="1067"/>
                  </a:lnTo>
                  <a:cubicBezTo>
                    <a:pt x="1919" y="1065"/>
                    <a:pt x="1914" y="1064"/>
                    <a:pt x="1911" y="1064"/>
                  </a:cubicBezTo>
                  <a:cubicBezTo>
                    <a:pt x="1904" y="1064"/>
                    <a:pt x="1902" y="1070"/>
                    <a:pt x="1916" y="1077"/>
                  </a:cubicBezTo>
                  <a:lnTo>
                    <a:pt x="1962" y="1105"/>
                  </a:lnTo>
                  <a:cubicBezTo>
                    <a:pt x="1974" y="1112"/>
                    <a:pt x="1982" y="1116"/>
                    <a:pt x="1990" y="1116"/>
                  </a:cubicBezTo>
                  <a:cubicBezTo>
                    <a:pt x="1993" y="1116"/>
                    <a:pt x="1995" y="1116"/>
                    <a:pt x="1999" y="1115"/>
                  </a:cubicBezTo>
                  <a:lnTo>
                    <a:pt x="1999" y="1115"/>
                  </a:lnTo>
                  <a:cubicBezTo>
                    <a:pt x="1994" y="1117"/>
                    <a:pt x="1990" y="1119"/>
                    <a:pt x="1990" y="1125"/>
                  </a:cubicBezTo>
                  <a:cubicBezTo>
                    <a:pt x="1989" y="1129"/>
                    <a:pt x="1996" y="1136"/>
                    <a:pt x="2001" y="1136"/>
                  </a:cubicBezTo>
                  <a:cubicBezTo>
                    <a:pt x="2002" y="1136"/>
                    <a:pt x="2002" y="1135"/>
                    <a:pt x="2003" y="1135"/>
                  </a:cubicBezTo>
                  <a:cubicBezTo>
                    <a:pt x="2004" y="1134"/>
                    <a:pt x="2005" y="1133"/>
                    <a:pt x="2006" y="1133"/>
                  </a:cubicBezTo>
                  <a:cubicBezTo>
                    <a:pt x="2011" y="1133"/>
                    <a:pt x="2018" y="1140"/>
                    <a:pt x="2024" y="1144"/>
                  </a:cubicBezTo>
                  <a:cubicBezTo>
                    <a:pt x="2024" y="1144"/>
                    <a:pt x="2025" y="1144"/>
                    <a:pt x="2026" y="1144"/>
                  </a:cubicBezTo>
                  <a:cubicBezTo>
                    <a:pt x="2029" y="1144"/>
                    <a:pt x="2032" y="1140"/>
                    <a:pt x="2037" y="1140"/>
                  </a:cubicBezTo>
                  <a:cubicBezTo>
                    <a:pt x="2044" y="1140"/>
                    <a:pt x="2045" y="1151"/>
                    <a:pt x="2049" y="1155"/>
                  </a:cubicBezTo>
                  <a:cubicBezTo>
                    <a:pt x="2053" y="1159"/>
                    <a:pt x="2060" y="1163"/>
                    <a:pt x="2065" y="1165"/>
                  </a:cubicBezTo>
                  <a:cubicBezTo>
                    <a:pt x="2069" y="1167"/>
                    <a:pt x="2075" y="1170"/>
                    <a:pt x="2080" y="1170"/>
                  </a:cubicBezTo>
                  <a:cubicBezTo>
                    <a:pt x="2081" y="1170"/>
                    <a:pt x="2083" y="1170"/>
                    <a:pt x="2084" y="1169"/>
                  </a:cubicBezTo>
                  <a:cubicBezTo>
                    <a:pt x="2085" y="1168"/>
                    <a:pt x="2086" y="1168"/>
                    <a:pt x="2087" y="1168"/>
                  </a:cubicBezTo>
                  <a:cubicBezTo>
                    <a:pt x="2091" y="1168"/>
                    <a:pt x="2096" y="1172"/>
                    <a:pt x="2101" y="1176"/>
                  </a:cubicBezTo>
                  <a:cubicBezTo>
                    <a:pt x="2097" y="1183"/>
                    <a:pt x="2092" y="1182"/>
                    <a:pt x="2106" y="1187"/>
                  </a:cubicBezTo>
                  <a:cubicBezTo>
                    <a:pt x="2115" y="1190"/>
                    <a:pt x="2122" y="1192"/>
                    <a:pt x="2131" y="1194"/>
                  </a:cubicBezTo>
                  <a:cubicBezTo>
                    <a:pt x="2129" y="1194"/>
                    <a:pt x="2147" y="1197"/>
                    <a:pt x="2142" y="1199"/>
                  </a:cubicBezTo>
                  <a:cubicBezTo>
                    <a:pt x="2140" y="1200"/>
                    <a:pt x="2136" y="1199"/>
                    <a:pt x="2135" y="1204"/>
                  </a:cubicBezTo>
                  <a:cubicBezTo>
                    <a:pt x="2140" y="1207"/>
                    <a:pt x="2143" y="1208"/>
                    <a:pt x="2146" y="1208"/>
                  </a:cubicBezTo>
                  <a:cubicBezTo>
                    <a:pt x="2148" y="1208"/>
                    <a:pt x="2150" y="1207"/>
                    <a:pt x="2155" y="1207"/>
                  </a:cubicBezTo>
                  <a:cubicBezTo>
                    <a:pt x="2161" y="1207"/>
                    <a:pt x="2176" y="1210"/>
                    <a:pt x="2177" y="1218"/>
                  </a:cubicBezTo>
                  <a:cubicBezTo>
                    <a:pt x="2177" y="1228"/>
                    <a:pt x="2168" y="1225"/>
                    <a:pt x="2181" y="1237"/>
                  </a:cubicBezTo>
                  <a:cubicBezTo>
                    <a:pt x="2189" y="1244"/>
                    <a:pt x="2198" y="1254"/>
                    <a:pt x="2206" y="1259"/>
                  </a:cubicBezTo>
                  <a:cubicBezTo>
                    <a:pt x="2208" y="1260"/>
                    <a:pt x="2210" y="1261"/>
                    <a:pt x="2211" y="1261"/>
                  </a:cubicBezTo>
                  <a:cubicBezTo>
                    <a:pt x="2214" y="1261"/>
                    <a:pt x="2213" y="1255"/>
                    <a:pt x="2215" y="1253"/>
                  </a:cubicBezTo>
                  <a:cubicBezTo>
                    <a:pt x="2216" y="1252"/>
                    <a:pt x="2218" y="1251"/>
                    <a:pt x="2220" y="1251"/>
                  </a:cubicBezTo>
                  <a:cubicBezTo>
                    <a:pt x="2224" y="1251"/>
                    <a:pt x="2229" y="1253"/>
                    <a:pt x="2231" y="1258"/>
                  </a:cubicBezTo>
                  <a:cubicBezTo>
                    <a:pt x="2233" y="1261"/>
                    <a:pt x="2241" y="1270"/>
                    <a:pt x="2246" y="1270"/>
                  </a:cubicBezTo>
                  <a:cubicBezTo>
                    <a:pt x="2247" y="1270"/>
                    <a:pt x="2248" y="1270"/>
                    <a:pt x="2248" y="1269"/>
                  </a:cubicBezTo>
                  <a:lnTo>
                    <a:pt x="2248" y="1269"/>
                  </a:lnTo>
                  <a:cubicBezTo>
                    <a:pt x="2239" y="1283"/>
                    <a:pt x="2282" y="1294"/>
                    <a:pt x="2292" y="1299"/>
                  </a:cubicBezTo>
                  <a:cubicBezTo>
                    <a:pt x="2301" y="1303"/>
                    <a:pt x="2297" y="1305"/>
                    <a:pt x="2303" y="1310"/>
                  </a:cubicBezTo>
                  <a:cubicBezTo>
                    <a:pt x="2311" y="1317"/>
                    <a:pt x="2320" y="1323"/>
                    <a:pt x="2329" y="1328"/>
                  </a:cubicBezTo>
                  <a:cubicBezTo>
                    <a:pt x="2335" y="1331"/>
                    <a:pt x="2380" y="1356"/>
                    <a:pt x="2376" y="1364"/>
                  </a:cubicBezTo>
                  <a:cubicBezTo>
                    <a:pt x="2381" y="1367"/>
                    <a:pt x="2385" y="1368"/>
                    <a:pt x="2388" y="1368"/>
                  </a:cubicBezTo>
                  <a:cubicBezTo>
                    <a:pt x="2391" y="1368"/>
                    <a:pt x="2393" y="1367"/>
                    <a:pt x="2396" y="1364"/>
                  </a:cubicBezTo>
                  <a:cubicBezTo>
                    <a:pt x="2397" y="1361"/>
                    <a:pt x="2403" y="1360"/>
                    <a:pt x="2408" y="1360"/>
                  </a:cubicBezTo>
                  <a:cubicBezTo>
                    <a:pt x="2411" y="1360"/>
                    <a:pt x="2414" y="1360"/>
                    <a:pt x="2416" y="1362"/>
                  </a:cubicBezTo>
                  <a:lnTo>
                    <a:pt x="2416" y="1362"/>
                  </a:lnTo>
                  <a:cubicBezTo>
                    <a:pt x="2416" y="1362"/>
                    <a:pt x="2416" y="1362"/>
                    <a:pt x="2416" y="1362"/>
                  </a:cubicBezTo>
                  <a:cubicBezTo>
                    <a:pt x="2415" y="1362"/>
                    <a:pt x="2413" y="1376"/>
                    <a:pt x="2415" y="1378"/>
                  </a:cubicBezTo>
                  <a:cubicBezTo>
                    <a:pt x="2418" y="1386"/>
                    <a:pt x="2429" y="1392"/>
                    <a:pt x="2439" y="1394"/>
                  </a:cubicBezTo>
                  <a:cubicBezTo>
                    <a:pt x="2446" y="1396"/>
                    <a:pt x="2455" y="1398"/>
                    <a:pt x="2463" y="1402"/>
                  </a:cubicBezTo>
                  <a:cubicBezTo>
                    <a:pt x="2465" y="1403"/>
                    <a:pt x="2466" y="1412"/>
                    <a:pt x="2467" y="1414"/>
                  </a:cubicBezTo>
                  <a:cubicBezTo>
                    <a:pt x="2469" y="1417"/>
                    <a:pt x="2472" y="1418"/>
                    <a:pt x="2474" y="1418"/>
                  </a:cubicBezTo>
                  <a:cubicBezTo>
                    <a:pt x="2481" y="1418"/>
                    <a:pt x="2489" y="1410"/>
                    <a:pt x="2496" y="1410"/>
                  </a:cubicBezTo>
                  <a:cubicBezTo>
                    <a:pt x="2498" y="1410"/>
                    <a:pt x="2499" y="1410"/>
                    <a:pt x="2501" y="1411"/>
                  </a:cubicBezTo>
                  <a:cubicBezTo>
                    <a:pt x="2515" y="1419"/>
                    <a:pt x="2491" y="1426"/>
                    <a:pt x="2500" y="1433"/>
                  </a:cubicBezTo>
                  <a:cubicBezTo>
                    <a:pt x="2515" y="1448"/>
                    <a:pt x="2542" y="1445"/>
                    <a:pt x="2558" y="1450"/>
                  </a:cubicBezTo>
                  <a:cubicBezTo>
                    <a:pt x="2561" y="1451"/>
                    <a:pt x="2595" y="1466"/>
                    <a:pt x="2580" y="1466"/>
                  </a:cubicBezTo>
                  <a:cubicBezTo>
                    <a:pt x="2580" y="1466"/>
                    <a:pt x="2580" y="1466"/>
                    <a:pt x="2579" y="1466"/>
                  </a:cubicBezTo>
                  <a:cubicBezTo>
                    <a:pt x="2573" y="1462"/>
                    <a:pt x="2568" y="1460"/>
                    <a:pt x="2565" y="1460"/>
                  </a:cubicBezTo>
                  <a:cubicBezTo>
                    <a:pt x="2561" y="1460"/>
                    <a:pt x="2561" y="1465"/>
                    <a:pt x="2570" y="1473"/>
                  </a:cubicBezTo>
                  <a:cubicBezTo>
                    <a:pt x="2573" y="1476"/>
                    <a:pt x="2584" y="1483"/>
                    <a:pt x="2591" y="1483"/>
                  </a:cubicBezTo>
                  <a:cubicBezTo>
                    <a:pt x="2593" y="1483"/>
                    <a:pt x="2594" y="1482"/>
                    <a:pt x="2595" y="1480"/>
                  </a:cubicBezTo>
                  <a:cubicBezTo>
                    <a:pt x="2596" y="1477"/>
                    <a:pt x="2591" y="1466"/>
                    <a:pt x="2596" y="1466"/>
                  </a:cubicBezTo>
                  <a:cubicBezTo>
                    <a:pt x="2596" y="1466"/>
                    <a:pt x="2596" y="1466"/>
                    <a:pt x="2597" y="1466"/>
                  </a:cubicBezTo>
                  <a:cubicBezTo>
                    <a:pt x="2597" y="1466"/>
                    <a:pt x="2610" y="1499"/>
                    <a:pt x="2618" y="1499"/>
                  </a:cubicBezTo>
                  <a:cubicBezTo>
                    <a:pt x="2618" y="1499"/>
                    <a:pt x="2619" y="1499"/>
                    <a:pt x="2619" y="1499"/>
                  </a:cubicBezTo>
                  <a:cubicBezTo>
                    <a:pt x="2624" y="1495"/>
                    <a:pt x="2625" y="1489"/>
                    <a:pt x="2630" y="1487"/>
                  </a:cubicBezTo>
                  <a:cubicBezTo>
                    <a:pt x="2632" y="1486"/>
                    <a:pt x="2634" y="1486"/>
                    <a:pt x="2636" y="1486"/>
                  </a:cubicBezTo>
                  <a:cubicBezTo>
                    <a:pt x="2639" y="1486"/>
                    <a:pt x="2641" y="1486"/>
                    <a:pt x="2644" y="1486"/>
                  </a:cubicBezTo>
                  <a:cubicBezTo>
                    <a:pt x="2645" y="1486"/>
                    <a:pt x="2647" y="1486"/>
                    <a:pt x="2648" y="1486"/>
                  </a:cubicBezTo>
                  <a:lnTo>
                    <a:pt x="2648" y="1486"/>
                  </a:lnTo>
                  <a:cubicBezTo>
                    <a:pt x="2642" y="1497"/>
                    <a:pt x="2638" y="1501"/>
                    <a:pt x="2654" y="1511"/>
                  </a:cubicBezTo>
                  <a:cubicBezTo>
                    <a:pt x="2657" y="1513"/>
                    <a:pt x="2671" y="1518"/>
                    <a:pt x="2679" y="1518"/>
                  </a:cubicBezTo>
                  <a:cubicBezTo>
                    <a:pt x="2682" y="1518"/>
                    <a:pt x="2684" y="1517"/>
                    <a:pt x="2683" y="1514"/>
                  </a:cubicBezTo>
                  <a:lnTo>
                    <a:pt x="2683" y="1514"/>
                  </a:lnTo>
                  <a:lnTo>
                    <a:pt x="2698" y="1523"/>
                  </a:lnTo>
                  <a:cubicBezTo>
                    <a:pt x="2696" y="1528"/>
                    <a:pt x="2689" y="1529"/>
                    <a:pt x="2691" y="1536"/>
                  </a:cubicBezTo>
                  <a:cubicBezTo>
                    <a:pt x="2693" y="1542"/>
                    <a:pt x="2701" y="1549"/>
                    <a:pt x="2709" y="1551"/>
                  </a:cubicBezTo>
                  <a:cubicBezTo>
                    <a:pt x="2713" y="1552"/>
                    <a:pt x="2716" y="1553"/>
                    <a:pt x="2719" y="1553"/>
                  </a:cubicBezTo>
                  <a:cubicBezTo>
                    <a:pt x="2724" y="1553"/>
                    <a:pt x="2729" y="1552"/>
                    <a:pt x="2733" y="1552"/>
                  </a:cubicBezTo>
                  <a:cubicBezTo>
                    <a:pt x="2739" y="1552"/>
                    <a:pt x="2742" y="1554"/>
                    <a:pt x="2743" y="1565"/>
                  </a:cubicBezTo>
                  <a:cubicBezTo>
                    <a:pt x="2739" y="1573"/>
                    <a:pt x="2741" y="1575"/>
                    <a:pt x="2746" y="1575"/>
                  </a:cubicBezTo>
                  <a:cubicBezTo>
                    <a:pt x="2750" y="1575"/>
                    <a:pt x="2755" y="1574"/>
                    <a:pt x="2760" y="1574"/>
                  </a:cubicBezTo>
                  <a:cubicBezTo>
                    <a:pt x="2763" y="1574"/>
                    <a:pt x="2767" y="1574"/>
                    <a:pt x="2769" y="1576"/>
                  </a:cubicBezTo>
                  <a:cubicBezTo>
                    <a:pt x="2777" y="1580"/>
                    <a:pt x="2782" y="1597"/>
                    <a:pt x="2790" y="1597"/>
                  </a:cubicBezTo>
                  <a:cubicBezTo>
                    <a:pt x="2791" y="1597"/>
                    <a:pt x="2807" y="1594"/>
                    <a:pt x="2807" y="1593"/>
                  </a:cubicBezTo>
                  <a:lnTo>
                    <a:pt x="2807" y="1593"/>
                  </a:lnTo>
                  <a:cubicBezTo>
                    <a:pt x="2809" y="1602"/>
                    <a:pt x="2801" y="1601"/>
                    <a:pt x="2810" y="1612"/>
                  </a:cubicBezTo>
                  <a:cubicBezTo>
                    <a:pt x="2814" y="1615"/>
                    <a:pt x="2822" y="1623"/>
                    <a:pt x="2828" y="1623"/>
                  </a:cubicBezTo>
                  <a:cubicBezTo>
                    <a:pt x="2829" y="1623"/>
                    <a:pt x="2830" y="1623"/>
                    <a:pt x="2831" y="1622"/>
                  </a:cubicBezTo>
                  <a:cubicBezTo>
                    <a:pt x="2832" y="1621"/>
                    <a:pt x="2833" y="1621"/>
                    <a:pt x="2834" y="1621"/>
                  </a:cubicBezTo>
                  <a:cubicBezTo>
                    <a:pt x="2839" y="1621"/>
                    <a:pt x="2847" y="1628"/>
                    <a:pt x="2853" y="1632"/>
                  </a:cubicBezTo>
                  <a:cubicBezTo>
                    <a:pt x="2854" y="1632"/>
                    <a:pt x="2855" y="1632"/>
                    <a:pt x="2855" y="1632"/>
                  </a:cubicBezTo>
                  <a:cubicBezTo>
                    <a:pt x="2859" y="1632"/>
                    <a:pt x="2863" y="1629"/>
                    <a:pt x="2869" y="1629"/>
                  </a:cubicBezTo>
                  <a:cubicBezTo>
                    <a:pt x="2871" y="1629"/>
                    <a:pt x="2874" y="1630"/>
                    <a:pt x="2877" y="1632"/>
                  </a:cubicBezTo>
                  <a:lnTo>
                    <a:pt x="2872" y="1622"/>
                  </a:lnTo>
                  <a:cubicBezTo>
                    <a:pt x="2875" y="1622"/>
                    <a:pt x="2878" y="1622"/>
                    <a:pt x="2880" y="1622"/>
                  </a:cubicBezTo>
                  <a:cubicBezTo>
                    <a:pt x="2883" y="1622"/>
                    <a:pt x="2887" y="1622"/>
                    <a:pt x="2891" y="1626"/>
                  </a:cubicBezTo>
                  <a:cubicBezTo>
                    <a:pt x="2889" y="1629"/>
                    <a:pt x="2886" y="1633"/>
                    <a:pt x="2882" y="1633"/>
                  </a:cubicBezTo>
                  <a:cubicBezTo>
                    <a:pt x="2881" y="1633"/>
                    <a:pt x="2879" y="1633"/>
                    <a:pt x="2877" y="1632"/>
                  </a:cubicBezTo>
                  <a:lnTo>
                    <a:pt x="2871" y="1642"/>
                  </a:lnTo>
                  <a:cubicBezTo>
                    <a:pt x="2874" y="1645"/>
                    <a:pt x="2880" y="1648"/>
                    <a:pt x="2884" y="1648"/>
                  </a:cubicBezTo>
                  <a:cubicBezTo>
                    <a:pt x="2886" y="1648"/>
                    <a:pt x="2887" y="1647"/>
                    <a:pt x="2888" y="1646"/>
                  </a:cubicBezTo>
                  <a:cubicBezTo>
                    <a:pt x="2898" y="1646"/>
                    <a:pt x="2900" y="1646"/>
                    <a:pt x="2904" y="1655"/>
                  </a:cubicBezTo>
                  <a:cubicBezTo>
                    <a:pt x="2907" y="1657"/>
                    <a:pt x="2909" y="1658"/>
                    <a:pt x="2910" y="1658"/>
                  </a:cubicBezTo>
                  <a:cubicBezTo>
                    <a:pt x="2912" y="1658"/>
                    <a:pt x="2913" y="1657"/>
                    <a:pt x="2914" y="1654"/>
                  </a:cubicBezTo>
                  <a:cubicBezTo>
                    <a:pt x="2915" y="1653"/>
                    <a:pt x="2917" y="1652"/>
                    <a:pt x="2918" y="1652"/>
                  </a:cubicBezTo>
                  <a:cubicBezTo>
                    <a:pt x="2923" y="1652"/>
                    <a:pt x="2928" y="1656"/>
                    <a:pt x="2933" y="1659"/>
                  </a:cubicBezTo>
                  <a:lnTo>
                    <a:pt x="2921" y="1676"/>
                  </a:lnTo>
                  <a:lnTo>
                    <a:pt x="2921" y="1676"/>
                  </a:lnTo>
                  <a:cubicBezTo>
                    <a:pt x="2922" y="1675"/>
                    <a:pt x="2924" y="1674"/>
                    <a:pt x="2926" y="1674"/>
                  </a:cubicBezTo>
                  <a:cubicBezTo>
                    <a:pt x="2935" y="1674"/>
                    <a:pt x="2952" y="1683"/>
                    <a:pt x="2958" y="1687"/>
                  </a:cubicBezTo>
                  <a:cubicBezTo>
                    <a:pt x="2968" y="1694"/>
                    <a:pt x="2964" y="1698"/>
                    <a:pt x="2971" y="1704"/>
                  </a:cubicBezTo>
                  <a:cubicBezTo>
                    <a:pt x="3000" y="1730"/>
                    <a:pt x="3035" y="1749"/>
                    <a:pt x="3068" y="1770"/>
                  </a:cubicBezTo>
                  <a:cubicBezTo>
                    <a:pt x="3068" y="1770"/>
                    <a:pt x="3067" y="1776"/>
                    <a:pt x="3073" y="1779"/>
                  </a:cubicBezTo>
                  <a:lnTo>
                    <a:pt x="3090" y="1789"/>
                  </a:lnTo>
                  <a:cubicBezTo>
                    <a:pt x="3108" y="1798"/>
                    <a:pt x="3127" y="1807"/>
                    <a:pt x="3146" y="1817"/>
                  </a:cubicBezTo>
                  <a:cubicBezTo>
                    <a:pt x="3171" y="1829"/>
                    <a:pt x="3196" y="1843"/>
                    <a:pt x="3222" y="1853"/>
                  </a:cubicBezTo>
                  <a:cubicBezTo>
                    <a:pt x="3233" y="1858"/>
                    <a:pt x="3240" y="1862"/>
                    <a:pt x="3248" y="1862"/>
                  </a:cubicBezTo>
                  <a:cubicBezTo>
                    <a:pt x="3254" y="1862"/>
                    <a:pt x="3259" y="1870"/>
                    <a:pt x="3263" y="1874"/>
                  </a:cubicBezTo>
                  <a:cubicBezTo>
                    <a:pt x="3261" y="1872"/>
                    <a:pt x="3259" y="1871"/>
                    <a:pt x="3258" y="1871"/>
                  </a:cubicBezTo>
                  <a:cubicBezTo>
                    <a:pt x="3256" y="1871"/>
                    <a:pt x="3255" y="1873"/>
                    <a:pt x="3257" y="1876"/>
                  </a:cubicBezTo>
                  <a:cubicBezTo>
                    <a:pt x="3265" y="1888"/>
                    <a:pt x="3272" y="1902"/>
                    <a:pt x="3276" y="1917"/>
                  </a:cubicBezTo>
                  <a:cubicBezTo>
                    <a:pt x="3278" y="1922"/>
                    <a:pt x="3278" y="1941"/>
                    <a:pt x="3283" y="1945"/>
                  </a:cubicBezTo>
                  <a:cubicBezTo>
                    <a:pt x="3284" y="1946"/>
                    <a:pt x="3285" y="1946"/>
                    <a:pt x="3286" y="1946"/>
                  </a:cubicBezTo>
                  <a:cubicBezTo>
                    <a:pt x="3292" y="1946"/>
                    <a:pt x="3300" y="1942"/>
                    <a:pt x="3304" y="1942"/>
                  </a:cubicBezTo>
                  <a:lnTo>
                    <a:pt x="3304" y="1942"/>
                  </a:lnTo>
                  <a:cubicBezTo>
                    <a:pt x="3305" y="1955"/>
                    <a:pt x="3293" y="1959"/>
                    <a:pt x="3286" y="1960"/>
                  </a:cubicBezTo>
                  <a:cubicBezTo>
                    <a:pt x="3277" y="1962"/>
                    <a:pt x="3282" y="1976"/>
                    <a:pt x="3283" y="1988"/>
                  </a:cubicBezTo>
                  <a:cubicBezTo>
                    <a:pt x="3285" y="2005"/>
                    <a:pt x="3287" y="2024"/>
                    <a:pt x="3285" y="2040"/>
                  </a:cubicBezTo>
                  <a:cubicBezTo>
                    <a:pt x="3285" y="2044"/>
                    <a:pt x="3282" y="2048"/>
                    <a:pt x="3282" y="2050"/>
                  </a:cubicBezTo>
                  <a:cubicBezTo>
                    <a:pt x="3284" y="2059"/>
                    <a:pt x="3289" y="2063"/>
                    <a:pt x="3292" y="2069"/>
                  </a:cubicBezTo>
                  <a:cubicBezTo>
                    <a:pt x="3300" y="2083"/>
                    <a:pt x="3291" y="2105"/>
                    <a:pt x="3291" y="2120"/>
                  </a:cubicBezTo>
                  <a:cubicBezTo>
                    <a:pt x="3290" y="2136"/>
                    <a:pt x="3299" y="2139"/>
                    <a:pt x="3307" y="2147"/>
                  </a:cubicBezTo>
                  <a:cubicBezTo>
                    <a:pt x="3323" y="2160"/>
                    <a:pt x="3300" y="2157"/>
                    <a:pt x="3297" y="2159"/>
                  </a:cubicBezTo>
                  <a:cubicBezTo>
                    <a:pt x="3288" y="2162"/>
                    <a:pt x="3306" y="2179"/>
                    <a:pt x="3308" y="2182"/>
                  </a:cubicBezTo>
                  <a:cubicBezTo>
                    <a:pt x="3316" y="2195"/>
                    <a:pt x="3302" y="2200"/>
                    <a:pt x="3299" y="2210"/>
                  </a:cubicBezTo>
                  <a:cubicBezTo>
                    <a:pt x="3296" y="2222"/>
                    <a:pt x="3300" y="2238"/>
                    <a:pt x="3303" y="2250"/>
                  </a:cubicBezTo>
                  <a:cubicBezTo>
                    <a:pt x="3305" y="2257"/>
                    <a:pt x="3314" y="2300"/>
                    <a:pt x="3304" y="2300"/>
                  </a:cubicBezTo>
                  <a:cubicBezTo>
                    <a:pt x="3302" y="2310"/>
                    <a:pt x="3306" y="2321"/>
                    <a:pt x="3309" y="2331"/>
                  </a:cubicBezTo>
                  <a:cubicBezTo>
                    <a:pt x="3318" y="2366"/>
                    <a:pt x="3320" y="2403"/>
                    <a:pt x="3328" y="2438"/>
                  </a:cubicBezTo>
                  <a:cubicBezTo>
                    <a:pt x="3331" y="2450"/>
                    <a:pt x="3335" y="2464"/>
                    <a:pt x="3345" y="2464"/>
                  </a:cubicBezTo>
                  <a:cubicBezTo>
                    <a:pt x="3345" y="2464"/>
                    <a:pt x="3345" y="2464"/>
                    <a:pt x="3346" y="2464"/>
                  </a:cubicBezTo>
                  <a:lnTo>
                    <a:pt x="3346" y="2464"/>
                  </a:lnTo>
                  <a:cubicBezTo>
                    <a:pt x="3340" y="2465"/>
                    <a:pt x="3332" y="2463"/>
                    <a:pt x="3328" y="2471"/>
                  </a:cubicBezTo>
                  <a:cubicBezTo>
                    <a:pt x="3327" y="2478"/>
                    <a:pt x="3332" y="2480"/>
                    <a:pt x="3331" y="2487"/>
                  </a:cubicBezTo>
                  <a:cubicBezTo>
                    <a:pt x="3331" y="2492"/>
                    <a:pt x="3330" y="2496"/>
                    <a:pt x="3330" y="2500"/>
                  </a:cubicBezTo>
                  <a:cubicBezTo>
                    <a:pt x="3327" y="2518"/>
                    <a:pt x="3329" y="2534"/>
                    <a:pt x="3331" y="2553"/>
                  </a:cubicBezTo>
                  <a:cubicBezTo>
                    <a:pt x="3337" y="2560"/>
                    <a:pt x="3340" y="2594"/>
                    <a:pt x="3340" y="2594"/>
                  </a:cubicBezTo>
                  <a:cubicBezTo>
                    <a:pt x="3352" y="2600"/>
                    <a:pt x="3364" y="2594"/>
                    <a:pt x="3376" y="2601"/>
                  </a:cubicBezTo>
                  <a:cubicBezTo>
                    <a:pt x="3379" y="2603"/>
                    <a:pt x="3372" y="2619"/>
                    <a:pt x="3364" y="2619"/>
                  </a:cubicBezTo>
                  <a:cubicBezTo>
                    <a:pt x="3362" y="2619"/>
                    <a:pt x="3359" y="2618"/>
                    <a:pt x="3357" y="2616"/>
                  </a:cubicBezTo>
                  <a:cubicBezTo>
                    <a:pt x="3354" y="2612"/>
                    <a:pt x="3351" y="2610"/>
                    <a:pt x="3349" y="2610"/>
                  </a:cubicBezTo>
                  <a:cubicBezTo>
                    <a:pt x="3344" y="2610"/>
                    <a:pt x="3343" y="2618"/>
                    <a:pt x="3344" y="2630"/>
                  </a:cubicBezTo>
                  <a:cubicBezTo>
                    <a:pt x="3345" y="2637"/>
                    <a:pt x="3345" y="2651"/>
                    <a:pt x="3349" y="2655"/>
                  </a:cubicBezTo>
                  <a:cubicBezTo>
                    <a:pt x="3354" y="2659"/>
                    <a:pt x="3356" y="2657"/>
                    <a:pt x="3354" y="2665"/>
                  </a:cubicBezTo>
                  <a:cubicBezTo>
                    <a:pt x="3354" y="2672"/>
                    <a:pt x="3343" y="2701"/>
                    <a:pt x="3336" y="2701"/>
                  </a:cubicBezTo>
                  <a:cubicBezTo>
                    <a:pt x="3336" y="2701"/>
                    <a:pt x="3336" y="2701"/>
                    <a:pt x="3335" y="2701"/>
                  </a:cubicBezTo>
                  <a:lnTo>
                    <a:pt x="3335" y="2701"/>
                  </a:lnTo>
                  <a:cubicBezTo>
                    <a:pt x="3344" y="2706"/>
                    <a:pt x="3345" y="2712"/>
                    <a:pt x="3346" y="2727"/>
                  </a:cubicBezTo>
                  <a:cubicBezTo>
                    <a:pt x="3347" y="2740"/>
                    <a:pt x="3349" y="2752"/>
                    <a:pt x="3354" y="2763"/>
                  </a:cubicBezTo>
                  <a:cubicBezTo>
                    <a:pt x="3355" y="2766"/>
                    <a:pt x="3363" y="2777"/>
                    <a:pt x="3361" y="2779"/>
                  </a:cubicBezTo>
                  <a:cubicBezTo>
                    <a:pt x="3360" y="2782"/>
                    <a:pt x="3354" y="2788"/>
                    <a:pt x="3354" y="2792"/>
                  </a:cubicBezTo>
                  <a:cubicBezTo>
                    <a:pt x="3353" y="2802"/>
                    <a:pt x="3359" y="2809"/>
                    <a:pt x="3360" y="2817"/>
                  </a:cubicBezTo>
                  <a:lnTo>
                    <a:pt x="3362" y="2848"/>
                  </a:lnTo>
                  <a:cubicBezTo>
                    <a:pt x="3354" y="2862"/>
                    <a:pt x="3369" y="2864"/>
                    <a:pt x="3375" y="2865"/>
                  </a:cubicBezTo>
                  <a:cubicBezTo>
                    <a:pt x="3382" y="2867"/>
                    <a:pt x="3383" y="2874"/>
                    <a:pt x="3383" y="2882"/>
                  </a:cubicBezTo>
                  <a:cubicBezTo>
                    <a:pt x="3371" y="2883"/>
                    <a:pt x="3367" y="2880"/>
                    <a:pt x="3368" y="2899"/>
                  </a:cubicBezTo>
                  <a:cubicBezTo>
                    <a:pt x="3368" y="2933"/>
                    <a:pt x="3372" y="2967"/>
                    <a:pt x="3375" y="3000"/>
                  </a:cubicBezTo>
                  <a:cubicBezTo>
                    <a:pt x="3375" y="3002"/>
                    <a:pt x="3378" y="3033"/>
                    <a:pt x="3381" y="3033"/>
                  </a:cubicBezTo>
                  <a:cubicBezTo>
                    <a:pt x="3382" y="3033"/>
                    <a:pt x="3382" y="3033"/>
                    <a:pt x="3382" y="3032"/>
                  </a:cubicBezTo>
                  <a:cubicBezTo>
                    <a:pt x="3384" y="3030"/>
                    <a:pt x="3385" y="3030"/>
                    <a:pt x="3386" y="3030"/>
                  </a:cubicBezTo>
                  <a:cubicBezTo>
                    <a:pt x="3391" y="3030"/>
                    <a:pt x="3392" y="3045"/>
                    <a:pt x="3391" y="3050"/>
                  </a:cubicBezTo>
                  <a:cubicBezTo>
                    <a:pt x="3390" y="3058"/>
                    <a:pt x="3384" y="3054"/>
                    <a:pt x="3382" y="3060"/>
                  </a:cubicBezTo>
                  <a:cubicBezTo>
                    <a:pt x="3381" y="3064"/>
                    <a:pt x="3382" y="3071"/>
                    <a:pt x="3382" y="3075"/>
                  </a:cubicBezTo>
                  <a:cubicBezTo>
                    <a:pt x="3383" y="3085"/>
                    <a:pt x="3381" y="3106"/>
                    <a:pt x="3384" y="3113"/>
                  </a:cubicBezTo>
                  <a:cubicBezTo>
                    <a:pt x="3389" y="3119"/>
                    <a:pt x="3383" y="3126"/>
                    <a:pt x="3382" y="3135"/>
                  </a:cubicBezTo>
                  <a:cubicBezTo>
                    <a:pt x="3381" y="3140"/>
                    <a:pt x="3385" y="3151"/>
                    <a:pt x="3383" y="3153"/>
                  </a:cubicBezTo>
                  <a:cubicBezTo>
                    <a:pt x="3382" y="3157"/>
                    <a:pt x="3375" y="3155"/>
                    <a:pt x="3372" y="3157"/>
                  </a:cubicBezTo>
                  <a:cubicBezTo>
                    <a:pt x="3363" y="3161"/>
                    <a:pt x="3354" y="3168"/>
                    <a:pt x="3347" y="3174"/>
                  </a:cubicBezTo>
                  <a:cubicBezTo>
                    <a:pt x="3334" y="3184"/>
                    <a:pt x="3319" y="3191"/>
                    <a:pt x="3303" y="3195"/>
                  </a:cubicBezTo>
                  <a:cubicBezTo>
                    <a:pt x="3295" y="3198"/>
                    <a:pt x="3292" y="3202"/>
                    <a:pt x="3292" y="3208"/>
                  </a:cubicBezTo>
                  <a:cubicBezTo>
                    <a:pt x="3282" y="3215"/>
                    <a:pt x="3293" y="3224"/>
                    <a:pt x="3308" y="3226"/>
                  </a:cubicBezTo>
                  <a:cubicBezTo>
                    <a:pt x="3310" y="3226"/>
                    <a:pt x="3311" y="3226"/>
                    <a:pt x="3313" y="3226"/>
                  </a:cubicBezTo>
                  <a:cubicBezTo>
                    <a:pt x="3326" y="3226"/>
                    <a:pt x="3337" y="3219"/>
                    <a:pt x="3330" y="3208"/>
                  </a:cubicBezTo>
                  <a:lnTo>
                    <a:pt x="3330" y="3208"/>
                  </a:lnTo>
                  <a:cubicBezTo>
                    <a:pt x="3331" y="3209"/>
                    <a:pt x="3332" y="3209"/>
                    <a:pt x="3334" y="3209"/>
                  </a:cubicBezTo>
                  <a:cubicBezTo>
                    <a:pt x="3345" y="3209"/>
                    <a:pt x="3376" y="3191"/>
                    <a:pt x="3385" y="3188"/>
                  </a:cubicBezTo>
                  <a:cubicBezTo>
                    <a:pt x="3395" y="3188"/>
                    <a:pt x="3392" y="3182"/>
                    <a:pt x="3395" y="3174"/>
                  </a:cubicBezTo>
                  <a:cubicBezTo>
                    <a:pt x="3400" y="3165"/>
                    <a:pt x="3406" y="3156"/>
                    <a:pt x="3409" y="3147"/>
                  </a:cubicBezTo>
                  <a:cubicBezTo>
                    <a:pt x="3416" y="3125"/>
                    <a:pt x="3416" y="3098"/>
                    <a:pt x="3414" y="3077"/>
                  </a:cubicBezTo>
                  <a:cubicBezTo>
                    <a:pt x="3411" y="3056"/>
                    <a:pt x="3410" y="3035"/>
                    <a:pt x="3409" y="3015"/>
                  </a:cubicBezTo>
                  <a:cubicBezTo>
                    <a:pt x="3409" y="2990"/>
                    <a:pt x="3417" y="2933"/>
                    <a:pt x="3391" y="2933"/>
                  </a:cubicBezTo>
                  <a:cubicBezTo>
                    <a:pt x="3391" y="2933"/>
                    <a:pt x="3390" y="2933"/>
                    <a:pt x="3390" y="2933"/>
                  </a:cubicBezTo>
                  <a:cubicBezTo>
                    <a:pt x="3389" y="2933"/>
                    <a:pt x="3370" y="2930"/>
                    <a:pt x="3376" y="2926"/>
                  </a:cubicBezTo>
                  <a:cubicBezTo>
                    <a:pt x="3381" y="2921"/>
                    <a:pt x="3387" y="2916"/>
                    <a:pt x="3393" y="2916"/>
                  </a:cubicBezTo>
                  <a:cubicBezTo>
                    <a:pt x="3395" y="2916"/>
                    <a:pt x="3426" y="2906"/>
                    <a:pt x="3425" y="2906"/>
                  </a:cubicBezTo>
                  <a:cubicBezTo>
                    <a:pt x="3423" y="2902"/>
                    <a:pt x="3422" y="2905"/>
                    <a:pt x="3419" y="2899"/>
                  </a:cubicBezTo>
                  <a:cubicBezTo>
                    <a:pt x="3417" y="2892"/>
                    <a:pt x="3416" y="2885"/>
                    <a:pt x="3416" y="2879"/>
                  </a:cubicBezTo>
                  <a:cubicBezTo>
                    <a:pt x="3415" y="2869"/>
                    <a:pt x="3413" y="2853"/>
                    <a:pt x="3422" y="2852"/>
                  </a:cubicBezTo>
                  <a:lnTo>
                    <a:pt x="3422" y="2852"/>
                  </a:lnTo>
                  <a:cubicBezTo>
                    <a:pt x="3421" y="2852"/>
                    <a:pt x="3421" y="2852"/>
                    <a:pt x="3420" y="2852"/>
                  </a:cubicBezTo>
                  <a:cubicBezTo>
                    <a:pt x="3407" y="2852"/>
                    <a:pt x="3415" y="2831"/>
                    <a:pt x="3402" y="2829"/>
                  </a:cubicBezTo>
                  <a:cubicBezTo>
                    <a:pt x="3395" y="2827"/>
                    <a:pt x="3380" y="2820"/>
                    <a:pt x="3391" y="2806"/>
                  </a:cubicBezTo>
                  <a:cubicBezTo>
                    <a:pt x="3396" y="2800"/>
                    <a:pt x="3403" y="2802"/>
                    <a:pt x="3408" y="2793"/>
                  </a:cubicBezTo>
                  <a:cubicBezTo>
                    <a:pt x="3410" y="2787"/>
                    <a:pt x="3409" y="2778"/>
                    <a:pt x="3403" y="2775"/>
                  </a:cubicBezTo>
                  <a:cubicBezTo>
                    <a:pt x="3396" y="2774"/>
                    <a:pt x="3399" y="2771"/>
                    <a:pt x="3397" y="2761"/>
                  </a:cubicBezTo>
                  <a:cubicBezTo>
                    <a:pt x="3397" y="2755"/>
                    <a:pt x="3402" y="2758"/>
                    <a:pt x="3404" y="2755"/>
                  </a:cubicBezTo>
                  <a:cubicBezTo>
                    <a:pt x="3415" y="2747"/>
                    <a:pt x="3389" y="2721"/>
                    <a:pt x="3399" y="2706"/>
                  </a:cubicBezTo>
                  <a:cubicBezTo>
                    <a:pt x="3398" y="2694"/>
                    <a:pt x="3380" y="2680"/>
                    <a:pt x="3383" y="2677"/>
                  </a:cubicBezTo>
                  <a:cubicBezTo>
                    <a:pt x="3385" y="2675"/>
                    <a:pt x="3395" y="2670"/>
                    <a:pt x="3394" y="2666"/>
                  </a:cubicBezTo>
                  <a:cubicBezTo>
                    <a:pt x="3390" y="2659"/>
                    <a:pt x="3383" y="2665"/>
                    <a:pt x="3379" y="2658"/>
                  </a:cubicBezTo>
                  <a:cubicBezTo>
                    <a:pt x="3379" y="2658"/>
                    <a:pt x="3397" y="2644"/>
                    <a:pt x="3398" y="2644"/>
                  </a:cubicBezTo>
                  <a:cubicBezTo>
                    <a:pt x="3388" y="2638"/>
                    <a:pt x="3381" y="2628"/>
                    <a:pt x="3385" y="2610"/>
                  </a:cubicBezTo>
                  <a:cubicBezTo>
                    <a:pt x="3387" y="2602"/>
                    <a:pt x="3389" y="2592"/>
                    <a:pt x="3387" y="2583"/>
                  </a:cubicBezTo>
                  <a:cubicBezTo>
                    <a:pt x="3387" y="2581"/>
                    <a:pt x="3384" y="2575"/>
                    <a:pt x="3383" y="2575"/>
                  </a:cubicBezTo>
                  <a:cubicBezTo>
                    <a:pt x="3382" y="2575"/>
                    <a:pt x="3382" y="2576"/>
                    <a:pt x="3382" y="2579"/>
                  </a:cubicBezTo>
                  <a:lnTo>
                    <a:pt x="3382" y="2579"/>
                  </a:lnTo>
                  <a:lnTo>
                    <a:pt x="3381" y="2558"/>
                  </a:lnTo>
                  <a:cubicBezTo>
                    <a:pt x="3380" y="2551"/>
                    <a:pt x="3380" y="2550"/>
                    <a:pt x="3379" y="2550"/>
                  </a:cubicBezTo>
                  <a:cubicBezTo>
                    <a:pt x="3379" y="2550"/>
                    <a:pt x="3378" y="2551"/>
                    <a:pt x="3378" y="2551"/>
                  </a:cubicBezTo>
                  <a:cubicBezTo>
                    <a:pt x="3377" y="2551"/>
                    <a:pt x="3376" y="2550"/>
                    <a:pt x="3375" y="2548"/>
                  </a:cubicBezTo>
                  <a:cubicBezTo>
                    <a:pt x="3370" y="2543"/>
                    <a:pt x="3376" y="2520"/>
                    <a:pt x="3376" y="2513"/>
                  </a:cubicBezTo>
                  <a:cubicBezTo>
                    <a:pt x="3376" y="2505"/>
                    <a:pt x="3378" y="2487"/>
                    <a:pt x="3373" y="2480"/>
                  </a:cubicBezTo>
                  <a:cubicBezTo>
                    <a:pt x="3368" y="2474"/>
                    <a:pt x="3356" y="2479"/>
                    <a:pt x="3366" y="2462"/>
                  </a:cubicBezTo>
                  <a:cubicBezTo>
                    <a:pt x="3372" y="2457"/>
                    <a:pt x="3376" y="2442"/>
                    <a:pt x="3370" y="2442"/>
                  </a:cubicBezTo>
                  <a:cubicBezTo>
                    <a:pt x="3369" y="2442"/>
                    <a:pt x="3367" y="2443"/>
                    <a:pt x="3365" y="2445"/>
                  </a:cubicBezTo>
                  <a:cubicBezTo>
                    <a:pt x="3365" y="2445"/>
                    <a:pt x="3364" y="2445"/>
                    <a:pt x="3364" y="2445"/>
                  </a:cubicBezTo>
                  <a:cubicBezTo>
                    <a:pt x="3352" y="2445"/>
                    <a:pt x="3349" y="2434"/>
                    <a:pt x="3355" y="2421"/>
                  </a:cubicBezTo>
                  <a:cubicBezTo>
                    <a:pt x="3360" y="2412"/>
                    <a:pt x="3368" y="2412"/>
                    <a:pt x="3362" y="2396"/>
                  </a:cubicBezTo>
                  <a:cubicBezTo>
                    <a:pt x="3361" y="2393"/>
                    <a:pt x="3346" y="2371"/>
                    <a:pt x="3347" y="2370"/>
                  </a:cubicBezTo>
                  <a:cubicBezTo>
                    <a:pt x="3348" y="2370"/>
                    <a:pt x="3348" y="2370"/>
                    <a:pt x="3348" y="2370"/>
                  </a:cubicBezTo>
                  <a:cubicBezTo>
                    <a:pt x="3349" y="2370"/>
                    <a:pt x="3355" y="2379"/>
                    <a:pt x="3359" y="2379"/>
                  </a:cubicBezTo>
                  <a:cubicBezTo>
                    <a:pt x="3360" y="2379"/>
                    <a:pt x="3361" y="2379"/>
                    <a:pt x="3361" y="2377"/>
                  </a:cubicBezTo>
                  <a:cubicBezTo>
                    <a:pt x="3364" y="2370"/>
                    <a:pt x="3353" y="2354"/>
                    <a:pt x="3350" y="2349"/>
                  </a:cubicBezTo>
                  <a:cubicBezTo>
                    <a:pt x="3349" y="2340"/>
                    <a:pt x="3347" y="2328"/>
                    <a:pt x="3352" y="2319"/>
                  </a:cubicBezTo>
                  <a:cubicBezTo>
                    <a:pt x="3355" y="2310"/>
                    <a:pt x="3356" y="2304"/>
                    <a:pt x="3356" y="2293"/>
                  </a:cubicBezTo>
                  <a:cubicBezTo>
                    <a:pt x="3355" y="2281"/>
                    <a:pt x="3354" y="2269"/>
                    <a:pt x="3350" y="2258"/>
                  </a:cubicBezTo>
                  <a:cubicBezTo>
                    <a:pt x="3347" y="2247"/>
                    <a:pt x="3338" y="2243"/>
                    <a:pt x="3344" y="2235"/>
                  </a:cubicBezTo>
                  <a:cubicBezTo>
                    <a:pt x="3352" y="2226"/>
                    <a:pt x="3353" y="2211"/>
                    <a:pt x="3349" y="2198"/>
                  </a:cubicBezTo>
                  <a:cubicBezTo>
                    <a:pt x="3348" y="2193"/>
                    <a:pt x="3345" y="2192"/>
                    <a:pt x="3342" y="2192"/>
                  </a:cubicBezTo>
                  <a:cubicBezTo>
                    <a:pt x="3339" y="2192"/>
                    <a:pt x="3337" y="2193"/>
                    <a:pt x="3334" y="2193"/>
                  </a:cubicBezTo>
                  <a:cubicBezTo>
                    <a:pt x="3353" y="2192"/>
                    <a:pt x="3344" y="2155"/>
                    <a:pt x="3335" y="2146"/>
                  </a:cubicBezTo>
                  <a:cubicBezTo>
                    <a:pt x="3330" y="2140"/>
                    <a:pt x="3329" y="2128"/>
                    <a:pt x="3335" y="2124"/>
                  </a:cubicBezTo>
                  <a:cubicBezTo>
                    <a:pt x="3336" y="2124"/>
                    <a:pt x="3336" y="2123"/>
                    <a:pt x="3337" y="2123"/>
                  </a:cubicBezTo>
                  <a:cubicBezTo>
                    <a:pt x="3339" y="2123"/>
                    <a:pt x="3341" y="2127"/>
                    <a:pt x="3343" y="2127"/>
                  </a:cubicBezTo>
                  <a:cubicBezTo>
                    <a:pt x="3343" y="2127"/>
                    <a:pt x="3344" y="2126"/>
                    <a:pt x="3345" y="2125"/>
                  </a:cubicBezTo>
                  <a:cubicBezTo>
                    <a:pt x="3348" y="2119"/>
                    <a:pt x="3341" y="2114"/>
                    <a:pt x="3340" y="2110"/>
                  </a:cubicBezTo>
                  <a:cubicBezTo>
                    <a:pt x="3335" y="2100"/>
                    <a:pt x="3334" y="2087"/>
                    <a:pt x="3340" y="2079"/>
                  </a:cubicBezTo>
                  <a:cubicBezTo>
                    <a:pt x="3350" y="2078"/>
                    <a:pt x="3334" y="2063"/>
                    <a:pt x="3333" y="2058"/>
                  </a:cubicBezTo>
                  <a:cubicBezTo>
                    <a:pt x="3328" y="2044"/>
                    <a:pt x="3332" y="2026"/>
                    <a:pt x="3326" y="2014"/>
                  </a:cubicBezTo>
                  <a:cubicBezTo>
                    <a:pt x="3320" y="2004"/>
                    <a:pt x="3319" y="1987"/>
                    <a:pt x="3320" y="1976"/>
                  </a:cubicBezTo>
                  <a:cubicBezTo>
                    <a:pt x="3320" y="1961"/>
                    <a:pt x="3324" y="1937"/>
                    <a:pt x="3315" y="1924"/>
                  </a:cubicBezTo>
                  <a:cubicBezTo>
                    <a:pt x="3313" y="1919"/>
                    <a:pt x="3320" y="1908"/>
                    <a:pt x="3320" y="1901"/>
                  </a:cubicBezTo>
                  <a:cubicBezTo>
                    <a:pt x="3320" y="1891"/>
                    <a:pt x="3312" y="1888"/>
                    <a:pt x="3306" y="1877"/>
                  </a:cubicBezTo>
                  <a:cubicBezTo>
                    <a:pt x="3300" y="1865"/>
                    <a:pt x="3292" y="1852"/>
                    <a:pt x="3282" y="1842"/>
                  </a:cubicBezTo>
                  <a:cubicBezTo>
                    <a:pt x="3271" y="1832"/>
                    <a:pt x="3270" y="1840"/>
                    <a:pt x="3260" y="1826"/>
                  </a:cubicBezTo>
                  <a:cubicBezTo>
                    <a:pt x="3252" y="1815"/>
                    <a:pt x="3240" y="1802"/>
                    <a:pt x="3230" y="1802"/>
                  </a:cubicBezTo>
                  <a:cubicBezTo>
                    <a:pt x="3226" y="1802"/>
                    <a:pt x="3223" y="1803"/>
                    <a:pt x="3220" y="1807"/>
                  </a:cubicBezTo>
                  <a:cubicBezTo>
                    <a:pt x="3230" y="1791"/>
                    <a:pt x="3168" y="1760"/>
                    <a:pt x="3151" y="1759"/>
                  </a:cubicBezTo>
                  <a:cubicBezTo>
                    <a:pt x="3139" y="1759"/>
                    <a:pt x="3140" y="1732"/>
                    <a:pt x="3125" y="1732"/>
                  </a:cubicBezTo>
                  <a:cubicBezTo>
                    <a:pt x="3123" y="1732"/>
                    <a:pt x="3121" y="1732"/>
                    <a:pt x="3119" y="1733"/>
                  </a:cubicBezTo>
                  <a:cubicBezTo>
                    <a:pt x="3113" y="1734"/>
                    <a:pt x="3109" y="1737"/>
                    <a:pt x="3104" y="1737"/>
                  </a:cubicBezTo>
                  <a:cubicBezTo>
                    <a:pt x="3101" y="1737"/>
                    <a:pt x="3097" y="1735"/>
                    <a:pt x="3094" y="1729"/>
                  </a:cubicBezTo>
                  <a:cubicBezTo>
                    <a:pt x="3091" y="1726"/>
                    <a:pt x="3070" y="1714"/>
                    <a:pt x="3068" y="1714"/>
                  </a:cubicBezTo>
                  <a:lnTo>
                    <a:pt x="3068" y="1714"/>
                  </a:lnTo>
                  <a:cubicBezTo>
                    <a:pt x="3069" y="1714"/>
                    <a:pt x="3077" y="1714"/>
                    <a:pt x="3073" y="1709"/>
                  </a:cubicBezTo>
                  <a:cubicBezTo>
                    <a:pt x="3070" y="1705"/>
                    <a:pt x="3062" y="1701"/>
                    <a:pt x="3057" y="1698"/>
                  </a:cubicBezTo>
                  <a:cubicBezTo>
                    <a:pt x="3044" y="1690"/>
                    <a:pt x="3032" y="1674"/>
                    <a:pt x="3019" y="1668"/>
                  </a:cubicBezTo>
                  <a:lnTo>
                    <a:pt x="3019" y="1668"/>
                  </a:lnTo>
                  <a:cubicBezTo>
                    <a:pt x="3028" y="1680"/>
                    <a:pt x="3024" y="1697"/>
                    <a:pt x="3010" y="1698"/>
                  </a:cubicBezTo>
                  <a:cubicBezTo>
                    <a:pt x="2998" y="1691"/>
                    <a:pt x="3011" y="1685"/>
                    <a:pt x="3015" y="1681"/>
                  </a:cubicBezTo>
                  <a:cubicBezTo>
                    <a:pt x="3019" y="1677"/>
                    <a:pt x="2999" y="1671"/>
                    <a:pt x="2994" y="1667"/>
                  </a:cubicBezTo>
                  <a:cubicBezTo>
                    <a:pt x="2990" y="1662"/>
                    <a:pt x="2986" y="1648"/>
                    <a:pt x="2982" y="1648"/>
                  </a:cubicBezTo>
                  <a:cubicBezTo>
                    <a:pt x="2982" y="1648"/>
                    <a:pt x="2982" y="1648"/>
                    <a:pt x="2982" y="1648"/>
                  </a:cubicBezTo>
                  <a:cubicBezTo>
                    <a:pt x="2978" y="1649"/>
                    <a:pt x="2975" y="1651"/>
                    <a:pt x="2972" y="1651"/>
                  </a:cubicBezTo>
                  <a:cubicBezTo>
                    <a:pt x="2969" y="1651"/>
                    <a:pt x="2967" y="1650"/>
                    <a:pt x="2964" y="1647"/>
                  </a:cubicBezTo>
                  <a:cubicBezTo>
                    <a:pt x="2955" y="1637"/>
                    <a:pt x="2950" y="1626"/>
                    <a:pt x="2937" y="1619"/>
                  </a:cubicBezTo>
                  <a:lnTo>
                    <a:pt x="2937" y="1619"/>
                  </a:lnTo>
                  <a:cubicBezTo>
                    <a:pt x="2938" y="1620"/>
                    <a:pt x="2937" y="1620"/>
                    <a:pt x="2936" y="1620"/>
                  </a:cubicBezTo>
                  <a:cubicBezTo>
                    <a:pt x="2928" y="1620"/>
                    <a:pt x="2886" y="1594"/>
                    <a:pt x="2879" y="1592"/>
                  </a:cubicBezTo>
                  <a:cubicBezTo>
                    <a:pt x="2879" y="1592"/>
                    <a:pt x="2879" y="1592"/>
                    <a:pt x="2879" y="1592"/>
                  </a:cubicBezTo>
                  <a:cubicBezTo>
                    <a:pt x="2875" y="1592"/>
                    <a:pt x="2877" y="1605"/>
                    <a:pt x="2869" y="1605"/>
                  </a:cubicBezTo>
                  <a:cubicBezTo>
                    <a:pt x="2858" y="1604"/>
                    <a:pt x="2862" y="1589"/>
                    <a:pt x="2865" y="1585"/>
                  </a:cubicBezTo>
                  <a:lnTo>
                    <a:pt x="2865" y="1585"/>
                  </a:lnTo>
                  <a:cubicBezTo>
                    <a:pt x="2863" y="1587"/>
                    <a:pt x="2860" y="1588"/>
                    <a:pt x="2857" y="1588"/>
                  </a:cubicBezTo>
                  <a:cubicBezTo>
                    <a:pt x="2855" y="1588"/>
                    <a:pt x="2853" y="1587"/>
                    <a:pt x="2851" y="1584"/>
                  </a:cubicBezTo>
                  <a:cubicBezTo>
                    <a:pt x="2847" y="1577"/>
                    <a:pt x="2854" y="1573"/>
                    <a:pt x="2850" y="1568"/>
                  </a:cubicBezTo>
                  <a:cubicBezTo>
                    <a:pt x="2849" y="1567"/>
                    <a:pt x="2849" y="1567"/>
                    <a:pt x="2848" y="1567"/>
                  </a:cubicBezTo>
                  <a:cubicBezTo>
                    <a:pt x="2845" y="1567"/>
                    <a:pt x="2838" y="1571"/>
                    <a:pt x="2831" y="1571"/>
                  </a:cubicBezTo>
                  <a:cubicBezTo>
                    <a:pt x="2829" y="1571"/>
                    <a:pt x="2826" y="1570"/>
                    <a:pt x="2824" y="1569"/>
                  </a:cubicBezTo>
                  <a:cubicBezTo>
                    <a:pt x="2821" y="1566"/>
                    <a:pt x="2815" y="1549"/>
                    <a:pt x="2812" y="1549"/>
                  </a:cubicBezTo>
                  <a:cubicBezTo>
                    <a:pt x="2811" y="1549"/>
                    <a:pt x="2811" y="1550"/>
                    <a:pt x="2810" y="1550"/>
                  </a:cubicBezTo>
                  <a:cubicBezTo>
                    <a:pt x="2808" y="1553"/>
                    <a:pt x="2812" y="1559"/>
                    <a:pt x="2807" y="1559"/>
                  </a:cubicBezTo>
                  <a:cubicBezTo>
                    <a:pt x="2806" y="1559"/>
                    <a:pt x="2805" y="1558"/>
                    <a:pt x="2804" y="1558"/>
                  </a:cubicBezTo>
                  <a:cubicBezTo>
                    <a:pt x="2801" y="1557"/>
                    <a:pt x="2797" y="1556"/>
                    <a:pt x="2797" y="1553"/>
                  </a:cubicBezTo>
                  <a:cubicBezTo>
                    <a:pt x="2792" y="1546"/>
                    <a:pt x="2806" y="1541"/>
                    <a:pt x="2797" y="1534"/>
                  </a:cubicBezTo>
                  <a:cubicBezTo>
                    <a:pt x="2792" y="1530"/>
                    <a:pt x="2783" y="1524"/>
                    <a:pt x="2776" y="1522"/>
                  </a:cubicBezTo>
                  <a:cubicBezTo>
                    <a:pt x="2776" y="1522"/>
                    <a:pt x="2775" y="1522"/>
                    <a:pt x="2774" y="1522"/>
                  </a:cubicBezTo>
                  <a:cubicBezTo>
                    <a:pt x="2772" y="1522"/>
                    <a:pt x="2769" y="1523"/>
                    <a:pt x="2769" y="1523"/>
                  </a:cubicBezTo>
                  <a:cubicBezTo>
                    <a:pt x="2757" y="1516"/>
                    <a:pt x="2745" y="1509"/>
                    <a:pt x="2733" y="1502"/>
                  </a:cubicBezTo>
                  <a:cubicBezTo>
                    <a:pt x="2728" y="1500"/>
                    <a:pt x="2724" y="1499"/>
                    <a:pt x="2722" y="1499"/>
                  </a:cubicBezTo>
                  <a:cubicBezTo>
                    <a:pt x="2717" y="1499"/>
                    <a:pt x="2717" y="1503"/>
                    <a:pt x="2725" y="1511"/>
                  </a:cubicBezTo>
                  <a:cubicBezTo>
                    <a:pt x="2714" y="1505"/>
                    <a:pt x="2703" y="1499"/>
                    <a:pt x="2699" y="1488"/>
                  </a:cubicBezTo>
                  <a:cubicBezTo>
                    <a:pt x="2695" y="1480"/>
                    <a:pt x="2688" y="1466"/>
                    <a:pt x="2676" y="1465"/>
                  </a:cubicBezTo>
                  <a:cubicBezTo>
                    <a:pt x="2674" y="1465"/>
                    <a:pt x="2673" y="1465"/>
                    <a:pt x="2672" y="1465"/>
                  </a:cubicBezTo>
                  <a:cubicBezTo>
                    <a:pt x="2670" y="1465"/>
                    <a:pt x="2668" y="1465"/>
                    <a:pt x="2666" y="1465"/>
                  </a:cubicBezTo>
                  <a:cubicBezTo>
                    <a:pt x="2663" y="1465"/>
                    <a:pt x="2660" y="1464"/>
                    <a:pt x="2654" y="1461"/>
                  </a:cubicBezTo>
                  <a:cubicBezTo>
                    <a:pt x="2650" y="1459"/>
                    <a:pt x="2643" y="1453"/>
                    <a:pt x="2638" y="1452"/>
                  </a:cubicBezTo>
                  <a:cubicBezTo>
                    <a:pt x="2638" y="1453"/>
                    <a:pt x="2637" y="1455"/>
                    <a:pt x="2635" y="1455"/>
                  </a:cubicBezTo>
                  <a:cubicBezTo>
                    <a:pt x="2635" y="1455"/>
                    <a:pt x="2634" y="1455"/>
                    <a:pt x="2634" y="1455"/>
                  </a:cubicBezTo>
                  <a:cubicBezTo>
                    <a:pt x="2623" y="1453"/>
                    <a:pt x="2611" y="1441"/>
                    <a:pt x="2599" y="1437"/>
                  </a:cubicBezTo>
                  <a:cubicBezTo>
                    <a:pt x="2588" y="1433"/>
                    <a:pt x="2576" y="1433"/>
                    <a:pt x="2573" y="1422"/>
                  </a:cubicBezTo>
                  <a:cubicBezTo>
                    <a:pt x="2571" y="1416"/>
                    <a:pt x="2551" y="1404"/>
                    <a:pt x="2543" y="1404"/>
                  </a:cubicBezTo>
                  <a:cubicBezTo>
                    <a:pt x="2543" y="1404"/>
                    <a:pt x="2543" y="1404"/>
                    <a:pt x="2542" y="1404"/>
                  </a:cubicBezTo>
                  <a:cubicBezTo>
                    <a:pt x="2535" y="1405"/>
                    <a:pt x="2546" y="1416"/>
                    <a:pt x="2551" y="1420"/>
                  </a:cubicBezTo>
                  <a:lnTo>
                    <a:pt x="2551" y="1420"/>
                  </a:lnTo>
                  <a:cubicBezTo>
                    <a:pt x="2544" y="1415"/>
                    <a:pt x="2536" y="1411"/>
                    <a:pt x="2532" y="1405"/>
                  </a:cubicBezTo>
                  <a:cubicBezTo>
                    <a:pt x="2527" y="1399"/>
                    <a:pt x="2526" y="1393"/>
                    <a:pt x="2520" y="1387"/>
                  </a:cubicBezTo>
                  <a:cubicBezTo>
                    <a:pt x="2508" y="1378"/>
                    <a:pt x="2501" y="1383"/>
                    <a:pt x="2491" y="1372"/>
                  </a:cubicBezTo>
                  <a:cubicBezTo>
                    <a:pt x="2488" y="1369"/>
                    <a:pt x="2484" y="1352"/>
                    <a:pt x="2478" y="1352"/>
                  </a:cubicBezTo>
                  <a:cubicBezTo>
                    <a:pt x="2477" y="1352"/>
                    <a:pt x="2476" y="1353"/>
                    <a:pt x="2474" y="1354"/>
                  </a:cubicBezTo>
                  <a:cubicBezTo>
                    <a:pt x="2471" y="1357"/>
                    <a:pt x="2467" y="1362"/>
                    <a:pt x="2462" y="1362"/>
                  </a:cubicBezTo>
                  <a:cubicBezTo>
                    <a:pt x="2459" y="1362"/>
                    <a:pt x="2455" y="1360"/>
                    <a:pt x="2452" y="1354"/>
                  </a:cubicBezTo>
                  <a:cubicBezTo>
                    <a:pt x="2446" y="1345"/>
                    <a:pt x="2449" y="1341"/>
                    <a:pt x="2440" y="1333"/>
                  </a:cubicBezTo>
                  <a:cubicBezTo>
                    <a:pt x="2437" y="1331"/>
                    <a:pt x="2418" y="1316"/>
                    <a:pt x="2412" y="1316"/>
                  </a:cubicBezTo>
                  <a:cubicBezTo>
                    <a:pt x="2411" y="1316"/>
                    <a:pt x="2411" y="1316"/>
                    <a:pt x="2411" y="1316"/>
                  </a:cubicBezTo>
                  <a:cubicBezTo>
                    <a:pt x="2409" y="1318"/>
                    <a:pt x="2409" y="1329"/>
                    <a:pt x="2404" y="1329"/>
                  </a:cubicBezTo>
                  <a:cubicBezTo>
                    <a:pt x="2402" y="1329"/>
                    <a:pt x="2400" y="1328"/>
                    <a:pt x="2397" y="1326"/>
                  </a:cubicBezTo>
                  <a:cubicBezTo>
                    <a:pt x="2387" y="1319"/>
                    <a:pt x="2398" y="1316"/>
                    <a:pt x="2398" y="1309"/>
                  </a:cubicBezTo>
                  <a:lnTo>
                    <a:pt x="2398" y="1309"/>
                  </a:lnTo>
                  <a:cubicBezTo>
                    <a:pt x="2398" y="1310"/>
                    <a:pt x="2382" y="1313"/>
                    <a:pt x="2380" y="1313"/>
                  </a:cubicBezTo>
                  <a:cubicBezTo>
                    <a:pt x="2370" y="1313"/>
                    <a:pt x="2370" y="1309"/>
                    <a:pt x="2369" y="1303"/>
                  </a:cubicBezTo>
                  <a:cubicBezTo>
                    <a:pt x="2367" y="1295"/>
                    <a:pt x="2346" y="1275"/>
                    <a:pt x="2336" y="1273"/>
                  </a:cubicBezTo>
                  <a:cubicBezTo>
                    <a:pt x="2335" y="1273"/>
                    <a:pt x="2334" y="1272"/>
                    <a:pt x="2333" y="1272"/>
                  </a:cubicBezTo>
                  <a:cubicBezTo>
                    <a:pt x="2324" y="1272"/>
                    <a:pt x="2323" y="1291"/>
                    <a:pt x="2320" y="1291"/>
                  </a:cubicBezTo>
                  <a:cubicBezTo>
                    <a:pt x="2319" y="1291"/>
                    <a:pt x="2319" y="1291"/>
                    <a:pt x="2319" y="1291"/>
                  </a:cubicBezTo>
                  <a:cubicBezTo>
                    <a:pt x="2311" y="1287"/>
                    <a:pt x="2314" y="1281"/>
                    <a:pt x="2312" y="1276"/>
                  </a:cubicBezTo>
                  <a:cubicBezTo>
                    <a:pt x="2308" y="1269"/>
                    <a:pt x="2301" y="1263"/>
                    <a:pt x="2295" y="1258"/>
                  </a:cubicBezTo>
                  <a:cubicBezTo>
                    <a:pt x="2286" y="1251"/>
                    <a:pt x="2274" y="1228"/>
                    <a:pt x="2265" y="1226"/>
                  </a:cubicBezTo>
                  <a:cubicBezTo>
                    <a:pt x="2264" y="1226"/>
                    <a:pt x="2264" y="1226"/>
                    <a:pt x="2264" y="1226"/>
                  </a:cubicBezTo>
                  <a:cubicBezTo>
                    <a:pt x="2260" y="1226"/>
                    <a:pt x="2255" y="1228"/>
                    <a:pt x="2251" y="1228"/>
                  </a:cubicBezTo>
                  <a:cubicBezTo>
                    <a:pt x="2249" y="1228"/>
                    <a:pt x="2247" y="1227"/>
                    <a:pt x="2246" y="1226"/>
                  </a:cubicBezTo>
                  <a:cubicBezTo>
                    <a:pt x="2246" y="1220"/>
                    <a:pt x="2247" y="1218"/>
                    <a:pt x="2240" y="1213"/>
                  </a:cubicBezTo>
                  <a:cubicBezTo>
                    <a:pt x="2235" y="1209"/>
                    <a:pt x="2229" y="1208"/>
                    <a:pt x="2223" y="1208"/>
                  </a:cubicBezTo>
                  <a:cubicBezTo>
                    <a:pt x="2218" y="1208"/>
                    <a:pt x="2213" y="1209"/>
                    <a:pt x="2208" y="1209"/>
                  </a:cubicBezTo>
                  <a:cubicBezTo>
                    <a:pt x="2203" y="1209"/>
                    <a:pt x="2198" y="1208"/>
                    <a:pt x="2193" y="1206"/>
                  </a:cubicBezTo>
                  <a:cubicBezTo>
                    <a:pt x="2177" y="1198"/>
                    <a:pt x="2180" y="1176"/>
                    <a:pt x="2169" y="1169"/>
                  </a:cubicBezTo>
                  <a:cubicBezTo>
                    <a:pt x="2168" y="1169"/>
                    <a:pt x="2168" y="1168"/>
                    <a:pt x="2168" y="1168"/>
                  </a:cubicBezTo>
                  <a:cubicBezTo>
                    <a:pt x="2165" y="1168"/>
                    <a:pt x="2166" y="1178"/>
                    <a:pt x="2167" y="1178"/>
                  </a:cubicBezTo>
                  <a:cubicBezTo>
                    <a:pt x="2157" y="1172"/>
                    <a:pt x="2162" y="1164"/>
                    <a:pt x="2153" y="1159"/>
                  </a:cubicBezTo>
                  <a:cubicBezTo>
                    <a:pt x="2142" y="1153"/>
                    <a:pt x="2132" y="1151"/>
                    <a:pt x="2120" y="1144"/>
                  </a:cubicBezTo>
                  <a:lnTo>
                    <a:pt x="2120" y="1144"/>
                  </a:lnTo>
                  <a:cubicBezTo>
                    <a:pt x="2121" y="1145"/>
                    <a:pt x="2121" y="1145"/>
                    <a:pt x="2121" y="1145"/>
                  </a:cubicBezTo>
                  <a:cubicBezTo>
                    <a:pt x="2121" y="1145"/>
                    <a:pt x="2111" y="1140"/>
                    <a:pt x="2107" y="1140"/>
                  </a:cubicBezTo>
                  <a:cubicBezTo>
                    <a:pt x="2106" y="1140"/>
                    <a:pt x="2105" y="1140"/>
                    <a:pt x="2105" y="1140"/>
                  </a:cubicBezTo>
                  <a:cubicBezTo>
                    <a:pt x="2098" y="1140"/>
                    <a:pt x="2096" y="1136"/>
                    <a:pt x="2091" y="1132"/>
                  </a:cubicBezTo>
                  <a:cubicBezTo>
                    <a:pt x="2082" y="1123"/>
                    <a:pt x="2067" y="1114"/>
                    <a:pt x="2054" y="1110"/>
                  </a:cubicBezTo>
                  <a:cubicBezTo>
                    <a:pt x="2053" y="1110"/>
                    <a:pt x="2051" y="1110"/>
                    <a:pt x="2048" y="1110"/>
                  </a:cubicBezTo>
                  <a:cubicBezTo>
                    <a:pt x="2046" y="1110"/>
                    <a:pt x="2043" y="1110"/>
                    <a:pt x="2040" y="1110"/>
                  </a:cubicBezTo>
                  <a:cubicBezTo>
                    <a:pt x="2034" y="1110"/>
                    <a:pt x="2030" y="1109"/>
                    <a:pt x="2031" y="1107"/>
                  </a:cubicBezTo>
                  <a:cubicBezTo>
                    <a:pt x="2036" y="1096"/>
                    <a:pt x="2042" y="1087"/>
                    <a:pt x="2019" y="1086"/>
                  </a:cubicBezTo>
                  <a:cubicBezTo>
                    <a:pt x="2014" y="1086"/>
                    <a:pt x="2007" y="1087"/>
                    <a:pt x="2000" y="1087"/>
                  </a:cubicBezTo>
                  <a:lnTo>
                    <a:pt x="2000" y="1087"/>
                  </a:lnTo>
                  <a:cubicBezTo>
                    <a:pt x="2003" y="1086"/>
                    <a:pt x="2005" y="1083"/>
                    <a:pt x="2005" y="1082"/>
                  </a:cubicBezTo>
                  <a:cubicBezTo>
                    <a:pt x="2001" y="1080"/>
                    <a:pt x="1995" y="1076"/>
                    <a:pt x="1991" y="1076"/>
                  </a:cubicBezTo>
                  <a:cubicBezTo>
                    <a:pt x="1990" y="1076"/>
                    <a:pt x="1988" y="1077"/>
                    <a:pt x="1987" y="1078"/>
                  </a:cubicBezTo>
                  <a:cubicBezTo>
                    <a:pt x="1986" y="1079"/>
                    <a:pt x="1989" y="1084"/>
                    <a:pt x="1991" y="1087"/>
                  </a:cubicBezTo>
                  <a:lnTo>
                    <a:pt x="1991" y="1087"/>
                  </a:lnTo>
                  <a:cubicBezTo>
                    <a:pt x="1985" y="1086"/>
                    <a:pt x="1979" y="1083"/>
                    <a:pt x="1976" y="1076"/>
                  </a:cubicBezTo>
                  <a:cubicBezTo>
                    <a:pt x="1971" y="1067"/>
                    <a:pt x="1969" y="1056"/>
                    <a:pt x="1959" y="1048"/>
                  </a:cubicBezTo>
                  <a:cubicBezTo>
                    <a:pt x="1950" y="1041"/>
                    <a:pt x="1946" y="1044"/>
                    <a:pt x="1938" y="1040"/>
                  </a:cubicBezTo>
                  <a:cubicBezTo>
                    <a:pt x="1932" y="1036"/>
                    <a:pt x="1931" y="1025"/>
                    <a:pt x="1923" y="1020"/>
                  </a:cubicBezTo>
                  <a:cubicBezTo>
                    <a:pt x="1922" y="1019"/>
                    <a:pt x="1922" y="1019"/>
                    <a:pt x="1922" y="1019"/>
                  </a:cubicBezTo>
                  <a:cubicBezTo>
                    <a:pt x="1921" y="1019"/>
                    <a:pt x="1916" y="1022"/>
                    <a:pt x="1914" y="1023"/>
                  </a:cubicBezTo>
                  <a:cubicBezTo>
                    <a:pt x="1896" y="1023"/>
                    <a:pt x="1898" y="999"/>
                    <a:pt x="1888" y="993"/>
                  </a:cubicBezTo>
                  <a:lnTo>
                    <a:pt x="1888" y="993"/>
                  </a:lnTo>
                  <a:cubicBezTo>
                    <a:pt x="1892" y="996"/>
                    <a:pt x="1887" y="1009"/>
                    <a:pt x="1880" y="1009"/>
                  </a:cubicBezTo>
                  <a:cubicBezTo>
                    <a:pt x="1876" y="1009"/>
                    <a:pt x="1873" y="1006"/>
                    <a:pt x="1869" y="1000"/>
                  </a:cubicBezTo>
                  <a:cubicBezTo>
                    <a:pt x="1862" y="989"/>
                    <a:pt x="1866" y="991"/>
                    <a:pt x="1851" y="982"/>
                  </a:cubicBezTo>
                  <a:cubicBezTo>
                    <a:pt x="1846" y="976"/>
                    <a:pt x="1846" y="974"/>
                    <a:pt x="1849" y="969"/>
                  </a:cubicBezTo>
                  <a:lnTo>
                    <a:pt x="1849" y="969"/>
                  </a:lnTo>
                  <a:cubicBezTo>
                    <a:pt x="1847" y="971"/>
                    <a:pt x="1845" y="972"/>
                    <a:pt x="1843" y="972"/>
                  </a:cubicBezTo>
                  <a:cubicBezTo>
                    <a:pt x="1833" y="972"/>
                    <a:pt x="1817" y="959"/>
                    <a:pt x="1808" y="959"/>
                  </a:cubicBezTo>
                  <a:cubicBezTo>
                    <a:pt x="1805" y="959"/>
                    <a:pt x="1803" y="960"/>
                    <a:pt x="1802" y="962"/>
                  </a:cubicBezTo>
                  <a:cubicBezTo>
                    <a:pt x="1806" y="954"/>
                    <a:pt x="1779" y="939"/>
                    <a:pt x="1771" y="936"/>
                  </a:cubicBezTo>
                  <a:cubicBezTo>
                    <a:pt x="1765" y="932"/>
                    <a:pt x="1757" y="930"/>
                    <a:pt x="1751" y="928"/>
                  </a:cubicBezTo>
                  <a:cubicBezTo>
                    <a:pt x="1751" y="928"/>
                    <a:pt x="1743" y="932"/>
                    <a:pt x="1740" y="932"/>
                  </a:cubicBezTo>
                  <a:cubicBezTo>
                    <a:pt x="1740" y="932"/>
                    <a:pt x="1739" y="932"/>
                    <a:pt x="1739" y="931"/>
                  </a:cubicBezTo>
                  <a:cubicBezTo>
                    <a:pt x="1738" y="925"/>
                    <a:pt x="1747" y="917"/>
                    <a:pt x="1750" y="913"/>
                  </a:cubicBezTo>
                  <a:lnTo>
                    <a:pt x="1750" y="913"/>
                  </a:lnTo>
                  <a:cubicBezTo>
                    <a:pt x="1748" y="913"/>
                    <a:pt x="1747" y="913"/>
                    <a:pt x="1746" y="913"/>
                  </a:cubicBezTo>
                  <a:cubicBezTo>
                    <a:pt x="1743" y="913"/>
                    <a:pt x="1740" y="913"/>
                    <a:pt x="1738" y="913"/>
                  </a:cubicBezTo>
                  <a:cubicBezTo>
                    <a:pt x="1734" y="913"/>
                    <a:pt x="1730" y="913"/>
                    <a:pt x="1728" y="916"/>
                  </a:cubicBezTo>
                  <a:cubicBezTo>
                    <a:pt x="1724" y="919"/>
                    <a:pt x="1720" y="924"/>
                    <a:pt x="1714" y="924"/>
                  </a:cubicBezTo>
                  <a:cubicBezTo>
                    <a:pt x="1711" y="924"/>
                    <a:pt x="1708" y="923"/>
                    <a:pt x="1704" y="921"/>
                  </a:cubicBezTo>
                  <a:cubicBezTo>
                    <a:pt x="1706" y="917"/>
                    <a:pt x="1718" y="908"/>
                    <a:pt x="1716" y="903"/>
                  </a:cubicBezTo>
                  <a:cubicBezTo>
                    <a:pt x="1714" y="901"/>
                    <a:pt x="1710" y="900"/>
                    <a:pt x="1706" y="900"/>
                  </a:cubicBezTo>
                  <a:cubicBezTo>
                    <a:pt x="1702" y="900"/>
                    <a:pt x="1697" y="901"/>
                    <a:pt x="1696" y="902"/>
                  </a:cubicBezTo>
                  <a:cubicBezTo>
                    <a:pt x="1689" y="898"/>
                    <a:pt x="1684" y="895"/>
                    <a:pt x="1680" y="889"/>
                  </a:cubicBezTo>
                  <a:cubicBezTo>
                    <a:pt x="1677" y="886"/>
                    <a:pt x="1675" y="877"/>
                    <a:pt x="1671" y="875"/>
                  </a:cubicBezTo>
                  <a:cubicBezTo>
                    <a:pt x="1670" y="874"/>
                    <a:pt x="1668" y="873"/>
                    <a:pt x="1667" y="873"/>
                  </a:cubicBezTo>
                  <a:cubicBezTo>
                    <a:pt x="1662" y="873"/>
                    <a:pt x="1657" y="878"/>
                    <a:pt x="1653" y="878"/>
                  </a:cubicBezTo>
                  <a:cubicBezTo>
                    <a:pt x="1652" y="878"/>
                    <a:pt x="1651" y="878"/>
                    <a:pt x="1650" y="877"/>
                  </a:cubicBezTo>
                  <a:cubicBezTo>
                    <a:pt x="1649" y="876"/>
                    <a:pt x="1648" y="869"/>
                    <a:pt x="1646" y="867"/>
                  </a:cubicBezTo>
                  <a:cubicBezTo>
                    <a:pt x="1643" y="863"/>
                    <a:pt x="1639" y="861"/>
                    <a:pt x="1635" y="858"/>
                  </a:cubicBezTo>
                  <a:cubicBezTo>
                    <a:pt x="1625" y="851"/>
                    <a:pt x="1614" y="849"/>
                    <a:pt x="1604" y="844"/>
                  </a:cubicBezTo>
                  <a:cubicBezTo>
                    <a:pt x="1594" y="839"/>
                    <a:pt x="1595" y="831"/>
                    <a:pt x="1586" y="829"/>
                  </a:cubicBezTo>
                  <a:cubicBezTo>
                    <a:pt x="1584" y="829"/>
                    <a:pt x="1582" y="828"/>
                    <a:pt x="1581" y="828"/>
                  </a:cubicBezTo>
                  <a:cubicBezTo>
                    <a:pt x="1578" y="828"/>
                    <a:pt x="1576" y="829"/>
                    <a:pt x="1575" y="831"/>
                  </a:cubicBezTo>
                  <a:lnTo>
                    <a:pt x="1575" y="831"/>
                  </a:lnTo>
                  <a:cubicBezTo>
                    <a:pt x="1580" y="823"/>
                    <a:pt x="1582" y="818"/>
                    <a:pt x="1567" y="810"/>
                  </a:cubicBezTo>
                  <a:cubicBezTo>
                    <a:pt x="1567" y="810"/>
                    <a:pt x="1564" y="815"/>
                    <a:pt x="1564" y="815"/>
                  </a:cubicBezTo>
                  <a:cubicBezTo>
                    <a:pt x="1564" y="815"/>
                    <a:pt x="1564" y="815"/>
                    <a:pt x="1565" y="814"/>
                  </a:cubicBezTo>
                  <a:cubicBezTo>
                    <a:pt x="1555" y="809"/>
                    <a:pt x="1527" y="787"/>
                    <a:pt x="1517" y="787"/>
                  </a:cubicBezTo>
                  <a:cubicBezTo>
                    <a:pt x="1516" y="787"/>
                    <a:pt x="1516" y="787"/>
                    <a:pt x="1516" y="787"/>
                  </a:cubicBezTo>
                  <a:cubicBezTo>
                    <a:pt x="1515" y="788"/>
                    <a:pt x="1515" y="799"/>
                    <a:pt x="1511" y="799"/>
                  </a:cubicBezTo>
                  <a:cubicBezTo>
                    <a:pt x="1510" y="799"/>
                    <a:pt x="1510" y="799"/>
                    <a:pt x="1509" y="798"/>
                  </a:cubicBezTo>
                  <a:cubicBezTo>
                    <a:pt x="1503" y="793"/>
                    <a:pt x="1498" y="782"/>
                    <a:pt x="1493" y="776"/>
                  </a:cubicBezTo>
                  <a:cubicBezTo>
                    <a:pt x="1478" y="761"/>
                    <a:pt x="1459" y="746"/>
                    <a:pt x="1440" y="737"/>
                  </a:cubicBezTo>
                  <a:cubicBezTo>
                    <a:pt x="1429" y="732"/>
                    <a:pt x="1420" y="734"/>
                    <a:pt x="1410" y="728"/>
                  </a:cubicBezTo>
                  <a:cubicBezTo>
                    <a:pt x="1403" y="724"/>
                    <a:pt x="1399" y="723"/>
                    <a:pt x="1395" y="723"/>
                  </a:cubicBezTo>
                  <a:cubicBezTo>
                    <a:pt x="1391" y="723"/>
                    <a:pt x="1388" y="725"/>
                    <a:pt x="1381" y="728"/>
                  </a:cubicBezTo>
                  <a:cubicBezTo>
                    <a:pt x="1385" y="726"/>
                    <a:pt x="1375" y="700"/>
                    <a:pt x="1365" y="700"/>
                  </a:cubicBezTo>
                  <a:cubicBezTo>
                    <a:pt x="1365" y="700"/>
                    <a:pt x="1364" y="700"/>
                    <a:pt x="1363" y="701"/>
                  </a:cubicBezTo>
                  <a:cubicBezTo>
                    <a:pt x="1358" y="705"/>
                    <a:pt x="1378" y="731"/>
                    <a:pt x="1371" y="736"/>
                  </a:cubicBezTo>
                  <a:cubicBezTo>
                    <a:pt x="1371" y="736"/>
                    <a:pt x="1357" y="713"/>
                    <a:pt x="1356" y="711"/>
                  </a:cubicBezTo>
                  <a:cubicBezTo>
                    <a:pt x="1352" y="702"/>
                    <a:pt x="1345" y="688"/>
                    <a:pt x="1349" y="680"/>
                  </a:cubicBezTo>
                  <a:lnTo>
                    <a:pt x="1349" y="680"/>
                  </a:lnTo>
                  <a:cubicBezTo>
                    <a:pt x="1347" y="683"/>
                    <a:pt x="1345" y="685"/>
                    <a:pt x="1342" y="685"/>
                  </a:cubicBezTo>
                  <a:cubicBezTo>
                    <a:pt x="1334" y="685"/>
                    <a:pt x="1322" y="676"/>
                    <a:pt x="1312" y="676"/>
                  </a:cubicBezTo>
                  <a:cubicBezTo>
                    <a:pt x="1312" y="676"/>
                    <a:pt x="1312" y="676"/>
                    <a:pt x="1311" y="676"/>
                  </a:cubicBezTo>
                  <a:cubicBezTo>
                    <a:pt x="1297" y="668"/>
                    <a:pt x="1299" y="666"/>
                    <a:pt x="1305" y="660"/>
                  </a:cubicBezTo>
                  <a:cubicBezTo>
                    <a:pt x="1310" y="654"/>
                    <a:pt x="1297" y="649"/>
                    <a:pt x="1300" y="644"/>
                  </a:cubicBezTo>
                  <a:lnTo>
                    <a:pt x="1300" y="644"/>
                  </a:lnTo>
                  <a:lnTo>
                    <a:pt x="1286" y="667"/>
                  </a:lnTo>
                  <a:cubicBezTo>
                    <a:pt x="1273" y="660"/>
                    <a:pt x="1280" y="639"/>
                    <a:pt x="1278" y="638"/>
                  </a:cubicBezTo>
                  <a:cubicBezTo>
                    <a:pt x="1277" y="638"/>
                    <a:pt x="1276" y="638"/>
                    <a:pt x="1275" y="638"/>
                  </a:cubicBezTo>
                  <a:cubicBezTo>
                    <a:pt x="1272" y="638"/>
                    <a:pt x="1267" y="638"/>
                    <a:pt x="1263" y="638"/>
                  </a:cubicBezTo>
                  <a:cubicBezTo>
                    <a:pt x="1254" y="638"/>
                    <a:pt x="1245" y="637"/>
                    <a:pt x="1241" y="628"/>
                  </a:cubicBezTo>
                  <a:cubicBezTo>
                    <a:pt x="1237" y="620"/>
                    <a:pt x="1216" y="596"/>
                    <a:pt x="1201" y="596"/>
                  </a:cubicBezTo>
                  <a:cubicBezTo>
                    <a:pt x="1199" y="596"/>
                    <a:pt x="1198" y="596"/>
                    <a:pt x="1196" y="597"/>
                  </a:cubicBezTo>
                  <a:cubicBezTo>
                    <a:pt x="1196" y="597"/>
                    <a:pt x="1195" y="597"/>
                    <a:pt x="1195" y="597"/>
                  </a:cubicBezTo>
                  <a:cubicBezTo>
                    <a:pt x="1188" y="597"/>
                    <a:pt x="1175" y="584"/>
                    <a:pt x="1166" y="584"/>
                  </a:cubicBezTo>
                  <a:cubicBezTo>
                    <a:pt x="1166" y="584"/>
                    <a:pt x="1165" y="584"/>
                    <a:pt x="1165" y="584"/>
                  </a:cubicBezTo>
                  <a:cubicBezTo>
                    <a:pt x="1163" y="584"/>
                    <a:pt x="1162" y="584"/>
                    <a:pt x="1161" y="584"/>
                  </a:cubicBezTo>
                  <a:cubicBezTo>
                    <a:pt x="1147" y="584"/>
                    <a:pt x="1155" y="568"/>
                    <a:pt x="1148" y="562"/>
                  </a:cubicBezTo>
                  <a:cubicBezTo>
                    <a:pt x="1140" y="554"/>
                    <a:pt x="1131" y="559"/>
                    <a:pt x="1122" y="554"/>
                  </a:cubicBezTo>
                  <a:cubicBezTo>
                    <a:pt x="1111" y="547"/>
                    <a:pt x="1117" y="545"/>
                    <a:pt x="1121" y="542"/>
                  </a:cubicBezTo>
                  <a:cubicBezTo>
                    <a:pt x="1126" y="538"/>
                    <a:pt x="1110" y="534"/>
                    <a:pt x="1106" y="534"/>
                  </a:cubicBezTo>
                  <a:cubicBezTo>
                    <a:pt x="1106" y="534"/>
                    <a:pt x="1105" y="534"/>
                    <a:pt x="1105" y="534"/>
                  </a:cubicBezTo>
                  <a:cubicBezTo>
                    <a:pt x="1097" y="534"/>
                    <a:pt x="1097" y="530"/>
                    <a:pt x="1094" y="526"/>
                  </a:cubicBezTo>
                  <a:cubicBezTo>
                    <a:pt x="1093" y="525"/>
                    <a:pt x="1091" y="525"/>
                    <a:pt x="1090" y="525"/>
                  </a:cubicBezTo>
                  <a:cubicBezTo>
                    <a:pt x="1085" y="525"/>
                    <a:pt x="1080" y="537"/>
                    <a:pt x="1077" y="537"/>
                  </a:cubicBezTo>
                  <a:cubicBezTo>
                    <a:pt x="1075" y="537"/>
                    <a:pt x="1074" y="535"/>
                    <a:pt x="1073" y="527"/>
                  </a:cubicBezTo>
                  <a:cubicBezTo>
                    <a:pt x="1070" y="514"/>
                    <a:pt x="1056" y="505"/>
                    <a:pt x="1043" y="505"/>
                  </a:cubicBezTo>
                  <a:cubicBezTo>
                    <a:pt x="1042" y="505"/>
                    <a:pt x="1041" y="505"/>
                    <a:pt x="1041" y="505"/>
                  </a:cubicBezTo>
                  <a:cubicBezTo>
                    <a:pt x="1038" y="506"/>
                    <a:pt x="1035" y="506"/>
                    <a:pt x="1033" y="506"/>
                  </a:cubicBezTo>
                  <a:cubicBezTo>
                    <a:pt x="1022" y="506"/>
                    <a:pt x="1015" y="502"/>
                    <a:pt x="1016" y="487"/>
                  </a:cubicBezTo>
                  <a:cubicBezTo>
                    <a:pt x="1017" y="476"/>
                    <a:pt x="981" y="476"/>
                    <a:pt x="980" y="464"/>
                  </a:cubicBezTo>
                  <a:lnTo>
                    <a:pt x="980" y="464"/>
                  </a:lnTo>
                  <a:cubicBezTo>
                    <a:pt x="980" y="468"/>
                    <a:pt x="974" y="469"/>
                    <a:pt x="967" y="469"/>
                  </a:cubicBezTo>
                  <a:cubicBezTo>
                    <a:pt x="954" y="469"/>
                    <a:pt x="938" y="464"/>
                    <a:pt x="952" y="458"/>
                  </a:cubicBezTo>
                  <a:cubicBezTo>
                    <a:pt x="962" y="442"/>
                    <a:pt x="938" y="445"/>
                    <a:pt x="925" y="440"/>
                  </a:cubicBezTo>
                  <a:cubicBezTo>
                    <a:pt x="918" y="436"/>
                    <a:pt x="909" y="431"/>
                    <a:pt x="904" y="425"/>
                  </a:cubicBezTo>
                  <a:cubicBezTo>
                    <a:pt x="902" y="421"/>
                    <a:pt x="905" y="420"/>
                    <a:pt x="900" y="416"/>
                  </a:cubicBezTo>
                  <a:cubicBezTo>
                    <a:pt x="894" y="412"/>
                    <a:pt x="876" y="404"/>
                    <a:pt x="867" y="404"/>
                  </a:cubicBezTo>
                  <a:cubicBezTo>
                    <a:pt x="865" y="404"/>
                    <a:pt x="863" y="404"/>
                    <a:pt x="862" y="406"/>
                  </a:cubicBezTo>
                  <a:lnTo>
                    <a:pt x="862" y="406"/>
                  </a:lnTo>
                  <a:cubicBezTo>
                    <a:pt x="865" y="400"/>
                    <a:pt x="870" y="395"/>
                    <a:pt x="860" y="388"/>
                  </a:cubicBezTo>
                  <a:cubicBezTo>
                    <a:pt x="854" y="384"/>
                    <a:pt x="836" y="387"/>
                    <a:pt x="837" y="379"/>
                  </a:cubicBezTo>
                  <a:cubicBezTo>
                    <a:pt x="837" y="379"/>
                    <a:pt x="834" y="378"/>
                    <a:pt x="831" y="378"/>
                  </a:cubicBezTo>
                  <a:cubicBezTo>
                    <a:pt x="829" y="378"/>
                    <a:pt x="828" y="378"/>
                    <a:pt x="828" y="379"/>
                  </a:cubicBezTo>
                  <a:cubicBezTo>
                    <a:pt x="827" y="379"/>
                    <a:pt x="827" y="379"/>
                    <a:pt x="826" y="379"/>
                  </a:cubicBezTo>
                  <a:cubicBezTo>
                    <a:pt x="824" y="379"/>
                    <a:pt x="820" y="375"/>
                    <a:pt x="819" y="373"/>
                  </a:cubicBezTo>
                  <a:cubicBezTo>
                    <a:pt x="812" y="366"/>
                    <a:pt x="804" y="355"/>
                    <a:pt x="796" y="355"/>
                  </a:cubicBezTo>
                  <a:cubicBezTo>
                    <a:pt x="793" y="355"/>
                    <a:pt x="790" y="357"/>
                    <a:pt x="787" y="361"/>
                  </a:cubicBezTo>
                  <a:lnTo>
                    <a:pt x="787" y="361"/>
                  </a:lnTo>
                  <a:cubicBezTo>
                    <a:pt x="789" y="358"/>
                    <a:pt x="795" y="347"/>
                    <a:pt x="784" y="347"/>
                  </a:cubicBezTo>
                  <a:cubicBezTo>
                    <a:pt x="784" y="347"/>
                    <a:pt x="784" y="347"/>
                    <a:pt x="783" y="347"/>
                  </a:cubicBezTo>
                  <a:cubicBezTo>
                    <a:pt x="779" y="347"/>
                    <a:pt x="776" y="348"/>
                    <a:pt x="774" y="348"/>
                  </a:cubicBezTo>
                  <a:cubicBezTo>
                    <a:pt x="772" y="348"/>
                    <a:pt x="770" y="347"/>
                    <a:pt x="764" y="343"/>
                  </a:cubicBezTo>
                  <a:lnTo>
                    <a:pt x="764" y="343"/>
                  </a:lnTo>
                  <a:cubicBezTo>
                    <a:pt x="764" y="344"/>
                    <a:pt x="765" y="344"/>
                    <a:pt x="766" y="344"/>
                  </a:cubicBezTo>
                  <a:cubicBezTo>
                    <a:pt x="770" y="344"/>
                    <a:pt x="773" y="334"/>
                    <a:pt x="766" y="329"/>
                  </a:cubicBezTo>
                  <a:cubicBezTo>
                    <a:pt x="760" y="325"/>
                    <a:pt x="751" y="321"/>
                    <a:pt x="743" y="318"/>
                  </a:cubicBezTo>
                  <a:cubicBezTo>
                    <a:pt x="736" y="316"/>
                    <a:pt x="732" y="315"/>
                    <a:pt x="729" y="315"/>
                  </a:cubicBezTo>
                  <a:cubicBezTo>
                    <a:pt x="724" y="315"/>
                    <a:pt x="721" y="318"/>
                    <a:pt x="718" y="323"/>
                  </a:cubicBezTo>
                  <a:cubicBezTo>
                    <a:pt x="705" y="315"/>
                    <a:pt x="709" y="315"/>
                    <a:pt x="708" y="305"/>
                  </a:cubicBezTo>
                  <a:lnTo>
                    <a:pt x="708" y="305"/>
                  </a:lnTo>
                  <a:cubicBezTo>
                    <a:pt x="708" y="305"/>
                    <a:pt x="695" y="311"/>
                    <a:pt x="693" y="312"/>
                  </a:cubicBezTo>
                  <a:cubicBezTo>
                    <a:pt x="699" y="304"/>
                    <a:pt x="699" y="295"/>
                    <a:pt x="701" y="284"/>
                  </a:cubicBezTo>
                  <a:lnTo>
                    <a:pt x="701" y="284"/>
                  </a:lnTo>
                  <a:cubicBezTo>
                    <a:pt x="691" y="285"/>
                    <a:pt x="682" y="285"/>
                    <a:pt x="673" y="288"/>
                  </a:cubicBezTo>
                  <a:cubicBezTo>
                    <a:pt x="671" y="288"/>
                    <a:pt x="670" y="288"/>
                    <a:pt x="668" y="288"/>
                  </a:cubicBezTo>
                  <a:cubicBezTo>
                    <a:pt x="655" y="288"/>
                    <a:pt x="644" y="277"/>
                    <a:pt x="634" y="268"/>
                  </a:cubicBezTo>
                  <a:cubicBezTo>
                    <a:pt x="629" y="263"/>
                    <a:pt x="612" y="249"/>
                    <a:pt x="603" y="249"/>
                  </a:cubicBezTo>
                  <a:cubicBezTo>
                    <a:pt x="601" y="249"/>
                    <a:pt x="600" y="249"/>
                    <a:pt x="599" y="250"/>
                  </a:cubicBezTo>
                  <a:cubicBezTo>
                    <a:pt x="594" y="256"/>
                    <a:pt x="590" y="264"/>
                    <a:pt x="586" y="271"/>
                  </a:cubicBezTo>
                  <a:cubicBezTo>
                    <a:pt x="575" y="265"/>
                    <a:pt x="585" y="254"/>
                    <a:pt x="589" y="250"/>
                  </a:cubicBezTo>
                  <a:lnTo>
                    <a:pt x="589" y="250"/>
                  </a:lnTo>
                  <a:cubicBezTo>
                    <a:pt x="588" y="250"/>
                    <a:pt x="588" y="251"/>
                    <a:pt x="587" y="251"/>
                  </a:cubicBezTo>
                  <a:cubicBezTo>
                    <a:pt x="583" y="251"/>
                    <a:pt x="577" y="236"/>
                    <a:pt x="579" y="232"/>
                  </a:cubicBezTo>
                  <a:cubicBezTo>
                    <a:pt x="581" y="228"/>
                    <a:pt x="586" y="222"/>
                    <a:pt x="578" y="217"/>
                  </a:cubicBezTo>
                  <a:lnTo>
                    <a:pt x="564" y="240"/>
                  </a:lnTo>
                  <a:lnTo>
                    <a:pt x="564" y="240"/>
                  </a:lnTo>
                  <a:cubicBezTo>
                    <a:pt x="571" y="227"/>
                    <a:pt x="531" y="202"/>
                    <a:pt x="519" y="195"/>
                  </a:cubicBezTo>
                  <a:lnTo>
                    <a:pt x="519" y="195"/>
                  </a:lnTo>
                  <a:cubicBezTo>
                    <a:pt x="527" y="201"/>
                    <a:pt x="523" y="207"/>
                    <a:pt x="520" y="210"/>
                  </a:cubicBezTo>
                  <a:cubicBezTo>
                    <a:pt x="506" y="201"/>
                    <a:pt x="511" y="178"/>
                    <a:pt x="492" y="178"/>
                  </a:cubicBezTo>
                  <a:cubicBezTo>
                    <a:pt x="491" y="178"/>
                    <a:pt x="490" y="178"/>
                    <a:pt x="490" y="178"/>
                  </a:cubicBezTo>
                  <a:cubicBezTo>
                    <a:pt x="489" y="178"/>
                    <a:pt x="484" y="179"/>
                    <a:pt x="479" y="179"/>
                  </a:cubicBezTo>
                  <a:cubicBezTo>
                    <a:pt x="474" y="179"/>
                    <a:pt x="468" y="178"/>
                    <a:pt x="469" y="173"/>
                  </a:cubicBezTo>
                  <a:cubicBezTo>
                    <a:pt x="470" y="170"/>
                    <a:pt x="489" y="166"/>
                    <a:pt x="477" y="160"/>
                  </a:cubicBezTo>
                  <a:cubicBezTo>
                    <a:pt x="464" y="154"/>
                    <a:pt x="457" y="158"/>
                    <a:pt x="443" y="147"/>
                  </a:cubicBezTo>
                  <a:cubicBezTo>
                    <a:pt x="434" y="139"/>
                    <a:pt x="427" y="129"/>
                    <a:pt x="415" y="123"/>
                  </a:cubicBezTo>
                  <a:cubicBezTo>
                    <a:pt x="410" y="120"/>
                    <a:pt x="406" y="119"/>
                    <a:pt x="402" y="119"/>
                  </a:cubicBezTo>
                  <a:cubicBezTo>
                    <a:pt x="395" y="119"/>
                    <a:pt x="390" y="124"/>
                    <a:pt x="400" y="131"/>
                  </a:cubicBezTo>
                  <a:lnTo>
                    <a:pt x="400" y="131"/>
                  </a:lnTo>
                  <a:cubicBezTo>
                    <a:pt x="393" y="126"/>
                    <a:pt x="385" y="122"/>
                    <a:pt x="378" y="117"/>
                  </a:cubicBezTo>
                  <a:cubicBezTo>
                    <a:pt x="372" y="111"/>
                    <a:pt x="371" y="104"/>
                    <a:pt x="367" y="99"/>
                  </a:cubicBezTo>
                  <a:cubicBezTo>
                    <a:pt x="364" y="95"/>
                    <a:pt x="359" y="94"/>
                    <a:pt x="354" y="93"/>
                  </a:cubicBezTo>
                  <a:cubicBezTo>
                    <a:pt x="352" y="93"/>
                    <a:pt x="351" y="92"/>
                    <a:pt x="350" y="92"/>
                  </a:cubicBezTo>
                  <a:cubicBezTo>
                    <a:pt x="344" y="92"/>
                    <a:pt x="344" y="97"/>
                    <a:pt x="341" y="102"/>
                  </a:cubicBezTo>
                  <a:cubicBezTo>
                    <a:pt x="342" y="102"/>
                    <a:pt x="342" y="102"/>
                    <a:pt x="343" y="102"/>
                  </a:cubicBezTo>
                  <a:cubicBezTo>
                    <a:pt x="349" y="102"/>
                    <a:pt x="351" y="106"/>
                    <a:pt x="344" y="107"/>
                  </a:cubicBezTo>
                  <a:cubicBezTo>
                    <a:pt x="343" y="107"/>
                    <a:pt x="341" y="107"/>
                    <a:pt x="340" y="107"/>
                  </a:cubicBezTo>
                  <a:cubicBezTo>
                    <a:pt x="335" y="107"/>
                    <a:pt x="328" y="106"/>
                    <a:pt x="324" y="102"/>
                  </a:cubicBezTo>
                  <a:cubicBezTo>
                    <a:pt x="314" y="92"/>
                    <a:pt x="343" y="91"/>
                    <a:pt x="329" y="83"/>
                  </a:cubicBezTo>
                  <a:cubicBezTo>
                    <a:pt x="324" y="80"/>
                    <a:pt x="305" y="72"/>
                    <a:pt x="296" y="72"/>
                  </a:cubicBezTo>
                  <a:cubicBezTo>
                    <a:pt x="292" y="72"/>
                    <a:pt x="290" y="73"/>
                    <a:pt x="292" y="77"/>
                  </a:cubicBezTo>
                  <a:cubicBezTo>
                    <a:pt x="295" y="86"/>
                    <a:pt x="298" y="90"/>
                    <a:pt x="286" y="91"/>
                  </a:cubicBezTo>
                  <a:cubicBezTo>
                    <a:pt x="279" y="91"/>
                    <a:pt x="270" y="88"/>
                    <a:pt x="266" y="80"/>
                  </a:cubicBezTo>
                  <a:cubicBezTo>
                    <a:pt x="261" y="69"/>
                    <a:pt x="286" y="56"/>
                    <a:pt x="284" y="53"/>
                  </a:cubicBezTo>
                  <a:cubicBezTo>
                    <a:pt x="278" y="48"/>
                    <a:pt x="268" y="43"/>
                    <a:pt x="261" y="43"/>
                  </a:cubicBezTo>
                  <a:cubicBezTo>
                    <a:pt x="260" y="42"/>
                    <a:pt x="260" y="42"/>
                    <a:pt x="260" y="42"/>
                  </a:cubicBezTo>
                  <a:cubicBezTo>
                    <a:pt x="252" y="42"/>
                    <a:pt x="253" y="50"/>
                    <a:pt x="246" y="50"/>
                  </a:cubicBezTo>
                  <a:cubicBezTo>
                    <a:pt x="246" y="50"/>
                    <a:pt x="246" y="50"/>
                    <a:pt x="245" y="49"/>
                  </a:cubicBezTo>
                  <a:cubicBezTo>
                    <a:pt x="230" y="49"/>
                    <a:pt x="248" y="29"/>
                    <a:pt x="230" y="25"/>
                  </a:cubicBezTo>
                  <a:cubicBezTo>
                    <a:pt x="228" y="25"/>
                    <a:pt x="226" y="25"/>
                    <a:pt x="225" y="25"/>
                  </a:cubicBezTo>
                  <a:cubicBezTo>
                    <a:pt x="211" y="25"/>
                    <a:pt x="205" y="31"/>
                    <a:pt x="202" y="39"/>
                  </a:cubicBezTo>
                  <a:cubicBezTo>
                    <a:pt x="204" y="33"/>
                    <a:pt x="210" y="26"/>
                    <a:pt x="205" y="18"/>
                  </a:cubicBezTo>
                  <a:cubicBezTo>
                    <a:pt x="201" y="11"/>
                    <a:pt x="185" y="0"/>
                    <a:pt x="170" y="0"/>
                  </a:cubicBezTo>
                  <a:close/>
                  <a:moveTo>
                    <a:pt x="3273" y="3239"/>
                  </a:moveTo>
                  <a:cubicBezTo>
                    <a:pt x="3273" y="3239"/>
                    <a:pt x="3273" y="3239"/>
                    <a:pt x="3273" y="3239"/>
                  </a:cubicBezTo>
                  <a:lnTo>
                    <a:pt x="3273" y="3239"/>
                  </a:lnTo>
                  <a:cubicBezTo>
                    <a:pt x="3273" y="3239"/>
                    <a:pt x="3273" y="3239"/>
                    <a:pt x="3273" y="3239"/>
                  </a:cubicBezTo>
                  <a:close/>
                  <a:moveTo>
                    <a:pt x="3273" y="3239"/>
                  </a:moveTo>
                  <a:lnTo>
                    <a:pt x="3273" y="3239"/>
                  </a:lnTo>
                  <a:cubicBezTo>
                    <a:pt x="3273" y="3239"/>
                    <a:pt x="3272" y="3240"/>
                    <a:pt x="3271" y="3240"/>
                  </a:cubicBezTo>
                  <a:lnTo>
                    <a:pt x="3271" y="3240"/>
                  </a:lnTo>
                  <a:cubicBezTo>
                    <a:pt x="3272" y="3240"/>
                    <a:pt x="3272" y="3239"/>
                    <a:pt x="3273" y="3239"/>
                  </a:cubicBezTo>
                  <a:close/>
                  <a:moveTo>
                    <a:pt x="683" y="1680"/>
                  </a:moveTo>
                  <a:cubicBezTo>
                    <a:pt x="669" y="1680"/>
                    <a:pt x="651" y="1685"/>
                    <a:pt x="656" y="1692"/>
                  </a:cubicBezTo>
                  <a:lnTo>
                    <a:pt x="656" y="1692"/>
                  </a:lnTo>
                  <a:cubicBezTo>
                    <a:pt x="656" y="1692"/>
                    <a:pt x="656" y="1692"/>
                    <a:pt x="656" y="1692"/>
                  </a:cubicBezTo>
                  <a:cubicBezTo>
                    <a:pt x="656" y="1692"/>
                    <a:pt x="666" y="1696"/>
                    <a:pt x="668" y="1697"/>
                  </a:cubicBezTo>
                  <a:cubicBezTo>
                    <a:pt x="673" y="1701"/>
                    <a:pt x="678" y="1706"/>
                    <a:pt x="681" y="1712"/>
                  </a:cubicBezTo>
                  <a:cubicBezTo>
                    <a:pt x="691" y="1723"/>
                    <a:pt x="703" y="1734"/>
                    <a:pt x="718" y="1741"/>
                  </a:cubicBezTo>
                  <a:cubicBezTo>
                    <a:pt x="719" y="1741"/>
                    <a:pt x="720" y="1742"/>
                    <a:pt x="721" y="1742"/>
                  </a:cubicBezTo>
                  <a:cubicBezTo>
                    <a:pt x="727" y="1742"/>
                    <a:pt x="728" y="1733"/>
                    <a:pt x="735" y="1733"/>
                  </a:cubicBezTo>
                  <a:cubicBezTo>
                    <a:pt x="736" y="1733"/>
                    <a:pt x="738" y="1734"/>
                    <a:pt x="740" y="1735"/>
                  </a:cubicBezTo>
                  <a:cubicBezTo>
                    <a:pt x="750" y="1738"/>
                    <a:pt x="754" y="1744"/>
                    <a:pt x="759" y="1752"/>
                  </a:cubicBezTo>
                  <a:cubicBezTo>
                    <a:pt x="755" y="1756"/>
                    <a:pt x="756" y="1757"/>
                    <a:pt x="763" y="1762"/>
                  </a:cubicBezTo>
                  <a:cubicBezTo>
                    <a:pt x="767" y="1764"/>
                    <a:pt x="769" y="1765"/>
                    <a:pt x="770" y="1765"/>
                  </a:cubicBezTo>
                  <a:cubicBezTo>
                    <a:pt x="771" y="1765"/>
                    <a:pt x="771" y="1763"/>
                    <a:pt x="775" y="1760"/>
                  </a:cubicBezTo>
                  <a:cubicBezTo>
                    <a:pt x="776" y="1759"/>
                    <a:pt x="777" y="1759"/>
                    <a:pt x="779" y="1759"/>
                  </a:cubicBezTo>
                  <a:cubicBezTo>
                    <a:pt x="783" y="1759"/>
                    <a:pt x="789" y="1762"/>
                    <a:pt x="790" y="1765"/>
                  </a:cubicBezTo>
                  <a:cubicBezTo>
                    <a:pt x="794" y="1775"/>
                    <a:pt x="775" y="1776"/>
                    <a:pt x="792" y="1786"/>
                  </a:cubicBezTo>
                  <a:cubicBezTo>
                    <a:pt x="796" y="1789"/>
                    <a:pt x="803" y="1791"/>
                    <a:pt x="809" y="1791"/>
                  </a:cubicBezTo>
                  <a:cubicBezTo>
                    <a:pt x="813" y="1791"/>
                    <a:pt x="817" y="1790"/>
                    <a:pt x="818" y="1788"/>
                  </a:cubicBezTo>
                  <a:cubicBezTo>
                    <a:pt x="821" y="1789"/>
                    <a:pt x="826" y="1793"/>
                    <a:pt x="830" y="1795"/>
                  </a:cubicBezTo>
                  <a:cubicBezTo>
                    <a:pt x="835" y="1797"/>
                    <a:pt x="871" y="1807"/>
                    <a:pt x="873" y="1810"/>
                  </a:cubicBezTo>
                  <a:cubicBezTo>
                    <a:pt x="876" y="1817"/>
                    <a:pt x="851" y="1814"/>
                    <a:pt x="847" y="1816"/>
                  </a:cubicBezTo>
                  <a:lnTo>
                    <a:pt x="847" y="1816"/>
                  </a:lnTo>
                  <a:cubicBezTo>
                    <a:pt x="847" y="1816"/>
                    <a:pt x="848" y="1816"/>
                    <a:pt x="848" y="1816"/>
                  </a:cubicBezTo>
                  <a:cubicBezTo>
                    <a:pt x="855" y="1816"/>
                    <a:pt x="891" y="1833"/>
                    <a:pt x="897" y="1833"/>
                  </a:cubicBezTo>
                  <a:cubicBezTo>
                    <a:pt x="907" y="1833"/>
                    <a:pt x="911" y="1838"/>
                    <a:pt x="915" y="1847"/>
                  </a:cubicBezTo>
                  <a:cubicBezTo>
                    <a:pt x="919" y="1856"/>
                    <a:pt x="922" y="1856"/>
                    <a:pt x="925" y="1856"/>
                  </a:cubicBezTo>
                  <a:cubicBezTo>
                    <a:pt x="926" y="1856"/>
                    <a:pt x="926" y="1856"/>
                    <a:pt x="926" y="1856"/>
                  </a:cubicBezTo>
                  <a:cubicBezTo>
                    <a:pt x="928" y="1856"/>
                    <a:pt x="930" y="1856"/>
                    <a:pt x="932" y="1858"/>
                  </a:cubicBezTo>
                  <a:cubicBezTo>
                    <a:pt x="940" y="1863"/>
                    <a:pt x="943" y="1863"/>
                    <a:pt x="946" y="1870"/>
                  </a:cubicBezTo>
                  <a:cubicBezTo>
                    <a:pt x="947" y="1873"/>
                    <a:pt x="949" y="1874"/>
                    <a:pt x="952" y="1876"/>
                  </a:cubicBezTo>
                  <a:cubicBezTo>
                    <a:pt x="954" y="1876"/>
                    <a:pt x="955" y="1877"/>
                    <a:pt x="956" y="1877"/>
                  </a:cubicBezTo>
                  <a:cubicBezTo>
                    <a:pt x="961" y="1877"/>
                    <a:pt x="965" y="1874"/>
                    <a:pt x="963" y="1869"/>
                  </a:cubicBezTo>
                  <a:cubicBezTo>
                    <a:pt x="963" y="1866"/>
                    <a:pt x="964" y="1862"/>
                    <a:pt x="967" y="1862"/>
                  </a:cubicBezTo>
                  <a:cubicBezTo>
                    <a:pt x="969" y="1862"/>
                    <a:pt x="970" y="1863"/>
                    <a:pt x="973" y="1865"/>
                  </a:cubicBezTo>
                  <a:cubicBezTo>
                    <a:pt x="979" y="1872"/>
                    <a:pt x="976" y="1879"/>
                    <a:pt x="982" y="1886"/>
                  </a:cubicBezTo>
                  <a:cubicBezTo>
                    <a:pt x="989" y="1893"/>
                    <a:pt x="1000" y="1895"/>
                    <a:pt x="1007" y="1897"/>
                  </a:cubicBezTo>
                  <a:cubicBezTo>
                    <a:pt x="1014" y="1901"/>
                    <a:pt x="1020" y="1904"/>
                    <a:pt x="1023" y="1909"/>
                  </a:cubicBezTo>
                  <a:cubicBezTo>
                    <a:pt x="1023" y="1912"/>
                    <a:pt x="1025" y="1915"/>
                    <a:pt x="1028" y="1915"/>
                  </a:cubicBezTo>
                  <a:cubicBezTo>
                    <a:pt x="1032" y="1918"/>
                    <a:pt x="1034" y="1918"/>
                    <a:pt x="1036" y="1918"/>
                  </a:cubicBezTo>
                  <a:cubicBezTo>
                    <a:pt x="1037" y="1918"/>
                    <a:pt x="1038" y="1918"/>
                    <a:pt x="1039" y="1918"/>
                  </a:cubicBezTo>
                  <a:cubicBezTo>
                    <a:pt x="1041" y="1918"/>
                    <a:pt x="1043" y="1919"/>
                    <a:pt x="1047" y="1921"/>
                  </a:cubicBezTo>
                  <a:cubicBezTo>
                    <a:pt x="1054" y="1924"/>
                    <a:pt x="1056" y="1929"/>
                    <a:pt x="1062" y="1934"/>
                  </a:cubicBezTo>
                  <a:cubicBezTo>
                    <a:pt x="1076" y="1944"/>
                    <a:pt x="1095" y="1954"/>
                    <a:pt x="1111" y="1955"/>
                  </a:cubicBezTo>
                  <a:cubicBezTo>
                    <a:pt x="1122" y="1956"/>
                    <a:pt x="1125" y="1956"/>
                    <a:pt x="1120" y="1965"/>
                  </a:cubicBezTo>
                  <a:cubicBezTo>
                    <a:pt x="1110" y="1965"/>
                    <a:pt x="1119" y="1971"/>
                    <a:pt x="1124" y="1975"/>
                  </a:cubicBezTo>
                  <a:cubicBezTo>
                    <a:pt x="1132" y="1980"/>
                    <a:pt x="1142" y="1986"/>
                    <a:pt x="1151" y="1989"/>
                  </a:cubicBezTo>
                  <a:cubicBezTo>
                    <a:pt x="1158" y="1990"/>
                    <a:pt x="1166" y="1989"/>
                    <a:pt x="1172" y="1997"/>
                  </a:cubicBezTo>
                  <a:cubicBezTo>
                    <a:pt x="1166" y="2005"/>
                    <a:pt x="1189" y="2015"/>
                    <a:pt x="1197" y="2018"/>
                  </a:cubicBezTo>
                  <a:cubicBezTo>
                    <a:pt x="1198" y="2019"/>
                    <a:pt x="1200" y="2019"/>
                    <a:pt x="1202" y="2019"/>
                  </a:cubicBezTo>
                  <a:cubicBezTo>
                    <a:pt x="1207" y="2019"/>
                    <a:pt x="1214" y="2017"/>
                    <a:pt x="1219" y="2017"/>
                  </a:cubicBezTo>
                  <a:cubicBezTo>
                    <a:pt x="1221" y="2017"/>
                    <a:pt x="1223" y="2018"/>
                    <a:pt x="1223" y="2019"/>
                  </a:cubicBezTo>
                  <a:cubicBezTo>
                    <a:pt x="1226" y="2031"/>
                    <a:pt x="1227" y="2035"/>
                    <a:pt x="1240" y="2045"/>
                  </a:cubicBezTo>
                  <a:cubicBezTo>
                    <a:pt x="1259" y="2058"/>
                    <a:pt x="1280" y="2070"/>
                    <a:pt x="1301" y="2080"/>
                  </a:cubicBezTo>
                  <a:cubicBezTo>
                    <a:pt x="1309" y="2084"/>
                    <a:pt x="1317" y="2087"/>
                    <a:pt x="1324" y="2090"/>
                  </a:cubicBezTo>
                  <a:cubicBezTo>
                    <a:pt x="1327" y="2091"/>
                    <a:pt x="1329" y="2091"/>
                    <a:pt x="1332" y="2091"/>
                  </a:cubicBezTo>
                  <a:cubicBezTo>
                    <a:pt x="1334" y="2091"/>
                    <a:pt x="1337" y="2091"/>
                    <a:pt x="1338" y="2093"/>
                  </a:cubicBezTo>
                  <a:cubicBezTo>
                    <a:pt x="1345" y="2096"/>
                    <a:pt x="1345" y="2107"/>
                    <a:pt x="1348" y="2111"/>
                  </a:cubicBezTo>
                  <a:cubicBezTo>
                    <a:pt x="1351" y="2117"/>
                    <a:pt x="1358" y="2123"/>
                    <a:pt x="1365" y="2128"/>
                  </a:cubicBezTo>
                  <a:cubicBezTo>
                    <a:pt x="1370" y="2132"/>
                    <a:pt x="1375" y="2135"/>
                    <a:pt x="1380" y="2135"/>
                  </a:cubicBezTo>
                  <a:cubicBezTo>
                    <a:pt x="1382" y="2135"/>
                    <a:pt x="1385" y="2134"/>
                    <a:pt x="1386" y="2131"/>
                  </a:cubicBezTo>
                  <a:lnTo>
                    <a:pt x="1386" y="2131"/>
                  </a:lnTo>
                  <a:cubicBezTo>
                    <a:pt x="1383" y="2137"/>
                    <a:pt x="1409" y="2140"/>
                    <a:pt x="1414" y="2142"/>
                  </a:cubicBezTo>
                  <a:cubicBezTo>
                    <a:pt x="1418" y="2142"/>
                    <a:pt x="1424" y="2158"/>
                    <a:pt x="1428" y="2162"/>
                  </a:cubicBezTo>
                  <a:cubicBezTo>
                    <a:pt x="1435" y="2169"/>
                    <a:pt x="1445" y="2176"/>
                    <a:pt x="1455" y="2179"/>
                  </a:cubicBezTo>
                  <a:cubicBezTo>
                    <a:pt x="1456" y="2179"/>
                    <a:pt x="1456" y="2180"/>
                    <a:pt x="1457" y="2180"/>
                  </a:cubicBezTo>
                  <a:cubicBezTo>
                    <a:pt x="1463" y="2180"/>
                    <a:pt x="1464" y="2172"/>
                    <a:pt x="1466" y="2169"/>
                  </a:cubicBezTo>
                  <a:cubicBezTo>
                    <a:pt x="1469" y="2170"/>
                    <a:pt x="1478" y="2175"/>
                    <a:pt x="1481" y="2177"/>
                  </a:cubicBezTo>
                  <a:cubicBezTo>
                    <a:pt x="1480" y="2179"/>
                    <a:pt x="1479" y="2181"/>
                    <a:pt x="1479" y="2183"/>
                  </a:cubicBezTo>
                  <a:cubicBezTo>
                    <a:pt x="1481" y="2185"/>
                    <a:pt x="1488" y="2189"/>
                    <a:pt x="1491" y="2190"/>
                  </a:cubicBezTo>
                  <a:cubicBezTo>
                    <a:pt x="1494" y="2192"/>
                    <a:pt x="1492" y="2197"/>
                    <a:pt x="1496" y="2201"/>
                  </a:cubicBezTo>
                  <a:cubicBezTo>
                    <a:pt x="1501" y="2205"/>
                    <a:pt x="1506" y="2208"/>
                    <a:pt x="1511" y="2211"/>
                  </a:cubicBezTo>
                  <a:cubicBezTo>
                    <a:pt x="1527" y="2219"/>
                    <a:pt x="1537" y="2217"/>
                    <a:pt x="1552" y="2220"/>
                  </a:cubicBezTo>
                  <a:cubicBezTo>
                    <a:pt x="1572" y="2223"/>
                    <a:pt x="1564" y="2227"/>
                    <a:pt x="1558" y="2235"/>
                  </a:cubicBezTo>
                  <a:cubicBezTo>
                    <a:pt x="1559" y="2234"/>
                    <a:pt x="1560" y="2234"/>
                    <a:pt x="1561" y="2234"/>
                  </a:cubicBezTo>
                  <a:cubicBezTo>
                    <a:pt x="1564" y="2234"/>
                    <a:pt x="1569" y="2239"/>
                    <a:pt x="1574" y="2239"/>
                  </a:cubicBezTo>
                  <a:cubicBezTo>
                    <a:pt x="1574" y="2239"/>
                    <a:pt x="1575" y="2239"/>
                    <a:pt x="1575" y="2239"/>
                  </a:cubicBezTo>
                  <a:cubicBezTo>
                    <a:pt x="1576" y="2238"/>
                    <a:pt x="1580" y="2233"/>
                    <a:pt x="1581" y="2233"/>
                  </a:cubicBezTo>
                  <a:cubicBezTo>
                    <a:pt x="1588" y="2238"/>
                    <a:pt x="1582" y="2245"/>
                    <a:pt x="1588" y="2248"/>
                  </a:cubicBezTo>
                  <a:cubicBezTo>
                    <a:pt x="1596" y="2252"/>
                    <a:pt x="1606" y="2249"/>
                    <a:pt x="1613" y="2252"/>
                  </a:cubicBezTo>
                  <a:cubicBezTo>
                    <a:pt x="1627" y="2257"/>
                    <a:pt x="1617" y="2258"/>
                    <a:pt x="1611" y="2258"/>
                  </a:cubicBezTo>
                  <a:cubicBezTo>
                    <a:pt x="1601" y="2258"/>
                    <a:pt x="1598" y="2267"/>
                    <a:pt x="1609" y="2272"/>
                  </a:cubicBezTo>
                  <a:cubicBezTo>
                    <a:pt x="1615" y="2274"/>
                    <a:pt x="1621" y="2275"/>
                    <a:pt x="1626" y="2275"/>
                  </a:cubicBezTo>
                  <a:cubicBezTo>
                    <a:pt x="1632" y="2275"/>
                    <a:pt x="1637" y="2274"/>
                    <a:pt x="1640" y="2270"/>
                  </a:cubicBezTo>
                  <a:lnTo>
                    <a:pt x="1640" y="2270"/>
                  </a:lnTo>
                  <a:cubicBezTo>
                    <a:pt x="1628" y="2289"/>
                    <a:pt x="1707" y="2311"/>
                    <a:pt x="1699" y="2324"/>
                  </a:cubicBezTo>
                  <a:cubicBezTo>
                    <a:pt x="1706" y="2341"/>
                    <a:pt x="1725" y="2336"/>
                    <a:pt x="1740" y="2343"/>
                  </a:cubicBezTo>
                  <a:cubicBezTo>
                    <a:pt x="1751" y="2348"/>
                    <a:pt x="1762" y="2355"/>
                    <a:pt x="1772" y="2362"/>
                  </a:cubicBezTo>
                  <a:cubicBezTo>
                    <a:pt x="1787" y="2370"/>
                    <a:pt x="1804" y="2374"/>
                    <a:pt x="1817" y="2382"/>
                  </a:cubicBezTo>
                  <a:cubicBezTo>
                    <a:pt x="1827" y="2389"/>
                    <a:pt x="1826" y="2396"/>
                    <a:pt x="1840" y="2403"/>
                  </a:cubicBezTo>
                  <a:cubicBezTo>
                    <a:pt x="1845" y="2406"/>
                    <a:pt x="1852" y="2411"/>
                    <a:pt x="1858" y="2411"/>
                  </a:cubicBezTo>
                  <a:cubicBezTo>
                    <a:pt x="1859" y="2411"/>
                    <a:pt x="1859" y="2411"/>
                    <a:pt x="1860" y="2410"/>
                  </a:cubicBezTo>
                  <a:cubicBezTo>
                    <a:pt x="1862" y="2410"/>
                    <a:pt x="1863" y="2407"/>
                    <a:pt x="1865" y="2407"/>
                  </a:cubicBezTo>
                  <a:cubicBezTo>
                    <a:pt x="1866" y="2407"/>
                    <a:pt x="1867" y="2407"/>
                    <a:pt x="1868" y="2408"/>
                  </a:cubicBezTo>
                  <a:cubicBezTo>
                    <a:pt x="1877" y="2415"/>
                    <a:pt x="1872" y="2426"/>
                    <a:pt x="1869" y="2431"/>
                  </a:cubicBezTo>
                  <a:cubicBezTo>
                    <a:pt x="1870" y="2430"/>
                    <a:pt x="1871" y="2429"/>
                    <a:pt x="1872" y="2429"/>
                  </a:cubicBezTo>
                  <a:cubicBezTo>
                    <a:pt x="1888" y="2429"/>
                    <a:pt x="1961" y="2479"/>
                    <a:pt x="1971" y="2486"/>
                  </a:cubicBezTo>
                  <a:cubicBezTo>
                    <a:pt x="1984" y="2494"/>
                    <a:pt x="1995" y="2507"/>
                    <a:pt x="2006" y="2513"/>
                  </a:cubicBezTo>
                  <a:cubicBezTo>
                    <a:pt x="2018" y="2520"/>
                    <a:pt x="2031" y="2524"/>
                    <a:pt x="2043" y="2527"/>
                  </a:cubicBezTo>
                  <a:cubicBezTo>
                    <a:pt x="2043" y="2528"/>
                    <a:pt x="2044" y="2528"/>
                    <a:pt x="2044" y="2528"/>
                  </a:cubicBezTo>
                  <a:cubicBezTo>
                    <a:pt x="2050" y="2528"/>
                    <a:pt x="2066" y="2524"/>
                    <a:pt x="2062" y="2521"/>
                  </a:cubicBezTo>
                  <a:lnTo>
                    <a:pt x="2062" y="2521"/>
                  </a:lnTo>
                  <a:cubicBezTo>
                    <a:pt x="2070" y="2526"/>
                    <a:pt x="2055" y="2537"/>
                    <a:pt x="2071" y="2541"/>
                  </a:cubicBezTo>
                  <a:cubicBezTo>
                    <a:pt x="2073" y="2541"/>
                    <a:pt x="2090" y="2541"/>
                    <a:pt x="2092" y="2545"/>
                  </a:cubicBezTo>
                  <a:cubicBezTo>
                    <a:pt x="2093" y="2548"/>
                    <a:pt x="2074" y="2553"/>
                    <a:pt x="2083" y="2556"/>
                  </a:cubicBezTo>
                  <a:cubicBezTo>
                    <a:pt x="2090" y="2559"/>
                    <a:pt x="2101" y="2563"/>
                    <a:pt x="2109" y="2563"/>
                  </a:cubicBezTo>
                  <a:cubicBezTo>
                    <a:pt x="2113" y="2563"/>
                    <a:pt x="2117" y="2562"/>
                    <a:pt x="2119" y="2559"/>
                  </a:cubicBezTo>
                  <a:cubicBezTo>
                    <a:pt x="2125" y="2562"/>
                    <a:pt x="2127" y="2575"/>
                    <a:pt x="2127" y="2578"/>
                  </a:cubicBezTo>
                  <a:cubicBezTo>
                    <a:pt x="2129" y="2580"/>
                    <a:pt x="2143" y="2597"/>
                    <a:pt x="2145" y="2597"/>
                  </a:cubicBezTo>
                  <a:cubicBezTo>
                    <a:pt x="2150" y="2595"/>
                    <a:pt x="2153" y="2590"/>
                    <a:pt x="2159" y="2590"/>
                  </a:cubicBezTo>
                  <a:cubicBezTo>
                    <a:pt x="2161" y="2590"/>
                    <a:pt x="2163" y="2590"/>
                    <a:pt x="2165" y="2591"/>
                  </a:cubicBezTo>
                  <a:cubicBezTo>
                    <a:pt x="2174" y="2596"/>
                    <a:pt x="2177" y="2603"/>
                    <a:pt x="2187" y="2606"/>
                  </a:cubicBezTo>
                  <a:cubicBezTo>
                    <a:pt x="2196" y="2610"/>
                    <a:pt x="2199" y="2608"/>
                    <a:pt x="2208" y="2613"/>
                  </a:cubicBezTo>
                  <a:cubicBezTo>
                    <a:pt x="2219" y="2619"/>
                    <a:pt x="2218" y="2628"/>
                    <a:pt x="2228" y="2636"/>
                  </a:cubicBezTo>
                  <a:cubicBezTo>
                    <a:pt x="2233" y="2639"/>
                    <a:pt x="2241" y="2643"/>
                    <a:pt x="2247" y="2643"/>
                  </a:cubicBezTo>
                  <a:cubicBezTo>
                    <a:pt x="2249" y="2643"/>
                    <a:pt x="2251" y="2642"/>
                    <a:pt x="2253" y="2640"/>
                  </a:cubicBezTo>
                  <a:cubicBezTo>
                    <a:pt x="2254" y="2642"/>
                    <a:pt x="2264" y="2660"/>
                    <a:pt x="2265" y="2660"/>
                  </a:cubicBezTo>
                  <a:cubicBezTo>
                    <a:pt x="2266" y="2660"/>
                    <a:pt x="2266" y="2660"/>
                    <a:pt x="2266" y="2659"/>
                  </a:cubicBezTo>
                  <a:cubicBezTo>
                    <a:pt x="2266" y="2657"/>
                    <a:pt x="2264" y="2646"/>
                    <a:pt x="2269" y="2646"/>
                  </a:cubicBezTo>
                  <a:cubicBezTo>
                    <a:pt x="2270" y="2646"/>
                    <a:pt x="2272" y="2647"/>
                    <a:pt x="2275" y="2649"/>
                  </a:cubicBezTo>
                  <a:cubicBezTo>
                    <a:pt x="2281" y="2653"/>
                    <a:pt x="2282" y="2659"/>
                    <a:pt x="2287" y="2664"/>
                  </a:cubicBezTo>
                  <a:cubicBezTo>
                    <a:pt x="2295" y="2673"/>
                    <a:pt x="2313" y="2685"/>
                    <a:pt x="2325" y="2685"/>
                  </a:cubicBezTo>
                  <a:cubicBezTo>
                    <a:pt x="2326" y="2685"/>
                    <a:pt x="2328" y="2684"/>
                    <a:pt x="2329" y="2684"/>
                  </a:cubicBezTo>
                  <a:lnTo>
                    <a:pt x="2329" y="2684"/>
                  </a:lnTo>
                  <a:cubicBezTo>
                    <a:pt x="2323" y="2686"/>
                    <a:pt x="2339" y="2706"/>
                    <a:pt x="2343" y="2710"/>
                  </a:cubicBezTo>
                  <a:cubicBezTo>
                    <a:pt x="2345" y="2708"/>
                    <a:pt x="2346" y="2707"/>
                    <a:pt x="2348" y="2707"/>
                  </a:cubicBezTo>
                  <a:cubicBezTo>
                    <a:pt x="2352" y="2707"/>
                    <a:pt x="2356" y="2710"/>
                    <a:pt x="2362" y="2713"/>
                  </a:cubicBezTo>
                  <a:cubicBezTo>
                    <a:pt x="2367" y="2716"/>
                    <a:pt x="2368" y="2718"/>
                    <a:pt x="2368" y="2718"/>
                  </a:cubicBezTo>
                  <a:cubicBezTo>
                    <a:pt x="2369" y="2718"/>
                    <a:pt x="2369" y="2716"/>
                    <a:pt x="2372" y="2715"/>
                  </a:cubicBezTo>
                  <a:cubicBezTo>
                    <a:pt x="2373" y="2715"/>
                    <a:pt x="2373" y="2715"/>
                    <a:pt x="2374" y="2715"/>
                  </a:cubicBezTo>
                  <a:cubicBezTo>
                    <a:pt x="2382" y="2715"/>
                    <a:pt x="2397" y="2735"/>
                    <a:pt x="2404" y="2739"/>
                  </a:cubicBezTo>
                  <a:cubicBezTo>
                    <a:pt x="2406" y="2740"/>
                    <a:pt x="2408" y="2740"/>
                    <a:pt x="2410" y="2740"/>
                  </a:cubicBezTo>
                  <a:cubicBezTo>
                    <a:pt x="2412" y="2740"/>
                    <a:pt x="2415" y="2740"/>
                    <a:pt x="2418" y="2742"/>
                  </a:cubicBezTo>
                  <a:cubicBezTo>
                    <a:pt x="2428" y="2747"/>
                    <a:pt x="2438" y="2753"/>
                    <a:pt x="2447" y="2759"/>
                  </a:cubicBezTo>
                  <a:cubicBezTo>
                    <a:pt x="2459" y="2766"/>
                    <a:pt x="2468" y="2770"/>
                    <a:pt x="2477" y="2770"/>
                  </a:cubicBezTo>
                  <a:cubicBezTo>
                    <a:pt x="2480" y="2770"/>
                    <a:pt x="2482" y="2770"/>
                    <a:pt x="2484" y="2769"/>
                  </a:cubicBezTo>
                  <a:lnTo>
                    <a:pt x="2484" y="2769"/>
                  </a:lnTo>
                  <a:cubicBezTo>
                    <a:pt x="2480" y="2771"/>
                    <a:pt x="2476" y="2773"/>
                    <a:pt x="2474" y="2776"/>
                  </a:cubicBezTo>
                  <a:cubicBezTo>
                    <a:pt x="2473" y="2782"/>
                    <a:pt x="2487" y="2782"/>
                    <a:pt x="2490" y="2782"/>
                  </a:cubicBezTo>
                  <a:cubicBezTo>
                    <a:pt x="2493" y="2782"/>
                    <a:pt x="2495" y="2782"/>
                    <a:pt x="2497" y="2782"/>
                  </a:cubicBezTo>
                  <a:cubicBezTo>
                    <a:pt x="2509" y="2782"/>
                    <a:pt x="2513" y="2789"/>
                    <a:pt x="2514" y="2802"/>
                  </a:cubicBezTo>
                  <a:cubicBezTo>
                    <a:pt x="2514" y="2805"/>
                    <a:pt x="2516" y="2806"/>
                    <a:pt x="2519" y="2806"/>
                  </a:cubicBezTo>
                  <a:cubicBezTo>
                    <a:pt x="2525" y="2806"/>
                    <a:pt x="2533" y="2803"/>
                    <a:pt x="2538" y="2803"/>
                  </a:cubicBezTo>
                  <a:cubicBezTo>
                    <a:pt x="2541" y="2803"/>
                    <a:pt x="2542" y="2804"/>
                    <a:pt x="2540" y="2808"/>
                  </a:cubicBezTo>
                  <a:cubicBezTo>
                    <a:pt x="2536" y="2814"/>
                    <a:pt x="2552" y="2826"/>
                    <a:pt x="2564" y="2826"/>
                  </a:cubicBezTo>
                  <a:cubicBezTo>
                    <a:pt x="2567" y="2826"/>
                    <a:pt x="2570" y="2825"/>
                    <a:pt x="2572" y="2823"/>
                  </a:cubicBezTo>
                  <a:lnTo>
                    <a:pt x="2572" y="2823"/>
                  </a:lnTo>
                  <a:cubicBezTo>
                    <a:pt x="2569" y="2828"/>
                    <a:pt x="2572" y="2832"/>
                    <a:pt x="2576" y="2839"/>
                  </a:cubicBezTo>
                  <a:cubicBezTo>
                    <a:pt x="2578" y="2842"/>
                    <a:pt x="2583" y="2842"/>
                    <a:pt x="2589" y="2844"/>
                  </a:cubicBezTo>
                  <a:cubicBezTo>
                    <a:pt x="2597" y="2850"/>
                    <a:pt x="2598" y="2856"/>
                    <a:pt x="2606" y="2861"/>
                  </a:cubicBezTo>
                  <a:cubicBezTo>
                    <a:pt x="2614" y="2866"/>
                    <a:pt x="2622" y="2865"/>
                    <a:pt x="2629" y="2870"/>
                  </a:cubicBezTo>
                  <a:cubicBezTo>
                    <a:pt x="2638" y="2875"/>
                    <a:pt x="2645" y="2880"/>
                    <a:pt x="2653" y="2886"/>
                  </a:cubicBezTo>
                  <a:cubicBezTo>
                    <a:pt x="2665" y="2895"/>
                    <a:pt x="2672" y="2904"/>
                    <a:pt x="2686" y="2910"/>
                  </a:cubicBezTo>
                  <a:cubicBezTo>
                    <a:pt x="2688" y="2911"/>
                    <a:pt x="2691" y="2912"/>
                    <a:pt x="2695" y="2912"/>
                  </a:cubicBezTo>
                  <a:cubicBezTo>
                    <a:pt x="2698" y="2912"/>
                    <a:pt x="2701" y="2911"/>
                    <a:pt x="2704" y="2911"/>
                  </a:cubicBezTo>
                  <a:cubicBezTo>
                    <a:pt x="2705" y="2911"/>
                    <a:pt x="2706" y="2911"/>
                    <a:pt x="2707" y="2912"/>
                  </a:cubicBezTo>
                  <a:cubicBezTo>
                    <a:pt x="2711" y="2913"/>
                    <a:pt x="2708" y="2924"/>
                    <a:pt x="2712" y="2929"/>
                  </a:cubicBezTo>
                  <a:cubicBezTo>
                    <a:pt x="2714" y="2931"/>
                    <a:pt x="2716" y="2932"/>
                    <a:pt x="2718" y="2932"/>
                  </a:cubicBezTo>
                  <a:cubicBezTo>
                    <a:pt x="2722" y="2932"/>
                    <a:pt x="2726" y="2930"/>
                    <a:pt x="2728" y="2929"/>
                  </a:cubicBezTo>
                  <a:cubicBezTo>
                    <a:pt x="2731" y="2928"/>
                    <a:pt x="2737" y="2921"/>
                    <a:pt x="2742" y="2921"/>
                  </a:cubicBezTo>
                  <a:cubicBezTo>
                    <a:pt x="2743" y="2921"/>
                    <a:pt x="2745" y="2922"/>
                    <a:pt x="2747" y="2925"/>
                  </a:cubicBezTo>
                  <a:cubicBezTo>
                    <a:pt x="2750" y="2934"/>
                    <a:pt x="2749" y="2942"/>
                    <a:pt x="2758" y="2951"/>
                  </a:cubicBezTo>
                  <a:cubicBezTo>
                    <a:pt x="2762" y="2955"/>
                    <a:pt x="2766" y="2955"/>
                    <a:pt x="2771" y="2955"/>
                  </a:cubicBezTo>
                  <a:cubicBezTo>
                    <a:pt x="2774" y="2955"/>
                    <a:pt x="2777" y="2955"/>
                    <a:pt x="2780" y="2955"/>
                  </a:cubicBezTo>
                  <a:cubicBezTo>
                    <a:pt x="2786" y="2955"/>
                    <a:pt x="2791" y="2956"/>
                    <a:pt x="2793" y="2964"/>
                  </a:cubicBezTo>
                  <a:cubicBezTo>
                    <a:pt x="2797" y="2974"/>
                    <a:pt x="2826" y="2987"/>
                    <a:pt x="2836" y="2992"/>
                  </a:cubicBezTo>
                  <a:cubicBezTo>
                    <a:pt x="2845" y="2996"/>
                    <a:pt x="2855" y="2999"/>
                    <a:pt x="2864" y="3006"/>
                  </a:cubicBezTo>
                  <a:cubicBezTo>
                    <a:pt x="2866" y="3008"/>
                    <a:pt x="2879" y="3027"/>
                    <a:pt x="2881" y="3027"/>
                  </a:cubicBezTo>
                  <a:cubicBezTo>
                    <a:pt x="2881" y="3027"/>
                    <a:pt x="2881" y="3027"/>
                    <a:pt x="2881" y="3027"/>
                  </a:cubicBezTo>
                  <a:cubicBezTo>
                    <a:pt x="2882" y="3023"/>
                    <a:pt x="2878" y="3017"/>
                    <a:pt x="2884" y="3017"/>
                  </a:cubicBezTo>
                  <a:cubicBezTo>
                    <a:pt x="2885" y="3017"/>
                    <a:pt x="2885" y="3017"/>
                    <a:pt x="2886" y="3017"/>
                  </a:cubicBezTo>
                  <a:cubicBezTo>
                    <a:pt x="2891" y="3018"/>
                    <a:pt x="2895" y="3021"/>
                    <a:pt x="2900" y="3023"/>
                  </a:cubicBezTo>
                  <a:cubicBezTo>
                    <a:pt x="2907" y="3029"/>
                    <a:pt x="2920" y="3040"/>
                    <a:pt x="2916" y="3047"/>
                  </a:cubicBezTo>
                  <a:lnTo>
                    <a:pt x="2916" y="3047"/>
                  </a:lnTo>
                  <a:cubicBezTo>
                    <a:pt x="2919" y="3042"/>
                    <a:pt x="2922" y="3040"/>
                    <a:pt x="2923" y="3040"/>
                  </a:cubicBezTo>
                  <a:cubicBezTo>
                    <a:pt x="2929" y="3040"/>
                    <a:pt x="2931" y="3060"/>
                    <a:pt x="2941" y="3064"/>
                  </a:cubicBezTo>
                  <a:cubicBezTo>
                    <a:pt x="2944" y="3065"/>
                    <a:pt x="2947" y="3065"/>
                    <a:pt x="2949" y="3065"/>
                  </a:cubicBezTo>
                  <a:cubicBezTo>
                    <a:pt x="2954" y="3065"/>
                    <a:pt x="2959" y="3063"/>
                    <a:pt x="2965" y="3063"/>
                  </a:cubicBezTo>
                  <a:cubicBezTo>
                    <a:pt x="2968" y="3063"/>
                    <a:pt x="2971" y="3064"/>
                    <a:pt x="2975" y="3065"/>
                  </a:cubicBezTo>
                  <a:cubicBezTo>
                    <a:pt x="2978" y="3067"/>
                    <a:pt x="2985" y="3078"/>
                    <a:pt x="2989" y="3082"/>
                  </a:cubicBezTo>
                  <a:cubicBezTo>
                    <a:pt x="2996" y="3089"/>
                    <a:pt x="3000" y="3090"/>
                    <a:pt x="3004" y="3090"/>
                  </a:cubicBezTo>
                  <a:cubicBezTo>
                    <a:pt x="3005" y="3090"/>
                    <a:pt x="3006" y="3090"/>
                    <a:pt x="3007" y="3090"/>
                  </a:cubicBezTo>
                  <a:cubicBezTo>
                    <a:pt x="3010" y="3090"/>
                    <a:pt x="3014" y="3090"/>
                    <a:pt x="3022" y="3097"/>
                  </a:cubicBezTo>
                  <a:cubicBezTo>
                    <a:pt x="3033" y="3106"/>
                    <a:pt x="3040" y="3113"/>
                    <a:pt x="3054" y="3120"/>
                  </a:cubicBezTo>
                  <a:cubicBezTo>
                    <a:pt x="3058" y="3123"/>
                    <a:pt x="3072" y="3126"/>
                    <a:pt x="3073" y="3126"/>
                  </a:cubicBezTo>
                  <a:cubicBezTo>
                    <a:pt x="3092" y="3139"/>
                    <a:pt x="3103" y="3169"/>
                    <a:pt x="3127" y="3174"/>
                  </a:cubicBezTo>
                  <a:cubicBezTo>
                    <a:pt x="3129" y="3175"/>
                    <a:pt x="3130" y="3175"/>
                    <a:pt x="3131" y="3175"/>
                  </a:cubicBezTo>
                  <a:cubicBezTo>
                    <a:pt x="3135" y="3175"/>
                    <a:pt x="3135" y="3173"/>
                    <a:pt x="3137" y="3173"/>
                  </a:cubicBezTo>
                  <a:cubicBezTo>
                    <a:pt x="3138" y="3173"/>
                    <a:pt x="3140" y="3174"/>
                    <a:pt x="3144" y="3176"/>
                  </a:cubicBezTo>
                  <a:cubicBezTo>
                    <a:pt x="3147" y="3181"/>
                    <a:pt x="3150" y="3186"/>
                    <a:pt x="3155" y="3189"/>
                  </a:cubicBezTo>
                  <a:cubicBezTo>
                    <a:pt x="3155" y="3190"/>
                    <a:pt x="3155" y="3190"/>
                    <a:pt x="3156" y="3190"/>
                  </a:cubicBezTo>
                  <a:cubicBezTo>
                    <a:pt x="3157" y="3190"/>
                    <a:pt x="3159" y="3188"/>
                    <a:pt x="3161" y="3188"/>
                  </a:cubicBezTo>
                  <a:cubicBezTo>
                    <a:pt x="3162" y="3188"/>
                    <a:pt x="3162" y="3188"/>
                    <a:pt x="3163" y="3188"/>
                  </a:cubicBezTo>
                  <a:cubicBezTo>
                    <a:pt x="3177" y="3193"/>
                    <a:pt x="3193" y="3208"/>
                    <a:pt x="3209" y="3220"/>
                  </a:cubicBezTo>
                  <a:cubicBezTo>
                    <a:pt x="3223" y="3233"/>
                    <a:pt x="3244" y="3241"/>
                    <a:pt x="3261" y="3241"/>
                  </a:cubicBezTo>
                  <a:cubicBezTo>
                    <a:pt x="3265" y="3241"/>
                    <a:pt x="3268" y="3241"/>
                    <a:pt x="3271" y="3240"/>
                  </a:cubicBezTo>
                  <a:lnTo>
                    <a:pt x="3271" y="3240"/>
                  </a:lnTo>
                  <a:cubicBezTo>
                    <a:pt x="3269" y="3241"/>
                    <a:pt x="3270" y="3241"/>
                    <a:pt x="3271" y="3241"/>
                  </a:cubicBezTo>
                  <a:cubicBezTo>
                    <a:pt x="3274" y="3241"/>
                    <a:pt x="3281" y="3240"/>
                    <a:pt x="3273" y="3239"/>
                  </a:cubicBezTo>
                  <a:lnTo>
                    <a:pt x="3273" y="3239"/>
                  </a:lnTo>
                  <a:cubicBezTo>
                    <a:pt x="3273" y="3239"/>
                    <a:pt x="3274" y="3239"/>
                    <a:pt x="3274" y="3239"/>
                  </a:cubicBezTo>
                  <a:cubicBezTo>
                    <a:pt x="3291" y="3239"/>
                    <a:pt x="3293" y="3194"/>
                    <a:pt x="3278" y="3191"/>
                  </a:cubicBezTo>
                  <a:cubicBezTo>
                    <a:pt x="3274" y="3190"/>
                    <a:pt x="3259" y="3184"/>
                    <a:pt x="3253" y="3184"/>
                  </a:cubicBezTo>
                  <a:cubicBezTo>
                    <a:pt x="3252" y="3184"/>
                    <a:pt x="3251" y="3185"/>
                    <a:pt x="3251" y="3185"/>
                  </a:cubicBezTo>
                  <a:cubicBezTo>
                    <a:pt x="3246" y="3188"/>
                    <a:pt x="3242" y="3191"/>
                    <a:pt x="3238" y="3191"/>
                  </a:cubicBezTo>
                  <a:cubicBezTo>
                    <a:pt x="3234" y="3191"/>
                    <a:pt x="3230" y="3189"/>
                    <a:pt x="3223" y="3181"/>
                  </a:cubicBezTo>
                  <a:cubicBezTo>
                    <a:pt x="3210" y="3169"/>
                    <a:pt x="3195" y="3157"/>
                    <a:pt x="3178" y="3149"/>
                  </a:cubicBezTo>
                  <a:cubicBezTo>
                    <a:pt x="3175" y="3147"/>
                    <a:pt x="3171" y="3147"/>
                    <a:pt x="3167" y="3147"/>
                  </a:cubicBezTo>
                  <a:cubicBezTo>
                    <a:pt x="3163" y="3147"/>
                    <a:pt x="3159" y="3147"/>
                    <a:pt x="3156" y="3147"/>
                  </a:cubicBezTo>
                  <a:cubicBezTo>
                    <a:pt x="3152" y="3147"/>
                    <a:pt x="3148" y="3147"/>
                    <a:pt x="3146" y="3145"/>
                  </a:cubicBezTo>
                  <a:cubicBezTo>
                    <a:pt x="3134" y="3134"/>
                    <a:pt x="3143" y="3119"/>
                    <a:pt x="3129" y="3107"/>
                  </a:cubicBezTo>
                  <a:cubicBezTo>
                    <a:pt x="3128" y="3106"/>
                    <a:pt x="3127" y="3105"/>
                    <a:pt x="3126" y="3105"/>
                  </a:cubicBezTo>
                  <a:cubicBezTo>
                    <a:pt x="3121" y="3105"/>
                    <a:pt x="3121" y="3116"/>
                    <a:pt x="3119" y="3118"/>
                  </a:cubicBezTo>
                  <a:cubicBezTo>
                    <a:pt x="3111" y="3113"/>
                    <a:pt x="3116" y="3097"/>
                    <a:pt x="3106" y="3097"/>
                  </a:cubicBezTo>
                  <a:cubicBezTo>
                    <a:pt x="3106" y="3097"/>
                    <a:pt x="3105" y="3097"/>
                    <a:pt x="3105" y="3097"/>
                  </a:cubicBezTo>
                  <a:cubicBezTo>
                    <a:pt x="3102" y="3097"/>
                    <a:pt x="3091" y="3111"/>
                    <a:pt x="3083" y="3111"/>
                  </a:cubicBezTo>
                  <a:cubicBezTo>
                    <a:pt x="3080" y="3111"/>
                    <a:pt x="3078" y="3109"/>
                    <a:pt x="3076" y="3105"/>
                  </a:cubicBezTo>
                  <a:cubicBezTo>
                    <a:pt x="3073" y="3098"/>
                    <a:pt x="3083" y="3095"/>
                    <a:pt x="3074" y="3085"/>
                  </a:cubicBezTo>
                  <a:cubicBezTo>
                    <a:pt x="3071" y="3081"/>
                    <a:pt x="3064" y="3076"/>
                    <a:pt x="3058" y="3074"/>
                  </a:cubicBezTo>
                  <a:cubicBezTo>
                    <a:pt x="3057" y="3074"/>
                    <a:pt x="3056" y="3073"/>
                    <a:pt x="3055" y="3073"/>
                  </a:cubicBezTo>
                  <a:cubicBezTo>
                    <a:pt x="3048" y="3073"/>
                    <a:pt x="3049" y="3083"/>
                    <a:pt x="3042" y="3083"/>
                  </a:cubicBezTo>
                  <a:cubicBezTo>
                    <a:pt x="3039" y="3083"/>
                    <a:pt x="3036" y="3081"/>
                    <a:pt x="3031" y="3078"/>
                  </a:cubicBezTo>
                  <a:cubicBezTo>
                    <a:pt x="3035" y="3072"/>
                    <a:pt x="3036" y="3066"/>
                    <a:pt x="3032" y="3058"/>
                  </a:cubicBezTo>
                  <a:cubicBezTo>
                    <a:pt x="3028" y="3052"/>
                    <a:pt x="3021" y="3044"/>
                    <a:pt x="3014" y="3044"/>
                  </a:cubicBezTo>
                  <a:cubicBezTo>
                    <a:pt x="3012" y="3044"/>
                    <a:pt x="3010" y="3045"/>
                    <a:pt x="3008" y="3048"/>
                  </a:cubicBezTo>
                  <a:cubicBezTo>
                    <a:pt x="3016" y="3035"/>
                    <a:pt x="3005" y="3030"/>
                    <a:pt x="2991" y="3030"/>
                  </a:cubicBezTo>
                  <a:cubicBezTo>
                    <a:pt x="2990" y="3030"/>
                    <a:pt x="2989" y="3030"/>
                    <a:pt x="2988" y="3030"/>
                  </a:cubicBezTo>
                  <a:cubicBezTo>
                    <a:pt x="2994" y="3021"/>
                    <a:pt x="2938" y="3001"/>
                    <a:pt x="2932" y="2997"/>
                  </a:cubicBezTo>
                  <a:lnTo>
                    <a:pt x="2932" y="2997"/>
                  </a:lnTo>
                  <a:cubicBezTo>
                    <a:pt x="2946" y="3006"/>
                    <a:pt x="2947" y="3014"/>
                    <a:pt x="2941" y="3014"/>
                  </a:cubicBezTo>
                  <a:cubicBezTo>
                    <a:pt x="2938" y="3014"/>
                    <a:pt x="2931" y="3011"/>
                    <a:pt x="2924" y="3004"/>
                  </a:cubicBezTo>
                  <a:cubicBezTo>
                    <a:pt x="2911" y="2993"/>
                    <a:pt x="2895" y="2981"/>
                    <a:pt x="2879" y="2972"/>
                  </a:cubicBezTo>
                  <a:lnTo>
                    <a:pt x="2879" y="2972"/>
                  </a:lnTo>
                  <a:cubicBezTo>
                    <a:pt x="2872" y="2984"/>
                    <a:pt x="2912" y="3009"/>
                    <a:pt x="2922" y="3020"/>
                  </a:cubicBezTo>
                  <a:cubicBezTo>
                    <a:pt x="2910" y="3012"/>
                    <a:pt x="2898" y="3005"/>
                    <a:pt x="2886" y="2997"/>
                  </a:cubicBezTo>
                  <a:cubicBezTo>
                    <a:pt x="2879" y="2992"/>
                    <a:pt x="2866" y="2983"/>
                    <a:pt x="2866" y="2975"/>
                  </a:cubicBezTo>
                  <a:cubicBezTo>
                    <a:pt x="2866" y="2968"/>
                    <a:pt x="2877" y="2969"/>
                    <a:pt x="2869" y="2959"/>
                  </a:cubicBezTo>
                  <a:cubicBezTo>
                    <a:pt x="2853" y="2940"/>
                    <a:pt x="2839" y="2950"/>
                    <a:pt x="2820" y="2940"/>
                  </a:cubicBezTo>
                  <a:cubicBezTo>
                    <a:pt x="2803" y="2930"/>
                    <a:pt x="2796" y="2917"/>
                    <a:pt x="2790" y="2903"/>
                  </a:cubicBezTo>
                  <a:cubicBezTo>
                    <a:pt x="2786" y="2908"/>
                    <a:pt x="2776" y="2910"/>
                    <a:pt x="2767" y="2910"/>
                  </a:cubicBezTo>
                  <a:cubicBezTo>
                    <a:pt x="2763" y="2910"/>
                    <a:pt x="2760" y="2910"/>
                    <a:pt x="2757" y="2909"/>
                  </a:cubicBezTo>
                  <a:cubicBezTo>
                    <a:pt x="2742" y="2906"/>
                    <a:pt x="2755" y="2898"/>
                    <a:pt x="2751" y="2896"/>
                  </a:cubicBezTo>
                  <a:cubicBezTo>
                    <a:pt x="2749" y="2895"/>
                    <a:pt x="2748" y="2894"/>
                    <a:pt x="2747" y="2894"/>
                  </a:cubicBezTo>
                  <a:cubicBezTo>
                    <a:pt x="2747" y="2894"/>
                    <a:pt x="2747" y="2894"/>
                    <a:pt x="2746" y="2894"/>
                  </a:cubicBezTo>
                  <a:lnTo>
                    <a:pt x="2746" y="2894"/>
                  </a:lnTo>
                  <a:cubicBezTo>
                    <a:pt x="2749" y="2892"/>
                    <a:pt x="2750" y="2889"/>
                    <a:pt x="2749" y="2887"/>
                  </a:cubicBezTo>
                  <a:cubicBezTo>
                    <a:pt x="2744" y="2879"/>
                    <a:pt x="2727" y="2872"/>
                    <a:pt x="2719" y="2868"/>
                  </a:cubicBezTo>
                  <a:cubicBezTo>
                    <a:pt x="2711" y="2864"/>
                    <a:pt x="2698" y="2858"/>
                    <a:pt x="2689" y="2858"/>
                  </a:cubicBezTo>
                  <a:cubicBezTo>
                    <a:pt x="2687" y="2858"/>
                    <a:pt x="2686" y="2858"/>
                    <a:pt x="2685" y="2858"/>
                  </a:cubicBezTo>
                  <a:cubicBezTo>
                    <a:pt x="2682" y="2859"/>
                    <a:pt x="2680" y="2860"/>
                    <a:pt x="2678" y="2860"/>
                  </a:cubicBezTo>
                  <a:cubicBezTo>
                    <a:pt x="2675" y="2860"/>
                    <a:pt x="2673" y="2859"/>
                    <a:pt x="2669" y="2856"/>
                  </a:cubicBezTo>
                  <a:cubicBezTo>
                    <a:pt x="2666" y="2852"/>
                    <a:pt x="2662" y="2848"/>
                    <a:pt x="2662" y="2844"/>
                  </a:cubicBezTo>
                  <a:cubicBezTo>
                    <a:pt x="2663" y="2838"/>
                    <a:pt x="2660" y="2838"/>
                    <a:pt x="2654" y="2835"/>
                  </a:cubicBezTo>
                  <a:cubicBezTo>
                    <a:pt x="2645" y="2830"/>
                    <a:pt x="2634" y="2830"/>
                    <a:pt x="2624" y="2826"/>
                  </a:cubicBezTo>
                  <a:cubicBezTo>
                    <a:pt x="2614" y="2822"/>
                    <a:pt x="2604" y="2816"/>
                    <a:pt x="2595" y="2810"/>
                  </a:cubicBezTo>
                  <a:cubicBezTo>
                    <a:pt x="2590" y="2806"/>
                    <a:pt x="2585" y="2795"/>
                    <a:pt x="2582" y="2792"/>
                  </a:cubicBezTo>
                  <a:cubicBezTo>
                    <a:pt x="2582" y="2792"/>
                    <a:pt x="2581" y="2792"/>
                    <a:pt x="2581" y="2792"/>
                  </a:cubicBezTo>
                  <a:cubicBezTo>
                    <a:pt x="2579" y="2792"/>
                    <a:pt x="2580" y="2796"/>
                    <a:pt x="2578" y="2796"/>
                  </a:cubicBezTo>
                  <a:cubicBezTo>
                    <a:pt x="2578" y="2796"/>
                    <a:pt x="2578" y="2796"/>
                    <a:pt x="2577" y="2796"/>
                  </a:cubicBezTo>
                  <a:lnTo>
                    <a:pt x="2570" y="2791"/>
                  </a:lnTo>
                  <a:lnTo>
                    <a:pt x="2534" y="2768"/>
                  </a:lnTo>
                  <a:cubicBezTo>
                    <a:pt x="2524" y="2763"/>
                    <a:pt x="2508" y="2750"/>
                    <a:pt x="2498" y="2750"/>
                  </a:cubicBezTo>
                  <a:cubicBezTo>
                    <a:pt x="2495" y="2750"/>
                    <a:pt x="2493" y="2752"/>
                    <a:pt x="2491" y="2754"/>
                  </a:cubicBezTo>
                  <a:lnTo>
                    <a:pt x="2491" y="2754"/>
                  </a:lnTo>
                  <a:cubicBezTo>
                    <a:pt x="2496" y="2746"/>
                    <a:pt x="2472" y="2729"/>
                    <a:pt x="2461" y="2724"/>
                  </a:cubicBezTo>
                  <a:cubicBezTo>
                    <a:pt x="2447" y="2715"/>
                    <a:pt x="2441" y="2721"/>
                    <a:pt x="2429" y="2712"/>
                  </a:cubicBezTo>
                  <a:cubicBezTo>
                    <a:pt x="2424" y="2708"/>
                    <a:pt x="2432" y="2704"/>
                    <a:pt x="2428" y="2698"/>
                  </a:cubicBezTo>
                  <a:cubicBezTo>
                    <a:pt x="2424" y="2692"/>
                    <a:pt x="2417" y="2689"/>
                    <a:pt x="2411" y="2686"/>
                  </a:cubicBezTo>
                  <a:cubicBezTo>
                    <a:pt x="2404" y="2682"/>
                    <a:pt x="2395" y="2679"/>
                    <a:pt x="2387" y="2678"/>
                  </a:cubicBezTo>
                  <a:cubicBezTo>
                    <a:pt x="2387" y="2678"/>
                    <a:pt x="2386" y="2678"/>
                    <a:pt x="2386" y="2678"/>
                  </a:cubicBezTo>
                  <a:cubicBezTo>
                    <a:pt x="2383" y="2678"/>
                    <a:pt x="2382" y="2680"/>
                    <a:pt x="2381" y="2683"/>
                  </a:cubicBezTo>
                  <a:lnTo>
                    <a:pt x="2381" y="2683"/>
                  </a:lnTo>
                  <a:cubicBezTo>
                    <a:pt x="2383" y="2673"/>
                    <a:pt x="2363" y="2672"/>
                    <a:pt x="2356" y="2667"/>
                  </a:cubicBezTo>
                  <a:cubicBezTo>
                    <a:pt x="2346" y="2660"/>
                    <a:pt x="2370" y="2647"/>
                    <a:pt x="2354" y="2642"/>
                  </a:cubicBezTo>
                  <a:cubicBezTo>
                    <a:pt x="2351" y="2641"/>
                    <a:pt x="2349" y="2640"/>
                    <a:pt x="2346" y="2640"/>
                  </a:cubicBezTo>
                  <a:cubicBezTo>
                    <a:pt x="2333" y="2640"/>
                    <a:pt x="2330" y="2656"/>
                    <a:pt x="2320" y="2660"/>
                  </a:cubicBezTo>
                  <a:cubicBezTo>
                    <a:pt x="2319" y="2660"/>
                    <a:pt x="2319" y="2660"/>
                    <a:pt x="2318" y="2660"/>
                  </a:cubicBezTo>
                  <a:cubicBezTo>
                    <a:pt x="2310" y="2660"/>
                    <a:pt x="2307" y="2636"/>
                    <a:pt x="2308" y="2636"/>
                  </a:cubicBezTo>
                  <a:lnTo>
                    <a:pt x="2308" y="2636"/>
                  </a:lnTo>
                  <a:cubicBezTo>
                    <a:pt x="2304" y="2637"/>
                    <a:pt x="2303" y="2639"/>
                    <a:pt x="2301" y="2639"/>
                  </a:cubicBezTo>
                  <a:cubicBezTo>
                    <a:pt x="2299" y="2639"/>
                    <a:pt x="2297" y="2638"/>
                    <a:pt x="2294" y="2637"/>
                  </a:cubicBezTo>
                  <a:cubicBezTo>
                    <a:pt x="2291" y="2635"/>
                    <a:pt x="2285" y="2630"/>
                    <a:pt x="2282" y="2630"/>
                  </a:cubicBezTo>
                  <a:cubicBezTo>
                    <a:pt x="2282" y="2630"/>
                    <a:pt x="2282" y="2630"/>
                    <a:pt x="2281" y="2630"/>
                  </a:cubicBezTo>
                  <a:cubicBezTo>
                    <a:pt x="2278" y="2630"/>
                    <a:pt x="2278" y="2636"/>
                    <a:pt x="2274" y="2637"/>
                  </a:cubicBezTo>
                  <a:cubicBezTo>
                    <a:pt x="2274" y="2637"/>
                    <a:pt x="2274" y="2637"/>
                    <a:pt x="2273" y="2637"/>
                  </a:cubicBezTo>
                  <a:cubicBezTo>
                    <a:pt x="2269" y="2637"/>
                    <a:pt x="2263" y="2632"/>
                    <a:pt x="2260" y="2630"/>
                  </a:cubicBezTo>
                  <a:cubicBezTo>
                    <a:pt x="2264" y="2624"/>
                    <a:pt x="2265" y="2619"/>
                    <a:pt x="2253" y="2615"/>
                  </a:cubicBezTo>
                  <a:cubicBezTo>
                    <a:pt x="2237" y="2610"/>
                    <a:pt x="2232" y="2610"/>
                    <a:pt x="2238" y="2598"/>
                  </a:cubicBezTo>
                  <a:cubicBezTo>
                    <a:pt x="2239" y="2595"/>
                    <a:pt x="2223" y="2585"/>
                    <a:pt x="2218" y="2585"/>
                  </a:cubicBezTo>
                  <a:cubicBezTo>
                    <a:pt x="2217" y="2585"/>
                    <a:pt x="2217" y="2585"/>
                    <a:pt x="2217" y="2585"/>
                  </a:cubicBezTo>
                  <a:cubicBezTo>
                    <a:pt x="2213" y="2586"/>
                    <a:pt x="2214" y="2590"/>
                    <a:pt x="2212" y="2590"/>
                  </a:cubicBezTo>
                  <a:cubicBezTo>
                    <a:pt x="2211" y="2590"/>
                    <a:pt x="2209" y="2589"/>
                    <a:pt x="2207" y="2589"/>
                  </a:cubicBezTo>
                  <a:cubicBezTo>
                    <a:pt x="2197" y="2584"/>
                    <a:pt x="2186" y="2577"/>
                    <a:pt x="2177" y="2569"/>
                  </a:cubicBezTo>
                  <a:cubicBezTo>
                    <a:pt x="2168" y="2562"/>
                    <a:pt x="2170" y="2556"/>
                    <a:pt x="2163" y="2548"/>
                  </a:cubicBezTo>
                  <a:cubicBezTo>
                    <a:pt x="2157" y="2541"/>
                    <a:pt x="2144" y="2533"/>
                    <a:pt x="2135" y="2533"/>
                  </a:cubicBezTo>
                  <a:cubicBezTo>
                    <a:pt x="2134" y="2533"/>
                    <a:pt x="2134" y="2533"/>
                    <a:pt x="2134" y="2533"/>
                  </a:cubicBezTo>
                  <a:cubicBezTo>
                    <a:pt x="2121" y="2533"/>
                    <a:pt x="2108" y="2509"/>
                    <a:pt x="2109" y="2509"/>
                  </a:cubicBezTo>
                  <a:lnTo>
                    <a:pt x="2109" y="2509"/>
                  </a:lnTo>
                  <a:cubicBezTo>
                    <a:pt x="2094" y="2510"/>
                    <a:pt x="2111" y="2534"/>
                    <a:pt x="2108" y="2537"/>
                  </a:cubicBezTo>
                  <a:cubicBezTo>
                    <a:pt x="2108" y="2537"/>
                    <a:pt x="2108" y="2537"/>
                    <a:pt x="2108" y="2537"/>
                  </a:cubicBezTo>
                  <a:cubicBezTo>
                    <a:pt x="2106" y="2537"/>
                    <a:pt x="2095" y="2531"/>
                    <a:pt x="2096" y="2528"/>
                  </a:cubicBezTo>
                  <a:cubicBezTo>
                    <a:pt x="2100" y="2521"/>
                    <a:pt x="2085" y="2516"/>
                    <a:pt x="2077" y="2514"/>
                  </a:cubicBezTo>
                  <a:cubicBezTo>
                    <a:pt x="2060" y="2511"/>
                    <a:pt x="2072" y="2505"/>
                    <a:pt x="2068" y="2493"/>
                  </a:cubicBezTo>
                  <a:cubicBezTo>
                    <a:pt x="2067" y="2491"/>
                    <a:pt x="2066" y="2490"/>
                    <a:pt x="2064" y="2490"/>
                  </a:cubicBezTo>
                  <a:cubicBezTo>
                    <a:pt x="2062" y="2490"/>
                    <a:pt x="2059" y="2493"/>
                    <a:pt x="2057" y="2493"/>
                  </a:cubicBezTo>
                  <a:cubicBezTo>
                    <a:pt x="2056" y="2494"/>
                    <a:pt x="2055" y="2495"/>
                    <a:pt x="2053" y="2495"/>
                  </a:cubicBezTo>
                  <a:cubicBezTo>
                    <a:pt x="2048" y="2495"/>
                    <a:pt x="2042" y="2491"/>
                    <a:pt x="2038" y="2488"/>
                  </a:cubicBezTo>
                  <a:cubicBezTo>
                    <a:pt x="2026" y="2481"/>
                    <a:pt x="2023" y="2476"/>
                    <a:pt x="2011" y="2476"/>
                  </a:cubicBezTo>
                  <a:cubicBezTo>
                    <a:pt x="2010" y="2476"/>
                    <a:pt x="2008" y="2476"/>
                    <a:pt x="2005" y="2476"/>
                  </a:cubicBezTo>
                  <a:cubicBezTo>
                    <a:pt x="2005" y="2475"/>
                    <a:pt x="1992" y="2474"/>
                    <a:pt x="1991" y="2472"/>
                  </a:cubicBezTo>
                  <a:cubicBezTo>
                    <a:pt x="1989" y="2466"/>
                    <a:pt x="2014" y="2465"/>
                    <a:pt x="2001" y="2452"/>
                  </a:cubicBezTo>
                  <a:cubicBezTo>
                    <a:pt x="1989" y="2442"/>
                    <a:pt x="1971" y="2433"/>
                    <a:pt x="1956" y="2424"/>
                  </a:cubicBezTo>
                  <a:lnTo>
                    <a:pt x="1956" y="2424"/>
                  </a:lnTo>
                  <a:cubicBezTo>
                    <a:pt x="1957" y="2425"/>
                    <a:pt x="1969" y="2431"/>
                    <a:pt x="1965" y="2436"/>
                  </a:cubicBezTo>
                  <a:cubicBezTo>
                    <a:pt x="1965" y="2436"/>
                    <a:pt x="1965" y="2436"/>
                    <a:pt x="1965" y="2436"/>
                  </a:cubicBezTo>
                  <a:cubicBezTo>
                    <a:pt x="1962" y="2436"/>
                    <a:pt x="1948" y="2426"/>
                    <a:pt x="1941" y="2426"/>
                  </a:cubicBezTo>
                  <a:cubicBezTo>
                    <a:pt x="1940" y="2426"/>
                    <a:pt x="1939" y="2426"/>
                    <a:pt x="1938" y="2427"/>
                  </a:cubicBezTo>
                  <a:lnTo>
                    <a:pt x="1938" y="2427"/>
                  </a:lnTo>
                  <a:cubicBezTo>
                    <a:pt x="1938" y="2427"/>
                    <a:pt x="1939" y="2427"/>
                    <a:pt x="1939" y="2427"/>
                  </a:cubicBezTo>
                  <a:cubicBezTo>
                    <a:pt x="1942" y="2427"/>
                    <a:pt x="1953" y="2441"/>
                    <a:pt x="1950" y="2441"/>
                  </a:cubicBezTo>
                  <a:cubicBezTo>
                    <a:pt x="1950" y="2441"/>
                    <a:pt x="1950" y="2441"/>
                    <a:pt x="1950" y="2441"/>
                  </a:cubicBezTo>
                  <a:cubicBezTo>
                    <a:pt x="1937" y="2438"/>
                    <a:pt x="1916" y="2438"/>
                    <a:pt x="1923" y="2425"/>
                  </a:cubicBezTo>
                  <a:cubicBezTo>
                    <a:pt x="1929" y="2424"/>
                    <a:pt x="1936" y="2422"/>
                    <a:pt x="1929" y="2416"/>
                  </a:cubicBezTo>
                  <a:cubicBezTo>
                    <a:pt x="1917" y="2406"/>
                    <a:pt x="1900" y="2395"/>
                    <a:pt x="1887" y="2389"/>
                  </a:cubicBezTo>
                  <a:cubicBezTo>
                    <a:pt x="1885" y="2389"/>
                    <a:pt x="1884" y="2389"/>
                    <a:pt x="1883" y="2389"/>
                  </a:cubicBezTo>
                  <a:cubicBezTo>
                    <a:pt x="1877" y="2389"/>
                    <a:pt x="1879" y="2400"/>
                    <a:pt x="1875" y="2403"/>
                  </a:cubicBezTo>
                  <a:cubicBezTo>
                    <a:pt x="1869" y="2400"/>
                    <a:pt x="1849" y="2380"/>
                    <a:pt x="1848" y="2374"/>
                  </a:cubicBezTo>
                  <a:cubicBezTo>
                    <a:pt x="1848" y="2372"/>
                    <a:pt x="1849" y="2372"/>
                    <a:pt x="1851" y="2372"/>
                  </a:cubicBezTo>
                  <a:cubicBezTo>
                    <a:pt x="1856" y="2372"/>
                    <a:pt x="1869" y="2378"/>
                    <a:pt x="1871" y="2379"/>
                  </a:cubicBezTo>
                  <a:cubicBezTo>
                    <a:pt x="1862" y="2374"/>
                    <a:pt x="1841" y="2365"/>
                    <a:pt x="1838" y="2355"/>
                  </a:cubicBezTo>
                  <a:cubicBezTo>
                    <a:pt x="1834" y="2348"/>
                    <a:pt x="1843" y="2341"/>
                    <a:pt x="1846" y="2335"/>
                  </a:cubicBezTo>
                  <a:lnTo>
                    <a:pt x="1846" y="2335"/>
                  </a:lnTo>
                  <a:cubicBezTo>
                    <a:pt x="1834" y="2341"/>
                    <a:pt x="1825" y="2346"/>
                    <a:pt x="1811" y="2348"/>
                  </a:cubicBezTo>
                  <a:cubicBezTo>
                    <a:pt x="1810" y="2348"/>
                    <a:pt x="1810" y="2348"/>
                    <a:pt x="1810" y="2348"/>
                  </a:cubicBezTo>
                  <a:cubicBezTo>
                    <a:pt x="1803" y="2348"/>
                    <a:pt x="1796" y="2340"/>
                    <a:pt x="1788" y="2338"/>
                  </a:cubicBezTo>
                  <a:cubicBezTo>
                    <a:pt x="1788" y="2338"/>
                    <a:pt x="1787" y="2338"/>
                    <a:pt x="1787" y="2338"/>
                  </a:cubicBezTo>
                  <a:cubicBezTo>
                    <a:pt x="1785" y="2338"/>
                    <a:pt x="1782" y="2339"/>
                    <a:pt x="1778" y="2339"/>
                  </a:cubicBezTo>
                  <a:cubicBezTo>
                    <a:pt x="1776" y="2339"/>
                    <a:pt x="1773" y="2338"/>
                    <a:pt x="1772" y="2334"/>
                  </a:cubicBezTo>
                  <a:cubicBezTo>
                    <a:pt x="1770" y="2325"/>
                    <a:pt x="1788" y="2325"/>
                    <a:pt x="1788" y="2315"/>
                  </a:cubicBezTo>
                  <a:cubicBezTo>
                    <a:pt x="1788" y="2307"/>
                    <a:pt x="1773" y="2306"/>
                    <a:pt x="1768" y="2306"/>
                  </a:cubicBezTo>
                  <a:cubicBezTo>
                    <a:pt x="1764" y="2306"/>
                    <a:pt x="1761" y="2307"/>
                    <a:pt x="1759" y="2307"/>
                  </a:cubicBezTo>
                  <a:cubicBezTo>
                    <a:pt x="1757" y="2307"/>
                    <a:pt x="1755" y="2306"/>
                    <a:pt x="1751" y="2305"/>
                  </a:cubicBezTo>
                  <a:cubicBezTo>
                    <a:pt x="1743" y="2301"/>
                    <a:pt x="1735" y="2297"/>
                    <a:pt x="1727" y="2292"/>
                  </a:cubicBezTo>
                  <a:cubicBezTo>
                    <a:pt x="1709" y="2281"/>
                    <a:pt x="1685" y="2262"/>
                    <a:pt x="1664" y="2258"/>
                  </a:cubicBezTo>
                  <a:cubicBezTo>
                    <a:pt x="1664" y="2258"/>
                    <a:pt x="1663" y="2258"/>
                    <a:pt x="1663" y="2258"/>
                  </a:cubicBezTo>
                  <a:cubicBezTo>
                    <a:pt x="1660" y="2258"/>
                    <a:pt x="1658" y="2259"/>
                    <a:pt x="1655" y="2259"/>
                  </a:cubicBezTo>
                  <a:cubicBezTo>
                    <a:pt x="1654" y="2259"/>
                    <a:pt x="1652" y="2258"/>
                    <a:pt x="1650" y="2256"/>
                  </a:cubicBezTo>
                  <a:cubicBezTo>
                    <a:pt x="1646" y="2249"/>
                    <a:pt x="1647" y="2243"/>
                    <a:pt x="1642" y="2236"/>
                  </a:cubicBezTo>
                  <a:cubicBezTo>
                    <a:pt x="1631" y="2221"/>
                    <a:pt x="1608" y="2205"/>
                    <a:pt x="1589" y="2202"/>
                  </a:cubicBezTo>
                  <a:cubicBezTo>
                    <a:pt x="1589" y="2202"/>
                    <a:pt x="1588" y="2202"/>
                    <a:pt x="1588" y="2202"/>
                  </a:cubicBezTo>
                  <a:cubicBezTo>
                    <a:pt x="1584" y="2202"/>
                    <a:pt x="1578" y="2203"/>
                    <a:pt x="1575" y="2203"/>
                  </a:cubicBezTo>
                  <a:cubicBezTo>
                    <a:pt x="1574" y="2203"/>
                    <a:pt x="1574" y="2203"/>
                    <a:pt x="1573" y="2203"/>
                  </a:cubicBezTo>
                  <a:cubicBezTo>
                    <a:pt x="1569" y="2197"/>
                    <a:pt x="1581" y="2190"/>
                    <a:pt x="1571" y="2184"/>
                  </a:cubicBezTo>
                  <a:lnTo>
                    <a:pt x="1571" y="2184"/>
                  </a:lnTo>
                  <a:cubicBezTo>
                    <a:pt x="1571" y="2184"/>
                    <a:pt x="1566" y="2188"/>
                    <a:pt x="1560" y="2188"/>
                  </a:cubicBezTo>
                  <a:cubicBezTo>
                    <a:pt x="1559" y="2188"/>
                    <a:pt x="1557" y="2188"/>
                    <a:pt x="1555" y="2187"/>
                  </a:cubicBezTo>
                  <a:cubicBezTo>
                    <a:pt x="1551" y="2185"/>
                    <a:pt x="1547" y="2182"/>
                    <a:pt x="1543" y="2182"/>
                  </a:cubicBezTo>
                  <a:cubicBezTo>
                    <a:pt x="1542" y="2182"/>
                    <a:pt x="1540" y="2183"/>
                    <a:pt x="1539" y="2183"/>
                  </a:cubicBezTo>
                  <a:cubicBezTo>
                    <a:pt x="1530" y="2192"/>
                    <a:pt x="1529" y="2190"/>
                    <a:pt x="1514" y="2190"/>
                  </a:cubicBezTo>
                  <a:cubicBezTo>
                    <a:pt x="1513" y="2187"/>
                    <a:pt x="1514" y="2167"/>
                    <a:pt x="1516" y="2167"/>
                  </a:cubicBezTo>
                  <a:cubicBezTo>
                    <a:pt x="1516" y="2167"/>
                    <a:pt x="1516" y="2167"/>
                    <a:pt x="1517" y="2168"/>
                  </a:cubicBezTo>
                  <a:cubicBezTo>
                    <a:pt x="1519" y="2170"/>
                    <a:pt x="1523" y="2177"/>
                    <a:pt x="1529" y="2177"/>
                  </a:cubicBezTo>
                  <a:cubicBezTo>
                    <a:pt x="1530" y="2177"/>
                    <a:pt x="1531" y="2177"/>
                    <a:pt x="1531" y="2176"/>
                  </a:cubicBezTo>
                  <a:cubicBezTo>
                    <a:pt x="1537" y="2176"/>
                    <a:pt x="1534" y="2173"/>
                    <a:pt x="1531" y="2169"/>
                  </a:cubicBezTo>
                  <a:cubicBezTo>
                    <a:pt x="1525" y="2164"/>
                    <a:pt x="1500" y="2161"/>
                    <a:pt x="1500" y="2149"/>
                  </a:cubicBezTo>
                  <a:cubicBezTo>
                    <a:pt x="1499" y="2141"/>
                    <a:pt x="1457" y="2128"/>
                    <a:pt x="1445" y="2120"/>
                  </a:cubicBezTo>
                  <a:lnTo>
                    <a:pt x="1445" y="2120"/>
                  </a:lnTo>
                  <a:cubicBezTo>
                    <a:pt x="1440" y="2128"/>
                    <a:pt x="1448" y="2133"/>
                    <a:pt x="1443" y="2140"/>
                  </a:cubicBezTo>
                  <a:cubicBezTo>
                    <a:pt x="1434" y="2135"/>
                    <a:pt x="1433" y="2121"/>
                    <a:pt x="1428" y="2120"/>
                  </a:cubicBezTo>
                  <a:cubicBezTo>
                    <a:pt x="1427" y="2119"/>
                    <a:pt x="1425" y="2119"/>
                    <a:pt x="1423" y="2119"/>
                  </a:cubicBezTo>
                  <a:cubicBezTo>
                    <a:pt x="1416" y="2119"/>
                    <a:pt x="1408" y="2122"/>
                    <a:pt x="1402" y="2122"/>
                  </a:cubicBezTo>
                  <a:cubicBezTo>
                    <a:pt x="1403" y="2115"/>
                    <a:pt x="1386" y="2071"/>
                    <a:pt x="1375" y="2071"/>
                  </a:cubicBezTo>
                  <a:cubicBezTo>
                    <a:pt x="1374" y="2071"/>
                    <a:pt x="1372" y="2072"/>
                    <a:pt x="1371" y="2074"/>
                  </a:cubicBezTo>
                  <a:cubicBezTo>
                    <a:pt x="1375" y="2079"/>
                    <a:pt x="1378" y="2077"/>
                    <a:pt x="1380" y="2078"/>
                  </a:cubicBezTo>
                  <a:cubicBezTo>
                    <a:pt x="1385" y="2079"/>
                    <a:pt x="1372" y="2087"/>
                    <a:pt x="1370" y="2087"/>
                  </a:cubicBezTo>
                  <a:cubicBezTo>
                    <a:pt x="1369" y="2088"/>
                    <a:pt x="1368" y="2088"/>
                    <a:pt x="1368" y="2088"/>
                  </a:cubicBezTo>
                  <a:cubicBezTo>
                    <a:pt x="1363" y="2088"/>
                    <a:pt x="1357" y="2085"/>
                    <a:pt x="1352" y="2081"/>
                  </a:cubicBezTo>
                  <a:cubicBezTo>
                    <a:pt x="1341" y="2072"/>
                    <a:pt x="1364" y="2067"/>
                    <a:pt x="1350" y="2056"/>
                  </a:cubicBezTo>
                  <a:cubicBezTo>
                    <a:pt x="1344" y="2051"/>
                    <a:pt x="1333" y="2044"/>
                    <a:pt x="1325" y="2041"/>
                  </a:cubicBezTo>
                  <a:cubicBezTo>
                    <a:pt x="1324" y="2041"/>
                    <a:pt x="1323" y="2040"/>
                    <a:pt x="1322" y="2040"/>
                  </a:cubicBezTo>
                  <a:cubicBezTo>
                    <a:pt x="1318" y="2040"/>
                    <a:pt x="1316" y="2044"/>
                    <a:pt x="1312" y="2044"/>
                  </a:cubicBezTo>
                  <a:cubicBezTo>
                    <a:pt x="1310" y="2044"/>
                    <a:pt x="1308" y="2044"/>
                    <a:pt x="1305" y="2042"/>
                  </a:cubicBezTo>
                  <a:cubicBezTo>
                    <a:pt x="1297" y="2038"/>
                    <a:pt x="1292" y="2036"/>
                    <a:pt x="1296" y="2029"/>
                  </a:cubicBezTo>
                  <a:cubicBezTo>
                    <a:pt x="1297" y="2028"/>
                    <a:pt x="1304" y="2027"/>
                    <a:pt x="1305" y="2025"/>
                  </a:cubicBezTo>
                  <a:cubicBezTo>
                    <a:pt x="1305" y="2021"/>
                    <a:pt x="1257" y="2025"/>
                    <a:pt x="1256" y="2013"/>
                  </a:cubicBezTo>
                  <a:cubicBezTo>
                    <a:pt x="1255" y="2004"/>
                    <a:pt x="1263" y="2000"/>
                    <a:pt x="1249" y="1991"/>
                  </a:cubicBezTo>
                  <a:cubicBezTo>
                    <a:pt x="1247" y="1989"/>
                    <a:pt x="1232" y="1982"/>
                    <a:pt x="1228" y="1982"/>
                  </a:cubicBezTo>
                  <a:lnTo>
                    <a:pt x="1228" y="1982"/>
                  </a:lnTo>
                  <a:cubicBezTo>
                    <a:pt x="1231" y="1982"/>
                    <a:pt x="1244" y="2006"/>
                    <a:pt x="1239" y="2006"/>
                  </a:cubicBezTo>
                  <a:cubicBezTo>
                    <a:pt x="1239" y="2006"/>
                    <a:pt x="1238" y="2006"/>
                    <a:pt x="1236" y="2004"/>
                  </a:cubicBezTo>
                  <a:cubicBezTo>
                    <a:pt x="1227" y="1997"/>
                    <a:pt x="1219" y="1990"/>
                    <a:pt x="1208" y="1983"/>
                  </a:cubicBezTo>
                  <a:lnTo>
                    <a:pt x="1193" y="1973"/>
                  </a:lnTo>
                  <a:cubicBezTo>
                    <a:pt x="1191" y="1972"/>
                    <a:pt x="1189" y="1971"/>
                    <a:pt x="1188" y="1971"/>
                  </a:cubicBezTo>
                  <a:cubicBezTo>
                    <a:pt x="1187" y="1971"/>
                    <a:pt x="1186" y="1971"/>
                    <a:pt x="1186" y="1972"/>
                  </a:cubicBezTo>
                  <a:cubicBezTo>
                    <a:pt x="1180" y="1971"/>
                    <a:pt x="1196" y="1963"/>
                    <a:pt x="1197" y="1961"/>
                  </a:cubicBezTo>
                  <a:cubicBezTo>
                    <a:pt x="1198" y="1955"/>
                    <a:pt x="1185" y="1955"/>
                    <a:pt x="1181" y="1955"/>
                  </a:cubicBezTo>
                  <a:cubicBezTo>
                    <a:pt x="1179" y="1955"/>
                    <a:pt x="1176" y="1956"/>
                    <a:pt x="1172" y="1956"/>
                  </a:cubicBezTo>
                  <a:cubicBezTo>
                    <a:pt x="1168" y="1956"/>
                    <a:pt x="1165" y="1955"/>
                    <a:pt x="1163" y="1952"/>
                  </a:cubicBezTo>
                  <a:cubicBezTo>
                    <a:pt x="1160" y="1947"/>
                    <a:pt x="1165" y="1944"/>
                    <a:pt x="1166" y="1940"/>
                  </a:cubicBezTo>
                  <a:lnTo>
                    <a:pt x="1166" y="1940"/>
                  </a:lnTo>
                  <a:cubicBezTo>
                    <a:pt x="1165" y="1942"/>
                    <a:pt x="1162" y="1943"/>
                    <a:pt x="1157" y="1943"/>
                  </a:cubicBezTo>
                  <a:cubicBezTo>
                    <a:pt x="1149" y="1943"/>
                    <a:pt x="1138" y="1941"/>
                    <a:pt x="1134" y="1939"/>
                  </a:cubicBezTo>
                  <a:cubicBezTo>
                    <a:pt x="1128" y="1937"/>
                    <a:pt x="1120" y="1934"/>
                    <a:pt x="1116" y="1928"/>
                  </a:cubicBezTo>
                  <a:cubicBezTo>
                    <a:pt x="1111" y="1924"/>
                    <a:pt x="1117" y="1922"/>
                    <a:pt x="1111" y="1918"/>
                  </a:cubicBezTo>
                  <a:cubicBezTo>
                    <a:pt x="1108" y="1915"/>
                    <a:pt x="1094" y="1904"/>
                    <a:pt x="1087" y="1904"/>
                  </a:cubicBezTo>
                  <a:cubicBezTo>
                    <a:pt x="1086" y="1904"/>
                    <a:pt x="1086" y="1904"/>
                    <a:pt x="1085" y="1905"/>
                  </a:cubicBezTo>
                  <a:cubicBezTo>
                    <a:pt x="1083" y="1908"/>
                    <a:pt x="1081" y="1909"/>
                    <a:pt x="1079" y="1909"/>
                  </a:cubicBezTo>
                  <a:cubicBezTo>
                    <a:pt x="1077" y="1909"/>
                    <a:pt x="1074" y="1908"/>
                    <a:pt x="1071" y="1907"/>
                  </a:cubicBezTo>
                  <a:cubicBezTo>
                    <a:pt x="1071" y="1907"/>
                    <a:pt x="1060" y="1901"/>
                    <a:pt x="1060" y="1899"/>
                  </a:cubicBezTo>
                  <a:cubicBezTo>
                    <a:pt x="1062" y="1897"/>
                    <a:pt x="1089" y="1898"/>
                    <a:pt x="1077" y="1887"/>
                  </a:cubicBezTo>
                  <a:cubicBezTo>
                    <a:pt x="1067" y="1879"/>
                    <a:pt x="1055" y="1887"/>
                    <a:pt x="1047" y="1875"/>
                  </a:cubicBezTo>
                  <a:cubicBezTo>
                    <a:pt x="1037" y="1862"/>
                    <a:pt x="1026" y="1863"/>
                    <a:pt x="1013" y="1860"/>
                  </a:cubicBezTo>
                  <a:cubicBezTo>
                    <a:pt x="1002" y="1860"/>
                    <a:pt x="1006" y="1859"/>
                    <a:pt x="1001" y="1854"/>
                  </a:cubicBezTo>
                  <a:cubicBezTo>
                    <a:pt x="999" y="1851"/>
                    <a:pt x="990" y="1851"/>
                    <a:pt x="987" y="1848"/>
                  </a:cubicBezTo>
                  <a:cubicBezTo>
                    <a:pt x="984" y="1849"/>
                    <a:pt x="982" y="1849"/>
                    <a:pt x="978" y="1849"/>
                  </a:cubicBezTo>
                  <a:cubicBezTo>
                    <a:pt x="971" y="1849"/>
                    <a:pt x="962" y="1847"/>
                    <a:pt x="963" y="1839"/>
                  </a:cubicBezTo>
                  <a:cubicBezTo>
                    <a:pt x="963" y="1836"/>
                    <a:pt x="968" y="1817"/>
                    <a:pt x="959" y="1817"/>
                  </a:cubicBezTo>
                  <a:cubicBezTo>
                    <a:pt x="958" y="1817"/>
                    <a:pt x="957" y="1818"/>
                    <a:pt x="955" y="1818"/>
                  </a:cubicBezTo>
                  <a:cubicBezTo>
                    <a:pt x="951" y="1820"/>
                    <a:pt x="949" y="1822"/>
                    <a:pt x="946" y="1822"/>
                  </a:cubicBezTo>
                  <a:cubicBezTo>
                    <a:pt x="944" y="1822"/>
                    <a:pt x="941" y="1821"/>
                    <a:pt x="938" y="1818"/>
                  </a:cubicBezTo>
                  <a:cubicBezTo>
                    <a:pt x="932" y="1814"/>
                    <a:pt x="939" y="1811"/>
                    <a:pt x="938" y="1807"/>
                  </a:cubicBezTo>
                  <a:cubicBezTo>
                    <a:pt x="937" y="1803"/>
                    <a:pt x="930" y="1799"/>
                    <a:pt x="926" y="1797"/>
                  </a:cubicBezTo>
                  <a:lnTo>
                    <a:pt x="919" y="1807"/>
                  </a:lnTo>
                  <a:cubicBezTo>
                    <a:pt x="922" y="1811"/>
                    <a:pt x="927" y="1817"/>
                    <a:pt x="926" y="1820"/>
                  </a:cubicBezTo>
                  <a:cubicBezTo>
                    <a:pt x="926" y="1822"/>
                    <a:pt x="925" y="1822"/>
                    <a:pt x="924" y="1822"/>
                  </a:cubicBezTo>
                  <a:cubicBezTo>
                    <a:pt x="919" y="1822"/>
                    <a:pt x="908" y="1815"/>
                    <a:pt x="906" y="1813"/>
                  </a:cubicBezTo>
                  <a:cubicBezTo>
                    <a:pt x="893" y="1805"/>
                    <a:pt x="904" y="1804"/>
                    <a:pt x="895" y="1793"/>
                  </a:cubicBezTo>
                  <a:cubicBezTo>
                    <a:pt x="893" y="1791"/>
                    <a:pt x="880" y="1777"/>
                    <a:pt x="877" y="1777"/>
                  </a:cubicBezTo>
                  <a:cubicBezTo>
                    <a:pt x="872" y="1778"/>
                    <a:pt x="872" y="1782"/>
                    <a:pt x="869" y="1782"/>
                  </a:cubicBezTo>
                  <a:cubicBezTo>
                    <a:pt x="867" y="1782"/>
                    <a:pt x="865" y="1781"/>
                    <a:pt x="862" y="1779"/>
                  </a:cubicBezTo>
                  <a:cubicBezTo>
                    <a:pt x="857" y="1777"/>
                    <a:pt x="853" y="1773"/>
                    <a:pt x="850" y="1773"/>
                  </a:cubicBezTo>
                  <a:cubicBezTo>
                    <a:pt x="849" y="1773"/>
                    <a:pt x="848" y="1773"/>
                    <a:pt x="848" y="1773"/>
                  </a:cubicBezTo>
                  <a:cubicBezTo>
                    <a:pt x="847" y="1773"/>
                    <a:pt x="846" y="1773"/>
                    <a:pt x="845" y="1773"/>
                  </a:cubicBezTo>
                  <a:cubicBezTo>
                    <a:pt x="833" y="1773"/>
                    <a:pt x="804" y="1752"/>
                    <a:pt x="796" y="1746"/>
                  </a:cubicBezTo>
                  <a:cubicBezTo>
                    <a:pt x="787" y="1740"/>
                    <a:pt x="790" y="1739"/>
                    <a:pt x="790" y="1733"/>
                  </a:cubicBezTo>
                  <a:cubicBezTo>
                    <a:pt x="790" y="1727"/>
                    <a:pt x="775" y="1720"/>
                    <a:pt x="770" y="1716"/>
                  </a:cubicBezTo>
                  <a:cubicBezTo>
                    <a:pt x="766" y="1711"/>
                    <a:pt x="758" y="1705"/>
                    <a:pt x="751" y="1705"/>
                  </a:cubicBezTo>
                  <a:cubicBezTo>
                    <a:pt x="749" y="1705"/>
                    <a:pt x="748" y="1705"/>
                    <a:pt x="746" y="1706"/>
                  </a:cubicBezTo>
                  <a:cubicBezTo>
                    <a:pt x="745" y="1706"/>
                    <a:pt x="745" y="1707"/>
                    <a:pt x="744" y="1707"/>
                  </a:cubicBezTo>
                  <a:cubicBezTo>
                    <a:pt x="740" y="1707"/>
                    <a:pt x="737" y="1703"/>
                    <a:pt x="732" y="1701"/>
                  </a:cubicBezTo>
                  <a:cubicBezTo>
                    <a:pt x="730" y="1699"/>
                    <a:pt x="728" y="1699"/>
                    <a:pt x="726" y="1699"/>
                  </a:cubicBezTo>
                  <a:cubicBezTo>
                    <a:pt x="724" y="1699"/>
                    <a:pt x="722" y="1699"/>
                    <a:pt x="718" y="1698"/>
                  </a:cubicBezTo>
                  <a:cubicBezTo>
                    <a:pt x="708" y="1694"/>
                    <a:pt x="704" y="1687"/>
                    <a:pt x="696" y="1682"/>
                  </a:cubicBezTo>
                  <a:cubicBezTo>
                    <a:pt x="693" y="1681"/>
                    <a:pt x="688" y="1680"/>
                    <a:pt x="683" y="168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2"/>
            <p:cNvSpPr/>
            <p:nvPr/>
          </p:nvSpPr>
          <p:spPr>
            <a:xfrm>
              <a:off x="4257550" y="2762250"/>
              <a:ext cx="93050" cy="68275"/>
            </a:xfrm>
            <a:custGeom>
              <a:rect b="b" l="l" r="r" t="t"/>
              <a:pathLst>
                <a:path extrusionOk="0" h="2731" w="3722">
                  <a:moveTo>
                    <a:pt x="3722" y="0"/>
                  </a:moveTo>
                  <a:lnTo>
                    <a:pt x="532" y="1748"/>
                  </a:lnTo>
                  <a:lnTo>
                    <a:pt x="0" y="2730"/>
                  </a:lnTo>
                  <a:lnTo>
                    <a:pt x="2742" y="1263"/>
                  </a:lnTo>
                  <a:lnTo>
                    <a:pt x="3722" y="0"/>
                  </a:ln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2"/>
            <p:cNvSpPr/>
            <p:nvPr/>
          </p:nvSpPr>
          <p:spPr>
            <a:xfrm>
              <a:off x="4255025" y="2762100"/>
              <a:ext cx="96250" cy="70875"/>
            </a:xfrm>
            <a:custGeom>
              <a:rect b="b" l="l" r="r" t="t"/>
              <a:pathLst>
                <a:path extrusionOk="0" h="2835" w="3850">
                  <a:moveTo>
                    <a:pt x="3845" y="31"/>
                  </a:moveTo>
                  <a:cubicBezTo>
                    <a:pt x="3845" y="31"/>
                    <a:pt x="3845" y="31"/>
                    <a:pt x="3845" y="31"/>
                  </a:cubicBezTo>
                  <a:cubicBezTo>
                    <a:pt x="3845" y="31"/>
                    <a:pt x="3845" y="31"/>
                    <a:pt x="3845" y="31"/>
                  </a:cubicBezTo>
                  <a:close/>
                  <a:moveTo>
                    <a:pt x="3709" y="215"/>
                  </a:moveTo>
                  <a:cubicBezTo>
                    <a:pt x="3709" y="215"/>
                    <a:pt x="3709" y="215"/>
                    <a:pt x="3709" y="215"/>
                  </a:cubicBezTo>
                  <a:cubicBezTo>
                    <a:pt x="3709" y="215"/>
                    <a:pt x="3709" y="215"/>
                    <a:pt x="3709" y="215"/>
                  </a:cubicBezTo>
                  <a:close/>
                  <a:moveTo>
                    <a:pt x="3369" y="585"/>
                  </a:moveTo>
                  <a:cubicBezTo>
                    <a:pt x="3355" y="585"/>
                    <a:pt x="3362" y="594"/>
                    <a:pt x="3368" y="594"/>
                  </a:cubicBezTo>
                  <a:cubicBezTo>
                    <a:pt x="3369" y="594"/>
                    <a:pt x="3370" y="594"/>
                    <a:pt x="3371" y="593"/>
                  </a:cubicBezTo>
                  <a:lnTo>
                    <a:pt x="3369" y="585"/>
                  </a:lnTo>
                  <a:close/>
                  <a:moveTo>
                    <a:pt x="3327" y="627"/>
                  </a:moveTo>
                  <a:cubicBezTo>
                    <a:pt x="3327" y="627"/>
                    <a:pt x="3327" y="627"/>
                    <a:pt x="3327" y="627"/>
                  </a:cubicBezTo>
                  <a:lnTo>
                    <a:pt x="3327" y="627"/>
                  </a:lnTo>
                  <a:cubicBezTo>
                    <a:pt x="3327" y="627"/>
                    <a:pt x="3327" y="627"/>
                    <a:pt x="3327" y="627"/>
                  </a:cubicBezTo>
                  <a:close/>
                  <a:moveTo>
                    <a:pt x="3271" y="723"/>
                  </a:moveTo>
                  <a:cubicBezTo>
                    <a:pt x="3271" y="724"/>
                    <a:pt x="3271" y="724"/>
                    <a:pt x="3272" y="724"/>
                  </a:cubicBezTo>
                  <a:cubicBezTo>
                    <a:pt x="3271" y="724"/>
                    <a:pt x="3271" y="724"/>
                    <a:pt x="3271" y="723"/>
                  </a:cubicBezTo>
                  <a:close/>
                  <a:moveTo>
                    <a:pt x="3238" y="758"/>
                  </a:moveTo>
                  <a:cubicBezTo>
                    <a:pt x="3237" y="758"/>
                    <a:pt x="3237" y="758"/>
                    <a:pt x="3237" y="758"/>
                  </a:cubicBezTo>
                  <a:lnTo>
                    <a:pt x="3237" y="758"/>
                  </a:lnTo>
                  <a:cubicBezTo>
                    <a:pt x="3237" y="758"/>
                    <a:pt x="3237" y="758"/>
                    <a:pt x="3238" y="758"/>
                  </a:cubicBezTo>
                  <a:close/>
                  <a:moveTo>
                    <a:pt x="3228" y="785"/>
                  </a:moveTo>
                  <a:cubicBezTo>
                    <a:pt x="3232" y="785"/>
                    <a:pt x="3235" y="791"/>
                    <a:pt x="3230" y="797"/>
                  </a:cubicBezTo>
                  <a:cubicBezTo>
                    <a:pt x="3229" y="799"/>
                    <a:pt x="3227" y="799"/>
                    <a:pt x="3226" y="799"/>
                  </a:cubicBezTo>
                  <a:cubicBezTo>
                    <a:pt x="3222" y="799"/>
                    <a:pt x="3217" y="793"/>
                    <a:pt x="3220" y="789"/>
                  </a:cubicBezTo>
                  <a:cubicBezTo>
                    <a:pt x="3223" y="786"/>
                    <a:pt x="3225" y="785"/>
                    <a:pt x="3228" y="785"/>
                  </a:cubicBezTo>
                  <a:close/>
                  <a:moveTo>
                    <a:pt x="3174" y="837"/>
                  </a:moveTo>
                  <a:cubicBezTo>
                    <a:pt x="3180" y="837"/>
                    <a:pt x="3188" y="837"/>
                    <a:pt x="3183" y="844"/>
                  </a:cubicBezTo>
                  <a:cubicBezTo>
                    <a:pt x="3182" y="846"/>
                    <a:pt x="3181" y="846"/>
                    <a:pt x="3180" y="846"/>
                  </a:cubicBezTo>
                  <a:cubicBezTo>
                    <a:pt x="3175" y="846"/>
                    <a:pt x="3171" y="841"/>
                    <a:pt x="3174" y="837"/>
                  </a:cubicBezTo>
                  <a:close/>
                  <a:moveTo>
                    <a:pt x="2983" y="1066"/>
                  </a:moveTo>
                  <a:cubicBezTo>
                    <a:pt x="2972" y="1066"/>
                    <a:pt x="2971" y="1070"/>
                    <a:pt x="2981" y="1077"/>
                  </a:cubicBezTo>
                  <a:lnTo>
                    <a:pt x="2984" y="1074"/>
                  </a:lnTo>
                  <a:lnTo>
                    <a:pt x="2983" y="1066"/>
                  </a:lnTo>
                  <a:close/>
                  <a:moveTo>
                    <a:pt x="2886" y="1196"/>
                  </a:moveTo>
                  <a:cubicBezTo>
                    <a:pt x="2890" y="1196"/>
                    <a:pt x="2894" y="1197"/>
                    <a:pt x="2898" y="1200"/>
                  </a:cubicBezTo>
                  <a:cubicBezTo>
                    <a:pt x="2903" y="1204"/>
                    <a:pt x="2904" y="1211"/>
                    <a:pt x="2897" y="1211"/>
                  </a:cubicBezTo>
                  <a:cubicBezTo>
                    <a:pt x="2897" y="1211"/>
                    <a:pt x="2896" y="1211"/>
                    <a:pt x="2896" y="1211"/>
                  </a:cubicBezTo>
                  <a:cubicBezTo>
                    <a:pt x="2886" y="1211"/>
                    <a:pt x="2872" y="1201"/>
                    <a:pt x="2886" y="1196"/>
                  </a:cubicBezTo>
                  <a:close/>
                  <a:moveTo>
                    <a:pt x="2834" y="1318"/>
                  </a:moveTo>
                  <a:lnTo>
                    <a:pt x="2834" y="1318"/>
                  </a:lnTo>
                  <a:cubicBezTo>
                    <a:pt x="2834" y="1318"/>
                    <a:pt x="2834" y="1318"/>
                    <a:pt x="2834" y="1318"/>
                  </a:cubicBezTo>
                  <a:cubicBezTo>
                    <a:pt x="2834" y="1318"/>
                    <a:pt x="2834" y="1318"/>
                    <a:pt x="2834" y="1318"/>
                  </a:cubicBezTo>
                  <a:close/>
                  <a:moveTo>
                    <a:pt x="2758" y="1319"/>
                  </a:moveTo>
                  <a:cubicBezTo>
                    <a:pt x="2763" y="1321"/>
                    <a:pt x="2770" y="1325"/>
                    <a:pt x="2763" y="1330"/>
                  </a:cubicBezTo>
                  <a:cubicBezTo>
                    <a:pt x="2762" y="1330"/>
                    <a:pt x="2761" y="1330"/>
                    <a:pt x="2761" y="1330"/>
                  </a:cubicBezTo>
                  <a:cubicBezTo>
                    <a:pt x="2755" y="1330"/>
                    <a:pt x="2753" y="1322"/>
                    <a:pt x="2758" y="1319"/>
                  </a:cubicBezTo>
                  <a:close/>
                  <a:moveTo>
                    <a:pt x="3810" y="1"/>
                  </a:moveTo>
                  <a:cubicBezTo>
                    <a:pt x="3809" y="1"/>
                    <a:pt x="3808" y="1"/>
                    <a:pt x="3807" y="2"/>
                  </a:cubicBezTo>
                  <a:cubicBezTo>
                    <a:pt x="3804" y="4"/>
                    <a:pt x="3794" y="14"/>
                    <a:pt x="3796" y="18"/>
                  </a:cubicBezTo>
                  <a:cubicBezTo>
                    <a:pt x="3801" y="26"/>
                    <a:pt x="3808" y="31"/>
                    <a:pt x="3795" y="37"/>
                  </a:cubicBezTo>
                  <a:cubicBezTo>
                    <a:pt x="3785" y="43"/>
                    <a:pt x="3776" y="50"/>
                    <a:pt x="3771" y="59"/>
                  </a:cubicBezTo>
                  <a:cubicBezTo>
                    <a:pt x="3767" y="65"/>
                    <a:pt x="3775" y="78"/>
                    <a:pt x="3770" y="80"/>
                  </a:cubicBezTo>
                  <a:cubicBezTo>
                    <a:pt x="3769" y="81"/>
                    <a:pt x="3767" y="82"/>
                    <a:pt x="3765" y="82"/>
                  </a:cubicBezTo>
                  <a:cubicBezTo>
                    <a:pt x="3759" y="82"/>
                    <a:pt x="3753" y="79"/>
                    <a:pt x="3747" y="79"/>
                  </a:cubicBezTo>
                  <a:cubicBezTo>
                    <a:pt x="3744" y="79"/>
                    <a:pt x="3742" y="80"/>
                    <a:pt x="3740" y="81"/>
                  </a:cubicBezTo>
                  <a:cubicBezTo>
                    <a:pt x="3735" y="85"/>
                    <a:pt x="3747" y="89"/>
                    <a:pt x="3750" y="92"/>
                  </a:cubicBezTo>
                  <a:cubicBezTo>
                    <a:pt x="3749" y="93"/>
                    <a:pt x="3748" y="93"/>
                    <a:pt x="3746" y="93"/>
                  </a:cubicBezTo>
                  <a:cubicBezTo>
                    <a:pt x="3743" y="93"/>
                    <a:pt x="3739" y="92"/>
                    <a:pt x="3736" y="92"/>
                  </a:cubicBezTo>
                  <a:cubicBezTo>
                    <a:pt x="3734" y="92"/>
                    <a:pt x="3733" y="93"/>
                    <a:pt x="3733" y="95"/>
                  </a:cubicBezTo>
                  <a:cubicBezTo>
                    <a:pt x="3733" y="97"/>
                    <a:pt x="3757" y="118"/>
                    <a:pt x="3743" y="118"/>
                  </a:cubicBezTo>
                  <a:cubicBezTo>
                    <a:pt x="3738" y="118"/>
                    <a:pt x="3735" y="113"/>
                    <a:pt x="3729" y="113"/>
                  </a:cubicBezTo>
                  <a:cubicBezTo>
                    <a:pt x="3728" y="113"/>
                    <a:pt x="3727" y="113"/>
                    <a:pt x="3726" y="113"/>
                  </a:cubicBezTo>
                  <a:cubicBezTo>
                    <a:pt x="3723" y="114"/>
                    <a:pt x="3719" y="119"/>
                    <a:pt x="3719" y="122"/>
                  </a:cubicBezTo>
                  <a:cubicBezTo>
                    <a:pt x="3716" y="131"/>
                    <a:pt x="3733" y="131"/>
                    <a:pt x="3725" y="143"/>
                  </a:cubicBezTo>
                  <a:cubicBezTo>
                    <a:pt x="3719" y="138"/>
                    <a:pt x="3713" y="135"/>
                    <a:pt x="3707" y="135"/>
                  </a:cubicBezTo>
                  <a:cubicBezTo>
                    <a:pt x="3701" y="138"/>
                    <a:pt x="3691" y="142"/>
                    <a:pt x="3700" y="150"/>
                  </a:cubicBezTo>
                  <a:lnTo>
                    <a:pt x="3700" y="150"/>
                  </a:lnTo>
                  <a:cubicBezTo>
                    <a:pt x="3696" y="147"/>
                    <a:pt x="3693" y="145"/>
                    <a:pt x="3691" y="145"/>
                  </a:cubicBezTo>
                  <a:cubicBezTo>
                    <a:pt x="3687" y="145"/>
                    <a:pt x="3686" y="152"/>
                    <a:pt x="3688" y="159"/>
                  </a:cubicBezTo>
                  <a:cubicBezTo>
                    <a:pt x="3687" y="158"/>
                    <a:pt x="3686" y="158"/>
                    <a:pt x="3685" y="158"/>
                  </a:cubicBezTo>
                  <a:cubicBezTo>
                    <a:pt x="3676" y="158"/>
                    <a:pt x="3667" y="185"/>
                    <a:pt x="3664" y="189"/>
                  </a:cubicBezTo>
                  <a:cubicBezTo>
                    <a:pt x="3667" y="185"/>
                    <a:pt x="3671" y="183"/>
                    <a:pt x="3673" y="183"/>
                  </a:cubicBezTo>
                  <a:cubicBezTo>
                    <a:pt x="3679" y="183"/>
                    <a:pt x="3681" y="190"/>
                    <a:pt x="3671" y="196"/>
                  </a:cubicBezTo>
                  <a:cubicBezTo>
                    <a:pt x="3663" y="203"/>
                    <a:pt x="3655" y="210"/>
                    <a:pt x="3649" y="218"/>
                  </a:cubicBezTo>
                  <a:cubicBezTo>
                    <a:pt x="3650" y="220"/>
                    <a:pt x="3652" y="220"/>
                    <a:pt x="3655" y="220"/>
                  </a:cubicBezTo>
                  <a:cubicBezTo>
                    <a:pt x="3665" y="220"/>
                    <a:pt x="3679" y="206"/>
                    <a:pt x="3685" y="202"/>
                  </a:cubicBezTo>
                  <a:lnTo>
                    <a:pt x="3685" y="202"/>
                  </a:lnTo>
                  <a:cubicBezTo>
                    <a:pt x="3679" y="208"/>
                    <a:pt x="3675" y="215"/>
                    <a:pt x="3669" y="221"/>
                  </a:cubicBezTo>
                  <a:cubicBezTo>
                    <a:pt x="3666" y="225"/>
                    <a:pt x="3661" y="229"/>
                    <a:pt x="3655" y="229"/>
                  </a:cubicBezTo>
                  <a:cubicBezTo>
                    <a:pt x="3654" y="229"/>
                    <a:pt x="3653" y="229"/>
                    <a:pt x="3652" y="229"/>
                  </a:cubicBezTo>
                  <a:cubicBezTo>
                    <a:pt x="3646" y="227"/>
                    <a:pt x="3646" y="221"/>
                    <a:pt x="3641" y="221"/>
                  </a:cubicBezTo>
                  <a:cubicBezTo>
                    <a:pt x="3640" y="221"/>
                    <a:pt x="3639" y="221"/>
                    <a:pt x="3638" y="222"/>
                  </a:cubicBezTo>
                  <a:cubicBezTo>
                    <a:pt x="3623" y="227"/>
                    <a:pt x="3633" y="240"/>
                    <a:pt x="3626" y="251"/>
                  </a:cubicBezTo>
                  <a:cubicBezTo>
                    <a:pt x="3619" y="260"/>
                    <a:pt x="3609" y="262"/>
                    <a:pt x="3597" y="262"/>
                  </a:cubicBezTo>
                  <a:cubicBezTo>
                    <a:pt x="3604" y="266"/>
                    <a:pt x="3607" y="279"/>
                    <a:pt x="3606" y="286"/>
                  </a:cubicBezTo>
                  <a:cubicBezTo>
                    <a:pt x="3606" y="289"/>
                    <a:pt x="3605" y="290"/>
                    <a:pt x="3604" y="290"/>
                  </a:cubicBezTo>
                  <a:cubicBezTo>
                    <a:pt x="3601" y="290"/>
                    <a:pt x="3598" y="286"/>
                    <a:pt x="3596" y="286"/>
                  </a:cubicBezTo>
                  <a:cubicBezTo>
                    <a:pt x="3596" y="286"/>
                    <a:pt x="3596" y="286"/>
                    <a:pt x="3595" y="286"/>
                  </a:cubicBezTo>
                  <a:cubicBezTo>
                    <a:pt x="3595" y="287"/>
                    <a:pt x="3594" y="288"/>
                    <a:pt x="3595" y="289"/>
                  </a:cubicBezTo>
                  <a:lnTo>
                    <a:pt x="3595" y="289"/>
                  </a:lnTo>
                  <a:cubicBezTo>
                    <a:pt x="3592" y="287"/>
                    <a:pt x="3590" y="285"/>
                    <a:pt x="3589" y="285"/>
                  </a:cubicBezTo>
                  <a:cubicBezTo>
                    <a:pt x="3589" y="285"/>
                    <a:pt x="3589" y="285"/>
                    <a:pt x="3589" y="285"/>
                  </a:cubicBezTo>
                  <a:cubicBezTo>
                    <a:pt x="3582" y="287"/>
                    <a:pt x="3577" y="297"/>
                    <a:pt x="3575" y="301"/>
                  </a:cubicBezTo>
                  <a:cubicBezTo>
                    <a:pt x="3572" y="306"/>
                    <a:pt x="3567" y="316"/>
                    <a:pt x="3569" y="323"/>
                  </a:cubicBezTo>
                  <a:cubicBezTo>
                    <a:pt x="3571" y="327"/>
                    <a:pt x="3573" y="329"/>
                    <a:pt x="3568" y="333"/>
                  </a:cubicBezTo>
                  <a:cubicBezTo>
                    <a:pt x="3567" y="334"/>
                    <a:pt x="3565" y="335"/>
                    <a:pt x="3562" y="335"/>
                  </a:cubicBezTo>
                  <a:cubicBezTo>
                    <a:pt x="3561" y="335"/>
                    <a:pt x="3560" y="335"/>
                    <a:pt x="3559" y="334"/>
                  </a:cubicBezTo>
                  <a:cubicBezTo>
                    <a:pt x="3558" y="334"/>
                    <a:pt x="3557" y="333"/>
                    <a:pt x="3556" y="333"/>
                  </a:cubicBezTo>
                  <a:cubicBezTo>
                    <a:pt x="3555" y="333"/>
                    <a:pt x="3555" y="335"/>
                    <a:pt x="3553" y="338"/>
                  </a:cubicBezTo>
                  <a:cubicBezTo>
                    <a:pt x="3548" y="342"/>
                    <a:pt x="3550" y="350"/>
                    <a:pt x="3547" y="356"/>
                  </a:cubicBezTo>
                  <a:cubicBezTo>
                    <a:pt x="3546" y="362"/>
                    <a:pt x="3541" y="368"/>
                    <a:pt x="3537" y="372"/>
                  </a:cubicBezTo>
                  <a:cubicBezTo>
                    <a:pt x="3533" y="375"/>
                    <a:pt x="3525" y="375"/>
                    <a:pt x="3523" y="376"/>
                  </a:cubicBezTo>
                  <a:cubicBezTo>
                    <a:pt x="3522" y="377"/>
                    <a:pt x="3527" y="379"/>
                    <a:pt x="3526" y="380"/>
                  </a:cubicBezTo>
                  <a:lnTo>
                    <a:pt x="3523" y="384"/>
                  </a:lnTo>
                  <a:lnTo>
                    <a:pt x="3507" y="403"/>
                  </a:lnTo>
                  <a:cubicBezTo>
                    <a:pt x="3502" y="409"/>
                    <a:pt x="3488" y="421"/>
                    <a:pt x="3499" y="429"/>
                  </a:cubicBezTo>
                  <a:lnTo>
                    <a:pt x="3499" y="429"/>
                  </a:lnTo>
                  <a:cubicBezTo>
                    <a:pt x="3498" y="428"/>
                    <a:pt x="3496" y="428"/>
                    <a:pt x="3494" y="428"/>
                  </a:cubicBezTo>
                  <a:cubicBezTo>
                    <a:pt x="3486" y="428"/>
                    <a:pt x="3479" y="437"/>
                    <a:pt x="3476" y="441"/>
                  </a:cubicBezTo>
                  <a:cubicBezTo>
                    <a:pt x="3470" y="449"/>
                    <a:pt x="3475" y="454"/>
                    <a:pt x="3469" y="461"/>
                  </a:cubicBezTo>
                  <a:cubicBezTo>
                    <a:pt x="3469" y="461"/>
                    <a:pt x="3468" y="462"/>
                    <a:pt x="3468" y="462"/>
                  </a:cubicBezTo>
                  <a:cubicBezTo>
                    <a:pt x="3465" y="462"/>
                    <a:pt x="3461" y="457"/>
                    <a:pt x="3458" y="457"/>
                  </a:cubicBezTo>
                  <a:cubicBezTo>
                    <a:pt x="3458" y="457"/>
                    <a:pt x="3457" y="457"/>
                    <a:pt x="3457" y="457"/>
                  </a:cubicBezTo>
                  <a:cubicBezTo>
                    <a:pt x="3453" y="458"/>
                    <a:pt x="3451" y="463"/>
                    <a:pt x="3449" y="466"/>
                  </a:cubicBezTo>
                  <a:cubicBezTo>
                    <a:pt x="3446" y="470"/>
                    <a:pt x="3444" y="475"/>
                    <a:pt x="3444" y="480"/>
                  </a:cubicBezTo>
                  <a:cubicBezTo>
                    <a:pt x="3444" y="483"/>
                    <a:pt x="3446" y="485"/>
                    <a:pt x="3449" y="486"/>
                  </a:cubicBezTo>
                  <a:lnTo>
                    <a:pt x="3449" y="486"/>
                  </a:lnTo>
                  <a:cubicBezTo>
                    <a:pt x="3448" y="486"/>
                    <a:pt x="3447" y="486"/>
                    <a:pt x="3446" y="486"/>
                  </a:cubicBezTo>
                  <a:cubicBezTo>
                    <a:pt x="3441" y="486"/>
                    <a:pt x="3441" y="497"/>
                    <a:pt x="3437" y="499"/>
                  </a:cubicBezTo>
                  <a:cubicBezTo>
                    <a:pt x="3437" y="500"/>
                    <a:pt x="3436" y="500"/>
                    <a:pt x="3436" y="500"/>
                  </a:cubicBezTo>
                  <a:cubicBezTo>
                    <a:pt x="3431" y="500"/>
                    <a:pt x="3424" y="490"/>
                    <a:pt x="3419" y="490"/>
                  </a:cubicBezTo>
                  <a:cubicBezTo>
                    <a:pt x="3417" y="490"/>
                    <a:pt x="3416" y="491"/>
                    <a:pt x="3416" y="493"/>
                  </a:cubicBezTo>
                  <a:cubicBezTo>
                    <a:pt x="3412" y="506"/>
                    <a:pt x="3430" y="513"/>
                    <a:pt x="3435" y="523"/>
                  </a:cubicBezTo>
                  <a:cubicBezTo>
                    <a:pt x="3437" y="526"/>
                    <a:pt x="3434" y="527"/>
                    <a:pt x="3430" y="527"/>
                  </a:cubicBezTo>
                  <a:cubicBezTo>
                    <a:pt x="3424" y="527"/>
                    <a:pt x="3415" y="524"/>
                    <a:pt x="3415" y="524"/>
                  </a:cubicBezTo>
                  <a:lnTo>
                    <a:pt x="3415" y="524"/>
                  </a:lnTo>
                  <a:cubicBezTo>
                    <a:pt x="3417" y="528"/>
                    <a:pt x="3421" y="529"/>
                    <a:pt x="3417" y="534"/>
                  </a:cubicBezTo>
                  <a:cubicBezTo>
                    <a:pt x="3416" y="535"/>
                    <a:pt x="3413" y="539"/>
                    <a:pt x="3413" y="541"/>
                  </a:cubicBezTo>
                  <a:cubicBezTo>
                    <a:pt x="3414" y="544"/>
                    <a:pt x="3418" y="545"/>
                    <a:pt x="3419" y="547"/>
                  </a:cubicBezTo>
                  <a:cubicBezTo>
                    <a:pt x="3420" y="551"/>
                    <a:pt x="3417" y="554"/>
                    <a:pt x="3416" y="556"/>
                  </a:cubicBezTo>
                  <a:cubicBezTo>
                    <a:pt x="3412" y="554"/>
                    <a:pt x="3409" y="552"/>
                    <a:pt x="3407" y="552"/>
                  </a:cubicBezTo>
                  <a:cubicBezTo>
                    <a:pt x="3405" y="552"/>
                    <a:pt x="3404" y="553"/>
                    <a:pt x="3403" y="556"/>
                  </a:cubicBezTo>
                  <a:cubicBezTo>
                    <a:pt x="3400" y="563"/>
                    <a:pt x="3400" y="566"/>
                    <a:pt x="3398" y="566"/>
                  </a:cubicBezTo>
                  <a:cubicBezTo>
                    <a:pt x="3396" y="566"/>
                    <a:pt x="3394" y="565"/>
                    <a:pt x="3390" y="562"/>
                  </a:cubicBezTo>
                  <a:cubicBezTo>
                    <a:pt x="3390" y="562"/>
                    <a:pt x="3390" y="562"/>
                    <a:pt x="3389" y="562"/>
                  </a:cubicBezTo>
                  <a:cubicBezTo>
                    <a:pt x="3386" y="562"/>
                    <a:pt x="3379" y="570"/>
                    <a:pt x="3381" y="574"/>
                  </a:cubicBezTo>
                  <a:cubicBezTo>
                    <a:pt x="3382" y="578"/>
                    <a:pt x="3387" y="576"/>
                    <a:pt x="3384" y="581"/>
                  </a:cubicBezTo>
                  <a:cubicBezTo>
                    <a:pt x="3382" y="588"/>
                    <a:pt x="3376" y="593"/>
                    <a:pt x="3371" y="597"/>
                  </a:cubicBezTo>
                  <a:cubicBezTo>
                    <a:pt x="3368" y="599"/>
                    <a:pt x="3366" y="600"/>
                    <a:pt x="3363" y="600"/>
                  </a:cubicBezTo>
                  <a:cubicBezTo>
                    <a:pt x="3362" y="600"/>
                    <a:pt x="3362" y="600"/>
                    <a:pt x="3361" y="600"/>
                  </a:cubicBezTo>
                  <a:cubicBezTo>
                    <a:pt x="3359" y="600"/>
                    <a:pt x="3357" y="600"/>
                    <a:pt x="3355" y="601"/>
                  </a:cubicBezTo>
                  <a:cubicBezTo>
                    <a:pt x="3348" y="603"/>
                    <a:pt x="3342" y="609"/>
                    <a:pt x="3344" y="616"/>
                  </a:cubicBezTo>
                  <a:cubicBezTo>
                    <a:pt x="3345" y="624"/>
                    <a:pt x="3333" y="627"/>
                    <a:pt x="3328" y="627"/>
                  </a:cubicBezTo>
                  <a:cubicBezTo>
                    <a:pt x="3327" y="627"/>
                    <a:pt x="3327" y="627"/>
                    <a:pt x="3327" y="627"/>
                  </a:cubicBezTo>
                  <a:lnTo>
                    <a:pt x="3327" y="627"/>
                  </a:lnTo>
                  <a:cubicBezTo>
                    <a:pt x="3328" y="634"/>
                    <a:pt x="3334" y="635"/>
                    <a:pt x="3341" y="635"/>
                  </a:cubicBezTo>
                  <a:cubicBezTo>
                    <a:pt x="3342" y="635"/>
                    <a:pt x="3344" y="635"/>
                    <a:pt x="3346" y="635"/>
                  </a:cubicBezTo>
                  <a:cubicBezTo>
                    <a:pt x="3348" y="635"/>
                    <a:pt x="3349" y="635"/>
                    <a:pt x="3350" y="636"/>
                  </a:cubicBezTo>
                  <a:cubicBezTo>
                    <a:pt x="3351" y="636"/>
                    <a:pt x="3348" y="642"/>
                    <a:pt x="3344" y="642"/>
                  </a:cubicBezTo>
                  <a:cubicBezTo>
                    <a:pt x="3344" y="642"/>
                    <a:pt x="3344" y="642"/>
                    <a:pt x="3343" y="642"/>
                  </a:cubicBezTo>
                  <a:cubicBezTo>
                    <a:pt x="3342" y="641"/>
                    <a:pt x="3342" y="641"/>
                    <a:pt x="3341" y="641"/>
                  </a:cubicBezTo>
                  <a:cubicBezTo>
                    <a:pt x="3337" y="641"/>
                    <a:pt x="3334" y="648"/>
                    <a:pt x="3334" y="652"/>
                  </a:cubicBezTo>
                  <a:cubicBezTo>
                    <a:pt x="3333" y="656"/>
                    <a:pt x="3332" y="657"/>
                    <a:pt x="3330" y="657"/>
                  </a:cubicBezTo>
                  <a:cubicBezTo>
                    <a:pt x="3327" y="657"/>
                    <a:pt x="3323" y="652"/>
                    <a:pt x="3317" y="652"/>
                  </a:cubicBezTo>
                  <a:cubicBezTo>
                    <a:pt x="3317" y="652"/>
                    <a:pt x="3316" y="652"/>
                    <a:pt x="3316" y="652"/>
                  </a:cubicBezTo>
                  <a:cubicBezTo>
                    <a:pt x="3312" y="652"/>
                    <a:pt x="3317" y="658"/>
                    <a:pt x="3317" y="659"/>
                  </a:cubicBezTo>
                  <a:cubicBezTo>
                    <a:pt x="3322" y="664"/>
                    <a:pt x="3317" y="669"/>
                    <a:pt x="3315" y="671"/>
                  </a:cubicBezTo>
                  <a:cubicBezTo>
                    <a:pt x="3309" y="679"/>
                    <a:pt x="3305" y="678"/>
                    <a:pt x="3307" y="691"/>
                  </a:cubicBezTo>
                  <a:cubicBezTo>
                    <a:pt x="3307" y="691"/>
                    <a:pt x="3307" y="699"/>
                    <a:pt x="3306" y="699"/>
                  </a:cubicBezTo>
                  <a:cubicBezTo>
                    <a:pt x="3302" y="699"/>
                    <a:pt x="3298" y="686"/>
                    <a:pt x="3292" y="686"/>
                  </a:cubicBezTo>
                  <a:cubicBezTo>
                    <a:pt x="3291" y="686"/>
                    <a:pt x="3289" y="686"/>
                    <a:pt x="3288" y="687"/>
                  </a:cubicBezTo>
                  <a:cubicBezTo>
                    <a:pt x="3279" y="692"/>
                    <a:pt x="3274" y="703"/>
                    <a:pt x="3268" y="711"/>
                  </a:cubicBezTo>
                  <a:cubicBezTo>
                    <a:pt x="3269" y="710"/>
                    <a:pt x="3272" y="706"/>
                    <a:pt x="3274" y="706"/>
                  </a:cubicBezTo>
                  <a:cubicBezTo>
                    <a:pt x="3275" y="706"/>
                    <a:pt x="3276" y="706"/>
                    <a:pt x="3277" y="707"/>
                  </a:cubicBezTo>
                  <a:cubicBezTo>
                    <a:pt x="3279" y="710"/>
                    <a:pt x="3268" y="719"/>
                    <a:pt x="3271" y="723"/>
                  </a:cubicBezTo>
                  <a:lnTo>
                    <a:pt x="3271" y="723"/>
                  </a:lnTo>
                  <a:cubicBezTo>
                    <a:pt x="3271" y="722"/>
                    <a:pt x="3278" y="719"/>
                    <a:pt x="3282" y="719"/>
                  </a:cubicBezTo>
                  <a:cubicBezTo>
                    <a:pt x="3283" y="719"/>
                    <a:pt x="3283" y="720"/>
                    <a:pt x="3283" y="720"/>
                  </a:cubicBezTo>
                  <a:cubicBezTo>
                    <a:pt x="3282" y="726"/>
                    <a:pt x="3283" y="737"/>
                    <a:pt x="3278" y="737"/>
                  </a:cubicBezTo>
                  <a:cubicBezTo>
                    <a:pt x="3277" y="737"/>
                    <a:pt x="3275" y="736"/>
                    <a:pt x="3272" y="734"/>
                  </a:cubicBezTo>
                  <a:cubicBezTo>
                    <a:pt x="3271" y="731"/>
                    <a:pt x="3269" y="726"/>
                    <a:pt x="3266" y="726"/>
                  </a:cubicBezTo>
                  <a:cubicBezTo>
                    <a:pt x="3265" y="726"/>
                    <a:pt x="3264" y="727"/>
                    <a:pt x="3263" y="727"/>
                  </a:cubicBezTo>
                  <a:cubicBezTo>
                    <a:pt x="3257" y="733"/>
                    <a:pt x="3248" y="742"/>
                    <a:pt x="3245" y="750"/>
                  </a:cubicBezTo>
                  <a:cubicBezTo>
                    <a:pt x="3243" y="756"/>
                    <a:pt x="3255" y="758"/>
                    <a:pt x="3258" y="761"/>
                  </a:cubicBezTo>
                  <a:cubicBezTo>
                    <a:pt x="3256" y="765"/>
                    <a:pt x="3243" y="772"/>
                    <a:pt x="3237" y="772"/>
                  </a:cubicBezTo>
                  <a:cubicBezTo>
                    <a:pt x="3236" y="772"/>
                    <a:pt x="3235" y="772"/>
                    <a:pt x="3235" y="772"/>
                  </a:cubicBezTo>
                  <a:cubicBezTo>
                    <a:pt x="3230" y="771"/>
                    <a:pt x="3236" y="760"/>
                    <a:pt x="3237" y="758"/>
                  </a:cubicBezTo>
                  <a:lnTo>
                    <a:pt x="3237" y="758"/>
                  </a:lnTo>
                  <a:cubicBezTo>
                    <a:pt x="3234" y="763"/>
                    <a:pt x="3229" y="774"/>
                    <a:pt x="3221" y="774"/>
                  </a:cubicBezTo>
                  <a:cubicBezTo>
                    <a:pt x="3215" y="774"/>
                    <a:pt x="3207" y="767"/>
                    <a:pt x="3203" y="763"/>
                  </a:cubicBezTo>
                  <a:lnTo>
                    <a:pt x="3203" y="763"/>
                  </a:lnTo>
                  <a:cubicBezTo>
                    <a:pt x="3208" y="773"/>
                    <a:pt x="3214" y="781"/>
                    <a:pt x="3217" y="791"/>
                  </a:cubicBezTo>
                  <a:cubicBezTo>
                    <a:pt x="3217" y="796"/>
                    <a:pt x="3211" y="799"/>
                    <a:pt x="3210" y="804"/>
                  </a:cubicBezTo>
                  <a:cubicBezTo>
                    <a:pt x="3210" y="807"/>
                    <a:pt x="3215" y="815"/>
                    <a:pt x="3210" y="815"/>
                  </a:cubicBezTo>
                  <a:cubicBezTo>
                    <a:pt x="3209" y="815"/>
                    <a:pt x="3209" y="815"/>
                    <a:pt x="3209" y="815"/>
                  </a:cubicBezTo>
                  <a:cubicBezTo>
                    <a:pt x="3201" y="813"/>
                    <a:pt x="3199" y="801"/>
                    <a:pt x="3191" y="797"/>
                  </a:cubicBezTo>
                  <a:cubicBezTo>
                    <a:pt x="3191" y="797"/>
                    <a:pt x="3190" y="797"/>
                    <a:pt x="3190" y="797"/>
                  </a:cubicBezTo>
                  <a:cubicBezTo>
                    <a:pt x="3184" y="797"/>
                    <a:pt x="3184" y="805"/>
                    <a:pt x="3184" y="809"/>
                  </a:cubicBezTo>
                  <a:cubicBezTo>
                    <a:pt x="3185" y="814"/>
                    <a:pt x="3188" y="816"/>
                    <a:pt x="3186" y="821"/>
                  </a:cubicBezTo>
                  <a:cubicBezTo>
                    <a:pt x="3183" y="825"/>
                    <a:pt x="3180" y="829"/>
                    <a:pt x="3176" y="834"/>
                  </a:cubicBezTo>
                  <a:cubicBezTo>
                    <a:pt x="3169" y="843"/>
                    <a:pt x="3155" y="855"/>
                    <a:pt x="3154" y="869"/>
                  </a:cubicBezTo>
                  <a:cubicBezTo>
                    <a:pt x="3153" y="871"/>
                    <a:pt x="3158" y="877"/>
                    <a:pt x="3154" y="877"/>
                  </a:cubicBezTo>
                  <a:cubicBezTo>
                    <a:pt x="3153" y="878"/>
                    <a:pt x="3151" y="878"/>
                    <a:pt x="3150" y="878"/>
                  </a:cubicBezTo>
                  <a:cubicBezTo>
                    <a:pt x="3147" y="878"/>
                    <a:pt x="3144" y="877"/>
                    <a:pt x="3141" y="877"/>
                  </a:cubicBezTo>
                  <a:cubicBezTo>
                    <a:pt x="3139" y="877"/>
                    <a:pt x="3138" y="877"/>
                    <a:pt x="3137" y="877"/>
                  </a:cubicBezTo>
                  <a:cubicBezTo>
                    <a:pt x="3126" y="881"/>
                    <a:pt x="3114" y="893"/>
                    <a:pt x="3113" y="905"/>
                  </a:cubicBezTo>
                  <a:cubicBezTo>
                    <a:pt x="3113" y="907"/>
                    <a:pt x="3116" y="916"/>
                    <a:pt x="3115" y="917"/>
                  </a:cubicBezTo>
                  <a:cubicBezTo>
                    <a:pt x="3115" y="917"/>
                    <a:pt x="3115" y="917"/>
                    <a:pt x="3115" y="917"/>
                  </a:cubicBezTo>
                  <a:cubicBezTo>
                    <a:pt x="3111" y="917"/>
                    <a:pt x="3106" y="911"/>
                    <a:pt x="3102" y="911"/>
                  </a:cubicBezTo>
                  <a:cubicBezTo>
                    <a:pt x="3101" y="911"/>
                    <a:pt x="3100" y="912"/>
                    <a:pt x="3100" y="912"/>
                  </a:cubicBezTo>
                  <a:cubicBezTo>
                    <a:pt x="3100" y="912"/>
                    <a:pt x="3107" y="920"/>
                    <a:pt x="3104" y="925"/>
                  </a:cubicBezTo>
                  <a:cubicBezTo>
                    <a:pt x="3101" y="928"/>
                    <a:pt x="3099" y="931"/>
                    <a:pt x="3102" y="935"/>
                  </a:cubicBezTo>
                  <a:cubicBezTo>
                    <a:pt x="3110" y="943"/>
                    <a:pt x="3108" y="945"/>
                    <a:pt x="3111" y="955"/>
                  </a:cubicBezTo>
                  <a:cubicBezTo>
                    <a:pt x="3107" y="955"/>
                    <a:pt x="3088" y="947"/>
                    <a:pt x="3091" y="946"/>
                  </a:cubicBezTo>
                  <a:cubicBezTo>
                    <a:pt x="3093" y="946"/>
                    <a:pt x="3099" y="945"/>
                    <a:pt x="3097" y="939"/>
                  </a:cubicBezTo>
                  <a:cubicBezTo>
                    <a:pt x="3096" y="937"/>
                    <a:pt x="3095" y="936"/>
                    <a:pt x="3094" y="936"/>
                  </a:cubicBezTo>
                  <a:cubicBezTo>
                    <a:pt x="3093" y="936"/>
                    <a:pt x="3092" y="936"/>
                    <a:pt x="3091" y="937"/>
                  </a:cubicBezTo>
                  <a:cubicBezTo>
                    <a:pt x="3087" y="939"/>
                    <a:pt x="3086" y="953"/>
                    <a:pt x="3079" y="953"/>
                  </a:cubicBezTo>
                  <a:cubicBezTo>
                    <a:pt x="3079" y="953"/>
                    <a:pt x="3078" y="953"/>
                    <a:pt x="3077" y="953"/>
                  </a:cubicBezTo>
                  <a:cubicBezTo>
                    <a:pt x="3077" y="952"/>
                    <a:pt x="3076" y="952"/>
                    <a:pt x="3076" y="952"/>
                  </a:cubicBezTo>
                  <a:cubicBezTo>
                    <a:pt x="3075" y="952"/>
                    <a:pt x="3073" y="954"/>
                    <a:pt x="3072" y="955"/>
                  </a:cubicBezTo>
                  <a:lnTo>
                    <a:pt x="3072" y="955"/>
                  </a:lnTo>
                  <a:cubicBezTo>
                    <a:pt x="3071" y="955"/>
                    <a:pt x="3071" y="955"/>
                    <a:pt x="3071" y="955"/>
                  </a:cubicBezTo>
                  <a:lnTo>
                    <a:pt x="3071" y="956"/>
                  </a:lnTo>
                  <a:lnTo>
                    <a:pt x="3071" y="956"/>
                  </a:lnTo>
                  <a:cubicBezTo>
                    <a:pt x="3071" y="955"/>
                    <a:pt x="3071" y="955"/>
                    <a:pt x="3072" y="955"/>
                  </a:cubicBezTo>
                  <a:lnTo>
                    <a:pt x="3072" y="955"/>
                  </a:lnTo>
                  <a:cubicBezTo>
                    <a:pt x="3079" y="956"/>
                    <a:pt x="3091" y="960"/>
                    <a:pt x="3086" y="967"/>
                  </a:cubicBezTo>
                  <a:lnTo>
                    <a:pt x="3071" y="956"/>
                  </a:lnTo>
                  <a:lnTo>
                    <a:pt x="3071" y="956"/>
                  </a:lnTo>
                  <a:cubicBezTo>
                    <a:pt x="3066" y="962"/>
                    <a:pt x="3061" y="978"/>
                    <a:pt x="3057" y="983"/>
                  </a:cubicBezTo>
                  <a:cubicBezTo>
                    <a:pt x="3065" y="989"/>
                    <a:pt x="3067" y="985"/>
                    <a:pt x="3074" y="990"/>
                  </a:cubicBezTo>
                  <a:cubicBezTo>
                    <a:pt x="3071" y="994"/>
                    <a:pt x="3059" y="992"/>
                    <a:pt x="3059" y="994"/>
                  </a:cubicBezTo>
                  <a:cubicBezTo>
                    <a:pt x="3057" y="1000"/>
                    <a:pt x="3062" y="1008"/>
                    <a:pt x="3063" y="1014"/>
                  </a:cubicBezTo>
                  <a:cubicBezTo>
                    <a:pt x="3060" y="1013"/>
                    <a:pt x="3053" y="1012"/>
                    <a:pt x="3045" y="1012"/>
                  </a:cubicBezTo>
                  <a:cubicBezTo>
                    <a:pt x="3031" y="1012"/>
                    <a:pt x="3015" y="1014"/>
                    <a:pt x="3025" y="1022"/>
                  </a:cubicBezTo>
                  <a:cubicBezTo>
                    <a:pt x="3028" y="1021"/>
                    <a:pt x="3026" y="1018"/>
                    <a:pt x="3027" y="1016"/>
                  </a:cubicBezTo>
                  <a:cubicBezTo>
                    <a:pt x="3027" y="1016"/>
                    <a:pt x="3027" y="1016"/>
                    <a:pt x="3027" y="1016"/>
                  </a:cubicBezTo>
                  <a:cubicBezTo>
                    <a:pt x="3029" y="1016"/>
                    <a:pt x="3036" y="1025"/>
                    <a:pt x="3036" y="1027"/>
                  </a:cubicBezTo>
                  <a:cubicBezTo>
                    <a:pt x="3038" y="1030"/>
                    <a:pt x="3036" y="1035"/>
                    <a:pt x="3032" y="1037"/>
                  </a:cubicBezTo>
                  <a:cubicBezTo>
                    <a:pt x="3031" y="1038"/>
                    <a:pt x="3030" y="1038"/>
                    <a:pt x="3030" y="1038"/>
                  </a:cubicBezTo>
                  <a:cubicBezTo>
                    <a:pt x="3025" y="1038"/>
                    <a:pt x="3020" y="1030"/>
                    <a:pt x="3015" y="1030"/>
                  </a:cubicBezTo>
                  <a:cubicBezTo>
                    <a:pt x="3013" y="1030"/>
                    <a:pt x="3012" y="1031"/>
                    <a:pt x="3010" y="1032"/>
                  </a:cubicBezTo>
                  <a:cubicBezTo>
                    <a:pt x="3007" y="1035"/>
                    <a:pt x="3002" y="1040"/>
                    <a:pt x="3001" y="1044"/>
                  </a:cubicBezTo>
                  <a:cubicBezTo>
                    <a:pt x="2999" y="1050"/>
                    <a:pt x="3008" y="1052"/>
                    <a:pt x="3004" y="1059"/>
                  </a:cubicBezTo>
                  <a:cubicBezTo>
                    <a:pt x="3002" y="1062"/>
                    <a:pt x="3000" y="1064"/>
                    <a:pt x="2998" y="1064"/>
                  </a:cubicBezTo>
                  <a:cubicBezTo>
                    <a:pt x="2997" y="1064"/>
                    <a:pt x="2995" y="1064"/>
                    <a:pt x="2993" y="1062"/>
                  </a:cubicBezTo>
                  <a:cubicBezTo>
                    <a:pt x="2992" y="1060"/>
                    <a:pt x="2990" y="1055"/>
                    <a:pt x="2989" y="1054"/>
                  </a:cubicBezTo>
                  <a:cubicBezTo>
                    <a:pt x="2989" y="1054"/>
                    <a:pt x="2989" y="1054"/>
                    <a:pt x="2989" y="1054"/>
                  </a:cubicBezTo>
                  <a:lnTo>
                    <a:pt x="2989" y="1054"/>
                  </a:lnTo>
                  <a:cubicBezTo>
                    <a:pt x="2985" y="1054"/>
                    <a:pt x="2992" y="1085"/>
                    <a:pt x="2984" y="1085"/>
                  </a:cubicBezTo>
                  <a:cubicBezTo>
                    <a:pt x="2984" y="1085"/>
                    <a:pt x="2984" y="1085"/>
                    <a:pt x="2983" y="1085"/>
                  </a:cubicBezTo>
                  <a:cubicBezTo>
                    <a:pt x="2979" y="1084"/>
                    <a:pt x="2975" y="1080"/>
                    <a:pt x="2971" y="1080"/>
                  </a:cubicBezTo>
                  <a:cubicBezTo>
                    <a:pt x="2969" y="1080"/>
                    <a:pt x="2967" y="1081"/>
                    <a:pt x="2965" y="1084"/>
                  </a:cubicBezTo>
                  <a:cubicBezTo>
                    <a:pt x="2963" y="1085"/>
                    <a:pt x="2959" y="1093"/>
                    <a:pt x="2959" y="1096"/>
                  </a:cubicBezTo>
                  <a:cubicBezTo>
                    <a:pt x="2959" y="1095"/>
                    <a:pt x="2967" y="1094"/>
                    <a:pt x="2973" y="1094"/>
                  </a:cubicBezTo>
                  <a:cubicBezTo>
                    <a:pt x="2977" y="1094"/>
                    <a:pt x="2981" y="1094"/>
                    <a:pt x="2978" y="1097"/>
                  </a:cubicBezTo>
                  <a:cubicBezTo>
                    <a:pt x="2973" y="1102"/>
                    <a:pt x="2967" y="1104"/>
                    <a:pt x="2962" y="1111"/>
                  </a:cubicBezTo>
                  <a:lnTo>
                    <a:pt x="2955" y="1118"/>
                  </a:lnTo>
                  <a:cubicBezTo>
                    <a:pt x="2953" y="1120"/>
                    <a:pt x="2953" y="1121"/>
                    <a:pt x="2955" y="1123"/>
                  </a:cubicBezTo>
                  <a:cubicBezTo>
                    <a:pt x="2955" y="1123"/>
                    <a:pt x="2955" y="1123"/>
                    <a:pt x="2955" y="1123"/>
                  </a:cubicBezTo>
                  <a:cubicBezTo>
                    <a:pt x="2953" y="1123"/>
                    <a:pt x="2946" y="1112"/>
                    <a:pt x="2944" y="1112"/>
                  </a:cubicBezTo>
                  <a:cubicBezTo>
                    <a:pt x="2943" y="1112"/>
                    <a:pt x="2943" y="1112"/>
                    <a:pt x="2942" y="1112"/>
                  </a:cubicBezTo>
                  <a:cubicBezTo>
                    <a:pt x="2939" y="1112"/>
                    <a:pt x="2940" y="1119"/>
                    <a:pt x="2941" y="1121"/>
                  </a:cubicBezTo>
                  <a:cubicBezTo>
                    <a:pt x="2942" y="1124"/>
                    <a:pt x="2946" y="1132"/>
                    <a:pt x="2941" y="1133"/>
                  </a:cubicBezTo>
                  <a:cubicBezTo>
                    <a:pt x="2940" y="1133"/>
                    <a:pt x="2940" y="1133"/>
                    <a:pt x="2940" y="1133"/>
                  </a:cubicBezTo>
                  <a:cubicBezTo>
                    <a:pt x="2935" y="1133"/>
                    <a:pt x="2932" y="1128"/>
                    <a:pt x="2928" y="1127"/>
                  </a:cubicBezTo>
                  <a:lnTo>
                    <a:pt x="2928" y="1127"/>
                  </a:lnTo>
                  <a:cubicBezTo>
                    <a:pt x="2935" y="1129"/>
                    <a:pt x="2933" y="1146"/>
                    <a:pt x="2932" y="1150"/>
                  </a:cubicBezTo>
                  <a:cubicBezTo>
                    <a:pt x="2930" y="1153"/>
                    <a:pt x="2928" y="1158"/>
                    <a:pt x="2925" y="1159"/>
                  </a:cubicBezTo>
                  <a:cubicBezTo>
                    <a:pt x="2924" y="1160"/>
                    <a:pt x="2924" y="1160"/>
                    <a:pt x="2923" y="1160"/>
                  </a:cubicBezTo>
                  <a:cubicBezTo>
                    <a:pt x="2921" y="1160"/>
                    <a:pt x="2920" y="1159"/>
                    <a:pt x="2918" y="1159"/>
                  </a:cubicBezTo>
                  <a:cubicBezTo>
                    <a:pt x="2918" y="1159"/>
                    <a:pt x="2917" y="1159"/>
                    <a:pt x="2916" y="1159"/>
                  </a:cubicBezTo>
                  <a:cubicBezTo>
                    <a:pt x="2913" y="1161"/>
                    <a:pt x="2903" y="1171"/>
                    <a:pt x="2907" y="1174"/>
                  </a:cubicBezTo>
                  <a:cubicBezTo>
                    <a:pt x="2912" y="1179"/>
                    <a:pt x="2913" y="1180"/>
                    <a:pt x="2910" y="1185"/>
                  </a:cubicBezTo>
                  <a:cubicBezTo>
                    <a:pt x="2910" y="1185"/>
                    <a:pt x="2906" y="1190"/>
                    <a:pt x="2905" y="1190"/>
                  </a:cubicBezTo>
                  <a:cubicBezTo>
                    <a:pt x="2905" y="1190"/>
                    <a:pt x="2905" y="1190"/>
                    <a:pt x="2905" y="1190"/>
                  </a:cubicBezTo>
                  <a:cubicBezTo>
                    <a:pt x="2903" y="1189"/>
                    <a:pt x="2901" y="1174"/>
                    <a:pt x="2895" y="1174"/>
                  </a:cubicBezTo>
                  <a:cubicBezTo>
                    <a:pt x="2895" y="1174"/>
                    <a:pt x="2894" y="1174"/>
                    <a:pt x="2893" y="1175"/>
                  </a:cubicBezTo>
                  <a:cubicBezTo>
                    <a:pt x="2887" y="1180"/>
                    <a:pt x="2894" y="1190"/>
                    <a:pt x="2886" y="1193"/>
                  </a:cubicBezTo>
                  <a:cubicBezTo>
                    <a:pt x="2875" y="1196"/>
                    <a:pt x="2877" y="1204"/>
                    <a:pt x="2877" y="1213"/>
                  </a:cubicBezTo>
                  <a:cubicBezTo>
                    <a:pt x="2876" y="1220"/>
                    <a:pt x="2875" y="1217"/>
                    <a:pt x="2872" y="1219"/>
                  </a:cubicBezTo>
                  <a:cubicBezTo>
                    <a:pt x="2870" y="1220"/>
                    <a:pt x="2870" y="1226"/>
                    <a:pt x="2868" y="1228"/>
                  </a:cubicBezTo>
                  <a:cubicBezTo>
                    <a:pt x="2870" y="1232"/>
                    <a:pt x="2872" y="1242"/>
                    <a:pt x="2866" y="1242"/>
                  </a:cubicBezTo>
                  <a:cubicBezTo>
                    <a:pt x="2865" y="1242"/>
                    <a:pt x="2864" y="1242"/>
                    <a:pt x="2862" y="1242"/>
                  </a:cubicBezTo>
                  <a:cubicBezTo>
                    <a:pt x="2860" y="1241"/>
                    <a:pt x="2851" y="1236"/>
                    <a:pt x="2846" y="1236"/>
                  </a:cubicBezTo>
                  <a:cubicBezTo>
                    <a:pt x="2844" y="1236"/>
                    <a:pt x="2843" y="1237"/>
                    <a:pt x="2845" y="1241"/>
                  </a:cubicBezTo>
                  <a:cubicBezTo>
                    <a:pt x="2849" y="1247"/>
                    <a:pt x="2852" y="1249"/>
                    <a:pt x="2847" y="1254"/>
                  </a:cubicBezTo>
                  <a:cubicBezTo>
                    <a:pt x="2847" y="1254"/>
                    <a:pt x="2846" y="1254"/>
                    <a:pt x="2846" y="1254"/>
                  </a:cubicBezTo>
                  <a:cubicBezTo>
                    <a:pt x="2843" y="1254"/>
                    <a:pt x="2840" y="1250"/>
                    <a:pt x="2838" y="1249"/>
                  </a:cubicBezTo>
                  <a:cubicBezTo>
                    <a:pt x="2834" y="1249"/>
                    <a:pt x="2833" y="1252"/>
                    <a:pt x="2831" y="1253"/>
                  </a:cubicBezTo>
                  <a:lnTo>
                    <a:pt x="2840" y="1263"/>
                  </a:lnTo>
                  <a:cubicBezTo>
                    <a:pt x="2842" y="1262"/>
                    <a:pt x="2844" y="1261"/>
                    <a:pt x="2847" y="1261"/>
                  </a:cubicBezTo>
                  <a:cubicBezTo>
                    <a:pt x="2848" y="1261"/>
                    <a:pt x="2849" y="1261"/>
                    <a:pt x="2850" y="1262"/>
                  </a:cubicBezTo>
                  <a:cubicBezTo>
                    <a:pt x="2855" y="1263"/>
                    <a:pt x="2850" y="1270"/>
                    <a:pt x="2846" y="1274"/>
                  </a:cubicBezTo>
                  <a:cubicBezTo>
                    <a:pt x="2845" y="1275"/>
                    <a:pt x="2845" y="1275"/>
                    <a:pt x="2845" y="1275"/>
                  </a:cubicBezTo>
                  <a:cubicBezTo>
                    <a:pt x="2843" y="1276"/>
                    <a:pt x="2841" y="1276"/>
                    <a:pt x="2840" y="1276"/>
                  </a:cubicBezTo>
                  <a:cubicBezTo>
                    <a:pt x="2836" y="1276"/>
                    <a:pt x="2835" y="1271"/>
                    <a:pt x="2828" y="1271"/>
                  </a:cubicBezTo>
                  <a:cubicBezTo>
                    <a:pt x="2827" y="1271"/>
                    <a:pt x="2825" y="1271"/>
                    <a:pt x="2822" y="1271"/>
                  </a:cubicBezTo>
                  <a:cubicBezTo>
                    <a:pt x="2818" y="1271"/>
                    <a:pt x="2814" y="1271"/>
                    <a:pt x="2814" y="1272"/>
                  </a:cubicBezTo>
                  <a:cubicBezTo>
                    <a:pt x="2813" y="1278"/>
                    <a:pt x="2818" y="1281"/>
                    <a:pt x="2812" y="1284"/>
                  </a:cubicBezTo>
                  <a:cubicBezTo>
                    <a:pt x="2809" y="1286"/>
                    <a:pt x="2804" y="1286"/>
                    <a:pt x="2805" y="1290"/>
                  </a:cubicBezTo>
                  <a:cubicBezTo>
                    <a:pt x="2805" y="1299"/>
                    <a:pt x="2783" y="1307"/>
                    <a:pt x="2777" y="1309"/>
                  </a:cubicBezTo>
                  <a:cubicBezTo>
                    <a:pt x="2776" y="1310"/>
                    <a:pt x="2774" y="1310"/>
                    <a:pt x="2773" y="1310"/>
                  </a:cubicBezTo>
                  <a:cubicBezTo>
                    <a:pt x="2771" y="1310"/>
                    <a:pt x="2770" y="1308"/>
                    <a:pt x="2767" y="1305"/>
                  </a:cubicBezTo>
                  <a:cubicBezTo>
                    <a:pt x="2766" y="1304"/>
                    <a:pt x="2765" y="1304"/>
                    <a:pt x="2763" y="1304"/>
                  </a:cubicBezTo>
                  <a:cubicBezTo>
                    <a:pt x="2759" y="1304"/>
                    <a:pt x="2755" y="1307"/>
                    <a:pt x="2752" y="1309"/>
                  </a:cubicBezTo>
                  <a:cubicBezTo>
                    <a:pt x="2751" y="1309"/>
                    <a:pt x="2751" y="1309"/>
                    <a:pt x="2750" y="1309"/>
                  </a:cubicBezTo>
                  <a:cubicBezTo>
                    <a:pt x="2745" y="1309"/>
                    <a:pt x="2739" y="1311"/>
                    <a:pt x="2741" y="1318"/>
                  </a:cubicBezTo>
                  <a:cubicBezTo>
                    <a:pt x="2742" y="1323"/>
                    <a:pt x="2737" y="1323"/>
                    <a:pt x="2734" y="1325"/>
                  </a:cubicBezTo>
                  <a:cubicBezTo>
                    <a:pt x="2731" y="1326"/>
                    <a:pt x="2733" y="1331"/>
                    <a:pt x="2730" y="1333"/>
                  </a:cubicBezTo>
                  <a:cubicBezTo>
                    <a:pt x="2725" y="1337"/>
                    <a:pt x="2720" y="1337"/>
                    <a:pt x="2714" y="1338"/>
                  </a:cubicBezTo>
                  <a:cubicBezTo>
                    <a:pt x="2708" y="1342"/>
                    <a:pt x="2706" y="1371"/>
                    <a:pt x="2713" y="1373"/>
                  </a:cubicBezTo>
                  <a:cubicBezTo>
                    <a:pt x="2713" y="1373"/>
                    <a:pt x="2718" y="1367"/>
                    <a:pt x="2719" y="1367"/>
                  </a:cubicBezTo>
                  <a:cubicBezTo>
                    <a:pt x="2721" y="1367"/>
                    <a:pt x="2724" y="1366"/>
                    <a:pt x="2726" y="1366"/>
                  </a:cubicBezTo>
                  <a:cubicBezTo>
                    <a:pt x="2728" y="1366"/>
                    <a:pt x="2730" y="1367"/>
                    <a:pt x="2731" y="1367"/>
                  </a:cubicBezTo>
                  <a:cubicBezTo>
                    <a:pt x="2741" y="1367"/>
                    <a:pt x="2750" y="1366"/>
                    <a:pt x="2758" y="1360"/>
                  </a:cubicBezTo>
                  <a:cubicBezTo>
                    <a:pt x="2763" y="1356"/>
                    <a:pt x="2751" y="1346"/>
                    <a:pt x="2758" y="1340"/>
                  </a:cubicBezTo>
                  <a:cubicBezTo>
                    <a:pt x="2760" y="1338"/>
                    <a:pt x="2763" y="1337"/>
                    <a:pt x="2766" y="1337"/>
                  </a:cubicBezTo>
                  <a:cubicBezTo>
                    <a:pt x="2768" y="1337"/>
                    <a:pt x="2771" y="1338"/>
                    <a:pt x="2774" y="1338"/>
                  </a:cubicBezTo>
                  <a:cubicBezTo>
                    <a:pt x="2775" y="1342"/>
                    <a:pt x="2776" y="1343"/>
                    <a:pt x="2777" y="1343"/>
                  </a:cubicBezTo>
                  <a:cubicBezTo>
                    <a:pt x="2778" y="1343"/>
                    <a:pt x="2779" y="1343"/>
                    <a:pt x="2781" y="1342"/>
                  </a:cubicBezTo>
                  <a:cubicBezTo>
                    <a:pt x="2788" y="1338"/>
                    <a:pt x="2783" y="1339"/>
                    <a:pt x="2782" y="1331"/>
                  </a:cubicBezTo>
                  <a:cubicBezTo>
                    <a:pt x="2781" y="1329"/>
                    <a:pt x="2784" y="1325"/>
                    <a:pt x="2787" y="1325"/>
                  </a:cubicBezTo>
                  <a:cubicBezTo>
                    <a:pt x="2788" y="1325"/>
                    <a:pt x="2788" y="1325"/>
                    <a:pt x="2789" y="1325"/>
                  </a:cubicBezTo>
                  <a:cubicBezTo>
                    <a:pt x="2795" y="1328"/>
                    <a:pt x="2794" y="1338"/>
                    <a:pt x="2800" y="1338"/>
                  </a:cubicBezTo>
                  <a:cubicBezTo>
                    <a:pt x="2801" y="1338"/>
                    <a:pt x="2802" y="1338"/>
                    <a:pt x="2804" y="1337"/>
                  </a:cubicBezTo>
                  <a:cubicBezTo>
                    <a:pt x="2807" y="1335"/>
                    <a:pt x="2812" y="1325"/>
                    <a:pt x="2810" y="1320"/>
                  </a:cubicBezTo>
                  <a:cubicBezTo>
                    <a:pt x="2811" y="1318"/>
                    <a:pt x="2815" y="1318"/>
                    <a:pt x="2817" y="1316"/>
                  </a:cubicBezTo>
                  <a:cubicBezTo>
                    <a:pt x="2818" y="1314"/>
                    <a:pt x="2832" y="1296"/>
                    <a:pt x="2835" y="1296"/>
                  </a:cubicBezTo>
                  <a:cubicBezTo>
                    <a:pt x="2835" y="1296"/>
                    <a:pt x="2835" y="1296"/>
                    <a:pt x="2835" y="1296"/>
                  </a:cubicBezTo>
                  <a:cubicBezTo>
                    <a:pt x="2840" y="1298"/>
                    <a:pt x="2833" y="1313"/>
                    <a:pt x="2834" y="1318"/>
                  </a:cubicBezTo>
                  <a:lnTo>
                    <a:pt x="2834" y="1318"/>
                  </a:lnTo>
                  <a:cubicBezTo>
                    <a:pt x="2834" y="1313"/>
                    <a:pt x="2855" y="1298"/>
                    <a:pt x="2860" y="1291"/>
                  </a:cubicBezTo>
                  <a:lnTo>
                    <a:pt x="2860" y="1290"/>
                  </a:lnTo>
                  <a:cubicBezTo>
                    <a:pt x="2862" y="1282"/>
                    <a:pt x="2866" y="1279"/>
                    <a:pt x="2874" y="1278"/>
                  </a:cubicBezTo>
                  <a:cubicBezTo>
                    <a:pt x="2887" y="1277"/>
                    <a:pt x="2879" y="1272"/>
                    <a:pt x="2882" y="1269"/>
                  </a:cubicBezTo>
                  <a:cubicBezTo>
                    <a:pt x="2886" y="1264"/>
                    <a:pt x="2886" y="1263"/>
                    <a:pt x="2891" y="1263"/>
                  </a:cubicBezTo>
                  <a:cubicBezTo>
                    <a:pt x="2893" y="1263"/>
                    <a:pt x="2894" y="1262"/>
                    <a:pt x="2895" y="1260"/>
                  </a:cubicBezTo>
                  <a:cubicBezTo>
                    <a:pt x="2897" y="1256"/>
                    <a:pt x="2893" y="1250"/>
                    <a:pt x="2889" y="1250"/>
                  </a:cubicBezTo>
                  <a:cubicBezTo>
                    <a:pt x="2885" y="1249"/>
                    <a:pt x="2879" y="1245"/>
                    <a:pt x="2884" y="1242"/>
                  </a:cubicBezTo>
                  <a:cubicBezTo>
                    <a:pt x="2885" y="1242"/>
                    <a:pt x="2887" y="1242"/>
                    <a:pt x="2888" y="1242"/>
                  </a:cubicBezTo>
                  <a:cubicBezTo>
                    <a:pt x="2891" y="1242"/>
                    <a:pt x="2894" y="1242"/>
                    <a:pt x="2896" y="1242"/>
                  </a:cubicBezTo>
                  <a:cubicBezTo>
                    <a:pt x="2898" y="1242"/>
                    <a:pt x="2899" y="1242"/>
                    <a:pt x="2900" y="1242"/>
                  </a:cubicBezTo>
                  <a:cubicBezTo>
                    <a:pt x="2906" y="1239"/>
                    <a:pt x="2907" y="1232"/>
                    <a:pt x="2907" y="1227"/>
                  </a:cubicBezTo>
                  <a:cubicBezTo>
                    <a:pt x="2910" y="1223"/>
                    <a:pt x="2913" y="1221"/>
                    <a:pt x="2917" y="1220"/>
                  </a:cubicBezTo>
                  <a:cubicBezTo>
                    <a:pt x="2920" y="1220"/>
                    <a:pt x="2921" y="1220"/>
                    <a:pt x="2922" y="1219"/>
                  </a:cubicBezTo>
                  <a:cubicBezTo>
                    <a:pt x="2927" y="1214"/>
                    <a:pt x="2921" y="1211"/>
                    <a:pt x="2925" y="1206"/>
                  </a:cubicBezTo>
                  <a:cubicBezTo>
                    <a:pt x="2927" y="1202"/>
                    <a:pt x="2931" y="1202"/>
                    <a:pt x="2935" y="1199"/>
                  </a:cubicBezTo>
                  <a:cubicBezTo>
                    <a:pt x="2942" y="1193"/>
                    <a:pt x="2948" y="1182"/>
                    <a:pt x="2948" y="1171"/>
                  </a:cubicBezTo>
                  <a:cubicBezTo>
                    <a:pt x="2948" y="1166"/>
                    <a:pt x="2948" y="1164"/>
                    <a:pt x="2949" y="1164"/>
                  </a:cubicBezTo>
                  <a:cubicBezTo>
                    <a:pt x="2950" y="1164"/>
                    <a:pt x="2952" y="1165"/>
                    <a:pt x="2955" y="1167"/>
                  </a:cubicBezTo>
                  <a:cubicBezTo>
                    <a:pt x="2956" y="1170"/>
                    <a:pt x="2957" y="1171"/>
                    <a:pt x="2958" y="1171"/>
                  </a:cubicBezTo>
                  <a:cubicBezTo>
                    <a:pt x="2960" y="1171"/>
                    <a:pt x="2962" y="1169"/>
                    <a:pt x="2963" y="1167"/>
                  </a:cubicBezTo>
                  <a:cubicBezTo>
                    <a:pt x="2967" y="1163"/>
                    <a:pt x="2972" y="1159"/>
                    <a:pt x="2973" y="1153"/>
                  </a:cubicBezTo>
                  <a:cubicBezTo>
                    <a:pt x="2974" y="1148"/>
                    <a:pt x="2971" y="1142"/>
                    <a:pt x="2977" y="1140"/>
                  </a:cubicBezTo>
                  <a:cubicBezTo>
                    <a:pt x="2979" y="1141"/>
                    <a:pt x="2980" y="1142"/>
                    <a:pt x="2982" y="1142"/>
                  </a:cubicBezTo>
                  <a:cubicBezTo>
                    <a:pt x="2988" y="1142"/>
                    <a:pt x="2992" y="1132"/>
                    <a:pt x="2994" y="1129"/>
                  </a:cubicBezTo>
                  <a:cubicBezTo>
                    <a:pt x="2995" y="1124"/>
                    <a:pt x="2988" y="1111"/>
                    <a:pt x="2992" y="1111"/>
                  </a:cubicBezTo>
                  <a:lnTo>
                    <a:pt x="2992" y="1111"/>
                  </a:lnTo>
                  <a:cubicBezTo>
                    <a:pt x="2992" y="1111"/>
                    <a:pt x="2992" y="1111"/>
                    <a:pt x="2992" y="1111"/>
                  </a:cubicBezTo>
                  <a:cubicBezTo>
                    <a:pt x="2996" y="1111"/>
                    <a:pt x="2998" y="1111"/>
                    <a:pt x="3000" y="1111"/>
                  </a:cubicBezTo>
                  <a:cubicBezTo>
                    <a:pt x="3005" y="1111"/>
                    <a:pt x="3008" y="1110"/>
                    <a:pt x="3012" y="1106"/>
                  </a:cubicBezTo>
                  <a:cubicBezTo>
                    <a:pt x="3022" y="1097"/>
                    <a:pt x="3031" y="1085"/>
                    <a:pt x="3037" y="1073"/>
                  </a:cubicBezTo>
                  <a:cubicBezTo>
                    <a:pt x="3039" y="1069"/>
                    <a:pt x="3041" y="1064"/>
                    <a:pt x="3043" y="1060"/>
                  </a:cubicBezTo>
                  <a:cubicBezTo>
                    <a:pt x="3045" y="1056"/>
                    <a:pt x="3042" y="1052"/>
                    <a:pt x="3044" y="1050"/>
                  </a:cubicBezTo>
                  <a:cubicBezTo>
                    <a:pt x="3045" y="1049"/>
                    <a:pt x="3046" y="1049"/>
                    <a:pt x="3048" y="1049"/>
                  </a:cubicBezTo>
                  <a:cubicBezTo>
                    <a:pt x="3051" y="1049"/>
                    <a:pt x="3054" y="1050"/>
                    <a:pt x="3057" y="1050"/>
                  </a:cubicBezTo>
                  <a:cubicBezTo>
                    <a:pt x="3057" y="1050"/>
                    <a:pt x="3058" y="1050"/>
                    <a:pt x="3059" y="1049"/>
                  </a:cubicBezTo>
                  <a:cubicBezTo>
                    <a:pt x="3064" y="1048"/>
                    <a:pt x="3068" y="1046"/>
                    <a:pt x="3072" y="1042"/>
                  </a:cubicBezTo>
                  <a:cubicBezTo>
                    <a:pt x="3077" y="1038"/>
                    <a:pt x="3079" y="1033"/>
                    <a:pt x="3072" y="1028"/>
                  </a:cubicBezTo>
                  <a:lnTo>
                    <a:pt x="3072" y="1028"/>
                  </a:lnTo>
                  <a:cubicBezTo>
                    <a:pt x="3073" y="1028"/>
                    <a:pt x="3074" y="1028"/>
                    <a:pt x="3074" y="1028"/>
                  </a:cubicBezTo>
                  <a:cubicBezTo>
                    <a:pt x="3078" y="1028"/>
                    <a:pt x="3078" y="1013"/>
                    <a:pt x="3079" y="1011"/>
                  </a:cubicBezTo>
                  <a:cubicBezTo>
                    <a:pt x="3079" y="1009"/>
                    <a:pt x="3092" y="1009"/>
                    <a:pt x="3095" y="1007"/>
                  </a:cubicBezTo>
                  <a:cubicBezTo>
                    <a:pt x="3100" y="1004"/>
                    <a:pt x="3105" y="1000"/>
                    <a:pt x="3107" y="994"/>
                  </a:cubicBezTo>
                  <a:cubicBezTo>
                    <a:pt x="3108" y="988"/>
                    <a:pt x="3100" y="985"/>
                    <a:pt x="3097" y="982"/>
                  </a:cubicBezTo>
                  <a:cubicBezTo>
                    <a:pt x="3098" y="980"/>
                    <a:pt x="3100" y="975"/>
                    <a:pt x="3103" y="974"/>
                  </a:cubicBezTo>
                  <a:cubicBezTo>
                    <a:pt x="3104" y="976"/>
                    <a:pt x="3106" y="977"/>
                    <a:pt x="3107" y="977"/>
                  </a:cubicBezTo>
                  <a:cubicBezTo>
                    <a:pt x="3110" y="977"/>
                    <a:pt x="3112" y="973"/>
                    <a:pt x="3114" y="971"/>
                  </a:cubicBezTo>
                  <a:cubicBezTo>
                    <a:pt x="3114" y="971"/>
                    <a:pt x="3114" y="971"/>
                    <a:pt x="3114" y="971"/>
                  </a:cubicBezTo>
                  <a:cubicBezTo>
                    <a:pt x="3115" y="971"/>
                    <a:pt x="3117" y="972"/>
                    <a:pt x="3119" y="972"/>
                  </a:cubicBezTo>
                  <a:cubicBezTo>
                    <a:pt x="3120" y="972"/>
                    <a:pt x="3121" y="971"/>
                    <a:pt x="3121" y="971"/>
                  </a:cubicBezTo>
                  <a:cubicBezTo>
                    <a:pt x="3125" y="969"/>
                    <a:pt x="3127" y="966"/>
                    <a:pt x="3128" y="963"/>
                  </a:cubicBezTo>
                  <a:cubicBezTo>
                    <a:pt x="3134" y="953"/>
                    <a:pt x="3132" y="947"/>
                    <a:pt x="3132" y="937"/>
                  </a:cubicBezTo>
                  <a:cubicBezTo>
                    <a:pt x="3132" y="931"/>
                    <a:pt x="3133" y="929"/>
                    <a:pt x="3135" y="929"/>
                  </a:cubicBezTo>
                  <a:cubicBezTo>
                    <a:pt x="3137" y="929"/>
                    <a:pt x="3140" y="933"/>
                    <a:pt x="3144" y="936"/>
                  </a:cubicBezTo>
                  <a:cubicBezTo>
                    <a:pt x="3140" y="932"/>
                    <a:pt x="3148" y="931"/>
                    <a:pt x="3147" y="926"/>
                  </a:cubicBezTo>
                  <a:cubicBezTo>
                    <a:pt x="3146" y="925"/>
                    <a:pt x="3141" y="920"/>
                    <a:pt x="3141" y="919"/>
                  </a:cubicBezTo>
                  <a:cubicBezTo>
                    <a:pt x="3141" y="919"/>
                    <a:pt x="3142" y="918"/>
                    <a:pt x="3143" y="918"/>
                  </a:cubicBezTo>
                  <a:cubicBezTo>
                    <a:pt x="3146" y="918"/>
                    <a:pt x="3149" y="920"/>
                    <a:pt x="3151" y="920"/>
                  </a:cubicBezTo>
                  <a:cubicBezTo>
                    <a:pt x="3152" y="920"/>
                    <a:pt x="3152" y="920"/>
                    <a:pt x="3153" y="919"/>
                  </a:cubicBezTo>
                  <a:cubicBezTo>
                    <a:pt x="3156" y="915"/>
                    <a:pt x="3152" y="907"/>
                    <a:pt x="3154" y="903"/>
                  </a:cubicBezTo>
                  <a:cubicBezTo>
                    <a:pt x="3155" y="900"/>
                    <a:pt x="3155" y="899"/>
                    <a:pt x="3156" y="899"/>
                  </a:cubicBezTo>
                  <a:cubicBezTo>
                    <a:pt x="3158" y="899"/>
                    <a:pt x="3159" y="903"/>
                    <a:pt x="3159" y="906"/>
                  </a:cubicBezTo>
                  <a:cubicBezTo>
                    <a:pt x="3160" y="910"/>
                    <a:pt x="3164" y="915"/>
                    <a:pt x="3167" y="915"/>
                  </a:cubicBezTo>
                  <a:cubicBezTo>
                    <a:pt x="3169" y="915"/>
                    <a:pt x="3170" y="914"/>
                    <a:pt x="3171" y="912"/>
                  </a:cubicBezTo>
                  <a:cubicBezTo>
                    <a:pt x="3174" y="905"/>
                    <a:pt x="3173" y="895"/>
                    <a:pt x="3166" y="889"/>
                  </a:cubicBezTo>
                  <a:lnTo>
                    <a:pt x="3166" y="889"/>
                  </a:lnTo>
                  <a:cubicBezTo>
                    <a:pt x="3168" y="891"/>
                    <a:pt x="3170" y="891"/>
                    <a:pt x="3173" y="891"/>
                  </a:cubicBezTo>
                  <a:cubicBezTo>
                    <a:pt x="3185" y="891"/>
                    <a:pt x="3194" y="862"/>
                    <a:pt x="3204" y="862"/>
                  </a:cubicBezTo>
                  <a:cubicBezTo>
                    <a:pt x="3205" y="862"/>
                    <a:pt x="3207" y="863"/>
                    <a:pt x="3208" y="863"/>
                  </a:cubicBezTo>
                  <a:cubicBezTo>
                    <a:pt x="3221" y="863"/>
                    <a:pt x="3216" y="849"/>
                    <a:pt x="3220" y="840"/>
                  </a:cubicBezTo>
                  <a:cubicBezTo>
                    <a:pt x="3224" y="834"/>
                    <a:pt x="3228" y="829"/>
                    <a:pt x="3232" y="822"/>
                  </a:cubicBezTo>
                  <a:cubicBezTo>
                    <a:pt x="3238" y="815"/>
                    <a:pt x="3240" y="804"/>
                    <a:pt x="3245" y="797"/>
                  </a:cubicBezTo>
                  <a:cubicBezTo>
                    <a:pt x="3250" y="791"/>
                    <a:pt x="3256" y="794"/>
                    <a:pt x="3262" y="787"/>
                  </a:cubicBezTo>
                  <a:cubicBezTo>
                    <a:pt x="3264" y="784"/>
                    <a:pt x="3267" y="780"/>
                    <a:pt x="3266" y="775"/>
                  </a:cubicBezTo>
                  <a:cubicBezTo>
                    <a:pt x="3265" y="774"/>
                    <a:pt x="3261" y="771"/>
                    <a:pt x="3263" y="769"/>
                  </a:cubicBezTo>
                  <a:cubicBezTo>
                    <a:pt x="3264" y="768"/>
                    <a:pt x="3266" y="767"/>
                    <a:pt x="3268" y="767"/>
                  </a:cubicBezTo>
                  <a:cubicBezTo>
                    <a:pt x="3273" y="767"/>
                    <a:pt x="3279" y="772"/>
                    <a:pt x="3282" y="774"/>
                  </a:cubicBezTo>
                  <a:cubicBezTo>
                    <a:pt x="3273" y="767"/>
                    <a:pt x="3314" y="724"/>
                    <a:pt x="3320" y="718"/>
                  </a:cubicBezTo>
                  <a:cubicBezTo>
                    <a:pt x="3326" y="712"/>
                    <a:pt x="3335" y="707"/>
                    <a:pt x="3340" y="701"/>
                  </a:cubicBezTo>
                  <a:cubicBezTo>
                    <a:pt x="3344" y="695"/>
                    <a:pt x="3347" y="687"/>
                    <a:pt x="3348" y="679"/>
                  </a:cubicBezTo>
                  <a:cubicBezTo>
                    <a:pt x="3348" y="677"/>
                    <a:pt x="3344" y="664"/>
                    <a:pt x="3341" y="664"/>
                  </a:cubicBezTo>
                  <a:cubicBezTo>
                    <a:pt x="3341" y="664"/>
                    <a:pt x="3341" y="664"/>
                    <a:pt x="3341" y="664"/>
                  </a:cubicBezTo>
                  <a:lnTo>
                    <a:pt x="3341" y="664"/>
                  </a:lnTo>
                  <a:cubicBezTo>
                    <a:pt x="3341" y="664"/>
                    <a:pt x="3342" y="664"/>
                    <a:pt x="3342" y="664"/>
                  </a:cubicBezTo>
                  <a:cubicBezTo>
                    <a:pt x="3345" y="664"/>
                    <a:pt x="3350" y="668"/>
                    <a:pt x="3354" y="668"/>
                  </a:cubicBezTo>
                  <a:cubicBezTo>
                    <a:pt x="3355" y="668"/>
                    <a:pt x="3357" y="667"/>
                    <a:pt x="3357" y="664"/>
                  </a:cubicBezTo>
                  <a:cubicBezTo>
                    <a:pt x="3357" y="663"/>
                    <a:pt x="3355" y="650"/>
                    <a:pt x="3359" y="650"/>
                  </a:cubicBezTo>
                  <a:cubicBezTo>
                    <a:pt x="3360" y="650"/>
                    <a:pt x="3365" y="661"/>
                    <a:pt x="3368" y="661"/>
                  </a:cubicBezTo>
                  <a:cubicBezTo>
                    <a:pt x="3369" y="661"/>
                    <a:pt x="3369" y="661"/>
                    <a:pt x="3369" y="660"/>
                  </a:cubicBezTo>
                  <a:cubicBezTo>
                    <a:pt x="3372" y="654"/>
                    <a:pt x="3375" y="641"/>
                    <a:pt x="3368" y="636"/>
                  </a:cubicBezTo>
                  <a:cubicBezTo>
                    <a:pt x="3368" y="634"/>
                    <a:pt x="3371" y="633"/>
                    <a:pt x="3374" y="633"/>
                  </a:cubicBezTo>
                  <a:cubicBezTo>
                    <a:pt x="3377" y="633"/>
                    <a:pt x="3382" y="634"/>
                    <a:pt x="3383" y="635"/>
                  </a:cubicBezTo>
                  <a:cubicBezTo>
                    <a:pt x="3385" y="634"/>
                    <a:pt x="3399" y="629"/>
                    <a:pt x="3398" y="628"/>
                  </a:cubicBezTo>
                  <a:cubicBezTo>
                    <a:pt x="3396" y="623"/>
                    <a:pt x="3388" y="617"/>
                    <a:pt x="3391" y="611"/>
                  </a:cubicBezTo>
                  <a:cubicBezTo>
                    <a:pt x="3394" y="607"/>
                    <a:pt x="3400" y="607"/>
                    <a:pt x="3402" y="601"/>
                  </a:cubicBezTo>
                  <a:cubicBezTo>
                    <a:pt x="3404" y="595"/>
                    <a:pt x="3402" y="593"/>
                    <a:pt x="3406" y="588"/>
                  </a:cubicBezTo>
                  <a:cubicBezTo>
                    <a:pt x="3410" y="582"/>
                    <a:pt x="3417" y="586"/>
                    <a:pt x="3423" y="581"/>
                  </a:cubicBezTo>
                  <a:cubicBezTo>
                    <a:pt x="3427" y="577"/>
                    <a:pt x="3431" y="569"/>
                    <a:pt x="3424" y="564"/>
                  </a:cubicBezTo>
                  <a:cubicBezTo>
                    <a:pt x="3427" y="564"/>
                    <a:pt x="3443" y="562"/>
                    <a:pt x="3440" y="561"/>
                  </a:cubicBezTo>
                  <a:cubicBezTo>
                    <a:pt x="3437" y="559"/>
                    <a:pt x="3423" y="557"/>
                    <a:pt x="3430" y="551"/>
                  </a:cubicBezTo>
                  <a:cubicBezTo>
                    <a:pt x="3433" y="548"/>
                    <a:pt x="3438" y="549"/>
                    <a:pt x="3442" y="547"/>
                  </a:cubicBezTo>
                  <a:cubicBezTo>
                    <a:pt x="3450" y="543"/>
                    <a:pt x="3459" y="532"/>
                    <a:pt x="3455" y="523"/>
                  </a:cubicBezTo>
                  <a:lnTo>
                    <a:pt x="3455" y="523"/>
                  </a:lnTo>
                  <a:cubicBezTo>
                    <a:pt x="3456" y="525"/>
                    <a:pt x="3458" y="525"/>
                    <a:pt x="3460" y="525"/>
                  </a:cubicBezTo>
                  <a:cubicBezTo>
                    <a:pt x="3466" y="525"/>
                    <a:pt x="3474" y="522"/>
                    <a:pt x="3476" y="520"/>
                  </a:cubicBezTo>
                  <a:cubicBezTo>
                    <a:pt x="3469" y="515"/>
                    <a:pt x="3473" y="513"/>
                    <a:pt x="3477" y="509"/>
                  </a:cubicBezTo>
                  <a:cubicBezTo>
                    <a:pt x="3481" y="504"/>
                    <a:pt x="3479" y="506"/>
                    <a:pt x="3477" y="502"/>
                  </a:cubicBezTo>
                  <a:cubicBezTo>
                    <a:pt x="3473" y="495"/>
                    <a:pt x="3492" y="490"/>
                    <a:pt x="3495" y="486"/>
                  </a:cubicBezTo>
                  <a:cubicBezTo>
                    <a:pt x="3497" y="485"/>
                    <a:pt x="3494" y="481"/>
                    <a:pt x="3496" y="477"/>
                  </a:cubicBezTo>
                  <a:cubicBezTo>
                    <a:pt x="3499" y="471"/>
                    <a:pt x="3503" y="466"/>
                    <a:pt x="3507" y="462"/>
                  </a:cubicBezTo>
                  <a:cubicBezTo>
                    <a:pt x="3513" y="454"/>
                    <a:pt x="3516" y="448"/>
                    <a:pt x="3513" y="438"/>
                  </a:cubicBezTo>
                  <a:lnTo>
                    <a:pt x="3513" y="438"/>
                  </a:lnTo>
                  <a:cubicBezTo>
                    <a:pt x="3515" y="442"/>
                    <a:pt x="3517" y="446"/>
                    <a:pt x="3520" y="447"/>
                  </a:cubicBezTo>
                  <a:cubicBezTo>
                    <a:pt x="3520" y="447"/>
                    <a:pt x="3521" y="447"/>
                    <a:pt x="3522" y="447"/>
                  </a:cubicBezTo>
                  <a:cubicBezTo>
                    <a:pt x="3525" y="447"/>
                    <a:pt x="3524" y="441"/>
                    <a:pt x="3523" y="438"/>
                  </a:cubicBezTo>
                  <a:cubicBezTo>
                    <a:pt x="3520" y="429"/>
                    <a:pt x="3522" y="425"/>
                    <a:pt x="3528" y="425"/>
                  </a:cubicBezTo>
                  <a:cubicBezTo>
                    <a:pt x="3531" y="425"/>
                    <a:pt x="3534" y="426"/>
                    <a:pt x="3538" y="427"/>
                  </a:cubicBezTo>
                  <a:cubicBezTo>
                    <a:pt x="3538" y="427"/>
                    <a:pt x="3539" y="427"/>
                    <a:pt x="3539" y="427"/>
                  </a:cubicBezTo>
                  <a:cubicBezTo>
                    <a:pt x="3544" y="427"/>
                    <a:pt x="3533" y="408"/>
                    <a:pt x="3537" y="408"/>
                  </a:cubicBezTo>
                  <a:lnTo>
                    <a:pt x="3537" y="408"/>
                  </a:lnTo>
                  <a:cubicBezTo>
                    <a:pt x="3538" y="408"/>
                    <a:pt x="3539" y="409"/>
                    <a:pt x="3540" y="410"/>
                  </a:cubicBezTo>
                  <a:cubicBezTo>
                    <a:pt x="3542" y="411"/>
                    <a:pt x="3543" y="412"/>
                    <a:pt x="3544" y="412"/>
                  </a:cubicBezTo>
                  <a:cubicBezTo>
                    <a:pt x="3552" y="412"/>
                    <a:pt x="3559" y="399"/>
                    <a:pt x="3550" y="392"/>
                  </a:cubicBezTo>
                  <a:lnTo>
                    <a:pt x="3550" y="392"/>
                  </a:lnTo>
                  <a:cubicBezTo>
                    <a:pt x="3553" y="394"/>
                    <a:pt x="3555" y="395"/>
                    <a:pt x="3558" y="395"/>
                  </a:cubicBezTo>
                  <a:cubicBezTo>
                    <a:pt x="3560" y="395"/>
                    <a:pt x="3561" y="394"/>
                    <a:pt x="3563" y="394"/>
                  </a:cubicBezTo>
                  <a:cubicBezTo>
                    <a:pt x="3566" y="394"/>
                    <a:pt x="3565" y="389"/>
                    <a:pt x="3568" y="387"/>
                  </a:cubicBezTo>
                  <a:cubicBezTo>
                    <a:pt x="3571" y="382"/>
                    <a:pt x="3575" y="382"/>
                    <a:pt x="3580" y="379"/>
                  </a:cubicBezTo>
                  <a:cubicBezTo>
                    <a:pt x="3583" y="375"/>
                    <a:pt x="3582" y="369"/>
                    <a:pt x="3585" y="365"/>
                  </a:cubicBezTo>
                  <a:cubicBezTo>
                    <a:pt x="3589" y="361"/>
                    <a:pt x="3592" y="357"/>
                    <a:pt x="3596" y="353"/>
                  </a:cubicBezTo>
                  <a:cubicBezTo>
                    <a:pt x="3603" y="347"/>
                    <a:pt x="3610" y="346"/>
                    <a:pt x="3614" y="337"/>
                  </a:cubicBezTo>
                  <a:cubicBezTo>
                    <a:pt x="3616" y="334"/>
                    <a:pt x="3612" y="324"/>
                    <a:pt x="3613" y="323"/>
                  </a:cubicBezTo>
                  <a:cubicBezTo>
                    <a:pt x="3613" y="322"/>
                    <a:pt x="3614" y="322"/>
                    <a:pt x="3615" y="322"/>
                  </a:cubicBezTo>
                  <a:cubicBezTo>
                    <a:pt x="3618" y="322"/>
                    <a:pt x="3624" y="325"/>
                    <a:pt x="3627" y="325"/>
                  </a:cubicBezTo>
                  <a:cubicBezTo>
                    <a:pt x="3627" y="325"/>
                    <a:pt x="3628" y="325"/>
                    <a:pt x="3628" y="325"/>
                  </a:cubicBezTo>
                  <a:cubicBezTo>
                    <a:pt x="3632" y="323"/>
                    <a:pt x="3628" y="315"/>
                    <a:pt x="3626" y="313"/>
                  </a:cubicBezTo>
                  <a:cubicBezTo>
                    <a:pt x="3624" y="310"/>
                    <a:pt x="3612" y="299"/>
                    <a:pt x="3621" y="299"/>
                  </a:cubicBezTo>
                  <a:cubicBezTo>
                    <a:pt x="3625" y="299"/>
                    <a:pt x="3630" y="300"/>
                    <a:pt x="3634" y="300"/>
                  </a:cubicBezTo>
                  <a:cubicBezTo>
                    <a:pt x="3637" y="300"/>
                    <a:pt x="3639" y="299"/>
                    <a:pt x="3642" y="298"/>
                  </a:cubicBezTo>
                  <a:cubicBezTo>
                    <a:pt x="3650" y="293"/>
                    <a:pt x="3636" y="277"/>
                    <a:pt x="3649" y="277"/>
                  </a:cubicBezTo>
                  <a:cubicBezTo>
                    <a:pt x="3649" y="277"/>
                    <a:pt x="3649" y="277"/>
                    <a:pt x="3650" y="277"/>
                  </a:cubicBezTo>
                  <a:cubicBezTo>
                    <a:pt x="3650" y="277"/>
                    <a:pt x="3650" y="277"/>
                    <a:pt x="3650" y="277"/>
                  </a:cubicBezTo>
                  <a:cubicBezTo>
                    <a:pt x="3659" y="277"/>
                    <a:pt x="3666" y="261"/>
                    <a:pt x="3670" y="255"/>
                  </a:cubicBezTo>
                  <a:cubicBezTo>
                    <a:pt x="3672" y="250"/>
                    <a:pt x="3673" y="243"/>
                    <a:pt x="3679" y="239"/>
                  </a:cubicBezTo>
                  <a:cubicBezTo>
                    <a:pt x="3680" y="238"/>
                    <a:pt x="3697" y="234"/>
                    <a:pt x="3695" y="233"/>
                  </a:cubicBezTo>
                  <a:cubicBezTo>
                    <a:pt x="3692" y="231"/>
                    <a:pt x="3686" y="233"/>
                    <a:pt x="3686" y="227"/>
                  </a:cubicBezTo>
                  <a:cubicBezTo>
                    <a:pt x="3686" y="224"/>
                    <a:pt x="3689" y="221"/>
                    <a:pt x="3691" y="219"/>
                  </a:cubicBezTo>
                  <a:cubicBezTo>
                    <a:pt x="3693" y="216"/>
                    <a:pt x="3698" y="213"/>
                    <a:pt x="3703" y="213"/>
                  </a:cubicBezTo>
                  <a:cubicBezTo>
                    <a:pt x="3705" y="213"/>
                    <a:pt x="3707" y="213"/>
                    <a:pt x="3709" y="215"/>
                  </a:cubicBezTo>
                  <a:lnTo>
                    <a:pt x="3709" y="215"/>
                  </a:lnTo>
                  <a:cubicBezTo>
                    <a:pt x="3689" y="198"/>
                    <a:pt x="3718" y="209"/>
                    <a:pt x="3721" y="202"/>
                  </a:cubicBezTo>
                  <a:cubicBezTo>
                    <a:pt x="3724" y="195"/>
                    <a:pt x="3715" y="186"/>
                    <a:pt x="3719" y="179"/>
                  </a:cubicBezTo>
                  <a:cubicBezTo>
                    <a:pt x="3720" y="176"/>
                    <a:pt x="3729" y="175"/>
                    <a:pt x="3732" y="173"/>
                  </a:cubicBezTo>
                  <a:cubicBezTo>
                    <a:pt x="3744" y="166"/>
                    <a:pt x="3731" y="162"/>
                    <a:pt x="3741" y="155"/>
                  </a:cubicBezTo>
                  <a:cubicBezTo>
                    <a:pt x="3749" y="149"/>
                    <a:pt x="3754" y="146"/>
                    <a:pt x="3759" y="138"/>
                  </a:cubicBezTo>
                  <a:cubicBezTo>
                    <a:pt x="3760" y="136"/>
                    <a:pt x="3761" y="127"/>
                    <a:pt x="3761" y="127"/>
                  </a:cubicBezTo>
                  <a:cubicBezTo>
                    <a:pt x="3770" y="117"/>
                    <a:pt x="3796" y="118"/>
                    <a:pt x="3798" y="102"/>
                  </a:cubicBezTo>
                  <a:cubicBezTo>
                    <a:pt x="3799" y="95"/>
                    <a:pt x="3792" y="98"/>
                    <a:pt x="3797" y="91"/>
                  </a:cubicBezTo>
                  <a:cubicBezTo>
                    <a:pt x="3802" y="91"/>
                    <a:pt x="3805" y="90"/>
                    <a:pt x="3808" y="87"/>
                  </a:cubicBezTo>
                  <a:cubicBezTo>
                    <a:pt x="3809" y="86"/>
                    <a:pt x="3806" y="84"/>
                    <a:pt x="3806" y="81"/>
                  </a:cubicBezTo>
                  <a:cubicBezTo>
                    <a:pt x="3811" y="65"/>
                    <a:pt x="3850" y="53"/>
                    <a:pt x="3845" y="31"/>
                  </a:cubicBezTo>
                  <a:lnTo>
                    <a:pt x="3845" y="31"/>
                  </a:lnTo>
                  <a:cubicBezTo>
                    <a:pt x="3846" y="34"/>
                    <a:pt x="3846" y="34"/>
                    <a:pt x="3846" y="34"/>
                  </a:cubicBezTo>
                  <a:cubicBezTo>
                    <a:pt x="3847" y="34"/>
                    <a:pt x="3847" y="31"/>
                    <a:pt x="3846" y="31"/>
                  </a:cubicBezTo>
                  <a:cubicBezTo>
                    <a:pt x="3846" y="31"/>
                    <a:pt x="3846" y="31"/>
                    <a:pt x="3845" y="31"/>
                  </a:cubicBezTo>
                  <a:lnTo>
                    <a:pt x="3845" y="31"/>
                  </a:lnTo>
                  <a:cubicBezTo>
                    <a:pt x="3849" y="26"/>
                    <a:pt x="3821" y="1"/>
                    <a:pt x="3810" y="1"/>
                  </a:cubicBezTo>
                  <a:close/>
                  <a:moveTo>
                    <a:pt x="2611" y="1431"/>
                  </a:moveTo>
                  <a:cubicBezTo>
                    <a:pt x="2607" y="1431"/>
                    <a:pt x="2607" y="1435"/>
                    <a:pt x="2611" y="1442"/>
                  </a:cubicBezTo>
                  <a:lnTo>
                    <a:pt x="2615" y="1441"/>
                  </a:lnTo>
                  <a:lnTo>
                    <a:pt x="2617" y="1433"/>
                  </a:lnTo>
                  <a:cubicBezTo>
                    <a:pt x="2614" y="1432"/>
                    <a:pt x="2612" y="1431"/>
                    <a:pt x="2611" y="1431"/>
                  </a:cubicBezTo>
                  <a:close/>
                  <a:moveTo>
                    <a:pt x="2694" y="1344"/>
                  </a:moveTo>
                  <a:cubicBezTo>
                    <a:pt x="2694" y="1344"/>
                    <a:pt x="2693" y="1344"/>
                    <a:pt x="2692" y="1345"/>
                  </a:cubicBezTo>
                  <a:cubicBezTo>
                    <a:pt x="2685" y="1346"/>
                    <a:pt x="2678" y="1351"/>
                    <a:pt x="2673" y="1356"/>
                  </a:cubicBezTo>
                  <a:cubicBezTo>
                    <a:pt x="2666" y="1361"/>
                    <a:pt x="2665" y="1363"/>
                    <a:pt x="2664" y="1372"/>
                  </a:cubicBezTo>
                  <a:cubicBezTo>
                    <a:pt x="2664" y="1381"/>
                    <a:pt x="2650" y="1376"/>
                    <a:pt x="2657" y="1389"/>
                  </a:cubicBezTo>
                  <a:lnTo>
                    <a:pt x="2657" y="1389"/>
                  </a:lnTo>
                  <a:cubicBezTo>
                    <a:pt x="2654" y="1384"/>
                    <a:pt x="2650" y="1382"/>
                    <a:pt x="2645" y="1382"/>
                  </a:cubicBezTo>
                  <a:cubicBezTo>
                    <a:pt x="2637" y="1382"/>
                    <a:pt x="2629" y="1386"/>
                    <a:pt x="2624" y="1387"/>
                  </a:cubicBezTo>
                  <a:cubicBezTo>
                    <a:pt x="2621" y="1387"/>
                    <a:pt x="2616" y="1388"/>
                    <a:pt x="2613" y="1388"/>
                  </a:cubicBezTo>
                  <a:cubicBezTo>
                    <a:pt x="2612" y="1388"/>
                    <a:pt x="2611" y="1388"/>
                    <a:pt x="2611" y="1388"/>
                  </a:cubicBezTo>
                  <a:cubicBezTo>
                    <a:pt x="2609" y="1384"/>
                    <a:pt x="2604" y="1381"/>
                    <a:pt x="2600" y="1381"/>
                  </a:cubicBezTo>
                  <a:cubicBezTo>
                    <a:pt x="2599" y="1381"/>
                    <a:pt x="2598" y="1381"/>
                    <a:pt x="2597" y="1382"/>
                  </a:cubicBezTo>
                  <a:lnTo>
                    <a:pt x="2602" y="1393"/>
                  </a:lnTo>
                  <a:cubicBezTo>
                    <a:pt x="2600" y="1393"/>
                    <a:pt x="2599" y="1394"/>
                    <a:pt x="2598" y="1394"/>
                  </a:cubicBezTo>
                  <a:cubicBezTo>
                    <a:pt x="2595" y="1394"/>
                    <a:pt x="2592" y="1392"/>
                    <a:pt x="2589" y="1392"/>
                  </a:cubicBezTo>
                  <a:cubicBezTo>
                    <a:pt x="2587" y="1392"/>
                    <a:pt x="2585" y="1393"/>
                    <a:pt x="2584" y="1394"/>
                  </a:cubicBezTo>
                  <a:cubicBezTo>
                    <a:pt x="2579" y="1400"/>
                    <a:pt x="2575" y="1407"/>
                    <a:pt x="2575" y="1414"/>
                  </a:cubicBezTo>
                  <a:cubicBezTo>
                    <a:pt x="2575" y="1418"/>
                    <a:pt x="2577" y="1420"/>
                    <a:pt x="2574" y="1421"/>
                  </a:cubicBezTo>
                  <a:cubicBezTo>
                    <a:pt x="2570" y="1421"/>
                    <a:pt x="2567" y="1422"/>
                    <a:pt x="2563" y="1422"/>
                  </a:cubicBezTo>
                  <a:cubicBezTo>
                    <a:pt x="2560" y="1422"/>
                    <a:pt x="2556" y="1421"/>
                    <a:pt x="2553" y="1421"/>
                  </a:cubicBezTo>
                  <a:cubicBezTo>
                    <a:pt x="2548" y="1421"/>
                    <a:pt x="2544" y="1422"/>
                    <a:pt x="2542" y="1427"/>
                  </a:cubicBezTo>
                  <a:cubicBezTo>
                    <a:pt x="2539" y="1435"/>
                    <a:pt x="2532" y="1442"/>
                    <a:pt x="2523" y="1443"/>
                  </a:cubicBezTo>
                  <a:cubicBezTo>
                    <a:pt x="2523" y="1443"/>
                    <a:pt x="2523" y="1443"/>
                    <a:pt x="2523" y="1443"/>
                  </a:cubicBezTo>
                  <a:cubicBezTo>
                    <a:pt x="2520" y="1443"/>
                    <a:pt x="2513" y="1437"/>
                    <a:pt x="2510" y="1437"/>
                  </a:cubicBezTo>
                  <a:cubicBezTo>
                    <a:pt x="2509" y="1437"/>
                    <a:pt x="2509" y="1437"/>
                    <a:pt x="2508" y="1438"/>
                  </a:cubicBezTo>
                  <a:cubicBezTo>
                    <a:pt x="2505" y="1449"/>
                    <a:pt x="2524" y="1453"/>
                    <a:pt x="2511" y="1460"/>
                  </a:cubicBezTo>
                  <a:cubicBezTo>
                    <a:pt x="2510" y="1460"/>
                    <a:pt x="2509" y="1460"/>
                    <a:pt x="2509" y="1460"/>
                  </a:cubicBezTo>
                  <a:cubicBezTo>
                    <a:pt x="2502" y="1460"/>
                    <a:pt x="2503" y="1442"/>
                    <a:pt x="2494" y="1442"/>
                  </a:cubicBezTo>
                  <a:cubicBezTo>
                    <a:pt x="2493" y="1442"/>
                    <a:pt x="2492" y="1442"/>
                    <a:pt x="2491" y="1442"/>
                  </a:cubicBezTo>
                  <a:cubicBezTo>
                    <a:pt x="2484" y="1447"/>
                    <a:pt x="2494" y="1452"/>
                    <a:pt x="2490" y="1456"/>
                  </a:cubicBezTo>
                  <a:cubicBezTo>
                    <a:pt x="2485" y="1463"/>
                    <a:pt x="2473" y="1466"/>
                    <a:pt x="2465" y="1469"/>
                  </a:cubicBezTo>
                  <a:cubicBezTo>
                    <a:pt x="2447" y="1474"/>
                    <a:pt x="2422" y="1476"/>
                    <a:pt x="2407" y="1488"/>
                  </a:cubicBezTo>
                  <a:cubicBezTo>
                    <a:pt x="2403" y="1491"/>
                    <a:pt x="2405" y="1497"/>
                    <a:pt x="2403" y="1503"/>
                  </a:cubicBezTo>
                  <a:cubicBezTo>
                    <a:pt x="2402" y="1507"/>
                    <a:pt x="2401" y="1508"/>
                    <a:pt x="2400" y="1508"/>
                  </a:cubicBezTo>
                  <a:cubicBezTo>
                    <a:pt x="2398" y="1508"/>
                    <a:pt x="2397" y="1501"/>
                    <a:pt x="2395" y="1500"/>
                  </a:cubicBezTo>
                  <a:cubicBezTo>
                    <a:pt x="2394" y="1500"/>
                    <a:pt x="2394" y="1500"/>
                    <a:pt x="2393" y="1500"/>
                  </a:cubicBezTo>
                  <a:cubicBezTo>
                    <a:pt x="2387" y="1500"/>
                    <a:pt x="2381" y="1509"/>
                    <a:pt x="2379" y="1514"/>
                  </a:cubicBezTo>
                  <a:cubicBezTo>
                    <a:pt x="2380" y="1521"/>
                    <a:pt x="2380" y="1523"/>
                    <a:pt x="2378" y="1523"/>
                  </a:cubicBezTo>
                  <a:cubicBezTo>
                    <a:pt x="2377" y="1523"/>
                    <a:pt x="2374" y="1520"/>
                    <a:pt x="2370" y="1517"/>
                  </a:cubicBezTo>
                  <a:cubicBezTo>
                    <a:pt x="2370" y="1517"/>
                    <a:pt x="2370" y="1517"/>
                    <a:pt x="2369" y="1517"/>
                  </a:cubicBezTo>
                  <a:lnTo>
                    <a:pt x="2369" y="1517"/>
                  </a:lnTo>
                  <a:cubicBezTo>
                    <a:pt x="2368" y="1517"/>
                    <a:pt x="2373" y="1539"/>
                    <a:pt x="2375" y="1539"/>
                  </a:cubicBezTo>
                  <a:cubicBezTo>
                    <a:pt x="2375" y="1539"/>
                    <a:pt x="2375" y="1539"/>
                    <a:pt x="2375" y="1539"/>
                  </a:cubicBezTo>
                  <a:lnTo>
                    <a:pt x="2375" y="1539"/>
                  </a:lnTo>
                  <a:cubicBezTo>
                    <a:pt x="2375" y="1539"/>
                    <a:pt x="2374" y="1539"/>
                    <a:pt x="2374" y="1539"/>
                  </a:cubicBezTo>
                  <a:cubicBezTo>
                    <a:pt x="2371" y="1539"/>
                    <a:pt x="2365" y="1530"/>
                    <a:pt x="2363" y="1528"/>
                  </a:cubicBezTo>
                  <a:cubicBezTo>
                    <a:pt x="2362" y="1527"/>
                    <a:pt x="2361" y="1527"/>
                    <a:pt x="2360" y="1527"/>
                  </a:cubicBezTo>
                  <a:cubicBezTo>
                    <a:pt x="2356" y="1527"/>
                    <a:pt x="2352" y="1532"/>
                    <a:pt x="2350" y="1535"/>
                  </a:cubicBezTo>
                  <a:cubicBezTo>
                    <a:pt x="2349" y="1537"/>
                    <a:pt x="2340" y="1547"/>
                    <a:pt x="2335" y="1547"/>
                  </a:cubicBezTo>
                  <a:cubicBezTo>
                    <a:pt x="2333" y="1547"/>
                    <a:pt x="2331" y="1546"/>
                    <a:pt x="2330" y="1542"/>
                  </a:cubicBezTo>
                  <a:cubicBezTo>
                    <a:pt x="2330" y="1538"/>
                    <a:pt x="2329" y="1536"/>
                    <a:pt x="2327" y="1536"/>
                  </a:cubicBezTo>
                  <a:cubicBezTo>
                    <a:pt x="2323" y="1536"/>
                    <a:pt x="2316" y="1552"/>
                    <a:pt x="2314" y="1554"/>
                  </a:cubicBezTo>
                  <a:cubicBezTo>
                    <a:pt x="2313" y="1555"/>
                    <a:pt x="2312" y="1555"/>
                    <a:pt x="2310" y="1555"/>
                  </a:cubicBezTo>
                  <a:cubicBezTo>
                    <a:pt x="2304" y="1555"/>
                    <a:pt x="2296" y="1543"/>
                    <a:pt x="2292" y="1543"/>
                  </a:cubicBezTo>
                  <a:cubicBezTo>
                    <a:pt x="2290" y="1543"/>
                    <a:pt x="2289" y="1544"/>
                    <a:pt x="2288" y="1547"/>
                  </a:cubicBezTo>
                  <a:cubicBezTo>
                    <a:pt x="2295" y="1559"/>
                    <a:pt x="2317" y="1567"/>
                    <a:pt x="2327" y="1572"/>
                  </a:cubicBezTo>
                  <a:cubicBezTo>
                    <a:pt x="2327" y="1572"/>
                    <a:pt x="2338" y="1576"/>
                    <a:pt x="2341" y="1576"/>
                  </a:cubicBezTo>
                  <a:cubicBezTo>
                    <a:pt x="2343" y="1576"/>
                    <a:pt x="2343" y="1575"/>
                    <a:pt x="2343" y="1574"/>
                  </a:cubicBezTo>
                  <a:cubicBezTo>
                    <a:pt x="2343" y="1568"/>
                    <a:pt x="2345" y="1566"/>
                    <a:pt x="2351" y="1566"/>
                  </a:cubicBezTo>
                  <a:cubicBezTo>
                    <a:pt x="2354" y="1567"/>
                    <a:pt x="2357" y="1567"/>
                    <a:pt x="2360" y="1567"/>
                  </a:cubicBezTo>
                  <a:cubicBezTo>
                    <a:pt x="2365" y="1567"/>
                    <a:pt x="2370" y="1566"/>
                    <a:pt x="2373" y="1561"/>
                  </a:cubicBezTo>
                  <a:cubicBezTo>
                    <a:pt x="2375" y="1556"/>
                    <a:pt x="2375" y="1552"/>
                    <a:pt x="2378" y="1552"/>
                  </a:cubicBezTo>
                  <a:cubicBezTo>
                    <a:pt x="2379" y="1552"/>
                    <a:pt x="2380" y="1552"/>
                    <a:pt x="2383" y="1553"/>
                  </a:cubicBezTo>
                  <a:cubicBezTo>
                    <a:pt x="2389" y="1550"/>
                    <a:pt x="2394" y="1537"/>
                    <a:pt x="2400" y="1537"/>
                  </a:cubicBezTo>
                  <a:cubicBezTo>
                    <a:pt x="2402" y="1537"/>
                    <a:pt x="2404" y="1539"/>
                    <a:pt x="2406" y="1544"/>
                  </a:cubicBezTo>
                  <a:cubicBezTo>
                    <a:pt x="2399" y="1530"/>
                    <a:pt x="2422" y="1531"/>
                    <a:pt x="2426" y="1526"/>
                  </a:cubicBezTo>
                  <a:cubicBezTo>
                    <a:pt x="2432" y="1520"/>
                    <a:pt x="2424" y="1518"/>
                    <a:pt x="2426" y="1511"/>
                  </a:cubicBezTo>
                  <a:cubicBezTo>
                    <a:pt x="2427" y="1510"/>
                    <a:pt x="2428" y="1509"/>
                    <a:pt x="2429" y="1509"/>
                  </a:cubicBezTo>
                  <a:cubicBezTo>
                    <a:pt x="2432" y="1509"/>
                    <a:pt x="2437" y="1515"/>
                    <a:pt x="2439" y="1517"/>
                  </a:cubicBezTo>
                  <a:cubicBezTo>
                    <a:pt x="2441" y="1522"/>
                    <a:pt x="2443" y="1524"/>
                    <a:pt x="2445" y="1524"/>
                  </a:cubicBezTo>
                  <a:cubicBezTo>
                    <a:pt x="2449" y="1524"/>
                    <a:pt x="2452" y="1514"/>
                    <a:pt x="2457" y="1510"/>
                  </a:cubicBezTo>
                  <a:cubicBezTo>
                    <a:pt x="2459" y="1509"/>
                    <a:pt x="2478" y="1503"/>
                    <a:pt x="2483" y="1503"/>
                  </a:cubicBezTo>
                  <a:cubicBezTo>
                    <a:pt x="2484" y="1503"/>
                    <a:pt x="2485" y="1503"/>
                    <a:pt x="2485" y="1504"/>
                  </a:cubicBezTo>
                  <a:cubicBezTo>
                    <a:pt x="2485" y="1502"/>
                    <a:pt x="2485" y="1502"/>
                    <a:pt x="2484" y="1502"/>
                  </a:cubicBezTo>
                  <a:cubicBezTo>
                    <a:pt x="2484" y="1502"/>
                    <a:pt x="2483" y="1502"/>
                    <a:pt x="2483" y="1502"/>
                  </a:cubicBezTo>
                  <a:cubicBezTo>
                    <a:pt x="2482" y="1502"/>
                    <a:pt x="2481" y="1502"/>
                    <a:pt x="2481" y="1498"/>
                  </a:cubicBezTo>
                  <a:cubicBezTo>
                    <a:pt x="2481" y="1495"/>
                    <a:pt x="2486" y="1493"/>
                    <a:pt x="2488" y="1492"/>
                  </a:cubicBezTo>
                  <a:cubicBezTo>
                    <a:pt x="2491" y="1491"/>
                    <a:pt x="2495" y="1488"/>
                    <a:pt x="2499" y="1488"/>
                  </a:cubicBezTo>
                  <a:cubicBezTo>
                    <a:pt x="2500" y="1488"/>
                    <a:pt x="2501" y="1488"/>
                    <a:pt x="2502" y="1489"/>
                  </a:cubicBezTo>
                  <a:cubicBezTo>
                    <a:pt x="2505" y="1490"/>
                    <a:pt x="2507" y="1493"/>
                    <a:pt x="2509" y="1493"/>
                  </a:cubicBezTo>
                  <a:cubicBezTo>
                    <a:pt x="2510" y="1493"/>
                    <a:pt x="2512" y="1492"/>
                    <a:pt x="2513" y="1490"/>
                  </a:cubicBezTo>
                  <a:cubicBezTo>
                    <a:pt x="2516" y="1485"/>
                    <a:pt x="2513" y="1477"/>
                    <a:pt x="2515" y="1474"/>
                  </a:cubicBezTo>
                  <a:cubicBezTo>
                    <a:pt x="2516" y="1471"/>
                    <a:pt x="2519" y="1471"/>
                    <a:pt x="2523" y="1471"/>
                  </a:cubicBezTo>
                  <a:cubicBezTo>
                    <a:pt x="2528" y="1471"/>
                    <a:pt x="2534" y="1472"/>
                    <a:pt x="2537" y="1472"/>
                  </a:cubicBezTo>
                  <a:cubicBezTo>
                    <a:pt x="2544" y="1472"/>
                    <a:pt x="2551" y="1470"/>
                    <a:pt x="2557" y="1467"/>
                  </a:cubicBezTo>
                  <a:cubicBezTo>
                    <a:pt x="2563" y="1463"/>
                    <a:pt x="2568" y="1458"/>
                    <a:pt x="2571" y="1452"/>
                  </a:cubicBezTo>
                  <a:cubicBezTo>
                    <a:pt x="2573" y="1449"/>
                    <a:pt x="2574" y="1438"/>
                    <a:pt x="2576" y="1436"/>
                  </a:cubicBezTo>
                  <a:lnTo>
                    <a:pt x="2576" y="1436"/>
                  </a:lnTo>
                  <a:cubicBezTo>
                    <a:pt x="2576" y="1437"/>
                    <a:pt x="2578" y="1448"/>
                    <a:pt x="2581" y="1449"/>
                  </a:cubicBezTo>
                  <a:cubicBezTo>
                    <a:pt x="2581" y="1450"/>
                    <a:pt x="2582" y="1450"/>
                    <a:pt x="2583" y="1450"/>
                  </a:cubicBezTo>
                  <a:cubicBezTo>
                    <a:pt x="2587" y="1450"/>
                    <a:pt x="2594" y="1445"/>
                    <a:pt x="2596" y="1442"/>
                  </a:cubicBezTo>
                  <a:cubicBezTo>
                    <a:pt x="2599" y="1439"/>
                    <a:pt x="2594" y="1435"/>
                    <a:pt x="2599" y="1431"/>
                  </a:cubicBezTo>
                  <a:cubicBezTo>
                    <a:pt x="2603" y="1428"/>
                    <a:pt x="2607" y="1427"/>
                    <a:pt x="2612" y="1427"/>
                  </a:cubicBezTo>
                  <a:cubicBezTo>
                    <a:pt x="2614" y="1427"/>
                    <a:pt x="2615" y="1426"/>
                    <a:pt x="2616" y="1426"/>
                  </a:cubicBezTo>
                  <a:cubicBezTo>
                    <a:pt x="2622" y="1426"/>
                    <a:pt x="2626" y="1428"/>
                    <a:pt x="2630" y="1428"/>
                  </a:cubicBezTo>
                  <a:cubicBezTo>
                    <a:pt x="2633" y="1428"/>
                    <a:pt x="2636" y="1427"/>
                    <a:pt x="2639" y="1421"/>
                  </a:cubicBezTo>
                  <a:cubicBezTo>
                    <a:pt x="2641" y="1413"/>
                    <a:pt x="2647" y="1411"/>
                    <a:pt x="2653" y="1407"/>
                  </a:cubicBezTo>
                  <a:cubicBezTo>
                    <a:pt x="2656" y="1406"/>
                    <a:pt x="2652" y="1394"/>
                    <a:pt x="2658" y="1391"/>
                  </a:cubicBezTo>
                  <a:cubicBezTo>
                    <a:pt x="2660" y="1394"/>
                    <a:pt x="2662" y="1404"/>
                    <a:pt x="2666" y="1404"/>
                  </a:cubicBezTo>
                  <a:cubicBezTo>
                    <a:pt x="2666" y="1404"/>
                    <a:pt x="2667" y="1404"/>
                    <a:pt x="2668" y="1402"/>
                  </a:cubicBezTo>
                  <a:cubicBezTo>
                    <a:pt x="2671" y="1398"/>
                    <a:pt x="2670" y="1390"/>
                    <a:pt x="2672" y="1384"/>
                  </a:cubicBezTo>
                  <a:lnTo>
                    <a:pt x="2672" y="1384"/>
                  </a:lnTo>
                  <a:cubicBezTo>
                    <a:pt x="2671" y="1389"/>
                    <a:pt x="2672" y="1390"/>
                    <a:pt x="2674" y="1390"/>
                  </a:cubicBezTo>
                  <a:cubicBezTo>
                    <a:pt x="2678" y="1390"/>
                    <a:pt x="2687" y="1384"/>
                    <a:pt x="2689" y="1383"/>
                  </a:cubicBezTo>
                  <a:cubicBezTo>
                    <a:pt x="2690" y="1383"/>
                    <a:pt x="2690" y="1383"/>
                    <a:pt x="2691" y="1383"/>
                  </a:cubicBezTo>
                  <a:cubicBezTo>
                    <a:pt x="2696" y="1383"/>
                    <a:pt x="2696" y="1390"/>
                    <a:pt x="2700" y="1390"/>
                  </a:cubicBezTo>
                  <a:cubicBezTo>
                    <a:pt x="2701" y="1390"/>
                    <a:pt x="2701" y="1390"/>
                    <a:pt x="2702" y="1389"/>
                  </a:cubicBezTo>
                  <a:cubicBezTo>
                    <a:pt x="2709" y="1385"/>
                    <a:pt x="2698" y="1362"/>
                    <a:pt x="2689" y="1362"/>
                  </a:cubicBezTo>
                  <a:cubicBezTo>
                    <a:pt x="2688" y="1362"/>
                    <a:pt x="2687" y="1362"/>
                    <a:pt x="2687" y="1363"/>
                  </a:cubicBezTo>
                  <a:lnTo>
                    <a:pt x="2693" y="1359"/>
                  </a:lnTo>
                  <a:cubicBezTo>
                    <a:pt x="2699" y="1356"/>
                    <a:pt x="2701" y="1344"/>
                    <a:pt x="2694" y="1344"/>
                  </a:cubicBezTo>
                  <a:close/>
                  <a:moveTo>
                    <a:pt x="1960" y="1750"/>
                  </a:moveTo>
                  <a:lnTo>
                    <a:pt x="1967" y="1752"/>
                  </a:lnTo>
                  <a:cubicBezTo>
                    <a:pt x="1964" y="1754"/>
                    <a:pt x="1962" y="1756"/>
                    <a:pt x="1960" y="1756"/>
                  </a:cubicBezTo>
                  <a:cubicBezTo>
                    <a:pt x="1959" y="1756"/>
                    <a:pt x="1957" y="1755"/>
                    <a:pt x="1956" y="1752"/>
                  </a:cubicBezTo>
                  <a:lnTo>
                    <a:pt x="1960" y="1750"/>
                  </a:lnTo>
                  <a:close/>
                  <a:moveTo>
                    <a:pt x="1901" y="1746"/>
                  </a:moveTo>
                  <a:lnTo>
                    <a:pt x="1901" y="1746"/>
                  </a:lnTo>
                  <a:cubicBezTo>
                    <a:pt x="1900" y="1751"/>
                    <a:pt x="1898" y="1754"/>
                    <a:pt x="1902" y="1759"/>
                  </a:cubicBezTo>
                  <a:cubicBezTo>
                    <a:pt x="1911" y="1754"/>
                    <a:pt x="1910" y="1750"/>
                    <a:pt x="1901" y="1746"/>
                  </a:cubicBezTo>
                  <a:close/>
                  <a:moveTo>
                    <a:pt x="1879" y="1765"/>
                  </a:moveTo>
                  <a:cubicBezTo>
                    <a:pt x="1878" y="1765"/>
                    <a:pt x="1878" y="1765"/>
                    <a:pt x="1877" y="1765"/>
                  </a:cubicBezTo>
                  <a:cubicBezTo>
                    <a:pt x="1872" y="1768"/>
                    <a:pt x="1875" y="1777"/>
                    <a:pt x="1880" y="1777"/>
                  </a:cubicBezTo>
                  <a:cubicBezTo>
                    <a:pt x="1881" y="1777"/>
                    <a:pt x="1882" y="1776"/>
                    <a:pt x="1882" y="1776"/>
                  </a:cubicBezTo>
                  <a:cubicBezTo>
                    <a:pt x="1888" y="1773"/>
                    <a:pt x="1884" y="1765"/>
                    <a:pt x="1879" y="1765"/>
                  </a:cubicBezTo>
                  <a:close/>
                  <a:moveTo>
                    <a:pt x="1867" y="1835"/>
                  </a:moveTo>
                  <a:lnTo>
                    <a:pt x="1867" y="1835"/>
                  </a:lnTo>
                  <a:cubicBezTo>
                    <a:pt x="1867" y="1835"/>
                    <a:pt x="1867" y="1835"/>
                    <a:pt x="1868" y="1835"/>
                  </a:cubicBezTo>
                  <a:cubicBezTo>
                    <a:pt x="1867" y="1835"/>
                    <a:pt x="1867" y="1835"/>
                    <a:pt x="1867" y="1835"/>
                  </a:cubicBezTo>
                  <a:close/>
                  <a:moveTo>
                    <a:pt x="540" y="1890"/>
                  </a:moveTo>
                  <a:cubicBezTo>
                    <a:pt x="545" y="1893"/>
                    <a:pt x="552" y="1896"/>
                    <a:pt x="549" y="1901"/>
                  </a:cubicBezTo>
                  <a:cubicBezTo>
                    <a:pt x="548" y="1903"/>
                    <a:pt x="545" y="1906"/>
                    <a:pt x="542" y="1906"/>
                  </a:cubicBezTo>
                  <a:cubicBezTo>
                    <a:pt x="541" y="1906"/>
                    <a:pt x="539" y="1905"/>
                    <a:pt x="538" y="1903"/>
                  </a:cubicBezTo>
                  <a:cubicBezTo>
                    <a:pt x="534" y="1897"/>
                    <a:pt x="539" y="1895"/>
                    <a:pt x="540" y="1890"/>
                  </a:cubicBezTo>
                  <a:close/>
                  <a:moveTo>
                    <a:pt x="1447" y="1960"/>
                  </a:moveTo>
                  <a:cubicBezTo>
                    <a:pt x="1444" y="1960"/>
                    <a:pt x="1441" y="1962"/>
                    <a:pt x="1438" y="1964"/>
                  </a:cubicBezTo>
                  <a:cubicBezTo>
                    <a:pt x="1440" y="1966"/>
                    <a:pt x="1441" y="1968"/>
                    <a:pt x="1442" y="1968"/>
                  </a:cubicBezTo>
                  <a:cubicBezTo>
                    <a:pt x="1443" y="1968"/>
                    <a:pt x="1444" y="1967"/>
                    <a:pt x="1445" y="1966"/>
                  </a:cubicBezTo>
                  <a:cubicBezTo>
                    <a:pt x="1446" y="1966"/>
                    <a:pt x="1455" y="1963"/>
                    <a:pt x="1451" y="1961"/>
                  </a:cubicBezTo>
                  <a:cubicBezTo>
                    <a:pt x="1449" y="1960"/>
                    <a:pt x="1448" y="1960"/>
                    <a:pt x="1447" y="1960"/>
                  </a:cubicBezTo>
                  <a:close/>
                  <a:moveTo>
                    <a:pt x="479" y="1967"/>
                  </a:moveTo>
                  <a:cubicBezTo>
                    <a:pt x="478" y="1967"/>
                    <a:pt x="476" y="1968"/>
                    <a:pt x="475" y="1970"/>
                  </a:cubicBezTo>
                  <a:cubicBezTo>
                    <a:pt x="474" y="1971"/>
                    <a:pt x="473" y="1973"/>
                    <a:pt x="472" y="1974"/>
                  </a:cubicBezTo>
                  <a:cubicBezTo>
                    <a:pt x="477" y="1977"/>
                    <a:pt x="480" y="1978"/>
                    <a:pt x="482" y="1978"/>
                  </a:cubicBezTo>
                  <a:cubicBezTo>
                    <a:pt x="489" y="1978"/>
                    <a:pt x="484" y="1967"/>
                    <a:pt x="479" y="1967"/>
                  </a:cubicBezTo>
                  <a:close/>
                  <a:moveTo>
                    <a:pt x="485" y="2027"/>
                  </a:moveTo>
                  <a:cubicBezTo>
                    <a:pt x="489" y="2029"/>
                    <a:pt x="495" y="2033"/>
                    <a:pt x="492" y="2038"/>
                  </a:cubicBezTo>
                  <a:cubicBezTo>
                    <a:pt x="491" y="2040"/>
                    <a:pt x="489" y="2043"/>
                    <a:pt x="486" y="2043"/>
                  </a:cubicBezTo>
                  <a:cubicBezTo>
                    <a:pt x="484" y="2043"/>
                    <a:pt x="483" y="2042"/>
                    <a:pt x="481" y="2040"/>
                  </a:cubicBezTo>
                  <a:cubicBezTo>
                    <a:pt x="478" y="2034"/>
                    <a:pt x="483" y="2031"/>
                    <a:pt x="485" y="2027"/>
                  </a:cubicBezTo>
                  <a:close/>
                  <a:moveTo>
                    <a:pt x="497" y="2058"/>
                  </a:moveTo>
                  <a:cubicBezTo>
                    <a:pt x="498" y="2058"/>
                    <a:pt x="498" y="2058"/>
                    <a:pt x="498" y="2058"/>
                  </a:cubicBezTo>
                  <a:cubicBezTo>
                    <a:pt x="498" y="2058"/>
                    <a:pt x="498" y="2058"/>
                    <a:pt x="497" y="2058"/>
                  </a:cubicBezTo>
                  <a:close/>
                  <a:moveTo>
                    <a:pt x="1373" y="2053"/>
                  </a:moveTo>
                  <a:cubicBezTo>
                    <a:pt x="1374" y="2053"/>
                    <a:pt x="1376" y="2054"/>
                    <a:pt x="1378" y="2056"/>
                  </a:cubicBezTo>
                  <a:lnTo>
                    <a:pt x="1364" y="2063"/>
                  </a:lnTo>
                  <a:cubicBezTo>
                    <a:pt x="1362" y="2058"/>
                    <a:pt x="1362" y="2057"/>
                    <a:pt x="1366" y="2055"/>
                  </a:cubicBezTo>
                  <a:cubicBezTo>
                    <a:pt x="1368" y="2054"/>
                    <a:pt x="1370" y="2053"/>
                    <a:pt x="1373" y="2053"/>
                  </a:cubicBezTo>
                  <a:close/>
                  <a:moveTo>
                    <a:pt x="1310" y="2135"/>
                  </a:moveTo>
                  <a:cubicBezTo>
                    <a:pt x="1310" y="2135"/>
                    <a:pt x="1310" y="2135"/>
                    <a:pt x="1311" y="2135"/>
                  </a:cubicBezTo>
                  <a:cubicBezTo>
                    <a:pt x="1310" y="2135"/>
                    <a:pt x="1310" y="2135"/>
                    <a:pt x="1310" y="2135"/>
                  </a:cubicBezTo>
                  <a:close/>
                  <a:moveTo>
                    <a:pt x="1181" y="2150"/>
                  </a:moveTo>
                  <a:cubicBezTo>
                    <a:pt x="1181" y="2150"/>
                    <a:pt x="1182" y="2150"/>
                    <a:pt x="1182" y="2150"/>
                  </a:cubicBezTo>
                  <a:lnTo>
                    <a:pt x="1182" y="2150"/>
                  </a:lnTo>
                  <a:cubicBezTo>
                    <a:pt x="1182" y="2150"/>
                    <a:pt x="1181" y="2150"/>
                    <a:pt x="1181" y="2150"/>
                  </a:cubicBezTo>
                  <a:close/>
                  <a:moveTo>
                    <a:pt x="1204" y="2150"/>
                  </a:moveTo>
                  <a:cubicBezTo>
                    <a:pt x="1205" y="2150"/>
                    <a:pt x="1206" y="2152"/>
                    <a:pt x="1205" y="2156"/>
                  </a:cubicBezTo>
                  <a:cubicBezTo>
                    <a:pt x="1204" y="2159"/>
                    <a:pt x="1202" y="2163"/>
                    <a:pt x="1201" y="2167"/>
                  </a:cubicBezTo>
                  <a:cubicBezTo>
                    <a:pt x="1200" y="2163"/>
                    <a:pt x="1195" y="2157"/>
                    <a:pt x="1200" y="2154"/>
                  </a:cubicBezTo>
                  <a:cubicBezTo>
                    <a:pt x="1201" y="2154"/>
                    <a:pt x="1201" y="2153"/>
                    <a:pt x="1201" y="2153"/>
                  </a:cubicBezTo>
                  <a:lnTo>
                    <a:pt x="1201" y="2153"/>
                  </a:lnTo>
                  <a:cubicBezTo>
                    <a:pt x="1201" y="2151"/>
                    <a:pt x="1202" y="2150"/>
                    <a:pt x="1204" y="2150"/>
                  </a:cubicBezTo>
                  <a:close/>
                  <a:moveTo>
                    <a:pt x="1077" y="2224"/>
                  </a:moveTo>
                  <a:lnTo>
                    <a:pt x="1077" y="2224"/>
                  </a:lnTo>
                  <a:cubicBezTo>
                    <a:pt x="1082" y="2226"/>
                    <a:pt x="1090" y="2230"/>
                    <a:pt x="1083" y="2235"/>
                  </a:cubicBezTo>
                  <a:cubicBezTo>
                    <a:pt x="1082" y="2235"/>
                    <a:pt x="1081" y="2236"/>
                    <a:pt x="1080" y="2236"/>
                  </a:cubicBezTo>
                  <a:cubicBezTo>
                    <a:pt x="1075" y="2236"/>
                    <a:pt x="1072" y="2227"/>
                    <a:pt x="1077" y="2224"/>
                  </a:cubicBezTo>
                  <a:close/>
                  <a:moveTo>
                    <a:pt x="715" y="2461"/>
                  </a:moveTo>
                  <a:cubicBezTo>
                    <a:pt x="715" y="2461"/>
                    <a:pt x="716" y="2462"/>
                    <a:pt x="716" y="2462"/>
                  </a:cubicBezTo>
                  <a:cubicBezTo>
                    <a:pt x="716" y="2462"/>
                    <a:pt x="715" y="2461"/>
                    <a:pt x="715" y="2461"/>
                  </a:cubicBezTo>
                  <a:close/>
                  <a:moveTo>
                    <a:pt x="691" y="2474"/>
                  </a:moveTo>
                  <a:cubicBezTo>
                    <a:pt x="691" y="2474"/>
                    <a:pt x="691" y="2474"/>
                    <a:pt x="691" y="2474"/>
                  </a:cubicBezTo>
                  <a:lnTo>
                    <a:pt x="691" y="2474"/>
                  </a:lnTo>
                  <a:cubicBezTo>
                    <a:pt x="691" y="2474"/>
                    <a:pt x="691" y="2474"/>
                    <a:pt x="691" y="2474"/>
                  </a:cubicBezTo>
                  <a:close/>
                  <a:moveTo>
                    <a:pt x="503" y="2554"/>
                  </a:moveTo>
                  <a:cubicBezTo>
                    <a:pt x="499" y="2554"/>
                    <a:pt x="498" y="2566"/>
                    <a:pt x="505" y="2566"/>
                  </a:cubicBezTo>
                  <a:cubicBezTo>
                    <a:pt x="505" y="2566"/>
                    <a:pt x="506" y="2566"/>
                    <a:pt x="507" y="2565"/>
                  </a:cubicBezTo>
                  <a:cubicBezTo>
                    <a:pt x="508" y="2564"/>
                    <a:pt x="510" y="2563"/>
                    <a:pt x="512" y="2563"/>
                  </a:cubicBezTo>
                  <a:cubicBezTo>
                    <a:pt x="508" y="2556"/>
                    <a:pt x="505" y="2554"/>
                    <a:pt x="503" y="2554"/>
                  </a:cubicBezTo>
                  <a:close/>
                  <a:moveTo>
                    <a:pt x="363" y="2584"/>
                  </a:moveTo>
                  <a:cubicBezTo>
                    <a:pt x="367" y="2586"/>
                    <a:pt x="371" y="2589"/>
                    <a:pt x="373" y="2592"/>
                  </a:cubicBezTo>
                  <a:cubicBezTo>
                    <a:pt x="371" y="2594"/>
                    <a:pt x="369" y="2595"/>
                    <a:pt x="367" y="2595"/>
                  </a:cubicBezTo>
                  <a:cubicBezTo>
                    <a:pt x="364" y="2595"/>
                    <a:pt x="361" y="2592"/>
                    <a:pt x="358" y="2586"/>
                  </a:cubicBezTo>
                  <a:lnTo>
                    <a:pt x="363" y="2584"/>
                  </a:lnTo>
                  <a:close/>
                  <a:moveTo>
                    <a:pt x="380" y="2626"/>
                  </a:moveTo>
                  <a:cubicBezTo>
                    <a:pt x="380" y="2626"/>
                    <a:pt x="380" y="2626"/>
                    <a:pt x="380" y="2626"/>
                  </a:cubicBezTo>
                  <a:cubicBezTo>
                    <a:pt x="380" y="2626"/>
                    <a:pt x="380" y="2626"/>
                    <a:pt x="380" y="2626"/>
                  </a:cubicBezTo>
                  <a:close/>
                  <a:moveTo>
                    <a:pt x="2298" y="1572"/>
                  </a:moveTo>
                  <a:cubicBezTo>
                    <a:pt x="2298" y="1572"/>
                    <a:pt x="2297" y="1572"/>
                    <a:pt x="2297" y="1572"/>
                  </a:cubicBezTo>
                  <a:cubicBezTo>
                    <a:pt x="2292" y="1572"/>
                    <a:pt x="2288" y="1576"/>
                    <a:pt x="2284" y="1576"/>
                  </a:cubicBezTo>
                  <a:cubicBezTo>
                    <a:pt x="2282" y="1576"/>
                    <a:pt x="2280" y="1575"/>
                    <a:pt x="2279" y="1572"/>
                  </a:cubicBezTo>
                  <a:cubicBezTo>
                    <a:pt x="2276" y="1572"/>
                    <a:pt x="2271" y="1577"/>
                    <a:pt x="2267" y="1577"/>
                  </a:cubicBezTo>
                  <a:cubicBezTo>
                    <a:pt x="2265" y="1577"/>
                    <a:pt x="2263" y="1577"/>
                    <a:pt x="2262" y="1574"/>
                  </a:cubicBezTo>
                  <a:lnTo>
                    <a:pt x="2262" y="1574"/>
                  </a:lnTo>
                  <a:cubicBezTo>
                    <a:pt x="2264" y="1578"/>
                    <a:pt x="2277" y="1589"/>
                    <a:pt x="2271" y="1593"/>
                  </a:cubicBezTo>
                  <a:cubicBezTo>
                    <a:pt x="2270" y="1593"/>
                    <a:pt x="2270" y="1593"/>
                    <a:pt x="2269" y="1593"/>
                  </a:cubicBezTo>
                  <a:cubicBezTo>
                    <a:pt x="2265" y="1593"/>
                    <a:pt x="2257" y="1590"/>
                    <a:pt x="2252" y="1590"/>
                  </a:cubicBezTo>
                  <a:cubicBezTo>
                    <a:pt x="2250" y="1590"/>
                    <a:pt x="2248" y="1590"/>
                    <a:pt x="2247" y="1592"/>
                  </a:cubicBezTo>
                  <a:cubicBezTo>
                    <a:pt x="2246" y="1594"/>
                    <a:pt x="2252" y="1599"/>
                    <a:pt x="2253" y="1600"/>
                  </a:cubicBezTo>
                  <a:cubicBezTo>
                    <a:pt x="2256" y="1605"/>
                    <a:pt x="2250" y="1607"/>
                    <a:pt x="2246" y="1609"/>
                  </a:cubicBezTo>
                  <a:cubicBezTo>
                    <a:pt x="2245" y="1610"/>
                    <a:pt x="2242" y="1611"/>
                    <a:pt x="2239" y="1611"/>
                  </a:cubicBezTo>
                  <a:cubicBezTo>
                    <a:pt x="2235" y="1611"/>
                    <a:pt x="2232" y="1609"/>
                    <a:pt x="2232" y="1604"/>
                  </a:cubicBezTo>
                  <a:cubicBezTo>
                    <a:pt x="2231" y="1596"/>
                    <a:pt x="2245" y="1589"/>
                    <a:pt x="2237" y="1582"/>
                  </a:cubicBezTo>
                  <a:cubicBezTo>
                    <a:pt x="2234" y="1579"/>
                    <a:pt x="2232" y="1578"/>
                    <a:pt x="2230" y="1578"/>
                  </a:cubicBezTo>
                  <a:cubicBezTo>
                    <a:pt x="2225" y="1578"/>
                    <a:pt x="2223" y="1583"/>
                    <a:pt x="2225" y="1589"/>
                  </a:cubicBezTo>
                  <a:cubicBezTo>
                    <a:pt x="2226" y="1597"/>
                    <a:pt x="2215" y="1604"/>
                    <a:pt x="2206" y="1604"/>
                  </a:cubicBezTo>
                  <a:cubicBezTo>
                    <a:pt x="2201" y="1604"/>
                    <a:pt x="2198" y="1602"/>
                    <a:pt x="2196" y="1599"/>
                  </a:cubicBezTo>
                  <a:lnTo>
                    <a:pt x="2196" y="1599"/>
                  </a:lnTo>
                  <a:cubicBezTo>
                    <a:pt x="2197" y="1601"/>
                    <a:pt x="2204" y="1610"/>
                    <a:pt x="2200" y="1613"/>
                  </a:cubicBezTo>
                  <a:cubicBezTo>
                    <a:pt x="2197" y="1615"/>
                    <a:pt x="2190" y="1620"/>
                    <a:pt x="2192" y="1627"/>
                  </a:cubicBezTo>
                  <a:cubicBezTo>
                    <a:pt x="2190" y="1623"/>
                    <a:pt x="2187" y="1621"/>
                    <a:pt x="2182" y="1621"/>
                  </a:cubicBezTo>
                  <a:cubicBezTo>
                    <a:pt x="2169" y="1621"/>
                    <a:pt x="2149" y="1632"/>
                    <a:pt x="2144" y="1634"/>
                  </a:cubicBezTo>
                  <a:cubicBezTo>
                    <a:pt x="2129" y="1643"/>
                    <a:pt x="2124" y="1656"/>
                    <a:pt x="2121" y="1674"/>
                  </a:cubicBezTo>
                  <a:cubicBezTo>
                    <a:pt x="2121" y="1672"/>
                    <a:pt x="2124" y="1655"/>
                    <a:pt x="2118" y="1653"/>
                  </a:cubicBezTo>
                  <a:lnTo>
                    <a:pt x="2114" y="1657"/>
                  </a:lnTo>
                  <a:cubicBezTo>
                    <a:pt x="2113" y="1658"/>
                    <a:pt x="2113" y="1658"/>
                    <a:pt x="2112" y="1658"/>
                  </a:cubicBezTo>
                  <a:cubicBezTo>
                    <a:pt x="2112" y="1658"/>
                    <a:pt x="2112" y="1657"/>
                    <a:pt x="2109" y="1655"/>
                  </a:cubicBezTo>
                  <a:cubicBezTo>
                    <a:pt x="2107" y="1652"/>
                    <a:pt x="2104" y="1650"/>
                    <a:pt x="2102" y="1650"/>
                  </a:cubicBezTo>
                  <a:cubicBezTo>
                    <a:pt x="2100" y="1650"/>
                    <a:pt x="2099" y="1653"/>
                    <a:pt x="2102" y="1659"/>
                  </a:cubicBezTo>
                  <a:cubicBezTo>
                    <a:pt x="2104" y="1665"/>
                    <a:pt x="2107" y="1668"/>
                    <a:pt x="2101" y="1670"/>
                  </a:cubicBezTo>
                  <a:cubicBezTo>
                    <a:pt x="2098" y="1672"/>
                    <a:pt x="2094" y="1675"/>
                    <a:pt x="2090" y="1676"/>
                  </a:cubicBezTo>
                  <a:cubicBezTo>
                    <a:pt x="2088" y="1676"/>
                    <a:pt x="2086" y="1672"/>
                    <a:pt x="2085" y="1672"/>
                  </a:cubicBezTo>
                  <a:cubicBezTo>
                    <a:pt x="2084" y="1672"/>
                    <a:pt x="2084" y="1672"/>
                    <a:pt x="2084" y="1672"/>
                  </a:cubicBezTo>
                  <a:lnTo>
                    <a:pt x="2068" y="1681"/>
                  </a:lnTo>
                  <a:cubicBezTo>
                    <a:pt x="2060" y="1685"/>
                    <a:pt x="2072" y="1701"/>
                    <a:pt x="2075" y="1701"/>
                  </a:cubicBezTo>
                  <a:cubicBezTo>
                    <a:pt x="2075" y="1701"/>
                    <a:pt x="2075" y="1701"/>
                    <a:pt x="2075" y="1701"/>
                  </a:cubicBezTo>
                  <a:lnTo>
                    <a:pt x="2075" y="1701"/>
                  </a:lnTo>
                  <a:cubicBezTo>
                    <a:pt x="2075" y="1701"/>
                    <a:pt x="2074" y="1701"/>
                    <a:pt x="2074" y="1701"/>
                  </a:cubicBezTo>
                  <a:cubicBezTo>
                    <a:pt x="2067" y="1701"/>
                    <a:pt x="2050" y="1692"/>
                    <a:pt x="2045" y="1690"/>
                  </a:cubicBezTo>
                  <a:cubicBezTo>
                    <a:pt x="2044" y="1690"/>
                    <a:pt x="2043" y="1690"/>
                    <a:pt x="2042" y="1690"/>
                  </a:cubicBezTo>
                  <a:cubicBezTo>
                    <a:pt x="2037" y="1690"/>
                    <a:pt x="2036" y="1692"/>
                    <a:pt x="2043" y="1696"/>
                  </a:cubicBezTo>
                  <a:cubicBezTo>
                    <a:pt x="2047" y="1698"/>
                    <a:pt x="2059" y="1707"/>
                    <a:pt x="2047" y="1707"/>
                  </a:cubicBezTo>
                  <a:cubicBezTo>
                    <a:pt x="2041" y="1707"/>
                    <a:pt x="2035" y="1705"/>
                    <a:pt x="2029" y="1703"/>
                  </a:cubicBezTo>
                  <a:cubicBezTo>
                    <a:pt x="2028" y="1703"/>
                    <a:pt x="2025" y="1701"/>
                    <a:pt x="2023" y="1701"/>
                  </a:cubicBezTo>
                  <a:cubicBezTo>
                    <a:pt x="2023" y="1701"/>
                    <a:pt x="2022" y="1701"/>
                    <a:pt x="2022" y="1701"/>
                  </a:cubicBezTo>
                  <a:cubicBezTo>
                    <a:pt x="2022" y="1701"/>
                    <a:pt x="2022" y="1701"/>
                    <a:pt x="2022" y="1701"/>
                  </a:cubicBezTo>
                  <a:cubicBezTo>
                    <a:pt x="2024" y="1701"/>
                    <a:pt x="2033" y="1712"/>
                    <a:pt x="2033" y="1715"/>
                  </a:cubicBezTo>
                  <a:cubicBezTo>
                    <a:pt x="2033" y="1716"/>
                    <a:pt x="2032" y="1716"/>
                    <a:pt x="2032" y="1716"/>
                  </a:cubicBezTo>
                  <a:cubicBezTo>
                    <a:pt x="2028" y="1716"/>
                    <a:pt x="2014" y="1708"/>
                    <a:pt x="2012" y="1708"/>
                  </a:cubicBezTo>
                  <a:cubicBezTo>
                    <a:pt x="2008" y="1706"/>
                    <a:pt x="2005" y="1705"/>
                    <a:pt x="2004" y="1705"/>
                  </a:cubicBezTo>
                  <a:lnTo>
                    <a:pt x="2004" y="1705"/>
                  </a:lnTo>
                  <a:cubicBezTo>
                    <a:pt x="2000" y="1705"/>
                    <a:pt x="2024" y="1721"/>
                    <a:pt x="2023" y="1722"/>
                  </a:cubicBezTo>
                  <a:cubicBezTo>
                    <a:pt x="2023" y="1722"/>
                    <a:pt x="2022" y="1722"/>
                    <a:pt x="2022" y="1722"/>
                  </a:cubicBezTo>
                  <a:cubicBezTo>
                    <a:pt x="2018" y="1722"/>
                    <a:pt x="2010" y="1719"/>
                    <a:pt x="2006" y="1719"/>
                  </a:cubicBezTo>
                  <a:cubicBezTo>
                    <a:pt x="2003" y="1719"/>
                    <a:pt x="2002" y="1720"/>
                    <a:pt x="2004" y="1724"/>
                  </a:cubicBezTo>
                  <a:cubicBezTo>
                    <a:pt x="2003" y="1721"/>
                    <a:pt x="2001" y="1721"/>
                    <a:pt x="1998" y="1721"/>
                  </a:cubicBezTo>
                  <a:cubicBezTo>
                    <a:pt x="1987" y="1721"/>
                    <a:pt x="1967" y="1735"/>
                    <a:pt x="1963" y="1738"/>
                  </a:cubicBezTo>
                  <a:cubicBezTo>
                    <a:pt x="1956" y="1742"/>
                    <a:pt x="1952" y="1748"/>
                    <a:pt x="1946" y="1753"/>
                  </a:cubicBezTo>
                  <a:cubicBezTo>
                    <a:pt x="1945" y="1754"/>
                    <a:pt x="1944" y="1754"/>
                    <a:pt x="1943" y="1754"/>
                  </a:cubicBezTo>
                  <a:cubicBezTo>
                    <a:pt x="1940" y="1754"/>
                    <a:pt x="1937" y="1752"/>
                    <a:pt x="1934" y="1752"/>
                  </a:cubicBezTo>
                  <a:cubicBezTo>
                    <a:pt x="1933" y="1752"/>
                    <a:pt x="1932" y="1752"/>
                    <a:pt x="1931" y="1754"/>
                  </a:cubicBezTo>
                  <a:cubicBezTo>
                    <a:pt x="1930" y="1757"/>
                    <a:pt x="1930" y="1769"/>
                    <a:pt x="1927" y="1770"/>
                  </a:cubicBezTo>
                  <a:lnTo>
                    <a:pt x="1927" y="1770"/>
                  </a:lnTo>
                  <a:cubicBezTo>
                    <a:pt x="1928" y="1769"/>
                    <a:pt x="1925" y="1748"/>
                    <a:pt x="1922" y="1748"/>
                  </a:cubicBezTo>
                  <a:cubicBezTo>
                    <a:pt x="1922" y="1748"/>
                    <a:pt x="1921" y="1750"/>
                    <a:pt x="1920" y="1752"/>
                  </a:cubicBezTo>
                  <a:cubicBezTo>
                    <a:pt x="1917" y="1759"/>
                    <a:pt x="1909" y="1761"/>
                    <a:pt x="1914" y="1770"/>
                  </a:cubicBezTo>
                  <a:cubicBezTo>
                    <a:pt x="1917" y="1777"/>
                    <a:pt x="1904" y="1773"/>
                    <a:pt x="1907" y="1779"/>
                  </a:cubicBezTo>
                  <a:lnTo>
                    <a:pt x="1907" y="1779"/>
                  </a:lnTo>
                  <a:cubicBezTo>
                    <a:pt x="1904" y="1772"/>
                    <a:pt x="1900" y="1768"/>
                    <a:pt x="1893" y="1768"/>
                  </a:cubicBezTo>
                  <a:cubicBezTo>
                    <a:pt x="1892" y="1768"/>
                    <a:pt x="1891" y="1768"/>
                    <a:pt x="1890" y="1768"/>
                  </a:cubicBezTo>
                  <a:cubicBezTo>
                    <a:pt x="1884" y="1769"/>
                    <a:pt x="1894" y="1791"/>
                    <a:pt x="1890" y="1798"/>
                  </a:cubicBezTo>
                  <a:cubicBezTo>
                    <a:pt x="1888" y="1801"/>
                    <a:pt x="1886" y="1803"/>
                    <a:pt x="1884" y="1803"/>
                  </a:cubicBezTo>
                  <a:cubicBezTo>
                    <a:pt x="1875" y="1803"/>
                    <a:pt x="1862" y="1781"/>
                    <a:pt x="1859" y="1774"/>
                  </a:cubicBezTo>
                  <a:cubicBezTo>
                    <a:pt x="1859" y="1787"/>
                    <a:pt x="1858" y="1799"/>
                    <a:pt x="1855" y="1811"/>
                  </a:cubicBezTo>
                  <a:cubicBezTo>
                    <a:pt x="1849" y="1806"/>
                    <a:pt x="1844" y="1802"/>
                    <a:pt x="1838" y="1799"/>
                  </a:cubicBezTo>
                  <a:lnTo>
                    <a:pt x="1838" y="1799"/>
                  </a:lnTo>
                  <a:cubicBezTo>
                    <a:pt x="1841" y="1806"/>
                    <a:pt x="1832" y="1808"/>
                    <a:pt x="1829" y="1811"/>
                  </a:cubicBezTo>
                  <a:cubicBezTo>
                    <a:pt x="1827" y="1813"/>
                    <a:pt x="1823" y="1827"/>
                    <a:pt x="1825" y="1829"/>
                  </a:cubicBezTo>
                  <a:cubicBezTo>
                    <a:pt x="1819" y="1825"/>
                    <a:pt x="1817" y="1814"/>
                    <a:pt x="1813" y="1814"/>
                  </a:cubicBezTo>
                  <a:cubicBezTo>
                    <a:pt x="1811" y="1814"/>
                    <a:pt x="1809" y="1816"/>
                    <a:pt x="1806" y="1820"/>
                  </a:cubicBezTo>
                  <a:cubicBezTo>
                    <a:pt x="1803" y="1824"/>
                    <a:pt x="1801" y="1826"/>
                    <a:pt x="1798" y="1826"/>
                  </a:cubicBezTo>
                  <a:cubicBezTo>
                    <a:pt x="1795" y="1826"/>
                    <a:pt x="1793" y="1823"/>
                    <a:pt x="1790" y="1817"/>
                  </a:cubicBezTo>
                  <a:cubicBezTo>
                    <a:pt x="1785" y="1820"/>
                    <a:pt x="1789" y="1824"/>
                    <a:pt x="1789" y="1828"/>
                  </a:cubicBezTo>
                  <a:cubicBezTo>
                    <a:pt x="1788" y="1834"/>
                    <a:pt x="1779" y="1834"/>
                    <a:pt x="1776" y="1840"/>
                  </a:cubicBezTo>
                  <a:cubicBezTo>
                    <a:pt x="1774" y="1845"/>
                    <a:pt x="1779" y="1848"/>
                    <a:pt x="1779" y="1854"/>
                  </a:cubicBezTo>
                  <a:cubicBezTo>
                    <a:pt x="1779" y="1859"/>
                    <a:pt x="1771" y="1857"/>
                    <a:pt x="1773" y="1862"/>
                  </a:cubicBezTo>
                  <a:cubicBezTo>
                    <a:pt x="1770" y="1857"/>
                    <a:pt x="1770" y="1855"/>
                    <a:pt x="1769" y="1855"/>
                  </a:cubicBezTo>
                  <a:cubicBezTo>
                    <a:pt x="1768" y="1855"/>
                    <a:pt x="1767" y="1856"/>
                    <a:pt x="1765" y="1857"/>
                  </a:cubicBezTo>
                  <a:lnTo>
                    <a:pt x="1751" y="1864"/>
                  </a:lnTo>
                  <a:cubicBezTo>
                    <a:pt x="1750" y="1860"/>
                    <a:pt x="1745" y="1854"/>
                    <a:pt x="1751" y="1851"/>
                  </a:cubicBezTo>
                  <a:cubicBezTo>
                    <a:pt x="1751" y="1848"/>
                    <a:pt x="1755" y="1848"/>
                    <a:pt x="1752" y="1843"/>
                  </a:cubicBezTo>
                  <a:lnTo>
                    <a:pt x="1752" y="1843"/>
                  </a:lnTo>
                  <a:cubicBezTo>
                    <a:pt x="1740" y="1849"/>
                    <a:pt x="1744" y="1861"/>
                    <a:pt x="1737" y="1873"/>
                  </a:cubicBezTo>
                  <a:cubicBezTo>
                    <a:pt x="1736" y="1875"/>
                    <a:pt x="1735" y="1876"/>
                    <a:pt x="1734" y="1876"/>
                  </a:cubicBezTo>
                  <a:cubicBezTo>
                    <a:pt x="1731" y="1876"/>
                    <a:pt x="1731" y="1862"/>
                    <a:pt x="1731" y="1862"/>
                  </a:cubicBezTo>
                  <a:cubicBezTo>
                    <a:pt x="1731" y="1862"/>
                    <a:pt x="1731" y="1862"/>
                    <a:pt x="1731" y="1862"/>
                  </a:cubicBezTo>
                  <a:cubicBezTo>
                    <a:pt x="1731" y="1862"/>
                    <a:pt x="1726" y="1870"/>
                    <a:pt x="1726" y="1870"/>
                  </a:cubicBezTo>
                  <a:cubicBezTo>
                    <a:pt x="1725" y="1875"/>
                    <a:pt x="1724" y="1876"/>
                    <a:pt x="1722" y="1876"/>
                  </a:cubicBezTo>
                  <a:cubicBezTo>
                    <a:pt x="1721" y="1876"/>
                    <a:pt x="1720" y="1876"/>
                    <a:pt x="1717" y="1875"/>
                  </a:cubicBezTo>
                  <a:cubicBezTo>
                    <a:pt x="1715" y="1874"/>
                    <a:pt x="1713" y="1874"/>
                    <a:pt x="1711" y="1874"/>
                  </a:cubicBezTo>
                  <a:cubicBezTo>
                    <a:pt x="1703" y="1874"/>
                    <a:pt x="1696" y="1879"/>
                    <a:pt x="1706" y="1887"/>
                  </a:cubicBezTo>
                  <a:cubicBezTo>
                    <a:pt x="1703" y="1888"/>
                    <a:pt x="1703" y="1890"/>
                    <a:pt x="1703" y="1892"/>
                  </a:cubicBezTo>
                  <a:cubicBezTo>
                    <a:pt x="1702" y="1892"/>
                    <a:pt x="1702" y="1892"/>
                    <a:pt x="1702" y="1892"/>
                  </a:cubicBezTo>
                  <a:cubicBezTo>
                    <a:pt x="1701" y="1892"/>
                    <a:pt x="1697" y="1880"/>
                    <a:pt x="1696" y="1878"/>
                  </a:cubicBezTo>
                  <a:cubicBezTo>
                    <a:pt x="1695" y="1877"/>
                    <a:pt x="1694" y="1876"/>
                    <a:pt x="1693" y="1876"/>
                  </a:cubicBezTo>
                  <a:cubicBezTo>
                    <a:pt x="1692" y="1876"/>
                    <a:pt x="1691" y="1878"/>
                    <a:pt x="1689" y="1880"/>
                  </a:cubicBezTo>
                  <a:cubicBezTo>
                    <a:pt x="1682" y="1892"/>
                    <a:pt x="1693" y="1908"/>
                    <a:pt x="1681" y="1914"/>
                  </a:cubicBezTo>
                  <a:cubicBezTo>
                    <a:pt x="1677" y="1908"/>
                    <a:pt x="1675" y="1902"/>
                    <a:pt x="1669" y="1897"/>
                  </a:cubicBezTo>
                  <a:cubicBezTo>
                    <a:pt x="1667" y="1896"/>
                    <a:pt x="1665" y="1895"/>
                    <a:pt x="1664" y="1895"/>
                  </a:cubicBezTo>
                  <a:cubicBezTo>
                    <a:pt x="1659" y="1895"/>
                    <a:pt x="1657" y="1902"/>
                    <a:pt x="1661" y="1909"/>
                  </a:cubicBezTo>
                  <a:cubicBezTo>
                    <a:pt x="1658" y="1903"/>
                    <a:pt x="1653" y="1897"/>
                    <a:pt x="1648" y="1897"/>
                  </a:cubicBezTo>
                  <a:cubicBezTo>
                    <a:pt x="1647" y="1897"/>
                    <a:pt x="1645" y="1898"/>
                    <a:pt x="1644" y="1898"/>
                  </a:cubicBezTo>
                  <a:cubicBezTo>
                    <a:pt x="1646" y="1902"/>
                    <a:pt x="1657" y="1918"/>
                    <a:pt x="1651" y="1918"/>
                  </a:cubicBezTo>
                  <a:cubicBezTo>
                    <a:pt x="1650" y="1918"/>
                    <a:pt x="1649" y="1917"/>
                    <a:pt x="1648" y="1916"/>
                  </a:cubicBezTo>
                  <a:cubicBezTo>
                    <a:pt x="1642" y="1914"/>
                    <a:pt x="1638" y="1907"/>
                    <a:pt x="1632" y="1907"/>
                  </a:cubicBezTo>
                  <a:cubicBezTo>
                    <a:pt x="1631" y="1907"/>
                    <a:pt x="1630" y="1907"/>
                    <a:pt x="1629" y="1908"/>
                  </a:cubicBezTo>
                  <a:cubicBezTo>
                    <a:pt x="1624" y="1910"/>
                    <a:pt x="1626" y="1916"/>
                    <a:pt x="1620" y="1918"/>
                  </a:cubicBezTo>
                  <a:cubicBezTo>
                    <a:pt x="1619" y="1916"/>
                    <a:pt x="1617" y="1915"/>
                    <a:pt x="1614" y="1915"/>
                  </a:cubicBezTo>
                  <a:cubicBezTo>
                    <a:pt x="1607" y="1915"/>
                    <a:pt x="1595" y="1923"/>
                    <a:pt x="1593" y="1925"/>
                  </a:cubicBezTo>
                  <a:cubicBezTo>
                    <a:pt x="1586" y="1930"/>
                    <a:pt x="1601" y="1936"/>
                    <a:pt x="1600" y="1939"/>
                  </a:cubicBezTo>
                  <a:cubicBezTo>
                    <a:pt x="1600" y="1941"/>
                    <a:pt x="1599" y="1942"/>
                    <a:pt x="1597" y="1942"/>
                  </a:cubicBezTo>
                  <a:cubicBezTo>
                    <a:pt x="1592" y="1942"/>
                    <a:pt x="1582" y="1930"/>
                    <a:pt x="1580" y="1929"/>
                  </a:cubicBezTo>
                  <a:cubicBezTo>
                    <a:pt x="1579" y="1928"/>
                    <a:pt x="1578" y="1927"/>
                    <a:pt x="1576" y="1927"/>
                  </a:cubicBezTo>
                  <a:cubicBezTo>
                    <a:pt x="1572" y="1927"/>
                    <a:pt x="1566" y="1931"/>
                    <a:pt x="1564" y="1932"/>
                  </a:cubicBezTo>
                  <a:cubicBezTo>
                    <a:pt x="1556" y="1937"/>
                    <a:pt x="1548" y="1944"/>
                    <a:pt x="1542" y="1951"/>
                  </a:cubicBezTo>
                  <a:cubicBezTo>
                    <a:pt x="1540" y="1952"/>
                    <a:pt x="1531" y="1969"/>
                    <a:pt x="1529" y="1969"/>
                  </a:cubicBezTo>
                  <a:cubicBezTo>
                    <a:pt x="1529" y="1969"/>
                    <a:pt x="1529" y="1969"/>
                    <a:pt x="1529" y="1969"/>
                  </a:cubicBezTo>
                  <a:cubicBezTo>
                    <a:pt x="1526" y="1967"/>
                    <a:pt x="1529" y="1945"/>
                    <a:pt x="1526" y="1945"/>
                  </a:cubicBezTo>
                  <a:lnTo>
                    <a:pt x="1526" y="1945"/>
                  </a:lnTo>
                  <a:cubicBezTo>
                    <a:pt x="1526" y="1945"/>
                    <a:pt x="1526" y="1945"/>
                    <a:pt x="1525" y="1945"/>
                  </a:cubicBezTo>
                  <a:cubicBezTo>
                    <a:pt x="1521" y="1950"/>
                    <a:pt x="1505" y="1972"/>
                    <a:pt x="1509" y="1978"/>
                  </a:cubicBezTo>
                  <a:lnTo>
                    <a:pt x="1509" y="1978"/>
                  </a:lnTo>
                  <a:cubicBezTo>
                    <a:pt x="1506" y="1973"/>
                    <a:pt x="1502" y="1971"/>
                    <a:pt x="1499" y="1971"/>
                  </a:cubicBezTo>
                  <a:cubicBezTo>
                    <a:pt x="1497" y="1971"/>
                    <a:pt x="1494" y="1972"/>
                    <a:pt x="1492" y="1972"/>
                  </a:cubicBezTo>
                  <a:cubicBezTo>
                    <a:pt x="1487" y="1974"/>
                    <a:pt x="1483" y="1978"/>
                    <a:pt x="1479" y="1982"/>
                  </a:cubicBezTo>
                  <a:cubicBezTo>
                    <a:pt x="1476" y="1985"/>
                    <a:pt x="1477" y="1990"/>
                    <a:pt x="1475" y="1994"/>
                  </a:cubicBezTo>
                  <a:cubicBezTo>
                    <a:pt x="1471" y="1998"/>
                    <a:pt x="1467" y="2000"/>
                    <a:pt x="1463" y="2000"/>
                  </a:cubicBezTo>
                  <a:cubicBezTo>
                    <a:pt x="1457" y="2000"/>
                    <a:pt x="1450" y="1998"/>
                    <a:pt x="1444" y="1998"/>
                  </a:cubicBezTo>
                  <a:cubicBezTo>
                    <a:pt x="1444" y="1998"/>
                    <a:pt x="1443" y="1998"/>
                    <a:pt x="1442" y="1998"/>
                  </a:cubicBezTo>
                  <a:cubicBezTo>
                    <a:pt x="1439" y="1998"/>
                    <a:pt x="1440" y="2000"/>
                    <a:pt x="1441" y="2003"/>
                  </a:cubicBezTo>
                  <a:cubicBezTo>
                    <a:pt x="1438" y="2005"/>
                    <a:pt x="1434" y="2006"/>
                    <a:pt x="1431" y="2008"/>
                  </a:cubicBezTo>
                  <a:cubicBezTo>
                    <a:pt x="1425" y="2011"/>
                    <a:pt x="1422" y="2019"/>
                    <a:pt x="1416" y="2022"/>
                  </a:cubicBezTo>
                  <a:cubicBezTo>
                    <a:pt x="1410" y="2026"/>
                    <a:pt x="1406" y="2026"/>
                    <a:pt x="1399" y="2027"/>
                  </a:cubicBezTo>
                  <a:cubicBezTo>
                    <a:pt x="1396" y="2027"/>
                    <a:pt x="1390" y="2029"/>
                    <a:pt x="1390" y="2033"/>
                  </a:cubicBezTo>
                  <a:cubicBezTo>
                    <a:pt x="1389" y="2040"/>
                    <a:pt x="1369" y="2047"/>
                    <a:pt x="1363" y="2050"/>
                  </a:cubicBezTo>
                  <a:cubicBezTo>
                    <a:pt x="1360" y="2051"/>
                    <a:pt x="1348" y="2069"/>
                    <a:pt x="1347" y="2069"/>
                  </a:cubicBezTo>
                  <a:cubicBezTo>
                    <a:pt x="1345" y="2068"/>
                    <a:pt x="1345" y="2060"/>
                    <a:pt x="1345" y="2059"/>
                  </a:cubicBezTo>
                  <a:lnTo>
                    <a:pt x="1338" y="2069"/>
                  </a:lnTo>
                  <a:cubicBezTo>
                    <a:pt x="1338" y="2070"/>
                    <a:pt x="1338" y="2084"/>
                    <a:pt x="1336" y="2085"/>
                  </a:cubicBezTo>
                  <a:cubicBezTo>
                    <a:pt x="1335" y="2085"/>
                    <a:pt x="1331" y="2076"/>
                    <a:pt x="1329" y="2076"/>
                  </a:cubicBezTo>
                  <a:cubicBezTo>
                    <a:pt x="1328" y="2076"/>
                    <a:pt x="1328" y="2076"/>
                    <a:pt x="1327" y="2076"/>
                  </a:cubicBezTo>
                  <a:cubicBezTo>
                    <a:pt x="1324" y="2076"/>
                    <a:pt x="1320" y="2079"/>
                    <a:pt x="1317" y="2081"/>
                  </a:cubicBezTo>
                  <a:cubicBezTo>
                    <a:pt x="1314" y="2084"/>
                    <a:pt x="1311" y="2090"/>
                    <a:pt x="1307" y="2090"/>
                  </a:cubicBezTo>
                  <a:cubicBezTo>
                    <a:pt x="1305" y="2090"/>
                    <a:pt x="1303" y="2088"/>
                    <a:pt x="1302" y="2085"/>
                  </a:cubicBezTo>
                  <a:lnTo>
                    <a:pt x="1302" y="2085"/>
                  </a:lnTo>
                  <a:cubicBezTo>
                    <a:pt x="1303" y="2088"/>
                    <a:pt x="1301" y="2095"/>
                    <a:pt x="1302" y="2097"/>
                  </a:cubicBezTo>
                  <a:lnTo>
                    <a:pt x="1302" y="2097"/>
                  </a:lnTo>
                  <a:cubicBezTo>
                    <a:pt x="1299" y="2094"/>
                    <a:pt x="1297" y="2093"/>
                    <a:pt x="1294" y="2093"/>
                  </a:cubicBezTo>
                  <a:cubicBezTo>
                    <a:pt x="1292" y="2093"/>
                    <a:pt x="1289" y="2095"/>
                    <a:pt x="1285" y="2096"/>
                  </a:cubicBezTo>
                  <a:cubicBezTo>
                    <a:pt x="1282" y="2098"/>
                    <a:pt x="1276" y="2101"/>
                    <a:pt x="1274" y="2104"/>
                  </a:cubicBezTo>
                  <a:cubicBezTo>
                    <a:pt x="1272" y="2107"/>
                    <a:pt x="1276" y="2109"/>
                    <a:pt x="1273" y="2109"/>
                  </a:cubicBezTo>
                  <a:cubicBezTo>
                    <a:pt x="1265" y="2114"/>
                    <a:pt x="1260" y="2110"/>
                    <a:pt x="1251" y="2114"/>
                  </a:cubicBezTo>
                  <a:cubicBezTo>
                    <a:pt x="1249" y="2115"/>
                    <a:pt x="1239" y="2122"/>
                    <a:pt x="1233" y="2122"/>
                  </a:cubicBezTo>
                  <a:cubicBezTo>
                    <a:pt x="1230" y="2122"/>
                    <a:pt x="1229" y="2121"/>
                    <a:pt x="1228" y="2119"/>
                  </a:cubicBezTo>
                  <a:lnTo>
                    <a:pt x="1228" y="2119"/>
                  </a:lnTo>
                  <a:cubicBezTo>
                    <a:pt x="1219" y="2123"/>
                    <a:pt x="1233" y="2130"/>
                    <a:pt x="1228" y="2136"/>
                  </a:cubicBezTo>
                  <a:cubicBezTo>
                    <a:pt x="1228" y="2136"/>
                    <a:pt x="1227" y="2137"/>
                    <a:pt x="1226" y="2137"/>
                  </a:cubicBezTo>
                  <a:cubicBezTo>
                    <a:pt x="1223" y="2137"/>
                    <a:pt x="1218" y="2133"/>
                    <a:pt x="1217" y="2131"/>
                  </a:cubicBezTo>
                  <a:lnTo>
                    <a:pt x="1208" y="2131"/>
                  </a:lnTo>
                  <a:cubicBezTo>
                    <a:pt x="1203" y="2132"/>
                    <a:pt x="1191" y="2152"/>
                    <a:pt x="1184" y="2152"/>
                  </a:cubicBezTo>
                  <a:cubicBezTo>
                    <a:pt x="1183" y="2152"/>
                    <a:pt x="1182" y="2151"/>
                    <a:pt x="1182" y="2150"/>
                  </a:cubicBezTo>
                  <a:lnTo>
                    <a:pt x="1182" y="2150"/>
                  </a:lnTo>
                  <a:cubicBezTo>
                    <a:pt x="1184" y="2154"/>
                    <a:pt x="1189" y="2169"/>
                    <a:pt x="1186" y="2171"/>
                  </a:cubicBezTo>
                  <a:cubicBezTo>
                    <a:pt x="1186" y="2171"/>
                    <a:pt x="1185" y="2171"/>
                    <a:pt x="1185" y="2171"/>
                  </a:cubicBezTo>
                  <a:cubicBezTo>
                    <a:pt x="1183" y="2171"/>
                    <a:pt x="1179" y="2166"/>
                    <a:pt x="1178" y="2165"/>
                  </a:cubicBezTo>
                  <a:cubicBezTo>
                    <a:pt x="1177" y="2165"/>
                    <a:pt x="1176" y="2165"/>
                    <a:pt x="1176" y="2165"/>
                  </a:cubicBezTo>
                  <a:cubicBezTo>
                    <a:pt x="1174" y="2165"/>
                    <a:pt x="1172" y="2165"/>
                    <a:pt x="1172" y="2165"/>
                  </a:cubicBezTo>
                  <a:cubicBezTo>
                    <a:pt x="1166" y="2165"/>
                    <a:pt x="1163" y="2166"/>
                    <a:pt x="1159" y="2171"/>
                  </a:cubicBezTo>
                  <a:cubicBezTo>
                    <a:pt x="1158" y="2171"/>
                    <a:pt x="1157" y="2172"/>
                    <a:pt x="1156" y="2172"/>
                  </a:cubicBezTo>
                  <a:cubicBezTo>
                    <a:pt x="1155" y="2172"/>
                    <a:pt x="1154" y="2172"/>
                    <a:pt x="1153" y="2171"/>
                  </a:cubicBezTo>
                  <a:cubicBezTo>
                    <a:pt x="1149" y="2169"/>
                    <a:pt x="1151" y="2157"/>
                    <a:pt x="1148" y="2156"/>
                  </a:cubicBezTo>
                  <a:cubicBezTo>
                    <a:pt x="1148" y="2156"/>
                    <a:pt x="1148" y="2156"/>
                    <a:pt x="1148" y="2156"/>
                  </a:cubicBezTo>
                  <a:cubicBezTo>
                    <a:pt x="1144" y="2156"/>
                    <a:pt x="1140" y="2169"/>
                    <a:pt x="1138" y="2171"/>
                  </a:cubicBezTo>
                  <a:cubicBezTo>
                    <a:pt x="1130" y="2176"/>
                    <a:pt x="1118" y="2175"/>
                    <a:pt x="1109" y="2177"/>
                  </a:cubicBezTo>
                  <a:cubicBezTo>
                    <a:pt x="1099" y="2178"/>
                    <a:pt x="1117" y="2198"/>
                    <a:pt x="1107" y="2198"/>
                  </a:cubicBezTo>
                  <a:cubicBezTo>
                    <a:pt x="1106" y="2198"/>
                    <a:pt x="1104" y="2198"/>
                    <a:pt x="1103" y="2198"/>
                  </a:cubicBezTo>
                  <a:cubicBezTo>
                    <a:pt x="1097" y="2196"/>
                    <a:pt x="1093" y="2193"/>
                    <a:pt x="1088" y="2193"/>
                  </a:cubicBezTo>
                  <a:cubicBezTo>
                    <a:pt x="1085" y="2193"/>
                    <a:pt x="1083" y="2195"/>
                    <a:pt x="1079" y="2198"/>
                  </a:cubicBezTo>
                  <a:cubicBezTo>
                    <a:pt x="1077" y="2200"/>
                    <a:pt x="1077" y="2213"/>
                    <a:pt x="1073" y="2213"/>
                  </a:cubicBezTo>
                  <a:cubicBezTo>
                    <a:pt x="1072" y="2213"/>
                    <a:pt x="1071" y="2212"/>
                    <a:pt x="1070" y="2210"/>
                  </a:cubicBezTo>
                  <a:cubicBezTo>
                    <a:pt x="1067" y="2206"/>
                    <a:pt x="1065" y="2205"/>
                    <a:pt x="1063" y="2205"/>
                  </a:cubicBezTo>
                  <a:cubicBezTo>
                    <a:pt x="1058" y="2205"/>
                    <a:pt x="1055" y="2215"/>
                    <a:pt x="1054" y="2220"/>
                  </a:cubicBezTo>
                  <a:cubicBezTo>
                    <a:pt x="1052" y="2225"/>
                    <a:pt x="1050" y="2227"/>
                    <a:pt x="1047" y="2227"/>
                  </a:cubicBezTo>
                  <a:cubicBezTo>
                    <a:pt x="1043" y="2227"/>
                    <a:pt x="1038" y="2224"/>
                    <a:pt x="1033" y="2224"/>
                  </a:cubicBezTo>
                  <a:cubicBezTo>
                    <a:pt x="1032" y="2224"/>
                    <a:pt x="1031" y="2224"/>
                    <a:pt x="1030" y="2225"/>
                  </a:cubicBezTo>
                  <a:cubicBezTo>
                    <a:pt x="1021" y="2227"/>
                    <a:pt x="1036" y="2240"/>
                    <a:pt x="1036" y="2247"/>
                  </a:cubicBezTo>
                  <a:cubicBezTo>
                    <a:pt x="1036" y="2247"/>
                    <a:pt x="1036" y="2248"/>
                    <a:pt x="1035" y="2248"/>
                  </a:cubicBezTo>
                  <a:cubicBezTo>
                    <a:pt x="1033" y="2248"/>
                    <a:pt x="1024" y="2242"/>
                    <a:pt x="1019" y="2242"/>
                  </a:cubicBezTo>
                  <a:cubicBezTo>
                    <a:pt x="1018" y="2242"/>
                    <a:pt x="1017" y="2242"/>
                    <a:pt x="1017" y="2244"/>
                  </a:cubicBezTo>
                  <a:cubicBezTo>
                    <a:pt x="1018" y="2247"/>
                    <a:pt x="1023" y="2247"/>
                    <a:pt x="1022" y="2251"/>
                  </a:cubicBezTo>
                  <a:cubicBezTo>
                    <a:pt x="1022" y="2253"/>
                    <a:pt x="1018" y="2255"/>
                    <a:pt x="1015" y="2255"/>
                  </a:cubicBezTo>
                  <a:cubicBezTo>
                    <a:pt x="1015" y="2255"/>
                    <a:pt x="1015" y="2255"/>
                    <a:pt x="1015" y="2255"/>
                  </a:cubicBezTo>
                  <a:cubicBezTo>
                    <a:pt x="1007" y="2252"/>
                    <a:pt x="1010" y="2243"/>
                    <a:pt x="1002" y="2243"/>
                  </a:cubicBezTo>
                  <a:cubicBezTo>
                    <a:pt x="1001" y="2243"/>
                    <a:pt x="1000" y="2243"/>
                    <a:pt x="999" y="2243"/>
                  </a:cubicBezTo>
                  <a:cubicBezTo>
                    <a:pt x="984" y="2246"/>
                    <a:pt x="968" y="2256"/>
                    <a:pt x="958" y="2267"/>
                  </a:cubicBezTo>
                  <a:cubicBezTo>
                    <a:pt x="954" y="2271"/>
                    <a:pt x="954" y="2273"/>
                    <a:pt x="950" y="2275"/>
                  </a:cubicBezTo>
                  <a:cubicBezTo>
                    <a:pt x="949" y="2278"/>
                    <a:pt x="949" y="2279"/>
                    <a:pt x="948" y="2279"/>
                  </a:cubicBezTo>
                  <a:cubicBezTo>
                    <a:pt x="945" y="2279"/>
                    <a:pt x="940" y="2264"/>
                    <a:pt x="939" y="2264"/>
                  </a:cubicBezTo>
                  <a:cubicBezTo>
                    <a:pt x="939" y="2264"/>
                    <a:pt x="939" y="2264"/>
                    <a:pt x="939" y="2264"/>
                  </a:cubicBezTo>
                  <a:cubicBezTo>
                    <a:pt x="933" y="2267"/>
                    <a:pt x="942" y="2281"/>
                    <a:pt x="935" y="2281"/>
                  </a:cubicBezTo>
                  <a:cubicBezTo>
                    <a:pt x="933" y="2281"/>
                    <a:pt x="932" y="2281"/>
                    <a:pt x="929" y="2280"/>
                  </a:cubicBezTo>
                  <a:cubicBezTo>
                    <a:pt x="927" y="2280"/>
                    <a:pt x="925" y="2282"/>
                    <a:pt x="923" y="2284"/>
                  </a:cubicBezTo>
                  <a:cubicBezTo>
                    <a:pt x="920" y="2287"/>
                    <a:pt x="900" y="2310"/>
                    <a:pt x="891" y="2310"/>
                  </a:cubicBezTo>
                  <a:cubicBezTo>
                    <a:pt x="889" y="2310"/>
                    <a:pt x="888" y="2309"/>
                    <a:pt x="887" y="2308"/>
                  </a:cubicBezTo>
                  <a:lnTo>
                    <a:pt x="882" y="2331"/>
                  </a:lnTo>
                  <a:cubicBezTo>
                    <a:pt x="879" y="2326"/>
                    <a:pt x="876" y="2325"/>
                    <a:pt x="872" y="2325"/>
                  </a:cubicBezTo>
                  <a:cubicBezTo>
                    <a:pt x="869" y="2325"/>
                    <a:pt x="866" y="2326"/>
                    <a:pt x="863" y="2327"/>
                  </a:cubicBezTo>
                  <a:cubicBezTo>
                    <a:pt x="863" y="2327"/>
                    <a:pt x="862" y="2327"/>
                    <a:pt x="861" y="2327"/>
                  </a:cubicBezTo>
                  <a:cubicBezTo>
                    <a:pt x="856" y="2327"/>
                    <a:pt x="854" y="2322"/>
                    <a:pt x="849" y="2319"/>
                  </a:cubicBezTo>
                  <a:cubicBezTo>
                    <a:pt x="848" y="2319"/>
                    <a:pt x="848" y="2319"/>
                    <a:pt x="848" y="2319"/>
                  </a:cubicBezTo>
                  <a:lnTo>
                    <a:pt x="848" y="2319"/>
                  </a:lnTo>
                  <a:cubicBezTo>
                    <a:pt x="845" y="2319"/>
                    <a:pt x="849" y="2341"/>
                    <a:pt x="843" y="2344"/>
                  </a:cubicBezTo>
                  <a:cubicBezTo>
                    <a:pt x="842" y="2341"/>
                    <a:pt x="836" y="2324"/>
                    <a:pt x="833" y="2324"/>
                  </a:cubicBezTo>
                  <a:cubicBezTo>
                    <a:pt x="828" y="2325"/>
                    <a:pt x="822" y="2336"/>
                    <a:pt x="824" y="2342"/>
                  </a:cubicBezTo>
                  <a:cubicBezTo>
                    <a:pt x="827" y="2346"/>
                    <a:pt x="833" y="2349"/>
                    <a:pt x="828" y="2352"/>
                  </a:cubicBezTo>
                  <a:cubicBezTo>
                    <a:pt x="827" y="2353"/>
                    <a:pt x="826" y="2353"/>
                    <a:pt x="825" y="2353"/>
                  </a:cubicBezTo>
                  <a:cubicBezTo>
                    <a:pt x="823" y="2353"/>
                    <a:pt x="822" y="2352"/>
                    <a:pt x="820" y="2351"/>
                  </a:cubicBezTo>
                  <a:cubicBezTo>
                    <a:pt x="814" y="2347"/>
                    <a:pt x="813" y="2336"/>
                    <a:pt x="808" y="2332"/>
                  </a:cubicBezTo>
                  <a:cubicBezTo>
                    <a:pt x="808" y="2332"/>
                    <a:pt x="808" y="2332"/>
                    <a:pt x="807" y="2332"/>
                  </a:cubicBezTo>
                  <a:lnTo>
                    <a:pt x="807" y="2332"/>
                  </a:lnTo>
                  <a:cubicBezTo>
                    <a:pt x="807" y="2332"/>
                    <a:pt x="808" y="2342"/>
                    <a:pt x="808" y="2342"/>
                  </a:cubicBezTo>
                  <a:cubicBezTo>
                    <a:pt x="807" y="2347"/>
                    <a:pt x="804" y="2350"/>
                    <a:pt x="800" y="2352"/>
                  </a:cubicBezTo>
                  <a:cubicBezTo>
                    <a:pt x="799" y="2353"/>
                    <a:pt x="798" y="2353"/>
                    <a:pt x="797" y="2353"/>
                  </a:cubicBezTo>
                  <a:cubicBezTo>
                    <a:pt x="797" y="2353"/>
                    <a:pt x="796" y="2353"/>
                    <a:pt x="795" y="2353"/>
                  </a:cubicBezTo>
                  <a:cubicBezTo>
                    <a:pt x="795" y="2353"/>
                    <a:pt x="794" y="2353"/>
                    <a:pt x="794" y="2355"/>
                  </a:cubicBezTo>
                  <a:cubicBezTo>
                    <a:pt x="791" y="2359"/>
                    <a:pt x="792" y="2364"/>
                    <a:pt x="792" y="2368"/>
                  </a:cubicBezTo>
                  <a:cubicBezTo>
                    <a:pt x="792" y="2369"/>
                    <a:pt x="791" y="2369"/>
                    <a:pt x="791" y="2369"/>
                  </a:cubicBezTo>
                  <a:cubicBezTo>
                    <a:pt x="788" y="2369"/>
                    <a:pt x="784" y="2365"/>
                    <a:pt x="781" y="2365"/>
                  </a:cubicBezTo>
                  <a:cubicBezTo>
                    <a:pt x="779" y="2365"/>
                    <a:pt x="778" y="2365"/>
                    <a:pt x="778" y="2367"/>
                  </a:cubicBezTo>
                  <a:cubicBezTo>
                    <a:pt x="777" y="2371"/>
                    <a:pt x="779" y="2375"/>
                    <a:pt x="777" y="2378"/>
                  </a:cubicBezTo>
                  <a:cubicBezTo>
                    <a:pt x="775" y="2380"/>
                    <a:pt x="772" y="2381"/>
                    <a:pt x="769" y="2382"/>
                  </a:cubicBezTo>
                  <a:lnTo>
                    <a:pt x="769" y="2382"/>
                  </a:lnTo>
                  <a:cubicBezTo>
                    <a:pt x="775" y="2378"/>
                    <a:pt x="779" y="2367"/>
                    <a:pt x="772" y="2367"/>
                  </a:cubicBezTo>
                  <a:cubicBezTo>
                    <a:pt x="771" y="2367"/>
                    <a:pt x="769" y="2367"/>
                    <a:pt x="767" y="2368"/>
                  </a:cubicBezTo>
                  <a:cubicBezTo>
                    <a:pt x="762" y="2371"/>
                    <a:pt x="753" y="2378"/>
                    <a:pt x="756" y="2386"/>
                  </a:cubicBezTo>
                  <a:cubicBezTo>
                    <a:pt x="754" y="2383"/>
                    <a:pt x="751" y="2382"/>
                    <a:pt x="747" y="2382"/>
                  </a:cubicBezTo>
                  <a:cubicBezTo>
                    <a:pt x="735" y="2382"/>
                    <a:pt x="714" y="2397"/>
                    <a:pt x="707" y="2400"/>
                  </a:cubicBezTo>
                  <a:cubicBezTo>
                    <a:pt x="699" y="2405"/>
                    <a:pt x="706" y="2410"/>
                    <a:pt x="711" y="2419"/>
                  </a:cubicBezTo>
                  <a:cubicBezTo>
                    <a:pt x="711" y="2426"/>
                    <a:pt x="711" y="2429"/>
                    <a:pt x="709" y="2429"/>
                  </a:cubicBezTo>
                  <a:cubicBezTo>
                    <a:pt x="708" y="2429"/>
                    <a:pt x="706" y="2427"/>
                    <a:pt x="702" y="2424"/>
                  </a:cubicBezTo>
                  <a:cubicBezTo>
                    <a:pt x="697" y="2415"/>
                    <a:pt x="689" y="2413"/>
                    <a:pt x="681" y="2413"/>
                  </a:cubicBezTo>
                  <a:cubicBezTo>
                    <a:pt x="673" y="2413"/>
                    <a:pt x="665" y="2415"/>
                    <a:pt x="660" y="2418"/>
                  </a:cubicBezTo>
                  <a:cubicBezTo>
                    <a:pt x="654" y="2421"/>
                    <a:pt x="648" y="2424"/>
                    <a:pt x="647" y="2432"/>
                  </a:cubicBezTo>
                  <a:cubicBezTo>
                    <a:pt x="645" y="2443"/>
                    <a:pt x="643" y="2446"/>
                    <a:pt x="634" y="2452"/>
                  </a:cubicBezTo>
                  <a:cubicBezTo>
                    <a:pt x="642" y="2447"/>
                    <a:pt x="642" y="2439"/>
                    <a:pt x="636" y="2439"/>
                  </a:cubicBezTo>
                  <a:cubicBezTo>
                    <a:pt x="634" y="2439"/>
                    <a:pt x="633" y="2439"/>
                    <a:pt x="630" y="2440"/>
                  </a:cubicBezTo>
                  <a:lnTo>
                    <a:pt x="602" y="2454"/>
                  </a:lnTo>
                  <a:cubicBezTo>
                    <a:pt x="593" y="2460"/>
                    <a:pt x="589" y="2463"/>
                    <a:pt x="588" y="2473"/>
                  </a:cubicBezTo>
                  <a:lnTo>
                    <a:pt x="588" y="2473"/>
                  </a:lnTo>
                  <a:cubicBezTo>
                    <a:pt x="588" y="2469"/>
                    <a:pt x="587" y="2465"/>
                    <a:pt x="583" y="2461"/>
                  </a:cubicBezTo>
                  <a:cubicBezTo>
                    <a:pt x="582" y="2460"/>
                    <a:pt x="581" y="2460"/>
                    <a:pt x="579" y="2460"/>
                  </a:cubicBezTo>
                  <a:cubicBezTo>
                    <a:pt x="576" y="2460"/>
                    <a:pt x="573" y="2461"/>
                    <a:pt x="574" y="2465"/>
                  </a:cubicBezTo>
                  <a:cubicBezTo>
                    <a:pt x="577" y="2471"/>
                    <a:pt x="569" y="2471"/>
                    <a:pt x="565" y="2474"/>
                  </a:cubicBezTo>
                  <a:cubicBezTo>
                    <a:pt x="562" y="2475"/>
                    <a:pt x="566" y="2481"/>
                    <a:pt x="564" y="2484"/>
                  </a:cubicBezTo>
                  <a:cubicBezTo>
                    <a:pt x="563" y="2486"/>
                    <a:pt x="562" y="2486"/>
                    <a:pt x="561" y="2486"/>
                  </a:cubicBezTo>
                  <a:cubicBezTo>
                    <a:pt x="558" y="2486"/>
                    <a:pt x="555" y="2484"/>
                    <a:pt x="552" y="2484"/>
                  </a:cubicBezTo>
                  <a:cubicBezTo>
                    <a:pt x="548" y="2484"/>
                    <a:pt x="545" y="2486"/>
                    <a:pt x="542" y="2488"/>
                  </a:cubicBezTo>
                  <a:cubicBezTo>
                    <a:pt x="539" y="2490"/>
                    <a:pt x="535" y="2494"/>
                    <a:pt x="536" y="2499"/>
                  </a:cubicBezTo>
                  <a:cubicBezTo>
                    <a:pt x="537" y="2504"/>
                    <a:pt x="532" y="2504"/>
                    <a:pt x="527" y="2506"/>
                  </a:cubicBezTo>
                  <a:cubicBezTo>
                    <a:pt x="525" y="2502"/>
                    <a:pt x="525" y="2499"/>
                    <a:pt x="524" y="2499"/>
                  </a:cubicBezTo>
                  <a:cubicBezTo>
                    <a:pt x="523" y="2499"/>
                    <a:pt x="522" y="2500"/>
                    <a:pt x="519" y="2502"/>
                  </a:cubicBezTo>
                  <a:cubicBezTo>
                    <a:pt x="516" y="2507"/>
                    <a:pt x="512" y="2511"/>
                    <a:pt x="510" y="2515"/>
                  </a:cubicBezTo>
                  <a:cubicBezTo>
                    <a:pt x="510" y="2515"/>
                    <a:pt x="510" y="2515"/>
                    <a:pt x="510" y="2515"/>
                  </a:cubicBezTo>
                  <a:cubicBezTo>
                    <a:pt x="509" y="2515"/>
                    <a:pt x="506" y="2521"/>
                    <a:pt x="505" y="2521"/>
                  </a:cubicBezTo>
                  <a:cubicBezTo>
                    <a:pt x="504" y="2521"/>
                    <a:pt x="504" y="2521"/>
                    <a:pt x="504" y="2520"/>
                  </a:cubicBezTo>
                  <a:cubicBezTo>
                    <a:pt x="504" y="2518"/>
                    <a:pt x="505" y="2515"/>
                    <a:pt x="502" y="2512"/>
                  </a:cubicBezTo>
                  <a:cubicBezTo>
                    <a:pt x="496" y="2515"/>
                    <a:pt x="498" y="2517"/>
                    <a:pt x="496" y="2523"/>
                  </a:cubicBezTo>
                  <a:cubicBezTo>
                    <a:pt x="495" y="2527"/>
                    <a:pt x="492" y="2533"/>
                    <a:pt x="488" y="2533"/>
                  </a:cubicBezTo>
                  <a:cubicBezTo>
                    <a:pt x="487" y="2533"/>
                    <a:pt x="486" y="2533"/>
                    <a:pt x="485" y="2532"/>
                  </a:cubicBezTo>
                  <a:cubicBezTo>
                    <a:pt x="479" y="2527"/>
                    <a:pt x="480" y="2523"/>
                    <a:pt x="474" y="2523"/>
                  </a:cubicBezTo>
                  <a:cubicBezTo>
                    <a:pt x="473" y="2523"/>
                    <a:pt x="472" y="2523"/>
                    <a:pt x="471" y="2523"/>
                  </a:cubicBezTo>
                  <a:cubicBezTo>
                    <a:pt x="465" y="2524"/>
                    <a:pt x="457" y="2524"/>
                    <a:pt x="451" y="2527"/>
                  </a:cubicBezTo>
                  <a:cubicBezTo>
                    <a:pt x="446" y="2529"/>
                    <a:pt x="452" y="2533"/>
                    <a:pt x="454" y="2536"/>
                  </a:cubicBezTo>
                  <a:cubicBezTo>
                    <a:pt x="455" y="2541"/>
                    <a:pt x="453" y="2545"/>
                    <a:pt x="449" y="2545"/>
                  </a:cubicBezTo>
                  <a:cubicBezTo>
                    <a:pt x="449" y="2545"/>
                    <a:pt x="448" y="2545"/>
                    <a:pt x="447" y="2544"/>
                  </a:cubicBezTo>
                  <a:cubicBezTo>
                    <a:pt x="446" y="2544"/>
                    <a:pt x="445" y="2544"/>
                    <a:pt x="443" y="2544"/>
                  </a:cubicBezTo>
                  <a:cubicBezTo>
                    <a:pt x="439" y="2544"/>
                    <a:pt x="434" y="2545"/>
                    <a:pt x="436" y="2550"/>
                  </a:cubicBezTo>
                  <a:cubicBezTo>
                    <a:pt x="434" y="2546"/>
                    <a:pt x="432" y="2545"/>
                    <a:pt x="429" y="2545"/>
                  </a:cubicBezTo>
                  <a:cubicBezTo>
                    <a:pt x="422" y="2545"/>
                    <a:pt x="412" y="2558"/>
                    <a:pt x="408" y="2561"/>
                  </a:cubicBezTo>
                  <a:cubicBezTo>
                    <a:pt x="406" y="2562"/>
                    <a:pt x="405" y="2562"/>
                    <a:pt x="404" y="2562"/>
                  </a:cubicBezTo>
                  <a:cubicBezTo>
                    <a:pt x="403" y="2562"/>
                    <a:pt x="401" y="2562"/>
                    <a:pt x="399" y="2562"/>
                  </a:cubicBezTo>
                  <a:cubicBezTo>
                    <a:pt x="398" y="2562"/>
                    <a:pt x="398" y="2562"/>
                    <a:pt x="397" y="2562"/>
                  </a:cubicBezTo>
                  <a:cubicBezTo>
                    <a:pt x="392" y="2563"/>
                    <a:pt x="386" y="2565"/>
                    <a:pt x="381" y="2568"/>
                  </a:cubicBezTo>
                  <a:cubicBezTo>
                    <a:pt x="378" y="2569"/>
                    <a:pt x="361" y="2580"/>
                    <a:pt x="353" y="2580"/>
                  </a:cubicBezTo>
                  <a:cubicBezTo>
                    <a:pt x="351" y="2580"/>
                    <a:pt x="349" y="2580"/>
                    <a:pt x="348" y="2578"/>
                  </a:cubicBezTo>
                  <a:cubicBezTo>
                    <a:pt x="341" y="2582"/>
                    <a:pt x="340" y="2584"/>
                    <a:pt x="344" y="2592"/>
                  </a:cubicBezTo>
                  <a:cubicBezTo>
                    <a:pt x="346" y="2596"/>
                    <a:pt x="345" y="2605"/>
                    <a:pt x="341" y="2607"/>
                  </a:cubicBezTo>
                  <a:lnTo>
                    <a:pt x="341" y="2607"/>
                  </a:lnTo>
                  <a:cubicBezTo>
                    <a:pt x="342" y="2607"/>
                    <a:pt x="333" y="2597"/>
                    <a:pt x="330" y="2596"/>
                  </a:cubicBezTo>
                  <a:cubicBezTo>
                    <a:pt x="329" y="2595"/>
                    <a:pt x="327" y="2595"/>
                    <a:pt x="326" y="2595"/>
                  </a:cubicBezTo>
                  <a:cubicBezTo>
                    <a:pt x="321" y="2595"/>
                    <a:pt x="317" y="2598"/>
                    <a:pt x="315" y="2602"/>
                  </a:cubicBezTo>
                  <a:cubicBezTo>
                    <a:pt x="313" y="2606"/>
                    <a:pt x="309" y="2612"/>
                    <a:pt x="305" y="2614"/>
                  </a:cubicBezTo>
                  <a:cubicBezTo>
                    <a:pt x="304" y="2614"/>
                    <a:pt x="298" y="2610"/>
                    <a:pt x="296" y="2610"/>
                  </a:cubicBezTo>
                  <a:cubicBezTo>
                    <a:pt x="296" y="2610"/>
                    <a:pt x="295" y="2610"/>
                    <a:pt x="295" y="2610"/>
                  </a:cubicBezTo>
                  <a:cubicBezTo>
                    <a:pt x="287" y="2610"/>
                    <a:pt x="298" y="2631"/>
                    <a:pt x="292" y="2634"/>
                  </a:cubicBezTo>
                  <a:cubicBezTo>
                    <a:pt x="291" y="2635"/>
                    <a:pt x="290" y="2635"/>
                    <a:pt x="289" y="2635"/>
                  </a:cubicBezTo>
                  <a:cubicBezTo>
                    <a:pt x="283" y="2635"/>
                    <a:pt x="283" y="2619"/>
                    <a:pt x="277" y="2619"/>
                  </a:cubicBezTo>
                  <a:cubicBezTo>
                    <a:pt x="277" y="2619"/>
                    <a:pt x="277" y="2619"/>
                    <a:pt x="277" y="2619"/>
                  </a:cubicBezTo>
                  <a:cubicBezTo>
                    <a:pt x="264" y="2621"/>
                    <a:pt x="261" y="2641"/>
                    <a:pt x="254" y="2650"/>
                  </a:cubicBezTo>
                  <a:cubicBezTo>
                    <a:pt x="253" y="2651"/>
                    <a:pt x="244" y="2659"/>
                    <a:pt x="241" y="2659"/>
                  </a:cubicBezTo>
                  <a:cubicBezTo>
                    <a:pt x="240" y="2659"/>
                    <a:pt x="239" y="2657"/>
                    <a:pt x="241" y="2653"/>
                  </a:cubicBezTo>
                  <a:cubicBezTo>
                    <a:pt x="249" y="2649"/>
                    <a:pt x="246" y="2643"/>
                    <a:pt x="238" y="2642"/>
                  </a:cubicBezTo>
                  <a:cubicBezTo>
                    <a:pt x="237" y="2642"/>
                    <a:pt x="230" y="2646"/>
                    <a:pt x="231" y="2654"/>
                  </a:cubicBezTo>
                  <a:cubicBezTo>
                    <a:pt x="231" y="2657"/>
                    <a:pt x="237" y="2662"/>
                    <a:pt x="236" y="2667"/>
                  </a:cubicBezTo>
                  <a:cubicBezTo>
                    <a:pt x="236" y="2667"/>
                    <a:pt x="235" y="2667"/>
                    <a:pt x="235" y="2667"/>
                  </a:cubicBezTo>
                  <a:cubicBezTo>
                    <a:pt x="233" y="2667"/>
                    <a:pt x="225" y="2653"/>
                    <a:pt x="221" y="2653"/>
                  </a:cubicBezTo>
                  <a:cubicBezTo>
                    <a:pt x="221" y="2653"/>
                    <a:pt x="220" y="2654"/>
                    <a:pt x="220" y="2655"/>
                  </a:cubicBezTo>
                  <a:cubicBezTo>
                    <a:pt x="217" y="2662"/>
                    <a:pt x="218" y="2668"/>
                    <a:pt x="215" y="2675"/>
                  </a:cubicBezTo>
                  <a:cubicBezTo>
                    <a:pt x="212" y="2682"/>
                    <a:pt x="208" y="2687"/>
                    <a:pt x="203" y="2694"/>
                  </a:cubicBezTo>
                  <a:cubicBezTo>
                    <a:pt x="208" y="2680"/>
                    <a:pt x="210" y="2672"/>
                    <a:pt x="206" y="2672"/>
                  </a:cubicBezTo>
                  <a:cubicBezTo>
                    <a:pt x="205" y="2672"/>
                    <a:pt x="204" y="2673"/>
                    <a:pt x="202" y="2674"/>
                  </a:cubicBezTo>
                  <a:cubicBezTo>
                    <a:pt x="201" y="2674"/>
                    <a:pt x="183" y="2690"/>
                    <a:pt x="182" y="2698"/>
                  </a:cubicBezTo>
                  <a:lnTo>
                    <a:pt x="173" y="2702"/>
                  </a:lnTo>
                  <a:cubicBezTo>
                    <a:pt x="176" y="2695"/>
                    <a:pt x="184" y="2685"/>
                    <a:pt x="186" y="2680"/>
                  </a:cubicBezTo>
                  <a:cubicBezTo>
                    <a:pt x="188" y="2676"/>
                    <a:pt x="188" y="2674"/>
                    <a:pt x="187" y="2674"/>
                  </a:cubicBezTo>
                  <a:lnTo>
                    <a:pt x="187" y="2674"/>
                  </a:lnTo>
                  <a:cubicBezTo>
                    <a:pt x="186" y="2674"/>
                    <a:pt x="184" y="2675"/>
                    <a:pt x="182" y="2677"/>
                  </a:cubicBezTo>
                  <a:cubicBezTo>
                    <a:pt x="175" y="2684"/>
                    <a:pt x="154" y="2708"/>
                    <a:pt x="152" y="2708"/>
                  </a:cubicBezTo>
                  <a:cubicBezTo>
                    <a:pt x="151" y="2708"/>
                    <a:pt x="153" y="2704"/>
                    <a:pt x="160" y="2694"/>
                  </a:cubicBezTo>
                  <a:cubicBezTo>
                    <a:pt x="169" y="2683"/>
                    <a:pt x="172" y="2679"/>
                    <a:pt x="172" y="2679"/>
                  </a:cubicBezTo>
                  <a:lnTo>
                    <a:pt x="172" y="2679"/>
                  </a:lnTo>
                  <a:cubicBezTo>
                    <a:pt x="171" y="2679"/>
                    <a:pt x="146" y="2708"/>
                    <a:pt x="141" y="2710"/>
                  </a:cubicBezTo>
                  <a:cubicBezTo>
                    <a:pt x="140" y="2710"/>
                    <a:pt x="140" y="2710"/>
                    <a:pt x="140" y="2710"/>
                  </a:cubicBezTo>
                  <a:cubicBezTo>
                    <a:pt x="138" y="2710"/>
                    <a:pt x="149" y="2696"/>
                    <a:pt x="148" y="2696"/>
                  </a:cubicBezTo>
                  <a:lnTo>
                    <a:pt x="148" y="2696"/>
                  </a:lnTo>
                  <a:cubicBezTo>
                    <a:pt x="148" y="2696"/>
                    <a:pt x="147" y="2696"/>
                    <a:pt x="145" y="2698"/>
                  </a:cubicBezTo>
                  <a:cubicBezTo>
                    <a:pt x="142" y="2701"/>
                    <a:pt x="113" y="2729"/>
                    <a:pt x="112" y="2730"/>
                  </a:cubicBezTo>
                  <a:cubicBezTo>
                    <a:pt x="125" y="2715"/>
                    <a:pt x="135" y="2707"/>
                    <a:pt x="140" y="2699"/>
                  </a:cubicBezTo>
                  <a:lnTo>
                    <a:pt x="141" y="2697"/>
                  </a:lnTo>
                  <a:cubicBezTo>
                    <a:pt x="143" y="2694"/>
                    <a:pt x="146" y="2691"/>
                    <a:pt x="145" y="2691"/>
                  </a:cubicBezTo>
                  <a:lnTo>
                    <a:pt x="145" y="2691"/>
                  </a:lnTo>
                  <a:cubicBezTo>
                    <a:pt x="145" y="2691"/>
                    <a:pt x="143" y="2692"/>
                    <a:pt x="138" y="2697"/>
                  </a:cubicBezTo>
                  <a:cubicBezTo>
                    <a:pt x="134" y="2700"/>
                    <a:pt x="132" y="2702"/>
                    <a:pt x="132" y="2702"/>
                  </a:cubicBezTo>
                  <a:cubicBezTo>
                    <a:pt x="131" y="2702"/>
                    <a:pt x="135" y="2696"/>
                    <a:pt x="137" y="2694"/>
                  </a:cubicBezTo>
                  <a:cubicBezTo>
                    <a:pt x="137" y="2693"/>
                    <a:pt x="137" y="2693"/>
                    <a:pt x="137" y="2693"/>
                  </a:cubicBezTo>
                  <a:cubicBezTo>
                    <a:pt x="135" y="2693"/>
                    <a:pt x="118" y="2708"/>
                    <a:pt x="116" y="2708"/>
                  </a:cubicBezTo>
                  <a:cubicBezTo>
                    <a:pt x="115" y="2708"/>
                    <a:pt x="115" y="2708"/>
                    <a:pt x="116" y="2707"/>
                  </a:cubicBezTo>
                  <a:lnTo>
                    <a:pt x="116" y="2707"/>
                  </a:lnTo>
                  <a:lnTo>
                    <a:pt x="100" y="2723"/>
                  </a:lnTo>
                  <a:cubicBezTo>
                    <a:pt x="96" y="2725"/>
                    <a:pt x="92" y="2728"/>
                    <a:pt x="91" y="2728"/>
                  </a:cubicBezTo>
                  <a:cubicBezTo>
                    <a:pt x="90" y="2728"/>
                    <a:pt x="91" y="2727"/>
                    <a:pt x="93" y="2723"/>
                  </a:cubicBezTo>
                  <a:cubicBezTo>
                    <a:pt x="101" y="2716"/>
                    <a:pt x="114" y="2706"/>
                    <a:pt x="116" y="2706"/>
                  </a:cubicBezTo>
                  <a:lnTo>
                    <a:pt x="116" y="2706"/>
                  </a:lnTo>
                  <a:cubicBezTo>
                    <a:pt x="116" y="2706"/>
                    <a:pt x="116" y="2706"/>
                    <a:pt x="116" y="2707"/>
                  </a:cubicBezTo>
                  <a:lnTo>
                    <a:pt x="141" y="2685"/>
                  </a:lnTo>
                  <a:cubicBezTo>
                    <a:pt x="142" y="2683"/>
                    <a:pt x="144" y="2681"/>
                    <a:pt x="143" y="2681"/>
                  </a:cubicBezTo>
                  <a:lnTo>
                    <a:pt x="143" y="2681"/>
                  </a:lnTo>
                  <a:cubicBezTo>
                    <a:pt x="142" y="2681"/>
                    <a:pt x="139" y="2683"/>
                    <a:pt x="134" y="2687"/>
                  </a:cubicBezTo>
                  <a:cubicBezTo>
                    <a:pt x="130" y="2689"/>
                    <a:pt x="129" y="2690"/>
                    <a:pt x="128" y="2690"/>
                  </a:cubicBezTo>
                  <a:cubicBezTo>
                    <a:pt x="127" y="2690"/>
                    <a:pt x="130" y="2687"/>
                    <a:pt x="138" y="2680"/>
                  </a:cubicBezTo>
                  <a:cubicBezTo>
                    <a:pt x="139" y="2678"/>
                    <a:pt x="139" y="2677"/>
                    <a:pt x="139" y="2677"/>
                  </a:cubicBezTo>
                  <a:lnTo>
                    <a:pt x="139" y="2677"/>
                  </a:lnTo>
                  <a:cubicBezTo>
                    <a:pt x="138" y="2677"/>
                    <a:pt x="135" y="2679"/>
                    <a:pt x="129" y="2683"/>
                  </a:cubicBezTo>
                  <a:cubicBezTo>
                    <a:pt x="125" y="2686"/>
                    <a:pt x="123" y="2688"/>
                    <a:pt x="122" y="2688"/>
                  </a:cubicBezTo>
                  <a:cubicBezTo>
                    <a:pt x="120" y="2688"/>
                    <a:pt x="122" y="2684"/>
                    <a:pt x="123" y="2681"/>
                  </a:cubicBezTo>
                  <a:lnTo>
                    <a:pt x="161" y="2657"/>
                  </a:lnTo>
                  <a:lnTo>
                    <a:pt x="161" y="2657"/>
                  </a:lnTo>
                  <a:cubicBezTo>
                    <a:pt x="156" y="2660"/>
                    <a:pt x="154" y="2661"/>
                    <a:pt x="152" y="2661"/>
                  </a:cubicBezTo>
                  <a:cubicBezTo>
                    <a:pt x="148" y="2661"/>
                    <a:pt x="151" y="2654"/>
                    <a:pt x="154" y="2651"/>
                  </a:cubicBezTo>
                  <a:cubicBezTo>
                    <a:pt x="157" y="2645"/>
                    <a:pt x="166" y="2640"/>
                    <a:pt x="170" y="2636"/>
                  </a:cubicBezTo>
                  <a:cubicBezTo>
                    <a:pt x="189" y="2617"/>
                    <a:pt x="192" y="2609"/>
                    <a:pt x="201" y="2594"/>
                  </a:cubicBezTo>
                  <a:cubicBezTo>
                    <a:pt x="201" y="2594"/>
                    <a:pt x="202" y="2594"/>
                    <a:pt x="204" y="2594"/>
                  </a:cubicBezTo>
                  <a:cubicBezTo>
                    <a:pt x="205" y="2594"/>
                    <a:pt x="207" y="2594"/>
                    <a:pt x="209" y="2592"/>
                  </a:cubicBezTo>
                  <a:cubicBezTo>
                    <a:pt x="210" y="2589"/>
                    <a:pt x="211" y="2585"/>
                    <a:pt x="213" y="2582"/>
                  </a:cubicBezTo>
                  <a:cubicBezTo>
                    <a:pt x="217" y="2570"/>
                    <a:pt x="222" y="2559"/>
                    <a:pt x="226" y="2548"/>
                  </a:cubicBezTo>
                  <a:cubicBezTo>
                    <a:pt x="232" y="2533"/>
                    <a:pt x="240" y="2517"/>
                    <a:pt x="244" y="2501"/>
                  </a:cubicBezTo>
                  <a:cubicBezTo>
                    <a:pt x="245" y="2495"/>
                    <a:pt x="247" y="2489"/>
                    <a:pt x="244" y="2483"/>
                  </a:cubicBezTo>
                  <a:cubicBezTo>
                    <a:pt x="243" y="2480"/>
                    <a:pt x="246" y="2475"/>
                    <a:pt x="248" y="2473"/>
                  </a:cubicBezTo>
                  <a:lnTo>
                    <a:pt x="248" y="2473"/>
                  </a:lnTo>
                  <a:cubicBezTo>
                    <a:pt x="247" y="2475"/>
                    <a:pt x="248" y="2477"/>
                    <a:pt x="249" y="2477"/>
                  </a:cubicBezTo>
                  <a:cubicBezTo>
                    <a:pt x="250" y="2477"/>
                    <a:pt x="251" y="2477"/>
                    <a:pt x="251" y="2476"/>
                  </a:cubicBezTo>
                  <a:cubicBezTo>
                    <a:pt x="258" y="2469"/>
                    <a:pt x="262" y="2460"/>
                    <a:pt x="266" y="2452"/>
                  </a:cubicBezTo>
                  <a:cubicBezTo>
                    <a:pt x="268" y="2448"/>
                    <a:pt x="275" y="2440"/>
                    <a:pt x="272" y="2434"/>
                  </a:cubicBezTo>
                  <a:cubicBezTo>
                    <a:pt x="270" y="2431"/>
                    <a:pt x="257" y="2428"/>
                    <a:pt x="253" y="2426"/>
                  </a:cubicBezTo>
                  <a:cubicBezTo>
                    <a:pt x="255" y="2423"/>
                    <a:pt x="257" y="2422"/>
                    <a:pt x="260" y="2422"/>
                  </a:cubicBezTo>
                  <a:cubicBezTo>
                    <a:pt x="265" y="2422"/>
                    <a:pt x="270" y="2424"/>
                    <a:pt x="274" y="2426"/>
                  </a:cubicBezTo>
                  <a:cubicBezTo>
                    <a:pt x="275" y="2427"/>
                    <a:pt x="277" y="2427"/>
                    <a:pt x="278" y="2427"/>
                  </a:cubicBezTo>
                  <a:cubicBezTo>
                    <a:pt x="283" y="2427"/>
                    <a:pt x="284" y="2420"/>
                    <a:pt x="287" y="2415"/>
                  </a:cubicBezTo>
                  <a:cubicBezTo>
                    <a:pt x="292" y="2406"/>
                    <a:pt x="296" y="2396"/>
                    <a:pt x="304" y="2389"/>
                  </a:cubicBezTo>
                  <a:cubicBezTo>
                    <a:pt x="306" y="2388"/>
                    <a:pt x="310" y="2387"/>
                    <a:pt x="310" y="2387"/>
                  </a:cubicBezTo>
                  <a:cubicBezTo>
                    <a:pt x="312" y="2382"/>
                    <a:pt x="309" y="2378"/>
                    <a:pt x="308" y="2372"/>
                  </a:cubicBezTo>
                  <a:cubicBezTo>
                    <a:pt x="306" y="2362"/>
                    <a:pt x="322" y="2357"/>
                    <a:pt x="328" y="2350"/>
                  </a:cubicBezTo>
                  <a:cubicBezTo>
                    <a:pt x="334" y="2343"/>
                    <a:pt x="328" y="2337"/>
                    <a:pt x="323" y="2329"/>
                  </a:cubicBezTo>
                  <a:cubicBezTo>
                    <a:pt x="320" y="2324"/>
                    <a:pt x="320" y="2322"/>
                    <a:pt x="322" y="2322"/>
                  </a:cubicBezTo>
                  <a:cubicBezTo>
                    <a:pt x="326" y="2322"/>
                    <a:pt x="335" y="2328"/>
                    <a:pt x="337" y="2329"/>
                  </a:cubicBezTo>
                  <a:cubicBezTo>
                    <a:pt x="338" y="2329"/>
                    <a:pt x="338" y="2329"/>
                    <a:pt x="339" y="2329"/>
                  </a:cubicBezTo>
                  <a:cubicBezTo>
                    <a:pt x="344" y="2329"/>
                    <a:pt x="335" y="2314"/>
                    <a:pt x="335" y="2312"/>
                  </a:cubicBezTo>
                  <a:cubicBezTo>
                    <a:pt x="333" y="2302"/>
                    <a:pt x="347" y="2307"/>
                    <a:pt x="353" y="2304"/>
                  </a:cubicBezTo>
                  <a:cubicBezTo>
                    <a:pt x="360" y="2300"/>
                    <a:pt x="362" y="2290"/>
                    <a:pt x="364" y="2283"/>
                  </a:cubicBezTo>
                  <a:cubicBezTo>
                    <a:pt x="365" y="2280"/>
                    <a:pt x="371" y="2259"/>
                    <a:pt x="379" y="2259"/>
                  </a:cubicBezTo>
                  <a:cubicBezTo>
                    <a:pt x="380" y="2259"/>
                    <a:pt x="381" y="2259"/>
                    <a:pt x="381" y="2260"/>
                  </a:cubicBezTo>
                  <a:cubicBezTo>
                    <a:pt x="386" y="2255"/>
                    <a:pt x="387" y="2248"/>
                    <a:pt x="388" y="2243"/>
                  </a:cubicBezTo>
                  <a:cubicBezTo>
                    <a:pt x="393" y="2222"/>
                    <a:pt x="404" y="2204"/>
                    <a:pt x="410" y="2184"/>
                  </a:cubicBezTo>
                  <a:cubicBezTo>
                    <a:pt x="412" y="2176"/>
                    <a:pt x="413" y="2167"/>
                    <a:pt x="404" y="2162"/>
                  </a:cubicBezTo>
                  <a:lnTo>
                    <a:pt x="404" y="2162"/>
                  </a:lnTo>
                  <a:cubicBezTo>
                    <a:pt x="409" y="2164"/>
                    <a:pt x="414" y="2168"/>
                    <a:pt x="419" y="2168"/>
                  </a:cubicBezTo>
                  <a:cubicBezTo>
                    <a:pt x="419" y="2168"/>
                    <a:pt x="420" y="2168"/>
                    <a:pt x="421" y="2168"/>
                  </a:cubicBezTo>
                  <a:cubicBezTo>
                    <a:pt x="425" y="2166"/>
                    <a:pt x="423" y="2162"/>
                    <a:pt x="425" y="2158"/>
                  </a:cubicBezTo>
                  <a:cubicBezTo>
                    <a:pt x="427" y="2157"/>
                    <a:pt x="429" y="2156"/>
                    <a:pt x="430" y="2154"/>
                  </a:cubicBezTo>
                  <a:cubicBezTo>
                    <a:pt x="439" y="2147"/>
                    <a:pt x="443" y="2138"/>
                    <a:pt x="449" y="2129"/>
                  </a:cubicBezTo>
                  <a:cubicBezTo>
                    <a:pt x="446" y="2123"/>
                    <a:pt x="457" y="2105"/>
                    <a:pt x="456" y="2105"/>
                  </a:cubicBezTo>
                  <a:cubicBezTo>
                    <a:pt x="448" y="2096"/>
                    <a:pt x="436" y="2093"/>
                    <a:pt x="427" y="2082"/>
                  </a:cubicBezTo>
                  <a:cubicBezTo>
                    <a:pt x="426" y="2081"/>
                    <a:pt x="431" y="2079"/>
                    <a:pt x="436" y="2079"/>
                  </a:cubicBezTo>
                  <a:cubicBezTo>
                    <a:pt x="441" y="2079"/>
                    <a:pt x="446" y="2081"/>
                    <a:pt x="449" y="2086"/>
                  </a:cubicBezTo>
                  <a:cubicBezTo>
                    <a:pt x="451" y="2091"/>
                    <a:pt x="454" y="2093"/>
                    <a:pt x="456" y="2093"/>
                  </a:cubicBezTo>
                  <a:cubicBezTo>
                    <a:pt x="459" y="2093"/>
                    <a:pt x="463" y="2091"/>
                    <a:pt x="465" y="2086"/>
                  </a:cubicBezTo>
                  <a:cubicBezTo>
                    <a:pt x="467" y="2082"/>
                    <a:pt x="471" y="2076"/>
                    <a:pt x="470" y="2072"/>
                  </a:cubicBezTo>
                  <a:cubicBezTo>
                    <a:pt x="468" y="2068"/>
                    <a:pt x="464" y="2068"/>
                    <a:pt x="469" y="2064"/>
                  </a:cubicBezTo>
                  <a:cubicBezTo>
                    <a:pt x="472" y="2062"/>
                    <a:pt x="485" y="2056"/>
                    <a:pt x="493" y="2056"/>
                  </a:cubicBezTo>
                  <a:cubicBezTo>
                    <a:pt x="495" y="2056"/>
                    <a:pt x="497" y="2057"/>
                    <a:pt x="497" y="2058"/>
                  </a:cubicBezTo>
                  <a:lnTo>
                    <a:pt x="497" y="2058"/>
                  </a:lnTo>
                  <a:cubicBezTo>
                    <a:pt x="492" y="2051"/>
                    <a:pt x="494" y="2048"/>
                    <a:pt x="498" y="2040"/>
                  </a:cubicBezTo>
                  <a:cubicBezTo>
                    <a:pt x="502" y="2033"/>
                    <a:pt x="505" y="2027"/>
                    <a:pt x="505" y="2020"/>
                  </a:cubicBezTo>
                  <a:cubicBezTo>
                    <a:pt x="505" y="2018"/>
                    <a:pt x="502" y="2008"/>
                    <a:pt x="504" y="2008"/>
                  </a:cubicBezTo>
                  <a:cubicBezTo>
                    <a:pt x="506" y="2007"/>
                    <a:pt x="513" y="2008"/>
                    <a:pt x="515" y="2006"/>
                  </a:cubicBezTo>
                  <a:cubicBezTo>
                    <a:pt x="519" y="2002"/>
                    <a:pt x="516" y="1996"/>
                    <a:pt x="519" y="1992"/>
                  </a:cubicBezTo>
                  <a:lnTo>
                    <a:pt x="527" y="1976"/>
                  </a:lnTo>
                  <a:cubicBezTo>
                    <a:pt x="540" y="1973"/>
                    <a:pt x="527" y="1965"/>
                    <a:pt x="523" y="1961"/>
                  </a:cubicBezTo>
                  <a:cubicBezTo>
                    <a:pt x="518" y="1958"/>
                    <a:pt x="519" y="1953"/>
                    <a:pt x="521" y="1950"/>
                  </a:cubicBezTo>
                  <a:lnTo>
                    <a:pt x="521" y="1950"/>
                  </a:lnTo>
                  <a:cubicBezTo>
                    <a:pt x="527" y="1953"/>
                    <a:pt x="531" y="1955"/>
                    <a:pt x="534" y="1955"/>
                  </a:cubicBezTo>
                  <a:cubicBezTo>
                    <a:pt x="536" y="1955"/>
                    <a:pt x="538" y="1954"/>
                    <a:pt x="541" y="1950"/>
                  </a:cubicBezTo>
                  <a:cubicBezTo>
                    <a:pt x="553" y="1934"/>
                    <a:pt x="561" y="1916"/>
                    <a:pt x="571" y="1899"/>
                  </a:cubicBezTo>
                  <a:cubicBezTo>
                    <a:pt x="572" y="1897"/>
                    <a:pt x="582" y="1880"/>
                    <a:pt x="576" y="1880"/>
                  </a:cubicBezTo>
                  <a:lnTo>
                    <a:pt x="576" y="1880"/>
                  </a:lnTo>
                  <a:cubicBezTo>
                    <a:pt x="576" y="1880"/>
                    <a:pt x="575" y="1880"/>
                    <a:pt x="575" y="1880"/>
                  </a:cubicBezTo>
                  <a:cubicBezTo>
                    <a:pt x="566" y="1880"/>
                    <a:pt x="572" y="1870"/>
                    <a:pt x="575" y="1867"/>
                  </a:cubicBezTo>
                  <a:cubicBezTo>
                    <a:pt x="576" y="1866"/>
                    <a:pt x="577" y="1866"/>
                    <a:pt x="578" y="1866"/>
                  </a:cubicBezTo>
                  <a:cubicBezTo>
                    <a:pt x="580" y="1866"/>
                    <a:pt x="582" y="1868"/>
                    <a:pt x="585" y="1868"/>
                  </a:cubicBezTo>
                  <a:cubicBezTo>
                    <a:pt x="585" y="1868"/>
                    <a:pt x="586" y="1868"/>
                    <a:pt x="587" y="1868"/>
                  </a:cubicBezTo>
                  <a:cubicBezTo>
                    <a:pt x="589" y="1867"/>
                    <a:pt x="591" y="1863"/>
                    <a:pt x="592" y="1861"/>
                  </a:cubicBezTo>
                  <a:cubicBezTo>
                    <a:pt x="595" y="1856"/>
                    <a:pt x="605" y="1845"/>
                    <a:pt x="602" y="1839"/>
                  </a:cubicBezTo>
                  <a:cubicBezTo>
                    <a:pt x="599" y="1833"/>
                    <a:pt x="604" y="1831"/>
                    <a:pt x="605" y="1824"/>
                  </a:cubicBezTo>
                  <a:cubicBezTo>
                    <a:pt x="606" y="1820"/>
                    <a:pt x="600" y="1813"/>
                    <a:pt x="602" y="1811"/>
                  </a:cubicBezTo>
                  <a:cubicBezTo>
                    <a:pt x="602" y="1810"/>
                    <a:pt x="603" y="1810"/>
                    <a:pt x="604" y="1810"/>
                  </a:cubicBezTo>
                  <a:cubicBezTo>
                    <a:pt x="605" y="1810"/>
                    <a:pt x="607" y="1810"/>
                    <a:pt x="608" y="1810"/>
                  </a:cubicBezTo>
                  <a:cubicBezTo>
                    <a:pt x="609" y="1810"/>
                    <a:pt x="610" y="1810"/>
                    <a:pt x="610" y="1810"/>
                  </a:cubicBezTo>
                  <a:cubicBezTo>
                    <a:pt x="617" y="1807"/>
                    <a:pt x="622" y="1802"/>
                    <a:pt x="625" y="1796"/>
                  </a:cubicBezTo>
                  <a:cubicBezTo>
                    <a:pt x="629" y="1787"/>
                    <a:pt x="635" y="1777"/>
                    <a:pt x="637" y="1767"/>
                  </a:cubicBezTo>
                  <a:cubicBezTo>
                    <a:pt x="639" y="1762"/>
                    <a:pt x="636" y="1758"/>
                    <a:pt x="631" y="1755"/>
                  </a:cubicBezTo>
                  <a:cubicBezTo>
                    <a:pt x="630" y="1751"/>
                    <a:pt x="626" y="1749"/>
                    <a:pt x="621" y="1749"/>
                  </a:cubicBezTo>
                  <a:cubicBezTo>
                    <a:pt x="610" y="1749"/>
                    <a:pt x="595" y="1762"/>
                    <a:pt x="615" y="1770"/>
                  </a:cubicBezTo>
                  <a:lnTo>
                    <a:pt x="615" y="1770"/>
                  </a:lnTo>
                  <a:cubicBezTo>
                    <a:pt x="615" y="1769"/>
                    <a:pt x="614" y="1769"/>
                    <a:pt x="614" y="1769"/>
                  </a:cubicBezTo>
                  <a:cubicBezTo>
                    <a:pt x="607" y="1769"/>
                    <a:pt x="598" y="1788"/>
                    <a:pt x="588" y="1788"/>
                  </a:cubicBezTo>
                  <a:cubicBezTo>
                    <a:pt x="588" y="1788"/>
                    <a:pt x="588" y="1788"/>
                    <a:pt x="588" y="1788"/>
                  </a:cubicBezTo>
                  <a:cubicBezTo>
                    <a:pt x="581" y="1788"/>
                    <a:pt x="585" y="1792"/>
                    <a:pt x="585" y="1796"/>
                  </a:cubicBezTo>
                  <a:cubicBezTo>
                    <a:pt x="585" y="1801"/>
                    <a:pt x="581" y="1806"/>
                    <a:pt x="580" y="1810"/>
                  </a:cubicBezTo>
                  <a:cubicBezTo>
                    <a:pt x="574" y="1834"/>
                    <a:pt x="560" y="1855"/>
                    <a:pt x="547" y="1874"/>
                  </a:cubicBezTo>
                  <a:cubicBezTo>
                    <a:pt x="539" y="1886"/>
                    <a:pt x="511" y="1908"/>
                    <a:pt x="534" y="1922"/>
                  </a:cubicBezTo>
                  <a:cubicBezTo>
                    <a:pt x="535" y="1923"/>
                    <a:pt x="549" y="1933"/>
                    <a:pt x="544" y="1933"/>
                  </a:cubicBezTo>
                  <a:cubicBezTo>
                    <a:pt x="544" y="1933"/>
                    <a:pt x="544" y="1933"/>
                    <a:pt x="544" y="1933"/>
                  </a:cubicBezTo>
                  <a:cubicBezTo>
                    <a:pt x="538" y="1932"/>
                    <a:pt x="532" y="1931"/>
                    <a:pt x="526" y="1929"/>
                  </a:cubicBezTo>
                  <a:cubicBezTo>
                    <a:pt x="524" y="1927"/>
                    <a:pt x="496" y="1916"/>
                    <a:pt x="494" y="1916"/>
                  </a:cubicBezTo>
                  <a:cubicBezTo>
                    <a:pt x="494" y="1916"/>
                    <a:pt x="494" y="1916"/>
                    <a:pt x="494" y="1916"/>
                  </a:cubicBezTo>
                  <a:cubicBezTo>
                    <a:pt x="495" y="1919"/>
                    <a:pt x="498" y="1919"/>
                    <a:pt x="498" y="1923"/>
                  </a:cubicBezTo>
                  <a:cubicBezTo>
                    <a:pt x="497" y="1927"/>
                    <a:pt x="496" y="1930"/>
                    <a:pt x="493" y="1934"/>
                  </a:cubicBezTo>
                  <a:cubicBezTo>
                    <a:pt x="491" y="1938"/>
                    <a:pt x="488" y="1944"/>
                    <a:pt x="483" y="1944"/>
                  </a:cubicBezTo>
                  <a:cubicBezTo>
                    <a:pt x="481" y="1944"/>
                    <a:pt x="480" y="1944"/>
                    <a:pt x="478" y="1943"/>
                  </a:cubicBezTo>
                  <a:lnTo>
                    <a:pt x="478" y="1943"/>
                  </a:lnTo>
                  <a:cubicBezTo>
                    <a:pt x="492" y="1951"/>
                    <a:pt x="477" y="1956"/>
                    <a:pt x="486" y="1964"/>
                  </a:cubicBezTo>
                  <a:cubicBezTo>
                    <a:pt x="492" y="1969"/>
                    <a:pt x="503" y="1979"/>
                    <a:pt x="488" y="1980"/>
                  </a:cubicBezTo>
                  <a:cubicBezTo>
                    <a:pt x="482" y="1980"/>
                    <a:pt x="478" y="1977"/>
                    <a:pt x="473" y="1977"/>
                  </a:cubicBezTo>
                  <a:cubicBezTo>
                    <a:pt x="472" y="1977"/>
                    <a:pt x="471" y="1977"/>
                    <a:pt x="470" y="1978"/>
                  </a:cubicBezTo>
                  <a:cubicBezTo>
                    <a:pt x="465" y="1979"/>
                    <a:pt x="463" y="1984"/>
                    <a:pt x="467" y="1988"/>
                  </a:cubicBezTo>
                  <a:cubicBezTo>
                    <a:pt x="472" y="1992"/>
                    <a:pt x="470" y="1992"/>
                    <a:pt x="466" y="1998"/>
                  </a:cubicBezTo>
                  <a:cubicBezTo>
                    <a:pt x="466" y="1998"/>
                    <a:pt x="465" y="1999"/>
                    <a:pt x="465" y="1999"/>
                  </a:cubicBezTo>
                  <a:cubicBezTo>
                    <a:pt x="463" y="1999"/>
                    <a:pt x="461" y="1997"/>
                    <a:pt x="459" y="1997"/>
                  </a:cubicBezTo>
                  <a:cubicBezTo>
                    <a:pt x="459" y="1997"/>
                    <a:pt x="458" y="1997"/>
                    <a:pt x="458" y="1997"/>
                  </a:cubicBezTo>
                  <a:cubicBezTo>
                    <a:pt x="448" y="1997"/>
                    <a:pt x="459" y="2020"/>
                    <a:pt x="445" y="2023"/>
                  </a:cubicBezTo>
                  <a:cubicBezTo>
                    <a:pt x="442" y="2028"/>
                    <a:pt x="452" y="2044"/>
                    <a:pt x="449" y="2044"/>
                  </a:cubicBezTo>
                  <a:cubicBezTo>
                    <a:pt x="448" y="2044"/>
                    <a:pt x="442" y="2043"/>
                    <a:pt x="439" y="2043"/>
                  </a:cubicBezTo>
                  <a:cubicBezTo>
                    <a:pt x="437" y="2043"/>
                    <a:pt x="436" y="2043"/>
                    <a:pt x="436" y="2044"/>
                  </a:cubicBezTo>
                  <a:cubicBezTo>
                    <a:pt x="436" y="2048"/>
                    <a:pt x="444" y="2050"/>
                    <a:pt x="445" y="2055"/>
                  </a:cubicBezTo>
                  <a:cubicBezTo>
                    <a:pt x="445" y="2055"/>
                    <a:pt x="425" y="2052"/>
                    <a:pt x="424" y="2052"/>
                  </a:cubicBezTo>
                  <a:lnTo>
                    <a:pt x="424" y="2052"/>
                  </a:lnTo>
                  <a:cubicBezTo>
                    <a:pt x="431" y="2060"/>
                    <a:pt x="433" y="2068"/>
                    <a:pt x="423" y="2075"/>
                  </a:cubicBezTo>
                  <a:cubicBezTo>
                    <a:pt x="418" y="2077"/>
                    <a:pt x="414" y="2081"/>
                    <a:pt x="412" y="2086"/>
                  </a:cubicBezTo>
                  <a:cubicBezTo>
                    <a:pt x="411" y="2087"/>
                    <a:pt x="412" y="2092"/>
                    <a:pt x="413" y="2092"/>
                  </a:cubicBezTo>
                  <a:cubicBezTo>
                    <a:pt x="414" y="2092"/>
                    <a:pt x="414" y="2091"/>
                    <a:pt x="415" y="2090"/>
                  </a:cubicBezTo>
                  <a:lnTo>
                    <a:pt x="415" y="2090"/>
                  </a:lnTo>
                  <a:lnTo>
                    <a:pt x="409" y="2101"/>
                  </a:lnTo>
                  <a:cubicBezTo>
                    <a:pt x="404" y="2108"/>
                    <a:pt x="408" y="2102"/>
                    <a:pt x="410" y="2109"/>
                  </a:cubicBezTo>
                  <a:cubicBezTo>
                    <a:pt x="412" y="2112"/>
                    <a:pt x="398" y="2121"/>
                    <a:pt x="396" y="2123"/>
                  </a:cubicBezTo>
                  <a:cubicBezTo>
                    <a:pt x="393" y="2127"/>
                    <a:pt x="385" y="2135"/>
                    <a:pt x="388" y="2141"/>
                  </a:cubicBezTo>
                  <a:cubicBezTo>
                    <a:pt x="389" y="2146"/>
                    <a:pt x="402" y="2150"/>
                    <a:pt x="387" y="2152"/>
                  </a:cubicBezTo>
                  <a:cubicBezTo>
                    <a:pt x="386" y="2152"/>
                    <a:pt x="386" y="2152"/>
                    <a:pt x="385" y="2152"/>
                  </a:cubicBezTo>
                  <a:cubicBezTo>
                    <a:pt x="377" y="2152"/>
                    <a:pt x="367" y="2159"/>
                    <a:pt x="381" y="2161"/>
                  </a:cubicBezTo>
                  <a:cubicBezTo>
                    <a:pt x="391" y="2166"/>
                    <a:pt x="390" y="2174"/>
                    <a:pt x="381" y="2177"/>
                  </a:cubicBezTo>
                  <a:cubicBezTo>
                    <a:pt x="374" y="2178"/>
                    <a:pt x="366" y="2174"/>
                    <a:pt x="366" y="2185"/>
                  </a:cubicBezTo>
                  <a:cubicBezTo>
                    <a:pt x="366" y="2186"/>
                    <a:pt x="372" y="2205"/>
                    <a:pt x="369" y="2205"/>
                  </a:cubicBezTo>
                  <a:cubicBezTo>
                    <a:pt x="367" y="2204"/>
                    <a:pt x="365" y="2194"/>
                    <a:pt x="361" y="2194"/>
                  </a:cubicBezTo>
                  <a:cubicBezTo>
                    <a:pt x="361" y="2194"/>
                    <a:pt x="360" y="2194"/>
                    <a:pt x="360" y="2194"/>
                  </a:cubicBezTo>
                  <a:cubicBezTo>
                    <a:pt x="355" y="2196"/>
                    <a:pt x="359" y="2209"/>
                    <a:pt x="360" y="2212"/>
                  </a:cubicBezTo>
                  <a:cubicBezTo>
                    <a:pt x="356" y="2218"/>
                    <a:pt x="354" y="2224"/>
                    <a:pt x="347" y="2226"/>
                  </a:cubicBezTo>
                  <a:cubicBezTo>
                    <a:pt x="341" y="2228"/>
                    <a:pt x="338" y="2231"/>
                    <a:pt x="334" y="2236"/>
                  </a:cubicBezTo>
                  <a:cubicBezTo>
                    <a:pt x="330" y="2241"/>
                    <a:pt x="327" y="2248"/>
                    <a:pt x="326" y="2255"/>
                  </a:cubicBezTo>
                  <a:cubicBezTo>
                    <a:pt x="326" y="2262"/>
                    <a:pt x="332" y="2268"/>
                    <a:pt x="324" y="2268"/>
                  </a:cubicBezTo>
                  <a:cubicBezTo>
                    <a:pt x="314" y="2269"/>
                    <a:pt x="308" y="2275"/>
                    <a:pt x="306" y="2283"/>
                  </a:cubicBezTo>
                  <a:cubicBezTo>
                    <a:pt x="306" y="2288"/>
                    <a:pt x="313" y="2290"/>
                    <a:pt x="317" y="2293"/>
                  </a:cubicBezTo>
                  <a:cubicBezTo>
                    <a:pt x="314" y="2291"/>
                    <a:pt x="312" y="2291"/>
                    <a:pt x="310" y="2291"/>
                  </a:cubicBezTo>
                  <a:cubicBezTo>
                    <a:pt x="299" y="2291"/>
                    <a:pt x="296" y="2307"/>
                    <a:pt x="299" y="2315"/>
                  </a:cubicBezTo>
                  <a:cubicBezTo>
                    <a:pt x="301" y="2320"/>
                    <a:pt x="298" y="2325"/>
                    <a:pt x="293" y="2325"/>
                  </a:cubicBezTo>
                  <a:cubicBezTo>
                    <a:pt x="292" y="2325"/>
                    <a:pt x="292" y="2325"/>
                    <a:pt x="292" y="2325"/>
                  </a:cubicBezTo>
                  <a:cubicBezTo>
                    <a:pt x="287" y="2324"/>
                    <a:pt x="288" y="2319"/>
                    <a:pt x="285" y="2319"/>
                  </a:cubicBezTo>
                  <a:cubicBezTo>
                    <a:pt x="284" y="2319"/>
                    <a:pt x="284" y="2319"/>
                    <a:pt x="284" y="2319"/>
                  </a:cubicBezTo>
                  <a:cubicBezTo>
                    <a:pt x="278" y="2320"/>
                    <a:pt x="282" y="2326"/>
                    <a:pt x="282" y="2329"/>
                  </a:cubicBezTo>
                  <a:cubicBezTo>
                    <a:pt x="283" y="2336"/>
                    <a:pt x="278" y="2342"/>
                    <a:pt x="271" y="2343"/>
                  </a:cubicBezTo>
                  <a:cubicBezTo>
                    <a:pt x="270" y="2343"/>
                    <a:pt x="269" y="2342"/>
                    <a:pt x="269" y="2342"/>
                  </a:cubicBezTo>
                  <a:lnTo>
                    <a:pt x="269" y="2342"/>
                  </a:lnTo>
                  <a:cubicBezTo>
                    <a:pt x="265" y="2342"/>
                    <a:pt x="270" y="2354"/>
                    <a:pt x="270" y="2357"/>
                  </a:cubicBezTo>
                  <a:cubicBezTo>
                    <a:pt x="268" y="2365"/>
                    <a:pt x="259" y="2371"/>
                    <a:pt x="261" y="2380"/>
                  </a:cubicBezTo>
                  <a:cubicBezTo>
                    <a:pt x="262" y="2389"/>
                    <a:pt x="257" y="2396"/>
                    <a:pt x="251" y="2402"/>
                  </a:cubicBezTo>
                  <a:cubicBezTo>
                    <a:pt x="246" y="2408"/>
                    <a:pt x="234" y="2417"/>
                    <a:pt x="237" y="2427"/>
                  </a:cubicBezTo>
                  <a:cubicBezTo>
                    <a:pt x="238" y="2431"/>
                    <a:pt x="228" y="2430"/>
                    <a:pt x="225" y="2432"/>
                  </a:cubicBezTo>
                  <a:cubicBezTo>
                    <a:pt x="220" y="2434"/>
                    <a:pt x="224" y="2439"/>
                    <a:pt x="222" y="2444"/>
                  </a:cubicBezTo>
                  <a:cubicBezTo>
                    <a:pt x="219" y="2449"/>
                    <a:pt x="215" y="2454"/>
                    <a:pt x="213" y="2460"/>
                  </a:cubicBezTo>
                  <a:cubicBezTo>
                    <a:pt x="211" y="2467"/>
                    <a:pt x="218" y="2468"/>
                    <a:pt x="209" y="2473"/>
                  </a:cubicBezTo>
                  <a:cubicBezTo>
                    <a:pt x="202" y="2476"/>
                    <a:pt x="186" y="2487"/>
                    <a:pt x="202" y="2496"/>
                  </a:cubicBezTo>
                  <a:cubicBezTo>
                    <a:pt x="201" y="2495"/>
                    <a:pt x="199" y="2495"/>
                    <a:pt x="197" y="2495"/>
                  </a:cubicBezTo>
                  <a:cubicBezTo>
                    <a:pt x="182" y="2495"/>
                    <a:pt x="171" y="2526"/>
                    <a:pt x="175" y="2536"/>
                  </a:cubicBezTo>
                  <a:cubicBezTo>
                    <a:pt x="176" y="2545"/>
                    <a:pt x="146" y="2538"/>
                    <a:pt x="157" y="2554"/>
                  </a:cubicBezTo>
                  <a:cubicBezTo>
                    <a:pt x="162" y="2561"/>
                    <a:pt x="170" y="2568"/>
                    <a:pt x="158" y="2570"/>
                  </a:cubicBezTo>
                  <a:cubicBezTo>
                    <a:pt x="158" y="2570"/>
                    <a:pt x="158" y="2570"/>
                    <a:pt x="158" y="2570"/>
                  </a:cubicBezTo>
                  <a:cubicBezTo>
                    <a:pt x="158" y="2570"/>
                    <a:pt x="148" y="2590"/>
                    <a:pt x="148" y="2592"/>
                  </a:cubicBezTo>
                  <a:lnTo>
                    <a:pt x="148" y="2592"/>
                  </a:lnTo>
                  <a:cubicBezTo>
                    <a:pt x="147" y="2591"/>
                    <a:pt x="146" y="2587"/>
                    <a:pt x="144" y="2587"/>
                  </a:cubicBezTo>
                  <a:cubicBezTo>
                    <a:pt x="144" y="2587"/>
                    <a:pt x="143" y="2588"/>
                    <a:pt x="141" y="2589"/>
                  </a:cubicBezTo>
                  <a:cubicBezTo>
                    <a:pt x="137" y="2593"/>
                    <a:pt x="134" y="2601"/>
                    <a:pt x="131" y="2605"/>
                  </a:cubicBezTo>
                  <a:cubicBezTo>
                    <a:pt x="124" y="2618"/>
                    <a:pt x="106" y="2637"/>
                    <a:pt x="99" y="2650"/>
                  </a:cubicBezTo>
                  <a:cubicBezTo>
                    <a:pt x="110" y="2638"/>
                    <a:pt x="127" y="2631"/>
                    <a:pt x="137" y="2631"/>
                  </a:cubicBezTo>
                  <a:cubicBezTo>
                    <a:pt x="140" y="2631"/>
                    <a:pt x="142" y="2631"/>
                    <a:pt x="144" y="2632"/>
                  </a:cubicBezTo>
                  <a:cubicBezTo>
                    <a:pt x="139" y="2641"/>
                    <a:pt x="125" y="2641"/>
                    <a:pt x="120" y="2642"/>
                  </a:cubicBezTo>
                  <a:cubicBezTo>
                    <a:pt x="112" y="2643"/>
                    <a:pt x="109" y="2658"/>
                    <a:pt x="105" y="2664"/>
                  </a:cubicBezTo>
                  <a:cubicBezTo>
                    <a:pt x="101" y="2669"/>
                    <a:pt x="79" y="2687"/>
                    <a:pt x="82" y="2688"/>
                  </a:cubicBezTo>
                  <a:cubicBezTo>
                    <a:pt x="83" y="2688"/>
                    <a:pt x="86" y="2688"/>
                    <a:pt x="88" y="2688"/>
                  </a:cubicBezTo>
                  <a:cubicBezTo>
                    <a:pt x="90" y="2688"/>
                    <a:pt x="91" y="2689"/>
                    <a:pt x="86" y="2694"/>
                  </a:cubicBezTo>
                  <a:cubicBezTo>
                    <a:pt x="74" y="2709"/>
                    <a:pt x="58" y="2726"/>
                    <a:pt x="49" y="2742"/>
                  </a:cubicBezTo>
                  <a:cubicBezTo>
                    <a:pt x="51" y="2739"/>
                    <a:pt x="53" y="2738"/>
                    <a:pt x="53" y="2738"/>
                  </a:cubicBezTo>
                  <a:lnTo>
                    <a:pt x="53" y="2738"/>
                  </a:lnTo>
                  <a:cubicBezTo>
                    <a:pt x="59" y="2738"/>
                    <a:pt x="31" y="2786"/>
                    <a:pt x="31" y="2788"/>
                  </a:cubicBezTo>
                  <a:cubicBezTo>
                    <a:pt x="31" y="2788"/>
                    <a:pt x="31" y="2788"/>
                    <a:pt x="31" y="2788"/>
                  </a:cubicBezTo>
                  <a:cubicBezTo>
                    <a:pt x="33" y="2788"/>
                    <a:pt x="60" y="2760"/>
                    <a:pt x="66" y="2757"/>
                  </a:cubicBezTo>
                  <a:cubicBezTo>
                    <a:pt x="67" y="2757"/>
                    <a:pt x="67" y="2757"/>
                    <a:pt x="67" y="2757"/>
                  </a:cubicBezTo>
                  <a:lnTo>
                    <a:pt x="67" y="2757"/>
                  </a:lnTo>
                  <a:cubicBezTo>
                    <a:pt x="71" y="2757"/>
                    <a:pt x="34" y="2793"/>
                    <a:pt x="26" y="2800"/>
                  </a:cubicBezTo>
                  <a:cubicBezTo>
                    <a:pt x="32" y="2795"/>
                    <a:pt x="41" y="2788"/>
                    <a:pt x="42" y="2788"/>
                  </a:cubicBezTo>
                  <a:lnTo>
                    <a:pt x="42" y="2788"/>
                  </a:lnTo>
                  <a:cubicBezTo>
                    <a:pt x="43" y="2788"/>
                    <a:pt x="42" y="2789"/>
                    <a:pt x="37" y="2794"/>
                  </a:cubicBezTo>
                  <a:cubicBezTo>
                    <a:pt x="26" y="2808"/>
                    <a:pt x="10" y="2822"/>
                    <a:pt x="1" y="2833"/>
                  </a:cubicBezTo>
                  <a:cubicBezTo>
                    <a:pt x="0" y="2834"/>
                    <a:pt x="0" y="2834"/>
                    <a:pt x="0" y="2834"/>
                  </a:cubicBezTo>
                  <a:cubicBezTo>
                    <a:pt x="1" y="2834"/>
                    <a:pt x="7" y="2830"/>
                    <a:pt x="12" y="2825"/>
                  </a:cubicBezTo>
                  <a:cubicBezTo>
                    <a:pt x="25" y="2813"/>
                    <a:pt x="39" y="2801"/>
                    <a:pt x="42" y="2801"/>
                  </a:cubicBezTo>
                  <a:lnTo>
                    <a:pt x="42" y="2801"/>
                  </a:lnTo>
                  <a:cubicBezTo>
                    <a:pt x="43" y="2802"/>
                    <a:pt x="33" y="2817"/>
                    <a:pt x="35" y="2817"/>
                  </a:cubicBezTo>
                  <a:cubicBezTo>
                    <a:pt x="35" y="2817"/>
                    <a:pt x="37" y="2816"/>
                    <a:pt x="40" y="2812"/>
                  </a:cubicBezTo>
                  <a:cubicBezTo>
                    <a:pt x="48" y="2804"/>
                    <a:pt x="49" y="2799"/>
                    <a:pt x="62" y="2789"/>
                  </a:cubicBezTo>
                  <a:cubicBezTo>
                    <a:pt x="65" y="2786"/>
                    <a:pt x="67" y="2785"/>
                    <a:pt x="68" y="2785"/>
                  </a:cubicBezTo>
                  <a:cubicBezTo>
                    <a:pt x="69" y="2785"/>
                    <a:pt x="69" y="2785"/>
                    <a:pt x="69" y="2786"/>
                  </a:cubicBezTo>
                  <a:cubicBezTo>
                    <a:pt x="66" y="2791"/>
                    <a:pt x="37" y="2819"/>
                    <a:pt x="42" y="2819"/>
                  </a:cubicBezTo>
                  <a:cubicBezTo>
                    <a:pt x="42" y="2819"/>
                    <a:pt x="42" y="2819"/>
                    <a:pt x="43" y="2819"/>
                  </a:cubicBezTo>
                  <a:cubicBezTo>
                    <a:pt x="48" y="2817"/>
                    <a:pt x="57" y="2812"/>
                    <a:pt x="66" y="2806"/>
                  </a:cubicBezTo>
                  <a:cubicBezTo>
                    <a:pt x="71" y="2803"/>
                    <a:pt x="81" y="2792"/>
                    <a:pt x="81" y="2792"/>
                  </a:cubicBezTo>
                  <a:cubicBezTo>
                    <a:pt x="93" y="2786"/>
                    <a:pt x="105" y="2781"/>
                    <a:pt x="119" y="2771"/>
                  </a:cubicBezTo>
                  <a:cubicBezTo>
                    <a:pt x="136" y="2761"/>
                    <a:pt x="142" y="2750"/>
                    <a:pt x="134" y="2750"/>
                  </a:cubicBezTo>
                  <a:cubicBezTo>
                    <a:pt x="141" y="2747"/>
                    <a:pt x="147" y="2743"/>
                    <a:pt x="152" y="2743"/>
                  </a:cubicBezTo>
                  <a:cubicBezTo>
                    <a:pt x="154" y="2743"/>
                    <a:pt x="155" y="2744"/>
                    <a:pt x="156" y="2746"/>
                  </a:cubicBezTo>
                  <a:cubicBezTo>
                    <a:pt x="157" y="2749"/>
                    <a:pt x="159" y="2752"/>
                    <a:pt x="164" y="2752"/>
                  </a:cubicBezTo>
                  <a:cubicBezTo>
                    <a:pt x="167" y="2752"/>
                    <a:pt x="172" y="2750"/>
                    <a:pt x="179" y="2743"/>
                  </a:cubicBezTo>
                  <a:cubicBezTo>
                    <a:pt x="189" y="2733"/>
                    <a:pt x="190" y="2729"/>
                    <a:pt x="201" y="2722"/>
                  </a:cubicBezTo>
                  <a:cubicBezTo>
                    <a:pt x="204" y="2721"/>
                    <a:pt x="212" y="2718"/>
                    <a:pt x="216" y="2715"/>
                  </a:cubicBezTo>
                  <a:cubicBezTo>
                    <a:pt x="216" y="2713"/>
                    <a:pt x="216" y="2709"/>
                    <a:pt x="218" y="2708"/>
                  </a:cubicBezTo>
                  <a:cubicBezTo>
                    <a:pt x="227" y="2699"/>
                    <a:pt x="240" y="2696"/>
                    <a:pt x="250" y="2688"/>
                  </a:cubicBezTo>
                  <a:cubicBezTo>
                    <a:pt x="257" y="2682"/>
                    <a:pt x="261" y="2675"/>
                    <a:pt x="266" y="2675"/>
                  </a:cubicBezTo>
                  <a:cubicBezTo>
                    <a:pt x="267" y="2675"/>
                    <a:pt x="268" y="2676"/>
                    <a:pt x="270" y="2677"/>
                  </a:cubicBezTo>
                  <a:cubicBezTo>
                    <a:pt x="270" y="2677"/>
                    <a:pt x="271" y="2678"/>
                    <a:pt x="272" y="2678"/>
                  </a:cubicBezTo>
                  <a:cubicBezTo>
                    <a:pt x="278" y="2678"/>
                    <a:pt x="287" y="2672"/>
                    <a:pt x="288" y="2667"/>
                  </a:cubicBezTo>
                  <a:cubicBezTo>
                    <a:pt x="288" y="2664"/>
                    <a:pt x="284" y="2663"/>
                    <a:pt x="281" y="2663"/>
                  </a:cubicBezTo>
                  <a:cubicBezTo>
                    <a:pt x="279" y="2663"/>
                    <a:pt x="277" y="2663"/>
                    <a:pt x="276" y="2663"/>
                  </a:cubicBezTo>
                  <a:lnTo>
                    <a:pt x="276" y="2663"/>
                  </a:lnTo>
                  <a:cubicBezTo>
                    <a:pt x="280" y="2661"/>
                    <a:pt x="284" y="2659"/>
                    <a:pt x="289" y="2659"/>
                  </a:cubicBezTo>
                  <a:cubicBezTo>
                    <a:pt x="293" y="2659"/>
                    <a:pt x="297" y="2662"/>
                    <a:pt x="300" y="2662"/>
                  </a:cubicBezTo>
                  <a:cubicBezTo>
                    <a:pt x="301" y="2662"/>
                    <a:pt x="302" y="2662"/>
                    <a:pt x="303" y="2661"/>
                  </a:cubicBezTo>
                  <a:cubicBezTo>
                    <a:pt x="312" y="2660"/>
                    <a:pt x="310" y="2652"/>
                    <a:pt x="319" y="2652"/>
                  </a:cubicBezTo>
                  <a:cubicBezTo>
                    <a:pt x="322" y="2652"/>
                    <a:pt x="329" y="2657"/>
                    <a:pt x="333" y="2657"/>
                  </a:cubicBezTo>
                  <a:cubicBezTo>
                    <a:pt x="335" y="2657"/>
                    <a:pt x="336" y="2655"/>
                    <a:pt x="334" y="2652"/>
                  </a:cubicBezTo>
                  <a:cubicBezTo>
                    <a:pt x="333" y="2645"/>
                    <a:pt x="329" y="2636"/>
                    <a:pt x="337" y="2636"/>
                  </a:cubicBezTo>
                  <a:cubicBezTo>
                    <a:pt x="337" y="2636"/>
                    <a:pt x="338" y="2636"/>
                    <a:pt x="340" y="2636"/>
                  </a:cubicBezTo>
                  <a:cubicBezTo>
                    <a:pt x="346" y="2638"/>
                    <a:pt x="348" y="2641"/>
                    <a:pt x="353" y="2641"/>
                  </a:cubicBezTo>
                  <a:cubicBezTo>
                    <a:pt x="354" y="2641"/>
                    <a:pt x="355" y="2641"/>
                    <a:pt x="355" y="2641"/>
                  </a:cubicBezTo>
                  <a:cubicBezTo>
                    <a:pt x="358" y="2641"/>
                    <a:pt x="375" y="2636"/>
                    <a:pt x="373" y="2632"/>
                  </a:cubicBezTo>
                  <a:cubicBezTo>
                    <a:pt x="371" y="2628"/>
                    <a:pt x="359" y="2618"/>
                    <a:pt x="368" y="2616"/>
                  </a:cubicBezTo>
                  <a:cubicBezTo>
                    <a:pt x="369" y="2616"/>
                    <a:pt x="370" y="2615"/>
                    <a:pt x="370" y="2615"/>
                  </a:cubicBezTo>
                  <a:cubicBezTo>
                    <a:pt x="375" y="2615"/>
                    <a:pt x="376" y="2624"/>
                    <a:pt x="380" y="2626"/>
                  </a:cubicBezTo>
                  <a:lnTo>
                    <a:pt x="380" y="2626"/>
                  </a:lnTo>
                  <a:cubicBezTo>
                    <a:pt x="379" y="2625"/>
                    <a:pt x="381" y="2613"/>
                    <a:pt x="381" y="2612"/>
                  </a:cubicBezTo>
                  <a:cubicBezTo>
                    <a:pt x="381" y="2609"/>
                    <a:pt x="383" y="2608"/>
                    <a:pt x="384" y="2608"/>
                  </a:cubicBezTo>
                  <a:cubicBezTo>
                    <a:pt x="385" y="2608"/>
                    <a:pt x="387" y="2609"/>
                    <a:pt x="389" y="2611"/>
                  </a:cubicBezTo>
                  <a:cubicBezTo>
                    <a:pt x="391" y="2612"/>
                    <a:pt x="394" y="2613"/>
                    <a:pt x="398" y="2613"/>
                  </a:cubicBezTo>
                  <a:cubicBezTo>
                    <a:pt x="405" y="2613"/>
                    <a:pt x="413" y="2610"/>
                    <a:pt x="416" y="2606"/>
                  </a:cubicBezTo>
                  <a:cubicBezTo>
                    <a:pt x="421" y="2600"/>
                    <a:pt x="405" y="2585"/>
                    <a:pt x="408" y="2584"/>
                  </a:cubicBezTo>
                  <a:cubicBezTo>
                    <a:pt x="408" y="2583"/>
                    <a:pt x="409" y="2583"/>
                    <a:pt x="409" y="2583"/>
                  </a:cubicBezTo>
                  <a:cubicBezTo>
                    <a:pt x="413" y="2583"/>
                    <a:pt x="416" y="2587"/>
                    <a:pt x="419" y="2588"/>
                  </a:cubicBezTo>
                  <a:cubicBezTo>
                    <a:pt x="421" y="2589"/>
                    <a:pt x="424" y="2590"/>
                    <a:pt x="426" y="2590"/>
                  </a:cubicBezTo>
                  <a:cubicBezTo>
                    <a:pt x="429" y="2590"/>
                    <a:pt x="431" y="2589"/>
                    <a:pt x="434" y="2588"/>
                  </a:cubicBezTo>
                  <a:cubicBezTo>
                    <a:pt x="435" y="2588"/>
                    <a:pt x="436" y="2588"/>
                    <a:pt x="437" y="2588"/>
                  </a:cubicBezTo>
                  <a:cubicBezTo>
                    <a:pt x="442" y="2588"/>
                    <a:pt x="450" y="2589"/>
                    <a:pt x="455" y="2589"/>
                  </a:cubicBezTo>
                  <a:cubicBezTo>
                    <a:pt x="458" y="2589"/>
                    <a:pt x="461" y="2589"/>
                    <a:pt x="462" y="2587"/>
                  </a:cubicBezTo>
                  <a:cubicBezTo>
                    <a:pt x="463" y="2585"/>
                    <a:pt x="462" y="2575"/>
                    <a:pt x="465" y="2575"/>
                  </a:cubicBezTo>
                  <a:cubicBezTo>
                    <a:pt x="465" y="2575"/>
                    <a:pt x="465" y="2575"/>
                    <a:pt x="465" y="2575"/>
                  </a:cubicBezTo>
                  <a:cubicBezTo>
                    <a:pt x="468" y="2577"/>
                    <a:pt x="470" y="2579"/>
                    <a:pt x="472" y="2579"/>
                  </a:cubicBezTo>
                  <a:cubicBezTo>
                    <a:pt x="473" y="2579"/>
                    <a:pt x="474" y="2579"/>
                    <a:pt x="475" y="2578"/>
                  </a:cubicBezTo>
                  <a:cubicBezTo>
                    <a:pt x="485" y="2575"/>
                    <a:pt x="481" y="2557"/>
                    <a:pt x="489" y="2550"/>
                  </a:cubicBezTo>
                  <a:cubicBezTo>
                    <a:pt x="490" y="2549"/>
                    <a:pt x="492" y="2549"/>
                    <a:pt x="494" y="2549"/>
                  </a:cubicBezTo>
                  <a:cubicBezTo>
                    <a:pt x="501" y="2549"/>
                    <a:pt x="510" y="2557"/>
                    <a:pt x="516" y="2557"/>
                  </a:cubicBezTo>
                  <a:cubicBezTo>
                    <a:pt x="518" y="2557"/>
                    <a:pt x="519" y="2557"/>
                    <a:pt x="519" y="2557"/>
                  </a:cubicBezTo>
                  <a:cubicBezTo>
                    <a:pt x="522" y="2556"/>
                    <a:pt x="513" y="2550"/>
                    <a:pt x="512" y="2550"/>
                  </a:cubicBezTo>
                  <a:cubicBezTo>
                    <a:pt x="513" y="2549"/>
                    <a:pt x="514" y="2549"/>
                    <a:pt x="515" y="2549"/>
                  </a:cubicBezTo>
                  <a:cubicBezTo>
                    <a:pt x="519" y="2549"/>
                    <a:pt x="523" y="2553"/>
                    <a:pt x="526" y="2553"/>
                  </a:cubicBezTo>
                  <a:cubicBezTo>
                    <a:pt x="527" y="2553"/>
                    <a:pt x="528" y="2553"/>
                    <a:pt x="528" y="2552"/>
                  </a:cubicBezTo>
                  <a:cubicBezTo>
                    <a:pt x="534" y="2548"/>
                    <a:pt x="538" y="2543"/>
                    <a:pt x="545" y="2538"/>
                  </a:cubicBezTo>
                  <a:lnTo>
                    <a:pt x="545" y="2538"/>
                  </a:lnTo>
                  <a:cubicBezTo>
                    <a:pt x="544" y="2538"/>
                    <a:pt x="544" y="2539"/>
                    <a:pt x="544" y="2539"/>
                  </a:cubicBezTo>
                  <a:cubicBezTo>
                    <a:pt x="544" y="2539"/>
                    <a:pt x="549" y="2535"/>
                    <a:pt x="550" y="2532"/>
                  </a:cubicBezTo>
                  <a:cubicBezTo>
                    <a:pt x="552" y="2527"/>
                    <a:pt x="554" y="2527"/>
                    <a:pt x="559" y="2527"/>
                  </a:cubicBezTo>
                  <a:cubicBezTo>
                    <a:pt x="567" y="2526"/>
                    <a:pt x="575" y="2521"/>
                    <a:pt x="581" y="2515"/>
                  </a:cubicBezTo>
                  <a:cubicBezTo>
                    <a:pt x="582" y="2512"/>
                    <a:pt x="584" y="2500"/>
                    <a:pt x="586" y="2500"/>
                  </a:cubicBezTo>
                  <a:cubicBezTo>
                    <a:pt x="587" y="2500"/>
                    <a:pt x="587" y="2501"/>
                    <a:pt x="588" y="2501"/>
                  </a:cubicBezTo>
                  <a:cubicBezTo>
                    <a:pt x="591" y="2507"/>
                    <a:pt x="595" y="2513"/>
                    <a:pt x="598" y="2513"/>
                  </a:cubicBezTo>
                  <a:cubicBezTo>
                    <a:pt x="600" y="2513"/>
                    <a:pt x="602" y="2511"/>
                    <a:pt x="603" y="2506"/>
                  </a:cubicBezTo>
                  <a:cubicBezTo>
                    <a:pt x="604" y="2501"/>
                    <a:pt x="605" y="2495"/>
                    <a:pt x="607" y="2490"/>
                  </a:cubicBezTo>
                  <a:lnTo>
                    <a:pt x="607" y="2490"/>
                  </a:lnTo>
                  <a:cubicBezTo>
                    <a:pt x="607" y="2493"/>
                    <a:pt x="608" y="2497"/>
                    <a:pt x="609" y="2499"/>
                  </a:cubicBezTo>
                  <a:cubicBezTo>
                    <a:pt x="613" y="2497"/>
                    <a:pt x="618" y="2495"/>
                    <a:pt x="615" y="2488"/>
                  </a:cubicBezTo>
                  <a:cubicBezTo>
                    <a:pt x="615" y="2488"/>
                    <a:pt x="610" y="2486"/>
                    <a:pt x="609" y="2486"/>
                  </a:cubicBezTo>
                  <a:cubicBezTo>
                    <a:pt x="609" y="2486"/>
                    <a:pt x="609" y="2486"/>
                    <a:pt x="609" y="2486"/>
                  </a:cubicBezTo>
                  <a:lnTo>
                    <a:pt x="609" y="2486"/>
                  </a:lnTo>
                  <a:cubicBezTo>
                    <a:pt x="610" y="2483"/>
                    <a:pt x="612" y="2482"/>
                    <a:pt x="615" y="2482"/>
                  </a:cubicBezTo>
                  <a:cubicBezTo>
                    <a:pt x="616" y="2482"/>
                    <a:pt x="618" y="2482"/>
                    <a:pt x="619" y="2482"/>
                  </a:cubicBezTo>
                  <a:cubicBezTo>
                    <a:pt x="625" y="2484"/>
                    <a:pt x="633" y="2488"/>
                    <a:pt x="639" y="2488"/>
                  </a:cubicBezTo>
                  <a:cubicBezTo>
                    <a:pt x="640" y="2488"/>
                    <a:pt x="640" y="2488"/>
                    <a:pt x="641" y="2488"/>
                  </a:cubicBezTo>
                  <a:cubicBezTo>
                    <a:pt x="648" y="2487"/>
                    <a:pt x="646" y="2481"/>
                    <a:pt x="650" y="2479"/>
                  </a:cubicBezTo>
                  <a:cubicBezTo>
                    <a:pt x="651" y="2479"/>
                    <a:pt x="652" y="2478"/>
                    <a:pt x="652" y="2478"/>
                  </a:cubicBezTo>
                  <a:cubicBezTo>
                    <a:pt x="656" y="2478"/>
                    <a:pt x="661" y="2481"/>
                    <a:pt x="664" y="2481"/>
                  </a:cubicBezTo>
                  <a:cubicBezTo>
                    <a:pt x="665" y="2481"/>
                    <a:pt x="666" y="2481"/>
                    <a:pt x="667" y="2481"/>
                  </a:cubicBezTo>
                  <a:cubicBezTo>
                    <a:pt x="668" y="2481"/>
                    <a:pt x="666" y="2474"/>
                    <a:pt x="667" y="2473"/>
                  </a:cubicBezTo>
                  <a:cubicBezTo>
                    <a:pt x="668" y="2469"/>
                    <a:pt x="670" y="2468"/>
                    <a:pt x="672" y="2468"/>
                  </a:cubicBezTo>
                  <a:cubicBezTo>
                    <a:pt x="678" y="2468"/>
                    <a:pt x="685" y="2474"/>
                    <a:pt x="690" y="2474"/>
                  </a:cubicBezTo>
                  <a:cubicBezTo>
                    <a:pt x="690" y="2474"/>
                    <a:pt x="691" y="2474"/>
                    <a:pt x="691" y="2474"/>
                  </a:cubicBezTo>
                  <a:lnTo>
                    <a:pt x="691" y="2474"/>
                  </a:lnTo>
                  <a:cubicBezTo>
                    <a:pt x="691" y="2474"/>
                    <a:pt x="691" y="2474"/>
                    <a:pt x="691" y="2474"/>
                  </a:cubicBezTo>
                  <a:cubicBezTo>
                    <a:pt x="687" y="2474"/>
                    <a:pt x="677" y="2456"/>
                    <a:pt x="687" y="2456"/>
                  </a:cubicBezTo>
                  <a:cubicBezTo>
                    <a:pt x="688" y="2456"/>
                    <a:pt x="689" y="2456"/>
                    <a:pt x="691" y="2456"/>
                  </a:cubicBezTo>
                  <a:cubicBezTo>
                    <a:pt x="695" y="2457"/>
                    <a:pt x="697" y="2458"/>
                    <a:pt x="698" y="2458"/>
                  </a:cubicBezTo>
                  <a:cubicBezTo>
                    <a:pt x="700" y="2458"/>
                    <a:pt x="702" y="2457"/>
                    <a:pt x="706" y="2455"/>
                  </a:cubicBezTo>
                  <a:cubicBezTo>
                    <a:pt x="711" y="2455"/>
                    <a:pt x="713" y="2456"/>
                    <a:pt x="715" y="2461"/>
                  </a:cubicBezTo>
                  <a:lnTo>
                    <a:pt x="715" y="2461"/>
                  </a:lnTo>
                  <a:cubicBezTo>
                    <a:pt x="710" y="2447"/>
                    <a:pt x="737" y="2447"/>
                    <a:pt x="730" y="2433"/>
                  </a:cubicBezTo>
                  <a:lnTo>
                    <a:pt x="730" y="2433"/>
                  </a:lnTo>
                  <a:cubicBezTo>
                    <a:pt x="731" y="2436"/>
                    <a:pt x="733" y="2437"/>
                    <a:pt x="736" y="2437"/>
                  </a:cubicBezTo>
                  <a:cubicBezTo>
                    <a:pt x="742" y="2437"/>
                    <a:pt x="750" y="2431"/>
                    <a:pt x="753" y="2429"/>
                  </a:cubicBezTo>
                  <a:cubicBezTo>
                    <a:pt x="757" y="2426"/>
                    <a:pt x="760" y="2424"/>
                    <a:pt x="762" y="2419"/>
                  </a:cubicBezTo>
                  <a:cubicBezTo>
                    <a:pt x="762" y="2419"/>
                    <a:pt x="761" y="2410"/>
                    <a:pt x="762" y="2410"/>
                  </a:cubicBezTo>
                  <a:lnTo>
                    <a:pt x="762" y="2410"/>
                  </a:lnTo>
                  <a:cubicBezTo>
                    <a:pt x="762" y="2410"/>
                    <a:pt x="762" y="2410"/>
                    <a:pt x="762" y="2410"/>
                  </a:cubicBezTo>
                  <a:cubicBezTo>
                    <a:pt x="767" y="2412"/>
                    <a:pt x="770" y="2424"/>
                    <a:pt x="773" y="2428"/>
                  </a:cubicBezTo>
                  <a:cubicBezTo>
                    <a:pt x="774" y="2423"/>
                    <a:pt x="777" y="2419"/>
                    <a:pt x="775" y="2412"/>
                  </a:cubicBezTo>
                  <a:cubicBezTo>
                    <a:pt x="773" y="2405"/>
                    <a:pt x="769" y="2396"/>
                    <a:pt x="776" y="2392"/>
                  </a:cubicBezTo>
                  <a:cubicBezTo>
                    <a:pt x="778" y="2396"/>
                    <a:pt x="782" y="2410"/>
                    <a:pt x="786" y="2411"/>
                  </a:cubicBezTo>
                  <a:cubicBezTo>
                    <a:pt x="786" y="2411"/>
                    <a:pt x="786" y="2411"/>
                    <a:pt x="786" y="2411"/>
                  </a:cubicBezTo>
                  <a:cubicBezTo>
                    <a:pt x="791" y="2411"/>
                    <a:pt x="791" y="2402"/>
                    <a:pt x="791" y="2398"/>
                  </a:cubicBezTo>
                  <a:cubicBezTo>
                    <a:pt x="794" y="2397"/>
                    <a:pt x="798" y="2395"/>
                    <a:pt x="802" y="2395"/>
                  </a:cubicBezTo>
                  <a:cubicBezTo>
                    <a:pt x="805" y="2396"/>
                    <a:pt x="809" y="2399"/>
                    <a:pt x="812" y="2399"/>
                  </a:cubicBezTo>
                  <a:cubicBezTo>
                    <a:pt x="813" y="2399"/>
                    <a:pt x="813" y="2399"/>
                    <a:pt x="814" y="2398"/>
                  </a:cubicBezTo>
                  <a:cubicBezTo>
                    <a:pt x="819" y="2396"/>
                    <a:pt x="813" y="2383"/>
                    <a:pt x="816" y="2383"/>
                  </a:cubicBezTo>
                  <a:lnTo>
                    <a:pt x="816" y="2383"/>
                  </a:lnTo>
                  <a:cubicBezTo>
                    <a:pt x="817" y="2383"/>
                    <a:pt x="822" y="2385"/>
                    <a:pt x="824" y="2385"/>
                  </a:cubicBezTo>
                  <a:cubicBezTo>
                    <a:pt x="825" y="2386"/>
                    <a:pt x="826" y="2386"/>
                    <a:pt x="826" y="2386"/>
                  </a:cubicBezTo>
                  <a:cubicBezTo>
                    <a:pt x="828" y="2386"/>
                    <a:pt x="830" y="2385"/>
                    <a:pt x="832" y="2384"/>
                  </a:cubicBezTo>
                  <a:cubicBezTo>
                    <a:pt x="839" y="2381"/>
                    <a:pt x="842" y="2375"/>
                    <a:pt x="848" y="2371"/>
                  </a:cubicBezTo>
                  <a:cubicBezTo>
                    <a:pt x="849" y="2370"/>
                    <a:pt x="850" y="2370"/>
                    <a:pt x="851" y="2370"/>
                  </a:cubicBezTo>
                  <a:cubicBezTo>
                    <a:pt x="853" y="2370"/>
                    <a:pt x="855" y="2370"/>
                    <a:pt x="857" y="2370"/>
                  </a:cubicBezTo>
                  <a:cubicBezTo>
                    <a:pt x="859" y="2370"/>
                    <a:pt x="860" y="2370"/>
                    <a:pt x="861" y="2368"/>
                  </a:cubicBezTo>
                  <a:cubicBezTo>
                    <a:pt x="863" y="2364"/>
                    <a:pt x="863" y="2362"/>
                    <a:pt x="862" y="2357"/>
                  </a:cubicBezTo>
                  <a:lnTo>
                    <a:pt x="862" y="2357"/>
                  </a:lnTo>
                  <a:cubicBezTo>
                    <a:pt x="865" y="2365"/>
                    <a:pt x="867" y="2369"/>
                    <a:pt x="871" y="2369"/>
                  </a:cubicBezTo>
                  <a:cubicBezTo>
                    <a:pt x="873" y="2369"/>
                    <a:pt x="875" y="2369"/>
                    <a:pt x="877" y="2367"/>
                  </a:cubicBezTo>
                  <a:cubicBezTo>
                    <a:pt x="877" y="2367"/>
                    <a:pt x="876" y="2363"/>
                    <a:pt x="875" y="2362"/>
                  </a:cubicBezTo>
                  <a:cubicBezTo>
                    <a:pt x="880" y="2359"/>
                    <a:pt x="902" y="2353"/>
                    <a:pt x="903" y="2346"/>
                  </a:cubicBezTo>
                  <a:cubicBezTo>
                    <a:pt x="903" y="2345"/>
                    <a:pt x="892" y="2336"/>
                    <a:pt x="898" y="2334"/>
                  </a:cubicBezTo>
                  <a:cubicBezTo>
                    <a:pt x="898" y="2334"/>
                    <a:pt x="898" y="2334"/>
                    <a:pt x="899" y="2334"/>
                  </a:cubicBezTo>
                  <a:cubicBezTo>
                    <a:pt x="903" y="2334"/>
                    <a:pt x="909" y="2337"/>
                    <a:pt x="913" y="2337"/>
                  </a:cubicBezTo>
                  <a:cubicBezTo>
                    <a:pt x="914" y="2337"/>
                    <a:pt x="914" y="2337"/>
                    <a:pt x="915" y="2336"/>
                  </a:cubicBezTo>
                  <a:cubicBezTo>
                    <a:pt x="927" y="2336"/>
                    <a:pt x="941" y="2332"/>
                    <a:pt x="952" y="2325"/>
                  </a:cubicBezTo>
                  <a:cubicBezTo>
                    <a:pt x="957" y="2321"/>
                    <a:pt x="958" y="2314"/>
                    <a:pt x="963" y="2309"/>
                  </a:cubicBezTo>
                  <a:cubicBezTo>
                    <a:pt x="973" y="2304"/>
                    <a:pt x="970" y="2301"/>
                    <a:pt x="969" y="2290"/>
                  </a:cubicBezTo>
                  <a:lnTo>
                    <a:pt x="969" y="2290"/>
                  </a:lnTo>
                  <a:cubicBezTo>
                    <a:pt x="970" y="2293"/>
                    <a:pt x="981" y="2299"/>
                    <a:pt x="987" y="2299"/>
                  </a:cubicBezTo>
                  <a:cubicBezTo>
                    <a:pt x="990" y="2299"/>
                    <a:pt x="992" y="2298"/>
                    <a:pt x="991" y="2295"/>
                  </a:cubicBezTo>
                  <a:cubicBezTo>
                    <a:pt x="989" y="2288"/>
                    <a:pt x="967" y="2286"/>
                    <a:pt x="966" y="2278"/>
                  </a:cubicBezTo>
                  <a:lnTo>
                    <a:pt x="966" y="2278"/>
                  </a:lnTo>
                  <a:cubicBezTo>
                    <a:pt x="966" y="2278"/>
                    <a:pt x="984" y="2282"/>
                    <a:pt x="985" y="2283"/>
                  </a:cubicBezTo>
                  <a:cubicBezTo>
                    <a:pt x="993" y="2287"/>
                    <a:pt x="1003" y="2290"/>
                    <a:pt x="1008" y="2298"/>
                  </a:cubicBezTo>
                  <a:cubicBezTo>
                    <a:pt x="1001" y="2285"/>
                    <a:pt x="1015" y="2285"/>
                    <a:pt x="1018" y="2274"/>
                  </a:cubicBezTo>
                  <a:cubicBezTo>
                    <a:pt x="1021" y="2273"/>
                    <a:pt x="1023" y="2273"/>
                    <a:pt x="1024" y="2273"/>
                  </a:cubicBezTo>
                  <a:cubicBezTo>
                    <a:pt x="1027" y="2273"/>
                    <a:pt x="1028" y="2275"/>
                    <a:pt x="1030" y="2281"/>
                  </a:cubicBezTo>
                  <a:cubicBezTo>
                    <a:pt x="1032" y="2284"/>
                    <a:pt x="1034" y="2284"/>
                    <a:pt x="1035" y="2284"/>
                  </a:cubicBezTo>
                  <a:cubicBezTo>
                    <a:pt x="1036" y="2284"/>
                    <a:pt x="1036" y="2284"/>
                    <a:pt x="1036" y="2284"/>
                  </a:cubicBezTo>
                  <a:cubicBezTo>
                    <a:pt x="1038" y="2284"/>
                    <a:pt x="1040" y="2284"/>
                    <a:pt x="1041" y="2287"/>
                  </a:cubicBezTo>
                  <a:lnTo>
                    <a:pt x="1028" y="2262"/>
                  </a:lnTo>
                  <a:cubicBezTo>
                    <a:pt x="1029" y="2262"/>
                    <a:pt x="1030" y="2262"/>
                    <a:pt x="1031" y="2262"/>
                  </a:cubicBezTo>
                  <a:cubicBezTo>
                    <a:pt x="1038" y="2262"/>
                    <a:pt x="1048" y="2275"/>
                    <a:pt x="1049" y="2275"/>
                  </a:cubicBezTo>
                  <a:cubicBezTo>
                    <a:pt x="1049" y="2275"/>
                    <a:pt x="1049" y="2275"/>
                    <a:pt x="1049" y="2275"/>
                  </a:cubicBezTo>
                  <a:cubicBezTo>
                    <a:pt x="1052" y="2270"/>
                    <a:pt x="1053" y="2256"/>
                    <a:pt x="1061" y="2256"/>
                  </a:cubicBezTo>
                  <a:cubicBezTo>
                    <a:pt x="1062" y="2256"/>
                    <a:pt x="1062" y="2256"/>
                    <a:pt x="1063" y="2256"/>
                  </a:cubicBezTo>
                  <a:cubicBezTo>
                    <a:pt x="1066" y="2257"/>
                    <a:pt x="1070" y="2258"/>
                    <a:pt x="1074" y="2258"/>
                  </a:cubicBezTo>
                  <a:cubicBezTo>
                    <a:pt x="1084" y="2258"/>
                    <a:pt x="1095" y="2255"/>
                    <a:pt x="1093" y="2245"/>
                  </a:cubicBezTo>
                  <a:cubicBezTo>
                    <a:pt x="1092" y="2239"/>
                    <a:pt x="1107" y="2239"/>
                    <a:pt x="1109" y="2231"/>
                  </a:cubicBezTo>
                  <a:cubicBezTo>
                    <a:pt x="1109" y="2227"/>
                    <a:pt x="1111" y="2225"/>
                    <a:pt x="1112" y="2225"/>
                  </a:cubicBezTo>
                  <a:cubicBezTo>
                    <a:pt x="1116" y="2225"/>
                    <a:pt x="1122" y="2233"/>
                    <a:pt x="1126" y="2233"/>
                  </a:cubicBezTo>
                  <a:cubicBezTo>
                    <a:pt x="1126" y="2233"/>
                    <a:pt x="1126" y="2233"/>
                    <a:pt x="1126" y="2233"/>
                  </a:cubicBezTo>
                  <a:cubicBezTo>
                    <a:pt x="1132" y="2233"/>
                    <a:pt x="1132" y="2223"/>
                    <a:pt x="1137" y="2221"/>
                  </a:cubicBezTo>
                  <a:cubicBezTo>
                    <a:pt x="1138" y="2220"/>
                    <a:pt x="1140" y="2220"/>
                    <a:pt x="1141" y="2220"/>
                  </a:cubicBezTo>
                  <a:cubicBezTo>
                    <a:pt x="1144" y="2220"/>
                    <a:pt x="1144" y="2223"/>
                    <a:pt x="1145" y="2227"/>
                  </a:cubicBezTo>
                  <a:cubicBezTo>
                    <a:pt x="1145" y="2229"/>
                    <a:pt x="1146" y="2229"/>
                    <a:pt x="1147" y="2229"/>
                  </a:cubicBezTo>
                  <a:cubicBezTo>
                    <a:pt x="1150" y="2229"/>
                    <a:pt x="1153" y="2223"/>
                    <a:pt x="1153" y="2222"/>
                  </a:cubicBezTo>
                  <a:cubicBezTo>
                    <a:pt x="1154" y="2218"/>
                    <a:pt x="1156" y="2218"/>
                    <a:pt x="1157" y="2218"/>
                  </a:cubicBezTo>
                  <a:cubicBezTo>
                    <a:pt x="1158" y="2218"/>
                    <a:pt x="1158" y="2218"/>
                    <a:pt x="1159" y="2218"/>
                  </a:cubicBezTo>
                  <a:cubicBezTo>
                    <a:pt x="1159" y="2218"/>
                    <a:pt x="1160" y="2218"/>
                    <a:pt x="1160" y="2218"/>
                  </a:cubicBezTo>
                  <a:cubicBezTo>
                    <a:pt x="1167" y="2217"/>
                    <a:pt x="1153" y="2199"/>
                    <a:pt x="1157" y="2199"/>
                  </a:cubicBezTo>
                  <a:lnTo>
                    <a:pt x="1157" y="2199"/>
                  </a:lnTo>
                  <a:cubicBezTo>
                    <a:pt x="1158" y="2199"/>
                    <a:pt x="1160" y="2200"/>
                    <a:pt x="1164" y="2203"/>
                  </a:cubicBezTo>
                  <a:cubicBezTo>
                    <a:pt x="1167" y="2206"/>
                    <a:pt x="1171" y="2207"/>
                    <a:pt x="1174" y="2207"/>
                  </a:cubicBezTo>
                  <a:cubicBezTo>
                    <a:pt x="1179" y="2207"/>
                    <a:pt x="1184" y="2202"/>
                    <a:pt x="1185" y="2195"/>
                  </a:cubicBezTo>
                  <a:cubicBezTo>
                    <a:pt x="1186" y="2188"/>
                    <a:pt x="1188" y="2183"/>
                    <a:pt x="1192" y="2183"/>
                  </a:cubicBezTo>
                  <a:cubicBezTo>
                    <a:pt x="1194" y="2183"/>
                    <a:pt x="1197" y="2185"/>
                    <a:pt x="1202" y="2190"/>
                  </a:cubicBezTo>
                  <a:cubicBezTo>
                    <a:pt x="1203" y="2190"/>
                    <a:pt x="1204" y="2191"/>
                    <a:pt x="1205" y="2191"/>
                  </a:cubicBezTo>
                  <a:cubicBezTo>
                    <a:pt x="1210" y="2191"/>
                    <a:pt x="1215" y="2177"/>
                    <a:pt x="1222" y="2177"/>
                  </a:cubicBezTo>
                  <a:cubicBezTo>
                    <a:pt x="1223" y="2177"/>
                    <a:pt x="1224" y="2178"/>
                    <a:pt x="1225" y="2178"/>
                  </a:cubicBezTo>
                  <a:cubicBezTo>
                    <a:pt x="1220" y="2174"/>
                    <a:pt x="1226" y="2156"/>
                    <a:pt x="1231" y="2156"/>
                  </a:cubicBezTo>
                  <a:cubicBezTo>
                    <a:pt x="1232" y="2156"/>
                    <a:pt x="1233" y="2158"/>
                    <a:pt x="1234" y="2164"/>
                  </a:cubicBezTo>
                  <a:cubicBezTo>
                    <a:pt x="1236" y="2169"/>
                    <a:pt x="1238" y="2170"/>
                    <a:pt x="1240" y="2170"/>
                  </a:cubicBezTo>
                  <a:cubicBezTo>
                    <a:pt x="1245" y="2170"/>
                    <a:pt x="1248" y="2160"/>
                    <a:pt x="1252" y="2157"/>
                  </a:cubicBezTo>
                  <a:cubicBezTo>
                    <a:pt x="1255" y="2154"/>
                    <a:pt x="1260" y="2151"/>
                    <a:pt x="1264" y="2151"/>
                  </a:cubicBezTo>
                  <a:cubicBezTo>
                    <a:pt x="1265" y="2151"/>
                    <a:pt x="1265" y="2151"/>
                    <a:pt x="1266" y="2151"/>
                  </a:cubicBezTo>
                  <a:cubicBezTo>
                    <a:pt x="1268" y="2152"/>
                    <a:pt x="1269" y="2154"/>
                    <a:pt x="1271" y="2154"/>
                  </a:cubicBezTo>
                  <a:cubicBezTo>
                    <a:pt x="1271" y="2154"/>
                    <a:pt x="1272" y="2154"/>
                    <a:pt x="1272" y="2154"/>
                  </a:cubicBezTo>
                  <a:cubicBezTo>
                    <a:pt x="1277" y="2151"/>
                    <a:pt x="1290" y="2141"/>
                    <a:pt x="1287" y="2134"/>
                  </a:cubicBezTo>
                  <a:lnTo>
                    <a:pt x="1287" y="2134"/>
                  </a:lnTo>
                  <a:cubicBezTo>
                    <a:pt x="1290" y="2139"/>
                    <a:pt x="1291" y="2144"/>
                    <a:pt x="1296" y="2144"/>
                  </a:cubicBezTo>
                  <a:cubicBezTo>
                    <a:pt x="1297" y="2144"/>
                    <a:pt x="1298" y="2144"/>
                    <a:pt x="1299" y="2144"/>
                  </a:cubicBezTo>
                  <a:cubicBezTo>
                    <a:pt x="1303" y="2142"/>
                    <a:pt x="1305" y="2133"/>
                    <a:pt x="1308" y="2133"/>
                  </a:cubicBezTo>
                  <a:cubicBezTo>
                    <a:pt x="1309" y="2133"/>
                    <a:pt x="1309" y="2134"/>
                    <a:pt x="1310" y="2135"/>
                  </a:cubicBezTo>
                  <a:lnTo>
                    <a:pt x="1310" y="2135"/>
                  </a:lnTo>
                  <a:cubicBezTo>
                    <a:pt x="1310" y="2134"/>
                    <a:pt x="1313" y="2130"/>
                    <a:pt x="1312" y="2128"/>
                  </a:cubicBezTo>
                  <a:cubicBezTo>
                    <a:pt x="1311" y="2125"/>
                    <a:pt x="1313" y="2125"/>
                    <a:pt x="1315" y="2125"/>
                  </a:cubicBezTo>
                  <a:cubicBezTo>
                    <a:pt x="1316" y="2125"/>
                    <a:pt x="1317" y="2125"/>
                    <a:pt x="1317" y="2125"/>
                  </a:cubicBezTo>
                  <a:cubicBezTo>
                    <a:pt x="1318" y="2125"/>
                    <a:pt x="1319" y="2125"/>
                    <a:pt x="1320" y="2125"/>
                  </a:cubicBezTo>
                  <a:cubicBezTo>
                    <a:pt x="1329" y="2125"/>
                    <a:pt x="1339" y="2124"/>
                    <a:pt x="1331" y="2109"/>
                  </a:cubicBezTo>
                  <a:lnTo>
                    <a:pt x="1331" y="2109"/>
                  </a:lnTo>
                  <a:cubicBezTo>
                    <a:pt x="1333" y="2111"/>
                    <a:pt x="1337" y="2119"/>
                    <a:pt x="1340" y="2119"/>
                  </a:cubicBezTo>
                  <a:cubicBezTo>
                    <a:pt x="1340" y="2119"/>
                    <a:pt x="1341" y="2119"/>
                    <a:pt x="1342" y="2116"/>
                  </a:cubicBezTo>
                  <a:cubicBezTo>
                    <a:pt x="1344" y="2110"/>
                    <a:pt x="1342" y="2109"/>
                    <a:pt x="1348" y="2105"/>
                  </a:cubicBezTo>
                  <a:lnTo>
                    <a:pt x="1348" y="2105"/>
                  </a:lnTo>
                  <a:cubicBezTo>
                    <a:pt x="1345" y="2107"/>
                    <a:pt x="1350" y="2116"/>
                    <a:pt x="1355" y="2116"/>
                  </a:cubicBezTo>
                  <a:cubicBezTo>
                    <a:pt x="1356" y="2116"/>
                    <a:pt x="1356" y="2116"/>
                    <a:pt x="1357" y="2116"/>
                  </a:cubicBezTo>
                  <a:cubicBezTo>
                    <a:pt x="1362" y="2114"/>
                    <a:pt x="1366" y="2111"/>
                    <a:pt x="1369" y="2107"/>
                  </a:cubicBezTo>
                  <a:cubicBezTo>
                    <a:pt x="1376" y="2099"/>
                    <a:pt x="1375" y="2096"/>
                    <a:pt x="1371" y="2087"/>
                  </a:cubicBezTo>
                  <a:cubicBezTo>
                    <a:pt x="1373" y="2085"/>
                    <a:pt x="1375" y="2085"/>
                    <a:pt x="1376" y="2085"/>
                  </a:cubicBezTo>
                  <a:cubicBezTo>
                    <a:pt x="1379" y="2085"/>
                    <a:pt x="1381" y="2088"/>
                    <a:pt x="1385" y="2091"/>
                  </a:cubicBezTo>
                  <a:cubicBezTo>
                    <a:pt x="1385" y="2091"/>
                    <a:pt x="1384" y="2079"/>
                    <a:pt x="1383" y="2076"/>
                  </a:cubicBezTo>
                  <a:lnTo>
                    <a:pt x="1383" y="2076"/>
                  </a:lnTo>
                  <a:cubicBezTo>
                    <a:pt x="1387" y="2086"/>
                    <a:pt x="1393" y="2091"/>
                    <a:pt x="1400" y="2099"/>
                  </a:cubicBezTo>
                  <a:cubicBezTo>
                    <a:pt x="1401" y="2092"/>
                    <a:pt x="1403" y="2085"/>
                    <a:pt x="1403" y="2078"/>
                  </a:cubicBezTo>
                  <a:cubicBezTo>
                    <a:pt x="1404" y="2065"/>
                    <a:pt x="1415" y="2065"/>
                    <a:pt x="1424" y="2063"/>
                  </a:cubicBezTo>
                  <a:cubicBezTo>
                    <a:pt x="1429" y="2062"/>
                    <a:pt x="1447" y="2060"/>
                    <a:pt x="1443" y="2051"/>
                  </a:cubicBezTo>
                  <a:cubicBezTo>
                    <a:pt x="1440" y="2043"/>
                    <a:pt x="1435" y="2035"/>
                    <a:pt x="1432" y="2028"/>
                  </a:cubicBezTo>
                  <a:cubicBezTo>
                    <a:pt x="1433" y="2028"/>
                    <a:pt x="1433" y="2028"/>
                    <a:pt x="1434" y="2028"/>
                  </a:cubicBezTo>
                  <a:cubicBezTo>
                    <a:pt x="1439" y="2028"/>
                    <a:pt x="1443" y="2040"/>
                    <a:pt x="1446" y="2044"/>
                  </a:cubicBezTo>
                  <a:cubicBezTo>
                    <a:pt x="1445" y="2042"/>
                    <a:pt x="1445" y="2041"/>
                    <a:pt x="1447" y="2041"/>
                  </a:cubicBezTo>
                  <a:cubicBezTo>
                    <a:pt x="1450" y="2041"/>
                    <a:pt x="1457" y="2045"/>
                    <a:pt x="1459" y="2048"/>
                  </a:cubicBezTo>
                  <a:cubicBezTo>
                    <a:pt x="1461" y="2051"/>
                    <a:pt x="1463" y="2057"/>
                    <a:pt x="1467" y="2057"/>
                  </a:cubicBezTo>
                  <a:cubicBezTo>
                    <a:pt x="1468" y="2057"/>
                    <a:pt x="1469" y="2057"/>
                    <a:pt x="1469" y="2056"/>
                  </a:cubicBezTo>
                  <a:lnTo>
                    <a:pt x="1458" y="2033"/>
                  </a:lnTo>
                  <a:lnTo>
                    <a:pt x="1458" y="2033"/>
                  </a:lnTo>
                  <a:cubicBezTo>
                    <a:pt x="1460" y="2037"/>
                    <a:pt x="1464" y="2039"/>
                    <a:pt x="1468" y="2039"/>
                  </a:cubicBezTo>
                  <a:cubicBezTo>
                    <a:pt x="1478" y="2039"/>
                    <a:pt x="1491" y="2032"/>
                    <a:pt x="1496" y="2030"/>
                  </a:cubicBezTo>
                  <a:lnTo>
                    <a:pt x="1496" y="2030"/>
                  </a:lnTo>
                  <a:cubicBezTo>
                    <a:pt x="1495" y="2030"/>
                    <a:pt x="1494" y="2030"/>
                    <a:pt x="1494" y="2030"/>
                  </a:cubicBezTo>
                  <a:cubicBezTo>
                    <a:pt x="1490" y="2030"/>
                    <a:pt x="1487" y="2024"/>
                    <a:pt x="1485" y="2021"/>
                  </a:cubicBezTo>
                  <a:cubicBezTo>
                    <a:pt x="1486" y="2021"/>
                    <a:pt x="1487" y="2021"/>
                    <a:pt x="1488" y="2021"/>
                  </a:cubicBezTo>
                  <a:cubicBezTo>
                    <a:pt x="1494" y="2021"/>
                    <a:pt x="1502" y="2027"/>
                    <a:pt x="1507" y="2027"/>
                  </a:cubicBezTo>
                  <a:cubicBezTo>
                    <a:pt x="1510" y="2027"/>
                    <a:pt x="1512" y="2025"/>
                    <a:pt x="1513" y="2020"/>
                  </a:cubicBezTo>
                  <a:cubicBezTo>
                    <a:pt x="1513" y="2018"/>
                    <a:pt x="1514" y="2008"/>
                    <a:pt x="1518" y="2008"/>
                  </a:cubicBezTo>
                  <a:cubicBezTo>
                    <a:pt x="1518" y="2008"/>
                    <a:pt x="1519" y="2008"/>
                    <a:pt x="1520" y="2009"/>
                  </a:cubicBezTo>
                  <a:cubicBezTo>
                    <a:pt x="1522" y="2011"/>
                    <a:pt x="1522" y="2024"/>
                    <a:pt x="1525" y="2024"/>
                  </a:cubicBezTo>
                  <a:cubicBezTo>
                    <a:pt x="1526" y="2024"/>
                    <a:pt x="1526" y="2024"/>
                    <a:pt x="1527" y="2023"/>
                  </a:cubicBezTo>
                  <a:cubicBezTo>
                    <a:pt x="1534" y="2018"/>
                    <a:pt x="1533" y="2010"/>
                    <a:pt x="1543" y="2008"/>
                  </a:cubicBezTo>
                  <a:cubicBezTo>
                    <a:pt x="1551" y="2006"/>
                    <a:pt x="1558" y="2007"/>
                    <a:pt x="1565" y="2004"/>
                  </a:cubicBezTo>
                  <a:cubicBezTo>
                    <a:pt x="1571" y="1999"/>
                    <a:pt x="1572" y="1988"/>
                    <a:pt x="1566" y="1988"/>
                  </a:cubicBezTo>
                  <a:cubicBezTo>
                    <a:pt x="1565" y="1988"/>
                    <a:pt x="1563" y="1988"/>
                    <a:pt x="1562" y="1989"/>
                  </a:cubicBezTo>
                  <a:cubicBezTo>
                    <a:pt x="1566" y="1986"/>
                    <a:pt x="1571" y="1983"/>
                    <a:pt x="1576" y="1982"/>
                  </a:cubicBezTo>
                  <a:cubicBezTo>
                    <a:pt x="1577" y="1982"/>
                    <a:pt x="1577" y="1982"/>
                    <a:pt x="1578" y="1982"/>
                  </a:cubicBezTo>
                  <a:cubicBezTo>
                    <a:pt x="1582" y="1982"/>
                    <a:pt x="1586" y="1985"/>
                    <a:pt x="1590" y="1985"/>
                  </a:cubicBezTo>
                  <a:cubicBezTo>
                    <a:pt x="1593" y="1985"/>
                    <a:pt x="1595" y="1982"/>
                    <a:pt x="1597" y="1980"/>
                  </a:cubicBezTo>
                  <a:cubicBezTo>
                    <a:pt x="1600" y="1975"/>
                    <a:pt x="1596" y="1972"/>
                    <a:pt x="1593" y="1965"/>
                  </a:cubicBezTo>
                  <a:cubicBezTo>
                    <a:pt x="1593" y="1968"/>
                    <a:pt x="1592" y="1969"/>
                    <a:pt x="1591" y="1969"/>
                  </a:cubicBezTo>
                  <a:cubicBezTo>
                    <a:pt x="1589" y="1969"/>
                    <a:pt x="1589" y="1967"/>
                    <a:pt x="1589" y="1965"/>
                  </a:cubicBezTo>
                  <a:cubicBezTo>
                    <a:pt x="1589" y="1959"/>
                    <a:pt x="1593" y="1955"/>
                    <a:pt x="1597" y="1954"/>
                  </a:cubicBezTo>
                  <a:cubicBezTo>
                    <a:pt x="1597" y="1954"/>
                    <a:pt x="1597" y="1954"/>
                    <a:pt x="1597" y="1954"/>
                  </a:cubicBezTo>
                  <a:cubicBezTo>
                    <a:pt x="1604" y="1954"/>
                    <a:pt x="1601" y="1970"/>
                    <a:pt x="1606" y="1970"/>
                  </a:cubicBezTo>
                  <a:cubicBezTo>
                    <a:pt x="1607" y="1970"/>
                    <a:pt x="1607" y="1969"/>
                    <a:pt x="1608" y="1969"/>
                  </a:cubicBezTo>
                  <a:cubicBezTo>
                    <a:pt x="1612" y="1967"/>
                    <a:pt x="1629" y="1951"/>
                    <a:pt x="1620" y="1948"/>
                  </a:cubicBezTo>
                  <a:cubicBezTo>
                    <a:pt x="1613" y="1944"/>
                    <a:pt x="1610" y="1944"/>
                    <a:pt x="1612" y="1936"/>
                  </a:cubicBezTo>
                  <a:cubicBezTo>
                    <a:pt x="1612" y="1931"/>
                    <a:pt x="1615" y="1927"/>
                    <a:pt x="1619" y="1927"/>
                  </a:cubicBezTo>
                  <a:cubicBezTo>
                    <a:pt x="1620" y="1927"/>
                    <a:pt x="1621" y="1927"/>
                    <a:pt x="1622" y="1928"/>
                  </a:cubicBezTo>
                  <a:cubicBezTo>
                    <a:pt x="1631" y="1931"/>
                    <a:pt x="1634" y="1956"/>
                    <a:pt x="1637" y="1956"/>
                  </a:cubicBezTo>
                  <a:cubicBezTo>
                    <a:pt x="1641" y="1956"/>
                    <a:pt x="1647" y="1951"/>
                    <a:pt x="1648" y="1947"/>
                  </a:cubicBezTo>
                  <a:cubicBezTo>
                    <a:pt x="1651" y="1942"/>
                    <a:pt x="1645" y="1938"/>
                    <a:pt x="1647" y="1932"/>
                  </a:cubicBezTo>
                  <a:cubicBezTo>
                    <a:pt x="1647" y="1930"/>
                    <a:pt x="1648" y="1930"/>
                    <a:pt x="1649" y="1930"/>
                  </a:cubicBezTo>
                  <a:cubicBezTo>
                    <a:pt x="1653" y="1930"/>
                    <a:pt x="1659" y="1940"/>
                    <a:pt x="1663" y="1940"/>
                  </a:cubicBezTo>
                  <a:cubicBezTo>
                    <a:pt x="1664" y="1940"/>
                    <a:pt x="1664" y="1939"/>
                    <a:pt x="1665" y="1938"/>
                  </a:cubicBezTo>
                  <a:cubicBezTo>
                    <a:pt x="1668" y="1932"/>
                    <a:pt x="1668" y="1926"/>
                    <a:pt x="1666" y="1920"/>
                  </a:cubicBezTo>
                  <a:lnTo>
                    <a:pt x="1666" y="1920"/>
                  </a:lnTo>
                  <a:cubicBezTo>
                    <a:pt x="1668" y="1924"/>
                    <a:pt x="1670" y="1928"/>
                    <a:pt x="1674" y="1931"/>
                  </a:cubicBezTo>
                  <a:cubicBezTo>
                    <a:pt x="1677" y="1933"/>
                    <a:pt x="1684" y="1936"/>
                    <a:pt x="1689" y="1936"/>
                  </a:cubicBezTo>
                  <a:cubicBezTo>
                    <a:pt x="1692" y="1936"/>
                    <a:pt x="1696" y="1935"/>
                    <a:pt x="1697" y="1932"/>
                  </a:cubicBezTo>
                  <a:cubicBezTo>
                    <a:pt x="1698" y="1930"/>
                    <a:pt x="1689" y="1926"/>
                    <a:pt x="1691" y="1921"/>
                  </a:cubicBezTo>
                  <a:cubicBezTo>
                    <a:pt x="1694" y="1916"/>
                    <a:pt x="1699" y="1915"/>
                    <a:pt x="1703" y="1914"/>
                  </a:cubicBezTo>
                  <a:cubicBezTo>
                    <a:pt x="1704" y="1914"/>
                    <a:pt x="1704" y="1914"/>
                    <a:pt x="1705" y="1914"/>
                  </a:cubicBezTo>
                  <a:cubicBezTo>
                    <a:pt x="1709" y="1914"/>
                    <a:pt x="1712" y="1916"/>
                    <a:pt x="1715" y="1916"/>
                  </a:cubicBezTo>
                  <a:cubicBezTo>
                    <a:pt x="1716" y="1916"/>
                    <a:pt x="1717" y="1915"/>
                    <a:pt x="1718" y="1915"/>
                  </a:cubicBezTo>
                  <a:cubicBezTo>
                    <a:pt x="1724" y="1911"/>
                    <a:pt x="1718" y="1900"/>
                    <a:pt x="1726" y="1900"/>
                  </a:cubicBezTo>
                  <a:cubicBezTo>
                    <a:pt x="1729" y="1901"/>
                    <a:pt x="1734" y="1908"/>
                    <a:pt x="1738" y="1908"/>
                  </a:cubicBezTo>
                  <a:cubicBezTo>
                    <a:pt x="1739" y="1908"/>
                    <a:pt x="1739" y="1907"/>
                    <a:pt x="1740" y="1905"/>
                  </a:cubicBezTo>
                  <a:cubicBezTo>
                    <a:pt x="1742" y="1897"/>
                    <a:pt x="1735" y="1886"/>
                    <a:pt x="1744" y="1882"/>
                  </a:cubicBezTo>
                  <a:lnTo>
                    <a:pt x="1747" y="1889"/>
                  </a:lnTo>
                  <a:cubicBezTo>
                    <a:pt x="1750" y="1891"/>
                    <a:pt x="1750" y="1893"/>
                    <a:pt x="1748" y="1894"/>
                  </a:cubicBezTo>
                  <a:cubicBezTo>
                    <a:pt x="1748" y="1894"/>
                    <a:pt x="1748" y="1894"/>
                    <a:pt x="1748" y="1894"/>
                  </a:cubicBezTo>
                  <a:cubicBezTo>
                    <a:pt x="1750" y="1894"/>
                    <a:pt x="1759" y="1882"/>
                    <a:pt x="1761" y="1882"/>
                  </a:cubicBezTo>
                  <a:cubicBezTo>
                    <a:pt x="1762" y="1880"/>
                    <a:pt x="1764" y="1880"/>
                    <a:pt x="1766" y="1880"/>
                  </a:cubicBezTo>
                  <a:cubicBezTo>
                    <a:pt x="1767" y="1880"/>
                    <a:pt x="1769" y="1880"/>
                    <a:pt x="1770" y="1880"/>
                  </a:cubicBezTo>
                  <a:cubicBezTo>
                    <a:pt x="1772" y="1880"/>
                    <a:pt x="1773" y="1880"/>
                    <a:pt x="1774" y="1879"/>
                  </a:cubicBezTo>
                  <a:cubicBezTo>
                    <a:pt x="1778" y="1875"/>
                    <a:pt x="1777" y="1871"/>
                    <a:pt x="1782" y="1868"/>
                  </a:cubicBezTo>
                  <a:cubicBezTo>
                    <a:pt x="1788" y="1866"/>
                    <a:pt x="1790" y="1865"/>
                    <a:pt x="1796" y="1865"/>
                  </a:cubicBezTo>
                  <a:cubicBezTo>
                    <a:pt x="1796" y="1865"/>
                    <a:pt x="1797" y="1865"/>
                    <a:pt x="1797" y="1865"/>
                  </a:cubicBezTo>
                  <a:cubicBezTo>
                    <a:pt x="1805" y="1865"/>
                    <a:pt x="1803" y="1853"/>
                    <a:pt x="1809" y="1849"/>
                  </a:cubicBezTo>
                  <a:cubicBezTo>
                    <a:pt x="1810" y="1849"/>
                    <a:pt x="1811" y="1849"/>
                    <a:pt x="1812" y="1849"/>
                  </a:cubicBezTo>
                  <a:cubicBezTo>
                    <a:pt x="1817" y="1849"/>
                    <a:pt x="1823" y="1854"/>
                    <a:pt x="1829" y="1854"/>
                  </a:cubicBezTo>
                  <a:cubicBezTo>
                    <a:pt x="1830" y="1854"/>
                    <a:pt x="1831" y="1854"/>
                    <a:pt x="1832" y="1854"/>
                  </a:cubicBezTo>
                  <a:cubicBezTo>
                    <a:pt x="1837" y="1851"/>
                    <a:pt x="1835" y="1840"/>
                    <a:pt x="1839" y="1835"/>
                  </a:cubicBezTo>
                  <a:cubicBezTo>
                    <a:pt x="1839" y="1834"/>
                    <a:pt x="1840" y="1834"/>
                    <a:pt x="1841" y="1834"/>
                  </a:cubicBezTo>
                  <a:cubicBezTo>
                    <a:pt x="1846" y="1834"/>
                    <a:pt x="1852" y="1849"/>
                    <a:pt x="1854" y="1852"/>
                  </a:cubicBezTo>
                  <a:cubicBezTo>
                    <a:pt x="1855" y="1845"/>
                    <a:pt x="1857" y="1839"/>
                    <a:pt x="1857" y="1832"/>
                  </a:cubicBezTo>
                  <a:cubicBezTo>
                    <a:pt x="1857" y="1825"/>
                    <a:pt x="1858" y="1823"/>
                    <a:pt x="1859" y="1823"/>
                  </a:cubicBezTo>
                  <a:cubicBezTo>
                    <a:pt x="1861" y="1823"/>
                    <a:pt x="1865" y="1829"/>
                    <a:pt x="1867" y="1835"/>
                  </a:cubicBezTo>
                  <a:lnTo>
                    <a:pt x="1867" y="1835"/>
                  </a:lnTo>
                  <a:cubicBezTo>
                    <a:pt x="1861" y="1822"/>
                    <a:pt x="1884" y="1822"/>
                    <a:pt x="1879" y="1813"/>
                  </a:cubicBezTo>
                  <a:lnTo>
                    <a:pt x="1879" y="1813"/>
                  </a:lnTo>
                  <a:cubicBezTo>
                    <a:pt x="1883" y="1815"/>
                    <a:pt x="1888" y="1817"/>
                    <a:pt x="1893" y="1817"/>
                  </a:cubicBezTo>
                  <a:cubicBezTo>
                    <a:pt x="1894" y="1817"/>
                    <a:pt x="1896" y="1817"/>
                    <a:pt x="1897" y="1816"/>
                  </a:cubicBezTo>
                  <a:cubicBezTo>
                    <a:pt x="1894" y="1809"/>
                    <a:pt x="1898" y="1809"/>
                    <a:pt x="1902" y="1806"/>
                  </a:cubicBezTo>
                  <a:cubicBezTo>
                    <a:pt x="1909" y="1803"/>
                    <a:pt x="1909" y="1792"/>
                    <a:pt x="1914" y="1789"/>
                  </a:cubicBezTo>
                  <a:cubicBezTo>
                    <a:pt x="1914" y="1789"/>
                    <a:pt x="1914" y="1789"/>
                    <a:pt x="1914" y="1789"/>
                  </a:cubicBezTo>
                  <a:cubicBezTo>
                    <a:pt x="1916" y="1789"/>
                    <a:pt x="1930" y="1798"/>
                    <a:pt x="1936" y="1798"/>
                  </a:cubicBezTo>
                  <a:cubicBezTo>
                    <a:pt x="1938" y="1798"/>
                    <a:pt x="1939" y="1797"/>
                    <a:pt x="1938" y="1794"/>
                  </a:cubicBezTo>
                  <a:cubicBezTo>
                    <a:pt x="1938" y="1790"/>
                    <a:pt x="1922" y="1775"/>
                    <a:pt x="1929" y="1775"/>
                  </a:cubicBezTo>
                  <a:cubicBezTo>
                    <a:pt x="1929" y="1775"/>
                    <a:pt x="1930" y="1776"/>
                    <a:pt x="1931" y="1776"/>
                  </a:cubicBezTo>
                  <a:cubicBezTo>
                    <a:pt x="1935" y="1777"/>
                    <a:pt x="1938" y="1778"/>
                    <a:pt x="1939" y="1778"/>
                  </a:cubicBezTo>
                  <a:cubicBezTo>
                    <a:pt x="1941" y="1778"/>
                    <a:pt x="1942" y="1777"/>
                    <a:pt x="1944" y="1772"/>
                  </a:cubicBezTo>
                  <a:cubicBezTo>
                    <a:pt x="1944" y="1772"/>
                    <a:pt x="1943" y="1762"/>
                    <a:pt x="1943" y="1762"/>
                  </a:cubicBezTo>
                  <a:lnTo>
                    <a:pt x="1943" y="1762"/>
                  </a:lnTo>
                  <a:cubicBezTo>
                    <a:pt x="1943" y="1762"/>
                    <a:pt x="1943" y="1762"/>
                    <a:pt x="1944" y="1762"/>
                  </a:cubicBezTo>
                  <a:cubicBezTo>
                    <a:pt x="1949" y="1765"/>
                    <a:pt x="1948" y="1782"/>
                    <a:pt x="1951" y="1784"/>
                  </a:cubicBezTo>
                  <a:cubicBezTo>
                    <a:pt x="1951" y="1784"/>
                    <a:pt x="1952" y="1784"/>
                    <a:pt x="1952" y="1784"/>
                  </a:cubicBezTo>
                  <a:cubicBezTo>
                    <a:pt x="1953" y="1784"/>
                    <a:pt x="1954" y="1777"/>
                    <a:pt x="1954" y="1777"/>
                  </a:cubicBezTo>
                  <a:cubicBezTo>
                    <a:pt x="1956" y="1772"/>
                    <a:pt x="1957" y="1772"/>
                    <a:pt x="1962" y="1770"/>
                  </a:cubicBezTo>
                  <a:lnTo>
                    <a:pt x="1962" y="1770"/>
                  </a:lnTo>
                  <a:cubicBezTo>
                    <a:pt x="1958" y="1772"/>
                    <a:pt x="1962" y="1775"/>
                    <a:pt x="1964" y="1779"/>
                  </a:cubicBezTo>
                  <a:cubicBezTo>
                    <a:pt x="1961" y="1772"/>
                    <a:pt x="1969" y="1774"/>
                    <a:pt x="1971" y="1772"/>
                  </a:cubicBezTo>
                  <a:cubicBezTo>
                    <a:pt x="1971" y="1770"/>
                    <a:pt x="1969" y="1767"/>
                    <a:pt x="1970" y="1766"/>
                  </a:cubicBezTo>
                  <a:cubicBezTo>
                    <a:pt x="1972" y="1763"/>
                    <a:pt x="1976" y="1760"/>
                    <a:pt x="1980" y="1760"/>
                  </a:cubicBezTo>
                  <a:cubicBezTo>
                    <a:pt x="1982" y="1760"/>
                    <a:pt x="1983" y="1761"/>
                    <a:pt x="1985" y="1763"/>
                  </a:cubicBezTo>
                  <a:cubicBezTo>
                    <a:pt x="1986" y="1766"/>
                    <a:pt x="1989" y="1767"/>
                    <a:pt x="1992" y="1767"/>
                  </a:cubicBezTo>
                  <a:cubicBezTo>
                    <a:pt x="1997" y="1767"/>
                    <a:pt x="2001" y="1763"/>
                    <a:pt x="1999" y="1758"/>
                  </a:cubicBezTo>
                  <a:cubicBezTo>
                    <a:pt x="2001" y="1754"/>
                    <a:pt x="2013" y="1754"/>
                    <a:pt x="2009" y="1745"/>
                  </a:cubicBezTo>
                  <a:lnTo>
                    <a:pt x="2009" y="1745"/>
                  </a:lnTo>
                  <a:cubicBezTo>
                    <a:pt x="2014" y="1746"/>
                    <a:pt x="2022" y="1747"/>
                    <a:pt x="2030" y="1747"/>
                  </a:cubicBezTo>
                  <a:cubicBezTo>
                    <a:pt x="2042" y="1747"/>
                    <a:pt x="2054" y="1744"/>
                    <a:pt x="2053" y="1730"/>
                  </a:cubicBezTo>
                  <a:lnTo>
                    <a:pt x="2053" y="1730"/>
                  </a:lnTo>
                  <a:cubicBezTo>
                    <a:pt x="2057" y="1738"/>
                    <a:pt x="2059" y="1742"/>
                    <a:pt x="2061" y="1742"/>
                  </a:cubicBezTo>
                  <a:cubicBezTo>
                    <a:pt x="2066" y="1742"/>
                    <a:pt x="2063" y="1713"/>
                    <a:pt x="2068" y="1713"/>
                  </a:cubicBezTo>
                  <a:cubicBezTo>
                    <a:pt x="2068" y="1713"/>
                    <a:pt x="2068" y="1713"/>
                    <a:pt x="2068" y="1713"/>
                  </a:cubicBezTo>
                  <a:cubicBezTo>
                    <a:pt x="2073" y="1715"/>
                    <a:pt x="2078" y="1721"/>
                    <a:pt x="2083" y="1721"/>
                  </a:cubicBezTo>
                  <a:cubicBezTo>
                    <a:pt x="2085" y="1721"/>
                    <a:pt x="2086" y="1720"/>
                    <a:pt x="2088" y="1716"/>
                  </a:cubicBezTo>
                  <a:cubicBezTo>
                    <a:pt x="2088" y="1712"/>
                    <a:pt x="2088" y="1689"/>
                    <a:pt x="2088" y="1688"/>
                  </a:cubicBezTo>
                  <a:lnTo>
                    <a:pt x="2088" y="1688"/>
                  </a:lnTo>
                  <a:cubicBezTo>
                    <a:pt x="2093" y="1692"/>
                    <a:pt x="2094" y="1699"/>
                    <a:pt x="2098" y="1699"/>
                  </a:cubicBezTo>
                  <a:cubicBezTo>
                    <a:pt x="2100" y="1699"/>
                    <a:pt x="2102" y="1698"/>
                    <a:pt x="2104" y="1696"/>
                  </a:cubicBezTo>
                  <a:cubicBezTo>
                    <a:pt x="2110" y="1691"/>
                    <a:pt x="2100" y="1685"/>
                    <a:pt x="2107" y="1681"/>
                  </a:cubicBezTo>
                  <a:lnTo>
                    <a:pt x="2107" y="1681"/>
                  </a:lnTo>
                  <a:cubicBezTo>
                    <a:pt x="2109" y="1686"/>
                    <a:pt x="2114" y="1699"/>
                    <a:pt x="2120" y="1701"/>
                  </a:cubicBezTo>
                  <a:cubicBezTo>
                    <a:pt x="2120" y="1701"/>
                    <a:pt x="2121" y="1701"/>
                    <a:pt x="2121" y="1701"/>
                  </a:cubicBezTo>
                  <a:cubicBezTo>
                    <a:pt x="2125" y="1701"/>
                    <a:pt x="2132" y="1696"/>
                    <a:pt x="2129" y="1690"/>
                  </a:cubicBezTo>
                  <a:cubicBezTo>
                    <a:pt x="2127" y="1685"/>
                    <a:pt x="2141" y="1677"/>
                    <a:pt x="2143" y="1676"/>
                  </a:cubicBezTo>
                  <a:cubicBezTo>
                    <a:pt x="2146" y="1674"/>
                    <a:pt x="2153" y="1669"/>
                    <a:pt x="2159" y="1669"/>
                  </a:cubicBezTo>
                  <a:cubicBezTo>
                    <a:pt x="2161" y="1669"/>
                    <a:pt x="2163" y="1669"/>
                    <a:pt x="2164" y="1670"/>
                  </a:cubicBezTo>
                  <a:cubicBezTo>
                    <a:pt x="2168" y="1674"/>
                    <a:pt x="2172" y="1677"/>
                    <a:pt x="2176" y="1677"/>
                  </a:cubicBezTo>
                  <a:cubicBezTo>
                    <a:pt x="2180" y="1677"/>
                    <a:pt x="2183" y="1675"/>
                    <a:pt x="2185" y="1670"/>
                  </a:cubicBezTo>
                  <a:cubicBezTo>
                    <a:pt x="2187" y="1665"/>
                    <a:pt x="2185" y="1659"/>
                    <a:pt x="2189" y="1655"/>
                  </a:cubicBezTo>
                  <a:cubicBezTo>
                    <a:pt x="2193" y="1652"/>
                    <a:pt x="2200" y="1652"/>
                    <a:pt x="2205" y="1651"/>
                  </a:cubicBezTo>
                  <a:cubicBezTo>
                    <a:pt x="2207" y="1651"/>
                    <a:pt x="2230" y="1646"/>
                    <a:pt x="2226" y="1643"/>
                  </a:cubicBezTo>
                  <a:cubicBezTo>
                    <a:pt x="2214" y="1632"/>
                    <a:pt x="2237" y="1632"/>
                    <a:pt x="2244" y="1629"/>
                  </a:cubicBezTo>
                  <a:cubicBezTo>
                    <a:pt x="2249" y="1627"/>
                    <a:pt x="2254" y="1625"/>
                    <a:pt x="2258" y="1621"/>
                  </a:cubicBezTo>
                  <a:cubicBezTo>
                    <a:pt x="2262" y="1618"/>
                    <a:pt x="2261" y="1618"/>
                    <a:pt x="2259" y="1615"/>
                  </a:cubicBezTo>
                  <a:cubicBezTo>
                    <a:pt x="2257" y="1614"/>
                    <a:pt x="2267" y="1613"/>
                    <a:pt x="2268" y="1612"/>
                  </a:cubicBezTo>
                  <a:cubicBezTo>
                    <a:pt x="2272" y="1610"/>
                    <a:pt x="2274" y="1608"/>
                    <a:pt x="2277" y="1606"/>
                  </a:cubicBezTo>
                  <a:cubicBezTo>
                    <a:pt x="2279" y="1603"/>
                    <a:pt x="2284" y="1594"/>
                    <a:pt x="2288" y="1594"/>
                  </a:cubicBezTo>
                  <a:cubicBezTo>
                    <a:pt x="2289" y="1594"/>
                    <a:pt x="2290" y="1595"/>
                    <a:pt x="2291" y="1597"/>
                  </a:cubicBezTo>
                  <a:cubicBezTo>
                    <a:pt x="2293" y="1600"/>
                    <a:pt x="2296" y="1602"/>
                    <a:pt x="2299" y="1602"/>
                  </a:cubicBezTo>
                  <a:cubicBezTo>
                    <a:pt x="2303" y="1602"/>
                    <a:pt x="2308" y="1599"/>
                    <a:pt x="2310" y="1596"/>
                  </a:cubicBezTo>
                  <a:cubicBezTo>
                    <a:pt x="2315" y="1591"/>
                    <a:pt x="2305" y="1586"/>
                    <a:pt x="2313" y="1582"/>
                  </a:cubicBezTo>
                  <a:lnTo>
                    <a:pt x="2313" y="1582"/>
                  </a:lnTo>
                  <a:cubicBezTo>
                    <a:pt x="2315" y="1587"/>
                    <a:pt x="2316" y="1592"/>
                    <a:pt x="2319" y="1592"/>
                  </a:cubicBezTo>
                  <a:cubicBezTo>
                    <a:pt x="2320" y="1592"/>
                    <a:pt x="2321" y="1592"/>
                    <a:pt x="2322" y="1591"/>
                  </a:cubicBezTo>
                  <a:cubicBezTo>
                    <a:pt x="2332" y="1586"/>
                    <a:pt x="2305" y="1572"/>
                    <a:pt x="2298" y="1572"/>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2"/>
            <p:cNvSpPr/>
            <p:nvPr/>
          </p:nvSpPr>
          <p:spPr>
            <a:xfrm>
              <a:off x="4254550" y="2759500"/>
              <a:ext cx="99175" cy="73775"/>
            </a:xfrm>
            <a:custGeom>
              <a:rect b="b" l="l" r="r" t="t"/>
              <a:pathLst>
                <a:path extrusionOk="0" h="2951" w="3967">
                  <a:moveTo>
                    <a:pt x="3842" y="0"/>
                  </a:moveTo>
                  <a:cubicBezTo>
                    <a:pt x="3809" y="0"/>
                    <a:pt x="3776" y="15"/>
                    <a:pt x="3755" y="43"/>
                  </a:cubicBezTo>
                  <a:lnTo>
                    <a:pt x="2789" y="1287"/>
                  </a:lnTo>
                  <a:lnTo>
                    <a:pt x="392" y="2571"/>
                  </a:lnTo>
                  <a:lnTo>
                    <a:pt x="749" y="1910"/>
                  </a:lnTo>
                  <a:cubicBezTo>
                    <a:pt x="778" y="1857"/>
                    <a:pt x="758" y="1790"/>
                    <a:pt x="704" y="1761"/>
                  </a:cubicBezTo>
                  <a:cubicBezTo>
                    <a:pt x="688" y="1752"/>
                    <a:pt x="670" y="1748"/>
                    <a:pt x="652" y="1748"/>
                  </a:cubicBezTo>
                  <a:cubicBezTo>
                    <a:pt x="613" y="1748"/>
                    <a:pt x="575" y="1769"/>
                    <a:pt x="555" y="1806"/>
                  </a:cubicBezTo>
                  <a:lnTo>
                    <a:pt x="23" y="2788"/>
                  </a:lnTo>
                  <a:cubicBezTo>
                    <a:pt x="1" y="2831"/>
                    <a:pt x="8" y="2884"/>
                    <a:pt x="43" y="2918"/>
                  </a:cubicBezTo>
                  <a:cubicBezTo>
                    <a:pt x="63" y="2940"/>
                    <a:pt x="91" y="2950"/>
                    <a:pt x="120" y="2950"/>
                  </a:cubicBezTo>
                  <a:cubicBezTo>
                    <a:pt x="138" y="2950"/>
                    <a:pt x="156" y="2946"/>
                    <a:pt x="173" y="2937"/>
                  </a:cubicBezTo>
                  <a:lnTo>
                    <a:pt x="2913" y="1470"/>
                  </a:lnTo>
                  <a:cubicBezTo>
                    <a:pt x="2927" y="1463"/>
                    <a:pt x="2939" y="1452"/>
                    <a:pt x="2948" y="1441"/>
                  </a:cubicBezTo>
                  <a:lnTo>
                    <a:pt x="3929" y="177"/>
                  </a:lnTo>
                  <a:cubicBezTo>
                    <a:pt x="3966" y="129"/>
                    <a:pt x="3958" y="60"/>
                    <a:pt x="3910" y="23"/>
                  </a:cubicBezTo>
                  <a:cubicBezTo>
                    <a:pt x="3890" y="8"/>
                    <a:pt x="3866" y="0"/>
                    <a:pt x="3842" y="0"/>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2"/>
            <p:cNvSpPr/>
            <p:nvPr/>
          </p:nvSpPr>
          <p:spPr>
            <a:xfrm>
              <a:off x="4253800" y="2758550"/>
              <a:ext cx="100725" cy="75600"/>
            </a:xfrm>
            <a:custGeom>
              <a:rect b="b" l="l" r="r" t="t"/>
              <a:pathLst>
                <a:path extrusionOk="0" h="3024" w="4029">
                  <a:moveTo>
                    <a:pt x="3754" y="118"/>
                  </a:moveTo>
                  <a:lnTo>
                    <a:pt x="3754" y="118"/>
                  </a:lnTo>
                  <a:cubicBezTo>
                    <a:pt x="3758" y="121"/>
                    <a:pt x="3758" y="122"/>
                    <a:pt x="3752" y="129"/>
                  </a:cubicBezTo>
                  <a:cubicBezTo>
                    <a:pt x="3748" y="134"/>
                    <a:pt x="3742" y="143"/>
                    <a:pt x="3737" y="143"/>
                  </a:cubicBezTo>
                  <a:cubicBezTo>
                    <a:pt x="3736" y="143"/>
                    <a:pt x="3735" y="142"/>
                    <a:pt x="3734" y="142"/>
                  </a:cubicBezTo>
                  <a:lnTo>
                    <a:pt x="3754" y="118"/>
                  </a:lnTo>
                  <a:close/>
                  <a:moveTo>
                    <a:pt x="3975" y="198"/>
                  </a:moveTo>
                  <a:cubicBezTo>
                    <a:pt x="3976" y="198"/>
                    <a:pt x="3977" y="200"/>
                    <a:pt x="3976" y="204"/>
                  </a:cubicBezTo>
                  <a:cubicBezTo>
                    <a:pt x="3975" y="212"/>
                    <a:pt x="3974" y="218"/>
                    <a:pt x="3973" y="226"/>
                  </a:cubicBezTo>
                  <a:cubicBezTo>
                    <a:pt x="3969" y="222"/>
                    <a:pt x="3963" y="218"/>
                    <a:pt x="3968" y="210"/>
                  </a:cubicBezTo>
                  <a:lnTo>
                    <a:pt x="3968" y="210"/>
                  </a:lnTo>
                  <a:cubicBezTo>
                    <a:pt x="3969" y="210"/>
                    <a:pt x="3969" y="210"/>
                    <a:pt x="3969" y="209"/>
                  </a:cubicBezTo>
                  <a:lnTo>
                    <a:pt x="3969" y="209"/>
                  </a:lnTo>
                  <a:cubicBezTo>
                    <a:pt x="3969" y="209"/>
                    <a:pt x="3969" y="209"/>
                    <a:pt x="3969" y="209"/>
                  </a:cubicBezTo>
                  <a:cubicBezTo>
                    <a:pt x="3969" y="209"/>
                    <a:pt x="3969" y="208"/>
                    <a:pt x="3969" y="208"/>
                  </a:cubicBezTo>
                  <a:lnTo>
                    <a:pt x="3969" y="208"/>
                  </a:lnTo>
                  <a:cubicBezTo>
                    <a:pt x="3970" y="202"/>
                    <a:pt x="3973" y="198"/>
                    <a:pt x="3975" y="198"/>
                  </a:cubicBezTo>
                  <a:close/>
                  <a:moveTo>
                    <a:pt x="3940" y="227"/>
                  </a:moveTo>
                  <a:lnTo>
                    <a:pt x="3940" y="227"/>
                  </a:lnTo>
                  <a:cubicBezTo>
                    <a:pt x="3941" y="227"/>
                    <a:pt x="3941" y="227"/>
                    <a:pt x="3941" y="227"/>
                  </a:cubicBezTo>
                  <a:lnTo>
                    <a:pt x="3941" y="227"/>
                  </a:lnTo>
                  <a:cubicBezTo>
                    <a:pt x="3941" y="227"/>
                    <a:pt x="3941" y="227"/>
                    <a:pt x="3940" y="227"/>
                  </a:cubicBezTo>
                  <a:close/>
                  <a:moveTo>
                    <a:pt x="3635" y="234"/>
                  </a:moveTo>
                  <a:cubicBezTo>
                    <a:pt x="3635" y="234"/>
                    <a:pt x="3635" y="234"/>
                    <a:pt x="3635" y="234"/>
                  </a:cubicBezTo>
                  <a:lnTo>
                    <a:pt x="3635" y="234"/>
                  </a:lnTo>
                  <a:cubicBezTo>
                    <a:pt x="3635" y="234"/>
                    <a:pt x="3635" y="234"/>
                    <a:pt x="3635" y="234"/>
                  </a:cubicBezTo>
                  <a:close/>
                  <a:moveTo>
                    <a:pt x="3564" y="308"/>
                  </a:moveTo>
                  <a:lnTo>
                    <a:pt x="3564" y="308"/>
                  </a:lnTo>
                  <a:cubicBezTo>
                    <a:pt x="3564" y="308"/>
                    <a:pt x="3564" y="308"/>
                    <a:pt x="3563" y="309"/>
                  </a:cubicBezTo>
                  <a:cubicBezTo>
                    <a:pt x="3564" y="308"/>
                    <a:pt x="3564" y="308"/>
                    <a:pt x="3564" y="308"/>
                  </a:cubicBezTo>
                  <a:close/>
                  <a:moveTo>
                    <a:pt x="3651" y="328"/>
                  </a:moveTo>
                  <a:cubicBezTo>
                    <a:pt x="3649" y="328"/>
                    <a:pt x="3648" y="330"/>
                    <a:pt x="3644" y="334"/>
                  </a:cubicBezTo>
                  <a:cubicBezTo>
                    <a:pt x="3644" y="335"/>
                    <a:pt x="3631" y="349"/>
                    <a:pt x="3635" y="349"/>
                  </a:cubicBezTo>
                  <a:cubicBezTo>
                    <a:pt x="3635" y="349"/>
                    <a:pt x="3636" y="349"/>
                    <a:pt x="3636" y="349"/>
                  </a:cubicBezTo>
                  <a:cubicBezTo>
                    <a:pt x="3644" y="347"/>
                    <a:pt x="3649" y="338"/>
                    <a:pt x="3655" y="331"/>
                  </a:cubicBezTo>
                  <a:cubicBezTo>
                    <a:pt x="3654" y="329"/>
                    <a:pt x="3652" y="328"/>
                    <a:pt x="3651" y="328"/>
                  </a:cubicBezTo>
                  <a:close/>
                  <a:moveTo>
                    <a:pt x="3805" y="438"/>
                  </a:moveTo>
                  <a:cubicBezTo>
                    <a:pt x="3808" y="438"/>
                    <a:pt x="3810" y="440"/>
                    <a:pt x="3804" y="448"/>
                  </a:cubicBezTo>
                  <a:cubicBezTo>
                    <a:pt x="3801" y="453"/>
                    <a:pt x="3798" y="454"/>
                    <a:pt x="3796" y="454"/>
                  </a:cubicBezTo>
                  <a:cubicBezTo>
                    <a:pt x="3791" y="454"/>
                    <a:pt x="3789" y="448"/>
                    <a:pt x="3795" y="441"/>
                  </a:cubicBezTo>
                  <a:cubicBezTo>
                    <a:pt x="3798" y="439"/>
                    <a:pt x="3802" y="438"/>
                    <a:pt x="3805" y="438"/>
                  </a:cubicBezTo>
                  <a:close/>
                  <a:moveTo>
                    <a:pt x="3034" y="983"/>
                  </a:moveTo>
                  <a:lnTo>
                    <a:pt x="3034" y="983"/>
                  </a:lnTo>
                  <a:cubicBezTo>
                    <a:pt x="3034" y="983"/>
                    <a:pt x="3034" y="983"/>
                    <a:pt x="3034" y="983"/>
                  </a:cubicBezTo>
                  <a:lnTo>
                    <a:pt x="3034" y="983"/>
                  </a:lnTo>
                  <a:cubicBezTo>
                    <a:pt x="3034" y="983"/>
                    <a:pt x="3034" y="983"/>
                    <a:pt x="3034" y="983"/>
                  </a:cubicBezTo>
                  <a:close/>
                  <a:moveTo>
                    <a:pt x="3027" y="1072"/>
                  </a:moveTo>
                  <a:cubicBezTo>
                    <a:pt x="3025" y="1072"/>
                    <a:pt x="3022" y="1073"/>
                    <a:pt x="3018" y="1077"/>
                  </a:cubicBezTo>
                  <a:cubicBezTo>
                    <a:pt x="3013" y="1085"/>
                    <a:pt x="3016" y="1089"/>
                    <a:pt x="3020" y="1089"/>
                  </a:cubicBezTo>
                  <a:cubicBezTo>
                    <a:pt x="3023" y="1089"/>
                    <a:pt x="3026" y="1088"/>
                    <a:pt x="3028" y="1085"/>
                  </a:cubicBezTo>
                  <a:cubicBezTo>
                    <a:pt x="3034" y="1078"/>
                    <a:pt x="3032" y="1072"/>
                    <a:pt x="3027" y="1072"/>
                  </a:cubicBezTo>
                  <a:close/>
                  <a:moveTo>
                    <a:pt x="2991" y="1122"/>
                  </a:moveTo>
                  <a:cubicBezTo>
                    <a:pt x="2982" y="1134"/>
                    <a:pt x="2981" y="1140"/>
                    <a:pt x="2986" y="1140"/>
                  </a:cubicBezTo>
                  <a:cubicBezTo>
                    <a:pt x="2988" y="1140"/>
                    <a:pt x="2991" y="1139"/>
                    <a:pt x="2995" y="1137"/>
                  </a:cubicBezTo>
                  <a:cubicBezTo>
                    <a:pt x="2996" y="1130"/>
                    <a:pt x="2998" y="1123"/>
                    <a:pt x="2991" y="1122"/>
                  </a:cubicBezTo>
                  <a:close/>
                  <a:moveTo>
                    <a:pt x="2929" y="1151"/>
                  </a:moveTo>
                  <a:lnTo>
                    <a:pt x="2929" y="1151"/>
                  </a:lnTo>
                  <a:cubicBezTo>
                    <a:pt x="2929" y="1151"/>
                    <a:pt x="2929" y="1151"/>
                    <a:pt x="2929" y="1151"/>
                  </a:cubicBezTo>
                  <a:cubicBezTo>
                    <a:pt x="2929" y="1151"/>
                    <a:pt x="2929" y="1151"/>
                    <a:pt x="2929" y="1151"/>
                  </a:cubicBezTo>
                  <a:close/>
                  <a:moveTo>
                    <a:pt x="3286" y="1159"/>
                  </a:moveTo>
                  <a:cubicBezTo>
                    <a:pt x="3286" y="1159"/>
                    <a:pt x="3286" y="1159"/>
                    <a:pt x="3287" y="1159"/>
                  </a:cubicBezTo>
                  <a:cubicBezTo>
                    <a:pt x="3286" y="1159"/>
                    <a:pt x="3286" y="1159"/>
                    <a:pt x="3286" y="1159"/>
                  </a:cubicBezTo>
                  <a:close/>
                  <a:moveTo>
                    <a:pt x="2899" y="1166"/>
                  </a:moveTo>
                  <a:cubicBezTo>
                    <a:pt x="2899" y="1166"/>
                    <a:pt x="2899" y="1166"/>
                    <a:pt x="2899" y="1166"/>
                  </a:cubicBezTo>
                  <a:lnTo>
                    <a:pt x="2899" y="1166"/>
                  </a:lnTo>
                  <a:cubicBezTo>
                    <a:pt x="2899" y="1166"/>
                    <a:pt x="2899" y="1166"/>
                    <a:pt x="2899" y="1166"/>
                  </a:cubicBezTo>
                  <a:close/>
                  <a:moveTo>
                    <a:pt x="2910" y="1190"/>
                  </a:moveTo>
                  <a:cubicBezTo>
                    <a:pt x="2911" y="1190"/>
                    <a:pt x="2912" y="1190"/>
                    <a:pt x="2914" y="1191"/>
                  </a:cubicBezTo>
                  <a:lnTo>
                    <a:pt x="2907" y="1199"/>
                  </a:lnTo>
                  <a:lnTo>
                    <a:pt x="2896" y="1204"/>
                  </a:lnTo>
                  <a:cubicBezTo>
                    <a:pt x="2901" y="1197"/>
                    <a:pt x="2905" y="1190"/>
                    <a:pt x="2910" y="1190"/>
                  </a:cubicBezTo>
                  <a:close/>
                  <a:moveTo>
                    <a:pt x="2817" y="1333"/>
                  </a:moveTo>
                  <a:cubicBezTo>
                    <a:pt x="2817" y="1333"/>
                    <a:pt x="2817" y="1333"/>
                    <a:pt x="2816" y="1333"/>
                  </a:cubicBezTo>
                  <a:lnTo>
                    <a:pt x="2816" y="1333"/>
                  </a:lnTo>
                  <a:cubicBezTo>
                    <a:pt x="2816" y="1333"/>
                    <a:pt x="2817" y="1333"/>
                    <a:pt x="2817" y="1333"/>
                  </a:cubicBezTo>
                  <a:close/>
                  <a:moveTo>
                    <a:pt x="3042" y="1453"/>
                  </a:moveTo>
                  <a:lnTo>
                    <a:pt x="3042" y="1453"/>
                  </a:lnTo>
                  <a:cubicBezTo>
                    <a:pt x="3042" y="1453"/>
                    <a:pt x="3041" y="1453"/>
                    <a:pt x="3041" y="1454"/>
                  </a:cubicBezTo>
                  <a:lnTo>
                    <a:pt x="3041" y="1454"/>
                  </a:lnTo>
                  <a:cubicBezTo>
                    <a:pt x="3041" y="1454"/>
                    <a:pt x="3041" y="1453"/>
                    <a:pt x="3042" y="1453"/>
                  </a:cubicBezTo>
                  <a:close/>
                  <a:moveTo>
                    <a:pt x="2459" y="1533"/>
                  </a:moveTo>
                  <a:lnTo>
                    <a:pt x="2459" y="1533"/>
                  </a:lnTo>
                  <a:cubicBezTo>
                    <a:pt x="2459" y="1533"/>
                    <a:pt x="2459" y="1533"/>
                    <a:pt x="2460" y="1534"/>
                  </a:cubicBezTo>
                  <a:cubicBezTo>
                    <a:pt x="2459" y="1533"/>
                    <a:pt x="2459" y="1533"/>
                    <a:pt x="2459" y="1533"/>
                  </a:cubicBezTo>
                  <a:close/>
                  <a:moveTo>
                    <a:pt x="2979" y="1521"/>
                  </a:moveTo>
                  <a:cubicBezTo>
                    <a:pt x="2968" y="1521"/>
                    <a:pt x="2958" y="1539"/>
                    <a:pt x="2966" y="1539"/>
                  </a:cubicBezTo>
                  <a:cubicBezTo>
                    <a:pt x="2968" y="1539"/>
                    <a:pt x="2972" y="1538"/>
                    <a:pt x="2977" y="1535"/>
                  </a:cubicBezTo>
                  <a:cubicBezTo>
                    <a:pt x="2980" y="1533"/>
                    <a:pt x="2984" y="1529"/>
                    <a:pt x="2988" y="1526"/>
                  </a:cubicBezTo>
                  <a:cubicBezTo>
                    <a:pt x="2985" y="1522"/>
                    <a:pt x="2982" y="1521"/>
                    <a:pt x="2979" y="1521"/>
                  </a:cubicBezTo>
                  <a:close/>
                  <a:moveTo>
                    <a:pt x="2704" y="1624"/>
                  </a:moveTo>
                  <a:cubicBezTo>
                    <a:pt x="2710" y="1624"/>
                    <a:pt x="2716" y="1625"/>
                    <a:pt x="2719" y="1630"/>
                  </a:cubicBezTo>
                  <a:cubicBezTo>
                    <a:pt x="2713" y="1633"/>
                    <a:pt x="2708" y="1635"/>
                    <a:pt x="2704" y="1635"/>
                  </a:cubicBezTo>
                  <a:cubicBezTo>
                    <a:pt x="2700" y="1635"/>
                    <a:pt x="2697" y="1633"/>
                    <a:pt x="2695" y="1628"/>
                  </a:cubicBezTo>
                  <a:lnTo>
                    <a:pt x="2704" y="1624"/>
                  </a:lnTo>
                  <a:close/>
                  <a:moveTo>
                    <a:pt x="2716" y="1668"/>
                  </a:moveTo>
                  <a:cubicBezTo>
                    <a:pt x="2716" y="1668"/>
                    <a:pt x="2716" y="1668"/>
                    <a:pt x="2716" y="1668"/>
                  </a:cubicBezTo>
                  <a:cubicBezTo>
                    <a:pt x="2716" y="1668"/>
                    <a:pt x="2716" y="1668"/>
                    <a:pt x="2716" y="1668"/>
                  </a:cubicBezTo>
                  <a:close/>
                  <a:moveTo>
                    <a:pt x="1895" y="1776"/>
                  </a:moveTo>
                  <a:cubicBezTo>
                    <a:pt x="1895" y="1777"/>
                    <a:pt x="1895" y="1777"/>
                    <a:pt x="1895" y="1777"/>
                  </a:cubicBezTo>
                  <a:lnTo>
                    <a:pt x="1895" y="1777"/>
                  </a:lnTo>
                  <a:cubicBezTo>
                    <a:pt x="1895" y="1777"/>
                    <a:pt x="1895" y="1777"/>
                    <a:pt x="1895" y="1776"/>
                  </a:cubicBezTo>
                  <a:close/>
                  <a:moveTo>
                    <a:pt x="729" y="1794"/>
                  </a:moveTo>
                  <a:cubicBezTo>
                    <a:pt x="726" y="1794"/>
                    <a:pt x="721" y="1795"/>
                    <a:pt x="718" y="1796"/>
                  </a:cubicBezTo>
                  <a:cubicBezTo>
                    <a:pt x="723" y="1803"/>
                    <a:pt x="728" y="1806"/>
                    <a:pt x="732" y="1806"/>
                  </a:cubicBezTo>
                  <a:cubicBezTo>
                    <a:pt x="737" y="1806"/>
                    <a:pt x="738" y="1799"/>
                    <a:pt x="729" y="1794"/>
                  </a:cubicBezTo>
                  <a:close/>
                  <a:moveTo>
                    <a:pt x="589" y="1845"/>
                  </a:moveTo>
                  <a:cubicBezTo>
                    <a:pt x="589" y="1845"/>
                    <a:pt x="589" y="1845"/>
                    <a:pt x="589" y="1845"/>
                  </a:cubicBezTo>
                  <a:cubicBezTo>
                    <a:pt x="589" y="1845"/>
                    <a:pt x="589" y="1845"/>
                    <a:pt x="589" y="1845"/>
                  </a:cubicBezTo>
                  <a:close/>
                  <a:moveTo>
                    <a:pt x="1641" y="1906"/>
                  </a:moveTo>
                  <a:lnTo>
                    <a:pt x="1631" y="1911"/>
                  </a:lnTo>
                  <a:lnTo>
                    <a:pt x="1625" y="1921"/>
                  </a:lnTo>
                  <a:cubicBezTo>
                    <a:pt x="1626" y="1921"/>
                    <a:pt x="1627" y="1922"/>
                    <a:pt x="1628" y="1922"/>
                  </a:cubicBezTo>
                  <a:cubicBezTo>
                    <a:pt x="1641" y="1922"/>
                    <a:pt x="1646" y="1916"/>
                    <a:pt x="1641" y="1906"/>
                  </a:cubicBezTo>
                  <a:close/>
                  <a:moveTo>
                    <a:pt x="2204" y="1624"/>
                  </a:moveTo>
                  <a:cubicBezTo>
                    <a:pt x="2195" y="1624"/>
                    <a:pt x="2181" y="1625"/>
                    <a:pt x="2183" y="1628"/>
                  </a:cubicBezTo>
                  <a:cubicBezTo>
                    <a:pt x="2178" y="1636"/>
                    <a:pt x="2175" y="1639"/>
                    <a:pt x="2165" y="1641"/>
                  </a:cubicBezTo>
                  <a:cubicBezTo>
                    <a:pt x="2151" y="1644"/>
                    <a:pt x="2132" y="1646"/>
                    <a:pt x="2123" y="1657"/>
                  </a:cubicBezTo>
                  <a:cubicBezTo>
                    <a:pt x="2115" y="1667"/>
                    <a:pt x="2115" y="1672"/>
                    <a:pt x="2104" y="1672"/>
                  </a:cubicBezTo>
                  <a:cubicBezTo>
                    <a:pt x="2103" y="1672"/>
                    <a:pt x="2102" y="1672"/>
                    <a:pt x="2101" y="1672"/>
                  </a:cubicBezTo>
                  <a:cubicBezTo>
                    <a:pt x="2088" y="1679"/>
                    <a:pt x="2072" y="1699"/>
                    <a:pt x="2061" y="1699"/>
                  </a:cubicBezTo>
                  <a:cubicBezTo>
                    <a:pt x="2058" y="1699"/>
                    <a:pt x="2056" y="1697"/>
                    <a:pt x="2054" y="1694"/>
                  </a:cubicBezTo>
                  <a:lnTo>
                    <a:pt x="2054" y="1694"/>
                  </a:lnTo>
                  <a:cubicBezTo>
                    <a:pt x="2061" y="1708"/>
                    <a:pt x="2020" y="1715"/>
                    <a:pt x="2010" y="1724"/>
                  </a:cubicBezTo>
                  <a:cubicBezTo>
                    <a:pt x="1997" y="1733"/>
                    <a:pt x="2011" y="1732"/>
                    <a:pt x="2004" y="1742"/>
                  </a:cubicBezTo>
                  <a:cubicBezTo>
                    <a:pt x="2002" y="1744"/>
                    <a:pt x="1999" y="1745"/>
                    <a:pt x="1997" y="1745"/>
                  </a:cubicBezTo>
                  <a:cubicBezTo>
                    <a:pt x="1991" y="1745"/>
                    <a:pt x="1986" y="1741"/>
                    <a:pt x="1985" y="1739"/>
                  </a:cubicBezTo>
                  <a:cubicBezTo>
                    <a:pt x="1983" y="1735"/>
                    <a:pt x="1980" y="1734"/>
                    <a:pt x="1978" y="1734"/>
                  </a:cubicBezTo>
                  <a:cubicBezTo>
                    <a:pt x="1969" y="1734"/>
                    <a:pt x="1959" y="1750"/>
                    <a:pt x="1949" y="1756"/>
                  </a:cubicBezTo>
                  <a:cubicBezTo>
                    <a:pt x="1943" y="1759"/>
                    <a:pt x="1901" y="1777"/>
                    <a:pt x="1895" y="1777"/>
                  </a:cubicBezTo>
                  <a:cubicBezTo>
                    <a:pt x="1895" y="1777"/>
                    <a:pt x="1895" y="1777"/>
                    <a:pt x="1895" y="1777"/>
                  </a:cubicBezTo>
                  <a:lnTo>
                    <a:pt x="1895" y="1777"/>
                  </a:lnTo>
                  <a:cubicBezTo>
                    <a:pt x="1894" y="1778"/>
                    <a:pt x="1894" y="1778"/>
                    <a:pt x="1895" y="1778"/>
                  </a:cubicBezTo>
                  <a:cubicBezTo>
                    <a:pt x="1896" y="1778"/>
                    <a:pt x="1898" y="1777"/>
                    <a:pt x="1899" y="1777"/>
                  </a:cubicBezTo>
                  <a:lnTo>
                    <a:pt x="1899" y="1777"/>
                  </a:lnTo>
                  <a:cubicBezTo>
                    <a:pt x="1900" y="1777"/>
                    <a:pt x="1901" y="1778"/>
                    <a:pt x="1899" y="1781"/>
                  </a:cubicBezTo>
                  <a:cubicBezTo>
                    <a:pt x="1897" y="1786"/>
                    <a:pt x="1889" y="1790"/>
                    <a:pt x="1883" y="1792"/>
                  </a:cubicBezTo>
                  <a:cubicBezTo>
                    <a:pt x="1877" y="1796"/>
                    <a:pt x="1865" y="1803"/>
                    <a:pt x="1857" y="1803"/>
                  </a:cubicBezTo>
                  <a:cubicBezTo>
                    <a:pt x="1857" y="1803"/>
                    <a:pt x="1857" y="1803"/>
                    <a:pt x="1856" y="1803"/>
                  </a:cubicBezTo>
                  <a:cubicBezTo>
                    <a:pt x="1852" y="1802"/>
                    <a:pt x="1850" y="1800"/>
                    <a:pt x="1847" y="1800"/>
                  </a:cubicBezTo>
                  <a:cubicBezTo>
                    <a:pt x="1845" y="1800"/>
                    <a:pt x="1842" y="1802"/>
                    <a:pt x="1837" y="1806"/>
                  </a:cubicBezTo>
                  <a:cubicBezTo>
                    <a:pt x="1830" y="1813"/>
                    <a:pt x="1833" y="1821"/>
                    <a:pt x="1828" y="1826"/>
                  </a:cubicBezTo>
                  <a:cubicBezTo>
                    <a:pt x="1818" y="1835"/>
                    <a:pt x="1797" y="1836"/>
                    <a:pt x="1786" y="1838"/>
                  </a:cubicBezTo>
                  <a:cubicBezTo>
                    <a:pt x="1773" y="1841"/>
                    <a:pt x="1760" y="1846"/>
                    <a:pt x="1748" y="1853"/>
                  </a:cubicBezTo>
                  <a:cubicBezTo>
                    <a:pt x="1736" y="1860"/>
                    <a:pt x="1724" y="1868"/>
                    <a:pt x="1715" y="1878"/>
                  </a:cubicBezTo>
                  <a:cubicBezTo>
                    <a:pt x="1711" y="1882"/>
                    <a:pt x="1704" y="1896"/>
                    <a:pt x="1699" y="1900"/>
                  </a:cubicBezTo>
                  <a:lnTo>
                    <a:pt x="1699" y="1900"/>
                  </a:lnTo>
                  <a:cubicBezTo>
                    <a:pt x="1701" y="1898"/>
                    <a:pt x="1701" y="1886"/>
                    <a:pt x="1698" y="1885"/>
                  </a:cubicBezTo>
                  <a:cubicBezTo>
                    <a:pt x="1698" y="1885"/>
                    <a:pt x="1698" y="1885"/>
                    <a:pt x="1697" y="1885"/>
                  </a:cubicBezTo>
                  <a:cubicBezTo>
                    <a:pt x="1691" y="1885"/>
                    <a:pt x="1672" y="1896"/>
                    <a:pt x="1668" y="1900"/>
                  </a:cubicBezTo>
                  <a:cubicBezTo>
                    <a:pt x="1660" y="1906"/>
                    <a:pt x="1667" y="1908"/>
                    <a:pt x="1657" y="1915"/>
                  </a:cubicBezTo>
                  <a:cubicBezTo>
                    <a:pt x="1649" y="1921"/>
                    <a:pt x="1640" y="1924"/>
                    <a:pt x="1630" y="1927"/>
                  </a:cubicBezTo>
                  <a:cubicBezTo>
                    <a:pt x="1605" y="1935"/>
                    <a:pt x="1600" y="1925"/>
                    <a:pt x="1579" y="1945"/>
                  </a:cubicBezTo>
                  <a:cubicBezTo>
                    <a:pt x="1572" y="1956"/>
                    <a:pt x="1561" y="1962"/>
                    <a:pt x="1548" y="1969"/>
                  </a:cubicBezTo>
                  <a:cubicBezTo>
                    <a:pt x="1542" y="1971"/>
                    <a:pt x="1545" y="1983"/>
                    <a:pt x="1532" y="1990"/>
                  </a:cubicBezTo>
                  <a:cubicBezTo>
                    <a:pt x="1530" y="1988"/>
                    <a:pt x="1531" y="1977"/>
                    <a:pt x="1526" y="1977"/>
                  </a:cubicBezTo>
                  <a:cubicBezTo>
                    <a:pt x="1525" y="1977"/>
                    <a:pt x="1523" y="1978"/>
                    <a:pt x="1520" y="1980"/>
                  </a:cubicBezTo>
                  <a:cubicBezTo>
                    <a:pt x="1512" y="1987"/>
                    <a:pt x="1510" y="1997"/>
                    <a:pt x="1505" y="2004"/>
                  </a:cubicBezTo>
                  <a:cubicBezTo>
                    <a:pt x="1508" y="2000"/>
                    <a:pt x="1508" y="1998"/>
                    <a:pt x="1506" y="1998"/>
                  </a:cubicBezTo>
                  <a:cubicBezTo>
                    <a:pt x="1499" y="1998"/>
                    <a:pt x="1478" y="2012"/>
                    <a:pt x="1472" y="2014"/>
                  </a:cubicBezTo>
                  <a:cubicBezTo>
                    <a:pt x="1470" y="2015"/>
                    <a:pt x="1468" y="2015"/>
                    <a:pt x="1467" y="2015"/>
                  </a:cubicBezTo>
                  <a:cubicBezTo>
                    <a:pt x="1462" y="2015"/>
                    <a:pt x="1463" y="2010"/>
                    <a:pt x="1458" y="2010"/>
                  </a:cubicBezTo>
                  <a:cubicBezTo>
                    <a:pt x="1457" y="2010"/>
                    <a:pt x="1454" y="2011"/>
                    <a:pt x="1451" y="2012"/>
                  </a:cubicBezTo>
                  <a:cubicBezTo>
                    <a:pt x="1439" y="2019"/>
                    <a:pt x="1446" y="2040"/>
                    <a:pt x="1460" y="2040"/>
                  </a:cubicBezTo>
                  <a:cubicBezTo>
                    <a:pt x="1463" y="2040"/>
                    <a:pt x="1465" y="2039"/>
                    <a:pt x="1468" y="2038"/>
                  </a:cubicBezTo>
                  <a:lnTo>
                    <a:pt x="1468" y="2038"/>
                  </a:lnTo>
                  <a:lnTo>
                    <a:pt x="1456" y="2045"/>
                  </a:lnTo>
                  <a:cubicBezTo>
                    <a:pt x="1445" y="2050"/>
                    <a:pt x="1436" y="2064"/>
                    <a:pt x="1444" y="2064"/>
                  </a:cubicBezTo>
                  <a:cubicBezTo>
                    <a:pt x="1446" y="2064"/>
                    <a:pt x="1449" y="2063"/>
                    <a:pt x="1452" y="2062"/>
                  </a:cubicBezTo>
                  <a:cubicBezTo>
                    <a:pt x="1465" y="2057"/>
                    <a:pt x="1479" y="2048"/>
                    <a:pt x="1491" y="2040"/>
                  </a:cubicBezTo>
                  <a:cubicBezTo>
                    <a:pt x="1505" y="2031"/>
                    <a:pt x="1509" y="2027"/>
                    <a:pt x="1513" y="2017"/>
                  </a:cubicBezTo>
                  <a:cubicBezTo>
                    <a:pt x="1518" y="2005"/>
                    <a:pt x="1540" y="2006"/>
                    <a:pt x="1533" y="1992"/>
                  </a:cubicBezTo>
                  <a:lnTo>
                    <a:pt x="1533" y="1992"/>
                  </a:lnTo>
                  <a:cubicBezTo>
                    <a:pt x="1535" y="1995"/>
                    <a:pt x="1538" y="1997"/>
                    <a:pt x="1543" y="1997"/>
                  </a:cubicBezTo>
                  <a:cubicBezTo>
                    <a:pt x="1557" y="1997"/>
                    <a:pt x="1581" y="1985"/>
                    <a:pt x="1593" y="1981"/>
                  </a:cubicBezTo>
                  <a:cubicBezTo>
                    <a:pt x="1598" y="1978"/>
                    <a:pt x="1609" y="1974"/>
                    <a:pt x="1615" y="1974"/>
                  </a:cubicBezTo>
                  <a:cubicBezTo>
                    <a:pt x="1615" y="1974"/>
                    <a:pt x="1616" y="1974"/>
                    <a:pt x="1616" y="1974"/>
                  </a:cubicBezTo>
                  <a:cubicBezTo>
                    <a:pt x="1618" y="1977"/>
                    <a:pt x="1622" y="1978"/>
                    <a:pt x="1627" y="1978"/>
                  </a:cubicBezTo>
                  <a:cubicBezTo>
                    <a:pt x="1631" y="1978"/>
                    <a:pt x="1636" y="1977"/>
                    <a:pt x="1641" y="1975"/>
                  </a:cubicBezTo>
                  <a:lnTo>
                    <a:pt x="1635" y="1964"/>
                  </a:lnTo>
                  <a:cubicBezTo>
                    <a:pt x="1649" y="1956"/>
                    <a:pt x="1655" y="1964"/>
                    <a:pt x="1668" y="1954"/>
                  </a:cubicBezTo>
                  <a:cubicBezTo>
                    <a:pt x="1678" y="1946"/>
                    <a:pt x="1690" y="1935"/>
                    <a:pt x="1693" y="1925"/>
                  </a:cubicBezTo>
                  <a:cubicBezTo>
                    <a:pt x="1695" y="1921"/>
                    <a:pt x="1691" y="1921"/>
                    <a:pt x="1697" y="1918"/>
                  </a:cubicBezTo>
                  <a:cubicBezTo>
                    <a:pt x="1704" y="1914"/>
                    <a:pt x="1711" y="1912"/>
                    <a:pt x="1718" y="1911"/>
                  </a:cubicBezTo>
                  <a:cubicBezTo>
                    <a:pt x="1731" y="1909"/>
                    <a:pt x="1748" y="1907"/>
                    <a:pt x="1758" y="1896"/>
                  </a:cubicBezTo>
                  <a:cubicBezTo>
                    <a:pt x="1766" y="1886"/>
                    <a:pt x="1783" y="1873"/>
                    <a:pt x="1799" y="1867"/>
                  </a:cubicBezTo>
                  <a:cubicBezTo>
                    <a:pt x="1799" y="1867"/>
                    <a:pt x="1800" y="1867"/>
                    <a:pt x="1801" y="1867"/>
                  </a:cubicBezTo>
                  <a:cubicBezTo>
                    <a:pt x="1806" y="1867"/>
                    <a:pt x="1812" y="1870"/>
                    <a:pt x="1817" y="1870"/>
                  </a:cubicBezTo>
                  <a:cubicBezTo>
                    <a:pt x="1819" y="1870"/>
                    <a:pt x="1822" y="1869"/>
                    <a:pt x="1823" y="1867"/>
                  </a:cubicBezTo>
                  <a:cubicBezTo>
                    <a:pt x="1835" y="1852"/>
                    <a:pt x="1802" y="1855"/>
                    <a:pt x="1828" y="1842"/>
                  </a:cubicBezTo>
                  <a:cubicBezTo>
                    <a:pt x="1831" y="1840"/>
                    <a:pt x="1833" y="1840"/>
                    <a:pt x="1835" y="1840"/>
                  </a:cubicBezTo>
                  <a:cubicBezTo>
                    <a:pt x="1844" y="1840"/>
                    <a:pt x="1838" y="1857"/>
                    <a:pt x="1848" y="1857"/>
                  </a:cubicBezTo>
                  <a:cubicBezTo>
                    <a:pt x="1850" y="1857"/>
                    <a:pt x="1853" y="1856"/>
                    <a:pt x="1857" y="1854"/>
                  </a:cubicBezTo>
                  <a:cubicBezTo>
                    <a:pt x="1872" y="1846"/>
                    <a:pt x="1856" y="1844"/>
                    <a:pt x="1864" y="1837"/>
                  </a:cubicBezTo>
                  <a:cubicBezTo>
                    <a:pt x="1877" y="1826"/>
                    <a:pt x="1900" y="1818"/>
                    <a:pt x="1915" y="1811"/>
                  </a:cubicBezTo>
                  <a:cubicBezTo>
                    <a:pt x="1950" y="1797"/>
                    <a:pt x="1996" y="1783"/>
                    <a:pt x="2027" y="1763"/>
                  </a:cubicBezTo>
                  <a:cubicBezTo>
                    <a:pt x="2038" y="1756"/>
                    <a:pt x="2036" y="1750"/>
                    <a:pt x="2042" y="1742"/>
                  </a:cubicBezTo>
                  <a:cubicBezTo>
                    <a:pt x="2047" y="1736"/>
                    <a:pt x="2049" y="1734"/>
                    <a:pt x="2051" y="1734"/>
                  </a:cubicBezTo>
                  <a:cubicBezTo>
                    <a:pt x="2053" y="1734"/>
                    <a:pt x="2052" y="1742"/>
                    <a:pt x="2056" y="1742"/>
                  </a:cubicBezTo>
                  <a:cubicBezTo>
                    <a:pt x="2056" y="1742"/>
                    <a:pt x="2057" y="1742"/>
                    <a:pt x="2057" y="1742"/>
                  </a:cubicBezTo>
                  <a:cubicBezTo>
                    <a:pt x="2066" y="1742"/>
                    <a:pt x="2086" y="1725"/>
                    <a:pt x="2089" y="1719"/>
                  </a:cubicBezTo>
                  <a:cubicBezTo>
                    <a:pt x="2092" y="1709"/>
                    <a:pt x="2094" y="1706"/>
                    <a:pt x="2097" y="1706"/>
                  </a:cubicBezTo>
                  <a:cubicBezTo>
                    <a:pt x="2100" y="1706"/>
                    <a:pt x="2103" y="1709"/>
                    <a:pt x="2109" y="1711"/>
                  </a:cubicBezTo>
                  <a:cubicBezTo>
                    <a:pt x="2109" y="1711"/>
                    <a:pt x="2109" y="1711"/>
                    <a:pt x="2109" y="1711"/>
                  </a:cubicBezTo>
                  <a:cubicBezTo>
                    <a:pt x="2110" y="1711"/>
                    <a:pt x="2113" y="1685"/>
                    <a:pt x="2110" y="1685"/>
                  </a:cubicBezTo>
                  <a:lnTo>
                    <a:pt x="2110" y="1685"/>
                  </a:lnTo>
                  <a:cubicBezTo>
                    <a:pt x="2110" y="1685"/>
                    <a:pt x="2110" y="1685"/>
                    <a:pt x="2110" y="1685"/>
                  </a:cubicBezTo>
                  <a:lnTo>
                    <a:pt x="2110" y="1685"/>
                  </a:lnTo>
                  <a:cubicBezTo>
                    <a:pt x="2110" y="1684"/>
                    <a:pt x="2111" y="1684"/>
                    <a:pt x="2112" y="1684"/>
                  </a:cubicBezTo>
                  <a:cubicBezTo>
                    <a:pt x="2118" y="1684"/>
                    <a:pt x="2123" y="1693"/>
                    <a:pt x="2125" y="1694"/>
                  </a:cubicBezTo>
                  <a:cubicBezTo>
                    <a:pt x="2126" y="1694"/>
                    <a:pt x="2127" y="1694"/>
                    <a:pt x="2128" y="1694"/>
                  </a:cubicBezTo>
                  <a:cubicBezTo>
                    <a:pt x="2136" y="1694"/>
                    <a:pt x="2146" y="1684"/>
                    <a:pt x="2151" y="1680"/>
                  </a:cubicBezTo>
                  <a:cubicBezTo>
                    <a:pt x="2156" y="1675"/>
                    <a:pt x="2179" y="1657"/>
                    <a:pt x="2187" y="1657"/>
                  </a:cubicBezTo>
                  <a:cubicBezTo>
                    <a:pt x="2190" y="1657"/>
                    <a:pt x="2191" y="1658"/>
                    <a:pt x="2191" y="1662"/>
                  </a:cubicBezTo>
                  <a:cubicBezTo>
                    <a:pt x="2190" y="1666"/>
                    <a:pt x="2191" y="1668"/>
                    <a:pt x="2193" y="1668"/>
                  </a:cubicBezTo>
                  <a:cubicBezTo>
                    <a:pt x="2200" y="1668"/>
                    <a:pt x="2219" y="1644"/>
                    <a:pt x="2226" y="1640"/>
                  </a:cubicBezTo>
                  <a:cubicBezTo>
                    <a:pt x="2229" y="1638"/>
                    <a:pt x="2233" y="1637"/>
                    <a:pt x="2236" y="1637"/>
                  </a:cubicBezTo>
                  <a:cubicBezTo>
                    <a:pt x="2245" y="1637"/>
                    <a:pt x="2252" y="1645"/>
                    <a:pt x="2259" y="1645"/>
                  </a:cubicBezTo>
                  <a:cubicBezTo>
                    <a:pt x="2262" y="1645"/>
                    <a:pt x="2265" y="1644"/>
                    <a:pt x="2268" y="1639"/>
                  </a:cubicBezTo>
                  <a:cubicBezTo>
                    <a:pt x="2263" y="1626"/>
                    <a:pt x="2227" y="1625"/>
                    <a:pt x="2210" y="1625"/>
                  </a:cubicBezTo>
                  <a:cubicBezTo>
                    <a:pt x="2210" y="1625"/>
                    <a:pt x="2207" y="1624"/>
                    <a:pt x="2204" y="1624"/>
                  </a:cubicBezTo>
                  <a:close/>
                  <a:moveTo>
                    <a:pt x="1323" y="2109"/>
                  </a:moveTo>
                  <a:cubicBezTo>
                    <a:pt x="1330" y="2109"/>
                    <a:pt x="1330" y="2117"/>
                    <a:pt x="1321" y="2121"/>
                  </a:cubicBezTo>
                  <a:cubicBezTo>
                    <a:pt x="1313" y="2121"/>
                    <a:pt x="1301" y="2120"/>
                    <a:pt x="1316" y="2111"/>
                  </a:cubicBezTo>
                  <a:cubicBezTo>
                    <a:pt x="1319" y="2109"/>
                    <a:pt x="1321" y="2109"/>
                    <a:pt x="1323" y="2109"/>
                  </a:cubicBezTo>
                  <a:close/>
                  <a:moveTo>
                    <a:pt x="658" y="2171"/>
                  </a:moveTo>
                  <a:cubicBezTo>
                    <a:pt x="657" y="2171"/>
                    <a:pt x="657" y="2172"/>
                    <a:pt x="657" y="2172"/>
                  </a:cubicBezTo>
                  <a:lnTo>
                    <a:pt x="657" y="2172"/>
                  </a:lnTo>
                  <a:cubicBezTo>
                    <a:pt x="657" y="2172"/>
                    <a:pt x="657" y="2171"/>
                    <a:pt x="658" y="2171"/>
                  </a:cubicBezTo>
                  <a:close/>
                  <a:moveTo>
                    <a:pt x="640" y="2224"/>
                  </a:moveTo>
                  <a:cubicBezTo>
                    <a:pt x="644" y="2224"/>
                    <a:pt x="644" y="2231"/>
                    <a:pt x="637" y="2244"/>
                  </a:cubicBezTo>
                  <a:cubicBezTo>
                    <a:pt x="635" y="2249"/>
                    <a:pt x="632" y="2251"/>
                    <a:pt x="629" y="2251"/>
                  </a:cubicBezTo>
                  <a:cubicBezTo>
                    <a:pt x="625" y="2251"/>
                    <a:pt x="623" y="2245"/>
                    <a:pt x="627" y="2237"/>
                  </a:cubicBezTo>
                  <a:cubicBezTo>
                    <a:pt x="632" y="2228"/>
                    <a:pt x="637" y="2224"/>
                    <a:pt x="640" y="2224"/>
                  </a:cubicBezTo>
                  <a:close/>
                  <a:moveTo>
                    <a:pt x="999" y="2290"/>
                  </a:moveTo>
                  <a:cubicBezTo>
                    <a:pt x="1000" y="2290"/>
                    <a:pt x="1000" y="2290"/>
                    <a:pt x="1001" y="2290"/>
                  </a:cubicBezTo>
                  <a:cubicBezTo>
                    <a:pt x="1015" y="2291"/>
                    <a:pt x="1027" y="2306"/>
                    <a:pt x="1000" y="2311"/>
                  </a:cubicBezTo>
                  <a:cubicBezTo>
                    <a:pt x="994" y="2311"/>
                    <a:pt x="988" y="2309"/>
                    <a:pt x="986" y="2305"/>
                  </a:cubicBezTo>
                  <a:cubicBezTo>
                    <a:pt x="982" y="2299"/>
                    <a:pt x="990" y="2290"/>
                    <a:pt x="999" y="2290"/>
                  </a:cubicBezTo>
                  <a:close/>
                  <a:moveTo>
                    <a:pt x="568" y="2348"/>
                  </a:moveTo>
                  <a:cubicBezTo>
                    <a:pt x="570" y="2348"/>
                    <a:pt x="571" y="2351"/>
                    <a:pt x="568" y="2359"/>
                  </a:cubicBezTo>
                  <a:cubicBezTo>
                    <a:pt x="565" y="2364"/>
                    <a:pt x="562" y="2366"/>
                    <a:pt x="560" y="2366"/>
                  </a:cubicBezTo>
                  <a:cubicBezTo>
                    <a:pt x="556" y="2366"/>
                    <a:pt x="553" y="2360"/>
                    <a:pt x="557" y="2353"/>
                  </a:cubicBezTo>
                  <a:cubicBezTo>
                    <a:pt x="561" y="2351"/>
                    <a:pt x="565" y="2348"/>
                    <a:pt x="568" y="2348"/>
                  </a:cubicBezTo>
                  <a:close/>
                  <a:moveTo>
                    <a:pt x="858" y="2396"/>
                  </a:moveTo>
                  <a:cubicBezTo>
                    <a:pt x="858" y="2396"/>
                    <a:pt x="858" y="2396"/>
                    <a:pt x="858" y="2396"/>
                  </a:cubicBezTo>
                  <a:cubicBezTo>
                    <a:pt x="858" y="2396"/>
                    <a:pt x="858" y="2396"/>
                    <a:pt x="858" y="2396"/>
                  </a:cubicBezTo>
                  <a:close/>
                  <a:moveTo>
                    <a:pt x="726" y="2455"/>
                  </a:moveTo>
                  <a:lnTo>
                    <a:pt x="716" y="2459"/>
                  </a:lnTo>
                  <a:lnTo>
                    <a:pt x="710" y="2470"/>
                  </a:lnTo>
                  <a:cubicBezTo>
                    <a:pt x="711" y="2470"/>
                    <a:pt x="712" y="2470"/>
                    <a:pt x="713" y="2470"/>
                  </a:cubicBezTo>
                  <a:cubicBezTo>
                    <a:pt x="726" y="2470"/>
                    <a:pt x="730" y="2465"/>
                    <a:pt x="726" y="2455"/>
                  </a:cubicBezTo>
                  <a:close/>
                  <a:moveTo>
                    <a:pt x="140" y="2588"/>
                  </a:moveTo>
                  <a:lnTo>
                    <a:pt x="140" y="2588"/>
                  </a:lnTo>
                  <a:cubicBezTo>
                    <a:pt x="140" y="2588"/>
                    <a:pt x="140" y="2588"/>
                    <a:pt x="140" y="2588"/>
                  </a:cubicBezTo>
                  <a:lnTo>
                    <a:pt x="140" y="2588"/>
                  </a:lnTo>
                  <a:cubicBezTo>
                    <a:pt x="140" y="2588"/>
                    <a:pt x="140" y="2588"/>
                    <a:pt x="140" y="2588"/>
                  </a:cubicBezTo>
                  <a:close/>
                  <a:moveTo>
                    <a:pt x="191" y="2600"/>
                  </a:moveTo>
                  <a:cubicBezTo>
                    <a:pt x="191" y="2600"/>
                    <a:pt x="191" y="2600"/>
                    <a:pt x="191" y="2601"/>
                  </a:cubicBezTo>
                  <a:lnTo>
                    <a:pt x="191" y="2601"/>
                  </a:lnTo>
                  <a:cubicBezTo>
                    <a:pt x="191" y="2600"/>
                    <a:pt x="191" y="2600"/>
                    <a:pt x="191" y="2600"/>
                  </a:cubicBezTo>
                  <a:close/>
                  <a:moveTo>
                    <a:pt x="739" y="2659"/>
                  </a:moveTo>
                  <a:cubicBezTo>
                    <a:pt x="739" y="2659"/>
                    <a:pt x="739" y="2659"/>
                    <a:pt x="739" y="2659"/>
                  </a:cubicBezTo>
                  <a:lnTo>
                    <a:pt x="739" y="2659"/>
                  </a:lnTo>
                  <a:cubicBezTo>
                    <a:pt x="739" y="2659"/>
                    <a:pt x="739" y="2659"/>
                    <a:pt x="739" y="2659"/>
                  </a:cubicBezTo>
                  <a:close/>
                  <a:moveTo>
                    <a:pt x="732" y="2682"/>
                  </a:moveTo>
                  <a:cubicBezTo>
                    <a:pt x="735" y="2682"/>
                    <a:pt x="737" y="2684"/>
                    <a:pt x="735" y="2688"/>
                  </a:cubicBezTo>
                  <a:cubicBezTo>
                    <a:pt x="733" y="2695"/>
                    <a:pt x="722" y="2698"/>
                    <a:pt x="714" y="2702"/>
                  </a:cubicBezTo>
                  <a:cubicBezTo>
                    <a:pt x="713" y="2698"/>
                    <a:pt x="708" y="2692"/>
                    <a:pt x="718" y="2686"/>
                  </a:cubicBezTo>
                  <a:cubicBezTo>
                    <a:pt x="722" y="2684"/>
                    <a:pt x="728" y="2682"/>
                    <a:pt x="732" y="2682"/>
                  </a:cubicBezTo>
                  <a:close/>
                  <a:moveTo>
                    <a:pt x="649" y="2766"/>
                  </a:moveTo>
                  <a:cubicBezTo>
                    <a:pt x="641" y="2766"/>
                    <a:pt x="634" y="2780"/>
                    <a:pt x="641" y="2780"/>
                  </a:cubicBezTo>
                  <a:cubicBezTo>
                    <a:pt x="643" y="2780"/>
                    <a:pt x="646" y="2780"/>
                    <a:pt x="649" y="2778"/>
                  </a:cubicBezTo>
                  <a:cubicBezTo>
                    <a:pt x="651" y="2777"/>
                    <a:pt x="655" y="2774"/>
                    <a:pt x="658" y="2773"/>
                  </a:cubicBezTo>
                  <a:cubicBezTo>
                    <a:pt x="655" y="2768"/>
                    <a:pt x="652" y="2766"/>
                    <a:pt x="649" y="2766"/>
                  </a:cubicBezTo>
                  <a:close/>
                  <a:moveTo>
                    <a:pt x="475" y="2837"/>
                  </a:moveTo>
                  <a:cubicBezTo>
                    <a:pt x="478" y="2837"/>
                    <a:pt x="480" y="2839"/>
                    <a:pt x="479" y="2843"/>
                  </a:cubicBezTo>
                  <a:cubicBezTo>
                    <a:pt x="475" y="2850"/>
                    <a:pt x="465" y="2853"/>
                    <a:pt x="458" y="2857"/>
                  </a:cubicBezTo>
                  <a:cubicBezTo>
                    <a:pt x="455" y="2854"/>
                    <a:pt x="451" y="2847"/>
                    <a:pt x="461" y="2842"/>
                  </a:cubicBezTo>
                  <a:cubicBezTo>
                    <a:pt x="466" y="2839"/>
                    <a:pt x="471" y="2837"/>
                    <a:pt x="475" y="2837"/>
                  </a:cubicBezTo>
                  <a:close/>
                  <a:moveTo>
                    <a:pt x="3896" y="1"/>
                  </a:moveTo>
                  <a:cubicBezTo>
                    <a:pt x="3896" y="1"/>
                    <a:pt x="3882" y="1"/>
                    <a:pt x="3882" y="4"/>
                  </a:cubicBezTo>
                  <a:cubicBezTo>
                    <a:pt x="3881" y="5"/>
                    <a:pt x="3880" y="6"/>
                    <a:pt x="3878" y="6"/>
                  </a:cubicBezTo>
                  <a:cubicBezTo>
                    <a:pt x="3874" y="6"/>
                    <a:pt x="3869" y="4"/>
                    <a:pt x="3866" y="3"/>
                  </a:cubicBezTo>
                  <a:cubicBezTo>
                    <a:pt x="3861" y="2"/>
                    <a:pt x="3856" y="1"/>
                    <a:pt x="3850" y="1"/>
                  </a:cubicBezTo>
                  <a:cubicBezTo>
                    <a:pt x="3831" y="1"/>
                    <a:pt x="3812" y="8"/>
                    <a:pt x="3818" y="21"/>
                  </a:cubicBezTo>
                  <a:cubicBezTo>
                    <a:pt x="3817" y="19"/>
                    <a:pt x="3814" y="12"/>
                    <a:pt x="3809" y="12"/>
                  </a:cubicBezTo>
                  <a:cubicBezTo>
                    <a:pt x="3806" y="12"/>
                    <a:pt x="3803" y="13"/>
                    <a:pt x="3799" y="18"/>
                  </a:cubicBezTo>
                  <a:cubicBezTo>
                    <a:pt x="3790" y="30"/>
                    <a:pt x="3794" y="29"/>
                    <a:pt x="3779" y="41"/>
                  </a:cubicBezTo>
                  <a:lnTo>
                    <a:pt x="3779" y="41"/>
                  </a:lnTo>
                  <a:cubicBezTo>
                    <a:pt x="3784" y="36"/>
                    <a:pt x="3782" y="31"/>
                    <a:pt x="3775" y="31"/>
                  </a:cubicBezTo>
                  <a:cubicBezTo>
                    <a:pt x="3772" y="31"/>
                    <a:pt x="3768" y="32"/>
                    <a:pt x="3763" y="36"/>
                  </a:cubicBezTo>
                  <a:cubicBezTo>
                    <a:pt x="3758" y="41"/>
                    <a:pt x="3754" y="47"/>
                    <a:pt x="3749" y="52"/>
                  </a:cubicBezTo>
                  <a:cubicBezTo>
                    <a:pt x="3747" y="56"/>
                    <a:pt x="3744" y="61"/>
                    <a:pt x="3741" y="65"/>
                  </a:cubicBezTo>
                  <a:cubicBezTo>
                    <a:pt x="3732" y="84"/>
                    <a:pt x="3734" y="86"/>
                    <a:pt x="3741" y="94"/>
                  </a:cubicBezTo>
                  <a:cubicBezTo>
                    <a:pt x="3734" y="103"/>
                    <a:pt x="3732" y="105"/>
                    <a:pt x="3728" y="105"/>
                  </a:cubicBezTo>
                  <a:cubicBezTo>
                    <a:pt x="3727" y="105"/>
                    <a:pt x="3725" y="104"/>
                    <a:pt x="3723" y="104"/>
                  </a:cubicBezTo>
                  <a:cubicBezTo>
                    <a:pt x="3722" y="104"/>
                    <a:pt x="3721" y="104"/>
                    <a:pt x="3720" y="104"/>
                  </a:cubicBezTo>
                  <a:cubicBezTo>
                    <a:pt x="3720" y="104"/>
                    <a:pt x="3723" y="118"/>
                    <a:pt x="3725" y="120"/>
                  </a:cubicBezTo>
                  <a:cubicBezTo>
                    <a:pt x="3717" y="114"/>
                    <a:pt x="3708" y="112"/>
                    <a:pt x="3697" y="111"/>
                  </a:cubicBezTo>
                  <a:cubicBezTo>
                    <a:pt x="3695" y="122"/>
                    <a:pt x="3694" y="131"/>
                    <a:pt x="3694" y="142"/>
                  </a:cubicBezTo>
                  <a:cubicBezTo>
                    <a:pt x="3694" y="159"/>
                    <a:pt x="3679" y="173"/>
                    <a:pt x="3665" y="185"/>
                  </a:cubicBezTo>
                  <a:cubicBezTo>
                    <a:pt x="3658" y="191"/>
                    <a:pt x="3631" y="214"/>
                    <a:pt x="3638" y="222"/>
                  </a:cubicBezTo>
                  <a:cubicBezTo>
                    <a:pt x="3644" y="229"/>
                    <a:pt x="3651" y="234"/>
                    <a:pt x="3658" y="239"/>
                  </a:cubicBezTo>
                  <a:cubicBezTo>
                    <a:pt x="3655" y="242"/>
                    <a:pt x="3652" y="243"/>
                    <a:pt x="3650" y="243"/>
                  </a:cubicBezTo>
                  <a:cubicBezTo>
                    <a:pt x="3644" y="243"/>
                    <a:pt x="3638" y="237"/>
                    <a:pt x="3635" y="234"/>
                  </a:cubicBezTo>
                  <a:lnTo>
                    <a:pt x="3635" y="234"/>
                  </a:lnTo>
                  <a:cubicBezTo>
                    <a:pt x="3639" y="238"/>
                    <a:pt x="3625" y="245"/>
                    <a:pt x="3618" y="245"/>
                  </a:cubicBezTo>
                  <a:cubicBezTo>
                    <a:pt x="3616" y="245"/>
                    <a:pt x="3615" y="245"/>
                    <a:pt x="3615" y="244"/>
                  </a:cubicBezTo>
                  <a:cubicBezTo>
                    <a:pt x="3613" y="243"/>
                    <a:pt x="3610" y="240"/>
                    <a:pt x="3606" y="240"/>
                  </a:cubicBezTo>
                  <a:cubicBezTo>
                    <a:pt x="3604" y="240"/>
                    <a:pt x="3602" y="241"/>
                    <a:pt x="3599" y="244"/>
                  </a:cubicBezTo>
                  <a:lnTo>
                    <a:pt x="3620" y="262"/>
                  </a:lnTo>
                  <a:lnTo>
                    <a:pt x="3620" y="262"/>
                  </a:lnTo>
                  <a:cubicBezTo>
                    <a:pt x="3619" y="261"/>
                    <a:pt x="3618" y="260"/>
                    <a:pt x="3616" y="260"/>
                  </a:cubicBezTo>
                  <a:cubicBezTo>
                    <a:pt x="3603" y="260"/>
                    <a:pt x="3574" y="296"/>
                    <a:pt x="3564" y="308"/>
                  </a:cubicBezTo>
                  <a:lnTo>
                    <a:pt x="3564" y="308"/>
                  </a:lnTo>
                  <a:cubicBezTo>
                    <a:pt x="3567" y="305"/>
                    <a:pt x="3569" y="304"/>
                    <a:pt x="3571" y="304"/>
                  </a:cubicBezTo>
                  <a:cubicBezTo>
                    <a:pt x="3575" y="304"/>
                    <a:pt x="3578" y="307"/>
                    <a:pt x="3580" y="309"/>
                  </a:cubicBezTo>
                  <a:cubicBezTo>
                    <a:pt x="3566" y="324"/>
                    <a:pt x="3541" y="317"/>
                    <a:pt x="3538" y="341"/>
                  </a:cubicBezTo>
                  <a:cubicBezTo>
                    <a:pt x="3539" y="344"/>
                    <a:pt x="3537" y="364"/>
                    <a:pt x="3530" y="364"/>
                  </a:cubicBezTo>
                  <a:cubicBezTo>
                    <a:pt x="3530" y="364"/>
                    <a:pt x="3530" y="364"/>
                    <a:pt x="3529" y="364"/>
                  </a:cubicBezTo>
                  <a:cubicBezTo>
                    <a:pt x="3527" y="363"/>
                    <a:pt x="3525" y="350"/>
                    <a:pt x="3521" y="350"/>
                  </a:cubicBezTo>
                  <a:cubicBezTo>
                    <a:pt x="3520" y="350"/>
                    <a:pt x="3519" y="351"/>
                    <a:pt x="3517" y="354"/>
                  </a:cubicBezTo>
                  <a:cubicBezTo>
                    <a:pt x="3507" y="368"/>
                    <a:pt x="3510" y="377"/>
                    <a:pt x="3496" y="391"/>
                  </a:cubicBezTo>
                  <a:cubicBezTo>
                    <a:pt x="3485" y="401"/>
                    <a:pt x="3473" y="408"/>
                    <a:pt x="3464" y="421"/>
                  </a:cubicBezTo>
                  <a:cubicBezTo>
                    <a:pt x="3456" y="432"/>
                    <a:pt x="3455" y="445"/>
                    <a:pt x="3460" y="445"/>
                  </a:cubicBezTo>
                  <a:cubicBezTo>
                    <a:pt x="3463" y="445"/>
                    <a:pt x="3466" y="442"/>
                    <a:pt x="3470" y="437"/>
                  </a:cubicBezTo>
                  <a:lnTo>
                    <a:pt x="3470" y="437"/>
                  </a:lnTo>
                  <a:cubicBezTo>
                    <a:pt x="3464" y="446"/>
                    <a:pt x="3457" y="455"/>
                    <a:pt x="3450" y="462"/>
                  </a:cubicBezTo>
                  <a:cubicBezTo>
                    <a:pt x="3442" y="469"/>
                    <a:pt x="3436" y="469"/>
                    <a:pt x="3429" y="474"/>
                  </a:cubicBezTo>
                  <a:cubicBezTo>
                    <a:pt x="3424" y="477"/>
                    <a:pt x="3422" y="483"/>
                    <a:pt x="3419" y="488"/>
                  </a:cubicBezTo>
                  <a:cubicBezTo>
                    <a:pt x="3415" y="499"/>
                    <a:pt x="3421" y="499"/>
                    <a:pt x="3426" y="503"/>
                  </a:cubicBezTo>
                  <a:cubicBezTo>
                    <a:pt x="3427" y="498"/>
                    <a:pt x="3429" y="495"/>
                    <a:pt x="3431" y="495"/>
                  </a:cubicBezTo>
                  <a:cubicBezTo>
                    <a:pt x="3432" y="495"/>
                    <a:pt x="3433" y="496"/>
                    <a:pt x="3432" y="500"/>
                  </a:cubicBezTo>
                  <a:cubicBezTo>
                    <a:pt x="3432" y="506"/>
                    <a:pt x="3429" y="517"/>
                    <a:pt x="3422" y="522"/>
                  </a:cubicBezTo>
                  <a:cubicBezTo>
                    <a:pt x="3420" y="523"/>
                    <a:pt x="3419" y="524"/>
                    <a:pt x="3417" y="524"/>
                  </a:cubicBezTo>
                  <a:cubicBezTo>
                    <a:pt x="3412" y="524"/>
                    <a:pt x="3412" y="511"/>
                    <a:pt x="3408" y="511"/>
                  </a:cubicBezTo>
                  <a:cubicBezTo>
                    <a:pt x="3407" y="511"/>
                    <a:pt x="3405" y="513"/>
                    <a:pt x="3403" y="516"/>
                  </a:cubicBezTo>
                  <a:cubicBezTo>
                    <a:pt x="3398" y="522"/>
                    <a:pt x="3377" y="557"/>
                    <a:pt x="3386" y="557"/>
                  </a:cubicBezTo>
                  <a:cubicBezTo>
                    <a:pt x="3386" y="557"/>
                    <a:pt x="3387" y="557"/>
                    <a:pt x="3388" y="557"/>
                  </a:cubicBezTo>
                  <a:cubicBezTo>
                    <a:pt x="3393" y="555"/>
                    <a:pt x="3397" y="553"/>
                    <a:pt x="3399" y="553"/>
                  </a:cubicBezTo>
                  <a:cubicBezTo>
                    <a:pt x="3402" y="553"/>
                    <a:pt x="3403" y="556"/>
                    <a:pt x="3402" y="563"/>
                  </a:cubicBezTo>
                  <a:cubicBezTo>
                    <a:pt x="3400" y="572"/>
                    <a:pt x="3396" y="582"/>
                    <a:pt x="3387" y="586"/>
                  </a:cubicBezTo>
                  <a:cubicBezTo>
                    <a:pt x="3386" y="586"/>
                    <a:pt x="3385" y="586"/>
                    <a:pt x="3384" y="586"/>
                  </a:cubicBezTo>
                  <a:cubicBezTo>
                    <a:pt x="3372" y="586"/>
                    <a:pt x="3366" y="564"/>
                    <a:pt x="3363" y="564"/>
                  </a:cubicBezTo>
                  <a:cubicBezTo>
                    <a:pt x="3363" y="564"/>
                    <a:pt x="3363" y="564"/>
                    <a:pt x="3362" y="565"/>
                  </a:cubicBezTo>
                  <a:cubicBezTo>
                    <a:pt x="3355" y="571"/>
                    <a:pt x="3348" y="582"/>
                    <a:pt x="3346" y="589"/>
                  </a:cubicBezTo>
                  <a:cubicBezTo>
                    <a:pt x="3342" y="600"/>
                    <a:pt x="3353" y="598"/>
                    <a:pt x="3350" y="606"/>
                  </a:cubicBezTo>
                  <a:cubicBezTo>
                    <a:pt x="3349" y="613"/>
                    <a:pt x="3345" y="615"/>
                    <a:pt x="3341" y="615"/>
                  </a:cubicBezTo>
                  <a:cubicBezTo>
                    <a:pt x="3338" y="615"/>
                    <a:pt x="3334" y="614"/>
                    <a:pt x="3331" y="614"/>
                  </a:cubicBezTo>
                  <a:cubicBezTo>
                    <a:pt x="3327" y="614"/>
                    <a:pt x="3324" y="615"/>
                    <a:pt x="3322" y="620"/>
                  </a:cubicBezTo>
                  <a:cubicBezTo>
                    <a:pt x="3318" y="634"/>
                    <a:pt x="3321" y="644"/>
                    <a:pt x="3328" y="650"/>
                  </a:cubicBezTo>
                  <a:cubicBezTo>
                    <a:pt x="3324" y="646"/>
                    <a:pt x="3320" y="639"/>
                    <a:pt x="3313" y="639"/>
                  </a:cubicBezTo>
                  <a:cubicBezTo>
                    <a:pt x="3312" y="639"/>
                    <a:pt x="3311" y="639"/>
                    <a:pt x="3310" y="640"/>
                  </a:cubicBezTo>
                  <a:cubicBezTo>
                    <a:pt x="3300" y="641"/>
                    <a:pt x="3281" y="651"/>
                    <a:pt x="3276" y="664"/>
                  </a:cubicBezTo>
                  <a:cubicBezTo>
                    <a:pt x="3274" y="668"/>
                    <a:pt x="3289" y="662"/>
                    <a:pt x="3286" y="673"/>
                  </a:cubicBezTo>
                  <a:cubicBezTo>
                    <a:pt x="3283" y="681"/>
                    <a:pt x="3275" y="689"/>
                    <a:pt x="3269" y="696"/>
                  </a:cubicBezTo>
                  <a:cubicBezTo>
                    <a:pt x="3261" y="703"/>
                    <a:pt x="3252" y="703"/>
                    <a:pt x="3246" y="711"/>
                  </a:cubicBezTo>
                  <a:cubicBezTo>
                    <a:pt x="3238" y="723"/>
                    <a:pt x="3249" y="730"/>
                    <a:pt x="3237" y="738"/>
                  </a:cubicBezTo>
                  <a:cubicBezTo>
                    <a:pt x="3235" y="740"/>
                    <a:pt x="3232" y="740"/>
                    <a:pt x="3230" y="740"/>
                  </a:cubicBezTo>
                  <a:cubicBezTo>
                    <a:pt x="3228" y="740"/>
                    <a:pt x="3227" y="740"/>
                    <a:pt x="3225" y="740"/>
                  </a:cubicBezTo>
                  <a:cubicBezTo>
                    <a:pt x="3221" y="740"/>
                    <a:pt x="3217" y="741"/>
                    <a:pt x="3216" y="747"/>
                  </a:cubicBezTo>
                  <a:cubicBezTo>
                    <a:pt x="3214" y="759"/>
                    <a:pt x="3225" y="767"/>
                    <a:pt x="3213" y="783"/>
                  </a:cubicBezTo>
                  <a:lnTo>
                    <a:pt x="3207" y="778"/>
                  </a:lnTo>
                  <a:cubicBezTo>
                    <a:pt x="3203" y="778"/>
                    <a:pt x="3203" y="775"/>
                    <a:pt x="3205" y="771"/>
                  </a:cubicBezTo>
                  <a:cubicBezTo>
                    <a:pt x="3205" y="771"/>
                    <a:pt x="3205" y="770"/>
                    <a:pt x="3205" y="770"/>
                  </a:cubicBezTo>
                  <a:cubicBezTo>
                    <a:pt x="3203" y="770"/>
                    <a:pt x="3189" y="800"/>
                    <a:pt x="3187" y="803"/>
                  </a:cubicBezTo>
                  <a:cubicBezTo>
                    <a:pt x="3181" y="812"/>
                    <a:pt x="3173" y="812"/>
                    <a:pt x="3168" y="821"/>
                  </a:cubicBezTo>
                  <a:cubicBezTo>
                    <a:pt x="3163" y="831"/>
                    <a:pt x="3165" y="833"/>
                    <a:pt x="3157" y="843"/>
                  </a:cubicBezTo>
                  <a:cubicBezTo>
                    <a:pt x="3149" y="854"/>
                    <a:pt x="3146" y="857"/>
                    <a:pt x="3136" y="864"/>
                  </a:cubicBezTo>
                  <a:cubicBezTo>
                    <a:pt x="3122" y="874"/>
                    <a:pt x="3128" y="887"/>
                    <a:pt x="3119" y="899"/>
                  </a:cubicBezTo>
                  <a:cubicBezTo>
                    <a:pt x="3109" y="912"/>
                    <a:pt x="3095" y="907"/>
                    <a:pt x="3086" y="919"/>
                  </a:cubicBezTo>
                  <a:cubicBezTo>
                    <a:pt x="3079" y="929"/>
                    <a:pt x="3082" y="940"/>
                    <a:pt x="3078" y="950"/>
                  </a:cubicBezTo>
                  <a:cubicBezTo>
                    <a:pt x="3075" y="954"/>
                    <a:pt x="3072" y="956"/>
                    <a:pt x="3069" y="956"/>
                  </a:cubicBezTo>
                  <a:cubicBezTo>
                    <a:pt x="3063" y="956"/>
                    <a:pt x="3056" y="948"/>
                    <a:pt x="3053" y="945"/>
                  </a:cubicBezTo>
                  <a:cubicBezTo>
                    <a:pt x="3052" y="957"/>
                    <a:pt x="3050" y="966"/>
                    <a:pt x="3051" y="976"/>
                  </a:cubicBezTo>
                  <a:cubicBezTo>
                    <a:pt x="3052" y="987"/>
                    <a:pt x="3050" y="990"/>
                    <a:pt x="3047" y="990"/>
                  </a:cubicBezTo>
                  <a:cubicBezTo>
                    <a:pt x="3043" y="990"/>
                    <a:pt x="3038" y="987"/>
                    <a:pt x="3034" y="983"/>
                  </a:cubicBezTo>
                  <a:lnTo>
                    <a:pt x="3034" y="983"/>
                  </a:lnTo>
                  <a:cubicBezTo>
                    <a:pt x="3045" y="993"/>
                    <a:pt x="3012" y="1019"/>
                    <a:pt x="3021" y="1026"/>
                  </a:cubicBezTo>
                  <a:cubicBezTo>
                    <a:pt x="3011" y="1029"/>
                    <a:pt x="3001" y="1033"/>
                    <a:pt x="2992" y="1042"/>
                  </a:cubicBezTo>
                  <a:cubicBezTo>
                    <a:pt x="2998" y="1047"/>
                    <a:pt x="2992" y="1052"/>
                    <a:pt x="2986" y="1061"/>
                  </a:cubicBezTo>
                  <a:cubicBezTo>
                    <a:pt x="2977" y="1073"/>
                    <a:pt x="2979" y="1086"/>
                    <a:pt x="2970" y="1096"/>
                  </a:cubicBezTo>
                  <a:cubicBezTo>
                    <a:pt x="2969" y="1099"/>
                    <a:pt x="2930" y="1103"/>
                    <a:pt x="2934" y="1117"/>
                  </a:cubicBezTo>
                  <a:cubicBezTo>
                    <a:pt x="2936" y="1122"/>
                    <a:pt x="2964" y="1123"/>
                    <a:pt x="2947" y="1133"/>
                  </a:cubicBezTo>
                  <a:cubicBezTo>
                    <a:pt x="2936" y="1139"/>
                    <a:pt x="2931" y="1137"/>
                    <a:pt x="2929" y="1151"/>
                  </a:cubicBezTo>
                  <a:lnTo>
                    <a:pt x="2929" y="1151"/>
                  </a:lnTo>
                  <a:cubicBezTo>
                    <a:pt x="2929" y="1151"/>
                    <a:pt x="2929" y="1151"/>
                    <a:pt x="2929" y="1151"/>
                  </a:cubicBezTo>
                  <a:cubicBezTo>
                    <a:pt x="2930" y="1151"/>
                    <a:pt x="2932" y="1164"/>
                    <a:pt x="2930" y="1164"/>
                  </a:cubicBezTo>
                  <a:cubicBezTo>
                    <a:pt x="2930" y="1164"/>
                    <a:pt x="2930" y="1164"/>
                    <a:pt x="2930" y="1164"/>
                  </a:cubicBezTo>
                  <a:cubicBezTo>
                    <a:pt x="2922" y="1164"/>
                    <a:pt x="2922" y="1145"/>
                    <a:pt x="2917" y="1145"/>
                  </a:cubicBezTo>
                  <a:cubicBezTo>
                    <a:pt x="2917" y="1145"/>
                    <a:pt x="2917" y="1145"/>
                    <a:pt x="2916" y="1145"/>
                  </a:cubicBezTo>
                  <a:cubicBezTo>
                    <a:pt x="2914" y="1146"/>
                    <a:pt x="2913" y="1157"/>
                    <a:pt x="2913" y="1157"/>
                  </a:cubicBezTo>
                  <a:cubicBezTo>
                    <a:pt x="2912" y="1165"/>
                    <a:pt x="2908" y="1168"/>
                    <a:pt x="2903" y="1175"/>
                  </a:cubicBezTo>
                  <a:cubicBezTo>
                    <a:pt x="2907" y="1169"/>
                    <a:pt x="2902" y="1169"/>
                    <a:pt x="2899" y="1166"/>
                  </a:cubicBezTo>
                  <a:lnTo>
                    <a:pt x="2899" y="1166"/>
                  </a:lnTo>
                  <a:cubicBezTo>
                    <a:pt x="2903" y="1170"/>
                    <a:pt x="2891" y="1178"/>
                    <a:pt x="2888" y="1184"/>
                  </a:cubicBezTo>
                  <a:cubicBezTo>
                    <a:pt x="2889" y="1185"/>
                    <a:pt x="2892" y="1186"/>
                    <a:pt x="2891" y="1190"/>
                  </a:cubicBezTo>
                  <a:cubicBezTo>
                    <a:pt x="2887" y="1199"/>
                    <a:pt x="2878" y="1210"/>
                    <a:pt x="2872" y="1210"/>
                  </a:cubicBezTo>
                  <a:cubicBezTo>
                    <a:pt x="2871" y="1210"/>
                    <a:pt x="2871" y="1210"/>
                    <a:pt x="2870" y="1210"/>
                  </a:cubicBezTo>
                  <a:cubicBezTo>
                    <a:pt x="2869" y="1209"/>
                    <a:pt x="2868" y="1209"/>
                    <a:pt x="2867" y="1209"/>
                  </a:cubicBezTo>
                  <a:cubicBezTo>
                    <a:pt x="2857" y="1209"/>
                    <a:pt x="2843" y="1227"/>
                    <a:pt x="2850" y="1233"/>
                  </a:cubicBezTo>
                  <a:cubicBezTo>
                    <a:pt x="2846" y="1240"/>
                    <a:pt x="2827" y="1254"/>
                    <a:pt x="2835" y="1260"/>
                  </a:cubicBezTo>
                  <a:cubicBezTo>
                    <a:pt x="2829" y="1265"/>
                    <a:pt x="2820" y="1271"/>
                    <a:pt x="2812" y="1277"/>
                  </a:cubicBezTo>
                  <a:cubicBezTo>
                    <a:pt x="2804" y="1282"/>
                    <a:pt x="2793" y="1292"/>
                    <a:pt x="2792" y="1292"/>
                  </a:cubicBezTo>
                  <a:cubicBezTo>
                    <a:pt x="2791" y="1292"/>
                    <a:pt x="2791" y="1292"/>
                    <a:pt x="2791" y="1292"/>
                  </a:cubicBezTo>
                  <a:cubicBezTo>
                    <a:pt x="2791" y="1292"/>
                    <a:pt x="2790" y="1292"/>
                    <a:pt x="2790" y="1293"/>
                  </a:cubicBezTo>
                  <a:cubicBezTo>
                    <a:pt x="2789" y="1293"/>
                    <a:pt x="2785" y="1295"/>
                    <a:pt x="2784" y="1297"/>
                  </a:cubicBezTo>
                  <a:cubicBezTo>
                    <a:pt x="2779" y="1301"/>
                    <a:pt x="2776" y="1306"/>
                    <a:pt x="2775" y="1311"/>
                  </a:cubicBezTo>
                  <a:cubicBezTo>
                    <a:pt x="2771" y="1303"/>
                    <a:pt x="2768" y="1300"/>
                    <a:pt x="2765" y="1300"/>
                  </a:cubicBezTo>
                  <a:cubicBezTo>
                    <a:pt x="2756" y="1300"/>
                    <a:pt x="2749" y="1338"/>
                    <a:pt x="2739" y="1338"/>
                  </a:cubicBezTo>
                  <a:cubicBezTo>
                    <a:pt x="2739" y="1338"/>
                    <a:pt x="2739" y="1338"/>
                    <a:pt x="2739" y="1338"/>
                  </a:cubicBezTo>
                  <a:cubicBezTo>
                    <a:pt x="2733" y="1338"/>
                    <a:pt x="2726" y="1334"/>
                    <a:pt x="2720" y="1334"/>
                  </a:cubicBezTo>
                  <a:cubicBezTo>
                    <a:pt x="2715" y="1334"/>
                    <a:pt x="2710" y="1336"/>
                    <a:pt x="2705" y="1343"/>
                  </a:cubicBezTo>
                  <a:cubicBezTo>
                    <a:pt x="2702" y="1348"/>
                    <a:pt x="2692" y="1377"/>
                    <a:pt x="2694" y="1377"/>
                  </a:cubicBezTo>
                  <a:cubicBezTo>
                    <a:pt x="2686" y="1375"/>
                    <a:pt x="2687" y="1368"/>
                    <a:pt x="2681" y="1368"/>
                  </a:cubicBezTo>
                  <a:cubicBezTo>
                    <a:pt x="2678" y="1368"/>
                    <a:pt x="2674" y="1370"/>
                    <a:pt x="2667" y="1375"/>
                  </a:cubicBezTo>
                  <a:cubicBezTo>
                    <a:pt x="2653" y="1384"/>
                    <a:pt x="2670" y="1386"/>
                    <a:pt x="2655" y="1394"/>
                  </a:cubicBezTo>
                  <a:cubicBezTo>
                    <a:pt x="2653" y="1390"/>
                    <a:pt x="2650" y="1376"/>
                    <a:pt x="2641" y="1376"/>
                  </a:cubicBezTo>
                  <a:cubicBezTo>
                    <a:pt x="2641" y="1376"/>
                    <a:pt x="2641" y="1376"/>
                    <a:pt x="2640" y="1376"/>
                  </a:cubicBezTo>
                  <a:cubicBezTo>
                    <a:pt x="2633" y="1376"/>
                    <a:pt x="2616" y="1387"/>
                    <a:pt x="2619" y="1392"/>
                  </a:cubicBezTo>
                  <a:cubicBezTo>
                    <a:pt x="2622" y="1398"/>
                    <a:pt x="2592" y="1413"/>
                    <a:pt x="2588" y="1417"/>
                  </a:cubicBezTo>
                  <a:cubicBezTo>
                    <a:pt x="2580" y="1421"/>
                    <a:pt x="2561" y="1432"/>
                    <a:pt x="2551" y="1432"/>
                  </a:cubicBezTo>
                  <a:cubicBezTo>
                    <a:pt x="2549" y="1432"/>
                    <a:pt x="2548" y="1432"/>
                    <a:pt x="2547" y="1432"/>
                  </a:cubicBezTo>
                  <a:cubicBezTo>
                    <a:pt x="2543" y="1430"/>
                    <a:pt x="2539" y="1428"/>
                    <a:pt x="2535" y="1428"/>
                  </a:cubicBezTo>
                  <a:cubicBezTo>
                    <a:pt x="2527" y="1428"/>
                    <a:pt x="2518" y="1432"/>
                    <a:pt x="2509" y="1441"/>
                  </a:cubicBezTo>
                  <a:cubicBezTo>
                    <a:pt x="2502" y="1448"/>
                    <a:pt x="2506" y="1455"/>
                    <a:pt x="2495" y="1462"/>
                  </a:cubicBezTo>
                  <a:cubicBezTo>
                    <a:pt x="2486" y="1468"/>
                    <a:pt x="2474" y="1471"/>
                    <a:pt x="2464" y="1474"/>
                  </a:cubicBezTo>
                  <a:cubicBezTo>
                    <a:pt x="2461" y="1475"/>
                    <a:pt x="2419" y="1490"/>
                    <a:pt x="2423" y="1493"/>
                  </a:cubicBezTo>
                  <a:cubicBezTo>
                    <a:pt x="2440" y="1501"/>
                    <a:pt x="2399" y="1511"/>
                    <a:pt x="2385" y="1517"/>
                  </a:cubicBezTo>
                  <a:cubicBezTo>
                    <a:pt x="2375" y="1522"/>
                    <a:pt x="2364" y="1528"/>
                    <a:pt x="2356" y="1534"/>
                  </a:cubicBezTo>
                  <a:cubicBezTo>
                    <a:pt x="2346" y="1540"/>
                    <a:pt x="2349" y="1539"/>
                    <a:pt x="2351" y="1541"/>
                  </a:cubicBezTo>
                  <a:cubicBezTo>
                    <a:pt x="2355" y="1542"/>
                    <a:pt x="2335" y="1549"/>
                    <a:pt x="2333" y="1549"/>
                  </a:cubicBezTo>
                  <a:cubicBezTo>
                    <a:pt x="2327" y="1553"/>
                    <a:pt x="2320" y="1557"/>
                    <a:pt x="2314" y="1562"/>
                  </a:cubicBezTo>
                  <a:cubicBezTo>
                    <a:pt x="2309" y="1565"/>
                    <a:pt x="2295" y="1580"/>
                    <a:pt x="2288" y="1580"/>
                  </a:cubicBezTo>
                  <a:cubicBezTo>
                    <a:pt x="2287" y="1580"/>
                    <a:pt x="2286" y="1579"/>
                    <a:pt x="2285" y="1578"/>
                  </a:cubicBezTo>
                  <a:cubicBezTo>
                    <a:pt x="2283" y="1576"/>
                    <a:pt x="2281" y="1575"/>
                    <a:pt x="2277" y="1575"/>
                  </a:cubicBezTo>
                  <a:cubicBezTo>
                    <a:pt x="2269" y="1575"/>
                    <a:pt x="2258" y="1581"/>
                    <a:pt x="2250" y="1587"/>
                  </a:cubicBezTo>
                  <a:cubicBezTo>
                    <a:pt x="2240" y="1596"/>
                    <a:pt x="2256" y="1597"/>
                    <a:pt x="2240" y="1604"/>
                  </a:cubicBezTo>
                  <a:cubicBezTo>
                    <a:pt x="2239" y="1601"/>
                    <a:pt x="2238" y="1596"/>
                    <a:pt x="2234" y="1596"/>
                  </a:cubicBezTo>
                  <a:cubicBezTo>
                    <a:pt x="2232" y="1596"/>
                    <a:pt x="2229" y="1597"/>
                    <a:pt x="2226" y="1599"/>
                  </a:cubicBezTo>
                  <a:cubicBezTo>
                    <a:pt x="2210" y="1607"/>
                    <a:pt x="2237" y="1612"/>
                    <a:pt x="2254" y="1612"/>
                  </a:cubicBezTo>
                  <a:cubicBezTo>
                    <a:pt x="2258" y="1612"/>
                    <a:pt x="2262" y="1612"/>
                    <a:pt x="2264" y="1611"/>
                  </a:cubicBezTo>
                  <a:cubicBezTo>
                    <a:pt x="2273" y="1608"/>
                    <a:pt x="2285" y="1600"/>
                    <a:pt x="2292" y="1600"/>
                  </a:cubicBezTo>
                  <a:cubicBezTo>
                    <a:pt x="2294" y="1600"/>
                    <a:pt x="2296" y="1601"/>
                    <a:pt x="2297" y="1603"/>
                  </a:cubicBezTo>
                  <a:cubicBezTo>
                    <a:pt x="2304" y="1601"/>
                    <a:pt x="2316" y="1591"/>
                    <a:pt x="2323" y="1591"/>
                  </a:cubicBezTo>
                  <a:cubicBezTo>
                    <a:pt x="2325" y="1591"/>
                    <a:pt x="2327" y="1592"/>
                    <a:pt x="2328" y="1594"/>
                  </a:cubicBezTo>
                  <a:cubicBezTo>
                    <a:pt x="2326" y="1590"/>
                    <a:pt x="2309" y="1581"/>
                    <a:pt x="2320" y="1574"/>
                  </a:cubicBezTo>
                  <a:cubicBezTo>
                    <a:pt x="2330" y="1569"/>
                    <a:pt x="2353" y="1575"/>
                    <a:pt x="2362" y="1565"/>
                  </a:cubicBezTo>
                  <a:cubicBezTo>
                    <a:pt x="2364" y="1562"/>
                    <a:pt x="2357" y="1559"/>
                    <a:pt x="2356" y="1558"/>
                  </a:cubicBezTo>
                  <a:cubicBezTo>
                    <a:pt x="2353" y="1552"/>
                    <a:pt x="2364" y="1547"/>
                    <a:pt x="2371" y="1543"/>
                  </a:cubicBezTo>
                  <a:cubicBezTo>
                    <a:pt x="2377" y="1540"/>
                    <a:pt x="2386" y="1536"/>
                    <a:pt x="2392" y="1536"/>
                  </a:cubicBezTo>
                  <a:cubicBezTo>
                    <a:pt x="2396" y="1536"/>
                    <a:pt x="2398" y="1538"/>
                    <a:pt x="2397" y="1542"/>
                  </a:cubicBezTo>
                  <a:cubicBezTo>
                    <a:pt x="2394" y="1552"/>
                    <a:pt x="2365" y="1568"/>
                    <a:pt x="2377" y="1573"/>
                  </a:cubicBezTo>
                  <a:cubicBezTo>
                    <a:pt x="2379" y="1574"/>
                    <a:pt x="2382" y="1575"/>
                    <a:pt x="2385" y="1575"/>
                  </a:cubicBezTo>
                  <a:cubicBezTo>
                    <a:pt x="2394" y="1575"/>
                    <a:pt x="2402" y="1567"/>
                    <a:pt x="2403" y="1558"/>
                  </a:cubicBezTo>
                  <a:cubicBezTo>
                    <a:pt x="2404" y="1547"/>
                    <a:pt x="2436" y="1531"/>
                    <a:pt x="2452" y="1531"/>
                  </a:cubicBezTo>
                  <a:cubicBezTo>
                    <a:pt x="2455" y="1531"/>
                    <a:pt x="2457" y="1531"/>
                    <a:pt x="2459" y="1533"/>
                  </a:cubicBezTo>
                  <a:lnTo>
                    <a:pt x="2459" y="1533"/>
                  </a:lnTo>
                  <a:cubicBezTo>
                    <a:pt x="2456" y="1529"/>
                    <a:pt x="2451" y="1523"/>
                    <a:pt x="2457" y="1519"/>
                  </a:cubicBezTo>
                  <a:cubicBezTo>
                    <a:pt x="2465" y="1515"/>
                    <a:pt x="2479" y="1505"/>
                    <a:pt x="2476" y="1499"/>
                  </a:cubicBezTo>
                  <a:lnTo>
                    <a:pt x="2476" y="1499"/>
                  </a:lnTo>
                  <a:cubicBezTo>
                    <a:pt x="2478" y="1501"/>
                    <a:pt x="2480" y="1502"/>
                    <a:pt x="2484" y="1502"/>
                  </a:cubicBezTo>
                  <a:cubicBezTo>
                    <a:pt x="2504" y="1502"/>
                    <a:pt x="2555" y="1475"/>
                    <a:pt x="2568" y="1467"/>
                  </a:cubicBezTo>
                  <a:cubicBezTo>
                    <a:pt x="2597" y="1451"/>
                    <a:pt x="2612" y="1433"/>
                    <a:pt x="2627" y="1409"/>
                  </a:cubicBezTo>
                  <a:lnTo>
                    <a:pt x="2627" y="1409"/>
                  </a:lnTo>
                  <a:cubicBezTo>
                    <a:pt x="2625" y="1413"/>
                    <a:pt x="2614" y="1433"/>
                    <a:pt x="2622" y="1433"/>
                  </a:cubicBezTo>
                  <a:cubicBezTo>
                    <a:pt x="2622" y="1433"/>
                    <a:pt x="2622" y="1433"/>
                    <a:pt x="2622" y="1433"/>
                  </a:cubicBezTo>
                  <a:cubicBezTo>
                    <a:pt x="2622" y="1433"/>
                    <a:pt x="2633" y="1426"/>
                    <a:pt x="2633" y="1426"/>
                  </a:cubicBezTo>
                  <a:cubicBezTo>
                    <a:pt x="2635" y="1425"/>
                    <a:pt x="2636" y="1425"/>
                    <a:pt x="2636" y="1425"/>
                  </a:cubicBezTo>
                  <a:cubicBezTo>
                    <a:pt x="2637" y="1425"/>
                    <a:pt x="2636" y="1426"/>
                    <a:pt x="2640" y="1428"/>
                  </a:cubicBezTo>
                  <a:cubicBezTo>
                    <a:pt x="2642" y="1429"/>
                    <a:pt x="2645" y="1430"/>
                    <a:pt x="2647" y="1430"/>
                  </a:cubicBezTo>
                  <a:cubicBezTo>
                    <a:pt x="2653" y="1430"/>
                    <a:pt x="2659" y="1427"/>
                    <a:pt x="2656" y="1419"/>
                  </a:cubicBezTo>
                  <a:cubicBezTo>
                    <a:pt x="2653" y="1413"/>
                    <a:pt x="2650" y="1411"/>
                    <a:pt x="2662" y="1405"/>
                  </a:cubicBezTo>
                  <a:cubicBezTo>
                    <a:pt x="2668" y="1401"/>
                    <a:pt x="2675" y="1397"/>
                    <a:pt x="2682" y="1394"/>
                  </a:cubicBezTo>
                  <a:cubicBezTo>
                    <a:pt x="2683" y="1394"/>
                    <a:pt x="2683" y="1394"/>
                    <a:pt x="2684" y="1394"/>
                  </a:cubicBezTo>
                  <a:cubicBezTo>
                    <a:pt x="2687" y="1394"/>
                    <a:pt x="2688" y="1396"/>
                    <a:pt x="2690" y="1396"/>
                  </a:cubicBezTo>
                  <a:cubicBezTo>
                    <a:pt x="2691" y="1396"/>
                    <a:pt x="2691" y="1396"/>
                    <a:pt x="2692" y="1396"/>
                  </a:cubicBezTo>
                  <a:lnTo>
                    <a:pt x="2724" y="1378"/>
                  </a:lnTo>
                  <a:cubicBezTo>
                    <a:pt x="2741" y="1370"/>
                    <a:pt x="2729" y="1356"/>
                    <a:pt x="2723" y="1356"/>
                  </a:cubicBezTo>
                  <a:cubicBezTo>
                    <a:pt x="2722" y="1356"/>
                    <a:pt x="2722" y="1356"/>
                    <a:pt x="2721" y="1356"/>
                  </a:cubicBezTo>
                  <a:lnTo>
                    <a:pt x="2721" y="1356"/>
                  </a:lnTo>
                  <a:cubicBezTo>
                    <a:pt x="2725" y="1355"/>
                    <a:pt x="2730" y="1354"/>
                    <a:pt x="2736" y="1354"/>
                  </a:cubicBezTo>
                  <a:cubicBezTo>
                    <a:pt x="2747" y="1354"/>
                    <a:pt x="2761" y="1356"/>
                    <a:pt x="2768" y="1356"/>
                  </a:cubicBezTo>
                  <a:cubicBezTo>
                    <a:pt x="2770" y="1356"/>
                    <a:pt x="2771" y="1356"/>
                    <a:pt x="2771" y="1356"/>
                  </a:cubicBezTo>
                  <a:cubicBezTo>
                    <a:pt x="2783" y="1354"/>
                    <a:pt x="2791" y="1350"/>
                    <a:pt x="2777" y="1348"/>
                  </a:cubicBezTo>
                  <a:cubicBezTo>
                    <a:pt x="2770" y="1347"/>
                    <a:pt x="2754" y="1342"/>
                    <a:pt x="2774" y="1336"/>
                  </a:cubicBezTo>
                  <a:cubicBezTo>
                    <a:pt x="2782" y="1334"/>
                    <a:pt x="2791" y="1333"/>
                    <a:pt x="2798" y="1333"/>
                  </a:cubicBezTo>
                  <a:cubicBezTo>
                    <a:pt x="2801" y="1333"/>
                    <a:pt x="2803" y="1334"/>
                    <a:pt x="2805" y="1334"/>
                  </a:cubicBezTo>
                  <a:cubicBezTo>
                    <a:pt x="2806" y="1334"/>
                    <a:pt x="2808" y="1334"/>
                    <a:pt x="2810" y="1334"/>
                  </a:cubicBezTo>
                  <a:cubicBezTo>
                    <a:pt x="2813" y="1334"/>
                    <a:pt x="2815" y="1334"/>
                    <a:pt x="2816" y="1333"/>
                  </a:cubicBezTo>
                  <a:lnTo>
                    <a:pt x="2816" y="1333"/>
                  </a:lnTo>
                  <a:cubicBezTo>
                    <a:pt x="2816" y="1333"/>
                    <a:pt x="2816" y="1333"/>
                    <a:pt x="2815" y="1333"/>
                  </a:cubicBezTo>
                  <a:cubicBezTo>
                    <a:pt x="2811" y="1333"/>
                    <a:pt x="2803" y="1324"/>
                    <a:pt x="2804" y="1320"/>
                  </a:cubicBezTo>
                  <a:cubicBezTo>
                    <a:pt x="2804" y="1319"/>
                    <a:pt x="2805" y="1319"/>
                    <a:pt x="2807" y="1319"/>
                  </a:cubicBezTo>
                  <a:cubicBezTo>
                    <a:pt x="2809" y="1319"/>
                    <a:pt x="2811" y="1319"/>
                    <a:pt x="2814" y="1319"/>
                  </a:cubicBezTo>
                  <a:cubicBezTo>
                    <a:pt x="2821" y="1318"/>
                    <a:pt x="2832" y="1314"/>
                    <a:pt x="2834" y="1314"/>
                  </a:cubicBezTo>
                  <a:cubicBezTo>
                    <a:pt x="2851" y="1308"/>
                    <a:pt x="2849" y="1306"/>
                    <a:pt x="2842" y="1306"/>
                  </a:cubicBezTo>
                  <a:cubicBezTo>
                    <a:pt x="2835" y="1306"/>
                    <a:pt x="2822" y="1308"/>
                    <a:pt x="2818" y="1308"/>
                  </a:cubicBezTo>
                  <a:cubicBezTo>
                    <a:pt x="2817" y="1308"/>
                    <a:pt x="2817" y="1308"/>
                    <a:pt x="2817" y="1308"/>
                  </a:cubicBezTo>
                  <a:cubicBezTo>
                    <a:pt x="2818" y="1301"/>
                    <a:pt x="2854" y="1290"/>
                    <a:pt x="2846" y="1283"/>
                  </a:cubicBezTo>
                  <a:lnTo>
                    <a:pt x="2846" y="1283"/>
                  </a:lnTo>
                  <a:cubicBezTo>
                    <a:pt x="2846" y="1284"/>
                    <a:pt x="2847" y="1284"/>
                    <a:pt x="2847" y="1284"/>
                  </a:cubicBezTo>
                  <a:cubicBezTo>
                    <a:pt x="2859" y="1284"/>
                    <a:pt x="2898" y="1228"/>
                    <a:pt x="2905" y="1219"/>
                  </a:cubicBezTo>
                  <a:cubicBezTo>
                    <a:pt x="2915" y="1205"/>
                    <a:pt x="2919" y="1192"/>
                    <a:pt x="2927" y="1179"/>
                  </a:cubicBezTo>
                  <a:cubicBezTo>
                    <a:pt x="2933" y="1170"/>
                    <a:pt x="2947" y="1171"/>
                    <a:pt x="2949" y="1162"/>
                  </a:cubicBezTo>
                  <a:cubicBezTo>
                    <a:pt x="2950" y="1157"/>
                    <a:pt x="2949" y="1141"/>
                    <a:pt x="2953" y="1136"/>
                  </a:cubicBezTo>
                  <a:cubicBezTo>
                    <a:pt x="2953" y="1136"/>
                    <a:pt x="2957" y="1158"/>
                    <a:pt x="2962" y="1158"/>
                  </a:cubicBezTo>
                  <a:cubicBezTo>
                    <a:pt x="2963" y="1158"/>
                    <a:pt x="2965" y="1156"/>
                    <a:pt x="2966" y="1150"/>
                  </a:cubicBezTo>
                  <a:cubicBezTo>
                    <a:pt x="2969" y="1139"/>
                    <a:pt x="2980" y="1127"/>
                    <a:pt x="2973" y="1121"/>
                  </a:cubicBezTo>
                  <a:cubicBezTo>
                    <a:pt x="2967" y="1115"/>
                    <a:pt x="2988" y="1106"/>
                    <a:pt x="2982" y="1101"/>
                  </a:cubicBezTo>
                  <a:lnTo>
                    <a:pt x="2982" y="1101"/>
                  </a:lnTo>
                  <a:cubicBezTo>
                    <a:pt x="2985" y="1104"/>
                    <a:pt x="2988" y="1105"/>
                    <a:pt x="2992" y="1105"/>
                  </a:cubicBezTo>
                  <a:cubicBezTo>
                    <a:pt x="2997" y="1105"/>
                    <a:pt x="3002" y="1103"/>
                    <a:pt x="3009" y="1096"/>
                  </a:cubicBezTo>
                  <a:cubicBezTo>
                    <a:pt x="3017" y="1088"/>
                    <a:pt x="3001" y="1070"/>
                    <a:pt x="3005" y="1058"/>
                  </a:cubicBezTo>
                  <a:cubicBezTo>
                    <a:pt x="3010" y="1044"/>
                    <a:pt x="3018" y="1040"/>
                    <a:pt x="3026" y="1040"/>
                  </a:cubicBezTo>
                  <a:cubicBezTo>
                    <a:pt x="3037" y="1040"/>
                    <a:pt x="3050" y="1049"/>
                    <a:pt x="3054" y="1053"/>
                  </a:cubicBezTo>
                  <a:cubicBezTo>
                    <a:pt x="3053" y="1035"/>
                    <a:pt x="3053" y="1020"/>
                    <a:pt x="3056" y="1001"/>
                  </a:cubicBezTo>
                  <a:cubicBezTo>
                    <a:pt x="3066" y="1001"/>
                    <a:pt x="3073" y="1000"/>
                    <a:pt x="3083" y="996"/>
                  </a:cubicBezTo>
                  <a:cubicBezTo>
                    <a:pt x="3076" y="992"/>
                    <a:pt x="3090" y="978"/>
                    <a:pt x="3094" y="971"/>
                  </a:cubicBezTo>
                  <a:cubicBezTo>
                    <a:pt x="3096" y="966"/>
                    <a:pt x="3101" y="943"/>
                    <a:pt x="3098" y="943"/>
                  </a:cubicBezTo>
                  <a:lnTo>
                    <a:pt x="3098" y="943"/>
                  </a:lnTo>
                  <a:cubicBezTo>
                    <a:pt x="3098" y="943"/>
                    <a:pt x="3098" y="943"/>
                    <a:pt x="3098" y="943"/>
                  </a:cubicBezTo>
                  <a:lnTo>
                    <a:pt x="3098" y="943"/>
                  </a:lnTo>
                  <a:cubicBezTo>
                    <a:pt x="3099" y="943"/>
                    <a:pt x="3099" y="943"/>
                    <a:pt x="3100" y="943"/>
                  </a:cubicBezTo>
                  <a:cubicBezTo>
                    <a:pt x="3106" y="943"/>
                    <a:pt x="3110" y="950"/>
                    <a:pt x="3115" y="950"/>
                  </a:cubicBezTo>
                  <a:cubicBezTo>
                    <a:pt x="3118" y="950"/>
                    <a:pt x="3122" y="946"/>
                    <a:pt x="3127" y="935"/>
                  </a:cubicBezTo>
                  <a:cubicBezTo>
                    <a:pt x="3133" y="921"/>
                    <a:pt x="3138" y="915"/>
                    <a:pt x="3143" y="915"/>
                  </a:cubicBezTo>
                  <a:cubicBezTo>
                    <a:pt x="3146" y="915"/>
                    <a:pt x="3148" y="916"/>
                    <a:pt x="3151" y="919"/>
                  </a:cubicBezTo>
                  <a:cubicBezTo>
                    <a:pt x="3159" y="909"/>
                    <a:pt x="3151" y="909"/>
                    <a:pt x="3152" y="903"/>
                  </a:cubicBezTo>
                  <a:cubicBezTo>
                    <a:pt x="3152" y="895"/>
                    <a:pt x="3166" y="884"/>
                    <a:pt x="3169" y="875"/>
                  </a:cubicBezTo>
                  <a:cubicBezTo>
                    <a:pt x="3172" y="865"/>
                    <a:pt x="3163" y="867"/>
                    <a:pt x="3163" y="860"/>
                  </a:cubicBezTo>
                  <a:cubicBezTo>
                    <a:pt x="3163" y="852"/>
                    <a:pt x="3175" y="845"/>
                    <a:pt x="3171" y="842"/>
                  </a:cubicBezTo>
                  <a:lnTo>
                    <a:pt x="3171" y="842"/>
                  </a:lnTo>
                  <a:cubicBezTo>
                    <a:pt x="3175" y="844"/>
                    <a:pt x="3176" y="846"/>
                    <a:pt x="3177" y="846"/>
                  </a:cubicBezTo>
                  <a:cubicBezTo>
                    <a:pt x="3179" y="846"/>
                    <a:pt x="3180" y="844"/>
                    <a:pt x="3185" y="838"/>
                  </a:cubicBezTo>
                  <a:lnTo>
                    <a:pt x="3204" y="814"/>
                  </a:lnTo>
                  <a:cubicBezTo>
                    <a:pt x="3206" y="817"/>
                    <a:pt x="3213" y="821"/>
                    <a:pt x="3206" y="830"/>
                  </a:cubicBezTo>
                  <a:cubicBezTo>
                    <a:pt x="3205" y="835"/>
                    <a:pt x="3200" y="839"/>
                    <a:pt x="3204" y="842"/>
                  </a:cubicBezTo>
                  <a:cubicBezTo>
                    <a:pt x="3222" y="820"/>
                    <a:pt x="3214" y="809"/>
                    <a:pt x="3223" y="787"/>
                  </a:cubicBezTo>
                  <a:cubicBezTo>
                    <a:pt x="3225" y="781"/>
                    <a:pt x="3227" y="779"/>
                    <a:pt x="3228" y="779"/>
                  </a:cubicBezTo>
                  <a:cubicBezTo>
                    <a:pt x="3232" y="779"/>
                    <a:pt x="3232" y="794"/>
                    <a:pt x="3232" y="794"/>
                  </a:cubicBezTo>
                  <a:cubicBezTo>
                    <a:pt x="3233" y="794"/>
                    <a:pt x="3240" y="778"/>
                    <a:pt x="3240" y="778"/>
                  </a:cubicBezTo>
                  <a:cubicBezTo>
                    <a:pt x="3241" y="767"/>
                    <a:pt x="3243" y="765"/>
                    <a:pt x="3252" y="762"/>
                  </a:cubicBezTo>
                  <a:cubicBezTo>
                    <a:pt x="3266" y="757"/>
                    <a:pt x="3287" y="733"/>
                    <a:pt x="3267" y="733"/>
                  </a:cubicBezTo>
                  <a:cubicBezTo>
                    <a:pt x="3273" y="729"/>
                    <a:pt x="3272" y="725"/>
                    <a:pt x="3273" y="723"/>
                  </a:cubicBezTo>
                  <a:cubicBezTo>
                    <a:pt x="3273" y="722"/>
                    <a:pt x="3273" y="722"/>
                    <a:pt x="3273" y="722"/>
                  </a:cubicBezTo>
                  <a:cubicBezTo>
                    <a:pt x="3276" y="722"/>
                    <a:pt x="3282" y="732"/>
                    <a:pt x="3284" y="733"/>
                  </a:cubicBezTo>
                  <a:cubicBezTo>
                    <a:pt x="3285" y="733"/>
                    <a:pt x="3285" y="734"/>
                    <a:pt x="3286" y="734"/>
                  </a:cubicBezTo>
                  <a:cubicBezTo>
                    <a:pt x="3289" y="734"/>
                    <a:pt x="3291" y="728"/>
                    <a:pt x="3293" y="723"/>
                  </a:cubicBezTo>
                  <a:cubicBezTo>
                    <a:pt x="3303" y="699"/>
                    <a:pt x="3286" y="691"/>
                    <a:pt x="3302" y="669"/>
                  </a:cubicBezTo>
                  <a:lnTo>
                    <a:pt x="3302" y="669"/>
                  </a:lnTo>
                  <a:cubicBezTo>
                    <a:pt x="3307" y="673"/>
                    <a:pt x="3312" y="678"/>
                    <a:pt x="3319" y="678"/>
                  </a:cubicBezTo>
                  <a:cubicBezTo>
                    <a:pt x="3320" y="678"/>
                    <a:pt x="3320" y="678"/>
                    <a:pt x="3321" y="678"/>
                  </a:cubicBezTo>
                  <a:cubicBezTo>
                    <a:pt x="3335" y="677"/>
                    <a:pt x="3340" y="660"/>
                    <a:pt x="3333" y="654"/>
                  </a:cubicBezTo>
                  <a:lnTo>
                    <a:pt x="3333" y="654"/>
                  </a:lnTo>
                  <a:cubicBezTo>
                    <a:pt x="3335" y="656"/>
                    <a:pt x="3339" y="657"/>
                    <a:pt x="3342" y="657"/>
                  </a:cubicBezTo>
                  <a:cubicBezTo>
                    <a:pt x="3347" y="657"/>
                    <a:pt x="3353" y="654"/>
                    <a:pt x="3358" y="648"/>
                  </a:cubicBezTo>
                  <a:cubicBezTo>
                    <a:pt x="3355" y="645"/>
                    <a:pt x="3331" y="636"/>
                    <a:pt x="3350" y="629"/>
                  </a:cubicBezTo>
                  <a:cubicBezTo>
                    <a:pt x="3361" y="625"/>
                    <a:pt x="3369" y="632"/>
                    <a:pt x="3379" y="619"/>
                  </a:cubicBezTo>
                  <a:cubicBezTo>
                    <a:pt x="3386" y="610"/>
                    <a:pt x="3383" y="603"/>
                    <a:pt x="3392" y="595"/>
                  </a:cubicBezTo>
                  <a:cubicBezTo>
                    <a:pt x="3393" y="596"/>
                    <a:pt x="3393" y="596"/>
                    <a:pt x="3394" y="596"/>
                  </a:cubicBezTo>
                  <a:cubicBezTo>
                    <a:pt x="3403" y="596"/>
                    <a:pt x="3427" y="561"/>
                    <a:pt x="3431" y="554"/>
                  </a:cubicBezTo>
                  <a:cubicBezTo>
                    <a:pt x="3435" y="548"/>
                    <a:pt x="3432" y="547"/>
                    <a:pt x="3428" y="547"/>
                  </a:cubicBezTo>
                  <a:cubicBezTo>
                    <a:pt x="3426" y="547"/>
                    <a:pt x="3423" y="547"/>
                    <a:pt x="3421" y="547"/>
                  </a:cubicBezTo>
                  <a:cubicBezTo>
                    <a:pt x="3419" y="547"/>
                    <a:pt x="3418" y="547"/>
                    <a:pt x="3418" y="545"/>
                  </a:cubicBezTo>
                  <a:cubicBezTo>
                    <a:pt x="3420" y="537"/>
                    <a:pt x="3428" y="535"/>
                    <a:pt x="3436" y="535"/>
                  </a:cubicBezTo>
                  <a:cubicBezTo>
                    <a:pt x="3443" y="535"/>
                    <a:pt x="3448" y="536"/>
                    <a:pt x="3450" y="537"/>
                  </a:cubicBezTo>
                  <a:cubicBezTo>
                    <a:pt x="3450" y="537"/>
                    <a:pt x="3450" y="537"/>
                    <a:pt x="3450" y="537"/>
                  </a:cubicBezTo>
                  <a:cubicBezTo>
                    <a:pt x="3456" y="537"/>
                    <a:pt x="3469" y="518"/>
                    <a:pt x="3472" y="513"/>
                  </a:cubicBezTo>
                  <a:cubicBezTo>
                    <a:pt x="3484" y="497"/>
                    <a:pt x="3494" y="481"/>
                    <a:pt x="3503" y="465"/>
                  </a:cubicBezTo>
                  <a:cubicBezTo>
                    <a:pt x="3506" y="460"/>
                    <a:pt x="3518" y="427"/>
                    <a:pt x="3521" y="426"/>
                  </a:cubicBezTo>
                  <a:cubicBezTo>
                    <a:pt x="3521" y="426"/>
                    <a:pt x="3521" y="426"/>
                    <a:pt x="3521" y="426"/>
                  </a:cubicBezTo>
                  <a:cubicBezTo>
                    <a:pt x="3526" y="426"/>
                    <a:pt x="3523" y="454"/>
                    <a:pt x="3526" y="454"/>
                  </a:cubicBezTo>
                  <a:cubicBezTo>
                    <a:pt x="3527" y="454"/>
                    <a:pt x="3527" y="454"/>
                    <a:pt x="3528" y="452"/>
                  </a:cubicBezTo>
                  <a:cubicBezTo>
                    <a:pt x="3534" y="442"/>
                    <a:pt x="3555" y="395"/>
                    <a:pt x="3550" y="391"/>
                  </a:cubicBezTo>
                  <a:lnTo>
                    <a:pt x="3550" y="391"/>
                  </a:lnTo>
                  <a:cubicBezTo>
                    <a:pt x="3552" y="392"/>
                    <a:pt x="3554" y="393"/>
                    <a:pt x="3556" y="393"/>
                  </a:cubicBezTo>
                  <a:cubicBezTo>
                    <a:pt x="3561" y="393"/>
                    <a:pt x="3567" y="388"/>
                    <a:pt x="3574" y="380"/>
                  </a:cubicBezTo>
                  <a:cubicBezTo>
                    <a:pt x="3582" y="372"/>
                    <a:pt x="3588" y="363"/>
                    <a:pt x="3593" y="353"/>
                  </a:cubicBezTo>
                  <a:cubicBezTo>
                    <a:pt x="3596" y="345"/>
                    <a:pt x="3594" y="340"/>
                    <a:pt x="3598" y="331"/>
                  </a:cubicBezTo>
                  <a:cubicBezTo>
                    <a:pt x="3609" y="309"/>
                    <a:pt x="3629" y="303"/>
                    <a:pt x="3645" y="290"/>
                  </a:cubicBezTo>
                  <a:cubicBezTo>
                    <a:pt x="3651" y="286"/>
                    <a:pt x="3649" y="284"/>
                    <a:pt x="3646" y="283"/>
                  </a:cubicBezTo>
                  <a:cubicBezTo>
                    <a:pt x="3651" y="276"/>
                    <a:pt x="3656" y="270"/>
                    <a:pt x="3661" y="264"/>
                  </a:cubicBezTo>
                  <a:cubicBezTo>
                    <a:pt x="3669" y="254"/>
                    <a:pt x="3672" y="241"/>
                    <a:pt x="3682" y="228"/>
                  </a:cubicBezTo>
                  <a:cubicBezTo>
                    <a:pt x="3690" y="217"/>
                    <a:pt x="3697" y="212"/>
                    <a:pt x="3706" y="203"/>
                  </a:cubicBezTo>
                  <a:cubicBezTo>
                    <a:pt x="3711" y="199"/>
                    <a:pt x="3720" y="190"/>
                    <a:pt x="3720" y="184"/>
                  </a:cubicBezTo>
                  <a:cubicBezTo>
                    <a:pt x="3720" y="174"/>
                    <a:pt x="3748" y="145"/>
                    <a:pt x="3756" y="133"/>
                  </a:cubicBezTo>
                  <a:cubicBezTo>
                    <a:pt x="3760" y="128"/>
                    <a:pt x="3777" y="90"/>
                    <a:pt x="3779" y="90"/>
                  </a:cubicBezTo>
                  <a:cubicBezTo>
                    <a:pt x="3779" y="89"/>
                    <a:pt x="3779" y="89"/>
                    <a:pt x="3779" y="89"/>
                  </a:cubicBezTo>
                  <a:cubicBezTo>
                    <a:pt x="3782" y="89"/>
                    <a:pt x="3782" y="99"/>
                    <a:pt x="3782" y="101"/>
                  </a:cubicBezTo>
                  <a:lnTo>
                    <a:pt x="3790" y="81"/>
                  </a:lnTo>
                  <a:cubicBezTo>
                    <a:pt x="3790" y="78"/>
                    <a:pt x="3792" y="60"/>
                    <a:pt x="3796" y="57"/>
                  </a:cubicBezTo>
                  <a:cubicBezTo>
                    <a:pt x="3796" y="57"/>
                    <a:pt x="3796" y="57"/>
                    <a:pt x="3796" y="57"/>
                  </a:cubicBezTo>
                  <a:cubicBezTo>
                    <a:pt x="3798" y="57"/>
                    <a:pt x="3801" y="63"/>
                    <a:pt x="3805" y="63"/>
                  </a:cubicBezTo>
                  <a:cubicBezTo>
                    <a:pt x="3806" y="63"/>
                    <a:pt x="3806" y="63"/>
                    <a:pt x="3806" y="63"/>
                  </a:cubicBezTo>
                  <a:cubicBezTo>
                    <a:pt x="3813" y="61"/>
                    <a:pt x="3823" y="55"/>
                    <a:pt x="3830" y="51"/>
                  </a:cubicBezTo>
                  <a:cubicBezTo>
                    <a:pt x="3835" y="46"/>
                    <a:pt x="3845" y="41"/>
                    <a:pt x="3852" y="41"/>
                  </a:cubicBezTo>
                  <a:cubicBezTo>
                    <a:pt x="3855" y="41"/>
                    <a:pt x="3858" y="42"/>
                    <a:pt x="3858" y="47"/>
                  </a:cubicBezTo>
                  <a:cubicBezTo>
                    <a:pt x="3858" y="43"/>
                    <a:pt x="3869" y="37"/>
                    <a:pt x="3868" y="35"/>
                  </a:cubicBezTo>
                  <a:lnTo>
                    <a:pt x="3868" y="35"/>
                  </a:lnTo>
                  <a:cubicBezTo>
                    <a:pt x="3875" y="43"/>
                    <a:pt x="3881" y="42"/>
                    <a:pt x="3898" y="47"/>
                  </a:cubicBezTo>
                  <a:cubicBezTo>
                    <a:pt x="3905" y="49"/>
                    <a:pt x="3915" y="54"/>
                    <a:pt x="3922" y="55"/>
                  </a:cubicBezTo>
                  <a:cubicBezTo>
                    <a:pt x="3923" y="55"/>
                    <a:pt x="3923" y="55"/>
                    <a:pt x="3923" y="55"/>
                  </a:cubicBezTo>
                  <a:cubicBezTo>
                    <a:pt x="3926" y="55"/>
                    <a:pt x="3926" y="53"/>
                    <a:pt x="3927" y="53"/>
                  </a:cubicBezTo>
                  <a:cubicBezTo>
                    <a:pt x="3928" y="53"/>
                    <a:pt x="3928" y="54"/>
                    <a:pt x="3930" y="55"/>
                  </a:cubicBezTo>
                  <a:cubicBezTo>
                    <a:pt x="3945" y="65"/>
                    <a:pt x="3946" y="73"/>
                    <a:pt x="3956" y="87"/>
                  </a:cubicBezTo>
                  <a:cubicBezTo>
                    <a:pt x="3962" y="92"/>
                    <a:pt x="3977" y="127"/>
                    <a:pt x="3968" y="129"/>
                  </a:cubicBezTo>
                  <a:cubicBezTo>
                    <a:pt x="3969" y="136"/>
                    <a:pt x="3971" y="137"/>
                    <a:pt x="3973" y="137"/>
                  </a:cubicBezTo>
                  <a:cubicBezTo>
                    <a:pt x="3975" y="137"/>
                    <a:pt x="3976" y="137"/>
                    <a:pt x="3978" y="137"/>
                  </a:cubicBezTo>
                  <a:cubicBezTo>
                    <a:pt x="3980" y="137"/>
                    <a:pt x="3982" y="138"/>
                    <a:pt x="3984" y="142"/>
                  </a:cubicBezTo>
                  <a:cubicBezTo>
                    <a:pt x="3986" y="149"/>
                    <a:pt x="3977" y="156"/>
                    <a:pt x="3975" y="157"/>
                  </a:cubicBezTo>
                  <a:cubicBezTo>
                    <a:pt x="3973" y="161"/>
                    <a:pt x="3970" y="166"/>
                    <a:pt x="3968" y="171"/>
                  </a:cubicBezTo>
                  <a:cubicBezTo>
                    <a:pt x="3966" y="176"/>
                    <a:pt x="3965" y="192"/>
                    <a:pt x="3959" y="205"/>
                  </a:cubicBezTo>
                  <a:cubicBezTo>
                    <a:pt x="3953" y="216"/>
                    <a:pt x="3947" y="227"/>
                    <a:pt x="3942" y="227"/>
                  </a:cubicBezTo>
                  <a:cubicBezTo>
                    <a:pt x="3942" y="227"/>
                    <a:pt x="3942" y="227"/>
                    <a:pt x="3941" y="227"/>
                  </a:cubicBezTo>
                  <a:lnTo>
                    <a:pt x="3941" y="227"/>
                  </a:lnTo>
                  <a:cubicBezTo>
                    <a:pt x="3945" y="230"/>
                    <a:pt x="3955" y="243"/>
                    <a:pt x="3950" y="248"/>
                  </a:cubicBezTo>
                  <a:cubicBezTo>
                    <a:pt x="3949" y="250"/>
                    <a:pt x="3945" y="250"/>
                    <a:pt x="3942" y="250"/>
                  </a:cubicBezTo>
                  <a:cubicBezTo>
                    <a:pt x="3940" y="250"/>
                    <a:pt x="3939" y="250"/>
                    <a:pt x="3938" y="250"/>
                  </a:cubicBezTo>
                  <a:cubicBezTo>
                    <a:pt x="3935" y="251"/>
                    <a:pt x="3930" y="255"/>
                    <a:pt x="3928" y="257"/>
                  </a:cubicBezTo>
                  <a:cubicBezTo>
                    <a:pt x="3920" y="264"/>
                    <a:pt x="3915" y="268"/>
                    <a:pt x="3910" y="278"/>
                  </a:cubicBezTo>
                  <a:cubicBezTo>
                    <a:pt x="3908" y="281"/>
                    <a:pt x="3906" y="286"/>
                    <a:pt x="3902" y="286"/>
                  </a:cubicBezTo>
                  <a:cubicBezTo>
                    <a:pt x="3902" y="286"/>
                    <a:pt x="3902" y="286"/>
                    <a:pt x="3902" y="286"/>
                  </a:cubicBezTo>
                  <a:cubicBezTo>
                    <a:pt x="3895" y="286"/>
                    <a:pt x="3896" y="272"/>
                    <a:pt x="3893" y="272"/>
                  </a:cubicBezTo>
                  <a:cubicBezTo>
                    <a:pt x="3893" y="272"/>
                    <a:pt x="3893" y="272"/>
                    <a:pt x="3892" y="272"/>
                  </a:cubicBezTo>
                  <a:cubicBezTo>
                    <a:pt x="3888" y="274"/>
                    <a:pt x="3883" y="297"/>
                    <a:pt x="3878" y="303"/>
                  </a:cubicBezTo>
                  <a:cubicBezTo>
                    <a:pt x="3867" y="318"/>
                    <a:pt x="3850" y="331"/>
                    <a:pt x="3837" y="344"/>
                  </a:cubicBezTo>
                  <a:cubicBezTo>
                    <a:pt x="3822" y="358"/>
                    <a:pt x="3858" y="363"/>
                    <a:pt x="3830" y="378"/>
                  </a:cubicBezTo>
                  <a:cubicBezTo>
                    <a:pt x="3816" y="385"/>
                    <a:pt x="3807" y="385"/>
                    <a:pt x="3796" y="404"/>
                  </a:cubicBezTo>
                  <a:cubicBezTo>
                    <a:pt x="3792" y="409"/>
                    <a:pt x="3795" y="432"/>
                    <a:pt x="3785" y="432"/>
                  </a:cubicBezTo>
                  <a:cubicBezTo>
                    <a:pt x="3784" y="432"/>
                    <a:pt x="3783" y="432"/>
                    <a:pt x="3782" y="431"/>
                  </a:cubicBezTo>
                  <a:cubicBezTo>
                    <a:pt x="3780" y="430"/>
                    <a:pt x="3778" y="430"/>
                    <a:pt x="3777" y="430"/>
                  </a:cubicBezTo>
                  <a:cubicBezTo>
                    <a:pt x="3766" y="430"/>
                    <a:pt x="3762" y="452"/>
                    <a:pt x="3760" y="462"/>
                  </a:cubicBezTo>
                  <a:cubicBezTo>
                    <a:pt x="3755" y="484"/>
                    <a:pt x="3740" y="481"/>
                    <a:pt x="3727" y="494"/>
                  </a:cubicBezTo>
                  <a:cubicBezTo>
                    <a:pt x="3713" y="509"/>
                    <a:pt x="3736" y="509"/>
                    <a:pt x="3738" y="516"/>
                  </a:cubicBezTo>
                  <a:cubicBezTo>
                    <a:pt x="3739" y="522"/>
                    <a:pt x="3708" y="524"/>
                    <a:pt x="3709" y="534"/>
                  </a:cubicBezTo>
                  <a:cubicBezTo>
                    <a:pt x="3709" y="535"/>
                    <a:pt x="3710" y="535"/>
                    <a:pt x="3711" y="535"/>
                  </a:cubicBezTo>
                  <a:cubicBezTo>
                    <a:pt x="3712" y="535"/>
                    <a:pt x="3713" y="535"/>
                    <a:pt x="3714" y="535"/>
                  </a:cubicBezTo>
                  <a:cubicBezTo>
                    <a:pt x="3716" y="535"/>
                    <a:pt x="3717" y="535"/>
                    <a:pt x="3717" y="538"/>
                  </a:cubicBezTo>
                  <a:cubicBezTo>
                    <a:pt x="3716" y="541"/>
                    <a:pt x="3708" y="551"/>
                    <a:pt x="3706" y="552"/>
                  </a:cubicBezTo>
                  <a:cubicBezTo>
                    <a:pt x="3704" y="553"/>
                    <a:pt x="3703" y="553"/>
                    <a:pt x="3702" y="553"/>
                  </a:cubicBezTo>
                  <a:cubicBezTo>
                    <a:pt x="3697" y="553"/>
                    <a:pt x="3696" y="547"/>
                    <a:pt x="3692" y="547"/>
                  </a:cubicBezTo>
                  <a:cubicBezTo>
                    <a:pt x="3689" y="547"/>
                    <a:pt x="3686" y="549"/>
                    <a:pt x="3681" y="554"/>
                  </a:cubicBezTo>
                  <a:cubicBezTo>
                    <a:pt x="3659" y="575"/>
                    <a:pt x="3638" y="606"/>
                    <a:pt x="3623" y="633"/>
                  </a:cubicBezTo>
                  <a:cubicBezTo>
                    <a:pt x="3618" y="641"/>
                    <a:pt x="3619" y="643"/>
                    <a:pt x="3613" y="652"/>
                  </a:cubicBezTo>
                  <a:cubicBezTo>
                    <a:pt x="3612" y="658"/>
                    <a:pt x="3610" y="660"/>
                    <a:pt x="3608" y="660"/>
                  </a:cubicBezTo>
                  <a:cubicBezTo>
                    <a:pt x="3604" y="660"/>
                    <a:pt x="3598" y="648"/>
                    <a:pt x="3597" y="648"/>
                  </a:cubicBezTo>
                  <a:cubicBezTo>
                    <a:pt x="3597" y="648"/>
                    <a:pt x="3596" y="648"/>
                    <a:pt x="3596" y="648"/>
                  </a:cubicBezTo>
                  <a:cubicBezTo>
                    <a:pt x="3585" y="662"/>
                    <a:pt x="3609" y="670"/>
                    <a:pt x="3582" y="681"/>
                  </a:cubicBezTo>
                  <a:cubicBezTo>
                    <a:pt x="3579" y="683"/>
                    <a:pt x="3576" y="689"/>
                    <a:pt x="3574" y="693"/>
                  </a:cubicBezTo>
                  <a:cubicBezTo>
                    <a:pt x="3569" y="701"/>
                    <a:pt x="3535" y="766"/>
                    <a:pt x="3525" y="766"/>
                  </a:cubicBezTo>
                  <a:cubicBezTo>
                    <a:pt x="3524" y="766"/>
                    <a:pt x="3524" y="766"/>
                    <a:pt x="3523" y="765"/>
                  </a:cubicBezTo>
                  <a:lnTo>
                    <a:pt x="3518" y="801"/>
                  </a:lnTo>
                  <a:cubicBezTo>
                    <a:pt x="3516" y="800"/>
                    <a:pt x="3515" y="799"/>
                    <a:pt x="3513" y="799"/>
                  </a:cubicBezTo>
                  <a:cubicBezTo>
                    <a:pt x="3506" y="799"/>
                    <a:pt x="3498" y="808"/>
                    <a:pt x="3491" y="816"/>
                  </a:cubicBezTo>
                  <a:cubicBezTo>
                    <a:pt x="3486" y="822"/>
                    <a:pt x="3482" y="823"/>
                    <a:pt x="3478" y="823"/>
                  </a:cubicBezTo>
                  <a:cubicBezTo>
                    <a:pt x="3476" y="823"/>
                    <a:pt x="3474" y="823"/>
                    <a:pt x="3472" y="823"/>
                  </a:cubicBezTo>
                  <a:cubicBezTo>
                    <a:pt x="3471" y="823"/>
                    <a:pt x="3470" y="823"/>
                    <a:pt x="3468" y="823"/>
                  </a:cubicBezTo>
                  <a:cubicBezTo>
                    <a:pt x="3461" y="824"/>
                    <a:pt x="3471" y="851"/>
                    <a:pt x="3462" y="862"/>
                  </a:cubicBezTo>
                  <a:cubicBezTo>
                    <a:pt x="3460" y="860"/>
                    <a:pt x="3452" y="847"/>
                    <a:pt x="3447" y="847"/>
                  </a:cubicBezTo>
                  <a:cubicBezTo>
                    <a:pt x="3446" y="847"/>
                    <a:pt x="3446" y="847"/>
                    <a:pt x="3445" y="847"/>
                  </a:cubicBezTo>
                  <a:cubicBezTo>
                    <a:pt x="3437" y="854"/>
                    <a:pt x="3430" y="875"/>
                    <a:pt x="3435" y="880"/>
                  </a:cubicBezTo>
                  <a:cubicBezTo>
                    <a:pt x="3438" y="883"/>
                    <a:pt x="3448" y="879"/>
                    <a:pt x="3441" y="888"/>
                  </a:cubicBezTo>
                  <a:cubicBezTo>
                    <a:pt x="3436" y="895"/>
                    <a:pt x="3434" y="896"/>
                    <a:pt x="3428" y="897"/>
                  </a:cubicBezTo>
                  <a:cubicBezTo>
                    <a:pt x="3427" y="897"/>
                    <a:pt x="3427" y="897"/>
                    <a:pt x="3426" y="897"/>
                  </a:cubicBezTo>
                  <a:cubicBezTo>
                    <a:pt x="3418" y="897"/>
                    <a:pt x="3417" y="886"/>
                    <a:pt x="3410" y="886"/>
                  </a:cubicBezTo>
                  <a:cubicBezTo>
                    <a:pt x="3409" y="886"/>
                    <a:pt x="3409" y="886"/>
                    <a:pt x="3409" y="886"/>
                  </a:cubicBezTo>
                  <a:cubicBezTo>
                    <a:pt x="3407" y="887"/>
                    <a:pt x="3409" y="899"/>
                    <a:pt x="3410" y="899"/>
                  </a:cubicBezTo>
                  <a:cubicBezTo>
                    <a:pt x="3410" y="899"/>
                    <a:pt x="3410" y="899"/>
                    <a:pt x="3410" y="899"/>
                  </a:cubicBezTo>
                  <a:lnTo>
                    <a:pt x="3410" y="899"/>
                  </a:lnTo>
                  <a:cubicBezTo>
                    <a:pt x="3409" y="907"/>
                    <a:pt x="3405" y="914"/>
                    <a:pt x="3400" y="922"/>
                  </a:cubicBezTo>
                  <a:cubicBezTo>
                    <a:pt x="3395" y="928"/>
                    <a:pt x="3391" y="926"/>
                    <a:pt x="3390" y="931"/>
                  </a:cubicBezTo>
                  <a:cubicBezTo>
                    <a:pt x="3387" y="940"/>
                    <a:pt x="3389" y="944"/>
                    <a:pt x="3389" y="951"/>
                  </a:cubicBezTo>
                  <a:cubicBezTo>
                    <a:pt x="3389" y="960"/>
                    <a:pt x="3372" y="952"/>
                    <a:pt x="3369" y="965"/>
                  </a:cubicBezTo>
                  <a:cubicBezTo>
                    <a:pt x="3368" y="971"/>
                    <a:pt x="3371" y="974"/>
                    <a:pt x="3368" y="980"/>
                  </a:cubicBezTo>
                  <a:cubicBezTo>
                    <a:pt x="3365" y="986"/>
                    <a:pt x="3360" y="992"/>
                    <a:pt x="3355" y="998"/>
                  </a:cubicBezTo>
                  <a:cubicBezTo>
                    <a:pt x="3363" y="987"/>
                    <a:pt x="3368" y="971"/>
                    <a:pt x="3364" y="971"/>
                  </a:cubicBezTo>
                  <a:lnTo>
                    <a:pt x="3364" y="971"/>
                  </a:lnTo>
                  <a:cubicBezTo>
                    <a:pt x="3362" y="971"/>
                    <a:pt x="3359" y="973"/>
                    <a:pt x="3354" y="978"/>
                  </a:cubicBezTo>
                  <a:cubicBezTo>
                    <a:pt x="3345" y="988"/>
                    <a:pt x="3332" y="1009"/>
                    <a:pt x="3339" y="1015"/>
                  </a:cubicBezTo>
                  <a:cubicBezTo>
                    <a:pt x="3338" y="1014"/>
                    <a:pt x="3337" y="1014"/>
                    <a:pt x="3335" y="1014"/>
                  </a:cubicBezTo>
                  <a:cubicBezTo>
                    <a:pt x="3319" y="1014"/>
                    <a:pt x="3279" y="1074"/>
                    <a:pt x="3267" y="1088"/>
                  </a:cubicBezTo>
                  <a:cubicBezTo>
                    <a:pt x="3256" y="1104"/>
                    <a:pt x="3266" y="1103"/>
                    <a:pt x="3274" y="1109"/>
                  </a:cubicBezTo>
                  <a:cubicBezTo>
                    <a:pt x="3277" y="1123"/>
                    <a:pt x="3276" y="1125"/>
                    <a:pt x="3262" y="1125"/>
                  </a:cubicBezTo>
                  <a:cubicBezTo>
                    <a:pt x="3260" y="1124"/>
                    <a:pt x="3258" y="1123"/>
                    <a:pt x="3255" y="1123"/>
                  </a:cubicBezTo>
                  <a:cubicBezTo>
                    <a:pt x="3238" y="1123"/>
                    <a:pt x="3211" y="1150"/>
                    <a:pt x="3199" y="1165"/>
                  </a:cubicBezTo>
                  <a:cubicBezTo>
                    <a:pt x="3191" y="1176"/>
                    <a:pt x="3182" y="1187"/>
                    <a:pt x="3182" y="1198"/>
                  </a:cubicBezTo>
                  <a:cubicBezTo>
                    <a:pt x="3180" y="1214"/>
                    <a:pt x="3178" y="1222"/>
                    <a:pt x="3165" y="1239"/>
                  </a:cubicBezTo>
                  <a:cubicBezTo>
                    <a:pt x="3174" y="1227"/>
                    <a:pt x="3175" y="1217"/>
                    <a:pt x="3171" y="1217"/>
                  </a:cubicBezTo>
                  <a:cubicBezTo>
                    <a:pt x="3168" y="1217"/>
                    <a:pt x="3164" y="1220"/>
                    <a:pt x="3157" y="1228"/>
                  </a:cubicBezTo>
                  <a:lnTo>
                    <a:pt x="3119" y="1278"/>
                  </a:lnTo>
                  <a:cubicBezTo>
                    <a:pt x="3104" y="1298"/>
                    <a:pt x="3098" y="1307"/>
                    <a:pt x="3101" y="1324"/>
                  </a:cubicBezTo>
                  <a:cubicBezTo>
                    <a:pt x="3100" y="1316"/>
                    <a:pt x="3099" y="1309"/>
                    <a:pt x="3092" y="1308"/>
                  </a:cubicBezTo>
                  <a:cubicBezTo>
                    <a:pt x="3092" y="1308"/>
                    <a:pt x="3091" y="1308"/>
                    <a:pt x="3091" y="1308"/>
                  </a:cubicBezTo>
                  <a:cubicBezTo>
                    <a:pt x="3086" y="1308"/>
                    <a:pt x="3075" y="1318"/>
                    <a:pt x="3079" y="1322"/>
                  </a:cubicBezTo>
                  <a:cubicBezTo>
                    <a:pt x="3083" y="1328"/>
                    <a:pt x="3071" y="1337"/>
                    <a:pt x="3065" y="1346"/>
                  </a:cubicBezTo>
                  <a:cubicBezTo>
                    <a:pt x="3061" y="1350"/>
                    <a:pt x="3066" y="1355"/>
                    <a:pt x="3066" y="1360"/>
                  </a:cubicBezTo>
                  <a:cubicBezTo>
                    <a:pt x="3064" y="1368"/>
                    <a:pt x="3053" y="1369"/>
                    <a:pt x="3047" y="1373"/>
                  </a:cubicBezTo>
                  <a:cubicBezTo>
                    <a:pt x="3042" y="1378"/>
                    <a:pt x="3037" y="1384"/>
                    <a:pt x="3032" y="1390"/>
                  </a:cubicBezTo>
                  <a:cubicBezTo>
                    <a:pt x="3028" y="1397"/>
                    <a:pt x="3023" y="1405"/>
                    <a:pt x="3025" y="1412"/>
                  </a:cubicBezTo>
                  <a:cubicBezTo>
                    <a:pt x="3027" y="1417"/>
                    <a:pt x="3019" y="1422"/>
                    <a:pt x="3014" y="1430"/>
                  </a:cubicBezTo>
                  <a:cubicBezTo>
                    <a:pt x="3011" y="1428"/>
                    <a:pt x="3009" y="1425"/>
                    <a:pt x="3008" y="1425"/>
                  </a:cubicBezTo>
                  <a:cubicBezTo>
                    <a:pt x="3006" y="1425"/>
                    <a:pt x="3005" y="1427"/>
                    <a:pt x="3001" y="1435"/>
                  </a:cubicBezTo>
                  <a:cubicBezTo>
                    <a:pt x="2996" y="1444"/>
                    <a:pt x="2992" y="1453"/>
                    <a:pt x="2988" y="1462"/>
                  </a:cubicBezTo>
                  <a:cubicBezTo>
                    <a:pt x="2988" y="1462"/>
                    <a:pt x="2988" y="1462"/>
                    <a:pt x="2988" y="1462"/>
                  </a:cubicBezTo>
                  <a:lnTo>
                    <a:pt x="2988" y="1462"/>
                  </a:lnTo>
                  <a:cubicBezTo>
                    <a:pt x="2988" y="1462"/>
                    <a:pt x="2983" y="1475"/>
                    <a:pt x="2981" y="1475"/>
                  </a:cubicBezTo>
                  <a:cubicBezTo>
                    <a:pt x="2981" y="1475"/>
                    <a:pt x="2980" y="1475"/>
                    <a:pt x="2980" y="1474"/>
                  </a:cubicBezTo>
                  <a:cubicBezTo>
                    <a:pt x="2979" y="1472"/>
                    <a:pt x="2982" y="1467"/>
                    <a:pt x="2977" y="1467"/>
                  </a:cubicBezTo>
                  <a:cubicBezTo>
                    <a:pt x="2967" y="1479"/>
                    <a:pt x="2971" y="1478"/>
                    <a:pt x="2968" y="1487"/>
                  </a:cubicBezTo>
                  <a:cubicBezTo>
                    <a:pt x="2966" y="1494"/>
                    <a:pt x="2958" y="1506"/>
                    <a:pt x="2950" y="1506"/>
                  </a:cubicBezTo>
                  <a:cubicBezTo>
                    <a:pt x="2949" y="1506"/>
                    <a:pt x="2948" y="1506"/>
                    <a:pt x="2947" y="1506"/>
                  </a:cubicBezTo>
                  <a:cubicBezTo>
                    <a:pt x="2939" y="1503"/>
                    <a:pt x="2942" y="1499"/>
                    <a:pt x="2937" y="1499"/>
                  </a:cubicBezTo>
                  <a:cubicBezTo>
                    <a:pt x="2935" y="1499"/>
                    <a:pt x="2932" y="1500"/>
                    <a:pt x="2926" y="1501"/>
                  </a:cubicBezTo>
                  <a:cubicBezTo>
                    <a:pt x="2915" y="1505"/>
                    <a:pt x="2900" y="1509"/>
                    <a:pt x="2889" y="1515"/>
                  </a:cubicBezTo>
                  <a:cubicBezTo>
                    <a:pt x="2878" y="1521"/>
                    <a:pt x="2888" y="1522"/>
                    <a:pt x="2889" y="1526"/>
                  </a:cubicBezTo>
                  <a:cubicBezTo>
                    <a:pt x="2889" y="1531"/>
                    <a:pt x="2882" y="1538"/>
                    <a:pt x="2874" y="1538"/>
                  </a:cubicBezTo>
                  <a:cubicBezTo>
                    <a:pt x="2869" y="1538"/>
                    <a:pt x="2849" y="1543"/>
                    <a:pt x="2852" y="1549"/>
                  </a:cubicBezTo>
                  <a:cubicBezTo>
                    <a:pt x="2850" y="1546"/>
                    <a:pt x="2848" y="1545"/>
                    <a:pt x="2845" y="1545"/>
                  </a:cubicBezTo>
                  <a:cubicBezTo>
                    <a:pt x="2832" y="1545"/>
                    <a:pt x="2804" y="1570"/>
                    <a:pt x="2796" y="1575"/>
                  </a:cubicBezTo>
                  <a:cubicBezTo>
                    <a:pt x="2785" y="1581"/>
                    <a:pt x="2786" y="1577"/>
                    <a:pt x="2777" y="1581"/>
                  </a:cubicBezTo>
                  <a:cubicBezTo>
                    <a:pt x="2766" y="1584"/>
                    <a:pt x="2755" y="1590"/>
                    <a:pt x="2744" y="1596"/>
                  </a:cubicBezTo>
                  <a:cubicBezTo>
                    <a:pt x="2737" y="1599"/>
                    <a:pt x="2696" y="1623"/>
                    <a:pt x="2684" y="1623"/>
                  </a:cubicBezTo>
                  <a:cubicBezTo>
                    <a:pt x="2682" y="1623"/>
                    <a:pt x="2681" y="1623"/>
                    <a:pt x="2681" y="1622"/>
                  </a:cubicBezTo>
                  <a:cubicBezTo>
                    <a:pt x="2667" y="1630"/>
                    <a:pt x="2663" y="1632"/>
                    <a:pt x="2667" y="1641"/>
                  </a:cubicBezTo>
                  <a:cubicBezTo>
                    <a:pt x="2668" y="1646"/>
                    <a:pt x="2662" y="1658"/>
                    <a:pt x="2655" y="1661"/>
                  </a:cubicBezTo>
                  <a:cubicBezTo>
                    <a:pt x="2656" y="1660"/>
                    <a:pt x="2644" y="1652"/>
                    <a:pt x="2640" y="1652"/>
                  </a:cubicBezTo>
                  <a:cubicBezTo>
                    <a:pt x="2630" y="1652"/>
                    <a:pt x="2618" y="1659"/>
                    <a:pt x="2610" y="1666"/>
                  </a:cubicBezTo>
                  <a:cubicBezTo>
                    <a:pt x="2603" y="1673"/>
                    <a:pt x="2595" y="1680"/>
                    <a:pt x="2586" y="1686"/>
                  </a:cubicBezTo>
                  <a:cubicBezTo>
                    <a:pt x="2586" y="1686"/>
                    <a:pt x="2586" y="1686"/>
                    <a:pt x="2585" y="1686"/>
                  </a:cubicBezTo>
                  <a:cubicBezTo>
                    <a:pt x="2583" y="1686"/>
                    <a:pt x="2577" y="1684"/>
                    <a:pt x="2574" y="1684"/>
                  </a:cubicBezTo>
                  <a:cubicBezTo>
                    <a:pt x="2573" y="1684"/>
                    <a:pt x="2573" y="1684"/>
                    <a:pt x="2572" y="1684"/>
                  </a:cubicBezTo>
                  <a:cubicBezTo>
                    <a:pt x="2555" y="1687"/>
                    <a:pt x="2567" y="1709"/>
                    <a:pt x="2554" y="1716"/>
                  </a:cubicBezTo>
                  <a:cubicBezTo>
                    <a:pt x="2551" y="1718"/>
                    <a:pt x="2549" y="1718"/>
                    <a:pt x="2547" y="1718"/>
                  </a:cubicBezTo>
                  <a:cubicBezTo>
                    <a:pt x="2539" y="1718"/>
                    <a:pt x="2543" y="1704"/>
                    <a:pt x="2536" y="1704"/>
                  </a:cubicBezTo>
                  <a:cubicBezTo>
                    <a:pt x="2535" y="1704"/>
                    <a:pt x="2534" y="1704"/>
                    <a:pt x="2533" y="1704"/>
                  </a:cubicBezTo>
                  <a:cubicBezTo>
                    <a:pt x="2509" y="1712"/>
                    <a:pt x="2495" y="1738"/>
                    <a:pt x="2480" y="1751"/>
                  </a:cubicBezTo>
                  <a:cubicBezTo>
                    <a:pt x="2477" y="1753"/>
                    <a:pt x="2454" y="1769"/>
                    <a:pt x="2449" y="1769"/>
                  </a:cubicBezTo>
                  <a:cubicBezTo>
                    <a:pt x="2448" y="1769"/>
                    <a:pt x="2448" y="1767"/>
                    <a:pt x="2451" y="1763"/>
                  </a:cubicBezTo>
                  <a:cubicBezTo>
                    <a:pt x="2465" y="1756"/>
                    <a:pt x="2469" y="1749"/>
                    <a:pt x="2461" y="1749"/>
                  </a:cubicBezTo>
                  <a:cubicBezTo>
                    <a:pt x="2459" y="1749"/>
                    <a:pt x="2455" y="1749"/>
                    <a:pt x="2450" y="1751"/>
                  </a:cubicBezTo>
                  <a:cubicBezTo>
                    <a:pt x="2443" y="1754"/>
                    <a:pt x="2421" y="1766"/>
                    <a:pt x="2427" y="1772"/>
                  </a:cubicBezTo>
                  <a:cubicBezTo>
                    <a:pt x="2429" y="1773"/>
                    <a:pt x="2443" y="1774"/>
                    <a:pt x="2440" y="1779"/>
                  </a:cubicBezTo>
                  <a:cubicBezTo>
                    <a:pt x="2439" y="1779"/>
                    <a:pt x="2439" y="1779"/>
                    <a:pt x="2438" y="1779"/>
                  </a:cubicBezTo>
                  <a:cubicBezTo>
                    <a:pt x="2435" y="1779"/>
                    <a:pt x="2428" y="1779"/>
                    <a:pt x="2420" y="1779"/>
                  </a:cubicBezTo>
                  <a:cubicBezTo>
                    <a:pt x="2407" y="1779"/>
                    <a:pt x="2393" y="1780"/>
                    <a:pt x="2393" y="1785"/>
                  </a:cubicBezTo>
                  <a:cubicBezTo>
                    <a:pt x="2392" y="1790"/>
                    <a:pt x="2399" y="1794"/>
                    <a:pt x="2398" y="1800"/>
                  </a:cubicBezTo>
                  <a:cubicBezTo>
                    <a:pt x="2396" y="1806"/>
                    <a:pt x="2390" y="1812"/>
                    <a:pt x="2385" y="1818"/>
                  </a:cubicBezTo>
                  <a:cubicBezTo>
                    <a:pt x="2382" y="1811"/>
                    <a:pt x="2381" y="1806"/>
                    <a:pt x="2374" y="1806"/>
                  </a:cubicBezTo>
                  <a:cubicBezTo>
                    <a:pt x="2371" y="1806"/>
                    <a:pt x="2366" y="1808"/>
                    <a:pt x="2358" y="1811"/>
                  </a:cubicBezTo>
                  <a:cubicBezTo>
                    <a:pt x="2353" y="1815"/>
                    <a:pt x="2325" y="1836"/>
                    <a:pt x="2337" y="1837"/>
                  </a:cubicBezTo>
                  <a:lnTo>
                    <a:pt x="2319" y="1846"/>
                  </a:lnTo>
                  <a:cubicBezTo>
                    <a:pt x="2316" y="1843"/>
                    <a:pt x="2318" y="1835"/>
                    <a:pt x="2312" y="1834"/>
                  </a:cubicBezTo>
                  <a:cubicBezTo>
                    <a:pt x="2311" y="1834"/>
                    <a:pt x="2310" y="1834"/>
                    <a:pt x="2309" y="1834"/>
                  </a:cubicBezTo>
                  <a:cubicBezTo>
                    <a:pt x="2301" y="1834"/>
                    <a:pt x="2292" y="1838"/>
                    <a:pt x="2285" y="1844"/>
                  </a:cubicBezTo>
                  <a:cubicBezTo>
                    <a:pt x="2271" y="1855"/>
                    <a:pt x="2272" y="1871"/>
                    <a:pt x="2259" y="1871"/>
                  </a:cubicBezTo>
                  <a:cubicBezTo>
                    <a:pt x="2256" y="1871"/>
                    <a:pt x="2253" y="1871"/>
                    <a:pt x="2249" y="1869"/>
                  </a:cubicBezTo>
                  <a:cubicBezTo>
                    <a:pt x="2247" y="1865"/>
                    <a:pt x="2245" y="1863"/>
                    <a:pt x="2244" y="1863"/>
                  </a:cubicBezTo>
                  <a:cubicBezTo>
                    <a:pt x="2238" y="1863"/>
                    <a:pt x="2234" y="1882"/>
                    <a:pt x="2223" y="1888"/>
                  </a:cubicBezTo>
                  <a:cubicBezTo>
                    <a:pt x="2213" y="1893"/>
                    <a:pt x="2195" y="1890"/>
                    <a:pt x="2189" y="1897"/>
                  </a:cubicBezTo>
                  <a:cubicBezTo>
                    <a:pt x="2188" y="1899"/>
                    <a:pt x="2180" y="1914"/>
                    <a:pt x="2181" y="1915"/>
                  </a:cubicBezTo>
                  <a:cubicBezTo>
                    <a:pt x="2174" y="1913"/>
                    <a:pt x="2176" y="1908"/>
                    <a:pt x="2170" y="1908"/>
                  </a:cubicBezTo>
                  <a:cubicBezTo>
                    <a:pt x="2168" y="1908"/>
                    <a:pt x="2165" y="1908"/>
                    <a:pt x="2162" y="1909"/>
                  </a:cubicBezTo>
                  <a:cubicBezTo>
                    <a:pt x="2155" y="1911"/>
                    <a:pt x="2140" y="1916"/>
                    <a:pt x="2139" y="1923"/>
                  </a:cubicBezTo>
                  <a:cubicBezTo>
                    <a:pt x="2138" y="1930"/>
                    <a:pt x="2124" y="1935"/>
                    <a:pt x="2115" y="1940"/>
                  </a:cubicBezTo>
                  <a:cubicBezTo>
                    <a:pt x="2110" y="1942"/>
                    <a:pt x="2112" y="1955"/>
                    <a:pt x="2099" y="1962"/>
                  </a:cubicBezTo>
                  <a:lnTo>
                    <a:pt x="2111" y="1962"/>
                  </a:lnTo>
                  <a:cubicBezTo>
                    <a:pt x="2108" y="1969"/>
                    <a:pt x="2106" y="1974"/>
                    <a:pt x="2096" y="1977"/>
                  </a:cubicBezTo>
                  <a:cubicBezTo>
                    <a:pt x="2094" y="1973"/>
                    <a:pt x="2089" y="1967"/>
                    <a:pt x="2099" y="1962"/>
                  </a:cubicBezTo>
                  <a:lnTo>
                    <a:pt x="2094" y="1950"/>
                  </a:lnTo>
                  <a:cubicBezTo>
                    <a:pt x="2087" y="1954"/>
                    <a:pt x="2075" y="1960"/>
                    <a:pt x="2078" y="1966"/>
                  </a:cubicBezTo>
                  <a:cubicBezTo>
                    <a:pt x="2073" y="1975"/>
                    <a:pt x="2070" y="1976"/>
                    <a:pt x="2060" y="1976"/>
                  </a:cubicBezTo>
                  <a:cubicBezTo>
                    <a:pt x="2052" y="1979"/>
                    <a:pt x="2051" y="1981"/>
                    <a:pt x="2054" y="1985"/>
                  </a:cubicBezTo>
                  <a:cubicBezTo>
                    <a:pt x="2056" y="1991"/>
                    <a:pt x="2045" y="1997"/>
                    <a:pt x="2038" y="2001"/>
                  </a:cubicBezTo>
                  <a:lnTo>
                    <a:pt x="2029" y="1982"/>
                  </a:lnTo>
                  <a:lnTo>
                    <a:pt x="2029" y="1982"/>
                  </a:lnTo>
                  <a:cubicBezTo>
                    <a:pt x="2033" y="1990"/>
                    <a:pt x="2004" y="2006"/>
                    <a:pt x="1995" y="2010"/>
                  </a:cubicBezTo>
                  <a:cubicBezTo>
                    <a:pt x="1990" y="2013"/>
                    <a:pt x="1986" y="2014"/>
                    <a:pt x="1983" y="2014"/>
                  </a:cubicBezTo>
                  <a:cubicBezTo>
                    <a:pt x="1981" y="2014"/>
                    <a:pt x="1979" y="2014"/>
                    <a:pt x="1976" y="2014"/>
                  </a:cubicBezTo>
                  <a:cubicBezTo>
                    <a:pt x="1974" y="2014"/>
                    <a:pt x="1972" y="2014"/>
                    <a:pt x="1970" y="2015"/>
                  </a:cubicBezTo>
                  <a:cubicBezTo>
                    <a:pt x="1927" y="2029"/>
                    <a:pt x="1886" y="2053"/>
                    <a:pt x="1845" y="2074"/>
                  </a:cubicBezTo>
                  <a:cubicBezTo>
                    <a:pt x="1845" y="2074"/>
                    <a:pt x="1843" y="2072"/>
                    <a:pt x="1839" y="2072"/>
                  </a:cubicBezTo>
                  <a:cubicBezTo>
                    <a:pt x="1837" y="2072"/>
                    <a:pt x="1835" y="2073"/>
                    <a:pt x="1833" y="2074"/>
                  </a:cubicBezTo>
                  <a:lnTo>
                    <a:pt x="1813" y="2086"/>
                  </a:lnTo>
                  <a:cubicBezTo>
                    <a:pt x="1792" y="2099"/>
                    <a:pt x="1771" y="2111"/>
                    <a:pt x="1750" y="2124"/>
                  </a:cubicBezTo>
                  <a:cubicBezTo>
                    <a:pt x="1722" y="2141"/>
                    <a:pt x="1691" y="2159"/>
                    <a:pt x="1665" y="2177"/>
                  </a:cubicBezTo>
                  <a:cubicBezTo>
                    <a:pt x="1655" y="2185"/>
                    <a:pt x="1643" y="2192"/>
                    <a:pt x="1639" y="2200"/>
                  </a:cubicBezTo>
                  <a:cubicBezTo>
                    <a:pt x="1637" y="2205"/>
                    <a:pt x="1628" y="2209"/>
                    <a:pt x="1622" y="2212"/>
                  </a:cubicBezTo>
                  <a:lnTo>
                    <a:pt x="1622" y="2212"/>
                  </a:lnTo>
                  <a:cubicBezTo>
                    <a:pt x="1625" y="2209"/>
                    <a:pt x="1627" y="2206"/>
                    <a:pt x="1624" y="2206"/>
                  </a:cubicBezTo>
                  <a:cubicBezTo>
                    <a:pt x="1623" y="2206"/>
                    <a:pt x="1622" y="2206"/>
                    <a:pt x="1621" y="2207"/>
                  </a:cubicBezTo>
                  <a:cubicBezTo>
                    <a:pt x="1603" y="2214"/>
                    <a:pt x="1585" y="2224"/>
                    <a:pt x="1568" y="2233"/>
                  </a:cubicBezTo>
                  <a:cubicBezTo>
                    <a:pt x="1561" y="2237"/>
                    <a:pt x="1540" y="2246"/>
                    <a:pt x="1538" y="2253"/>
                  </a:cubicBezTo>
                  <a:cubicBezTo>
                    <a:pt x="1536" y="2258"/>
                    <a:pt x="1548" y="2266"/>
                    <a:pt x="1550" y="2271"/>
                  </a:cubicBezTo>
                  <a:cubicBezTo>
                    <a:pt x="1546" y="2273"/>
                    <a:pt x="1543" y="2273"/>
                    <a:pt x="1540" y="2273"/>
                  </a:cubicBezTo>
                  <a:cubicBezTo>
                    <a:pt x="1532" y="2273"/>
                    <a:pt x="1526" y="2268"/>
                    <a:pt x="1524" y="2264"/>
                  </a:cubicBezTo>
                  <a:cubicBezTo>
                    <a:pt x="1522" y="2261"/>
                    <a:pt x="1520" y="2261"/>
                    <a:pt x="1518" y="2261"/>
                  </a:cubicBezTo>
                  <a:cubicBezTo>
                    <a:pt x="1511" y="2261"/>
                    <a:pt x="1502" y="2268"/>
                    <a:pt x="1491" y="2273"/>
                  </a:cubicBezTo>
                  <a:cubicBezTo>
                    <a:pt x="1474" y="2283"/>
                    <a:pt x="1455" y="2294"/>
                    <a:pt x="1435" y="2300"/>
                  </a:cubicBezTo>
                  <a:cubicBezTo>
                    <a:pt x="1432" y="2302"/>
                    <a:pt x="1426" y="2301"/>
                    <a:pt x="1425" y="2302"/>
                  </a:cubicBezTo>
                  <a:cubicBezTo>
                    <a:pt x="1416" y="2307"/>
                    <a:pt x="1413" y="2314"/>
                    <a:pt x="1408" y="2320"/>
                  </a:cubicBezTo>
                  <a:cubicBezTo>
                    <a:pt x="1394" y="2334"/>
                    <a:pt x="1368" y="2336"/>
                    <a:pt x="1353" y="2342"/>
                  </a:cubicBezTo>
                  <a:cubicBezTo>
                    <a:pt x="1334" y="2350"/>
                    <a:pt x="1334" y="2359"/>
                    <a:pt x="1329" y="2371"/>
                  </a:cubicBezTo>
                  <a:cubicBezTo>
                    <a:pt x="1326" y="2378"/>
                    <a:pt x="1324" y="2380"/>
                    <a:pt x="1322" y="2380"/>
                  </a:cubicBezTo>
                  <a:cubicBezTo>
                    <a:pt x="1317" y="2380"/>
                    <a:pt x="1314" y="2369"/>
                    <a:pt x="1312" y="2367"/>
                  </a:cubicBezTo>
                  <a:cubicBezTo>
                    <a:pt x="1312" y="2366"/>
                    <a:pt x="1311" y="2366"/>
                    <a:pt x="1310" y="2366"/>
                  </a:cubicBezTo>
                  <a:cubicBezTo>
                    <a:pt x="1302" y="2366"/>
                    <a:pt x="1293" y="2386"/>
                    <a:pt x="1291" y="2388"/>
                  </a:cubicBezTo>
                  <a:cubicBezTo>
                    <a:pt x="1287" y="2394"/>
                    <a:pt x="1282" y="2395"/>
                    <a:pt x="1277" y="2395"/>
                  </a:cubicBezTo>
                  <a:cubicBezTo>
                    <a:pt x="1272" y="2395"/>
                    <a:pt x="1267" y="2393"/>
                    <a:pt x="1262" y="2393"/>
                  </a:cubicBezTo>
                  <a:cubicBezTo>
                    <a:pt x="1260" y="2393"/>
                    <a:pt x="1259" y="2393"/>
                    <a:pt x="1257" y="2394"/>
                  </a:cubicBezTo>
                  <a:cubicBezTo>
                    <a:pt x="1243" y="2396"/>
                    <a:pt x="1228" y="2407"/>
                    <a:pt x="1215" y="2416"/>
                  </a:cubicBezTo>
                  <a:cubicBezTo>
                    <a:pt x="1209" y="2419"/>
                    <a:pt x="1177" y="2442"/>
                    <a:pt x="1165" y="2442"/>
                  </a:cubicBezTo>
                  <a:cubicBezTo>
                    <a:pt x="1163" y="2442"/>
                    <a:pt x="1162" y="2442"/>
                    <a:pt x="1161" y="2440"/>
                  </a:cubicBezTo>
                  <a:cubicBezTo>
                    <a:pt x="1150" y="2444"/>
                    <a:pt x="1139" y="2453"/>
                    <a:pt x="1130" y="2459"/>
                  </a:cubicBezTo>
                  <a:cubicBezTo>
                    <a:pt x="1096" y="2484"/>
                    <a:pt x="1056" y="2504"/>
                    <a:pt x="1021" y="2528"/>
                  </a:cubicBezTo>
                  <a:cubicBezTo>
                    <a:pt x="1009" y="2536"/>
                    <a:pt x="995" y="2547"/>
                    <a:pt x="1000" y="2556"/>
                  </a:cubicBezTo>
                  <a:cubicBezTo>
                    <a:pt x="997" y="2552"/>
                    <a:pt x="996" y="2544"/>
                    <a:pt x="987" y="2544"/>
                  </a:cubicBezTo>
                  <a:cubicBezTo>
                    <a:pt x="987" y="2544"/>
                    <a:pt x="986" y="2544"/>
                    <a:pt x="986" y="2544"/>
                  </a:cubicBezTo>
                  <a:cubicBezTo>
                    <a:pt x="978" y="2545"/>
                    <a:pt x="976" y="2552"/>
                    <a:pt x="969" y="2554"/>
                  </a:cubicBezTo>
                  <a:cubicBezTo>
                    <a:pt x="964" y="2555"/>
                    <a:pt x="960" y="2557"/>
                    <a:pt x="954" y="2559"/>
                  </a:cubicBezTo>
                  <a:cubicBezTo>
                    <a:pt x="934" y="2565"/>
                    <a:pt x="918" y="2575"/>
                    <a:pt x="898" y="2585"/>
                  </a:cubicBezTo>
                  <a:cubicBezTo>
                    <a:pt x="896" y="2589"/>
                    <a:pt x="885" y="2596"/>
                    <a:pt x="875" y="2602"/>
                  </a:cubicBezTo>
                  <a:cubicBezTo>
                    <a:pt x="865" y="2608"/>
                    <a:pt x="857" y="2612"/>
                    <a:pt x="857" y="2613"/>
                  </a:cubicBezTo>
                  <a:cubicBezTo>
                    <a:pt x="855" y="2626"/>
                    <a:pt x="866" y="2635"/>
                    <a:pt x="863" y="2650"/>
                  </a:cubicBezTo>
                  <a:cubicBezTo>
                    <a:pt x="862" y="2651"/>
                    <a:pt x="857" y="2653"/>
                    <a:pt x="852" y="2653"/>
                  </a:cubicBezTo>
                  <a:cubicBezTo>
                    <a:pt x="844" y="2653"/>
                    <a:pt x="834" y="2649"/>
                    <a:pt x="839" y="2639"/>
                  </a:cubicBezTo>
                  <a:cubicBezTo>
                    <a:pt x="844" y="2630"/>
                    <a:pt x="843" y="2627"/>
                    <a:pt x="839" y="2627"/>
                  </a:cubicBezTo>
                  <a:cubicBezTo>
                    <a:pt x="835" y="2627"/>
                    <a:pt x="828" y="2629"/>
                    <a:pt x="819" y="2634"/>
                  </a:cubicBezTo>
                  <a:cubicBezTo>
                    <a:pt x="811" y="2637"/>
                    <a:pt x="798" y="2643"/>
                    <a:pt x="795" y="2650"/>
                  </a:cubicBezTo>
                  <a:cubicBezTo>
                    <a:pt x="791" y="2656"/>
                    <a:pt x="795" y="2657"/>
                    <a:pt x="785" y="2660"/>
                  </a:cubicBezTo>
                  <a:cubicBezTo>
                    <a:pt x="780" y="2662"/>
                    <a:pt x="765" y="2664"/>
                    <a:pt x="753" y="2664"/>
                  </a:cubicBezTo>
                  <a:cubicBezTo>
                    <a:pt x="745" y="2664"/>
                    <a:pt x="738" y="2663"/>
                    <a:pt x="739" y="2659"/>
                  </a:cubicBezTo>
                  <a:lnTo>
                    <a:pt x="739" y="2659"/>
                  </a:lnTo>
                  <a:cubicBezTo>
                    <a:pt x="737" y="2670"/>
                    <a:pt x="731" y="2672"/>
                    <a:pt x="715" y="2681"/>
                  </a:cubicBezTo>
                  <a:cubicBezTo>
                    <a:pt x="701" y="2688"/>
                    <a:pt x="690" y="2695"/>
                    <a:pt x="678" y="2705"/>
                  </a:cubicBezTo>
                  <a:cubicBezTo>
                    <a:pt x="676" y="2708"/>
                    <a:pt x="667" y="2720"/>
                    <a:pt x="664" y="2720"/>
                  </a:cubicBezTo>
                  <a:cubicBezTo>
                    <a:pt x="661" y="2720"/>
                    <a:pt x="655" y="2718"/>
                    <a:pt x="650" y="2718"/>
                  </a:cubicBezTo>
                  <a:cubicBezTo>
                    <a:pt x="649" y="2718"/>
                    <a:pt x="648" y="2718"/>
                    <a:pt x="647" y="2719"/>
                  </a:cubicBezTo>
                  <a:cubicBezTo>
                    <a:pt x="637" y="2723"/>
                    <a:pt x="631" y="2732"/>
                    <a:pt x="622" y="2737"/>
                  </a:cubicBezTo>
                  <a:lnTo>
                    <a:pt x="590" y="2754"/>
                  </a:lnTo>
                  <a:cubicBezTo>
                    <a:pt x="590" y="2753"/>
                    <a:pt x="589" y="2753"/>
                    <a:pt x="589" y="2753"/>
                  </a:cubicBezTo>
                  <a:cubicBezTo>
                    <a:pt x="572" y="2753"/>
                    <a:pt x="575" y="2768"/>
                    <a:pt x="576" y="2774"/>
                  </a:cubicBezTo>
                  <a:cubicBezTo>
                    <a:pt x="577" y="2781"/>
                    <a:pt x="570" y="2785"/>
                    <a:pt x="561" y="2789"/>
                  </a:cubicBezTo>
                  <a:cubicBezTo>
                    <a:pt x="558" y="2782"/>
                    <a:pt x="557" y="2777"/>
                    <a:pt x="552" y="2777"/>
                  </a:cubicBezTo>
                  <a:cubicBezTo>
                    <a:pt x="549" y="2777"/>
                    <a:pt x="544" y="2779"/>
                    <a:pt x="537" y="2782"/>
                  </a:cubicBezTo>
                  <a:cubicBezTo>
                    <a:pt x="501" y="2799"/>
                    <a:pt x="465" y="2819"/>
                    <a:pt x="430" y="2837"/>
                  </a:cubicBezTo>
                  <a:cubicBezTo>
                    <a:pt x="428" y="2839"/>
                    <a:pt x="390" y="2857"/>
                    <a:pt x="398" y="2859"/>
                  </a:cubicBezTo>
                  <a:cubicBezTo>
                    <a:pt x="411" y="2863"/>
                    <a:pt x="390" y="2873"/>
                    <a:pt x="382" y="2876"/>
                  </a:cubicBezTo>
                  <a:cubicBezTo>
                    <a:pt x="380" y="2876"/>
                    <a:pt x="379" y="2876"/>
                    <a:pt x="378" y="2876"/>
                  </a:cubicBezTo>
                  <a:cubicBezTo>
                    <a:pt x="374" y="2876"/>
                    <a:pt x="374" y="2872"/>
                    <a:pt x="370" y="2872"/>
                  </a:cubicBezTo>
                  <a:cubicBezTo>
                    <a:pt x="369" y="2872"/>
                    <a:pt x="369" y="2872"/>
                    <a:pt x="368" y="2872"/>
                  </a:cubicBezTo>
                  <a:cubicBezTo>
                    <a:pt x="363" y="2872"/>
                    <a:pt x="356" y="2877"/>
                    <a:pt x="351" y="2879"/>
                  </a:cubicBezTo>
                  <a:cubicBezTo>
                    <a:pt x="342" y="2884"/>
                    <a:pt x="313" y="2895"/>
                    <a:pt x="309" y="2905"/>
                  </a:cubicBezTo>
                  <a:cubicBezTo>
                    <a:pt x="305" y="2912"/>
                    <a:pt x="295" y="2913"/>
                    <a:pt x="286" y="2921"/>
                  </a:cubicBezTo>
                  <a:cubicBezTo>
                    <a:pt x="279" y="2926"/>
                    <a:pt x="277" y="2937"/>
                    <a:pt x="272" y="2939"/>
                  </a:cubicBezTo>
                  <a:cubicBezTo>
                    <a:pt x="272" y="2939"/>
                    <a:pt x="271" y="2939"/>
                    <a:pt x="270" y="2939"/>
                  </a:cubicBezTo>
                  <a:cubicBezTo>
                    <a:pt x="267" y="2939"/>
                    <a:pt x="264" y="2938"/>
                    <a:pt x="261" y="2938"/>
                  </a:cubicBezTo>
                  <a:cubicBezTo>
                    <a:pt x="260" y="2938"/>
                    <a:pt x="260" y="2938"/>
                    <a:pt x="259" y="2938"/>
                  </a:cubicBezTo>
                  <a:cubicBezTo>
                    <a:pt x="247" y="2939"/>
                    <a:pt x="234" y="2944"/>
                    <a:pt x="223" y="2951"/>
                  </a:cubicBezTo>
                  <a:cubicBezTo>
                    <a:pt x="203" y="2960"/>
                    <a:pt x="185" y="2973"/>
                    <a:pt x="168" y="2977"/>
                  </a:cubicBezTo>
                  <a:cubicBezTo>
                    <a:pt x="158" y="2980"/>
                    <a:pt x="155" y="2984"/>
                    <a:pt x="155" y="2990"/>
                  </a:cubicBezTo>
                  <a:cubicBezTo>
                    <a:pt x="143" y="2996"/>
                    <a:pt x="156" y="3007"/>
                    <a:pt x="174" y="3008"/>
                  </a:cubicBezTo>
                  <a:cubicBezTo>
                    <a:pt x="175" y="3008"/>
                    <a:pt x="175" y="3008"/>
                    <a:pt x="176" y="3008"/>
                  </a:cubicBezTo>
                  <a:cubicBezTo>
                    <a:pt x="193" y="3008"/>
                    <a:pt x="209" y="2998"/>
                    <a:pt x="199" y="2987"/>
                  </a:cubicBezTo>
                  <a:lnTo>
                    <a:pt x="199" y="2987"/>
                  </a:lnTo>
                  <a:cubicBezTo>
                    <a:pt x="199" y="2988"/>
                    <a:pt x="200" y="2988"/>
                    <a:pt x="201" y="2988"/>
                  </a:cubicBezTo>
                  <a:cubicBezTo>
                    <a:pt x="212" y="2988"/>
                    <a:pt x="243" y="2971"/>
                    <a:pt x="256" y="2971"/>
                  </a:cubicBezTo>
                  <a:cubicBezTo>
                    <a:pt x="257" y="2971"/>
                    <a:pt x="258" y="2972"/>
                    <a:pt x="258" y="2972"/>
                  </a:cubicBezTo>
                  <a:cubicBezTo>
                    <a:pt x="260" y="2972"/>
                    <a:pt x="262" y="2972"/>
                    <a:pt x="263" y="2972"/>
                  </a:cubicBezTo>
                  <a:cubicBezTo>
                    <a:pt x="268" y="2972"/>
                    <a:pt x="268" y="2968"/>
                    <a:pt x="274" y="2963"/>
                  </a:cubicBezTo>
                  <a:cubicBezTo>
                    <a:pt x="281" y="2956"/>
                    <a:pt x="291" y="2953"/>
                    <a:pt x="299" y="2946"/>
                  </a:cubicBezTo>
                  <a:cubicBezTo>
                    <a:pt x="338" y="2919"/>
                    <a:pt x="384" y="2897"/>
                    <a:pt x="427" y="2877"/>
                  </a:cubicBezTo>
                  <a:cubicBezTo>
                    <a:pt x="454" y="2864"/>
                    <a:pt x="520" y="2844"/>
                    <a:pt x="508" y="2820"/>
                  </a:cubicBezTo>
                  <a:cubicBezTo>
                    <a:pt x="507" y="2819"/>
                    <a:pt x="505" y="2802"/>
                    <a:pt x="510" y="2802"/>
                  </a:cubicBezTo>
                  <a:cubicBezTo>
                    <a:pt x="511" y="2802"/>
                    <a:pt x="511" y="2802"/>
                    <a:pt x="512" y="2802"/>
                  </a:cubicBezTo>
                  <a:cubicBezTo>
                    <a:pt x="518" y="2805"/>
                    <a:pt x="525" y="2809"/>
                    <a:pt x="527" y="2814"/>
                  </a:cubicBezTo>
                  <a:cubicBezTo>
                    <a:pt x="529" y="2816"/>
                    <a:pt x="549" y="2839"/>
                    <a:pt x="552" y="2839"/>
                  </a:cubicBezTo>
                  <a:cubicBezTo>
                    <a:pt x="552" y="2839"/>
                    <a:pt x="552" y="2839"/>
                    <a:pt x="552" y="2839"/>
                  </a:cubicBezTo>
                  <a:cubicBezTo>
                    <a:pt x="554" y="2836"/>
                    <a:pt x="550" y="2835"/>
                    <a:pt x="556" y="2830"/>
                  </a:cubicBezTo>
                  <a:cubicBezTo>
                    <a:pt x="562" y="2825"/>
                    <a:pt x="569" y="2822"/>
                    <a:pt x="576" y="2817"/>
                  </a:cubicBezTo>
                  <a:cubicBezTo>
                    <a:pt x="584" y="2814"/>
                    <a:pt x="594" y="2808"/>
                    <a:pt x="601" y="2808"/>
                  </a:cubicBezTo>
                  <a:cubicBezTo>
                    <a:pt x="604" y="2808"/>
                    <a:pt x="606" y="2809"/>
                    <a:pt x="608" y="2811"/>
                  </a:cubicBezTo>
                  <a:cubicBezTo>
                    <a:pt x="600" y="2796"/>
                    <a:pt x="628" y="2795"/>
                    <a:pt x="626" y="2781"/>
                  </a:cubicBezTo>
                  <a:cubicBezTo>
                    <a:pt x="625" y="2774"/>
                    <a:pt x="627" y="2760"/>
                    <a:pt x="640" y="2760"/>
                  </a:cubicBezTo>
                  <a:cubicBezTo>
                    <a:pt x="642" y="2760"/>
                    <a:pt x="644" y="2760"/>
                    <a:pt x="646" y="2760"/>
                  </a:cubicBezTo>
                  <a:cubicBezTo>
                    <a:pt x="654" y="2762"/>
                    <a:pt x="654" y="2769"/>
                    <a:pt x="664" y="2769"/>
                  </a:cubicBezTo>
                  <a:cubicBezTo>
                    <a:pt x="665" y="2769"/>
                    <a:pt x="666" y="2769"/>
                    <a:pt x="666" y="2769"/>
                  </a:cubicBezTo>
                  <a:cubicBezTo>
                    <a:pt x="674" y="2769"/>
                    <a:pt x="684" y="2764"/>
                    <a:pt x="684" y="2757"/>
                  </a:cubicBezTo>
                  <a:cubicBezTo>
                    <a:pt x="684" y="2750"/>
                    <a:pt x="686" y="2751"/>
                    <a:pt x="698" y="2745"/>
                  </a:cubicBezTo>
                  <a:cubicBezTo>
                    <a:pt x="699" y="2744"/>
                    <a:pt x="700" y="2744"/>
                    <a:pt x="700" y="2744"/>
                  </a:cubicBezTo>
                  <a:cubicBezTo>
                    <a:pt x="703" y="2744"/>
                    <a:pt x="703" y="2748"/>
                    <a:pt x="706" y="2749"/>
                  </a:cubicBezTo>
                  <a:cubicBezTo>
                    <a:pt x="707" y="2750"/>
                    <a:pt x="708" y="2750"/>
                    <a:pt x="709" y="2750"/>
                  </a:cubicBezTo>
                  <a:cubicBezTo>
                    <a:pt x="721" y="2750"/>
                    <a:pt x="739" y="2720"/>
                    <a:pt x="757" y="2720"/>
                  </a:cubicBezTo>
                  <a:cubicBezTo>
                    <a:pt x="757" y="2720"/>
                    <a:pt x="758" y="2720"/>
                    <a:pt x="758" y="2720"/>
                  </a:cubicBezTo>
                  <a:cubicBezTo>
                    <a:pt x="770" y="2714"/>
                    <a:pt x="777" y="2692"/>
                    <a:pt x="782" y="2692"/>
                  </a:cubicBezTo>
                  <a:cubicBezTo>
                    <a:pt x="782" y="2692"/>
                    <a:pt x="782" y="2692"/>
                    <a:pt x="782" y="2692"/>
                  </a:cubicBezTo>
                  <a:cubicBezTo>
                    <a:pt x="785" y="2692"/>
                    <a:pt x="792" y="2697"/>
                    <a:pt x="796" y="2697"/>
                  </a:cubicBezTo>
                  <a:cubicBezTo>
                    <a:pt x="797" y="2697"/>
                    <a:pt x="798" y="2697"/>
                    <a:pt x="798" y="2697"/>
                  </a:cubicBezTo>
                  <a:cubicBezTo>
                    <a:pt x="804" y="2691"/>
                    <a:pt x="796" y="2686"/>
                    <a:pt x="802" y="2679"/>
                  </a:cubicBezTo>
                  <a:lnTo>
                    <a:pt x="802" y="2679"/>
                  </a:lnTo>
                  <a:cubicBezTo>
                    <a:pt x="802" y="2679"/>
                    <a:pt x="822" y="2690"/>
                    <a:pt x="823" y="2690"/>
                  </a:cubicBezTo>
                  <a:cubicBezTo>
                    <a:pt x="823" y="2690"/>
                    <a:pt x="823" y="2690"/>
                    <a:pt x="823" y="2690"/>
                  </a:cubicBezTo>
                  <a:cubicBezTo>
                    <a:pt x="827" y="2678"/>
                    <a:pt x="836" y="2666"/>
                    <a:pt x="857" y="2662"/>
                  </a:cubicBezTo>
                  <a:cubicBezTo>
                    <a:pt x="866" y="2660"/>
                    <a:pt x="877" y="2657"/>
                    <a:pt x="886" y="2651"/>
                  </a:cubicBezTo>
                  <a:cubicBezTo>
                    <a:pt x="889" y="2650"/>
                    <a:pt x="895" y="2643"/>
                    <a:pt x="892" y="2643"/>
                  </a:cubicBezTo>
                  <a:lnTo>
                    <a:pt x="892" y="2643"/>
                  </a:lnTo>
                  <a:cubicBezTo>
                    <a:pt x="892" y="2643"/>
                    <a:pt x="891" y="2644"/>
                    <a:pt x="889" y="2644"/>
                  </a:cubicBezTo>
                  <a:lnTo>
                    <a:pt x="911" y="2633"/>
                  </a:lnTo>
                  <a:cubicBezTo>
                    <a:pt x="926" y="2625"/>
                    <a:pt x="914" y="2631"/>
                    <a:pt x="919" y="2623"/>
                  </a:cubicBezTo>
                  <a:cubicBezTo>
                    <a:pt x="923" y="2617"/>
                    <a:pt x="951" y="2611"/>
                    <a:pt x="958" y="2609"/>
                  </a:cubicBezTo>
                  <a:cubicBezTo>
                    <a:pt x="967" y="2604"/>
                    <a:pt x="987" y="2597"/>
                    <a:pt x="992" y="2589"/>
                  </a:cubicBezTo>
                  <a:cubicBezTo>
                    <a:pt x="997" y="2583"/>
                    <a:pt x="988" y="2574"/>
                    <a:pt x="1006" y="2574"/>
                  </a:cubicBezTo>
                  <a:cubicBezTo>
                    <a:pt x="1007" y="2574"/>
                    <a:pt x="1008" y="2574"/>
                    <a:pt x="1009" y="2575"/>
                  </a:cubicBezTo>
                  <a:cubicBezTo>
                    <a:pt x="1011" y="2575"/>
                    <a:pt x="1014" y="2576"/>
                    <a:pt x="1017" y="2576"/>
                  </a:cubicBezTo>
                  <a:cubicBezTo>
                    <a:pt x="1028" y="2576"/>
                    <a:pt x="1040" y="2570"/>
                    <a:pt x="1028" y="2565"/>
                  </a:cubicBezTo>
                  <a:cubicBezTo>
                    <a:pt x="1022" y="2555"/>
                    <a:pt x="1034" y="2546"/>
                    <a:pt x="1050" y="2546"/>
                  </a:cubicBezTo>
                  <a:cubicBezTo>
                    <a:pt x="1056" y="2546"/>
                    <a:pt x="1060" y="2548"/>
                    <a:pt x="1064" y="2548"/>
                  </a:cubicBezTo>
                  <a:cubicBezTo>
                    <a:pt x="1068" y="2548"/>
                    <a:pt x="1073" y="2546"/>
                    <a:pt x="1080" y="2540"/>
                  </a:cubicBezTo>
                  <a:cubicBezTo>
                    <a:pt x="1082" y="2538"/>
                    <a:pt x="1098" y="2514"/>
                    <a:pt x="1102" y="2514"/>
                  </a:cubicBezTo>
                  <a:cubicBezTo>
                    <a:pt x="1102" y="2514"/>
                    <a:pt x="1102" y="2514"/>
                    <a:pt x="1102" y="2514"/>
                  </a:cubicBezTo>
                  <a:cubicBezTo>
                    <a:pt x="1104" y="2516"/>
                    <a:pt x="1090" y="2531"/>
                    <a:pt x="1099" y="2531"/>
                  </a:cubicBezTo>
                  <a:cubicBezTo>
                    <a:pt x="1099" y="2531"/>
                    <a:pt x="1099" y="2531"/>
                    <a:pt x="1099" y="2531"/>
                  </a:cubicBezTo>
                  <a:cubicBezTo>
                    <a:pt x="1108" y="2530"/>
                    <a:pt x="1121" y="2512"/>
                    <a:pt x="1126" y="2507"/>
                  </a:cubicBezTo>
                  <a:cubicBezTo>
                    <a:pt x="1136" y="2501"/>
                    <a:pt x="1148" y="2494"/>
                    <a:pt x="1160" y="2493"/>
                  </a:cubicBezTo>
                  <a:cubicBezTo>
                    <a:pt x="1170" y="2492"/>
                    <a:pt x="1178" y="2491"/>
                    <a:pt x="1189" y="2485"/>
                  </a:cubicBezTo>
                  <a:cubicBezTo>
                    <a:pt x="1201" y="2479"/>
                    <a:pt x="1214" y="2472"/>
                    <a:pt x="1224" y="2464"/>
                  </a:cubicBezTo>
                  <a:cubicBezTo>
                    <a:pt x="1234" y="2456"/>
                    <a:pt x="1236" y="2447"/>
                    <a:pt x="1244" y="2447"/>
                  </a:cubicBezTo>
                  <a:cubicBezTo>
                    <a:pt x="1245" y="2447"/>
                    <a:pt x="1246" y="2447"/>
                    <a:pt x="1247" y="2447"/>
                  </a:cubicBezTo>
                  <a:cubicBezTo>
                    <a:pt x="1249" y="2447"/>
                    <a:pt x="1251" y="2448"/>
                    <a:pt x="1253" y="2448"/>
                  </a:cubicBezTo>
                  <a:cubicBezTo>
                    <a:pt x="1264" y="2448"/>
                    <a:pt x="1278" y="2442"/>
                    <a:pt x="1288" y="2435"/>
                  </a:cubicBezTo>
                  <a:cubicBezTo>
                    <a:pt x="1296" y="2429"/>
                    <a:pt x="1293" y="2424"/>
                    <a:pt x="1290" y="2420"/>
                  </a:cubicBezTo>
                  <a:lnTo>
                    <a:pt x="1290" y="2420"/>
                  </a:lnTo>
                  <a:cubicBezTo>
                    <a:pt x="1292" y="2422"/>
                    <a:pt x="1295" y="2423"/>
                    <a:pt x="1298" y="2423"/>
                  </a:cubicBezTo>
                  <a:cubicBezTo>
                    <a:pt x="1312" y="2423"/>
                    <a:pt x="1335" y="2406"/>
                    <a:pt x="1340" y="2396"/>
                  </a:cubicBezTo>
                  <a:cubicBezTo>
                    <a:pt x="1344" y="2391"/>
                    <a:pt x="1353" y="2385"/>
                    <a:pt x="1360" y="2385"/>
                  </a:cubicBezTo>
                  <a:cubicBezTo>
                    <a:pt x="1361" y="2385"/>
                    <a:pt x="1363" y="2385"/>
                    <a:pt x="1364" y="2386"/>
                  </a:cubicBezTo>
                  <a:cubicBezTo>
                    <a:pt x="1368" y="2389"/>
                    <a:pt x="1360" y="2396"/>
                    <a:pt x="1366" y="2396"/>
                  </a:cubicBezTo>
                  <a:cubicBezTo>
                    <a:pt x="1367" y="2396"/>
                    <a:pt x="1367" y="2396"/>
                    <a:pt x="1367" y="2396"/>
                  </a:cubicBezTo>
                  <a:cubicBezTo>
                    <a:pt x="1374" y="2396"/>
                    <a:pt x="1378" y="2388"/>
                    <a:pt x="1381" y="2384"/>
                  </a:cubicBezTo>
                  <a:cubicBezTo>
                    <a:pt x="1389" y="2376"/>
                    <a:pt x="1402" y="2369"/>
                    <a:pt x="1413" y="2369"/>
                  </a:cubicBezTo>
                  <a:cubicBezTo>
                    <a:pt x="1413" y="2369"/>
                    <a:pt x="1414" y="2369"/>
                    <a:pt x="1415" y="2369"/>
                  </a:cubicBezTo>
                  <a:cubicBezTo>
                    <a:pt x="1415" y="2371"/>
                    <a:pt x="1416" y="2372"/>
                    <a:pt x="1417" y="2372"/>
                  </a:cubicBezTo>
                  <a:cubicBezTo>
                    <a:pt x="1422" y="2372"/>
                    <a:pt x="1430" y="2356"/>
                    <a:pt x="1435" y="2353"/>
                  </a:cubicBezTo>
                  <a:cubicBezTo>
                    <a:pt x="1449" y="2342"/>
                    <a:pt x="1469" y="2337"/>
                    <a:pt x="1479" y="2326"/>
                  </a:cubicBezTo>
                  <a:cubicBezTo>
                    <a:pt x="1488" y="2314"/>
                    <a:pt x="1506" y="2306"/>
                    <a:pt x="1519" y="2302"/>
                  </a:cubicBezTo>
                  <a:cubicBezTo>
                    <a:pt x="1535" y="2296"/>
                    <a:pt x="1562" y="2287"/>
                    <a:pt x="1572" y="2274"/>
                  </a:cubicBezTo>
                  <a:cubicBezTo>
                    <a:pt x="1573" y="2272"/>
                    <a:pt x="1576" y="2272"/>
                    <a:pt x="1579" y="2272"/>
                  </a:cubicBezTo>
                  <a:cubicBezTo>
                    <a:pt x="1583" y="2272"/>
                    <a:pt x="1588" y="2273"/>
                    <a:pt x="1592" y="2273"/>
                  </a:cubicBezTo>
                  <a:cubicBezTo>
                    <a:pt x="1592" y="2273"/>
                    <a:pt x="1593" y="2272"/>
                    <a:pt x="1594" y="2272"/>
                  </a:cubicBezTo>
                  <a:cubicBezTo>
                    <a:pt x="1603" y="2271"/>
                    <a:pt x="1604" y="2263"/>
                    <a:pt x="1614" y="2258"/>
                  </a:cubicBezTo>
                  <a:cubicBezTo>
                    <a:pt x="1625" y="2251"/>
                    <a:pt x="1637" y="2246"/>
                    <a:pt x="1648" y="2238"/>
                  </a:cubicBezTo>
                  <a:cubicBezTo>
                    <a:pt x="1659" y="2231"/>
                    <a:pt x="1653" y="2227"/>
                    <a:pt x="1669" y="2225"/>
                  </a:cubicBezTo>
                  <a:cubicBezTo>
                    <a:pt x="1683" y="2223"/>
                    <a:pt x="1718" y="2215"/>
                    <a:pt x="1710" y="2197"/>
                  </a:cubicBezTo>
                  <a:lnTo>
                    <a:pt x="1710" y="2197"/>
                  </a:lnTo>
                  <a:cubicBezTo>
                    <a:pt x="1711" y="2200"/>
                    <a:pt x="1714" y="2201"/>
                    <a:pt x="1718" y="2201"/>
                  </a:cubicBezTo>
                  <a:cubicBezTo>
                    <a:pt x="1739" y="2201"/>
                    <a:pt x="1790" y="2169"/>
                    <a:pt x="1800" y="2156"/>
                  </a:cubicBezTo>
                  <a:cubicBezTo>
                    <a:pt x="1803" y="2152"/>
                    <a:pt x="1808" y="2152"/>
                    <a:pt x="1814" y="2152"/>
                  </a:cubicBezTo>
                  <a:cubicBezTo>
                    <a:pt x="1817" y="2152"/>
                    <a:pt x="1821" y="2152"/>
                    <a:pt x="1825" y="2152"/>
                  </a:cubicBezTo>
                  <a:cubicBezTo>
                    <a:pt x="1834" y="2152"/>
                    <a:pt x="1842" y="2150"/>
                    <a:pt x="1846" y="2139"/>
                  </a:cubicBezTo>
                  <a:cubicBezTo>
                    <a:pt x="1849" y="2129"/>
                    <a:pt x="1848" y="2118"/>
                    <a:pt x="1864" y="2118"/>
                  </a:cubicBezTo>
                  <a:cubicBezTo>
                    <a:pt x="1865" y="2118"/>
                    <a:pt x="1865" y="2118"/>
                    <a:pt x="1866" y="2118"/>
                  </a:cubicBezTo>
                  <a:cubicBezTo>
                    <a:pt x="1870" y="2116"/>
                    <a:pt x="1897" y="2101"/>
                    <a:pt x="1896" y="2100"/>
                  </a:cubicBezTo>
                  <a:lnTo>
                    <a:pt x="1896" y="2100"/>
                  </a:lnTo>
                  <a:cubicBezTo>
                    <a:pt x="1897" y="2101"/>
                    <a:pt x="1892" y="2108"/>
                    <a:pt x="1896" y="2108"/>
                  </a:cubicBezTo>
                  <a:cubicBezTo>
                    <a:pt x="1897" y="2108"/>
                    <a:pt x="1898" y="2108"/>
                    <a:pt x="1898" y="2107"/>
                  </a:cubicBezTo>
                  <a:cubicBezTo>
                    <a:pt x="1905" y="2106"/>
                    <a:pt x="1913" y="2100"/>
                    <a:pt x="1919" y="2097"/>
                  </a:cubicBezTo>
                  <a:cubicBezTo>
                    <a:pt x="1936" y="2089"/>
                    <a:pt x="1958" y="2086"/>
                    <a:pt x="1972" y="2076"/>
                  </a:cubicBezTo>
                  <a:lnTo>
                    <a:pt x="1972" y="2076"/>
                  </a:lnTo>
                  <a:cubicBezTo>
                    <a:pt x="1970" y="2076"/>
                    <a:pt x="1968" y="2077"/>
                    <a:pt x="1966" y="2077"/>
                  </a:cubicBezTo>
                  <a:cubicBezTo>
                    <a:pt x="1952" y="2077"/>
                    <a:pt x="1942" y="2066"/>
                    <a:pt x="1950" y="2054"/>
                  </a:cubicBezTo>
                  <a:cubicBezTo>
                    <a:pt x="1953" y="2053"/>
                    <a:pt x="1955" y="2052"/>
                    <a:pt x="1957" y="2052"/>
                  </a:cubicBezTo>
                  <a:cubicBezTo>
                    <a:pt x="1963" y="2052"/>
                    <a:pt x="1961" y="2063"/>
                    <a:pt x="1962" y="2065"/>
                  </a:cubicBezTo>
                  <a:cubicBezTo>
                    <a:pt x="1962" y="2067"/>
                    <a:pt x="1963" y="2067"/>
                    <a:pt x="1964" y="2067"/>
                  </a:cubicBezTo>
                  <a:cubicBezTo>
                    <a:pt x="1970" y="2067"/>
                    <a:pt x="1984" y="2056"/>
                    <a:pt x="1990" y="2054"/>
                  </a:cubicBezTo>
                  <a:cubicBezTo>
                    <a:pt x="1993" y="2053"/>
                    <a:pt x="1996" y="2053"/>
                    <a:pt x="2001" y="2053"/>
                  </a:cubicBezTo>
                  <a:cubicBezTo>
                    <a:pt x="2002" y="2053"/>
                    <a:pt x="2003" y="2053"/>
                    <a:pt x="2005" y="2053"/>
                  </a:cubicBezTo>
                  <a:cubicBezTo>
                    <a:pt x="2010" y="2053"/>
                    <a:pt x="2014" y="2053"/>
                    <a:pt x="2015" y="2051"/>
                  </a:cubicBezTo>
                  <a:cubicBezTo>
                    <a:pt x="2018" y="2045"/>
                    <a:pt x="2017" y="2039"/>
                    <a:pt x="2027" y="2036"/>
                  </a:cubicBezTo>
                  <a:cubicBezTo>
                    <a:pt x="2044" y="2031"/>
                    <a:pt x="2056" y="2031"/>
                    <a:pt x="2073" y="2024"/>
                  </a:cubicBezTo>
                  <a:cubicBezTo>
                    <a:pt x="2059" y="2023"/>
                    <a:pt x="2129" y="1988"/>
                    <a:pt x="2135" y="1983"/>
                  </a:cubicBezTo>
                  <a:cubicBezTo>
                    <a:pt x="2139" y="1979"/>
                    <a:pt x="2124" y="1975"/>
                    <a:pt x="2130" y="1967"/>
                  </a:cubicBezTo>
                  <a:cubicBezTo>
                    <a:pt x="2133" y="1964"/>
                    <a:pt x="2135" y="1963"/>
                    <a:pt x="2137" y="1963"/>
                  </a:cubicBezTo>
                  <a:cubicBezTo>
                    <a:pt x="2144" y="1963"/>
                    <a:pt x="2150" y="1970"/>
                    <a:pt x="2151" y="1973"/>
                  </a:cubicBezTo>
                  <a:cubicBezTo>
                    <a:pt x="2150" y="1969"/>
                    <a:pt x="2151" y="1960"/>
                    <a:pt x="2161" y="1960"/>
                  </a:cubicBezTo>
                  <a:cubicBezTo>
                    <a:pt x="2161" y="1960"/>
                    <a:pt x="2162" y="1960"/>
                    <a:pt x="2162" y="1960"/>
                  </a:cubicBezTo>
                  <a:cubicBezTo>
                    <a:pt x="2169" y="1960"/>
                    <a:pt x="2169" y="1966"/>
                    <a:pt x="2175" y="1966"/>
                  </a:cubicBezTo>
                  <a:cubicBezTo>
                    <a:pt x="2175" y="1966"/>
                    <a:pt x="2176" y="1966"/>
                    <a:pt x="2177" y="1966"/>
                  </a:cubicBezTo>
                  <a:cubicBezTo>
                    <a:pt x="2182" y="1965"/>
                    <a:pt x="2180" y="1947"/>
                    <a:pt x="2193" y="1942"/>
                  </a:cubicBezTo>
                  <a:cubicBezTo>
                    <a:pt x="2195" y="1942"/>
                    <a:pt x="2197" y="1942"/>
                    <a:pt x="2200" y="1942"/>
                  </a:cubicBezTo>
                  <a:cubicBezTo>
                    <a:pt x="2202" y="1942"/>
                    <a:pt x="2205" y="1942"/>
                    <a:pt x="2207" y="1942"/>
                  </a:cubicBezTo>
                  <a:cubicBezTo>
                    <a:pt x="2214" y="1942"/>
                    <a:pt x="2222" y="1941"/>
                    <a:pt x="2220" y="1938"/>
                  </a:cubicBezTo>
                  <a:cubicBezTo>
                    <a:pt x="2218" y="1935"/>
                    <a:pt x="2208" y="1936"/>
                    <a:pt x="2216" y="1928"/>
                  </a:cubicBezTo>
                  <a:cubicBezTo>
                    <a:pt x="2219" y="1926"/>
                    <a:pt x="2222" y="1924"/>
                    <a:pt x="2226" y="1924"/>
                  </a:cubicBezTo>
                  <a:cubicBezTo>
                    <a:pt x="2226" y="1924"/>
                    <a:pt x="2226" y="1924"/>
                    <a:pt x="2226" y="1924"/>
                  </a:cubicBezTo>
                  <a:cubicBezTo>
                    <a:pt x="2234" y="1924"/>
                    <a:pt x="2232" y="1935"/>
                    <a:pt x="2239" y="1935"/>
                  </a:cubicBezTo>
                  <a:cubicBezTo>
                    <a:pt x="2240" y="1935"/>
                    <a:pt x="2241" y="1934"/>
                    <a:pt x="2243" y="1934"/>
                  </a:cubicBezTo>
                  <a:cubicBezTo>
                    <a:pt x="2251" y="1930"/>
                    <a:pt x="2261" y="1926"/>
                    <a:pt x="2268" y="1921"/>
                  </a:cubicBezTo>
                  <a:cubicBezTo>
                    <a:pt x="2271" y="1918"/>
                    <a:pt x="2272" y="1912"/>
                    <a:pt x="2272" y="1912"/>
                  </a:cubicBezTo>
                  <a:cubicBezTo>
                    <a:pt x="2287" y="1905"/>
                    <a:pt x="2302" y="1898"/>
                    <a:pt x="2315" y="1888"/>
                  </a:cubicBezTo>
                  <a:cubicBezTo>
                    <a:pt x="2327" y="1881"/>
                    <a:pt x="2330" y="1875"/>
                    <a:pt x="2323" y="1875"/>
                  </a:cubicBezTo>
                  <a:cubicBezTo>
                    <a:pt x="2321" y="1875"/>
                    <a:pt x="2317" y="1876"/>
                    <a:pt x="2312" y="1878"/>
                  </a:cubicBezTo>
                  <a:cubicBezTo>
                    <a:pt x="2325" y="1871"/>
                    <a:pt x="2336" y="1864"/>
                    <a:pt x="2349" y="1864"/>
                  </a:cubicBezTo>
                  <a:cubicBezTo>
                    <a:pt x="2350" y="1864"/>
                    <a:pt x="2351" y="1864"/>
                    <a:pt x="2351" y="1864"/>
                  </a:cubicBezTo>
                  <a:cubicBezTo>
                    <a:pt x="2354" y="1864"/>
                    <a:pt x="2356" y="1864"/>
                    <a:pt x="2359" y="1864"/>
                  </a:cubicBezTo>
                  <a:cubicBezTo>
                    <a:pt x="2369" y="1864"/>
                    <a:pt x="2381" y="1862"/>
                    <a:pt x="2388" y="1853"/>
                  </a:cubicBezTo>
                  <a:cubicBezTo>
                    <a:pt x="2395" y="1845"/>
                    <a:pt x="2393" y="1843"/>
                    <a:pt x="2406" y="1835"/>
                  </a:cubicBezTo>
                  <a:cubicBezTo>
                    <a:pt x="2411" y="1832"/>
                    <a:pt x="2420" y="1829"/>
                    <a:pt x="2424" y="1825"/>
                  </a:cubicBezTo>
                  <a:cubicBezTo>
                    <a:pt x="2424" y="1824"/>
                    <a:pt x="2422" y="1822"/>
                    <a:pt x="2424" y="1819"/>
                  </a:cubicBezTo>
                  <a:cubicBezTo>
                    <a:pt x="2433" y="1811"/>
                    <a:pt x="2453" y="1804"/>
                    <a:pt x="2464" y="1796"/>
                  </a:cubicBezTo>
                  <a:cubicBezTo>
                    <a:pt x="2475" y="1788"/>
                    <a:pt x="2482" y="1778"/>
                    <a:pt x="2493" y="1778"/>
                  </a:cubicBezTo>
                  <a:cubicBezTo>
                    <a:pt x="2494" y="1778"/>
                    <a:pt x="2495" y="1778"/>
                    <a:pt x="2495" y="1778"/>
                  </a:cubicBezTo>
                  <a:cubicBezTo>
                    <a:pt x="2496" y="1778"/>
                    <a:pt x="2496" y="1778"/>
                    <a:pt x="2497" y="1778"/>
                  </a:cubicBezTo>
                  <a:cubicBezTo>
                    <a:pt x="2505" y="1778"/>
                    <a:pt x="2530" y="1765"/>
                    <a:pt x="2533" y="1758"/>
                  </a:cubicBezTo>
                  <a:cubicBezTo>
                    <a:pt x="2534" y="1755"/>
                    <a:pt x="2532" y="1755"/>
                    <a:pt x="2529" y="1755"/>
                  </a:cubicBezTo>
                  <a:cubicBezTo>
                    <a:pt x="2524" y="1755"/>
                    <a:pt x="2515" y="1758"/>
                    <a:pt x="2511" y="1760"/>
                  </a:cubicBezTo>
                  <a:lnTo>
                    <a:pt x="2511" y="1760"/>
                  </a:lnTo>
                  <a:cubicBezTo>
                    <a:pt x="2520" y="1754"/>
                    <a:pt x="2529" y="1749"/>
                    <a:pt x="2538" y="1748"/>
                  </a:cubicBezTo>
                  <a:cubicBezTo>
                    <a:pt x="2541" y="1747"/>
                    <a:pt x="2544" y="1747"/>
                    <a:pt x="2546" y="1747"/>
                  </a:cubicBezTo>
                  <a:cubicBezTo>
                    <a:pt x="2548" y="1747"/>
                    <a:pt x="2549" y="1747"/>
                    <a:pt x="2550" y="1747"/>
                  </a:cubicBezTo>
                  <a:cubicBezTo>
                    <a:pt x="2554" y="1747"/>
                    <a:pt x="2558" y="1747"/>
                    <a:pt x="2563" y="1745"/>
                  </a:cubicBezTo>
                  <a:cubicBezTo>
                    <a:pt x="2579" y="1739"/>
                    <a:pt x="2579" y="1729"/>
                    <a:pt x="2596" y="1726"/>
                  </a:cubicBezTo>
                  <a:cubicBezTo>
                    <a:pt x="2597" y="1726"/>
                    <a:pt x="2598" y="1726"/>
                    <a:pt x="2599" y="1726"/>
                  </a:cubicBezTo>
                  <a:cubicBezTo>
                    <a:pt x="2603" y="1726"/>
                    <a:pt x="2608" y="1726"/>
                    <a:pt x="2613" y="1726"/>
                  </a:cubicBezTo>
                  <a:cubicBezTo>
                    <a:pt x="2620" y="1726"/>
                    <a:pt x="2625" y="1725"/>
                    <a:pt x="2624" y="1719"/>
                  </a:cubicBezTo>
                  <a:cubicBezTo>
                    <a:pt x="2623" y="1711"/>
                    <a:pt x="2620" y="1700"/>
                    <a:pt x="2639" y="1698"/>
                  </a:cubicBezTo>
                  <a:cubicBezTo>
                    <a:pt x="2640" y="1698"/>
                    <a:pt x="2641" y="1698"/>
                    <a:pt x="2642" y="1698"/>
                  </a:cubicBezTo>
                  <a:cubicBezTo>
                    <a:pt x="2648" y="1698"/>
                    <a:pt x="2651" y="1699"/>
                    <a:pt x="2656" y="1699"/>
                  </a:cubicBezTo>
                  <a:cubicBezTo>
                    <a:pt x="2658" y="1699"/>
                    <a:pt x="2662" y="1699"/>
                    <a:pt x="2667" y="1697"/>
                  </a:cubicBezTo>
                  <a:cubicBezTo>
                    <a:pt x="2671" y="1695"/>
                    <a:pt x="2702" y="1682"/>
                    <a:pt x="2702" y="1678"/>
                  </a:cubicBezTo>
                  <a:cubicBezTo>
                    <a:pt x="2701" y="1674"/>
                    <a:pt x="2683" y="1667"/>
                    <a:pt x="2701" y="1659"/>
                  </a:cubicBezTo>
                  <a:cubicBezTo>
                    <a:pt x="2703" y="1659"/>
                    <a:pt x="2705" y="1658"/>
                    <a:pt x="2706" y="1658"/>
                  </a:cubicBezTo>
                  <a:cubicBezTo>
                    <a:pt x="2713" y="1658"/>
                    <a:pt x="2711" y="1667"/>
                    <a:pt x="2716" y="1668"/>
                  </a:cubicBezTo>
                  <a:lnTo>
                    <a:pt x="2716" y="1668"/>
                  </a:lnTo>
                  <a:cubicBezTo>
                    <a:pt x="2716" y="1668"/>
                    <a:pt x="2723" y="1652"/>
                    <a:pt x="2724" y="1650"/>
                  </a:cubicBezTo>
                  <a:cubicBezTo>
                    <a:pt x="2728" y="1645"/>
                    <a:pt x="2731" y="1643"/>
                    <a:pt x="2734" y="1643"/>
                  </a:cubicBezTo>
                  <a:cubicBezTo>
                    <a:pt x="2736" y="1643"/>
                    <a:pt x="2738" y="1644"/>
                    <a:pt x="2741" y="1645"/>
                  </a:cubicBezTo>
                  <a:cubicBezTo>
                    <a:pt x="2742" y="1645"/>
                    <a:pt x="2743" y="1645"/>
                    <a:pt x="2744" y="1645"/>
                  </a:cubicBezTo>
                  <a:cubicBezTo>
                    <a:pt x="2756" y="1645"/>
                    <a:pt x="2783" y="1635"/>
                    <a:pt x="2791" y="1628"/>
                  </a:cubicBezTo>
                  <a:cubicBezTo>
                    <a:pt x="2803" y="1618"/>
                    <a:pt x="2779" y="1607"/>
                    <a:pt x="2785" y="1604"/>
                  </a:cubicBezTo>
                  <a:cubicBezTo>
                    <a:pt x="2788" y="1602"/>
                    <a:pt x="2790" y="1602"/>
                    <a:pt x="2792" y="1602"/>
                  </a:cubicBezTo>
                  <a:cubicBezTo>
                    <a:pt x="2796" y="1602"/>
                    <a:pt x="2799" y="1604"/>
                    <a:pt x="2804" y="1604"/>
                  </a:cubicBezTo>
                  <a:cubicBezTo>
                    <a:pt x="2812" y="1604"/>
                    <a:pt x="2823" y="1601"/>
                    <a:pt x="2832" y="1597"/>
                  </a:cubicBezTo>
                  <a:cubicBezTo>
                    <a:pt x="2844" y="1592"/>
                    <a:pt x="2874" y="1592"/>
                    <a:pt x="2881" y="1584"/>
                  </a:cubicBezTo>
                  <a:cubicBezTo>
                    <a:pt x="2885" y="1581"/>
                    <a:pt x="2888" y="1568"/>
                    <a:pt x="2894" y="1568"/>
                  </a:cubicBezTo>
                  <a:cubicBezTo>
                    <a:pt x="2894" y="1568"/>
                    <a:pt x="2894" y="1568"/>
                    <a:pt x="2894" y="1568"/>
                  </a:cubicBezTo>
                  <a:cubicBezTo>
                    <a:pt x="2898" y="1568"/>
                    <a:pt x="2900" y="1570"/>
                    <a:pt x="2903" y="1570"/>
                  </a:cubicBezTo>
                  <a:cubicBezTo>
                    <a:pt x="2904" y="1570"/>
                    <a:pt x="2906" y="1569"/>
                    <a:pt x="2909" y="1568"/>
                  </a:cubicBezTo>
                  <a:cubicBezTo>
                    <a:pt x="2929" y="1559"/>
                    <a:pt x="2929" y="1538"/>
                    <a:pt x="2947" y="1528"/>
                  </a:cubicBezTo>
                  <a:cubicBezTo>
                    <a:pt x="2967" y="1516"/>
                    <a:pt x="2991" y="1523"/>
                    <a:pt x="3005" y="1507"/>
                  </a:cubicBezTo>
                  <a:cubicBezTo>
                    <a:pt x="3008" y="1504"/>
                    <a:pt x="3006" y="1503"/>
                    <a:pt x="3003" y="1503"/>
                  </a:cubicBezTo>
                  <a:cubicBezTo>
                    <a:pt x="3000" y="1503"/>
                    <a:pt x="2995" y="1504"/>
                    <a:pt x="2994" y="1505"/>
                  </a:cubicBezTo>
                  <a:cubicBezTo>
                    <a:pt x="3005" y="1492"/>
                    <a:pt x="3013" y="1498"/>
                    <a:pt x="3020" y="1488"/>
                  </a:cubicBezTo>
                  <a:cubicBezTo>
                    <a:pt x="3028" y="1477"/>
                    <a:pt x="3032" y="1466"/>
                    <a:pt x="3041" y="1454"/>
                  </a:cubicBezTo>
                  <a:lnTo>
                    <a:pt x="3041" y="1454"/>
                  </a:lnTo>
                  <a:cubicBezTo>
                    <a:pt x="3041" y="1454"/>
                    <a:pt x="3041" y="1454"/>
                    <a:pt x="3041" y="1454"/>
                  </a:cubicBezTo>
                  <a:cubicBezTo>
                    <a:pt x="3041" y="1454"/>
                    <a:pt x="3048" y="1443"/>
                    <a:pt x="3050" y="1438"/>
                  </a:cubicBezTo>
                  <a:cubicBezTo>
                    <a:pt x="3051" y="1429"/>
                    <a:pt x="3056" y="1426"/>
                    <a:pt x="3062" y="1421"/>
                  </a:cubicBezTo>
                  <a:cubicBezTo>
                    <a:pt x="3074" y="1412"/>
                    <a:pt x="3086" y="1395"/>
                    <a:pt x="3093" y="1381"/>
                  </a:cubicBezTo>
                  <a:cubicBezTo>
                    <a:pt x="3095" y="1376"/>
                    <a:pt x="3097" y="1355"/>
                    <a:pt x="3101" y="1355"/>
                  </a:cubicBezTo>
                  <a:cubicBezTo>
                    <a:pt x="3101" y="1355"/>
                    <a:pt x="3101" y="1355"/>
                    <a:pt x="3101" y="1355"/>
                  </a:cubicBezTo>
                  <a:cubicBezTo>
                    <a:pt x="3106" y="1358"/>
                    <a:pt x="3111" y="1361"/>
                    <a:pt x="3115" y="1361"/>
                  </a:cubicBezTo>
                  <a:cubicBezTo>
                    <a:pt x="3119" y="1361"/>
                    <a:pt x="3123" y="1357"/>
                    <a:pt x="3126" y="1343"/>
                  </a:cubicBezTo>
                  <a:cubicBezTo>
                    <a:pt x="3127" y="1337"/>
                    <a:pt x="3127" y="1328"/>
                    <a:pt x="3129" y="1320"/>
                  </a:cubicBezTo>
                  <a:lnTo>
                    <a:pt x="3129" y="1320"/>
                  </a:lnTo>
                  <a:cubicBezTo>
                    <a:pt x="3130" y="1324"/>
                    <a:pt x="3132" y="1327"/>
                    <a:pt x="3134" y="1328"/>
                  </a:cubicBezTo>
                  <a:cubicBezTo>
                    <a:pt x="3138" y="1322"/>
                    <a:pt x="3147" y="1311"/>
                    <a:pt x="3142" y="1308"/>
                  </a:cubicBezTo>
                  <a:cubicBezTo>
                    <a:pt x="3141" y="1308"/>
                    <a:pt x="3141" y="1307"/>
                    <a:pt x="3141" y="1307"/>
                  </a:cubicBezTo>
                  <a:cubicBezTo>
                    <a:pt x="3139" y="1307"/>
                    <a:pt x="3134" y="1310"/>
                    <a:pt x="3131" y="1311"/>
                  </a:cubicBezTo>
                  <a:lnTo>
                    <a:pt x="3131" y="1311"/>
                  </a:lnTo>
                  <a:cubicBezTo>
                    <a:pt x="3134" y="1305"/>
                    <a:pt x="3138" y="1299"/>
                    <a:pt x="3146" y="1295"/>
                  </a:cubicBezTo>
                  <a:cubicBezTo>
                    <a:pt x="3157" y="1289"/>
                    <a:pt x="3169" y="1288"/>
                    <a:pt x="3179" y="1278"/>
                  </a:cubicBezTo>
                  <a:cubicBezTo>
                    <a:pt x="3190" y="1268"/>
                    <a:pt x="3186" y="1263"/>
                    <a:pt x="3192" y="1255"/>
                  </a:cubicBezTo>
                  <a:cubicBezTo>
                    <a:pt x="3197" y="1248"/>
                    <a:pt x="3210" y="1247"/>
                    <a:pt x="3217" y="1239"/>
                  </a:cubicBezTo>
                  <a:cubicBezTo>
                    <a:pt x="3218" y="1237"/>
                    <a:pt x="3215" y="1232"/>
                    <a:pt x="3216" y="1229"/>
                  </a:cubicBezTo>
                  <a:cubicBezTo>
                    <a:pt x="3219" y="1210"/>
                    <a:pt x="3244" y="1212"/>
                    <a:pt x="3252" y="1202"/>
                  </a:cubicBezTo>
                  <a:lnTo>
                    <a:pt x="3252" y="1202"/>
                  </a:lnTo>
                  <a:cubicBezTo>
                    <a:pt x="3251" y="1203"/>
                    <a:pt x="3250" y="1203"/>
                    <a:pt x="3249" y="1203"/>
                  </a:cubicBezTo>
                  <a:cubicBezTo>
                    <a:pt x="3242" y="1203"/>
                    <a:pt x="3228" y="1191"/>
                    <a:pt x="3249" y="1180"/>
                  </a:cubicBezTo>
                  <a:cubicBezTo>
                    <a:pt x="3263" y="1173"/>
                    <a:pt x="3260" y="1177"/>
                    <a:pt x="3273" y="1161"/>
                  </a:cubicBezTo>
                  <a:cubicBezTo>
                    <a:pt x="3277" y="1158"/>
                    <a:pt x="3279" y="1156"/>
                    <a:pt x="3281" y="1156"/>
                  </a:cubicBezTo>
                  <a:cubicBezTo>
                    <a:pt x="3283" y="1156"/>
                    <a:pt x="3284" y="1157"/>
                    <a:pt x="3286" y="1159"/>
                  </a:cubicBezTo>
                  <a:lnTo>
                    <a:pt x="3286" y="1159"/>
                  </a:lnTo>
                  <a:cubicBezTo>
                    <a:pt x="3276" y="1147"/>
                    <a:pt x="3316" y="1116"/>
                    <a:pt x="3304" y="1107"/>
                  </a:cubicBezTo>
                  <a:lnTo>
                    <a:pt x="3304" y="1107"/>
                  </a:lnTo>
                  <a:cubicBezTo>
                    <a:pt x="3305" y="1107"/>
                    <a:pt x="3305" y="1108"/>
                    <a:pt x="3306" y="1108"/>
                  </a:cubicBezTo>
                  <a:cubicBezTo>
                    <a:pt x="3315" y="1108"/>
                    <a:pt x="3333" y="1082"/>
                    <a:pt x="3338" y="1074"/>
                  </a:cubicBezTo>
                  <a:cubicBezTo>
                    <a:pt x="3343" y="1067"/>
                    <a:pt x="3348" y="1060"/>
                    <a:pt x="3351" y="1052"/>
                  </a:cubicBezTo>
                  <a:cubicBezTo>
                    <a:pt x="3351" y="1052"/>
                    <a:pt x="3348" y="1039"/>
                    <a:pt x="3350" y="1039"/>
                  </a:cubicBezTo>
                  <a:cubicBezTo>
                    <a:pt x="3350" y="1039"/>
                    <a:pt x="3351" y="1039"/>
                    <a:pt x="3351" y="1039"/>
                  </a:cubicBezTo>
                  <a:cubicBezTo>
                    <a:pt x="3357" y="1039"/>
                    <a:pt x="3363" y="1048"/>
                    <a:pt x="3367" y="1051"/>
                  </a:cubicBezTo>
                  <a:cubicBezTo>
                    <a:pt x="3369" y="1042"/>
                    <a:pt x="3373" y="1033"/>
                    <a:pt x="3369" y="1026"/>
                  </a:cubicBezTo>
                  <a:cubicBezTo>
                    <a:pt x="3364" y="1020"/>
                    <a:pt x="3358" y="1013"/>
                    <a:pt x="3369" y="999"/>
                  </a:cubicBezTo>
                  <a:cubicBezTo>
                    <a:pt x="3372" y="1002"/>
                    <a:pt x="3379" y="1014"/>
                    <a:pt x="3383" y="1014"/>
                  </a:cubicBezTo>
                  <a:cubicBezTo>
                    <a:pt x="3384" y="1014"/>
                    <a:pt x="3384" y="1014"/>
                    <a:pt x="3384" y="1013"/>
                  </a:cubicBezTo>
                  <a:cubicBezTo>
                    <a:pt x="3392" y="1009"/>
                    <a:pt x="3392" y="995"/>
                    <a:pt x="3391" y="992"/>
                  </a:cubicBezTo>
                  <a:cubicBezTo>
                    <a:pt x="3397" y="985"/>
                    <a:pt x="3401" y="978"/>
                    <a:pt x="3408" y="974"/>
                  </a:cubicBezTo>
                  <a:cubicBezTo>
                    <a:pt x="3412" y="971"/>
                    <a:pt x="3421" y="970"/>
                    <a:pt x="3425" y="965"/>
                  </a:cubicBezTo>
                  <a:cubicBezTo>
                    <a:pt x="3431" y="957"/>
                    <a:pt x="3421" y="947"/>
                    <a:pt x="3427" y="942"/>
                  </a:cubicBezTo>
                  <a:cubicBezTo>
                    <a:pt x="3428" y="941"/>
                    <a:pt x="3436" y="940"/>
                    <a:pt x="3438" y="937"/>
                  </a:cubicBezTo>
                  <a:cubicBezTo>
                    <a:pt x="3443" y="935"/>
                    <a:pt x="3446" y="930"/>
                    <a:pt x="3451" y="926"/>
                  </a:cubicBezTo>
                  <a:cubicBezTo>
                    <a:pt x="3460" y="915"/>
                    <a:pt x="3464" y="903"/>
                    <a:pt x="3472" y="891"/>
                  </a:cubicBezTo>
                  <a:cubicBezTo>
                    <a:pt x="3479" y="882"/>
                    <a:pt x="3487" y="883"/>
                    <a:pt x="3492" y="873"/>
                  </a:cubicBezTo>
                  <a:cubicBezTo>
                    <a:pt x="3494" y="866"/>
                    <a:pt x="3494" y="862"/>
                    <a:pt x="3491" y="859"/>
                  </a:cubicBezTo>
                  <a:lnTo>
                    <a:pt x="3491" y="859"/>
                  </a:lnTo>
                  <a:cubicBezTo>
                    <a:pt x="3495" y="862"/>
                    <a:pt x="3498" y="865"/>
                    <a:pt x="3501" y="865"/>
                  </a:cubicBezTo>
                  <a:cubicBezTo>
                    <a:pt x="3505" y="865"/>
                    <a:pt x="3509" y="861"/>
                    <a:pt x="3516" y="853"/>
                  </a:cubicBezTo>
                  <a:cubicBezTo>
                    <a:pt x="3515" y="853"/>
                    <a:pt x="3512" y="850"/>
                    <a:pt x="3511" y="849"/>
                  </a:cubicBezTo>
                  <a:lnTo>
                    <a:pt x="3511" y="849"/>
                  </a:lnTo>
                  <a:cubicBezTo>
                    <a:pt x="3519" y="839"/>
                    <a:pt x="3550" y="806"/>
                    <a:pt x="3550" y="797"/>
                  </a:cubicBezTo>
                  <a:cubicBezTo>
                    <a:pt x="3550" y="795"/>
                    <a:pt x="3534" y="795"/>
                    <a:pt x="3541" y="788"/>
                  </a:cubicBezTo>
                  <a:cubicBezTo>
                    <a:pt x="3548" y="781"/>
                    <a:pt x="3560" y="778"/>
                    <a:pt x="3568" y="771"/>
                  </a:cubicBezTo>
                  <a:cubicBezTo>
                    <a:pt x="3586" y="756"/>
                    <a:pt x="3606" y="735"/>
                    <a:pt x="3620" y="714"/>
                  </a:cubicBezTo>
                  <a:cubicBezTo>
                    <a:pt x="3628" y="703"/>
                    <a:pt x="3628" y="692"/>
                    <a:pt x="3636" y="681"/>
                  </a:cubicBezTo>
                  <a:cubicBezTo>
                    <a:pt x="3650" y="663"/>
                    <a:pt x="3644" y="661"/>
                    <a:pt x="3643" y="649"/>
                  </a:cubicBezTo>
                  <a:lnTo>
                    <a:pt x="3643" y="649"/>
                  </a:lnTo>
                  <a:cubicBezTo>
                    <a:pt x="3643" y="650"/>
                    <a:pt x="3644" y="650"/>
                    <a:pt x="3645" y="650"/>
                  </a:cubicBezTo>
                  <a:cubicBezTo>
                    <a:pt x="3653" y="650"/>
                    <a:pt x="3679" y="640"/>
                    <a:pt x="3675" y="630"/>
                  </a:cubicBezTo>
                  <a:cubicBezTo>
                    <a:pt x="3675" y="629"/>
                    <a:pt x="3674" y="629"/>
                    <a:pt x="3672" y="629"/>
                  </a:cubicBezTo>
                  <a:cubicBezTo>
                    <a:pt x="3665" y="629"/>
                    <a:pt x="3648" y="639"/>
                    <a:pt x="3640" y="639"/>
                  </a:cubicBezTo>
                  <a:cubicBezTo>
                    <a:pt x="3638" y="639"/>
                    <a:pt x="3637" y="638"/>
                    <a:pt x="3637" y="637"/>
                  </a:cubicBezTo>
                  <a:cubicBezTo>
                    <a:pt x="3637" y="637"/>
                    <a:pt x="3664" y="623"/>
                    <a:pt x="3665" y="621"/>
                  </a:cubicBezTo>
                  <a:cubicBezTo>
                    <a:pt x="3674" y="618"/>
                    <a:pt x="3684" y="614"/>
                    <a:pt x="3692" y="614"/>
                  </a:cubicBezTo>
                  <a:cubicBezTo>
                    <a:pt x="3695" y="614"/>
                    <a:pt x="3698" y="615"/>
                    <a:pt x="3700" y="616"/>
                  </a:cubicBezTo>
                  <a:cubicBezTo>
                    <a:pt x="3688" y="606"/>
                    <a:pt x="3711" y="590"/>
                    <a:pt x="3713" y="574"/>
                  </a:cubicBezTo>
                  <a:cubicBezTo>
                    <a:pt x="3720" y="565"/>
                    <a:pt x="3723" y="562"/>
                    <a:pt x="3725" y="562"/>
                  </a:cubicBezTo>
                  <a:cubicBezTo>
                    <a:pt x="3727" y="562"/>
                    <a:pt x="3729" y="564"/>
                    <a:pt x="3732" y="567"/>
                  </a:cubicBezTo>
                  <a:cubicBezTo>
                    <a:pt x="3733" y="569"/>
                    <a:pt x="3734" y="569"/>
                    <a:pt x="3735" y="569"/>
                  </a:cubicBezTo>
                  <a:cubicBezTo>
                    <a:pt x="3739" y="569"/>
                    <a:pt x="3743" y="562"/>
                    <a:pt x="3747" y="562"/>
                  </a:cubicBezTo>
                  <a:cubicBezTo>
                    <a:pt x="3747" y="562"/>
                    <a:pt x="3748" y="562"/>
                    <a:pt x="3748" y="563"/>
                  </a:cubicBezTo>
                  <a:lnTo>
                    <a:pt x="3727" y="545"/>
                  </a:lnTo>
                  <a:cubicBezTo>
                    <a:pt x="3733" y="539"/>
                    <a:pt x="3740" y="537"/>
                    <a:pt x="3746" y="537"/>
                  </a:cubicBezTo>
                  <a:cubicBezTo>
                    <a:pt x="3752" y="537"/>
                    <a:pt x="3757" y="539"/>
                    <a:pt x="3759" y="539"/>
                  </a:cubicBezTo>
                  <a:cubicBezTo>
                    <a:pt x="3759" y="539"/>
                    <a:pt x="3760" y="539"/>
                    <a:pt x="3760" y="538"/>
                  </a:cubicBezTo>
                  <a:cubicBezTo>
                    <a:pt x="3763" y="527"/>
                    <a:pt x="3762" y="504"/>
                    <a:pt x="3778" y="498"/>
                  </a:cubicBezTo>
                  <a:cubicBezTo>
                    <a:pt x="3789" y="493"/>
                    <a:pt x="3826" y="466"/>
                    <a:pt x="3822" y="449"/>
                  </a:cubicBezTo>
                  <a:cubicBezTo>
                    <a:pt x="3819" y="442"/>
                    <a:pt x="3842" y="426"/>
                    <a:pt x="3842" y="414"/>
                  </a:cubicBezTo>
                  <a:cubicBezTo>
                    <a:pt x="3844" y="393"/>
                    <a:pt x="3861" y="405"/>
                    <a:pt x="3869" y="398"/>
                  </a:cubicBezTo>
                  <a:cubicBezTo>
                    <a:pt x="3878" y="389"/>
                    <a:pt x="3875" y="379"/>
                    <a:pt x="3883" y="369"/>
                  </a:cubicBezTo>
                  <a:cubicBezTo>
                    <a:pt x="3887" y="364"/>
                    <a:pt x="3889" y="362"/>
                    <a:pt x="3891" y="362"/>
                  </a:cubicBezTo>
                  <a:cubicBezTo>
                    <a:pt x="3893" y="362"/>
                    <a:pt x="3894" y="365"/>
                    <a:pt x="3895" y="368"/>
                  </a:cubicBezTo>
                  <a:cubicBezTo>
                    <a:pt x="3896" y="369"/>
                    <a:pt x="3896" y="369"/>
                    <a:pt x="3897" y="369"/>
                  </a:cubicBezTo>
                  <a:cubicBezTo>
                    <a:pt x="3901" y="369"/>
                    <a:pt x="3907" y="352"/>
                    <a:pt x="3907" y="352"/>
                  </a:cubicBezTo>
                  <a:cubicBezTo>
                    <a:pt x="3909" y="342"/>
                    <a:pt x="3913" y="342"/>
                    <a:pt x="3918" y="338"/>
                  </a:cubicBezTo>
                  <a:cubicBezTo>
                    <a:pt x="3930" y="327"/>
                    <a:pt x="3892" y="318"/>
                    <a:pt x="3921" y="315"/>
                  </a:cubicBezTo>
                  <a:cubicBezTo>
                    <a:pt x="3937" y="313"/>
                    <a:pt x="3950" y="296"/>
                    <a:pt x="3951" y="280"/>
                  </a:cubicBezTo>
                  <a:cubicBezTo>
                    <a:pt x="3953" y="264"/>
                    <a:pt x="3956" y="254"/>
                    <a:pt x="3972" y="254"/>
                  </a:cubicBezTo>
                  <a:cubicBezTo>
                    <a:pt x="3973" y="254"/>
                    <a:pt x="3975" y="254"/>
                    <a:pt x="3976" y="255"/>
                  </a:cubicBezTo>
                  <a:cubicBezTo>
                    <a:pt x="3982" y="254"/>
                    <a:pt x="3986" y="246"/>
                    <a:pt x="3992" y="233"/>
                  </a:cubicBezTo>
                  <a:cubicBezTo>
                    <a:pt x="3999" y="220"/>
                    <a:pt x="4002" y="206"/>
                    <a:pt x="4009" y="202"/>
                  </a:cubicBezTo>
                  <a:lnTo>
                    <a:pt x="4009" y="202"/>
                  </a:lnTo>
                  <a:cubicBezTo>
                    <a:pt x="4009" y="202"/>
                    <a:pt x="4009" y="202"/>
                    <a:pt x="4008" y="202"/>
                  </a:cubicBezTo>
                  <a:cubicBezTo>
                    <a:pt x="4004" y="202"/>
                    <a:pt x="4004" y="186"/>
                    <a:pt x="4002" y="174"/>
                  </a:cubicBezTo>
                  <a:cubicBezTo>
                    <a:pt x="4002" y="165"/>
                    <a:pt x="4002" y="157"/>
                    <a:pt x="4005" y="157"/>
                  </a:cubicBezTo>
                  <a:cubicBezTo>
                    <a:pt x="4006" y="157"/>
                    <a:pt x="4008" y="158"/>
                    <a:pt x="4011" y="161"/>
                  </a:cubicBezTo>
                  <a:cubicBezTo>
                    <a:pt x="4012" y="161"/>
                    <a:pt x="4013" y="161"/>
                    <a:pt x="4013" y="161"/>
                  </a:cubicBezTo>
                  <a:cubicBezTo>
                    <a:pt x="4029" y="161"/>
                    <a:pt x="4016" y="129"/>
                    <a:pt x="4009" y="112"/>
                  </a:cubicBezTo>
                  <a:cubicBezTo>
                    <a:pt x="4006" y="100"/>
                    <a:pt x="3998" y="86"/>
                    <a:pt x="3995" y="75"/>
                  </a:cubicBezTo>
                  <a:cubicBezTo>
                    <a:pt x="3994" y="69"/>
                    <a:pt x="3998" y="69"/>
                    <a:pt x="3993" y="62"/>
                  </a:cubicBezTo>
                  <a:cubicBezTo>
                    <a:pt x="3987" y="49"/>
                    <a:pt x="3957" y="28"/>
                    <a:pt x="3946" y="28"/>
                  </a:cubicBezTo>
                  <a:cubicBezTo>
                    <a:pt x="3944" y="28"/>
                    <a:pt x="3943" y="28"/>
                    <a:pt x="3942" y="29"/>
                  </a:cubicBezTo>
                  <a:cubicBezTo>
                    <a:pt x="3946" y="23"/>
                    <a:pt x="3954" y="19"/>
                    <a:pt x="3934" y="8"/>
                  </a:cubicBezTo>
                  <a:cubicBezTo>
                    <a:pt x="3922" y="2"/>
                    <a:pt x="3899" y="8"/>
                    <a:pt x="3896" y="1"/>
                  </a:cubicBezTo>
                  <a:close/>
                  <a:moveTo>
                    <a:pt x="133" y="3021"/>
                  </a:moveTo>
                  <a:cubicBezTo>
                    <a:pt x="133" y="3021"/>
                    <a:pt x="133" y="3021"/>
                    <a:pt x="133" y="3021"/>
                  </a:cubicBezTo>
                  <a:lnTo>
                    <a:pt x="133" y="3021"/>
                  </a:lnTo>
                  <a:cubicBezTo>
                    <a:pt x="133" y="3021"/>
                    <a:pt x="133" y="3021"/>
                    <a:pt x="133" y="3021"/>
                  </a:cubicBezTo>
                  <a:close/>
                  <a:moveTo>
                    <a:pt x="133" y="3021"/>
                  </a:moveTo>
                  <a:cubicBezTo>
                    <a:pt x="132" y="3021"/>
                    <a:pt x="132" y="3021"/>
                    <a:pt x="132" y="3021"/>
                  </a:cubicBezTo>
                  <a:lnTo>
                    <a:pt x="132" y="3021"/>
                  </a:lnTo>
                  <a:cubicBezTo>
                    <a:pt x="132" y="3021"/>
                    <a:pt x="132" y="3021"/>
                    <a:pt x="133" y="3021"/>
                  </a:cubicBezTo>
                  <a:close/>
                  <a:moveTo>
                    <a:pt x="648" y="1756"/>
                  </a:moveTo>
                  <a:cubicBezTo>
                    <a:pt x="644" y="1756"/>
                    <a:pt x="640" y="1757"/>
                    <a:pt x="634" y="1758"/>
                  </a:cubicBezTo>
                  <a:cubicBezTo>
                    <a:pt x="620" y="1761"/>
                    <a:pt x="600" y="1775"/>
                    <a:pt x="605" y="1782"/>
                  </a:cubicBezTo>
                  <a:cubicBezTo>
                    <a:pt x="605" y="1782"/>
                    <a:pt x="605" y="1782"/>
                    <a:pt x="605" y="1782"/>
                  </a:cubicBezTo>
                  <a:cubicBezTo>
                    <a:pt x="600" y="1782"/>
                    <a:pt x="571" y="1793"/>
                    <a:pt x="575" y="1795"/>
                  </a:cubicBezTo>
                  <a:cubicBezTo>
                    <a:pt x="579" y="1796"/>
                    <a:pt x="597" y="1792"/>
                    <a:pt x="582" y="1807"/>
                  </a:cubicBezTo>
                  <a:cubicBezTo>
                    <a:pt x="575" y="1815"/>
                    <a:pt x="568" y="1817"/>
                    <a:pt x="561" y="1824"/>
                  </a:cubicBezTo>
                  <a:cubicBezTo>
                    <a:pt x="548" y="1838"/>
                    <a:pt x="534" y="1864"/>
                    <a:pt x="538" y="1875"/>
                  </a:cubicBezTo>
                  <a:lnTo>
                    <a:pt x="538" y="1875"/>
                  </a:lnTo>
                  <a:cubicBezTo>
                    <a:pt x="538" y="1874"/>
                    <a:pt x="537" y="1874"/>
                    <a:pt x="536" y="1874"/>
                  </a:cubicBezTo>
                  <a:cubicBezTo>
                    <a:pt x="531" y="1874"/>
                    <a:pt x="514" y="1890"/>
                    <a:pt x="511" y="1895"/>
                  </a:cubicBezTo>
                  <a:cubicBezTo>
                    <a:pt x="518" y="1900"/>
                    <a:pt x="512" y="1906"/>
                    <a:pt x="506" y="1916"/>
                  </a:cubicBezTo>
                  <a:cubicBezTo>
                    <a:pt x="499" y="1928"/>
                    <a:pt x="502" y="1922"/>
                    <a:pt x="505" y="1928"/>
                  </a:cubicBezTo>
                  <a:cubicBezTo>
                    <a:pt x="507" y="1937"/>
                    <a:pt x="483" y="1959"/>
                    <a:pt x="479" y="1967"/>
                  </a:cubicBezTo>
                  <a:cubicBezTo>
                    <a:pt x="474" y="1973"/>
                    <a:pt x="478" y="1976"/>
                    <a:pt x="474" y="1984"/>
                  </a:cubicBezTo>
                  <a:cubicBezTo>
                    <a:pt x="469" y="1997"/>
                    <a:pt x="463" y="2008"/>
                    <a:pt x="457" y="2019"/>
                  </a:cubicBezTo>
                  <a:cubicBezTo>
                    <a:pt x="446" y="2038"/>
                    <a:pt x="441" y="2050"/>
                    <a:pt x="444" y="2063"/>
                  </a:cubicBezTo>
                  <a:lnTo>
                    <a:pt x="444" y="2063"/>
                  </a:lnTo>
                  <a:cubicBezTo>
                    <a:pt x="443" y="2058"/>
                    <a:pt x="441" y="2053"/>
                    <a:pt x="437" y="2052"/>
                  </a:cubicBezTo>
                  <a:cubicBezTo>
                    <a:pt x="436" y="2052"/>
                    <a:pt x="436" y="2052"/>
                    <a:pt x="436" y="2052"/>
                  </a:cubicBezTo>
                  <a:cubicBezTo>
                    <a:pt x="430" y="2052"/>
                    <a:pt x="430" y="2067"/>
                    <a:pt x="430" y="2071"/>
                  </a:cubicBezTo>
                  <a:cubicBezTo>
                    <a:pt x="433" y="2090"/>
                    <a:pt x="424" y="2097"/>
                    <a:pt x="409" y="2100"/>
                  </a:cubicBezTo>
                  <a:cubicBezTo>
                    <a:pt x="398" y="2101"/>
                    <a:pt x="412" y="2131"/>
                    <a:pt x="405" y="2131"/>
                  </a:cubicBezTo>
                  <a:cubicBezTo>
                    <a:pt x="404" y="2131"/>
                    <a:pt x="403" y="2131"/>
                    <a:pt x="402" y="2130"/>
                  </a:cubicBezTo>
                  <a:cubicBezTo>
                    <a:pt x="401" y="2130"/>
                    <a:pt x="401" y="2130"/>
                    <a:pt x="400" y="2130"/>
                  </a:cubicBezTo>
                  <a:cubicBezTo>
                    <a:pt x="391" y="2130"/>
                    <a:pt x="374" y="2163"/>
                    <a:pt x="385" y="2169"/>
                  </a:cubicBezTo>
                  <a:cubicBezTo>
                    <a:pt x="384" y="2168"/>
                    <a:pt x="383" y="2168"/>
                    <a:pt x="382" y="2168"/>
                  </a:cubicBezTo>
                  <a:cubicBezTo>
                    <a:pt x="378" y="2168"/>
                    <a:pt x="373" y="2171"/>
                    <a:pt x="368" y="2175"/>
                  </a:cubicBezTo>
                  <a:cubicBezTo>
                    <a:pt x="365" y="2178"/>
                    <a:pt x="365" y="2184"/>
                    <a:pt x="362" y="2190"/>
                  </a:cubicBezTo>
                  <a:cubicBezTo>
                    <a:pt x="356" y="2201"/>
                    <a:pt x="350" y="2203"/>
                    <a:pt x="344" y="2213"/>
                  </a:cubicBezTo>
                  <a:cubicBezTo>
                    <a:pt x="338" y="2223"/>
                    <a:pt x="339" y="2231"/>
                    <a:pt x="334" y="2239"/>
                  </a:cubicBezTo>
                  <a:cubicBezTo>
                    <a:pt x="328" y="2250"/>
                    <a:pt x="323" y="2260"/>
                    <a:pt x="316" y="2269"/>
                  </a:cubicBezTo>
                  <a:cubicBezTo>
                    <a:pt x="307" y="2283"/>
                    <a:pt x="297" y="2292"/>
                    <a:pt x="290" y="2309"/>
                  </a:cubicBezTo>
                  <a:cubicBezTo>
                    <a:pt x="286" y="2317"/>
                    <a:pt x="290" y="2330"/>
                    <a:pt x="288" y="2334"/>
                  </a:cubicBezTo>
                  <a:cubicBezTo>
                    <a:pt x="286" y="2338"/>
                    <a:pt x="274" y="2336"/>
                    <a:pt x="270" y="2341"/>
                  </a:cubicBezTo>
                  <a:cubicBezTo>
                    <a:pt x="263" y="2347"/>
                    <a:pt x="267" y="2356"/>
                    <a:pt x="269" y="2360"/>
                  </a:cubicBezTo>
                  <a:cubicBezTo>
                    <a:pt x="271" y="2363"/>
                    <a:pt x="284" y="2373"/>
                    <a:pt x="272" y="2380"/>
                  </a:cubicBezTo>
                  <a:cubicBezTo>
                    <a:pt x="263" y="2386"/>
                    <a:pt x="254" y="2386"/>
                    <a:pt x="245" y="2396"/>
                  </a:cubicBezTo>
                  <a:cubicBezTo>
                    <a:pt x="232" y="2411"/>
                    <a:pt x="249" y="2430"/>
                    <a:pt x="231" y="2438"/>
                  </a:cubicBezTo>
                  <a:cubicBezTo>
                    <a:pt x="219" y="2443"/>
                    <a:pt x="205" y="2478"/>
                    <a:pt x="200" y="2490"/>
                  </a:cubicBezTo>
                  <a:cubicBezTo>
                    <a:pt x="195" y="2501"/>
                    <a:pt x="192" y="2513"/>
                    <a:pt x="183" y="2524"/>
                  </a:cubicBezTo>
                  <a:cubicBezTo>
                    <a:pt x="182" y="2526"/>
                    <a:pt x="160" y="2545"/>
                    <a:pt x="162" y="2546"/>
                  </a:cubicBezTo>
                  <a:cubicBezTo>
                    <a:pt x="164" y="2546"/>
                    <a:pt x="167" y="2544"/>
                    <a:pt x="169" y="2544"/>
                  </a:cubicBezTo>
                  <a:cubicBezTo>
                    <a:pt x="171" y="2544"/>
                    <a:pt x="172" y="2545"/>
                    <a:pt x="171" y="2550"/>
                  </a:cubicBezTo>
                  <a:cubicBezTo>
                    <a:pt x="170" y="2555"/>
                    <a:pt x="168" y="2561"/>
                    <a:pt x="164" y="2566"/>
                  </a:cubicBezTo>
                  <a:cubicBezTo>
                    <a:pt x="160" y="2575"/>
                    <a:pt x="149" y="2588"/>
                    <a:pt x="142" y="2588"/>
                  </a:cubicBezTo>
                  <a:cubicBezTo>
                    <a:pt x="142" y="2588"/>
                    <a:pt x="141" y="2588"/>
                    <a:pt x="140" y="2588"/>
                  </a:cubicBezTo>
                  <a:lnTo>
                    <a:pt x="140" y="2588"/>
                  </a:lnTo>
                  <a:cubicBezTo>
                    <a:pt x="161" y="2600"/>
                    <a:pt x="127" y="2603"/>
                    <a:pt x="121" y="2618"/>
                  </a:cubicBezTo>
                  <a:cubicBezTo>
                    <a:pt x="115" y="2633"/>
                    <a:pt x="126" y="2640"/>
                    <a:pt x="118" y="2657"/>
                  </a:cubicBezTo>
                  <a:cubicBezTo>
                    <a:pt x="116" y="2661"/>
                    <a:pt x="104" y="2671"/>
                    <a:pt x="100" y="2675"/>
                  </a:cubicBezTo>
                  <a:cubicBezTo>
                    <a:pt x="84" y="2695"/>
                    <a:pt x="100" y="2692"/>
                    <a:pt x="84" y="2714"/>
                  </a:cubicBezTo>
                  <a:cubicBezTo>
                    <a:pt x="73" y="2728"/>
                    <a:pt x="66" y="2738"/>
                    <a:pt x="58" y="2754"/>
                  </a:cubicBezTo>
                  <a:cubicBezTo>
                    <a:pt x="56" y="2759"/>
                    <a:pt x="52" y="2775"/>
                    <a:pt x="52" y="2776"/>
                  </a:cubicBezTo>
                  <a:cubicBezTo>
                    <a:pt x="45" y="2788"/>
                    <a:pt x="33" y="2797"/>
                    <a:pt x="23" y="2808"/>
                  </a:cubicBezTo>
                  <a:cubicBezTo>
                    <a:pt x="10" y="2822"/>
                    <a:pt x="0" y="2841"/>
                    <a:pt x="2" y="2860"/>
                  </a:cubicBezTo>
                  <a:cubicBezTo>
                    <a:pt x="4" y="2878"/>
                    <a:pt x="9" y="2863"/>
                    <a:pt x="9" y="2884"/>
                  </a:cubicBezTo>
                  <a:cubicBezTo>
                    <a:pt x="5" y="2891"/>
                    <a:pt x="4" y="2900"/>
                    <a:pt x="5" y="2910"/>
                  </a:cubicBezTo>
                  <a:cubicBezTo>
                    <a:pt x="6" y="2915"/>
                    <a:pt x="11" y="2912"/>
                    <a:pt x="13" y="2919"/>
                  </a:cubicBezTo>
                  <a:cubicBezTo>
                    <a:pt x="22" y="2939"/>
                    <a:pt x="33" y="2969"/>
                    <a:pt x="57" y="2992"/>
                  </a:cubicBezTo>
                  <a:cubicBezTo>
                    <a:pt x="75" y="3011"/>
                    <a:pt x="100" y="3023"/>
                    <a:pt x="120" y="3023"/>
                  </a:cubicBezTo>
                  <a:cubicBezTo>
                    <a:pt x="124" y="3023"/>
                    <a:pt x="128" y="3022"/>
                    <a:pt x="132" y="3021"/>
                  </a:cubicBezTo>
                  <a:lnTo>
                    <a:pt x="132" y="3021"/>
                  </a:lnTo>
                  <a:cubicBezTo>
                    <a:pt x="127" y="3023"/>
                    <a:pt x="128" y="3023"/>
                    <a:pt x="131" y="3023"/>
                  </a:cubicBezTo>
                  <a:cubicBezTo>
                    <a:pt x="135" y="3023"/>
                    <a:pt x="141" y="3022"/>
                    <a:pt x="133" y="3021"/>
                  </a:cubicBezTo>
                  <a:lnTo>
                    <a:pt x="133" y="3021"/>
                  </a:lnTo>
                  <a:cubicBezTo>
                    <a:pt x="133" y="3021"/>
                    <a:pt x="134" y="3021"/>
                    <a:pt x="134" y="3021"/>
                  </a:cubicBezTo>
                  <a:cubicBezTo>
                    <a:pt x="153" y="3021"/>
                    <a:pt x="156" y="2977"/>
                    <a:pt x="139" y="2974"/>
                  </a:cubicBezTo>
                  <a:cubicBezTo>
                    <a:pt x="133" y="2973"/>
                    <a:pt x="113" y="2964"/>
                    <a:pt x="107" y="2964"/>
                  </a:cubicBezTo>
                  <a:cubicBezTo>
                    <a:pt x="106" y="2964"/>
                    <a:pt x="106" y="2964"/>
                    <a:pt x="106" y="2964"/>
                  </a:cubicBezTo>
                  <a:cubicBezTo>
                    <a:pt x="101" y="2966"/>
                    <a:pt x="97" y="2969"/>
                    <a:pt x="92" y="2969"/>
                  </a:cubicBezTo>
                  <a:cubicBezTo>
                    <a:pt x="88" y="2969"/>
                    <a:pt x="83" y="2966"/>
                    <a:pt x="76" y="2955"/>
                  </a:cubicBezTo>
                  <a:cubicBezTo>
                    <a:pt x="64" y="2939"/>
                    <a:pt x="57" y="2919"/>
                    <a:pt x="51" y="2899"/>
                  </a:cubicBezTo>
                  <a:cubicBezTo>
                    <a:pt x="47" y="2888"/>
                    <a:pt x="34" y="2877"/>
                    <a:pt x="37" y="2865"/>
                  </a:cubicBezTo>
                  <a:cubicBezTo>
                    <a:pt x="43" y="2848"/>
                    <a:pt x="60" y="2851"/>
                    <a:pt x="70" y="2837"/>
                  </a:cubicBezTo>
                  <a:cubicBezTo>
                    <a:pt x="76" y="2828"/>
                    <a:pt x="61" y="2829"/>
                    <a:pt x="59" y="2827"/>
                  </a:cubicBezTo>
                  <a:cubicBezTo>
                    <a:pt x="64" y="2818"/>
                    <a:pt x="80" y="2821"/>
                    <a:pt x="81" y="2809"/>
                  </a:cubicBezTo>
                  <a:cubicBezTo>
                    <a:pt x="81" y="2806"/>
                    <a:pt x="56" y="2788"/>
                    <a:pt x="73" y="2777"/>
                  </a:cubicBezTo>
                  <a:cubicBezTo>
                    <a:pt x="75" y="2776"/>
                    <a:pt x="76" y="2776"/>
                    <a:pt x="77" y="2776"/>
                  </a:cubicBezTo>
                  <a:cubicBezTo>
                    <a:pt x="80" y="2776"/>
                    <a:pt x="82" y="2778"/>
                    <a:pt x="85" y="2778"/>
                  </a:cubicBezTo>
                  <a:cubicBezTo>
                    <a:pt x="88" y="2778"/>
                    <a:pt x="91" y="2777"/>
                    <a:pt x="94" y="2773"/>
                  </a:cubicBezTo>
                  <a:cubicBezTo>
                    <a:pt x="99" y="2768"/>
                    <a:pt x="104" y="2759"/>
                    <a:pt x="106" y="2753"/>
                  </a:cubicBezTo>
                  <a:cubicBezTo>
                    <a:pt x="111" y="2736"/>
                    <a:pt x="88" y="2748"/>
                    <a:pt x="103" y="2721"/>
                  </a:cubicBezTo>
                  <a:lnTo>
                    <a:pt x="103" y="2721"/>
                  </a:lnTo>
                  <a:cubicBezTo>
                    <a:pt x="106" y="2723"/>
                    <a:pt x="109" y="2725"/>
                    <a:pt x="113" y="2725"/>
                  </a:cubicBezTo>
                  <a:cubicBezTo>
                    <a:pt x="116" y="2725"/>
                    <a:pt x="120" y="2724"/>
                    <a:pt x="124" y="2721"/>
                  </a:cubicBezTo>
                  <a:cubicBezTo>
                    <a:pt x="133" y="2713"/>
                    <a:pt x="146" y="2699"/>
                    <a:pt x="136" y="2693"/>
                  </a:cubicBezTo>
                  <a:lnTo>
                    <a:pt x="136" y="2693"/>
                  </a:lnTo>
                  <a:cubicBezTo>
                    <a:pt x="138" y="2694"/>
                    <a:pt x="140" y="2694"/>
                    <a:pt x="142" y="2694"/>
                  </a:cubicBezTo>
                  <a:cubicBezTo>
                    <a:pt x="151" y="2694"/>
                    <a:pt x="154" y="2681"/>
                    <a:pt x="154" y="2667"/>
                  </a:cubicBezTo>
                  <a:lnTo>
                    <a:pt x="154" y="2667"/>
                  </a:lnTo>
                  <a:cubicBezTo>
                    <a:pt x="154" y="2667"/>
                    <a:pt x="155" y="2667"/>
                    <a:pt x="155" y="2667"/>
                  </a:cubicBezTo>
                  <a:cubicBezTo>
                    <a:pt x="166" y="2667"/>
                    <a:pt x="186" y="2610"/>
                    <a:pt x="191" y="2601"/>
                  </a:cubicBezTo>
                  <a:lnTo>
                    <a:pt x="191" y="2601"/>
                  </a:lnTo>
                  <a:cubicBezTo>
                    <a:pt x="185" y="2611"/>
                    <a:pt x="179" y="2616"/>
                    <a:pt x="176" y="2616"/>
                  </a:cubicBezTo>
                  <a:cubicBezTo>
                    <a:pt x="171" y="2616"/>
                    <a:pt x="172" y="2606"/>
                    <a:pt x="183" y="2591"/>
                  </a:cubicBezTo>
                  <a:cubicBezTo>
                    <a:pt x="196" y="2575"/>
                    <a:pt x="208" y="2556"/>
                    <a:pt x="218" y="2538"/>
                  </a:cubicBezTo>
                  <a:cubicBezTo>
                    <a:pt x="218" y="2537"/>
                    <a:pt x="217" y="2537"/>
                    <a:pt x="216" y="2537"/>
                  </a:cubicBezTo>
                  <a:cubicBezTo>
                    <a:pt x="203" y="2537"/>
                    <a:pt x="177" y="2579"/>
                    <a:pt x="168" y="2592"/>
                  </a:cubicBezTo>
                  <a:cubicBezTo>
                    <a:pt x="176" y="2577"/>
                    <a:pt x="183" y="2562"/>
                    <a:pt x="192" y="2547"/>
                  </a:cubicBezTo>
                  <a:cubicBezTo>
                    <a:pt x="198" y="2539"/>
                    <a:pt x="208" y="2524"/>
                    <a:pt x="217" y="2522"/>
                  </a:cubicBezTo>
                  <a:cubicBezTo>
                    <a:pt x="217" y="2522"/>
                    <a:pt x="217" y="2522"/>
                    <a:pt x="217" y="2522"/>
                  </a:cubicBezTo>
                  <a:cubicBezTo>
                    <a:pt x="222" y="2522"/>
                    <a:pt x="223" y="2528"/>
                    <a:pt x="226" y="2528"/>
                  </a:cubicBezTo>
                  <a:cubicBezTo>
                    <a:pt x="227" y="2528"/>
                    <a:pt x="229" y="2527"/>
                    <a:pt x="232" y="2524"/>
                  </a:cubicBezTo>
                  <a:cubicBezTo>
                    <a:pt x="254" y="2504"/>
                    <a:pt x="244" y="2489"/>
                    <a:pt x="255" y="2465"/>
                  </a:cubicBezTo>
                  <a:cubicBezTo>
                    <a:pt x="265" y="2445"/>
                    <a:pt x="279" y="2435"/>
                    <a:pt x="294" y="2426"/>
                  </a:cubicBezTo>
                  <a:cubicBezTo>
                    <a:pt x="287" y="2422"/>
                    <a:pt x="286" y="2402"/>
                    <a:pt x="289" y="2390"/>
                  </a:cubicBezTo>
                  <a:cubicBezTo>
                    <a:pt x="291" y="2383"/>
                    <a:pt x="293" y="2381"/>
                    <a:pt x="295" y="2381"/>
                  </a:cubicBezTo>
                  <a:cubicBezTo>
                    <a:pt x="297" y="2381"/>
                    <a:pt x="299" y="2383"/>
                    <a:pt x="301" y="2383"/>
                  </a:cubicBezTo>
                  <a:cubicBezTo>
                    <a:pt x="302" y="2383"/>
                    <a:pt x="303" y="2382"/>
                    <a:pt x="303" y="2382"/>
                  </a:cubicBezTo>
                  <a:cubicBezTo>
                    <a:pt x="304" y="2380"/>
                    <a:pt x="305" y="2378"/>
                    <a:pt x="305" y="2377"/>
                  </a:cubicBezTo>
                  <a:lnTo>
                    <a:pt x="305" y="2377"/>
                  </a:lnTo>
                  <a:cubicBezTo>
                    <a:pt x="306" y="2378"/>
                    <a:pt x="308" y="2379"/>
                    <a:pt x="309" y="2379"/>
                  </a:cubicBezTo>
                  <a:cubicBezTo>
                    <a:pt x="310" y="2379"/>
                    <a:pt x="311" y="2379"/>
                    <a:pt x="312" y="2378"/>
                  </a:cubicBezTo>
                  <a:cubicBezTo>
                    <a:pt x="320" y="2371"/>
                    <a:pt x="328" y="2351"/>
                    <a:pt x="333" y="2341"/>
                  </a:cubicBezTo>
                  <a:cubicBezTo>
                    <a:pt x="338" y="2331"/>
                    <a:pt x="347" y="2311"/>
                    <a:pt x="344" y="2301"/>
                  </a:cubicBezTo>
                  <a:cubicBezTo>
                    <a:pt x="343" y="2295"/>
                    <a:pt x="341" y="2293"/>
                    <a:pt x="348" y="2284"/>
                  </a:cubicBezTo>
                  <a:cubicBezTo>
                    <a:pt x="351" y="2279"/>
                    <a:pt x="356" y="2274"/>
                    <a:pt x="360" y="2274"/>
                  </a:cubicBezTo>
                  <a:cubicBezTo>
                    <a:pt x="366" y="2274"/>
                    <a:pt x="366" y="2272"/>
                    <a:pt x="369" y="2264"/>
                  </a:cubicBezTo>
                  <a:cubicBezTo>
                    <a:pt x="375" y="2253"/>
                    <a:pt x="375" y="2240"/>
                    <a:pt x="380" y="2228"/>
                  </a:cubicBezTo>
                  <a:cubicBezTo>
                    <a:pt x="384" y="2217"/>
                    <a:pt x="390" y="2204"/>
                    <a:pt x="397" y="2194"/>
                  </a:cubicBezTo>
                  <a:cubicBezTo>
                    <a:pt x="402" y="2187"/>
                    <a:pt x="414" y="2181"/>
                    <a:pt x="417" y="2176"/>
                  </a:cubicBezTo>
                  <a:cubicBezTo>
                    <a:pt x="418" y="2174"/>
                    <a:pt x="411" y="2175"/>
                    <a:pt x="413" y="2172"/>
                  </a:cubicBezTo>
                  <a:lnTo>
                    <a:pt x="418" y="2162"/>
                  </a:lnTo>
                  <a:lnTo>
                    <a:pt x="443" y="2119"/>
                  </a:lnTo>
                  <a:cubicBezTo>
                    <a:pt x="451" y="2104"/>
                    <a:pt x="471" y="2075"/>
                    <a:pt x="459" y="2068"/>
                  </a:cubicBezTo>
                  <a:lnTo>
                    <a:pt x="459" y="2068"/>
                  </a:lnTo>
                  <a:cubicBezTo>
                    <a:pt x="460" y="2069"/>
                    <a:pt x="461" y="2069"/>
                    <a:pt x="461" y="2069"/>
                  </a:cubicBezTo>
                  <a:cubicBezTo>
                    <a:pt x="471" y="2069"/>
                    <a:pt x="486" y="2042"/>
                    <a:pt x="492" y="2031"/>
                  </a:cubicBezTo>
                  <a:cubicBezTo>
                    <a:pt x="501" y="2014"/>
                    <a:pt x="496" y="2008"/>
                    <a:pt x="506" y="1993"/>
                  </a:cubicBezTo>
                  <a:cubicBezTo>
                    <a:pt x="507" y="1991"/>
                    <a:pt x="508" y="1990"/>
                    <a:pt x="510" y="1990"/>
                  </a:cubicBezTo>
                  <a:cubicBezTo>
                    <a:pt x="512" y="1990"/>
                    <a:pt x="514" y="1991"/>
                    <a:pt x="516" y="1991"/>
                  </a:cubicBezTo>
                  <a:cubicBezTo>
                    <a:pt x="517" y="1991"/>
                    <a:pt x="519" y="1991"/>
                    <a:pt x="520" y="1990"/>
                  </a:cubicBezTo>
                  <a:cubicBezTo>
                    <a:pt x="526" y="1984"/>
                    <a:pt x="530" y="1976"/>
                    <a:pt x="534" y="1969"/>
                  </a:cubicBezTo>
                  <a:cubicBezTo>
                    <a:pt x="537" y="1960"/>
                    <a:pt x="541" y="1949"/>
                    <a:pt x="542" y="1941"/>
                  </a:cubicBezTo>
                  <a:cubicBezTo>
                    <a:pt x="543" y="1935"/>
                    <a:pt x="537" y="1935"/>
                    <a:pt x="534" y="1933"/>
                  </a:cubicBezTo>
                  <a:lnTo>
                    <a:pt x="534" y="1933"/>
                  </a:lnTo>
                  <a:cubicBezTo>
                    <a:pt x="536" y="1934"/>
                    <a:pt x="537" y="1934"/>
                    <a:pt x="538" y="1934"/>
                  </a:cubicBezTo>
                  <a:cubicBezTo>
                    <a:pt x="548" y="1934"/>
                    <a:pt x="549" y="1912"/>
                    <a:pt x="554" y="1904"/>
                  </a:cubicBezTo>
                  <a:cubicBezTo>
                    <a:pt x="556" y="1901"/>
                    <a:pt x="558" y="1901"/>
                    <a:pt x="560" y="1901"/>
                  </a:cubicBezTo>
                  <a:cubicBezTo>
                    <a:pt x="564" y="1901"/>
                    <a:pt x="570" y="1906"/>
                    <a:pt x="574" y="1906"/>
                  </a:cubicBezTo>
                  <a:cubicBezTo>
                    <a:pt x="577" y="1906"/>
                    <a:pt x="580" y="1904"/>
                    <a:pt x="582" y="1899"/>
                  </a:cubicBezTo>
                  <a:cubicBezTo>
                    <a:pt x="589" y="1874"/>
                    <a:pt x="568" y="1874"/>
                    <a:pt x="563" y="1862"/>
                  </a:cubicBezTo>
                  <a:cubicBezTo>
                    <a:pt x="560" y="1853"/>
                    <a:pt x="584" y="1845"/>
                    <a:pt x="589" y="1845"/>
                  </a:cubicBezTo>
                  <a:cubicBezTo>
                    <a:pt x="589" y="1845"/>
                    <a:pt x="589" y="1845"/>
                    <a:pt x="589" y="1845"/>
                  </a:cubicBezTo>
                  <a:lnTo>
                    <a:pt x="589" y="1845"/>
                  </a:lnTo>
                  <a:cubicBezTo>
                    <a:pt x="588" y="1839"/>
                    <a:pt x="582" y="1841"/>
                    <a:pt x="589" y="1830"/>
                  </a:cubicBezTo>
                  <a:cubicBezTo>
                    <a:pt x="591" y="1826"/>
                    <a:pt x="599" y="1819"/>
                    <a:pt x="600" y="1816"/>
                  </a:cubicBezTo>
                  <a:cubicBezTo>
                    <a:pt x="602" y="1811"/>
                    <a:pt x="596" y="1811"/>
                    <a:pt x="596" y="1807"/>
                  </a:cubicBezTo>
                  <a:cubicBezTo>
                    <a:pt x="598" y="1802"/>
                    <a:pt x="606" y="1796"/>
                    <a:pt x="611" y="1792"/>
                  </a:cubicBezTo>
                  <a:cubicBezTo>
                    <a:pt x="613" y="1796"/>
                    <a:pt x="615" y="1798"/>
                    <a:pt x="619" y="1798"/>
                  </a:cubicBezTo>
                  <a:cubicBezTo>
                    <a:pt x="622" y="1798"/>
                    <a:pt x="626" y="1796"/>
                    <a:pt x="631" y="1792"/>
                  </a:cubicBezTo>
                  <a:cubicBezTo>
                    <a:pt x="641" y="1785"/>
                    <a:pt x="647" y="1781"/>
                    <a:pt x="651" y="1781"/>
                  </a:cubicBezTo>
                  <a:cubicBezTo>
                    <a:pt x="654" y="1781"/>
                    <a:pt x="656" y="1784"/>
                    <a:pt x="658" y="1789"/>
                  </a:cubicBezTo>
                  <a:cubicBezTo>
                    <a:pt x="659" y="1790"/>
                    <a:pt x="662" y="1790"/>
                    <a:pt x="667" y="1790"/>
                  </a:cubicBezTo>
                  <a:cubicBezTo>
                    <a:pt x="675" y="1790"/>
                    <a:pt x="686" y="1789"/>
                    <a:pt x="688" y="1788"/>
                  </a:cubicBezTo>
                  <a:cubicBezTo>
                    <a:pt x="692" y="1783"/>
                    <a:pt x="684" y="1780"/>
                    <a:pt x="696" y="1780"/>
                  </a:cubicBezTo>
                  <a:cubicBezTo>
                    <a:pt x="710" y="1780"/>
                    <a:pt x="726" y="1786"/>
                    <a:pt x="737" y="1794"/>
                  </a:cubicBezTo>
                  <a:cubicBezTo>
                    <a:pt x="748" y="1803"/>
                    <a:pt x="747" y="1809"/>
                    <a:pt x="753" y="1819"/>
                  </a:cubicBezTo>
                  <a:cubicBezTo>
                    <a:pt x="759" y="1829"/>
                    <a:pt x="768" y="1841"/>
                    <a:pt x="776" y="1847"/>
                  </a:cubicBezTo>
                  <a:cubicBezTo>
                    <a:pt x="789" y="1855"/>
                    <a:pt x="783" y="1885"/>
                    <a:pt x="780" y="1885"/>
                  </a:cubicBezTo>
                  <a:cubicBezTo>
                    <a:pt x="780" y="1885"/>
                    <a:pt x="780" y="1885"/>
                    <a:pt x="780" y="1885"/>
                  </a:cubicBezTo>
                  <a:lnTo>
                    <a:pt x="780" y="1885"/>
                  </a:lnTo>
                  <a:cubicBezTo>
                    <a:pt x="782" y="1887"/>
                    <a:pt x="784" y="1888"/>
                    <a:pt x="785" y="1888"/>
                  </a:cubicBezTo>
                  <a:cubicBezTo>
                    <a:pt x="793" y="1888"/>
                    <a:pt x="799" y="1865"/>
                    <a:pt x="801" y="1864"/>
                  </a:cubicBezTo>
                  <a:cubicBezTo>
                    <a:pt x="801" y="1864"/>
                    <a:pt x="801" y="1864"/>
                    <a:pt x="801" y="1864"/>
                  </a:cubicBezTo>
                  <a:cubicBezTo>
                    <a:pt x="803" y="1864"/>
                    <a:pt x="807" y="1882"/>
                    <a:pt x="802" y="1884"/>
                  </a:cubicBezTo>
                  <a:cubicBezTo>
                    <a:pt x="796" y="1886"/>
                    <a:pt x="800" y="1904"/>
                    <a:pt x="801" y="1914"/>
                  </a:cubicBezTo>
                  <a:cubicBezTo>
                    <a:pt x="802" y="1936"/>
                    <a:pt x="792" y="1925"/>
                    <a:pt x="781" y="1933"/>
                  </a:cubicBezTo>
                  <a:cubicBezTo>
                    <a:pt x="775" y="1937"/>
                    <a:pt x="781" y="1942"/>
                    <a:pt x="781" y="1945"/>
                  </a:cubicBezTo>
                  <a:cubicBezTo>
                    <a:pt x="788" y="1948"/>
                    <a:pt x="780" y="1961"/>
                    <a:pt x="776" y="1967"/>
                  </a:cubicBezTo>
                  <a:cubicBezTo>
                    <a:pt x="767" y="1985"/>
                    <a:pt x="762" y="1986"/>
                    <a:pt x="762" y="2006"/>
                  </a:cubicBezTo>
                  <a:cubicBezTo>
                    <a:pt x="762" y="2007"/>
                    <a:pt x="760" y="2021"/>
                    <a:pt x="758" y="2023"/>
                  </a:cubicBezTo>
                  <a:cubicBezTo>
                    <a:pt x="758" y="2023"/>
                    <a:pt x="757" y="2023"/>
                    <a:pt x="757" y="2023"/>
                  </a:cubicBezTo>
                  <a:cubicBezTo>
                    <a:pt x="753" y="2023"/>
                    <a:pt x="751" y="2008"/>
                    <a:pt x="745" y="2008"/>
                  </a:cubicBezTo>
                  <a:cubicBezTo>
                    <a:pt x="744" y="2008"/>
                    <a:pt x="741" y="2010"/>
                    <a:pt x="739" y="2013"/>
                  </a:cubicBezTo>
                  <a:cubicBezTo>
                    <a:pt x="726" y="2029"/>
                    <a:pt x="717" y="2051"/>
                    <a:pt x="706" y="2069"/>
                  </a:cubicBezTo>
                  <a:cubicBezTo>
                    <a:pt x="708" y="2067"/>
                    <a:pt x="714" y="2056"/>
                    <a:pt x="718" y="2056"/>
                  </a:cubicBezTo>
                  <a:cubicBezTo>
                    <a:pt x="718" y="2056"/>
                    <a:pt x="719" y="2056"/>
                    <a:pt x="719" y="2057"/>
                  </a:cubicBezTo>
                  <a:cubicBezTo>
                    <a:pt x="721" y="2058"/>
                    <a:pt x="703" y="2085"/>
                    <a:pt x="709" y="2088"/>
                  </a:cubicBezTo>
                  <a:cubicBezTo>
                    <a:pt x="707" y="2087"/>
                    <a:pt x="722" y="2073"/>
                    <a:pt x="724" y="2073"/>
                  </a:cubicBezTo>
                  <a:cubicBezTo>
                    <a:pt x="725" y="2073"/>
                    <a:pt x="725" y="2074"/>
                    <a:pt x="725" y="2074"/>
                  </a:cubicBezTo>
                  <a:cubicBezTo>
                    <a:pt x="720" y="2086"/>
                    <a:pt x="721" y="2106"/>
                    <a:pt x="712" y="2106"/>
                  </a:cubicBezTo>
                  <a:cubicBezTo>
                    <a:pt x="711" y="2106"/>
                    <a:pt x="709" y="2106"/>
                    <a:pt x="707" y="2105"/>
                  </a:cubicBezTo>
                  <a:cubicBezTo>
                    <a:pt x="706" y="2102"/>
                    <a:pt x="705" y="2097"/>
                    <a:pt x="702" y="2097"/>
                  </a:cubicBezTo>
                  <a:cubicBezTo>
                    <a:pt x="701" y="2097"/>
                    <a:pt x="699" y="2098"/>
                    <a:pt x="697" y="2100"/>
                  </a:cubicBezTo>
                  <a:cubicBezTo>
                    <a:pt x="687" y="2114"/>
                    <a:pt x="674" y="2136"/>
                    <a:pt x="669" y="2152"/>
                  </a:cubicBezTo>
                  <a:cubicBezTo>
                    <a:pt x="664" y="2164"/>
                    <a:pt x="679" y="2159"/>
                    <a:pt x="683" y="2162"/>
                  </a:cubicBezTo>
                  <a:cubicBezTo>
                    <a:pt x="678" y="2170"/>
                    <a:pt x="658" y="2196"/>
                    <a:pt x="651" y="2197"/>
                  </a:cubicBezTo>
                  <a:cubicBezTo>
                    <a:pt x="650" y="2197"/>
                    <a:pt x="650" y="2197"/>
                    <a:pt x="650" y="2197"/>
                  </a:cubicBezTo>
                  <a:cubicBezTo>
                    <a:pt x="646" y="2197"/>
                    <a:pt x="654" y="2177"/>
                    <a:pt x="657" y="2172"/>
                  </a:cubicBezTo>
                  <a:lnTo>
                    <a:pt x="657" y="2172"/>
                  </a:lnTo>
                  <a:cubicBezTo>
                    <a:pt x="651" y="2183"/>
                    <a:pt x="641" y="2206"/>
                    <a:pt x="631" y="2211"/>
                  </a:cubicBezTo>
                  <a:cubicBezTo>
                    <a:pt x="630" y="2212"/>
                    <a:pt x="628" y="2213"/>
                    <a:pt x="626" y="2213"/>
                  </a:cubicBezTo>
                  <a:cubicBezTo>
                    <a:pt x="620" y="2213"/>
                    <a:pt x="615" y="2207"/>
                    <a:pt x="611" y="2204"/>
                  </a:cubicBezTo>
                  <a:lnTo>
                    <a:pt x="611" y="2204"/>
                  </a:lnTo>
                  <a:cubicBezTo>
                    <a:pt x="616" y="2217"/>
                    <a:pt x="621" y="2227"/>
                    <a:pt x="622" y="2243"/>
                  </a:cubicBezTo>
                  <a:cubicBezTo>
                    <a:pt x="623" y="2251"/>
                    <a:pt x="614" y="2261"/>
                    <a:pt x="611" y="2270"/>
                  </a:cubicBezTo>
                  <a:cubicBezTo>
                    <a:pt x="610" y="2274"/>
                    <a:pt x="616" y="2286"/>
                    <a:pt x="607" y="2289"/>
                  </a:cubicBezTo>
                  <a:cubicBezTo>
                    <a:pt x="606" y="2289"/>
                    <a:pt x="605" y="2289"/>
                    <a:pt x="605" y="2289"/>
                  </a:cubicBezTo>
                  <a:cubicBezTo>
                    <a:pt x="597" y="2289"/>
                    <a:pt x="597" y="2272"/>
                    <a:pt x="588" y="2272"/>
                  </a:cubicBezTo>
                  <a:cubicBezTo>
                    <a:pt x="588" y="2272"/>
                    <a:pt x="588" y="2272"/>
                    <a:pt x="588" y="2272"/>
                  </a:cubicBezTo>
                  <a:cubicBezTo>
                    <a:pt x="580" y="2273"/>
                    <a:pt x="577" y="2291"/>
                    <a:pt x="577" y="2297"/>
                  </a:cubicBezTo>
                  <a:cubicBezTo>
                    <a:pt x="576" y="2305"/>
                    <a:pt x="580" y="2306"/>
                    <a:pt x="575" y="2316"/>
                  </a:cubicBezTo>
                  <a:cubicBezTo>
                    <a:pt x="572" y="2326"/>
                    <a:pt x="567" y="2335"/>
                    <a:pt x="561" y="2345"/>
                  </a:cubicBezTo>
                  <a:cubicBezTo>
                    <a:pt x="549" y="2367"/>
                    <a:pt x="528" y="2397"/>
                    <a:pt x="523" y="2421"/>
                  </a:cubicBezTo>
                  <a:cubicBezTo>
                    <a:pt x="522" y="2427"/>
                    <a:pt x="527" y="2431"/>
                    <a:pt x="521" y="2437"/>
                  </a:cubicBezTo>
                  <a:cubicBezTo>
                    <a:pt x="514" y="2444"/>
                    <a:pt x="507" y="2442"/>
                    <a:pt x="499" y="2449"/>
                  </a:cubicBezTo>
                  <a:cubicBezTo>
                    <a:pt x="485" y="2463"/>
                    <a:pt x="458" y="2506"/>
                    <a:pt x="457" y="2524"/>
                  </a:cubicBezTo>
                  <a:cubicBezTo>
                    <a:pt x="456" y="2528"/>
                    <a:pt x="465" y="2529"/>
                    <a:pt x="463" y="2532"/>
                  </a:cubicBezTo>
                  <a:cubicBezTo>
                    <a:pt x="454" y="2542"/>
                    <a:pt x="438" y="2546"/>
                    <a:pt x="430" y="2561"/>
                  </a:cubicBezTo>
                  <a:cubicBezTo>
                    <a:pt x="430" y="2561"/>
                    <a:pt x="430" y="2561"/>
                    <a:pt x="430" y="2561"/>
                  </a:cubicBezTo>
                  <a:cubicBezTo>
                    <a:pt x="431" y="2561"/>
                    <a:pt x="436" y="2558"/>
                    <a:pt x="439" y="2558"/>
                  </a:cubicBezTo>
                  <a:cubicBezTo>
                    <a:pt x="441" y="2558"/>
                    <a:pt x="443" y="2559"/>
                    <a:pt x="441" y="2563"/>
                  </a:cubicBezTo>
                  <a:cubicBezTo>
                    <a:pt x="438" y="2568"/>
                    <a:pt x="435" y="2574"/>
                    <a:pt x="437" y="2574"/>
                  </a:cubicBezTo>
                  <a:cubicBezTo>
                    <a:pt x="437" y="2574"/>
                    <a:pt x="439" y="2573"/>
                    <a:pt x="442" y="2571"/>
                  </a:cubicBezTo>
                  <a:cubicBezTo>
                    <a:pt x="465" y="2554"/>
                    <a:pt x="462" y="2558"/>
                    <a:pt x="475" y="2550"/>
                  </a:cubicBezTo>
                  <a:lnTo>
                    <a:pt x="475" y="2550"/>
                  </a:lnTo>
                  <a:cubicBezTo>
                    <a:pt x="469" y="2556"/>
                    <a:pt x="423" y="2605"/>
                    <a:pt x="422" y="2605"/>
                  </a:cubicBezTo>
                  <a:cubicBezTo>
                    <a:pt x="422" y="2605"/>
                    <a:pt x="422" y="2605"/>
                    <a:pt x="423" y="2604"/>
                  </a:cubicBezTo>
                  <a:cubicBezTo>
                    <a:pt x="427" y="2598"/>
                    <a:pt x="438" y="2584"/>
                    <a:pt x="434" y="2584"/>
                  </a:cubicBezTo>
                  <a:lnTo>
                    <a:pt x="434" y="2584"/>
                  </a:lnTo>
                  <a:cubicBezTo>
                    <a:pt x="434" y="2584"/>
                    <a:pt x="433" y="2585"/>
                    <a:pt x="432" y="2585"/>
                  </a:cubicBezTo>
                  <a:cubicBezTo>
                    <a:pt x="428" y="2588"/>
                    <a:pt x="423" y="2594"/>
                    <a:pt x="417" y="2602"/>
                  </a:cubicBezTo>
                  <a:cubicBezTo>
                    <a:pt x="412" y="2609"/>
                    <a:pt x="412" y="2614"/>
                    <a:pt x="410" y="2621"/>
                  </a:cubicBezTo>
                  <a:cubicBezTo>
                    <a:pt x="415" y="2617"/>
                    <a:pt x="419" y="2615"/>
                    <a:pt x="421" y="2615"/>
                  </a:cubicBezTo>
                  <a:lnTo>
                    <a:pt x="421" y="2615"/>
                  </a:lnTo>
                  <a:cubicBezTo>
                    <a:pt x="422" y="2615"/>
                    <a:pt x="422" y="2616"/>
                    <a:pt x="420" y="2620"/>
                  </a:cubicBezTo>
                  <a:cubicBezTo>
                    <a:pt x="419" y="2621"/>
                    <a:pt x="419" y="2622"/>
                    <a:pt x="419" y="2622"/>
                  </a:cubicBezTo>
                  <a:cubicBezTo>
                    <a:pt x="420" y="2622"/>
                    <a:pt x="423" y="2621"/>
                    <a:pt x="426" y="2619"/>
                  </a:cubicBezTo>
                  <a:lnTo>
                    <a:pt x="426" y="2619"/>
                  </a:lnTo>
                  <a:cubicBezTo>
                    <a:pt x="426" y="2619"/>
                    <a:pt x="426" y="2619"/>
                    <a:pt x="426" y="2619"/>
                  </a:cubicBezTo>
                  <a:lnTo>
                    <a:pt x="426" y="2619"/>
                  </a:lnTo>
                  <a:lnTo>
                    <a:pt x="426" y="2619"/>
                  </a:lnTo>
                  <a:cubicBezTo>
                    <a:pt x="426" y="2619"/>
                    <a:pt x="426" y="2619"/>
                    <a:pt x="426" y="2619"/>
                  </a:cubicBezTo>
                  <a:lnTo>
                    <a:pt x="426" y="2619"/>
                  </a:lnTo>
                  <a:cubicBezTo>
                    <a:pt x="427" y="2612"/>
                    <a:pt x="448" y="2587"/>
                    <a:pt x="462" y="2580"/>
                  </a:cubicBezTo>
                  <a:lnTo>
                    <a:pt x="462" y="2580"/>
                  </a:lnTo>
                  <a:lnTo>
                    <a:pt x="426" y="2619"/>
                  </a:lnTo>
                  <a:lnTo>
                    <a:pt x="426" y="2619"/>
                  </a:lnTo>
                  <a:cubicBezTo>
                    <a:pt x="433" y="2615"/>
                    <a:pt x="442" y="2610"/>
                    <a:pt x="451" y="2604"/>
                  </a:cubicBezTo>
                  <a:cubicBezTo>
                    <a:pt x="471" y="2592"/>
                    <a:pt x="490" y="2579"/>
                    <a:pt x="498" y="2575"/>
                  </a:cubicBezTo>
                  <a:cubicBezTo>
                    <a:pt x="506" y="2558"/>
                    <a:pt x="498" y="2564"/>
                    <a:pt x="507" y="2548"/>
                  </a:cubicBezTo>
                  <a:cubicBezTo>
                    <a:pt x="508" y="2548"/>
                    <a:pt x="509" y="2548"/>
                    <a:pt x="510" y="2548"/>
                  </a:cubicBezTo>
                  <a:cubicBezTo>
                    <a:pt x="513" y="2548"/>
                    <a:pt x="514" y="2554"/>
                    <a:pt x="517" y="2554"/>
                  </a:cubicBezTo>
                  <a:cubicBezTo>
                    <a:pt x="518" y="2554"/>
                    <a:pt x="519" y="2554"/>
                    <a:pt x="520" y="2554"/>
                  </a:cubicBezTo>
                  <a:cubicBezTo>
                    <a:pt x="529" y="2546"/>
                    <a:pt x="538" y="2531"/>
                    <a:pt x="542" y="2523"/>
                  </a:cubicBezTo>
                  <a:cubicBezTo>
                    <a:pt x="543" y="2527"/>
                    <a:pt x="551" y="2534"/>
                    <a:pt x="567" y="2534"/>
                  </a:cubicBezTo>
                  <a:cubicBezTo>
                    <a:pt x="568" y="2534"/>
                    <a:pt x="569" y="2534"/>
                    <a:pt x="570" y="2534"/>
                  </a:cubicBezTo>
                  <a:cubicBezTo>
                    <a:pt x="588" y="2534"/>
                    <a:pt x="602" y="2531"/>
                    <a:pt x="597" y="2522"/>
                  </a:cubicBezTo>
                  <a:lnTo>
                    <a:pt x="597" y="2522"/>
                  </a:lnTo>
                  <a:cubicBezTo>
                    <a:pt x="591" y="2524"/>
                    <a:pt x="590" y="2528"/>
                    <a:pt x="589" y="2530"/>
                  </a:cubicBezTo>
                  <a:cubicBezTo>
                    <a:pt x="588" y="2530"/>
                    <a:pt x="588" y="2530"/>
                    <a:pt x="587" y="2530"/>
                  </a:cubicBezTo>
                  <a:cubicBezTo>
                    <a:pt x="584" y="2530"/>
                    <a:pt x="585" y="2518"/>
                    <a:pt x="586" y="2515"/>
                  </a:cubicBezTo>
                  <a:cubicBezTo>
                    <a:pt x="589" y="2510"/>
                    <a:pt x="596" y="2505"/>
                    <a:pt x="602" y="2503"/>
                  </a:cubicBezTo>
                  <a:cubicBezTo>
                    <a:pt x="605" y="2502"/>
                    <a:pt x="607" y="2502"/>
                    <a:pt x="608" y="2502"/>
                  </a:cubicBezTo>
                  <a:cubicBezTo>
                    <a:pt x="616" y="2502"/>
                    <a:pt x="613" y="2513"/>
                    <a:pt x="622" y="2513"/>
                  </a:cubicBezTo>
                  <a:cubicBezTo>
                    <a:pt x="624" y="2513"/>
                    <a:pt x="626" y="2513"/>
                    <a:pt x="629" y="2512"/>
                  </a:cubicBezTo>
                  <a:cubicBezTo>
                    <a:pt x="638" y="2508"/>
                    <a:pt x="651" y="2502"/>
                    <a:pt x="658" y="2496"/>
                  </a:cubicBezTo>
                  <a:cubicBezTo>
                    <a:pt x="667" y="2489"/>
                    <a:pt x="657" y="2485"/>
                    <a:pt x="671" y="2477"/>
                  </a:cubicBezTo>
                  <a:cubicBezTo>
                    <a:pt x="677" y="2473"/>
                    <a:pt x="681" y="2470"/>
                    <a:pt x="684" y="2470"/>
                  </a:cubicBezTo>
                  <a:cubicBezTo>
                    <a:pt x="686" y="2470"/>
                    <a:pt x="688" y="2472"/>
                    <a:pt x="689" y="2474"/>
                  </a:cubicBezTo>
                  <a:cubicBezTo>
                    <a:pt x="688" y="2476"/>
                    <a:pt x="685" y="2484"/>
                    <a:pt x="687" y="2485"/>
                  </a:cubicBezTo>
                  <a:cubicBezTo>
                    <a:pt x="687" y="2485"/>
                    <a:pt x="687" y="2485"/>
                    <a:pt x="688" y="2485"/>
                  </a:cubicBezTo>
                  <a:cubicBezTo>
                    <a:pt x="692" y="2485"/>
                    <a:pt x="716" y="2445"/>
                    <a:pt x="728" y="2445"/>
                  </a:cubicBezTo>
                  <a:cubicBezTo>
                    <a:pt x="729" y="2445"/>
                    <a:pt x="729" y="2445"/>
                    <a:pt x="730" y="2445"/>
                  </a:cubicBezTo>
                  <a:cubicBezTo>
                    <a:pt x="736" y="2448"/>
                    <a:pt x="737" y="2453"/>
                    <a:pt x="743" y="2453"/>
                  </a:cubicBezTo>
                  <a:cubicBezTo>
                    <a:pt x="746" y="2453"/>
                    <a:pt x="749" y="2452"/>
                    <a:pt x="754" y="2449"/>
                  </a:cubicBezTo>
                  <a:cubicBezTo>
                    <a:pt x="759" y="2447"/>
                    <a:pt x="775" y="2437"/>
                    <a:pt x="778" y="2434"/>
                  </a:cubicBezTo>
                  <a:lnTo>
                    <a:pt x="778" y="2434"/>
                  </a:lnTo>
                  <a:cubicBezTo>
                    <a:pt x="777" y="2435"/>
                    <a:pt x="769" y="2436"/>
                    <a:pt x="761" y="2436"/>
                  </a:cubicBezTo>
                  <a:cubicBezTo>
                    <a:pt x="751" y="2436"/>
                    <a:pt x="742" y="2434"/>
                    <a:pt x="751" y="2430"/>
                  </a:cubicBezTo>
                  <a:cubicBezTo>
                    <a:pt x="764" y="2425"/>
                    <a:pt x="776" y="2422"/>
                    <a:pt x="789" y="2415"/>
                  </a:cubicBezTo>
                  <a:lnTo>
                    <a:pt x="809" y="2404"/>
                  </a:lnTo>
                  <a:cubicBezTo>
                    <a:pt x="814" y="2403"/>
                    <a:pt x="816" y="2401"/>
                    <a:pt x="815" y="2398"/>
                  </a:cubicBezTo>
                  <a:cubicBezTo>
                    <a:pt x="815" y="2398"/>
                    <a:pt x="815" y="2398"/>
                    <a:pt x="816" y="2398"/>
                  </a:cubicBezTo>
                  <a:cubicBezTo>
                    <a:pt x="819" y="2398"/>
                    <a:pt x="817" y="2413"/>
                    <a:pt x="818" y="2414"/>
                  </a:cubicBezTo>
                  <a:cubicBezTo>
                    <a:pt x="819" y="2415"/>
                    <a:pt x="820" y="2415"/>
                    <a:pt x="820" y="2415"/>
                  </a:cubicBezTo>
                  <a:cubicBezTo>
                    <a:pt x="825" y="2415"/>
                    <a:pt x="832" y="2405"/>
                    <a:pt x="833" y="2403"/>
                  </a:cubicBezTo>
                  <a:cubicBezTo>
                    <a:pt x="836" y="2399"/>
                    <a:pt x="839" y="2388"/>
                    <a:pt x="848" y="2387"/>
                  </a:cubicBezTo>
                  <a:cubicBezTo>
                    <a:pt x="848" y="2387"/>
                    <a:pt x="849" y="2387"/>
                    <a:pt x="849" y="2387"/>
                  </a:cubicBezTo>
                  <a:cubicBezTo>
                    <a:pt x="855" y="2387"/>
                    <a:pt x="854" y="2394"/>
                    <a:pt x="858" y="2396"/>
                  </a:cubicBezTo>
                  <a:lnTo>
                    <a:pt x="858" y="2396"/>
                  </a:lnTo>
                  <a:cubicBezTo>
                    <a:pt x="852" y="2393"/>
                    <a:pt x="873" y="2371"/>
                    <a:pt x="879" y="2366"/>
                  </a:cubicBezTo>
                  <a:cubicBezTo>
                    <a:pt x="885" y="2361"/>
                    <a:pt x="893" y="2356"/>
                    <a:pt x="901" y="2354"/>
                  </a:cubicBezTo>
                  <a:cubicBezTo>
                    <a:pt x="902" y="2353"/>
                    <a:pt x="903" y="2353"/>
                    <a:pt x="904" y="2353"/>
                  </a:cubicBezTo>
                  <a:cubicBezTo>
                    <a:pt x="907" y="2353"/>
                    <a:pt x="907" y="2356"/>
                    <a:pt x="911" y="2356"/>
                  </a:cubicBezTo>
                  <a:cubicBezTo>
                    <a:pt x="912" y="2356"/>
                    <a:pt x="913" y="2356"/>
                    <a:pt x="914" y="2355"/>
                  </a:cubicBezTo>
                  <a:cubicBezTo>
                    <a:pt x="920" y="2354"/>
                    <a:pt x="946" y="2342"/>
                    <a:pt x="943" y="2336"/>
                  </a:cubicBezTo>
                  <a:cubicBezTo>
                    <a:pt x="941" y="2331"/>
                    <a:pt x="942" y="2328"/>
                    <a:pt x="951" y="2323"/>
                  </a:cubicBezTo>
                  <a:cubicBezTo>
                    <a:pt x="951" y="2323"/>
                    <a:pt x="963" y="2316"/>
                    <a:pt x="965" y="2316"/>
                  </a:cubicBezTo>
                  <a:cubicBezTo>
                    <a:pt x="965" y="2316"/>
                    <a:pt x="965" y="2316"/>
                    <a:pt x="965" y="2316"/>
                  </a:cubicBezTo>
                  <a:cubicBezTo>
                    <a:pt x="966" y="2318"/>
                    <a:pt x="952" y="2339"/>
                    <a:pt x="961" y="2339"/>
                  </a:cubicBezTo>
                  <a:cubicBezTo>
                    <a:pt x="962" y="2339"/>
                    <a:pt x="964" y="2339"/>
                    <a:pt x="966" y="2338"/>
                  </a:cubicBezTo>
                  <a:cubicBezTo>
                    <a:pt x="981" y="2332"/>
                    <a:pt x="980" y="2318"/>
                    <a:pt x="996" y="2315"/>
                  </a:cubicBezTo>
                  <a:cubicBezTo>
                    <a:pt x="1015" y="2313"/>
                    <a:pt x="1022" y="2301"/>
                    <a:pt x="1033" y="2290"/>
                  </a:cubicBezTo>
                  <a:cubicBezTo>
                    <a:pt x="1041" y="2281"/>
                    <a:pt x="1039" y="2285"/>
                    <a:pt x="1046" y="2283"/>
                  </a:cubicBezTo>
                  <a:cubicBezTo>
                    <a:pt x="1050" y="2282"/>
                    <a:pt x="1057" y="2274"/>
                    <a:pt x="1061" y="2272"/>
                  </a:cubicBezTo>
                  <a:cubicBezTo>
                    <a:pt x="1063" y="2266"/>
                    <a:pt x="1073" y="2252"/>
                    <a:pt x="1081" y="2252"/>
                  </a:cubicBezTo>
                  <a:cubicBezTo>
                    <a:pt x="1083" y="2252"/>
                    <a:pt x="1085" y="2253"/>
                    <a:pt x="1086" y="2254"/>
                  </a:cubicBezTo>
                  <a:cubicBezTo>
                    <a:pt x="1088" y="2255"/>
                    <a:pt x="1097" y="2263"/>
                    <a:pt x="1103" y="2263"/>
                  </a:cubicBezTo>
                  <a:cubicBezTo>
                    <a:pt x="1106" y="2263"/>
                    <a:pt x="1109" y="2262"/>
                    <a:pt x="1110" y="2257"/>
                  </a:cubicBezTo>
                  <a:cubicBezTo>
                    <a:pt x="1112" y="2249"/>
                    <a:pt x="1109" y="2246"/>
                    <a:pt x="1121" y="2240"/>
                  </a:cubicBezTo>
                  <a:cubicBezTo>
                    <a:pt x="1122" y="2240"/>
                    <a:pt x="1123" y="2240"/>
                    <a:pt x="1124" y="2240"/>
                  </a:cubicBezTo>
                  <a:cubicBezTo>
                    <a:pt x="1128" y="2240"/>
                    <a:pt x="1128" y="2245"/>
                    <a:pt x="1132" y="2246"/>
                  </a:cubicBezTo>
                  <a:cubicBezTo>
                    <a:pt x="1132" y="2246"/>
                    <a:pt x="1132" y="2246"/>
                    <a:pt x="1133" y="2246"/>
                  </a:cubicBezTo>
                  <a:cubicBezTo>
                    <a:pt x="1137" y="2246"/>
                    <a:pt x="1144" y="2242"/>
                    <a:pt x="1149" y="2239"/>
                  </a:cubicBezTo>
                  <a:lnTo>
                    <a:pt x="1144" y="2229"/>
                  </a:lnTo>
                  <a:cubicBezTo>
                    <a:pt x="1141" y="2229"/>
                    <a:pt x="1136" y="2230"/>
                    <a:pt x="1133" y="2230"/>
                  </a:cubicBezTo>
                  <a:cubicBezTo>
                    <a:pt x="1130" y="2230"/>
                    <a:pt x="1128" y="2230"/>
                    <a:pt x="1127" y="2229"/>
                  </a:cubicBezTo>
                  <a:cubicBezTo>
                    <a:pt x="1121" y="2225"/>
                    <a:pt x="1144" y="2215"/>
                    <a:pt x="1147" y="2213"/>
                  </a:cubicBezTo>
                  <a:cubicBezTo>
                    <a:pt x="1152" y="2211"/>
                    <a:pt x="1154" y="2210"/>
                    <a:pt x="1156" y="2210"/>
                  </a:cubicBezTo>
                  <a:cubicBezTo>
                    <a:pt x="1160" y="2210"/>
                    <a:pt x="1162" y="2213"/>
                    <a:pt x="1167" y="2213"/>
                  </a:cubicBezTo>
                  <a:cubicBezTo>
                    <a:pt x="1169" y="2213"/>
                    <a:pt x="1170" y="2213"/>
                    <a:pt x="1173" y="2212"/>
                  </a:cubicBezTo>
                  <a:cubicBezTo>
                    <a:pt x="1176" y="2211"/>
                    <a:pt x="1199" y="2207"/>
                    <a:pt x="1200" y="2203"/>
                  </a:cubicBezTo>
                  <a:cubicBezTo>
                    <a:pt x="1202" y="2196"/>
                    <a:pt x="1194" y="2196"/>
                    <a:pt x="1208" y="2189"/>
                  </a:cubicBezTo>
                  <a:cubicBezTo>
                    <a:pt x="1214" y="2185"/>
                    <a:pt x="1222" y="2182"/>
                    <a:pt x="1223" y="2178"/>
                  </a:cubicBezTo>
                  <a:cubicBezTo>
                    <a:pt x="1226" y="2167"/>
                    <a:pt x="1270" y="2148"/>
                    <a:pt x="1282" y="2142"/>
                  </a:cubicBezTo>
                  <a:cubicBezTo>
                    <a:pt x="1286" y="2140"/>
                    <a:pt x="1289" y="2140"/>
                    <a:pt x="1290" y="2140"/>
                  </a:cubicBezTo>
                  <a:cubicBezTo>
                    <a:pt x="1293" y="2140"/>
                    <a:pt x="1295" y="2142"/>
                    <a:pt x="1298" y="2143"/>
                  </a:cubicBezTo>
                  <a:cubicBezTo>
                    <a:pt x="1299" y="2143"/>
                    <a:pt x="1300" y="2144"/>
                    <a:pt x="1301" y="2144"/>
                  </a:cubicBezTo>
                  <a:cubicBezTo>
                    <a:pt x="1308" y="2144"/>
                    <a:pt x="1321" y="2136"/>
                    <a:pt x="1326" y="2133"/>
                  </a:cubicBezTo>
                  <a:cubicBezTo>
                    <a:pt x="1336" y="2131"/>
                    <a:pt x="1352" y="2125"/>
                    <a:pt x="1352" y="2116"/>
                  </a:cubicBezTo>
                  <a:cubicBezTo>
                    <a:pt x="1353" y="2110"/>
                    <a:pt x="1359" y="2108"/>
                    <a:pt x="1366" y="2105"/>
                  </a:cubicBezTo>
                  <a:cubicBezTo>
                    <a:pt x="1372" y="2102"/>
                    <a:pt x="1371" y="2098"/>
                    <a:pt x="1378" y="2093"/>
                  </a:cubicBezTo>
                  <a:cubicBezTo>
                    <a:pt x="1388" y="2086"/>
                    <a:pt x="1397" y="2085"/>
                    <a:pt x="1408" y="2079"/>
                  </a:cubicBezTo>
                  <a:cubicBezTo>
                    <a:pt x="1419" y="2073"/>
                    <a:pt x="1436" y="2037"/>
                    <a:pt x="1426" y="2037"/>
                  </a:cubicBezTo>
                  <a:cubicBezTo>
                    <a:pt x="1426" y="2037"/>
                    <a:pt x="1425" y="2038"/>
                    <a:pt x="1425" y="2038"/>
                  </a:cubicBezTo>
                  <a:cubicBezTo>
                    <a:pt x="1425" y="2037"/>
                    <a:pt x="1425" y="2037"/>
                    <a:pt x="1425" y="2037"/>
                  </a:cubicBezTo>
                  <a:lnTo>
                    <a:pt x="1425" y="2037"/>
                  </a:lnTo>
                  <a:cubicBezTo>
                    <a:pt x="1425" y="2037"/>
                    <a:pt x="1414" y="2045"/>
                    <a:pt x="1412" y="2046"/>
                  </a:cubicBezTo>
                  <a:cubicBezTo>
                    <a:pt x="1405" y="2049"/>
                    <a:pt x="1396" y="2052"/>
                    <a:pt x="1390" y="2052"/>
                  </a:cubicBezTo>
                  <a:cubicBezTo>
                    <a:pt x="1372" y="2055"/>
                    <a:pt x="1354" y="2062"/>
                    <a:pt x="1338" y="2072"/>
                  </a:cubicBezTo>
                  <a:cubicBezTo>
                    <a:pt x="1326" y="2079"/>
                    <a:pt x="1345" y="2086"/>
                    <a:pt x="1330" y="2096"/>
                  </a:cubicBezTo>
                  <a:cubicBezTo>
                    <a:pt x="1319" y="2103"/>
                    <a:pt x="1311" y="2105"/>
                    <a:pt x="1301" y="2105"/>
                  </a:cubicBezTo>
                  <a:cubicBezTo>
                    <a:pt x="1300" y="2102"/>
                    <a:pt x="1299" y="2101"/>
                    <a:pt x="1297" y="2101"/>
                  </a:cubicBezTo>
                  <a:cubicBezTo>
                    <a:pt x="1295" y="2101"/>
                    <a:pt x="1293" y="2102"/>
                    <a:pt x="1289" y="2104"/>
                  </a:cubicBezTo>
                  <a:cubicBezTo>
                    <a:pt x="1276" y="2112"/>
                    <a:pt x="1283" y="2108"/>
                    <a:pt x="1283" y="2117"/>
                  </a:cubicBezTo>
                  <a:cubicBezTo>
                    <a:pt x="1283" y="2121"/>
                    <a:pt x="1274" y="2128"/>
                    <a:pt x="1268" y="2128"/>
                  </a:cubicBezTo>
                  <a:cubicBezTo>
                    <a:pt x="1258" y="2128"/>
                    <a:pt x="1264" y="2116"/>
                    <a:pt x="1257" y="2116"/>
                  </a:cubicBezTo>
                  <a:cubicBezTo>
                    <a:pt x="1255" y="2116"/>
                    <a:pt x="1251" y="2117"/>
                    <a:pt x="1247" y="2120"/>
                  </a:cubicBezTo>
                  <a:cubicBezTo>
                    <a:pt x="1239" y="2123"/>
                    <a:pt x="1225" y="2138"/>
                    <a:pt x="1228" y="2143"/>
                  </a:cubicBezTo>
                  <a:cubicBezTo>
                    <a:pt x="1224" y="2146"/>
                    <a:pt x="1217" y="2148"/>
                    <a:pt x="1214" y="2151"/>
                  </a:cubicBezTo>
                  <a:cubicBezTo>
                    <a:pt x="1208" y="2155"/>
                    <a:pt x="1175" y="2184"/>
                    <a:pt x="1172" y="2184"/>
                  </a:cubicBezTo>
                  <a:cubicBezTo>
                    <a:pt x="1162" y="2183"/>
                    <a:pt x="1184" y="2159"/>
                    <a:pt x="1182" y="2156"/>
                  </a:cubicBezTo>
                  <a:lnTo>
                    <a:pt x="1182" y="2156"/>
                  </a:lnTo>
                  <a:cubicBezTo>
                    <a:pt x="1184" y="2160"/>
                    <a:pt x="1138" y="2189"/>
                    <a:pt x="1133" y="2196"/>
                  </a:cubicBezTo>
                  <a:cubicBezTo>
                    <a:pt x="1127" y="2204"/>
                    <a:pt x="1120" y="2206"/>
                    <a:pt x="1109" y="2206"/>
                  </a:cubicBezTo>
                  <a:cubicBezTo>
                    <a:pt x="1107" y="2206"/>
                    <a:pt x="1106" y="2206"/>
                    <a:pt x="1104" y="2206"/>
                  </a:cubicBezTo>
                  <a:cubicBezTo>
                    <a:pt x="1092" y="2206"/>
                    <a:pt x="1096" y="2213"/>
                    <a:pt x="1088" y="2217"/>
                  </a:cubicBezTo>
                  <a:cubicBezTo>
                    <a:pt x="1078" y="2222"/>
                    <a:pt x="1076" y="2224"/>
                    <a:pt x="1067" y="2224"/>
                  </a:cubicBezTo>
                  <a:cubicBezTo>
                    <a:pt x="1064" y="2224"/>
                    <a:pt x="1061" y="2224"/>
                    <a:pt x="1057" y="2227"/>
                  </a:cubicBezTo>
                  <a:cubicBezTo>
                    <a:pt x="1051" y="2231"/>
                    <a:pt x="1050" y="2239"/>
                    <a:pt x="1057" y="2240"/>
                  </a:cubicBezTo>
                  <a:cubicBezTo>
                    <a:pt x="1061" y="2242"/>
                    <a:pt x="1066" y="2248"/>
                    <a:pt x="1055" y="2251"/>
                  </a:cubicBezTo>
                  <a:cubicBezTo>
                    <a:pt x="1053" y="2251"/>
                    <a:pt x="1051" y="2251"/>
                    <a:pt x="1049" y="2251"/>
                  </a:cubicBezTo>
                  <a:cubicBezTo>
                    <a:pt x="1044" y="2251"/>
                    <a:pt x="1040" y="2250"/>
                    <a:pt x="1035" y="2250"/>
                  </a:cubicBezTo>
                  <a:cubicBezTo>
                    <a:pt x="1033" y="2250"/>
                    <a:pt x="1031" y="2250"/>
                    <a:pt x="1029" y="2251"/>
                  </a:cubicBezTo>
                  <a:cubicBezTo>
                    <a:pt x="1018" y="2253"/>
                    <a:pt x="1009" y="2262"/>
                    <a:pt x="1002" y="2269"/>
                  </a:cubicBezTo>
                  <a:cubicBezTo>
                    <a:pt x="995" y="2272"/>
                    <a:pt x="988" y="2276"/>
                    <a:pt x="980" y="2277"/>
                  </a:cubicBezTo>
                  <a:cubicBezTo>
                    <a:pt x="979" y="2276"/>
                    <a:pt x="978" y="2276"/>
                    <a:pt x="976" y="2276"/>
                  </a:cubicBezTo>
                  <a:cubicBezTo>
                    <a:pt x="975" y="2276"/>
                    <a:pt x="973" y="2277"/>
                    <a:pt x="971" y="2278"/>
                  </a:cubicBezTo>
                  <a:cubicBezTo>
                    <a:pt x="960" y="2284"/>
                    <a:pt x="965" y="2287"/>
                    <a:pt x="953" y="2294"/>
                  </a:cubicBezTo>
                  <a:cubicBezTo>
                    <a:pt x="946" y="2299"/>
                    <a:pt x="940" y="2299"/>
                    <a:pt x="932" y="2302"/>
                  </a:cubicBezTo>
                  <a:cubicBezTo>
                    <a:pt x="912" y="2309"/>
                    <a:pt x="892" y="2323"/>
                    <a:pt x="879" y="2337"/>
                  </a:cubicBezTo>
                  <a:cubicBezTo>
                    <a:pt x="875" y="2343"/>
                    <a:pt x="872" y="2346"/>
                    <a:pt x="870" y="2346"/>
                  </a:cubicBezTo>
                  <a:cubicBezTo>
                    <a:pt x="868" y="2346"/>
                    <a:pt x="866" y="2344"/>
                    <a:pt x="864" y="2341"/>
                  </a:cubicBezTo>
                  <a:cubicBezTo>
                    <a:pt x="867" y="2337"/>
                    <a:pt x="866" y="2335"/>
                    <a:pt x="865" y="2335"/>
                  </a:cubicBezTo>
                  <a:cubicBezTo>
                    <a:pt x="862" y="2335"/>
                    <a:pt x="856" y="2338"/>
                    <a:pt x="852" y="2341"/>
                  </a:cubicBezTo>
                  <a:cubicBezTo>
                    <a:pt x="843" y="2346"/>
                    <a:pt x="830" y="2351"/>
                    <a:pt x="822" y="2358"/>
                  </a:cubicBezTo>
                  <a:cubicBezTo>
                    <a:pt x="816" y="2363"/>
                    <a:pt x="813" y="2372"/>
                    <a:pt x="801" y="2375"/>
                  </a:cubicBezTo>
                  <a:cubicBezTo>
                    <a:pt x="800" y="2373"/>
                    <a:pt x="798" y="2372"/>
                    <a:pt x="796" y="2372"/>
                  </a:cubicBezTo>
                  <a:cubicBezTo>
                    <a:pt x="787" y="2372"/>
                    <a:pt x="770" y="2383"/>
                    <a:pt x="764" y="2388"/>
                  </a:cubicBezTo>
                  <a:cubicBezTo>
                    <a:pt x="756" y="2393"/>
                    <a:pt x="751" y="2411"/>
                    <a:pt x="746" y="2411"/>
                  </a:cubicBezTo>
                  <a:cubicBezTo>
                    <a:pt x="746" y="2411"/>
                    <a:pt x="746" y="2411"/>
                    <a:pt x="746" y="2411"/>
                  </a:cubicBezTo>
                  <a:cubicBezTo>
                    <a:pt x="740" y="2410"/>
                    <a:pt x="736" y="2409"/>
                    <a:pt x="732" y="2409"/>
                  </a:cubicBezTo>
                  <a:cubicBezTo>
                    <a:pt x="726" y="2409"/>
                    <a:pt x="721" y="2410"/>
                    <a:pt x="712" y="2415"/>
                  </a:cubicBezTo>
                  <a:cubicBezTo>
                    <a:pt x="686" y="2426"/>
                    <a:pt x="661" y="2440"/>
                    <a:pt x="637" y="2455"/>
                  </a:cubicBezTo>
                  <a:cubicBezTo>
                    <a:pt x="630" y="2460"/>
                    <a:pt x="621" y="2465"/>
                    <a:pt x="613" y="2471"/>
                  </a:cubicBezTo>
                  <a:cubicBezTo>
                    <a:pt x="608" y="2475"/>
                    <a:pt x="606" y="2481"/>
                    <a:pt x="602" y="2484"/>
                  </a:cubicBezTo>
                  <a:cubicBezTo>
                    <a:pt x="600" y="2485"/>
                    <a:pt x="597" y="2485"/>
                    <a:pt x="595" y="2485"/>
                  </a:cubicBezTo>
                  <a:cubicBezTo>
                    <a:pt x="590" y="2485"/>
                    <a:pt x="585" y="2484"/>
                    <a:pt x="580" y="2484"/>
                  </a:cubicBezTo>
                  <a:cubicBezTo>
                    <a:pt x="579" y="2484"/>
                    <a:pt x="579" y="2484"/>
                    <a:pt x="578" y="2484"/>
                  </a:cubicBezTo>
                  <a:cubicBezTo>
                    <a:pt x="569" y="2485"/>
                    <a:pt x="560" y="2487"/>
                    <a:pt x="551" y="2491"/>
                  </a:cubicBezTo>
                  <a:cubicBezTo>
                    <a:pt x="549" y="2491"/>
                    <a:pt x="548" y="2493"/>
                    <a:pt x="548" y="2503"/>
                  </a:cubicBezTo>
                  <a:cubicBezTo>
                    <a:pt x="548" y="2502"/>
                    <a:pt x="548" y="2501"/>
                    <a:pt x="548" y="2501"/>
                  </a:cubicBezTo>
                  <a:cubicBezTo>
                    <a:pt x="545" y="2501"/>
                    <a:pt x="539" y="2513"/>
                    <a:pt x="534" y="2516"/>
                  </a:cubicBezTo>
                  <a:cubicBezTo>
                    <a:pt x="534" y="2516"/>
                    <a:pt x="534" y="2516"/>
                    <a:pt x="534" y="2516"/>
                  </a:cubicBezTo>
                  <a:cubicBezTo>
                    <a:pt x="532" y="2516"/>
                    <a:pt x="534" y="2505"/>
                    <a:pt x="535" y="2504"/>
                  </a:cubicBezTo>
                  <a:cubicBezTo>
                    <a:pt x="535" y="2503"/>
                    <a:pt x="535" y="2502"/>
                    <a:pt x="534" y="2502"/>
                  </a:cubicBezTo>
                  <a:cubicBezTo>
                    <a:pt x="533" y="2502"/>
                    <a:pt x="532" y="2503"/>
                    <a:pt x="529" y="2506"/>
                  </a:cubicBezTo>
                  <a:cubicBezTo>
                    <a:pt x="524" y="2511"/>
                    <a:pt x="510" y="2527"/>
                    <a:pt x="502" y="2537"/>
                  </a:cubicBezTo>
                  <a:cubicBezTo>
                    <a:pt x="500" y="2539"/>
                    <a:pt x="494" y="2542"/>
                    <a:pt x="493" y="2542"/>
                  </a:cubicBezTo>
                  <a:cubicBezTo>
                    <a:pt x="493" y="2542"/>
                    <a:pt x="492" y="2542"/>
                    <a:pt x="492" y="2542"/>
                  </a:cubicBezTo>
                  <a:cubicBezTo>
                    <a:pt x="497" y="2538"/>
                    <a:pt x="500" y="2534"/>
                    <a:pt x="504" y="2530"/>
                  </a:cubicBezTo>
                  <a:cubicBezTo>
                    <a:pt x="505" y="2529"/>
                    <a:pt x="505" y="2529"/>
                    <a:pt x="504" y="2529"/>
                  </a:cubicBezTo>
                  <a:lnTo>
                    <a:pt x="504" y="2529"/>
                  </a:lnTo>
                  <a:cubicBezTo>
                    <a:pt x="504" y="2529"/>
                    <a:pt x="501" y="2530"/>
                    <a:pt x="500" y="2531"/>
                  </a:cubicBezTo>
                  <a:lnTo>
                    <a:pt x="500" y="2531"/>
                  </a:lnTo>
                  <a:cubicBezTo>
                    <a:pt x="500" y="2530"/>
                    <a:pt x="501" y="2530"/>
                    <a:pt x="502" y="2529"/>
                  </a:cubicBezTo>
                  <a:cubicBezTo>
                    <a:pt x="506" y="2525"/>
                    <a:pt x="512" y="2518"/>
                    <a:pt x="515" y="2514"/>
                  </a:cubicBezTo>
                  <a:cubicBezTo>
                    <a:pt x="519" y="2510"/>
                    <a:pt x="520" y="2509"/>
                    <a:pt x="520" y="2508"/>
                  </a:cubicBezTo>
                  <a:cubicBezTo>
                    <a:pt x="519" y="2508"/>
                    <a:pt x="519" y="2508"/>
                    <a:pt x="519" y="2508"/>
                  </a:cubicBezTo>
                  <a:cubicBezTo>
                    <a:pt x="517" y="2508"/>
                    <a:pt x="510" y="2513"/>
                    <a:pt x="504" y="2513"/>
                  </a:cubicBezTo>
                  <a:cubicBezTo>
                    <a:pt x="503" y="2513"/>
                    <a:pt x="503" y="2513"/>
                    <a:pt x="502" y="2513"/>
                  </a:cubicBezTo>
                  <a:cubicBezTo>
                    <a:pt x="495" y="2510"/>
                    <a:pt x="506" y="2506"/>
                    <a:pt x="521" y="2498"/>
                  </a:cubicBezTo>
                  <a:lnTo>
                    <a:pt x="521" y="2498"/>
                  </a:lnTo>
                  <a:cubicBezTo>
                    <a:pt x="519" y="2499"/>
                    <a:pt x="518" y="2499"/>
                    <a:pt x="518" y="2499"/>
                  </a:cubicBezTo>
                  <a:cubicBezTo>
                    <a:pt x="516" y="2499"/>
                    <a:pt x="520" y="2495"/>
                    <a:pt x="518" y="2495"/>
                  </a:cubicBezTo>
                  <a:cubicBezTo>
                    <a:pt x="517" y="2495"/>
                    <a:pt x="517" y="2495"/>
                    <a:pt x="517" y="2495"/>
                  </a:cubicBezTo>
                  <a:cubicBezTo>
                    <a:pt x="516" y="2495"/>
                    <a:pt x="508" y="2498"/>
                    <a:pt x="507" y="2498"/>
                  </a:cubicBezTo>
                  <a:cubicBezTo>
                    <a:pt x="506" y="2498"/>
                    <a:pt x="506" y="2498"/>
                    <a:pt x="506" y="2498"/>
                  </a:cubicBezTo>
                  <a:cubicBezTo>
                    <a:pt x="509" y="2492"/>
                    <a:pt x="520" y="2491"/>
                    <a:pt x="522" y="2488"/>
                  </a:cubicBezTo>
                  <a:cubicBezTo>
                    <a:pt x="524" y="2485"/>
                    <a:pt x="517" y="2481"/>
                    <a:pt x="518" y="2475"/>
                  </a:cubicBezTo>
                  <a:cubicBezTo>
                    <a:pt x="518" y="2471"/>
                    <a:pt x="519" y="2470"/>
                    <a:pt x="520" y="2470"/>
                  </a:cubicBezTo>
                  <a:cubicBezTo>
                    <a:pt x="522" y="2470"/>
                    <a:pt x="524" y="2474"/>
                    <a:pt x="525" y="2477"/>
                  </a:cubicBezTo>
                  <a:cubicBezTo>
                    <a:pt x="526" y="2479"/>
                    <a:pt x="531" y="2481"/>
                    <a:pt x="535" y="2481"/>
                  </a:cubicBezTo>
                  <a:cubicBezTo>
                    <a:pt x="537" y="2481"/>
                    <a:pt x="538" y="2480"/>
                    <a:pt x="538" y="2479"/>
                  </a:cubicBezTo>
                  <a:cubicBezTo>
                    <a:pt x="540" y="2472"/>
                    <a:pt x="543" y="2452"/>
                    <a:pt x="536" y="2447"/>
                  </a:cubicBezTo>
                  <a:lnTo>
                    <a:pt x="536" y="2447"/>
                  </a:lnTo>
                  <a:cubicBezTo>
                    <a:pt x="537" y="2448"/>
                    <a:pt x="538" y="2448"/>
                    <a:pt x="539" y="2448"/>
                  </a:cubicBezTo>
                  <a:cubicBezTo>
                    <a:pt x="557" y="2448"/>
                    <a:pt x="579" y="2373"/>
                    <a:pt x="592" y="2373"/>
                  </a:cubicBezTo>
                  <a:cubicBezTo>
                    <a:pt x="593" y="2373"/>
                    <a:pt x="593" y="2373"/>
                    <a:pt x="594" y="2374"/>
                  </a:cubicBezTo>
                  <a:cubicBezTo>
                    <a:pt x="612" y="2363"/>
                    <a:pt x="608" y="2342"/>
                    <a:pt x="616" y="2324"/>
                  </a:cubicBezTo>
                  <a:cubicBezTo>
                    <a:pt x="622" y="2311"/>
                    <a:pt x="629" y="2298"/>
                    <a:pt x="636" y="2285"/>
                  </a:cubicBezTo>
                  <a:cubicBezTo>
                    <a:pt x="645" y="2267"/>
                    <a:pt x="650" y="2248"/>
                    <a:pt x="658" y="2232"/>
                  </a:cubicBezTo>
                  <a:cubicBezTo>
                    <a:pt x="665" y="2219"/>
                    <a:pt x="672" y="2219"/>
                    <a:pt x="681" y="2203"/>
                  </a:cubicBezTo>
                  <a:cubicBezTo>
                    <a:pt x="685" y="2196"/>
                    <a:pt x="691" y="2187"/>
                    <a:pt x="690" y="2180"/>
                  </a:cubicBezTo>
                  <a:cubicBezTo>
                    <a:pt x="690" y="2177"/>
                    <a:pt x="684" y="2176"/>
                    <a:pt x="687" y="2171"/>
                  </a:cubicBezTo>
                  <a:cubicBezTo>
                    <a:pt x="691" y="2165"/>
                    <a:pt x="695" y="2163"/>
                    <a:pt x="699" y="2163"/>
                  </a:cubicBezTo>
                  <a:cubicBezTo>
                    <a:pt x="704" y="2163"/>
                    <a:pt x="708" y="2165"/>
                    <a:pt x="711" y="2167"/>
                  </a:cubicBezTo>
                  <a:cubicBezTo>
                    <a:pt x="700" y="2161"/>
                    <a:pt x="764" y="2058"/>
                    <a:pt x="772" y="2043"/>
                  </a:cubicBezTo>
                  <a:cubicBezTo>
                    <a:pt x="781" y="2029"/>
                    <a:pt x="795" y="2014"/>
                    <a:pt x="802" y="2000"/>
                  </a:cubicBezTo>
                  <a:cubicBezTo>
                    <a:pt x="809" y="1985"/>
                    <a:pt x="813" y="1975"/>
                    <a:pt x="818" y="1954"/>
                  </a:cubicBezTo>
                  <a:cubicBezTo>
                    <a:pt x="820" y="1948"/>
                    <a:pt x="815" y="1929"/>
                    <a:pt x="812" y="1929"/>
                  </a:cubicBezTo>
                  <a:cubicBezTo>
                    <a:pt x="811" y="1929"/>
                    <a:pt x="811" y="1929"/>
                    <a:pt x="810" y="1931"/>
                  </a:cubicBezTo>
                  <a:cubicBezTo>
                    <a:pt x="813" y="1917"/>
                    <a:pt x="830" y="1931"/>
                    <a:pt x="827" y="1906"/>
                  </a:cubicBezTo>
                  <a:cubicBezTo>
                    <a:pt x="827" y="1902"/>
                    <a:pt x="817" y="1880"/>
                    <a:pt x="819" y="1874"/>
                  </a:cubicBezTo>
                  <a:cubicBezTo>
                    <a:pt x="819" y="1874"/>
                    <a:pt x="819" y="1874"/>
                    <a:pt x="820" y="1874"/>
                  </a:cubicBezTo>
                  <a:cubicBezTo>
                    <a:pt x="822" y="1874"/>
                    <a:pt x="829" y="1882"/>
                    <a:pt x="832" y="1882"/>
                  </a:cubicBezTo>
                  <a:cubicBezTo>
                    <a:pt x="833" y="1882"/>
                    <a:pt x="834" y="1880"/>
                    <a:pt x="833" y="1876"/>
                  </a:cubicBezTo>
                  <a:cubicBezTo>
                    <a:pt x="831" y="1859"/>
                    <a:pt x="815" y="1833"/>
                    <a:pt x="806" y="1833"/>
                  </a:cubicBezTo>
                  <a:cubicBezTo>
                    <a:pt x="805" y="1833"/>
                    <a:pt x="804" y="1834"/>
                    <a:pt x="803" y="1834"/>
                  </a:cubicBezTo>
                  <a:cubicBezTo>
                    <a:pt x="798" y="1825"/>
                    <a:pt x="800" y="1810"/>
                    <a:pt x="800" y="1805"/>
                  </a:cubicBezTo>
                  <a:cubicBezTo>
                    <a:pt x="799" y="1802"/>
                    <a:pt x="779" y="1771"/>
                    <a:pt x="775" y="1771"/>
                  </a:cubicBezTo>
                  <a:cubicBezTo>
                    <a:pt x="775" y="1771"/>
                    <a:pt x="775" y="1771"/>
                    <a:pt x="775" y="1771"/>
                  </a:cubicBezTo>
                  <a:cubicBezTo>
                    <a:pt x="769" y="1771"/>
                    <a:pt x="766" y="1775"/>
                    <a:pt x="760" y="1775"/>
                  </a:cubicBezTo>
                  <a:cubicBezTo>
                    <a:pt x="757" y="1775"/>
                    <a:pt x="753" y="1774"/>
                    <a:pt x="747" y="1771"/>
                  </a:cubicBezTo>
                  <a:cubicBezTo>
                    <a:pt x="735" y="1766"/>
                    <a:pt x="727" y="1758"/>
                    <a:pt x="712" y="1756"/>
                  </a:cubicBezTo>
                  <a:cubicBezTo>
                    <a:pt x="710" y="1756"/>
                    <a:pt x="708" y="1756"/>
                    <a:pt x="707" y="1756"/>
                  </a:cubicBezTo>
                  <a:cubicBezTo>
                    <a:pt x="696" y="1756"/>
                    <a:pt x="692" y="1759"/>
                    <a:pt x="678" y="1759"/>
                  </a:cubicBezTo>
                  <a:cubicBezTo>
                    <a:pt x="677" y="1759"/>
                    <a:pt x="676" y="1759"/>
                    <a:pt x="675" y="1759"/>
                  </a:cubicBezTo>
                  <a:cubicBezTo>
                    <a:pt x="664" y="1759"/>
                    <a:pt x="657" y="1756"/>
                    <a:pt x="648" y="1756"/>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2"/>
            <p:cNvSpPr/>
            <p:nvPr/>
          </p:nvSpPr>
          <p:spPr>
            <a:xfrm>
              <a:off x="4227850" y="2683800"/>
              <a:ext cx="122750" cy="122175"/>
            </a:xfrm>
            <a:custGeom>
              <a:rect b="b" l="l" r="r" t="t"/>
              <a:pathLst>
                <a:path extrusionOk="0" h="4887" w="4910">
                  <a:moveTo>
                    <a:pt x="3190" y="0"/>
                  </a:moveTo>
                  <a:lnTo>
                    <a:pt x="1" y="1748"/>
                  </a:lnTo>
                  <a:lnTo>
                    <a:pt x="1720" y="4886"/>
                  </a:lnTo>
                  <a:lnTo>
                    <a:pt x="4910" y="3138"/>
                  </a:lnTo>
                  <a:lnTo>
                    <a:pt x="3190" y="0"/>
                  </a:ln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2"/>
            <p:cNvSpPr/>
            <p:nvPr/>
          </p:nvSpPr>
          <p:spPr>
            <a:xfrm>
              <a:off x="4227425" y="2682800"/>
              <a:ext cx="124175" cy="124300"/>
            </a:xfrm>
            <a:custGeom>
              <a:rect b="b" l="l" r="r" t="t"/>
              <a:pathLst>
                <a:path extrusionOk="0" h="4972" w="4967">
                  <a:moveTo>
                    <a:pt x="3141" y="97"/>
                  </a:moveTo>
                  <a:lnTo>
                    <a:pt x="3141" y="97"/>
                  </a:lnTo>
                  <a:cubicBezTo>
                    <a:pt x="3141" y="98"/>
                    <a:pt x="3142" y="98"/>
                    <a:pt x="3142" y="98"/>
                  </a:cubicBezTo>
                  <a:cubicBezTo>
                    <a:pt x="3142" y="98"/>
                    <a:pt x="3141" y="98"/>
                    <a:pt x="3141" y="97"/>
                  </a:cubicBezTo>
                  <a:close/>
                  <a:moveTo>
                    <a:pt x="3260" y="129"/>
                  </a:moveTo>
                  <a:cubicBezTo>
                    <a:pt x="3266" y="129"/>
                    <a:pt x="3275" y="138"/>
                    <a:pt x="3275" y="149"/>
                  </a:cubicBezTo>
                  <a:cubicBezTo>
                    <a:pt x="3276" y="158"/>
                    <a:pt x="3272" y="166"/>
                    <a:pt x="3267" y="166"/>
                  </a:cubicBezTo>
                  <a:cubicBezTo>
                    <a:pt x="3262" y="166"/>
                    <a:pt x="3257" y="160"/>
                    <a:pt x="3253" y="146"/>
                  </a:cubicBezTo>
                  <a:cubicBezTo>
                    <a:pt x="3253" y="139"/>
                    <a:pt x="3254" y="132"/>
                    <a:pt x="3258" y="129"/>
                  </a:cubicBezTo>
                  <a:cubicBezTo>
                    <a:pt x="3259" y="129"/>
                    <a:pt x="3259" y="129"/>
                    <a:pt x="3260" y="129"/>
                  </a:cubicBezTo>
                  <a:close/>
                  <a:moveTo>
                    <a:pt x="2982" y="173"/>
                  </a:moveTo>
                  <a:lnTo>
                    <a:pt x="2971" y="178"/>
                  </a:lnTo>
                  <a:lnTo>
                    <a:pt x="2963" y="189"/>
                  </a:lnTo>
                  <a:cubicBezTo>
                    <a:pt x="2980" y="189"/>
                    <a:pt x="2987" y="183"/>
                    <a:pt x="2982" y="173"/>
                  </a:cubicBezTo>
                  <a:close/>
                  <a:moveTo>
                    <a:pt x="2654" y="356"/>
                  </a:moveTo>
                  <a:cubicBezTo>
                    <a:pt x="2654" y="356"/>
                    <a:pt x="2654" y="356"/>
                    <a:pt x="2654" y="356"/>
                  </a:cubicBezTo>
                  <a:lnTo>
                    <a:pt x="2654" y="356"/>
                  </a:lnTo>
                  <a:cubicBezTo>
                    <a:pt x="2654" y="356"/>
                    <a:pt x="2654" y="356"/>
                    <a:pt x="2654" y="356"/>
                  </a:cubicBezTo>
                  <a:lnTo>
                    <a:pt x="2654" y="356"/>
                  </a:lnTo>
                  <a:close/>
                  <a:moveTo>
                    <a:pt x="3433" y="371"/>
                  </a:moveTo>
                  <a:cubicBezTo>
                    <a:pt x="3433" y="371"/>
                    <a:pt x="3433" y="371"/>
                    <a:pt x="3433" y="371"/>
                  </a:cubicBezTo>
                  <a:cubicBezTo>
                    <a:pt x="3433" y="371"/>
                    <a:pt x="3433" y="371"/>
                    <a:pt x="3433" y="371"/>
                  </a:cubicBezTo>
                  <a:lnTo>
                    <a:pt x="3433" y="371"/>
                  </a:lnTo>
                  <a:cubicBezTo>
                    <a:pt x="3433" y="371"/>
                    <a:pt x="3433" y="371"/>
                    <a:pt x="3433" y="371"/>
                  </a:cubicBezTo>
                  <a:cubicBezTo>
                    <a:pt x="3433" y="371"/>
                    <a:pt x="3433" y="371"/>
                    <a:pt x="3433" y="371"/>
                  </a:cubicBezTo>
                  <a:close/>
                  <a:moveTo>
                    <a:pt x="2313" y="522"/>
                  </a:moveTo>
                  <a:cubicBezTo>
                    <a:pt x="2320" y="522"/>
                    <a:pt x="2319" y="530"/>
                    <a:pt x="2309" y="535"/>
                  </a:cubicBezTo>
                  <a:cubicBezTo>
                    <a:pt x="2307" y="535"/>
                    <a:pt x="2304" y="535"/>
                    <a:pt x="2302" y="535"/>
                  </a:cubicBezTo>
                  <a:cubicBezTo>
                    <a:pt x="2295" y="535"/>
                    <a:pt x="2289" y="534"/>
                    <a:pt x="2304" y="525"/>
                  </a:cubicBezTo>
                  <a:cubicBezTo>
                    <a:pt x="2307" y="522"/>
                    <a:pt x="2311" y="522"/>
                    <a:pt x="2313" y="522"/>
                  </a:cubicBezTo>
                  <a:close/>
                  <a:moveTo>
                    <a:pt x="3486" y="521"/>
                  </a:moveTo>
                  <a:cubicBezTo>
                    <a:pt x="3488" y="521"/>
                    <a:pt x="3491" y="523"/>
                    <a:pt x="3495" y="530"/>
                  </a:cubicBezTo>
                  <a:cubicBezTo>
                    <a:pt x="3500" y="539"/>
                    <a:pt x="3498" y="544"/>
                    <a:pt x="3494" y="544"/>
                  </a:cubicBezTo>
                  <a:cubicBezTo>
                    <a:pt x="3491" y="544"/>
                    <a:pt x="3487" y="541"/>
                    <a:pt x="3483" y="535"/>
                  </a:cubicBezTo>
                  <a:cubicBezTo>
                    <a:pt x="3483" y="529"/>
                    <a:pt x="3483" y="521"/>
                    <a:pt x="3486" y="521"/>
                  </a:cubicBezTo>
                  <a:close/>
                  <a:moveTo>
                    <a:pt x="2167" y="593"/>
                  </a:moveTo>
                  <a:cubicBezTo>
                    <a:pt x="2174" y="593"/>
                    <a:pt x="2173" y="602"/>
                    <a:pt x="2162" y="608"/>
                  </a:cubicBezTo>
                  <a:cubicBezTo>
                    <a:pt x="2154" y="612"/>
                    <a:pt x="2147" y="614"/>
                    <a:pt x="2144" y="614"/>
                  </a:cubicBezTo>
                  <a:cubicBezTo>
                    <a:pt x="2136" y="614"/>
                    <a:pt x="2139" y="606"/>
                    <a:pt x="2157" y="596"/>
                  </a:cubicBezTo>
                  <a:cubicBezTo>
                    <a:pt x="2161" y="594"/>
                    <a:pt x="2164" y="593"/>
                    <a:pt x="2167" y="593"/>
                  </a:cubicBezTo>
                  <a:close/>
                  <a:moveTo>
                    <a:pt x="2088" y="654"/>
                  </a:moveTo>
                  <a:lnTo>
                    <a:pt x="2088" y="654"/>
                  </a:lnTo>
                  <a:cubicBezTo>
                    <a:pt x="2088" y="654"/>
                    <a:pt x="2087" y="655"/>
                    <a:pt x="2087" y="655"/>
                  </a:cubicBezTo>
                  <a:cubicBezTo>
                    <a:pt x="2087" y="655"/>
                    <a:pt x="2088" y="654"/>
                    <a:pt x="2088" y="654"/>
                  </a:cubicBezTo>
                  <a:close/>
                  <a:moveTo>
                    <a:pt x="1981" y="706"/>
                  </a:moveTo>
                  <a:lnTo>
                    <a:pt x="1981" y="706"/>
                  </a:lnTo>
                  <a:cubicBezTo>
                    <a:pt x="1981" y="706"/>
                    <a:pt x="1981" y="706"/>
                    <a:pt x="1981" y="706"/>
                  </a:cubicBezTo>
                  <a:lnTo>
                    <a:pt x="1981" y="706"/>
                  </a:lnTo>
                  <a:cubicBezTo>
                    <a:pt x="1981" y="706"/>
                    <a:pt x="1981" y="706"/>
                    <a:pt x="1981" y="706"/>
                  </a:cubicBezTo>
                  <a:close/>
                  <a:moveTo>
                    <a:pt x="1750" y="851"/>
                  </a:moveTo>
                  <a:lnTo>
                    <a:pt x="1750" y="851"/>
                  </a:lnTo>
                  <a:cubicBezTo>
                    <a:pt x="1750" y="851"/>
                    <a:pt x="1750" y="851"/>
                    <a:pt x="1750" y="851"/>
                  </a:cubicBezTo>
                  <a:cubicBezTo>
                    <a:pt x="1750" y="851"/>
                    <a:pt x="1750" y="851"/>
                    <a:pt x="1750" y="851"/>
                  </a:cubicBezTo>
                  <a:close/>
                  <a:moveTo>
                    <a:pt x="1633" y="902"/>
                  </a:moveTo>
                  <a:cubicBezTo>
                    <a:pt x="1631" y="902"/>
                    <a:pt x="1628" y="903"/>
                    <a:pt x="1624" y="904"/>
                  </a:cubicBezTo>
                  <a:lnTo>
                    <a:pt x="1616" y="916"/>
                  </a:lnTo>
                  <a:cubicBezTo>
                    <a:pt x="1641" y="914"/>
                    <a:pt x="1642" y="902"/>
                    <a:pt x="1633" y="902"/>
                  </a:cubicBezTo>
                  <a:close/>
                  <a:moveTo>
                    <a:pt x="3724" y="904"/>
                  </a:moveTo>
                  <a:cubicBezTo>
                    <a:pt x="3725" y="919"/>
                    <a:pt x="3729" y="926"/>
                    <a:pt x="3735" y="926"/>
                  </a:cubicBezTo>
                  <a:cubicBezTo>
                    <a:pt x="3737" y="926"/>
                    <a:pt x="3739" y="926"/>
                    <a:pt x="3742" y="925"/>
                  </a:cubicBezTo>
                  <a:lnTo>
                    <a:pt x="3736" y="913"/>
                  </a:lnTo>
                  <a:lnTo>
                    <a:pt x="3724" y="904"/>
                  </a:lnTo>
                  <a:close/>
                  <a:moveTo>
                    <a:pt x="1451" y="1007"/>
                  </a:moveTo>
                  <a:cubicBezTo>
                    <a:pt x="1451" y="1007"/>
                    <a:pt x="1451" y="1007"/>
                    <a:pt x="1451" y="1007"/>
                  </a:cubicBezTo>
                  <a:cubicBezTo>
                    <a:pt x="1451" y="1007"/>
                    <a:pt x="1451" y="1007"/>
                    <a:pt x="1451" y="1007"/>
                  </a:cubicBezTo>
                  <a:close/>
                  <a:moveTo>
                    <a:pt x="3559" y="680"/>
                  </a:moveTo>
                  <a:cubicBezTo>
                    <a:pt x="3556" y="680"/>
                    <a:pt x="3555" y="683"/>
                    <a:pt x="3559" y="692"/>
                  </a:cubicBezTo>
                  <a:cubicBezTo>
                    <a:pt x="3566" y="708"/>
                    <a:pt x="3577" y="725"/>
                    <a:pt x="3586" y="739"/>
                  </a:cubicBezTo>
                  <a:cubicBezTo>
                    <a:pt x="3598" y="757"/>
                    <a:pt x="3601" y="761"/>
                    <a:pt x="3612" y="767"/>
                  </a:cubicBezTo>
                  <a:cubicBezTo>
                    <a:pt x="3624" y="773"/>
                    <a:pt x="3627" y="794"/>
                    <a:pt x="3637" y="794"/>
                  </a:cubicBezTo>
                  <a:cubicBezTo>
                    <a:pt x="3638" y="794"/>
                    <a:pt x="3640" y="794"/>
                    <a:pt x="3641" y="793"/>
                  </a:cubicBezTo>
                  <a:lnTo>
                    <a:pt x="3641" y="793"/>
                  </a:lnTo>
                  <a:cubicBezTo>
                    <a:pt x="3628" y="799"/>
                    <a:pt x="3651" y="844"/>
                    <a:pt x="3659" y="863"/>
                  </a:cubicBezTo>
                  <a:cubicBezTo>
                    <a:pt x="3662" y="870"/>
                    <a:pt x="3668" y="884"/>
                    <a:pt x="3668" y="891"/>
                  </a:cubicBezTo>
                  <a:cubicBezTo>
                    <a:pt x="3663" y="894"/>
                    <a:pt x="3664" y="908"/>
                    <a:pt x="3670" y="918"/>
                  </a:cubicBezTo>
                  <a:lnTo>
                    <a:pt x="3681" y="913"/>
                  </a:lnTo>
                  <a:cubicBezTo>
                    <a:pt x="3690" y="931"/>
                    <a:pt x="3682" y="937"/>
                    <a:pt x="3695" y="952"/>
                  </a:cubicBezTo>
                  <a:cubicBezTo>
                    <a:pt x="3703" y="966"/>
                    <a:pt x="3717" y="980"/>
                    <a:pt x="3728" y="985"/>
                  </a:cubicBezTo>
                  <a:cubicBezTo>
                    <a:pt x="3729" y="985"/>
                    <a:pt x="3729" y="985"/>
                    <a:pt x="3730" y="985"/>
                  </a:cubicBezTo>
                  <a:cubicBezTo>
                    <a:pt x="3731" y="985"/>
                    <a:pt x="3731" y="985"/>
                    <a:pt x="3732" y="985"/>
                  </a:cubicBezTo>
                  <a:cubicBezTo>
                    <a:pt x="3733" y="985"/>
                    <a:pt x="3734" y="986"/>
                    <a:pt x="3736" y="990"/>
                  </a:cubicBezTo>
                  <a:cubicBezTo>
                    <a:pt x="3739" y="998"/>
                    <a:pt x="3743" y="1007"/>
                    <a:pt x="3744" y="1014"/>
                  </a:cubicBezTo>
                  <a:cubicBezTo>
                    <a:pt x="3748" y="1030"/>
                    <a:pt x="3751" y="1050"/>
                    <a:pt x="3763" y="1062"/>
                  </a:cubicBezTo>
                  <a:cubicBezTo>
                    <a:pt x="3776" y="1073"/>
                    <a:pt x="3791" y="1093"/>
                    <a:pt x="3798" y="1111"/>
                  </a:cubicBezTo>
                  <a:cubicBezTo>
                    <a:pt x="3801" y="1119"/>
                    <a:pt x="3793" y="1133"/>
                    <a:pt x="3801" y="1140"/>
                  </a:cubicBezTo>
                  <a:cubicBezTo>
                    <a:pt x="3804" y="1143"/>
                    <a:pt x="3806" y="1144"/>
                    <a:pt x="3808" y="1144"/>
                  </a:cubicBezTo>
                  <a:cubicBezTo>
                    <a:pt x="3813" y="1144"/>
                    <a:pt x="3814" y="1135"/>
                    <a:pt x="3818" y="1135"/>
                  </a:cubicBezTo>
                  <a:cubicBezTo>
                    <a:pt x="3820" y="1135"/>
                    <a:pt x="3823" y="1138"/>
                    <a:pt x="3828" y="1148"/>
                  </a:cubicBezTo>
                  <a:cubicBezTo>
                    <a:pt x="3842" y="1175"/>
                    <a:pt x="3801" y="1149"/>
                    <a:pt x="3818" y="1181"/>
                  </a:cubicBezTo>
                  <a:cubicBezTo>
                    <a:pt x="3821" y="1188"/>
                    <a:pt x="3824" y="1189"/>
                    <a:pt x="3826" y="1189"/>
                  </a:cubicBezTo>
                  <a:cubicBezTo>
                    <a:pt x="3828" y="1189"/>
                    <a:pt x="3830" y="1187"/>
                    <a:pt x="3832" y="1187"/>
                  </a:cubicBezTo>
                  <a:cubicBezTo>
                    <a:pt x="3833" y="1187"/>
                    <a:pt x="3835" y="1188"/>
                    <a:pt x="3837" y="1191"/>
                  </a:cubicBezTo>
                  <a:cubicBezTo>
                    <a:pt x="3850" y="1207"/>
                    <a:pt x="3860" y="1234"/>
                    <a:pt x="3868" y="1252"/>
                  </a:cubicBezTo>
                  <a:cubicBezTo>
                    <a:pt x="3887" y="1293"/>
                    <a:pt x="3906" y="1348"/>
                    <a:pt x="3931" y="1386"/>
                  </a:cubicBezTo>
                  <a:cubicBezTo>
                    <a:pt x="3939" y="1399"/>
                    <a:pt x="3945" y="1398"/>
                    <a:pt x="3954" y="1406"/>
                  </a:cubicBezTo>
                  <a:cubicBezTo>
                    <a:pt x="3974" y="1422"/>
                    <a:pt x="3956" y="1414"/>
                    <a:pt x="3956" y="1422"/>
                  </a:cubicBezTo>
                  <a:cubicBezTo>
                    <a:pt x="3956" y="1433"/>
                    <a:pt x="3977" y="1457"/>
                    <a:pt x="3984" y="1462"/>
                  </a:cubicBezTo>
                  <a:cubicBezTo>
                    <a:pt x="4002" y="1468"/>
                    <a:pt x="3997" y="1472"/>
                    <a:pt x="3993" y="1486"/>
                  </a:cubicBezTo>
                  <a:cubicBezTo>
                    <a:pt x="3993" y="1487"/>
                    <a:pt x="4007" y="1490"/>
                    <a:pt x="4015" y="1490"/>
                  </a:cubicBezTo>
                  <a:cubicBezTo>
                    <a:pt x="4019" y="1490"/>
                    <a:pt x="4022" y="1489"/>
                    <a:pt x="4021" y="1488"/>
                  </a:cubicBezTo>
                  <a:lnTo>
                    <a:pt x="4021" y="1488"/>
                  </a:lnTo>
                  <a:cubicBezTo>
                    <a:pt x="4025" y="1496"/>
                    <a:pt x="4014" y="1503"/>
                    <a:pt x="4013" y="1506"/>
                  </a:cubicBezTo>
                  <a:cubicBezTo>
                    <a:pt x="4011" y="1515"/>
                    <a:pt x="4025" y="1530"/>
                    <a:pt x="4031" y="1537"/>
                  </a:cubicBezTo>
                  <a:cubicBezTo>
                    <a:pt x="4037" y="1545"/>
                    <a:pt x="4067" y="1585"/>
                    <a:pt x="4054" y="1585"/>
                  </a:cubicBezTo>
                  <a:cubicBezTo>
                    <a:pt x="4054" y="1585"/>
                    <a:pt x="4053" y="1585"/>
                    <a:pt x="4052" y="1585"/>
                  </a:cubicBezTo>
                  <a:cubicBezTo>
                    <a:pt x="4051" y="1584"/>
                    <a:pt x="4050" y="1584"/>
                    <a:pt x="4050" y="1584"/>
                  </a:cubicBezTo>
                  <a:cubicBezTo>
                    <a:pt x="4036" y="1584"/>
                    <a:pt x="4074" y="1618"/>
                    <a:pt x="4080" y="1627"/>
                  </a:cubicBezTo>
                  <a:cubicBezTo>
                    <a:pt x="4095" y="1651"/>
                    <a:pt x="4063" y="1661"/>
                    <a:pt x="4086" y="1677"/>
                  </a:cubicBezTo>
                  <a:cubicBezTo>
                    <a:pt x="4097" y="1672"/>
                    <a:pt x="4095" y="1629"/>
                    <a:pt x="4094" y="1611"/>
                  </a:cubicBezTo>
                  <a:cubicBezTo>
                    <a:pt x="4094" y="1608"/>
                    <a:pt x="4092" y="1578"/>
                    <a:pt x="4088" y="1578"/>
                  </a:cubicBezTo>
                  <a:cubicBezTo>
                    <a:pt x="4088" y="1578"/>
                    <a:pt x="4088" y="1578"/>
                    <a:pt x="4087" y="1578"/>
                  </a:cubicBezTo>
                  <a:cubicBezTo>
                    <a:pt x="4079" y="1572"/>
                    <a:pt x="4076" y="1568"/>
                    <a:pt x="4073" y="1556"/>
                  </a:cubicBezTo>
                  <a:cubicBezTo>
                    <a:pt x="4068" y="1540"/>
                    <a:pt x="4064" y="1518"/>
                    <a:pt x="4051" y="1505"/>
                  </a:cubicBezTo>
                  <a:cubicBezTo>
                    <a:pt x="4039" y="1495"/>
                    <a:pt x="4034" y="1496"/>
                    <a:pt x="4034" y="1479"/>
                  </a:cubicBezTo>
                  <a:cubicBezTo>
                    <a:pt x="4023" y="1459"/>
                    <a:pt x="3989" y="1432"/>
                    <a:pt x="4006" y="1422"/>
                  </a:cubicBezTo>
                  <a:lnTo>
                    <a:pt x="4006" y="1422"/>
                  </a:lnTo>
                  <a:cubicBezTo>
                    <a:pt x="4005" y="1423"/>
                    <a:pt x="4004" y="1423"/>
                    <a:pt x="4003" y="1423"/>
                  </a:cubicBezTo>
                  <a:cubicBezTo>
                    <a:pt x="3990" y="1423"/>
                    <a:pt x="3978" y="1381"/>
                    <a:pt x="3970" y="1369"/>
                  </a:cubicBezTo>
                  <a:cubicBezTo>
                    <a:pt x="3966" y="1363"/>
                    <a:pt x="3964" y="1362"/>
                    <a:pt x="3962" y="1362"/>
                  </a:cubicBezTo>
                  <a:cubicBezTo>
                    <a:pt x="3960" y="1362"/>
                    <a:pt x="3959" y="1363"/>
                    <a:pt x="3956" y="1363"/>
                  </a:cubicBezTo>
                  <a:cubicBezTo>
                    <a:pt x="3955" y="1363"/>
                    <a:pt x="3953" y="1363"/>
                    <a:pt x="3950" y="1360"/>
                  </a:cubicBezTo>
                  <a:cubicBezTo>
                    <a:pt x="3942" y="1352"/>
                    <a:pt x="3948" y="1340"/>
                    <a:pt x="3951" y="1338"/>
                  </a:cubicBezTo>
                  <a:cubicBezTo>
                    <a:pt x="3968" y="1330"/>
                    <a:pt x="3941" y="1311"/>
                    <a:pt x="3930" y="1295"/>
                  </a:cubicBezTo>
                  <a:cubicBezTo>
                    <a:pt x="3926" y="1288"/>
                    <a:pt x="3900" y="1231"/>
                    <a:pt x="3902" y="1231"/>
                  </a:cubicBezTo>
                  <a:lnTo>
                    <a:pt x="3902" y="1231"/>
                  </a:lnTo>
                  <a:cubicBezTo>
                    <a:pt x="3902" y="1231"/>
                    <a:pt x="3902" y="1231"/>
                    <a:pt x="3902" y="1231"/>
                  </a:cubicBezTo>
                  <a:cubicBezTo>
                    <a:pt x="3902" y="1231"/>
                    <a:pt x="3902" y="1230"/>
                    <a:pt x="3901" y="1230"/>
                  </a:cubicBezTo>
                  <a:lnTo>
                    <a:pt x="3901" y="1230"/>
                  </a:lnTo>
                  <a:cubicBezTo>
                    <a:pt x="3900" y="1230"/>
                    <a:pt x="3905" y="1237"/>
                    <a:pt x="3902" y="1237"/>
                  </a:cubicBezTo>
                  <a:cubicBezTo>
                    <a:pt x="3902" y="1237"/>
                    <a:pt x="3901" y="1236"/>
                    <a:pt x="3899" y="1235"/>
                  </a:cubicBezTo>
                  <a:cubicBezTo>
                    <a:pt x="3894" y="1233"/>
                    <a:pt x="3889" y="1222"/>
                    <a:pt x="3886" y="1217"/>
                  </a:cubicBezTo>
                  <a:cubicBezTo>
                    <a:pt x="3880" y="1207"/>
                    <a:pt x="3872" y="1193"/>
                    <a:pt x="3872" y="1184"/>
                  </a:cubicBezTo>
                  <a:cubicBezTo>
                    <a:pt x="3872" y="1175"/>
                    <a:pt x="3877" y="1174"/>
                    <a:pt x="3866" y="1162"/>
                  </a:cubicBezTo>
                  <a:cubicBezTo>
                    <a:pt x="3858" y="1152"/>
                    <a:pt x="3850" y="1155"/>
                    <a:pt x="3845" y="1149"/>
                  </a:cubicBezTo>
                  <a:cubicBezTo>
                    <a:pt x="3833" y="1137"/>
                    <a:pt x="3832" y="1112"/>
                    <a:pt x="3827" y="1099"/>
                  </a:cubicBezTo>
                  <a:cubicBezTo>
                    <a:pt x="3823" y="1084"/>
                    <a:pt x="3816" y="1069"/>
                    <a:pt x="3808" y="1054"/>
                  </a:cubicBezTo>
                  <a:cubicBezTo>
                    <a:pt x="3799" y="1039"/>
                    <a:pt x="3790" y="1025"/>
                    <a:pt x="3779" y="1014"/>
                  </a:cubicBezTo>
                  <a:cubicBezTo>
                    <a:pt x="3774" y="1008"/>
                    <a:pt x="3758" y="1000"/>
                    <a:pt x="3755" y="994"/>
                  </a:cubicBezTo>
                  <a:lnTo>
                    <a:pt x="3755" y="994"/>
                  </a:lnTo>
                  <a:cubicBezTo>
                    <a:pt x="3755" y="994"/>
                    <a:pt x="3759" y="995"/>
                    <a:pt x="3763" y="995"/>
                  </a:cubicBezTo>
                  <a:cubicBezTo>
                    <a:pt x="3766" y="995"/>
                    <a:pt x="3769" y="995"/>
                    <a:pt x="3770" y="993"/>
                  </a:cubicBezTo>
                  <a:cubicBezTo>
                    <a:pt x="3771" y="987"/>
                    <a:pt x="3756" y="962"/>
                    <a:pt x="3751" y="956"/>
                  </a:cubicBezTo>
                  <a:cubicBezTo>
                    <a:pt x="3744" y="947"/>
                    <a:pt x="3742" y="955"/>
                    <a:pt x="3734" y="943"/>
                  </a:cubicBezTo>
                  <a:cubicBezTo>
                    <a:pt x="3728" y="933"/>
                    <a:pt x="3722" y="922"/>
                    <a:pt x="3719" y="911"/>
                  </a:cubicBezTo>
                  <a:cubicBezTo>
                    <a:pt x="3708" y="881"/>
                    <a:pt x="3718" y="876"/>
                    <a:pt x="3695" y="849"/>
                  </a:cubicBezTo>
                  <a:cubicBezTo>
                    <a:pt x="3682" y="841"/>
                    <a:pt x="3676" y="828"/>
                    <a:pt x="3667" y="812"/>
                  </a:cubicBezTo>
                  <a:cubicBezTo>
                    <a:pt x="3663" y="805"/>
                    <a:pt x="3651" y="808"/>
                    <a:pt x="3643" y="792"/>
                  </a:cubicBezTo>
                  <a:cubicBezTo>
                    <a:pt x="3646" y="789"/>
                    <a:pt x="3664" y="793"/>
                    <a:pt x="3652" y="778"/>
                  </a:cubicBezTo>
                  <a:cubicBezTo>
                    <a:pt x="3645" y="770"/>
                    <a:pt x="3637" y="766"/>
                    <a:pt x="3629" y="761"/>
                  </a:cubicBezTo>
                  <a:lnTo>
                    <a:pt x="3629" y="761"/>
                  </a:lnTo>
                  <a:cubicBezTo>
                    <a:pt x="3630" y="762"/>
                    <a:pt x="3630" y="762"/>
                    <a:pt x="3631" y="762"/>
                  </a:cubicBezTo>
                  <a:cubicBezTo>
                    <a:pt x="3637" y="762"/>
                    <a:pt x="3615" y="728"/>
                    <a:pt x="3612" y="719"/>
                  </a:cubicBezTo>
                  <a:cubicBezTo>
                    <a:pt x="3605" y="704"/>
                    <a:pt x="3621" y="713"/>
                    <a:pt x="3612" y="695"/>
                  </a:cubicBezTo>
                  <a:cubicBezTo>
                    <a:pt x="3608" y="689"/>
                    <a:pt x="3604" y="687"/>
                    <a:pt x="3599" y="687"/>
                  </a:cubicBezTo>
                  <a:cubicBezTo>
                    <a:pt x="3588" y="687"/>
                    <a:pt x="3578" y="698"/>
                    <a:pt x="3586" y="713"/>
                  </a:cubicBezTo>
                  <a:lnTo>
                    <a:pt x="3586" y="713"/>
                  </a:lnTo>
                  <a:lnTo>
                    <a:pt x="3578" y="698"/>
                  </a:lnTo>
                  <a:cubicBezTo>
                    <a:pt x="3573" y="689"/>
                    <a:pt x="3563" y="680"/>
                    <a:pt x="3559" y="680"/>
                  </a:cubicBezTo>
                  <a:close/>
                  <a:moveTo>
                    <a:pt x="4215" y="1907"/>
                  </a:moveTo>
                  <a:cubicBezTo>
                    <a:pt x="4215" y="1907"/>
                    <a:pt x="4214" y="1907"/>
                    <a:pt x="4214" y="1908"/>
                  </a:cubicBezTo>
                  <a:cubicBezTo>
                    <a:pt x="4214" y="1907"/>
                    <a:pt x="4215" y="1907"/>
                    <a:pt x="4215" y="1907"/>
                  </a:cubicBezTo>
                  <a:close/>
                  <a:moveTo>
                    <a:pt x="205" y="2150"/>
                  </a:moveTo>
                  <a:cubicBezTo>
                    <a:pt x="208" y="2150"/>
                    <a:pt x="212" y="2151"/>
                    <a:pt x="215" y="2157"/>
                  </a:cubicBezTo>
                  <a:cubicBezTo>
                    <a:pt x="220" y="2167"/>
                    <a:pt x="224" y="2178"/>
                    <a:pt x="218" y="2178"/>
                  </a:cubicBezTo>
                  <a:cubicBezTo>
                    <a:pt x="218" y="2178"/>
                    <a:pt x="216" y="2178"/>
                    <a:pt x="215" y="2177"/>
                  </a:cubicBezTo>
                  <a:cubicBezTo>
                    <a:pt x="208" y="2173"/>
                    <a:pt x="204" y="2162"/>
                    <a:pt x="198" y="2152"/>
                  </a:cubicBezTo>
                  <a:cubicBezTo>
                    <a:pt x="200" y="2151"/>
                    <a:pt x="203" y="2150"/>
                    <a:pt x="205" y="2150"/>
                  </a:cubicBezTo>
                  <a:close/>
                  <a:moveTo>
                    <a:pt x="262" y="2330"/>
                  </a:moveTo>
                  <a:lnTo>
                    <a:pt x="262" y="2330"/>
                  </a:lnTo>
                  <a:cubicBezTo>
                    <a:pt x="262" y="2330"/>
                    <a:pt x="262" y="2330"/>
                    <a:pt x="262" y="2330"/>
                  </a:cubicBezTo>
                  <a:cubicBezTo>
                    <a:pt x="262" y="2330"/>
                    <a:pt x="262" y="2330"/>
                    <a:pt x="262" y="2330"/>
                  </a:cubicBezTo>
                  <a:close/>
                  <a:moveTo>
                    <a:pt x="301" y="2369"/>
                  </a:moveTo>
                  <a:cubicBezTo>
                    <a:pt x="298" y="2369"/>
                    <a:pt x="297" y="2372"/>
                    <a:pt x="302" y="2381"/>
                  </a:cubicBezTo>
                  <a:cubicBezTo>
                    <a:pt x="302" y="2384"/>
                    <a:pt x="305" y="2389"/>
                    <a:pt x="307" y="2392"/>
                  </a:cubicBezTo>
                  <a:cubicBezTo>
                    <a:pt x="323" y="2384"/>
                    <a:pt x="307" y="2369"/>
                    <a:pt x="301" y="2369"/>
                  </a:cubicBezTo>
                  <a:close/>
                  <a:moveTo>
                    <a:pt x="394" y="2462"/>
                  </a:moveTo>
                  <a:cubicBezTo>
                    <a:pt x="397" y="2462"/>
                    <a:pt x="401" y="2463"/>
                    <a:pt x="404" y="2469"/>
                  </a:cubicBezTo>
                  <a:cubicBezTo>
                    <a:pt x="409" y="2478"/>
                    <a:pt x="414" y="2490"/>
                    <a:pt x="408" y="2490"/>
                  </a:cubicBezTo>
                  <a:cubicBezTo>
                    <a:pt x="407" y="2490"/>
                    <a:pt x="406" y="2490"/>
                    <a:pt x="405" y="2489"/>
                  </a:cubicBezTo>
                  <a:cubicBezTo>
                    <a:pt x="397" y="2486"/>
                    <a:pt x="392" y="2473"/>
                    <a:pt x="387" y="2464"/>
                  </a:cubicBezTo>
                  <a:cubicBezTo>
                    <a:pt x="389" y="2463"/>
                    <a:pt x="392" y="2462"/>
                    <a:pt x="394" y="2462"/>
                  </a:cubicBezTo>
                  <a:close/>
                  <a:moveTo>
                    <a:pt x="435" y="2496"/>
                  </a:moveTo>
                  <a:cubicBezTo>
                    <a:pt x="435" y="2496"/>
                    <a:pt x="435" y="2496"/>
                    <a:pt x="435" y="2496"/>
                  </a:cubicBezTo>
                  <a:cubicBezTo>
                    <a:pt x="435" y="2496"/>
                    <a:pt x="435" y="2496"/>
                    <a:pt x="435" y="2496"/>
                  </a:cubicBezTo>
                  <a:close/>
                  <a:moveTo>
                    <a:pt x="4564" y="2489"/>
                  </a:moveTo>
                  <a:lnTo>
                    <a:pt x="4564" y="2489"/>
                  </a:lnTo>
                  <a:cubicBezTo>
                    <a:pt x="4571" y="2501"/>
                    <a:pt x="4578" y="2510"/>
                    <a:pt x="4571" y="2514"/>
                  </a:cubicBezTo>
                  <a:lnTo>
                    <a:pt x="4565" y="2502"/>
                  </a:lnTo>
                  <a:lnTo>
                    <a:pt x="4564" y="2489"/>
                  </a:lnTo>
                  <a:close/>
                  <a:moveTo>
                    <a:pt x="4600" y="2615"/>
                  </a:moveTo>
                  <a:cubicBezTo>
                    <a:pt x="4598" y="2615"/>
                    <a:pt x="4597" y="2619"/>
                    <a:pt x="4597" y="2627"/>
                  </a:cubicBezTo>
                  <a:cubicBezTo>
                    <a:pt x="4602" y="2631"/>
                    <a:pt x="4607" y="2635"/>
                    <a:pt x="4610" y="2635"/>
                  </a:cubicBezTo>
                  <a:cubicBezTo>
                    <a:pt x="4612" y="2635"/>
                    <a:pt x="4613" y="2634"/>
                    <a:pt x="4614" y="2632"/>
                  </a:cubicBezTo>
                  <a:cubicBezTo>
                    <a:pt x="4608" y="2621"/>
                    <a:pt x="4603" y="2615"/>
                    <a:pt x="4600" y="2615"/>
                  </a:cubicBezTo>
                  <a:close/>
                  <a:moveTo>
                    <a:pt x="4641" y="2677"/>
                  </a:moveTo>
                  <a:cubicBezTo>
                    <a:pt x="4636" y="2677"/>
                    <a:pt x="4635" y="2683"/>
                    <a:pt x="4638" y="2690"/>
                  </a:cubicBezTo>
                  <a:cubicBezTo>
                    <a:pt x="4642" y="2696"/>
                    <a:pt x="4646" y="2699"/>
                    <a:pt x="4649" y="2699"/>
                  </a:cubicBezTo>
                  <a:cubicBezTo>
                    <a:pt x="4653" y="2699"/>
                    <a:pt x="4655" y="2694"/>
                    <a:pt x="4650" y="2685"/>
                  </a:cubicBezTo>
                  <a:cubicBezTo>
                    <a:pt x="4646" y="2679"/>
                    <a:pt x="4643" y="2677"/>
                    <a:pt x="4641" y="2677"/>
                  </a:cubicBezTo>
                  <a:close/>
                  <a:moveTo>
                    <a:pt x="4738" y="2752"/>
                  </a:moveTo>
                  <a:cubicBezTo>
                    <a:pt x="4738" y="2752"/>
                    <a:pt x="4738" y="2752"/>
                    <a:pt x="4738" y="2752"/>
                  </a:cubicBezTo>
                  <a:lnTo>
                    <a:pt x="4738" y="2752"/>
                  </a:lnTo>
                  <a:cubicBezTo>
                    <a:pt x="4738" y="2752"/>
                    <a:pt x="4738" y="2752"/>
                    <a:pt x="4738" y="2752"/>
                  </a:cubicBezTo>
                  <a:close/>
                  <a:moveTo>
                    <a:pt x="4382" y="3421"/>
                  </a:moveTo>
                  <a:cubicBezTo>
                    <a:pt x="4374" y="3421"/>
                    <a:pt x="4365" y="3428"/>
                    <a:pt x="4355" y="3434"/>
                  </a:cubicBezTo>
                  <a:cubicBezTo>
                    <a:pt x="4356" y="3436"/>
                    <a:pt x="4357" y="3437"/>
                    <a:pt x="4359" y="3437"/>
                  </a:cubicBezTo>
                  <a:cubicBezTo>
                    <a:pt x="4361" y="3437"/>
                    <a:pt x="4364" y="3436"/>
                    <a:pt x="4369" y="3433"/>
                  </a:cubicBezTo>
                  <a:cubicBezTo>
                    <a:pt x="4369" y="3432"/>
                    <a:pt x="4390" y="3423"/>
                    <a:pt x="4385" y="3422"/>
                  </a:cubicBezTo>
                  <a:cubicBezTo>
                    <a:pt x="4384" y="3422"/>
                    <a:pt x="4383" y="3421"/>
                    <a:pt x="4382" y="3421"/>
                  </a:cubicBezTo>
                  <a:close/>
                  <a:moveTo>
                    <a:pt x="4438" y="3485"/>
                  </a:moveTo>
                  <a:cubicBezTo>
                    <a:pt x="4437" y="3486"/>
                    <a:pt x="4436" y="3486"/>
                    <a:pt x="4434" y="3487"/>
                  </a:cubicBezTo>
                  <a:lnTo>
                    <a:pt x="4434" y="3487"/>
                  </a:lnTo>
                  <a:cubicBezTo>
                    <a:pt x="4435" y="3487"/>
                    <a:pt x="4436" y="3486"/>
                    <a:pt x="4438" y="3485"/>
                  </a:cubicBezTo>
                  <a:close/>
                  <a:moveTo>
                    <a:pt x="4166" y="3593"/>
                  </a:moveTo>
                  <a:cubicBezTo>
                    <a:pt x="4168" y="3593"/>
                    <a:pt x="4169" y="3594"/>
                    <a:pt x="4170" y="3595"/>
                  </a:cubicBezTo>
                  <a:lnTo>
                    <a:pt x="4137" y="3613"/>
                  </a:lnTo>
                  <a:cubicBezTo>
                    <a:pt x="4135" y="3609"/>
                    <a:pt x="4135" y="3607"/>
                    <a:pt x="4145" y="3602"/>
                  </a:cubicBezTo>
                  <a:cubicBezTo>
                    <a:pt x="4151" y="3598"/>
                    <a:pt x="4160" y="3593"/>
                    <a:pt x="4166" y="3593"/>
                  </a:cubicBezTo>
                  <a:close/>
                  <a:moveTo>
                    <a:pt x="3978" y="3743"/>
                  </a:moveTo>
                  <a:cubicBezTo>
                    <a:pt x="3978" y="3743"/>
                    <a:pt x="3978" y="3743"/>
                    <a:pt x="3978" y="3743"/>
                  </a:cubicBezTo>
                  <a:cubicBezTo>
                    <a:pt x="3978" y="3743"/>
                    <a:pt x="3978" y="3743"/>
                    <a:pt x="3978" y="3743"/>
                  </a:cubicBezTo>
                  <a:close/>
                  <a:moveTo>
                    <a:pt x="3693" y="3846"/>
                  </a:moveTo>
                  <a:cubicBezTo>
                    <a:pt x="3693" y="3846"/>
                    <a:pt x="3693" y="3846"/>
                    <a:pt x="3693" y="3846"/>
                  </a:cubicBezTo>
                  <a:lnTo>
                    <a:pt x="3693" y="3846"/>
                  </a:lnTo>
                  <a:cubicBezTo>
                    <a:pt x="3693" y="3846"/>
                    <a:pt x="3693" y="3846"/>
                    <a:pt x="3693" y="3846"/>
                  </a:cubicBezTo>
                  <a:close/>
                  <a:moveTo>
                    <a:pt x="3742" y="3831"/>
                  </a:moveTo>
                  <a:cubicBezTo>
                    <a:pt x="3744" y="3831"/>
                    <a:pt x="3744" y="3833"/>
                    <a:pt x="3741" y="3838"/>
                  </a:cubicBezTo>
                  <a:cubicBezTo>
                    <a:pt x="3736" y="3844"/>
                    <a:pt x="3730" y="3850"/>
                    <a:pt x="3726" y="3856"/>
                  </a:cubicBezTo>
                  <a:cubicBezTo>
                    <a:pt x="3724" y="3851"/>
                    <a:pt x="3720" y="3846"/>
                    <a:pt x="3730" y="3840"/>
                  </a:cubicBezTo>
                  <a:lnTo>
                    <a:pt x="3730" y="3840"/>
                  </a:lnTo>
                  <a:cubicBezTo>
                    <a:pt x="3730" y="3839"/>
                    <a:pt x="3731" y="3839"/>
                    <a:pt x="3731" y="3839"/>
                  </a:cubicBezTo>
                  <a:lnTo>
                    <a:pt x="3731" y="3839"/>
                  </a:lnTo>
                  <a:cubicBezTo>
                    <a:pt x="3731" y="3839"/>
                    <a:pt x="3731" y="3839"/>
                    <a:pt x="3731" y="3839"/>
                  </a:cubicBezTo>
                  <a:cubicBezTo>
                    <a:pt x="3732" y="3839"/>
                    <a:pt x="3732" y="3838"/>
                    <a:pt x="3732" y="3838"/>
                  </a:cubicBezTo>
                  <a:lnTo>
                    <a:pt x="3732" y="3838"/>
                  </a:lnTo>
                  <a:cubicBezTo>
                    <a:pt x="3735" y="3834"/>
                    <a:pt x="3740" y="3831"/>
                    <a:pt x="3742" y="3831"/>
                  </a:cubicBezTo>
                  <a:close/>
                  <a:moveTo>
                    <a:pt x="3769" y="3856"/>
                  </a:moveTo>
                  <a:lnTo>
                    <a:pt x="3769" y="3856"/>
                  </a:lnTo>
                  <a:cubicBezTo>
                    <a:pt x="3769" y="3856"/>
                    <a:pt x="3769" y="3857"/>
                    <a:pt x="3769" y="3857"/>
                  </a:cubicBezTo>
                  <a:cubicBezTo>
                    <a:pt x="3769" y="3857"/>
                    <a:pt x="3769" y="3856"/>
                    <a:pt x="3769" y="3856"/>
                  </a:cubicBezTo>
                  <a:close/>
                  <a:moveTo>
                    <a:pt x="3431" y="4011"/>
                  </a:moveTo>
                  <a:cubicBezTo>
                    <a:pt x="3439" y="4011"/>
                    <a:pt x="3444" y="4013"/>
                    <a:pt x="3431" y="4022"/>
                  </a:cubicBezTo>
                  <a:cubicBezTo>
                    <a:pt x="3427" y="4024"/>
                    <a:pt x="3423" y="4025"/>
                    <a:pt x="3421" y="4025"/>
                  </a:cubicBezTo>
                  <a:cubicBezTo>
                    <a:pt x="3414" y="4025"/>
                    <a:pt x="3414" y="4016"/>
                    <a:pt x="3425" y="4011"/>
                  </a:cubicBezTo>
                  <a:cubicBezTo>
                    <a:pt x="3427" y="4011"/>
                    <a:pt x="3429" y="4011"/>
                    <a:pt x="3431" y="4011"/>
                  </a:cubicBezTo>
                  <a:close/>
                  <a:moveTo>
                    <a:pt x="2508" y="4558"/>
                  </a:moveTo>
                  <a:cubicBezTo>
                    <a:pt x="2508" y="4558"/>
                    <a:pt x="2508" y="4558"/>
                    <a:pt x="2508" y="4559"/>
                  </a:cubicBezTo>
                  <a:cubicBezTo>
                    <a:pt x="2508" y="4558"/>
                    <a:pt x="2508" y="4558"/>
                    <a:pt x="2508" y="4558"/>
                  </a:cubicBezTo>
                  <a:close/>
                  <a:moveTo>
                    <a:pt x="2001" y="4816"/>
                  </a:moveTo>
                  <a:cubicBezTo>
                    <a:pt x="1991" y="4816"/>
                    <a:pt x="1981" y="4832"/>
                    <a:pt x="1989" y="4832"/>
                  </a:cubicBezTo>
                  <a:cubicBezTo>
                    <a:pt x="1991" y="4832"/>
                    <a:pt x="1994" y="4831"/>
                    <a:pt x="1999" y="4828"/>
                  </a:cubicBezTo>
                  <a:cubicBezTo>
                    <a:pt x="2002" y="4827"/>
                    <a:pt x="2006" y="4824"/>
                    <a:pt x="2009" y="4822"/>
                  </a:cubicBezTo>
                  <a:cubicBezTo>
                    <a:pt x="2007" y="4817"/>
                    <a:pt x="2004" y="4816"/>
                    <a:pt x="2001" y="4816"/>
                  </a:cubicBezTo>
                  <a:close/>
                  <a:moveTo>
                    <a:pt x="1671" y="4878"/>
                  </a:moveTo>
                  <a:lnTo>
                    <a:pt x="1671" y="4878"/>
                  </a:lnTo>
                  <a:cubicBezTo>
                    <a:pt x="1671" y="4878"/>
                    <a:pt x="1671" y="4878"/>
                    <a:pt x="1671" y="4878"/>
                  </a:cubicBezTo>
                  <a:cubicBezTo>
                    <a:pt x="1671" y="4878"/>
                    <a:pt x="1671" y="4878"/>
                    <a:pt x="1671" y="4878"/>
                  </a:cubicBezTo>
                  <a:close/>
                  <a:moveTo>
                    <a:pt x="1712" y="4856"/>
                  </a:moveTo>
                  <a:lnTo>
                    <a:pt x="1718" y="4868"/>
                  </a:lnTo>
                  <a:cubicBezTo>
                    <a:pt x="1718" y="4875"/>
                    <a:pt x="1717" y="4882"/>
                    <a:pt x="1713" y="4884"/>
                  </a:cubicBezTo>
                  <a:cubicBezTo>
                    <a:pt x="1702" y="4867"/>
                    <a:pt x="1704" y="4861"/>
                    <a:pt x="1712" y="4856"/>
                  </a:cubicBezTo>
                  <a:close/>
                  <a:moveTo>
                    <a:pt x="3219" y="1"/>
                  </a:moveTo>
                  <a:cubicBezTo>
                    <a:pt x="3204" y="10"/>
                    <a:pt x="3190" y="20"/>
                    <a:pt x="3179" y="29"/>
                  </a:cubicBezTo>
                  <a:cubicBezTo>
                    <a:pt x="3168" y="38"/>
                    <a:pt x="3163" y="43"/>
                    <a:pt x="3160" y="43"/>
                  </a:cubicBezTo>
                  <a:cubicBezTo>
                    <a:pt x="3158" y="43"/>
                    <a:pt x="3157" y="41"/>
                    <a:pt x="3155" y="37"/>
                  </a:cubicBezTo>
                  <a:cubicBezTo>
                    <a:pt x="3160" y="33"/>
                    <a:pt x="3161" y="31"/>
                    <a:pt x="3159" y="31"/>
                  </a:cubicBezTo>
                  <a:lnTo>
                    <a:pt x="3159" y="31"/>
                  </a:lnTo>
                  <a:cubicBezTo>
                    <a:pt x="3156" y="31"/>
                    <a:pt x="3142" y="38"/>
                    <a:pt x="3138" y="40"/>
                  </a:cubicBezTo>
                  <a:cubicBezTo>
                    <a:pt x="3127" y="46"/>
                    <a:pt x="3112" y="53"/>
                    <a:pt x="3103" y="61"/>
                  </a:cubicBezTo>
                  <a:cubicBezTo>
                    <a:pt x="3095" y="68"/>
                    <a:pt x="3090" y="77"/>
                    <a:pt x="3075" y="80"/>
                  </a:cubicBezTo>
                  <a:cubicBezTo>
                    <a:pt x="3075" y="79"/>
                    <a:pt x="3073" y="78"/>
                    <a:pt x="3071" y="78"/>
                  </a:cubicBezTo>
                  <a:cubicBezTo>
                    <a:pt x="3061" y="78"/>
                    <a:pt x="3040" y="92"/>
                    <a:pt x="3033" y="98"/>
                  </a:cubicBezTo>
                  <a:cubicBezTo>
                    <a:pt x="3023" y="104"/>
                    <a:pt x="3016" y="125"/>
                    <a:pt x="3009" y="125"/>
                  </a:cubicBezTo>
                  <a:cubicBezTo>
                    <a:pt x="3009" y="125"/>
                    <a:pt x="3009" y="125"/>
                    <a:pt x="3009" y="125"/>
                  </a:cubicBezTo>
                  <a:cubicBezTo>
                    <a:pt x="3003" y="124"/>
                    <a:pt x="2999" y="123"/>
                    <a:pt x="2995" y="123"/>
                  </a:cubicBezTo>
                  <a:cubicBezTo>
                    <a:pt x="2989" y="123"/>
                    <a:pt x="2982" y="125"/>
                    <a:pt x="2969" y="132"/>
                  </a:cubicBezTo>
                  <a:cubicBezTo>
                    <a:pt x="2938" y="147"/>
                    <a:pt x="2908" y="163"/>
                    <a:pt x="2880" y="181"/>
                  </a:cubicBezTo>
                  <a:cubicBezTo>
                    <a:pt x="2869" y="188"/>
                    <a:pt x="2859" y="195"/>
                    <a:pt x="2849" y="202"/>
                  </a:cubicBezTo>
                  <a:cubicBezTo>
                    <a:pt x="2843" y="206"/>
                    <a:pt x="2841" y="212"/>
                    <a:pt x="2835" y="216"/>
                  </a:cubicBezTo>
                  <a:cubicBezTo>
                    <a:pt x="2832" y="217"/>
                    <a:pt x="2828" y="218"/>
                    <a:pt x="2824" y="218"/>
                  </a:cubicBezTo>
                  <a:cubicBezTo>
                    <a:pt x="2819" y="218"/>
                    <a:pt x="2815" y="217"/>
                    <a:pt x="2811" y="217"/>
                  </a:cubicBezTo>
                  <a:cubicBezTo>
                    <a:pt x="2810" y="217"/>
                    <a:pt x="2809" y="217"/>
                    <a:pt x="2808" y="217"/>
                  </a:cubicBezTo>
                  <a:cubicBezTo>
                    <a:pt x="2798" y="219"/>
                    <a:pt x="2786" y="223"/>
                    <a:pt x="2776" y="228"/>
                  </a:cubicBezTo>
                  <a:cubicBezTo>
                    <a:pt x="2762" y="235"/>
                    <a:pt x="2751" y="242"/>
                    <a:pt x="2754" y="249"/>
                  </a:cubicBezTo>
                  <a:lnTo>
                    <a:pt x="2754" y="249"/>
                  </a:lnTo>
                  <a:cubicBezTo>
                    <a:pt x="2754" y="249"/>
                    <a:pt x="2753" y="249"/>
                    <a:pt x="2753" y="249"/>
                  </a:cubicBezTo>
                  <a:cubicBezTo>
                    <a:pt x="2747" y="249"/>
                    <a:pt x="2726" y="271"/>
                    <a:pt x="2719" y="275"/>
                  </a:cubicBezTo>
                  <a:cubicBezTo>
                    <a:pt x="2716" y="278"/>
                    <a:pt x="2695" y="278"/>
                    <a:pt x="2686" y="281"/>
                  </a:cubicBezTo>
                  <a:cubicBezTo>
                    <a:pt x="2673" y="286"/>
                    <a:pt x="2658" y="293"/>
                    <a:pt x="2647" y="301"/>
                  </a:cubicBezTo>
                  <a:cubicBezTo>
                    <a:pt x="2637" y="309"/>
                    <a:pt x="2646" y="313"/>
                    <a:pt x="2649" y="318"/>
                  </a:cubicBezTo>
                  <a:cubicBezTo>
                    <a:pt x="2643" y="320"/>
                    <a:pt x="2632" y="328"/>
                    <a:pt x="2626" y="330"/>
                  </a:cubicBezTo>
                  <a:cubicBezTo>
                    <a:pt x="2626" y="328"/>
                    <a:pt x="2625" y="326"/>
                    <a:pt x="2622" y="326"/>
                  </a:cubicBezTo>
                  <a:cubicBezTo>
                    <a:pt x="2618" y="326"/>
                    <a:pt x="2608" y="333"/>
                    <a:pt x="2604" y="334"/>
                  </a:cubicBezTo>
                  <a:cubicBezTo>
                    <a:pt x="2603" y="335"/>
                    <a:pt x="2602" y="335"/>
                    <a:pt x="2600" y="335"/>
                  </a:cubicBezTo>
                  <a:cubicBezTo>
                    <a:pt x="2598" y="335"/>
                    <a:pt x="2596" y="335"/>
                    <a:pt x="2594" y="335"/>
                  </a:cubicBezTo>
                  <a:cubicBezTo>
                    <a:pt x="2592" y="335"/>
                    <a:pt x="2590" y="335"/>
                    <a:pt x="2588" y="336"/>
                  </a:cubicBezTo>
                  <a:cubicBezTo>
                    <a:pt x="2581" y="339"/>
                    <a:pt x="2573" y="343"/>
                    <a:pt x="2566" y="347"/>
                  </a:cubicBezTo>
                  <a:cubicBezTo>
                    <a:pt x="2544" y="361"/>
                    <a:pt x="2538" y="371"/>
                    <a:pt x="2522" y="387"/>
                  </a:cubicBezTo>
                  <a:cubicBezTo>
                    <a:pt x="2513" y="395"/>
                    <a:pt x="2509" y="398"/>
                    <a:pt x="2507" y="398"/>
                  </a:cubicBezTo>
                  <a:cubicBezTo>
                    <a:pt x="2503" y="398"/>
                    <a:pt x="2503" y="393"/>
                    <a:pt x="2501" y="388"/>
                  </a:cubicBezTo>
                  <a:lnTo>
                    <a:pt x="2501" y="388"/>
                  </a:lnTo>
                  <a:cubicBezTo>
                    <a:pt x="2504" y="393"/>
                    <a:pt x="2487" y="395"/>
                    <a:pt x="2483" y="403"/>
                  </a:cubicBezTo>
                  <a:cubicBezTo>
                    <a:pt x="2482" y="404"/>
                    <a:pt x="2485" y="411"/>
                    <a:pt x="2483" y="412"/>
                  </a:cubicBezTo>
                  <a:cubicBezTo>
                    <a:pt x="2481" y="413"/>
                    <a:pt x="2479" y="414"/>
                    <a:pt x="2477" y="414"/>
                  </a:cubicBezTo>
                  <a:cubicBezTo>
                    <a:pt x="2473" y="414"/>
                    <a:pt x="2471" y="412"/>
                    <a:pt x="2467" y="412"/>
                  </a:cubicBezTo>
                  <a:cubicBezTo>
                    <a:pt x="2466" y="412"/>
                    <a:pt x="2464" y="412"/>
                    <a:pt x="2463" y="413"/>
                  </a:cubicBezTo>
                  <a:cubicBezTo>
                    <a:pt x="2451" y="419"/>
                    <a:pt x="2447" y="430"/>
                    <a:pt x="2436" y="438"/>
                  </a:cubicBezTo>
                  <a:cubicBezTo>
                    <a:pt x="2431" y="442"/>
                    <a:pt x="2429" y="444"/>
                    <a:pt x="2427" y="444"/>
                  </a:cubicBezTo>
                  <a:cubicBezTo>
                    <a:pt x="2425" y="444"/>
                    <a:pt x="2430" y="437"/>
                    <a:pt x="2434" y="432"/>
                  </a:cubicBezTo>
                  <a:cubicBezTo>
                    <a:pt x="2439" y="426"/>
                    <a:pt x="2437" y="420"/>
                    <a:pt x="2431" y="420"/>
                  </a:cubicBezTo>
                  <a:cubicBezTo>
                    <a:pt x="2428" y="420"/>
                    <a:pt x="2424" y="422"/>
                    <a:pt x="2420" y="425"/>
                  </a:cubicBezTo>
                  <a:cubicBezTo>
                    <a:pt x="2406" y="435"/>
                    <a:pt x="2392" y="450"/>
                    <a:pt x="2396" y="458"/>
                  </a:cubicBezTo>
                  <a:lnTo>
                    <a:pt x="2396" y="458"/>
                  </a:lnTo>
                  <a:cubicBezTo>
                    <a:pt x="2395" y="456"/>
                    <a:pt x="2392" y="455"/>
                    <a:pt x="2389" y="455"/>
                  </a:cubicBezTo>
                  <a:cubicBezTo>
                    <a:pt x="2368" y="455"/>
                    <a:pt x="2309" y="499"/>
                    <a:pt x="2293" y="499"/>
                  </a:cubicBezTo>
                  <a:cubicBezTo>
                    <a:pt x="2292" y="499"/>
                    <a:pt x="2290" y="499"/>
                    <a:pt x="2290" y="498"/>
                  </a:cubicBezTo>
                  <a:cubicBezTo>
                    <a:pt x="2266" y="498"/>
                    <a:pt x="2255" y="520"/>
                    <a:pt x="2235" y="532"/>
                  </a:cubicBezTo>
                  <a:cubicBezTo>
                    <a:pt x="2220" y="542"/>
                    <a:pt x="2203" y="551"/>
                    <a:pt x="2187" y="560"/>
                  </a:cubicBezTo>
                  <a:cubicBezTo>
                    <a:pt x="2167" y="571"/>
                    <a:pt x="2149" y="587"/>
                    <a:pt x="2130" y="597"/>
                  </a:cubicBezTo>
                  <a:cubicBezTo>
                    <a:pt x="2114" y="606"/>
                    <a:pt x="2107" y="602"/>
                    <a:pt x="2087" y="614"/>
                  </a:cubicBezTo>
                  <a:cubicBezTo>
                    <a:pt x="2080" y="617"/>
                    <a:pt x="2068" y="624"/>
                    <a:pt x="2064" y="630"/>
                  </a:cubicBezTo>
                  <a:cubicBezTo>
                    <a:pt x="2062" y="633"/>
                    <a:pt x="2066" y="636"/>
                    <a:pt x="2060" y="640"/>
                  </a:cubicBezTo>
                  <a:cubicBezTo>
                    <a:pt x="2056" y="642"/>
                    <a:pt x="2053" y="643"/>
                    <a:pt x="2050" y="643"/>
                  </a:cubicBezTo>
                  <a:cubicBezTo>
                    <a:pt x="2041" y="643"/>
                    <a:pt x="2037" y="636"/>
                    <a:pt x="2035" y="632"/>
                  </a:cubicBezTo>
                  <a:lnTo>
                    <a:pt x="2035" y="632"/>
                  </a:lnTo>
                  <a:cubicBezTo>
                    <a:pt x="2040" y="643"/>
                    <a:pt x="1908" y="708"/>
                    <a:pt x="1890" y="717"/>
                  </a:cubicBezTo>
                  <a:cubicBezTo>
                    <a:pt x="1872" y="726"/>
                    <a:pt x="1849" y="732"/>
                    <a:pt x="1832" y="742"/>
                  </a:cubicBezTo>
                  <a:cubicBezTo>
                    <a:pt x="1816" y="752"/>
                    <a:pt x="1801" y="763"/>
                    <a:pt x="1788" y="774"/>
                  </a:cubicBezTo>
                  <a:cubicBezTo>
                    <a:pt x="1784" y="778"/>
                    <a:pt x="1772" y="798"/>
                    <a:pt x="1777" y="798"/>
                  </a:cubicBezTo>
                  <a:cubicBezTo>
                    <a:pt x="1778" y="798"/>
                    <a:pt x="1778" y="797"/>
                    <a:pt x="1779" y="797"/>
                  </a:cubicBezTo>
                  <a:lnTo>
                    <a:pt x="1779" y="797"/>
                  </a:lnTo>
                  <a:cubicBezTo>
                    <a:pt x="1777" y="798"/>
                    <a:pt x="1776" y="798"/>
                    <a:pt x="1775" y="798"/>
                  </a:cubicBezTo>
                  <a:cubicBezTo>
                    <a:pt x="1769" y="798"/>
                    <a:pt x="1766" y="792"/>
                    <a:pt x="1761" y="792"/>
                  </a:cubicBezTo>
                  <a:cubicBezTo>
                    <a:pt x="1758" y="792"/>
                    <a:pt x="1754" y="794"/>
                    <a:pt x="1749" y="799"/>
                  </a:cubicBezTo>
                  <a:cubicBezTo>
                    <a:pt x="1747" y="801"/>
                    <a:pt x="1733" y="819"/>
                    <a:pt x="1726" y="819"/>
                  </a:cubicBezTo>
                  <a:cubicBezTo>
                    <a:pt x="1724" y="819"/>
                    <a:pt x="1731" y="803"/>
                    <a:pt x="1727" y="803"/>
                  </a:cubicBezTo>
                  <a:lnTo>
                    <a:pt x="1727" y="803"/>
                  </a:lnTo>
                  <a:cubicBezTo>
                    <a:pt x="1726" y="803"/>
                    <a:pt x="1725" y="804"/>
                    <a:pt x="1723" y="805"/>
                  </a:cubicBezTo>
                  <a:cubicBezTo>
                    <a:pt x="1710" y="814"/>
                    <a:pt x="1686" y="832"/>
                    <a:pt x="1691" y="841"/>
                  </a:cubicBezTo>
                  <a:cubicBezTo>
                    <a:pt x="1687" y="843"/>
                    <a:pt x="1682" y="844"/>
                    <a:pt x="1677" y="844"/>
                  </a:cubicBezTo>
                  <a:cubicBezTo>
                    <a:pt x="1671" y="844"/>
                    <a:pt x="1665" y="843"/>
                    <a:pt x="1663" y="842"/>
                  </a:cubicBezTo>
                  <a:cubicBezTo>
                    <a:pt x="1660" y="843"/>
                    <a:pt x="1629" y="851"/>
                    <a:pt x="1628" y="854"/>
                  </a:cubicBezTo>
                  <a:cubicBezTo>
                    <a:pt x="1625" y="861"/>
                    <a:pt x="1631" y="868"/>
                    <a:pt x="1616" y="876"/>
                  </a:cubicBezTo>
                  <a:cubicBezTo>
                    <a:pt x="1605" y="883"/>
                    <a:pt x="1596" y="884"/>
                    <a:pt x="1583" y="893"/>
                  </a:cubicBezTo>
                  <a:cubicBezTo>
                    <a:pt x="1572" y="901"/>
                    <a:pt x="1572" y="905"/>
                    <a:pt x="1559" y="912"/>
                  </a:cubicBezTo>
                  <a:cubicBezTo>
                    <a:pt x="1543" y="921"/>
                    <a:pt x="1535" y="917"/>
                    <a:pt x="1518" y="925"/>
                  </a:cubicBezTo>
                  <a:cubicBezTo>
                    <a:pt x="1506" y="930"/>
                    <a:pt x="1488" y="941"/>
                    <a:pt x="1492" y="948"/>
                  </a:cubicBezTo>
                  <a:cubicBezTo>
                    <a:pt x="1488" y="948"/>
                    <a:pt x="1458" y="952"/>
                    <a:pt x="1461" y="954"/>
                  </a:cubicBezTo>
                  <a:cubicBezTo>
                    <a:pt x="1465" y="956"/>
                    <a:pt x="1484" y="958"/>
                    <a:pt x="1465" y="967"/>
                  </a:cubicBezTo>
                  <a:cubicBezTo>
                    <a:pt x="1455" y="972"/>
                    <a:pt x="1448" y="971"/>
                    <a:pt x="1438" y="974"/>
                  </a:cubicBezTo>
                  <a:cubicBezTo>
                    <a:pt x="1420" y="980"/>
                    <a:pt x="1387" y="997"/>
                    <a:pt x="1382" y="1010"/>
                  </a:cubicBezTo>
                  <a:cubicBezTo>
                    <a:pt x="1383" y="1008"/>
                    <a:pt x="1381" y="1007"/>
                    <a:pt x="1377" y="1007"/>
                  </a:cubicBezTo>
                  <a:cubicBezTo>
                    <a:pt x="1367" y="1007"/>
                    <a:pt x="1348" y="1012"/>
                    <a:pt x="1343" y="1014"/>
                  </a:cubicBezTo>
                  <a:cubicBezTo>
                    <a:pt x="1347" y="1021"/>
                    <a:pt x="1336" y="1025"/>
                    <a:pt x="1324" y="1032"/>
                  </a:cubicBezTo>
                  <a:cubicBezTo>
                    <a:pt x="1310" y="1039"/>
                    <a:pt x="1316" y="1035"/>
                    <a:pt x="1313" y="1042"/>
                  </a:cubicBezTo>
                  <a:cubicBezTo>
                    <a:pt x="1311" y="1052"/>
                    <a:pt x="1272" y="1060"/>
                    <a:pt x="1262" y="1065"/>
                  </a:cubicBezTo>
                  <a:cubicBezTo>
                    <a:pt x="1254" y="1069"/>
                    <a:pt x="1255" y="1074"/>
                    <a:pt x="1246" y="1080"/>
                  </a:cubicBezTo>
                  <a:cubicBezTo>
                    <a:pt x="1233" y="1088"/>
                    <a:pt x="1218" y="1096"/>
                    <a:pt x="1205" y="1103"/>
                  </a:cubicBezTo>
                  <a:cubicBezTo>
                    <a:pt x="1182" y="1116"/>
                    <a:pt x="1169" y="1124"/>
                    <a:pt x="1162" y="1138"/>
                  </a:cubicBezTo>
                  <a:lnTo>
                    <a:pt x="1162" y="1138"/>
                  </a:lnTo>
                  <a:cubicBezTo>
                    <a:pt x="1164" y="1133"/>
                    <a:pt x="1166" y="1127"/>
                    <a:pt x="1163" y="1124"/>
                  </a:cubicBezTo>
                  <a:cubicBezTo>
                    <a:pt x="1163" y="1124"/>
                    <a:pt x="1162" y="1124"/>
                    <a:pt x="1161" y="1124"/>
                  </a:cubicBezTo>
                  <a:cubicBezTo>
                    <a:pt x="1155" y="1124"/>
                    <a:pt x="1146" y="1135"/>
                    <a:pt x="1144" y="1138"/>
                  </a:cubicBezTo>
                  <a:cubicBezTo>
                    <a:pt x="1136" y="1152"/>
                    <a:pt x="1128" y="1157"/>
                    <a:pt x="1118" y="1157"/>
                  </a:cubicBezTo>
                  <a:cubicBezTo>
                    <a:pt x="1114" y="1157"/>
                    <a:pt x="1109" y="1156"/>
                    <a:pt x="1104" y="1154"/>
                  </a:cubicBezTo>
                  <a:cubicBezTo>
                    <a:pt x="1103" y="1154"/>
                    <a:pt x="1103" y="1154"/>
                    <a:pt x="1102" y="1154"/>
                  </a:cubicBezTo>
                  <a:cubicBezTo>
                    <a:pt x="1093" y="1154"/>
                    <a:pt x="1085" y="1182"/>
                    <a:pt x="1078" y="1182"/>
                  </a:cubicBezTo>
                  <a:cubicBezTo>
                    <a:pt x="1077" y="1182"/>
                    <a:pt x="1076" y="1181"/>
                    <a:pt x="1075" y="1179"/>
                  </a:cubicBezTo>
                  <a:cubicBezTo>
                    <a:pt x="1074" y="1178"/>
                    <a:pt x="1073" y="1178"/>
                    <a:pt x="1071" y="1178"/>
                  </a:cubicBezTo>
                  <a:cubicBezTo>
                    <a:pt x="1059" y="1178"/>
                    <a:pt x="1028" y="1197"/>
                    <a:pt x="1033" y="1207"/>
                  </a:cubicBezTo>
                  <a:cubicBezTo>
                    <a:pt x="1032" y="1204"/>
                    <a:pt x="1029" y="1203"/>
                    <a:pt x="1024" y="1203"/>
                  </a:cubicBezTo>
                  <a:cubicBezTo>
                    <a:pt x="1021" y="1203"/>
                    <a:pt x="1017" y="1204"/>
                    <a:pt x="1012" y="1205"/>
                  </a:cubicBezTo>
                  <a:cubicBezTo>
                    <a:pt x="1007" y="1206"/>
                    <a:pt x="1003" y="1212"/>
                    <a:pt x="996" y="1215"/>
                  </a:cubicBezTo>
                  <a:cubicBezTo>
                    <a:pt x="983" y="1222"/>
                    <a:pt x="976" y="1222"/>
                    <a:pt x="963" y="1227"/>
                  </a:cubicBezTo>
                  <a:cubicBezTo>
                    <a:pt x="951" y="1234"/>
                    <a:pt x="946" y="1242"/>
                    <a:pt x="935" y="1248"/>
                  </a:cubicBezTo>
                  <a:cubicBezTo>
                    <a:pt x="923" y="1255"/>
                    <a:pt x="910" y="1261"/>
                    <a:pt x="898" y="1267"/>
                  </a:cubicBezTo>
                  <a:cubicBezTo>
                    <a:pt x="879" y="1275"/>
                    <a:pt x="864" y="1278"/>
                    <a:pt x="845" y="1290"/>
                  </a:cubicBezTo>
                  <a:cubicBezTo>
                    <a:pt x="836" y="1296"/>
                    <a:pt x="831" y="1310"/>
                    <a:pt x="826" y="1312"/>
                  </a:cubicBezTo>
                  <a:cubicBezTo>
                    <a:pt x="825" y="1313"/>
                    <a:pt x="824" y="1313"/>
                    <a:pt x="823" y="1313"/>
                  </a:cubicBezTo>
                  <a:cubicBezTo>
                    <a:pt x="818" y="1313"/>
                    <a:pt x="812" y="1309"/>
                    <a:pt x="807" y="1309"/>
                  </a:cubicBezTo>
                  <a:cubicBezTo>
                    <a:pt x="806" y="1309"/>
                    <a:pt x="805" y="1309"/>
                    <a:pt x="804" y="1310"/>
                  </a:cubicBezTo>
                  <a:cubicBezTo>
                    <a:pt x="793" y="1312"/>
                    <a:pt x="790" y="1324"/>
                    <a:pt x="790" y="1328"/>
                  </a:cubicBezTo>
                  <a:cubicBezTo>
                    <a:pt x="789" y="1331"/>
                    <a:pt x="795" y="1347"/>
                    <a:pt x="779" y="1348"/>
                  </a:cubicBezTo>
                  <a:cubicBezTo>
                    <a:pt x="778" y="1348"/>
                    <a:pt x="777" y="1348"/>
                    <a:pt x="775" y="1348"/>
                  </a:cubicBezTo>
                  <a:cubicBezTo>
                    <a:pt x="769" y="1348"/>
                    <a:pt x="764" y="1347"/>
                    <a:pt x="758" y="1347"/>
                  </a:cubicBezTo>
                  <a:cubicBezTo>
                    <a:pt x="753" y="1347"/>
                    <a:pt x="748" y="1348"/>
                    <a:pt x="742" y="1350"/>
                  </a:cubicBezTo>
                  <a:cubicBezTo>
                    <a:pt x="720" y="1356"/>
                    <a:pt x="721" y="1381"/>
                    <a:pt x="701" y="1381"/>
                  </a:cubicBezTo>
                  <a:cubicBezTo>
                    <a:pt x="700" y="1381"/>
                    <a:pt x="700" y="1381"/>
                    <a:pt x="699" y="1381"/>
                  </a:cubicBezTo>
                  <a:cubicBezTo>
                    <a:pt x="699" y="1381"/>
                    <a:pt x="698" y="1381"/>
                    <a:pt x="698" y="1381"/>
                  </a:cubicBezTo>
                  <a:cubicBezTo>
                    <a:pt x="684" y="1381"/>
                    <a:pt x="646" y="1406"/>
                    <a:pt x="634" y="1414"/>
                  </a:cubicBezTo>
                  <a:cubicBezTo>
                    <a:pt x="620" y="1423"/>
                    <a:pt x="610" y="1432"/>
                    <a:pt x="595" y="1438"/>
                  </a:cubicBezTo>
                  <a:cubicBezTo>
                    <a:pt x="591" y="1439"/>
                    <a:pt x="556" y="1446"/>
                    <a:pt x="559" y="1448"/>
                  </a:cubicBezTo>
                  <a:cubicBezTo>
                    <a:pt x="563" y="1450"/>
                    <a:pt x="573" y="1448"/>
                    <a:pt x="565" y="1456"/>
                  </a:cubicBezTo>
                  <a:cubicBezTo>
                    <a:pt x="560" y="1461"/>
                    <a:pt x="553" y="1465"/>
                    <a:pt x="547" y="1468"/>
                  </a:cubicBezTo>
                  <a:cubicBezTo>
                    <a:pt x="538" y="1473"/>
                    <a:pt x="524" y="1478"/>
                    <a:pt x="515" y="1478"/>
                  </a:cubicBezTo>
                  <a:cubicBezTo>
                    <a:pt x="512" y="1478"/>
                    <a:pt x="509" y="1477"/>
                    <a:pt x="508" y="1475"/>
                  </a:cubicBezTo>
                  <a:lnTo>
                    <a:pt x="508" y="1475"/>
                  </a:lnTo>
                  <a:cubicBezTo>
                    <a:pt x="520" y="1498"/>
                    <a:pt x="486" y="1483"/>
                    <a:pt x="469" y="1496"/>
                  </a:cubicBezTo>
                  <a:cubicBezTo>
                    <a:pt x="454" y="1506"/>
                    <a:pt x="458" y="1517"/>
                    <a:pt x="439" y="1529"/>
                  </a:cubicBezTo>
                  <a:cubicBezTo>
                    <a:pt x="434" y="1532"/>
                    <a:pt x="417" y="1535"/>
                    <a:pt x="410" y="1537"/>
                  </a:cubicBezTo>
                  <a:cubicBezTo>
                    <a:pt x="380" y="1548"/>
                    <a:pt x="397" y="1554"/>
                    <a:pt x="367" y="1565"/>
                  </a:cubicBezTo>
                  <a:cubicBezTo>
                    <a:pt x="347" y="1573"/>
                    <a:pt x="334" y="1578"/>
                    <a:pt x="315" y="1590"/>
                  </a:cubicBezTo>
                  <a:cubicBezTo>
                    <a:pt x="309" y="1593"/>
                    <a:pt x="295" y="1607"/>
                    <a:pt x="294" y="1608"/>
                  </a:cubicBezTo>
                  <a:cubicBezTo>
                    <a:pt x="264" y="1622"/>
                    <a:pt x="222" y="1621"/>
                    <a:pt x="197" y="1645"/>
                  </a:cubicBezTo>
                  <a:cubicBezTo>
                    <a:pt x="185" y="1656"/>
                    <a:pt x="199" y="1652"/>
                    <a:pt x="181" y="1661"/>
                  </a:cubicBezTo>
                  <a:cubicBezTo>
                    <a:pt x="174" y="1661"/>
                    <a:pt x="166" y="1663"/>
                    <a:pt x="158" y="1668"/>
                  </a:cubicBezTo>
                  <a:cubicBezTo>
                    <a:pt x="154" y="1669"/>
                    <a:pt x="157" y="1673"/>
                    <a:pt x="152" y="1676"/>
                  </a:cubicBezTo>
                  <a:cubicBezTo>
                    <a:pt x="119" y="1702"/>
                    <a:pt x="39" y="1719"/>
                    <a:pt x="16" y="1750"/>
                  </a:cubicBezTo>
                  <a:cubicBezTo>
                    <a:pt x="18" y="1748"/>
                    <a:pt x="18" y="1747"/>
                    <a:pt x="18" y="1747"/>
                  </a:cubicBezTo>
                  <a:lnTo>
                    <a:pt x="18" y="1747"/>
                  </a:lnTo>
                  <a:cubicBezTo>
                    <a:pt x="16" y="1747"/>
                    <a:pt x="11" y="1752"/>
                    <a:pt x="13" y="1752"/>
                  </a:cubicBezTo>
                  <a:cubicBezTo>
                    <a:pt x="13" y="1752"/>
                    <a:pt x="14" y="1751"/>
                    <a:pt x="16" y="1750"/>
                  </a:cubicBezTo>
                  <a:lnTo>
                    <a:pt x="16" y="1750"/>
                  </a:lnTo>
                  <a:cubicBezTo>
                    <a:pt x="5" y="1757"/>
                    <a:pt x="10" y="1784"/>
                    <a:pt x="24" y="1792"/>
                  </a:cubicBezTo>
                  <a:lnTo>
                    <a:pt x="24" y="1792"/>
                  </a:lnTo>
                  <a:cubicBezTo>
                    <a:pt x="24" y="1792"/>
                    <a:pt x="23" y="1792"/>
                    <a:pt x="23" y="1792"/>
                  </a:cubicBezTo>
                  <a:cubicBezTo>
                    <a:pt x="22" y="1792"/>
                    <a:pt x="20" y="1793"/>
                    <a:pt x="19" y="1793"/>
                  </a:cubicBezTo>
                  <a:cubicBezTo>
                    <a:pt x="16" y="1792"/>
                    <a:pt x="14" y="1791"/>
                    <a:pt x="13" y="1791"/>
                  </a:cubicBezTo>
                  <a:cubicBezTo>
                    <a:pt x="0" y="1791"/>
                    <a:pt x="13" y="1845"/>
                    <a:pt x="29" y="1845"/>
                  </a:cubicBezTo>
                  <a:cubicBezTo>
                    <a:pt x="32" y="1845"/>
                    <a:pt x="34" y="1844"/>
                    <a:pt x="36" y="1841"/>
                  </a:cubicBezTo>
                  <a:lnTo>
                    <a:pt x="36" y="1841"/>
                  </a:lnTo>
                  <a:cubicBezTo>
                    <a:pt x="33" y="1849"/>
                    <a:pt x="61" y="1898"/>
                    <a:pt x="59" y="1911"/>
                  </a:cubicBezTo>
                  <a:cubicBezTo>
                    <a:pt x="56" y="1922"/>
                    <a:pt x="62" y="1922"/>
                    <a:pt x="70" y="1929"/>
                  </a:cubicBezTo>
                  <a:cubicBezTo>
                    <a:pt x="77" y="1939"/>
                    <a:pt x="82" y="1950"/>
                    <a:pt x="88" y="1960"/>
                  </a:cubicBezTo>
                  <a:cubicBezTo>
                    <a:pt x="121" y="2008"/>
                    <a:pt x="150" y="2063"/>
                    <a:pt x="176" y="2115"/>
                  </a:cubicBezTo>
                  <a:cubicBezTo>
                    <a:pt x="191" y="2146"/>
                    <a:pt x="215" y="2215"/>
                    <a:pt x="238" y="2215"/>
                  </a:cubicBezTo>
                  <a:cubicBezTo>
                    <a:pt x="240" y="2215"/>
                    <a:pt x="241" y="2215"/>
                    <a:pt x="243" y="2214"/>
                  </a:cubicBezTo>
                  <a:cubicBezTo>
                    <a:pt x="243" y="2214"/>
                    <a:pt x="247" y="2213"/>
                    <a:pt x="250" y="2213"/>
                  </a:cubicBezTo>
                  <a:cubicBezTo>
                    <a:pt x="256" y="2213"/>
                    <a:pt x="263" y="2215"/>
                    <a:pt x="261" y="2219"/>
                  </a:cubicBezTo>
                  <a:cubicBezTo>
                    <a:pt x="259" y="2226"/>
                    <a:pt x="257" y="2235"/>
                    <a:pt x="252" y="2238"/>
                  </a:cubicBezTo>
                  <a:cubicBezTo>
                    <a:pt x="249" y="2239"/>
                    <a:pt x="226" y="2261"/>
                    <a:pt x="227" y="2263"/>
                  </a:cubicBezTo>
                  <a:cubicBezTo>
                    <a:pt x="231" y="2267"/>
                    <a:pt x="231" y="2262"/>
                    <a:pt x="237" y="2269"/>
                  </a:cubicBezTo>
                  <a:cubicBezTo>
                    <a:pt x="242" y="2276"/>
                    <a:pt x="247" y="2285"/>
                    <a:pt x="253" y="2294"/>
                  </a:cubicBezTo>
                  <a:cubicBezTo>
                    <a:pt x="259" y="2306"/>
                    <a:pt x="270" y="2327"/>
                    <a:pt x="262" y="2330"/>
                  </a:cubicBezTo>
                  <a:lnTo>
                    <a:pt x="262" y="2330"/>
                  </a:lnTo>
                  <a:cubicBezTo>
                    <a:pt x="264" y="2330"/>
                    <a:pt x="265" y="2329"/>
                    <a:pt x="266" y="2329"/>
                  </a:cubicBezTo>
                  <a:cubicBezTo>
                    <a:pt x="278" y="2329"/>
                    <a:pt x="282" y="2355"/>
                    <a:pt x="295" y="2355"/>
                  </a:cubicBezTo>
                  <a:cubicBezTo>
                    <a:pt x="295" y="2355"/>
                    <a:pt x="295" y="2355"/>
                    <a:pt x="295" y="2355"/>
                  </a:cubicBezTo>
                  <a:cubicBezTo>
                    <a:pt x="303" y="2355"/>
                    <a:pt x="322" y="2357"/>
                    <a:pt x="319" y="2379"/>
                  </a:cubicBezTo>
                  <a:cubicBezTo>
                    <a:pt x="318" y="2390"/>
                    <a:pt x="309" y="2388"/>
                    <a:pt x="312" y="2402"/>
                  </a:cubicBezTo>
                  <a:cubicBezTo>
                    <a:pt x="313" y="2411"/>
                    <a:pt x="319" y="2423"/>
                    <a:pt x="326" y="2423"/>
                  </a:cubicBezTo>
                  <a:cubicBezTo>
                    <a:pt x="334" y="2424"/>
                    <a:pt x="333" y="2427"/>
                    <a:pt x="341" y="2441"/>
                  </a:cubicBezTo>
                  <a:cubicBezTo>
                    <a:pt x="344" y="2448"/>
                    <a:pt x="338" y="2446"/>
                    <a:pt x="337" y="2450"/>
                  </a:cubicBezTo>
                  <a:cubicBezTo>
                    <a:pt x="332" y="2465"/>
                    <a:pt x="371" y="2489"/>
                    <a:pt x="372" y="2514"/>
                  </a:cubicBezTo>
                  <a:cubicBezTo>
                    <a:pt x="380" y="2528"/>
                    <a:pt x="405" y="2538"/>
                    <a:pt x="405" y="2544"/>
                  </a:cubicBezTo>
                  <a:cubicBezTo>
                    <a:pt x="404" y="2547"/>
                    <a:pt x="398" y="2558"/>
                    <a:pt x="401" y="2562"/>
                  </a:cubicBezTo>
                  <a:cubicBezTo>
                    <a:pt x="404" y="2565"/>
                    <a:pt x="406" y="2565"/>
                    <a:pt x="408" y="2565"/>
                  </a:cubicBezTo>
                  <a:cubicBezTo>
                    <a:pt x="410" y="2565"/>
                    <a:pt x="411" y="2565"/>
                    <a:pt x="412" y="2565"/>
                  </a:cubicBezTo>
                  <a:cubicBezTo>
                    <a:pt x="415" y="2565"/>
                    <a:pt x="417" y="2566"/>
                    <a:pt x="420" y="2569"/>
                  </a:cubicBezTo>
                  <a:cubicBezTo>
                    <a:pt x="420" y="2569"/>
                    <a:pt x="410" y="2592"/>
                    <a:pt x="411" y="2592"/>
                  </a:cubicBezTo>
                  <a:cubicBezTo>
                    <a:pt x="424" y="2597"/>
                    <a:pt x="437" y="2608"/>
                    <a:pt x="444" y="2632"/>
                  </a:cubicBezTo>
                  <a:cubicBezTo>
                    <a:pt x="446" y="2644"/>
                    <a:pt x="451" y="2657"/>
                    <a:pt x="458" y="2668"/>
                  </a:cubicBezTo>
                  <a:cubicBezTo>
                    <a:pt x="460" y="2671"/>
                    <a:pt x="465" y="2677"/>
                    <a:pt x="466" y="2677"/>
                  </a:cubicBezTo>
                  <a:cubicBezTo>
                    <a:pt x="467" y="2677"/>
                    <a:pt x="467" y="2675"/>
                    <a:pt x="465" y="2672"/>
                  </a:cubicBezTo>
                  <a:lnTo>
                    <a:pt x="465" y="2672"/>
                  </a:lnTo>
                  <a:lnTo>
                    <a:pt x="479" y="2698"/>
                  </a:lnTo>
                  <a:cubicBezTo>
                    <a:pt x="483" y="2706"/>
                    <a:pt x="484" y="2707"/>
                    <a:pt x="485" y="2707"/>
                  </a:cubicBezTo>
                  <a:cubicBezTo>
                    <a:pt x="485" y="2707"/>
                    <a:pt x="485" y="2706"/>
                    <a:pt x="487" y="2706"/>
                  </a:cubicBezTo>
                  <a:cubicBezTo>
                    <a:pt x="488" y="2706"/>
                    <a:pt x="489" y="2707"/>
                    <a:pt x="491" y="2708"/>
                  </a:cubicBezTo>
                  <a:cubicBezTo>
                    <a:pt x="497" y="2713"/>
                    <a:pt x="507" y="2747"/>
                    <a:pt x="510" y="2755"/>
                  </a:cubicBezTo>
                  <a:cubicBezTo>
                    <a:pt x="515" y="2766"/>
                    <a:pt x="524" y="2790"/>
                    <a:pt x="534" y="2797"/>
                  </a:cubicBezTo>
                  <a:cubicBezTo>
                    <a:pt x="541" y="2803"/>
                    <a:pt x="549" y="2790"/>
                    <a:pt x="550" y="2817"/>
                  </a:cubicBezTo>
                  <a:cubicBezTo>
                    <a:pt x="548" y="2825"/>
                    <a:pt x="553" y="2845"/>
                    <a:pt x="558" y="2845"/>
                  </a:cubicBezTo>
                  <a:cubicBezTo>
                    <a:pt x="559" y="2845"/>
                    <a:pt x="561" y="2843"/>
                    <a:pt x="562" y="2839"/>
                  </a:cubicBezTo>
                  <a:cubicBezTo>
                    <a:pt x="563" y="2839"/>
                    <a:pt x="565" y="2838"/>
                    <a:pt x="566" y="2838"/>
                  </a:cubicBezTo>
                  <a:cubicBezTo>
                    <a:pt x="575" y="2838"/>
                    <a:pt x="584" y="2851"/>
                    <a:pt x="585" y="2867"/>
                  </a:cubicBezTo>
                  <a:cubicBezTo>
                    <a:pt x="586" y="2880"/>
                    <a:pt x="578" y="2884"/>
                    <a:pt x="594" y="2903"/>
                  </a:cubicBezTo>
                  <a:cubicBezTo>
                    <a:pt x="597" y="2905"/>
                    <a:pt x="625" y="2927"/>
                    <a:pt x="623" y="2930"/>
                  </a:cubicBezTo>
                  <a:cubicBezTo>
                    <a:pt x="623" y="2930"/>
                    <a:pt x="623" y="2930"/>
                    <a:pt x="623" y="2930"/>
                  </a:cubicBezTo>
                  <a:cubicBezTo>
                    <a:pt x="621" y="2930"/>
                    <a:pt x="611" y="2922"/>
                    <a:pt x="607" y="2922"/>
                  </a:cubicBezTo>
                  <a:cubicBezTo>
                    <a:pt x="606" y="2922"/>
                    <a:pt x="605" y="2923"/>
                    <a:pt x="605" y="2926"/>
                  </a:cubicBezTo>
                  <a:cubicBezTo>
                    <a:pt x="607" y="2935"/>
                    <a:pt x="628" y="2953"/>
                    <a:pt x="632" y="2958"/>
                  </a:cubicBezTo>
                  <a:cubicBezTo>
                    <a:pt x="639" y="2971"/>
                    <a:pt x="648" y="2986"/>
                    <a:pt x="651" y="2999"/>
                  </a:cubicBezTo>
                  <a:cubicBezTo>
                    <a:pt x="653" y="3011"/>
                    <a:pt x="655" y="3020"/>
                    <a:pt x="662" y="3034"/>
                  </a:cubicBezTo>
                  <a:cubicBezTo>
                    <a:pt x="669" y="3049"/>
                    <a:pt x="679" y="3064"/>
                    <a:pt x="688" y="3077"/>
                  </a:cubicBezTo>
                  <a:cubicBezTo>
                    <a:pt x="699" y="3089"/>
                    <a:pt x="709" y="3093"/>
                    <a:pt x="708" y="3105"/>
                  </a:cubicBezTo>
                  <a:cubicBezTo>
                    <a:pt x="707" y="3119"/>
                    <a:pt x="715" y="3138"/>
                    <a:pt x="725" y="3154"/>
                  </a:cubicBezTo>
                  <a:cubicBezTo>
                    <a:pt x="728" y="3158"/>
                    <a:pt x="731" y="3159"/>
                    <a:pt x="733" y="3159"/>
                  </a:cubicBezTo>
                  <a:cubicBezTo>
                    <a:pt x="737" y="3159"/>
                    <a:pt x="739" y="3156"/>
                    <a:pt x="742" y="3155"/>
                  </a:cubicBezTo>
                  <a:lnTo>
                    <a:pt x="742" y="3155"/>
                  </a:lnTo>
                  <a:cubicBezTo>
                    <a:pt x="726" y="3163"/>
                    <a:pt x="756" y="3208"/>
                    <a:pt x="770" y="3217"/>
                  </a:cubicBezTo>
                  <a:cubicBezTo>
                    <a:pt x="778" y="3223"/>
                    <a:pt x="786" y="3237"/>
                    <a:pt x="783" y="3245"/>
                  </a:cubicBezTo>
                  <a:cubicBezTo>
                    <a:pt x="783" y="3246"/>
                    <a:pt x="782" y="3247"/>
                    <a:pt x="782" y="3247"/>
                  </a:cubicBezTo>
                  <a:cubicBezTo>
                    <a:pt x="780" y="3247"/>
                    <a:pt x="777" y="3245"/>
                    <a:pt x="776" y="3245"/>
                  </a:cubicBezTo>
                  <a:cubicBezTo>
                    <a:pt x="775" y="3245"/>
                    <a:pt x="774" y="3246"/>
                    <a:pt x="774" y="3248"/>
                  </a:cubicBezTo>
                  <a:cubicBezTo>
                    <a:pt x="774" y="3256"/>
                    <a:pt x="783" y="3261"/>
                    <a:pt x="788" y="3265"/>
                  </a:cubicBezTo>
                  <a:cubicBezTo>
                    <a:pt x="797" y="3276"/>
                    <a:pt x="806" y="3293"/>
                    <a:pt x="806" y="3306"/>
                  </a:cubicBezTo>
                  <a:cubicBezTo>
                    <a:pt x="797" y="3310"/>
                    <a:pt x="821" y="3324"/>
                    <a:pt x="826" y="3331"/>
                  </a:cubicBezTo>
                  <a:cubicBezTo>
                    <a:pt x="838" y="3347"/>
                    <a:pt x="845" y="3372"/>
                    <a:pt x="859" y="3384"/>
                  </a:cubicBezTo>
                  <a:cubicBezTo>
                    <a:pt x="871" y="3395"/>
                    <a:pt x="881" y="3417"/>
                    <a:pt x="887" y="3433"/>
                  </a:cubicBezTo>
                  <a:cubicBezTo>
                    <a:pt x="895" y="3451"/>
                    <a:pt x="907" y="3484"/>
                    <a:pt x="922" y="3497"/>
                  </a:cubicBezTo>
                  <a:cubicBezTo>
                    <a:pt x="928" y="3501"/>
                    <a:pt x="925" y="3515"/>
                    <a:pt x="926" y="3522"/>
                  </a:cubicBezTo>
                  <a:cubicBezTo>
                    <a:pt x="929" y="3533"/>
                    <a:pt x="937" y="3535"/>
                    <a:pt x="943" y="3547"/>
                  </a:cubicBezTo>
                  <a:cubicBezTo>
                    <a:pt x="951" y="3561"/>
                    <a:pt x="958" y="3575"/>
                    <a:pt x="967" y="3588"/>
                  </a:cubicBezTo>
                  <a:cubicBezTo>
                    <a:pt x="976" y="3602"/>
                    <a:pt x="979" y="3595"/>
                    <a:pt x="983" y="3613"/>
                  </a:cubicBezTo>
                  <a:cubicBezTo>
                    <a:pt x="987" y="3629"/>
                    <a:pt x="997" y="3664"/>
                    <a:pt x="1011" y="3664"/>
                  </a:cubicBezTo>
                  <a:cubicBezTo>
                    <a:pt x="1013" y="3664"/>
                    <a:pt x="1014" y="3664"/>
                    <a:pt x="1016" y="3663"/>
                  </a:cubicBezTo>
                  <a:lnTo>
                    <a:pt x="1016" y="3663"/>
                  </a:lnTo>
                  <a:cubicBezTo>
                    <a:pt x="998" y="3672"/>
                    <a:pt x="1052" y="3757"/>
                    <a:pt x="1068" y="3771"/>
                  </a:cubicBezTo>
                  <a:cubicBezTo>
                    <a:pt x="1082" y="3783"/>
                    <a:pt x="1066" y="3816"/>
                    <a:pt x="1092" y="3827"/>
                  </a:cubicBezTo>
                  <a:cubicBezTo>
                    <a:pt x="1103" y="3831"/>
                    <a:pt x="1114" y="3830"/>
                    <a:pt x="1114" y="3852"/>
                  </a:cubicBezTo>
                  <a:cubicBezTo>
                    <a:pt x="1118" y="3856"/>
                    <a:pt x="1136" y="3888"/>
                    <a:pt x="1137" y="3888"/>
                  </a:cubicBezTo>
                  <a:cubicBezTo>
                    <a:pt x="1137" y="3888"/>
                    <a:pt x="1137" y="3888"/>
                    <a:pt x="1137" y="3888"/>
                  </a:cubicBezTo>
                  <a:lnTo>
                    <a:pt x="1137" y="3888"/>
                  </a:lnTo>
                  <a:cubicBezTo>
                    <a:pt x="1137" y="3888"/>
                    <a:pt x="1137" y="3888"/>
                    <a:pt x="1137" y="3888"/>
                  </a:cubicBezTo>
                  <a:cubicBezTo>
                    <a:pt x="1136" y="3888"/>
                    <a:pt x="1132" y="3885"/>
                    <a:pt x="1130" y="3885"/>
                  </a:cubicBezTo>
                  <a:cubicBezTo>
                    <a:pt x="1129" y="3885"/>
                    <a:pt x="1128" y="3886"/>
                    <a:pt x="1129" y="3890"/>
                  </a:cubicBezTo>
                  <a:cubicBezTo>
                    <a:pt x="1131" y="3898"/>
                    <a:pt x="1138" y="3908"/>
                    <a:pt x="1142" y="3915"/>
                  </a:cubicBezTo>
                  <a:cubicBezTo>
                    <a:pt x="1153" y="3935"/>
                    <a:pt x="1158" y="3961"/>
                    <a:pt x="1169" y="3979"/>
                  </a:cubicBezTo>
                  <a:cubicBezTo>
                    <a:pt x="1165" y="3963"/>
                    <a:pt x="1171" y="3950"/>
                    <a:pt x="1181" y="3950"/>
                  </a:cubicBezTo>
                  <a:cubicBezTo>
                    <a:pt x="1184" y="3950"/>
                    <a:pt x="1187" y="3951"/>
                    <a:pt x="1190" y="3953"/>
                  </a:cubicBezTo>
                  <a:cubicBezTo>
                    <a:pt x="1198" y="3967"/>
                    <a:pt x="1190" y="3968"/>
                    <a:pt x="1184" y="3968"/>
                  </a:cubicBezTo>
                  <a:cubicBezTo>
                    <a:pt x="1183" y="3968"/>
                    <a:pt x="1182" y="3968"/>
                    <a:pt x="1181" y="3968"/>
                  </a:cubicBezTo>
                  <a:cubicBezTo>
                    <a:pt x="1180" y="3968"/>
                    <a:pt x="1180" y="3968"/>
                    <a:pt x="1179" y="3968"/>
                  </a:cubicBezTo>
                  <a:cubicBezTo>
                    <a:pt x="1172" y="3969"/>
                    <a:pt x="1191" y="3993"/>
                    <a:pt x="1195" y="4001"/>
                  </a:cubicBezTo>
                  <a:cubicBezTo>
                    <a:pt x="1197" y="4009"/>
                    <a:pt x="1196" y="4029"/>
                    <a:pt x="1201" y="4031"/>
                  </a:cubicBezTo>
                  <a:cubicBezTo>
                    <a:pt x="1207" y="4035"/>
                    <a:pt x="1213" y="4034"/>
                    <a:pt x="1217" y="4047"/>
                  </a:cubicBezTo>
                  <a:cubicBezTo>
                    <a:pt x="1224" y="4066"/>
                    <a:pt x="1224" y="4080"/>
                    <a:pt x="1235" y="4100"/>
                  </a:cubicBezTo>
                  <a:cubicBezTo>
                    <a:pt x="1235" y="4099"/>
                    <a:pt x="1235" y="4098"/>
                    <a:pt x="1236" y="4098"/>
                  </a:cubicBezTo>
                  <a:cubicBezTo>
                    <a:pt x="1241" y="4098"/>
                    <a:pt x="1278" y="4169"/>
                    <a:pt x="1284" y="4176"/>
                  </a:cubicBezTo>
                  <a:cubicBezTo>
                    <a:pt x="1284" y="4177"/>
                    <a:pt x="1285" y="4177"/>
                    <a:pt x="1285" y="4177"/>
                  </a:cubicBezTo>
                  <a:cubicBezTo>
                    <a:pt x="1288" y="4177"/>
                    <a:pt x="1290" y="4170"/>
                    <a:pt x="1295" y="4170"/>
                  </a:cubicBezTo>
                  <a:cubicBezTo>
                    <a:pt x="1296" y="4170"/>
                    <a:pt x="1298" y="4170"/>
                    <a:pt x="1300" y="4172"/>
                  </a:cubicBezTo>
                  <a:cubicBezTo>
                    <a:pt x="1312" y="4181"/>
                    <a:pt x="1299" y="4194"/>
                    <a:pt x="1296" y="4196"/>
                  </a:cubicBezTo>
                  <a:cubicBezTo>
                    <a:pt x="1297" y="4196"/>
                    <a:pt x="1298" y="4196"/>
                    <a:pt x="1299" y="4196"/>
                  </a:cubicBezTo>
                  <a:cubicBezTo>
                    <a:pt x="1303" y="4196"/>
                    <a:pt x="1309" y="4199"/>
                    <a:pt x="1311" y="4208"/>
                  </a:cubicBezTo>
                  <a:cubicBezTo>
                    <a:pt x="1312" y="4218"/>
                    <a:pt x="1303" y="4216"/>
                    <a:pt x="1306" y="4226"/>
                  </a:cubicBezTo>
                  <a:cubicBezTo>
                    <a:pt x="1306" y="4232"/>
                    <a:pt x="1326" y="4232"/>
                    <a:pt x="1333" y="4248"/>
                  </a:cubicBezTo>
                  <a:cubicBezTo>
                    <a:pt x="1334" y="4252"/>
                    <a:pt x="1334" y="4278"/>
                    <a:pt x="1338" y="4278"/>
                  </a:cubicBezTo>
                  <a:cubicBezTo>
                    <a:pt x="1338" y="4278"/>
                    <a:pt x="1339" y="4278"/>
                    <a:pt x="1339" y="4278"/>
                  </a:cubicBezTo>
                  <a:cubicBezTo>
                    <a:pt x="1341" y="4276"/>
                    <a:pt x="1341" y="4270"/>
                    <a:pt x="1343" y="4270"/>
                  </a:cubicBezTo>
                  <a:cubicBezTo>
                    <a:pt x="1344" y="4270"/>
                    <a:pt x="1346" y="4271"/>
                    <a:pt x="1348" y="4274"/>
                  </a:cubicBezTo>
                  <a:cubicBezTo>
                    <a:pt x="1351" y="4277"/>
                    <a:pt x="1355" y="4283"/>
                    <a:pt x="1355" y="4286"/>
                  </a:cubicBezTo>
                  <a:cubicBezTo>
                    <a:pt x="1356" y="4297"/>
                    <a:pt x="1339" y="4291"/>
                    <a:pt x="1346" y="4305"/>
                  </a:cubicBezTo>
                  <a:cubicBezTo>
                    <a:pt x="1350" y="4315"/>
                    <a:pt x="1356" y="4327"/>
                    <a:pt x="1362" y="4336"/>
                  </a:cubicBezTo>
                  <a:cubicBezTo>
                    <a:pt x="1365" y="4339"/>
                    <a:pt x="1371" y="4340"/>
                    <a:pt x="1372" y="4341"/>
                  </a:cubicBezTo>
                  <a:cubicBezTo>
                    <a:pt x="1381" y="4359"/>
                    <a:pt x="1390" y="4377"/>
                    <a:pt x="1401" y="4393"/>
                  </a:cubicBezTo>
                  <a:cubicBezTo>
                    <a:pt x="1407" y="4402"/>
                    <a:pt x="1411" y="4407"/>
                    <a:pt x="1414" y="4407"/>
                  </a:cubicBezTo>
                  <a:cubicBezTo>
                    <a:pt x="1416" y="4407"/>
                    <a:pt x="1416" y="4402"/>
                    <a:pt x="1412" y="4390"/>
                  </a:cubicBezTo>
                  <a:lnTo>
                    <a:pt x="1412" y="4390"/>
                  </a:lnTo>
                  <a:cubicBezTo>
                    <a:pt x="1420" y="4406"/>
                    <a:pt x="1430" y="4421"/>
                    <a:pt x="1430" y="4437"/>
                  </a:cubicBezTo>
                  <a:cubicBezTo>
                    <a:pt x="1430" y="4448"/>
                    <a:pt x="1431" y="4469"/>
                    <a:pt x="1444" y="4481"/>
                  </a:cubicBezTo>
                  <a:cubicBezTo>
                    <a:pt x="1454" y="4490"/>
                    <a:pt x="1457" y="4488"/>
                    <a:pt x="1466" y="4503"/>
                  </a:cubicBezTo>
                  <a:cubicBezTo>
                    <a:pt x="1469" y="4509"/>
                    <a:pt x="1474" y="4520"/>
                    <a:pt x="1478" y="4525"/>
                  </a:cubicBezTo>
                  <a:cubicBezTo>
                    <a:pt x="1479" y="4525"/>
                    <a:pt x="1480" y="4524"/>
                    <a:pt x="1481" y="4524"/>
                  </a:cubicBezTo>
                  <a:cubicBezTo>
                    <a:pt x="1482" y="4524"/>
                    <a:pt x="1483" y="4524"/>
                    <a:pt x="1484" y="4525"/>
                  </a:cubicBezTo>
                  <a:cubicBezTo>
                    <a:pt x="1494" y="4538"/>
                    <a:pt x="1503" y="4560"/>
                    <a:pt x="1513" y="4574"/>
                  </a:cubicBezTo>
                  <a:cubicBezTo>
                    <a:pt x="1523" y="4587"/>
                    <a:pt x="1535" y="4597"/>
                    <a:pt x="1534" y="4611"/>
                  </a:cubicBezTo>
                  <a:cubicBezTo>
                    <a:pt x="1534" y="4620"/>
                    <a:pt x="1552" y="4653"/>
                    <a:pt x="1559" y="4657"/>
                  </a:cubicBezTo>
                  <a:cubicBezTo>
                    <a:pt x="1559" y="4658"/>
                    <a:pt x="1560" y="4658"/>
                    <a:pt x="1561" y="4658"/>
                  </a:cubicBezTo>
                  <a:cubicBezTo>
                    <a:pt x="1566" y="4658"/>
                    <a:pt x="1558" y="4636"/>
                    <a:pt x="1555" y="4631"/>
                  </a:cubicBezTo>
                  <a:lnTo>
                    <a:pt x="1555" y="4631"/>
                  </a:lnTo>
                  <a:cubicBezTo>
                    <a:pt x="1562" y="4642"/>
                    <a:pt x="1568" y="4653"/>
                    <a:pt x="1570" y="4664"/>
                  </a:cubicBezTo>
                  <a:cubicBezTo>
                    <a:pt x="1573" y="4675"/>
                    <a:pt x="1572" y="4682"/>
                    <a:pt x="1576" y="4693"/>
                  </a:cubicBezTo>
                  <a:cubicBezTo>
                    <a:pt x="1583" y="4712"/>
                    <a:pt x="1595" y="4714"/>
                    <a:pt x="1599" y="4732"/>
                  </a:cubicBezTo>
                  <a:cubicBezTo>
                    <a:pt x="1602" y="4740"/>
                    <a:pt x="1598" y="4766"/>
                    <a:pt x="1608" y="4766"/>
                  </a:cubicBezTo>
                  <a:cubicBezTo>
                    <a:pt x="1609" y="4766"/>
                    <a:pt x="1609" y="4766"/>
                    <a:pt x="1609" y="4766"/>
                  </a:cubicBezTo>
                  <a:cubicBezTo>
                    <a:pt x="1611" y="4766"/>
                    <a:pt x="1614" y="4766"/>
                    <a:pt x="1616" y="4766"/>
                  </a:cubicBezTo>
                  <a:cubicBezTo>
                    <a:pt x="1623" y="4766"/>
                    <a:pt x="1630" y="4769"/>
                    <a:pt x="1633" y="4786"/>
                  </a:cubicBezTo>
                  <a:cubicBezTo>
                    <a:pt x="1635" y="4799"/>
                    <a:pt x="1630" y="4801"/>
                    <a:pt x="1637" y="4817"/>
                  </a:cubicBezTo>
                  <a:cubicBezTo>
                    <a:pt x="1638" y="4822"/>
                    <a:pt x="1655" y="4860"/>
                    <a:pt x="1661" y="4860"/>
                  </a:cubicBezTo>
                  <a:cubicBezTo>
                    <a:pt x="1661" y="4860"/>
                    <a:pt x="1661" y="4860"/>
                    <a:pt x="1661" y="4860"/>
                  </a:cubicBezTo>
                  <a:cubicBezTo>
                    <a:pt x="1663" y="4859"/>
                    <a:pt x="1666" y="4850"/>
                    <a:pt x="1671" y="4850"/>
                  </a:cubicBezTo>
                  <a:cubicBezTo>
                    <a:pt x="1673" y="4850"/>
                    <a:pt x="1676" y="4853"/>
                    <a:pt x="1679" y="4861"/>
                  </a:cubicBezTo>
                  <a:cubicBezTo>
                    <a:pt x="1686" y="4876"/>
                    <a:pt x="1672" y="4870"/>
                    <a:pt x="1671" y="4878"/>
                  </a:cubicBezTo>
                  <a:lnTo>
                    <a:pt x="1671" y="4878"/>
                  </a:lnTo>
                  <a:cubicBezTo>
                    <a:pt x="1671" y="4878"/>
                    <a:pt x="1672" y="4878"/>
                    <a:pt x="1672" y="4878"/>
                  </a:cubicBezTo>
                  <a:cubicBezTo>
                    <a:pt x="1673" y="4878"/>
                    <a:pt x="1690" y="4888"/>
                    <a:pt x="1692" y="4889"/>
                  </a:cubicBezTo>
                  <a:cubicBezTo>
                    <a:pt x="1703" y="4899"/>
                    <a:pt x="1703" y="4905"/>
                    <a:pt x="1703" y="4916"/>
                  </a:cubicBezTo>
                  <a:cubicBezTo>
                    <a:pt x="1704" y="4924"/>
                    <a:pt x="1713" y="4948"/>
                    <a:pt x="1724" y="4971"/>
                  </a:cubicBezTo>
                  <a:cubicBezTo>
                    <a:pt x="1740" y="4965"/>
                    <a:pt x="1758" y="4955"/>
                    <a:pt x="1768" y="4948"/>
                  </a:cubicBezTo>
                  <a:cubicBezTo>
                    <a:pt x="1791" y="4931"/>
                    <a:pt x="1762" y="4924"/>
                    <a:pt x="1772" y="4918"/>
                  </a:cubicBezTo>
                  <a:cubicBezTo>
                    <a:pt x="1777" y="4915"/>
                    <a:pt x="1781" y="4914"/>
                    <a:pt x="1785" y="4914"/>
                  </a:cubicBezTo>
                  <a:cubicBezTo>
                    <a:pt x="1789" y="4914"/>
                    <a:pt x="1792" y="4916"/>
                    <a:pt x="1796" y="4916"/>
                  </a:cubicBezTo>
                  <a:cubicBezTo>
                    <a:pt x="1806" y="4915"/>
                    <a:pt x="1818" y="4910"/>
                    <a:pt x="1829" y="4905"/>
                  </a:cubicBezTo>
                  <a:cubicBezTo>
                    <a:pt x="1843" y="4899"/>
                    <a:pt x="1878" y="4896"/>
                    <a:pt x="1888" y="4887"/>
                  </a:cubicBezTo>
                  <a:cubicBezTo>
                    <a:pt x="1892" y="4883"/>
                    <a:pt x="1896" y="4868"/>
                    <a:pt x="1903" y="4868"/>
                  </a:cubicBezTo>
                  <a:cubicBezTo>
                    <a:pt x="1903" y="4868"/>
                    <a:pt x="1904" y="4868"/>
                    <a:pt x="1904" y="4868"/>
                  </a:cubicBezTo>
                  <a:cubicBezTo>
                    <a:pt x="1907" y="4869"/>
                    <a:pt x="1909" y="4870"/>
                    <a:pt x="1912" y="4870"/>
                  </a:cubicBezTo>
                  <a:cubicBezTo>
                    <a:pt x="1914" y="4870"/>
                    <a:pt x="1917" y="4869"/>
                    <a:pt x="1922" y="4867"/>
                  </a:cubicBezTo>
                  <a:cubicBezTo>
                    <a:pt x="1947" y="4855"/>
                    <a:pt x="1947" y="4834"/>
                    <a:pt x="1969" y="4820"/>
                  </a:cubicBezTo>
                  <a:cubicBezTo>
                    <a:pt x="1979" y="4815"/>
                    <a:pt x="1988" y="4814"/>
                    <a:pt x="1997" y="4814"/>
                  </a:cubicBezTo>
                  <a:cubicBezTo>
                    <a:pt x="2001" y="4814"/>
                    <a:pt x="2006" y="4814"/>
                    <a:pt x="2010" y="4814"/>
                  </a:cubicBezTo>
                  <a:cubicBezTo>
                    <a:pt x="2017" y="4814"/>
                    <a:pt x="2023" y="4813"/>
                    <a:pt x="2029" y="4810"/>
                  </a:cubicBezTo>
                  <a:cubicBezTo>
                    <a:pt x="2035" y="4807"/>
                    <a:pt x="2025" y="4805"/>
                    <a:pt x="2021" y="4805"/>
                  </a:cubicBezTo>
                  <a:cubicBezTo>
                    <a:pt x="2021" y="4805"/>
                    <a:pt x="2020" y="4805"/>
                    <a:pt x="2020" y="4805"/>
                  </a:cubicBezTo>
                  <a:cubicBezTo>
                    <a:pt x="2027" y="4801"/>
                    <a:pt x="2032" y="4801"/>
                    <a:pt x="2037" y="4801"/>
                  </a:cubicBezTo>
                  <a:cubicBezTo>
                    <a:pt x="2042" y="4801"/>
                    <a:pt x="2047" y="4801"/>
                    <a:pt x="2053" y="4797"/>
                  </a:cubicBezTo>
                  <a:cubicBezTo>
                    <a:pt x="2068" y="4787"/>
                    <a:pt x="2078" y="4779"/>
                    <a:pt x="2095" y="4769"/>
                  </a:cubicBezTo>
                  <a:lnTo>
                    <a:pt x="2095" y="4769"/>
                  </a:lnTo>
                  <a:cubicBezTo>
                    <a:pt x="2094" y="4770"/>
                    <a:pt x="2093" y="4770"/>
                    <a:pt x="2093" y="4770"/>
                  </a:cubicBezTo>
                  <a:cubicBezTo>
                    <a:pt x="2093" y="4770"/>
                    <a:pt x="2107" y="4762"/>
                    <a:pt x="2111" y="4757"/>
                  </a:cubicBezTo>
                  <a:cubicBezTo>
                    <a:pt x="2118" y="4749"/>
                    <a:pt x="2124" y="4747"/>
                    <a:pt x="2132" y="4744"/>
                  </a:cubicBezTo>
                  <a:cubicBezTo>
                    <a:pt x="2151" y="4738"/>
                    <a:pt x="2172" y="4726"/>
                    <a:pt x="2187" y="4715"/>
                  </a:cubicBezTo>
                  <a:cubicBezTo>
                    <a:pt x="2191" y="4710"/>
                    <a:pt x="2204" y="4691"/>
                    <a:pt x="2209" y="4691"/>
                  </a:cubicBezTo>
                  <a:cubicBezTo>
                    <a:pt x="2209" y="4691"/>
                    <a:pt x="2210" y="4692"/>
                    <a:pt x="2210" y="4692"/>
                  </a:cubicBezTo>
                  <a:cubicBezTo>
                    <a:pt x="2214" y="4697"/>
                    <a:pt x="2217" y="4702"/>
                    <a:pt x="2223" y="4702"/>
                  </a:cubicBezTo>
                  <a:cubicBezTo>
                    <a:pt x="2227" y="4702"/>
                    <a:pt x="2233" y="4699"/>
                    <a:pt x="2241" y="4689"/>
                  </a:cubicBezTo>
                  <a:cubicBezTo>
                    <a:pt x="2246" y="4682"/>
                    <a:pt x="2251" y="4674"/>
                    <a:pt x="2256" y="4667"/>
                  </a:cubicBezTo>
                  <a:lnTo>
                    <a:pt x="2256" y="4667"/>
                  </a:lnTo>
                  <a:cubicBezTo>
                    <a:pt x="2256" y="4670"/>
                    <a:pt x="2256" y="4674"/>
                    <a:pt x="2258" y="4675"/>
                  </a:cubicBezTo>
                  <a:cubicBezTo>
                    <a:pt x="2266" y="4670"/>
                    <a:pt x="2280" y="4663"/>
                    <a:pt x="2277" y="4657"/>
                  </a:cubicBezTo>
                  <a:cubicBezTo>
                    <a:pt x="2277" y="4657"/>
                    <a:pt x="2268" y="4657"/>
                    <a:pt x="2265" y="4658"/>
                  </a:cubicBezTo>
                  <a:lnTo>
                    <a:pt x="2265" y="4658"/>
                  </a:lnTo>
                  <a:cubicBezTo>
                    <a:pt x="2271" y="4652"/>
                    <a:pt x="2279" y="4648"/>
                    <a:pt x="2289" y="4647"/>
                  </a:cubicBezTo>
                  <a:cubicBezTo>
                    <a:pt x="2303" y="4645"/>
                    <a:pt x="2316" y="4647"/>
                    <a:pt x="2332" y="4641"/>
                  </a:cubicBezTo>
                  <a:cubicBezTo>
                    <a:pt x="2348" y="4634"/>
                    <a:pt x="2347" y="4628"/>
                    <a:pt x="2358" y="4622"/>
                  </a:cubicBezTo>
                  <a:cubicBezTo>
                    <a:pt x="2367" y="4617"/>
                    <a:pt x="2380" y="4620"/>
                    <a:pt x="2393" y="4614"/>
                  </a:cubicBezTo>
                  <a:cubicBezTo>
                    <a:pt x="2394" y="4613"/>
                    <a:pt x="2394" y="4607"/>
                    <a:pt x="2397" y="4604"/>
                  </a:cubicBezTo>
                  <a:cubicBezTo>
                    <a:pt x="2411" y="4586"/>
                    <a:pt x="2435" y="4597"/>
                    <a:pt x="2449" y="4589"/>
                  </a:cubicBezTo>
                  <a:lnTo>
                    <a:pt x="2449" y="4589"/>
                  </a:lnTo>
                  <a:cubicBezTo>
                    <a:pt x="2448" y="4589"/>
                    <a:pt x="2447" y="4590"/>
                    <a:pt x="2446" y="4590"/>
                  </a:cubicBezTo>
                  <a:cubicBezTo>
                    <a:pt x="2438" y="4590"/>
                    <a:pt x="2428" y="4570"/>
                    <a:pt x="2457" y="4566"/>
                  </a:cubicBezTo>
                  <a:cubicBezTo>
                    <a:pt x="2476" y="4564"/>
                    <a:pt x="2470" y="4566"/>
                    <a:pt x="2492" y="4555"/>
                  </a:cubicBezTo>
                  <a:cubicBezTo>
                    <a:pt x="2497" y="4554"/>
                    <a:pt x="2500" y="4553"/>
                    <a:pt x="2502" y="4553"/>
                  </a:cubicBezTo>
                  <a:cubicBezTo>
                    <a:pt x="2505" y="4553"/>
                    <a:pt x="2506" y="4554"/>
                    <a:pt x="2508" y="4558"/>
                  </a:cubicBezTo>
                  <a:lnTo>
                    <a:pt x="2508" y="4558"/>
                  </a:lnTo>
                  <a:cubicBezTo>
                    <a:pt x="2502" y="4543"/>
                    <a:pt x="2561" y="4525"/>
                    <a:pt x="2555" y="4512"/>
                  </a:cubicBezTo>
                  <a:lnTo>
                    <a:pt x="2555" y="4512"/>
                  </a:lnTo>
                  <a:cubicBezTo>
                    <a:pt x="2556" y="4513"/>
                    <a:pt x="2557" y="4513"/>
                    <a:pt x="2559" y="4513"/>
                  </a:cubicBezTo>
                  <a:cubicBezTo>
                    <a:pt x="2570" y="4513"/>
                    <a:pt x="2599" y="4496"/>
                    <a:pt x="2607" y="4490"/>
                  </a:cubicBezTo>
                  <a:cubicBezTo>
                    <a:pt x="2616" y="4485"/>
                    <a:pt x="2626" y="4479"/>
                    <a:pt x="2633" y="4472"/>
                  </a:cubicBezTo>
                  <a:cubicBezTo>
                    <a:pt x="2633" y="4472"/>
                    <a:pt x="2633" y="4472"/>
                    <a:pt x="2633" y="4472"/>
                  </a:cubicBezTo>
                  <a:cubicBezTo>
                    <a:pt x="2633" y="4472"/>
                    <a:pt x="2637" y="4459"/>
                    <a:pt x="2639" y="4459"/>
                  </a:cubicBezTo>
                  <a:cubicBezTo>
                    <a:pt x="2647" y="4460"/>
                    <a:pt x="2648" y="4473"/>
                    <a:pt x="2649" y="4477"/>
                  </a:cubicBezTo>
                  <a:cubicBezTo>
                    <a:pt x="2655" y="4469"/>
                    <a:pt x="2666" y="4461"/>
                    <a:pt x="2665" y="4454"/>
                  </a:cubicBezTo>
                  <a:cubicBezTo>
                    <a:pt x="2664" y="4446"/>
                    <a:pt x="2662" y="4436"/>
                    <a:pt x="2680" y="4427"/>
                  </a:cubicBezTo>
                  <a:cubicBezTo>
                    <a:pt x="2682" y="4430"/>
                    <a:pt x="2683" y="4445"/>
                    <a:pt x="2688" y="4445"/>
                  </a:cubicBezTo>
                  <a:cubicBezTo>
                    <a:pt x="2688" y="4445"/>
                    <a:pt x="2689" y="4445"/>
                    <a:pt x="2689" y="4445"/>
                  </a:cubicBezTo>
                  <a:cubicBezTo>
                    <a:pt x="2699" y="4443"/>
                    <a:pt x="2706" y="4429"/>
                    <a:pt x="2708" y="4425"/>
                  </a:cubicBezTo>
                  <a:cubicBezTo>
                    <a:pt x="2717" y="4421"/>
                    <a:pt x="2724" y="4416"/>
                    <a:pt x="2733" y="4414"/>
                  </a:cubicBezTo>
                  <a:cubicBezTo>
                    <a:pt x="2739" y="4413"/>
                    <a:pt x="2750" y="4414"/>
                    <a:pt x="2757" y="4411"/>
                  </a:cubicBezTo>
                  <a:cubicBezTo>
                    <a:pt x="2768" y="4405"/>
                    <a:pt x="2763" y="4391"/>
                    <a:pt x="2771" y="4388"/>
                  </a:cubicBezTo>
                  <a:cubicBezTo>
                    <a:pt x="2771" y="4388"/>
                    <a:pt x="2772" y="4388"/>
                    <a:pt x="2773" y="4388"/>
                  </a:cubicBezTo>
                  <a:cubicBezTo>
                    <a:pt x="2775" y="4388"/>
                    <a:pt x="2777" y="4388"/>
                    <a:pt x="2780" y="4388"/>
                  </a:cubicBezTo>
                  <a:cubicBezTo>
                    <a:pt x="2782" y="4388"/>
                    <a:pt x="2784" y="4388"/>
                    <a:pt x="2786" y="4387"/>
                  </a:cubicBezTo>
                  <a:cubicBezTo>
                    <a:pt x="2792" y="4386"/>
                    <a:pt x="2798" y="4383"/>
                    <a:pt x="2804" y="4380"/>
                  </a:cubicBezTo>
                  <a:cubicBezTo>
                    <a:pt x="2821" y="4372"/>
                    <a:pt x="2830" y="4362"/>
                    <a:pt x="2845" y="4352"/>
                  </a:cubicBezTo>
                  <a:cubicBezTo>
                    <a:pt x="2858" y="4345"/>
                    <a:pt x="2866" y="4350"/>
                    <a:pt x="2876" y="4341"/>
                  </a:cubicBezTo>
                  <a:cubicBezTo>
                    <a:pt x="2883" y="4335"/>
                    <a:pt x="2884" y="4331"/>
                    <a:pt x="2883" y="4326"/>
                  </a:cubicBezTo>
                  <a:lnTo>
                    <a:pt x="2883" y="4326"/>
                  </a:lnTo>
                  <a:cubicBezTo>
                    <a:pt x="2886" y="4332"/>
                    <a:pt x="2887" y="4336"/>
                    <a:pt x="2893" y="4336"/>
                  </a:cubicBezTo>
                  <a:cubicBezTo>
                    <a:pt x="2897" y="4336"/>
                    <a:pt x="2903" y="4334"/>
                    <a:pt x="2912" y="4329"/>
                  </a:cubicBezTo>
                  <a:cubicBezTo>
                    <a:pt x="2911" y="4329"/>
                    <a:pt x="2909" y="4324"/>
                    <a:pt x="2909" y="4324"/>
                  </a:cubicBezTo>
                  <a:lnTo>
                    <a:pt x="2909" y="4324"/>
                  </a:lnTo>
                  <a:cubicBezTo>
                    <a:pt x="2923" y="4317"/>
                    <a:pt x="2972" y="4294"/>
                    <a:pt x="2979" y="4284"/>
                  </a:cubicBezTo>
                  <a:cubicBezTo>
                    <a:pt x="2979" y="4283"/>
                    <a:pt x="2962" y="4277"/>
                    <a:pt x="2973" y="4272"/>
                  </a:cubicBezTo>
                  <a:cubicBezTo>
                    <a:pt x="2984" y="4268"/>
                    <a:pt x="2999" y="4269"/>
                    <a:pt x="3010" y="4264"/>
                  </a:cubicBezTo>
                  <a:cubicBezTo>
                    <a:pt x="3037" y="4256"/>
                    <a:pt x="3069" y="4242"/>
                    <a:pt x="3096" y="4225"/>
                  </a:cubicBezTo>
                  <a:cubicBezTo>
                    <a:pt x="3110" y="4216"/>
                    <a:pt x="3115" y="4207"/>
                    <a:pt x="3130" y="4198"/>
                  </a:cubicBezTo>
                  <a:cubicBezTo>
                    <a:pt x="3153" y="4184"/>
                    <a:pt x="3150" y="4181"/>
                    <a:pt x="3154" y="4168"/>
                  </a:cubicBezTo>
                  <a:lnTo>
                    <a:pt x="3154" y="4168"/>
                  </a:lnTo>
                  <a:cubicBezTo>
                    <a:pt x="3154" y="4170"/>
                    <a:pt x="3159" y="4171"/>
                    <a:pt x="3167" y="4171"/>
                  </a:cubicBezTo>
                  <a:cubicBezTo>
                    <a:pt x="3180" y="4171"/>
                    <a:pt x="3197" y="4168"/>
                    <a:pt x="3198" y="4160"/>
                  </a:cubicBezTo>
                  <a:cubicBezTo>
                    <a:pt x="3198" y="4158"/>
                    <a:pt x="3193" y="4157"/>
                    <a:pt x="3187" y="4157"/>
                  </a:cubicBezTo>
                  <a:cubicBezTo>
                    <a:pt x="3181" y="4157"/>
                    <a:pt x="3172" y="4158"/>
                    <a:pt x="3166" y="4158"/>
                  </a:cubicBezTo>
                  <a:cubicBezTo>
                    <a:pt x="3159" y="4158"/>
                    <a:pt x="3154" y="4157"/>
                    <a:pt x="3155" y="4154"/>
                  </a:cubicBezTo>
                  <a:cubicBezTo>
                    <a:pt x="3155" y="4154"/>
                    <a:pt x="3190" y="4149"/>
                    <a:pt x="3192" y="4148"/>
                  </a:cubicBezTo>
                  <a:cubicBezTo>
                    <a:pt x="3197" y="4148"/>
                    <a:pt x="3202" y="4148"/>
                    <a:pt x="3206" y="4148"/>
                  </a:cubicBezTo>
                  <a:cubicBezTo>
                    <a:pt x="3217" y="4148"/>
                    <a:pt x="3228" y="4149"/>
                    <a:pt x="3231" y="4154"/>
                  </a:cubicBezTo>
                  <a:cubicBezTo>
                    <a:pt x="3224" y="4141"/>
                    <a:pt x="3257" y="4132"/>
                    <a:pt x="3268" y="4117"/>
                  </a:cubicBezTo>
                  <a:cubicBezTo>
                    <a:pt x="3277" y="4111"/>
                    <a:pt x="3282" y="4109"/>
                    <a:pt x="3285" y="4109"/>
                  </a:cubicBezTo>
                  <a:cubicBezTo>
                    <a:pt x="3289" y="4109"/>
                    <a:pt x="3289" y="4112"/>
                    <a:pt x="3290" y="4117"/>
                  </a:cubicBezTo>
                  <a:cubicBezTo>
                    <a:pt x="3291" y="4119"/>
                    <a:pt x="3292" y="4119"/>
                    <a:pt x="3294" y="4119"/>
                  </a:cubicBezTo>
                  <a:cubicBezTo>
                    <a:pt x="3298" y="4119"/>
                    <a:pt x="3305" y="4116"/>
                    <a:pt x="3308" y="4116"/>
                  </a:cubicBezTo>
                  <a:cubicBezTo>
                    <a:pt x="3309" y="4116"/>
                    <a:pt x="3310" y="4116"/>
                    <a:pt x="3310" y="4117"/>
                  </a:cubicBezTo>
                  <a:lnTo>
                    <a:pt x="3298" y="4093"/>
                  </a:lnTo>
                  <a:cubicBezTo>
                    <a:pt x="3303" y="4090"/>
                    <a:pt x="3307" y="4089"/>
                    <a:pt x="3312" y="4089"/>
                  </a:cubicBezTo>
                  <a:cubicBezTo>
                    <a:pt x="3323" y="4089"/>
                    <a:pt x="3332" y="4097"/>
                    <a:pt x="3334" y="4097"/>
                  </a:cubicBezTo>
                  <a:cubicBezTo>
                    <a:pt x="3335" y="4097"/>
                    <a:pt x="3335" y="4097"/>
                    <a:pt x="3335" y="4097"/>
                  </a:cubicBezTo>
                  <a:cubicBezTo>
                    <a:pt x="3344" y="4087"/>
                    <a:pt x="3357" y="4064"/>
                    <a:pt x="3376" y="4063"/>
                  </a:cubicBezTo>
                  <a:cubicBezTo>
                    <a:pt x="3390" y="4062"/>
                    <a:pt x="3444" y="4046"/>
                    <a:pt x="3447" y="4029"/>
                  </a:cubicBezTo>
                  <a:cubicBezTo>
                    <a:pt x="3449" y="4021"/>
                    <a:pt x="3481" y="4012"/>
                    <a:pt x="3488" y="4001"/>
                  </a:cubicBezTo>
                  <a:cubicBezTo>
                    <a:pt x="3493" y="3992"/>
                    <a:pt x="3498" y="3990"/>
                    <a:pt x="3503" y="3990"/>
                  </a:cubicBezTo>
                  <a:cubicBezTo>
                    <a:pt x="3508" y="3990"/>
                    <a:pt x="3514" y="3993"/>
                    <a:pt x="3520" y="3993"/>
                  </a:cubicBezTo>
                  <a:cubicBezTo>
                    <a:pt x="3522" y="3993"/>
                    <a:pt x="3524" y="3993"/>
                    <a:pt x="3525" y="3993"/>
                  </a:cubicBezTo>
                  <a:cubicBezTo>
                    <a:pt x="3539" y="3987"/>
                    <a:pt x="3542" y="3975"/>
                    <a:pt x="3555" y="3969"/>
                  </a:cubicBezTo>
                  <a:cubicBezTo>
                    <a:pt x="3561" y="3966"/>
                    <a:pt x="3564" y="3965"/>
                    <a:pt x="3566" y="3965"/>
                  </a:cubicBezTo>
                  <a:cubicBezTo>
                    <a:pt x="3569" y="3965"/>
                    <a:pt x="3568" y="3968"/>
                    <a:pt x="3569" y="3972"/>
                  </a:cubicBezTo>
                  <a:cubicBezTo>
                    <a:pt x="3569" y="3973"/>
                    <a:pt x="3569" y="3973"/>
                    <a:pt x="3570" y="3973"/>
                  </a:cubicBezTo>
                  <a:cubicBezTo>
                    <a:pt x="3575" y="3973"/>
                    <a:pt x="3589" y="3960"/>
                    <a:pt x="3590" y="3960"/>
                  </a:cubicBezTo>
                  <a:cubicBezTo>
                    <a:pt x="3597" y="3951"/>
                    <a:pt x="3601" y="3953"/>
                    <a:pt x="3607" y="3950"/>
                  </a:cubicBezTo>
                  <a:cubicBezTo>
                    <a:pt x="3624" y="3944"/>
                    <a:pt x="3600" y="3927"/>
                    <a:pt x="3614" y="3927"/>
                  </a:cubicBezTo>
                  <a:cubicBezTo>
                    <a:pt x="3616" y="3927"/>
                    <a:pt x="3619" y="3927"/>
                    <a:pt x="3624" y="3928"/>
                  </a:cubicBezTo>
                  <a:cubicBezTo>
                    <a:pt x="3625" y="3928"/>
                    <a:pt x="3627" y="3928"/>
                    <a:pt x="3629" y="3928"/>
                  </a:cubicBezTo>
                  <a:cubicBezTo>
                    <a:pt x="3645" y="3928"/>
                    <a:pt x="3665" y="3917"/>
                    <a:pt x="3674" y="3903"/>
                  </a:cubicBezTo>
                  <a:cubicBezTo>
                    <a:pt x="3683" y="3890"/>
                    <a:pt x="3690" y="3882"/>
                    <a:pt x="3701" y="3882"/>
                  </a:cubicBezTo>
                  <a:cubicBezTo>
                    <a:pt x="3705" y="3882"/>
                    <a:pt x="3709" y="3883"/>
                    <a:pt x="3714" y="3885"/>
                  </a:cubicBezTo>
                  <a:cubicBezTo>
                    <a:pt x="3714" y="3886"/>
                    <a:pt x="3715" y="3886"/>
                    <a:pt x="3716" y="3886"/>
                  </a:cubicBezTo>
                  <a:cubicBezTo>
                    <a:pt x="3728" y="3886"/>
                    <a:pt x="3752" y="3856"/>
                    <a:pt x="3766" y="3856"/>
                  </a:cubicBezTo>
                  <a:cubicBezTo>
                    <a:pt x="3767" y="3856"/>
                    <a:pt x="3768" y="3856"/>
                    <a:pt x="3769" y="3856"/>
                  </a:cubicBezTo>
                  <a:lnTo>
                    <a:pt x="3769" y="3856"/>
                  </a:lnTo>
                  <a:cubicBezTo>
                    <a:pt x="3760" y="3854"/>
                    <a:pt x="3788" y="3823"/>
                    <a:pt x="3797" y="3823"/>
                  </a:cubicBezTo>
                  <a:cubicBezTo>
                    <a:pt x="3799" y="3823"/>
                    <a:pt x="3799" y="3825"/>
                    <a:pt x="3798" y="3830"/>
                  </a:cubicBezTo>
                  <a:cubicBezTo>
                    <a:pt x="3800" y="3834"/>
                    <a:pt x="3802" y="3836"/>
                    <a:pt x="3805" y="3836"/>
                  </a:cubicBezTo>
                  <a:cubicBezTo>
                    <a:pt x="3814" y="3836"/>
                    <a:pt x="3827" y="3818"/>
                    <a:pt x="3839" y="3810"/>
                  </a:cubicBezTo>
                  <a:cubicBezTo>
                    <a:pt x="3849" y="3804"/>
                    <a:pt x="3863" y="3796"/>
                    <a:pt x="3874" y="3794"/>
                  </a:cubicBezTo>
                  <a:cubicBezTo>
                    <a:pt x="3874" y="3794"/>
                    <a:pt x="3875" y="3794"/>
                    <a:pt x="3875" y="3794"/>
                  </a:cubicBezTo>
                  <a:cubicBezTo>
                    <a:pt x="3878" y="3794"/>
                    <a:pt x="3878" y="3795"/>
                    <a:pt x="3880" y="3795"/>
                  </a:cubicBezTo>
                  <a:cubicBezTo>
                    <a:pt x="3881" y="3795"/>
                    <a:pt x="3883" y="3794"/>
                    <a:pt x="3886" y="3793"/>
                  </a:cubicBezTo>
                  <a:cubicBezTo>
                    <a:pt x="3898" y="3787"/>
                    <a:pt x="3932" y="3764"/>
                    <a:pt x="3929" y="3757"/>
                  </a:cubicBezTo>
                  <a:lnTo>
                    <a:pt x="3929" y="3757"/>
                  </a:lnTo>
                  <a:cubicBezTo>
                    <a:pt x="3931" y="3761"/>
                    <a:pt x="3932" y="3766"/>
                    <a:pt x="3938" y="3766"/>
                  </a:cubicBezTo>
                  <a:cubicBezTo>
                    <a:pt x="3940" y="3766"/>
                    <a:pt x="3944" y="3765"/>
                    <a:pt x="3949" y="3762"/>
                  </a:cubicBezTo>
                  <a:cubicBezTo>
                    <a:pt x="3958" y="3758"/>
                    <a:pt x="3968" y="3742"/>
                    <a:pt x="3976" y="3742"/>
                  </a:cubicBezTo>
                  <a:cubicBezTo>
                    <a:pt x="3977" y="3742"/>
                    <a:pt x="3977" y="3743"/>
                    <a:pt x="3978" y="3743"/>
                  </a:cubicBezTo>
                  <a:lnTo>
                    <a:pt x="3978" y="3743"/>
                  </a:lnTo>
                  <a:cubicBezTo>
                    <a:pt x="3978" y="3742"/>
                    <a:pt x="3988" y="3735"/>
                    <a:pt x="3987" y="3733"/>
                  </a:cubicBezTo>
                  <a:cubicBezTo>
                    <a:pt x="3986" y="3729"/>
                    <a:pt x="3996" y="3726"/>
                    <a:pt x="3999" y="3726"/>
                  </a:cubicBezTo>
                  <a:cubicBezTo>
                    <a:pt x="4019" y="3720"/>
                    <a:pt x="4047" y="3713"/>
                    <a:pt x="4039" y="3696"/>
                  </a:cubicBezTo>
                  <a:lnTo>
                    <a:pt x="4039" y="3696"/>
                  </a:lnTo>
                  <a:cubicBezTo>
                    <a:pt x="4040" y="3698"/>
                    <a:pt x="4043" y="3705"/>
                    <a:pt x="4048" y="3705"/>
                  </a:cubicBezTo>
                  <a:cubicBezTo>
                    <a:pt x="4051" y="3705"/>
                    <a:pt x="4054" y="3704"/>
                    <a:pt x="4057" y="3699"/>
                  </a:cubicBezTo>
                  <a:cubicBezTo>
                    <a:pt x="4065" y="3688"/>
                    <a:pt x="4061" y="3689"/>
                    <a:pt x="4077" y="3680"/>
                  </a:cubicBezTo>
                  <a:lnTo>
                    <a:pt x="4077" y="3680"/>
                  </a:lnTo>
                  <a:cubicBezTo>
                    <a:pt x="4070" y="3684"/>
                    <a:pt x="4074" y="3691"/>
                    <a:pt x="4082" y="3691"/>
                  </a:cubicBezTo>
                  <a:cubicBezTo>
                    <a:pt x="4084" y="3691"/>
                    <a:pt x="4087" y="3690"/>
                    <a:pt x="4090" y="3689"/>
                  </a:cubicBezTo>
                  <a:cubicBezTo>
                    <a:pt x="4101" y="3684"/>
                    <a:pt x="4112" y="3677"/>
                    <a:pt x="4121" y="3669"/>
                  </a:cubicBezTo>
                  <a:cubicBezTo>
                    <a:pt x="4142" y="3654"/>
                    <a:pt x="4141" y="3651"/>
                    <a:pt x="4137" y="3641"/>
                  </a:cubicBezTo>
                  <a:cubicBezTo>
                    <a:pt x="4147" y="3636"/>
                    <a:pt x="4151" y="3634"/>
                    <a:pt x="4154" y="3634"/>
                  </a:cubicBezTo>
                  <a:cubicBezTo>
                    <a:pt x="4157" y="3634"/>
                    <a:pt x="4159" y="3636"/>
                    <a:pt x="4164" y="3637"/>
                  </a:cubicBezTo>
                  <a:cubicBezTo>
                    <a:pt x="4164" y="3637"/>
                    <a:pt x="4169" y="3623"/>
                    <a:pt x="4169" y="3620"/>
                  </a:cubicBezTo>
                  <a:lnTo>
                    <a:pt x="4169" y="3620"/>
                  </a:lnTo>
                  <a:cubicBezTo>
                    <a:pt x="4173" y="3629"/>
                    <a:pt x="4182" y="3633"/>
                    <a:pt x="4192" y="3639"/>
                  </a:cubicBezTo>
                  <a:cubicBezTo>
                    <a:pt x="4200" y="3628"/>
                    <a:pt x="4206" y="3619"/>
                    <a:pt x="4212" y="3609"/>
                  </a:cubicBezTo>
                  <a:cubicBezTo>
                    <a:pt x="4221" y="3591"/>
                    <a:pt x="4245" y="3583"/>
                    <a:pt x="4266" y="3575"/>
                  </a:cubicBezTo>
                  <a:cubicBezTo>
                    <a:pt x="4277" y="3572"/>
                    <a:pt x="4316" y="3557"/>
                    <a:pt x="4314" y="3547"/>
                  </a:cubicBezTo>
                  <a:cubicBezTo>
                    <a:pt x="4312" y="3539"/>
                    <a:pt x="4307" y="3532"/>
                    <a:pt x="4302" y="3524"/>
                  </a:cubicBezTo>
                  <a:cubicBezTo>
                    <a:pt x="4306" y="3522"/>
                    <a:pt x="4308" y="3521"/>
                    <a:pt x="4311" y="3521"/>
                  </a:cubicBezTo>
                  <a:cubicBezTo>
                    <a:pt x="4320" y="3521"/>
                    <a:pt x="4321" y="3533"/>
                    <a:pt x="4323" y="3536"/>
                  </a:cubicBezTo>
                  <a:cubicBezTo>
                    <a:pt x="4321" y="3532"/>
                    <a:pt x="4330" y="3530"/>
                    <a:pt x="4338" y="3530"/>
                  </a:cubicBezTo>
                  <a:cubicBezTo>
                    <a:pt x="4343" y="3530"/>
                    <a:pt x="4348" y="3531"/>
                    <a:pt x="4349" y="3533"/>
                  </a:cubicBezTo>
                  <a:cubicBezTo>
                    <a:pt x="4351" y="3536"/>
                    <a:pt x="4353" y="3541"/>
                    <a:pt x="4358" y="3541"/>
                  </a:cubicBezTo>
                  <a:cubicBezTo>
                    <a:pt x="4360" y="3541"/>
                    <a:pt x="4363" y="3540"/>
                    <a:pt x="4366" y="3538"/>
                  </a:cubicBezTo>
                  <a:lnTo>
                    <a:pt x="4354" y="3514"/>
                  </a:lnTo>
                  <a:lnTo>
                    <a:pt x="4354" y="3514"/>
                  </a:lnTo>
                  <a:cubicBezTo>
                    <a:pt x="4355" y="3516"/>
                    <a:pt x="4357" y="3517"/>
                    <a:pt x="4361" y="3517"/>
                  </a:cubicBezTo>
                  <a:cubicBezTo>
                    <a:pt x="4378" y="3517"/>
                    <a:pt x="4418" y="3496"/>
                    <a:pt x="4434" y="3487"/>
                  </a:cubicBezTo>
                  <a:lnTo>
                    <a:pt x="4434" y="3487"/>
                  </a:lnTo>
                  <a:cubicBezTo>
                    <a:pt x="4433" y="3488"/>
                    <a:pt x="4431" y="3488"/>
                    <a:pt x="4430" y="3488"/>
                  </a:cubicBezTo>
                  <a:cubicBezTo>
                    <a:pt x="4425" y="3488"/>
                    <a:pt x="4423" y="3484"/>
                    <a:pt x="4421" y="3481"/>
                  </a:cubicBezTo>
                  <a:cubicBezTo>
                    <a:pt x="4445" y="3470"/>
                    <a:pt x="4465" y="3485"/>
                    <a:pt x="4482" y="3462"/>
                  </a:cubicBezTo>
                  <a:cubicBezTo>
                    <a:pt x="4483" y="3460"/>
                    <a:pt x="4493" y="3442"/>
                    <a:pt x="4501" y="3442"/>
                  </a:cubicBezTo>
                  <a:cubicBezTo>
                    <a:pt x="4502" y="3442"/>
                    <a:pt x="4503" y="3442"/>
                    <a:pt x="4504" y="3443"/>
                  </a:cubicBezTo>
                  <a:cubicBezTo>
                    <a:pt x="4506" y="3444"/>
                    <a:pt x="4499" y="3458"/>
                    <a:pt x="4505" y="3458"/>
                  </a:cubicBezTo>
                  <a:cubicBezTo>
                    <a:pt x="4506" y="3458"/>
                    <a:pt x="4508" y="3458"/>
                    <a:pt x="4511" y="3456"/>
                  </a:cubicBezTo>
                  <a:cubicBezTo>
                    <a:pt x="4528" y="3445"/>
                    <a:pt x="4530" y="3436"/>
                    <a:pt x="4553" y="3426"/>
                  </a:cubicBezTo>
                  <a:cubicBezTo>
                    <a:pt x="4570" y="3419"/>
                    <a:pt x="4585" y="3416"/>
                    <a:pt x="4603" y="3407"/>
                  </a:cubicBezTo>
                  <a:cubicBezTo>
                    <a:pt x="4617" y="3398"/>
                    <a:pt x="4625" y="3384"/>
                    <a:pt x="4617" y="3384"/>
                  </a:cubicBezTo>
                  <a:cubicBezTo>
                    <a:pt x="4614" y="3384"/>
                    <a:pt x="4610" y="3385"/>
                    <a:pt x="4604" y="3389"/>
                  </a:cubicBezTo>
                  <a:cubicBezTo>
                    <a:pt x="4616" y="3382"/>
                    <a:pt x="4628" y="3375"/>
                    <a:pt x="4639" y="3371"/>
                  </a:cubicBezTo>
                  <a:cubicBezTo>
                    <a:pt x="4651" y="3367"/>
                    <a:pt x="4658" y="3368"/>
                    <a:pt x="4668" y="3366"/>
                  </a:cubicBezTo>
                  <a:cubicBezTo>
                    <a:pt x="4674" y="3365"/>
                    <a:pt x="4680" y="3359"/>
                    <a:pt x="4685" y="3355"/>
                  </a:cubicBezTo>
                  <a:cubicBezTo>
                    <a:pt x="4695" y="3346"/>
                    <a:pt x="4689" y="3344"/>
                    <a:pt x="4686" y="3338"/>
                  </a:cubicBezTo>
                  <a:lnTo>
                    <a:pt x="4686" y="3338"/>
                  </a:lnTo>
                  <a:cubicBezTo>
                    <a:pt x="4683" y="3342"/>
                    <a:pt x="4679" y="3345"/>
                    <a:pt x="4677" y="3345"/>
                  </a:cubicBezTo>
                  <a:cubicBezTo>
                    <a:pt x="4675" y="3345"/>
                    <a:pt x="4675" y="3343"/>
                    <a:pt x="4678" y="3339"/>
                  </a:cubicBezTo>
                  <a:cubicBezTo>
                    <a:pt x="4681" y="3333"/>
                    <a:pt x="4691" y="3324"/>
                    <a:pt x="4700" y="3320"/>
                  </a:cubicBezTo>
                  <a:cubicBezTo>
                    <a:pt x="4702" y="3320"/>
                    <a:pt x="4704" y="3319"/>
                    <a:pt x="4705" y="3319"/>
                  </a:cubicBezTo>
                  <a:cubicBezTo>
                    <a:pt x="4713" y="3319"/>
                    <a:pt x="4704" y="3335"/>
                    <a:pt x="4710" y="3335"/>
                  </a:cubicBezTo>
                  <a:cubicBezTo>
                    <a:pt x="4711" y="3335"/>
                    <a:pt x="4713" y="3335"/>
                    <a:pt x="4717" y="3333"/>
                  </a:cubicBezTo>
                  <a:cubicBezTo>
                    <a:pt x="4726" y="3327"/>
                    <a:pt x="4771" y="3297"/>
                    <a:pt x="4754" y="3297"/>
                  </a:cubicBezTo>
                  <a:cubicBezTo>
                    <a:pt x="4752" y="3297"/>
                    <a:pt x="4749" y="3297"/>
                    <a:pt x="4747" y="3297"/>
                  </a:cubicBezTo>
                  <a:cubicBezTo>
                    <a:pt x="4739" y="3297"/>
                    <a:pt x="4737" y="3296"/>
                    <a:pt x="4744" y="3286"/>
                  </a:cubicBezTo>
                  <a:cubicBezTo>
                    <a:pt x="4750" y="3278"/>
                    <a:pt x="4761" y="3269"/>
                    <a:pt x="4772" y="3268"/>
                  </a:cubicBezTo>
                  <a:cubicBezTo>
                    <a:pt x="4788" y="3268"/>
                    <a:pt x="4780" y="3298"/>
                    <a:pt x="4786" y="3298"/>
                  </a:cubicBezTo>
                  <a:cubicBezTo>
                    <a:pt x="4786" y="3298"/>
                    <a:pt x="4786" y="3298"/>
                    <a:pt x="4786" y="3298"/>
                  </a:cubicBezTo>
                  <a:cubicBezTo>
                    <a:pt x="4796" y="3294"/>
                    <a:pt x="4810" y="3285"/>
                    <a:pt x="4816" y="3278"/>
                  </a:cubicBezTo>
                  <a:cubicBezTo>
                    <a:pt x="4825" y="3269"/>
                    <a:pt x="4813" y="3268"/>
                    <a:pt x="4821" y="3259"/>
                  </a:cubicBezTo>
                  <a:cubicBezTo>
                    <a:pt x="4824" y="3255"/>
                    <a:pt x="4828" y="3254"/>
                    <a:pt x="4831" y="3254"/>
                  </a:cubicBezTo>
                  <a:cubicBezTo>
                    <a:pt x="4837" y="3254"/>
                    <a:pt x="4842" y="3260"/>
                    <a:pt x="4849" y="3260"/>
                  </a:cubicBezTo>
                  <a:cubicBezTo>
                    <a:pt x="4851" y="3260"/>
                    <a:pt x="4854" y="3259"/>
                    <a:pt x="4857" y="3256"/>
                  </a:cubicBezTo>
                  <a:cubicBezTo>
                    <a:pt x="4867" y="3245"/>
                    <a:pt x="4871" y="3236"/>
                    <a:pt x="4869" y="3228"/>
                  </a:cubicBezTo>
                  <a:lnTo>
                    <a:pt x="4869" y="3228"/>
                  </a:lnTo>
                  <a:cubicBezTo>
                    <a:pt x="4871" y="3234"/>
                    <a:pt x="4873" y="3239"/>
                    <a:pt x="4880" y="3240"/>
                  </a:cubicBezTo>
                  <a:cubicBezTo>
                    <a:pt x="4882" y="3240"/>
                    <a:pt x="4884" y="3241"/>
                    <a:pt x="4887" y="3241"/>
                  </a:cubicBezTo>
                  <a:cubicBezTo>
                    <a:pt x="4891" y="3241"/>
                    <a:pt x="4897" y="3240"/>
                    <a:pt x="4905" y="3237"/>
                  </a:cubicBezTo>
                  <a:cubicBezTo>
                    <a:pt x="4920" y="3232"/>
                    <a:pt x="4939" y="3223"/>
                    <a:pt x="4951" y="3215"/>
                  </a:cubicBezTo>
                  <a:cubicBezTo>
                    <a:pt x="4953" y="3213"/>
                    <a:pt x="4952" y="3213"/>
                    <a:pt x="4950" y="3213"/>
                  </a:cubicBezTo>
                  <a:cubicBezTo>
                    <a:pt x="4948" y="3213"/>
                    <a:pt x="4944" y="3213"/>
                    <a:pt x="4941" y="3213"/>
                  </a:cubicBezTo>
                  <a:cubicBezTo>
                    <a:pt x="4936" y="3213"/>
                    <a:pt x="4933" y="3212"/>
                    <a:pt x="4940" y="3207"/>
                  </a:cubicBezTo>
                  <a:cubicBezTo>
                    <a:pt x="4947" y="3201"/>
                    <a:pt x="4956" y="3196"/>
                    <a:pt x="4967" y="3189"/>
                  </a:cubicBezTo>
                  <a:cubicBezTo>
                    <a:pt x="4964" y="3183"/>
                    <a:pt x="4961" y="3177"/>
                    <a:pt x="4958" y="3171"/>
                  </a:cubicBezTo>
                  <a:cubicBezTo>
                    <a:pt x="4951" y="3155"/>
                    <a:pt x="4951" y="3141"/>
                    <a:pt x="4941" y="3123"/>
                  </a:cubicBezTo>
                  <a:cubicBezTo>
                    <a:pt x="4928" y="3101"/>
                    <a:pt x="4920" y="3113"/>
                    <a:pt x="4915" y="3094"/>
                  </a:cubicBezTo>
                  <a:cubicBezTo>
                    <a:pt x="4913" y="3086"/>
                    <a:pt x="4925" y="3078"/>
                    <a:pt x="4913" y="3069"/>
                  </a:cubicBezTo>
                  <a:cubicBezTo>
                    <a:pt x="4901" y="3059"/>
                    <a:pt x="4890" y="3067"/>
                    <a:pt x="4878" y="3046"/>
                  </a:cubicBezTo>
                  <a:lnTo>
                    <a:pt x="4885" y="3043"/>
                  </a:lnTo>
                  <a:cubicBezTo>
                    <a:pt x="4886" y="3041"/>
                    <a:pt x="4887" y="3040"/>
                    <a:pt x="4888" y="3040"/>
                  </a:cubicBezTo>
                  <a:cubicBezTo>
                    <a:pt x="4889" y="3040"/>
                    <a:pt x="4891" y="3042"/>
                    <a:pt x="4892" y="3044"/>
                  </a:cubicBezTo>
                  <a:cubicBezTo>
                    <a:pt x="4893" y="3044"/>
                    <a:pt x="4893" y="3045"/>
                    <a:pt x="4893" y="3045"/>
                  </a:cubicBezTo>
                  <a:cubicBezTo>
                    <a:pt x="4896" y="3045"/>
                    <a:pt x="4870" y="3013"/>
                    <a:pt x="4867" y="3009"/>
                  </a:cubicBezTo>
                  <a:cubicBezTo>
                    <a:pt x="4860" y="2997"/>
                    <a:pt x="4863" y="2989"/>
                    <a:pt x="4856" y="2979"/>
                  </a:cubicBezTo>
                  <a:cubicBezTo>
                    <a:pt x="4847" y="2969"/>
                    <a:pt x="4844" y="2969"/>
                    <a:pt x="4837" y="2955"/>
                  </a:cubicBezTo>
                  <a:cubicBezTo>
                    <a:pt x="4829" y="2941"/>
                    <a:pt x="4827" y="2937"/>
                    <a:pt x="4823" y="2923"/>
                  </a:cubicBezTo>
                  <a:cubicBezTo>
                    <a:pt x="4818" y="2903"/>
                    <a:pt x="4803" y="2901"/>
                    <a:pt x="4794" y="2886"/>
                  </a:cubicBezTo>
                  <a:cubicBezTo>
                    <a:pt x="4785" y="2868"/>
                    <a:pt x="4794" y="2857"/>
                    <a:pt x="4785" y="2840"/>
                  </a:cubicBezTo>
                  <a:cubicBezTo>
                    <a:pt x="4778" y="2828"/>
                    <a:pt x="4765" y="2825"/>
                    <a:pt x="4757" y="2815"/>
                  </a:cubicBezTo>
                  <a:cubicBezTo>
                    <a:pt x="4745" y="2799"/>
                    <a:pt x="4765" y="2795"/>
                    <a:pt x="4769" y="2792"/>
                  </a:cubicBezTo>
                  <a:cubicBezTo>
                    <a:pt x="4759" y="2785"/>
                    <a:pt x="4750" y="2777"/>
                    <a:pt x="4740" y="2773"/>
                  </a:cubicBezTo>
                  <a:cubicBezTo>
                    <a:pt x="4717" y="2764"/>
                    <a:pt x="4729" y="2757"/>
                    <a:pt x="4738" y="2752"/>
                  </a:cubicBezTo>
                  <a:lnTo>
                    <a:pt x="4738" y="2752"/>
                  </a:lnTo>
                  <a:cubicBezTo>
                    <a:pt x="4737" y="2752"/>
                    <a:pt x="4736" y="2753"/>
                    <a:pt x="4735" y="2753"/>
                  </a:cubicBezTo>
                  <a:cubicBezTo>
                    <a:pt x="4724" y="2753"/>
                    <a:pt x="4712" y="2715"/>
                    <a:pt x="4702" y="2715"/>
                  </a:cubicBezTo>
                  <a:cubicBezTo>
                    <a:pt x="4701" y="2715"/>
                    <a:pt x="4701" y="2715"/>
                    <a:pt x="4700" y="2715"/>
                  </a:cubicBezTo>
                  <a:cubicBezTo>
                    <a:pt x="4699" y="2703"/>
                    <a:pt x="4700" y="2691"/>
                    <a:pt x="4693" y="2676"/>
                  </a:cubicBezTo>
                  <a:cubicBezTo>
                    <a:pt x="4692" y="2677"/>
                    <a:pt x="4691" y="2677"/>
                    <a:pt x="4690" y="2677"/>
                  </a:cubicBezTo>
                  <a:cubicBezTo>
                    <a:pt x="4685" y="2677"/>
                    <a:pt x="4683" y="2670"/>
                    <a:pt x="4678" y="2660"/>
                  </a:cubicBezTo>
                  <a:cubicBezTo>
                    <a:pt x="4668" y="2644"/>
                    <a:pt x="4654" y="2639"/>
                    <a:pt x="4646" y="2625"/>
                  </a:cubicBezTo>
                  <a:cubicBezTo>
                    <a:pt x="4644" y="2621"/>
                    <a:pt x="4653" y="2579"/>
                    <a:pt x="4638" y="2576"/>
                  </a:cubicBezTo>
                  <a:cubicBezTo>
                    <a:pt x="4638" y="2576"/>
                    <a:pt x="4638" y="2576"/>
                    <a:pt x="4638" y="2576"/>
                  </a:cubicBezTo>
                  <a:cubicBezTo>
                    <a:pt x="4633" y="2576"/>
                    <a:pt x="4627" y="2589"/>
                    <a:pt x="4623" y="2589"/>
                  </a:cubicBezTo>
                  <a:cubicBezTo>
                    <a:pt x="4621" y="2589"/>
                    <a:pt x="4619" y="2587"/>
                    <a:pt x="4618" y="2580"/>
                  </a:cubicBezTo>
                  <a:cubicBezTo>
                    <a:pt x="4616" y="2565"/>
                    <a:pt x="4619" y="2562"/>
                    <a:pt x="4605" y="2552"/>
                  </a:cubicBezTo>
                  <a:cubicBezTo>
                    <a:pt x="4606" y="2552"/>
                    <a:pt x="4592" y="2548"/>
                    <a:pt x="4592" y="2546"/>
                  </a:cubicBezTo>
                  <a:cubicBezTo>
                    <a:pt x="4593" y="2543"/>
                    <a:pt x="4595" y="2542"/>
                    <a:pt x="4598" y="2542"/>
                  </a:cubicBezTo>
                  <a:cubicBezTo>
                    <a:pt x="4603" y="2542"/>
                    <a:pt x="4609" y="2544"/>
                    <a:pt x="4613" y="2544"/>
                  </a:cubicBezTo>
                  <a:cubicBezTo>
                    <a:pt x="4615" y="2544"/>
                    <a:pt x="4617" y="2544"/>
                    <a:pt x="4617" y="2542"/>
                  </a:cubicBezTo>
                  <a:cubicBezTo>
                    <a:pt x="4617" y="2539"/>
                    <a:pt x="4606" y="2532"/>
                    <a:pt x="4605" y="2532"/>
                  </a:cubicBezTo>
                  <a:cubicBezTo>
                    <a:pt x="4597" y="2526"/>
                    <a:pt x="4596" y="2522"/>
                    <a:pt x="4590" y="2512"/>
                  </a:cubicBezTo>
                  <a:lnTo>
                    <a:pt x="4590" y="2512"/>
                  </a:lnTo>
                  <a:cubicBezTo>
                    <a:pt x="4592" y="2515"/>
                    <a:pt x="4594" y="2516"/>
                    <a:pt x="4595" y="2516"/>
                  </a:cubicBezTo>
                  <a:cubicBezTo>
                    <a:pt x="4597" y="2516"/>
                    <a:pt x="4599" y="2514"/>
                    <a:pt x="4601" y="2513"/>
                  </a:cubicBezTo>
                  <a:lnTo>
                    <a:pt x="4601" y="2513"/>
                  </a:lnTo>
                  <a:cubicBezTo>
                    <a:pt x="4600" y="2513"/>
                    <a:pt x="4600" y="2513"/>
                    <a:pt x="4600" y="2513"/>
                  </a:cubicBezTo>
                  <a:cubicBezTo>
                    <a:pt x="4595" y="2513"/>
                    <a:pt x="4592" y="2498"/>
                    <a:pt x="4587" y="2492"/>
                  </a:cubicBezTo>
                  <a:cubicBezTo>
                    <a:pt x="4586" y="2492"/>
                    <a:pt x="4585" y="2493"/>
                    <a:pt x="4584" y="2493"/>
                  </a:cubicBezTo>
                  <a:cubicBezTo>
                    <a:pt x="4583" y="2493"/>
                    <a:pt x="4582" y="2492"/>
                    <a:pt x="4581" y="2491"/>
                  </a:cubicBezTo>
                  <a:cubicBezTo>
                    <a:pt x="4571" y="2481"/>
                    <a:pt x="4562" y="2463"/>
                    <a:pt x="4568" y="2459"/>
                  </a:cubicBezTo>
                  <a:cubicBezTo>
                    <a:pt x="4575" y="2454"/>
                    <a:pt x="4561" y="2425"/>
                    <a:pt x="4553" y="2425"/>
                  </a:cubicBezTo>
                  <a:cubicBezTo>
                    <a:pt x="4552" y="2425"/>
                    <a:pt x="4552" y="2425"/>
                    <a:pt x="4551" y="2425"/>
                  </a:cubicBezTo>
                  <a:cubicBezTo>
                    <a:pt x="4545" y="2417"/>
                    <a:pt x="4538" y="2394"/>
                    <a:pt x="4529" y="2394"/>
                  </a:cubicBezTo>
                  <a:cubicBezTo>
                    <a:pt x="4529" y="2394"/>
                    <a:pt x="4528" y="2395"/>
                    <a:pt x="4527" y="2395"/>
                  </a:cubicBezTo>
                  <a:cubicBezTo>
                    <a:pt x="4520" y="2368"/>
                    <a:pt x="4509" y="2302"/>
                    <a:pt x="4479" y="2293"/>
                  </a:cubicBezTo>
                  <a:cubicBezTo>
                    <a:pt x="4516" y="2278"/>
                    <a:pt x="4448" y="2264"/>
                    <a:pt x="4447" y="2249"/>
                  </a:cubicBezTo>
                  <a:cubicBezTo>
                    <a:pt x="4447" y="2236"/>
                    <a:pt x="4457" y="2225"/>
                    <a:pt x="4438" y="2209"/>
                  </a:cubicBezTo>
                  <a:cubicBezTo>
                    <a:pt x="4434" y="2206"/>
                    <a:pt x="4405" y="2193"/>
                    <a:pt x="4402" y="2193"/>
                  </a:cubicBezTo>
                  <a:cubicBezTo>
                    <a:pt x="4402" y="2193"/>
                    <a:pt x="4402" y="2193"/>
                    <a:pt x="4402" y="2193"/>
                  </a:cubicBezTo>
                  <a:lnTo>
                    <a:pt x="4402" y="2193"/>
                  </a:lnTo>
                  <a:cubicBezTo>
                    <a:pt x="4404" y="2180"/>
                    <a:pt x="4420" y="2189"/>
                    <a:pt x="4402" y="2162"/>
                  </a:cubicBezTo>
                  <a:cubicBezTo>
                    <a:pt x="4398" y="2156"/>
                    <a:pt x="4395" y="2155"/>
                    <a:pt x="4393" y="2155"/>
                  </a:cubicBezTo>
                  <a:cubicBezTo>
                    <a:pt x="4392" y="2155"/>
                    <a:pt x="4390" y="2156"/>
                    <a:pt x="4389" y="2156"/>
                  </a:cubicBezTo>
                  <a:cubicBezTo>
                    <a:pt x="4387" y="2156"/>
                    <a:pt x="4384" y="2154"/>
                    <a:pt x="4380" y="2147"/>
                  </a:cubicBezTo>
                  <a:cubicBezTo>
                    <a:pt x="4385" y="2144"/>
                    <a:pt x="4400" y="2143"/>
                    <a:pt x="4398" y="2131"/>
                  </a:cubicBezTo>
                  <a:cubicBezTo>
                    <a:pt x="4397" y="2123"/>
                    <a:pt x="4386" y="2105"/>
                    <a:pt x="4379" y="2105"/>
                  </a:cubicBezTo>
                  <a:cubicBezTo>
                    <a:pt x="4379" y="2105"/>
                    <a:pt x="4379" y="2105"/>
                    <a:pt x="4378" y="2105"/>
                  </a:cubicBezTo>
                  <a:cubicBezTo>
                    <a:pt x="4378" y="2105"/>
                    <a:pt x="4378" y="2105"/>
                    <a:pt x="4378" y="2105"/>
                  </a:cubicBezTo>
                  <a:cubicBezTo>
                    <a:pt x="4372" y="2105"/>
                    <a:pt x="4354" y="2072"/>
                    <a:pt x="4350" y="2067"/>
                  </a:cubicBezTo>
                  <a:cubicBezTo>
                    <a:pt x="4344" y="2056"/>
                    <a:pt x="4326" y="2026"/>
                    <a:pt x="4330" y="2018"/>
                  </a:cubicBezTo>
                  <a:cubicBezTo>
                    <a:pt x="4335" y="2007"/>
                    <a:pt x="4333" y="1991"/>
                    <a:pt x="4316" y="1973"/>
                  </a:cubicBezTo>
                  <a:cubicBezTo>
                    <a:pt x="4308" y="1964"/>
                    <a:pt x="4301" y="1968"/>
                    <a:pt x="4293" y="1955"/>
                  </a:cubicBezTo>
                  <a:cubicBezTo>
                    <a:pt x="4286" y="1943"/>
                    <a:pt x="4281" y="1929"/>
                    <a:pt x="4277" y="1917"/>
                  </a:cubicBezTo>
                  <a:cubicBezTo>
                    <a:pt x="4276" y="1915"/>
                    <a:pt x="4258" y="1868"/>
                    <a:pt x="4254" y="1868"/>
                  </a:cubicBezTo>
                  <a:cubicBezTo>
                    <a:pt x="4254" y="1868"/>
                    <a:pt x="4253" y="1868"/>
                    <a:pt x="4253" y="1868"/>
                  </a:cubicBezTo>
                  <a:cubicBezTo>
                    <a:pt x="4252" y="1872"/>
                    <a:pt x="4251" y="1873"/>
                    <a:pt x="4250" y="1873"/>
                  </a:cubicBezTo>
                  <a:cubicBezTo>
                    <a:pt x="4242" y="1873"/>
                    <a:pt x="4230" y="1836"/>
                    <a:pt x="4224" y="1823"/>
                  </a:cubicBezTo>
                  <a:cubicBezTo>
                    <a:pt x="4218" y="1811"/>
                    <a:pt x="4211" y="1799"/>
                    <a:pt x="4204" y="1787"/>
                  </a:cubicBezTo>
                  <a:cubicBezTo>
                    <a:pt x="4200" y="1781"/>
                    <a:pt x="4199" y="1779"/>
                    <a:pt x="4198" y="1779"/>
                  </a:cubicBezTo>
                  <a:cubicBezTo>
                    <a:pt x="4197" y="1779"/>
                    <a:pt x="4197" y="1780"/>
                    <a:pt x="4196" y="1782"/>
                  </a:cubicBezTo>
                  <a:cubicBezTo>
                    <a:pt x="4196" y="1782"/>
                    <a:pt x="4196" y="1782"/>
                    <a:pt x="4195" y="1782"/>
                  </a:cubicBezTo>
                  <a:cubicBezTo>
                    <a:pt x="4194" y="1782"/>
                    <a:pt x="4186" y="1761"/>
                    <a:pt x="4185" y="1759"/>
                  </a:cubicBezTo>
                  <a:cubicBezTo>
                    <a:pt x="4181" y="1751"/>
                    <a:pt x="4176" y="1744"/>
                    <a:pt x="4170" y="1737"/>
                  </a:cubicBezTo>
                  <a:cubicBezTo>
                    <a:pt x="4165" y="1729"/>
                    <a:pt x="4142" y="1706"/>
                    <a:pt x="4150" y="1701"/>
                  </a:cubicBezTo>
                  <a:cubicBezTo>
                    <a:pt x="4158" y="1695"/>
                    <a:pt x="4148" y="1673"/>
                    <a:pt x="4137" y="1660"/>
                  </a:cubicBezTo>
                  <a:cubicBezTo>
                    <a:pt x="4134" y="1656"/>
                    <a:pt x="4132" y="1655"/>
                    <a:pt x="4131" y="1655"/>
                  </a:cubicBezTo>
                  <a:cubicBezTo>
                    <a:pt x="4129" y="1655"/>
                    <a:pt x="4127" y="1656"/>
                    <a:pt x="4126" y="1656"/>
                  </a:cubicBezTo>
                  <a:cubicBezTo>
                    <a:pt x="4124" y="1656"/>
                    <a:pt x="4122" y="1654"/>
                    <a:pt x="4118" y="1647"/>
                  </a:cubicBezTo>
                  <a:cubicBezTo>
                    <a:pt x="4123" y="1644"/>
                    <a:pt x="4130" y="1645"/>
                    <a:pt x="4122" y="1631"/>
                  </a:cubicBezTo>
                  <a:cubicBezTo>
                    <a:pt x="4120" y="1627"/>
                    <a:pt x="4118" y="1625"/>
                    <a:pt x="4117" y="1625"/>
                  </a:cubicBezTo>
                  <a:cubicBezTo>
                    <a:pt x="4110" y="1625"/>
                    <a:pt x="4109" y="1662"/>
                    <a:pt x="4114" y="1675"/>
                  </a:cubicBezTo>
                  <a:cubicBezTo>
                    <a:pt x="4119" y="1689"/>
                    <a:pt x="4135" y="1709"/>
                    <a:pt x="4126" y="1714"/>
                  </a:cubicBezTo>
                  <a:cubicBezTo>
                    <a:pt x="4129" y="1723"/>
                    <a:pt x="4147" y="1745"/>
                    <a:pt x="4138" y="1750"/>
                  </a:cubicBezTo>
                  <a:cubicBezTo>
                    <a:pt x="4141" y="1749"/>
                    <a:pt x="4146" y="1737"/>
                    <a:pt x="4152" y="1737"/>
                  </a:cubicBezTo>
                  <a:cubicBezTo>
                    <a:pt x="4153" y="1737"/>
                    <a:pt x="4155" y="1738"/>
                    <a:pt x="4157" y="1742"/>
                  </a:cubicBezTo>
                  <a:cubicBezTo>
                    <a:pt x="4164" y="1754"/>
                    <a:pt x="4161" y="1781"/>
                    <a:pt x="4172" y="1792"/>
                  </a:cubicBezTo>
                  <a:cubicBezTo>
                    <a:pt x="4173" y="1792"/>
                    <a:pt x="4173" y="1793"/>
                    <a:pt x="4174" y="1793"/>
                  </a:cubicBezTo>
                  <a:cubicBezTo>
                    <a:pt x="4176" y="1793"/>
                    <a:pt x="4178" y="1787"/>
                    <a:pt x="4178" y="1785"/>
                  </a:cubicBezTo>
                  <a:cubicBezTo>
                    <a:pt x="4179" y="1785"/>
                    <a:pt x="4179" y="1785"/>
                    <a:pt x="4180" y="1785"/>
                  </a:cubicBezTo>
                  <a:cubicBezTo>
                    <a:pt x="4186" y="1785"/>
                    <a:pt x="4192" y="1798"/>
                    <a:pt x="4196" y="1805"/>
                  </a:cubicBezTo>
                  <a:cubicBezTo>
                    <a:pt x="4201" y="1814"/>
                    <a:pt x="4209" y="1835"/>
                    <a:pt x="4201" y="1835"/>
                  </a:cubicBezTo>
                  <a:cubicBezTo>
                    <a:pt x="4200" y="1835"/>
                    <a:pt x="4199" y="1835"/>
                    <a:pt x="4198" y="1834"/>
                  </a:cubicBezTo>
                  <a:cubicBezTo>
                    <a:pt x="4189" y="1831"/>
                    <a:pt x="4175" y="1806"/>
                    <a:pt x="4168" y="1806"/>
                  </a:cubicBezTo>
                  <a:cubicBezTo>
                    <a:pt x="4167" y="1806"/>
                    <a:pt x="4166" y="1806"/>
                    <a:pt x="4165" y="1808"/>
                  </a:cubicBezTo>
                  <a:cubicBezTo>
                    <a:pt x="4160" y="1824"/>
                    <a:pt x="4172" y="1839"/>
                    <a:pt x="4183" y="1840"/>
                  </a:cubicBezTo>
                  <a:cubicBezTo>
                    <a:pt x="4197" y="1842"/>
                    <a:pt x="4224" y="1898"/>
                    <a:pt x="4215" y="1907"/>
                  </a:cubicBezTo>
                  <a:lnTo>
                    <a:pt x="4215" y="1907"/>
                  </a:lnTo>
                  <a:cubicBezTo>
                    <a:pt x="4217" y="1905"/>
                    <a:pt x="4221" y="1902"/>
                    <a:pt x="4224" y="1902"/>
                  </a:cubicBezTo>
                  <a:cubicBezTo>
                    <a:pt x="4226" y="1902"/>
                    <a:pt x="4228" y="1903"/>
                    <a:pt x="4230" y="1906"/>
                  </a:cubicBezTo>
                  <a:cubicBezTo>
                    <a:pt x="4235" y="1915"/>
                    <a:pt x="4244" y="1931"/>
                    <a:pt x="4251" y="1931"/>
                  </a:cubicBezTo>
                  <a:cubicBezTo>
                    <a:pt x="4251" y="1931"/>
                    <a:pt x="4252" y="1931"/>
                    <a:pt x="4252" y="1930"/>
                  </a:cubicBezTo>
                  <a:lnTo>
                    <a:pt x="4252" y="1930"/>
                  </a:lnTo>
                  <a:cubicBezTo>
                    <a:pt x="4239" y="1938"/>
                    <a:pt x="4284" y="2021"/>
                    <a:pt x="4294" y="2039"/>
                  </a:cubicBezTo>
                  <a:cubicBezTo>
                    <a:pt x="4315" y="2075"/>
                    <a:pt x="4336" y="2094"/>
                    <a:pt x="4362" y="2113"/>
                  </a:cubicBezTo>
                  <a:lnTo>
                    <a:pt x="4362" y="2113"/>
                  </a:lnTo>
                  <a:cubicBezTo>
                    <a:pt x="4359" y="2111"/>
                    <a:pt x="4344" y="2102"/>
                    <a:pt x="4338" y="2102"/>
                  </a:cubicBezTo>
                  <a:cubicBezTo>
                    <a:pt x="4336" y="2102"/>
                    <a:pt x="4335" y="2103"/>
                    <a:pt x="4335" y="2105"/>
                  </a:cubicBezTo>
                  <a:cubicBezTo>
                    <a:pt x="4335" y="2106"/>
                    <a:pt x="4344" y="2119"/>
                    <a:pt x="4344" y="2119"/>
                  </a:cubicBezTo>
                  <a:cubicBezTo>
                    <a:pt x="4348" y="2125"/>
                    <a:pt x="4345" y="2120"/>
                    <a:pt x="4343" y="2126"/>
                  </a:cubicBezTo>
                  <a:cubicBezTo>
                    <a:pt x="4339" y="2134"/>
                    <a:pt x="4342" y="2147"/>
                    <a:pt x="4351" y="2147"/>
                  </a:cubicBezTo>
                  <a:cubicBezTo>
                    <a:pt x="4352" y="2147"/>
                    <a:pt x="4353" y="2146"/>
                    <a:pt x="4354" y="2146"/>
                  </a:cubicBezTo>
                  <a:cubicBezTo>
                    <a:pt x="4357" y="2145"/>
                    <a:pt x="4359" y="2143"/>
                    <a:pt x="4361" y="2143"/>
                  </a:cubicBezTo>
                  <a:cubicBezTo>
                    <a:pt x="4363" y="2143"/>
                    <a:pt x="4365" y="2146"/>
                    <a:pt x="4370" y="2154"/>
                  </a:cubicBezTo>
                  <a:cubicBezTo>
                    <a:pt x="4375" y="2162"/>
                    <a:pt x="4380" y="2170"/>
                    <a:pt x="4383" y="2178"/>
                  </a:cubicBezTo>
                  <a:cubicBezTo>
                    <a:pt x="4385" y="2185"/>
                    <a:pt x="4381" y="2186"/>
                    <a:pt x="4383" y="2190"/>
                  </a:cubicBezTo>
                  <a:lnTo>
                    <a:pt x="4403" y="2228"/>
                  </a:lnTo>
                  <a:cubicBezTo>
                    <a:pt x="4408" y="2236"/>
                    <a:pt x="4413" y="2239"/>
                    <a:pt x="4417" y="2239"/>
                  </a:cubicBezTo>
                  <a:cubicBezTo>
                    <a:pt x="4424" y="2239"/>
                    <a:pt x="4428" y="2231"/>
                    <a:pt x="4426" y="2226"/>
                  </a:cubicBezTo>
                  <a:lnTo>
                    <a:pt x="4426" y="2226"/>
                  </a:lnTo>
                  <a:cubicBezTo>
                    <a:pt x="4432" y="2238"/>
                    <a:pt x="4430" y="2273"/>
                    <a:pt x="4432" y="2286"/>
                  </a:cubicBezTo>
                  <a:cubicBezTo>
                    <a:pt x="4434" y="2294"/>
                    <a:pt x="4437" y="2301"/>
                    <a:pt x="4439" y="2301"/>
                  </a:cubicBezTo>
                  <a:cubicBezTo>
                    <a:pt x="4440" y="2301"/>
                    <a:pt x="4441" y="2299"/>
                    <a:pt x="4441" y="2294"/>
                  </a:cubicBezTo>
                  <a:cubicBezTo>
                    <a:pt x="4441" y="2288"/>
                    <a:pt x="4443" y="2278"/>
                    <a:pt x="4446" y="2278"/>
                  </a:cubicBezTo>
                  <a:cubicBezTo>
                    <a:pt x="4448" y="2278"/>
                    <a:pt x="4450" y="2281"/>
                    <a:pt x="4452" y="2290"/>
                  </a:cubicBezTo>
                  <a:cubicBezTo>
                    <a:pt x="4456" y="2303"/>
                    <a:pt x="4459" y="2315"/>
                    <a:pt x="4459" y="2327"/>
                  </a:cubicBezTo>
                  <a:cubicBezTo>
                    <a:pt x="4459" y="2329"/>
                    <a:pt x="4459" y="2337"/>
                    <a:pt x="4460" y="2340"/>
                  </a:cubicBezTo>
                  <a:cubicBezTo>
                    <a:pt x="4458" y="2336"/>
                    <a:pt x="4467" y="2326"/>
                    <a:pt x="4472" y="2326"/>
                  </a:cubicBezTo>
                  <a:cubicBezTo>
                    <a:pt x="4472" y="2326"/>
                    <a:pt x="4472" y="2326"/>
                    <a:pt x="4472" y="2326"/>
                  </a:cubicBezTo>
                  <a:cubicBezTo>
                    <a:pt x="4478" y="2328"/>
                    <a:pt x="4475" y="2362"/>
                    <a:pt x="4475" y="2365"/>
                  </a:cubicBezTo>
                  <a:cubicBezTo>
                    <a:pt x="4475" y="2378"/>
                    <a:pt x="4476" y="2382"/>
                    <a:pt x="4477" y="2382"/>
                  </a:cubicBezTo>
                  <a:cubicBezTo>
                    <a:pt x="4481" y="2382"/>
                    <a:pt x="4486" y="2350"/>
                    <a:pt x="4487" y="2350"/>
                  </a:cubicBezTo>
                  <a:cubicBezTo>
                    <a:pt x="4487" y="2350"/>
                    <a:pt x="4487" y="2350"/>
                    <a:pt x="4487" y="2350"/>
                  </a:cubicBezTo>
                  <a:cubicBezTo>
                    <a:pt x="4493" y="2354"/>
                    <a:pt x="4492" y="2394"/>
                    <a:pt x="4501" y="2394"/>
                  </a:cubicBezTo>
                  <a:cubicBezTo>
                    <a:pt x="4501" y="2394"/>
                    <a:pt x="4502" y="2394"/>
                    <a:pt x="4502" y="2394"/>
                  </a:cubicBezTo>
                  <a:lnTo>
                    <a:pt x="4502" y="2394"/>
                  </a:lnTo>
                  <a:cubicBezTo>
                    <a:pt x="4493" y="2399"/>
                    <a:pt x="4539" y="2476"/>
                    <a:pt x="4547" y="2490"/>
                  </a:cubicBezTo>
                  <a:cubicBezTo>
                    <a:pt x="4557" y="2508"/>
                    <a:pt x="4568" y="2519"/>
                    <a:pt x="4578" y="2535"/>
                  </a:cubicBezTo>
                  <a:cubicBezTo>
                    <a:pt x="4586" y="2546"/>
                    <a:pt x="4580" y="2559"/>
                    <a:pt x="4589" y="2567"/>
                  </a:cubicBezTo>
                  <a:cubicBezTo>
                    <a:pt x="4594" y="2570"/>
                    <a:pt x="4610" y="2578"/>
                    <a:pt x="4613" y="2585"/>
                  </a:cubicBezTo>
                  <a:cubicBezTo>
                    <a:pt x="4613" y="2585"/>
                    <a:pt x="4598" y="2580"/>
                    <a:pt x="4591" y="2580"/>
                  </a:cubicBezTo>
                  <a:cubicBezTo>
                    <a:pt x="4586" y="2580"/>
                    <a:pt x="4585" y="2582"/>
                    <a:pt x="4595" y="2590"/>
                  </a:cubicBezTo>
                  <a:cubicBezTo>
                    <a:pt x="4603" y="2598"/>
                    <a:pt x="4612" y="2614"/>
                    <a:pt x="4620" y="2614"/>
                  </a:cubicBezTo>
                  <a:cubicBezTo>
                    <a:pt x="4620" y="2614"/>
                    <a:pt x="4621" y="2614"/>
                    <a:pt x="4622" y="2614"/>
                  </a:cubicBezTo>
                  <a:cubicBezTo>
                    <a:pt x="4622" y="2614"/>
                    <a:pt x="4623" y="2614"/>
                    <a:pt x="4623" y="2614"/>
                  </a:cubicBezTo>
                  <a:cubicBezTo>
                    <a:pt x="4629" y="2614"/>
                    <a:pt x="4631" y="2634"/>
                    <a:pt x="4637" y="2634"/>
                  </a:cubicBezTo>
                  <a:cubicBezTo>
                    <a:pt x="4638" y="2634"/>
                    <a:pt x="4638" y="2634"/>
                    <a:pt x="4638" y="2634"/>
                  </a:cubicBezTo>
                  <a:lnTo>
                    <a:pt x="4638" y="2634"/>
                  </a:lnTo>
                  <a:cubicBezTo>
                    <a:pt x="4631" y="2638"/>
                    <a:pt x="4626" y="2645"/>
                    <a:pt x="4634" y="2664"/>
                  </a:cubicBezTo>
                  <a:cubicBezTo>
                    <a:pt x="4639" y="2677"/>
                    <a:pt x="4663" y="2670"/>
                    <a:pt x="4673" y="2681"/>
                  </a:cubicBezTo>
                  <a:cubicBezTo>
                    <a:pt x="4703" y="2711"/>
                    <a:pt x="4672" y="2730"/>
                    <a:pt x="4662" y="2735"/>
                  </a:cubicBezTo>
                  <a:cubicBezTo>
                    <a:pt x="4680" y="2743"/>
                    <a:pt x="4695" y="2752"/>
                    <a:pt x="4713" y="2765"/>
                  </a:cubicBezTo>
                  <a:cubicBezTo>
                    <a:pt x="4710" y="2775"/>
                    <a:pt x="4708" y="2782"/>
                    <a:pt x="4709" y="2795"/>
                  </a:cubicBezTo>
                  <a:cubicBezTo>
                    <a:pt x="4710" y="2795"/>
                    <a:pt x="4710" y="2794"/>
                    <a:pt x="4711" y="2794"/>
                  </a:cubicBezTo>
                  <a:cubicBezTo>
                    <a:pt x="4717" y="2794"/>
                    <a:pt x="4724" y="2813"/>
                    <a:pt x="4731" y="2821"/>
                  </a:cubicBezTo>
                  <a:cubicBezTo>
                    <a:pt x="4734" y="2825"/>
                    <a:pt x="4753" y="2841"/>
                    <a:pt x="4756" y="2841"/>
                  </a:cubicBezTo>
                  <a:cubicBezTo>
                    <a:pt x="4757" y="2841"/>
                    <a:pt x="4757" y="2840"/>
                    <a:pt x="4757" y="2840"/>
                  </a:cubicBezTo>
                  <a:lnTo>
                    <a:pt x="4757" y="2840"/>
                  </a:lnTo>
                  <a:cubicBezTo>
                    <a:pt x="4754" y="2853"/>
                    <a:pt x="4732" y="2845"/>
                    <a:pt x="4756" y="2874"/>
                  </a:cubicBezTo>
                  <a:cubicBezTo>
                    <a:pt x="4774" y="2894"/>
                    <a:pt x="4774" y="2903"/>
                    <a:pt x="4763" y="2908"/>
                  </a:cubicBezTo>
                  <a:cubicBezTo>
                    <a:pt x="4767" y="2915"/>
                    <a:pt x="4769" y="2916"/>
                    <a:pt x="4772" y="2916"/>
                  </a:cubicBezTo>
                  <a:cubicBezTo>
                    <a:pt x="4773" y="2916"/>
                    <a:pt x="4774" y="2916"/>
                    <a:pt x="4775" y="2916"/>
                  </a:cubicBezTo>
                  <a:cubicBezTo>
                    <a:pt x="4776" y="2916"/>
                    <a:pt x="4777" y="2916"/>
                    <a:pt x="4778" y="2917"/>
                  </a:cubicBezTo>
                  <a:cubicBezTo>
                    <a:pt x="4788" y="2922"/>
                    <a:pt x="4793" y="2942"/>
                    <a:pt x="4802" y="2950"/>
                  </a:cubicBezTo>
                  <a:cubicBezTo>
                    <a:pt x="4804" y="2953"/>
                    <a:pt x="4806" y="2954"/>
                    <a:pt x="4808" y="2954"/>
                  </a:cubicBezTo>
                  <a:cubicBezTo>
                    <a:pt x="4811" y="2954"/>
                    <a:pt x="4812" y="2952"/>
                    <a:pt x="4815" y="2952"/>
                  </a:cubicBezTo>
                  <a:cubicBezTo>
                    <a:pt x="4816" y="2952"/>
                    <a:pt x="4817" y="2952"/>
                    <a:pt x="4818" y="2953"/>
                  </a:cubicBezTo>
                  <a:cubicBezTo>
                    <a:pt x="4825" y="2957"/>
                    <a:pt x="4828" y="2971"/>
                    <a:pt x="4833" y="2971"/>
                  </a:cubicBezTo>
                  <a:cubicBezTo>
                    <a:pt x="4833" y="2971"/>
                    <a:pt x="4834" y="2970"/>
                    <a:pt x="4834" y="2970"/>
                  </a:cubicBezTo>
                  <a:lnTo>
                    <a:pt x="4834" y="2970"/>
                  </a:lnTo>
                  <a:cubicBezTo>
                    <a:pt x="4826" y="2975"/>
                    <a:pt x="4824" y="2972"/>
                    <a:pt x="4833" y="2987"/>
                  </a:cubicBezTo>
                  <a:lnTo>
                    <a:pt x="4851" y="3018"/>
                  </a:lnTo>
                  <a:cubicBezTo>
                    <a:pt x="4848" y="3020"/>
                    <a:pt x="4846" y="3021"/>
                    <a:pt x="4843" y="3021"/>
                  </a:cubicBezTo>
                  <a:cubicBezTo>
                    <a:pt x="4840" y="3021"/>
                    <a:pt x="4837" y="3019"/>
                    <a:pt x="4833" y="3013"/>
                  </a:cubicBezTo>
                  <a:cubicBezTo>
                    <a:pt x="4829" y="3011"/>
                    <a:pt x="4828" y="3004"/>
                    <a:pt x="4824" y="3004"/>
                  </a:cubicBezTo>
                  <a:cubicBezTo>
                    <a:pt x="4823" y="3004"/>
                    <a:pt x="4823" y="3005"/>
                    <a:pt x="4822" y="3005"/>
                  </a:cubicBezTo>
                  <a:cubicBezTo>
                    <a:pt x="4838" y="3035"/>
                    <a:pt x="4852" y="3033"/>
                    <a:pt x="4871" y="3053"/>
                  </a:cubicBezTo>
                  <a:cubicBezTo>
                    <a:pt x="4878" y="3062"/>
                    <a:pt x="4878" y="3065"/>
                    <a:pt x="4875" y="3065"/>
                  </a:cubicBezTo>
                  <a:cubicBezTo>
                    <a:pt x="4870" y="3065"/>
                    <a:pt x="4861" y="3060"/>
                    <a:pt x="4861" y="3060"/>
                  </a:cubicBezTo>
                  <a:lnTo>
                    <a:pt x="4861" y="3060"/>
                  </a:lnTo>
                  <a:cubicBezTo>
                    <a:pt x="4860" y="3061"/>
                    <a:pt x="4874" y="3077"/>
                    <a:pt x="4874" y="3077"/>
                  </a:cubicBezTo>
                  <a:cubicBezTo>
                    <a:pt x="4885" y="3084"/>
                    <a:pt x="4885" y="3086"/>
                    <a:pt x="4886" y="3099"/>
                  </a:cubicBezTo>
                  <a:cubicBezTo>
                    <a:pt x="4887" y="3112"/>
                    <a:pt x="4897" y="3136"/>
                    <a:pt x="4905" y="3136"/>
                  </a:cubicBezTo>
                  <a:cubicBezTo>
                    <a:pt x="4907" y="3136"/>
                    <a:pt x="4909" y="3134"/>
                    <a:pt x="4910" y="3129"/>
                  </a:cubicBezTo>
                  <a:cubicBezTo>
                    <a:pt x="4913" y="3138"/>
                    <a:pt x="4917" y="3140"/>
                    <a:pt x="4920" y="3143"/>
                  </a:cubicBezTo>
                  <a:cubicBezTo>
                    <a:pt x="4922" y="3145"/>
                    <a:pt x="4919" y="3145"/>
                    <a:pt x="4915" y="3145"/>
                  </a:cubicBezTo>
                  <a:cubicBezTo>
                    <a:pt x="4913" y="3145"/>
                    <a:pt x="4910" y="3145"/>
                    <a:pt x="4907" y="3145"/>
                  </a:cubicBezTo>
                  <a:cubicBezTo>
                    <a:pt x="4906" y="3145"/>
                    <a:pt x="4904" y="3145"/>
                    <a:pt x="4904" y="3146"/>
                  </a:cubicBezTo>
                  <a:cubicBezTo>
                    <a:pt x="4899" y="3148"/>
                    <a:pt x="4905" y="3154"/>
                    <a:pt x="4909" y="3158"/>
                  </a:cubicBezTo>
                  <a:cubicBezTo>
                    <a:pt x="4917" y="3167"/>
                    <a:pt x="4925" y="3174"/>
                    <a:pt x="4933" y="3180"/>
                  </a:cubicBezTo>
                  <a:cubicBezTo>
                    <a:pt x="4934" y="3188"/>
                    <a:pt x="4936" y="3196"/>
                    <a:pt x="4909" y="3210"/>
                  </a:cubicBezTo>
                  <a:cubicBezTo>
                    <a:pt x="4905" y="3206"/>
                    <a:pt x="4900" y="3200"/>
                    <a:pt x="4891" y="3198"/>
                  </a:cubicBezTo>
                  <a:cubicBezTo>
                    <a:pt x="4889" y="3198"/>
                    <a:pt x="4888" y="3198"/>
                    <a:pt x="4886" y="3198"/>
                  </a:cubicBezTo>
                  <a:cubicBezTo>
                    <a:pt x="4873" y="3198"/>
                    <a:pt x="4861" y="3211"/>
                    <a:pt x="4865" y="3218"/>
                  </a:cubicBezTo>
                  <a:cubicBezTo>
                    <a:pt x="4862" y="3215"/>
                    <a:pt x="4858" y="3211"/>
                    <a:pt x="4851" y="3211"/>
                  </a:cubicBezTo>
                  <a:cubicBezTo>
                    <a:pt x="4847" y="3211"/>
                    <a:pt x="4841" y="3213"/>
                    <a:pt x="4835" y="3216"/>
                  </a:cubicBezTo>
                  <a:cubicBezTo>
                    <a:pt x="4837" y="3220"/>
                    <a:pt x="4857" y="3237"/>
                    <a:pt x="4833" y="3237"/>
                  </a:cubicBezTo>
                  <a:cubicBezTo>
                    <a:pt x="4825" y="3237"/>
                    <a:pt x="4820" y="3234"/>
                    <a:pt x="4813" y="3234"/>
                  </a:cubicBezTo>
                  <a:cubicBezTo>
                    <a:pt x="4809" y="3234"/>
                    <a:pt x="4804" y="3235"/>
                    <a:pt x="4797" y="3238"/>
                  </a:cubicBezTo>
                  <a:cubicBezTo>
                    <a:pt x="4786" y="3244"/>
                    <a:pt x="4784" y="3252"/>
                    <a:pt x="4772" y="3258"/>
                  </a:cubicBezTo>
                  <a:cubicBezTo>
                    <a:pt x="4771" y="3256"/>
                    <a:pt x="4770" y="3256"/>
                    <a:pt x="4768" y="3256"/>
                  </a:cubicBezTo>
                  <a:cubicBezTo>
                    <a:pt x="4756" y="3256"/>
                    <a:pt x="4717" y="3279"/>
                    <a:pt x="4708" y="3285"/>
                  </a:cubicBezTo>
                  <a:cubicBezTo>
                    <a:pt x="4693" y="3295"/>
                    <a:pt x="4720" y="3292"/>
                    <a:pt x="4717" y="3298"/>
                  </a:cubicBezTo>
                  <a:cubicBezTo>
                    <a:pt x="4713" y="3302"/>
                    <a:pt x="4708" y="3304"/>
                    <a:pt x="4703" y="3304"/>
                  </a:cubicBezTo>
                  <a:cubicBezTo>
                    <a:pt x="4693" y="3304"/>
                    <a:pt x="4682" y="3298"/>
                    <a:pt x="4680" y="3297"/>
                  </a:cubicBezTo>
                  <a:cubicBezTo>
                    <a:pt x="4680" y="3296"/>
                    <a:pt x="4679" y="3296"/>
                    <a:pt x="4678" y="3296"/>
                  </a:cubicBezTo>
                  <a:cubicBezTo>
                    <a:pt x="4669" y="3296"/>
                    <a:pt x="4650" y="3309"/>
                    <a:pt x="4643" y="3313"/>
                  </a:cubicBezTo>
                  <a:cubicBezTo>
                    <a:pt x="4623" y="3324"/>
                    <a:pt x="4603" y="3337"/>
                    <a:pt x="4585" y="3350"/>
                  </a:cubicBezTo>
                  <a:cubicBezTo>
                    <a:pt x="4580" y="3354"/>
                    <a:pt x="4549" y="3383"/>
                    <a:pt x="4546" y="3383"/>
                  </a:cubicBezTo>
                  <a:cubicBezTo>
                    <a:pt x="4540" y="3383"/>
                    <a:pt x="4560" y="3353"/>
                    <a:pt x="4556" y="3353"/>
                  </a:cubicBezTo>
                  <a:lnTo>
                    <a:pt x="4556" y="3353"/>
                  </a:lnTo>
                  <a:cubicBezTo>
                    <a:pt x="4555" y="3353"/>
                    <a:pt x="4554" y="3353"/>
                    <a:pt x="4553" y="3354"/>
                  </a:cubicBezTo>
                  <a:cubicBezTo>
                    <a:pt x="4541" y="3362"/>
                    <a:pt x="4494" y="3402"/>
                    <a:pt x="4497" y="3409"/>
                  </a:cubicBezTo>
                  <a:cubicBezTo>
                    <a:pt x="4495" y="3405"/>
                    <a:pt x="4492" y="3404"/>
                    <a:pt x="4488" y="3404"/>
                  </a:cubicBezTo>
                  <a:cubicBezTo>
                    <a:pt x="4482" y="3404"/>
                    <a:pt x="4475" y="3406"/>
                    <a:pt x="4466" y="3410"/>
                  </a:cubicBezTo>
                  <a:cubicBezTo>
                    <a:pt x="4454" y="3416"/>
                    <a:pt x="4442" y="3424"/>
                    <a:pt x="4432" y="3432"/>
                  </a:cubicBezTo>
                  <a:cubicBezTo>
                    <a:pt x="4424" y="3438"/>
                    <a:pt x="4424" y="3444"/>
                    <a:pt x="4415" y="3451"/>
                  </a:cubicBezTo>
                  <a:cubicBezTo>
                    <a:pt x="4391" y="3471"/>
                    <a:pt x="4368" y="3469"/>
                    <a:pt x="4343" y="3477"/>
                  </a:cubicBezTo>
                  <a:cubicBezTo>
                    <a:pt x="4335" y="3479"/>
                    <a:pt x="4337" y="3481"/>
                    <a:pt x="4338" y="3484"/>
                  </a:cubicBezTo>
                  <a:cubicBezTo>
                    <a:pt x="4331" y="3489"/>
                    <a:pt x="4321" y="3493"/>
                    <a:pt x="4314" y="3498"/>
                  </a:cubicBezTo>
                  <a:cubicBezTo>
                    <a:pt x="4299" y="3506"/>
                    <a:pt x="4288" y="3518"/>
                    <a:pt x="4272" y="3526"/>
                  </a:cubicBezTo>
                  <a:cubicBezTo>
                    <a:pt x="4257" y="3534"/>
                    <a:pt x="4247" y="3538"/>
                    <a:pt x="4232" y="3544"/>
                  </a:cubicBezTo>
                  <a:cubicBezTo>
                    <a:pt x="4226" y="3547"/>
                    <a:pt x="4212" y="3552"/>
                    <a:pt x="4209" y="3558"/>
                  </a:cubicBezTo>
                  <a:cubicBezTo>
                    <a:pt x="4204" y="3568"/>
                    <a:pt x="4158" y="3588"/>
                    <a:pt x="4143" y="3596"/>
                  </a:cubicBezTo>
                  <a:cubicBezTo>
                    <a:pt x="4136" y="3600"/>
                    <a:pt x="4098" y="3633"/>
                    <a:pt x="4096" y="3633"/>
                  </a:cubicBezTo>
                  <a:cubicBezTo>
                    <a:pt x="4093" y="3633"/>
                    <a:pt x="4098" y="3622"/>
                    <a:pt x="4098" y="3620"/>
                  </a:cubicBezTo>
                  <a:lnTo>
                    <a:pt x="4098" y="3620"/>
                  </a:lnTo>
                  <a:lnTo>
                    <a:pt x="4079" y="3637"/>
                  </a:lnTo>
                  <a:cubicBezTo>
                    <a:pt x="4077" y="3640"/>
                    <a:pt x="4068" y="3658"/>
                    <a:pt x="4064" y="3660"/>
                  </a:cubicBezTo>
                  <a:cubicBezTo>
                    <a:pt x="4064" y="3660"/>
                    <a:pt x="4064" y="3660"/>
                    <a:pt x="4063" y="3660"/>
                  </a:cubicBezTo>
                  <a:cubicBezTo>
                    <a:pt x="4061" y="3660"/>
                    <a:pt x="4059" y="3653"/>
                    <a:pt x="4055" y="3653"/>
                  </a:cubicBezTo>
                  <a:cubicBezTo>
                    <a:pt x="4055" y="3653"/>
                    <a:pt x="4054" y="3653"/>
                    <a:pt x="4054" y="3653"/>
                  </a:cubicBezTo>
                  <a:cubicBezTo>
                    <a:pt x="4046" y="3655"/>
                    <a:pt x="4032" y="3663"/>
                    <a:pt x="4024" y="3667"/>
                  </a:cubicBezTo>
                  <a:cubicBezTo>
                    <a:pt x="4016" y="3674"/>
                    <a:pt x="4003" y="3686"/>
                    <a:pt x="3995" y="3686"/>
                  </a:cubicBezTo>
                  <a:cubicBezTo>
                    <a:pt x="3993" y="3686"/>
                    <a:pt x="3991" y="3685"/>
                    <a:pt x="3990" y="3683"/>
                  </a:cubicBezTo>
                  <a:lnTo>
                    <a:pt x="3990" y="3683"/>
                  </a:lnTo>
                  <a:cubicBezTo>
                    <a:pt x="3991" y="3686"/>
                    <a:pt x="3981" y="3698"/>
                    <a:pt x="3984" y="3698"/>
                  </a:cubicBezTo>
                  <a:cubicBezTo>
                    <a:pt x="3981" y="3698"/>
                    <a:pt x="3979" y="3697"/>
                    <a:pt x="3976" y="3697"/>
                  </a:cubicBezTo>
                  <a:cubicBezTo>
                    <a:pt x="3968" y="3697"/>
                    <a:pt x="3961" y="3702"/>
                    <a:pt x="3947" y="3709"/>
                  </a:cubicBezTo>
                  <a:cubicBezTo>
                    <a:pt x="3938" y="3713"/>
                    <a:pt x="3924" y="3719"/>
                    <a:pt x="3918" y="3726"/>
                  </a:cubicBezTo>
                  <a:cubicBezTo>
                    <a:pt x="3914" y="3731"/>
                    <a:pt x="3919" y="3731"/>
                    <a:pt x="3913" y="3734"/>
                  </a:cubicBezTo>
                  <a:cubicBezTo>
                    <a:pt x="3894" y="3744"/>
                    <a:pt x="3885" y="3743"/>
                    <a:pt x="3865" y="3753"/>
                  </a:cubicBezTo>
                  <a:cubicBezTo>
                    <a:pt x="3857" y="3757"/>
                    <a:pt x="3825" y="3777"/>
                    <a:pt x="3814" y="3777"/>
                  </a:cubicBezTo>
                  <a:cubicBezTo>
                    <a:pt x="3813" y="3777"/>
                    <a:pt x="3812" y="3776"/>
                    <a:pt x="3812" y="3775"/>
                  </a:cubicBezTo>
                  <a:lnTo>
                    <a:pt x="3812" y="3775"/>
                  </a:lnTo>
                  <a:cubicBezTo>
                    <a:pt x="3790" y="3787"/>
                    <a:pt x="3815" y="3786"/>
                    <a:pt x="3802" y="3797"/>
                  </a:cubicBezTo>
                  <a:cubicBezTo>
                    <a:pt x="3799" y="3799"/>
                    <a:pt x="3796" y="3800"/>
                    <a:pt x="3792" y="3800"/>
                  </a:cubicBezTo>
                  <a:cubicBezTo>
                    <a:pt x="3788" y="3800"/>
                    <a:pt x="3783" y="3799"/>
                    <a:pt x="3781" y="3798"/>
                  </a:cubicBezTo>
                  <a:cubicBezTo>
                    <a:pt x="3775" y="3800"/>
                    <a:pt x="3769" y="3801"/>
                    <a:pt x="3763" y="3803"/>
                  </a:cubicBezTo>
                  <a:cubicBezTo>
                    <a:pt x="3749" y="3809"/>
                    <a:pt x="3707" y="3847"/>
                    <a:pt x="3695" y="3847"/>
                  </a:cubicBezTo>
                  <a:cubicBezTo>
                    <a:pt x="3694" y="3847"/>
                    <a:pt x="3694" y="3847"/>
                    <a:pt x="3693" y="3846"/>
                  </a:cubicBezTo>
                  <a:lnTo>
                    <a:pt x="3693" y="3846"/>
                  </a:lnTo>
                  <a:cubicBezTo>
                    <a:pt x="3695" y="3850"/>
                    <a:pt x="3698" y="3866"/>
                    <a:pt x="3690" y="3870"/>
                  </a:cubicBezTo>
                  <a:cubicBezTo>
                    <a:pt x="3689" y="3871"/>
                    <a:pt x="3688" y="3871"/>
                    <a:pt x="3687" y="3871"/>
                  </a:cubicBezTo>
                  <a:cubicBezTo>
                    <a:pt x="3682" y="3871"/>
                    <a:pt x="3678" y="3869"/>
                    <a:pt x="3676" y="3869"/>
                  </a:cubicBezTo>
                  <a:cubicBezTo>
                    <a:pt x="3673" y="3869"/>
                    <a:pt x="3666" y="3871"/>
                    <a:pt x="3662" y="3872"/>
                  </a:cubicBezTo>
                  <a:cubicBezTo>
                    <a:pt x="3649" y="3877"/>
                    <a:pt x="3644" y="3879"/>
                    <a:pt x="3633" y="3887"/>
                  </a:cubicBezTo>
                  <a:cubicBezTo>
                    <a:pt x="3629" y="3889"/>
                    <a:pt x="3625" y="3892"/>
                    <a:pt x="3621" y="3892"/>
                  </a:cubicBezTo>
                  <a:cubicBezTo>
                    <a:pt x="3621" y="3892"/>
                    <a:pt x="3621" y="3892"/>
                    <a:pt x="3620" y="3892"/>
                  </a:cubicBezTo>
                  <a:cubicBezTo>
                    <a:pt x="3612" y="3891"/>
                    <a:pt x="3623" y="3875"/>
                    <a:pt x="3618" y="3875"/>
                  </a:cubicBezTo>
                  <a:lnTo>
                    <a:pt x="3618" y="3875"/>
                  </a:lnTo>
                  <a:cubicBezTo>
                    <a:pt x="3612" y="3875"/>
                    <a:pt x="3594" y="3897"/>
                    <a:pt x="3587" y="3901"/>
                  </a:cubicBezTo>
                  <a:cubicBezTo>
                    <a:pt x="3567" y="3913"/>
                    <a:pt x="3542" y="3919"/>
                    <a:pt x="3521" y="3927"/>
                  </a:cubicBezTo>
                  <a:cubicBezTo>
                    <a:pt x="3498" y="3937"/>
                    <a:pt x="3532" y="3954"/>
                    <a:pt x="3496" y="3960"/>
                  </a:cubicBezTo>
                  <a:cubicBezTo>
                    <a:pt x="3477" y="3962"/>
                    <a:pt x="3468" y="3959"/>
                    <a:pt x="3446" y="3974"/>
                  </a:cubicBezTo>
                  <a:cubicBezTo>
                    <a:pt x="3440" y="3979"/>
                    <a:pt x="3431" y="3999"/>
                    <a:pt x="3422" y="3999"/>
                  </a:cubicBezTo>
                  <a:cubicBezTo>
                    <a:pt x="3420" y="3999"/>
                    <a:pt x="3419" y="3998"/>
                    <a:pt x="3417" y="3996"/>
                  </a:cubicBezTo>
                  <a:cubicBezTo>
                    <a:pt x="3415" y="3994"/>
                    <a:pt x="3412" y="3993"/>
                    <a:pt x="3410" y="3993"/>
                  </a:cubicBezTo>
                  <a:cubicBezTo>
                    <a:pt x="3399" y="3993"/>
                    <a:pt x="3385" y="4011"/>
                    <a:pt x="3378" y="4021"/>
                  </a:cubicBezTo>
                  <a:cubicBezTo>
                    <a:pt x="3361" y="4042"/>
                    <a:pt x="3346" y="4032"/>
                    <a:pt x="3325" y="4042"/>
                  </a:cubicBezTo>
                  <a:cubicBezTo>
                    <a:pt x="3303" y="4051"/>
                    <a:pt x="3328" y="4059"/>
                    <a:pt x="3325" y="4067"/>
                  </a:cubicBezTo>
                  <a:cubicBezTo>
                    <a:pt x="3323" y="4073"/>
                    <a:pt x="3289" y="4065"/>
                    <a:pt x="3286" y="4076"/>
                  </a:cubicBezTo>
                  <a:cubicBezTo>
                    <a:pt x="3284" y="4078"/>
                    <a:pt x="3295" y="4077"/>
                    <a:pt x="3291" y="4083"/>
                  </a:cubicBezTo>
                  <a:cubicBezTo>
                    <a:pt x="3289" y="4085"/>
                    <a:pt x="3275" y="4092"/>
                    <a:pt x="3272" y="4093"/>
                  </a:cubicBezTo>
                  <a:cubicBezTo>
                    <a:pt x="3260" y="4093"/>
                    <a:pt x="3266" y="4083"/>
                    <a:pt x="3258" y="4083"/>
                  </a:cubicBezTo>
                  <a:cubicBezTo>
                    <a:pt x="3256" y="4083"/>
                    <a:pt x="3252" y="4084"/>
                    <a:pt x="3246" y="4086"/>
                  </a:cubicBezTo>
                  <a:cubicBezTo>
                    <a:pt x="3212" y="4099"/>
                    <a:pt x="3172" y="4123"/>
                    <a:pt x="3143" y="4145"/>
                  </a:cubicBezTo>
                  <a:cubicBezTo>
                    <a:pt x="3133" y="4152"/>
                    <a:pt x="3132" y="4154"/>
                    <a:pt x="3122" y="4160"/>
                  </a:cubicBezTo>
                  <a:cubicBezTo>
                    <a:pt x="3118" y="4165"/>
                    <a:pt x="3116" y="4167"/>
                    <a:pt x="3114" y="4167"/>
                  </a:cubicBezTo>
                  <a:cubicBezTo>
                    <a:pt x="3108" y="4167"/>
                    <a:pt x="3108" y="4152"/>
                    <a:pt x="3106" y="4152"/>
                  </a:cubicBezTo>
                  <a:cubicBezTo>
                    <a:pt x="3106" y="4152"/>
                    <a:pt x="3106" y="4152"/>
                    <a:pt x="3106" y="4152"/>
                  </a:cubicBezTo>
                  <a:cubicBezTo>
                    <a:pt x="3087" y="4162"/>
                    <a:pt x="3107" y="4178"/>
                    <a:pt x="3075" y="4179"/>
                  </a:cubicBezTo>
                  <a:cubicBezTo>
                    <a:pt x="3069" y="4181"/>
                    <a:pt x="3064" y="4186"/>
                    <a:pt x="3060" y="4188"/>
                  </a:cubicBezTo>
                  <a:cubicBezTo>
                    <a:pt x="3049" y="4196"/>
                    <a:pt x="2984" y="4245"/>
                    <a:pt x="2970" y="4245"/>
                  </a:cubicBezTo>
                  <a:cubicBezTo>
                    <a:pt x="2969" y="4245"/>
                    <a:pt x="2968" y="4245"/>
                    <a:pt x="2967" y="4244"/>
                  </a:cubicBezTo>
                  <a:lnTo>
                    <a:pt x="2942" y="4278"/>
                  </a:lnTo>
                  <a:cubicBezTo>
                    <a:pt x="2940" y="4275"/>
                    <a:pt x="2938" y="4274"/>
                    <a:pt x="2934" y="4274"/>
                  </a:cubicBezTo>
                  <a:cubicBezTo>
                    <a:pt x="2926" y="4274"/>
                    <a:pt x="2915" y="4279"/>
                    <a:pt x="2906" y="4283"/>
                  </a:cubicBezTo>
                  <a:cubicBezTo>
                    <a:pt x="2901" y="4286"/>
                    <a:pt x="2897" y="4287"/>
                    <a:pt x="2894" y="4287"/>
                  </a:cubicBezTo>
                  <a:cubicBezTo>
                    <a:pt x="2889" y="4287"/>
                    <a:pt x="2885" y="4284"/>
                    <a:pt x="2879" y="4283"/>
                  </a:cubicBezTo>
                  <a:cubicBezTo>
                    <a:pt x="2879" y="4283"/>
                    <a:pt x="2879" y="4283"/>
                    <a:pt x="2879" y="4283"/>
                  </a:cubicBezTo>
                  <a:cubicBezTo>
                    <a:pt x="2871" y="4283"/>
                    <a:pt x="2866" y="4312"/>
                    <a:pt x="2851" y="4320"/>
                  </a:cubicBezTo>
                  <a:cubicBezTo>
                    <a:pt x="2849" y="4318"/>
                    <a:pt x="2849" y="4300"/>
                    <a:pt x="2843" y="4300"/>
                  </a:cubicBezTo>
                  <a:cubicBezTo>
                    <a:pt x="2843" y="4300"/>
                    <a:pt x="2843" y="4300"/>
                    <a:pt x="2842" y="4300"/>
                  </a:cubicBezTo>
                  <a:cubicBezTo>
                    <a:pt x="2829" y="4304"/>
                    <a:pt x="2811" y="4322"/>
                    <a:pt x="2814" y="4329"/>
                  </a:cubicBezTo>
                  <a:cubicBezTo>
                    <a:pt x="2815" y="4333"/>
                    <a:pt x="2827" y="4332"/>
                    <a:pt x="2814" y="4339"/>
                  </a:cubicBezTo>
                  <a:cubicBezTo>
                    <a:pt x="2809" y="4343"/>
                    <a:pt x="2805" y="4344"/>
                    <a:pt x="2802" y="4344"/>
                  </a:cubicBezTo>
                  <a:cubicBezTo>
                    <a:pt x="2800" y="4344"/>
                    <a:pt x="2799" y="4344"/>
                    <a:pt x="2797" y="4344"/>
                  </a:cubicBezTo>
                  <a:cubicBezTo>
                    <a:pt x="2786" y="4343"/>
                    <a:pt x="2793" y="4328"/>
                    <a:pt x="2783" y="4326"/>
                  </a:cubicBezTo>
                  <a:cubicBezTo>
                    <a:pt x="2781" y="4326"/>
                    <a:pt x="2777" y="4339"/>
                    <a:pt x="2777" y="4339"/>
                  </a:cubicBezTo>
                  <a:cubicBezTo>
                    <a:pt x="2777" y="4339"/>
                    <a:pt x="2777" y="4339"/>
                    <a:pt x="2777" y="4339"/>
                  </a:cubicBezTo>
                  <a:cubicBezTo>
                    <a:pt x="2772" y="4347"/>
                    <a:pt x="2764" y="4353"/>
                    <a:pt x="2754" y="4359"/>
                  </a:cubicBezTo>
                  <a:cubicBezTo>
                    <a:pt x="2746" y="4363"/>
                    <a:pt x="2744" y="4360"/>
                    <a:pt x="2738" y="4366"/>
                  </a:cubicBezTo>
                  <a:cubicBezTo>
                    <a:pt x="2731" y="4373"/>
                    <a:pt x="2731" y="4378"/>
                    <a:pt x="2727" y="4384"/>
                  </a:cubicBezTo>
                  <a:cubicBezTo>
                    <a:pt x="2725" y="4387"/>
                    <a:pt x="2723" y="4387"/>
                    <a:pt x="2720" y="4387"/>
                  </a:cubicBezTo>
                  <a:cubicBezTo>
                    <a:pt x="2717" y="4387"/>
                    <a:pt x="2714" y="4387"/>
                    <a:pt x="2711" y="4387"/>
                  </a:cubicBezTo>
                  <a:cubicBezTo>
                    <a:pt x="2707" y="4387"/>
                    <a:pt x="2703" y="4388"/>
                    <a:pt x="2699" y="4392"/>
                  </a:cubicBezTo>
                  <a:cubicBezTo>
                    <a:pt x="2694" y="4397"/>
                    <a:pt x="2696" y="4401"/>
                    <a:pt x="2690" y="4407"/>
                  </a:cubicBezTo>
                  <a:cubicBezTo>
                    <a:pt x="2683" y="4412"/>
                    <a:pt x="2675" y="4415"/>
                    <a:pt x="2667" y="4420"/>
                  </a:cubicBezTo>
                  <a:cubicBezTo>
                    <a:pt x="2681" y="4412"/>
                    <a:pt x="2697" y="4395"/>
                    <a:pt x="2689" y="4395"/>
                  </a:cubicBezTo>
                  <a:cubicBezTo>
                    <a:pt x="2687" y="4395"/>
                    <a:pt x="2683" y="4397"/>
                    <a:pt x="2676" y="4400"/>
                  </a:cubicBezTo>
                  <a:cubicBezTo>
                    <a:pt x="2662" y="4407"/>
                    <a:pt x="2636" y="4423"/>
                    <a:pt x="2641" y="4432"/>
                  </a:cubicBezTo>
                  <a:cubicBezTo>
                    <a:pt x="2640" y="4430"/>
                    <a:pt x="2637" y="4429"/>
                    <a:pt x="2634" y="4429"/>
                  </a:cubicBezTo>
                  <a:cubicBezTo>
                    <a:pt x="2613" y="4429"/>
                    <a:pt x="2546" y="4471"/>
                    <a:pt x="2526" y="4482"/>
                  </a:cubicBezTo>
                  <a:cubicBezTo>
                    <a:pt x="2506" y="4492"/>
                    <a:pt x="2518" y="4496"/>
                    <a:pt x="2523" y="4504"/>
                  </a:cubicBezTo>
                  <a:cubicBezTo>
                    <a:pt x="2519" y="4514"/>
                    <a:pt x="2517" y="4518"/>
                    <a:pt x="2512" y="4518"/>
                  </a:cubicBezTo>
                  <a:cubicBezTo>
                    <a:pt x="2509" y="4518"/>
                    <a:pt x="2506" y="4517"/>
                    <a:pt x="2501" y="4516"/>
                  </a:cubicBezTo>
                  <a:cubicBezTo>
                    <a:pt x="2499" y="4512"/>
                    <a:pt x="2494" y="4510"/>
                    <a:pt x="2487" y="4510"/>
                  </a:cubicBezTo>
                  <a:cubicBezTo>
                    <a:pt x="2467" y="4510"/>
                    <a:pt x="2433" y="4525"/>
                    <a:pt x="2414" y="4535"/>
                  </a:cubicBezTo>
                  <a:cubicBezTo>
                    <a:pt x="2401" y="4543"/>
                    <a:pt x="2385" y="4551"/>
                    <a:pt x="2378" y="4562"/>
                  </a:cubicBezTo>
                  <a:cubicBezTo>
                    <a:pt x="2369" y="4576"/>
                    <a:pt x="2363" y="4583"/>
                    <a:pt x="2344" y="4593"/>
                  </a:cubicBezTo>
                  <a:lnTo>
                    <a:pt x="2344" y="4593"/>
                  </a:lnTo>
                  <a:cubicBezTo>
                    <a:pt x="2357" y="4585"/>
                    <a:pt x="2362" y="4577"/>
                    <a:pt x="2355" y="4577"/>
                  </a:cubicBezTo>
                  <a:cubicBezTo>
                    <a:pt x="2352" y="4577"/>
                    <a:pt x="2346" y="4579"/>
                    <a:pt x="2337" y="4584"/>
                  </a:cubicBezTo>
                  <a:lnTo>
                    <a:pt x="2270" y="4620"/>
                  </a:lnTo>
                  <a:cubicBezTo>
                    <a:pt x="2243" y="4635"/>
                    <a:pt x="2232" y="4642"/>
                    <a:pt x="2226" y="4661"/>
                  </a:cubicBezTo>
                  <a:cubicBezTo>
                    <a:pt x="2229" y="4653"/>
                    <a:pt x="2232" y="4645"/>
                    <a:pt x="2225" y="4641"/>
                  </a:cubicBezTo>
                  <a:cubicBezTo>
                    <a:pt x="2224" y="4641"/>
                    <a:pt x="2223" y="4641"/>
                    <a:pt x="2222" y="4641"/>
                  </a:cubicBezTo>
                  <a:cubicBezTo>
                    <a:pt x="2216" y="4641"/>
                    <a:pt x="2203" y="4647"/>
                    <a:pt x="2204" y="4651"/>
                  </a:cubicBezTo>
                  <a:cubicBezTo>
                    <a:pt x="2206" y="4658"/>
                    <a:pt x="2187" y="4663"/>
                    <a:pt x="2177" y="4670"/>
                  </a:cubicBezTo>
                  <a:cubicBezTo>
                    <a:pt x="2171" y="4674"/>
                    <a:pt x="2174" y="4679"/>
                    <a:pt x="2170" y="4684"/>
                  </a:cubicBezTo>
                  <a:cubicBezTo>
                    <a:pt x="2164" y="4692"/>
                    <a:pt x="2153" y="4689"/>
                    <a:pt x="2144" y="4692"/>
                  </a:cubicBezTo>
                  <a:cubicBezTo>
                    <a:pt x="2136" y="4695"/>
                    <a:pt x="2127" y="4699"/>
                    <a:pt x="2119" y="4703"/>
                  </a:cubicBezTo>
                  <a:cubicBezTo>
                    <a:pt x="2112" y="4709"/>
                    <a:pt x="2101" y="4716"/>
                    <a:pt x="2100" y="4722"/>
                  </a:cubicBezTo>
                  <a:cubicBezTo>
                    <a:pt x="2099" y="4728"/>
                    <a:pt x="2089" y="4731"/>
                    <a:pt x="2078" y="4737"/>
                  </a:cubicBezTo>
                  <a:cubicBezTo>
                    <a:pt x="2076" y="4733"/>
                    <a:pt x="2076" y="4729"/>
                    <a:pt x="2075" y="4729"/>
                  </a:cubicBezTo>
                  <a:cubicBezTo>
                    <a:pt x="2073" y="4729"/>
                    <a:pt x="2070" y="4732"/>
                    <a:pt x="2063" y="4737"/>
                  </a:cubicBezTo>
                  <a:cubicBezTo>
                    <a:pt x="2052" y="4745"/>
                    <a:pt x="2043" y="4752"/>
                    <a:pt x="2035" y="4760"/>
                  </a:cubicBezTo>
                  <a:cubicBezTo>
                    <a:pt x="2035" y="4760"/>
                    <a:pt x="2035" y="4760"/>
                    <a:pt x="2035" y="4760"/>
                  </a:cubicBezTo>
                  <a:lnTo>
                    <a:pt x="2035" y="4760"/>
                  </a:lnTo>
                  <a:cubicBezTo>
                    <a:pt x="2035" y="4760"/>
                    <a:pt x="2023" y="4771"/>
                    <a:pt x="2020" y="4771"/>
                  </a:cubicBezTo>
                  <a:cubicBezTo>
                    <a:pt x="2019" y="4771"/>
                    <a:pt x="2019" y="4771"/>
                    <a:pt x="2019" y="4770"/>
                  </a:cubicBezTo>
                  <a:cubicBezTo>
                    <a:pt x="2020" y="4767"/>
                    <a:pt x="2025" y="4764"/>
                    <a:pt x="2021" y="4761"/>
                  </a:cubicBezTo>
                  <a:lnTo>
                    <a:pt x="2021" y="4761"/>
                  </a:lnTo>
                  <a:cubicBezTo>
                    <a:pt x="2004" y="4770"/>
                    <a:pt x="2008" y="4771"/>
                    <a:pt x="2000" y="4780"/>
                  </a:cubicBezTo>
                  <a:cubicBezTo>
                    <a:pt x="1995" y="4786"/>
                    <a:pt x="1982" y="4799"/>
                    <a:pt x="1973" y="4799"/>
                  </a:cubicBezTo>
                  <a:cubicBezTo>
                    <a:pt x="1972" y="4799"/>
                    <a:pt x="1972" y="4799"/>
                    <a:pt x="1971" y="4799"/>
                  </a:cubicBezTo>
                  <a:cubicBezTo>
                    <a:pt x="1963" y="4796"/>
                    <a:pt x="1965" y="4792"/>
                    <a:pt x="1961" y="4792"/>
                  </a:cubicBezTo>
                  <a:cubicBezTo>
                    <a:pt x="1958" y="4792"/>
                    <a:pt x="1954" y="4793"/>
                    <a:pt x="1947" y="4796"/>
                  </a:cubicBezTo>
                  <a:cubicBezTo>
                    <a:pt x="1933" y="4800"/>
                    <a:pt x="1915" y="4806"/>
                    <a:pt x="1903" y="4813"/>
                  </a:cubicBezTo>
                  <a:cubicBezTo>
                    <a:pt x="1889" y="4820"/>
                    <a:pt x="1901" y="4820"/>
                    <a:pt x="1901" y="4824"/>
                  </a:cubicBezTo>
                  <a:cubicBezTo>
                    <a:pt x="1902" y="4830"/>
                    <a:pt x="1892" y="4839"/>
                    <a:pt x="1883" y="4839"/>
                  </a:cubicBezTo>
                  <a:cubicBezTo>
                    <a:pt x="1878" y="4840"/>
                    <a:pt x="1853" y="4847"/>
                    <a:pt x="1856" y="4853"/>
                  </a:cubicBezTo>
                  <a:cubicBezTo>
                    <a:pt x="1855" y="4850"/>
                    <a:pt x="1853" y="4849"/>
                    <a:pt x="1850" y="4849"/>
                  </a:cubicBezTo>
                  <a:cubicBezTo>
                    <a:pt x="1835" y="4849"/>
                    <a:pt x="1800" y="4879"/>
                    <a:pt x="1789" y="4886"/>
                  </a:cubicBezTo>
                  <a:cubicBezTo>
                    <a:pt x="1777" y="4893"/>
                    <a:pt x="1777" y="4889"/>
                    <a:pt x="1768" y="4892"/>
                  </a:cubicBezTo>
                  <a:cubicBezTo>
                    <a:pt x="1760" y="4895"/>
                    <a:pt x="1752" y="4899"/>
                    <a:pt x="1744" y="4903"/>
                  </a:cubicBezTo>
                  <a:lnTo>
                    <a:pt x="1743" y="4903"/>
                  </a:lnTo>
                  <a:cubicBezTo>
                    <a:pt x="1741" y="4899"/>
                    <a:pt x="1734" y="4887"/>
                    <a:pt x="1728" y="4875"/>
                  </a:cubicBezTo>
                  <a:cubicBezTo>
                    <a:pt x="1720" y="4860"/>
                    <a:pt x="1713" y="4841"/>
                    <a:pt x="1716" y="4840"/>
                  </a:cubicBezTo>
                  <a:cubicBezTo>
                    <a:pt x="1709" y="4827"/>
                    <a:pt x="1705" y="4821"/>
                    <a:pt x="1700" y="4821"/>
                  </a:cubicBezTo>
                  <a:cubicBezTo>
                    <a:pt x="1698" y="4821"/>
                    <a:pt x="1697" y="4821"/>
                    <a:pt x="1695" y="4822"/>
                  </a:cubicBezTo>
                  <a:cubicBezTo>
                    <a:pt x="1695" y="4822"/>
                    <a:pt x="1694" y="4822"/>
                    <a:pt x="1694" y="4822"/>
                  </a:cubicBezTo>
                  <a:cubicBezTo>
                    <a:pt x="1688" y="4822"/>
                    <a:pt x="1677" y="4815"/>
                    <a:pt x="1673" y="4807"/>
                  </a:cubicBezTo>
                  <a:lnTo>
                    <a:pt x="1673" y="4807"/>
                  </a:lnTo>
                  <a:cubicBezTo>
                    <a:pt x="1673" y="4807"/>
                    <a:pt x="1673" y="4807"/>
                    <a:pt x="1673" y="4807"/>
                  </a:cubicBezTo>
                  <a:cubicBezTo>
                    <a:pt x="1675" y="4807"/>
                    <a:pt x="1682" y="4794"/>
                    <a:pt x="1682" y="4791"/>
                  </a:cubicBezTo>
                  <a:cubicBezTo>
                    <a:pt x="1681" y="4779"/>
                    <a:pt x="1672" y="4764"/>
                    <a:pt x="1664" y="4754"/>
                  </a:cubicBezTo>
                  <a:cubicBezTo>
                    <a:pt x="1656" y="4745"/>
                    <a:pt x="1647" y="4736"/>
                    <a:pt x="1641" y="4724"/>
                  </a:cubicBezTo>
                  <a:cubicBezTo>
                    <a:pt x="1640" y="4723"/>
                    <a:pt x="1642" y="4713"/>
                    <a:pt x="1641" y="4709"/>
                  </a:cubicBezTo>
                  <a:cubicBezTo>
                    <a:pt x="1637" y="4689"/>
                    <a:pt x="1614" y="4701"/>
                    <a:pt x="1605" y="4685"/>
                  </a:cubicBezTo>
                  <a:cubicBezTo>
                    <a:pt x="1593" y="4662"/>
                    <a:pt x="1622" y="4677"/>
                    <a:pt x="1616" y="4662"/>
                  </a:cubicBezTo>
                  <a:cubicBezTo>
                    <a:pt x="1606" y="4634"/>
                    <a:pt x="1576" y="4614"/>
                    <a:pt x="1561" y="4595"/>
                  </a:cubicBezTo>
                  <a:cubicBezTo>
                    <a:pt x="1558" y="4592"/>
                    <a:pt x="1535" y="4558"/>
                    <a:pt x="1540" y="4558"/>
                  </a:cubicBezTo>
                  <a:lnTo>
                    <a:pt x="1540" y="4558"/>
                  </a:lnTo>
                  <a:cubicBezTo>
                    <a:pt x="1541" y="4558"/>
                    <a:pt x="1543" y="4559"/>
                    <a:pt x="1546" y="4561"/>
                  </a:cubicBezTo>
                  <a:cubicBezTo>
                    <a:pt x="1552" y="4573"/>
                    <a:pt x="1558" y="4579"/>
                    <a:pt x="1560" y="4579"/>
                  </a:cubicBezTo>
                  <a:cubicBezTo>
                    <a:pt x="1563" y="4579"/>
                    <a:pt x="1563" y="4573"/>
                    <a:pt x="1558" y="4561"/>
                  </a:cubicBezTo>
                  <a:cubicBezTo>
                    <a:pt x="1556" y="4553"/>
                    <a:pt x="1543" y="4531"/>
                    <a:pt x="1536" y="4531"/>
                  </a:cubicBezTo>
                  <a:cubicBezTo>
                    <a:pt x="1536" y="4531"/>
                    <a:pt x="1535" y="4532"/>
                    <a:pt x="1534" y="4532"/>
                  </a:cubicBezTo>
                  <a:cubicBezTo>
                    <a:pt x="1533" y="4534"/>
                    <a:pt x="1533" y="4547"/>
                    <a:pt x="1529" y="4547"/>
                  </a:cubicBezTo>
                  <a:cubicBezTo>
                    <a:pt x="1529" y="4547"/>
                    <a:pt x="1528" y="4547"/>
                    <a:pt x="1527" y="4546"/>
                  </a:cubicBezTo>
                  <a:cubicBezTo>
                    <a:pt x="1527" y="4545"/>
                    <a:pt x="1527" y="4493"/>
                    <a:pt x="1517" y="4492"/>
                  </a:cubicBezTo>
                  <a:cubicBezTo>
                    <a:pt x="1517" y="4492"/>
                    <a:pt x="1516" y="4492"/>
                    <a:pt x="1516" y="4492"/>
                  </a:cubicBezTo>
                  <a:cubicBezTo>
                    <a:pt x="1511" y="4492"/>
                    <a:pt x="1509" y="4496"/>
                    <a:pt x="1504" y="4496"/>
                  </a:cubicBezTo>
                  <a:cubicBezTo>
                    <a:pt x="1503" y="4496"/>
                    <a:pt x="1502" y="4496"/>
                    <a:pt x="1501" y="4496"/>
                  </a:cubicBezTo>
                  <a:cubicBezTo>
                    <a:pt x="1495" y="4494"/>
                    <a:pt x="1488" y="4486"/>
                    <a:pt x="1482" y="4481"/>
                  </a:cubicBezTo>
                  <a:cubicBezTo>
                    <a:pt x="1492" y="4476"/>
                    <a:pt x="1499" y="4475"/>
                    <a:pt x="1485" y="4449"/>
                  </a:cubicBezTo>
                  <a:cubicBezTo>
                    <a:pt x="1483" y="4444"/>
                    <a:pt x="1465" y="4420"/>
                    <a:pt x="1459" y="4420"/>
                  </a:cubicBezTo>
                  <a:cubicBezTo>
                    <a:pt x="1458" y="4420"/>
                    <a:pt x="1457" y="4421"/>
                    <a:pt x="1458" y="4423"/>
                  </a:cubicBezTo>
                  <a:lnTo>
                    <a:pt x="1445" y="4400"/>
                  </a:lnTo>
                  <a:cubicBezTo>
                    <a:pt x="1449" y="4398"/>
                    <a:pt x="1457" y="4400"/>
                    <a:pt x="1458" y="4393"/>
                  </a:cubicBezTo>
                  <a:cubicBezTo>
                    <a:pt x="1458" y="4385"/>
                    <a:pt x="1451" y="4371"/>
                    <a:pt x="1444" y="4361"/>
                  </a:cubicBezTo>
                  <a:cubicBezTo>
                    <a:pt x="1429" y="4341"/>
                    <a:pt x="1407" y="4344"/>
                    <a:pt x="1415" y="4318"/>
                  </a:cubicBezTo>
                  <a:cubicBezTo>
                    <a:pt x="1433" y="4309"/>
                    <a:pt x="1401" y="4303"/>
                    <a:pt x="1392" y="4285"/>
                  </a:cubicBezTo>
                  <a:cubicBezTo>
                    <a:pt x="1386" y="4274"/>
                    <a:pt x="1388" y="4253"/>
                    <a:pt x="1380" y="4246"/>
                  </a:cubicBezTo>
                  <a:cubicBezTo>
                    <a:pt x="1377" y="4244"/>
                    <a:pt x="1361" y="4235"/>
                    <a:pt x="1360" y="4235"/>
                  </a:cubicBezTo>
                  <a:cubicBezTo>
                    <a:pt x="1360" y="4235"/>
                    <a:pt x="1360" y="4235"/>
                    <a:pt x="1360" y="4235"/>
                  </a:cubicBezTo>
                  <a:lnTo>
                    <a:pt x="1360" y="4235"/>
                  </a:lnTo>
                  <a:cubicBezTo>
                    <a:pt x="1362" y="4224"/>
                    <a:pt x="1369" y="4233"/>
                    <a:pt x="1363" y="4213"/>
                  </a:cubicBezTo>
                  <a:cubicBezTo>
                    <a:pt x="1361" y="4204"/>
                    <a:pt x="1355" y="4187"/>
                    <a:pt x="1347" y="4185"/>
                  </a:cubicBezTo>
                  <a:cubicBezTo>
                    <a:pt x="1340" y="4184"/>
                    <a:pt x="1333" y="4167"/>
                    <a:pt x="1327" y="4156"/>
                  </a:cubicBezTo>
                  <a:cubicBezTo>
                    <a:pt x="1323" y="4149"/>
                    <a:pt x="1311" y="4152"/>
                    <a:pt x="1302" y="4136"/>
                  </a:cubicBezTo>
                  <a:lnTo>
                    <a:pt x="1302" y="4136"/>
                  </a:lnTo>
                  <a:lnTo>
                    <a:pt x="1303" y="4150"/>
                  </a:lnTo>
                  <a:cubicBezTo>
                    <a:pt x="1296" y="4145"/>
                    <a:pt x="1290" y="4142"/>
                    <a:pt x="1286" y="4131"/>
                  </a:cubicBezTo>
                  <a:cubicBezTo>
                    <a:pt x="1288" y="4129"/>
                    <a:pt x="1290" y="4128"/>
                    <a:pt x="1293" y="4128"/>
                  </a:cubicBezTo>
                  <a:cubicBezTo>
                    <a:pt x="1296" y="4128"/>
                    <a:pt x="1299" y="4130"/>
                    <a:pt x="1302" y="4136"/>
                  </a:cubicBezTo>
                  <a:lnTo>
                    <a:pt x="1313" y="4131"/>
                  </a:lnTo>
                  <a:cubicBezTo>
                    <a:pt x="1310" y="4123"/>
                    <a:pt x="1304" y="4111"/>
                    <a:pt x="1298" y="4111"/>
                  </a:cubicBezTo>
                  <a:cubicBezTo>
                    <a:pt x="1297" y="4111"/>
                    <a:pt x="1297" y="4111"/>
                    <a:pt x="1296" y="4111"/>
                  </a:cubicBezTo>
                  <a:cubicBezTo>
                    <a:pt x="1286" y="4104"/>
                    <a:pt x="1285" y="4101"/>
                    <a:pt x="1284" y="4089"/>
                  </a:cubicBezTo>
                  <a:cubicBezTo>
                    <a:pt x="1280" y="4082"/>
                    <a:pt x="1279" y="4080"/>
                    <a:pt x="1276" y="4080"/>
                  </a:cubicBezTo>
                  <a:cubicBezTo>
                    <a:pt x="1275" y="4080"/>
                    <a:pt x="1274" y="4080"/>
                    <a:pt x="1272" y="4081"/>
                  </a:cubicBezTo>
                  <a:cubicBezTo>
                    <a:pt x="1272" y="4081"/>
                    <a:pt x="1272" y="4081"/>
                    <a:pt x="1271" y="4081"/>
                  </a:cubicBezTo>
                  <a:cubicBezTo>
                    <a:pt x="1266" y="4081"/>
                    <a:pt x="1260" y="4069"/>
                    <a:pt x="1256" y="4062"/>
                  </a:cubicBezTo>
                  <a:lnTo>
                    <a:pt x="1274" y="4052"/>
                  </a:lnTo>
                  <a:lnTo>
                    <a:pt x="1274" y="4052"/>
                  </a:lnTo>
                  <a:cubicBezTo>
                    <a:pt x="1274" y="4052"/>
                    <a:pt x="1273" y="4052"/>
                    <a:pt x="1273" y="4052"/>
                  </a:cubicBezTo>
                  <a:cubicBezTo>
                    <a:pt x="1264" y="4052"/>
                    <a:pt x="1246" y="4021"/>
                    <a:pt x="1241" y="4010"/>
                  </a:cubicBezTo>
                  <a:cubicBezTo>
                    <a:pt x="1232" y="3994"/>
                    <a:pt x="1238" y="3993"/>
                    <a:pt x="1234" y="3980"/>
                  </a:cubicBezTo>
                  <a:cubicBezTo>
                    <a:pt x="1214" y="3929"/>
                    <a:pt x="1185" y="3880"/>
                    <a:pt x="1159" y="3830"/>
                  </a:cubicBezTo>
                  <a:lnTo>
                    <a:pt x="1159" y="3830"/>
                  </a:lnTo>
                  <a:cubicBezTo>
                    <a:pt x="1159" y="3830"/>
                    <a:pt x="1162" y="3824"/>
                    <a:pt x="1157" y="3815"/>
                  </a:cubicBezTo>
                  <a:lnTo>
                    <a:pt x="1144" y="3792"/>
                  </a:lnTo>
                  <a:cubicBezTo>
                    <a:pt x="1128" y="3767"/>
                    <a:pt x="1113" y="3741"/>
                    <a:pt x="1097" y="3716"/>
                  </a:cubicBezTo>
                  <a:cubicBezTo>
                    <a:pt x="1076" y="3682"/>
                    <a:pt x="1055" y="3645"/>
                    <a:pt x="1032" y="3613"/>
                  </a:cubicBezTo>
                  <a:cubicBezTo>
                    <a:pt x="1024" y="3600"/>
                    <a:pt x="1015" y="3586"/>
                    <a:pt x="1006" y="3581"/>
                  </a:cubicBezTo>
                  <a:cubicBezTo>
                    <a:pt x="1000" y="3577"/>
                    <a:pt x="995" y="3566"/>
                    <a:pt x="991" y="3558"/>
                  </a:cubicBezTo>
                  <a:lnTo>
                    <a:pt x="991" y="3558"/>
                  </a:lnTo>
                  <a:cubicBezTo>
                    <a:pt x="993" y="3562"/>
                    <a:pt x="996" y="3564"/>
                    <a:pt x="997" y="3564"/>
                  </a:cubicBezTo>
                  <a:cubicBezTo>
                    <a:pt x="998" y="3564"/>
                    <a:pt x="999" y="3562"/>
                    <a:pt x="997" y="3558"/>
                  </a:cubicBezTo>
                  <a:cubicBezTo>
                    <a:pt x="989" y="3537"/>
                    <a:pt x="975" y="3515"/>
                    <a:pt x="964" y="3495"/>
                  </a:cubicBezTo>
                  <a:cubicBezTo>
                    <a:pt x="959" y="3486"/>
                    <a:pt x="948" y="3462"/>
                    <a:pt x="940" y="3458"/>
                  </a:cubicBezTo>
                  <a:cubicBezTo>
                    <a:pt x="939" y="3458"/>
                    <a:pt x="939" y="3458"/>
                    <a:pt x="938" y="3458"/>
                  </a:cubicBezTo>
                  <a:cubicBezTo>
                    <a:pt x="933" y="3458"/>
                    <a:pt x="927" y="3469"/>
                    <a:pt x="923" y="3471"/>
                  </a:cubicBezTo>
                  <a:cubicBezTo>
                    <a:pt x="914" y="3455"/>
                    <a:pt x="922" y="3445"/>
                    <a:pt x="928" y="3441"/>
                  </a:cubicBezTo>
                  <a:cubicBezTo>
                    <a:pt x="936" y="3435"/>
                    <a:pt x="923" y="3419"/>
                    <a:pt x="914" y="3402"/>
                  </a:cubicBezTo>
                  <a:cubicBezTo>
                    <a:pt x="903" y="3382"/>
                    <a:pt x="888" y="3358"/>
                    <a:pt x="880" y="3336"/>
                  </a:cubicBezTo>
                  <a:cubicBezTo>
                    <a:pt x="879" y="3332"/>
                    <a:pt x="879" y="3325"/>
                    <a:pt x="878" y="3323"/>
                  </a:cubicBezTo>
                  <a:cubicBezTo>
                    <a:pt x="871" y="3313"/>
                    <a:pt x="864" y="3308"/>
                    <a:pt x="856" y="3301"/>
                  </a:cubicBezTo>
                  <a:cubicBezTo>
                    <a:pt x="840" y="3285"/>
                    <a:pt x="837" y="3255"/>
                    <a:pt x="828" y="3235"/>
                  </a:cubicBezTo>
                  <a:cubicBezTo>
                    <a:pt x="818" y="3213"/>
                    <a:pt x="809" y="3212"/>
                    <a:pt x="797" y="3206"/>
                  </a:cubicBezTo>
                  <a:cubicBezTo>
                    <a:pt x="773" y="3195"/>
                    <a:pt x="796" y="3189"/>
                    <a:pt x="798" y="3186"/>
                  </a:cubicBezTo>
                  <a:cubicBezTo>
                    <a:pt x="804" y="3178"/>
                    <a:pt x="777" y="3163"/>
                    <a:pt x="775" y="3161"/>
                  </a:cubicBezTo>
                  <a:cubicBezTo>
                    <a:pt x="759" y="3146"/>
                    <a:pt x="769" y="3134"/>
                    <a:pt x="765" y="3121"/>
                  </a:cubicBezTo>
                  <a:cubicBezTo>
                    <a:pt x="761" y="3104"/>
                    <a:pt x="748" y="3086"/>
                    <a:pt x="738" y="3071"/>
                  </a:cubicBezTo>
                  <a:cubicBezTo>
                    <a:pt x="732" y="3062"/>
                    <a:pt x="696" y="3010"/>
                    <a:pt x="707" y="3004"/>
                  </a:cubicBezTo>
                  <a:cubicBezTo>
                    <a:pt x="701" y="2991"/>
                    <a:pt x="691" y="2978"/>
                    <a:pt x="683" y="2967"/>
                  </a:cubicBezTo>
                  <a:cubicBezTo>
                    <a:pt x="654" y="2925"/>
                    <a:pt x="630" y="2878"/>
                    <a:pt x="600" y="2835"/>
                  </a:cubicBezTo>
                  <a:cubicBezTo>
                    <a:pt x="592" y="2822"/>
                    <a:pt x="581" y="2807"/>
                    <a:pt x="572" y="2807"/>
                  </a:cubicBezTo>
                  <a:cubicBezTo>
                    <a:pt x="571" y="2807"/>
                    <a:pt x="570" y="2807"/>
                    <a:pt x="569" y="2808"/>
                  </a:cubicBezTo>
                  <a:lnTo>
                    <a:pt x="569" y="2808"/>
                  </a:lnTo>
                  <a:cubicBezTo>
                    <a:pt x="573" y="2805"/>
                    <a:pt x="583" y="2804"/>
                    <a:pt x="580" y="2793"/>
                  </a:cubicBezTo>
                  <a:cubicBezTo>
                    <a:pt x="578" y="2783"/>
                    <a:pt x="571" y="2781"/>
                    <a:pt x="568" y="2772"/>
                  </a:cubicBezTo>
                  <a:cubicBezTo>
                    <a:pt x="565" y="2766"/>
                    <a:pt x="563" y="2761"/>
                    <a:pt x="562" y="2755"/>
                  </a:cubicBezTo>
                  <a:cubicBezTo>
                    <a:pt x="553" y="2731"/>
                    <a:pt x="541" y="2710"/>
                    <a:pt x="529" y="2687"/>
                  </a:cubicBezTo>
                  <a:cubicBezTo>
                    <a:pt x="523" y="2684"/>
                    <a:pt x="515" y="2671"/>
                    <a:pt x="508" y="2659"/>
                  </a:cubicBezTo>
                  <a:cubicBezTo>
                    <a:pt x="501" y="2647"/>
                    <a:pt x="495" y="2636"/>
                    <a:pt x="495" y="2636"/>
                  </a:cubicBezTo>
                  <a:cubicBezTo>
                    <a:pt x="494" y="2636"/>
                    <a:pt x="492" y="2635"/>
                    <a:pt x="491" y="2635"/>
                  </a:cubicBezTo>
                  <a:cubicBezTo>
                    <a:pt x="481" y="2635"/>
                    <a:pt x="474" y="2642"/>
                    <a:pt x="465" y="2642"/>
                  </a:cubicBezTo>
                  <a:cubicBezTo>
                    <a:pt x="462" y="2642"/>
                    <a:pt x="460" y="2641"/>
                    <a:pt x="457" y="2640"/>
                  </a:cubicBezTo>
                  <a:cubicBezTo>
                    <a:pt x="453" y="2639"/>
                    <a:pt x="449" y="2612"/>
                    <a:pt x="460" y="2612"/>
                  </a:cubicBezTo>
                  <a:cubicBezTo>
                    <a:pt x="461" y="2612"/>
                    <a:pt x="463" y="2613"/>
                    <a:pt x="466" y="2614"/>
                  </a:cubicBezTo>
                  <a:cubicBezTo>
                    <a:pt x="470" y="2617"/>
                    <a:pt x="474" y="2619"/>
                    <a:pt x="476" y="2619"/>
                  </a:cubicBezTo>
                  <a:cubicBezTo>
                    <a:pt x="482" y="2619"/>
                    <a:pt x="478" y="2607"/>
                    <a:pt x="469" y="2590"/>
                  </a:cubicBezTo>
                  <a:cubicBezTo>
                    <a:pt x="465" y="2582"/>
                    <a:pt x="457" y="2565"/>
                    <a:pt x="449" y="2561"/>
                  </a:cubicBezTo>
                  <a:cubicBezTo>
                    <a:pt x="443" y="2557"/>
                    <a:pt x="443" y="2561"/>
                    <a:pt x="438" y="2549"/>
                  </a:cubicBezTo>
                  <a:cubicBezTo>
                    <a:pt x="434" y="2540"/>
                    <a:pt x="427" y="2496"/>
                    <a:pt x="434" y="2496"/>
                  </a:cubicBezTo>
                  <a:lnTo>
                    <a:pt x="434" y="2496"/>
                  </a:lnTo>
                  <a:cubicBezTo>
                    <a:pt x="434" y="2496"/>
                    <a:pt x="435" y="2496"/>
                    <a:pt x="435" y="2496"/>
                  </a:cubicBezTo>
                  <a:lnTo>
                    <a:pt x="435" y="2496"/>
                  </a:lnTo>
                  <a:cubicBezTo>
                    <a:pt x="424" y="2492"/>
                    <a:pt x="419" y="2486"/>
                    <a:pt x="410" y="2466"/>
                  </a:cubicBezTo>
                  <a:cubicBezTo>
                    <a:pt x="400" y="2450"/>
                    <a:pt x="391" y="2435"/>
                    <a:pt x="380" y="2422"/>
                  </a:cubicBezTo>
                  <a:cubicBezTo>
                    <a:pt x="377" y="2418"/>
                    <a:pt x="363" y="2407"/>
                    <a:pt x="363" y="2404"/>
                  </a:cubicBezTo>
                  <a:cubicBezTo>
                    <a:pt x="363" y="2398"/>
                    <a:pt x="366" y="2390"/>
                    <a:pt x="363" y="2384"/>
                  </a:cubicBezTo>
                  <a:cubicBezTo>
                    <a:pt x="357" y="2371"/>
                    <a:pt x="348" y="2364"/>
                    <a:pt x="342" y="2353"/>
                  </a:cubicBezTo>
                  <a:lnTo>
                    <a:pt x="321" y="2315"/>
                  </a:lnTo>
                  <a:cubicBezTo>
                    <a:pt x="320" y="2299"/>
                    <a:pt x="311" y="2296"/>
                    <a:pt x="305" y="2296"/>
                  </a:cubicBezTo>
                  <a:cubicBezTo>
                    <a:pt x="302" y="2296"/>
                    <a:pt x="300" y="2297"/>
                    <a:pt x="298" y="2297"/>
                  </a:cubicBezTo>
                  <a:cubicBezTo>
                    <a:pt x="292" y="2297"/>
                    <a:pt x="286" y="2289"/>
                    <a:pt x="281" y="2279"/>
                  </a:cubicBezTo>
                  <a:cubicBezTo>
                    <a:pt x="292" y="2273"/>
                    <a:pt x="297" y="2274"/>
                    <a:pt x="285" y="2250"/>
                  </a:cubicBezTo>
                  <a:cubicBezTo>
                    <a:pt x="264" y="2207"/>
                    <a:pt x="240" y="2164"/>
                    <a:pt x="217" y="2122"/>
                  </a:cubicBezTo>
                  <a:cubicBezTo>
                    <a:pt x="215" y="2119"/>
                    <a:pt x="195" y="2081"/>
                    <a:pt x="191" y="2081"/>
                  </a:cubicBezTo>
                  <a:cubicBezTo>
                    <a:pt x="191" y="2081"/>
                    <a:pt x="191" y="2082"/>
                    <a:pt x="191" y="2082"/>
                  </a:cubicBezTo>
                  <a:cubicBezTo>
                    <a:pt x="190" y="2086"/>
                    <a:pt x="189" y="2087"/>
                    <a:pt x="188" y="2087"/>
                  </a:cubicBezTo>
                  <a:cubicBezTo>
                    <a:pt x="183" y="2087"/>
                    <a:pt x="174" y="2070"/>
                    <a:pt x="171" y="2062"/>
                  </a:cubicBezTo>
                  <a:cubicBezTo>
                    <a:pt x="168" y="2052"/>
                    <a:pt x="176" y="2055"/>
                    <a:pt x="174" y="2047"/>
                  </a:cubicBezTo>
                  <a:cubicBezTo>
                    <a:pt x="173" y="2041"/>
                    <a:pt x="169" y="2033"/>
                    <a:pt x="165" y="2026"/>
                  </a:cubicBezTo>
                  <a:cubicBezTo>
                    <a:pt x="159" y="2015"/>
                    <a:pt x="144" y="1982"/>
                    <a:pt x="135" y="1976"/>
                  </a:cubicBezTo>
                  <a:cubicBezTo>
                    <a:pt x="126" y="1971"/>
                    <a:pt x="123" y="1958"/>
                    <a:pt x="115" y="1947"/>
                  </a:cubicBezTo>
                  <a:cubicBezTo>
                    <a:pt x="109" y="1940"/>
                    <a:pt x="97" y="1935"/>
                    <a:pt x="95" y="1930"/>
                  </a:cubicBezTo>
                  <a:cubicBezTo>
                    <a:pt x="92" y="1926"/>
                    <a:pt x="95" y="1920"/>
                    <a:pt x="95" y="1915"/>
                  </a:cubicBezTo>
                  <a:cubicBezTo>
                    <a:pt x="92" y="1901"/>
                    <a:pt x="85" y="1885"/>
                    <a:pt x="77" y="1871"/>
                  </a:cubicBezTo>
                  <a:cubicBezTo>
                    <a:pt x="65" y="1849"/>
                    <a:pt x="51" y="1824"/>
                    <a:pt x="37" y="1804"/>
                  </a:cubicBezTo>
                  <a:cubicBezTo>
                    <a:pt x="34" y="1799"/>
                    <a:pt x="32" y="1796"/>
                    <a:pt x="29" y="1794"/>
                  </a:cubicBezTo>
                  <a:lnTo>
                    <a:pt x="29" y="1794"/>
                  </a:lnTo>
                  <a:cubicBezTo>
                    <a:pt x="30" y="1795"/>
                    <a:pt x="31" y="1795"/>
                    <a:pt x="32" y="1795"/>
                  </a:cubicBezTo>
                  <a:cubicBezTo>
                    <a:pt x="34" y="1795"/>
                    <a:pt x="36" y="1794"/>
                    <a:pt x="39" y="1793"/>
                  </a:cubicBezTo>
                  <a:cubicBezTo>
                    <a:pt x="47" y="1790"/>
                    <a:pt x="78" y="1775"/>
                    <a:pt x="81" y="1769"/>
                  </a:cubicBezTo>
                  <a:cubicBezTo>
                    <a:pt x="84" y="1757"/>
                    <a:pt x="80" y="1750"/>
                    <a:pt x="109" y="1742"/>
                  </a:cubicBezTo>
                  <a:cubicBezTo>
                    <a:pt x="133" y="1732"/>
                    <a:pt x="159" y="1722"/>
                    <a:pt x="182" y="1708"/>
                  </a:cubicBezTo>
                  <a:cubicBezTo>
                    <a:pt x="196" y="1698"/>
                    <a:pt x="200" y="1681"/>
                    <a:pt x="212" y="1676"/>
                  </a:cubicBezTo>
                  <a:cubicBezTo>
                    <a:pt x="217" y="1675"/>
                    <a:pt x="221" y="1674"/>
                    <a:pt x="225" y="1674"/>
                  </a:cubicBezTo>
                  <a:cubicBezTo>
                    <a:pt x="234" y="1674"/>
                    <a:pt x="241" y="1677"/>
                    <a:pt x="250" y="1677"/>
                  </a:cubicBezTo>
                  <a:cubicBezTo>
                    <a:pt x="255" y="1677"/>
                    <a:pt x="260" y="1676"/>
                    <a:pt x="267" y="1674"/>
                  </a:cubicBezTo>
                  <a:cubicBezTo>
                    <a:pt x="280" y="1668"/>
                    <a:pt x="265" y="1661"/>
                    <a:pt x="264" y="1659"/>
                  </a:cubicBezTo>
                  <a:cubicBezTo>
                    <a:pt x="267" y="1657"/>
                    <a:pt x="270" y="1657"/>
                    <a:pt x="272" y="1657"/>
                  </a:cubicBezTo>
                  <a:cubicBezTo>
                    <a:pt x="277" y="1657"/>
                    <a:pt x="282" y="1658"/>
                    <a:pt x="286" y="1658"/>
                  </a:cubicBezTo>
                  <a:cubicBezTo>
                    <a:pt x="290" y="1658"/>
                    <a:pt x="294" y="1657"/>
                    <a:pt x="297" y="1653"/>
                  </a:cubicBezTo>
                  <a:cubicBezTo>
                    <a:pt x="300" y="1650"/>
                    <a:pt x="289" y="1620"/>
                    <a:pt x="313" y="1620"/>
                  </a:cubicBezTo>
                  <a:cubicBezTo>
                    <a:pt x="313" y="1619"/>
                    <a:pt x="314" y="1619"/>
                    <a:pt x="314" y="1619"/>
                  </a:cubicBezTo>
                  <a:cubicBezTo>
                    <a:pt x="321" y="1619"/>
                    <a:pt x="320" y="1627"/>
                    <a:pt x="328" y="1627"/>
                  </a:cubicBezTo>
                  <a:cubicBezTo>
                    <a:pt x="330" y="1627"/>
                    <a:pt x="332" y="1627"/>
                    <a:pt x="336" y="1626"/>
                  </a:cubicBezTo>
                  <a:cubicBezTo>
                    <a:pt x="343" y="1624"/>
                    <a:pt x="354" y="1618"/>
                    <a:pt x="361" y="1613"/>
                  </a:cubicBezTo>
                  <a:cubicBezTo>
                    <a:pt x="377" y="1600"/>
                    <a:pt x="347" y="1599"/>
                    <a:pt x="380" y="1582"/>
                  </a:cubicBezTo>
                  <a:cubicBezTo>
                    <a:pt x="382" y="1589"/>
                    <a:pt x="388" y="1592"/>
                    <a:pt x="399" y="1592"/>
                  </a:cubicBezTo>
                  <a:cubicBezTo>
                    <a:pt x="413" y="1589"/>
                    <a:pt x="436" y="1582"/>
                    <a:pt x="431" y="1571"/>
                  </a:cubicBezTo>
                  <a:lnTo>
                    <a:pt x="431" y="1571"/>
                  </a:lnTo>
                  <a:cubicBezTo>
                    <a:pt x="433" y="1575"/>
                    <a:pt x="436" y="1577"/>
                    <a:pt x="439" y="1577"/>
                  </a:cubicBezTo>
                  <a:cubicBezTo>
                    <a:pt x="447" y="1577"/>
                    <a:pt x="457" y="1568"/>
                    <a:pt x="466" y="1557"/>
                  </a:cubicBezTo>
                  <a:cubicBezTo>
                    <a:pt x="466" y="1558"/>
                    <a:pt x="467" y="1558"/>
                    <a:pt x="469" y="1558"/>
                  </a:cubicBezTo>
                  <a:cubicBezTo>
                    <a:pt x="483" y="1558"/>
                    <a:pt x="540" y="1517"/>
                    <a:pt x="548" y="1512"/>
                  </a:cubicBezTo>
                  <a:lnTo>
                    <a:pt x="548" y="1512"/>
                  </a:lnTo>
                  <a:cubicBezTo>
                    <a:pt x="537" y="1518"/>
                    <a:pt x="529" y="1520"/>
                    <a:pt x="525" y="1520"/>
                  </a:cubicBezTo>
                  <a:cubicBezTo>
                    <a:pt x="516" y="1520"/>
                    <a:pt x="522" y="1510"/>
                    <a:pt x="546" y="1501"/>
                  </a:cubicBezTo>
                  <a:cubicBezTo>
                    <a:pt x="570" y="1492"/>
                    <a:pt x="594" y="1481"/>
                    <a:pt x="618" y="1468"/>
                  </a:cubicBezTo>
                  <a:cubicBezTo>
                    <a:pt x="617" y="1466"/>
                    <a:pt x="614" y="1465"/>
                    <a:pt x="611" y="1465"/>
                  </a:cubicBezTo>
                  <a:cubicBezTo>
                    <a:pt x="594" y="1465"/>
                    <a:pt x="548" y="1487"/>
                    <a:pt x="532" y="1494"/>
                  </a:cubicBezTo>
                  <a:lnTo>
                    <a:pt x="585" y="1465"/>
                  </a:lnTo>
                  <a:cubicBezTo>
                    <a:pt x="596" y="1460"/>
                    <a:pt x="612" y="1452"/>
                    <a:pt x="622" y="1452"/>
                  </a:cubicBezTo>
                  <a:cubicBezTo>
                    <a:pt x="623" y="1452"/>
                    <a:pt x="624" y="1452"/>
                    <a:pt x="625" y="1453"/>
                  </a:cubicBezTo>
                  <a:cubicBezTo>
                    <a:pt x="633" y="1456"/>
                    <a:pt x="626" y="1463"/>
                    <a:pt x="633" y="1463"/>
                  </a:cubicBezTo>
                  <a:cubicBezTo>
                    <a:pt x="635" y="1463"/>
                    <a:pt x="637" y="1463"/>
                    <a:pt x="639" y="1462"/>
                  </a:cubicBezTo>
                  <a:cubicBezTo>
                    <a:pt x="674" y="1454"/>
                    <a:pt x="674" y="1434"/>
                    <a:pt x="702" y="1419"/>
                  </a:cubicBezTo>
                  <a:cubicBezTo>
                    <a:pt x="727" y="1405"/>
                    <a:pt x="746" y="1402"/>
                    <a:pt x="766" y="1401"/>
                  </a:cubicBezTo>
                  <a:cubicBezTo>
                    <a:pt x="763" y="1394"/>
                    <a:pt x="777" y="1375"/>
                    <a:pt x="787" y="1366"/>
                  </a:cubicBezTo>
                  <a:cubicBezTo>
                    <a:pt x="792" y="1362"/>
                    <a:pt x="795" y="1360"/>
                    <a:pt x="797" y="1360"/>
                  </a:cubicBezTo>
                  <a:cubicBezTo>
                    <a:pt x="801" y="1360"/>
                    <a:pt x="802" y="1365"/>
                    <a:pt x="804" y="1365"/>
                  </a:cubicBezTo>
                  <a:cubicBezTo>
                    <a:pt x="804" y="1365"/>
                    <a:pt x="805" y="1365"/>
                    <a:pt x="805" y="1365"/>
                  </a:cubicBezTo>
                  <a:cubicBezTo>
                    <a:pt x="808" y="1363"/>
                    <a:pt x="810" y="1362"/>
                    <a:pt x="811" y="1360"/>
                  </a:cubicBezTo>
                  <a:lnTo>
                    <a:pt x="811" y="1360"/>
                  </a:lnTo>
                  <a:cubicBezTo>
                    <a:pt x="812" y="1363"/>
                    <a:pt x="813" y="1366"/>
                    <a:pt x="816" y="1366"/>
                  </a:cubicBezTo>
                  <a:cubicBezTo>
                    <a:pt x="816" y="1366"/>
                    <a:pt x="816" y="1366"/>
                    <a:pt x="817" y="1365"/>
                  </a:cubicBezTo>
                  <a:cubicBezTo>
                    <a:pt x="829" y="1364"/>
                    <a:pt x="852" y="1349"/>
                    <a:pt x="862" y="1342"/>
                  </a:cubicBezTo>
                  <a:cubicBezTo>
                    <a:pt x="874" y="1334"/>
                    <a:pt x="896" y="1320"/>
                    <a:pt x="901" y="1310"/>
                  </a:cubicBezTo>
                  <a:cubicBezTo>
                    <a:pt x="904" y="1303"/>
                    <a:pt x="904" y="1301"/>
                    <a:pt x="916" y="1296"/>
                  </a:cubicBezTo>
                  <a:cubicBezTo>
                    <a:pt x="921" y="1293"/>
                    <a:pt x="926" y="1292"/>
                    <a:pt x="930" y="1292"/>
                  </a:cubicBezTo>
                  <a:cubicBezTo>
                    <a:pt x="932" y="1292"/>
                    <a:pt x="933" y="1292"/>
                    <a:pt x="935" y="1293"/>
                  </a:cubicBezTo>
                  <a:cubicBezTo>
                    <a:pt x="936" y="1294"/>
                    <a:pt x="937" y="1294"/>
                    <a:pt x="938" y="1294"/>
                  </a:cubicBezTo>
                  <a:cubicBezTo>
                    <a:pt x="941" y="1294"/>
                    <a:pt x="944" y="1292"/>
                    <a:pt x="951" y="1288"/>
                  </a:cubicBezTo>
                  <a:cubicBezTo>
                    <a:pt x="964" y="1281"/>
                    <a:pt x="973" y="1269"/>
                    <a:pt x="986" y="1260"/>
                  </a:cubicBezTo>
                  <a:cubicBezTo>
                    <a:pt x="998" y="1251"/>
                    <a:pt x="1012" y="1243"/>
                    <a:pt x="1026" y="1236"/>
                  </a:cubicBezTo>
                  <a:cubicBezTo>
                    <a:pt x="1036" y="1233"/>
                    <a:pt x="1052" y="1233"/>
                    <a:pt x="1057" y="1229"/>
                  </a:cubicBezTo>
                  <a:cubicBezTo>
                    <a:pt x="1060" y="1227"/>
                    <a:pt x="1053" y="1227"/>
                    <a:pt x="1057" y="1224"/>
                  </a:cubicBezTo>
                  <a:lnTo>
                    <a:pt x="1068" y="1218"/>
                  </a:lnTo>
                  <a:lnTo>
                    <a:pt x="1121" y="1189"/>
                  </a:lnTo>
                  <a:cubicBezTo>
                    <a:pt x="1140" y="1179"/>
                    <a:pt x="1179" y="1163"/>
                    <a:pt x="1173" y="1150"/>
                  </a:cubicBezTo>
                  <a:lnTo>
                    <a:pt x="1173" y="1150"/>
                  </a:lnTo>
                  <a:cubicBezTo>
                    <a:pt x="1174" y="1152"/>
                    <a:pt x="1176" y="1152"/>
                    <a:pt x="1179" y="1152"/>
                  </a:cubicBezTo>
                  <a:cubicBezTo>
                    <a:pt x="1191" y="1152"/>
                    <a:pt x="1218" y="1139"/>
                    <a:pt x="1230" y="1131"/>
                  </a:cubicBezTo>
                  <a:cubicBezTo>
                    <a:pt x="1251" y="1121"/>
                    <a:pt x="1250" y="1112"/>
                    <a:pt x="1269" y="1103"/>
                  </a:cubicBezTo>
                  <a:cubicBezTo>
                    <a:pt x="1270" y="1102"/>
                    <a:pt x="1271" y="1102"/>
                    <a:pt x="1272" y="1102"/>
                  </a:cubicBezTo>
                  <a:cubicBezTo>
                    <a:pt x="1277" y="1102"/>
                    <a:pt x="1277" y="1107"/>
                    <a:pt x="1282" y="1107"/>
                  </a:cubicBezTo>
                  <a:cubicBezTo>
                    <a:pt x="1283" y="1107"/>
                    <a:pt x="1284" y="1107"/>
                    <a:pt x="1285" y="1107"/>
                  </a:cubicBezTo>
                  <a:cubicBezTo>
                    <a:pt x="1293" y="1105"/>
                    <a:pt x="1304" y="1099"/>
                    <a:pt x="1312" y="1094"/>
                  </a:cubicBezTo>
                  <a:cubicBezTo>
                    <a:pt x="1322" y="1088"/>
                    <a:pt x="1334" y="1080"/>
                    <a:pt x="1341" y="1072"/>
                  </a:cubicBezTo>
                  <a:cubicBezTo>
                    <a:pt x="1346" y="1068"/>
                    <a:pt x="1340" y="1064"/>
                    <a:pt x="1339" y="1061"/>
                  </a:cubicBezTo>
                  <a:lnTo>
                    <a:pt x="1339" y="1061"/>
                  </a:lnTo>
                  <a:cubicBezTo>
                    <a:pt x="1340" y="1064"/>
                    <a:pt x="1342" y="1065"/>
                    <a:pt x="1345" y="1065"/>
                  </a:cubicBezTo>
                  <a:cubicBezTo>
                    <a:pt x="1354" y="1065"/>
                    <a:pt x="1369" y="1049"/>
                    <a:pt x="1378" y="1044"/>
                  </a:cubicBezTo>
                  <a:cubicBezTo>
                    <a:pt x="1380" y="1043"/>
                    <a:pt x="1381" y="1043"/>
                    <a:pt x="1382" y="1043"/>
                  </a:cubicBezTo>
                  <a:cubicBezTo>
                    <a:pt x="1390" y="1043"/>
                    <a:pt x="1390" y="1057"/>
                    <a:pt x="1397" y="1057"/>
                  </a:cubicBezTo>
                  <a:cubicBezTo>
                    <a:pt x="1399" y="1057"/>
                    <a:pt x="1402" y="1056"/>
                    <a:pt x="1406" y="1053"/>
                  </a:cubicBezTo>
                  <a:cubicBezTo>
                    <a:pt x="1430" y="1035"/>
                    <a:pt x="1410" y="1024"/>
                    <a:pt x="1415" y="1010"/>
                  </a:cubicBezTo>
                  <a:cubicBezTo>
                    <a:pt x="1417" y="1005"/>
                    <a:pt x="1424" y="1004"/>
                    <a:pt x="1431" y="1004"/>
                  </a:cubicBezTo>
                  <a:cubicBezTo>
                    <a:pt x="1441" y="1004"/>
                    <a:pt x="1452" y="1006"/>
                    <a:pt x="1451" y="1007"/>
                  </a:cubicBezTo>
                  <a:lnTo>
                    <a:pt x="1451" y="1007"/>
                  </a:lnTo>
                  <a:cubicBezTo>
                    <a:pt x="1454" y="1000"/>
                    <a:pt x="1448" y="1000"/>
                    <a:pt x="1462" y="992"/>
                  </a:cubicBezTo>
                  <a:cubicBezTo>
                    <a:pt x="1465" y="990"/>
                    <a:pt x="1477" y="985"/>
                    <a:pt x="1479" y="982"/>
                  </a:cubicBezTo>
                  <a:cubicBezTo>
                    <a:pt x="1482" y="978"/>
                    <a:pt x="1476" y="976"/>
                    <a:pt x="1479" y="972"/>
                  </a:cubicBezTo>
                  <a:cubicBezTo>
                    <a:pt x="1481" y="967"/>
                    <a:pt x="1492" y="962"/>
                    <a:pt x="1498" y="959"/>
                  </a:cubicBezTo>
                  <a:cubicBezTo>
                    <a:pt x="1499" y="963"/>
                    <a:pt x="1501" y="965"/>
                    <a:pt x="1505" y="965"/>
                  </a:cubicBezTo>
                  <a:cubicBezTo>
                    <a:pt x="1508" y="965"/>
                    <a:pt x="1512" y="963"/>
                    <a:pt x="1519" y="959"/>
                  </a:cubicBezTo>
                  <a:cubicBezTo>
                    <a:pt x="1532" y="949"/>
                    <a:pt x="1537" y="944"/>
                    <a:pt x="1541" y="944"/>
                  </a:cubicBezTo>
                  <a:cubicBezTo>
                    <a:pt x="1544" y="944"/>
                    <a:pt x="1546" y="946"/>
                    <a:pt x="1549" y="949"/>
                  </a:cubicBezTo>
                  <a:cubicBezTo>
                    <a:pt x="1549" y="949"/>
                    <a:pt x="1550" y="949"/>
                    <a:pt x="1551" y="949"/>
                  </a:cubicBezTo>
                  <a:cubicBezTo>
                    <a:pt x="1557" y="949"/>
                    <a:pt x="1580" y="936"/>
                    <a:pt x="1582" y="932"/>
                  </a:cubicBezTo>
                  <a:cubicBezTo>
                    <a:pt x="1583" y="926"/>
                    <a:pt x="1574" y="929"/>
                    <a:pt x="1586" y="921"/>
                  </a:cubicBezTo>
                  <a:cubicBezTo>
                    <a:pt x="1599" y="912"/>
                    <a:pt x="1615" y="904"/>
                    <a:pt x="1630" y="897"/>
                  </a:cubicBezTo>
                  <a:cubicBezTo>
                    <a:pt x="1645" y="891"/>
                    <a:pt x="1651" y="896"/>
                    <a:pt x="1664" y="891"/>
                  </a:cubicBezTo>
                  <a:cubicBezTo>
                    <a:pt x="1678" y="888"/>
                    <a:pt x="1697" y="878"/>
                    <a:pt x="1705" y="868"/>
                  </a:cubicBezTo>
                  <a:cubicBezTo>
                    <a:pt x="1713" y="856"/>
                    <a:pt x="1743" y="851"/>
                    <a:pt x="1749" y="851"/>
                  </a:cubicBezTo>
                  <a:cubicBezTo>
                    <a:pt x="1750" y="851"/>
                    <a:pt x="1750" y="851"/>
                    <a:pt x="1750" y="851"/>
                  </a:cubicBezTo>
                  <a:lnTo>
                    <a:pt x="1750" y="851"/>
                  </a:lnTo>
                  <a:cubicBezTo>
                    <a:pt x="1757" y="841"/>
                    <a:pt x="1746" y="840"/>
                    <a:pt x="1736" y="840"/>
                  </a:cubicBezTo>
                  <a:cubicBezTo>
                    <a:pt x="1734" y="840"/>
                    <a:pt x="1732" y="840"/>
                    <a:pt x="1730" y="840"/>
                  </a:cubicBezTo>
                  <a:cubicBezTo>
                    <a:pt x="1726" y="840"/>
                    <a:pt x="1722" y="840"/>
                    <a:pt x="1721" y="839"/>
                  </a:cubicBezTo>
                  <a:cubicBezTo>
                    <a:pt x="1721" y="838"/>
                    <a:pt x="1735" y="830"/>
                    <a:pt x="1740" y="830"/>
                  </a:cubicBezTo>
                  <a:cubicBezTo>
                    <a:pt x="1741" y="830"/>
                    <a:pt x="1741" y="830"/>
                    <a:pt x="1741" y="830"/>
                  </a:cubicBezTo>
                  <a:cubicBezTo>
                    <a:pt x="1742" y="831"/>
                    <a:pt x="1743" y="831"/>
                    <a:pt x="1744" y="831"/>
                  </a:cubicBezTo>
                  <a:cubicBezTo>
                    <a:pt x="1751" y="831"/>
                    <a:pt x="1765" y="821"/>
                    <a:pt x="1773" y="815"/>
                  </a:cubicBezTo>
                  <a:cubicBezTo>
                    <a:pt x="1779" y="810"/>
                    <a:pt x="1782" y="808"/>
                    <a:pt x="1785" y="808"/>
                  </a:cubicBezTo>
                  <a:cubicBezTo>
                    <a:pt x="1790" y="808"/>
                    <a:pt x="1792" y="814"/>
                    <a:pt x="1802" y="814"/>
                  </a:cubicBezTo>
                  <a:cubicBezTo>
                    <a:pt x="1811" y="814"/>
                    <a:pt x="1810" y="806"/>
                    <a:pt x="1812" y="803"/>
                  </a:cubicBezTo>
                  <a:cubicBezTo>
                    <a:pt x="1809" y="797"/>
                    <a:pt x="1824" y="790"/>
                    <a:pt x="1832" y="786"/>
                  </a:cubicBezTo>
                  <a:cubicBezTo>
                    <a:pt x="1854" y="773"/>
                    <a:pt x="1859" y="775"/>
                    <a:pt x="1873" y="757"/>
                  </a:cubicBezTo>
                  <a:cubicBezTo>
                    <a:pt x="1874" y="755"/>
                    <a:pt x="1885" y="744"/>
                    <a:pt x="1889" y="744"/>
                  </a:cubicBezTo>
                  <a:cubicBezTo>
                    <a:pt x="1889" y="744"/>
                    <a:pt x="1889" y="744"/>
                    <a:pt x="1889" y="744"/>
                  </a:cubicBezTo>
                  <a:cubicBezTo>
                    <a:pt x="1895" y="744"/>
                    <a:pt x="1883" y="763"/>
                    <a:pt x="1893" y="763"/>
                  </a:cubicBezTo>
                  <a:cubicBezTo>
                    <a:pt x="1895" y="763"/>
                    <a:pt x="1897" y="762"/>
                    <a:pt x="1900" y="761"/>
                  </a:cubicBezTo>
                  <a:cubicBezTo>
                    <a:pt x="1923" y="753"/>
                    <a:pt x="1947" y="737"/>
                    <a:pt x="1969" y="725"/>
                  </a:cubicBezTo>
                  <a:lnTo>
                    <a:pt x="1969" y="725"/>
                  </a:lnTo>
                  <a:cubicBezTo>
                    <a:pt x="1967" y="726"/>
                    <a:pt x="1956" y="732"/>
                    <a:pt x="1952" y="732"/>
                  </a:cubicBezTo>
                  <a:cubicBezTo>
                    <a:pt x="1950" y="732"/>
                    <a:pt x="1949" y="732"/>
                    <a:pt x="1949" y="731"/>
                  </a:cubicBezTo>
                  <a:cubicBezTo>
                    <a:pt x="1948" y="728"/>
                    <a:pt x="1984" y="712"/>
                    <a:pt x="1981" y="706"/>
                  </a:cubicBezTo>
                  <a:lnTo>
                    <a:pt x="1981" y="706"/>
                  </a:lnTo>
                  <a:cubicBezTo>
                    <a:pt x="1981" y="708"/>
                    <a:pt x="1963" y="713"/>
                    <a:pt x="1957" y="713"/>
                  </a:cubicBezTo>
                  <a:cubicBezTo>
                    <a:pt x="1956" y="713"/>
                    <a:pt x="1955" y="712"/>
                    <a:pt x="1956" y="711"/>
                  </a:cubicBezTo>
                  <a:cubicBezTo>
                    <a:pt x="1968" y="703"/>
                    <a:pt x="1980" y="687"/>
                    <a:pt x="1989" y="687"/>
                  </a:cubicBezTo>
                  <a:cubicBezTo>
                    <a:pt x="1991" y="687"/>
                    <a:pt x="1993" y="688"/>
                    <a:pt x="1995" y="691"/>
                  </a:cubicBezTo>
                  <a:cubicBezTo>
                    <a:pt x="1993" y="695"/>
                    <a:pt x="1990" y="702"/>
                    <a:pt x="1995" y="702"/>
                  </a:cubicBezTo>
                  <a:cubicBezTo>
                    <a:pt x="1996" y="702"/>
                    <a:pt x="1998" y="702"/>
                    <a:pt x="2001" y="700"/>
                  </a:cubicBezTo>
                  <a:cubicBezTo>
                    <a:pt x="2020" y="692"/>
                    <a:pt x="2047" y="679"/>
                    <a:pt x="2064" y="667"/>
                  </a:cubicBezTo>
                  <a:cubicBezTo>
                    <a:pt x="2077" y="657"/>
                    <a:pt x="2058" y="656"/>
                    <a:pt x="2057" y="650"/>
                  </a:cubicBezTo>
                  <a:cubicBezTo>
                    <a:pt x="2067" y="645"/>
                    <a:pt x="2100" y="634"/>
                    <a:pt x="2111" y="634"/>
                  </a:cubicBezTo>
                  <a:cubicBezTo>
                    <a:pt x="2111" y="634"/>
                    <a:pt x="2112" y="634"/>
                    <a:pt x="2112" y="634"/>
                  </a:cubicBezTo>
                  <a:cubicBezTo>
                    <a:pt x="2119" y="635"/>
                    <a:pt x="2094" y="651"/>
                    <a:pt x="2088" y="654"/>
                  </a:cubicBezTo>
                  <a:lnTo>
                    <a:pt x="2088" y="654"/>
                  </a:lnTo>
                  <a:cubicBezTo>
                    <a:pt x="2101" y="647"/>
                    <a:pt x="2128" y="630"/>
                    <a:pt x="2139" y="629"/>
                  </a:cubicBezTo>
                  <a:cubicBezTo>
                    <a:pt x="2150" y="629"/>
                    <a:pt x="2152" y="641"/>
                    <a:pt x="2154" y="646"/>
                  </a:cubicBezTo>
                  <a:cubicBezTo>
                    <a:pt x="2159" y="632"/>
                    <a:pt x="2160" y="620"/>
                    <a:pt x="2171" y="605"/>
                  </a:cubicBezTo>
                  <a:cubicBezTo>
                    <a:pt x="2176" y="597"/>
                    <a:pt x="2191" y="593"/>
                    <a:pt x="2200" y="585"/>
                  </a:cubicBezTo>
                  <a:cubicBezTo>
                    <a:pt x="2204" y="582"/>
                    <a:pt x="2207" y="570"/>
                    <a:pt x="2215" y="570"/>
                  </a:cubicBezTo>
                  <a:cubicBezTo>
                    <a:pt x="2216" y="570"/>
                    <a:pt x="2217" y="570"/>
                    <a:pt x="2217" y="570"/>
                  </a:cubicBezTo>
                  <a:cubicBezTo>
                    <a:pt x="2229" y="572"/>
                    <a:pt x="2215" y="590"/>
                    <a:pt x="2224" y="594"/>
                  </a:cubicBezTo>
                  <a:cubicBezTo>
                    <a:pt x="2225" y="595"/>
                    <a:pt x="2226" y="595"/>
                    <a:pt x="2227" y="595"/>
                  </a:cubicBezTo>
                  <a:cubicBezTo>
                    <a:pt x="2235" y="595"/>
                    <a:pt x="2247" y="582"/>
                    <a:pt x="2251" y="577"/>
                  </a:cubicBezTo>
                  <a:cubicBezTo>
                    <a:pt x="2257" y="570"/>
                    <a:pt x="2256" y="567"/>
                    <a:pt x="2265" y="560"/>
                  </a:cubicBezTo>
                  <a:cubicBezTo>
                    <a:pt x="2277" y="553"/>
                    <a:pt x="2288" y="546"/>
                    <a:pt x="2299" y="540"/>
                  </a:cubicBezTo>
                  <a:cubicBezTo>
                    <a:pt x="2326" y="525"/>
                    <a:pt x="2367" y="508"/>
                    <a:pt x="2389" y="488"/>
                  </a:cubicBezTo>
                  <a:cubicBezTo>
                    <a:pt x="2394" y="484"/>
                    <a:pt x="2393" y="477"/>
                    <a:pt x="2401" y="475"/>
                  </a:cubicBezTo>
                  <a:cubicBezTo>
                    <a:pt x="2404" y="474"/>
                    <a:pt x="2406" y="474"/>
                    <a:pt x="2408" y="474"/>
                  </a:cubicBezTo>
                  <a:cubicBezTo>
                    <a:pt x="2413" y="474"/>
                    <a:pt x="2417" y="475"/>
                    <a:pt x="2422" y="475"/>
                  </a:cubicBezTo>
                  <a:cubicBezTo>
                    <a:pt x="2424" y="475"/>
                    <a:pt x="2427" y="475"/>
                    <a:pt x="2430" y="474"/>
                  </a:cubicBezTo>
                  <a:cubicBezTo>
                    <a:pt x="2456" y="468"/>
                    <a:pt x="2490" y="450"/>
                    <a:pt x="2511" y="433"/>
                  </a:cubicBezTo>
                  <a:cubicBezTo>
                    <a:pt x="2514" y="429"/>
                    <a:pt x="2519" y="416"/>
                    <a:pt x="2522" y="416"/>
                  </a:cubicBezTo>
                  <a:cubicBezTo>
                    <a:pt x="2523" y="416"/>
                    <a:pt x="2524" y="416"/>
                    <a:pt x="2525" y="416"/>
                  </a:cubicBezTo>
                  <a:cubicBezTo>
                    <a:pt x="2530" y="416"/>
                    <a:pt x="2531" y="423"/>
                    <a:pt x="2537" y="423"/>
                  </a:cubicBezTo>
                  <a:cubicBezTo>
                    <a:pt x="2539" y="423"/>
                    <a:pt x="2541" y="422"/>
                    <a:pt x="2544" y="421"/>
                  </a:cubicBezTo>
                  <a:cubicBezTo>
                    <a:pt x="2544" y="421"/>
                    <a:pt x="2544" y="409"/>
                    <a:pt x="2554" y="403"/>
                  </a:cubicBezTo>
                  <a:cubicBezTo>
                    <a:pt x="2562" y="398"/>
                    <a:pt x="2572" y="394"/>
                    <a:pt x="2571" y="388"/>
                  </a:cubicBezTo>
                  <a:cubicBezTo>
                    <a:pt x="2569" y="376"/>
                    <a:pt x="2573" y="374"/>
                    <a:pt x="2585" y="359"/>
                  </a:cubicBezTo>
                  <a:cubicBezTo>
                    <a:pt x="2590" y="359"/>
                    <a:pt x="2613" y="368"/>
                    <a:pt x="2607" y="371"/>
                  </a:cubicBezTo>
                  <a:cubicBezTo>
                    <a:pt x="2602" y="372"/>
                    <a:pt x="2590" y="374"/>
                    <a:pt x="2585" y="382"/>
                  </a:cubicBezTo>
                  <a:cubicBezTo>
                    <a:pt x="2583" y="386"/>
                    <a:pt x="2584" y="387"/>
                    <a:pt x="2586" y="387"/>
                  </a:cubicBezTo>
                  <a:cubicBezTo>
                    <a:pt x="2587" y="387"/>
                    <a:pt x="2590" y="386"/>
                    <a:pt x="2593" y="385"/>
                  </a:cubicBezTo>
                  <a:cubicBezTo>
                    <a:pt x="2603" y="382"/>
                    <a:pt x="2625" y="360"/>
                    <a:pt x="2638" y="360"/>
                  </a:cubicBezTo>
                  <a:cubicBezTo>
                    <a:pt x="2639" y="360"/>
                    <a:pt x="2640" y="360"/>
                    <a:pt x="2641" y="360"/>
                  </a:cubicBezTo>
                  <a:cubicBezTo>
                    <a:pt x="2641" y="361"/>
                    <a:pt x="2641" y="361"/>
                    <a:pt x="2642" y="361"/>
                  </a:cubicBezTo>
                  <a:cubicBezTo>
                    <a:pt x="2644" y="361"/>
                    <a:pt x="2648" y="359"/>
                    <a:pt x="2654" y="356"/>
                  </a:cubicBezTo>
                  <a:lnTo>
                    <a:pt x="2654" y="356"/>
                  </a:lnTo>
                  <a:cubicBezTo>
                    <a:pt x="2653" y="356"/>
                    <a:pt x="2652" y="356"/>
                    <a:pt x="2652" y="356"/>
                  </a:cubicBezTo>
                  <a:cubicBezTo>
                    <a:pt x="2640" y="356"/>
                    <a:pt x="2626" y="350"/>
                    <a:pt x="2645" y="340"/>
                  </a:cubicBezTo>
                  <a:lnTo>
                    <a:pt x="2645" y="340"/>
                  </a:lnTo>
                  <a:lnTo>
                    <a:pt x="2654" y="356"/>
                  </a:lnTo>
                  <a:lnTo>
                    <a:pt x="2654" y="356"/>
                  </a:lnTo>
                  <a:cubicBezTo>
                    <a:pt x="2672" y="346"/>
                    <a:pt x="2704" y="322"/>
                    <a:pt x="2717" y="315"/>
                  </a:cubicBezTo>
                  <a:cubicBezTo>
                    <a:pt x="2712" y="306"/>
                    <a:pt x="2702" y="312"/>
                    <a:pt x="2697" y="305"/>
                  </a:cubicBezTo>
                  <a:cubicBezTo>
                    <a:pt x="2710" y="298"/>
                    <a:pt x="2726" y="302"/>
                    <a:pt x="2731" y="298"/>
                  </a:cubicBezTo>
                  <a:cubicBezTo>
                    <a:pt x="2741" y="291"/>
                    <a:pt x="2745" y="278"/>
                    <a:pt x="2751" y="270"/>
                  </a:cubicBezTo>
                  <a:cubicBezTo>
                    <a:pt x="2753" y="271"/>
                    <a:pt x="2763" y="272"/>
                    <a:pt x="2776" y="272"/>
                  </a:cubicBezTo>
                  <a:cubicBezTo>
                    <a:pt x="2801" y="272"/>
                    <a:pt x="2834" y="268"/>
                    <a:pt x="2827" y="256"/>
                  </a:cubicBezTo>
                  <a:lnTo>
                    <a:pt x="2827" y="256"/>
                  </a:lnTo>
                  <a:cubicBezTo>
                    <a:pt x="2820" y="258"/>
                    <a:pt x="2819" y="263"/>
                    <a:pt x="2816" y="264"/>
                  </a:cubicBezTo>
                  <a:cubicBezTo>
                    <a:pt x="2816" y="265"/>
                    <a:pt x="2815" y="265"/>
                    <a:pt x="2815" y="265"/>
                  </a:cubicBezTo>
                  <a:cubicBezTo>
                    <a:pt x="2811" y="265"/>
                    <a:pt x="2813" y="252"/>
                    <a:pt x="2814" y="250"/>
                  </a:cubicBezTo>
                  <a:cubicBezTo>
                    <a:pt x="2818" y="244"/>
                    <a:pt x="2827" y="238"/>
                    <a:pt x="2835" y="235"/>
                  </a:cubicBezTo>
                  <a:cubicBezTo>
                    <a:pt x="2838" y="233"/>
                    <a:pt x="2841" y="233"/>
                    <a:pt x="2842" y="233"/>
                  </a:cubicBezTo>
                  <a:cubicBezTo>
                    <a:pt x="2850" y="233"/>
                    <a:pt x="2847" y="244"/>
                    <a:pt x="2856" y="244"/>
                  </a:cubicBezTo>
                  <a:cubicBezTo>
                    <a:pt x="2858" y="244"/>
                    <a:pt x="2861" y="243"/>
                    <a:pt x="2865" y="242"/>
                  </a:cubicBezTo>
                  <a:cubicBezTo>
                    <a:pt x="2876" y="237"/>
                    <a:pt x="2891" y="229"/>
                    <a:pt x="2900" y="223"/>
                  </a:cubicBezTo>
                  <a:cubicBezTo>
                    <a:pt x="2912" y="214"/>
                    <a:pt x="2899" y="211"/>
                    <a:pt x="2916" y="202"/>
                  </a:cubicBezTo>
                  <a:cubicBezTo>
                    <a:pt x="2924" y="197"/>
                    <a:pt x="2930" y="193"/>
                    <a:pt x="2933" y="193"/>
                  </a:cubicBezTo>
                  <a:cubicBezTo>
                    <a:pt x="2935" y="193"/>
                    <a:pt x="2937" y="194"/>
                    <a:pt x="2938" y="196"/>
                  </a:cubicBezTo>
                  <a:cubicBezTo>
                    <a:pt x="2938" y="199"/>
                    <a:pt x="2933" y="206"/>
                    <a:pt x="2936" y="208"/>
                  </a:cubicBezTo>
                  <a:cubicBezTo>
                    <a:pt x="2936" y="208"/>
                    <a:pt x="2936" y="208"/>
                    <a:pt x="2936" y="208"/>
                  </a:cubicBezTo>
                  <a:cubicBezTo>
                    <a:pt x="2940" y="208"/>
                    <a:pt x="2974" y="161"/>
                    <a:pt x="2987" y="161"/>
                  </a:cubicBezTo>
                  <a:cubicBezTo>
                    <a:pt x="2987" y="161"/>
                    <a:pt x="2988" y="161"/>
                    <a:pt x="2988" y="161"/>
                  </a:cubicBezTo>
                  <a:cubicBezTo>
                    <a:pt x="2995" y="163"/>
                    <a:pt x="2996" y="168"/>
                    <a:pt x="3002" y="168"/>
                  </a:cubicBezTo>
                  <a:cubicBezTo>
                    <a:pt x="3005" y="168"/>
                    <a:pt x="3010" y="167"/>
                    <a:pt x="3017" y="163"/>
                  </a:cubicBezTo>
                  <a:cubicBezTo>
                    <a:pt x="3021" y="161"/>
                    <a:pt x="3041" y="148"/>
                    <a:pt x="3045" y="145"/>
                  </a:cubicBezTo>
                  <a:lnTo>
                    <a:pt x="3045" y="145"/>
                  </a:lnTo>
                  <a:cubicBezTo>
                    <a:pt x="3043" y="146"/>
                    <a:pt x="3026" y="149"/>
                    <a:pt x="3016" y="149"/>
                  </a:cubicBezTo>
                  <a:cubicBezTo>
                    <a:pt x="3009" y="149"/>
                    <a:pt x="3006" y="148"/>
                    <a:pt x="3013" y="144"/>
                  </a:cubicBezTo>
                  <a:cubicBezTo>
                    <a:pt x="3029" y="137"/>
                    <a:pt x="3044" y="132"/>
                    <a:pt x="3060" y="124"/>
                  </a:cubicBezTo>
                  <a:lnTo>
                    <a:pt x="3083" y="111"/>
                  </a:lnTo>
                  <a:cubicBezTo>
                    <a:pt x="3089" y="109"/>
                    <a:pt x="3091" y="107"/>
                    <a:pt x="3090" y="105"/>
                  </a:cubicBezTo>
                  <a:cubicBezTo>
                    <a:pt x="3091" y="104"/>
                    <a:pt x="3091" y="104"/>
                    <a:pt x="3092" y="104"/>
                  </a:cubicBezTo>
                  <a:lnTo>
                    <a:pt x="3092" y="104"/>
                  </a:lnTo>
                  <a:cubicBezTo>
                    <a:pt x="3095" y="104"/>
                    <a:pt x="3091" y="120"/>
                    <a:pt x="3093" y="120"/>
                  </a:cubicBezTo>
                  <a:cubicBezTo>
                    <a:pt x="3094" y="121"/>
                    <a:pt x="3094" y="121"/>
                    <a:pt x="3095" y="121"/>
                  </a:cubicBezTo>
                  <a:cubicBezTo>
                    <a:pt x="3101" y="121"/>
                    <a:pt x="3110" y="110"/>
                    <a:pt x="3112" y="107"/>
                  </a:cubicBezTo>
                  <a:cubicBezTo>
                    <a:pt x="3115" y="102"/>
                    <a:pt x="3119" y="91"/>
                    <a:pt x="3130" y="89"/>
                  </a:cubicBezTo>
                  <a:cubicBezTo>
                    <a:pt x="3130" y="89"/>
                    <a:pt x="3131" y="89"/>
                    <a:pt x="3132" y="89"/>
                  </a:cubicBezTo>
                  <a:cubicBezTo>
                    <a:pt x="3138" y="89"/>
                    <a:pt x="3137" y="95"/>
                    <a:pt x="3141" y="97"/>
                  </a:cubicBezTo>
                  <a:lnTo>
                    <a:pt x="3141" y="97"/>
                  </a:lnTo>
                  <a:cubicBezTo>
                    <a:pt x="3134" y="94"/>
                    <a:pt x="3161" y="69"/>
                    <a:pt x="3168" y="64"/>
                  </a:cubicBezTo>
                  <a:cubicBezTo>
                    <a:pt x="3175" y="58"/>
                    <a:pt x="3186" y="51"/>
                    <a:pt x="3193" y="50"/>
                  </a:cubicBezTo>
                  <a:cubicBezTo>
                    <a:pt x="3194" y="49"/>
                    <a:pt x="3195" y="49"/>
                    <a:pt x="3195" y="49"/>
                  </a:cubicBezTo>
                  <a:cubicBezTo>
                    <a:pt x="3199" y="49"/>
                    <a:pt x="3197" y="53"/>
                    <a:pt x="3200" y="53"/>
                  </a:cubicBezTo>
                  <a:cubicBezTo>
                    <a:pt x="3201" y="53"/>
                    <a:pt x="3201" y="53"/>
                    <a:pt x="3202" y="53"/>
                  </a:cubicBezTo>
                  <a:cubicBezTo>
                    <a:pt x="3202" y="53"/>
                    <a:pt x="3203" y="53"/>
                    <a:pt x="3203" y="52"/>
                  </a:cubicBezTo>
                  <a:cubicBezTo>
                    <a:pt x="3207" y="61"/>
                    <a:pt x="3215" y="80"/>
                    <a:pt x="3220" y="80"/>
                  </a:cubicBezTo>
                  <a:cubicBezTo>
                    <a:pt x="3221" y="80"/>
                    <a:pt x="3221" y="79"/>
                    <a:pt x="3221" y="79"/>
                  </a:cubicBezTo>
                  <a:cubicBezTo>
                    <a:pt x="3223" y="78"/>
                    <a:pt x="3224" y="78"/>
                    <a:pt x="3225" y="78"/>
                  </a:cubicBezTo>
                  <a:cubicBezTo>
                    <a:pt x="3228" y="78"/>
                    <a:pt x="3231" y="80"/>
                    <a:pt x="3236" y="88"/>
                  </a:cubicBezTo>
                  <a:cubicBezTo>
                    <a:pt x="3236" y="88"/>
                    <a:pt x="3246" y="105"/>
                    <a:pt x="3244" y="105"/>
                  </a:cubicBezTo>
                  <a:cubicBezTo>
                    <a:pt x="3244" y="105"/>
                    <a:pt x="3244" y="105"/>
                    <a:pt x="3244" y="105"/>
                  </a:cubicBezTo>
                  <a:cubicBezTo>
                    <a:pt x="3241" y="105"/>
                    <a:pt x="3228" y="95"/>
                    <a:pt x="3223" y="95"/>
                  </a:cubicBezTo>
                  <a:cubicBezTo>
                    <a:pt x="3220" y="95"/>
                    <a:pt x="3219" y="97"/>
                    <a:pt x="3222" y="104"/>
                  </a:cubicBezTo>
                  <a:cubicBezTo>
                    <a:pt x="3229" y="121"/>
                    <a:pt x="3244" y="122"/>
                    <a:pt x="3248" y="141"/>
                  </a:cubicBezTo>
                  <a:cubicBezTo>
                    <a:pt x="3253" y="163"/>
                    <a:pt x="3266" y="173"/>
                    <a:pt x="3279" y="186"/>
                  </a:cubicBezTo>
                  <a:cubicBezTo>
                    <a:pt x="3289" y="195"/>
                    <a:pt x="3285" y="194"/>
                    <a:pt x="3287" y="202"/>
                  </a:cubicBezTo>
                  <a:cubicBezTo>
                    <a:pt x="3289" y="207"/>
                    <a:pt x="3297" y="216"/>
                    <a:pt x="3300" y="221"/>
                  </a:cubicBezTo>
                  <a:cubicBezTo>
                    <a:pt x="3309" y="223"/>
                    <a:pt x="3328" y="240"/>
                    <a:pt x="3321" y="251"/>
                  </a:cubicBezTo>
                  <a:cubicBezTo>
                    <a:pt x="3320" y="253"/>
                    <a:pt x="3304" y="273"/>
                    <a:pt x="3321" y="278"/>
                  </a:cubicBezTo>
                  <a:cubicBezTo>
                    <a:pt x="3329" y="281"/>
                    <a:pt x="3332" y="278"/>
                    <a:pt x="3339" y="293"/>
                  </a:cubicBezTo>
                  <a:cubicBezTo>
                    <a:pt x="3344" y="301"/>
                    <a:pt x="3335" y="299"/>
                    <a:pt x="3334" y="304"/>
                  </a:cubicBezTo>
                  <a:cubicBezTo>
                    <a:pt x="3334" y="310"/>
                    <a:pt x="3340" y="319"/>
                    <a:pt x="3343" y="326"/>
                  </a:cubicBezTo>
                  <a:lnTo>
                    <a:pt x="3354" y="320"/>
                  </a:lnTo>
                  <a:cubicBezTo>
                    <a:pt x="3352" y="314"/>
                    <a:pt x="3350" y="304"/>
                    <a:pt x="3351" y="300"/>
                  </a:cubicBezTo>
                  <a:cubicBezTo>
                    <a:pt x="3352" y="299"/>
                    <a:pt x="3352" y="299"/>
                    <a:pt x="3353" y="299"/>
                  </a:cubicBezTo>
                  <a:cubicBezTo>
                    <a:pt x="3358" y="299"/>
                    <a:pt x="3368" y="322"/>
                    <a:pt x="3371" y="325"/>
                  </a:cubicBezTo>
                  <a:cubicBezTo>
                    <a:pt x="3380" y="344"/>
                    <a:pt x="3369" y="337"/>
                    <a:pt x="3374" y="355"/>
                  </a:cubicBezTo>
                  <a:cubicBezTo>
                    <a:pt x="3375" y="359"/>
                    <a:pt x="3383" y="386"/>
                    <a:pt x="3385" y="388"/>
                  </a:cubicBezTo>
                  <a:cubicBezTo>
                    <a:pt x="3387" y="388"/>
                    <a:pt x="3388" y="388"/>
                    <a:pt x="3389" y="388"/>
                  </a:cubicBezTo>
                  <a:cubicBezTo>
                    <a:pt x="3391" y="388"/>
                    <a:pt x="3392" y="388"/>
                    <a:pt x="3393" y="388"/>
                  </a:cubicBezTo>
                  <a:cubicBezTo>
                    <a:pt x="3395" y="388"/>
                    <a:pt x="3398" y="389"/>
                    <a:pt x="3402" y="397"/>
                  </a:cubicBezTo>
                  <a:cubicBezTo>
                    <a:pt x="3407" y="405"/>
                    <a:pt x="3410" y="415"/>
                    <a:pt x="3415" y="416"/>
                  </a:cubicBezTo>
                  <a:cubicBezTo>
                    <a:pt x="3426" y="421"/>
                    <a:pt x="3451" y="474"/>
                    <a:pt x="3458" y="487"/>
                  </a:cubicBezTo>
                  <a:cubicBezTo>
                    <a:pt x="3465" y="501"/>
                    <a:pt x="3461" y="499"/>
                    <a:pt x="3459" y="507"/>
                  </a:cubicBezTo>
                  <a:cubicBezTo>
                    <a:pt x="3456" y="513"/>
                    <a:pt x="3468" y="533"/>
                    <a:pt x="3473" y="540"/>
                  </a:cubicBezTo>
                  <a:cubicBezTo>
                    <a:pt x="3475" y="552"/>
                    <a:pt x="3483" y="570"/>
                    <a:pt x="3493" y="572"/>
                  </a:cubicBezTo>
                  <a:cubicBezTo>
                    <a:pt x="3499" y="573"/>
                    <a:pt x="3501" y="580"/>
                    <a:pt x="3506" y="590"/>
                  </a:cubicBezTo>
                  <a:cubicBezTo>
                    <a:pt x="3509" y="596"/>
                    <a:pt x="3514" y="595"/>
                    <a:pt x="3519" y="603"/>
                  </a:cubicBezTo>
                  <a:cubicBezTo>
                    <a:pt x="3528" y="616"/>
                    <a:pt x="3530" y="626"/>
                    <a:pt x="3537" y="639"/>
                  </a:cubicBezTo>
                  <a:cubicBezTo>
                    <a:pt x="3543" y="651"/>
                    <a:pt x="3569" y="667"/>
                    <a:pt x="3579" y="667"/>
                  </a:cubicBezTo>
                  <a:cubicBezTo>
                    <a:pt x="3582" y="667"/>
                    <a:pt x="3583" y="666"/>
                    <a:pt x="3583" y="663"/>
                  </a:cubicBezTo>
                  <a:lnTo>
                    <a:pt x="3583" y="663"/>
                  </a:lnTo>
                  <a:cubicBezTo>
                    <a:pt x="3583" y="663"/>
                    <a:pt x="3583" y="663"/>
                    <a:pt x="3583" y="663"/>
                  </a:cubicBezTo>
                  <a:cubicBezTo>
                    <a:pt x="3582" y="663"/>
                    <a:pt x="3573" y="649"/>
                    <a:pt x="3572" y="647"/>
                  </a:cubicBezTo>
                  <a:cubicBezTo>
                    <a:pt x="3568" y="638"/>
                    <a:pt x="3564" y="629"/>
                    <a:pt x="3564" y="621"/>
                  </a:cubicBezTo>
                  <a:cubicBezTo>
                    <a:pt x="3558" y="600"/>
                    <a:pt x="3550" y="578"/>
                    <a:pt x="3537" y="559"/>
                  </a:cubicBezTo>
                  <a:cubicBezTo>
                    <a:pt x="3535" y="554"/>
                    <a:pt x="3532" y="553"/>
                    <a:pt x="3530" y="553"/>
                  </a:cubicBezTo>
                  <a:cubicBezTo>
                    <a:pt x="3527" y="553"/>
                    <a:pt x="3525" y="555"/>
                    <a:pt x="3522" y="555"/>
                  </a:cubicBezTo>
                  <a:cubicBezTo>
                    <a:pt x="3519" y="555"/>
                    <a:pt x="3515" y="553"/>
                    <a:pt x="3511" y="547"/>
                  </a:cubicBezTo>
                  <a:cubicBezTo>
                    <a:pt x="3503" y="535"/>
                    <a:pt x="3501" y="525"/>
                    <a:pt x="3499" y="513"/>
                  </a:cubicBezTo>
                  <a:cubicBezTo>
                    <a:pt x="3504" y="511"/>
                    <a:pt x="3504" y="509"/>
                    <a:pt x="3499" y="499"/>
                  </a:cubicBezTo>
                  <a:cubicBezTo>
                    <a:pt x="3495" y="491"/>
                    <a:pt x="3493" y="489"/>
                    <a:pt x="3492" y="489"/>
                  </a:cubicBezTo>
                  <a:cubicBezTo>
                    <a:pt x="3491" y="489"/>
                    <a:pt x="3490" y="491"/>
                    <a:pt x="3486" y="491"/>
                  </a:cubicBezTo>
                  <a:cubicBezTo>
                    <a:pt x="3486" y="491"/>
                    <a:pt x="3485" y="491"/>
                    <a:pt x="3485" y="491"/>
                  </a:cubicBezTo>
                  <a:cubicBezTo>
                    <a:pt x="3481" y="490"/>
                    <a:pt x="3472" y="479"/>
                    <a:pt x="3472" y="473"/>
                  </a:cubicBezTo>
                  <a:cubicBezTo>
                    <a:pt x="3471" y="458"/>
                    <a:pt x="3492" y="474"/>
                    <a:pt x="3478" y="449"/>
                  </a:cubicBezTo>
                  <a:cubicBezTo>
                    <a:pt x="3474" y="441"/>
                    <a:pt x="3460" y="425"/>
                    <a:pt x="3453" y="425"/>
                  </a:cubicBezTo>
                  <a:cubicBezTo>
                    <a:pt x="3453" y="425"/>
                    <a:pt x="3452" y="425"/>
                    <a:pt x="3452" y="425"/>
                  </a:cubicBezTo>
                  <a:cubicBezTo>
                    <a:pt x="3448" y="421"/>
                    <a:pt x="3446" y="412"/>
                    <a:pt x="3442" y="408"/>
                  </a:cubicBezTo>
                  <a:cubicBezTo>
                    <a:pt x="3438" y="402"/>
                    <a:pt x="3404" y="360"/>
                    <a:pt x="3404" y="356"/>
                  </a:cubicBezTo>
                  <a:cubicBezTo>
                    <a:pt x="3404" y="354"/>
                    <a:pt x="3404" y="354"/>
                    <a:pt x="3405" y="354"/>
                  </a:cubicBezTo>
                  <a:cubicBezTo>
                    <a:pt x="3411" y="354"/>
                    <a:pt x="3429" y="370"/>
                    <a:pt x="3433" y="371"/>
                  </a:cubicBezTo>
                  <a:lnTo>
                    <a:pt x="3433" y="371"/>
                  </a:lnTo>
                  <a:cubicBezTo>
                    <a:pt x="3427" y="368"/>
                    <a:pt x="3394" y="317"/>
                    <a:pt x="3387" y="311"/>
                  </a:cubicBezTo>
                  <a:cubicBezTo>
                    <a:pt x="3378" y="303"/>
                    <a:pt x="3375" y="294"/>
                    <a:pt x="3374" y="281"/>
                  </a:cubicBezTo>
                  <a:cubicBezTo>
                    <a:pt x="3373" y="261"/>
                    <a:pt x="3366" y="266"/>
                    <a:pt x="3361" y="256"/>
                  </a:cubicBezTo>
                  <a:cubicBezTo>
                    <a:pt x="3354" y="243"/>
                    <a:pt x="3352" y="241"/>
                    <a:pt x="3351" y="231"/>
                  </a:cubicBezTo>
                  <a:cubicBezTo>
                    <a:pt x="3351" y="228"/>
                    <a:pt x="3350" y="223"/>
                    <a:pt x="3347" y="220"/>
                  </a:cubicBezTo>
                  <a:cubicBezTo>
                    <a:pt x="3344" y="215"/>
                    <a:pt x="3340" y="213"/>
                    <a:pt x="3337" y="213"/>
                  </a:cubicBezTo>
                  <a:cubicBezTo>
                    <a:pt x="3335" y="213"/>
                    <a:pt x="3333" y="214"/>
                    <a:pt x="3333" y="218"/>
                  </a:cubicBezTo>
                  <a:cubicBezTo>
                    <a:pt x="3332" y="221"/>
                    <a:pt x="3330" y="223"/>
                    <a:pt x="3328" y="223"/>
                  </a:cubicBezTo>
                  <a:cubicBezTo>
                    <a:pt x="3326" y="223"/>
                    <a:pt x="3324" y="221"/>
                    <a:pt x="3322" y="215"/>
                  </a:cubicBezTo>
                  <a:cubicBezTo>
                    <a:pt x="3318" y="202"/>
                    <a:pt x="3323" y="197"/>
                    <a:pt x="3319" y="184"/>
                  </a:cubicBezTo>
                  <a:cubicBezTo>
                    <a:pt x="3316" y="172"/>
                    <a:pt x="3305" y="161"/>
                    <a:pt x="3297" y="152"/>
                  </a:cubicBezTo>
                  <a:cubicBezTo>
                    <a:pt x="3293" y="143"/>
                    <a:pt x="3289" y="134"/>
                    <a:pt x="3287" y="126"/>
                  </a:cubicBezTo>
                  <a:cubicBezTo>
                    <a:pt x="3288" y="122"/>
                    <a:pt x="3287" y="119"/>
                    <a:pt x="3285" y="115"/>
                  </a:cubicBezTo>
                  <a:cubicBezTo>
                    <a:pt x="3277" y="101"/>
                    <a:pt x="3275" y="107"/>
                    <a:pt x="3267" y="93"/>
                  </a:cubicBezTo>
                  <a:cubicBezTo>
                    <a:pt x="3261" y="84"/>
                    <a:pt x="3261" y="78"/>
                    <a:pt x="3254" y="65"/>
                  </a:cubicBezTo>
                  <a:cubicBezTo>
                    <a:pt x="3245" y="44"/>
                    <a:pt x="3231" y="19"/>
                    <a:pt x="3219"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2"/>
            <p:cNvSpPr/>
            <p:nvPr/>
          </p:nvSpPr>
          <p:spPr>
            <a:xfrm>
              <a:off x="4224725" y="2681050"/>
              <a:ext cx="129025" cy="127675"/>
            </a:xfrm>
            <a:custGeom>
              <a:rect b="b" l="l" r="r" t="t"/>
              <a:pathLst>
                <a:path extrusionOk="0" h="5107" w="5161">
                  <a:moveTo>
                    <a:pt x="3272" y="259"/>
                  </a:moveTo>
                  <a:lnTo>
                    <a:pt x="4885" y="3204"/>
                  </a:lnTo>
                  <a:lnTo>
                    <a:pt x="1889" y="4847"/>
                  </a:lnTo>
                  <a:lnTo>
                    <a:pt x="275" y="1902"/>
                  </a:lnTo>
                  <a:lnTo>
                    <a:pt x="3272" y="259"/>
                  </a:lnTo>
                  <a:close/>
                  <a:moveTo>
                    <a:pt x="3314" y="0"/>
                  </a:moveTo>
                  <a:cubicBezTo>
                    <a:pt x="3296" y="0"/>
                    <a:pt x="3278" y="4"/>
                    <a:pt x="3262" y="13"/>
                  </a:cubicBezTo>
                  <a:lnTo>
                    <a:pt x="72" y="1761"/>
                  </a:lnTo>
                  <a:cubicBezTo>
                    <a:pt x="19" y="1791"/>
                    <a:pt x="0" y="1857"/>
                    <a:pt x="29" y="1910"/>
                  </a:cubicBezTo>
                  <a:lnTo>
                    <a:pt x="1749" y="5048"/>
                  </a:lnTo>
                  <a:cubicBezTo>
                    <a:pt x="1763" y="5075"/>
                    <a:pt x="1786" y="5093"/>
                    <a:pt x="1814" y="5102"/>
                  </a:cubicBezTo>
                  <a:cubicBezTo>
                    <a:pt x="1824" y="5104"/>
                    <a:pt x="1834" y="5106"/>
                    <a:pt x="1845" y="5106"/>
                  </a:cubicBezTo>
                  <a:cubicBezTo>
                    <a:pt x="1863" y="5106"/>
                    <a:pt x="1882" y="5102"/>
                    <a:pt x="1898" y="5092"/>
                  </a:cubicBezTo>
                  <a:lnTo>
                    <a:pt x="5088" y="3345"/>
                  </a:lnTo>
                  <a:cubicBezTo>
                    <a:pt x="5141" y="3315"/>
                    <a:pt x="5160" y="3249"/>
                    <a:pt x="5131" y="3195"/>
                  </a:cubicBezTo>
                  <a:lnTo>
                    <a:pt x="3411" y="57"/>
                  </a:lnTo>
                  <a:cubicBezTo>
                    <a:pt x="3397" y="31"/>
                    <a:pt x="3374" y="12"/>
                    <a:pt x="3346" y="4"/>
                  </a:cubicBezTo>
                  <a:cubicBezTo>
                    <a:pt x="3336" y="1"/>
                    <a:pt x="3325" y="0"/>
                    <a:pt x="3314"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2"/>
            <p:cNvSpPr/>
            <p:nvPr/>
          </p:nvSpPr>
          <p:spPr>
            <a:xfrm>
              <a:off x="4231350" y="2687175"/>
              <a:ext cx="115400" cy="115250"/>
            </a:xfrm>
            <a:custGeom>
              <a:rect b="b" l="l" r="r" t="t"/>
              <a:pathLst>
                <a:path extrusionOk="0" h="4610" w="4616">
                  <a:moveTo>
                    <a:pt x="2901" y="60"/>
                  </a:moveTo>
                  <a:cubicBezTo>
                    <a:pt x="2908" y="60"/>
                    <a:pt x="2915" y="61"/>
                    <a:pt x="2917" y="65"/>
                  </a:cubicBezTo>
                  <a:cubicBezTo>
                    <a:pt x="2909" y="70"/>
                    <a:pt x="2904" y="72"/>
                    <a:pt x="2900" y="72"/>
                  </a:cubicBezTo>
                  <a:cubicBezTo>
                    <a:pt x="2895" y="72"/>
                    <a:pt x="2893" y="69"/>
                    <a:pt x="2891" y="65"/>
                  </a:cubicBezTo>
                  <a:lnTo>
                    <a:pt x="2901" y="60"/>
                  </a:lnTo>
                  <a:close/>
                  <a:moveTo>
                    <a:pt x="2912" y="105"/>
                  </a:moveTo>
                  <a:cubicBezTo>
                    <a:pt x="2912" y="105"/>
                    <a:pt x="2912" y="105"/>
                    <a:pt x="2912" y="105"/>
                  </a:cubicBezTo>
                  <a:cubicBezTo>
                    <a:pt x="2912" y="105"/>
                    <a:pt x="2912" y="105"/>
                    <a:pt x="2912" y="105"/>
                  </a:cubicBezTo>
                  <a:close/>
                  <a:moveTo>
                    <a:pt x="3069" y="199"/>
                  </a:moveTo>
                  <a:cubicBezTo>
                    <a:pt x="3066" y="199"/>
                    <a:pt x="3064" y="202"/>
                    <a:pt x="3069" y="211"/>
                  </a:cubicBezTo>
                  <a:cubicBezTo>
                    <a:pt x="3070" y="214"/>
                    <a:pt x="3072" y="218"/>
                    <a:pt x="3074" y="221"/>
                  </a:cubicBezTo>
                  <a:cubicBezTo>
                    <a:pt x="3090" y="213"/>
                    <a:pt x="3075" y="199"/>
                    <a:pt x="3069" y="199"/>
                  </a:cubicBezTo>
                  <a:close/>
                  <a:moveTo>
                    <a:pt x="2272" y="458"/>
                  </a:moveTo>
                  <a:cubicBezTo>
                    <a:pt x="2272" y="458"/>
                    <a:pt x="2272" y="458"/>
                    <a:pt x="2272" y="458"/>
                  </a:cubicBezTo>
                  <a:cubicBezTo>
                    <a:pt x="2272" y="458"/>
                    <a:pt x="2272" y="458"/>
                    <a:pt x="2272" y="458"/>
                  </a:cubicBezTo>
                  <a:close/>
                  <a:moveTo>
                    <a:pt x="2135" y="476"/>
                  </a:moveTo>
                  <a:lnTo>
                    <a:pt x="2135" y="477"/>
                  </a:lnTo>
                  <a:lnTo>
                    <a:pt x="2135" y="477"/>
                  </a:lnTo>
                  <a:cubicBezTo>
                    <a:pt x="2135" y="476"/>
                    <a:pt x="2135" y="476"/>
                    <a:pt x="2135" y="476"/>
                  </a:cubicBezTo>
                  <a:close/>
                  <a:moveTo>
                    <a:pt x="3293" y="633"/>
                  </a:moveTo>
                  <a:cubicBezTo>
                    <a:pt x="3293" y="633"/>
                    <a:pt x="3293" y="633"/>
                    <a:pt x="3293" y="633"/>
                  </a:cubicBezTo>
                  <a:cubicBezTo>
                    <a:pt x="3293" y="633"/>
                    <a:pt x="3293" y="633"/>
                    <a:pt x="3293" y="633"/>
                  </a:cubicBezTo>
                  <a:close/>
                  <a:moveTo>
                    <a:pt x="665" y="1287"/>
                  </a:moveTo>
                  <a:cubicBezTo>
                    <a:pt x="669" y="1287"/>
                    <a:pt x="670" y="1289"/>
                    <a:pt x="668" y="1293"/>
                  </a:cubicBezTo>
                  <a:cubicBezTo>
                    <a:pt x="665" y="1300"/>
                    <a:pt x="654" y="1304"/>
                    <a:pt x="645" y="1309"/>
                  </a:cubicBezTo>
                  <a:cubicBezTo>
                    <a:pt x="642" y="1306"/>
                    <a:pt x="638" y="1299"/>
                    <a:pt x="649" y="1293"/>
                  </a:cubicBezTo>
                  <a:cubicBezTo>
                    <a:pt x="655" y="1290"/>
                    <a:pt x="661" y="1287"/>
                    <a:pt x="665" y="1287"/>
                  </a:cubicBezTo>
                  <a:close/>
                  <a:moveTo>
                    <a:pt x="569" y="1379"/>
                  </a:moveTo>
                  <a:cubicBezTo>
                    <a:pt x="560" y="1379"/>
                    <a:pt x="551" y="1395"/>
                    <a:pt x="559" y="1395"/>
                  </a:cubicBezTo>
                  <a:cubicBezTo>
                    <a:pt x="561" y="1395"/>
                    <a:pt x="564" y="1394"/>
                    <a:pt x="568" y="1392"/>
                  </a:cubicBezTo>
                  <a:cubicBezTo>
                    <a:pt x="571" y="1390"/>
                    <a:pt x="575" y="1388"/>
                    <a:pt x="578" y="1386"/>
                  </a:cubicBezTo>
                  <a:cubicBezTo>
                    <a:pt x="576" y="1381"/>
                    <a:pt x="573" y="1379"/>
                    <a:pt x="569" y="1379"/>
                  </a:cubicBezTo>
                  <a:close/>
                  <a:moveTo>
                    <a:pt x="521" y="1429"/>
                  </a:moveTo>
                  <a:cubicBezTo>
                    <a:pt x="521" y="1429"/>
                    <a:pt x="521" y="1429"/>
                    <a:pt x="521" y="1429"/>
                  </a:cubicBezTo>
                  <a:cubicBezTo>
                    <a:pt x="521" y="1429"/>
                    <a:pt x="521" y="1429"/>
                    <a:pt x="521" y="1429"/>
                  </a:cubicBezTo>
                  <a:close/>
                  <a:moveTo>
                    <a:pt x="373" y="1465"/>
                  </a:moveTo>
                  <a:cubicBezTo>
                    <a:pt x="376" y="1465"/>
                    <a:pt x="378" y="1467"/>
                    <a:pt x="376" y="1472"/>
                  </a:cubicBezTo>
                  <a:cubicBezTo>
                    <a:pt x="372" y="1479"/>
                    <a:pt x="361" y="1482"/>
                    <a:pt x="352" y="1487"/>
                  </a:cubicBezTo>
                  <a:cubicBezTo>
                    <a:pt x="351" y="1484"/>
                    <a:pt x="346" y="1477"/>
                    <a:pt x="357" y="1471"/>
                  </a:cubicBezTo>
                  <a:cubicBezTo>
                    <a:pt x="362" y="1468"/>
                    <a:pt x="369" y="1465"/>
                    <a:pt x="373" y="1465"/>
                  </a:cubicBezTo>
                  <a:close/>
                  <a:moveTo>
                    <a:pt x="3828" y="1541"/>
                  </a:moveTo>
                  <a:cubicBezTo>
                    <a:pt x="3831" y="1541"/>
                    <a:pt x="3835" y="1544"/>
                    <a:pt x="3838" y="1549"/>
                  </a:cubicBezTo>
                  <a:cubicBezTo>
                    <a:pt x="3838" y="1555"/>
                    <a:pt x="3838" y="1563"/>
                    <a:pt x="3835" y="1563"/>
                  </a:cubicBezTo>
                  <a:cubicBezTo>
                    <a:pt x="3833" y="1563"/>
                    <a:pt x="3831" y="1561"/>
                    <a:pt x="3827" y="1555"/>
                  </a:cubicBezTo>
                  <a:cubicBezTo>
                    <a:pt x="3822" y="1546"/>
                    <a:pt x="3824" y="1541"/>
                    <a:pt x="3828" y="1541"/>
                  </a:cubicBezTo>
                  <a:close/>
                  <a:moveTo>
                    <a:pt x="45" y="1651"/>
                  </a:moveTo>
                  <a:cubicBezTo>
                    <a:pt x="47" y="1651"/>
                    <a:pt x="51" y="1656"/>
                    <a:pt x="50" y="1656"/>
                  </a:cubicBezTo>
                  <a:cubicBezTo>
                    <a:pt x="49" y="1656"/>
                    <a:pt x="48" y="1655"/>
                    <a:pt x="46" y="1654"/>
                  </a:cubicBezTo>
                  <a:lnTo>
                    <a:pt x="46" y="1654"/>
                  </a:lnTo>
                  <a:cubicBezTo>
                    <a:pt x="46" y="1654"/>
                    <a:pt x="46" y="1654"/>
                    <a:pt x="46" y="1654"/>
                  </a:cubicBezTo>
                  <a:cubicBezTo>
                    <a:pt x="45" y="1652"/>
                    <a:pt x="45" y="1651"/>
                    <a:pt x="45" y="1651"/>
                  </a:cubicBezTo>
                  <a:close/>
                  <a:moveTo>
                    <a:pt x="3994" y="1801"/>
                  </a:moveTo>
                  <a:lnTo>
                    <a:pt x="3994" y="1801"/>
                  </a:lnTo>
                  <a:cubicBezTo>
                    <a:pt x="3994" y="1801"/>
                    <a:pt x="3994" y="1801"/>
                    <a:pt x="3994" y="1801"/>
                  </a:cubicBezTo>
                  <a:lnTo>
                    <a:pt x="3994" y="1801"/>
                  </a:lnTo>
                  <a:cubicBezTo>
                    <a:pt x="3994" y="1801"/>
                    <a:pt x="3994" y="1801"/>
                    <a:pt x="3994" y="1801"/>
                  </a:cubicBezTo>
                  <a:close/>
                  <a:moveTo>
                    <a:pt x="3990" y="1830"/>
                  </a:moveTo>
                  <a:cubicBezTo>
                    <a:pt x="3993" y="1830"/>
                    <a:pt x="3996" y="1832"/>
                    <a:pt x="3999" y="1837"/>
                  </a:cubicBezTo>
                  <a:cubicBezTo>
                    <a:pt x="3999" y="1837"/>
                    <a:pt x="3999" y="1837"/>
                    <a:pt x="3999" y="1837"/>
                  </a:cubicBezTo>
                  <a:lnTo>
                    <a:pt x="3999" y="1837"/>
                  </a:lnTo>
                  <a:cubicBezTo>
                    <a:pt x="3999" y="1837"/>
                    <a:pt x="4000" y="1838"/>
                    <a:pt x="4000" y="1838"/>
                  </a:cubicBezTo>
                  <a:lnTo>
                    <a:pt x="4000" y="1838"/>
                  </a:lnTo>
                  <a:cubicBezTo>
                    <a:pt x="4006" y="1842"/>
                    <a:pt x="4009" y="1849"/>
                    <a:pt x="4005" y="1849"/>
                  </a:cubicBezTo>
                  <a:cubicBezTo>
                    <a:pt x="4004" y="1849"/>
                    <a:pt x="4003" y="1848"/>
                    <a:pt x="4000" y="1846"/>
                  </a:cubicBezTo>
                  <a:cubicBezTo>
                    <a:pt x="3994" y="1841"/>
                    <a:pt x="3989" y="1837"/>
                    <a:pt x="3984" y="1832"/>
                  </a:cubicBezTo>
                  <a:cubicBezTo>
                    <a:pt x="3985" y="1831"/>
                    <a:pt x="3988" y="1830"/>
                    <a:pt x="3990" y="1830"/>
                  </a:cubicBezTo>
                  <a:close/>
                  <a:moveTo>
                    <a:pt x="4215" y="2217"/>
                  </a:moveTo>
                  <a:cubicBezTo>
                    <a:pt x="4218" y="2217"/>
                    <a:pt x="4219" y="2219"/>
                    <a:pt x="4223" y="2225"/>
                  </a:cubicBezTo>
                  <a:cubicBezTo>
                    <a:pt x="4226" y="2233"/>
                    <a:pt x="4234" y="2246"/>
                    <a:pt x="4228" y="2249"/>
                  </a:cubicBezTo>
                  <a:lnTo>
                    <a:pt x="4212" y="2218"/>
                  </a:lnTo>
                  <a:cubicBezTo>
                    <a:pt x="4213" y="2217"/>
                    <a:pt x="4214" y="2217"/>
                    <a:pt x="4215" y="2217"/>
                  </a:cubicBezTo>
                  <a:close/>
                  <a:moveTo>
                    <a:pt x="4283" y="2393"/>
                  </a:moveTo>
                  <a:cubicBezTo>
                    <a:pt x="4283" y="2393"/>
                    <a:pt x="4282" y="2394"/>
                    <a:pt x="4282" y="2394"/>
                  </a:cubicBezTo>
                  <a:cubicBezTo>
                    <a:pt x="4282" y="2394"/>
                    <a:pt x="4283" y="2394"/>
                    <a:pt x="4283" y="2393"/>
                  </a:cubicBezTo>
                  <a:close/>
                  <a:moveTo>
                    <a:pt x="4384" y="2421"/>
                  </a:moveTo>
                  <a:cubicBezTo>
                    <a:pt x="4378" y="2423"/>
                    <a:pt x="4378" y="2425"/>
                    <a:pt x="4384" y="2434"/>
                  </a:cubicBezTo>
                  <a:cubicBezTo>
                    <a:pt x="4384" y="2435"/>
                    <a:pt x="4391" y="2450"/>
                    <a:pt x="4393" y="2450"/>
                  </a:cubicBezTo>
                  <a:cubicBezTo>
                    <a:pt x="4394" y="2450"/>
                    <a:pt x="4394" y="2450"/>
                    <a:pt x="4394" y="2450"/>
                  </a:cubicBezTo>
                  <a:cubicBezTo>
                    <a:pt x="4396" y="2441"/>
                    <a:pt x="4389" y="2431"/>
                    <a:pt x="4384" y="2421"/>
                  </a:cubicBezTo>
                  <a:close/>
                  <a:moveTo>
                    <a:pt x="4329" y="2499"/>
                  </a:moveTo>
                  <a:cubicBezTo>
                    <a:pt x="4329" y="2500"/>
                    <a:pt x="4329" y="2500"/>
                    <a:pt x="4329" y="2501"/>
                  </a:cubicBezTo>
                  <a:cubicBezTo>
                    <a:pt x="4329" y="2500"/>
                    <a:pt x="4329" y="2500"/>
                    <a:pt x="4329" y="2499"/>
                  </a:cubicBezTo>
                  <a:close/>
                  <a:moveTo>
                    <a:pt x="743" y="3003"/>
                  </a:moveTo>
                  <a:cubicBezTo>
                    <a:pt x="743" y="3003"/>
                    <a:pt x="743" y="3003"/>
                    <a:pt x="743" y="3003"/>
                  </a:cubicBezTo>
                  <a:lnTo>
                    <a:pt x="743" y="3003"/>
                  </a:lnTo>
                  <a:cubicBezTo>
                    <a:pt x="743" y="3003"/>
                    <a:pt x="743" y="3003"/>
                    <a:pt x="743" y="3003"/>
                  </a:cubicBezTo>
                  <a:close/>
                  <a:moveTo>
                    <a:pt x="828" y="3158"/>
                  </a:moveTo>
                  <a:cubicBezTo>
                    <a:pt x="829" y="3173"/>
                    <a:pt x="834" y="3179"/>
                    <a:pt x="838" y="3179"/>
                  </a:cubicBezTo>
                  <a:cubicBezTo>
                    <a:pt x="841" y="3179"/>
                    <a:pt x="844" y="3173"/>
                    <a:pt x="840" y="3165"/>
                  </a:cubicBezTo>
                  <a:lnTo>
                    <a:pt x="828" y="3158"/>
                  </a:lnTo>
                  <a:close/>
                  <a:moveTo>
                    <a:pt x="4166" y="3217"/>
                  </a:moveTo>
                  <a:cubicBezTo>
                    <a:pt x="4164" y="3217"/>
                    <a:pt x="4161" y="3218"/>
                    <a:pt x="4157" y="3220"/>
                  </a:cubicBezTo>
                  <a:cubicBezTo>
                    <a:pt x="4147" y="3227"/>
                    <a:pt x="4149" y="3233"/>
                    <a:pt x="4156" y="3233"/>
                  </a:cubicBezTo>
                  <a:cubicBezTo>
                    <a:pt x="4158" y="3233"/>
                    <a:pt x="4160" y="3232"/>
                    <a:pt x="4163" y="3231"/>
                  </a:cubicBezTo>
                  <a:cubicBezTo>
                    <a:pt x="4173" y="3226"/>
                    <a:pt x="4173" y="3217"/>
                    <a:pt x="4166" y="3217"/>
                  </a:cubicBezTo>
                  <a:close/>
                  <a:moveTo>
                    <a:pt x="4109" y="3254"/>
                  </a:moveTo>
                  <a:lnTo>
                    <a:pt x="4109" y="3254"/>
                  </a:lnTo>
                  <a:cubicBezTo>
                    <a:pt x="4088" y="3265"/>
                    <a:pt x="4087" y="3270"/>
                    <a:pt x="4103" y="3270"/>
                  </a:cubicBezTo>
                  <a:cubicBezTo>
                    <a:pt x="4108" y="3263"/>
                    <a:pt x="4114" y="3257"/>
                    <a:pt x="4109" y="3254"/>
                  </a:cubicBezTo>
                  <a:close/>
                  <a:moveTo>
                    <a:pt x="3991" y="3290"/>
                  </a:moveTo>
                  <a:cubicBezTo>
                    <a:pt x="3993" y="3290"/>
                    <a:pt x="3995" y="3291"/>
                    <a:pt x="3996" y="3293"/>
                  </a:cubicBezTo>
                  <a:lnTo>
                    <a:pt x="3985" y="3299"/>
                  </a:lnTo>
                  <a:lnTo>
                    <a:pt x="3972" y="3299"/>
                  </a:lnTo>
                  <a:cubicBezTo>
                    <a:pt x="3980" y="3295"/>
                    <a:pt x="3987" y="3290"/>
                    <a:pt x="3991" y="3290"/>
                  </a:cubicBezTo>
                  <a:close/>
                  <a:moveTo>
                    <a:pt x="1004" y="3483"/>
                  </a:moveTo>
                  <a:cubicBezTo>
                    <a:pt x="1005" y="3486"/>
                    <a:pt x="1007" y="3489"/>
                    <a:pt x="1007" y="3489"/>
                  </a:cubicBezTo>
                  <a:cubicBezTo>
                    <a:pt x="1006" y="3487"/>
                    <a:pt x="1005" y="3485"/>
                    <a:pt x="1004" y="3483"/>
                  </a:cubicBezTo>
                  <a:close/>
                  <a:moveTo>
                    <a:pt x="1026" y="3500"/>
                  </a:moveTo>
                  <a:cubicBezTo>
                    <a:pt x="1025" y="3500"/>
                    <a:pt x="1025" y="3500"/>
                    <a:pt x="1025" y="3500"/>
                  </a:cubicBezTo>
                  <a:lnTo>
                    <a:pt x="1025" y="3500"/>
                  </a:lnTo>
                  <a:cubicBezTo>
                    <a:pt x="1025" y="3500"/>
                    <a:pt x="1025" y="3500"/>
                    <a:pt x="1026" y="3500"/>
                  </a:cubicBezTo>
                  <a:close/>
                  <a:moveTo>
                    <a:pt x="1097" y="3549"/>
                  </a:moveTo>
                  <a:cubicBezTo>
                    <a:pt x="1097" y="3549"/>
                    <a:pt x="1097" y="3549"/>
                    <a:pt x="1097" y="3549"/>
                  </a:cubicBezTo>
                  <a:lnTo>
                    <a:pt x="1097" y="3549"/>
                  </a:lnTo>
                  <a:cubicBezTo>
                    <a:pt x="1097" y="3549"/>
                    <a:pt x="1097" y="3549"/>
                    <a:pt x="1097" y="3549"/>
                  </a:cubicBezTo>
                  <a:close/>
                  <a:moveTo>
                    <a:pt x="1115" y="3649"/>
                  </a:moveTo>
                  <a:cubicBezTo>
                    <a:pt x="1118" y="3649"/>
                    <a:pt x="1123" y="3654"/>
                    <a:pt x="1129" y="3665"/>
                  </a:cubicBezTo>
                  <a:cubicBezTo>
                    <a:pt x="1134" y="3674"/>
                    <a:pt x="1132" y="3679"/>
                    <a:pt x="1129" y="3679"/>
                  </a:cubicBezTo>
                  <a:cubicBezTo>
                    <a:pt x="1126" y="3679"/>
                    <a:pt x="1122" y="3676"/>
                    <a:pt x="1119" y="3670"/>
                  </a:cubicBezTo>
                  <a:cubicBezTo>
                    <a:pt x="1112" y="3657"/>
                    <a:pt x="1111" y="3649"/>
                    <a:pt x="1115" y="3649"/>
                  </a:cubicBezTo>
                  <a:close/>
                  <a:moveTo>
                    <a:pt x="1189" y="3795"/>
                  </a:moveTo>
                  <a:cubicBezTo>
                    <a:pt x="1190" y="3795"/>
                    <a:pt x="1193" y="3797"/>
                    <a:pt x="1197" y="3803"/>
                  </a:cubicBezTo>
                  <a:cubicBezTo>
                    <a:pt x="1201" y="3811"/>
                    <a:pt x="1199" y="3816"/>
                    <a:pt x="1196" y="3816"/>
                  </a:cubicBezTo>
                  <a:cubicBezTo>
                    <a:pt x="1193" y="3816"/>
                    <a:pt x="1189" y="3814"/>
                    <a:pt x="1186" y="3808"/>
                  </a:cubicBezTo>
                  <a:cubicBezTo>
                    <a:pt x="1186" y="3802"/>
                    <a:pt x="1186" y="3795"/>
                    <a:pt x="1189" y="3795"/>
                  </a:cubicBezTo>
                  <a:close/>
                  <a:moveTo>
                    <a:pt x="2791" y="3919"/>
                  </a:moveTo>
                  <a:lnTo>
                    <a:pt x="2791" y="3919"/>
                  </a:lnTo>
                  <a:cubicBezTo>
                    <a:pt x="2791" y="3919"/>
                    <a:pt x="2791" y="3919"/>
                    <a:pt x="2791" y="3919"/>
                  </a:cubicBezTo>
                  <a:lnTo>
                    <a:pt x="2791" y="3919"/>
                  </a:lnTo>
                  <a:cubicBezTo>
                    <a:pt x="2791" y="3919"/>
                    <a:pt x="2791" y="3919"/>
                    <a:pt x="2791" y="3919"/>
                  </a:cubicBezTo>
                  <a:close/>
                  <a:moveTo>
                    <a:pt x="2503" y="4070"/>
                  </a:moveTo>
                  <a:lnTo>
                    <a:pt x="2492" y="4075"/>
                  </a:lnTo>
                  <a:lnTo>
                    <a:pt x="2485" y="4087"/>
                  </a:lnTo>
                  <a:cubicBezTo>
                    <a:pt x="2502" y="4087"/>
                    <a:pt x="2508" y="4081"/>
                    <a:pt x="2503" y="4070"/>
                  </a:cubicBezTo>
                  <a:close/>
                  <a:moveTo>
                    <a:pt x="1361" y="4115"/>
                  </a:moveTo>
                  <a:cubicBezTo>
                    <a:pt x="1363" y="4115"/>
                    <a:pt x="1366" y="4118"/>
                    <a:pt x="1370" y="4124"/>
                  </a:cubicBezTo>
                  <a:lnTo>
                    <a:pt x="1354" y="4132"/>
                  </a:lnTo>
                  <a:cubicBezTo>
                    <a:pt x="1354" y="4125"/>
                    <a:pt x="1356" y="4115"/>
                    <a:pt x="1361" y="4115"/>
                  </a:cubicBezTo>
                  <a:close/>
                  <a:moveTo>
                    <a:pt x="3162" y="3740"/>
                  </a:moveTo>
                  <a:cubicBezTo>
                    <a:pt x="3156" y="3740"/>
                    <a:pt x="3151" y="3740"/>
                    <a:pt x="3147" y="3740"/>
                  </a:cubicBezTo>
                  <a:cubicBezTo>
                    <a:pt x="3145" y="3740"/>
                    <a:pt x="3115" y="3741"/>
                    <a:pt x="3117" y="3746"/>
                  </a:cubicBezTo>
                  <a:cubicBezTo>
                    <a:pt x="3111" y="3754"/>
                    <a:pt x="3108" y="3757"/>
                    <a:pt x="3096" y="3760"/>
                  </a:cubicBezTo>
                  <a:cubicBezTo>
                    <a:pt x="3081" y="3764"/>
                    <a:pt x="3061" y="3767"/>
                    <a:pt x="3049" y="3780"/>
                  </a:cubicBezTo>
                  <a:cubicBezTo>
                    <a:pt x="3038" y="3791"/>
                    <a:pt x="3040" y="3796"/>
                    <a:pt x="3024" y="3796"/>
                  </a:cubicBezTo>
                  <a:cubicBezTo>
                    <a:pt x="3009" y="3804"/>
                    <a:pt x="2990" y="3827"/>
                    <a:pt x="2978" y="3827"/>
                  </a:cubicBezTo>
                  <a:cubicBezTo>
                    <a:pt x="2975" y="3827"/>
                    <a:pt x="2973" y="3826"/>
                    <a:pt x="2971" y="3822"/>
                  </a:cubicBezTo>
                  <a:lnTo>
                    <a:pt x="2971" y="3822"/>
                  </a:lnTo>
                  <a:cubicBezTo>
                    <a:pt x="2978" y="3836"/>
                    <a:pt x="2933" y="3847"/>
                    <a:pt x="2920" y="3856"/>
                  </a:cubicBezTo>
                  <a:cubicBezTo>
                    <a:pt x="2906" y="3867"/>
                    <a:pt x="2922" y="3865"/>
                    <a:pt x="2913" y="3875"/>
                  </a:cubicBezTo>
                  <a:cubicBezTo>
                    <a:pt x="2911" y="3878"/>
                    <a:pt x="2907" y="3880"/>
                    <a:pt x="2904" y="3880"/>
                  </a:cubicBezTo>
                  <a:cubicBezTo>
                    <a:pt x="2898" y="3880"/>
                    <a:pt x="2893" y="3876"/>
                    <a:pt x="2891" y="3874"/>
                  </a:cubicBezTo>
                  <a:cubicBezTo>
                    <a:pt x="2890" y="3871"/>
                    <a:pt x="2887" y="3869"/>
                    <a:pt x="2885" y="3869"/>
                  </a:cubicBezTo>
                  <a:cubicBezTo>
                    <a:pt x="2876" y="3869"/>
                    <a:pt x="2863" y="3886"/>
                    <a:pt x="2851" y="3894"/>
                  </a:cubicBezTo>
                  <a:cubicBezTo>
                    <a:pt x="2845" y="3898"/>
                    <a:pt x="2796" y="3919"/>
                    <a:pt x="2791" y="3919"/>
                  </a:cubicBezTo>
                  <a:cubicBezTo>
                    <a:pt x="2791" y="3919"/>
                    <a:pt x="2791" y="3919"/>
                    <a:pt x="2791" y="3919"/>
                  </a:cubicBezTo>
                  <a:lnTo>
                    <a:pt x="2791" y="3919"/>
                  </a:lnTo>
                  <a:cubicBezTo>
                    <a:pt x="2790" y="3920"/>
                    <a:pt x="2790" y="3921"/>
                    <a:pt x="2791" y="3921"/>
                  </a:cubicBezTo>
                  <a:cubicBezTo>
                    <a:pt x="2792" y="3921"/>
                    <a:pt x="2794" y="3919"/>
                    <a:pt x="2796" y="3919"/>
                  </a:cubicBezTo>
                  <a:lnTo>
                    <a:pt x="2796" y="3919"/>
                  </a:lnTo>
                  <a:cubicBezTo>
                    <a:pt x="2797" y="3919"/>
                    <a:pt x="2797" y="3920"/>
                    <a:pt x="2795" y="3923"/>
                  </a:cubicBezTo>
                  <a:cubicBezTo>
                    <a:pt x="2793" y="3928"/>
                    <a:pt x="2783" y="3932"/>
                    <a:pt x="2778" y="3936"/>
                  </a:cubicBezTo>
                  <a:cubicBezTo>
                    <a:pt x="2769" y="3940"/>
                    <a:pt x="2754" y="3949"/>
                    <a:pt x="2746" y="3949"/>
                  </a:cubicBezTo>
                  <a:cubicBezTo>
                    <a:pt x="2742" y="3948"/>
                    <a:pt x="2740" y="3947"/>
                    <a:pt x="2737" y="3947"/>
                  </a:cubicBezTo>
                  <a:cubicBezTo>
                    <a:pt x="2735" y="3947"/>
                    <a:pt x="2731" y="3948"/>
                    <a:pt x="2726" y="3953"/>
                  </a:cubicBezTo>
                  <a:cubicBezTo>
                    <a:pt x="2718" y="3961"/>
                    <a:pt x="2720" y="3969"/>
                    <a:pt x="2714" y="3975"/>
                  </a:cubicBezTo>
                  <a:cubicBezTo>
                    <a:pt x="2703" y="3984"/>
                    <a:pt x="2679" y="3986"/>
                    <a:pt x="2667" y="3990"/>
                  </a:cubicBezTo>
                  <a:cubicBezTo>
                    <a:pt x="2653" y="3994"/>
                    <a:pt x="2638" y="4000"/>
                    <a:pt x="2624" y="4008"/>
                  </a:cubicBezTo>
                  <a:cubicBezTo>
                    <a:pt x="2610" y="4016"/>
                    <a:pt x="2597" y="4026"/>
                    <a:pt x="2587" y="4035"/>
                  </a:cubicBezTo>
                  <a:cubicBezTo>
                    <a:pt x="2581" y="4040"/>
                    <a:pt x="2574" y="4055"/>
                    <a:pt x="2568" y="4059"/>
                  </a:cubicBezTo>
                  <a:lnTo>
                    <a:pt x="2568" y="4059"/>
                  </a:lnTo>
                  <a:cubicBezTo>
                    <a:pt x="2570" y="4058"/>
                    <a:pt x="2571" y="4045"/>
                    <a:pt x="2567" y="4044"/>
                  </a:cubicBezTo>
                  <a:cubicBezTo>
                    <a:pt x="2567" y="4044"/>
                    <a:pt x="2567" y="4044"/>
                    <a:pt x="2566" y="4044"/>
                  </a:cubicBezTo>
                  <a:cubicBezTo>
                    <a:pt x="2560" y="4044"/>
                    <a:pt x="2538" y="4057"/>
                    <a:pt x="2533" y="4061"/>
                  </a:cubicBezTo>
                  <a:cubicBezTo>
                    <a:pt x="2525" y="4068"/>
                    <a:pt x="2533" y="4071"/>
                    <a:pt x="2520" y="4078"/>
                  </a:cubicBezTo>
                  <a:cubicBezTo>
                    <a:pt x="2512" y="4084"/>
                    <a:pt x="2501" y="4088"/>
                    <a:pt x="2491" y="4092"/>
                  </a:cubicBezTo>
                  <a:cubicBezTo>
                    <a:pt x="2463" y="4101"/>
                    <a:pt x="2457" y="4092"/>
                    <a:pt x="2433" y="4115"/>
                  </a:cubicBezTo>
                  <a:cubicBezTo>
                    <a:pt x="2424" y="4127"/>
                    <a:pt x="2412" y="4132"/>
                    <a:pt x="2397" y="4141"/>
                  </a:cubicBezTo>
                  <a:cubicBezTo>
                    <a:pt x="2391" y="4144"/>
                    <a:pt x="2394" y="4156"/>
                    <a:pt x="2379" y="4164"/>
                  </a:cubicBezTo>
                  <a:cubicBezTo>
                    <a:pt x="2377" y="4162"/>
                    <a:pt x="2378" y="4151"/>
                    <a:pt x="2373" y="4151"/>
                  </a:cubicBezTo>
                  <a:cubicBezTo>
                    <a:pt x="2371" y="4151"/>
                    <a:pt x="2369" y="4152"/>
                    <a:pt x="2366" y="4155"/>
                  </a:cubicBezTo>
                  <a:cubicBezTo>
                    <a:pt x="2357" y="4162"/>
                    <a:pt x="2354" y="4171"/>
                    <a:pt x="2350" y="4179"/>
                  </a:cubicBezTo>
                  <a:lnTo>
                    <a:pt x="2350" y="4179"/>
                  </a:lnTo>
                  <a:cubicBezTo>
                    <a:pt x="2352" y="4175"/>
                    <a:pt x="2351" y="4174"/>
                    <a:pt x="2349" y="4174"/>
                  </a:cubicBezTo>
                  <a:cubicBezTo>
                    <a:pt x="2343" y="4174"/>
                    <a:pt x="2317" y="4191"/>
                    <a:pt x="2311" y="4193"/>
                  </a:cubicBezTo>
                  <a:cubicBezTo>
                    <a:pt x="2308" y="4194"/>
                    <a:pt x="2307" y="4194"/>
                    <a:pt x="2305" y="4194"/>
                  </a:cubicBezTo>
                  <a:cubicBezTo>
                    <a:pt x="2300" y="4194"/>
                    <a:pt x="2301" y="4189"/>
                    <a:pt x="2296" y="4189"/>
                  </a:cubicBezTo>
                  <a:cubicBezTo>
                    <a:pt x="2295" y="4189"/>
                    <a:pt x="2292" y="4190"/>
                    <a:pt x="2288" y="4192"/>
                  </a:cubicBezTo>
                  <a:cubicBezTo>
                    <a:pt x="2274" y="4200"/>
                    <a:pt x="2280" y="4220"/>
                    <a:pt x="2295" y="4220"/>
                  </a:cubicBezTo>
                  <a:cubicBezTo>
                    <a:pt x="2298" y="4220"/>
                    <a:pt x="2302" y="4220"/>
                    <a:pt x="2306" y="4218"/>
                  </a:cubicBezTo>
                  <a:lnTo>
                    <a:pt x="2306" y="4218"/>
                  </a:lnTo>
                  <a:lnTo>
                    <a:pt x="2292" y="4225"/>
                  </a:lnTo>
                  <a:cubicBezTo>
                    <a:pt x="2279" y="4232"/>
                    <a:pt x="2269" y="4246"/>
                    <a:pt x="2277" y="4246"/>
                  </a:cubicBezTo>
                  <a:cubicBezTo>
                    <a:pt x="2279" y="4246"/>
                    <a:pt x="2282" y="4246"/>
                    <a:pt x="2286" y="4244"/>
                  </a:cubicBezTo>
                  <a:cubicBezTo>
                    <a:pt x="2301" y="4238"/>
                    <a:pt x="2317" y="4228"/>
                    <a:pt x="2331" y="4218"/>
                  </a:cubicBezTo>
                  <a:cubicBezTo>
                    <a:pt x="2347" y="4208"/>
                    <a:pt x="2351" y="4204"/>
                    <a:pt x="2356" y="4193"/>
                  </a:cubicBezTo>
                  <a:cubicBezTo>
                    <a:pt x="2362" y="4181"/>
                    <a:pt x="2387" y="4179"/>
                    <a:pt x="2380" y="4166"/>
                  </a:cubicBezTo>
                  <a:lnTo>
                    <a:pt x="2380" y="4166"/>
                  </a:lnTo>
                  <a:cubicBezTo>
                    <a:pt x="2381" y="4169"/>
                    <a:pt x="2384" y="4170"/>
                    <a:pt x="2389" y="4170"/>
                  </a:cubicBezTo>
                  <a:cubicBezTo>
                    <a:pt x="2404" y="4170"/>
                    <a:pt x="2433" y="4156"/>
                    <a:pt x="2447" y="4150"/>
                  </a:cubicBezTo>
                  <a:cubicBezTo>
                    <a:pt x="2453" y="4147"/>
                    <a:pt x="2467" y="4142"/>
                    <a:pt x="2473" y="4141"/>
                  </a:cubicBezTo>
                  <a:cubicBezTo>
                    <a:pt x="2474" y="4144"/>
                    <a:pt x="2478" y="4145"/>
                    <a:pt x="2483" y="4145"/>
                  </a:cubicBezTo>
                  <a:cubicBezTo>
                    <a:pt x="2488" y="4145"/>
                    <a:pt x="2494" y="4143"/>
                    <a:pt x="2499" y="4141"/>
                  </a:cubicBezTo>
                  <a:lnTo>
                    <a:pt x="2494" y="4130"/>
                  </a:lnTo>
                  <a:cubicBezTo>
                    <a:pt x="2510" y="4122"/>
                    <a:pt x="2516" y="4129"/>
                    <a:pt x="2531" y="4117"/>
                  </a:cubicBezTo>
                  <a:cubicBezTo>
                    <a:pt x="2543" y="4108"/>
                    <a:pt x="2556" y="4096"/>
                    <a:pt x="2560" y="4086"/>
                  </a:cubicBezTo>
                  <a:cubicBezTo>
                    <a:pt x="2562" y="4081"/>
                    <a:pt x="2558" y="4081"/>
                    <a:pt x="2565" y="4078"/>
                  </a:cubicBezTo>
                  <a:cubicBezTo>
                    <a:pt x="2573" y="4074"/>
                    <a:pt x="2581" y="4071"/>
                    <a:pt x="2588" y="4069"/>
                  </a:cubicBezTo>
                  <a:cubicBezTo>
                    <a:pt x="2603" y="4067"/>
                    <a:pt x="2622" y="4064"/>
                    <a:pt x="2633" y="4052"/>
                  </a:cubicBezTo>
                  <a:cubicBezTo>
                    <a:pt x="2643" y="4039"/>
                    <a:pt x="2663" y="4026"/>
                    <a:pt x="2679" y="4019"/>
                  </a:cubicBezTo>
                  <a:cubicBezTo>
                    <a:pt x="2681" y="4019"/>
                    <a:pt x="2682" y="4019"/>
                    <a:pt x="2684" y="4019"/>
                  </a:cubicBezTo>
                  <a:cubicBezTo>
                    <a:pt x="2689" y="4019"/>
                    <a:pt x="2694" y="4020"/>
                    <a:pt x="2699" y="4020"/>
                  </a:cubicBezTo>
                  <a:cubicBezTo>
                    <a:pt x="2702" y="4020"/>
                    <a:pt x="2705" y="4019"/>
                    <a:pt x="2707" y="4017"/>
                  </a:cubicBezTo>
                  <a:cubicBezTo>
                    <a:pt x="2721" y="4000"/>
                    <a:pt x="2684" y="4006"/>
                    <a:pt x="2713" y="3991"/>
                  </a:cubicBezTo>
                  <a:cubicBezTo>
                    <a:pt x="2717" y="3989"/>
                    <a:pt x="2720" y="3988"/>
                    <a:pt x="2722" y="3988"/>
                  </a:cubicBezTo>
                  <a:cubicBezTo>
                    <a:pt x="2731" y="3988"/>
                    <a:pt x="2724" y="4005"/>
                    <a:pt x="2734" y="4005"/>
                  </a:cubicBezTo>
                  <a:cubicBezTo>
                    <a:pt x="2736" y="4005"/>
                    <a:pt x="2740" y="4004"/>
                    <a:pt x="2746" y="4001"/>
                  </a:cubicBezTo>
                  <a:cubicBezTo>
                    <a:pt x="2761" y="3992"/>
                    <a:pt x="2745" y="3991"/>
                    <a:pt x="2754" y="3983"/>
                  </a:cubicBezTo>
                  <a:cubicBezTo>
                    <a:pt x="2769" y="3971"/>
                    <a:pt x="2794" y="3961"/>
                    <a:pt x="2812" y="3953"/>
                  </a:cubicBezTo>
                  <a:cubicBezTo>
                    <a:pt x="2850" y="3936"/>
                    <a:pt x="2902" y="3919"/>
                    <a:pt x="2939" y="3895"/>
                  </a:cubicBezTo>
                  <a:cubicBezTo>
                    <a:pt x="2950" y="3888"/>
                    <a:pt x="2949" y="3881"/>
                    <a:pt x="2956" y="3874"/>
                  </a:cubicBezTo>
                  <a:cubicBezTo>
                    <a:pt x="2961" y="3866"/>
                    <a:pt x="2964" y="3864"/>
                    <a:pt x="2965" y="3864"/>
                  </a:cubicBezTo>
                  <a:cubicBezTo>
                    <a:pt x="2968" y="3864"/>
                    <a:pt x="2967" y="3872"/>
                    <a:pt x="2972" y="3872"/>
                  </a:cubicBezTo>
                  <a:cubicBezTo>
                    <a:pt x="2981" y="3872"/>
                    <a:pt x="3005" y="3853"/>
                    <a:pt x="3009" y="3846"/>
                  </a:cubicBezTo>
                  <a:cubicBezTo>
                    <a:pt x="3012" y="3835"/>
                    <a:pt x="3015" y="3832"/>
                    <a:pt x="3018" y="3832"/>
                  </a:cubicBezTo>
                  <a:cubicBezTo>
                    <a:pt x="3021" y="3832"/>
                    <a:pt x="3025" y="3834"/>
                    <a:pt x="3031" y="3836"/>
                  </a:cubicBezTo>
                  <a:cubicBezTo>
                    <a:pt x="3031" y="3836"/>
                    <a:pt x="3031" y="3836"/>
                    <a:pt x="3031" y="3836"/>
                  </a:cubicBezTo>
                  <a:cubicBezTo>
                    <a:pt x="3033" y="3836"/>
                    <a:pt x="3037" y="3809"/>
                    <a:pt x="3033" y="3809"/>
                  </a:cubicBezTo>
                  <a:lnTo>
                    <a:pt x="3033" y="3809"/>
                  </a:lnTo>
                  <a:cubicBezTo>
                    <a:pt x="3033" y="3809"/>
                    <a:pt x="3033" y="3809"/>
                    <a:pt x="3033" y="3809"/>
                  </a:cubicBezTo>
                  <a:cubicBezTo>
                    <a:pt x="3034" y="3808"/>
                    <a:pt x="3035" y="3808"/>
                    <a:pt x="3036" y="3808"/>
                  </a:cubicBezTo>
                  <a:cubicBezTo>
                    <a:pt x="3042" y="3808"/>
                    <a:pt x="3047" y="3816"/>
                    <a:pt x="3050" y="3818"/>
                  </a:cubicBezTo>
                  <a:cubicBezTo>
                    <a:pt x="3051" y="3818"/>
                    <a:pt x="3052" y="3818"/>
                    <a:pt x="3053" y="3818"/>
                  </a:cubicBezTo>
                  <a:cubicBezTo>
                    <a:pt x="3061" y="3818"/>
                    <a:pt x="3074" y="3806"/>
                    <a:pt x="3079" y="3801"/>
                  </a:cubicBezTo>
                  <a:cubicBezTo>
                    <a:pt x="3085" y="3796"/>
                    <a:pt x="3112" y="3775"/>
                    <a:pt x="3121" y="3775"/>
                  </a:cubicBezTo>
                  <a:cubicBezTo>
                    <a:pt x="3124" y="3775"/>
                    <a:pt x="3125" y="3777"/>
                    <a:pt x="3125" y="3780"/>
                  </a:cubicBezTo>
                  <a:cubicBezTo>
                    <a:pt x="3124" y="3784"/>
                    <a:pt x="3125" y="3786"/>
                    <a:pt x="3126" y="3786"/>
                  </a:cubicBezTo>
                  <a:cubicBezTo>
                    <a:pt x="3134" y="3786"/>
                    <a:pt x="3157" y="3760"/>
                    <a:pt x="3164" y="3755"/>
                  </a:cubicBezTo>
                  <a:cubicBezTo>
                    <a:pt x="3168" y="3752"/>
                    <a:pt x="3172" y="3751"/>
                    <a:pt x="3176" y="3751"/>
                  </a:cubicBezTo>
                  <a:cubicBezTo>
                    <a:pt x="3186" y="3751"/>
                    <a:pt x="3193" y="3758"/>
                    <a:pt x="3200" y="3758"/>
                  </a:cubicBezTo>
                  <a:cubicBezTo>
                    <a:pt x="3204" y="3758"/>
                    <a:pt x="3208" y="3756"/>
                    <a:pt x="3212" y="3750"/>
                  </a:cubicBezTo>
                  <a:cubicBezTo>
                    <a:pt x="3207" y="3741"/>
                    <a:pt x="3182" y="3740"/>
                    <a:pt x="3162" y="3740"/>
                  </a:cubicBezTo>
                  <a:close/>
                  <a:moveTo>
                    <a:pt x="2141" y="4301"/>
                  </a:moveTo>
                  <a:cubicBezTo>
                    <a:pt x="2149" y="4301"/>
                    <a:pt x="2149" y="4309"/>
                    <a:pt x="2139" y="4315"/>
                  </a:cubicBezTo>
                  <a:cubicBezTo>
                    <a:pt x="2130" y="4315"/>
                    <a:pt x="2116" y="4314"/>
                    <a:pt x="2133" y="4303"/>
                  </a:cubicBezTo>
                  <a:cubicBezTo>
                    <a:pt x="2136" y="4301"/>
                    <a:pt x="2139" y="4301"/>
                    <a:pt x="2141" y="4301"/>
                  </a:cubicBezTo>
                  <a:close/>
                  <a:moveTo>
                    <a:pt x="1983" y="4359"/>
                  </a:moveTo>
                  <a:cubicBezTo>
                    <a:pt x="1983" y="4359"/>
                    <a:pt x="1983" y="4359"/>
                    <a:pt x="1983" y="4360"/>
                  </a:cubicBezTo>
                  <a:lnTo>
                    <a:pt x="1983" y="4360"/>
                  </a:lnTo>
                  <a:cubicBezTo>
                    <a:pt x="1983" y="4359"/>
                    <a:pt x="1983" y="4359"/>
                    <a:pt x="1983" y="4359"/>
                  </a:cubicBezTo>
                  <a:close/>
                  <a:moveTo>
                    <a:pt x="1510" y="4423"/>
                  </a:moveTo>
                  <a:cubicBezTo>
                    <a:pt x="1510" y="4435"/>
                    <a:pt x="1513" y="4442"/>
                    <a:pt x="1520" y="4442"/>
                  </a:cubicBezTo>
                  <a:cubicBezTo>
                    <a:pt x="1522" y="4442"/>
                    <a:pt x="1524" y="4442"/>
                    <a:pt x="1527" y="4440"/>
                  </a:cubicBezTo>
                  <a:lnTo>
                    <a:pt x="1521" y="4430"/>
                  </a:lnTo>
                  <a:lnTo>
                    <a:pt x="1510" y="4423"/>
                  </a:lnTo>
                  <a:close/>
                  <a:moveTo>
                    <a:pt x="1777" y="4510"/>
                  </a:moveTo>
                  <a:cubicBezTo>
                    <a:pt x="1792" y="4510"/>
                    <a:pt x="1803" y="4524"/>
                    <a:pt x="1774" y="4532"/>
                  </a:cubicBezTo>
                  <a:cubicBezTo>
                    <a:pt x="1767" y="4532"/>
                    <a:pt x="1760" y="4530"/>
                    <a:pt x="1758" y="4527"/>
                  </a:cubicBezTo>
                  <a:cubicBezTo>
                    <a:pt x="1755" y="4521"/>
                    <a:pt x="1764" y="4510"/>
                    <a:pt x="1776" y="4510"/>
                  </a:cubicBezTo>
                  <a:cubicBezTo>
                    <a:pt x="1776" y="4510"/>
                    <a:pt x="1776" y="4510"/>
                    <a:pt x="1777" y="4510"/>
                  </a:cubicBezTo>
                  <a:close/>
                  <a:moveTo>
                    <a:pt x="3010" y="0"/>
                  </a:moveTo>
                  <a:cubicBezTo>
                    <a:pt x="3001" y="5"/>
                    <a:pt x="3002" y="1"/>
                    <a:pt x="2992" y="6"/>
                  </a:cubicBezTo>
                  <a:cubicBezTo>
                    <a:pt x="2978" y="11"/>
                    <a:pt x="2958" y="22"/>
                    <a:pt x="2947" y="28"/>
                  </a:cubicBezTo>
                  <a:cubicBezTo>
                    <a:pt x="2939" y="32"/>
                    <a:pt x="2891" y="61"/>
                    <a:pt x="2878" y="61"/>
                  </a:cubicBezTo>
                  <a:cubicBezTo>
                    <a:pt x="2876" y="61"/>
                    <a:pt x="2875" y="61"/>
                    <a:pt x="2875" y="60"/>
                  </a:cubicBezTo>
                  <a:cubicBezTo>
                    <a:pt x="2859" y="68"/>
                    <a:pt x="2856" y="72"/>
                    <a:pt x="2858" y="81"/>
                  </a:cubicBezTo>
                  <a:cubicBezTo>
                    <a:pt x="2860" y="84"/>
                    <a:pt x="2853" y="97"/>
                    <a:pt x="2845" y="102"/>
                  </a:cubicBezTo>
                  <a:cubicBezTo>
                    <a:pt x="2846" y="101"/>
                    <a:pt x="2833" y="93"/>
                    <a:pt x="2829" y="93"/>
                  </a:cubicBezTo>
                  <a:cubicBezTo>
                    <a:pt x="2817" y="94"/>
                    <a:pt x="2804" y="102"/>
                    <a:pt x="2794" y="110"/>
                  </a:cubicBezTo>
                  <a:cubicBezTo>
                    <a:pt x="2787" y="117"/>
                    <a:pt x="2777" y="125"/>
                    <a:pt x="2767" y="131"/>
                  </a:cubicBezTo>
                  <a:cubicBezTo>
                    <a:pt x="2767" y="131"/>
                    <a:pt x="2767" y="132"/>
                    <a:pt x="2766" y="132"/>
                  </a:cubicBezTo>
                  <a:cubicBezTo>
                    <a:pt x="2764" y="132"/>
                    <a:pt x="2758" y="130"/>
                    <a:pt x="2754" y="130"/>
                  </a:cubicBezTo>
                  <a:cubicBezTo>
                    <a:pt x="2754" y="130"/>
                    <a:pt x="2753" y="130"/>
                    <a:pt x="2753" y="130"/>
                  </a:cubicBezTo>
                  <a:cubicBezTo>
                    <a:pt x="2732" y="135"/>
                    <a:pt x="2745" y="158"/>
                    <a:pt x="2731" y="165"/>
                  </a:cubicBezTo>
                  <a:cubicBezTo>
                    <a:pt x="2727" y="167"/>
                    <a:pt x="2724" y="168"/>
                    <a:pt x="2722" y="168"/>
                  </a:cubicBezTo>
                  <a:cubicBezTo>
                    <a:pt x="2714" y="168"/>
                    <a:pt x="2719" y="154"/>
                    <a:pt x="2711" y="154"/>
                  </a:cubicBezTo>
                  <a:cubicBezTo>
                    <a:pt x="2710" y="154"/>
                    <a:pt x="2709" y="154"/>
                    <a:pt x="2707" y="155"/>
                  </a:cubicBezTo>
                  <a:cubicBezTo>
                    <a:pt x="2681" y="164"/>
                    <a:pt x="2664" y="192"/>
                    <a:pt x="2646" y="206"/>
                  </a:cubicBezTo>
                  <a:cubicBezTo>
                    <a:pt x="2643" y="209"/>
                    <a:pt x="2617" y="227"/>
                    <a:pt x="2611" y="227"/>
                  </a:cubicBezTo>
                  <a:cubicBezTo>
                    <a:pt x="2610" y="227"/>
                    <a:pt x="2610" y="226"/>
                    <a:pt x="2614" y="221"/>
                  </a:cubicBezTo>
                  <a:cubicBezTo>
                    <a:pt x="2629" y="213"/>
                    <a:pt x="2635" y="206"/>
                    <a:pt x="2627" y="206"/>
                  </a:cubicBezTo>
                  <a:cubicBezTo>
                    <a:pt x="2625" y="206"/>
                    <a:pt x="2620" y="207"/>
                    <a:pt x="2614" y="209"/>
                  </a:cubicBezTo>
                  <a:cubicBezTo>
                    <a:pt x="2606" y="212"/>
                    <a:pt x="2581" y="226"/>
                    <a:pt x="2587" y="232"/>
                  </a:cubicBezTo>
                  <a:cubicBezTo>
                    <a:pt x="2588" y="233"/>
                    <a:pt x="2605" y="233"/>
                    <a:pt x="2601" y="239"/>
                  </a:cubicBezTo>
                  <a:cubicBezTo>
                    <a:pt x="2600" y="240"/>
                    <a:pt x="2550" y="238"/>
                    <a:pt x="2548" y="247"/>
                  </a:cubicBezTo>
                  <a:cubicBezTo>
                    <a:pt x="2548" y="254"/>
                    <a:pt x="2554" y="256"/>
                    <a:pt x="2553" y="263"/>
                  </a:cubicBezTo>
                  <a:cubicBezTo>
                    <a:pt x="2551" y="269"/>
                    <a:pt x="2543" y="275"/>
                    <a:pt x="2539" y="282"/>
                  </a:cubicBezTo>
                  <a:cubicBezTo>
                    <a:pt x="2535" y="275"/>
                    <a:pt x="2534" y="270"/>
                    <a:pt x="2528" y="270"/>
                  </a:cubicBezTo>
                  <a:cubicBezTo>
                    <a:pt x="2524" y="270"/>
                    <a:pt x="2518" y="272"/>
                    <a:pt x="2509" y="277"/>
                  </a:cubicBezTo>
                  <a:cubicBezTo>
                    <a:pt x="2503" y="281"/>
                    <a:pt x="2471" y="305"/>
                    <a:pt x="2485" y="305"/>
                  </a:cubicBezTo>
                  <a:lnTo>
                    <a:pt x="2464" y="316"/>
                  </a:lnTo>
                  <a:cubicBezTo>
                    <a:pt x="2461" y="312"/>
                    <a:pt x="2464" y="305"/>
                    <a:pt x="2457" y="304"/>
                  </a:cubicBezTo>
                  <a:cubicBezTo>
                    <a:pt x="2456" y="304"/>
                    <a:pt x="2455" y="304"/>
                    <a:pt x="2454" y="304"/>
                  </a:cubicBezTo>
                  <a:cubicBezTo>
                    <a:pt x="2446" y="304"/>
                    <a:pt x="2434" y="309"/>
                    <a:pt x="2426" y="316"/>
                  </a:cubicBezTo>
                  <a:cubicBezTo>
                    <a:pt x="2410" y="328"/>
                    <a:pt x="2410" y="346"/>
                    <a:pt x="2395" y="346"/>
                  </a:cubicBezTo>
                  <a:cubicBezTo>
                    <a:pt x="2392" y="346"/>
                    <a:pt x="2389" y="346"/>
                    <a:pt x="2386" y="344"/>
                  </a:cubicBezTo>
                  <a:cubicBezTo>
                    <a:pt x="2384" y="340"/>
                    <a:pt x="2382" y="338"/>
                    <a:pt x="2380" y="338"/>
                  </a:cubicBezTo>
                  <a:cubicBezTo>
                    <a:pt x="2373" y="338"/>
                    <a:pt x="2368" y="359"/>
                    <a:pt x="2355" y="365"/>
                  </a:cubicBezTo>
                  <a:cubicBezTo>
                    <a:pt x="2344" y="371"/>
                    <a:pt x="2324" y="369"/>
                    <a:pt x="2318" y="377"/>
                  </a:cubicBezTo>
                  <a:cubicBezTo>
                    <a:pt x="2316" y="378"/>
                    <a:pt x="2307" y="396"/>
                    <a:pt x="2307" y="396"/>
                  </a:cubicBezTo>
                  <a:lnTo>
                    <a:pt x="2307" y="396"/>
                  </a:lnTo>
                  <a:cubicBezTo>
                    <a:pt x="2299" y="395"/>
                    <a:pt x="2302" y="390"/>
                    <a:pt x="2296" y="390"/>
                  </a:cubicBezTo>
                  <a:cubicBezTo>
                    <a:pt x="2294" y="390"/>
                    <a:pt x="2291" y="390"/>
                    <a:pt x="2286" y="392"/>
                  </a:cubicBezTo>
                  <a:cubicBezTo>
                    <a:pt x="2278" y="394"/>
                    <a:pt x="2262" y="400"/>
                    <a:pt x="2260" y="408"/>
                  </a:cubicBezTo>
                  <a:cubicBezTo>
                    <a:pt x="2259" y="414"/>
                    <a:pt x="2244" y="420"/>
                    <a:pt x="2233" y="426"/>
                  </a:cubicBezTo>
                  <a:cubicBezTo>
                    <a:pt x="2226" y="430"/>
                    <a:pt x="2230" y="442"/>
                    <a:pt x="2215" y="450"/>
                  </a:cubicBezTo>
                  <a:lnTo>
                    <a:pt x="2228" y="450"/>
                  </a:lnTo>
                  <a:cubicBezTo>
                    <a:pt x="2223" y="456"/>
                    <a:pt x="2221" y="462"/>
                    <a:pt x="2210" y="467"/>
                  </a:cubicBezTo>
                  <a:cubicBezTo>
                    <a:pt x="2208" y="462"/>
                    <a:pt x="2203" y="456"/>
                    <a:pt x="2215" y="450"/>
                  </a:cubicBezTo>
                  <a:lnTo>
                    <a:pt x="2209" y="439"/>
                  </a:lnTo>
                  <a:cubicBezTo>
                    <a:pt x="2202" y="443"/>
                    <a:pt x="2189" y="450"/>
                    <a:pt x="2191" y="455"/>
                  </a:cubicBezTo>
                  <a:cubicBezTo>
                    <a:pt x="2184" y="465"/>
                    <a:pt x="2182" y="467"/>
                    <a:pt x="2170" y="467"/>
                  </a:cubicBezTo>
                  <a:cubicBezTo>
                    <a:pt x="2161" y="472"/>
                    <a:pt x="2161" y="473"/>
                    <a:pt x="2163" y="478"/>
                  </a:cubicBezTo>
                  <a:cubicBezTo>
                    <a:pt x="2166" y="483"/>
                    <a:pt x="2153" y="490"/>
                    <a:pt x="2145" y="495"/>
                  </a:cubicBezTo>
                  <a:lnTo>
                    <a:pt x="2135" y="477"/>
                  </a:lnTo>
                  <a:lnTo>
                    <a:pt x="2135" y="477"/>
                  </a:lnTo>
                  <a:cubicBezTo>
                    <a:pt x="2139" y="484"/>
                    <a:pt x="2107" y="503"/>
                    <a:pt x="2097" y="508"/>
                  </a:cubicBezTo>
                  <a:cubicBezTo>
                    <a:pt x="2089" y="512"/>
                    <a:pt x="2085" y="512"/>
                    <a:pt x="2081" y="512"/>
                  </a:cubicBezTo>
                  <a:cubicBezTo>
                    <a:pt x="2080" y="512"/>
                    <a:pt x="2079" y="512"/>
                    <a:pt x="2078" y="512"/>
                  </a:cubicBezTo>
                  <a:cubicBezTo>
                    <a:pt x="2075" y="512"/>
                    <a:pt x="2073" y="512"/>
                    <a:pt x="2069" y="514"/>
                  </a:cubicBezTo>
                  <a:cubicBezTo>
                    <a:pt x="2020" y="531"/>
                    <a:pt x="1974" y="559"/>
                    <a:pt x="1927" y="584"/>
                  </a:cubicBezTo>
                  <a:cubicBezTo>
                    <a:pt x="1927" y="584"/>
                    <a:pt x="1925" y="582"/>
                    <a:pt x="1922" y="582"/>
                  </a:cubicBezTo>
                  <a:cubicBezTo>
                    <a:pt x="1920" y="582"/>
                    <a:pt x="1917" y="583"/>
                    <a:pt x="1913" y="584"/>
                  </a:cubicBezTo>
                  <a:lnTo>
                    <a:pt x="1891" y="598"/>
                  </a:lnTo>
                  <a:cubicBezTo>
                    <a:pt x="1867" y="612"/>
                    <a:pt x="1844" y="627"/>
                    <a:pt x="1819" y="641"/>
                  </a:cubicBezTo>
                  <a:cubicBezTo>
                    <a:pt x="1788" y="661"/>
                    <a:pt x="1753" y="681"/>
                    <a:pt x="1723" y="702"/>
                  </a:cubicBezTo>
                  <a:cubicBezTo>
                    <a:pt x="1711" y="711"/>
                    <a:pt x="1698" y="719"/>
                    <a:pt x="1693" y="728"/>
                  </a:cubicBezTo>
                  <a:cubicBezTo>
                    <a:pt x="1690" y="734"/>
                    <a:pt x="1678" y="739"/>
                    <a:pt x="1672" y="743"/>
                  </a:cubicBezTo>
                  <a:cubicBezTo>
                    <a:pt x="1676" y="740"/>
                    <a:pt x="1680" y="735"/>
                    <a:pt x="1676" y="735"/>
                  </a:cubicBezTo>
                  <a:cubicBezTo>
                    <a:pt x="1675" y="735"/>
                    <a:pt x="1674" y="735"/>
                    <a:pt x="1672" y="736"/>
                  </a:cubicBezTo>
                  <a:cubicBezTo>
                    <a:pt x="1652" y="744"/>
                    <a:pt x="1631" y="756"/>
                    <a:pt x="1613" y="767"/>
                  </a:cubicBezTo>
                  <a:cubicBezTo>
                    <a:pt x="1604" y="771"/>
                    <a:pt x="1582" y="782"/>
                    <a:pt x="1578" y="790"/>
                  </a:cubicBezTo>
                  <a:cubicBezTo>
                    <a:pt x="1576" y="795"/>
                    <a:pt x="1589" y="803"/>
                    <a:pt x="1590" y="806"/>
                  </a:cubicBezTo>
                  <a:cubicBezTo>
                    <a:pt x="1586" y="809"/>
                    <a:pt x="1582" y="810"/>
                    <a:pt x="1578" y="810"/>
                  </a:cubicBezTo>
                  <a:cubicBezTo>
                    <a:pt x="1570" y="810"/>
                    <a:pt x="1565" y="805"/>
                    <a:pt x="1562" y="801"/>
                  </a:cubicBezTo>
                  <a:cubicBezTo>
                    <a:pt x="1560" y="799"/>
                    <a:pt x="1559" y="799"/>
                    <a:pt x="1557" y="799"/>
                  </a:cubicBezTo>
                  <a:cubicBezTo>
                    <a:pt x="1550" y="799"/>
                    <a:pt x="1538" y="807"/>
                    <a:pt x="1526" y="814"/>
                  </a:cubicBezTo>
                  <a:cubicBezTo>
                    <a:pt x="1506" y="825"/>
                    <a:pt x="1484" y="838"/>
                    <a:pt x="1463" y="846"/>
                  </a:cubicBezTo>
                  <a:cubicBezTo>
                    <a:pt x="1459" y="847"/>
                    <a:pt x="1452" y="846"/>
                    <a:pt x="1451" y="847"/>
                  </a:cubicBezTo>
                  <a:cubicBezTo>
                    <a:pt x="1440" y="854"/>
                    <a:pt x="1437" y="861"/>
                    <a:pt x="1431" y="868"/>
                  </a:cubicBezTo>
                  <a:cubicBezTo>
                    <a:pt x="1416" y="883"/>
                    <a:pt x="1387" y="887"/>
                    <a:pt x="1369" y="894"/>
                  </a:cubicBezTo>
                  <a:cubicBezTo>
                    <a:pt x="1348" y="903"/>
                    <a:pt x="1348" y="913"/>
                    <a:pt x="1342" y="925"/>
                  </a:cubicBezTo>
                  <a:cubicBezTo>
                    <a:pt x="1338" y="932"/>
                    <a:pt x="1335" y="935"/>
                    <a:pt x="1333" y="935"/>
                  </a:cubicBezTo>
                  <a:cubicBezTo>
                    <a:pt x="1328" y="935"/>
                    <a:pt x="1325" y="924"/>
                    <a:pt x="1322" y="922"/>
                  </a:cubicBezTo>
                  <a:cubicBezTo>
                    <a:pt x="1322" y="922"/>
                    <a:pt x="1321" y="921"/>
                    <a:pt x="1320" y="921"/>
                  </a:cubicBezTo>
                  <a:cubicBezTo>
                    <a:pt x="1312" y="921"/>
                    <a:pt x="1301" y="944"/>
                    <a:pt x="1299" y="945"/>
                  </a:cubicBezTo>
                  <a:cubicBezTo>
                    <a:pt x="1293" y="952"/>
                    <a:pt x="1287" y="954"/>
                    <a:pt x="1281" y="954"/>
                  </a:cubicBezTo>
                  <a:cubicBezTo>
                    <a:pt x="1277" y="954"/>
                    <a:pt x="1272" y="953"/>
                    <a:pt x="1268" y="953"/>
                  </a:cubicBezTo>
                  <a:cubicBezTo>
                    <a:pt x="1265" y="953"/>
                    <a:pt x="1263" y="953"/>
                    <a:pt x="1261" y="954"/>
                  </a:cubicBezTo>
                  <a:cubicBezTo>
                    <a:pt x="1246" y="957"/>
                    <a:pt x="1228" y="970"/>
                    <a:pt x="1214" y="979"/>
                  </a:cubicBezTo>
                  <a:cubicBezTo>
                    <a:pt x="1206" y="984"/>
                    <a:pt x="1168" y="1011"/>
                    <a:pt x="1156" y="1011"/>
                  </a:cubicBezTo>
                  <a:cubicBezTo>
                    <a:pt x="1154" y="1011"/>
                    <a:pt x="1153" y="1010"/>
                    <a:pt x="1152" y="1009"/>
                  </a:cubicBezTo>
                  <a:cubicBezTo>
                    <a:pt x="1139" y="1013"/>
                    <a:pt x="1127" y="1023"/>
                    <a:pt x="1116" y="1031"/>
                  </a:cubicBezTo>
                  <a:cubicBezTo>
                    <a:pt x="1077" y="1058"/>
                    <a:pt x="1032" y="1081"/>
                    <a:pt x="992" y="1108"/>
                  </a:cubicBezTo>
                  <a:cubicBezTo>
                    <a:pt x="980" y="1118"/>
                    <a:pt x="964" y="1129"/>
                    <a:pt x="967" y="1139"/>
                  </a:cubicBezTo>
                  <a:lnTo>
                    <a:pt x="967" y="1139"/>
                  </a:lnTo>
                  <a:cubicBezTo>
                    <a:pt x="965" y="1134"/>
                    <a:pt x="964" y="1127"/>
                    <a:pt x="956" y="1127"/>
                  </a:cubicBezTo>
                  <a:cubicBezTo>
                    <a:pt x="955" y="1127"/>
                    <a:pt x="954" y="1127"/>
                    <a:pt x="953" y="1128"/>
                  </a:cubicBezTo>
                  <a:cubicBezTo>
                    <a:pt x="944" y="1129"/>
                    <a:pt x="943" y="1135"/>
                    <a:pt x="934" y="1139"/>
                  </a:cubicBezTo>
                  <a:cubicBezTo>
                    <a:pt x="929" y="1142"/>
                    <a:pt x="923" y="1143"/>
                    <a:pt x="917" y="1145"/>
                  </a:cubicBezTo>
                  <a:cubicBezTo>
                    <a:pt x="895" y="1153"/>
                    <a:pt x="875" y="1164"/>
                    <a:pt x="854" y="1176"/>
                  </a:cubicBezTo>
                  <a:cubicBezTo>
                    <a:pt x="851" y="1181"/>
                    <a:pt x="839" y="1189"/>
                    <a:pt x="827" y="1195"/>
                  </a:cubicBezTo>
                  <a:cubicBezTo>
                    <a:pt x="817" y="1202"/>
                    <a:pt x="806" y="1207"/>
                    <a:pt x="806" y="1207"/>
                  </a:cubicBezTo>
                  <a:cubicBezTo>
                    <a:pt x="804" y="1222"/>
                    <a:pt x="816" y="1230"/>
                    <a:pt x="812" y="1245"/>
                  </a:cubicBezTo>
                  <a:cubicBezTo>
                    <a:pt x="811" y="1247"/>
                    <a:pt x="804" y="1249"/>
                    <a:pt x="798" y="1249"/>
                  </a:cubicBezTo>
                  <a:cubicBezTo>
                    <a:pt x="789" y="1249"/>
                    <a:pt x="780" y="1246"/>
                    <a:pt x="786" y="1236"/>
                  </a:cubicBezTo>
                  <a:cubicBezTo>
                    <a:pt x="792" y="1227"/>
                    <a:pt x="791" y="1223"/>
                    <a:pt x="786" y="1223"/>
                  </a:cubicBezTo>
                  <a:cubicBezTo>
                    <a:pt x="781" y="1223"/>
                    <a:pt x="773" y="1226"/>
                    <a:pt x="764" y="1231"/>
                  </a:cubicBezTo>
                  <a:cubicBezTo>
                    <a:pt x="755" y="1236"/>
                    <a:pt x="740" y="1244"/>
                    <a:pt x="736" y="1251"/>
                  </a:cubicBezTo>
                  <a:cubicBezTo>
                    <a:pt x="732" y="1256"/>
                    <a:pt x="736" y="1257"/>
                    <a:pt x="724" y="1261"/>
                  </a:cubicBezTo>
                  <a:cubicBezTo>
                    <a:pt x="719" y="1263"/>
                    <a:pt x="699" y="1267"/>
                    <a:pt x="685" y="1267"/>
                  </a:cubicBezTo>
                  <a:cubicBezTo>
                    <a:pt x="678" y="1267"/>
                    <a:pt x="673" y="1266"/>
                    <a:pt x="674" y="1263"/>
                  </a:cubicBezTo>
                  <a:lnTo>
                    <a:pt x="674" y="1263"/>
                  </a:lnTo>
                  <a:cubicBezTo>
                    <a:pt x="671" y="1274"/>
                    <a:pt x="664" y="1278"/>
                    <a:pt x="647" y="1287"/>
                  </a:cubicBezTo>
                  <a:cubicBezTo>
                    <a:pt x="631" y="1296"/>
                    <a:pt x="617" y="1304"/>
                    <a:pt x="605" y="1315"/>
                  </a:cubicBezTo>
                  <a:cubicBezTo>
                    <a:pt x="602" y="1318"/>
                    <a:pt x="591" y="1332"/>
                    <a:pt x="588" y="1332"/>
                  </a:cubicBezTo>
                  <a:cubicBezTo>
                    <a:pt x="584" y="1332"/>
                    <a:pt x="579" y="1330"/>
                    <a:pt x="574" y="1330"/>
                  </a:cubicBezTo>
                  <a:cubicBezTo>
                    <a:pt x="572" y="1330"/>
                    <a:pt x="571" y="1330"/>
                    <a:pt x="569" y="1331"/>
                  </a:cubicBezTo>
                  <a:cubicBezTo>
                    <a:pt x="558" y="1336"/>
                    <a:pt x="551" y="1346"/>
                    <a:pt x="540" y="1351"/>
                  </a:cubicBezTo>
                  <a:lnTo>
                    <a:pt x="504" y="1371"/>
                  </a:lnTo>
                  <a:cubicBezTo>
                    <a:pt x="484" y="1371"/>
                    <a:pt x="488" y="1387"/>
                    <a:pt x="488" y="1393"/>
                  </a:cubicBezTo>
                  <a:cubicBezTo>
                    <a:pt x="489" y="1399"/>
                    <a:pt x="481" y="1404"/>
                    <a:pt x="471" y="1410"/>
                  </a:cubicBezTo>
                  <a:cubicBezTo>
                    <a:pt x="467" y="1403"/>
                    <a:pt x="467" y="1398"/>
                    <a:pt x="461" y="1398"/>
                  </a:cubicBezTo>
                  <a:cubicBezTo>
                    <a:pt x="458" y="1398"/>
                    <a:pt x="453" y="1400"/>
                    <a:pt x="444" y="1404"/>
                  </a:cubicBezTo>
                  <a:cubicBezTo>
                    <a:pt x="403" y="1424"/>
                    <a:pt x="363" y="1447"/>
                    <a:pt x="324" y="1468"/>
                  </a:cubicBezTo>
                  <a:cubicBezTo>
                    <a:pt x="321" y="1470"/>
                    <a:pt x="277" y="1493"/>
                    <a:pt x="286" y="1493"/>
                  </a:cubicBezTo>
                  <a:cubicBezTo>
                    <a:pt x="302" y="1495"/>
                    <a:pt x="276" y="1508"/>
                    <a:pt x="267" y="1512"/>
                  </a:cubicBezTo>
                  <a:cubicBezTo>
                    <a:pt x="265" y="1512"/>
                    <a:pt x="264" y="1513"/>
                    <a:pt x="263" y="1513"/>
                  </a:cubicBezTo>
                  <a:cubicBezTo>
                    <a:pt x="258" y="1513"/>
                    <a:pt x="259" y="1508"/>
                    <a:pt x="254" y="1508"/>
                  </a:cubicBezTo>
                  <a:cubicBezTo>
                    <a:pt x="254" y="1508"/>
                    <a:pt x="253" y="1508"/>
                    <a:pt x="253" y="1508"/>
                  </a:cubicBezTo>
                  <a:cubicBezTo>
                    <a:pt x="247" y="1509"/>
                    <a:pt x="240" y="1514"/>
                    <a:pt x="234" y="1517"/>
                  </a:cubicBezTo>
                  <a:cubicBezTo>
                    <a:pt x="223" y="1522"/>
                    <a:pt x="192" y="1536"/>
                    <a:pt x="186" y="1546"/>
                  </a:cubicBezTo>
                  <a:cubicBezTo>
                    <a:pt x="181" y="1555"/>
                    <a:pt x="170" y="1556"/>
                    <a:pt x="158" y="1565"/>
                  </a:cubicBezTo>
                  <a:cubicBezTo>
                    <a:pt x="152" y="1570"/>
                    <a:pt x="148" y="1582"/>
                    <a:pt x="144" y="1584"/>
                  </a:cubicBezTo>
                  <a:cubicBezTo>
                    <a:pt x="143" y="1585"/>
                    <a:pt x="142" y="1585"/>
                    <a:pt x="141" y="1585"/>
                  </a:cubicBezTo>
                  <a:cubicBezTo>
                    <a:pt x="138" y="1585"/>
                    <a:pt x="134" y="1583"/>
                    <a:pt x="131" y="1583"/>
                  </a:cubicBezTo>
                  <a:cubicBezTo>
                    <a:pt x="130" y="1583"/>
                    <a:pt x="129" y="1583"/>
                    <a:pt x="129" y="1583"/>
                  </a:cubicBezTo>
                  <a:cubicBezTo>
                    <a:pt x="116" y="1585"/>
                    <a:pt x="101" y="1592"/>
                    <a:pt x="88" y="1600"/>
                  </a:cubicBezTo>
                  <a:cubicBezTo>
                    <a:pt x="67" y="1611"/>
                    <a:pt x="44" y="1624"/>
                    <a:pt x="25" y="1637"/>
                  </a:cubicBezTo>
                  <a:cubicBezTo>
                    <a:pt x="15" y="1644"/>
                    <a:pt x="12" y="1649"/>
                    <a:pt x="15" y="1654"/>
                  </a:cubicBezTo>
                  <a:lnTo>
                    <a:pt x="15" y="1654"/>
                  </a:lnTo>
                  <a:cubicBezTo>
                    <a:pt x="6" y="1659"/>
                    <a:pt x="0" y="1667"/>
                    <a:pt x="4" y="1677"/>
                  </a:cubicBezTo>
                  <a:cubicBezTo>
                    <a:pt x="7" y="1685"/>
                    <a:pt x="21" y="1714"/>
                    <a:pt x="27" y="1716"/>
                  </a:cubicBezTo>
                  <a:cubicBezTo>
                    <a:pt x="39" y="1720"/>
                    <a:pt x="46" y="1715"/>
                    <a:pt x="53" y="1743"/>
                  </a:cubicBezTo>
                  <a:cubicBezTo>
                    <a:pt x="62" y="1766"/>
                    <a:pt x="71" y="1790"/>
                    <a:pt x="85" y="1811"/>
                  </a:cubicBezTo>
                  <a:cubicBezTo>
                    <a:pt x="93" y="1824"/>
                    <a:pt x="111" y="1829"/>
                    <a:pt x="115" y="1840"/>
                  </a:cubicBezTo>
                  <a:cubicBezTo>
                    <a:pt x="122" y="1858"/>
                    <a:pt x="107" y="1869"/>
                    <a:pt x="116" y="1891"/>
                  </a:cubicBezTo>
                  <a:cubicBezTo>
                    <a:pt x="117" y="1895"/>
                    <a:pt x="119" y="1896"/>
                    <a:pt x="121" y="1896"/>
                  </a:cubicBezTo>
                  <a:cubicBezTo>
                    <a:pt x="125" y="1896"/>
                    <a:pt x="129" y="1889"/>
                    <a:pt x="131" y="1888"/>
                  </a:cubicBezTo>
                  <a:lnTo>
                    <a:pt x="131" y="1888"/>
                  </a:lnTo>
                  <a:cubicBezTo>
                    <a:pt x="137" y="1899"/>
                    <a:pt x="125" y="1912"/>
                    <a:pt x="136" y="1920"/>
                  </a:cubicBezTo>
                  <a:cubicBezTo>
                    <a:pt x="136" y="1921"/>
                    <a:pt x="136" y="1921"/>
                    <a:pt x="137" y="1921"/>
                  </a:cubicBezTo>
                  <a:cubicBezTo>
                    <a:pt x="140" y="1921"/>
                    <a:pt x="145" y="1919"/>
                    <a:pt x="151" y="1919"/>
                  </a:cubicBezTo>
                  <a:cubicBezTo>
                    <a:pt x="160" y="1919"/>
                    <a:pt x="168" y="1922"/>
                    <a:pt x="168" y="1933"/>
                  </a:cubicBezTo>
                  <a:cubicBezTo>
                    <a:pt x="169" y="1943"/>
                    <a:pt x="157" y="1939"/>
                    <a:pt x="162" y="1955"/>
                  </a:cubicBezTo>
                  <a:cubicBezTo>
                    <a:pt x="164" y="1962"/>
                    <a:pt x="169" y="1973"/>
                    <a:pt x="173" y="1979"/>
                  </a:cubicBezTo>
                  <a:cubicBezTo>
                    <a:pt x="176" y="1983"/>
                    <a:pt x="179" y="1984"/>
                    <a:pt x="181" y="1984"/>
                  </a:cubicBezTo>
                  <a:cubicBezTo>
                    <a:pt x="184" y="1984"/>
                    <a:pt x="186" y="1981"/>
                    <a:pt x="189" y="1981"/>
                  </a:cubicBezTo>
                  <a:cubicBezTo>
                    <a:pt x="192" y="1981"/>
                    <a:pt x="196" y="1984"/>
                    <a:pt x="203" y="1996"/>
                  </a:cubicBezTo>
                  <a:cubicBezTo>
                    <a:pt x="196" y="1998"/>
                    <a:pt x="193" y="2004"/>
                    <a:pt x="193" y="2016"/>
                  </a:cubicBezTo>
                  <a:cubicBezTo>
                    <a:pt x="196" y="2027"/>
                    <a:pt x="201" y="2045"/>
                    <a:pt x="209" y="2045"/>
                  </a:cubicBezTo>
                  <a:cubicBezTo>
                    <a:pt x="210" y="2045"/>
                    <a:pt x="211" y="2045"/>
                    <a:pt x="212" y="2044"/>
                  </a:cubicBezTo>
                  <a:lnTo>
                    <a:pt x="212" y="2044"/>
                  </a:lnTo>
                  <a:cubicBezTo>
                    <a:pt x="199" y="2052"/>
                    <a:pt x="211" y="2067"/>
                    <a:pt x="226" y="2078"/>
                  </a:cubicBezTo>
                  <a:cubicBezTo>
                    <a:pt x="216" y="2083"/>
                    <a:pt x="263" y="2147"/>
                    <a:pt x="268" y="2154"/>
                  </a:cubicBezTo>
                  <a:cubicBezTo>
                    <a:pt x="259" y="2138"/>
                    <a:pt x="259" y="2129"/>
                    <a:pt x="263" y="2129"/>
                  </a:cubicBezTo>
                  <a:cubicBezTo>
                    <a:pt x="266" y="2129"/>
                    <a:pt x="273" y="2137"/>
                    <a:pt x="279" y="2154"/>
                  </a:cubicBezTo>
                  <a:cubicBezTo>
                    <a:pt x="288" y="2175"/>
                    <a:pt x="298" y="2198"/>
                    <a:pt x="310" y="2220"/>
                  </a:cubicBezTo>
                  <a:cubicBezTo>
                    <a:pt x="322" y="2214"/>
                    <a:pt x="294" y="2158"/>
                    <a:pt x="287" y="2139"/>
                  </a:cubicBezTo>
                  <a:lnTo>
                    <a:pt x="287" y="2139"/>
                  </a:lnTo>
                  <a:cubicBezTo>
                    <a:pt x="296" y="2156"/>
                    <a:pt x="305" y="2173"/>
                    <a:pt x="314" y="2189"/>
                  </a:cubicBezTo>
                  <a:cubicBezTo>
                    <a:pt x="319" y="2201"/>
                    <a:pt x="328" y="2219"/>
                    <a:pt x="324" y="2228"/>
                  </a:cubicBezTo>
                  <a:cubicBezTo>
                    <a:pt x="321" y="2236"/>
                    <a:pt x="311" y="2225"/>
                    <a:pt x="315" y="2242"/>
                  </a:cubicBezTo>
                  <a:cubicBezTo>
                    <a:pt x="322" y="2274"/>
                    <a:pt x="341" y="2274"/>
                    <a:pt x="356" y="2299"/>
                  </a:cubicBezTo>
                  <a:cubicBezTo>
                    <a:pt x="369" y="2322"/>
                    <a:pt x="372" y="2340"/>
                    <a:pt x="372" y="2360"/>
                  </a:cubicBezTo>
                  <a:cubicBezTo>
                    <a:pt x="372" y="2360"/>
                    <a:pt x="373" y="2360"/>
                    <a:pt x="374" y="2360"/>
                  </a:cubicBezTo>
                  <a:cubicBezTo>
                    <a:pt x="383" y="2360"/>
                    <a:pt x="398" y="2370"/>
                    <a:pt x="406" y="2379"/>
                  </a:cubicBezTo>
                  <a:cubicBezTo>
                    <a:pt x="420" y="2394"/>
                    <a:pt x="404" y="2391"/>
                    <a:pt x="406" y="2397"/>
                  </a:cubicBezTo>
                  <a:cubicBezTo>
                    <a:pt x="408" y="2399"/>
                    <a:pt x="409" y="2401"/>
                    <a:pt x="410" y="2402"/>
                  </a:cubicBezTo>
                  <a:lnTo>
                    <a:pt x="410" y="2402"/>
                  </a:lnTo>
                  <a:cubicBezTo>
                    <a:pt x="407" y="2403"/>
                    <a:pt x="405" y="2404"/>
                    <a:pt x="406" y="2408"/>
                  </a:cubicBezTo>
                  <a:cubicBezTo>
                    <a:pt x="407" y="2419"/>
                    <a:pt x="421" y="2440"/>
                    <a:pt x="427" y="2450"/>
                  </a:cubicBezTo>
                  <a:cubicBezTo>
                    <a:pt x="435" y="2462"/>
                    <a:pt x="448" y="2483"/>
                    <a:pt x="458" y="2486"/>
                  </a:cubicBezTo>
                  <a:cubicBezTo>
                    <a:pt x="464" y="2489"/>
                    <a:pt x="467" y="2489"/>
                    <a:pt x="472" y="2500"/>
                  </a:cubicBezTo>
                  <a:cubicBezTo>
                    <a:pt x="475" y="2507"/>
                    <a:pt x="476" y="2514"/>
                    <a:pt x="474" y="2518"/>
                  </a:cubicBezTo>
                  <a:cubicBezTo>
                    <a:pt x="471" y="2523"/>
                    <a:pt x="474" y="2525"/>
                    <a:pt x="479" y="2533"/>
                  </a:cubicBezTo>
                  <a:cubicBezTo>
                    <a:pt x="485" y="2546"/>
                    <a:pt x="497" y="2554"/>
                    <a:pt x="505" y="2566"/>
                  </a:cubicBezTo>
                  <a:cubicBezTo>
                    <a:pt x="514" y="2578"/>
                    <a:pt x="522" y="2591"/>
                    <a:pt x="528" y="2604"/>
                  </a:cubicBezTo>
                  <a:cubicBezTo>
                    <a:pt x="531" y="2613"/>
                    <a:pt x="530" y="2628"/>
                    <a:pt x="534" y="2633"/>
                  </a:cubicBezTo>
                  <a:cubicBezTo>
                    <a:pt x="534" y="2633"/>
                    <a:pt x="534" y="2633"/>
                    <a:pt x="535" y="2633"/>
                  </a:cubicBezTo>
                  <a:cubicBezTo>
                    <a:pt x="536" y="2633"/>
                    <a:pt x="536" y="2631"/>
                    <a:pt x="537" y="2631"/>
                  </a:cubicBezTo>
                  <a:cubicBezTo>
                    <a:pt x="538" y="2631"/>
                    <a:pt x="539" y="2632"/>
                    <a:pt x="539" y="2633"/>
                  </a:cubicBezTo>
                  <a:lnTo>
                    <a:pt x="544" y="2643"/>
                  </a:lnTo>
                  <a:lnTo>
                    <a:pt x="571" y="2694"/>
                  </a:lnTo>
                  <a:cubicBezTo>
                    <a:pt x="580" y="2709"/>
                    <a:pt x="594" y="2742"/>
                    <a:pt x="606" y="2742"/>
                  </a:cubicBezTo>
                  <a:cubicBezTo>
                    <a:pt x="607" y="2742"/>
                    <a:pt x="608" y="2742"/>
                    <a:pt x="609" y="2741"/>
                  </a:cubicBezTo>
                  <a:lnTo>
                    <a:pt x="609" y="2741"/>
                  </a:lnTo>
                  <a:cubicBezTo>
                    <a:pt x="599" y="2746"/>
                    <a:pt x="618" y="2781"/>
                    <a:pt x="626" y="2795"/>
                  </a:cubicBezTo>
                  <a:cubicBezTo>
                    <a:pt x="636" y="2814"/>
                    <a:pt x="644" y="2813"/>
                    <a:pt x="653" y="2832"/>
                  </a:cubicBezTo>
                  <a:cubicBezTo>
                    <a:pt x="657" y="2840"/>
                    <a:pt x="647" y="2838"/>
                    <a:pt x="648" y="2847"/>
                  </a:cubicBezTo>
                  <a:cubicBezTo>
                    <a:pt x="650" y="2856"/>
                    <a:pt x="655" y="2865"/>
                    <a:pt x="661" y="2872"/>
                  </a:cubicBezTo>
                  <a:cubicBezTo>
                    <a:pt x="667" y="2882"/>
                    <a:pt x="674" y="2892"/>
                    <a:pt x="681" y="2899"/>
                  </a:cubicBezTo>
                  <a:cubicBezTo>
                    <a:pt x="683" y="2900"/>
                    <a:pt x="684" y="2901"/>
                    <a:pt x="685" y="2901"/>
                  </a:cubicBezTo>
                  <a:cubicBezTo>
                    <a:pt x="687" y="2901"/>
                    <a:pt x="689" y="2899"/>
                    <a:pt x="691" y="2898"/>
                  </a:cubicBezTo>
                  <a:lnTo>
                    <a:pt x="691" y="2898"/>
                  </a:lnTo>
                  <a:cubicBezTo>
                    <a:pt x="682" y="2906"/>
                    <a:pt x="703" y="2923"/>
                    <a:pt x="708" y="2934"/>
                  </a:cubicBezTo>
                  <a:cubicBezTo>
                    <a:pt x="715" y="2948"/>
                    <a:pt x="685" y="2943"/>
                    <a:pt x="699" y="2961"/>
                  </a:cubicBezTo>
                  <a:cubicBezTo>
                    <a:pt x="706" y="2970"/>
                    <a:pt x="712" y="2972"/>
                    <a:pt x="717" y="2972"/>
                  </a:cubicBezTo>
                  <a:cubicBezTo>
                    <a:pt x="724" y="2972"/>
                    <a:pt x="731" y="2968"/>
                    <a:pt x="737" y="2968"/>
                  </a:cubicBezTo>
                  <a:cubicBezTo>
                    <a:pt x="739" y="2968"/>
                    <a:pt x="740" y="2968"/>
                    <a:pt x="741" y="2968"/>
                  </a:cubicBezTo>
                  <a:cubicBezTo>
                    <a:pt x="752" y="2972"/>
                    <a:pt x="745" y="3003"/>
                    <a:pt x="743" y="3003"/>
                  </a:cubicBezTo>
                  <a:cubicBezTo>
                    <a:pt x="743" y="3003"/>
                    <a:pt x="743" y="3003"/>
                    <a:pt x="743" y="3003"/>
                  </a:cubicBezTo>
                  <a:lnTo>
                    <a:pt x="743" y="3003"/>
                  </a:lnTo>
                  <a:cubicBezTo>
                    <a:pt x="744" y="3003"/>
                    <a:pt x="745" y="3003"/>
                    <a:pt x="746" y="3003"/>
                  </a:cubicBezTo>
                  <a:cubicBezTo>
                    <a:pt x="747" y="3003"/>
                    <a:pt x="747" y="3003"/>
                    <a:pt x="748" y="3003"/>
                  </a:cubicBezTo>
                  <a:cubicBezTo>
                    <a:pt x="751" y="3003"/>
                    <a:pt x="752" y="3004"/>
                    <a:pt x="757" y="3013"/>
                  </a:cubicBezTo>
                  <a:cubicBezTo>
                    <a:pt x="759" y="3016"/>
                    <a:pt x="764" y="3027"/>
                    <a:pt x="767" y="3029"/>
                  </a:cubicBezTo>
                  <a:cubicBezTo>
                    <a:pt x="768" y="3030"/>
                    <a:pt x="768" y="3030"/>
                    <a:pt x="769" y="3030"/>
                  </a:cubicBezTo>
                  <a:cubicBezTo>
                    <a:pt x="771" y="3030"/>
                    <a:pt x="773" y="3027"/>
                    <a:pt x="775" y="3027"/>
                  </a:cubicBezTo>
                  <a:cubicBezTo>
                    <a:pt x="776" y="3027"/>
                    <a:pt x="776" y="3027"/>
                    <a:pt x="777" y="3028"/>
                  </a:cubicBezTo>
                  <a:cubicBezTo>
                    <a:pt x="781" y="3031"/>
                    <a:pt x="786" y="3040"/>
                    <a:pt x="789" y="3046"/>
                  </a:cubicBezTo>
                  <a:cubicBezTo>
                    <a:pt x="782" y="3048"/>
                    <a:pt x="778" y="3053"/>
                    <a:pt x="789" y="3066"/>
                  </a:cubicBezTo>
                  <a:cubicBezTo>
                    <a:pt x="803" y="3084"/>
                    <a:pt x="807" y="3086"/>
                    <a:pt x="798" y="3095"/>
                  </a:cubicBezTo>
                  <a:cubicBezTo>
                    <a:pt x="794" y="3097"/>
                    <a:pt x="808" y="3124"/>
                    <a:pt x="813" y="3125"/>
                  </a:cubicBezTo>
                  <a:cubicBezTo>
                    <a:pt x="814" y="3125"/>
                    <a:pt x="814" y="3126"/>
                    <a:pt x="815" y="3126"/>
                  </a:cubicBezTo>
                  <a:cubicBezTo>
                    <a:pt x="817" y="3126"/>
                    <a:pt x="818" y="3123"/>
                    <a:pt x="819" y="3123"/>
                  </a:cubicBezTo>
                  <a:cubicBezTo>
                    <a:pt x="820" y="3123"/>
                    <a:pt x="821" y="3124"/>
                    <a:pt x="824" y="3129"/>
                  </a:cubicBezTo>
                  <a:cubicBezTo>
                    <a:pt x="833" y="3141"/>
                    <a:pt x="840" y="3157"/>
                    <a:pt x="846" y="3170"/>
                  </a:cubicBezTo>
                  <a:cubicBezTo>
                    <a:pt x="852" y="3185"/>
                    <a:pt x="847" y="3190"/>
                    <a:pt x="851" y="3203"/>
                  </a:cubicBezTo>
                  <a:cubicBezTo>
                    <a:pt x="854" y="3216"/>
                    <a:pt x="863" y="3234"/>
                    <a:pt x="874" y="3241"/>
                  </a:cubicBezTo>
                  <a:cubicBezTo>
                    <a:pt x="887" y="3250"/>
                    <a:pt x="891" y="3284"/>
                    <a:pt x="889" y="3284"/>
                  </a:cubicBezTo>
                  <a:cubicBezTo>
                    <a:pt x="888" y="3284"/>
                    <a:pt x="888" y="3284"/>
                    <a:pt x="888" y="3284"/>
                  </a:cubicBezTo>
                  <a:lnTo>
                    <a:pt x="888" y="3284"/>
                  </a:lnTo>
                  <a:cubicBezTo>
                    <a:pt x="891" y="3286"/>
                    <a:pt x="892" y="3286"/>
                    <a:pt x="894" y="3286"/>
                  </a:cubicBezTo>
                  <a:cubicBezTo>
                    <a:pt x="903" y="3286"/>
                    <a:pt x="898" y="3258"/>
                    <a:pt x="902" y="3256"/>
                  </a:cubicBezTo>
                  <a:cubicBezTo>
                    <a:pt x="902" y="3256"/>
                    <a:pt x="902" y="3256"/>
                    <a:pt x="902" y="3256"/>
                  </a:cubicBezTo>
                  <a:cubicBezTo>
                    <a:pt x="903" y="3256"/>
                    <a:pt x="913" y="3272"/>
                    <a:pt x="909" y="3275"/>
                  </a:cubicBezTo>
                  <a:cubicBezTo>
                    <a:pt x="904" y="3279"/>
                    <a:pt x="916" y="3296"/>
                    <a:pt x="923" y="3304"/>
                  </a:cubicBezTo>
                  <a:cubicBezTo>
                    <a:pt x="939" y="3321"/>
                    <a:pt x="924" y="3317"/>
                    <a:pt x="923" y="3332"/>
                  </a:cubicBezTo>
                  <a:cubicBezTo>
                    <a:pt x="923" y="3341"/>
                    <a:pt x="932" y="3340"/>
                    <a:pt x="935" y="3342"/>
                  </a:cubicBezTo>
                  <a:cubicBezTo>
                    <a:pt x="935" y="3341"/>
                    <a:pt x="936" y="3341"/>
                    <a:pt x="936" y="3341"/>
                  </a:cubicBezTo>
                  <a:cubicBezTo>
                    <a:pt x="942" y="3341"/>
                    <a:pt x="948" y="3354"/>
                    <a:pt x="951" y="3360"/>
                  </a:cubicBezTo>
                  <a:cubicBezTo>
                    <a:pt x="963" y="3380"/>
                    <a:pt x="961" y="3386"/>
                    <a:pt x="979" y="3399"/>
                  </a:cubicBezTo>
                  <a:cubicBezTo>
                    <a:pt x="980" y="3399"/>
                    <a:pt x="991" y="3410"/>
                    <a:pt x="991" y="3413"/>
                  </a:cubicBezTo>
                  <a:cubicBezTo>
                    <a:pt x="991" y="3415"/>
                    <a:pt x="991" y="3415"/>
                    <a:pt x="989" y="3415"/>
                  </a:cubicBezTo>
                  <a:cubicBezTo>
                    <a:pt x="986" y="3415"/>
                    <a:pt x="981" y="3413"/>
                    <a:pt x="977" y="3413"/>
                  </a:cubicBezTo>
                  <a:cubicBezTo>
                    <a:pt x="973" y="3413"/>
                    <a:pt x="970" y="3416"/>
                    <a:pt x="973" y="3425"/>
                  </a:cubicBezTo>
                  <a:cubicBezTo>
                    <a:pt x="981" y="3444"/>
                    <a:pt x="993" y="3464"/>
                    <a:pt x="1004" y="3483"/>
                  </a:cubicBezTo>
                  <a:lnTo>
                    <a:pt x="1004" y="3483"/>
                  </a:lnTo>
                  <a:cubicBezTo>
                    <a:pt x="1001" y="3478"/>
                    <a:pt x="999" y="3471"/>
                    <a:pt x="1003" y="3470"/>
                  </a:cubicBezTo>
                  <a:cubicBezTo>
                    <a:pt x="1003" y="3470"/>
                    <a:pt x="1003" y="3470"/>
                    <a:pt x="1003" y="3470"/>
                  </a:cubicBezTo>
                  <a:cubicBezTo>
                    <a:pt x="1006" y="3470"/>
                    <a:pt x="1019" y="3500"/>
                    <a:pt x="1025" y="3500"/>
                  </a:cubicBezTo>
                  <a:cubicBezTo>
                    <a:pt x="1025" y="3500"/>
                    <a:pt x="1025" y="3500"/>
                    <a:pt x="1025" y="3500"/>
                  </a:cubicBezTo>
                  <a:lnTo>
                    <a:pt x="1025" y="3500"/>
                  </a:lnTo>
                  <a:cubicBezTo>
                    <a:pt x="1025" y="3500"/>
                    <a:pt x="1025" y="3500"/>
                    <a:pt x="1025" y="3500"/>
                  </a:cubicBezTo>
                  <a:cubicBezTo>
                    <a:pt x="1023" y="3500"/>
                    <a:pt x="1018" y="3476"/>
                    <a:pt x="1020" y="3476"/>
                  </a:cubicBezTo>
                  <a:lnTo>
                    <a:pt x="1020" y="3476"/>
                  </a:lnTo>
                  <a:cubicBezTo>
                    <a:pt x="1020" y="3476"/>
                    <a:pt x="1021" y="3477"/>
                    <a:pt x="1021" y="3477"/>
                  </a:cubicBezTo>
                  <a:cubicBezTo>
                    <a:pt x="1032" y="3490"/>
                    <a:pt x="1054" y="3505"/>
                    <a:pt x="1040" y="3512"/>
                  </a:cubicBezTo>
                  <a:cubicBezTo>
                    <a:pt x="1038" y="3511"/>
                    <a:pt x="1035" y="3510"/>
                    <a:pt x="1032" y="3510"/>
                  </a:cubicBezTo>
                  <a:cubicBezTo>
                    <a:pt x="1029" y="3510"/>
                    <a:pt x="1028" y="3512"/>
                    <a:pt x="1031" y="3519"/>
                  </a:cubicBezTo>
                  <a:cubicBezTo>
                    <a:pt x="1039" y="3537"/>
                    <a:pt x="1051" y="3562"/>
                    <a:pt x="1062" y="3578"/>
                  </a:cubicBezTo>
                  <a:cubicBezTo>
                    <a:pt x="1064" y="3581"/>
                    <a:pt x="1066" y="3582"/>
                    <a:pt x="1068" y="3582"/>
                  </a:cubicBezTo>
                  <a:cubicBezTo>
                    <a:pt x="1072" y="3582"/>
                    <a:pt x="1075" y="3572"/>
                    <a:pt x="1079" y="3571"/>
                  </a:cubicBezTo>
                  <a:cubicBezTo>
                    <a:pt x="1084" y="3581"/>
                    <a:pt x="1095" y="3616"/>
                    <a:pt x="1094" y="3623"/>
                  </a:cubicBezTo>
                  <a:cubicBezTo>
                    <a:pt x="1093" y="3624"/>
                    <a:pt x="1093" y="3624"/>
                    <a:pt x="1092" y="3624"/>
                  </a:cubicBezTo>
                  <a:cubicBezTo>
                    <a:pt x="1088" y="3624"/>
                    <a:pt x="1075" y="3603"/>
                    <a:pt x="1074" y="3600"/>
                  </a:cubicBezTo>
                  <a:lnTo>
                    <a:pt x="1074" y="3600"/>
                  </a:lnTo>
                  <a:cubicBezTo>
                    <a:pt x="1081" y="3613"/>
                    <a:pt x="1097" y="3637"/>
                    <a:pt x="1097" y="3649"/>
                  </a:cubicBezTo>
                  <a:cubicBezTo>
                    <a:pt x="1097" y="3659"/>
                    <a:pt x="1086" y="3661"/>
                    <a:pt x="1081" y="3664"/>
                  </a:cubicBezTo>
                  <a:cubicBezTo>
                    <a:pt x="1094" y="3668"/>
                    <a:pt x="1106" y="3669"/>
                    <a:pt x="1121" y="3679"/>
                  </a:cubicBezTo>
                  <a:cubicBezTo>
                    <a:pt x="1128" y="3683"/>
                    <a:pt x="1132" y="3697"/>
                    <a:pt x="1139" y="3705"/>
                  </a:cubicBezTo>
                  <a:cubicBezTo>
                    <a:pt x="1143" y="3709"/>
                    <a:pt x="1156" y="3712"/>
                    <a:pt x="1154" y="3722"/>
                  </a:cubicBezTo>
                  <a:cubicBezTo>
                    <a:pt x="1153" y="3726"/>
                    <a:pt x="1151" y="3727"/>
                    <a:pt x="1148" y="3727"/>
                  </a:cubicBezTo>
                  <a:cubicBezTo>
                    <a:pt x="1144" y="3727"/>
                    <a:pt x="1139" y="3725"/>
                    <a:pt x="1136" y="3725"/>
                  </a:cubicBezTo>
                  <a:cubicBezTo>
                    <a:pt x="1133" y="3725"/>
                    <a:pt x="1131" y="3726"/>
                    <a:pt x="1129" y="3729"/>
                  </a:cubicBezTo>
                  <a:cubicBezTo>
                    <a:pt x="1126" y="3737"/>
                    <a:pt x="1141" y="3750"/>
                    <a:pt x="1146" y="3754"/>
                  </a:cubicBezTo>
                  <a:cubicBezTo>
                    <a:pt x="1153" y="3760"/>
                    <a:pt x="1156" y="3758"/>
                    <a:pt x="1163" y="3768"/>
                  </a:cubicBezTo>
                  <a:cubicBezTo>
                    <a:pt x="1170" y="3778"/>
                    <a:pt x="1175" y="3789"/>
                    <a:pt x="1181" y="3799"/>
                  </a:cubicBezTo>
                  <a:cubicBezTo>
                    <a:pt x="1195" y="3825"/>
                    <a:pt x="1211" y="3863"/>
                    <a:pt x="1230" y="3883"/>
                  </a:cubicBezTo>
                  <a:cubicBezTo>
                    <a:pt x="1235" y="3888"/>
                    <a:pt x="1241" y="3887"/>
                    <a:pt x="1243" y="3895"/>
                  </a:cubicBezTo>
                  <a:cubicBezTo>
                    <a:pt x="1246" y="3906"/>
                    <a:pt x="1240" y="3911"/>
                    <a:pt x="1243" y="3922"/>
                  </a:cubicBezTo>
                  <a:cubicBezTo>
                    <a:pt x="1248" y="3946"/>
                    <a:pt x="1265" y="3979"/>
                    <a:pt x="1282" y="3998"/>
                  </a:cubicBezTo>
                  <a:cubicBezTo>
                    <a:pt x="1285" y="4001"/>
                    <a:pt x="1297" y="4006"/>
                    <a:pt x="1298" y="4009"/>
                  </a:cubicBezTo>
                  <a:cubicBezTo>
                    <a:pt x="1301" y="4019"/>
                    <a:pt x="1286" y="4016"/>
                    <a:pt x="1293" y="4029"/>
                  </a:cubicBezTo>
                  <a:cubicBezTo>
                    <a:pt x="1293" y="4029"/>
                    <a:pt x="1293" y="4029"/>
                    <a:pt x="1293" y="4029"/>
                  </a:cubicBezTo>
                  <a:cubicBezTo>
                    <a:pt x="1296" y="4029"/>
                    <a:pt x="1305" y="4030"/>
                    <a:pt x="1310" y="4039"/>
                  </a:cubicBezTo>
                  <a:cubicBezTo>
                    <a:pt x="1314" y="4046"/>
                    <a:pt x="1318" y="4054"/>
                    <a:pt x="1323" y="4054"/>
                  </a:cubicBezTo>
                  <a:cubicBezTo>
                    <a:pt x="1324" y="4054"/>
                    <a:pt x="1324" y="4054"/>
                    <a:pt x="1324" y="4054"/>
                  </a:cubicBezTo>
                  <a:cubicBezTo>
                    <a:pt x="1326" y="4054"/>
                    <a:pt x="1328" y="4054"/>
                    <a:pt x="1329" y="4054"/>
                  </a:cubicBezTo>
                  <a:cubicBezTo>
                    <a:pt x="1337" y="4054"/>
                    <a:pt x="1341" y="4058"/>
                    <a:pt x="1353" y="4067"/>
                  </a:cubicBezTo>
                  <a:cubicBezTo>
                    <a:pt x="1353" y="4071"/>
                    <a:pt x="1345" y="4089"/>
                    <a:pt x="1342" y="4089"/>
                  </a:cubicBezTo>
                  <a:cubicBezTo>
                    <a:pt x="1341" y="4089"/>
                    <a:pt x="1341" y="4088"/>
                    <a:pt x="1341" y="4088"/>
                  </a:cubicBezTo>
                  <a:cubicBezTo>
                    <a:pt x="1339" y="4083"/>
                    <a:pt x="1338" y="4072"/>
                    <a:pt x="1329" y="4067"/>
                  </a:cubicBezTo>
                  <a:cubicBezTo>
                    <a:pt x="1328" y="4067"/>
                    <a:pt x="1327" y="4067"/>
                    <a:pt x="1327" y="4067"/>
                  </a:cubicBezTo>
                  <a:cubicBezTo>
                    <a:pt x="1325" y="4067"/>
                    <a:pt x="1325" y="4070"/>
                    <a:pt x="1327" y="4074"/>
                  </a:cubicBezTo>
                  <a:cubicBezTo>
                    <a:pt x="1330" y="4085"/>
                    <a:pt x="1354" y="4108"/>
                    <a:pt x="1349" y="4120"/>
                  </a:cubicBezTo>
                  <a:cubicBezTo>
                    <a:pt x="1347" y="4129"/>
                    <a:pt x="1383" y="4175"/>
                    <a:pt x="1392" y="4191"/>
                  </a:cubicBezTo>
                  <a:cubicBezTo>
                    <a:pt x="1401" y="4187"/>
                    <a:pt x="1395" y="4177"/>
                    <a:pt x="1403" y="4173"/>
                  </a:cubicBezTo>
                  <a:cubicBezTo>
                    <a:pt x="1410" y="4184"/>
                    <a:pt x="1405" y="4200"/>
                    <a:pt x="1409" y="4205"/>
                  </a:cubicBezTo>
                  <a:cubicBezTo>
                    <a:pt x="1416" y="4214"/>
                    <a:pt x="1428" y="4217"/>
                    <a:pt x="1436" y="4222"/>
                  </a:cubicBezTo>
                  <a:cubicBezTo>
                    <a:pt x="1432" y="4229"/>
                    <a:pt x="1430" y="4296"/>
                    <a:pt x="1445" y="4296"/>
                  </a:cubicBezTo>
                  <a:cubicBezTo>
                    <a:pt x="1446" y="4296"/>
                    <a:pt x="1447" y="4296"/>
                    <a:pt x="1448" y="4295"/>
                  </a:cubicBezTo>
                  <a:cubicBezTo>
                    <a:pt x="1445" y="4287"/>
                    <a:pt x="1442" y="4287"/>
                    <a:pt x="1439" y="4285"/>
                  </a:cubicBezTo>
                  <a:cubicBezTo>
                    <a:pt x="1437" y="4282"/>
                    <a:pt x="1440" y="4281"/>
                    <a:pt x="1444" y="4281"/>
                  </a:cubicBezTo>
                  <a:cubicBezTo>
                    <a:pt x="1448" y="4281"/>
                    <a:pt x="1453" y="4282"/>
                    <a:pt x="1454" y="4283"/>
                  </a:cubicBezTo>
                  <a:cubicBezTo>
                    <a:pt x="1459" y="4286"/>
                    <a:pt x="1466" y="4294"/>
                    <a:pt x="1469" y="4302"/>
                  </a:cubicBezTo>
                  <a:cubicBezTo>
                    <a:pt x="1477" y="4322"/>
                    <a:pt x="1452" y="4308"/>
                    <a:pt x="1461" y="4331"/>
                  </a:cubicBezTo>
                  <a:cubicBezTo>
                    <a:pt x="1465" y="4341"/>
                    <a:pt x="1473" y="4356"/>
                    <a:pt x="1479" y="4363"/>
                  </a:cubicBezTo>
                  <a:cubicBezTo>
                    <a:pt x="1487" y="4375"/>
                    <a:pt x="1490" y="4363"/>
                    <a:pt x="1500" y="4378"/>
                  </a:cubicBezTo>
                  <a:cubicBezTo>
                    <a:pt x="1506" y="4390"/>
                    <a:pt x="1510" y="4396"/>
                    <a:pt x="1504" y="4399"/>
                  </a:cubicBezTo>
                  <a:cubicBezTo>
                    <a:pt x="1502" y="4399"/>
                    <a:pt x="1497" y="4396"/>
                    <a:pt x="1494" y="4396"/>
                  </a:cubicBezTo>
                  <a:cubicBezTo>
                    <a:pt x="1494" y="4396"/>
                    <a:pt x="1493" y="4396"/>
                    <a:pt x="1493" y="4397"/>
                  </a:cubicBezTo>
                  <a:cubicBezTo>
                    <a:pt x="1491" y="4400"/>
                    <a:pt x="1541" y="4434"/>
                    <a:pt x="1537" y="4445"/>
                  </a:cubicBezTo>
                  <a:cubicBezTo>
                    <a:pt x="1534" y="4455"/>
                    <a:pt x="1525" y="4453"/>
                    <a:pt x="1535" y="4473"/>
                  </a:cubicBezTo>
                  <a:cubicBezTo>
                    <a:pt x="1536" y="4478"/>
                    <a:pt x="1549" y="4497"/>
                    <a:pt x="1552" y="4500"/>
                  </a:cubicBezTo>
                  <a:cubicBezTo>
                    <a:pt x="1550" y="4497"/>
                    <a:pt x="1546" y="4466"/>
                    <a:pt x="1550" y="4466"/>
                  </a:cubicBezTo>
                  <a:lnTo>
                    <a:pt x="1550" y="4466"/>
                  </a:lnTo>
                  <a:cubicBezTo>
                    <a:pt x="1551" y="4466"/>
                    <a:pt x="1552" y="4467"/>
                    <a:pt x="1554" y="4470"/>
                  </a:cubicBezTo>
                  <a:cubicBezTo>
                    <a:pt x="1560" y="4485"/>
                    <a:pt x="1564" y="4499"/>
                    <a:pt x="1572" y="4513"/>
                  </a:cubicBezTo>
                  <a:lnTo>
                    <a:pt x="1584" y="4535"/>
                  </a:lnTo>
                  <a:cubicBezTo>
                    <a:pt x="1586" y="4540"/>
                    <a:pt x="1587" y="4542"/>
                    <a:pt x="1589" y="4542"/>
                  </a:cubicBezTo>
                  <a:cubicBezTo>
                    <a:pt x="1590" y="4542"/>
                    <a:pt x="1590" y="4542"/>
                    <a:pt x="1590" y="4542"/>
                  </a:cubicBezTo>
                  <a:lnTo>
                    <a:pt x="1590" y="4542"/>
                  </a:lnTo>
                  <a:cubicBezTo>
                    <a:pt x="1593" y="4544"/>
                    <a:pt x="1589" y="4545"/>
                    <a:pt x="1585" y="4545"/>
                  </a:cubicBezTo>
                  <a:cubicBezTo>
                    <a:pt x="1582" y="4545"/>
                    <a:pt x="1580" y="4544"/>
                    <a:pt x="1578" y="4544"/>
                  </a:cubicBezTo>
                  <a:cubicBezTo>
                    <a:pt x="1576" y="4544"/>
                    <a:pt x="1575" y="4545"/>
                    <a:pt x="1575" y="4545"/>
                  </a:cubicBezTo>
                  <a:cubicBezTo>
                    <a:pt x="1570" y="4550"/>
                    <a:pt x="1584" y="4561"/>
                    <a:pt x="1588" y="4562"/>
                  </a:cubicBezTo>
                  <a:cubicBezTo>
                    <a:pt x="1592" y="4566"/>
                    <a:pt x="1604" y="4569"/>
                    <a:pt x="1606" y="4582"/>
                  </a:cubicBezTo>
                  <a:cubicBezTo>
                    <a:pt x="1609" y="4593"/>
                    <a:pt x="1601" y="4592"/>
                    <a:pt x="1601" y="4600"/>
                  </a:cubicBezTo>
                  <a:lnTo>
                    <a:pt x="1601" y="4600"/>
                  </a:lnTo>
                  <a:cubicBezTo>
                    <a:pt x="1601" y="4598"/>
                    <a:pt x="1602" y="4597"/>
                    <a:pt x="1603" y="4597"/>
                  </a:cubicBezTo>
                  <a:cubicBezTo>
                    <a:pt x="1607" y="4597"/>
                    <a:pt x="1616" y="4604"/>
                    <a:pt x="1621" y="4610"/>
                  </a:cubicBezTo>
                  <a:cubicBezTo>
                    <a:pt x="1628" y="4604"/>
                    <a:pt x="1633" y="4600"/>
                    <a:pt x="1636" y="4597"/>
                  </a:cubicBezTo>
                  <a:cubicBezTo>
                    <a:pt x="1645" y="4591"/>
                    <a:pt x="1653" y="4585"/>
                    <a:pt x="1662" y="4583"/>
                  </a:cubicBezTo>
                  <a:cubicBezTo>
                    <a:pt x="1663" y="4582"/>
                    <a:pt x="1664" y="4582"/>
                    <a:pt x="1665" y="4582"/>
                  </a:cubicBezTo>
                  <a:cubicBezTo>
                    <a:pt x="1668" y="4582"/>
                    <a:pt x="1669" y="4584"/>
                    <a:pt x="1672" y="4584"/>
                  </a:cubicBezTo>
                  <a:cubicBezTo>
                    <a:pt x="1673" y="4584"/>
                    <a:pt x="1674" y="4584"/>
                    <a:pt x="1676" y="4583"/>
                  </a:cubicBezTo>
                  <a:cubicBezTo>
                    <a:pt x="1683" y="4581"/>
                    <a:pt x="1712" y="4568"/>
                    <a:pt x="1710" y="4562"/>
                  </a:cubicBezTo>
                  <a:cubicBezTo>
                    <a:pt x="1708" y="4556"/>
                    <a:pt x="1708" y="4553"/>
                    <a:pt x="1719" y="4548"/>
                  </a:cubicBezTo>
                  <a:cubicBezTo>
                    <a:pt x="1719" y="4548"/>
                    <a:pt x="1731" y="4540"/>
                    <a:pt x="1734" y="4540"/>
                  </a:cubicBezTo>
                  <a:cubicBezTo>
                    <a:pt x="1734" y="4540"/>
                    <a:pt x="1734" y="4540"/>
                    <a:pt x="1734" y="4540"/>
                  </a:cubicBezTo>
                  <a:cubicBezTo>
                    <a:pt x="1736" y="4541"/>
                    <a:pt x="1719" y="4563"/>
                    <a:pt x="1729" y="4563"/>
                  </a:cubicBezTo>
                  <a:cubicBezTo>
                    <a:pt x="1730" y="4563"/>
                    <a:pt x="1732" y="4563"/>
                    <a:pt x="1734" y="4562"/>
                  </a:cubicBezTo>
                  <a:cubicBezTo>
                    <a:pt x="1751" y="4555"/>
                    <a:pt x="1751" y="4540"/>
                    <a:pt x="1769" y="4536"/>
                  </a:cubicBezTo>
                  <a:cubicBezTo>
                    <a:pt x="1790" y="4532"/>
                    <a:pt x="1798" y="4520"/>
                    <a:pt x="1810" y="4507"/>
                  </a:cubicBezTo>
                  <a:cubicBezTo>
                    <a:pt x="1820" y="4498"/>
                    <a:pt x="1818" y="4501"/>
                    <a:pt x="1825" y="4500"/>
                  </a:cubicBezTo>
                  <a:cubicBezTo>
                    <a:pt x="1831" y="4498"/>
                    <a:pt x="1838" y="4490"/>
                    <a:pt x="1844" y="4487"/>
                  </a:cubicBezTo>
                  <a:cubicBezTo>
                    <a:pt x="1845" y="4481"/>
                    <a:pt x="1857" y="4466"/>
                    <a:pt x="1867" y="4466"/>
                  </a:cubicBezTo>
                  <a:cubicBezTo>
                    <a:pt x="1868" y="4466"/>
                    <a:pt x="1870" y="4466"/>
                    <a:pt x="1872" y="4467"/>
                  </a:cubicBezTo>
                  <a:cubicBezTo>
                    <a:pt x="1873" y="4468"/>
                    <a:pt x="1882" y="4475"/>
                    <a:pt x="1889" y="4475"/>
                  </a:cubicBezTo>
                  <a:cubicBezTo>
                    <a:pt x="1893" y="4475"/>
                    <a:pt x="1896" y="4474"/>
                    <a:pt x="1898" y="4468"/>
                  </a:cubicBezTo>
                  <a:cubicBezTo>
                    <a:pt x="1900" y="4460"/>
                    <a:pt x="1898" y="4457"/>
                    <a:pt x="1912" y="4451"/>
                  </a:cubicBezTo>
                  <a:cubicBezTo>
                    <a:pt x="1913" y="4450"/>
                    <a:pt x="1914" y="4450"/>
                    <a:pt x="1915" y="4450"/>
                  </a:cubicBezTo>
                  <a:cubicBezTo>
                    <a:pt x="1919" y="4450"/>
                    <a:pt x="1918" y="4455"/>
                    <a:pt x="1922" y="4456"/>
                  </a:cubicBezTo>
                  <a:cubicBezTo>
                    <a:pt x="1927" y="4456"/>
                    <a:pt x="1937" y="4451"/>
                    <a:pt x="1942" y="4447"/>
                  </a:cubicBezTo>
                  <a:lnTo>
                    <a:pt x="1937" y="4437"/>
                  </a:lnTo>
                  <a:cubicBezTo>
                    <a:pt x="1933" y="4438"/>
                    <a:pt x="1927" y="4439"/>
                    <a:pt x="1923" y="4439"/>
                  </a:cubicBezTo>
                  <a:cubicBezTo>
                    <a:pt x="1921" y="4439"/>
                    <a:pt x="1919" y="4439"/>
                    <a:pt x="1918" y="4439"/>
                  </a:cubicBezTo>
                  <a:cubicBezTo>
                    <a:pt x="1912" y="4435"/>
                    <a:pt x="1937" y="4423"/>
                    <a:pt x="1941" y="4421"/>
                  </a:cubicBezTo>
                  <a:cubicBezTo>
                    <a:pt x="1947" y="4418"/>
                    <a:pt x="1951" y="4417"/>
                    <a:pt x="1953" y="4417"/>
                  </a:cubicBezTo>
                  <a:cubicBezTo>
                    <a:pt x="1956" y="4417"/>
                    <a:pt x="1958" y="4419"/>
                    <a:pt x="1963" y="4419"/>
                  </a:cubicBezTo>
                  <a:cubicBezTo>
                    <a:pt x="1964" y="4419"/>
                    <a:pt x="1967" y="4418"/>
                    <a:pt x="1970" y="4418"/>
                  </a:cubicBezTo>
                  <a:cubicBezTo>
                    <a:pt x="1973" y="4417"/>
                    <a:pt x="1999" y="4411"/>
                    <a:pt x="2000" y="4407"/>
                  </a:cubicBezTo>
                  <a:cubicBezTo>
                    <a:pt x="2003" y="4400"/>
                    <a:pt x="1995" y="4399"/>
                    <a:pt x="2010" y="4391"/>
                  </a:cubicBezTo>
                  <a:cubicBezTo>
                    <a:pt x="2017" y="4387"/>
                    <a:pt x="2025" y="4384"/>
                    <a:pt x="2027" y="4379"/>
                  </a:cubicBezTo>
                  <a:cubicBezTo>
                    <a:pt x="2031" y="4368"/>
                    <a:pt x="2081" y="4345"/>
                    <a:pt x="2093" y="4339"/>
                  </a:cubicBezTo>
                  <a:cubicBezTo>
                    <a:pt x="2099" y="4336"/>
                    <a:pt x="2102" y="4335"/>
                    <a:pt x="2104" y="4335"/>
                  </a:cubicBezTo>
                  <a:cubicBezTo>
                    <a:pt x="2107" y="4335"/>
                    <a:pt x="2109" y="4337"/>
                    <a:pt x="2113" y="4338"/>
                  </a:cubicBezTo>
                  <a:cubicBezTo>
                    <a:pt x="2113" y="4338"/>
                    <a:pt x="2114" y="4338"/>
                    <a:pt x="2115" y="4338"/>
                  </a:cubicBezTo>
                  <a:cubicBezTo>
                    <a:pt x="2122" y="4338"/>
                    <a:pt x="2138" y="4329"/>
                    <a:pt x="2144" y="4325"/>
                  </a:cubicBezTo>
                  <a:cubicBezTo>
                    <a:pt x="2154" y="4322"/>
                    <a:pt x="2172" y="4315"/>
                    <a:pt x="2173" y="4306"/>
                  </a:cubicBezTo>
                  <a:cubicBezTo>
                    <a:pt x="2174" y="4301"/>
                    <a:pt x="2182" y="4298"/>
                    <a:pt x="2190" y="4294"/>
                  </a:cubicBezTo>
                  <a:cubicBezTo>
                    <a:pt x="2196" y="4290"/>
                    <a:pt x="2195" y="4286"/>
                    <a:pt x="2202" y="4280"/>
                  </a:cubicBezTo>
                  <a:cubicBezTo>
                    <a:pt x="2215" y="4273"/>
                    <a:pt x="2224" y="4271"/>
                    <a:pt x="2237" y="4265"/>
                  </a:cubicBezTo>
                  <a:cubicBezTo>
                    <a:pt x="2250" y="4257"/>
                    <a:pt x="2270" y="4220"/>
                    <a:pt x="2259" y="4220"/>
                  </a:cubicBezTo>
                  <a:cubicBezTo>
                    <a:pt x="2258" y="4220"/>
                    <a:pt x="2258" y="4220"/>
                    <a:pt x="2258" y="4220"/>
                  </a:cubicBezTo>
                  <a:lnTo>
                    <a:pt x="2258" y="4220"/>
                  </a:lnTo>
                  <a:cubicBezTo>
                    <a:pt x="2258" y="4220"/>
                    <a:pt x="2258" y="4220"/>
                    <a:pt x="2258" y="4220"/>
                  </a:cubicBezTo>
                  <a:lnTo>
                    <a:pt x="2258" y="4220"/>
                  </a:lnTo>
                  <a:cubicBezTo>
                    <a:pt x="2258" y="4220"/>
                    <a:pt x="2258" y="4220"/>
                    <a:pt x="2258" y="4220"/>
                  </a:cubicBezTo>
                  <a:cubicBezTo>
                    <a:pt x="2258" y="4220"/>
                    <a:pt x="2258" y="4220"/>
                    <a:pt x="2258" y="4220"/>
                  </a:cubicBezTo>
                  <a:lnTo>
                    <a:pt x="2258" y="4220"/>
                  </a:lnTo>
                  <a:cubicBezTo>
                    <a:pt x="2257" y="4221"/>
                    <a:pt x="2245" y="4229"/>
                    <a:pt x="2243" y="4230"/>
                  </a:cubicBezTo>
                  <a:cubicBezTo>
                    <a:pt x="2235" y="4233"/>
                    <a:pt x="2225" y="4237"/>
                    <a:pt x="2218" y="4237"/>
                  </a:cubicBezTo>
                  <a:cubicBezTo>
                    <a:pt x="2198" y="4242"/>
                    <a:pt x="2178" y="4250"/>
                    <a:pt x="2159" y="4262"/>
                  </a:cubicBezTo>
                  <a:cubicBezTo>
                    <a:pt x="2147" y="4270"/>
                    <a:pt x="2166" y="4275"/>
                    <a:pt x="2149" y="4287"/>
                  </a:cubicBezTo>
                  <a:cubicBezTo>
                    <a:pt x="2138" y="4295"/>
                    <a:pt x="2128" y="4297"/>
                    <a:pt x="2117" y="4298"/>
                  </a:cubicBezTo>
                  <a:cubicBezTo>
                    <a:pt x="2116" y="4296"/>
                    <a:pt x="2115" y="4295"/>
                    <a:pt x="2113" y="4295"/>
                  </a:cubicBezTo>
                  <a:cubicBezTo>
                    <a:pt x="2111" y="4295"/>
                    <a:pt x="2109" y="4296"/>
                    <a:pt x="2104" y="4299"/>
                  </a:cubicBezTo>
                  <a:cubicBezTo>
                    <a:pt x="2088" y="4307"/>
                    <a:pt x="2097" y="4303"/>
                    <a:pt x="2096" y="4312"/>
                  </a:cubicBezTo>
                  <a:cubicBezTo>
                    <a:pt x="2096" y="4316"/>
                    <a:pt x="2085" y="4324"/>
                    <a:pt x="2079" y="4325"/>
                  </a:cubicBezTo>
                  <a:cubicBezTo>
                    <a:pt x="2069" y="4325"/>
                    <a:pt x="2075" y="4313"/>
                    <a:pt x="2067" y="4313"/>
                  </a:cubicBezTo>
                  <a:cubicBezTo>
                    <a:pt x="2065" y="4313"/>
                    <a:pt x="2062" y="4314"/>
                    <a:pt x="2056" y="4317"/>
                  </a:cubicBezTo>
                  <a:cubicBezTo>
                    <a:pt x="2048" y="4322"/>
                    <a:pt x="2031" y="4337"/>
                    <a:pt x="2034" y="4343"/>
                  </a:cubicBezTo>
                  <a:cubicBezTo>
                    <a:pt x="2030" y="4346"/>
                    <a:pt x="2023" y="4349"/>
                    <a:pt x="2018" y="4352"/>
                  </a:cubicBezTo>
                  <a:cubicBezTo>
                    <a:pt x="2012" y="4356"/>
                    <a:pt x="1974" y="4389"/>
                    <a:pt x="1970" y="4389"/>
                  </a:cubicBezTo>
                  <a:cubicBezTo>
                    <a:pt x="1960" y="4389"/>
                    <a:pt x="1982" y="4365"/>
                    <a:pt x="1983" y="4360"/>
                  </a:cubicBezTo>
                  <a:lnTo>
                    <a:pt x="1983" y="4360"/>
                  </a:lnTo>
                  <a:cubicBezTo>
                    <a:pt x="1981" y="4366"/>
                    <a:pt x="1932" y="4397"/>
                    <a:pt x="1927" y="4404"/>
                  </a:cubicBezTo>
                  <a:cubicBezTo>
                    <a:pt x="1920" y="4413"/>
                    <a:pt x="1912" y="4415"/>
                    <a:pt x="1900" y="4416"/>
                  </a:cubicBezTo>
                  <a:cubicBezTo>
                    <a:pt x="1880" y="4416"/>
                    <a:pt x="1886" y="4423"/>
                    <a:pt x="1876" y="4428"/>
                  </a:cubicBezTo>
                  <a:cubicBezTo>
                    <a:pt x="1865" y="4434"/>
                    <a:pt x="1862" y="4437"/>
                    <a:pt x="1852" y="4437"/>
                  </a:cubicBezTo>
                  <a:cubicBezTo>
                    <a:pt x="1849" y="4438"/>
                    <a:pt x="1845" y="4439"/>
                    <a:pt x="1842" y="4441"/>
                  </a:cubicBezTo>
                  <a:cubicBezTo>
                    <a:pt x="1835" y="4446"/>
                    <a:pt x="1831" y="4454"/>
                    <a:pt x="1840" y="4454"/>
                  </a:cubicBezTo>
                  <a:cubicBezTo>
                    <a:pt x="1845" y="4456"/>
                    <a:pt x="1850" y="4462"/>
                    <a:pt x="1837" y="4466"/>
                  </a:cubicBezTo>
                  <a:cubicBezTo>
                    <a:pt x="1834" y="4467"/>
                    <a:pt x="1831" y="4467"/>
                    <a:pt x="1828" y="4467"/>
                  </a:cubicBezTo>
                  <a:cubicBezTo>
                    <a:pt x="1824" y="4467"/>
                    <a:pt x="1821" y="4466"/>
                    <a:pt x="1817" y="4466"/>
                  </a:cubicBezTo>
                  <a:cubicBezTo>
                    <a:pt x="1815" y="4466"/>
                    <a:pt x="1812" y="4466"/>
                    <a:pt x="1809" y="4467"/>
                  </a:cubicBezTo>
                  <a:cubicBezTo>
                    <a:pt x="1796" y="4471"/>
                    <a:pt x="1786" y="4480"/>
                    <a:pt x="1777" y="4488"/>
                  </a:cubicBezTo>
                  <a:cubicBezTo>
                    <a:pt x="1769" y="4493"/>
                    <a:pt x="1762" y="4496"/>
                    <a:pt x="1753" y="4498"/>
                  </a:cubicBezTo>
                  <a:cubicBezTo>
                    <a:pt x="1752" y="4498"/>
                    <a:pt x="1751" y="4498"/>
                    <a:pt x="1751" y="4498"/>
                  </a:cubicBezTo>
                  <a:cubicBezTo>
                    <a:pt x="1748" y="4498"/>
                    <a:pt x="1746" y="4498"/>
                    <a:pt x="1743" y="4500"/>
                  </a:cubicBezTo>
                  <a:cubicBezTo>
                    <a:pt x="1730" y="4507"/>
                    <a:pt x="1736" y="4509"/>
                    <a:pt x="1723" y="4517"/>
                  </a:cubicBezTo>
                  <a:cubicBezTo>
                    <a:pt x="1714" y="4522"/>
                    <a:pt x="1707" y="4523"/>
                    <a:pt x="1698" y="4527"/>
                  </a:cubicBezTo>
                  <a:cubicBezTo>
                    <a:pt x="1678" y="4536"/>
                    <a:pt x="1649" y="4553"/>
                    <a:pt x="1647" y="4562"/>
                  </a:cubicBezTo>
                  <a:cubicBezTo>
                    <a:pt x="1644" y="4567"/>
                    <a:pt x="1641" y="4570"/>
                    <a:pt x="1640" y="4570"/>
                  </a:cubicBezTo>
                  <a:cubicBezTo>
                    <a:pt x="1639" y="4570"/>
                    <a:pt x="1639" y="4568"/>
                    <a:pt x="1640" y="4562"/>
                  </a:cubicBezTo>
                  <a:cubicBezTo>
                    <a:pt x="1643" y="4557"/>
                    <a:pt x="1642" y="4555"/>
                    <a:pt x="1641" y="4555"/>
                  </a:cubicBezTo>
                  <a:cubicBezTo>
                    <a:pt x="1639" y="4555"/>
                    <a:pt x="1638" y="4556"/>
                    <a:pt x="1637" y="4556"/>
                  </a:cubicBezTo>
                  <a:cubicBezTo>
                    <a:pt x="1635" y="4553"/>
                    <a:pt x="1633" y="4548"/>
                    <a:pt x="1629" y="4546"/>
                  </a:cubicBezTo>
                  <a:cubicBezTo>
                    <a:pt x="1627" y="4544"/>
                    <a:pt x="1625" y="4545"/>
                    <a:pt x="1623" y="4542"/>
                  </a:cubicBezTo>
                  <a:cubicBezTo>
                    <a:pt x="1619" y="4539"/>
                    <a:pt x="1617" y="4535"/>
                    <a:pt x="1615" y="4528"/>
                  </a:cubicBezTo>
                  <a:cubicBezTo>
                    <a:pt x="1624" y="4523"/>
                    <a:pt x="1605" y="4495"/>
                    <a:pt x="1599" y="4487"/>
                  </a:cubicBezTo>
                  <a:cubicBezTo>
                    <a:pt x="1592" y="4478"/>
                    <a:pt x="1572" y="4471"/>
                    <a:pt x="1573" y="4465"/>
                  </a:cubicBezTo>
                  <a:cubicBezTo>
                    <a:pt x="1575" y="4451"/>
                    <a:pt x="1576" y="4446"/>
                    <a:pt x="1567" y="4427"/>
                  </a:cubicBezTo>
                  <a:cubicBezTo>
                    <a:pt x="1553" y="4398"/>
                    <a:pt x="1537" y="4370"/>
                    <a:pt x="1521" y="4343"/>
                  </a:cubicBezTo>
                  <a:cubicBezTo>
                    <a:pt x="1514" y="4334"/>
                    <a:pt x="1507" y="4324"/>
                    <a:pt x="1501" y="4315"/>
                  </a:cubicBezTo>
                  <a:cubicBezTo>
                    <a:pt x="1497" y="4309"/>
                    <a:pt x="1491" y="4307"/>
                    <a:pt x="1487" y="4301"/>
                  </a:cubicBezTo>
                  <a:cubicBezTo>
                    <a:pt x="1484" y="4294"/>
                    <a:pt x="1487" y="4283"/>
                    <a:pt x="1487" y="4275"/>
                  </a:cubicBezTo>
                  <a:cubicBezTo>
                    <a:pt x="1485" y="4267"/>
                    <a:pt x="1481" y="4255"/>
                    <a:pt x="1477" y="4246"/>
                  </a:cubicBezTo>
                  <a:cubicBezTo>
                    <a:pt x="1472" y="4234"/>
                    <a:pt x="1466" y="4225"/>
                    <a:pt x="1459" y="4225"/>
                  </a:cubicBezTo>
                  <a:cubicBezTo>
                    <a:pt x="1458" y="4225"/>
                    <a:pt x="1457" y="4225"/>
                    <a:pt x="1456" y="4225"/>
                  </a:cubicBezTo>
                  <a:cubicBezTo>
                    <a:pt x="1462" y="4222"/>
                    <a:pt x="1437" y="4198"/>
                    <a:pt x="1432" y="4193"/>
                  </a:cubicBezTo>
                  <a:cubicBezTo>
                    <a:pt x="1429" y="4190"/>
                    <a:pt x="1430" y="4170"/>
                    <a:pt x="1426" y="4161"/>
                  </a:cubicBezTo>
                  <a:cubicBezTo>
                    <a:pt x="1423" y="4149"/>
                    <a:pt x="1416" y="4135"/>
                    <a:pt x="1408" y="4124"/>
                  </a:cubicBezTo>
                  <a:cubicBezTo>
                    <a:pt x="1406" y="4121"/>
                    <a:pt x="1403" y="4120"/>
                    <a:pt x="1401" y="4120"/>
                  </a:cubicBezTo>
                  <a:cubicBezTo>
                    <a:pt x="1398" y="4120"/>
                    <a:pt x="1394" y="4124"/>
                    <a:pt x="1391" y="4126"/>
                  </a:cubicBezTo>
                  <a:cubicBezTo>
                    <a:pt x="1389" y="4121"/>
                    <a:pt x="1382" y="4110"/>
                    <a:pt x="1380" y="4105"/>
                  </a:cubicBezTo>
                  <a:cubicBezTo>
                    <a:pt x="1383" y="4105"/>
                    <a:pt x="1383" y="4103"/>
                    <a:pt x="1384" y="4101"/>
                  </a:cubicBezTo>
                  <a:cubicBezTo>
                    <a:pt x="1384" y="4098"/>
                    <a:pt x="1378" y="4088"/>
                    <a:pt x="1376" y="4084"/>
                  </a:cubicBezTo>
                  <a:cubicBezTo>
                    <a:pt x="1374" y="4081"/>
                    <a:pt x="1377" y="4076"/>
                    <a:pt x="1375" y="4069"/>
                  </a:cubicBezTo>
                  <a:cubicBezTo>
                    <a:pt x="1372" y="4062"/>
                    <a:pt x="1369" y="4055"/>
                    <a:pt x="1364" y="4048"/>
                  </a:cubicBezTo>
                  <a:cubicBezTo>
                    <a:pt x="1351" y="4028"/>
                    <a:pt x="1342" y="4022"/>
                    <a:pt x="1327" y="4007"/>
                  </a:cubicBezTo>
                  <a:cubicBezTo>
                    <a:pt x="1308" y="3989"/>
                    <a:pt x="1318" y="3991"/>
                    <a:pt x="1327" y="3987"/>
                  </a:cubicBezTo>
                  <a:lnTo>
                    <a:pt x="1327" y="3987"/>
                  </a:lnTo>
                  <a:cubicBezTo>
                    <a:pt x="1326" y="3987"/>
                    <a:pt x="1326" y="3987"/>
                    <a:pt x="1326" y="3987"/>
                  </a:cubicBezTo>
                  <a:cubicBezTo>
                    <a:pt x="1321" y="3987"/>
                    <a:pt x="1318" y="3974"/>
                    <a:pt x="1312" y="3971"/>
                  </a:cubicBezTo>
                  <a:cubicBezTo>
                    <a:pt x="1312" y="3970"/>
                    <a:pt x="1311" y="3970"/>
                    <a:pt x="1311" y="3970"/>
                  </a:cubicBezTo>
                  <a:cubicBezTo>
                    <a:pt x="1309" y="3970"/>
                    <a:pt x="1305" y="3972"/>
                    <a:pt x="1304" y="3972"/>
                  </a:cubicBezTo>
                  <a:cubicBezTo>
                    <a:pt x="1304" y="3972"/>
                    <a:pt x="1303" y="3972"/>
                    <a:pt x="1303" y="3971"/>
                  </a:cubicBezTo>
                  <a:cubicBezTo>
                    <a:pt x="1298" y="3962"/>
                    <a:pt x="1307" y="3959"/>
                    <a:pt x="1302" y="3951"/>
                  </a:cubicBezTo>
                  <a:cubicBezTo>
                    <a:pt x="1297" y="3941"/>
                    <a:pt x="1286" y="3936"/>
                    <a:pt x="1279" y="3928"/>
                  </a:cubicBezTo>
                  <a:cubicBezTo>
                    <a:pt x="1273" y="3920"/>
                    <a:pt x="1272" y="3918"/>
                    <a:pt x="1274" y="3918"/>
                  </a:cubicBezTo>
                  <a:lnTo>
                    <a:pt x="1274" y="3918"/>
                  </a:lnTo>
                  <a:cubicBezTo>
                    <a:pt x="1276" y="3918"/>
                    <a:pt x="1281" y="3921"/>
                    <a:pt x="1284" y="3924"/>
                  </a:cubicBezTo>
                  <a:cubicBezTo>
                    <a:pt x="1286" y="3926"/>
                    <a:pt x="1289" y="3927"/>
                    <a:pt x="1291" y="3927"/>
                  </a:cubicBezTo>
                  <a:cubicBezTo>
                    <a:pt x="1296" y="3927"/>
                    <a:pt x="1299" y="3921"/>
                    <a:pt x="1292" y="3911"/>
                  </a:cubicBezTo>
                  <a:cubicBezTo>
                    <a:pt x="1283" y="3900"/>
                    <a:pt x="1271" y="3888"/>
                    <a:pt x="1263" y="3888"/>
                  </a:cubicBezTo>
                  <a:cubicBezTo>
                    <a:pt x="1262" y="3888"/>
                    <a:pt x="1261" y="3889"/>
                    <a:pt x="1260" y="3889"/>
                  </a:cubicBezTo>
                  <a:lnTo>
                    <a:pt x="1260" y="3889"/>
                  </a:lnTo>
                  <a:cubicBezTo>
                    <a:pt x="1279" y="3878"/>
                    <a:pt x="1209" y="3796"/>
                    <a:pt x="1224" y="3789"/>
                  </a:cubicBezTo>
                  <a:cubicBezTo>
                    <a:pt x="1224" y="3766"/>
                    <a:pt x="1202" y="3756"/>
                    <a:pt x="1191" y="3737"/>
                  </a:cubicBezTo>
                  <a:cubicBezTo>
                    <a:pt x="1181" y="3723"/>
                    <a:pt x="1174" y="3709"/>
                    <a:pt x="1165" y="3694"/>
                  </a:cubicBezTo>
                  <a:cubicBezTo>
                    <a:pt x="1155" y="3674"/>
                    <a:pt x="1139" y="3657"/>
                    <a:pt x="1129" y="3639"/>
                  </a:cubicBezTo>
                  <a:cubicBezTo>
                    <a:pt x="1122" y="3624"/>
                    <a:pt x="1125" y="3618"/>
                    <a:pt x="1115" y="3599"/>
                  </a:cubicBezTo>
                  <a:cubicBezTo>
                    <a:pt x="1111" y="3592"/>
                    <a:pt x="1105" y="3580"/>
                    <a:pt x="1099" y="3577"/>
                  </a:cubicBezTo>
                  <a:cubicBezTo>
                    <a:pt x="1098" y="3576"/>
                    <a:pt x="1098" y="3576"/>
                    <a:pt x="1097" y="3576"/>
                  </a:cubicBezTo>
                  <a:cubicBezTo>
                    <a:pt x="1096" y="3576"/>
                    <a:pt x="1095" y="3577"/>
                    <a:pt x="1094" y="3577"/>
                  </a:cubicBezTo>
                  <a:cubicBezTo>
                    <a:pt x="1092" y="3577"/>
                    <a:pt x="1091" y="3576"/>
                    <a:pt x="1089" y="3573"/>
                  </a:cubicBezTo>
                  <a:cubicBezTo>
                    <a:pt x="1082" y="3559"/>
                    <a:pt x="1092" y="3552"/>
                    <a:pt x="1097" y="3549"/>
                  </a:cubicBezTo>
                  <a:lnTo>
                    <a:pt x="1097" y="3549"/>
                  </a:lnTo>
                  <a:cubicBezTo>
                    <a:pt x="1097" y="3549"/>
                    <a:pt x="1097" y="3549"/>
                    <a:pt x="1096" y="3549"/>
                  </a:cubicBezTo>
                  <a:cubicBezTo>
                    <a:pt x="1084" y="3549"/>
                    <a:pt x="1025" y="3430"/>
                    <a:pt x="1018" y="3413"/>
                  </a:cubicBezTo>
                  <a:cubicBezTo>
                    <a:pt x="1009" y="3397"/>
                    <a:pt x="1003" y="3374"/>
                    <a:pt x="994" y="3358"/>
                  </a:cubicBezTo>
                  <a:cubicBezTo>
                    <a:pt x="985" y="3344"/>
                    <a:pt x="974" y="3330"/>
                    <a:pt x="964" y="3317"/>
                  </a:cubicBezTo>
                  <a:cubicBezTo>
                    <a:pt x="960" y="3314"/>
                    <a:pt x="947" y="3307"/>
                    <a:pt x="943" y="3307"/>
                  </a:cubicBezTo>
                  <a:cubicBezTo>
                    <a:pt x="941" y="3307"/>
                    <a:pt x="941" y="3307"/>
                    <a:pt x="941" y="3309"/>
                  </a:cubicBezTo>
                  <a:lnTo>
                    <a:pt x="941" y="3309"/>
                  </a:lnTo>
                  <a:cubicBezTo>
                    <a:pt x="936" y="3298"/>
                    <a:pt x="955" y="3298"/>
                    <a:pt x="941" y="3282"/>
                  </a:cubicBezTo>
                  <a:cubicBezTo>
                    <a:pt x="939" y="3280"/>
                    <a:pt x="922" y="3266"/>
                    <a:pt x="922" y="3261"/>
                  </a:cubicBezTo>
                  <a:cubicBezTo>
                    <a:pt x="921" y="3260"/>
                    <a:pt x="922" y="3260"/>
                    <a:pt x="922" y="3260"/>
                  </a:cubicBezTo>
                  <a:cubicBezTo>
                    <a:pt x="925" y="3260"/>
                    <a:pt x="930" y="3262"/>
                    <a:pt x="934" y="3262"/>
                  </a:cubicBezTo>
                  <a:cubicBezTo>
                    <a:pt x="937" y="3262"/>
                    <a:pt x="938" y="3261"/>
                    <a:pt x="936" y="3257"/>
                  </a:cubicBezTo>
                  <a:cubicBezTo>
                    <a:pt x="928" y="3245"/>
                    <a:pt x="912" y="3226"/>
                    <a:pt x="903" y="3226"/>
                  </a:cubicBezTo>
                  <a:cubicBezTo>
                    <a:pt x="902" y="3226"/>
                    <a:pt x="901" y="3226"/>
                    <a:pt x="901" y="3227"/>
                  </a:cubicBezTo>
                  <a:cubicBezTo>
                    <a:pt x="895" y="3219"/>
                    <a:pt x="899" y="3204"/>
                    <a:pt x="900" y="3200"/>
                  </a:cubicBezTo>
                  <a:cubicBezTo>
                    <a:pt x="899" y="3198"/>
                    <a:pt x="892" y="3168"/>
                    <a:pt x="889" y="3167"/>
                  </a:cubicBezTo>
                  <a:cubicBezTo>
                    <a:pt x="888" y="3167"/>
                    <a:pt x="886" y="3166"/>
                    <a:pt x="884" y="3166"/>
                  </a:cubicBezTo>
                  <a:cubicBezTo>
                    <a:pt x="884" y="3166"/>
                    <a:pt x="883" y="3166"/>
                    <a:pt x="882" y="3166"/>
                  </a:cubicBezTo>
                  <a:cubicBezTo>
                    <a:pt x="877" y="3166"/>
                    <a:pt x="872" y="3166"/>
                    <a:pt x="867" y="3158"/>
                  </a:cubicBezTo>
                  <a:cubicBezTo>
                    <a:pt x="860" y="3146"/>
                    <a:pt x="860" y="3137"/>
                    <a:pt x="852" y="3126"/>
                  </a:cubicBezTo>
                  <a:cubicBezTo>
                    <a:pt x="845" y="3116"/>
                    <a:pt x="840" y="3115"/>
                    <a:pt x="833" y="3103"/>
                  </a:cubicBezTo>
                  <a:cubicBezTo>
                    <a:pt x="826" y="3088"/>
                    <a:pt x="830" y="3080"/>
                    <a:pt x="823" y="3064"/>
                  </a:cubicBezTo>
                  <a:cubicBezTo>
                    <a:pt x="818" y="3054"/>
                    <a:pt x="810" y="3040"/>
                    <a:pt x="803" y="3040"/>
                  </a:cubicBezTo>
                  <a:cubicBezTo>
                    <a:pt x="802" y="3040"/>
                    <a:pt x="801" y="3040"/>
                    <a:pt x="800" y="3041"/>
                  </a:cubicBezTo>
                  <a:cubicBezTo>
                    <a:pt x="799" y="3037"/>
                    <a:pt x="797" y="3011"/>
                    <a:pt x="795" y="3011"/>
                  </a:cubicBezTo>
                  <a:cubicBezTo>
                    <a:pt x="795" y="3011"/>
                    <a:pt x="795" y="3011"/>
                    <a:pt x="795" y="3011"/>
                  </a:cubicBezTo>
                  <a:cubicBezTo>
                    <a:pt x="793" y="3013"/>
                    <a:pt x="792" y="3022"/>
                    <a:pt x="788" y="3022"/>
                  </a:cubicBezTo>
                  <a:cubicBezTo>
                    <a:pt x="786" y="3022"/>
                    <a:pt x="784" y="3020"/>
                    <a:pt x="781" y="3014"/>
                  </a:cubicBezTo>
                  <a:cubicBezTo>
                    <a:pt x="778" y="3006"/>
                    <a:pt x="778" y="2999"/>
                    <a:pt x="776" y="2990"/>
                  </a:cubicBezTo>
                  <a:cubicBezTo>
                    <a:pt x="770" y="2973"/>
                    <a:pt x="754" y="2941"/>
                    <a:pt x="742" y="2938"/>
                  </a:cubicBezTo>
                  <a:lnTo>
                    <a:pt x="742" y="2938"/>
                  </a:lnTo>
                  <a:cubicBezTo>
                    <a:pt x="742" y="2938"/>
                    <a:pt x="742" y="2938"/>
                    <a:pt x="742" y="2938"/>
                  </a:cubicBezTo>
                  <a:cubicBezTo>
                    <a:pt x="748" y="2938"/>
                    <a:pt x="742" y="2907"/>
                    <a:pt x="738" y="2900"/>
                  </a:cubicBezTo>
                  <a:cubicBezTo>
                    <a:pt x="737" y="2901"/>
                    <a:pt x="736" y="2901"/>
                    <a:pt x="735" y="2901"/>
                  </a:cubicBezTo>
                  <a:cubicBezTo>
                    <a:pt x="730" y="2901"/>
                    <a:pt x="727" y="2892"/>
                    <a:pt x="722" y="2883"/>
                  </a:cubicBezTo>
                  <a:cubicBezTo>
                    <a:pt x="718" y="2874"/>
                    <a:pt x="717" y="2873"/>
                    <a:pt x="716" y="2873"/>
                  </a:cubicBezTo>
                  <a:cubicBezTo>
                    <a:pt x="716" y="2873"/>
                    <a:pt x="715" y="2873"/>
                    <a:pt x="714" y="2873"/>
                  </a:cubicBezTo>
                  <a:cubicBezTo>
                    <a:pt x="714" y="2873"/>
                    <a:pt x="713" y="2873"/>
                    <a:pt x="712" y="2873"/>
                  </a:cubicBezTo>
                  <a:cubicBezTo>
                    <a:pt x="702" y="2869"/>
                    <a:pt x="695" y="2834"/>
                    <a:pt x="690" y="2824"/>
                  </a:cubicBezTo>
                  <a:cubicBezTo>
                    <a:pt x="687" y="2817"/>
                    <a:pt x="681" y="2818"/>
                    <a:pt x="676" y="2809"/>
                  </a:cubicBezTo>
                  <a:cubicBezTo>
                    <a:pt x="668" y="2797"/>
                    <a:pt x="661" y="2784"/>
                    <a:pt x="654" y="2771"/>
                  </a:cubicBezTo>
                  <a:cubicBezTo>
                    <a:pt x="643" y="2749"/>
                    <a:pt x="635" y="2737"/>
                    <a:pt x="622" y="2731"/>
                  </a:cubicBezTo>
                  <a:lnTo>
                    <a:pt x="622" y="2731"/>
                  </a:lnTo>
                  <a:cubicBezTo>
                    <a:pt x="625" y="2732"/>
                    <a:pt x="628" y="2733"/>
                    <a:pt x="631" y="2733"/>
                  </a:cubicBezTo>
                  <a:cubicBezTo>
                    <a:pt x="632" y="2733"/>
                    <a:pt x="633" y="2733"/>
                    <a:pt x="634" y="2732"/>
                  </a:cubicBezTo>
                  <a:cubicBezTo>
                    <a:pt x="639" y="2726"/>
                    <a:pt x="625" y="2716"/>
                    <a:pt x="621" y="2714"/>
                  </a:cubicBezTo>
                  <a:cubicBezTo>
                    <a:pt x="603" y="2703"/>
                    <a:pt x="600" y="2691"/>
                    <a:pt x="606" y="2676"/>
                  </a:cubicBezTo>
                  <a:cubicBezTo>
                    <a:pt x="610" y="2664"/>
                    <a:pt x="569" y="2656"/>
                    <a:pt x="582" y="2649"/>
                  </a:cubicBezTo>
                  <a:cubicBezTo>
                    <a:pt x="591" y="2645"/>
                    <a:pt x="571" y="2609"/>
                    <a:pt x="559" y="2609"/>
                  </a:cubicBezTo>
                  <a:cubicBezTo>
                    <a:pt x="558" y="2609"/>
                    <a:pt x="557" y="2609"/>
                    <a:pt x="557" y="2609"/>
                  </a:cubicBezTo>
                  <a:cubicBezTo>
                    <a:pt x="561" y="2607"/>
                    <a:pt x="560" y="2600"/>
                    <a:pt x="559" y="2590"/>
                  </a:cubicBezTo>
                  <a:cubicBezTo>
                    <a:pt x="558" y="2585"/>
                    <a:pt x="552" y="2581"/>
                    <a:pt x="549" y="2574"/>
                  </a:cubicBezTo>
                  <a:cubicBezTo>
                    <a:pt x="543" y="2562"/>
                    <a:pt x="544" y="2555"/>
                    <a:pt x="537" y="2544"/>
                  </a:cubicBezTo>
                  <a:cubicBezTo>
                    <a:pt x="532" y="2532"/>
                    <a:pt x="523" y="2527"/>
                    <a:pt x="518" y="2518"/>
                  </a:cubicBezTo>
                  <a:cubicBezTo>
                    <a:pt x="512" y="2506"/>
                    <a:pt x="506" y="2494"/>
                    <a:pt x="501" y="2482"/>
                  </a:cubicBezTo>
                  <a:cubicBezTo>
                    <a:pt x="494" y="2463"/>
                    <a:pt x="490" y="2450"/>
                    <a:pt x="479" y="2433"/>
                  </a:cubicBezTo>
                  <a:cubicBezTo>
                    <a:pt x="473" y="2424"/>
                    <a:pt x="461" y="2419"/>
                    <a:pt x="458" y="2415"/>
                  </a:cubicBezTo>
                  <a:cubicBezTo>
                    <a:pt x="455" y="2409"/>
                    <a:pt x="462" y="2401"/>
                    <a:pt x="461" y="2394"/>
                  </a:cubicBezTo>
                  <a:cubicBezTo>
                    <a:pt x="459" y="2384"/>
                    <a:pt x="448" y="2381"/>
                    <a:pt x="444" y="2381"/>
                  </a:cubicBezTo>
                  <a:cubicBezTo>
                    <a:pt x="444" y="2380"/>
                    <a:pt x="443" y="2380"/>
                    <a:pt x="443" y="2380"/>
                  </a:cubicBezTo>
                  <a:cubicBezTo>
                    <a:pt x="441" y="2380"/>
                    <a:pt x="438" y="2381"/>
                    <a:pt x="435" y="2381"/>
                  </a:cubicBezTo>
                  <a:cubicBezTo>
                    <a:pt x="430" y="2381"/>
                    <a:pt x="424" y="2379"/>
                    <a:pt x="424" y="2371"/>
                  </a:cubicBezTo>
                  <a:cubicBezTo>
                    <a:pt x="423" y="2359"/>
                    <a:pt x="428" y="2351"/>
                    <a:pt x="423" y="2335"/>
                  </a:cubicBezTo>
                  <a:cubicBezTo>
                    <a:pt x="416" y="2315"/>
                    <a:pt x="391" y="2317"/>
                    <a:pt x="393" y="2295"/>
                  </a:cubicBezTo>
                  <a:cubicBezTo>
                    <a:pt x="394" y="2282"/>
                    <a:pt x="371" y="2246"/>
                    <a:pt x="363" y="2235"/>
                  </a:cubicBezTo>
                  <a:cubicBezTo>
                    <a:pt x="354" y="2222"/>
                    <a:pt x="345" y="2212"/>
                    <a:pt x="340" y="2198"/>
                  </a:cubicBezTo>
                  <a:cubicBezTo>
                    <a:pt x="338" y="2195"/>
                    <a:pt x="334" y="2164"/>
                    <a:pt x="332" y="2164"/>
                  </a:cubicBezTo>
                  <a:cubicBezTo>
                    <a:pt x="332" y="2164"/>
                    <a:pt x="331" y="2164"/>
                    <a:pt x="331" y="2164"/>
                  </a:cubicBezTo>
                  <a:cubicBezTo>
                    <a:pt x="329" y="2166"/>
                    <a:pt x="330" y="2172"/>
                    <a:pt x="327" y="2172"/>
                  </a:cubicBezTo>
                  <a:cubicBezTo>
                    <a:pt x="326" y="2172"/>
                    <a:pt x="325" y="2171"/>
                    <a:pt x="323" y="2169"/>
                  </a:cubicBezTo>
                  <a:cubicBezTo>
                    <a:pt x="318" y="2166"/>
                    <a:pt x="315" y="2159"/>
                    <a:pt x="311" y="2153"/>
                  </a:cubicBezTo>
                  <a:cubicBezTo>
                    <a:pt x="306" y="2141"/>
                    <a:pt x="298" y="2120"/>
                    <a:pt x="305" y="2116"/>
                  </a:cubicBezTo>
                  <a:lnTo>
                    <a:pt x="305" y="2116"/>
                  </a:lnTo>
                  <a:cubicBezTo>
                    <a:pt x="302" y="2118"/>
                    <a:pt x="299" y="2119"/>
                    <a:pt x="297" y="2119"/>
                  </a:cubicBezTo>
                  <a:cubicBezTo>
                    <a:pt x="287" y="2119"/>
                    <a:pt x="296" y="2093"/>
                    <a:pt x="287" y="2079"/>
                  </a:cubicBezTo>
                  <a:cubicBezTo>
                    <a:pt x="276" y="2065"/>
                    <a:pt x="265" y="2070"/>
                    <a:pt x="254" y="2052"/>
                  </a:cubicBezTo>
                  <a:cubicBezTo>
                    <a:pt x="251" y="2047"/>
                    <a:pt x="248" y="2030"/>
                    <a:pt x="247" y="2024"/>
                  </a:cubicBezTo>
                  <a:cubicBezTo>
                    <a:pt x="237" y="1996"/>
                    <a:pt x="231" y="2012"/>
                    <a:pt x="220" y="1984"/>
                  </a:cubicBezTo>
                  <a:cubicBezTo>
                    <a:pt x="213" y="1965"/>
                    <a:pt x="208" y="1953"/>
                    <a:pt x="197" y="1935"/>
                  </a:cubicBezTo>
                  <a:cubicBezTo>
                    <a:pt x="194" y="1930"/>
                    <a:pt x="180" y="1916"/>
                    <a:pt x="180" y="1915"/>
                  </a:cubicBezTo>
                  <a:cubicBezTo>
                    <a:pt x="166" y="1887"/>
                    <a:pt x="169" y="1848"/>
                    <a:pt x="146" y="1823"/>
                  </a:cubicBezTo>
                  <a:cubicBezTo>
                    <a:pt x="142" y="1819"/>
                    <a:pt x="140" y="1818"/>
                    <a:pt x="139" y="1818"/>
                  </a:cubicBezTo>
                  <a:cubicBezTo>
                    <a:pt x="138" y="1818"/>
                    <a:pt x="138" y="1818"/>
                    <a:pt x="138" y="1818"/>
                  </a:cubicBezTo>
                  <a:cubicBezTo>
                    <a:pt x="136" y="1818"/>
                    <a:pt x="134" y="1818"/>
                    <a:pt x="130" y="1809"/>
                  </a:cubicBezTo>
                  <a:cubicBezTo>
                    <a:pt x="130" y="1803"/>
                    <a:pt x="129" y="1795"/>
                    <a:pt x="125" y="1788"/>
                  </a:cubicBezTo>
                  <a:cubicBezTo>
                    <a:pt x="124" y="1784"/>
                    <a:pt x="120" y="1787"/>
                    <a:pt x="116" y="1782"/>
                  </a:cubicBezTo>
                  <a:cubicBezTo>
                    <a:pt x="94" y="1753"/>
                    <a:pt x="79" y="1685"/>
                    <a:pt x="52" y="1659"/>
                  </a:cubicBezTo>
                  <a:lnTo>
                    <a:pt x="52" y="1659"/>
                  </a:lnTo>
                  <a:cubicBezTo>
                    <a:pt x="62" y="1654"/>
                    <a:pt x="68" y="1647"/>
                    <a:pt x="60" y="1639"/>
                  </a:cubicBezTo>
                  <a:lnTo>
                    <a:pt x="60" y="1639"/>
                  </a:lnTo>
                  <a:cubicBezTo>
                    <a:pt x="60" y="1639"/>
                    <a:pt x="61" y="1639"/>
                    <a:pt x="62" y="1639"/>
                  </a:cubicBezTo>
                  <a:cubicBezTo>
                    <a:pt x="72" y="1639"/>
                    <a:pt x="111" y="1619"/>
                    <a:pt x="125" y="1619"/>
                  </a:cubicBezTo>
                  <a:cubicBezTo>
                    <a:pt x="126" y="1619"/>
                    <a:pt x="126" y="1619"/>
                    <a:pt x="127" y="1619"/>
                  </a:cubicBezTo>
                  <a:cubicBezTo>
                    <a:pt x="129" y="1620"/>
                    <a:pt x="130" y="1620"/>
                    <a:pt x="131" y="1620"/>
                  </a:cubicBezTo>
                  <a:cubicBezTo>
                    <a:pt x="137" y="1620"/>
                    <a:pt x="137" y="1615"/>
                    <a:pt x="144" y="1609"/>
                  </a:cubicBezTo>
                  <a:cubicBezTo>
                    <a:pt x="152" y="1602"/>
                    <a:pt x="164" y="1596"/>
                    <a:pt x="172" y="1590"/>
                  </a:cubicBezTo>
                  <a:cubicBezTo>
                    <a:pt x="217" y="1560"/>
                    <a:pt x="269" y="1533"/>
                    <a:pt x="317" y="1509"/>
                  </a:cubicBezTo>
                  <a:cubicBezTo>
                    <a:pt x="349" y="1493"/>
                    <a:pt x="421" y="1470"/>
                    <a:pt x="410" y="1445"/>
                  </a:cubicBezTo>
                  <a:cubicBezTo>
                    <a:pt x="409" y="1445"/>
                    <a:pt x="408" y="1427"/>
                    <a:pt x="414" y="1427"/>
                  </a:cubicBezTo>
                  <a:cubicBezTo>
                    <a:pt x="414" y="1427"/>
                    <a:pt x="415" y="1427"/>
                    <a:pt x="415" y="1427"/>
                  </a:cubicBezTo>
                  <a:cubicBezTo>
                    <a:pt x="421" y="1430"/>
                    <a:pt x="430" y="1432"/>
                    <a:pt x="433" y="1438"/>
                  </a:cubicBezTo>
                  <a:cubicBezTo>
                    <a:pt x="433" y="1439"/>
                    <a:pt x="455" y="1462"/>
                    <a:pt x="457" y="1462"/>
                  </a:cubicBezTo>
                  <a:cubicBezTo>
                    <a:pt x="457" y="1462"/>
                    <a:pt x="457" y="1462"/>
                    <a:pt x="457" y="1462"/>
                  </a:cubicBezTo>
                  <a:cubicBezTo>
                    <a:pt x="461" y="1458"/>
                    <a:pt x="456" y="1458"/>
                    <a:pt x="463" y="1452"/>
                  </a:cubicBezTo>
                  <a:cubicBezTo>
                    <a:pt x="469" y="1447"/>
                    <a:pt x="478" y="1442"/>
                    <a:pt x="486" y="1438"/>
                  </a:cubicBezTo>
                  <a:cubicBezTo>
                    <a:pt x="494" y="1433"/>
                    <a:pt x="507" y="1426"/>
                    <a:pt x="515" y="1426"/>
                  </a:cubicBezTo>
                  <a:cubicBezTo>
                    <a:pt x="518" y="1426"/>
                    <a:pt x="520" y="1427"/>
                    <a:pt x="521" y="1429"/>
                  </a:cubicBezTo>
                  <a:lnTo>
                    <a:pt x="521" y="1429"/>
                  </a:lnTo>
                  <a:cubicBezTo>
                    <a:pt x="513" y="1415"/>
                    <a:pt x="544" y="1411"/>
                    <a:pt x="544" y="1397"/>
                  </a:cubicBezTo>
                  <a:cubicBezTo>
                    <a:pt x="543" y="1390"/>
                    <a:pt x="544" y="1374"/>
                    <a:pt x="561" y="1374"/>
                  </a:cubicBezTo>
                  <a:cubicBezTo>
                    <a:pt x="563" y="1374"/>
                    <a:pt x="564" y="1374"/>
                    <a:pt x="566" y="1375"/>
                  </a:cubicBezTo>
                  <a:cubicBezTo>
                    <a:pt x="575" y="1376"/>
                    <a:pt x="575" y="1383"/>
                    <a:pt x="586" y="1383"/>
                  </a:cubicBezTo>
                  <a:cubicBezTo>
                    <a:pt x="587" y="1383"/>
                    <a:pt x="587" y="1383"/>
                    <a:pt x="588" y="1383"/>
                  </a:cubicBezTo>
                  <a:cubicBezTo>
                    <a:pt x="597" y="1381"/>
                    <a:pt x="607" y="1376"/>
                    <a:pt x="607" y="1369"/>
                  </a:cubicBezTo>
                  <a:cubicBezTo>
                    <a:pt x="608" y="1361"/>
                    <a:pt x="612" y="1362"/>
                    <a:pt x="624" y="1355"/>
                  </a:cubicBezTo>
                  <a:cubicBezTo>
                    <a:pt x="625" y="1354"/>
                    <a:pt x="627" y="1354"/>
                    <a:pt x="627" y="1354"/>
                  </a:cubicBezTo>
                  <a:cubicBezTo>
                    <a:pt x="630" y="1354"/>
                    <a:pt x="630" y="1357"/>
                    <a:pt x="633" y="1358"/>
                  </a:cubicBezTo>
                  <a:cubicBezTo>
                    <a:pt x="633" y="1358"/>
                    <a:pt x="634" y="1359"/>
                    <a:pt x="635" y="1359"/>
                  </a:cubicBezTo>
                  <a:cubicBezTo>
                    <a:pt x="649" y="1359"/>
                    <a:pt x="671" y="1325"/>
                    <a:pt x="692" y="1325"/>
                  </a:cubicBezTo>
                  <a:cubicBezTo>
                    <a:pt x="706" y="1318"/>
                    <a:pt x="715" y="1294"/>
                    <a:pt x="721" y="1294"/>
                  </a:cubicBezTo>
                  <a:cubicBezTo>
                    <a:pt x="721" y="1294"/>
                    <a:pt x="721" y="1294"/>
                    <a:pt x="721" y="1294"/>
                  </a:cubicBezTo>
                  <a:cubicBezTo>
                    <a:pt x="723" y="1294"/>
                    <a:pt x="730" y="1299"/>
                    <a:pt x="735" y="1299"/>
                  </a:cubicBezTo>
                  <a:cubicBezTo>
                    <a:pt x="736" y="1299"/>
                    <a:pt x="737" y="1299"/>
                    <a:pt x="738" y="1298"/>
                  </a:cubicBezTo>
                  <a:cubicBezTo>
                    <a:pt x="745" y="1292"/>
                    <a:pt x="737" y="1287"/>
                    <a:pt x="743" y="1280"/>
                  </a:cubicBezTo>
                  <a:lnTo>
                    <a:pt x="743" y="1280"/>
                  </a:lnTo>
                  <a:cubicBezTo>
                    <a:pt x="744" y="1280"/>
                    <a:pt x="764" y="1289"/>
                    <a:pt x="766" y="1289"/>
                  </a:cubicBezTo>
                  <a:cubicBezTo>
                    <a:pt x="766" y="1289"/>
                    <a:pt x="766" y="1289"/>
                    <a:pt x="766" y="1289"/>
                  </a:cubicBezTo>
                  <a:cubicBezTo>
                    <a:pt x="770" y="1277"/>
                    <a:pt x="780" y="1264"/>
                    <a:pt x="804" y="1259"/>
                  </a:cubicBezTo>
                  <a:cubicBezTo>
                    <a:pt x="814" y="1256"/>
                    <a:pt x="826" y="1252"/>
                    <a:pt x="837" y="1245"/>
                  </a:cubicBezTo>
                  <a:cubicBezTo>
                    <a:pt x="840" y="1243"/>
                    <a:pt x="847" y="1237"/>
                    <a:pt x="845" y="1237"/>
                  </a:cubicBezTo>
                  <a:lnTo>
                    <a:pt x="845" y="1237"/>
                  </a:lnTo>
                  <a:cubicBezTo>
                    <a:pt x="844" y="1237"/>
                    <a:pt x="843" y="1237"/>
                    <a:pt x="840" y="1238"/>
                  </a:cubicBezTo>
                  <a:lnTo>
                    <a:pt x="866" y="1224"/>
                  </a:lnTo>
                  <a:cubicBezTo>
                    <a:pt x="882" y="1216"/>
                    <a:pt x="869" y="1223"/>
                    <a:pt x="875" y="1214"/>
                  </a:cubicBezTo>
                  <a:cubicBezTo>
                    <a:pt x="880" y="1207"/>
                    <a:pt x="911" y="1199"/>
                    <a:pt x="919" y="1196"/>
                  </a:cubicBezTo>
                  <a:cubicBezTo>
                    <a:pt x="929" y="1191"/>
                    <a:pt x="951" y="1183"/>
                    <a:pt x="957" y="1174"/>
                  </a:cubicBezTo>
                  <a:cubicBezTo>
                    <a:pt x="964" y="1166"/>
                    <a:pt x="952" y="1158"/>
                    <a:pt x="977" y="1158"/>
                  </a:cubicBezTo>
                  <a:cubicBezTo>
                    <a:pt x="978" y="1159"/>
                    <a:pt x="980" y="1159"/>
                    <a:pt x="982" y="1159"/>
                  </a:cubicBezTo>
                  <a:cubicBezTo>
                    <a:pt x="995" y="1159"/>
                    <a:pt x="1012" y="1151"/>
                    <a:pt x="998" y="1147"/>
                  </a:cubicBezTo>
                  <a:cubicBezTo>
                    <a:pt x="992" y="1136"/>
                    <a:pt x="1006" y="1126"/>
                    <a:pt x="1024" y="1125"/>
                  </a:cubicBezTo>
                  <a:cubicBezTo>
                    <a:pt x="1024" y="1125"/>
                    <a:pt x="1025" y="1125"/>
                    <a:pt x="1026" y="1125"/>
                  </a:cubicBezTo>
                  <a:cubicBezTo>
                    <a:pt x="1031" y="1125"/>
                    <a:pt x="1034" y="1126"/>
                    <a:pt x="1038" y="1126"/>
                  </a:cubicBezTo>
                  <a:cubicBezTo>
                    <a:pt x="1043" y="1126"/>
                    <a:pt x="1048" y="1124"/>
                    <a:pt x="1058" y="1116"/>
                  </a:cubicBezTo>
                  <a:cubicBezTo>
                    <a:pt x="1060" y="1115"/>
                    <a:pt x="1079" y="1089"/>
                    <a:pt x="1082" y="1089"/>
                  </a:cubicBezTo>
                  <a:cubicBezTo>
                    <a:pt x="1082" y="1089"/>
                    <a:pt x="1082" y="1089"/>
                    <a:pt x="1082" y="1089"/>
                  </a:cubicBezTo>
                  <a:cubicBezTo>
                    <a:pt x="1085" y="1090"/>
                    <a:pt x="1071" y="1106"/>
                    <a:pt x="1078" y="1106"/>
                  </a:cubicBezTo>
                  <a:cubicBezTo>
                    <a:pt x="1079" y="1106"/>
                    <a:pt x="1079" y="1106"/>
                    <a:pt x="1080" y="1106"/>
                  </a:cubicBezTo>
                  <a:cubicBezTo>
                    <a:pt x="1088" y="1104"/>
                    <a:pt x="1105" y="1085"/>
                    <a:pt x="1109" y="1080"/>
                  </a:cubicBezTo>
                  <a:cubicBezTo>
                    <a:pt x="1122" y="1073"/>
                    <a:pt x="1136" y="1065"/>
                    <a:pt x="1148" y="1063"/>
                  </a:cubicBezTo>
                  <a:cubicBezTo>
                    <a:pt x="1160" y="1062"/>
                    <a:pt x="1168" y="1059"/>
                    <a:pt x="1181" y="1053"/>
                  </a:cubicBezTo>
                  <a:cubicBezTo>
                    <a:pt x="1195" y="1046"/>
                    <a:pt x="1209" y="1038"/>
                    <a:pt x="1221" y="1028"/>
                  </a:cubicBezTo>
                  <a:cubicBezTo>
                    <a:pt x="1232" y="1019"/>
                    <a:pt x="1235" y="1010"/>
                    <a:pt x="1245" y="1010"/>
                  </a:cubicBezTo>
                  <a:cubicBezTo>
                    <a:pt x="1246" y="1010"/>
                    <a:pt x="1246" y="1010"/>
                    <a:pt x="1247" y="1010"/>
                  </a:cubicBezTo>
                  <a:cubicBezTo>
                    <a:pt x="1249" y="1010"/>
                    <a:pt x="1250" y="1010"/>
                    <a:pt x="1251" y="1010"/>
                  </a:cubicBezTo>
                  <a:cubicBezTo>
                    <a:pt x="1264" y="1010"/>
                    <a:pt x="1280" y="1003"/>
                    <a:pt x="1293" y="994"/>
                  </a:cubicBezTo>
                  <a:cubicBezTo>
                    <a:pt x="1302" y="987"/>
                    <a:pt x="1298" y="983"/>
                    <a:pt x="1296" y="979"/>
                  </a:cubicBezTo>
                  <a:lnTo>
                    <a:pt x="1296" y="979"/>
                  </a:lnTo>
                  <a:cubicBezTo>
                    <a:pt x="1297" y="981"/>
                    <a:pt x="1300" y="982"/>
                    <a:pt x="1303" y="982"/>
                  </a:cubicBezTo>
                  <a:cubicBezTo>
                    <a:pt x="1318" y="982"/>
                    <a:pt x="1346" y="962"/>
                    <a:pt x="1353" y="951"/>
                  </a:cubicBezTo>
                  <a:cubicBezTo>
                    <a:pt x="1357" y="945"/>
                    <a:pt x="1368" y="938"/>
                    <a:pt x="1375" y="938"/>
                  </a:cubicBezTo>
                  <a:cubicBezTo>
                    <a:pt x="1377" y="938"/>
                    <a:pt x="1378" y="938"/>
                    <a:pt x="1379" y="939"/>
                  </a:cubicBezTo>
                  <a:cubicBezTo>
                    <a:pt x="1384" y="941"/>
                    <a:pt x="1374" y="949"/>
                    <a:pt x="1383" y="949"/>
                  </a:cubicBezTo>
                  <a:cubicBezTo>
                    <a:pt x="1390" y="949"/>
                    <a:pt x="1395" y="939"/>
                    <a:pt x="1398" y="935"/>
                  </a:cubicBezTo>
                  <a:cubicBezTo>
                    <a:pt x="1408" y="926"/>
                    <a:pt x="1425" y="918"/>
                    <a:pt x="1436" y="918"/>
                  </a:cubicBezTo>
                  <a:cubicBezTo>
                    <a:pt x="1437" y="919"/>
                    <a:pt x="1438" y="920"/>
                    <a:pt x="1439" y="920"/>
                  </a:cubicBezTo>
                  <a:cubicBezTo>
                    <a:pt x="1445" y="920"/>
                    <a:pt x="1454" y="903"/>
                    <a:pt x="1459" y="899"/>
                  </a:cubicBezTo>
                  <a:cubicBezTo>
                    <a:pt x="1475" y="887"/>
                    <a:pt x="1498" y="880"/>
                    <a:pt x="1510" y="868"/>
                  </a:cubicBezTo>
                  <a:cubicBezTo>
                    <a:pt x="1521" y="856"/>
                    <a:pt x="1541" y="847"/>
                    <a:pt x="1556" y="841"/>
                  </a:cubicBezTo>
                  <a:cubicBezTo>
                    <a:pt x="1573" y="833"/>
                    <a:pt x="1604" y="823"/>
                    <a:pt x="1615" y="809"/>
                  </a:cubicBezTo>
                  <a:cubicBezTo>
                    <a:pt x="1617" y="806"/>
                    <a:pt x="1622" y="805"/>
                    <a:pt x="1626" y="805"/>
                  </a:cubicBezTo>
                  <a:cubicBezTo>
                    <a:pt x="1630" y="805"/>
                    <a:pt x="1634" y="806"/>
                    <a:pt x="1637" y="806"/>
                  </a:cubicBezTo>
                  <a:cubicBezTo>
                    <a:pt x="1638" y="806"/>
                    <a:pt x="1639" y="806"/>
                    <a:pt x="1639" y="805"/>
                  </a:cubicBezTo>
                  <a:cubicBezTo>
                    <a:pt x="1650" y="803"/>
                    <a:pt x="1652" y="795"/>
                    <a:pt x="1663" y="789"/>
                  </a:cubicBezTo>
                  <a:cubicBezTo>
                    <a:pt x="1675" y="782"/>
                    <a:pt x="1689" y="775"/>
                    <a:pt x="1701" y="767"/>
                  </a:cubicBezTo>
                  <a:cubicBezTo>
                    <a:pt x="1714" y="758"/>
                    <a:pt x="1707" y="755"/>
                    <a:pt x="1725" y="751"/>
                  </a:cubicBezTo>
                  <a:cubicBezTo>
                    <a:pt x="1741" y="748"/>
                    <a:pt x="1780" y="737"/>
                    <a:pt x="1771" y="720"/>
                  </a:cubicBezTo>
                  <a:lnTo>
                    <a:pt x="1771" y="720"/>
                  </a:lnTo>
                  <a:cubicBezTo>
                    <a:pt x="1773" y="723"/>
                    <a:pt x="1775" y="724"/>
                    <a:pt x="1779" y="724"/>
                  </a:cubicBezTo>
                  <a:cubicBezTo>
                    <a:pt x="1802" y="724"/>
                    <a:pt x="1862" y="685"/>
                    <a:pt x="1873" y="671"/>
                  </a:cubicBezTo>
                  <a:cubicBezTo>
                    <a:pt x="1884" y="658"/>
                    <a:pt x="1917" y="675"/>
                    <a:pt x="1926" y="650"/>
                  </a:cubicBezTo>
                  <a:cubicBezTo>
                    <a:pt x="1930" y="639"/>
                    <a:pt x="1928" y="628"/>
                    <a:pt x="1948" y="627"/>
                  </a:cubicBezTo>
                  <a:cubicBezTo>
                    <a:pt x="1954" y="625"/>
                    <a:pt x="1984" y="607"/>
                    <a:pt x="1983" y="606"/>
                  </a:cubicBezTo>
                  <a:lnTo>
                    <a:pt x="1983" y="606"/>
                  </a:lnTo>
                  <a:cubicBezTo>
                    <a:pt x="1984" y="607"/>
                    <a:pt x="1977" y="615"/>
                    <a:pt x="1983" y="615"/>
                  </a:cubicBezTo>
                  <a:cubicBezTo>
                    <a:pt x="1983" y="615"/>
                    <a:pt x="1984" y="614"/>
                    <a:pt x="1985" y="614"/>
                  </a:cubicBezTo>
                  <a:cubicBezTo>
                    <a:pt x="1992" y="612"/>
                    <a:pt x="2002" y="606"/>
                    <a:pt x="2009" y="603"/>
                  </a:cubicBezTo>
                  <a:cubicBezTo>
                    <a:pt x="2027" y="592"/>
                    <a:pt x="2051" y="588"/>
                    <a:pt x="2068" y="577"/>
                  </a:cubicBezTo>
                  <a:lnTo>
                    <a:pt x="2068" y="577"/>
                  </a:lnTo>
                  <a:cubicBezTo>
                    <a:pt x="2065" y="578"/>
                    <a:pt x="2062" y="578"/>
                    <a:pt x="2059" y="578"/>
                  </a:cubicBezTo>
                  <a:cubicBezTo>
                    <a:pt x="2045" y="578"/>
                    <a:pt x="2036" y="568"/>
                    <a:pt x="2044" y="556"/>
                  </a:cubicBezTo>
                  <a:cubicBezTo>
                    <a:pt x="2048" y="554"/>
                    <a:pt x="2051" y="553"/>
                    <a:pt x="2053" y="553"/>
                  </a:cubicBezTo>
                  <a:cubicBezTo>
                    <a:pt x="2059" y="553"/>
                    <a:pt x="2057" y="564"/>
                    <a:pt x="2058" y="567"/>
                  </a:cubicBezTo>
                  <a:cubicBezTo>
                    <a:pt x="2058" y="568"/>
                    <a:pt x="2059" y="569"/>
                    <a:pt x="2060" y="569"/>
                  </a:cubicBezTo>
                  <a:cubicBezTo>
                    <a:pt x="2066" y="569"/>
                    <a:pt x="2082" y="555"/>
                    <a:pt x="2089" y="553"/>
                  </a:cubicBezTo>
                  <a:cubicBezTo>
                    <a:pt x="2097" y="550"/>
                    <a:pt x="2115" y="552"/>
                    <a:pt x="2117" y="548"/>
                  </a:cubicBezTo>
                  <a:cubicBezTo>
                    <a:pt x="2120" y="542"/>
                    <a:pt x="2120" y="536"/>
                    <a:pt x="2132" y="531"/>
                  </a:cubicBezTo>
                  <a:cubicBezTo>
                    <a:pt x="2150" y="525"/>
                    <a:pt x="2164" y="525"/>
                    <a:pt x="2182" y="516"/>
                  </a:cubicBezTo>
                  <a:cubicBezTo>
                    <a:pt x="2168" y="516"/>
                    <a:pt x="2246" y="475"/>
                    <a:pt x="2253" y="469"/>
                  </a:cubicBezTo>
                  <a:cubicBezTo>
                    <a:pt x="2258" y="466"/>
                    <a:pt x="2242" y="462"/>
                    <a:pt x="2249" y="454"/>
                  </a:cubicBezTo>
                  <a:cubicBezTo>
                    <a:pt x="2252" y="450"/>
                    <a:pt x="2255" y="449"/>
                    <a:pt x="2258" y="449"/>
                  </a:cubicBezTo>
                  <a:cubicBezTo>
                    <a:pt x="2264" y="449"/>
                    <a:pt x="2271" y="456"/>
                    <a:pt x="2272" y="458"/>
                  </a:cubicBezTo>
                  <a:lnTo>
                    <a:pt x="2272" y="458"/>
                  </a:lnTo>
                  <a:cubicBezTo>
                    <a:pt x="2270" y="454"/>
                    <a:pt x="2273" y="445"/>
                    <a:pt x="2283" y="444"/>
                  </a:cubicBezTo>
                  <a:cubicBezTo>
                    <a:pt x="2283" y="444"/>
                    <a:pt x="2284" y="444"/>
                    <a:pt x="2284" y="444"/>
                  </a:cubicBezTo>
                  <a:cubicBezTo>
                    <a:pt x="2291" y="444"/>
                    <a:pt x="2292" y="450"/>
                    <a:pt x="2297" y="450"/>
                  </a:cubicBezTo>
                  <a:cubicBezTo>
                    <a:pt x="2298" y="450"/>
                    <a:pt x="2299" y="449"/>
                    <a:pt x="2300" y="449"/>
                  </a:cubicBezTo>
                  <a:cubicBezTo>
                    <a:pt x="2306" y="448"/>
                    <a:pt x="2306" y="429"/>
                    <a:pt x="2320" y="423"/>
                  </a:cubicBezTo>
                  <a:cubicBezTo>
                    <a:pt x="2324" y="421"/>
                    <a:pt x="2353" y="423"/>
                    <a:pt x="2349" y="418"/>
                  </a:cubicBezTo>
                  <a:cubicBezTo>
                    <a:pt x="2347" y="414"/>
                    <a:pt x="2337" y="416"/>
                    <a:pt x="2346" y="408"/>
                  </a:cubicBezTo>
                  <a:cubicBezTo>
                    <a:pt x="2348" y="405"/>
                    <a:pt x="2353" y="403"/>
                    <a:pt x="2357" y="402"/>
                  </a:cubicBezTo>
                  <a:cubicBezTo>
                    <a:pt x="2357" y="402"/>
                    <a:pt x="2358" y="402"/>
                    <a:pt x="2358" y="402"/>
                  </a:cubicBezTo>
                  <a:cubicBezTo>
                    <a:pt x="2366" y="402"/>
                    <a:pt x="2363" y="413"/>
                    <a:pt x="2370" y="413"/>
                  </a:cubicBezTo>
                  <a:cubicBezTo>
                    <a:pt x="2372" y="413"/>
                    <a:pt x="2373" y="413"/>
                    <a:pt x="2375" y="412"/>
                  </a:cubicBezTo>
                  <a:cubicBezTo>
                    <a:pt x="2384" y="407"/>
                    <a:pt x="2396" y="402"/>
                    <a:pt x="2403" y="396"/>
                  </a:cubicBezTo>
                  <a:cubicBezTo>
                    <a:pt x="2407" y="393"/>
                    <a:pt x="2408" y="387"/>
                    <a:pt x="2409" y="387"/>
                  </a:cubicBezTo>
                  <a:cubicBezTo>
                    <a:pt x="2425" y="378"/>
                    <a:pt x="2442" y="370"/>
                    <a:pt x="2457" y="360"/>
                  </a:cubicBezTo>
                  <a:cubicBezTo>
                    <a:pt x="2470" y="351"/>
                    <a:pt x="2474" y="346"/>
                    <a:pt x="2467" y="346"/>
                  </a:cubicBezTo>
                  <a:cubicBezTo>
                    <a:pt x="2465" y="346"/>
                    <a:pt x="2460" y="347"/>
                    <a:pt x="2454" y="349"/>
                  </a:cubicBezTo>
                  <a:cubicBezTo>
                    <a:pt x="2469" y="341"/>
                    <a:pt x="2484" y="332"/>
                    <a:pt x="2498" y="331"/>
                  </a:cubicBezTo>
                  <a:cubicBezTo>
                    <a:pt x="2510" y="331"/>
                    <a:pt x="2528" y="331"/>
                    <a:pt x="2540" y="319"/>
                  </a:cubicBezTo>
                  <a:cubicBezTo>
                    <a:pt x="2547" y="309"/>
                    <a:pt x="2547" y="307"/>
                    <a:pt x="2560" y="298"/>
                  </a:cubicBezTo>
                  <a:cubicBezTo>
                    <a:pt x="2566" y="295"/>
                    <a:pt x="2576" y="291"/>
                    <a:pt x="2581" y="287"/>
                  </a:cubicBezTo>
                  <a:cubicBezTo>
                    <a:pt x="2581" y="286"/>
                    <a:pt x="2579" y="283"/>
                    <a:pt x="2581" y="281"/>
                  </a:cubicBezTo>
                  <a:cubicBezTo>
                    <a:pt x="2592" y="271"/>
                    <a:pt x="2614" y="263"/>
                    <a:pt x="2627" y="254"/>
                  </a:cubicBezTo>
                  <a:cubicBezTo>
                    <a:pt x="2639" y="244"/>
                    <a:pt x="2648" y="233"/>
                    <a:pt x="2660" y="233"/>
                  </a:cubicBezTo>
                  <a:cubicBezTo>
                    <a:pt x="2661" y="233"/>
                    <a:pt x="2661" y="233"/>
                    <a:pt x="2662" y="233"/>
                  </a:cubicBezTo>
                  <a:cubicBezTo>
                    <a:pt x="2662" y="234"/>
                    <a:pt x="2662" y="234"/>
                    <a:pt x="2662" y="234"/>
                  </a:cubicBezTo>
                  <a:cubicBezTo>
                    <a:pt x="2672" y="234"/>
                    <a:pt x="2700" y="218"/>
                    <a:pt x="2705" y="210"/>
                  </a:cubicBezTo>
                  <a:cubicBezTo>
                    <a:pt x="2706" y="208"/>
                    <a:pt x="2705" y="207"/>
                    <a:pt x="2702" y="207"/>
                  </a:cubicBezTo>
                  <a:cubicBezTo>
                    <a:pt x="2696" y="207"/>
                    <a:pt x="2683" y="212"/>
                    <a:pt x="2680" y="213"/>
                  </a:cubicBezTo>
                  <a:cubicBezTo>
                    <a:pt x="2690" y="207"/>
                    <a:pt x="2701" y="201"/>
                    <a:pt x="2712" y="199"/>
                  </a:cubicBezTo>
                  <a:cubicBezTo>
                    <a:pt x="2721" y="197"/>
                    <a:pt x="2728" y="199"/>
                    <a:pt x="2739" y="194"/>
                  </a:cubicBezTo>
                  <a:cubicBezTo>
                    <a:pt x="2757" y="187"/>
                    <a:pt x="2758" y="177"/>
                    <a:pt x="2776" y="172"/>
                  </a:cubicBezTo>
                  <a:cubicBezTo>
                    <a:pt x="2777" y="172"/>
                    <a:pt x="2780" y="172"/>
                    <a:pt x="2782" y="172"/>
                  </a:cubicBezTo>
                  <a:cubicBezTo>
                    <a:pt x="2784" y="172"/>
                    <a:pt x="2786" y="172"/>
                    <a:pt x="2789" y="172"/>
                  </a:cubicBezTo>
                  <a:cubicBezTo>
                    <a:pt x="2798" y="172"/>
                    <a:pt x="2809" y="171"/>
                    <a:pt x="2808" y="163"/>
                  </a:cubicBezTo>
                  <a:cubicBezTo>
                    <a:pt x="2807" y="156"/>
                    <a:pt x="2804" y="144"/>
                    <a:pt x="2825" y="141"/>
                  </a:cubicBezTo>
                  <a:cubicBezTo>
                    <a:pt x="2828" y="141"/>
                    <a:pt x="2830" y="140"/>
                    <a:pt x="2832" y="140"/>
                  </a:cubicBezTo>
                  <a:cubicBezTo>
                    <a:pt x="2835" y="140"/>
                    <a:pt x="2838" y="141"/>
                    <a:pt x="2840" y="141"/>
                  </a:cubicBezTo>
                  <a:cubicBezTo>
                    <a:pt x="2844" y="141"/>
                    <a:pt x="2848" y="140"/>
                    <a:pt x="2856" y="137"/>
                  </a:cubicBezTo>
                  <a:cubicBezTo>
                    <a:pt x="2861" y="136"/>
                    <a:pt x="2897" y="120"/>
                    <a:pt x="2895" y="116"/>
                  </a:cubicBezTo>
                  <a:cubicBezTo>
                    <a:pt x="2894" y="112"/>
                    <a:pt x="2876" y="106"/>
                    <a:pt x="2896" y="97"/>
                  </a:cubicBezTo>
                  <a:cubicBezTo>
                    <a:pt x="2899" y="96"/>
                    <a:pt x="2901" y="95"/>
                    <a:pt x="2903" y="95"/>
                  </a:cubicBezTo>
                  <a:cubicBezTo>
                    <a:pt x="2909" y="95"/>
                    <a:pt x="2907" y="104"/>
                    <a:pt x="2912" y="105"/>
                  </a:cubicBezTo>
                  <a:lnTo>
                    <a:pt x="2912" y="105"/>
                  </a:lnTo>
                  <a:cubicBezTo>
                    <a:pt x="2912" y="105"/>
                    <a:pt x="2921" y="88"/>
                    <a:pt x="2922" y="86"/>
                  </a:cubicBezTo>
                  <a:cubicBezTo>
                    <a:pt x="2927" y="79"/>
                    <a:pt x="2930" y="78"/>
                    <a:pt x="2933" y="78"/>
                  </a:cubicBezTo>
                  <a:cubicBezTo>
                    <a:pt x="2936" y="78"/>
                    <a:pt x="2938" y="78"/>
                    <a:pt x="2940" y="79"/>
                  </a:cubicBezTo>
                  <a:cubicBezTo>
                    <a:pt x="2941" y="79"/>
                    <a:pt x="2942" y="79"/>
                    <a:pt x="2943" y="79"/>
                  </a:cubicBezTo>
                  <a:cubicBezTo>
                    <a:pt x="2948" y="79"/>
                    <a:pt x="2958" y="77"/>
                    <a:pt x="2969" y="73"/>
                  </a:cubicBezTo>
                  <a:cubicBezTo>
                    <a:pt x="2984" y="66"/>
                    <a:pt x="2980" y="68"/>
                    <a:pt x="2985" y="65"/>
                  </a:cubicBezTo>
                  <a:cubicBezTo>
                    <a:pt x="2990" y="58"/>
                    <a:pt x="2983" y="39"/>
                    <a:pt x="2987" y="36"/>
                  </a:cubicBezTo>
                  <a:cubicBezTo>
                    <a:pt x="2988" y="35"/>
                    <a:pt x="2990" y="35"/>
                    <a:pt x="2991" y="35"/>
                  </a:cubicBezTo>
                  <a:cubicBezTo>
                    <a:pt x="2995" y="35"/>
                    <a:pt x="2995" y="40"/>
                    <a:pt x="2997" y="41"/>
                  </a:cubicBezTo>
                  <a:lnTo>
                    <a:pt x="2998" y="42"/>
                  </a:lnTo>
                  <a:cubicBezTo>
                    <a:pt x="2999" y="51"/>
                    <a:pt x="3001" y="57"/>
                    <a:pt x="3002" y="61"/>
                  </a:cubicBezTo>
                  <a:cubicBezTo>
                    <a:pt x="3003" y="63"/>
                    <a:pt x="3004" y="67"/>
                    <a:pt x="3003" y="69"/>
                  </a:cubicBezTo>
                  <a:cubicBezTo>
                    <a:pt x="3003" y="72"/>
                    <a:pt x="3003" y="75"/>
                    <a:pt x="3005" y="82"/>
                  </a:cubicBezTo>
                  <a:cubicBezTo>
                    <a:pt x="3007" y="92"/>
                    <a:pt x="3009" y="103"/>
                    <a:pt x="3014" y="107"/>
                  </a:cubicBezTo>
                  <a:cubicBezTo>
                    <a:pt x="3018" y="111"/>
                    <a:pt x="3032" y="116"/>
                    <a:pt x="3032" y="122"/>
                  </a:cubicBezTo>
                  <a:cubicBezTo>
                    <a:pt x="3031" y="128"/>
                    <a:pt x="3028" y="130"/>
                    <a:pt x="3033" y="139"/>
                  </a:cubicBezTo>
                  <a:cubicBezTo>
                    <a:pt x="3043" y="162"/>
                    <a:pt x="3064" y="163"/>
                    <a:pt x="3076" y="183"/>
                  </a:cubicBezTo>
                  <a:cubicBezTo>
                    <a:pt x="3090" y="205"/>
                    <a:pt x="3077" y="224"/>
                    <a:pt x="3086" y="240"/>
                  </a:cubicBezTo>
                  <a:cubicBezTo>
                    <a:pt x="3087" y="241"/>
                    <a:pt x="3087" y="242"/>
                    <a:pt x="3088" y="242"/>
                  </a:cubicBezTo>
                  <a:cubicBezTo>
                    <a:pt x="3090" y="242"/>
                    <a:pt x="3092" y="232"/>
                    <a:pt x="3091" y="231"/>
                  </a:cubicBezTo>
                  <a:lnTo>
                    <a:pt x="3091" y="231"/>
                  </a:lnTo>
                  <a:cubicBezTo>
                    <a:pt x="3098" y="244"/>
                    <a:pt x="3091" y="251"/>
                    <a:pt x="3098" y="262"/>
                  </a:cubicBezTo>
                  <a:cubicBezTo>
                    <a:pt x="3107" y="276"/>
                    <a:pt x="3116" y="286"/>
                    <a:pt x="3125" y="302"/>
                  </a:cubicBezTo>
                  <a:cubicBezTo>
                    <a:pt x="3124" y="300"/>
                    <a:pt x="3123" y="300"/>
                    <a:pt x="3123" y="300"/>
                  </a:cubicBezTo>
                  <a:lnTo>
                    <a:pt x="3123" y="300"/>
                  </a:lnTo>
                  <a:cubicBezTo>
                    <a:pt x="3124" y="300"/>
                    <a:pt x="3132" y="313"/>
                    <a:pt x="3137" y="316"/>
                  </a:cubicBezTo>
                  <a:cubicBezTo>
                    <a:pt x="3144" y="323"/>
                    <a:pt x="3145" y="329"/>
                    <a:pt x="3148" y="337"/>
                  </a:cubicBezTo>
                  <a:cubicBezTo>
                    <a:pt x="3153" y="354"/>
                    <a:pt x="3165" y="374"/>
                    <a:pt x="3176" y="387"/>
                  </a:cubicBezTo>
                  <a:cubicBezTo>
                    <a:pt x="3180" y="392"/>
                    <a:pt x="3202" y="405"/>
                    <a:pt x="3198" y="409"/>
                  </a:cubicBezTo>
                  <a:cubicBezTo>
                    <a:pt x="3189" y="416"/>
                    <a:pt x="3178" y="421"/>
                    <a:pt x="3200" y="439"/>
                  </a:cubicBezTo>
                  <a:cubicBezTo>
                    <a:pt x="3207" y="443"/>
                    <a:pt x="3214" y="448"/>
                    <a:pt x="3222" y="453"/>
                  </a:cubicBezTo>
                  <a:lnTo>
                    <a:pt x="3222" y="453"/>
                  </a:lnTo>
                  <a:cubicBezTo>
                    <a:pt x="3221" y="453"/>
                    <a:pt x="3220" y="453"/>
                    <a:pt x="3219" y="453"/>
                  </a:cubicBezTo>
                  <a:cubicBezTo>
                    <a:pt x="3216" y="453"/>
                    <a:pt x="3214" y="453"/>
                    <a:pt x="3214" y="454"/>
                  </a:cubicBezTo>
                  <a:cubicBezTo>
                    <a:pt x="3217" y="461"/>
                    <a:pt x="3223" y="472"/>
                    <a:pt x="3228" y="472"/>
                  </a:cubicBezTo>
                  <a:cubicBezTo>
                    <a:pt x="3229" y="472"/>
                    <a:pt x="3229" y="472"/>
                    <a:pt x="3230" y="472"/>
                  </a:cubicBezTo>
                  <a:cubicBezTo>
                    <a:pt x="3230" y="472"/>
                    <a:pt x="3230" y="465"/>
                    <a:pt x="3230" y="461"/>
                  </a:cubicBezTo>
                  <a:lnTo>
                    <a:pt x="3230" y="461"/>
                  </a:lnTo>
                  <a:cubicBezTo>
                    <a:pt x="3236" y="467"/>
                    <a:pt x="3240" y="474"/>
                    <a:pt x="3241" y="483"/>
                  </a:cubicBezTo>
                  <a:cubicBezTo>
                    <a:pt x="3242" y="496"/>
                    <a:pt x="3239" y="509"/>
                    <a:pt x="3245" y="524"/>
                  </a:cubicBezTo>
                  <a:cubicBezTo>
                    <a:pt x="3251" y="539"/>
                    <a:pt x="3257" y="538"/>
                    <a:pt x="3262" y="549"/>
                  </a:cubicBezTo>
                  <a:cubicBezTo>
                    <a:pt x="3268" y="557"/>
                    <a:pt x="3263" y="570"/>
                    <a:pt x="3269" y="581"/>
                  </a:cubicBezTo>
                  <a:cubicBezTo>
                    <a:pt x="3270" y="583"/>
                    <a:pt x="3277" y="583"/>
                    <a:pt x="3280" y="584"/>
                  </a:cubicBezTo>
                  <a:cubicBezTo>
                    <a:pt x="3297" y="598"/>
                    <a:pt x="3286" y="621"/>
                    <a:pt x="3293" y="633"/>
                  </a:cubicBezTo>
                  <a:lnTo>
                    <a:pt x="3293" y="633"/>
                  </a:lnTo>
                  <a:cubicBezTo>
                    <a:pt x="3291" y="629"/>
                    <a:pt x="3297" y="623"/>
                    <a:pt x="3303" y="623"/>
                  </a:cubicBezTo>
                  <a:cubicBezTo>
                    <a:pt x="3308" y="623"/>
                    <a:pt x="3313" y="627"/>
                    <a:pt x="3315" y="641"/>
                  </a:cubicBezTo>
                  <a:cubicBezTo>
                    <a:pt x="3317" y="659"/>
                    <a:pt x="3314" y="654"/>
                    <a:pt x="3325" y="674"/>
                  </a:cubicBezTo>
                  <a:cubicBezTo>
                    <a:pt x="3328" y="685"/>
                    <a:pt x="3328" y="687"/>
                    <a:pt x="3322" y="690"/>
                  </a:cubicBezTo>
                  <a:cubicBezTo>
                    <a:pt x="3323" y="690"/>
                    <a:pt x="3324" y="689"/>
                    <a:pt x="3325" y="689"/>
                  </a:cubicBezTo>
                  <a:cubicBezTo>
                    <a:pt x="3338" y="689"/>
                    <a:pt x="3352" y="734"/>
                    <a:pt x="3364" y="734"/>
                  </a:cubicBezTo>
                  <a:cubicBezTo>
                    <a:pt x="3365" y="734"/>
                    <a:pt x="3366" y="733"/>
                    <a:pt x="3366" y="733"/>
                  </a:cubicBezTo>
                  <a:lnTo>
                    <a:pt x="3366" y="733"/>
                  </a:lnTo>
                  <a:cubicBezTo>
                    <a:pt x="3359" y="737"/>
                    <a:pt x="3379" y="773"/>
                    <a:pt x="3386" y="783"/>
                  </a:cubicBezTo>
                  <a:cubicBezTo>
                    <a:pt x="3391" y="791"/>
                    <a:pt x="3397" y="800"/>
                    <a:pt x="3403" y="807"/>
                  </a:cubicBezTo>
                  <a:cubicBezTo>
                    <a:pt x="3403" y="807"/>
                    <a:pt x="3403" y="807"/>
                    <a:pt x="3403" y="807"/>
                  </a:cubicBezTo>
                  <a:cubicBezTo>
                    <a:pt x="3405" y="807"/>
                    <a:pt x="3417" y="811"/>
                    <a:pt x="3416" y="812"/>
                  </a:cubicBezTo>
                  <a:cubicBezTo>
                    <a:pt x="3415" y="819"/>
                    <a:pt x="3403" y="820"/>
                    <a:pt x="3398" y="823"/>
                  </a:cubicBezTo>
                  <a:cubicBezTo>
                    <a:pt x="3406" y="828"/>
                    <a:pt x="3413" y="837"/>
                    <a:pt x="3420" y="837"/>
                  </a:cubicBezTo>
                  <a:cubicBezTo>
                    <a:pt x="3421" y="837"/>
                    <a:pt x="3421" y="837"/>
                    <a:pt x="3421" y="837"/>
                  </a:cubicBezTo>
                  <a:cubicBezTo>
                    <a:pt x="3424" y="836"/>
                    <a:pt x="3426" y="836"/>
                    <a:pt x="3429" y="836"/>
                  </a:cubicBezTo>
                  <a:cubicBezTo>
                    <a:pt x="3435" y="836"/>
                    <a:pt x="3441" y="838"/>
                    <a:pt x="3448" y="850"/>
                  </a:cubicBezTo>
                  <a:cubicBezTo>
                    <a:pt x="3444" y="852"/>
                    <a:pt x="3427" y="853"/>
                    <a:pt x="3428" y="859"/>
                  </a:cubicBezTo>
                  <a:cubicBezTo>
                    <a:pt x="3430" y="868"/>
                    <a:pt x="3443" y="875"/>
                    <a:pt x="3448" y="876"/>
                  </a:cubicBezTo>
                  <a:cubicBezTo>
                    <a:pt x="3452" y="885"/>
                    <a:pt x="3456" y="893"/>
                    <a:pt x="3458" y="901"/>
                  </a:cubicBezTo>
                  <a:cubicBezTo>
                    <a:pt x="3459" y="907"/>
                    <a:pt x="3457" y="917"/>
                    <a:pt x="3461" y="923"/>
                  </a:cubicBezTo>
                  <a:cubicBezTo>
                    <a:pt x="3467" y="934"/>
                    <a:pt x="3480" y="928"/>
                    <a:pt x="3483" y="936"/>
                  </a:cubicBezTo>
                  <a:cubicBezTo>
                    <a:pt x="3483" y="937"/>
                    <a:pt x="3482" y="946"/>
                    <a:pt x="3483" y="949"/>
                  </a:cubicBezTo>
                  <a:cubicBezTo>
                    <a:pt x="3484" y="956"/>
                    <a:pt x="3487" y="962"/>
                    <a:pt x="3490" y="968"/>
                  </a:cubicBezTo>
                  <a:cubicBezTo>
                    <a:pt x="3497" y="983"/>
                    <a:pt x="3507" y="991"/>
                    <a:pt x="3516" y="1006"/>
                  </a:cubicBezTo>
                  <a:cubicBezTo>
                    <a:pt x="3523" y="1018"/>
                    <a:pt x="3518" y="1025"/>
                    <a:pt x="3527" y="1034"/>
                  </a:cubicBezTo>
                  <a:cubicBezTo>
                    <a:pt x="3531" y="1039"/>
                    <a:pt x="3534" y="1041"/>
                    <a:pt x="3537" y="1041"/>
                  </a:cubicBezTo>
                  <a:cubicBezTo>
                    <a:pt x="3538" y="1041"/>
                    <a:pt x="3538" y="1041"/>
                    <a:pt x="3539" y="1041"/>
                  </a:cubicBezTo>
                  <a:lnTo>
                    <a:pt x="3539" y="1041"/>
                  </a:lnTo>
                  <a:cubicBezTo>
                    <a:pt x="3530" y="1046"/>
                    <a:pt x="3527" y="1048"/>
                    <a:pt x="3538" y="1069"/>
                  </a:cubicBezTo>
                  <a:cubicBezTo>
                    <a:pt x="3538" y="1068"/>
                    <a:pt x="3542" y="1066"/>
                    <a:pt x="3543" y="1066"/>
                  </a:cubicBezTo>
                  <a:lnTo>
                    <a:pt x="3543" y="1066"/>
                  </a:lnTo>
                  <a:cubicBezTo>
                    <a:pt x="3550" y="1079"/>
                    <a:pt x="3570" y="1126"/>
                    <a:pt x="3579" y="1131"/>
                  </a:cubicBezTo>
                  <a:cubicBezTo>
                    <a:pt x="3581" y="1131"/>
                    <a:pt x="3584" y="1122"/>
                    <a:pt x="3588" y="1122"/>
                  </a:cubicBezTo>
                  <a:cubicBezTo>
                    <a:pt x="3589" y="1122"/>
                    <a:pt x="3591" y="1123"/>
                    <a:pt x="3592" y="1126"/>
                  </a:cubicBezTo>
                  <a:cubicBezTo>
                    <a:pt x="3596" y="1135"/>
                    <a:pt x="3595" y="1149"/>
                    <a:pt x="3599" y="1160"/>
                  </a:cubicBezTo>
                  <a:cubicBezTo>
                    <a:pt x="3606" y="1186"/>
                    <a:pt x="3620" y="1217"/>
                    <a:pt x="3635" y="1241"/>
                  </a:cubicBezTo>
                  <a:cubicBezTo>
                    <a:pt x="3643" y="1254"/>
                    <a:pt x="3654" y="1259"/>
                    <a:pt x="3661" y="1273"/>
                  </a:cubicBezTo>
                  <a:cubicBezTo>
                    <a:pt x="3674" y="1295"/>
                    <a:pt x="3676" y="1291"/>
                    <a:pt x="3689" y="1295"/>
                  </a:cubicBezTo>
                  <a:lnTo>
                    <a:pt x="3689" y="1295"/>
                  </a:lnTo>
                  <a:cubicBezTo>
                    <a:pt x="3689" y="1295"/>
                    <a:pt x="3689" y="1295"/>
                    <a:pt x="3689" y="1295"/>
                  </a:cubicBezTo>
                  <a:lnTo>
                    <a:pt x="3689" y="1295"/>
                  </a:lnTo>
                  <a:cubicBezTo>
                    <a:pt x="3685" y="1295"/>
                    <a:pt x="3684" y="1336"/>
                    <a:pt x="3696" y="1336"/>
                  </a:cubicBezTo>
                  <a:cubicBezTo>
                    <a:pt x="3704" y="1336"/>
                    <a:pt x="3696" y="1295"/>
                    <a:pt x="3703" y="1295"/>
                  </a:cubicBezTo>
                  <a:lnTo>
                    <a:pt x="3703" y="1295"/>
                  </a:lnTo>
                  <a:cubicBezTo>
                    <a:pt x="3703" y="1295"/>
                    <a:pt x="3703" y="1295"/>
                    <a:pt x="3703" y="1295"/>
                  </a:cubicBezTo>
                  <a:cubicBezTo>
                    <a:pt x="3703" y="1295"/>
                    <a:pt x="3708" y="1329"/>
                    <a:pt x="3709" y="1332"/>
                  </a:cubicBezTo>
                  <a:cubicBezTo>
                    <a:pt x="3709" y="1345"/>
                    <a:pt x="3710" y="1364"/>
                    <a:pt x="3701" y="1369"/>
                  </a:cubicBezTo>
                  <a:cubicBezTo>
                    <a:pt x="3702" y="1368"/>
                    <a:pt x="3704" y="1368"/>
                    <a:pt x="3705" y="1368"/>
                  </a:cubicBezTo>
                  <a:cubicBezTo>
                    <a:pt x="3717" y="1368"/>
                    <a:pt x="3725" y="1393"/>
                    <a:pt x="3738" y="1403"/>
                  </a:cubicBezTo>
                  <a:cubicBezTo>
                    <a:pt x="3748" y="1422"/>
                    <a:pt x="3746" y="1422"/>
                    <a:pt x="3737" y="1424"/>
                  </a:cubicBezTo>
                  <a:cubicBezTo>
                    <a:pt x="3730" y="1425"/>
                    <a:pt x="3741" y="1440"/>
                    <a:pt x="3737" y="1443"/>
                  </a:cubicBezTo>
                  <a:lnTo>
                    <a:pt x="3760" y="1431"/>
                  </a:lnTo>
                  <a:lnTo>
                    <a:pt x="3760" y="1431"/>
                  </a:lnTo>
                  <a:cubicBezTo>
                    <a:pt x="3770" y="1448"/>
                    <a:pt x="3754" y="1465"/>
                    <a:pt x="3756" y="1466"/>
                  </a:cubicBezTo>
                  <a:cubicBezTo>
                    <a:pt x="3765" y="1475"/>
                    <a:pt x="3787" y="1486"/>
                    <a:pt x="3788" y="1504"/>
                  </a:cubicBezTo>
                  <a:cubicBezTo>
                    <a:pt x="3789" y="1518"/>
                    <a:pt x="3803" y="1569"/>
                    <a:pt x="3820" y="1571"/>
                  </a:cubicBezTo>
                  <a:cubicBezTo>
                    <a:pt x="3827" y="1573"/>
                    <a:pt x="3835" y="1603"/>
                    <a:pt x="3847" y="1610"/>
                  </a:cubicBezTo>
                  <a:cubicBezTo>
                    <a:pt x="3867" y="1621"/>
                    <a:pt x="3849" y="1632"/>
                    <a:pt x="3854" y="1644"/>
                  </a:cubicBezTo>
                  <a:cubicBezTo>
                    <a:pt x="3859" y="1658"/>
                    <a:pt x="3870" y="1659"/>
                    <a:pt x="3876" y="1672"/>
                  </a:cubicBezTo>
                  <a:cubicBezTo>
                    <a:pt x="3883" y="1687"/>
                    <a:pt x="3878" y="1685"/>
                    <a:pt x="3873" y="1686"/>
                  </a:cubicBezTo>
                  <a:cubicBezTo>
                    <a:pt x="3866" y="1686"/>
                    <a:pt x="3883" y="1705"/>
                    <a:pt x="3884" y="1706"/>
                  </a:cubicBezTo>
                  <a:cubicBezTo>
                    <a:pt x="3893" y="1712"/>
                    <a:pt x="3891" y="1716"/>
                    <a:pt x="3893" y="1722"/>
                  </a:cubicBezTo>
                  <a:cubicBezTo>
                    <a:pt x="3894" y="1727"/>
                    <a:pt x="3897" y="1728"/>
                    <a:pt x="3899" y="1728"/>
                  </a:cubicBezTo>
                  <a:cubicBezTo>
                    <a:pt x="3904" y="1728"/>
                    <a:pt x="3910" y="1724"/>
                    <a:pt x="3913" y="1724"/>
                  </a:cubicBezTo>
                  <a:cubicBezTo>
                    <a:pt x="3916" y="1724"/>
                    <a:pt x="3917" y="1727"/>
                    <a:pt x="3915" y="1737"/>
                  </a:cubicBezTo>
                  <a:cubicBezTo>
                    <a:pt x="3911" y="1754"/>
                    <a:pt x="3923" y="1775"/>
                    <a:pt x="3937" y="1784"/>
                  </a:cubicBezTo>
                  <a:cubicBezTo>
                    <a:pt x="3955" y="1795"/>
                    <a:pt x="3963" y="1803"/>
                    <a:pt x="3954" y="1822"/>
                  </a:cubicBezTo>
                  <a:cubicBezTo>
                    <a:pt x="3950" y="1832"/>
                    <a:pt x="3986" y="1860"/>
                    <a:pt x="3982" y="1873"/>
                  </a:cubicBezTo>
                  <a:cubicBezTo>
                    <a:pt x="3982" y="1872"/>
                    <a:pt x="3983" y="1872"/>
                    <a:pt x="3984" y="1872"/>
                  </a:cubicBezTo>
                  <a:cubicBezTo>
                    <a:pt x="3993" y="1872"/>
                    <a:pt x="4023" y="1901"/>
                    <a:pt x="4010" y="1901"/>
                  </a:cubicBezTo>
                  <a:cubicBezTo>
                    <a:pt x="4009" y="1901"/>
                    <a:pt x="4008" y="1901"/>
                    <a:pt x="4006" y="1900"/>
                  </a:cubicBezTo>
                  <a:lnTo>
                    <a:pt x="4006" y="1900"/>
                  </a:lnTo>
                  <a:cubicBezTo>
                    <a:pt x="3990" y="1908"/>
                    <a:pt x="4015" y="1925"/>
                    <a:pt x="4025" y="1940"/>
                  </a:cubicBezTo>
                  <a:cubicBezTo>
                    <a:pt x="4031" y="1948"/>
                    <a:pt x="4038" y="1961"/>
                    <a:pt x="4040" y="1971"/>
                  </a:cubicBezTo>
                  <a:cubicBezTo>
                    <a:pt x="4041" y="1977"/>
                    <a:pt x="4037" y="1975"/>
                    <a:pt x="4041" y="1983"/>
                  </a:cubicBezTo>
                  <a:cubicBezTo>
                    <a:pt x="4046" y="1994"/>
                    <a:pt x="4065" y="2024"/>
                    <a:pt x="4074" y="2024"/>
                  </a:cubicBezTo>
                  <a:cubicBezTo>
                    <a:pt x="4075" y="2024"/>
                    <a:pt x="4075" y="2024"/>
                    <a:pt x="4075" y="2023"/>
                  </a:cubicBezTo>
                  <a:lnTo>
                    <a:pt x="4075" y="2023"/>
                  </a:lnTo>
                  <a:cubicBezTo>
                    <a:pt x="4069" y="2027"/>
                    <a:pt x="4061" y="2028"/>
                    <a:pt x="4069" y="2043"/>
                  </a:cubicBezTo>
                  <a:cubicBezTo>
                    <a:pt x="4074" y="2052"/>
                    <a:pt x="4092" y="2063"/>
                    <a:pt x="4088" y="2070"/>
                  </a:cubicBezTo>
                  <a:cubicBezTo>
                    <a:pt x="4088" y="2070"/>
                    <a:pt x="4095" y="2078"/>
                    <a:pt x="4098" y="2078"/>
                  </a:cubicBezTo>
                  <a:cubicBezTo>
                    <a:pt x="4098" y="2078"/>
                    <a:pt x="4098" y="2078"/>
                    <a:pt x="4098" y="2078"/>
                  </a:cubicBezTo>
                  <a:cubicBezTo>
                    <a:pt x="4098" y="2078"/>
                    <a:pt x="4099" y="2078"/>
                    <a:pt x="4099" y="2078"/>
                  </a:cubicBezTo>
                  <a:cubicBezTo>
                    <a:pt x="4102" y="2078"/>
                    <a:pt x="4103" y="2087"/>
                    <a:pt x="4104" y="2090"/>
                  </a:cubicBezTo>
                  <a:cubicBezTo>
                    <a:pt x="4108" y="2106"/>
                    <a:pt x="4114" y="2128"/>
                    <a:pt x="4126" y="2128"/>
                  </a:cubicBezTo>
                  <a:cubicBezTo>
                    <a:pt x="4128" y="2128"/>
                    <a:pt x="4130" y="2128"/>
                    <a:pt x="4132" y="2126"/>
                  </a:cubicBezTo>
                  <a:lnTo>
                    <a:pt x="4132" y="2126"/>
                  </a:lnTo>
                  <a:cubicBezTo>
                    <a:pt x="4129" y="2128"/>
                    <a:pt x="4116" y="2134"/>
                    <a:pt x="4129" y="2144"/>
                  </a:cubicBezTo>
                  <a:cubicBezTo>
                    <a:pt x="4139" y="2152"/>
                    <a:pt x="4139" y="2148"/>
                    <a:pt x="4148" y="2163"/>
                  </a:cubicBezTo>
                  <a:cubicBezTo>
                    <a:pt x="4146" y="2161"/>
                    <a:pt x="4144" y="2159"/>
                    <a:pt x="4142" y="2159"/>
                  </a:cubicBezTo>
                  <a:cubicBezTo>
                    <a:pt x="4138" y="2159"/>
                    <a:pt x="4134" y="2166"/>
                    <a:pt x="4138" y="2175"/>
                  </a:cubicBezTo>
                  <a:cubicBezTo>
                    <a:pt x="4143" y="2186"/>
                    <a:pt x="4150" y="2195"/>
                    <a:pt x="4157" y="2204"/>
                  </a:cubicBezTo>
                  <a:cubicBezTo>
                    <a:pt x="4167" y="2217"/>
                    <a:pt x="4171" y="2221"/>
                    <a:pt x="4176" y="2221"/>
                  </a:cubicBezTo>
                  <a:cubicBezTo>
                    <a:pt x="4179" y="2221"/>
                    <a:pt x="4181" y="2220"/>
                    <a:pt x="4185" y="2219"/>
                  </a:cubicBezTo>
                  <a:cubicBezTo>
                    <a:pt x="4195" y="2237"/>
                    <a:pt x="4191" y="2235"/>
                    <a:pt x="4187" y="2244"/>
                  </a:cubicBezTo>
                  <a:cubicBezTo>
                    <a:pt x="4187" y="2244"/>
                    <a:pt x="4198" y="2248"/>
                    <a:pt x="4203" y="2248"/>
                  </a:cubicBezTo>
                  <a:cubicBezTo>
                    <a:pt x="4203" y="2248"/>
                    <a:pt x="4204" y="2248"/>
                    <a:pt x="4204" y="2248"/>
                  </a:cubicBezTo>
                  <a:lnTo>
                    <a:pt x="4204" y="2248"/>
                  </a:lnTo>
                  <a:cubicBezTo>
                    <a:pt x="4195" y="2253"/>
                    <a:pt x="4191" y="2261"/>
                    <a:pt x="4185" y="2271"/>
                  </a:cubicBezTo>
                  <a:cubicBezTo>
                    <a:pt x="4195" y="2278"/>
                    <a:pt x="4205" y="2284"/>
                    <a:pt x="4214" y="2290"/>
                  </a:cubicBezTo>
                  <a:cubicBezTo>
                    <a:pt x="4232" y="2298"/>
                    <a:pt x="4238" y="2320"/>
                    <a:pt x="4246" y="2339"/>
                  </a:cubicBezTo>
                  <a:cubicBezTo>
                    <a:pt x="4249" y="2350"/>
                    <a:pt x="4262" y="2385"/>
                    <a:pt x="4272" y="2385"/>
                  </a:cubicBezTo>
                  <a:cubicBezTo>
                    <a:pt x="4272" y="2385"/>
                    <a:pt x="4272" y="2385"/>
                    <a:pt x="4273" y="2385"/>
                  </a:cubicBezTo>
                  <a:cubicBezTo>
                    <a:pt x="4281" y="2382"/>
                    <a:pt x="4288" y="2377"/>
                    <a:pt x="4295" y="2374"/>
                  </a:cubicBezTo>
                  <a:lnTo>
                    <a:pt x="4295" y="2374"/>
                  </a:lnTo>
                  <a:cubicBezTo>
                    <a:pt x="4303" y="2388"/>
                    <a:pt x="4288" y="2391"/>
                    <a:pt x="4283" y="2393"/>
                  </a:cubicBezTo>
                  <a:lnTo>
                    <a:pt x="4283" y="2393"/>
                  </a:lnTo>
                  <a:cubicBezTo>
                    <a:pt x="4283" y="2393"/>
                    <a:pt x="4283" y="2393"/>
                    <a:pt x="4283" y="2393"/>
                  </a:cubicBezTo>
                  <a:cubicBezTo>
                    <a:pt x="4289" y="2393"/>
                    <a:pt x="4290" y="2416"/>
                    <a:pt x="4285" y="2418"/>
                  </a:cubicBezTo>
                  <a:cubicBezTo>
                    <a:pt x="4281" y="2421"/>
                    <a:pt x="4274" y="2423"/>
                    <a:pt x="4280" y="2435"/>
                  </a:cubicBezTo>
                  <a:lnTo>
                    <a:pt x="4304" y="2423"/>
                  </a:lnTo>
                  <a:lnTo>
                    <a:pt x="4304" y="2423"/>
                  </a:lnTo>
                  <a:cubicBezTo>
                    <a:pt x="4292" y="2429"/>
                    <a:pt x="4320" y="2482"/>
                    <a:pt x="4329" y="2499"/>
                  </a:cubicBezTo>
                  <a:lnTo>
                    <a:pt x="4329" y="2499"/>
                  </a:lnTo>
                  <a:cubicBezTo>
                    <a:pt x="4324" y="2490"/>
                    <a:pt x="4331" y="2487"/>
                    <a:pt x="4335" y="2485"/>
                  </a:cubicBezTo>
                  <a:lnTo>
                    <a:pt x="4335" y="2485"/>
                  </a:lnTo>
                  <a:cubicBezTo>
                    <a:pt x="4345" y="2507"/>
                    <a:pt x="4329" y="2527"/>
                    <a:pt x="4352" y="2543"/>
                  </a:cubicBezTo>
                  <a:cubicBezTo>
                    <a:pt x="4355" y="2544"/>
                    <a:pt x="4376" y="2556"/>
                    <a:pt x="4370" y="2563"/>
                  </a:cubicBezTo>
                  <a:cubicBezTo>
                    <a:pt x="4370" y="2563"/>
                    <a:pt x="4370" y="2563"/>
                    <a:pt x="4369" y="2563"/>
                  </a:cubicBezTo>
                  <a:cubicBezTo>
                    <a:pt x="4366" y="2563"/>
                    <a:pt x="4362" y="2562"/>
                    <a:pt x="4358" y="2562"/>
                  </a:cubicBezTo>
                  <a:cubicBezTo>
                    <a:pt x="4355" y="2562"/>
                    <a:pt x="4353" y="2564"/>
                    <a:pt x="4357" y="2570"/>
                  </a:cubicBezTo>
                  <a:cubicBezTo>
                    <a:pt x="4367" y="2587"/>
                    <a:pt x="4377" y="2588"/>
                    <a:pt x="4385" y="2609"/>
                  </a:cubicBezTo>
                  <a:cubicBezTo>
                    <a:pt x="4391" y="2626"/>
                    <a:pt x="4394" y="2640"/>
                    <a:pt x="4404" y="2656"/>
                  </a:cubicBezTo>
                  <a:cubicBezTo>
                    <a:pt x="4409" y="2666"/>
                    <a:pt x="4418" y="2673"/>
                    <a:pt x="4422" y="2673"/>
                  </a:cubicBezTo>
                  <a:cubicBezTo>
                    <a:pt x="4425" y="2673"/>
                    <a:pt x="4426" y="2669"/>
                    <a:pt x="4422" y="2661"/>
                  </a:cubicBezTo>
                  <a:lnTo>
                    <a:pt x="4422" y="2661"/>
                  </a:lnTo>
                  <a:cubicBezTo>
                    <a:pt x="4427" y="2671"/>
                    <a:pt x="4434" y="2681"/>
                    <a:pt x="4438" y="2690"/>
                  </a:cubicBezTo>
                  <a:cubicBezTo>
                    <a:pt x="4442" y="2701"/>
                    <a:pt x="4440" y="2708"/>
                    <a:pt x="4442" y="2718"/>
                  </a:cubicBezTo>
                  <a:cubicBezTo>
                    <a:pt x="4443" y="2724"/>
                    <a:pt x="4448" y="2729"/>
                    <a:pt x="4452" y="2733"/>
                  </a:cubicBezTo>
                  <a:cubicBezTo>
                    <a:pt x="4456" y="2737"/>
                    <a:pt x="4458" y="2739"/>
                    <a:pt x="4461" y="2739"/>
                  </a:cubicBezTo>
                  <a:cubicBezTo>
                    <a:pt x="4464" y="2739"/>
                    <a:pt x="4466" y="2736"/>
                    <a:pt x="4469" y="2734"/>
                  </a:cubicBezTo>
                  <a:cubicBezTo>
                    <a:pt x="4463" y="2730"/>
                    <a:pt x="4461" y="2724"/>
                    <a:pt x="4464" y="2724"/>
                  </a:cubicBezTo>
                  <a:lnTo>
                    <a:pt x="4464" y="2724"/>
                  </a:lnTo>
                  <a:cubicBezTo>
                    <a:pt x="4465" y="2724"/>
                    <a:pt x="4466" y="2725"/>
                    <a:pt x="4468" y="2726"/>
                  </a:cubicBezTo>
                  <a:cubicBezTo>
                    <a:pt x="4474" y="2730"/>
                    <a:pt x="4483" y="2739"/>
                    <a:pt x="4486" y="2747"/>
                  </a:cubicBezTo>
                  <a:cubicBezTo>
                    <a:pt x="4488" y="2754"/>
                    <a:pt x="4486" y="2755"/>
                    <a:pt x="4482" y="2755"/>
                  </a:cubicBezTo>
                  <a:cubicBezTo>
                    <a:pt x="4479" y="2755"/>
                    <a:pt x="4476" y="2754"/>
                    <a:pt x="4474" y="2754"/>
                  </a:cubicBezTo>
                  <a:cubicBezTo>
                    <a:pt x="4471" y="2754"/>
                    <a:pt x="4469" y="2756"/>
                    <a:pt x="4474" y="2763"/>
                  </a:cubicBezTo>
                  <a:cubicBezTo>
                    <a:pt x="4477" y="2770"/>
                    <a:pt x="4499" y="2802"/>
                    <a:pt x="4506" y="2802"/>
                  </a:cubicBezTo>
                  <a:cubicBezTo>
                    <a:pt x="4507" y="2802"/>
                    <a:pt x="4508" y="2801"/>
                    <a:pt x="4508" y="2799"/>
                  </a:cubicBezTo>
                  <a:cubicBezTo>
                    <a:pt x="4508" y="2790"/>
                    <a:pt x="4508" y="2784"/>
                    <a:pt x="4511" y="2784"/>
                  </a:cubicBezTo>
                  <a:cubicBezTo>
                    <a:pt x="4512" y="2784"/>
                    <a:pt x="4515" y="2785"/>
                    <a:pt x="4519" y="2788"/>
                  </a:cubicBezTo>
                  <a:cubicBezTo>
                    <a:pt x="4526" y="2794"/>
                    <a:pt x="4536" y="2804"/>
                    <a:pt x="4536" y="2814"/>
                  </a:cubicBezTo>
                  <a:cubicBezTo>
                    <a:pt x="4536" y="2830"/>
                    <a:pt x="4505" y="2823"/>
                    <a:pt x="4507" y="2828"/>
                  </a:cubicBezTo>
                  <a:cubicBezTo>
                    <a:pt x="4509" y="2838"/>
                    <a:pt x="4518" y="2850"/>
                    <a:pt x="4524" y="2856"/>
                  </a:cubicBezTo>
                  <a:cubicBezTo>
                    <a:pt x="4527" y="2859"/>
                    <a:pt x="4529" y="2860"/>
                    <a:pt x="4531" y="2860"/>
                  </a:cubicBezTo>
                  <a:cubicBezTo>
                    <a:pt x="4533" y="2860"/>
                    <a:pt x="4535" y="2858"/>
                    <a:pt x="4537" y="2858"/>
                  </a:cubicBezTo>
                  <a:cubicBezTo>
                    <a:pt x="4539" y="2858"/>
                    <a:pt x="4540" y="2859"/>
                    <a:pt x="4542" y="2861"/>
                  </a:cubicBezTo>
                  <a:cubicBezTo>
                    <a:pt x="4558" y="2874"/>
                    <a:pt x="4533" y="2883"/>
                    <a:pt x="4546" y="2895"/>
                  </a:cubicBezTo>
                  <a:cubicBezTo>
                    <a:pt x="4554" y="2903"/>
                    <a:pt x="4561" y="2906"/>
                    <a:pt x="4567" y="2906"/>
                  </a:cubicBezTo>
                  <a:cubicBezTo>
                    <a:pt x="4571" y="2906"/>
                    <a:pt x="4574" y="2905"/>
                    <a:pt x="4577" y="2904"/>
                  </a:cubicBezTo>
                  <a:lnTo>
                    <a:pt x="4577" y="2904"/>
                  </a:lnTo>
                  <a:cubicBezTo>
                    <a:pt x="4571" y="2907"/>
                    <a:pt x="4562" y="2908"/>
                    <a:pt x="4560" y="2917"/>
                  </a:cubicBezTo>
                  <a:cubicBezTo>
                    <a:pt x="4558" y="2920"/>
                    <a:pt x="4562" y="2933"/>
                    <a:pt x="4560" y="2936"/>
                  </a:cubicBezTo>
                  <a:cubicBezTo>
                    <a:pt x="4558" y="2938"/>
                    <a:pt x="4556" y="2938"/>
                    <a:pt x="4559" y="2939"/>
                  </a:cubicBezTo>
                  <a:cubicBezTo>
                    <a:pt x="4560" y="2940"/>
                    <a:pt x="4560" y="2940"/>
                    <a:pt x="4561" y="2940"/>
                  </a:cubicBezTo>
                  <a:cubicBezTo>
                    <a:pt x="4563" y="2940"/>
                    <a:pt x="4566" y="2939"/>
                    <a:pt x="4569" y="2939"/>
                  </a:cubicBezTo>
                  <a:cubicBezTo>
                    <a:pt x="4571" y="2939"/>
                    <a:pt x="4572" y="2939"/>
                    <a:pt x="4574" y="2940"/>
                  </a:cubicBezTo>
                  <a:cubicBezTo>
                    <a:pt x="4577" y="2942"/>
                    <a:pt x="4579" y="2945"/>
                    <a:pt x="4580" y="2948"/>
                  </a:cubicBezTo>
                  <a:cubicBezTo>
                    <a:pt x="4578" y="2949"/>
                    <a:pt x="4577" y="2949"/>
                    <a:pt x="4574" y="2950"/>
                  </a:cubicBezTo>
                  <a:cubicBezTo>
                    <a:pt x="4573" y="2950"/>
                    <a:pt x="4571" y="2950"/>
                    <a:pt x="4570" y="2950"/>
                  </a:cubicBezTo>
                  <a:cubicBezTo>
                    <a:pt x="4566" y="2950"/>
                    <a:pt x="4561" y="2949"/>
                    <a:pt x="4560" y="2949"/>
                  </a:cubicBezTo>
                  <a:cubicBezTo>
                    <a:pt x="4559" y="2949"/>
                    <a:pt x="4559" y="2949"/>
                    <a:pt x="4559" y="2949"/>
                  </a:cubicBezTo>
                  <a:cubicBezTo>
                    <a:pt x="4558" y="2949"/>
                    <a:pt x="4556" y="2955"/>
                    <a:pt x="4554" y="2959"/>
                  </a:cubicBezTo>
                  <a:cubicBezTo>
                    <a:pt x="4551" y="2964"/>
                    <a:pt x="4549" y="2967"/>
                    <a:pt x="4541" y="2969"/>
                  </a:cubicBezTo>
                  <a:cubicBezTo>
                    <a:pt x="4540" y="2969"/>
                    <a:pt x="4540" y="2969"/>
                    <a:pt x="4539" y="2969"/>
                  </a:cubicBezTo>
                  <a:cubicBezTo>
                    <a:pt x="4534" y="2969"/>
                    <a:pt x="4529" y="2965"/>
                    <a:pt x="4524" y="2965"/>
                  </a:cubicBezTo>
                  <a:cubicBezTo>
                    <a:pt x="4521" y="2965"/>
                    <a:pt x="4519" y="2966"/>
                    <a:pt x="4516" y="2970"/>
                  </a:cubicBezTo>
                  <a:cubicBezTo>
                    <a:pt x="4508" y="2981"/>
                    <a:pt x="4515" y="2993"/>
                    <a:pt x="4496" y="3003"/>
                  </a:cubicBezTo>
                  <a:lnTo>
                    <a:pt x="4493" y="2997"/>
                  </a:lnTo>
                  <a:cubicBezTo>
                    <a:pt x="4488" y="2995"/>
                    <a:pt x="4489" y="2993"/>
                    <a:pt x="4494" y="2989"/>
                  </a:cubicBezTo>
                  <a:cubicBezTo>
                    <a:pt x="4494" y="2989"/>
                    <a:pt x="4494" y="2989"/>
                    <a:pt x="4494" y="2989"/>
                  </a:cubicBezTo>
                  <a:cubicBezTo>
                    <a:pt x="4491" y="2989"/>
                    <a:pt x="4464" y="3011"/>
                    <a:pt x="4460" y="3014"/>
                  </a:cubicBezTo>
                  <a:cubicBezTo>
                    <a:pt x="4449" y="3021"/>
                    <a:pt x="4441" y="3018"/>
                    <a:pt x="4432" y="3025"/>
                  </a:cubicBezTo>
                  <a:cubicBezTo>
                    <a:pt x="4422" y="3033"/>
                    <a:pt x="4423" y="3035"/>
                    <a:pt x="4410" y="3042"/>
                  </a:cubicBezTo>
                  <a:cubicBezTo>
                    <a:pt x="4397" y="3050"/>
                    <a:pt x="4393" y="3052"/>
                    <a:pt x="4380" y="3055"/>
                  </a:cubicBezTo>
                  <a:cubicBezTo>
                    <a:pt x="4361" y="3060"/>
                    <a:pt x="4360" y="3075"/>
                    <a:pt x="4345" y="3083"/>
                  </a:cubicBezTo>
                  <a:cubicBezTo>
                    <a:pt x="4338" y="3086"/>
                    <a:pt x="4332" y="3087"/>
                    <a:pt x="4326" y="3087"/>
                  </a:cubicBezTo>
                  <a:cubicBezTo>
                    <a:pt x="4324" y="3087"/>
                    <a:pt x="4321" y="3087"/>
                    <a:pt x="4319" y="3087"/>
                  </a:cubicBezTo>
                  <a:cubicBezTo>
                    <a:pt x="4314" y="3087"/>
                    <a:pt x="4308" y="3087"/>
                    <a:pt x="4302" y="3090"/>
                  </a:cubicBezTo>
                  <a:cubicBezTo>
                    <a:pt x="4290" y="3097"/>
                    <a:pt x="4288" y="3110"/>
                    <a:pt x="4279" y="3117"/>
                  </a:cubicBezTo>
                  <a:cubicBezTo>
                    <a:pt x="4276" y="3120"/>
                    <a:pt x="4273" y="3121"/>
                    <a:pt x="4270" y="3121"/>
                  </a:cubicBezTo>
                  <a:cubicBezTo>
                    <a:pt x="4262" y="3121"/>
                    <a:pt x="4258" y="3108"/>
                    <a:pt x="4257" y="3104"/>
                  </a:cubicBezTo>
                  <a:cubicBezTo>
                    <a:pt x="4250" y="3115"/>
                    <a:pt x="4243" y="3124"/>
                    <a:pt x="4240" y="3133"/>
                  </a:cubicBezTo>
                  <a:cubicBezTo>
                    <a:pt x="4236" y="3142"/>
                    <a:pt x="4232" y="3146"/>
                    <a:pt x="4229" y="3146"/>
                  </a:cubicBezTo>
                  <a:cubicBezTo>
                    <a:pt x="4225" y="3146"/>
                    <a:pt x="4222" y="3140"/>
                    <a:pt x="4219" y="3134"/>
                  </a:cubicBezTo>
                  <a:lnTo>
                    <a:pt x="4219" y="3134"/>
                  </a:lnTo>
                  <a:cubicBezTo>
                    <a:pt x="4226" y="3148"/>
                    <a:pt x="4179" y="3160"/>
                    <a:pt x="4185" y="3171"/>
                  </a:cubicBezTo>
                  <a:cubicBezTo>
                    <a:pt x="4182" y="3171"/>
                    <a:pt x="4180" y="3171"/>
                    <a:pt x="4178" y="3171"/>
                  </a:cubicBezTo>
                  <a:cubicBezTo>
                    <a:pt x="4169" y="3171"/>
                    <a:pt x="4159" y="3171"/>
                    <a:pt x="4148" y="3177"/>
                  </a:cubicBezTo>
                  <a:cubicBezTo>
                    <a:pt x="4151" y="3184"/>
                    <a:pt x="4143" y="3186"/>
                    <a:pt x="4133" y="3192"/>
                  </a:cubicBezTo>
                  <a:cubicBezTo>
                    <a:pt x="4118" y="3200"/>
                    <a:pt x="4114" y="3214"/>
                    <a:pt x="4100" y="3221"/>
                  </a:cubicBezTo>
                  <a:cubicBezTo>
                    <a:pt x="4099" y="3222"/>
                    <a:pt x="4099" y="3222"/>
                    <a:pt x="4098" y="3222"/>
                  </a:cubicBezTo>
                  <a:cubicBezTo>
                    <a:pt x="4094" y="3222"/>
                    <a:pt x="4084" y="3220"/>
                    <a:pt x="4075" y="3220"/>
                  </a:cubicBezTo>
                  <a:cubicBezTo>
                    <a:pt x="4065" y="3220"/>
                    <a:pt x="4055" y="3222"/>
                    <a:pt x="4054" y="3228"/>
                  </a:cubicBezTo>
                  <a:cubicBezTo>
                    <a:pt x="4052" y="3234"/>
                    <a:pt x="4081" y="3246"/>
                    <a:pt x="4058" y="3248"/>
                  </a:cubicBezTo>
                  <a:cubicBezTo>
                    <a:pt x="4044" y="3250"/>
                    <a:pt x="4041" y="3247"/>
                    <a:pt x="4032" y="3260"/>
                  </a:cubicBezTo>
                  <a:cubicBezTo>
                    <a:pt x="4033" y="3260"/>
                    <a:pt x="4028" y="3273"/>
                    <a:pt x="4027" y="3273"/>
                  </a:cubicBezTo>
                  <a:cubicBezTo>
                    <a:pt x="4027" y="3273"/>
                    <a:pt x="4027" y="3273"/>
                    <a:pt x="4026" y="3273"/>
                  </a:cubicBezTo>
                  <a:cubicBezTo>
                    <a:pt x="4018" y="3271"/>
                    <a:pt x="4029" y="3249"/>
                    <a:pt x="4021" y="3249"/>
                  </a:cubicBezTo>
                  <a:lnTo>
                    <a:pt x="4021" y="3249"/>
                  </a:lnTo>
                  <a:cubicBezTo>
                    <a:pt x="4019" y="3249"/>
                    <a:pt x="4013" y="3259"/>
                    <a:pt x="4012" y="3260"/>
                  </a:cubicBezTo>
                  <a:cubicBezTo>
                    <a:pt x="4007" y="3268"/>
                    <a:pt x="4004" y="3269"/>
                    <a:pt x="3994" y="3274"/>
                  </a:cubicBezTo>
                  <a:cubicBezTo>
                    <a:pt x="4002" y="3269"/>
                    <a:pt x="3996" y="3267"/>
                    <a:pt x="3994" y="3264"/>
                  </a:cubicBezTo>
                  <a:lnTo>
                    <a:pt x="3994" y="3264"/>
                  </a:lnTo>
                  <a:cubicBezTo>
                    <a:pt x="3997" y="3269"/>
                    <a:pt x="3981" y="3272"/>
                    <a:pt x="3975" y="3277"/>
                  </a:cubicBezTo>
                  <a:cubicBezTo>
                    <a:pt x="3976" y="3278"/>
                    <a:pt x="3978" y="3281"/>
                    <a:pt x="3975" y="3283"/>
                  </a:cubicBezTo>
                  <a:cubicBezTo>
                    <a:pt x="3967" y="3290"/>
                    <a:pt x="3955" y="3297"/>
                    <a:pt x="3948" y="3297"/>
                  </a:cubicBezTo>
                  <a:cubicBezTo>
                    <a:pt x="3946" y="3297"/>
                    <a:pt x="3945" y="3297"/>
                    <a:pt x="3944" y="3296"/>
                  </a:cubicBezTo>
                  <a:cubicBezTo>
                    <a:pt x="3943" y="3294"/>
                    <a:pt x="3941" y="3293"/>
                    <a:pt x="3938" y="3293"/>
                  </a:cubicBezTo>
                  <a:cubicBezTo>
                    <a:pt x="3927" y="3293"/>
                    <a:pt x="3909" y="3304"/>
                    <a:pt x="3913" y="3310"/>
                  </a:cubicBezTo>
                  <a:cubicBezTo>
                    <a:pt x="3904" y="3317"/>
                    <a:pt x="3880" y="3324"/>
                    <a:pt x="3884" y="3333"/>
                  </a:cubicBezTo>
                  <a:cubicBezTo>
                    <a:pt x="3858" y="3339"/>
                    <a:pt x="3797" y="3348"/>
                    <a:pt x="3788" y="3378"/>
                  </a:cubicBezTo>
                  <a:cubicBezTo>
                    <a:pt x="3785" y="3370"/>
                    <a:pt x="3782" y="3367"/>
                    <a:pt x="3779" y="3367"/>
                  </a:cubicBezTo>
                  <a:cubicBezTo>
                    <a:pt x="3767" y="3367"/>
                    <a:pt x="3758" y="3408"/>
                    <a:pt x="3747" y="3408"/>
                  </a:cubicBezTo>
                  <a:cubicBezTo>
                    <a:pt x="3741" y="3408"/>
                    <a:pt x="3734" y="3406"/>
                    <a:pt x="3728" y="3406"/>
                  </a:cubicBezTo>
                  <a:cubicBezTo>
                    <a:pt x="3722" y="3406"/>
                    <a:pt x="3716" y="3408"/>
                    <a:pt x="3710" y="3416"/>
                  </a:cubicBezTo>
                  <a:cubicBezTo>
                    <a:pt x="3706" y="3420"/>
                    <a:pt x="3693" y="3451"/>
                    <a:pt x="3695" y="3452"/>
                  </a:cubicBezTo>
                  <a:cubicBezTo>
                    <a:pt x="3687" y="3450"/>
                    <a:pt x="3688" y="3443"/>
                    <a:pt x="3682" y="3443"/>
                  </a:cubicBezTo>
                  <a:cubicBezTo>
                    <a:pt x="3679" y="3443"/>
                    <a:pt x="3674" y="3445"/>
                    <a:pt x="3665" y="3451"/>
                  </a:cubicBezTo>
                  <a:cubicBezTo>
                    <a:pt x="3650" y="3461"/>
                    <a:pt x="3669" y="3462"/>
                    <a:pt x="3651" y="3472"/>
                  </a:cubicBezTo>
                  <a:cubicBezTo>
                    <a:pt x="3648" y="3467"/>
                    <a:pt x="3647" y="3454"/>
                    <a:pt x="3637" y="3454"/>
                  </a:cubicBezTo>
                  <a:cubicBezTo>
                    <a:pt x="3637" y="3454"/>
                    <a:pt x="3636" y="3454"/>
                    <a:pt x="3636" y="3454"/>
                  </a:cubicBezTo>
                  <a:cubicBezTo>
                    <a:pt x="3627" y="3454"/>
                    <a:pt x="3609" y="3467"/>
                    <a:pt x="3612" y="3473"/>
                  </a:cubicBezTo>
                  <a:cubicBezTo>
                    <a:pt x="3614" y="3477"/>
                    <a:pt x="3581" y="3496"/>
                    <a:pt x="3576" y="3499"/>
                  </a:cubicBezTo>
                  <a:cubicBezTo>
                    <a:pt x="3567" y="3504"/>
                    <a:pt x="3544" y="3519"/>
                    <a:pt x="3533" y="3519"/>
                  </a:cubicBezTo>
                  <a:cubicBezTo>
                    <a:pt x="3532" y="3519"/>
                    <a:pt x="3531" y="3519"/>
                    <a:pt x="3530" y="3518"/>
                  </a:cubicBezTo>
                  <a:cubicBezTo>
                    <a:pt x="3526" y="3517"/>
                    <a:pt x="3522" y="3516"/>
                    <a:pt x="3518" y="3516"/>
                  </a:cubicBezTo>
                  <a:cubicBezTo>
                    <a:pt x="3509" y="3516"/>
                    <a:pt x="3498" y="3520"/>
                    <a:pt x="3488" y="3530"/>
                  </a:cubicBezTo>
                  <a:cubicBezTo>
                    <a:pt x="3480" y="3538"/>
                    <a:pt x="3483" y="3545"/>
                    <a:pt x="3471" y="3552"/>
                  </a:cubicBezTo>
                  <a:cubicBezTo>
                    <a:pt x="3461" y="3559"/>
                    <a:pt x="3447" y="3564"/>
                    <a:pt x="3435" y="3567"/>
                  </a:cubicBezTo>
                  <a:cubicBezTo>
                    <a:pt x="3433" y="3568"/>
                    <a:pt x="3385" y="3587"/>
                    <a:pt x="3390" y="3589"/>
                  </a:cubicBezTo>
                  <a:cubicBezTo>
                    <a:pt x="3408" y="3597"/>
                    <a:pt x="3361" y="3611"/>
                    <a:pt x="3347" y="3618"/>
                  </a:cubicBezTo>
                  <a:cubicBezTo>
                    <a:pt x="3335" y="3623"/>
                    <a:pt x="3324" y="3629"/>
                    <a:pt x="3313" y="3636"/>
                  </a:cubicBezTo>
                  <a:cubicBezTo>
                    <a:pt x="3302" y="3643"/>
                    <a:pt x="3305" y="3642"/>
                    <a:pt x="3308" y="3644"/>
                  </a:cubicBezTo>
                  <a:cubicBezTo>
                    <a:pt x="3312" y="3646"/>
                    <a:pt x="3289" y="3654"/>
                    <a:pt x="3288" y="3654"/>
                  </a:cubicBezTo>
                  <a:cubicBezTo>
                    <a:pt x="3280" y="3658"/>
                    <a:pt x="3272" y="3663"/>
                    <a:pt x="3266" y="3668"/>
                  </a:cubicBezTo>
                  <a:cubicBezTo>
                    <a:pt x="3259" y="3673"/>
                    <a:pt x="3243" y="3689"/>
                    <a:pt x="3236" y="3689"/>
                  </a:cubicBezTo>
                  <a:cubicBezTo>
                    <a:pt x="3234" y="3689"/>
                    <a:pt x="3233" y="3689"/>
                    <a:pt x="3233" y="3688"/>
                  </a:cubicBezTo>
                  <a:cubicBezTo>
                    <a:pt x="3231" y="3685"/>
                    <a:pt x="3229" y="3684"/>
                    <a:pt x="3225" y="3684"/>
                  </a:cubicBezTo>
                  <a:cubicBezTo>
                    <a:pt x="3216" y="3684"/>
                    <a:pt x="3203" y="3692"/>
                    <a:pt x="3193" y="3699"/>
                  </a:cubicBezTo>
                  <a:cubicBezTo>
                    <a:pt x="3181" y="3709"/>
                    <a:pt x="3200" y="3709"/>
                    <a:pt x="3182" y="3718"/>
                  </a:cubicBezTo>
                  <a:cubicBezTo>
                    <a:pt x="3180" y="3714"/>
                    <a:pt x="3180" y="3709"/>
                    <a:pt x="3175" y="3709"/>
                  </a:cubicBezTo>
                  <a:cubicBezTo>
                    <a:pt x="3173" y="3709"/>
                    <a:pt x="3171" y="3710"/>
                    <a:pt x="3166" y="3713"/>
                  </a:cubicBezTo>
                  <a:cubicBezTo>
                    <a:pt x="3151" y="3721"/>
                    <a:pt x="3171" y="3725"/>
                    <a:pt x="3189" y="3725"/>
                  </a:cubicBezTo>
                  <a:cubicBezTo>
                    <a:pt x="3197" y="3725"/>
                    <a:pt x="3204" y="3724"/>
                    <a:pt x="3208" y="3723"/>
                  </a:cubicBezTo>
                  <a:cubicBezTo>
                    <a:pt x="3219" y="3719"/>
                    <a:pt x="3233" y="3709"/>
                    <a:pt x="3240" y="3709"/>
                  </a:cubicBezTo>
                  <a:cubicBezTo>
                    <a:pt x="3243" y="3709"/>
                    <a:pt x="3244" y="3709"/>
                    <a:pt x="3245" y="3711"/>
                  </a:cubicBezTo>
                  <a:cubicBezTo>
                    <a:pt x="3253" y="3709"/>
                    <a:pt x="3267" y="3698"/>
                    <a:pt x="3275" y="3698"/>
                  </a:cubicBezTo>
                  <a:cubicBezTo>
                    <a:pt x="3277" y="3698"/>
                    <a:pt x="3278" y="3698"/>
                    <a:pt x="3279" y="3700"/>
                  </a:cubicBezTo>
                  <a:cubicBezTo>
                    <a:pt x="3278" y="3696"/>
                    <a:pt x="3258" y="3688"/>
                    <a:pt x="3271" y="3681"/>
                  </a:cubicBezTo>
                  <a:cubicBezTo>
                    <a:pt x="3283" y="3675"/>
                    <a:pt x="3309" y="3679"/>
                    <a:pt x="3318" y="3668"/>
                  </a:cubicBezTo>
                  <a:cubicBezTo>
                    <a:pt x="3322" y="3664"/>
                    <a:pt x="3314" y="3662"/>
                    <a:pt x="3312" y="3661"/>
                  </a:cubicBezTo>
                  <a:cubicBezTo>
                    <a:pt x="3309" y="3656"/>
                    <a:pt x="3323" y="3649"/>
                    <a:pt x="3330" y="3645"/>
                  </a:cubicBezTo>
                  <a:cubicBezTo>
                    <a:pt x="3336" y="3642"/>
                    <a:pt x="3347" y="3637"/>
                    <a:pt x="3354" y="3637"/>
                  </a:cubicBezTo>
                  <a:cubicBezTo>
                    <a:pt x="3358" y="3637"/>
                    <a:pt x="3360" y="3639"/>
                    <a:pt x="3359" y="3643"/>
                  </a:cubicBezTo>
                  <a:cubicBezTo>
                    <a:pt x="3355" y="3653"/>
                    <a:pt x="3323" y="3671"/>
                    <a:pt x="3335" y="3675"/>
                  </a:cubicBezTo>
                  <a:cubicBezTo>
                    <a:pt x="3337" y="3676"/>
                    <a:pt x="3340" y="3677"/>
                    <a:pt x="3342" y="3677"/>
                  </a:cubicBezTo>
                  <a:cubicBezTo>
                    <a:pt x="3353" y="3677"/>
                    <a:pt x="3363" y="3667"/>
                    <a:pt x="3365" y="3659"/>
                  </a:cubicBezTo>
                  <a:cubicBezTo>
                    <a:pt x="3366" y="3647"/>
                    <a:pt x="3404" y="3627"/>
                    <a:pt x="3420" y="3627"/>
                  </a:cubicBezTo>
                  <a:cubicBezTo>
                    <a:pt x="3424" y="3627"/>
                    <a:pt x="3427" y="3628"/>
                    <a:pt x="3427" y="3630"/>
                  </a:cubicBezTo>
                  <a:cubicBezTo>
                    <a:pt x="3427" y="3626"/>
                    <a:pt x="3418" y="3620"/>
                    <a:pt x="3426" y="3614"/>
                  </a:cubicBezTo>
                  <a:cubicBezTo>
                    <a:pt x="3434" y="3609"/>
                    <a:pt x="3452" y="3599"/>
                    <a:pt x="3449" y="3593"/>
                  </a:cubicBezTo>
                  <a:lnTo>
                    <a:pt x="3449" y="3593"/>
                  </a:lnTo>
                  <a:cubicBezTo>
                    <a:pt x="3450" y="3594"/>
                    <a:pt x="3452" y="3595"/>
                    <a:pt x="3455" y="3595"/>
                  </a:cubicBezTo>
                  <a:cubicBezTo>
                    <a:pt x="3476" y="3595"/>
                    <a:pt x="3536" y="3561"/>
                    <a:pt x="3551" y="3553"/>
                  </a:cubicBezTo>
                  <a:cubicBezTo>
                    <a:pt x="3585" y="3534"/>
                    <a:pt x="3602" y="3515"/>
                    <a:pt x="3620" y="3490"/>
                  </a:cubicBezTo>
                  <a:lnTo>
                    <a:pt x="3620" y="3490"/>
                  </a:lnTo>
                  <a:cubicBezTo>
                    <a:pt x="3616" y="3496"/>
                    <a:pt x="3605" y="3515"/>
                    <a:pt x="3612" y="3515"/>
                  </a:cubicBezTo>
                  <a:cubicBezTo>
                    <a:pt x="3613" y="3515"/>
                    <a:pt x="3613" y="3515"/>
                    <a:pt x="3613" y="3515"/>
                  </a:cubicBezTo>
                  <a:cubicBezTo>
                    <a:pt x="3613" y="3515"/>
                    <a:pt x="3626" y="3507"/>
                    <a:pt x="3626" y="3507"/>
                  </a:cubicBezTo>
                  <a:cubicBezTo>
                    <a:pt x="3628" y="3505"/>
                    <a:pt x="3629" y="3505"/>
                    <a:pt x="3629" y="3505"/>
                  </a:cubicBezTo>
                  <a:lnTo>
                    <a:pt x="3629" y="3505"/>
                  </a:lnTo>
                  <a:cubicBezTo>
                    <a:pt x="3629" y="3505"/>
                    <a:pt x="3629" y="3506"/>
                    <a:pt x="3632" y="3508"/>
                  </a:cubicBezTo>
                  <a:cubicBezTo>
                    <a:pt x="3634" y="3509"/>
                    <a:pt x="3637" y="3509"/>
                    <a:pt x="3639" y="3509"/>
                  </a:cubicBezTo>
                  <a:cubicBezTo>
                    <a:pt x="3647" y="3509"/>
                    <a:pt x="3654" y="3505"/>
                    <a:pt x="3651" y="3498"/>
                  </a:cubicBezTo>
                  <a:cubicBezTo>
                    <a:pt x="3648" y="3491"/>
                    <a:pt x="3645" y="3489"/>
                    <a:pt x="3659" y="3482"/>
                  </a:cubicBezTo>
                  <a:cubicBezTo>
                    <a:pt x="3666" y="3478"/>
                    <a:pt x="3675" y="3473"/>
                    <a:pt x="3682" y="3470"/>
                  </a:cubicBezTo>
                  <a:cubicBezTo>
                    <a:pt x="3683" y="3470"/>
                    <a:pt x="3684" y="3470"/>
                    <a:pt x="3684" y="3470"/>
                  </a:cubicBezTo>
                  <a:cubicBezTo>
                    <a:pt x="3687" y="3470"/>
                    <a:pt x="3688" y="3471"/>
                    <a:pt x="3690" y="3471"/>
                  </a:cubicBezTo>
                  <a:cubicBezTo>
                    <a:pt x="3691" y="3471"/>
                    <a:pt x="3691" y="3471"/>
                    <a:pt x="3692" y="3470"/>
                  </a:cubicBezTo>
                  <a:lnTo>
                    <a:pt x="3729" y="3451"/>
                  </a:lnTo>
                  <a:cubicBezTo>
                    <a:pt x="3748" y="3441"/>
                    <a:pt x="3735" y="3428"/>
                    <a:pt x="3728" y="3428"/>
                  </a:cubicBezTo>
                  <a:cubicBezTo>
                    <a:pt x="3728" y="3428"/>
                    <a:pt x="3727" y="3428"/>
                    <a:pt x="3726" y="3428"/>
                  </a:cubicBezTo>
                  <a:lnTo>
                    <a:pt x="3726" y="3428"/>
                  </a:lnTo>
                  <a:cubicBezTo>
                    <a:pt x="3732" y="3425"/>
                    <a:pt x="3743" y="3425"/>
                    <a:pt x="3754" y="3425"/>
                  </a:cubicBezTo>
                  <a:cubicBezTo>
                    <a:pt x="3759" y="3425"/>
                    <a:pt x="3763" y="3425"/>
                    <a:pt x="3767" y="3425"/>
                  </a:cubicBezTo>
                  <a:cubicBezTo>
                    <a:pt x="3774" y="3425"/>
                    <a:pt x="3779" y="3425"/>
                    <a:pt x="3783" y="3424"/>
                  </a:cubicBezTo>
                  <a:cubicBezTo>
                    <a:pt x="3795" y="3421"/>
                    <a:pt x="3805" y="3417"/>
                    <a:pt x="3790" y="3416"/>
                  </a:cubicBezTo>
                  <a:cubicBezTo>
                    <a:pt x="3781" y="3415"/>
                    <a:pt x="3764" y="3411"/>
                    <a:pt x="3786" y="3405"/>
                  </a:cubicBezTo>
                  <a:cubicBezTo>
                    <a:pt x="3799" y="3401"/>
                    <a:pt x="3810" y="3399"/>
                    <a:pt x="3821" y="3399"/>
                  </a:cubicBezTo>
                  <a:cubicBezTo>
                    <a:pt x="3822" y="3399"/>
                    <a:pt x="3824" y="3399"/>
                    <a:pt x="3827" y="3399"/>
                  </a:cubicBezTo>
                  <a:cubicBezTo>
                    <a:pt x="3829" y="3399"/>
                    <a:pt x="3832" y="3399"/>
                    <a:pt x="3834" y="3398"/>
                  </a:cubicBezTo>
                  <a:lnTo>
                    <a:pt x="3834" y="3398"/>
                  </a:lnTo>
                  <a:cubicBezTo>
                    <a:pt x="3833" y="3398"/>
                    <a:pt x="3833" y="3398"/>
                    <a:pt x="3832" y="3398"/>
                  </a:cubicBezTo>
                  <a:cubicBezTo>
                    <a:pt x="3827" y="3398"/>
                    <a:pt x="3819" y="3389"/>
                    <a:pt x="3820" y="3386"/>
                  </a:cubicBezTo>
                  <a:cubicBezTo>
                    <a:pt x="3820" y="3383"/>
                    <a:pt x="3827" y="3383"/>
                    <a:pt x="3834" y="3383"/>
                  </a:cubicBezTo>
                  <a:cubicBezTo>
                    <a:pt x="3844" y="3383"/>
                    <a:pt x="3855" y="3384"/>
                    <a:pt x="3857" y="3384"/>
                  </a:cubicBezTo>
                  <a:cubicBezTo>
                    <a:pt x="3859" y="3384"/>
                    <a:pt x="3860" y="3384"/>
                    <a:pt x="3861" y="3384"/>
                  </a:cubicBezTo>
                  <a:cubicBezTo>
                    <a:pt x="3896" y="3384"/>
                    <a:pt x="3842" y="3373"/>
                    <a:pt x="3843" y="3372"/>
                  </a:cubicBezTo>
                  <a:cubicBezTo>
                    <a:pt x="3847" y="3365"/>
                    <a:pt x="3889" y="3368"/>
                    <a:pt x="3884" y="3358"/>
                  </a:cubicBezTo>
                  <a:lnTo>
                    <a:pt x="3884" y="3358"/>
                  </a:lnTo>
                  <a:cubicBezTo>
                    <a:pt x="3885" y="3359"/>
                    <a:pt x="3886" y="3359"/>
                    <a:pt x="3888" y="3359"/>
                  </a:cubicBezTo>
                  <a:cubicBezTo>
                    <a:pt x="3904" y="3359"/>
                    <a:pt x="3962" y="3324"/>
                    <a:pt x="3974" y="3317"/>
                  </a:cubicBezTo>
                  <a:cubicBezTo>
                    <a:pt x="3992" y="3307"/>
                    <a:pt x="4001" y="3296"/>
                    <a:pt x="4016" y="3287"/>
                  </a:cubicBezTo>
                  <a:cubicBezTo>
                    <a:pt x="4026" y="3280"/>
                    <a:pt x="4040" y="3285"/>
                    <a:pt x="4047" y="3277"/>
                  </a:cubicBezTo>
                  <a:cubicBezTo>
                    <a:pt x="4050" y="3272"/>
                    <a:pt x="4057" y="3257"/>
                    <a:pt x="4063" y="3254"/>
                  </a:cubicBezTo>
                  <a:lnTo>
                    <a:pt x="4063" y="3254"/>
                  </a:lnTo>
                  <a:cubicBezTo>
                    <a:pt x="4062" y="3254"/>
                    <a:pt x="4056" y="3279"/>
                    <a:pt x="4061" y="3279"/>
                  </a:cubicBezTo>
                  <a:cubicBezTo>
                    <a:pt x="4063" y="3279"/>
                    <a:pt x="4065" y="3277"/>
                    <a:pt x="4069" y="3272"/>
                  </a:cubicBezTo>
                  <a:cubicBezTo>
                    <a:pt x="4077" y="3262"/>
                    <a:pt x="4095" y="3255"/>
                    <a:pt x="4091" y="3246"/>
                  </a:cubicBezTo>
                  <a:cubicBezTo>
                    <a:pt x="4088" y="3238"/>
                    <a:pt x="4112" y="3236"/>
                    <a:pt x="4110" y="3230"/>
                  </a:cubicBezTo>
                  <a:lnTo>
                    <a:pt x="4110" y="3230"/>
                  </a:lnTo>
                  <a:cubicBezTo>
                    <a:pt x="4112" y="3235"/>
                    <a:pt x="4116" y="3239"/>
                    <a:pt x="4123" y="3239"/>
                  </a:cubicBezTo>
                  <a:cubicBezTo>
                    <a:pt x="4127" y="3239"/>
                    <a:pt x="4132" y="3238"/>
                    <a:pt x="4138" y="3235"/>
                  </a:cubicBezTo>
                  <a:cubicBezTo>
                    <a:pt x="4150" y="3230"/>
                    <a:pt x="4143" y="3207"/>
                    <a:pt x="4154" y="3196"/>
                  </a:cubicBezTo>
                  <a:cubicBezTo>
                    <a:pt x="4162" y="3188"/>
                    <a:pt x="4169" y="3185"/>
                    <a:pt x="4176" y="3185"/>
                  </a:cubicBezTo>
                  <a:cubicBezTo>
                    <a:pt x="4191" y="3185"/>
                    <a:pt x="4202" y="3202"/>
                    <a:pt x="4205" y="3209"/>
                  </a:cubicBezTo>
                  <a:cubicBezTo>
                    <a:pt x="4212" y="3192"/>
                    <a:pt x="4219" y="3177"/>
                    <a:pt x="4232" y="3159"/>
                  </a:cubicBezTo>
                  <a:cubicBezTo>
                    <a:pt x="4241" y="3163"/>
                    <a:pt x="4248" y="3165"/>
                    <a:pt x="4261" y="3165"/>
                  </a:cubicBezTo>
                  <a:cubicBezTo>
                    <a:pt x="4257" y="3157"/>
                    <a:pt x="4277" y="3150"/>
                    <a:pt x="4285" y="3144"/>
                  </a:cubicBezTo>
                  <a:cubicBezTo>
                    <a:pt x="4289" y="3140"/>
                    <a:pt x="4306" y="3119"/>
                    <a:pt x="4302" y="3118"/>
                  </a:cubicBezTo>
                  <a:lnTo>
                    <a:pt x="4302" y="3118"/>
                  </a:lnTo>
                  <a:cubicBezTo>
                    <a:pt x="4311" y="3120"/>
                    <a:pt x="4311" y="3131"/>
                    <a:pt x="4317" y="3131"/>
                  </a:cubicBezTo>
                  <a:cubicBezTo>
                    <a:pt x="4320" y="3131"/>
                    <a:pt x="4326" y="3128"/>
                    <a:pt x="4335" y="3120"/>
                  </a:cubicBezTo>
                  <a:cubicBezTo>
                    <a:pt x="4345" y="3111"/>
                    <a:pt x="4353" y="3107"/>
                    <a:pt x="4358" y="3107"/>
                  </a:cubicBezTo>
                  <a:cubicBezTo>
                    <a:pt x="4362" y="3107"/>
                    <a:pt x="4365" y="3109"/>
                    <a:pt x="4367" y="3114"/>
                  </a:cubicBezTo>
                  <a:cubicBezTo>
                    <a:pt x="4380" y="3107"/>
                    <a:pt x="4372" y="3104"/>
                    <a:pt x="4375" y="3099"/>
                  </a:cubicBezTo>
                  <a:cubicBezTo>
                    <a:pt x="4380" y="3090"/>
                    <a:pt x="4399" y="3085"/>
                    <a:pt x="4406" y="3077"/>
                  </a:cubicBezTo>
                  <a:cubicBezTo>
                    <a:pt x="4414" y="3069"/>
                    <a:pt x="4405" y="3067"/>
                    <a:pt x="4408" y="3061"/>
                  </a:cubicBezTo>
                  <a:cubicBezTo>
                    <a:pt x="4412" y="3054"/>
                    <a:pt x="4427" y="3050"/>
                    <a:pt x="4425" y="3046"/>
                  </a:cubicBezTo>
                  <a:lnTo>
                    <a:pt x="4425" y="3046"/>
                  </a:lnTo>
                  <a:cubicBezTo>
                    <a:pt x="4427" y="3050"/>
                    <a:pt x="4427" y="3052"/>
                    <a:pt x="4429" y="3052"/>
                  </a:cubicBezTo>
                  <a:cubicBezTo>
                    <a:pt x="4431" y="3052"/>
                    <a:pt x="4434" y="3050"/>
                    <a:pt x="4441" y="3047"/>
                  </a:cubicBezTo>
                  <a:lnTo>
                    <a:pt x="4470" y="3031"/>
                  </a:lnTo>
                  <a:lnTo>
                    <a:pt x="4470" y="3031"/>
                  </a:lnTo>
                  <a:cubicBezTo>
                    <a:pt x="4473" y="3035"/>
                    <a:pt x="4477" y="3041"/>
                    <a:pt x="4466" y="3048"/>
                  </a:cubicBezTo>
                  <a:cubicBezTo>
                    <a:pt x="4463" y="3052"/>
                    <a:pt x="4455" y="3053"/>
                    <a:pt x="4458" y="3058"/>
                  </a:cubicBezTo>
                  <a:cubicBezTo>
                    <a:pt x="4486" y="3042"/>
                    <a:pt x="4484" y="3029"/>
                    <a:pt x="4503" y="3012"/>
                  </a:cubicBezTo>
                  <a:cubicBezTo>
                    <a:pt x="4508" y="3008"/>
                    <a:pt x="4511" y="3006"/>
                    <a:pt x="4512" y="3006"/>
                  </a:cubicBezTo>
                  <a:lnTo>
                    <a:pt x="4512" y="3006"/>
                  </a:lnTo>
                  <a:cubicBezTo>
                    <a:pt x="4517" y="3006"/>
                    <a:pt x="4510" y="3021"/>
                    <a:pt x="4510" y="3021"/>
                  </a:cubicBezTo>
                  <a:cubicBezTo>
                    <a:pt x="4510" y="3021"/>
                    <a:pt x="4510" y="3021"/>
                    <a:pt x="4510" y="3021"/>
                  </a:cubicBezTo>
                  <a:cubicBezTo>
                    <a:pt x="4511" y="3021"/>
                    <a:pt x="4525" y="3008"/>
                    <a:pt x="4525" y="3008"/>
                  </a:cubicBezTo>
                  <a:cubicBezTo>
                    <a:pt x="4532" y="2999"/>
                    <a:pt x="4534" y="2997"/>
                    <a:pt x="4546" y="2997"/>
                  </a:cubicBezTo>
                  <a:cubicBezTo>
                    <a:pt x="4562" y="2997"/>
                    <a:pt x="4594" y="2981"/>
                    <a:pt x="4574" y="2975"/>
                  </a:cubicBezTo>
                  <a:cubicBezTo>
                    <a:pt x="4580" y="2973"/>
                    <a:pt x="4580" y="2970"/>
                    <a:pt x="4582" y="2968"/>
                  </a:cubicBezTo>
                  <a:cubicBezTo>
                    <a:pt x="4582" y="2968"/>
                    <a:pt x="4582" y="2968"/>
                    <a:pt x="4583" y="2968"/>
                  </a:cubicBezTo>
                  <a:cubicBezTo>
                    <a:pt x="4585" y="2968"/>
                    <a:pt x="4591" y="2979"/>
                    <a:pt x="4591" y="2980"/>
                  </a:cubicBezTo>
                  <a:cubicBezTo>
                    <a:pt x="4592" y="2981"/>
                    <a:pt x="4593" y="2981"/>
                    <a:pt x="4595" y="2981"/>
                  </a:cubicBezTo>
                  <a:cubicBezTo>
                    <a:pt x="4599" y="2981"/>
                    <a:pt x="4604" y="2976"/>
                    <a:pt x="4608" y="2973"/>
                  </a:cubicBezTo>
                  <a:cubicBezTo>
                    <a:pt x="4615" y="2966"/>
                    <a:pt x="4616" y="2961"/>
                    <a:pt x="4614" y="2958"/>
                  </a:cubicBezTo>
                  <a:cubicBezTo>
                    <a:pt x="4599" y="2947"/>
                    <a:pt x="4589" y="2944"/>
                    <a:pt x="4583" y="2933"/>
                  </a:cubicBezTo>
                  <a:cubicBezTo>
                    <a:pt x="4590" y="2931"/>
                    <a:pt x="4598" y="2932"/>
                    <a:pt x="4601" y="2925"/>
                  </a:cubicBezTo>
                  <a:cubicBezTo>
                    <a:pt x="4605" y="2913"/>
                    <a:pt x="4593" y="2900"/>
                    <a:pt x="4585" y="2900"/>
                  </a:cubicBezTo>
                  <a:cubicBezTo>
                    <a:pt x="4584" y="2900"/>
                    <a:pt x="4583" y="2900"/>
                    <a:pt x="4582" y="2901"/>
                  </a:cubicBezTo>
                  <a:lnTo>
                    <a:pt x="4582" y="2901"/>
                  </a:lnTo>
                  <a:cubicBezTo>
                    <a:pt x="4589" y="2897"/>
                    <a:pt x="4594" y="2888"/>
                    <a:pt x="4585" y="2873"/>
                  </a:cubicBezTo>
                  <a:lnTo>
                    <a:pt x="4585" y="2873"/>
                  </a:lnTo>
                  <a:cubicBezTo>
                    <a:pt x="4583" y="2874"/>
                    <a:pt x="4575" y="2883"/>
                    <a:pt x="4570" y="2883"/>
                  </a:cubicBezTo>
                  <a:cubicBezTo>
                    <a:pt x="4567" y="2883"/>
                    <a:pt x="4564" y="2880"/>
                    <a:pt x="4564" y="2871"/>
                  </a:cubicBezTo>
                  <a:cubicBezTo>
                    <a:pt x="4564" y="2860"/>
                    <a:pt x="4573" y="2855"/>
                    <a:pt x="4564" y="2837"/>
                  </a:cubicBezTo>
                  <a:cubicBezTo>
                    <a:pt x="4558" y="2827"/>
                    <a:pt x="4551" y="2826"/>
                    <a:pt x="4546" y="2814"/>
                  </a:cubicBezTo>
                  <a:cubicBezTo>
                    <a:pt x="4555" y="2809"/>
                    <a:pt x="4527" y="2763"/>
                    <a:pt x="4521" y="2754"/>
                  </a:cubicBezTo>
                  <a:cubicBezTo>
                    <a:pt x="4519" y="2751"/>
                    <a:pt x="4517" y="2750"/>
                    <a:pt x="4516" y="2750"/>
                  </a:cubicBezTo>
                  <a:cubicBezTo>
                    <a:pt x="4512" y="2750"/>
                    <a:pt x="4512" y="2763"/>
                    <a:pt x="4509" y="2763"/>
                  </a:cubicBezTo>
                  <a:cubicBezTo>
                    <a:pt x="4508" y="2763"/>
                    <a:pt x="4508" y="2762"/>
                    <a:pt x="4508" y="2762"/>
                  </a:cubicBezTo>
                  <a:cubicBezTo>
                    <a:pt x="4494" y="2753"/>
                    <a:pt x="4508" y="2731"/>
                    <a:pt x="4509" y="2727"/>
                  </a:cubicBezTo>
                  <a:cubicBezTo>
                    <a:pt x="4513" y="2722"/>
                    <a:pt x="4500" y="2699"/>
                    <a:pt x="4495" y="2692"/>
                  </a:cubicBezTo>
                  <a:cubicBezTo>
                    <a:pt x="4485" y="2674"/>
                    <a:pt x="4473" y="2656"/>
                    <a:pt x="4460" y="2639"/>
                  </a:cubicBezTo>
                  <a:cubicBezTo>
                    <a:pt x="4455" y="2634"/>
                    <a:pt x="4428" y="2605"/>
                    <a:pt x="4428" y="2601"/>
                  </a:cubicBezTo>
                  <a:cubicBezTo>
                    <a:pt x="4428" y="2601"/>
                    <a:pt x="4429" y="2600"/>
                    <a:pt x="4429" y="2600"/>
                  </a:cubicBezTo>
                  <a:cubicBezTo>
                    <a:pt x="4435" y="2600"/>
                    <a:pt x="4453" y="2611"/>
                    <a:pt x="4457" y="2611"/>
                  </a:cubicBezTo>
                  <a:cubicBezTo>
                    <a:pt x="4458" y="2611"/>
                    <a:pt x="4458" y="2610"/>
                    <a:pt x="4456" y="2608"/>
                  </a:cubicBezTo>
                  <a:cubicBezTo>
                    <a:pt x="4448" y="2597"/>
                    <a:pt x="4413" y="2556"/>
                    <a:pt x="4405" y="2556"/>
                  </a:cubicBezTo>
                  <a:cubicBezTo>
                    <a:pt x="4405" y="2556"/>
                    <a:pt x="4405" y="2556"/>
                    <a:pt x="4405" y="2556"/>
                  </a:cubicBezTo>
                  <a:lnTo>
                    <a:pt x="4405" y="2556"/>
                  </a:lnTo>
                  <a:cubicBezTo>
                    <a:pt x="4412" y="2552"/>
                    <a:pt x="4410" y="2540"/>
                    <a:pt x="4403" y="2526"/>
                  </a:cubicBezTo>
                  <a:cubicBezTo>
                    <a:pt x="4398" y="2515"/>
                    <a:pt x="4391" y="2504"/>
                    <a:pt x="4383" y="2495"/>
                  </a:cubicBezTo>
                  <a:cubicBezTo>
                    <a:pt x="4377" y="2487"/>
                    <a:pt x="4370" y="2487"/>
                    <a:pt x="4364" y="2479"/>
                  </a:cubicBezTo>
                  <a:cubicBezTo>
                    <a:pt x="4345" y="2456"/>
                    <a:pt x="4348" y="2434"/>
                    <a:pt x="4341" y="2411"/>
                  </a:cubicBezTo>
                  <a:cubicBezTo>
                    <a:pt x="4340" y="2407"/>
                    <a:pt x="4338" y="2405"/>
                    <a:pt x="4337" y="2405"/>
                  </a:cubicBezTo>
                  <a:cubicBezTo>
                    <a:pt x="4336" y="2405"/>
                    <a:pt x="4335" y="2406"/>
                    <a:pt x="4334" y="2407"/>
                  </a:cubicBezTo>
                  <a:cubicBezTo>
                    <a:pt x="4329" y="2399"/>
                    <a:pt x="4325" y="2391"/>
                    <a:pt x="4322" y="2383"/>
                  </a:cubicBezTo>
                  <a:cubicBezTo>
                    <a:pt x="4314" y="2369"/>
                    <a:pt x="4302" y="2360"/>
                    <a:pt x="4294" y="2344"/>
                  </a:cubicBezTo>
                  <a:cubicBezTo>
                    <a:pt x="4286" y="2331"/>
                    <a:pt x="4283" y="2321"/>
                    <a:pt x="4278" y="2307"/>
                  </a:cubicBezTo>
                  <a:cubicBezTo>
                    <a:pt x="4275" y="2301"/>
                    <a:pt x="4270" y="2288"/>
                    <a:pt x="4264" y="2285"/>
                  </a:cubicBezTo>
                  <a:cubicBezTo>
                    <a:pt x="4254" y="2280"/>
                    <a:pt x="4236" y="2237"/>
                    <a:pt x="4228" y="2223"/>
                  </a:cubicBezTo>
                  <a:cubicBezTo>
                    <a:pt x="4225" y="2217"/>
                    <a:pt x="4193" y="2181"/>
                    <a:pt x="4193" y="2180"/>
                  </a:cubicBezTo>
                  <a:cubicBezTo>
                    <a:pt x="4193" y="2179"/>
                    <a:pt x="4194" y="2178"/>
                    <a:pt x="4195" y="2178"/>
                  </a:cubicBezTo>
                  <a:cubicBezTo>
                    <a:pt x="4199" y="2178"/>
                    <a:pt x="4205" y="2181"/>
                    <a:pt x="4205" y="2181"/>
                  </a:cubicBezTo>
                  <a:lnTo>
                    <a:pt x="4189" y="2163"/>
                  </a:lnTo>
                  <a:cubicBezTo>
                    <a:pt x="4187" y="2161"/>
                    <a:pt x="4169" y="2154"/>
                    <a:pt x="4167" y="2149"/>
                  </a:cubicBezTo>
                  <a:cubicBezTo>
                    <a:pt x="4166" y="2147"/>
                    <a:pt x="4175" y="2145"/>
                    <a:pt x="4175" y="2140"/>
                  </a:cubicBezTo>
                  <a:cubicBezTo>
                    <a:pt x="4173" y="2132"/>
                    <a:pt x="4165" y="2119"/>
                    <a:pt x="4161" y="2112"/>
                  </a:cubicBezTo>
                  <a:cubicBezTo>
                    <a:pt x="4152" y="2101"/>
                    <a:pt x="4136" y="2085"/>
                    <a:pt x="4147" y="2079"/>
                  </a:cubicBezTo>
                  <a:lnTo>
                    <a:pt x="4147" y="2079"/>
                  </a:lnTo>
                  <a:cubicBezTo>
                    <a:pt x="4147" y="2079"/>
                    <a:pt x="4146" y="2080"/>
                    <a:pt x="4146" y="2080"/>
                  </a:cubicBezTo>
                  <a:cubicBezTo>
                    <a:pt x="4142" y="2080"/>
                    <a:pt x="4134" y="2074"/>
                    <a:pt x="4132" y="2074"/>
                  </a:cubicBezTo>
                  <a:cubicBezTo>
                    <a:pt x="4132" y="2074"/>
                    <a:pt x="4131" y="2074"/>
                    <a:pt x="4131" y="2074"/>
                  </a:cubicBezTo>
                  <a:cubicBezTo>
                    <a:pt x="4135" y="2064"/>
                    <a:pt x="4131" y="2057"/>
                    <a:pt x="4123" y="2039"/>
                  </a:cubicBezTo>
                  <a:cubicBezTo>
                    <a:pt x="4118" y="2031"/>
                    <a:pt x="4112" y="2018"/>
                    <a:pt x="4106" y="2012"/>
                  </a:cubicBezTo>
                  <a:cubicBezTo>
                    <a:pt x="4105" y="2011"/>
                    <a:pt x="4104" y="2011"/>
                    <a:pt x="4103" y="2011"/>
                  </a:cubicBezTo>
                  <a:cubicBezTo>
                    <a:pt x="4102" y="2011"/>
                    <a:pt x="4102" y="2011"/>
                    <a:pt x="4101" y="2011"/>
                  </a:cubicBezTo>
                  <a:cubicBezTo>
                    <a:pt x="4100" y="2011"/>
                    <a:pt x="4100" y="2010"/>
                    <a:pt x="4098" y="2008"/>
                  </a:cubicBezTo>
                  <a:cubicBezTo>
                    <a:pt x="4088" y="1989"/>
                    <a:pt x="4090" y="1981"/>
                    <a:pt x="4081" y="1962"/>
                  </a:cubicBezTo>
                  <a:cubicBezTo>
                    <a:pt x="4076" y="1954"/>
                    <a:pt x="4053" y="1916"/>
                    <a:pt x="4061" y="1912"/>
                  </a:cubicBezTo>
                  <a:cubicBezTo>
                    <a:pt x="4057" y="1905"/>
                    <a:pt x="4055" y="1903"/>
                    <a:pt x="4053" y="1903"/>
                  </a:cubicBezTo>
                  <a:cubicBezTo>
                    <a:pt x="4050" y="1903"/>
                    <a:pt x="4048" y="1907"/>
                    <a:pt x="4045" y="1907"/>
                  </a:cubicBezTo>
                  <a:cubicBezTo>
                    <a:pt x="4043" y="1907"/>
                    <a:pt x="4041" y="1906"/>
                    <a:pt x="4039" y="1903"/>
                  </a:cubicBezTo>
                  <a:cubicBezTo>
                    <a:pt x="4033" y="1897"/>
                    <a:pt x="4038" y="1886"/>
                    <a:pt x="4039" y="1884"/>
                  </a:cubicBezTo>
                  <a:cubicBezTo>
                    <a:pt x="4037" y="1878"/>
                    <a:pt x="4036" y="1871"/>
                    <a:pt x="4033" y="1866"/>
                  </a:cubicBezTo>
                  <a:cubicBezTo>
                    <a:pt x="4028" y="1852"/>
                    <a:pt x="3985" y="1807"/>
                    <a:pt x="3994" y="1801"/>
                  </a:cubicBezTo>
                  <a:lnTo>
                    <a:pt x="3994" y="1801"/>
                  </a:lnTo>
                  <a:cubicBezTo>
                    <a:pt x="3991" y="1802"/>
                    <a:pt x="3986" y="1804"/>
                    <a:pt x="3980" y="1804"/>
                  </a:cubicBezTo>
                  <a:cubicBezTo>
                    <a:pt x="3976" y="1804"/>
                    <a:pt x="3971" y="1802"/>
                    <a:pt x="3970" y="1799"/>
                  </a:cubicBezTo>
                  <a:cubicBezTo>
                    <a:pt x="3967" y="1795"/>
                    <a:pt x="3971" y="1788"/>
                    <a:pt x="3971" y="1785"/>
                  </a:cubicBezTo>
                  <a:cubicBezTo>
                    <a:pt x="3971" y="1782"/>
                    <a:pt x="3969" y="1775"/>
                    <a:pt x="3968" y="1772"/>
                  </a:cubicBezTo>
                  <a:cubicBezTo>
                    <a:pt x="3964" y="1760"/>
                    <a:pt x="3963" y="1754"/>
                    <a:pt x="3955" y="1745"/>
                  </a:cubicBezTo>
                  <a:cubicBezTo>
                    <a:pt x="3952" y="1741"/>
                    <a:pt x="3949" y="1736"/>
                    <a:pt x="3950" y="1733"/>
                  </a:cubicBezTo>
                  <a:cubicBezTo>
                    <a:pt x="3950" y="1730"/>
                    <a:pt x="3952" y="1730"/>
                    <a:pt x="3954" y="1730"/>
                  </a:cubicBezTo>
                  <a:cubicBezTo>
                    <a:pt x="3958" y="1730"/>
                    <a:pt x="3963" y="1731"/>
                    <a:pt x="3965" y="1731"/>
                  </a:cubicBezTo>
                  <a:cubicBezTo>
                    <a:pt x="3966" y="1731"/>
                    <a:pt x="3967" y="1731"/>
                    <a:pt x="3967" y="1730"/>
                  </a:cubicBezTo>
                  <a:cubicBezTo>
                    <a:pt x="3967" y="1725"/>
                    <a:pt x="3946" y="1707"/>
                    <a:pt x="3942" y="1701"/>
                  </a:cubicBezTo>
                  <a:cubicBezTo>
                    <a:pt x="3930" y="1682"/>
                    <a:pt x="3925" y="1658"/>
                    <a:pt x="3917" y="1639"/>
                  </a:cubicBezTo>
                  <a:cubicBezTo>
                    <a:pt x="3915" y="1633"/>
                    <a:pt x="3912" y="1631"/>
                    <a:pt x="3908" y="1631"/>
                  </a:cubicBezTo>
                  <a:cubicBezTo>
                    <a:pt x="3904" y="1631"/>
                    <a:pt x="3900" y="1633"/>
                    <a:pt x="3897" y="1633"/>
                  </a:cubicBezTo>
                  <a:cubicBezTo>
                    <a:pt x="3892" y="1633"/>
                    <a:pt x="3888" y="1630"/>
                    <a:pt x="3887" y="1616"/>
                  </a:cubicBezTo>
                  <a:cubicBezTo>
                    <a:pt x="3884" y="1598"/>
                    <a:pt x="3889" y="1589"/>
                    <a:pt x="3874" y="1569"/>
                  </a:cubicBezTo>
                  <a:cubicBezTo>
                    <a:pt x="3868" y="1562"/>
                    <a:pt x="3841" y="1552"/>
                    <a:pt x="3852" y="1541"/>
                  </a:cubicBezTo>
                  <a:cubicBezTo>
                    <a:pt x="3865" y="1530"/>
                    <a:pt x="3840" y="1513"/>
                    <a:pt x="3829" y="1505"/>
                  </a:cubicBezTo>
                  <a:cubicBezTo>
                    <a:pt x="3810" y="1489"/>
                    <a:pt x="3819" y="1475"/>
                    <a:pt x="3811" y="1455"/>
                  </a:cubicBezTo>
                  <a:cubicBezTo>
                    <a:pt x="3808" y="1449"/>
                    <a:pt x="3805" y="1447"/>
                    <a:pt x="3802" y="1447"/>
                  </a:cubicBezTo>
                  <a:cubicBezTo>
                    <a:pt x="3796" y="1447"/>
                    <a:pt x="3791" y="1456"/>
                    <a:pt x="3786" y="1456"/>
                  </a:cubicBezTo>
                  <a:cubicBezTo>
                    <a:pt x="3786" y="1456"/>
                    <a:pt x="3786" y="1456"/>
                    <a:pt x="3785" y="1456"/>
                  </a:cubicBezTo>
                  <a:cubicBezTo>
                    <a:pt x="3778" y="1454"/>
                    <a:pt x="3788" y="1422"/>
                    <a:pt x="3778" y="1418"/>
                  </a:cubicBezTo>
                  <a:cubicBezTo>
                    <a:pt x="3778" y="1418"/>
                    <a:pt x="3777" y="1418"/>
                    <a:pt x="3777" y="1418"/>
                  </a:cubicBezTo>
                  <a:cubicBezTo>
                    <a:pt x="3775" y="1418"/>
                    <a:pt x="3776" y="1424"/>
                    <a:pt x="3773" y="1424"/>
                  </a:cubicBezTo>
                  <a:cubicBezTo>
                    <a:pt x="3772" y="1424"/>
                    <a:pt x="3772" y="1424"/>
                    <a:pt x="3771" y="1424"/>
                  </a:cubicBezTo>
                  <a:cubicBezTo>
                    <a:pt x="3768" y="1422"/>
                    <a:pt x="3761" y="1409"/>
                    <a:pt x="3761" y="1405"/>
                  </a:cubicBezTo>
                  <a:cubicBezTo>
                    <a:pt x="3761" y="1391"/>
                    <a:pt x="3778" y="1405"/>
                    <a:pt x="3769" y="1381"/>
                  </a:cubicBezTo>
                  <a:cubicBezTo>
                    <a:pt x="3756" y="1348"/>
                    <a:pt x="3734" y="1311"/>
                    <a:pt x="3713" y="1284"/>
                  </a:cubicBezTo>
                  <a:cubicBezTo>
                    <a:pt x="3706" y="1275"/>
                    <a:pt x="3704" y="1274"/>
                    <a:pt x="3698" y="1264"/>
                  </a:cubicBezTo>
                  <a:cubicBezTo>
                    <a:pt x="3679" y="1252"/>
                    <a:pt x="3709" y="1252"/>
                    <a:pt x="3708" y="1250"/>
                  </a:cubicBezTo>
                  <a:cubicBezTo>
                    <a:pt x="3697" y="1231"/>
                    <a:pt x="3682" y="1251"/>
                    <a:pt x="3681" y="1220"/>
                  </a:cubicBezTo>
                  <a:cubicBezTo>
                    <a:pt x="3679" y="1216"/>
                    <a:pt x="3675" y="1210"/>
                    <a:pt x="3672" y="1206"/>
                  </a:cubicBezTo>
                  <a:cubicBezTo>
                    <a:pt x="3665" y="1196"/>
                    <a:pt x="3609" y="1124"/>
                    <a:pt x="3620" y="1119"/>
                  </a:cubicBezTo>
                  <a:lnTo>
                    <a:pt x="3587" y="1096"/>
                  </a:lnTo>
                  <a:cubicBezTo>
                    <a:pt x="3595" y="1092"/>
                    <a:pt x="3589" y="1075"/>
                    <a:pt x="3583" y="1062"/>
                  </a:cubicBezTo>
                  <a:cubicBezTo>
                    <a:pt x="3575" y="1048"/>
                    <a:pt x="3582" y="1046"/>
                    <a:pt x="3584" y="1036"/>
                  </a:cubicBezTo>
                  <a:cubicBezTo>
                    <a:pt x="3585" y="1029"/>
                    <a:pt x="3555" y="1025"/>
                    <a:pt x="3548" y="1011"/>
                  </a:cubicBezTo>
                  <a:cubicBezTo>
                    <a:pt x="3551" y="1009"/>
                    <a:pt x="3570" y="1007"/>
                    <a:pt x="3568" y="1002"/>
                  </a:cubicBezTo>
                  <a:cubicBezTo>
                    <a:pt x="3564" y="990"/>
                    <a:pt x="3549" y="975"/>
                    <a:pt x="3542" y="975"/>
                  </a:cubicBezTo>
                  <a:cubicBezTo>
                    <a:pt x="3541" y="975"/>
                    <a:pt x="3541" y="975"/>
                    <a:pt x="3540" y="975"/>
                  </a:cubicBezTo>
                  <a:cubicBezTo>
                    <a:pt x="3537" y="976"/>
                    <a:pt x="3537" y="982"/>
                    <a:pt x="3534" y="982"/>
                  </a:cubicBezTo>
                  <a:cubicBezTo>
                    <a:pt x="3533" y="982"/>
                    <a:pt x="3532" y="981"/>
                    <a:pt x="3530" y="977"/>
                  </a:cubicBezTo>
                  <a:cubicBezTo>
                    <a:pt x="3524" y="969"/>
                    <a:pt x="3524" y="966"/>
                    <a:pt x="3525" y="960"/>
                  </a:cubicBezTo>
                  <a:cubicBezTo>
                    <a:pt x="3527" y="949"/>
                    <a:pt x="3542" y="955"/>
                    <a:pt x="3544" y="945"/>
                  </a:cubicBezTo>
                  <a:cubicBezTo>
                    <a:pt x="3544" y="944"/>
                    <a:pt x="3530" y="940"/>
                    <a:pt x="3531" y="940"/>
                  </a:cubicBezTo>
                  <a:cubicBezTo>
                    <a:pt x="3524" y="935"/>
                    <a:pt x="3517" y="929"/>
                    <a:pt x="3512" y="920"/>
                  </a:cubicBezTo>
                  <a:cubicBezTo>
                    <a:pt x="3508" y="912"/>
                    <a:pt x="3510" y="909"/>
                    <a:pt x="3506" y="905"/>
                  </a:cubicBezTo>
                  <a:cubicBezTo>
                    <a:pt x="3499" y="898"/>
                    <a:pt x="3494" y="897"/>
                    <a:pt x="3488" y="894"/>
                  </a:cubicBezTo>
                  <a:cubicBezTo>
                    <a:pt x="3479" y="889"/>
                    <a:pt x="3492" y="876"/>
                    <a:pt x="3482" y="867"/>
                  </a:cubicBezTo>
                  <a:cubicBezTo>
                    <a:pt x="3476" y="863"/>
                    <a:pt x="3471" y="865"/>
                    <a:pt x="3467" y="859"/>
                  </a:cubicBezTo>
                  <a:cubicBezTo>
                    <a:pt x="3462" y="853"/>
                    <a:pt x="3458" y="845"/>
                    <a:pt x="3455" y="838"/>
                  </a:cubicBezTo>
                  <a:lnTo>
                    <a:pt x="3455" y="838"/>
                  </a:lnTo>
                  <a:cubicBezTo>
                    <a:pt x="3461" y="849"/>
                    <a:pt x="3472" y="860"/>
                    <a:pt x="3476" y="860"/>
                  </a:cubicBezTo>
                  <a:cubicBezTo>
                    <a:pt x="3479" y="860"/>
                    <a:pt x="3479" y="856"/>
                    <a:pt x="3474" y="846"/>
                  </a:cubicBezTo>
                  <a:cubicBezTo>
                    <a:pt x="3467" y="833"/>
                    <a:pt x="3453" y="812"/>
                    <a:pt x="3445" y="812"/>
                  </a:cubicBezTo>
                  <a:cubicBezTo>
                    <a:pt x="3444" y="812"/>
                    <a:pt x="3444" y="812"/>
                    <a:pt x="3443" y="812"/>
                  </a:cubicBezTo>
                  <a:cubicBezTo>
                    <a:pt x="3459" y="805"/>
                    <a:pt x="3408" y="726"/>
                    <a:pt x="3397" y="705"/>
                  </a:cubicBezTo>
                  <a:cubicBezTo>
                    <a:pt x="3393" y="697"/>
                    <a:pt x="3390" y="695"/>
                    <a:pt x="3387" y="695"/>
                  </a:cubicBezTo>
                  <a:cubicBezTo>
                    <a:pt x="3383" y="695"/>
                    <a:pt x="3380" y="700"/>
                    <a:pt x="3375" y="702"/>
                  </a:cubicBezTo>
                  <a:cubicBezTo>
                    <a:pt x="3360" y="698"/>
                    <a:pt x="3359" y="695"/>
                    <a:pt x="3364" y="681"/>
                  </a:cubicBezTo>
                  <a:cubicBezTo>
                    <a:pt x="3380" y="673"/>
                    <a:pt x="3359" y="623"/>
                    <a:pt x="3347" y="599"/>
                  </a:cubicBezTo>
                  <a:cubicBezTo>
                    <a:pt x="3340" y="587"/>
                    <a:pt x="3332" y="572"/>
                    <a:pt x="3322" y="565"/>
                  </a:cubicBezTo>
                  <a:cubicBezTo>
                    <a:pt x="3306" y="557"/>
                    <a:pt x="3300" y="550"/>
                    <a:pt x="3289" y="529"/>
                  </a:cubicBezTo>
                  <a:lnTo>
                    <a:pt x="3289" y="529"/>
                  </a:lnTo>
                  <a:cubicBezTo>
                    <a:pt x="3295" y="541"/>
                    <a:pt x="3302" y="547"/>
                    <a:pt x="3305" y="547"/>
                  </a:cubicBezTo>
                  <a:cubicBezTo>
                    <a:pt x="3308" y="547"/>
                    <a:pt x="3308" y="541"/>
                    <a:pt x="3301" y="528"/>
                  </a:cubicBezTo>
                  <a:lnTo>
                    <a:pt x="3267" y="465"/>
                  </a:lnTo>
                  <a:cubicBezTo>
                    <a:pt x="3253" y="440"/>
                    <a:pt x="3246" y="429"/>
                    <a:pt x="3228" y="424"/>
                  </a:cubicBezTo>
                  <a:lnTo>
                    <a:pt x="3228" y="424"/>
                  </a:lnTo>
                  <a:cubicBezTo>
                    <a:pt x="3233" y="425"/>
                    <a:pt x="3237" y="426"/>
                    <a:pt x="3240" y="426"/>
                  </a:cubicBezTo>
                  <a:cubicBezTo>
                    <a:pt x="3243" y="426"/>
                    <a:pt x="3245" y="425"/>
                    <a:pt x="3247" y="422"/>
                  </a:cubicBezTo>
                  <a:cubicBezTo>
                    <a:pt x="3249" y="419"/>
                    <a:pt x="3244" y="402"/>
                    <a:pt x="3238" y="402"/>
                  </a:cubicBezTo>
                  <a:cubicBezTo>
                    <a:pt x="3238" y="402"/>
                    <a:pt x="3238" y="402"/>
                    <a:pt x="3238" y="402"/>
                  </a:cubicBezTo>
                  <a:cubicBezTo>
                    <a:pt x="3238" y="402"/>
                    <a:pt x="3237" y="402"/>
                    <a:pt x="3237" y="402"/>
                  </a:cubicBezTo>
                  <a:cubicBezTo>
                    <a:pt x="3231" y="402"/>
                    <a:pt x="3226" y="387"/>
                    <a:pt x="3221" y="377"/>
                  </a:cubicBezTo>
                  <a:cubicBezTo>
                    <a:pt x="3217" y="371"/>
                    <a:pt x="3211" y="375"/>
                    <a:pt x="3206" y="371"/>
                  </a:cubicBezTo>
                  <a:cubicBezTo>
                    <a:pt x="3199" y="364"/>
                    <a:pt x="3202" y="354"/>
                    <a:pt x="3200" y="346"/>
                  </a:cubicBezTo>
                  <a:cubicBezTo>
                    <a:pt x="3197" y="338"/>
                    <a:pt x="3193" y="330"/>
                    <a:pt x="3188" y="323"/>
                  </a:cubicBezTo>
                  <a:cubicBezTo>
                    <a:pt x="3184" y="316"/>
                    <a:pt x="3177" y="306"/>
                    <a:pt x="3171" y="305"/>
                  </a:cubicBezTo>
                  <a:cubicBezTo>
                    <a:pt x="3165" y="304"/>
                    <a:pt x="3162" y="295"/>
                    <a:pt x="3157" y="285"/>
                  </a:cubicBezTo>
                  <a:cubicBezTo>
                    <a:pt x="3164" y="281"/>
                    <a:pt x="3169" y="285"/>
                    <a:pt x="3157" y="269"/>
                  </a:cubicBezTo>
                  <a:cubicBezTo>
                    <a:pt x="3150" y="261"/>
                    <a:pt x="3142" y="252"/>
                    <a:pt x="3134" y="243"/>
                  </a:cubicBezTo>
                  <a:lnTo>
                    <a:pt x="3134" y="243"/>
                  </a:lnTo>
                  <a:cubicBezTo>
                    <a:pt x="3134" y="243"/>
                    <a:pt x="3134" y="243"/>
                    <a:pt x="3134" y="243"/>
                  </a:cubicBezTo>
                  <a:cubicBezTo>
                    <a:pt x="3135" y="243"/>
                    <a:pt x="3121" y="229"/>
                    <a:pt x="3126" y="229"/>
                  </a:cubicBezTo>
                  <a:lnTo>
                    <a:pt x="3126" y="229"/>
                  </a:lnTo>
                  <a:cubicBezTo>
                    <a:pt x="3126" y="229"/>
                    <a:pt x="3126" y="229"/>
                    <a:pt x="3126" y="229"/>
                  </a:cubicBezTo>
                  <a:cubicBezTo>
                    <a:pt x="3127" y="230"/>
                    <a:pt x="3129" y="232"/>
                    <a:pt x="3131" y="232"/>
                  </a:cubicBezTo>
                  <a:cubicBezTo>
                    <a:pt x="3132" y="232"/>
                    <a:pt x="3133" y="231"/>
                    <a:pt x="3134" y="230"/>
                  </a:cubicBezTo>
                  <a:cubicBezTo>
                    <a:pt x="3125" y="214"/>
                    <a:pt x="3125" y="218"/>
                    <a:pt x="3116" y="211"/>
                  </a:cubicBezTo>
                  <a:cubicBezTo>
                    <a:pt x="3110" y="206"/>
                    <a:pt x="3096" y="192"/>
                    <a:pt x="3099" y="184"/>
                  </a:cubicBezTo>
                  <a:cubicBezTo>
                    <a:pt x="3103" y="172"/>
                    <a:pt x="3111" y="183"/>
                    <a:pt x="3102" y="160"/>
                  </a:cubicBezTo>
                  <a:cubicBezTo>
                    <a:pt x="3097" y="148"/>
                    <a:pt x="3093" y="130"/>
                    <a:pt x="3087" y="119"/>
                  </a:cubicBezTo>
                  <a:cubicBezTo>
                    <a:pt x="3085" y="115"/>
                    <a:pt x="3083" y="113"/>
                    <a:pt x="3081" y="113"/>
                  </a:cubicBezTo>
                  <a:cubicBezTo>
                    <a:pt x="3079" y="113"/>
                    <a:pt x="3078" y="118"/>
                    <a:pt x="3075" y="118"/>
                  </a:cubicBezTo>
                  <a:cubicBezTo>
                    <a:pt x="3075" y="118"/>
                    <a:pt x="3074" y="118"/>
                    <a:pt x="3074" y="118"/>
                  </a:cubicBezTo>
                  <a:cubicBezTo>
                    <a:pt x="3069" y="118"/>
                    <a:pt x="3062" y="110"/>
                    <a:pt x="3061" y="102"/>
                  </a:cubicBezTo>
                  <a:cubicBezTo>
                    <a:pt x="3061" y="96"/>
                    <a:pt x="3055" y="76"/>
                    <a:pt x="3050" y="76"/>
                  </a:cubicBezTo>
                  <a:cubicBezTo>
                    <a:pt x="3049" y="76"/>
                    <a:pt x="3049" y="76"/>
                    <a:pt x="3049" y="76"/>
                  </a:cubicBezTo>
                  <a:cubicBezTo>
                    <a:pt x="3056" y="71"/>
                    <a:pt x="3051" y="61"/>
                    <a:pt x="3040" y="44"/>
                  </a:cubicBezTo>
                  <a:cubicBezTo>
                    <a:pt x="3029" y="27"/>
                    <a:pt x="3017" y="11"/>
                    <a:pt x="3013" y="5"/>
                  </a:cubicBezTo>
                  <a:cubicBezTo>
                    <a:pt x="3012" y="3"/>
                    <a:pt x="3011" y="1"/>
                    <a:pt x="3010"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2"/>
            <p:cNvSpPr/>
            <p:nvPr/>
          </p:nvSpPr>
          <p:spPr>
            <a:xfrm>
              <a:off x="4224250" y="2680000"/>
              <a:ext cx="129850" cy="129525"/>
            </a:xfrm>
            <a:custGeom>
              <a:rect b="b" l="l" r="r" t="t"/>
              <a:pathLst>
                <a:path extrusionOk="0" h="5181" w="5194">
                  <a:moveTo>
                    <a:pt x="2884" y="228"/>
                  </a:moveTo>
                  <a:cubicBezTo>
                    <a:pt x="2884" y="228"/>
                    <a:pt x="2884" y="228"/>
                    <a:pt x="2884" y="228"/>
                  </a:cubicBezTo>
                  <a:lnTo>
                    <a:pt x="2884" y="228"/>
                  </a:lnTo>
                  <a:cubicBezTo>
                    <a:pt x="2884" y="228"/>
                    <a:pt x="2884" y="228"/>
                    <a:pt x="2884" y="228"/>
                  </a:cubicBezTo>
                  <a:close/>
                  <a:moveTo>
                    <a:pt x="2823" y="316"/>
                  </a:moveTo>
                  <a:cubicBezTo>
                    <a:pt x="2820" y="316"/>
                    <a:pt x="2817" y="317"/>
                    <a:pt x="2812" y="320"/>
                  </a:cubicBezTo>
                  <a:cubicBezTo>
                    <a:pt x="2801" y="326"/>
                    <a:pt x="2803" y="332"/>
                    <a:pt x="2810" y="332"/>
                  </a:cubicBezTo>
                  <a:cubicBezTo>
                    <a:pt x="2812" y="332"/>
                    <a:pt x="2815" y="332"/>
                    <a:pt x="2818" y="330"/>
                  </a:cubicBezTo>
                  <a:cubicBezTo>
                    <a:pt x="2829" y="324"/>
                    <a:pt x="2830" y="316"/>
                    <a:pt x="2823" y="316"/>
                  </a:cubicBezTo>
                  <a:close/>
                  <a:moveTo>
                    <a:pt x="2757" y="355"/>
                  </a:moveTo>
                  <a:lnTo>
                    <a:pt x="2757" y="355"/>
                  </a:lnTo>
                  <a:cubicBezTo>
                    <a:pt x="2736" y="368"/>
                    <a:pt x="2733" y="373"/>
                    <a:pt x="2747" y="373"/>
                  </a:cubicBezTo>
                  <a:cubicBezTo>
                    <a:pt x="2749" y="373"/>
                    <a:pt x="2750" y="373"/>
                    <a:pt x="2751" y="373"/>
                  </a:cubicBezTo>
                  <a:cubicBezTo>
                    <a:pt x="2757" y="366"/>
                    <a:pt x="2763" y="360"/>
                    <a:pt x="2757" y="355"/>
                  </a:cubicBezTo>
                  <a:close/>
                  <a:moveTo>
                    <a:pt x="2629" y="399"/>
                  </a:moveTo>
                  <a:cubicBezTo>
                    <a:pt x="2631" y="399"/>
                    <a:pt x="2632" y="400"/>
                    <a:pt x="2633" y="402"/>
                  </a:cubicBezTo>
                  <a:lnTo>
                    <a:pt x="2622" y="408"/>
                  </a:lnTo>
                  <a:lnTo>
                    <a:pt x="2608" y="409"/>
                  </a:lnTo>
                  <a:cubicBezTo>
                    <a:pt x="2617" y="404"/>
                    <a:pt x="2624" y="399"/>
                    <a:pt x="2629" y="399"/>
                  </a:cubicBezTo>
                  <a:close/>
                  <a:moveTo>
                    <a:pt x="3695" y="509"/>
                  </a:moveTo>
                  <a:lnTo>
                    <a:pt x="3695" y="509"/>
                  </a:lnTo>
                  <a:cubicBezTo>
                    <a:pt x="3695" y="509"/>
                    <a:pt x="3695" y="510"/>
                    <a:pt x="3695" y="510"/>
                  </a:cubicBezTo>
                  <a:lnTo>
                    <a:pt x="3695" y="510"/>
                  </a:lnTo>
                  <a:cubicBezTo>
                    <a:pt x="3695" y="510"/>
                    <a:pt x="3695" y="509"/>
                    <a:pt x="3695" y="509"/>
                  </a:cubicBezTo>
                  <a:close/>
                  <a:moveTo>
                    <a:pt x="3632" y="561"/>
                  </a:moveTo>
                  <a:cubicBezTo>
                    <a:pt x="3632" y="561"/>
                    <a:pt x="3631" y="562"/>
                    <a:pt x="3631" y="562"/>
                  </a:cubicBezTo>
                  <a:cubicBezTo>
                    <a:pt x="3630" y="572"/>
                    <a:pt x="3637" y="582"/>
                    <a:pt x="3644" y="594"/>
                  </a:cubicBezTo>
                  <a:cubicBezTo>
                    <a:pt x="3649" y="591"/>
                    <a:pt x="3649" y="589"/>
                    <a:pt x="3643" y="580"/>
                  </a:cubicBezTo>
                  <a:cubicBezTo>
                    <a:pt x="3643" y="578"/>
                    <a:pt x="3634" y="561"/>
                    <a:pt x="3632" y="561"/>
                  </a:cubicBezTo>
                  <a:close/>
                  <a:moveTo>
                    <a:pt x="1997" y="774"/>
                  </a:moveTo>
                  <a:cubicBezTo>
                    <a:pt x="1998" y="775"/>
                    <a:pt x="1998" y="775"/>
                    <a:pt x="1998" y="775"/>
                  </a:cubicBezTo>
                  <a:cubicBezTo>
                    <a:pt x="1998" y="775"/>
                    <a:pt x="1998" y="775"/>
                    <a:pt x="1997" y="774"/>
                  </a:cubicBezTo>
                  <a:close/>
                  <a:moveTo>
                    <a:pt x="3811" y="789"/>
                  </a:moveTo>
                  <a:lnTo>
                    <a:pt x="3830" y="823"/>
                  </a:lnTo>
                  <a:cubicBezTo>
                    <a:pt x="3829" y="824"/>
                    <a:pt x="3828" y="825"/>
                    <a:pt x="3826" y="825"/>
                  </a:cubicBezTo>
                  <a:cubicBezTo>
                    <a:pt x="3824" y="825"/>
                    <a:pt x="3822" y="822"/>
                    <a:pt x="3818" y="815"/>
                  </a:cubicBezTo>
                  <a:cubicBezTo>
                    <a:pt x="3814" y="806"/>
                    <a:pt x="3806" y="792"/>
                    <a:pt x="3811" y="789"/>
                  </a:cubicBezTo>
                  <a:close/>
                  <a:moveTo>
                    <a:pt x="3904" y="978"/>
                  </a:moveTo>
                  <a:lnTo>
                    <a:pt x="3904" y="978"/>
                  </a:lnTo>
                  <a:cubicBezTo>
                    <a:pt x="3904" y="978"/>
                    <a:pt x="3904" y="978"/>
                    <a:pt x="3904" y="978"/>
                  </a:cubicBezTo>
                  <a:cubicBezTo>
                    <a:pt x="3904" y="978"/>
                    <a:pt x="3904" y="978"/>
                    <a:pt x="3904" y="978"/>
                  </a:cubicBezTo>
                  <a:close/>
                  <a:moveTo>
                    <a:pt x="1491" y="995"/>
                  </a:moveTo>
                  <a:lnTo>
                    <a:pt x="1491" y="995"/>
                  </a:lnTo>
                  <a:cubicBezTo>
                    <a:pt x="1491" y="995"/>
                    <a:pt x="1491" y="995"/>
                    <a:pt x="1491" y="995"/>
                  </a:cubicBezTo>
                  <a:lnTo>
                    <a:pt x="1491" y="995"/>
                  </a:lnTo>
                  <a:cubicBezTo>
                    <a:pt x="1491" y="995"/>
                    <a:pt x="1491" y="995"/>
                    <a:pt x="1491" y="995"/>
                  </a:cubicBezTo>
                  <a:close/>
                  <a:moveTo>
                    <a:pt x="4083" y="1210"/>
                  </a:moveTo>
                  <a:cubicBezTo>
                    <a:pt x="4083" y="1210"/>
                    <a:pt x="4083" y="1210"/>
                    <a:pt x="4083" y="1210"/>
                  </a:cubicBezTo>
                  <a:lnTo>
                    <a:pt x="4083" y="1210"/>
                  </a:lnTo>
                  <a:cubicBezTo>
                    <a:pt x="4083" y="1210"/>
                    <a:pt x="4083" y="1210"/>
                    <a:pt x="4083" y="1210"/>
                  </a:cubicBezTo>
                  <a:close/>
                  <a:moveTo>
                    <a:pt x="4060" y="1236"/>
                  </a:moveTo>
                  <a:lnTo>
                    <a:pt x="4060" y="1236"/>
                  </a:lnTo>
                  <a:cubicBezTo>
                    <a:pt x="4061" y="1236"/>
                    <a:pt x="4062" y="1237"/>
                    <a:pt x="4065" y="1239"/>
                  </a:cubicBezTo>
                  <a:cubicBezTo>
                    <a:pt x="4071" y="1244"/>
                    <a:pt x="4077" y="1250"/>
                    <a:pt x="4083" y="1255"/>
                  </a:cubicBezTo>
                  <a:cubicBezTo>
                    <a:pt x="4081" y="1256"/>
                    <a:pt x="4079" y="1257"/>
                    <a:pt x="4076" y="1257"/>
                  </a:cubicBezTo>
                  <a:cubicBezTo>
                    <a:pt x="4073" y="1257"/>
                    <a:pt x="4070" y="1255"/>
                    <a:pt x="4066" y="1249"/>
                  </a:cubicBezTo>
                  <a:cubicBezTo>
                    <a:pt x="4060" y="1243"/>
                    <a:pt x="4056" y="1236"/>
                    <a:pt x="4060" y="1236"/>
                  </a:cubicBezTo>
                  <a:close/>
                  <a:moveTo>
                    <a:pt x="4074" y="1289"/>
                  </a:moveTo>
                  <a:cubicBezTo>
                    <a:pt x="4074" y="1289"/>
                    <a:pt x="4074" y="1289"/>
                    <a:pt x="4074" y="1289"/>
                  </a:cubicBezTo>
                  <a:cubicBezTo>
                    <a:pt x="4074" y="1289"/>
                    <a:pt x="4074" y="1289"/>
                    <a:pt x="4074" y="1289"/>
                  </a:cubicBezTo>
                  <a:close/>
                  <a:moveTo>
                    <a:pt x="969" y="1272"/>
                  </a:moveTo>
                  <a:lnTo>
                    <a:pt x="957" y="1278"/>
                  </a:lnTo>
                  <a:lnTo>
                    <a:pt x="948" y="1291"/>
                  </a:lnTo>
                  <a:cubicBezTo>
                    <a:pt x="966" y="1290"/>
                    <a:pt x="974" y="1284"/>
                    <a:pt x="969" y="1272"/>
                  </a:cubicBezTo>
                  <a:close/>
                  <a:moveTo>
                    <a:pt x="1719" y="901"/>
                  </a:moveTo>
                  <a:cubicBezTo>
                    <a:pt x="1707" y="901"/>
                    <a:pt x="1695" y="902"/>
                    <a:pt x="1688" y="902"/>
                  </a:cubicBezTo>
                  <a:cubicBezTo>
                    <a:pt x="1686" y="903"/>
                    <a:pt x="1651" y="905"/>
                    <a:pt x="1654" y="910"/>
                  </a:cubicBezTo>
                  <a:cubicBezTo>
                    <a:pt x="1647" y="919"/>
                    <a:pt x="1643" y="922"/>
                    <a:pt x="1630" y="926"/>
                  </a:cubicBezTo>
                  <a:cubicBezTo>
                    <a:pt x="1614" y="930"/>
                    <a:pt x="1591" y="934"/>
                    <a:pt x="1578" y="948"/>
                  </a:cubicBezTo>
                  <a:cubicBezTo>
                    <a:pt x="1566" y="960"/>
                    <a:pt x="1567" y="965"/>
                    <a:pt x="1550" y="966"/>
                  </a:cubicBezTo>
                  <a:cubicBezTo>
                    <a:pt x="1533" y="975"/>
                    <a:pt x="1511" y="1000"/>
                    <a:pt x="1498" y="1000"/>
                  </a:cubicBezTo>
                  <a:cubicBezTo>
                    <a:pt x="1495" y="1000"/>
                    <a:pt x="1493" y="998"/>
                    <a:pt x="1491" y="995"/>
                  </a:cubicBezTo>
                  <a:lnTo>
                    <a:pt x="1491" y="995"/>
                  </a:lnTo>
                  <a:cubicBezTo>
                    <a:pt x="1498" y="1009"/>
                    <a:pt x="1448" y="1023"/>
                    <a:pt x="1434" y="1033"/>
                  </a:cubicBezTo>
                  <a:cubicBezTo>
                    <a:pt x="1419" y="1044"/>
                    <a:pt x="1435" y="1042"/>
                    <a:pt x="1426" y="1052"/>
                  </a:cubicBezTo>
                  <a:cubicBezTo>
                    <a:pt x="1422" y="1056"/>
                    <a:pt x="1418" y="1057"/>
                    <a:pt x="1414" y="1057"/>
                  </a:cubicBezTo>
                  <a:cubicBezTo>
                    <a:pt x="1408" y="1057"/>
                    <a:pt x="1403" y="1054"/>
                    <a:pt x="1402" y="1052"/>
                  </a:cubicBezTo>
                  <a:cubicBezTo>
                    <a:pt x="1400" y="1049"/>
                    <a:pt x="1398" y="1047"/>
                    <a:pt x="1395" y="1047"/>
                  </a:cubicBezTo>
                  <a:cubicBezTo>
                    <a:pt x="1385" y="1047"/>
                    <a:pt x="1370" y="1066"/>
                    <a:pt x="1357" y="1075"/>
                  </a:cubicBezTo>
                  <a:cubicBezTo>
                    <a:pt x="1350" y="1079"/>
                    <a:pt x="1295" y="1104"/>
                    <a:pt x="1291" y="1104"/>
                  </a:cubicBezTo>
                  <a:cubicBezTo>
                    <a:pt x="1290" y="1104"/>
                    <a:pt x="1290" y="1104"/>
                    <a:pt x="1290" y="1104"/>
                  </a:cubicBezTo>
                  <a:lnTo>
                    <a:pt x="1290" y="1104"/>
                  </a:lnTo>
                  <a:cubicBezTo>
                    <a:pt x="1289" y="1105"/>
                    <a:pt x="1289" y="1105"/>
                    <a:pt x="1290" y="1105"/>
                  </a:cubicBezTo>
                  <a:cubicBezTo>
                    <a:pt x="1291" y="1105"/>
                    <a:pt x="1294" y="1103"/>
                    <a:pt x="1295" y="1103"/>
                  </a:cubicBezTo>
                  <a:lnTo>
                    <a:pt x="1295" y="1103"/>
                  </a:lnTo>
                  <a:cubicBezTo>
                    <a:pt x="1296" y="1103"/>
                    <a:pt x="1297" y="1104"/>
                    <a:pt x="1295" y="1107"/>
                  </a:cubicBezTo>
                  <a:cubicBezTo>
                    <a:pt x="1292" y="1112"/>
                    <a:pt x="1282" y="1118"/>
                    <a:pt x="1275" y="1121"/>
                  </a:cubicBezTo>
                  <a:cubicBezTo>
                    <a:pt x="1266" y="1126"/>
                    <a:pt x="1249" y="1136"/>
                    <a:pt x="1241" y="1136"/>
                  </a:cubicBezTo>
                  <a:cubicBezTo>
                    <a:pt x="1236" y="1136"/>
                    <a:pt x="1234" y="1135"/>
                    <a:pt x="1231" y="1135"/>
                  </a:cubicBezTo>
                  <a:cubicBezTo>
                    <a:pt x="1228" y="1135"/>
                    <a:pt x="1225" y="1136"/>
                    <a:pt x="1218" y="1142"/>
                  </a:cubicBezTo>
                  <a:cubicBezTo>
                    <a:pt x="1208" y="1150"/>
                    <a:pt x="1211" y="1158"/>
                    <a:pt x="1204" y="1164"/>
                  </a:cubicBezTo>
                  <a:cubicBezTo>
                    <a:pt x="1191" y="1175"/>
                    <a:pt x="1165" y="1178"/>
                    <a:pt x="1151" y="1182"/>
                  </a:cubicBezTo>
                  <a:cubicBezTo>
                    <a:pt x="1136" y="1187"/>
                    <a:pt x="1120" y="1195"/>
                    <a:pt x="1104" y="1203"/>
                  </a:cubicBezTo>
                  <a:cubicBezTo>
                    <a:pt x="1089" y="1212"/>
                    <a:pt x="1075" y="1222"/>
                    <a:pt x="1062" y="1233"/>
                  </a:cubicBezTo>
                  <a:cubicBezTo>
                    <a:pt x="1056" y="1238"/>
                    <a:pt x="1048" y="1254"/>
                    <a:pt x="1041" y="1258"/>
                  </a:cubicBezTo>
                  <a:lnTo>
                    <a:pt x="1041" y="1258"/>
                  </a:lnTo>
                  <a:cubicBezTo>
                    <a:pt x="1042" y="1257"/>
                    <a:pt x="1044" y="1243"/>
                    <a:pt x="1041" y="1243"/>
                  </a:cubicBezTo>
                  <a:cubicBezTo>
                    <a:pt x="1040" y="1242"/>
                    <a:pt x="1040" y="1242"/>
                    <a:pt x="1040" y="1242"/>
                  </a:cubicBezTo>
                  <a:cubicBezTo>
                    <a:pt x="1033" y="1242"/>
                    <a:pt x="1008" y="1258"/>
                    <a:pt x="1002" y="1263"/>
                  </a:cubicBezTo>
                  <a:cubicBezTo>
                    <a:pt x="993" y="1270"/>
                    <a:pt x="1001" y="1272"/>
                    <a:pt x="988" y="1280"/>
                  </a:cubicBezTo>
                  <a:cubicBezTo>
                    <a:pt x="978" y="1287"/>
                    <a:pt x="965" y="1292"/>
                    <a:pt x="955" y="1296"/>
                  </a:cubicBezTo>
                  <a:cubicBezTo>
                    <a:pt x="924" y="1307"/>
                    <a:pt x="918" y="1298"/>
                    <a:pt x="890" y="1322"/>
                  </a:cubicBezTo>
                  <a:cubicBezTo>
                    <a:pt x="881" y="1334"/>
                    <a:pt x="867" y="1341"/>
                    <a:pt x="850" y="1350"/>
                  </a:cubicBezTo>
                  <a:cubicBezTo>
                    <a:pt x="843" y="1354"/>
                    <a:pt x="846" y="1367"/>
                    <a:pt x="829" y="1375"/>
                  </a:cubicBezTo>
                  <a:cubicBezTo>
                    <a:pt x="827" y="1373"/>
                    <a:pt x="829" y="1362"/>
                    <a:pt x="824" y="1362"/>
                  </a:cubicBezTo>
                  <a:cubicBezTo>
                    <a:pt x="822" y="1362"/>
                    <a:pt x="819" y="1363"/>
                    <a:pt x="815" y="1367"/>
                  </a:cubicBezTo>
                  <a:cubicBezTo>
                    <a:pt x="805" y="1374"/>
                    <a:pt x="801" y="1386"/>
                    <a:pt x="794" y="1394"/>
                  </a:cubicBezTo>
                  <a:cubicBezTo>
                    <a:pt x="798" y="1388"/>
                    <a:pt x="799" y="1386"/>
                    <a:pt x="797" y="1386"/>
                  </a:cubicBezTo>
                  <a:cubicBezTo>
                    <a:pt x="790" y="1386"/>
                    <a:pt x="761" y="1405"/>
                    <a:pt x="754" y="1408"/>
                  </a:cubicBezTo>
                  <a:cubicBezTo>
                    <a:pt x="751" y="1410"/>
                    <a:pt x="749" y="1410"/>
                    <a:pt x="747" y="1410"/>
                  </a:cubicBezTo>
                  <a:cubicBezTo>
                    <a:pt x="742" y="1410"/>
                    <a:pt x="743" y="1406"/>
                    <a:pt x="739" y="1406"/>
                  </a:cubicBezTo>
                  <a:cubicBezTo>
                    <a:pt x="737" y="1406"/>
                    <a:pt x="734" y="1407"/>
                    <a:pt x="729" y="1409"/>
                  </a:cubicBezTo>
                  <a:cubicBezTo>
                    <a:pt x="713" y="1417"/>
                    <a:pt x="719" y="1437"/>
                    <a:pt x="735" y="1437"/>
                  </a:cubicBezTo>
                  <a:cubicBezTo>
                    <a:pt x="738" y="1437"/>
                    <a:pt x="742" y="1436"/>
                    <a:pt x="747" y="1434"/>
                  </a:cubicBezTo>
                  <a:lnTo>
                    <a:pt x="747" y="1434"/>
                  </a:lnTo>
                  <a:lnTo>
                    <a:pt x="731" y="1443"/>
                  </a:lnTo>
                  <a:cubicBezTo>
                    <a:pt x="717" y="1450"/>
                    <a:pt x="706" y="1465"/>
                    <a:pt x="714" y="1465"/>
                  </a:cubicBezTo>
                  <a:cubicBezTo>
                    <a:pt x="716" y="1465"/>
                    <a:pt x="720" y="1464"/>
                    <a:pt x="725" y="1462"/>
                  </a:cubicBezTo>
                  <a:cubicBezTo>
                    <a:pt x="741" y="1455"/>
                    <a:pt x="759" y="1443"/>
                    <a:pt x="774" y="1434"/>
                  </a:cubicBezTo>
                  <a:cubicBezTo>
                    <a:pt x="793" y="1422"/>
                    <a:pt x="797" y="1418"/>
                    <a:pt x="803" y="1406"/>
                  </a:cubicBezTo>
                  <a:cubicBezTo>
                    <a:pt x="810" y="1393"/>
                    <a:pt x="837" y="1391"/>
                    <a:pt x="830" y="1377"/>
                  </a:cubicBezTo>
                  <a:lnTo>
                    <a:pt x="830" y="1377"/>
                  </a:lnTo>
                  <a:cubicBezTo>
                    <a:pt x="832" y="1380"/>
                    <a:pt x="835" y="1381"/>
                    <a:pt x="839" y="1381"/>
                  </a:cubicBezTo>
                  <a:cubicBezTo>
                    <a:pt x="855" y="1381"/>
                    <a:pt x="888" y="1364"/>
                    <a:pt x="904" y="1357"/>
                  </a:cubicBezTo>
                  <a:cubicBezTo>
                    <a:pt x="911" y="1354"/>
                    <a:pt x="926" y="1347"/>
                    <a:pt x="933" y="1347"/>
                  </a:cubicBezTo>
                  <a:cubicBezTo>
                    <a:pt x="934" y="1350"/>
                    <a:pt x="938" y="1351"/>
                    <a:pt x="942" y="1351"/>
                  </a:cubicBezTo>
                  <a:cubicBezTo>
                    <a:pt x="948" y="1351"/>
                    <a:pt x="955" y="1349"/>
                    <a:pt x="962" y="1346"/>
                  </a:cubicBezTo>
                  <a:lnTo>
                    <a:pt x="956" y="1334"/>
                  </a:lnTo>
                  <a:cubicBezTo>
                    <a:pt x="974" y="1325"/>
                    <a:pt x="980" y="1333"/>
                    <a:pt x="997" y="1320"/>
                  </a:cubicBezTo>
                  <a:cubicBezTo>
                    <a:pt x="1011" y="1310"/>
                    <a:pt x="1026" y="1297"/>
                    <a:pt x="1031" y="1286"/>
                  </a:cubicBezTo>
                  <a:cubicBezTo>
                    <a:pt x="1033" y="1281"/>
                    <a:pt x="1028" y="1281"/>
                    <a:pt x="1036" y="1277"/>
                  </a:cubicBezTo>
                  <a:cubicBezTo>
                    <a:pt x="1045" y="1273"/>
                    <a:pt x="1054" y="1270"/>
                    <a:pt x="1062" y="1268"/>
                  </a:cubicBezTo>
                  <a:cubicBezTo>
                    <a:pt x="1079" y="1264"/>
                    <a:pt x="1099" y="1261"/>
                    <a:pt x="1111" y="1248"/>
                  </a:cubicBezTo>
                  <a:cubicBezTo>
                    <a:pt x="1124" y="1235"/>
                    <a:pt x="1144" y="1219"/>
                    <a:pt x="1164" y="1212"/>
                  </a:cubicBezTo>
                  <a:cubicBezTo>
                    <a:pt x="1165" y="1211"/>
                    <a:pt x="1167" y="1211"/>
                    <a:pt x="1170" y="1211"/>
                  </a:cubicBezTo>
                  <a:cubicBezTo>
                    <a:pt x="1174" y="1211"/>
                    <a:pt x="1179" y="1212"/>
                    <a:pt x="1184" y="1212"/>
                  </a:cubicBezTo>
                  <a:cubicBezTo>
                    <a:pt x="1188" y="1212"/>
                    <a:pt x="1191" y="1211"/>
                    <a:pt x="1194" y="1209"/>
                  </a:cubicBezTo>
                  <a:cubicBezTo>
                    <a:pt x="1210" y="1190"/>
                    <a:pt x="1170" y="1199"/>
                    <a:pt x="1202" y="1181"/>
                  </a:cubicBezTo>
                  <a:cubicBezTo>
                    <a:pt x="1207" y="1179"/>
                    <a:pt x="1210" y="1178"/>
                    <a:pt x="1212" y="1178"/>
                  </a:cubicBezTo>
                  <a:cubicBezTo>
                    <a:pt x="1221" y="1178"/>
                    <a:pt x="1214" y="1195"/>
                    <a:pt x="1223" y="1195"/>
                  </a:cubicBezTo>
                  <a:cubicBezTo>
                    <a:pt x="1226" y="1195"/>
                    <a:pt x="1230" y="1194"/>
                    <a:pt x="1236" y="1190"/>
                  </a:cubicBezTo>
                  <a:cubicBezTo>
                    <a:pt x="1255" y="1181"/>
                    <a:pt x="1236" y="1180"/>
                    <a:pt x="1247" y="1171"/>
                  </a:cubicBezTo>
                  <a:cubicBezTo>
                    <a:pt x="1263" y="1158"/>
                    <a:pt x="1292" y="1147"/>
                    <a:pt x="1311" y="1138"/>
                  </a:cubicBezTo>
                  <a:cubicBezTo>
                    <a:pt x="1354" y="1118"/>
                    <a:pt x="1412" y="1099"/>
                    <a:pt x="1452" y="1071"/>
                  </a:cubicBezTo>
                  <a:cubicBezTo>
                    <a:pt x="1465" y="1064"/>
                    <a:pt x="1464" y="1057"/>
                    <a:pt x="1472" y="1049"/>
                  </a:cubicBezTo>
                  <a:cubicBezTo>
                    <a:pt x="1478" y="1041"/>
                    <a:pt x="1481" y="1039"/>
                    <a:pt x="1483" y="1039"/>
                  </a:cubicBezTo>
                  <a:cubicBezTo>
                    <a:pt x="1486" y="1039"/>
                    <a:pt x="1484" y="1046"/>
                    <a:pt x="1489" y="1046"/>
                  </a:cubicBezTo>
                  <a:cubicBezTo>
                    <a:pt x="1489" y="1046"/>
                    <a:pt x="1489" y="1046"/>
                    <a:pt x="1489" y="1046"/>
                  </a:cubicBezTo>
                  <a:cubicBezTo>
                    <a:pt x="1500" y="1045"/>
                    <a:pt x="1526" y="1025"/>
                    <a:pt x="1531" y="1017"/>
                  </a:cubicBezTo>
                  <a:cubicBezTo>
                    <a:pt x="1535" y="1007"/>
                    <a:pt x="1538" y="1003"/>
                    <a:pt x="1542" y="1003"/>
                  </a:cubicBezTo>
                  <a:cubicBezTo>
                    <a:pt x="1546" y="1003"/>
                    <a:pt x="1550" y="1005"/>
                    <a:pt x="1556" y="1007"/>
                  </a:cubicBezTo>
                  <a:cubicBezTo>
                    <a:pt x="1556" y="1007"/>
                    <a:pt x="1556" y="1007"/>
                    <a:pt x="1556" y="1007"/>
                  </a:cubicBezTo>
                  <a:cubicBezTo>
                    <a:pt x="1558" y="1007"/>
                    <a:pt x="1563" y="979"/>
                    <a:pt x="1560" y="979"/>
                  </a:cubicBezTo>
                  <a:lnTo>
                    <a:pt x="1560" y="979"/>
                  </a:lnTo>
                  <a:cubicBezTo>
                    <a:pt x="1560" y="979"/>
                    <a:pt x="1560" y="979"/>
                    <a:pt x="1559" y="979"/>
                  </a:cubicBezTo>
                  <a:lnTo>
                    <a:pt x="1559" y="979"/>
                  </a:lnTo>
                  <a:cubicBezTo>
                    <a:pt x="1561" y="978"/>
                    <a:pt x="1562" y="978"/>
                    <a:pt x="1563" y="978"/>
                  </a:cubicBezTo>
                  <a:cubicBezTo>
                    <a:pt x="1570" y="978"/>
                    <a:pt x="1575" y="985"/>
                    <a:pt x="1578" y="987"/>
                  </a:cubicBezTo>
                  <a:cubicBezTo>
                    <a:pt x="1578" y="987"/>
                    <a:pt x="1579" y="987"/>
                    <a:pt x="1580" y="987"/>
                  </a:cubicBezTo>
                  <a:cubicBezTo>
                    <a:pt x="1589" y="987"/>
                    <a:pt x="1603" y="974"/>
                    <a:pt x="1610" y="968"/>
                  </a:cubicBezTo>
                  <a:cubicBezTo>
                    <a:pt x="1617" y="963"/>
                    <a:pt x="1648" y="940"/>
                    <a:pt x="1657" y="940"/>
                  </a:cubicBezTo>
                  <a:cubicBezTo>
                    <a:pt x="1659" y="940"/>
                    <a:pt x="1660" y="941"/>
                    <a:pt x="1660" y="945"/>
                  </a:cubicBezTo>
                  <a:cubicBezTo>
                    <a:pt x="1659" y="949"/>
                    <a:pt x="1660" y="951"/>
                    <a:pt x="1661" y="951"/>
                  </a:cubicBezTo>
                  <a:cubicBezTo>
                    <a:pt x="1669" y="951"/>
                    <a:pt x="1696" y="922"/>
                    <a:pt x="1704" y="917"/>
                  </a:cubicBezTo>
                  <a:cubicBezTo>
                    <a:pt x="1710" y="913"/>
                    <a:pt x="1715" y="912"/>
                    <a:pt x="1719" y="912"/>
                  </a:cubicBezTo>
                  <a:cubicBezTo>
                    <a:pt x="1729" y="912"/>
                    <a:pt x="1736" y="918"/>
                    <a:pt x="1743" y="918"/>
                  </a:cubicBezTo>
                  <a:cubicBezTo>
                    <a:pt x="1747" y="918"/>
                    <a:pt x="1752" y="916"/>
                    <a:pt x="1757" y="910"/>
                  </a:cubicBezTo>
                  <a:cubicBezTo>
                    <a:pt x="1753" y="903"/>
                    <a:pt x="1736" y="901"/>
                    <a:pt x="1719" y="901"/>
                  </a:cubicBezTo>
                  <a:close/>
                  <a:moveTo>
                    <a:pt x="565" y="1527"/>
                  </a:moveTo>
                  <a:cubicBezTo>
                    <a:pt x="572" y="1527"/>
                    <a:pt x="571" y="1535"/>
                    <a:pt x="560" y="1541"/>
                  </a:cubicBezTo>
                  <a:cubicBezTo>
                    <a:pt x="558" y="1541"/>
                    <a:pt x="556" y="1542"/>
                    <a:pt x="554" y="1542"/>
                  </a:cubicBezTo>
                  <a:cubicBezTo>
                    <a:pt x="546" y="1542"/>
                    <a:pt x="540" y="1540"/>
                    <a:pt x="554" y="1531"/>
                  </a:cubicBezTo>
                  <a:cubicBezTo>
                    <a:pt x="559" y="1528"/>
                    <a:pt x="562" y="1527"/>
                    <a:pt x="565" y="1527"/>
                  </a:cubicBezTo>
                  <a:close/>
                  <a:moveTo>
                    <a:pt x="4249" y="1555"/>
                  </a:moveTo>
                  <a:cubicBezTo>
                    <a:pt x="4251" y="1555"/>
                    <a:pt x="4253" y="1558"/>
                    <a:pt x="4257" y="1564"/>
                  </a:cubicBezTo>
                  <a:cubicBezTo>
                    <a:pt x="4263" y="1574"/>
                    <a:pt x="4261" y="1579"/>
                    <a:pt x="4257" y="1579"/>
                  </a:cubicBezTo>
                  <a:cubicBezTo>
                    <a:pt x="4254" y="1579"/>
                    <a:pt x="4250" y="1576"/>
                    <a:pt x="4247" y="1570"/>
                  </a:cubicBezTo>
                  <a:cubicBezTo>
                    <a:pt x="4246" y="1564"/>
                    <a:pt x="4246" y="1555"/>
                    <a:pt x="4249" y="1555"/>
                  </a:cubicBezTo>
                  <a:close/>
                  <a:moveTo>
                    <a:pt x="4356" y="1690"/>
                  </a:moveTo>
                  <a:lnTo>
                    <a:pt x="4356" y="1690"/>
                  </a:lnTo>
                  <a:cubicBezTo>
                    <a:pt x="4356" y="1691"/>
                    <a:pt x="4356" y="1691"/>
                    <a:pt x="4356" y="1691"/>
                  </a:cubicBezTo>
                  <a:lnTo>
                    <a:pt x="4356" y="1691"/>
                  </a:lnTo>
                  <a:lnTo>
                    <a:pt x="4356" y="1690"/>
                  </a:lnTo>
                  <a:close/>
                  <a:moveTo>
                    <a:pt x="157" y="1759"/>
                  </a:moveTo>
                  <a:cubicBezTo>
                    <a:pt x="173" y="1759"/>
                    <a:pt x="184" y="1774"/>
                    <a:pt x="152" y="1782"/>
                  </a:cubicBezTo>
                  <a:cubicBezTo>
                    <a:pt x="145" y="1782"/>
                    <a:pt x="137" y="1781"/>
                    <a:pt x="135" y="1778"/>
                  </a:cubicBezTo>
                  <a:cubicBezTo>
                    <a:pt x="132" y="1772"/>
                    <a:pt x="143" y="1760"/>
                    <a:pt x="155" y="1759"/>
                  </a:cubicBezTo>
                  <a:cubicBezTo>
                    <a:pt x="156" y="1759"/>
                    <a:pt x="156" y="1759"/>
                    <a:pt x="157" y="1759"/>
                  </a:cubicBezTo>
                  <a:close/>
                  <a:moveTo>
                    <a:pt x="138" y="2086"/>
                  </a:moveTo>
                  <a:cubicBezTo>
                    <a:pt x="136" y="2086"/>
                    <a:pt x="133" y="2086"/>
                    <a:pt x="131" y="2088"/>
                  </a:cubicBezTo>
                  <a:lnTo>
                    <a:pt x="137" y="2099"/>
                  </a:lnTo>
                  <a:lnTo>
                    <a:pt x="149" y="2108"/>
                  </a:lnTo>
                  <a:cubicBezTo>
                    <a:pt x="148" y="2094"/>
                    <a:pt x="145" y="2086"/>
                    <a:pt x="138" y="2086"/>
                  </a:cubicBezTo>
                  <a:close/>
                  <a:moveTo>
                    <a:pt x="359" y="2591"/>
                  </a:moveTo>
                  <a:cubicBezTo>
                    <a:pt x="359" y="2591"/>
                    <a:pt x="359" y="2591"/>
                    <a:pt x="359" y="2591"/>
                  </a:cubicBezTo>
                  <a:cubicBezTo>
                    <a:pt x="359" y="2591"/>
                    <a:pt x="359" y="2591"/>
                    <a:pt x="359" y="2591"/>
                  </a:cubicBezTo>
                  <a:close/>
                  <a:moveTo>
                    <a:pt x="501" y="2784"/>
                  </a:moveTo>
                  <a:cubicBezTo>
                    <a:pt x="504" y="2784"/>
                    <a:pt x="508" y="2787"/>
                    <a:pt x="511" y="2793"/>
                  </a:cubicBezTo>
                  <a:cubicBezTo>
                    <a:pt x="512" y="2799"/>
                    <a:pt x="512" y="2807"/>
                    <a:pt x="509" y="2807"/>
                  </a:cubicBezTo>
                  <a:cubicBezTo>
                    <a:pt x="508" y="2807"/>
                    <a:pt x="505" y="2805"/>
                    <a:pt x="501" y="2798"/>
                  </a:cubicBezTo>
                  <a:cubicBezTo>
                    <a:pt x="496" y="2789"/>
                    <a:pt x="497" y="2784"/>
                    <a:pt x="501" y="2784"/>
                  </a:cubicBezTo>
                  <a:close/>
                  <a:moveTo>
                    <a:pt x="577" y="2937"/>
                  </a:moveTo>
                  <a:cubicBezTo>
                    <a:pt x="580" y="2937"/>
                    <a:pt x="584" y="2940"/>
                    <a:pt x="587" y="2946"/>
                  </a:cubicBezTo>
                  <a:cubicBezTo>
                    <a:pt x="595" y="2961"/>
                    <a:pt x="596" y="2970"/>
                    <a:pt x="592" y="2970"/>
                  </a:cubicBezTo>
                  <a:cubicBezTo>
                    <a:pt x="589" y="2970"/>
                    <a:pt x="583" y="2964"/>
                    <a:pt x="576" y="2951"/>
                  </a:cubicBezTo>
                  <a:cubicBezTo>
                    <a:pt x="571" y="2942"/>
                    <a:pt x="573" y="2937"/>
                    <a:pt x="577" y="2937"/>
                  </a:cubicBezTo>
                  <a:close/>
                  <a:moveTo>
                    <a:pt x="5095" y="3053"/>
                  </a:moveTo>
                  <a:lnTo>
                    <a:pt x="5095" y="3053"/>
                  </a:lnTo>
                  <a:cubicBezTo>
                    <a:pt x="5079" y="3062"/>
                    <a:pt x="5096" y="3078"/>
                    <a:pt x="5102" y="3078"/>
                  </a:cubicBezTo>
                  <a:cubicBezTo>
                    <a:pt x="5105" y="3078"/>
                    <a:pt x="5106" y="3075"/>
                    <a:pt x="5102" y="3066"/>
                  </a:cubicBezTo>
                  <a:cubicBezTo>
                    <a:pt x="5100" y="3061"/>
                    <a:pt x="5097" y="3057"/>
                    <a:pt x="5095" y="3053"/>
                  </a:cubicBezTo>
                  <a:close/>
                  <a:moveTo>
                    <a:pt x="615" y="3080"/>
                  </a:moveTo>
                  <a:cubicBezTo>
                    <a:pt x="615" y="3080"/>
                    <a:pt x="615" y="3080"/>
                    <a:pt x="614" y="3080"/>
                  </a:cubicBezTo>
                  <a:cubicBezTo>
                    <a:pt x="615" y="3080"/>
                    <a:pt x="615" y="3080"/>
                    <a:pt x="615" y="3080"/>
                  </a:cubicBezTo>
                  <a:close/>
                  <a:moveTo>
                    <a:pt x="691" y="3136"/>
                  </a:moveTo>
                  <a:cubicBezTo>
                    <a:pt x="691" y="3136"/>
                    <a:pt x="691" y="3136"/>
                    <a:pt x="690" y="3136"/>
                  </a:cubicBezTo>
                  <a:cubicBezTo>
                    <a:pt x="691" y="3136"/>
                    <a:pt x="691" y="3136"/>
                    <a:pt x="691" y="3136"/>
                  </a:cubicBezTo>
                  <a:close/>
                  <a:moveTo>
                    <a:pt x="711" y="3149"/>
                  </a:moveTo>
                  <a:cubicBezTo>
                    <a:pt x="712" y="3151"/>
                    <a:pt x="713" y="3154"/>
                    <a:pt x="715" y="3157"/>
                  </a:cubicBezTo>
                  <a:lnTo>
                    <a:pt x="715" y="3157"/>
                  </a:lnTo>
                  <a:cubicBezTo>
                    <a:pt x="713" y="3153"/>
                    <a:pt x="711" y="3150"/>
                    <a:pt x="711" y="3149"/>
                  </a:cubicBezTo>
                  <a:close/>
                  <a:moveTo>
                    <a:pt x="5095" y="3380"/>
                  </a:moveTo>
                  <a:cubicBezTo>
                    <a:pt x="5103" y="3380"/>
                    <a:pt x="5110" y="3380"/>
                    <a:pt x="5113" y="3384"/>
                  </a:cubicBezTo>
                  <a:cubicBezTo>
                    <a:pt x="5104" y="3390"/>
                    <a:pt x="5098" y="3392"/>
                    <a:pt x="5094" y="3392"/>
                  </a:cubicBezTo>
                  <a:cubicBezTo>
                    <a:pt x="5089" y="3392"/>
                    <a:pt x="5086" y="3390"/>
                    <a:pt x="5084" y="3386"/>
                  </a:cubicBezTo>
                  <a:lnTo>
                    <a:pt x="5095" y="3380"/>
                  </a:lnTo>
                  <a:close/>
                  <a:moveTo>
                    <a:pt x="5106" y="3426"/>
                  </a:moveTo>
                  <a:lnTo>
                    <a:pt x="5106" y="3426"/>
                  </a:lnTo>
                  <a:cubicBezTo>
                    <a:pt x="5106" y="3426"/>
                    <a:pt x="5106" y="3426"/>
                    <a:pt x="5106" y="3426"/>
                  </a:cubicBezTo>
                  <a:cubicBezTo>
                    <a:pt x="5106" y="3426"/>
                    <a:pt x="5106" y="3426"/>
                    <a:pt x="5106" y="3426"/>
                  </a:cubicBezTo>
                  <a:close/>
                  <a:moveTo>
                    <a:pt x="899" y="3495"/>
                  </a:moveTo>
                  <a:cubicBezTo>
                    <a:pt x="896" y="3495"/>
                    <a:pt x="894" y="3501"/>
                    <a:pt x="898" y="3510"/>
                  </a:cubicBezTo>
                  <a:lnTo>
                    <a:pt x="910" y="3519"/>
                  </a:lnTo>
                  <a:cubicBezTo>
                    <a:pt x="909" y="3502"/>
                    <a:pt x="903" y="3495"/>
                    <a:pt x="899" y="3495"/>
                  </a:cubicBezTo>
                  <a:close/>
                  <a:moveTo>
                    <a:pt x="1006" y="3692"/>
                  </a:moveTo>
                  <a:cubicBezTo>
                    <a:pt x="1006" y="3692"/>
                    <a:pt x="1006" y="3692"/>
                    <a:pt x="1006" y="3692"/>
                  </a:cubicBezTo>
                  <a:cubicBezTo>
                    <a:pt x="1006" y="3692"/>
                    <a:pt x="1006" y="3692"/>
                    <a:pt x="1006" y="3692"/>
                  </a:cubicBezTo>
                  <a:close/>
                  <a:moveTo>
                    <a:pt x="1498" y="4678"/>
                  </a:moveTo>
                  <a:lnTo>
                    <a:pt x="1498" y="4678"/>
                  </a:lnTo>
                  <a:cubicBezTo>
                    <a:pt x="1498" y="4678"/>
                    <a:pt x="1498" y="4678"/>
                    <a:pt x="1498" y="4678"/>
                  </a:cubicBezTo>
                  <a:cubicBezTo>
                    <a:pt x="1498" y="4678"/>
                    <a:pt x="1498" y="4678"/>
                    <a:pt x="1498" y="4678"/>
                  </a:cubicBezTo>
                  <a:close/>
                  <a:moveTo>
                    <a:pt x="2611" y="4725"/>
                  </a:moveTo>
                  <a:lnTo>
                    <a:pt x="2611" y="4725"/>
                  </a:lnTo>
                  <a:cubicBezTo>
                    <a:pt x="2611" y="4725"/>
                    <a:pt x="2611" y="4725"/>
                    <a:pt x="2611" y="4725"/>
                  </a:cubicBezTo>
                  <a:lnTo>
                    <a:pt x="2611" y="4725"/>
                  </a:lnTo>
                  <a:cubicBezTo>
                    <a:pt x="2611" y="4725"/>
                    <a:pt x="2611" y="4725"/>
                    <a:pt x="2611" y="4725"/>
                  </a:cubicBezTo>
                  <a:close/>
                  <a:moveTo>
                    <a:pt x="2601" y="4750"/>
                  </a:moveTo>
                  <a:cubicBezTo>
                    <a:pt x="2604" y="4750"/>
                    <a:pt x="2606" y="4751"/>
                    <a:pt x="2603" y="4756"/>
                  </a:cubicBezTo>
                  <a:cubicBezTo>
                    <a:pt x="2599" y="4764"/>
                    <a:pt x="2587" y="4768"/>
                    <a:pt x="2577" y="4774"/>
                  </a:cubicBezTo>
                  <a:cubicBezTo>
                    <a:pt x="2575" y="4769"/>
                    <a:pt x="2570" y="4763"/>
                    <a:pt x="2583" y="4756"/>
                  </a:cubicBezTo>
                  <a:cubicBezTo>
                    <a:pt x="2589" y="4753"/>
                    <a:pt x="2597" y="4750"/>
                    <a:pt x="2601" y="4750"/>
                  </a:cubicBezTo>
                  <a:close/>
                  <a:moveTo>
                    <a:pt x="2492" y="4849"/>
                  </a:moveTo>
                  <a:cubicBezTo>
                    <a:pt x="2482" y="4849"/>
                    <a:pt x="2471" y="4866"/>
                    <a:pt x="2479" y="4866"/>
                  </a:cubicBezTo>
                  <a:cubicBezTo>
                    <a:pt x="2481" y="4866"/>
                    <a:pt x="2485" y="4865"/>
                    <a:pt x="2489" y="4863"/>
                  </a:cubicBezTo>
                  <a:cubicBezTo>
                    <a:pt x="2493" y="4861"/>
                    <a:pt x="2497" y="4858"/>
                    <a:pt x="2501" y="4856"/>
                  </a:cubicBezTo>
                  <a:cubicBezTo>
                    <a:pt x="2499" y="4851"/>
                    <a:pt x="2496" y="4849"/>
                    <a:pt x="2492" y="4849"/>
                  </a:cubicBezTo>
                  <a:close/>
                  <a:moveTo>
                    <a:pt x="2436" y="4903"/>
                  </a:moveTo>
                  <a:cubicBezTo>
                    <a:pt x="2436" y="4903"/>
                    <a:pt x="2436" y="4903"/>
                    <a:pt x="2436" y="4903"/>
                  </a:cubicBezTo>
                  <a:cubicBezTo>
                    <a:pt x="2436" y="4903"/>
                    <a:pt x="2436" y="4903"/>
                    <a:pt x="2436" y="4903"/>
                  </a:cubicBezTo>
                  <a:close/>
                  <a:moveTo>
                    <a:pt x="2274" y="4947"/>
                  </a:moveTo>
                  <a:cubicBezTo>
                    <a:pt x="2277" y="4947"/>
                    <a:pt x="2279" y="4949"/>
                    <a:pt x="2276" y="4953"/>
                  </a:cubicBezTo>
                  <a:cubicBezTo>
                    <a:pt x="2273" y="4961"/>
                    <a:pt x="2260" y="4966"/>
                    <a:pt x="2250" y="4971"/>
                  </a:cubicBezTo>
                  <a:cubicBezTo>
                    <a:pt x="2248" y="4966"/>
                    <a:pt x="2244" y="4960"/>
                    <a:pt x="2256" y="4953"/>
                  </a:cubicBezTo>
                  <a:cubicBezTo>
                    <a:pt x="2262" y="4950"/>
                    <a:pt x="2270" y="4947"/>
                    <a:pt x="2274" y="4947"/>
                  </a:cubicBezTo>
                  <a:close/>
                  <a:moveTo>
                    <a:pt x="3366" y="1"/>
                  </a:moveTo>
                  <a:cubicBezTo>
                    <a:pt x="3358" y="1"/>
                    <a:pt x="3380" y="13"/>
                    <a:pt x="3362" y="13"/>
                  </a:cubicBezTo>
                  <a:cubicBezTo>
                    <a:pt x="3352" y="13"/>
                    <a:pt x="3337" y="12"/>
                    <a:pt x="3325" y="12"/>
                  </a:cubicBezTo>
                  <a:cubicBezTo>
                    <a:pt x="3322" y="12"/>
                    <a:pt x="3319" y="12"/>
                    <a:pt x="3316" y="12"/>
                  </a:cubicBezTo>
                  <a:cubicBezTo>
                    <a:pt x="3314" y="12"/>
                    <a:pt x="3312" y="12"/>
                    <a:pt x="3310" y="12"/>
                  </a:cubicBezTo>
                  <a:cubicBezTo>
                    <a:pt x="3305" y="12"/>
                    <a:pt x="3300" y="12"/>
                    <a:pt x="3295" y="12"/>
                  </a:cubicBezTo>
                  <a:cubicBezTo>
                    <a:pt x="3287" y="12"/>
                    <a:pt x="3279" y="13"/>
                    <a:pt x="3271" y="17"/>
                  </a:cubicBezTo>
                  <a:cubicBezTo>
                    <a:pt x="3251" y="27"/>
                    <a:pt x="3262" y="38"/>
                    <a:pt x="3243" y="43"/>
                  </a:cubicBezTo>
                  <a:cubicBezTo>
                    <a:pt x="3242" y="43"/>
                    <a:pt x="3241" y="43"/>
                    <a:pt x="3241" y="43"/>
                  </a:cubicBezTo>
                  <a:cubicBezTo>
                    <a:pt x="3235" y="43"/>
                    <a:pt x="3230" y="40"/>
                    <a:pt x="3225" y="40"/>
                  </a:cubicBezTo>
                  <a:cubicBezTo>
                    <a:pt x="3222" y="40"/>
                    <a:pt x="3219" y="41"/>
                    <a:pt x="3216" y="45"/>
                  </a:cubicBezTo>
                  <a:cubicBezTo>
                    <a:pt x="3206" y="57"/>
                    <a:pt x="3214" y="68"/>
                    <a:pt x="3192" y="80"/>
                  </a:cubicBezTo>
                  <a:lnTo>
                    <a:pt x="3188" y="73"/>
                  </a:lnTo>
                  <a:cubicBezTo>
                    <a:pt x="3184" y="72"/>
                    <a:pt x="3185" y="69"/>
                    <a:pt x="3190" y="66"/>
                  </a:cubicBezTo>
                  <a:cubicBezTo>
                    <a:pt x="3190" y="65"/>
                    <a:pt x="3190" y="65"/>
                    <a:pt x="3190" y="65"/>
                  </a:cubicBezTo>
                  <a:cubicBezTo>
                    <a:pt x="3187" y="65"/>
                    <a:pt x="3157" y="90"/>
                    <a:pt x="3153" y="93"/>
                  </a:cubicBezTo>
                  <a:cubicBezTo>
                    <a:pt x="3140" y="100"/>
                    <a:pt x="3132" y="97"/>
                    <a:pt x="3121" y="105"/>
                  </a:cubicBezTo>
                  <a:cubicBezTo>
                    <a:pt x="3110" y="114"/>
                    <a:pt x="3111" y="117"/>
                    <a:pt x="3097" y="124"/>
                  </a:cubicBezTo>
                  <a:cubicBezTo>
                    <a:pt x="3082" y="133"/>
                    <a:pt x="3078" y="135"/>
                    <a:pt x="3064" y="139"/>
                  </a:cubicBezTo>
                  <a:cubicBezTo>
                    <a:pt x="3042" y="144"/>
                    <a:pt x="3041" y="160"/>
                    <a:pt x="3023" y="169"/>
                  </a:cubicBezTo>
                  <a:cubicBezTo>
                    <a:pt x="3014" y="174"/>
                    <a:pt x="3007" y="174"/>
                    <a:pt x="3000" y="174"/>
                  </a:cubicBezTo>
                  <a:cubicBezTo>
                    <a:pt x="2992" y="174"/>
                    <a:pt x="2985" y="174"/>
                    <a:pt x="2977" y="179"/>
                  </a:cubicBezTo>
                  <a:cubicBezTo>
                    <a:pt x="2963" y="186"/>
                    <a:pt x="2961" y="199"/>
                    <a:pt x="2950" y="208"/>
                  </a:cubicBezTo>
                  <a:cubicBezTo>
                    <a:pt x="2946" y="211"/>
                    <a:pt x="2943" y="212"/>
                    <a:pt x="2940" y="212"/>
                  </a:cubicBezTo>
                  <a:cubicBezTo>
                    <a:pt x="2931" y="212"/>
                    <a:pt x="2928" y="199"/>
                    <a:pt x="2927" y="196"/>
                  </a:cubicBezTo>
                  <a:cubicBezTo>
                    <a:pt x="2919" y="206"/>
                    <a:pt x="2911" y="216"/>
                    <a:pt x="2906" y="226"/>
                  </a:cubicBezTo>
                  <a:cubicBezTo>
                    <a:pt x="2902" y="236"/>
                    <a:pt x="2898" y="239"/>
                    <a:pt x="2894" y="239"/>
                  </a:cubicBezTo>
                  <a:cubicBezTo>
                    <a:pt x="2890" y="239"/>
                    <a:pt x="2886" y="233"/>
                    <a:pt x="2884" y="228"/>
                  </a:cubicBezTo>
                  <a:lnTo>
                    <a:pt x="2884" y="228"/>
                  </a:lnTo>
                  <a:cubicBezTo>
                    <a:pt x="2890" y="241"/>
                    <a:pt x="2839" y="257"/>
                    <a:pt x="2844" y="267"/>
                  </a:cubicBezTo>
                  <a:cubicBezTo>
                    <a:pt x="2832" y="268"/>
                    <a:pt x="2820" y="267"/>
                    <a:pt x="2804" y="275"/>
                  </a:cubicBezTo>
                  <a:cubicBezTo>
                    <a:pt x="2808" y="282"/>
                    <a:pt x="2800" y="285"/>
                    <a:pt x="2787" y="292"/>
                  </a:cubicBezTo>
                  <a:cubicBezTo>
                    <a:pt x="2770" y="301"/>
                    <a:pt x="2765" y="315"/>
                    <a:pt x="2750" y="323"/>
                  </a:cubicBezTo>
                  <a:cubicBezTo>
                    <a:pt x="2750" y="324"/>
                    <a:pt x="2748" y="324"/>
                    <a:pt x="2745" y="324"/>
                  </a:cubicBezTo>
                  <a:cubicBezTo>
                    <a:pt x="2741" y="324"/>
                    <a:pt x="2734" y="323"/>
                    <a:pt x="2728" y="323"/>
                  </a:cubicBezTo>
                  <a:cubicBezTo>
                    <a:pt x="2715" y="323"/>
                    <a:pt x="2701" y="325"/>
                    <a:pt x="2699" y="333"/>
                  </a:cubicBezTo>
                  <a:cubicBezTo>
                    <a:pt x="2697" y="338"/>
                    <a:pt x="2728" y="348"/>
                    <a:pt x="2703" y="353"/>
                  </a:cubicBezTo>
                  <a:cubicBezTo>
                    <a:pt x="2688" y="355"/>
                    <a:pt x="2685" y="352"/>
                    <a:pt x="2674" y="366"/>
                  </a:cubicBezTo>
                  <a:cubicBezTo>
                    <a:pt x="2674" y="366"/>
                    <a:pt x="2670" y="380"/>
                    <a:pt x="2667" y="380"/>
                  </a:cubicBezTo>
                  <a:cubicBezTo>
                    <a:pt x="2658" y="378"/>
                    <a:pt x="2672" y="355"/>
                    <a:pt x="2664" y="355"/>
                  </a:cubicBezTo>
                  <a:lnTo>
                    <a:pt x="2664" y="355"/>
                  </a:lnTo>
                  <a:cubicBezTo>
                    <a:pt x="2661" y="355"/>
                    <a:pt x="2653" y="367"/>
                    <a:pt x="2653" y="367"/>
                  </a:cubicBezTo>
                  <a:cubicBezTo>
                    <a:pt x="2647" y="375"/>
                    <a:pt x="2643" y="376"/>
                    <a:pt x="2632" y="382"/>
                  </a:cubicBezTo>
                  <a:cubicBezTo>
                    <a:pt x="2641" y="377"/>
                    <a:pt x="2635" y="376"/>
                    <a:pt x="2633" y="372"/>
                  </a:cubicBezTo>
                  <a:lnTo>
                    <a:pt x="2633" y="372"/>
                  </a:lnTo>
                  <a:cubicBezTo>
                    <a:pt x="2636" y="377"/>
                    <a:pt x="2618" y="381"/>
                    <a:pt x="2610" y="387"/>
                  </a:cubicBezTo>
                  <a:cubicBezTo>
                    <a:pt x="2611" y="388"/>
                    <a:pt x="2613" y="390"/>
                    <a:pt x="2610" y="393"/>
                  </a:cubicBezTo>
                  <a:cubicBezTo>
                    <a:pt x="2602" y="401"/>
                    <a:pt x="2588" y="408"/>
                    <a:pt x="2581" y="408"/>
                  </a:cubicBezTo>
                  <a:cubicBezTo>
                    <a:pt x="2579" y="408"/>
                    <a:pt x="2577" y="408"/>
                    <a:pt x="2576" y="407"/>
                  </a:cubicBezTo>
                  <a:cubicBezTo>
                    <a:pt x="2575" y="405"/>
                    <a:pt x="2573" y="405"/>
                    <a:pt x="2571" y="405"/>
                  </a:cubicBezTo>
                  <a:cubicBezTo>
                    <a:pt x="2560" y="405"/>
                    <a:pt x="2538" y="417"/>
                    <a:pt x="2542" y="424"/>
                  </a:cubicBezTo>
                  <a:cubicBezTo>
                    <a:pt x="2533" y="431"/>
                    <a:pt x="2505" y="439"/>
                    <a:pt x="2509" y="448"/>
                  </a:cubicBezTo>
                  <a:cubicBezTo>
                    <a:pt x="2481" y="456"/>
                    <a:pt x="2413" y="468"/>
                    <a:pt x="2403" y="499"/>
                  </a:cubicBezTo>
                  <a:cubicBezTo>
                    <a:pt x="2400" y="491"/>
                    <a:pt x="2396" y="488"/>
                    <a:pt x="2393" y="488"/>
                  </a:cubicBezTo>
                  <a:cubicBezTo>
                    <a:pt x="2381" y="488"/>
                    <a:pt x="2369" y="532"/>
                    <a:pt x="2356" y="533"/>
                  </a:cubicBezTo>
                  <a:cubicBezTo>
                    <a:pt x="2350" y="533"/>
                    <a:pt x="2344" y="530"/>
                    <a:pt x="2337" y="530"/>
                  </a:cubicBezTo>
                  <a:cubicBezTo>
                    <a:pt x="2330" y="530"/>
                    <a:pt x="2323" y="533"/>
                    <a:pt x="2315" y="542"/>
                  </a:cubicBezTo>
                  <a:cubicBezTo>
                    <a:pt x="2311" y="547"/>
                    <a:pt x="2295" y="579"/>
                    <a:pt x="2298" y="580"/>
                  </a:cubicBezTo>
                  <a:cubicBezTo>
                    <a:pt x="2289" y="579"/>
                    <a:pt x="2290" y="571"/>
                    <a:pt x="2284" y="571"/>
                  </a:cubicBezTo>
                  <a:cubicBezTo>
                    <a:pt x="2280" y="571"/>
                    <a:pt x="2275" y="573"/>
                    <a:pt x="2265" y="580"/>
                  </a:cubicBezTo>
                  <a:cubicBezTo>
                    <a:pt x="2248" y="591"/>
                    <a:pt x="2269" y="592"/>
                    <a:pt x="2249" y="603"/>
                  </a:cubicBezTo>
                  <a:cubicBezTo>
                    <a:pt x="2247" y="598"/>
                    <a:pt x="2246" y="584"/>
                    <a:pt x="2235" y="584"/>
                  </a:cubicBezTo>
                  <a:cubicBezTo>
                    <a:pt x="2235" y="584"/>
                    <a:pt x="2234" y="584"/>
                    <a:pt x="2233" y="584"/>
                  </a:cubicBezTo>
                  <a:cubicBezTo>
                    <a:pt x="2225" y="586"/>
                    <a:pt x="2204" y="599"/>
                    <a:pt x="2206" y="605"/>
                  </a:cubicBezTo>
                  <a:cubicBezTo>
                    <a:pt x="2209" y="610"/>
                    <a:pt x="2172" y="631"/>
                    <a:pt x="2166" y="634"/>
                  </a:cubicBezTo>
                  <a:cubicBezTo>
                    <a:pt x="2156" y="640"/>
                    <a:pt x="2129" y="656"/>
                    <a:pt x="2117" y="656"/>
                  </a:cubicBezTo>
                  <a:cubicBezTo>
                    <a:pt x="2116" y="656"/>
                    <a:pt x="2115" y="656"/>
                    <a:pt x="2115" y="656"/>
                  </a:cubicBezTo>
                  <a:cubicBezTo>
                    <a:pt x="2111" y="654"/>
                    <a:pt x="2107" y="653"/>
                    <a:pt x="2103" y="653"/>
                  </a:cubicBezTo>
                  <a:cubicBezTo>
                    <a:pt x="2093" y="653"/>
                    <a:pt x="2081" y="658"/>
                    <a:pt x="2068" y="671"/>
                  </a:cubicBezTo>
                  <a:cubicBezTo>
                    <a:pt x="2060" y="679"/>
                    <a:pt x="2062" y="686"/>
                    <a:pt x="2049" y="694"/>
                  </a:cubicBezTo>
                  <a:cubicBezTo>
                    <a:pt x="2037" y="702"/>
                    <a:pt x="2022" y="706"/>
                    <a:pt x="2010" y="711"/>
                  </a:cubicBezTo>
                  <a:cubicBezTo>
                    <a:pt x="2006" y="713"/>
                    <a:pt x="1953" y="734"/>
                    <a:pt x="1958" y="736"/>
                  </a:cubicBezTo>
                  <a:cubicBezTo>
                    <a:pt x="1978" y="742"/>
                    <a:pt x="1927" y="759"/>
                    <a:pt x="1910" y="767"/>
                  </a:cubicBezTo>
                  <a:cubicBezTo>
                    <a:pt x="1897" y="773"/>
                    <a:pt x="1884" y="780"/>
                    <a:pt x="1873" y="788"/>
                  </a:cubicBezTo>
                  <a:cubicBezTo>
                    <a:pt x="1860" y="796"/>
                    <a:pt x="1864" y="795"/>
                    <a:pt x="1867" y="796"/>
                  </a:cubicBezTo>
                  <a:cubicBezTo>
                    <a:pt x="1871" y="797"/>
                    <a:pt x="1846" y="806"/>
                    <a:pt x="1844" y="808"/>
                  </a:cubicBezTo>
                  <a:cubicBezTo>
                    <a:pt x="1835" y="812"/>
                    <a:pt x="1827" y="817"/>
                    <a:pt x="1819" y="823"/>
                  </a:cubicBezTo>
                  <a:cubicBezTo>
                    <a:pt x="1813" y="828"/>
                    <a:pt x="1793" y="846"/>
                    <a:pt x="1785" y="846"/>
                  </a:cubicBezTo>
                  <a:cubicBezTo>
                    <a:pt x="1784" y="846"/>
                    <a:pt x="1783" y="845"/>
                    <a:pt x="1782" y="844"/>
                  </a:cubicBezTo>
                  <a:cubicBezTo>
                    <a:pt x="1781" y="842"/>
                    <a:pt x="1778" y="841"/>
                    <a:pt x="1775" y="841"/>
                  </a:cubicBezTo>
                  <a:cubicBezTo>
                    <a:pt x="1765" y="841"/>
                    <a:pt x="1750" y="850"/>
                    <a:pt x="1739" y="858"/>
                  </a:cubicBezTo>
                  <a:cubicBezTo>
                    <a:pt x="1725" y="868"/>
                    <a:pt x="1745" y="867"/>
                    <a:pt x="1726" y="878"/>
                  </a:cubicBezTo>
                  <a:cubicBezTo>
                    <a:pt x="1724" y="874"/>
                    <a:pt x="1724" y="870"/>
                    <a:pt x="1719" y="870"/>
                  </a:cubicBezTo>
                  <a:cubicBezTo>
                    <a:pt x="1717" y="870"/>
                    <a:pt x="1714" y="871"/>
                    <a:pt x="1709" y="873"/>
                  </a:cubicBezTo>
                  <a:cubicBezTo>
                    <a:pt x="1694" y="881"/>
                    <a:pt x="1709" y="885"/>
                    <a:pt x="1726" y="885"/>
                  </a:cubicBezTo>
                  <a:cubicBezTo>
                    <a:pt x="1737" y="885"/>
                    <a:pt x="1748" y="883"/>
                    <a:pt x="1754" y="881"/>
                  </a:cubicBezTo>
                  <a:cubicBezTo>
                    <a:pt x="1766" y="877"/>
                    <a:pt x="1782" y="866"/>
                    <a:pt x="1790" y="866"/>
                  </a:cubicBezTo>
                  <a:cubicBezTo>
                    <a:pt x="1793" y="866"/>
                    <a:pt x="1794" y="866"/>
                    <a:pt x="1795" y="868"/>
                  </a:cubicBezTo>
                  <a:cubicBezTo>
                    <a:pt x="1803" y="865"/>
                    <a:pt x="1820" y="853"/>
                    <a:pt x="1828" y="853"/>
                  </a:cubicBezTo>
                  <a:cubicBezTo>
                    <a:pt x="1830" y="853"/>
                    <a:pt x="1832" y="853"/>
                    <a:pt x="1833" y="855"/>
                  </a:cubicBezTo>
                  <a:cubicBezTo>
                    <a:pt x="1832" y="851"/>
                    <a:pt x="1811" y="844"/>
                    <a:pt x="1825" y="836"/>
                  </a:cubicBezTo>
                  <a:cubicBezTo>
                    <a:pt x="1837" y="829"/>
                    <a:pt x="1866" y="831"/>
                    <a:pt x="1877" y="820"/>
                  </a:cubicBezTo>
                  <a:cubicBezTo>
                    <a:pt x="1881" y="816"/>
                    <a:pt x="1873" y="815"/>
                    <a:pt x="1870" y="814"/>
                  </a:cubicBezTo>
                  <a:cubicBezTo>
                    <a:pt x="1867" y="808"/>
                    <a:pt x="1882" y="801"/>
                    <a:pt x="1890" y="796"/>
                  </a:cubicBezTo>
                  <a:cubicBezTo>
                    <a:pt x="1898" y="792"/>
                    <a:pt x="1911" y="786"/>
                    <a:pt x="1918" y="786"/>
                  </a:cubicBezTo>
                  <a:cubicBezTo>
                    <a:pt x="1922" y="786"/>
                    <a:pt x="1923" y="788"/>
                    <a:pt x="1922" y="792"/>
                  </a:cubicBezTo>
                  <a:cubicBezTo>
                    <a:pt x="1917" y="803"/>
                    <a:pt x="1881" y="823"/>
                    <a:pt x="1894" y="827"/>
                  </a:cubicBezTo>
                  <a:cubicBezTo>
                    <a:pt x="1896" y="828"/>
                    <a:pt x="1898" y="828"/>
                    <a:pt x="1900" y="828"/>
                  </a:cubicBezTo>
                  <a:cubicBezTo>
                    <a:pt x="1914" y="828"/>
                    <a:pt x="1925" y="817"/>
                    <a:pt x="1927" y="808"/>
                  </a:cubicBezTo>
                  <a:cubicBezTo>
                    <a:pt x="1930" y="795"/>
                    <a:pt x="1974" y="773"/>
                    <a:pt x="1991" y="773"/>
                  </a:cubicBezTo>
                  <a:cubicBezTo>
                    <a:pt x="1994" y="773"/>
                    <a:pt x="1996" y="773"/>
                    <a:pt x="1997" y="774"/>
                  </a:cubicBezTo>
                  <a:lnTo>
                    <a:pt x="1997" y="774"/>
                  </a:lnTo>
                  <a:cubicBezTo>
                    <a:pt x="1995" y="771"/>
                    <a:pt x="1989" y="764"/>
                    <a:pt x="1997" y="760"/>
                  </a:cubicBezTo>
                  <a:cubicBezTo>
                    <a:pt x="2006" y="754"/>
                    <a:pt x="2025" y="742"/>
                    <a:pt x="2022" y="736"/>
                  </a:cubicBezTo>
                  <a:lnTo>
                    <a:pt x="2022" y="736"/>
                  </a:lnTo>
                  <a:cubicBezTo>
                    <a:pt x="2023" y="738"/>
                    <a:pt x="2025" y="739"/>
                    <a:pt x="2028" y="739"/>
                  </a:cubicBezTo>
                  <a:cubicBezTo>
                    <a:pt x="2050" y="739"/>
                    <a:pt x="2119" y="701"/>
                    <a:pt x="2135" y="691"/>
                  </a:cubicBezTo>
                  <a:cubicBezTo>
                    <a:pt x="2174" y="669"/>
                    <a:pt x="2194" y="648"/>
                    <a:pt x="2214" y="621"/>
                  </a:cubicBezTo>
                  <a:lnTo>
                    <a:pt x="2214" y="621"/>
                  </a:lnTo>
                  <a:cubicBezTo>
                    <a:pt x="2212" y="625"/>
                    <a:pt x="2196" y="648"/>
                    <a:pt x="2204" y="648"/>
                  </a:cubicBezTo>
                  <a:cubicBezTo>
                    <a:pt x="2204" y="648"/>
                    <a:pt x="2205" y="648"/>
                    <a:pt x="2205" y="648"/>
                  </a:cubicBezTo>
                  <a:cubicBezTo>
                    <a:pt x="2205" y="648"/>
                    <a:pt x="2219" y="639"/>
                    <a:pt x="2219" y="639"/>
                  </a:cubicBezTo>
                  <a:cubicBezTo>
                    <a:pt x="2222" y="638"/>
                    <a:pt x="2223" y="638"/>
                    <a:pt x="2223" y="638"/>
                  </a:cubicBezTo>
                  <a:lnTo>
                    <a:pt x="2223" y="638"/>
                  </a:lnTo>
                  <a:cubicBezTo>
                    <a:pt x="2223" y="638"/>
                    <a:pt x="2222" y="639"/>
                    <a:pt x="2226" y="640"/>
                  </a:cubicBezTo>
                  <a:cubicBezTo>
                    <a:pt x="2229" y="641"/>
                    <a:pt x="2231" y="642"/>
                    <a:pt x="2234" y="642"/>
                  </a:cubicBezTo>
                  <a:cubicBezTo>
                    <a:pt x="2242" y="642"/>
                    <a:pt x="2251" y="637"/>
                    <a:pt x="2247" y="629"/>
                  </a:cubicBezTo>
                  <a:cubicBezTo>
                    <a:pt x="2246" y="623"/>
                    <a:pt x="2241" y="621"/>
                    <a:pt x="2257" y="612"/>
                  </a:cubicBezTo>
                  <a:cubicBezTo>
                    <a:pt x="2265" y="608"/>
                    <a:pt x="2274" y="603"/>
                    <a:pt x="2282" y="599"/>
                  </a:cubicBezTo>
                  <a:cubicBezTo>
                    <a:pt x="2284" y="599"/>
                    <a:pt x="2285" y="598"/>
                    <a:pt x="2286" y="598"/>
                  </a:cubicBezTo>
                  <a:cubicBezTo>
                    <a:pt x="2289" y="598"/>
                    <a:pt x="2290" y="600"/>
                    <a:pt x="2292" y="600"/>
                  </a:cubicBezTo>
                  <a:cubicBezTo>
                    <a:pt x="2292" y="600"/>
                    <a:pt x="2293" y="600"/>
                    <a:pt x="2294" y="599"/>
                  </a:cubicBezTo>
                  <a:lnTo>
                    <a:pt x="2335" y="577"/>
                  </a:lnTo>
                  <a:cubicBezTo>
                    <a:pt x="2356" y="566"/>
                    <a:pt x="2343" y="553"/>
                    <a:pt x="2335" y="553"/>
                  </a:cubicBezTo>
                  <a:cubicBezTo>
                    <a:pt x="2334" y="553"/>
                    <a:pt x="2334" y="553"/>
                    <a:pt x="2333" y="554"/>
                  </a:cubicBezTo>
                  <a:lnTo>
                    <a:pt x="2333" y="554"/>
                  </a:lnTo>
                  <a:cubicBezTo>
                    <a:pt x="2345" y="548"/>
                    <a:pt x="2381" y="549"/>
                    <a:pt x="2394" y="547"/>
                  </a:cubicBezTo>
                  <a:cubicBezTo>
                    <a:pt x="2409" y="543"/>
                    <a:pt x="2419" y="538"/>
                    <a:pt x="2403" y="538"/>
                  </a:cubicBezTo>
                  <a:cubicBezTo>
                    <a:pt x="2393" y="538"/>
                    <a:pt x="2374" y="534"/>
                    <a:pt x="2399" y="527"/>
                  </a:cubicBezTo>
                  <a:cubicBezTo>
                    <a:pt x="2413" y="522"/>
                    <a:pt x="2425" y="520"/>
                    <a:pt x="2438" y="520"/>
                  </a:cubicBezTo>
                  <a:cubicBezTo>
                    <a:pt x="2438" y="519"/>
                    <a:pt x="2448" y="520"/>
                    <a:pt x="2451" y="518"/>
                  </a:cubicBezTo>
                  <a:lnTo>
                    <a:pt x="2451" y="518"/>
                  </a:lnTo>
                  <a:cubicBezTo>
                    <a:pt x="2450" y="518"/>
                    <a:pt x="2450" y="518"/>
                    <a:pt x="2449" y="518"/>
                  </a:cubicBezTo>
                  <a:cubicBezTo>
                    <a:pt x="2444" y="518"/>
                    <a:pt x="2435" y="509"/>
                    <a:pt x="2437" y="505"/>
                  </a:cubicBezTo>
                  <a:cubicBezTo>
                    <a:pt x="2439" y="500"/>
                    <a:pt x="2474" y="502"/>
                    <a:pt x="2478" y="501"/>
                  </a:cubicBezTo>
                  <a:cubicBezTo>
                    <a:pt x="2524" y="500"/>
                    <a:pt x="2461" y="492"/>
                    <a:pt x="2463" y="490"/>
                  </a:cubicBezTo>
                  <a:cubicBezTo>
                    <a:pt x="2467" y="484"/>
                    <a:pt x="2513" y="484"/>
                    <a:pt x="2507" y="473"/>
                  </a:cubicBezTo>
                  <a:lnTo>
                    <a:pt x="2507" y="473"/>
                  </a:lnTo>
                  <a:cubicBezTo>
                    <a:pt x="2508" y="474"/>
                    <a:pt x="2509" y="475"/>
                    <a:pt x="2511" y="475"/>
                  </a:cubicBezTo>
                  <a:cubicBezTo>
                    <a:pt x="2528" y="475"/>
                    <a:pt x="2595" y="435"/>
                    <a:pt x="2609" y="427"/>
                  </a:cubicBezTo>
                  <a:cubicBezTo>
                    <a:pt x="2627" y="416"/>
                    <a:pt x="2639" y="405"/>
                    <a:pt x="2655" y="394"/>
                  </a:cubicBezTo>
                  <a:cubicBezTo>
                    <a:pt x="2667" y="387"/>
                    <a:pt x="2681" y="392"/>
                    <a:pt x="2689" y="383"/>
                  </a:cubicBezTo>
                  <a:cubicBezTo>
                    <a:pt x="2693" y="378"/>
                    <a:pt x="2701" y="362"/>
                    <a:pt x="2708" y="358"/>
                  </a:cubicBezTo>
                  <a:lnTo>
                    <a:pt x="2708" y="358"/>
                  </a:lnTo>
                  <a:cubicBezTo>
                    <a:pt x="2708" y="359"/>
                    <a:pt x="2699" y="384"/>
                    <a:pt x="2705" y="384"/>
                  </a:cubicBezTo>
                  <a:cubicBezTo>
                    <a:pt x="2707" y="384"/>
                    <a:pt x="2710" y="382"/>
                    <a:pt x="2714" y="376"/>
                  </a:cubicBezTo>
                  <a:cubicBezTo>
                    <a:pt x="2723" y="366"/>
                    <a:pt x="2742" y="358"/>
                    <a:pt x="2739" y="348"/>
                  </a:cubicBezTo>
                  <a:cubicBezTo>
                    <a:pt x="2736" y="341"/>
                    <a:pt x="2763" y="338"/>
                    <a:pt x="2760" y="331"/>
                  </a:cubicBezTo>
                  <a:lnTo>
                    <a:pt x="2760" y="331"/>
                  </a:lnTo>
                  <a:cubicBezTo>
                    <a:pt x="2762" y="336"/>
                    <a:pt x="2766" y="340"/>
                    <a:pt x="2773" y="340"/>
                  </a:cubicBezTo>
                  <a:cubicBezTo>
                    <a:pt x="2777" y="340"/>
                    <a:pt x="2783" y="338"/>
                    <a:pt x="2790" y="335"/>
                  </a:cubicBezTo>
                  <a:cubicBezTo>
                    <a:pt x="2804" y="330"/>
                    <a:pt x="2797" y="307"/>
                    <a:pt x="2810" y="295"/>
                  </a:cubicBezTo>
                  <a:cubicBezTo>
                    <a:pt x="2819" y="286"/>
                    <a:pt x="2828" y="282"/>
                    <a:pt x="2835" y="282"/>
                  </a:cubicBezTo>
                  <a:cubicBezTo>
                    <a:pt x="2851" y="282"/>
                    <a:pt x="2861" y="299"/>
                    <a:pt x="2865" y="305"/>
                  </a:cubicBezTo>
                  <a:cubicBezTo>
                    <a:pt x="2873" y="287"/>
                    <a:pt x="2883" y="272"/>
                    <a:pt x="2897" y="253"/>
                  </a:cubicBezTo>
                  <a:cubicBezTo>
                    <a:pt x="2905" y="255"/>
                    <a:pt x="2911" y="257"/>
                    <a:pt x="2921" y="257"/>
                  </a:cubicBezTo>
                  <a:cubicBezTo>
                    <a:pt x="2924" y="257"/>
                    <a:pt x="2926" y="257"/>
                    <a:pt x="2928" y="257"/>
                  </a:cubicBezTo>
                  <a:cubicBezTo>
                    <a:pt x="2925" y="250"/>
                    <a:pt x="2947" y="241"/>
                    <a:pt x="2955" y="234"/>
                  </a:cubicBezTo>
                  <a:cubicBezTo>
                    <a:pt x="2961" y="231"/>
                    <a:pt x="2979" y="208"/>
                    <a:pt x="2975" y="207"/>
                  </a:cubicBezTo>
                  <a:lnTo>
                    <a:pt x="2975" y="207"/>
                  </a:lnTo>
                  <a:cubicBezTo>
                    <a:pt x="2985" y="209"/>
                    <a:pt x="2984" y="220"/>
                    <a:pt x="2991" y="220"/>
                  </a:cubicBezTo>
                  <a:cubicBezTo>
                    <a:pt x="2994" y="220"/>
                    <a:pt x="3000" y="217"/>
                    <a:pt x="3010" y="208"/>
                  </a:cubicBezTo>
                  <a:cubicBezTo>
                    <a:pt x="3023" y="197"/>
                    <a:pt x="3031" y="193"/>
                    <a:pt x="3037" y="193"/>
                  </a:cubicBezTo>
                  <a:cubicBezTo>
                    <a:pt x="3041" y="193"/>
                    <a:pt x="3044" y="196"/>
                    <a:pt x="3046" y="200"/>
                  </a:cubicBezTo>
                  <a:cubicBezTo>
                    <a:pt x="3060" y="192"/>
                    <a:pt x="3052" y="190"/>
                    <a:pt x="3056" y="184"/>
                  </a:cubicBezTo>
                  <a:cubicBezTo>
                    <a:pt x="3061" y="175"/>
                    <a:pt x="3082" y="169"/>
                    <a:pt x="3091" y="160"/>
                  </a:cubicBezTo>
                  <a:cubicBezTo>
                    <a:pt x="3100" y="151"/>
                    <a:pt x="3089" y="150"/>
                    <a:pt x="3093" y="142"/>
                  </a:cubicBezTo>
                  <a:cubicBezTo>
                    <a:pt x="3099" y="135"/>
                    <a:pt x="3115" y="132"/>
                    <a:pt x="3113" y="127"/>
                  </a:cubicBezTo>
                  <a:lnTo>
                    <a:pt x="3113" y="127"/>
                  </a:lnTo>
                  <a:cubicBezTo>
                    <a:pt x="3115" y="131"/>
                    <a:pt x="3115" y="133"/>
                    <a:pt x="3117" y="133"/>
                  </a:cubicBezTo>
                  <a:cubicBezTo>
                    <a:pt x="3119" y="133"/>
                    <a:pt x="3122" y="132"/>
                    <a:pt x="3130" y="128"/>
                  </a:cubicBezTo>
                  <a:lnTo>
                    <a:pt x="3162" y="109"/>
                  </a:lnTo>
                  <a:lnTo>
                    <a:pt x="3162" y="109"/>
                  </a:lnTo>
                  <a:cubicBezTo>
                    <a:pt x="3165" y="114"/>
                    <a:pt x="3169" y="120"/>
                    <a:pt x="3156" y="127"/>
                  </a:cubicBezTo>
                  <a:cubicBezTo>
                    <a:pt x="3154" y="131"/>
                    <a:pt x="3145" y="133"/>
                    <a:pt x="3147" y="138"/>
                  </a:cubicBezTo>
                  <a:cubicBezTo>
                    <a:pt x="3179" y="121"/>
                    <a:pt x="3177" y="107"/>
                    <a:pt x="3199" y="88"/>
                  </a:cubicBezTo>
                  <a:cubicBezTo>
                    <a:pt x="3204" y="83"/>
                    <a:pt x="3208" y="82"/>
                    <a:pt x="3209" y="82"/>
                  </a:cubicBezTo>
                  <a:lnTo>
                    <a:pt x="3209" y="82"/>
                  </a:lnTo>
                  <a:cubicBezTo>
                    <a:pt x="3214" y="82"/>
                    <a:pt x="3206" y="98"/>
                    <a:pt x="3206" y="98"/>
                  </a:cubicBezTo>
                  <a:cubicBezTo>
                    <a:pt x="3206" y="98"/>
                    <a:pt x="3206" y="98"/>
                    <a:pt x="3206" y="98"/>
                  </a:cubicBezTo>
                  <a:cubicBezTo>
                    <a:pt x="3208" y="98"/>
                    <a:pt x="3223" y="84"/>
                    <a:pt x="3223" y="84"/>
                  </a:cubicBezTo>
                  <a:cubicBezTo>
                    <a:pt x="3231" y="73"/>
                    <a:pt x="3234" y="72"/>
                    <a:pt x="3246" y="72"/>
                  </a:cubicBezTo>
                  <a:cubicBezTo>
                    <a:pt x="3264" y="70"/>
                    <a:pt x="3299" y="53"/>
                    <a:pt x="3278" y="47"/>
                  </a:cubicBezTo>
                  <a:cubicBezTo>
                    <a:pt x="3287" y="44"/>
                    <a:pt x="3289" y="40"/>
                    <a:pt x="3292" y="39"/>
                  </a:cubicBezTo>
                  <a:cubicBezTo>
                    <a:pt x="3293" y="38"/>
                    <a:pt x="3293" y="38"/>
                    <a:pt x="3293" y="38"/>
                  </a:cubicBezTo>
                  <a:cubicBezTo>
                    <a:pt x="3296" y="38"/>
                    <a:pt x="3294" y="52"/>
                    <a:pt x="3296" y="53"/>
                  </a:cubicBezTo>
                  <a:cubicBezTo>
                    <a:pt x="3297" y="55"/>
                    <a:pt x="3298" y="55"/>
                    <a:pt x="3299" y="55"/>
                  </a:cubicBezTo>
                  <a:cubicBezTo>
                    <a:pt x="3303" y="55"/>
                    <a:pt x="3308" y="52"/>
                    <a:pt x="3312" y="50"/>
                  </a:cubicBezTo>
                  <a:cubicBezTo>
                    <a:pt x="3335" y="42"/>
                    <a:pt x="3338" y="27"/>
                    <a:pt x="3359" y="27"/>
                  </a:cubicBezTo>
                  <a:cubicBezTo>
                    <a:pt x="3364" y="27"/>
                    <a:pt x="3371" y="28"/>
                    <a:pt x="3379" y="30"/>
                  </a:cubicBezTo>
                  <a:cubicBezTo>
                    <a:pt x="3376" y="36"/>
                    <a:pt x="3373" y="42"/>
                    <a:pt x="3376" y="50"/>
                  </a:cubicBezTo>
                  <a:cubicBezTo>
                    <a:pt x="3381" y="60"/>
                    <a:pt x="3394" y="66"/>
                    <a:pt x="3402" y="66"/>
                  </a:cubicBezTo>
                  <a:cubicBezTo>
                    <a:pt x="3405" y="66"/>
                    <a:pt x="3408" y="65"/>
                    <a:pt x="3409" y="64"/>
                  </a:cubicBezTo>
                  <a:lnTo>
                    <a:pt x="3409" y="64"/>
                  </a:lnTo>
                  <a:cubicBezTo>
                    <a:pt x="3404" y="70"/>
                    <a:pt x="3404" y="80"/>
                    <a:pt x="3415" y="94"/>
                  </a:cubicBezTo>
                  <a:cubicBezTo>
                    <a:pt x="3416" y="92"/>
                    <a:pt x="3423" y="82"/>
                    <a:pt x="3429" y="82"/>
                  </a:cubicBezTo>
                  <a:cubicBezTo>
                    <a:pt x="3432" y="82"/>
                    <a:pt x="3434" y="85"/>
                    <a:pt x="3436" y="94"/>
                  </a:cubicBezTo>
                  <a:cubicBezTo>
                    <a:pt x="3436" y="107"/>
                    <a:pt x="3427" y="113"/>
                    <a:pt x="3437" y="131"/>
                  </a:cubicBezTo>
                  <a:cubicBezTo>
                    <a:pt x="3444" y="143"/>
                    <a:pt x="3451" y="145"/>
                    <a:pt x="3457" y="158"/>
                  </a:cubicBezTo>
                  <a:cubicBezTo>
                    <a:pt x="3449" y="163"/>
                    <a:pt x="3480" y="215"/>
                    <a:pt x="3486" y="224"/>
                  </a:cubicBezTo>
                  <a:cubicBezTo>
                    <a:pt x="3489" y="228"/>
                    <a:pt x="3491" y="229"/>
                    <a:pt x="3492" y="229"/>
                  </a:cubicBezTo>
                  <a:cubicBezTo>
                    <a:pt x="3496" y="229"/>
                    <a:pt x="3495" y="215"/>
                    <a:pt x="3498" y="215"/>
                  </a:cubicBezTo>
                  <a:cubicBezTo>
                    <a:pt x="3499" y="215"/>
                    <a:pt x="3499" y="216"/>
                    <a:pt x="3499" y="216"/>
                  </a:cubicBezTo>
                  <a:cubicBezTo>
                    <a:pt x="3513" y="226"/>
                    <a:pt x="3501" y="251"/>
                    <a:pt x="3499" y="254"/>
                  </a:cubicBezTo>
                  <a:cubicBezTo>
                    <a:pt x="3496" y="260"/>
                    <a:pt x="3511" y="285"/>
                    <a:pt x="3515" y="293"/>
                  </a:cubicBezTo>
                  <a:cubicBezTo>
                    <a:pt x="3527" y="314"/>
                    <a:pt x="3541" y="335"/>
                    <a:pt x="3555" y="354"/>
                  </a:cubicBezTo>
                  <a:cubicBezTo>
                    <a:pt x="3560" y="359"/>
                    <a:pt x="3589" y="391"/>
                    <a:pt x="3589" y="395"/>
                  </a:cubicBezTo>
                  <a:cubicBezTo>
                    <a:pt x="3589" y="396"/>
                    <a:pt x="3589" y="396"/>
                    <a:pt x="3588" y="396"/>
                  </a:cubicBezTo>
                  <a:cubicBezTo>
                    <a:pt x="3583" y="396"/>
                    <a:pt x="3563" y="383"/>
                    <a:pt x="3559" y="383"/>
                  </a:cubicBezTo>
                  <a:cubicBezTo>
                    <a:pt x="3557" y="383"/>
                    <a:pt x="3557" y="385"/>
                    <a:pt x="3560" y="388"/>
                  </a:cubicBezTo>
                  <a:cubicBezTo>
                    <a:pt x="3568" y="399"/>
                    <a:pt x="3608" y="446"/>
                    <a:pt x="3615" y="446"/>
                  </a:cubicBezTo>
                  <a:cubicBezTo>
                    <a:pt x="3615" y="446"/>
                    <a:pt x="3615" y="446"/>
                    <a:pt x="3615" y="446"/>
                  </a:cubicBezTo>
                  <a:lnTo>
                    <a:pt x="3615" y="446"/>
                  </a:lnTo>
                  <a:cubicBezTo>
                    <a:pt x="3608" y="450"/>
                    <a:pt x="3611" y="462"/>
                    <a:pt x="3618" y="478"/>
                  </a:cubicBezTo>
                  <a:cubicBezTo>
                    <a:pt x="3624" y="491"/>
                    <a:pt x="3632" y="503"/>
                    <a:pt x="3641" y="514"/>
                  </a:cubicBezTo>
                  <a:cubicBezTo>
                    <a:pt x="3648" y="523"/>
                    <a:pt x="3653" y="523"/>
                    <a:pt x="3661" y="532"/>
                  </a:cubicBezTo>
                  <a:cubicBezTo>
                    <a:pt x="3681" y="557"/>
                    <a:pt x="3679" y="582"/>
                    <a:pt x="3688" y="607"/>
                  </a:cubicBezTo>
                  <a:cubicBezTo>
                    <a:pt x="3690" y="612"/>
                    <a:pt x="3691" y="613"/>
                    <a:pt x="3692" y="613"/>
                  </a:cubicBezTo>
                  <a:cubicBezTo>
                    <a:pt x="3693" y="613"/>
                    <a:pt x="3694" y="613"/>
                    <a:pt x="3695" y="612"/>
                  </a:cubicBezTo>
                  <a:cubicBezTo>
                    <a:pt x="3700" y="620"/>
                    <a:pt x="3705" y="630"/>
                    <a:pt x="3709" y="638"/>
                  </a:cubicBezTo>
                  <a:cubicBezTo>
                    <a:pt x="3718" y="653"/>
                    <a:pt x="3730" y="665"/>
                    <a:pt x="3739" y="682"/>
                  </a:cubicBezTo>
                  <a:cubicBezTo>
                    <a:pt x="3748" y="697"/>
                    <a:pt x="3752" y="707"/>
                    <a:pt x="3758" y="723"/>
                  </a:cubicBezTo>
                  <a:cubicBezTo>
                    <a:pt x="3760" y="730"/>
                    <a:pt x="3767" y="744"/>
                    <a:pt x="3773" y="748"/>
                  </a:cubicBezTo>
                  <a:cubicBezTo>
                    <a:pt x="3783" y="754"/>
                    <a:pt x="3804" y="802"/>
                    <a:pt x="3813" y="817"/>
                  </a:cubicBezTo>
                  <a:cubicBezTo>
                    <a:pt x="3817" y="823"/>
                    <a:pt x="3850" y="865"/>
                    <a:pt x="3850" y="866"/>
                  </a:cubicBezTo>
                  <a:cubicBezTo>
                    <a:pt x="3850" y="867"/>
                    <a:pt x="3850" y="867"/>
                    <a:pt x="3849" y="867"/>
                  </a:cubicBezTo>
                  <a:cubicBezTo>
                    <a:pt x="3845" y="867"/>
                    <a:pt x="3839" y="864"/>
                    <a:pt x="3838" y="864"/>
                  </a:cubicBezTo>
                  <a:lnTo>
                    <a:pt x="3838" y="864"/>
                  </a:lnTo>
                  <a:lnTo>
                    <a:pt x="3856" y="884"/>
                  </a:lnTo>
                  <a:cubicBezTo>
                    <a:pt x="3858" y="886"/>
                    <a:pt x="3877" y="896"/>
                    <a:pt x="3879" y="900"/>
                  </a:cubicBezTo>
                  <a:cubicBezTo>
                    <a:pt x="3880" y="903"/>
                    <a:pt x="3870" y="905"/>
                    <a:pt x="3872" y="910"/>
                  </a:cubicBezTo>
                  <a:cubicBezTo>
                    <a:pt x="3874" y="920"/>
                    <a:pt x="3882" y="933"/>
                    <a:pt x="3887" y="942"/>
                  </a:cubicBezTo>
                  <a:cubicBezTo>
                    <a:pt x="3897" y="953"/>
                    <a:pt x="3914" y="973"/>
                    <a:pt x="3904" y="978"/>
                  </a:cubicBezTo>
                  <a:lnTo>
                    <a:pt x="3904" y="978"/>
                  </a:lnTo>
                  <a:cubicBezTo>
                    <a:pt x="3904" y="978"/>
                    <a:pt x="3904" y="978"/>
                    <a:pt x="3904" y="978"/>
                  </a:cubicBezTo>
                  <a:cubicBezTo>
                    <a:pt x="3908" y="978"/>
                    <a:pt x="3916" y="985"/>
                    <a:pt x="3919" y="985"/>
                  </a:cubicBezTo>
                  <a:cubicBezTo>
                    <a:pt x="3919" y="985"/>
                    <a:pt x="3919" y="984"/>
                    <a:pt x="3919" y="984"/>
                  </a:cubicBezTo>
                  <a:lnTo>
                    <a:pt x="3919" y="984"/>
                  </a:lnTo>
                  <a:cubicBezTo>
                    <a:pt x="3916" y="995"/>
                    <a:pt x="3920" y="1003"/>
                    <a:pt x="3931" y="1023"/>
                  </a:cubicBezTo>
                  <a:cubicBezTo>
                    <a:pt x="3935" y="1032"/>
                    <a:pt x="3942" y="1046"/>
                    <a:pt x="3949" y="1053"/>
                  </a:cubicBezTo>
                  <a:cubicBezTo>
                    <a:pt x="3950" y="1055"/>
                    <a:pt x="3951" y="1055"/>
                    <a:pt x="3952" y="1055"/>
                  </a:cubicBezTo>
                  <a:cubicBezTo>
                    <a:pt x="3953" y="1055"/>
                    <a:pt x="3953" y="1055"/>
                    <a:pt x="3954" y="1055"/>
                  </a:cubicBezTo>
                  <a:cubicBezTo>
                    <a:pt x="3954" y="1055"/>
                    <a:pt x="3955" y="1055"/>
                    <a:pt x="3957" y="1058"/>
                  </a:cubicBezTo>
                  <a:cubicBezTo>
                    <a:pt x="3967" y="1078"/>
                    <a:pt x="3966" y="1088"/>
                    <a:pt x="3977" y="1109"/>
                  </a:cubicBezTo>
                  <a:cubicBezTo>
                    <a:pt x="3982" y="1118"/>
                    <a:pt x="4007" y="1160"/>
                    <a:pt x="4000" y="1164"/>
                  </a:cubicBezTo>
                  <a:cubicBezTo>
                    <a:pt x="4004" y="1172"/>
                    <a:pt x="4006" y="1174"/>
                    <a:pt x="4008" y="1174"/>
                  </a:cubicBezTo>
                  <a:cubicBezTo>
                    <a:pt x="4011" y="1174"/>
                    <a:pt x="4013" y="1170"/>
                    <a:pt x="4016" y="1170"/>
                  </a:cubicBezTo>
                  <a:cubicBezTo>
                    <a:pt x="4018" y="1170"/>
                    <a:pt x="4020" y="1171"/>
                    <a:pt x="4022" y="1174"/>
                  </a:cubicBezTo>
                  <a:cubicBezTo>
                    <a:pt x="4028" y="1181"/>
                    <a:pt x="4025" y="1193"/>
                    <a:pt x="4024" y="1196"/>
                  </a:cubicBezTo>
                  <a:cubicBezTo>
                    <a:pt x="4026" y="1202"/>
                    <a:pt x="4028" y="1209"/>
                    <a:pt x="4030" y="1216"/>
                  </a:cubicBezTo>
                  <a:cubicBezTo>
                    <a:pt x="4036" y="1231"/>
                    <a:pt x="4083" y="1283"/>
                    <a:pt x="4074" y="1289"/>
                  </a:cubicBezTo>
                  <a:lnTo>
                    <a:pt x="4074" y="1289"/>
                  </a:lnTo>
                  <a:cubicBezTo>
                    <a:pt x="4076" y="1288"/>
                    <a:pt x="4081" y="1286"/>
                    <a:pt x="4086" y="1286"/>
                  </a:cubicBezTo>
                  <a:cubicBezTo>
                    <a:pt x="4092" y="1286"/>
                    <a:pt x="4097" y="1288"/>
                    <a:pt x="4099" y="1292"/>
                  </a:cubicBezTo>
                  <a:cubicBezTo>
                    <a:pt x="4102" y="1297"/>
                    <a:pt x="4098" y="1305"/>
                    <a:pt x="4097" y="1306"/>
                  </a:cubicBezTo>
                  <a:cubicBezTo>
                    <a:pt x="4097" y="1310"/>
                    <a:pt x="4101" y="1318"/>
                    <a:pt x="4102" y="1321"/>
                  </a:cubicBezTo>
                  <a:cubicBezTo>
                    <a:pt x="4106" y="1334"/>
                    <a:pt x="4109" y="1340"/>
                    <a:pt x="4117" y="1352"/>
                  </a:cubicBezTo>
                  <a:cubicBezTo>
                    <a:pt x="4120" y="1355"/>
                    <a:pt x="4124" y="1361"/>
                    <a:pt x="4123" y="1365"/>
                  </a:cubicBezTo>
                  <a:cubicBezTo>
                    <a:pt x="4122" y="1367"/>
                    <a:pt x="4120" y="1368"/>
                    <a:pt x="4118" y="1368"/>
                  </a:cubicBezTo>
                  <a:cubicBezTo>
                    <a:pt x="4114" y="1368"/>
                    <a:pt x="4109" y="1366"/>
                    <a:pt x="4107" y="1366"/>
                  </a:cubicBezTo>
                  <a:cubicBezTo>
                    <a:pt x="4106" y="1366"/>
                    <a:pt x="4105" y="1366"/>
                    <a:pt x="4105" y="1367"/>
                  </a:cubicBezTo>
                  <a:cubicBezTo>
                    <a:pt x="4105" y="1373"/>
                    <a:pt x="4128" y="1392"/>
                    <a:pt x="4132" y="1400"/>
                  </a:cubicBezTo>
                  <a:cubicBezTo>
                    <a:pt x="4145" y="1421"/>
                    <a:pt x="4152" y="1447"/>
                    <a:pt x="4160" y="1469"/>
                  </a:cubicBezTo>
                  <a:cubicBezTo>
                    <a:pt x="4163" y="1476"/>
                    <a:pt x="4167" y="1478"/>
                    <a:pt x="4171" y="1478"/>
                  </a:cubicBezTo>
                  <a:cubicBezTo>
                    <a:pt x="4174" y="1478"/>
                    <a:pt x="4178" y="1476"/>
                    <a:pt x="4181" y="1476"/>
                  </a:cubicBezTo>
                  <a:cubicBezTo>
                    <a:pt x="4186" y="1476"/>
                    <a:pt x="4191" y="1479"/>
                    <a:pt x="4193" y="1495"/>
                  </a:cubicBezTo>
                  <a:cubicBezTo>
                    <a:pt x="4196" y="1514"/>
                    <a:pt x="4193" y="1524"/>
                    <a:pt x="4209" y="1547"/>
                  </a:cubicBezTo>
                  <a:cubicBezTo>
                    <a:pt x="4214" y="1555"/>
                    <a:pt x="4242" y="1567"/>
                    <a:pt x="4232" y="1578"/>
                  </a:cubicBezTo>
                  <a:cubicBezTo>
                    <a:pt x="4220" y="1590"/>
                    <a:pt x="4246" y="1610"/>
                    <a:pt x="4257" y="1620"/>
                  </a:cubicBezTo>
                  <a:cubicBezTo>
                    <a:pt x="4278" y="1637"/>
                    <a:pt x="4269" y="1652"/>
                    <a:pt x="4279" y="1674"/>
                  </a:cubicBezTo>
                  <a:cubicBezTo>
                    <a:pt x="4282" y="1681"/>
                    <a:pt x="4286" y="1684"/>
                    <a:pt x="4288" y="1684"/>
                  </a:cubicBezTo>
                  <a:cubicBezTo>
                    <a:pt x="4294" y="1684"/>
                    <a:pt x="4299" y="1675"/>
                    <a:pt x="4303" y="1675"/>
                  </a:cubicBezTo>
                  <a:cubicBezTo>
                    <a:pt x="4304" y="1675"/>
                    <a:pt x="4304" y="1675"/>
                    <a:pt x="4304" y="1675"/>
                  </a:cubicBezTo>
                  <a:cubicBezTo>
                    <a:pt x="4311" y="1677"/>
                    <a:pt x="4304" y="1711"/>
                    <a:pt x="4314" y="1716"/>
                  </a:cubicBezTo>
                  <a:cubicBezTo>
                    <a:pt x="4314" y="1716"/>
                    <a:pt x="4314" y="1716"/>
                    <a:pt x="4314" y="1716"/>
                  </a:cubicBezTo>
                  <a:cubicBezTo>
                    <a:pt x="4317" y="1716"/>
                    <a:pt x="4316" y="1710"/>
                    <a:pt x="4319" y="1710"/>
                  </a:cubicBezTo>
                  <a:cubicBezTo>
                    <a:pt x="4319" y="1710"/>
                    <a:pt x="4320" y="1710"/>
                    <a:pt x="4321" y="1711"/>
                  </a:cubicBezTo>
                  <a:cubicBezTo>
                    <a:pt x="4324" y="1712"/>
                    <a:pt x="4332" y="1727"/>
                    <a:pt x="4332" y="1731"/>
                  </a:cubicBezTo>
                  <a:cubicBezTo>
                    <a:pt x="4333" y="1746"/>
                    <a:pt x="4315" y="1730"/>
                    <a:pt x="4325" y="1757"/>
                  </a:cubicBezTo>
                  <a:cubicBezTo>
                    <a:pt x="4340" y="1793"/>
                    <a:pt x="4365" y="1835"/>
                    <a:pt x="4387" y="1865"/>
                  </a:cubicBezTo>
                  <a:cubicBezTo>
                    <a:pt x="4395" y="1876"/>
                    <a:pt x="4398" y="1876"/>
                    <a:pt x="4404" y="1888"/>
                  </a:cubicBezTo>
                  <a:cubicBezTo>
                    <a:pt x="4424" y="1903"/>
                    <a:pt x="4393" y="1901"/>
                    <a:pt x="4395" y="1903"/>
                  </a:cubicBezTo>
                  <a:cubicBezTo>
                    <a:pt x="4406" y="1923"/>
                    <a:pt x="4421" y="1903"/>
                    <a:pt x="4423" y="1937"/>
                  </a:cubicBezTo>
                  <a:cubicBezTo>
                    <a:pt x="4426" y="1942"/>
                    <a:pt x="4430" y="1948"/>
                    <a:pt x="4434" y="1952"/>
                  </a:cubicBezTo>
                  <a:cubicBezTo>
                    <a:pt x="4441" y="1964"/>
                    <a:pt x="4502" y="2044"/>
                    <a:pt x="4491" y="2049"/>
                  </a:cubicBezTo>
                  <a:lnTo>
                    <a:pt x="4526" y="2076"/>
                  </a:lnTo>
                  <a:cubicBezTo>
                    <a:pt x="4517" y="2080"/>
                    <a:pt x="4525" y="2098"/>
                    <a:pt x="4532" y="2113"/>
                  </a:cubicBezTo>
                  <a:cubicBezTo>
                    <a:pt x="4540" y="2129"/>
                    <a:pt x="4533" y="2131"/>
                    <a:pt x="4532" y="2141"/>
                  </a:cubicBezTo>
                  <a:cubicBezTo>
                    <a:pt x="4531" y="2150"/>
                    <a:pt x="4562" y="2155"/>
                    <a:pt x="4571" y="2171"/>
                  </a:cubicBezTo>
                  <a:cubicBezTo>
                    <a:pt x="4568" y="2172"/>
                    <a:pt x="4548" y="2173"/>
                    <a:pt x="4551" y="2179"/>
                  </a:cubicBezTo>
                  <a:cubicBezTo>
                    <a:pt x="4555" y="2193"/>
                    <a:pt x="4571" y="2210"/>
                    <a:pt x="4579" y="2210"/>
                  </a:cubicBezTo>
                  <a:cubicBezTo>
                    <a:pt x="4579" y="2210"/>
                    <a:pt x="4580" y="2210"/>
                    <a:pt x="4580" y="2210"/>
                  </a:cubicBezTo>
                  <a:cubicBezTo>
                    <a:pt x="4583" y="2209"/>
                    <a:pt x="4583" y="2203"/>
                    <a:pt x="4586" y="2203"/>
                  </a:cubicBezTo>
                  <a:cubicBezTo>
                    <a:pt x="4587" y="2203"/>
                    <a:pt x="4588" y="2205"/>
                    <a:pt x="4591" y="2209"/>
                  </a:cubicBezTo>
                  <a:cubicBezTo>
                    <a:pt x="4596" y="2218"/>
                    <a:pt x="4597" y="2221"/>
                    <a:pt x="4596" y="2227"/>
                  </a:cubicBezTo>
                  <a:cubicBezTo>
                    <a:pt x="4594" y="2239"/>
                    <a:pt x="4579" y="2232"/>
                    <a:pt x="4579" y="2242"/>
                  </a:cubicBezTo>
                  <a:cubicBezTo>
                    <a:pt x="4578" y="2244"/>
                    <a:pt x="4590" y="2249"/>
                    <a:pt x="4592" y="2249"/>
                  </a:cubicBezTo>
                  <a:cubicBezTo>
                    <a:pt x="4592" y="2249"/>
                    <a:pt x="4592" y="2248"/>
                    <a:pt x="4592" y="2248"/>
                  </a:cubicBezTo>
                  <a:lnTo>
                    <a:pt x="4592" y="2248"/>
                  </a:lnTo>
                  <a:cubicBezTo>
                    <a:pt x="4599" y="2255"/>
                    <a:pt x="4606" y="2262"/>
                    <a:pt x="4612" y="2272"/>
                  </a:cubicBezTo>
                  <a:cubicBezTo>
                    <a:pt x="4616" y="2281"/>
                    <a:pt x="4613" y="2283"/>
                    <a:pt x="4619" y="2289"/>
                  </a:cubicBezTo>
                  <a:cubicBezTo>
                    <a:pt x="4627" y="2296"/>
                    <a:pt x="4632" y="2297"/>
                    <a:pt x="4638" y="2302"/>
                  </a:cubicBezTo>
                  <a:cubicBezTo>
                    <a:pt x="4647" y="2307"/>
                    <a:pt x="4634" y="2320"/>
                    <a:pt x="4646" y="2330"/>
                  </a:cubicBezTo>
                  <a:cubicBezTo>
                    <a:pt x="4652" y="2336"/>
                    <a:pt x="4656" y="2334"/>
                    <a:pt x="4661" y="2340"/>
                  </a:cubicBezTo>
                  <a:cubicBezTo>
                    <a:pt x="4667" y="2347"/>
                    <a:pt x="4670" y="2355"/>
                    <a:pt x="4674" y="2363"/>
                  </a:cubicBezTo>
                  <a:lnTo>
                    <a:pt x="4674" y="2363"/>
                  </a:lnTo>
                  <a:cubicBezTo>
                    <a:pt x="4668" y="2351"/>
                    <a:pt x="4655" y="2338"/>
                    <a:pt x="4651" y="2338"/>
                  </a:cubicBezTo>
                  <a:lnTo>
                    <a:pt x="4651" y="2338"/>
                  </a:lnTo>
                  <a:cubicBezTo>
                    <a:pt x="4649" y="2338"/>
                    <a:pt x="4649" y="2343"/>
                    <a:pt x="4655" y="2355"/>
                  </a:cubicBezTo>
                  <a:cubicBezTo>
                    <a:pt x="4662" y="2369"/>
                    <a:pt x="4677" y="2392"/>
                    <a:pt x="4686" y="2392"/>
                  </a:cubicBezTo>
                  <a:cubicBezTo>
                    <a:pt x="4686" y="2392"/>
                    <a:pt x="4687" y="2392"/>
                    <a:pt x="4688" y="2392"/>
                  </a:cubicBezTo>
                  <a:lnTo>
                    <a:pt x="4688" y="2392"/>
                  </a:lnTo>
                  <a:cubicBezTo>
                    <a:pt x="4672" y="2400"/>
                    <a:pt x="4728" y="2488"/>
                    <a:pt x="4740" y="2511"/>
                  </a:cubicBezTo>
                  <a:cubicBezTo>
                    <a:pt x="4745" y="2520"/>
                    <a:pt x="4748" y="2523"/>
                    <a:pt x="4751" y="2523"/>
                  </a:cubicBezTo>
                  <a:cubicBezTo>
                    <a:pt x="4755" y="2523"/>
                    <a:pt x="4758" y="2518"/>
                    <a:pt x="4764" y="2516"/>
                  </a:cubicBezTo>
                  <a:cubicBezTo>
                    <a:pt x="4778" y="2521"/>
                    <a:pt x="4780" y="2523"/>
                    <a:pt x="4776" y="2538"/>
                  </a:cubicBezTo>
                  <a:cubicBezTo>
                    <a:pt x="4759" y="2547"/>
                    <a:pt x="4783" y="2603"/>
                    <a:pt x="4797" y="2628"/>
                  </a:cubicBezTo>
                  <a:cubicBezTo>
                    <a:pt x="4805" y="2643"/>
                    <a:pt x="4813" y="2660"/>
                    <a:pt x="4825" y="2667"/>
                  </a:cubicBezTo>
                  <a:cubicBezTo>
                    <a:pt x="4840" y="2677"/>
                    <a:pt x="4847" y="2684"/>
                    <a:pt x="4861" y="2708"/>
                  </a:cubicBezTo>
                  <a:cubicBezTo>
                    <a:pt x="4853" y="2695"/>
                    <a:pt x="4846" y="2688"/>
                    <a:pt x="4842" y="2688"/>
                  </a:cubicBezTo>
                  <a:lnTo>
                    <a:pt x="4842" y="2688"/>
                  </a:lnTo>
                  <a:cubicBezTo>
                    <a:pt x="4839" y="2688"/>
                    <a:pt x="4839" y="2695"/>
                    <a:pt x="4847" y="2709"/>
                  </a:cubicBezTo>
                  <a:lnTo>
                    <a:pt x="4886" y="2779"/>
                  </a:lnTo>
                  <a:cubicBezTo>
                    <a:pt x="4902" y="2807"/>
                    <a:pt x="4909" y="2819"/>
                    <a:pt x="4928" y="2826"/>
                  </a:cubicBezTo>
                  <a:cubicBezTo>
                    <a:pt x="4923" y="2824"/>
                    <a:pt x="4918" y="2822"/>
                    <a:pt x="4915" y="2822"/>
                  </a:cubicBezTo>
                  <a:cubicBezTo>
                    <a:pt x="4912" y="2822"/>
                    <a:pt x="4910" y="2823"/>
                    <a:pt x="4908" y="2826"/>
                  </a:cubicBezTo>
                  <a:cubicBezTo>
                    <a:pt x="4906" y="2831"/>
                    <a:pt x="4913" y="2849"/>
                    <a:pt x="4918" y="2849"/>
                  </a:cubicBezTo>
                  <a:cubicBezTo>
                    <a:pt x="4918" y="2849"/>
                    <a:pt x="4918" y="2849"/>
                    <a:pt x="4918" y="2849"/>
                  </a:cubicBezTo>
                  <a:cubicBezTo>
                    <a:pt x="4918" y="2849"/>
                    <a:pt x="4919" y="2849"/>
                    <a:pt x="4919" y="2849"/>
                  </a:cubicBezTo>
                  <a:cubicBezTo>
                    <a:pt x="4926" y="2849"/>
                    <a:pt x="4932" y="2866"/>
                    <a:pt x="4938" y="2877"/>
                  </a:cubicBezTo>
                  <a:cubicBezTo>
                    <a:pt x="4942" y="2883"/>
                    <a:pt x="4948" y="2880"/>
                    <a:pt x="4953" y="2885"/>
                  </a:cubicBezTo>
                  <a:cubicBezTo>
                    <a:pt x="4960" y="2891"/>
                    <a:pt x="4957" y="2903"/>
                    <a:pt x="4961" y="2912"/>
                  </a:cubicBezTo>
                  <a:cubicBezTo>
                    <a:pt x="4964" y="2921"/>
                    <a:pt x="4968" y="2929"/>
                    <a:pt x="4973" y="2937"/>
                  </a:cubicBezTo>
                  <a:cubicBezTo>
                    <a:pt x="4978" y="2946"/>
                    <a:pt x="4985" y="2957"/>
                    <a:pt x="4992" y="2957"/>
                  </a:cubicBezTo>
                  <a:cubicBezTo>
                    <a:pt x="4998" y="2959"/>
                    <a:pt x="5002" y="2971"/>
                    <a:pt x="5007" y="2981"/>
                  </a:cubicBezTo>
                  <a:cubicBezTo>
                    <a:pt x="5001" y="2985"/>
                    <a:pt x="4995" y="2979"/>
                    <a:pt x="5009" y="2998"/>
                  </a:cubicBezTo>
                  <a:cubicBezTo>
                    <a:pt x="5016" y="3008"/>
                    <a:pt x="5025" y="3018"/>
                    <a:pt x="5033" y="3027"/>
                  </a:cubicBezTo>
                  <a:cubicBezTo>
                    <a:pt x="5032" y="3027"/>
                    <a:pt x="5032" y="3027"/>
                    <a:pt x="5032" y="3027"/>
                  </a:cubicBezTo>
                  <a:lnTo>
                    <a:pt x="5032" y="3027"/>
                  </a:lnTo>
                  <a:cubicBezTo>
                    <a:pt x="5032" y="3027"/>
                    <a:pt x="5047" y="3043"/>
                    <a:pt x="5043" y="3043"/>
                  </a:cubicBezTo>
                  <a:cubicBezTo>
                    <a:pt x="5042" y="3043"/>
                    <a:pt x="5042" y="3043"/>
                    <a:pt x="5042" y="3043"/>
                  </a:cubicBezTo>
                  <a:cubicBezTo>
                    <a:pt x="5040" y="3042"/>
                    <a:pt x="5038" y="3040"/>
                    <a:pt x="5035" y="3040"/>
                  </a:cubicBezTo>
                  <a:cubicBezTo>
                    <a:pt x="5035" y="3040"/>
                    <a:pt x="5034" y="3040"/>
                    <a:pt x="5033" y="3041"/>
                  </a:cubicBezTo>
                  <a:cubicBezTo>
                    <a:pt x="5043" y="3059"/>
                    <a:pt x="5043" y="3055"/>
                    <a:pt x="5054" y="3063"/>
                  </a:cubicBezTo>
                  <a:cubicBezTo>
                    <a:pt x="5060" y="3068"/>
                    <a:pt x="5074" y="3084"/>
                    <a:pt x="5072" y="3094"/>
                  </a:cubicBezTo>
                  <a:cubicBezTo>
                    <a:pt x="5068" y="3106"/>
                    <a:pt x="5060" y="3094"/>
                    <a:pt x="5069" y="3119"/>
                  </a:cubicBezTo>
                  <a:cubicBezTo>
                    <a:pt x="5074" y="3132"/>
                    <a:pt x="5081" y="3151"/>
                    <a:pt x="5088" y="3164"/>
                  </a:cubicBezTo>
                  <a:cubicBezTo>
                    <a:pt x="5090" y="3169"/>
                    <a:pt x="5092" y="3171"/>
                    <a:pt x="5094" y="3171"/>
                  </a:cubicBezTo>
                  <a:cubicBezTo>
                    <a:pt x="5096" y="3171"/>
                    <a:pt x="5097" y="3166"/>
                    <a:pt x="5100" y="3166"/>
                  </a:cubicBezTo>
                  <a:cubicBezTo>
                    <a:pt x="5100" y="3166"/>
                    <a:pt x="5100" y="3166"/>
                    <a:pt x="5100" y="3166"/>
                  </a:cubicBezTo>
                  <a:cubicBezTo>
                    <a:pt x="5106" y="3166"/>
                    <a:pt x="5114" y="3176"/>
                    <a:pt x="5115" y="3185"/>
                  </a:cubicBezTo>
                  <a:cubicBezTo>
                    <a:pt x="5115" y="3191"/>
                    <a:pt x="5122" y="3214"/>
                    <a:pt x="5128" y="3214"/>
                  </a:cubicBezTo>
                  <a:cubicBezTo>
                    <a:pt x="5129" y="3214"/>
                    <a:pt x="5129" y="3214"/>
                    <a:pt x="5129" y="3213"/>
                  </a:cubicBezTo>
                  <a:lnTo>
                    <a:pt x="5129" y="3213"/>
                  </a:lnTo>
                  <a:cubicBezTo>
                    <a:pt x="5122" y="3217"/>
                    <a:pt x="5129" y="3232"/>
                    <a:pt x="5137" y="3246"/>
                  </a:cubicBezTo>
                  <a:cubicBezTo>
                    <a:pt x="5146" y="3259"/>
                    <a:pt x="5152" y="3276"/>
                    <a:pt x="5153" y="3283"/>
                  </a:cubicBezTo>
                  <a:cubicBezTo>
                    <a:pt x="5154" y="3296"/>
                    <a:pt x="5151" y="3294"/>
                    <a:pt x="5148" y="3305"/>
                  </a:cubicBezTo>
                  <a:cubicBezTo>
                    <a:pt x="5144" y="3316"/>
                    <a:pt x="5139" y="3329"/>
                    <a:pt x="5133" y="3340"/>
                  </a:cubicBezTo>
                  <a:cubicBezTo>
                    <a:pt x="5130" y="3344"/>
                    <a:pt x="5120" y="3360"/>
                    <a:pt x="5104" y="3369"/>
                  </a:cubicBezTo>
                  <a:cubicBezTo>
                    <a:pt x="5091" y="3376"/>
                    <a:pt x="5075" y="3383"/>
                    <a:pt x="5070" y="3383"/>
                  </a:cubicBezTo>
                  <a:cubicBezTo>
                    <a:pt x="5068" y="3383"/>
                    <a:pt x="5068" y="3383"/>
                    <a:pt x="5067" y="3382"/>
                  </a:cubicBezTo>
                  <a:cubicBezTo>
                    <a:pt x="5050" y="3391"/>
                    <a:pt x="5046" y="3395"/>
                    <a:pt x="5048" y="3404"/>
                  </a:cubicBezTo>
                  <a:cubicBezTo>
                    <a:pt x="5050" y="3408"/>
                    <a:pt x="5041" y="3422"/>
                    <a:pt x="5033" y="3426"/>
                  </a:cubicBezTo>
                  <a:cubicBezTo>
                    <a:pt x="5034" y="3425"/>
                    <a:pt x="5019" y="3418"/>
                    <a:pt x="5016" y="3418"/>
                  </a:cubicBezTo>
                  <a:cubicBezTo>
                    <a:pt x="5003" y="3419"/>
                    <a:pt x="4988" y="3428"/>
                    <a:pt x="4978" y="3437"/>
                  </a:cubicBezTo>
                  <a:cubicBezTo>
                    <a:pt x="4968" y="3445"/>
                    <a:pt x="4957" y="3453"/>
                    <a:pt x="4946" y="3460"/>
                  </a:cubicBezTo>
                  <a:cubicBezTo>
                    <a:pt x="4946" y="3461"/>
                    <a:pt x="4945" y="3461"/>
                    <a:pt x="4944" y="3461"/>
                  </a:cubicBezTo>
                  <a:cubicBezTo>
                    <a:pt x="4941" y="3461"/>
                    <a:pt x="4937" y="3460"/>
                    <a:pt x="4933" y="3460"/>
                  </a:cubicBezTo>
                  <a:cubicBezTo>
                    <a:pt x="4932" y="3460"/>
                    <a:pt x="4931" y="3460"/>
                    <a:pt x="4930" y="3460"/>
                  </a:cubicBezTo>
                  <a:cubicBezTo>
                    <a:pt x="4909" y="3466"/>
                    <a:pt x="4921" y="3488"/>
                    <a:pt x="4905" y="3497"/>
                  </a:cubicBezTo>
                  <a:cubicBezTo>
                    <a:pt x="4901" y="3499"/>
                    <a:pt x="4897" y="3500"/>
                    <a:pt x="4895" y="3500"/>
                  </a:cubicBezTo>
                  <a:cubicBezTo>
                    <a:pt x="4887" y="3500"/>
                    <a:pt x="4892" y="3486"/>
                    <a:pt x="4884" y="3486"/>
                  </a:cubicBezTo>
                  <a:cubicBezTo>
                    <a:pt x="4883" y="3486"/>
                    <a:pt x="4882" y="3487"/>
                    <a:pt x="4880" y="3487"/>
                  </a:cubicBezTo>
                  <a:cubicBezTo>
                    <a:pt x="4851" y="3498"/>
                    <a:pt x="4831" y="3528"/>
                    <a:pt x="4811" y="3543"/>
                  </a:cubicBezTo>
                  <a:cubicBezTo>
                    <a:pt x="4807" y="3546"/>
                    <a:pt x="4777" y="3566"/>
                    <a:pt x="4772" y="3566"/>
                  </a:cubicBezTo>
                  <a:cubicBezTo>
                    <a:pt x="4770" y="3566"/>
                    <a:pt x="4771" y="3564"/>
                    <a:pt x="4775" y="3560"/>
                  </a:cubicBezTo>
                  <a:cubicBezTo>
                    <a:pt x="4792" y="3551"/>
                    <a:pt x="4798" y="3543"/>
                    <a:pt x="4791" y="3543"/>
                  </a:cubicBezTo>
                  <a:cubicBezTo>
                    <a:pt x="4788" y="3543"/>
                    <a:pt x="4783" y="3545"/>
                    <a:pt x="4775" y="3548"/>
                  </a:cubicBezTo>
                  <a:cubicBezTo>
                    <a:pt x="4766" y="3550"/>
                    <a:pt x="4739" y="3567"/>
                    <a:pt x="4745" y="3572"/>
                  </a:cubicBezTo>
                  <a:cubicBezTo>
                    <a:pt x="4747" y="3573"/>
                    <a:pt x="4764" y="3573"/>
                    <a:pt x="4759" y="3578"/>
                  </a:cubicBezTo>
                  <a:cubicBezTo>
                    <a:pt x="4758" y="3579"/>
                    <a:pt x="4704" y="3580"/>
                    <a:pt x="4703" y="3590"/>
                  </a:cubicBezTo>
                  <a:cubicBezTo>
                    <a:pt x="4702" y="3597"/>
                    <a:pt x="4709" y="3599"/>
                    <a:pt x="4706" y="3606"/>
                  </a:cubicBezTo>
                  <a:cubicBezTo>
                    <a:pt x="4704" y="3612"/>
                    <a:pt x="4696" y="3619"/>
                    <a:pt x="4690" y="3626"/>
                  </a:cubicBezTo>
                  <a:cubicBezTo>
                    <a:pt x="4687" y="3620"/>
                    <a:pt x="4686" y="3615"/>
                    <a:pt x="4680" y="3615"/>
                  </a:cubicBezTo>
                  <a:cubicBezTo>
                    <a:pt x="4676" y="3615"/>
                    <a:pt x="4669" y="3617"/>
                    <a:pt x="4658" y="3623"/>
                  </a:cubicBezTo>
                  <a:cubicBezTo>
                    <a:pt x="4651" y="3626"/>
                    <a:pt x="4616" y="3652"/>
                    <a:pt x="4629" y="3652"/>
                  </a:cubicBezTo>
                  <a:cubicBezTo>
                    <a:pt x="4630" y="3652"/>
                    <a:pt x="4630" y="3652"/>
                    <a:pt x="4630" y="3652"/>
                  </a:cubicBezTo>
                  <a:lnTo>
                    <a:pt x="4630" y="3652"/>
                  </a:lnTo>
                  <a:lnTo>
                    <a:pt x="4606" y="3665"/>
                  </a:lnTo>
                  <a:cubicBezTo>
                    <a:pt x="4604" y="3661"/>
                    <a:pt x="4606" y="3653"/>
                    <a:pt x="4599" y="3652"/>
                  </a:cubicBezTo>
                  <a:cubicBezTo>
                    <a:pt x="4599" y="3652"/>
                    <a:pt x="4598" y="3652"/>
                    <a:pt x="4598" y="3652"/>
                  </a:cubicBezTo>
                  <a:cubicBezTo>
                    <a:pt x="4589" y="3652"/>
                    <a:pt x="4575" y="3659"/>
                    <a:pt x="4566" y="3666"/>
                  </a:cubicBezTo>
                  <a:cubicBezTo>
                    <a:pt x="4548" y="3680"/>
                    <a:pt x="4547" y="3699"/>
                    <a:pt x="4530" y="3699"/>
                  </a:cubicBezTo>
                  <a:cubicBezTo>
                    <a:pt x="4527" y="3699"/>
                    <a:pt x="4524" y="3698"/>
                    <a:pt x="4520" y="3697"/>
                  </a:cubicBezTo>
                  <a:cubicBezTo>
                    <a:pt x="4518" y="3693"/>
                    <a:pt x="4516" y="3692"/>
                    <a:pt x="4514" y="3692"/>
                  </a:cubicBezTo>
                  <a:cubicBezTo>
                    <a:pt x="4507" y="3692"/>
                    <a:pt x="4500" y="3714"/>
                    <a:pt x="4486" y="3721"/>
                  </a:cubicBezTo>
                  <a:cubicBezTo>
                    <a:pt x="4474" y="3728"/>
                    <a:pt x="4452" y="3726"/>
                    <a:pt x="4445" y="3735"/>
                  </a:cubicBezTo>
                  <a:cubicBezTo>
                    <a:pt x="4443" y="3736"/>
                    <a:pt x="4432" y="3754"/>
                    <a:pt x="4433" y="3755"/>
                  </a:cubicBezTo>
                  <a:lnTo>
                    <a:pt x="4433" y="3755"/>
                  </a:lnTo>
                  <a:cubicBezTo>
                    <a:pt x="4424" y="3753"/>
                    <a:pt x="4427" y="3749"/>
                    <a:pt x="4421" y="3749"/>
                  </a:cubicBezTo>
                  <a:cubicBezTo>
                    <a:pt x="4419" y="3749"/>
                    <a:pt x="4416" y="3749"/>
                    <a:pt x="4410" y="3751"/>
                  </a:cubicBezTo>
                  <a:cubicBezTo>
                    <a:pt x="4401" y="3754"/>
                    <a:pt x="4383" y="3761"/>
                    <a:pt x="4381" y="3769"/>
                  </a:cubicBezTo>
                  <a:cubicBezTo>
                    <a:pt x="4379" y="3776"/>
                    <a:pt x="4362" y="3783"/>
                    <a:pt x="4351" y="3790"/>
                  </a:cubicBezTo>
                  <a:cubicBezTo>
                    <a:pt x="4343" y="3793"/>
                    <a:pt x="4345" y="3805"/>
                    <a:pt x="4329" y="3814"/>
                  </a:cubicBezTo>
                  <a:lnTo>
                    <a:pt x="4344" y="3813"/>
                  </a:lnTo>
                  <a:lnTo>
                    <a:pt x="4344" y="3813"/>
                  </a:lnTo>
                  <a:cubicBezTo>
                    <a:pt x="4338" y="3821"/>
                    <a:pt x="4336" y="3827"/>
                    <a:pt x="4324" y="3831"/>
                  </a:cubicBezTo>
                  <a:cubicBezTo>
                    <a:pt x="4321" y="3827"/>
                    <a:pt x="4317" y="3821"/>
                    <a:pt x="4329" y="3814"/>
                  </a:cubicBezTo>
                  <a:lnTo>
                    <a:pt x="4324" y="3803"/>
                  </a:lnTo>
                  <a:cubicBezTo>
                    <a:pt x="4315" y="3808"/>
                    <a:pt x="4300" y="3816"/>
                    <a:pt x="4303" y="3821"/>
                  </a:cubicBezTo>
                  <a:cubicBezTo>
                    <a:pt x="4296" y="3831"/>
                    <a:pt x="4293" y="3833"/>
                    <a:pt x="4280" y="3834"/>
                  </a:cubicBezTo>
                  <a:cubicBezTo>
                    <a:pt x="4270" y="3839"/>
                    <a:pt x="4269" y="3841"/>
                    <a:pt x="4271" y="3845"/>
                  </a:cubicBezTo>
                  <a:cubicBezTo>
                    <a:pt x="4275" y="3852"/>
                    <a:pt x="4260" y="3858"/>
                    <a:pt x="4251" y="3864"/>
                  </a:cubicBezTo>
                  <a:lnTo>
                    <a:pt x="4241" y="3845"/>
                  </a:lnTo>
                  <a:lnTo>
                    <a:pt x="4241" y="3845"/>
                  </a:lnTo>
                  <a:cubicBezTo>
                    <a:pt x="4245" y="3852"/>
                    <a:pt x="4209" y="3873"/>
                    <a:pt x="4198" y="3879"/>
                  </a:cubicBezTo>
                  <a:cubicBezTo>
                    <a:pt x="4181" y="3888"/>
                    <a:pt x="4179" y="3882"/>
                    <a:pt x="4166" y="3887"/>
                  </a:cubicBezTo>
                  <a:cubicBezTo>
                    <a:pt x="4113" y="3907"/>
                    <a:pt x="4061" y="3938"/>
                    <a:pt x="4009" y="3966"/>
                  </a:cubicBezTo>
                  <a:lnTo>
                    <a:pt x="4009" y="3966"/>
                  </a:lnTo>
                  <a:cubicBezTo>
                    <a:pt x="4009" y="3966"/>
                    <a:pt x="4008" y="3965"/>
                    <a:pt x="4005" y="3965"/>
                  </a:cubicBezTo>
                  <a:cubicBezTo>
                    <a:pt x="4002" y="3965"/>
                    <a:pt x="3999" y="3965"/>
                    <a:pt x="3994" y="3968"/>
                  </a:cubicBezTo>
                  <a:lnTo>
                    <a:pt x="3969" y="3982"/>
                  </a:lnTo>
                  <a:cubicBezTo>
                    <a:pt x="3943" y="3998"/>
                    <a:pt x="3916" y="4014"/>
                    <a:pt x="3890" y="4030"/>
                  </a:cubicBezTo>
                  <a:cubicBezTo>
                    <a:pt x="3854" y="4052"/>
                    <a:pt x="3815" y="4074"/>
                    <a:pt x="3781" y="4098"/>
                  </a:cubicBezTo>
                  <a:cubicBezTo>
                    <a:pt x="3767" y="4107"/>
                    <a:pt x="3753" y="4116"/>
                    <a:pt x="3748" y="4125"/>
                  </a:cubicBezTo>
                  <a:cubicBezTo>
                    <a:pt x="3744" y="4131"/>
                    <a:pt x="3732" y="4136"/>
                    <a:pt x="3724" y="4141"/>
                  </a:cubicBezTo>
                  <a:lnTo>
                    <a:pt x="3724" y="4141"/>
                  </a:lnTo>
                  <a:cubicBezTo>
                    <a:pt x="3729" y="4138"/>
                    <a:pt x="3732" y="4133"/>
                    <a:pt x="3728" y="4133"/>
                  </a:cubicBezTo>
                  <a:cubicBezTo>
                    <a:pt x="3727" y="4133"/>
                    <a:pt x="3726" y="4133"/>
                    <a:pt x="3724" y="4134"/>
                  </a:cubicBezTo>
                  <a:cubicBezTo>
                    <a:pt x="3702" y="4144"/>
                    <a:pt x="3679" y="4158"/>
                    <a:pt x="3658" y="4169"/>
                  </a:cubicBezTo>
                  <a:cubicBezTo>
                    <a:pt x="3650" y="4175"/>
                    <a:pt x="3623" y="4187"/>
                    <a:pt x="3620" y="4195"/>
                  </a:cubicBezTo>
                  <a:cubicBezTo>
                    <a:pt x="3617" y="4200"/>
                    <a:pt x="3630" y="4207"/>
                    <a:pt x="3632" y="4211"/>
                  </a:cubicBezTo>
                  <a:cubicBezTo>
                    <a:pt x="3626" y="4214"/>
                    <a:pt x="3622" y="4216"/>
                    <a:pt x="3617" y="4216"/>
                  </a:cubicBezTo>
                  <a:cubicBezTo>
                    <a:pt x="3609" y="4216"/>
                    <a:pt x="3604" y="4210"/>
                    <a:pt x="3601" y="4207"/>
                  </a:cubicBezTo>
                  <a:cubicBezTo>
                    <a:pt x="3599" y="4205"/>
                    <a:pt x="3598" y="4204"/>
                    <a:pt x="3596" y="4204"/>
                  </a:cubicBezTo>
                  <a:cubicBezTo>
                    <a:pt x="3588" y="4204"/>
                    <a:pt x="3575" y="4214"/>
                    <a:pt x="3561" y="4222"/>
                  </a:cubicBezTo>
                  <a:cubicBezTo>
                    <a:pt x="3539" y="4234"/>
                    <a:pt x="3514" y="4249"/>
                    <a:pt x="3491" y="4258"/>
                  </a:cubicBezTo>
                  <a:cubicBezTo>
                    <a:pt x="3487" y="4259"/>
                    <a:pt x="3479" y="4259"/>
                    <a:pt x="3477" y="4260"/>
                  </a:cubicBezTo>
                  <a:cubicBezTo>
                    <a:pt x="3466" y="4267"/>
                    <a:pt x="3462" y="4274"/>
                    <a:pt x="3455" y="4282"/>
                  </a:cubicBezTo>
                  <a:cubicBezTo>
                    <a:pt x="3438" y="4299"/>
                    <a:pt x="3406" y="4303"/>
                    <a:pt x="3386" y="4313"/>
                  </a:cubicBezTo>
                  <a:cubicBezTo>
                    <a:pt x="3362" y="4323"/>
                    <a:pt x="3361" y="4332"/>
                    <a:pt x="3355" y="4345"/>
                  </a:cubicBezTo>
                  <a:cubicBezTo>
                    <a:pt x="3351" y="4353"/>
                    <a:pt x="3347" y="4355"/>
                    <a:pt x="3345" y="4355"/>
                  </a:cubicBezTo>
                  <a:cubicBezTo>
                    <a:pt x="3339" y="4355"/>
                    <a:pt x="3337" y="4345"/>
                    <a:pt x="3334" y="4343"/>
                  </a:cubicBezTo>
                  <a:cubicBezTo>
                    <a:pt x="3333" y="4342"/>
                    <a:pt x="3333" y="4342"/>
                    <a:pt x="3332" y="4342"/>
                  </a:cubicBezTo>
                  <a:cubicBezTo>
                    <a:pt x="3323" y="4342"/>
                    <a:pt x="3310" y="4366"/>
                    <a:pt x="3307" y="4368"/>
                  </a:cubicBezTo>
                  <a:cubicBezTo>
                    <a:pt x="3300" y="4376"/>
                    <a:pt x="3293" y="4378"/>
                    <a:pt x="3286" y="4378"/>
                  </a:cubicBezTo>
                  <a:cubicBezTo>
                    <a:pt x="3282" y="4378"/>
                    <a:pt x="3278" y="4377"/>
                    <a:pt x="3274" y="4377"/>
                  </a:cubicBezTo>
                  <a:cubicBezTo>
                    <a:pt x="3271" y="4377"/>
                    <a:pt x="3269" y="4377"/>
                    <a:pt x="3266" y="4378"/>
                  </a:cubicBezTo>
                  <a:cubicBezTo>
                    <a:pt x="3249" y="4383"/>
                    <a:pt x="3229" y="4396"/>
                    <a:pt x="3213" y="4407"/>
                  </a:cubicBezTo>
                  <a:cubicBezTo>
                    <a:pt x="3205" y="4412"/>
                    <a:pt x="3161" y="4442"/>
                    <a:pt x="3148" y="4442"/>
                  </a:cubicBezTo>
                  <a:cubicBezTo>
                    <a:pt x="3146" y="4442"/>
                    <a:pt x="3145" y="4441"/>
                    <a:pt x="3144" y="4440"/>
                  </a:cubicBezTo>
                  <a:cubicBezTo>
                    <a:pt x="3130" y="4445"/>
                    <a:pt x="3116" y="4456"/>
                    <a:pt x="3105" y="4464"/>
                  </a:cubicBezTo>
                  <a:cubicBezTo>
                    <a:pt x="3060" y="4494"/>
                    <a:pt x="3010" y="4520"/>
                    <a:pt x="2966" y="4550"/>
                  </a:cubicBezTo>
                  <a:cubicBezTo>
                    <a:pt x="2950" y="4560"/>
                    <a:pt x="2933" y="4574"/>
                    <a:pt x="2937" y="4583"/>
                  </a:cubicBezTo>
                  <a:cubicBezTo>
                    <a:pt x="2935" y="4579"/>
                    <a:pt x="2934" y="4571"/>
                    <a:pt x="2926" y="4571"/>
                  </a:cubicBezTo>
                  <a:cubicBezTo>
                    <a:pt x="2925" y="4571"/>
                    <a:pt x="2924" y="4572"/>
                    <a:pt x="2922" y="4572"/>
                  </a:cubicBezTo>
                  <a:cubicBezTo>
                    <a:pt x="2912" y="4574"/>
                    <a:pt x="2910" y="4581"/>
                    <a:pt x="2900" y="4585"/>
                  </a:cubicBezTo>
                  <a:cubicBezTo>
                    <a:pt x="2894" y="4587"/>
                    <a:pt x="2888" y="4589"/>
                    <a:pt x="2882" y="4592"/>
                  </a:cubicBezTo>
                  <a:cubicBezTo>
                    <a:pt x="2858" y="4601"/>
                    <a:pt x="2836" y="4613"/>
                    <a:pt x="2811" y="4626"/>
                  </a:cubicBezTo>
                  <a:cubicBezTo>
                    <a:pt x="2808" y="4631"/>
                    <a:pt x="2795" y="4640"/>
                    <a:pt x="2782" y="4647"/>
                  </a:cubicBezTo>
                  <a:cubicBezTo>
                    <a:pt x="2769" y="4654"/>
                    <a:pt x="2758" y="4661"/>
                    <a:pt x="2758" y="4661"/>
                  </a:cubicBezTo>
                  <a:cubicBezTo>
                    <a:pt x="2755" y="4676"/>
                    <a:pt x="2768" y="4683"/>
                    <a:pt x="2762" y="4699"/>
                  </a:cubicBezTo>
                  <a:cubicBezTo>
                    <a:pt x="2761" y="4701"/>
                    <a:pt x="2752" y="4704"/>
                    <a:pt x="2744" y="4704"/>
                  </a:cubicBezTo>
                  <a:cubicBezTo>
                    <a:pt x="2735" y="4704"/>
                    <a:pt x="2728" y="4701"/>
                    <a:pt x="2734" y="4691"/>
                  </a:cubicBezTo>
                  <a:cubicBezTo>
                    <a:pt x="2741" y="4682"/>
                    <a:pt x="2741" y="4678"/>
                    <a:pt x="2736" y="4678"/>
                  </a:cubicBezTo>
                  <a:cubicBezTo>
                    <a:pt x="2731" y="4678"/>
                    <a:pt x="2722" y="4682"/>
                    <a:pt x="2710" y="4688"/>
                  </a:cubicBezTo>
                  <a:cubicBezTo>
                    <a:pt x="2700" y="4693"/>
                    <a:pt x="2684" y="4701"/>
                    <a:pt x="2679" y="4709"/>
                  </a:cubicBezTo>
                  <a:cubicBezTo>
                    <a:pt x="2675" y="4715"/>
                    <a:pt x="2679" y="4716"/>
                    <a:pt x="2666" y="4720"/>
                  </a:cubicBezTo>
                  <a:cubicBezTo>
                    <a:pt x="2660" y="4723"/>
                    <a:pt x="2634" y="4728"/>
                    <a:pt x="2620" y="4728"/>
                  </a:cubicBezTo>
                  <a:cubicBezTo>
                    <a:pt x="2614" y="4728"/>
                    <a:pt x="2610" y="4727"/>
                    <a:pt x="2611" y="4725"/>
                  </a:cubicBezTo>
                  <a:lnTo>
                    <a:pt x="2611" y="4725"/>
                  </a:lnTo>
                  <a:cubicBezTo>
                    <a:pt x="2607" y="4736"/>
                    <a:pt x="2600" y="4740"/>
                    <a:pt x="2580" y="4751"/>
                  </a:cubicBezTo>
                  <a:cubicBezTo>
                    <a:pt x="2562" y="4760"/>
                    <a:pt x="2548" y="4769"/>
                    <a:pt x="2534" y="4781"/>
                  </a:cubicBezTo>
                  <a:cubicBezTo>
                    <a:pt x="2530" y="4785"/>
                    <a:pt x="2518" y="4799"/>
                    <a:pt x="2514" y="4800"/>
                  </a:cubicBezTo>
                  <a:cubicBezTo>
                    <a:pt x="2511" y="4800"/>
                    <a:pt x="2506" y="4799"/>
                    <a:pt x="2500" y="4799"/>
                  </a:cubicBezTo>
                  <a:cubicBezTo>
                    <a:pt x="2498" y="4799"/>
                    <a:pt x="2496" y="4799"/>
                    <a:pt x="2493" y="4800"/>
                  </a:cubicBezTo>
                  <a:cubicBezTo>
                    <a:pt x="2481" y="4805"/>
                    <a:pt x="2473" y="4815"/>
                    <a:pt x="2461" y="4822"/>
                  </a:cubicBezTo>
                  <a:lnTo>
                    <a:pt x="2421" y="4843"/>
                  </a:lnTo>
                  <a:cubicBezTo>
                    <a:pt x="2399" y="4845"/>
                    <a:pt x="2402" y="4861"/>
                    <a:pt x="2402" y="4867"/>
                  </a:cubicBezTo>
                  <a:cubicBezTo>
                    <a:pt x="2403" y="4874"/>
                    <a:pt x="2393" y="4879"/>
                    <a:pt x="2383" y="4885"/>
                  </a:cubicBezTo>
                  <a:cubicBezTo>
                    <a:pt x="2380" y="4878"/>
                    <a:pt x="2379" y="4874"/>
                    <a:pt x="2373" y="4874"/>
                  </a:cubicBezTo>
                  <a:cubicBezTo>
                    <a:pt x="2370" y="4874"/>
                    <a:pt x="2364" y="4876"/>
                    <a:pt x="2354" y="4881"/>
                  </a:cubicBezTo>
                  <a:cubicBezTo>
                    <a:pt x="2308" y="4904"/>
                    <a:pt x="2264" y="4928"/>
                    <a:pt x="2219" y="4953"/>
                  </a:cubicBezTo>
                  <a:cubicBezTo>
                    <a:pt x="2217" y="4954"/>
                    <a:pt x="2169" y="4980"/>
                    <a:pt x="2177" y="4980"/>
                  </a:cubicBezTo>
                  <a:cubicBezTo>
                    <a:pt x="2194" y="4981"/>
                    <a:pt x="2167" y="4996"/>
                    <a:pt x="2156" y="5000"/>
                  </a:cubicBezTo>
                  <a:cubicBezTo>
                    <a:pt x="2154" y="5000"/>
                    <a:pt x="2152" y="5001"/>
                    <a:pt x="2151" y="5001"/>
                  </a:cubicBezTo>
                  <a:cubicBezTo>
                    <a:pt x="2147" y="5001"/>
                    <a:pt x="2147" y="4997"/>
                    <a:pt x="2143" y="4997"/>
                  </a:cubicBezTo>
                  <a:cubicBezTo>
                    <a:pt x="2142" y="4997"/>
                    <a:pt x="2142" y="4997"/>
                    <a:pt x="2141" y="4997"/>
                  </a:cubicBezTo>
                  <a:cubicBezTo>
                    <a:pt x="2134" y="4999"/>
                    <a:pt x="2126" y="5003"/>
                    <a:pt x="2120" y="5007"/>
                  </a:cubicBezTo>
                  <a:cubicBezTo>
                    <a:pt x="2108" y="5013"/>
                    <a:pt x="2072" y="5028"/>
                    <a:pt x="2066" y="5039"/>
                  </a:cubicBezTo>
                  <a:cubicBezTo>
                    <a:pt x="2060" y="5048"/>
                    <a:pt x="2048" y="5050"/>
                    <a:pt x="2035" y="5060"/>
                  </a:cubicBezTo>
                  <a:cubicBezTo>
                    <a:pt x="2028" y="5065"/>
                    <a:pt x="2023" y="5077"/>
                    <a:pt x="2018" y="5080"/>
                  </a:cubicBezTo>
                  <a:cubicBezTo>
                    <a:pt x="2017" y="5081"/>
                    <a:pt x="2016" y="5081"/>
                    <a:pt x="2014" y="5081"/>
                  </a:cubicBezTo>
                  <a:cubicBezTo>
                    <a:pt x="2011" y="5081"/>
                    <a:pt x="2007" y="5080"/>
                    <a:pt x="2004" y="5080"/>
                  </a:cubicBezTo>
                  <a:cubicBezTo>
                    <a:pt x="2003" y="5080"/>
                    <a:pt x="2003" y="5080"/>
                    <a:pt x="2002" y="5080"/>
                  </a:cubicBezTo>
                  <a:cubicBezTo>
                    <a:pt x="1987" y="5083"/>
                    <a:pt x="1971" y="5090"/>
                    <a:pt x="1956" y="5099"/>
                  </a:cubicBezTo>
                  <a:cubicBezTo>
                    <a:pt x="1933" y="5111"/>
                    <a:pt x="1908" y="5129"/>
                    <a:pt x="1887" y="5136"/>
                  </a:cubicBezTo>
                  <a:cubicBezTo>
                    <a:pt x="1874" y="5139"/>
                    <a:pt x="1870" y="5143"/>
                    <a:pt x="1870" y="5149"/>
                  </a:cubicBezTo>
                  <a:cubicBezTo>
                    <a:pt x="1856" y="5156"/>
                    <a:pt x="1870" y="5166"/>
                    <a:pt x="1892" y="5166"/>
                  </a:cubicBezTo>
                  <a:cubicBezTo>
                    <a:pt x="1893" y="5166"/>
                    <a:pt x="1894" y="5166"/>
                    <a:pt x="1895" y="5166"/>
                  </a:cubicBezTo>
                  <a:cubicBezTo>
                    <a:pt x="1917" y="5165"/>
                    <a:pt x="1936" y="5151"/>
                    <a:pt x="1924" y="5141"/>
                  </a:cubicBezTo>
                  <a:lnTo>
                    <a:pt x="1924" y="5141"/>
                  </a:lnTo>
                  <a:cubicBezTo>
                    <a:pt x="1925" y="5141"/>
                    <a:pt x="1925" y="5141"/>
                    <a:pt x="1926" y="5141"/>
                  </a:cubicBezTo>
                  <a:cubicBezTo>
                    <a:pt x="1937" y="5141"/>
                    <a:pt x="1982" y="5117"/>
                    <a:pt x="1996" y="5117"/>
                  </a:cubicBezTo>
                  <a:cubicBezTo>
                    <a:pt x="1997" y="5117"/>
                    <a:pt x="1997" y="5117"/>
                    <a:pt x="1998" y="5117"/>
                  </a:cubicBezTo>
                  <a:cubicBezTo>
                    <a:pt x="1999" y="5117"/>
                    <a:pt x="2000" y="5117"/>
                    <a:pt x="2002" y="5117"/>
                  </a:cubicBezTo>
                  <a:cubicBezTo>
                    <a:pt x="2008" y="5117"/>
                    <a:pt x="2009" y="5111"/>
                    <a:pt x="2017" y="5105"/>
                  </a:cubicBezTo>
                  <a:cubicBezTo>
                    <a:pt x="2026" y="5097"/>
                    <a:pt x="2039" y="5092"/>
                    <a:pt x="2049" y="5085"/>
                  </a:cubicBezTo>
                  <a:cubicBezTo>
                    <a:pt x="2099" y="5052"/>
                    <a:pt x="2157" y="5022"/>
                    <a:pt x="2211" y="4994"/>
                  </a:cubicBezTo>
                  <a:cubicBezTo>
                    <a:pt x="2246" y="4977"/>
                    <a:pt x="2326" y="4949"/>
                    <a:pt x="2314" y="4925"/>
                  </a:cubicBezTo>
                  <a:cubicBezTo>
                    <a:pt x="2314" y="4924"/>
                    <a:pt x="2313" y="4905"/>
                    <a:pt x="2320" y="4905"/>
                  </a:cubicBezTo>
                  <a:cubicBezTo>
                    <a:pt x="2320" y="4905"/>
                    <a:pt x="2320" y="4905"/>
                    <a:pt x="2321" y="4905"/>
                  </a:cubicBezTo>
                  <a:cubicBezTo>
                    <a:pt x="2328" y="4908"/>
                    <a:pt x="2337" y="4910"/>
                    <a:pt x="2340" y="4915"/>
                  </a:cubicBezTo>
                  <a:cubicBezTo>
                    <a:pt x="2341" y="4918"/>
                    <a:pt x="2363" y="4940"/>
                    <a:pt x="2365" y="4940"/>
                  </a:cubicBezTo>
                  <a:cubicBezTo>
                    <a:pt x="2365" y="4940"/>
                    <a:pt x="2365" y="4939"/>
                    <a:pt x="2365" y="4939"/>
                  </a:cubicBezTo>
                  <a:cubicBezTo>
                    <a:pt x="2369" y="4936"/>
                    <a:pt x="2364" y="4935"/>
                    <a:pt x="2372" y="4930"/>
                  </a:cubicBezTo>
                  <a:cubicBezTo>
                    <a:pt x="2380" y="4924"/>
                    <a:pt x="2389" y="4918"/>
                    <a:pt x="2397" y="4913"/>
                  </a:cubicBezTo>
                  <a:cubicBezTo>
                    <a:pt x="2407" y="4908"/>
                    <a:pt x="2422" y="4900"/>
                    <a:pt x="2431" y="4900"/>
                  </a:cubicBezTo>
                  <a:cubicBezTo>
                    <a:pt x="2433" y="4900"/>
                    <a:pt x="2435" y="4901"/>
                    <a:pt x="2436" y="4903"/>
                  </a:cubicBezTo>
                  <a:lnTo>
                    <a:pt x="2436" y="4903"/>
                  </a:lnTo>
                  <a:cubicBezTo>
                    <a:pt x="2429" y="4888"/>
                    <a:pt x="2463" y="4884"/>
                    <a:pt x="2462" y="4869"/>
                  </a:cubicBezTo>
                  <a:cubicBezTo>
                    <a:pt x="2462" y="4861"/>
                    <a:pt x="2465" y="4844"/>
                    <a:pt x="2485" y="4844"/>
                  </a:cubicBezTo>
                  <a:cubicBezTo>
                    <a:pt x="2486" y="4844"/>
                    <a:pt x="2487" y="4844"/>
                    <a:pt x="2488" y="4844"/>
                  </a:cubicBezTo>
                  <a:cubicBezTo>
                    <a:pt x="2498" y="4845"/>
                    <a:pt x="2497" y="4851"/>
                    <a:pt x="2508" y="4851"/>
                  </a:cubicBezTo>
                  <a:cubicBezTo>
                    <a:pt x="2509" y="4851"/>
                    <a:pt x="2510" y="4851"/>
                    <a:pt x="2512" y="4851"/>
                  </a:cubicBezTo>
                  <a:cubicBezTo>
                    <a:pt x="2521" y="4849"/>
                    <a:pt x="2533" y="4843"/>
                    <a:pt x="2534" y="4836"/>
                  </a:cubicBezTo>
                  <a:cubicBezTo>
                    <a:pt x="2535" y="4829"/>
                    <a:pt x="2538" y="4829"/>
                    <a:pt x="2553" y="4822"/>
                  </a:cubicBezTo>
                  <a:cubicBezTo>
                    <a:pt x="2555" y="4820"/>
                    <a:pt x="2556" y="4820"/>
                    <a:pt x="2557" y="4820"/>
                  </a:cubicBezTo>
                  <a:cubicBezTo>
                    <a:pt x="2559" y="4820"/>
                    <a:pt x="2558" y="4824"/>
                    <a:pt x="2562" y="4824"/>
                  </a:cubicBezTo>
                  <a:cubicBezTo>
                    <a:pt x="2562" y="4824"/>
                    <a:pt x="2563" y="4825"/>
                    <a:pt x="2564" y="4825"/>
                  </a:cubicBezTo>
                  <a:cubicBezTo>
                    <a:pt x="2580" y="4825"/>
                    <a:pt x="2605" y="4788"/>
                    <a:pt x="2628" y="4788"/>
                  </a:cubicBezTo>
                  <a:cubicBezTo>
                    <a:pt x="2643" y="4780"/>
                    <a:pt x="2655" y="4754"/>
                    <a:pt x="2660" y="4754"/>
                  </a:cubicBezTo>
                  <a:cubicBezTo>
                    <a:pt x="2660" y="4754"/>
                    <a:pt x="2660" y="4754"/>
                    <a:pt x="2660" y="4754"/>
                  </a:cubicBezTo>
                  <a:cubicBezTo>
                    <a:pt x="2663" y="4754"/>
                    <a:pt x="2670" y="4758"/>
                    <a:pt x="2675" y="4758"/>
                  </a:cubicBezTo>
                  <a:cubicBezTo>
                    <a:pt x="2677" y="4758"/>
                    <a:pt x="2678" y="4758"/>
                    <a:pt x="2679" y="4757"/>
                  </a:cubicBezTo>
                  <a:cubicBezTo>
                    <a:pt x="2687" y="4750"/>
                    <a:pt x="2678" y="4746"/>
                    <a:pt x="2686" y="4738"/>
                  </a:cubicBezTo>
                  <a:lnTo>
                    <a:pt x="2686" y="4738"/>
                  </a:lnTo>
                  <a:cubicBezTo>
                    <a:pt x="2686" y="4738"/>
                    <a:pt x="2708" y="4747"/>
                    <a:pt x="2710" y="4747"/>
                  </a:cubicBezTo>
                  <a:cubicBezTo>
                    <a:pt x="2710" y="4747"/>
                    <a:pt x="2710" y="4747"/>
                    <a:pt x="2710" y="4747"/>
                  </a:cubicBezTo>
                  <a:cubicBezTo>
                    <a:pt x="2715" y="4734"/>
                    <a:pt x="2727" y="4720"/>
                    <a:pt x="2753" y="4713"/>
                  </a:cubicBezTo>
                  <a:cubicBezTo>
                    <a:pt x="2764" y="4710"/>
                    <a:pt x="2778" y="4705"/>
                    <a:pt x="2790" y="4698"/>
                  </a:cubicBezTo>
                  <a:cubicBezTo>
                    <a:pt x="2794" y="4696"/>
                    <a:pt x="2802" y="4689"/>
                    <a:pt x="2799" y="4689"/>
                  </a:cubicBezTo>
                  <a:lnTo>
                    <a:pt x="2799" y="4689"/>
                  </a:lnTo>
                  <a:cubicBezTo>
                    <a:pt x="2798" y="4689"/>
                    <a:pt x="2796" y="4689"/>
                    <a:pt x="2794" y="4691"/>
                  </a:cubicBezTo>
                  <a:lnTo>
                    <a:pt x="2822" y="4676"/>
                  </a:lnTo>
                  <a:cubicBezTo>
                    <a:pt x="2840" y="4666"/>
                    <a:pt x="2825" y="4673"/>
                    <a:pt x="2832" y="4664"/>
                  </a:cubicBezTo>
                  <a:cubicBezTo>
                    <a:pt x="2837" y="4657"/>
                    <a:pt x="2872" y="4647"/>
                    <a:pt x="2881" y="4643"/>
                  </a:cubicBezTo>
                  <a:cubicBezTo>
                    <a:pt x="2893" y="4638"/>
                    <a:pt x="2917" y="4629"/>
                    <a:pt x="2925" y="4619"/>
                  </a:cubicBezTo>
                  <a:cubicBezTo>
                    <a:pt x="2931" y="4611"/>
                    <a:pt x="2920" y="4603"/>
                    <a:pt x="2947" y="4602"/>
                  </a:cubicBezTo>
                  <a:cubicBezTo>
                    <a:pt x="2948" y="4602"/>
                    <a:pt x="2950" y="4602"/>
                    <a:pt x="2952" y="4602"/>
                  </a:cubicBezTo>
                  <a:cubicBezTo>
                    <a:pt x="2965" y="4602"/>
                    <a:pt x="2986" y="4594"/>
                    <a:pt x="2969" y="4589"/>
                  </a:cubicBezTo>
                  <a:cubicBezTo>
                    <a:pt x="2964" y="4579"/>
                    <a:pt x="2980" y="4567"/>
                    <a:pt x="2999" y="4566"/>
                  </a:cubicBezTo>
                  <a:cubicBezTo>
                    <a:pt x="3001" y="4566"/>
                    <a:pt x="3002" y="4565"/>
                    <a:pt x="3003" y="4565"/>
                  </a:cubicBezTo>
                  <a:cubicBezTo>
                    <a:pt x="3007" y="4565"/>
                    <a:pt x="3010" y="4566"/>
                    <a:pt x="3014" y="4566"/>
                  </a:cubicBezTo>
                  <a:cubicBezTo>
                    <a:pt x="3019" y="4566"/>
                    <a:pt x="3025" y="4564"/>
                    <a:pt x="3037" y="4555"/>
                  </a:cubicBezTo>
                  <a:cubicBezTo>
                    <a:pt x="3038" y="4553"/>
                    <a:pt x="3062" y="4526"/>
                    <a:pt x="3064" y="4526"/>
                  </a:cubicBezTo>
                  <a:cubicBezTo>
                    <a:pt x="3064" y="4526"/>
                    <a:pt x="3064" y="4526"/>
                    <a:pt x="3065" y="4526"/>
                  </a:cubicBezTo>
                  <a:cubicBezTo>
                    <a:pt x="3067" y="4527"/>
                    <a:pt x="3051" y="4543"/>
                    <a:pt x="3058" y="4543"/>
                  </a:cubicBezTo>
                  <a:cubicBezTo>
                    <a:pt x="3059" y="4543"/>
                    <a:pt x="3059" y="4543"/>
                    <a:pt x="3060" y="4543"/>
                  </a:cubicBezTo>
                  <a:cubicBezTo>
                    <a:pt x="3071" y="4541"/>
                    <a:pt x="3089" y="4520"/>
                    <a:pt x="3094" y="4515"/>
                  </a:cubicBezTo>
                  <a:cubicBezTo>
                    <a:pt x="3108" y="4508"/>
                    <a:pt x="3123" y="4498"/>
                    <a:pt x="3137" y="4497"/>
                  </a:cubicBezTo>
                  <a:cubicBezTo>
                    <a:pt x="3150" y="4494"/>
                    <a:pt x="3159" y="4492"/>
                    <a:pt x="3174" y="4485"/>
                  </a:cubicBezTo>
                  <a:cubicBezTo>
                    <a:pt x="3189" y="4477"/>
                    <a:pt x="3205" y="4467"/>
                    <a:pt x="3218" y="4457"/>
                  </a:cubicBezTo>
                  <a:cubicBezTo>
                    <a:pt x="3231" y="4447"/>
                    <a:pt x="3234" y="4436"/>
                    <a:pt x="3245" y="4436"/>
                  </a:cubicBezTo>
                  <a:cubicBezTo>
                    <a:pt x="3246" y="4436"/>
                    <a:pt x="3247" y="4436"/>
                    <a:pt x="3248" y="4437"/>
                  </a:cubicBezTo>
                  <a:cubicBezTo>
                    <a:pt x="3249" y="4437"/>
                    <a:pt x="3249" y="4437"/>
                    <a:pt x="3250" y="4437"/>
                  </a:cubicBezTo>
                  <a:cubicBezTo>
                    <a:pt x="3265" y="4437"/>
                    <a:pt x="3284" y="4428"/>
                    <a:pt x="3299" y="4418"/>
                  </a:cubicBezTo>
                  <a:cubicBezTo>
                    <a:pt x="3308" y="4411"/>
                    <a:pt x="3305" y="4406"/>
                    <a:pt x="3302" y="4402"/>
                  </a:cubicBezTo>
                  <a:lnTo>
                    <a:pt x="3302" y="4402"/>
                  </a:lnTo>
                  <a:cubicBezTo>
                    <a:pt x="3304" y="4404"/>
                    <a:pt x="3306" y="4405"/>
                    <a:pt x="3310" y="4405"/>
                  </a:cubicBezTo>
                  <a:cubicBezTo>
                    <a:pt x="3326" y="4405"/>
                    <a:pt x="3357" y="4383"/>
                    <a:pt x="3366" y="4371"/>
                  </a:cubicBezTo>
                  <a:cubicBezTo>
                    <a:pt x="3371" y="4364"/>
                    <a:pt x="3384" y="4357"/>
                    <a:pt x="3392" y="4357"/>
                  </a:cubicBezTo>
                  <a:cubicBezTo>
                    <a:pt x="3393" y="4357"/>
                    <a:pt x="3394" y="4357"/>
                    <a:pt x="3395" y="4357"/>
                  </a:cubicBezTo>
                  <a:cubicBezTo>
                    <a:pt x="3400" y="4359"/>
                    <a:pt x="3390" y="4367"/>
                    <a:pt x="3397" y="4367"/>
                  </a:cubicBezTo>
                  <a:cubicBezTo>
                    <a:pt x="3397" y="4367"/>
                    <a:pt x="3398" y="4367"/>
                    <a:pt x="3398" y="4367"/>
                  </a:cubicBezTo>
                  <a:cubicBezTo>
                    <a:pt x="3406" y="4367"/>
                    <a:pt x="3412" y="4357"/>
                    <a:pt x="3416" y="4353"/>
                  </a:cubicBezTo>
                  <a:cubicBezTo>
                    <a:pt x="3427" y="4343"/>
                    <a:pt x="3445" y="4333"/>
                    <a:pt x="3458" y="4333"/>
                  </a:cubicBezTo>
                  <a:cubicBezTo>
                    <a:pt x="3459" y="4334"/>
                    <a:pt x="3460" y="4335"/>
                    <a:pt x="3461" y="4335"/>
                  </a:cubicBezTo>
                  <a:cubicBezTo>
                    <a:pt x="3467" y="4335"/>
                    <a:pt x="3479" y="4316"/>
                    <a:pt x="3484" y="4313"/>
                  </a:cubicBezTo>
                  <a:cubicBezTo>
                    <a:pt x="3503" y="4299"/>
                    <a:pt x="3527" y="4292"/>
                    <a:pt x="3541" y="4278"/>
                  </a:cubicBezTo>
                  <a:cubicBezTo>
                    <a:pt x="3553" y="4265"/>
                    <a:pt x="3575" y="4255"/>
                    <a:pt x="3592" y="4248"/>
                  </a:cubicBezTo>
                  <a:cubicBezTo>
                    <a:pt x="3611" y="4240"/>
                    <a:pt x="3645" y="4228"/>
                    <a:pt x="3659" y="4212"/>
                  </a:cubicBezTo>
                  <a:cubicBezTo>
                    <a:pt x="3663" y="4206"/>
                    <a:pt x="3678" y="4209"/>
                    <a:pt x="3685" y="4207"/>
                  </a:cubicBezTo>
                  <a:cubicBezTo>
                    <a:pt x="3697" y="4204"/>
                    <a:pt x="3698" y="4196"/>
                    <a:pt x="3711" y="4189"/>
                  </a:cubicBezTo>
                  <a:cubicBezTo>
                    <a:pt x="3725" y="4182"/>
                    <a:pt x="3741" y="4174"/>
                    <a:pt x="3754" y="4165"/>
                  </a:cubicBezTo>
                  <a:cubicBezTo>
                    <a:pt x="3769" y="4155"/>
                    <a:pt x="3761" y="4152"/>
                    <a:pt x="3780" y="4147"/>
                  </a:cubicBezTo>
                  <a:cubicBezTo>
                    <a:pt x="3799" y="4144"/>
                    <a:pt x="3842" y="4131"/>
                    <a:pt x="3833" y="4113"/>
                  </a:cubicBezTo>
                  <a:lnTo>
                    <a:pt x="3833" y="4113"/>
                  </a:lnTo>
                  <a:cubicBezTo>
                    <a:pt x="3834" y="4116"/>
                    <a:pt x="3837" y="4117"/>
                    <a:pt x="3840" y="4117"/>
                  </a:cubicBezTo>
                  <a:cubicBezTo>
                    <a:pt x="3864" y="4117"/>
                    <a:pt x="3933" y="4073"/>
                    <a:pt x="3946" y="4058"/>
                  </a:cubicBezTo>
                  <a:cubicBezTo>
                    <a:pt x="3959" y="4044"/>
                    <a:pt x="3994" y="4060"/>
                    <a:pt x="4005" y="4034"/>
                  </a:cubicBezTo>
                  <a:cubicBezTo>
                    <a:pt x="4009" y="4023"/>
                    <a:pt x="4009" y="4011"/>
                    <a:pt x="4031" y="4010"/>
                  </a:cubicBezTo>
                  <a:cubicBezTo>
                    <a:pt x="4036" y="4007"/>
                    <a:pt x="4068" y="3989"/>
                    <a:pt x="4069" y="3987"/>
                  </a:cubicBezTo>
                  <a:lnTo>
                    <a:pt x="4069" y="3987"/>
                  </a:lnTo>
                  <a:cubicBezTo>
                    <a:pt x="4069" y="3988"/>
                    <a:pt x="4063" y="3995"/>
                    <a:pt x="4068" y="3995"/>
                  </a:cubicBezTo>
                  <a:cubicBezTo>
                    <a:pt x="4068" y="3995"/>
                    <a:pt x="4069" y="3995"/>
                    <a:pt x="4070" y="3995"/>
                  </a:cubicBezTo>
                  <a:cubicBezTo>
                    <a:pt x="4079" y="3992"/>
                    <a:pt x="4090" y="3985"/>
                    <a:pt x="4097" y="3981"/>
                  </a:cubicBezTo>
                  <a:cubicBezTo>
                    <a:pt x="4118" y="3970"/>
                    <a:pt x="4145" y="3964"/>
                    <a:pt x="4164" y="3952"/>
                  </a:cubicBezTo>
                  <a:lnTo>
                    <a:pt x="4164" y="3952"/>
                  </a:lnTo>
                  <a:cubicBezTo>
                    <a:pt x="4160" y="3953"/>
                    <a:pt x="4156" y="3954"/>
                    <a:pt x="4153" y="3954"/>
                  </a:cubicBezTo>
                  <a:cubicBezTo>
                    <a:pt x="4138" y="3954"/>
                    <a:pt x="4129" y="3944"/>
                    <a:pt x="4138" y="3931"/>
                  </a:cubicBezTo>
                  <a:cubicBezTo>
                    <a:pt x="4143" y="3929"/>
                    <a:pt x="4146" y="3928"/>
                    <a:pt x="4148" y="3928"/>
                  </a:cubicBezTo>
                  <a:cubicBezTo>
                    <a:pt x="4155" y="3928"/>
                    <a:pt x="4152" y="3939"/>
                    <a:pt x="4152" y="3942"/>
                  </a:cubicBezTo>
                  <a:cubicBezTo>
                    <a:pt x="4153" y="3943"/>
                    <a:pt x="4153" y="3944"/>
                    <a:pt x="4154" y="3944"/>
                  </a:cubicBezTo>
                  <a:cubicBezTo>
                    <a:pt x="4161" y="3944"/>
                    <a:pt x="4180" y="3930"/>
                    <a:pt x="4187" y="3927"/>
                  </a:cubicBezTo>
                  <a:cubicBezTo>
                    <a:pt x="4195" y="3923"/>
                    <a:pt x="4215" y="3925"/>
                    <a:pt x="4218" y="3920"/>
                  </a:cubicBezTo>
                  <a:cubicBezTo>
                    <a:pt x="4222" y="3913"/>
                    <a:pt x="4221" y="3907"/>
                    <a:pt x="4235" y="3902"/>
                  </a:cubicBezTo>
                  <a:cubicBezTo>
                    <a:pt x="4255" y="3895"/>
                    <a:pt x="4270" y="3894"/>
                    <a:pt x="4290" y="3884"/>
                  </a:cubicBezTo>
                  <a:lnTo>
                    <a:pt x="4290" y="3884"/>
                  </a:lnTo>
                  <a:cubicBezTo>
                    <a:pt x="4290" y="3884"/>
                    <a:pt x="4290" y="3884"/>
                    <a:pt x="4290" y="3884"/>
                  </a:cubicBezTo>
                  <a:cubicBezTo>
                    <a:pt x="4276" y="3884"/>
                    <a:pt x="4362" y="3839"/>
                    <a:pt x="4370" y="3832"/>
                  </a:cubicBezTo>
                  <a:cubicBezTo>
                    <a:pt x="4375" y="3828"/>
                    <a:pt x="4358" y="3825"/>
                    <a:pt x="4366" y="3817"/>
                  </a:cubicBezTo>
                  <a:cubicBezTo>
                    <a:pt x="4370" y="3813"/>
                    <a:pt x="4373" y="3811"/>
                    <a:pt x="4377" y="3811"/>
                  </a:cubicBezTo>
                  <a:cubicBezTo>
                    <a:pt x="4384" y="3811"/>
                    <a:pt x="4390" y="3818"/>
                    <a:pt x="4391" y="3820"/>
                  </a:cubicBezTo>
                  <a:cubicBezTo>
                    <a:pt x="4389" y="3817"/>
                    <a:pt x="4393" y="3806"/>
                    <a:pt x="4404" y="3804"/>
                  </a:cubicBezTo>
                  <a:cubicBezTo>
                    <a:pt x="4404" y="3804"/>
                    <a:pt x="4405" y="3804"/>
                    <a:pt x="4405" y="3804"/>
                  </a:cubicBezTo>
                  <a:cubicBezTo>
                    <a:pt x="4413" y="3804"/>
                    <a:pt x="4413" y="3810"/>
                    <a:pt x="4419" y="3810"/>
                  </a:cubicBezTo>
                  <a:cubicBezTo>
                    <a:pt x="4420" y="3810"/>
                    <a:pt x="4421" y="3810"/>
                    <a:pt x="4422" y="3810"/>
                  </a:cubicBezTo>
                  <a:cubicBezTo>
                    <a:pt x="4428" y="3808"/>
                    <a:pt x="4429" y="3789"/>
                    <a:pt x="4445" y="3782"/>
                  </a:cubicBezTo>
                  <a:cubicBezTo>
                    <a:pt x="4450" y="3780"/>
                    <a:pt x="4481" y="3780"/>
                    <a:pt x="4477" y="3775"/>
                  </a:cubicBezTo>
                  <a:cubicBezTo>
                    <a:pt x="4475" y="3771"/>
                    <a:pt x="4463" y="3774"/>
                    <a:pt x="4474" y="3765"/>
                  </a:cubicBezTo>
                  <a:cubicBezTo>
                    <a:pt x="4477" y="3762"/>
                    <a:pt x="4482" y="3759"/>
                    <a:pt x="4486" y="3758"/>
                  </a:cubicBezTo>
                  <a:cubicBezTo>
                    <a:pt x="4487" y="3758"/>
                    <a:pt x="4487" y="3758"/>
                    <a:pt x="4488" y="3758"/>
                  </a:cubicBezTo>
                  <a:cubicBezTo>
                    <a:pt x="4496" y="3758"/>
                    <a:pt x="4493" y="3768"/>
                    <a:pt x="4500" y="3768"/>
                  </a:cubicBezTo>
                  <a:cubicBezTo>
                    <a:pt x="4501" y="3768"/>
                    <a:pt x="4503" y="3768"/>
                    <a:pt x="4505" y="3767"/>
                  </a:cubicBezTo>
                  <a:cubicBezTo>
                    <a:pt x="4516" y="3762"/>
                    <a:pt x="4529" y="3756"/>
                    <a:pt x="4537" y="3749"/>
                  </a:cubicBezTo>
                  <a:cubicBezTo>
                    <a:pt x="4541" y="3747"/>
                    <a:pt x="4543" y="3741"/>
                    <a:pt x="4544" y="3741"/>
                  </a:cubicBezTo>
                  <a:cubicBezTo>
                    <a:pt x="4561" y="3730"/>
                    <a:pt x="4580" y="3721"/>
                    <a:pt x="4598" y="3710"/>
                  </a:cubicBezTo>
                  <a:cubicBezTo>
                    <a:pt x="4612" y="3701"/>
                    <a:pt x="4616" y="3695"/>
                    <a:pt x="4610" y="3695"/>
                  </a:cubicBezTo>
                  <a:cubicBezTo>
                    <a:pt x="4607" y="3695"/>
                    <a:pt x="4602" y="3696"/>
                    <a:pt x="4594" y="3699"/>
                  </a:cubicBezTo>
                  <a:cubicBezTo>
                    <a:pt x="4612" y="3690"/>
                    <a:pt x="4627" y="3680"/>
                    <a:pt x="4644" y="3679"/>
                  </a:cubicBezTo>
                  <a:cubicBezTo>
                    <a:pt x="4656" y="3679"/>
                    <a:pt x="4676" y="3677"/>
                    <a:pt x="4689" y="3664"/>
                  </a:cubicBezTo>
                  <a:cubicBezTo>
                    <a:pt x="4698" y="3654"/>
                    <a:pt x="4697" y="3652"/>
                    <a:pt x="4713" y="3642"/>
                  </a:cubicBezTo>
                  <a:cubicBezTo>
                    <a:pt x="4719" y="3638"/>
                    <a:pt x="4731" y="3633"/>
                    <a:pt x="4737" y="3629"/>
                  </a:cubicBezTo>
                  <a:cubicBezTo>
                    <a:pt x="4736" y="3628"/>
                    <a:pt x="4734" y="3625"/>
                    <a:pt x="4737" y="3623"/>
                  </a:cubicBezTo>
                  <a:cubicBezTo>
                    <a:pt x="4749" y="3612"/>
                    <a:pt x="4773" y="3604"/>
                    <a:pt x="4787" y="3593"/>
                  </a:cubicBezTo>
                  <a:cubicBezTo>
                    <a:pt x="4802" y="3582"/>
                    <a:pt x="4812" y="3570"/>
                    <a:pt x="4825" y="3570"/>
                  </a:cubicBezTo>
                  <a:cubicBezTo>
                    <a:pt x="4826" y="3570"/>
                    <a:pt x="4826" y="3570"/>
                    <a:pt x="4826" y="3570"/>
                  </a:cubicBezTo>
                  <a:cubicBezTo>
                    <a:pt x="4827" y="3570"/>
                    <a:pt x="4827" y="3570"/>
                    <a:pt x="4827" y="3570"/>
                  </a:cubicBezTo>
                  <a:cubicBezTo>
                    <a:pt x="4838" y="3570"/>
                    <a:pt x="4869" y="3552"/>
                    <a:pt x="4875" y="3544"/>
                  </a:cubicBezTo>
                  <a:cubicBezTo>
                    <a:pt x="4876" y="3542"/>
                    <a:pt x="4875" y="3541"/>
                    <a:pt x="4872" y="3541"/>
                  </a:cubicBezTo>
                  <a:cubicBezTo>
                    <a:pt x="4866" y="3541"/>
                    <a:pt x="4853" y="3546"/>
                    <a:pt x="4848" y="3548"/>
                  </a:cubicBezTo>
                  <a:lnTo>
                    <a:pt x="4848" y="3548"/>
                  </a:lnTo>
                  <a:cubicBezTo>
                    <a:pt x="4859" y="3542"/>
                    <a:pt x="4870" y="3535"/>
                    <a:pt x="4882" y="3533"/>
                  </a:cubicBezTo>
                  <a:cubicBezTo>
                    <a:pt x="4893" y="3530"/>
                    <a:pt x="4901" y="3531"/>
                    <a:pt x="4912" y="3527"/>
                  </a:cubicBezTo>
                  <a:cubicBezTo>
                    <a:pt x="4932" y="3519"/>
                    <a:pt x="4934" y="3507"/>
                    <a:pt x="4954" y="3502"/>
                  </a:cubicBezTo>
                  <a:cubicBezTo>
                    <a:pt x="4962" y="3500"/>
                    <a:pt x="4991" y="3504"/>
                    <a:pt x="4989" y="3491"/>
                  </a:cubicBezTo>
                  <a:cubicBezTo>
                    <a:pt x="4989" y="3483"/>
                    <a:pt x="4986" y="3471"/>
                    <a:pt x="5009" y="3467"/>
                  </a:cubicBezTo>
                  <a:cubicBezTo>
                    <a:pt x="5013" y="3467"/>
                    <a:pt x="5016" y="3467"/>
                    <a:pt x="5018" y="3467"/>
                  </a:cubicBezTo>
                  <a:cubicBezTo>
                    <a:pt x="5020" y="3467"/>
                    <a:pt x="5021" y="3467"/>
                    <a:pt x="5023" y="3467"/>
                  </a:cubicBezTo>
                  <a:cubicBezTo>
                    <a:pt x="5028" y="3467"/>
                    <a:pt x="5033" y="3466"/>
                    <a:pt x="5042" y="3463"/>
                  </a:cubicBezTo>
                  <a:cubicBezTo>
                    <a:pt x="5048" y="3460"/>
                    <a:pt x="5088" y="3443"/>
                    <a:pt x="5087" y="3438"/>
                  </a:cubicBezTo>
                  <a:cubicBezTo>
                    <a:pt x="5086" y="3434"/>
                    <a:pt x="5066" y="3429"/>
                    <a:pt x="5088" y="3418"/>
                  </a:cubicBezTo>
                  <a:cubicBezTo>
                    <a:pt x="5092" y="3417"/>
                    <a:pt x="5094" y="3416"/>
                    <a:pt x="5096" y="3416"/>
                  </a:cubicBezTo>
                  <a:cubicBezTo>
                    <a:pt x="5103" y="3416"/>
                    <a:pt x="5100" y="3426"/>
                    <a:pt x="5106" y="3426"/>
                  </a:cubicBezTo>
                  <a:lnTo>
                    <a:pt x="5106" y="3426"/>
                  </a:lnTo>
                  <a:cubicBezTo>
                    <a:pt x="5105" y="3426"/>
                    <a:pt x="5116" y="3408"/>
                    <a:pt x="5117" y="3405"/>
                  </a:cubicBezTo>
                  <a:cubicBezTo>
                    <a:pt x="5128" y="3393"/>
                    <a:pt x="5132" y="3394"/>
                    <a:pt x="5141" y="3393"/>
                  </a:cubicBezTo>
                  <a:cubicBezTo>
                    <a:pt x="5147" y="3392"/>
                    <a:pt x="5162" y="3384"/>
                    <a:pt x="5172" y="3370"/>
                  </a:cubicBezTo>
                  <a:cubicBezTo>
                    <a:pt x="5184" y="3356"/>
                    <a:pt x="5191" y="3337"/>
                    <a:pt x="5193" y="3328"/>
                  </a:cubicBezTo>
                  <a:cubicBezTo>
                    <a:pt x="5194" y="3317"/>
                    <a:pt x="5190" y="3315"/>
                    <a:pt x="5184" y="3315"/>
                  </a:cubicBezTo>
                  <a:cubicBezTo>
                    <a:pt x="5181" y="3315"/>
                    <a:pt x="5177" y="3316"/>
                    <a:pt x="5174" y="3316"/>
                  </a:cubicBezTo>
                  <a:cubicBezTo>
                    <a:pt x="5172" y="3316"/>
                    <a:pt x="5171" y="3315"/>
                    <a:pt x="5171" y="3313"/>
                  </a:cubicBezTo>
                  <a:cubicBezTo>
                    <a:pt x="5173" y="3300"/>
                    <a:pt x="5179" y="3299"/>
                    <a:pt x="5183" y="3291"/>
                  </a:cubicBezTo>
                  <a:cubicBezTo>
                    <a:pt x="5187" y="3280"/>
                    <a:pt x="5187" y="3263"/>
                    <a:pt x="5184" y="3248"/>
                  </a:cubicBezTo>
                  <a:cubicBezTo>
                    <a:pt x="5177" y="3225"/>
                    <a:pt x="5171" y="3192"/>
                    <a:pt x="5164" y="3181"/>
                  </a:cubicBezTo>
                  <a:cubicBezTo>
                    <a:pt x="5159" y="3177"/>
                    <a:pt x="5143" y="3171"/>
                    <a:pt x="5144" y="3164"/>
                  </a:cubicBezTo>
                  <a:cubicBezTo>
                    <a:pt x="5144" y="3157"/>
                    <a:pt x="5148" y="3156"/>
                    <a:pt x="5143" y="3145"/>
                  </a:cubicBezTo>
                  <a:cubicBezTo>
                    <a:pt x="5130" y="3120"/>
                    <a:pt x="5109" y="3118"/>
                    <a:pt x="5095" y="3095"/>
                  </a:cubicBezTo>
                  <a:cubicBezTo>
                    <a:pt x="5081" y="3072"/>
                    <a:pt x="5092" y="3051"/>
                    <a:pt x="5082" y="3033"/>
                  </a:cubicBezTo>
                  <a:cubicBezTo>
                    <a:pt x="5082" y="3031"/>
                    <a:pt x="5081" y="3031"/>
                    <a:pt x="5081" y="3031"/>
                  </a:cubicBezTo>
                  <a:cubicBezTo>
                    <a:pt x="5078" y="3031"/>
                    <a:pt x="5076" y="3041"/>
                    <a:pt x="5077" y="3043"/>
                  </a:cubicBezTo>
                  <a:cubicBezTo>
                    <a:pt x="5069" y="3028"/>
                    <a:pt x="5077" y="3021"/>
                    <a:pt x="5069" y="3008"/>
                  </a:cubicBezTo>
                  <a:cubicBezTo>
                    <a:pt x="5059" y="2993"/>
                    <a:pt x="5050" y="2982"/>
                    <a:pt x="5041" y="2966"/>
                  </a:cubicBezTo>
                  <a:lnTo>
                    <a:pt x="5041" y="2966"/>
                  </a:lnTo>
                  <a:cubicBezTo>
                    <a:pt x="5041" y="2966"/>
                    <a:pt x="5041" y="2966"/>
                    <a:pt x="5041" y="2966"/>
                  </a:cubicBezTo>
                  <a:cubicBezTo>
                    <a:pt x="5041" y="2966"/>
                    <a:pt x="5041" y="2966"/>
                    <a:pt x="5040" y="2964"/>
                  </a:cubicBezTo>
                  <a:lnTo>
                    <a:pt x="5040" y="2964"/>
                  </a:lnTo>
                  <a:cubicBezTo>
                    <a:pt x="5041" y="2965"/>
                    <a:pt x="5041" y="2965"/>
                    <a:pt x="5041" y="2966"/>
                  </a:cubicBezTo>
                  <a:lnTo>
                    <a:pt x="5041" y="2966"/>
                  </a:lnTo>
                  <a:cubicBezTo>
                    <a:pt x="5040" y="2964"/>
                    <a:pt x="5032" y="2951"/>
                    <a:pt x="5027" y="2947"/>
                  </a:cubicBezTo>
                  <a:cubicBezTo>
                    <a:pt x="5019" y="2941"/>
                    <a:pt x="5017" y="2934"/>
                    <a:pt x="5014" y="2924"/>
                  </a:cubicBezTo>
                  <a:cubicBezTo>
                    <a:pt x="5008" y="2906"/>
                    <a:pt x="4995" y="2883"/>
                    <a:pt x="4983" y="2868"/>
                  </a:cubicBezTo>
                  <a:cubicBezTo>
                    <a:pt x="4978" y="2862"/>
                    <a:pt x="4955" y="2847"/>
                    <a:pt x="4959" y="2843"/>
                  </a:cubicBezTo>
                  <a:cubicBezTo>
                    <a:pt x="4968" y="2836"/>
                    <a:pt x="4978" y="2831"/>
                    <a:pt x="4955" y="2812"/>
                  </a:cubicBezTo>
                  <a:cubicBezTo>
                    <a:pt x="4949" y="2806"/>
                    <a:pt x="4940" y="2801"/>
                    <a:pt x="4933" y="2794"/>
                  </a:cubicBezTo>
                  <a:lnTo>
                    <a:pt x="4933" y="2794"/>
                  </a:lnTo>
                  <a:cubicBezTo>
                    <a:pt x="4934" y="2795"/>
                    <a:pt x="4935" y="2795"/>
                    <a:pt x="4936" y="2795"/>
                  </a:cubicBezTo>
                  <a:cubicBezTo>
                    <a:pt x="4939" y="2795"/>
                    <a:pt x="4940" y="2794"/>
                    <a:pt x="4941" y="2793"/>
                  </a:cubicBezTo>
                  <a:cubicBezTo>
                    <a:pt x="4937" y="2785"/>
                    <a:pt x="4930" y="2773"/>
                    <a:pt x="4925" y="2773"/>
                  </a:cubicBezTo>
                  <a:cubicBezTo>
                    <a:pt x="4925" y="2773"/>
                    <a:pt x="4924" y="2773"/>
                    <a:pt x="4923" y="2773"/>
                  </a:cubicBezTo>
                  <a:cubicBezTo>
                    <a:pt x="4923" y="2773"/>
                    <a:pt x="4923" y="2782"/>
                    <a:pt x="4924" y="2786"/>
                  </a:cubicBezTo>
                  <a:lnTo>
                    <a:pt x="4924" y="2786"/>
                  </a:lnTo>
                  <a:cubicBezTo>
                    <a:pt x="4918" y="2779"/>
                    <a:pt x="4913" y="2771"/>
                    <a:pt x="4912" y="2761"/>
                  </a:cubicBezTo>
                  <a:cubicBezTo>
                    <a:pt x="4909" y="2746"/>
                    <a:pt x="4912" y="2733"/>
                    <a:pt x="4905" y="2716"/>
                  </a:cubicBezTo>
                  <a:cubicBezTo>
                    <a:pt x="4899" y="2699"/>
                    <a:pt x="4893" y="2700"/>
                    <a:pt x="4886" y="2688"/>
                  </a:cubicBezTo>
                  <a:cubicBezTo>
                    <a:pt x="4881" y="2678"/>
                    <a:pt x="4884" y="2665"/>
                    <a:pt x="4877" y="2653"/>
                  </a:cubicBezTo>
                  <a:cubicBezTo>
                    <a:pt x="4876" y="2650"/>
                    <a:pt x="4869" y="2650"/>
                    <a:pt x="4867" y="2648"/>
                  </a:cubicBezTo>
                  <a:cubicBezTo>
                    <a:pt x="4848" y="2633"/>
                    <a:pt x="4859" y="2608"/>
                    <a:pt x="4851" y="2594"/>
                  </a:cubicBezTo>
                  <a:lnTo>
                    <a:pt x="4851" y="2594"/>
                  </a:lnTo>
                  <a:cubicBezTo>
                    <a:pt x="4853" y="2598"/>
                    <a:pt x="4848" y="2605"/>
                    <a:pt x="4842" y="2605"/>
                  </a:cubicBezTo>
                  <a:cubicBezTo>
                    <a:pt x="4836" y="2605"/>
                    <a:pt x="4830" y="2600"/>
                    <a:pt x="4827" y="2585"/>
                  </a:cubicBezTo>
                  <a:cubicBezTo>
                    <a:pt x="4825" y="2565"/>
                    <a:pt x="4827" y="2571"/>
                    <a:pt x="4815" y="2548"/>
                  </a:cubicBezTo>
                  <a:cubicBezTo>
                    <a:pt x="4812" y="2537"/>
                    <a:pt x="4813" y="2535"/>
                    <a:pt x="4819" y="2531"/>
                  </a:cubicBezTo>
                  <a:lnTo>
                    <a:pt x="4819" y="2531"/>
                  </a:lnTo>
                  <a:cubicBezTo>
                    <a:pt x="4818" y="2532"/>
                    <a:pt x="4817" y="2532"/>
                    <a:pt x="4816" y="2532"/>
                  </a:cubicBezTo>
                  <a:cubicBezTo>
                    <a:pt x="4802" y="2532"/>
                    <a:pt x="4785" y="2482"/>
                    <a:pt x="4773" y="2482"/>
                  </a:cubicBezTo>
                  <a:cubicBezTo>
                    <a:pt x="4772" y="2482"/>
                    <a:pt x="4771" y="2482"/>
                    <a:pt x="4771" y="2482"/>
                  </a:cubicBezTo>
                  <a:cubicBezTo>
                    <a:pt x="4778" y="2478"/>
                    <a:pt x="4755" y="2438"/>
                    <a:pt x="4748" y="2427"/>
                  </a:cubicBezTo>
                  <a:cubicBezTo>
                    <a:pt x="4742" y="2418"/>
                    <a:pt x="4736" y="2408"/>
                    <a:pt x="4729" y="2400"/>
                  </a:cubicBezTo>
                  <a:cubicBezTo>
                    <a:pt x="4730" y="2400"/>
                    <a:pt x="4715" y="2395"/>
                    <a:pt x="4715" y="2393"/>
                  </a:cubicBezTo>
                  <a:cubicBezTo>
                    <a:pt x="4716" y="2386"/>
                    <a:pt x="4729" y="2386"/>
                    <a:pt x="4733" y="2383"/>
                  </a:cubicBezTo>
                  <a:cubicBezTo>
                    <a:pt x="4726" y="2377"/>
                    <a:pt x="4717" y="2367"/>
                    <a:pt x="4710" y="2367"/>
                  </a:cubicBezTo>
                  <a:cubicBezTo>
                    <a:pt x="4710" y="2367"/>
                    <a:pt x="4710" y="2367"/>
                    <a:pt x="4709" y="2367"/>
                  </a:cubicBezTo>
                  <a:cubicBezTo>
                    <a:pt x="4708" y="2367"/>
                    <a:pt x="4706" y="2368"/>
                    <a:pt x="4703" y="2368"/>
                  </a:cubicBezTo>
                  <a:cubicBezTo>
                    <a:pt x="4697" y="2368"/>
                    <a:pt x="4689" y="2365"/>
                    <a:pt x="4682" y="2351"/>
                  </a:cubicBezTo>
                  <a:cubicBezTo>
                    <a:pt x="4685" y="2349"/>
                    <a:pt x="4702" y="2349"/>
                    <a:pt x="4700" y="2342"/>
                  </a:cubicBezTo>
                  <a:cubicBezTo>
                    <a:pt x="4698" y="2331"/>
                    <a:pt x="4684" y="2324"/>
                    <a:pt x="4680" y="2322"/>
                  </a:cubicBezTo>
                  <a:cubicBezTo>
                    <a:pt x="4675" y="2313"/>
                    <a:pt x="4670" y="2304"/>
                    <a:pt x="4668" y="2295"/>
                  </a:cubicBezTo>
                  <a:cubicBezTo>
                    <a:pt x="4667" y="2289"/>
                    <a:pt x="4668" y="2277"/>
                    <a:pt x="4664" y="2271"/>
                  </a:cubicBezTo>
                  <a:cubicBezTo>
                    <a:pt x="4658" y="2259"/>
                    <a:pt x="4644" y="2264"/>
                    <a:pt x="4641" y="2255"/>
                  </a:cubicBezTo>
                  <a:cubicBezTo>
                    <a:pt x="4641" y="2254"/>
                    <a:pt x="4641" y="2245"/>
                    <a:pt x="4641" y="2241"/>
                  </a:cubicBezTo>
                  <a:cubicBezTo>
                    <a:pt x="4639" y="2234"/>
                    <a:pt x="4635" y="2227"/>
                    <a:pt x="4632" y="2220"/>
                  </a:cubicBezTo>
                  <a:cubicBezTo>
                    <a:pt x="4623" y="2204"/>
                    <a:pt x="4613" y="2193"/>
                    <a:pt x="4604" y="2178"/>
                  </a:cubicBezTo>
                  <a:cubicBezTo>
                    <a:pt x="4596" y="2165"/>
                    <a:pt x="4600" y="2156"/>
                    <a:pt x="4591" y="2146"/>
                  </a:cubicBezTo>
                  <a:cubicBezTo>
                    <a:pt x="4586" y="2141"/>
                    <a:pt x="4582" y="2138"/>
                    <a:pt x="4579" y="2138"/>
                  </a:cubicBezTo>
                  <a:cubicBezTo>
                    <a:pt x="4578" y="2138"/>
                    <a:pt x="4578" y="2138"/>
                    <a:pt x="4577" y="2138"/>
                  </a:cubicBezTo>
                  <a:lnTo>
                    <a:pt x="4577" y="2138"/>
                  </a:lnTo>
                  <a:cubicBezTo>
                    <a:pt x="4586" y="2134"/>
                    <a:pt x="4591" y="2131"/>
                    <a:pt x="4579" y="2108"/>
                  </a:cubicBezTo>
                  <a:lnTo>
                    <a:pt x="4579" y="2108"/>
                  </a:lnTo>
                  <a:cubicBezTo>
                    <a:pt x="4578" y="2109"/>
                    <a:pt x="4574" y="2110"/>
                    <a:pt x="4573" y="2111"/>
                  </a:cubicBezTo>
                  <a:lnTo>
                    <a:pt x="4573" y="2111"/>
                  </a:lnTo>
                  <a:cubicBezTo>
                    <a:pt x="4565" y="2096"/>
                    <a:pt x="4542" y="2045"/>
                    <a:pt x="4531" y="2039"/>
                  </a:cubicBezTo>
                  <a:cubicBezTo>
                    <a:pt x="4531" y="2039"/>
                    <a:pt x="4531" y="2039"/>
                    <a:pt x="4531" y="2039"/>
                  </a:cubicBezTo>
                  <a:cubicBezTo>
                    <a:pt x="4530" y="2039"/>
                    <a:pt x="4527" y="2048"/>
                    <a:pt x="4524" y="2048"/>
                  </a:cubicBezTo>
                  <a:cubicBezTo>
                    <a:pt x="4522" y="2048"/>
                    <a:pt x="4521" y="2046"/>
                    <a:pt x="4520" y="2043"/>
                  </a:cubicBezTo>
                  <a:cubicBezTo>
                    <a:pt x="4516" y="2033"/>
                    <a:pt x="4515" y="2017"/>
                    <a:pt x="4511" y="2006"/>
                  </a:cubicBezTo>
                  <a:cubicBezTo>
                    <a:pt x="4502" y="1977"/>
                    <a:pt x="4487" y="1944"/>
                    <a:pt x="4470" y="1916"/>
                  </a:cubicBezTo>
                  <a:cubicBezTo>
                    <a:pt x="4461" y="1901"/>
                    <a:pt x="4450" y="1895"/>
                    <a:pt x="4441" y="1880"/>
                  </a:cubicBezTo>
                  <a:cubicBezTo>
                    <a:pt x="4427" y="1855"/>
                    <a:pt x="4425" y="1859"/>
                    <a:pt x="4411" y="1855"/>
                  </a:cubicBezTo>
                  <a:lnTo>
                    <a:pt x="4411" y="1855"/>
                  </a:lnTo>
                  <a:cubicBezTo>
                    <a:pt x="4411" y="1855"/>
                    <a:pt x="4411" y="1855"/>
                    <a:pt x="4411" y="1855"/>
                  </a:cubicBezTo>
                  <a:cubicBezTo>
                    <a:pt x="4415" y="1855"/>
                    <a:pt x="4414" y="1810"/>
                    <a:pt x="4402" y="1809"/>
                  </a:cubicBezTo>
                  <a:cubicBezTo>
                    <a:pt x="4402" y="1809"/>
                    <a:pt x="4402" y="1809"/>
                    <a:pt x="4402" y="1809"/>
                  </a:cubicBezTo>
                  <a:lnTo>
                    <a:pt x="4402" y="1809"/>
                  </a:lnTo>
                  <a:cubicBezTo>
                    <a:pt x="4395" y="1809"/>
                    <a:pt x="4405" y="1853"/>
                    <a:pt x="4397" y="1853"/>
                  </a:cubicBezTo>
                  <a:cubicBezTo>
                    <a:pt x="4397" y="1853"/>
                    <a:pt x="4397" y="1853"/>
                    <a:pt x="4397" y="1853"/>
                  </a:cubicBezTo>
                  <a:cubicBezTo>
                    <a:pt x="4397" y="1853"/>
                    <a:pt x="4391" y="1816"/>
                    <a:pt x="4390" y="1814"/>
                  </a:cubicBezTo>
                  <a:cubicBezTo>
                    <a:pt x="4389" y="1799"/>
                    <a:pt x="4387" y="1778"/>
                    <a:pt x="4395" y="1773"/>
                  </a:cubicBezTo>
                  <a:lnTo>
                    <a:pt x="4395" y="1773"/>
                  </a:lnTo>
                  <a:cubicBezTo>
                    <a:pt x="4394" y="1774"/>
                    <a:pt x="4393" y="1774"/>
                    <a:pt x="4392" y="1774"/>
                  </a:cubicBezTo>
                  <a:cubicBezTo>
                    <a:pt x="4380" y="1774"/>
                    <a:pt x="4370" y="1745"/>
                    <a:pt x="4356" y="1735"/>
                  </a:cubicBezTo>
                  <a:cubicBezTo>
                    <a:pt x="4345" y="1714"/>
                    <a:pt x="4346" y="1713"/>
                    <a:pt x="4356" y="1711"/>
                  </a:cubicBezTo>
                  <a:cubicBezTo>
                    <a:pt x="4364" y="1710"/>
                    <a:pt x="4351" y="1693"/>
                    <a:pt x="4356" y="1691"/>
                  </a:cubicBezTo>
                  <a:lnTo>
                    <a:pt x="4356" y="1691"/>
                  </a:lnTo>
                  <a:lnTo>
                    <a:pt x="4332" y="1703"/>
                  </a:lnTo>
                  <a:cubicBezTo>
                    <a:pt x="4322" y="1684"/>
                    <a:pt x="4337" y="1667"/>
                    <a:pt x="4335" y="1665"/>
                  </a:cubicBezTo>
                  <a:cubicBezTo>
                    <a:pt x="4324" y="1655"/>
                    <a:pt x="4301" y="1642"/>
                    <a:pt x="4299" y="1622"/>
                  </a:cubicBezTo>
                  <a:cubicBezTo>
                    <a:pt x="4298" y="1607"/>
                    <a:pt x="4282" y="1551"/>
                    <a:pt x="4264" y="1547"/>
                  </a:cubicBezTo>
                  <a:cubicBezTo>
                    <a:pt x="4256" y="1545"/>
                    <a:pt x="4246" y="1511"/>
                    <a:pt x="4235" y="1505"/>
                  </a:cubicBezTo>
                  <a:cubicBezTo>
                    <a:pt x="4214" y="1491"/>
                    <a:pt x="4231" y="1479"/>
                    <a:pt x="4226" y="1466"/>
                  </a:cubicBezTo>
                  <a:cubicBezTo>
                    <a:pt x="4220" y="1451"/>
                    <a:pt x="4208" y="1449"/>
                    <a:pt x="4201" y="1435"/>
                  </a:cubicBezTo>
                  <a:cubicBezTo>
                    <a:pt x="4193" y="1417"/>
                    <a:pt x="4198" y="1421"/>
                    <a:pt x="4204" y="1420"/>
                  </a:cubicBezTo>
                  <a:cubicBezTo>
                    <a:pt x="4211" y="1420"/>
                    <a:pt x="4193" y="1399"/>
                    <a:pt x="4191" y="1397"/>
                  </a:cubicBezTo>
                  <a:cubicBezTo>
                    <a:pt x="4182" y="1390"/>
                    <a:pt x="4183" y="1386"/>
                    <a:pt x="4181" y="1380"/>
                  </a:cubicBezTo>
                  <a:cubicBezTo>
                    <a:pt x="4179" y="1375"/>
                    <a:pt x="4177" y="1373"/>
                    <a:pt x="4174" y="1373"/>
                  </a:cubicBezTo>
                  <a:cubicBezTo>
                    <a:pt x="4169" y="1373"/>
                    <a:pt x="4164" y="1377"/>
                    <a:pt x="4161" y="1377"/>
                  </a:cubicBezTo>
                  <a:cubicBezTo>
                    <a:pt x="4158" y="1377"/>
                    <a:pt x="4156" y="1374"/>
                    <a:pt x="4159" y="1361"/>
                  </a:cubicBezTo>
                  <a:cubicBezTo>
                    <a:pt x="4161" y="1344"/>
                    <a:pt x="4148" y="1320"/>
                    <a:pt x="4132" y="1309"/>
                  </a:cubicBezTo>
                  <a:cubicBezTo>
                    <a:pt x="4115" y="1298"/>
                    <a:pt x="4106" y="1287"/>
                    <a:pt x="4114" y="1268"/>
                  </a:cubicBezTo>
                  <a:cubicBezTo>
                    <a:pt x="4118" y="1257"/>
                    <a:pt x="4079" y="1224"/>
                    <a:pt x="4083" y="1210"/>
                  </a:cubicBezTo>
                  <a:lnTo>
                    <a:pt x="4083" y="1210"/>
                  </a:lnTo>
                  <a:cubicBezTo>
                    <a:pt x="4082" y="1211"/>
                    <a:pt x="4082" y="1212"/>
                    <a:pt x="4080" y="1212"/>
                  </a:cubicBezTo>
                  <a:cubicBezTo>
                    <a:pt x="4072" y="1212"/>
                    <a:pt x="4039" y="1179"/>
                    <a:pt x="4051" y="1179"/>
                  </a:cubicBezTo>
                  <a:cubicBezTo>
                    <a:pt x="4052" y="1179"/>
                    <a:pt x="4054" y="1179"/>
                    <a:pt x="4056" y="1180"/>
                  </a:cubicBezTo>
                  <a:cubicBezTo>
                    <a:pt x="4073" y="1171"/>
                    <a:pt x="4046" y="1153"/>
                    <a:pt x="4035" y="1136"/>
                  </a:cubicBezTo>
                  <a:cubicBezTo>
                    <a:pt x="4028" y="1126"/>
                    <a:pt x="4021" y="1112"/>
                    <a:pt x="4018" y="1101"/>
                  </a:cubicBezTo>
                  <a:cubicBezTo>
                    <a:pt x="4016" y="1094"/>
                    <a:pt x="4021" y="1096"/>
                    <a:pt x="4016" y="1087"/>
                  </a:cubicBezTo>
                  <a:cubicBezTo>
                    <a:pt x="4010" y="1075"/>
                    <a:pt x="3989" y="1042"/>
                    <a:pt x="3981" y="1042"/>
                  </a:cubicBezTo>
                  <a:cubicBezTo>
                    <a:pt x="3980" y="1042"/>
                    <a:pt x="3980" y="1042"/>
                    <a:pt x="3980" y="1042"/>
                  </a:cubicBezTo>
                  <a:lnTo>
                    <a:pt x="3980" y="1042"/>
                  </a:lnTo>
                  <a:cubicBezTo>
                    <a:pt x="3986" y="1039"/>
                    <a:pt x="3993" y="1038"/>
                    <a:pt x="3985" y="1021"/>
                  </a:cubicBezTo>
                  <a:cubicBezTo>
                    <a:pt x="3980" y="1010"/>
                    <a:pt x="3960" y="999"/>
                    <a:pt x="3965" y="990"/>
                  </a:cubicBezTo>
                  <a:lnTo>
                    <a:pt x="3965" y="990"/>
                  </a:lnTo>
                  <a:cubicBezTo>
                    <a:pt x="3965" y="990"/>
                    <a:pt x="3965" y="990"/>
                    <a:pt x="3965" y="990"/>
                  </a:cubicBezTo>
                  <a:cubicBezTo>
                    <a:pt x="3963" y="990"/>
                    <a:pt x="3956" y="981"/>
                    <a:pt x="3954" y="981"/>
                  </a:cubicBezTo>
                  <a:cubicBezTo>
                    <a:pt x="3954" y="981"/>
                    <a:pt x="3953" y="981"/>
                    <a:pt x="3953" y="982"/>
                  </a:cubicBezTo>
                  <a:cubicBezTo>
                    <a:pt x="3953" y="982"/>
                    <a:pt x="3953" y="982"/>
                    <a:pt x="3953" y="982"/>
                  </a:cubicBezTo>
                  <a:cubicBezTo>
                    <a:pt x="3950" y="982"/>
                    <a:pt x="3947" y="972"/>
                    <a:pt x="3946" y="968"/>
                  </a:cubicBezTo>
                  <a:cubicBezTo>
                    <a:pt x="3942" y="950"/>
                    <a:pt x="3935" y="926"/>
                    <a:pt x="3922" y="926"/>
                  </a:cubicBezTo>
                  <a:cubicBezTo>
                    <a:pt x="3920" y="926"/>
                    <a:pt x="3918" y="926"/>
                    <a:pt x="3916" y="927"/>
                  </a:cubicBezTo>
                  <a:lnTo>
                    <a:pt x="3916" y="927"/>
                  </a:lnTo>
                  <a:cubicBezTo>
                    <a:pt x="3920" y="925"/>
                    <a:pt x="3932" y="918"/>
                    <a:pt x="3918" y="908"/>
                  </a:cubicBezTo>
                  <a:cubicBezTo>
                    <a:pt x="3907" y="899"/>
                    <a:pt x="3907" y="903"/>
                    <a:pt x="3898" y="886"/>
                  </a:cubicBezTo>
                  <a:lnTo>
                    <a:pt x="3898" y="886"/>
                  </a:lnTo>
                  <a:cubicBezTo>
                    <a:pt x="3900" y="889"/>
                    <a:pt x="3902" y="891"/>
                    <a:pt x="3904" y="891"/>
                  </a:cubicBezTo>
                  <a:cubicBezTo>
                    <a:pt x="3908" y="891"/>
                    <a:pt x="3912" y="884"/>
                    <a:pt x="3907" y="873"/>
                  </a:cubicBezTo>
                  <a:cubicBezTo>
                    <a:pt x="3902" y="862"/>
                    <a:pt x="3894" y="851"/>
                    <a:pt x="3887" y="841"/>
                  </a:cubicBezTo>
                  <a:cubicBezTo>
                    <a:pt x="3876" y="827"/>
                    <a:pt x="3871" y="822"/>
                    <a:pt x="3866" y="822"/>
                  </a:cubicBezTo>
                  <a:cubicBezTo>
                    <a:pt x="3864" y="822"/>
                    <a:pt x="3861" y="823"/>
                    <a:pt x="3858" y="824"/>
                  </a:cubicBezTo>
                  <a:cubicBezTo>
                    <a:pt x="3847" y="803"/>
                    <a:pt x="3851" y="807"/>
                    <a:pt x="3854" y="796"/>
                  </a:cubicBezTo>
                  <a:cubicBezTo>
                    <a:pt x="3854" y="796"/>
                    <a:pt x="3841" y="791"/>
                    <a:pt x="3837" y="791"/>
                  </a:cubicBezTo>
                  <a:cubicBezTo>
                    <a:pt x="3836" y="791"/>
                    <a:pt x="3836" y="791"/>
                    <a:pt x="3836" y="791"/>
                  </a:cubicBezTo>
                  <a:lnTo>
                    <a:pt x="3836" y="791"/>
                  </a:lnTo>
                  <a:cubicBezTo>
                    <a:pt x="3845" y="786"/>
                    <a:pt x="3849" y="777"/>
                    <a:pt x="3855" y="767"/>
                  </a:cubicBezTo>
                  <a:cubicBezTo>
                    <a:pt x="3843" y="759"/>
                    <a:pt x="3834" y="752"/>
                    <a:pt x="3823" y="746"/>
                  </a:cubicBezTo>
                  <a:cubicBezTo>
                    <a:pt x="3806" y="735"/>
                    <a:pt x="3798" y="711"/>
                    <a:pt x="3789" y="689"/>
                  </a:cubicBezTo>
                  <a:cubicBezTo>
                    <a:pt x="3785" y="678"/>
                    <a:pt x="3770" y="639"/>
                    <a:pt x="3760" y="639"/>
                  </a:cubicBezTo>
                  <a:cubicBezTo>
                    <a:pt x="3759" y="639"/>
                    <a:pt x="3759" y="639"/>
                    <a:pt x="3759" y="639"/>
                  </a:cubicBezTo>
                  <a:cubicBezTo>
                    <a:pt x="3751" y="641"/>
                    <a:pt x="3744" y="646"/>
                    <a:pt x="3736" y="650"/>
                  </a:cubicBezTo>
                  <a:cubicBezTo>
                    <a:pt x="3727" y="633"/>
                    <a:pt x="3744" y="631"/>
                    <a:pt x="3748" y="629"/>
                  </a:cubicBezTo>
                  <a:lnTo>
                    <a:pt x="3748" y="629"/>
                  </a:lnTo>
                  <a:cubicBezTo>
                    <a:pt x="3748" y="629"/>
                    <a:pt x="3747" y="629"/>
                    <a:pt x="3747" y="629"/>
                  </a:cubicBezTo>
                  <a:cubicBezTo>
                    <a:pt x="3742" y="629"/>
                    <a:pt x="3740" y="604"/>
                    <a:pt x="3745" y="602"/>
                  </a:cubicBezTo>
                  <a:cubicBezTo>
                    <a:pt x="3749" y="600"/>
                    <a:pt x="3756" y="596"/>
                    <a:pt x="3749" y="584"/>
                  </a:cubicBezTo>
                  <a:lnTo>
                    <a:pt x="3749" y="584"/>
                  </a:lnTo>
                  <a:lnTo>
                    <a:pt x="3726" y="596"/>
                  </a:lnTo>
                  <a:lnTo>
                    <a:pt x="3726" y="596"/>
                  </a:lnTo>
                  <a:cubicBezTo>
                    <a:pt x="3738" y="589"/>
                    <a:pt x="3706" y="529"/>
                    <a:pt x="3695" y="510"/>
                  </a:cubicBezTo>
                  <a:lnTo>
                    <a:pt x="3695" y="510"/>
                  </a:lnTo>
                  <a:cubicBezTo>
                    <a:pt x="3701" y="522"/>
                    <a:pt x="3694" y="524"/>
                    <a:pt x="3691" y="526"/>
                  </a:cubicBezTo>
                  <a:cubicBezTo>
                    <a:pt x="3678" y="502"/>
                    <a:pt x="3693" y="480"/>
                    <a:pt x="3670" y="463"/>
                  </a:cubicBezTo>
                  <a:cubicBezTo>
                    <a:pt x="3667" y="462"/>
                    <a:pt x="3644" y="447"/>
                    <a:pt x="3650" y="440"/>
                  </a:cubicBezTo>
                  <a:cubicBezTo>
                    <a:pt x="3650" y="440"/>
                    <a:pt x="3651" y="439"/>
                    <a:pt x="3652" y="439"/>
                  </a:cubicBezTo>
                  <a:cubicBezTo>
                    <a:pt x="3654" y="439"/>
                    <a:pt x="3659" y="441"/>
                    <a:pt x="3663" y="441"/>
                  </a:cubicBezTo>
                  <a:cubicBezTo>
                    <a:pt x="3666" y="441"/>
                    <a:pt x="3668" y="439"/>
                    <a:pt x="3663" y="432"/>
                  </a:cubicBezTo>
                  <a:cubicBezTo>
                    <a:pt x="3652" y="415"/>
                    <a:pt x="3643" y="412"/>
                    <a:pt x="3633" y="389"/>
                  </a:cubicBezTo>
                  <a:cubicBezTo>
                    <a:pt x="3625" y="370"/>
                    <a:pt x="3622" y="355"/>
                    <a:pt x="3611" y="337"/>
                  </a:cubicBezTo>
                  <a:cubicBezTo>
                    <a:pt x="3605" y="325"/>
                    <a:pt x="3596" y="318"/>
                    <a:pt x="3591" y="318"/>
                  </a:cubicBezTo>
                  <a:cubicBezTo>
                    <a:pt x="3588" y="318"/>
                    <a:pt x="3587" y="322"/>
                    <a:pt x="3594" y="334"/>
                  </a:cubicBezTo>
                  <a:cubicBezTo>
                    <a:pt x="3587" y="322"/>
                    <a:pt x="3580" y="310"/>
                    <a:pt x="3574" y="298"/>
                  </a:cubicBezTo>
                  <a:cubicBezTo>
                    <a:pt x="3570" y="286"/>
                    <a:pt x="3571" y="279"/>
                    <a:pt x="3569" y="268"/>
                  </a:cubicBezTo>
                  <a:cubicBezTo>
                    <a:pt x="3567" y="261"/>
                    <a:pt x="3562" y="255"/>
                    <a:pt x="3558" y="251"/>
                  </a:cubicBezTo>
                  <a:cubicBezTo>
                    <a:pt x="3554" y="246"/>
                    <a:pt x="3551" y="244"/>
                    <a:pt x="3549" y="244"/>
                  </a:cubicBezTo>
                  <a:cubicBezTo>
                    <a:pt x="3546" y="244"/>
                    <a:pt x="3544" y="247"/>
                    <a:pt x="3540" y="249"/>
                  </a:cubicBezTo>
                  <a:cubicBezTo>
                    <a:pt x="3547" y="254"/>
                    <a:pt x="3549" y="259"/>
                    <a:pt x="3546" y="259"/>
                  </a:cubicBezTo>
                  <a:cubicBezTo>
                    <a:pt x="3545" y="259"/>
                    <a:pt x="3543" y="259"/>
                    <a:pt x="3541" y="258"/>
                  </a:cubicBezTo>
                  <a:cubicBezTo>
                    <a:pt x="3535" y="253"/>
                    <a:pt x="3526" y="244"/>
                    <a:pt x="3522" y="233"/>
                  </a:cubicBezTo>
                  <a:cubicBezTo>
                    <a:pt x="3520" y="227"/>
                    <a:pt x="3522" y="225"/>
                    <a:pt x="3525" y="225"/>
                  </a:cubicBezTo>
                  <a:cubicBezTo>
                    <a:pt x="3528" y="225"/>
                    <a:pt x="3532" y="226"/>
                    <a:pt x="3535" y="226"/>
                  </a:cubicBezTo>
                  <a:cubicBezTo>
                    <a:pt x="3538" y="226"/>
                    <a:pt x="3540" y="225"/>
                    <a:pt x="3535" y="217"/>
                  </a:cubicBezTo>
                  <a:cubicBezTo>
                    <a:pt x="3530" y="208"/>
                    <a:pt x="3506" y="173"/>
                    <a:pt x="3499" y="173"/>
                  </a:cubicBezTo>
                  <a:cubicBezTo>
                    <a:pt x="3498" y="173"/>
                    <a:pt x="3497" y="174"/>
                    <a:pt x="3498" y="176"/>
                  </a:cubicBezTo>
                  <a:cubicBezTo>
                    <a:pt x="3498" y="186"/>
                    <a:pt x="3498" y="192"/>
                    <a:pt x="3495" y="192"/>
                  </a:cubicBezTo>
                  <a:cubicBezTo>
                    <a:pt x="3493" y="192"/>
                    <a:pt x="3491" y="191"/>
                    <a:pt x="3487" y="188"/>
                  </a:cubicBezTo>
                  <a:cubicBezTo>
                    <a:pt x="3478" y="182"/>
                    <a:pt x="3469" y="169"/>
                    <a:pt x="3468" y="158"/>
                  </a:cubicBezTo>
                  <a:cubicBezTo>
                    <a:pt x="3467" y="141"/>
                    <a:pt x="3499" y="150"/>
                    <a:pt x="3498" y="144"/>
                  </a:cubicBezTo>
                  <a:cubicBezTo>
                    <a:pt x="3494" y="134"/>
                    <a:pt x="3484" y="120"/>
                    <a:pt x="3477" y="113"/>
                  </a:cubicBezTo>
                  <a:cubicBezTo>
                    <a:pt x="3474" y="110"/>
                    <a:pt x="3472" y="109"/>
                    <a:pt x="3470" y="109"/>
                  </a:cubicBezTo>
                  <a:cubicBezTo>
                    <a:pt x="3468" y="109"/>
                    <a:pt x="3466" y="110"/>
                    <a:pt x="3464" y="110"/>
                  </a:cubicBezTo>
                  <a:cubicBezTo>
                    <a:pt x="3462" y="110"/>
                    <a:pt x="3461" y="110"/>
                    <a:pt x="3458" y="107"/>
                  </a:cubicBezTo>
                  <a:cubicBezTo>
                    <a:pt x="3441" y="92"/>
                    <a:pt x="3469" y="86"/>
                    <a:pt x="3450" y="66"/>
                  </a:cubicBezTo>
                  <a:cubicBezTo>
                    <a:pt x="3440" y="58"/>
                    <a:pt x="3432" y="54"/>
                    <a:pt x="3425" y="54"/>
                  </a:cubicBezTo>
                  <a:cubicBezTo>
                    <a:pt x="3421" y="54"/>
                    <a:pt x="3417" y="56"/>
                    <a:pt x="3415" y="58"/>
                  </a:cubicBezTo>
                  <a:lnTo>
                    <a:pt x="3415" y="58"/>
                  </a:lnTo>
                  <a:cubicBezTo>
                    <a:pt x="3419" y="54"/>
                    <a:pt x="3426" y="50"/>
                    <a:pt x="3422" y="41"/>
                  </a:cubicBezTo>
                  <a:cubicBezTo>
                    <a:pt x="3419" y="28"/>
                    <a:pt x="3392" y="2"/>
                    <a:pt x="3366" y="1"/>
                  </a:cubicBezTo>
                  <a:close/>
                  <a:moveTo>
                    <a:pt x="1842" y="5179"/>
                  </a:moveTo>
                  <a:cubicBezTo>
                    <a:pt x="1842" y="5179"/>
                    <a:pt x="1842" y="5179"/>
                    <a:pt x="1842" y="5179"/>
                  </a:cubicBezTo>
                  <a:lnTo>
                    <a:pt x="1842" y="5179"/>
                  </a:lnTo>
                  <a:cubicBezTo>
                    <a:pt x="1842" y="5179"/>
                    <a:pt x="1842" y="5179"/>
                    <a:pt x="1842" y="5179"/>
                  </a:cubicBezTo>
                  <a:close/>
                  <a:moveTo>
                    <a:pt x="1842" y="5179"/>
                  </a:moveTo>
                  <a:lnTo>
                    <a:pt x="1842" y="5179"/>
                  </a:lnTo>
                  <a:cubicBezTo>
                    <a:pt x="1841" y="5179"/>
                    <a:pt x="1839" y="5179"/>
                    <a:pt x="1838" y="5180"/>
                  </a:cubicBezTo>
                  <a:lnTo>
                    <a:pt x="1838" y="5180"/>
                  </a:lnTo>
                  <a:cubicBezTo>
                    <a:pt x="1839" y="5179"/>
                    <a:pt x="1840" y="5179"/>
                    <a:pt x="1842" y="5179"/>
                  </a:cubicBezTo>
                  <a:close/>
                  <a:moveTo>
                    <a:pt x="696" y="1439"/>
                  </a:moveTo>
                  <a:cubicBezTo>
                    <a:pt x="696" y="1439"/>
                    <a:pt x="695" y="1439"/>
                    <a:pt x="695" y="1439"/>
                  </a:cubicBezTo>
                  <a:cubicBezTo>
                    <a:pt x="695" y="1439"/>
                    <a:pt x="695" y="1439"/>
                    <a:pt x="695" y="1439"/>
                  </a:cubicBezTo>
                  <a:lnTo>
                    <a:pt x="695" y="1439"/>
                  </a:lnTo>
                  <a:cubicBezTo>
                    <a:pt x="694" y="1439"/>
                    <a:pt x="680" y="1449"/>
                    <a:pt x="677" y="1450"/>
                  </a:cubicBezTo>
                  <a:cubicBezTo>
                    <a:pt x="669" y="1454"/>
                    <a:pt x="658" y="1457"/>
                    <a:pt x="650" y="1458"/>
                  </a:cubicBezTo>
                  <a:cubicBezTo>
                    <a:pt x="628" y="1464"/>
                    <a:pt x="607" y="1474"/>
                    <a:pt x="585" y="1486"/>
                  </a:cubicBezTo>
                  <a:cubicBezTo>
                    <a:pt x="571" y="1496"/>
                    <a:pt x="592" y="1500"/>
                    <a:pt x="573" y="1513"/>
                  </a:cubicBezTo>
                  <a:cubicBezTo>
                    <a:pt x="560" y="1522"/>
                    <a:pt x="549" y="1525"/>
                    <a:pt x="538" y="1525"/>
                  </a:cubicBezTo>
                  <a:cubicBezTo>
                    <a:pt x="536" y="1523"/>
                    <a:pt x="535" y="1522"/>
                    <a:pt x="533" y="1522"/>
                  </a:cubicBezTo>
                  <a:cubicBezTo>
                    <a:pt x="531" y="1522"/>
                    <a:pt x="528" y="1524"/>
                    <a:pt x="523" y="1526"/>
                  </a:cubicBezTo>
                  <a:cubicBezTo>
                    <a:pt x="506" y="1536"/>
                    <a:pt x="516" y="1532"/>
                    <a:pt x="514" y="1541"/>
                  </a:cubicBezTo>
                  <a:cubicBezTo>
                    <a:pt x="513" y="1546"/>
                    <a:pt x="502" y="1554"/>
                    <a:pt x="495" y="1555"/>
                  </a:cubicBezTo>
                  <a:cubicBezTo>
                    <a:pt x="495" y="1555"/>
                    <a:pt x="494" y="1555"/>
                    <a:pt x="494" y="1555"/>
                  </a:cubicBezTo>
                  <a:cubicBezTo>
                    <a:pt x="484" y="1555"/>
                    <a:pt x="490" y="1543"/>
                    <a:pt x="483" y="1543"/>
                  </a:cubicBezTo>
                  <a:cubicBezTo>
                    <a:pt x="481" y="1543"/>
                    <a:pt x="477" y="1545"/>
                    <a:pt x="470" y="1548"/>
                  </a:cubicBezTo>
                  <a:cubicBezTo>
                    <a:pt x="461" y="1553"/>
                    <a:pt x="442" y="1570"/>
                    <a:pt x="445" y="1576"/>
                  </a:cubicBezTo>
                  <a:cubicBezTo>
                    <a:pt x="441" y="1580"/>
                    <a:pt x="432" y="1582"/>
                    <a:pt x="427" y="1586"/>
                  </a:cubicBezTo>
                  <a:cubicBezTo>
                    <a:pt x="421" y="1590"/>
                    <a:pt x="377" y="1626"/>
                    <a:pt x="373" y="1626"/>
                  </a:cubicBezTo>
                  <a:cubicBezTo>
                    <a:pt x="372" y="1626"/>
                    <a:pt x="372" y="1626"/>
                    <a:pt x="372" y="1626"/>
                  </a:cubicBezTo>
                  <a:cubicBezTo>
                    <a:pt x="363" y="1626"/>
                    <a:pt x="390" y="1598"/>
                    <a:pt x="388" y="1595"/>
                  </a:cubicBezTo>
                  <a:lnTo>
                    <a:pt x="388" y="1595"/>
                  </a:lnTo>
                  <a:cubicBezTo>
                    <a:pt x="390" y="1599"/>
                    <a:pt x="332" y="1636"/>
                    <a:pt x="325" y="1643"/>
                  </a:cubicBezTo>
                  <a:cubicBezTo>
                    <a:pt x="318" y="1653"/>
                    <a:pt x="308" y="1656"/>
                    <a:pt x="295" y="1657"/>
                  </a:cubicBezTo>
                  <a:cubicBezTo>
                    <a:pt x="273" y="1658"/>
                    <a:pt x="279" y="1665"/>
                    <a:pt x="268" y="1671"/>
                  </a:cubicBezTo>
                  <a:cubicBezTo>
                    <a:pt x="256" y="1678"/>
                    <a:pt x="253" y="1680"/>
                    <a:pt x="242" y="1682"/>
                  </a:cubicBezTo>
                  <a:cubicBezTo>
                    <a:pt x="238" y="1682"/>
                    <a:pt x="235" y="1684"/>
                    <a:pt x="230" y="1686"/>
                  </a:cubicBezTo>
                  <a:cubicBezTo>
                    <a:pt x="222" y="1691"/>
                    <a:pt x="219" y="1700"/>
                    <a:pt x="228" y="1700"/>
                  </a:cubicBezTo>
                  <a:cubicBezTo>
                    <a:pt x="234" y="1701"/>
                    <a:pt x="238" y="1707"/>
                    <a:pt x="224" y="1711"/>
                  </a:cubicBezTo>
                  <a:cubicBezTo>
                    <a:pt x="220" y="1713"/>
                    <a:pt x="216" y="1713"/>
                    <a:pt x="213" y="1713"/>
                  </a:cubicBezTo>
                  <a:cubicBezTo>
                    <a:pt x="209" y="1713"/>
                    <a:pt x="206" y="1713"/>
                    <a:pt x="202" y="1713"/>
                  </a:cubicBezTo>
                  <a:cubicBezTo>
                    <a:pt x="200" y="1713"/>
                    <a:pt x="197" y="1713"/>
                    <a:pt x="193" y="1714"/>
                  </a:cubicBezTo>
                  <a:cubicBezTo>
                    <a:pt x="180" y="1718"/>
                    <a:pt x="168" y="1729"/>
                    <a:pt x="159" y="1737"/>
                  </a:cubicBezTo>
                  <a:cubicBezTo>
                    <a:pt x="150" y="1742"/>
                    <a:pt x="140" y="1746"/>
                    <a:pt x="132" y="1749"/>
                  </a:cubicBezTo>
                  <a:cubicBezTo>
                    <a:pt x="131" y="1749"/>
                    <a:pt x="130" y="1749"/>
                    <a:pt x="129" y="1749"/>
                  </a:cubicBezTo>
                  <a:cubicBezTo>
                    <a:pt x="126" y="1749"/>
                    <a:pt x="124" y="1749"/>
                    <a:pt x="121" y="1751"/>
                  </a:cubicBezTo>
                  <a:cubicBezTo>
                    <a:pt x="106" y="1759"/>
                    <a:pt x="112" y="1761"/>
                    <a:pt x="98" y="1770"/>
                  </a:cubicBezTo>
                  <a:cubicBezTo>
                    <a:pt x="87" y="1776"/>
                    <a:pt x="82" y="1775"/>
                    <a:pt x="69" y="1782"/>
                  </a:cubicBezTo>
                  <a:cubicBezTo>
                    <a:pt x="39" y="1798"/>
                    <a:pt x="16" y="1836"/>
                    <a:pt x="16" y="1864"/>
                  </a:cubicBezTo>
                  <a:cubicBezTo>
                    <a:pt x="16" y="1881"/>
                    <a:pt x="18" y="1886"/>
                    <a:pt x="11" y="1886"/>
                  </a:cubicBezTo>
                  <a:cubicBezTo>
                    <a:pt x="10" y="1886"/>
                    <a:pt x="9" y="1886"/>
                    <a:pt x="9" y="1886"/>
                  </a:cubicBezTo>
                  <a:cubicBezTo>
                    <a:pt x="8" y="1882"/>
                    <a:pt x="7" y="1880"/>
                    <a:pt x="6" y="1880"/>
                  </a:cubicBezTo>
                  <a:cubicBezTo>
                    <a:pt x="3" y="1880"/>
                    <a:pt x="1" y="1894"/>
                    <a:pt x="2" y="1904"/>
                  </a:cubicBezTo>
                  <a:cubicBezTo>
                    <a:pt x="2" y="1922"/>
                    <a:pt x="6" y="1945"/>
                    <a:pt x="16" y="1959"/>
                  </a:cubicBezTo>
                  <a:cubicBezTo>
                    <a:pt x="23" y="1971"/>
                    <a:pt x="31" y="1973"/>
                    <a:pt x="36" y="1988"/>
                  </a:cubicBezTo>
                  <a:cubicBezTo>
                    <a:pt x="27" y="1993"/>
                    <a:pt x="47" y="2024"/>
                    <a:pt x="54" y="2034"/>
                  </a:cubicBezTo>
                  <a:cubicBezTo>
                    <a:pt x="62" y="2044"/>
                    <a:pt x="83" y="2052"/>
                    <a:pt x="82" y="2058"/>
                  </a:cubicBezTo>
                  <a:cubicBezTo>
                    <a:pt x="81" y="2074"/>
                    <a:pt x="79" y="2079"/>
                    <a:pt x="90" y="2100"/>
                  </a:cubicBezTo>
                  <a:cubicBezTo>
                    <a:pt x="105" y="2132"/>
                    <a:pt x="123" y="2165"/>
                    <a:pt x="142" y="2194"/>
                  </a:cubicBezTo>
                  <a:cubicBezTo>
                    <a:pt x="148" y="2205"/>
                    <a:pt x="155" y="2215"/>
                    <a:pt x="163" y="2226"/>
                  </a:cubicBezTo>
                  <a:cubicBezTo>
                    <a:pt x="167" y="2232"/>
                    <a:pt x="174" y="2234"/>
                    <a:pt x="177" y="2241"/>
                  </a:cubicBezTo>
                  <a:cubicBezTo>
                    <a:pt x="182" y="2249"/>
                    <a:pt x="179" y="2261"/>
                    <a:pt x="180" y="2269"/>
                  </a:cubicBezTo>
                  <a:cubicBezTo>
                    <a:pt x="182" y="2280"/>
                    <a:pt x="186" y="2291"/>
                    <a:pt x="191" y="2303"/>
                  </a:cubicBezTo>
                  <a:cubicBezTo>
                    <a:pt x="197" y="2315"/>
                    <a:pt x="204" y="2326"/>
                    <a:pt x="210" y="2326"/>
                  </a:cubicBezTo>
                  <a:cubicBezTo>
                    <a:pt x="212" y="2326"/>
                    <a:pt x="213" y="2326"/>
                    <a:pt x="214" y="2325"/>
                  </a:cubicBezTo>
                  <a:lnTo>
                    <a:pt x="214" y="2325"/>
                  </a:lnTo>
                  <a:cubicBezTo>
                    <a:pt x="208" y="2329"/>
                    <a:pt x="235" y="2355"/>
                    <a:pt x="240" y="2362"/>
                  </a:cubicBezTo>
                  <a:cubicBezTo>
                    <a:pt x="243" y="2365"/>
                    <a:pt x="243" y="2387"/>
                    <a:pt x="247" y="2397"/>
                  </a:cubicBezTo>
                  <a:cubicBezTo>
                    <a:pt x="252" y="2410"/>
                    <a:pt x="259" y="2426"/>
                    <a:pt x="268" y="2437"/>
                  </a:cubicBezTo>
                  <a:cubicBezTo>
                    <a:pt x="271" y="2441"/>
                    <a:pt x="273" y="2442"/>
                    <a:pt x="275" y="2442"/>
                  </a:cubicBezTo>
                  <a:cubicBezTo>
                    <a:pt x="279" y="2442"/>
                    <a:pt x="282" y="2438"/>
                    <a:pt x="284" y="2437"/>
                  </a:cubicBezTo>
                  <a:cubicBezTo>
                    <a:pt x="288" y="2442"/>
                    <a:pt x="295" y="2454"/>
                    <a:pt x="298" y="2460"/>
                  </a:cubicBezTo>
                  <a:cubicBezTo>
                    <a:pt x="295" y="2460"/>
                    <a:pt x="294" y="2461"/>
                    <a:pt x="293" y="2464"/>
                  </a:cubicBezTo>
                  <a:cubicBezTo>
                    <a:pt x="293" y="2468"/>
                    <a:pt x="300" y="2478"/>
                    <a:pt x="303" y="2482"/>
                  </a:cubicBezTo>
                  <a:cubicBezTo>
                    <a:pt x="305" y="2487"/>
                    <a:pt x="302" y="2491"/>
                    <a:pt x="305" y="2499"/>
                  </a:cubicBezTo>
                  <a:cubicBezTo>
                    <a:pt x="307" y="2507"/>
                    <a:pt x="312" y="2515"/>
                    <a:pt x="317" y="2523"/>
                  </a:cubicBezTo>
                  <a:cubicBezTo>
                    <a:pt x="331" y="2545"/>
                    <a:pt x="341" y="2552"/>
                    <a:pt x="357" y="2569"/>
                  </a:cubicBezTo>
                  <a:cubicBezTo>
                    <a:pt x="377" y="2590"/>
                    <a:pt x="367" y="2586"/>
                    <a:pt x="359" y="2591"/>
                  </a:cubicBezTo>
                  <a:lnTo>
                    <a:pt x="359" y="2591"/>
                  </a:lnTo>
                  <a:cubicBezTo>
                    <a:pt x="359" y="2590"/>
                    <a:pt x="359" y="2590"/>
                    <a:pt x="360" y="2590"/>
                  </a:cubicBezTo>
                  <a:cubicBezTo>
                    <a:pt x="364" y="2590"/>
                    <a:pt x="367" y="2606"/>
                    <a:pt x="374" y="2610"/>
                  </a:cubicBezTo>
                  <a:cubicBezTo>
                    <a:pt x="375" y="2610"/>
                    <a:pt x="375" y="2610"/>
                    <a:pt x="375" y="2610"/>
                  </a:cubicBezTo>
                  <a:cubicBezTo>
                    <a:pt x="377" y="2610"/>
                    <a:pt x="379" y="2609"/>
                    <a:pt x="381" y="2609"/>
                  </a:cubicBezTo>
                  <a:cubicBezTo>
                    <a:pt x="382" y="2609"/>
                    <a:pt x="383" y="2609"/>
                    <a:pt x="383" y="2610"/>
                  </a:cubicBezTo>
                  <a:cubicBezTo>
                    <a:pt x="389" y="2620"/>
                    <a:pt x="380" y="2622"/>
                    <a:pt x="385" y="2631"/>
                  </a:cubicBezTo>
                  <a:cubicBezTo>
                    <a:pt x="391" y="2643"/>
                    <a:pt x="402" y="2648"/>
                    <a:pt x="410" y="2658"/>
                  </a:cubicBezTo>
                  <a:cubicBezTo>
                    <a:pt x="416" y="2666"/>
                    <a:pt x="417" y="2669"/>
                    <a:pt x="415" y="2669"/>
                  </a:cubicBezTo>
                  <a:cubicBezTo>
                    <a:pt x="413" y="2669"/>
                    <a:pt x="408" y="2665"/>
                    <a:pt x="405" y="2661"/>
                  </a:cubicBezTo>
                  <a:cubicBezTo>
                    <a:pt x="402" y="2659"/>
                    <a:pt x="400" y="2658"/>
                    <a:pt x="398" y="2658"/>
                  </a:cubicBezTo>
                  <a:cubicBezTo>
                    <a:pt x="392" y="2658"/>
                    <a:pt x="390" y="2665"/>
                    <a:pt x="398" y="2675"/>
                  </a:cubicBezTo>
                  <a:cubicBezTo>
                    <a:pt x="407" y="2688"/>
                    <a:pt x="420" y="2701"/>
                    <a:pt x="429" y="2701"/>
                  </a:cubicBezTo>
                  <a:cubicBezTo>
                    <a:pt x="430" y="2701"/>
                    <a:pt x="431" y="2701"/>
                    <a:pt x="432" y="2701"/>
                  </a:cubicBezTo>
                  <a:lnTo>
                    <a:pt x="432" y="2701"/>
                  </a:lnTo>
                  <a:cubicBezTo>
                    <a:pt x="412" y="2712"/>
                    <a:pt x="488" y="2805"/>
                    <a:pt x="474" y="2812"/>
                  </a:cubicBezTo>
                  <a:cubicBezTo>
                    <a:pt x="475" y="2837"/>
                    <a:pt x="497" y="2849"/>
                    <a:pt x="511" y="2870"/>
                  </a:cubicBezTo>
                  <a:cubicBezTo>
                    <a:pt x="520" y="2886"/>
                    <a:pt x="529" y="2902"/>
                    <a:pt x="538" y="2919"/>
                  </a:cubicBezTo>
                  <a:cubicBezTo>
                    <a:pt x="551" y="2941"/>
                    <a:pt x="566" y="2959"/>
                    <a:pt x="578" y="2980"/>
                  </a:cubicBezTo>
                  <a:cubicBezTo>
                    <a:pt x="587" y="2997"/>
                    <a:pt x="583" y="3004"/>
                    <a:pt x="595" y="3025"/>
                  </a:cubicBezTo>
                  <a:cubicBezTo>
                    <a:pt x="600" y="3032"/>
                    <a:pt x="606" y="3045"/>
                    <a:pt x="612" y="3049"/>
                  </a:cubicBezTo>
                  <a:cubicBezTo>
                    <a:pt x="613" y="3049"/>
                    <a:pt x="613" y="3050"/>
                    <a:pt x="614" y="3050"/>
                  </a:cubicBezTo>
                  <a:cubicBezTo>
                    <a:pt x="615" y="3050"/>
                    <a:pt x="616" y="3049"/>
                    <a:pt x="617" y="3049"/>
                  </a:cubicBezTo>
                  <a:cubicBezTo>
                    <a:pt x="619" y="3049"/>
                    <a:pt x="621" y="3050"/>
                    <a:pt x="622" y="3053"/>
                  </a:cubicBezTo>
                  <a:cubicBezTo>
                    <a:pt x="630" y="3069"/>
                    <a:pt x="620" y="3077"/>
                    <a:pt x="615" y="3080"/>
                  </a:cubicBezTo>
                  <a:lnTo>
                    <a:pt x="615" y="3080"/>
                  </a:lnTo>
                  <a:cubicBezTo>
                    <a:pt x="615" y="3080"/>
                    <a:pt x="615" y="3079"/>
                    <a:pt x="615" y="3079"/>
                  </a:cubicBezTo>
                  <a:cubicBezTo>
                    <a:pt x="629" y="3079"/>
                    <a:pt x="694" y="3213"/>
                    <a:pt x="704" y="3231"/>
                  </a:cubicBezTo>
                  <a:cubicBezTo>
                    <a:pt x="713" y="3250"/>
                    <a:pt x="720" y="3274"/>
                    <a:pt x="731" y="3292"/>
                  </a:cubicBezTo>
                  <a:cubicBezTo>
                    <a:pt x="740" y="3308"/>
                    <a:pt x="752" y="3325"/>
                    <a:pt x="764" y="3338"/>
                  </a:cubicBezTo>
                  <a:cubicBezTo>
                    <a:pt x="767" y="3341"/>
                    <a:pt x="782" y="3351"/>
                    <a:pt x="786" y="3351"/>
                  </a:cubicBezTo>
                  <a:cubicBezTo>
                    <a:pt x="787" y="3351"/>
                    <a:pt x="787" y="3350"/>
                    <a:pt x="787" y="3349"/>
                  </a:cubicBezTo>
                  <a:lnTo>
                    <a:pt x="787" y="3349"/>
                  </a:lnTo>
                  <a:cubicBezTo>
                    <a:pt x="792" y="3361"/>
                    <a:pt x="773" y="3361"/>
                    <a:pt x="789" y="3378"/>
                  </a:cubicBezTo>
                  <a:cubicBezTo>
                    <a:pt x="791" y="3380"/>
                    <a:pt x="809" y="3397"/>
                    <a:pt x="810" y="3402"/>
                  </a:cubicBezTo>
                  <a:cubicBezTo>
                    <a:pt x="810" y="3402"/>
                    <a:pt x="810" y="3403"/>
                    <a:pt x="809" y="3403"/>
                  </a:cubicBezTo>
                  <a:cubicBezTo>
                    <a:pt x="806" y="3403"/>
                    <a:pt x="800" y="3400"/>
                    <a:pt x="796" y="3400"/>
                  </a:cubicBezTo>
                  <a:cubicBezTo>
                    <a:pt x="793" y="3400"/>
                    <a:pt x="792" y="3401"/>
                    <a:pt x="795" y="3405"/>
                  </a:cubicBezTo>
                  <a:cubicBezTo>
                    <a:pt x="804" y="3419"/>
                    <a:pt x="821" y="3441"/>
                    <a:pt x="830" y="3441"/>
                  </a:cubicBezTo>
                  <a:cubicBezTo>
                    <a:pt x="831" y="3441"/>
                    <a:pt x="832" y="3441"/>
                    <a:pt x="833" y="3440"/>
                  </a:cubicBezTo>
                  <a:cubicBezTo>
                    <a:pt x="839" y="3449"/>
                    <a:pt x="835" y="3465"/>
                    <a:pt x="835" y="3469"/>
                  </a:cubicBezTo>
                  <a:cubicBezTo>
                    <a:pt x="835" y="3472"/>
                    <a:pt x="844" y="3504"/>
                    <a:pt x="847" y="3506"/>
                  </a:cubicBezTo>
                  <a:cubicBezTo>
                    <a:pt x="854" y="3508"/>
                    <a:pt x="862" y="3502"/>
                    <a:pt x="870" y="3517"/>
                  </a:cubicBezTo>
                  <a:cubicBezTo>
                    <a:pt x="878" y="3529"/>
                    <a:pt x="879" y="3540"/>
                    <a:pt x="888" y="3552"/>
                  </a:cubicBezTo>
                  <a:cubicBezTo>
                    <a:pt x="896" y="3564"/>
                    <a:pt x="900" y="3564"/>
                    <a:pt x="908" y="3578"/>
                  </a:cubicBezTo>
                  <a:cubicBezTo>
                    <a:pt x="917" y="3595"/>
                    <a:pt x="912" y="3603"/>
                    <a:pt x="921" y="3621"/>
                  </a:cubicBezTo>
                  <a:cubicBezTo>
                    <a:pt x="926" y="3632"/>
                    <a:pt x="936" y="3648"/>
                    <a:pt x="944" y="3648"/>
                  </a:cubicBezTo>
                  <a:cubicBezTo>
                    <a:pt x="944" y="3648"/>
                    <a:pt x="945" y="3648"/>
                    <a:pt x="945" y="3648"/>
                  </a:cubicBezTo>
                  <a:cubicBezTo>
                    <a:pt x="945" y="3651"/>
                    <a:pt x="949" y="3681"/>
                    <a:pt x="951" y="3681"/>
                  </a:cubicBezTo>
                  <a:cubicBezTo>
                    <a:pt x="951" y="3681"/>
                    <a:pt x="951" y="3680"/>
                    <a:pt x="952" y="3680"/>
                  </a:cubicBezTo>
                  <a:cubicBezTo>
                    <a:pt x="953" y="3678"/>
                    <a:pt x="955" y="3668"/>
                    <a:pt x="958" y="3668"/>
                  </a:cubicBezTo>
                  <a:cubicBezTo>
                    <a:pt x="960" y="3668"/>
                    <a:pt x="962" y="3670"/>
                    <a:pt x="965" y="3677"/>
                  </a:cubicBezTo>
                  <a:cubicBezTo>
                    <a:pt x="971" y="3687"/>
                    <a:pt x="969" y="3694"/>
                    <a:pt x="972" y="3704"/>
                  </a:cubicBezTo>
                  <a:cubicBezTo>
                    <a:pt x="979" y="3723"/>
                    <a:pt x="997" y="3758"/>
                    <a:pt x="1010" y="3763"/>
                  </a:cubicBezTo>
                  <a:cubicBezTo>
                    <a:pt x="1010" y="3763"/>
                    <a:pt x="1010" y="3763"/>
                    <a:pt x="1009" y="3763"/>
                  </a:cubicBezTo>
                  <a:lnTo>
                    <a:pt x="1009" y="3763"/>
                  </a:lnTo>
                  <a:cubicBezTo>
                    <a:pt x="1004" y="3763"/>
                    <a:pt x="1012" y="3797"/>
                    <a:pt x="1015" y="3804"/>
                  </a:cubicBezTo>
                  <a:cubicBezTo>
                    <a:pt x="1016" y="3804"/>
                    <a:pt x="1017" y="3804"/>
                    <a:pt x="1018" y="3804"/>
                  </a:cubicBezTo>
                  <a:cubicBezTo>
                    <a:pt x="1024" y="3804"/>
                    <a:pt x="1028" y="3813"/>
                    <a:pt x="1034" y="3824"/>
                  </a:cubicBezTo>
                  <a:cubicBezTo>
                    <a:pt x="1038" y="3833"/>
                    <a:pt x="1039" y="3834"/>
                    <a:pt x="1040" y="3834"/>
                  </a:cubicBezTo>
                  <a:cubicBezTo>
                    <a:pt x="1040" y="3834"/>
                    <a:pt x="1040" y="3834"/>
                    <a:pt x="1041" y="3834"/>
                  </a:cubicBezTo>
                  <a:cubicBezTo>
                    <a:pt x="1042" y="3834"/>
                    <a:pt x="1043" y="3834"/>
                    <a:pt x="1044" y="3835"/>
                  </a:cubicBezTo>
                  <a:cubicBezTo>
                    <a:pt x="1055" y="3838"/>
                    <a:pt x="1063" y="3878"/>
                    <a:pt x="1069" y="3889"/>
                  </a:cubicBezTo>
                  <a:cubicBezTo>
                    <a:pt x="1072" y="3897"/>
                    <a:pt x="1077" y="3896"/>
                    <a:pt x="1083" y="3906"/>
                  </a:cubicBezTo>
                  <a:cubicBezTo>
                    <a:pt x="1092" y="3920"/>
                    <a:pt x="1100" y="3934"/>
                    <a:pt x="1108" y="3948"/>
                  </a:cubicBezTo>
                  <a:cubicBezTo>
                    <a:pt x="1120" y="3972"/>
                    <a:pt x="1129" y="3986"/>
                    <a:pt x="1143" y="3994"/>
                  </a:cubicBezTo>
                  <a:lnTo>
                    <a:pt x="1143" y="3994"/>
                  </a:lnTo>
                  <a:cubicBezTo>
                    <a:pt x="1140" y="3992"/>
                    <a:pt x="1137" y="3991"/>
                    <a:pt x="1134" y="3991"/>
                  </a:cubicBezTo>
                  <a:cubicBezTo>
                    <a:pt x="1132" y="3991"/>
                    <a:pt x="1131" y="3992"/>
                    <a:pt x="1131" y="3993"/>
                  </a:cubicBezTo>
                  <a:cubicBezTo>
                    <a:pt x="1126" y="3998"/>
                    <a:pt x="1141" y="4010"/>
                    <a:pt x="1144" y="4012"/>
                  </a:cubicBezTo>
                  <a:cubicBezTo>
                    <a:pt x="1165" y="4025"/>
                    <a:pt x="1167" y="4038"/>
                    <a:pt x="1162" y="4055"/>
                  </a:cubicBezTo>
                  <a:cubicBezTo>
                    <a:pt x="1158" y="4067"/>
                    <a:pt x="1201" y="4078"/>
                    <a:pt x="1188" y="4085"/>
                  </a:cubicBezTo>
                  <a:cubicBezTo>
                    <a:pt x="1179" y="4090"/>
                    <a:pt x="1202" y="4130"/>
                    <a:pt x="1214" y="4130"/>
                  </a:cubicBezTo>
                  <a:cubicBezTo>
                    <a:pt x="1215" y="4130"/>
                    <a:pt x="1215" y="4130"/>
                    <a:pt x="1216" y="4129"/>
                  </a:cubicBezTo>
                  <a:lnTo>
                    <a:pt x="1216" y="4129"/>
                  </a:lnTo>
                  <a:cubicBezTo>
                    <a:pt x="1212" y="4132"/>
                    <a:pt x="1213" y="4141"/>
                    <a:pt x="1214" y="4150"/>
                  </a:cubicBezTo>
                  <a:cubicBezTo>
                    <a:pt x="1215" y="4155"/>
                    <a:pt x="1221" y="4161"/>
                    <a:pt x="1226" y="4168"/>
                  </a:cubicBezTo>
                  <a:cubicBezTo>
                    <a:pt x="1233" y="4182"/>
                    <a:pt x="1233" y="4189"/>
                    <a:pt x="1239" y="4202"/>
                  </a:cubicBezTo>
                  <a:cubicBezTo>
                    <a:pt x="1245" y="4215"/>
                    <a:pt x="1254" y="4220"/>
                    <a:pt x="1260" y="4231"/>
                  </a:cubicBezTo>
                  <a:cubicBezTo>
                    <a:pt x="1267" y="4244"/>
                    <a:pt x="1274" y="4258"/>
                    <a:pt x="1279" y="4271"/>
                  </a:cubicBezTo>
                  <a:cubicBezTo>
                    <a:pt x="1288" y="4291"/>
                    <a:pt x="1292" y="4306"/>
                    <a:pt x="1305" y="4326"/>
                  </a:cubicBezTo>
                  <a:cubicBezTo>
                    <a:pt x="1311" y="4335"/>
                    <a:pt x="1324" y="4341"/>
                    <a:pt x="1327" y="4346"/>
                  </a:cubicBezTo>
                  <a:cubicBezTo>
                    <a:pt x="1330" y="4352"/>
                    <a:pt x="1323" y="4361"/>
                    <a:pt x="1325" y="4368"/>
                  </a:cubicBezTo>
                  <a:cubicBezTo>
                    <a:pt x="1328" y="4380"/>
                    <a:pt x="1338" y="4383"/>
                    <a:pt x="1344" y="4384"/>
                  </a:cubicBezTo>
                  <a:cubicBezTo>
                    <a:pt x="1344" y="4384"/>
                    <a:pt x="1344" y="4384"/>
                    <a:pt x="1345" y="4384"/>
                  </a:cubicBezTo>
                  <a:cubicBezTo>
                    <a:pt x="1347" y="4384"/>
                    <a:pt x="1349" y="4384"/>
                    <a:pt x="1352" y="4384"/>
                  </a:cubicBezTo>
                  <a:cubicBezTo>
                    <a:pt x="1358" y="4384"/>
                    <a:pt x="1363" y="4385"/>
                    <a:pt x="1364" y="4395"/>
                  </a:cubicBezTo>
                  <a:cubicBezTo>
                    <a:pt x="1365" y="4409"/>
                    <a:pt x="1361" y="4417"/>
                    <a:pt x="1366" y="4435"/>
                  </a:cubicBezTo>
                  <a:cubicBezTo>
                    <a:pt x="1374" y="4457"/>
                    <a:pt x="1400" y="4456"/>
                    <a:pt x="1399" y="4479"/>
                  </a:cubicBezTo>
                  <a:cubicBezTo>
                    <a:pt x="1399" y="4494"/>
                    <a:pt x="1425" y="4533"/>
                    <a:pt x="1433" y="4547"/>
                  </a:cubicBezTo>
                  <a:cubicBezTo>
                    <a:pt x="1443" y="4561"/>
                    <a:pt x="1453" y="4573"/>
                    <a:pt x="1459" y="4588"/>
                  </a:cubicBezTo>
                  <a:cubicBezTo>
                    <a:pt x="1460" y="4592"/>
                    <a:pt x="1467" y="4626"/>
                    <a:pt x="1469" y="4626"/>
                  </a:cubicBezTo>
                  <a:cubicBezTo>
                    <a:pt x="1469" y="4626"/>
                    <a:pt x="1469" y="4626"/>
                    <a:pt x="1469" y="4626"/>
                  </a:cubicBezTo>
                  <a:cubicBezTo>
                    <a:pt x="1471" y="4623"/>
                    <a:pt x="1470" y="4617"/>
                    <a:pt x="1473" y="4617"/>
                  </a:cubicBezTo>
                  <a:cubicBezTo>
                    <a:pt x="1474" y="4617"/>
                    <a:pt x="1475" y="4618"/>
                    <a:pt x="1478" y="4620"/>
                  </a:cubicBezTo>
                  <a:cubicBezTo>
                    <a:pt x="1482" y="4624"/>
                    <a:pt x="1487" y="4632"/>
                    <a:pt x="1490" y="4639"/>
                  </a:cubicBezTo>
                  <a:cubicBezTo>
                    <a:pt x="1496" y="4651"/>
                    <a:pt x="1506" y="4674"/>
                    <a:pt x="1498" y="4678"/>
                  </a:cubicBezTo>
                  <a:lnTo>
                    <a:pt x="1498" y="4678"/>
                  </a:lnTo>
                  <a:cubicBezTo>
                    <a:pt x="1501" y="4677"/>
                    <a:pt x="1504" y="4676"/>
                    <a:pt x="1506" y="4676"/>
                  </a:cubicBezTo>
                  <a:cubicBezTo>
                    <a:pt x="1518" y="4676"/>
                    <a:pt x="1508" y="4704"/>
                    <a:pt x="1519" y="4719"/>
                  </a:cubicBezTo>
                  <a:cubicBezTo>
                    <a:pt x="1530" y="4735"/>
                    <a:pt x="1542" y="4732"/>
                    <a:pt x="1554" y="4751"/>
                  </a:cubicBezTo>
                  <a:cubicBezTo>
                    <a:pt x="1557" y="4756"/>
                    <a:pt x="1560" y="4774"/>
                    <a:pt x="1563" y="4781"/>
                  </a:cubicBezTo>
                  <a:cubicBezTo>
                    <a:pt x="1574" y="4813"/>
                    <a:pt x="1579" y="4795"/>
                    <a:pt x="1592" y="4827"/>
                  </a:cubicBezTo>
                  <a:cubicBezTo>
                    <a:pt x="1601" y="4848"/>
                    <a:pt x="1606" y="4862"/>
                    <a:pt x="1619" y="4882"/>
                  </a:cubicBezTo>
                  <a:cubicBezTo>
                    <a:pt x="1622" y="4887"/>
                    <a:pt x="1636" y="4903"/>
                    <a:pt x="1637" y="4905"/>
                  </a:cubicBezTo>
                  <a:cubicBezTo>
                    <a:pt x="1652" y="4935"/>
                    <a:pt x="1652" y="4978"/>
                    <a:pt x="1675" y="5005"/>
                  </a:cubicBezTo>
                  <a:cubicBezTo>
                    <a:pt x="1688" y="5018"/>
                    <a:pt x="1683" y="5002"/>
                    <a:pt x="1693" y="5022"/>
                  </a:cubicBezTo>
                  <a:cubicBezTo>
                    <a:pt x="1694" y="5028"/>
                    <a:pt x="1695" y="5037"/>
                    <a:pt x="1699" y="5045"/>
                  </a:cubicBezTo>
                  <a:cubicBezTo>
                    <a:pt x="1702" y="5049"/>
                    <a:pt x="1705" y="5047"/>
                    <a:pt x="1709" y="5052"/>
                  </a:cubicBezTo>
                  <a:cubicBezTo>
                    <a:pt x="1716" y="5061"/>
                    <a:pt x="1722" y="5073"/>
                    <a:pt x="1728" y="5085"/>
                  </a:cubicBezTo>
                  <a:cubicBezTo>
                    <a:pt x="1730" y="5092"/>
                    <a:pt x="1733" y="5099"/>
                    <a:pt x="1736" y="5106"/>
                  </a:cubicBezTo>
                  <a:cubicBezTo>
                    <a:pt x="1740" y="5114"/>
                    <a:pt x="1745" y="5124"/>
                    <a:pt x="1751" y="5132"/>
                  </a:cubicBezTo>
                  <a:cubicBezTo>
                    <a:pt x="1771" y="5161"/>
                    <a:pt x="1805" y="5180"/>
                    <a:pt x="1830" y="5180"/>
                  </a:cubicBezTo>
                  <a:cubicBezTo>
                    <a:pt x="1833" y="5180"/>
                    <a:pt x="1835" y="5180"/>
                    <a:pt x="1838" y="5180"/>
                  </a:cubicBezTo>
                  <a:lnTo>
                    <a:pt x="1838" y="5180"/>
                  </a:lnTo>
                  <a:cubicBezTo>
                    <a:pt x="1835" y="5181"/>
                    <a:pt x="1838" y="5181"/>
                    <a:pt x="1841" y="5181"/>
                  </a:cubicBezTo>
                  <a:cubicBezTo>
                    <a:pt x="1846" y="5181"/>
                    <a:pt x="1851" y="5180"/>
                    <a:pt x="1842" y="5179"/>
                  </a:cubicBezTo>
                  <a:lnTo>
                    <a:pt x="1842" y="5179"/>
                  </a:lnTo>
                  <a:cubicBezTo>
                    <a:pt x="1843" y="5179"/>
                    <a:pt x="1844" y="5179"/>
                    <a:pt x="1845" y="5179"/>
                  </a:cubicBezTo>
                  <a:cubicBezTo>
                    <a:pt x="1868" y="5179"/>
                    <a:pt x="1871" y="5137"/>
                    <a:pt x="1850" y="5131"/>
                  </a:cubicBezTo>
                  <a:lnTo>
                    <a:pt x="1850" y="5131"/>
                  </a:lnTo>
                  <a:cubicBezTo>
                    <a:pt x="1850" y="5131"/>
                    <a:pt x="1849" y="5131"/>
                    <a:pt x="1849" y="5131"/>
                  </a:cubicBezTo>
                  <a:cubicBezTo>
                    <a:pt x="1840" y="5131"/>
                    <a:pt x="1814" y="5117"/>
                    <a:pt x="1809" y="5117"/>
                  </a:cubicBezTo>
                  <a:cubicBezTo>
                    <a:pt x="1805" y="5117"/>
                    <a:pt x="1800" y="5119"/>
                    <a:pt x="1796" y="5119"/>
                  </a:cubicBezTo>
                  <a:cubicBezTo>
                    <a:pt x="1790" y="5119"/>
                    <a:pt x="1784" y="5115"/>
                    <a:pt x="1776" y="5097"/>
                  </a:cubicBezTo>
                  <a:cubicBezTo>
                    <a:pt x="1765" y="5073"/>
                    <a:pt x="1755" y="5045"/>
                    <a:pt x="1740" y="5022"/>
                  </a:cubicBezTo>
                  <a:cubicBezTo>
                    <a:pt x="1730" y="5008"/>
                    <a:pt x="1712" y="5002"/>
                    <a:pt x="1707" y="4989"/>
                  </a:cubicBezTo>
                  <a:cubicBezTo>
                    <a:pt x="1699" y="4968"/>
                    <a:pt x="1714" y="4958"/>
                    <a:pt x="1703" y="4933"/>
                  </a:cubicBezTo>
                  <a:cubicBezTo>
                    <a:pt x="1701" y="4929"/>
                    <a:pt x="1700" y="4928"/>
                    <a:pt x="1698" y="4928"/>
                  </a:cubicBezTo>
                  <a:cubicBezTo>
                    <a:pt x="1694" y="4928"/>
                    <a:pt x="1691" y="4935"/>
                    <a:pt x="1688" y="4936"/>
                  </a:cubicBezTo>
                  <a:cubicBezTo>
                    <a:pt x="1682" y="4924"/>
                    <a:pt x="1693" y="4911"/>
                    <a:pt x="1682" y="4901"/>
                  </a:cubicBezTo>
                  <a:cubicBezTo>
                    <a:pt x="1682" y="4901"/>
                    <a:pt x="1681" y="4901"/>
                    <a:pt x="1680" y="4901"/>
                  </a:cubicBezTo>
                  <a:cubicBezTo>
                    <a:pt x="1677" y="4901"/>
                    <a:pt x="1673" y="4901"/>
                    <a:pt x="1668" y="4901"/>
                  </a:cubicBezTo>
                  <a:cubicBezTo>
                    <a:pt x="1659" y="4901"/>
                    <a:pt x="1648" y="4899"/>
                    <a:pt x="1647" y="4884"/>
                  </a:cubicBezTo>
                  <a:cubicBezTo>
                    <a:pt x="1647" y="4874"/>
                    <a:pt x="1659" y="4879"/>
                    <a:pt x="1654" y="4861"/>
                  </a:cubicBezTo>
                  <a:cubicBezTo>
                    <a:pt x="1652" y="4854"/>
                    <a:pt x="1645" y="4842"/>
                    <a:pt x="1640" y="4835"/>
                  </a:cubicBezTo>
                  <a:cubicBezTo>
                    <a:pt x="1637" y="4830"/>
                    <a:pt x="1635" y="4829"/>
                    <a:pt x="1633" y="4829"/>
                  </a:cubicBezTo>
                  <a:cubicBezTo>
                    <a:pt x="1630" y="4829"/>
                    <a:pt x="1627" y="4831"/>
                    <a:pt x="1625" y="4831"/>
                  </a:cubicBezTo>
                  <a:cubicBezTo>
                    <a:pt x="1621" y="4831"/>
                    <a:pt x="1617" y="4828"/>
                    <a:pt x="1609" y="4814"/>
                  </a:cubicBezTo>
                  <a:cubicBezTo>
                    <a:pt x="1616" y="4812"/>
                    <a:pt x="1619" y="4806"/>
                    <a:pt x="1619" y="4794"/>
                  </a:cubicBezTo>
                  <a:cubicBezTo>
                    <a:pt x="1615" y="4781"/>
                    <a:pt x="1609" y="4761"/>
                    <a:pt x="1600" y="4761"/>
                  </a:cubicBezTo>
                  <a:cubicBezTo>
                    <a:pt x="1599" y="4761"/>
                    <a:pt x="1598" y="4761"/>
                    <a:pt x="1597" y="4761"/>
                  </a:cubicBezTo>
                  <a:cubicBezTo>
                    <a:pt x="1611" y="4754"/>
                    <a:pt x="1598" y="4737"/>
                    <a:pt x="1581" y="4725"/>
                  </a:cubicBezTo>
                  <a:cubicBezTo>
                    <a:pt x="1592" y="4719"/>
                    <a:pt x="1540" y="4648"/>
                    <a:pt x="1535" y="4639"/>
                  </a:cubicBezTo>
                  <a:lnTo>
                    <a:pt x="1535" y="4639"/>
                  </a:lnTo>
                  <a:cubicBezTo>
                    <a:pt x="1545" y="4657"/>
                    <a:pt x="1545" y="4667"/>
                    <a:pt x="1542" y="4667"/>
                  </a:cubicBezTo>
                  <a:cubicBezTo>
                    <a:pt x="1538" y="4667"/>
                    <a:pt x="1531" y="4658"/>
                    <a:pt x="1523" y="4640"/>
                  </a:cubicBezTo>
                  <a:cubicBezTo>
                    <a:pt x="1514" y="4615"/>
                    <a:pt x="1502" y="4590"/>
                    <a:pt x="1489" y="4566"/>
                  </a:cubicBezTo>
                  <a:lnTo>
                    <a:pt x="1489" y="4566"/>
                  </a:lnTo>
                  <a:cubicBezTo>
                    <a:pt x="1476" y="4572"/>
                    <a:pt x="1508" y="4635"/>
                    <a:pt x="1516" y="4655"/>
                  </a:cubicBezTo>
                  <a:lnTo>
                    <a:pt x="1486" y="4599"/>
                  </a:lnTo>
                  <a:cubicBezTo>
                    <a:pt x="1480" y="4586"/>
                    <a:pt x="1470" y="4566"/>
                    <a:pt x="1474" y="4557"/>
                  </a:cubicBezTo>
                  <a:cubicBezTo>
                    <a:pt x="1476" y="4548"/>
                    <a:pt x="1487" y="4560"/>
                    <a:pt x="1482" y="4542"/>
                  </a:cubicBezTo>
                  <a:cubicBezTo>
                    <a:pt x="1474" y="4506"/>
                    <a:pt x="1454" y="4505"/>
                    <a:pt x="1437" y="4477"/>
                  </a:cubicBezTo>
                  <a:cubicBezTo>
                    <a:pt x="1423" y="4451"/>
                    <a:pt x="1420" y="4431"/>
                    <a:pt x="1419" y="4409"/>
                  </a:cubicBezTo>
                  <a:cubicBezTo>
                    <a:pt x="1418" y="4410"/>
                    <a:pt x="1417" y="4410"/>
                    <a:pt x="1416" y="4410"/>
                  </a:cubicBezTo>
                  <a:cubicBezTo>
                    <a:pt x="1408" y="4410"/>
                    <a:pt x="1391" y="4398"/>
                    <a:pt x="1382" y="4388"/>
                  </a:cubicBezTo>
                  <a:cubicBezTo>
                    <a:pt x="1367" y="4371"/>
                    <a:pt x="1384" y="4375"/>
                    <a:pt x="1380" y="4368"/>
                  </a:cubicBezTo>
                  <a:cubicBezTo>
                    <a:pt x="1379" y="4366"/>
                    <a:pt x="1377" y="4364"/>
                    <a:pt x="1376" y="4363"/>
                  </a:cubicBezTo>
                  <a:lnTo>
                    <a:pt x="1376" y="4363"/>
                  </a:lnTo>
                  <a:cubicBezTo>
                    <a:pt x="1379" y="4362"/>
                    <a:pt x="1382" y="4360"/>
                    <a:pt x="1381" y="4357"/>
                  </a:cubicBezTo>
                  <a:cubicBezTo>
                    <a:pt x="1378" y="4344"/>
                    <a:pt x="1364" y="4320"/>
                    <a:pt x="1357" y="4309"/>
                  </a:cubicBezTo>
                  <a:cubicBezTo>
                    <a:pt x="1348" y="4297"/>
                    <a:pt x="1334" y="4273"/>
                    <a:pt x="1323" y="4268"/>
                  </a:cubicBezTo>
                  <a:cubicBezTo>
                    <a:pt x="1316" y="4264"/>
                    <a:pt x="1314" y="4265"/>
                    <a:pt x="1309" y="4252"/>
                  </a:cubicBezTo>
                  <a:cubicBezTo>
                    <a:pt x="1305" y="4244"/>
                    <a:pt x="1303" y="4237"/>
                    <a:pt x="1305" y="4233"/>
                  </a:cubicBezTo>
                  <a:cubicBezTo>
                    <a:pt x="1308" y="4227"/>
                    <a:pt x="1305" y="4225"/>
                    <a:pt x="1300" y="4216"/>
                  </a:cubicBezTo>
                  <a:cubicBezTo>
                    <a:pt x="1292" y="4202"/>
                    <a:pt x="1280" y="4193"/>
                    <a:pt x="1271" y="4179"/>
                  </a:cubicBezTo>
                  <a:cubicBezTo>
                    <a:pt x="1261" y="4166"/>
                    <a:pt x="1253" y="4151"/>
                    <a:pt x="1247" y="4136"/>
                  </a:cubicBezTo>
                  <a:cubicBezTo>
                    <a:pt x="1242" y="4127"/>
                    <a:pt x="1241" y="4111"/>
                    <a:pt x="1239" y="4106"/>
                  </a:cubicBezTo>
                  <a:cubicBezTo>
                    <a:pt x="1238" y="4105"/>
                    <a:pt x="1238" y="4105"/>
                    <a:pt x="1238" y="4105"/>
                  </a:cubicBezTo>
                  <a:cubicBezTo>
                    <a:pt x="1237" y="4105"/>
                    <a:pt x="1236" y="4106"/>
                    <a:pt x="1235" y="4106"/>
                  </a:cubicBezTo>
                  <a:cubicBezTo>
                    <a:pt x="1234" y="4106"/>
                    <a:pt x="1234" y="4106"/>
                    <a:pt x="1234" y="4105"/>
                  </a:cubicBezTo>
                  <a:lnTo>
                    <a:pt x="1227" y="4093"/>
                  </a:lnTo>
                  <a:lnTo>
                    <a:pt x="1197" y="4037"/>
                  </a:lnTo>
                  <a:cubicBezTo>
                    <a:pt x="1187" y="4020"/>
                    <a:pt x="1171" y="3983"/>
                    <a:pt x="1158" y="3983"/>
                  </a:cubicBezTo>
                  <a:cubicBezTo>
                    <a:pt x="1158" y="3983"/>
                    <a:pt x="1157" y="3983"/>
                    <a:pt x="1156" y="3983"/>
                  </a:cubicBezTo>
                  <a:cubicBezTo>
                    <a:pt x="1165" y="3978"/>
                    <a:pt x="1144" y="3939"/>
                    <a:pt x="1137" y="3924"/>
                  </a:cubicBezTo>
                  <a:cubicBezTo>
                    <a:pt x="1124" y="3902"/>
                    <a:pt x="1117" y="3903"/>
                    <a:pt x="1106" y="3882"/>
                  </a:cubicBezTo>
                  <a:cubicBezTo>
                    <a:pt x="1102" y="3873"/>
                    <a:pt x="1113" y="3876"/>
                    <a:pt x="1110" y="3866"/>
                  </a:cubicBezTo>
                  <a:cubicBezTo>
                    <a:pt x="1108" y="3857"/>
                    <a:pt x="1102" y="3846"/>
                    <a:pt x="1096" y="3838"/>
                  </a:cubicBezTo>
                  <a:cubicBezTo>
                    <a:pt x="1090" y="3827"/>
                    <a:pt x="1082" y="3816"/>
                    <a:pt x="1074" y="3808"/>
                  </a:cubicBezTo>
                  <a:cubicBezTo>
                    <a:pt x="1072" y="3806"/>
                    <a:pt x="1071" y="3806"/>
                    <a:pt x="1070" y="3806"/>
                  </a:cubicBezTo>
                  <a:cubicBezTo>
                    <a:pt x="1068" y="3806"/>
                    <a:pt x="1066" y="3807"/>
                    <a:pt x="1064" y="3809"/>
                  </a:cubicBezTo>
                  <a:lnTo>
                    <a:pt x="1064" y="3809"/>
                  </a:lnTo>
                  <a:cubicBezTo>
                    <a:pt x="1074" y="3801"/>
                    <a:pt x="1051" y="3781"/>
                    <a:pt x="1045" y="3769"/>
                  </a:cubicBezTo>
                  <a:cubicBezTo>
                    <a:pt x="1037" y="3752"/>
                    <a:pt x="1069" y="3760"/>
                    <a:pt x="1053" y="3739"/>
                  </a:cubicBezTo>
                  <a:cubicBezTo>
                    <a:pt x="1045" y="3729"/>
                    <a:pt x="1039" y="3726"/>
                    <a:pt x="1033" y="3726"/>
                  </a:cubicBezTo>
                  <a:cubicBezTo>
                    <a:pt x="1026" y="3726"/>
                    <a:pt x="1020" y="3730"/>
                    <a:pt x="1013" y="3730"/>
                  </a:cubicBezTo>
                  <a:cubicBezTo>
                    <a:pt x="1012" y="3730"/>
                    <a:pt x="1011" y="3730"/>
                    <a:pt x="1009" y="3729"/>
                  </a:cubicBezTo>
                  <a:cubicBezTo>
                    <a:pt x="998" y="3725"/>
                    <a:pt x="1004" y="3692"/>
                    <a:pt x="1006" y="3692"/>
                  </a:cubicBezTo>
                  <a:lnTo>
                    <a:pt x="1006" y="3692"/>
                  </a:lnTo>
                  <a:cubicBezTo>
                    <a:pt x="1006" y="3692"/>
                    <a:pt x="1006" y="3692"/>
                    <a:pt x="1006" y="3692"/>
                  </a:cubicBezTo>
                  <a:lnTo>
                    <a:pt x="1006" y="3692"/>
                  </a:lnTo>
                  <a:cubicBezTo>
                    <a:pt x="999" y="3689"/>
                    <a:pt x="999" y="3694"/>
                    <a:pt x="991" y="3680"/>
                  </a:cubicBezTo>
                  <a:cubicBezTo>
                    <a:pt x="988" y="3677"/>
                    <a:pt x="983" y="3665"/>
                    <a:pt x="979" y="3662"/>
                  </a:cubicBezTo>
                  <a:cubicBezTo>
                    <a:pt x="979" y="3662"/>
                    <a:pt x="978" y="3661"/>
                    <a:pt x="977" y="3661"/>
                  </a:cubicBezTo>
                  <a:cubicBezTo>
                    <a:pt x="975" y="3661"/>
                    <a:pt x="974" y="3664"/>
                    <a:pt x="972" y="3664"/>
                  </a:cubicBezTo>
                  <a:cubicBezTo>
                    <a:pt x="971" y="3664"/>
                    <a:pt x="971" y="3663"/>
                    <a:pt x="970" y="3663"/>
                  </a:cubicBezTo>
                  <a:cubicBezTo>
                    <a:pt x="965" y="3659"/>
                    <a:pt x="959" y="3649"/>
                    <a:pt x="956" y="3643"/>
                  </a:cubicBezTo>
                  <a:cubicBezTo>
                    <a:pt x="964" y="3640"/>
                    <a:pt x="966" y="3636"/>
                    <a:pt x="955" y="3620"/>
                  </a:cubicBezTo>
                  <a:cubicBezTo>
                    <a:pt x="940" y="3600"/>
                    <a:pt x="935" y="3597"/>
                    <a:pt x="945" y="3590"/>
                  </a:cubicBezTo>
                  <a:cubicBezTo>
                    <a:pt x="949" y="3586"/>
                    <a:pt x="932" y="3557"/>
                    <a:pt x="928" y="3556"/>
                  </a:cubicBezTo>
                  <a:cubicBezTo>
                    <a:pt x="927" y="3555"/>
                    <a:pt x="926" y="3555"/>
                    <a:pt x="926" y="3555"/>
                  </a:cubicBezTo>
                  <a:cubicBezTo>
                    <a:pt x="924" y="3555"/>
                    <a:pt x="923" y="3557"/>
                    <a:pt x="922" y="3557"/>
                  </a:cubicBezTo>
                  <a:cubicBezTo>
                    <a:pt x="921" y="3557"/>
                    <a:pt x="919" y="3556"/>
                    <a:pt x="916" y="3550"/>
                  </a:cubicBezTo>
                  <a:cubicBezTo>
                    <a:pt x="907" y="3536"/>
                    <a:pt x="898" y="3520"/>
                    <a:pt x="891" y="3504"/>
                  </a:cubicBezTo>
                  <a:cubicBezTo>
                    <a:pt x="884" y="3488"/>
                    <a:pt x="889" y="3483"/>
                    <a:pt x="884" y="3468"/>
                  </a:cubicBezTo>
                  <a:cubicBezTo>
                    <a:pt x="881" y="3454"/>
                    <a:pt x="870" y="3434"/>
                    <a:pt x="860" y="3426"/>
                  </a:cubicBezTo>
                  <a:cubicBezTo>
                    <a:pt x="846" y="3416"/>
                    <a:pt x="840" y="3378"/>
                    <a:pt x="842" y="3378"/>
                  </a:cubicBezTo>
                  <a:lnTo>
                    <a:pt x="842" y="3378"/>
                  </a:lnTo>
                  <a:cubicBezTo>
                    <a:pt x="842" y="3378"/>
                    <a:pt x="842" y="3378"/>
                    <a:pt x="842" y="3378"/>
                  </a:cubicBezTo>
                  <a:cubicBezTo>
                    <a:pt x="840" y="3376"/>
                    <a:pt x="838" y="3376"/>
                    <a:pt x="837" y="3376"/>
                  </a:cubicBezTo>
                  <a:cubicBezTo>
                    <a:pt x="827" y="3376"/>
                    <a:pt x="834" y="3406"/>
                    <a:pt x="830" y="3408"/>
                  </a:cubicBezTo>
                  <a:cubicBezTo>
                    <a:pt x="830" y="3408"/>
                    <a:pt x="830" y="3408"/>
                    <a:pt x="830" y="3408"/>
                  </a:cubicBezTo>
                  <a:cubicBezTo>
                    <a:pt x="829" y="3408"/>
                    <a:pt x="818" y="3390"/>
                    <a:pt x="821" y="3387"/>
                  </a:cubicBezTo>
                  <a:cubicBezTo>
                    <a:pt x="827" y="3383"/>
                    <a:pt x="813" y="3363"/>
                    <a:pt x="805" y="3355"/>
                  </a:cubicBezTo>
                  <a:cubicBezTo>
                    <a:pt x="788" y="3335"/>
                    <a:pt x="804" y="3340"/>
                    <a:pt x="804" y="3324"/>
                  </a:cubicBezTo>
                  <a:cubicBezTo>
                    <a:pt x="804" y="3315"/>
                    <a:pt x="795" y="3315"/>
                    <a:pt x="793" y="3314"/>
                  </a:cubicBezTo>
                  <a:cubicBezTo>
                    <a:pt x="792" y="3314"/>
                    <a:pt x="792" y="3314"/>
                    <a:pt x="791" y="3314"/>
                  </a:cubicBezTo>
                  <a:cubicBezTo>
                    <a:pt x="785" y="3314"/>
                    <a:pt x="778" y="3300"/>
                    <a:pt x="774" y="3292"/>
                  </a:cubicBezTo>
                  <a:cubicBezTo>
                    <a:pt x="761" y="3269"/>
                    <a:pt x="763" y="3264"/>
                    <a:pt x="744" y="3250"/>
                  </a:cubicBezTo>
                  <a:cubicBezTo>
                    <a:pt x="743" y="3248"/>
                    <a:pt x="731" y="3236"/>
                    <a:pt x="731" y="3232"/>
                  </a:cubicBezTo>
                  <a:cubicBezTo>
                    <a:pt x="730" y="3231"/>
                    <a:pt x="731" y="3231"/>
                    <a:pt x="732" y="3231"/>
                  </a:cubicBezTo>
                  <a:cubicBezTo>
                    <a:pt x="736" y="3231"/>
                    <a:pt x="742" y="3233"/>
                    <a:pt x="746" y="3233"/>
                  </a:cubicBezTo>
                  <a:cubicBezTo>
                    <a:pt x="750" y="3233"/>
                    <a:pt x="752" y="3231"/>
                    <a:pt x="748" y="3221"/>
                  </a:cubicBezTo>
                  <a:cubicBezTo>
                    <a:pt x="740" y="3200"/>
                    <a:pt x="726" y="3178"/>
                    <a:pt x="715" y="3157"/>
                  </a:cubicBezTo>
                  <a:lnTo>
                    <a:pt x="715" y="3157"/>
                  </a:lnTo>
                  <a:cubicBezTo>
                    <a:pt x="718" y="3163"/>
                    <a:pt x="720" y="3169"/>
                    <a:pt x="717" y="3170"/>
                  </a:cubicBezTo>
                  <a:cubicBezTo>
                    <a:pt x="713" y="3170"/>
                    <a:pt x="698" y="3136"/>
                    <a:pt x="691" y="3136"/>
                  </a:cubicBezTo>
                  <a:cubicBezTo>
                    <a:pt x="691" y="3136"/>
                    <a:pt x="691" y="3136"/>
                    <a:pt x="691" y="3136"/>
                  </a:cubicBezTo>
                  <a:lnTo>
                    <a:pt x="691" y="3136"/>
                  </a:lnTo>
                  <a:cubicBezTo>
                    <a:pt x="691" y="3136"/>
                    <a:pt x="691" y="3136"/>
                    <a:pt x="691" y="3136"/>
                  </a:cubicBezTo>
                  <a:cubicBezTo>
                    <a:pt x="694" y="3136"/>
                    <a:pt x="700" y="3162"/>
                    <a:pt x="698" y="3162"/>
                  </a:cubicBezTo>
                  <a:cubicBezTo>
                    <a:pt x="697" y="3162"/>
                    <a:pt x="697" y="3162"/>
                    <a:pt x="697" y="3162"/>
                  </a:cubicBezTo>
                  <a:cubicBezTo>
                    <a:pt x="685" y="3147"/>
                    <a:pt x="662" y="3129"/>
                    <a:pt x="676" y="3122"/>
                  </a:cubicBezTo>
                  <a:lnTo>
                    <a:pt x="676" y="3122"/>
                  </a:lnTo>
                  <a:cubicBezTo>
                    <a:pt x="678" y="3123"/>
                    <a:pt x="682" y="3125"/>
                    <a:pt x="684" y="3125"/>
                  </a:cubicBezTo>
                  <a:cubicBezTo>
                    <a:pt x="686" y="3125"/>
                    <a:pt x="688" y="3123"/>
                    <a:pt x="684" y="3115"/>
                  </a:cubicBezTo>
                  <a:cubicBezTo>
                    <a:pt x="676" y="3095"/>
                    <a:pt x="662" y="3067"/>
                    <a:pt x="649" y="3050"/>
                  </a:cubicBezTo>
                  <a:cubicBezTo>
                    <a:pt x="647" y="3047"/>
                    <a:pt x="645" y="3045"/>
                    <a:pt x="643" y="3045"/>
                  </a:cubicBezTo>
                  <a:cubicBezTo>
                    <a:pt x="639" y="3045"/>
                    <a:pt x="637" y="3055"/>
                    <a:pt x="633" y="3056"/>
                  </a:cubicBezTo>
                  <a:cubicBezTo>
                    <a:pt x="627" y="3046"/>
                    <a:pt x="614" y="3006"/>
                    <a:pt x="614" y="2998"/>
                  </a:cubicBezTo>
                  <a:cubicBezTo>
                    <a:pt x="615" y="2998"/>
                    <a:pt x="615" y="2997"/>
                    <a:pt x="616" y="2997"/>
                  </a:cubicBezTo>
                  <a:cubicBezTo>
                    <a:pt x="620" y="2997"/>
                    <a:pt x="635" y="3022"/>
                    <a:pt x="637" y="3026"/>
                  </a:cubicBezTo>
                  <a:cubicBezTo>
                    <a:pt x="629" y="3012"/>
                    <a:pt x="611" y="2984"/>
                    <a:pt x="610" y="2970"/>
                  </a:cubicBezTo>
                  <a:cubicBezTo>
                    <a:pt x="610" y="2959"/>
                    <a:pt x="621" y="2958"/>
                    <a:pt x="627" y="2956"/>
                  </a:cubicBezTo>
                  <a:cubicBezTo>
                    <a:pt x="613" y="2950"/>
                    <a:pt x="601" y="2948"/>
                    <a:pt x="585" y="2937"/>
                  </a:cubicBezTo>
                  <a:cubicBezTo>
                    <a:pt x="577" y="2932"/>
                    <a:pt x="572" y="2916"/>
                    <a:pt x="564" y="2907"/>
                  </a:cubicBezTo>
                  <a:cubicBezTo>
                    <a:pt x="560" y="2902"/>
                    <a:pt x="547" y="2899"/>
                    <a:pt x="548" y="2888"/>
                  </a:cubicBezTo>
                  <a:cubicBezTo>
                    <a:pt x="549" y="2885"/>
                    <a:pt x="551" y="2884"/>
                    <a:pt x="554" y="2884"/>
                  </a:cubicBezTo>
                  <a:cubicBezTo>
                    <a:pt x="558" y="2884"/>
                    <a:pt x="563" y="2886"/>
                    <a:pt x="567" y="2886"/>
                  </a:cubicBezTo>
                  <a:cubicBezTo>
                    <a:pt x="570" y="2886"/>
                    <a:pt x="572" y="2885"/>
                    <a:pt x="573" y="2882"/>
                  </a:cubicBezTo>
                  <a:cubicBezTo>
                    <a:pt x="576" y="2874"/>
                    <a:pt x="560" y="2859"/>
                    <a:pt x="555" y="2854"/>
                  </a:cubicBezTo>
                  <a:cubicBezTo>
                    <a:pt x="547" y="2847"/>
                    <a:pt x="545" y="2848"/>
                    <a:pt x="538" y="2838"/>
                  </a:cubicBezTo>
                  <a:cubicBezTo>
                    <a:pt x="530" y="2827"/>
                    <a:pt x="524" y="2814"/>
                    <a:pt x="517" y="2803"/>
                  </a:cubicBezTo>
                  <a:cubicBezTo>
                    <a:pt x="501" y="2774"/>
                    <a:pt x="483" y="2732"/>
                    <a:pt x="463" y="2709"/>
                  </a:cubicBezTo>
                  <a:cubicBezTo>
                    <a:pt x="457" y="2703"/>
                    <a:pt x="450" y="2705"/>
                    <a:pt x="449" y="2695"/>
                  </a:cubicBezTo>
                  <a:cubicBezTo>
                    <a:pt x="445" y="2683"/>
                    <a:pt x="450" y="2678"/>
                    <a:pt x="447" y="2666"/>
                  </a:cubicBezTo>
                  <a:cubicBezTo>
                    <a:pt x="441" y="2640"/>
                    <a:pt x="422" y="2603"/>
                    <a:pt x="404" y="2582"/>
                  </a:cubicBezTo>
                  <a:cubicBezTo>
                    <a:pt x="400" y="2578"/>
                    <a:pt x="387" y="2572"/>
                    <a:pt x="387" y="2569"/>
                  </a:cubicBezTo>
                  <a:cubicBezTo>
                    <a:pt x="384" y="2558"/>
                    <a:pt x="399" y="2562"/>
                    <a:pt x="391" y="2547"/>
                  </a:cubicBezTo>
                  <a:cubicBezTo>
                    <a:pt x="391" y="2547"/>
                    <a:pt x="380" y="2547"/>
                    <a:pt x="373" y="2536"/>
                  </a:cubicBezTo>
                  <a:cubicBezTo>
                    <a:pt x="368" y="2527"/>
                    <a:pt x="363" y="2518"/>
                    <a:pt x="358" y="2518"/>
                  </a:cubicBezTo>
                  <a:cubicBezTo>
                    <a:pt x="357" y="2518"/>
                    <a:pt x="357" y="2518"/>
                    <a:pt x="357" y="2518"/>
                  </a:cubicBezTo>
                  <a:cubicBezTo>
                    <a:pt x="356" y="2518"/>
                    <a:pt x="355" y="2518"/>
                    <a:pt x="354" y="2518"/>
                  </a:cubicBezTo>
                  <a:cubicBezTo>
                    <a:pt x="344" y="2518"/>
                    <a:pt x="342" y="2514"/>
                    <a:pt x="327" y="2503"/>
                  </a:cubicBezTo>
                  <a:cubicBezTo>
                    <a:pt x="327" y="2498"/>
                    <a:pt x="335" y="2480"/>
                    <a:pt x="338" y="2480"/>
                  </a:cubicBezTo>
                  <a:cubicBezTo>
                    <a:pt x="338" y="2480"/>
                    <a:pt x="338" y="2480"/>
                    <a:pt x="339" y="2481"/>
                  </a:cubicBezTo>
                  <a:cubicBezTo>
                    <a:pt x="340" y="2486"/>
                    <a:pt x="343" y="2498"/>
                    <a:pt x="352" y="2503"/>
                  </a:cubicBezTo>
                  <a:cubicBezTo>
                    <a:pt x="353" y="2504"/>
                    <a:pt x="354" y="2505"/>
                    <a:pt x="354" y="2505"/>
                  </a:cubicBezTo>
                  <a:cubicBezTo>
                    <a:pt x="356" y="2505"/>
                    <a:pt x="355" y="2500"/>
                    <a:pt x="353" y="2496"/>
                  </a:cubicBezTo>
                  <a:cubicBezTo>
                    <a:pt x="350" y="2484"/>
                    <a:pt x="325" y="2458"/>
                    <a:pt x="328" y="2446"/>
                  </a:cubicBezTo>
                  <a:cubicBezTo>
                    <a:pt x="329" y="2443"/>
                    <a:pt x="327" y="2439"/>
                    <a:pt x="324" y="2433"/>
                  </a:cubicBezTo>
                  <a:lnTo>
                    <a:pt x="324" y="2433"/>
                  </a:lnTo>
                  <a:cubicBezTo>
                    <a:pt x="324" y="2440"/>
                    <a:pt x="321" y="2450"/>
                    <a:pt x="317" y="2450"/>
                  </a:cubicBezTo>
                  <a:cubicBezTo>
                    <a:pt x="314" y="2450"/>
                    <a:pt x="311" y="2447"/>
                    <a:pt x="307" y="2440"/>
                  </a:cubicBezTo>
                  <a:lnTo>
                    <a:pt x="323" y="2432"/>
                  </a:lnTo>
                  <a:lnTo>
                    <a:pt x="323" y="2432"/>
                  </a:lnTo>
                  <a:cubicBezTo>
                    <a:pt x="323" y="2432"/>
                    <a:pt x="324" y="2432"/>
                    <a:pt x="324" y="2433"/>
                  </a:cubicBezTo>
                  <a:lnTo>
                    <a:pt x="324" y="2433"/>
                  </a:lnTo>
                  <a:cubicBezTo>
                    <a:pt x="324" y="2432"/>
                    <a:pt x="324" y="2432"/>
                    <a:pt x="324" y="2432"/>
                  </a:cubicBezTo>
                  <a:lnTo>
                    <a:pt x="324" y="2432"/>
                  </a:lnTo>
                  <a:lnTo>
                    <a:pt x="323" y="2432"/>
                  </a:lnTo>
                  <a:lnTo>
                    <a:pt x="323" y="2432"/>
                  </a:lnTo>
                  <a:cubicBezTo>
                    <a:pt x="313" y="2412"/>
                    <a:pt x="288" y="2379"/>
                    <a:pt x="281" y="2365"/>
                  </a:cubicBezTo>
                  <a:cubicBezTo>
                    <a:pt x="271" y="2370"/>
                    <a:pt x="278" y="2381"/>
                    <a:pt x="270" y="2385"/>
                  </a:cubicBezTo>
                  <a:cubicBezTo>
                    <a:pt x="263" y="2372"/>
                    <a:pt x="267" y="2356"/>
                    <a:pt x="263" y="2350"/>
                  </a:cubicBezTo>
                  <a:cubicBezTo>
                    <a:pt x="256" y="2340"/>
                    <a:pt x="243" y="2337"/>
                    <a:pt x="234" y="2330"/>
                  </a:cubicBezTo>
                  <a:cubicBezTo>
                    <a:pt x="238" y="2322"/>
                    <a:pt x="237" y="2249"/>
                    <a:pt x="221" y="2249"/>
                  </a:cubicBezTo>
                  <a:cubicBezTo>
                    <a:pt x="220" y="2249"/>
                    <a:pt x="219" y="2249"/>
                    <a:pt x="218" y="2249"/>
                  </a:cubicBezTo>
                  <a:cubicBezTo>
                    <a:pt x="222" y="2258"/>
                    <a:pt x="225" y="2259"/>
                    <a:pt x="228" y="2262"/>
                  </a:cubicBezTo>
                  <a:cubicBezTo>
                    <a:pt x="230" y="2264"/>
                    <a:pt x="228" y="2265"/>
                    <a:pt x="225" y="2265"/>
                  </a:cubicBezTo>
                  <a:cubicBezTo>
                    <a:pt x="220" y="2265"/>
                    <a:pt x="214" y="2263"/>
                    <a:pt x="213" y="2262"/>
                  </a:cubicBezTo>
                  <a:cubicBezTo>
                    <a:pt x="207" y="2259"/>
                    <a:pt x="201" y="2249"/>
                    <a:pt x="197" y="2241"/>
                  </a:cubicBezTo>
                  <a:cubicBezTo>
                    <a:pt x="188" y="2220"/>
                    <a:pt x="214" y="2235"/>
                    <a:pt x="203" y="2210"/>
                  </a:cubicBezTo>
                  <a:cubicBezTo>
                    <a:pt x="199" y="2200"/>
                    <a:pt x="190" y="2183"/>
                    <a:pt x="183" y="2173"/>
                  </a:cubicBezTo>
                  <a:cubicBezTo>
                    <a:pt x="174" y="2161"/>
                    <a:pt x="172" y="2174"/>
                    <a:pt x="161" y="2157"/>
                  </a:cubicBezTo>
                  <a:cubicBezTo>
                    <a:pt x="154" y="2145"/>
                    <a:pt x="149" y="2138"/>
                    <a:pt x="156" y="2134"/>
                  </a:cubicBezTo>
                  <a:lnTo>
                    <a:pt x="156" y="2134"/>
                  </a:lnTo>
                  <a:cubicBezTo>
                    <a:pt x="158" y="2135"/>
                    <a:pt x="163" y="2137"/>
                    <a:pt x="166" y="2137"/>
                  </a:cubicBezTo>
                  <a:cubicBezTo>
                    <a:pt x="166" y="2137"/>
                    <a:pt x="167" y="2137"/>
                    <a:pt x="167" y="2137"/>
                  </a:cubicBezTo>
                  <a:cubicBezTo>
                    <a:pt x="169" y="2133"/>
                    <a:pt x="116" y="2094"/>
                    <a:pt x="119" y="2082"/>
                  </a:cubicBezTo>
                  <a:cubicBezTo>
                    <a:pt x="123" y="2071"/>
                    <a:pt x="132" y="2073"/>
                    <a:pt x="121" y="2051"/>
                  </a:cubicBezTo>
                  <a:cubicBezTo>
                    <a:pt x="119" y="2047"/>
                    <a:pt x="105" y="2025"/>
                    <a:pt x="102" y="2021"/>
                  </a:cubicBezTo>
                  <a:lnTo>
                    <a:pt x="102" y="2021"/>
                  </a:lnTo>
                  <a:cubicBezTo>
                    <a:pt x="104" y="2024"/>
                    <a:pt x="109" y="2059"/>
                    <a:pt x="105" y="2059"/>
                  </a:cubicBezTo>
                  <a:cubicBezTo>
                    <a:pt x="104" y="2059"/>
                    <a:pt x="103" y="2058"/>
                    <a:pt x="102" y="2055"/>
                  </a:cubicBezTo>
                  <a:cubicBezTo>
                    <a:pt x="94" y="2038"/>
                    <a:pt x="89" y="2022"/>
                    <a:pt x="80" y="2007"/>
                  </a:cubicBezTo>
                  <a:lnTo>
                    <a:pt x="67" y="1981"/>
                  </a:lnTo>
                  <a:cubicBezTo>
                    <a:pt x="65" y="1976"/>
                    <a:pt x="63" y="1974"/>
                    <a:pt x="61" y="1974"/>
                  </a:cubicBezTo>
                  <a:cubicBezTo>
                    <a:pt x="61" y="1974"/>
                    <a:pt x="60" y="1974"/>
                    <a:pt x="60" y="1974"/>
                  </a:cubicBezTo>
                  <a:cubicBezTo>
                    <a:pt x="58" y="1972"/>
                    <a:pt x="60" y="1971"/>
                    <a:pt x="63" y="1971"/>
                  </a:cubicBezTo>
                  <a:cubicBezTo>
                    <a:pt x="67" y="1971"/>
                    <a:pt x="72" y="1972"/>
                    <a:pt x="75" y="1972"/>
                  </a:cubicBezTo>
                  <a:cubicBezTo>
                    <a:pt x="76" y="1972"/>
                    <a:pt x="76" y="1972"/>
                    <a:pt x="77" y="1972"/>
                  </a:cubicBezTo>
                  <a:cubicBezTo>
                    <a:pt x="80" y="1966"/>
                    <a:pt x="65" y="1954"/>
                    <a:pt x="63" y="1952"/>
                  </a:cubicBezTo>
                  <a:cubicBezTo>
                    <a:pt x="57" y="1949"/>
                    <a:pt x="45" y="1944"/>
                    <a:pt x="46" y="1932"/>
                  </a:cubicBezTo>
                  <a:cubicBezTo>
                    <a:pt x="46" y="1924"/>
                    <a:pt x="54" y="1928"/>
                    <a:pt x="57" y="1924"/>
                  </a:cubicBezTo>
                  <a:lnTo>
                    <a:pt x="57" y="1924"/>
                  </a:lnTo>
                  <a:cubicBezTo>
                    <a:pt x="56" y="1924"/>
                    <a:pt x="55" y="1925"/>
                    <a:pt x="55" y="1925"/>
                  </a:cubicBezTo>
                  <a:cubicBezTo>
                    <a:pt x="48" y="1925"/>
                    <a:pt x="36" y="1897"/>
                    <a:pt x="37" y="1888"/>
                  </a:cubicBezTo>
                  <a:cubicBezTo>
                    <a:pt x="37" y="1878"/>
                    <a:pt x="40" y="1865"/>
                    <a:pt x="45" y="1857"/>
                  </a:cubicBezTo>
                  <a:cubicBezTo>
                    <a:pt x="50" y="1850"/>
                    <a:pt x="51" y="1856"/>
                    <a:pt x="57" y="1849"/>
                  </a:cubicBezTo>
                  <a:cubicBezTo>
                    <a:pt x="61" y="1842"/>
                    <a:pt x="84" y="1821"/>
                    <a:pt x="83" y="1817"/>
                  </a:cubicBezTo>
                  <a:cubicBezTo>
                    <a:pt x="80" y="1812"/>
                    <a:pt x="80" y="1808"/>
                    <a:pt x="91" y="1801"/>
                  </a:cubicBezTo>
                  <a:cubicBezTo>
                    <a:pt x="91" y="1801"/>
                    <a:pt x="106" y="1792"/>
                    <a:pt x="109" y="1792"/>
                  </a:cubicBezTo>
                  <a:cubicBezTo>
                    <a:pt x="109" y="1792"/>
                    <a:pt x="109" y="1793"/>
                    <a:pt x="109" y="1793"/>
                  </a:cubicBezTo>
                  <a:cubicBezTo>
                    <a:pt x="110" y="1794"/>
                    <a:pt x="92" y="1816"/>
                    <a:pt x="101" y="1816"/>
                  </a:cubicBezTo>
                  <a:cubicBezTo>
                    <a:pt x="103" y="1816"/>
                    <a:pt x="105" y="1816"/>
                    <a:pt x="108" y="1814"/>
                  </a:cubicBezTo>
                  <a:cubicBezTo>
                    <a:pt x="126" y="1807"/>
                    <a:pt x="127" y="1792"/>
                    <a:pt x="147" y="1787"/>
                  </a:cubicBezTo>
                  <a:cubicBezTo>
                    <a:pt x="170" y="1782"/>
                    <a:pt x="180" y="1769"/>
                    <a:pt x="194" y="1756"/>
                  </a:cubicBezTo>
                  <a:cubicBezTo>
                    <a:pt x="204" y="1745"/>
                    <a:pt x="202" y="1749"/>
                    <a:pt x="210" y="1747"/>
                  </a:cubicBezTo>
                  <a:cubicBezTo>
                    <a:pt x="216" y="1745"/>
                    <a:pt x="224" y="1736"/>
                    <a:pt x="230" y="1733"/>
                  </a:cubicBezTo>
                  <a:cubicBezTo>
                    <a:pt x="233" y="1726"/>
                    <a:pt x="247" y="1710"/>
                    <a:pt x="257" y="1710"/>
                  </a:cubicBezTo>
                  <a:cubicBezTo>
                    <a:pt x="259" y="1710"/>
                    <a:pt x="260" y="1711"/>
                    <a:pt x="262" y="1711"/>
                  </a:cubicBezTo>
                  <a:cubicBezTo>
                    <a:pt x="263" y="1713"/>
                    <a:pt x="272" y="1719"/>
                    <a:pt x="280" y="1719"/>
                  </a:cubicBezTo>
                  <a:cubicBezTo>
                    <a:pt x="284" y="1719"/>
                    <a:pt x="288" y="1717"/>
                    <a:pt x="291" y="1711"/>
                  </a:cubicBezTo>
                  <a:cubicBezTo>
                    <a:pt x="294" y="1703"/>
                    <a:pt x="291" y="1700"/>
                    <a:pt x="306" y="1692"/>
                  </a:cubicBezTo>
                  <a:cubicBezTo>
                    <a:pt x="308" y="1691"/>
                    <a:pt x="309" y="1691"/>
                    <a:pt x="310" y="1691"/>
                  </a:cubicBezTo>
                  <a:cubicBezTo>
                    <a:pt x="314" y="1691"/>
                    <a:pt x="313" y="1697"/>
                    <a:pt x="318" y="1697"/>
                  </a:cubicBezTo>
                  <a:cubicBezTo>
                    <a:pt x="318" y="1697"/>
                    <a:pt x="318" y="1697"/>
                    <a:pt x="319" y="1697"/>
                  </a:cubicBezTo>
                  <a:cubicBezTo>
                    <a:pt x="325" y="1697"/>
                    <a:pt x="334" y="1691"/>
                    <a:pt x="339" y="1688"/>
                  </a:cubicBezTo>
                  <a:lnTo>
                    <a:pt x="334" y="1677"/>
                  </a:lnTo>
                  <a:cubicBezTo>
                    <a:pt x="329" y="1678"/>
                    <a:pt x="322" y="1680"/>
                    <a:pt x="317" y="1680"/>
                  </a:cubicBezTo>
                  <a:cubicBezTo>
                    <a:pt x="316" y="1680"/>
                    <a:pt x="315" y="1680"/>
                    <a:pt x="314" y="1680"/>
                  </a:cubicBezTo>
                  <a:cubicBezTo>
                    <a:pt x="307" y="1677"/>
                    <a:pt x="336" y="1663"/>
                    <a:pt x="340" y="1660"/>
                  </a:cubicBezTo>
                  <a:cubicBezTo>
                    <a:pt x="347" y="1656"/>
                    <a:pt x="350" y="1655"/>
                    <a:pt x="353" y="1655"/>
                  </a:cubicBezTo>
                  <a:cubicBezTo>
                    <a:pt x="356" y="1655"/>
                    <a:pt x="358" y="1657"/>
                    <a:pt x="363" y="1657"/>
                  </a:cubicBezTo>
                  <a:cubicBezTo>
                    <a:pt x="365" y="1657"/>
                    <a:pt x="368" y="1657"/>
                    <a:pt x="372" y="1656"/>
                  </a:cubicBezTo>
                  <a:cubicBezTo>
                    <a:pt x="375" y="1655"/>
                    <a:pt x="403" y="1647"/>
                    <a:pt x="405" y="1643"/>
                  </a:cubicBezTo>
                  <a:cubicBezTo>
                    <a:pt x="408" y="1635"/>
                    <a:pt x="399" y="1636"/>
                    <a:pt x="415" y="1626"/>
                  </a:cubicBezTo>
                  <a:cubicBezTo>
                    <a:pt x="424" y="1622"/>
                    <a:pt x="434" y="1619"/>
                    <a:pt x="436" y="1614"/>
                  </a:cubicBezTo>
                  <a:cubicBezTo>
                    <a:pt x="441" y="1601"/>
                    <a:pt x="496" y="1575"/>
                    <a:pt x="510" y="1568"/>
                  </a:cubicBezTo>
                  <a:cubicBezTo>
                    <a:pt x="516" y="1565"/>
                    <a:pt x="520" y="1564"/>
                    <a:pt x="522" y="1564"/>
                  </a:cubicBezTo>
                  <a:cubicBezTo>
                    <a:pt x="525" y="1564"/>
                    <a:pt x="526" y="1566"/>
                    <a:pt x="531" y="1567"/>
                  </a:cubicBezTo>
                  <a:cubicBezTo>
                    <a:pt x="531" y="1567"/>
                    <a:pt x="532" y="1568"/>
                    <a:pt x="532" y="1568"/>
                  </a:cubicBezTo>
                  <a:cubicBezTo>
                    <a:pt x="540" y="1568"/>
                    <a:pt x="558" y="1557"/>
                    <a:pt x="566" y="1553"/>
                  </a:cubicBezTo>
                  <a:cubicBezTo>
                    <a:pt x="578" y="1549"/>
                    <a:pt x="596" y="1541"/>
                    <a:pt x="598" y="1532"/>
                  </a:cubicBezTo>
                  <a:cubicBezTo>
                    <a:pt x="599" y="1525"/>
                    <a:pt x="608" y="1523"/>
                    <a:pt x="617" y="1518"/>
                  </a:cubicBezTo>
                  <a:cubicBezTo>
                    <a:pt x="624" y="1514"/>
                    <a:pt x="623" y="1509"/>
                    <a:pt x="631" y="1504"/>
                  </a:cubicBezTo>
                  <a:cubicBezTo>
                    <a:pt x="645" y="1495"/>
                    <a:pt x="656" y="1492"/>
                    <a:pt x="670" y="1485"/>
                  </a:cubicBezTo>
                  <a:cubicBezTo>
                    <a:pt x="684" y="1478"/>
                    <a:pt x="708" y="1439"/>
                    <a:pt x="696" y="1439"/>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2"/>
            <p:cNvSpPr/>
            <p:nvPr/>
          </p:nvSpPr>
          <p:spPr>
            <a:xfrm>
              <a:off x="4279575" y="2735250"/>
              <a:ext cx="19000" cy="16650"/>
            </a:xfrm>
            <a:custGeom>
              <a:rect b="b" l="l" r="r" t="t"/>
              <a:pathLst>
                <a:path extrusionOk="0" h="666" w="760">
                  <a:moveTo>
                    <a:pt x="379" y="0"/>
                  </a:moveTo>
                  <a:cubicBezTo>
                    <a:pt x="325" y="0"/>
                    <a:pt x="271" y="13"/>
                    <a:pt x="220" y="41"/>
                  </a:cubicBezTo>
                  <a:cubicBezTo>
                    <a:pt x="59" y="129"/>
                    <a:pt x="0" y="332"/>
                    <a:pt x="88" y="492"/>
                  </a:cubicBezTo>
                  <a:cubicBezTo>
                    <a:pt x="149" y="603"/>
                    <a:pt x="263" y="665"/>
                    <a:pt x="380" y="665"/>
                  </a:cubicBezTo>
                  <a:cubicBezTo>
                    <a:pt x="434" y="665"/>
                    <a:pt x="489" y="652"/>
                    <a:pt x="540" y="624"/>
                  </a:cubicBezTo>
                  <a:cubicBezTo>
                    <a:pt x="700" y="536"/>
                    <a:pt x="760" y="334"/>
                    <a:pt x="672" y="173"/>
                  </a:cubicBezTo>
                  <a:cubicBezTo>
                    <a:pt x="611" y="63"/>
                    <a:pt x="497" y="0"/>
                    <a:pt x="379"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2"/>
            <p:cNvSpPr/>
            <p:nvPr/>
          </p:nvSpPr>
          <p:spPr>
            <a:xfrm>
              <a:off x="4279700" y="2734175"/>
              <a:ext cx="18875" cy="18800"/>
            </a:xfrm>
            <a:custGeom>
              <a:rect b="b" l="l" r="r" t="t"/>
              <a:pathLst>
                <a:path extrusionOk="0" h="752" w="755">
                  <a:moveTo>
                    <a:pt x="416" y="8"/>
                  </a:moveTo>
                  <a:lnTo>
                    <a:pt x="416" y="8"/>
                  </a:lnTo>
                  <a:cubicBezTo>
                    <a:pt x="416" y="8"/>
                    <a:pt x="416" y="8"/>
                    <a:pt x="416" y="8"/>
                  </a:cubicBezTo>
                  <a:lnTo>
                    <a:pt x="416" y="8"/>
                  </a:lnTo>
                  <a:cubicBezTo>
                    <a:pt x="416" y="8"/>
                    <a:pt x="416" y="8"/>
                    <a:pt x="416" y="8"/>
                  </a:cubicBezTo>
                  <a:close/>
                  <a:moveTo>
                    <a:pt x="358" y="0"/>
                  </a:moveTo>
                  <a:lnTo>
                    <a:pt x="357" y="6"/>
                  </a:lnTo>
                  <a:cubicBezTo>
                    <a:pt x="358" y="9"/>
                    <a:pt x="358" y="11"/>
                    <a:pt x="359" y="11"/>
                  </a:cubicBezTo>
                  <a:cubicBezTo>
                    <a:pt x="360" y="11"/>
                    <a:pt x="360" y="7"/>
                    <a:pt x="360" y="0"/>
                  </a:cubicBezTo>
                  <a:close/>
                  <a:moveTo>
                    <a:pt x="450" y="15"/>
                  </a:moveTo>
                  <a:lnTo>
                    <a:pt x="450" y="15"/>
                  </a:lnTo>
                  <a:cubicBezTo>
                    <a:pt x="450" y="16"/>
                    <a:pt x="450" y="17"/>
                    <a:pt x="450" y="17"/>
                  </a:cubicBezTo>
                  <a:lnTo>
                    <a:pt x="450" y="17"/>
                  </a:lnTo>
                  <a:cubicBezTo>
                    <a:pt x="450" y="17"/>
                    <a:pt x="450" y="16"/>
                    <a:pt x="450" y="15"/>
                  </a:cubicBezTo>
                  <a:close/>
                  <a:moveTo>
                    <a:pt x="291" y="37"/>
                  </a:moveTo>
                  <a:cubicBezTo>
                    <a:pt x="294" y="37"/>
                    <a:pt x="296" y="48"/>
                    <a:pt x="294" y="49"/>
                  </a:cubicBezTo>
                  <a:cubicBezTo>
                    <a:pt x="292" y="45"/>
                    <a:pt x="289" y="39"/>
                    <a:pt x="291" y="37"/>
                  </a:cubicBezTo>
                  <a:cubicBezTo>
                    <a:pt x="291" y="37"/>
                    <a:pt x="291" y="37"/>
                    <a:pt x="291" y="37"/>
                  </a:cubicBezTo>
                  <a:close/>
                  <a:moveTo>
                    <a:pt x="349" y="3"/>
                  </a:moveTo>
                  <a:cubicBezTo>
                    <a:pt x="349" y="3"/>
                    <a:pt x="348" y="4"/>
                    <a:pt x="346" y="6"/>
                  </a:cubicBezTo>
                  <a:cubicBezTo>
                    <a:pt x="345" y="12"/>
                    <a:pt x="343" y="12"/>
                    <a:pt x="341" y="12"/>
                  </a:cubicBezTo>
                  <a:cubicBezTo>
                    <a:pt x="340" y="12"/>
                    <a:pt x="340" y="12"/>
                    <a:pt x="339" y="12"/>
                  </a:cubicBezTo>
                  <a:cubicBezTo>
                    <a:pt x="337" y="12"/>
                    <a:pt x="338" y="25"/>
                    <a:pt x="336" y="25"/>
                  </a:cubicBezTo>
                  <a:cubicBezTo>
                    <a:pt x="335" y="21"/>
                    <a:pt x="336" y="10"/>
                    <a:pt x="334" y="10"/>
                  </a:cubicBezTo>
                  <a:cubicBezTo>
                    <a:pt x="334" y="10"/>
                    <a:pt x="333" y="10"/>
                    <a:pt x="333" y="11"/>
                  </a:cubicBezTo>
                  <a:cubicBezTo>
                    <a:pt x="331" y="13"/>
                    <a:pt x="331" y="20"/>
                    <a:pt x="330" y="26"/>
                  </a:cubicBezTo>
                  <a:cubicBezTo>
                    <a:pt x="331" y="20"/>
                    <a:pt x="330" y="18"/>
                    <a:pt x="328" y="18"/>
                  </a:cubicBezTo>
                  <a:cubicBezTo>
                    <a:pt x="326" y="18"/>
                    <a:pt x="324" y="20"/>
                    <a:pt x="323" y="20"/>
                  </a:cubicBezTo>
                  <a:cubicBezTo>
                    <a:pt x="323" y="20"/>
                    <a:pt x="323" y="19"/>
                    <a:pt x="323" y="19"/>
                  </a:cubicBezTo>
                  <a:cubicBezTo>
                    <a:pt x="320" y="18"/>
                    <a:pt x="321" y="8"/>
                    <a:pt x="317" y="8"/>
                  </a:cubicBezTo>
                  <a:lnTo>
                    <a:pt x="317" y="8"/>
                  </a:lnTo>
                  <a:cubicBezTo>
                    <a:pt x="315" y="9"/>
                    <a:pt x="319" y="39"/>
                    <a:pt x="324" y="39"/>
                  </a:cubicBezTo>
                  <a:lnTo>
                    <a:pt x="321" y="39"/>
                  </a:lnTo>
                  <a:cubicBezTo>
                    <a:pt x="317" y="39"/>
                    <a:pt x="317" y="51"/>
                    <a:pt x="321" y="53"/>
                  </a:cubicBezTo>
                  <a:cubicBezTo>
                    <a:pt x="322" y="53"/>
                    <a:pt x="322" y="53"/>
                    <a:pt x="323" y="53"/>
                  </a:cubicBezTo>
                  <a:cubicBezTo>
                    <a:pt x="325" y="53"/>
                    <a:pt x="327" y="52"/>
                    <a:pt x="328" y="51"/>
                  </a:cubicBezTo>
                  <a:cubicBezTo>
                    <a:pt x="331" y="48"/>
                    <a:pt x="331" y="47"/>
                    <a:pt x="332" y="40"/>
                  </a:cubicBezTo>
                  <a:cubicBezTo>
                    <a:pt x="333" y="32"/>
                    <a:pt x="337" y="42"/>
                    <a:pt x="336" y="26"/>
                  </a:cubicBezTo>
                  <a:lnTo>
                    <a:pt x="336" y="26"/>
                  </a:lnTo>
                  <a:cubicBezTo>
                    <a:pt x="337" y="41"/>
                    <a:pt x="345" y="41"/>
                    <a:pt x="348" y="44"/>
                  </a:cubicBezTo>
                  <a:cubicBezTo>
                    <a:pt x="350" y="45"/>
                    <a:pt x="351" y="46"/>
                    <a:pt x="353" y="48"/>
                  </a:cubicBezTo>
                  <a:cubicBezTo>
                    <a:pt x="353" y="54"/>
                    <a:pt x="355" y="60"/>
                    <a:pt x="357" y="60"/>
                  </a:cubicBezTo>
                  <a:lnTo>
                    <a:pt x="357" y="48"/>
                  </a:lnTo>
                  <a:cubicBezTo>
                    <a:pt x="359" y="48"/>
                    <a:pt x="360" y="56"/>
                    <a:pt x="362" y="56"/>
                  </a:cubicBezTo>
                  <a:cubicBezTo>
                    <a:pt x="362" y="56"/>
                    <a:pt x="362" y="56"/>
                    <a:pt x="363" y="55"/>
                  </a:cubicBezTo>
                  <a:cubicBezTo>
                    <a:pt x="365" y="53"/>
                    <a:pt x="367" y="48"/>
                    <a:pt x="368" y="41"/>
                  </a:cubicBezTo>
                  <a:cubicBezTo>
                    <a:pt x="369" y="38"/>
                    <a:pt x="368" y="36"/>
                    <a:pt x="370" y="36"/>
                  </a:cubicBezTo>
                  <a:cubicBezTo>
                    <a:pt x="371" y="37"/>
                    <a:pt x="372" y="38"/>
                    <a:pt x="373" y="40"/>
                  </a:cubicBezTo>
                  <a:cubicBezTo>
                    <a:pt x="375" y="44"/>
                    <a:pt x="377" y="48"/>
                    <a:pt x="379" y="48"/>
                  </a:cubicBezTo>
                  <a:cubicBezTo>
                    <a:pt x="379" y="48"/>
                    <a:pt x="380" y="48"/>
                    <a:pt x="380" y="46"/>
                  </a:cubicBezTo>
                  <a:cubicBezTo>
                    <a:pt x="382" y="42"/>
                    <a:pt x="385" y="39"/>
                    <a:pt x="388" y="39"/>
                  </a:cubicBezTo>
                  <a:cubicBezTo>
                    <a:pt x="389" y="39"/>
                    <a:pt x="389" y="40"/>
                    <a:pt x="390" y="40"/>
                  </a:cubicBezTo>
                  <a:cubicBezTo>
                    <a:pt x="391" y="42"/>
                    <a:pt x="391" y="53"/>
                    <a:pt x="392" y="53"/>
                  </a:cubicBezTo>
                  <a:cubicBezTo>
                    <a:pt x="392" y="53"/>
                    <a:pt x="392" y="53"/>
                    <a:pt x="392" y="53"/>
                  </a:cubicBezTo>
                  <a:cubicBezTo>
                    <a:pt x="397" y="45"/>
                    <a:pt x="392" y="32"/>
                    <a:pt x="396" y="32"/>
                  </a:cubicBezTo>
                  <a:lnTo>
                    <a:pt x="396" y="32"/>
                  </a:lnTo>
                  <a:cubicBezTo>
                    <a:pt x="397" y="32"/>
                    <a:pt x="397" y="33"/>
                    <a:pt x="397" y="33"/>
                  </a:cubicBezTo>
                  <a:cubicBezTo>
                    <a:pt x="401" y="33"/>
                    <a:pt x="393" y="56"/>
                    <a:pt x="399" y="57"/>
                  </a:cubicBezTo>
                  <a:cubicBezTo>
                    <a:pt x="401" y="57"/>
                    <a:pt x="400" y="47"/>
                    <a:pt x="402" y="46"/>
                  </a:cubicBezTo>
                  <a:cubicBezTo>
                    <a:pt x="403" y="44"/>
                    <a:pt x="404" y="44"/>
                    <a:pt x="405" y="44"/>
                  </a:cubicBezTo>
                  <a:cubicBezTo>
                    <a:pt x="408" y="44"/>
                    <a:pt x="410" y="46"/>
                    <a:pt x="412" y="47"/>
                  </a:cubicBezTo>
                  <a:cubicBezTo>
                    <a:pt x="417" y="51"/>
                    <a:pt x="423" y="61"/>
                    <a:pt x="429" y="61"/>
                  </a:cubicBezTo>
                  <a:cubicBezTo>
                    <a:pt x="429" y="61"/>
                    <a:pt x="430" y="61"/>
                    <a:pt x="431" y="60"/>
                  </a:cubicBezTo>
                  <a:cubicBezTo>
                    <a:pt x="434" y="60"/>
                    <a:pt x="434" y="54"/>
                    <a:pt x="437" y="51"/>
                  </a:cubicBezTo>
                  <a:cubicBezTo>
                    <a:pt x="438" y="49"/>
                    <a:pt x="439" y="48"/>
                    <a:pt x="439" y="48"/>
                  </a:cubicBezTo>
                  <a:lnTo>
                    <a:pt x="439" y="48"/>
                  </a:lnTo>
                  <a:cubicBezTo>
                    <a:pt x="440" y="48"/>
                    <a:pt x="438" y="54"/>
                    <a:pt x="438" y="57"/>
                  </a:cubicBezTo>
                  <a:cubicBezTo>
                    <a:pt x="438" y="59"/>
                    <a:pt x="439" y="59"/>
                    <a:pt x="440" y="59"/>
                  </a:cubicBezTo>
                  <a:cubicBezTo>
                    <a:pt x="441" y="59"/>
                    <a:pt x="445" y="57"/>
                    <a:pt x="446" y="54"/>
                  </a:cubicBezTo>
                  <a:cubicBezTo>
                    <a:pt x="448" y="49"/>
                    <a:pt x="449" y="47"/>
                    <a:pt x="449" y="47"/>
                  </a:cubicBezTo>
                  <a:lnTo>
                    <a:pt x="449" y="47"/>
                  </a:lnTo>
                  <a:cubicBezTo>
                    <a:pt x="450" y="47"/>
                    <a:pt x="449" y="51"/>
                    <a:pt x="448" y="57"/>
                  </a:cubicBezTo>
                  <a:cubicBezTo>
                    <a:pt x="448" y="57"/>
                    <a:pt x="448" y="57"/>
                    <a:pt x="448" y="57"/>
                  </a:cubicBezTo>
                  <a:cubicBezTo>
                    <a:pt x="449" y="57"/>
                    <a:pt x="457" y="36"/>
                    <a:pt x="456" y="35"/>
                  </a:cubicBezTo>
                  <a:lnTo>
                    <a:pt x="456" y="35"/>
                  </a:lnTo>
                  <a:cubicBezTo>
                    <a:pt x="457" y="36"/>
                    <a:pt x="454" y="48"/>
                    <a:pt x="454" y="51"/>
                  </a:cubicBezTo>
                  <a:cubicBezTo>
                    <a:pt x="454" y="54"/>
                    <a:pt x="455" y="55"/>
                    <a:pt x="456" y="55"/>
                  </a:cubicBezTo>
                  <a:cubicBezTo>
                    <a:pt x="457" y="55"/>
                    <a:pt x="459" y="53"/>
                    <a:pt x="460" y="52"/>
                  </a:cubicBezTo>
                  <a:cubicBezTo>
                    <a:pt x="460" y="51"/>
                    <a:pt x="463" y="49"/>
                    <a:pt x="465" y="49"/>
                  </a:cubicBezTo>
                  <a:cubicBezTo>
                    <a:pt x="467" y="49"/>
                    <a:pt x="468" y="51"/>
                    <a:pt x="466" y="57"/>
                  </a:cubicBezTo>
                  <a:cubicBezTo>
                    <a:pt x="464" y="62"/>
                    <a:pt x="464" y="63"/>
                    <a:pt x="465" y="63"/>
                  </a:cubicBezTo>
                  <a:cubicBezTo>
                    <a:pt x="466" y="63"/>
                    <a:pt x="472" y="56"/>
                    <a:pt x="474" y="56"/>
                  </a:cubicBezTo>
                  <a:cubicBezTo>
                    <a:pt x="474" y="56"/>
                    <a:pt x="474" y="56"/>
                    <a:pt x="474" y="56"/>
                  </a:cubicBezTo>
                  <a:lnTo>
                    <a:pt x="474" y="56"/>
                  </a:lnTo>
                  <a:cubicBezTo>
                    <a:pt x="477" y="56"/>
                    <a:pt x="470" y="78"/>
                    <a:pt x="473" y="78"/>
                  </a:cubicBezTo>
                  <a:cubicBezTo>
                    <a:pt x="473" y="78"/>
                    <a:pt x="474" y="78"/>
                    <a:pt x="475" y="76"/>
                  </a:cubicBezTo>
                  <a:cubicBezTo>
                    <a:pt x="478" y="64"/>
                    <a:pt x="479" y="45"/>
                    <a:pt x="479" y="36"/>
                  </a:cubicBezTo>
                  <a:cubicBezTo>
                    <a:pt x="479" y="35"/>
                    <a:pt x="478" y="24"/>
                    <a:pt x="477" y="24"/>
                  </a:cubicBezTo>
                  <a:cubicBezTo>
                    <a:pt x="477" y="24"/>
                    <a:pt x="477" y="24"/>
                    <a:pt x="476" y="25"/>
                  </a:cubicBezTo>
                  <a:cubicBezTo>
                    <a:pt x="475" y="27"/>
                    <a:pt x="474" y="29"/>
                    <a:pt x="473" y="29"/>
                  </a:cubicBezTo>
                  <a:cubicBezTo>
                    <a:pt x="473" y="29"/>
                    <a:pt x="472" y="28"/>
                    <a:pt x="472" y="26"/>
                  </a:cubicBezTo>
                  <a:cubicBezTo>
                    <a:pt x="471" y="23"/>
                    <a:pt x="470" y="17"/>
                    <a:pt x="467" y="17"/>
                  </a:cubicBezTo>
                  <a:cubicBezTo>
                    <a:pt x="467" y="17"/>
                    <a:pt x="466" y="18"/>
                    <a:pt x="465" y="19"/>
                  </a:cubicBezTo>
                  <a:cubicBezTo>
                    <a:pt x="463" y="21"/>
                    <a:pt x="461" y="24"/>
                    <a:pt x="460" y="24"/>
                  </a:cubicBezTo>
                  <a:cubicBezTo>
                    <a:pt x="460" y="24"/>
                    <a:pt x="460" y="23"/>
                    <a:pt x="460" y="20"/>
                  </a:cubicBezTo>
                  <a:cubicBezTo>
                    <a:pt x="460" y="20"/>
                    <a:pt x="459" y="20"/>
                    <a:pt x="459" y="20"/>
                  </a:cubicBezTo>
                  <a:cubicBezTo>
                    <a:pt x="457" y="20"/>
                    <a:pt x="453" y="25"/>
                    <a:pt x="450" y="25"/>
                  </a:cubicBezTo>
                  <a:cubicBezTo>
                    <a:pt x="449" y="25"/>
                    <a:pt x="449" y="23"/>
                    <a:pt x="450" y="17"/>
                  </a:cubicBezTo>
                  <a:lnTo>
                    <a:pt x="450" y="17"/>
                  </a:lnTo>
                  <a:cubicBezTo>
                    <a:pt x="449" y="21"/>
                    <a:pt x="448" y="22"/>
                    <a:pt x="446" y="22"/>
                  </a:cubicBezTo>
                  <a:cubicBezTo>
                    <a:pt x="444" y="22"/>
                    <a:pt x="442" y="18"/>
                    <a:pt x="439" y="18"/>
                  </a:cubicBezTo>
                  <a:cubicBezTo>
                    <a:pt x="439" y="18"/>
                    <a:pt x="439" y="18"/>
                    <a:pt x="439" y="19"/>
                  </a:cubicBezTo>
                  <a:cubicBezTo>
                    <a:pt x="436" y="20"/>
                    <a:pt x="437" y="26"/>
                    <a:pt x="434" y="32"/>
                  </a:cubicBezTo>
                  <a:cubicBezTo>
                    <a:pt x="434" y="32"/>
                    <a:pt x="434" y="32"/>
                    <a:pt x="434" y="32"/>
                  </a:cubicBezTo>
                  <a:cubicBezTo>
                    <a:pt x="432" y="32"/>
                    <a:pt x="433" y="22"/>
                    <a:pt x="434" y="19"/>
                  </a:cubicBezTo>
                  <a:cubicBezTo>
                    <a:pt x="435" y="12"/>
                    <a:pt x="434" y="10"/>
                    <a:pt x="433" y="10"/>
                  </a:cubicBezTo>
                  <a:cubicBezTo>
                    <a:pt x="431" y="10"/>
                    <a:pt x="428" y="16"/>
                    <a:pt x="427" y="16"/>
                  </a:cubicBezTo>
                  <a:cubicBezTo>
                    <a:pt x="426" y="16"/>
                    <a:pt x="426" y="16"/>
                    <a:pt x="426" y="16"/>
                  </a:cubicBezTo>
                  <a:cubicBezTo>
                    <a:pt x="424" y="16"/>
                    <a:pt x="416" y="10"/>
                    <a:pt x="416" y="8"/>
                  </a:cubicBezTo>
                  <a:lnTo>
                    <a:pt x="416" y="8"/>
                  </a:lnTo>
                  <a:cubicBezTo>
                    <a:pt x="415" y="11"/>
                    <a:pt x="418" y="8"/>
                    <a:pt x="416" y="14"/>
                  </a:cubicBezTo>
                  <a:cubicBezTo>
                    <a:pt x="415" y="16"/>
                    <a:pt x="414" y="16"/>
                    <a:pt x="413" y="16"/>
                  </a:cubicBezTo>
                  <a:cubicBezTo>
                    <a:pt x="413" y="16"/>
                    <a:pt x="412" y="16"/>
                    <a:pt x="412" y="16"/>
                  </a:cubicBezTo>
                  <a:cubicBezTo>
                    <a:pt x="410" y="15"/>
                    <a:pt x="407" y="16"/>
                    <a:pt x="406" y="12"/>
                  </a:cubicBezTo>
                  <a:cubicBezTo>
                    <a:pt x="406" y="8"/>
                    <a:pt x="406" y="4"/>
                    <a:pt x="405" y="4"/>
                  </a:cubicBezTo>
                  <a:cubicBezTo>
                    <a:pt x="405" y="4"/>
                    <a:pt x="404" y="5"/>
                    <a:pt x="404" y="5"/>
                  </a:cubicBezTo>
                  <a:cubicBezTo>
                    <a:pt x="401" y="8"/>
                    <a:pt x="400" y="16"/>
                    <a:pt x="399" y="19"/>
                  </a:cubicBezTo>
                  <a:cubicBezTo>
                    <a:pt x="399" y="19"/>
                    <a:pt x="399" y="19"/>
                    <a:pt x="398" y="19"/>
                  </a:cubicBezTo>
                  <a:cubicBezTo>
                    <a:pt x="396" y="19"/>
                    <a:pt x="393" y="11"/>
                    <a:pt x="392" y="9"/>
                  </a:cubicBezTo>
                  <a:cubicBezTo>
                    <a:pt x="389" y="5"/>
                    <a:pt x="386" y="4"/>
                    <a:pt x="384" y="4"/>
                  </a:cubicBezTo>
                  <a:cubicBezTo>
                    <a:pt x="381" y="4"/>
                    <a:pt x="379" y="5"/>
                    <a:pt x="376" y="10"/>
                  </a:cubicBezTo>
                  <a:cubicBezTo>
                    <a:pt x="375" y="12"/>
                    <a:pt x="372" y="21"/>
                    <a:pt x="372" y="21"/>
                  </a:cubicBezTo>
                  <a:cubicBezTo>
                    <a:pt x="372" y="21"/>
                    <a:pt x="372" y="10"/>
                    <a:pt x="372" y="8"/>
                  </a:cubicBezTo>
                  <a:cubicBezTo>
                    <a:pt x="372" y="6"/>
                    <a:pt x="370" y="5"/>
                    <a:pt x="369" y="5"/>
                  </a:cubicBezTo>
                  <a:cubicBezTo>
                    <a:pt x="367" y="5"/>
                    <a:pt x="366" y="6"/>
                    <a:pt x="365" y="6"/>
                  </a:cubicBezTo>
                  <a:cubicBezTo>
                    <a:pt x="364" y="9"/>
                    <a:pt x="365" y="15"/>
                    <a:pt x="363" y="16"/>
                  </a:cubicBezTo>
                  <a:cubicBezTo>
                    <a:pt x="362" y="16"/>
                    <a:pt x="362" y="16"/>
                    <a:pt x="361" y="16"/>
                  </a:cubicBezTo>
                  <a:cubicBezTo>
                    <a:pt x="360" y="16"/>
                    <a:pt x="359" y="15"/>
                    <a:pt x="357" y="14"/>
                  </a:cubicBezTo>
                  <a:cubicBezTo>
                    <a:pt x="353" y="10"/>
                    <a:pt x="352" y="3"/>
                    <a:pt x="349" y="3"/>
                  </a:cubicBezTo>
                  <a:close/>
                  <a:moveTo>
                    <a:pt x="230" y="66"/>
                  </a:moveTo>
                  <a:cubicBezTo>
                    <a:pt x="231" y="66"/>
                    <a:pt x="232" y="66"/>
                    <a:pt x="233" y="67"/>
                  </a:cubicBezTo>
                  <a:cubicBezTo>
                    <a:pt x="237" y="73"/>
                    <a:pt x="244" y="86"/>
                    <a:pt x="240" y="86"/>
                  </a:cubicBezTo>
                  <a:cubicBezTo>
                    <a:pt x="240" y="86"/>
                    <a:pt x="239" y="86"/>
                    <a:pt x="238" y="85"/>
                  </a:cubicBezTo>
                  <a:cubicBezTo>
                    <a:pt x="236" y="82"/>
                    <a:pt x="234" y="79"/>
                    <a:pt x="232" y="74"/>
                  </a:cubicBezTo>
                  <a:cubicBezTo>
                    <a:pt x="229" y="70"/>
                    <a:pt x="229" y="66"/>
                    <a:pt x="230" y="66"/>
                  </a:cubicBezTo>
                  <a:close/>
                  <a:moveTo>
                    <a:pt x="217" y="104"/>
                  </a:moveTo>
                  <a:cubicBezTo>
                    <a:pt x="217" y="105"/>
                    <a:pt x="218" y="105"/>
                    <a:pt x="218" y="105"/>
                  </a:cubicBezTo>
                  <a:cubicBezTo>
                    <a:pt x="218" y="105"/>
                    <a:pt x="217" y="105"/>
                    <a:pt x="217" y="104"/>
                  </a:cubicBezTo>
                  <a:close/>
                  <a:moveTo>
                    <a:pt x="573" y="115"/>
                  </a:moveTo>
                  <a:lnTo>
                    <a:pt x="573" y="115"/>
                  </a:lnTo>
                  <a:cubicBezTo>
                    <a:pt x="572" y="116"/>
                    <a:pt x="572" y="116"/>
                    <a:pt x="572" y="116"/>
                  </a:cubicBezTo>
                  <a:cubicBezTo>
                    <a:pt x="572" y="116"/>
                    <a:pt x="573" y="116"/>
                    <a:pt x="573" y="115"/>
                  </a:cubicBezTo>
                  <a:close/>
                  <a:moveTo>
                    <a:pt x="191" y="108"/>
                  </a:moveTo>
                  <a:lnTo>
                    <a:pt x="190" y="109"/>
                  </a:lnTo>
                  <a:lnTo>
                    <a:pt x="192" y="115"/>
                  </a:lnTo>
                  <a:cubicBezTo>
                    <a:pt x="194" y="117"/>
                    <a:pt x="195" y="118"/>
                    <a:pt x="196" y="118"/>
                  </a:cubicBezTo>
                  <a:cubicBezTo>
                    <a:pt x="197" y="118"/>
                    <a:pt x="195" y="115"/>
                    <a:pt x="191" y="108"/>
                  </a:cubicBezTo>
                  <a:close/>
                  <a:moveTo>
                    <a:pt x="606" y="118"/>
                  </a:moveTo>
                  <a:lnTo>
                    <a:pt x="606" y="118"/>
                  </a:lnTo>
                  <a:cubicBezTo>
                    <a:pt x="607" y="120"/>
                    <a:pt x="609" y="119"/>
                    <a:pt x="604" y="125"/>
                  </a:cubicBezTo>
                  <a:lnTo>
                    <a:pt x="603" y="124"/>
                  </a:lnTo>
                  <a:lnTo>
                    <a:pt x="606" y="118"/>
                  </a:lnTo>
                  <a:close/>
                  <a:moveTo>
                    <a:pt x="103" y="129"/>
                  </a:moveTo>
                  <a:cubicBezTo>
                    <a:pt x="104" y="129"/>
                    <a:pt x="104" y="129"/>
                    <a:pt x="105" y="130"/>
                  </a:cubicBezTo>
                  <a:lnTo>
                    <a:pt x="105" y="130"/>
                  </a:lnTo>
                  <a:cubicBezTo>
                    <a:pt x="104" y="129"/>
                    <a:pt x="104" y="129"/>
                    <a:pt x="103" y="129"/>
                  </a:cubicBezTo>
                  <a:close/>
                  <a:moveTo>
                    <a:pt x="140" y="131"/>
                  </a:moveTo>
                  <a:lnTo>
                    <a:pt x="152" y="144"/>
                  </a:lnTo>
                  <a:cubicBezTo>
                    <a:pt x="148" y="142"/>
                    <a:pt x="138" y="134"/>
                    <a:pt x="140" y="131"/>
                  </a:cubicBezTo>
                  <a:close/>
                  <a:moveTo>
                    <a:pt x="602" y="150"/>
                  </a:moveTo>
                  <a:cubicBezTo>
                    <a:pt x="599" y="150"/>
                    <a:pt x="597" y="153"/>
                    <a:pt x="594" y="158"/>
                  </a:cubicBezTo>
                  <a:cubicBezTo>
                    <a:pt x="597" y="157"/>
                    <a:pt x="599" y="156"/>
                    <a:pt x="604" y="151"/>
                  </a:cubicBezTo>
                  <a:cubicBezTo>
                    <a:pt x="603" y="151"/>
                    <a:pt x="602" y="150"/>
                    <a:pt x="602" y="150"/>
                  </a:cubicBezTo>
                  <a:close/>
                  <a:moveTo>
                    <a:pt x="613" y="154"/>
                  </a:moveTo>
                  <a:cubicBezTo>
                    <a:pt x="610" y="154"/>
                    <a:pt x="604" y="161"/>
                    <a:pt x="605" y="163"/>
                  </a:cubicBezTo>
                  <a:cubicBezTo>
                    <a:pt x="605" y="163"/>
                    <a:pt x="605" y="163"/>
                    <a:pt x="605" y="163"/>
                  </a:cubicBezTo>
                  <a:cubicBezTo>
                    <a:pt x="607" y="163"/>
                    <a:pt x="615" y="156"/>
                    <a:pt x="613" y="154"/>
                  </a:cubicBezTo>
                  <a:cubicBezTo>
                    <a:pt x="613" y="154"/>
                    <a:pt x="613" y="154"/>
                    <a:pt x="613" y="154"/>
                  </a:cubicBezTo>
                  <a:close/>
                  <a:moveTo>
                    <a:pt x="47" y="191"/>
                  </a:moveTo>
                  <a:cubicBezTo>
                    <a:pt x="47" y="192"/>
                    <a:pt x="47" y="192"/>
                    <a:pt x="48" y="192"/>
                  </a:cubicBezTo>
                  <a:lnTo>
                    <a:pt x="48" y="192"/>
                  </a:lnTo>
                  <a:cubicBezTo>
                    <a:pt x="47" y="192"/>
                    <a:pt x="47" y="192"/>
                    <a:pt x="47" y="191"/>
                  </a:cubicBezTo>
                  <a:close/>
                  <a:moveTo>
                    <a:pt x="81" y="188"/>
                  </a:moveTo>
                  <a:cubicBezTo>
                    <a:pt x="84" y="188"/>
                    <a:pt x="91" y="194"/>
                    <a:pt x="90" y="196"/>
                  </a:cubicBezTo>
                  <a:cubicBezTo>
                    <a:pt x="90" y="197"/>
                    <a:pt x="89" y="197"/>
                    <a:pt x="88" y="197"/>
                  </a:cubicBezTo>
                  <a:cubicBezTo>
                    <a:pt x="84" y="197"/>
                    <a:pt x="78" y="192"/>
                    <a:pt x="80" y="189"/>
                  </a:cubicBezTo>
                  <a:cubicBezTo>
                    <a:pt x="80" y="188"/>
                    <a:pt x="81" y="188"/>
                    <a:pt x="81" y="188"/>
                  </a:cubicBezTo>
                  <a:close/>
                  <a:moveTo>
                    <a:pt x="83" y="229"/>
                  </a:moveTo>
                  <a:lnTo>
                    <a:pt x="83" y="229"/>
                  </a:lnTo>
                  <a:cubicBezTo>
                    <a:pt x="83" y="229"/>
                    <a:pt x="83" y="230"/>
                    <a:pt x="83" y="230"/>
                  </a:cubicBezTo>
                  <a:lnTo>
                    <a:pt x="83" y="230"/>
                  </a:lnTo>
                  <a:cubicBezTo>
                    <a:pt x="83" y="230"/>
                    <a:pt x="83" y="229"/>
                    <a:pt x="83" y="229"/>
                  </a:cubicBezTo>
                  <a:close/>
                  <a:moveTo>
                    <a:pt x="74" y="264"/>
                  </a:moveTo>
                  <a:cubicBezTo>
                    <a:pt x="74" y="264"/>
                    <a:pt x="74" y="264"/>
                    <a:pt x="74" y="264"/>
                  </a:cubicBezTo>
                  <a:cubicBezTo>
                    <a:pt x="74" y="264"/>
                    <a:pt x="74" y="264"/>
                    <a:pt x="74" y="264"/>
                  </a:cubicBezTo>
                  <a:close/>
                  <a:moveTo>
                    <a:pt x="56" y="277"/>
                  </a:moveTo>
                  <a:cubicBezTo>
                    <a:pt x="55" y="277"/>
                    <a:pt x="55" y="277"/>
                    <a:pt x="55" y="278"/>
                  </a:cubicBezTo>
                  <a:lnTo>
                    <a:pt x="60" y="281"/>
                  </a:lnTo>
                  <a:cubicBezTo>
                    <a:pt x="72" y="281"/>
                    <a:pt x="61" y="277"/>
                    <a:pt x="56" y="277"/>
                  </a:cubicBezTo>
                  <a:close/>
                  <a:moveTo>
                    <a:pt x="54" y="307"/>
                  </a:moveTo>
                  <a:cubicBezTo>
                    <a:pt x="54" y="307"/>
                    <a:pt x="54" y="308"/>
                    <a:pt x="55" y="308"/>
                  </a:cubicBezTo>
                  <a:cubicBezTo>
                    <a:pt x="55" y="308"/>
                    <a:pt x="54" y="307"/>
                    <a:pt x="54" y="307"/>
                  </a:cubicBezTo>
                  <a:close/>
                  <a:moveTo>
                    <a:pt x="653" y="307"/>
                  </a:moveTo>
                  <a:cubicBezTo>
                    <a:pt x="652" y="307"/>
                    <a:pt x="652" y="307"/>
                    <a:pt x="652" y="307"/>
                  </a:cubicBezTo>
                  <a:cubicBezTo>
                    <a:pt x="647" y="309"/>
                    <a:pt x="648" y="310"/>
                    <a:pt x="649" y="312"/>
                  </a:cubicBezTo>
                  <a:cubicBezTo>
                    <a:pt x="654" y="310"/>
                    <a:pt x="654" y="310"/>
                    <a:pt x="654" y="308"/>
                  </a:cubicBezTo>
                  <a:cubicBezTo>
                    <a:pt x="654" y="308"/>
                    <a:pt x="654" y="307"/>
                    <a:pt x="653" y="307"/>
                  </a:cubicBezTo>
                  <a:close/>
                  <a:moveTo>
                    <a:pt x="707" y="334"/>
                  </a:moveTo>
                  <a:lnTo>
                    <a:pt x="707" y="339"/>
                  </a:lnTo>
                  <a:cubicBezTo>
                    <a:pt x="705" y="339"/>
                    <a:pt x="703" y="340"/>
                    <a:pt x="703" y="340"/>
                  </a:cubicBezTo>
                  <a:cubicBezTo>
                    <a:pt x="701" y="340"/>
                    <a:pt x="701" y="339"/>
                    <a:pt x="701" y="338"/>
                  </a:cubicBezTo>
                  <a:cubicBezTo>
                    <a:pt x="701" y="337"/>
                    <a:pt x="700" y="335"/>
                    <a:pt x="707" y="334"/>
                  </a:cubicBezTo>
                  <a:close/>
                  <a:moveTo>
                    <a:pt x="743" y="406"/>
                  </a:moveTo>
                  <a:cubicBezTo>
                    <a:pt x="743" y="406"/>
                    <a:pt x="743" y="406"/>
                    <a:pt x="743" y="406"/>
                  </a:cubicBezTo>
                  <a:lnTo>
                    <a:pt x="743" y="406"/>
                  </a:lnTo>
                  <a:cubicBezTo>
                    <a:pt x="743" y="406"/>
                    <a:pt x="743" y="406"/>
                    <a:pt x="743" y="406"/>
                  </a:cubicBezTo>
                  <a:close/>
                  <a:moveTo>
                    <a:pt x="710" y="405"/>
                  </a:moveTo>
                  <a:cubicBezTo>
                    <a:pt x="711" y="405"/>
                    <a:pt x="713" y="405"/>
                    <a:pt x="715" y="406"/>
                  </a:cubicBezTo>
                  <a:cubicBezTo>
                    <a:pt x="717" y="407"/>
                    <a:pt x="719" y="409"/>
                    <a:pt x="723" y="411"/>
                  </a:cubicBezTo>
                  <a:cubicBezTo>
                    <a:pt x="718" y="410"/>
                    <a:pt x="710" y="409"/>
                    <a:pt x="710" y="407"/>
                  </a:cubicBezTo>
                  <a:cubicBezTo>
                    <a:pt x="710" y="407"/>
                    <a:pt x="710" y="407"/>
                    <a:pt x="709" y="407"/>
                  </a:cubicBezTo>
                  <a:lnTo>
                    <a:pt x="709" y="407"/>
                  </a:lnTo>
                  <a:cubicBezTo>
                    <a:pt x="708" y="406"/>
                    <a:pt x="708" y="405"/>
                    <a:pt x="710" y="405"/>
                  </a:cubicBezTo>
                  <a:close/>
                  <a:moveTo>
                    <a:pt x="697" y="411"/>
                  </a:moveTo>
                  <a:cubicBezTo>
                    <a:pt x="698" y="411"/>
                    <a:pt x="698" y="412"/>
                    <a:pt x="698" y="412"/>
                  </a:cubicBezTo>
                  <a:lnTo>
                    <a:pt x="698" y="412"/>
                  </a:lnTo>
                  <a:cubicBezTo>
                    <a:pt x="698" y="411"/>
                    <a:pt x="697" y="411"/>
                    <a:pt x="697" y="411"/>
                  </a:cubicBezTo>
                  <a:close/>
                  <a:moveTo>
                    <a:pt x="65" y="452"/>
                  </a:moveTo>
                  <a:cubicBezTo>
                    <a:pt x="65" y="452"/>
                    <a:pt x="65" y="452"/>
                    <a:pt x="65" y="452"/>
                  </a:cubicBezTo>
                  <a:lnTo>
                    <a:pt x="65" y="452"/>
                  </a:lnTo>
                  <a:cubicBezTo>
                    <a:pt x="65" y="452"/>
                    <a:pt x="65" y="452"/>
                    <a:pt x="65" y="452"/>
                  </a:cubicBezTo>
                  <a:close/>
                  <a:moveTo>
                    <a:pt x="705" y="459"/>
                  </a:moveTo>
                  <a:cubicBezTo>
                    <a:pt x="709" y="459"/>
                    <a:pt x="716" y="459"/>
                    <a:pt x="717" y="462"/>
                  </a:cubicBezTo>
                  <a:cubicBezTo>
                    <a:pt x="717" y="463"/>
                    <a:pt x="716" y="463"/>
                    <a:pt x="715" y="463"/>
                  </a:cubicBezTo>
                  <a:cubicBezTo>
                    <a:pt x="711" y="463"/>
                    <a:pt x="704" y="461"/>
                    <a:pt x="705" y="459"/>
                  </a:cubicBezTo>
                  <a:close/>
                  <a:moveTo>
                    <a:pt x="17" y="466"/>
                  </a:moveTo>
                  <a:cubicBezTo>
                    <a:pt x="17" y="466"/>
                    <a:pt x="16" y="466"/>
                    <a:pt x="16" y="466"/>
                  </a:cubicBezTo>
                  <a:cubicBezTo>
                    <a:pt x="16" y="466"/>
                    <a:pt x="17" y="466"/>
                    <a:pt x="17" y="466"/>
                  </a:cubicBezTo>
                  <a:close/>
                  <a:moveTo>
                    <a:pt x="731" y="486"/>
                  </a:moveTo>
                  <a:lnTo>
                    <a:pt x="731" y="486"/>
                  </a:lnTo>
                  <a:cubicBezTo>
                    <a:pt x="731" y="486"/>
                    <a:pt x="731" y="486"/>
                    <a:pt x="731" y="486"/>
                  </a:cubicBezTo>
                  <a:cubicBezTo>
                    <a:pt x="731" y="486"/>
                    <a:pt x="731" y="486"/>
                    <a:pt x="731" y="486"/>
                  </a:cubicBezTo>
                  <a:close/>
                  <a:moveTo>
                    <a:pt x="734" y="492"/>
                  </a:moveTo>
                  <a:lnTo>
                    <a:pt x="735" y="492"/>
                  </a:lnTo>
                  <a:cubicBezTo>
                    <a:pt x="735" y="492"/>
                    <a:pt x="734" y="492"/>
                    <a:pt x="734" y="492"/>
                  </a:cubicBezTo>
                  <a:close/>
                  <a:moveTo>
                    <a:pt x="724" y="503"/>
                  </a:moveTo>
                  <a:cubicBezTo>
                    <a:pt x="725" y="504"/>
                    <a:pt x="725" y="504"/>
                    <a:pt x="726" y="504"/>
                  </a:cubicBezTo>
                  <a:cubicBezTo>
                    <a:pt x="725" y="504"/>
                    <a:pt x="725" y="504"/>
                    <a:pt x="724" y="503"/>
                  </a:cubicBezTo>
                  <a:close/>
                  <a:moveTo>
                    <a:pt x="53" y="549"/>
                  </a:moveTo>
                  <a:cubicBezTo>
                    <a:pt x="53" y="549"/>
                    <a:pt x="53" y="549"/>
                    <a:pt x="53" y="549"/>
                  </a:cubicBezTo>
                  <a:lnTo>
                    <a:pt x="53" y="549"/>
                  </a:lnTo>
                  <a:cubicBezTo>
                    <a:pt x="53" y="549"/>
                    <a:pt x="53" y="549"/>
                    <a:pt x="53" y="549"/>
                  </a:cubicBezTo>
                  <a:close/>
                  <a:moveTo>
                    <a:pt x="53" y="549"/>
                  </a:moveTo>
                  <a:lnTo>
                    <a:pt x="53" y="549"/>
                  </a:lnTo>
                  <a:cubicBezTo>
                    <a:pt x="53" y="549"/>
                    <a:pt x="53" y="549"/>
                    <a:pt x="53" y="549"/>
                  </a:cubicBezTo>
                  <a:lnTo>
                    <a:pt x="53" y="549"/>
                  </a:lnTo>
                  <a:cubicBezTo>
                    <a:pt x="53" y="549"/>
                    <a:pt x="53" y="549"/>
                    <a:pt x="53" y="549"/>
                  </a:cubicBezTo>
                  <a:close/>
                  <a:moveTo>
                    <a:pt x="53" y="549"/>
                  </a:moveTo>
                  <a:lnTo>
                    <a:pt x="53" y="549"/>
                  </a:lnTo>
                  <a:cubicBezTo>
                    <a:pt x="53" y="549"/>
                    <a:pt x="53" y="549"/>
                    <a:pt x="53" y="549"/>
                  </a:cubicBezTo>
                  <a:lnTo>
                    <a:pt x="53" y="549"/>
                  </a:lnTo>
                  <a:cubicBezTo>
                    <a:pt x="53" y="549"/>
                    <a:pt x="53" y="549"/>
                    <a:pt x="53" y="549"/>
                  </a:cubicBezTo>
                  <a:close/>
                  <a:moveTo>
                    <a:pt x="114" y="588"/>
                  </a:moveTo>
                  <a:cubicBezTo>
                    <a:pt x="114" y="588"/>
                    <a:pt x="114" y="588"/>
                    <a:pt x="114" y="588"/>
                  </a:cubicBezTo>
                  <a:cubicBezTo>
                    <a:pt x="115" y="590"/>
                    <a:pt x="115" y="593"/>
                    <a:pt x="109" y="597"/>
                  </a:cubicBezTo>
                  <a:cubicBezTo>
                    <a:pt x="107" y="597"/>
                    <a:pt x="107" y="597"/>
                    <a:pt x="106" y="597"/>
                  </a:cubicBezTo>
                  <a:cubicBezTo>
                    <a:pt x="104" y="597"/>
                    <a:pt x="104" y="595"/>
                    <a:pt x="103" y="594"/>
                  </a:cubicBezTo>
                  <a:cubicBezTo>
                    <a:pt x="107" y="592"/>
                    <a:pt x="112" y="588"/>
                    <a:pt x="114" y="588"/>
                  </a:cubicBezTo>
                  <a:close/>
                  <a:moveTo>
                    <a:pt x="175" y="608"/>
                  </a:moveTo>
                  <a:cubicBezTo>
                    <a:pt x="175" y="608"/>
                    <a:pt x="175" y="608"/>
                    <a:pt x="175" y="608"/>
                  </a:cubicBezTo>
                  <a:lnTo>
                    <a:pt x="175" y="608"/>
                  </a:lnTo>
                  <a:cubicBezTo>
                    <a:pt x="175" y="608"/>
                    <a:pt x="175" y="608"/>
                    <a:pt x="175" y="608"/>
                  </a:cubicBezTo>
                  <a:close/>
                  <a:moveTo>
                    <a:pt x="662" y="623"/>
                  </a:moveTo>
                  <a:cubicBezTo>
                    <a:pt x="662" y="623"/>
                    <a:pt x="663" y="623"/>
                    <a:pt x="663" y="624"/>
                  </a:cubicBezTo>
                  <a:cubicBezTo>
                    <a:pt x="663" y="623"/>
                    <a:pt x="662" y="623"/>
                    <a:pt x="662" y="623"/>
                  </a:cubicBezTo>
                  <a:close/>
                  <a:moveTo>
                    <a:pt x="161" y="615"/>
                  </a:moveTo>
                  <a:cubicBezTo>
                    <a:pt x="161" y="615"/>
                    <a:pt x="161" y="615"/>
                    <a:pt x="161" y="615"/>
                  </a:cubicBezTo>
                  <a:cubicBezTo>
                    <a:pt x="163" y="616"/>
                    <a:pt x="163" y="619"/>
                    <a:pt x="157" y="624"/>
                  </a:cubicBezTo>
                  <a:cubicBezTo>
                    <a:pt x="156" y="624"/>
                    <a:pt x="155" y="625"/>
                    <a:pt x="154" y="625"/>
                  </a:cubicBezTo>
                  <a:cubicBezTo>
                    <a:pt x="153" y="625"/>
                    <a:pt x="153" y="623"/>
                    <a:pt x="151" y="623"/>
                  </a:cubicBezTo>
                  <a:cubicBezTo>
                    <a:pt x="155" y="620"/>
                    <a:pt x="159" y="615"/>
                    <a:pt x="161" y="615"/>
                  </a:cubicBezTo>
                  <a:close/>
                  <a:moveTo>
                    <a:pt x="122" y="629"/>
                  </a:moveTo>
                  <a:cubicBezTo>
                    <a:pt x="120" y="629"/>
                    <a:pt x="113" y="635"/>
                    <a:pt x="115" y="637"/>
                  </a:cubicBezTo>
                  <a:cubicBezTo>
                    <a:pt x="115" y="638"/>
                    <a:pt x="116" y="638"/>
                    <a:pt x="116" y="638"/>
                  </a:cubicBezTo>
                  <a:cubicBezTo>
                    <a:pt x="123" y="631"/>
                    <a:pt x="124" y="629"/>
                    <a:pt x="122" y="629"/>
                  </a:cubicBezTo>
                  <a:close/>
                  <a:moveTo>
                    <a:pt x="518" y="663"/>
                  </a:moveTo>
                  <a:cubicBezTo>
                    <a:pt x="520" y="666"/>
                    <a:pt x="523" y="669"/>
                    <a:pt x="525" y="673"/>
                  </a:cubicBezTo>
                  <a:cubicBezTo>
                    <a:pt x="525" y="674"/>
                    <a:pt x="524" y="674"/>
                    <a:pt x="524" y="674"/>
                  </a:cubicBezTo>
                  <a:cubicBezTo>
                    <a:pt x="522" y="674"/>
                    <a:pt x="519" y="670"/>
                    <a:pt x="516" y="664"/>
                  </a:cubicBezTo>
                  <a:lnTo>
                    <a:pt x="518" y="663"/>
                  </a:lnTo>
                  <a:close/>
                  <a:moveTo>
                    <a:pt x="581" y="671"/>
                  </a:moveTo>
                  <a:lnTo>
                    <a:pt x="581" y="671"/>
                  </a:lnTo>
                  <a:cubicBezTo>
                    <a:pt x="580" y="671"/>
                    <a:pt x="584" y="681"/>
                    <a:pt x="587" y="681"/>
                  </a:cubicBezTo>
                  <a:cubicBezTo>
                    <a:pt x="587" y="681"/>
                    <a:pt x="587" y="681"/>
                    <a:pt x="587" y="681"/>
                  </a:cubicBezTo>
                  <a:cubicBezTo>
                    <a:pt x="588" y="681"/>
                    <a:pt x="589" y="680"/>
                    <a:pt x="589" y="680"/>
                  </a:cubicBezTo>
                  <a:cubicBezTo>
                    <a:pt x="584" y="674"/>
                    <a:pt x="582" y="671"/>
                    <a:pt x="581" y="671"/>
                  </a:cubicBezTo>
                  <a:close/>
                  <a:moveTo>
                    <a:pt x="536" y="705"/>
                  </a:moveTo>
                  <a:cubicBezTo>
                    <a:pt x="536" y="705"/>
                    <a:pt x="537" y="705"/>
                    <a:pt x="537" y="705"/>
                  </a:cubicBezTo>
                  <a:cubicBezTo>
                    <a:pt x="537" y="705"/>
                    <a:pt x="536" y="705"/>
                    <a:pt x="536" y="705"/>
                  </a:cubicBezTo>
                  <a:close/>
                  <a:moveTo>
                    <a:pt x="297" y="11"/>
                  </a:moveTo>
                  <a:cubicBezTo>
                    <a:pt x="295" y="11"/>
                    <a:pt x="294" y="12"/>
                    <a:pt x="293" y="12"/>
                  </a:cubicBezTo>
                  <a:cubicBezTo>
                    <a:pt x="290" y="13"/>
                    <a:pt x="296" y="27"/>
                    <a:pt x="293" y="30"/>
                  </a:cubicBezTo>
                  <a:cubicBezTo>
                    <a:pt x="293" y="30"/>
                    <a:pt x="292" y="30"/>
                    <a:pt x="292" y="30"/>
                  </a:cubicBezTo>
                  <a:cubicBezTo>
                    <a:pt x="290" y="30"/>
                    <a:pt x="289" y="28"/>
                    <a:pt x="287" y="26"/>
                  </a:cubicBezTo>
                  <a:cubicBezTo>
                    <a:pt x="285" y="21"/>
                    <a:pt x="285" y="20"/>
                    <a:pt x="284" y="20"/>
                  </a:cubicBezTo>
                  <a:cubicBezTo>
                    <a:pt x="284" y="20"/>
                    <a:pt x="284" y="20"/>
                    <a:pt x="283" y="20"/>
                  </a:cubicBezTo>
                  <a:cubicBezTo>
                    <a:pt x="280" y="20"/>
                    <a:pt x="282" y="21"/>
                    <a:pt x="283" y="29"/>
                  </a:cubicBezTo>
                  <a:cubicBezTo>
                    <a:pt x="283" y="31"/>
                    <a:pt x="283" y="33"/>
                    <a:pt x="282" y="33"/>
                  </a:cubicBezTo>
                  <a:cubicBezTo>
                    <a:pt x="282" y="33"/>
                    <a:pt x="281" y="33"/>
                    <a:pt x="281" y="33"/>
                  </a:cubicBezTo>
                  <a:cubicBezTo>
                    <a:pt x="277" y="27"/>
                    <a:pt x="277" y="16"/>
                    <a:pt x="273" y="16"/>
                  </a:cubicBezTo>
                  <a:cubicBezTo>
                    <a:pt x="273" y="16"/>
                    <a:pt x="273" y="16"/>
                    <a:pt x="273" y="16"/>
                  </a:cubicBezTo>
                  <a:cubicBezTo>
                    <a:pt x="271" y="16"/>
                    <a:pt x="269" y="23"/>
                    <a:pt x="271" y="29"/>
                  </a:cubicBezTo>
                  <a:cubicBezTo>
                    <a:pt x="271" y="29"/>
                    <a:pt x="270" y="29"/>
                    <a:pt x="269" y="29"/>
                  </a:cubicBezTo>
                  <a:cubicBezTo>
                    <a:pt x="269" y="29"/>
                    <a:pt x="268" y="29"/>
                    <a:pt x="268" y="30"/>
                  </a:cubicBezTo>
                  <a:cubicBezTo>
                    <a:pt x="268" y="31"/>
                    <a:pt x="263" y="42"/>
                    <a:pt x="262" y="42"/>
                  </a:cubicBezTo>
                  <a:cubicBezTo>
                    <a:pt x="262" y="42"/>
                    <a:pt x="262" y="42"/>
                    <a:pt x="262" y="42"/>
                  </a:cubicBezTo>
                  <a:cubicBezTo>
                    <a:pt x="259" y="38"/>
                    <a:pt x="261" y="26"/>
                    <a:pt x="260" y="22"/>
                  </a:cubicBezTo>
                  <a:lnTo>
                    <a:pt x="260" y="22"/>
                  </a:lnTo>
                  <a:cubicBezTo>
                    <a:pt x="261" y="26"/>
                    <a:pt x="252" y="33"/>
                    <a:pt x="252" y="37"/>
                  </a:cubicBezTo>
                  <a:cubicBezTo>
                    <a:pt x="252" y="39"/>
                    <a:pt x="252" y="40"/>
                    <a:pt x="251" y="40"/>
                  </a:cubicBezTo>
                  <a:cubicBezTo>
                    <a:pt x="250" y="40"/>
                    <a:pt x="249" y="39"/>
                    <a:pt x="247" y="36"/>
                  </a:cubicBezTo>
                  <a:cubicBezTo>
                    <a:pt x="245" y="34"/>
                    <a:pt x="244" y="33"/>
                    <a:pt x="243" y="33"/>
                  </a:cubicBezTo>
                  <a:lnTo>
                    <a:pt x="243" y="33"/>
                  </a:lnTo>
                  <a:cubicBezTo>
                    <a:pt x="242" y="33"/>
                    <a:pt x="244" y="37"/>
                    <a:pt x="242" y="38"/>
                  </a:cubicBezTo>
                  <a:cubicBezTo>
                    <a:pt x="241" y="38"/>
                    <a:pt x="240" y="39"/>
                    <a:pt x="240" y="39"/>
                  </a:cubicBezTo>
                  <a:cubicBezTo>
                    <a:pt x="239" y="39"/>
                    <a:pt x="239" y="38"/>
                    <a:pt x="237" y="36"/>
                  </a:cubicBezTo>
                  <a:cubicBezTo>
                    <a:pt x="236" y="35"/>
                    <a:pt x="236" y="35"/>
                    <a:pt x="235" y="35"/>
                  </a:cubicBezTo>
                  <a:cubicBezTo>
                    <a:pt x="235" y="35"/>
                    <a:pt x="235" y="35"/>
                    <a:pt x="234" y="35"/>
                  </a:cubicBezTo>
                  <a:cubicBezTo>
                    <a:pt x="234" y="36"/>
                    <a:pt x="234" y="42"/>
                    <a:pt x="237" y="46"/>
                  </a:cubicBezTo>
                  <a:cubicBezTo>
                    <a:pt x="239" y="49"/>
                    <a:pt x="242" y="54"/>
                    <a:pt x="241" y="54"/>
                  </a:cubicBezTo>
                  <a:cubicBezTo>
                    <a:pt x="240" y="54"/>
                    <a:pt x="240" y="54"/>
                    <a:pt x="240" y="53"/>
                  </a:cubicBezTo>
                  <a:cubicBezTo>
                    <a:pt x="237" y="52"/>
                    <a:pt x="234" y="46"/>
                    <a:pt x="231" y="44"/>
                  </a:cubicBezTo>
                  <a:cubicBezTo>
                    <a:pt x="231" y="44"/>
                    <a:pt x="230" y="44"/>
                    <a:pt x="230" y="44"/>
                  </a:cubicBezTo>
                  <a:cubicBezTo>
                    <a:pt x="227" y="44"/>
                    <a:pt x="227" y="47"/>
                    <a:pt x="227" y="50"/>
                  </a:cubicBezTo>
                  <a:cubicBezTo>
                    <a:pt x="226" y="50"/>
                    <a:pt x="225" y="51"/>
                    <a:pt x="225" y="51"/>
                  </a:cubicBezTo>
                  <a:cubicBezTo>
                    <a:pt x="224" y="51"/>
                    <a:pt x="223" y="50"/>
                    <a:pt x="221" y="49"/>
                  </a:cubicBezTo>
                  <a:cubicBezTo>
                    <a:pt x="220" y="47"/>
                    <a:pt x="219" y="46"/>
                    <a:pt x="219" y="46"/>
                  </a:cubicBezTo>
                  <a:cubicBezTo>
                    <a:pt x="216" y="48"/>
                    <a:pt x="219" y="53"/>
                    <a:pt x="217" y="54"/>
                  </a:cubicBezTo>
                  <a:cubicBezTo>
                    <a:pt x="217" y="54"/>
                    <a:pt x="217" y="55"/>
                    <a:pt x="217" y="55"/>
                  </a:cubicBezTo>
                  <a:cubicBezTo>
                    <a:pt x="215" y="55"/>
                    <a:pt x="213" y="53"/>
                    <a:pt x="212" y="53"/>
                  </a:cubicBezTo>
                  <a:cubicBezTo>
                    <a:pt x="207" y="53"/>
                    <a:pt x="203" y="56"/>
                    <a:pt x="204" y="64"/>
                  </a:cubicBezTo>
                  <a:cubicBezTo>
                    <a:pt x="204" y="67"/>
                    <a:pt x="205" y="68"/>
                    <a:pt x="204" y="68"/>
                  </a:cubicBezTo>
                  <a:cubicBezTo>
                    <a:pt x="203" y="68"/>
                    <a:pt x="202" y="67"/>
                    <a:pt x="200" y="62"/>
                  </a:cubicBezTo>
                  <a:cubicBezTo>
                    <a:pt x="199" y="58"/>
                    <a:pt x="198" y="57"/>
                    <a:pt x="197" y="57"/>
                  </a:cubicBezTo>
                  <a:cubicBezTo>
                    <a:pt x="196" y="57"/>
                    <a:pt x="195" y="58"/>
                    <a:pt x="195" y="58"/>
                  </a:cubicBezTo>
                  <a:cubicBezTo>
                    <a:pt x="193" y="59"/>
                    <a:pt x="190" y="59"/>
                    <a:pt x="190" y="62"/>
                  </a:cubicBezTo>
                  <a:cubicBezTo>
                    <a:pt x="190" y="64"/>
                    <a:pt x="191" y="69"/>
                    <a:pt x="189" y="69"/>
                  </a:cubicBezTo>
                  <a:cubicBezTo>
                    <a:pt x="188" y="69"/>
                    <a:pt x="188" y="69"/>
                    <a:pt x="187" y="68"/>
                  </a:cubicBezTo>
                  <a:cubicBezTo>
                    <a:pt x="185" y="65"/>
                    <a:pt x="184" y="64"/>
                    <a:pt x="182" y="64"/>
                  </a:cubicBezTo>
                  <a:cubicBezTo>
                    <a:pt x="180" y="64"/>
                    <a:pt x="179" y="66"/>
                    <a:pt x="179" y="67"/>
                  </a:cubicBezTo>
                  <a:cubicBezTo>
                    <a:pt x="178" y="70"/>
                    <a:pt x="183" y="81"/>
                    <a:pt x="182" y="81"/>
                  </a:cubicBezTo>
                  <a:cubicBezTo>
                    <a:pt x="182" y="81"/>
                    <a:pt x="181" y="81"/>
                    <a:pt x="181" y="81"/>
                  </a:cubicBezTo>
                  <a:cubicBezTo>
                    <a:pt x="175" y="75"/>
                    <a:pt x="172" y="73"/>
                    <a:pt x="169" y="73"/>
                  </a:cubicBezTo>
                  <a:cubicBezTo>
                    <a:pt x="169" y="73"/>
                    <a:pt x="169" y="73"/>
                    <a:pt x="168" y="73"/>
                  </a:cubicBezTo>
                  <a:cubicBezTo>
                    <a:pt x="163" y="74"/>
                    <a:pt x="158" y="78"/>
                    <a:pt x="156" y="83"/>
                  </a:cubicBezTo>
                  <a:cubicBezTo>
                    <a:pt x="154" y="85"/>
                    <a:pt x="153" y="87"/>
                    <a:pt x="153" y="89"/>
                  </a:cubicBezTo>
                  <a:cubicBezTo>
                    <a:pt x="152" y="90"/>
                    <a:pt x="155" y="95"/>
                    <a:pt x="154" y="95"/>
                  </a:cubicBezTo>
                  <a:cubicBezTo>
                    <a:pt x="154" y="95"/>
                    <a:pt x="154" y="95"/>
                    <a:pt x="154" y="95"/>
                  </a:cubicBezTo>
                  <a:cubicBezTo>
                    <a:pt x="152" y="95"/>
                    <a:pt x="146" y="90"/>
                    <a:pt x="144" y="88"/>
                  </a:cubicBezTo>
                  <a:cubicBezTo>
                    <a:pt x="141" y="88"/>
                    <a:pt x="139" y="87"/>
                    <a:pt x="138" y="87"/>
                  </a:cubicBezTo>
                  <a:cubicBezTo>
                    <a:pt x="137" y="87"/>
                    <a:pt x="136" y="87"/>
                    <a:pt x="136" y="88"/>
                  </a:cubicBezTo>
                  <a:cubicBezTo>
                    <a:pt x="133" y="88"/>
                    <a:pt x="132" y="90"/>
                    <a:pt x="138" y="97"/>
                  </a:cubicBezTo>
                  <a:cubicBezTo>
                    <a:pt x="137" y="96"/>
                    <a:pt x="136" y="96"/>
                    <a:pt x="136" y="96"/>
                  </a:cubicBezTo>
                  <a:cubicBezTo>
                    <a:pt x="134" y="96"/>
                    <a:pt x="136" y="104"/>
                    <a:pt x="136" y="106"/>
                  </a:cubicBezTo>
                  <a:cubicBezTo>
                    <a:pt x="136" y="106"/>
                    <a:pt x="136" y="106"/>
                    <a:pt x="136" y="106"/>
                  </a:cubicBezTo>
                  <a:cubicBezTo>
                    <a:pt x="134" y="106"/>
                    <a:pt x="127" y="102"/>
                    <a:pt x="125" y="102"/>
                  </a:cubicBezTo>
                  <a:cubicBezTo>
                    <a:pt x="122" y="102"/>
                    <a:pt x="119" y="102"/>
                    <a:pt x="119" y="105"/>
                  </a:cubicBezTo>
                  <a:cubicBezTo>
                    <a:pt x="119" y="108"/>
                    <a:pt x="125" y="114"/>
                    <a:pt x="129" y="117"/>
                  </a:cubicBezTo>
                  <a:cubicBezTo>
                    <a:pt x="128" y="117"/>
                    <a:pt x="127" y="120"/>
                    <a:pt x="126" y="120"/>
                  </a:cubicBezTo>
                  <a:cubicBezTo>
                    <a:pt x="124" y="118"/>
                    <a:pt x="124" y="117"/>
                    <a:pt x="122" y="115"/>
                  </a:cubicBezTo>
                  <a:cubicBezTo>
                    <a:pt x="122" y="115"/>
                    <a:pt x="121" y="115"/>
                    <a:pt x="121" y="115"/>
                  </a:cubicBezTo>
                  <a:cubicBezTo>
                    <a:pt x="120" y="115"/>
                    <a:pt x="119" y="117"/>
                    <a:pt x="119" y="117"/>
                  </a:cubicBezTo>
                  <a:cubicBezTo>
                    <a:pt x="119" y="117"/>
                    <a:pt x="119" y="117"/>
                    <a:pt x="119" y="117"/>
                  </a:cubicBezTo>
                  <a:cubicBezTo>
                    <a:pt x="118" y="117"/>
                    <a:pt x="115" y="115"/>
                    <a:pt x="113" y="115"/>
                  </a:cubicBezTo>
                  <a:cubicBezTo>
                    <a:pt x="111" y="115"/>
                    <a:pt x="110" y="115"/>
                    <a:pt x="110" y="117"/>
                  </a:cubicBezTo>
                  <a:cubicBezTo>
                    <a:pt x="108" y="121"/>
                    <a:pt x="110" y="126"/>
                    <a:pt x="113" y="133"/>
                  </a:cubicBezTo>
                  <a:cubicBezTo>
                    <a:pt x="114" y="136"/>
                    <a:pt x="114" y="137"/>
                    <a:pt x="113" y="137"/>
                  </a:cubicBezTo>
                  <a:cubicBezTo>
                    <a:pt x="112" y="137"/>
                    <a:pt x="109" y="133"/>
                    <a:pt x="105" y="130"/>
                  </a:cubicBezTo>
                  <a:lnTo>
                    <a:pt x="105" y="130"/>
                  </a:lnTo>
                  <a:cubicBezTo>
                    <a:pt x="107" y="132"/>
                    <a:pt x="103" y="131"/>
                    <a:pt x="105" y="135"/>
                  </a:cubicBezTo>
                  <a:cubicBezTo>
                    <a:pt x="105" y="136"/>
                    <a:pt x="110" y="140"/>
                    <a:pt x="110" y="140"/>
                  </a:cubicBezTo>
                  <a:cubicBezTo>
                    <a:pt x="110" y="140"/>
                    <a:pt x="110" y="140"/>
                    <a:pt x="110" y="140"/>
                  </a:cubicBezTo>
                  <a:cubicBezTo>
                    <a:pt x="108" y="140"/>
                    <a:pt x="103" y="136"/>
                    <a:pt x="102" y="136"/>
                  </a:cubicBezTo>
                  <a:cubicBezTo>
                    <a:pt x="102" y="136"/>
                    <a:pt x="102" y="136"/>
                    <a:pt x="102" y="136"/>
                  </a:cubicBezTo>
                  <a:cubicBezTo>
                    <a:pt x="100" y="138"/>
                    <a:pt x="105" y="144"/>
                    <a:pt x="105" y="147"/>
                  </a:cubicBezTo>
                  <a:cubicBezTo>
                    <a:pt x="105" y="148"/>
                    <a:pt x="105" y="148"/>
                    <a:pt x="105" y="148"/>
                  </a:cubicBezTo>
                  <a:cubicBezTo>
                    <a:pt x="104" y="148"/>
                    <a:pt x="102" y="145"/>
                    <a:pt x="101" y="143"/>
                  </a:cubicBezTo>
                  <a:cubicBezTo>
                    <a:pt x="99" y="139"/>
                    <a:pt x="93" y="135"/>
                    <a:pt x="91" y="135"/>
                  </a:cubicBezTo>
                  <a:cubicBezTo>
                    <a:pt x="90" y="135"/>
                    <a:pt x="90" y="135"/>
                    <a:pt x="90" y="136"/>
                  </a:cubicBezTo>
                  <a:cubicBezTo>
                    <a:pt x="90" y="139"/>
                    <a:pt x="93" y="145"/>
                    <a:pt x="100" y="151"/>
                  </a:cubicBezTo>
                  <a:cubicBezTo>
                    <a:pt x="96" y="148"/>
                    <a:pt x="93" y="147"/>
                    <a:pt x="91" y="147"/>
                  </a:cubicBezTo>
                  <a:cubicBezTo>
                    <a:pt x="85" y="147"/>
                    <a:pt x="85" y="157"/>
                    <a:pt x="80" y="157"/>
                  </a:cubicBezTo>
                  <a:cubicBezTo>
                    <a:pt x="79" y="157"/>
                    <a:pt x="78" y="156"/>
                    <a:pt x="76" y="155"/>
                  </a:cubicBezTo>
                  <a:cubicBezTo>
                    <a:pt x="74" y="154"/>
                    <a:pt x="73" y="154"/>
                    <a:pt x="72" y="154"/>
                  </a:cubicBezTo>
                  <a:cubicBezTo>
                    <a:pt x="67" y="154"/>
                    <a:pt x="74" y="162"/>
                    <a:pt x="73" y="166"/>
                  </a:cubicBezTo>
                  <a:cubicBezTo>
                    <a:pt x="73" y="169"/>
                    <a:pt x="70" y="171"/>
                    <a:pt x="69" y="173"/>
                  </a:cubicBezTo>
                  <a:cubicBezTo>
                    <a:pt x="67" y="177"/>
                    <a:pt x="69" y="183"/>
                    <a:pt x="68" y="185"/>
                  </a:cubicBezTo>
                  <a:cubicBezTo>
                    <a:pt x="66" y="188"/>
                    <a:pt x="61" y="185"/>
                    <a:pt x="59" y="189"/>
                  </a:cubicBezTo>
                  <a:cubicBezTo>
                    <a:pt x="58" y="190"/>
                    <a:pt x="56" y="191"/>
                    <a:pt x="59" y="194"/>
                  </a:cubicBezTo>
                  <a:cubicBezTo>
                    <a:pt x="61" y="196"/>
                    <a:pt x="65" y="198"/>
                    <a:pt x="64" y="198"/>
                  </a:cubicBezTo>
                  <a:cubicBezTo>
                    <a:pt x="64" y="199"/>
                    <a:pt x="64" y="199"/>
                    <a:pt x="63" y="199"/>
                  </a:cubicBezTo>
                  <a:cubicBezTo>
                    <a:pt x="60" y="199"/>
                    <a:pt x="52" y="195"/>
                    <a:pt x="48" y="192"/>
                  </a:cubicBezTo>
                  <a:lnTo>
                    <a:pt x="48" y="192"/>
                  </a:lnTo>
                  <a:cubicBezTo>
                    <a:pt x="55" y="199"/>
                    <a:pt x="40" y="215"/>
                    <a:pt x="39" y="219"/>
                  </a:cubicBezTo>
                  <a:cubicBezTo>
                    <a:pt x="36" y="221"/>
                    <a:pt x="30" y="222"/>
                    <a:pt x="29" y="225"/>
                  </a:cubicBezTo>
                  <a:cubicBezTo>
                    <a:pt x="28" y="228"/>
                    <a:pt x="29" y="232"/>
                    <a:pt x="32" y="236"/>
                  </a:cubicBezTo>
                  <a:cubicBezTo>
                    <a:pt x="33" y="238"/>
                    <a:pt x="43" y="245"/>
                    <a:pt x="45" y="245"/>
                  </a:cubicBezTo>
                  <a:cubicBezTo>
                    <a:pt x="45" y="245"/>
                    <a:pt x="45" y="245"/>
                    <a:pt x="45" y="245"/>
                  </a:cubicBezTo>
                  <a:lnTo>
                    <a:pt x="45" y="245"/>
                  </a:lnTo>
                  <a:cubicBezTo>
                    <a:pt x="45" y="245"/>
                    <a:pt x="45" y="245"/>
                    <a:pt x="44" y="245"/>
                  </a:cubicBezTo>
                  <a:cubicBezTo>
                    <a:pt x="42" y="245"/>
                    <a:pt x="35" y="242"/>
                    <a:pt x="32" y="242"/>
                  </a:cubicBezTo>
                  <a:cubicBezTo>
                    <a:pt x="31" y="242"/>
                    <a:pt x="31" y="242"/>
                    <a:pt x="32" y="244"/>
                  </a:cubicBezTo>
                  <a:cubicBezTo>
                    <a:pt x="32" y="245"/>
                    <a:pt x="39" y="251"/>
                    <a:pt x="37" y="251"/>
                  </a:cubicBezTo>
                  <a:cubicBezTo>
                    <a:pt x="36" y="251"/>
                    <a:pt x="26" y="245"/>
                    <a:pt x="24" y="245"/>
                  </a:cubicBezTo>
                  <a:cubicBezTo>
                    <a:pt x="23" y="245"/>
                    <a:pt x="23" y="245"/>
                    <a:pt x="23" y="246"/>
                  </a:cubicBezTo>
                  <a:cubicBezTo>
                    <a:pt x="24" y="248"/>
                    <a:pt x="28" y="254"/>
                    <a:pt x="36" y="258"/>
                  </a:cubicBezTo>
                  <a:cubicBezTo>
                    <a:pt x="37" y="258"/>
                    <a:pt x="36" y="259"/>
                    <a:pt x="34" y="259"/>
                  </a:cubicBezTo>
                  <a:cubicBezTo>
                    <a:pt x="31" y="259"/>
                    <a:pt x="25" y="258"/>
                    <a:pt x="23" y="258"/>
                  </a:cubicBezTo>
                  <a:cubicBezTo>
                    <a:pt x="23" y="258"/>
                    <a:pt x="14" y="260"/>
                    <a:pt x="15" y="261"/>
                  </a:cubicBezTo>
                  <a:cubicBezTo>
                    <a:pt x="20" y="263"/>
                    <a:pt x="28" y="266"/>
                    <a:pt x="28" y="268"/>
                  </a:cubicBezTo>
                  <a:cubicBezTo>
                    <a:pt x="28" y="271"/>
                    <a:pt x="24" y="271"/>
                    <a:pt x="25" y="274"/>
                  </a:cubicBezTo>
                  <a:cubicBezTo>
                    <a:pt x="26" y="276"/>
                    <a:pt x="29" y="277"/>
                    <a:pt x="28" y="280"/>
                  </a:cubicBezTo>
                  <a:cubicBezTo>
                    <a:pt x="28" y="282"/>
                    <a:pt x="20" y="281"/>
                    <a:pt x="18" y="284"/>
                  </a:cubicBezTo>
                  <a:cubicBezTo>
                    <a:pt x="16" y="286"/>
                    <a:pt x="17" y="289"/>
                    <a:pt x="25" y="291"/>
                  </a:cubicBezTo>
                  <a:cubicBezTo>
                    <a:pt x="23" y="291"/>
                    <a:pt x="12" y="293"/>
                    <a:pt x="14" y="294"/>
                  </a:cubicBezTo>
                  <a:cubicBezTo>
                    <a:pt x="18" y="294"/>
                    <a:pt x="29" y="294"/>
                    <a:pt x="28" y="297"/>
                  </a:cubicBezTo>
                  <a:cubicBezTo>
                    <a:pt x="27" y="299"/>
                    <a:pt x="22" y="298"/>
                    <a:pt x="20" y="300"/>
                  </a:cubicBezTo>
                  <a:cubicBezTo>
                    <a:pt x="16" y="301"/>
                    <a:pt x="13" y="307"/>
                    <a:pt x="22" y="310"/>
                  </a:cubicBezTo>
                  <a:lnTo>
                    <a:pt x="22" y="310"/>
                  </a:lnTo>
                  <a:cubicBezTo>
                    <a:pt x="21" y="310"/>
                    <a:pt x="20" y="310"/>
                    <a:pt x="19" y="310"/>
                  </a:cubicBezTo>
                  <a:cubicBezTo>
                    <a:pt x="14" y="310"/>
                    <a:pt x="7" y="313"/>
                    <a:pt x="7" y="314"/>
                  </a:cubicBezTo>
                  <a:cubicBezTo>
                    <a:pt x="14" y="315"/>
                    <a:pt x="13" y="316"/>
                    <a:pt x="12" y="319"/>
                  </a:cubicBezTo>
                  <a:cubicBezTo>
                    <a:pt x="12" y="322"/>
                    <a:pt x="11" y="320"/>
                    <a:pt x="16" y="322"/>
                  </a:cubicBezTo>
                  <a:cubicBezTo>
                    <a:pt x="22" y="324"/>
                    <a:pt x="11" y="328"/>
                    <a:pt x="10" y="329"/>
                  </a:cubicBezTo>
                  <a:cubicBezTo>
                    <a:pt x="9" y="331"/>
                    <a:pt x="14" y="332"/>
                    <a:pt x="14" y="334"/>
                  </a:cubicBezTo>
                  <a:cubicBezTo>
                    <a:pt x="15" y="336"/>
                    <a:pt x="14" y="339"/>
                    <a:pt x="14" y="341"/>
                  </a:cubicBezTo>
                  <a:cubicBezTo>
                    <a:pt x="14" y="345"/>
                    <a:pt x="15" y="348"/>
                    <a:pt x="25" y="350"/>
                  </a:cubicBezTo>
                  <a:lnTo>
                    <a:pt x="25" y="350"/>
                  </a:lnTo>
                  <a:cubicBezTo>
                    <a:pt x="21" y="350"/>
                    <a:pt x="17" y="349"/>
                    <a:pt x="13" y="349"/>
                  </a:cubicBezTo>
                  <a:cubicBezTo>
                    <a:pt x="7" y="349"/>
                    <a:pt x="13" y="351"/>
                    <a:pt x="15" y="352"/>
                  </a:cubicBezTo>
                  <a:cubicBezTo>
                    <a:pt x="27" y="356"/>
                    <a:pt x="22" y="357"/>
                    <a:pt x="10" y="359"/>
                  </a:cubicBezTo>
                  <a:cubicBezTo>
                    <a:pt x="1" y="360"/>
                    <a:pt x="29" y="365"/>
                    <a:pt x="20" y="365"/>
                  </a:cubicBezTo>
                  <a:cubicBezTo>
                    <a:pt x="20" y="365"/>
                    <a:pt x="19" y="365"/>
                    <a:pt x="18" y="365"/>
                  </a:cubicBezTo>
                  <a:cubicBezTo>
                    <a:pt x="17" y="365"/>
                    <a:pt x="17" y="365"/>
                    <a:pt x="16" y="365"/>
                  </a:cubicBezTo>
                  <a:cubicBezTo>
                    <a:pt x="7" y="365"/>
                    <a:pt x="8" y="373"/>
                    <a:pt x="21" y="373"/>
                  </a:cubicBezTo>
                  <a:cubicBezTo>
                    <a:pt x="15" y="373"/>
                    <a:pt x="13" y="374"/>
                    <a:pt x="9" y="376"/>
                  </a:cubicBezTo>
                  <a:cubicBezTo>
                    <a:pt x="7" y="377"/>
                    <a:pt x="11" y="377"/>
                    <a:pt x="11" y="378"/>
                  </a:cubicBezTo>
                  <a:cubicBezTo>
                    <a:pt x="11" y="381"/>
                    <a:pt x="7" y="382"/>
                    <a:pt x="7" y="384"/>
                  </a:cubicBezTo>
                  <a:cubicBezTo>
                    <a:pt x="6" y="386"/>
                    <a:pt x="11" y="388"/>
                    <a:pt x="11" y="390"/>
                  </a:cubicBezTo>
                  <a:cubicBezTo>
                    <a:pt x="11" y="391"/>
                    <a:pt x="10" y="394"/>
                    <a:pt x="9" y="397"/>
                  </a:cubicBezTo>
                  <a:cubicBezTo>
                    <a:pt x="7" y="399"/>
                    <a:pt x="3" y="403"/>
                    <a:pt x="6" y="405"/>
                  </a:cubicBezTo>
                  <a:cubicBezTo>
                    <a:pt x="7" y="407"/>
                    <a:pt x="15" y="408"/>
                    <a:pt x="15" y="409"/>
                  </a:cubicBezTo>
                  <a:cubicBezTo>
                    <a:pt x="15" y="411"/>
                    <a:pt x="5" y="411"/>
                    <a:pt x="3" y="413"/>
                  </a:cubicBezTo>
                  <a:cubicBezTo>
                    <a:pt x="0" y="415"/>
                    <a:pt x="8" y="416"/>
                    <a:pt x="12" y="416"/>
                  </a:cubicBezTo>
                  <a:cubicBezTo>
                    <a:pt x="14" y="416"/>
                    <a:pt x="18" y="415"/>
                    <a:pt x="22" y="415"/>
                  </a:cubicBezTo>
                  <a:cubicBezTo>
                    <a:pt x="26" y="415"/>
                    <a:pt x="28" y="416"/>
                    <a:pt x="25" y="418"/>
                  </a:cubicBezTo>
                  <a:cubicBezTo>
                    <a:pt x="20" y="420"/>
                    <a:pt x="13" y="421"/>
                    <a:pt x="10" y="425"/>
                  </a:cubicBezTo>
                  <a:cubicBezTo>
                    <a:pt x="7" y="429"/>
                    <a:pt x="29" y="427"/>
                    <a:pt x="18" y="432"/>
                  </a:cubicBezTo>
                  <a:cubicBezTo>
                    <a:pt x="11" y="435"/>
                    <a:pt x="16" y="441"/>
                    <a:pt x="17" y="444"/>
                  </a:cubicBezTo>
                  <a:cubicBezTo>
                    <a:pt x="19" y="446"/>
                    <a:pt x="22" y="447"/>
                    <a:pt x="21" y="450"/>
                  </a:cubicBezTo>
                  <a:cubicBezTo>
                    <a:pt x="21" y="451"/>
                    <a:pt x="12" y="458"/>
                    <a:pt x="13" y="458"/>
                  </a:cubicBezTo>
                  <a:cubicBezTo>
                    <a:pt x="13" y="458"/>
                    <a:pt x="13" y="458"/>
                    <a:pt x="14" y="458"/>
                  </a:cubicBezTo>
                  <a:cubicBezTo>
                    <a:pt x="17" y="457"/>
                    <a:pt x="19" y="455"/>
                    <a:pt x="22" y="455"/>
                  </a:cubicBezTo>
                  <a:cubicBezTo>
                    <a:pt x="22" y="455"/>
                    <a:pt x="23" y="455"/>
                    <a:pt x="23" y="455"/>
                  </a:cubicBezTo>
                  <a:cubicBezTo>
                    <a:pt x="26" y="456"/>
                    <a:pt x="26" y="457"/>
                    <a:pt x="26" y="458"/>
                  </a:cubicBezTo>
                  <a:cubicBezTo>
                    <a:pt x="26" y="460"/>
                    <a:pt x="24" y="464"/>
                    <a:pt x="17" y="466"/>
                  </a:cubicBezTo>
                  <a:lnTo>
                    <a:pt x="17" y="466"/>
                  </a:lnTo>
                  <a:cubicBezTo>
                    <a:pt x="22" y="465"/>
                    <a:pt x="25" y="465"/>
                    <a:pt x="26" y="465"/>
                  </a:cubicBezTo>
                  <a:cubicBezTo>
                    <a:pt x="31" y="465"/>
                    <a:pt x="14" y="472"/>
                    <a:pt x="16" y="474"/>
                  </a:cubicBezTo>
                  <a:cubicBezTo>
                    <a:pt x="17" y="475"/>
                    <a:pt x="19" y="475"/>
                    <a:pt x="21" y="475"/>
                  </a:cubicBezTo>
                  <a:cubicBezTo>
                    <a:pt x="23" y="475"/>
                    <a:pt x="25" y="475"/>
                    <a:pt x="27" y="475"/>
                  </a:cubicBezTo>
                  <a:cubicBezTo>
                    <a:pt x="30" y="475"/>
                    <a:pt x="32" y="475"/>
                    <a:pt x="33" y="476"/>
                  </a:cubicBezTo>
                  <a:cubicBezTo>
                    <a:pt x="34" y="477"/>
                    <a:pt x="28" y="481"/>
                    <a:pt x="28" y="483"/>
                  </a:cubicBezTo>
                  <a:cubicBezTo>
                    <a:pt x="26" y="486"/>
                    <a:pt x="28" y="486"/>
                    <a:pt x="31" y="486"/>
                  </a:cubicBezTo>
                  <a:cubicBezTo>
                    <a:pt x="33" y="486"/>
                    <a:pt x="35" y="486"/>
                    <a:pt x="34" y="489"/>
                  </a:cubicBezTo>
                  <a:cubicBezTo>
                    <a:pt x="33" y="493"/>
                    <a:pt x="32" y="496"/>
                    <a:pt x="34" y="499"/>
                  </a:cubicBezTo>
                  <a:cubicBezTo>
                    <a:pt x="34" y="500"/>
                    <a:pt x="41" y="501"/>
                    <a:pt x="41" y="501"/>
                  </a:cubicBezTo>
                  <a:cubicBezTo>
                    <a:pt x="41" y="506"/>
                    <a:pt x="23" y="520"/>
                    <a:pt x="33" y="521"/>
                  </a:cubicBezTo>
                  <a:cubicBezTo>
                    <a:pt x="33" y="522"/>
                    <a:pt x="34" y="522"/>
                    <a:pt x="34" y="522"/>
                  </a:cubicBezTo>
                  <a:cubicBezTo>
                    <a:pt x="37" y="522"/>
                    <a:pt x="38" y="520"/>
                    <a:pt x="40" y="520"/>
                  </a:cubicBezTo>
                  <a:cubicBezTo>
                    <a:pt x="40" y="520"/>
                    <a:pt x="41" y="521"/>
                    <a:pt x="41" y="521"/>
                  </a:cubicBezTo>
                  <a:cubicBezTo>
                    <a:pt x="39" y="524"/>
                    <a:pt x="37" y="526"/>
                    <a:pt x="37" y="528"/>
                  </a:cubicBezTo>
                  <a:cubicBezTo>
                    <a:pt x="37" y="528"/>
                    <a:pt x="37" y="528"/>
                    <a:pt x="37" y="528"/>
                  </a:cubicBezTo>
                  <a:cubicBezTo>
                    <a:pt x="38" y="528"/>
                    <a:pt x="41" y="527"/>
                    <a:pt x="42" y="527"/>
                  </a:cubicBezTo>
                  <a:cubicBezTo>
                    <a:pt x="42" y="527"/>
                    <a:pt x="42" y="527"/>
                    <a:pt x="42" y="527"/>
                  </a:cubicBezTo>
                  <a:cubicBezTo>
                    <a:pt x="51" y="529"/>
                    <a:pt x="37" y="550"/>
                    <a:pt x="50" y="550"/>
                  </a:cubicBezTo>
                  <a:cubicBezTo>
                    <a:pt x="51" y="550"/>
                    <a:pt x="52" y="550"/>
                    <a:pt x="53" y="549"/>
                  </a:cubicBezTo>
                  <a:lnTo>
                    <a:pt x="53" y="549"/>
                  </a:lnTo>
                  <a:cubicBezTo>
                    <a:pt x="49" y="550"/>
                    <a:pt x="50" y="550"/>
                    <a:pt x="51" y="550"/>
                  </a:cubicBezTo>
                  <a:cubicBezTo>
                    <a:pt x="52" y="550"/>
                    <a:pt x="53" y="550"/>
                    <a:pt x="53" y="549"/>
                  </a:cubicBezTo>
                  <a:lnTo>
                    <a:pt x="53" y="549"/>
                  </a:lnTo>
                  <a:cubicBezTo>
                    <a:pt x="53" y="550"/>
                    <a:pt x="53" y="550"/>
                    <a:pt x="53" y="550"/>
                  </a:cubicBezTo>
                  <a:cubicBezTo>
                    <a:pt x="56" y="550"/>
                    <a:pt x="65" y="546"/>
                    <a:pt x="74" y="541"/>
                  </a:cubicBezTo>
                  <a:lnTo>
                    <a:pt x="74" y="541"/>
                  </a:lnTo>
                  <a:cubicBezTo>
                    <a:pt x="67" y="545"/>
                    <a:pt x="64" y="552"/>
                    <a:pt x="68" y="552"/>
                  </a:cubicBezTo>
                  <a:cubicBezTo>
                    <a:pt x="70" y="552"/>
                    <a:pt x="74" y="551"/>
                    <a:pt x="80" y="546"/>
                  </a:cubicBezTo>
                  <a:lnTo>
                    <a:pt x="80" y="546"/>
                  </a:lnTo>
                  <a:cubicBezTo>
                    <a:pt x="74" y="551"/>
                    <a:pt x="80" y="557"/>
                    <a:pt x="73" y="563"/>
                  </a:cubicBezTo>
                  <a:cubicBezTo>
                    <a:pt x="70" y="566"/>
                    <a:pt x="70" y="566"/>
                    <a:pt x="72" y="566"/>
                  </a:cubicBezTo>
                  <a:cubicBezTo>
                    <a:pt x="73" y="566"/>
                    <a:pt x="74" y="566"/>
                    <a:pt x="76" y="566"/>
                  </a:cubicBezTo>
                  <a:cubicBezTo>
                    <a:pt x="78" y="566"/>
                    <a:pt x="78" y="569"/>
                    <a:pt x="81" y="570"/>
                  </a:cubicBezTo>
                  <a:cubicBezTo>
                    <a:pt x="90" y="574"/>
                    <a:pt x="94" y="582"/>
                    <a:pt x="97" y="590"/>
                  </a:cubicBezTo>
                  <a:cubicBezTo>
                    <a:pt x="99" y="594"/>
                    <a:pt x="98" y="605"/>
                    <a:pt x="104" y="605"/>
                  </a:cubicBezTo>
                  <a:cubicBezTo>
                    <a:pt x="107" y="605"/>
                    <a:pt x="111" y="603"/>
                    <a:pt x="117" y="597"/>
                  </a:cubicBezTo>
                  <a:cubicBezTo>
                    <a:pt x="118" y="597"/>
                    <a:pt x="129" y="589"/>
                    <a:pt x="130" y="589"/>
                  </a:cubicBezTo>
                  <a:lnTo>
                    <a:pt x="130" y="589"/>
                  </a:lnTo>
                  <a:cubicBezTo>
                    <a:pt x="130" y="589"/>
                    <a:pt x="129" y="589"/>
                    <a:pt x="129" y="590"/>
                  </a:cubicBezTo>
                  <a:cubicBezTo>
                    <a:pt x="125" y="594"/>
                    <a:pt x="122" y="598"/>
                    <a:pt x="117" y="603"/>
                  </a:cubicBezTo>
                  <a:cubicBezTo>
                    <a:pt x="115" y="604"/>
                    <a:pt x="92" y="626"/>
                    <a:pt x="93" y="626"/>
                  </a:cubicBezTo>
                  <a:cubicBezTo>
                    <a:pt x="95" y="625"/>
                    <a:pt x="96" y="624"/>
                    <a:pt x="98" y="624"/>
                  </a:cubicBezTo>
                  <a:cubicBezTo>
                    <a:pt x="101" y="624"/>
                    <a:pt x="102" y="625"/>
                    <a:pt x="103" y="625"/>
                  </a:cubicBezTo>
                  <a:cubicBezTo>
                    <a:pt x="104" y="627"/>
                    <a:pt x="107" y="630"/>
                    <a:pt x="101" y="636"/>
                  </a:cubicBezTo>
                  <a:cubicBezTo>
                    <a:pt x="105" y="632"/>
                    <a:pt x="107" y="631"/>
                    <a:pt x="108" y="631"/>
                  </a:cubicBezTo>
                  <a:cubicBezTo>
                    <a:pt x="109" y="631"/>
                    <a:pt x="110" y="632"/>
                    <a:pt x="111" y="632"/>
                  </a:cubicBezTo>
                  <a:cubicBezTo>
                    <a:pt x="112" y="632"/>
                    <a:pt x="114" y="631"/>
                    <a:pt x="117" y="629"/>
                  </a:cubicBezTo>
                  <a:cubicBezTo>
                    <a:pt x="121" y="626"/>
                    <a:pt x="127" y="621"/>
                    <a:pt x="129" y="621"/>
                  </a:cubicBezTo>
                  <a:lnTo>
                    <a:pt x="129" y="621"/>
                  </a:lnTo>
                  <a:cubicBezTo>
                    <a:pt x="130" y="621"/>
                    <a:pt x="129" y="622"/>
                    <a:pt x="127" y="626"/>
                  </a:cubicBezTo>
                  <a:cubicBezTo>
                    <a:pt x="124" y="631"/>
                    <a:pt x="118" y="635"/>
                    <a:pt x="117" y="640"/>
                  </a:cubicBezTo>
                  <a:cubicBezTo>
                    <a:pt x="116" y="642"/>
                    <a:pt x="116" y="643"/>
                    <a:pt x="117" y="643"/>
                  </a:cubicBezTo>
                  <a:cubicBezTo>
                    <a:pt x="118" y="643"/>
                    <a:pt x="119" y="643"/>
                    <a:pt x="121" y="641"/>
                  </a:cubicBezTo>
                  <a:cubicBezTo>
                    <a:pt x="123" y="639"/>
                    <a:pt x="124" y="639"/>
                    <a:pt x="125" y="639"/>
                  </a:cubicBezTo>
                  <a:cubicBezTo>
                    <a:pt x="126" y="639"/>
                    <a:pt x="126" y="640"/>
                    <a:pt x="127" y="640"/>
                  </a:cubicBezTo>
                  <a:cubicBezTo>
                    <a:pt x="128" y="641"/>
                    <a:pt x="124" y="644"/>
                    <a:pt x="123" y="646"/>
                  </a:cubicBezTo>
                  <a:cubicBezTo>
                    <a:pt x="121" y="650"/>
                    <a:pt x="122" y="650"/>
                    <a:pt x="123" y="650"/>
                  </a:cubicBezTo>
                  <a:cubicBezTo>
                    <a:pt x="125" y="650"/>
                    <a:pt x="128" y="650"/>
                    <a:pt x="130" y="650"/>
                  </a:cubicBezTo>
                  <a:cubicBezTo>
                    <a:pt x="132" y="650"/>
                    <a:pt x="133" y="651"/>
                    <a:pt x="131" y="654"/>
                  </a:cubicBezTo>
                  <a:cubicBezTo>
                    <a:pt x="132" y="654"/>
                    <a:pt x="132" y="654"/>
                    <a:pt x="132" y="654"/>
                  </a:cubicBezTo>
                  <a:cubicBezTo>
                    <a:pt x="135" y="654"/>
                    <a:pt x="144" y="648"/>
                    <a:pt x="145" y="648"/>
                  </a:cubicBezTo>
                  <a:lnTo>
                    <a:pt x="145" y="648"/>
                  </a:lnTo>
                  <a:cubicBezTo>
                    <a:pt x="146" y="648"/>
                    <a:pt x="146" y="648"/>
                    <a:pt x="145" y="648"/>
                  </a:cubicBezTo>
                  <a:cubicBezTo>
                    <a:pt x="145" y="650"/>
                    <a:pt x="138" y="659"/>
                    <a:pt x="140" y="659"/>
                  </a:cubicBezTo>
                  <a:cubicBezTo>
                    <a:pt x="143" y="658"/>
                    <a:pt x="146" y="651"/>
                    <a:pt x="150" y="650"/>
                  </a:cubicBezTo>
                  <a:lnTo>
                    <a:pt x="150" y="650"/>
                  </a:lnTo>
                  <a:cubicBezTo>
                    <a:pt x="150" y="650"/>
                    <a:pt x="139" y="666"/>
                    <a:pt x="139" y="666"/>
                  </a:cubicBezTo>
                  <a:cubicBezTo>
                    <a:pt x="144" y="663"/>
                    <a:pt x="148" y="660"/>
                    <a:pt x="150" y="660"/>
                  </a:cubicBezTo>
                  <a:cubicBezTo>
                    <a:pt x="151" y="660"/>
                    <a:pt x="152" y="661"/>
                    <a:pt x="151" y="664"/>
                  </a:cubicBezTo>
                  <a:cubicBezTo>
                    <a:pt x="151" y="667"/>
                    <a:pt x="151" y="671"/>
                    <a:pt x="154" y="672"/>
                  </a:cubicBezTo>
                  <a:cubicBezTo>
                    <a:pt x="155" y="672"/>
                    <a:pt x="159" y="670"/>
                    <a:pt x="158" y="668"/>
                  </a:cubicBezTo>
                  <a:lnTo>
                    <a:pt x="158" y="668"/>
                  </a:lnTo>
                  <a:lnTo>
                    <a:pt x="161" y="672"/>
                  </a:lnTo>
                  <a:cubicBezTo>
                    <a:pt x="162" y="672"/>
                    <a:pt x="162" y="672"/>
                    <a:pt x="162" y="672"/>
                  </a:cubicBezTo>
                  <a:cubicBezTo>
                    <a:pt x="163" y="672"/>
                    <a:pt x="163" y="671"/>
                    <a:pt x="166" y="668"/>
                  </a:cubicBezTo>
                  <a:cubicBezTo>
                    <a:pt x="167" y="668"/>
                    <a:pt x="167" y="668"/>
                    <a:pt x="167" y="668"/>
                  </a:cubicBezTo>
                  <a:cubicBezTo>
                    <a:pt x="169" y="668"/>
                    <a:pt x="169" y="676"/>
                    <a:pt x="170" y="678"/>
                  </a:cubicBezTo>
                  <a:cubicBezTo>
                    <a:pt x="171" y="679"/>
                    <a:pt x="172" y="682"/>
                    <a:pt x="174" y="682"/>
                  </a:cubicBezTo>
                  <a:cubicBezTo>
                    <a:pt x="174" y="682"/>
                    <a:pt x="175" y="682"/>
                    <a:pt x="176" y="681"/>
                  </a:cubicBezTo>
                  <a:cubicBezTo>
                    <a:pt x="178" y="680"/>
                    <a:pt x="182" y="674"/>
                    <a:pt x="183" y="674"/>
                  </a:cubicBezTo>
                  <a:lnTo>
                    <a:pt x="183" y="674"/>
                  </a:lnTo>
                  <a:cubicBezTo>
                    <a:pt x="183" y="674"/>
                    <a:pt x="183" y="676"/>
                    <a:pt x="182" y="680"/>
                  </a:cubicBezTo>
                  <a:cubicBezTo>
                    <a:pt x="180" y="684"/>
                    <a:pt x="180" y="689"/>
                    <a:pt x="181" y="689"/>
                  </a:cubicBezTo>
                  <a:cubicBezTo>
                    <a:pt x="182" y="689"/>
                    <a:pt x="183" y="687"/>
                    <a:pt x="186" y="682"/>
                  </a:cubicBezTo>
                  <a:cubicBezTo>
                    <a:pt x="189" y="676"/>
                    <a:pt x="192" y="673"/>
                    <a:pt x="193" y="673"/>
                  </a:cubicBezTo>
                  <a:cubicBezTo>
                    <a:pt x="194" y="673"/>
                    <a:pt x="194" y="675"/>
                    <a:pt x="193" y="679"/>
                  </a:cubicBezTo>
                  <a:cubicBezTo>
                    <a:pt x="193" y="683"/>
                    <a:pt x="189" y="690"/>
                    <a:pt x="192" y="690"/>
                  </a:cubicBezTo>
                  <a:cubicBezTo>
                    <a:pt x="193" y="690"/>
                    <a:pt x="193" y="689"/>
                    <a:pt x="194" y="689"/>
                  </a:cubicBezTo>
                  <a:cubicBezTo>
                    <a:pt x="195" y="689"/>
                    <a:pt x="203" y="682"/>
                    <a:pt x="205" y="682"/>
                  </a:cubicBezTo>
                  <a:cubicBezTo>
                    <a:pt x="205" y="682"/>
                    <a:pt x="205" y="682"/>
                    <a:pt x="205" y="682"/>
                  </a:cubicBezTo>
                  <a:cubicBezTo>
                    <a:pt x="204" y="684"/>
                    <a:pt x="197" y="688"/>
                    <a:pt x="197" y="693"/>
                  </a:cubicBezTo>
                  <a:cubicBezTo>
                    <a:pt x="197" y="693"/>
                    <a:pt x="197" y="694"/>
                    <a:pt x="198" y="694"/>
                  </a:cubicBezTo>
                  <a:cubicBezTo>
                    <a:pt x="200" y="694"/>
                    <a:pt x="205" y="689"/>
                    <a:pt x="207" y="688"/>
                  </a:cubicBezTo>
                  <a:cubicBezTo>
                    <a:pt x="208" y="689"/>
                    <a:pt x="211" y="690"/>
                    <a:pt x="211" y="695"/>
                  </a:cubicBezTo>
                  <a:cubicBezTo>
                    <a:pt x="210" y="700"/>
                    <a:pt x="211" y="702"/>
                    <a:pt x="213" y="704"/>
                  </a:cubicBezTo>
                  <a:cubicBezTo>
                    <a:pt x="214" y="705"/>
                    <a:pt x="216" y="705"/>
                    <a:pt x="217" y="705"/>
                  </a:cubicBezTo>
                  <a:cubicBezTo>
                    <a:pt x="219" y="705"/>
                    <a:pt x="220" y="705"/>
                    <a:pt x="221" y="705"/>
                  </a:cubicBezTo>
                  <a:cubicBezTo>
                    <a:pt x="224" y="704"/>
                    <a:pt x="226" y="700"/>
                    <a:pt x="227" y="700"/>
                  </a:cubicBezTo>
                  <a:lnTo>
                    <a:pt x="227" y="700"/>
                  </a:lnTo>
                  <a:cubicBezTo>
                    <a:pt x="228" y="700"/>
                    <a:pt x="228" y="701"/>
                    <a:pt x="227" y="703"/>
                  </a:cubicBezTo>
                  <a:cubicBezTo>
                    <a:pt x="226" y="711"/>
                    <a:pt x="228" y="715"/>
                    <a:pt x="231" y="715"/>
                  </a:cubicBezTo>
                  <a:cubicBezTo>
                    <a:pt x="231" y="715"/>
                    <a:pt x="231" y="715"/>
                    <a:pt x="232" y="714"/>
                  </a:cubicBezTo>
                  <a:cubicBezTo>
                    <a:pt x="234" y="714"/>
                    <a:pt x="235" y="710"/>
                    <a:pt x="236" y="706"/>
                  </a:cubicBezTo>
                  <a:lnTo>
                    <a:pt x="236" y="706"/>
                  </a:lnTo>
                  <a:cubicBezTo>
                    <a:pt x="234" y="713"/>
                    <a:pt x="236" y="716"/>
                    <a:pt x="239" y="716"/>
                  </a:cubicBezTo>
                  <a:cubicBezTo>
                    <a:pt x="241" y="716"/>
                    <a:pt x="244" y="714"/>
                    <a:pt x="246" y="711"/>
                  </a:cubicBezTo>
                  <a:cubicBezTo>
                    <a:pt x="247" y="710"/>
                    <a:pt x="248" y="709"/>
                    <a:pt x="249" y="709"/>
                  </a:cubicBezTo>
                  <a:cubicBezTo>
                    <a:pt x="250" y="709"/>
                    <a:pt x="251" y="711"/>
                    <a:pt x="250" y="714"/>
                  </a:cubicBezTo>
                  <a:cubicBezTo>
                    <a:pt x="249" y="718"/>
                    <a:pt x="247" y="720"/>
                    <a:pt x="247" y="723"/>
                  </a:cubicBezTo>
                  <a:cubicBezTo>
                    <a:pt x="247" y="724"/>
                    <a:pt x="247" y="725"/>
                    <a:pt x="247" y="725"/>
                  </a:cubicBezTo>
                  <a:cubicBezTo>
                    <a:pt x="248" y="725"/>
                    <a:pt x="250" y="722"/>
                    <a:pt x="251" y="721"/>
                  </a:cubicBezTo>
                  <a:cubicBezTo>
                    <a:pt x="252" y="721"/>
                    <a:pt x="253" y="720"/>
                    <a:pt x="254" y="720"/>
                  </a:cubicBezTo>
                  <a:cubicBezTo>
                    <a:pt x="256" y="720"/>
                    <a:pt x="257" y="722"/>
                    <a:pt x="257" y="726"/>
                  </a:cubicBezTo>
                  <a:cubicBezTo>
                    <a:pt x="256" y="728"/>
                    <a:pt x="256" y="729"/>
                    <a:pt x="256" y="729"/>
                  </a:cubicBezTo>
                  <a:cubicBezTo>
                    <a:pt x="258" y="729"/>
                    <a:pt x="262" y="723"/>
                    <a:pt x="263" y="722"/>
                  </a:cubicBezTo>
                  <a:cubicBezTo>
                    <a:pt x="263" y="722"/>
                    <a:pt x="264" y="722"/>
                    <a:pt x="264" y="722"/>
                  </a:cubicBezTo>
                  <a:cubicBezTo>
                    <a:pt x="266" y="722"/>
                    <a:pt x="268" y="725"/>
                    <a:pt x="271" y="725"/>
                  </a:cubicBezTo>
                  <a:cubicBezTo>
                    <a:pt x="272" y="725"/>
                    <a:pt x="273" y="724"/>
                    <a:pt x="274" y="723"/>
                  </a:cubicBezTo>
                  <a:cubicBezTo>
                    <a:pt x="275" y="721"/>
                    <a:pt x="277" y="721"/>
                    <a:pt x="278" y="721"/>
                  </a:cubicBezTo>
                  <a:cubicBezTo>
                    <a:pt x="280" y="721"/>
                    <a:pt x="281" y="722"/>
                    <a:pt x="282" y="723"/>
                  </a:cubicBezTo>
                  <a:cubicBezTo>
                    <a:pt x="284" y="725"/>
                    <a:pt x="287" y="729"/>
                    <a:pt x="290" y="729"/>
                  </a:cubicBezTo>
                  <a:cubicBezTo>
                    <a:pt x="291" y="729"/>
                    <a:pt x="292" y="728"/>
                    <a:pt x="294" y="727"/>
                  </a:cubicBezTo>
                  <a:cubicBezTo>
                    <a:pt x="294" y="726"/>
                    <a:pt x="294" y="726"/>
                    <a:pt x="294" y="726"/>
                  </a:cubicBezTo>
                  <a:cubicBezTo>
                    <a:pt x="295" y="726"/>
                    <a:pt x="295" y="734"/>
                    <a:pt x="296" y="735"/>
                  </a:cubicBezTo>
                  <a:cubicBezTo>
                    <a:pt x="296" y="736"/>
                    <a:pt x="296" y="736"/>
                    <a:pt x="296" y="736"/>
                  </a:cubicBezTo>
                  <a:cubicBezTo>
                    <a:pt x="297" y="736"/>
                    <a:pt x="299" y="734"/>
                    <a:pt x="300" y="734"/>
                  </a:cubicBezTo>
                  <a:cubicBezTo>
                    <a:pt x="300" y="734"/>
                    <a:pt x="301" y="734"/>
                    <a:pt x="301" y="734"/>
                  </a:cubicBezTo>
                  <a:cubicBezTo>
                    <a:pt x="303" y="734"/>
                    <a:pt x="304" y="735"/>
                    <a:pt x="306" y="735"/>
                  </a:cubicBezTo>
                  <a:cubicBezTo>
                    <a:pt x="306" y="735"/>
                    <a:pt x="307" y="735"/>
                    <a:pt x="308" y="735"/>
                  </a:cubicBezTo>
                  <a:cubicBezTo>
                    <a:pt x="310" y="734"/>
                    <a:pt x="311" y="730"/>
                    <a:pt x="312" y="730"/>
                  </a:cubicBezTo>
                  <a:cubicBezTo>
                    <a:pt x="312" y="730"/>
                    <a:pt x="313" y="731"/>
                    <a:pt x="313" y="733"/>
                  </a:cubicBezTo>
                  <a:cubicBezTo>
                    <a:pt x="314" y="736"/>
                    <a:pt x="316" y="740"/>
                    <a:pt x="318" y="740"/>
                  </a:cubicBezTo>
                  <a:cubicBezTo>
                    <a:pt x="320" y="740"/>
                    <a:pt x="322" y="738"/>
                    <a:pt x="324" y="729"/>
                  </a:cubicBezTo>
                  <a:lnTo>
                    <a:pt x="324" y="729"/>
                  </a:lnTo>
                  <a:cubicBezTo>
                    <a:pt x="322" y="740"/>
                    <a:pt x="326" y="744"/>
                    <a:pt x="331" y="744"/>
                  </a:cubicBezTo>
                  <a:cubicBezTo>
                    <a:pt x="335" y="744"/>
                    <a:pt x="339" y="741"/>
                    <a:pt x="341" y="738"/>
                  </a:cubicBezTo>
                  <a:cubicBezTo>
                    <a:pt x="341" y="737"/>
                    <a:pt x="342" y="737"/>
                    <a:pt x="342" y="737"/>
                  </a:cubicBezTo>
                  <a:cubicBezTo>
                    <a:pt x="344" y="737"/>
                    <a:pt x="345" y="750"/>
                    <a:pt x="348" y="750"/>
                  </a:cubicBezTo>
                  <a:cubicBezTo>
                    <a:pt x="348" y="750"/>
                    <a:pt x="349" y="749"/>
                    <a:pt x="351" y="745"/>
                  </a:cubicBezTo>
                  <a:cubicBezTo>
                    <a:pt x="352" y="739"/>
                    <a:pt x="353" y="733"/>
                    <a:pt x="354" y="733"/>
                  </a:cubicBezTo>
                  <a:cubicBezTo>
                    <a:pt x="354" y="733"/>
                    <a:pt x="355" y="734"/>
                    <a:pt x="356" y="737"/>
                  </a:cubicBezTo>
                  <a:cubicBezTo>
                    <a:pt x="357" y="737"/>
                    <a:pt x="363" y="736"/>
                    <a:pt x="363" y="735"/>
                  </a:cubicBezTo>
                  <a:lnTo>
                    <a:pt x="363" y="735"/>
                  </a:lnTo>
                  <a:cubicBezTo>
                    <a:pt x="363" y="736"/>
                    <a:pt x="361" y="741"/>
                    <a:pt x="362" y="742"/>
                  </a:cubicBezTo>
                  <a:cubicBezTo>
                    <a:pt x="363" y="744"/>
                    <a:pt x="364" y="744"/>
                    <a:pt x="364" y="744"/>
                  </a:cubicBezTo>
                  <a:cubicBezTo>
                    <a:pt x="365" y="744"/>
                    <a:pt x="365" y="744"/>
                    <a:pt x="365" y="744"/>
                  </a:cubicBezTo>
                  <a:cubicBezTo>
                    <a:pt x="366" y="744"/>
                    <a:pt x="366" y="744"/>
                    <a:pt x="366" y="744"/>
                  </a:cubicBezTo>
                  <a:cubicBezTo>
                    <a:pt x="370" y="744"/>
                    <a:pt x="374" y="751"/>
                    <a:pt x="377" y="751"/>
                  </a:cubicBezTo>
                  <a:cubicBezTo>
                    <a:pt x="377" y="751"/>
                    <a:pt x="377" y="751"/>
                    <a:pt x="378" y="751"/>
                  </a:cubicBezTo>
                  <a:cubicBezTo>
                    <a:pt x="374" y="746"/>
                    <a:pt x="373" y="728"/>
                    <a:pt x="376" y="721"/>
                  </a:cubicBezTo>
                  <a:lnTo>
                    <a:pt x="376" y="721"/>
                  </a:lnTo>
                  <a:cubicBezTo>
                    <a:pt x="379" y="721"/>
                    <a:pt x="377" y="733"/>
                    <a:pt x="377" y="737"/>
                  </a:cubicBezTo>
                  <a:cubicBezTo>
                    <a:pt x="377" y="739"/>
                    <a:pt x="377" y="740"/>
                    <a:pt x="378" y="740"/>
                  </a:cubicBezTo>
                  <a:cubicBezTo>
                    <a:pt x="380" y="740"/>
                    <a:pt x="381" y="739"/>
                    <a:pt x="382" y="739"/>
                  </a:cubicBezTo>
                  <a:cubicBezTo>
                    <a:pt x="383" y="739"/>
                    <a:pt x="383" y="739"/>
                    <a:pt x="383" y="739"/>
                  </a:cubicBezTo>
                  <a:cubicBezTo>
                    <a:pt x="384" y="740"/>
                    <a:pt x="386" y="748"/>
                    <a:pt x="387" y="748"/>
                  </a:cubicBezTo>
                  <a:cubicBezTo>
                    <a:pt x="387" y="748"/>
                    <a:pt x="387" y="748"/>
                    <a:pt x="387" y="748"/>
                  </a:cubicBezTo>
                  <a:cubicBezTo>
                    <a:pt x="388" y="745"/>
                    <a:pt x="389" y="740"/>
                    <a:pt x="390" y="740"/>
                  </a:cubicBezTo>
                  <a:cubicBezTo>
                    <a:pt x="390" y="740"/>
                    <a:pt x="390" y="740"/>
                    <a:pt x="391" y="741"/>
                  </a:cubicBezTo>
                  <a:cubicBezTo>
                    <a:pt x="394" y="744"/>
                    <a:pt x="397" y="750"/>
                    <a:pt x="400" y="750"/>
                  </a:cubicBezTo>
                  <a:cubicBezTo>
                    <a:pt x="398" y="743"/>
                    <a:pt x="413" y="745"/>
                    <a:pt x="414" y="743"/>
                  </a:cubicBezTo>
                  <a:cubicBezTo>
                    <a:pt x="415" y="742"/>
                    <a:pt x="412" y="731"/>
                    <a:pt x="413" y="727"/>
                  </a:cubicBezTo>
                  <a:cubicBezTo>
                    <a:pt x="414" y="726"/>
                    <a:pt x="414" y="726"/>
                    <a:pt x="414" y="726"/>
                  </a:cubicBezTo>
                  <a:cubicBezTo>
                    <a:pt x="416" y="726"/>
                    <a:pt x="418" y="738"/>
                    <a:pt x="418" y="742"/>
                  </a:cubicBezTo>
                  <a:cubicBezTo>
                    <a:pt x="418" y="739"/>
                    <a:pt x="418" y="733"/>
                    <a:pt x="419" y="733"/>
                  </a:cubicBezTo>
                  <a:cubicBezTo>
                    <a:pt x="419" y="733"/>
                    <a:pt x="419" y="733"/>
                    <a:pt x="420" y="734"/>
                  </a:cubicBezTo>
                  <a:cubicBezTo>
                    <a:pt x="421" y="737"/>
                    <a:pt x="422" y="745"/>
                    <a:pt x="424" y="747"/>
                  </a:cubicBezTo>
                  <a:cubicBezTo>
                    <a:pt x="424" y="747"/>
                    <a:pt x="424" y="747"/>
                    <a:pt x="424" y="747"/>
                  </a:cubicBezTo>
                  <a:cubicBezTo>
                    <a:pt x="425" y="747"/>
                    <a:pt x="424" y="733"/>
                    <a:pt x="426" y="733"/>
                  </a:cubicBezTo>
                  <a:cubicBezTo>
                    <a:pt x="426" y="733"/>
                    <a:pt x="426" y="733"/>
                    <a:pt x="427" y="733"/>
                  </a:cubicBezTo>
                  <a:cubicBezTo>
                    <a:pt x="427" y="733"/>
                    <a:pt x="431" y="743"/>
                    <a:pt x="432" y="743"/>
                  </a:cubicBezTo>
                  <a:cubicBezTo>
                    <a:pt x="433" y="743"/>
                    <a:pt x="433" y="742"/>
                    <a:pt x="433" y="741"/>
                  </a:cubicBezTo>
                  <a:cubicBezTo>
                    <a:pt x="433" y="737"/>
                    <a:pt x="430" y="734"/>
                    <a:pt x="432" y="731"/>
                  </a:cubicBezTo>
                  <a:cubicBezTo>
                    <a:pt x="432" y="731"/>
                    <a:pt x="432" y="730"/>
                    <a:pt x="432" y="730"/>
                  </a:cubicBezTo>
                  <a:cubicBezTo>
                    <a:pt x="433" y="730"/>
                    <a:pt x="433" y="730"/>
                    <a:pt x="434" y="731"/>
                  </a:cubicBezTo>
                  <a:cubicBezTo>
                    <a:pt x="436" y="735"/>
                    <a:pt x="436" y="747"/>
                    <a:pt x="439" y="748"/>
                  </a:cubicBezTo>
                  <a:cubicBezTo>
                    <a:pt x="441" y="748"/>
                    <a:pt x="442" y="748"/>
                    <a:pt x="444" y="746"/>
                  </a:cubicBezTo>
                  <a:cubicBezTo>
                    <a:pt x="445" y="746"/>
                    <a:pt x="445" y="741"/>
                    <a:pt x="445" y="741"/>
                  </a:cubicBezTo>
                  <a:cubicBezTo>
                    <a:pt x="447" y="741"/>
                    <a:pt x="451" y="741"/>
                    <a:pt x="454" y="738"/>
                  </a:cubicBezTo>
                  <a:cubicBezTo>
                    <a:pt x="457" y="736"/>
                    <a:pt x="456" y="730"/>
                    <a:pt x="452" y="728"/>
                  </a:cubicBezTo>
                  <a:cubicBezTo>
                    <a:pt x="453" y="727"/>
                    <a:pt x="454" y="727"/>
                    <a:pt x="455" y="727"/>
                  </a:cubicBezTo>
                  <a:cubicBezTo>
                    <a:pt x="456" y="727"/>
                    <a:pt x="458" y="728"/>
                    <a:pt x="461" y="732"/>
                  </a:cubicBezTo>
                  <a:cubicBezTo>
                    <a:pt x="463" y="735"/>
                    <a:pt x="466" y="740"/>
                    <a:pt x="468" y="740"/>
                  </a:cubicBezTo>
                  <a:cubicBezTo>
                    <a:pt x="469" y="740"/>
                    <a:pt x="470" y="740"/>
                    <a:pt x="470" y="738"/>
                  </a:cubicBezTo>
                  <a:cubicBezTo>
                    <a:pt x="471" y="734"/>
                    <a:pt x="470" y="730"/>
                    <a:pt x="473" y="729"/>
                  </a:cubicBezTo>
                  <a:cubicBezTo>
                    <a:pt x="474" y="729"/>
                    <a:pt x="476" y="729"/>
                    <a:pt x="476" y="728"/>
                  </a:cubicBezTo>
                  <a:cubicBezTo>
                    <a:pt x="476" y="727"/>
                    <a:pt x="475" y="724"/>
                    <a:pt x="475" y="723"/>
                  </a:cubicBezTo>
                  <a:cubicBezTo>
                    <a:pt x="477" y="719"/>
                    <a:pt x="482" y="721"/>
                    <a:pt x="483" y="719"/>
                  </a:cubicBezTo>
                  <a:cubicBezTo>
                    <a:pt x="484" y="716"/>
                    <a:pt x="485" y="713"/>
                    <a:pt x="487" y="713"/>
                  </a:cubicBezTo>
                  <a:cubicBezTo>
                    <a:pt x="487" y="713"/>
                    <a:pt x="488" y="714"/>
                    <a:pt x="489" y="716"/>
                  </a:cubicBezTo>
                  <a:cubicBezTo>
                    <a:pt x="490" y="717"/>
                    <a:pt x="492" y="718"/>
                    <a:pt x="493" y="718"/>
                  </a:cubicBezTo>
                  <a:cubicBezTo>
                    <a:pt x="495" y="718"/>
                    <a:pt x="498" y="716"/>
                    <a:pt x="497" y="713"/>
                  </a:cubicBezTo>
                  <a:cubicBezTo>
                    <a:pt x="496" y="708"/>
                    <a:pt x="492" y="706"/>
                    <a:pt x="491" y="706"/>
                  </a:cubicBezTo>
                  <a:cubicBezTo>
                    <a:pt x="491" y="706"/>
                    <a:pt x="491" y="706"/>
                    <a:pt x="491" y="706"/>
                  </a:cubicBezTo>
                  <a:lnTo>
                    <a:pt x="491" y="706"/>
                  </a:lnTo>
                  <a:cubicBezTo>
                    <a:pt x="491" y="705"/>
                    <a:pt x="492" y="705"/>
                    <a:pt x="493" y="705"/>
                  </a:cubicBezTo>
                  <a:cubicBezTo>
                    <a:pt x="494" y="705"/>
                    <a:pt x="495" y="705"/>
                    <a:pt x="496" y="707"/>
                  </a:cubicBezTo>
                  <a:cubicBezTo>
                    <a:pt x="499" y="708"/>
                    <a:pt x="502" y="713"/>
                    <a:pt x="504" y="713"/>
                  </a:cubicBezTo>
                  <a:cubicBezTo>
                    <a:pt x="505" y="713"/>
                    <a:pt x="505" y="713"/>
                    <a:pt x="505" y="713"/>
                  </a:cubicBezTo>
                  <a:cubicBezTo>
                    <a:pt x="507" y="713"/>
                    <a:pt x="507" y="708"/>
                    <a:pt x="509" y="708"/>
                  </a:cubicBezTo>
                  <a:cubicBezTo>
                    <a:pt x="509" y="708"/>
                    <a:pt x="510" y="709"/>
                    <a:pt x="510" y="709"/>
                  </a:cubicBezTo>
                  <a:cubicBezTo>
                    <a:pt x="512" y="710"/>
                    <a:pt x="517" y="718"/>
                    <a:pt x="519" y="718"/>
                  </a:cubicBezTo>
                  <a:cubicBezTo>
                    <a:pt x="519" y="718"/>
                    <a:pt x="519" y="717"/>
                    <a:pt x="518" y="714"/>
                  </a:cubicBezTo>
                  <a:cubicBezTo>
                    <a:pt x="516" y="709"/>
                    <a:pt x="513" y="700"/>
                    <a:pt x="515" y="700"/>
                  </a:cubicBezTo>
                  <a:lnTo>
                    <a:pt x="515" y="700"/>
                  </a:lnTo>
                  <a:cubicBezTo>
                    <a:pt x="515" y="700"/>
                    <a:pt x="516" y="701"/>
                    <a:pt x="517" y="702"/>
                  </a:cubicBezTo>
                  <a:cubicBezTo>
                    <a:pt x="522" y="706"/>
                    <a:pt x="523" y="710"/>
                    <a:pt x="527" y="711"/>
                  </a:cubicBezTo>
                  <a:cubicBezTo>
                    <a:pt x="528" y="711"/>
                    <a:pt x="536" y="711"/>
                    <a:pt x="534" y="707"/>
                  </a:cubicBezTo>
                  <a:cubicBezTo>
                    <a:pt x="532" y="704"/>
                    <a:pt x="524" y="692"/>
                    <a:pt x="528" y="692"/>
                  </a:cubicBezTo>
                  <a:lnTo>
                    <a:pt x="528" y="692"/>
                  </a:lnTo>
                  <a:cubicBezTo>
                    <a:pt x="531" y="692"/>
                    <a:pt x="533" y="700"/>
                    <a:pt x="536" y="705"/>
                  </a:cubicBezTo>
                  <a:lnTo>
                    <a:pt x="536" y="705"/>
                  </a:lnTo>
                  <a:cubicBezTo>
                    <a:pt x="536" y="703"/>
                    <a:pt x="534" y="693"/>
                    <a:pt x="533" y="692"/>
                  </a:cubicBezTo>
                  <a:cubicBezTo>
                    <a:pt x="533" y="690"/>
                    <a:pt x="533" y="689"/>
                    <a:pt x="534" y="689"/>
                  </a:cubicBezTo>
                  <a:cubicBezTo>
                    <a:pt x="535" y="689"/>
                    <a:pt x="536" y="691"/>
                    <a:pt x="537" y="693"/>
                  </a:cubicBezTo>
                  <a:cubicBezTo>
                    <a:pt x="540" y="697"/>
                    <a:pt x="545" y="699"/>
                    <a:pt x="548" y="699"/>
                  </a:cubicBezTo>
                  <a:cubicBezTo>
                    <a:pt x="549" y="699"/>
                    <a:pt x="551" y="698"/>
                    <a:pt x="551" y="697"/>
                  </a:cubicBezTo>
                  <a:cubicBezTo>
                    <a:pt x="551" y="693"/>
                    <a:pt x="539" y="676"/>
                    <a:pt x="540" y="675"/>
                  </a:cubicBezTo>
                  <a:cubicBezTo>
                    <a:pt x="540" y="675"/>
                    <a:pt x="540" y="675"/>
                    <a:pt x="540" y="675"/>
                  </a:cubicBezTo>
                  <a:cubicBezTo>
                    <a:pt x="542" y="675"/>
                    <a:pt x="545" y="680"/>
                    <a:pt x="547" y="682"/>
                  </a:cubicBezTo>
                  <a:cubicBezTo>
                    <a:pt x="550" y="684"/>
                    <a:pt x="552" y="685"/>
                    <a:pt x="553" y="685"/>
                  </a:cubicBezTo>
                  <a:cubicBezTo>
                    <a:pt x="554" y="685"/>
                    <a:pt x="554" y="685"/>
                    <a:pt x="555" y="685"/>
                  </a:cubicBezTo>
                  <a:cubicBezTo>
                    <a:pt x="557" y="685"/>
                    <a:pt x="566" y="692"/>
                    <a:pt x="569" y="692"/>
                  </a:cubicBezTo>
                  <a:cubicBezTo>
                    <a:pt x="569" y="692"/>
                    <a:pt x="570" y="691"/>
                    <a:pt x="570" y="691"/>
                  </a:cubicBezTo>
                  <a:cubicBezTo>
                    <a:pt x="570" y="689"/>
                    <a:pt x="566" y="681"/>
                    <a:pt x="567" y="681"/>
                  </a:cubicBezTo>
                  <a:lnTo>
                    <a:pt x="567" y="681"/>
                  </a:lnTo>
                  <a:cubicBezTo>
                    <a:pt x="567" y="681"/>
                    <a:pt x="568" y="681"/>
                    <a:pt x="568" y="681"/>
                  </a:cubicBezTo>
                  <a:cubicBezTo>
                    <a:pt x="571" y="684"/>
                    <a:pt x="572" y="687"/>
                    <a:pt x="574" y="687"/>
                  </a:cubicBezTo>
                  <a:cubicBezTo>
                    <a:pt x="579" y="686"/>
                    <a:pt x="571" y="669"/>
                    <a:pt x="573" y="666"/>
                  </a:cubicBezTo>
                  <a:cubicBezTo>
                    <a:pt x="573" y="666"/>
                    <a:pt x="574" y="666"/>
                    <a:pt x="574" y="666"/>
                  </a:cubicBezTo>
                  <a:cubicBezTo>
                    <a:pt x="578" y="666"/>
                    <a:pt x="588" y="677"/>
                    <a:pt x="591" y="677"/>
                  </a:cubicBezTo>
                  <a:cubicBezTo>
                    <a:pt x="591" y="677"/>
                    <a:pt x="591" y="677"/>
                    <a:pt x="592" y="677"/>
                  </a:cubicBezTo>
                  <a:cubicBezTo>
                    <a:pt x="592" y="676"/>
                    <a:pt x="585" y="670"/>
                    <a:pt x="585" y="670"/>
                  </a:cubicBezTo>
                  <a:cubicBezTo>
                    <a:pt x="586" y="670"/>
                    <a:pt x="586" y="670"/>
                    <a:pt x="586" y="670"/>
                  </a:cubicBezTo>
                  <a:cubicBezTo>
                    <a:pt x="588" y="670"/>
                    <a:pt x="592" y="675"/>
                    <a:pt x="594" y="675"/>
                  </a:cubicBezTo>
                  <a:cubicBezTo>
                    <a:pt x="595" y="675"/>
                    <a:pt x="595" y="674"/>
                    <a:pt x="595" y="674"/>
                  </a:cubicBezTo>
                  <a:cubicBezTo>
                    <a:pt x="597" y="672"/>
                    <a:pt x="597" y="667"/>
                    <a:pt x="598" y="666"/>
                  </a:cubicBezTo>
                  <a:lnTo>
                    <a:pt x="598" y="666"/>
                  </a:lnTo>
                  <a:cubicBezTo>
                    <a:pt x="598" y="666"/>
                    <a:pt x="598" y="666"/>
                    <a:pt x="598" y="666"/>
                  </a:cubicBezTo>
                  <a:cubicBezTo>
                    <a:pt x="598" y="666"/>
                    <a:pt x="600" y="664"/>
                    <a:pt x="599" y="661"/>
                  </a:cubicBezTo>
                  <a:cubicBezTo>
                    <a:pt x="599" y="659"/>
                    <a:pt x="599" y="658"/>
                    <a:pt x="600" y="658"/>
                  </a:cubicBezTo>
                  <a:cubicBezTo>
                    <a:pt x="601" y="658"/>
                    <a:pt x="601" y="658"/>
                    <a:pt x="602" y="659"/>
                  </a:cubicBezTo>
                  <a:cubicBezTo>
                    <a:pt x="603" y="659"/>
                    <a:pt x="603" y="659"/>
                    <a:pt x="604" y="659"/>
                  </a:cubicBezTo>
                  <a:cubicBezTo>
                    <a:pt x="608" y="659"/>
                    <a:pt x="610" y="656"/>
                    <a:pt x="610" y="652"/>
                  </a:cubicBezTo>
                  <a:cubicBezTo>
                    <a:pt x="610" y="651"/>
                    <a:pt x="605" y="642"/>
                    <a:pt x="607" y="642"/>
                  </a:cubicBezTo>
                  <a:lnTo>
                    <a:pt x="607" y="642"/>
                  </a:lnTo>
                  <a:cubicBezTo>
                    <a:pt x="607" y="642"/>
                    <a:pt x="607" y="642"/>
                    <a:pt x="608" y="643"/>
                  </a:cubicBezTo>
                  <a:cubicBezTo>
                    <a:pt x="613" y="648"/>
                    <a:pt x="618" y="654"/>
                    <a:pt x="619" y="654"/>
                  </a:cubicBezTo>
                  <a:cubicBezTo>
                    <a:pt x="620" y="654"/>
                    <a:pt x="620" y="652"/>
                    <a:pt x="619" y="648"/>
                  </a:cubicBezTo>
                  <a:cubicBezTo>
                    <a:pt x="617" y="645"/>
                    <a:pt x="614" y="639"/>
                    <a:pt x="613" y="635"/>
                  </a:cubicBezTo>
                  <a:lnTo>
                    <a:pt x="613" y="635"/>
                  </a:lnTo>
                  <a:cubicBezTo>
                    <a:pt x="615" y="638"/>
                    <a:pt x="618" y="642"/>
                    <a:pt x="619" y="643"/>
                  </a:cubicBezTo>
                  <a:cubicBezTo>
                    <a:pt x="619" y="642"/>
                    <a:pt x="622" y="641"/>
                    <a:pt x="618" y="636"/>
                  </a:cubicBezTo>
                  <a:cubicBezTo>
                    <a:pt x="617" y="636"/>
                    <a:pt x="613" y="632"/>
                    <a:pt x="613" y="632"/>
                  </a:cubicBezTo>
                  <a:lnTo>
                    <a:pt x="613" y="632"/>
                  </a:lnTo>
                  <a:cubicBezTo>
                    <a:pt x="612" y="632"/>
                    <a:pt x="612" y="632"/>
                    <a:pt x="612" y="632"/>
                  </a:cubicBezTo>
                  <a:lnTo>
                    <a:pt x="612" y="632"/>
                  </a:lnTo>
                  <a:cubicBezTo>
                    <a:pt x="612" y="631"/>
                    <a:pt x="613" y="631"/>
                    <a:pt x="614" y="631"/>
                  </a:cubicBezTo>
                  <a:cubicBezTo>
                    <a:pt x="615" y="631"/>
                    <a:pt x="616" y="631"/>
                    <a:pt x="617" y="631"/>
                  </a:cubicBezTo>
                  <a:cubicBezTo>
                    <a:pt x="622" y="634"/>
                    <a:pt x="628" y="638"/>
                    <a:pt x="633" y="638"/>
                  </a:cubicBezTo>
                  <a:cubicBezTo>
                    <a:pt x="636" y="638"/>
                    <a:pt x="632" y="634"/>
                    <a:pt x="633" y="632"/>
                  </a:cubicBezTo>
                  <a:cubicBezTo>
                    <a:pt x="634" y="632"/>
                    <a:pt x="634" y="632"/>
                    <a:pt x="634" y="632"/>
                  </a:cubicBezTo>
                  <a:cubicBezTo>
                    <a:pt x="635" y="632"/>
                    <a:pt x="640" y="635"/>
                    <a:pt x="643" y="635"/>
                  </a:cubicBezTo>
                  <a:cubicBezTo>
                    <a:pt x="643" y="635"/>
                    <a:pt x="644" y="635"/>
                    <a:pt x="644" y="635"/>
                  </a:cubicBezTo>
                  <a:cubicBezTo>
                    <a:pt x="644" y="635"/>
                    <a:pt x="640" y="631"/>
                    <a:pt x="640" y="629"/>
                  </a:cubicBezTo>
                  <a:cubicBezTo>
                    <a:pt x="638" y="627"/>
                    <a:pt x="639" y="626"/>
                    <a:pt x="640" y="626"/>
                  </a:cubicBezTo>
                  <a:cubicBezTo>
                    <a:pt x="643" y="626"/>
                    <a:pt x="651" y="632"/>
                    <a:pt x="654" y="632"/>
                  </a:cubicBezTo>
                  <a:cubicBezTo>
                    <a:pt x="654" y="632"/>
                    <a:pt x="654" y="632"/>
                    <a:pt x="654" y="632"/>
                  </a:cubicBezTo>
                  <a:lnTo>
                    <a:pt x="654" y="632"/>
                  </a:lnTo>
                  <a:cubicBezTo>
                    <a:pt x="654" y="632"/>
                    <a:pt x="654" y="632"/>
                    <a:pt x="654" y="632"/>
                  </a:cubicBezTo>
                  <a:cubicBezTo>
                    <a:pt x="653" y="632"/>
                    <a:pt x="637" y="618"/>
                    <a:pt x="642" y="618"/>
                  </a:cubicBezTo>
                  <a:cubicBezTo>
                    <a:pt x="643" y="618"/>
                    <a:pt x="644" y="618"/>
                    <a:pt x="645" y="618"/>
                  </a:cubicBezTo>
                  <a:cubicBezTo>
                    <a:pt x="648" y="619"/>
                    <a:pt x="650" y="620"/>
                    <a:pt x="651" y="620"/>
                  </a:cubicBezTo>
                  <a:cubicBezTo>
                    <a:pt x="652" y="620"/>
                    <a:pt x="652" y="620"/>
                    <a:pt x="654" y="618"/>
                  </a:cubicBezTo>
                  <a:cubicBezTo>
                    <a:pt x="657" y="618"/>
                    <a:pt x="658" y="619"/>
                    <a:pt x="662" y="623"/>
                  </a:cubicBezTo>
                  <a:lnTo>
                    <a:pt x="662" y="623"/>
                  </a:lnTo>
                  <a:cubicBezTo>
                    <a:pt x="651" y="613"/>
                    <a:pt x="667" y="614"/>
                    <a:pt x="655" y="604"/>
                  </a:cubicBezTo>
                  <a:lnTo>
                    <a:pt x="655" y="604"/>
                  </a:lnTo>
                  <a:cubicBezTo>
                    <a:pt x="657" y="606"/>
                    <a:pt x="659" y="607"/>
                    <a:pt x="660" y="607"/>
                  </a:cubicBezTo>
                  <a:cubicBezTo>
                    <a:pt x="664" y="607"/>
                    <a:pt x="666" y="603"/>
                    <a:pt x="667" y="602"/>
                  </a:cubicBezTo>
                  <a:cubicBezTo>
                    <a:pt x="667" y="600"/>
                    <a:pt x="668" y="597"/>
                    <a:pt x="667" y="595"/>
                  </a:cubicBezTo>
                  <a:cubicBezTo>
                    <a:pt x="667" y="595"/>
                    <a:pt x="661" y="589"/>
                    <a:pt x="661" y="589"/>
                  </a:cubicBezTo>
                  <a:lnTo>
                    <a:pt x="661" y="589"/>
                  </a:lnTo>
                  <a:cubicBezTo>
                    <a:pt x="665" y="590"/>
                    <a:pt x="674" y="597"/>
                    <a:pt x="677" y="601"/>
                  </a:cubicBezTo>
                  <a:cubicBezTo>
                    <a:pt x="675" y="597"/>
                    <a:pt x="675" y="594"/>
                    <a:pt x="668" y="590"/>
                  </a:cubicBezTo>
                  <a:cubicBezTo>
                    <a:pt x="663" y="585"/>
                    <a:pt x="656" y="579"/>
                    <a:pt x="658" y="576"/>
                  </a:cubicBezTo>
                  <a:lnTo>
                    <a:pt x="658" y="576"/>
                  </a:lnTo>
                  <a:cubicBezTo>
                    <a:pt x="661" y="579"/>
                    <a:pt x="672" y="589"/>
                    <a:pt x="675" y="589"/>
                  </a:cubicBezTo>
                  <a:cubicBezTo>
                    <a:pt x="675" y="589"/>
                    <a:pt x="675" y="589"/>
                    <a:pt x="675" y="589"/>
                  </a:cubicBezTo>
                  <a:cubicBezTo>
                    <a:pt x="677" y="589"/>
                    <a:pt x="672" y="583"/>
                    <a:pt x="670" y="581"/>
                  </a:cubicBezTo>
                  <a:cubicBezTo>
                    <a:pt x="671" y="579"/>
                    <a:pt x="672" y="578"/>
                    <a:pt x="675" y="578"/>
                  </a:cubicBezTo>
                  <a:cubicBezTo>
                    <a:pt x="676" y="579"/>
                    <a:pt x="680" y="581"/>
                    <a:pt x="683" y="581"/>
                  </a:cubicBezTo>
                  <a:cubicBezTo>
                    <a:pt x="683" y="581"/>
                    <a:pt x="684" y="580"/>
                    <a:pt x="684" y="580"/>
                  </a:cubicBezTo>
                  <a:cubicBezTo>
                    <a:pt x="685" y="579"/>
                    <a:pt x="673" y="570"/>
                    <a:pt x="675" y="570"/>
                  </a:cubicBezTo>
                  <a:lnTo>
                    <a:pt x="675" y="570"/>
                  </a:lnTo>
                  <a:cubicBezTo>
                    <a:pt x="675" y="570"/>
                    <a:pt x="681" y="572"/>
                    <a:pt x="681" y="572"/>
                  </a:cubicBezTo>
                  <a:cubicBezTo>
                    <a:pt x="683" y="572"/>
                    <a:pt x="684" y="571"/>
                    <a:pt x="685" y="570"/>
                  </a:cubicBezTo>
                  <a:cubicBezTo>
                    <a:pt x="687" y="568"/>
                    <a:pt x="685" y="564"/>
                    <a:pt x="686" y="562"/>
                  </a:cubicBezTo>
                  <a:cubicBezTo>
                    <a:pt x="686" y="561"/>
                    <a:pt x="687" y="561"/>
                    <a:pt x="688" y="561"/>
                  </a:cubicBezTo>
                  <a:cubicBezTo>
                    <a:pt x="688" y="561"/>
                    <a:pt x="689" y="561"/>
                    <a:pt x="690" y="561"/>
                  </a:cubicBezTo>
                  <a:cubicBezTo>
                    <a:pt x="691" y="561"/>
                    <a:pt x="692" y="560"/>
                    <a:pt x="691" y="559"/>
                  </a:cubicBezTo>
                  <a:cubicBezTo>
                    <a:pt x="690" y="558"/>
                    <a:pt x="689" y="556"/>
                    <a:pt x="687" y="554"/>
                  </a:cubicBezTo>
                  <a:lnTo>
                    <a:pt x="687" y="554"/>
                  </a:lnTo>
                  <a:cubicBezTo>
                    <a:pt x="692" y="557"/>
                    <a:pt x="695" y="559"/>
                    <a:pt x="698" y="559"/>
                  </a:cubicBezTo>
                  <a:cubicBezTo>
                    <a:pt x="699" y="559"/>
                    <a:pt x="700" y="558"/>
                    <a:pt x="701" y="557"/>
                  </a:cubicBezTo>
                  <a:cubicBezTo>
                    <a:pt x="700" y="557"/>
                    <a:pt x="696" y="555"/>
                    <a:pt x="695" y="555"/>
                  </a:cubicBezTo>
                  <a:cubicBezTo>
                    <a:pt x="696" y="552"/>
                    <a:pt x="705" y="547"/>
                    <a:pt x="701" y="542"/>
                  </a:cubicBezTo>
                  <a:cubicBezTo>
                    <a:pt x="700" y="542"/>
                    <a:pt x="687" y="538"/>
                    <a:pt x="689" y="536"/>
                  </a:cubicBezTo>
                  <a:cubicBezTo>
                    <a:pt x="690" y="536"/>
                    <a:pt x="690" y="536"/>
                    <a:pt x="691" y="536"/>
                  </a:cubicBezTo>
                  <a:cubicBezTo>
                    <a:pt x="693" y="536"/>
                    <a:pt x="696" y="537"/>
                    <a:pt x="699" y="537"/>
                  </a:cubicBezTo>
                  <a:cubicBezTo>
                    <a:pt x="699" y="537"/>
                    <a:pt x="700" y="537"/>
                    <a:pt x="701" y="536"/>
                  </a:cubicBezTo>
                  <a:cubicBezTo>
                    <a:pt x="708" y="535"/>
                    <a:pt x="713" y="531"/>
                    <a:pt x="714" y="526"/>
                  </a:cubicBezTo>
                  <a:cubicBezTo>
                    <a:pt x="714" y="523"/>
                    <a:pt x="709" y="519"/>
                    <a:pt x="709" y="516"/>
                  </a:cubicBezTo>
                  <a:cubicBezTo>
                    <a:pt x="710" y="512"/>
                    <a:pt x="706" y="511"/>
                    <a:pt x="698" y="506"/>
                  </a:cubicBezTo>
                  <a:lnTo>
                    <a:pt x="698" y="506"/>
                  </a:lnTo>
                  <a:cubicBezTo>
                    <a:pt x="700" y="507"/>
                    <a:pt x="707" y="508"/>
                    <a:pt x="712" y="508"/>
                  </a:cubicBezTo>
                  <a:cubicBezTo>
                    <a:pt x="715" y="508"/>
                    <a:pt x="717" y="507"/>
                    <a:pt x="713" y="505"/>
                  </a:cubicBezTo>
                  <a:cubicBezTo>
                    <a:pt x="708" y="502"/>
                    <a:pt x="694" y="504"/>
                    <a:pt x="688" y="501"/>
                  </a:cubicBezTo>
                  <a:lnTo>
                    <a:pt x="702" y="501"/>
                  </a:lnTo>
                  <a:cubicBezTo>
                    <a:pt x="707" y="501"/>
                    <a:pt x="716" y="501"/>
                    <a:pt x="724" y="503"/>
                  </a:cubicBezTo>
                  <a:lnTo>
                    <a:pt x="724" y="503"/>
                  </a:lnTo>
                  <a:cubicBezTo>
                    <a:pt x="712" y="499"/>
                    <a:pt x="720" y="496"/>
                    <a:pt x="713" y="491"/>
                  </a:cubicBezTo>
                  <a:cubicBezTo>
                    <a:pt x="714" y="489"/>
                    <a:pt x="714" y="489"/>
                    <a:pt x="716" y="489"/>
                  </a:cubicBezTo>
                  <a:cubicBezTo>
                    <a:pt x="717" y="489"/>
                    <a:pt x="720" y="490"/>
                    <a:pt x="724" y="492"/>
                  </a:cubicBezTo>
                  <a:cubicBezTo>
                    <a:pt x="726" y="492"/>
                    <a:pt x="727" y="493"/>
                    <a:pt x="728" y="493"/>
                  </a:cubicBezTo>
                  <a:cubicBezTo>
                    <a:pt x="730" y="493"/>
                    <a:pt x="731" y="491"/>
                    <a:pt x="733" y="491"/>
                  </a:cubicBezTo>
                  <a:cubicBezTo>
                    <a:pt x="733" y="491"/>
                    <a:pt x="734" y="491"/>
                    <a:pt x="734" y="492"/>
                  </a:cubicBezTo>
                  <a:lnTo>
                    <a:pt x="734" y="492"/>
                  </a:lnTo>
                  <a:lnTo>
                    <a:pt x="709" y="484"/>
                  </a:lnTo>
                  <a:cubicBezTo>
                    <a:pt x="710" y="483"/>
                    <a:pt x="711" y="483"/>
                    <a:pt x="714" y="483"/>
                  </a:cubicBezTo>
                  <a:cubicBezTo>
                    <a:pt x="720" y="483"/>
                    <a:pt x="730" y="485"/>
                    <a:pt x="731" y="486"/>
                  </a:cubicBezTo>
                  <a:lnTo>
                    <a:pt x="731" y="486"/>
                  </a:lnTo>
                  <a:cubicBezTo>
                    <a:pt x="728" y="482"/>
                    <a:pt x="716" y="475"/>
                    <a:pt x="723" y="474"/>
                  </a:cubicBezTo>
                  <a:cubicBezTo>
                    <a:pt x="730" y="474"/>
                    <a:pt x="743" y="468"/>
                    <a:pt x="731" y="464"/>
                  </a:cubicBezTo>
                  <a:cubicBezTo>
                    <a:pt x="725" y="461"/>
                    <a:pt x="734" y="458"/>
                    <a:pt x="728" y="455"/>
                  </a:cubicBezTo>
                  <a:cubicBezTo>
                    <a:pt x="723" y="452"/>
                    <a:pt x="725" y="452"/>
                    <a:pt x="728" y="452"/>
                  </a:cubicBezTo>
                  <a:cubicBezTo>
                    <a:pt x="731" y="452"/>
                    <a:pt x="734" y="452"/>
                    <a:pt x="737" y="452"/>
                  </a:cubicBezTo>
                  <a:cubicBezTo>
                    <a:pt x="738" y="452"/>
                    <a:pt x="739" y="452"/>
                    <a:pt x="740" y="452"/>
                  </a:cubicBezTo>
                  <a:cubicBezTo>
                    <a:pt x="742" y="449"/>
                    <a:pt x="734" y="446"/>
                    <a:pt x="735" y="444"/>
                  </a:cubicBezTo>
                  <a:cubicBezTo>
                    <a:pt x="735" y="443"/>
                    <a:pt x="736" y="442"/>
                    <a:pt x="737" y="442"/>
                  </a:cubicBezTo>
                  <a:cubicBezTo>
                    <a:pt x="738" y="442"/>
                    <a:pt x="741" y="444"/>
                    <a:pt x="744" y="445"/>
                  </a:cubicBezTo>
                  <a:cubicBezTo>
                    <a:pt x="745" y="445"/>
                    <a:pt x="745" y="445"/>
                    <a:pt x="746" y="445"/>
                  </a:cubicBezTo>
                  <a:cubicBezTo>
                    <a:pt x="750" y="445"/>
                    <a:pt x="745" y="440"/>
                    <a:pt x="744" y="440"/>
                  </a:cubicBezTo>
                  <a:cubicBezTo>
                    <a:pt x="740" y="438"/>
                    <a:pt x="743" y="438"/>
                    <a:pt x="744" y="437"/>
                  </a:cubicBezTo>
                  <a:cubicBezTo>
                    <a:pt x="749" y="434"/>
                    <a:pt x="713" y="432"/>
                    <a:pt x="734" y="431"/>
                  </a:cubicBezTo>
                  <a:cubicBezTo>
                    <a:pt x="745" y="431"/>
                    <a:pt x="746" y="426"/>
                    <a:pt x="737" y="423"/>
                  </a:cubicBezTo>
                  <a:cubicBezTo>
                    <a:pt x="729" y="418"/>
                    <a:pt x="726" y="417"/>
                    <a:pt x="742" y="416"/>
                  </a:cubicBezTo>
                  <a:cubicBezTo>
                    <a:pt x="751" y="416"/>
                    <a:pt x="734" y="407"/>
                    <a:pt x="743" y="406"/>
                  </a:cubicBezTo>
                  <a:lnTo>
                    <a:pt x="743" y="406"/>
                  </a:lnTo>
                  <a:cubicBezTo>
                    <a:pt x="743" y="406"/>
                    <a:pt x="743" y="406"/>
                    <a:pt x="743" y="406"/>
                  </a:cubicBezTo>
                  <a:cubicBezTo>
                    <a:pt x="736" y="406"/>
                    <a:pt x="723" y="399"/>
                    <a:pt x="729" y="399"/>
                  </a:cubicBezTo>
                  <a:cubicBezTo>
                    <a:pt x="730" y="399"/>
                    <a:pt x="732" y="399"/>
                    <a:pt x="736" y="400"/>
                  </a:cubicBezTo>
                  <a:cubicBezTo>
                    <a:pt x="737" y="400"/>
                    <a:pt x="738" y="400"/>
                    <a:pt x="739" y="400"/>
                  </a:cubicBezTo>
                  <a:cubicBezTo>
                    <a:pt x="752" y="400"/>
                    <a:pt x="740" y="395"/>
                    <a:pt x="738" y="392"/>
                  </a:cubicBezTo>
                  <a:cubicBezTo>
                    <a:pt x="738" y="391"/>
                    <a:pt x="737" y="388"/>
                    <a:pt x="741" y="387"/>
                  </a:cubicBezTo>
                  <a:cubicBezTo>
                    <a:pt x="743" y="385"/>
                    <a:pt x="745" y="386"/>
                    <a:pt x="746" y="385"/>
                  </a:cubicBezTo>
                  <a:cubicBezTo>
                    <a:pt x="746" y="383"/>
                    <a:pt x="743" y="376"/>
                    <a:pt x="736" y="376"/>
                  </a:cubicBezTo>
                  <a:cubicBezTo>
                    <a:pt x="738" y="376"/>
                    <a:pt x="741" y="376"/>
                    <a:pt x="744" y="376"/>
                  </a:cubicBezTo>
                  <a:cubicBezTo>
                    <a:pt x="747" y="376"/>
                    <a:pt x="750" y="375"/>
                    <a:pt x="750" y="374"/>
                  </a:cubicBezTo>
                  <a:cubicBezTo>
                    <a:pt x="750" y="371"/>
                    <a:pt x="739" y="369"/>
                    <a:pt x="747" y="368"/>
                  </a:cubicBezTo>
                  <a:cubicBezTo>
                    <a:pt x="746" y="368"/>
                    <a:pt x="744" y="366"/>
                    <a:pt x="742" y="366"/>
                  </a:cubicBezTo>
                  <a:cubicBezTo>
                    <a:pt x="737" y="366"/>
                    <a:pt x="741" y="364"/>
                    <a:pt x="742" y="363"/>
                  </a:cubicBezTo>
                  <a:cubicBezTo>
                    <a:pt x="746" y="361"/>
                    <a:pt x="752" y="356"/>
                    <a:pt x="738" y="356"/>
                  </a:cubicBezTo>
                  <a:cubicBezTo>
                    <a:pt x="737" y="356"/>
                    <a:pt x="737" y="356"/>
                    <a:pt x="737" y="356"/>
                  </a:cubicBezTo>
                  <a:lnTo>
                    <a:pt x="737" y="356"/>
                  </a:lnTo>
                  <a:cubicBezTo>
                    <a:pt x="742" y="356"/>
                    <a:pt x="751" y="355"/>
                    <a:pt x="745" y="354"/>
                  </a:cubicBezTo>
                  <a:cubicBezTo>
                    <a:pt x="740" y="352"/>
                    <a:pt x="738" y="352"/>
                    <a:pt x="738" y="349"/>
                  </a:cubicBezTo>
                  <a:lnTo>
                    <a:pt x="738" y="349"/>
                  </a:lnTo>
                  <a:cubicBezTo>
                    <a:pt x="738" y="350"/>
                    <a:pt x="740" y="350"/>
                    <a:pt x="742" y="350"/>
                  </a:cubicBezTo>
                  <a:cubicBezTo>
                    <a:pt x="745" y="350"/>
                    <a:pt x="751" y="349"/>
                    <a:pt x="751" y="348"/>
                  </a:cubicBezTo>
                  <a:cubicBezTo>
                    <a:pt x="752" y="345"/>
                    <a:pt x="750" y="343"/>
                    <a:pt x="749" y="342"/>
                  </a:cubicBezTo>
                  <a:cubicBezTo>
                    <a:pt x="746" y="339"/>
                    <a:pt x="744" y="339"/>
                    <a:pt x="740" y="339"/>
                  </a:cubicBezTo>
                  <a:cubicBezTo>
                    <a:pt x="738" y="339"/>
                    <a:pt x="735" y="339"/>
                    <a:pt x="731" y="339"/>
                  </a:cubicBezTo>
                  <a:cubicBezTo>
                    <a:pt x="731" y="336"/>
                    <a:pt x="734" y="336"/>
                    <a:pt x="741" y="334"/>
                  </a:cubicBezTo>
                  <a:cubicBezTo>
                    <a:pt x="741" y="334"/>
                    <a:pt x="736" y="333"/>
                    <a:pt x="732" y="333"/>
                  </a:cubicBezTo>
                  <a:cubicBezTo>
                    <a:pt x="731" y="333"/>
                    <a:pt x="729" y="333"/>
                    <a:pt x="728" y="334"/>
                  </a:cubicBezTo>
                  <a:lnTo>
                    <a:pt x="728" y="334"/>
                  </a:lnTo>
                  <a:cubicBezTo>
                    <a:pt x="738" y="332"/>
                    <a:pt x="746" y="330"/>
                    <a:pt x="755" y="329"/>
                  </a:cubicBezTo>
                  <a:cubicBezTo>
                    <a:pt x="749" y="327"/>
                    <a:pt x="743" y="326"/>
                    <a:pt x="737" y="325"/>
                  </a:cubicBezTo>
                  <a:cubicBezTo>
                    <a:pt x="726" y="324"/>
                    <a:pt x="730" y="320"/>
                    <a:pt x="733" y="315"/>
                  </a:cubicBezTo>
                  <a:cubicBezTo>
                    <a:pt x="734" y="314"/>
                    <a:pt x="738" y="307"/>
                    <a:pt x="732" y="307"/>
                  </a:cubicBezTo>
                  <a:cubicBezTo>
                    <a:pt x="731" y="307"/>
                    <a:pt x="730" y="307"/>
                    <a:pt x="730" y="308"/>
                  </a:cubicBezTo>
                  <a:cubicBezTo>
                    <a:pt x="721" y="309"/>
                    <a:pt x="713" y="310"/>
                    <a:pt x="704" y="312"/>
                  </a:cubicBezTo>
                  <a:cubicBezTo>
                    <a:pt x="704" y="309"/>
                    <a:pt x="719" y="308"/>
                    <a:pt x="724" y="307"/>
                  </a:cubicBezTo>
                  <a:lnTo>
                    <a:pt x="724" y="307"/>
                  </a:lnTo>
                  <a:cubicBezTo>
                    <a:pt x="724" y="307"/>
                    <a:pt x="724" y="307"/>
                    <a:pt x="723" y="307"/>
                  </a:cubicBezTo>
                  <a:cubicBezTo>
                    <a:pt x="719" y="307"/>
                    <a:pt x="728" y="301"/>
                    <a:pt x="733" y="301"/>
                  </a:cubicBezTo>
                  <a:cubicBezTo>
                    <a:pt x="737" y="300"/>
                    <a:pt x="745" y="298"/>
                    <a:pt x="745" y="296"/>
                  </a:cubicBezTo>
                  <a:lnTo>
                    <a:pt x="745" y="296"/>
                  </a:lnTo>
                  <a:lnTo>
                    <a:pt x="720" y="301"/>
                  </a:lnTo>
                  <a:lnTo>
                    <a:pt x="720" y="301"/>
                  </a:lnTo>
                  <a:cubicBezTo>
                    <a:pt x="733" y="299"/>
                    <a:pt x="730" y="287"/>
                    <a:pt x="730" y="285"/>
                  </a:cubicBezTo>
                  <a:lnTo>
                    <a:pt x="730" y="285"/>
                  </a:lnTo>
                  <a:cubicBezTo>
                    <a:pt x="730" y="287"/>
                    <a:pt x="723" y="288"/>
                    <a:pt x="719" y="290"/>
                  </a:cubicBezTo>
                  <a:cubicBezTo>
                    <a:pt x="719" y="286"/>
                    <a:pt x="741" y="278"/>
                    <a:pt x="729" y="277"/>
                  </a:cubicBezTo>
                  <a:cubicBezTo>
                    <a:pt x="726" y="277"/>
                    <a:pt x="713" y="277"/>
                    <a:pt x="721" y="274"/>
                  </a:cubicBezTo>
                  <a:cubicBezTo>
                    <a:pt x="724" y="274"/>
                    <a:pt x="737" y="273"/>
                    <a:pt x="736" y="270"/>
                  </a:cubicBezTo>
                  <a:cubicBezTo>
                    <a:pt x="734" y="267"/>
                    <a:pt x="727" y="268"/>
                    <a:pt x="728" y="264"/>
                  </a:cubicBezTo>
                  <a:cubicBezTo>
                    <a:pt x="729" y="260"/>
                    <a:pt x="732" y="257"/>
                    <a:pt x="731" y="253"/>
                  </a:cubicBezTo>
                  <a:cubicBezTo>
                    <a:pt x="731" y="252"/>
                    <a:pt x="729" y="252"/>
                    <a:pt x="727" y="252"/>
                  </a:cubicBezTo>
                  <a:cubicBezTo>
                    <a:pt x="722" y="252"/>
                    <a:pt x="716" y="254"/>
                    <a:pt x="716" y="256"/>
                  </a:cubicBezTo>
                  <a:lnTo>
                    <a:pt x="716" y="256"/>
                  </a:lnTo>
                  <a:cubicBezTo>
                    <a:pt x="716" y="255"/>
                    <a:pt x="715" y="253"/>
                    <a:pt x="716" y="251"/>
                  </a:cubicBezTo>
                  <a:cubicBezTo>
                    <a:pt x="716" y="248"/>
                    <a:pt x="721" y="246"/>
                    <a:pt x="723" y="244"/>
                  </a:cubicBezTo>
                  <a:cubicBezTo>
                    <a:pt x="724" y="242"/>
                    <a:pt x="722" y="241"/>
                    <a:pt x="721" y="241"/>
                  </a:cubicBezTo>
                  <a:cubicBezTo>
                    <a:pt x="720" y="241"/>
                    <a:pt x="719" y="241"/>
                    <a:pt x="719" y="241"/>
                  </a:cubicBezTo>
                  <a:cubicBezTo>
                    <a:pt x="715" y="241"/>
                    <a:pt x="712" y="243"/>
                    <a:pt x="707" y="245"/>
                  </a:cubicBezTo>
                  <a:cubicBezTo>
                    <a:pt x="711" y="245"/>
                    <a:pt x="709" y="246"/>
                    <a:pt x="704" y="247"/>
                  </a:cubicBezTo>
                  <a:cubicBezTo>
                    <a:pt x="700" y="247"/>
                    <a:pt x="696" y="247"/>
                    <a:pt x="697" y="245"/>
                  </a:cubicBezTo>
                  <a:cubicBezTo>
                    <a:pt x="699" y="241"/>
                    <a:pt x="716" y="240"/>
                    <a:pt x="715" y="237"/>
                  </a:cubicBezTo>
                  <a:cubicBezTo>
                    <a:pt x="714" y="236"/>
                    <a:pt x="709" y="232"/>
                    <a:pt x="705" y="232"/>
                  </a:cubicBezTo>
                  <a:cubicBezTo>
                    <a:pt x="703" y="232"/>
                    <a:pt x="701" y="233"/>
                    <a:pt x="699" y="234"/>
                  </a:cubicBezTo>
                  <a:cubicBezTo>
                    <a:pt x="694" y="239"/>
                    <a:pt x="693" y="240"/>
                    <a:pt x="686" y="241"/>
                  </a:cubicBezTo>
                  <a:cubicBezTo>
                    <a:pt x="681" y="241"/>
                    <a:pt x="678" y="240"/>
                    <a:pt x="681" y="238"/>
                  </a:cubicBezTo>
                  <a:cubicBezTo>
                    <a:pt x="688" y="232"/>
                    <a:pt x="710" y="225"/>
                    <a:pt x="711" y="225"/>
                  </a:cubicBezTo>
                  <a:cubicBezTo>
                    <a:pt x="713" y="222"/>
                    <a:pt x="710" y="220"/>
                    <a:pt x="707" y="220"/>
                  </a:cubicBezTo>
                  <a:cubicBezTo>
                    <a:pt x="702" y="220"/>
                    <a:pt x="697" y="224"/>
                    <a:pt x="693" y="225"/>
                  </a:cubicBezTo>
                  <a:cubicBezTo>
                    <a:pt x="685" y="225"/>
                    <a:pt x="709" y="214"/>
                    <a:pt x="703" y="213"/>
                  </a:cubicBezTo>
                  <a:cubicBezTo>
                    <a:pt x="697" y="213"/>
                    <a:pt x="689" y="217"/>
                    <a:pt x="681" y="220"/>
                  </a:cubicBezTo>
                  <a:cubicBezTo>
                    <a:pt x="687" y="218"/>
                    <a:pt x="695" y="214"/>
                    <a:pt x="699" y="211"/>
                  </a:cubicBezTo>
                  <a:cubicBezTo>
                    <a:pt x="704" y="206"/>
                    <a:pt x="711" y="198"/>
                    <a:pt x="706" y="198"/>
                  </a:cubicBezTo>
                  <a:cubicBezTo>
                    <a:pt x="706" y="198"/>
                    <a:pt x="706" y="198"/>
                    <a:pt x="706" y="198"/>
                  </a:cubicBezTo>
                  <a:cubicBezTo>
                    <a:pt x="704" y="198"/>
                    <a:pt x="699" y="204"/>
                    <a:pt x="695" y="204"/>
                  </a:cubicBezTo>
                  <a:cubicBezTo>
                    <a:pt x="692" y="204"/>
                    <a:pt x="692" y="201"/>
                    <a:pt x="692" y="199"/>
                  </a:cubicBezTo>
                  <a:cubicBezTo>
                    <a:pt x="693" y="197"/>
                    <a:pt x="698" y="192"/>
                    <a:pt x="696" y="191"/>
                  </a:cubicBezTo>
                  <a:cubicBezTo>
                    <a:pt x="696" y="191"/>
                    <a:pt x="695" y="191"/>
                    <a:pt x="695" y="191"/>
                  </a:cubicBezTo>
                  <a:cubicBezTo>
                    <a:pt x="692" y="191"/>
                    <a:pt x="688" y="193"/>
                    <a:pt x="686" y="193"/>
                  </a:cubicBezTo>
                  <a:cubicBezTo>
                    <a:pt x="685" y="193"/>
                    <a:pt x="685" y="193"/>
                    <a:pt x="686" y="191"/>
                  </a:cubicBezTo>
                  <a:cubicBezTo>
                    <a:pt x="687" y="189"/>
                    <a:pt x="698" y="182"/>
                    <a:pt x="695" y="182"/>
                  </a:cubicBezTo>
                  <a:cubicBezTo>
                    <a:pt x="694" y="182"/>
                    <a:pt x="694" y="182"/>
                    <a:pt x="694" y="182"/>
                  </a:cubicBezTo>
                  <a:cubicBezTo>
                    <a:pt x="688" y="183"/>
                    <a:pt x="680" y="188"/>
                    <a:pt x="676" y="188"/>
                  </a:cubicBezTo>
                  <a:cubicBezTo>
                    <a:pt x="675" y="188"/>
                    <a:pt x="674" y="188"/>
                    <a:pt x="674" y="187"/>
                  </a:cubicBezTo>
                  <a:lnTo>
                    <a:pt x="681" y="184"/>
                  </a:lnTo>
                  <a:cubicBezTo>
                    <a:pt x="683" y="181"/>
                    <a:pt x="685" y="181"/>
                    <a:pt x="685" y="181"/>
                  </a:cubicBezTo>
                  <a:cubicBezTo>
                    <a:pt x="688" y="180"/>
                    <a:pt x="678" y="178"/>
                    <a:pt x="677" y="178"/>
                  </a:cubicBezTo>
                  <a:cubicBezTo>
                    <a:pt x="675" y="177"/>
                    <a:pt x="681" y="172"/>
                    <a:pt x="678" y="171"/>
                  </a:cubicBezTo>
                  <a:cubicBezTo>
                    <a:pt x="677" y="171"/>
                    <a:pt x="675" y="172"/>
                    <a:pt x="674" y="172"/>
                  </a:cubicBezTo>
                  <a:cubicBezTo>
                    <a:pt x="673" y="172"/>
                    <a:pt x="672" y="171"/>
                    <a:pt x="671" y="170"/>
                  </a:cubicBezTo>
                  <a:cubicBezTo>
                    <a:pt x="670" y="169"/>
                    <a:pt x="669" y="168"/>
                    <a:pt x="671" y="164"/>
                  </a:cubicBezTo>
                  <a:cubicBezTo>
                    <a:pt x="672" y="162"/>
                    <a:pt x="671" y="162"/>
                    <a:pt x="670" y="162"/>
                  </a:cubicBezTo>
                  <a:cubicBezTo>
                    <a:pt x="668" y="162"/>
                    <a:pt x="664" y="163"/>
                    <a:pt x="662" y="163"/>
                  </a:cubicBezTo>
                  <a:cubicBezTo>
                    <a:pt x="661" y="163"/>
                    <a:pt x="661" y="163"/>
                    <a:pt x="661" y="163"/>
                  </a:cubicBezTo>
                  <a:cubicBezTo>
                    <a:pt x="659" y="160"/>
                    <a:pt x="669" y="151"/>
                    <a:pt x="668" y="149"/>
                  </a:cubicBezTo>
                  <a:cubicBezTo>
                    <a:pt x="667" y="148"/>
                    <a:pt x="667" y="148"/>
                    <a:pt x="666" y="148"/>
                  </a:cubicBezTo>
                  <a:cubicBezTo>
                    <a:pt x="663" y="148"/>
                    <a:pt x="657" y="152"/>
                    <a:pt x="654" y="152"/>
                  </a:cubicBezTo>
                  <a:cubicBezTo>
                    <a:pt x="649" y="152"/>
                    <a:pt x="666" y="139"/>
                    <a:pt x="670" y="136"/>
                  </a:cubicBezTo>
                  <a:lnTo>
                    <a:pt x="670" y="136"/>
                  </a:lnTo>
                  <a:cubicBezTo>
                    <a:pt x="664" y="138"/>
                    <a:pt x="660" y="140"/>
                    <a:pt x="654" y="143"/>
                  </a:cubicBezTo>
                  <a:cubicBezTo>
                    <a:pt x="650" y="145"/>
                    <a:pt x="648" y="146"/>
                    <a:pt x="648" y="146"/>
                  </a:cubicBezTo>
                  <a:cubicBezTo>
                    <a:pt x="646" y="146"/>
                    <a:pt x="653" y="140"/>
                    <a:pt x="659" y="135"/>
                  </a:cubicBezTo>
                  <a:lnTo>
                    <a:pt x="659" y="135"/>
                  </a:lnTo>
                  <a:cubicBezTo>
                    <a:pt x="655" y="138"/>
                    <a:pt x="653" y="139"/>
                    <a:pt x="651" y="139"/>
                  </a:cubicBezTo>
                  <a:cubicBezTo>
                    <a:pt x="649" y="139"/>
                    <a:pt x="648" y="137"/>
                    <a:pt x="646" y="137"/>
                  </a:cubicBezTo>
                  <a:cubicBezTo>
                    <a:pt x="645" y="137"/>
                    <a:pt x="643" y="137"/>
                    <a:pt x="641" y="139"/>
                  </a:cubicBezTo>
                  <a:cubicBezTo>
                    <a:pt x="644" y="135"/>
                    <a:pt x="647" y="129"/>
                    <a:pt x="647" y="127"/>
                  </a:cubicBezTo>
                  <a:lnTo>
                    <a:pt x="647" y="127"/>
                  </a:lnTo>
                  <a:cubicBezTo>
                    <a:pt x="644" y="129"/>
                    <a:pt x="642" y="130"/>
                    <a:pt x="642" y="130"/>
                  </a:cubicBezTo>
                  <a:cubicBezTo>
                    <a:pt x="641" y="130"/>
                    <a:pt x="641" y="129"/>
                    <a:pt x="640" y="129"/>
                  </a:cubicBezTo>
                  <a:cubicBezTo>
                    <a:pt x="639" y="128"/>
                    <a:pt x="639" y="128"/>
                    <a:pt x="638" y="128"/>
                  </a:cubicBezTo>
                  <a:cubicBezTo>
                    <a:pt x="635" y="128"/>
                    <a:pt x="631" y="131"/>
                    <a:pt x="628" y="131"/>
                  </a:cubicBezTo>
                  <a:cubicBezTo>
                    <a:pt x="628" y="131"/>
                    <a:pt x="628" y="131"/>
                    <a:pt x="627" y="130"/>
                  </a:cubicBezTo>
                  <a:cubicBezTo>
                    <a:pt x="627" y="130"/>
                    <a:pt x="640" y="112"/>
                    <a:pt x="636" y="112"/>
                  </a:cubicBezTo>
                  <a:lnTo>
                    <a:pt x="636" y="112"/>
                  </a:lnTo>
                  <a:cubicBezTo>
                    <a:pt x="635" y="112"/>
                    <a:pt x="635" y="112"/>
                    <a:pt x="633" y="113"/>
                  </a:cubicBezTo>
                  <a:cubicBezTo>
                    <a:pt x="631" y="115"/>
                    <a:pt x="621" y="129"/>
                    <a:pt x="619" y="129"/>
                  </a:cubicBezTo>
                  <a:cubicBezTo>
                    <a:pt x="619" y="129"/>
                    <a:pt x="619" y="128"/>
                    <a:pt x="619" y="127"/>
                  </a:cubicBezTo>
                  <a:cubicBezTo>
                    <a:pt x="621" y="123"/>
                    <a:pt x="623" y="120"/>
                    <a:pt x="621" y="120"/>
                  </a:cubicBezTo>
                  <a:lnTo>
                    <a:pt x="621" y="120"/>
                  </a:lnTo>
                  <a:cubicBezTo>
                    <a:pt x="621" y="120"/>
                    <a:pt x="620" y="121"/>
                    <a:pt x="618" y="122"/>
                  </a:cubicBezTo>
                  <a:cubicBezTo>
                    <a:pt x="618" y="122"/>
                    <a:pt x="611" y="127"/>
                    <a:pt x="611" y="127"/>
                  </a:cubicBezTo>
                  <a:cubicBezTo>
                    <a:pt x="611" y="127"/>
                    <a:pt x="611" y="127"/>
                    <a:pt x="611" y="127"/>
                  </a:cubicBezTo>
                  <a:cubicBezTo>
                    <a:pt x="613" y="122"/>
                    <a:pt x="626" y="114"/>
                    <a:pt x="627" y="111"/>
                  </a:cubicBezTo>
                  <a:cubicBezTo>
                    <a:pt x="628" y="111"/>
                    <a:pt x="627" y="111"/>
                    <a:pt x="627" y="111"/>
                  </a:cubicBezTo>
                  <a:cubicBezTo>
                    <a:pt x="626" y="111"/>
                    <a:pt x="622" y="113"/>
                    <a:pt x="622" y="113"/>
                  </a:cubicBezTo>
                  <a:cubicBezTo>
                    <a:pt x="621" y="114"/>
                    <a:pt x="620" y="114"/>
                    <a:pt x="619" y="114"/>
                  </a:cubicBezTo>
                  <a:cubicBezTo>
                    <a:pt x="618" y="114"/>
                    <a:pt x="618" y="113"/>
                    <a:pt x="617" y="113"/>
                  </a:cubicBezTo>
                  <a:lnTo>
                    <a:pt x="617" y="113"/>
                  </a:lnTo>
                  <a:cubicBezTo>
                    <a:pt x="617" y="113"/>
                    <a:pt x="617" y="113"/>
                    <a:pt x="617" y="113"/>
                  </a:cubicBezTo>
                  <a:cubicBezTo>
                    <a:pt x="619" y="113"/>
                    <a:pt x="621" y="109"/>
                    <a:pt x="624" y="107"/>
                  </a:cubicBezTo>
                  <a:lnTo>
                    <a:pt x="624" y="107"/>
                  </a:lnTo>
                  <a:cubicBezTo>
                    <a:pt x="623" y="108"/>
                    <a:pt x="622" y="108"/>
                    <a:pt x="621" y="108"/>
                  </a:cubicBezTo>
                  <a:cubicBezTo>
                    <a:pt x="620" y="108"/>
                    <a:pt x="621" y="106"/>
                    <a:pt x="619" y="106"/>
                  </a:cubicBezTo>
                  <a:cubicBezTo>
                    <a:pt x="618" y="108"/>
                    <a:pt x="616" y="109"/>
                    <a:pt x="615" y="109"/>
                  </a:cubicBezTo>
                  <a:cubicBezTo>
                    <a:pt x="615" y="110"/>
                    <a:pt x="614" y="110"/>
                    <a:pt x="614" y="110"/>
                  </a:cubicBezTo>
                  <a:cubicBezTo>
                    <a:pt x="611" y="110"/>
                    <a:pt x="610" y="108"/>
                    <a:pt x="613" y="103"/>
                  </a:cubicBezTo>
                  <a:cubicBezTo>
                    <a:pt x="618" y="98"/>
                    <a:pt x="618" y="95"/>
                    <a:pt x="616" y="95"/>
                  </a:cubicBezTo>
                  <a:lnTo>
                    <a:pt x="616" y="95"/>
                  </a:lnTo>
                  <a:cubicBezTo>
                    <a:pt x="615" y="95"/>
                    <a:pt x="613" y="96"/>
                    <a:pt x="611" y="98"/>
                  </a:cubicBezTo>
                  <a:cubicBezTo>
                    <a:pt x="609" y="98"/>
                    <a:pt x="608" y="95"/>
                    <a:pt x="606" y="95"/>
                  </a:cubicBezTo>
                  <a:cubicBezTo>
                    <a:pt x="605" y="95"/>
                    <a:pt x="604" y="96"/>
                    <a:pt x="602" y="98"/>
                  </a:cubicBezTo>
                  <a:cubicBezTo>
                    <a:pt x="603" y="92"/>
                    <a:pt x="606" y="77"/>
                    <a:pt x="601" y="77"/>
                  </a:cubicBezTo>
                  <a:cubicBezTo>
                    <a:pt x="599" y="77"/>
                    <a:pt x="596" y="79"/>
                    <a:pt x="592" y="82"/>
                  </a:cubicBezTo>
                  <a:cubicBezTo>
                    <a:pt x="599" y="73"/>
                    <a:pt x="601" y="70"/>
                    <a:pt x="600" y="70"/>
                  </a:cubicBezTo>
                  <a:lnTo>
                    <a:pt x="600" y="70"/>
                  </a:lnTo>
                  <a:cubicBezTo>
                    <a:pt x="598" y="70"/>
                    <a:pt x="583" y="84"/>
                    <a:pt x="581" y="84"/>
                  </a:cubicBezTo>
                  <a:cubicBezTo>
                    <a:pt x="581" y="84"/>
                    <a:pt x="581" y="84"/>
                    <a:pt x="581" y="83"/>
                  </a:cubicBezTo>
                  <a:cubicBezTo>
                    <a:pt x="583" y="78"/>
                    <a:pt x="588" y="69"/>
                    <a:pt x="586" y="69"/>
                  </a:cubicBezTo>
                  <a:lnTo>
                    <a:pt x="586" y="69"/>
                  </a:lnTo>
                  <a:cubicBezTo>
                    <a:pt x="585" y="69"/>
                    <a:pt x="584" y="69"/>
                    <a:pt x="583" y="70"/>
                  </a:cubicBezTo>
                  <a:cubicBezTo>
                    <a:pt x="580" y="71"/>
                    <a:pt x="566" y="86"/>
                    <a:pt x="565" y="87"/>
                  </a:cubicBezTo>
                  <a:lnTo>
                    <a:pt x="565" y="87"/>
                  </a:lnTo>
                  <a:cubicBezTo>
                    <a:pt x="568" y="80"/>
                    <a:pt x="575" y="74"/>
                    <a:pt x="570" y="73"/>
                  </a:cubicBezTo>
                  <a:cubicBezTo>
                    <a:pt x="570" y="73"/>
                    <a:pt x="569" y="73"/>
                    <a:pt x="569" y="73"/>
                  </a:cubicBezTo>
                  <a:cubicBezTo>
                    <a:pt x="566" y="73"/>
                    <a:pt x="563" y="81"/>
                    <a:pt x="561" y="81"/>
                  </a:cubicBezTo>
                  <a:cubicBezTo>
                    <a:pt x="561" y="81"/>
                    <a:pt x="560" y="81"/>
                    <a:pt x="560" y="81"/>
                  </a:cubicBezTo>
                  <a:cubicBezTo>
                    <a:pt x="564" y="76"/>
                    <a:pt x="571" y="65"/>
                    <a:pt x="572" y="60"/>
                  </a:cubicBezTo>
                  <a:cubicBezTo>
                    <a:pt x="572" y="59"/>
                    <a:pt x="571" y="58"/>
                    <a:pt x="570" y="58"/>
                  </a:cubicBezTo>
                  <a:cubicBezTo>
                    <a:pt x="569" y="58"/>
                    <a:pt x="567" y="59"/>
                    <a:pt x="565" y="62"/>
                  </a:cubicBezTo>
                  <a:cubicBezTo>
                    <a:pt x="564" y="64"/>
                    <a:pt x="562" y="65"/>
                    <a:pt x="560" y="65"/>
                  </a:cubicBezTo>
                  <a:cubicBezTo>
                    <a:pt x="558" y="65"/>
                    <a:pt x="556" y="64"/>
                    <a:pt x="555" y="64"/>
                  </a:cubicBezTo>
                  <a:cubicBezTo>
                    <a:pt x="553" y="63"/>
                    <a:pt x="548" y="62"/>
                    <a:pt x="551" y="54"/>
                  </a:cubicBezTo>
                  <a:cubicBezTo>
                    <a:pt x="554" y="47"/>
                    <a:pt x="555" y="42"/>
                    <a:pt x="552" y="42"/>
                  </a:cubicBezTo>
                  <a:lnTo>
                    <a:pt x="552" y="42"/>
                  </a:lnTo>
                  <a:cubicBezTo>
                    <a:pt x="551" y="42"/>
                    <a:pt x="550" y="42"/>
                    <a:pt x="549" y="43"/>
                  </a:cubicBezTo>
                  <a:cubicBezTo>
                    <a:pt x="546" y="45"/>
                    <a:pt x="543" y="51"/>
                    <a:pt x="540" y="51"/>
                  </a:cubicBezTo>
                  <a:cubicBezTo>
                    <a:pt x="537" y="51"/>
                    <a:pt x="537" y="47"/>
                    <a:pt x="536" y="45"/>
                  </a:cubicBezTo>
                  <a:cubicBezTo>
                    <a:pt x="536" y="44"/>
                    <a:pt x="532" y="37"/>
                    <a:pt x="530" y="37"/>
                  </a:cubicBezTo>
                  <a:cubicBezTo>
                    <a:pt x="529" y="37"/>
                    <a:pt x="529" y="37"/>
                    <a:pt x="529" y="38"/>
                  </a:cubicBezTo>
                  <a:cubicBezTo>
                    <a:pt x="527" y="43"/>
                    <a:pt x="526" y="45"/>
                    <a:pt x="525" y="45"/>
                  </a:cubicBezTo>
                  <a:cubicBezTo>
                    <a:pt x="522" y="45"/>
                    <a:pt x="521" y="39"/>
                    <a:pt x="519" y="38"/>
                  </a:cubicBezTo>
                  <a:cubicBezTo>
                    <a:pt x="518" y="37"/>
                    <a:pt x="516" y="36"/>
                    <a:pt x="514" y="36"/>
                  </a:cubicBezTo>
                  <a:cubicBezTo>
                    <a:pt x="514" y="36"/>
                    <a:pt x="513" y="36"/>
                    <a:pt x="513" y="36"/>
                  </a:cubicBezTo>
                  <a:cubicBezTo>
                    <a:pt x="511" y="36"/>
                    <a:pt x="511" y="37"/>
                    <a:pt x="510" y="40"/>
                  </a:cubicBezTo>
                  <a:cubicBezTo>
                    <a:pt x="510" y="40"/>
                    <a:pt x="510" y="40"/>
                    <a:pt x="510" y="40"/>
                  </a:cubicBezTo>
                  <a:cubicBezTo>
                    <a:pt x="509" y="40"/>
                    <a:pt x="507" y="37"/>
                    <a:pt x="507" y="37"/>
                  </a:cubicBezTo>
                  <a:cubicBezTo>
                    <a:pt x="506" y="37"/>
                    <a:pt x="505" y="37"/>
                    <a:pt x="504" y="37"/>
                  </a:cubicBezTo>
                  <a:cubicBezTo>
                    <a:pt x="504" y="37"/>
                    <a:pt x="503" y="37"/>
                    <a:pt x="502" y="37"/>
                  </a:cubicBezTo>
                  <a:cubicBezTo>
                    <a:pt x="501" y="37"/>
                    <a:pt x="498" y="40"/>
                    <a:pt x="496" y="40"/>
                  </a:cubicBezTo>
                  <a:cubicBezTo>
                    <a:pt x="495" y="40"/>
                    <a:pt x="495" y="39"/>
                    <a:pt x="496" y="36"/>
                  </a:cubicBezTo>
                  <a:cubicBezTo>
                    <a:pt x="499" y="28"/>
                    <a:pt x="497" y="25"/>
                    <a:pt x="494" y="25"/>
                  </a:cubicBezTo>
                  <a:cubicBezTo>
                    <a:pt x="494" y="25"/>
                    <a:pt x="493" y="25"/>
                    <a:pt x="493" y="26"/>
                  </a:cubicBezTo>
                  <a:cubicBezTo>
                    <a:pt x="490" y="27"/>
                    <a:pt x="489" y="35"/>
                    <a:pt x="486" y="35"/>
                  </a:cubicBezTo>
                  <a:cubicBezTo>
                    <a:pt x="486" y="35"/>
                    <a:pt x="486" y="35"/>
                    <a:pt x="486" y="35"/>
                  </a:cubicBezTo>
                  <a:cubicBezTo>
                    <a:pt x="488" y="29"/>
                    <a:pt x="490" y="24"/>
                    <a:pt x="488" y="23"/>
                  </a:cubicBezTo>
                  <a:cubicBezTo>
                    <a:pt x="488" y="23"/>
                    <a:pt x="487" y="23"/>
                    <a:pt x="487" y="23"/>
                  </a:cubicBezTo>
                  <a:cubicBezTo>
                    <a:pt x="484" y="23"/>
                    <a:pt x="482" y="49"/>
                    <a:pt x="484" y="52"/>
                  </a:cubicBezTo>
                  <a:cubicBezTo>
                    <a:pt x="485" y="55"/>
                    <a:pt x="490" y="52"/>
                    <a:pt x="487" y="61"/>
                  </a:cubicBezTo>
                  <a:cubicBezTo>
                    <a:pt x="488" y="64"/>
                    <a:pt x="493" y="60"/>
                    <a:pt x="489" y="69"/>
                  </a:cubicBezTo>
                  <a:cubicBezTo>
                    <a:pt x="491" y="66"/>
                    <a:pt x="495" y="50"/>
                    <a:pt x="497" y="50"/>
                  </a:cubicBezTo>
                  <a:lnTo>
                    <a:pt x="497" y="50"/>
                  </a:lnTo>
                  <a:cubicBezTo>
                    <a:pt x="500" y="51"/>
                    <a:pt x="497" y="64"/>
                    <a:pt x="499" y="64"/>
                  </a:cubicBezTo>
                  <a:cubicBezTo>
                    <a:pt x="499" y="64"/>
                    <a:pt x="500" y="63"/>
                    <a:pt x="500" y="63"/>
                  </a:cubicBezTo>
                  <a:cubicBezTo>
                    <a:pt x="502" y="62"/>
                    <a:pt x="502" y="57"/>
                    <a:pt x="503" y="55"/>
                  </a:cubicBezTo>
                  <a:cubicBezTo>
                    <a:pt x="505" y="51"/>
                    <a:pt x="506" y="51"/>
                    <a:pt x="507" y="51"/>
                  </a:cubicBezTo>
                  <a:cubicBezTo>
                    <a:pt x="508" y="51"/>
                    <a:pt x="508" y="51"/>
                    <a:pt x="509" y="51"/>
                  </a:cubicBezTo>
                  <a:cubicBezTo>
                    <a:pt x="510" y="52"/>
                    <a:pt x="513" y="56"/>
                    <a:pt x="508" y="64"/>
                  </a:cubicBezTo>
                  <a:cubicBezTo>
                    <a:pt x="504" y="70"/>
                    <a:pt x="499" y="67"/>
                    <a:pt x="496" y="77"/>
                  </a:cubicBezTo>
                  <a:cubicBezTo>
                    <a:pt x="495" y="83"/>
                    <a:pt x="495" y="85"/>
                    <a:pt x="496" y="85"/>
                  </a:cubicBezTo>
                  <a:cubicBezTo>
                    <a:pt x="497" y="85"/>
                    <a:pt x="499" y="83"/>
                    <a:pt x="502" y="79"/>
                  </a:cubicBezTo>
                  <a:cubicBezTo>
                    <a:pt x="503" y="75"/>
                    <a:pt x="505" y="74"/>
                    <a:pt x="507" y="74"/>
                  </a:cubicBezTo>
                  <a:cubicBezTo>
                    <a:pt x="510" y="74"/>
                    <a:pt x="512" y="80"/>
                    <a:pt x="509" y="88"/>
                  </a:cubicBezTo>
                  <a:cubicBezTo>
                    <a:pt x="510" y="85"/>
                    <a:pt x="514" y="75"/>
                    <a:pt x="516" y="75"/>
                  </a:cubicBezTo>
                  <a:cubicBezTo>
                    <a:pt x="516" y="75"/>
                    <a:pt x="516" y="75"/>
                    <a:pt x="517" y="75"/>
                  </a:cubicBezTo>
                  <a:cubicBezTo>
                    <a:pt x="518" y="75"/>
                    <a:pt x="521" y="75"/>
                    <a:pt x="523" y="69"/>
                  </a:cubicBezTo>
                  <a:lnTo>
                    <a:pt x="523" y="69"/>
                  </a:lnTo>
                  <a:cubicBezTo>
                    <a:pt x="516" y="83"/>
                    <a:pt x="529" y="89"/>
                    <a:pt x="531" y="91"/>
                  </a:cubicBezTo>
                  <a:cubicBezTo>
                    <a:pt x="532" y="91"/>
                    <a:pt x="533" y="91"/>
                    <a:pt x="533" y="91"/>
                  </a:cubicBezTo>
                  <a:cubicBezTo>
                    <a:pt x="538" y="91"/>
                    <a:pt x="544" y="87"/>
                    <a:pt x="553" y="80"/>
                  </a:cubicBezTo>
                  <a:lnTo>
                    <a:pt x="553" y="80"/>
                  </a:lnTo>
                  <a:cubicBezTo>
                    <a:pt x="549" y="84"/>
                    <a:pt x="543" y="90"/>
                    <a:pt x="543" y="93"/>
                  </a:cubicBezTo>
                  <a:lnTo>
                    <a:pt x="545" y="93"/>
                  </a:lnTo>
                  <a:cubicBezTo>
                    <a:pt x="546" y="94"/>
                    <a:pt x="546" y="93"/>
                    <a:pt x="544" y="97"/>
                  </a:cubicBezTo>
                  <a:cubicBezTo>
                    <a:pt x="542" y="101"/>
                    <a:pt x="541" y="104"/>
                    <a:pt x="542" y="104"/>
                  </a:cubicBezTo>
                  <a:cubicBezTo>
                    <a:pt x="543" y="104"/>
                    <a:pt x="544" y="103"/>
                    <a:pt x="547" y="99"/>
                  </a:cubicBezTo>
                  <a:cubicBezTo>
                    <a:pt x="550" y="94"/>
                    <a:pt x="551" y="91"/>
                    <a:pt x="553" y="91"/>
                  </a:cubicBezTo>
                  <a:cubicBezTo>
                    <a:pt x="553" y="91"/>
                    <a:pt x="554" y="91"/>
                    <a:pt x="554" y="91"/>
                  </a:cubicBezTo>
                  <a:cubicBezTo>
                    <a:pt x="555" y="92"/>
                    <a:pt x="557" y="92"/>
                    <a:pt x="557" y="94"/>
                  </a:cubicBezTo>
                  <a:cubicBezTo>
                    <a:pt x="558" y="95"/>
                    <a:pt x="555" y="99"/>
                    <a:pt x="555" y="99"/>
                  </a:cubicBezTo>
                  <a:lnTo>
                    <a:pt x="560" y="103"/>
                  </a:lnTo>
                  <a:cubicBezTo>
                    <a:pt x="560" y="103"/>
                    <a:pt x="560" y="103"/>
                    <a:pt x="561" y="103"/>
                  </a:cubicBezTo>
                  <a:cubicBezTo>
                    <a:pt x="565" y="103"/>
                    <a:pt x="574" y="87"/>
                    <a:pt x="573" y="87"/>
                  </a:cubicBezTo>
                  <a:lnTo>
                    <a:pt x="573" y="87"/>
                  </a:lnTo>
                  <a:cubicBezTo>
                    <a:pt x="575" y="88"/>
                    <a:pt x="567" y="106"/>
                    <a:pt x="566" y="110"/>
                  </a:cubicBezTo>
                  <a:cubicBezTo>
                    <a:pt x="566" y="112"/>
                    <a:pt x="566" y="114"/>
                    <a:pt x="567" y="114"/>
                  </a:cubicBezTo>
                  <a:cubicBezTo>
                    <a:pt x="567" y="114"/>
                    <a:pt x="568" y="112"/>
                    <a:pt x="570" y="108"/>
                  </a:cubicBezTo>
                  <a:cubicBezTo>
                    <a:pt x="571" y="105"/>
                    <a:pt x="575" y="97"/>
                    <a:pt x="576" y="97"/>
                  </a:cubicBezTo>
                  <a:cubicBezTo>
                    <a:pt x="577" y="97"/>
                    <a:pt x="577" y="97"/>
                    <a:pt x="577" y="99"/>
                  </a:cubicBezTo>
                  <a:cubicBezTo>
                    <a:pt x="577" y="102"/>
                    <a:pt x="576" y="107"/>
                    <a:pt x="574" y="111"/>
                  </a:cubicBezTo>
                  <a:cubicBezTo>
                    <a:pt x="574" y="112"/>
                    <a:pt x="573" y="114"/>
                    <a:pt x="573" y="115"/>
                  </a:cubicBezTo>
                  <a:lnTo>
                    <a:pt x="573" y="115"/>
                  </a:lnTo>
                  <a:cubicBezTo>
                    <a:pt x="575" y="112"/>
                    <a:pt x="581" y="104"/>
                    <a:pt x="583" y="102"/>
                  </a:cubicBezTo>
                  <a:cubicBezTo>
                    <a:pt x="583" y="102"/>
                    <a:pt x="583" y="102"/>
                    <a:pt x="583" y="102"/>
                  </a:cubicBezTo>
                  <a:lnTo>
                    <a:pt x="583" y="102"/>
                  </a:lnTo>
                  <a:cubicBezTo>
                    <a:pt x="584" y="102"/>
                    <a:pt x="578" y="116"/>
                    <a:pt x="577" y="118"/>
                  </a:cubicBezTo>
                  <a:cubicBezTo>
                    <a:pt x="575" y="123"/>
                    <a:pt x="574" y="124"/>
                    <a:pt x="574" y="124"/>
                  </a:cubicBezTo>
                  <a:cubicBezTo>
                    <a:pt x="575" y="124"/>
                    <a:pt x="586" y="104"/>
                    <a:pt x="586" y="103"/>
                  </a:cubicBezTo>
                  <a:cubicBezTo>
                    <a:pt x="586" y="103"/>
                    <a:pt x="587" y="103"/>
                    <a:pt x="587" y="103"/>
                  </a:cubicBezTo>
                  <a:lnTo>
                    <a:pt x="587" y="103"/>
                  </a:lnTo>
                  <a:cubicBezTo>
                    <a:pt x="589" y="103"/>
                    <a:pt x="583" y="116"/>
                    <a:pt x="585" y="116"/>
                  </a:cubicBezTo>
                  <a:cubicBezTo>
                    <a:pt x="585" y="116"/>
                    <a:pt x="586" y="115"/>
                    <a:pt x="587" y="114"/>
                  </a:cubicBezTo>
                  <a:lnTo>
                    <a:pt x="587" y="114"/>
                  </a:lnTo>
                  <a:cubicBezTo>
                    <a:pt x="580" y="122"/>
                    <a:pt x="592" y="129"/>
                    <a:pt x="594" y="129"/>
                  </a:cubicBezTo>
                  <a:cubicBezTo>
                    <a:pt x="595" y="130"/>
                    <a:pt x="596" y="130"/>
                    <a:pt x="598" y="130"/>
                  </a:cubicBezTo>
                  <a:cubicBezTo>
                    <a:pt x="599" y="130"/>
                    <a:pt x="600" y="130"/>
                    <a:pt x="602" y="130"/>
                  </a:cubicBezTo>
                  <a:cubicBezTo>
                    <a:pt x="603" y="130"/>
                    <a:pt x="603" y="130"/>
                    <a:pt x="604" y="130"/>
                  </a:cubicBezTo>
                  <a:cubicBezTo>
                    <a:pt x="606" y="130"/>
                    <a:pt x="601" y="138"/>
                    <a:pt x="602" y="138"/>
                  </a:cubicBezTo>
                  <a:cubicBezTo>
                    <a:pt x="602" y="138"/>
                    <a:pt x="603" y="138"/>
                    <a:pt x="603" y="138"/>
                  </a:cubicBezTo>
                  <a:cubicBezTo>
                    <a:pt x="605" y="137"/>
                    <a:pt x="613" y="132"/>
                    <a:pt x="615" y="132"/>
                  </a:cubicBezTo>
                  <a:cubicBezTo>
                    <a:pt x="615" y="132"/>
                    <a:pt x="615" y="132"/>
                    <a:pt x="615" y="132"/>
                  </a:cubicBezTo>
                  <a:cubicBezTo>
                    <a:pt x="615" y="132"/>
                    <a:pt x="596" y="146"/>
                    <a:pt x="599" y="146"/>
                  </a:cubicBezTo>
                  <a:cubicBezTo>
                    <a:pt x="599" y="146"/>
                    <a:pt x="600" y="146"/>
                    <a:pt x="601" y="145"/>
                  </a:cubicBezTo>
                  <a:cubicBezTo>
                    <a:pt x="606" y="143"/>
                    <a:pt x="606" y="146"/>
                    <a:pt x="613" y="139"/>
                  </a:cubicBezTo>
                  <a:cubicBezTo>
                    <a:pt x="615" y="138"/>
                    <a:pt x="615" y="138"/>
                    <a:pt x="616" y="138"/>
                  </a:cubicBezTo>
                  <a:cubicBezTo>
                    <a:pt x="617" y="138"/>
                    <a:pt x="616" y="140"/>
                    <a:pt x="617" y="140"/>
                  </a:cubicBezTo>
                  <a:cubicBezTo>
                    <a:pt x="618" y="140"/>
                    <a:pt x="618" y="140"/>
                    <a:pt x="619" y="139"/>
                  </a:cubicBezTo>
                  <a:lnTo>
                    <a:pt x="619" y="139"/>
                  </a:lnTo>
                  <a:cubicBezTo>
                    <a:pt x="613" y="145"/>
                    <a:pt x="608" y="150"/>
                    <a:pt x="609" y="154"/>
                  </a:cubicBezTo>
                  <a:cubicBezTo>
                    <a:pt x="609" y="154"/>
                    <a:pt x="609" y="154"/>
                    <a:pt x="609" y="154"/>
                  </a:cubicBezTo>
                  <a:cubicBezTo>
                    <a:pt x="612" y="154"/>
                    <a:pt x="627" y="141"/>
                    <a:pt x="632" y="140"/>
                  </a:cubicBezTo>
                  <a:cubicBezTo>
                    <a:pt x="633" y="140"/>
                    <a:pt x="633" y="140"/>
                    <a:pt x="634" y="140"/>
                  </a:cubicBezTo>
                  <a:cubicBezTo>
                    <a:pt x="640" y="140"/>
                    <a:pt x="616" y="161"/>
                    <a:pt x="609" y="168"/>
                  </a:cubicBezTo>
                  <a:cubicBezTo>
                    <a:pt x="619" y="162"/>
                    <a:pt x="627" y="157"/>
                    <a:pt x="637" y="153"/>
                  </a:cubicBezTo>
                  <a:lnTo>
                    <a:pt x="637" y="153"/>
                  </a:lnTo>
                  <a:cubicBezTo>
                    <a:pt x="632" y="159"/>
                    <a:pt x="628" y="163"/>
                    <a:pt x="625" y="168"/>
                  </a:cubicBezTo>
                  <a:cubicBezTo>
                    <a:pt x="627" y="166"/>
                    <a:pt x="629" y="165"/>
                    <a:pt x="630" y="165"/>
                  </a:cubicBezTo>
                  <a:cubicBezTo>
                    <a:pt x="631" y="165"/>
                    <a:pt x="631" y="167"/>
                    <a:pt x="633" y="167"/>
                  </a:cubicBezTo>
                  <a:cubicBezTo>
                    <a:pt x="633" y="167"/>
                    <a:pt x="633" y="167"/>
                    <a:pt x="633" y="167"/>
                  </a:cubicBezTo>
                  <a:cubicBezTo>
                    <a:pt x="636" y="167"/>
                    <a:pt x="645" y="163"/>
                    <a:pt x="647" y="162"/>
                  </a:cubicBezTo>
                  <a:lnTo>
                    <a:pt x="647" y="162"/>
                  </a:lnTo>
                  <a:cubicBezTo>
                    <a:pt x="642" y="168"/>
                    <a:pt x="628" y="176"/>
                    <a:pt x="634" y="176"/>
                  </a:cubicBezTo>
                  <a:cubicBezTo>
                    <a:pt x="634" y="176"/>
                    <a:pt x="635" y="176"/>
                    <a:pt x="635" y="176"/>
                  </a:cubicBezTo>
                  <a:cubicBezTo>
                    <a:pt x="642" y="176"/>
                    <a:pt x="640" y="179"/>
                    <a:pt x="630" y="186"/>
                  </a:cubicBezTo>
                  <a:cubicBezTo>
                    <a:pt x="630" y="186"/>
                    <a:pt x="631" y="187"/>
                    <a:pt x="631" y="187"/>
                  </a:cubicBezTo>
                  <a:cubicBezTo>
                    <a:pt x="633" y="187"/>
                    <a:pt x="637" y="183"/>
                    <a:pt x="639" y="182"/>
                  </a:cubicBezTo>
                  <a:cubicBezTo>
                    <a:pt x="639" y="182"/>
                    <a:pt x="640" y="181"/>
                    <a:pt x="641" y="181"/>
                  </a:cubicBezTo>
                  <a:cubicBezTo>
                    <a:pt x="643" y="181"/>
                    <a:pt x="643" y="185"/>
                    <a:pt x="645" y="185"/>
                  </a:cubicBezTo>
                  <a:cubicBezTo>
                    <a:pt x="645" y="185"/>
                    <a:pt x="645" y="185"/>
                    <a:pt x="646" y="184"/>
                  </a:cubicBezTo>
                  <a:cubicBezTo>
                    <a:pt x="650" y="184"/>
                    <a:pt x="654" y="179"/>
                    <a:pt x="658" y="177"/>
                  </a:cubicBezTo>
                  <a:cubicBezTo>
                    <a:pt x="659" y="177"/>
                    <a:pt x="659" y="177"/>
                    <a:pt x="659" y="177"/>
                  </a:cubicBezTo>
                  <a:cubicBezTo>
                    <a:pt x="661" y="177"/>
                    <a:pt x="661" y="179"/>
                    <a:pt x="662" y="179"/>
                  </a:cubicBezTo>
                  <a:cubicBezTo>
                    <a:pt x="662" y="179"/>
                    <a:pt x="663" y="179"/>
                    <a:pt x="663" y="178"/>
                  </a:cubicBezTo>
                  <a:lnTo>
                    <a:pt x="663" y="178"/>
                  </a:lnTo>
                  <a:cubicBezTo>
                    <a:pt x="657" y="183"/>
                    <a:pt x="657" y="182"/>
                    <a:pt x="658" y="184"/>
                  </a:cubicBezTo>
                  <a:lnTo>
                    <a:pt x="661" y="189"/>
                  </a:lnTo>
                  <a:cubicBezTo>
                    <a:pt x="658" y="191"/>
                    <a:pt x="653" y="194"/>
                    <a:pt x="651" y="194"/>
                  </a:cubicBezTo>
                  <a:cubicBezTo>
                    <a:pt x="650" y="194"/>
                    <a:pt x="650" y="194"/>
                    <a:pt x="650" y="194"/>
                  </a:cubicBezTo>
                  <a:cubicBezTo>
                    <a:pt x="650" y="194"/>
                    <a:pt x="649" y="194"/>
                    <a:pt x="649" y="194"/>
                  </a:cubicBezTo>
                  <a:cubicBezTo>
                    <a:pt x="648" y="194"/>
                    <a:pt x="648" y="194"/>
                    <a:pt x="647" y="194"/>
                  </a:cubicBezTo>
                  <a:cubicBezTo>
                    <a:pt x="647" y="194"/>
                    <a:pt x="646" y="194"/>
                    <a:pt x="644" y="196"/>
                  </a:cubicBezTo>
                  <a:cubicBezTo>
                    <a:pt x="645" y="197"/>
                    <a:pt x="646" y="197"/>
                    <a:pt x="647" y="197"/>
                  </a:cubicBezTo>
                  <a:cubicBezTo>
                    <a:pt x="651" y="197"/>
                    <a:pt x="659" y="193"/>
                    <a:pt x="665" y="193"/>
                  </a:cubicBezTo>
                  <a:cubicBezTo>
                    <a:pt x="673" y="193"/>
                    <a:pt x="654" y="200"/>
                    <a:pt x="654" y="200"/>
                  </a:cubicBezTo>
                  <a:lnTo>
                    <a:pt x="661" y="200"/>
                  </a:lnTo>
                  <a:cubicBezTo>
                    <a:pt x="662" y="200"/>
                    <a:pt x="663" y="200"/>
                    <a:pt x="664" y="200"/>
                  </a:cubicBezTo>
                  <a:cubicBezTo>
                    <a:pt x="665" y="200"/>
                    <a:pt x="665" y="201"/>
                    <a:pt x="662" y="204"/>
                  </a:cubicBezTo>
                  <a:cubicBezTo>
                    <a:pt x="659" y="207"/>
                    <a:pt x="658" y="210"/>
                    <a:pt x="661" y="210"/>
                  </a:cubicBezTo>
                  <a:cubicBezTo>
                    <a:pt x="662" y="210"/>
                    <a:pt x="665" y="209"/>
                    <a:pt x="670" y="205"/>
                  </a:cubicBezTo>
                  <a:lnTo>
                    <a:pt x="670" y="205"/>
                  </a:lnTo>
                  <a:cubicBezTo>
                    <a:pt x="670" y="206"/>
                    <a:pt x="670" y="206"/>
                    <a:pt x="670" y="206"/>
                  </a:cubicBezTo>
                  <a:cubicBezTo>
                    <a:pt x="671" y="206"/>
                    <a:pt x="671" y="206"/>
                    <a:pt x="672" y="206"/>
                  </a:cubicBezTo>
                  <a:cubicBezTo>
                    <a:pt x="672" y="206"/>
                    <a:pt x="673" y="206"/>
                    <a:pt x="673" y="206"/>
                  </a:cubicBezTo>
                  <a:cubicBezTo>
                    <a:pt x="674" y="206"/>
                    <a:pt x="661" y="212"/>
                    <a:pt x="660" y="213"/>
                  </a:cubicBezTo>
                  <a:cubicBezTo>
                    <a:pt x="655" y="216"/>
                    <a:pt x="658" y="216"/>
                    <a:pt x="660" y="216"/>
                  </a:cubicBezTo>
                  <a:cubicBezTo>
                    <a:pt x="660" y="216"/>
                    <a:pt x="660" y="216"/>
                    <a:pt x="661" y="216"/>
                  </a:cubicBezTo>
                  <a:cubicBezTo>
                    <a:pt x="667" y="216"/>
                    <a:pt x="678" y="210"/>
                    <a:pt x="684" y="210"/>
                  </a:cubicBezTo>
                  <a:cubicBezTo>
                    <a:pt x="685" y="210"/>
                    <a:pt x="686" y="210"/>
                    <a:pt x="687" y="212"/>
                  </a:cubicBezTo>
                  <a:cubicBezTo>
                    <a:pt x="681" y="214"/>
                    <a:pt x="675" y="218"/>
                    <a:pt x="669" y="221"/>
                  </a:cubicBezTo>
                  <a:cubicBezTo>
                    <a:pt x="665" y="224"/>
                    <a:pt x="665" y="226"/>
                    <a:pt x="667" y="226"/>
                  </a:cubicBezTo>
                  <a:cubicBezTo>
                    <a:pt x="669" y="226"/>
                    <a:pt x="672" y="225"/>
                    <a:pt x="676" y="223"/>
                  </a:cubicBezTo>
                  <a:lnTo>
                    <a:pt x="676" y="223"/>
                  </a:lnTo>
                  <a:cubicBezTo>
                    <a:pt x="669" y="226"/>
                    <a:pt x="662" y="231"/>
                    <a:pt x="663" y="233"/>
                  </a:cubicBezTo>
                  <a:cubicBezTo>
                    <a:pt x="666" y="232"/>
                    <a:pt x="679" y="225"/>
                    <a:pt x="681" y="225"/>
                  </a:cubicBezTo>
                  <a:lnTo>
                    <a:pt x="681" y="225"/>
                  </a:lnTo>
                  <a:cubicBezTo>
                    <a:pt x="682" y="225"/>
                    <a:pt x="682" y="225"/>
                    <a:pt x="680" y="227"/>
                  </a:cubicBezTo>
                  <a:cubicBezTo>
                    <a:pt x="675" y="232"/>
                    <a:pt x="666" y="236"/>
                    <a:pt x="667" y="239"/>
                  </a:cubicBezTo>
                  <a:cubicBezTo>
                    <a:pt x="667" y="239"/>
                    <a:pt x="669" y="239"/>
                    <a:pt x="670" y="239"/>
                  </a:cubicBezTo>
                  <a:cubicBezTo>
                    <a:pt x="671" y="239"/>
                    <a:pt x="673" y="239"/>
                    <a:pt x="673" y="240"/>
                  </a:cubicBezTo>
                  <a:cubicBezTo>
                    <a:pt x="664" y="245"/>
                    <a:pt x="670" y="251"/>
                    <a:pt x="671" y="252"/>
                  </a:cubicBezTo>
                  <a:cubicBezTo>
                    <a:pt x="671" y="252"/>
                    <a:pt x="672" y="252"/>
                    <a:pt x="672" y="252"/>
                  </a:cubicBezTo>
                  <a:cubicBezTo>
                    <a:pt x="675" y="252"/>
                    <a:pt x="683" y="246"/>
                    <a:pt x="685" y="246"/>
                  </a:cubicBezTo>
                  <a:lnTo>
                    <a:pt x="685" y="246"/>
                  </a:lnTo>
                  <a:cubicBezTo>
                    <a:pt x="693" y="246"/>
                    <a:pt x="673" y="256"/>
                    <a:pt x="669" y="257"/>
                  </a:cubicBezTo>
                  <a:cubicBezTo>
                    <a:pt x="665" y="260"/>
                    <a:pt x="667" y="263"/>
                    <a:pt x="668" y="264"/>
                  </a:cubicBezTo>
                  <a:cubicBezTo>
                    <a:pt x="669" y="267"/>
                    <a:pt x="672" y="269"/>
                    <a:pt x="676" y="271"/>
                  </a:cubicBezTo>
                  <a:cubicBezTo>
                    <a:pt x="677" y="271"/>
                    <a:pt x="689" y="274"/>
                    <a:pt x="688" y="274"/>
                  </a:cubicBezTo>
                  <a:cubicBezTo>
                    <a:pt x="686" y="276"/>
                    <a:pt x="663" y="277"/>
                    <a:pt x="666" y="279"/>
                  </a:cubicBezTo>
                  <a:cubicBezTo>
                    <a:pt x="668" y="279"/>
                    <a:pt x="679" y="283"/>
                    <a:pt x="685" y="283"/>
                  </a:cubicBezTo>
                  <a:cubicBezTo>
                    <a:pt x="686" y="283"/>
                    <a:pt x="688" y="283"/>
                    <a:pt x="688" y="282"/>
                  </a:cubicBezTo>
                  <a:lnTo>
                    <a:pt x="688" y="282"/>
                  </a:lnTo>
                  <a:cubicBezTo>
                    <a:pt x="681" y="285"/>
                    <a:pt x="678" y="287"/>
                    <a:pt x="678" y="289"/>
                  </a:cubicBezTo>
                  <a:cubicBezTo>
                    <a:pt x="677" y="292"/>
                    <a:pt x="679" y="294"/>
                    <a:pt x="681" y="294"/>
                  </a:cubicBezTo>
                  <a:cubicBezTo>
                    <a:pt x="682" y="295"/>
                    <a:pt x="684" y="295"/>
                    <a:pt x="686" y="295"/>
                  </a:cubicBezTo>
                  <a:cubicBezTo>
                    <a:pt x="688" y="295"/>
                    <a:pt x="689" y="295"/>
                    <a:pt x="690" y="295"/>
                  </a:cubicBezTo>
                  <a:cubicBezTo>
                    <a:pt x="697" y="298"/>
                    <a:pt x="685" y="304"/>
                    <a:pt x="681" y="308"/>
                  </a:cubicBezTo>
                  <a:cubicBezTo>
                    <a:pt x="681" y="309"/>
                    <a:pt x="681" y="309"/>
                    <a:pt x="681" y="309"/>
                  </a:cubicBezTo>
                  <a:cubicBezTo>
                    <a:pt x="682" y="309"/>
                    <a:pt x="683" y="309"/>
                    <a:pt x="685" y="308"/>
                  </a:cubicBezTo>
                  <a:cubicBezTo>
                    <a:pt x="686" y="309"/>
                    <a:pt x="686" y="311"/>
                    <a:pt x="686" y="313"/>
                  </a:cubicBezTo>
                  <a:cubicBezTo>
                    <a:pt x="687" y="315"/>
                    <a:pt x="692" y="315"/>
                    <a:pt x="693" y="318"/>
                  </a:cubicBezTo>
                  <a:cubicBezTo>
                    <a:pt x="693" y="321"/>
                    <a:pt x="691" y="322"/>
                    <a:pt x="690" y="325"/>
                  </a:cubicBezTo>
                  <a:cubicBezTo>
                    <a:pt x="689" y="326"/>
                    <a:pt x="688" y="329"/>
                    <a:pt x="692" y="329"/>
                  </a:cubicBezTo>
                  <a:cubicBezTo>
                    <a:pt x="698" y="329"/>
                    <a:pt x="695" y="336"/>
                    <a:pt x="695" y="339"/>
                  </a:cubicBezTo>
                  <a:cubicBezTo>
                    <a:pt x="695" y="340"/>
                    <a:pt x="706" y="346"/>
                    <a:pt x="705" y="346"/>
                  </a:cubicBezTo>
                  <a:cubicBezTo>
                    <a:pt x="705" y="346"/>
                    <a:pt x="704" y="346"/>
                    <a:pt x="702" y="346"/>
                  </a:cubicBezTo>
                  <a:cubicBezTo>
                    <a:pt x="700" y="346"/>
                    <a:pt x="696" y="346"/>
                    <a:pt x="695" y="346"/>
                  </a:cubicBezTo>
                  <a:lnTo>
                    <a:pt x="695" y="346"/>
                  </a:lnTo>
                  <a:lnTo>
                    <a:pt x="702" y="349"/>
                  </a:lnTo>
                  <a:cubicBezTo>
                    <a:pt x="702" y="349"/>
                    <a:pt x="715" y="351"/>
                    <a:pt x="714" y="351"/>
                  </a:cubicBezTo>
                  <a:cubicBezTo>
                    <a:pt x="714" y="352"/>
                    <a:pt x="705" y="352"/>
                    <a:pt x="703" y="353"/>
                  </a:cubicBezTo>
                  <a:cubicBezTo>
                    <a:pt x="701" y="355"/>
                    <a:pt x="702" y="356"/>
                    <a:pt x="702" y="358"/>
                  </a:cubicBezTo>
                  <a:cubicBezTo>
                    <a:pt x="705" y="360"/>
                    <a:pt x="710" y="363"/>
                    <a:pt x="699" y="363"/>
                  </a:cubicBezTo>
                  <a:cubicBezTo>
                    <a:pt x="702" y="363"/>
                    <a:pt x="708" y="365"/>
                    <a:pt x="710" y="365"/>
                  </a:cubicBezTo>
                  <a:cubicBezTo>
                    <a:pt x="702" y="366"/>
                    <a:pt x="702" y="368"/>
                    <a:pt x="702" y="370"/>
                  </a:cubicBezTo>
                  <a:cubicBezTo>
                    <a:pt x="702" y="372"/>
                    <a:pt x="701" y="374"/>
                    <a:pt x="703" y="375"/>
                  </a:cubicBezTo>
                  <a:cubicBezTo>
                    <a:pt x="705" y="376"/>
                    <a:pt x="708" y="376"/>
                    <a:pt x="708" y="377"/>
                  </a:cubicBezTo>
                  <a:cubicBezTo>
                    <a:pt x="707" y="379"/>
                    <a:pt x="702" y="381"/>
                    <a:pt x="701" y="384"/>
                  </a:cubicBezTo>
                  <a:cubicBezTo>
                    <a:pt x="701" y="385"/>
                    <a:pt x="702" y="391"/>
                    <a:pt x="695" y="391"/>
                  </a:cubicBezTo>
                  <a:cubicBezTo>
                    <a:pt x="695" y="391"/>
                    <a:pt x="694" y="391"/>
                    <a:pt x="694" y="391"/>
                  </a:cubicBezTo>
                  <a:lnTo>
                    <a:pt x="694" y="391"/>
                  </a:lnTo>
                  <a:cubicBezTo>
                    <a:pt x="694" y="395"/>
                    <a:pt x="705" y="392"/>
                    <a:pt x="709" y="395"/>
                  </a:cubicBezTo>
                  <a:cubicBezTo>
                    <a:pt x="710" y="397"/>
                    <a:pt x="702" y="397"/>
                    <a:pt x="700" y="397"/>
                  </a:cubicBezTo>
                  <a:cubicBezTo>
                    <a:pt x="698" y="397"/>
                    <a:pt x="696" y="398"/>
                    <a:pt x="695" y="399"/>
                  </a:cubicBezTo>
                  <a:cubicBezTo>
                    <a:pt x="693" y="401"/>
                    <a:pt x="707" y="412"/>
                    <a:pt x="698" y="412"/>
                  </a:cubicBezTo>
                  <a:cubicBezTo>
                    <a:pt x="698" y="412"/>
                    <a:pt x="698" y="412"/>
                    <a:pt x="698" y="412"/>
                  </a:cubicBezTo>
                  <a:lnTo>
                    <a:pt x="698" y="412"/>
                  </a:lnTo>
                  <a:cubicBezTo>
                    <a:pt x="703" y="412"/>
                    <a:pt x="718" y="414"/>
                    <a:pt x="717" y="416"/>
                  </a:cubicBezTo>
                  <a:cubicBezTo>
                    <a:pt x="717" y="416"/>
                    <a:pt x="717" y="416"/>
                    <a:pt x="715" y="416"/>
                  </a:cubicBezTo>
                  <a:cubicBezTo>
                    <a:pt x="713" y="416"/>
                    <a:pt x="710" y="416"/>
                    <a:pt x="709" y="416"/>
                  </a:cubicBezTo>
                  <a:cubicBezTo>
                    <a:pt x="708" y="417"/>
                    <a:pt x="706" y="418"/>
                    <a:pt x="706" y="418"/>
                  </a:cubicBezTo>
                  <a:cubicBezTo>
                    <a:pt x="702" y="419"/>
                    <a:pt x="702" y="420"/>
                    <a:pt x="703" y="422"/>
                  </a:cubicBezTo>
                  <a:cubicBezTo>
                    <a:pt x="704" y="423"/>
                    <a:pt x="704" y="424"/>
                    <a:pt x="702" y="425"/>
                  </a:cubicBezTo>
                  <a:cubicBezTo>
                    <a:pt x="698" y="425"/>
                    <a:pt x="689" y="421"/>
                    <a:pt x="687" y="421"/>
                  </a:cubicBezTo>
                  <a:cubicBezTo>
                    <a:pt x="686" y="421"/>
                    <a:pt x="686" y="421"/>
                    <a:pt x="686" y="421"/>
                  </a:cubicBezTo>
                  <a:cubicBezTo>
                    <a:pt x="683" y="421"/>
                    <a:pt x="693" y="426"/>
                    <a:pt x="693" y="427"/>
                  </a:cubicBezTo>
                  <a:cubicBezTo>
                    <a:pt x="693" y="431"/>
                    <a:pt x="687" y="433"/>
                    <a:pt x="683" y="436"/>
                  </a:cubicBezTo>
                  <a:cubicBezTo>
                    <a:pt x="680" y="439"/>
                    <a:pt x="711" y="442"/>
                    <a:pt x="697" y="444"/>
                  </a:cubicBezTo>
                  <a:cubicBezTo>
                    <a:pt x="690" y="445"/>
                    <a:pt x="683" y="445"/>
                    <a:pt x="685" y="448"/>
                  </a:cubicBezTo>
                  <a:cubicBezTo>
                    <a:pt x="686" y="450"/>
                    <a:pt x="699" y="456"/>
                    <a:pt x="694" y="456"/>
                  </a:cubicBezTo>
                  <a:cubicBezTo>
                    <a:pt x="693" y="456"/>
                    <a:pt x="691" y="455"/>
                    <a:pt x="689" y="455"/>
                  </a:cubicBezTo>
                  <a:cubicBezTo>
                    <a:pt x="686" y="454"/>
                    <a:pt x="684" y="454"/>
                    <a:pt x="683" y="454"/>
                  </a:cubicBezTo>
                  <a:cubicBezTo>
                    <a:pt x="677" y="454"/>
                    <a:pt x="686" y="459"/>
                    <a:pt x="690" y="462"/>
                  </a:cubicBezTo>
                  <a:cubicBezTo>
                    <a:pt x="699" y="468"/>
                    <a:pt x="684" y="465"/>
                    <a:pt x="681" y="467"/>
                  </a:cubicBezTo>
                  <a:cubicBezTo>
                    <a:pt x="678" y="470"/>
                    <a:pt x="697" y="473"/>
                    <a:pt x="702" y="475"/>
                  </a:cubicBezTo>
                  <a:cubicBezTo>
                    <a:pt x="703" y="476"/>
                    <a:pt x="701" y="476"/>
                    <a:pt x="699" y="476"/>
                  </a:cubicBezTo>
                  <a:cubicBezTo>
                    <a:pt x="697" y="476"/>
                    <a:pt x="694" y="476"/>
                    <a:pt x="692" y="476"/>
                  </a:cubicBezTo>
                  <a:cubicBezTo>
                    <a:pt x="689" y="476"/>
                    <a:pt x="687" y="476"/>
                    <a:pt x="689" y="478"/>
                  </a:cubicBezTo>
                  <a:cubicBezTo>
                    <a:pt x="691" y="479"/>
                    <a:pt x="695" y="478"/>
                    <a:pt x="697" y="480"/>
                  </a:cubicBezTo>
                  <a:cubicBezTo>
                    <a:pt x="699" y="480"/>
                    <a:pt x="698" y="483"/>
                    <a:pt x="696" y="483"/>
                  </a:cubicBezTo>
                  <a:cubicBezTo>
                    <a:pt x="691" y="482"/>
                    <a:pt x="685" y="479"/>
                    <a:pt x="681" y="479"/>
                  </a:cubicBezTo>
                  <a:cubicBezTo>
                    <a:pt x="680" y="479"/>
                    <a:pt x="679" y="479"/>
                    <a:pt x="678" y="480"/>
                  </a:cubicBezTo>
                  <a:cubicBezTo>
                    <a:pt x="672" y="483"/>
                    <a:pt x="671" y="489"/>
                    <a:pt x="675" y="496"/>
                  </a:cubicBezTo>
                  <a:cubicBezTo>
                    <a:pt x="675" y="498"/>
                    <a:pt x="677" y="499"/>
                    <a:pt x="676" y="501"/>
                  </a:cubicBezTo>
                  <a:cubicBezTo>
                    <a:pt x="678" y="502"/>
                    <a:pt x="678" y="503"/>
                    <a:pt x="677" y="503"/>
                  </a:cubicBezTo>
                  <a:cubicBezTo>
                    <a:pt x="675" y="503"/>
                    <a:pt x="661" y="496"/>
                    <a:pt x="661" y="496"/>
                  </a:cubicBezTo>
                  <a:lnTo>
                    <a:pt x="661" y="496"/>
                  </a:lnTo>
                  <a:cubicBezTo>
                    <a:pt x="661" y="499"/>
                    <a:pt x="678" y="505"/>
                    <a:pt x="671" y="505"/>
                  </a:cubicBezTo>
                  <a:cubicBezTo>
                    <a:pt x="670" y="505"/>
                    <a:pt x="669" y="505"/>
                    <a:pt x="668" y="505"/>
                  </a:cubicBezTo>
                  <a:cubicBezTo>
                    <a:pt x="667" y="505"/>
                    <a:pt x="668" y="507"/>
                    <a:pt x="668" y="508"/>
                  </a:cubicBezTo>
                  <a:cubicBezTo>
                    <a:pt x="668" y="509"/>
                    <a:pt x="674" y="524"/>
                    <a:pt x="668" y="524"/>
                  </a:cubicBezTo>
                  <a:cubicBezTo>
                    <a:pt x="667" y="524"/>
                    <a:pt x="666" y="524"/>
                    <a:pt x="665" y="523"/>
                  </a:cubicBezTo>
                  <a:lnTo>
                    <a:pt x="665" y="523"/>
                  </a:lnTo>
                  <a:lnTo>
                    <a:pt x="678" y="536"/>
                  </a:lnTo>
                  <a:cubicBezTo>
                    <a:pt x="673" y="534"/>
                    <a:pt x="670" y="533"/>
                    <a:pt x="668" y="533"/>
                  </a:cubicBezTo>
                  <a:cubicBezTo>
                    <a:pt x="667" y="533"/>
                    <a:pt x="666" y="534"/>
                    <a:pt x="665" y="535"/>
                  </a:cubicBezTo>
                  <a:cubicBezTo>
                    <a:pt x="665" y="535"/>
                    <a:pt x="664" y="535"/>
                    <a:pt x="663" y="535"/>
                  </a:cubicBezTo>
                  <a:cubicBezTo>
                    <a:pt x="661" y="535"/>
                    <a:pt x="656" y="533"/>
                    <a:pt x="651" y="531"/>
                  </a:cubicBezTo>
                  <a:cubicBezTo>
                    <a:pt x="651" y="531"/>
                    <a:pt x="650" y="531"/>
                    <a:pt x="650" y="531"/>
                  </a:cubicBezTo>
                  <a:lnTo>
                    <a:pt x="650" y="531"/>
                  </a:lnTo>
                  <a:cubicBezTo>
                    <a:pt x="649" y="531"/>
                    <a:pt x="667" y="543"/>
                    <a:pt x="665" y="546"/>
                  </a:cubicBezTo>
                  <a:cubicBezTo>
                    <a:pt x="662" y="544"/>
                    <a:pt x="649" y="535"/>
                    <a:pt x="646" y="535"/>
                  </a:cubicBezTo>
                  <a:cubicBezTo>
                    <a:pt x="646" y="535"/>
                    <a:pt x="646" y="535"/>
                    <a:pt x="646" y="535"/>
                  </a:cubicBezTo>
                  <a:cubicBezTo>
                    <a:pt x="643" y="535"/>
                    <a:pt x="647" y="542"/>
                    <a:pt x="653" y="545"/>
                  </a:cubicBezTo>
                  <a:cubicBezTo>
                    <a:pt x="657" y="548"/>
                    <a:pt x="662" y="549"/>
                    <a:pt x="661" y="551"/>
                  </a:cubicBezTo>
                  <a:cubicBezTo>
                    <a:pt x="661" y="552"/>
                    <a:pt x="661" y="552"/>
                    <a:pt x="661" y="552"/>
                  </a:cubicBezTo>
                  <a:cubicBezTo>
                    <a:pt x="660" y="552"/>
                    <a:pt x="658" y="551"/>
                    <a:pt x="656" y="550"/>
                  </a:cubicBezTo>
                  <a:cubicBezTo>
                    <a:pt x="650" y="548"/>
                    <a:pt x="642" y="542"/>
                    <a:pt x="637" y="539"/>
                  </a:cubicBezTo>
                  <a:lnTo>
                    <a:pt x="637" y="539"/>
                  </a:lnTo>
                  <a:cubicBezTo>
                    <a:pt x="636" y="539"/>
                    <a:pt x="643" y="545"/>
                    <a:pt x="643" y="545"/>
                  </a:cubicBezTo>
                  <a:cubicBezTo>
                    <a:pt x="646" y="549"/>
                    <a:pt x="647" y="550"/>
                    <a:pt x="647" y="552"/>
                  </a:cubicBezTo>
                  <a:cubicBezTo>
                    <a:pt x="646" y="552"/>
                    <a:pt x="646" y="552"/>
                    <a:pt x="646" y="552"/>
                  </a:cubicBezTo>
                  <a:cubicBezTo>
                    <a:pt x="645" y="552"/>
                    <a:pt x="644" y="552"/>
                    <a:pt x="644" y="552"/>
                  </a:cubicBezTo>
                  <a:lnTo>
                    <a:pt x="644" y="552"/>
                  </a:lnTo>
                  <a:cubicBezTo>
                    <a:pt x="643" y="552"/>
                    <a:pt x="643" y="552"/>
                    <a:pt x="644" y="553"/>
                  </a:cubicBezTo>
                  <a:cubicBezTo>
                    <a:pt x="646" y="556"/>
                    <a:pt x="648" y="558"/>
                    <a:pt x="651" y="561"/>
                  </a:cubicBezTo>
                  <a:cubicBezTo>
                    <a:pt x="652" y="562"/>
                    <a:pt x="652" y="562"/>
                    <a:pt x="651" y="562"/>
                  </a:cubicBezTo>
                  <a:cubicBezTo>
                    <a:pt x="650" y="562"/>
                    <a:pt x="645" y="559"/>
                    <a:pt x="643" y="559"/>
                  </a:cubicBezTo>
                  <a:cubicBezTo>
                    <a:pt x="642" y="559"/>
                    <a:pt x="642" y="560"/>
                    <a:pt x="643" y="561"/>
                  </a:cubicBezTo>
                  <a:cubicBezTo>
                    <a:pt x="645" y="563"/>
                    <a:pt x="648" y="565"/>
                    <a:pt x="648" y="567"/>
                  </a:cubicBezTo>
                  <a:cubicBezTo>
                    <a:pt x="649" y="568"/>
                    <a:pt x="648" y="569"/>
                    <a:pt x="648" y="570"/>
                  </a:cubicBezTo>
                  <a:lnTo>
                    <a:pt x="648" y="570"/>
                  </a:lnTo>
                  <a:cubicBezTo>
                    <a:pt x="648" y="567"/>
                    <a:pt x="643" y="560"/>
                    <a:pt x="639" y="560"/>
                  </a:cubicBezTo>
                  <a:cubicBezTo>
                    <a:pt x="639" y="560"/>
                    <a:pt x="638" y="560"/>
                    <a:pt x="638" y="561"/>
                  </a:cubicBezTo>
                  <a:cubicBezTo>
                    <a:pt x="636" y="562"/>
                    <a:pt x="635" y="567"/>
                    <a:pt x="642" y="572"/>
                  </a:cubicBezTo>
                  <a:lnTo>
                    <a:pt x="642" y="572"/>
                  </a:lnTo>
                  <a:cubicBezTo>
                    <a:pt x="639" y="570"/>
                    <a:pt x="636" y="569"/>
                    <a:pt x="634" y="569"/>
                  </a:cubicBezTo>
                  <a:cubicBezTo>
                    <a:pt x="628" y="569"/>
                    <a:pt x="626" y="578"/>
                    <a:pt x="623" y="580"/>
                  </a:cubicBezTo>
                  <a:cubicBezTo>
                    <a:pt x="621" y="583"/>
                    <a:pt x="628" y="587"/>
                    <a:pt x="636" y="593"/>
                  </a:cubicBezTo>
                  <a:cubicBezTo>
                    <a:pt x="640" y="598"/>
                    <a:pt x="641" y="600"/>
                    <a:pt x="640" y="600"/>
                  </a:cubicBezTo>
                  <a:cubicBezTo>
                    <a:pt x="640" y="600"/>
                    <a:pt x="637" y="598"/>
                    <a:pt x="633" y="596"/>
                  </a:cubicBezTo>
                  <a:cubicBezTo>
                    <a:pt x="625" y="588"/>
                    <a:pt x="618" y="586"/>
                    <a:pt x="613" y="586"/>
                  </a:cubicBezTo>
                  <a:cubicBezTo>
                    <a:pt x="610" y="586"/>
                    <a:pt x="607" y="587"/>
                    <a:pt x="606" y="589"/>
                  </a:cubicBezTo>
                  <a:cubicBezTo>
                    <a:pt x="606" y="590"/>
                    <a:pt x="604" y="591"/>
                    <a:pt x="607" y="597"/>
                  </a:cubicBezTo>
                  <a:cubicBezTo>
                    <a:pt x="613" y="605"/>
                    <a:pt x="613" y="608"/>
                    <a:pt x="610" y="611"/>
                  </a:cubicBezTo>
                  <a:cubicBezTo>
                    <a:pt x="613" y="608"/>
                    <a:pt x="607" y="600"/>
                    <a:pt x="603" y="600"/>
                  </a:cubicBezTo>
                  <a:cubicBezTo>
                    <a:pt x="603" y="600"/>
                    <a:pt x="602" y="601"/>
                    <a:pt x="602" y="601"/>
                  </a:cubicBezTo>
                  <a:cubicBezTo>
                    <a:pt x="599" y="604"/>
                    <a:pt x="597" y="606"/>
                    <a:pt x="594" y="609"/>
                  </a:cubicBezTo>
                  <a:cubicBezTo>
                    <a:pt x="592" y="611"/>
                    <a:pt x="591" y="613"/>
                    <a:pt x="596" y="623"/>
                  </a:cubicBezTo>
                  <a:lnTo>
                    <a:pt x="596" y="623"/>
                  </a:lnTo>
                  <a:cubicBezTo>
                    <a:pt x="594" y="619"/>
                    <a:pt x="592" y="615"/>
                    <a:pt x="587" y="611"/>
                  </a:cubicBezTo>
                  <a:cubicBezTo>
                    <a:pt x="586" y="610"/>
                    <a:pt x="584" y="609"/>
                    <a:pt x="583" y="609"/>
                  </a:cubicBezTo>
                  <a:lnTo>
                    <a:pt x="583" y="609"/>
                  </a:lnTo>
                  <a:cubicBezTo>
                    <a:pt x="583" y="609"/>
                    <a:pt x="582" y="610"/>
                    <a:pt x="584" y="612"/>
                  </a:cubicBezTo>
                  <a:cubicBezTo>
                    <a:pt x="588" y="618"/>
                    <a:pt x="584" y="616"/>
                    <a:pt x="583" y="618"/>
                  </a:cubicBezTo>
                  <a:cubicBezTo>
                    <a:pt x="583" y="618"/>
                    <a:pt x="586" y="624"/>
                    <a:pt x="587" y="626"/>
                  </a:cubicBezTo>
                  <a:cubicBezTo>
                    <a:pt x="588" y="627"/>
                    <a:pt x="588" y="627"/>
                    <a:pt x="587" y="627"/>
                  </a:cubicBezTo>
                  <a:cubicBezTo>
                    <a:pt x="586" y="627"/>
                    <a:pt x="582" y="624"/>
                    <a:pt x="581" y="624"/>
                  </a:cubicBezTo>
                  <a:cubicBezTo>
                    <a:pt x="578" y="624"/>
                    <a:pt x="578" y="624"/>
                    <a:pt x="577" y="625"/>
                  </a:cubicBezTo>
                  <a:cubicBezTo>
                    <a:pt x="576" y="626"/>
                    <a:pt x="576" y="628"/>
                    <a:pt x="578" y="632"/>
                  </a:cubicBezTo>
                  <a:cubicBezTo>
                    <a:pt x="581" y="637"/>
                    <a:pt x="578" y="636"/>
                    <a:pt x="577" y="637"/>
                  </a:cubicBezTo>
                  <a:cubicBezTo>
                    <a:pt x="573" y="633"/>
                    <a:pt x="572" y="630"/>
                    <a:pt x="571" y="630"/>
                  </a:cubicBezTo>
                  <a:cubicBezTo>
                    <a:pt x="571" y="630"/>
                    <a:pt x="571" y="631"/>
                    <a:pt x="571" y="632"/>
                  </a:cubicBezTo>
                  <a:cubicBezTo>
                    <a:pt x="571" y="635"/>
                    <a:pt x="571" y="638"/>
                    <a:pt x="571" y="641"/>
                  </a:cubicBezTo>
                  <a:cubicBezTo>
                    <a:pt x="571" y="641"/>
                    <a:pt x="571" y="641"/>
                    <a:pt x="571" y="641"/>
                  </a:cubicBezTo>
                  <a:lnTo>
                    <a:pt x="571" y="641"/>
                  </a:lnTo>
                  <a:cubicBezTo>
                    <a:pt x="571" y="641"/>
                    <a:pt x="571" y="644"/>
                    <a:pt x="570" y="644"/>
                  </a:cubicBezTo>
                  <a:cubicBezTo>
                    <a:pt x="570" y="644"/>
                    <a:pt x="569" y="644"/>
                    <a:pt x="569" y="643"/>
                  </a:cubicBezTo>
                  <a:cubicBezTo>
                    <a:pt x="569" y="642"/>
                    <a:pt x="569" y="640"/>
                    <a:pt x="566" y="637"/>
                  </a:cubicBezTo>
                  <a:lnTo>
                    <a:pt x="566" y="637"/>
                  </a:lnTo>
                  <a:cubicBezTo>
                    <a:pt x="564" y="638"/>
                    <a:pt x="565" y="640"/>
                    <a:pt x="567" y="645"/>
                  </a:cubicBezTo>
                  <a:cubicBezTo>
                    <a:pt x="568" y="647"/>
                    <a:pt x="568" y="651"/>
                    <a:pt x="566" y="651"/>
                  </a:cubicBezTo>
                  <a:cubicBezTo>
                    <a:pt x="566" y="651"/>
                    <a:pt x="565" y="651"/>
                    <a:pt x="564" y="650"/>
                  </a:cubicBezTo>
                  <a:cubicBezTo>
                    <a:pt x="558" y="643"/>
                    <a:pt x="558" y="640"/>
                    <a:pt x="553" y="639"/>
                  </a:cubicBezTo>
                  <a:cubicBezTo>
                    <a:pt x="551" y="639"/>
                    <a:pt x="548" y="637"/>
                    <a:pt x="546" y="637"/>
                  </a:cubicBezTo>
                  <a:cubicBezTo>
                    <a:pt x="545" y="637"/>
                    <a:pt x="545" y="637"/>
                    <a:pt x="544" y="638"/>
                  </a:cubicBezTo>
                  <a:cubicBezTo>
                    <a:pt x="543" y="638"/>
                    <a:pt x="547" y="643"/>
                    <a:pt x="549" y="646"/>
                  </a:cubicBezTo>
                  <a:cubicBezTo>
                    <a:pt x="551" y="650"/>
                    <a:pt x="551" y="652"/>
                    <a:pt x="550" y="652"/>
                  </a:cubicBezTo>
                  <a:cubicBezTo>
                    <a:pt x="550" y="652"/>
                    <a:pt x="549" y="652"/>
                    <a:pt x="549" y="652"/>
                  </a:cubicBezTo>
                  <a:cubicBezTo>
                    <a:pt x="548" y="651"/>
                    <a:pt x="545" y="649"/>
                    <a:pt x="544" y="649"/>
                  </a:cubicBezTo>
                  <a:lnTo>
                    <a:pt x="544" y="649"/>
                  </a:lnTo>
                  <a:cubicBezTo>
                    <a:pt x="543" y="649"/>
                    <a:pt x="543" y="650"/>
                    <a:pt x="544" y="652"/>
                  </a:cubicBezTo>
                  <a:lnTo>
                    <a:pt x="544" y="652"/>
                  </a:lnTo>
                  <a:cubicBezTo>
                    <a:pt x="542" y="648"/>
                    <a:pt x="540" y="647"/>
                    <a:pt x="539" y="647"/>
                  </a:cubicBezTo>
                  <a:cubicBezTo>
                    <a:pt x="536" y="647"/>
                    <a:pt x="535" y="654"/>
                    <a:pt x="534" y="655"/>
                  </a:cubicBezTo>
                  <a:cubicBezTo>
                    <a:pt x="534" y="655"/>
                    <a:pt x="533" y="656"/>
                    <a:pt x="533" y="656"/>
                  </a:cubicBezTo>
                  <a:cubicBezTo>
                    <a:pt x="532" y="656"/>
                    <a:pt x="531" y="654"/>
                    <a:pt x="529" y="653"/>
                  </a:cubicBezTo>
                  <a:cubicBezTo>
                    <a:pt x="528" y="653"/>
                    <a:pt x="527" y="653"/>
                    <a:pt x="527" y="653"/>
                  </a:cubicBezTo>
                  <a:cubicBezTo>
                    <a:pt x="525" y="653"/>
                    <a:pt x="524" y="654"/>
                    <a:pt x="523" y="654"/>
                  </a:cubicBezTo>
                  <a:cubicBezTo>
                    <a:pt x="521" y="655"/>
                    <a:pt x="518" y="658"/>
                    <a:pt x="515" y="658"/>
                  </a:cubicBezTo>
                  <a:cubicBezTo>
                    <a:pt x="513" y="658"/>
                    <a:pt x="511" y="657"/>
                    <a:pt x="509" y="653"/>
                  </a:cubicBezTo>
                  <a:lnTo>
                    <a:pt x="509" y="653"/>
                  </a:lnTo>
                  <a:cubicBezTo>
                    <a:pt x="507" y="654"/>
                    <a:pt x="507" y="656"/>
                    <a:pt x="510" y="665"/>
                  </a:cubicBezTo>
                  <a:cubicBezTo>
                    <a:pt x="512" y="668"/>
                    <a:pt x="514" y="676"/>
                    <a:pt x="513" y="677"/>
                  </a:cubicBezTo>
                  <a:cubicBezTo>
                    <a:pt x="513" y="677"/>
                    <a:pt x="506" y="665"/>
                    <a:pt x="505" y="663"/>
                  </a:cubicBezTo>
                  <a:cubicBezTo>
                    <a:pt x="504" y="662"/>
                    <a:pt x="503" y="661"/>
                    <a:pt x="502" y="661"/>
                  </a:cubicBezTo>
                  <a:cubicBezTo>
                    <a:pt x="500" y="661"/>
                    <a:pt x="500" y="663"/>
                    <a:pt x="499" y="665"/>
                  </a:cubicBezTo>
                  <a:cubicBezTo>
                    <a:pt x="499" y="667"/>
                    <a:pt x="498" y="671"/>
                    <a:pt x="497" y="672"/>
                  </a:cubicBezTo>
                  <a:cubicBezTo>
                    <a:pt x="497" y="672"/>
                    <a:pt x="493" y="666"/>
                    <a:pt x="492" y="665"/>
                  </a:cubicBezTo>
                  <a:cubicBezTo>
                    <a:pt x="492" y="664"/>
                    <a:pt x="491" y="664"/>
                    <a:pt x="491" y="664"/>
                  </a:cubicBezTo>
                  <a:lnTo>
                    <a:pt x="491" y="664"/>
                  </a:lnTo>
                  <a:cubicBezTo>
                    <a:pt x="489" y="664"/>
                    <a:pt x="497" y="684"/>
                    <a:pt x="495" y="685"/>
                  </a:cubicBezTo>
                  <a:cubicBezTo>
                    <a:pt x="494" y="685"/>
                    <a:pt x="494" y="685"/>
                    <a:pt x="494" y="685"/>
                  </a:cubicBezTo>
                  <a:cubicBezTo>
                    <a:pt x="491" y="685"/>
                    <a:pt x="488" y="668"/>
                    <a:pt x="485" y="667"/>
                  </a:cubicBezTo>
                  <a:cubicBezTo>
                    <a:pt x="485" y="667"/>
                    <a:pt x="484" y="667"/>
                    <a:pt x="484" y="667"/>
                  </a:cubicBezTo>
                  <a:cubicBezTo>
                    <a:pt x="480" y="667"/>
                    <a:pt x="481" y="682"/>
                    <a:pt x="480" y="687"/>
                  </a:cubicBezTo>
                  <a:cubicBezTo>
                    <a:pt x="479" y="687"/>
                    <a:pt x="477" y="690"/>
                    <a:pt x="475" y="690"/>
                  </a:cubicBezTo>
                  <a:cubicBezTo>
                    <a:pt x="474" y="690"/>
                    <a:pt x="473" y="689"/>
                    <a:pt x="474" y="686"/>
                  </a:cubicBezTo>
                  <a:cubicBezTo>
                    <a:pt x="477" y="684"/>
                    <a:pt x="475" y="677"/>
                    <a:pt x="471" y="674"/>
                  </a:cubicBezTo>
                  <a:cubicBezTo>
                    <a:pt x="471" y="674"/>
                    <a:pt x="471" y="674"/>
                    <a:pt x="470" y="674"/>
                  </a:cubicBezTo>
                  <a:cubicBezTo>
                    <a:pt x="469" y="674"/>
                    <a:pt x="466" y="677"/>
                    <a:pt x="468" y="683"/>
                  </a:cubicBezTo>
                  <a:cubicBezTo>
                    <a:pt x="469" y="685"/>
                    <a:pt x="474" y="692"/>
                    <a:pt x="474" y="694"/>
                  </a:cubicBezTo>
                  <a:cubicBezTo>
                    <a:pt x="474" y="694"/>
                    <a:pt x="474" y="694"/>
                    <a:pt x="474" y="694"/>
                  </a:cubicBezTo>
                  <a:cubicBezTo>
                    <a:pt x="473" y="694"/>
                    <a:pt x="463" y="679"/>
                    <a:pt x="462" y="679"/>
                  </a:cubicBezTo>
                  <a:cubicBezTo>
                    <a:pt x="461" y="679"/>
                    <a:pt x="461" y="679"/>
                    <a:pt x="461" y="680"/>
                  </a:cubicBezTo>
                  <a:cubicBezTo>
                    <a:pt x="462" y="686"/>
                    <a:pt x="464" y="690"/>
                    <a:pt x="465" y="695"/>
                  </a:cubicBezTo>
                  <a:cubicBezTo>
                    <a:pt x="466" y="700"/>
                    <a:pt x="465" y="702"/>
                    <a:pt x="464" y="706"/>
                  </a:cubicBezTo>
                  <a:cubicBezTo>
                    <a:pt x="462" y="695"/>
                    <a:pt x="460" y="689"/>
                    <a:pt x="457" y="689"/>
                  </a:cubicBezTo>
                  <a:cubicBezTo>
                    <a:pt x="457" y="689"/>
                    <a:pt x="456" y="689"/>
                    <a:pt x="456" y="689"/>
                  </a:cubicBezTo>
                  <a:cubicBezTo>
                    <a:pt x="455" y="689"/>
                    <a:pt x="451" y="696"/>
                    <a:pt x="454" y="702"/>
                  </a:cubicBezTo>
                  <a:lnTo>
                    <a:pt x="450" y="703"/>
                  </a:lnTo>
                  <a:cubicBezTo>
                    <a:pt x="449" y="699"/>
                    <a:pt x="448" y="693"/>
                    <a:pt x="447" y="689"/>
                  </a:cubicBezTo>
                  <a:cubicBezTo>
                    <a:pt x="446" y="686"/>
                    <a:pt x="444" y="685"/>
                    <a:pt x="443" y="685"/>
                  </a:cubicBezTo>
                  <a:cubicBezTo>
                    <a:pt x="442" y="685"/>
                    <a:pt x="442" y="686"/>
                    <a:pt x="441" y="687"/>
                  </a:cubicBezTo>
                  <a:cubicBezTo>
                    <a:pt x="440" y="690"/>
                    <a:pt x="441" y="701"/>
                    <a:pt x="439" y="701"/>
                  </a:cubicBezTo>
                  <a:cubicBezTo>
                    <a:pt x="438" y="701"/>
                    <a:pt x="437" y="699"/>
                    <a:pt x="435" y="693"/>
                  </a:cubicBezTo>
                  <a:cubicBezTo>
                    <a:pt x="434" y="687"/>
                    <a:pt x="434" y="685"/>
                    <a:pt x="433" y="685"/>
                  </a:cubicBezTo>
                  <a:cubicBezTo>
                    <a:pt x="432" y="685"/>
                    <a:pt x="433" y="698"/>
                    <a:pt x="431" y="698"/>
                  </a:cubicBezTo>
                  <a:cubicBezTo>
                    <a:pt x="431" y="698"/>
                    <a:pt x="431" y="698"/>
                    <a:pt x="431" y="698"/>
                  </a:cubicBezTo>
                  <a:cubicBezTo>
                    <a:pt x="429" y="698"/>
                    <a:pt x="426" y="690"/>
                    <a:pt x="424" y="690"/>
                  </a:cubicBezTo>
                  <a:cubicBezTo>
                    <a:pt x="424" y="690"/>
                    <a:pt x="424" y="690"/>
                    <a:pt x="424" y="691"/>
                  </a:cubicBezTo>
                  <a:cubicBezTo>
                    <a:pt x="424" y="692"/>
                    <a:pt x="423" y="703"/>
                    <a:pt x="423" y="703"/>
                  </a:cubicBezTo>
                  <a:cubicBezTo>
                    <a:pt x="420" y="697"/>
                    <a:pt x="422" y="693"/>
                    <a:pt x="419" y="690"/>
                  </a:cubicBezTo>
                  <a:cubicBezTo>
                    <a:pt x="418" y="689"/>
                    <a:pt x="417" y="688"/>
                    <a:pt x="416" y="688"/>
                  </a:cubicBezTo>
                  <a:cubicBezTo>
                    <a:pt x="415" y="688"/>
                    <a:pt x="414" y="689"/>
                    <a:pt x="414" y="692"/>
                  </a:cubicBezTo>
                  <a:cubicBezTo>
                    <a:pt x="414" y="695"/>
                    <a:pt x="414" y="696"/>
                    <a:pt x="413" y="696"/>
                  </a:cubicBezTo>
                  <a:cubicBezTo>
                    <a:pt x="412" y="696"/>
                    <a:pt x="411" y="695"/>
                    <a:pt x="410" y="695"/>
                  </a:cubicBezTo>
                  <a:cubicBezTo>
                    <a:pt x="408" y="696"/>
                    <a:pt x="409" y="708"/>
                    <a:pt x="406" y="708"/>
                  </a:cubicBezTo>
                  <a:lnTo>
                    <a:pt x="409" y="714"/>
                  </a:lnTo>
                  <a:cubicBezTo>
                    <a:pt x="408" y="718"/>
                    <a:pt x="408" y="721"/>
                    <a:pt x="406" y="721"/>
                  </a:cubicBezTo>
                  <a:cubicBezTo>
                    <a:pt x="406" y="721"/>
                    <a:pt x="406" y="721"/>
                    <a:pt x="406" y="721"/>
                  </a:cubicBezTo>
                  <a:cubicBezTo>
                    <a:pt x="406" y="715"/>
                    <a:pt x="405" y="708"/>
                    <a:pt x="406" y="708"/>
                  </a:cubicBezTo>
                  <a:lnTo>
                    <a:pt x="406" y="696"/>
                  </a:lnTo>
                  <a:cubicBezTo>
                    <a:pt x="405" y="696"/>
                    <a:pt x="405" y="696"/>
                    <a:pt x="405" y="696"/>
                  </a:cubicBezTo>
                  <a:cubicBezTo>
                    <a:pt x="404" y="696"/>
                    <a:pt x="402" y="697"/>
                    <a:pt x="403" y="702"/>
                  </a:cubicBezTo>
                  <a:cubicBezTo>
                    <a:pt x="402" y="705"/>
                    <a:pt x="402" y="706"/>
                    <a:pt x="401" y="706"/>
                  </a:cubicBezTo>
                  <a:cubicBezTo>
                    <a:pt x="401" y="706"/>
                    <a:pt x="400" y="705"/>
                    <a:pt x="399" y="702"/>
                  </a:cubicBezTo>
                  <a:cubicBezTo>
                    <a:pt x="398" y="702"/>
                    <a:pt x="397" y="703"/>
                    <a:pt x="398" y="708"/>
                  </a:cubicBezTo>
                  <a:cubicBezTo>
                    <a:pt x="398" y="714"/>
                    <a:pt x="396" y="714"/>
                    <a:pt x="394" y="714"/>
                  </a:cubicBezTo>
                  <a:lnTo>
                    <a:pt x="393" y="693"/>
                  </a:lnTo>
                  <a:cubicBezTo>
                    <a:pt x="393" y="701"/>
                    <a:pt x="388" y="703"/>
                    <a:pt x="386" y="703"/>
                  </a:cubicBezTo>
                  <a:cubicBezTo>
                    <a:pt x="384" y="703"/>
                    <a:pt x="384" y="697"/>
                    <a:pt x="382" y="695"/>
                  </a:cubicBezTo>
                  <a:cubicBezTo>
                    <a:pt x="374" y="688"/>
                    <a:pt x="366" y="689"/>
                    <a:pt x="358" y="688"/>
                  </a:cubicBezTo>
                  <a:cubicBezTo>
                    <a:pt x="358" y="688"/>
                    <a:pt x="358" y="682"/>
                    <a:pt x="358" y="682"/>
                  </a:cubicBezTo>
                  <a:lnTo>
                    <a:pt x="354" y="682"/>
                  </a:lnTo>
                  <a:cubicBezTo>
                    <a:pt x="350" y="684"/>
                    <a:pt x="345" y="685"/>
                    <a:pt x="341" y="686"/>
                  </a:cubicBezTo>
                  <a:cubicBezTo>
                    <a:pt x="336" y="687"/>
                    <a:pt x="330" y="687"/>
                    <a:pt x="324" y="691"/>
                  </a:cubicBezTo>
                  <a:cubicBezTo>
                    <a:pt x="322" y="692"/>
                    <a:pt x="319" y="693"/>
                    <a:pt x="317" y="697"/>
                  </a:cubicBezTo>
                  <a:cubicBezTo>
                    <a:pt x="316" y="699"/>
                    <a:pt x="315" y="700"/>
                    <a:pt x="314" y="700"/>
                  </a:cubicBezTo>
                  <a:cubicBezTo>
                    <a:pt x="314" y="700"/>
                    <a:pt x="313" y="699"/>
                    <a:pt x="312" y="699"/>
                  </a:cubicBezTo>
                  <a:lnTo>
                    <a:pt x="312" y="699"/>
                  </a:lnTo>
                  <a:cubicBezTo>
                    <a:pt x="312" y="699"/>
                    <a:pt x="312" y="699"/>
                    <a:pt x="313" y="699"/>
                  </a:cubicBezTo>
                  <a:cubicBezTo>
                    <a:pt x="314" y="699"/>
                    <a:pt x="315" y="695"/>
                    <a:pt x="314" y="694"/>
                  </a:cubicBezTo>
                  <a:cubicBezTo>
                    <a:pt x="311" y="691"/>
                    <a:pt x="308" y="691"/>
                    <a:pt x="304" y="691"/>
                  </a:cubicBezTo>
                  <a:cubicBezTo>
                    <a:pt x="304" y="690"/>
                    <a:pt x="303" y="689"/>
                    <a:pt x="301" y="689"/>
                  </a:cubicBezTo>
                  <a:cubicBezTo>
                    <a:pt x="300" y="689"/>
                    <a:pt x="299" y="690"/>
                    <a:pt x="298" y="693"/>
                  </a:cubicBezTo>
                  <a:cubicBezTo>
                    <a:pt x="296" y="695"/>
                    <a:pt x="295" y="708"/>
                    <a:pt x="293" y="713"/>
                  </a:cubicBezTo>
                  <a:cubicBezTo>
                    <a:pt x="290" y="712"/>
                    <a:pt x="293" y="700"/>
                    <a:pt x="295" y="693"/>
                  </a:cubicBezTo>
                  <a:cubicBezTo>
                    <a:pt x="296" y="687"/>
                    <a:pt x="295" y="687"/>
                    <a:pt x="293" y="687"/>
                  </a:cubicBezTo>
                  <a:cubicBezTo>
                    <a:pt x="293" y="687"/>
                    <a:pt x="292" y="687"/>
                    <a:pt x="291" y="687"/>
                  </a:cubicBezTo>
                  <a:cubicBezTo>
                    <a:pt x="291" y="687"/>
                    <a:pt x="291" y="687"/>
                    <a:pt x="290" y="687"/>
                  </a:cubicBezTo>
                  <a:cubicBezTo>
                    <a:pt x="287" y="686"/>
                    <a:pt x="283" y="686"/>
                    <a:pt x="281" y="681"/>
                  </a:cubicBezTo>
                  <a:cubicBezTo>
                    <a:pt x="281" y="680"/>
                    <a:pt x="281" y="677"/>
                    <a:pt x="281" y="677"/>
                  </a:cubicBezTo>
                  <a:cubicBezTo>
                    <a:pt x="279" y="677"/>
                    <a:pt x="276" y="680"/>
                    <a:pt x="274" y="683"/>
                  </a:cubicBezTo>
                  <a:cubicBezTo>
                    <a:pt x="273" y="684"/>
                    <a:pt x="272" y="684"/>
                    <a:pt x="272" y="684"/>
                  </a:cubicBezTo>
                  <a:cubicBezTo>
                    <a:pt x="269" y="684"/>
                    <a:pt x="269" y="676"/>
                    <a:pt x="267" y="673"/>
                  </a:cubicBezTo>
                  <a:cubicBezTo>
                    <a:pt x="266" y="673"/>
                    <a:pt x="266" y="673"/>
                    <a:pt x="266" y="673"/>
                  </a:cubicBezTo>
                  <a:cubicBezTo>
                    <a:pt x="263" y="673"/>
                    <a:pt x="261" y="679"/>
                    <a:pt x="256" y="685"/>
                  </a:cubicBezTo>
                  <a:cubicBezTo>
                    <a:pt x="254" y="688"/>
                    <a:pt x="254" y="689"/>
                    <a:pt x="253" y="689"/>
                  </a:cubicBezTo>
                  <a:cubicBezTo>
                    <a:pt x="252" y="689"/>
                    <a:pt x="258" y="676"/>
                    <a:pt x="259" y="673"/>
                  </a:cubicBezTo>
                  <a:cubicBezTo>
                    <a:pt x="259" y="671"/>
                    <a:pt x="259" y="671"/>
                    <a:pt x="259" y="671"/>
                  </a:cubicBezTo>
                  <a:lnTo>
                    <a:pt x="259" y="671"/>
                  </a:lnTo>
                  <a:cubicBezTo>
                    <a:pt x="258" y="671"/>
                    <a:pt x="252" y="680"/>
                    <a:pt x="251" y="680"/>
                  </a:cubicBezTo>
                  <a:cubicBezTo>
                    <a:pt x="250" y="680"/>
                    <a:pt x="250" y="681"/>
                    <a:pt x="249" y="681"/>
                  </a:cubicBezTo>
                  <a:cubicBezTo>
                    <a:pt x="247" y="681"/>
                    <a:pt x="250" y="670"/>
                    <a:pt x="250" y="667"/>
                  </a:cubicBezTo>
                  <a:cubicBezTo>
                    <a:pt x="250" y="664"/>
                    <a:pt x="248" y="663"/>
                    <a:pt x="246" y="663"/>
                  </a:cubicBezTo>
                  <a:cubicBezTo>
                    <a:pt x="245" y="663"/>
                    <a:pt x="244" y="663"/>
                    <a:pt x="243" y="664"/>
                  </a:cubicBezTo>
                  <a:cubicBezTo>
                    <a:pt x="243" y="664"/>
                    <a:pt x="242" y="664"/>
                    <a:pt x="240" y="664"/>
                  </a:cubicBezTo>
                  <a:cubicBezTo>
                    <a:pt x="237" y="664"/>
                    <a:pt x="232" y="663"/>
                    <a:pt x="235" y="656"/>
                  </a:cubicBezTo>
                  <a:cubicBezTo>
                    <a:pt x="235" y="655"/>
                    <a:pt x="235" y="655"/>
                    <a:pt x="234" y="655"/>
                  </a:cubicBezTo>
                  <a:cubicBezTo>
                    <a:pt x="232" y="655"/>
                    <a:pt x="231" y="655"/>
                    <a:pt x="229" y="655"/>
                  </a:cubicBezTo>
                  <a:cubicBezTo>
                    <a:pt x="228" y="655"/>
                    <a:pt x="227" y="655"/>
                    <a:pt x="226" y="655"/>
                  </a:cubicBezTo>
                  <a:cubicBezTo>
                    <a:pt x="219" y="655"/>
                    <a:pt x="215" y="652"/>
                    <a:pt x="208" y="652"/>
                  </a:cubicBezTo>
                  <a:cubicBezTo>
                    <a:pt x="207" y="652"/>
                    <a:pt x="206" y="652"/>
                    <a:pt x="206" y="652"/>
                  </a:cubicBezTo>
                  <a:cubicBezTo>
                    <a:pt x="203" y="652"/>
                    <a:pt x="199" y="654"/>
                    <a:pt x="193" y="662"/>
                  </a:cubicBezTo>
                  <a:cubicBezTo>
                    <a:pt x="196" y="658"/>
                    <a:pt x="201" y="651"/>
                    <a:pt x="201" y="647"/>
                  </a:cubicBezTo>
                  <a:cubicBezTo>
                    <a:pt x="202" y="646"/>
                    <a:pt x="201" y="646"/>
                    <a:pt x="201" y="646"/>
                  </a:cubicBezTo>
                  <a:cubicBezTo>
                    <a:pt x="200" y="646"/>
                    <a:pt x="200" y="646"/>
                    <a:pt x="199" y="646"/>
                  </a:cubicBezTo>
                  <a:cubicBezTo>
                    <a:pt x="198" y="646"/>
                    <a:pt x="198" y="646"/>
                    <a:pt x="198" y="645"/>
                  </a:cubicBezTo>
                  <a:cubicBezTo>
                    <a:pt x="198" y="645"/>
                    <a:pt x="198" y="644"/>
                    <a:pt x="198" y="642"/>
                  </a:cubicBezTo>
                  <a:cubicBezTo>
                    <a:pt x="197" y="637"/>
                    <a:pt x="194" y="636"/>
                    <a:pt x="191" y="633"/>
                  </a:cubicBezTo>
                  <a:cubicBezTo>
                    <a:pt x="190" y="634"/>
                    <a:pt x="189" y="634"/>
                    <a:pt x="188" y="634"/>
                  </a:cubicBezTo>
                  <a:cubicBezTo>
                    <a:pt x="185" y="634"/>
                    <a:pt x="182" y="632"/>
                    <a:pt x="181" y="632"/>
                  </a:cubicBezTo>
                  <a:cubicBezTo>
                    <a:pt x="181" y="632"/>
                    <a:pt x="181" y="632"/>
                    <a:pt x="181" y="632"/>
                  </a:cubicBezTo>
                  <a:cubicBezTo>
                    <a:pt x="173" y="640"/>
                    <a:pt x="167" y="651"/>
                    <a:pt x="158" y="659"/>
                  </a:cubicBezTo>
                  <a:cubicBezTo>
                    <a:pt x="158" y="660"/>
                    <a:pt x="158" y="660"/>
                    <a:pt x="158" y="660"/>
                  </a:cubicBezTo>
                  <a:cubicBezTo>
                    <a:pt x="156" y="660"/>
                    <a:pt x="161" y="648"/>
                    <a:pt x="168" y="642"/>
                  </a:cubicBezTo>
                  <a:cubicBezTo>
                    <a:pt x="177" y="635"/>
                    <a:pt x="178" y="631"/>
                    <a:pt x="175" y="628"/>
                  </a:cubicBezTo>
                  <a:cubicBezTo>
                    <a:pt x="175" y="627"/>
                    <a:pt x="174" y="627"/>
                    <a:pt x="172" y="627"/>
                  </a:cubicBezTo>
                  <a:cubicBezTo>
                    <a:pt x="171" y="627"/>
                    <a:pt x="170" y="627"/>
                    <a:pt x="169" y="628"/>
                  </a:cubicBezTo>
                  <a:cubicBezTo>
                    <a:pt x="167" y="629"/>
                    <a:pt x="166" y="631"/>
                    <a:pt x="165" y="631"/>
                  </a:cubicBezTo>
                  <a:cubicBezTo>
                    <a:pt x="165" y="631"/>
                    <a:pt x="165" y="631"/>
                    <a:pt x="165" y="630"/>
                  </a:cubicBezTo>
                  <a:cubicBezTo>
                    <a:pt x="165" y="627"/>
                    <a:pt x="169" y="612"/>
                    <a:pt x="175" y="608"/>
                  </a:cubicBezTo>
                  <a:lnTo>
                    <a:pt x="175" y="608"/>
                  </a:lnTo>
                  <a:cubicBezTo>
                    <a:pt x="171" y="611"/>
                    <a:pt x="169" y="612"/>
                    <a:pt x="168" y="612"/>
                  </a:cubicBezTo>
                  <a:cubicBezTo>
                    <a:pt x="167" y="612"/>
                    <a:pt x="166" y="611"/>
                    <a:pt x="165" y="611"/>
                  </a:cubicBezTo>
                  <a:cubicBezTo>
                    <a:pt x="164" y="609"/>
                    <a:pt x="162" y="608"/>
                    <a:pt x="160" y="608"/>
                  </a:cubicBezTo>
                  <a:cubicBezTo>
                    <a:pt x="159" y="608"/>
                    <a:pt x="158" y="609"/>
                    <a:pt x="157" y="609"/>
                  </a:cubicBezTo>
                  <a:cubicBezTo>
                    <a:pt x="156" y="609"/>
                    <a:pt x="150" y="612"/>
                    <a:pt x="150" y="612"/>
                  </a:cubicBezTo>
                  <a:cubicBezTo>
                    <a:pt x="150" y="612"/>
                    <a:pt x="150" y="612"/>
                    <a:pt x="150" y="611"/>
                  </a:cubicBezTo>
                  <a:cubicBezTo>
                    <a:pt x="151" y="609"/>
                    <a:pt x="155" y="604"/>
                    <a:pt x="155" y="603"/>
                  </a:cubicBezTo>
                  <a:cubicBezTo>
                    <a:pt x="155" y="602"/>
                    <a:pt x="154" y="602"/>
                    <a:pt x="153" y="602"/>
                  </a:cubicBezTo>
                  <a:cubicBezTo>
                    <a:pt x="152" y="602"/>
                    <a:pt x="151" y="602"/>
                    <a:pt x="150" y="602"/>
                  </a:cubicBezTo>
                  <a:cubicBezTo>
                    <a:pt x="149" y="602"/>
                    <a:pt x="149" y="602"/>
                    <a:pt x="149" y="602"/>
                  </a:cubicBezTo>
                  <a:lnTo>
                    <a:pt x="145" y="597"/>
                  </a:lnTo>
                  <a:cubicBezTo>
                    <a:pt x="146" y="595"/>
                    <a:pt x="146" y="594"/>
                    <a:pt x="145" y="594"/>
                  </a:cubicBezTo>
                  <a:lnTo>
                    <a:pt x="145" y="594"/>
                  </a:lnTo>
                  <a:cubicBezTo>
                    <a:pt x="144" y="594"/>
                    <a:pt x="137" y="599"/>
                    <a:pt x="134" y="602"/>
                  </a:cubicBezTo>
                  <a:cubicBezTo>
                    <a:pt x="131" y="604"/>
                    <a:pt x="129" y="605"/>
                    <a:pt x="128" y="605"/>
                  </a:cubicBezTo>
                  <a:cubicBezTo>
                    <a:pt x="127" y="605"/>
                    <a:pt x="127" y="605"/>
                    <a:pt x="126" y="604"/>
                  </a:cubicBezTo>
                  <a:cubicBezTo>
                    <a:pt x="136" y="596"/>
                    <a:pt x="139" y="593"/>
                    <a:pt x="138" y="590"/>
                  </a:cubicBezTo>
                  <a:cubicBezTo>
                    <a:pt x="134" y="583"/>
                    <a:pt x="130" y="579"/>
                    <a:pt x="125" y="573"/>
                  </a:cubicBezTo>
                  <a:cubicBezTo>
                    <a:pt x="125" y="573"/>
                    <a:pt x="123" y="569"/>
                    <a:pt x="121" y="569"/>
                  </a:cubicBezTo>
                  <a:cubicBezTo>
                    <a:pt x="120" y="569"/>
                    <a:pt x="119" y="570"/>
                    <a:pt x="118" y="570"/>
                  </a:cubicBezTo>
                  <a:cubicBezTo>
                    <a:pt x="116" y="573"/>
                    <a:pt x="114" y="574"/>
                    <a:pt x="113" y="574"/>
                  </a:cubicBezTo>
                  <a:cubicBezTo>
                    <a:pt x="111" y="574"/>
                    <a:pt x="110" y="573"/>
                    <a:pt x="110" y="571"/>
                  </a:cubicBezTo>
                  <a:cubicBezTo>
                    <a:pt x="111" y="570"/>
                    <a:pt x="116" y="567"/>
                    <a:pt x="117" y="564"/>
                  </a:cubicBezTo>
                  <a:cubicBezTo>
                    <a:pt x="118" y="563"/>
                    <a:pt x="117" y="562"/>
                    <a:pt x="117" y="561"/>
                  </a:cubicBezTo>
                  <a:cubicBezTo>
                    <a:pt x="117" y="559"/>
                    <a:pt x="116" y="555"/>
                    <a:pt x="112" y="555"/>
                  </a:cubicBezTo>
                  <a:cubicBezTo>
                    <a:pt x="112" y="555"/>
                    <a:pt x="111" y="555"/>
                    <a:pt x="110" y="556"/>
                  </a:cubicBezTo>
                  <a:cubicBezTo>
                    <a:pt x="109" y="556"/>
                    <a:pt x="109" y="556"/>
                    <a:pt x="108" y="556"/>
                  </a:cubicBezTo>
                  <a:cubicBezTo>
                    <a:pt x="106" y="556"/>
                    <a:pt x="107" y="554"/>
                    <a:pt x="104" y="554"/>
                  </a:cubicBezTo>
                  <a:cubicBezTo>
                    <a:pt x="104" y="554"/>
                    <a:pt x="104" y="554"/>
                    <a:pt x="104" y="554"/>
                  </a:cubicBezTo>
                  <a:cubicBezTo>
                    <a:pt x="101" y="554"/>
                    <a:pt x="96" y="556"/>
                    <a:pt x="95" y="556"/>
                  </a:cubicBezTo>
                  <a:cubicBezTo>
                    <a:pt x="95" y="556"/>
                    <a:pt x="95" y="556"/>
                    <a:pt x="95" y="556"/>
                  </a:cubicBezTo>
                  <a:cubicBezTo>
                    <a:pt x="95" y="556"/>
                    <a:pt x="99" y="552"/>
                    <a:pt x="100" y="550"/>
                  </a:cubicBezTo>
                  <a:cubicBezTo>
                    <a:pt x="103" y="546"/>
                    <a:pt x="103" y="543"/>
                    <a:pt x="102" y="542"/>
                  </a:cubicBezTo>
                  <a:cubicBezTo>
                    <a:pt x="100" y="539"/>
                    <a:pt x="97" y="535"/>
                    <a:pt x="94" y="534"/>
                  </a:cubicBezTo>
                  <a:cubicBezTo>
                    <a:pt x="93" y="534"/>
                    <a:pt x="93" y="533"/>
                    <a:pt x="92" y="533"/>
                  </a:cubicBezTo>
                  <a:cubicBezTo>
                    <a:pt x="90" y="533"/>
                    <a:pt x="87" y="535"/>
                    <a:pt x="83" y="537"/>
                  </a:cubicBezTo>
                  <a:cubicBezTo>
                    <a:pt x="81" y="537"/>
                    <a:pt x="80" y="538"/>
                    <a:pt x="79" y="538"/>
                  </a:cubicBezTo>
                  <a:lnTo>
                    <a:pt x="79" y="538"/>
                  </a:lnTo>
                  <a:cubicBezTo>
                    <a:pt x="88" y="533"/>
                    <a:pt x="95" y="529"/>
                    <a:pt x="96" y="527"/>
                  </a:cubicBezTo>
                  <a:cubicBezTo>
                    <a:pt x="96" y="525"/>
                    <a:pt x="96" y="521"/>
                    <a:pt x="92" y="521"/>
                  </a:cubicBezTo>
                  <a:cubicBezTo>
                    <a:pt x="92" y="521"/>
                    <a:pt x="92" y="521"/>
                    <a:pt x="91" y="521"/>
                  </a:cubicBezTo>
                  <a:cubicBezTo>
                    <a:pt x="87" y="522"/>
                    <a:pt x="82" y="524"/>
                    <a:pt x="80" y="524"/>
                  </a:cubicBezTo>
                  <a:cubicBezTo>
                    <a:pt x="78" y="524"/>
                    <a:pt x="78" y="523"/>
                    <a:pt x="80" y="521"/>
                  </a:cubicBezTo>
                  <a:cubicBezTo>
                    <a:pt x="82" y="515"/>
                    <a:pt x="83" y="511"/>
                    <a:pt x="79" y="508"/>
                  </a:cubicBezTo>
                  <a:cubicBezTo>
                    <a:pt x="79" y="508"/>
                    <a:pt x="78" y="508"/>
                    <a:pt x="77" y="508"/>
                  </a:cubicBezTo>
                  <a:cubicBezTo>
                    <a:pt x="74" y="508"/>
                    <a:pt x="70" y="509"/>
                    <a:pt x="67" y="509"/>
                  </a:cubicBezTo>
                  <a:cubicBezTo>
                    <a:pt x="66" y="509"/>
                    <a:pt x="65" y="508"/>
                    <a:pt x="65" y="508"/>
                  </a:cubicBezTo>
                  <a:cubicBezTo>
                    <a:pt x="67" y="504"/>
                    <a:pt x="83" y="496"/>
                    <a:pt x="84" y="493"/>
                  </a:cubicBezTo>
                  <a:cubicBezTo>
                    <a:pt x="84" y="492"/>
                    <a:pt x="84" y="492"/>
                    <a:pt x="84" y="492"/>
                  </a:cubicBezTo>
                  <a:cubicBezTo>
                    <a:pt x="81" y="492"/>
                    <a:pt x="73" y="496"/>
                    <a:pt x="71" y="497"/>
                  </a:cubicBezTo>
                  <a:cubicBezTo>
                    <a:pt x="70" y="495"/>
                    <a:pt x="85" y="488"/>
                    <a:pt x="80" y="488"/>
                  </a:cubicBezTo>
                  <a:lnTo>
                    <a:pt x="80" y="488"/>
                  </a:lnTo>
                  <a:cubicBezTo>
                    <a:pt x="79" y="489"/>
                    <a:pt x="62" y="495"/>
                    <a:pt x="57" y="495"/>
                  </a:cubicBezTo>
                  <a:cubicBezTo>
                    <a:pt x="56" y="495"/>
                    <a:pt x="55" y="494"/>
                    <a:pt x="57" y="493"/>
                  </a:cubicBezTo>
                  <a:cubicBezTo>
                    <a:pt x="62" y="490"/>
                    <a:pt x="69" y="488"/>
                    <a:pt x="72" y="485"/>
                  </a:cubicBezTo>
                  <a:cubicBezTo>
                    <a:pt x="74" y="483"/>
                    <a:pt x="73" y="481"/>
                    <a:pt x="71" y="480"/>
                  </a:cubicBezTo>
                  <a:cubicBezTo>
                    <a:pt x="71" y="480"/>
                    <a:pt x="71" y="480"/>
                    <a:pt x="71" y="480"/>
                  </a:cubicBezTo>
                  <a:cubicBezTo>
                    <a:pt x="68" y="480"/>
                    <a:pt x="61" y="484"/>
                    <a:pt x="57" y="484"/>
                  </a:cubicBezTo>
                  <a:cubicBezTo>
                    <a:pt x="55" y="484"/>
                    <a:pt x="54" y="484"/>
                    <a:pt x="54" y="482"/>
                  </a:cubicBezTo>
                  <a:cubicBezTo>
                    <a:pt x="60" y="480"/>
                    <a:pt x="66" y="478"/>
                    <a:pt x="70" y="474"/>
                  </a:cubicBezTo>
                  <a:cubicBezTo>
                    <a:pt x="72" y="472"/>
                    <a:pt x="75" y="470"/>
                    <a:pt x="71" y="470"/>
                  </a:cubicBezTo>
                  <a:cubicBezTo>
                    <a:pt x="70" y="470"/>
                    <a:pt x="69" y="470"/>
                    <a:pt x="67" y="470"/>
                  </a:cubicBezTo>
                  <a:lnTo>
                    <a:pt x="67" y="470"/>
                  </a:lnTo>
                  <a:cubicBezTo>
                    <a:pt x="80" y="466"/>
                    <a:pt x="76" y="465"/>
                    <a:pt x="68" y="465"/>
                  </a:cubicBezTo>
                  <a:cubicBezTo>
                    <a:pt x="79" y="461"/>
                    <a:pt x="66" y="454"/>
                    <a:pt x="65" y="452"/>
                  </a:cubicBezTo>
                  <a:lnTo>
                    <a:pt x="65" y="452"/>
                  </a:lnTo>
                  <a:cubicBezTo>
                    <a:pt x="65" y="455"/>
                    <a:pt x="60" y="457"/>
                    <a:pt x="57" y="457"/>
                  </a:cubicBezTo>
                  <a:cubicBezTo>
                    <a:pt x="55" y="457"/>
                    <a:pt x="53" y="456"/>
                    <a:pt x="55" y="453"/>
                  </a:cubicBezTo>
                  <a:cubicBezTo>
                    <a:pt x="57" y="450"/>
                    <a:pt x="57" y="446"/>
                    <a:pt x="57" y="442"/>
                  </a:cubicBezTo>
                  <a:lnTo>
                    <a:pt x="57" y="442"/>
                  </a:lnTo>
                  <a:cubicBezTo>
                    <a:pt x="44" y="445"/>
                    <a:pt x="43" y="454"/>
                    <a:pt x="41" y="459"/>
                  </a:cubicBezTo>
                  <a:cubicBezTo>
                    <a:pt x="41" y="455"/>
                    <a:pt x="40" y="453"/>
                    <a:pt x="40" y="449"/>
                  </a:cubicBezTo>
                  <a:cubicBezTo>
                    <a:pt x="40" y="447"/>
                    <a:pt x="41" y="444"/>
                    <a:pt x="48" y="442"/>
                  </a:cubicBezTo>
                  <a:cubicBezTo>
                    <a:pt x="54" y="439"/>
                    <a:pt x="58" y="441"/>
                    <a:pt x="62" y="438"/>
                  </a:cubicBezTo>
                  <a:cubicBezTo>
                    <a:pt x="70" y="432"/>
                    <a:pt x="54" y="433"/>
                    <a:pt x="53" y="429"/>
                  </a:cubicBezTo>
                  <a:cubicBezTo>
                    <a:pt x="51" y="425"/>
                    <a:pt x="58" y="421"/>
                    <a:pt x="67" y="418"/>
                  </a:cubicBezTo>
                  <a:lnTo>
                    <a:pt x="67" y="418"/>
                  </a:lnTo>
                  <a:cubicBezTo>
                    <a:pt x="65" y="418"/>
                    <a:pt x="64" y="418"/>
                    <a:pt x="62" y="418"/>
                  </a:cubicBezTo>
                  <a:cubicBezTo>
                    <a:pt x="55" y="418"/>
                    <a:pt x="48" y="416"/>
                    <a:pt x="44" y="415"/>
                  </a:cubicBezTo>
                  <a:cubicBezTo>
                    <a:pt x="39" y="413"/>
                    <a:pt x="52" y="413"/>
                    <a:pt x="52" y="412"/>
                  </a:cubicBezTo>
                  <a:cubicBezTo>
                    <a:pt x="52" y="412"/>
                    <a:pt x="51" y="411"/>
                    <a:pt x="51" y="411"/>
                  </a:cubicBezTo>
                  <a:lnTo>
                    <a:pt x="51" y="411"/>
                  </a:lnTo>
                  <a:cubicBezTo>
                    <a:pt x="54" y="411"/>
                    <a:pt x="57" y="410"/>
                    <a:pt x="58" y="410"/>
                  </a:cubicBezTo>
                  <a:cubicBezTo>
                    <a:pt x="62" y="408"/>
                    <a:pt x="60" y="404"/>
                    <a:pt x="59" y="403"/>
                  </a:cubicBezTo>
                  <a:cubicBezTo>
                    <a:pt x="57" y="401"/>
                    <a:pt x="56" y="397"/>
                    <a:pt x="49" y="397"/>
                  </a:cubicBezTo>
                  <a:cubicBezTo>
                    <a:pt x="45" y="396"/>
                    <a:pt x="42" y="396"/>
                    <a:pt x="43" y="394"/>
                  </a:cubicBezTo>
                  <a:cubicBezTo>
                    <a:pt x="44" y="393"/>
                    <a:pt x="46" y="391"/>
                    <a:pt x="50" y="391"/>
                  </a:cubicBezTo>
                  <a:cubicBezTo>
                    <a:pt x="55" y="391"/>
                    <a:pt x="53" y="391"/>
                    <a:pt x="53" y="389"/>
                  </a:cubicBezTo>
                  <a:cubicBezTo>
                    <a:pt x="53" y="386"/>
                    <a:pt x="47" y="385"/>
                    <a:pt x="45" y="383"/>
                  </a:cubicBezTo>
                  <a:cubicBezTo>
                    <a:pt x="43" y="381"/>
                    <a:pt x="42" y="378"/>
                    <a:pt x="44" y="376"/>
                  </a:cubicBezTo>
                  <a:cubicBezTo>
                    <a:pt x="45" y="375"/>
                    <a:pt x="52" y="372"/>
                    <a:pt x="52" y="371"/>
                  </a:cubicBezTo>
                  <a:lnTo>
                    <a:pt x="52" y="371"/>
                  </a:lnTo>
                  <a:cubicBezTo>
                    <a:pt x="52" y="371"/>
                    <a:pt x="50" y="372"/>
                    <a:pt x="49" y="372"/>
                  </a:cubicBezTo>
                  <a:cubicBezTo>
                    <a:pt x="48" y="372"/>
                    <a:pt x="48" y="372"/>
                    <a:pt x="48" y="371"/>
                  </a:cubicBezTo>
                  <a:lnTo>
                    <a:pt x="48" y="370"/>
                  </a:lnTo>
                  <a:lnTo>
                    <a:pt x="48" y="361"/>
                  </a:lnTo>
                  <a:cubicBezTo>
                    <a:pt x="49" y="358"/>
                    <a:pt x="54" y="352"/>
                    <a:pt x="40" y="351"/>
                  </a:cubicBezTo>
                  <a:lnTo>
                    <a:pt x="40" y="351"/>
                  </a:lnTo>
                  <a:cubicBezTo>
                    <a:pt x="41" y="351"/>
                    <a:pt x="41" y="351"/>
                    <a:pt x="42" y="351"/>
                  </a:cubicBezTo>
                  <a:cubicBezTo>
                    <a:pt x="50" y="351"/>
                    <a:pt x="51" y="346"/>
                    <a:pt x="51" y="343"/>
                  </a:cubicBezTo>
                  <a:cubicBezTo>
                    <a:pt x="52" y="341"/>
                    <a:pt x="44" y="339"/>
                    <a:pt x="46" y="336"/>
                  </a:cubicBezTo>
                  <a:cubicBezTo>
                    <a:pt x="46" y="336"/>
                    <a:pt x="47" y="336"/>
                    <a:pt x="49" y="336"/>
                  </a:cubicBezTo>
                  <a:cubicBezTo>
                    <a:pt x="51" y="336"/>
                    <a:pt x="53" y="336"/>
                    <a:pt x="55" y="336"/>
                  </a:cubicBezTo>
                  <a:cubicBezTo>
                    <a:pt x="56" y="336"/>
                    <a:pt x="57" y="336"/>
                    <a:pt x="57" y="336"/>
                  </a:cubicBezTo>
                  <a:cubicBezTo>
                    <a:pt x="60" y="335"/>
                    <a:pt x="60" y="333"/>
                    <a:pt x="60" y="332"/>
                  </a:cubicBezTo>
                  <a:cubicBezTo>
                    <a:pt x="59" y="330"/>
                    <a:pt x="58" y="329"/>
                    <a:pt x="55" y="326"/>
                  </a:cubicBezTo>
                  <a:cubicBezTo>
                    <a:pt x="54" y="325"/>
                    <a:pt x="52" y="325"/>
                    <a:pt x="51" y="325"/>
                  </a:cubicBezTo>
                  <a:lnTo>
                    <a:pt x="51" y="325"/>
                  </a:lnTo>
                  <a:cubicBezTo>
                    <a:pt x="55" y="324"/>
                    <a:pt x="49" y="320"/>
                    <a:pt x="49" y="319"/>
                  </a:cubicBezTo>
                  <a:cubicBezTo>
                    <a:pt x="49" y="318"/>
                    <a:pt x="50" y="318"/>
                    <a:pt x="51" y="318"/>
                  </a:cubicBezTo>
                  <a:cubicBezTo>
                    <a:pt x="56" y="318"/>
                    <a:pt x="65" y="321"/>
                    <a:pt x="69" y="321"/>
                  </a:cubicBezTo>
                  <a:cubicBezTo>
                    <a:pt x="70" y="321"/>
                    <a:pt x="71" y="321"/>
                    <a:pt x="70" y="320"/>
                  </a:cubicBezTo>
                  <a:cubicBezTo>
                    <a:pt x="67" y="315"/>
                    <a:pt x="48" y="313"/>
                    <a:pt x="39" y="309"/>
                  </a:cubicBezTo>
                  <a:cubicBezTo>
                    <a:pt x="34" y="308"/>
                    <a:pt x="41" y="307"/>
                    <a:pt x="47" y="307"/>
                  </a:cubicBezTo>
                  <a:cubicBezTo>
                    <a:pt x="50" y="307"/>
                    <a:pt x="53" y="307"/>
                    <a:pt x="54" y="307"/>
                  </a:cubicBezTo>
                  <a:lnTo>
                    <a:pt x="54" y="307"/>
                  </a:lnTo>
                  <a:cubicBezTo>
                    <a:pt x="49" y="306"/>
                    <a:pt x="47" y="306"/>
                    <a:pt x="47" y="303"/>
                  </a:cubicBezTo>
                  <a:cubicBezTo>
                    <a:pt x="47" y="303"/>
                    <a:pt x="48" y="301"/>
                    <a:pt x="47" y="301"/>
                  </a:cubicBezTo>
                  <a:cubicBezTo>
                    <a:pt x="45" y="300"/>
                    <a:pt x="41" y="299"/>
                    <a:pt x="38" y="298"/>
                  </a:cubicBezTo>
                  <a:cubicBezTo>
                    <a:pt x="35" y="296"/>
                    <a:pt x="36" y="295"/>
                    <a:pt x="37" y="294"/>
                  </a:cubicBezTo>
                  <a:lnTo>
                    <a:pt x="37" y="294"/>
                  </a:lnTo>
                  <a:cubicBezTo>
                    <a:pt x="41" y="295"/>
                    <a:pt x="44" y="296"/>
                    <a:pt x="46" y="296"/>
                  </a:cubicBezTo>
                  <a:cubicBezTo>
                    <a:pt x="47" y="296"/>
                    <a:pt x="48" y="295"/>
                    <a:pt x="47" y="294"/>
                  </a:cubicBezTo>
                  <a:cubicBezTo>
                    <a:pt x="46" y="291"/>
                    <a:pt x="44" y="289"/>
                    <a:pt x="46" y="289"/>
                  </a:cubicBezTo>
                  <a:cubicBezTo>
                    <a:pt x="47" y="289"/>
                    <a:pt x="49" y="290"/>
                    <a:pt x="54" y="291"/>
                  </a:cubicBezTo>
                  <a:cubicBezTo>
                    <a:pt x="54" y="291"/>
                    <a:pt x="54" y="291"/>
                    <a:pt x="55" y="291"/>
                  </a:cubicBezTo>
                  <a:cubicBezTo>
                    <a:pt x="58" y="291"/>
                    <a:pt x="60" y="287"/>
                    <a:pt x="56" y="286"/>
                  </a:cubicBezTo>
                  <a:cubicBezTo>
                    <a:pt x="52" y="284"/>
                    <a:pt x="49" y="285"/>
                    <a:pt x="48" y="282"/>
                  </a:cubicBezTo>
                  <a:cubicBezTo>
                    <a:pt x="48" y="280"/>
                    <a:pt x="49" y="277"/>
                    <a:pt x="52" y="275"/>
                  </a:cubicBezTo>
                  <a:cubicBezTo>
                    <a:pt x="53" y="275"/>
                    <a:pt x="54" y="274"/>
                    <a:pt x="56" y="274"/>
                  </a:cubicBezTo>
                  <a:cubicBezTo>
                    <a:pt x="58" y="274"/>
                    <a:pt x="60" y="275"/>
                    <a:pt x="61" y="275"/>
                  </a:cubicBezTo>
                  <a:cubicBezTo>
                    <a:pt x="62" y="275"/>
                    <a:pt x="63" y="275"/>
                    <a:pt x="64" y="274"/>
                  </a:cubicBezTo>
                  <a:cubicBezTo>
                    <a:pt x="68" y="274"/>
                    <a:pt x="69" y="271"/>
                    <a:pt x="65" y="267"/>
                  </a:cubicBezTo>
                  <a:cubicBezTo>
                    <a:pt x="61" y="264"/>
                    <a:pt x="66" y="263"/>
                    <a:pt x="70" y="263"/>
                  </a:cubicBezTo>
                  <a:cubicBezTo>
                    <a:pt x="72" y="263"/>
                    <a:pt x="73" y="264"/>
                    <a:pt x="74" y="264"/>
                  </a:cubicBezTo>
                  <a:lnTo>
                    <a:pt x="74" y="264"/>
                  </a:lnTo>
                  <a:cubicBezTo>
                    <a:pt x="67" y="258"/>
                    <a:pt x="55" y="260"/>
                    <a:pt x="50" y="258"/>
                  </a:cubicBezTo>
                  <a:cubicBezTo>
                    <a:pt x="49" y="258"/>
                    <a:pt x="49" y="255"/>
                    <a:pt x="52" y="255"/>
                  </a:cubicBezTo>
                  <a:cubicBezTo>
                    <a:pt x="52" y="255"/>
                    <a:pt x="52" y="255"/>
                    <a:pt x="53" y="255"/>
                  </a:cubicBezTo>
                  <a:cubicBezTo>
                    <a:pt x="54" y="256"/>
                    <a:pt x="55" y="256"/>
                    <a:pt x="56" y="256"/>
                  </a:cubicBezTo>
                  <a:cubicBezTo>
                    <a:pt x="59" y="256"/>
                    <a:pt x="58" y="253"/>
                    <a:pt x="56" y="252"/>
                  </a:cubicBezTo>
                  <a:cubicBezTo>
                    <a:pt x="55" y="250"/>
                    <a:pt x="55" y="249"/>
                    <a:pt x="56" y="249"/>
                  </a:cubicBezTo>
                  <a:cubicBezTo>
                    <a:pt x="59" y="249"/>
                    <a:pt x="65" y="252"/>
                    <a:pt x="70" y="253"/>
                  </a:cubicBezTo>
                  <a:cubicBezTo>
                    <a:pt x="71" y="253"/>
                    <a:pt x="71" y="253"/>
                    <a:pt x="72" y="253"/>
                  </a:cubicBezTo>
                  <a:cubicBezTo>
                    <a:pt x="74" y="253"/>
                    <a:pt x="68" y="250"/>
                    <a:pt x="67" y="249"/>
                  </a:cubicBezTo>
                  <a:cubicBezTo>
                    <a:pt x="61" y="246"/>
                    <a:pt x="62" y="245"/>
                    <a:pt x="62" y="243"/>
                  </a:cubicBezTo>
                  <a:cubicBezTo>
                    <a:pt x="64" y="239"/>
                    <a:pt x="68" y="241"/>
                    <a:pt x="61" y="234"/>
                  </a:cubicBezTo>
                  <a:cubicBezTo>
                    <a:pt x="60" y="233"/>
                    <a:pt x="57" y="230"/>
                    <a:pt x="58" y="230"/>
                  </a:cubicBezTo>
                  <a:lnTo>
                    <a:pt x="58" y="230"/>
                  </a:lnTo>
                  <a:cubicBezTo>
                    <a:pt x="61" y="231"/>
                    <a:pt x="71" y="239"/>
                    <a:pt x="76" y="239"/>
                  </a:cubicBezTo>
                  <a:cubicBezTo>
                    <a:pt x="77" y="239"/>
                    <a:pt x="77" y="239"/>
                    <a:pt x="77" y="239"/>
                  </a:cubicBezTo>
                  <a:cubicBezTo>
                    <a:pt x="81" y="237"/>
                    <a:pt x="82" y="233"/>
                    <a:pt x="83" y="230"/>
                  </a:cubicBezTo>
                  <a:lnTo>
                    <a:pt x="83" y="230"/>
                  </a:lnTo>
                  <a:cubicBezTo>
                    <a:pt x="83" y="230"/>
                    <a:pt x="82" y="231"/>
                    <a:pt x="81" y="231"/>
                  </a:cubicBezTo>
                  <a:cubicBezTo>
                    <a:pt x="80" y="231"/>
                    <a:pt x="79" y="230"/>
                    <a:pt x="77" y="230"/>
                  </a:cubicBezTo>
                  <a:cubicBezTo>
                    <a:pt x="76" y="228"/>
                    <a:pt x="81" y="225"/>
                    <a:pt x="75" y="221"/>
                  </a:cubicBezTo>
                  <a:lnTo>
                    <a:pt x="75" y="221"/>
                  </a:lnTo>
                  <a:cubicBezTo>
                    <a:pt x="76" y="222"/>
                    <a:pt x="74" y="222"/>
                    <a:pt x="72" y="222"/>
                  </a:cubicBezTo>
                  <a:cubicBezTo>
                    <a:pt x="70" y="222"/>
                    <a:pt x="67" y="222"/>
                    <a:pt x="67" y="221"/>
                  </a:cubicBezTo>
                  <a:cubicBezTo>
                    <a:pt x="66" y="219"/>
                    <a:pt x="61" y="213"/>
                    <a:pt x="63" y="213"/>
                  </a:cubicBezTo>
                  <a:lnTo>
                    <a:pt x="63" y="213"/>
                  </a:lnTo>
                  <a:cubicBezTo>
                    <a:pt x="64" y="213"/>
                    <a:pt x="67" y="214"/>
                    <a:pt x="70" y="216"/>
                  </a:cubicBezTo>
                  <a:cubicBezTo>
                    <a:pt x="73" y="218"/>
                    <a:pt x="77" y="221"/>
                    <a:pt x="79" y="221"/>
                  </a:cubicBezTo>
                  <a:cubicBezTo>
                    <a:pt x="79" y="221"/>
                    <a:pt x="80" y="221"/>
                    <a:pt x="80" y="221"/>
                  </a:cubicBezTo>
                  <a:cubicBezTo>
                    <a:pt x="83" y="219"/>
                    <a:pt x="86" y="216"/>
                    <a:pt x="86" y="212"/>
                  </a:cubicBezTo>
                  <a:cubicBezTo>
                    <a:pt x="85" y="210"/>
                    <a:pt x="76" y="206"/>
                    <a:pt x="71" y="204"/>
                  </a:cubicBezTo>
                  <a:cubicBezTo>
                    <a:pt x="72" y="202"/>
                    <a:pt x="76" y="201"/>
                    <a:pt x="80" y="201"/>
                  </a:cubicBezTo>
                  <a:cubicBezTo>
                    <a:pt x="82" y="201"/>
                    <a:pt x="84" y="201"/>
                    <a:pt x="85" y="202"/>
                  </a:cubicBezTo>
                  <a:cubicBezTo>
                    <a:pt x="90" y="204"/>
                    <a:pt x="89" y="209"/>
                    <a:pt x="89" y="210"/>
                  </a:cubicBezTo>
                  <a:cubicBezTo>
                    <a:pt x="89" y="208"/>
                    <a:pt x="89" y="203"/>
                    <a:pt x="94" y="203"/>
                  </a:cubicBezTo>
                  <a:cubicBezTo>
                    <a:pt x="94" y="203"/>
                    <a:pt x="95" y="203"/>
                    <a:pt x="96" y="204"/>
                  </a:cubicBezTo>
                  <a:cubicBezTo>
                    <a:pt x="100" y="205"/>
                    <a:pt x="109" y="212"/>
                    <a:pt x="114" y="215"/>
                  </a:cubicBezTo>
                  <a:cubicBezTo>
                    <a:pt x="106" y="208"/>
                    <a:pt x="98" y="202"/>
                    <a:pt x="93" y="196"/>
                  </a:cubicBezTo>
                  <a:cubicBezTo>
                    <a:pt x="90" y="192"/>
                    <a:pt x="94" y="192"/>
                    <a:pt x="92" y="190"/>
                  </a:cubicBezTo>
                  <a:cubicBezTo>
                    <a:pt x="92" y="188"/>
                    <a:pt x="86" y="183"/>
                    <a:pt x="89" y="183"/>
                  </a:cubicBezTo>
                  <a:lnTo>
                    <a:pt x="89" y="183"/>
                  </a:lnTo>
                  <a:cubicBezTo>
                    <a:pt x="89" y="183"/>
                    <a:pt x="90" y="183"/>
                    <a:pt x="90" y="184"/>
                  </a:cubicBezTo>
                  <a:cubicBezTo>
                    <a:pt x="97" y="187"/>
                    <a:pt x="103" y="194"/>
                    <a:pt x="110" y="198"/>
                  </a:cubicBezTo>
                  <a:cubicBezTo>
                    <a:pt x="112" y="199"/>
                    <a:pt x="112" y="199"/>
                    <a:pt x="113" y="199"/>
                  </a:cubicBezTo>
                  <a:cubicBezTo>
                    <a:pt x="115" y="199"/>
                    <a:pt x="113" y="195"/>
                    <a:pt x="111" y="193"/>
                  </a:cubicBezTo>
                  <a:cubicBezTo>
                    <a:pt x="109" y="191"/>
                    <a:pt x="106" y="189"/>
                    <a:pt x="106" y="186"/>
                  </a:cubicBezTo>
                  <a:cubicBezTo>
                    <a:pt x="106" y="184"/>
                    <a:pt x="108" y="183"/>
                    <a:pt x="109" y="181"/>
                  </a:cubicBezTo>
                  <a:cubicBezTo>
                    <a:pt x="109" y="181"/>
                    <a:pt x="109" y="180"/>
                    <a:pt x="110" y="180"/>
                  </a:cubicBezTo>
                  <a:lnTo>
                    <a:pt x="110" y="180"/>
                  </a:lnTo>
                  <a:cubicBezTo>
                    <a:pt x="110" y="180"/>
                    <a:pt x="110" y="180"/>
                    <a:pt x="110" y="180"/>
                  </a:cubicBezTo>
                  <a:cubicBezTo>
                    <a:pt x="110" y="180"/>
                    <a:pt x="110" y="180"/>
                    <a:pt x="110" y="180"/>
                  </a:cubicBezTo>
                  <a:lnTo>
                    <a:pt x="110" y="180"/>
                  </a:lnTo>
                  <a:cubicBezTo>
                    <a:pt x="110" y="180"/>
                    <a:pt x="110" y="180"/>
                    <a:pt x="110" y="180"/>
                  </a:cubicBezTo>
                  <a:lnTo>
                    <a:pt x="110" y="180"/>
                  </a:lnTo>
                  <a:cubicBezTo>
                    <a:pt x="106" y="178"/>
                    <a:pt x="99" y="176"/>
                    <a:pt x="100" y="173"/>
                  </a:cubicBezTo>
                  <a:cubicBezTo>
                    <a:pt x="100" y="173"/>
                    <a:pt x="101" y="173"/>
                    <a:pt x="101" y="173"/>
                  </a:cubicBezTo>
                  <a:cubicBezTo>
                    <a:pt x="104" y="173"/>
                    <a:pt x="110" y="178"/>
                    <a:pt x="110" y="180"/>
                  </a:cubicBezTo>
                  <a:lnTo>
                    <a:pt x="110" y="180"/>
                  </a:lnTo>
                  <a:cubicBezTo>
                    <a:pt x="113" y="177"/>
                    <a:pt x="118" y="174"/>
                    <a:pt x="116" y="168"/>
                  </a:cubicBezTo>
                  <a:cubicBezTo>
                    <a:pt x="115" y="166"/>
                    <a:pt x="110" y="162"/>
                    <a:pt x="112" y="162"/>
                  </a:cubicBezTo>
                  <a:lnTo>
                    <a:pt x="112" y="162"/>
                  </a:lnTo>
                  <a:cubicBezTo>
                    <a:pt x="117" y="163"/>
                    <a:pt x="122" y="167"/>
                    <a:pt x="125" y="168"/>
                  </a:cubicBezTo>
                  <a:cubicBezTo>
                    <a:pt x="127" y="168"/>
                    <a:pt x="128" y="168"/>
                    <a:pt x="130" y="168"/>
                  </a:cubicBezTo>
                  <a:cubicBezTo>
                    <a:pt x="135" y="168"/>
                    <a:pt x="137" y="166"/>
                    <a:pt x="135" y="160"/>
                  </a:cubicBezTo>
                  <a:cubicBezTo>
                    <a:pt x="135" y="158"/>
                    <a:pt x="130" y="151"/>
                    <a:pt x="131" y="151"/>
                  </a:cubicBezTo>
                  <a:lnTo>
                    <a:pt x="131" y="151"/>
                  </a:lnTo>
                  <a:cubicBezTo>
                    <a:pt x="133" y="152"/>
                    <a:pt x="140" y="160"/>
                    <a:pt x="142" y="160"/>
                  </a:cubicBezTo>
                  <a:cubicBezTo>
                    <a:pt x="142" y="160"/>
                    <a:pt x="143" y="160"/>
                    <a:pt x="143" y="160"/>
                  </a:cubicBezTo>
                  <a:cubicBezTo>
                    <a:pt x="143" y="160"/>
                    <a:pt x="136" y="152"/>
                    <a:pt x="137" y="150"/>
                  </a:cubicBezTo>
                  <a:cubicBezTo>
                    <a:pt x="138" y="150"/>
                    <a:pt x="139" y="149"/>
                    <a:pt x="135" y="145"/>
                  </a:cubicBezTo>
                  <a:cubicBezTo>
                    <a:pt x="127" y="136"/>
                    <a:pt x="128" y="136"/>
                    <a:pt x="124" y="129"/>
                  </a:cubicBezTo>
                  <a:lnTo>
                    <a:pt x="124" y="129"/>
                  </a:lnTo>
                  <a:cubicBezTo>
                    <a:pt x="126" y="130"/>
                    <a:pt x="142" y="143"/>
                    <a:pt x="140" y="143"/>
                  </a:cubicBezTo>
                  <a:cubicBezTo>
                    <a:pt x="140" y="142"/>
                    <a:pt x="138" y="141"/>
                    <a:pt x="138" y="141"/>
                  </a:cubicBezTo>
                  <a:cubicBezTo>
                    <a:pt x="137" y="141"/>
                    <a:pt x="136" y="142"/>
                    <a:pt x="138" y="144"/>
                  </a:cubicBezTo>
                  <a:cubicBezTo>
                    <a:pt x="139" y="148"/>
                    <a:pt x="141" y="148"/>
                    <a:pt x="143" y="148"/>
                  </a:cubicBezTo>
                  <a:cubicBezTo>
                    <a:pt x="143" y="148"/>
                    <a:pt x="143" y="148"/>
                    <a:pt x="143" y="148"/>
                  </a:cubicBezTo>
                  <a:cubicBezTo>
                    <a:pt x="145" y="148"/>
                    <a:pt x="143" y="142"/>
                    <a:pt x="146" y="142"/>
                  </a:cubicBezTo>
                  <a:cubicBezTo>
                    <a:pt x="146" y="142"/>
                    <a:pt x="147" y="143"/>
                    <a:pt x="149" y="144"/>
                  </a:cubicBezTo>
                  <a:cubicBezTo>
                    <a:pt x="150" y="145"/>
                    <a:pt x="150" y="145"/>
                    <a:pt x="151" y="145"/>
                  </a:cubicBezTo>
                  <a:cubicBezTo>
                    <a:pt x="155" y="145"/>
                    <a:pt x="154" y="135"/>
                    <a:pt x="157" y="133"/>
                  </a:cubicBezTo>
                  <a:cubicBezTo>
                    <a:pt x="150" y="126"/>
                    <a:pt x="149" y="128"/>
                    <a:pt x="143" y="121"/>
                  </a:cubicBezTo>
                  <a:cubicBezTo>
                    <a:pt x="143" y="121"/>
                    <a:pt x="143" y="121"/>
                    <a:pt x="143" y="121"/>
                  </a:cubicBezTo>
                  <a:cubicBezTo>
                    <a:pt x="145" y="121"/>
                    <a:pt x="151" y="125"/>
                    <a:pt x="153" y="125"/>
                  </a:cubicBezTo>
                  <a:cubicBezTo>
                    <a:pt x="153" y="125"/>
                    <a:pt x="153" y="125"/>
                    <a:pt x="153" y="125"/>
                  </a:cubicBezTo>
                  <a:cubicBezTo>
                    <a:pt x="153" y="122"/>
                    <a:pt x="148" y="115"/>
                    <a:pt x="146" y="110"/>
                  </a:cubicBezTo>
                  <a:lnTo>
                    <a:pt x="146" y="110"/>
                  </a:lnTo>
                  <a:cubicBezTo>
                    <a:pt x="150" y="114"/>
                    <a:pt x="170" y="128"/>
                    <a:pt x="173" y="128"/>
                  </a:cubicBezTo>
                  <a:cubicBezTo>
                    <a:pt x="174" y="128"/>
                    <a:pt x="174" y="126"/>
                    <a:pt x="171" y="122"/>
                  </a:cubicBezTo>
                  <a:cubicBezTo>
                    <a:pt x="169" y="122"/>
                    <a:pt x="171" y="125"/>
                    <a:pt x="171" y="125"/>
                  </a:cubicBezTo>
                  <a:cubicBezTo>
                    <a:pt x="171" y="125"/>
                    <a:pt x="171" y="125"/>
                    <a:pt x="171" y="125"/>
                  </a:cubicBezTo>
                  <a:cubicBezTo>
                    <a:pt x="170" y="125"/>
                    <a:pt x="163" y="115"/>
                    <a:pt x="163" y="115"/>
                  </a:cubicBezTo>
                  <a:cubicBezTo>
                    <a:pt x="161" y="111"/>
                    <a:pt x="162" y="109"/>
                    <a:pt x="163" y="109"/>
                  </a:cubicBezTo>
                  <a:cubicBezTo>
                    <a:pt x="167" y="109"/>
                    <a:pt x="174" y="123"/>
                    <a:pt x="179" y="123"/>
                  </a:cubicBezTo>
                  <a:cubicBezTo>
                    <a:pt x="180" y="123"/>
                    <a:pt x="183" y="122"/>
                    <a:pt x="183" y="120"/>
                  </a:cubicBezTo>
                  <a:cubicBezTo>
                    <a:pt x="183" y="117"/>
                    <a:pt x="177" y="111"/>
                    <a:pt x="179" y="109"/>
                  </a:cubicBezTo>
                  <a:cubicBezTo>
                    <a:pt x="180" y="109"/>
                    <a:pt x="180" y="108"/>
                    <a:pt x="181" y="108"/>
                  </a:cubicBezTo>
                  <a:cubicBezTo>
                    <a:pt x="182" y="108"/>
                    <a:pt x="183" y="109"/>
                    <a:pt x="186" y="112"/>
                  </a:cubicBezTo>
                  <a:cubicBezTo>
                    <a:pt x="186" y="114"/>
                    <a:pt x="188" y="118"/>
                    <a:pt x="189" y="120"/>
                  </a:cubicBezTo>
                  <a:cubicBezTo>
                    <a:pt x="189" y="120"/>
                    <a:pt x="189" y="120"/>
                    <a:pt x="189" y="120"/>
                  </a:cubicBezTo>
                  <a:cubicBezTo>
                    <a:pt x="191" y="120"/>
                    <a:pt x="184" y="101"/>
                    <a:pt x="187" y="101"/>
                  </a:cubicBezTo>
                  <a:lnTo>
                    <a:pt x="187" y="101"/>
                  </a:lnTo>
                  <a:cubicBezTo>
                    <a:pt x="187" y="101"/>
                    <a:pt x="187" y="102"/>
                    <a:pt x="188" y="102"/>
                  </a:cubicBezTo>
                  <a:cubicBezTo>
                    <a:pt x="193" y="107"/>
                    <a:pt x="196" y="113"/>
                    <a:pt x="200" y="113"/>
                  </a:cubicBezTo>
                  <a:cubicBezTo>
                    <a:pt x="200" y="113"/>
                    <a:pt x="200" y="113"/>
                    <a:pt x="200" y="113"/>
                  </a:cubicBezTo>
                  <a:cubicBezTo>
                    <a:pt x="200" y="113"/>
                    <a:pt x="203" y="110"/>
                    <a:pt x="202" y="109"/>
                  </a:cubicBezTo>
                  <a:lnTo>
                    <a:pt x="202" y="109"/>
                  </a:lnTo>
                  <a:cubicBezTo>
                    <a:pt x="202" y="109"/>
                    <a:pt x="202" y="109"/>
                    <a:pt x="202" y="109"/>
                  </a:cubicBezTo>
                  <a:cubicBezTo>
                    <a:pt x="202" y="109"/>
                    <a:pt x="202" y="109"/>
                    <a:pt x="202" y="108"/>
                  </a:cubicBezTo>
                  <a:lnTo>
                    <a:pt x="202" y="108"/>
                  </a:lnTo>
                  <a:cubicBezTo>
                    <a:pt x="202" y="109"/>
                    <a:pt x="202" y="109"/>
                    <a:pt x="202" y="109"/>
                  </a:cubicBezTo>
                  <a:lnTo>
                    <a:pt x="202" y="109"/>
                  </a:lnTo>
                  <a:cubicBezTo>
                    <a:pt x="202" y="108"/>
                    <a:pt x="187" y="97"/>
                    <a:pt x="191" y="97"/>
                  </a:cubicBezTo>
                  <a:cubicBezTo>
                    <a:pt x="193" y="97"/>
                    <a:pt x="195" y="98"/>
                    <a:pt x="196" y="98"/>
                  </a:cubicBezTo>
                  <a:cubicBezTo>
                    <a:pt x="197" y="98"/>
                    <a:pt x="198" y="97"/>
                    <a:pt x="199" y="97"/>
                  </a:cubicBezTo>
                  <a:lnTo>
                    <a:pt x="202" y="95"/>
                  </a:lnTo>
                  <a:cubicBezTo>
                    <a:pt x="204" y="95"/>
                    <a:pt x="204" y="95"/>
                    <a:pt x="202" y="93"/>
                  </a:cubicBezTo>
                  <a:cubicBezTo>
                    <a:pt x="202" y="93"/>
                    <a:pt x="202" y="93"/>
                    <a:pt x="202" y="93"/>
                  </a:cubicBezTo>
                  <a:cubicBezTo>
                    <a:pt x="203" y="93"/>
                    <a:pt x="209" y="105"/>
                    <a:pt x="210" y="106"/>
                  </a:cubicBezTo>
                  <a:cubicBezTo>
                    <a:pt x="211" y="107"/>
                    <a:pt x="211" y="108"/>
                    <a:pt x="212" y="108"/>
                  </a:cubicBezTo>
                  <a:cubicBezTo>
                    <a:pt x="213" y="108"/>
                    <a:pt x="212" y="103"/>
                    <a:pt x="211" y="102"/>
                  </a:cubicBezTo>
                  <a:cubicBezTo>
                    <a:pt x="210" y="99"/>
                    <a:pt x="208" y="93"/>
                    <a:pt x="209" y="93"/>
                  </a:cubicBezTo>
                  <a:lnTo>
                    <a:pt x="209" y="93"/>
                  </a:lnTo>
                  <a:cubicBezTo>
                    <a:pt x="209" y="93"/>
                    <a:pt x="210" y="93"/>
                    <a:pt x="210" y="94"/>
                  </a:cubicBezTo>
                  <a:cubicBezTo>
                    <a:pt x="213" y="96"/>
                    <a:pt x="215" y="101"/>
                    <a:pt x="217" y="104"/>
                  </a:cubicBezTo>
                  <a:lnTo>
                    <a:pt x="217" y="104"/>
                  </a:lnTo>
                  <a:cubicBezTo>
                    <a:pt x="214" y="99"/>
                    <a:pt x="214" y="89"/>
                    <a:pt x="214" y="88"/>
                  </a:cubicBezTo>
                  <a:cubicBezTo>
                    <a:pt x="214" y="86"/>
                    <a:pt x="215" y="85"/>
                    <a:pt x="217" y="85"/>
                  </a:cubicBezTo>
                  <a:cubicBezTo>
                    <a:pt x="217" y="85"/>
                    <a:pt x="217" y="85"/>
                    <a:pt x="218" y="85"/>
                  </a:cubicBezTo>
                  <a:cubicBezTo>
                    <a:pt x="220" y="86"/>
                    <a:pt x="220" y="89"/>
                    <a:pt x="223" y="90"/>
                  </a:cubicBezTo>
                  <a:cubicBezTo>
                    <a:pt x="223" y="90"/>
                    <a:pt x="224" y="91"/>
                    <a:pt x="225" y="91"/>
                  </a:cubicBezTo>
                  <a:cubicBezTo>
                    <a:pt x="227" y="91"/>
                    <a:pt x="229" y="90"/>
                    <a:pt x="227" y="86"/>
                  </a:cubicBezTo>
                  <a:cubicBezTo>
                    <a:pt x="225" y="81"/>
                    <a:pt x="224" y="78"/>
                    <a:pt x="226" y="77"/>
                  </a:cubicBezTo>
                  <a:cubicBezTo>
                    <a:pt x="226" y="77"/>
                    <a:pt x="227" y="76"/>
                    <a:pt x="228" y="76"/>
                  </a:cubicBezTo>
                  <a:cubicBezTo>
                    <a:pt x="228" y="76"/>
                    <a:pt x="228" y="76"/>
                    <a:pt x="228" y="76"/>
                  </a:cubicBezTo>
                  <a:cubicBezTo>
                    <a:pt x="229" y="79"/>
                    <a:pt x="231" y="94"/>
                    <a:pt x="235" y="95"/>
                  </a:cubicBezTo>
                  <a:cubicBezTo>
                    <a:pt x="235" y="95"/>
                    <a:pt x="235" y="95"/>
                    <a:pt x="236" y="95"/>
                  </a:cubicBezTo>
                  <a:cubicBezTo>
                    <a:pt x="237" y="95"/>
                    <a:pt x="235" y="86"/>
                    <a:pt x="237" y="86"/>
                  </a:cubicBezTo>
                  <a:lnTo>
                    <a:pt x="237" y="86"/>
                  </a:lnTo>
                  <a:cubicBezTo>
                    <a:pt x="238" y="86"/>
                    <a:pt x="238" y="86"/>
                    <a:pt x="239" y="87"/>
                  </a:cubicBezTo>
                  <a:cubicBezTo>
                    <a:pt x="240" y="88"/>
                    <a:pt x="241" y="88"/>
                    <a:pt x="241" y="88"/>
                  </a:cubicBezTo>
                  <a:cubicBezTo>
                    <a:pt x="243" y="88"/>
                    <a:pt x="243" y="83"/>
                    <a:pt x="243" y="79"/>
                  </a:cubicBezTo>
                  <a:cubicBezTo>
                    <a:pt x="243" y="77"/>
                    <a:pt x="243" y="76"/>
                    <a:pt x="244" y="76"/>
                  </a:cubicBezTo>
                  <a:cubicBezTo>
                    <a:pt x="244" y="76"/>
                    <a:pt x="244" y="77"/>
                    <a:pt x="245" y="78"/>
                  </a:cubicBezTo>
                  <a:cubicBezTo>
                    <a:pt x="245" y="78"/>
                    <a:pt x="245" y="78"/>
                    <a:pt x="245" y="78"/>
                  </a:cubicBezTo>
                  <a:cubicBezTo>
                    <a:pt x="247" y="78"/>
                    <a:pt x="247" y="74"/>
                    <a:pt x="248" y="74"/>
                  </a:cubicBezTo>
                  <a:cubicBezTo>
                    <a:pt x="246" y="70"/>
                    <a:pt x="246" y="65"/>
                    <a:pt x="247" y="65"/>
                  </a:cubicBezTo>
                  <a:lnTo>
                    <a:pt x="247" y="65"/>
                  </a:lnTo>
                  <a:cubicBezTo>
                    <a:pt x="248" y="65"/>
                    <a:pt x="249" y="66"/>
                    <a:pt x="251" y="69"/>
                  </a:cubicBezTo>
                  <a:cubicBezTo>
                    <a:pt x="252" y="71"/>
                    <a:pt x="258" y="83"/>
                    <a:pt x="259" y="83"/>
                  </a:cubicBezTo>
                  <a:cubicBezTo>
                    <a:pt x="259" y="83"/>
                    <a:pt x="259" y="82"/>
                    <a:pt x="259" y="80"/>
                  </a:cubicBezTo>
                  <a:cubicBezTo>
                    <a:pt x="258" y="74"/>
                    <a:pt x="256" y="71"/>
                    <a:pt x="259" y="71"/>
                  </a:cubicBezTo>
                  <a:cubicBezTo>
                    <a:pt x="260" y="71"/>
                    <a:pt x="262" y="77"/>
                    <a:pt x="263" y="80"/>
                  </a:cubicBezTo>
                  <a:cubicBezTo>
                    <a:pt x="264" y="81"/>
                    <a:pt x="265" y="81"/>
                    <a:pt x="265" y="81"/>
                  </a:cubicBezTo>
                  <a:cubicBezTo>
                    <a:pt x="266" y="81"/>
                    <a:pt x="266" y="81"/>
                    <a:pt x="267" y="81"/>
                  </a:cubicBezTo>
                  <a:lnTo>
                    <a:pt x="262" y="69"/>
                  </a:lnTo>
                  <a:cubicBezTo>
                    <a:pt x="262" y="68"/>
                    <a:pt x="259" y="67"/>
                    <a:pt x="257" y="63"/>
                  </a:cubicBezTo>
                  <a:cubicBezTo>
                    <a:pt x="255" y="58"/>
                    <a:pt x="260" y="58"/>
                    <a:pt x="260" y="58"/>
                  </a:cubicBezTo>
                  <a:cubicBezTo>
                    <a:pt x="260" y="58"/>
                    <a:pt x="260" y="58"/>
                    <a:pt x="261" y="58"/>
                  </a:cubicBezTo>
                  <a:cubicBezTo>
                    <a:pt x="263" y="58"/>
                    <a:pt x="265" y="63"/>
                    <a:pt x="268" y="67"/>
                  </a:cubicBezTo>
                  <a:cubicBezTo>
                    <a:pt x="268" y="67"/>
                    <a:pt x="273" y="70"/>
                    <a:pt x="274" y="70"/>
                  </a:cubicBezTo>
                  <a:cubicBezTo>
                    <a:pt x="274" y="70"/>
                    <a:pt x="274" y="70"/>
                    <a:pt x="274" y="70"/>
                  </a:cubicBezTo>
                  <a:cubicBezTo>
                    <a:pt x="274" y="65"/>
                    <a:pt x="271" y="61"/>
                    <a:pt x="273" y="60"/>
                  </a:cubicBezTo>
                  <a:lnTo>
                    <a:pt x="273" y="60"/>
                  </a:lnTo>
                  <a:cubicBezTo>
                    <a:pt x="273" y="60"/>
                    <a:pt x="274" y="60"/>
                    <a:pt x="275" y="60"/>
                  </a:cubicBezTo>
                  <a:cubicBezTo>
                    <a:pt x="275" y="60"/>
                    <a:pt x="276" y="59"/>
                    <a:pt x="275" y="57"/>
                  </a:cubicBezTo>
                  <a:cubicBezTo>
                    <a:pt x="275" y="52"/>
                    <a:pt x="279" y="51"/>
                    <a:pt x="283" y="51"/>
                  </a:cubicBezTo>
                  <a:cubicBezTo>
                    <a:pt x="285" y="51"/>
                    <a:pt x="286" y="51"/>
                    <a:pt x="287" y="51"/>
                  </a:cubicBezTo>
                  <a:cubicBezTo>
                    <a:pt x="289" y="51"/>
                    <a:pt x="289" y="53"/>
                    <a:pt x="291" y="58"/>
                  </a:cubicBezTo>
                  <a:cubicBezTo>
                    <a:pt x="292" y="60"/>
                    <a:pt x="293" y="61"/>
                    <a:pt x="294" y="61"/>
                  </a:cubicBezTo>
                  <a:cubicBezTo>
                    <a:pt x="295" y="61"/>
                    <a:pt x="296" y="60"/>
                    <a:pt x="297" y="60"/>
                  </a:cubicBezTo>
                  <a:cubicBezTo>
                    <a:pt x="298" y="62"/>
                    <a:pt x="299" y="62"/>
                    <a:pt x="300" y="62"/>
                  </a:cubicBezTo>
                  <a:cubicBezTo>
                    <a:pt x="301" y="62"/>
                    <a:pt x="302" y="61"/>
                    <a:pt x="302" y="57"/>
                  </a:cubicBezTo>
                  <a:cubicBezTo>
                    <a:pt x="301" y="52"/>
                    <a:pt x="303" y="53"/>
                    <a:pt x="304" y="53"/>
                  </a:cubicBezTo>
                  <a:cubicBezTo>
                    <a:pt x="305" y="53"/>
                    <a:pt x="304" y="48"/>
                    <a:pt x="305" y="47"/>
                  </a:cubicBezTo>
                  <a:cubicBezTo>
                    <a:pt x="306" y="47"/>
                    <a:pt x="306" y="47"/>
                    <a:pt x="307" y="47"/>
                  </a:cubicBezTo>
                  <a:cubicBezTo>
                    <a:pt x="308" y="47"/>
                    <a:pt x="310" y="48"/>
                    <a:pt x="311" y="48"/>
                  </a:cubicBezTo>
                  <a:cubicBezTo>
                    <a:pt x="314" y="48"/>
                    <a:pt x="316" y="23"/>
                    <a:pt x="313" y="19"/>
                  </a:cubicBezTo>
                  <a:lnTo>
                    <a:pt x="313" y="19"/>
                  </a:lnTo>
                  <a:cubicBezTo>
                    <a:pt x="313" y="19"/>
                    <a:pt x="310" y="21"/>
                    <a:pt x="310" y="21"/>
                  </a:cubicBezTo>
                  <a:cubicBezTo>
                    <a:pt x="309" y="20"/>
                    <a:pt x="307" y="19"/>
                    <a:pt x="305" y="16"/>
                  </a:cubicBezTo>
                  <a:cubicBezTo>
                    <a:pt x="302" y="13"/>
                    <a:pt x="299" y="11"/>
                    <a:pt x="297" y="1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2"/>
            <p:cNvSpPr/>
            <p:nvPr/>
          </p:nvSpPr>
          <p:spPr>
            <a:xfrm>
              <a:off x="4276425" y="2732500"/>
              <a:ext cx="24100" cy="22150"/>
            </a:xfrm>
            <a:custGeom>
              <a:rect b="b" l="l" r="r" t="t"/>
              <a:pathLst>
                <a:path extrusionOk="0" h="886" w="964">
                  <a:moveTo>
                    <a:pt x="505" y="221"/>
                  </a:moveTo>
                  <a:cubicBezTo>
                    <a:pt x="526" y="221"/>
                    <a:pt x="547" y="224"/>
                    <a:pt x="568" y="230"/>
                  </a:cubicBezTo>
                  <a:cubicBezTo>
                    <a:pt x="625" y="246"/>
                    <a:pt x="672" y="284"/>
                    <a:pt x="701" y="336"/>
                  </a:cubicBezTo>
                  <a:cubicBezTo>
                    <a:pt x="730" y="388"/>
                    <a:pt x="736" y="448"/>
                    <a:pt x="719" y="505"/>
                  </a:cubicBezTo>
                  <a:cubicBezTo>
                    <a:pt x="702" y="562"/>
                    <a:pt x="665" y="609"/>
                    <a:pt x="613" y="637"/>
                  </a:cubicBezTo>
                  <a:cubicBezTo>
                    <a:pt x="579" y="656"/>
                    <a:pt x="543" y="665"/>
                    <a:pt x="506" y="665"/>
                  </a:cubicBezTo>
                  <a:cubicBezTo>
                    <a:pt x="485" y="665"/>
                    <a:pt x="464" y="662"/>
                    <a:pt x="443" y="656"/>
                  </a:cubicBezTo>
                  <a:cubicBezTo>
                    <a:pt x="386" y="639"/>
                    <a:pt x="339" y="602"/>
                    <a:pt x="310" y="549"/>
                  </a:cubicBezTo>
                  <a:cubicBezTo>
                    <a:pt x="252" y="442"/>
                    <a:pt x="291" y="306"/>
                    <a:pt x="399" y="248"/>
                  </a:cubicBezTo>
                  <a:cubicBezTo>
                    <a:pt x="432" y="230"/>
                    <a:pt x="468" y="221"/>
                    <a:pt x="505" y="221"/>
                  </a:cubicBezTo>
                  <a:close/>
                  <a:moveTo>
                    <a:pt x="505" y="0"/>
                  </a:moveTo>
                  <a:cubicBezTo>
                    <a:pt x="432" y="0"/>
                    <a:pt x="359" y="19"/>
                    <a:pt x="293" y="55"/>
                  </a:cubicBezTo>
                  <a:cubicBezTo>
                    <a:pt x="79" y="172"/>
                    <a:pt x="0" y="441"/>
                    <a:pt x="117" y="656"/>
                  </a:cubicBezTo>
                  <a:cubicBezTo>
                    <a:pt x="174" y="759"/>
                    <a:pt x="269" y="835"/>
                    <a:pt x="382" y="867"/>
                  </a:cubicBezTo>
                  <a:cubicBezTo>
                    <a:pt x="423" y="879"/>
                    <a:pt x="465" y="885"/>
                    <a:pt x="506" y="885"/>
                  </a:cubicBezTo>
                  <a:cubicBezTo>
                    <a:pt x="579" y="885"/>
                    <a:pt x="653" y="867"/>
                    <a:pt x="718" y="830"/>
                  </a:cubicBezTo>
                  <a:cubicBezTo>
                    <a:pt x="822" y="774"/>
                    <a:pt x="897" y="680"/>
                    <a:pt x="930" y="567"/>
                  </a:cubicBezTo>
                  <a:cubicBezTo>
                    <a:pt x="964" y="453"/>
                    <a:pt x="950" y="334"/>
                    <a:pt x="894" y="230"/>
                  </a:cubicBezTo>
                  <a:cubicBezTo>
                    <a:pt x="837" y="127"/>
                    <a:pt x="744" y="52"/>
                    <a:pt x="630" y="18"/>
                  </a:cubicBezTo>
                  <a:cubicBezTo>
                    <a:pt x="589" y="6"/>
                    <a:pt x="547" y="0"/>
                    <a:pt x="50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2"/>
            <p:cNvSpPr/>
            <p:nvPr/>
          </p:nvSpPr>
          <p:spPr>
            <a:xfrm>
              <a:off x="4276425" y="2732500"/>
              <a:ext cx="24100" cy="22150"/>
            </a:xfrm>
            <a:custGeom>
              <a:rect b="b" l="l" r="r" t="t"/>
              <a:pathLst>
                <a:path extrusionOk="0" h="886" w="964">
                  <a:moveTo>
                    <a:pt x="505" y="221"/>
                  </a:moveTo>
                  <a:cubicBezTo>
                    <a:pt x="526" y="221"/>
                    <a:pt x="547" y="224"/>
                    <a:pt x="568" y="230"/>
                  </a:cubicBezTo>
                  <a:cubicBezTo>
                    <a:pt x="625" y="246"/>
                    <a:pt x="672" y="284"/>
                    <a:pt x="701" y="336"/>
                  </a:cubicBezTo>
                  <a:cubicBezTo>
                    <a:pt x="730" y="388"/>
                    <a:pt x="736" y="448"/>
                    <a:pt x="719" y="505"/>
                  </a:cubicBezTo>
                  <a:cubicBezTo>
                    <a:pt x="702" y="562"/>
                    <a:pt x="665" y="609"/>
                    <a:pt x="613" y="637"/>
                  </a:cubicBezTo>
                  <a:cubicBezTo>
                    <a:pt x="579" y="656"/>
                    <a:pt x="543" y="665"/>
                    <a:pt x="506" y="665"/>
                  </a:cubicBezTo>
                  <a:cubicBezTo>
                    <a:pt x="485" y="665"/>
                    <a:pt x="464" y="662"/>
                    <a:pt x="443" y="656"/>
                  </a:cubicBezTo>
                  <a:cubicBezTo>
                    <a:pt x="386" y="639"/>
                    <a:pt x="339" y="602"/>
                    <a:pt x="310" y="549"/>
                  </a:cubicBezTo>
                  <a:cubicBezTo>
                    <a:pt x="252" y="442"/>
                    <a:pt x="291" y="306"/>
                    <a:pt x="399" y="248"/>
                  </a:cubicBezTo>
                  <a:cubicBezTo>
                    <a:pt x="432" y="230"/>
                    <a:pt x="468" y="221"/>
                    <a:pt x="505" y="221"/>
                  </a:cubicBezTo>
                  <a:close/>
                  <a:moveTo>
                    <a:pt x="505" y="0"/>
                  </a:moveTo>
                  <a:cubicBezTo>
                    <a:pt x="432" y="0"/>
                    <a:pt x="359" y="19"/>
                    <a:pt x="293" y="55"/>
                  </a:cubicBezTo>
                  <a:cubicBezTo>
                    <a:pt x="79" y="172"/>
                    <a:pt x="0" y="441"/>
                    <a:pt x="117" y="656"/>
                  </a:cubicBezTo>
                  <a:cubicBezTo>
                    <a:pt x="174" y="759"/>
                    <a:pt x="269" y="835"/>
                    <a:pt x="382" y="867"/>
                  </a:cubicBezTo>
                  <a:cubicBezTo>
                    <a:pt x="423" y="879"/>
                    <a:pt x="465" y="885"/>
                    <a:pt x="506" y="885"/>
                  </a:cubicBezTo>
                  <a:cubicBezTo>
                    <a:pt x="579" y="885"/>
                    <a:pt x="653" y="867"/>
                    <a:pt x="718" y="830"/>
                  </a:cubicBezTo>
                  <a:cubicBezTo>
                    <a:pt x="822" y="774"/>
                    <a:pt x="897" y="680"/>
                    <a:pt x="930" y="567"/>
                  </a:cubicBezTo>
                  <a:cubicBezTo>
                    <a:pt x="964" y="453"/>
                    <a:pt x="950" y="334"/>
                    <a:pt x="894" y="230"/>
                  </a:cubicBezTo>
                  <a:cubicBezTo>
                    <a:pt x="837" y="127"/>
                    <a:pt x="744" y="52"/>
                    <a:pt x="630" y="18"/>
                  </a:cubicBezTo>
                  <a:cubicBezTo>
                    <a:pt x="589" y="6"/>
                    <a:pt x="547" y="0"/>
                    <a:pt x="505"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2"/>
            <p:cNvSpPr/>
            <p:nvPr/>
          </p:nvSpPr>
          <p:spPr>
            <a:xfrm>
              <a:off x="4282925" y="2737400"/>
              <a:ext cx="12175" cy="12375"/>
            </a:xfrm>
            <a:custGeom>
              <a:rect b="b" l="l" r="r" t="t"/>
              <a:pathLst>
                <a:path extrusionOk="0" h="495" w="487">
                  <a:moveTo>
                    <a:pt x="347" y="41"/>
                  </a:moveTo>
                  <a:cubicBezTo>
                    <a:pt x="347" y="41"/>
                    <a:pt x="347" y="41"/>
                    <a:pt x="347" y="42"/>
                  </a:cubicBezTo>
                  <a:lnTo>
                    <a:pt x="347" y="42"/>
                  </a:lnTo>
                  <a:cubicBezTo>
                    <a:pt x="347" y="41"/>
                    <a:pt x="347" y="41"/>
                    <a:pt x="347" y="41"/>
                  </a:cubicBezTo>
                  <a:close/>
                  <a:moveTo>
                    <a:pt x="313" y="44"/>
                  </a:moveTo>
                  <a:cubicBezTo>
                    <a:pt x="313" y="44"/>
                    <a:pt x="313" y="44"/>
                    <a:pt x="313" y="44"/>
                  </a:cubicBezTo>
                  <a:cubicBezTo>
                    <a:pt x="313" y="48"/>
                    <a:pt x="312" y="55"/>
                    <a:pt x="310" y="55"/>
                  </a:cubicBezTo>
                  <a:cubicBezTo>
                    <a:pt x="308" y="55"/>
                    <a:pt x="312" y="44"/>
                    <a:pt x="313" y="44"/>
                  </a:cubicBezTo>
                  <a:close/>
                  <a:moveTo>
                    <a:pt x="126" y="47"/>
                  </a:moveTo>
                  <a:cubicBezTo>
                    <a:pt x="128" y="49"/>
                    <a:pt x="131" y="53"/>
                    <a:pt x="133" y="56"/>
                  </a:cubicBezTo>
                  <a:cubicBezTo>
                    <a:pt x="133" y="57"/>
                    <a:pt x="133" y="57"/>
                    <a:pt x="133" y="57"/>
                  </a:cubicBezTo>
                  <a:cubicBezTo>
                    <a:pt x="131" y="57"/>
                    <a:pt x="129" y="54"/>
                    <a:pt x="125" y="48"/>
                  </a:cubicBezTo>
                  <a:lnTo>
                    <a:pt x="126" y="47"/>
                  </a:lnTo>
                  <a:close/>
                  <a:moveTo>
                    <a:pt x="377" y="57"/>
                  </a:moveTo>
                  <a:cubicBezTo>
                    <a:pt x="376" y="58"/>
                    <a:pt x="375" y="59"/>
                    <a:pt x="375" y="60"/>
                  </a:cubicBezTo>
                  <a:lnTo>
                    <a:pt x="375" y="60"/>
                  </a:lnTo>
                  <a:cubicBezTo>
                    <a:pt x="376" y="59"/>
                    <a:pt x="376" y="58"/>
                    <a:pt x="377" y="57"/>
                  </a:cubicBezTo>
                  <a:close/>
                  <a:moveTo>
                    <a:pt x="442" y="56"/>
                  </a:moveTo>
                  <a:cubicBezTo>
                    <a:pt x="437" y="60"/>
                    <a:pt x="437" y="61"/>
                    <a:pt x="438" y="62"/>
                  </a:cubicBezTo>
                  <a:cubicBezTo>
                    <a:pt x="438" y="62"/>
                    <a:pt x="438" y="63"/>
                    <a:pt x="440" y="63"/>
                  </a:cubicBezTo>
                  <a:cubicBezTo>
                    <a:pt x="440" y="63"/>
                    <a:pt x="441" y="62"/>
                    <a:pt x="442" y="62"/>
                  </a:cubicBezTo>
                  <a:cubicBezTo>
                    <a:pt x="445" y="57"/>
                    <a:pt x="442" y="57"/>
                    <a:pt x="442" y="56"/>
                  </a:cubicBezTo>
                  <a:close/>
                  <a:moveTo>
                    <a:pt x="347" y="52"/>
                  </a:moveTo>
                  <a:cubicBezTo>
                    <a:pt x="347" y="52"/>
                    <a:pt x="347" y="55"/>
                    <a:pt x="345" y="57"/>
                  </a:cubicBezTo>
                  <a:cubicBezTo>
                    <a:pt x="343" y="59"/>
                    <a:pt x="341" y="61"/>
                    <a:pt x="339" y="63"/>
                  </a:cubicBezTo>
                  <a:cubicBezTo>
                    <a:pt x="341" y="60"/>
                    <a:pt x="344" y="54"/>
                    <a:pt x="345" y="54"/>
                  </a:cubicBezTo>
                  <a:cubicBezTo>
                    <a:pt x="345" y="54"/>
                    <a:pt x="345" y="54"/>
                    <a:pt x="346" y="54"/>
                  </a:cubicBezTo>
                  <a:cubicBezTo>
                    <a:pt x="346" y="53"/>
                    <a:pt x="346" y="53"/>
                    <a:pt x="346" y="53"/>
                  </a:cubicBezTo>
                  <a:lnTo>
                    <a:pt x="346" y="53"/>
                  </a:lnTo>
                  <a:cubicBezTo>
                    <a:pt x="347" y="52"/>
                    <a:pt x="347" y="52"/>
                    <a:pt x="347" y="52"/>
                  </a:cubicBezTo>
                  <a:close/>
                  <a:moveTo>
                    <a:pt x="286" y="68"/>
                  </a:moveTo>
                  <a:cubicBezTo>
                    <a:pt x="286" y="69"/>
                    <a:pt x="285" y="70"/>
                    <a:pt x="285" y="70"/>
                  </a:cubicBezTo>
                  <a:cubicBezTo>
                    <a:pt x="285" y="70"/>
                    <a:pt x="286" y="69"/>
                    <a:pt x="286" y="68"/>
                  </a:cubicBezTo>
                  <a:close/>
                  <a:moveTo>
                    <a:pt x="388" y="71"/>
                  </a:moveTo>
                  <a:cubicBezTo>
                    <a:pt x="388" y="71"/>
                    <a:pt x="388" y="71"/>
                    <a:pt x="388" y="71"/>
                  </a:cubicBezTo>
                  <a:cubicBezTo>
                    <a:pt x="389" y="72"/>
                    <a:pt x="391" y="72"/>
                    <a:pt x="387" y="77"/>
                  </a:cubicBezTo>
                  <a:lnTo>
                    <a:pt x="384" y="75"/>
                  </a:lnTo>
                  <a:cubicBezTo>
                    <a:pt x="387" y="72"/>
                    <a:pt x="387" y="71"/>
                    <a:pt x="388" y="71"/>
                  </a:cubicBezTo>
                  <a:close/>
                  <a:moveTo>
                    <a:pt x="172" y="67"/>
                  </a:moveTo>
                  <a:cubicBezTo>
                    <a:pt x="171" y="67"/>
                    <a:pt x="174" y="78"/>
                    <a:pt x="176" y="78"/>
                  </a:cubicBezTo>
                  <a:cubicBezTo>
                    <a:pt x="176" y="78"/>
                    <a:pt x="176" y="78"/>
                    <a:pt x="176" y="78"/>
                  </a:cubicBezTo>
                  <a:lnTo>
                    <a:pt x="177" y="78"/>
                  </a:lnTo>
                  <a:cubicBezTo>
                    <a:pt x="174" y="70"/>
                    <a:pt x="172" y="67"/>
                    <a:pt x="172" y="67"/>
                  </a:cubicBezTo>
                  <a:close/>
                  <a:moveTo>
                    <a:pt x="55" y="109"/>
                  </a:moveTo>
                  <a:lnTo>
                    <a:pt x="55" y="109"/>
                  </a:lnTo>
                  <a:lnTo>
                    <a:pt x="55" y="109"/>
                  </a:lnTo>
                  <a:cubicBezTo>
                    <a:pt x="55" y="109"/>
                    <a:pt x="55" y="109"/>
                    <a:pt x="55" y="109"/>
                  </a:cubicBezTo>
                  <a:close/>
                  <a:moveTo>
                    <a:pt x="72" y="110"/>
                  </a:moveTo>
                  <a:lnTo>
                    <a:pt x="78" y="113"/>
                  </a:lnTo>
                  <a:cubicBezTo>
                    <a:pt x="80" y="117"/>
                    <a:pt x="83" y="119"/>
                    <a:pt x="81" y="119"/>
                  </a:cubicBezTo>
                  <a:cubicBezTo>
                    <a:pt x="78" y="116"/>
                    <a:pt x="71" y="111"/>
                    <a:pt x="72" y="110"/>
                  </a:cubicBezTo>
                  <a:close/>
                  <a:moveTo>
                    <a:pt x="99" y="126"/>
                  </a:moveTo>
                  <a:cubicBezTo>
                    <a:pt x="100" y="127"/>
                    <a:pt x="101" y="128"/>
                    <a:pt x="102" y="129"/>
                  </a:cubicBezTo>
                  <a:cubicBezTo>
                    <a:pt x="101" y="128"/>
                    <a:pt x="100" y="127"/>
                    <a:pt x="99" y="126"/>
                  </a:cubicBezTo>
                  <a:close/>
                  <a:moveTo>
                    <a:pt x="477" y="186"/>
                  </a:moveTo>
                  <a:cubicBezTo>
                    <a:pt x="474" y="186"/>
                    <a:pt x="467" y="188"/>
                    <a:pt x="467" y="189"/>
                  </a:cubicBezTo>
                  <a:cubicBezTo>
                    <a:pt x="467" y="189"/>
                    <a:pt x="468" y="190"/>
                    <a:pt x="468" y="190"/>
                  </a:cubicBezTo>
                  <a:cubicBezTo>
                    <a:pt x="472" y="190"/>
                    <a:pt x="478" y="187"/>
                    <a:pt x="479" y="186"/>
                  </a:cubicBezTo>
                  <a:cubicBezTo>
                    <a:pt x="479" y="186"/>
                    <a:pt x="478" y="186"/>
                    <a:pt x="477" y="186"/>
                  </a:cubicBezTo>
                  <a:close/>
                  <a:moveTo>
                    <a:pt x="424" y="192"/>
                  </a:moveTo>
                  <a:cubicBezTo>
                    <a:pt x="423" y="192"/>
                    <a:pt x="422" y="192"/>
                    <a:pt x="421" y="193"/>
                  </a:cubicBezTo>
                  <a:cubicBezTo>
                    <a:pt x="422" y="192"/>
                    <a:pt x="423" y="192"/>
                    <a:pt x="424" y="192"/>
                  </a:cubicBezTo>
                  <a:close/>
                  <a:moveTo>
                    <a:pt x="486" y="193"/>
                  </a:moveTo>
                  <a:cubicBezTo>
                    <a:pt x="483" y="193"/>
                    <a:pt x="480" y="193"/>
                    <a:pt x="474" y="194"/>
                  </a:cubicBezTo>
                  <a:cubicBezTo>
                    <a:pt x="474" y="195"/>
                    <a:pt x="475" y="195"/>
                    <a:pt x="476" y="195"/>
                  </a:cubicBezTo>
                  <a:cubicBezTo>
                    <a:pt x="478" y="195"/>
                    <a:pt x="482" y="195"/>
                    <a:pt x="486" y="193"/>
                  </a:cubicBezTo>
                  <a:close/>
                  <a:moveTo>
                    <a:pt x="457" y="210"/>
                  </a:moveTo>
                  <a:lnTo>
                    <a:pt x="458" y="211"/>
                  </a:lnTo>
                  <a:lnTo>
                    <a:pt x="452" y="213"/>
                  </a:lnTo>
                  <a:cubicBezTo>
                    <a:pt x="452" y="212"/>
                    <a:pt x="449" y="211"/>
                    <a:pt x="457" y="210"/>
                  </a:cubicBezTo>
                  <a:close/>
                  <a:moveTo>
                    <a:pt x="474" y="227"/>
                  </a:moveTo>
                  <a:cubicBezTo>
                    <a:pt x="474" y="227"/>
                    <a:pt x="473" y="228"/>
                    <a:pt x="472" y="228"/>
                  </a:cubicBezTo>
                  <a:lnTo>
                    <a:pt x="472" y="228"/>
                  </a:lnTo>
                  <a:cubicBezTo>
                    <a:pt x="473" y="228"/>
                    <a:pt x="474" y="228"/>
                    <a:pt x="474" y="227"/>
                  </a:cubicBezTo>
                  <a:close/>
                  <a:moveTo>
                    <a:pt x="477" y="278"/>
                  </a:moveTo>
                  <a:cubicBezTo>
                    <a:pt x="478" y="278"/>
                    <a:pt x="480" y="278"/>
                    <a:pt x="481" y="278"/>
                  </a:cubicBezTo>
                  <a:cubicBezTo>
                    <a:pt x="479" y="278"/>
                    <a:pt x="478" y="278"/>
                    <a:pt x="477" y="278"/>
                  </a:cubicBezTo>
                  <a:close/>
                  <a:moveTo>
                    <a:pt x="24" y="281"/>
                  </a:moveTo>
                  <a:cubicBezTo>
                    <a:pt x="29" y="281"/>
                    <a:pt x="27" y="282"/>
                    <a:pt x="27" y="283"/>
                  </a:cubicBezTo>
                  <a:cubicBezTo>
                    <a:pt x="24" y="284"/>
                    <a:pt x="19" y="285"/>
                    <a:pt x="17" y="285"/>
                  </a:cubicBezTo>
                  <a:cubicBezTo>
                    <a:pt x="16" y="285"/>
                    <a:pt x="16" y="284"/>
                    <a:pt x="16" y="284"/>
                  </a:cubicBezTo>
                  <a:cubicBezTo>
                    <a:pt x="15" y="282"/>
                    <a:pt x="17" y="281"/>
                    <a:pt x="24" y="281"/>
                  </a:cubicBezTo>
                  <a:close/>
                  <a:moveTo>
                    <a:pt x="75" y="289"/>
                  </a:moveTo>
                  <a:cubicBezTo>
                    <a:pt x="74" y="290"/>
                    <a:pt x="74" y="290"/>
                    <a:pt x="73" y="290"/>
                  </a:cubicBezTo>
                  <a:lnTo>
                    <a:pt x="73" y="290"/>
                  </a:lnTo>
                  <a:cubicBezTo>
                    <a:pt x="74" y="290"/>
                    <a:pt x="74" y="290"/>
                    <a:pt x="75" y="289"/>
                  </a:cubicBezTo>
                  <a:close/>
                  <a:moveTo>
                    <a:pt x="49" y="310"/>
                  </a:moveTo>
                  <a:cubicBezTo>
                    <a:pt x="52" y="310"/>
                    <a:pt x="50" y="311"/>
                    <a:pt x="50" y="312"/>
                  </a:cubicBezTo>
                  <a:cubicBezTo>
                    <a:pt x="47" y="313"/>
                    <a:pt x="42" y="315"/>
                    <a:pt x="40" y="315"/>
                  </a:cubicBezTo>
                  <a:cubicBezTo>
                    <a:pt x="39" y="315"/>
                    <a:pt x="39" y="315"/>
                    <a:pt x="39" y="315"/>
                  </a:cubicBezTo>
                  <a:cubicBezTo>
                    <a:pt x="38" y="314"/>
                    <a:pt x="40" y="312"/>
                    <a:pt x="47" y="310"/>
                  </a:cubicBezTo>
                  <a:cubicBezTo>
                    <a:pt x="48" y="310"/>
                    <a:pt x="49" y="310"/>
                    <a:pt x="49" y="310"/>
                  </a:cubicBezTo>
                  <a:close/>
                  <a:moveTo>
                    <a:pt x="81" y="338"/>
                  </a:moveTo>
                  <a:cubicBezTo>
                    <a:pt x="81" y="338"/>
                    <a:pt x="81" y="338"/>
                    <a:pt x="80" y="338"/>
                  </a:cubicBezTo>
                  <a:cubicBezTo>
                    <a:pt x="81" y="338"/>
                    <a:pt x="81" y="338"/>
                    <a:pt x="81" y="338"/>
                  </a:cubicBezTo>
                  <a:close/>
                  <a:moveTo>
                    <a:pt x="393" y="349"/>
                  </a:moveTo>
                  <a:lnTo>
                    <a:pt x="392" y="350"/>
                  </a:lnTo>
                  <a:lnTo>
                    <a:pt x="396" y="354"/>
                  </a:lnTo>
                  <a:cubicBezTo>
                    <a:pt x="399" y="355"/>
                    <a:pt x="400" y="356"/>
                    <a:pt x="401" y="356"/>
                  </a:cubicBezTo>
                  <a:cubicBezTo>
                    <a:pt x="402" y="356"/>
                    <a:pt x="399" y="353"/>
                    <a:pt x="393" y="349"/>
                  </a:cubicBezTo>
                  <a:close/>
                  <a:moveTo>
                    <a:pt x="249" y="0"/>
                  </a:moveTo>
                  <a:cubicBezTo>
                    <a:pt x="248" y="0"/>
                    <a:pt x="247" y="10"/>
                    <a:pt x="247" y="10"/>
                  </a:cubicBezTo>
                  <a:cubicBezTo>
                    <a:pt x="246" y="14"/>
                    <a:pt x="245" y="15"/>
                    <a:pt x="244" y="15"/>
                  </a:cubicBezTo>
                  <a:cubicBezTo>
                    <a:pt x="244" y="15"/>
                    <a:pt x="243" y="13"/>
                    <a:pt x="243" y="13"/>
                  </a:cubicBezTo>
                  <a:cubicBezTo>
                    <a:pt x="243" y="13"/>
                    <a:pt x="243" y="13"/>
                    <a:pt x="243" y="14"/>
                  </a:cubicBezTo>
                  <a:cubicBezTo>
                    <a:pt x="242" y="17"/>
                    <a:pt x="242" y="21"/>
                    <a:pt x="241" y="25"/>
                  </a:cubicBezTo>
                  <a:cubicBezTo>
                    <a:pt x="241" y="26"/>
                    <a:pt x="241" y="26"/>
                    <a:pt x="240" y="26"/>
                  </a:cubicBezTo>
                  <a:cubicBezTo>
                    <a:pt x="240" y="26"/>
                    <a:pt x="239" y="17"/>
                    <a:pt x="239" y="17"/>
                  </a:cubicBezTo>
                  <a:cubicBezTo>
                    <a:pt x="238" y="17"/>
                    <a:pt x="238" y="17"/>
                    <a:pt x="238" y="18"/>
                  </a:cubicBezTo>
                  <a:cubicBezTo>
                    <a:pt x="237" y="21"/>
                    <a:pt x="237" y="26"/>
                    <a:pt x="236" y="27"/>
                  </a:cubicBezTo>
                  <a:cubicBezTo>
                    <a:pt x="236" y="28"/>
                    <a:pt x="235" y="28"/>
                    <a:pt x="235" y="28"/>
                  </a:cubicBezTo>
                  <a:cubicBezTo>
                    <a:pt x="236" y="28"/>
                    <a:pt x="239" y="15"/>
                    <a:pt x="236" y="14"/>
                  </a:cubicBezTo>
                  <a:cubicBezTo>
                    <a:pt x="235" y="14"/>
                    <a:pt x="235" y="14"/>
                    <a:pt x="235" y="14"/>
                  </a:cubicBezTo>
                  <a:cubicBezTo>
                    <a:pt x="233" y="14"/>
                    <a:pt x="231" y="17"/>
                    <a:pt x="231" y="25"/>
                  </a:cubicBezTo>
                  <a:cubicBezTo>
                    <a:pt x="231" y="16"/>
                    <a:pt x="228" y="14"/>
                    <a:pt x="225" y="14"/>
                  </a:cubicBezTo>
                  <a:cubicBezTo>
                    <a:pt x="222" y="14"/>
                    <a:pt x="219" y="15"/>
                    <a:pt x="218" y="15"/>
                  </a:cubicBezTo>
                  <a:cubicBezTo>
                    <a:pt x="215" y="15"/>
                    <a:pt x="218" y="24"/>
                    <a:pt x="219" y="34"/>
                  </a:cubicBezTo>
                  <a:cubicBezTo>
                    <a:pt x="219" y="39"/>
                    <a:pt x="219" y="41"/>
                    <a:pt x="219" y="41"/>
                  </a:cubicBezTo>
                  <a:cubicBezTo>
                    <a:pt x="218" y="41"/>
                    <a:pt x="218" y="39"/>
                    <a:pt x="216" y="34"/>
                  </a:cubicBezTo>
                  <a:cubicBezTo>
                    <a:pt x="215" y="15"/>
                    <a:pt x="208" y="10"/>
                    <a:pt x="204" y="10"/>
                  </a:cubicBezTo>
                  <a:cubicBezTo>
                    <a:pt x="203" y="11"/>
                    <a:pt x="201" y="11"/>
                    <a:pt x="201" y="17"/>
                  </a:cubicBezTo>
                  <a:cubicBezTo>
                    <a:pt x="201" y="27"/>
                    <a:pt x="201" y="29"/>
                    <a:pt x="198" y="29"/>
                  </a:cubicBezTo>
                  <a:cubicBezTo>
                    <a:pt x="201" y="29"/>
                    <a:pt x="200" y="18"/>
                    <a:pt x="197" y="18"/>
                  </a:cubicBezTo>
                  <a:cubicBezTo>
                    <a:pt x="196" y="18"/>
                    <a:pt x="196" y="18"/>
                    <a:pt x="196" y="18"/>
                  </a:cubicBezTo>
                  <a:cubicBezTo>
                    <a:pt x="194" y="18"/>
                    <a:pt x="191" y="18"/>
                    <a:pt x="188" y="20"/>
                  </a:cubicBezTo>
                  <a:cubicBezTo>
                    <a:pt x="186" y="21"/>
                    <a:pt x="185" y="21"/>
                    <a:pt x="187" y="34"/>
                  </a:cubicBezTo>
                  <a:cubicBezTo>
                    <a:pt x="186" y="29"/>
                    <a:pt x="185" y="24"/>
                    <a:pt x="183" y="18"/>
                  </a:cubicBezTo>
                  <a:cubicBezTo>
                    <a:pt x="182" y="16"/>
                    <a:pt x="181" y="14"/>
                    <a:pt x="180" y="14"/>
                  </a:cubicBezTo>
                  <a:lnTo>
                    <a:pt x="180" y="14"/>
                  </a:lnTo>
                  <a:cubicBezTo>
                    <a:pt x="180" y="14"/>
                    <a:pt x="180" y="15"/>
                    <a:pt x="181" y="17"/>
                  </a:cubicBezTo>
                  <a:cubicBezTo>
                    <a:pt x="181" y="21"/>
                    <a:pt x="181" y="22"/>
                    <a:pt x="180" y="22"/>
                  </a:cubicBezTo>
                  <a:cubicBezTo>
                    <a:pt x="179" y="22"/>
                    <a:pt x="179" y="21"/>
                    <a:pt x="178" y="21"/>
                  </a:cubicBezTo>
                  <a:cubicBezTo>
                    <a:pt x="178" y="21"/>
                    <a:pt x="178" y="21"/>
                    <a:pt x="178" y="21"/>
                  </a:cubicBezTo>
                  <a:cubicBezTo>
                    <a:pt x="177" y="21"/>
                    <a:pt x="180" y="28"/>
                    <a:pt x="180" y="30"/>
                  </a:cubicBezTo>
                  <a:cubicBezTo>
                    <a:pt x="180" y="31"/>
                    <a:pt x="180" y="31"/>
                    <a:pt x="179" y="31"/>
                  </a:cubicBezTo>
                  <a:cubicBezTo>
                    <a:pt x="178" y="31"/>
                    <a:pt x="176" y="26"/>
                    <a:pt x="175" y="26"/>
                  </a:cubicBezTo>
                  <a:cubicBezTo>
                    <a:pt x="174" y="25"/>
                    <a:pt x="174" y="24"/>
                    <a:pt x="173" y="24"/>
                  </a:cubicBezTo>
                  <a:cubicBezTo>
                    <a:pt x="173" y="24"/>
                    <a:pt x="172" y="25"/>
                    <a:pt x="172" y="25"/>
                  </a:cubicBezTo>
                  <a:cubicBezTo>
                    <a:pt x="171" y="26"/>
                    <a:pt x="171" y="28"/>
                    <a:pt x="172" y="32"/>
                  </a:cubicBezTo>
                  <a:cubicBezTo>
                    <a:pt x="172" y="35"/>
                    <a:pt x="172" y="36"/>
                    <a:pt x="171" y="36"/>
                  </a:cubicBezTo>
                  <a:cubicBezTo>
                    <a:pt x="171" y="36"/>
                    <a:pt x="170" y="35"/>
                    <a:pt x="170" y="35"/>
                  </a:cubicBezTo>
                  <a:cubicBezTo>
                    <a:pt x="168" y="30"/>
                    <a:pt x="168" y="28"/>
                    <a:pt x="167" y="28"/>
                  </a:cubicBezTo>
                  <a:cubicBezTo>
                    <a:pt x="167" y="28"/>
                    <a:pt x="167" y="28"/>
                    <a:pt x="167" y="29"/>
                  </a:cubicBezTo>
                  <a:cubicBezTo>
                    <a:pt x="166" y="31"/>
                    <a:pt x="166" y="34"/>
                    <a:pt x="166" y="37"/>
                  </a:cubicBezTo>
                  <a:cubicBezTo>
                    <a:pt x="166" y="37"/>
                    <a:pt x="166" y="37"/>
                    <a:pt x="166" y="37"/>
                  </a:cubicBezTo>
                  <a:cubicBezTo>
                    <a:pt x="166" y="37"/>
                    <a:pt x="166" y="40"/>
                    <a:pt x="165" y="40"/>
                  </a:cubicBezTo>
                  <a:cubicBezTo>
                    <a:pt x="165" y="40"/>
                    <a:pt x="164" y="39"/>
                    <a:pt x="164" y="38"/>
                  </a:cubicBezTo>
                  <a:cubicBezTo>
                    <a:pt x="164" y="36"/>
                    <a:pt x="164" y="35"/>
                    <a:pt x="162" y="32"/>
                  </a:cubicBezTo>
                  <a:cubicBezTo>
                    <a:pt x="160" y="32"/>
                    <a:pt x="161" y="34"/>
                    <a:pt x="162" y="39"/>
                  </a:cubicBezTo>
                  <a:cubicBezTo>
                    <a:pt x="163" y="41"/>
                    <a:pt x="163" y="45"/>
                    <a:pt x="162" y="45"/>
                  </a:cubicBezTo>
                  <a:cubicBezTo>
                    <a:pt x="161" y="45"/>
                    <a:pt x="161" y="44"/>
                    <a:pt x="160" y="42"/>
                  </a:cubicBezTo>
                  <a:cubicBezTo>
                    <a:pt x="156" y="34"/>
                    <a:pt x="156" y="32"/>
                    <a:pt x="153" y="30"/>
                  </a:cubicBezTo>
                  <a:cubicBezTo>
                    <a:pt x="150" y="28"/>
                    <a:pt x="147" y="26"/>
                    <a:pt x="146" y="26"/>
                  </a:cubicBezTo>
                  <a:lnTo>
                    <a:pt x="146" y="26"/>
                  </a:lnTo>
                  <a:cubicBezTo>
                    <a:pt x="144" y="27"/>
                    <a:pt x="147" y="32"/>
                    <a:pt x="149" y="35"/>
                  </a:cubicBezTo>
                  <a:cubicBezTo>
                    <a:pt x="150" y="38"/>
                    <a:pt x="151" y="41"/>
                    <a:pt x="150" y="41"/>
                  </a:cubicBezTo>
                  <a:cubicBezTo>
                    <a:pt x="150" y="41"/>
                    <a:pt x="149" y="41"/>
                    <a:pt x="148" y="40"/>
                  </a:cubicBezTo>
                  <a:cubicBezTo>
                    <a:pt x="148" y="39"/>
                    <a:pt x="146" y="37"/>
                    <a:pt x="145" y="37"/>
                  </a:cubicBezTo>
                  <a:lnTo>
                    <a:pt x="145" y="37"/>
                  </a:lnTo>
                  <a:cubicBezTo>
                    <a:pt x="144" y="37"/>
                    <a:pt x="144" y="38"/>
                    <a:pt x="145" y="39"/>
                  </a:cubicBezTo>
                  <a:lnTo>
                    <a:pt x="145" y="39"/>
                  </a:lnTo>
                  <a:cubicBezTo>
                    <a:pt x="143" y="35"/>
                    <a:pt x="141" y="33"/>
                    <a:pt x="140" y="33"/>
                  </a:cubicBezTo>
                  <a:cubicBezTo>
                    <a:pt x="138" y="33"/>
                    <a:pt x="137" y="40"/>
                    <a:pt x="137" y="41"/>
                  </a:cubicBezTo>
                  <a:cubicBezTo>
                    <a:pt x="137" y="41"/>
                    <a:pt x="137" y="41"/>
                    <a:pt x="136" y="41"/>
                  </a:cubicBezTo>
                  <a:cubicBezTo>
                    <a:pt x="136" y="41"/>
                    <a:pt x="135" y="39"/>
                    <a:pt x="133" y="38"/>
                  </a:cubicBezTo>
                  <a:cubicBezTo>
                    <a:pt x="133" y="38"/>
                    <a:pt x="132" y="38"/>
                    <a:pt x="131" y="38"/>
                  </a:cubicBezTo>
                  <a:cubicBezTo>
                    <a:pt x="130" y="38"/>
                    <a:pt x="129" y="38"/>
                    <a:pt x="128" y="39"/>
                  </a:cubicBezTo>
                  <a:cubicBezTo>
                    <a:pt x="128" y="39"/>
                    <a:pt x="125" y="41"/>
                    <a:pt x="123" y="41"/>
                  </a:cubicBezTo>
                  <a:cubicBezTo>
                    <a:pt x="121" y="41"/>
                    <a:pt x="119" y="40"/>
                    <a:pt x="118" y="37"/>
                  </a:cubicBezTo>
                  <a:lnTo>
                    <a:pt x="118" y="37"/>
                  </a:lnTo>
                  <a:cubicBezTo>
                    <a:pt x="116" y="39"/>
                    <a:pt x="116" y="40"/>
                    <a:pt x="120" y="48"/>
                  </a:cubicBezTo>
                  <a:cubicBezTo>
                    <a:pt x="123" y="51"/>
                    <a:pt x="126" y="59"/>
                    <a:pt x="125" y="59"/>
                  </a:cubicBezTo>
                  <a:cubicBezTo>
                    <a:pt x="125" y="59"/>
                    <a:pt x="117" y="48"/>
                    <a:pt x="116" y="47"/>
                  </a:cubicBezTo>
                  <a:cubicBezTo>
                    <a:pt x="114" y="45"/>
                    <a:pt x="113" y="44"/>
                    <a:pt x="112" y="44"/>
                  </a:cubicBezTo>
                  <a:cubicBezTo>
                    <a:pt x="111" y="44"/>
                    <a:pt x="111" y="46"/>
                    <a:pt x="112" y="48"/>
                  </a:cubicBezTo>
                  <a:cubicBezTo>
                    <a:pt x="112" y="50"/>
                    <a:pt x="112" y="54"/>
                    <a:pt x="112" y="55"/>
                  </a:cubicBezTo>
                  <a:cubicBezTo>
                    <a:pt x="112" y="55"/>
                    <a:pt x="106" y="49"/>
                    <a:pt x="105" y="48"/>
                  </a:cubicBezTo>
                  <a:cubicBezTo>
                    <a:pt x="105" y="48"/>
                    <a:pt x="105" y="48"/>
                    <a:pt x="105" y="48"/>
                  </a:cubicBezTo>
                  <a:lnTo>
                    <a:pt x="105" y="48"/>
                  </a:lnTo>
                  <a:cubicBezTo>
                    <a:pt x="103" y="48"/>
                    <a:pt x="116" y="66"/>
                    <a:pt x="114" y="68"/>
                  </a:cubicBezTo>
                  <a:cubicBezTo>
                    <a:pt x="114" y="68"/>
                    <a:pt x="114" y="68"/>
                    <a:pt x="114" y="68"/>
                  </a:cubicBezTo>
                  <a:cubicBezTo>
                    <a:pt x="112" y="68"/>
                    <a:pt x="104" y="53"/>
                    <a:pt x="101" y="52"/>
                  </a:cubicBezTo>
                  <a:cubicBezTo>
                    <a:pt x="101" y="52"/>
                    <a:pt x="101" y="52"/>
                    <a:pt x="100" y="52"/>
                  </a:cubicBezTo>
                  <a:lnTo>
                    <a:pt x="100" y="52"/>
                  </a:lnTo>
                  <a:cubicBezTo>
                    <a:pt x="97" y="52"/>
                    <a:pt x="103" y="65"/>
                    <a:pt x="104" y="70"/>
                  </a:cubicBezTo>
                  <a:cubicBezTo>
                    <a:pt x="104" y="71"/>
                    <a:pt x="103" y="74"/>
                    <a:pt x="102" y="74"/>
                  </a:cubicBezTo>
                  <a:cubicBezTo>
                    <a:pt x="101" y="74"/>
                    <a:pt x="101" y="73"/>
                    <a:pt x="99" y="70"/>
                  </a:cubicBezTo>
                  <a:cubicBezTo>
                    <a:pt x="101" y="69"/>
                    <a:pt x="98" y="62"/>
                    <a:pt x="92" y="62"/>
                  </a:cubicBezTo>
                  <a:cubicBezTo>
                    <a:pt x="92" y="61"/>
                    <a:pt x="92" y="61"/>
                    <a:pt x="92" y="61"/>
                  </a:cubicBezTo>
                  <a:lnTo>
                    <a:pt x="92" y="61"/>
                  </a:lnTo>
                  <a:cubicBezTo>
                    <a:pt x="91" y="61"/>
                    <a:pt x="90" y="64"/>
                    <a:pt x="94" y="69"/>
                  </a:cubicBezTo>
                  <a:cubicBezTo>
                    <a:pt x="96" y="70"/>
                    <a:pt x="102" y="75"/>
                    <a:pt x="103" y="78"/>
                  </a:cubicBezTo>
                  <a:lnTo>
                    <a:pt x="103" y="78"/>
                  </a:lnTo>
                  <a:cubicBezTo>
                    <a:pt x="102" y="77"/>
                    <a:pt x="89" y="67"/>
                    <a:pt x="88" y="67"/>
                  </a:cubicBezTo>
                  <a:lnTo>
                    <a:pt x="88" y="67"/>
                  </a:lnTo>
                  <a:cubicBezTo>
                    <a:pt x="87" y="67"/>
                    <a:pt x="87" y="68"/>
                    <a:pt x="88" y="69"/>
                  </a:cubicBezTo>
                  <a:cubicBezTo>
                    <a:pt x="91" y="73"/>
                    <a:pt x="95" y="76"/>
                    <a:pt x="98" y="81"/>
                  </a:cubicBezTo>
                  <a:cubicBezTo>
                    <a:pt x="101" y="84"/>
                    <a:pt x="101" y="87"/>
                    <a:pt x="104" y="90"/>
                  </a:cubicBezTo>
                  <a:cubicBezTo>
                    <a:pt x="96" y="82"/>
                    <a:pt x="93" y="78"/>
                    <a:pt x="90" y="78"/>
                  </a:cubicBezTo>
                  <a:cubicBezTo>
                    <a:pt x="90" y="78"/>
                    <a:pt x="89" y="78"/>
                    <a:pt x="89" y="78"/>
                  </a:cubicBezTo>
                  <a:cubicBezTo>
                    <a:pt x="89" y="78"/>
                    <a:pt x="89" y="85"/>
                    <a:pt x="95" y="89"/>
                  </a:cubicBezTo>
                  <a:lnTo>
                    <a:pt x="92" y="90"/>
                  </a:lnTo>
                  <a:cubicBezTo>
                    <a:pt x="90" y="87"/>
                    <a:pt x="86" y="83"/>
                    <a:pt x="83" y="81"/>
                  </a:cubicBezTo>
                  <a:cubicBezTo>
                    <a:pt x="81" y="79"/>
                    <a:pt x="79" y="78"/>
                    <a:pt x="78" y="78"/>
                  </a:cubicBezTo>
                  <a:cubicBezTo>
                    <a:pt x="78" y="78"/>
                    <a:pt x="77" y="79"/>
                    <a:pt x="78" y="80"/>
                  </a:cubicBezTo>
                  <a:cubicBezTo>
                    <a:pt x="78" y="83"/>
                    <a:pt x="86" y="92"/>
                    <a:pt x="84" y="92"/>
                  </a:cubicBezTo>
                  <a:cubicBezTo>
                    <a:pt x="83" y="92"/>
                    <a:pt x="81" y="91"/>
                    <a:pt x="78" y="88"/>
                  </a:cubicBezTo>
                  <a:cubicBezTo>
                    <a:pt x="73" y="84"/>
                    <a:pt x="72" y="82"/>
                    <a:pt x="71" y="82"/>
                  </a:cubicBezTo>
                  <a:lnTo>
                    <a:pt x="71" y="82"/>
                  </a:lnTo>
                  <a:cubicBezTo>
                    <a:pt x="71" y="82"/>
                    <a:pt x="79" y="92"/>
                    <a:pt x="78" y="93"/>
                  </a:cubicBezTo>
                  <a:cubicBezTo>
                    <a:pt x="78" y="93"/>
                    <a:pt x="78" y="93"/>
                    <a:pt x="78" y="93"/>
                  </a:cubicBezTo>
                  <a:cubicBezTo>
                    <a:pt x="77" y="93"/>
                    <a:pt x="71" y="90"/>
                    <a:pt x="70" y="90"/>
                  </a:cubicBezTo>
                  <a:lnTo>
                    <a:pt x="70" y="90"/>
                  </a:lnTo>
                  <a:cubicBezTo>
                    <a:pt x="69" y="90"/>
                    <a:pt x="69" y="90"/>
                    <a:pt x="70" y="91"/>
                  </a:cubicBezTo>
                  <a:cubicBezTo>
                    <a:pt x="70" y="91"/>
                    <a:pt x="77" y="100"/>
                    <a:pt x="78" y="101"/>
                  </a:cubicBezTo>
                  <a:cubicBezTo>
                    <a:pt x="71" y="96"/>
                    <a:pt x="70" y="94"/>
                    <a:pt x="65" y="93"/>
                  </a:cubicBezTo>
                  <a:cubicBezTo>
                    <a:pt x="65" y="93"/>
                    <a:pt x="64" y="93"/>
                    <a:pt x="63" y="93"/>
                  </a:cubicBezTo>
                  <a:cubicBezTo>
                    <a:pt x="62" y="93"/>
                    <a:pt x="61" y="93"/>
                    <a:pt x="64" y="96"/>
                  </a:cubicBezTo>
                  <a:cubicBezTo>
                    <a:pt x="69" y="100"/>
                    <a:pt x="65" y="100"/>
                    <a:pt x="64" y="101"/>
                  </a:cubicBezTo>
                  <a:cubicBezTo>
                    <a:pt x="64" y="102"/>
                    <a:pt x="73" y="109"/>
                    <a:pt x="72" y="110"/>
                  </a:cubicBezTo>
                  <a:lnTo>
                    <a:pt x="63" y="103"/>
                  </a:lnTo>
                  <a:lnTo>
                    <a:pt x="63" y="103"/>
                  </a:lnTo>
                  <a:cubicBezTo>
                    <a:pt x="62" y="103"/>
                    <a:pt x="60" y="104"/>
                    <a:pt x="65" y="109"/>
                  </a:cubicBezTo>
                  <a:cubicBezTo>
                    <a:pt x="67" y="111"/>
                    <a:pt x="68" y="112"/>
                    <a:pt x="68" y="112"/>
                  </a:cubicBezTo>
                  <a:cubicBezTo>
                    <a:pt x="67" y="112"/>
                    <a:pt x="66" y="112"/>
                    <a:pt x="64" y="110"/>
                  </a:cubicBezTo>
                  <a:lnTo>
                    <a:pt x="64" y="110"/>
                  </a:lnTo>
                  <a:cubicBezTo>
                    <a:pt x="64" y="111"/>
                    <a:pt x="64" y="112"/>
                    <a:pt x="68" y="115"/>
                  </a:cubicBezTo>
                  <a:cubicBezTo>
                    <a:pt x="73" y="119"/>
                    <a:pt x="72" y="120"/>
                    <a:pt x="71" y="121"/>
                  </a:cubicBezTo>
                  <a:lnTo>
                    <a:pt x="55" y="109"/>
                  </a:lnTo>
                  <a:lnTo>
                    <a:pt x="55" y="109"/>
                  </a:lnTo>
                  <a:cubicBezTo>
                    <a:pt x="61" y="113"/>
                    <a:pt x="60" y="117"/>
                    <a:pt x="59" y="118"/>
                  </a:cubicBezTo>
                  <a:cubicBezTo>
                    <a:pt x="59" y="118"/>
                    <a:pt x="59" y="118"/>
                    <a:pt x="58" y="118"/>
                  </a:cubicBezTo>
                  <a:cubicBezTo>
                    <a:pt x="56" y="118"/>
                    <a:pt x="53" y="116"/>
                    <a:pt x="50" y="116"/>
                  </a:cubicBezTo>
                  <a:cubicBezTo>
                    <a:pt x="41" y="116"/>
                    <a:pt x="40" y="123"/>
                    <a:pt x="36" y="127"/>
                  </a:cubicBezTo>
                  <a:cubicBezTo>
                    <a:pt x="36" y="127"/>
                    <a:pt x="32" y="125"/>
                    <a:pt x="31" y="125"/>
                  </a:cubicBezTo>
                  <a:cubicBezTo>
                    <a:pt x="30" y="125"/>
                    <a:pt x="30" y="125"/>
                    <a:pt x="30" y="125"/>
                  </a:cubicBezTo>
                  <a:cubicBezTo>
                    <a:pt x="29" y="126"/>
                    <a:pt x="29" y="127"/>
                    <a:pt x="29" y="129"/>
                  </a:cubicBezTo>
                  <a:cubicBezTo>
                    <a:pt x="29" y="131"/>
                    <a:pt x="29" y="135"/>
                    <a:pt x="29" y="138"/>
                  </a:cubicBezTo>
                  <a:cubicBezTo>
                    <a:pt x="29" y="144"/>
                    <a:pt x="28" y="148"/>
                    <a:pt x="29" y="153"/>
                  </a:cubicBezTo>
                  <a:cubicBezTo>
                    <a:pt x="30" y="155"/>
                    <a:pt x="31" y="158"/>
                    <a:pt x="36" y="160"/>
                  </a:cubicBezTo>
                  <a:cubicBezTo>
                    <a:pt x="38" y="162"/>
                    <a:pt x="36" y="163"/>
                    <a:pt x="36" y="164"/>
                  </a:cubicBezTo>
                  <a:cubicBezTo>
                    <a:pt x="36" y="163"/>
                    <a:pt x="34" y="161"/>
                    <a:pt x="32" y="161"/>
                  </a:cubicBezTo>
                  <a:cubicBezTo>
                    <a:pt x="32" y="161"/>
                    <a:pt x="31" y="161"/>
                    <a:pt x="31" y="161"/>
                  </a:cubicBezTo>
                  <a:cubicBezTo>
                    <a:pt x="29" y="162"/>
                    <a:pt x="29" y="165"/>
                    <a:pt x="28" y="167"/>
                  </a:cubicBezTo>
                  <a:cubicBezTo>
                    <a:pt x="28" y="168"/>
                    <a:pt x="25" y="171"/>
                    <a:pt x="29" y="172"/>
                  </a:cubicBezTo>
                  <a:cubicBezTo>
                    <a:pt x="33" y="174"/>
                    <a:pt x="45" y="178"/>
                    <a:pt x="50" y="179"/>
                  </a:cubicBezTo>
                  <a:cubicBezTo>
                    <a:pt x="49" y="180"/>
                    <a:pt x="49" y="180"/>
                    <a:pt x="49" y="180"/>
                  </a:cubicBezTo>
                  <a:cubicBezTo>
                    <a:pt x="46" y="180"/>
                    <a:pt x="37" y="177"/>
                    <a:pt x="31" y="175"/>
                  </a:cubicBezTo>
                  <a:cubicBezTo>
                    <a:pt x="28" y="174"/>
                    <a:pt x="27" y="174"/>
                    <a:pt x="25" y="174"/>
                  </a:cubicBezTo>
                  <a:cubicBezTo>
                    <a:pt x="23" y="174"/>
                    <a:pt x="24" y="176"/>
                    <a:pt x="24" y="177"/>
                  </a:cubicBezTo>
                  <a:cubicBezTo>
                    <a:pt x="23" y="179"/>
                    <a:pt x="23" y="182"/>
                    <a:pt x="20" y="184"/>
                  </a:cubicBezTo>
                  <a:lnTo>
                    <a:pt x="16" y="184"/>
                  </a:lnTo>
                  <a:cubicBezTo>
                    <a:pt x="16" y="186"/>
                    <a:pt x="20" y="187"/>
                    <a:pt x="22" y="189"/>
                  </a:cubicBezTo>
                  <a:cubicBezTo>
                    <a:pt x="28" y="193"/>
                    <a:pt x="16" y="193"/>
                    <a:pt x="15" y="194"/>
                  </a:cubicBezTo>
                  <a:cubicBezTo>
                    <a:pt x="12" y="197"/>
                    <a:pt x="19" y="199"/>
                    <a:pt x="27" y="201"/>
                  </a:cubicBezTo>
                  <a:cubicBezTo>
                    <a:pt x="31" y="203"/>
                    <a:pt x="32" y="204"/>
                    <a:pt x="31" y="204"/>
                  </a:cubicBezTo>
                  <a:cubicBezTo>
                    <a:pt x="29" y="204"/>
                    <a:pt x="18" y="201"/>
                    <a:pt x="16" y="200"/>
                  </a:cubicBezTo>
                  <a:cubicBezTo>
                    <a:pt x="15" y="200"/>
                    <a:pt x="14" y="200"/>
                    <a:pt x="14" y="200"/>
                  </a:cubicBezTo>
                  <a:cubicBezTo>
                    <a:pt x="8" y="200"/>
                    <a:pt x="23" y="206"/>
                    <a:pt x="23" y="206"/>
                  </a:cubicBezTo>
                  <a:cubicBezTo>
                    <a:pt x="29" y="209"/>
                    <a:pt x="16" y="207"/>
                    <a:pt x="12" y="208"/>
                  </a:cubicBezTo>
                  <a:cubicBezTo>
                    <a:pt x="8" y="209"/>
                    <a:pt x="9" y="212"/>
                    <a:pt x="10" y="213"/>
                  </a:cubicBezTo>
                  <a:cubicBezTo>
                    <a:pt x="11" y="215"/>
                    <a:pt x="15" y="221"/>
                    <a:pt x="9" y="221"/>
                  </a:cubicBezTo>
                  <a:cubicBezTo>
                    <a:pt x="8" y="221"/>
                    <a:pt x="7" y="221"/>
                    <a:pt x="6" y="220"/>
                  </a:cubicBezTo>
                  <a:lnTo>
                    <a:pt x="6" y="220"/>
                  </a:lnTo>
                  <a:cubicBezTo>
                    <a:pt x="3" y="222"/>
                    <a:pt x="6" y="224"/>
                    <a:pt x="7" y="226"/>
                  </a:cubicBezTo>
                  <a:cubicBezTo>
                    <a:pt x="12" y="231"/>
                    <a:pt x="11" y="236"/>
                    <a:pt x="16" y="242"/>
                  </a:cubicBezTo>
                  <a:cubicBezTo>
                    <a:pt x="17" y="244"/>
                    <a:pt x="21" y="246"/>
                    <a:pt x="30" y="246"/>
                  </a:cubicBezTo>
                  <a:cubicBezTo>
                    <a:pt x="25" y="246"/>
                    <a:pt x="16" y="246"/>
                    <a:pt x="13" y="247"/>
                  </a:cubicBezTo>
                  <a:cubicBezTo>
                    <a:pt x="9" y="248"/>
                    <a:pt x="15" y="248"/>
                    <a:pt x="14" y="249"/>
                  </a:cubicBezTo>
                  <a:cubicBezTo>
                    <a:pt x="13" y="249"/>
                    <a:pt x="12" y="250"/>
                    <a:pt x="11" y="251"/>
                  </a:cubicBezTo>
                  <a:cubicBezTo>
                    <a:pt x="7" y="254"/>
                    <a:pt x="9" y="256"/>
                    <a:pt x="8" y="259"/>
                  </a:cubicBezTo>
                  <a:cubicBezTo>
                    <a:pt x="14" y="260"/>
                    <a:pt x="12" y="265"/>
                    <a:pt x="13" y="265"/>
                  </a:cubicBezTo>
                  <a:cubicBezTo>
                    <a:pt x="24" y="264"/>
                    <a:pt x="37" y="264"/>
                    <a:pt x="49" y="263"/>
                  </a:cubicBezTo>
                  <a:lnTo>
                    <a:pt x="49" y="263"/>
                  </a:lnTo>
                  <a:cubicBezTo>
                    <a:pt x="52" y="263"/>
                    <a:pt x="41" y="267"/>
                    <a:pt x="32" y="267"/>
                  </a:cubicBezTo>
                  <a:cubicBezTo>
                    <a:pt x="31" y="267"/>
                    <a:pt x="30" y="267"/>
                    <a:pt x="29" y="267"/>
                  </a:cubicBezTo>
                  <a:cubicBezTo>
                    <a:pt x="27" y="267"/>
                    <a:pt x="25" y="267"/>
                    <a:pt x="24" y="267"/>
                  </a:cubicBezTo>
                  <a:cubicBezTo>
                    <a:pt x="17" y="267"/>
                    <a:pt x="14" y="268"/>
                    <a:pt x="14" y="270"/>
                  </a:cubicBezTo>
                  <a:cubicBezTo>
                    <a:pt x="14" y="271"/>
                    <a:pt x="14" y="273"/>
                    <a:pt x="18" y="273"/>
                  </a:cubicBezTo>
                  <a:cubicBezTo>
                    <a:pt x="22" y="274"/>
                    <a:pt x="24" y="273"/>
                    <a:pt x="22" y="275"/>
                  </a:cubicBezTo>
                  <a:cubicBezTo>
                    <a:pt x="21" y="275"/>
                    <a:pt x="6" y="282"/>
                    <a:pt x="1" y="282"/>
                  </a:cubicBezTo>
                  <a:cubicBezTo>
                    <a:pt x="3" y="282"/>
                    <a:pt x="4" y="282"/>
                    <a:pt x="5" y="282"/>
                  </a:cubicBezTo>
                  <a:cubicBezTo>
                    <a:pt x="9" y="282"/>
                    <a:pt x="9" y="283"/>
                    <a:pt x="9" y="285"/>
                  </a:cubicBezTo>
                  <a:cubicBezTo>
                    <a:pt x="9" y="287"/>
                    <a:pt x="10" y="289"/>
                    <a:pt x="15" y="289"/>
                  </a:cubicBezTo>
                  <a:cubicBezTo>
                    <a:pt x="16" y="289"/>
                    <a:pt x="22" y="290"/>
                    <a:pt x="21" y="290"/>
                  </a:cubicBezTo>
                  <a:cubicBezTo>
                    <a:pt x="19" y="292"/>
                    <a:pt x="12" y="294"/>
                    <a:pt x="11" y="295"/>
                  </a:cubicBezTo>
                  <a:cubicBezTo>
                    <a:pt x="11" y="296"/>
                    <a:pt x="16" y="296"/>
                    <a:pt x="16" y="297"/>
                  </a:cubicBezTo>
                  <a:lnTo>
                    <a:pt x="17" y="302"/>
                  </a:lnTo>
                  <a:cubicBezTo>
                    <a:pt x="14" y="303"/>
                    <a:pt x="14" y="304"/>
                    <a:pt x="16" y="304"/>
                  </a:cubicBezTo>
                  <a:cubicBezTo>
                    <a:pt x="18" y="304"/>
                    <a:pt x="25" y="302"/>
                    <a:pt x="29" y="302"/>
                  </a:cubicBezTo>
                  <a:cubicBezTo>
                    <a:pt x="31" y="301"/>
                    <a:pt x="33" y="301"/>
                    <a:pt x="34" y="301"/>
                  </a:cubicBezTo>
                  <a:cubicBezTo>
                    <a:pt x="35" y="301"/>
                    <a:pt x="36" y="302"/>
                    <a:pt x="36" y="303"/>
                  </a:cubicBezTo>
                  <a:cubicBezTo>
                    <a:pt x="23" y="305"/>
                    <a:pt x="20" y="306"/>
                    <a:pt x="19" y="309"/>
                  </a:cubicBezTo>
                  <a:cubicBezTo>
                    <a:pt x="18" y="315"/>
                    <a:pt x="21" y="319"/>
                    <a:pt x="22" y="324"/>
                  </a:cubicBezTo>
                  <a:cubicBezTo>
                    <a:pt x="22" y="324"/>
                    <a:pt x="23" y="328"/>
                    <a:pt x="26" y="328"/>
                  </a:cubicBezTo>
                  <a:cubicBezTo>
                    <a:pt x="26" y="328"/>
                    <a:pt x="27" y="327"/>
                    <a:pt x="28" y="327"/>
                  </a:cubicBezTo>
                  <a:cubicBezTo>
                    <a:pt x="31" y="325"/>
                    <a:pt x="33" y="325"/>
                    <a:pt x="34" y="325"/>
                  </a:cubicBezTo>
                  <a:cubicBezTo>
                    <a:pt x="36" y="325"/>
                    <a:pt x="36" y="326"/>
                    <a:pt x="35" y="327"/>
                  </a:cubicBezTo>
                  <a:cubicBezTo>
                    <a:pt x="34" y="329"/>
                    <a:pt x="29" y="330"/>
                    <a:pt x="27" y="331"/>
                  </a:cubicBezTo>
                  <a:cubicBezTo>
                    <a:pt x="25" y="333"/>
                    <a:pt x="25" y="334"/>
                    <a:pt x="25" y="335"/>
                  </a:cubicBezTo>
                  <a:cubicBezTo>
                    <a:pt x="26" y="336"/>
                    <a:pt x="25" y="340"/>
                    <a:pt x="28" y="340"/>
                  </a:cubicBezTo>
                  <a:cubicBezTo>
                    <a:pt x="28" y="340"/>
                    <a:pt x="29" y="339"/>
                    <a:pt x="29" y="339"/>
                  </a:cubicBezTo>
                  <a:cubicBezTo>
                    <a:pt x="30" y="339"/>
                    <a:pt x="31" y="339"/>
                    <a:pt x="32" y="339"/>
                  </a:cubicBezTo>
                  <a:cubicBezTo>
                    <a:pt x="34" y="339"/>
                    <a:pt x="33" y="340"/>
                    <a:pt x="35" y="341"/>
                  </a:cubicBezTo>
                  <a:cubicBezTo>
                    <a:pt x="36" y="341"/>
                    <a:pt x="42" y="339"/>
                    <a:pt x="44" y="339"/>
                  </a:cubicBezTo>
                  <a:cubicBezTo>
                    <a:pt x="44" y="339"/>
                    <a:pt x="44" y="339"/>
                    <a:pt x="44" y="339"/>
                  </a:cubicBezTo>
                  <a:cubicBezTo>
                    <a:pt x="45" y="339"/>
                    <a:pt x="40" y="342"/>
                    <a:pt x="38" y="344"/>
                  </a:cubicBezTo>
                  <a:cubicBezTo>
                    <a:pt x="35" y="346"/>
                    <a:pt x="34" y="349"/>
                    <a:pt x="35" y="351"/>
                  </a:cubicBezTo>
                  <a:cubicBezTo>
                    <a:pt x="36" y="352"/>
                    <a:pt x="38" y="355"/>
                    <a:pt x="41" y="356"/>
                  </a:cubicBezTo>
                  <a:cubicBezTo>
                    <a:pt x="41" y="356"/>
                    <a:pt x="42" y="356"/>
                    <a:pt x="42" y="356"/>
                  </a:cubicBezTo>
                  <a:cubicBezTo>
                    <a:pt x="44" y="356"/>
                    <a:pt x="47" y="355"/>
                    <a:pt x="51" y="352"/>
                  </a:cubicBezTo>
                  <a:cubicBezTo>
                    <a:pt x="61" y="349"/>
                    <a:pt x="72" y="339"/>
                    <a:pt x="69" y="339"/>
                  </a:cubicBezTo>
                  <a:lnTo>
                    <a:pt x="69" y="339"/>
                  </a:lnTo>
                  <a:cubicBezTo>
                    <a:pt x="67" y="339"/>
                    <a:pt x="64" y="341"/>
                    <a:pt x="57" y="344"/>
                  </a:cubicBezTo>
                  <a:lnTo>
                    <a:pt x="57" y="344"/>
                  </a:lnTo>
                  <a:cubicBezTo>
                    <a:pt x="62" y="341"/>
                    <a:pt x="59" y="337"/>
                    <a:pt x="66" y="332"/>
                  </a:cubicBezTo>
                  <a:cubicBezTo>
                    <a:pt x="69" y="331"/>
                    <a:pt x="69" y="330"/>
                    <a:pt x="69" y="330"/>
                  </a:cubicBezTo>
                  <a:lnTo>
                    <a:pt x="69" y="330"/>
                  </a:lnTo>
                  <a:cubicBezTo>
                    <a:pt x="68" y="330"/>
                    <a:pt x="66" y="331"/>
                    <a:pt x="64" y="331"/>
                  </a:cubicBezTo>
                  <a:cubicBezTo>
                    <a:pt x="62" y="331"/>
                    <a:pt x="63" y="330"/>
                    <a:pt x="62" y="329"/>
                  </a:cubicBezTo>
                  <a:cubicBezTo>
                    <a:pt x="54" y="327"/>
                    <a:pt x="54" y="321"/>
                    <a:pt x="54" y="315"/>
                  </a:cubicBezTo>
                  <a:cubicBezTo>
                    <a:pt x="54" y="312"/>
                    <a:pt x="60" y="306"/>
                    <a:pt x="53" y="306"/>
                  </a:cubicBezTo>
                  <a:cubicBezTo>
                    <a:pt x="51" y="306"/>
                    <a:pt x="47" y="307"/>
                    <a:pt x="40" y="309"/>
                  </a:cubicBezTo>
                  <a:cubicBezTo>
                    <a:pt x="39" y="309"/>
                    <a:pt x="26" y="312"/>
                    <a:pt x="25" y="312"/>
                  </a:cubicBezTo>
                  <a:cubicBezTo>
                    <a:pt x="25" y="312"/>
                    <a:pt x="25" y="312"/>
                    <a:pt x="26" y="311"/>
                  </a:cubicBezTo>
                  <a:cubicBezTo>
                    <a:pt x="31" y="310"/>
                    <a:pt x="37" y="307"/>
                    <a:pt x="43" y="305"/>
                  </a:cubicBezTo>
                  <a:cubicBezTo>
                    <a:pt x="45" y="304"/>
                    <a:pt x="74" y="296"/>
                    <a:pt x="75" y="295"/>
                  </a:cubicBezTo>
                  <a:lnTo>
                    <a:pt x="75" y="295"/>
                  </a:lnTo>
                  <a:cubicBezTo>
                    <a:pt x="74" y="295"/>
                    <a:pt x="72" y="296"/>
                    <a:pt x="71" y="296"/>
                  </a:cubicBezTo>
                  <a:cubicBezTo>
                    <a:pt x="70" y="296"/>
                    <a:pt x="70" y="296"/>
                    <a:pt x="70" y="296"/>
                  </a:cubicBezTo>
                  <a:cubicBezTo>
                    <a:pt x="68" y="296"/>
                    <a:pt x="67" y="295"/>
                    <a:pt x="67" y="294"/>
                  </a:cubicBezTo>
                  <a:cubicBezTo>
                    <a:pt x="67" y="293"/>
                    <a:pt x="66" y="291"/>
                    <a:pt x="73" y="290"/>
                  </a:cubicBezTo>
                  <a:lnTo>
                    <a:pt x="73" y="290"/>
                  </a:lnTo>
                  <a:cubicBezTo>
                    <a:pt x="70" y="290"/>
                    <a:pt x="68" y="291"/>
                    <a:pt x="67" y="291"/>
                  </a:cubicBezTo>
                  <a:cubicBezTo>
                    <a:pt x="65" y="291"/>
                    <a:pt x="66" y="290"/>
                    <a:pt x="63" y="290"/>
                  </a:cubicBezTo>
                  <a:cubicBezTo>
                    <a:pt x="62" y="290"/>
                    <a:pt x="60" y="290"/>
                    <a:pt x="57" y="290"/>
                  </a:cubicBezTo>
                  <a:cubicBezTo>
                    <a:pt x="53" y="291"/>
                    <a:pt x="47" y="292"/>
                    <a:pt x="44" y="292"/>
                  </a:cubicBezTo>
                  <a:cubicBezTo>
                    <a:pt x="42" y="292"/>
                    <a:pt x="43" y="291"/>
                    <a:pt x="48" y="289"/>
                  </a:cubicBezTo>
                  <a:cubicBezTo>
                    <a:pt x="50" y="289"/>
                    <a:pt x="52" y="288"/>
                    <a:pt x="54" y="288"/>
                  </a:cubicBezTo>
                  <a:lnTo>
                    <a:pt x="54" y="288"/>
                  </a:lnTo>
                  <a:cubicBezTo>
                    <a:pt x="51" y="289"/>
                    <a:pt x="52" y="289"/>
                    <a:pt x="54" y="289"/>
                  </a:cubicBezTo>
                  <a:cubicBezTo>
                    <a:pt x="58" y="289"/>
                    <a:pt x="64" y="288"/>
                    <a:pt x="64" y="287"/>
                  </a:cubicBezTo>
                  <a:cubicBezTo>
                    <a:pt x="64" y="286"/>
                    <a:pt x="64" y="285"/>
                    <a:pt x="64" y="285"/>
                  </a:cubicBezTo>
                  <a:cubicBezTo>
                    <a:pt x="63" y="285"/>
                    <a:pt x="62" y="285"/>
                    <a:pt x="62" y="286"/>
                  </a:cubicBezTo>
                  <a:lnTo>
                    <a:pt x="62" y="286"/>
                  </a:lnTo>
                  <a:cubicBezTo>
                    <a:pt x="63" y="285"/>
                    <a:pt x="64" y="285"/>
                    <a:pt x="64" y="284"/>
                  </a:cubicBezTo>
                  <a:cubicBezTo>
                    <a:pt x="67" y="284"/>
                    <a:pt x="67" y="283"/>
                    <a:pt x="65" y="283"/>
                  </a:cubicBezTo>
                  <a:cubicBezTo>
                    <a:pt x="64" y="283"/>
                    <a:pt x="63" y="283"/>
                    <a:pt x="62" y="283"/>
                  </a:cubicBezTo>
                  <a:cubicBezTo>
                    <a:pt x="60" y="284"/>
                    <a:pt x="59" y="284"/>
                    <a:pt x="58" y="284"/>
                  </a:cubicBezTo>
                  <a:cubicBezTo>
                    <a:pt x="56" y="284"/>
                    <a:pt x="57" y="283"/>
                    <a:pt x="57" y="282"/>
                  </a:cubicBezTo>
                  <a:cubicBezTo>
                    <a:pt x="57" y="281"/>
                    <a:pt x="61" y="281"/>
                    <a:pt x="64" y="280"/>
                  </a:cubicBezTo>
                  <a:cubicBezTo>
                    <a:pt x="76" y="277"/>
                    <a:pt x="53" y="278"/>
                    <a:pt x="63" y="275"/>
                  </a:cubicBezTo>
                  <a:cubicBezTo>
                    <a:pt x="63" y="273"/>
                    <a:pt x="46" y="274"/>
                    <a:pt x="50" y="273"/>
                  </a:cubicBezTo>
                  <a:cubicBezTo>
                    <a:pt x="51" y="272"/>
                    <a:pt x="62" y="270"/>
                    <a:pt x="60" y="270"/>
                  </a:cubicBezTo>
                  <a:cubicBezTo>
                    <a:pt x="60" y="270"/>
                    <a:pt x="59" y="270"/>
                    <a:pt x="58" y="270"/>
                  </a:cubicBezTo>
                  <a:cubicBezTo>
                    <a:pt x="56" y="270"/>
                    <a:pt x="52" y="270"/>
                    <a:pt x="50" y="270"/>
                  </a:cubicBezTo>
                  <a:cubicBezTo>
                    <a:pt x="49" y="270"/>
                    <a:pt x="48" y="270"/>
                    <a:pt x="47" y="270"/>
                  </a:cubicBezTo>
                  <a:cubicBezTo>
                    <a:pt x="47" y="270"/>
                    <a:pt x="66" y="267"/>
                    <a:pt x="66" y="267"/>
                  </a:cubicBezTo>
                  <a:cubicBezTo>
                    <a:pt x="57" y="267"/>
                    <a:pt x="50" y="267"/>
                    <a:pt x="57" y="264"/>
                  </a:cubicBezTo>
                  <a:cubicBezTo>
                    <a:pt x="59" y="262"/>
                    <a:pt x="62" y="262"/>
                    <a:pt x="61" y="261"/>
                  </a:cubicBezTo>
                  <a:cubicBezTo>
                    <a:pt x="61" y="260"/>
                    <a:pt x="59" y="259"/>
                    <a:pt x="57" y="259"/>
                  </a:cubicBezTo>
                  <a:cubicBezTo>
                    <a:pt x="57" y="259"/>
                    <a:pt x="57" y="260"/>
                    <a:pt x="57" y="260"/>
                  </a:cubicBezTo>
                  <a:lnTo>
                    <a:pt x="57" y="257"/>
                  </a:lnTo>
                  <a:cubicBezTo>
                    <a:pt x="57" y="257"/>
                    <a:pt x="57" y="257"/>
                    <a:pt x="56" y="257"/>
                  </a:cubicBezTo>
                  <a:cubicBezTo>
                    <a:pt x="55" y="257"/>
                    <a:pt x="54" y="257"/>
                    <a:pt x="51" y="256"/>
                  </a:cubicBezTo>
                  <a:cubicBezTo>
                    <a:pt x="48" y="256"/>
                    <a:pt x="56" y="253"/>
                    <a:pt x="57" y="252"/>
                  </a:cubicBezTo>
                  <a:cubicBezTo>
                    <a:pt x="57" y="251"/>
                    <a:pt x="60" y="249"/>
                    <a:pt x="56" y="248"/>
                  </a:cubicBezTo>
                  <a:cubicBezTo>
                    <a:pt x="51" y="248"/>
                    <a:pt x="39" y="248"/>
                    <a:pt x="51" y="246"/>
                  </a:cubicBezTo>
                  <a:cubicBezTo>
                    <a:pt x="58" y="246"/>
                    <a:pt x="63" y="244"/>
                    <a:pt x="56" y="244"/>
                  </a:cubicBezTo>
                  <a:cubicBezTo>
                    <a:pt x="55" y="244"/>
                    <a:pt x="53" y="244"/>
                    <a:pt x="51" y="244"/>
                  </a:cubicBezTo>
                  <a:cubicBezTo>
                    <a:pt x="40" y="244"/>
                    <a:pt x="37" y="242"/>
                    <a:pt x="44" y="241"/>
                  </a:cubicBezTo>
                  <a:cubicBezTo>
                    <a:pt x="50" y="240"/>
                    <a:pt x="59" y="241"/>
                    <a:pt x="54" y="238"/>
                  </a:cubicBezTo>
                  <a:cubicBezTo>
                    <a:pt x="53" y="238"/>
                    <a:pt x="39" y="234"/>
                    <a:pt x="42" y="234"/>
                  </a:cubicBezTo>
                  <a:cubicBezTo>
                    <a:pt x="44" y="234"/>
                    <a:pt x="49" y="236"/>
                    <a:pt x="53" y="236"/>
                  </a:cubicBezTo>
                  <a:cubicBezTo>
                    <a:pt x="54" y="236"/>
                    <a:pt x="54" y="236"/>
                    <a:pt x="55" y="236"/>
                  </a:cubicBezTo>
                  <a:cubicBezTo>
                    <a:pt x="58" y="235"/>
                    <a:pt x="49" y="233"/>
                    <a:pt x="47" y="232"/>
                  </a:cubicBezTo>
                  <a:cubicBezTo>
                    <a:pt x="47" y="231"/>
                    <a:pt x="46" y="229"/>
                    <a:pt x="51" y="228"/>
                  </a:cubicBezTo>
                  <a:cubicBezTo>
                    <a:pt x="56" y="227"/>
                    <a:pt x="57" y="227"/>
                    <a:pt x="58" y="226"/>
                  </a:cubicBezTo>
                  <a:cubicBezTo>
                    <a:pt x="59" y="225"/>
                    <a:pt x="59" y="223"/>
                    <a:pt x="57" y="221"/>
                  </a:cubicBezTo>
                  <a:cubicBezTo>
                    <a:pt x="54" y="220"/>
                    <a:pt x="49" y="218"/>
                    <a:pt x="51" y="218"/>
                  </a:cubicBezTo>
                  <a:cubicBezTo>
                    <a:pt x="51" y="218"/>
                    <a:pt x="52" y="219"/>
                    <a:pt x="53" y="219"/>
                  </a:cubicBezTo>
                  <a:cubicBezTo>
                    <a:pt x="61" y="219"/>
                    <a:pt x="64" y="217"/>
                    <a:pt x="62" y="215"/>
                  </a:cubicBezTo>
                  <a:cubicBezTo>
                    <a:pt x="60" y="214"/>
                    <a:pt x="53" y="213"/>
                    <a:pt x="48" y="213"/>
                  </a:cubicBezTo>
                  <a:lnTo>
                    <a:pt x="48" y="213"/>
                  </a:lnTo>
                  <a:cubicBezTo>
                    <a:pt x="51" y="213"/>
                    <a:pt x="54" y="213"/>
                    <a:pt x="56" y="213"/>
                  </a:cubicBezTo>
                  <a:cubicBezTo>
                    <a:pt x="64" y="213"/>
                    <a:pt x="60" y="209"/>
                    <a:pt x="55" y="207"/>
                  </a:cubicBezTo>
                  <a:cubicBezTo>
                    <a:pt x="52" y="206"/>
                    <a:pt x="51" y="205"/>
                    <a:pt x="53" y="205"/>
                  </a:cubicBezTo>
                  <a:cubicBezTo>
                    <a:pt x="54" y="205"/>
                    <a:pt x="55" y="205"/>
                    <a:pt x="57" y="206"/>
                  </a:cubicBezTo>
                  <a:cubicBezTo>
                    <a:pt x="61" y="206"/>
                    <a:pt x="63" y="207"/>
                    <a:pt x="66" y="207"/>
                  </a:cubicBezTo>
                  <a:cubicBezTo>
                    <a:pt x="70" y="207"/>
                    <a:pt x="64" y="206"/>
                    <a:pt x="64" y="205"/>
                  </a:cubicBezTo>
                  <a:cubicBezTo>
                    <a:pt x="60" y="203"/>
                    <a:pt x="61" y="202"/>
                    <a:pt x="66" y="202"/>
                  </a:cubicBezTo>
                  <a:cubicBezTo>
                    <a:pt x="68" y="203"/>
                    <a:pt x="69" y="203"/>
                    <a:pt x="70" y="203"/>
                  </a:cubicBezTo>
                  <a:cubicBezTo>
                    <a:pt x="72" y="203"/>
                    <a:pt x="63" y="199"/>
                    <a:pt x="63" y="199"/>
                  </a:cubicBezTo>
                  <a:cubicBezTo>
                    <a:pt x="60" y="196"/>
                    <a:pt x="65" y="195"/>
                    <a:pt x="61" y="193"/>
                  </a:cubicBezTo>
                  <a:cubicBezTo>
                    <a:pt x="57" y="190"/>
                    <a:pt x="58" y="188"/>
                    <a:pt x="60" y="187"/>
                  </a:cubicBezTo>
                  <a:cubicBezTo>
                    <a:pt x="63" y="186"/>
                    <a:pt x="70" y="186"/>
                    <a:pt x="63" y="182"/>
                  </a:cubicBezTo>
                  <a:cubicBezTo>
                    <a:pt x="62" y="182"/>
                    <a:pt x="62" y="181"/>
                    <a:pt x="63" y="181"/>
                  </a:cubicBezTo>
                  <a:cubicBezTo>
                    <a:pt x="65" y="181"/>
                    <a:pt x="70" y="183"/>
                    <a:pt x="71" y="183"/>
                  </a:cubicBezTo>
                  <a:cubicBezTo>
                    <a:pt x="75" y="183"/>
                    <a:pt x="69" y="180"/>
                    <a:pt x="70" y="179"/>
                  </a:cubicBezTo>
                  <a:cubicBezTo>
                    <a:pt x="70" y="179"/>
                    <a:pt x="71" y="177"/>
                    <a:pt x="71" y="175"/>
                  </a:cubicBezTo>
                  <a:cubicBezTo>
                    <a:pt x="70" y="174"/>
                    <a:pt x="66" y="172"/>
                    <a:pt x="67" y="172"/>
                  </a:cubicBezTo>
                  <a:lnTo>
                    <a:pt x="67" y="172"/>
                  </a:lnTo>
                  <a:cubicBezTo>
                    <a:pt x="67" y="172"/>
                    <a:pt x="68" y="172"/>
                    <a:pt x="69" y="172"/>
                  </a:cubicBezTo>
                  <a:cubicBezTo>
                    <a:pt x="70" y="173"/>
                    <a:pt x="72" y="173"/>
                    <a:pt x="73" y="173"/>
                  </a:cubicBezTo>
                  <a:cubicBezTo>
                    <a:pt x="77" y="173"/>
                    <a:pt x="80" y="172"/>
                    <a:pt x="70" y="167"/>
                  </a:cubicBezTo>
                  <a:lnTo>
                    <a:pt x="70" y="167"/>
                  </a:lnTo>
                  <a:cubicBezTo>
                    <a:pt x="73" y="168"/>
                    <a:pt x="76" y="169"/>
                    <a:pt x="78" y="169"/>
                  </a:cubicBezTo>
                  <a:cubicBezTo>
                    <a:pt x="83" y="169"/>
                    <a:pt x="81" y="163"/>
                    <a:pt x="77" y="159"/>
                  </a:cubicBezTo>
                  <a:cubicBezTo>
                    <a:pt x="76" y="159"/>
                    <a:pt x="76" y="158"/>
                    <a:pt x="76" y="158"/>
                  </a:cubicBezTo>
                  <a:lnTo>
                    <a:pt x="76" y="158"/>
                  </a:lnTo>
                  <a:cubicBezTo>
                    <a:pt x="78" y="158"/>
                    <a:pt x="86" y="162"/>
                    <a:pt x="88" y="162"/>
                  </a:cubicBezTo>
                  <a:cubicBezTo>
                    <a:pt x="90" y="162"/>
                    <a:pt x="89" y="161"/>
                    <a:pt x="84" y="158"/>
                  </a:cubicBezTo>
                  <a:cubicBezTo>
                    <a:pt x="80" y="154"/>
                    <a:pt x="74" y="150"/>
                    <a:pt x="75" y="150"/>
                  </a:cubicBezTo>
                  <a:lnTo>
                    <a:pt x="75" y="150"/>
                  </a:lnTo>
                  <a:cubicBezTo>
                    <a:pt x="75" y="150"/>
                    <a:pt x="76" y="151"/>
                    <a:pt x="78" y="151"/>
                  </a:cubicBezTo>
                  <a:cubicBezTo>
                    <a:pt x="78" y="151"/>
                    <a:pt x="79" y="148"/>
                    <a:pt x="78" y="147"/>
                  </a:cubicBezTo>
                  <a:lnTo>
                    <a:pt x="78" y="147"/>
                  </a:lnTo>
                  <a:cubicBezTo>
                    <a:pt x="79" y="148"/>
                    <a:pt x="83" y="151"/>
                    <a:pt x="85" y="151"/>
                  </a:cubicBezTo>
                  <a:cubicBezTo>
                    <a:pt x="87" y="151"/>
                    <a:pt x="86" y="151"/>
                    <a:pt x="87" y="150"/>
                  </a:cubicBezTo>
                  <a:cubicBezTo>
                    <a:pt x="87" y="150"/>
                    <a:pt x="88" y="149"/>
                    <a:pt x="89" y="149"/>
                  </a:cubicBezTo>
                  <a:cubicBezTo>
                    <a:pt x="90" y="149"/>
                    <a:pt x="92" y="150"/>
                    <a:pt x="93" y="150"/>
                  </a:cubicBezTo>
                  <a:cubicBezTo>
                    <a:pt x="94" y="150"/>
                    <a:pt x="95" y="150"/>
                    <a:pt x="95" y="149"/>
                  </a:cubicBezTo>
                  <a:cubicBezTo>
                    <a:pt x="90" y="147"/>
                    <a:pt x="75" y="138"/>
                    <a:pt x="69" y="133"/>
                  </a:cubicBezTo>
                  <a:cubicBezTo>
                    <a:pt x="69" y="133"/>
                    <a:pt x="69" y="133"/>
                    <a:pt x="70" y="133"/>
                  </a:cubicBezTo>
                  <a:cubicBezTo>
                    <a:pt x="72" y="133"/>
                    <a:pt x="80" y="139"/>
                    <a:pt x="84" y="141"/>
                  </a:cubicBezTo>
                  <a:cubicBezTo>
                    <a:pt x="85" y="142"/>
                    <a:pt x="86" y="143"/>
                    <a:pt x="86" y="143"/>
                  </a:cubicBezTo>
                  <a:cubicBezTo>
                    <a:pt x="88" y="143"/>
                    <a:pt x="86" y="140"/>
                    <a:pt x="87" y="140"/>
                  </a:cubicBezTo>
                  <a:lnTo>
                    <a:pt x="87" y="140"/>
                  </a:lnTo>
                  <a:cubicBezTo>
                    <a:pt x="89" y="140"/>
                    <a:pt x="96" y="144"/>
                    <a:pt x="96" y="144"/>
                  </a:cubicBezTo>
                  <a:cubicBezTo>
                    <a:pt x="96" y="144"/>
                    <a:pt x="96" y="144"/>
                    <a:pt x="96" y="144"/>
                  </a:cubicBezTo>
                  <a:cubicBezTo>
                    <a:pt x="93" y="141"/>
                    <a:pt x="89" y="138"/>
                    <a:pt x="91" y="138"/>
                  </a:cubicBezTo>
                  <a:lnTo>
                    <a:pt x="91" y="138"/>
                  </a:lnTo>
                  <a:cubicBezTo>
                    <a:pt x="94" y="138"/>
                    <a:pt x="99" y="141"/>
                    <a:pt x="101" y="141"/>
                  </a:cubicBezTo>
                  <a:cubicBezTo>
                    <a:pt x="101" y="141"/>
                    <a:pt x="102" y="140"/>
                    <a:pt x="102" y="140"/>
                  </a:cubicBezTo>
                  <a:cubicBezTo>
                    <a:pt x="96" y="138"/>
                    <a:pt x="102" y="132"/>
                    <a:pt x="101" y="131"/>
                  </a:cubicBezTo>
                  <a:cubicBezTo>
                    <a:pt x="101" y="130"/>
                    <a:pt x="91" y="124"/>
                    <a:pt x="89" y="120"/>
                  </a:cubicBezTo>
                  <a:cubicBezTo>
                    <a:pt x="88" y="119"/>
                    <a:pt x="88" y="119"/>
                    <a:pt x="88" y="119"/>
                  </a:cubicBezTo>
                  <a:lnTo>
                    <a:pt x="88" y="119"/>
                  </a:lnTo>
                  <a:cubicBezTo>
                    <a:pt x="89" y="119"/>
                    <a:pt x="95" y="123"/>
                    <a:pt x="99" y="126"/>
                  </a:cubicBezTo>
                  <a:lnTo>
                    <a:pt x="99" y="126"/>
                  </a:lnTo>
                  <a:cubicBezTo>
                    <a:pt x="97" y="124"/>
                    <a:pt x="95" y="122"/>
                    <a:pt x="96" y="122"/>
                  </a:cubicBezTo>
                  <a:lnTo>
                    <a:pt x="96" y="122"/>
                  </a:lnTo>
                  <a:cubicBezTo>
                    <a:pt x="97" y="122"/>
                    <a:pt x="97" y="122"/>
                    <a:pt x="98" y="123"/>
                  </a:cubicBezTo>
                  <a:cubicBezTo>
                    <a:pt x="100" y="124"/>
                    <a:pt x="106" y="130"/>
                    <a:pt x="108" y="131"/>
                  </a:cubicBezTo>
                  <a:cubicBezTo>
                    <a:pt x="108" y="131"/>
                    <a:pt x="108" y="131"/>
                    <a:pt x="108" y="131"/>
                  </a:cubicBezTo>
                  <a:cubicBezTo>
                    <a:pt x="109" y="131"/>
                    <a:pt x="98" y="120"/>
                    <a:pt x="99" y="120"/>
                  </a:cubicBezTo>
                  <a:lnTo>
                    <a:pt x="99" y="120"/>
                  </a:lnTo>
                  <a:cubicBezTo>
                    <a:pt x="100" y="120"/>
                    <a:pt x="108" y="126"/>
                    <a:pt x="109" y="126"/>
                  </a:cubicBezTo>
                  <a:cubicBezTo>
                    <a:pt x="109" y="126"/>
                    <a:pt x="109" y="125"/>
                    <a:pt x="108" y="124"/>
                  </a:cubicBezTo>
                  <a:cubicBezTo>
                    <a:pt x="105" y="122"/>
                    <a:pt x="102" y="120"/>
                    <a:pt x="100" y="117"/>
                  </a:cubicBezTo>
                  <a:cubicBezTo>
                    <a:pt x="100" y="117"/>
                    <a:pt x="100" y="116"/>
                    <a:pt x="101" y="116"/>
                  </a:cubicBezTo>
                  <a:cubicBezTo>
                    <a:pt x="101" y="116"/>
                    <a:pt x="101" y="116"/>
                    <a:pt x="101" y="117"/>
                  </a:cubicBezTo>
                  <a:cubicBezTo>
                    <a:pt x="105" y="119"/>
                    <a:pt x="113" y="127"/>
                    <a:pt x="115" y="127"/>
                  </a:cubicBezTo>
                  <a:cubicBezTo>
                    <a:pt x="115" y="127"/>
                    <a:pt x="115" y="127"/>
                    <a:pt x="115" y="127"/>
                  </a:cubicBezTo>
                  <a:cubicBezTo>
                    <a:pt x="116" y="127"/>
                    <a:pt x="117" y="127"/>
                    <a:pt x="116" y="125"/>
                  </a:cubicBezTo>
                  <a:cubicBezTo>
                    <a:pt x="116" y="124"/>
                    <a:pt x="113" y="121"/>
                    <a:pt x="113" y="121"/>
                  </a:cubicBezTo>
                  <a:cubicBezTo>
                    <a:pt x="114" y="120"/>
                    <a:pt x="116" y="119"/>
                    <a:pt x="116" y="117"/>
                  </a:cubicBezTo>
                  <a:cubicBezTo>
                    <a:pt x="116" y="115"/>
                    <a:pt x="112" y="110"/>
                    <a:pt x="108" y="110"/>
                  </a:cubicBezTo>
                  <a:cubicBezTo>
                    <a:pt x="108" y="109"/>
                    <a:pt x="109" y="108"/>
                    <a:pt x="110" y="108"/>
                  </a:cubicBezTo>
                  <a:cubicBezTo>
                    <a:pt x="111" y="108"/>
                    <a:pt x="113" y="109"/>
                    <a:pt x="116" y="111"/>
                  </a:cubicBezTo>
                  <a:cubicBezTo>
                    <a:pt x="119" y="113"/>
                    <a:pt x="124" y="117"/>
                    <a:pt x="125" y="117"/>
                  </a:cubicBezTo>
                  <a:cubicBezTo>
                    <a:pt x="125" y="117"/>
                    <a:pt x="125" y="116"/>
                    <a:pt x="124" y="115"/>
                  </a:cubicBezTo>
                  <a:cubicBezTo>
                    <a:pt x="122" y="110"/>
                    <a:pt x="120" y="109"/>
                    <a:pt x="120" y="107"/>
                  </a:cubicBezTo>
                  <a:cubicBezTo>
                    <a:pt x="121" y="107"/>
                    <a:pt x="122" y="107"/>
                    <a:pt x="122" y="106"/>
                  </a:cubicBezTo>
                  <a:cubicBezTo>
                    <a:pt x="121" y="104"/>
                    <a:pt x="119" y="103"/>
                    <a:pt x="119" y="102"/>
                  </a:cubicBezTo>
                  <a:cubicBezTo>
                    <a:pt x="118" y="98"/>
                    <a:pt x="121" y="99"/>
                    <a:pt x="121" y="96"/>
                  </a:cubicBezTo>
                  <a:cubicBezTo>
                    <a:pt x="121" y="95"/>
                    <a:pt x="119" y="92"/>
                    <a:pt x="120" y="92"/>
                  </a:cubicBezTo>
                  <a:lnTo>
                    <a:pt x="120" y="92"/>
                  </a:lnTo>
                  <a:cubicBezTo>
                    <a:pt x="121" y="92"/>
                    <a:pt x="122" y="93"/>
                    <a:pt x="124" y="95"/>
                  </a:cubicBezTo>
                  <a:cubicBezTo>
                    <a:pt x="125" y="96"/>
                    <a:pt x="126" y="96"/>
                    <a:pt x="127" y="96"/>
                  </a:cubicBezTo>
                  <a:cubicBezTo>
                    <a:pt x="128" y="96"/>
                    <a:pt x="128" y="94"/>
                    <a:pt x="127" y="91"/>
                  </a:cubicBezTo>
                  <a:cubicBezTo>
                    <a:pt x="125" y="87"/>
                    <a:pt x="120" y="85"/>
                    <a:pt x="119" y="85"/>
                  </a:cubicBezTo>
                  <a:cubicBezTo>
                    <a:pt x="120" y="85"/>
                    <a:pt x="120" y="85"/>
                    <a:pt x="121" y="85"/>
                  </a:cubicBezTo>
                  <a:cubicBezTo>
                    <a:pt x="122" y="85"/>
                    <a:pt x="122" y="85"/>
                    <a:pt x="124" y="86"/>
                  </a:cubicBezTo>
                  <a:cubicBezTo>
                    <a:pt x="126" y="88"/>
                    <a:pt x="130" y="91"/>
                    <a:pt x="131" y="91"/>
                  </a:cubicBezTo>
                  <a:cubicBezTo>
                    <a:pt x="131" y="91"/>
                    <a:pt x="131" y="92"/>
                    <a:pt x="132" y="92"/>
                  </a:cubicBezTo>
                  <a:cubicBezTo>
                    <a:pt x="133" y="92"/>
                    <a:pt x="131" y="87"/>
                    <a:pt x="132" y="87"/>
                  </a:cubicBezTo>
                  <a:lnTo>
                    <a:pt x="132" y="87"/>
                  </a:lnTo>
                  <a:cubicBezTo>
                    <a:pt x="133" y="87"/>
                    <a:pt x="133" y="87"/>
                    <a:pt x="133" y="88"/>
                  </a:cubicBezTo>
                  <a:cubicBezTo>
                    <a:pt x="135" y="89"/>
                    <a:pt x="141" y="96"/>
                    <a:pt x="142" y="96"/>
                  </a:cubicBezTo>
                  <a:cubicBezTo>
                    <a:pt x="142" y="96"/>
                    <a:pt x="141" y="95"/>
                    <a:pt x="139" y="92"/>
                  </a:cubicBezTo>
                  <a:cubicBezTo>
                    <a:pt x="137" y="87"/>
                    <a:pt x="132" y="80"/>
                    <a:pt x="134" y="80"/>
                  </a:cubicBezTo>
                  <a:lnTo>
                    <a:pt x="134" y="80"/>
                  </a:lnTo>
                  <a:cubicBezTo>
                    <a:pt x="134" y="80"/>
                    <a:pt x="135" y="81"/>
                    <a:pt x="136" y="82"/>
                  </a:cubicBezTo>
                  <a:cubicBezTo>
                    <a:pt x="139" y="85"/>
                    <a:pt x="142" y="90"/>
                    <a:pt x="144" y="90"/>
                  </a:cubicBezTo>
                  <a:cubicBezTo>
                    <a:pt x="144" y="91"/>
                    <a:pt x="145" y="91"/>
                    <a:pt x="146" y="91"/>
                  </a:cubicBezTo>
                  <a:cubicBezTo>
                    <a:pt x="148" y="91"/>
                    <a:pt x="149" y="90"/>
                    <a:pt x="147" y="88"/>
                  </a:cubicBezTo>
                  <a:cubicBezTo>
                    <a:pt x="146" y="85"/>
                    <a:pt x="137" y="74"/>
                    <a:pt x="139" y="74"/>
                  </a:cubicBezTo>
                  <a:lnTo>
                    <a:pt x="139" y="74"/>
                  </a:lnTo>
                  <a:cubicBezTo>
                    <a:pt x="139" y="74"/>
                    <a:pt x="139" y="74"/>
                    <a:pt x="139" y="74"/>
                  </a:cubicBezTo>
                  <a:cubicBezTo>
                    <a:pt x="142" y="75"/>
                    <a:pt x="146" y="83"/>
                    <a:pt x="148" y="86"/>
                  </a:cubicBezTo>
                  <a:cubicBezTo>
                    <a:pt x="148" y="86"/>
                    <a:pt x="144" y="76"/>
                    <a:pt x="143" y="75"/>
                  </a:cubicBezTo>
                  <a:cubicBezTo>
                    <a:pt x="142" y="73"/>
                    <a:pt x="142" y="72"/>
                    <a:pt x="143" y="72"/>
                  </a:cubicBezTo>
                  <a:lnTo>
                    <a:pt x="143" y="72"/>
                  </a:lnTo>
                  <a:cubicBezTo>
                    <a:pt x="143" y="72"/>
                    <a:pt x="145" y="74"/>
                    <a:pt x="146" y="76"/>
                  </a:cubicBezTo>
                  <a:cubicBezTo>
                    <a:pt x="149" y="80"/>
                    <a:pt x="153" y="83"/>
                    <a:pt x="155" y="83"/>
                  </a:cubicBezTo>
                  <a:cubicBezTo>
                    <a:pt x="155" y="83"/>
                    <a:pt x="155" y="82"/>
                    <a:pt x="155" y="82"/>
                  </a:cubicBezTo>
                  <a:cubicBezTo>
                    <a:pt x="155" y="78"/>
                    <a:pt x="144" y="61"/>
                    <a:pt x="145" y="60"/>
                  </a:cubicBezTo>
                  <a:cubicBezTo>
                    <a:pt x="145" y="60"/>
                    <a:pt x="145" y="60"/>
                    <a:pt x="145" y="60"/>
                  </a:cubicBezTo>
                  <a:cubicBezTo>
                    <a:pt x="146" y="60"/>
                    <a:pt x="148" y="65"/>
                    <a:pt x="150" y="68"/>
                  </a:cubicBezTo>
                  <a:cubicBezTo>
                    <a:pt x="153" y="70"/>
                    <a:pt x="155" y="72"/>
                    <a:pt x="156" y="72"/>
                  </a:cubicBezTo>
                  <a:cubicBezTo>
                    <a:pt x="158" y="73"/>
                    <a:pt x="165" y="81"/>
                    <a:pt x="166" y="81"/>
                  </a:cubicBezTo>
                  <a:cubicBezTo>
                    <a:pt x="166" y="81"/>
                    <a:pt x="166" y="81"/>
                    <a:pt x="166" y="81"/>
                  </a:cubicBezTo>
                  <a:cubicBezTo>
                    <a:pt x="166" y="79"/>
                    <a:pt x="163" y="71"/>
                    <a:pt x="163" y="71"/>
                  </a:cubicBezTo>
                  <a:lnTo>
                    <a:pt x="163" y="71"/>
                  </a:lnTo>
                  <a:cubicBezTo>
                    <a:pt x="164" y="71"/>
                    <a:pt x="164" y="72"/>
                    <a:pt x="164" y="72"/>
                  </a:cubicBezTo>
                  <a:cubicBezTo>
                    <a:pt x="166" y="76"/>
                    <a:pt x="167" y="78"/>
                    <a:pt x="168" y="78"/>
                  </a:cubicBezTo>
                  <a:cubicBezTo>
                    <a:pt x="168" y="78"/>
                    <a:pt x="168" y="78"/>
                    <a:pt x="168" y="78"/>
                  </a:cubicBezTo>
                  <a:cubicBezTo>
                    <a:pt x="171" y="78"/>
                    <a:pt x="165" y="62"/>
                    <a:pt x="167" y="60"/>
                  </a:cubicBezTo>
                  <a:cubicBezTo>
                    <a:pt x="167" y="60"/>
                    <a:pt x="167" y="60"/>
                    <a:pt x="167" y="60"/>
                  </a:cubicBezTo>
                  <a:cubicBezTo>
                    <a:pt x="169" y="60"/>
                    <a:pt x="177" y="76"/>
                    <a:pt x="178" y="76"/>
                  </a:cubicBezTo>
                  <a:cubicBezTo>
                    <a:pt x="178" y="76"/>
                    <a:pt x="178" y="76"/>
                    <a:pt x="178" y="76"/>
                  </a:cubicBezTo>
                  <a:cubicBezTo>
                    <a:pt x="179" y="76"/>
                    <a:pt x="174" y="68"/>
                    <a:pt x="174" y="68"/>
                  </a:cubicBezTo>
                  <a:cubicBezTo>
                    <a:pt x="174" y="68"/>
                    <a:pt x="175" y="68"/>
                    <a:pt x="175" y="68"/>
                  </a:cubicBezTo>
                  <a:cubicBezTo>
                    <a:pt x="176" y="68"/>
                    <a:pt x="179" y="76"/>
                    <a:pt x="180" y="76"/>
                  </a:cubicBezTo>
                  <a:cubicBezTo>
                    <a:pt x="180" y="76"/>
                    <a:pt x="180" y="76"/>
                    <a:pt x="181" y="76"/>
                  </a:cubicBezTo>
                  <a:cubicBezTo>
                    <a:pt x="181" y="74"/>
                    <a:pt x="181" y="70"/>
                    <a:pt x="182" y="70"/>
                  </a:cubicBezTo>
                  <a:cubicBezTo>
                    <a:pt x="181" y="70"/>
                    <a:pt x="183" y="69"/>
                    <a:pt x="183" y="66"/>
                  </a:cubicBezTo>
                  <a:cubicBezTo>
                    <a:pt x="183" y="64"/>
                    <a:pt x="183" y="64"/>
                    <a:pt x="183" y="64"/>
                  </a:cubicBezTo>
                  <a:lnTo>
                    <a:pt x="183" y="64"/>
                  </a:lnTo>
                  <a:cubicBezTo>
                    <a:pt x="183" y="64"/>
                    <a:pt x="184" y="65"/>
                    <a:pt x="185" y="65"/>
                  </a:cubicBezTo>
                  <a:cubicBezTo>
                    <a:pt x="186" y="66"/>
                    <a:pt x="187" y="67"/>
                    <a:pt x="188" y="67"/>
                  </a:cubicBezTo>
                  <a:cubicBezTo>
                    <a:pt x="189" y="67"/>
                    <a:pt x="189" y="65"/>
                    <a:pt x="189" y="63"/>
                  </a:cubicBezTo>
                  <a:cubicBezTo>
                    <a:pt x="189" y="62"/>
                    <a:pt x="189" y="53"/>
                    <a:pt x="189" y="53"/>
                  </a:cubicBezTo>
                  <a:lnTo>
                    <a:pt x="189" y="53"/>
                  </a:lnTo>
                  <a:cubicBezTo>
                    <a:pt x="189" y="53"/>
                    <a:pt x="189" y="53"/>
                    <a:pt x="189" y="55"/>
                  </a:cubicBezTo>
                  <a:cubicBezTo>
                    <a:pt x="192" y="62"/>
                    <a:pt x="194" y="70"/>
                    <a:pt x="195" y="70"/>
                  </a:cubicBezTo>
                  <a:cubicBezTo>
                    <a:pt x="196" y="70"/>
                    <a:pt x="196" y="68"/>
                    <a:pt x="195" y="65"/>
                  </a:cubicBezTo>
                  <a:cubicBezTo>
                    <a:pt x="195" y="62"/>
                    <a:pt x="194" y="56"/>
                    <a:pt x="194" y="52"/>
                  </a:cubicBezTo>
                  <a:lnTo>
                    <a:pt x="194" y="52"/>
                  </a:lnTo>
                  <a:cubicBezTo>
                    <a:pt x="195" y="55"/>
                    <a:pt x="196" y="59"/>
                    <a:pt x="196" y="61"/>
                  </a:cubicBezTo>
                  <a:cubicBezTo>
                    <a:pt x="196" y="61"/>
                    <a:pt x="198" y="61"/>
                    <a:pt x="196" y="55"/>
                  </a:cubicBezTo>
                  <a:cubicBezTo>
                    <a:pt x="196" y="54"/>
                    <a:pt x="195" y="51"/>
                    <a:pt x="194" y="49"/>
                  </a:cubicBezTo>
                  <a:lnTo>
                    <a:pt x="194" y="49"/>
                  </a:lnTo>
                  <a:cubicBezTo>
                    <a:pt x="194" y="48"/>
                    <a:pt x="194" y="48"/>
                    <a:pt x="195" y="48"/>
                  </a:cubicBezTo>
                  <a:lnTo>
                    <a:pt x="195" y="48"/>
                  </a:lnTo>
                  <a:cubicBezTo>
                    <a:pt x="195" y="48"/>
                    <a:pt x="196" y="48"/>
                    <a:pt x="197" y="50"/>
                  </a:cubicBezTo>
                  <a:cubicBezTo>
                    <a:pt x="199" y="55"/>
                    <a:pt x="202" y="63"/>
                    <a:pt x="204" y="65"/>
                  </a:cubicBezTo>
                  <a:cubicBezTo>
                    <a:pt x="204" y="65"/>
                    <a:pt x="205" y="65"/>
                    <a:pt x="205" y="65"/>
                  </a:cubicBezTo>
                  <a:cubicBezTo>
                    <a:pt x="206" y="65"/>
                    <a:pt x="205" y="61"/>
                    <a:pt x="206" y="61"/>
                  </a:cubicBezTo>
                  <a:cubicBezTo>
                    <a:pt x="207" y="61"/>
                    <a:pt x="209" y="69"/>
                    <a:pt x="210" y="69"/>
                  </a:cubicBezTo>
                  <a:cubicBezTo>
                    <a:pt x="210" y="69"/>
                    <a:pt x="209" y="63"/>
                    <a:pt x="209" y="62"/>
                  </a:cubicBezTo>
                  <a:cubicBezTo>
                    <a:pt x="209" y="61"/>
                    <a:pt x="210" y="60"/>
                    <a:pt x="210" y="60"/>
                  </a:cubicBezTo>
                  <a:cubicBezTo>
                    <a:pt x="211" y="60"/>
                    <a:pt x="215" y="73"/>
                    <a:pt x="215" y="73"/>
                  </a:cubicBezTo>
                  <a:cubicBezTo>
                    <a:pt x="215" y="73"/>
                    <a:pt x="215" y="73"/>
                    <a:pt x="215" y="73"/>
                  </a:cubicBezTo>
                  <a:lnTo>
                    <a:pt x="215" y="73"/>
                  </a:lnTo>
                  <a:cubicBezTo>
                    <a:pt x="215" y="73"/>
                    <a:pt x="215" y="73"/>
                    <a:pt x="215" y="73"/>
                  </a:cubicBezTo>
                  <a:cubicBezTo>
                    <a:pt x="215" y="73"/>
                    <a:pt x="215" y="73"/>
                    <a:pt x="215" y="73"/>
                  </a:cubicBezTo>
                  <a:lnTo>
                    <a:pt x="215" y="73"/>
                  </a:lnTo>
                  <a:cubicBezTo>
                    <a:pt x="215" y="73"/>
                    <a:pt x="215" y="73"/>
                    <a:pt x="215" y="73"/>
                  </a:cubicBezTo>
                  <a:lnTo>
                    <a:pt x="215" y="73"/>
                  </a:lnTo>
                  <a:cubicBezTo>
                    <a:pt x="215" y="72"/>
                    <a:pt x="212" y="55"/>
                    <a:pt x="213" y="55"/>
                  </a:cubicBezTo>
                  <a:lnTo>
                    <a:pt x="213" y="55"/>
                  </a:lnTo>
                  <a:cubicBezTo>
                    <a:pt x="213" y="55"/>
                    <a:pt x="214" y="55"/>
                    <a:pt x="215" y="57"/>
                  </a:cubicBezTo>
                  <a:cubicBezTo>
                    <a:pt x="217" y="63"/>
                    <a:pt x="216" y="64"/>
                    <a:pt x="219" y="64"/>
                  </a:cubicBezTo>
                  <a:cubicBezTo>
                    <a:pt x="220" y="66"/>
                    <a:pt x="220" y="68"/>
                    <a:pt x="221" y="74"/>
                  </a:cubicBezTo>
                  <a:cubicBezTo>
                    <a:pt x="219" y="57"/>
                    <a:pt x="225" y="70"/>
                    <a:pt x="223" y="55"/>
                  </a:cubicBezTo>
                  <a:lnTo>
                    <a:pt x="223" y="55"/>
                  </a:lnTo>
                  <a:cubicBezTo>
                    <a:pt x="224" y="61"/>
                    <a:pt x="226" y="62"/>
                    <a:pt x="227" y="62"/>
                  </a:cubicBezTo>
                  <a:cubicBezTo>
                    <a:pt x="228" y="62"/>
                    <a:pt x="229" y="62"/>
                    <a:pt x="229" y="62"/>
                  </a:cubicBezTo>
                  <a:cubicBezTo>
                    <a:pt x="230" y="61"/>
                    <a:pt x="230" y="60"/>
                    <a:pt x="231" y="57"/>
                  </a:cubicBezTo>
                  <a:cubicBezTo>
                    <a:pt x="231" y="57"/>
                    <a:pt x="231" y="48"/>
                    <a:pt x="232" y="48"/>
                  </a:cubicBezTo>
                  <a:cubicBezTo>
                    <a:pt x="232" y="48"/>
                    <a:pt x="232" y="48"/>
                    <a:pt x="232" y="48"/>
                  </a:cubicBezTo>
                  <a:cubicBezTo>
                    <a:pt x="232" y="53"/>
                    <a:pt x="233" y="64"/>
                    <a:pt x="233" y="69"/>
                  </a:cubicBezTo>
                  <a:cubicBezTo>
                    <a:pt x="234" y="65"/>
                    <a:pt x="235" y="63"/>
                    <a:pt x="235" y="56"/>
                  </a:cubicBezTo>
                  <a:cubicBezTo>
                    <a:pt x="234" y="48"/>
                    <a:pt x="234" y="40"/>
                    <a:pt x="236" y="40"/>
                  </a:cubicBezTo>
                  <a:cubicBezTo>
                    <a:pt x="236" y="43"/>
                    <a:pt x="236" y="58"/>
                    <a:pt x="236" y="60"/>
                  </a:cubicBezTo>
                  <a:cubicBezTo>
                    <a:pt x="237" y="60"/>
                    <a:pt x="237" y="61"/>
                    <a:pt x="237" y="61"/>
                  </a:cubicBezTo>
                  <a:cubicBezTo>
                    <a:pt x="238" y="61"/>
                    <a:pt x="238" y="54"/>
                    <a:pt x="238" y="52"/>
                  </a:cubicBezTo>
                  <a:cubicBezTo>
                    <a:pt x="239" y="52"/>
                    <a:pt x="240" y="52"/>
                    <a:pt x="241" y="55"/>
                  </a:cubicBezTo>
                  <a:cubicBezTo>
                    <a:pt x="242" y="56"/>
                    <a:pt x="243" y="62"/>
                    <a:pt x="243" y="62"/>
                  </a:cubicBezTo>
                  <a:cubicBezTo>
                    <a:pt x="243" y="62"/>
                    <a:pt x="243" y="49"/>
                    <a:pt x="244" y="49"/>
                  </a:cubicBezTo>
                  <a:cubicBezTo>
                    <a:pt x="244" y="49"/>
                    <a:pt x="244" y="49"/>
                    <a:pt x="244" y="49"/>
                  </a:cubicBezTo>
                  <a:cubicBezTo>
                    <a:pt x="244" y="49"/>
                    <a:pt x="245" y="55"/>
                    <a:pt x="246" y="56"/>
                  </a:cubicBezTo>
                  <a:cubicBezTo>
                    <a:pt x="246" y="57"/>
                    <a:pt x="247" y="58"/>
                    <a:pt x="247" y="58"/>
                  </a:cubicBezTo>
                  <a:cubicBezTo>
                    <a:pt x="247" y="58"/>
                    <a:pt x="247" y="58"/>
                    <a:pt x="247" y="58"/>
                  </a:cubicBezTo>
                  <a:cubicBezTo>
                    <a:pt x="249" y="58"/>
                    <a:pt x="250" y="55"/>
                    <a:pt x="251" y="55"/>
                  </a:cubicBezTo>
                  <a:cubicBezTo>
                    <a:pt x="251" y="55"/>
                    <a:pt x="251" y="55"/>
                    <a:pt x="252" y="55"/>
                  </a:cubicBezTo>
                  <a:cubicBezTo>
                    <a:pt x="253" y="55"/>
                    <a:pt x="253" y="59"/>
                    <a:pt x="253" y="59"/>
                  </a:cubicBezTo>
                  <a:cubicBezTo>
                    <a:pt x="254" y="59"/>
                    <a:pt x="254" y="59"/>
                    <a:pt x="254" y="58"/>
                  </a:cubicBezTo>
                  <a:cubicBezTo>
                    <a:pt x="254" y="57"/>
                    <a:pt x="255" y="55"/>
                    <a:pt x="255" y="53"/>
                  </a:cubicBezTo>
                  <a:lnTo>
                    <a:pt x="255" y="53"/>
                  </a:lnTo>
                  <a:cubicBezTo>
                    <a:pt x="255" y="62"/>
                    <a:pt x="255" y="65"/>
                    <a:pt x="256" y="66"/>
                  </a:cubicBezTo>
                  <a:cubicBezTo>
                    <a:pt x="256" y="65"/>
                    <a:pt x="256" y="61"/>
                    <a:pt x="257" y="60"/>
                  </a:cubicBezTo>
                  <a:cubicBezTo>
                    <a:pt x="258" y="60"/>
                    <a:pt x="260" y="62"/>
                    <a:pt x="261" y="62"/>
                  </a:cubicBezTo>
                  <a:cubicBezTo>
                    <a:pt x="262" y="62"/>
                    <a:pt x="263" y="61"/>
                    <a:pt x="263" y="59"/>
                  </a:cubicBezTo>
                  <a:cubicBezTo>
                    <a:pt x="263" y="58"/>
                    <a:pt x="264" y="46"/>
                    <a:pt x="265" y="46"/>
                  </a:cubicBezTo>
                  <a:cubicBezTo>
                    <a:pt x="265" y="46"/>
                    <a:pt x="265" y="46"/>
                    <a:pt x="265" y="46"/>
                  </a:cubicBezTo>
                  <a:cubicBezTo>
                    <a:pt x="266" y="48"/>
                    <a:pt x="266" y="55"/>
                    <a:pt x="267" y="57"/>
                  </a:cubicBezTo>
                  <a:cubicBezTo>
                    <a:pt x="269" y="62"/>
                    <a:pt x="270" y="65"/>
                    <a:pt x="273" y="65"/>
                  </a:cubicBezTo>
                  <a:cubicBezTo>
                    <a:pt x="273" y="65"/>
                    <a:pt x="274" y="65"/>
                    <a:pt x="274" y="65"/>
                  </a:cubicBezTo>
                  <a:cubicBezTo>
                    <a:pt x="275" y="64"/>
                    <a:pt x="277" y="58"/>
                    <a:pt x="278" y="58"/>
                  </a:cubicBezTo>
                  <a:cubicBezTo>
                    <a:pt x="281" y="57"/>
                    <a:pt x="281" y="54"/>
                    <a:pt x="284" y="44"/>
                  </a:cubicBezTo>
                  <a:lnTo>
                    <a:pt x="284" y="44"/>
                  </a:lnTo>
                  <a:cubicBezTo>
                    <a:pt x="283" y="47"/>
                    <a:pt x="282" y="61"/>
                    <a:pt x="283" y="61"/>
                  </a:cubicBezTo>
                  <a:cubicBezTo>
                    <a:pt x="284" y="61"/>
                    <a:pt x="284" y="60"/>
                    <a:pt x="284" y="58"/>
                  </a:cubicBezTo>
                  <a:cubicBezTo>
                    <a:pt x="286" y="52"/>
                    <a:pt x="285" y="39"/>
                    <a:pt x="287" y="33"/>
                  </a:cubicBezTo>
                  <a:cubicBezTo>
                    <a:pt x="287" y="33"/>
                    <a:pt x="287" y="45"/>
                    <a:pt x="287" y="46"/>
                  </a:cubicBezTo>
                  <a:cubicBezTo>
                    <a:pt x="287" y="52"/>
                    <a:pt x="287" y="60"/>
                    <a:pt x="286" y="68"/>
                  </a:cubicBezTo>
                  <a:lnTo>
                    <a:pt x="286" y="68"/>
                  </a:lnTo>
                  <a:cubicBezTo>
                    <a:pt x="288" y="56"/>
                    <a:pt x="290" y="63"/>
                    <a:pt x="292" y="55"/>
                  </a:cubicBezTo>
                  <a:lnTo>
                    <a:pt x="292" y="55"/>
                  </a:lnTo>
                  <a:cubicBezTo>
                    <a:pt x="294" y="56"/>
                    <a:pt x="294" y="58"/>
                    <a:pt x="291" y="67"/>
                  </a:cubicBezTo>
                  <a:cubicBezTo>
                    <a:pt x="290" y="74"/>
                    <a:pt x="291" y="71"/>
                    <a:pt x="291" y="76"/>
                  </a:cubicBezTo>
                  <a:lnTo>
                    <a:pt x="298" y="51"/>
                  </a:lnTo>
                  <a:lnTo>
                    <a:pt x="298" y="51"/>
                  </a:lnTo>
                  <a:cubicBezTo>
                    <a:pt x="299" y="51"/>
                    <a:pt x="294" y="72"/>
                    <a:pt x="294" y="72"/>
                  </a:cubicBezTo>
                  <a:cubicBezTo>
                    <a:pt x="296" y="69"/>
                    <a:pt x="300" y="60"/>
                    <a:pt x="301" y="60"/>
                  </a:cubicBezTo>
                  <a:cubicBezTo>
                    <a:pt x="301" y="60"/>
                    <a:pt x="301" y="61"/>
                    <a:pt x="301" y="62"/>
                  </a:cubicBezTo>
                  <a:cubicBezTo>
                    <a:pt x="301" y="67"/>
                    <a:pt x="301" y="74"/>
                    <a:pt x="303" y="74"/>
                  </a:cubicBezTo>
                  <a:cubicBezTo>
                    <a:pt x="304" y="74"/>
                    <a:pt x="305" y="73"/>
                    <a:pt x="306" y="69"/>
                  </a:cubicBezTo>
                  <a:cubicBezTo>
                    <a:pt x="307" y="68"/>
                    <a:pt x="307" y="67"/>
                    <a:pt x="308" y="67"/>
                  </a:cubicBezTo>
                  <a:cubicBezTo>
                    <a:pt x="308" y="67"/>
                    <a:pt x="309" y="68"/>
                    <a:pt x="310" y="68"/>
                  </a:cubicBezTo>
                  <a:cubicBezTo>
                    <a:pt x="310" y="68"/>
                    <a:pt x="311" y="67"/>
                    <a:pt x="312" y="66"/>
                  </a:cubicBezTo>
                  <a:cubicBezTo>
                    <a:pt x="313" y="64"/>
                    <a:pt x="314" y="63"/>
                    <a:pt x="314" y="63"/>
                  </a:cubicBezTo>
                  <a:lnTo>
                    <a:pt x="314" y="63"/>
                  </a:lnTo>
                  <a:cubicBezTo>
                    <a:pt x="315" y="63"/>
                    <a:pt x="311" y="75"/>
                    <a:pt x="311" y="76"/>
                  </a:cubicBezTo>
                  <a:cubicBezTo>
                    <a:pt x="311" y="77"/>
                    <a:pt x="311" y="77"/>
                    <a:pt x="311" y="77"/>
                  </a:cubicBezTo>
                  <a:cubicBezTo>
                    <a:pt x="312" y="77"/>
                    <a:pt x="315" y="72"/>
                    <a:pt x="316" y="72"/>
                  </a:cubicBezTo>
                  <a:cubicBezTo>
                    <a:pt x="316" y="72"/>
                    <a:pt x="316" y="72"/>
                    <a:pt x="316" y="72"/>
                  </a:cubicBezTo>
                  <a:cubicBezTo>
                    <a:pt x="317" y="73"/>
                    <a:pt x="315" y="76"/>
                    <a:pt x="313" y="81"/>
                  </a:cubicBezTo>
                  <a:cubicBezTo>
                    <a:pt x="312" y="83"/>
                    <a:pt x="312" y="84"/>
                    <a:pt x="313" y="84"/>
                  </a:cubicBezTo>
                  <a:cubicBezTo>
                    <a:pt x="313" y="84"/>
                    <a:pt x="315" y="81"/>
                    <a:pt x="315" y="81"/>
                  </a:cubicBezTo>
                  <a:cubicBezTo>
                    <a:pt x="316" y="80"/>
                    <a:pt x="316" y="79"/>
                    <a:pt x="317" y="79"/>
                  </a:cubicBezTo>
                  <a:cubicBezTo>
                    <a:pt x="317" y="79"/>
                    <a:pt x="317" y="81"/>
                    <a:pt x="317" y="82"/>
                  </a:cubicBezTo>
                  <a:cubicBezTo>
                    <a:pt x="317" y="82"/>
                    <a:pt x="317" y="82"/>
                    <a:pt x="317" y="82"/>
                  </a:cubicBezTo>
                  <a:cubicBezTo>
                    <a:pt x="318" y="82"/>
                    <a:pt x="324" y="66"/>
                    <a:pt x="325" y="66"/>
                  </a:cubicBezTo>
                  <a:lnTo>
                    <a:pt x="325" y="66"/>
                  </a:lnTo>
                  <a:cubicBezTo>
                    <a:pt x="325" y="66"/>
                    <a:pt x="324" y="67"/>
                    <a:pt x="323" y="72"/>
                  </a:cubicBezTo>
                  <a:cubicBezTo>
                    <a:pt x="321" y="78"/>
                    <a:pt x="321" y="81"/>
                    <a:pt x="322" y="81"/>
                  </a:cubicBezTo>
                  <a:cubicBezTo>
                    <a:pt x="323" y="81"/>
                    <a:pt x="324" y="79"/>
                    <a:pt x="326" y="76"/>
                  </a:cubicBezTo>
                  <a:cubicBezTo>
                    <a:pt x="329" y="72"/>
                    <a:pt x="331" y="70"/>
                    <a:pt x="331" y="70"/>
                  </a:cubicBezTo>
                  <a:lnTo>
                    <a:pt x="331" y="70"/>
                  </a:lnTo>
                  <a:cubicBezTo>
                    <a:pt x="332" y="70"/>
                    <a:pt x="331" y="73"/>
                    <a:pt x="328" y="81"/>
                  </a:cubicBezTo>
                  <a:cubicBezTo>
                    <a:pt x="327" y="83"/>
                    <a:pt x="327" y="84"/>
                    <a:pt x="327" y="84"/>
                  </a:cubicBezTo>
                  <a:cubicBezTo>
                    <a:pt x="328" y="84"/>
                    <a:pt x="331" y="81"/>
                    <a:pt x="332" y="81"/>
                  </a:cubicBezTo>
                  <a:lnTo>
                    <a:pt x="332" y="81"/>
                  </a:lnTo>
                  <a:cubicBezTo>
                    <a:pt x="333" y="81"/>
                    <a:pt x="333" y="81"/>
                    <a:pt x="332" y="83"/>
                  </a:cubicBezTo>
                  <a:lnTo>
                    <a:pt x="332" y="83"/>
                  </a:lnTo>
                  <a:cubicBezTo>
                    <a:pt x="334" y="79"/>
                    <a:pt x="341" y="71"/>
                    <a:pt x="342" y="71"/>
                  </a:cubicBezTo>
                  <a:lnTo>
                    <a:pt x="342" y="71"/>
                  </a:lnTo>
                  <a:cubicBezTo>
                    <a:pt x="343" y="71"/>
                    <a:pt x="342" y="73"/>
                    <a:pt x="339" y="78"/>
                  </a:cubicBezTo>
                  <a:cubicBezTo>
                    <a:pt x="335" y="84"/>
                    <a:pt x="334" y="86"/>
                    <a:pt x="335" y="86"/>
                  </a:cubicBezTo>
                  <a:cubicBezTo>
                    <a:pt x="336" y="86"/>
                    <a:pt x="340" y="82"/>
                    <a:pt x="341" y="82"/>
                  </a:cubicBezTo>
                  <a:cubicBezTo>
                    <a:pt x="342" y="82"/>
                    <a:pt x="344" y="82"/>
                    <a:pt x="343" y="85"/>
                  </a:cubicBezTo>
                  <a:cubicBezTo>
                    <a:pt x="342" y="87"/>
                    <a:pt x="340" y="89"/>
                    <a:pt x="341" y="90"/>
                  </a:cubicBezTo>
                  <a:cubicBezTo>
                    <a:pt x="341" y="90"/>
                    <a:pt x="341" y="90"/>
                    <a:pt x="342" y="90"/>
                  </a:cubicBezTo>
                  <a:cubicBezTo>
                    <a:pt x="343" y="90"/>
                    <a:pt x="346" y="88"/>
                    <a:pt x="350" y="83"/>
                  </a:cubicBezTo>
                  <a:lnTo>
                    <a:pt x="350" y="83"/>
                  </a:lnTo>
                  <a:cubicBezTo>
                    <a:pt x="346" y="89"/>
                    <a:pt x="343" y="95"/>
                    <a:pt x="344" y="96"/>
                  </a:cubicBezTo>
                  <a:cubicBezTo>
                    <a:pt x="344" y="96"/>
                    <a:pt x="344" y="96"/>
                    <a:pt x="344" y="96"/>
                  </a:cubicBezTo>
                  <a:cubicBezTo>
                    <a:pt x="344" y="96"/>
                    <a:pt x="347" y="92"/>
                    <a:pt x="348" y="92"/>
                  </a:cubicBezTo>
                  <a:lnTo>
                    <a:pt x="348" y="92"/>
                  </a:lnTo>
                  <a:cubicBezTo>
                    <a:pt x="348" y="92"/>
                    <a:pt x="348" y="93"/>
                    <a:pt x="347" y="95"/>
                  </a:cubicBezTo>
                  <a:cubicBezTo>
                    <a:pt x="347" y="95"/>
                    <a:pt x="350" y="94"/>
                    <a:pt x="351" y="91"/>
                  </a:cubicBezTo>
                  <a:cubicBezTo>
                    <a:pt x="352" y="90"/>
                    <a:pt x="352" y="90"/>
                    <a:pt x="352" y="90"/>
                  </a:cubicBezTo>
                  <a:lnTo>
                    <a:pt x="352" y="90"/>
                  </a:lnTo>
                  <a:cubicBezTo>
                    <a:pt x="353" y="90"/>
                    <a:pt x="352" y="92"/>
                    <a:pt x="352" y="92"/>
                  </a:cubicBezTo>
                  <a:cubicBezTo>
                    <a:pt x="351" y="95"/>
                    <a:pt x="350" y="98"/>
                    <a:pt x="351" y="98"/>
                  </a:cubicBezTo>
                  <a:cubicBezTo>
                    <a:pt x="352" y="98"/>
                    <a:pt x="354" y="96"/>
                    <a:pt x="360" y="89"/>
                  </a:cubicBezTo>
                  <a:lnTo>
                    <a:pt x="360" y="89"/>
                  </a:lnTo>
                  <a:cubicBezTo>
                    <a:pt x="358" y="91"/>
                    <a:pt x="352" y="100"/>
                    <a:pt x="352" y="100"/>
                  </a:cubicBezTo>
                  <a:cubicBezTo>
                    <a:pt x="352" y="100"/>
                    <a:pt x="353" y="99"/>
                    <a:pt x="353" y="98"/>
                  </a:cubicBezTo>
                  <a:cubicBezTo>
                    <a:pt x="357" y="95"/>
                    <a:pt x="358" y="94"/>
                    <a:pt x="359" y="94"/>
                  </a:cubicBezTo>
                  <a:cubicBezTo>
                    <a:pt x="359" y="94"/>
                    <a:pt x="359" y="94"/>
                    <a:pt x="360" y="94"/>
                  </a:cubicBezTo>
                  <a:cubicBezTo>
                    <a:pt x="359" y="94"/>
                    <a:pt x="359" y="94"/>
                    <a:pt x="359" y="94"/>
                  </a:cubicBezTo>
                  <a:cubicBezTo>
                    <a:pt x="358" y="94"/>
                    <a:pt x="352" y="104"/>
                    <a:pt x="352" y="105"/>
                  </a:cubicBezTo>
                  <a:cubicBezTo>
                    <a:pt x="352" y="106"/>
                    <a:pt x="353" y="106"/>
                    <a:pt x="353" y="106"/>
                  </a:cubicBezTo>
                  <a:cubicBezTo>
                    <a:pt x="354" y="106"/>
                    <a:pt x="354" y="106"/>
                    <a:pt x="355" y="105"/>
                  </a:cubicBezTo>
                  <a:cubicBezTo>
                    <a:pt x="360" y="103"/>
                    <a:pt x="361" y="102"/>
                    <a:pt x="368" y="93"/>
                  </a:cubicBezTo>
                  <a:lnTo>
                    <a:pt x="368" y="93"/>
                  </a:lnTo>
                  <a:cubicBezTo>
                    <a:pt x="369" y="95"/>
                    <a:pt x="367" y="96"/>
                    <a:pt x="363" y="103"/>
                  </a:cubicBezTo>
                  <a:cubicBezTo>
                    <a:pt x="363" y="103"/>
                    <a:pt x="370" y="95"/>
                    <a:pt x="372" y="92"/>
                  </a:cubicBezTo>
                  <a:lnTo>
                    <a:pt x="372" y="92"/>
                  </a:lnTo>
                  <a:cubicBezTo>
                    <a:pt x="366" y="101"/>
                    <a:pt x="361" y="107"/>
                    <a:pt x="355" y="115"/>
                  </a:cubicBezTo>
                  <a:cubicBezTo>
                    <a:pt x="360" y="111"/>
                    <a:pt x="363" y="108"/>
                    <a:pt x="368" y="103"/>
                  </a:cubicBezTo>
                  <a:cubicBezTo>
                    <a:pt x="371" y="100"/>
                    <a:pt x="373" y="99"/>
                    <a:pt x="374" y="99"/>
                  </a:cubicBezTo>
                  <a:cubicBezTo>
                    <a:pt x="375" y="99"/>
                    <a:pt x="375" y="102"/>
                    <a:pt x="374" y="104"/>
                  </a:cubicBezTo>
                  <a:cubicBezTo>
                    <a:pt x="374" y="106"/>
                    <a:pt x="373" y="109"/>
                    <a:pt x="374" y="109"/>
                  </a:cubicBezTo>
                  <a:cubicBezTo>
                    <a:pt x="375" y="109"/>
                    <a:pt x="376" y="108"/>
                    <a:pt x="379" y="106"/>
                  </a:cubicBezTo>
                  <a:lnTo>
                    <a:pt x="396" y="88"/>
                  </a:lnTo>
                  <a:lnTo>
                    <a:pt x="396" y="88"/>
                  </a:lnTo>
                  <a:cubicBezTo>
                    <a:pt x="398" y="89"/>
                    <a:pt x="389" y="97"/>
                    <a:pt x="385" y="102"/>
                  </a:cubicBezTo>
                  <a:lnTo>
                    <a:pt x="385" y="102"/>
                  </a:lnTo>
                  <a:cubicBezTo>
                    <a:pt x="385" y="102"/>
                    <a:pt x="385" y="102"/>
                    <a:pt x="385" y="102"/>
                  </a:cubicBezTo>
                  <a:lnTo>
                    <a:pt x="385" y="102"/>
                  </a:lnTo>
                  <a:cubicBezTo>
                    <a:pt x="384" y="102"/>
                    <a:pt x="384" y="102"/>
                    <a:pt x="383" y="103"/>
                  </a:cubicBezTo>
                  <a:cubicBezTo>
                    <a:pt x="384" y="103"/>
                    <a:pt x="384" y="103"/>
                    <a:pt x="385" y="102"/>
                  </a:cubicBezTo>
                  <a:lnTo>
                    <a:pt x="385" y="102"/>
                  </a:lnTo>
                  <a:cubicBezTo>
                    <a:pt x="385" y="102"/>
                    <a:pt x="381" y="109"/>
                    <a:pt x="378" y="112"/>
                  </a:cubicBezTo>
                  <a:cubicBezTo>
                    <a:pt x="374" y="115"/>
                    <a:pt x="369" y="121"/>
                    <a:pt x="370" y="122"/>
                  </a:cubicBezTo>
                  <a:lnTo>
                    <a:pt x="388" y="103"/>
                  </a:lnTo>
                  <a:lnTo>
                    <a:pt x="388" y="103"/>
                  </a:lnTo>
                  <a:cubicBezTo>
                    <a:pt x="379" y="113"/>
                    <a:pt x="382" y="117"/>
                    <a:pt x="383" y="118"/>
                  </a:cubicBezTo>
                  <a:cubicBezTo>
                    <a:pt x="382" y="117"/>
                    <a:pt x="387" y="112"/>
                    <a:pt x="391" y="110"/>
                  </a:cubicBezTo>
                  <a:lnTo>
                    <a:pt x="391" y="110"/>
                  </a:lnTo>
                  <a:cubicBezTo>
                    <a:pt x="392" y="111"/>
                    <a:pt x="380" y="123"/>
                    <a:pt x="383" y="123"/>
                  </a:cubicBezTo>
                  <a:cubicBezTo>
                    <a:pt x="383" y="123"/>
                    <a:pt x="384" y="123"/>
                    <a:pt x="386" y="122"/>
                  </a:cubicBezTo>
                  <a:cubicBezTo>
                    <a:pt x="387" y="121"/>
                    <a:pt x="393" y="117"/>
                    <a:pt x="394" y="117"/>
                  </a:cubicBezTo>
                  <a:lnTo>
                    <a:pt x="394" y="117"/>
                  </a:lnTo>
                  <a:cubicBezTo>
                    <a:pt x="394" y="117"/>
                    <a:pt x="394" y="117"/>
                    <a:pt x="392" y="119"/>
                  </a:cubicBezTo>
                  <a:cubicBezTo>
                    <a:pt x="389" y="122"/>
                    <a:pt x="379" y="129"/>
                    <a:pt x="380" y="129"/>
                  </a:cubicBezTo>
                  <a:cubicBezTo>
                    <a:pt x="381" y="129"/>
                    <a:pt x="381" y="129"/>
                    <a:pt x="381" y="129"/>
                  </a:cubicBezTo>
                  <a:cubicBezTo>
                    <a:pt x="383" y="129"/>
                    <a:pt x="385" y="127"/>
                    <a:pt x="387" y="127"/>
                  </a:cubicBezTo>
                  <a:cubicBezTo>
                    <a:pt x="387" y="127"/>
                    <a:pt x="388" y="128"/>
                    <a:pt x="387" y="129"/>
                  </a:cubicBezTo>
                  <a:cubicBezTo>
                    <a:pt x="387" y="131"/>
                    <a:pt x="384" y="135"/>
                    <a:pt x="385" y="136"/>
                  </a:cubicBezTo>
                  <a:cubicBezTo>
                    <a:pt x="385" y="136"/>
                    <a:pt x="385" y="136"/>
                    <a:pt x="385" y="136"/>
                  </a:cubicBezTo>
                  <a:cubicBezTo>
                    <a:pt x="388" y="136"/>
                    <a:pt x="397" y="130"/>
                    <a:pt x="397" y="127"/>
                  </a:cubicBezTo>
                  <a:lnTo>
                    <a:pt x="397" y="127"/>
                  </a:lnTo>
                  <a:cubicBezTo>
                    <a:pt x="397" y="128"/>
                    <a:pt x="399" y="129"/>
                    <a:pt x="398" y="131"/>
                  </a:cubicBezTo>
                  <a:cubicBezTo>
                    <a:pt x="397" y="132"/>
                    <a:pt x="394" y="136"/>
                    <a:pt x="392" y="138"/>
                  </a:cubicBezTo>
                  <a:cubicBezTo>
                    <a:pt x="391" y="139"/>
                    <a:pt x="392" y="139"/>
                    <a:pt x="392" y="139"/>
                  </a:cubicBezTo>
                  <a:cubicBezTo>
                    <a:pt x="392" y="139"/>
                    <a:pt x="393" y="139"/>
                    <a:pt x="394" y="138"/>
                  </a:cubicBezTo>
                  <a:cubicBezTo>
                    <a:pt x="397" y="138"/>
                    <a:pt x="401" y="135"/>
                    <a:pt x="406" y="131"/>
                  </a:cubicBezTo>
                  <a:lnTo>
                    <a:pt x="406" y="131"/>
                  </a:lnTo>
                  <a:cubicBezTo>
                    <a:pt x="405" y="131"/>
                    <a:pt x="404" y="132"/>
                    <a:pt x="404" y="132"/>
                  </a:cubicBezTo>
                  <a:cubicBezTo>
                    <a:pt x="403" y="132"/>
                    <a:pt x="405" y="130"/>
                    <a:pt x="408" y="128"/>
                  </a:cubicBezTo>
                  <a:cubicBezTo>
                    <a:pt x="411" y="127"/>
                    <a:pt x="413" y="126"/>
                    <a:pt x="414" y="126"/>
                  </a:cubicBezTo>
                  <a:cubicBezTo>
                    <a:pt x="415" y="126"/>
                    <a:pt x="415" y="126"/>
                    <a:pt x="415" y="127"/>
                  </a:cubicBezTo>
                  <a:cubicBezTo>
                    <a:pt x="413" y="131"/>
                    <a:pt x="398" y="138"/>
                    <a:pt x="399" y="138"/>
                  </a:cubicBezTo>
                  <a:cubicBezTo>
                    <a:pt x="399" y="139"/>
                    <a:pt x="400" y="139"/>
                    <a:pt x="402" y="139"/>
                  </a:cubicBezTo>
                  <a:cubicBezTo>
                    <a:pt x="405" y="139"/>
                    <a:pt x="409" y="138"/>
                    <a:pt x="413" y="135"/>
                  </a:cubicBezTo>
                  <a:cubicBezTo>
                    <a:pt x="417" y="131"/>
                    <a:pt x="418" y="129"/>
                    <a:pt x="424" y="126"/>
                  </a:cubicBezTo>
                  <a:cubicBezTo>
                    <a:pt x="426" y="125"/>
                    <a:pt x="428" y="125"/>
                    <a:pt x="429" y="125"/>
                  </a:cubicBezTo>
                  <a:cubicBezTo>
                    <a:pt x="430" y="125"/>
                    <a:pt x="430" y="126"/>
                    <a:pt x="428" y="128"/>
                  </a:cubicBezTo>
                  <a:cubicBezTo>
                    <a:pt x="422" y="133"/>
                    <a:pt x="401" y="144"/>
                    <a:pt x="401" y="145"/>
                  </a:cubicBezTo>
                  <a:cubicBezTo>
                    <a:pt x="400" y="146"/>
                    <a:pt x="400" y="147"/>
                    <a:pt x="401" y="147"/>
                  </a:cubicBezTo>
                  <a:cubicBezTo>
                    <a:pt x="402" y="147"/>
                    <a:pt x="403" y="147"/>
                    <a:pt x="404" y="146"/>
                  </a:cubicBezTo>
                  <a:cubicBezTo>
                    <a:pt x="408" y="145"/>
                    <a:pt x="413" y="141"/>
                    <a:pt x="417" y="140"/>
                  </a:cubicBezTo>
                  <a:cubicBezTo>
                    <a:pt x="418" y="140"/>
                    <a:pt x="418" y="140"/>
                    <a:pt x="418" y="140"/>
                  </a:cubicBezTo>
                  <a:lnTo>
                    <a:pt x="418" y="140"/>
                  </a:lnTo>
                  <a:cubicBezTo>
                    <a:pt x="420" y="140"/>
                    <a:pt x="403" y="150"/>
                    <a:pt x="406" y="150"/>
                  </a:cubicBezTo>
                  <a:cubicBezTo>
                    <a:pt x="406" y="150"/>
                    <a:pt x="407" y="150"/>
                    <a:pt x="407" y="150"/>
                  </a:cubicBezTo>
                  <a:cubicBezTo>
                    <a:pt x="410" y="149"/>
                    <a:pt x="415" y="147"/>
                    <a:pt x="420" y="144"/>
                  </a:cubicBezTo>
                  <a:lnTo>
                    <a:pt x="420" y="144"/>
                  </a:lnTo>
                  <a:cubicBezTo>
                    <a:pt x="416" y="146"/>
                    <a:pt x="413" y="149"/>
                    <a:pt x="410" y="151"/>
                  </a:cubicBezTo>
                  <a:cubicBezTo>
                    <a:pt x="405" y="154"/>
                    <a:pt x="398" y="159"/>
                    <a:pt x="401" y="159"/>
                  </a:cubicBezTo>
                  <a:cubicBezTo>
                    <a:pt x="401" y="159"/>
                    <a:pt x="401" y="159"/>
                    <a:pt x="401" y="159"/>
                  </a:cubicBezTo>
                  <a:cubicBezTo>
                    <a:pt x="403" y="159"/>
                    <a:pt x="408" y="154"/>
                    <a:pt x="413" y="153"/>
                  </a:cubicBezTo>
                  <a:cubicBezTo>
                    <a:pt x="413" y="153"/>
                    <a:pt x="414" y="153"/>
                    <a:pt x="414" y="153"/>
                  </a:cubicBezTo>
                  <a:cubicBezTo>
                    <a:pt x="415" y="153"/>
                    <a:pt x="415" y="154"/>
                    <a:pt x="415" y="156"/>
                  </a:cubicBezTo>
                  <a:cubicBezTo>
                    <a:pt x="414" y="158"/>
                    <a:pt x="408" y="161"/>
                    <a:pt x="408" y="162"/>
                  </a:cubicBezTo>
                  <a:cubicBezTo>
                    <a:pt x="408" y="162"/>
                    <a:pt x="409" y="162"/>
                    <a:pt x="409" y="162"/>
                  </a:cubicBezTo>
                  <a:cubicBezTo>
                    <a:pt x="410" y="162"/>
                    <a:pt x="417" y="159"/>
                    <a:pt x="418" y="159"/>
                  </a:cubicBezTo>
                  <a:lnTo>
                    <a:pt x="418" y="159"/>
                  </a:lnTo>
                  <a:cubicBezTo>
                    <a:pt x="419" y="159"/>
                    <a:pt x="419" y="159"/>
                    <a:pt x="418" y="160"/>
                  </a:cubicBezTo>
                  <a:cubicBezTo>
                    <a:pt x="416" y="162"/>
                    <a:pt x="406" y="167"/>
                    <a:pt x="408" y="167"/>
                  </a:cubicBezTo>
                  <a:cubicBezTo>
                    <a:pt x="408" y="167"/>
                    <a:pt x="409" y="167"/>
                    <a:pt x="409" y="166"/>
                  </a:cubicBezTo>
                  <a:cubicBezTo>
                    <a:pt x="414" y="165"/>
                    <a:pt x="423" y="161"/>
                    <a:pt x="427" y="161"/>
                  </a:cubicBezTo>
                  <a:cubicBezTo>
                    <a:pt x="427" y="161"/>
                    <a:pt x="428" y="161"/>
                    <a:pt x="428" y="161"/>
                  </a:cubicBezTo>
                  <a:lnTo>
                    <a:pt x="421" y="165"/>
                  </a:lnTo>
                  <a:cubicBezTo>
                    <a:pt x="418" y="166"/>
                    <a:pt x="416" y="166"/>
                    <a:pt x="415" y="166"/>
                  </a:cubicBezTo>
                  <a:cubicBezTo>
                    <a:pt x="413" y="167"/>
                    <a:pt x="422" y="167"/>
                    <a:pt x="422" y="167"/>
                  </a:cubicBezTo>
                  <a:cubicBezTo>
                    <a:pt x="422" y="168"/>
                    <a:pt x="417" y="172"/>
                    <a:pt x="419" y="172"/>
                  </a:cubicBezTo>
                  <a:cubicBezTo>
                    <a:pt x="421" y="172"/>
                    <a:pt x="423" y="171"/>
                    <a:pt x="424" y="171"/>
                  </a:cubicBezTo>
                  <a:cubicBezTo>
                    <a:pt x="425" y="171"/>
                    <a:pt x="425" y="171"/>
                    <a:pt x="425" y="172"/>
                  </a:cubicBezTo>
                  <a:cubicBezTo>
                    <a:pt x="425" y="173"/>
                    <a:pt x="425" y="173"/>
                    <a:pt x="422" y="176"/>
                  </a:cubicBezTo>
                  <a:cubicBezTo>
                    <a:pt x="421" y="177"/>
                    <a:pt x="422" y="177"/>
                    <a:pt x="423" y="177"/>
                  </a:cubicBezTo>
                  <a:cubicBezTo>
                    <a:pt x="425" y="177"/>
                    <a:pt x="428" y="176"/>
                    <a:pt x="430" y="176"/>
                  </a:cubicBezTo>
                  <a:cubicBezTo>
                    <a:pt x="431" y="176"/>
                    <a:pt x="431" y="177"/>
                    <a:pt x="431" y="177"/>
                  </a:cubicBezTo>
                  <a:cubicBezTo>
                    <a:pt x="432" y="179"/>
                    <a:pt x="419" y="184"/>
                    <a:pt x="420" y="185"/>
                  </a:cubicBezTo>
                  <a:cubicBezTo>
                    <a:pt x="420" y="185"/>
                    <a:pt x="420" y="185"/>
                    <a:pt x="421" y="185"/>
                  </a:cubicBezTo>
                  <a:cubicBezTo>
                    <a:pt x="423" y="185"/>
                    <a:pt x="428" y="184"/>
                    <a:pt x="431" y="184"/>
                  </a:cubicBezTo>
                  <a:cubicBezTo>
                    <a:pt x="431" y="184"/>
                    <a:pt x="432" y="184"/>
                    <a:pt x="432" y="184"/>
                  </a:cubicBezTo>
                  <a:cubicBezTo>
                    <a:pt x="436" y="184"/>
                    <a:pt x="416" y="190"/>
                    <a:pt x="412" y="192"/>
                  </a:cubicBezTo>
                  <a:cubicBezTo>
                    <a:pt x="417" y="191"/>
                    <a:pt x="422" y="190"/>
                    <a:pt x="429" y="189"/>
                  </a:cubicBezTo>
                  <a:cubicBezTo>
                    <a:pt x="432" y="188"/>
                    <a:pt x="434" y="188"/>
                    <a:pt x="435" y="188"/>
                  </a:cubicBezTo>
                  <a:lnTo>
                    <a:pt x="435" y="188"/>
                  </a:lnTo>
                  <a:cubicBezTo>
                    <a:pt x="436" y="188"/>
                    <a:pt x="430" y="190"/>
                    <a:pt x="424" y="192"/>
                  </a:cubicBezTo>
                  <a:lnTo>
                    <a:pt x="424" y="192"/>
                  </a:lnTo>
                  <a:cubicBezTo>
                    <a:pt x="425" y="191"/>
                    <a:pt x="426" y="191"/>
                    <a:pt x="427" y="191"/>
                  </a:cubicBezTo>
                  <a:cubicBezTo>
                    <a:pt x="431" y="191"/>
                    <a:pt x="429" y="193"/>
                    <a:pt x="432" y="193"/>
                  </a:cubicBezTo>
                  <a:cubicBezTo>
                    <a:pt x="433" y="193"/>
                    <a:pt x="434" y="193"/>
                    <a:pt x="436" y="193"/>
                  </a:cubicBezTo>
                  <a:lnTo>
                    <a:pt x="436" y="193"/>
                  </a:lnTo>
                  <a:cubicBezTo>
                    <a:pt x="432" y="195"/>
                    <a:pt x="426" y="198"/>
                    <a:pt x="426" y="199"/>
                  </a:cubicBezTo>
                  <a:cubicBezTo>
                    <a:pt x="429" y="198"/>
                    <a:pt x="430" y="198"/>
                    <a:pt x="431" y="198"/>
                  </a:cubicBezTo>
                  <a:cubicBezTo>
                    <a:pt x="432" y="198"/>
                    <a:pt x="431" y="198"/>
                    <a:pt x="432" y="199"/>
                  </a:cubicBezTo>
                  <a:cubicBezTo>
                    <a:pt x="432" y="200"/>
                    <a:pt x="435" y="200"/>
                    <a:pt x="438" y="200"/>
                  </a:cubicBezTo>
                  <a:cubicBezTo>
                    <a:pt x="440" y="200"/>
                    <a:pt x="442" y="200"/>
                    <a:pt x="442" y="200"/>
                  </a:cubicBezTo>
                  <a:cubicBezTo>
                    <a:pt x="442" y="201"/>
                    <a:pt x="419" y="208"/>
                    <a:pt x="426" y="208"/>
                  </a:cubicBezTo>
                  <a:cubicBezTo>
                    <a:pt x="427" y="208"/>
                    <a:pt x="427" y="208"/>
                    <a:pt x="428" y="208"/>
                  </a:cubicBezTo>
                  <a:cubicBezTo>
                    <a:pt x="431" y="208"/>
                    <a:pt x="446" y="203"/>
                    <a:pt x="448" y="203"/>
                  </a:cubicBezTo>
                  <a:lnTo>
                    <a:pt x="448" y="203"/>
                  </a:lnTo>
                  <a:cubicBezTo>
                    <a:pt x="449" y="203"/>
                    <a:pt x="448" y="203"/>
                    <a:pt x="447" y="204"/>
                  </a:cubicBezTo>
                  <a:cubicBezTo>
                    <a:pt x="442" y="207"/>
                    <a:pt x="438" y="207"/>
                    <a:pt x="445" y="207"/>
                  </a:cubicBezTo>
                  <a:cubicBezTo>
                    <a:pt x="445" y="207"/>
                    <a:pt x="452" y="207"/>
                    <a:pt x="454" y="207"/>
                  </a:cubicBezTo>
                  <a:lnTo>
                    <a:pt x="454" y="207"/>
                  </a:lnTo>
                  <a:cubicBezTo>
                    <a:pt x="448" y="208"/>
                    <a:pt x="435" y="209"/>
                    <a:pt x="431" y="211"/>
                  </a:cubicBezTo>
                  <a:lnTo>
                    <a:pt x="436" y="211"/>
                  </a:lnTo>
                  <a:cubicBezTo>
                    <a:pt x="441" y="211"/>
                    <a:pt x="440" y="211"/>
                    <a:pt x="440" y="213"/>
                  </a:cubicBezTo>
                  <a:cubicBezTo>
                    <a:pt x="440" y="212"/>
                    <a:pt x="439" y="212"/>
                    <a:pt x="439" y="212"/>
                  </a:cubicBezTo>
                  <a:cubicBezTo>
                    <a:pt x="437" y="212"/>
                    <a:pt x="434" y="213"/>
                    <a:pt x="431" y="213"/>
                  </a:cubicBezTo>
                  <a:cubicBezTo>
                    <a:pt x="432" y="213"/>
                    <a:pt x="433" y="213"/>
                    <a:pt x="434" y="213"/>
                  </a:cubicBezTo>
                  <a:cubicBezTo>
                    <a:pt x="436" y="213"/>
                    <a:pt x="433" y="215"/>
                    <a:pt x="434" y="215"/>
                  </a:cubicBezTo>
                  <a:cubicBezTo>
                    <a:pt x="435" y="214"/>
                    <a:pt x="438" y="214"/>
                    <a:pt x="439" y="214"/>
                  </a:cubicBezTo>
                  <a:cubicBezTo>
                    <a:pt x="442" y="215"/>
                    <a:pt x="442" y="217"/>
                    <a:pt x="435" y="218"/>
                  </a:cubicBezTo>
                  <a:cubicBezTo>
                    <a:pt x="427" y="219"/>
                    <a:pt x="425" y="222"/>
                    <a:pt x="431" y="222"/>
                  </a:cubicBezTo>
                  <a:cubicBezTo>
                    <a:pt x="432" y="222"/>
                    <a:pt x="433" y="221"/>
                    <a:pt x="435" y="221"/>
                  </a:cubicBezTo>
                  <a:lnTo>
                    <a:pt x="435" y="221"/>
                  </a:lnTo>
                  <a:cubicBezTo>
                    <a:pt x="435" y="222"/>
                    <a:pt x="432" y="224"/>
                    <a:pt x="437" y="224"/>
                  </a:cubicBezTo>
                  <a:cubicBezTo>
                    <a:pt x="438" y="224"/>
                    <a:pt x="439" y="224"/>
                    <a:pt x="441" y="224"/>
                  </a:cubicBezTo>
                  <a:lnTo>
                    <a:pt x="441" y="224"/>
                  </a:lnTo>
                  <a:cubicBezTo>
                    <a:pt x="434" y="227"/>
                    <a:pt x="413" y="234"/>
                    <a:pt x="435" y="234"/>
                  </a:cubicBezTo>
                  <a:cubicBezTo>
                    <a:pt x="395" y="236"/>
                    <a:pt x="449" y="236"/>
                    <a:pt x="442" y="238"/>
                  </a:cubicBezTo>
                  <a:cubicBezTo>
                    <a:pt x="435" y="239"/>
                    <a:pt x="422" y="240"/>
                    <a:pt x="431" y="241"/>
                  </a:cubicBezTo>
                  <a:cubicBezTo>
                    <a:pt x="433" y="241"/>
                    <a:pt x="454" y="243"/>
                    <a:pt x="456" y="243"/>
                  </a:cubicBezTo>
                  <a:cubicBezTo>
                    <a:pt x="448" y="245"/>
                    <a:pt x="438" y="243"/>
                    <a:pt x="440" y="246"/>
                  </a:cubicBezTo>
                  <a:cubicBezTo>
                    <a:pt x="442" y="248"/>
                    <a:pt x="452" y="247"/>
                    <a:pt x="452" y="248"/>
                  </a:cubicBezTo>
                  <a:cubicBezTo>
                    <a:pt x="448" y="248"/>
                    <a:pt x="441" y="248"/>
                    <a:pt x="435" y="248"/>
                  </a:cubicBezTo>
                  <a:cubicBezTo>
                    <a:pt x="432" y="248"/>
                    <a:pt x="430" y="248"/>
                    <a:pt x="429" y="248"/>
                  </a:cubicBezTo>
                  <a:cubicBezTo>
                    <a:pt x="425" y="249"/>
                    <a:pt x="427" y="251"/>
                    <a:pt x="434" y="251"/>
                  </a:cubicBezTo>
                  <a:cubicBezTo>
                    <a:pt x="439" y="251"/>
                    <a:pt x="440" y="255"/>
                    <a:pt x="440" y="255"/>
                  </a:cubicBezTo>
                  <a:cubicBezTo>
                    <a:pt x="440" y="256"/>
                    <a:pt x="442" y="259"/>
                    <a:pt x="434" y="259"/>
                  </a:cubicBezTo>
                  <a:cubicBezTo>
                    <a:pt x="424" y="259"/>
                    <a:pt x="418" y="260"/>
                    <a:pt x="424" y="262"/>
                  </a:cubicBezTo>
                  <a:cubicBezTo>
                    <a:pt x="427" y="263"/>
                    <a:pt x="434" y="264"/>
                    <a:pt x="435" y="265"/>
                  </a:cubicBezTo>
                  <a:cubicBezTo>
                    <a:pt x="436" y="267"/>
                    <a:pt x="433" y="268"/>
                    <a:pt x="431" y="268"/>
                  </a:cubicBezTo>
                  <a:cubicBezTo>
                    <a:pt x="430" y="268"/>
                    <a:pt x="423" y="272"/>
                    <a:pt x="428" y="272"/>
                  </a:cubicBezTo>
                  <a:cubicBezTo>
                    <a:pt x="442" y="273"/>
                    <a:pt x="431" y="275"/>
                    <a:pt x="430" y="277"/>
                  </a:cubicBezTo>
                  <a:cubicBezTo>
                    <a:pt x="429" y="278"/>
                    <a:pt x="429" y="279"/>
                    <a:pt x="430" y="281"/>
                  </a:cubicBezTo>
                  <a:cubicBezTo>
                    <a:pt x="431" y="282"/>
                    <a:pt x="432" y="282"/>
                    <a:pt x="435" y="282"/>
                  </a:cubicBezTo>
                  <a:cubicBezTo>
                    <a:pt x="438" y="282"/>
                    <a:pt x="433" y="284"/>
                    <a:pt x="433" y="284"/>
                  </a:cubicBezTo>
                  <a:cubicBezTo>
                    <a:pt x="433" y="284"/>
                    <a:pt x="433" y="285"/>
                    <a:pt x="435" y="286"/>
                  </a:cubicBezTo>
                  <a:cubicBezTo>
                    <a:pt x="435" y="287"/>
                    <a:pt x="440" y="291"/>
                    <a:pt x="437" y="291"/>
                  </a:cubicBezTo>
                  <a:cubicBezTo>
                    <a:pt x="437" y="291"/>
                    <a:pt x="436" y="291"/>
                    <a:pt x="435" y="290"/>
                  </a:cubicBezTo>
                  <a:cubicBezTo>
                    <a:pt x="431" y="289"/>
                    <a:pt x="429" y="289"/>
                    <a:pt x="427" y="289"/>
                  </a:cubicBezTo>
                  <a:cubicBezTo>
                    <a:pt x="424" y="289"/>
                    <a:pt x="424" y="290"/>
                    <a:pt x="425" y="291"/>
                  </a:cubicBezTo>
                  <a:cubicBezTo>
                    <a:pt x="428" y="293"/>
                    <a:pt x="436" y="294"/>
                    <a:pt x="435" y="296"/>
                  </a:cubicBezTo>
                  <a:cubicBezTo>
                    <a:pt x="431" y="294"/>
                    <a:pt x="427" y="293"/>
                    <a:pt x="425" y="293"/>
                  </a:cubicBezTo>
                  <a:cubicBezTo>
                    <a:pt x="424" y="293"/>
                    <a:pt x="424" y="293"/>
                    <a:pt x="423" y="294"/>
                  </a:cubicBezTo>
                  <a:cubicBezTo>
                    <a:pt x="422" y="295"/>
                    <a:pt x="444" y="298"/>
                    <a:pt x="450" y="298"/>
                  </a:cubicBezTo>
                  <a:cubicBezTo>
                    <a:pt x="451" y="298"/>
                    <a:pt x="452" y="298"/>
                    <a:pt x="452" y="298"/>
                  </a:cubicBezTo>
                  <a:cubicBezTo>
                    <a:pt x="454" y="298"/>
                    <a:pt x="453" y="295"/>
                    <a:pt x="456" y="295"/>
                  </a:cubicBezTo>
                  <a:cubicBezTo>
                    <a:pt x="457" y="295"/>
                    <a:pt x="458" y="296"/>
                    <a:pt x="461" y="296"/>
                  </a:cubicBezTo>
                  <a:cubicBezTo>
                    <a:pt x="463" y="296"/>
                    <a:pt x="460" y="293"/>
                    <a:pt x="464" y="293"/>
                  </a:cubicBezTo>
                  <a:cubicBezTo>
                    <a:pt x="465" y="293"/>
                    <a:pt x="466" y="293"/>
                    <a:pt x="468" y="294"/>
                  </a:cubicBezTo>
                  <a:cubicBezTo>
                    <a:pt x="464" y="293"/>
                    <a:pt x="448" y="291"/>
                    <a:pt x="448" y="289"/>
                  </a:cubicBezTo>
                  <a:cubicBezTo>
                    <a:pt x="448" y="289"/>
                    <a:pt x="464" y="289"/>
                    <a:pt x="460" y="287"/>
                  </a:cubicBezTo>
                  <a:cubicBezTo>
                    <a:pt x="459" y="286"/>
                    <a:pt x="453" y="286"/>
                    <a:pt x="451" y="286"/>
                  </a:cubicBezTo>
                  <a:cubicBezTo>
                    <a:pt x="445" y="284"/>
                    <a:pt x="446" y="283"/>
                    <a:pt x="446" y="282"/>
                  </a:cubicBezTo>
                  <a:cubicBezTo>
                    <a:pt x="446" y="282"/>
                    <a:pt x="448" y="281"/>
                    <a:pt x="452" y="281"/>
                  </a:cubicBezTo>
                  <a:cubicBezTo>
                    <a:pt x="453" y="281"/>
                    <a:pt x="455" y="281"/>
                    <a:pt x="458" y="282"/>
                  </a:cubicBezTo>
                  <a:cubicBezTo>
                    <a:pt x="465" y="284"/>
                    <a:pt x="464" y="288"/>
                    <a:pt x="474" y="289"/>
                  </a:cubicBezTo>
                  <a:cubicBezTo>
                    <a:pt x="476" y="289"/>
                    <a:pt x="477" y="289"/>
                    <a:pt x="478" y="289"/>
                  </a:cubicBezTo>
                  <a:cubicBezTo>
                    <a:pt x="485" y="289"/>
                    <a:pt x="482" y="287"/>
                    <a:pt x="475" y="285"/>
                  </a:cubicBezTo>
                  <a:cubicBezTo>
                    <a:pt x="464" y="282"/>
                    <a:pt x="467" y="278"/>
                    <a:pt x="476" y="278"/>
                  </a:cubicBezTo>
                  <a:cubicBezTo>
                    <a:pt x="476" y="278"/>
                    <a:pt x="477" y="278"/>
                    <a:pt x="477" y="278"/>
                  </a:cubicBezTo>
                  <a:lnTo>
                    <a:pt x="477" y="278"/>
                  </a:lnTo>
                  <a:cubicBezTo>
                    <a:pt x="472" y="277"/>
                    <a:pt x="467" y="276"/>
                    <a:pt x="466" y="275"/>
                  </a:cubicBezTo>
                  <a:cubicBezTo>
                    <a:pt x="466" y="275"/>
                    <a:pt x="465" y="273"/>
                    <a:pt x="461" y="272"/>
                  </a:cubicBezTo>
                  <a:lnTo>
                    <a:pt x="461" y="272"/>
                  </a:lnTo>
                  <a:cubicBezTo>
                    <a:pt x="461" y="272"/>
                    <a:pt x="462" y="272"/>
                    <a:pt x="462" y="272"/>
                  </a:cubicBezTo>
                  <a:cubicBezTo>
                    <a:pt x="474" y="272"/>
                    <a:pt x="475" y="264"/>
                    <a:pt x="475" y="262"/>
                  </a:cubicBezTo>
                  <a:cubicBezTo>
                    <a:pt x="474" y="258"/>
                    <a:pt x="465" y="255"/>
                    <a:pt x="451" y="252"/>
                  </a:cubicBezTo>
                  <a:lnTo>
                    <a:pt x="451" y="252"/>
                  </a:lnTo>
                  <a:cubicBezTo>
                    <a:pt x="453" y="252"/>
                    <a:pt x="464" y="254"/>
                    <a:pt x="469" y="254"/>
                  </a:cubicBezTo>
                  <a:cubicBezTo>
                    <a:pt x="470" y="254"/>
                    <a:pt x="471" y="254"/>
                    <a:pt x="471" y="254"/>
                  </a:cubicBezTo>
                  <a:lnTo>
                    <a:pt x="470" y="253"/>
                  </a:lnTo>
                  <a:cubicBezTo>
                    <a:pt x="470" y="252"/>
                    <a:pt x="470" y="252"/>
                    <a:pt x="475" y="252"/>
                  </a:cubicBezTo>
                  <a:cubicBezTo>
                    <a:pt x="482" y="252"/>
                    <a:pt x="485" y="250"/>
                    <a:pt x="475" y="249"/>
                  </a:cubicBezTo>
                  <a:cubicBezTo>
                    <a:pt x="468" y="249"/>
                    <a:pt x="464" y="249"/>
                    <a:pt x="464" y="248"/>
                  </a:cubicBezTo>
                  <a:cubicBezTo>
                    <a:pt x="464" y="248"/>
                    <a:pt x="463" y="247"/>
                    <a:pt x="465" y="246"/>
                  </a:cubicBezTo>
                  <a:cubicBezTo>
                    <a:pt x="466" y="245"/>
                    <a:pt x="470" y="245"/>
                    <a:pt x="470" y="245"/>
                  </a:cubicBezTo>
                  <a:lnTo>
                    <a:pt x="470" y="241"/>
                  </a:lnTo>
                  <a:cubicBezTo>
                    <a:pt x="470" y="239"/>
                    <a:pt x="467" y="239"/>
                    <a:pt x="462" y="239"/>
                  </a:cubicBezTo>
                  <a:cubicBezTo>
                    <a:pt x="456" y="239"/>
                    <a:pt x="449" y="240"/>
                    <a:pt x="449" y="240"/>
                  </a:cubicBezTo>
                  <a:cubicBezTo>
                    <a:pt x="449" y="239"/>
                    <a:pt x="469" y="235"/>
                    <a:pt x="472" y="234"/>
                  </a:cubicBezTo>
                  <a:cubicBezTo>
                    <a:pt x="475" y="233"/>
                    <a:pt x="476" y="232"/>
                    <a:pt x="474" y="232"/>
                  </a:cubicBezTo>
                  <a:cubicBezTo>
                    <a:pt x="473" y="232"/>
                    <a:pt x="471" y="232"/>
                    <a:pt x="469" y="233"/>
                  </a:cubicBezTo>
                  <a:cubicBezTo>
                    <a:pt x="466" y="234"/>
                    <a:pt x="460" y="235"/>
                    <a:pt x="457" y="235"/>
                  </a:cubicBezTo>
                  <a:cubicBezTo>
                    <a:pt x="456" y="235"/>
                    <a:pt x="455" y="235"/>
                    <a:pt x="457" y="234"/>
                  </a:cubicBezTo>
                  <a:cubicBezTo>
                    <a:pt x="460" y="232"/>
                    <a:pt x="463" y="231"/>
                    <a:pt x="469" y="229"/>
                  </a:cubicBezTo>
                  <a:cubicBezTo>
                    <a:pt x="469" y="229"/>
                    <a:pt x="471" y="229"/>
                    <a:pt x="472" y="228"/>
                  </a:cubicBezTo>
                  <a:lnTo>
                    <a:pt x="472" y="228"/>
                  </a:lnTo>
                  <a:cubicBezTo>
                    <a:pt x="468" y="229"/>
                    <a:pt x="459" y="230"/>
                    <a:pt x="456" y="230"/>
                  </a:cubicBezTo>
                  <a:cubicBezTo>
                    <a:pt x="453" y="230"/>
                    <a:pt x="470" y="226"/>
                    <a:pt x="472" y="225"/>
                  </a:cubicBezTo>
                  <a:cubicBezTo>
                    <a:pt x="478" y="223"/>
                    <a:pt x="479" y="223"/>
                    <a:pt x="478" y="223"/>
                  </a:cubicBezTo>
                  <a:lnTo>
                    <a:pt x="478" y="223"/>
                  </a:lnTo>
                  <a:cubicBezTo>
                    <a:pt x="476" y="223"/>
                    <a:pt x="455" y="227"/>
                    <a:pt x="455" y="227"/>
                  </a:cubicBezTo>
                  <a:cubicBezTo>
                    <a:pt x="452" y="227"/>
                    <a:pt x="471" y="222"/>
                    <a:pt x="464" y="222"/>
                  </a:cubicBezTo>
                  <a:cubicBezTo>
                    <a:pt x="463" y="222"/>
                    <a:pt x="463" y="222"/>
                    <a:pt x="462" y="222"/>
                  </a:cubicBezTo>
                  <a:cubicBezTo>
                    <a:pt x="474" y="221"/>
                    <a:pt x="469" y="213"/>
                    <a:pt x="468" y="211"/>
                  </a:cubicBezTo>
                  <a:cubicBezTo>
                    <a:pt x="467" y="209"/>
                    <a:pt x="463" y="208"/>
                    <a:pt x="461" y="207"/>
                  </a:cubicBezTo>
                  <a:cubicBezTo>
                    <a:pt x="460" y="206"/>
                    <a:pt x="470" y="203"/>
                    <a:pt x="466" y="203"/>
                  </a:cubicBezTo>
                  <a:lnTo>
                    <a:pt x="454" y="203"/>
                  </a:lnTo>
                  <a:cubicBezTo>
                    <a:pt x="454" y="203"/>
                    <a:pt x="484" y="200"/>
                    <a:pt x="472" y="199"/>
                  </a:cubicBezTo>
                  <a:cubicBezTo>
                    <a:pt x="469" y="199"/>
                    <a:pt x="469" y="198"/>
                    <a:pt x="466" y="198"/>
                  </a:cubicBezTo>
                  <a:cubicBezTo>
                    <a:pt x="464" y="198"/>
                    <a:pt x="462" y="198"/>
                    <a:pt x="459" y="199"/>
                  </a:cubicBezTo>
                  <a:cubicBezTo>
                    <a:pt x="458" y="199"/>
                    <a:pt x="457" y="199"/>
                    <a:pt x="456" y="199"/>
                  </a:cubicBezTo>
                  <a:cubicBezTo>
                    <a:pt x="455" y="199"/>
                    <a:pt x="458" y="197"/>
                    <a:pt x="456" y="197"/>
                  </a:cubicBezTo>
                  <a:lnTo>
                    <a:pt x="456" y="197"/>
                  </a:lnTo>
                  <a:cubicBezTo>
                    <a:pt x="456" y="197"/>
                    <a:pt x="455" y="197"/>
                    <a:pt x="454" y="198"/>
                  </a:cubicBezTo>
                  <a:cubicBezTo>
                    <a:pt x="463" y="195"/>
                    <a:pt x="469" y="193"/>
                    <a:pt x="471" y="191"/>
                  </a:cubicBezTo>
                  <a:cubicBezTo>
                    <a:pt x="471" y="191"/>
                    <a:pt x="471" y="190"/>
                    <a:pt x="470" y="190"/>
                  </a:cubicBezTo>
                  <a:cubicBezTo>
                    <a:pt x="466" y="190"/>
                    <a:pt x="449" y="194"/>
                    <a:pt x="445" y="194"/>
                  </a:cubicBezTo>
                  <a:cubicBezTo>
                    <a:pt x="433" y="193"/>
                    <a:pt x="468" y="184"/>
                    <a:pt x="477" y="181"/>
                  </a:cubicBezTo>
                  <a:lnTo>
                    <a:pt x="477" y="181"/>
                  </a:lnTo>
                  <a:cubicBezTo>
                    <a:pt x="466" y="182"/>
                    <a:pt x="457" y="184"/>
                    <a:pt x="448" y="185"/>
                  </a:cubicBezTo>
                  <a:cubicBezTo>
                    <a:pt x="454" y="182"/>
                    <a:pt x="459" y="179"/>
                    <a:pt x="464" y="177"/>
                  </a:cubicBezTo>
                  <a:lnTo>
                    <a:pt x="464" y="177"/>
                  </a:lnTo>
                  <a:cubicBezTo>
                    <a:pt x="462" y="178"/>
                    <a:pt x="461" y="178"/>
                    <a:pt x="460" y="178"/>
                  </a:cubicBezTo>
                  <a:cubicBezTo>
                    <a:pt x="458" y="178"/>
                    <a:pt x="459" y="176"/>
                    <a:pt x="457" y="176"/>
                  </a:cubicBezTo>
                  <a:cubicBezTo>
                    <a:pt x="456" y="176"/>
                    <a:pt x="445" y="177"/>
                    <a:pt x="442" y="178"/>
                  </a:cubicBezTo>
                  <a:cubicBezTo>
                    <a:pt x="450" y="174"/>
                    <a:pt x="466" y="171"/>
                    <a:pt x="458" y="170"/>
                  </a:cubicBezTo>
                  <a:cubicBezTo>
                    <a:pt x="452" y="169"/>
                    <a:pt x="456" y="167"/>
                    <a:pt x="467" y="163"/>
                  </a:cubicBezTo>
                  <a:cubicBezTo>
                    <a:pt x="467" y="162"/>
                    <a:pt x="466" y="162"/>
                    <a:pt x="466" y="162"/>
                  </a:cubicBezTo>
                  <a:cubicBezTo>
                    <a:pt x="464" y="162"/>
                    <a:pt x="460" y="164"/>
                    <a:pt x="457" y="165"/>
                  </a:cubicBezTo>
                  <a:cubicBezTo>
                    <a:pt x="457" y="165"/>
                    <a:pt x="456" y="165"/>
                    <a:pt x="456" y="165"/>
                  </a:cubicBezTo>
                  <a:cubicBezTo>
                    <a:pt x="453" y="165"/>
                    <a:pt x="455" y="163"/>
                    <a:pt x="453" y="163"/>
                  </a:cubicBezTo>
                  <a:cubicBezTo>
                    <a:pt x="453" y="163"/>
                    <a:pt x="452" y="163"/>
                    <a:pt x="452" y="163"/>
                  </a:cubicBezTo>
                  <a:cubicBezTo>
                    <a:pt x="449" y="163"/>
                    <a:pt x="442" y="165"/>
                    <a:pt x="439" y="167"/>
                  </a:cubicBezTo>
                  <a:cubicBezTo>
                    <a:pt x="438" y="167"/>
                    <a:pt x="438" y="167"/>
                    <a:pt x="438" y="167"/>
                  </a:cubicBezTo>
                  <a:cubicBezTo>
                    <a:pt x="436" y="167"/>
                    <a:pt x="437" y="166"/>
                    <a:pt x="436" y="166"/>
                  </a:cubicBezTo>
                  <a:lnTo>
                    <a:pt x="436" y="166"/>
                  </a:lnTo>
                  <a:cubicBezTo>
                    <a:pt x="436" y="166"/>
                    <a:pt x="436" y="166"/>
                    <a:pt x="436" y="166"/>
                  </a:cubicBezTo>
                  <a:lnTo>
                    <a:pt x="436" y="166"/>
                  </a:lnTo>
                  <a:cubicBezTo>
                    <a:pt x="442" y="164"/>
                    <a:pt x="442" y="164"/>
                    <a:pt x="441" y="162"/>
                  </a:cubicBezTo>
                  <a:lnTo>
                    <a:pt x="440" y="159"/>
                  </a:lnTo>
                  <a:cubicBezTo>
                    <a:pt x="444" y="158"/>
                    <a:pt x="450" y="155"/>
                    <a:pt x="451" y="155"/>
                  </a:cubicBezTo>
                  <a:cubicBezTo>
                    <a:pt x="451" y="155"/>
                    <a:pt x="451" y="155"/>
                    <a:pt x="451" y="155"/>
                  </a:cubicBezTo>
                  <a:cubicBezTo>
                    <a:pt x="453" y="155"/>
                    <a:pt x="453" y="156"/>
                    <a:pt x="454" y="156"/>
                  </a:cubicBezTo>
                  <a:cubicBezTo>
                    <a:pt x="454" y="156"/>
                    <a:pt x="455" y="155"/>
                    <a:pt x="457" y="154"/>
                  </a:cubicBezTo>
                  <a:cubicBezTo>
                    <a:pt x="457" y="153"/>
                    <a:pt x="456" y="153"/>
                    <a:pt x="454" y="153"/>
                  </a:cubicBezTo>
                  <a:cubicBezTo>
                    <a:pt x="450" y="153"/>
                    <a:pt x="442" y="156"/>
                    <a:pt x="437" y="156"/>
                  </a:cubicBezTo>
                  <a:cubicBezTo>
                    <a:pt x="437" y="156"/>
                    <a:pt x="436" y="156"/>
                    <a:pt x="436" y="156"/>
                  </a:cubicBezTo>
                  <a:cubicBezTo>
                    <a:pt x="432" y="156"/>
                    <a:pt x="448" y="151"/>
                    <a:pt x="448" y="151"/>
                  </a:cubicBezTo>
                  <a:lnTo>
                    <a:pt x="443" y="151"/>
                  </a:lnTo>
                  <a:cubicBezTo>
                    <a:pt x="441" y="151"/>
                    <a:pt x="440" y="152"/>
                    <a:pt x="439" y="152"/>
                  </a:cubicBezTo>
                  <a:cubicBezTo>
                    <a:pt x="439" y="152"/>
                    <a:pt x="440" y="151"/>
                    <a:pt x="442" y="149"/>
                  </a:cubicBezTo>
                  <a:cubicBezTo>
                    <a:pt x="446" y="146"/>
                    <a:pt x="448" y="144"/>
                    <a:pt x="445" y="144"/>
                  </a:cubicBezTo>
                  <a:cubicBezTo>
                    <a:pt x="444" y="144"/>
                    <a:pt x="441" y="145"/>
                    <a:pt x="435" y="148"/>
                  </a:cubicBezTo>
                  <a:cubicBezTo>
                    <a:pt x="436" y="148"/>
                    <a:pt x="436" y="148"/>
                    <a:pt x="435" y="148"/>
                  </a:cubicBezTo>
                  <a:cubicBezTo>
                    <a:pt x="435" y="148"/>
                    <a:pt x="433" y="148"/>
                    <a:pt x="433" y="148"/>
                  </a:cubicBezTo>
                  <a:cubicBezTo>
                    <a:pt x="432" y="148"/>
                    <a:pt x="444" y="142"/>
                    <a:pt x="447" y="141"/>
                  </a:cubicBezTo>
                  <a:cubicBezTo>
                    <a:pt x="449" y="139"/>
                    <a:pt x="450" y="139"/>
                    <a:pt x="449" y="139"/>
                  </a:cubicBezTo>
                  <a:lnTo>
                    <a:pt x="449" y="139"/>
                  </a:lnTo>
                  <a:cubicBezTo>
                    <a:pt x="448" y="139"/>
                    <a:pt x="448" y="139"/>
                    <a:pt x="447" y="139"/>
                  </a:cubicBezTo>
                  <a:cubicBezTo>
                    <a:pt x="441" y="139"/>
                    <a:pt x="426" y="148"/>
                    <a:pt x="422" y="148"/>
                  </a:cubicBezTo>
                  <a:cubicBezTo>
                    <a:pt x="422" y="148"/>
                    <a:pt x="422" y="147"/>
                    <a:pt x="422" y="147"/>
                  </a:cubicBezTo>
                  <a:cubicBezTo>
                    <a:pt x="428" y="144"/>
                    <a:pt x="434" y="140"/>
                    <a:pt x="438" y="137"/>
                  </a:cubicBezTo>
                  <a:cubicBezTo>
                    <a:pt x="442" y="134"/>
                    <a:pt x="443" y="133"/>
                    <a:pt x="442" y="133"/>
                  </a:cubicBezTo>
                  <a:lnTo>
                    <a:pt x="442" y="133"/>
                  </a:lnTo>
                  <a:cubicBezTo>
                    <a:pt x="441" y="133"/>
                    <a:pt x="438" y="134"/>
                    <a:pt x="434" y="135"/>
                  </a:cubicBezTo>
                  <a:lnTo>
                    <a:pt x="434" y="135"/>
                  </a:lnTo>
                  <a:cubicBezTo>
                    <a:pt x="440" y="132"/>
                    <a:pt x="446" y="128"/>
                    <a:pt x="445" y="126"/>
                  </a:cubicBezTo>
                  <a:lnTo>
                    <a:pt x="445" y="126"/>
                  </a:lnTo>
                  <a:cubicBezTo>
                    <a:pt x="442" y="128"/>
                    <a:pt x="429" y="136"/>
                    <a:pt x="427" y="136"/>
                  </a:cubicBezTo>
                  <a:cubicBezTo>
                    <a:pt x="427" y="136"/>
                    <a:pt x="427" y="136"/>
                    <a:pt x="429" y="134"/>
                  </a:cubicBezTo>
                  <a:cubicBezTo>
                    <a:pt x="434" y="131"/>
                    <a:pt x="442" y="124"/>
                    <a:pt x="442" y="123"/>
                  </a:cubicBezTo>
                  <a:cubicBezTo>
                    <a:pt x="442" y="123"/>
                    <a:pt x="441" y="123"/>
                    <a:pt x="441" y="123"/>
                  </a:cubicBezTo>
                  <a:cubicBezTo>
                    <a:pt x="440" y="123"/>
                    <a:pt x="438" y="123"/>
                    <a:pt x="437" y="123"/>
                  </a:cubicBezTo>
                  <a:cubicBezTo>
                    <a:pt x="436" y="123"/>
                    <a:pt x="436" y="123"/>
                    <a:pt x="436" y="123"/>
                  </a:cubicBezTo>
                  <a:cubicBezTo>
                    <a:pt x="444" y="117"/>
                    <a:pt x="439" y="114"/>
                    <a:pt x="437" y="114"/>
                  </a:cubicBezTo>
                  <a:cubicBezTo>
                    <a:pt x="437" y="114"/>
                    <a:pt x="437" y="114"/>
                    <a:pt x="437" y="114"/>
                  </a:cubicBezTo>
                  <a:cubicBezTo>
                    <a:pt x="435" y="114"/>
                    <a:pt x="427" y="121"/>
                    <a:pt x="425" y="123"/>
                  </a:cubicBezTo>
                  <a:cubicBezTo>
                    <a:pt x="424" y="123"/>
                    <a:pt x="424" y="123"/>
                    <a:pt x="424" y="123"/>
                  </a:cubicBezTo>
                  <a:cubicBezTo>
                    <a:pt x="421" y="123"/>
                    <a:pt x="437" y="111"/>
                    <a:pt x="438" y="110"/>
                  </a:cubicBezTo>
                  <a:cubicBezTo>
                    <a:pt x="442" y="105"/>
                    <a:pt x="440" y="104"/>
                    <a:pt x="440" y="103"/>
                  </a:cubicBezTo>
                  <a:cubicBezTo>
                    <a:pt x="438" y="102"/>
                    <a:pt x="435" y="101"/>
                    <a:pt x="431" y="101"/>
                  </a:cubicBezTo>
                  <a:cubicBezTo>
                    <a:pt x="430" y="101"/>
                    <a:pt x="421" y="104"/>
                    <a:pt x="420" y="104"/>
                  </a:cubicBezTo>
                  <a:cubicBezTo>
                    <a:pt x="420" y="104"/>
                    <a:pt x="420" y="104"/>
                    <a:pt x="420" y="103"/>
                  </a:cubicBezTo>
                  <a:cubicBezTo>
                    <a:pt x="422" y="101"/>
                    <a:pt x="441" y="91"/>
                    <a:pt x="438" y="91"/>
                  </a:cubicBezTo>
                  <a:cubicBezTo>
                    <a:pt x="438" y="91"/>
                    <a:pt x="438" y="91"/>
                    <a:pt x="437" y="91"/>
                  </a:cubicBezTo>
                  <a:cubicBezTo>
                    <a:pt x="434" y="91"/>
                    <a:pt x="423" y="94"/>
                    <a:pt x="418" y="98"/>
                  </a:cubicBezTo>
                  <a:lnTo>
                    <a:pt x="418" y="98"/>
                  </a:lnTo>
                  <a:cubicBezTo>
                    <a:pt x="424" y="93"/>
                    <a:pt x="426" y="89"/>
                    <a:pt x="425" y="88"/>
                  </a:cubicBezTo>
                  <a:cubicBezTo>
                    <a:pt x="425" y="86"/>
                    <a:pt x="424" y="86"/>
                    <a:pt x="423" y="86"/>
                  </a:cubicBezTo>
                  <a:cubicBezTo>
                    <a:pt x="422" y="86"/>
                    <a:pt x="421" y="86"/>
                    <a:pt x="421" y="86"/>
                  </a:cubicBezTo>
                  <a:cubicBezTo>
                    <a:pt x="419" y="86"/>
                    <a:pt x="415" y="90"/>
                    <a:pt x="413" y="90"/>
                  </a:cubicBezTo>
                  <a:cubicBezTo>
                    <a:pt x="412" y="91"/>
                    <a:pt x="412" y="91"/>
                    <a:pt x="412" y="91"/>
                  </a:cubicBezTo>
                  <a:cubicBezTo>
                    <a:pt x="408" y="91"/>
                    <a:pt x="415" y="81"/>
                    <a:pt x="416" y="76"/>
                  </a:cubicBezTo>
                  <a:cubicBezTo>
                    <a:pt x="416" y="76"/>
                    <a:pt x="416" y="76"/>
                    <a:pt x="416" y="76"/>
                  </a:cubicBezTo>
                  <a:cubicBezTo>
                    <a:pt x="415" y="76"/>
                    <a:pt x="414" y="77"/>
                    <a:pt x="413" y="78"/>
                  </a:cubicBezTo>
                  <a:cubicBezTo>
                    <a:pt x="412" y="78"/>
                    <a:pt x="411" y="77"/>
                    <a:pt x="411" y="76"/>
                  </a:cubicBezTo>
                  <a:cubicBezTo>
                    <a:pt x="411" y="76"/>
                    <a:pt x="410" y="76"/>
                    <a:pt x="410" y="76"/>
                  </a:cubicBezTo>
                  <a:cubicBezTo>
                    <a:pt x="408" y="76"/>
                    <a:pt x="405" y="77"/>
                    <a:pt x="404" y="77"/>
                  </a:cubicBezTo>
                  <a:cubicBezTo>
                    <a:pt x="404" y="77"/>
                    <a:pt x="403" y="77"/>
                    <a:pt x="403" y="77"/>
                  </a:cubicBezTo>
                  <a:cubicBezTo>
                    <a:pt x="401" y="76"/>
                    <a:pt x="402" y="74"/>
                    <a:pt x="402" y="71"/>
                  </a:cubicBezTo>
                  <a:cubicBezTo>
                    <a:pt x="402" y="70"/>
                    <a:pt x="402" y="69"/>
                    <a:pt x="402" y="69"/>
                  </a:cubicBezTo>
                  <a:cubicBezTo>
                    <a:pt x="401" y="69"/>
                    <a:pt x="401" y="69"/>
                    <a:pt x="400" y="70"/>
                  </a:cubicBezTo>
                  <a:cubicBezTo>
                    <a:pt x="399" y="71"/>
                    <a:pt x="398" y="71"/>
                    <a:pt x="397" y="71"/>
                  </a:cubicBezTo>
                  <a:cubicBezTo>
                    <a:pt x="394" y="71"/>
                    <a:pt x="393" y="67"/>
                    <a:pt x="393" y="67"/>
                  </a:cubicBezTo>
                  <a:cubicBezTo>
                    <a:pt x="393" y="67"/>
                    <a:pt x="393" y="67"/>
                    <a:pt x="392" y="67"/>
                  </a:cubicBezTo>
                  <a:cubicBezTo>
                    <a:pt x="390" y="67"/>
                    <a:pt x="383" y="70"/>
                    <a:pt x="382" y="70"/>
                  </a:cubicBezTo>
                  <a:cubicBezTo>
                    <a:pt x="382" y="70"/>
                    <a:pt x="382" y="70"/>
                    <a:pt x="382" y="70"/>
                  </a:cubicBezTo>
                  <a:cubicBezTo>
                    <a:pt x="383" y="69"/>
                    <a:pt x="388" y="63"/>
                    <a:pt x="388" y="63"/>
                  </a:cubicBezTo>
                  <a:lnTo>
                    <a:pt x="388" y="63"/>
                  </a:lnTo>
                  <a:lnTo>
                    <a:pt x="383" y="66"/>
                  </a:lnTo>
                  <a:cubicBezTo>
                    <a:pt x="382" y="67"/>
                    <a:pt x="374" y="75"/>
                    <a:pt x="374" y="75"/>
                  </a:cubicBezTo>
                  <a:cubicBezTo>
                    <a:pt x="374" y="75"/>
                    <a:pt x="373" y="75"/>
                    <a:pt x="373" y="75"/>
                  </a:cubicBezTo>
                  <a:cubicBezTo>
                    <a:pt x="373" y="75"/>
                    <a:pt x="380" y="68"/>
                    <a:pt x="380" y="66"/>
                  </a:cubicBezTo>
                  <a:cubicBezTo>
                    <a:pt x="380" y="62"/>
                    <a:pt x="380" y="62"/>
                    <a:pt x="379" y="62"/>
                  </a:cubicBezTo>
                  <a:cubicBezTo>
                    <a:pt x="377" y="63"/>
                    <a:pt x="375" y="64"/>
                    <a:pt x="374" y="64"/>
                  </a:cubicBezTo>
                  <a:cubicBezTo>
                    <a:pt x="373" y="64"/>
                    <a:pt x="373" y="63"/>
                    <a:pt x="375" y="60"/>
                  </a:cubicBezTo>
                  <a:lnTo>
                    <a:pt x="375" y="60"/>
                  </a:lnTo>
                  <a:cubicBezTo>
                    <a:pt x="373" y="63"/>
                    <a:pt x="371" y="65"/>
                    <a:pt x="370" y="66"/>
                  </a:cubicBezTo>
                  <a:cubicBezTo>
                    <a:pt x="373" y="59"/>
                    <a:pt x="373" y="58"/>
                    <a:pt x="372" y="56"/>
                  </a:cubicBezTo>
                  <a:cubicBezTo>
                    <a:pt x="371" y="56"/>
                    <a:pt x="371" y="56"/>
                    <a:pt x="370" y="56"/>
                  </a:cubicBezTo>
                  <a:cubicBezTo>
                    <a:pt x="369" y="56"/>
                    <a:pt x="369" y="56"/>
                    <a:pt x="368" y="56"/>
                  </a:cubicBezTo>
                  <a:cubicBezTo>
                    <a:pt x="367" y="57"/>
                    <a:pt x="366" y="59"/>
                    <a:pt x="365" y="59"/>
                  </a:cubicBezTo>
                  <a:cubicBezTo>
                    <a:pt x="365" y="59"/>
                    <a:pt x="365" y="59"/>
                    <a:pt x="365" y="59"/>
                  </a:cubicBezTo>
                  <a:cubicBezTo>
                    <a:pt x="363" y="58"/>
                    <a:pt x="366" y="53"/>
                    <a:pt x="364" y="51"/>
                  </a:cubicBezTo>
                  <a:cubicBezTo>
                    <a:pt x="363" y="50"/>
                    <a:pt x="358" y="50"/>
                    <a:pt x="362" y="42"/>
                  </a:cubicBezTo>
                  <a:cubicBezTo>
                    <a:pt x="362" y="42"/>
                    <a:pt x="362" y="42"/>
                    <a:pt x="362" y="42"/>
                  </a:cubicBezTo>
                  <a:cubicBezTo>
                    <a:pt x="360" y="42"/>
                    <a:pt x="356" y="53"/>
                    <a:pt x="353" y="55"/>
                  </a:cubicBezTo>
                  <a:cubicBezTo>
                    <a:pt x="353" y="55"/>
                    <a:pt x="353" y="55"/>
                    <a:pt x="353" y="55"/>
                  </a:cubicBezTo>
                  <a:cubicBezTo>
                    <a:pt x="352" y="55"/>
                    <a:pt x="355" y="48"/>
                    <a:pt x="356" y="46"/>
                  </a:cubicBezTo>
                  <a:cubicBezTo>
                    <a:pt x="356" y="44"/>
                    <a:pt x="357" y="42"/>
                    <a:pt x="357" y="41"/>
                  </a:cubicBezTo>
                  <a:cubicBezTo>
                    <a:pt x="357" y="41"/>
                    <a:pt x="356" y="41"/>
                    <a:pt x="356" y="41"/>
                  </a:cubicBezTo>
                  <a:cubicBezTo>
                    <a:pt x="354" y="41"/>
                    <a:pt x="349" y="44"/>
                    <a:pt x="347" y="44"/>
                  </a:cubicBezTo>
                  <a:cubicBezTo>
                    <a:pt x="346" y="44"/>
                    <a:pt x="346" y="44"/>
                    <a:pt x="347" y="42"/>
                  </a:cubicBezTo>
                  <a:lnTo>
                    <a:pt x="347" y="42"/>
                  </a:lnTo>
                  <a:cubicBezTo>
                    <a:pt x="345" y="46"/>
                    <a:pt x="338" y="59"/>
                    <a:pt x="338" y="59"/>
                  </a:cubicBezTo>
                  <a:cubicBezTo>
                    <a:pt x="337" y="58"/>
                    <a:pt x="339" y="52"/>
                    <a:pt x="340" y="50"/>
                  </a:cubicBezTo>
                  <a:cubicBezTo>
                    <a:pt x="340" y="49"/>
                    <a:pt x="340" y="48"/>
                    <a:pt x="340" y="47"/>
                  </a:cubicBezTo>
                  <a:cubicBezTo>
                    <a:pt x="340" y="45"/>
                    <a:pt x="340" y="44"/>
                    <a:pt x="339" y="44"/>
                  </a:cubicBezTo>
                  <a:cubicBezTo>
                    <a:pt x="339" y="44"/>
                    <a:pt x="338" y="44"/>
                    <a:pt x="338" y="44"/>
                  </a:cubicBezTo>
                  <a:cubicBezTo>
                    <a:pt x="338" y="44"/>
                    <a:pt x="338" y="45"/>
                    <a:pt x="337" y="45"/>
                  </a:cubicBezTo>
                  <a:cubicBezTo>
                    <a:pt x="337" y="45"/>
                    <a:pt x="337" y="44"/>
                    <a:pt x="338" y="42"/>
                  </a:cubicBezTo>
                  <a:cubicBezTo>
                    <a:pt x="339" y="38"/>
                    <a:pt x="344" y="30"/>
                    <a:pt x="345" y="28"/>
                  </a:cubicBezTo>
                  <a:cubicBezTo>
                    <a:pt x="345" y="27"/>
                    <a:pt x="345" y="27"/>
                    <a:pt x="345" y="27"/>
                  </a:cubicBezTo>
                  <a:cubicBezTo>
                    <a:pt x="344" y="27"/>
                    <a:pt x="338" y="34"/>
                    <a:pt x="338" y="34"/>
                  </a:cubicBezTo>
                  <a:cubicBezTo>
                    <a:pt x="335" y="34"/>
                    <a:pt x="335" y="27"/>
                    <a:pt x="334" y="23"/>
                  </a:cubicBezTo>
                  <a:cubicBezTo>
                    <a:pt x="334" y="23"/>
                    <a:pt x="334" y="23"/>
                    <a:pt x="334" y="23"/>
                  </a:cubicBezTo>
                  <a:cubicBezTo>
                    <a:pt x="332" y="23"/>
                    <a:pt x="327" y="40"/>
                    <a:pt x="325" y="40"/>
                  </a:cubicBezTo>
                  <a:cubicBezTo>
                    <a:pt x="325" y="40"/>
                    <a:pt x="324" y="39"/>
                    <a:pt x="325" y="36"/>
                  </a:cubicBezTo>
                  <a:cubicBezTo>
                    <a:pt x="325" y="31"/>
                    <a:pt x="327" y="24"/>
                    <a:pt x="325" y="24"/>
                  </a:cubicBezTo>
                  <a:cubicBezTo>
                    <a:pt x="324" y="24"/>
                    <a:pt x="324" y="24"/>
                    <a:pt x="324" y="24"/>
                  </a:cubicBezTo>
                  <a:cubicBezTo>
                    <a:pt x="323" y="25"/>
                    <a:pt x="318" y="34"/>
                    <a:pt x="317" y="34"/>
                  </a:cubicBezTo>
                  <a:cubicBezTo>
                    <a:pt x="317" y="34"/>
                    <a:pt x="317" y="32"/>
                    <a:pt x="318" y="28"/>
                  </a:cubicBezTo>
                  <a:cubicBezTo>
                    <a:pt x="320" y="22"/>
                    <a:pt x="321" y="20"/>
                    <a:pt x="320" y="20"/>
                  </a:cubicBezTo>
                  <a:lnTo>
                    <a:pt x="320" y="20"/>
                  </a:lnTo>
                  <a:cubicBezTo>
                    <a:pt x="319" y="20"/>
                    <a:pt x="315" y="26"/>
                    <a:pt x="313" y="29"/>
                  </a:cubicBezTo>
                  <a:cubicBezTo>
                    <a:pt x="312" y="31"/>
                    <a:pt x="311" y="32"/>
                    <a:pt x="311" y="32"/>
                  </a:cubicBezTo>
                  <a:cubicBezTo>
                    <a:pt x="310" y="32"/>
                    <a:pt x="312" y="23"/>
                    <a:pt x="311" y="21"/>
                  </a:cubicBezTo>
                  <a:cubicBezTo>
                    <a:pt x="310" y="20"/>
                    <a:pt x="310" y="20"/>
                    <a:pt x="310" y="20"/>
                  </a:cubicBezTo>
                  <a:cubicBezTo>
                    <a:pt x="308" y="20"/>
                    <a:pt x="305" y="37"/>
                    <a:pt x="303" y="41"/>
                  </a:cubicBezTo>
                  <a:cubicBezTo>
                    <a:pt x="303" y="42"/>
                    <a:pt x="302" y="42"/>
                    <a:pt x="302" y="42"/>
                  </a:cubicBezTo>
                  <a:cubicBezTo>
                    <a:pt x="302" y="42"/>
                    <a:pt x="304" y="29"/>
                    <a:pt x="303" y="29"/>
                  </a:cubicBezTo>
                  <a:lnTo>
                    <a:pt x="303" y="29"/>
                  </a:lnTo>
                  <a:cubicBezTo>
                    <a:pt x="303" y="29"/>
                    <a:pt x="303" y="29"/>
                    <a:pt x="303" y="30"/>
                  </a:cubicBezTo>
                  <a:cubicBezTo>
                    <a:pt x="302" y="32"/>
                    <a:pt x="302" y="35"/>
                    <a:pt x="300" y="38"/>
                  </a:cubicBezTo>
                  <a:cubicBezTo>
                    <a:pt x="300" y="39"/>
                    <a:pt x="300" y="39"/>
                    <a:pt x="299" y="39"/>
                  </a:cubicBezTo>
                  <a:cubicBezTo>
                    <a:pt x="299" y="39"/>
                    <a:pt x="298" y="38"/>
                    <a:pt x="298" y="38"/>
                  </a:cubicBezTo>
                  <a:cubicBezTo>
                    <a:pt x="298" y="31"/>
                    <a:pt x="303" y="23"/>
                    <a:pt x="301" y="20"/>
                  </a:cubicBezTo>
                  <a:cubicBezTo>
                    <a:pt x="300" y="17"/>
                    <a:pt x="298" y="16"/>
                    <a:pt x="295" y="16"/>
                  </a:cubicBezTo>
                  <a:cubicBezTo>
                    <a:pt x="293" y="16"/>
                    <a:pt x="291" y="17"/>
                    <a:pt x="289" y="19"/>
                  </a:cubicBezTo>
                  <a:cubicBezTo>
                    <a:pt x="287" y="20"/>
                    <a:pt x="287" y="22"/>
                    <a:pt x="285" y="22"/>
                  </a:cubicBezTo>
                  <a:cubicBezTo>
                    <a:pt x="285" y="24"/>
                    <a:pt x="284" y="24"/>
                    <a:pt x="284" y="24"/>
                  </a:cubicBezTo>
                  <a:cubicBezTo>
                    <a:pt x="283" y="24"/>
                    <a:pt x="287" y="7"/>
                    <a:pt x="287" y="7"/>
                  </a:cubicBezTo>
                  <a:lnTo>
                    <a:pt x="287" y="7"/>
                  </a:lnTo>
                  <a:cubicBezTo>
                    <a:pt x="286" y="7"/>
                    <a:pt x="283" y="19"/>
                    <a:pt x="282" y="19"/>
                  </a:cubicBezTo>
                  <a:cubicBezTo>
                    <a:pt x="282" y="19"/>
                    <a:pt x="282" y="18"/>
                    <a:pt x="282" y="14"/>
                  </a:cubicBezTo>
                  <a:cubicBezTo>
                    <a:pt x="281" y="14"/>
                    <a:pt x="280" y="15"/>
                    <a:pt x="280" y="15"/>
                  </a:cubicBezTo>
                  <a:cubicBezTo>
                    <a:pt x="279" y="16"/>
                    <a:pt x="273" y="23"/>
                    <a:pt x="270" y="23"/>
                  </a:cubicBezTo>
                  <a:cubicBezTo>
                    <a:pt x="269" y="23"/>
                    <a:pt x="268" y="22"/>
                    <a:pt x="269" y="19"/>
                  </a:cubicBezTo>
                  <a:lnTo>
                    <a:pt x="269" y="19"/>
                  </a:lnTo>
                  <a:lnTo>
                    <a:pt x="263" y="36"/>
                  </a:lnTo>
                  <a:cubicBezTo>
                    <a:pt x="264" y="27"/>
                    <a:pt x="263" y="24"/>
                    <a:pt x="261" y="23"/>
                  </a:cubicBezTo>
                  <a:cubicBezTo>
                    <a:pt x="259" y="22"/>
                    <a:pt x="260" y="15"/>
                    <a:pt x="259" y="9"/>
                  </a:cubicBezTo>
                  <a:cubicBezTo>
                    <a:pt x="259" y="9"/>
                    <a:pt x="259" y="9"/>
                    <a:pt x="259" y="9"/>
                  </a:cubicBezTo>
                  <a:cubicBezTo>
                    <a:pt x="259" y="9"/>
                    <a:pt x="255" y="28"/>
                    <a:pt x="254" y="28"/>
                  </a:cubicBezTo>
                  <a:cubicBezTo>
                    <a:pt x="254" y="25"/>
                    <a:pt x="256" y="7"/>
                    <a:pt x="256" y="7"/>
                  </a:cubicBezTo>
                  <a:cubicBezTo>
                    <a:pt x="255" y="6"/>
                    <a:pt x="255" y="6"/>
                    <a:pt x="255" y="6"/>
                  </a:cubicBezTo>
                  <a:cubicBezTo>
                    <a:pt x="253" y="6"/>
                    <a:pt x="251" y="12"/>
                    <a:pt x="251" y="18"/>
                  </a:cubicBezTo>
                  <a:cubicBezTo>
                    <a:pt x="250" y="22"/>
                    <a:pt x="252" y="28"/>
                    <a:pt x="250" y="28"/>
                  </a:cubicBezTo>
                  <a:cubicBezTo>
                    <a:pt x="250" y="28"/>
                    <a:pt x="250" y="28"/>
                    <a:pt x="249" y="23"/>
                  </a:cubicBezTo>
                  <a:cubicBezTo>
                    <a:pt x="248" y="17"/>
                    <a:pt x="250" y="7"/>
                    <a:pt x="249" y="0"/>
                  </a:cubicBezTo>
                  <a:cubicBezTo>
                    <a:pt x="249" y="0"/>
                    <a:pt x="249" y="0"/>
                    <a:pt x="249" y="0"/>
                  </a:cubicBezTo>
                  <a:close/>
                  <a:moveTo>
                    <a:pt x="112" y="373"/>
                  </a:moveTo>
                  <a:cubicBezTo>
                    <a:pt x="111" y="374"/>
                    <a:pt x="110" y="374"/>
                    <a:pt x="110" y="375"/>
                  </a:cubicBezTo>
                  <a:lnTo>
                    <a:pt x="110" y="375"/>
                  </a:lnTo>
                  <a:cubicBezTo>
                    <a:pt x="110" y="374"/>
                    <a:pt x="111" y="374"/>
                    <a:pt x="112" y="373"/>
                  </a:cubicBezTo>
                  <a:close/>
                  <a:moveTo>
                    <a:pt x="115" y="376"/>
                  </a:moveTo>
                  <a:cubicBezTo>
                    <a:pt x="115" y="376"/>
                    <a:pt x="115" y="376"/>
                    <a:pt x="115" y="376"/>
                  </a:cubicBezTo>
                  <a:lnTo>
                    <a:pt x="115" y="376"/>
                  </a:lnTo>
                  <a:cubicBezTo>
                    <a:pt x="115" y="376"/>
                    <a:pt x="115" y="376"/>
                    <a:pt x="115" y="376"/>
                  </a:cubicBezTo>
                  <a:cubicBezTo>
                    <a:pt x="115" y="376"/>
                    <a:pt x="115" y="376"/>
                    <a:pt x="115" y="376"/>
                  </a:cubicBezTo>
                  <a:close/>
                  <a:moveTo>
                    <a:pt x="387" y="377"/>
                  </a:moveTo>
                  <a:lnTo>
                    <a:pt x="387" y="377"/>
                  </a:lnTo>
                  <a:cubicBezTo>
                    <a:pt x="388" y="377"/>
                    <a:pt x="388" y="377"/>
                    <a:pt x="388" y="377"/>
                  </a:cubicBezTo>
                  <a:lnTo>
                    <a:pt x="388" y="377"/>
                  </a:lnTo>
                  <a:cubicBezTo>
                    <a:pt x="388" y="377"/>
                    <a:pt x="388" y="377"/>
                    <a:pt x="387" y="377"/>
                  </a:cubicBezTo>
                  <a:close/>
                  <a:moveTo>
                    <a:pt x="361" y="387"/>
                  </a:moveTo>
                  <a:cubicBezTo>
                    <a:pt x="362" y="388"/>
                    <a:pt x="362" y="389"/>
                    <a:pt x="363" y="390"/>
                  </a:cubicBezTo>
                  <a:lnTo>
                    <a:pt x="363" y="390"/>
                  </a:lnTo>
                  <a:cubicBezTo>
                    <a:pt x="362" y="389"/>
                    <a:pt x="362" y="388"/>
                    <a:pt x="361" y="387"/>
                  </a:cubicBezTo>
                  <a:close/>
                  <a:moveTo>
                    <a:pt x="428" y="299"/>
                  </a:moveTo>
                  <a:cubicBezTo>
                    <a:pt x="426" y="299"/>
                    <a:pt x="426" y="299"/>
                    <a:pt x="428" y="300"/>
                  </a:cubicBezTo>
                  <a:cubicBezTo>
                    <a:pt x="432" y="302"/>
                    <a:pt x="432" y="303"/>
                    <a:pt x="429" y="303"/>
                  </a:cubicBezTo>
                  <a:cubicBezTo>
                    <a:pt x="425" y="303"/>
                    <a:pt x="418" y="303"/>
                    <a:pt x="422" y="305"/>
                  </a:cubicBezTo>
                  <a:cubicBezTo>
                    <a:pt x="426" y="307"/>
                    <a:pt x="430" y="309"/>
                    <a:pt x="428" y="309"/>
                  </a:cubicBezTo>
                  <a:cubicBezTo>
                    <a:pt x="427" y="309"/>
                    <a:pt x="426" y="309"/>
                    <a:pt x="424" y="309"/>
                  </a:cubicBezTo>
                  <a:lnTo>
                    <a:pt x="424" y="309"/>
                  </a:lnTo>
                  <a:cubicBezTo>
                    <a:pt x="424" y="310"/>
                    <a:pt x="431" y="315"/>
                    <a:pt x="428" y="315"/>
                  </a:cubicBezTo>
                  <a:cubicBezTo>
                    <a:pt x="427" y="315"/>
                    <a:pt x="425" y="314"/>
                    <a:pt x="420" y="312"/>
                  </a:cubicBezTo>
                  <a:lnTo>
                    <a:pt x="420" y="312"/>
                  </a:lnTo>
                  <a:cubicBezTo>
                    <a:pt x="434" y="318"/>
                    <a:pt x="422" y="318"/>
                    <a:pt x="423" y="320"/>
                  </a:cubicBezTo>
                  <a:cubicBezTo>
                    <a:pt x="425" y="322"/>
                    <a:pt x="431" y="324"/>
                    <a:pt x="435" y="326"/>
                  </a:cubicBezTo>
                  <a:cubicBezTo>
                    <a:pt x="435" y="327"/>
                    <a:pt x="435" y="327"/>
                    <a:pt x="435" y="327"/>
                  </a:cubicBezTo>
                  <a:cubicBezTo>
                    <a:pt x="433" y="327"/>
                    <a:pt x="426" y="324"/>
                    <a:pt x="424" y="324"/>
                  </a:cubicBezTo>
                  <a:cubicBezTo>
                    <a:pt x="419" y="321"/>
                    <a:pt x="416" y="320"/>
                    <a:pt x="415" y="320"/>
                  </a:cubicBezTo>
                  <a:lnTo>
                    <a:pt x="415" y="320"/>
                  </a:lnTo>
                  <a:cubicBezTo>
                    <a:pt x="414" y="320"/>
                    <a:pt x="420" y="324"/>
                    <a:pt x="420" y="326"/>
                  </a:cubicBezTo>
                  <a:cubicBezTo>
                    <a:pt x="420" y="327"/>
                    <a:pt x="417" y="328"/>
                    <a:pt x="414" y="328"/>
                  </a:cubicBezTo>
                  <a:cubicBezTo>
                    <a:pt x="413" y="328"/>
                    <a:pt x="412" y="328"/>
                    <a:pt x="411" y="328"/>
                  </a:cubicBezTo>
                  <a:lnTo>
                    <a:pt x="411" y="328"/>
                  </a:lnTo>
                  <a:cubicBezTo>
                    <a:pt x="412" y="328"/>
                    <a:pt x="412" y="329"/>
                    <a:pt x="413" y="329"/>
                  </a:cubicBezTo>
                  <a:cubicBezTo>
                    <a:pt x="413" y="329"/>
                    <a:pt x="413" y="329"/>
                    <a:pt x="413" y="329"/>
                  </a:cubicBezTo>
                  <a:cubicBezTo>
                    <a:pt x="413" y="329"/>
                    <a:pt x="414" y="329"/>
                    <a:pt x="416" y="330"/>
                  </a:cubicBezTo>
                  <a:cubicBezTo>
                    <a:pt x="419" y="332"/>
                    <a:pt x="418" y="333"/>
                    <a:pt x="418" y="333"/>
                  </a:cubicBezTo>
                  <a:cubicBezTo>
                    <a:pt x="417" y="334"/>
                    <a:pt x="417" y="335"/>
                    <a:pt x="416" y="335"/>
                  </a:cubicBezTo>
                  <a:cubicBezTo>
                    <a:pt x="415" y="335"/>
                    <a:pt x="415" y="335"/>
                    <a:pt x="414" y="334"/>
                  </a:cubicBezTo>
                  <a:cubicBezTo>
                    <a:pt x="411" y="333"/>
                    <a:pt x="408" y="332"/>
                    <a:pt x="407" y="332"/>
                  </a:cubicBezTo>
                  <a:lnTo>
                    <a:pt x="407" y="332"/>
                  </a:lnTo>
                  <a:cubicBezTo>
                    <a:pt x="407" y="332"/>
                    <a:pt x="407" y="332"/>
                    <a:pt x="408" y="333"/>
                  </a:cubicBezTo>
                  <a:cubicBezTo>
                    <a:pt x="409" y="336"/>
                    <a:pt x="416" y="339"/>
                    <a:pt x="418" y="341"/>
                  </a:cubicBezTo>
                  <a:cubicBezTo>
                    <a:pt x="419" y="342"/>
                    <a:pt x="418" y="342"/>
                    <a:pt x="417" y="342"/>
                  </a:cubicBezTo>
                  <a:cubicBezTo>
                    <a:pt x="415" y="342"/>
                    <a:pt x="410" y="341"/>
                    <a:pt x="408" y="340"/>
                  </a:cubicBezTo>
                  <a:cubicBezTo>
                    <a:pt x="405" y="340"/>
                    <a:pt x="402" y="340"/>
                    <a:pt x="402" y="341"/>
                  </a:cubicBezTo>
                  <a:cubicBezTo>
                    <a:pt x="401" y="343"/>
                    <a:pt x="402" y="344"/>
                    <a:pt x="405" y="348"/>
                  </a:cubicBezTo>
                  <a:cubicBezTo>
                    <a:pt x="407" y="350"/>
                    <a:pt x="414" y="356"/>
                    <a:pt x="414" y="356"/>
                  </a:cubicBezTo>
                  <a:cubicBezTo>
                    <a:pt x="414" y="356"/>
                    <a:pt x="405" y="350"/>
                    <a:pt x="402" y="349"/>
                  </a:cubicBezTo>
                  <a:cubicBezTo>
                    <a:pt x="401" y="348"/>
                    <a:pt x="401" y="348"/>
                    <a:pt x="400" y="348"/>
                  </a:cubicBezTo>
                  <a:cubicBezTo>
                    <a:pt x="399" y="348"/>
                    <a:pt x="399" y="350"/>
                    <a:pt x="400" y="351"/>
                  </a:cubicBezTo>
                  <a:cubicBezTo>
                    <a:pt x="401" y="352"/>
                    <a:pt x="406" y="355"/>
                    <a:pt x="406" y="357"/>
                  </a:cubicBezTo>
                  <a:cubicBezTo>
                    <a:pt x="406" y="358"/>
                    <a:pt x="405" y="358"/>
                    <a:pt x="402" y="358"/>
                  </a:cubicBezTo>
                  <a:cubicBezTo>
                    <a:pt x="399" y="358"/>
                    <a:pt x="393" y="354"/>
                    <a:pt x="392" y="354"/>
                  </a:cubicBezTo>
                  <a:lnTo>
                    <a:pt x="392" y="354"/>
                  </a:lnTo>
                  <a:cubicBezTo>
                    <a:pt x="391" y="354"/>
                    <a:pt x="391" y="355"/>
                    <a:pt x="393" y="358"/>
                  </a:cubicBezTo>
                  <a:cubicBezTo>
                    <a:pt x="397" y="362"/>
                    <a:pt x="396" y="363"/>
                    <a:pt x="395" y="364"/>
                  </a:cubicBezTo>
                  <a:cubicBezTo>
                    <a:pt x="394" y="365"/>
                    <a:pt x="404" y="372"/>
                    <a:pt x="403" y="373"/>
                  </a:cubicBezTo>
                  <a:cubicBezTo>
                    <a:pt x="400" y="371"/>
                    <a:pt x="392" y="364"/>
                    <a:pt x="391" y="364"/>
                  </a:cubicBezTo>
                  <a:lnTo>
                    <a:pt x="391" y="364"/>
                  </a:lnTo>
                  <a:cubicBezTo>
                    <a:pt x="391" y="364"/>
                    <a:pt x="391" y="364"/>
                    <a:pt x="391" y="365"/>
                  </a:cubicBezTo>
                  <a:cubicBezTo>
                    <a:pt x="392" y="367"/>
                    <a:pt x="398" y="372"/>
                    <a:pt x="401" y="376"/>
                  </a:cubicBezTo>
                  <a:cubicBezTo>
                    <a:pt x="398" y="373"/>
                    <a:pt x="396" y="372"/>
                    <a:pt x="395" y="372"/>
                  </a:cubicBezTo>
                  <a:cubicBezTo>
                    <a:pt x="394" y="372"/>
                    <a:pt x="394" y="374"/>
                    <a:pt x="393" y="374"/>
                  </a:cubicBezTo>
                  <a:cubicBezTo>
                    <a:pt x="390" y="373"/>
                    <a:pt x="385" y="367"/>
                    <a:pt x="383" y="367"/>
                  </a:cubicBezTo>
                  <a:cubicBezTo>
                    <a:pt x="383" y="367"/>
                    <a:pt x="383" y="367"/>
                    <a:pt x="383" y="367"/>
                  </a:cubicBezTo>
                  <a:cubicBezTo>
                    <a:pt x="382" y="369"/>
                    <a:pt x="402" y="387"/>
                    <a:pt x="405" y="387"/>
                  </a:cubicBezTo>
                  <a:cubicBezTo>
                    <a:pt x="406" y="387"/>
                    <a:pt x="406" y="387"/>
                    <a:pt x="406" y="387"/>
                  </a:cubicBezTo>
                  <a:lnTo>
                    <a:pt x="406" y="387"/>
                  </a:lnTo>
                  <a:lnTo>
                    <a:pt x="405" y="388"/>
                  </a:lnTo>
                  <a:cubicBezTo>
                    <a:pt x="404" y="390"/>
                    <a:pt x="410" y="399"/>
                    <a:pt x="414" y="399"/>
                  </a:cubicBezTo>
                  <a:cubicBezTo>
                    <a:pt x="414" y="399"/>
                    <a:pt x="414" y="399"/>
                    <a:pt x="415" y="399"/>
                  </a:cubicBezTo>
                  <a:cubicBezTo>
                    <a:pt x="417" y="399"/>
                    <a:pt x="417" y="397"/>
                    <a:pt x="417" y="394"/>
                  </a:cubicBezTo>
                  <a:cubicBezTo>
                    <a:pt x="417" y="392"/>
                    <a:pt x="417" y="391"/>
                    <a:pt x="412" y="385"/>
                  </a:cubicBezTo>
                  <a:cubicBezTo>
                    <a:pt x="406" y="379"/>
                    <a:pt x="416" y="385"/>
                    <a:pt x="404" y="375"/>
                  </a:cubicBezTo>
                  <a:lnTo>
                    <a:pt x="404" y="375"/>
                  </a:lnTo>
                  <a:cubicBezTo>
                    <a:pt x="410" y="380"/>
                    <a:pt x="414" y="381"/>
                    <a:pt x="417" y="381"/>
                  </a:cubicBezTo>
                  <a:cubicBezTo>
                    <a:pt x="419" y="381"/>
                    <a:pt x="421" y="380"/>
                    <a:pt x="422" y="380"/>
                  </a:cubicBezTo>
                  <a:cubicBezTo>
                    <a:pt x="423" y="380"/>
                    <a:pt x="426" y="380"/>
                    <a:pt x="429" y="381"/>
                  </a:cubicBezTo>
                  <a:cubicBezTo>
                    <a:pt x="432" y="384"/>
                    <a:pt x="437" y="387"/>
                    <a:pt x="439" y="387"/>
                  </a:cubicBezTo>
                  <a:cubicBezTo>
                    <a:pt x="440" y="387"/>
                    <a:pt x="440" y="386"/>
                    <a:pt x="440" y="386"/>
                  </a:cubicBezTo>
                  <a:lnTo>
                    <a:pt x="430" y="379"/>
                  </a:lnTo>
                  <a:cubicBezTo>
                    <a:pt x="430" y="379"/>
                    <a:pt x="431" y="379"/>
                    <a:pt x="431" y="379"/>
                  </a:cubicBezTo>
                  <a:cubicBezTo>
                    <a:pt x="433" y="379"/>
                    <a:pt x="436" y="381"/>
                    <a:pt x="438" y="381"/>
                  </a:cubicBezTo>
                  <a:cubicBezTo>
                    <a:pt x="438" y="381"/>
                    <a:pt x="438" y="381"/>
                    <a:pt x="438" y="380"/>
                  </a:cubicBezTo>
                  <a:cubicBezTo>
                    <a:pt x="437" y="378"/>
                    <a:pt x="435" y="373"/>
                    <a:pt x="429" y="369"/>
                  </a:cubicBezTo>
                  <a:cubicBezTo>
                    <a:pt x="427" y="366"/>
                    <a:pt x="425" y="366"/>
                    <a:pt x="426" y="365"/>
                  </a:cubicBezTo>
                  <a:cubicBezTo>
                    <a:pt x="426" y="365"/>
                    <a:pt x="427" y="365"/>
                    <a:pt x="428" y="365"/>
                  </a:cubicBezTo>
                  <a:cubicBezTo>
                    <a:pt x="429" y="365"/>
                    <a:pt x="429" y="365"/>
                    <a:pt x="430" y="365"/>
                  </a:cubicBezTo>
                  <a:cubicBezTo>
                    <a:pt x="433" y="366"/>
                    <a:pt x="436" y="367"/>
                    <a:pt x="437" y="367"/>
                  </a:cubicBezTo>
                  <a:cubicBezTo>
                    <a:pt x="439" y="367"/>
                    <a:pt x="440" y="367"/>
                    <a:pt x="438" y="365"/>
                  </a:cubicBezTo>
                  <a:cubicBezTo>
                    <a:pt x="434" y="360"/>
                    <a:pt x="432" y="357"/>
                    <a:pt x="435" y="357"/>
                  </a:cubicBezTo>
                  <a:cubicBezTo>
                    <a:pt x="436" y="357"/>
                    <a:pt x="436" y="357"/>
                    <a:pt x="436" y="357"/>
                  </a:cubicBezTo>
                  <a:cubicBezTo>
                    <a:pt x="438" y="357"/>
                    <a:pt x="445" y="360"/>
                    <a:pt x="447" y="360"/>
                  </a:cubicBezTo>
                  <a:cubicBezTo>
                    <a:pt x="447" y="360"/>
                    <a:pt x="447" y="360"/>
                    <a:pt x="447" y="359"/>
                  </a:cubicBezTo>
                  <a:cubicBezTo>
                    <a:pt x="441" y="354"/>
                    <a:pt x="429" y="351"/>
                    <a:pt x="430" y="349"/>
                  </a:cubicBezTo>
                  <a:cubicBezTo>
                    <a:pt x="430" y="349"/>
                    <a:pt x="431" y="349"/>
                    <a:pt x="431" y="349"/>
                  </a:cubicBezTo>
                  <a:cubicBezTo>
                    <a:pt x="435" y="349"/>
                    <a:pt x="448" y="359"/>
                    <a:pt x="452" y="359"/>
                  </a:cubicBezTo>
                  <a:cubicBezTo>
                    <a:pt x="452" y="359"/>
                    <a:pt x="453" y="359"/>
                    <a:pt x="453" y="358"/>
                  </a:cubicBezTo>
                  <a:cubicBezTo>
                    <a:pt x="454" y="357"/>
                    <a:pt x="444" y="353"/>
                    <a:pt x="443" y="351"/>
                  </a:cubicBezTo>
                  <a:cubicBezTo>
                    <a:pt x="441" y="348"/>
                    <a:pt x="445" y="347"/>
                    <a:pt x="448" y="345"/>
                  </a:cubicBezTo>
                  <a:cubicBezTo>
                    <a:pt x="452" y="344"/>
                    <a:pt x="464" y="342"/>
                    <a:pt x="463" y="337"/>
                  </a:cubicBezTo>
                  <a:cubicBezTo>
                    <a:pt x="463" y="334"/>
                    <a:pt x="457" y="332"/>
                    <a:pt x="454" y="330"/>
                  </a:cubicBezTo>
                  <a:cubicBezTo>
                    <a:pt x="451" y="328"/>
                    <a:pt x="450" y="327"/>
                    <a:pt x="451" y="327"/>
                  </a:cubicBezTo>
                  <a:lnTo>
                    <a:pt x="451" y="327"/>
                  </a:lnTo>
                  <a:cubicBezTo>
                    <a:pt x="452" y="327"/>
                    <a:pt x="458" y="330"/>
                    <a:pt x="460" y="330"/>
                  </a:cubicBezTo>
                  <a:cubicBezTo>
                    <a:pt x="460" y="331"/>
                    <a:pt x="461" y="331"/>
                    <a:pt x="461" y="331"/>
                  </a:cubicBezTo>
                  <a:cubicBezTo>
                    <a:pt x="464" y="331"/>
                    <a:pt x="461" y="326"/>
                    <a:pt x="457" y="324"/>
                  </a:cubicBezTo>
                  <a:cubicBezTo>
                    <a:pt x="451" y="321"/>
                    <a:pt x="449" y="320"/>
                    <a:pt x="450" y="320"/>
                  </a:cubicBezTo>
                  <a:lnTo>
                    <a:pt x="450" y="320"/>
                  </a:lnTo>
                  <a:cubicBezTo>
                    <a:pt x="451" y="320"/>
                    <a:pt x="455" y="321"/>
                    <a:pt x="460" y="323"/>
                  </a:cubicBezTo>
                  <a:cubicBezTo>
                    <a:pt x="462" y="323"/>
                    <a:pt x="442" y="314"/>
                    <a:pt x="439" y="314"/>
                  </a:cubicBezTo>
                  <a:cubicBezTo>
                    <a:pt x="439" y="314"/>
                    <a:pt x="439" y="314"/>
                    <a:pt x="439" y="314"/>
                  </a:cubicBezTo>
                  <a:cubicBezTo>
                    <a:pt x="439" y="314"/>
                    <a:pt x="439" y="314"/>
                    <a:pt x="439" y="314"/>
                  </a:cubicBezTo>
                  <a:cubicBezTo>
                    <a:pt x="442" y="314"/>
                    <a:pt x="451" y="317"/>
                    <a:pt x="454" y="317"/>
                  </a:cubicBezTo>
                  <a:cubicBezTo>
                    <a:pt x="455" y="318"/>
                    <a:pt x="456" y="318"/>
                    <a:pt x="457" y="318"/>
                  </a:cubicBezTo>
                  <a:cubicBezTo>
                    <a:pt x="459" y="318"/>
                    <a:pt x="456" y="315"/>
                    <a:pt x="455" y="314"/>
                  </a:cubicBezTo>
                  <a:cubicBezTo>
                    <a:pt x="454" y="313"/>
                    <a:pt x="450" y="309"/>
                    <a:pt x="454" y="309"/>
                  </a:cubicBezTo>
                  <a:cubicBezTo>
                    <a:pt x="455" y="309"/>
                    <a:pt x="457" y="309"/>
                    <a:pt x="460" y="310"/>
                  </a:cubicBezTo>
                  <a:cubicBezTo>
                    <a:pt x="463" y="312"/>
                    <a:pt x="465" y="312"/>
                    <a:pt x="466" y="312"/>
                  </a:cubicBezTo>
                  <a:cubicBezTo>
                    <a:pt x="468" y="312"/>
                    <a:pt x="458" y="306"/>
                    <a:pt x="458" y="305"/>
                  </a:cubicBezTo>
                  <a:cubicBezTo>
                    <a:pt x="458" y="305"/>
                    <a:pt x="458" y="304"/>
                    <a:pt x="459" y="304"/>
                  </a:cubicBezTo>
                  <a:cubicBezTo>
                    <a:pt x="463" y="304"/>
                    <a:pt x="475" y="307"/>
                    <a:pt x="478" y="307"/>
                  </a:cubicBezTo>
                  <a:cubicBezTo>
                    <a:pt x="480" y="307"/>
                    <a:pt x="480" y="307"/>
                    <a:pt x="477" y="305"/>
                  </a:cubicBezTo>
                  <a:cubicBezTo>
                    <a:pt x="464" y="303"/>
                    <a:pt x="446" y="301"/>
                    <a:pt x="437" y="300"/>
                  </a:cubicBezTo>
                  <a:cubicBezTo>
                    <a:pt x="437" y="300"/>
                    <a:pt x="430" y="299"/>
                    <a:pt x="428" y="299"/>
                  </a:cubicBezTo>
                  <a:close/>
                  <a:moveTo>
                    <a:pt x="388" y="396"/>
                  </a:moveTo>
                  <a:cubicBezTo>
                    <a:pt x="390" y="396"/>
                    <a:pt x="397" y="404"/>
                    <a:pt x="396" y="405"/>
                  </a:cubicBezTo>
                  <a:cubicBezTo>
                    <a:pt x="393" y="402"/>
                    <a:pt x="387" y="398"/>
                    <a:pt x="387" y="396"/>
                  </a:cubicBezTo>
                  <a:cubicBezTo>
                    <a:pt x="388" y="396"/>
                    <a:pt x="388" y="396"/>
                    <a:pt x="388" y="396"/>
                  </a:cubicBezTo>
                  <a:close/>
                  <a:moveTo>
                    <a:pt x="360" y="426"/>
                  </a:moveTo>
                  <a:cubicBezTo>
                    <a:pt x="360" y="426"/>
                    <a:pt x="360" y="426"/>
                    <a:pt x="361" y="427"/>
                  </a:cubicBezTo>
                  <a:cubicBezTo>
                    <a:pt x="366" y="432"/>
                    <a:pt x="374" y="444"/>
                    <a:pt x="372" y="444"/>
                  </a:cubicBezTo>
                  <a:cubicBezTo>
                    <a:pt x="372" y="444"/>
                    <a:pt x="371" y="444"/>
                    <a:pt x="370" y="443"/>
                  </a:cubicBezTo>
                  <a:cubicBezTo>
                    <a:pt x="368" y="441"/>
                    <a:pt x="365" y="438"/>
                    <a:pt x="363" y="434"/>
                  </a:cubicBezTo>
                  <a:cubicBezTo>
                    <a:pt x="360" y="430"/>
                    <a:pt x="359" y="426"/>
                    <a:pt x="360" y="426"/>
                  </a:cubicBezTo>
                  <a:close/>
                  <a:moveTo>
                    <a:pt x="166" y="459"/>
                  </a:moveTo>
                  <a:cubicBezTo>
                    <a:pt x="166" y="459"/>
                    <a:pt x="166" y="459"/>
                    <a:pt x="166" y="459"/>
                  </a:cubicBezTo>
                  <a:cubicBezTo>
                    <a:pt x="166" y="459"/>
                    <a:pt x="166" y="459"/>
                    <a:pt x="166" y="459"/>
                  </a:cubicBezTo>
                  <a:close/>
                  <a:moveTo>
                    <a:pt x="245" y="453"/>
                  </a:moveTo>
                  <a:lnTo>
                    <a:pt x="245" y="453"/>
                  </a:lnTo>
                  <a:cubicBezTo>
                    <a:pt x="245" y="453"/>
                    <a:pt x="245" y="453"/>
                    <a:pt x="245" y="453"/>
                  </a:cubicBezTo>
                  <a:cubicBezTo>
                    <a:pt x="247" y="453"/>
                    <a:pt x="247" y="465"/>
                    <a:pt x="245" y="465"/>
                  </a:cubicBezTo>
                  <a:cubicBezTo>
                    <a:pt x="243" y="464"/>
                    <a:pt x="243" y="453"/>
                    <a:pt x="245" y="453"/>
                  </a:cubicBezTo>
                  <a:close/>
                  <a:moveTo>
                    <a:pt x="334" y="459"/>
                  </a:moveTo>
                  <a:lnTo>
                    <a:pt x="335" y="465"/>
                  </a:lnTo>
                  <a:cubicBezTo>
                    <a:pt x="337" y="468"/>
                    <a:pt x="338" y="469"/>
                    <a:pt x="339" y="469"/>
                  </a:cubicBezTo>
                  <a:cubicBezTo>
                    <a:pt x="340" y="469"/>
                    <a:pt x="339" y="466"/>
                    <a:pt x="336" y="459"/>
                  </a:cubicBezTo>
                  <a:close/>
                  <a:moveTo>
                    <a:pt x="187" y="459"/>
                  </a:moveTo>
                  <a:lnTo>
                    <a:pt x="184" y="464"/>
                  </a:lnTo>
                  <a:cubicBezTo>
                    <a:pt x="184" y="468"/>
                    <a:pt x="184" y="469"/>
                    <a:pt x="184" y="469"/>
                  </a:cubicBezTo>
                  <a:cubicBezTo>
                    <a:pt x="185" y="469"/>
                    <a:pt x="188" y="459"/>
                    <a:pt x="187" y="459"/>
                  </a:cubicBezTo>
                  <a:close/>
                  <a:moveTo>
                    <a:pt x="260" y="459"/>
                  </a:moveTo>
                  <a:cubicBezTo>
                    <a:pt x="262" y="459"/>
                    <a:pt x="263" y="471"/>
                    <a:pt x="261" y="471"/>
                  </a:cubicBezTo>
                  <a:cubicBezTo>
                    <a:pt x="260" y="468"/>
                    <a:pt x="258" y="461"/>
                    <a:pt x="260" y="459"/>
                  </a:cubicBezTo>
                  <a:close/>
                  <a:moveTo>
                    <a:pt x="297" y="456"/>
                  </a:moveTo>
                  <a:lnTo>
                    <a:pt x="300" y="474"/>
                  </a:lnTo>
                  <a:cubicBezTo>
                    <a:pt x="298" y="469"/>
                    <a:pt x="294" y="457"/>
                    <a:pt x="297" y="456"/>
                  </a:cubicBezTo>
                  <a:close/>
                  <a:moveTo>
                    <a:pt x="83" y="337"/>
                  </a:moveTo>
                  <a:lnTo>
                    <a:pt x="83" y="337"/>
                  </a:lnTo>
                  <a:cubicBezTo>
                    <a:pt x="82" y="337"/>
                    <a:pt x="80" y="338"/>
                    <a:pt x="80" y="338"/>
                  </a:cubicBezTo>
                  <a:cubicBezTo>
                    <a:pt x="80" y="338"/>
                    <a:pt x="80" y="338"/>
                    <a:pt x="80" y="338"/>
                  </a:cubicBezTo>
                  <a:cubicBezTo>
                    <a:pt x="79" y="338"/>
                    <a:pt x="40" y="359"/>
                    <a:pt x="38" y="362"/>
                  </a:cubicBezTo>
                  <a:cubicBezTo>
                    <a:pt x="38" y="363"/>
                    <a:pt x="38" y="367"/>
                    <a:pt x="40" y="367"/>
                  </a:cubicBezTo>
                  <a:cubicBezTo>
                    <a:pt x="41" y="367"/>
                    <a:pt x="41" y="367"/>
                    <a:pt x="42" y="366"/>
                  </a:cubicBezTo>
                  <a:cubicBezTo>
                    <a:pt x="47" y="364"/>
                    <a:pt x="52" y="361"/>
                    <a:pt x="53" y="361"/>
                  </a:cubicBezTo>
                  <a:lnTo>
                    <a:pt x="53" y="361"/>
                  </a:lnTo>
                  <a:cubicBezTo>
                    <a:pt x="54" y="361"/>
                    <a:pt x="54" y="362"/>
                    <a:pt x="52" y="365"/>
                  </a:cubicBezTo>
                  <a:cubicBezTo>
                    <a:pt x="51" y="368"/>
                    <a:pt x="50" y="372"/>
                    <a:pt x="53" y="373"/>
                  </a:cubicBezTo>
                  <a:cubicBezTo>
                    <a:pt x="53" y="373"/>
                    <a:pt x="53" y="373"/>
                    <a:pt x="54" y="373"/>
                  </a:cubicBezTo>
                  <a:cubicBezTo>
                    <a:pt x="56" y="373"/>
                    <a:pt x="64" y="369"/>
                    <a:pt x="65" y="369"/>
                  </a:cubicBezTo>
                  <a:cubicBezTo>
                    <a:pt x="65" y="369"/>
                    <a:pt x="65" y="370"/>
                    <a:pt x="65" y="370"/>
                  </a:cubicBezTo>
                  <a:cubicBezTo>
                    <a:pt x="64" y="373"/>
                    <a:pt x="50" y="384"/>
                    <a:pt x="49" y="387"/>
                  </a:cubicBezTo>
                  <a:cubicBezTo>
                    <a:pt x="49" y="387"/>
                    <a:pt x="49" y="387"/>
                    <a:pt x="49" y="387"/>
                  </a:cubicBezTo>
                  <a:cubicBezTo>
                    <a:pt x="51" y="387"/>
                    <a:pt x="59" y="381"/>
                    <a:pt x="61" y="379"/>
                  </a:cubicBezTo>
                  <a:lnTo>
                    <a:pt x="61" y="379"/>
                  </a:lnTo>
                  <a:cubicBezTo>
                    <a:pt x="62" y="380"/>
                    <a:pt x="51" y="389"/>
                    <a:pt x="53" y="389"/>
                  </a:cubicBezTo>
                  <a:cubicBezTo>
                    <a:pt x="53" y="389"/>
                    <a:pt x="54" y="389"/>
                    <a:pt x="54" y="389"/>
                  </a:cubicBezTo>
                  <a:cubicBezTo>
                    <a:pt x="55" y="388"/>
                    <a:pt x="72" y="376"/>
                    <a:pt x="74" y="376"/>
                  </a:cubicBezTo>
                  <a:lnTo>
                    <a:pt x="74" y="376"/>
                  </a:lnTo>
                  <a:cubicBezTo>
                    <a:pt x="75" y="376"/>
                    <a:pt x="74" y="376"/>
                    <a:pt x="73" y="378"/>
                  </a:cubicBezTo>
                  <a:cubicBezTo>
                    <a:pt x="71" y="381"/>
                    <a:pt x="64" y="385"/>
                    <a:pt x="61" y="389"/>
                  </a:cubicBezTo>
                  <a:cubicBezTo>
                    <a:pt x="60" y="391"/>
                    <a:pt x="61" y="392"/>
                    <a:pt x="63" y="392"/>
                  </a:cubicBezTo>
                  <a:cubicBezTo>
                    <a:pt x="66" y="391"/>
                    <a:pt x="74" y="382"/>
                    <a:pt x="77" y="382"/>
                  </a:cubicBezTo>
                  <a:cubicBezTo>
                    <a:pt x="78" y="382"/>
                    <a:pt x="78" y="383"/>
                    <a:pt x="78" y="383"/>
                  </a:cubicBezTo>
                  <a:cubicBezTo>
                    <a:pt x="72" y="387"/>
                    <a:pt x="68" y="392"/>
                    <a:pt x="64" y="396"/>
                  </a:cubicBezTo>
                  <a:cubicBezTo>
                    <a:pt x="63" y="398"/>
                    <a:pt x="62" y="400"/>
                    <a:pt x="63" y="400"/>
                  </a:cubicBezTo>
                  <a:cubicBezTo>
                    <a:pt x="64" y="400"/>
                    <a:pt x="66" y="399"/>
                    <a:pt x="70" y="396"/>
                  </a:cubicBezTo>
                  <a:lnTo>
                    <a:pt x="70" y="396"/>
                  </a:lnTo>
                  <a:cubicBezTo>
                    <a:pt x="62" y="402"/>
                    <a:pt x="61" y="404"/>
                    <a:pt x="63" y="404"/>
                  </a:cubicBezTo>
                  <a:cubicBezTo>
                    <a:pt x="64" y="404"/>
                    <a:pt x="66" y="403"/>
                    <a:pt x="69" y="402"/>
                  </a:cubicBezTo>
                  <a:lnTo>
                    <a:pt x="69" y="402"/>
                  </a:lnTo>
                  <a:cubicBezTo>
                    <a:pt x="60" y="409"/>
                    <a:pt x="74" y="409"/>
                    <a:pt x="75" y="409"/>
                  </a:cubicBezTo>
                  <a:cubicBezTo>
                    <a:pt x="73" y="407"/>
                    <a:pt x="80" y="400"/>
                    <a:pt x="82" y="400"/>
                  </a:cubicBezTo>
                  <a:cubicBezTo>
                    <a:pt x="83" y="400"/>
                    <a:pt x="83" y="401"/>
                    <a:pt x="83" y="402"/>
                  </a:cubicBezTo>
                  <a:cubicBezTo>
                    <a:pt x="83" y="406"/>
                    <a:pt x="84" y="409"/>
                    <a:pt x="84" y="412"/>
                  </a:cubicBezTo>
                  <a:cubicBezTo>
                    <a:pt x="94" y="402"/>
                    <a:pt x="91" y="395"/>
                    <a:pt x="92" y="392"/>
                  </a:cubicBezTo>
                  <a:lnTo>
                    <a:pt x="92" y="392"/>
                  </a:lnTo>
                  <a:cubicBezTo>
                    <a:pt x="93" y="393"/>
                    <a:pt x="95" y="395"/>
                    <a:pt x="96" y="397"/>
                  </a:cubicBezTo>
                  <a:cubicBezTo>
                    <a:pt x="97" y="398"/>
                    <a:pt x="97" y="400"/>
                    <a:pt x="92" y="406"/>
                  </a:cubicBezTo>
                  <a:cubicBezTo>
                    <a:pt x="88" y="411"/>
                    <a:pt x="84" y="413"/>
                    <a:pt x="83" y="417"/>
                  </a:cubicBezTo>
                  <a:cubicBezTo>
                    <a:pt x="81" y="420"/>
                    <a:pt x="82" y="421"/>
                    <a:pt x="83" y="421"/>
                  </a:cubicBezTo>
                  <a:cubicBezTo>
                    <a:pt x="85" y="421"/>
                    <a:pt x="91" y="416"/>
                    <a:pt x="93" y="416"/>
                  </a:cubicBezTo>
                  <a:cubicBezTo>
                    <a:pt x="93" y="416"/>
                    <a:pt x="93" y="416"/>
                    <a:pt x="93" y="416"/>
                  </a:cubicBezTo>
                  <a:cubicBezTo>
                    <a:pt x="96" y="418"/>
                    <a:pt x="93" y="424"/>
                    <a:pt x="88" y="433"/>
                  </a:cubicBezTo>
                  <a:cubicBezTo>
                    <a:pt x="93" y="427"/>
                    <a:pt x="102" y="420"/>
                    <a:pt x="105" y="419"/>
                  </a:cubicBezTo>
                  <a:cubicBezTo>
                    <a:pt x="105" y="418"/>
                    <a:pt x="106" y="418"/>
                    <a:pt x="106" y="418"/>
                  </a:cubicBezTo>
                  <a:lnTo>
                    <a:pt x="106" y="418"/>
                  </a:lnTo>
                  <a:cubicBezTo>
                    <a:pt x="107" y="418"/>
                    <a:pt x="100" y="426"/>
                    <a:pt x="101" y="426"/>
                  </a:cubicBezTo>
                  <a:cubicBezTo>
                    <a:pt x="101" y="426"/>
                    <a:pt x="101" y="426"/>
                    <a:pt x="101" y="426"/>
                  </a:cubicBezTo>
                  <a:cubicBezTo>
                    <a:pt x="101" y="426"/>
                    <a:pt x="101" y="426"/>
                    <a:pt x="101" y="426"/>
                  </a:cubicBezTo>
                  <a:lnTo>
                    <a:pt x="101" y="426"/>
                  </a:lnTo>
                  <a:cubicBezTo>
                    <a:pt x="99" y="428"/>
                    <a:pt x="98" y="430"/>
                    <a:pt x="98" y="431"/>
                  </a:cubicBezTo>
                  <a:cubicBezTo>
                    <a:pt x="97" y="435"/>
                    <a:pt x="100" y="435"/>
                    <a:pt x="101" y="435"/>
                  </a:cubicBezTo>
                  <a:cubicBezTo>
                    <a:pt x="102" y="435"/>
                    <a:pt x="102" y="435"/>
                    <a:pt x="103" y="435"/>
                  </a:cubicBezTo>
                  <a:cubicBezTo>
                    <a:pt x="105" y="435"/>
                    <a:pt x="107" y="435"/>
                    <a:pt x="111" y="431"/>
                  </a:cubicBezTo>
                  <a:cubicBezTo>
                    <a:pt x="113" y="428"/>
                    <a:pt x="114" y="427"/>
                    <a:pt x="115" y="427"/>
                  </a:cubicBezTo>
                  <a:cubicBezTo>
                    <a:pt x="115" y="427"/>
                    <a:pt x="116" y="427"/>
                    <a:pt x="116" y="427"/>
                  </a:cubicBezTo>
                  <a:cubicBezTo>
                    <a:pt x="116" y="428"/>
                    <a:pt x="115" y="431"/>
                    <a:pt x="113" y="434"/>
                  </a:cubicBezTo>
                  <a:cubicBezTo>
                    <a:pt x="111" y="438"/>
                    <a:pt x="112" y="437"/>
                    <a:pt x="112" y="438"/>
                  </a:cubicBezTo>
                  <a:cubicBezTo>
                    <a:pt x="113" y="438"/>
                    <a:pt x="113" y="438"/>
                    <a:pt x="113" y="438"/>
                  </a:cubicBezTo>
                  <a:cubicBezTo>
                    <a:pt x="115" y="438"/>
                    <a:pt x="119" y="434"/>
                    <a:pt x="121" y="434"/>
                  </a:cubicBezTo>
                  <a:cubicBezTo>
                    <a:pt x="122" y="433"/>
                    <a:pt x="122" y="433"/>
                    <a:pt x="123" y="433"/>
                  </a:cubicBezTo>
                  <a:cubicBezTo>
                    <a:pt x="124" y="433"/>
                    <a:pt x="125" y="434"/>
                    <a:pt x="126" y="435"/>
                  </a:cubicBezTo>
                  <a:cubicBezTo>
                    <a:pt x="126" y="436"/>
                    <a:pt x="123" y="443"/>
                    <a:pt x="123" y="444"/>
                  </a:cubicBezTo>
                  <a:cubicBezTo>
                    <a:pt x="124" y="444"/>
                    <a:pt x="125" y="440"/>
                    <a:pt x="125" y="440"/>
                  </a:cubicBezTo>
                  <a:cubicBezTo>
                    <a:pt x="126" y="440"/>
                    <a:pt x="126" y="440"/>
                    <a:pt x="126" y="441"/>
                  </a:cubicBezTo>
                  <a:lnTo>
                    <a:pt x="127" y="441"/>
                  </a:lnTo>
                  <a:lnTo>
                    <a:pt x="132" y="444"/>
                  </a:lnTo>
                  <a:cubicBezTo>
                    <a:pt x="133" y="445"/>
                    <a:pt x="133" y="447"/>
                    <a:pt x="135" y="447"/>
                  </a:cubicBezTo>
                  <a:cubicBezTo>
                    <a:pt x="136" y="447"/>
                    <a:pt x="139" y="445"/>
                    <a:pt x="142" y="439"/>
                  </a:cubicBezTo>
                  <a:lnTo>
                    <a:pt x="142" y="439"/>
                  </a:lnTo>
                  <a:cubicBezTo>
                    <a:pt x="137" y="448"/>
                    <a:pt x="140" y="451"/>
                    <a:pt x="142" y="452"/>
                  </a:cubicBezTo>
                  <a:cubicBezTo>
                    <a:pt x="142" y="452"/>
                    <a:pt x="142" y="452"/>
                    <a:pt x="142" y="452"/>
                  </a:cubicBezTo>
                  <a:cubicBezTo>
                    <a:pt x="144" y="452"/>
                    <a:pt x="147" y="447"/>
                    <a:pt x="148" y="447"/>
                  </a:cubicBezTo>
                  <a:cubicBezTo>
                    <a:pt x="149" y="447"/>
                    <a:pt x="149" y="447"/>
                    <a:pt x="149" y="447"/>
                  </a:cubicBezTo>
                  <a:cubicBezTo>
                    <a:pt x="150" y="448"/>
                    <a:pt x="146" y="456"/>
                    <a:pt x="146" y="459"/>
                  </a:cubicBezTo>
                  <a:cubicBezTo>
                    <a:pt x="145" y="461"/>
                    <a:pt x="146" y="461"/>
                    <a:pt x="147" y="461"/>
                  </a:cubicBezTo>
                  <a:cubicBezTo>
                    <a:pt x="149" y="461"/>
                    <a:pt x="151" y="461"/>
                    <a:pt x="153" y="458"/>
                  </a:cubicBezTo>
                  <a:cubicBezTo>
                    <a:pt x="154" y="456"/>
                    <a:pt x="156" y="451"/>
                    <a:pt x="158" y="448"/>
                  </a:cubicBezTo>
                  <a:lnTo>
                    <a:pt x="158" y="448"/>
                  </a:lnTo>
                  <a:cubicBezTo>
                    <a:pt x="155" y="454"/>
                    <a:pt x="155" y="456"/>
                    <a:pt x="156" y="456"/>
                  </a:cubicBezTo>
                  <a:cubicBezTo>
                    <a:pt x="157" y="456"/>
                    <a:pt x="159" y="454"/>
                    <a:pt x="159" y="454"/>
                  </a:cubicBezTo>
                  <a:cubicBezTo>
                    <a:pt x="159" y="454"/>
                    <a:pt x="160" y="454"/>
                    <a:pt x="160" y="454"/>
                  </a:cubicBezTo>
                  <a:cubicBezTo>
                    <a:pt x="161" y="454"/>
                    <a:pt x="151" y="474"/>
                    <a:pt x="153" y="474"/>
                  </a:cubicBezTo>
                  <a:cubicBezTo>
                    <a:pt x="153" y="474"/>
                    <a:pt x="153" y="474"/>
                    <a:pt x="153" y="474"/>
                  </a:cubicBezTo>
                  <a:cubicBezTo>
                    <a:pt x="159" y="471"/>
                    <a:pt x="164" y="453"/>
                    <a:pt x="168" y="444"/>
                  </a:cubicBezTo>
                  <a:cubicBezTo>
                    <a:pt x="169" y="443"/>
                    <a:pt x="169" y="443"/>
                    <a:pt x="169" y="443"/>
                  </a:cubicBezTo>
                  <a:lnTo>
                    <a:pt x="169" y="443"/>
                  </a:lnTo>
                  <a:cubicBezTo>
                    <a:pt x="170" y="443"/>
                    <a:pt x="167" y="456"/>
                    <a:pt x="166" y="459"/>
                  </a:cubicBezTo>
                  <a:lnTo>
                    <a:pt x="166" y="459"/>
                  </a:lnTo>
                  <a:cubicBezTo>
                    <a:pt x="168" y="454"/>
                    <a:pt x="169" y="452"/>
                    <a:pt x="170" y="452"/>
                  </a:cubicBezTo>
                  <a:cubicBezTo>
                    <a:pt x="171" y="452"/>
                    <a:pt x="171" y="453"/>
                    <a:pt x="172" y="453"/>
                  </a:cubicBezTo>
                  <a:cubicBezTo>
                    <a:pt x="172" y="453"/>
                    <a:pt x="172" y="452"/>
                    <a:pt x="173" y="452"/>
                  </a:cubicBezTo>
                  <a:cubicBezTo>
                    <a:pt x="174" y="450"/>
                    <a:pt x="174" y="446"/>
                    <a:pt x="176" y="444"/>
                  </a:cubicBezTo>
                  <a:cubicBezTo>
                    <a:pt x="177" y="442"/>
                    <a:pt x="177" y="442"/>
                    <a:pt x="178" y="442"/>
                  </a:cubicBezTo>
                  <a:cubicBezTo>
                    <a:pt x="178" y="442"/>
                    <a:pt x="178" y="442"/>
                    <a:pt x="179" y="442"/>
                  </a:cubicBezTo>
                  <a:cubicBezTo>
                    <a:pt x="177" y="448"/>
                    <a:pt x="175" y="452"/>
                    <a:pt x="176" y="452"/>
                  </a:cubicBezTo>
                  <a:cubicBezTo>
                    <a:pt x="176" y="452"/>
                    <a:pt x="177" y="452"/>
                    <a:pt x="177" y="452"/>
                  </a:cubicBezTo>
                  <a:cubicBezTo>
                    <a:pt x="179" y="451"/>
                    <a:pt x="180" y="450"/>
                    <a:pt x="180" y="450"/>
                  </a:cubicBezTo>
                  <a:lnTo>
                    <a:pt x="180" y="450"/>
                  </a:lnTo>
                  <a:cubicBezTo>
                    <a:pt x="180" y="450"/>
                    <a:pt x="180" y="452"/>
                    <a:pt x="178" y="459"/>
                  </a:cubicBezTo>
                  <a:cubicBezTo>
                    <a:pt x="177" y="461"/>
                    <a:pt x="178" y="463"/>
                    <a:pt x="179" y="463"/>
                  </a:cubicBezTo>
                  <a:cubicBezTo>
                    <a:pt x="180" y="463"/>
                    <a:pt x="181" y="462"/>
                    <a:pt x="181" y="461"/>
                  </a:cubicBezTo>
                  <a:cubicBezTo>
                    <a:pt x="183" y="456"/>
                    <a:pt x="182" y="454"/>
                    <a:pt x="184" y="454"/>
                  </a:cubicBezTo>
                  <a:cubicBezTo>
                    <a:pt x="184" y="453"/>
                    <a:pt x="185" y="453"/>
                    <a:pt x="185" y="453"/>
                  </a:cubicBezTo>
                  <a:cubicBezTo>
                    <a:pt x="187" y="453"/>
                    <a:pt x="188" y="454"/>
                    <a:pt x="188" y="455"/>
                  </a:cubicBezTo>
                  <a:cubicBezTo>
                    <a:pt x="189" y="458"/>
                    <a:pt x="188" y="463"/>
                    <a:pt x="188" y="468"/>
                  </a:cubicBezTo>
                  <a:cubicBezTo>
                    <a:pt x="189" y="469"/>
                    <a:pt x="189" y="470"/>
                    <a:pt x="190" y="470"/>
                  </a:cubicBezTo>
                  <a:cubicBezTo>
                    <a:pt x="191" y="470"/>
                    <a:pt x="192" y="469"/>
                    <a:pt x="194" y="467"/>
                  </a:cubicBezTo>
                  <a:cubicBezTo>
                    <a:pt x="194" y="466"/>
                    <a:pt x="195" y="465"/>
                    <a:pt x="195" y="465"/>
                  </a:cubicBezTo>
                  <a:cubicBezTo>
                    <a:pt x="197" y="465"/>
                    <a:pt x="197" y="474"/>
                    <a:pt x="196" y="475"/>
                  </a:cubicBezTo>
                  <a:cubicBezTo>
                    <a:pt x="201" y="467"/>
                    <a:pt x="199" y="455"/>
                    <a:pt x="200" y="451"/>
                  </a:cubicBezTo>
                  <a:cubicBezTo>
                    <a:pt x="200" y="450"/>
                    <a:pt x="201" y="450"/>
                    <a:pt x="201" y="450"/>
                  </a:cubicBezTo>
                  <a:cubicBezTo>
                    <a:pt x="202" y="450"/>
                    <a:pt x="202" y="451"/>
                    <a:pt x="201" y="453"/>
                  </a:cubicBezTo>
                  <a:cubicBezTo>
                    <a:pt x="201" y="456"/>
                    <a:pt x="201" y="457"/>
                    <a:pt x="202" y="457"/>
                  </a:cubicBezTo>
                  <a:cubicBezTo>
                    <a:pt x="203" y="457"/>
                    <a:pt x="204" y="456"/>
                    <a:pt x="204" y="455"/>
                  </a:cubicBezTo>
                  <a:cubicBezTo>
                    <a:pt x="205" y="454"/>
                    <a:pt x="205" y="454"/>
                    <a:pt x="205" y="454"/>
                  </a:cubicBezTo>
                  <a:lnTo>
                    <a:pt x="205" y="454"/>
                  </a:lnTo>
                  <a:cubicBezTo>
                    <a:pt x="206" y="454"/>
                    <a:pt x="204" y="463"/>
                    <a:pt x="204" y="469"/>
                  </a:cubicBezTo>
                  <a:cubicBezTo>
                    <a:pt x="204" y="471"/>
                    <a:pt x="204" y="471"/>
                    <a:pt x="204" y="471"/>
                  </a:cubicBezTo>
                  <a:cubicBezTo>
                    <a:pt x="205" y="471"/>
                    <a:pt x="206" y="465"/>
                    <a:pt x="207" y="464"/>
                  </a:cubicBezTo>
                  <a:cubicBezTo>
                    <a:pt x="207" y="459"/>
                    <a:pt x="209" y="459"/>
                    <a:pt x="210" y="459"/>
                  </a:cubicBezTo>
                  <a:cubicBezTo>
                    <a:pt x="210" y="459"/>
                    <a:pt x="210" y="459"/>
                    <a:pt x="210" y="459"/>
                  </a:cubicBezTo>
                  <a:cubicBezTo>
                    <a:pt x="211" y="459"/>
                    <a:pt x="211" y="460"/>
                    <a:pt x="212" y="460"/>
                  </a:cubicBezTo>
                  <a:cubicBezTo>
                    <a:pt x="213" y="460"/>
                    <a:pt x="214" y="459"/>
                    <a:pt x="215" y="454"/>
                  </a:cubicBezTo>
                  <a:cubicBezTo>
                    <a:pt x="215" y="454"/>
                    <a:pt x="217" y="451"/>
                    <a:pt x="218" y="451"/>
                  </a:cubicBezTo>
                  <a:cubicBezTo>
                    <a:pt x="218" y="451"/>
                    <a:pt x="218" y="451"/>
                    <a:pt x="218" y="451"/>
                  </a:cubicBezTo>
                  <a:cubicBezTo>
                    <a:pt x="218" y="454"/>
                    <a:pt x="213" y="468"/>
                    <a:pt x="215" y="472"/>
                  </a:cubicBezTo>
                  <a:cubicBezTo>
                    <a:pt x="216" y="474"/>
                    <a:pt x="217" y="474"/>
                    <a:pt x="219" y="474"/>
                  </a:cubicBezTo>
                  <a:cubicBezTo>
                    <a:pt x="220" y="474"/>
                    <a:pt x="221" y="474"/>
                    <a:pt x="222" y="474"/>
                  </a:cubicBezTo>
                  <a:cubicBezTo>
                    <a:pt x="222" y="474"/>
                    <a:pt x="220" y="474"/>
                    <a:pt x="221" y="468"/>
                  </a:cubicBezTo>
                  <a:cubicBezTo>
                    <a:pt x="222" y="466"/>
                    <a:pt x="225" y="469"/>
                    <a:pt x="225" y="463"/>
                  </a:cubicBezTo>
                  <a:lnTo>
                    <a:pt x="225" y="463"/>
                  </a:lnTo>
                  <a:cubicBezTo>
                    <a:pt x="225" y="464"/>
                    <a:pt x="225" y="464"/>
                    <a:pt x="225" y="464"/>
                  </a:cubicBezTo>
                  <a:cubicBezTo>
                    <a:pt x="225" y="464"/>
                    <a:pt x="223" y="457"/>
                    <a:pt x="224" y="456"/>
                  </a:cubicBezTo>
                  <a:cubicBezTo>
                    <a:pt x="225" y="455"/>
                    <a:pt x="227" y="449"/>
                    <a:pt x="228" y="449"/>
                  </a:cubicBezTo>
                  <a:lnTo>
                    <a:pt x="228" y="449"/>
                  </a:lnTo>
                  <a:cubicBezTo>
                    <a:pt x="228" y="449"/>
                    <a:pt x="228" y="451"/>
                    <a:pt x="228" y="456"/>
                  </a:cubicBezTo>
                  <a:cubicBezTo>
                    <a:pt x="227" y="461"/>
                    <a:pt x="226" y="467"/>
                    <a:pt x="227" y="468"/>
                  </a:cubicBezTo>
                  <a:cubicBezTo>
                    <a:pt x="228" y="469"/>
                    <a:pt x="230" y="470"/>
                    <a:pt x="231" y="470"/>
                  </a:cubicBezTo>
                  <a:cubicBezTo>
                    <a:pt x="232" y="470"/>
                    <a:pt x="233" y="470"/>
                    <a:pt x="234" y="469"/>
                  </a:cubicBezTo>
                  <a:cubicBezTo>
                    <a:pt x="236" y="468"/>
                    <a:pt x="235" y="456"/>
                    <a:pt x="235" y="452"/>
                  </a:cubicBezTo>
                  <a:lnTo>
                    <a:pt x="235" y="452"/>
                  </a:lnTo>
                  <a:cubicBezTo>
                    <a:pt x="236" y="452"/>
                    <a:pt x="239" y="459"/>
                    <a:pt x="240" y="463"/>
                  </a:cubicBezTo>
                  <a:cubicBezTo>
                    <a:pt x="240" y="468"/>
                    <a:pt x="236" y="470"/>
                    <a:pt x="236" y="470"/>
                  </a:cubicBezTo>
                  <a:cubicBezTo>
                    <a:pt x="237" y="470"/>
                    <a:pt x="238" y="470"/>
                    <a:pt x="239" y="470"/>
                  </a:cubicBezTo>
                  <a:cubicBezTo>
                    <a:pt x="240" y="470"/>
                    <a:pt x="241" y="470"/>
                    <a:pt x="242" y="474"/>
                  </a:cubicBezTo>
                  <a:cubicBezTo>
                    <a:pt x="243" y="478"/>
                    <a:pt x="243" y="489"/>
                    <a:pt x="242" y="495"/>
                  </a:cubicBezTo>
                  <a:cubicBezTo>
                    <a:pt x="243" y="485"/>
                    <a:pt x="244" y="475"/>
                    <a:pt x="246" y="467"/>
                  </a:cubicBezTo>
                  <a:cubicBezTo>
                    <a:pt x="246" y="465"/>
                    <a:pt x="247" y="464"/>
                    <a:pt x="247" y="464"/>
                  </a:cubicBezTo>
                  <a:cubicBezTo>
                    <a:pt x="247" y="464"/>
                    <a:pt x="248" y="464"/>
                    <a:pt x="248" y="464"/>
                  </a:cubicBezTo>
                  <a:cubicBezTo>
                    <a:pt x="248" y="464"/>
                    <a:pt x="248" y="464"/>
                    <a:pt x="249" y="463"/>
                  </a:cubicBezTo>
                  <a:cubicBezTo>
                    <a:pt x="249" y="463"/>
                    <a:pt x="250" y="456"/>
                    <a:pt x="251" y="456"/>
                  </a:cubicBezTo>
                  <a:cubicBezTo>
                    <a:pt x="251" y="456"/>
                    <a:pt x="251" y="457"/>
                    <a:pt x="251" y="458"/>
                  </a:cubicBezTo>
                  <a:cubicBezTo>
                    <a:pt x="252" y="466"/>
                    <a:pt x="250" y="475"/>
                    <a:pt x="251" y="482"/>
                  </a:cubicBezTo>
                  <a:cubicBezTo>
                    <a:pt x="252" y="485"/>
                    <a:pt x="252" y="486"/>
                    <a:pt x="252" y="486"/>
                  </a:cubicBezTo>
                  <a:cubicBezTo>
                    <a:pt x="253" y="486"/>
                    <a:pt x="254" y="482"/>
                    <a:pt x="254" y="481"/>
                  </a:cubicBezTo>
                  <a:cubicBezTo>
                    <a:pt x="255" y="477"/>
                    <a:pt x="255" y="474"/>
                    <a:pt x="256" y="473"/>
                  </a:cubicBezTo>
                  <a:cubicBezTo>
                    <a:pt x="257" y="471"/>
                    <a:pt x="258" y="472"/>
                    <a:pt x="260" y="471"/>
                  </a:cubicBezTo>
                  <a:cubicBezTo>
                    <a:pt x="261" y="471"/>
                    <a:pt x="263" y="472"/>
                    <a:pt x="265" y="472"/>
                  </a:cubicBezTo>
                  <a:cubicBezTo>
                    <a:pt x="267" y="472"/>
                    <a:pt x="269" y="471"/>
                    <a:pt x="270" y="468"/>
                  </a:cubicBezTo>
                  <a:cubicBezTo>
                    <a:pt x="270" y="466"/>
                    <a:pt x="270" y="461"/>
                    <a:pt x="270" y="461"/>
                  </a:cubicBezTo>
                  <a:lnTo>
                    <a:pt x="270" y="461"/>
                  </a:lnTo>
                  <a:cubicBezTo>
                    <a:pt x="270" y="461"/>
                    <a:pt x="270" y="461"/>
                    <a:pt x="270" y="461"/>
                  </a:cubicBezTo>
                  <a:cubicBezTo>
                    <a:pt x="272" y="465"/>
                    <a:pt x="273" y="472"/>
                    <a:pt x="275" y="475"/>
                  </a:cubicBezTo>
                  <a:cubicBezTo>
                    <a:pt x="277" y="478"/>
                    <a:pt x="279" y="480"/>
                    <a:pt x="281" y="480"/>
                  </a:cubicBezTo>
                  <a:cubicBezTo>
                    <a:pt x="282" y="480"/>
                    <a:pt x="284" y="479"/>
                    <a:pt x="284" y="475"/>
                  </a:cubicBezTo>
                  <a:cubicBezTo>
                    <a:pt x="284" y="475"/>
                    <a:pt x="284" y="467"/>
                    <a:pt x="284" y="467"/>
                  </a:cubicBezTo>
                  <a:lnTo>
                    <a:pt x="284" y="467"/>
                  </a:lnTo>
                  <a:cubicBezTo>
                    <a:pt x="284" y="467"/>
                    <a:pt x="284" y="467"/>
                    <a:pt x="284" y="467"/>
                  </a:cubicBezTo>
                  <a:cubicBezTo>
                    <a:pt x="286" y="468"/>
                    <a:pt x="287" y="481"/>
                    <a:pt x="289" y="481"/>
                  </a:cubicBezTo>
                  <a:cubicBezTo>
                    <a:pt x="289" y="481"/>
                    <a:pt x="287" y="470"/>
                    <a:pt x="289" y="470"/>
                  </a:cubicBezTo>
                  <a:cubicBezTo>
                    <a:pt x="289" y="469"/>
                    <a:pt x="291" y="470"/>
                    <a:pt x="290" y="464"/>
                  </a:cubicBezTo>
                  <a:cubicBezTo>
                    <a:pt x="288" y="453"/>
                    <a:pt x="288" y="454"/>
                    <a:pt x="288" y="446"/>
                  </a:cubicBezTo>
                  <a:lnTo>
                    <a:pt x="288" y="446"/>
                  </a:lnTo>
                  <a:cubicBezTo>
                    <a:pt x="289" y="447"/>
                    <a:pt x="293" y="464"/>
                    <a:pt x="294" y="466"/>
                  </a:cubicBezTo>
                  <a:lnTo>
                    <a:pt x="294" y="466"/>
                  </a:lnTo>
                  <a:cubicBezTo>
                    <a:pt x="293" y="465"/>
                    <a:pt x="293" y="463"/>
                    <a:pt x="292" y="463"/>
                  </a:cubicBezTo>
                  <a:cubicBezTo>
                    <a:pt x="292" y="463"/>
                    <a:pt x="291" y="464"/>
                    <a:pt x="291" y="466"/>
                  </a:cubicBezTo>
                  <a:cubicBezTo>
                    <a:pt x="291" y="469"/>
                    <a:pt x="292" y="471"/>
                    <a:pt x="293" y="471"/>
                  </a:cubicBezTo>
                  <a:cubicBezTo>
                    <a:pt x="293" y="471"/>
                    <a:pt x="293" y="471"/>
                    <a:pt x="294" y="471"/>
                  </a:cubicBezTo>
                  <a:cubicBezTo>
                    <a:pt x="295" y="471"/>
                    <a:pt x="295" y="468"/>
                    <a:pt x="296" y="468"/>
                  </a:cubicBezTo>
                  <a:cubicBezTo>
                    <a:pt x="297" y="468"/>
                    <a:pt x="298" y="469"/>
                    <a:pt x="298" y="472"/>
                  </a:cubicBezTo>
                  <a:cubicBezTo>
                    <a:pt x="299" y="474"/>
                    <a:pt x="300" y="474"/>
                    <a:pt x="300" y="474"/>
                  </a:cubicBezTo>
                  <a:cubicBezTo>
                    <a:pt x="303" y="474"/>
                    <a:pt x="305" y="467"/>
                    <a:pt x="306" y="467"/>
                  </a:cubicBezTo>
                  <a:cubicBezTo>
                    <a:pt x="304" y="457"/>
                    <a:pt x="303" y="458"/>
                    <a:pt x="300" y="449"/>
                  </a:cubicBezTo>
                  <a:lnTo>
                    <a:pt x="300" y="449"/>
                  </a:lnTo>
                  <a:cubicBezTo>
                    <a:pt x="302" y="449"/>
                    <a:pt x="306" y="458"/>
                    <a:pt x="306" y="458"/>
                  </a:cubicBezTo>
                  <a:cubicBezTo>
                    <a:pt x="306" y="458"/>
                    <a:pt x="306" y="458"/>
                    <a:pt x="306" y="458"/>
                  </a:cubicBezTo>
                  <a:cubicBezTo>
                    <a:pt x="307" y="456"/>
                    <a:pt x="305" y="447"/>
                    <a:pt x="305" y="442"/>
                  </a:cubicBezTo>
                  <a:lnTo>
                    <a:pt x="305" y="442"/>
                  </a:lnTo>
                  <a:cubicBezTo>
                    <a:pt x="306" y="448"/>
                    <a:pt x="317" y="470"/>
                    <a:pt x="319" y="470"/>
                  </a:cubicBezTo>
                  <a:cubicBezTo>
                    <a:pt x="320" y="470"/>
                    <a:pt x="320" y="468"/>
                    <a:pt x="318" y="464"/>
                  </a:cubicBezTo>
                  <a:cubicBezTo>
                    <a:pt x="318" y="464"/>
                    <a:pt x="318" y="464"/>
                    <a:pt x="318" y="464"/>
                  </a:cubicBezTo>
                  <a:lnTo>
                    <a:pt x="318" y="464"/>
                  </a:lnTo>
                  <a:cubicBezTo>
                    <a:pt x="318" y="464"/>
                    <a:pt x="318" y="466"/>
                    <a:pt x="318" y="467"/>
                  </a:cubicBezTo>
                  <a:cubicBezTo>
                    <a:pt x="318" y="467"/>
                    <a:pt x="318" y="467"/>
                    <a:pt x="318" y="467"/>
                  </a:cubicBezTo>
                  <a:cubicBezTo>
                    <a:pt x="317" y="467"/>
                    <a:pt x="315" y="455"/>
                    <a:pt x="314" y="454"/>
                  </a:cubicBezTo>
                  <a:cubicBezTo>
                    <a:pt x="314" y="451"/>
                    <a:pt x="314" y="449"/>
                    <a:pt x="315" y="449"/>
                  </a:cubicBezTo>
                  <a:cubicBezTo>
                    <a:pt x="315" y="449"/>
                    <a:pt x="315" y="449"/>
                    <a:pt x="315" y="449"/>
                  </a:cubicBezTo>
                  <a:cubicBezTo>
                    <a:pt x="318" y="451"/>
                    <a:pt x="321" y="466"/>
                    <a:pt x="325" y="468"/>
                  </a:cubicBezTo>
                  <a:cubicBezTo>
                    <a:pt x="325" y="469"/>
                    <a:pt x="325" y="469"/>
                    <a:pt x="326" y="469"/>
                  </a:cubicBezTo>
                  <a:cubicBezTo>
                    <a:pt x="327" y="469"/>
                    <a:pt x="328" y="468"/>
                    <a:pt x="328" y="467"/>
                  </a:cubicBezTo>
                  <a:cubicBezTo>
                    <a:pt x="329" y="464"/>
                    <a:pt x="325" y="457"/>
                    <a:pt x="326" y="455"/>
                  </a:cubicBezTo>
                  <a:cubicBezTo>
                    <a:pt x="327" y="455"/>
                    <a:pt x="327" y="455"/>
                    <a:pt x="327" y="455"/>
                  </a:cubicBezTo>
                  <a:cubicBezTo>
                    <a:pt x="328" y="455"/>
                    <a:pt x="329" y="456"/>
                    <a:pt x="331" y="461"/>
                  </a:cubicBezTo>
                  <a:cubicBezTo>
                    <a:pt x="332" y="462"/>
                    <a:pt x="332" y="467"/>
                    <a:pt x="333" y="468"/>
                  </a:cubicBezTo>
                  <a:cubicBezTo>
                    <a:pt x="333" y="469"/>
                    <a:pt x="334" y="469"/>
                    <a:pt x="334" y="469"/>
                  </a:cubicBezTo>
                  <a:cubicBezTo>
                    <a:pt x="334" y="469"/>
                    <a:pt x="331" y="450"/>
                    <a:pt x="333" y="450"/>
                  </a:cubicBezTo>
                  <a:lnTo>
                    <a:pt x="333" y="450"/>
                  </a:lnTo>
                  <a:cubicBezTo>
                    <a:pt x="333" y="450"/>
                    <a:pt x="334" y="451"/>
                    <a:pt x="334" y="452"/>
                  </a:cubicBezTo>
                  <a:cubicBezTo>
                    <a:pt x="338" y="459"/>
                    <a:pt x="339" y="466"/>
                    <a:pt x="342" y="466"/>
                  </a:cubicBezTo>
                  <a:cubicBezTo>
                    <a:pt x="343" y="466"/>
                    <a:pt x="345" y="463"/>
                    <a:pt x="345" y="461"/>
                  </a:cubicBezTo>
                  <a:lnTo>
                    <a:pt x="345" y="461"/>
                  </a:lnTo>
                  <a:cubicBezTo>
                    <a:pt x="345" y="462"/>
                    <a:pt x="345" y="462"/>
                    <a:pt x="345" y="462"/>
                  </a:cubicBezTo>
                  <a:cubicBezTo>
                    <a:pt x="343" y="462"/>
                    <a:pt x="333" y="448"/>
                    <a:pt x="335" y="448"/>
                  </a:cubicBezTo>
                  <a:lnTo>
                    <a:pt x="335" y="448"/>
                  </a:lnTo>
                  <a:cubicBezTo>
                    <a:pt x="335" y="448"/>
                    <a:pt x="335" y="448"/>
                    <a:pt x="335" y="448"/>
                  </a:cubicBezTo>
                  <a:cubicBezTo>
                    <a:pt x="337" y="449"/>
                    <a:pt x="339" y="450"/>
                    <a:pt x="341" y="450"/>
                  </a:cubicBezTo>
                  <a:cubicBezTo>
                    <a:pt x="341" y="450"/>
                    <a:pt x="341" y="450"/>
                    <a:pt x="341" y="450"/>
                  </a:cubicBezTo>
                  <a:lnTo>
                    <a:pt x="344" y="449"/>
                  </a:lnTo>
                  <a:cubicBezTo>
                    <a:pt x="344" y="449"/>
                    <a:pt x="344" y="450"/>
                    <a:pt x="344" y="450"/>
                  </a:cubicBezTo>
                  <a:cubicBezTo>
                    <a:pt x="345" y="450"/>
                    <a:pt x="344" y="449"/>
                    <a:pt x="344" y="447"/>
                  </a:cubicBezTo>
                  <a:cubicBezTo>
                    <a:pt x="344" y="447"/>
                    <a:pt x="344" y="446"/>
                    <a:pt x="344" y="446"/>
                  </a:cubicBezTo>
                  <a:cubicBezTo>
                    <a:pt x="344" y="446"/>
                    <a:pt x="349" y="459"/>
                    <a:pt x="350" y="461"/>
                  </a:cubicBezTo>
                  <a:cubicBezTo>
                    <a:pt x="351" y="462"/>
                    <a:pt x="351" y="463"/>
                    <a:pt x="352" y="463"/>
                  </a:cubicBezTo>
                  <a:cubicBezTo>
                    <a:pt x="353" y="463"/>
                    <a:pt x="351" y="458"/>
                    <a:pt x="351" y="457"/>
                  </a:cubicBezTo>
                  <a:cubicBezTo>
                    <a:pt x="350" y="455"/>
                    <a:pt x="348" y="449"/>
                    <a:pt x="349" y="449"/>
                  </a:cubicBezTo>
                  <a:lnTo>
                    <a:pt x="349" y="449"/>
                  </a:lnTo>
                  <a:cubicBezTo>
                    <a:pt x="349" y="449"/>
                    <a:pt x="350" y="449"/>
                    <a:pt x="350" y="449"/>
                  </a:cubicBezTo>
                  <a:cubicBezTo>
                    <a:pt x="353" y="452"/>
                    <a:pt x="354" y="458"/>
                    <a:pt x="357" y="461"/>
                  </a:cubicBezTo>
                  <a:cubicBezTo>
                    <a:pt x="353" y="456"/>
                    <a:pt x="353" y="446"/>
                    <a:pt x="353" y="445"/>
                  </a:cubicBezTo>
                  <a:cubicBezTo>
                    <a:pt x="353" y="444"/>
                    <a:pt x="353" y="442"/>
                    <a:pt x="354" y="442"/>
                  </a:cubicBezTo>
                  <a:cubicBezTo>
                    <a:pt x="354" y="442"/>
                    <a:pt x="355" y="443"/>
                    <a:pt x="355" y="443"/>
                  </a:cubicBezTo>
                  <a:cubicBezTo>
                    <a:pt x="356" y="444"/>
                    <a:pt x="358" y="447"/>
                    <a:pt x="360" y="448"/>
                  </a:cubicBezTo>
                  <a:cubicBezTo>
                    <a:pt x="360" y="449"/>
                    <a:pt x="360" y="449"/>
                    <a:pt x="361" y="449"/>
                  </a:cubicBezTo>
                  <a:cubicBezTo>
                    <a:pt x="362" y="449"/>
                    <a:pt x="364" y="448"/>
                    <a:pt x="361" y="444"/>
                  </a:cubicBezTo>
                  <a:cubicBezTo>
                    <a:pt x="359" y="439"/>
                    <a:pt x="358" y="437"/>
                    <a:pt x="359" y="436"/>
                  </a:cubicBezTo>
                  <a:cubicBezTo>
                    <a:pt x="359" y="436"/>
                    <a:pt x="359" y="435"/>
                    <a:pt x="360" y="435"/>
                  </a:cubicBezTo>
                  <a:cubicBezTo>
                    <a:pt x="360" y="435"/>
                    <a:pt x="360" y="436"/>
                    <a:pt x="360" y="436"/>
                  </a:cubicBezTo>
                  <a:cubicBezTo>
                    <a:pt x="362" y="438"/>
                    <a:pt x="367" y="451"/>
                    <a:pt x="369" y="453"/>
                  </a:cubicBezTo>
                  <a:cubicBezTo>
                    <a:pt x="369" y="453"/>
                    <a:pt x="369" y="453"/>
                    <a:pt x="369" y="453"/>
                  </a:cubicBezTo>
                  <a:cubicBezTo>
                    <a:pt x="372" y="453"/>
                    <a:pt x="368" y="445"/>
                    <a:pt x="370" y="445"/>
                  </a:cubicBezTo>
                  <a:lnTo>
                    <a:pt x="370" y="445"/>
                  </a:lnTo>
                  <a:cubicBezTo>
                    <a:pt x="370" y="445"/>
                    <a:pt x="370" y="445"/>
                    <a:pt x="371" y="446"/>
                  </a:cubicBezTo>
                  <a:cubicBezTo>
                    <a:pt x="372" y="447"/>
                    <a:pt x="373" y="447"/>
                    <a:pt x="373" y="447"/>
                  </a:cubicBezTo>
                  <a:cubicBezTo>
                    <a:pt x="375" y="447"/>
                    <a:pt x="373" y="442"/>
                    <a:pt x="373" y="438"/>
                  </a:cubicBezTo>
                  <a:cubicBezTo>
                    <a:pt x="372" y="436"/>
                    <a:pt x="372" y="436"/>
                    <a:pt x="372" y="436"/>
                  </a:cubicBezTo>
                  <a:lnTo>
                    <a:pt x="372" y="436"/>
                  </a:lnTo>
                  <a:cubicBezTo>
                    <a:pt x="373" y="436"/>
                    <a:pt x="373" y="437"/>
                    <a:pt x="374" y="437"/>
                  </a:cubicBezTo>
                  <a:cubicBezTo>
                    <a:pt x="374" y="437"/>
                    <a:pt x="375" y="437"/>
                    <a:pt x="375" y="437"/>
                  </a:cubicBezTo>
                  <a:cubicBezTo>
                    <a:pt x="375" y="437"/>
                    <a:pt x="374" y="434"/>
                    <a:pt x="374" y="434"/>
                  </a:cubicBezTo>
                  <a:cubicBezTo>
                    <a:pt x="373" y="431"/>
                    <a:pt x="370" y="425"/>
                    <a:pt x="371" y="425"/>
                  </a:cubicBezTo>
                  <a:lnTo>
                    <a:pt x="371" y="425"/>
                  </a:lnTo>
                  <a:cubicBezTo>
                    <a:pt x="372" y="425"/>
                    <a:pt x="373" y="426"/>
                    <a:pt x="375" y="429"/>
                  </a:cubicBezTo>
                  <a:cubicBezTo>
                    <a:pt x="377" y="431"/>
                    <a:pt x="385" y="442"/>
                    <a:pt x="386" y="442"/>
                  </a:cubicBezTo>
                  <a:cubicBezTo>
                    <a:pt x="387" y="442"/>
                    <a:pt x="386" y="441"/>
                    <a:pt x="385" y="439"/>
                  </a:cubicBezTo>
                  <a:cubicBezTo>
                    <a:pt x="382" y="434"/>
                    <a:pt x="380" y="430"/>
                    <a:pt x="381" y="430"/>
                  </a:cubicBezTo>
                  <a:lnTo>
                    <a:pt x="381" y="430"/>
                  </a:lnTo>
                  <a:cubicBezTo>
                    <a:pt x="383" y="430"/>
                    <a:pt x="386" y="435"/>
                    <a:pt x="388" y="437"/>
                  </a:cubicBezTo>
                  <a:cubicBezTo>
                    <a:pt x="389" y="438"/>
                    <a:pt x="390" y="439"/>
                    <a:pt x="390" y="439"/>
                  </a:cubicBezTo>
                  <a:cubicBezTo>
                    <a:pt x="391" y="439"/>
                    <a:pt x="391" y="438"/>
                    <a:pt x="392" y="438"/>
                  </a:cubicBezTo>
                  <a:lnTo>
                    <a:pt x="384" y="428"/>
                  </a:lnTo>
                  <a:cubicBezTo>
                    <a:pt x="383" y="427"/>
                    <a:pt x="380" y="426"/>
                    <a:pt x="378" y="423"/>
                  </a:cubicBezTo>
                  <a:cubicBezTo>
                    <a:pt x="374" y="419"/>
                    <a:pt x="378" y="418"/>
                    <a:pt x="378" y="418"/>
                  </a:cubicBezTo>
                  <a:cubicBezTo>
                    <a:pt x="378" y="418"/>
                    <a:pt x="378" y="418"/>
                    <a:pt x="378" y="418"/>
                  </a:cubicBezTo>
                  <a:cubicBezTo>
                    <a:pt x="380" y="418"/>
                    <a:pt x="383" y="423"/>
                    <a:pt x="387" y="425"/>
                  </a:cubicBezTo>
                  <a:cubicBezTo>
                    <a:pt x="387" y="425"/>
                    <a:pt x="391" y="428"/>
                    <a:pt x="393" y="428"/>
                  </a:cubicBezTo>
                  <a:cubicBezTo>
                    <a:pt x="393" y="428"/>
                    <a:pt x="393" y="428"/>
                    <a:pt x="393" y="427"/>
                  </a:cubicBezTo>
                  <a:cubicBezTo>
                    <a:pt x="390" y="423"/>
                    <a:pt x="387" y="420"/>
                    <a:pt x="387" y="419"/>
                  </a:cubicBezTo>
                  <a:cubicBezTo>
                    <a:pt x="388" y="418"/>
                    <a:pt x="390" y="419"/>
                    <a:pt x="388" y="416"/>
                  </a:cubicBezTo>
                  <a:cubicBezTo>
                    <a:pt x="384" y="409"/>
                    <a:pt x="391" y="408"/>
                    <a:pt x="392" y="408"/>
                  </a:cubicBezTo>
                  <a:cubicBezTo>
                    <a:pt x="392" y="408"/>
                    <a:pt x="392" y="408"/>
                    <a:pt x="393" y="408"/>
                  </a:cubicBezTo>
                  <a:cubicBezTo>
                    <a:pt x="394" y="408"/>
                    <a:pt x="396" y="410"/>
                    <a:pt x="399" y="413"/>
                  </a:cubicBezTo>
                  <a:cubicBezTo>
                    <a:pt x="400" y="415"/>
                    <a:pt x="401" y="415"/>
                    <a:pt x="402" y="415"/>
                  </a:cubicBezTo>
                  <a:cubicBezTo>
                    <a:pt x="404" y="415"/>
                    <a:pt x="404" y="413"/>
                    <a:pt x="404" y="413"/>
                  </a:cubicBezTo>
                  <a:cubicBezTo>
                    <a:pt x="405" y="414"/>
                    <a:pt x="406" y="414"/>
                    <a:pt x="406" y="414"/>
                  </a:cubicBezTo>
                  <a:cubicBezTo>
                    <a:pt x="408" y="414"/>
                    <a:pt x="409" y="413"/>
                    <a:pt x="405" y="409"/>
                  </a:cubicBezTo>
                  <a:cubicBezTo>
                    <a:pt x="403" y="406"/>
                    <a:pt x="403" y="406"/>
                    <a:pt x="404" y="406"/>
                  </a:cubicBezTo>
                  <a:lnTo>
                    <a:pt x="404" y="406"/>
                  </a:lnTo>
                  <a:cubicBezTo>
                    <a:pt x="404" y="406"/>
                    <a:pt x="405" y="406"/>
                    <a:pt x="405" y="406"/>
                  </a:cubicBezTo>
                  <a:cubicBezTo>
                    <a:pt x="405" y="405"/>
                    <a:pt x="402" y="401"/>
                    <a:pt x="402" y="400"/>
                  </a:cubicBezTo>
                  <a:cubicBezTo>
                    <a:pt x="402" y="399"/>
                    <a:pt x="405" y="399"/>
                    <a:pt x="406" y="399"/>
                  </a:cubicBezTo>
                  <a:cubicBezTo>
                    <a:pt x="408" y="398"/>
                    <a:pt x="393" y="379"/>
                    <a:pt x="388" y="377"/>
                  </a:cubicBezTo>
                  <a:lnTo>
                    <a:pt x="388" y="377"/>
                  </a:lnTo>
                  <a:cubicBezTo>
                    <a:pt x="388" y="377"/>
                    <a:pt x="387" y="379"/>
                    <a:pt x="387" y="379"/>
                  </a:cubicBezTo>
                  <a:cubicBezTo>
                    <a:pt x="387" y="379"/>
                    <a:pt x="385" y="379"/>
                    <a:pt x="382" y="377"/>
                  </a:cubicBezTo>
                  <a:cubicBezTo>
                    <a:pt x="380" y="375"/>
                    <a:pt x="377" y="374"/>
                    <a:pt x="376" y="374"/>
                  </a:cubicBezTo>
                  <a:cubicBezTo>
                    <a:pt x="375" y="374"/>
                    <a:pt x="374" y="375"/>
                    <a:pt x="373" y="376"/>
                  </a:cubicBezTo>
                  <a:cubicBezTo>
                    <a:pt x="373" y="378"/>
                    <a:pt x="385" y="386"/>
                    <a:pt x="385" y="390"/>
                  </a:cubicBezTo>
                  <a:cubicBezTo>
                    <a:pt x="385" y="390"/>
                    <a:pt x="385" y="391"/>
                    <a:pt x="384" y="391"/>
                  </a:cubicBezTo>
                  <a:cubicBezTo>
                    <a:pt x="383" y="391"/>
                    <a:pt x="381" y="389"/>
                    <a:pt x="379" y="387"/>
                  </a:cubicBezTo>
                  <a:cubicBezTo>
                    <a:pt x="375" y="385"/>
                    <a:pt x="375" y="383"/>
                    <a:pt x="374" y="383"/>
                  </a:cubicBezTo>
                  <a:cubicBezTo>
                    <a:pt x="374" y="383"/>
                    <a:pt x="374" y="384"/>
                    <a:pt x="373" y="384"/>
                  </a:cubicBezTo>
                  <a:cubicBezTo>
                    <a:pt x="373" y="385"/>
                    <a:pt x="373" y="385"/>
                    <a:pt x="378" y="391"/>
                  </a:cubicBezTo>
                  <a:cubicBezTo>
                    <a:pt x="380" y="393"/>
                    <a:pt x="381" y="395"/>
                    <a:pt x="380" y="395"/>
                  </a:cubicBezTo>
                  <a:cubicBezTo>
                    <a:pt x="380" y="395"/>
                    <a:pt x="379" y="395"/>
                    <a:pt x="379" y="394"/>
                  </a:cubicBezTo>
                  <a:cubicBezTo>
                    <a:pt x="374" y="390"/>
                    <a:pt x="369" y="382"/>
                    <a:pt x="366" y="382"/>
                  </a:cubicBezTo>
                  <a:cubicBezTo>
                    <a:pt x="366" y="382"/>
                    <a:pt x="366" y="382"/>
                    <a:pt x="366" y="382"/>
                  </a:cubicBezTo>
                  <a:cubicBezTo>
                    <a:pt x="366" y="382"/>
                    <a:pt x="367" y="388"/>
                    <a:pt x="372" y="392"/>
                  </a:cubicBezTo>
                  <a:cubicBezTo>
                    <a:pt x="372" y="393"/>
                    <a:pt x="371" y="393"/>
                    <a:pt x="371" y="394"/>
                  </a:cubicBezTo>
                  <a:cubicBezTo>
                    <a:pt x="371" y="395"/>
                    <a:pt x="373" y="405"/>
                    <a:pt x="372" y="405"/>
                  </a:cubicBezTo>
                  <a:cubicBezTo>
                    <a:pt x="372" y="405"/>
                    <a:pt x="372" y="405"/>
                    <a:pt x="372" y="405"/>
                  </a:cubicBezTo>
                  <a:cubicBezTo>
                    <a:pt x="369" y="402"/>
                    <a:pt x="365" y="394"/>
                    <a:pt x="363" y="390"/>
                  </a:cubicBezTo>
                  <a:lnTo>
                    <a:pt x="363" y="390"/>
                  </a:lnTo>
                  <a:cubicBezTo>
                    <a:pt x="364" y="393"/>
                    <a:pt x="363" y="398"/>
                    <a:pt x="364" y="401"/>
                  </a:cubicBezTo>
                  <a:cubicBezTo>
                    <a:pt x="365" y="403"/>
                    <a:pt x="365" y="404"/>
                    <a:pt x="365" y="404"/>
                  </a:cubicBezTo>
                  <a:cubicBezTo>
                    <a:pt x="364" y="404"/>
                    <a:pt x="363" y="403"/>
                    <a:pt x="360" y="400"/>
                  </a:cubicBezTo>
                  <a:cubicBezTo>
                    <a:pt x="358" y="398"/>
                    <a:pt x="357" y="397"/>
                    <a:pt x="357" y="397"/>
                  </a:cubicBezTo>
                  <a:lnTo>
                    <a:pt x="357" y="397"/>
                  </a:lnTo>
                  <a:cubicBezTo>
                    <a:pt x="357" y="397"/>
                    <a:pt x="359" y="401"/>
                    <a:pt x="359" y="401"/>
                  </a:cubicBezTo>
                  <a:cubicBezTo>
                    <a:pt x="358" y="402"/>
                    <a:pt x="358" y="402"/>
                    <a:pt x="358" y="402"/>
                  </a:cubicBezTo>
                  <a:cubicBezTo>
                    <a:pt x="357" y="402"/>
                    <a:pt x="356" y="401"/>
                    <a:pt x="354" y="399"/>
                  </a:cubicBezTo>
                  <a:cubicBezTo>
                    <a:pt x="353" y="399"/>
                    <a:pt x="353" y="399"/>
                    <a:pt x="353" y="399"/>
                  </a:cubicBezTo>
                  <a:lnTo>
                    <a:pt x="353" y="399"/>
                  </a:lnTo>
                  <a:cubicBezTo>
                    <a:pt x="353" y="400"/>
                    <a:pt x="356" y="406"/>
                    <a:pt x="359" y="408"/>
                  </a:cubicBezTo>
                  <a:cubicBezTo>
                    <a:pt x="361" y="411"/>
                    <a:pt x="365" y="416"/>
                    <a:pt x="364" y="416"/>
                  </a:cubicBezTo>
                  <a:cubicBezTo>
                    <a:pt x="364" y="416"/>
                    <a:pt x="363" y="416"/>
                    <a:pt x="363" y="416"/>
                  </a:cubicBezTo>
                  <a:cubicBezTo>
                    <a:pt x="360" y="414"/>
                    <a:pt x="356" y="408"/>
                    <a:pt x="353" y="407"/>
                  </a:cubicBezTo>
                  <a:cubicBezTo>
                    <a:pt x="353" y="407"/>
                    <a:pt x="353" y="407"/>
                    <a:pt x="353" y="407"/>
                  </a:cubicBezTo>
                  <a:cubicBezTo>
                    <a:pt x="352" y="407"/>
                    <a:pt x="353" y="410"/>
                    <a:pt x="353" y="412"/>
                  </a:cubicBezTo>
                  <a:cubicBezTo>
                    <a:pt x="352" y="412"/>
                    <a:pt x="352" y="412"/>
                    <a:pt x="351" y="412"/>
                  </a:cubicBezTo>
                  <a:cubicBezTo>
                    <a:pt x="351" y="412"/>
                    <a:pt x="350" y="412"/>
                    <a:pt x="349" y="411"/>
                  </a:cubicBezTo>
                  <a:cubicBezTo>
                    <a:pt x="348" y="409"/>
                    <a:pt x="346" y="408"/>
                    <a:pt x="346" y="408"/>
                  </a:cubicBezTo>
                  <a:lnTo>
                    <a:pt x="346" y="408"/>
                  </a:lnTo>
                  <a:cubicBezTo>
                    <a:pt x="346" y="408"/>
                    <a:pt x="349" y="413"/>
                    <a:pt x="347" y="414"/>
                  </a:cubicBezTo>
                  <a:cubicBezTo>
                    <a:pt x="347" y="414"/>
                    <a:pt x="347" y="414"/>
                    <a:pt x="347" y="414"/>
                  </a:cubicBezTo>
                  <a:cubicBezTo>
                    <a:pt x="347" y="414"/>
                    <a:pt x="345" y="413"/>
                    <a:pt x="344" y="413"/>
                  </a:cubicBezTo>
                  <a:cubicBezTo>
                    <a:pt x="343" y="412"/>
                    <a:pt x="343" y="412"/>
                    <a:pt x="343" y="412"/>
                  </a:cubicBezTo>
                  <a:cubicBezTo>
                    <a:pt x="341" y="412"/>
                    <a:pt x="340" y="415"/>
                    <a:pt x="341" y="421"/>
                  </a:cubicBezTo>
                  <a:cubicBezTo>
                    <a:pt x="342" y="424"/>
                    <a:pt x="342" y="425"/>
                    <a:pt x="342" y="425"/>
                  </a:cubicBezTo>
                  <a:cubicBezTo>
                    <a:pt x="342" y="425"/>
                    <a:pt x="341" y="423"/>
                    <a:pt x="339" y="419"/>
                  </a:cubicBezTo>
                  <a:cubicBezTo>
                    <a:pt x="337" y="413"/>
                    <a:pt x="335" y="413"/>
                    <a:pt x="334" y="413"/>
                  </a:cubicBezTo>
                  <a:cubicBezTo>
                    <a:pt x="333" y="414"/>
                    <a:pt x="332" y="414"/>
                    <a:pt x="332" y="417"/>
                  </a:cubicBezTo>
                  <a:cubicBezTo>
                    <a:pt x="332" y="418"/>
                    <a:pt x="334" y="422"/>
                    <a:pt x="333" y="422"/>
                  </a:cubicBezTo>
                  <a:cubicBezTo>
                    <a:pt x="332" y="422"/>
                    <a:pt x="332" y="422"/>
                    <a:pt x="332" y="421"/>
                  </a:cubicBezTo>
                  <a:cubicBezTo>
                    <a:pt x="329" y="417"/>
                    <a:pt x="328" y="416"/>
                    <a:pt x="327" y="416"/>
                  </a:cubicBezTo>
                  <a:cubicBezTo>
                    <a:pt x="326" y="416"/>
                    <a:pt x="325" y="417"/>
                    <a:pt x="325" y="418"/>
                  </a:cubicBezTo>
                  <a:cubicBezTo>
                    <a:pt x="325" y="419"/>
                    <a:pt x="329" y="431"/>
                    <a:pt x="328" y="431"/>
                  </a:cubicBezTo>
                  <a:cubicBezTo>
                    <a:pt x="328" y="431"/>
                    <a:pt x="328" y="431"/>
                    <a:pt x="328" y="431"/>
                  </a:cubicBezTo>
                  <a:cubicBezTo>
                    <a:pt x="324" y="423"/>
                    <a:pt x="322" y="420"/>
                    <a:pt x="319" y="420"/>
                  </a:cubicBezTo>
                  <a:cubicBezTo>
                    <a:pt x="317" y="420"/>
                    <a:pt x="314" y="420"/>
                    <a:pt x="312" y="423"/>
                  </a:cubicBezTo>
                  <a:cubicBezTo>
                    <a:pt x="312" y="425"/>
                    <a:pt x="311" y="426"/>
                    <a:pt x="311" y="427"/>
                  </a:cubicBezTo>
                  <a:cubicBezTo>
                    <a:pt x="310" y="428"/>
                    <a:pt x="312" y="433"/>
                    <a:pt x="311" y="434"/>
                  </a:cubicBezTo>
                  <a:cubicBezTo>
                    <a:pt x="310" y="434"/>
                    <a:pt x="306" y="426"/>
                    <a:pt x="305" y="423"/>
                  </a:cubicBezTo>
                  <a:cubicBezTo>
                    <a:pt x="304" y="420"/>
                    <a:pt x="302" y="419"/>
                    <a:pt x="301" y="418"/>
                  </a:cubicBezTo>
                  <a:cubicBezTo>
                    <a:pt x="299" y="418"/>
                    <a:pt x="298" y="419"/>
                    <a:pt x="301" y="427"/>
                  </a:cubicBezTo>
                  <a:lnTo>
                    <a:pt x="301" y="427"/>
                  </a:lnTo>
                  <a:cubicBezTo>
                    <a:pt x="301" y="426"/>
                    <a:pt x="300" y="426"/>
                    <a:pt x="300" y="426"/>
                  </a:cubicBezTo>
                  <a:cubicBezTo>
                    <a:pt x="299" y="426"/>
                    <a:pt x="299" y="432"/>
                    <a:pt x="299" y="434"/>
                  </a:cubicBezTo>
                  <a:cubicBezTo>
                    <a:pt x="299" y="434"/>
                    <a:pt x="299" y="434"/>
                    <a:pt x="299" y="434"/>
                  </a:cubicBezTo>
                  <a:cubicBezTo>
                    <a:pt x="299" y="434"/>
                    <a:pt x="295" y="425"/>
                    <a:pt x="294" y="424"/>
                  </a:cubicBezTo>
                  <a:cubicBezTo>
                    <a:pt x="293" y="423"/>
                    <a:pt x="292" y="422"/>
                    <a:pt x="291" y="422"/>
                  </a:cubicBezTo>
                  <a:cubicBezTo>
                    <a:pt x="291" y="422"/>
                    <a:pt x="290" y="423"/>
                    <a:pt x="290" y="424"/>
                  </a:cubicBezTo>
                  <a:cubicBezTo>
                    <a:pt x="290" y="426"/>
                    <a:pt x="292" y="434"/>
                    <a:pt x="293" y="439"/>
                  </a:cubicBezTo>
                  <a:cubicBezTo>
                    <a:pt x="293" y="439"/>
                    <a:pt x="292" y="439"/>
                    <a:pt x="291" y="439"/>
                  </a:cubicBezTo>
                  <a:cubicBezTo>
                    <a:pt x="291" y="439"/>
                    <a:pt x="291" y="439"/>
                    <a:pt x="291" y="439"/>
                  </a:cubicBezTo>
                  <a:lnTo>
                    <a:pt x="290" y="434"/>
                  </a:lnTo>
                  <a:cubicBezTo>
                    <a:pt x="289" y="433"/>
                    <a:pt x="289" y="433"/>
                    <a:pt x="289" y="433"/>
                  </a:cubicBezTo>
                  <a:cubicBezTo>
                    <a:pt x="288" y="433"/>
                    <a:pt x="288" y="433"/>
                    <a:pt x="288" y="434"/>
                  </a:cubicBezTo>
                  <a:cubicBezTo>
                    <a:pt x="287" y="434"/>
                    <a:pt x="286" y="428"/>
                    <a:pt x="285" y="427"/>
                  </a:cubicBezTo>
                  <a:cubicBezTo>
                    <a:pt x="285" y="427"/>
                    <a:pt x="284" y="427"/>
                    <a:pt x="284" y="427"/>
                  </a:cubicBezTo>
                  <a:cubicBezTo>
                    <a:pt x="284" y="427"/>
                    <a:pt x="284" y="427"/>
                    <a:pt x="284" y="427"/>
                  </a:cubicBezTo>
                  <a:cubicBezTo>
                    <a:pt x="282" y="429"/>
                    <a:pt x="282" y="434"/>
                    <a:pt x="281" y="441"/>
                  </a:cubicBezTo>
                  <a:cubicBezTo>
                    <a:pt x="281" y="443"/>
                    <a:pt x="280" y="444"/>
                    <a:pt x="280" y="444"/>
                  </a:cubicBezTo>
                  <a:cubicBezTo>
                    <a:pt x="279" y="444"/>
                    <a:pt x="279" y="438"/>
                    <a:pt x="277" y="432"/>
                  </a:cubicBezTo>
                  <a:lnTo>
                    <a:pt x="277" y="432"/>
                  </a:lnTo>
                  <a:cubicBezTo>
                    <a:pt x="278" y="437"/>
                    <a:pt x="277" y="433"/>
                    <a:pt x="277" y="437"/>
                  </a:cubicBezTo>
                  <a:cubicBezTo>
                    <a:pt x="277" y="438"/>
                    <a:pt x="277" y="445"/>
                    <a:pt x="277" y="445"/>
                  </a:cubicBezTo>
                  <a:cubicBezTo>
                    <a:pt x="277" y="445"/>
                    <a:pt x="276" y="436"/>
                    <a:pt x="275" y="436"/>
                  </a:cubicBezTo>
                  <a:cubicBezTo>
                    <a:pt x="274" y="436"/>
                    <a:pt x="274" y="444"/>
                    <a:pt x="273" y="446"/>
                  </a:cubicBezTo>
                  <a:cubicBezTo>
                    <a:pt x="273" y="446"/>
                    <a:pt x="273" y="447"/>
                    <a:pt x="272" y="447"/>
                  </a:cubicBezTo>
                  <a:cubicBezTo>
                    <a:pt x="272" y="447"/>
                    <a:pt x="272" y="442"/>
                    <a:pt x="272" y="440"/>
                  </a:cubicBezTo>
                  <a:cubicBezTo>
                    <a:pt x="272" y="436"/>
                    <a:pt x="271" y="426"/>
                    <a:pt x="270" y="426"/>
                  </a:cubicBezTo>
                  <a:cubicBezTo>
                    <a:pt x="270" y="426"/>
                    <a:pt x="270" y="426"/>
                    <a:pt x="270" y="427"/>
                  </a:cubicBezTo>
                  <a:cubicBezTo>
                    <a:pt x="269" y="429"/>
                    <a:pt x="268" y="435"/>
                    <a:pt x="269" y="443"/>
                  </a:cubicBezTo>
                  <a:lnTo>
                    <a:pt x="269" y="443"/>
                  </a:lnTo>
                  <a:cubicBezTo>
                    <a:pt x="268" y="436"/>
                    <a:pt x="266" y="434"/>
                    <a:pt x="265" y="434"/>
                  </a:cubicBezTo>
                  <a:cubicBezTo>
                    <a:pt x="263" y="434"/>
                    <a:pt x="262" y="435"/>
                    <a:pt x="261" y="435"/>
                  </a:cubicBezTo>
                  <a:cubicBezTo>
                    <a:pt x="260" y="435"/>
                    <a:pt x="259" y="434"/>
                    <a:pt x="258" y="429"/>
                  </a:cubicBezTo>
                  <a:cubicBezTo>
                    <a:pt x="258" y="426"/>
                    <a:pt x="257" y="425"/>
                    <a:pt x="256" y="425"/>
                  </a:cubicBezTo>
                  <a:cubicBezTo>
                    <a:pt x="255" y="425"/>
                    <a:pt x="254" y="432"/>
                    <a:pt x="253" y="434"/>
                  </a:cubicBezTo>
                  <a:cubicBezTo>
                    <a:pt x="253" y="434"/>
                    <a:pt x="252" y="435"/>
                    <a:pt x="251" y="435"/>
                  </a:cubicBezTo>
                  <a:cubicBezTo>
                    <a:pt x="250" y="435"/>
                    <a:pt x="250" y="434"/>
                    <a:pt x="249" y="434"/>
                  </a:cubicBezTo>
                  <a:cubicBezTo>
                    <a:pt x="247" y="434"/>
                    <a:pt x="245" y="441"/>
                    <a:pt x="243" y="441"/>
                  </a:cubicBezTo>
                  <a:cubicBezTo>
                    <a:pt x="242" y="440"/>
                    <a:pt x="242" y="434"/>
                    <a:pt x="240" y="434"/>
                  </a:cubicBezTo>
                  <a:cubicBezTo>
                    <a:pt x="239" y="434"/>
                    <a:pt x="237" y="434"/>
                    <a:pt x="237" y="437"/>
                  </a:cubicBezTo>
                  <a:cubicBezTo>
                    <a:pt x="236" y="439"/>
                    <a:pt x="236" y="443"/>
                    <a:pt x="236" y="443"/>
                  </a:cubicBezTo>
                  <a:cubicBezTo>
                    <a:pt x="236" y="443"/>
                    <a:pt x="236" y="443"/>
                    <a:pt x="236" y="443"/>
                  </a:cubicBezTo>
                  <a:cubicBezTo>
                    <a:pt x="235" y="442"/>
                    <a:pt x="236" y="430"/>
                    <a:pt x="236" y="425"/>
                  </a:cubicBezTo>
                  <a:lnTo>
                    <a:pt x="236" y="425"/>
                  </a:lnTo>
                  <a:cubicBezTo>
                    <a:pt x="235" y="430"/>
                    <a:pt x="233" y="432"/>
                    <a:pt x="230" y="432"/>
                  </a:cubicBezTo>
                  <a:cubicBezTo>
                    <a:pt x="227" y="432"/>
                    <a:pt x="223" y="429"/>
                    <a:pt x="222" y="428"/>
                  </a:cubicBezTo>
                  <a:cubicBezTo>
                    <a:pt x="221" y="427"/>
                    <a:pt x="220" y="422"/>
                    <a:pt x="218" y="422"/>
                  </a:cubicBezTo>
                  <a:cubicBezTo>
                    <a:pt x="218" y="422"/>
                    <a:pt x="218" y="422"/>
                    <a:pt x="218" y="422"/>
                  </a:cubicBezTo>
                  <a:cubicBezTo>
                    <a:pt x="216" y="422"/>
                    <a:pt x="215" y="425"/>
                    <a:pt x="213" y="428"/>
                  </a:cubicBezTo>
                  <a:cubicBezTo>
                    <a:pt x="212" y="429"/>
                    <a:pt x="208" y="442"/>
                    <a:pt x="208" y="443"/>
                  </a:cubicBezTo>
                  <a:cubicBezTo>
                    <a:pt x="207" y="442"/>
                    <a:pt x="210" y="429"/>
                    <a:pt x="209" y="429"/>
                  </a:cubicBezTo>
                  <a:lnTo>
                    <a:pt x="209" y="429"/>
                  </a:lnTo>
                  <a:cubicBezTo>
                    <a:pt x="209" y="429"/>
                    <a:pt x="209" y="429"/>
                    <a:pt x="208" y="430"/>
                  </a:cubicBezTo>
                  <a:cubicBezTo>
                    <a:pt x="208" y="431"/>
                    <a:pt x="205" y="437"/>
                    <a:pt x="204" y="437"/>
                  </a:cubicBezTo>
                  <a:cubicBezTo>
                    <a:pt x="204" y="437"/>
                    <a:pt x="204" y="437"/>
                    <a:pt x="204" y="436"/>
                  </a:cubicBezTo>
                  <a:cubicBezTo>
                    <a:pt x="205" y="435"/>
                    <a:pt x="209" y="422"/>
                    <a:pt x="208" y="422"/>
                  </a:cubicBezTo>
                  <a:lnTo>
                    <a:pt x="208" y="422"/>
                  </a:lnTo>
                  <a:cubicBezTo>
                    <a:pt x="208" y="422"/>
                    <a:pt x="208" y="422"/>
                    <a:pt x="208" y="422"/>
                  </a:cubicBezTo>
                  <a:cubicBezTo>
                    <a:pt x="207" y="424"/>
                    <a:pt x="203" y="428"/>
                    <a:pt x="201" y="438"/>
                  </a:cubicBezTo>
                  <a:cubicBezTo>
                    <a:pt x="201" y="438"/>
                    <a:pt x="201" y="438"/>
                    <a:pt x="201" y="438"/>
                  </a:cubicBezTo>
                  <a:cubicBezTo>
                    <a:pt x="200" y="438"/>
                    <a:pt x="201" y="427"/>
                    <a:pt x="201" y="425"/>
                  </a:cubicBezTo>
                  <a:cubicBezTo>
                    <a:pt x="201" y="425"/>
                    <a:pt x="201" y="418"/>
                    <a:pt x="201" y="418"/>
                  </a:cubicBezTo>
                  <a:cubicBezTo>
                    <a:pt x="201" y="418"/>
                    <a:pt x="201" y="418"/>
                    <a:pt x="201" y="418"/>
                  </a:cubicBezTo>
                  <a:cubicBezTo>
                    <a:pt x="199" y="422"/>
                    <a:pt x="196" y="431"/>
                    <a:pt x="195" y="432"/>
                  </a:cubicBezTo>
                  <a:cubicBezTo>
                    <a:pt x="194" y="432"/>
                    <a:pt x="194" y="429"/>
                    <a:pt x="193" y="429"/>
                  </a:cubicBezTo>
                  <a:cubicBezTo>
                    <a:pt x="193" y="429"/>
                    <a:pt x="193" y="429"/>
                    <a:pt x="193" y="429"/>
                  </a:cubicBezTo>
                  <a:cubicBezTo>
                    <a:pt x="191" y="430"/>
                    <a:pt x="189" y="434"/>
                    <a:pt x="188" y="434"/>
                  </a:cubicBezTo>
                  <a:cubicBezTo>
                    <a:pt x="187" y="433"/>
                    <a:pt x="189" y="425"/>
                    <a:pt x="188" y="423"/>
                  </a:cubicBezTo>
                  <a:cubicBezTo>
                    <a:pt x="188" y="423"/>
                    <a:pt x="187" y="423"/>
                    <a:pt x="187" y="423"/>
                  </a:cubicBezTo>
                  <a:cubicBezTo>
                    <a:pt x="187" y="423"/>
                    <a:pt x="185" y="424"/>
                    <a:pt x="183" y="430"/>
                  </a:cubicBezTo>
                  <a:lnTo>
                    <a:pt x="183" y="430"/>
                  </a:lnTo>
                  <a:cubicBezTo>
                    <a:pt x="183" y="428"/>
                    <a:pt x="184" y="420"/>
                    <a:pt x="183" y="420"/>
                  </a:cubicBezTo>
                  <a:lnTo>
                    <a:pt x="183" y="420"/>
                  </a:lnTo>
                  <a:cubicBezTo>
                    <a:pt x="183" y="420"/>
                    <a:pt x="183" y="420"/>
                    <a:pt x="183" y="420"/>
                  </a:cubicBezTo>
                  <a:cubicBezTo>
                    <a:pt x="182" y="424"/>
                    <a:pt x="180" y="434"/>
                    <a:pt x="179" y="434"/>
                  </a:cubicBezTo>
                  <a:cubicBezTo>
                    <a:pt x="179" y="434"/>
                    <a:pt x="179" y="434"/>
                    <a:pt x="179" y="434"/>
                  </a:cubicBezTo>
                  <a:cubicBezTo>
                    <a:pt x="178" y="433"/>
                    <a:pt x="179" y="428"/>
                    <a:pt x="179" y="427"/>
                  </a:cubicBezTo>
                  <a:cubicBezTo>
                    <a:pt x="179" y="424"/>
                    <a:pt x="178" y="423"/>
                    <a:pt x="177" y="423"/>
                  </a:cubicBezTo>
                  <a:cubicBezTo>
                    <a:pt x="176" y="423"/>
                    <a:pt x="174" y="424"/>
                    <a:pt x="172" y="428"/>
                  </a:cubicBezTo>
                  <a:lnTo>
                    <a:pt x="172" y="428"/>
                  </a:lnTo>
                  <a:cubicBezTo>
                    <a:pt x="174" y="423"/>
                    <a:pt x="175" y="414"/>
                    <a:pt x="174" y="413"/>
                  </a:cubicBezTo>
                  <a:lnTo>
                    <a:pt x="174" y="413"/>
                  </a:lnTo>
                  <a:cubicBezTo>
                    <a:pt x="173" y="418"/>
                    <a:pt x="172" y="419"/>
                    <a:pt x="172" y="419"/>
                  </a:cubicBezTo>
                  <a:cubicBezTo>
                    <a:pt x="171" y="419"/>
                    <a:pt x="171" y="418"/>
                    <a:pt x="171" y="418"/>
                  </a:cubicBezTo>
                  <a:cubicBezTo>
                    <a:pt x="170" y="418"/>
                    <a:pt x="170" y="418"/>
                    <a:pt x="170" y="418"/>
                  </a:cubicBezTo>
                  <a:cubicBezTo>
                    <a:pt x="169" y="418"/>
                    <a:pt x="170" y="418"/>
                    <a:pt x="168" y="421"/>
                  </a:cubicBezTo>
                  <a:cubicBezTo>
                    <a:pt x="167" y="423"/>
                    <a:pt x="167" y="423"/>
                    <a:pt x="166" y="423"/>
                  </a:cubicBezTo>
                  <a:cubicBezTo>
                    <a:pt x="165" y="423"/>
                    <a:pt x="166" y="416"/>
                    <a:pt x="166" y="415"/>
                  </a:cubicBezTo>
                  <a:lnTo>
                    <a:pt x="166" y="415"/>
                  </a:lnTo>
                  <a:cubicBezTo>
                    <a:pt x="165" y="415"/>
                    <a:pt x="163" y="419"/>
                    <a:pt x="162" y="420"/>
                  </a:cubicBezTo>
                  <a:cubicBezTo>
                    <a:pt x="160" y="420"/>
                    <a:pt x="160" y="419"/>
                    <a:pt x="158" y="418"/>
                  </a:cubicBezTo>
                  <a:cubicBezTo>
                    <a:pt x="158" y="418"/>
                    <a:pt x="157" y="418"/>
                    <a:pt x="157" y="418"/>
                  </a:cubicBezTo>
                  <a:cubicBezTo>
                    <a:pt x="155" y="418"/>
                    <a:pt x="153" y="420"/>
                    <a:pt x="146" y="428"/>
                  </a:cubicBezTo>
                  <a:cubicBezTo>
                    <a:pt x="149" y="425"/>
                    <a:pt x="153" y="420"/>
                    <a:pt x="155" y="415"/>
                  </a:cubicBezTo>
                  <a:cubicBezTo>
                    <a:pt x="156" y="414"/>
                    <a:pt x="156" y="413"/>
                    <a:pt x="156" y="413"/>
                  </a:cubicBezTo>
                  <a:lnTo>
                    <a:pt x="156" y="413"/>
                  </a:lnTo>
                  <a:cubicBezTo>
                    <a:pt x="155" y="413"/>
                    <a:pt x="153" y="416"/>
                    <a:pt x="152" y="417"/>
                  </a:cubicBezTo>
                  <a:cubicBezTo>
                    <a:pt x="149" y="420"/>
                    <a:pt x="148" y="422"/>
                    <a:pt x="147" y="422"/>
                  </a:cubicBezTo>
                  <a:cubicBezTo>
                    <a:pt x="146" y="422"/>
                    <a:pt x="148" y="418"/>
                    <a:pt x="152" y="411"/>
                  </a:cubicBezTo>
                  <a:cubicBezTo>
                    <a:pt x="152" y="410"/>
                    <a:pt x="152" y="409"/>
                    <a:pt x="152" y="409"/>
                  </a:cubicBezTo>
                  <a:lnTo>
                    <a:pt x="152" y="409"/>
                  </a:lnTo>
                  <a:cubicBezTo>
                    <a:pt x="151" y="409"/>
                    <a:pt x="143" y="420"/>
                    <a:pt x="143" y="420"/>
                  </a:cubicBezTo>
                  <a:cubicBezTo>
                    <a:pt x="143" y="420"/>
                    <a:pt x="143" y="419"/>
                    <a:pt x="145" y="416"/>
                  </a:cubicBezTo>
                  <a:cubicBezTo>
                    <a:pt x="147" y="412"/>
                    <a:pt x="148" y="409"/>
                    <a:pt x="146" y="409"/>
                  </a:cubicBezTo>
                  <a:lnTo>
                    <a:pt x="146" y="409"/>
                  </a:lnTo>
                  <a:cubicBezTo>
                    <a:pt x="145" y="409"/>
                    <a:pt x="143" y="410"/>
                    <a:pt x="141" y="413"/>
                  </a:cubicBezTo>
                  <a:lnTo>
                    <a:pt x="141" y="413"/>
                  </a:lnTo>
                  <a:cubicBezTo>
                    <a:pt x="143" y="411"/>
                    <a:pt x="143" y="408"/>
                    <a:pt x="144" y="406"/>
                  </a:cubicBezTo>
                  <a:cubicBezTo>
                    <a:pt x="144" y="406"/>
                    <a:pt x="144" y="406"/>
                    <a:pt x="144" y="406"/>
                  </a:cubicBezTo>
                  <a:lnTo>
                    <a:pt x="144" y="406"/>
                  </a:lnTo>
                  <a:cubicBezTo>
                    <a:pt x="144" y="406"/>
                    <a:pt x="143" y="407"/>
                    <a:pt x="142" y="407"/>
                  </a:cubicBezTo>
                  <a:cubicBezTo>
                    <a:pt x="142" y="407"/>
                    <a:pt x="142" y="407"/>
                    <a:pt x="142" y="406"/>
                  </a:cubicBezTo>
                  <a:cubicBezTo>
                    <a:pt x="140" y="406"/>
                    <a:pt x="142" y="402"/>
                    <a:pt x="142" y="401"/>
                  </a:cubicBezTo>
                  <a:cubicBezTo>
                    <a:pt x="142" y="401"/>
                    <a:pt x="142" y="401"/>
                    <a:pt x="141" y="401"/>
                  </a:cubicBezTo>
                  <a:cubicBezTo>
                    <a:pt x="140" y="401"/>
                    <a:pt x="138" y="403"/>
                    <a:pt x="138" y="403"/>
                  </a:cubicBezTo>
                  <a:cubicBezTo>
                    <a:pt x="138" y="403"/>
                    <a:pt x="138" y="403"/>
                    <a:pt x="138" y="403"/>
                  </a:cubicBezTo>
                  <a:cubicBezTo>
                    <a:pt x="137" y="402"/>
                    <a:pt x="136" y="401"/>
                    <a:pt x="136" y="399"/>
                  </a:cubicBezTo>
                  <a:cubicBezTo>
                    <a:pt x="135" y="397"/>
                    <a:pt x="137" y="393"/>
                    <a:pt x="135" y="393"/>
                  </a:cubicBezTo>
                  <a:cubicBezTo>
                    <a:pt x="135" y="393"/>
                    <a:pt x="134" y="393"/>
                    <a:pt x="134" y="393"/>
                  </a:cubicBezTo>
                  <a:cubicBezTo>
                    <a:pt x="133" y="393"/>
                    <a:pt x="128" y="400"/>
                    <a:pt x="127" y="400"/>
                  </a:cubicBezTo>
                  <a:cubicBezTo>
                    <a:pt x="127" y="400"/>
                    <a:pt x="126" y="400"/>
                    <a:pt x="126" y="399"/>
                  </a:cubicBezTo>
                  <a:cubicBezTo>
                    <a:pt x="126" y="399"/>
                    <a:pt x="133" y="391"/>
                    <a:pt x="133" y="389"/>
                  </a:cubicBezTo>
                  <a:cubicBezTo>
                    <a:pt x="134" y="389"/>
                    <a:pt x="134" y="388"/>
                    <a:pt x="133" y="388"/>
                  </a:cubicBezTo>
                  <a:cubicBezTo>
                    <a:pt x="133" y="388"/>
                    <a:pt x="129" y="393"/>
                    <a:pt x="126" y="394"/>
                  </a:cubicBezTo>
                  <a:cubicBezTo>
                    <a:pt x="125" y="396"/>
                    <a:pt x="118" y="405"/>
                    <a:pt x="117" y="405"/>
                  </a:cubicBezTo>
                  <a:cubicBezTo>
                    <a:pt x="117" y="405"/>
                    <a:pt x="117" y="404"/>
                    <a:pt x="118" y="403"/>
                  </a:cubicBezTo>
                  <a:cubicBezTo>
                    <a:pt x="120" y="399"/>
                    <a:pt x="125" y="392"/>
                    <a:pt x="126" y="389"/>
                  </a:cubicBezTo>
                  <a:cubicBezTo>
                    <a:pt x="126" y="388"/>
                    <a:pt x="126" y="388"/>
                    <a:pt x="125" y="388"/>
                  </a:cubicBezTo>
                  <a:cubicBezTo>
                    <a:pt x="124" y="388"/>
                    <a:pt x="117" y="395"/>
                    <a:pt x="116" y="395"/>
                  </a:cubicBezTo>
                  <a:cubicBezTo>
                    <a:pt x="116" y="395"/>
                    <a:pt x="116" y="394"/>
                    <a:pt x="118" y="392"/>
                  </a:cubicBezTo>
                  <a:cubicBezTo>
                    <a:pt x="122" y="385"/>
                    <a:pt x="117" y="385"/>
                    <a:pt x="115" y="385"/>
                  </a:cubicBezTo>
                  <a:cubicBezTo>
                    <a:pt x="114" y="385"/>
                    <a:pt x="112" y="386"/>
                    <a:pt x="111" y="386"/>
                  </a:cubicBezTo>
                  <a:cubicBezTo>
                    <a:pt x="111" y="386"/>
                    <a:pt x="110" y="386"/>
                    <a:pt x="111" y="385"/>
                  </a:cubicBezTo>
                  <a:cubicBezTo>
                    <a:pt x="111" y="384"/>
                    <a:pt x="114" y="377"/>
                    <a:pt x="115" y="376"/>
                  </a:cubicBezTo>
                  <a:lnTo>
                    <a:pt x="115" y="376"/>
                  </a:lnTo>
                  <a:cubicBezTo>
                    <a:pt x="112" y="379"/>
                    <a:pt x="111" y="382"/>
                    <a:pt x="107" y="384"/>
                  </a:cubicBezTo>
                  <a:cubicBezTo>
                    <a:pt x="107" y="384"/>
                    <a:pt x="106" y="384"/>
                    <a:pt x="106" y="384"/>
                  </a:cubicBezTo>
                  <a:cubicBezTo>
                    <a:pt x="105" y="384"/>
                    <a:pt x="105" y="384"/>
                    <a:pt x="105" y="384"/>
                  </a:cubicBezTo>
                  <a:cubicBezTo>
                    <a:pt x="105" y="382"/>
                    <a:pt x="105" y="379"/>
                    <a:pt x="110" y="375"/>
                  </a:cubicBezTo>
                  <a:lnTo>
                    <a:pt x="110" y="375"/>
                  </a:lnTo>
                  <a:cubicBezTo>
                    <a:pt x="106" y="379"/>
                    <a:pt x="104" y="380"/>
                    <a:pt x="103" y="380"/>
                  </a:cubicBezTo>
                  <a:cubicBezTo>
                    <a:pt x="102" y="380"/>
                    <a:pt x="112" y="370"/>
                    <a:pt x="110" y="370"/>
                  </a:cubicBezTo>
                  <a:lnTo>
                    <a:pt x="110" y="370"/>
                  </a:lnTo>
                  <a:cubicBezTo>
                    <a:pt x="110" y="370"/>
                    <a:pt x="110" y="370"/>
                    <a:pt x="110" y="370"/>
                  </a:cubicBezTo>
                  <a:cubicBezTo>
                    <a:pt x="108" y="370"/>
                    <a:pt x="99" y="377"/>
                    <a:pt x="96" y="377"/>
                  </a:cubicBezTo>
                  <a:cubicBezTo>
                    <a:pt x="96" y="377"/>
                    <a:pt x="96" y="377"/>
                    <a:pt x="96" y="377"/>
                  </a:cubicBezTo>
                  <a:cubicBezTo>
                    <a:pt x="96" y="377"/>
                    <a:pt x="99" y="372"/>
                    <a:pt x="99" y="371"/>
                  </a:cubicBezTo>
                  <a:cubicBezTo>
                    <a:pt x="100" y="369"/>
                    <a:pt x="100" y="369"/>
                    <a:pt x="99" y="369"/>
                  </a:cubicBezTo>
                  <a:lnTo>
                    <a:pt x="99" y="369"/>
                  </a:lnTo>
                  <a:cubicBezTo>
                    <a:pt x="98" y="369"/>
                    <a:pt x="95" y="371"/>
                    <a:pt x="94" y="371"/>
                  </a:cubicBezTo>
                  <a:cubicBezTo>
                    <a:pt x="94" y="371"/>
                    <a:pt x="94" y="371"/>
                    <a:pt x="94" y="370"/>
                  </a:cubicBezTo>
                  <a:cubicBezTo>
                    <a:pt x="95" y="367"/>
                    <a:pt x="96" y="365"/>
                    <a:pt x="93" y="364"/>
                  </a:cubicBezTo>
                  <a:cubicBezTo>
                    <a:pt x="93" y="364"/>
                    <a:pt x="88" y="365"/>
                    <a:pt x="88" y="365"/>
                  </a:cubicBezTo>
                  <a:cubicBezTo>
                    <a:pt x="87" y="362"/>
                    <a:pt x="100" y="349"/>
                    <a:pt x="96" y="349"/>
                  </a:cubicBezTo>
                  <a:lnTo>
                    <a:pt x="96" y="349"/>
                  </a:lnTo>
                  <a:cubicBezTo>
                    <a:pt x="96" y="349"/>
                    <a:pt x="96" y="349"/>
                    <a:pt x="95" y="350"/>
                  </a:cubicBezTo>
                  <a:cubicBezTo>
                    <a:pt x="92" y="351"/>
                    <a:pt x="89" y="353"/>
                    <a:pt x="88" y="353"/>
                  </a:cubicBezTo>
                  <a:cubicBezTo>
                    <a:pt x="88" y="353"/>
                    <a:pt x="88" y="353"/>
                    <a:pt x="88" y="352"/>
                  </a:cubicBezTo>
                  <a:cubicBezTo>
                    <a:pt x="90" y="351"/>
                    <a:pt x="91" y="349"/>
                    <a:pt x="91" y="348"/>
                  </a:cubicBezTo>
                  <a:cubicBezTo>
                    <a:pt x="91" y="348"/>
                    <a:pt x="91" y="348"/>
                    <a:pt x="91" y="348"/>
                  </a:cubicBezTo>
                  <a:cubicBezTo>
                    <a:pt x="91" y="348"/>
                    <a:pt x="88" y="350"/>
                    <a:pt x="87" y="350"/>
                  </a:cubicBezTo>
                  <a:cubicBezTo>
                    <a:pt x="87" y="350"/>
                    <a:pt x="87" y="350"/>
                    <a:pt x="87" y="350"/>
                  </a:cubicBezTo>
                  <a:cubicBezTo>
                    <a:pt x="81" y="350"/>
                    <a:pt x="92" y="337"/>
                    <a:pt x="85" y="337"/>
                  </a:cubicBezTo>
                  <a:cubicBezTo>
                    <a:pt x="84" y="337"/>
                    <a:pt x="83" y="338"/>
                    <a:pt x="81" y="338"/>
                  </a:cubicBezTo>
                  <a:lnTo>
                    <a:pt x="81" y="338"/>
                  </a:lnTo>
                  <a:cubicBezTo>
                    <a:pt x="83" y="338"/>
                    <a:pt x="83" y="337"/>
                    <a:pt x="83" y="337"/>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2"/>
            <p:cNvSpPr/>
            <p:nvPr/>
          </p:nvSpPr>
          <p:spPr>
            <a:xfrm>
              <a:off x="4277075" y="2731375"/>
              <a:ext cx="24175" cy="24250"/>
            </a:xfrm>
            <a:custGeom>
              <a:rect b="b" l="l" r="r" t="t"/>
              <a:pathLst>
                <a:path extrusionOk="0" h="970" w="967">
                  <a:moveTo>
                    <a:pt x="620" y="42"/>
                  </a:moveTo>
                  <a:cubicBezTo>
                    <a:pt x="620" y="43"/>
                    <a:pt x="619" y="43"/>
                    <a:pt x="619" y="44"/>
                  </a:cubicBezTo>
                  <a:lnTo>
                    <a:pt x="619" y="44"/>
                  </a:lnTo>
                  <a:cubicBezTo>
                    <a:pt x="619" y="44"/>
                    <a:pt x="620" y="43"/>
                    <a:pt x="620" y="42"/>
                  </a:cubicBezTo>
                  <a:close/>
                  <a:moveTo>
                    <a:pt x="702" y="60"/>
                  </a:moveTo>
                  <a:cubicBezTo>
                    <a:pt x="702" y="60"/>
                    <a:pt x="702" y="60"/>
                    <a:pt x="702" y="60"/>
                  </a:cubicBezTo>
                  <a:lnTo>
                    <a:pt x="702" y="60"/>
                  </a:lnTo>
                  <a:cubicBezTo>
                    <a:pt x="702" y="60"/>
                    <a:pt x="702" y="60"/>
                    <a:pt x="702" y="60"/>
                  </a:cubicBezTo>
                  <a:close/>
                  <a:moveTo>
                    <a:pt x="331" y="57"/>
                  </a:moveTo>
                  <a:cubicBezTo>
                    <a:pt x="332" y="57"/>
                    <a:pt x="333" y="58"/>
                    <a:pt x="334" y="62"/>
                  </a:cubicBezTo>
                  <a:lnTo>
                    <a:pt x="332" y="62"/>
                  </a:lnTo>
                  <a:lnTo>
                    <a:pt x="328" y="58"/>
                  </a:lnTo>
                  <a:cubicBezTo>
                    <a:pt x="329" y="58"/>
                    <a:pt x="330" y="57"/>
                    <a:pt x="331" y="57"/>
                  </a:cubicBezTo>
                  <a:close/>
                  <a:moveTo>
                    <a:pt x="373" y="64"/>
                  </a:moveTo>
                  <a:lnTo>
                    <a:pt x="373" y="64"/>
                  </a:lnTo>
                  <a:cubicBezTo>
                    <a:pt x="370" y="66"/>
                    <a:pt x="373" y="76"/>
                    <a:pt x="376" y="76"/>
                  </a:cubicBezTo>
                  <a:cubicBezTo>
                    <a:pt x="379" y="76"/>
                    <a:pt x="376" y="64"/>
                    <a:pt x="373" y="64"/>
                  </a:cubicBezTo>
                  <a:close/>
                  <a:moveTo>
                    <a:pt x="642" y="74"/>
                  </a:moveTo>
                  <a:lnTo>
                    <a:pt x="649" y="76"/>
                  </a:lnTo>
                  <a:cubicBezTo>
                    <a:pt x="648" y="81"/>
                    <a:pt x="647" y="82"/>
                    <a:pt x="646" y="82"/>
                  </a:cubicBezTo>
                  <a:cubicBezTo>
                    <a:pt x="646" y="82"/>
                    <a:pt x="645" y="82"/>
                    <a:pt x="645" y="82"/>
                  </a:cubicBezTo>
                  <a:cubicBezTo>
                    <a:pt x="643" y="81"/>
                    <a:pt x="641" y="80"/>
                    <a:pt x="642" y="74"/>
                  </a:cubicBezTo>
                  <a:close/>
                  <a:moveTo>
                    <a:pt x="363" y="73"/>
                  </a:moveTo>
                  <a:cubicBezTo>
                    <a:pt x="359" y="74"/>
                    <a:pt x="359" y="78"/>
                    <a:pt x="364" y="85"/>
                  </a:cubicBezTo>
                  <a:cubicBezTo>
                    <a:pt x="365" y="82"/>
                    <a:pt x="366" y="79"/>
                    <a:pt x="363" y="73"/>
                  </a:cubicBezTo>
                  <a:close/>
                  <a:moveTo>
                    <a:pt x="745" y="86"/>
                  </a:moveTo>
                  <a:lnTo>
                    <a:pt x="745" y="86"/>
                  </a:lnTo>
                  <a:cubicBezTo>
                    <a:pt x="745" y="86"/>
                    <a:pt x="745" y="86"/>
                    <a:pt x="745" y="86"/>
                  </a:cubicBezTo>
                  <a:lnTo>
                    <a:pt x="745" y="86"/>
                  </a:lnTo>
                  <a:cubicBezTo>
                    <a:pt x="745" y="86"/>
                    <a:pt x="745" y="86"/>
                    <a:pt x="745" y="86"/>
                  </a:cubicBezTo>
                  <a:close/>
                  <a:moveTo>
                    <a:pt x="582" y="103"/>
                  </a:moveTo>
                  <a:cubicBezTo>
                    <a:pt x="581" y="103"/>
                    <a:pt x="580" y="103"/>
                    <a:pt x="580" y="105"/>
                  </a:cubicBezTo>
                  <a:cubicBezTo>
                    <a:pt x="580" y="110"/>
                    <a:pt x="582" y="110"/>
                    <a:pt x="585" y="110"/>
                  </a:cubicBezTo>
                  <a:cubicBezTo>
                    <a:pt x="586" y="105"/>
                    <a:pt x="586" y="104"/>
                    <a:pt x="584" y="103"/>
                  </a:cubicBezTo>
                  <a:cubicBezTo>
                    <a:pt x="584" y="103"/>
                    <a:pt x="583" y="103"/>
                    <a:pt x="582" y="103"/>
                  </a:cubicBezTo>
                  <a:close/>
                  <a:moveTo>
                    <a:pt x="739" y="108"/>
                  </a:moveTo>
                  <a:lnTo>
                    <a:pt x="739" y="108"/>
                  </a:lnTo>
                  <a:cubicBezTo>
                    <a:pt x="737" y="112"/>
                    <a:pt x="733" y="117"/>
                    <a:pt x="731" y="117"/>
                  </a:cubicBezTo>
                  <a:cubicBezTo>
                    <a:pt x="730" y="117"/>
                    <a:pt x="730" y="117"/>
                    <a:pt x="730" y="117"/>
                  </a:cubicBezTo>
                  <a:lnTo>
                    <a:pt x="730" y="117"/>
                  </a:lnTo>
                  <a:cubicBezTo>
                    <a:pt x="730" y="117"/>
                    <a:pt x="730" y="117"/>
                    <a:pt x="730" y="117"/>
                  </a:cubicBezTo>
                  <a:cubicBezTo>
                    <a:pt x="730" y="117"/>
                    <a:pt x="729" y="117"/>
                    <a:pt x="729" y="117"/>
                  </a:cubicBezTo>
                  <a:lnTo>
                    <a:pt x="729" y="117"/>
                  </a:lnTo>
                  <a:cubicBezTo>
                    <a:pt x="729" y="117"/>
                    <a:pt x="728" y="118"/>
                    <a:pt x="728" y="118"/>
                  </a:cubicBezTo>
                  <a:cubicBezTo>
                    <a:pt x="727" y="118"/>
                    <a:pt x="727" y="115"/>
                    <a:pt x="731" y="113"/>
                  </a:cubicBezTo>
                  <a:cubicBezTo>
                    <a:pt x="733" y="111"/>
                    <a:pt x="736" y="110"/>
                    <a:pt x="739" y="108"/>
                  </a:cubicBezTo>
                  <a:close/>
                  <a:moveTo>
                    <a:pt x="225" y="143"/>
                  </a:moveTo>
                  <a:cubicBezTo>
                    <a:pt x="226" y="143"/>
                    <a:pt x="226" y="143"/>
                    <a:pt x="226" y="144"/>
                  </a:cubicBezTo>
                  <a:cubicBezTo>
                    <a:pt x="226" y="143"/>
                    <a:pt x="225" y="143"/>
                    <a:pt x="225" y="143"/>
                  </a:cubicBezTo>
                  <a:close/>
                  <a:moveTo>
                    <a:pt x="835" y="152"/>
                  </a:moveTo>
                  <a:cubicBezTo>
                    <a:pt x="835" y="152"/>
                    <a:pt x="835" y="152"/>
                    <a:pt x="834" y="152"/>
                  </a:cubicBezTo>
                  <a:lnTo>
                    <a:pt x="834" y="152"/>
                  </a:lnTo>
                  <a:lnTo>
                    <a:pt x="835" y="152"/>
                  </a:lnTo>
                  <a:close/>
                  <a:moveTo>
                    <a:pt x="193" y="155"/>
                  </a:moveTo>
                  <a:cubicBezTo>
                    <a:pt x="194" y="155"/>
                    <a:pt x="194" y="156"/>
                    <a:pt x="195" y="156"/>
                  </a:cubicBezTo>
                  <a:cubicBezTo>
                    <a:pt x="194" y="155"/>
                    <a:pt x="194" y="155"/>
                    <a:pt x="193" y="155"/>
                  </a:cubicBezTo>
                  <a:close/>
                  <a:moveTo>
                    <a:pt x="793" y="147"/>
                  </a:moveTo>
                  <a:cubicBezTo>
                    <a:pt x="793" y="147"/>
                    <a:pt x="794" y="148"/>
                    <a:pt x="794" y="148"/>
                  </a:cubicBezTo>
                  <a:cubicBezTo>
                    <a:pt x="797" y="150"/>
                    <a:pt x="790" y="157"/>
                    <a:pt x="787" y="157"/>
                  </a:cubicBezTo>
                  <a:cubicBezTo>
                    <a:pt x="787" y="157"/>
                    <a:pt x="787" y="157"/>
                    <a:pt x="786" y="157"/>
                  </a:cubicBezTo>
                  <a:cubicBezTo>
                    <a:pt x="788" y="153"/>
                    <a:pt x="790" y="147"/>
                    <a:pt x="793" y="147"/>
                  </a:cubicBezTo>
                  <a:close/>
                  <a:moveTo>
                    <a:pt x="44" y="271"/>
                  </a:moveTo>
                  <a:lnTo>
                    <a:pt x="43" y="274"/>
                  </a:lnTo>
                  <a:lnTo>
                    <a:pt x="48" y="279"/>
                  </a:lnTo>
                  <a:cubicBezTo>
                    <a:pt x="57" y="279"/>
                    <a:pt x="56" y="277"/>
                    <a:pt x="44" y="271"/>
                  </a:cubicBezTo>
                  <a:close/>
                  <a:moveTo>
                    <a:pt x="845" y="282"/>
                  </a:moveTo>
                  <a:cubicBezTo>
                    <a:pt x="845" y="282"/>
                    <a:pt x="845" y="282"/>
                    <a:pt x="845" y="282"/>
                  </a:cubicBezTo>
                  <a:cubicBezTo>
                    <a:pt x="845" y="282"/>
                    <a:pt x="845" y="282"/>
                    <a:pt x="845" y="282"/>
                  </a:cubicBezTo>
                  <a:close/>
                  <a:moveTo>
                    <a:pt x="143" y="151"/>
                  </a:moveTo>
                  <a:cubicBezTo>
                    <a:pt x="142" y="151"/>
                    <a:pt x="142" y="152"/>
                    <a:pt x="143" y="152"/>
                  </a:cubicBezTo>
                  <a:cubicBezTo>
                    <a:pt x="144" y="156"/>
                    <a:pt x="145" y="158"/>
                    <a:pt x="142" y="158"/>
                  </a:cubicBezTo>
                  <a:cubicBezTo>
                    <a:pt x="142" y="158"/>
                    <a:pt x="141" y="158"/>
                    <a:pt x="140" y="158"/>
                  </a:cubicBezTo>
                  <a:cubicBezTo>
                    <a:pt x="139" y="158"/>
                    <a:pt x="137" y="157"/>
                    <a:pt x="135" y="157"/>
                  </a:cubicBezTo>
                  <a:cubicBezTo>
                    <a:pt x="132" y="157"/>
                    <a:pt x="128" y="158"/>
                    <a:pt x="129" y="163"/>
                  </a:cubicBezTo>
                  <a:cubicBezTo>
                    <a:pt x="130" y="167"/>
                    <a:pt x="133" y="170"/>
                    <a:pt x="130" y="170"/>
                  </a:cubicBezTo>
                  <a:cubicBezTo>
                    <a:pt x="129" y="170"/>
                    <a:pt x="128" y="170"/>
                    <a:pt x="126" y="169"/>
                  </a:cubicBezTo>
                  <a:lnTo>
                    <a:pt x="126" y="169"/>
                  </a:lnTo>
                  <a:cubicBezTo>
                    <a:pt x="124" y="172"/>
                    <a:pt x="128" y="182"/>
                    <a:pt x="124" y="182"/>
                  </a:cubicBezTo>
                  <a:cubicBezTo>
                    <a:pt x="122" y="182"/>
                    <a:pt x="120" y="180"/>
                    <a:pt x="116" y="177"/>
                  </a:cubicBezTo>
                  <a:lnTo>
                    <a:pt x="116" y="177"/>
                  </a:lnTo>
                  <a:cubicBezTo>
                    <a:pt x="127" y="187"/>
                    <a:pt x="112" y="187"/>
                    <a:pt x="112" y="191"/>
                  </a:cubicBezTo>
                  <a:cubicBezTo>
                    <a:pt x="112" y="195"/>
                    <a:pt x="118" y="197"/>
                    <a:pt x="119" y="201"/>
                  </a:cubicBezTo>
                  <a:cubicBezTo>
                    <a:pt x="120" y="202"/>
                    <a:pt x="120" y="203"/>
                    <a:pt x="119" y="203"/>
                  </a:cubicBezTo>
                  <a:cubicBezTo>
                    <a:pt x="117" y="203"/>
                    <a:pt x="111" y="200"/>
                    <a:pt x="109" y="198"/>
                  </a:cubicBezTo>
                  <a:cubicBezTo>
                    <a:pt x="105" y="195"/>
                    <a:pt x="102" y="193"/>
                    <a:pt x="101" y="193"/>
                  </a:cubicBezTo>
                  <a:lnTo>
                    <a:pt x="101" y="193"/>
                  </a:lnTo>
                  <a:cubicBezTo>
                    <a:pt x="98" y="193"/>
                    <a:pt x="102" y="201"/>
                    <a:pt x="101" y="204"/>
                  </a:cubicBezTo>
                  <a:cubicBezTo>
                    <a:pt x="100" y="205"/>
                    <a:pt x="92" y="212"/>
                    <a:pt x="88" y="212"/>
                  </a:cubicBezTo>
                  <a:cubicBezTo>
                    <a:pt x="88" y="212"/>
                    <a:pt x="87" y="212"/>
                    <a:pt x="87" y="212"/>
                  </a:cubicBezTo>
                  <a:lnTo>
                    <a:pt x="87" y="212"/>
                  </a:lnTo>
                  <a:cubicBezTo>
                    <a:pt x="88" y="212"/>
                    <a:pt x="88" y="213"/>
                    <a:pt x="88" y="213"/>
                  </a:cubicBezTo>
                  <a:cubicBezTo>
                    <a:pt x="89" y="213"/>
                    <a:pt x="89" y="213"/>
                    <a:pt x="89" y="213"/>
                  </a:cubicBezTo>
                  <a:cubicBezTo>
                    <a:pt x="90" y="213"/>
                    <a:pt x="91" y="213"/>
                    <a:pt x="92" y="215"/>
                  </a:cubicBezTo>
                  <a:cubicBezTo>
                    <a:pt x="94" y="218"/>
                    <a:pt x="92" y="219"/>
                    <a:pt x="91" y="220"/>
                  </a:cubicBezTo>
                  <a:cubicBezTo>
                    <a:pt x="90" y="222"/>
                    <a:pt x="89" y="224"/>
                    <a:pt x="86" y="224"/>
                  </a:cubicBezTo>
                  <a:cubicBezTo>
                    <a:pt x="85" y="224"/>
                    <a:pt x="85" y="224"/>
                    <a:pt x="84" y="224"/>
                  </a:cubicBezTo>
                  <a:cubicBezTo>
                    <a:pt x="81" y="223"/>
                    <a:pt x="79" y="222"/>
                    <a:pt x="78" y="222"/>
                  </a:cubicBezTo>
                  <a:cubicBezTo>
                    <a:pt x="77" y="222"/>
                    <a:pt x="76" y="223"/>
                    <a:pt x="77" y="225"/>
                  </a:cubicBezTo>
                  <a:cubicBezTo>
                    <a:pt x="78" y="228"/>
                    <a:pt x="84" y="233"/>
                    <a:pt x="85" y="235"/>
                  </a:cubicBezTo>
                  <a:cubicBezTo>
                    <a:pt x="86" y="241"/>
                    <a:pt x="76" y="239"/>
                    <a:pt x="72" y="240"/>
                  </a:cubicBezTo>
                  <a:cubicBezTo>
                    <a:pt x="68" y="241"/>
                    <a:pt x="64" y="243"/>
                    <a:pt x="63" y="247"/>
                  </a:cubicBezTo>
                  <a:cubicBezTo>
                    <a:pt x="61" y="249"/>
                    <a:pt x="61" y="254"/>
                    <a:pt x="63" y="258"/>
                  </a:cubicBezTo>
                  <a:cubicBezTo>
                    <a:pt x="64" y="261"/>
                    <a:pt x="71" y="268"/>
                    <a:pt x="71" y="269"/>
                  </a:cubicBezTo>
                  <a:cubicBezTo>
                    <a:pt x="71" y="269"/>
                    <a:pt x="61" y="262"/>
                    <a:pt x="59" y="262"/>
                  </a:cubicBezTo>
                  <a:cubicBezTo>
                    <a:pt x="59" y="261"/>
                    <a:pt x="59" y="261"/>
                    <a:pt x="58" y="261"/>
                  </a:cubicBezTo>
                  <a:cubicBezTo>
                    <a:pt x="55" y="261"/>
                    <a:pt x="53" y="267"/>
                    <a:pt x="54" y="269"/>
                  </a:cubicBezTo>
                  <a:cubicBezTo>
                    <a:pt x="54" y="271"/>
                    <a:pt x="60" y="273"/>
                    <a:pt x="60" y="276"/>
                  </a:cubicBezTo>
                  <a:cubicBezTo>
                    <a:pt x="60" y="279"/>
                    <a:pt x="57" y="281"/>
                    <a:pt x="55" y="282"/>
                  </a:cubicBezTo>
                  <a:cubicBezTo>
                    <a:pt x="48" y="285"/>
                    <a:pt x="37" y="281"/>
                    <a:pt x="42" y="290"/>
                  </a:cubicBezTo>
                  <a:cubicBezTo>
                    <a:pt x="47" y="296"/>
                    <a:pt x="44" y="298"/>
                    <a:pt x="43" y="302"/>
                  </a:cubicBezTo>
                  <a:cubicBezTo>
                    <a:pt x="43" y="303"/>
                    <a:pt x="53" y="309"/>
                    <a:pt x="51" y="312"/>
                  </a:cubicBezTo>
                  <a:cubicBezTo>
                    <a:pt x="49" y="311"/>
                    <a:pt x="41" y="306"/>
                    <a:pt x="38" y="306"/>
                  </a:cubicBezTo>
                  <a:cubicBezTo>
                    <a:pt x="37" y="306"/>
                    <a:pt x="37" y="307"/>
                    <a:pt x="37" y="308"/>
                  </a:cubicBezTo>
                  <a:cubicBezTo>
                    <a:pt x="38" y="310"/>
                    <a:pt x="42" y="314"/>
                    <a:pt x="46" y="316"/>
                  </a:cubicBezTo>
                  <a:lnTo>
                    <a:pt x="46" y="316"/>
                  </a:lnTo>
                  <a:cubicBezTo>
                    <a:pt x="45" y="316"/>
                    <a:pt x="44" y="316"/>
                    <a:pt x="44" y="316"/>
                  </a:cubicBezTo>
                  <a:cubicBezTo>
                    <a:pt x="40" y="316"/>
                    <a:pt x="40" y="323"/>
                    <a:pt x="39" y="324"/>
                  </a:cubicBezTo>
                  <a:cubicBezTo>
                    <a:pt x="38" y="324"/>
                    <a:pt x="38" y="324"/>
                    <a:pt x="37" y="324"/>
                  </a:cubicBezTo>
                  <a:cubicBezTo>
                    <a:pt x="34" y="324"/>
                    <a:pt x="31" y="323"/>
                    <a:pt x="29" y="323"/>
                  </a:cubicBezTo>
                  <a:cubicBezTo>
                    <a:pt x="28" y="323"/>
                    <a:pt x="27" y="323"/>
                    <a:pt x="27" y="324"/>
                  </a:cubicBezTo>
                  <a:cubicBezTo>
                    <a:pt x="25" y="327"/>
                    <a:pt x="45" y="335"/>
                    <a:pt x="53" y="335"/>
                  </a:cubicBezTo>
                  <a:cubicBezTo>
                    <a:pt x="54" y="335"/>
                    <a:pt x="55" y="335"/>
                    <a:pt x="56" y="334"/>
                  </a:cubicBezTo>
                  <a:lnTo>
                    <a:pt x="56" y="334"/>
                  </a:lnTo>
                  <a:lnTo>
                    <a:pt x="55" y="337"/>
                  </a:lnTo>
                  <a:cubicBezTo>
                    <a:pt x="53" y="339"/>
                    <a:pt x="60" y="345"/>
                    <a:pt x="65" y="345"/>
                  </a:cubicBezTo>
                  <a:cubicBezTo>
                    <a:pt x="66" y="345"/>
                    <a:pt x="66" y="345"/>
                    <a:pt x="67" y="344"/>
                  </a:cubicBezTo>
                  <a:cubicBezTo>
                    <a:pt x="70" y="342"/>
                    <a:pt x="70" y="337"/>
                    <a:pt x="70" y="334"/>
                  </a:cubicBezTo>
                  <a:cubicBezTo>
                    <a:pt x="69" y="330"/>
                    <a:pt x="69" y="328"/>
                    <a:pt x="63" y="324"/>
                  </a:cubicBezTo>
                  <a:cubicBezTo>
                    <a:pt x="56" y="318"/>
                    <a:pt x="67" y="318"/>
                    <a:pt x="55" y="313"/>
                  </a:cubicBezTo>
                  <a:lnTo>
                    <a:pt x="55" y="313"/>
                  </a:lnTo>
                  <a:cubicBezTo>
                    <a:pt x="58" y="314"/>
                    <a:pt x="60" y="314"/>
                    <a:pt x="62" y="314"/>
                  </a:cubicBezTo>
                  <a:cubicBezTo>
                    <a:pt x="70" y="314"/>
                    <a:pt x="73" y="309"/>
                    <a:pt x="76" y="307"/>
                  </a:cubicBezTo>
                  <a:cubicBezTo>
                    <a:pt x="77" y="306"/>
                    <a:pt x="79" y="304"/>
                    <a:pt x="81" y="304"/>
                  </a:cubicBezTo>
                  <a:cubicBezTo>
                    <a:pt x="82" y="304"/>
                    <a:pt x="82" y="304"/>
                    <a:pt x="83" y="304"/>
                  </a:cubicBezTo>
                  <a:cubicBezTo>
                    <a:pt x="86" y="306"/>
                    <a:pt x="89" y="306"/>
                    <a:pt x="92" y="306"/>
                  </a:cubicBezTo>
                  <a:cubicBezTo>
                    <a:pt x="94" y="306"/>
                    <a:pt x="95" y="306"/>
                    <a:pt x="96" y="305"/>
                  </a:cubicBezTo>
                  <a:lnTo>
                    <a:pt x="84" y="300"/>
                  </a:lnTo>
                  <a:cubicBezTo>
                    <a:pt x="86" y="296"/>
                    <a:pt x="95" y="300"/>
                    <a:pt x="94" y="296"/>
                  </a:cubicBezTo>
                  <a:cubicBezTo>
                    <a:pt x="94" y="292"/>
                    <a:pt x="91" y="287"/>
                    <a:pt x="85" y="282"/>
                  </a:cubicBezTo>
                  <a:cubicBezTo>
                    <a:pt x="84" y="280"/>
                    <a:pt x="81" y="280"/>
                    <a:pt x="83" y="278"/>
                  </a:cubicBezTo>
                  <a:cubicBezTo>
                    <a:pt x="84" y="277"/>
                    <a:pt x="85" y="275"/>
                    <a:pt x="88" y="275"/>
                  </a:cubicBezTo>
                  <a:cubicBezTo>
                    <a:pt x="94" y="275"/>
                    <a:pt x="102" y="275"/>
                    <a:pt x="98" y="270"/>
                  </a:cubicBezTo>
                  <a:cubicBezTo>
                    <a:pt x="95" y="265"/>
                    <a:pt x="95" y="259"/>
                    <a:pt x="98" y="257"/>
                  </a:cubicBezTo>
                  <a:cubicBezTo>
                    <a:pt x="99" y="257"/>
                    <a:pt x="99" y="257"/>
                    <a:pt x="99" y="257"/>
                  </a:cubicBezTo>
                  <a:cubicBezTo>
                    <a:pt x="102" y="257"/>
                    <a:pt x="108" y="260"/>
                    <a:pt x="111" y="260"/>
                  </a:cubicBezTo>
                  <a:cubicBezTo>
                    <a:pt x="112" y="260"/>
                    <a:pt x="112" y="260"/>
                    <a:pt x="112" y="259"/>
                  </a:cubicBezTo>
                  <a:cubicBezTo>
                    <a:pt x="106" y="251"/>
                    <a:pt x="92" y="250"/>
                    <a:pt x="96" y="245"/>
                  </a:cubicBezTo>
                  <a:cubicBezTo>
                    <a:pt x="96" y="244"/>
                    <a:pt x="97" y="244"/>
                    <a:pt x="98" y="244"/>
                  </a:cubicBezTo>
                  <a:cubicBezTo>
                    <a:pt x="102" y="244"/>
                    <a:pt x="112" y="255"/>
                    <a:pt x="117" y="255"/>
                  </a:cubicBezTo>
                  <a:cubicBezTo>
                    <a:pt x="118" y="255"/>
                    <a:pt x="119" y="254"/>
                    <a:pt x="119" y="254"/>
                  </a:cubicBezTo>
                  <a:cubicBezTo>
                    <a:pt x="121" y="251"/>
                    <a:pt x="112" y="248"/>
                    <a:pt x="112" y="245"/>
                  </a:cubicBezTo>
                  <a:cubicBezTo>
                    <a:pt x="111" y="240"/>
                    <a:pt x="117" y="237"/>
                    <a:pt x="120" y="234"/>
                  </a:cubicBezTo>
                  <a:cubicBezTo>
                    <a:pt x="128" y="229"/>
                    <a:pt x="142" y="227"/>
                    <a:pt x="145" y="218"/>
                  </a:cubicBezTo>
                  <a:cubicBezTo>
                    <a:pt x="146" y="215"/>
                    <a:pt x="141" y="212"/>
                    <a:pt x="139" y="207"/>
                  </a:cubicBezTo>
                  <a:cubicBezTo>
                    <a:pt x="138" y="204"/>
                    <a:pt x="138" y="203"/>
                    <a:pt x="138" y="203"/>
                  </a:cubicBezTo>
                  <a:lnTo>
                    <a:pt x="138" y="203"/>
                  </a:lnTo>
                  <a:cubicBezTo>
                    <a:pt x="140" y="203"/>
                    <a:pt x="144" y="209"/>
                    <a:pt x="146" y="209"/>
                  </a:cubicBezTo>
                  <a:cubicBezTo>
                    <a:pt x="147" y="209"/>
                    <a:pt x="147" y="209"/>
                    <a:pt x="148" y="209"/>
                  </a:cubicBezTo>
                  <a:cubicBezTo>
                    <a:pt x="151" y="209"/>
                    <a:pt x="151" y="203"/>
                    <a:pt x="149" y="199"/>
                  </a:cubicBezTo>
                  <a:cubicBezTo>
                    <a:pt x="145" y="194"/>
                    <a:pt x="144" y="192"/>
                    <a:pt x="145" y="192"/>
                  </a:cubicBezTo>
                  <a:lnTo>
                    <a:pt x="145" y="192"/>
                  </a:lnTo>
                  <a:cubicBezTo>
                    <a:pt x="146" y="192"/>
                    <a:pt x="149" y="194"/>
                    <a:pt x="154" y="197"/>
                  </a:cubicBezTo>
                  <a:cubicBezTo>
                    <a:pt x="154" y="197"/>
                    <a:pt x="154" y="197"/>
                    <a:pt x="154" y="197"/>
                  </a:cubicBezTo>
                  <a:cubicBezTo>
                    <a:pt x="155" y="197"/>
                    <a:pt x="140" y="179"/>
                    <a:pt x="139" y="179"/>
                  </a:cubicBezTo>
                  <a:cubicBezTo>
                    <a:pt x="139" y="179"/>
                    <a:pt x="139" y="179"/>
                    <a:pt x="139" y="179"/>
                  </a:cubicBezTo>
                  <a:lnTo>
                    <a:pt x="139" y="179"/>
                  </a:lnTo>
                  <a:cubicBezTo>
                    <a:pt x="139" y="179"/>
                    <a:pt x="139" y="179"/>
                    <a:pt x="139" y="179"/>
                  </a:cubicBezTo>
                  <a:cubicBezTo>
                    <a:pt x="141" y="179"/>
                    <a:pt x="150" y="187"/>
                    <a:pt x="152" y="188"/>
                  </a:cubicBezTo>
                  <a:cubicBezTo>
                    <a:pt x="153" y="189"/>
                    <a:pt x="154" y="189"/>
                    <a:pt x="154" y="189"/>
                  </a:cubicBezTo>
                  <a:cubicBezTo>
                    <a:pt x="157" y="189"/>
                    <a:pt x="156" y="184"/>
                    <a:pt x="156" y="182"/>
                  </a:cubicBezTo>
                  <a:cubicBezTo>
                    <a:pt x="156" y="181"/>
                    <a:pt x="157" y="173"/>
                    <a:pt x="160" y="173"/>
                  </a:cubicBezTo>
                  <a:cubicBezTo>
                    <a:pt x="162" y="173"/>
                    <a:pt x="163" y="174"/>
                    <a:pt x="166" y="178"/>
                  </a:cubicBezTo>
                  <a:cubicBezTo>
                    <a:pt x="168" y="181"/>
                    <a:pt x="169" y="182"/>
                    <a:pt x="170" y="182"/>
                  </a:cubicBezTo>
                  <a:cubicBezTo>
                    <a:pt x="173" y="182"/>
                    <a:pt x="169" y="170"/>
                    <a:pt x="170" y="169"/>
                  </a:cubicBezTo>
                  <a:cubicBezTo>
                    <a:pt x="170" y="168"/>
                    <a:pt x="171" y="168"/>
                    <a:pt x="172" y="168"/>
                  </a:cubicBezTo>
                  <a:cubicBezTo>
                    <a:pt x="176" y="168"/>
                    <a:pt x="187" y="179"/>
                    <a:pt x="190" y="179"/>
                  </a:cubicBezTo>
                  <a:cubicBezTo>
                    <a:pt x="191" y="179"/>
                    <a:pt x="191" y="178"/>
                    <a:pt x="190" y="176"/>
                  </a:cubicBezTo>
                  <a:cubicBezTo>
                    <a:pt x="181" y="166"/>
                    <a:pt x="163" y="158"/>
                    <a:pt x="154" y="155"/>
                  </a:cubicBezTo>
                  <a:cubicBezTo>
                    <a:pt x="154" y="154"/>
                    <a:pt x="146" y="151"/>
                    <a:pt x="143" y="151"/>
                  </a:cubicBezTo>
                  <a:close/>
                  <a:moveTo>
                    <a:pt x="39" y="369"/>
                  </a:moveTo>
                  <a:cubicBezTo>
                    <a:pt x="43" y="369"/>
                    <a:pt x="48" y="371"/>
                    <a:pt x="48" y="373"/>
                  </a:cubicBezTo>
                  <a:cubicBezTo>
                    <a:pt x="46" y="374"/>
                    <a:pt x="44" y="374"/>
                    <a:pt x="42" y="374"/>
                  </a:cubicBezTo>
                  <a:cubicBezTo>
                    <a:pt x="39" y="374"/>
                    <a:pt x="36" y="373"/>
                    <a:pt x="36" y="371"/>
                  </a:cubicBezTo>
                  <a:cubicBezTo>
                    <a:pt x="37" y="370"/>
                    <a:pt x="38" y="369"/>
                    <a:pt x="39" y="369"/>
                  </a:cubicBezTo>
                  <a:close/>
                  <a:moveTo>
                    <a:pt x="6" y="399"/>
                  </a:moveTo>
                  <a:cubicBezTo>
                    <a:pt x="6" y="399"/>
                    <a:pt x="6" y="399"/>
                    <a:pt x="6" y="399"/>
                  </a:cubicBezTo>
                  <a:lnTo>
                    <a:pt x="6" y="399"/>
                  </a:lnTo>
                  <a:cubicBezTo>
                    <a:pt x="6" y="399"/>
                    <a:pt x="6" y="399"/>
                    <a:pt x="6" y="399"/>
                  </a:cubicBezTo>
                  <a:close/>
                  <a:moveTo>
                    <a:pt x="959" y="433"/>
                  </a:moveTo>
                  <a:cubicBezTo>
                    <a:pt x="941" y="434"/>
                    <a:pt x="948" y="438"/>
                    <a:pt x="954" y="438"/>
                  </a:cubicBezTo>
                  <a:cubicBezTo>
                    <a:pt x="957" y="438"/>
                    <a:pt x="960" y="437"/>
                    <a:pt x="959" y="435"/>
                  </a:cubicBezTo>
                  <a:cubicBezTo>
                    <a:pt x="960" y="434"/>
                    <a:pt x="959" y="434"/>
                    <a:pt x="959" y="433"/>
                  </a:cubicBezTo>
                  <a:close/>
                  <a:moveTo>
                    <a:pt x="40" y="456"/>
                  </a:moveTo>
                  <a:cubicBezTo>
                    <a:pt x="48" y="456"/>
                    <a:pt x="55" y="458"/>
                    <a:pt x="50" y="461"/>
                  </a:cubicBezTo>
                  <a:cubicBezTo>
                    <a:pt x="47" y="462"/>
                    <a:pt x="44" y="463"/>
                    <a:pt x="41" y="463"/>
                  </a:cubicBezTo>
                  <a:cubicBezTo>
                    <a:pt x="40" y="463"/>
                    <a:pt x="39" y="463"/>
                    <a:pt x="37" y="462"/>
                  </a:cubicBezTo>
                  <a:cubicBezTo>
                    <a:pt x="30" y="462"/>
                    <a:pt x="26" y="459"/>
                    <a:pt x="31" y="457"/>
                  </a:cubicBezTo>
                  <a:cubicBezTo>
                    <a:pt x="34" y="457"/>
                    <a:pt x="37" y="456"/>
                    <a:pt x="40" y="456"/>
                  </a:cubicBezTo>
                  <a:close/>
                  <a:moveTo>
                    <a:pt x="57" y="498"/>
                  </a:moveTo>
                  <a:cubicBezTo>
                    <a:pt x="56" y="498"/>
                    <a:pt x="56" y="498"/>
                    <a:pt x="55" y="498"/>
                  </a:cubicBezTo>
                  <a:lnTo>
                    <a:pt x="55" y="498"/>
                  </a:lnTo>
                  <a:cubicBezTo>
                    <a:pt x="56" y="498"/>
                    <a:pt x="56" y="498"/>
                    <a:pt x="57" y="498"/>
                  </a:cubicBezTo>
                  <a:close/>
                  <a:moveTo>
                    <a:pt x="924" y="503"/>
                  </a:moveTo>
                  <a:cubicBezTo>
                    <a:pt x="924" y="506"/>
                    <a:pt x="920" y="507"/>
                    <a:pt x="910" y="507"/>
                  </a:cubicBezTo>
                  <a:lnTo>
                    <a:pt x="911" y="504"/>
                  </a:lnTo>
                  <a:cubicBezTo>
                    <a:pt x="914" y="503"/>
                    <a:pt x="918" y="503"/>
                    <a:pt x="924" y="503"/>
                  </a:cubicBezTo>
                  <a:close/>
                  <a:moveTo>
                    <a:pt x="55" y="532"/>
                  </a:moveTo>
                  <a:cubicBezTo>
                    <a:pt x="53" y="532"/>
                    <a:pt x="51" y="532"/>
                    <a:pt x="48" y="532"/>
                  </a:cubicBezTo>
                  <a:lnTo>
                    <a:pt x="48" y="535"/>
                  </a:lnTo>
                  <a:lnTo>
                    <a:pt x="54" y="536"/>
                  </a:lnTo>
                  <a:cubicBezTo>
                    <a:pt x="60" y="533"/>
                    <a:pt x="60" y="532"/>
                    <a:pt x="55" y="532"/>
                  </a:cubicBezTo>
                  <a:close/>
                  <a:moveTo>
                    <a:pt x="30" y="642"/>
                  </a:moveTo>
                  <a:cubicBezTo>
                    <a:pt x="30" y="642"/>
                    <a:pt x="30" y="642"/>
                    <a:pt x="29" y="642"/>
                  </a:cubicBezTo>
                  <a:cubicBezTo>
                    <a:pt x="30" y="642"/>
                    <a:pt x="30" y="642"/>
                    <a:pt x="30" y="642"/>
                  </a:cubicBezTo>
                  <a:close/>
                  <a:moveTo>
                    <a:pt x="923" y="666"/>
                  </a:moveTo>
                  <a:cubicBezTo>
                    <a:pt x="923" y="666"/>
                    <a:pt x="923" y="666"/>
                    <a:pt x="924" y="667"/>
                  </a:cubicBezTo>
                  <a:cubicBezTo>
                    <a:pt x="923" y="667"/>
                    <a:pt x="923" y="666"/>
                    <a:pt x="923" y="666"/>
                  </a:cubicBezTo>
                  <a:close/>
                  <a:moveTo>
                    <a:pt x="867" y="671"/>
                  </a:moveTo>
                  <a:lnTo>
                    <a:pt x="867" y="671"/>
                  </a:lnTo>
                  <a:lnTo>
                    <a:pt x="867" y="671"/>
                  </a:lnTo>
                  <a:cubicBezTo>
                    <a:pt x="867" y="671"/>
                    <a:pt x="867" y="671"/>
                    <a:pt x="867" y="671"/>
                  </a:cubicBezTo>
                  <a:close/>
                  <a:moveTo>
                    <a:pt x="80" y="672"/>
                  </a:moveTo>
                  <a:cubicBezTo>
                    <a:pt x="81" y="672"/>
                    <a:pt x="81" y="672"/>
                    <a:pt x="82" y="673"/>
                  </a:cubicBezTo>
                  <a:cubicBezTo>
                    <a:pt x="79" y="675"/>
                    <a:pt x="75" y="679"/>
                    <a:pt x="73" y="679"/>
                  </a:cubicBezTo>
                  <a:cubicBezTo>
                    <a:pt x="72" y="679"/>
                    <a:pt x="71" y="679"/>
                    <a:pt x="71" y="678"/>
                  </a:cubicBezTo>
                  <a:cubicBezTo>
                    <a:pt x="69" y="675"/>
                    <a:pt x="76" y="672"/>
                    <a:pt x="80" y="672"/>
                  </a:cubicBezTo>
                  <a:close/>
                  <a:moveTo>
                    <a:pt x="87" y="704"/>
                  </a:moveTo>
                  <a:cubicBezTo>
                    <a:pt x="88" y="704"/>
                    <a:pt x="89" y="704"/>
                    <a:pt x="89" y="704"/>
                  </a:cubicBezTo>
                  <a:cubicBezTo>
                    <a:pt x="91" y="708"/>
                    <a:pt x="86" y="712"/>
                    <a:pt x="82" y="712"/>
                  </a:cubicBezTo>
                  <a:cubicBezTo>
                    <a:pt x="80" y="712"/>
                    <a:pt x="79" y="712"/>
                    <a:pt x="78" y="710"/>
                  </a:cubicBezTo>
                  <a:cubicBezTo>
                    <a:pt x="77" y="707"/>
                    <a:pt x="84" y="704"/>
                    <a:pt x="87" y="704"/>
                  </a:cubicBezTo>
                  <a:close/>
                  <a:moveTo>
                    <a:pt x="102" y="716"/>
                  </a:moveTo>
                  <a:cubicBezTo>
                    <a:pt x="102" y="716"/>
                    <a:pt x="102" y="716"/>
                    <a:pt x="102" y="716"/>
                  </a:cubicBezTo>
                  <a:cubicBezTo>
                    <a:pt x="102" y="716"/>
                    <a:pt x="102" y="716"/>
                    <a:pt x="102" y="716"/>
                  </a:cubicBezTo>
                  <a:close/>
                  <a:moveTo>
                    <a:pt x="68" y="746"/>
                  </a:moveTo>
                  <a:cubicBezTo>
                    <a:pt x="68" y="746"/>
                    <a:pt x="68" y="746"/>
                    <a:pt x="68" y="746"/>
                  </a:cubicBezTo>
                  <a:cubicBezTo>
                    <a:pt x="68" y="746"/>
                    <a:pt x="68" y="746"/>
                    <a:pt x="68" y="746"/>
                  </a:cubicBezTo>
                  <a:close/>
                  <a:moveTo>
                    <a:pt x="154" y="771"/>
                  </a:moveTo>
                  <a:lnTo>
                    <a:pt x="154" y="771"/>
                  </a:lnTo>
                  <a:cubicBezTo>
                    <a:pt x="154" y="771"/>
                    <a:pt x="154" y="771"/>
                    <a:pt x="154" y="771"/>
                  </a:cubicBezTo>
                  <a:lnTo>
                    <a:pt x="154" y="771"/>
                  </a:lnTo>
                  <a:cubicBezTo>
                    <a:pt x="154" y="771"/>
                    <a:pt x="154" y="771"/>
                    <a:pt x="154" y="771"/>
                  </a:cubicBezTo>
                  <a:close/>
                  <a:moveTo>
                    <a:pt x="168" y="790"/>
                  </a:moveTo>
                  <a:lnTo>
                    <a:pt x="168" y="790"/>
                  </a:lnTo>
                  <a:cubicBezTo>
                    <a:pt x="166" y="790"/>
                    <a:pt x="160" y="797"/>
                    <a:pt x="161" y="799"/>
                  </a:cubicBezTo>
                  <a:lnTo>
                    <a:pt x="167" y="797"/>
                  </a:lnTo>
                  <a:cubicBezTo>
                    <a:pt x="169" y="792"/>
                    <a:pt x="169" y="790"/>
                    <a:pt x="168" y="790"/>
                  </a:cubicBezTo>
                  <a:close/>
                  <a:moveTo>
                    <a:pt x="195" y="820"/>
                  </a:moveTo>
                  <a:cubicBezTo>
                    <a:pt x="194" y="820"/>
                    <a:pt x="194" y="820"/>
                    <a:pt x="194" y="820"/>
                  </a:cubicBezTo>
                  <a:lnTo>
                    <a:pt x="194" y="820"/>
                  </a:lnTo>
                  <a:cubicBezTo>
                    <a:pt x="194" y="820"/>
                    <a:pt x="194" y="820"/>
                    <a:pt x="195" y="820"/>
                  </a:cubicBezTo>
                  <a:close/>
                  <a:moveTo>
                    <a:pt x="626" y="878"/>
                  </a:moveTo>
                  <a:cubicBezTo>
                    <a:pt x="626" y="878"/>
                    <a:pt x="626" y="878"/>
                    <a:pt x="626" y="879"/>
                  </a:cubicBezTo>
                  <a:lnTo>
                    <a:pt x="626" y="879"/>
                  </a:lnTo>
                  <a:cubicBezTo>
                    <a:pt x="626" y="878"/>
                    <a:pt x="626" y="878"/>
                    <a:pt x="626" y="878"/>
                  </a:cubicBezTo>
                  <a:close/>
                  <a:moveTo>
                    <a:pt x="370" y="902"/>
                  </a:moveTo>
                  <a:cubicBezTo>
                    <a:pt x="370" y="902"/>
                    <a:pt x="370" y="902"/>
                    <a:pt x="370" y="902"/>
                  </a:cubicBezTo>
                  <a:lnTo>
                    <a:pt x="370" y="902"/>
                  </a:lnTo>
                  <a:cubicBezTo>
                    <a:pt x="370" y="902"/>
                    <a:pt x="370" y="902"/>
                    <a:pt x="370" y="902"/>
                  </a:cubicBezTo>
                  <a:close/>
                  <a:moveTo>
                    <a:pt x="625" y="893"/>
                  </a:moveTo>
                  <a:cubicBezTo>
                    <a:pt x="628" y="893"/>
                    <a:pt x="630" y="896"/>
                    <a:pt x="631" y="902"/>
                  </a:cubicBezTo>
                  <a:cubicBezTo>
                    <a:pt x="631" y="907"/>
                    <a:pt x="628" y="905"/>
                    <a:pt x="626" y="906"/>
                  </a:cubicBezTo>
                  <a:cubicBezTo>
                    <a:pt x="625" y="902"/>
                    <a:pt x="622" y="895"/>
                    <a:pt x="624" y="894"/>
                  </a:cubicBezTo>
                  <a:cubicBezTo>
                    <a:pt x="624" y="894"/>
                    <a:pt x="625" y="893"/>
                    <a:pt x="625" y="893"/>
                  </a:cubicBezTo>
                  <a:close/>
                  <a:moveTo>
                    <a:pt x="664" y="936"/>
                  </a:moveTo>
                  <a:cubicBezTo>
                    <a:pt x="664" y="936"/>
                    <a:pt x="664" y="936"/>
                    <a:pt x="664" y="936"/>
                  </a:cubicBezTo>
                  <a:cubicBezTo>
                    <a:pt x="664" y="936"/>
                    <a:pt x="664" y="936"/>
                    <a:pt x="664" y="936"/>
                  </a:cubicBezTo>
                  <a:close/>
                  <a:moveTo>
                    <a:pt x="561" y="927"/>
                  </a:moveTo>
                  <a:cubicBezTo>
                    <a:pt x="564" y="927"/>
                    <a:pt x="567" y="929"/>
                    <a:pt x="566" y="936"/>
                  </a:cubicBezTo>
                  <a:cubicBezTo>
                    <a:pt x="566" y="939"/>
                    <a:pt x="565" y="939"/>
                    <a:pt x="564" y="939"/>
                  </a:cubicBezTo>
                  <a:cubicBezTo>
                    <a:pt x="563" y="939"/>
                    <a:pt x="562" y="939"/>
                    <a:pt x="561" y="939"/>
                  </a:cubicBezTo>
                  <a:cubicBezTo>
                    <a:pt x="560" y="935"/>
                    <a:pt x="559" y="928"/>
                    <a:pt x="561" y="927"/>
                  </a:cubicBezTo>
                  <a:close/>
                  <a:moveTo>
                    <a:pt x="613" y="935"/>
                  </a:moveTo>
                  <a:cubicBezTo>
                    <a:pt x="611" y="935"/>
                    <a:pt x="611" y="947"/>
                    <a:pt x="615" y="947"/>
                  </a:cubicBezTo>
                  <a:cubicBezTo>
                    <a:pt x="615" y="947"/>
                    <a:pt x="615" y="947"/>
                    <a:pt x="615" y="947"/>
                  </a:cubicBezTo>
                  <a:cubicBezTo>
                    <a:pt x="616" y="947"/>
                    <a:pt x="617" y="946"/>
                    <a:pt x="618" y="946"/>
                  </a:cubicBezTo>
                  <a:cubicBezTo>
                    <a:pt x="616" y="938"/>
                    <a:pt x="614" y="935"/>
                    <a:pt x="613" y="935"/>
                  </a:cubicBezTo>
                  <a:close/>
                  <a:moveTo>
                    <a:pt x="605" y="959"/>
                  </a:moveTo>
                  <a:lnTo>
                    <a:pt x="605" y="959"/>
                  </a:lnTo>
                  <a:cubicBezTo>
                    <a:pt x="605" y="960"/>
                    <a:pt x="605" y="960"/>
                    <a:pt x="605" y="960"/>
                  </a:cubicBezTo>
                  <a:cubicBezTo>
                    <a:pt x="605" y="960"/>
                    <a:pt x="605" y="960"/>
                    <a:pt x="605" y="959"/>
                  </a:cubicBezTo>
                  <a:close/>
                  <a:moveTo>
                    <a:pt x="486" y="1"/>
                  </a:moveTo>
                  <a:cubicBezTo>
                    <a:pt x="485" y="1"/>
                    <a:pt x="485" y="1"/>
                    <a:pt x="484" y="1"/>
                  </a:cubicBezTo>
                  <a:cubicBezTo>
                    <a:pt x="483" y="2"/>
                    <a:pt x="486" y="10"/>
                    <a:pt x="484" y="14"/>
                  </a:cubicBezTo>
                  <a:cubicBezTo>
                    <a:pt x="483" y="15"/>
                    <a:pt x="482" y="16"/>
                    <a:pt x="480" y="16"/>
                  </a:cubicBezTo>
                  <a:cubicBezTo>
                    <a:pt x="479" y="16"/>
                    <a:pt x="478" y="15"/>
                    <a:pt x="477" y="14"/>
                  </a:cubicBezTo>
                  <a:cubicBezTo>
                    <a:pt x="474" y="13"/>
                    <a:pt x="472" y="6"/>
                    <a:pt x="470" y="6"/>
                  </a:cubicBezTo>
                  <a:cubicBezTo>
                    <a:pt x="470" y="6"/>
                    <a:pt x="470" y="7"/>
                    <a:pt x="470" y="7"/>
                  </a:cubicBezTo>
                  <a:cubicBezTo>
                    <a:pt x="467" y="7"/>
                    <a:pt x="467" y="17"/>
                    <a:pt x="465" y="17"/>
                  </a:cubicBezTo>
                  <a:cubicBezTo>
                    <a:pt x="464" y="17"/>
                    <a:pt x="464" y="16"/>
                    <a:pt x="463" y="15"/>
                  </a:cubicBezTo>
                  <a:cubicBezTo>
                    <a:pt x="462" y="14"/>
                    <a:pt x="461" y="3"/>
                    <a:pt x="459" y="3"/>
                  </a:cubicBezTo>
                  <a:cubicBezTo>
                    <a:pt x="459" y="3"/>
                    <a:pt x="459" y="4"/>
                    <a:pt x="458" y="5"/>
                  </a:cubicBezTo>
                  <a:cubicBezTo>
                    <a:pt x="456" y="11"/>
                    <a:pt x="456" y="24"/>
                    <a:pt x="451" y="25"/>
                  </a:cubicBezTo>
                  <a:lnTo>
                    <a:pt x="451" y="17"/>
                  </a:lnTo>
                  <a:cubicBezTo>
                    <a:pt x="450" y="14"/>
                    <a:pt x="450" y="12"/>
                    <a:pt x="452" y="12"/>
                  </a:cubicBezTo>
                  <a:cubicBezTo>
                    <a:pt x="452" y="11"/>
                    <a:pt x="452" y="11"/>
                    <a:pt x="451" y="11"/>
                  </a:cubicBezTo>
                  <a:cubicBezTo>
                    <a:pt x="450" y="11"/>
                    <a:pt x="444" y="17"/>
                    <a:pt x="443" y="17"/>
                  </a:cubicBezTo>
                  <a:cubicBezTo>
                    <a:pt x="443" y="17"/>
                    <a:pt x="443" y="17"/>
                    <a:pt x="443" y="17"/>
                  </a:cubicBezTo>
                  <a:cubicBezTo>
                    <a:pt x="441" y="17"/>
                    <a:pt x="439" y="13"/>
                    <a:pt x="437" y="13"/>
                  </a:cubicBezTo>
                  <a:cubicBezTo>
                    <a:pt x="437" y="13"/>
                    <a:pt x="437" y="13"/>
                    <a:pt x="436" y="14"/>
                  </a:cubicBezTo>
                  <a:cubicBezTo>
                    <a:pt x="434" y="16"/>
                    <a:pt x="434" y="20"/>
                    <a:pt x="430" y="20"/>
                  </a:cubicBezTo>
                  <a:cubicBezTo>
                    <a:pt x="427" y="20"/>
                    <a:pt x="426" y="20"/>
                    <a:pt x="423" y="17"/>
                  </a:cubicBezTo>
                  <a:cubicBezTo>
                    <a:pt x="422" y="16"/>
                    <a:pt x="422" y="16"/>
                    <a:pt x="421" y="16"/>
                  </a:cubicBezTo>
                  <a:cubicBezTo>
                    <a:pt x="418" y="16"/>
                    <a:pt x="417" y="25"/>
                    <a:pt x="415" y="26"/>
                  </a:cubicBezTo>
                  <a:cubicBezTo>
                    <a:pt x="410" y="26"/>
                    <a:pt x="408" y="13"/>
                    <a:pt x="403" y="13"/>
                  </a:cubicBezTo>
                  <a:cubicBezTo>
                    <a:pt x="401" y="14"/>
                    <a:pt x="401" y="24"/>
                    <a:pt x="398" y="27"/>
                  </a:cubicBezTo>
                  <a:cubicBezTo>
                    <a:pt x="398" y="27"/>
                    <a:pt x="397" y="27"/>
                    <a:pt x="397" y="27"/>
                  </a:cubicBezTo>
                  <a:cubicBezTo>
                    <a:pt x="395" y="27"/>
                    <a:pt x="393" y="10"/>
                    <a:pt x="392" y="6"/>
                  </a:cubicBezTo>
                  <a:cubicBezTo>
                    <a:pt x="390" y="11"/>
                    <a:pt x="388" y="16"/>
                    <a:pt x="388" y="23"/>
                  </a:cubicBezTo>
                  <a:cubicBezTo>
                    <a:pt x="388" y="28"/>
                    <a:pt x="388" y="30"/>
                    <a:pt x="387" y="30"/>
                  </a:cubicBezTo>
                  <a:cubicBezTo>
                    <a:pt x="386" y="30"/>
                    <a:pt x="384" y="22"/>
                    <a:pt x="382" y="15"/>
                  </a:cubicBezTo>
                  <a:lnTo>
                    <a:pt x="382" y="15"/>
                  </a:lnTo>
                  <a:cubicBezTo>
                    <a:pt x="386" y="30"/>
                    <a:pt x="373" y="21"/>
                    <a:pt x="376" y="33"/>
                  </a:cubicBezTo>
                  <a:cubicBezTo>
                    <a:pt x="373" y="28"/>
                    <a:pt x="369" y="22"/>
                    <a:pt x="366" y="22"/>
                  </a:cubicBezTo>
                  <a:lnTo>
                    <a:pt x="366" y="22"/>
                  </a:lnTo>
                  <a:cubicBezTo>
                    <a:pt x="367" y="30"/>
                    <a:pt x="365" y="28"/>
                    <a:pt x="362" y="29"/>
                  </a:cubicBezTo>
                  <a:cubicBezTo>
                    <a:pt x="359" y="31"/>
                    <a:pt x="360" y="41"/>
                    <a:pt x="356" y="41"/>
                  </a:cubicBezTo>
                  <a:cubicBezTo>
                    <a:pt x="356" y="42"/>
                    <a:pt x="356" y="42"/>
                    <a:pt x="356" y="42"/>
                  </a:cubicBezTo>
                  <a:cubicBezTo>
                    <a:pt x="355" y="42"/>
                    <a:pt x="346" y="26"/>
                    <a:pt x="343" y="26"/>
                  </a:cubicBezTo>
                  <a:cubicBezTo>
                    <a:pt x="342" y="26"/>
                    <a:pt x="342" y="27"/>
                    <a:pt x="342" y="29"/>
                  </a:cubicBezTo>
                  <a:cubicBezTo>
                    <a:pt x="343" y="32"/>
                    <a:pt x="351" y="50"/>
                    <a:pt x="348" y="50"/>
                  </a:cubicBezTo>
                  <a:cubicBezTo>
                    <a:pt x="348" y="50"/>
                    <a:pt x="347" y="49"/>
                    <a:pt x="346" y="48"/>
                  </a:cubicBezTo>
                  <a:cubicBezTo>
                    <a:pt x="344" y="46"/>
                    <a:pt x="343" y="43"/>
                    <a:pt x="342" y="43"/>
                  </a:cubicBezTo>
                  <a:cubicBezTo>
                    <a:pt x="341" y="43"/>
                    <a:pt x="341" y="44"/>
                    <a:pt x="340" y="48"/>
                  </a:cubicBezTo>
                  <a:cubicBezTo>
                    <a:pt x="340" y="48"/>
                    <a:pt x="341" y="57"/>
                    <a:pt x="340" y="57"/>
                  </a:cubicBezTo>
                  <a:cubicBezTo>
                    <a:pt x="340" y="57"/>
                    <a:pt x="340" y="56"/>
                    <a:pt x="340" y="56"/>
                  </a:cubicBezTo>
                  <a:cubicBezTo>
                    <a:pt x="338" y="51"/>
                    <a:pt x="338" y="37"/>
                    <a:pt x="335" y="34"/>
                  </a:cubicBezTo>
                  <a:cubicBezTo>
                    <a:pt x="335" y="34"/>
                    <a:pt x="335" y="34"/>
                    <a:pt x="335" y="34"/>
                  </a:cubicBezTo>
                  <a:cubicBezTo>
                    <a:pt x="334" y="34"/>
                    <a:pt x="334" y="40"/>
                    <a:pt x="334" y="40"/>
                  </a:cubicBezTo>
                  <a:cubicBezTo>
                    <a:pt x="333" y="44"/>
                    <a:pt x="333" y="43"/>
                    <a:pt x="330" y="44"/>
                  </a:cubicBezTo>
                  <a:lnTo>
                    <a:pt x="330" y="44"/>
                  </a:lnTo>
                  <a:cubicBezTo>
                    <a:pt x="331" y="43"/>
                    <a:pt x="330" y="39"/>
                    <a:pt x="328" y="36"/>
                  </a:cubicBezTo>
                  <a:lnTo>
                    <a:pt x="328" y="36"/>
                  </a:lnTo>
                  <a:cubicBezTo>
                    <a:pt x="329" y="39"/>
                    <a:pt x="329" y="39"/>
                    <a:pt x="328" y="39"/>
                  </a:cubicBezTo>
                  <a:cubicBezTo>
                    <a:pt x="327" y="39"/>
                    <a:pt x="326" y="39"/>
                    <a:pt x="326" y="39"/>
                  </a:cubicBezTo>
                  <a:cubicBezTo>
                    <a:pt x="325" y="39"/>
                    <a:pt x="325" y="39"/>
                    <a:pt x="325" y="40"/>
                  </a:cubicBezTo>
                  <a:cubicBezTo>
                    <a:pt x="325" y="41"/>
                    <a:pt x="325" y="44"/>
                    <a:pt x="325" y="45"/>
                  </a:cubicBezTo>
                  <a:cubicBezTo>
                    <a:pt x="325" y="47"/>
                    <a:pt x="323" y="48"/>
                    <a:pt x="322" y="48"/>
                  </a:cubicBezTo>
                  <a:cubicBezTo>
                    <a:pt x="320" y="48"/>
                    <a:pt x="319" y="47"/>
                    <a:pt x="318" y="43"/>
                  </a:cubicBezTo>
                  <a:cubicBezTo>
                    <a:pt x="316" y="39"/>
                    <a:pt x="313" y="38"/>
                    <a:pt x="311" y="38"/>
                  </a:cubicBezTo>
                  <a:cubicBezTo>
                    <a:pt x="309" y="38"/>
                    <a:pt x="308" y="40"/>
                    <a:pt x="310" y="45"/>
                  </a:cubicBezTo>
                  <a:cubicBezTo>
                    <a:pt x="308" y="47"/>
                    <a:pt x="301" y="44"/>
                    <a:pt x="305" y="53"/>
                  </a:cubicBezTo>
                  <a:cubicBezTo>
                    <a:pt x="300" y="50"/>
                    <a:pt x="291" y="44"/>
                    <a:pt x="285" y="44"/>
                  </a:cubicBezTo>
                  <a:cubicBezTo>
                    <a:pt x="281" y="44"/>
                    <a:pt x="278" y="47"/>
                    <a:pt x="280" y="55"/>
                  </a:cubicBezTo>
                  <a:cubicBezTo>
                    <a:pt x="276" y="46"/>
                    <a:pt x="274" y="43"/>
                    <a:pt x="273" y="43"/>
                  </a:cubicBezTo>
                  <a:lnTo>
                    <a:pt x="273" y="43"/>
                  </a:lnTo>
                  <a:cubicBezTo>
                    <a:pt x="270" y="43"/>
                    <a:pt x="276" y="67"/>
                    <a:pt x="274" y="67"/>
                  </a:cubicBezTo>
                  <a:cubicBezTo>
                    <a:pt x="274" y="67"/>
                    <a:pt x="273" y="67"/>
                    <a:pt x="273" y="67"/>
                  </a:cubicBezTo>
                  <a:cubicBezTo>
                    <a:pt x="270" y="64"/>
                    <a:pt x="266" y="57"/>
                    <a:pt x="263" y="57"/>
                  </a:cubicBezTo>
                  <a:cubicBezTo>
                    <a:pt x="262" y="57"/>
                    <a:pt x="261" y="58"/>
                    <a:pt x="261" y="61"/>
                  </a:cubicBezTo>
                  <a:cubicBezTo>
                    <a:pt x="261" y="63"/>
                    <a:pt x="266" y="84"/>
                    <a:pt x="267" y="85"/>
                  </a:cubicBezTo>
                  <a:cubicBezTo>
                    <a:pt x="262" y="80"/>
                    <a:pt x="260" y="73"/>
                    <a:pt x="257" y="73"/>
                  </a:cubicBezTo>
                  <a:cubicBezTo>
                    <a:pt x="256" y="73"/>
                    <a:pt x="256" y="74"/>
                    <a:pt x="255" y="75"/>
                  </a:cubicBezTo>
                  <a:cubicBezTo>
                    <a:pt x="252" y="77"/>
                    <a:pt x="260" y="85"/>
                    <a:pt x="256" y="87"/>
                  </a:cubicBezTo>
                  <a:cubicBezTo>
                    <a:pt x="254" y="83"/>
                    <a:pt x="248" y="69"/>
                    <a:pt x="244" y="68"/>
                  </a:cubicBezTo>
                  <a:cubicBezTo>
                    <a:pt x="244" y="67"/>
                    <a:pt x="243" y="67"/>
                    <a:pt x="242" y="67"/>
                  </a:cubicBezTo>
                  <a:cubicBezTo>
                    <a:pt x="240" y="67"/>
                    <a:pt x="238" y="71"/>
                    <a:pt x="241" y="75"/>
                  </a:cubicBezTo>
                  <a:cubicBezTo>
                    <a:pt x="243" y="80"/>
                    <a:pt x="236" y="85"/>
                    <a:pt x="236" y="86"/>
                  </a:cubicBezTo>
                  <a:cubicBezTo>
                    <a:pt x="234" y="87"/>
                    <a:pt x="232" y="89"/>
                    <a:pt x="229" y="89"/>
                  </a:cubicBezTo>
                  <a:cubicBezTo>
                    <a:pt x="227" y="89"/>
                    <a:pt x="225" y="89"/>
                    <a:pt x="223" y="87"/>
                  </a:cubicBezTo>
                  <a:cubicBezTo>
                    <a:pt x="220" y="82"/>
                    <a:pt x="216" y="79"/>
                    <a:pt x="213" y="79"/>
                  </a:cubicBezTo>
                  <a:cubicBezTo>
                    <a:pt x="212" y="79"/>
                    <a:pt x="211" y="80"/>
                    <a:pt x="210" y="83"/>
                  </a:cubicBezTo>
                  <a:cubicBezTo>
                    <a:pt x="210" y="88"/>
                    <a:pt x="214" y="94"/>
                    <a:pt x="212" y="97"/>
                  </a:cubicBezTo>
                  <a:cubicBezTo>
                    <a:pt x="211" y="98"/>
                    <a:pt x="209" y="98"/>
                    <a:pt x="207" y="98"/>
                  </a:cubicBezTo>
                  <a:cubicBezTo>
                    <a:pt x="205" y="98"/>
                    <a:pt x="204" y="98"/>
                    <a:pt x="202" y="97"/>
                  </a:cubicBezTo>
                  <a:cubicBezTo>
                    <a:pt x="202" y="97"/>
                    <a:pt x="188" y="99"/>
                    <a:pt x="192" y="103"/>
                  </a:cubicBezTo>
                  <a:cubicBezTo>
                    <a:pt x="203" y="113"/>
                    <a:pt x="188" y="110"/>
                    <a:pt x="185" y="112"/>
                  </a:cubicBezTo>
                  <a:cubicBezTo>
                    <a:pt x="182" y="114"/>
                    <a:pt x="181" y="115"/>
                    <a:pt x="179" y="117"/>
                  </a:cubicBezTo>
                  <a:cubicBezTo>
                    <a:pt x="177" y="120"/>
                    <a:pt x="178" y="120"/>
                    <a:pt x="181" y="123"/>
                  </a:cubicBezTo>
                  <a:cubicBezTo>
                    <a:pt x="182" y="124"/>
                    <a:pt x="176" y="124"/>
                    <a:pt x="175" y="124"/>
                  </a:cubicBezTo>
                  <a:cubicBezTo>
                    <a:pt x="174" y="126"/>
                    <a:pt x="173" y="127"/>
                    <a:pt x="172" y="130"/>
                  </a:cubicBezTo>
                  <a:cubicBezTo>
                    <a:pt x="172" y="131"/>
                    <a:pt x="172" y="138"/>
                    <a:pt x="170" y="138"/>
                  </a:cubicBezTo>
                  <a:cubicBezTo>
                    <a:pt x="169" y="138"/>
                    <a:pt x="168" y="137"/>
                    <a:pt x="167" y="136"/>
                  </a:cubicBezTo>
                  <a:cubicBezTo>
                    <a:pt x="163" y="133"/>
                    <a:pt x="161" y="131"/>
                    <a:pt x="159" y="131"/>
                  </a:cubicBezTo>
                  <a:cubicBezTo>
                    <a:pt x="156" y="131"/>
                    <a:pt x="155" y="133"/>
                    <a:pt x="154" y="136"/>
                  </a:cubicBezTo>
                  <a:cubicBezTo>
                    <a:pt x="153" y="139"/>
                    <a:pt x="162" y="144"/>
                    <a:pt x="159" y="146"/>
                  </a:cubicBezTo>
                  <a:cubicBezTo>
                    <a:pt x="155" y="143"/>
                    <a:pt x="153" y="139"/>
                    <a:pt x="150" y="139"/>
                  </a:cubicBezTo>
                  <a:cubicBezTo>
                    <a:pt x="150" y="139"/>
                    <a:pt x="150" y="139"/>
                    <a:pt x="149" y="139"/>
                  </a:cubicBezTo>
                  <a:cubicBezTo>
                    <a:pt x="145" y="143"/>
                    <a:pt x="170" y="156"/>
                    <a:pt x="174" y="156"/>
                  </a:cubicBezTo>
                  <a:cubicBezTo>
                    <a:pt x="176" y="156"/>
                    <a:pt x="177" y="153"/>
                    <a:pt x="179" y="153"/>
                  </a:cubicBezTo>
                  <a:cubicBezTo>
                    <a:pt x="181" y="153"/>
                    <a:pt x="182" y="154"/>
                    <a:pt x="185" y="157"/>
                  </a:cubicBezTo>
                  <a:cubicBezTo>
                    <a:pt x="187" y="157"/>
                    <a:pt x="187" y="153"/>
                    <a:pt x="190" y="153"/>
                  </a:cubicBezTo>
                  <a:cubicBezTo>
                    <a:pt x="191" y="153"/>
                    <a:pt x="192" y="153"/>
                    <a:pt x="193" y="155"/>
                  </a:cubicBezTo>
                  <a:lnTo>
                    <a:pt x="193" y="155"/>
                  </a:lnTo>
                  <a:cubicBezTo>
                    <a:pt x="189" y="151"/>
                    <a:pt x="179" y="143"/>
                    <a:pt x="181" y="140"/>
                  </a:cubicBezTo>
                  <a:cubicBezTo>
                    <a:pt x="182" y="140"/>
                    <a:pt x="182" y="140"/>
                    <a:pt x="182" y="140"/>
                  </a:cubicBezTo>
                  <a:cubicBezTo>
                    <a:pt x="185" y="140"/>
                    <a:pt x="192" y="144"/>
                    <a:pt x="195" y="144"/>
                  </a:cubicBezTo>
                  <a:cubicBezTo>
                    <a:pt x="196" y="144"/>
                    <a:pt x="196" y="144"/>
                    <a:pt x="196" y="143"/>
                  </a:cubicBezTo>
                  <a:cubicBezTo>
                    <a:pt x="196" y="141"/>
                    <a:pt x="192" y="138"/>
                    <a:pt x="190" y="137"/>
                  </a:cubicBezTo>
                  <a:cubicBezTo>
                    <a:pt x="186" y="131"/>
                    <a:pt x="189" y="130"/>
                    <a:pt x="190" y="129"/>
                  </a:cubicBezTo>
                  <a:cubicBezTo>
                    <a:pt x="191" y="128"/>
                    <a:pt x="192" y="128"/>
                    <a:pt x="194" y="128"/>
                  </a:cubicBezTo>
                  <a:cubicBezTo>
                    <a:pt x="196" y="128"/>
                    <a:pt x="200" y="129"/>
                    <a:pt x="202" y="135"/>
                  </a:cubicBezTo>
                  <a:cubicBezTo>
                    <a:pt x="205" y="141"/>
                    <a:pt x="200" y="146"/>
                    <a:pt x="207" y="152"/>
                  </a:cubicBezTo>
                  <a:cubicBezTo>
                    <a:pt x="210" y="155"/>
                    <a:pt x="212" y="157"/>
                    <a:pt x="213" y="157"/>
                  </a:cubicBezTo>
                  <a:cubicBezTo>
                    <a:pt x="215" y="157"/>
                    <a:pt x="215" y="153"/>
                    <a:pt x="212" y="148"/>
                  </a:cubicBezTo>
                  <a:cubicBezTo>
                    <a:pt x="208" y="142"/>
                    <a:pt x="212" y="138"/>
                    <a:pt x="216" y="138"/>
                  </a:cubicBezTo>
                  <a:cubicBezTo>
                    <a:pt x="219" y="138"/>
                    <a:pt x="223" y="139"/>
                    <a:pt x="225" y="143"/>
                  </a:cubicBezTo>
                  <a:lnTo>
                    <a:pt x="225" y="143"/>
                  </a:lnTo>
                  <a:cubicBezTo>
                    <a:pt x="223" y="139"/>
                    <a:pt x="217" y="133"/>
                    <a:pt x="219" y="131"/>
                  </a:cubicBezTo>
                  <a:cubicBezTo>
                    <a:pt x="220" y="130"/>
                    <a:pt x="222" y="126"/>
                    <a:pt x="219" y="120"/>
                  </a:cubicBezTo>
                  <a:lnTo>
                    <a:pt x="219" y="120"/>
                  </a:lnTo>
                  <a:cubicBezTo>
                    <a:pt x="222" y="125"/>
                    <a:pt x="226" y="127"/>
                    <a:pt x="230" y="127"/>
                  </a:cubicBezTo>
                  <a:cubicBezTo>
                    <a:pt x="237" y="127"/>
                    <a:pt x="244" y="122"/>
                    <a:pt x="246" y="121"/>
                  </a:cubicBezTo>
                  <a:cubicBezTo>
                    <a:pt x="252" y="117"/>
                    <a:pt x="252" y="106"/>
                    <a:pt x="250" y="91"/>
                  </a:cubicBezTo>
                  <a:lnTo>
                    <a:pt x="250" y="91"/>
                  </a:lnTo>
                  <a:cubicBezTo>
                    <a:pt x="250" y="93"/>
                    <a:pt x="253" y="108"/>
                    <a:pt x="256" y="110"/>
                  </a:cubicBezTo>
                  <a:lnTo>
                    <a:pt x="258" y="107"/>
                  </a:lnTo>
                  <a:cubicBezTo>
                    <a:pt x="259" y="107"/>
                    <a:pt x="259" y="107"/>
                    <a:pt x="259" y="107"/>
                  </a:cubicBezTo>
                  <a:cubicBezTo>
                    <a:pt x="259" y="107"/>
                    <a:pt x="259" y="107"/>
                    <a:pt x="262" y="110"/>
                  </a:cubicBezTo>
                  <a:cubicBezTo>
                    <a:pt x="264" y="114"/>
                    <a:pt x="266" y="115"/>
                    <a:pt x="267" y="115"/>
                  </a:cubicBezTo>
                  <a:cubicBezTo>
                    <a:pt x="268" y="115"/>
                    <a:pt x="268" y="114"/>
                    <a:pt x="265" y="109"/>
                  </a:cubicBezTo>
                  <a:cubicBezTo>
                    <a:pt x="262" y="102"/>
                    <a:pt x="260" y="99"/>
                    <a:pt x="263" y="97"/>
                  </a:cubicBezTo>
                  <a:cubicBezTo>
                    <a:pt x="264" y="97"/>
                    <a:pt x="265" y="96"/>
                    <a:pt x="268" y="96"/>
                  </a:cubicBezTo>
                  <a:cubicBezTo>
                    <a:pt x="270" y="97"/>
                    <a:pt x="271" y="100"/>
                    <a:pt x="272" y="100"/>
                  </a:cubicBezTo>
                  <a:lnTo>
                    <a:pt x="279" y="97"/>
                  </a:lnTo>
                  <a:cubicBezTo>
                    <a:pt x="283" y="94"/>
                    <a:pt x="274" y="76"/>
                    <a:pt x="271" y="76"/>
                  </a:cubicBezTo>
                  <a:cubicBezTo>
                    <a:pt x="271" y="76"/>
                    <a:pt x="271" y="76"/>
                    <a:pt x="271" y="76"/>
                  </a:cubicBezTo>
                  <a:lnTo>
                    <a:pt x="271" y="76"/>
                  </a:lnTo>
                  <a:cubicBezTo>
                    <a:pt x="272" y="76"/>
                    <a:pt x="272" y="76"/>
                    <a:pt x="272" y="76"/>
                  </a:cubicBezTo>
                  <a:cubicBezTo>
                    <a:pt x="275" y="76"/>
                    <a:pt x="288" y="90"/>
                    <a:pt x="291" y="92"/>
                  </a:cubicBezTo>
                  <a:cubicBezTo>
                    <a:pt x="293" y="93"/>
                    <a:pt x="294" y="94"/>
                    <a:pt x="295" y="94"/>
                  </a:cubicBezTo>
                  <a:cubicBezTo>
                    <a:pt x="296" y="94"/>
                    <a:pt x="295" y="92"/>
                    <a:pt x="291" y="89"/>
                  </a:cubicBezTo>
                  <a:cubicBezTo>
                    <a:pt x="288" y="86"/>
                    <a:pt x="282" y="77"/>
                    <a:pt x="285" y="77"/>
                  </a:cubicBezTo>
                  <a:lnTo>
                    <a:pt x="285" y="77"/>
                  </a:lnTo>
                  <a:cubicBezTo>
                    <a:pt x="286" y="77"/>
                    <a:pt x="286" y="77"/>
                    <a:pt x="287" y="77"/>
                  </a:cubicBezTo>
                  <a:cubicBezTo>
                    <a:pt x="291" y="79"/>
                    <a:pt x="295" y="82"/>
                    <a:pt x="298" y="85"/>
                  </a:cubicBezTo>
                  <a:cubicBezTo>
                    <a:pt x="299" y="86"/>
                    <a:pt x="302" y="90"/>
                    <a:pt x="303" y="90"/>
                  </a:cubicBezTo>
                  <a:cubicBezTo>
                    <a:pt x="302" y="90"/>
                    <a:pt x="295" y="76"/>
                    <a:pt x="294" y="74"/>
                  </a:cubicBezTo>
                  <a:cubicBezTo>
                    <a:pt x="294" y="73"/>
                    <a:pt x="294" y="73"/>
                    <a:pt x="294" y="73"/>
                  </a:cubicBezTo>
                  <a:cubicBezTo>
                    <a:pt x="297" y="73"/>
                    <a:pt x="306" y="84"/>
                    <a:pt x="307" y="86"/>
                  </a:cubicBezTo>
                  <a:cubicBezTo>
                    <a:pt x="310" y="89"/>
                    <a:pt x="312" y="91"/>
                    <a:pt x="312" y="91"/>
                  </a:cubicBezTo>
                  <a:cubicBezTo>
                    <a:pt x="314" y="91"/>
                    <a:pt x="299" y="71"/>
                    <a:pt x="299" y="70"/>
                  </a:cubicBezTo>
                  <a:cubicBezTo>
                    <a:pt x="299" y="70"/>
                    <a:pt x="299" y="70"/>
                    <a:pt x="300" y="70"/>
                  </a:cubicBezTo>
                  <a:cubicBezTo>
                    <a:pt x="301" y="70"/>
                    <a:pt x="309" y="77"/>
                    <a:pt x="310" y="77"/>
                  </a:cubicBezTo>
                  <a:cubicBezTo>
                    <a:pt x="311" y="77"/>
                    <a:pt x="311" y="77"/>
                    <a:pt x="310" y="75"/>
                  </a:cubicBezTo>
                  <a:lnTo>
                    <a:pt x="310" y="75"/>
                  </a:lnTo>
                  <a:cubicBezTo>
                    <a:pt x="312" y="78"/>
                    <a:pt x="314" y="79"/>
                    <a:pt x="317" y="79"/>
                  </a:cubicBezTo>
                  <a:cubicBezTo>
                    <a:pt x="323" y="79"/>
                    <a:pt x="330" y="74"/>
                    <a:pt x="332" y="74"/>
                  </a:cubicBezTo>
                  <a:cubicBezTo>
                    <a:pt x="335" y="72"/>
                    <a:pt x="337" y="67"/>
                    <a:pt x="339" y="64"/>
                  </a:cubicBezTo>
                  <a:cubicBezTo>
                    <a:pt x="340" y="64"/>
                    <a:pt x="340" y="64"/>
                    <a:pt x="340" y="64"/>
                  </a:cubicBezTo>
                  <a:cubicBezTo>
                    <a:pt x="342" y="64"/>
                    <a:pt x="346" y="69"/>
                    <a:pt x="347" y="69"/>
                  </a:cubicBezTo>
                  <a:cubicBezTo>
                    <a:pt x="347" y="69"/>
                    <a:pt x="347" y="69"/>
                    <a:pt x="347" y="68"/>
                  </a:cubicBezTo>
                  <a:cubicBezTo>
                    <a:pt x="348" y="65"/>
                    <a:pt x="347" y="55"/>
                    <a:pt x="349" y="55"/>
                  </a:cubicBezTo>
                  <a:cubicBezTo>
                    <a:pt x="349" y="55"/>
                    <a:pt x="351" y="76"/>
                    <a:pt x="353" y="76"/>
                  </a:cubicBezTo>
                  <a:cubicBezTo>
                    <a:pt x="354" y="76"/>
                    <a:pt x="354" y="75"/>
                    <a:pt x="354" y="73"/>
                  </a:cubicBezTo>
                  <a:cubicBezTo>
                    <a:pt x="355" y="68"/>
                    <a:pt x="359" y="69"/>
                    <a:pt x="357" y="59"/>
                  </a:cubicBezTo>
                  <a:cubicBezTo>
                    <a:pt x="356" y="56"/>
                    <a:pt x="356" y="55"/>
                    <a:pt x="357" y="55"/>
                  </a:cubicBezTo>
                  <a:cubicBezTo>
                    <a:pt x="358" y="55"/>
                    <a:pt x="359" y="56"/>
                    <a:pt x="359" y="56"/>
                  </a:cubicBezTo>
                  <a:cubicBezTo>
                    <a:pt x="360" y="56"/>
                    <a:pt x="360" y="55"/>
                    <a:pt x="360" y="54"/>
                  </a:cubicBezTo>
                  <a:lnTo>
                    <a:pt x="360" y="54"/>
                  </a:lnTo>
                  <a:cubicBezTo>
                    <a:pt x="362" y="62"/>
                    <a:pt x="365" y="68"/>
                    <a:pt x="369" y="69"/>
                  </a:cubicBezTo>
                  <a:cubicBezTo>
                    <a:pt x="369" y="69"/>
                    <a:pt x="369" y="69"/>
                    <a:pt x="369" y="69"/>
                  </a:cubicBezTo>
                  <a:cubicBezTo>
                    <a:pt x="372" y="69"/>
                    <a:pt x="367" y="47"/>
                    <a:pt x="369" y="42"/>
                  </a:cubicBezTo>
                  <a:cubicBezTo>
                    <a:pt x="370" y="40"/>
                    <a:pt x="371" y="40"/>
                    <a:pt x="372" y="40"/>
                  </a:cubicBezTo>
                  <a:cubicBezTo>
                    <a:pt x="377" y="40"/>
                    <a:pt x="383" y="67"/>
                    <a:pt x="385" y="75"/>
                  </a:cubicBezTo>
                  <a:cubicBezTo>
                    <a:pt x="386" y="62"/>
                    <a:pt x="386" y="53"/>
                    <a:pt x="388" y="43"/>
                  </a:cubicBezTo>
                  <a:cubicBezTo>
                    <a:pt x="391" y="50"/>
                    <a:pt x="393" y="55"/>
                    <a:pt x="396" y="60"/>
                  </a:cubicBezTo>
                  <a:cubicBezTo>
                    <a:pt x="394" y="52"/>
                    <a:pt x="400" y="55"/>
                    <a:pt x="401" y="53"/>
                  </a:cubicBezTo>
                  <a:cubicBezTo>
                    <a:pt x="402" y="51"/>
                    <a:pt x="406" y="40"/>
                    <a:pt x="405" y="38"/>
                  </a:cubicBezTo>
                  <a:lnTo>
                    <a:pt x="405" y="38"/>
                  </a:lnTo>
                  <a:cubicBezTo>
                    <a:pt x="408" y="44"/>
                    <a:pt x="407" y="56"/>
                    <a:pt x="410" y="56"/>
                  </a:cubicBezTo>
                  <a:cubicBezTo>
                    <a:pt x="411" y="56"/>
                    <a:pt x="412" y="55"/>
                    <a:pt x="413" y="54"/>
                  </a:cubicBezTo>
                  <a:cubicBezTo>
                    <a:pt x="414" y="52"/>
                    <a:pt x="415" y="51"/>
                    <a:pt x="416" y="51"/>
                  </a:cubicBezTo>
                  <a:cubicBezTo>
                    <a:pt x="418" y="51"/>
                    <a:pt x="419" y="55"/>
                    <a:pt x="421" y="63"/>
                  </a:cubicBezTo>
                  <a:cubicBezTo>
                    <a:pt x="423" y="62"/>
                    <a:pt x="422" y="57"/>
                    <a:pt x="422" y="54"/>
                  </a:cubicBezTo>
                  <a:cubicBezTo>
                    <a:pt x="423" y="48"/>
                    <a:pt x="428" y="52"/>
                    <a:pt x="429" y="48"/>
                  </a:cubicBezTo>
                  <a:cubicBezTo>
                    <a:pt x="431" y="45"/>
                    <a:pt x="429" y="39"/>
                    <a:pt x="430" y="35"/>
                  </a:cubicBezTo>
                  <a:cubicBezTo>
                    <a:pt x="431" y="31"/>
                    <a:pt x="434" y="34"/>
                    <a:pt x="434" y="31"/>
                  </a:cubicBezTo>
                  <a:lnTo>
                    <a:pt x="434" y="31"/>
                  </a:lnTo>
                  <a:cubicBezTo>
                    <a:pt x="434" y="37"/>
                    <a:pt x="434" y="37"/>
                    <a:pt x="436" y="37"/>
                  </a:cubicBezTo>
                  <a:cubicBezTo>
                    <a:pt x="436" y="37"/>
                    <a:pt x="437" y="37"/>
                    <a:pt x="437" y="37"/>
                  </a:cubicBezTo>
                  <a:lnTo>
                    <a:pt x="445" y="37"/>
                  </a:lnTo>
                  <a:cubicBezTo>
                    <a:pt x="445" y="41"/>
                    <a:pt x="446" y="49"/>
                    <a:pt x="443" y="49"/>
                  </a:cubicBezTo>
                  <a:cubicBezTo>
                    <a:pt x="442" y="52"/>
                    <a:pt x="441" y="49"/>
                    <a:pt x="442" y="55"/>
                  </a:cubicBezTo>
                  <a:cubicBezTo>
                    <a:pt x="448" y="55"/>
                    <a:pt x="448" y="42"/>
                    <a:pt x="452" y="35"/>
                  </a:cubicBezTo>
                  <a:cubicBezTo>
                    <a:pt x="453" y="34"/>
                    <a:pt x="454" y="34"/>
                    <a:pt x="454" y="34"/>
                  </a:cubicBezTo>
                  <a:lnTo>
                    <a:pt x="454" y="34"/>
                  </a:lnTo>
                  <a:cubicBezTo>
                    <a:pt x="456" y="34"/>
                    <a:pt x="454" y="47"/>
                    <a:pt x="454" y="47"/>
                  </a:cubicBezTo>
                  <a:cubicBezTo>
                    <a:pt x="454" y="47"/>
                    <a:pt x="454" y="47"/>
                    <a:pt x="454" y="47"/>
                  </a:cubicBezTo>
                  <a:cubicBezTo>
                    <a:pt x="454" y="47"/>
                    <a:pt x="457" y="42"/>
                    <a:pt x="457" y="42"/>
                  </a:cubicBezTo>
                  <a:cubicBezTo>
                    <a:pt x="458" y="40"/>
                    <a:pt x="459" y="38"/>
                    <a:pt x="460" y="38"/>
                  </a:cubicBezTo>
                  <a:cubicBezTo>
                    <a:pt x="460" y="38"/>
                    <a:pt x="461" y="40"/>
                    <a:pt x="463" y="42"/>
                  </a:cubicBezTo>
                  <a:cubicBezTo>
                    <a:pt x="464" y="46"/>
                    <a:pt x="466" y="48"/>
                    <a:pt x="467" y="48"/>
                  </a:cubicBezTo>
                  <a:cubicBezTo>
                    <a:pt x="470" y="48"/>
                    <a:pt x="471" y="45"/>
                    <a:pt x="470" y="36"/>
                  </a:cubicBezTo>
                  <a:lnTo>
                    <a:pt x="470" y="36"/>
                  </a:lnTo>
                  <a:cubicBezTo>
                    <a:pt x="470" y="37"/>
                    <a:pt x="470" y="37"/>
                    <a:pt x="470" y="37"/>
                  </a:cubicBezTo>
                  <a:cubicBezTo>
                    <a:pt x="471" y="37"/>
                    <a:pt x="471" y="35"/>
                    <a:pt x="472" y="35"/>
                  </a:cubicBezTo>
                  <a:cubicBezTo>
                    <a:pt x="472" y="34"/>
                    <a:pt x="472" y="34"/>
                    <a:pt x="472" y="34"/>
                  </a:cubicBezTo>
                  <a:lnTo>
                    <a:pt x="472" y="34"/>
                  </a:lnTo>
                  <a:cubicBezTo>
                    <a:pt x="473" y="34"/>
                    <a:pt x="472" y="48"/>
                    <a:pt x="472" y="49"/>
                  </a:cubicBezTo>
                  <a:cubicBezTo>
                    <a:pt x="472" y="52"/>
                    <a:pt x="473" y="53"/>
                    <a:pt x="473" y="53"/>
                  </a:cubicBezTo>
                  <a:cubicBezTo>
                    <a:pt x="474" y="53"/>
                    <a:pt x="474" y="52"/>
                    <a:pt x="475" y="51"/>
                  </a:cubicBezTo>
                  <a:cubicBezTo>
                    <a:pt x="481" y="44"/>
                    <a:pt x="480" y="25"/>
                    <a:pt x="487" y="25"/>
                  </a:cubicBezTo>
                  <a:lnTo>
                    <a:pt x="487" y="25"/>
                  </a:lnTo>
                  <a:cubicBezTo>
                    <a:pt x="487" y="32"/>
                    <a:pt x="486" y="39"/>
                    <a:pt x="487" y="45"/>
                  </a:cubicBezTo>
                  <a:cubicBezTo>
                    <a:pt x="488" y="48"/>
                    <a:pt x="489" y="50"/>
                    <a:pt x="490" y="50"/>
                  </a:cubicBezTo>
                  <a:cubicBezTo>
                    <a:pt x="492" y="50"/>
                    <a:pt x="493" y="45"/>
                    <a:pt x="494" y="40"/>
                  </a:cubicBezTo>
                  <a:cubicBezTo>
                    <a:pt x="494" y="47"/>
                    <a:pt x="494" y="55"/>
                    <a:pt x="497" y="56"/>
                  </a:cubicBezTo>
                  <a:cubicBezTo>
                    <a:pt x="498" y="53"/>
                    <a:pt x="498" y="36"/>
                    <a:pt x="499" y="36"/>
                  </a:cubicBezTo>
                  <a:cubicBezTo>
                    <a:pt x="500" y="36"/>
                    <a:pt x="500" y="37"/>
                    <a:pt x="501" y="39"/>
                  </a:cubicBezTo>
                  <a:cubicBezTo>
                    <a:pt x="503" y="44"/>
                    <a:pt x="503" y="55"/>
                    <a:pt x="506" y="55"/>
                  </a:cubicBezTo>
                  <a:cubicBezTo>
                    <a:pt x="509" y="55"/>
                    <a:pt x="509" y="51"/>
                    <a:pt x="511" y="51"/>
                  </a:cubicBezTo>
                  <a:cubicBezTo>
                    <a:pt x="512" y="51"/>
                    <a:pt x="512" y="51"/>
                    <a:pt x="512" y="51"/>
                  </a:cubicBezTo>
                  <a:cubicBezTo>
                    <a:pt x="512" y="58"/>
                    <a:pt x="517" y="59"/>
                    <a:pt x="521" y="59"/>
                  </a:cubicBezTo>
                  <a:cubicBezTo>
                    <a:pt x="523" y="59"/>
                    <a:pt x="524" y="59"/>
                    <a:pt x="525" y="59"/>
                  </a:cubicBezTo>
                  <a:cubicBezTo>
                    <a:pt x="529" y="57"/>
                    <a:pt x="525" y="46"/>
                    <a:pt x="526" y="43"/>
                  </a:cubicBezTo>
                  <a:cubicBezTo>
                    <a:pt x="527" y="42"/>
                    <a:pt x="527" y="42"/>
                    <a:pt x="528" y="42"/>
                  </a:cubicBezTo>
                  <a:cubicBezTo>
                    <a:pt x="530" y="42"/>
                    <a:pt x="531" y="60"/>
                    <a:pt x="530" y="62"/>
                  </a:cubicBezTo>
                  <a:cubicBezTo>
                    <a:pt x="530" y="67"/>
                    <a:pt x="533" y="68"/>
                    <a:pt x="535" y="68"/>
                  </a:cubicBezTo>
                  <a:cubicBezTo>
                    <a:pt x="536" y="68"/>
                    <a:pt x="536" y="68"/>
                    <a:pt x="537" y="68"/>
                  </a:cubicBezTo>
                  <a:cubicBezTo>
                    <a:pt x="541" y="68"/>
                    <a:pt x="546" y="67"/>
                    <a:pt x="551" y="64"/>
                  </a:cubicBezTo>
                  <a:cubicBezTo>
                    <a:pt x="552" y="63"/>
                    <a:pt x="559" y="56"/>
                    <a:pt x="561" y="56"/>
                  </a:cubicBezTo>
                  <a:cubicBezTo>
                    <a:pt x="562" y="56"/>
                    <a:pt x="562" y="56"/>
                    <a:pt x="562" y="56"/>
                  </a:cubicBezTo>
                  <a:cubicBezTo>
                    <a:pt x="562" y="59"/>
                    <a:pt x="552" y="77"/>
                    <a:pt x="554" y="77"/>
                  </a:cubicBezTo>
                  <a:cubicBezTo>
                    <a:pt x="554" y="77"/>
                    <a:pt x="554" y="77"/>
                    <a:pt x="554" y="77"/>
                  </a:cubicBezTo>
                  <a:cubicBezTo>
                    <a:pt x="557" y="76"/>
                    <a:pt x="570" y="66"/>
                    <a:pt x="572" y="60"/>
                  </a:cubicBezTo>
                  <a:lnTo>
                    <a:pt x="572" y="60"/>
                  </a:lnTo>
                  <a:cubicBezTo>
                    <a:pt x="570" y="68"/>
                    <a:pt x="571" y="72"/>
                    <a:pt x="574" y="73"/>
                  </a:cubicBezTo>
                  <a:cubicBezTo>
                    <a:pt x="575" y="74"/>
                    <a:pt x="576" y="74"/>
                    <a:pt x="577" y="74"/>
                  </a:cubicBezTo>
                  <a:cubicBezTo>
                    <a:pt x="578" y="74"/>
                    <a:pt x="580" y="73"/>
                    <a:pt x="582" y="73"/>
                  </a:cubicBezTo>
                  <a:cubicBezTo>
                    <a:pt x="584" y="72"/>
                    <a:pt x="586" y="67"/>
                    <a:pt x="588" y="65"/>
                  </a:cubicBezTo>
                  <a:cubicBezTo>
                    <a:pt x="589" y="65"/>
                    <a:pt x="590" y="64"/>
                    <a:pt x="590" y="64"/>
                  </a:cubicBezTo>
                  <a:cubicBezTo>
                    <a:pt x="595" y="64"/>
                    <a:pt x="596" y="75"/>
                    <a:pt x="599" y="81"/>
                  </a:cubicBezTo>
                  <a:cubicBezTo>
                    <a:pt x="599" y="81"/>
                    <a:pt x="599" y="81"/>
                    <a:pt x="599" y="81"/>
                  </a:cubicBezTo>
                  <a:cubicBezTo>
                    <a:pt x="600" y="81"/>
                    <a:pt x="601" y="79"/>
                    <a:pt x="601" y="77"/>
                  </a:cubicBezTo>
                  <a:cubicBezTo>
                    <a:pt x="603" y="77"/>
                    <a:pt x="605" y="79"/>
                    <a:pt x="606" y="79"/>
                  </a:cubicBezTo>
                  <a:cubicBezTo>
                    <a:pt x="606" y="79"/>
                    <a:pt x="606" y="79"/>
                    <a:pt x="607" y="79"/>
                  </a:cubicBezTo>
                  <a:cubicBezTo>
                    <a:pt x="610" y="79"/>
                    <a:pt x="613" y="76"/>
                    <a:pt x="616" y="76"/>
                  </a:cubicBezTo>
                  <a:cubicBezTo>
                    <a:pt x="616" y="76"/>
                    <a:pt x="617" y="76"/>
                    <a:pt x="617" y="76"/>
                  </a:cubicBezTo>
                  <a:cubicBezTo>
                    <a:pt x="620" y="77"/>
                    <a:pt x="621" y="80"/>
                    <a:pt x="623" y="83"/>
                  </a:cubicBezTo>
                  <a:cubicBezTo>
                    <a:pt x="624" y="84"/>
                    <a:pt x="625" y="85"/>
                    <a:pt x="626" y="85"/>
                  </a:cubicBezTo>
                  <a:cubicBezTo>
                    <a:pt x="627" y="85"/>
                    <a:pt x="628" y="85"/>
                    <a:pt x="628" y="83"/>
                  </a:cubicBezTo>
                  <a:cubicBezTo>
                    <a:pt x="630" y="82"/>
                    <a:pt x="631" y="82"/>
                    <a:pt x="632" y="82"/>
                  </a:cubicBezTo>
                  <a:cubicBezTo>
                    <a:pt x="636" y="82"/>
                    <a:pt x="640" y="86"/>
                    <a:pt x="642" y="87"/>
                  </a:cubicBezTo>
                  <a:cubicBezTo>
                    <a:pt x="644" y="87"/>
                    <a:pt x="655" y="82"/>
                    <a:pt x="656" y="82"/>
                  </a:cubicBezTo>
                  <a:cubicBezTo>
                    <a:pt x="656" y="82"/>
                    <a:pt x="656" y="82"/>
                    <a:pt x="656" y="83"/>
                  </a:cubicBezTo>
                  <a:cubicBezTo>
                    <a:pt x="656" y="84"/>
                    <a:pt x="652" y="90"/>
                    <a:pt x="651" y="91"/>
                  </a:cubicBezTo>
                  <a:lnTo>
                    <a:pt x="658" y="88"/>
                  </a:lnTo>
                  <a:cubicBezTo>
                    <a:pt x="659" y="87"/>
                    <a:pt x="666" y="78"/>
                    <a:pt x="668" y="78"/>
                  </a:cubicBezTo>
                  <a:cubicBezTo>
                    <a:pt x="668" y="78"/>
                    <a:pt x="668" y="78"/>
                    <a:pt x="668" y="78"/>
                  </a:cubicBezTo>
                  <a:cubicBezTo>
                    <a:pt x="668" y="78"/>
                    <a:pt x="663" y="86"/>
                    <a:pt x="663" y="89"/>
                  </a:cubicBezTo>
                  <a:cubicBezTo>
                    <a:pt x="664" y="91"/>
                    <a:pt x="667" y="92"/>
                    <a:pt x="669" y="93"/>
                  </a:cubicBezTo>
                  <a:cubicBezTo>
                    <a:pt x="670" y="92"/>
                    <a:pt x="672" y="91"/>
                    <a:pt x="674" y="91"/>
                  </a:cubicBezTo>
                  <a:cubicBezTo>
                    <a:pt x="676" y="91"/>
                    <a:pt x="677" y="93"/>
                    <a:pt x="674" y="98"/>
                  </a:cubicBezTo>
                  <a:cubicBezTo>
                    <a:pt x="676" y="96"/>
                    <a:pt x="680" y="92"/>
                    <a:pt x="681" y="90"/>
                  </a:cubicBezTo>
                  <a:lnTo>
                    <a:pt x="681" y="90"/>
                  </a:lnTo>
                  <a:cubicBezTo>
                    <a:pt x="678" y="98"/>
                    <a:pt x="680" y="99"/>
                    <a:pt x="683" y="101"/>
                  </a:cubicBezTo>
                  <a:cubicBezTo>
                    <a:pt x="685" y="102"/>
                    <a:pt x="686" y="103"/>
                    <a:pt x="688" y="103"/>
                  </a:cubicBezTo>
                  <a:cubicBezTo>
                    <a:pt x="688" y="103"/>
                    <a:pt x="689" y="103"/>
                    <a:pt x="690" y="103"/>
                  </a:cubicBezTo>
                  <a:cubicBezTo>
                    <a:pt x="691" y="102"/>
                    <a:pt x="692" y="100"/>
                    <a:pt x="693" y="100"/>
                  </a:cubicBezTo>
                  <a:cubicBezTo>
                    <a:pt x="693" y="100"/>
                    <a:pt x="693" y="100"/>
                    <a:pt x="693" y="100"/>
                  </a:cubicBezTo>
                  <a:cubicBezTo>
                    <a:pt x="697" y="102"/>
                    <a:pt x="695" y="108"/>
                    <a:pt x="698" y="110"/>
                  </a:cubicBezTo>
                  <a:cubicBezTo>
                    <a:pt x="700" y="110"/>
                    <a:pt x="709" y="114"/>
                    <a:pt x="704" y="121"/>
                  </a:cubicBezTo>
                  <a:cubicBezTo>
                    <a:pt x="705" y="121"/>
                    <a:pt x="705" y="121"/>
                    <a:pt x="705" y="121"/>
                  </a:cubicBezTo>
                  <a:cubicBezTo>
                    <a:pt x="708" y="121"/>
                    <a:pt x="711" y="111"/>
                    <a:pt x="716" y="110"/>
                  </a:cubicBezTo>
                  <a:cubicBezTo>
                    <a:pt x="716" y="110"/>
                    <a:pt x="716" y="110"/>
                    <a:pt x="716" y="110"/>
                  </a:cubicBezTo>
                  <a:lnTo>
                    <a:pt x="716" y="110"/>
                  </a:lnTo>
                  <a:cubicBezTo>
                    <a:pt x="717" y="110"/>
                    <a:pt x="714" y="118"/>
                    <a:pt x="714" y="120"/>
                  </a:cubicBezTo>
                  <a:cubicBezTo>
                    <a:pt x="714" y="122"/>
                    <a:pt x="714" y="124"/>
                    <a:pt x="714" y="125"/>
                  </a:cubicBezTo>
                  <a:cubicBezTo>
                    <a:pt x="714" y="126"/>
                    <a:pt x="716" y="126"/>
                    <a:pt x="718" y="126"/>
                  </a:cubicBezTo>
                  <a:cubicBezTo>
                    <a:pt x="720" y="126"/>
                    <a:pt x="723" y="126"/>
                    <a:pt x="725" y="126"/>
                  </a:cubicBezTo>
                  <a:cubicBezTo>
                    <a:pt x="729" y="126"/>
                    <a:pt x="732" y="127"/>
                    <a:pt x="729" y="131"/>
                  </a:cubicBezTo>
                  <a:cubicBezTo>
                    <a:pt x="731" y="129"/>
                    <a:pt x="741" y="116"/>
                    <a:pt x="743" y="116"/>
                  </a:cubicBezTo>
                  <a:cubicBezTo>
                    <a:pt x="743" y="116"/>
                    <a:pt x="743" y="116"/>
                    <a:pt x="743" y="116"/>
                  </a:cubicBezTo>
                  <a:cubicBezTo>
                    <a:pt x="744" y="117"/>
                    <a:pt x="740" y="123"/>
                    <a:pt x="740" y="124"/>
                  </a:cubicBezTo>
                  <a:cubicBezTo>
                    <a:pt x="739" y="125"/>
                    <a:pt x="740" y="127"/>
                    <a:pt x="740" y="128"/>
                  </a:cubicBezTo>
                  <a:cubicBezTo>
                    <a:pt x="741" y="131"/>
                    <a:pt x="741" y="133"/>
                    <a:pt x="745" y="133"/>
                  </a:cubicBezTo>
                  <a:cubicBezTo>
                    <a:pt x="745" y="133"/>
                    <a:pt x="747" y="133"/>
                    <a:pt x="746" y="136"/>
                  </a:cubicBezTo>
                  <a:cubicBezTo>
                    <a:pt x="744" y="140"/>
                    <a:pt x="736" y="146"/>
                    <a:pt x="735" y="148"/>
                  </a:cubicBezTo>
                  <a:cubicBezTo>
                    <a:pt x="735" y="149"/>
                    <a:pt x="735" y="149"/>
                    <a:pt x="736" y="149"/>
                  </a:cubicBezTo>
                  <a:cubicBezTo>
                    <a:pt x="738" y="149"/>
                    <a:pt x="743" y="146"/>
                    <a:pt x="745" y="146"/>
                  </a:cubicBezTo>
                  <a:cubicBezTo>
                    <a:pt x="745" y="146"/>
                    <a:pt x="745" y="146"/>
                    <a:pt x="745" y="146"/>
                  </a:cubicBezTo>
                  <a:cubicBezTo>
                    <a:pt x="750" y="148"/>
                    <a:pt x="750" y="156"/>
                    <a:pt x="751" y="161"/>
                  </a:cubicBezTo>
                  <a:cubicBezTo>
                    <a:pt x="751" y="162"/>
                    <a:pt x="751" y="162"/>
                    <a:pt x="752" y="162"/>
                  </a:cubicBezTo>
                  <a:cubicBezTo>
                    <a:pt x="755" y="162"/>
                    <a:pt x="764" y="149"/>
                    <a:pt x="766" y="149"/>
                  </a:cubicBezTo>
                  <a:cubicBezTo>
                    <a:pt x="767" y="149"/>
                    <a:pt x="767" y="150"/>
                    <a:pt x="766" y="153"/>
                  </a:cubicBezTo>
                  <a:cubicBezTo>
                    <a:pt x="765" y="160"/>
                    <a:pt x="761" y="167"/>
                    <a:pt x="766" y="168"/>
                  </a:cubicBezTo>
                  <a:cubicBezTo>
                    <a:pt x="768" y="168"/>
                    <a:pt x="775" y="164"/>
                    <a:pt x="777" y="164"/>
                  </a:cubicBezTo>
                  <a:lnTo>
                    <a:pt x="777" y="164"/>
                  </a:lnTo>
                  <a:cubicBezTo>
                    <a:pt x="778" y="164"/>
                    <a:pt x="778" y="165"/>
                    <a:pt x="775" y="169"/>
                  </a:cubicBezTo>
                  <a:cubicBezTo>
                    <a:pt x="770" y="175"/>
                    <a:pt x="770" y="176"/>
                    <a:pt x="773" y="176"/>
                  </a:cubicBezTo>
                  <a:cubicBezTo>
                    <a:pt x="775" y="176"/>
                    <a:pt x="780" y="174"/>
                    <a:pt x="783" y="173"/>
                  </a:cubicBezTo>
                  <a:cubicBezTo>
                    <a:pt x="785" y="173"/>
                    <a:pt x="786" y="172"/>
                    <a:pt x="786" y="172"/>
                  </a:cubicBezTo>
                  <a:cubicBezTo>
                    <a:pt x="791" y="172"/>
                    <a:pt x="784" y="182"/>
                    <a:pt x="786" y="186"/>
                  </a:cubicBezTo>
                  <a:cubicBezTo>
                    <a:pt x="786" y="186"/>
                    <a:pt x="786" y="186"/>
                    <a:pt x="787" y="186"/>
                  </a:cubicBezTo>
                  <a:cubicBezTo>
                    <a:pt x="790" y="186"/>
                    <a:pt x="799" y="174"/>
                    <a:pt x="803" y="172"/>
                  </a:cubicBezTo>
                  <a:cubicBezTo>
                    <a:pt x="803" y="171"/>
                    <a:pt x="804" y="171"/>
                    <a:pt x="804" y="171"/>
                  </a:cubicBezTo>
                  <a:lnTo>
                    <a:pt x="804" y="171"/>
                  </a:lnTo>
                  <a:cubicBezTo>
                    <a:pt x="806" y="171"/>
                    <a:pt x="797" y="185"/>
                    <a:pt x="799" y="185"/>
                  </a:cubicBezTo>
                  <a:cubicBezTo>
                    <a:pt x="799" y="185"/>
                    <a:pt x="799" y="185"/>
                    <a:pt x="800" y="185"/>
                  </a:cubicBezTo>
                  <a:cubicBezTo>
                    <a:pt x="801" y="184"/>
                    <a:pt x="803" y="180"/>
                    <a:pt x="807" y="179"/>
                  </a:cubicBezTo>
                  <a:cubicBezTo>
                    <a:pt x="807" y="179"/>
                    <a:pt x="810" y="180"/>
                    <a:pt x="809" y="182"/>
                  </a:cubicBezTo>
                  <a:cubicBezTo>
                    <a:pt x="806" y="188"/>
                    <a:pt x="797" y="191"/>
                    <a:pt x="798" y="197"/>
                  </a:cubicBezTo>
                  <a:cubicBezTo>
                    <a:pt x="799" y="206"/>
                    <a:pt x="806" y="211"/>
                    <a:pt x="814" y="213"/>
                  </a:cubicBezTo>
                  <a:cubicBezTo>
                    <a:pt x="817" y="214"/>
                    <a:pt x="819" y="213"/>
                    <a:pt x="820" y="214"/>
                  </a:cubicBezTo>
                  <a:cubicBezTo>
                    <a:pt x="821" y="214"/>
                    <a:pt x="822" y="214"/>
                    <a:pt x="822" y="214"/>
                  </a:cubicBezTo>
                  <a:lnTo>
                    <a:pt x="822" y="214"/>
                  </a:lnTo>
                  <a:cubicBezTo>
                    <a:pt x="826" y="214"/>
                    <a:pt x="809" y="225"/>
                    <a:pt x="809" y="225"/>
                  </a:cubicBezTo>
                  <a:cubicBezTo>
                    <a:pt x="809" y="225"/>
                    <a:pt x="810" y="225"/>
                    <a:pt x="810" y="225"/>
                  </a:cubicBezTo>
                  <a:cubicBezTo>
                    <a:pt x="814" y="225"/>
                    <a:pt x="820" y="220"/>
                    <a:pt x="822" y="220"/>
                  </a:cubicBezTo>
                  <a:lnTo>
                    <a:pt x="822" y="220"/>
                  </a:lnTo>
                  <a:cubicBezTo>
                    <a:pt x="823" y="220"/>
                    <a:pt x="823" y="222"/>
                    <a:pt x="821" y="226"/>
                  </a:cubicBezTo>
                  <a:cubicBezTo>
                    <a:pt x="821" y="227"/>
                    <a:pt x="823" y="227"/>
                    <a:pt x="824" y="227"/>
                  </a:cubicBezTo>
                  <a:cubicBezTo>
                    <a:pt x="826" y="228"/>
                    <a:pt x="848" y="235"/>
                    <a:pt x="839" y="241"/>
                  </a:cubicBezTo>
                  <a:lnTo>
                    <a:pt x="858" y="238"/>
                  </a:lnTo>
                  <a:lnTo>
                    <a:pt x="858" y="238"/>
                  </a:lnTo>
                  <a:cubicBezTo>
                    <a:pt x="850" y="243"/>
                    <a:pt x="850" y="248"/>
                    <a:pt x="851" y="250"/>
                  </a:cubicBezTo>
                  <a:cubicBezTo>
                    <a:pt x="852" y="254"/>
                    <a:pt x="846" y="257"/>
                    <a:pt x="842" y="262"/>
                  </a:cubicBezTo>
                  <a:cubicBezTo>
                    <a:pt x="842" y="262"/>
                    <a:pt x="842" y="262"/>
                    <a:pt x="842" y="262"/>
                  </a:cubicBezTo>
                  <a:cubicBezTo>
                    <a:pt x="844" y="262"/>
                    <a:pt x="855" y="257"/>
                    <a:pt x="860" y="257"/>
                  </a:cubicBezTo>
                  <a:cubicBezTo>
                    <a:pt x="861" y="257"/>
                    <a:pt x="862" y="257"/>
                    <a:pt x="862" y="258"/>
                  </a:cubicBezTo>
                  <a:cubicBezTo>
                    <a:pt x="860" y="260"/>
                    <a:pt x="844" y="268"/>
                    <a:pt x="843" y="269"/>
                  </a:cubicBezTo>
                  <a:cubicBezTo>
                    <a:pt x="843" y="271"/>
                    <a:pt x="845" y="272"/>
                    <a:pt x="849" y="272"/>
                  </a:cubicBezTo>
                  <a:cubicBezTo>
                    <a:pt x="851" y="272"/>
                    <a:pt x="854" y="271"/>
                    <a:pt x="857" y="269"/>
                  </a:cubicBezTo>
                  <a:cubicBezTo>
                    <a:pt x="861" y="268"/>
                    <a:pt x="863" y="264"/>
                    <a:pt x="865" y="264"/>
                  </a:cubicBezTo>
                  <a:cubicBezTo>
                    <a:pt x="866" y="264"/>
                    <a:pt x="866" y="265"/>
                    <a:pt x="867" y="265"/>
                  </a:cubicBezTo>
                  <a:cubicBezTo>
                    <a:pt x="868" y="267"/>
                    <a:pt x="867" y="268"/>
                    <a:pt x="864" y="270"/>
                  </a:cubicBezTo>
                  <a:cubicBezTo>
                    <a:pt x="859" y="275"/>
                    <a:pt x="850" y="278"/>
                    <a:pt x="845" y="282"/>
                  </a:cubicBezTo>
                  <a:lnTo>
                    <a:pt x="845" y="282"/>
                  </a:lnTo>
                  <a:cubicBezTo>
                    <a:pt x="846" y="282"/>
                    <a:pt x="854" y="280"/>
                    <a:pt x="854" y="280"/>
                  </a:cubicBezTo>
                  <a:cubicBezTo>
                    <a:pt x="855" y="280"/>
                    <a:pt x="856" y="280"/>
                    <a:pt x="856" y="280"/>
                  </a:cubicBezTo>
                  <a:cubicBezTo>
                    <a:pt x="859" y="280"/>
                    <a:pt x="860" y="280"/>
                    <a:pt x="862" y="282"/>
                  </a:cubicBezTo>
                  <a:cubicBezTo>
                    <a:pt x="862" y="283"/>
                    <a:pt x="859" y="285"/>
                    <a:pt x="862" y="285"/>
                  </a:cubicBezTo>
                  <a:cubicBezTo>
                    <a:pt x="865" y="285"/>
                    <a:pt x="869" y="284"/>
                    <a:pt x="873" y="283"/>
                  </a:cubicBezTo>
                  <a:cubicBezTo>
                    <a:pt x="873" y="283"/>
                    <a:pt x="873" y="283"/>
                    <a:pt x="874" y="283"/>
                  </a:cubicBezTo>
                  <a:lnTo>
                    <a:pt x="874" y="283"/>
                  </a:lnTo>
                  <a:cubicBezTo>
                    <a:pt x="877" y="283"/>
                    <a:pt x="864" y="291"/>
                    <a:pt x="869" y="291"/>
                  </a:cubicBezTo>
                  <a:cubicBezTo>
                    <a:pt x="871" y="291"/>
                    <a:pt x="875" y="290"/>
                    <a:pt x="877" y="290"/>
                  </a:cubicBezTo>
                  <a:cubicBezTo>
                    <a:pt x="877" y="290"/>
                    <a:pt x="878" y="290"/>
                    <a:pt x="878" y="290"/>
                  </a:cubicBezTo>
                  <a:cubicBezTo>
                    <a:pt x="880" y="291"/>
                    <a:pt x="880" y="293"/>
                    <a:pt x="881" y="294"/>
                  </a:cubicBezTo>
                  <a:lnTo>
                    <a:pt x="881" y="294"/>
                  </a:lnTo>
                  <a:cubicBezTo>
                    <a:pt x="880" y="293"/>
                    <a:pt x="877" y="292"/>
                    <a:pt x="875" y="292"/>
                  </a:cubicBezTo>
                  <a:cubicBezTo>
                    <a:pt x="871" y="292"/>
                    <a:pt x="867" y="294"/>
                    <a:pt x="868" y="297"/>
                  </a:cubicBezTo>
                  <a:cubicBezTo>
                    <a:pt x="868" y="299"/>
                    <a:pt x="871" y="302"/>
                    <a:pt x="875" y="302"/>
                  </a:cubicBezTo>
                  <a:cubicBezTo>
                    <a:pt x="877" y="302"/>
                    <a:pt x="879" y="302"/>
                    <a:pt x="881" y="301"/>
                  </a:cubicBezTo>
                  <a:lnTo>
                    <a:pt x="881" y="301"/>
                  </a:lnTo>
                  <a:cubicBezTo>
                    <a:pt x="866" y="308"/>
                    <a:pt x="879" y="322"/>
                    <a:pt x="881" y="326"/>
                  </a:cubicBezTo>
                  <a:cubicBezTo>
                    <a:pt x="881" y="327"/>
                    <a:pt x="882" y="328"/>
                    <a:pt x="883" y="328"/>
                  </a:cubicBezTo>
                  <a:cubicBezTo>
                    <a:pt x="886" y="328"/>
                    <a:pt x="892" y="325"/>
                    <a:pt x="898" y="323"/>
                  </a:cubicBezTo>
                  <a:cubicBezTo>
                    <a:pt x="902" y="322"/>
                    <a:pt x="904" y="321"/>
                    <a:pt x="905" y="321"/>
                  </a:cubicBezTo>
                  <a:cubicBezTo>
                    <a:pt x="908" y="321"/>
                    <a:pt x="906" y="323"/>
                    <a:pt x="900" y="327"/>
                  </a:cubicBezTo>
                  <a:cubicBezTo>
                    <a:pt x="883" y="333"/>
                    <a:pt x="881" y="345"/>
                    <a:pt x="883" y="351"/>
                  </a:cubicBezTo>
                  <a:cubicBezTo>
                    <a:pt x="883" y="353"/>
                    <a:pt x="883" y="357"/>
                    <a:pt x="890" y="357"/>
                  </a:cubicBezTo>
                  <a:cubicBezTo>
                    <a:pt x="900" y="357"/>
                    <a:pt x="903" y="358"/>
                    <a:pt x="904" y="363"/>
                  </a:cubicBezTo>
                  <a:cubicBezTo>
                    <a:pt x="904" y="361"/>
                    <a:pt x="902" y="360"/>
                    <a:pt x="899" y="360"/>
                  </a:cubicBezTo>
                  <a:cubicBezTo>
                    <a:pt x="896" y="360"/>
                    <a:pt x="892" y="362"/>
                    <a:pt x="892" y="365"/>
                  </a:cubicBezTo>
                  <a:cubicBezTo>
                    <a:pt x="894" y="370"/>
                    <a:pt x="895" y="374"/>
                    <a:pt x="897" y="379"/>
                  </a:cubicBezTo>
                  <a:cubicBezTo>
                    <a:pt x="898" y="385"/>
                    <a:pt x="899" y="386"/>
                    <a:pt x="913" y="386"/>
                  </a:cubicBezTo>
                  <a:cubicBezTo>
                    <a:pt x="907" y="386"/>
                    <a:pt x="902" y="386"/>
                    <a:pt x="896" y="388"/>
                  </a:cubicBezTo>
                  <a:cubicBezTo>
                    <a:pt x="892" y="390"/>
                    <a:pt x="891" y="393"/>
                    <a:pt x="894" y="393"/>
                  </a:cubicBezTo>
                  <a:cubicBezTo>
                    <a:pt x="894" y="393"/>
                    <a:pt x="894" y="393"/>
                    <a:pt x="895" y="393"/>
                  </a:cubicBezTo>
                  <a:cubicBezTo>
                    <a:pt x="896" y="393"/>
                    <a:pt x="897" y="393"/>
                    <a:pt x="897" y="393"/>
                  </a:cubicBezTo>
                  <a:cubicBezTo>
                    <a:pt x="901" y="393"/>
                    <a:pt x="899" y="396"/>
                    <a:pt x="900" y="399"/>
                  </a:cubicBezTo>
                  <a:cubicBezTo>
                    <a:pt x="900" y="399"/>
                    <a:pt x="901" y="399"/>
                    <a:pt x="901" y="399"/>
                  </a:cubicBezTo>
                  <a:cubicBezTo>
                    <a:pt x="903" y="399"/>
                    <a:pt x="905" y="398"/>
                    <a:pt x="908" y="398"/>
                  </a:cubicBezTo>
                  <a:cubicBezTo>
                    <a:pt x="908" y="398"/>
                    <a:pt x="909" y="398"/>
                    <a:pt x="910" y="399"/>
                  </a:cubicBezTo>
                  <a:cubicBezTo>
                    <a:pt x="913" y="399"/>
                    <a:pt x="906" y="403"/>
                    <a:pt x="904" y="405"/>
                  </a:cubicBezTo>
                  <a:cubicBezTo>
                    <a:pt x="903" y="406"/>
                    <a:pt x="903" y="408"/>
                    <a:pt x="904" y="410"/>
                  </a:cubicBezTo>
                  <a:cubicBezTo>
                    <a:pt x="904" y="412"/>
                    <a:pt x="907" y="413"/>
                    <a:pt x="911" y="413"/>
                  </a:cubicBezTo>
                  <a:cubicBezTo>
                    <a:pt x="917" y="413"/>
                    <a:pt x="915" y="416"/>
                    <a:pt x="915" y="418"/>
                  </a:cubicBezTo>
                  <a:cubicBezTo>
                    <a:pt x="907" y="420"/>
                    <a:pt x="905" y="419"/>
                    <a:pt x="909" y="422"/>
                  </a:cubicBezTo>
                  <a:cubicBezTo>
                    <a:pt x="910" y="424"/>
                    <a:pt x="913" y="426"/>
                    <a:pt x="916" y="427"/>
                  </a:cubicBezTo>
                  <a:cubicBezTo>
                    <a:pt x="916" y="427"/>
                    <a:pt x="922" y="431"/>
                    <a:pt x="917" y="431"/>
                  </a:cubicBezTo>
                  <a:cubicBezTo>
                    <a:pt x="916" y="431"/>
                    <a:pt x="915" y="431"/>
                    <a:pt x="913" y="431"/>
                  </a:cubicBezTo>
                  <a:cubicBezTo>
                    <a:pt x="913" y="431"/>
                    <a:pt x="912" y="431"/>
                    <a:pt x="910" y="431"/>
                  </a:cubicBezTo>
                  <a:cubicBezTo>
                    <a:pt x="910" y="434"/>
                    <a:pt x="913" y="434"/>
                    <a:pt x="917" y="435"/>
                  </a:cubicBezTo>
                  <a:cubicBezTo>
                    <a:pt x="921" y="436"/>
                    <a:pt x="927" y="440"/>
                    <a:pt x="920" y="441"/>
                  </a:cubicBezTo>
                  <a:cubicBezTo>
                    <a:pt x="912" y="444"/>
                    <a:pt x="910" y="441"/>
                    <a:pt x="907" y="447"/>
                  </a:cubicBezTo>
                  <a:cubicBezTo>
                    <a:pt x="905" y="449"/>
                    <a:pt x="901" y="454"/>
                    <a:pt x="901" y="456"/>
                  </a:cubicBezTo>
                  <a:cubicBezTo>
                    <a:pt x="901" y="457"/>
                    <a:pt x="902" y="457"/>
                    <a:pt x="903" y="457"/>
                  </a:cubicBezTo>
                  <a:cubicBezTo>
                    <a:pt x="906" y="457"/>
                    <a:pt x="909" y="456"/>
                    <a:pt x="911" y="456"/>
                  </a:cubicBezTo>
                  <a:cubicBezTo>
                    <a:pt x="916" y="456"/>
                    <a:pt x="919" y="459"/>
                    <a:pt x="916" y="461"/>
                  </a:cubicBezTo>
                  <a:cubicBezTo>
                    <a:pt x="913" y="461"/>
                    <a:pt x="908" y="467"/>
                    <a:pt x="915" y="467"/>
                  </a:cubicBezTo>
                  <a:cubicBezTo>
                    <a:pt x="898" y="467"/>
                    <a:pt x="911" y="478"/>
                    <a:pt x="912" y="481"/>
                  </a:cubicBezTo>
                  <a:cubicBezTo>
                    <a:pt x="912" y="483"/>
                    <a:pt x="910" y="482"/>
                    <a:pt x="908" y="485"/>
                  </a:cubicBezTo>
                  <a:cubicBezTo>
                    <a:pt x="906" y="488"/>
                    <a:pt x="906" y="490"/>
                    <a:pt x="905" y="493"/>
                  </a:cubicBezTo>
                  <a:cubicBezTo>
                    <a:pt x="905" y="495"/>
                    <a:pt x="908" y="508"/>
                    <a:pt x="899" y="508"/>
                  </a:cubicBezTo>
                  <a:cubicBezTo>
                    <a:pt x="899" y="508"/>
                    <a:pt x="899" y="508"/>
                    <a:pt x="898" y="508"/>
                  </a:cubicBezTo>
                  <a:lnTo>
                    <a:pt x="898" y="508"/>
                  </a:lnTo>
                  <a:cubicBezTo>
                    <a:pt x="898" y="511"/>
                    <a:pt x="899" y="513"/>
                    <a:pt x="909" y="514"/>
                  </a:cubicBezTo>
                  <a:cubicBezTo>
                    <a:pt x="913" y="514"/>
                    <a:pt x="920" y="517"/>
                    <a:pt x="920" y="519"/>
                  </a:cubicBezTo>
                  <a:cubicBezTo>
                    <a:pt x="920" y="519"/>
                    <a:pt x="906" y="519"/>
                    <a:pt x="904" y="520"/>
                  </a:cubicBezTo>
                  <a:cubicBezTo>
                    <a:pt x="900" y="521"/>
                    <a:pt x="900" y="524"/>
                    <a:pt x="903" y="527"/>
                  </a:cubicBezTo>
                  <a:cubicBezTo>
                    <a:pt x="905" y="530"/>
                    <a:pt x="907" y="532"/>
                    <a:pt x="908" y="534"/>
                  </a:cubicBezTo>
                  <a:cubicBezTo>
                    <a:pt x="908" y="534"/>
                    <a:pt x="901" y="536"/>
                    <a:pt x="899" y="536"/>
                  </a:cubicBezTo>
                  <a:cubicBezTo>
                    <a:pt x="893" y="539"/>
                    <a:pt x="918" y="542"/>
                    <a:pt x="918" y="545"/>
                  </a:cubicBezTo>
                  <a:cubicBezTo>
                    <a:pt x="918" y="547"/>
                    <a:pt x="917" y="547"/>
                    <a:pt x="915" y="547"/>
                  </a:cubicBezTo>
                  <a:cubicBezTo>
                    <a:pt x="911" y="547"/>
                    <a:pt x="904" y="545"/>
                    <a:pt x="900" y="545"/>
                  </a:cubicBezTo>
                  <a:cubicBezTo>
                    <a:pt x="899" y="545"/>
                    <a:pt x="898" y="545"/>
                    <a:pt x="897" y="545"/>
                  </a:cubicBezTo>
                  <a:cubicBezTo>
                    <a:pt x="892" y="551"/>
                    <a:pt x="908" y="558"/>
                    <a:pt x="911" y="564"/>
                  </a:cubicBezTo>
                  <a:cubicBezTo>
                    <a:pt x="911" y="564"/>
                    <a:pt x="914" y="572"/>
                    <a:pt x="910" y="572"/>
                  </a:cubicBezTo>
                  <a:cubicBezTo>
                    <a:pt x="910" y="572"/>
                    <a:pt x="909" y="572"/>
                    <a:pt x="907" y="571"/>
                  </a:cubicBezTo>
                  <a:cubicBezTo>
                    <a:pt x="908" y="567"/>
                    <a:pt x="905" y="565"/>
                    <a:pt x="902" y="565"/>
                  </a:cubicBezTo>
                  <a:cubicBezTo>
                    <a:pt x="900" y="565"/>
                    <a:pt x="898" y="566"/>
                    <a:pt x="897" y="567"/>
                  </a:cubicBezTo>
                  <a:cubicBezTo>
                    <a:pt x="895" y="569"/>
                    <a:pt x="895" y="574"/>
                    <a:pt x="902" y="575"/>
                  </a:cubicBezTo>
                  <a:cubicBezTo>
                    <a:pt x="902" y="575"/>
                    <a:pt x="903" y="575"/>
                    <a:pt x="904" y="575"/>
                  </a:cubicBezTo>
                  <a:cubicBezTo>
                    <a:pt x="906" y="575"/>
                    <a:pt x="908" y="575"/>
                    <a:pt x="910" y="575"/>
                  </a:cubicBezTo>
                  <a:cubicBezTo>
                    <a:pt x="912" y="575"/>
                    <a:pt x="914" y="575"/>
                    <a:pt x="915" y="576"/>
                  </a:cubicBezTo>
                  <a:cubicBezTo>
                    <a:pt x="915" y="577"/>
                    <a:pt x="889" y="579"/>
                    <a:pt x="896" y="582"/>
                  </a:cubicBezTo>
                  <a:cubicBezTo>
                    <a:pt x="901" y="584"/>
                    <a:pt x="906" y="585"/>
                    <a:pt x="911" y="586"/>
                  </a:cubicBezTo>
                  <a:cubicBezTo>
                    <a:pt x="916" y="588"/>
                    <a:pt x="917" y="591"/>
                    <a:pt x="920" y="593"/>
                  </a:cubicBezTo>
                  <a:cubicBezTo>
                    <a:pt x="913" y="591"/>
                    <a:pt x="909" y="590"/>
                    <a:pt x="906" y="590"/>
                  </a:cubicBezTo>
                  <a:cubicBezTo>
                    <a:pt x="903" y="590"/>
                    <a:pt x="902" y="591"/>
                    <a:pt x="901" y="593"/>
                  </a:cubicBezTo>
                  <a:cubicBezTo>
                    <a:pt x="900" y="595"/>
                    <a:pt x="903" y="603"/>
                    <a:pt x="910" y="603"/>
                  </a:cubicBezTo>
                  <a:cubicBezTo>
                    <a:pt x="910" y="603"/>
                    <a:pt x="910" y="603"/>
                    <a:pt x="910" y="603"/>
                  </a:cubicBezTo>
                  <a:lnTo>
                    <a:pt x="910" y="603"/>
                  </a:lnTo>
                  <a:lnTo>
                    <a:pt x="909" y="608"/>
                  </a:lnTo>
                  <a:cubicBezTo>
                    <a:pt x="904" y="607"/>
                    <a:pt x="900" y="605"/>
                    <a:pt x="896" y="605"/>
                  </a:cubicBezTo>
                  <a:cubicBezTo>
                    <a:pt x="890" y="605"/>
                    <a:pt x="889" y="607"/>
                    <a:pt x="890" y="609"/>
                  </a:cubicBezTo>
                  <a:cubicBezTo>
                    <a:pt x="892" y="614"/>
                    <a:pt x="906" y="621"/>
                    <a:pt x="898" y="621"/>
                  </a:cubicBezTo>
                  <a:cubicBezTo>
                    <a:pt x="897" y="621"/>
                    <a:pt x="895" y="621"/>
                    <a:pt x="892" y="620"/>
                  </a:cubicBezTo>
                  <a:cubicBezTo>
                    <a:pt x="888" y="619"/>
                    <a:pt x="885" y="618"/>
                    <a:pt x="884" y="618"/>
                  </a:cubicBezTo>
                  <a:lnTo>
                    <a:pt x="884" y="618"/>
                  </a:lnTo>
                  <a:cubicBezTo>
                    <a:pt x="881" y="618"/>
                    <a:pt x="895" y="626"/>
                    <a:pt x="894" y="629"/>
                  </a:cubicBezTo>
                  <a:cubicBezTo>
                    <a:pt x="893" y="631"/>
                    <a:pt x="881" y="630"/>
                    <a:pt x="883" y="633"/>
                  </a:cubicBezTo>
                  <a:cubicBezTo>
                    <a:pt x="884" y="633"/>
                    <a:pt x="893" y="640"/>
                    <a:pt x="894" y="641"/>
                  </a:cubicBezTo>
                  <a:cubicBezTo>
                    <a:pt x="888" y="641"/>
                    <a:pt x="885" y="638"/>
                    <a:pt x="882" y="638"/>
                  </a:cubicBezTo>
                  <a:cubicBezTo>
                    <a:pt x="881" y="638"/>
                    <a:pt x="880" y="638"/>
                    <a:pt x="879" y="639"/>
                  </a:cubicBezTo>
                  <a:cubicBezTo>
                    <a:pt x="877" y="640"/>
                    <a:pt x="874" y="642"/>
                    <a:pt x="879" y="646"/>
                  </a:cubicBezTo>
                  <a:cubicBezTo>
                    <a:pt x="883" y="648"/>
                    <a:pt x="880" y="650"/>
                    <a:pt x="879" y="653"/>
                  </a:cubicBezTo>
                  <a:cubicBezTo>
                    <a:pt x="878" y="654"/>
                    <a:pt x="890" y="659"/>
                    <a:pt x="888" y="662"/>
                  </a:cubicBezTo>
                  <a:lnTo>
                    <a:pt x="895" y="662"/>
                  </a:lnTo>
                  <a:cubicBezTo>
                    <a:pt x="897" y="665"/>
                    <a:pt x="901" y="668"/>
                    <a:pt x="898" y="669"/>
                  </a:cubicBezTo>
                  <a:cubicBezTo>
                    <a:pt x="894" y="668"/>
                    <a:pt x="887" y="665"/>
                    <a:pt x="888" y="662"/>
                  </a:cubicBezTo>
                  <a:lnTo>
                    <a:pt x="876" y="657"/>
                  </a:lnTo>
                  <a:lnTo>
                    <a:pt x="876" y="657"/>
                  </a:lnTo>
                  <a:cubicBezTo>
                    <a:pt x="876" y="659"/>
                    <a:pt x="875" y="661"/>
                    <a:pt x="880" y="664"/>
                  </a:cubicBezTo>
                  <a:cubicBezTo>
                    <a:pt x="884" y="668"/>
                    <a:pt x="884" y="668"/>
                    <a:pt x="878" y="668"/>
                  </a:cubicBezTo>
                  <a:cubicBezTo>
                    <a:pt x="877" y="670"/>
                    <a:pt x="878" y="671"/>
                    <a:pt x="883" y="674"/>
                  </a:cubicBezTo>
                  <a:cubicBezTo>
                    <a:pt x="889" y="676"/>
                    <a:pt x="887" y="679"/>
                    <a:pt x="886" y="680"/>
                  </a:cubicBezTo>
                  <a:lnTo>
                    <a:pt x="867" y="671"/>
                  </a:lnTo>
                  <a:lnTo>
                    <a:pt x="867" y="671"/>
                  </a:lnTo>
                  <a:cubicBezTo>
                    <a:pt x="875" y="675"/>
                    <a:pt x="872" y="682"/>
                    <a:pt x="871" y="684"/>
                  </a:cubicBezTo>
                  <a:cubicBezTo>
                    <a:pt x="871" y="685"/>
                    <a:pt x="869" y="685"/>
                    <a:pt x="868" y="685"/>
                  </a:cubicBezTo>
                  <a:cubicBezTo>
                    <a:pt x="867" y="685"/>
                    <a:pt x="865" y="685"/>
                    <a:pt x="863" y="685"/>
                  </a:cubicBezTo>
                  <a:cubicBezTo>
                    <a:pt x="862" y="685"/>
                    <a:pt x="862" y="685"/>
                    <a:pt x="862" y="685"/>
                  </a:cubicBezTo>
                  <a:cubicBezTo>
                    <a:pt x="849" y="691"/>
                    <a:pt x="847" y="701"/>
                    <a:pt x="841" y="709"/>
                  </a:cubicBezTo>
                  <a:cubicBezTo>
                    <a:pt x="841" y="709"/>
                    <a:pt x="838" y="708"/>
                    <a:pt x="835" y="708"/>
                  </a:cubicBezTo>
                  <a:cubicBezTo>
                    <a:pt x="835" y="708"/>
                    <a:pt x="834" y="708"/>
                    <a:pt x="834" y="709"/>
                  </a:cubicBezTo>
                  <a:cubicBezTo>
                    <a:pt x="833" y="709"/>
                    <a:pt x="833" y="711"/>
                    <a:pt x="832" y="713"/>
                  </a:cubicBezTo>
                  <a:cubicBezTo>
                    <a:pt x="830" y="717"/>
                    <a:pt x="828" y="723"/>
                    <a:pt x="827" y="729"/>
                  </a:cubicBezTo>
                  <a:cubicBezTo>
                    <a:pt x="824" y="737"/>
                    <a:pt x="820" y="743"/>
                    <a:pt x="819" y="751"/>
                  </a:cubicBezTo>
                  <a:cubicBezTo>
                    <a:pt x="819" y="755"/>
                    <a:pt x="817" y="757"/>
                    <a:pt x="821" y="762"/>
                  </a:cubicBezTo>
                  <a:cubicBezTo>
                    <a:pt x="822" y="765"/>
                    <a:pt x="820" y="766"/>
                    <a:pt x="819" y="768"/>
                  </a:cubicBezTo>
                  <a:cubicBezTo>
                    <a:pt x="820" y="766"/>
                    <a:pt x="818" y="763"/>
                    <a:pt x="816" y="763"/>
                  </a:cubicBezTo>
                  <a:cubicBezTo>
                    <a:pt x="816" y="763"/>
                    <a:pt x="815" y="763"/>
                    <a:pt x="815" y="764"/>
                  </a:cubicBezTo>
                  <a:cubicBezTo>
                    <a:pt x="810" y="765"/>
                    <a:pt x="808" y="770"/>
                    <a:pt x="806" y="773"/>
                  </a:cubicBezTo>
                  <a:cubicBezTo>
                    <a:pt x="804" y="775"/>
                    <a:pt x="800" y="777"/>
                    <a:pt x="802" y="781"/>
                  </a:cubicBezTo>
                  <a:cubicBezTo>
                    <a:pt x="805" y="785"/>
                    <a:pt x="814" y="792"/>
                    <a:pt x="818" y="795"/>
                  </a:cubicBezTo>
                  <a:cubicBezTo>
                    <a:pt x="818" y="795"/>
                    <a:pt x="817" y="796"/>
                    <a:pt x="816" y="796"/>
                  </a:cubicBezTo>
                  <a:cubicBezTo>
                    <a:pt x="813" y="796"/>
                    <a:pt x="805" y="790"/>
                    <a:pt x="801" y="785"/>
                  </a:cubicBezTo>
                  <a:cubicBezTo>
                    <a:pt x="799" y="783"/>
                    <a:pt x="797" y="783"/>
                    <a:pt x="796" y="783"/>
                  </a:cubicBezTo>
                  <a:cubicBezTo>
                    <a:pt x="794" y="783"/>
                    <a:pt x="793" y="785"/>
                    <a:pt x="792" y="787"/>
                  </a:cubicBezTo>
                  <a:cubicBezTo>
                    <a:pt x="788" y="791"/>
                    <a:pt x="786" y="795"/>
                    <a:pt x="780" y="795"/>
                  </a:cubicBezTo>
                  <a:cubicBezTo>
                    <a:pt x="779" y="795"/>
                    <a:pt x="779" y="795"/>
                    <a:pt x="779" y="795"/>
                  </a:cubicBezTo>
                  <a:cubicBezTo>
                    <a:pt x="778" y="795"/>
                    <a:pt x="776" y="794"/>
                    <a:pt x="775" y="794"/>
                  </a:cubicBezTo>
                  <a:cubicBezTo>
                    <a:pt x="775" y="794"/>
                    <a:pt x="775" y="794"/>
                    <a:pt x="775" y="794"/>
                  </a:cubicBezTo>
                  <a:cubicBezTo>
                    <a:pt x="774" y="796"/>
                    <a:pt x="776" y="800"/>
                    <a:pt x="777" y="804"/>
                  </a:cubicBezTo>
                  <a:cubicBezTo>
                    <a:pt x="778" y="807"/>
                    <a:pt x="775" y="808"/>
                    <a:pt x="772" y="808"/>
                  </a:cubicBezTo>
                  <a:cubicBezTo>
                    <a:pt x="770" y="808"/>
                    <a:pt x="767" y="808"/>
                    <a:pt x="765" y="808"/>
                  </a:cubicBezTo>
                  <a:cubicBezTo>
                    <a:pt x="764" y="808"/>
                    <a:pt x="763" y="808"/>
                    <a:pt x="763" y="808"/>
                  </a:cubicBezTo>
                  <a:cubicBezTo>
                    <a:pt x="758" y="809"/>
                    <a:pt x="762" y="816"/>
                    <a:pt x="766" y="824"/>
                  </a:cubicBezTo>
                  <a:cubicBezTo>
                    <a:pt x="767" y="828"/>
                    <a:pt x="768" y="829"/>
                    <a:pt x="767" y="829"/>
                  </a:cubicBezTo>
                  <a:cubicBezTo>
                    <a:pt x="766" y="829"/>
                    <a:pt x="758" y="819"/>
                    <a:pt x="756" y="817"/>
                  </a:cubicBezTo>
                  <a:cubicBezTo>
                    <a:pt x="755" y="816"/>
                    <a:pt x="754" y="815"/>
                    <a:pt x="754" y="815"/>
                  </a:cubicBezTo>
                  <a:lnTo>
                    <a:pt x="754" y="815"/>
                  </a:lnTo>
                  <a:cubicBezTo>
                    <a:pt x="752" y="815"/>
                    <a:pt x="757" y="827"/>
                    <a:pt x="757" y="827"/>
                  </a:cubicBezTo>
                  <a:cubicBezTo>
                    <a:pt x="757" y="829"/>
                    <a:pt x="757" y="830"/>
                    <a:pt x="756" y="830"/>
                  </a:cubicBezTo>
                  <a:cubicBezTo>
                    <a:pt x="753" y="830"/>
                    <a:pt x="747" y="824"/>
                    <a:pt x="744" y="824"/>
                  </a:cubicBezTo>
                  <a:cubicBezTo>
                    <a:pt x="743" y="824"/>
                    <a:pt x="742" y="823"/>
                    <a:pt x="742" y="823"/>
                  </a:cubicBezTo>
                  <a:cubicBezTo>
                    <a:pt x="739" y="823"/>
                    <a:pt x="737" y="827"/>
                    <a:pt x="736" y="830"/>
                  </a:cubicBezTo>
                  <a:cubicBezTo>
                    <a:pt x="735" y="831"/>
                    <a:pt x="731" y="838"/>
                    <a:pt x="727" y="838"/>
                  </a:cubicBezTo>
                  <a:cubicBezTo>
                    <a:pt x="725" y="838"/>
                    <a:pt x="724" y="837"/>
                    <a:pt x="722" y="834"/>
                  </a:cubicBezTo>
                  <a:cubicBezTo>
                    <a:pt x="718" y="834"/>
                    <a:pt x="718" y="838"/>
                    <a:pt x="717" y="840"/>
                  </a:cubicBezTo>
                  <a:cubicBezTo>
                    <a:pt x="711" y="851"/>
                    <a:pt x="703" y="854"/>
                    <a:pt x="697" y="864"/>
                  </a:cubicBezTo>
                  <a:cubicBezTo>
                    <a:pt x="695" y="867"/>
                    <a:pt x="693" y="872"/>
                    <a:pt x="697" y="881"/>
                  </a:cubicBezTo>
                  <a:cubicBezTo>
                    <a:pt x="695" y="876"/>
                    <a:pt x="691" y="868"/>
                    <a:pt x="688" y="867"/>
                  </a:cubicBezTo>
                  <a:cubicBezTo>
                    <a:pt x="687" y="866"/>
                    <a:pt x="687" y="866"/>
                    <a:pt x="687" y="866"/>
                  </a:cubicBezTo>
                  <a:cubicBezTo>
                    <a:pt x="685" y="866"/>
                    <a:pt x="686" y="869"/>
                    <a:pt x="684" y="869"/>
                  </a:cubicBezTo>
                  <a:cubicBezTo>
                    <a:pt x="683" y="869"/>
                    <a:pt x="682" y="868"/>
                    <a:pt x="680" y="868"/>
                  </a:cubicBezTo>
                  <a:cubicBezTo>
                    <a:pt x="679" y="868"/>
                    <a:pt x="677" y="868"/>
                    <a:pt x="676" y="868"/>
                  </a:cubicBezTo>
                  <a:cubicBezTo>
                    <a:pt x="672" y="868"/>
                    <a:pt x="669" y="870"/>
                    <a:pt x="666" y="872"/>
                  </a:cubicBezTo>
                  <a:cubicBezTo>
                    <a:pt x="666" y="877"/>
                    <a:pt x="657" y="880"/>
                    <a:pt x="657" y="881"/>
                  </a:cubicBezTo>
                  <a:cubicBezTo>
                    <a:pt x="661" y="892"/>
                    <a:pt x="667" y="902"/>
                    <a:pt x="669" y="915"/>
                  </a:cubicBezTo>
                  <a:cubicBezTo>
                    <a:pt x="670" y="915"/>
                    <a:pt x="670" y="915"/>
                    <a:pt x="669" y="915"/>
                  </a:cubicBezTo>
                  <a:cubicBezTo>
                    <a:pt x="668" y="915"/>
                    <a:pt x="659" y="906"/>
                    <a:pt x="658" y="897"/>
                  </a:cubicBezTo>
                  <a:cubicBezTo>
                    <a:pt x="657" y="888"/>
                    <a:pt x="654" y="884"/>
                    <a:pt x="651" y="884"/>
                  </a:cubicBezTo>
                  <a:cubicBezTo>
                    <a:pt x="650" y="884"/>
                    <a:pt x="649" y="885"/>
                    <a:pt x="649" y="885"/>
                  </a:cubicBezTo>
                  <a:cubicBezTo>
                    <a:pt x="647" y="886"/>
                    <a:pt x="643" y="886"/>
                    <a:pt x="644" y="891"/>
                  </a:cubicBezTo>
                  <a:cubicBezTo>
                    <a:pt x="644" y="895"/>
                    <a:pt x="646" y="896"/>
                    <a:pt x="642" y="896"/>
                  </a:cubicBezTo>
                  <a:cubicBezTo>
                    <a:pt x="641" y="895"/>
                    <a:pt x="628" y="885"/>
                    <a:pt x="626" y="879"/>
                  </a:cubicBezTo>
                  <a:lnTo>
                    <a:pt x="626" y="879"/>
                  </a:lnTo>
                  <a:cubicBezTo>
                    <a:pt x="627" y="886"/>
                    <a:pt x="626" y="887"/>
                    <a:pt x="622" y="888"/>
                  </a:cubicBezTo>
                  <a:cubicBezTo>
                    <a:pt x="619" y="889"/>
                    <a:pt x="616" y="890"/>
                    <a:pt x="614" y="895"/>
                  </a:cubicBezTo>
                  <a:cubicBezTo>
                    <a:pt x="614" y="896"/>
                    <a:pt x="613" y="903"/>
                    <a:pt x="612" y="903"/>
                  </a:cubicBezTo>
                  <a:cubicBezTo>
                    <a:pt x="612" y="903"/>
                    <a:pt x="612" y="903"/>
                    <a:pt x="612" y="903"/>
                  </a:cubicBezTo>
                  <a:cubicBezTo>
                    <a:pt x="611" y="901"/>
                    <a:pt x="607" y="895"/>
                    <a:pt x="606" y="895"/>
                  </a:cubicBezTo>
                  <a:cubicBezTo>
                    <a:pt x="606" y="894"/>
                    <a:pt x="605" y="894"/>
                    <a:pt x="605" y="894"/>
                  </a:cubicBezTo>
                  <a:cubicBezTo>
                    <a:pt x="603" y="894"/>
                    <a:pt x="603" y="900"/>
                    <a:pt x="601" y="901"/>
                  </a:cubicBezTo>
                  <a:lnTo>
                    <a:pt x="593" y="902"/>
                  </a:lnTo>
                  <a:cubicBezTo>
                    <a:pt x="591" y="901"/>
                    <a:pt x="591" y="900"/>
                    <a:pt x="590" y="900"/>
                  </a:cubicBezTo>
                  <a:lnTo>
                    <a:pt x="590" y="900"/>
                  </a:lnTo>
                  <a:cubicBezTo>
                    <a:pt x="588" y="900"/>
                    <a:pt x="590" y="910"/>
                    <a:pt x="591" y="915"/>
                  </a:cubicBezTo>
                  <a:cubicBezTo>
                    <a:pt x="592" y="921"/>
                    <a:pt x="590" y="922"/>
                    <a:pt x="588" y="922"/>
                  </a:cubicBezTo>
                  <a:cubicBezTo>
                    <a:pt x="585" y="910"/>
                    <a:pt x="585" y="906"/>
                    <a:pt x="580" y="906"/>
                  </a:cubicBezTo>
                  <a:cubicBezTo>
                    <a:pt x="570" y="906"/>
                    <a:pt x="561" y="909"/>
                    <a:pt x="552" y="910"/>
                  </a:cubicBezTo>
                  <a:cubicBezTo>
                    <a:pt x="552" y="910"/>
                    <a:pt x="542" y="910"/>
                    <a:pt x="545" y="916"/>
                  </a:cubicBezTo>
                  <a:cubicBezTo>
                    <a:pt x="547" y="922"/>
                    <a:pt x="545" y="923"/>
                    <a:pt x="543" y="923"/>
                  </a:cubicBezTo>
                  <a:cubicBezTo>
                    <a:pt x="542" y="923"/>
                    <a:pt x="541" y="923"/>
                    <a:pt x="540" y="922"/>
                  </a:cubicBezTo>
                  <a:cubicBezTo>
                    <a:pt x="538" y="922"/>
                    <a:pt x="539" y="916"/>
                    <a:pt x="537" y="914"/>
                  </a:cubicBezTo>
                  <a:cubicBezTo>
                    <a:pt x="535" y="912"/>
                    <a:pt x="533" y="912"/>
                    <a:pt x="532" y="912"/>
                  </a:cubicBezTo>
                  <a:cubicBezTo>
                    <a:pt x="531" y="912"/>
                    <a:pt x="530" y="912"/>
                    <a:pt x="528" y="912"/>
                  </a:cubicBezTo>
                  <a:cubicBezTo>
                    <a:pt x="525" y="912"/>
                    <a:pt x="522" y="912"/>
                    <a:pt x="522" y="916"/>
                  </a:cubicBezTo>
                  <a:cubicBezTo>
                    <a:pt x="521" y="919"/>
                    <a:pt x="520" y="919"/>
                    <a:pt x="519" y="919"/>
                  </a:cubicBezTo>
                  <a:cubicBezTo>
                    <a:pt x="519" y="919"/>
                    <a:pt x="518" y="919"/>
                    <a:pt x="518" y="919"/>
                  </a:cubicBezTo>
                  <a:cubicBezTo>
                    <a:pt x="517" y="919"/>
                    <a:pt x="517" y="919"/>
                    <a:pt x="516" y="920"/>
                  </a:cubicBezTo>
                  <a:cubicBezTo>
                    <a:pt x="514" y="922"/>
                    <a:pt x="512" y="930"/>
                    <a:pt x="511" y="930"/>
                  </a:cubicBezTo>
                  <a:cubicBezTo>
                    <a:pt x="511" y="930"/>
                    <a:pt x="510" y="924"/>
                    <a:pt x="509" y="922"/>
                  </a:cubicBezTo>
                  <a:cubicBezTo>
                    <a:pt x="505" y="918"/>
                    <a:pt x="503" y="917"/>
                    <a:pt x="499" y="917"/>
                  </a:cubicBezTo>
                  <a:cubicBezTo>
                    <a:pt x="495" y="918"/>
                    <a:pt x="490" y="918"/>
                    <a:pt x="484" y="921"/>
                  </a:cubicBezTo>
                  <a:cubicBezTo>
                    <a:pt x="483" y="922"/>
                    <a:pt x="482" y="926"/>
                    <a:pt x="482" y="932"/>
                  </a:cubicBezTo>
                  <a:cubicBezTo>
                    <a:pt x="478" y="940"/>
                    <a:pt x="484" y="953"/>
                    <a:pt x="488" y="953"/>
                  </a:cubicBezTo>
                  <a:cubicBezTo>
                    <a:pt x="490" y="953"/>
                    <a:pt x="492" y="949"/>
                    <a:pt x="491" y="939"/>
                  </a:cubicBezTo>
                  <a:lnTo>
                    <a:pt x="491" y="939"/>
                  </a:lnTo>
                  <a:cubicBezTo>
                    <a:pt x="493" y="946"/>
                    <a:pt x="504" y="945"/>
                    <a:pt x="506" y="953"/>
                  </a:cubicBezTo>
                  <a:cubicBezTo>
                    <a:pt x="507" y="955"/>
                    <a:pt x="507" y="956"/>
                    <a:pt x="508" y="956"/>
                  </a:cubicBezTo>
                  <a:cubicBezTo>
                    <a:pt x="509" y="956"/>
                    <a:pt x="509" y="953"/>
                    <a:pt x="511" y="952"/>
                  </a:cubicBezTo>
                  <a:cubicBezTo>
                    <a:pt x="513" y="950"/>
                    <a:pt x="516" y="950"/>
                    <a:pt x="518" y="949"/>
                  </a:cubicBezTo>
                  <a:cubicBezTo>
                    <a:pt x="526" y="944"/>
                    <a:pt x="534" y="943"/>
                    <a:pt x="543" y="943"/>
                  </a:cubicBezTo>
                  <a:cubicBezTo>
                    <a:pt x="547" y="943"/>
                    <a:pt x="550" y="943"/>
                    <a:pt x="553" y="943"/>
                  </a:cubicBezTo>
                  <a:cubicBezTo>
                    <a:pt x="556" y="943"/>
                    <a:pt x="562" y="946"/>
                    <a:pt x="567" y="946"/>
                  </a:cubicBezTo>
                  <a:cubicBezTo>
                    <a:pt x="573" y="946"/>
                    <a:pt x="577" y="942"/>
                    <a:pt x="574" y="928"/>
                  </a:cubicBezTo>
                  <a:cubicBezTo>
                    <a:pt x="574" y="926"/>
                    <a:pt x="572" y="913"/>
                    <a:pt x="573" y="913"/>
                  </a:cubicBezTo>
                  <a:lnTo>
                    <a:pt x="573" y="913"/>
                  </a:lnTo>
                  <a:cubicBezTo>
                    <a:pt x="573" y="913"/>
                    <a:pt x="573" y="913"/>
                    <a:pt x="573" y="914"/>
                  </a:cubicBezTo>
                  <a:cubicBezTo>
                    <a:pt x="576" y="919"/>
                    <a:pt x="579" y="924"/>
                    <a:pt x="580" y="930"/>
                  </a:cubicBezTo>
                  <a:cubicBezTo>
                    <a:pt x="580" y="933"/>
                    <a:pt x="589" y="963"/>
                    <a:pt x="589" y="963"/>
                  </a:cubicBezTo>
                  <a:cubicBezTo>
                    <a:pt x="589" y="963"/>
                    <a:pt x="589" y="963"/>
                    <a:pt x="589" y="963"/>
                  </a:cubicBezTo>
                  <a:cubicBezTo>
                    <a:pt x="590" y="961"/>
                    <a:pt x="588" y="958"/>
                    <a:pt x="590" y="957"/>
                  </a:cubicBezTo>
                  <a:cubicBezTo>
                    <a:pt x="592" y="955"/>
                    <a:pt x="594" y="954"/>
                    <a:pt x="595" y="953"/>
                  </a:cubicBezTo>
                  <a:cubicBezTo>
                    <a:pt x="596" y="953"/>
                    <a:pt x="597" y="953"/>
                    <a:pt x="598" y="953"/>
                  </a:cubicBezTo>
                  <a:cubicBezTo>
                    <a:pt x="601" y="953"/>
                    <a:pt x="603" y="954"/>
                    <a:pt x="605" y="959"/>
                  </a:cubicBezTo>
                  <a:lnTo>
                    <a:pt x="605" y="959"/>
                  </a:lnTo>
                  <a:cubicBezTo>
                    <a:pt x="602" y="945"/>
                    <a:pt x="610" y="954"/>
                    <a:pt x="608" y="942"/>
                  </a:cubicBezTo>
                  <a:cubicBezTo>
                    <a:pt x="608" y="936"/>
                    <a:pt x="606" y="927"/>
                    <a:pt x="608" y="927"/>
                  </a:cubicBezTo>
                  <a:lnTo>
                    <a:pt x="608" y="927"/>
                  </a:lnTo>
                  <a:cubicBezTo>
                    <a:pt x="609" y="927"/>
                    <a:pt x="610" y="928"/>
                    <a:pt x="612" y="930"/>
                  </a:cubicBezTo>
                  <a:cubicBezTo>
                    <a:pt x="615" y="936"/>
                    <a:pt x="616" y="943"/>
                    <a:pt x="621" y="946"/>
                  </a:cubicBezTo>
                  <a:cubicBezTo>
                    <a:pt x="622" y="947"/>
                    <a:pt x="622" y="947"/>
                    <a:pt x="623" y="947"/>
                  </a:cubicBezTo>
                  <a:cubicBezTo>
                    <a:pt x="625" y="947"/>
                    <a:pt x="626" y="946"/>
                    <a:pt x="625" y="943"/>
                  </a:cubicBezTo>
                  <a:cubicBezTo>
                    <a:pt x="624" y="938"/>
                    <a:pt x="624" y="938"/>
                    <a:pt x="625" y="938"/>
                  </a:cubicBezTo>
                  <a:cubicBezTo>
                    <a:pt x="626" y="938"/>
                    <a:pt x="626" y="938"/>
                    <a:pt x="626" y="938"/>
                  </a:cubicBezTo>
                  <a:cubicBezTo>
                    <a:pt x="627" y="938"/>
                    <a:pt x="627" y="938"/>
                    <a:pt x="628" y="937"/>
                  </a:cubicBezTo>
                  <a:cubicBezTo>
                    <a:pt x="628" y="937"/>
                    <a:pt x="628" y="937"/>
                    <a:pt x="628" y="937"/>
                  </a:cubicBezTo>
                  <a:cubicBezTo>
                    <a:pt x="629" y="937"/>
                    <a:pt x="630" y="941"/>
                    <a:pt x="631" y="943"/>
                  </a:cubicBezTo>
                  <a:cubicBezTo>
                    <a:pt x="632" y="945"/>
                    <a:pt x="633" y="946"/>
                    <a:pt x="634" y="946"/>
                  </a:cubicBezTo>
                  <a:cubicBezTo>
                    <a:pt x="637" y="946"/>
                    <a:pt x="639" y="936"/>
                    <a:pt x="643" y="936"/>
                  </a:cubicBezTo>
                  <a:cubicBezTo>
                    <a:pt x="644" y="936"/>
                    <a:pt x="645" y="937"/>
                    <a:pt x="646" y="938"/>
                  </a:cubicBezTo>
                  <a:cubicBezTo>
                    <a:pt x="648" y="937"/>
                    <a:pt x="647" y="922"/>
                    <a:pt x="648" y="922"/>
                  </a:cubicBezTo>
                  <a:lnTo>
                    <a:pt x="648" y="922"/>
                  </a:lnTo>
                  <a:cubicBezTo>
                    <a:pt x="648" y="922"/>
                    <a:pt x="648" y="922"/>
                    <a:pt x="649" y="922"/>
                  </a:cubicBezTo>
                  <a:cubicBezTo>
                    <a:pt x="650" y="924"/>
                    <a:pt x="655" y="932"/>
                    <a:pt x="655" y="932"/>
                  </a:cubicBezTo>
                  <a:cubicBezTo>
                    <a:pt x="655" y="932"/>
                    <a:pt x="656" y="932"/>
                    <a:pt x="656" y="932"/>
                  </a:cubicBezTo>
                  <a:cubicBezTo>
                    <a:pt x="657" y="929"/>
                    <a:pt x="653" y="922"/>
                    <a:pt x="654" y="918"/>
                  </a:cubicBezTo>
                  <a:lnTo>
                    <a:pt x="654" y="918"/>
                  </a:lnTo>
                  <a:cubicBezTo>
                    <a:pt x="654" y="918"/>
                    <a:pt x="664" y="934"/>
                    <a:pt x="664" y="936"/>
                  </a:cubicBezTo>
                  <a:lnTo>
                    <a:pt x="664" y="936"/>
                  </a:lnTo>
                  <a:cubicBezTo>
                    <a:pt x="663" y="928"/>
                    <a:pt x="663" y="922"/>
                    <a:pt x="667" y="922"/>
                  </a:cubicBezTo>
                  <a:cubicBezTo>
                    <a:pt x="668" y="922"/>
                    <a:pt x="669" y="922"/>
                    <a:pt x="670" y="922"/>
                  </a:cubicBezTo>
                  <a:cubicBezTo>
                    <a:pt x="673" y="924"/>
                    <a:pt x="675" y="924"/>
                    <a:pt x="676" y="924"/>
                  </a:cubicBezTo>
                  <a:cubicBezTo>
                    <a:pt x="678" y="924"/>
                    <a:pt x="678" y="924"/>
                    <a:pt x="679" y="923"/>
                  </a:cubicBezTo>
                  <a:cubicBezTo>
                    <a:pt x="680" y="923"/>
                    <a:pt x="681" y="919"/>
                    <a:pt x="680" y="919"/>
                  </a:cubicBezTo>
                  <a:lnTo>
                    <a:pt x="680" y="919"/>
                  </a:lnTo>
                  <a:cubicBezTo>
                    <a:pt x="679" y="919"/>
                    <a:pt x="679" y="919"/>
                    <a:pt x="679" y="919"/>
                  </a:cubicBezTo>
                  <a:lnTo>
                    <a:pt x="684" y="916"/>
                  </a:lnTo>
                  <a:cubicBezTo>
                    <a:pt x="689" y="915"/>
                    <a:pt x="685" y="916"/>
                    <a:pt x="685" y="910"/>
                  </a:cubicBezTo>
                  <a:cubicBezTo>
                    <a:pt x="685" y="909"/>
                    <a:pt x="686" y="909"/>
                    <a:pt x="687" y="909"/>
                  </a:cubicBezTo>
                  <a:cubicBezTo>
                    <a:pt x="690" y="909"/>
                    <a:pt x="695" y="910"/>
                    <a:pt x="697" y="910"/>
                  </a:cubicBezTo>
                  <a:cubicBezTo>
                    <a:pt x="699" y="910"/>
                    <a:pt x="705" y="910"/>
                    <a:pt x="705" y="906"/>
                  </a:cubicBezTo>
                  <a:cubicBezTo>
                    <a:pt x="705" y="903"/>
                    <a:pt x="701" y="896"/>
                    <a:pt x="703" y="896"/>
                  </a:cubicBezTo>
                  <a:lnTo>
                    <a:pt x="703" y="896"/>
                  </a:lnTo>
                  <a:cubicBezTo>
                    <a:pt x="703" y="896"/>
                    <a:pt x="705" y="897"/>
                    <a:pt x="707" y="899"/>
                  </a:cubicBezTo>
                  <a:cubicBezTo>
                    <a:pt x="710" y="902"/>
                    <a:pt x="713" y="904"/>
                    <a:pt x="715" y="904"/>
                  </a:cubicBezTo>
                  <a:cubicBezTo>
                    <a:pt x="717" y="904"/>
                    <a:pt x="717" y="902"/>
                    <a:pt x="712" y="896"/>
                  </a:cubicBezTo>
                  <a:cubicBezTo>
                    <a:pt x="708" y="889"/>
                    <a:pt x="708" y="885"/>
                    <a:pt x="711" y="885"/>
                  </a:cubicBezTo>
                  <a:cubicBezTo>
                    <a:pt x="712" y="885"/>
                    <a:pt x="713" y="886"/>
                    <a:pt x="715" y="887"/>
                  </a:cubicBezTo>
                  <a:cubicBezTo>
                    <a:pt x="718" y="889"/>
                    <a:pt x="721" y="894"/>
                    <a:pt x="723" y="894"/>
                  </a:cubicBezTo>
                  <a:cubicBezTo>
                    <a:pt x="724" y="894"/>
                    <a:pt x="725" y="893"/>
                    <a:pt x="725" y="891"/>
                  </a:cubicBezTo>
                  <a:cubicBezTo>
                    <a:pt x="726" y="890"/>
                    <a:pt x="725" y="877"/>
                    <a:pt x="725" y="877"/>
                  </a:cubicBezTo>
                  <a:lnTo>
                    <a:pt x="725" y="877"/>
                  </a:lnTo>
                  <a:cubicBezTo>
                    <a:pt x="725" y="877"/>
                    <a:pt x="725" y="877"/>
                    <a:pt x="725" y="877"/>
                  </a:cubicBezTo>
                  <a:cubicBezTo>
                    <a:pt x="727" y="878"/>
                    <a:pt x="727" y="888"/>
                    <a:pt x="731" y="889"/>
                  </a:cubicBezTo>
                  <a:cubicBezTo>
                    <a:pt x="731" y="889"/>
                    <a:pt x="731" y="889"/>
                    <a:pt x="731" y="889"/>
                  </a:cubicBezTo>
                  <a:cubicBezTo>
                    <a:pt x="734" y="889"/>
                    <a:pt x="733" y="880"/>
                    <a:pt x="733" y="877"/>
                  </a:cubicBezTo>
                  <a:cubicBezTo>
                    <a:pt x="735" y="876"/>
                    <a:pt x="737" y="875"/>
                    <a:pt x="739" y="875"/>
                  </a:cubicBezTo>
                  <a:cubicBezTo>
                    <a:pt x="740" y="875"/>
                    <a:pt x="741" y="875"/>
                    <a:pt x="743" y="876"/>
                  </a:cubicBezTo>
                  <a:cubicBezTo>
                    <a:pt x="746" y="877"/>
                    <a:pt x="748" y="878"/>
                    <a:pt x="750" y="878"/>
                  </a:cubicBezTo>
                  <a:cubicBezTo>
                    <a:pt x="751" y="878"/>
                    <a:pt x="752" y="878"/>
                    <a:pt x="753" y="877"/>
                  </a:cubicBezTo>
                  <a:cubicBezTo>
                    <a:pt x="756" y="876"/>
                    <a:pt x="759" y="874"/>
                    <a:pt x="760" y="869"/>
                  </a:cubicBezTo>
                  <a:cubicBezTo>
                    <a:pt x="761" y="866"/>
                    <a:pt x="759" y="861"/>
                    <a:pt x="761" y="861"/>
                  </a:cubicBezTo>
                  <a:cubicBezTo>
                    <a:pt x="762" y="861"/>
                    <a:pt x="762" y="861"/>
                    <a:pt x="764" y="862"/>
                  </a:cubicBezTo>
                  <a:cubicBezTo>
                    <a:pt x="767" y="865"/>
                    <a:pt x="769" y="866"/>
                    <a:pt x="772" y="866"/>
                  </a:cubicBezTo>
                  <a:cubicBezTo>
                    <a:pt x="774" y="866"/>
                    <a:pt x="776" y="865"/>
                    <a:pt x="777" y="862"/>
                  </a:cubicBezTo>
                  <a:cubicBezTo>
                    <a:pt x="778" y="860"/>
                    <a:pt x="773" y="854"/>
                    <a:pt x="770" y="850"/>
                  </a:cubicBezTo>
                  <a:lnTo>
                    <a:pt x="770" y="850"/>
                  </a:lnTo>
                  <a:cubicBezTo>
                    <a:pt x="774" y="855"/>
                    <a:pt x="777" y="857"/>
                    <a:pt x="779" y="857"/>
                  </a:cubicBezTo>
                  <a:cubicBezTo>
                    <a:pt x="784" y="857"/>
                    <a:pt x="786" y="851"/>
                    <a:pt x="784" y="846"/>
                  </a:cubicBezTo>
                  <a:cubicBezTo>
                    <a:pt x="783" y="843"/>
                    <a:pt x="784" y="841"/>
                    <a:pt x="786" y="841"/>
                  </a:cubicBezTo>
                  <a:cubicBezTo>
                    <a:pt x="787" y="841"/>
                    <a:pt x="788" y="841"/>
                    <a:pt x="790" y="842"/>
                  </a:cubicBezTo>
                  <a:cubicBezTo>
                    <a:pt x="793" y="845"/>
                    <a:pt x="793" y="848"/>
                    <a:pt x="796" y="850"/>
                  </a:cubicBezTo>
                  <a:cubicBezTo>
                    <a:pt x="797" y="850"/>
                    <a:pt x="797" y="850"/>
                    <a:pt x="797" y="850"/>
                  </a:cubicBezTo>
                  <a:cubicBezTo>
                    <a:pt x="799" y="850"/>
                    <a:pt x="797" y="846"/>
                    <a:pt x="797" y="845"/>
                  </a:cubicBezTo>
                  <a:cubicBezTo>
                    <a:pt x="797" y="842"/>
                    <a:pt x="798" y="839"/>
                    <a:pt x="801" y="839"/>
                  </a:cubicBezTo>
                  <a:cubicBezTo>
                    <a:pt x="803" y="839"/>
                    <a:pt x="804" y="840"/>
                    <a:pt x="806" y="840"/>
                  </a:cubicBezTo>
                  <a:cubicBezTo>
                    <a:pt x="807" y="842"/>
                    <a:pt x="808" y="843"/>
                    <a:pt x="808" y="843"/>
                  </a:cubicBezTo>
                  <a:cubicBezTo>
                    <a:pt x="810" y="843"/>
                    <a:pt x="806" y="834"/>
                    <a:pt x="807" y="832"/>
                  </a:cubicBezTo>
                  <a:cubicBezTo>
                    <a:pt x="808" y="827"/>
                    <a:pt x="815" y="827"/>
                    <a:pt x="814" y="821"/>
                  </a:cubicBezTo>
                  <a:cubicBezTo>
                    <a:pt x="813" y="815"/>
                    <a:pt x="817" y="812"/>
                    <a:pt x="821" y="812"/>
                  </a:cubicBezTo>
                  <a:cubicBezTo>
                    <a:pt x="825" y="810"/>
                    <a:pt x="834" y="808"/>
                    <a:pt x="831" y="801"/>
                  </a:cubicBezTo>
                  <a:cubicBezTo>
                    <a:pt x="831" y="800"/>
                    <a:pt x="831" y="800"/>
                    <a:pt x="832" y="800"/>
                  </a:cubicBezTo>
                  <a:cubicBezTo>
                    <a:pt x="834" y="800"/>
                    <a:pt x="839" y="803"/>
                    <a:pt x="841" y="803"/>
                  </a:cubicBezTo>
                  <a:cubicBezTo>
                    <a:pt x="844" y="803"/>
                    <a:pt x="841" y="798"/>
                    <a:pt x="842" y="796"/>
                  </a:cubicBezTo>
                  <a:cubicBezTo>
                    <a:pt x="844" y="793"/>
                    <a:pt x="848" y="792"/>
                    <a:pt x="848" y="788"/>
                  </a:cubicBezTo>
                  <a:cubicBezTo>
                    <a:pt x="849" y="785"/>
                    <a:pt x="844" y="782"/>
                    <a:pt x="848" y="782"/>
                  </a:cubicBezTo>
                  <a:cubicBezTo>
                    <a:pt x="849" y="782"/>
                    <a:pt x="849" y="782"/>
                    <a:pt x="850" y="782"/>
                  </a:cubicBezTo>
                  <a:cubicBezTo>
                    <a:pt x="856" y="782"/>
                    <a:pt x="869" y="781"/>
                    <a:pt x="854" y="769"/>
                  </a:cubicBezTo>
                  <a:lnTo>
                    <a:pt x="854" y="769"/>
                  </a:lnTo>
                  <a:cubicBezTo>
                    <a:pt x="857" y="771"/>
                    <a:pt x="860" y="773"/>
                    <a:pt x="863" y="773"/>
                  </a:cubicBezTo>
                  <a:cubicBezTo>
                    <a:pt x="872" y="773"/>
                    <a:pt x="876" y="758"/>
                    <a:pt x="873" y="752"/>
                  </a:cubicBezTo>
                  <a:cubicBezTo>
                    <a:pt x="872" y="751"/>
                    <a:pt x="873" y="750"/>
                    <a:pt x="874" y="750"/>
                  </a:cubicBezTo>
                  <a:cubicBezTo>
                    <a:pt x="877" y="750"/>
                    <a:pt x="883" y="752"/>
                    <a:pt x="886" y="752"/>
                  </a:cubicBezTo>
                  <a:cubicBezTo>
                    <a:pt x="889" y="752"/>
                    <a:pt x="890" y="751"/>
                    <a:pt x="885" y="745"/>
                  </a:cubicBezTo>
                  <a:cubicBezTo>
                    <a:pt x="881" y="741"/>
                    <a:pt x="874" y="735"/>
                    <a:pt x="879" y="735"/>
                  </a:cubicBezTo>
                  <a:cubicBezTo>
                    <a:pt x="880" y="735"/>
                    <a:pt x="881" y="735"/>
                    <a:pt x="882" y="736"/>
                  </a:cubicBezTo>
                  <a:cubicBezTo>
                    <a:pt x="882" y="734"/>
                    <a:pt x="885" y="728"/>
                    <a:pt x="885" y="727"/>
                  </a:cubicBezTo>
                  <a:lnTo>
                    <a:pt x="885" y="727"/>
                  </a:lnTo>
                  <a:cubicBezTo>
                    <a:pt x="886" y="728"/>
                    <a:pt x="888" y="731"/>
                    <a:pt x="891" y="731"/>
                  </a:cubicBezTo>
                  <a:cubicBezTo>
                    <a:pt x="894" y="730"/>
                    <a:pt x="894" y="728"/>
                    <a:pt x="895" y="726"/>
                  </a:cubicBezTo>
                  <a:cubicBezTo>
                    <a:pt x="897" y="723"/>
                    <a:pt x="907" y="722"/>
                    <a:pt x="907" y="716"/>
                  </a:cubicBezTo>
                  <a:lnTo>
                    <a:pt x="907" y="716"/>
                  </a:lnTo>
                  <a:cubicBezTo>
                    <a:pt x="906" y="717"/>
                    <a:pt x="906" y="717"/>
                    <a:pt x="905" y="717"/>
                  </a:cubicBezTo>
                  <a:cubicBezTo>
                    <a:pt x="898" y="717"/>
                    <a:pt x="885" y="710"/>
                    <a:pt x="879" y="704"/>
                  </a:cubicBezTo>
                  <a:cubicBezTo>
                    <a:pt x="880" y="704"/>
                    <a:pt x="880" y="703"/>
                    <a:pt x="881" y="703"/>
                  </a:cubicBezTo>
                  <a:cubicBezTo>
                    <a:pt x="885" y="703"/>
                    <a:pt x="892" y="709"/>
                    <a:pt x="895" y="711"/>
                  </a:cubicBezTo>
                  <a:cubicBezTo>
                    <a:pt x="896" y="712"/>
                    <a:pt x="896" y="712"/>
                    <a:pt x="897" y="712"/>
                  </a:cubicBezTo>
                  <a:cubicBezTo>
                    <a:pt x="900" y="712"/>
                    <a:pt x="899" y="707"/>
                    <a:pt x="901" y="706"/>
                  </a:cubicBezTo>
                  <a:cubicBezTo>
                    <a:pt x="901" y="706"/>
                    <a:pt x="902" y="706"/>
                    <a:pt x="903" y="706"/>
                  </a:cubicBezTo>
                  <a:cubicBezTo>
                    <a:pt x="905" y="706"/>
                    <a:pt x="906" y="706"/>
                    <a:pt x="907" y="706"/>
                  </a:cubicBezTo>
                  <a:cubicBezTo>
                    <a:pt x="910" y="706"/>
                    <a:pt x="912" y="706"/>
                    <a:pt x="911" y="704"/>
                  </a:cubicBezTo>
                  <a:cubicBezTo>
                    <a:pt x="909" y="702"/>
                    <a:pt x="903" y="699"/>
                    <a:pt x="907" y="697"/>
                  </a:cubicBezTo>
                  <a:cubicBezTo>
                    <a:pt x="911" y="695"/>
                    <a:pt x="919" y="695"/>
                    <a:pt x="921" y="691"/>
                  </a:cubicBezTo>
                  <a:cubicBezTo>
                    <a:pt x="914" y="691"/>
                    <a:pt x="924" y="674"/>
                    <a:pt x="923" y="671"/>
                  </a:cubicBezTo>
                  <a:cubicBezTo>
                    <a:pt x="922" y="669"/>
                    <a:pt x="911" y="668"/>
                    <a:pt x="908" y="664"/>
                  </a:cubicBezTo>
                  <a:cubicBezTo>
                    <a:pt x="907" y="663"/>
                    <a:pt x="907" y="662"/>
                    <a:pt x="909" y="662"/>
                  </a:cubicBezTo>
                  <a:cubicBezTo>
                    <a:pt x="912" y="662"/>
                    <a:pt x="919" y="665"/>
                    <a:pt x="923" y="666"/>
                  </a:cubicBezTo>
                  <a:lnTo>
                    <a:pt x="923" y="666"/>
                  </a:lnTo>
                  <a:cubicBezTo>
                    <a:pt x="919" y="664"/>
                    <a:pt x="914" y="661"/>
                    <a:pt x="918" y="661"/>
                  </a:cubicBezTo>
                  <a:cubicBezTo>
                    <a:pt x="919" y="660"/>
                    <a:pt x="919" y="660"/>
                    <a:pt x="920" y="660"/>
                  </a:cubicBezTo>
                  <a:cubicBezTo>
                    <a:pt x="923" y="660"/>
                    <a:pt x="928" y="662"/>
                    <a:pt x="930" y="662"/>
                  </a:cubicBezTo>
                  <a:cubicBezTo>
                    <a:pt x="931" y="662"/>
                    <a:pt x="931" y="662"/>
                    <a:pt x="931" y="662"/>
                  </a:cubicBezTo>
                  <a:cubicBezTo>
                    <a:pt x="934" y="662"/>
                    <a:pt x="918" y="654"/>
                    <a:pt x="922" y="652"/>
                  </a:cubicBezTo>
                  <a:cubicBezTo>
                    <a:pt x="923" y="651"/>
                    <a:pt x="938" y="651"/>
                    <a:pt x="932" y="649"/>
                  </a:cubicBezTo>
                  <a:cubicBezTo>
                    <a:pt x="929" y="647"/>
                    <a:pt x="924" y="648"/>
                    <a:pt x="923" y="645"/>
                  </a:cubicBezTo>
                  <a:cubicBezTo>
                    <a:pt x="922" y="644"/>
                    <a:pt x="922" y="643"/>
                    <a:pt x="924" y="643"/>
                  </a:cubicBezTo>
                  <a:cubicBezTo>
                    <a:pt x="924" y="643"/>
                    <a:pt x="924" y="643"/>
                    <a:pt x="925" y="643"/>
                  </a:cubicBezTo>
                  <a:cubicBezTo>
                    <a:pt x="929" y="643"/>
                    <a:pt x="935" y="646"/>
                    <a:pt x="939" y="646"/>
                  </a:cubicBezTo>
                  <a:cubicBezTo>
                    <a:pt x="940" y="646"/>
                    <a:pt x="941" y="646"/>
                    <a:pt x="941" y="646"/>
                  </a:cubicBezTo>
                  <a:cubicBezTo>
                    <a:pt x="942" y="644"/>
                    <a:pt x="944" y="641"/>
                    <a:pt x="943" y="639"/>
                  </a:cubicBezTo>
                  <a:cubicBezTo>
                    <a:pt x="943" y="638"/>
                    <a:pt x="938" y="635"/>
                    <a:pt x="938" y="635"/>
                  </a:cubicBezTo>
                  <a:cubicBezTo>
                    <a:pt x="940" y="632"/>
                    <a:pt x="942" y="627"/>
                    <a:pt x="942" y="623"/>
                  </a:cubicBezTo>
                  <a:cubicBezTo>
                    <a:pt x="941" y="620"/>
                    <a:pt x="939" y="618"/>
                    <a:pt x="936" y="618"/>
                  </a:cubicBezTo>
                  <a:cubicBezTo>
                    <a:pt x="935" y="618"/>
                    <a:pt x="933" y="618"/>
                    <a:pt x="931" y="620"/>
                  </a:cubicBezTo>
                  <a:cubicBezTo>
                    <a:pt x="932" y="616"/>
                    <a:pt x="932" y="613"/>
                    <a:pt x="940" y="612"/>
                  </a:cubicBezTo>
                  <a:cubicBezTo>
                    <a:pt x="945" y="611"/>
                    <a:pt x="955" y="609"/>
                    <a:pt x="951" y="605"/>
                  </a:cubicBezTo>
                  <a:cubicBezTo>
                    <a:pt x="947" y="601"/>
                    <a:pt x="945" y="600"/>
                    <a:pt x="945" y="597"/>
                  </a:cubicBezTo>
                  <a:cubicBezTo>
                    <a:pt x="945" y="595"/>
                    <a:pt x="946" y="592"/>
                    <a:pt x="945" y="592"/>
                  </a:cubicBezTo>
                  <a:cubicBezTo>
                    <a:pt x="944" y="591"/>
                    <a:pt x="941" y="591"/>
                    <a:pt x="940" y="590"/>
                  </a:cubicBezTo>
                  <a:cubicBezTo>
                    <a:pt x="938" y="585"/>
                    <a:pt x="943" y="582"/>
                    <a:pt x="941" y="578"/>
                  </a:cubicBezTo>
                  <a:cubicBezTo>
                    <a:pt x="939" y="574"/>
                    <a:pt x="934" y="570"/>
                    <a:pt x="942" y="569"/>
                  </a:cubicBezTo>
                  <a:cubicBezTo>
                    <a:pt x="947" y="569"/>
                    <a:pt x="948" y="561"/>
                    <a:pt x="944" y="558"/>
                  </a:cubicBezTo>
                  <a:cubicBezTo>
                    <a:pt x="943" y="558"/>
                    <a:pt x="942" y="558"/>
                    <a:pt x="941" y="558"/>
                  </a:cubicBezTo>
                  <a:cubicBezTo>
                    <a:pt x="937" y="558"/>
                    <a:pt x="934" y="561"/>
                    <a:pt x="933" y="562"/>
                  </a:cubicBezTo>
                  <a:cubicBezTo>
                    <a:pt x="934" y="559"/>
                    <a:pt x="934" y="557"/>
                    <a:pt x="938" y="555"/>
                  </a:cubicBezTo>
                  <a:cubicBezTo>
                    <a:pt x="941" y="554"/>
                    <a:pt x="945" y="553"/>
                    <a:pt x="947" y="551"/>
                  </a:cubicBezTo>
                  <a:cubicBezTo>
                    <a:pt x="951" y="547"/>
                    <a:pt x="942" y="544"/>
                    <a:pt x="947" y="542"/>
                  </a:cubicBezTo>
                  <a:cubicBezTo>
                    <a:pt x="949" y="540"/>
                    <a:pt x="966" y="537"/>
                    <a:pt x="955" y="535"/>
                  </a:cubicBezTo>
                  <a:cubicBezTo>
                    <a:pt x="948" y="534"/>
                    <a:pt x="936" y="532"/>
                    <a:pt x="945" y="529"/>
                  </a:cubicBezTo>
                  <a:cubicBezTo>
                    <a:pt x="950" y="526"/>
                    <a:pt x="954" y="527"/>
                    <a:pt x="957" y="523"/>
                  </a:cubicBezTo>
                  <a:cubicBezTo>
                    <a:pt x="958" y="522"/>
                    <a:pt x="961" y="514"/>
                    <a:pt x="957" y="513"/>
                  </a:cubicBezTo>
                  <a:cubicBezTo>
                    <a:pt x="955" y="513"/>
                    <a:pt x="951" y="513"/>
                    <a:pt x="948" y="513"/>
                  </a:cubicBezTo>
                  <a:cubicBezTo>
                    <a:pt x="944" y="513"/>
                    <a:pt x="940" y="513"/>
                    <a:pt x="941" y="510"/>
                  </a:cubicBezTo>
                  <a:cubicBezTo>
                    <a:pt x="942" y="509"/>
                    <a:pt x="944" y="508"/>
                    <a:pt x="946" y="508"/>
                  </a:cubicBezTo>
                  <a:cubicBezTo>
                    <a:pt x="949" y="508"/>
                    <a:pt x="951" y="509"/>
                    <a:pt x="953" y="509"/>
                  </a:cubicBezTo>
                  <a:cubicBezTo>
                    <a:pt x="954" y="509"/>
                    <a:pt x="955" y="509"/>
                    <a:pt x="956" y="509"/>
                  </a:cubicBezTo>
                  <a:cubicBezTo>
                    <a:pt x="956" y="509"/>
                    <a:pt x="945" y="504"/>
                    <a:pt x="945" y="504"/>
                  </a:cubicBezTo>
                  <a:cubicBezTo>
                    <a:pt x="939" y="502"/>
                    <a:pt x="942" y="501"/>
                    <a:pt x="947" y="500"/>
                  </a:cubicBezTo>
                  <a:cubicBezTo>
                    <a:pt x="954" y="498"/>
                    <a:pt x="959" y="490"/>
                    <a:pt x="957" y="487"/>
                  </a:cubicBezTo>
                  <a:cubicBezTo>
                    <a:pt x="956" y="486"/>
                    <a:pt x="953" y="485"/>
                    <a:pt x="950" y="485"/>
                  </a:cubicBezTo>
                  <a:cubicBezTo>
                    <a:pt x="944" y="485"/>
                    <a:pt x="937" y="486"/>
                    <a:pt x="934" y="486"/>
                  </a:cubicBezTo>
                  <a:cubicBezTo>
                    <a:pt x="933" y="486"/>
                    <a:pt x="932" y="486"/>
                    <a:pt x="932" y="486"/>
                  </a:cubicBezTo>
                  <a:cubicBezTo>
                    <a:pt x="932" y="483"/>
                    <a:pt x="938" y="483"/>
                    <a:pt x="942" y="482"/>
                  </a:cubicBezTo>
                  <a:cubicBezTo>
                    <a:pt x="945" y="480"/>
                    <a:pt x="947" y="477"/>
                    <a:pt x="948" y="475"/>
                  </a:cubicBezTo>
                  <a:cubicBezTo>
                    <a:pt x="950" y="471"/>
                    <a:pt x="963" y="464"/>
                    <a:pt x="960" y="461"/>
                  </a:cubicBezTo>
                  <a:cubicBezTo>
                    <a:pt x="958" y="461"/>
                    <a:pt x="947" y="459"/>
                    <a:pt x="952" y="457"/>
                  </a:cubicBezTo>
                  <a:cubicBezTo>
                    <a:pt x="954" y="456"/>
                    <a:pt x="958" y="456"/>
                    <a:pt x="958" y="454"/>
                  </a:cubicBezTo>
                  <a:cubicBezTo>
                    <a:pt x="959" y="448"/>
                    <a:pt x="941" y="447"/>
                    <a:pt x="939" y="442"/>
                  </a:cubicBezTo>
                  <a:cubicBezTo>
                    <a:pt x="938" y="437"/>
                    <a:pt x="958" y="433"/>
                    <a:pt x="958" y="428"/>
                  </a:cubicBezTo>
                  <a:cubicBezTo>
                    <a:pt x="957" y="428"/>
                    <a:pt x="957" y="428"/>
                    <a:pt x="956" y="428"/>
                  </a:cubicBezTo>
                  <a:cubicBezTo>
                    <a:pt x="954" y="428"/>
                    <a:pt x="948" y="430"/>
                    <a:pt x="948" y="430"/>
                  </a:cubicBezTo>
                  <a:cubicBezTo>
                    <a:pt x="948" y="427"/>
                    <a:pt x="958" y="426"/>
                    <a:pt x="957" y="422"/>
                  </a:cubicBezTo>
                  <a:cubicBezTo>
                    <a:pt x="955" y="419"/>
                    <a:pt x="952" y="417"/>
                    <a:pt x="952" y="413"/>
                  </a:cubicBezTo>
                  <a:cubicBezTo>
                    <a:pt x="952" y="413"/>
                    <a:pt x="951" y="413"/>
                    <a:pt x="951" y="413"/>
                  </a:cubicBezTo>
                  <a:cubicBezTo>
                    <a:pt x="951" y="413"/>
                    <a:pt x="950" y="410"/>
                    <a:pt x="947" y="409"/>
                  </a:cubicBezTo>
                  <a:cubicBezTo>
                    <a:pt x="943" y="408"/>
                    <a:pt x="945" y="406"/>
                    <a:pt x="946" y="404"/>
                  </a:cubicBezTo>
                  <a:cubicBezTo>
                    <a:pt x="949" y="399"/>
                    <a:pt x="947" y="395"/>
                    <a:pt x="943" y="392"/>
                  </a:cubicBezTo>
                  <a:cubicBezTo>
                    <a:pt x="942" y="391"/>
                    <a:pt x="928" y="389"/>
                    <a:pt x="933" y="387"/>
                  </a:cubicBezTo>
                  <a:cubicBezTo>
                    <a:pt x="945" y="385"/>
                    <a:pt x="956" y="382"/>
                    <a:pt x="944" y="379"/>
                  </a:cubicBezTo>
                  <a:cubicBezTo>
                    <a:pt x="941" y="378"/>
                    <a:pt x="936" y="377"/>
                    <a:pt x="933" y="377"/>
                  </a:cubicBezTo>
                  <a:lnTo>
                    <a:pt x="933" y="377"/>
                  </a:lnTo>
                  <a:cubicBezTo>
                    <a:pt x="935" y="377"/>
                    <a:pt x="937" y="376"/>
                    <a:pt x="938" y="376"/>
                  </a:cubicBezTo>
                  <a:cubicBezTo>
                    <a:pt x="938" y="374"/>
                    <a:pt x="938" y="371"/>
                    <a:pt x="934" y="371"/>
                  </a:cubicBezTo>
                  <a:cubicBezTo>
                    <a:pt x="933" y="371"/>
                    <a:pt x="932" y="371"/>
                    <a:pt x="931" y="372"/>
                  </a:cubicBezTo>
                  <a:cubicBezTo>
                    <a:pt x="931" y="372"/>
                    <a:pt x="929" y="374"/>
                    <a:pt x="927" y="375"/>
                  </a:cubicBezTo>
                  <a:lnTo>
                    <a:pt x="927" y="375"/>
                  </a:lnTo>
                  <a:cubicBezTo>
                    <a:pt x="925" y="374"/>
                    <a:pt x="924" y="373"/>
                    <a:pt x="927" y="370"/>
                  </a:cubicBezTo>
                  <a:cubicBezTo>
                    <a:pt x="931" y="366"/>
                    <a:pt x="939" y="362"/>
                    <a:pt x="940" y="358"/>
                  </a:cubicBezTo>
                  <a:cubicBezTo>
                    <a:pt x="941" y="354"/>
                    <a:pt x="936" y="355"/>
                    <a:pt x="935" y="352"/>
                  </a:cubicBezTo>
                  <a:cubicBezTo>
                    <a:pt x="934" y="351"/>
                    <a:pt x="943" y="345"/>
                    <a:pt x="942" y="343"/>
                  </a:cubicBezTo>
                  <a:lnTo>
                    <a:pt x="942" y="343"/>
                  </a:lnTo>
                  <a:cubicBezTo>
                    <a:pt x="942" y="343"/>
                    <a:pt x="936" y="344"/>
                    <a:pt x="934" y="344"/>
                  </a:cubicBezTo>
                  <a:cubicBezTo>
                    <a:pt x="924" y="342"/>
                    <a:pt x="944" y="332"/>
                    <a:pt x="942" y="329"/>
                  </a:cubicBezTo>
                  <a:lnTo>
                    <a:pt x="942" y="329"/>
                  </a:lnTo>
                  <a:cubicBezTo>
                    <a:pt x="942" y="330"/>
                    <a:pt x="931" y="335"/>
                    <a:pt x="926" y="335"/>
                  </a:cubicBezTo>
                  <a:cubicBezTo>
                    <a:pt x="924" y="335"/>
                    <a:pt x="923" y="334"/>
                    <a:pt x="926" y="331"/>
                  </a:cubicBezTo>
                  <a:cubicBezTo>
                    <a:pt x="931" y="325"/>
                    <a:pt x="931" y="326"/>
                    <a:pt x="931" y="321"/>
                  </a:cubicBezTo>
                  <a:cubicBezTo>
                    <a:pt x="931" y="318"/>
                    <a:pt x="933" y="317"/>
                    <a:pt x="938" y="315"/>
                  </a:cubicBezTo>
                  <a:lnTo>
                    <a:pt x="938" y="315"/>
                  </a:lnTo>
                  <a:cubicBezTo>
                    <a:pt x="936" y="316"/>
                    <a:pt x="934" y="316"/>
                    <a:pt x="933" y="316"/>
                  </a:cubicBezTo>
                  <a:cubicBezTo>
                    <a:pt x="927" y="316"/>
                    <a:pt x="928" y="308"/>
                    <a:pt x="922" y="308"/>
                  </a:cubicBezTo>
                  <a:cubicBezTo>
                    <a:pt x="921" y="308"/>
                    <a:pt x="919" y="309"/>
                    <a:pt x="917" y="309"/>
                  </a:cubicBezTo>
                  <a:lnTo>
                    <a:pt x="917" y="309"/>
                  </a:lnTo>
                  <a:cubicBezTo>
                    <a:pt x="925" y="306"/>
                    <a:pt x="921" y="298"/>
                    <a:pt x="918" y="296"/>
                  </a:cubicBezTo>
                  <a:cubicBezTo>
                    <a:pt x="917" y="294"/>
                    <a:pt x="916" y="292"/>
                    <a:pt x="912" y="291"/>
                  </a:cubicBezTo>
                  <a:cubicBezTo>
                    <a:pt x="912" y="291"/>
                    <a:pt x="905" y="293"/>
                    <a:pt x="904" y="293"/>
                  </a:cubicBezTo>
                  <a:cubicBezTo>
                    <a:pt x="903" y="293"/>
                    <a:pt x="903" y="293"/>
                    <a:pt x="903" y="293"/>
                  </a:cubicBezTo>
                  <a:cubicBezTo>
                    <a:pt x="907" y="290"/>
                    <a:pt x="918" y="286"/>
                    <a:pt x="923" y="284"/>
                  </a:cubicBezTo>
                  <a:cubicBezTo>
                    <a:pt x="920" y="284"/>
                    <a:pt x="918" y="284"/>
                    <a:pt x="915" y="284"/>
                  </a:cubicBezTo>
                  <a:cubicBezTo>
                    <a:pt x="913" y="284"/>
                    <a:pt x="911" y="284"/>
                    <a:pt x="908" y="285"/>
                  </a:cubicBezTo>
                  <a:cubicBezTo>
                    <a:pt x="904" y="287"/>
                    <a:pt x="898" y="289"/>
                    <a:pt x="894" y="289"/>
                  </a:cubicBezTo>
                  <a:cubicBezTo>
                    <a:pt x="893" y="289"/>
                    <a:pt x="892" y="289"/>
                    <a:pt x="891" y="288"/>
                  </a:cubicBezTo>
                  <a:cubicBezTo>
                    <a:pt x="895" y="286"/>
                    <a:pt x="909" y="281"/>
                    <a:pt x="910" y="279"/>
                  </a:cubicBezTo>
                  <a:cubicBezTo>
                    <a:pt x="911" y="277"/>
                    <a:pt x="909" y="277"/>
                    <a:pt x="907" y="277"/>
                  </a:cubicBezTo>
                  <a:cubicBezTo>
                    <a:pt x="904" y="277"/>
                    <a:pt x="901" y="277"/>
                    <a:pt x="900" y="277"/>
                  </a:cubicBezTo>
                  <a:cubicBezTo>
                    <a:pt x="899" y="275"/>
                    <a:pt x="898" y="274"/>
                    <a:pt x="900" y="271"/>
                  </a:cubicBezTo>
                  <a:cubicBezTo>
                    <a:pt x="901" y="269"/>
                    <a:pt x="905" y="265"/>
                    <a:pt x="905" y="263"/>
                  </a:cubicBezTo>
                  <a:cubicBezTo>
                    <a:pt x="905" y="263"/>
                    <a:pt x="904" y="263"/>
                    <a:pt x="904" y="263"/>
                  </a:cubicBezTo>
                  <a:cubicBezTo>
                    <a:pt x="900" y="263"/>
                    <a:pt x="894" y="266"/>
                    <a:pt x="892" y="266"/>
                  </a:cubicBezTo>
                  <a:cubicBezTo>
                    <a:pt x="891" y="266"/>
                    <a:pt x="891" y="265"/>
                    <a:pt x="891" y="265"/>
                  </a:cubicBezTo>
                  <a:cubicBezTo>
                    <a:pt x="891" y="265"/>
                    <a:pt x="896" y="262"/>
                    <a:pt x="896" y="260"/>
                  </a:cubicBezTo>
                  <a:cubicBezTo>
                    <a:pt x="897" y="258"/>
                    <a:pt x="896" y="256"/>
                    <a:pt x="896" y="255"/>
                  </a:cubicBezTo>
                  <a:cubicBezTo>
                    <a:pt x="894" y="252"/>
                    <a:pt x="890" y="251"/>
                    <a:pt x="887" y="248"/>
                  </a:cubicBezTo>
                  <a:cubicBezTo>
                    <a:pt x="885" y="246"/>
                    <a:pt x="891" y="241"/>
                    <a:pt x="887" y="241"/>
                  </a:cubicBezTo>
                  <a:cubicBezTo>
                    <a:pt x="886" y="240"/>
                    <a:pt x="886" y="240"/>
                    <a:pt x="885" y="240"/>
                  </a:cubicBezTo>
                  <a:cubicBezTo>
                    <a:pt x="884" y="240"/>
                    <a:pt x="882" y="241"/>
                    <a:pt x="881" y="241"/>
                  </a:cubicBezTo>
                  <a:lnTo>
                    <a:pt x="881" y="241"/>
                  </a:lnTo>
                  <a:cubicBezTo>
                    <a:pt x="888" y="236"/>
                    <a:pt x="891" y="234"/>
                    <a:pt x="889" y="230"/>
                  </a:cubicBezTo>
                  <a:lnTo>
                    <a:pt x="889" y="230"/>
                  </a:lnTo>
                  <a:cubicBezTo>
                    <a:pt x="889" y="231"/>
                    <a:pt x="885" y="233"/>
                    <a:pt x="883" y="234"/>
                  </a:cubicBezTo>
                  <a:cubicBezTo>
                    <a:pt x="883" y="231"/>
                    <a:pt x="880" y="220"/>
                    <a:pt x="875" y="220"/>
                  </a:cubicBezTo>
                  <a:cubicBezTo>
                    <a:pt x="875" y="220"/>
                    <a:pt x="874" y="220"/>
                    <a:pt x="874" y="220"/>
                  </a:cubicBezTo>
                  <a:cubicBezTo>
                    <a:pt x="873" y="220"/>
                    <a:pt x="866" y="228"/>
                    <a:pt x="864" y="228"/>
                  </a:cubicBezTo>
                  <a:cubicBezTo>
                    <a:pt x="863" y="228"/>
                    <a:pt x="863" y="228"/>
                    <a:pt x="863" y="227"/>
                  </a:cubicBezTo>
                  <a:cubicBezTo>
                    <a:pt x="862" y="225"/>
                    <a:pt x="867" y="219"/>
                    <a:pt x="868" y="215"/>
                  </a:cubicBezTo>
                  <a:cubicBezTo>
                    <a:pt x="869" y="207"/>
                    <a:pt x="867" y="200"/>
                    <a:pt x="862" y="195"/>
                  </a:cubicBezTo>
                  <a:cubicBezTo>
                    <a:pt x="860" y="194"/>
                    <a:pt x="858" y="194"/>
                    <a:pt x="856" y="194"/>
                  </a:cubicBezTo>
                  <a:cubicBezTo>
                    <a:pt x="854" y="194"/>
                    <a:pt x="852" y="194"/>
                    <a:pt x="850" y="193"/>
                  </a:cubicBezTo>
                  <a:cubicBezTo>
                    <a:pt x="849" y="192"/>
                    <a:pt x="847" y="191"/>
                    <a:pt x="846" y="191"/>
                  </a:cubicBezTo>
                  <a:cubicBezTo>
                    <a:pt x="843" y="191"/>
                    <a:pt x="840" y="194"/>
                    <a:pt x="835" y="197"/>
                  </a:cubicBezTo>
                  <a:cubicBezTo>
                    <a:pt x="837" y="195"/>
                    <a:pt x="846" y="180"/>
                    <a:pt x="842" y="180"/>
                  </a:cubicBezTo>
                  <a:lnTo>
                    <a:pt x="842" y="180"/>
                  </a:lnTo>
                  <a:cubicBezTo>
                    <a:pt x="842" y="180"/>
                    <a:pt x="841" y="180"/>
                    <a:pt x="840" y="181"/>
                  </a:cubicBezTo>
                  <a:cubicBezTo>
                    <a:pt x="835" y="185"/>
                    <a:pt x="830" y="200"/>
                    <a:pt x="824" y="203"/>
                  </a:cubicBezTo>
                  <a:cubicBezTo>
                    <a:pt x="824" y="203"/>
                    <a:pt x="829" y="190"/>
                    <a:pt x="829" y="189"/>
                  </a:cubicBezTo>
                  <a:cubicBezTo>
                    <a:pt x="833" y="183"/>
                    <a:pt x="837" y="174"/>
                    <a:pt x="843" y="169"/>
                  </a:cubicBezTo>
                  <a:lnTo>
                    <a:pt x="843" y="169"/>
                  </a:lnTo>
                  <a:cubicBezTo>
                    <a:pt x="839" y="172"/>
                    <a:pt x="837" y="173"/>
                    <a:pt x="835" y="173"/>
                  </a:cubicBezTo>
                  <a:cubicBezTo>
                    <a:pt x="832" y="173"/>
                    <a:pt x="831" y="171"/>
                    <a:pt x="828" y="171"/>
                  </a:cubicBezTo>
                  <a:cubicBezTo>
                    <a:pt x="827" y="171"/>
                    <a:pt x="826" y="171"/>
                    <a:pt x="825" y="172"/>
                  </a:cubicBezTo>
                  <a:cubicBezTo>
                    <a:pt x="822" y="168"/>
                    <a:pt x="823" y="166"/>
                    <a:pt x="830" y="161"/>
                  </a:cubicBezTo>
                  <a:cubicBezTo>
                    <a:pt x="836" y="156"/>
                    <a:pt x="832" y="155"/>
                    <a:pt x="834" y="152"/>
                  </a:cubicBezTo>
                  <a:lnTo>
                    <a:pt x="834" y="152"/>
                  </a:lnTo>
                  <a:lnTo>
                    <a:pt x="815" y="170"/>
                  </a:lnTo>
                  <a:cubicBezTo>
                    <a:pt x="813" y="166"/>
                    <a:pt x="827" y="151"/>
                    <a:pt x="826" y="151"/>
                  </a:cubicBezTo>
                  <a:lnTo>
                    <a:pt x="826" y="151"/>
                  </a:lnTo>
                  <a:cubicBezTo>
                    <a:pt x="823" y="151"/>
                    <a:pt x="816" y="154"/>
                    <a:pt x="813" y="154"/>
                  </a:cubicBezTo>
                  <a:cubicBezTo>
                    <a:pt x="811" y="154"/>
                    <a:pt x="810" y="153"/>
                    <a:pt x="811" y="151"/>
                  </a:cubicBezTo>
                  <a:cubicBezTo>
                    <a:pt x="813" y="146"/>
                    <a:pt x="813" y="133"/>
                    <a:pt x="808" y="133"/>
                  </a:cubicBezTo>
                  <a:cubicBezTo>
                    <a:pt x="806" y="133"/>
                    <a:pt x="804" y="134"/>
                    <a:pt x="802" y="136"/>
                  </a:cubicBezTo>
                  <a:cubicBezTo>
                    <a:pt x="802" y="136"/>
                    <a:pt x="801" y="137"/>
                    <a:pt x="801" y="137"/>
                  </a:cubicBezTo>
                  <a:cubicBezTo>
                    <a:pt x="798" y="137"/>
                    <a:pt x="797" y="132"/>
                    <a:pt x="794" y="132"/>
                  </a:cubicBezTo>
                  <a:cubicBezTo>
                    <a:pt x="793" y="132"/>
                    <a:pt x="793" y="132"/>
                    <a:pt x="792" y="132"/>
                  </a:cubicBezTo>
                  <a:cubicBezTo>
                    <a:pt x="790" y="133"/>
                    <a:pt x="789" y="134"/>
                    <a:pt x="788" y="134"/>
                  </a:cubicBezTo>
                  <a:cubicBezTo>
                    <a:pt x="784" y="134"/>
                    <a:pt x="793" y="122"/>
                    <a:pt x="793" y="120"/>
                  </a:cubicBezTo>
                  <a:cubicBezTo>
                    <a:pt x="792" y="119"/>
                    <a:pt x="792" y="118"/>
                    <a:pt x="791" y="118"/>
                  </a:cubicBezTo>
                  <a:cubicBezTo>
                    <a:pt x="789" y="118"/>
                    <a:pt x="786" y="120"/>
                    <a:pt x="784" y="120"/>
                  </a:cubicBezTo>
                  <a:cubicBezTo>
                    <a:pt x="783" y="120"/>
                    <a:pt x="783" y="120"/>
                    <a:pt x="782" y="119"/>
                  </a:cubicBezTo>
                  <a:cubicBezTo>
                    <a:pt x="780" y="117"/>
                    <a:pt x="783" y="115"/>
                    <a:pt x="787" y="110"/>
                  </a:cubicBezTo>
                  <a:cubicBezTo>
                    <a:pt x="790" y="108"/>
                    <a:pt x="788" y="108"/>
                    <a:pt x="786" y="108"/>
                  </a:cubicBezTo>
                  <a:cubicBezTo>
                    <a:pt x="784" y="108"/>
                    <a:pt x="783" y="108"/>
                    <a:pt x="782" y="108"/>
                  </a:cubicBezTo>
                  <a:cubicBezTo>
                    <a:pt x="781" y="109"/>
                    <a:pt x="780" y="109"/>
                    <a:pt x="780" y="109"/>
                  </a:cubicBezTo>
                  <a:cubicBezTo>
                    <a:pt x="778" y="109"/>
                    <a:pt x="779" y="107"/>
                    <a:pt x="779" y="105"/>
                  </a:cubicBezTo>
                  <a:cubicBezTo>
                    <a:pt x="779" y="105"/>
                    <a:pt x="778" y="105"/>
                    <a:pt x="778" y="105"/>
                  </a:cubicBezTo>
                  <a:cubicBezTo>
                    <a:pt x="776" y="105"/>
                    <a:pt x="767" y="118"/>
                    <a:pt x="766" y="118"/>
                  </a:cubicBezTo>
                  <a:cubicBezTo>
                    <a:pt x="765" y="118"/>
                    <a:pt x="766" y="116"/>
                    <a:pt x="768" y="111"/>
                  </a:cubicBezTo>
                  <a:cubicBezTo>
                    <a:pt x="771" y="104"/>
                    <a:pt x="770" y="100"/>
                    <a:pt x="766" y="100"/>
                  </a:cubicBezTo>
                  <a:cubicBezTo>
                    <a:pt x="765" y="100"/>
                    <a:pt x="763" y="101"/>
                    <a:pt x="760" y="103"/>
                  </a:cubicBezTo>
                  <a:cubicBezTo>
                    <a:pt x="757" y="105"/>
                    <a:pt x="754" y="106"/>
                    <a:pt x="753" y="106"/>
                  </a:cubicBezTo>
                  <a:cubicBezTo>
                    <a:pt x="750" y="106"/>
                    <a:pt x="751" y="103"/>
                    <a:pt x="755" y="95"/>
                  </a:cubicBezTo>
                  <a:cubicBezTo>
                    <a:pt x="756" y="91"/>
                    <a:pt x="754" y="91"/>
                    <a:pt x="751" y="91"/>
                  </a:cubicBezTo>
                  <a:cubicBezTo>
                    <a:pt x="750" y="91"/>
                    <a:pt x="749" y="91"/>
                    <a:pt x="748" y="91"/>
                  </a:cubicBezTo>
                  <a:cubicBezTo>
                    <a:pt x="745" y="91"/>
                    <a:pt x="743" y="90"/>
                    <a:pt x="745" y="86"/>
                  </a:cubicBezTo>
                  <a:lnTo>
                    <a:pt x="745" y="86"/>
                  </a:lnTo>
                  <a:cubicBezTo>
                    <a:pt x="742" y="91"/>
                    <a:pt x="733" y="97"/>
                    <a:pt x="730" y="97"/>
                  </a:cubicBezTo>
                  <a:cubicBezTo>
                    <a:pt x="728" y="97"/>
                    <a:pt x="728" y="95"/>
                    <a:pt x="733" y="90"/>
                  </a:cubicBezTo>
                  <a:cubicBezTo>
                    <a:pt x="738" y="82"/>
                    <a:pt x="738" y="80"/>
                    <a:pt x="736" y="80"/>
                  </a:cubicBezTo>
                  <a:cubicBezTo>
                    <a:pt x="734" y="80"/>
                    <a:pt x="729" y="83"/>
                    <a:pt x="727" y="83"/>
                  </a:cubicBezTo>
                  <a:cubicBezTo>
                    <a:pt x="727" y="83"/>
                    <a:pt x="726" y="83"/>
                    <a:pt x="726" y="83"/>
                  </a:cubicBezTo>
                  <a:cubicBezTo>
                    <a:pt x="724" y="82"/>
                    <a:pt x="721" y="80"/>
                    <a:pt x="721" y="76"/>
                  </a:cubicBezTo>
                  <a:cubicBezTo>
                    <a:pt x="720" y="75"/>
                    <a:pt x="723" y="72"/>
                    <a:pt x="721" y="71"/>
                  </a:cubicBezTo>
                  <a:cubicBezTo>
                    <a:pt x="720" y="70"/>
                    <a:pt x="718" y="70"/>
                    <a:pt x="715" y="70"/>
                  </a:cubicBezTo>
                  <a:cubicBezTo>
                    <a:pt x="712" y="70"/>
                    <a:pt x="709" y="71"/>
                    <a:pt x="707" y="74"/>
                  </a:cubicBezTo>
                  <a:lnTo>
                    <a:pt x="707" y="74"/>
                  </a:lnTo>
                  <a:cubicBezTo>
                    <a:pt x="710" y="68"/>
                    <a:pt x="713" y="63"/>
                    <a:pt x="711" y="61"/>
                  </a:cubicBezTo>
                  <a:cubicBezTo>
                    <a:pt x="710" y="61"/>
                    <a:pt x="710" y="60"/>
                    <a:pt x="710" y="60"/>
                  </a:cubicBezTo>
                  <a:cubicBezTo>
                    <a:pt x="707" y="60"/>
                    <a:pt x="704" y="63"/>
                    <a:pt x="703" y="63"/>
                  </a:cubicBezTo>
                  <a:cubicBezTo>
                    <a:pt x="702" y="63"/>
                    <a:pt x="701" y="62"/>
                    <a:pt x="702" y="60"/>
                  </a:cubicBezTo>
                  <a:lnTo>
                    <a:pt x="702" y="60"/>
                  </a:lnTo>
                  <a:cubicBezTo>
                    <a:pt x="701" y="61"/>
                    <a:pt x="699" y="61"/>
                    <a:pt x="697" y="63"/>
                  </a:cubicBezTo>
                  <a:cubicBezTo>
                    <a:pt x="697" y="64"/>
                    <a:pt x="697" y="65"/>
                    <a:pt x="696" y="65"/>
                  </a:cubicBezTo>
                  <a:cubicBezTo>
                    <a:pt x="695" y="65"/>
                    <a:pt x="695" y="62"/>
                    <a:pt x="695" y="62"/>
                  </a:cubicBezTo>
                  <a:cubicBezTo>
                    <a:pt x="694" y="58"/>
                    <a:pt x="693" y="54"/>
                    <a:pt x="691" y="54"/>
                  </a:cubicBezTo>
                  <a:cubicBezTo>
                    <a:pt x="689" y="54"/>
                    <a:pt x="687" y="56"/>
                    <a:pt x="684" y="61"/>
                  </a:cubicBezTo>
                  <a:lnTo>
                    <a:pt x="684" y="61"/>
                  </a:lnTo>
                  <a:cubicBezTo>
                    <a:pt x="686" y="57"/>
                    <a:pt x="688" y="51"/>
                    <a:pt x="687" y="51"/>
                  </a:cubicBezTo>
                  <a:lnTo>
                    <a:pt x="687" y="51"/>
                  </a:lnTo>
                  <a:cubicBezTo>
                    <a:pt x="686" y="51"/>
                    <a:pt x="686" y="51"/>
                    <a:pt x="685" y="52"/>
                  </a:cubicBezTo>
                  <a:cubicBezTo>
                    <a:pt x="681" y="55"/>
                    <a:pt x="680" y="57"/>
                    <a:pt x="679" y="57"/>
                  </a:cubicBezTo>
                  <a:cubicBezTo>
                    <a:pt x="678" y="57"/>
                    <a:pt x="677" y="57"/>
                    <a:pt x="676" y="56"/>
                  </a:cubicBezTo>
                  <a:lnTo>
                    <a:pt x="676" y="56"/>
                  </a:lnTo>
                  <a:cubicBezTo>
                    <a:pt x="677" y="56"/>
                    <a:pt x="677" y="56"/>
                    <a:pt x="677" y="56"/>
                  </a:cubicBezTo>
                  <a:cubicBezTo>
                    <a:pt x="679" y="56"/>
                    <a:pt x="683" y="45"/>
                    <a:pt x="681" y="43"/>
                  </a:cubicBezTo>
                  <a:cubicBezTo>
                    <a:pt x="680" y="42"/>
                    <a:pt x="678" y="42"/>
                    <a:pt x="677" y="42"/>
                  </a:cubicBezTo>
                  <a:cubicBezTo>
                    <a:pt x="676" y="42"/>
                    <a:pt x="674" y="42"/>
                    <a:pt x="673" y="42"/>
                  </a:cubicBezTo>
                  <a:cubicBezTo>
                    <a:pt x="667" y="43"/>
                    <a:pt x="665" y="46"/>
                    <a:pt x="661" y="55"/>
                  </a:cubicBezTo>
                  <a:cubicBezTo>
                    <a:pt x="657" y="54"/>
                    <a:pt x="659" y="52"/>
                    <a:pt x="660" y="44"/>
                  </a:cubicBezTo>
                  <a:lnTo>
                    <a:pt x="660" y="44"/>
                  </a:lnTo>
                  <a:cubicBezTo>
                    <a:pt x="660" y="44"/>
                    <a:pt x="654" y="52"/>
                    <a:pt x="653" y="55"/>
                  </a:cubicBezTo>
                  <a:lnTo>
                    <a:pt x="653" y="55"/>
                  </a:lnTo>
                  <a:cubicBezTo>
                    <a:pt x="656" y="46"/>
                    <a:pt x="658" y="39"/>
                    <a:pt x="661" y="28"/>
                  </a:cubicBezTo>
                  <a:lnTo>
                    <a:pt x="661" y="28"/>
                  </a:lnTo>
                  <a:cubicBezTo>
                    <a:pt x="656" y="33"/>
                    <a:pt x="653" y="37"/>
                    <a:pt x="649" y="42"/>
                  </a:cubicBezTo>
                  <a:cubicBezTo>
                    <a:pt x="646" y="46"/>
                    <a:pt x="644" y="47"/>
                    <a:pt x="642" y="47"/>
                  </a:cubicBezTo>
                  <a:cubicBezTo>
                    <a:pt x="639" y="47"/>
                    <a:pt x="638" y="43"/>
                    <a:pt x="635" y="41"/>
                  </a:cubicBezTo>
                  <a:cubicBezTo>
                    <a:pt x="634" y="39"/>
                    <a:pt x="631" y="35"/>
                    <a:pt x="628" y="35"/>
                  </a:cubicBezTo>
                  <a:cubicBezTo>
                    <a:pt x="626" y="35"/>
                    <a:pt x="624" y="36"/>
                    <a:pt x="623" y="39"/>
                  </a:cubicBezTo>
                  <a:cubicBezTo>
                    <a:pt x="621" y="47"/>
                    <a:pt x="618" y="55"/>
                    <a:pt x="615" y="63"/>
                  </a:cubicBezTo>
                  <a:cubicBezTo>
                    <a:pt x="613" y="63"/>
                    <a:pt x="617" y="50"/>
                    <a:pt x="619" y="44"/>
                  </a:cubicBezTo>
                  <a:lnTo>
                    <a:pt x="619" y="44"/>
                  </a:lnTo>
                  <a:cubicBezTo>
                    <a:pt x="619" y="44"/>
                    <a:pt x="619" y="44"/>
                    <a:pt x="619" y="44"/>
                  </a:cubicBezTo>
                  <a:cubicBezTo>
                    <a:pt x="617" y="44"/>
                    <a:pt x="617" y="36"/>
                    <a:pt x="618" y="32"/>
                  </a:cubicBezTo>
                  <a:cubicBezTo>
                    <a:pt x="619" y="28"/>
                    <a:pt x="621" y="21"/>
                    <a:pt x="619" y="19"/>
                  </a:cubicBezTo>
                  <a:lnTo>
                    <a:pt x="619" y="19"/>
                  </a:lnTo>
                  <a:lnTo>
                    <a:pt x="611" y="45"/>
                  </a:lnTo>
                  <a:lnTo>
                    <a:pt x="611" y="45"/>
                  </a:lnTo>
                  <a:cubicBezTo>
                    <a:pt x="615" y="31"/>
                    <a:pt x="601" y="27"/>
                    <a:pt x="598" y="26"/>
                  </a:cubicBezTo>
                  <a:lnTo>
                    <a:pt x="598" y="26"/>
                  </a:lnTo>
                  <a:cubicBezTo>
                    <a:pt x="601" y="27"/>
                    <a:pt x="599" y="34"/>
                    <a:pt x="597" y="38"/>
                  </a:cubicBezTo>
                  <a:cubicBezTo>
                    <a:pt x="593" y="36"/>
                    <a:pt x="595" y="20"/>
                    <a:pt x="592" y="20"/>
                  </a:cubicBezTo>
                  <a:cubicBezTo>
                    <a:pt x="591" y="20"/>
                    <a:pt x="590" y="20"/>
                    <a:pt x="588" y="22"/>
                  </a:cubicBezTo>
                  <a:cubicBezTo>
                    <a:pt x="587" y="24"/>
                    <a:pt x="583" y="31"/>
                    <a:pt x="581" y="31"/>
                  </a:cubicBezTo>
                  <a:cubicBezTo>
                    <a:pt x="581" y="31"/>
                    <a:pt x="580" y="30"/>
                    <a:pt x="580" y="28"/>
                  </a:cubicBezTo>
                  <a:cubicBezTo>
                    <a:pt x="581" y="24"/>
                    <a:pt x="588" y="13"/>
                    <a:pt x="584" y="13"/>
                  </a:cubicBezTo>
                  <a:lnTo>
                    <a:pt x="584" y="13"/>
                  </a:lnTo>
                  <a:cubicBezTo>
                    <a:pt x="581" y="13"/>
                    <a:pt x="578" y="18"/>
                    <a:pt x="575" y="18"/>
                  </a:cubicBezTo>
                  <a:cubicBezTo>
                    <a:pt x="575" y="18"/>
                    <a:pt x="574" y="17"/>
                    <a:pt x="573" y="16"/>
                  </a:cubicBezTo>
                  <a:cubicBezTo>
                    <a:pt x="569" y="14"/>
                    <a:pt x="566" y="8"/>
                    <a:pt x="563" y="8"/>
                  </a:cubicBezTo>
                  <a:cubicBezTo>
                    <a:pt x="563" y="8"/>
                    <a:pt x="563" y="8"/>
                    <a:pt x="562" y="8"/>
                  </a:cubicBezTo>
                  <a:cubicBezTo>
                    <a:pt x="557" y="8"/>
                    <a:pt x="553" y="21"/>
                    <a:pt x="558" y="21"/>
                  </a:cubicBezTo>
                  <a:cubicBezTo>
                    <a:pt x="555" y="21"/>
                    <a:pt x="552" y="21"/>
                    <a:pt x="550" y="20"/>
                  </a:cubicBezTo>
                  <a:cubicBezTo>
                    <a:pt x="548" y="18"/>
                    <a:pt x="547" y="13"/>
                    <a:pt x="546" y="9"/>
                  </a:cubicBezTo>
                  <a:cubicBezTo>
                    <a:pt x="545" y="9"/>
                    <a:pt x="545" y="8"/>
                    <a:pt x="544" y="8"/>
                  </a:cubicBezTo>
                  <a:cubicBezTo>
                    <a:pt x="544" y="8"/>
                    <a:pt x="543" y="9"/>
                    <a:pt x="542" y="10"/>
                  </a:cubicBezTo>
                  <a:cubicBezTo>
                    <a:pt x="539" y="13"/>
                    <a:pt x="539" y="18"/>
                    <a:pt x="538" y="24"/>
                  </a:cubicBezTo>
                  <a:cubicBezTo>
                    <a:pt x="538" y="23"/>
                    <a:pt x="539" y="22"/>
                    <a:pt x="540" y="22"/>
                  </a:cubicBezTo>
                  <a:lnTo>
                    <a:pt x="540" y="22"/>
                  </a:lnTo>
                  <a:cubicBezTo>
                    <a:pt x="541" y="22"/>
                    <a:pt x="541" y="25"/>
                    <a:pt x="539" y="28"/>
                  </a:cubicBezTo>
                  <a:cubicBezTo>
                    <a:pt x="537" y="30"/>
                    <a:pt x="535" y="33"/>
                    <a:pt x="533" y="33"/>
                  </a:cubicBezTo>
                  <a:cubicBezTo>
                    <a:pt x="533" y="33"/>
                    <a:pt x="533" y="33"/>
                    <a:pt x="532" y="33"/>
                  </a:cubicBezTo>
                  <a:cubicBezTo>
                    <a:pt x="529" y="28"/>
                    <a:pt x="538" y="14"/>
                    <a:pt x="533" y="14"/>
                  </a:cubicBezTo>
                  <a:lnTo>
                    <a:pt x="533" y="14"/>
                  </a:lnTo>
                  <a:cubicBezTo>
                    <a:pt x="531" y="14"/>
                    <a:pt x="519" y="18"/>
                    <a:pt x="521" y="26"/>
                  </a:cubicBezTo>
                  <a:cubicBezTo>
                    <a:pt x="523" y="32"/>
                    <a:pt x="525" y="34"/>
                    <a:pt x="521" y="41"/>
                  </a:cubicBezTo>
                  <a:cubicBezTo>
                    <a:pt x="520" y="43"/>
                    <a:pt x="518" y="44"/>
                    <a:pt x="517" y="44"/>
                  </a:cubicBezTo>
                  <a:cubicBezTo>
                    <a:pt x="516" y="44"/>
                    <a:pt x="515" y="44"/>
                    <a:pt x="514" y="41"/>
                  </a:cubicBezTo>
                  <a:cubicBezTo>
                    <a:pt x="511" y="35"/>
                    <a:pt x="518" y="11"/>
                    <a:pt x="518" y="10"/>
                  </a:cubicBezTo>
                  <a:cubicBezTo>
                    <a:pt x="517" y="9"/>
                    <a:pt x="516" y="9"/>
                    <a:pt x="515" y="9"/>
                  </a:cubicBezTo>
                  <a:cubicBezTo>
                    <a:pt x="513" y="9"/>
                    <a:pt x="511" y="10"/>
                    <a:pt x="510" y="12"/>
                  </a:cubicBezTo>
                  <a:cubicBezTo>
                    <a:pt x="507" y="15"/>
                    <a:pt x="508" y="21"/>
                    <a:pt x="506" y="26"/>
                  </a:cubicBezTo>
                  <a:cubicBezTo>
                    <a:pt x="506" y="27"/>
                    <a:pt x="505" y="27"/>
                    <a:pt x="505" y="27"/>
                  </a:cubicBezTo>
                  <a:cubicBezTo>
                    <a:pt x="502" y="27"/>
                    <a:pt x="503" y="10"/>
                    <a:pt x="501" y="10"/>
                  </a:cubicBezTo>
                  <a:cubicBezTo>
                    <a:pt x="501" y="10"/>
                    <a:pt x="500" y="11"/>
                    <a:pt x="500" y="11"/>
                  </a:cubicBezTo>
                  <a:cubicBezTo>
                    <a:pt x="497" y="15"/>
                    <a:pt x="495" y="20"/>
                    <a:pt x="494" y="26"/>
                  </a:cubicBezTo>
                  <a:lnTo>
                    <a:pt x="494" y="26"/>
                  </a:lnTo>
                  <a:cubicBezTo>
                    <a:pt x="495" y="22"/>
                    <a:pt x="495" y="17"/>
                    <a:pt x="494" y="14"/>
                  </a:cubicBezTo>
                  <a:cubicBezTo>
                    <a:pt x="493" y="8"/>
                    <a:pt x="489" y="1"/>
                    <a:pt x="486" y="1"/>
                  </a:cubicBezTo>
                  <a:close/>
                  <a:moveTo>
                    <a:pt x="477" y="964"/>
                  </a:moveTo>
                  <a:cubicBezTo>
                    <a:pt x="477" y="964"/>
                    <a:pt x="477" y="965"/>
                    <a:pt x="477" y="965"/>
                  </a:cubicBezTo>
                  <a:lnTo>
                    <a:pt x="477" y="965"/>
                  </a:lnTo>
                  <a:cubicBezTo>
                    <a:pt x="477" y="965"/>
                    <a:pt x="477" y="964"/>
                    <a:pt x="477" y="964"/>
                  </a:cubicBezTo>
                  <a:close/>
                  <a:moveTo>
                    <a:pt x="33" y="336"/>
                  </a:moveTo>
                  <a:cubicBezTo>
                    <a:pt x="33" y="336"/>
                    <a:pt x="33" y="336"/>
                    <a:pt x="33" y="336"/>
                  </a:cubicBezTo>
                  <a:cubicBezTo>
                    <a:pt x="34" y="336"/>
                    <a:pt x="34" y="339"/>
                    <a:pt x="33" y="340"/>
                  </a:cubicBezTo>
                  <a:cubicBezTo>
                    <a:pt x="32" y="342"/>
                    <a:pt x="29" y="343"/>
                    <a:pt x="26" y="344"/>
                  </a:cubicBezTo>
                  <a:cubicBezTo>
                    <a:pt x="20" y="346"/>
                    <a:pt x="16" y="350"/>
                    <a:pt x="16" y="355"/>
                  </a:cubicBezTo>
                  <a:cubicBezTo>
                    <a:pt x="16" y="358"/>
                    <a:pt x="30" y="359"/>
                    <a:pt x="31" y="365"/>
                  </a:cubicBezTo>
                  <a:cubicBezTo>
                    <a:pt x="32" y="367"/>
                    <a:pt x="29" y="369"/>
                    <a:pt x="24" y="370"/>
                  </a:cubicBezTo>
                  <a:cubicBezTo>
                    <a:pt x="22" y="369"/>
                    <a:pt x="20" y="369"/>
                    <a:pt x="19" y="369"/>
                  </a:cubicBezTo>
                  <a:cubicBezTo>
                    <a:pt x="18" y="369"/>
                    <a:pt x="18" y="369"/>
                    <a:pt x="17" y="371"/>
                  </a:cubicBezTo>
                  <a:cubicBezTo>
                    <a:pt x="16" y="374"/>
                    <a:pt x="17" y="372"/>
                    <a:pt x="25" y="376"/>
                  </a:cubicBezTo>
                  <a:cubicBezTo>
                    <a:pt x="28" y="377"/>
                    <a:pt x="29" y="380"/>
                    <a:pt x="27" y="380"/>
                  </a:cubicBezTo>
                  <a:cubicBezTo>
                    <a:pt x="26" y="380"/>
                    <a:pt x="25" y="381"/>
                    <a:pt x="25" y="381"/>
                  </a:cubicBezTo>
                  <a:cubicBezTo>
                    <a:pt x="20" y="381"/>
                    <a:pt x="15" y="378"/>
                    <a:pt x="12" y="378"/>
                  </a:cubicBezTo>
                  <a:cubicBezTo>
                    <a:pt x="10" y="378"/>
                    <a:pt x="9" y="379"/>
                    <a:pt x="9" y="380"/>
                  </a:cubicBezTo>
                  <a:cubicBezTo>
                    <a:pt x="8" y="382"/>
                    <a:pt x="12" y="388"/>
                    <a:pt x="18" y="390"/>
                  </a:cubicBezTo>
                  <a:cubicBezTo>
                    <a:pt x="19" y="391"/>
                    <a:pt x="17" y="392"/>
                    <a:pt x="18" y="393"/>
                  </a:cubicBezTo>
                  <a:cubicBezTo>
                    <a:pt x="18" y="395"/>
                    <a:pt x="26" y="407"/>
                    <a:pt x="24" y="408"/>
                  </a:cubicBezTo>
                  <a:cubicBezTo>
                    <a:pt x="24" y="408"/>
                    <a:pt x="24" y="408"/>
                    <a:pt x="24" y="408"/>
                  </a:cubicBezTo>
                  <a:cubicBezTo>
                    <a:pt x="18" y="408"/>
                    <a:pt x="10" y="400"/>
                    <a:pt x="6" y="399"/>
                  </a:cubicBezTo>
                  <a:lnTo>
                    <a:pt x="6" y="399"/>
                  </a:lnTo>
                  <a:cubicBezTo>
                    <a:pt x="10" y="401"/>
                    <a:pt x="12" y="414"/>
                    <a:pt x="16" y="416"/>
                  </a:cubicBezTo>
                  <a:cubicBezTo>
                    <a:pt x="20" y="420"/>
                    <a:pt x="18" y="420"/>
                    <a:pt x="12" y="422"/>
                  </a:cubicBezTo>
                  <a:cubicBezTo>
                    <a:pt x="2" y="425"/>
                    <a:pt x="11" y="426"/>
                    <a:pt x="11" y="428"/>
                  </a:cubicBezTo>
                  <a:cubicBezTo>
                    <a:pt x="10" y="431"/>
                    <a:pt x="11" y="432"/>
                    <a:pt x="6" y="434"/>
                  </a:cubicBezTo>
                  <a:cubicBezTo>
                    <a:pt x="5" y="434"/>
                    <a:pt x="4" y="434"/>
                    <a:pt x="4" y="435"/>
                  </a:cubicBezTo>
                  <a:cubicBezTo>
                    <a:pt x="5" y="437"/>
                    <a:pt x="9" y="438"/>
                    <a:pt x="12" y="438"/>
                  </a:cubicBezTo>
                  <a:cubicBezTo>
                    <a:pt x="13" y="438"/>
                    <a:pt x="14" y="438"/>
                    <a:pt x="16" y="438"/>
                  </a:cubicBezTo>
                  <a:cubicBezTo>
                    <a:pt x="19" y="438"/>
                    <a:pt x="27" y="439"/>
                    <a:pt x="23" y="441"/>
                  </a:cubicBezTo>
                  <a:cubicBezTo>
                    <a:pt x="21" y="443"/>
                    <a:pt x="13" y="443"/>
                    <a:pt x="10" y="445"/>
                  </a:cubicBezTo>
                  <a:cubicBezTo>
                    <a:pt x="8" y="448"/>
                    <a:pt x="10" y="451"/>
                    <a:pt x="13" y="454"/>
                  </a:cubicBezTo>
                  <a:cubicBezTo>
                    <a:pt x="13" y="455"/>
                    <a:pt x="13" y="457"/>
                    <a:pt x="10" y="459"/>
                  </a:cubicBezTo>
                  <a:cubicBezTo>
                    <a:pt x="8" y="460"/>
                    <a:pt x="7" y="460"/>
                    <a:pt x="7" y="461"/>
                  </a:cubicBezTo>
                  <a:cubicBezTo>
                    <a:pt x="6" y="464"/>
                    <a:pt x="12" y="463"/>
                    <a:pt x="12" y="467"/>
                  </a:cubicBezTo>
                  <a:cubicBezTo>
                    <a:pt x="12" y="469"/>
                    <a:pt x="9" y="470"/>
                    <a:pt x="9" y="473"/>
                  </a:cubicBezTo>
                  <a:cubicBezTo>
                    <a:pt x="6" y="477"/>
                    <a:pt x="8" y="484"/>
                    <a:pt x="15" y="489"/>
                  </a:cubicBezTo>
                  <a:cubicBezTo>
                    <a:pt x="19" y="491"/>
                    <a:pt x="21" y="492"/>
                    <a:pt x="10" y="492"/>
                  </a:cubicBezTo>
                  <a:cubicBezTo>
                    <a:pt x="9" y="491"/>
                    <a:pt x="8" y="491"/>
                    <a:pt x="7" y="491"/>
                  </a:cubicBezTo>
                  <a:cubicBezTo>
                    <a:pt x="4" y="491"/>
                    <a:pt x="4" y="493"/>
                    <a:pt x="4" y="495"/>
                  </a:cubicBezTo>
                  <a:cubicBezTo>
                    <a:pt x="4" y="497"/>
                    <a:pt x="3" y="501"/>
                    <a:pt x="7" y="503"/>
                  </a:cubicBezTo>
                  <a:cubicBezTo>
                    <a:pt x="9" y="505"/>
                    <a:pt x="14" y="507"/>
                    <a:pt x="11" y="509"/>
                  </a:cubicBezTo>
                  <a:cubicBezTo>
                    <a:pt x="1" y="510"/>
                    <a:pt x="4" y="517"/>
                    <a:pt x="6" y="520"/>
                  </a:cubicBezTo>
                  <a:cubicBezTo>
                    <a:pt x="8" y="522"/>
                    <a:pt x="22" y="524"/>
                    <a:pt x="18" y="525"/>
                  </a:cubicBezTo>
                  <a:cubicBezTo>
                    <a:pt x="10" y="529"/>
                    <a:pt x="7" y="530"/>
                    <a:pt x="6" y="535"/>
                  </a:cubicBezTo>
                  <a:cubicBezTo>
                    <a:pt x="5" y="542"/>
                    <a:pt x="6" y="549"/>
                    <a:pt x="9" y="556"/>
                  </a:cubicBezTo>
                  <a:cubicBezTo>
                    <a:pt x="10" y="558"/>
                    <a:pt x="12" y="560"/>
                    <a:pt x="14" y="563"/>
                  </a:cubicBezTo>
                  <a:cubicBezTo>
                    <a:pt x="15" y="564"/>
                    <a:pt x="19" y="565"/>
                    <a:pt x="19" y="565"/>
                  </a:cubicBezTo>
                  <a:cubicBezTo>
                    <a:pt x="20" y="567"/>
                    <a:pt x="11" y="571"/>
                    <a:pt x="9" y="572"/>
                  </a:cubicBezTo>
                  <a:cubicBezTo>
                    <a:pt x="6" y="575"/>
                    <a:pt x="4" y="578"/>
                    <a:pt x="4" y="580"/>
                  </a:cubicBezTo>
                  <a:cubicBezTo>
                    <a:pt x="3" y="583"/>
                    <a:pt x="4" y="585"/>
                    <a:pt x="9" y="585"/>
                  </a:cubicBezTo>
                  <a:cubicBezTo>
                    <a:pt x="10" y="585"/>
                    <a:pt x="12" y="585"/>
                    <a:pt x="14" y="585"/>
                  </a:cubicBezTo>
                  <a:lnTo>
                    <a:pt x="14" y="585"/>
                  </a:lnTo>
                  <a:cubicBezTo>
                    <a:pt x="8" y="586"/>
                    <a:pt x="20" y="591"/>
                    <a:pt x="22" y="592"/>
                  </a:cubicBezTo>
                  <a:cubicBezTo>
                    <a:pt x="22" y="592"/>
                    <a:pt x="13" y="599"/>
                    <a:pt x="12" y="601"/>
                  </a:cubicBezTo>
                  <a:cubicBezTo>
                    <a:pt x="11" y="605"/>
                    <a:pt x="11" y="608"/>
                    <a:pt x="14" y="610"/>
                  </a:cubicBezTo>
                  <a:cubicBezTo>
                    <a:pt x="14" y="611"/>
                    <a:pt x="16" y="611"/>
                    <a:pt x="17" y="611"/>
                  </a:cubicBezTo>
                  <a:cubicBezTo>
                    <a:pt x="20" y="611"/>
                    <a:pt x="25" y="609"/>
                    <a:pt x="29" y="608"/>
                  </a:cubicBezTo>
                  <a:cubicBezTo>
                    <a:pt x="29" y="609"/>
                    <a:pt x="30" y="612"/>
                    <a:pt x="29" y="613"/>
                  </a:cubicBezTo>
                  <a:cubicBezTo>
                    <a:pt x="28" y="613"/>
                    <a:pt x="26" y="613"/>
                    <a:pt x="24" y="614"/>
                  </a:cubicBezTo>
                  <a:cubicBezTo>
                    <a:pt x="23" y="616"/>
                    <a:pt x="24" y="618"/>
                    <a:pt x="25" y="619"/>
                  </a:cubicBezTo>
                  <a:cubicBezTo>
                    <a:pt x="25" y="620"/>
                    <a:pt x="20" y="621"/>
                    <a:pt x="20" y="624"/>
                  </a:cubicBezTo>
                  <a:cubicBezTo>
                    <a:pt x="19" y="626"/>
                    <a:pt x="19" y="627"/>
                    <a:pt x="20" y="629"/>
                  </a:cubicBezTo>
                  <a:cubicBezTo>
                    <a:pt x="23" y="633"/>
                    <a:pt x="29" y="633"/>
                    <a:pt x="36" y="636"/>
                  </a:cubicBezTo>
                  <a:cubicBezTo>
                    <a:pt x="45" y="639"/>
                    <a:pt x="39" y="640"/>
                    <a:pt x="30" y="642"/>
                  </a:cubicBezTo>
                  <a:lnTo>
                    <a:pt x="30" y="642"/>
                  </a:lnTo>
                  <a:cubicBezTo>
                    <a:pt x="31" y="642"/>
                    <a:pt x="31" y="642"/>
                    <a:pt x="31" y="642"/>
                  </a:cubicBezTo>
                  <a:lnTo>
                    <a:pt x="31" y="642"/>
                  </a:lnTo>
                  <a:cubicBezTo>
                    <a:pt x="34" y="642"/>
                    <a:pt x="31" y="646"/>
                    <a:pt x="36" y="646"/>
                  </a:cubicBezTo>
                  <a:cubicBezTo>
                    <a:pt x="36" y="646"/>
                    <a:pt x="43" y="644"/>
                    <a:pt x="43" y="644"/>
                  </a:cubicBezTo>
                  <a:lnTo>
                    <a:pt x="43" y="644"/>
                  </a:lnTo>
                  <a:cubicBezTo>
                    <a:pt x="43" y="646"/>
                    <a:pt x="35" y="648"/>
                    <a:pt x="36" y="650"/>
                  </a:cubicBezTo>
                  <a:cubicBezTo>
                    <a:pt x="36" y="653"/>
                    <a:pt x="44" y="652"/>
                    <a:pt x="47" y="654"/>
                  </a:cubicBezTo>
                  <a:cubicBezTo>
                    <a:pt x="51" y="656"/>
                    <a:pt x="44" y="656"/>
                    <a:pt x="42" y="656"/>
                  </a:cubicBezTo>
                  <a:cubicBezTo>
                    <a:pt x="41" y="656"/>
                    <a:pt x="41" y="656"/>
                    <a:pt x="40" y="656"/>
                  </a:cubicBezTo>
                  <a:cubicBezTo>
                    <a:pt x="35" y="656"/>
                    <a:pt x="26" y="660"/>
                    <a:pt x="29" y="662"/>
                  </a:cubicBezTo>
                  <a:cubicBezTo>
                    <a:pt x="32" y="664"/>
                    <a:pt x="35" y="665"/>
                    <a:pt x="39" y="665"/>
                  </a:cubicBezTo>
                  <a:cubicBezTo>
                    <a:pt x="42" y="665"/>
                    <a:pt x="45" y="664"/>
                    <a:pt x="49" y="663"/>
                  </a:cubicBezTo>
                  <a:lnTo>
                    <a:pt x="49" y="663"/>
                  </a:lnTo>
                  <a:cubicBezTo>
                    <a:pt x="28" y="672"/>
                    <a:pt x="57" y="684"/>
                    <a:pt x="43" y="690"/>
                  </a:cubicBezTo>
                  <a:cubicBezTo>
                    <a:pt x="36" y="699"/>
                    <a:pt x="50" y="697"/>
                    <a:pt x="53" y="701"/>
                  </a:cubicBezTo>
                  <a:cubicBezTo>
                    <a:pt x="56" y="703"/>
                    <a:pt x="57" y="707"/>
                    <a:pt x="58" y="710"/>
                  </a:cubicBezTo>
                  <a:cubicBezTo>
                    <a:pt x="61" y="716"/>
                    <a:pt x="68" y="716"/>
                    <a:pt x="70" y="721"/>
                  </a:cubicBezTo>
                  <a:cubicBezTo>
                    <a:pt x="71" y="723"/>
                    <a:pt x="67" y="728"/>
                    <a:pt x="69" y="732"/>
                  </a:cubicBezTo>
                  <a:cubicBezTo>
                    <a:pt x="70" y="733"/>
                    <a:pt x="71" y="735"/>
                    <a:pt x="74" y="735"/>
                  </a:cubicBezTo>
                  <a:cubicBezTo>
                    <a:pt x="74" y="735"/>
                    <a:pt x="74" y="735"/>
                    <a:pt x="75" y="735"/>
                  </a:cubicBezTo>
                  <a:cubicBezTo>
                    <a:pt x="76" y="735"/>
                    <a:pt x="80" y="733"/>
                    <a:pt x="81" y="733"/>
                  </a:cubicBezTo>
                  <a:cubicBezTo>
                    <a:pt x="81" y="733"/>
                    <a:pt x="81" y="733"/>
                    <a:pt x="81" y="733"/>
                  </a:cubicBezTo>
                  <a:cubicBezTo>
                    <a:pt x="83" y="736"/>
                    <a:pt x="73" y="743"/>
                    <a:pt x="68" y="746"/>
                  </a:cubicBezTo>
                  <a:lnTo>
                    <a:pt x="68" y="746"/>
                  </a:lnTo>
                  <a:cubicBezTo>
                    <a:pt x="69" y="745"/>
                    <a:pt x="70" y="745"/>
                    <a:pt x="71" y="745"/>
                  </a:cubicBezTo>
                  <a:cubicBezTo>
                    <a:pt x="80" y="745"/>
                    <a:pt x="89" y="769"/>
                    <a:pt x="91" y="772"/>
                  </a:cubicBezTo>
                  <a:cubicBezTo>
                    <a:pt x="93" y="777"/>
                    <a:pt x="91" y="784"/>
                    <a:pt x="95" y="787"/>
                  </a:cubicBezTo>
                  <a:cubicBezTo>
                    <a:pt x="98" y="790"/>
                    <a:pt x="103" y="791"/>
                    <a:pt x="107" y="792"/>
                  </a:cubicBezTo>
                  <a:cubicBezTo>
                    <a:pt x="109" y="792"/>
                    <a:pt x="123" y="786"/>
                    <a:pt x="122" y="785"/>
                  </a:cubicBezTo>
                  <a:lnTo>
                    <a:pt x="122" y="785"/>
                  </a:lnTo>
                  <a:cubicBezTo>
                    <a:pt x="124" y="787"/>
                    <a:pt x="108" y="797"/>
                    <a:pt x="115" y="797"/>
                  </a:cubicBezTo>
                  <a:cubicBezTo>
                    <a:pt x="116" y="797"/>
                    <a:pt x="121" y="796"/>
                    <a:pt x="123" y="796"/>
                  </a:cubicBezTo>
                  <a:cubicBezTo>
                    <a:pt x="125" y="796"/>
                    <a:pt x="125" y="796"/>
                    <a:pt x="125" y="797"/>
                  </a:cubicBezTo>
                  <a:cubicBezTo>
                    <a:pt x="125" y="799"/>
                    <a:pt x="111" y="805"/>
                    <a:pt x="113" y="805"/>
                  </a:cubicBezTo>
                  <a:cubicBezTo>
                    <a:pt x="115" y="806"/>
                    <a:pt x="117" y="807"/>
                    <a:pt x="120" y="807"/>
                  </a:cubicBezTo>
                  <a:cubicBezTo>
                    <a:pt x="124" y="807"/>
                    <a:pt x="128" y="806"/>
                    <a:pt x="132" y="802"/>
                  </a:cubicBezTo>
                  <a:lnTo>
                    <a:pt x="132" y="802"/>
                  </a:lnTo>
                  <a:cubicBezTo>
                    <a:pt x="134" y="803"/>
                    <a:pt x="128" y="812"/>
                    <a:pt x="126" y="814"/>
                  </a:cubicBezTo>
                  <a:cubicBezTo>
                    <a:pt x="126" y="815"/>
                    <a:pt x="125" y="825"/>
                    <a:pt x="126" y="825"/>
                  </a:cubicBezTo>
                  <a:cubicBezTo>
                    <a:pt x="126" y="825"/>
                    <a:pt x="126" y="825"/>
                    <a:pt x="126" y="825"/>
                  </a:cubicBezTo>
                  <a:cubicBezTo>
                    <a:pt x="130" y="822"/>
                    <a:pt x="136" y="817"/>
                    <a:pt x="139" y="817"/>
                  </a:cubicBezTo>
                  <a:cubicBezTo>
                    <a:pt x="139" y="817"/>
                    <a:pt x="140" y="817"/>
                    <a:pt x="140" y="818"/>
                  </a:cubicBezTo>
                  <a:cubicBezTo>
                    <a:pt x="143" y="819"/>
                    <a:pt x="141" y="823"/>
                    <a:pt x="145" y="824"/>
                  </a:cubicBezTo>
                  <a:cubicBezTo>
                    <a:pt x="145" y="824"/>
                    <a:pt x="146" y="824"/>
                    <a:pt x="147" y="824"/>
                  </a:cubicBezTo>
                  <a:cubicBezTo>
                    <a:pt x="148" y="824"/>
                    <a:pt x="149" y="824"/>
                    <a:pt x="150" y="824"/>
                  </a:cubicBezTo>
                  <a:cubicBezTo>
                    <a:pt x="151" y="824"/>
                    <a:pt x="152" y="824"/>
                    <a:pt x="153" y="825"/>
                  </a:cubicBezTo>
                  <a:cubicBezTo>
                    <a:pt x="155" y="827"/>
                    <a:pt x="151" y="833"/>
                    <a:pt x="153" y="838"/>
                  </a:cubicBezTo>
                  <a:cubicBezTo>
                    <a:pt x="153" y="839"/>
                    <a:pt x="154" y="840"/>
                    <a:pt x="156" y="840"/>
                  </a:cubicBezTo>
                  <a:cubicBezTo>
                    <a:pt x="158" y="840"/>
                    <a:pt x="161" y="839"/>
                    <a:pt x="164" y="836"/>
                  </a:cubicBezTo>
                  <a:lnTo>
                    <a:pt x="164" y="836"/>
                  </a:lnTo>
                  <a:cubicBezTo>
                    <a:pt x="163" y="838"/>
                    <a:pt x="160" y="848"/>
                    <a:pt x="161" y="848"/>
                  </a:cubicBezTo>
                  <a:cubicBezTo>
                    <a:pt x="161" y="848"/>
                    <a:pt x="161" y="848"/>
                    <a:pt x="161" y="847"/>
                  </a:cubicBezTo>
                  <a:cubicBezTo>
                    <a:pt x="164" y="845"/>
                    <a:pt x="167" y="837"/>
                    <a:pt x="170" y="837"/>
                  </a:cubicBezTo>
                  <a:cubicBezTo>
                    <a:pt x="170" y="837"/>
                    <a:pt x="171" y="837"/>
                    <a:pt x="171" y="838"/>
                  </a:cubicBezTo>
                  <a:cubicBezTo>
                    <a:pt x="173" y="840"/>
                    <a:pt x="170" y="844"/>
                    <a:pt x="171" y="847"/>
                  </a:cubicBezTo>
                  <a:cubicBezTo>
                    <a:pt x="172" y="850"/>
                    <a:pt x="174" y="854"/>
                    <a:pt x="178" y="854"/>
                  </a:cubicBezTo>
                  <a:cubicBezTo>
                    <a:pt x="180" y="854"/>
                    <a:pt x="182" y="853"/>
                    <a:pt x="184" y="852"/>
                  </a:cubicBezTo>
                  <a:lnTo>
                    <a:pt x="184" y="852"/>
                  </a:lnTo>
                  <a:cubicBezTo>
                    <a:pt x="180" y="855"/>
                    <a:pt x="180" y="867"/>
                    <a:pt x="181" y="868"/>
                  </a:cubicBezTo>
                  <a:cubicBezTo>
                    <a:pt x="183" y="865"/>
                    <a:pt x="184" y="864"/>
                    <a:pt x="185" y="864"/>
                  </a:cubicBezTo>
                  <a:cubicBezTo>
                    <a:pt x="187" y="864"/>
                    <a:pt x="187" y="866"/>
                    <a:pt x="188" y="867"/>
                  </a:cubicBezTo>
                  <a:cubicBezTo>
                    <a:pt x="189" y="867"/>
                    <a:pt x="190" y="868"/>
                    <a:pt x="190" y="868"/>
                  </a:cubicBezTo>
                  <a:cubicBezTo>
                    <a:pt x="191" y="868"/>
                    <a:pt x="191" y="867"/>
                    <a:pt x="194" y="865"/>
                  </a:cubicBezTo>
                  <a:cubicBezTo>
                    <a:pt x="194" y="864"/>
                    <a:pt x="195" y="864"/>
                    <a:pt x="196" y="864"/>
                  </a:cubicBezTo>
                  <a:cubicBezTo>
                    <a:pt x="199" y="864"/>
                    <a:pt x="198" y="874"/>
                    <a:pt x="200" y="875"/>
                  </a:cubicBezTo>
                  <a:cubicBezTo>
                    <a:pt x="200" y="876"/>
                    <a:pt x="200" y="876"/>
                    <a:pt x="201" y="876"/>
                  </a:cubicBezTo>
                  <a:cubicBezTo>
                    <a:pt x="203" y="876"/>
                    <a:pt x="205" y="874"/>
                    <a:pt x="207" y="874"/>
                  </a:cubicBezTo>
                  <a:cubicBezTo>
                    <a:pt x="210" y="874"/>
                    <a:pt x="212" y="877"/>
                    <a:pt x="215" y="879"/>
                  </a:cubicBezTo>
                  <a:cubicBezTo>
                    <a:pt x="217" y="880"/>
                    <a:pt x="219" y="881"/>
                    <a:pt x="221" y="881"/>
                  </a:cubicBezTo>
                  <a:cubicBezTo>
                    <a:pt x="223" y="881"/>
                    <a:pt x="225" y="880"/>
                    <a:pt x="228" y="878"/>
                  </a:cubicBezTo>
                  <a:lnTo>
                    <a:pt x="228" y="878"/>
                  </a:lnTo>
                  <a:cubicBezTo>
                    <a:pt x="226" y="880"/>
                    <a:pt x="223" y="883"/>
                    <a:pt x="222" y="885"/>
                  </a:cubicBezTo>
                  <a:cubicBezTo>
                    <a:pt x="221" y="887"/>
                    <a:pt x="222" y="888"/>
                    <a:pt x="223" y="888"/>
                  </a:cubicBezTo>
                  <a:cubicBezTo>
                    <a:pt x="224" y="888"/>
                    <a:pt x="227" y="886"/>
                    <a:pt x="228" y="886"/>
                  </a:cubicBezTo>
                  <a:cubicBezTo>
                    <a:pt x="231" y="883"/>
                    <a:pt x="233" y="882"/>
                    <a:pt x="234" y="882"/>
                  </a:cubicBezTo>
                  <a:lnTo>
                    <a:pt x="234" y="882"/>
                  </a:lnTo>
                  <a:cubicBezTo>
                    <a:pt x="237" y="882"/>
                    <a:pt x="236" y="887"/>
                    <a:pt x="233" y="895"/>
                  </a:cubicBezTo>
                  <a:cubicBezTo>
                    <a:pt x="232" y="896"/>
                    <a:pt x="232" y="896"/>
                    <a:pt x="233" y="896"/>
                  </a:cubicBezTo>
                  <a:cubicBezTo>
                    <a:pt x="235" y="896"/>
                    <a:pt x="243" y="887"/>
                    <a:pt x="245" y="887"/>
                  </a:cubicBezTo>
                  <a:lnTo>
                    <a:pt x="245" y="887"/>
                  </a:lnTo>
                  <a:cubicBezTo>
                    <a:pt x="245" y="887"/>
                    <a:pt x="245" y="888"/>
                    <a:pt x="243" y="891"/>
                  </a:cubicBezTo>
                  <a:cubicBezTo>
                    <a:pt x="240" y="896"/>
                    <a:pt x="242" y="900"/>
                    <a:pt x="246" y="900"/>
                  </a:cubicBezTo>
                  <a:cubicBezTo>
                    <a:pt x="248" y="900"/>
                    <a:pt x="251" y="898"/>
                    <a:pt x="254" y="893"/>
                  </a:cubicBezTo>
                  <a:lnTo>
                    <a:pt x="254" y="893"/>
                  </a:lnTo>
                  <a:cubicBezTo>
                    <a:pt x="251" y="898"/>
                    <a:pt x="251" y="902"/>
                    <a:pt x="251" y="905"/>
                  </a:cubicBezTo>
                  <a:cubicBezTo>
                    <a:pt x="252" y="906"/>
                    <a:pt x="252" y="906"/>
                    <a:pt x="253" y="906"/>
                  </a:cubicBezTo>
                  <a:cubicBezTo>
                    <a:pt x="253" y="906"/>
                    <a:pt x="254" y="906"/>
                    <a:pt x="255" y="906"/>
                  </a:cubicBezTo>
                  <a:cubicBezTo>
                    <a:pt x="255" y="906"/>
                    <a:pt x="255" y="906"/>
                    <a:pt x="256" y="906"/>
                  </a:cubicBezTo>
                  <a:cubicBezTo>
                    <a:pt x="258" y="907"/>
                    <a:pt x="257" y="911"/>
                    <a:pt x="260" y="913"/>
                  </a:cubicBezTo>
                  <a:cubicBezTo>
                    <a:pt x="261" y="914"/>
                    <a:pt x="261" y="914"/>
                    <a:pt x="262" y="914"/>
                  </a:cubicBezTo>
                  <a:cubicBezTo>
                    <a:pt x="264" y="914"/>
                    <a:pt x="265" y="912"/>
                    <a:pt x="267" y="912"/>
                  </a:cubicBezTo>
                  <a:cubicBezTo>
                    <a:pt x="267" y="912"/>
                    <a:pt x="268" y="913"/>
                    <a:pt x="268" y="913"/>
                  </a:cubicBezTo>
                  <a:cubicBezTo>
                    <a:pt x="270" y="914"/>
                    <a:pt x="273" y="916"/>
                    <a:pt x="275" y="918"/>
                  </a:cubicBezTo>
                  <a:cubicBezTo>
                    <a:pt x="278" y="922"/>
                    <a:pt x="279" y="927"/>
                    <a:pt x="284" y="927"/>
                  </a:cubicBezTo>
                  <a:cubicBezTo>
                    <a:pt x="287" y="927"/>
                    <a:pt x="292" y="920"/>
                    <a:pt x="293" y="920"/>
                  </a:cubicBezTo>
                  <a:lnTo>
                    <a:pt x="293" y="920"/>
                  </a:lnTo>
                  <a:cubicBezTo>
                    <a:pt x="295" y="921"/>
                    <a:pt x="291" y="930"/>
                    <a:pt x="292" y="933"/>
                  </a:cubicBezTo>
                  <a:cubicBezTo>
                    <a:pt x="292" y="934"/>
                    <a:pt x="293" y="934"/>
                    <a:pt x="293" y="934"/>
                  </a:cubicBezTo>
                  <a:cubicBezTo>
                    <a:pt x="295" y="934"/>
                    <a:pt x="298" y="930"/>
                    <a:pt x="299" y="927"/>
                  </a:cubicBezTo>
                  <a:cubicBezTo>
                    <a:pt x="301" y="925"/>
                    <a:pt x="305" y="915"/>
                    <a:pt x="307" y="915"/>
                  </a:cubicBezTo>
                  <a:cubicBezTo>
                    <a:pt x="307" y="915"/>
                    <a:pt x="308" y="916"/>
                    <a:pt x="308" y="917"/>
                  </a:cubicBezTo>
                  <a:cubicBezTo>
                    <a:pt x="308" y="922"/>
                    <a:pt x="306" y="930"/>
                    <a:pt x="308" y="935"/>
                  </a:cubicBezTo>
                  <a:cubicBezTo>
                    <a:pt x="308" y="935"/>
                    <a:pt x="309" y="936"/>
                    <a:pt x="309" y="936"/>
                  </a:cubicBezTo>
                  <a:cubicBezTo>
                    <a:pt x="312" y="936"/>
                    <a:pt x="317" y="928"/>
                    <a:pt x="320" y="928"/>
                  </a:cubicBezTo>
                  <a:cubicBezTo>
                    <a:pt x="321" y="928"/>
                    <a:pt x="321" y="929"/>
                    <a:pt x="321" y="932"/>
                  </a:cubicBezTo>
                  <a:cubicBezTo>
                    <a:pt x="321" y="937"/>
                    <a:pt x="325" y="939"/>
                    <a:pt x="329" y="939"/>
                  </a:cubicBezTo>
                  <a:cubicBezTo>
                    <a:pt x="331" y="939"/>
                    <a:pt x="333" y="938"/>
                    <a:pt x="334" y="938"/>
                  </a:cubicBezTo>
                  <a:cubicBezTo>
                    <a:pt x="336" y="938"/>
                    <a:pt x="338" y="938"/>
                    <a:pt x="339" y="938"/>
                  </a:cubicBezTo>
                  <a:cubicBezTo>
                    <a:pt x="341" y="938"/>
                    <a:pt x="342" y="938"/>
                    <a:pt x="344" y="940"/>
                  </a:cubicBezTo>
                  <a:cubicBezTo>
                    <a:pt x="345" y="940"/>
                    <a:pt x="348" y="951"/>
                    <a:pt x="348" y="951"/>
                  </a:cubicBezTo>
                  <a:cubicBezTo>
                    <a:pt x="348" y="951"/>
                    <a:pt x="348" y="951"/>
                    <a:pt x="348" y="950"/>
                  </a:cubicBezTo>
                  <a:cubicBezTo>
                    <a:pt x="349" y="947"/>
                    <a:pt x="348" y="943"/>
                    <a:pt x="351" y="940"/>
                  </a:cubicBezTo>
                  <a:cubicBezTo>
                    <a:pt x="352" y="940"/>
                    <a:pt x="353" y="939"/>
                    <a:pt x="353" y="939"/>
                  </a:cubicBezTo>
                  <a:cubicBezTo>
                    <a:pt x="354" y="939"/>
                    <a:pt x="355" y="940"/>
                    <a:pt x="356" y="940"/>
                  </a:cubicBezTo>
                  <a:cubicBezTo>
                    <a:pt x="359" y="941"/>
                    <a:pt x="362" y="945"/>
                    <a:pt x="360" y="953"/>
                  </a:cubicBezTo>
                  <a:cubicBezTo>
                    <a:pt x="362" y="946"/>
                    <a:pt x="363" y="943"/>
                    <a:pt x="364" y="943"/>
                  </a:cubicBezTo>
                  <a:cubicBezTo>
                    <a:pt x="366" y="943"/>
                    <a:pt x="365" y="957"/>
                    <a:pt x="369" y="957"/>
                  </a:cubicBezTo>
                  <a:cubicBezTo>
                    <a:pt x="369" y="957"/>
                    <a:pt x="369" y="957"/>
                    <a:pt x="369" y="957"/>
                  </a:cubicBezTo>
                  <a:cubicBezTo>
                    <a:pt x="373" y="956"/>
                    <a:pt x="376" y="943"/>
                    <a:pt x="380" y="943"/>
                  </a:cubicBezTo>
                  <a:cubicBezTo>
                    <a:pt x="382" y="943"/>
                    <a:pt x="384" y="950"/>
                    <a:pt x="385" y="951"/>
                  </a:cubicBezTo>
                  <a:cubicBezTo>
                    <a:pt x="386" y="953"/>
                    <a:pt x="387" y="953"/>
                    <a:pt x="388" y="953"/>
                  </a:cubicBezTo>
                  <a:cubicBezTo>
                    <a:pt x="390" y="953"/>
                    <a:pt x="392" y="948"/>
                    <a:pt x="394" y="948"/>
                  </a:cubicBezTo>
                  <a:cubicBezTo>
                    <a:pt x="395" y="948"/>
                    <a:pt x="395" y="949"/>
                    <a:pt x="396" y="950"/>
                  </a:cubicBezTo>
                  <a:cubicBezTo>
                    <a:pt x="401" y="953"/>
                    <a:pt x="402" y="955"/>
                    <a:pt x="408" y="955"/>
                  </a:cubicBezTo>
                  <a:cubicBezTo>
                    <a:pt x="408" y="955"/>
                    <a:pt x="414" y="950"/>
                    <a:pt x="414" y="950"/>
                  </a:cubicBezTo>
                  <a:cubicBezTo>
                    <a:pt x="419" y="953"/>
                    <a:pt x="424" y="969"/>
                    <a:pt x="430" y="969"/>
                  </a:cubicBezTo>
                  <a:cubicBezTo>
                    <a:pt x="431" y="969"/>
                    <a:pt x="432" y="969"/>
                    <a:pt x="433" y="968"/>
                  </a:cubicBezTo>
                  <a:cubicBezTo>
                    <a:pt x="436" y="964"/>
                    <a:pt x="434" y="960"/>
                    <a:pt x="438" y="960"/>
                  </a:cubicBezTo>
                  <a:cubicBezTo>
                    <a:pt x="439" y="964"/>
                    <a:pt x="441" y="966"/>
                    <a:pt x="442" y="967"/>
                  </a:cubicBezTo>
                  <a:cubicBezTo>
                    <a:pt x="443" y="967"/>
                    <a:pt x="443" y="963"/>
                    <a:pt x="445" y="962"/>
                  </a:cubicBezTo>
                  <a:cubicBezTo>
                    <a:pt x="446" y="961"/>
                    <a:pt x="447" y="961"/>
                    <a:pt x="448" y="961"/>
                  </a:cubicBezTo>
                  <a:cubicBezTo>
                    <a:pt x="454" y="961"/>
                    <a:pt x="462" y="970"/>
                    <a:pt x="470" y="970"/>
                  </a:cubicBezTo>
                  <a:cubicBezTo>
                    <a:pt x="472" y="970"/>
                    <a:pt x="475" y="968"/>
                    <a:pt x="477" y="965"/>
                  </a:cubicBezTo>
                  <a:lnTo>
                    <a:pt x="477" y="965"/>
                  </a:lnTo>
                  <a:cubicBezTo>
                    <a:pt x="476" y="966"/>
                    <a:pt x="476" y="966"/>
                    <a:pt x="476" y="966"/>
                  </a:cubicBezTo>
                  <a:cubicBezTo>
                    <a:pt x="477" y="966"/>
                    <a:pt x="479" y="964"/>
                    <a:pt x="477" y="964"/>
                  </a:cubicBezTo>
                  <a:lnTo>
                    <a:pt x="477" y="964"/>
                  </a:lnTo>
                  <a:cubicBezTo>
                    <a:pt x="477" y="964"/>
                    <a:pt x="477" y="964"/>
                    <a:pt x="477" y="964"/>
                  </a:cubicBezTo>
                  <a:cubicBezTo>
                    <a:pt x="481" y="964"/>
                    <a:pt x="482" y="918"/>
                    <a:pt x="477" y="916"/>
                  </a:cubicBezTo>
                  <a:cubicBezTo>
                    <a:pt x="476" y="915"/>
                    <a:pt x="474" y="914"/>
                    <a:pt x="472" y="914"/>
                  </a:cubicBezTo>
                  <a:cubicBezTo>
                    <a:pt x="470" y="914"/>
                    <a:pt x="469" y="915"/>
                    <a:pt x="469" y="916"/>
                  </a:cubicBezTo>
                  <a:cubicBezTo>
                    <a:pt x="467" y="923"/>
                    <a:pt x="466" y="929"/>
                    <a:pt x="464" y="929"/>
                  </a:cubicBezTo>
                  <a:cubicBezTo>
                    <a:pt x="463" y="929"/>
                    <a:pt x="462" y="928"/>
                    <a:pt x="461" y="926"/>
                  </a:cubicBezTo>
                  <a:cubicBezTo>
                    <a:pt x="457" y="923"/>
                    <a:pt x="453" y="920"/>
                    <a:pt x="449" y="920"/>
                  </a:cubicBezTo>
                  <a:cubicBezTo>
                    <a:pt x="448" y="920"/>
                    <a:pt x="447" y="920"/>
                    <a:pt x="446" y="921"/>
                  </a:cubicBezTo>
                  <a:cubicBezTo>
                    <a:pt x="443" y="922"/>
                    <a:pt x="440" y="932"/>
                    <a:pt x="437" y="932"/>
                  </a:cubicBezTo>
                  <a:cubicBezTo>
                    <a:pt x="437" y="932"/>
                    <a:pt x="437" y="932"/>
                    <a:pt x="436" y="932"/>
                  </a:cubicBezTo>
                  <a:cubicBezTo>
                    <a:pt x="433" y="929"/>
                    <a:pt x="435" y="911"/>
                    <a:pt x="430" y="908"/>
                  </a:cubicBezTo>
                  <a:cubicBezTo>
                    <a:pt x="430" y="908"/>
                    <a:pt x="430" y="907"/>
                    <a:pt x="430" y="907"/>
                  </a:cubicBezTo>
                  <a:cubicBezTo>
                    <a:pt x="428" y="907"/>
                    <a:pt x="428" y="919"/>
                    <a:pt x="428" y="922"/>
                  </a:cubicBezTo>
                  <a:cubicBezTo>
                    <a:pt x="425" y="922"/>
                    <a:pt x="426" y="910"/>
                    <a:pt x="424" y="910"/>
                  </a:cubicBezTo>
                  <a:cubicBezTo>
                    <a:pt x="424" y="910"/>
                    <a:pt x="424" y="910"/>
                    <a:pt x="423" y="910"/>
                  </a:cubicBezTo>
                  <a:cubicBezTo>
                    <a:pt x="423" y="911"/>
                    <a:pt x="419" y="934"/>
                    <a:pt x="416" y="934"/>
                  </a:cubicBezTo>
                  <a:cubicBezTo>
                    <a:pt x="415" y="934"/>
                    <a:pt x="415" y="933"/>
                    <a:pt x="415" y="931"/>
                  </a:cubicBezTo>
                  <a:cubicBezTo>
                    <a:pt x="413" y="927"/>
                    <a:pt x="416" y="919"/>
                    <a:pt x="414" y="915"/>
                  </a:cubicBezTo>
                  <a:cubicBezTo>
                    <a:pt x="413" y="913"/>
                    <a:pt x="411" y="913"/>
                    <a:pt x="410" y="913"/>
                  </a:cubicBezTo>
                  <a:cubicBezTo>
                    <a:pt x="409" y="913"/>
                    <a:pt x="409" y="913"/>
                    <a:pt x="408" y="913"/>
                  </a:cubicBezTo>
                  <a:cubicBezTo>
                    <a:pt x="404" y="915"/>
                    <a:pt x="407" y="930"/>
                    <a:pt x="400" y="930"/>
                  </a:cubicBezTo>
                  <a:cubicBezTo>
                    <a:pt x="400" y="930"/>
                    <a:pt x="400" y="930"/>
                    <a:pt x="400" y="929"/>
                  </a:cubicBezTo>
                  <a:cubicBezTo>
                    <a:pt x="401" y="922"/>
                    <a:pt x="401" y="916"/>
                    <a:pt x="401" y="910"/>
                  </a:cubicBezTo>
                  <a:cubicBezTo>
                    <a:pt x="400" y="908"/>
                    <a:pt x="398" y="906"/>
                    <a:pt x="397" y="906"/>
                  </a:cubicBezTo>
                  <a:cubicBezTo>
                    <a:pt x="395" y="906"/>
                    <a:pt x="394" y="907"/>
                    <a:pt x="393" y="912"/>
                  </a:cubicBezTo>
                  <a:lnTo>
                    <a:pt x="393" y="912"/>
                  </a:lnTo>
                  <a:cubicBezTo>
                    <a:pt x="395" y="904"/>
                    <a:pt x="394" y="901"/>
                    <a:pt x="393" y="901"/>
                  </a:cubicBezTo>
                  <a:cubicBezTo>
                    <a:pt x="391" y="901"/>
                    <a:pt x="389" y="904"/>
                    <a:pt x="387" y="908"/>
                  </a:cubicBezTo>
                  <a:cubicBezTo>
                    <a:pt x="388" y="902"/>
                    <a:pt x="385" y="901"/>
                    <a:pt x="381" y="901"/>
                  </a:cubicBezTo>
                  <a:cubicBezTo>
                    <a:pt x="377" y="901"/>
                    <a:pt x="372" y="902"/>
                    <a:pt x="370" y="902"/>
                  </a:cubicBezTo>
                  <a:cubicBezTo>
                    <a:pt x="370" y="902"/>
                    <a:pt x="370" y="902"/>
                    <a:pt x="370" y="902"/>
                  </a:cubicBezTo>
                  <a:lnTo>
                    <a:pt x="370" y="902"/>
                  </a:lnTo>
                  <a:cubicBezTo>
                    <a:pt x="376" y="905"/>
                    <a:pt x="374" y="915"/>
                    <a:pt x="370" y="915"/>
                  </a:cubicBezTo>
                  <a:cubicBezTo>
                    <a:pt x="369" y="915"/>
                    <a:pt x="368" y="914"/>
                    <a:pt x="367" y="913"/>
                  </a:cubicBezTo>
                  <a:cubicBezTo>
                    <a:pt x="363" y="909"/>
                    <a:pt x="358" y="905"/>
                    <a:pt x="353" y="903"/>
                  </a:cubicBezTo>
                  <a:lnTo>
                    <a:pt x="353" y="903"/>
                  </a:lnTo>
                  <a:cubicBezTo>
                    <a:pt x="350" y="916"/>
                    <a:pt x="361" y="922"/>
                    <a:pt x="365" y="926"/>
                  </a:cubicBezTo>
                  <a:cubicBezTo>
                    <a:pt x="361" y="925"/>
                    <a:pt x="357" y="924"/>
                    <a:pt x="353" y="922"/>
                  </a:cubicBezTo>
                  <a:cubicBezTo>
                    <a:pt x="351" y="922"/>
                    <a:pt x="347" y="918"/>
                    <a:pt x="348" y="911"/>
                  </a:cubicBezTo>
                  <a:cubicBezTo>
                    <a:pt x="349" y="905"/>
                    <a:pt x="353" y="902"/>
                    <a:pt x="352" y="897"/>
                  </a:cubicBezTo>
                  <a:cubicBezTo>
                    <a:pt x="351" y="894"/>
                    <a:pt x="350" y="893"/>
                    <a:pt x="348" y="893"/>
                  </a:cubicBezTo>
                  <a:cubicBezTo>
                    <a:pt x="345" y="893"/>
                    <a:pt x="340" y="900"/>
                    <a:pt x="336" y="900"/>
                  </a:cubicBezTo>
                  <a:cubicBezTo>
                    <a:pt x="336" y="900"/>
                    <a:pt x="335" y="900"/>
                    <a:pt x="335" y="900"/>
                  </a:cubicBezTo>
                  <a:cubicBezTo>
                    <a:pt x="330" y="899"/>
                    <a:pt x="329" y="891"/>
                    <a:pt x="329" y="881"/>
                  </a:cubicBezTo>
                  <a:cubicBezTo>
                    <a:pt x="326" y="888"/>
                    <a:pt x="319" y="896"/>
                    <a:pt x="315" y="899"/>
                  </a:cubicBezTo>
                  <a:cubicBezTo>
                    <a:pt x="314" y="899"/>
                    <a:pt x="314" y="900"/>
                    <a:pt x="314" y="900"/>
                  </a:cubicBezTo>
                  <a:cubicBezTo>
                    <a:pt x="311" y="900"/>
                    <a:pt x="317" y="890"/>
                    <a:pt x="315" y="890"/>
                  </a:cubicBezTo>
                  <a:cubicBezTo>
                    <a:pt x="315" y="890"/>
                    <a:pt x="315" y="890"/>
                    <a:pt x="315" y="890"/>
                  </a:cubicBezTo>
                  <a:cubicBezTo>
                    <a:pt x="314" y="890"/>
                    <a:pt x="314" y="890"/>
                    <a:pt x="314" y="891"/>
                  </a:cubicBezTo>
                  <a:lnTo>
                    <a:pt x="314" y="891"/>
                  </a:lnTo>
                  <a:cubicBezTo>
                    <a:pt x="315" y="888"/>
                    <a:pt x="316" y="885"/>
                    <a:pt x="316" y="884"/>
                  </a:cubicBezTo>
                  <a:cubicBezTo>
                    <a:pt x="316" y="879"/>
                    <a:pt x="310" y="879"/>
                    <a:pt x="308" y="879"/>
                  </a:cubicBezTo>
                  <a:cubicBezTo>
                    <a:pt x="307" y="879"/>
                    <a:pt x="306" y="879"/>
                    <a:pt x="305" y="879"/>
                  </a:cubicBezTo>
                  <a:cubicBezTo>
                    <a:pt x="302" y="879"/>
                    <a:pt x="298" y="879"/>
                    <a:pt x="296" y="883"/>
                  </a:cubicBezTo>
                  <a:cubicBezTo>
                    <a:pt x="293" y="886"/>
                    <a:pt x="292" y="888"/>
                    <a:pt x="291" y="888"/>
                  </a:cubicBezTo>
                  <a:cubicBezTo>
                    <a:pt x="291" y="888"/>
                    <a:pt x="290" y="887"/>
                    <a:pt x="290" y="887"/>
                  </a:cubicBezTo>
                  <a:cubicBezTo>
                    <a:pt x="289" y="886"/>
                    <a:pt x="288" y="883"/>
                    <a:pt x="290" y="880"/>
                  </a:cubicBezTo>
                  <a:cubicBezTo>
                    <a:pt x="291" y="874"/>
                    <a:pt x="290" y="876"/>
                    <a:pt x="288" y="874"/>
                  </a:cubicBezTo>
                  <a:cubicBezTo>
                    <a:pt x="288" y="874"/>
                    <a:pt x="287" y="874"/>
                    <a:pt x="287" y="874"/>
                  </a:cubicBezTo>
                  <a:cubicBezTo>
                    <a:pt x="284" y="874"/>
                    <a:pt x="280" y="878"/>
                    <a:pt x="277" y="879"/>
                  </a:cubicBezTo>
                  <a:cubicBezTo>
                    <a:pt x="274" y="879"/>
                    <a:pt x="270" y="877"/>
                    <a:pt x="269" y="874"/>
                  </a:cubicBezTo>
                  <a:cubicBezTo>
                    <a:pt x="267" y="874"/>
                    <a:pt x="269" y="866"/>
                    <a:pt x="268" y="865"/>
                  </a:cubicBezTo>
                  <a:lnTo>
                    <a:pt x="268" y="865"/>
                  </a:lnTo>
                  <a:cubicBezTo>
                    <a:pt x="267" y="865"/>
                    <a:pt x="266" y="868"/>
                    <a:pt x="265" y="868"/>
                  </a:cubicBezTo>
                  <a:cubicBezTo>
                    <a:pt x="265" y="868"/>
                    <a:pt x="265" y="868"/>
                    <a:pt x="265" y="868"/>
                  </a:cubicBezTo>
                  <a:lnTo>
                    <a:pt x="263" y="867"/>
                  </a:lnTo>
                  <a:lnTo>
                    <a:pt x="253" y="861"/>
                  </a:lnTo>
                  <a:cubicBezTo>
                    <a:pt x="251" y="860"/>
                    <a:pt x="249" y="856"/>
                    <a:pt x="245" y="856"/>
                  </a:cubicBezTo>
                  <a:cubicBezTo>
                    <a:pt x="243" y="856"/>
                    <a:pt x="241" y="858"/>
                    <a:pt x="238" y="862"/>
                  </a:cubicBezTo>
                  <a:lnTo>
                    <a:pt x="238" y="862"/>
                  </a:lnTo>
                  <a:cubicBezTo>
                    <a:pt x="243" y="854"/>
                    <a:pt x="237" y="849"/>
                    <a:pt x="235" y="847"/>
                  </a:cubicBezTo>
                  <a:cubicBezTo>
                    <a:pt x="234" y="847"/>
                    <a:pt x="233" y="847"/>
                    <a:pt x="233" y="847"/>
                  </a:cubicBezTo>
                  <a:cubicBezTo>
                    <a:pt x="230" y="847"/>
                    <a:pt x="228" y="849"/>
                    <a:pt x="226" y="849"/>
                  </a:cubicBezTo>
                  <a:cubicBezTo>
                    <a:pt x="225" y="849"/>
                    <a:pt x="224" y="848"/>
                    <a:pt x="223" y="847"/>
                  </a:cubicBezTo>
                  <a:cubicBezTo>
                    <a:pt x="222" y="846"/>
                    <a:pt x="228" y="840"/>
                    <a:pt x="228" y="837"/>
                  </a:cubicBezTo>
                  <a:cubicBezTo>
                    <a:pt x="228" y="834"/>
                    <a:pt x="226" y="833"/>
                    <a:pt x="224" y="833"/>
                  </a:cubicBezTo>
                  <a:cubicBezTo>
                    <a:pt x="223" y="832"/>
                    <a:pt x="222" y="832"/>
                    <a:pt x="220" y="832"/>
                  </a:cubicBezTo>
                  <a:cubicBezTo>
                    <a:pt x="219" y="832"/>
                    <a:pt x="217" y="832"/>
                    <a:pt x="215" y="833"/>
                  </a:cubicBezTo>
                  <a:cubicBezTo>
                    <a:pt x="214" y="833"/>
                    <a:pt x="211" y="838"/>
                    <a:pt x="208" y="840"/>
                  </a:cubicBezTo>
                  <a:cubicBezTo>
                    <a:pt x="214" y="834"/>
                    <a:pt x="213" y="833"/>
                    <a:pt x="210" y="833"/>
                  </a:cubicBezTo>
                  <a:cubicBezTo>
                    <a:pt x="209" y="833"/>
                    <a:pt x="208" y="833"/>
                    <a:pt x="207" y="833"/>
                  </a:cubicBezTo>
                  <a:cubicBezTo>
                    <a:pt x="206" y="833"/>
                    <a:pt x="205" y="833"/>
                    <a:pt x="205" y="833"/>
                  </a:cubicBezTo>
                  <a:cubicBezTo>
                    <a:pt x="202" y="830"/>
                    <a:pt x="221" y="813"/>
                    <a:pt x="215" y="813"/>
                  </a:cubicBezTo>
                  <a:cubicBezTo>
                    <a:pt x="208" y="813"/>
                    <a:pt x="197" y="829"/>
                    <a:pt x="189" y="836"/>
                  </a:cubicBezTo>
                  <a:cubicBezTo>
                    <a:pt x="189" y="836"/>
                    <a:pt x="188" y="837"/>
                    <a:pt x="188" y="837"/>
                  </a:cubicBezTo>
                  <a:cubicBezTo>
                    <a:pt x="185" y="837"/>
                    <a:pt x="193" y="822"/>
                    <a:pt x="194" y="820"/>
                  </a:cubicBezTo>
                  <a:lnTo>
                    <a:pt x="194" y="820"/>
                  </a:lnTo>
                  <a:cubicBezTo>
                    <a:pt x="191" y="823"/>
                    <a:pt x="190" y="825"/>
                    <a:pt x="188" y="825"/>
                  </a:cubicBezTo>
                  <a:cubicBezTo>
                    <a:pt x="187" y="825"/>
                    <a:pt x="187" y="825"/>
                    <a:pt x="187" y="825"/>
                  </a:cubicBezTo>
                  <a:cubicBezTo>
                    <a:pt x="186" y="824"/>
                    <a:pt x="185" y="822"/>
                    <a:pt x="184" y="822"/>
                  </a:cubicBezTo>
                  <a:cubicBezTo>
                    <a:pt x="184" y="822"/>
                    <a:pt x="183" y="822"/>
                    <a:pt x="183" y="822"/>
                  </a:cubicBezTo>
                  <a:cubicBezTo>
                    <a:pt x="181" y="823"/>
                    <a:pt x="179" y="827"/>
                    <a:pt x="177" y="828"/>
                  </a:cubicBezTo>
                  <a:cubicBezTo>
                    <a:pt x="176" y="829"/>
                    <a:pt x="175" y="829"/>
                    <a:pt x="174" y="829"/>
                  </a:cubicBezTo>
                  <a:cubicBezTo>
                    <a:pt x="173" y="829"/>
                    <a:pt x="172" y="828"/>
                    <a:pt x="172" y="827"/>
                  </a:cubicBezTo>
                  <a:cubicBezTo>
                    <a:pt x="177" y="821"/>
                    <a:pt x="180" y="818"/>
                    <a:pt x="176" y="817"/>
                  </a:cubicBezTo>
                  <a:cubicBezTo>
                    <a:pt x="170" y="816"/>
                    <a:pt x="167" y="818"/>
                    <a:pt x="175" y="809"/>
                  </a:cubicBezTo>
                  <a:cubicBezTo>
                    <a:pt x="178" y="806"/>
                    <a:pt x="175" y="802"/>
                    <a:pt x="172" y="802"/>
                  </a:cubicBezTo>
                  <a:cubicBezTo>
                    <a:pt x="172" y="802"/>
                    <a:pt x="171" y="803"/>
                    <a:pt x="171" y="803"/>
                  </a:cubicBezTo>
                  <a:cubicBezTo>
                    <a:pt x="168" y="805"/>
                    <a:pt x="168" y="808"/>
                    <a:pt x="166" y="808"/>
                  </a:cubicBezTo>
                  <a:cubicBezTo>
                    <a:pt x="165" y="808"/>
                    <a:pt x="165" y="808"/>
                    <a:pt x="164" y="807"/>
                  </a:cubicBezTo>
                  <a:cubicBezTo>
                    <a:pt x="161" y="806"/>
                    <a:pt x="159" y="803"/>
                    <a:pt x="158" y="800"/>
                  </a:cubicBezTo>
                  <a:cubicBezTo>
                    <a:pt x="157" y="797"/>
                    <a:pt x="161" y="792"/>
                    <a:pt x="161" y="787"/>
                  </a:cubicBezTo>
                  <a:cubicBezTo>
                    <a:pt x="162" y="784"/>
                    <a:pt x="161" y="781"/>
                    <a:pt x="157" y="781"/>
                  </a:cubicBezTo>
                  <a:cubicBezTo>
                    <a:pt x="156" y="781"/>
                    <a:pt x="155" y="782"/>
                    <a:pt x="154" y="782"/>
                  </a:cubicBezTo>
                  <a:cubicBezTo>
                    <a:pt x="154" y="782"/>
                    <a:pt x="153" y="782"/>
                    <a:pt x="153" y="782"/>
                  </a:cubicBezTo>
                  <a:cubicBezTo>
                    <a:pt x="148" y="782"/>
                    <a:pt x="152" y="772"/>
                    <a:pt x="154" y="771"/>
                  </a:cubicBezTo>
                  <a:lnTo>
                    <a:pt x="154" y="771"/>
                  </a:lnTo>
                  <a:cubicBezTo>
                    <a:pt x="145" y="773"/>
                    <a:pt x="141" y="786"/>
                    <a:pt x="138" y="789"/>
                  </a:cubicBezTo>
                  <a:cubicBezTo>
                    <a:pt x="138" y="789"/>
                    <a:pt x="137" y="789"/>
                    <a:pt x="137" y="789"/>
                  </a:cubicBezTo>
                  <a:cubicBezTo>
                    <a:pt x="136" y="789"/>
                    <a:pt x="135" y="787"/>
                    <a:pt x="137" y="785"/>
                  </a:cubicBezTo>
                  <a:cubicBezTo>
                    <a:pt x="142" y="780"/>
                    <a:pt x="137" y="778"/>
                    <a:pt x="133" y="778"/>
                  </a:cubicBezTo>
                  <a:cubicBezTo>
                    <a:pt x="126" y="778"/>
                    <a:pt x="137" y="773"/>
                    <a:pt x="140" y="766"/>
                  </a:cubicBezTo>
                  <a:cubicBezTo>
                    <a:pt x="141" y="765"/>
                    <a:pt x="141" y="764"/>
                    <a:pt x="141" y="764"/>
                  </a:cubicBezTo>
                  <a:lnTo>
                    <a:pt x="141" y="764"/>
                  </a:lnTo>
                  <a:cubicBezTo>
                    <a:pt x="140" y="764"/>
                    <a:pt x="136" y="767"/>
                    <a:pt x="135" y="767"/>
                  </a:cubicBezTo>
                  <a:cubicBezTo>
                    <a:pt x="133" y="768"/>
                    <a:pt x="132" y="769"/>
                    <a:pt x="131" y="769"/>
                  </a:cubicBezTo>
                  <a:cubicBezTo>
                    <a:pt x="129" y="769"/>
                    <a:pt x="128" y="767"/>
                    <a:pt x="127" y="766"/>
                  </a:cubicBezTo>
                  <a:cubicBezTo>
                    <a:pt x="125" y="764"/>
                    <a:pt x="126" y="762"/>
                    <a:pt x="123" y="762"/>
                  </a:cubicBezTo>
                  <a:cubicBezTo>
                    <a:pt x="122" y="762"/>
                    <a:pt x="120" y="762"/>
                    <a:pt x="117" y="763"/>
                  </a:cubicBezTo>
                  <a:cubicBezTo>
                    <a:pt x="116" y="763"/>
                    <a:pt x="111" y="763"/>
                    <a:pt x="112" y="762"/>
                  </a:cubicBezTo>
                  <a:cubicBezTo>
                    <a:pt x="113" y="758"/>
                    <a:pt x="128" y="754"/>
                    <a:pt x="128" y="749"/>
                  </a:cubicBezTo>
                  <a:cubicBezTo>
                    <a:pt x="128" y="743"/>
                    <a:pt x="124" y="740"/>
                    <a:pt x="121" y="736"/>
                  </a:cubicBezTo>
                  <a:lnTo>
                    <a:pt x="121" y="736"/>
                  </a:lnTo>
                  <a:cubicBezTo>
                    <a:pt x="121" y="737"/>
                    <a:pt x="124" y="739"/>
                    <a:pt x="119" y="742"/>
                  </a:cubicBezTo>
                  <a:cubicBezTo>
                    <a:pt x="118" y="742"/>
                    <a:pt x="118" y="742"/>
                    <a:pt x="118" y="742"/>
                  </a:cubicBezTo>
                  <a:cubicBezTo>
                    <a:pt x="117" y="742"/>
                    <a:pt x="115" y="738"/>
                    <a:pt x="112" y="738"/>
                  </a:cubicBezTo>
                  <a:cubicBezTo>
                    <a:pt x="112" y="738"/>
                    <a:pt x="111" y="738"/>
                    <a:pt x="110" y="739"/>
                  </a:cubicBezTo>
                  <a:lnTo>
                    <a:pt x="110" y="739"/>
                  </a:lnTo>
                  <a:cubicBezTo>
                    <a:pt x="110" y="739"/>
                    <a:pt x="110" y="739"/>
                    <a:pt x="110" y="739"/>
                  </a:cubicBezTo>
                  <a:lnTo>
                    <a:pt x="110" y="739"/>
                  </a:lnTo>
                  <a:cubicBezTo>
                    <a:pt x="112" y="739"/>
                    <a:pt x="108" y="747"/>
                    <a:pt x="106" y="747"/>
                  </a:cubicBezTo>
                  <a:cubicBezTo>
                    <a:pt x="102" y="745"/>
                    <a:pt x="89" y="748"/>
                    <a:pt x="102" y="740"/>
                  </a:cubicBezTo>
                  <a:cubicBezTo>
                    <a:pt x="105" y="738"/>
                    <a:pt x="112" y="737"/>
                    <a:pt x="112" y="733"/>
                  </a:cubicBezTo>
                  <a:cubicBezTo>
                    <a:pt x="111" y="729"/>
                    <a:pt x="108" y="723"/>
                    <a:pt x="105" y="722"/>
                  </a:cubicBezTo>
                  <a:cubicBezTo>
                    <a:pt x="104" y="721"/>
                    <a:pt x="104" y="721"/>
                    <a:pt x="103" y="721"/>
                  </a:cubicBezTo>
                  <a:cubicBezTo>
                    <a:pt x="100" y="721"/>
                    <a:pt x="93" y="728"/>
                    <a:pt x="89" y="730"/>
                  </a:cubicBezTo>
                  <a:cubicBezTo>
                    <a:pt x="88" y="728"/>
                    <a:pt x="90" y="718"/>
                    <a:pt x="93" y="715"/>
                  </a:cubicBezTo>
                  <a:cubicBezTo>
                    <a:pt x="94" y="714"/>
                    <a:pt x="96" y="713"/>
                    <a:pt x="97" y="713"/>
                  </a:cubicBezTo>
                  <a:cubicBezTo>
                    <a:pt x="99" y="713"/>
                    <a:pt x="101" y="715"/>
                    <a:pt x="102" y="716"/>
                  </a:cubicBezTo>
                  <a:lnTo>
                    <a:pt x="102" y="716"/>
                  </a:lnTo>
                  <a:cubicBezTo>
                    <a:pt x="100" y="713"/>
                    <a:pt x="96" y="710"/>
                    <a:pt x="99" y="705"/>
                  </a:cubicBezTo>
                  <a:cubicBezTo>
                    <a:pt x="103" y="702"/>
                    <a:pt x="112" y="696"/>
                    <a:pt x="118" y="694"/>
                  </a:cubicBezTo>
                  <a:lnTo>
                    <a:pt x="118" y="694"/>
                  </a:lnTo>
                  <a:cubicBezTo>
                    <a:pt x="108" y="697"/>
                    <a:pt x="98" y="701"/>
                    <a:pt x="90" y="702"/>
                  </a:cubicBezTo>
                  <a:cubicBezTo>
                    <a:pt x="89" y="702"/>
                    <a:pt x="89" y="702"/>
                    <a:pt x="89" y="702"/>
                  </a:cubicBezTo>
                  <a:cubicBezTo>
                    <a:pt x="86" y="702"/>
                    <a:pt x="87" y="698"/>
                    <a:pt x="84" y="697"/>
                  </a:cubicBezTo>
                  <a:cubicBezTo>
                    <a:pt x="83" y="697"/>
                    <a:pt x="80" y="698"/>
                    <a:pt x="78" y="698"/>
                  </a:cubicBezTo>
                  <a:cubicBezTo>
                    <a:pt x="76" y="698"/>
                    <a:pt x="76" y="697"/>
                    <a:pt x="78" y="695"/>
                  </a:cubicBezTo>
                  <a:cubicBezTo>
                    <a:pt x="84" y="691"/>
                    <a:pt x="93" y="690"/>
                    <a:pt x="100" y="686"/>
                  </a:cubicBezTo>
                  <a:cubicBezTo>
                    <a:pt x="105" y="682"/>
                    <a:pt x="98" y="682"/>
                    <a:pt x="95" y="681"/>
                  </a:cubicBezTo>
                  <a:cubicBezTo>
                    <a:pt x="92" y="681"/>
                    <a:pt x="90" y="682"/>
                    <a:pt x="89" y="682"/>
                  </a:cubicBezTo>
                  <a:cubicBezTo>
                    <a:pt x="88" y="682"/>
                    <a:pt x="87" y="682"/>
                    <a:pt x="86" y="682"/>
                  </a:cubicBezTo>
                  <a:cubicBezTo>
                    <a:pt x="84" y="680"/>
                    <a:pt x="84" y="677"/>
                    <a:pt x="83" y="675"/>
                  </a:cubicBezTo>
                  <a:cubicBezTo>
                    <a:pt x="80" y="669"/>
                    <a:pt x="80" y="661"/>
                    <a:pt x="71" y="658"/>
                  </a:cubicBezTo>
                  <a:cubicBezTo>
                    <a:pt x="71" y="658"/>
                    <a:pt x="71" y="658"/>
                    <a:pt x="70" y="658"/>
                  </a:cubicBezTo>
                  <a:cubicBezTo>
                    <a:pt x="69" y="658"/>
                    <a:pt x="67" y="658"/>
                    <a:pt x="65" y="658"/>
                  </a:cubicBezTo>
                  <a:cubicBezTo>
                    <a:pt x="64" y="658"/>
                    <a:pt x="64" y="658"/>
                    <a:pt x="64" y="657"/>
                  </a:cubicBezTo>
                  <a:cubicBezTo>
                    <a:pt x="67" y="654"/>
                    <a:pt x="73" y="651"/>
                    <a:pt x="76" y="647"/>
                  </a:cubicBezTo>
                  <a:cubicBezTo>
                    <a:pt x="80" y="640"/>
                    <a:pt x="79" y="633"/>
                    <a:pt x="71" y="631"/>
                  </a:cubicBezTo>
                  <a:cubicBezTo>
                    <a:pt x="71" y="630"/>
                    <a:pt x="69" y="630"/>
                    <a:pt x="66" y="630"/>
                  </a:cubicBezTo>
                  <a:cubicBezTo>
                    <a:pt x="64" y="630"/>
                    <a:pt x="62" y="630"/>
                    <a:pt x="62" y="630"/>
                  </a:cubicBezTo>
                  <a:cubicBezTo>
                    <a:pt x="64" y="627"/>
                    <a:pt x="76" y="626"/>
                    <a:pt x="75" y="623"/>
                  </a:cubicBezTo>
                  <a:lnTo>
                    <a:pt x="75" y="623"/>
                  </a:lnTo>
                  <a:cubicBezTo>
                    <a:pt x="75" y="623"/>
                    <a:pt x="70" y="624"/>
                    <a:pt x="67" y="624"/>
                  </a:cubicBezTo>
                  <a:cubicBezTo>
                    <a:pt x="65" y="624"/>
                    <a:pt x="64" y="624"/>
                    <a:pt x="64" y="623"/>
                  </a:cubicBezTo>
                  <a:cubicBezTo>
                    <a:pt x="63" y="622"/>
                    <a:pt x="63" y="620"/>
                    <a:pt x="60" y="620"/>
                  </a:cubicBezTo>
                  <a:cubicBezTo>
                    <a:pt x="60" y="620"/>
                    <a:pt x="59" y="620"/>
                    <a:pt x="57" y="620"/>
                  </a:cubicBezTo>
                  <a:cubicBezTo>
                    <a:pt x="52" y="622"/>
                    <a:pt x="49" y="622"/>
                    <a:pt x="46" y="622"/>
                  </a:cubicBezTo>
                  <a:cubicBezTo>
                    <a:pt x="44" y="622"/>
                    <a:pt x="42" y="622"/>
                    <a:pt x="37" y="621"/>
                  </a:cubicBezTo>
                  <a:cubicBezTo>
                    <a:pt x="40" y="620"/>
                    <a:pt x="55" y="612"/>
                    <a:pt x="57" y="612"/>
                  </a:cubicBezTo>
                  <a:cubicBezTo>
                    <a:pt x="57" y="612"/>
                    <a:pt x="57" y="612"/>
                    <a:pt x="57" y="613"/>
                  </a:cubicBezTo>
                  <a:cubicBezTo>
                    <a:pt x="57" y="613"/>
                    <a:pt x="53" y="617"/>
                    <a:pt x="58" y="617"/>
                  </a:cubicBezTo>
                  <a:cubicBezTo>
                    <a:pt x="62" y="617"/>
                    <a:pt x="63" y="616"/>
                    <a:pt x="64" y="614"/>
                  </a:cubicBezTo>
                  <a:cubicBezTo>
                    <a:pt x="64" y="612"/>
                    <a:pt x="54" y="608"/>
                    <a:pt x="63" y="604"/>
                  </a:cubicBezTo>
                  <a:cubicBezTo>
                    <a:pt x="64" y="603"/>
                    <a:pt x="64" y="602"/>
                    <a:pt x="64" y="601"/>
                  </a:cubicBezTo>
                  <a:lnTo>
                    <a:pt x="64" y="601"/>
                  </a:lnTo>
                  <a:cubicBezTo>
                    <a:pt x="61" y="603"/>
                    <a:pt x="53" y="607"/>
                    <a:pt x="49" y="607"/>
                  </a:cubicBezTo>
                  <a:cubicBezTo>
                    <a:pt x="48" y="607"/>
                    <a:pt x="47" y="607"/>
                    <a:pt x="47" y="606"/>
                  </a:cubicBezTo>
                  <a:lnTo>
                    <a:pt x="64" y="601"/>
                  </a:lnTo>
                  <a:lnTo>
                    <a:pt x="64" y="601"/>
                  </a:lnTo>
                  <a:cubicBezTo>
                    <a:pt x="64" y="601"/>
                    <a:pt x="64" y="601"/>
                    <a:pt x="64" y="601"/>
                  </a:cubicBezTo>
                  <a:lnTo>
                    <a:pt x="64" y="601"/>
                  </a:lnTo>
                  <a:cubicBezTo>
                    <a:pt x="64" y="601"/>
                    <a:pt x="64" y="601"/>
                    <a:pt x="64" y="601"/>
                  </a:cubicBezTo>
                  <a:lnTo>
                    <a:pt x="64" y="601"/>
                  </a:lnTo>
                  <a:lnTo>
                    <a:pt x="64" y="601"/>
                  </a:lnTo>
                  <a:lnTo>
                    <a:pt x="64" y="601"/>
                  </a:lnTo>
                  <a:cubicBezTo>
                    <a:pt x="64" y="597"/>
                    <a:pt x="56" y="591"/>
                    <a:pt x="56" y="588"/>
                  </a:cubicBezTo>
                  <a:cubicBezTo>
                    <a:pt x="45" y="591"/>
                    <a:pt x="47" y="593"/>
                    <a:pt x="38" y="595"/>
                  </a:cubicBezTo>
                  <a:cubicBezTo>
                    <a:pt x="37" y="592"/>
                    <a:pt x="48" y="587"/>
                    <a:pt x="47" y="586"/>
                  </a:cubicBezTo>
                  <a:cubicBezTo>
                    <a:pt x="44" y="585"/>
                    <a:pt x="35" y="585"/>
                    <a:pt x="29" y="584"/>
                  </a:cubicBezTo>
                  <a:cubicBezTo>
                    <a:pt x="36" y="581"/>
                    <a:pt x="65" y="565"/>
                    <a:pt x="56" y="565"/>
                  </a:cubicBezTo>
                  <a:cubicBezTo>
                    <a:pt x="55" y="565"/>
                    <a:pt x="53" y="565"/>
                    <a:pt x="51" y="565"/>
                  </a:cubicBezTo>
                  <a:cubicBezTo>
                    <a:pt x="50" y="567"/>
                    <a:pt x="53" y="567"/>
                    <a:pt x="54" y="567"/>
                  </a:cubicBezTo>
                  <a:cubicBezTo>
                    <a:pt x="56" y="568"/>
                    <a:pt x="43" y="569"/>
                    <a:pt x="41" y="569"/>
                  </a:cubicBezTo>
                  <a:cubicBezTo>
                    <a:pt x="37" y="568"/>
                    <a:pt x="36" y="566"/>
                    <a:pt x="36" y="565"/>
                  </a:cubicBezTo>
                  <a:cubicBezTo>
                    <a:pt x="38" y="560"/>
                    <a:pt x="54" y="562"/>
                    <a:pt x="56" y="557"/>
                  </a:cubicBezTo>
                  <a:cubicBezTo>
                    <a:pt x="57" y="554"/>
                    <a:pt x="57" y="551"/>
                    <a:pt x="55" y="550"/>
                  </a:cubicBezTo>
                  <a:cubicBezTo>
                    <a:pt x="52" y="547"/>
                    <a:pt x="44" y="550"/>
                    <a:pt x="43" y="546"/>
                  </a:cubicBezTo>
                  <a:cubicBezTo>
                    <a:pt x="43" y="544"/>
                    <a:pt x="42" y="543"/>
                    <a:pt x="49" y="542"/>
                  </a:cubicBezTo>
                  <a:cubicBezTo>
                    <a:pt x="50" y="542"/>
                    <a:pt x="53" y="542"/>
                    <a:pt x="55" y="542"/>
                  </a:cubicBezTo>
                  <a:cubicBezTo>
                    <a:pt x="56" y="542"/>
                    <a:pt x="57" y="542"/>
                    <a:pt x="57" y="542"/>
                  </a:cubicBezTo>
                  <a:cubicBezTo>
                    <a:pt x="61" y="541"/>
                    <a:pt x="31" y="534"/>
                    <a:pt x="41" y="530"/>
                  </a:cubicBezTo>
                  <a:cubicBezTo>
                    <a:pt x="48" y="529"/>
                    <a:pt x="55" y="529"/>
                    <a:pt x="56" y="524"/>
                  </a:cubicBezTo>
                  <a:cubicBezTo>
                    <a:pt x="57" y="523"/>
                    <a:pt x="55" y="519"/>
                    <a:pt x="53" y="519"/>
                  </a:cubicBezTo>
                  <a:lnTo>
                    <a:pt x="53" y="519"/>
                  </a:lnTo>
                  <a:cubicBezTo>
                    <a:pt x="54" y="519"/>
                    <a:pt x="42" y="526"/>
                    <a:pt x="38" y="526"/>
                  </a:cubicBezTo>
                  <a:cubicBezTo>
                    <a:pt x="38" y="526"/>
                    <a:pt x="37" y="526"/>
                    <a:pt x="37" y="525"/>
                  </a:cubicBezTo>
                  <a:cubicBezTo>
                    <a:pt x="39" y="522"/>
                    <a:pt x="42" y="518"/>
                    <a:pt x="41" y="515"/>
                  </a:cubicBezTo>
                  <a:lnTo>
                    <a:pt x="41" y="509"/>
                  </a:lnTo>
                  <a:cubicBezTo>
                    <a:pt x="43" y="509"/>
                    <a:pt x="42" y="509"/>
                    <a:pt x="39" y="509"/>
                  </a:cubicBezTo>
                  <a:cubicBezTo>
                    <a:pt x="39" y="508"/>
                    <a:pt x="40" y="508"/>
                    <a:pt x="42" y="508"/>
                  </a:cubicBezTo>
                  <a:cubicBezTo>
                    <a:pt x="46" y="508"/>
                    <a:pt x="53" y="509"/>
                    <a:pt x="54" y="509"/>
                  </a:cubicBezTo>
                  <a:cubicBezTo>
                    <a:pt x="60" y="508"/>
                    <a:pt x="53" y="505"/>
                    <a:pt x="51" y="504"/>
                  </a:cubicBezTo>
                  <a:cubicBezTo>
                    <a:pt x="49" y="503"/>
                    <a:pt x="40" y="502"/>
                    <a:pt x="43" y="500"/>
                  </a:cubicBezTo>
                  <a:cubicBezTo>
                    <a:pt x="46" y="498"/>
                    <a:pt x="51" y="499"/>
                    <a:pt x="55" y="498"/>
                  </a:cubicBezTo>
                  <a:lnTo>
                    <a:pt x="55" y="498"/>
                  </a:lnTo>
                  <a:cubicBezTo>
                    <a:pt x="55" y="498"/>
                    <a:pt x="55" y="498"/>
                    <a:pt x="55" y="498"/>
                  </a:cubicBezTo>
                  <a:cubicBezTo>
                    <a:pt x="49" y="498"/>
                    <a:pt x="41" y="493"/>
                    <a:pt x="40" y="491"/>
                  </a:cubicBezTo>
                  <a:cubicBezTo>
                    <a:pt x="38" y="489"/>
                    <a:pt x="37" y="488"/>
                    <a:pt x="40" y="486"/>
                  </a:cubicBezTo>
                  <a:cubicBezTo>
                    <a:pt x="42" y="484"/>
                    <a:pt x="45" y="485"/>
                    <a:pt x="47" y="483"/>
                  </a:cubicBezTo>
                  <a:cubicBezTo>
                    <a:pt x="48" y="482"/>
                    <a:pt x="50" y="475"/>
                    <a:pt x="44" y="475"/>
                  </a:cubicBezTo>
                  <a:cubicBezTo>
                    <a:pt x="39" y="475"/>
                    <a:pt x="36" y="475"/>
                    <a:pt x="36" y="472"/>
                  </a:cubicBezTo>
                  <a:cubicBezTo>
                    <a:pt x="36" y="472"/>
                    <a:pt x="36" y="468"/>
                    <a:pt x="37" y="468"/>
                  </a:cubicBezTo>
                  <a:cubicBezTo>
                    <a:pt x="39" y="468"/>
                    <a:pt x="47" y="473"/>
                    <a:pt x="52" y="473"/>
                  </a:cubicBezTo>
                  <a:cubicBezTo>
                    <a:pt x="54" y="473"/>
                    <a:pt x="55" y="472"/>
                    <a:pt x="56" y="471"/>
                  </a:cubicBezTo>
                  <a:cubicBezTo>
                    <a:pt x="58" y="468"/>
                    <a:pt x="46" y="466"/>
                    <a:pt x="51" y="462"/>
                  </a:cubicBezTo>
                  <a:cubicBezTo>
                    <a:pt x="57" y="459"/>
                    <a:pt x="51" y="456"/>
                    <a:pt x="46" y="452"/>
                  </a:cubicBezTo>
                  <a:cubicBezTo>
                    <a:pt x="43" y="449"/>
                    <a:pt x="45" y="450"/>
                    <a:pt x="47" y="448"/>
                  </a:cubicBezTo>
                  <a:cubicBezTo>
                    <a:pt x="48" y="448"/>
                    <a:pt x="44" y="445"/>
                    <a:pt x="45" y="444"/>
                  </a:cubicBezTo>
                  <a:cubicBezTo>
                    <a:pt x="39" y="442"/>
                    <a:pt x="31" y="437"/>
                    <a:pt x="43" y="437"/>
                  </a:cubicBezTo>
                  <a:cubicBezTo>
                    <a:pt x="43" y="437"/>
                    <a:pt x="46" y="437"/>
                    <a:pt x="48" y="437"/>
                  </a:cubicBezTo>
                  <a:cubicBezTo>
                    <a:pt x="55" y="437"/>
                    <a:pt x="64" y="437"/>
                    <a:pt x="56" y="434"/>
                  </a:cubicBezTo>
                  <a:cubicBezTo>
                    <a:pt x="50" y="432"/>
                    <a:pt x="46" y="432"/>
                    <a:pt x="48" y="428"/>
                  </a:cubicBezTo>
                  <a:cubicBezTo>
                    <a:pt x="48" y="428"/>
                    <a:pt x="49" y="428"/>
                    <a:pt x="49" y="428"/>
                  </a:cubicBezTo>
                  <a:cubicBezTo>
                    <a:pt x="51" y="428"/>
                    <a:pt x="54" y="428"/>
                    <a:pt x="56" y="428"/>
                  </a:cubicBezTo>
                  <a:cubicBezTo>
                    <a:pt x="57" y="428"/>
                    <a:pt x="57" y="428"/>
                    <a:pt x="57" y="428"/>
                  </a:cubicBezTo>
                  <a:cubicBezTo>
                    <a:pt x="61" y="428"/>
                    <a:pt x="60" y="426"/>
                    <a:pt x="61" y="425"/>
                  </a:cubicBezTo>
                  <a:lnTo>
                    <a:pt x="49" y="423"/>
                  </a:lnTo>
                  <a:cubicBezTo>
                    <a:pt x="47" y="424"/>
                    <a:pt x="44" y="426"/>
                    <a:pt x="41" y="426"/>
                  </a:cubicBezTo>
                  <a:cubicBezTo>
                    <a:pt x="35" y="426"/>
                    <a:pt x="37" y="420"/>
                    <a:pt x="37" y="419"/>
                  </a:cubicBezTo>
                  <a:cubicBezTo>
                    <a:pt x="38" y="417"/>
                    <a:pt x="40" y="416"/>
                    <a:pt x="42" y="416"/>
                  </a:cubicBezTo>
                  <a:cubicBezTo>
                    <a:pt x="42" y="416"/>
                    <a:pt x="43" y="416"/>
                    <a:pt x="43" y="416"/>
                  </a:cubicBezTo>
                  <a:cubicBezTo>
                    <a:pt x="45" y="416"/>
                    <a:pt x="47" y="416"/>
                    <a:pt x="49" y="415"/>
                  </a:cubicBezTo>
                  <a:cubicBezTo>
                    <a:pt x="50" y="414"/>
                    <a:pt x="57" y="411"/>
                    <a:pt x="55" y="410"/>
                  </a:cubicBezTo>
                  <a:cubicBezTo>
                    <a:pt x="50" y="407"/>
                    <a:pt x="46" y="408"/>
                    <a:pt x="46" y="405"/>
                  </a:cubicBezTo>
                  <a:cubicBezTo>
                    <a:pt x="46" y="403"/>
                    <a:pt x="49" y="401"/>
                    <a:pt x="45" y="400"/>
                  </a:cubicBezTo>
                  <a:cubicBezTo>
                    <a:pt x="37" y="397"/>
                    <a:pt x="44" y="386"/>
                    <a:pt x="45" y="384"/>
                  </a:cubicBezTo>
                  <a:cubicBezTo>
                    <a:pt x="46" y="382"/>
                    <a:pt x="47" y="382"/>
                    <a:pt x="49" y="382"/>
                  </a:cubicBezTo>
                  <a:cubicBezTo>
                    <a:pt x="50" y="382"/>
                    <a:pt x="52" y="382"/>
                    <a:pt x="55" y="383"/>
                  </a:cubicBezTo>
                  <a:cubicBezTo>
                    <a:pt x="60" y="383"/>
                    <a:pt x="59" y="379"/>
                    <a:pt x="60" y="377"/>
                  </a:cubicBezTo>
                  <a:cubicBezTo>
                    <a:pt x="64" y="375"/>
                    <a:pt x="66" y="372"/>
                    <a:pt x="59" y="369"/>
                  </a:cubicBezTo>
                  <a:cubicBezTo>
                    <a:pt x="55" y="367"/>
                    <a:pt x="57" y="366"/>
                    <a:pt x="57" y="365"/>
                  </a:cubicBezTo>
                  <a:cubicBezTo>
                    <a:pt x="57" y="363"/>
                    <a:pt x="53" y="361"/>
                    <a:pt x="53" y="359"/>
                  </a:cubicBezTo>
                  <a:cubicBezTo>
                    <a:pt x="53" y="356"/>
                    <a:pt x="57" y="355"/>
                    <a:pt x="57" y="352"/>
                  </a:cubicBezTo>
                  <a:cubicBezTo>
                    <a:pt x="59" y="350"/>
                    <a:pt x="39" y="336"/>
                    <a:pt x="33" y="336"/>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2"/>
            <p:cNvSpPr/>
            <p:nvPr/>
          </p:nvSpPr>
          <p:spPr>
            <a:xfrm>
              <a:off x="4215500" y="2727500"/>
              <a:ext cx="55350" cy="103025"/>
            </a:xfrm>
            <a:custGeom>
              <a:rect b="b" l="l" r="r" t="t"/>
              <a:pathLst>
                <a:path extrusionOk="0" h="4121" w="2214">
                  <a:moveTo>
                    <a:pt x="495" y="0"/>
                  </a:moveTo>
                  <a:lnTo>
                    <a:pt x="1" y="1051"/>
                  </a:lnTo>
                  <a:lnTo>
                    <a:pt x="1682" y="4120"/>
                  </a:lnTo>
                  <a:lnTo>
                    <a:pt x="2214" y="3138"/>
                  </a:lnTo>
                  <a:lnTo>
                    <a:pt x="495" y="0"/>
                  </a:lnTo>
                  <a:close/>
                </a:path>
              </a:pathLst>
            </a:custGeom>
            <a:solidFill>
              <a:srgbClr val="D19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2"/>
            <p:cNvSpPr/>
            <p:nvPr/>
          </p:nvSpPr>
          <p:spPr>
            <a:xfrm>
              <a:off x="4215450" y="2727450"/>
              <a:ext cx="55675" cy="103425"/>
            </a:xfrm>
            <a:custGeom>
              <a:rect b="b" l="l" r="r" t="t"/>
              <a:pathLst>
                <a:path extrusionOk="0" h="4137" w="2227">
                  <a:moveTo>
                    <a:pt x="617" y="238"/>
                  </a:moveTo>
                  <a:cubicBezTo>
                    <a:pt x="619" y="238"/>
                    <a:pt x="621" y="239"/>
                    <a:pt x="623" y="242"/>
                  </a:cubicBezTo>
                  <a:cubicBezTo>
                    <a:pt x="627" y="249"/>
                    <a:pt x="629" y="257"/>
                    <a:pt x="623" y="257"/>
                  </a:cubicBezTo>
                  <a:cubicBezTo>
                    <a:pt x="622" y="257"/>
                    <a:pt x="621" y="257"/>
                    <a:pt x="621" y="257"/>
                  </a:cubicBezTo>
                  <a:cubicBezTo>
                    <a:pt x="614" y="255"/>
                    <a:pt x="612" y="247"/>
                    <a:pt x="609" y="240"/>
                  </a:cubicBezTo>
                  <a:cubicBezTo>
                    <a:pt x="611" y="239"/>
                    <a:pt x="614" y="238"/>
                    <a:pt x="617" y="238"/>
                  </a:cubicBezTo>
                  <a:close/>
                  <a:moveTo>
                    <a:pt x="371" y="359"/>
                  </a:moveTo>
                  <a:cubicBezTo>
                    <a:pt x="371" y="359"/>
                    <a:pt x="371" y="359"/>
                    <a:pt x="371" y="359"/>
                  </a:cubicBezTo>
                  <a:cubicBezTo>
                    <a:pt x="371" y="359"/>
                    <a:pt x="371" y="359"/>
                    <a:pt x="371" y="359"/>
                  </a:cubicBezTo>
                  <a:close/>
                  <a:moveTo>
                    <a:pt x="671" y="383"/>
                  </a:moveTo>
                  <a:cubicBezTo>
                    <a:pt x="668" y="383"/>
                    <a:pt x="666" y="386"/>
                    <a:pt x="670" y="392"/>
                  </a:cubicBezTo>
                  <a:cubicBezTo>
                    <a:pt x="670" y="395"/>
                    <a:pt x="672" y="398"/>
                    <a:pt x="673" y="399"/>
                  </a:cubicBezTo>
                  <a:cubicBezTo>
                    <a:pt x="688" y="392"/>
                    <a:pt x="678" y="383"/>
                    <a:pt x="671" y="383"/>
                  </a:cubicBezTo>
                  <a:close/>
                  <a:moveTo>
                    <a:pt x="744" y="437"/>
                  </a:moveTo>
                  <a:cubicBezTo>
                    <a:pt x="746" y="437"/>
                    <a:pt x="749" y="438"/>
                    <a:pt x="751" y="442"/>
                  </a:cubicBezTo>
                  <a:cubicBezTo>
                    <a:pt x="754" y="448"/>
                    <a:pt x="757" y="456"/>
                    <a:pt x="750" y="456"/>
                  </a:cubicBezTo>
                  <a:cubicBezTo>
                    <a:pt x="750" y="456"/>
                    <a:pt x="749" y="456"/>
                    <a:pt x="748" y="456"/>
                  </a:cubicBezTo>
                  <a:cubicBezTo>
                    <a:pt x="741" y="454"/>
                    <a:pt x="739" y="446"/>
                    <a:pt x="736" y="440"/>
                  </a:cubicBezTo>
                  <a:cubicBezTo>
                    <a:pt x="738" y="439"/>
                    <a:pt x="741" y="437"/>
                    <a:pt x="744" y="437"/>
                  </a:cubicBezTo>
                  <a:close/>
                  <a:moveTo>
                    <a:pt x="8" y="1071"/>
                  </a:moveTo>
                  <a:cubicBezTo>
                    <a:pt x="7" y="1082"/>
                    <a:pt x="10" y="1086"/>
                    <a:pt x="14" y="1086"/>
                  </a:cubicBezTo>
                  <a:cubicBezTo>
                    <a:pt x="17" y="1086"/>
                    <a:pt x="21" y="1082"/>
                    <a:pt x="17" y="1076"/>
                  </a:cubicBezTo>
                  <a:lnTo>
                    <a:pt x="8" y="1071"/>
                  </a:lnTo>
                  <a:close/>
                  <a:moveTo>
                    <a:pt x="207" y="1334"/>
                  </a:moveTo>
                  <a:cubicBezTo>
                    <a:pt x="207" y="1334"/>
                    <a:pt x="207" y="1335"/>
                    <a:pt x="207" y="1335"/>
                  </a:cubicBezTo>
                  <a:lnTo>
                    <a:pt x="207" y="1335"/>
                  </a:lnTo>
                  <a:cubicBezTo>
                    <a:pt x="207" y="1335"/>
                    <a:pt x="207" y="1334"/>
                    <a:pt x="207" y="1334"/>
                  </a:cubicBezTo>
                  <a:close/>
                  <a:moveTo>
                    <a:pt x="211" y="1409"/>
                  </a:moveTo>
                  <a:cubicBezTo>
                    <a:pt x="214" y="1409"/>
                    <a:pt x="218" y="1412"/>
                    <a:pt x="222" y="1419"/>
                  </a:cubicBezTo>
                  <a:cubicBezTo>
                    <a:pt x="225" y="1426"/>
                    <a:pt x="222" y="1430"/>
                    <a:pt x="218" y="1430"/>
                  </a:cubicBezTo>
                  <a:cubicBezTo>
                    <a:pt x="216" y="1430"/>
                    <a:pt x="213" y="1428"/>
                    <a:pt x="211" y="1424"/>
                  </a:cubicBezTo>
                  <a:cubicBezTo>
                    <a:pt x="206" y="1415"/>
                    <a:pt x="207" y="1409"/>
                    <a:pt x="211" y="1409"/>
                  </a:cubicBezTo>
                  <a:close/>
                  <a:moveTo>
                    <a:pt x="255" y="1520"/>
                  </a:moveTo>
                  <a:lnTo>
                    <a:pt x="255" y="1520"/>
                  </a:lnTo>
                  <a:cubicBezTo>
                    <a:pt x="255" y="1520"/>
                    <a:pt x="255" y="1520"/>
                    <a:pt x="255" y="1520"/>
                  </a:cubicBezTo>
                  <a:cubicBezTo>
                    <a:pt x="255" y="1521"/>
                    <a:pt x="256" y="1522"/>
                    <a:pt x="257" y="1523"/>
                  </a:cubicBezTo>
                  <a:lnTo>
                    <a:pt x="257" y="1523"/>
                  </a:lnTo>
                  <a:cubicBezTo>
                    <a:pt x="256" y="1522"/>
                    <a:pt x="256" y="1521"/>
                    <a:pt x="255" y="1520"/>
                  </a:cubicBezTo>
                  <a:close/>
                  <a:moveTo>
                    <a:pt x="362" y="1639"/>
                  </a:moveTo>
                  <a:lnTo>
                    <a:pt x="362" y="1639"/>
                  </a:lnTo>
                  <a:cubicBezTo>
                    <a:pt x="362" y="1639"/>
                    <a:pt x="362" y="1639"/>
                    <a:pt x="362" y="1639"/>
                  </a:cubicBezTo>
                  <a:lnTo>
                    <a:pt x="362" y="1639"/>
                  </a:lnTo>
                  <a:cubicBezTo>
                    <a:pt x="362" y="1639"/>
                    <a:pt x="362" y="1639"/>
                    <a:pt x="362" y="1639"/>
                  </a:cubicBezTo>
                  <a:close/>
                  <a:moveTo>
                    <a:pt x="476" y="1947"/>
                  </a:moveTo>
                  <a:lnTo>
                    <a:pt x="476" y="1947"/>
                  </a:lnTo>
                  <a:cubicBezTo>
                    <a:pt x="475" y="1956"/>
                    <a:pt x="476" y="1961"/>
                    <a:pt x="481" y="1961"/>
                  </a:cubicBezTo>
                  <a:cubicBezTo>
                    <a:pt x="483" y="1961"/>
                    <a:pt x="486" y="1960"/>
                    <a:pt x="489" y="1958"/>
                  </a:cubicBezTo>
                  <a:lnTo>
                    <a:pt x="485" y="1951"/>
                  </a:lnTo>
                  <a:lnTo>
                    <a:pt x="476" y="1947"/>
                  </a:lnTo>
                  <a:close/>
                  <a:moveTo>
                    <a:pt x="1599" y="1989"/>
                  </a:moveTo>
                  <a:lnTo>
                    <a:pt x="1602" y="1996"/>
                  </a:lnTo>
                  <a:cubicBezTo>
                    <a:pt x="1601" y="2002"/>
                    <a:pt x="1600" y="2008"/>
                    <a:pt x="1595" y="2009"/>
                  </a:cubicBezTo>
                  <a:cubicBezTo>
                    <a:pt x="1588" y="1999"/>
                    <a:pt x="1590" y="1994"/>
                    <a:pt x="1599" y="1989"/>
                  </a:cubicBezTo>
                  <a:close/>
                  <a:moveTo>
                    <a:pt x="615" y="2159"/>
                  </a:moveTo>
                  <a:cubicBezTo>
                    <a:pt x="620" y="2159"/>
                    <a:pt x="625" y="2165"/>
                    <a:pt x="624" y="2172"/>
                  </a:cubicBezTo>
                  <a:cubicBezTo>
                    <a:pt x="623" y="2179"/>
                    <a:pt x="617" y="2186"/>
                    <a:pt x="612" y="2186"/>
                  </a:cubicBezTo>
                  <a:cubicBezTo>
                    <a:pt x="609" y="2186"/>
                    <a:pt x="605" y="2182"/>
                    <a:pt x="604" y="2174"/>
                  </a:cubicBezTo>
                  <a:cubicBezTo>
                    <a:pt x="605" y="2168"/>
                    <a:pt x="607" y="2162"/>
                    <a:pt x="611" y="2160"/>
                  </a:cubicBezTo>
                  <a:cubicBezTo>
                    <a:pt x="612" y="2160"/>
                    <a:pt x="614" y="2159"/>
                    <a:pt x="615" y="2159"/>
                  </a:cubicBezTo>
                  <a:close/>
                  <a:moveTo>
                    <a:pt x="1665" y="2204"/>
                  </a:moveTo>
                  <a:cubicBezTo>
                    <a:pt x="1661" y="2204"/>
                    <a:pt x="1659" y="2206"/>
                    <a:pt x="1662" y="2213"/>
                  </a:cubicBezTo>
                  <a:cubicBezTo>
                    <a:pt x="1663" y="2215"/>
                    <a:pt x="1665" y="2218"/>
                    <a:pt x="1667" y="2220"/>
                  </a:cubicBezTo>
                  <a:cubicBezTo>
                    <a:pt x="1681" y="2212"/>
                    <a:pt x="1671" y="2204"/>
                    <a:pt x="1665" y="2204"/>
                  </a:cubicBezTo>
                  <a:close/>
                  <a:moveTo>
                    <a:pt x="763" y="2412"/>
                  </a:moveTo>
                  <a:cubicBezTo>
                    <a:pt x="765" y="2412"/>
                    <a:pt x="767" y="2414"/>
                    <a:pt x="769" y="2417"/>
                  </a:cubicBezTo>
                  <a:cubicBezTo>
                    <a:pt x="772" y="2424"/>
                    <a:pt x="769" y="2428"/>
                    <a:pt x="765" y="2428"/>
                  </a:cubicBezTo>
                  <a:cubicBezTo>
                    <a:pt x="763" y="2428"/>
                    <a:pt x="760" y="2426"/>
                    <a:pt x="758" y="2423"/>
                  </a:cubicBezTo>
                  <a:cubicBezTo>
                    <a:pt x="758" y="2418"/>
                    <a:pt x="760" y="2412"/>
                    <a:pt x="763" y="2412"/>
                  </a:cubicBezTo>
                  <a:close/>
                  <a:moveTo>
                    <a:pt x="1815" y="2505"/>
                  </a:moveTo>
                  <a:cubicBezTo>
                    <a:pt x="1815" y="2505"/>
                    <a:pt x="1815" y="2505"/>
                    <a:pt x="1815" y="2505"/>
                  </a:cubicBezTo>
                  <a:cubicBezTo>
                    <a:pt x="1815" y="2505"/>
                    <a:pt x="1815" y="2505"/>
                    <a:pt x="1815" y="2505"/>
                  </a:cubicBezTo>
                  <a:close/>
                  <a:moveTo>
                    <a:pt x="1836" y="2544"/>
                  </a:moveTo>
                  <a:cubicBezTo>
                    <a:pt x="1836" y="2544"/>
                    <a:pt x="1835" y="2545"/>
                    <a:pt x="1835" y="2545"/>
                  </a:cubicBezTo>
                  <a:cubicBezTo>
                    <a:pt x="1835" y="2545"/>
                    <a:pt x="1836" y="2544"/>
                    <a:pt x="1836" y="2544"/>
                  </a:cubicBezTo>
                  <a:close/>
                  <a:moveTo>
                    <a:pt x="925" y="2657"/>
                  </a:moveTo>
                  <a:lnTo>
                    <a:pt x="925" y="2657"/>
                  </a:lnTo>
                  <a:cubicBezTo>
                    <a:pt x="923" y="2666"/>
                    <a:pt x="925" y="2671"/>
                    <a:pt x="930" y="2671"/>
                  </a:cubicBezTo>
                  <a:cubicBezTo>
                    <a:pt x="932" y="2671"/>
                    <a:pt x="935" y="2670"/>
                    <a:pt x="938" y="2669"/>
                  </a:cubicBezTo>
                  <a:lnTo>
                    <a:pt x="934" y="2662"/>
                  </a:lnTo>
                  <a:lnTo>
                    <a:pt x="925" y="2657"/>
                  </a:lnTo>
                  <a:close/>
                  <a:moveTo>
                    <a:pt x="1107" y="2993"/>
                  </a:moveTo>
                  <a:cubicBezTo>
                    <a:pt x="1107" y="2993"/>
                    <a:pt x="1107" y="2993"/>
                    <a:pt x="1107" y="2993"/>
                  </a:cubicBezTo>
                  <a:lnTo>
                    <a:pt x="1107" y="2993"/>
                  </a:lnTo>
                  <a:cubicBezTo>
                    <a:pt x="1107" y="2993"/>
                    <a:pt x="1107" y="2993"/>
                    <a:pt x="1107" y="2993"/>
                  </a:cubicBezTo>
                  <a:close/>
                  <a:moveTo>
                    <a:pt x="2122" y="3065"/>
                  </a:moveTo>
                  <a:lnTo>
                    <a:pt x="2122" y="3065"/>
                  </a:lnTo>
                  <a:cubicBezTo>
                    <a:pt x="2122" y="3065"/>
                    <a:pt x="2122" y="3065"/>
                    <a:pt x="2122" y="3065"/>
                  </a:cubicBezTo>
                  <a:close/>
                  <a:moveTo>
                    <a:pt x="2194" y="3126"/>
                  </a:moveTo>
                  <a:cubicBezTo>
                    <a:pt x="2197" y="3126"/>
                    <a:pt x="2199" y="3127"/>
                    <a:pt x="2201" y="3130"/>
                  </a:cubicBezTo>
                  <a:cubicBezTo>
                    <a:pt x="2200" y="3134"/>
                    <a:pt x="2198" y="3137"/>
                    <a:pt x="2195" y="3137"/>
                  </a:cubicBezTo>
                  <a:cubicBezTo>
                    <a:pt x="2193" y="3137"/>
                    <a:pt x="2191" y="3136"/>
                    <a:pt x="2189" y="3133"/>
                  </a:cubicBezTo>
                  <a:cubicBezTo>
                    <a:pt x="2187" y="3129"/>
                    <a:pt x="2190" y="3126"/>
                    <a:pt x="2194" y="3126"/>
                  </a:cubicBezTo>
                  <a:close/>
                  <a:moveTo>
                    <a:pt x="843" y="2516"/>
                  </a:moveTo>
                  <a:cubicBezTo>
                    <a:pt x="833" y="2516"/>
                    <a:pt x="820" y="2527"/>
                    <a:pt x="826" y="2538"/>
                  </a:cubicBezTo>
                  <a:lnTo>
                    <a:pt x="821" y="2528"/>
                  </a:lnTo>
                  <a:cubicBezTo>
                    <a:pt x="818" y="2522"/>
                    <a:pt x="811" y="2517"/>
                    <a:pt x="806" y="2517"/>
                  </a:cubicBezTo>
                  <a:cubicBezTo>
                    <a:pt x="803" y="2517"/>
                    <a:pt x="802" y="2520"/>
                    <a:pt x="804" y="2526"/>
                  </a:cubicBezTo>
                  <a:cubicBezTo>
                    <a:pt x="808" y="2537"/>
                    <a:pt x="815" y="2547"/>
                    <a:pt x="822" y="2557"/>
                  </a:cubicBezTo>
                  <a:cubicBezTo>
                    <a:pt x="829" y="2568"/>
                    <a:pt x="833" y="2571"/>
                    <a:pt x="843" y="2573"/>
                  </a:cubicBezTo>
                  <a:cubicBezTo>
                    <a:pt x="851" y="2576"/>
                    <a:pt x="851" y="2589"/>
                    <a:pt x="859" y="2589"/>
                  </a:cubicBezTo>
                  <a:cubicBezTo>
                    <a:pt x="861" y="2589"/>
                    <a:pt x="862" y="2589"/>
                    <a:pt x="864" y="2587"/>
                  </a:cubicBezTo>
                  <a:lnTo>
                    <a:pt x="864" y="2587"/>
                  </a:lnTo>
                  <a:cubicBezTo>
                    <a:pt x="851" y="2594"/>
                    <a:pt x="866" y="2623"/>
                    <a:pt x="870" y="2636"/>
                  </a:cubicBezTo>
                  <a:cubicBezTo>
                    <a:pt x="872" y="2641"/>
                    <a:pt x="876" y="2650"/>
                    <a:pt x="876" y="2656"/>
                  </a:cubicBezTo>
                  <a:cubicBezTo>
                    <a:pt x="870" y="2658"/>
                    <a:pt x="869" y="2668"/>
                    <a:pt x="872" y="2676"/>
                  </a:cubicBezTo>
                  <a:lnTo>
                    <a:pt x="883" y="2669"/>
                  </a:lnTo>
                  <a:lnTo>
                    <a:pt x="883" y="2669"/>
                  </a:lnTo>
                  <a:cubicBezTo>
                    <a:pt x="889" y="2681"/>
                    <a:pt x="881" y="2687"/>
                    <a:pt x="890" y="2697"/>
                  </a:cubicBezTo>
                  <a:cubicBezTo>
                    <a:pt x="897" y="2704"/>
                    <a:pt x="906" y="2713"/>
                    <a:pt x="915" y="2715"/>
                  </a:cubicBezTo>
                  <a:cubicBezTo>
                    <a:pt x="916" y="2715"/>
                    <a:pt x="916" y="2715"/>
                    <a:pt x="916" y="2715"/>
                  </a:cubicBezTo>
                  <a:cubicBezTo>
                    <a:pt x="918" y="2715"/>
                    <a:pt x="919" y="2715"/>
                    <a:pt x="920" y="2715"/>
                  </a:cubicBezTo>
                  <a:cubicBezTo>
                    <a:pt x="921" y="2715"/>
                    <a:pt x="921" y="2715"/>
                    <a:pt x="922" y="2717"/>
                  </a:cubicBezTo>
                  <a:cubicBezTo>
                    <a:pt x="925" y="2723"/>
                    <a:pt x="926" y="2729"/>
                    <a:pt x="927" y="2734"/>
                  </a:cubicBezTo>
                  <a:cubicBezTo>
                    <a:pt x="927" y="2745"/>
                    <a:pt x="927" y="2759"/>
                    <a:pt x="938" y="2766"/>
                  </a:cubicBezTo>
                  <a:cubicBezTo>
                    <a:pt x="947" y="2772"/>
                    <a:pt x="958" y="2785"/>
                    <a:pt x="961" y="2797"/>
                  </a:cubicBezTo>
                  <a:cubicBezTo>
                    <a:pt x="963" y="2802"/>
                    <a:pt x="953" y="2814"/>
                    <a:pt x="960" y="2817"/>
                  </a:cubicBezTo>
                  <a:cubicBezTo>
                    <a:pt x="962" y="2818"/>
                    <a:pt x="963" y="2819"/>
                    <a:pt x="965" y="2819"/>
                  </a:cubicBezTo>
                  <a:cubicBezTo>
                    <a:pt x="971" y="2819"/>
                    <a:pt x="973" y="2811"/>
                    <a:pt x="976" y="2811"/>
                  </a:cubicBezTo>
                  <a:cubicBezTo>
                    <a:pt x="978" y="2811"/>
                    <a:pt x="980" y="2813"/>
                    <a:pt x="983" y="2819"/>
                  </a:cubicBezTo>
                  <a:cubicBezTo>
                    <a:pt x="993" y="2836"/>
                    <a:pt x="959" y="2824"/>
                    <a:pt x="970" y="2845"/>
                  </a:cubicBezTo>
                  <a:cubicBezTo>
                    <a:pt x="972" y="2848"/>
                    <a:pt x="973" y="2849"/>
                    <a:pt x="975" y="2849"/>
                  </a:cubicBezTo>
                  <a:cubicBezTo>
                    <a:pt x="977" y="2849"/>
                    <a:pt x="980" y="2847"/>
                    <a:pt x="982" y="2847"/>
                  </a:cubicBezTo>
                  <a:cubicBezTo>
                    <a:pt x="983" y="2847"/>
                    <a:pt x="985" y="2847"/>
                    <a:pt x="986" y="2848"/>
                  </a:cubicBezTo>
                  <a:cubicBezTo>
                    <a:pt x="994" y="2859"/>
                    <a:pt x="1001" y="2876"/>
                    <a:pt x="1006" y="2889"/>
                  </a:cubicBezTo>
                  <a:cubicBezTo>
                    <a:pt x="1017" y="2917"/>
                    <a:pt x="1025" y="2953"/>
                    <a:pt x="1043" y="2978"/>
                  </a:cubicBezTo>
                  <a:cubicBezTo>
                    <a:pt x="1049" y="2986"/>
                    <a:pt x="1054" y="2985"/>
                    <a:pt x="1061" y="2988"/>
                  </a:cubicBezTo>
                  <a:cubicBezTo>
                    <a:pt x="1077" y="2997"/>
                    <a:pt x="1062" y="2995"/>
                    <a:pt x="1061" y="3000"/>
                  </a:cubicBezTo>
                  <a:cubicBezTo>
                    <a:pt x="1059" y="3007"/>
                    <a:pt x="1074" y="3023"/>
                    <a:pt x="1080" y="3026"/>
                  </a:cubicBezTo>
                  <a:cubicBezTo>
                    <a:pt x="1096" y="3027"/>
                    <a:pt x="1091" y="3030"/>
                    <a:pt x="1085" y="3041"/>
                  </a:cubicBezTo>
                  <a:cubicBezTo>
                    <a:pt x="1085" y="3041"/>
                    <a:pt x="1088" y="3041"/>
                    <a:pt x="1093" y="3041"/>
                  </a:cubicBezTo>
                  <a:cubicBezTo>
                    <a:pt x="1100" y="3041"/>
                    <a:pt x="1111" y="3041"/>
                    <a:pt x="1111" y="3039"/>
                  </a:cubicBezTo>
                  <a:lnTo>
                    <a:pt x="1111" y="3039"/>
                  </a:lnTo>
                  <a:cubicBezTo>
                    <a:pt x="1113" y="3044"/>
                    <a:pt x="1102" y="3050"/>
                    <a:pt x="1101" y="3053"/>
                  </a:cubicBezTo>
                  <a:cubicBezTo>
                    <a:pt x="1097" y="3060"/>
                    <a:pt x="1108" y="3068"/>
                    <a:pt x="1112" y="3073"/>
                  </a:cubicBezTo>
                  <a:cubicBezTo>
                    <a:pt x="1117" y="3078"/>
                    <a:pt x="1141" y="3104"/>
                    <a:pt x="1125" y="3104"/>
                  </a:cubicBezTo>
                  <a:cubicBezTo>
                    <a:pt x="1107" y="3104"/>
                    <a:pt x="1139" y="3125"/>
                    <a:pt x="1144" y="3131"/>
                  </a:cubicBezTo>
                  <a:cubicBezTo>
                    <a:pt x="1155" y="3146"/>
                    <a:pt x="1124" y="3158"/>
                    <a:pt x="1142" y="3167"/>
                  </a:cubicBezTo>
                  <a:cubicBezTo>
                    <a:pt x="1153" y="3161"/>
                    <a:pt x="1158" y="3130"/>
                    <a:pt x="1159" y="3117"/>
                  </a:cubicBezTo>
                  <a:cubicBezTo>
                    <a:pt x="1159" y="3116"/>
                    <a:pt x="1163" y="3094"/>
                    <a:pt x="1159" y="3094"/>
                  </a:cubicBezTo>
                  <a:cubicBezTo>
                    <a:pt x="1159" y="3094"/>
                    <a:pt x="1159" y="3095"/>
                    <a:pt x="1159" y="3095"/>
                  </a:cubicBezTo>
                  <a:cubicBezTo>
                    <a:pt x="1152" y="3091"/>
                    <a:pt x="1149" y="3089"/>
                    <a:pt x="1148" y="3080"/>
                  </a:cubicBezTo>
                  <a:cubicBezTo>
                    <a:pt x="1146" y="3069"/>
                    <a:pt x="1145" y="3055"/>
                    <a:pt x="1136" y="3047"/>
                  </a:cubicBezTo>
                  <a:cubicBezTo>
                    <a:pt x="1127" y="3041"/>
                    <a:pt x="1122" y="3042"/>
                    <a:pt x="1124" y="3030"/>
                  </a:cubicBezTo>
                  <a:cubicBezTo>
                    <a:pt x="1117" y="3017"/>
                    <a:pt x="1089" y="3002"/>
                    <a:pt x="1107" y="2993"/>
                  </a:cubicBezTo>
                  <a:lnTo>
                    <a:pt x="1107" y="2993"/>
                  </a:lnTo>
                  <a:cubicBezTo>
                    <a:pt x="1105" y="2993"/>
                    <a:pt x="1104" y="2994"/>
                    <a:pt x="1103" y="2994"/>
                  </a:cubicBezTo>
                  <a:cubicBezTo>
                    <a:pt x="1092" y="2994"/>
                    <a:pt x="1087" y="2967"/>
                    <a:pt x="1081" y="2959"/>
                  </a:cubicBezTo>
                  <a:cubicBezTo>
                    <a:pt x="1079" y="2956"/>
                    <a:pt x="1077" y="2955"/>
                    <a:pt x="1076" y="2955"/>
                  </a:cubicBezTo>
                  <a:cubicBezTo>
                    <a:pt x="1074" y="2955"/>
                    <a:pt x="1072" y="2957"/>
                    <a:pt x="1069" y="2957"/>
                  </a:cubicBezTo>
                  <a:cubicBezTo>
                    <a:pt x="1068" y="2957"/>
                    <a:pt x="1067" y="2957"/>
                    <a:pt x="1065" y="2956"/>
                  </a:cubicBezTo>
                  <a:cubicBezTo>
                    <a:pt x="1057" y="2951"/>
                    <a:pt x="1065" y="2941"/>
                    <a:pt x="1069" y="2939"/>
                  </a:cubicBezTo>
                  <a:cubicBezTo>
                    <a:pt x="1085" y="2931"/>
                    <a:pt x="1063" y="2922"/>
                    <a:pt x="1056" y="2911"/>
                  </a:cubicBezTo>
                  <a:cubicBezTo>
                    <a:pt x="1053" y="2906"/>
                    <a:pt x="1037" y="2868"/>
                    <a:pt x="1040" y="2868"/>
                  </a:cubicBezTo>
                  <a:lnTo>
                    <a:pt x="1040" y="2868"/>
                  </a:lnTo>
                  <a:cubicBezTo>
                    <a:pt x="1040" y="2868"/>
                    <a:pt x="1040" y="2869"/>
                    <a:pt x="1040" y="2869"/>
                  </a:cubicBezTo>
                  <a:cubicBezTo>
                    <a:pt x="1040" y="2868"/>
                    <a:pt x="1039" y="2868"/>
                    <a:pt x="1039" y="2868"/>
                  </a:cubicBezTo>
                  <a:lnTo>
                    <a:pt x="1039" y="2868"/>
                  </a:lnTo>
                  <a:cubicBezTo>
                    <a:pt x="1038" y="2868"/>
                    <a:pt x="1042" y="2873"/>
                    <a:pt x="1038" y="2873"/>
                  </a:cubicBezTo>
                  <a:cubicBezTo>
                    <a:pt x="1037" y="2873"/>
                    <a:pt x="1037" y="2873"/>
                    <a:pt x="1035" y="2873"/>
                  </a:cubicBezTo>
                  <a:cubicBezTo>
                    <a:pt x="1031" y="2871"/>
                    <a:pt x="1028" y="2864"/>
                    <a:pt x="1027" y="2861"/>
                  </a:cubicBezTo>
                  <a:cubicBezTo>
                    <a:pt x="1023" y="2855"/>
                    <a:pt x="1017" y="2845"/>
                    <a:pt x="1019" y="2839"/>
                  </a:cubicBezTo>
                  <a:cubicBezTo>
                    <a:pt x="1020" y="2833"/>
                    <a:pt x="1025" y="2831"/>
                    <a:pt x="1016" y="2823"/>
                  </a:cubicBezTo>
                  <a:cubicBezTo>
                    <a:pt x="1011" y="2818"/>
                    <a:pt x="1003" y="2821"/>
                    <a:pt x="999" y="2817"/>
                  </a:cubicBezTo>
                  <a:cubicBezTo>
                    <a:pt x="991" y="2810"/>
                    <a:pt x="992" y="2793"/>
                    <a:pt x="991" y="2784"/>
                  </a:cubicBezTo>
                  <a:cubicBezTo>
                    <a:pt x="988" y="2773"/>
                    <a:pt x="985" y="2763"/>
                    <a:pt x="980" y="2753"/>
                  </a:cubicBezTo>
                  <a:cubicBezTo>
                    <a:pt x="973" y="2744"/>
                    <a:pt x="966" y="2735"/>
                    <a:pt x="959" y="2728"/>
                  </a:cubicBezTo>
                  <a:cubicBezTo>
                    <a:pt x="955" y="2725"/>
                    <a:pt x="942" y="2721"/>
                    <a:pt x="939" y="2717"/>
                  </a:cubicBezTo>
                  <a:lnTo>
                    <a:pt x="939" y="2717"/>
                  </a:lnTo>
                  <a:cubicBezTo>
                    <a:pt x="940" y="2717"/>
                    <a:pt x="941" y="2717"/>
                    <a:pt x="942" y="2717"/>
                  </a:cubicBezTo>
                  <a:cubicBezTo>
                    <a:pt x="946" y="2717"/>
                    <a:pt x="952" y="2716"/>
                    <a:pt x="953" y="2715"/>
                  </a:cubicBezTo>
                  <a:cubicBezTo>
                    <a:pt x="956" y="2711"/>
                    <a:pt x="945" y="2694"/>
                    <a:pt x="941" y="2690"/>
                  </a:cubicBezTo>
                  <a:cubicBezTo>
                    <a:pt x="937" y="2685"/>
                    <a:pt x="933" y="2691"/>
                    <a:pt x="927" y="2683"/>
                  </a:cubicBezTo>
                  <a:cubicBezTo>
                    <a:pt x="923" y="2677"/>
                    <a:pt x="920" y="2669"/>
                    <a:pt x="918" y="2662"/>
                  </a:cubicBezTo>
                  <a:cubicBezTo>
                    <a:pt x="913" y="2642"/>
                    <a:pt x="923" y="2636"/>
                    <a:pt x="905" y="2621"/>
                  </a:cubicBezTo>
                  <a:cubicBezTo>
                    <a:pt x="895" y="2616"/>
                    <a:pt x="891" y="2607"/>
                    <a:pt x="886" y="2597"/>
                  </a:cubicBezTo>
                  <a:cubicBezTo>
                    <a:pt x="884" y="2593"/>
                    <a:pt x="871" y="2597"/>
                    <a:pt x="866" y="2587"/>
                  </a:cubicBezTo>
                  <a:cubicBezTo>
                    <a:pt x="870" y="2584"/>
                    <a:pt x="886" y="2584"/>
                    <a:pt x="877" y="2575"/>
                  </a:cubicBezTo>
                  <a:cubicBezTo>
                    <a:pt x="871" y="2569"/>
                    <a:pt x="863" y="2568"/>
                    <a:pt x="856" y="2565"/>
                  </a:cubicBezTo>
                  <a:lnTo>
                    <a:pt x="856" y="2565"/>
                  </a:lnTo>
                  <a:cubicBezTo>
                    <a:pt x="858" y="2566"/>
                    <a:pt x="859" y="2566"/>
                    <a:pt x="860" y="2566"/>
                  </a:cubicBezTo>
                  <a:cubicBezTo>
                    <a:pt x="867" y="2566"/>
                    <a:pt x="850" y="2544"/>
                    <a:pt x="849" y="2539"/>
                  </a:cubicBezTo>
                  <a:cubicBezTo>
                    <a:pt x="845" y="2528"/>
                    <a:pt x="858" y="2532"/>
                    <a:pt x="852" y="2521"/>
                  </a:cubicBezTo>
                  <a:cubicBezTo>
                    <a:pt x="850" y="2518"/>
                    <a:pt x="847" y="2516"/>
                    <a:pt x="843" y="2516"/>
                  </a:cubicBezTo>
                  <a:close/>
                  <a:moveTo>
                    <a:pt x="2132" y="3311"/>
                  </a:moveTo>
                  <a:cubicBezTo>
                    <a:pt x="2132" y="3311"/>
                    <a:pt x="2132" y="3311"/>
                    <a:pt x="2132" y="3311"/>
                  </a:cubicBezTo>
                  <a:cubicBezTo>
                    <a:pt x="2132" y="3311"/>
                    <a:pt x="2132" y="3311"/>
                    <a:pt x="2132" y="3311"/>
                  </a:cubicBezTo>
                  <a:close/>
                  <a:moveTo>
                    <a:pt x="1227" y="3316"/>
                  </a:moveTo>
                  <a:cubicBezTo>
                    <a:pt x="1227" y="3316"/>
                    <a:pt x="1226" y="3316"/>
                    <a:pt x="1226" y="3316"/>
                  </a:cubicBezTo>
                  <a:cubicBezTo>
                    <a:pt x="1226" y="3316"/>
                    <a:pt x="1227" y="3316"/>
                    <a:pt x="1227" y="3316"/>
                  </a:cubicBezTo>
                  <a:close/>
                  <a:moveTo>
                    <a:pt x="2073" y="3324"/>
                  </a:moveTo>
                  <a:lnTo>
                    <a:pt x="2073" y="3324"/>
                  </a:lnTo>
                  <a:cubicBezTo>
                    <a:pt x="2073" y="3324"/>
                    <a:pt x="2073" y="3324"/>
                    <a:pt x="2073" y="3324"/>
                  </a:cubicBezTo>
                  <a:cubicBezTo>
                    <a:pt x="2073" y="3324"/>
                    <a:pt x="2073" y="3324"/>
                    <a:pt x="2073" y="3324"/>
                  </a:cubicBezTo>
                  <a:close/>
                  <a:moveTo>
                    <a:pt x="2103" y="3313"/>
                  </a:moveTo>
                  <a:cubicBezTo>
                    <a:pt x="2107" y="3316"/>
                    <a:pt x="2114" y="3319"/>
                    <a:pt x="2109" y="3326"/>
                  </a:cubicBezTo>
                  <a:cubicBezTo>
                    <a:pt x="2110" y="3331"/>
                    <a:pt x="2108" y="3335"/>
                    <a:pt x="2106" y="3335"/>
                  </a:cubicBezTo>
                  <a:cubicBezTo>
                    <a:pt x="2105" y="3335"/>
                    <a:pt x="2104" y="3333"/>
                    <a:pt x="2104" y="3330"/>
                  </a:cubicBezTo>
                  <a:cubicBezTo>
                    <a:pt x="2103" y="3324"/>
                    <a:pt x="2103" y="3319"/>
                    <a:pt x="2103" y="3313"/>
                  </a:cubicBezTo>
                  <a:close/>
                  <a:moveTo>
                    <a:pt x="1998" y="3460"/>
                  </a:moveTo>
                  <a:cubicBezTo>
                    <a:pt x="1998" y="3460"/>
                    <a:pt x="1998" y="3460"/>
                    <a:pt x="1998" y="3460"/>
                  </a:cubicBezTo>
                  <a:lnTo>
                    <a:pt x="1998" y="3460"/>
                  </a:lnTo>
                  <a:cubicBezTo>
                    <a:pt x="1998" y="3460"/>
                    <a:pt x="1998" y="3460"/>
                    <a:pt x="1998" y="3460"/>
                  </a:cubicBezTo>
                  <a:close/>
                  <a:moveTo>
                    <a:pt x="1969" y="3592"/>
                  </a:moveTo>
                  <a:cubicBezTo>
                    <a:pt x="1973" y="3595"/>
                    <a:pt x="1974" y="3597"/>
                    <a:pt x="1971" y="3603"/>
                  </a:cubicBezTo>
                  <a:cubicBezTo>
                    <a:pt x="1968" y="3607"/>
                    <a:pt x="1964" y="3615"/>
                    <a:pt x="1959" y="3615"/>
                  </a:cubicBezTo>
                  <a:cubicBezTo>
                    <a:pt x="1958" y="3615"/>
                    <a:pt x="1957" y="3615"/>
                    <a:pt x="1957" y="3614"/>
                  </a:cubicBezTo>
                  <a:lnTo>
                    <a:pt x="1969" y="3592"/>
                  </a:lnTo>
                  <a:close/>
                  <a:moveTo>
                    <a:pt x="1888" y="3696"/>
                  </a:moveTo>
                  <a:cubicBezTo>
                    <a:pt x="1888" y="3696"/>
                    <a:pt x="1888" y="3696"/>
                    <a:pt x="1888" y="3696"/>
                  </a:cubicBezTo>
                  <a:lnTo>
                    <a:pt x="1888" y="3696"/>
                  </a:lnTo>
                  <a:cubicBezTo>
                    <a:pt x="1888" y="3696"/>
                    <a:pt x="1888" y="3696"/>
                    <a:pt x="1888" y="3696"/>
                  </a:cubicBezTo>
                  <a:close/>
                  <a:moveTo>
                    <a:pt x="1462" y="3688"/>
                  </a:moveTo>
                  <a:cubicBezTo>
                    <a:pt x="1466" y="3695"/>
                    <a:pt x="1471" y="3702"/>
                    <a:pt x="1464" y="3705"/>
                  </a:cubicBezTo>
                  <a:lnTo>
                    <a:pt x="1460" y="3698"/>
                  </a:lnTo>
                  <a:lnTo>
                    <a:pt x="1462" y="3688"/>
                  </a:lnTo>
                  <a:close/>
                  <a:moveTo>
                    <a:pt x="1477" y="3775"/>
                  </a:moveTo>
                  <a:cubicBezTo>
                    <a:pt x="1474" y="3775"/>
                    <a:pt x="1472" y="3778"/>
                    <a:pt x="1471" y="3784"/>
                  </a:cubicBezTo>
                  <a:cubicBezTo>
                    <a:pt x="1475" y="3786"/>
                    <a:pt x="1478" y="3788"/>
                    <a:pt x="1481" y="3788"/>
                  </a:cubicBezTo>
                  <a:cubicBezTo>
                    <a:pt x="1483" y="3788"/>
                    <a:pt x="1484" y="3787"/>
                    <a:pt x="1486" y="3785"/>
                  </a:cubicBezTo>
                  <a:cubicBezTo>
                    <a:pt x="1482" y="3778"/>
                    <a:pt x="1479" y="3775"/>
                    <a:pt x="1477" y="3775"/>
                  </a:cubicBezTo>
                  <a:close/>
                  <a:moveTo>
                    <a:pt x="1926" y="3774"/>
                  </a:moveTo>
                  <a:cubicBezTo>
                    <a:pt x="1924" y="3774"/>
                    <a:pt x="1923" y="3776"/>
                    <a:pt x="1921" y="3780"/>
                  </a:cubicBezTo>
                  <a:cubicBezTo>
                    <a:pt x="1920" y="3781"/>
                    <a:pt x="1913" y="3792"/>
                    <a:pt x="1916" y="3792"/>
                  </a:cubicBezTo>
                  <a:cubicBezTo>
                    <a:pt x="1916" y="3792"/>
                    <a:pt x="1916" y="3792"/>
                    <a:pt x="1916" y="3792"/>
                  </a:cubicBezTo>
                  <a:cubicBezTo>
                    <a:pt x="1923" y="3791"/>
                    <a:pt x="1926" y="3783"/>
                    <a:pt x="1930" y="3776"/>
                  </a:cubicBezTo>
                  <a:cubicBezTo>
                    <a:pt x="1928" y="3775"/>
                    <a:pt x="1927" y="3774"/>
                    <a:pt x="1926" y="3774"/>
                  </a:cubicBezTo>
                  <a:close/>
                  <a:moveTo>
                    <a:pt x="1505" y="3814"/>
                  </a:moveTo>
                  <a:cubicBezTo>
                    <a:pt x="1501" y="3814"/>
                    <a:pt x="1498" y="3819"/>
                    <a:pt x="1500" y="3825"/>
                  </a:cubicBezTo>
                  <a:cubicBezTo>
                    <a:pt x="1502" y="3828"/>
                    <a:pt x="1505" y="3829"/>
                    <a:pt x="1507" y="3829"/>
                  </a:cubicBezTo>
                  <a:cubicBezTo>
                    <a:pt x="1511" y="3829"/>
                    <a:pt x="1514" y="3825"/>
                    <a:pt x="1510" y="3819"/>
                  </a:cubicBezTo>
                  <a:cubicBezTo>
                    <a:pt x="1509" y="3816"/>
                    <a:pt x="1507" y="3814"/>
                    <a:pt x="1505" y="3814"/>
                  </a:cubicBezTo>
                  <a:close/>
                  <a:moveTo>
                    <a:pt x="488" y="0"/>
                  </a:moveTo>
                  <a:cubicBezTo>
                    <a:pt x="484" y="0"/>
                    <a:pt x="480" y="2"/>
                    <a:pt x="478" y="5"/>
                  </a:cubicBezTo>
                  <a:cubicBezTo>
                    <a:pt x="475" y="10"/>
                    <a:pt x="464" y="29"/>
                    <a:pt x="466" y="33"/>
                  </a:cubicBezTo>
                  <a:cubicBezTo>
                    <a:pt x="471" y="43"/>
                    <a:pt x="479" y="47"/>
                    <a:pt x="464" y="61"/>
                  </a:cubicBezTo>
                  <a:cubicBezTo>
                    <a:pt x="455" y="74"/>
                    <a:pt x="444" y="89"/>
                    <a:pt x="438" y="105"/>
                  </a:cubicBezTo>
                  <a:cubicBezTo>
                    <a:pt x="435" y="116"/>
                    <a:pt x="443" y="129"/>
                    <a:pt x="438" y="136"/>
                  </a:cubicBezTo>
                  <a:cubicBezTo>
                    <a:pt x="430" y="147"/>
                    <a:pt x="413" y="140"/>
                    <a:pt x="403" y="154"/>
                  </a:cubicBezTo>
                  <a:cubicBezTo>
                    <a:pt x="398" y="162"/>
                    <a:pt x="413" y="161"/>
                    <a:pt x="415" y="163"/>
                  </a:cubicBezTo>
                  <a:cubicBezTo>
                    <a:pt x="411" y="171"/>
                    <a:pt x="395" y="167"/>
                    <a:pt x="396" y="177"/>
                  </a:cubicBezTo>
                  <a:cubicBezTo>
                    <a:pt x="396" y="180"/>
                    <a:pt x="423" y="196"/>
                    <a:pt x="408" y="204"/>
                  </a:cubicBezTo>
                  <a:cubicBezTo>
                    <a:pt x="407" y="204"/>
                    <a:pt x="406" y="205"/>
                    <a:pt x="405" y="205"/>
                  </a:cubicBezTo>
                  <a:cubicBezTo>
                    <a:pt x="402" y="205"/>
                    <a:pt x="399" y="203"/>
                    <a:pt x="396" y="203"/>
                  </a:cubicBezTo>
                  <a:cubicBezTo>
                    <a:pt x="394" y="203"/>
                    <a:pt x="391" y="203"/>
                    <a:pt x="388" y="206"/>
                  </a:cubicBezTo>
                  <a:cubicBezTo>
                    <a:pt x="385" y="210"/>
                    <a:pt x="381" y="218"/>
                    <a:pt x="380" y="223"/>
                  </a:cubicBezTo>
                  <a:cubicBezTo>
                    <a:pt x="377" y="236"/>
                    <a:pt x="397" y="227"/>
                    <a:pt x="387" y="249"/>
                  </a:cubicBezTo>
                  <a:cubicBezTo>
                    <a:pt x="384" y="247"/>
                    <a:pt x="381" y="246"/>
                    <a:pt x="377" y="246"/>
                  </a:cubicBezTo>
                  <a:cubicBezTo>
                    <a:pt x="374" y="246"/>
                    <a:pt x="371" y="247"/>
                    <a:pt x="368" y="248"/>
                  </a:cubicBezTo>
                  <a:cubicBezTo>
                    <a:pt x="360" y="255"/>
                    <a:pt x="349" y="267"/>
                    <a:pt x="360" y="272"/>
                  </a:cubicBezTo>
                  <a:lnTo>
                    <a:pt x="360" y="272"/>
                  </a:lnTo>
                  <a:cubicBezTo>
                    <a:pt x="358" y="270"/>
                    <a:pt x="355" y="270"/>
                    <a:pt x="353" y="270"/>
                  </a:cubicBezTo>
                  <a:cubicBezTo>
                    <a:pt x="345" y="270"/>
                    <a:pt x="344" y="281"/>
                    <a:pt x="346" y="292"/>
                  </a:cubicBezTo>
                  <a:cubicBezTo>
                    <a:pt x="345" y="292"/>
                    <a:pt x="345" y="292"/>
                    <a:pt x="344" y="292"/>
                  </a:cubicBezTo>
                  <a:cubicBezTo>
                    <a:pt x="334" y="292"/>
                    <a:pt x="322" y="341"/>
                    <a:pt x="320" y="346"/>
                  </a:cubicBezTo>
                  <a:cubicBezTo>
                    <a:pt x="324" y="337"/>
                    <a:pt x="329" y="334"/>
                    <a:pt x="332" y="334"/>
                  </a:cubicBezTo>
                  <a:cubicBezTo>
                    <a:pt x="336" y="334"/>
                    <a:pt x="337" y="342"/>
                    <a:pt x="328" y="354"/>
                  </a:cubicBezTo>
                  <a:cubicBezTo>
                    <a:pt x="318" y="367"/>
                    <a:pt x="309" y="382"/>
                    <a:pt x="302" y="398"/>
                  </a:cubicBezTo>
                  <a:cubicBezTo>
                    <a:pt x="303" y="398"/>
                    <a:pt x="304" y="398"/>
                    <a:pt x="305" y="398"/>
                  </a:cubicBezTo>
                  <a:cubicBezTo>
                    <a:pt x="317" y="398"/>
                    <a:pt x="336" y="364"/>
                    <a:pt x="343" y="354"/>
                  </a:cubicBezTo>
                  <a:lnTo>
                    <a:pt x="343" y="354"/>
                  </a:lnTo>
                  <a:cubicBezTo>
                    <a:pt x="337" y="366"/>
                    <a:pt x="332" y="378"/>
                    <a:pt x="326" y="390"/>
                  </a:cubicBezTo>
                  <a:cubicBezTo>
                    <a:pt x="321" y="398"/>
                    <a:pt x="314" y="409"/>
                    <a:pt x="306" y="410"/>
                  </a:cubicBezTo>
                  <a:cubicBezTo>
                    <a:pt x="306" y="410"/>
                    <a:pt x="306" y="410"/>
                    <a:pt x="305" y="410"/>
                  </a:cubicBezTo>
                  <a:cubicBezTo>
                    <a:pt x="301" y="410"/>
                    <a:pt x="299" y="405"/>
                    <a:pt x="296" y="405"/>
                  </a:cubicBezTo>
                  <a:cubicBezTo>
                    <a:pt x="295" y="405"/>
                    <a:pt x="293" y="406"/>
                    <a:pt x="291" y="408"/>
                  </a:cubicBezTo>
                  <a:cubicBezTo>
                    <a:pt x="272" y="425"/>
                    <a:pt x="285" y="437"/>
                    <a:pt x="277" y="456"/>
                  </a:cubicBezTo>
                  <a:cubicBezTo>
                    <a:pt x="270" y="473"/>
                    <a:pt x="258" y="481"/>
                    <a:pt x="245" y="488"/>
                  </a:cubicBezTo>
                  <a:cubicBezTo>
                    <a:pt x="252" y="491"/>
                    <a:pt x="256" y="508"/>
                    <a:pt x="255" y="516"/>
                  </a:cubicBezTo>
                  <a:cubicBezTo>
                    <a:pt x="255" y="523"/>
                    <a:pt x="253" y="524"/>
                    <a:pt x="250" y="524"/>
                  </a:cubicBezTo>
                  <a:cubicBezTo>
                    <a:pt x="248" y="524"/>
                    <a:pt x="245" y="523"/>
                    <a:pt x="244" y="523"/>
                  </a:cubicBezTo>
                  <a:cubicBezTo>
                    <a:pt x="243" y="523"/>
                    <a:pt x="243" y="523"/>
                    <a:pt x="243" y="523"/>
                  </a:cubicBezTo>
                  <a:cubicBezTo>
                    <a:pt x="242" y="525"/>
                    <a:pt x="242" y="526"/>
                    <a:pt x="242" y="528"/>
                  </a:cubicBezTo>
                  <a:lnTo>
                    <a:pt x="242" y="528"/>
                  </a:lnTo>
                  <a:cubicBezTo>
                    <a:pt x="240" y="526"/>
                    <a:pt x="238" y="525"/>
                    <a:pt x="237" y="525"/>
                  </a:cubicBezTo>
                  <a:cubicBezTo>
                    <a:pt x="236" y="525"/>
                    <a:pt x="235" y="525"/>
                    <a:pt x="235" y="526"/>
                  </a:cubicBezTo>
                  <a:cubicBezTo>
                    <a:pt x="228" y="531"/>
                    <a:pt x="223" y="548"/>
                    <a:pt x="219" y="556"/>
                  </a:cubicBezTo>
                  <a:cubicBezTo>
                    <a:pt x="216" y="564"/>
                    <a:pt x="210" y="581"/>
                    <a:pt x="214" y="589"/>
                  </a:cubicBezTo>
                  <a:cubicBezTo>
                    <a:pt x="216" y="594"/>
                    <a:pt x="218" y="596"/>
                    <a:pt x="214" y="603"/>
                  </a:cubicBezTo>
                  <a:cubicBezTo>
                    <a:pt x="210" y="607"/>
                    <a:pt x="207" y="611"/>
                    <a:pt x="203" y="611"/>
                  </a:cubicBezTo>
                  <a:cubicBezTo>
                    <a:pt x="197" y="611"/>
                    <a:pt x="198" y="612"/>
                    <a:pt x="195" y="618"/>
                  </a:cubicBezTo>
                  <a:cubicBezTo>
                    <a:pt x="190" y="627"/>
                    <a:pt x="193" y="639"/>
                    <a:pt x="190" y="648"/>
                  </a:cubicBezTo>
                  <a:cubicBezTo>
                    <a:pt x="188" y="658"/>
                    <a:pt x="183" y="667"/>
                    <a:pt x="178" y="676"/>
                  </a:cubicBezTo>
                  <a:cubicBezTo>
                    <a:pt x="175" y="681"/>
                    <a:pt x="164" y="687"/>
                    <a:pt x="162" y="690"/>
                  </a:cubicBezTo>
                  <a:cubicBezTo>
                    <a:pt x="161" y="692"/>
                    <a:pt x="167" y="691"/>
                    <a:pt x="166" y="694"/>
                  </a:cubicBezTo>
                  <a:lnTo>
                    <a:pt x="162" y="701"/>
                  </a:lnTo>
                  <a:lnTo>
                    <a:pt x="145" y="736"/>
                  </a:lnTo>
                  <a:cubicBezTo>
                    <a:pt x="139" y="748"/>
                    <a:pt x="124" y="772"/>
                    <a:pt x="136" y="778"/>
                  </a:cubicBezTo>
                  <a:lnTo>
                    <a:pt x="136" y="778"/>
                  </a:lnTo>
                  <a:cubicBezTo>
                    <a:pt x="135" y="778"/>
                    <a:pt x="134" y="778"/>
                    <a:pt x="133" y="778"/>
                  </a:cubicBezTo>
                  <a:cubicBezTo>
                    <a:pt x="124" y="778"/>
                    <a:pt x="114" y="798"/>
                    <a:pt x="109" y="808"/>
                  </a:cubicBezTo>
                  <a:cubicBezTo>
                    <a:pt x="103" y="821"/>
                    <a:pt x="109" y="826"/>
                    <a:pt x="102" y="839"/>
                  </a:cubicBezTo>
                  <a:cubicBezTo>
                    <a:pt x="101" y="840"/>
                    <a:pt x="100" y="841"/>
                    <a:pt x="98" y="841"/>
                  </a:cubicBezTo>
                  <a:cubicBezTo>
                    <a:pt x="97" y="841"/>
                    <a:pt x="94" y="840"/>
                    <a:pt x="92" y="840"/>
                  </a:cubicBezTo>
                  <a:cubicBezTo>
                    <a:pt x="91" y="840"/>
                    <a:pt x="90" y="840"/>
                    <a:pt x="88" y="841"/>
                  </a:cubicBezTo>
                  <a:cubicBezTo>
                    <a:pt x="84" y="845"/>
                    <a:pt x="81" y="852"/>
                    <a:pt x="79" y="858"/>
                  </a:cubicBezTo>
                  <a:cubicBezTo>
                    <a:pt x="76" y="865"/>
                    <a:pt x="73" y="873"/>
                    <a:pt x="73" y="881"/>
                  </a:cubicBezTo>
                  <a:cubicBezTo>
                    <a:pt x="74" y="884"/>
                    <a:pt x="76" y="886"/>
                    <a:pt x="79" y="886"/>
                  </a:cubicBezTo>
                  <a:lnTo>
                    <a:pt x="79" y="886"/>
                  </a:lnTo>
                  <a:cubicBezTo>
                    <a:pt x="79" y="886"/>
                    <a:pt x="79" y="886"/>
                    <a:pt x="79" y="886"/>
                  </a:cubicBezTo>
                  <a:cubicBezTo>
                    <a:pt x="69" y="886"/>
                    <a:pt x="71" y="904"/>
                    <a:pt x="67" y="911"/>
                  </a:cubicBezTo>
                  <a:cubicBezTo>
                    <a:pt x="66" y="913"/>
                    <a:pt x="65" y="913"/>
                    <a:pt x="63" y="913"/>
                  </a:cubicBezTo>
                  <a:cubicBezTo>
                    <a:pt x="59" y="913"/>
                    <a:pt x="53" y="908"/>
                    <a:pt x="48" y="908"/>
                  </a:cubicBezTo>
                  <a:cubicBezTo>
                    <a:pt x="46" y="908"/>
                    <a:pt x="44" y="910"/>
                    <a:pt x="43" y="914"/>
                  </a:cubicBezTo>
                  <a:cubicBezTo>
                    <a:pt x="38" y="934"/>
                    <a:pt x="58" y="935"/>
                    <a:pt x="65" y="945"/>
                  </a:cubicBezTo>
                  <a:cubicBezTo>
                    <a:pt x="69" y="953"/>
                    <a:pt x="46" y="958"/>
                    <a:pt x="42" y="958"/>
                  </a:cubicBezTo>
                  <a:cubicBezTo>
                    <a:pt x="42" y="958"/>
                    <a:pt x="42" y="958"/>
                    <a:pt x="42" y="958"/>
                  </a:cubicBezTo>
                  <a:lnTo>
                    <a:pt x="42" y="958"/>
                  </a:lnTo>
                  <a:cubicBezTo>
                    <a:pt x="44" y="963"/>
                    <a:pt x="49" y="962"/>
                    <a:pt x="44" y="971"/>
                  </a:cubicBezTo>
                  <a:cubicBezTo>
                    <a:pt x="44" y="974"/>
                    <a:pt x="39" y="980"/>
                    <a:pt x="40" y="983"/>
                  </a:cubicBezTo>
                  <a:cubicBezTo>
                    <a:pt x="41" y="987"/>
                    <a:pt x="45" y="986"/>
                    <a:pt x="47" y="990"/>
                  </a:cubicBezTo>
                  <a:cubicBezTo>
                    <a:pt x="48" y="994"/>
                    <a:pt x="44" y="1000"/>
                    <a:pt x="43" y="1004"/>
                  </a:cubicBezTo>
                  <a:cubicBezTo>
                    <a:pt x="40" y="1002"/>
                    <a:pt x="38" y="1001"/>
                    <a:pt x="36" y="1001"/>
                  </a:cubicBezTo>
                  <a:cubicBezTo>
                    <a:pt x="33" y="1001"/>
                    <a:pt x="30" y="1004"/>
                    <a:pt x="29" y="1011"/>
                  </a:cubicBezTo>
                  <a:cubicBezTo>
                    <a:pt x="25" y="1022"/>
                    <a:pt x="26" y="1028"/>
                    <a:pt x="21" y="1028"/>
                  </a:cubicBezTo>
                  <a:cubicBezTo>
                    <a:pt x="20" y="1028"/>
                    <a:pt x="18" y="1027"/>
                    <a:pt x="15" y="1026"/>
                  </a:cubicBezTo>
                  <a:cubicBezTo>
                    <a:pt x="15" y="1026"/>
                    <a:pt x="14" y="1026"/>
                    <a:pt x="14" y="1026"/>
                  </a:cubicBezTo>
                  <a:cubicBezTo>
                    <a:pt x="10" y="1026"/>
                    <a:pt x="1" y="1046"/>
                    <a:pt x="3" y="1048"/>
                  </a:cubicBezTo>
                  <a:cubicBezTo>
                    <a:pt x="4" y="1049"/>
                    <a:pt x="5" y="1049"/>
                    <a:pt x="6" y="1049"/>
                  </a:cubicBezTo>
                  <a:cubicBezTo>
                    <a:pt x="7" y="1049"/>
                    <a:pt x="8" y="1049"/>
                    <a:pt x="8" y="1049"/>
                  </a:cubicBezTo>
                  <a:cubicBezTo>
                    <a:pt x="10" y="1049"/>
                    <a:pt x="10" y="1049"/>
                    <a:pt x="10" y="1053"/>
                  </a:cubicBezTo>
                  <a:cubicBezTo>
                    <a:pt x="16" y="1061"/>
                    <a:pt x="19" y="1068"/>
                    <a:pt x="23" y="1079"/>
                  </a:cubicBezTo>
                  <a:cubicBezTo>
                    <a:pt x="27" y="1089"/>
                    <a:pt x="22" y="1093"/>
                    <a:pt x="24" y="1103"/>
                  </a:cubicBezTo>
                  <a:cubicBezTo>
                    <a:pt x="24" y="1113"/>
                    <a:pt x="31" y="1125"/>
                    <a:pt x="39" y="1129"/>
                  </a:cubicBezTo>
                  <a:cubicBezTo>
                    <a:pt x="50" y="1134"/>
                    <a:pt x="50" y="1160"/>
                    <a:pt x="48" y="1160"/>
                  </a:cubicBezTo>
                  <a:cubicBezTo>
                    <a:pt x="48" y="1160"/>
                    <a:pt x="48" y="1160"/>
                    <a:pt x="48" y="1160"/>
                  </a:cubicBezTo>
                  <a:lnTo>
                    <a:pt x="48" y="1160"/>
                  </a:lnTo>
                  <a:cubicBezTo>
                    <a:pt x="50" y="1161"/>
                    <a:pt x="51" y="1161"/>
                    <a:pt x="52" y="1161"/>
                  </a:cubicBezTo>
                  <a:cubicBezTo>
                    <a:pt x="61" y="1161"/>
                    <a:pt x="60" y="1139"/>
                    <a:pt x="63" y="1137"/>
                  </a:cubicBezTo>
                  <a:cubicBezTo>
                    <a:pt x="63" y="1137"/>
                    <a:pt x="63" y="1137"/>
                    <a:pt x="63" y="1137"/>
                  </a:cubicBezTo>
                  <a:cubicBezTo>
                    <a:pt x="65" y="1137"/>
                    <a:pt x="71" y="1148"/>
                    <a:pt x="68" y="1150"/>
                  </a:cubicBezTo>
                  <a:cubicBezTo>
                    <a:pt x="63" y="1155"/>
                    <a:pt x="72" y="1166"/>
                    <a:pt x="78" y="1170"/>
                  </a:cubicBezTo>
                  <a:cubicBezTo>
                    <a:pt x="90" y="1182"/>
                    <a:pt x="77" y="1181"/>
                    <a:pt x="74" y="1192"/>
                  </a:cubicBezTo>
                  <a:cubicBezTo>
                    <a:pt x="72" y="1199"/>
                    <a:pt x="81" y="1196"/>
                    <a:pt x="83" y="1198"/>
                  </a:cubicBezTo>
                  <a:cubicBezTo>
                    <a:pt x="84" y="1198"/>
                    <a:pt x="84" y="1198"/>
                    <a:pt x="85" y="1198"/>
                  </a:cubicBezTo>
                  <a:cubicBezTo>
                    <a:pt x="90" y="1198"/>
                    <a:pt x="94" y="1206"/>
                    <a:pt x="96" y="1210"/>
                  </a:cubicBezTo>
                  <a:cubicBezTo>
                    <a:pt x="104" y="1224"/>
                    <a:pt x="101" y="1228"/>
                    <a:pt x="117" y="1235"/>
                  </a:cubicBezTo>
                  <a:cubicBezTo>
                    <a:pt x="118" y="1236"/>
                    <a:pt x="127" y="1243"/>
                    <a:pt x="127" y="1245"/>
                  </a:cubicBezTo>
                  <a:cubicBezTo>
                    <a:pt x="126" y="1247"/>
                    <a:pt x="125" y="1247"/>
                    <a:pt x="123" y="1247"/>
                  </a:cubicBezTo>
                  <a:cubicBezTo>
                    <a:pt x="120" y="1247"/>
                    <a:pt x="118" y="1247"/>
                    <a:pt x="115" y="1247"/>
                  </a:cubicBezTo>
                  <a:cubicBezTo>
                    <a:pt x="110" y="1247"/>
                    <a:pt x="106" y="1248"/>
                    <a:pt x="108" y="1256"/>
                  </a:cubicBezTo>
                  <a:cubicBezTo>
                    <a:pt x="113" y="1272"/>
                    <a:pt x="123" y="1286"/>
                    <a:pt x="131" y="1301"/>
                  </a:cubicBezTo>
                  <a:cubicBezTo>
                    <a:pt x="130" y="1300"/>
                    <a:pt x="124" y="1288"/>
                    <a:pt x="129" y="1287"/>
                  </a:cubicBezTo>
                  <a:cubicBezTo>
                    <a:pt x="129" y="1287"/>
                    <a:pt x="129" y="1287"/>
                    <a:pt x="129" y="1287"/>
                  </a:cubicBezTo>
                  <a:cubicBezTo>
                    <a:pt x="132" y="1287"/>
                    <a:pt x="140" y="1307"/>
                    <a:pt x="145" y="1307"/>
                  </a:cubicBezTo>
                  <a:cubicBezTo>
                    <a:pt x="146" y="1307"/>
                    <a:pt x="146" y="1307"/>
                    <a:pt x="147" y="1307"/>
                  </a:cubicBezTo>
                  <a:lnTo>
                    <a:pt x="147" y="1307"/>
                  </a:lnTo>
                  <a:cubicBezTo>
                    <a:pt x="147" y="1307"/>
                    <a:pt x="146" y="1307"/>
                    <a:pt x="146" y="1307"/>
                  </a:cubicBezTo>
                  <a:cubicBezTo>
                    <a:pt x="144" y="1307"/>
                    <a:pt x="143" y="1290"/>
                    <a:pt x="145" y="1290"/>
                  </a:cubicBezTo>
                  <a:lnTo>
                    <a:pt x="145" y="1290"/>
                  </a:lnTo>
                  <a:cubicBezTo>
                    <a:pt x="145" y="1290"/>
                    <a:pt x="145" y="1290"/>
                    <a:pt x="146" y="1290"/>
                  </a:cubicBezTo>
                  <a:cubicBezTo>
                    <a:pt x="154" y="1299"/>
                    <a:pt x="173" y="1307"/>
                    <a:pt x="159" y="1314"/>
                  </a:cubicBezTo>
                  <a:cubicBezTo>
                    <a:pt x="157" y="1314"/>
                    <a:pt x="155" y="1314"/>
                    <a:pt x="153" y="1314"/>
                  </a:cubicBezTo>
                  <a:cubicBezTo>
                    <a:pt x="149" y="1314"/>
                    <a:pt x="147" y="1315"/>
                    <a:pt x="149" y="1320"/>
                  </a:cubicBezTo>
                  <a:cubicBezTo>
                    <a:pt x="154" y="1333"/>
                    <a:pt x="162" y="1350"/>
                    <a:pt x="171" y="1361"/>
                  </a:cubicBezTo>
                  <a:cubicBezTo>
                    <a:pt x="173" y="1363"/>
                    <a:pt x="174" y="1364"/>
                    <a:pt x="175" y="1364"/>
                  </a:cubicBezTo>
                  <a:cubicBezTo>
                    <a:pt x="179" y="1364"/>
                    <a:pt x="183" y="1355"/>
                    <a:pt x="187" y="1355"/>
                  </a:cubicBezTo>
                  <a:cubicBezTo>
                    <a:pt x="190" y="1361"/>
                    <a:pt x="196" y="1386"/>
                    <a:pt x="194" y="1392"/>
                  </a:cubicBezTo>
                  <a:cubicBezTo>
                    <a:pt x="193" y="1393"/>
                    <a:pt x="193" y="1393"/>
                    <a:pt x="192" y="1393"/>
                  </a:cubicBezTo>
                  <a:cubicBezTo>
                    <a:pt x="188" y="1393"/>
                    <a:pt x="180" y="1379"/>
                    <a:pt x="178" y="1376"/>
                  </a:cubicBezTo>
                  <a:lnTo>
                    <a:pt x="178" y="1376"/>
                  </a:lnTo>
                  <a:cubicBezTo>
                    <a:pt x="183" y="1385"/>
                    <a:pt x="196" y="1402"/>
                    <a:pt x="194" y="1411"/>
                  </a:cubicBezTo>
                  <a:cubicBezTo>
                    <a:pt x="192" y="1419"/>
                    <a:pt x="182" y="1422"/>
                    <a:pt x="176" y="1424"/>
                  </a:cubicBezTo>
                  <a:cubicBezTo>
                    <a:pt x="189" y="1425"/>
                    <a:pt x="199" y="1425"/>
                    <a:pt x="212" y="1430"/>
                  </a:cubicBezTo>
                  <a:cubicBezTo>
                    <a:pt x="218" y="1433"/>
                    <a:pt x="220" y="1444"/>
                    <a:pt x="225" y="1449"/>
                  </a:cubicBezTo>
                  <a:cubicBezTo>
                    <a:pt x="229" y="1451"/>
                    <a:pt x="240" y="1451"/>
                    <a:pt x="237" y="1459"/>
                  </a:cubicBezTo>
                  <a:cubicBezTo>
                    <a:pt x="236" y="1463"/>
                    <a:pt x="232" y="1464"/>
                    <a:pt x="228" y="1464"/>
                  </a:cubicBezTo>
                  <a:cubicBezTo>
                    <a:pt x="227" y="1464"/>
                    <a:pt x="225" y="1464"/>
                    <a:pt x="224" y="1464"/>
                  </a:cubicBezTo>
                  <a:cubicBezTo>
                    <a:pt x="220" y="1464"/>
                    <a:pt x="216" y="1464"/>
                    <a:pt x="214" y="1467"/>
                  </a:cubicBezTo>
                  <a:cubicBezTo>
                    <a:pt x="209" y="1474"/>
                    <a:pt x="221" y="1482"/>
                    <a:pt x="225" y="1485"/>
                  </a:cubicBezTo>
                  <a:cubicBezTo>
                    <a:pt x="231" y="1488"/>
                    <a:pt x="234" y="1486"/>
                    <a:pt x="239" y="1492"/>
                  </a:cubicBezTo>
                  <a:cubicBezTo>
                    <a:pt x="244" y="1499"/>
                    <a:pt x="248" y="1507"/>
                    <a:pt x="252" y="1514"/>
                  </a:cubicBezTo>
                  <a:cubicBezTo>
                    <a:pt x="253" y="1516"/>
                    <a:pt x="254" y="1518"/>
                    <a:pt x="255" y="1520"/>
                  </a:cubicBezTo>
                  <a:lnTo>
                    <a:pt x="255" y="1520"/>
                  </a:lnTo>
                  <a:cubicBezTo>
                    <a:pt x="256" y="1516"/>
                    <a:pt x="257" y="1510"/>
                    <a:pt x="260" y="1510"/>
                  </a:cubicBezTo>
                  <a:cubicBezTo>
                    <a:pt x="262" y="1510"/>
                    <a:pt x="264" y="1512"/>
                    <a:pt x="266" y="1515"/>
                  </a:cubicBezTo>
                  <a:cubicBezTo>
                    <a:pt x="269" y="1522"/>
                    <a:pt x="266" y="1526"/>
                    <a:pt x="262" y="1526"/>
                  </a:cubicBezTo>
                  <a:cubicBezTo>
                    <a:pt x="261" y="1526"/>
                    <a:pt x="259" y="1525"/>
                    <a:pt x="257" y="1523"/>
                  </a:cubicBezTo>
                  <a:lnTo>
                    <a:pt x="257" y="1523"/>
                  </a:lnTo>
                  <a:cubicBezTo>
                    <a:pt x="265" y="1540"/>
                    <a:pt x="274" y="1561"/>
                    <a:pt x="287" y="1572"/>
                  </a:cubicBezTo>
                  <a:cubicBezTo>
                    <a:pt x="291" y="1575"/>
                    <a:pt x="297" y="1573"/>
                    <a:pt x="298" y="1579"/>
                  </a:cubicBezTo>
                  <a:cubicBezTo>
                    <a:pt x="298" y="1588"/>
                    <a:pt x="292" y="1592"/>
                    <a:pt x="293" y="1600"/>
                  </a:cubicBezTo>
                  <a:cubicBezTo>
                    <a:pt x="295" y="1617"/>
                    <a:pt x="306" y="1641"/>
                    <a:pt x="320" y="1652"/>
                  </a:cubicBezTo>
                  <a:cubicBezTo>
                    <a:pt x="322" y="1655"/>
                    <a:pt x="333" y="1657"/>
                    <a:pt x="333" y="1658"/>
                  </a:cubicBezTo>
                  <a:cubicBezTo>
                    <a:pt x="334" y="1665"/>
                    <a:pt x="320" y="1666"/>
                    <a:pt x="326" y="1675"/>
                  </a:cubicBezTo>
                  <a:cubicBezTo>
                    <a:pt x="326" y="1675"/>
                    <a:pt x="327" y="1675"/>
                    <a:pt x="328" y="1675"/>
                  </a:cubicBezTo>
                  <a:cubicBezTo>
                    <a:pt x="332" y="1675"/>
                    <a:pt x="338" y="1676"/>
                    <a:pt x="340" y="1680"/>
                  </a:cubicBezTo>
                  <a:cubicBezTo>
                    <a:pt x="343" y="1685"/>
                    <a:pt x="346" y="1690"/>
                    <a:pt x="350" y="1690"/>
                  </a:cubicBezTo>
                  <a:cubicBezTo>
                    <a:pt x="351" y="1690"/>
                    <a:pt x="351" y="1690"/>
                    <a:pt x="352" y="1690"/>
                  </a:cubicBezTo>
                  <a:cubicBezTo>
                    <a:pt x="355" y="1689"/>
                    <a:pt x="357" y="1689"/>
                    <a:pt x="359" y="1689"/>
                  </a:cubicBezTo>
                  <a:cubicBezTo>
                    <a:pt x="364" y="1689"/>
                    <a:pt x="367" y="1691"/>
                    <a:pt x="376" y="1696"/>
                  </a:cubicBezTo>
                  <a:cubicBezTo>
                    <a:pt x="375" y="1699"/>
                    <a:pt x="366" y="1714"/>
                    <a:pt x="363" y="1714"/>
                  </a:cubicBezTo>
                  <a:cubicBezTo>
                    <a:pt x="363" y="1714"/>
                    <a:pt x="362" y="1714"/>
                    <a:pt x="362" y="1713"/>
                  </a:cubicBezTo>
                  <a:cubicBezTo>
                    <a:pt x="361" y="1710"/>
                    <a:pt x="362" y="1702"/>
                    <a:pt x="354" y="1699"/>
                  </a:cubicBezTo>
                  <a:cubicBezTo>
                    <a:pt x="354" y="1699"/>
                    <a:pt x="353" y="1699"/>
                    <a:pt x="352" y="1699"/>
                  </a:cubicBezTo>
                  <a:cubicBezTo>
                    <a:pt x="350" y="1699"/>
                    <a:pt x="350" y="1702"/>
                    <a:pt x="352" y="1706"/>
                  </a:cubicBezTo>
                  <a:cubicBezTo>
                    <a:pt x="354" y="1713"/>
                    <a:pt x="372" y="1727"/>
                    <a:pt x="367" y="1737"/>
                  </a:cubicBezTo>
                  <a:cubicBezTo>
                    <a:pt x="366" y="1739"/>
                    <a:pt x="366" y="1742"/>
                    <a:pt x="368" y="1745"/>
                  </a:cubicBezTo>
                  <a:lnTo>
                    <a:pt x="368" y="1745"/>
                  </a:lnTo>
                  <a:cubicBezTo>
                    <a:pt x="370" y="1740"/>
                    <a:pt x="374" y="1732"/>
                    <a:pt x="379" y="1732"/>
                  </a:cubicBezTo>
                  <a:cubicBezTo>
                    <a:pt x="381" y="1732"/>
                    <a:pt x="383" y="1733"/>
                    <a:pt x="385" y="1737"/>
                  </a:cubicBezTo>
                  <a:lnTo>
                    <a:pt x="369" y="1746"/>
                  </a:lnTo>
                  <a:lnTo>
                    <a:pt x="369" y="1746"/>
                  </a:lnTo>
                  <a:cubicBezTo>
                    <a:pt x="369" y="1746"/>
                    <a:pt x="368" y="1746"/>
                    <a:pt x="368" y="1745"/>
                  </a:cubicBezTo>
                  <a:lnTo>
                    <a:pt x="368" y="1745"/>
                  </a:lnTo>
                  <a:cubicBezTo>
                    <a:pt x="368" y="1746"/>
                    <a:pt x="368" y="1746"/>
                    <a:pt x="368" y="1746"/>
                  </a:cubicBezTo>
                  <a:lnTo>
                    <a:pt x="369" y="1746"/>
                  </a:lnTo>
                  <a:lnTo>
                    <a:pt x="369" y="1746"/>
                  </a:lnTo>
                  <a:cubicBezTo>
                    <a:pt x="375" y="1758"/>
                    <a:pt x="393" y="1777"/>
                    <a:pt x="397" y="1786"/>
                  </a:cubicBezTo>
                  <a:cubicBezTo>
                    <a:pt x="406" y="1781"/>
                    <a:pt x="402" y="1775"/>
                    <a:pt x="409" y="1770"/>
                  </a:cubicBezTo>
                  <a:lnTo>
                    <a:pt x="409" y="1770"/>
                  </a:lnTo>
                  <a:cubicBezTo>
                    <a:pt x="414" y="1778"/>
                    <a:pt x="408" y="1790"/>
                    <a:pt x="410" y="1794"/>
                  </a:cubicBezTo>
                  <a:cubicBezTo>
                    <a:pt x="416" y="1800"/>
                    <a:pt x="427" y="1800"/>
                    <a:pt x="434" y="1803"/>
                  </a:cubicBezTo>
                  <a:cubicBezTo>
                    <a:pt x="429" y="1809"/>
                    <a:pt x="419" y="1859"/>
                    <a:pt x="432" y="1859"/>
                  </a:cubicBezTo>
                  <a:cubicBezTo>
                    <a:pt x="433" y="1859"/>
                    <a:pt x="434" y="1858"/>
                    <a:pt x="436" y="1857"/>
                  </a:cubicBezTo>
                  <a:cubicBezTo>
                    <a:pt x="434" y="1852"/>
                    <a:pt x="430" y="1852"/>
                    <a:pt x="429" y="1850"/>
                  </a:cubicBezTo>
                  <a:cubicBezTo>
                    <a:pt x="425" y="1847"/>
                    <a:pt x="440" y="1847"/>
                    <a:pt x="443" y="1847"/>
                  </a:cubicBezTo>
                  <a:cubicBezTo>
                    <a:pt x="447" y="1849"/>
                    <a:pt x="451" y="1855"/>
                    <a:pt x="454" y="1860"/>
                  </a:cubicBezTo>
                  <a:cubicBezTo>
                    <a:pt x="458" y="1874"/>
                    <a:pt x="437" y="1867"/>
                    <a:pt x="443" y="1883"/>
                  </a:cubicBezTo>
                  <a:cubicBezTo>
                    <a:pt x="445" y="1890"/>
                    <a:pt x="450" y="1900"/>
                    <a:pt x="455" y="1905"/>
                  </a:cubicBezTo>
                  <a:cubicBezTo>
                    <a:pt x="457" y="1908"/>
                    <a:pt x="459" y="1908"/>
                    <a:pt x="461" y="1908"/>
                  </a:cubicBezTo>
                  <a:cubicBezTo>
                    <a:pt x="462" y="1908"/>
                    <a:pt x="463" y="1908"/>
                    <a:pt x="465" y="1908"/>
                  </a:cubicBezTo>
                  <a:cubicBezTo>
                    <a:pt x="467" y="1908"/>
                    <a:pt x="469" y="1909"/>
                    <a:pt x="472" y="1914"/>
                  </a:cubicBezTo>
                  <a:cubicBezTo>
                    <a:pt x="477" y="1922"/>
                    <a:pt x="480" y="1926"/>
                    <a:pt x="474" y="1929"/>
                  </a:cubicBezTo>
                  <a:cubicBezTo>
                    <a:pt x="472" y="1929"/>
                    <a:pt x="469" y="1928"/>
                    <a:pt x="466" y="1928"/>
                  </a:cubicBezTo>
                  <a:cubicBezTo>
                    <a:pt x="465" y="1928"/>
                    <a:pt x="464" y="1928"/>
                    <a:pt x="464" y="1929"/>
                  </a:cubicBezTo>
                  <a:cubicBezTo>
                    <a:pt x="461" y="1932"/>
                    <a:pt x="504" y="1951"/>
                    <a:pt x="498" y="1960"/>
                  </a:cubicBezTo>
                  <a:cubicBezTo>
                    <a:pt x="494" y="1968"/>
                    <a:pt x="486" y="1968"/>
                    <a:pt x="492" y="1982"/>
                  </a:cubicBezTo>
                  <a:cubicBezTo>
                    <a:pt x="493" y="1985"/>
                    <a:pt x="502" y="1998"/>
                    <a:pt x="505" y="2000"/>
                  </a:cubicBezTo>
                  <a:cubicBezTo>
                    <a:pt x="503" y="1998"/>
                    <a:pt x="505" y="1974"/>
                    <a:pt x="508" y="1974"/>
                  </a:cubicBezTo>
                  <a:cubicBezTo>
                    <a:pt x="508" y="1974"/>
                    <a:pt x="509" y="1975"/>
                    <a:pt x="510" y="1977"/>
                  </a:cubicBezTo>
                  <a:cubicBezTo>
                    <a:pt x="514" y="1988"/>
                    <a:pt x="517" y="1997"/>
                    <a:pt x="522" y="2008"/>
                  </a:cubicBezTo>
                  <a:lnTo>
                    <a:pt x="531" y="2022"/>
                  </a:lnTo>
                  <a:cubicBezTo>
                    <a:pt x="531" y="2026"/>
                    <a:pt x="532" y="2027"/>
                    <a:pt x="534" y="2027"/>
                  </a:cubicBezTo>
                  <a:cubicBezTo>
                    <a:pt x="534" y="2027"/>
                    <a:pt x="535" y="2027"/>
                    <a:pt x="535" y="2027"/>
                  </a:cubicBezTo>
                  <a:lnTo>
                    <a:pt x="535" y="2027"/>
                  </a:lnTo>
                  <a:cubicBezTo>
                    <a:pt x="539" y="2030"/>
                    <a:pt x="521" y="2030"/>
                    <a:pt x="520" y="2031"/>
                  </a:cubicBezTo>
                  <a:cubicBezTo>
                    <a:pt x="516" y="2036"/>
                    <a:pt x="527" y="2042"/>
                    <a:pt x="530" y="2043"/>
                  </a:cubicBezTo>
                  <a:cubicBezTo>
                    <a:pt x="533" y="2044"/>
                    <a:pt x="544" y="2046"/>
                    <a:pt x="544" y="2054"/>
                  </a:cubicBezTo>
                  <a:cubicBezTo>
                    <a:pt x="544" y="2060"/>
                    <a:pt x="536" y="2059"/>
                    <a:pt x="534" y="2064"/>
                  </a:cubicBezTo>
                  <a:cubicBezTo>
                    <a:pt x="535" y="2063"/>
                    <a:pt x="536" y="2062"/>
                    <a:pt x="537" y="2062"/>
                  </a:cubicBezTo>
                  <a:cubicBezTo>
                    <a:pt x="543" y="2062"/>
                    <a:pt x="558" y="2074"/>
                    <a:pt x="561" y="2078"/>
                  </a:cubicBezTo>
                  <a:cubicBezTo>
                    <a:pt x="565" y="2083"/>
                    <a:pt x="570" y="2089"/>
                    <a:pt x="571" y="2095"/>
                  </a:cubicBezTo>
                  <a:cubicBezTo>
                    <a:pt x="572" y="2101"/>
                    <a:pt x="567" y="2100"/>
                    <a:pt x="568" y="2105"/>
                  </a:cubicBezTo>
                  <a:cubicBezTo>
                    <a:pt x="570" y="2110"/>
                    <a:pt x="577" y="2128"/>
                    <a:pt x="583" y="2128"/>
                  </a:cubicBezTo>
                  <a:cubicBezTo>
                    <a:pt x="583" y="2128"/>
                    <a:pt x="584" y="2128"/>
                    <a:pt x="584" y="2128"/>
                  </a:cubicBezTo>
                  <a:cubicBezTo>
                    <a:pt x="586" y="2128"/>
                    <a:pt x="587" y="2127"/>
                    <a:pt x="589" y="2127"/>
                  </a:cubicBezTo>
                  <a:cubicBezTo>
                    <a:pt x="591" y="2127"/>
                    <a:pt x="593" y="2129"/>
                    <a:pt x="596" y="2133"/>
                  </a:cubicBezTo>
                  <a:cubicBezTo>
                    <a:pt x="596" y="2133"/>
                    <a:pt x="603" y="2144"/>
                    <a:pt x="602" y="2145"/>
                  </a:cubicBezTo>
                  <a:cubicBezTo>
                    <a:pt x="601" y="2145"/>
                    <a:pt x="601" y="2145"/>
                    <a:pt x="601" y="2145"/>
                  </a:cubicBezTo>
                  <a:cubicBezTo>
                    <a:pt x="599" y="2145"/>
                    <a:pt x="591" y="2140"/>
                    <a:pt x="585" y="2140"/>
                  </a:cubicBezTo>
                  <a:cubicBezTo>
                    <a:pt x="582" y="2140"/>
                    <a:pt x="580" y="2142"/>
                    <a:pt x="581" y="2147"/>
                  </a:cubicBezTo>
                  <a:cubicBezTo>
                    <a:pt x="585" y="2159"/>
                    <a:pt x="599" y="2157"/>
                    <a:pt x="600" y="2171"/>
                  </a:cubicBezTo>
                  <a:cubicBezTo>
                    <a:pt x="602" y="2186"/>
                    <a:pt x="611" y="2191"/>
                    <a:pt x="622" y="2198"/>
                  </a:cubicBezTo>
                  <a:cubicBezTo>
                    <a:pt x="629" y="2204"/>
                    <a:pt x="626" y="2203"/>
                    <a:pt x="627" y="2208"/>
                  </a:cubicBezTo>
                  <a:cubicBezTo>
                    <a:pt x="628" y="2213"/>
                    <a:pt x="635" y="2217"/>
                    <a:pt x="636" y="2221"/>
                  </a:cubicBezTo>
                  <a:cubicBezTo>
                    <a:pt x="643" y="2222"/>
                    <a:pt x="658" y="2230"/>
                    <a:pt x="651" y="2240"/>
                  </a:cubicBezTo>
                  <a:cubicBezTo>
                    <a:pt x="649" y="2242"/>
                    <a:pt x="632" y="2258"/>
                    <a:pt x="647" y="2260"/>
                  </a:cubicBezTo>
                  <a:cubicBezTo>
                    <a:pt x="654" y="2261"/>
                    <a:pt x="657" y="2258"/>
                    <a:pt x="661" y="2268"/>
                  </a:cubicBezTo>
                  <a:cubicBezTo>
                    <a:pt x="664" y="2273"/>
                    <a:pt x="657" y="2273"/>
                    <a:pt x="655" y="2277"/>
                  </a:cubicBezTo>
                  <a:cubicBezTo>
                    <a:pt x="654" y="2281"/>
                    <a:pt x="657" y="2287"/>
                    <a:pt x="660" y="2291"/>
                  </a:cubicBezTo>
                  <a:lnTo>
                    <a:pt x="671" y="2285"/>
                  </a:lnTo>
                  <a:cubicBezTo>
                    <a:pt x="671" y="2281"/>
                    <a:pt x="670" y="2274"/>
                    <a:pt x="671" y="2271"/>
                  </a:cubicBezTo>
                  <a:cubicBezTo>
                    <a:pt x="672" y="2271"/>
                    <a:pt x="673" y="2270"/>
                    <a:pt x="673" y="2270"/>
                  </a:cubicBezTo>
                  <a:cubicBezTo>
                    <a:pt x="678" y="2270"/>
                    <a:pt x="684" y="2284"/>
                    <a:pt x="685" y="2286"/>
                  </a:cubicBezTo>
                  <a:cubicBezTo>
                    <a:pt x="691" y="2298"/>
                    <a:pt x="682" y="2296"/>
                    <a:pt x="684" y="2308"/>
                  </a:cubicBezTo>
                  <a:cubicBezTo>
                    <a:pt x="684" y="2311"/>
                    <a:pt x="687" y="2329"/>
                    <a:pt x="690" y="2330"/>
                  </a:cubicBezTo>
                  <a:cubicBezTo>
                    <a:pt x="690" y="2330"/>
                    <a:pt x="691" y="2330"/>
                    <a:pt x="691" y="2330"/>
                  </a:cubicBezTo>
                  <a:cubicBezTo>
                    <a:pt x="694" y="2330"/>
                    <a:pt x="696" y="2329"/>
                    <a:pt x="698" y="2329"/>
                  </a:cubicBezTo>
                  <a:cubicBezTo>
                    <a:pt x="699" y="2329"/>
                    <a:pt x="701" y="2330"/>
                    <a:pt x="704" y="2334"/>
                  </a:cubicBezTo>
                  <a:cubicBezTo>
                    <a:pt x="707" y="2339"/>
                    <a:pt x="708" y="2346"/>
                    <a:pt x="712" y="2346"/>
                  </a:cubicBezTo>
                  <a:cubicBezTo>
                    <a:pt x="723" y="2348"/>
                    <a:pt x="737" y="2383"/>
                    <a:pt x="741" y="2392"/>
                  </a:cubicBezTo>
                  <a:cubicBezTo>
                    <a:pt x="746" y="2401"/>
                    <a:pt x="742" y="2401"/>
                    <a:pt x="739" y="2406"/>
                  </a:cubicBezTo>
                  <a:cubicBezTo>
                    <a:pt x="736" y="2411"/>
                    <a:pt x="745" y="2423"/>
                    <a:pt x="747" y="2428"/>
                  </a:cubicBezTo>
                  <a:cubicBezTo>
                    <a:pt x="748" y="2436"/>
                    <a:pt x="752" y="2448"/>
                    <a:pt x="760" y="2448"/>
                  </a:cubicBezTo>
                  <a:cubicBezTo>
                    <a:pt x="761" y="2448"/>
                    <a:pt x="761" y="2448"/>
                    <a:pt x="761" y="2448"/>
                  </a:cubicBezTo>
                  <a:cubicBezTo>
                    <a:pt x="767" y="2448"/>
                    <a:pt x="767" y="2454"/>
                    <a:pt x="771" y="2460"/>
                  </a:cubicBezTo>
                  <a:cubicBezTo>
                    <a:pt x="773" y="2463"/>
                    <a:pt x="777" y="2463"/>
                    <a:pt x="781" y="2467"/>
                  </a:cubicBezTo>
                  <a:cubicBezTo>
                    <a:pt x="787" y="2476"/>
                    <a:pt x="788" y="2483"/>
                    <a:pt x="792" y="2491"/>
                  </a:cubicBezTo>
                  <a:cubicBezTo>
                    <a:pt x="795" y="2498"/>
                    <a:pt x="814" y="2506"/>
                    <a:pt x="824" y="2506"/>
                  </a:cubicBezTo>
                  <a:cubicBezTo>
                    <a:pt x="828" y="2506"/>
                    <a:pt x="830" y="2505"/>
                    <a:pt x="830" y="2502"/>
                  </a:cubicBezTo>
                  <a:lnTo>
                    <a:pt x="830" y="2502"/>
                  </a:lnTo>
                  <a:cubicBezTo>
                    <a:pt x="830" y="2502"/>
                    <a:pt x="830" y="2502"/>
                    <a:pt x="830" y="2502"/>
                  </a:cubicBezTo>
                  <a:cubicBezTo>
                    <a:pt x="830" y="2502"/>
                    <a:pt x="823" y="2493"/>
                    <a:pt x="822" y="2491"/>
                  </a:cubicBezTo>
                  <a:cubicBezTo>
                    <a:pt x="821" y="2485"/>
                    <a:pt x="819" y="2479"/>
                    <a:pt x="820" y="2473"/>
                  </a:cubicBezTo>
                  <a:cubicBezTo>
                    <a:pt x="817" y="2459"/>
                    <a:pt x="813" y="2444"/>
                    <a:pt x="804" y="2432"/>
                  </a:cubicBezTo>
                  <a:cubicBezTo>
                    <a:pt x="803" y="2430"/>
                    <a:pt x="801" y="2429"/>
                    <a:pt x="799" y="2429"/>
                  </a:cubicBezTo>
                  <a:cubicBezTo>
                    <a:pt x="796" y="2429"/>
                    <a:pt x="793" y="2432"/>
                    <a:pt x="789" y="2432"/>
                  </a:cubicBezTo>
                  <a:cubicBezTo>
                    <a:pt x="786" y="2432"/>
                    <a:pt x="784" y="2431"/>
                    <a:pt x="781" y="2428"/>
                  </a:cubicBezTo>
                  <a:cubicBezTo>
                    <a:pt x="776" y="2420"/>
                    <a:pt x="775" y="2413"/>
                    <a:pt x="776" y="2405"/>
                  </a:cubicBezTo>
                  <a:cubicBezTo>
                    <a:pt x="781" y="2402"/>
                    <a:pt x="781" y="2401"/>
                    <a:pt x="777" y="2394"/>
                  </a:cubicBezTo>
                  <a:cubicBezTo>
                    <a:pt x="775" y="2390"/>
                    <a:pt x="774" y="2388"/>
                    <a:pt x="773" y="2388"/>
                  </a:cubicBezTo>
                  <a:cubicBezTo>
                    <a:pt x="772" y="2388"/>
                    <a:pt x="770" y="2390"/>
                    <a:pt x="766" y="2390"/>
                  </a:cubicBezTo>
                  <a:cubicBezTo>
                    <a:pt x="765" y="2390"/>
                    <a:pt x="765" y="2390"/>
                    <a:pt x="765" y="2390"/>
                  </a:cubicBezTo>
                  <a:cubicBezTo>
                    <a:pt x="761" y="2390"/>
                    <a:pt x="755" y="2384"/>
                    <a:pt x="756" y="2380"/>
                  </a:cubicBezTo>
                  <a:cubicBezTo>
                    <a:pt x="758" y="2369"/>
                    <a:pt x="774" y="2377"/>
                    <a:pt x="767" y="2360"/>
                  </a:cubicBezTo>
                  <a:cubicBezTo>
                    <a:pt x="764" y="2355"/>
                    <a:pt x="754" y="2347"/>
                    <a:pt x="748" y="2347"/>
                  </a:cubicBezTo>
                  <a:cubicBezTo>
                    <a:pt x="747" y="2347"/>
                    <a:pt x="746" y="2347"/>
                    <a:pt x="745" y="2347"/>
                  </a:cubicBezTo>
                  <a:cubicBezTo>
                    <a:pt x="743" y="2345"/>
                    <a:pt x="741" y="2339"/>
                    <a:pt x="739" y="2336"/>
                  </a:cubicBezTo>
                  <a:cubicBezTo>
                    <a:pt x="736" y="2332"/>
                    <a:pt x="711" y="2307"/>
                    <a:pt x="711" y="2305"/>
                  </a:cubicBezTo>
                  <a:cubicBezTo>
                    <a:pt x="711" y="2303"/>
                    <a:pt x="712" y="2302"/>
                    <a:pt x="714" y="2302"/>
                  </a:cubicBezTo>
                  <a:cubicBezTo>
                    <a:pt x="720" y="2302"/>
                    <a:pt x="732" y="2311"/>
                    <a:pt x="736" y="2311"/>
                  </a:cubicBezTo>
                  <a:cubicBezTo>
                    <a:pt x="736" y="2311"/>
                    <a:pt x="737" y="2311"/>
                    <a:pt x="737" y="2311"/>
                  </a:cubicBezTo>
                  <a:lnTo>
                    <a:pt x="737" y="2311"/>
                  </a:lnTo>
                  <a:cubicBezTo>
                    <a:pt x="737" y="2311"/>
                    <a:pt x="737" y="2311"/>
                    <a:pt x="737" y="2311"/>
                  </a:cubicBezTo>
                  <a:cubicBezTo>
                    <a:pt x="731" y="2311"/>
                    <a:pt x="708" y="2276"/>
                    <a:pt x="703" y="2274"/>
                  </a:cubicBezTo>
                  <a:cubicBezTo>
                    <a:pt x="695" y="2270"/>
                    <a:pt x="694" y="2263"/>
                    <a:pt x="695" y="2254"/>
                  </a:cubicBezTo>
                  <a:cubicBezTo>
                    <a:pt x="698" y="2239"/>
                    <a:pt x="691" y="2244"/>
                    <a:pt x="686" y="2237"/>
                  </a:cubicBezTo>
                  <a:cubicBezTo>
                    <a:pt x="683" y="2229"/>
                    <a:pt x="681" y="2228"/>
                    <a:pt x="682" y="2221"/>
                  </a:cubicBezTo>
                  <a:cubicBezTo>
                    <a:pt x="682" y="2218"/>
                    <a:pt x="681" y="2215"/>
                    <a:pt x="679" y="2214"/>
                  </a:cubicBezTo>
                  <a:cubicBezTo>
                    <a:pt x="677" y="2211"/>
                    <a:pt x="674" y="2209"/>
                    <a:pt x="672" y="2209"/>
                  </a:cubicBezTo>
                  <a:cubicBezTo>
                    <a:pt x="669" y="2209"/>
                    <a:pt x="667" y="2211"/>
                    <a:pt x="667" y="2214"/>
                  </a:cubicBezTo>
                  <a:cubicBezTo>
                    <a:pt x="666" y="2216"/>
                    <a:pt x="663" y="2219"/>
                    <a:pt x="661" y="2219"/>
                  </a:cubicBezTo>
                  <a:cubicBezTo>
                    <a:pt x="659" y="2219"/>
                    <a:pt x="657" y="2217"/>
                    <a:pt x="657" y="2213"/>
                  </a:cubicBezTo>
                  <a:cubicBezTo>
                    <a:pt x="656" y="2204"/>
                    <a:pt x="661" y="2200"/>
                    <a:pt x="659" y="2191"/>
                  </a:cubicBezTo>
                  <a:cubicBezTo>
                    <a:pt x="657" y="2183"/>
                    <a:pt x="650" y="2176"/>
                    <a:pt x="644" y="2171"/>
                  </a:cubicBezTo>
                  <a:cubicBezTo>
                    <a:pt x="641" y="2165"/>
                    <a:pt x="638" y="2160"/>
                    <a:pt x="637" y="2153"/>
                  </a:cubicBezTo>
                  <a:cubicBezTo>
                    <a:pt x="639" y="2151"/>
                    <a:pt x="639" y="2148"/>
                    <a:pt x="637" y="2146"/>
                  </a:cubicBezTo>
                  <a:cubicBezTo>
                    <a:pt x="633" y="2137"/>
                    <a:pt x="629" y="2142"/>
                    <a:pt x="624" y="2132"/>
                  </a:cubicBezTo>
                  <a:cubicBezTo>
                    <a:pt x="621" y="2127"/>
                    <a:pt x="621" y="2121"/>
                    <a:pt x="618" y="2115"/>
                  </a:cubicBezTo>
                  <a:cubicBezTo>
                    <a:pt x="612" y="2100"/>
                    <a:pt x="602" y="2084"/>
                    <a:pt x="588" y="2075"/>
                  </a:cubicBezTo>
                  <a:cubicBezTo>
                    <a:pt x="580" y="2070"/>
                    <a:pt x="578" y="2068"/>
                    <a:pt x="587" y="2063"/>
                  </a:cubicBezTo>
                  <a:lnTo>
                    <a:pt x="587" y="2063"/>
                  </a:lnTo>
                  <a:cubicBezTo>
                    <a:pt x="588" y="2063"/>
                    <a:pt x="589" y="2064"/>
                    <a:pt x="590" y="2064"/>
                  </a:cubicBezTo>
                  <a:cubicBezTo>
                    <a:pt x="594" y="2064"/>
                    <a:pt x="590" y="2056"/>
                    <a:pt x="588" y="2052"/>
                  </a:cubicBezTo>
                  <a:cubicBezTo>
                    <a:pt x="584" y="2045"/>
                    <a:pt x="580" y="2035"/>
                    <a:pt x="574" y="2029"/>
                  </a:cubicBezTo>
                  <a:cubicBezTo>
                    <a:pt x="568" y="2025"/>
                    <a:pt x="561" y="2022"/>
                    <a:pt x="560" y="2013"/>
                  </a:cubicBezTo>
                  <a:cubicBezTo>
                    <a:pt x="568" y="2009"/>
                    <a:pt x="555" y="1989"/>
                    <a:pt x="550" y="1984"/>
                  </a:cubicBezTo>
                  <a:cubicBezTo>
                    <a:pt x="545" y="1978"/>
                    <a:pt x="527" y="1975"/>
                    <a:pt x="529" y="1971"/>
                  </a:cubicBezTo>
                  <a:cubicBezTo>
                    <a:pt x="533" y="1960"/>
                    <a:pt x="534" y="1956"/>
                    <a:pt x="528" y="1942"/>
                  </a:cubicBezTo>
                  <a:cubicBezTo>
                    <a:pt x="519" y="1923"/>
                    <a:pt x="508" y="1903"/>
                    <a:pt x="496" y="1885"/>
                  </a:cubicBezTo>
                  <a:cubicBezTo>
                    <a:pt x="492" y="1878"/>
                    <a:pt x="487" y="1871"/>
                    <a:pt x="482" y="1865"/>
                  </a:cubicBezTo>
                  <a:cubicBezTo>
                    <a:pt x="479" y="1862"/>
                    <a:pt x="473" y="1861"/>
                    <a:pt x="471" y="1857"/>
                  </a:cubicBezTo>
                  <a:cubicBezTo>
                    <a:pt x="469" y="1852"/>
                    <a:pt x="473" y="1843"/>
                    <a:pt x="473" y="1837"/>
                  </a:cubicBezTo>
                  <a:cubicBezTo>
                    <a:pt x="473" y="1830"/>
                    <a:pt x="471" y="1823"/>
                    <a:pt x="469" y="1816"/>
                  </a:cubicBezTo>
                  <a:cubicBezTo>
                    <a:pt x="465" y="1809"/>
                    <a:pt x="461" y="1802"/>
                    <a:pt x="456" y="1802"/>
                  </a:cubicBezTo>
                  <a:cubicBezTo>
                    <a:pt x="454" y="1802"/>
                    <a:pt x="453" y="1802"/>
                    <a:pt x="451" y="1803"/>
                  </a:cubicBezTo>
                  <a:cubicBezTo>
                    <a:pt x="457" y="1800"/>
                    <a:pt x="437" y="1786"/>
                    <a:pt x="434" y="1781"/>
                  </a:cubicBezTo>
                  <a:cubicBezTo>
                    <a:pt x="431" y="1780"/>
                    <a:pt x="435" y="1764"/>
                    <a:pt x="433" y="1758"/>
                  </a:cubicBezTo>
                  <a:cubicBezTo>
                    <a:pt x="430" y="1749"/>
                    <a:pt x="426" y="1740"/>
                    <a:pt x="420" y="1733"/>
                  </a:cubicBezTo>
                  <a:cubicBezTo>
                    <a:pt x="418" y="1731"/>
                    <a:pt x="417" y="1730"/>
                    <a:pt x="415" y="1730"/>
                  </a:cubicBezTo>
                  <a:cubicBezTo>
                    <a:pt x="412" y="1730"/>
                    <a:pt x="408" y="1734"/>
                    <a:pt x="405" y="1736"/>
                  </a:cubicBezTo>
                  <a:cubicBezTo>
                    <a:pt x="403" y="1733"/>
                    <a:pt x="398" y="1726"/>
                    <a:pt x="397" y="1721"/>
                  </a:cubicBezTo>
                  <a:cubicBezTo>
                    <a:pt x="399" y="1721"/>
                    <a:pt x="401" y="1720"/>
                    <a:pt x="402" y="1719"/>
                  </a:cubicBezTo>
                  <a:cubicBezTo>
                    <a:pt x="402" y="1715"/>
                    <a:pt x="397" y="1709"/>
                    <a:pt x="395" y="1706"/>
                  </a:cubicBezTo>
                  <a:cubicBezTo>
                    <a:pt x="395" y="1704"/>
                    <a:pt x="398" y="1700"/>
                    <a:pt x="397" y="1695"/>
                  </a:cubicBezTo>
                  <a:cubicBezTo>
                    <a:pt x="395" y="1690"/>
                    <a:pt x="393" y="1685"/>
                    <a:pt x="389" y="1680"/>
                  </a:cubicBezTo>
                  <a:cubicBezTo>
                    <a:pt x="381" y="1666"/>
                    <a:pt x="372" y="1664"/>
                    <a:pt x="361" y="1654"/>
                  </a:cubicBezTo>
                  <a:cubicBezTo>
                    <a:pt x="346" y="1643"/>
                    <a:pt x="354" y="1644"/>
                    <a:pt x="362" y="1639"/>
                  </a:cubicBezTo>
                  <a:lnTo>
                    <a:pt x="362" y="1639"/>
                  </a:lnTo>
                  <a:cubicBezTo>
                    <a:pt x="362" y="1639"/>
                    <a:pt x="361" y="1640"/>
                    <a:pt x="361" y="1640"/>
                  </a:cubicBezTo>
                  <a:cubicBezTo>
                    <a:pt x="358" y="1640"/>
                    <a:pt x="356" y="1629"/>
                    <a:pt x="351" y="1628"/>
                  </a:cubicBezTo>
                  <a:cubicBezTo>
                    <a:pt x="350" y="1628"/>
                    <a:pt x="345" y="1630"/>
                    <a:pt x="343" y="1630"/>
                  </a:cubicBezTo>
                  <a:cubicBezTo>
                    <a:pt x="343" y="1630"/>
                    <a:pt x="343" y="1630"/>
                    <a:pt x="343" y="1630"/>
                  </a:cubicBezTo>
                  <a:cubicBezTo>
                    <a:pt x="340" y="1623"/>
                    <a:pt x="348" y="1620"/>
                    <a:pt x="345" y="1615"/>
                  </a:cubicBezTo>
                  <a:cubicBezTo>
                    <a:pt x="341" y="1607"/>
                    <a:pt x="332" y="1606"/>
                    <a:pt x="326" y="1600"/>
                  </a:cubicBezTo>
                  <a:cubicBezTo>
                    <a:pt x="321" y="1595"/>
                    <a:pt x="321" y="1593"/>
                    <a:pt x="323" y="1593"/>
                  </a:cubicBezTo>
                  <a:cubicBezTo>
                    <a:pt x="325" y="1593"/>
                    <a:pt x="329" y="1595"/>
                    <a:pt x="332" y="1596"/>
                  </a:cubicBezTo>
                  <a:cubicBezTo>
                    <a:pt x="333" y="1597"/>
                    <a:pt x="335" y="1598"/>
                    <a:pt x="336" y="1598"/>
                  </a:cubicBezTo>
                  <a:cubicBezTo>
                    <a:pt x="342" y="1598"/>
                    <a:pt x="346" y="1592"/>
                    <a:pt x="340" y="1585"/>
                  </a:cubicBezTo>
                  <a:cubicBezTo>
                    <a:pt x="334" y="1578"/>
                    <a:pt x="326" y="1572"/>
                    <a:pt x="318" y="1572"/>
                  </a:cubicBezTo>
                  <a:cubicBezTo>
                    <a:pt x="317" y="1572"/>
                    <a:pt x="315" y="1572"/>
                    <a:pt x="314" y="1573"/>
                  </a:cubicBezTo>
                  <a:lnTo>
                    <a:pt x="314" y="1573"/>
                  </a:lnTo>
                  <a:cubicBezTo>
                    <a:pt x="333" y="1562"/>
                    <a:pt x="279" y="1508"/>
                    <a:pt x="293" y="1501"/>
                  </a:cubicBezTo>
                  <a:cubicBezTo>
                    <a:pt x="296" y="1484"/>
                    <a:pt x="278" y="1479"/>
                    <a:pt x="269" y="1466"/>
                  </a:cubicBezTo>
                  <a:cubicBezTo>
                    <a:pt x="262" y="1457"/>
                    <a:pt x="257" y="1446"/>
                    <a:pt x="251" y="1436"/>
                  </a:cubicBezTo>
                  <a:cubicBezTo>
                    <a:pt x="244" y="1422"/>
                    <a:pt x="231" y="1412"/>
                    <a:pt x="225" y="1399"/>
                  </a:cubicBezTo>
                  <a:cubicBezTo>
                    <a:pt x="219" y="1389"/>
                    <a:pt x="223" y="1383"/>
                    <a:pt x="216" y="1370"/>
                  </a:cubicBezTo>
                  <a:cubicBezTo>
                    <a:pt x="214" y="1366"/>
                    <a:pt x="209" y="1358"/>
                    <a:pt x="204" y="1355"/>
                  </a:cubicBezTo>
                  <a:cubicBezTo>
                    <a:pt x="204" y="1355"/>
                    <a:pt x="204" y="1355"/>
                    <a:pt x="203" y="1355"/>
                  </a:cubicBezTo>
                  <a:cubicBezTo>
                    <a:pt x="202" y="1355"/>
                    <a:pt x="200" y="1357"/>
                    <a:pt x="199" y="1357"/>
                  </a:cubicBezTo>
                  <a:cubicBezTo>
                    <a:pt x="198" y="1357"/>
                    <a:pt x="197" y="1356"/>
                    <a:pt x="196" y="1355"/>
                  </a:cubicBezTo>
                  <a:cubicBezTo>
                    <a:pt x="191" y="1344"/>
                    <a:pt x="201" y="1337"/>
                    <a:pt x="207" y="1335"/>
                  </a:cubicBezTo>
                  <a:lnTo>
                    <a:pt x="207" y="1335"/>
                  </a:lnTo>
                  <a:cubicBezTo>
                    <a:pt x="206" y="1335"/>
                    <a:pt x="206" y="1335"/>
                    <a:pt x="206" y="1335"/>
                  </a:cubicBezTo>
                  <a:cubicBezTo>
                    <a:pt x="194" y="1335"/>
                    <a:pt x="156" y="1254"/>
                    <a:pt x="150" y="1242"/>
                  </a:cubicBezTo>
                  <a:cubicBezTo>
                    <a:pt x="145" y="1230"/>
                    <a:pt x="142" y="1214"/>
                    <a:pt x="136" y="1203"/>
                  </a:cubicBezTo>
                  <a:cubicBezTo>
                    <a:pt x="129" y="1193"/>
                    <a:pt x="121" y="1183"/>
                    <a:pt x="113" y="1176"/>
                  </a:cubicBezTo>
                  <a:cubicBezTo>
                    <a:pt x="111" y="1174"/>
                    <a:pt x="101" y="1170"/>
                    <a:pt x="96" y="1170"/>
                  </a:cubicBezTo>
                  <a:cubicBezTo>
                    <a:pt x="94" y="1170"/>
                    <a:pt x="93" y="1171"/>
                    <a:pt x="93" y="1173"/>
                  </a:cubicBezTo>
                  <a:cubicBezTo>
                    <a:pt x="89" y="1165"/>
                    <a:pt x="108" y="1162"/>
                    <a:pt x="97" y="1152"/>
                  </a:cubicBezTo>
                  <a:cubicBezTo>
                    <a:pt x="95" y="1150"/>
                    <a:pt x="80" y="1142"/>
                    <a:pt x="81" y="1138"/>
                  </a:cubicBezTo>
                  <a:cubicBezTo>
                    <a:pt x="81" y="1136"/>
                    <a:pt x="100" y="1140"/>
                    <a:pt x="95" y="1133"/>
                  </a:cubicBezTo>
                  <a:cubicBezTo>
                    <a:pt x="89" y="1126"/>
                    <a:pt x="78" y="1114"/>
                    <a:pt x="70" y="1114"/>
                  </a:cubicBezTo>
                  <a:cubicBezTo>
                    <a:pt x="69" y="1114"/>
                    <a:pt x="67" y="1114"/>
                    <a:pt x="66" y="1114"/>
                  </a:cubicBezTo>
                  <a:cubicBezTo>
                    <a:pt x="62" y="1109"/>
                    <a:pt x="67" y="1098"/>
                    <a:pt x="69" y="1095"/>
                  </a:cubicBezTo>
                  <a:cubicBezTo>
                    <a:pt x="69" y="1093"/>
                    <a:pt x="66" y="1072"/>
                    <a:pt x="64" y="1071"/>
                  </a:cubicBezTo>
                  <a:cubicBezTo>
                    <a:pt x="63" y="1071"/>
                    <a:pt x="63" y="1071"/>
                    <a:pt x="62" y="1071"/>
                  </a:cubicBezTo>
                  <a:cubicBezTo>
                    <a:pt x="59" y="1071"/>
                    <a:pt x="56" y="1072"/>
                    <a:pt x="53" y="1072"/>
                  </a:cubicBezTo>
                  <a:cubicBezTo>
                    <a:pt x="50" y="1072"/>
                    <a:pt x="47" y="1071"/>
                    <a:pt x="44" y="1066"/>
                  </a:cubicBezTo>
                  <a:cubicBezTo>
                    <a:pt x="38" y="1057"/>
                    <a:pt x="44" y="1059"/>
                    <a:pt x="40" y="1054"/>
                  </a:cubicBezTo>
                  <a:cubicBezTo>
                    <a:pt x="38" y="1053"/>
                    <a:pt x="37" y="1052"/>
                    <a:pt x="36" y="1052"/>
                  </a:cubicBezTo>
                  <a:cubicBezTo>
                    <a:pt x="35" y="1051"/>
                    <a:pt x="34" y="1050"/>
                    <a:pt x="35" y="1047"/>
                  </a:cubicBezTo>
                  <a:cubicBezTo>
                    <a:pt x="37" y="1045"/>
                    <a:pt x="39" y="1044"/>
                    <a:pt x="42" y="1043"/>
                  </a:cubicBezTo>
                  <a:cubicBezTo>
                    <a:pt x="45" y="1041"/>
                    <a:pt x="49" y="1038"/>
                    <a:pt x="52" y="1033"/>
                  </a:cubicBezTo>
                  <a:cubicBezTo>
                    <a:pt x="57" y="1026"/>
                    <a:pt x="61" y="1013"/>
                    <a:pt x="53" y="1010"/>
                  </a:cubicBezTo>
                  <a:cubicBezTo>
                    <a:pt x="56" y="1008"/>
                    <a:pt x="73" y="997"/>
                    <a:pt x="71" y="996"/>
                  </a:cubicBezTo>
                  <a:lnTo>
                    <a:pt x="71" y="996"/>
                  </a:lnTo>
                  <a:cubicBezTo>
                    <a:pt x="69" y="996"/>
                    <a:pt x="66" y="996"/>
                    <a:pt x="63" y="996"/>
                  </a:cubicBezTo>
                  <a:cubicBezTo>
                    <a:pt x="59" y="996"/>
                    <a:pt x="55" y="995"/>
                    <a:pt x="59" y="988"/>
                  </a:cubicBezTo>
                  <a:cubicBezTo>
                    <a:pt x="63" y="982"/>
                    <a:pt x="68" y="981"/>
                    <a:pt x="72" y="976"/>
                  </a:cubicBezTo>
                  <a:cubicBezTo>
                    <a:pt x="81" y="966"/>
                    <a:pt x="92" y="944"/>
                    <a:pt x="86" y="935"/>
                  </a:cubicBezTo>
                  <a:lnTo>
                    <a:pt x="86" y="935"/>
                  </a:lnTo>
                  <a:cubicBezTo>
                    <a:pt x="87" y="936"/>
                    <a:pt x="88" y="936"/>
                    <a:pt x="89" y="936"/>
                  </a:cubicBezTo>
                  <a:cubicBezTo>
                    <a:pt x="95" y="936"/>
                    <a:pt x="108" y="923"/>
                    <a:pt x="111" y="920"/>
                  </a:cubicBezTo>
                  <a:cubicBezTo>
                    <a:pt x="103" y="916"/>
                    <a:pt x="108" y="911"/>
                    <a:pt x="112" y="902"/>
                  </a:cubicBezTo>
                  <a:cubicBezTo>
                    <a:pt x="116" y="893"/>
                    <a:pt x="115" y="898"/>
                    <a:pt x="112" y="893"/>
                  </a:cubicBezTo>
                  <a:cubicBezTo>
                    <a:pt x="107" y="885"/>
                    <a:pt x="128" y="867"/>
                    <a:pt x="132" y="861"/>
                  </a:cubicBezTo>
                  <a:cubicBezTo>
                    <a:pt x="134" y="856"/>
                    <a:pt x="131" y="853"/>
                    <a:pt x="133" y="846"/>
                  </a:cubicBezTo>
                  <a:cubicBezTo>
                    <a:pt x="136" y="837"/>
                    <a:pt x="141" y="828"/>
                    <a:pt x="146" y="819"/>
                  </a:cubicBezTo>
                  <a:cubicBezTo>
                    <a:pt x="153" y="803"/>
                    <a:pt x="156" y="794"/>
                    <a:pt x="151" y="783"/>
                  </a:cubicBezTo>
                  <a:lnTo>
                    <a:pt x="151" y="783"/>
                  </a:lnTo>
                  <a:cubicBezTo>
                    <a:pt x="153" y="787"/>
                    <a:pt x="156" y="791"/>
                    <a:pt x="160" y="791"/>
                  </a:cubicBezTo>
                  <a:cubicBezTo>
                    <a:pt x="160" y="791"/>
                    <a:pt x="160" y="791"/>
                    <a:pt x="160" y="791"/>
                  </a:cubicBezTo>
                  <a:cubicBezTo>
                    <a:pt x="166" y="791"/>
                    <a:pt x="164" y="780"/>
                    <a:pt x="163" y="777"/>
                  </a:cubicBezTo>
                  <a:cubicBezTo>
                    <a:pt x="158" y="761"/>
                    <a:pt x="165" y="756"/>
                    <a:pt x="180" y="754"/>
                  </a:cubicBezTo>
                  <a:cubicBezTo>
                    <a:pt x="189" y="752"/>
                    <a:pt x="173" y="727"/>
                    <a:pt x="179" y="727"/>
                  </a:cubicBezTo>
                  <a:cubicBezTo>
                    <a:pt x="180" y="727"/>
                    <a:pt x="181" y="728"/>
                    <a:pt x="182" y="728"/>
                  </a:cubicBezTo>
                  <a:cubicBezTo>
                    <a:pt x="183" y="729"/>
                    <a:pt x="184" y="729"/>
                    <a:pt x="184" y="729"/>
                  </a:cubicBezTo>
                  <a:cubicBezTo>
                    <a:pt x="193" y="729"/>
                    <a:pt x="204" y="703"/>
                    <a:pt x="193" y="697"/>
                  </a:cubicBezTo>
                  <a:lnTo>
                    <a:pt x="193" y="697"/>
                  </a:lnTo>
                  <a:cubicBezTo>
                    <a:pt x="194" y="698"/>
                    <a:pt x="195" y="698"/>
                    <a:pt x="197" y="698"/>
                  </a:cubicBezTo>
                  <a:cubicBezTo>
                    <a:pt x="200" y="698"/>
                    <a:pt x="204" y="695"/>
                    <a:pt x="209" y="693"/>
                  </a:cubicBezTo>
                  <a:cubicBezTo>
                    <a:pt x="211" y="690"/>
                    <a:pt x="210" y="685"/>
                    <a:pt x="213" y="680"/>
                  </a:cubicBezTo>
                  <a:cubicBezTo>
                    <a:pt x="216" y="672"/>
                    <a:pt x="222" y="670"/>
                    <a:pt x="226" y="662"/>
                  </a:cubicBezTo>
                  <a:cubicBezTo>
                    <a:pt x="230" y="654"/>
                    <a:pt x="229" y="647"/>
                    <a:pt x="232" y="640"/>
                  </a:cubicBezTo>
                  <a:cubicBezTo>
                    <a:pt x="236" y="632"/>
                    <a:pt x="240" y="624"/>
                    <a:pt x="245" y="617"/>
                  </a:cubicBezTo>
                  <a:cubicBezTo>
                    <a:pt x="253" y="605"/>
                    <a:pt x="260" y="598"/>
                    <a:pt x="265" y="584"/>
                  </a:cubicBezTo>
                  <a:cubicBezTo>
                    <a:pt x="267" y="577"/>
                    <a:pt x="262" y="567"/>
                    <a:pt x="264" y="564"/>
                  </a:cubicBezTo>
                  <a:cubicBezTo>
                    <a:pt x="265" y="560"/>
                    <a:pt x="276" y="563"/>
                    <a:pt x="280" y="559"/>
                  </a:cubicBezTo>
                  <a:cubicBezTo>
                    <a:pt x="285" y="554"/>
                    <a:pt x="280" y="546"/>
                    <a:pt x="278" y="543"/>
                  </a:cubicBezTo>
                  <a:cubicBezTo>
                    <a:pt x="276" y="540"/>
                    <a:pt x="262" y="532"/>
                    <a:pt x="272" y="526"/>
                  </a:cubicBezTo>
                  <a:cubicBezTo>
                    <a:pt x="280" y="522"/>
                    <a:pt x="288" y="522"/>
                    <a:pt x="296" y="514"/>
                  </a:cubicBezTo>
                  <a:cubicBezTo>
                    <a:pt x="306" y="501"/>
                    <a:pt x="288" y="486"/>
                    <a:pt x="304" y="480"/>
                  </a:cubicBezTo>
                  <a:cubicBezTo>
                    <a:pt x="314" y="475"/>
                    <a:pt x="323" y="447"/>
                    <a:pt x="326" y="438"/>
                  </a:cubicBezTo>
                  <a:cubicBezTo>
                    <a:pt x="330" y="428"/>
                    <a:pt x="331" y="419"/>
                    <a:pt x="337" y="410"/>
                  </a:cubicBezTo>
                  <a:cubicBezTo>
                    <a:pt x="339" y="408"/>
                    <a:pt x="357" y="393"/>
                    <a:pt x="355" y="392"/>
                  </a:cubicBezTo>
                  <a:lnTo>
                    <a:pt x="355" y="392"/>
                  </a:lnTo>
                  <a:cubicBezTo>
                    <a:pt x="353" y="392"/>
                    <a:pt x="350" y="394"/>
                    <a:pt x="348" y="394"/>
                  </a:cubicBezTo>
                  <a:cubicBezTo>
                    <a:pt x="346" y="394"/>
                    <a:pt x="345" y="393"/>
                    <a:pt x="346" y="389"/>
                  </a:cubicBezTo>
                  <a:cubicBezTo>
                    <a:pt x="346" y="384"/>
                    <a:pt x="347" y="379"/>
                    <a:pt x="349" y="376"/>
                  </a:cubicBezTo>
                  <a:cubicBezTo>
                    <a:pt x="353" y="369"/>
                    <a:pt x="361" y="358"/>
                    <a:pt x="368" y="358"/>
                  </a:cubicBezTo>
                  <a:cubicBezTo>
                    <a:pt x="369" y="358"/>
                    <a:pt x="370" y="359"/>
                    <a:pt x="371" y="359"/>
                  </a:cubicBezTo>
                  <a:lnTo>
                    <a:pt x="371" y="359"/>
                  </a:lnTo>
                  <a:cubicBezTo>
                    <a:pt x="348" y="347"/>
                    <a:pt x="381" y="347"/>
                    <a:pt x="384" y="334"/>
                  </a:cubicBezTo>
                  <a:cubicBezTo>
                    <a:pt x="388" y="322"/>
                    <a:pt x="377" y="315"/>
                    <a:pt x="381" y="302"/>
                  </a:cubicBezTo>
                  <a:cubicBezTo>
                    <a:pt x="383" y="299"/>
                    <a:pt x="393" y="291"/>
                    <a:pt x="396" y="288"/>
                  </a:cubicBezTo>
                  <a:cubicBezTo>
                    <a:pt x="409" y="271"/>
                    <a:pt x="395" y="273"/>
                    <a:pt x="407" y="255"/>
                  </a:cubicBezTo>
                  <a:cubicBezTo>
                    <a:pt x="415" y="245"/>
                    <a:pt x="421" y="237"/>
                    <a:pt x="426" y="224"/>
                  </a:cubicBezTo>
                  <a:cubicBezTo>
                    <a:pt x="427" y="219"/>
                    <a:pt x="428" y="206"/>
                    <a:pt x="429" y="205"/>
                  </a:cubicBezTo>
                  <a:cubicBezTo>
                    <a:pt x="439" y="187"/>
                    <a:pt x="468" y="175"/>
                    <a:pt x="470" y="151"/>
                  </a:cubicBezTo>
                  <a:cubicBezTo>
                    <a:pt x="471" y="140"/>
                    <a:pt x="464" y="147"/>
                    <a:pt x="469" y="136"/>
                  </a:cubicBezTo>
                  <a:cubicBezTo>
                    <a:pt x="473" y="133"/>
                    <a:pt x="478" y="130"/>
                    <a:pt x="481" y="124"/>
                  </a:cubicBezTo>
                  <a:cubicBezTo>
                    <a:pt x="483" y="122"/>
                    <a:pt x="478" y="121"/>
                    <a:pt x="479" y="116"/>
                  </a:cubicBezTo>
                  <a:cubicBezTo>
                    <a:pt x="482" y="100"/>
                    <a:pt x="500" y="81"/>
                    <a:pt x="511" y="61"/>
                  </a:cubicBezTo>
                  <a:lnTo>
                    <a:pt x="511" y="61"/>
                  </a:lnTo>
                  <a:cubicBezTo>
                    <a:pt x="515" y="71"/>
                    <a:pt x="518" y="81"/>
                    <a:pt x="516" y="86"/>
                  </a:cubicBezTo>
                  <a:cubicBezTo>
                    <a:pt x="512" y="94"/>
                    <a:pt x="518" y="93"/>
                    <a:pt x="524" y="98"/>
                  </a:cubicBezTo>
                  <a:cubicBezTo>
                    <a:pt x="529" y="103"/>
                    <a:pt x="532" y="111"/>
                    <a:pt x="537" y="117"/>
                  </a:cubicBezTo>
                  <a:cubicBezTo>
                    <a:pt x="559" y="147"/>
                    <a:pt x="577" y="184"/>
                    <a:pt x="594" y="217"/>
                  </a:cubicBezTo>
                  <a:cubicBezTo>
                    <a:pt x="602" y="237"/>
                    <a:pt x="614" y="281"/>
                    <a:pt x="633" y="281"/>
                  </a:cubicBezTo>
                  <a:cubicBezTo>
                    <a:pt x="636" y="281"/>
                    <a:pt x="638" y="281"/>
                    <a:pt x="640" y="280"/>
                  </a:cubicBezTo>
                  <a:cubicBezTo>
                    <a:pt x="641" y="279"/>
                    <a:pt x="648" y="277"/>
                    <a:pt x="653" y="277"/>
                  </a:cubicBezTo>
                  <a:cubicBezTo>
                    <a:pt x="656" y="277"/>
                    <a:pt x="658" y="278"/>
                    <a:pt x="657" y="281"/>
                  </a:cubicBezTo>
                  <a:cubicBezTo>
                    <a:pt x="654" y="286"/>
                    <a:pt x="650" y="293"/>
                    <a:pt x="645" y="295"/>
                  </a:cubicBezTo>
                  <a:cubicBezTo>
                    <a:pt x="643" y="296"/>
                    <a:pt x="617" y="316"/>
                    <a:pt x="618" y="317"/>
                  </a:cubicBezTo>
                  <a:cubicBezTo>
                    <a:pt x="622" y="319"/>
                    <a:pt x="622" y="316"/>
                    <a:pt x="627" y="321"/>
                  </a:cubicBezTo>
                  <a:cubicBezTo>
                    <a:pt x="631" y="325"/>
                    <a:pt x="635" y="330"/>
                    <a:pt x="637" y="336"/>
                  </a:cubicBezTo>
                  <a:cubicBezTo>
                    <a:pt x="642" y="344"/>
                    <a:pt x="649" y="357"/>
                    <a:pt x="641" y="362"/>
                  </a:cubicBezTo>
                  <a:cubicBezTo>
                    <a:pt x="643" y="361"/>
                    <a:pt x="645" y="360"/>
                    <a:pt x="647" y="360"/>
                  </a:cubicBezTo>
                  <a:cubicBezTo>
                    <a:pt x="655" y="360"/>
                    <a:pt x="657" y="374"/>
                    <a:pt x="666" y="374"/>
                  </a:cubicBezTo>
                  <a:cubicBezTo>
                    <a:pt x="666" y="374"/>
                    <a:pt x="667" y="374"/>
                    <a:pt x="668" y="374"/>
                  </a:cubicBezTo>
                  <a:cubicBezTo>
                    <a:pt x="669" y="374"/>
                    <a:pt x="671" y="374"/>
                    <a:pt x="674" y="374"/>
                  </a:cubicBezTo>
                  <a:cubicBezTo>
                    <a:pt x="681" y="374"/>
                    <a:pt x="690" y="376"/>
                    <a:pt x="686" y="389"/>
                  </a:cubicBezTo>
                  <a:cubicBezTo>
                    <a:pt x="684" y="397"/>
                    <a:pt x="676" y="397"/>
                    <a:pt x="676" y="406"/>
                  </a:cubicBezTo>
                  <a:cubicBezTo>
                    <a:pt x="676" y="413"/>
                    <a:pt x="680" y="419"/>
                    <a:pt x="685" y="419"/>
                  </a:cubicBezTo>
                  <a:cubicBezTo>
                    <a:pt x="686" y="419"/>
                    <a:pt x="686" y="419"/>
                    <a:pt x="686" y="419"/>
                  </a:cubicBezTo>
                  <a:cubicBezTo>
                    <a:pt x="693" y="419"/>
                    <a:pt x="691" y="422"/>
                    <a:pt x="697" y="431"/>
                  </a:cubicBezTo>
                  <a:cubicBezTo>
                    <a:pt x="698" y="435"/>
                    <a:pt x="694" y="434"/>
                    <a:pt x="692" y="438"/>
                  </a:cubicBezTo>
                  <a:cubicBezTo>
                    <a:pt x="685" y="449"/>
                    <a:pt x="718" y="461"/>
                    <a:pt x="715" y="479"/>
                  </a:cubicBezTo>
                  <a:cubicBezTo>
                    <a:pt x="720" y="488"/>
                    <a:pt x="741" y="492"/>
                    <a:pt x="740" y="496"/>
                  </a:cubicBezTo>
                  <a:cubicBezTo>
                    <a:pt x="739" y="499"/>
                    <a:pt x="732" y="508"/>
                    <a:pt x="734" y="510"/>
                  </a:cubicBezTo>
                  <a:cubicBezTo>
                    <a:pt x="736" y="511"/>
                    <a:pt x="737" y="512"/>
                    <a:pt x="738" y="512"/>
                  </a:cubicBezTo>
                  <a:cubicBezTo>
                    <a:pt x="741" y="512"/>
                    <a:pt x="743" y="510"/>
                    <a:pt x="746" y="510"/>
                  </a:cubicBezTo>
                  <a:cubicBezTo>
                    <a:pt x="748" y="510"/>
                    <a:pt x="749" y="511"/>
                    <a:pt x="751" y="512"/>
                  </a:cubicBezTo>
                  <a:cubicBezTo>
                    <a:pt x="751" y="512"/>
                    <a:pt x="739" y="530"/>
                    <a:pt x="739" y="530"/>
                  </a:cubicBezTo>
                  <a:cubicBezTo>
                    <a:pt x="750" y="531"/>
                    <a:pt x="760" y="537"/>
                    <a:pt x="763" y="555"/>
                  </a:cubicBezTo>
                  <a:cubicBezTo>
                    <a:pt x="764" y="563"/>
                    <a:pt x="766" y="571"/>
                    <a:pt x="771" y="578"/>
                  </a:cubicBezTo>
                  <a:cubicBezTo>
                    <a:pt x="771" y="580"/>
                    <a:pt x="776" y="584"/>
                    <a:pt x="777" y="584"/>
                  </a:cubicBezTo>
                  <a:cubicBezTo>
                    <a:pt x="778" y="584"/>
                    <a:pt x="778" y="583"/>
                    <a:pt x="776" y="580"/>
                  </a:cubicBezTo>
                  <a:lnTo>
                    <a:pt x="776" y="580"/>
                  </a:lnTo>
                  <a:lnTo>
                    <a:pt x="786" y="598"/>
                  </a:lnTo>
                  <a:cubicBezTo>
                    <a:pt x="788" y="602"/>
                    <a:pt x="789" y="604"/>
                    <a:pt x="790" y="604"/>
                  </a:cubicBezTo>
                  <a:cubicBezTo>
                    <a:pt x="790" y="604"/>
                    <a:pt x="790" y="603"/>
                    <a:pt x="792" y="603"/>
                  </a:cubicBezTo>
                  <a:cubicBezTo>
                    <a:pt x="792" y="603"/>
                    <a:pt x="793" y="603"/>
                    <a:pt x="794" y="604"/>
                  </a:cubicBezTo>
                  <a:cubicBezTo>
                    <a:pt x="800" y="606"/>
                    <a:pt x="804" y="629"/>
                    <a:pt x="806" y="634"/>
                  </a:cubicBezTo>
                  <a:cubicBezTo>
                    <a:pt x="808" y="642"/>
                    <a:pt x="814" y="658"/>
                    <a:pt x="821" y="661"/>
                  </a:cubicBezTo>
                  <a:cubicBezTo>
                    <a:pt x="822" y="662"/>
                    <a:pt x="823" y="662"/>
                    <a:pt x="825" y="662"/>
                  </a:cubicBezTo>
                  <a:cubicBezTo>
                    <a:pt x="827" y="662"/>
                    <a:pt x="828" y="662"/>
                    <a:pt x="830" y="662"/>
                  </a:cubicBezTo>
                  <a:cubicBezTo>
                    <a:pt x="833" y="662"/>
                    <a:pt x="835" y="663"/>
                    <a:pt x="833" y="673"/>
                  </a:cubicBezTo>
                  <a:cubicBezTo>
                    <a:pt x="830" y="680"/>
                    <a:pt x="832" y="693"/>
                    <a:pt x="836" y="693"/>
                  </a:cubicBezTo>
                  <a:cubicBezTo>
                    <a:pt x="837" y="693"/>
                    <a:pt x="839" y="692"/>
                    <a:pt x="841" y="688"/>
                  </a:cubicBezTo>
                  <a:cubicBezTo>
                    <a:pt x="843" y="687"/>
                    <a:pt x="845" y="687"/>
                    <a:pt x="847" y="687"/>
                  </a:cubicBezTo>
                  <a:cubicBezTo>
                    <a:pt x="854" y="687"/>
                    <a:pt x="859" y="694"/>
                    <a:pt x="858" y="705"/>
                  </a:cubicBezTo>
                  <a:cubicBezTo>
                    <a:pt x="857" y="715"/>
                    <a:pt x="849" y="718"/>
                    <a:pt x="862" y="729"/>
                  </a:cubicBezTo>
                  <a:cubicBezTo>
                    <a:pt x="863" y="731"/>
                    <a:pt x="885" y="743"/>
                    <a:pt x="884" y="745"/>
                  </a:cubicBezTo>
                  <a:cubicBezTo>
                    <a:pt x="883" y="745"/>
                    <a:pt x="883" y="745"/>
                    <a:pt x="883" y="745"/>
                  </a:cubicBezTo>
                  <a:cubicBezTo>
                    <a:pt x="881" y="745"/>
                    <a:pt x="875" y="742"/>
                    <a:pt x="871" y="742"/>
                  </a:cubicBezTo>
                  <a:cubicBezTo>
                    <a:pt x="870" y="742"/>
                    <a:pt x="868" y="743"/>
                    <a:pt x="869" y="745"/>
                  </a:cubicBezTo>
                  <a:cubicBezTo>
                    <a:pt x="869" y="752"/>
                    <a:pt x="884" y="762"/>
                    <a:pt x="889" y="764"/>
                  </a:cubicBezTo>
                  <a:cubicBezTo>
                    <a:pt x="893" y="773"/>
                    <a:pt x="898" y="783"/>
                    <a:pt x="898" y="791"/>
                  </a:cubicBezTo>
                  <a:cubicBezTo>
                    <a:pt x="898" y="800"/>
                    <a:pt x="899" y="806"/>
                    <a:pt x="904" y="815"/>
                  </a:cubicBezTo>
                  <a:cubicBezTo>
                    <a:pt x="909" y="825"/>
                    <a:pt x="915" y="835"/>
                    <a:pt x="922" y="843"/>
                  </a:cubicBezTo>
                  <a:cubicBezTo>
                    <a:pt x="929" y="851"/>
                    <a:pt x="939" y="851"/>
                    <a:pt x="936" y="860"/>
                  </a:cubicBezTo>
                  <a:cubicBezTo>
                    <a:pt x="932" y="871"/>
                    <a:pt x="937" y="884"/>
                    <a:pt x="945" y="894"/>
                  </a:cubicBezTo>
                  <a:cubicBezTo>
                    <a:pt x="946" y="896"/>
                    <a:pt x="948" y="896"/>
                    <a:pt x="950" y="896"/>
                  </a:cubicBezTo>
                  <a:cubicBezTo>
                    <a:pt x="953" y="896"/>
                    <a:pt x="956" y="894"/>
                    <a:pt x="958" y="893"/>
                  </a:cubicBezTo>
                  <a:lnTo>
                    <a:pt x="958" y="893"/>
                  </a:lnTo>
                  <a:cubicBezTo>
                    <a:pt x="945" y="902"/>
                    <a:pt x="965" y="929"/>
                    <a:pt x="976" y="933"/>
                  </a:cubicBezTo>
                  <a:cubicBezTo>
                    <a:pt x="983" y="936"/>
                    <a:pt x="988" y="946"/>
                    <a:pt x="984" y="952"/>
                  </a:cubicBezTo>
                  <a:cubicBezTo>
                    <a:pt x="984" y="953"/>
                    <a:pt x="983" y="953"/>
                    <a:pt x="982" y="953"/>
                  </a:cubicBezTo>
                  <a:cubicBezTo>
                    <a:pt x="981" y="953"/>
                    <a:pt x="979" y="953"/>
                    <a:pt x="978" y="953"/>
                  </a:cubicBezTo>
                  <a:cubicBezTo>
                    <a:pt x="977" y="953"/>
                    <a:pt x="976" y="953"/>
                    <a:pt x="975" y="956"/>
                  </a:cubicBezTo>
                  <a:cubicBezTo>
                    <a:pt x="974" y="961"/>
                    <a:pt x="982" y="963"/>
                    <a:pt x="985" y="966"/>
                  </a:cubicBezTo>
                  <a:cubicBezTo>
                    <a:pt x="993" y="972"/>
                    <a:pt x="998" y="983"/>
                    <a:pt x="996" y="992"/>
                  </a:cubicBezTo>
                  <a:cubicBezTo>
                    <a:pt x="987" y="997"/>
                    <a:pt x="1008" y="1004"/>
                    <a:pt x="1011" y="1008"/>
                  </a:cubicBezTo>
                  <a:cubicBezTo>
                    <a:pt x="1019" y="1018"/>
                    <a:pt x="1022" y="1035"/>
                    <a:pt x="1033" y="1042"/>
                  </a:cubicBezTo>
                  <a:cubicBezTo>
                    <a:pt x="1042" y="1049"/>
                    <a:pt x="1049" y="1063"/>
                    <a:pt x="1052" y="1073"/>
                  </a:cubicBezTo>
                  <a:cubicBezTo>
                    <a:pt x="1056" y="1086"/>
                    <a:pt x="1063" y="1107"/>
                    <a:pt x="1075" y="1114"/>
                  </a:cubicBezTo>
                  <a:cubicBezTo>
                    <a:pt x="1079" y="1117"/>
                    <a:pt x="1074" y="1128"/>
                    <a:pt x="1075" y="1133"/>
                  </a:cubicBezTo>
                  <a:cubicBezTo>
                    <a:pt x="1076" y="1141"/>
                    <a:pt x="1083" y="1141"/>
                    <a:pt x="1087" y="1148"/>
                  </a:cubicBezTo>
                  <a:cubicBezTo>
                    <a:pt x="1091" y="1157"/>
                    <a:pt x="1096" y="1167"/>
                    <a:pt x="1102" y="1175"/>
                  </a:cubicBezTo>
                  <a:cubicBezTo>
                    <a:pt x="1108" y="1183"/>
                    <a:pt x="1112" y="1177"/>
                    <a:pt x="1113" y="1190"/>
                  </a:cubicBezTo>
                  <a:cubicBezTo>
                    <a:pt x="1114" y="1201"/>
                    <a:pt x="1118" y="1223"/>
                    <a:pt x="1130" y="1223"/>
                  </a:cubicBezTo>
                  <a:cubicBezTo>
                    <a:pt x="1132" y="1223"/>
                    <a:pt x="1134" y="1223"/>
                    <a:pt x="1136" y="1222"/>
                  </a:cubicBezTo>
                  <a:lnTo>
                    <a:pt x="1136" y="1222"/>
                  </a:lnTo>
                  <a:cubicBezTo>
                    <a:pt x="1118" y="1231"/>
                    <a:pt x="1155" y="1286"/>
                    <a:pt x="1168" y="1293"/>
                  </a:cubicBezTo>
                  <a:cubicBezTo>
                    <a:pt x="1179" y="1300"/>
                    <a:pt x="1159" y="1327"/>
                    <a:pt x="1181" y="1330"/>
                  </a:cubicBezTo>
                  <a:cubicBezTo>
                    <a:pt x="1191" y="1332"/>
                    <a:pt x="1201" y="1330"/>
                    <a:pt x="1199" y="1345"/>
                  </a:cubicBezTo>
                  <a:cubicBezTo>
                    <a:pt x="1200" y="1348"/>
                    <a:pt x="1212" y="1368"/>
                    <a:pt x="1214" y="1369"/>
                  </a:cubicBezTo>
                  <a:lnTo>
                    <a:pt x="1214" y="1369"/>
                  </a:lnTo>
                  <a:cubicBezTo>
                    <a:pt x="1213" y="1369"/>
                    <a:pt x="1213" y="1369"/>
                    <a:pt x="1213" y="1369"/>
                  </a:cubicBezTo>
                  <a:cubicBezTo>
                    <a:pt x="1213" y="1369"/>
                    <a:pt x="1211" y="1367"/>
                    <a:pt x="1209" y="1367"/>
                  </a:cubicBezTo>
                  <a:cubicBezTo>
                    <a:pt x="1207" y="1367"/>
                    <a:pt x="1206" y="1368"/>
                    <a:pt x="1207" y="1371"/>
                  </a:cubicBezTo>
                  <a:cubicBezTo>
                    <a:pt x="1207" y="1376"/>
                    <a:pt x="1212" y="1382"/>
                    <a:pt x="1214" y="1388"/>
                  </a:cubicBezTo>
                  <a:cubicBezTo>
                    <a:pt x="1221" y="1400"/>
                    <a:pt x="1222" y="1418"/>
                    <a:pt x="1230" y="1430"/>
                  </a:cubicBezTo>
                  <a:cubicBezTo>
                    <a:pt x="1229" y="1418"/>
                    <a:pt x="1237" y="1407"/>
                    <a:pt x="1247" y="1407"/>
                  </a:cubicBezTo>
                  <a:cubicBezTo>
                    <a:pt x="1249" y="1407"/>
                    <a:pt x="1251" y="1408"/>
                    <a:pt x="1254" y="1409"/>
                  </a:cubicBezTo>
                  <a:cubicBezTo>
                    <a:pt x="1260" y="1420"/>
                    <a:pt x="1245" y="1419"/>
                    <a:pt x="1241" y="1420"/>
                  </a:cubicBezTo>
                  <a:cubicBezTo>
                    <a:pt x="1235" y="1423"/>
                    <a:pt x="1249" y="1437"/>
                    <a:pt x="1250" y="1443"/>
                  </a:cubicBezTo>
                  <a:cubicBezTo>
                    <a:pt x="1252" y="1448"/>
                    <a:pt x="1247" y="1462"/>
                    <a:pt x="1251" y="1463"/>
                  </a:cubicBezTo>
                  <a:cubicBezTo>
                    <a:pt x="1256" y="1465"/>
                    <a:pt x="1262" y="1464"/>
                    <a:pt x="1264" y="1472"/>
                  </a:cubicBezTo>
                  <a:cubicBezTo>
                    <a:pt x="1268" y="1485"/>
                    <a:pt x="1266" y="1496"/>
                    <a:pt x="1272" y="1508"/>
                  </a:cubicBezTo>
                  <a:cubicBezTo>
                    <a:pt x="1272" y="1507"/>
                    <a:pt x="1273" y="1507"/>
                    <a:pt x="1273" y="1507"/>
                  </a:cubicBezTo>
                  <a:cubicBezTo>
                    <a:pt x="1279" y="1507"/>
                    <a:pt x="1302" y="1552"/>
                    <a:pt x="1306" y="1556"/>
                  </a:cubicBezTo>
                  <a:cubicBezTo>
                    <a:pt x="1306" y="1557"/>
                    <a:pt x="1307" y="1557"/>
                    <a:pt x="1307" y="1557"/>
                  </a:cubicBezTo>
                  <a:cubicBezTo>
                    <a:pt x="1310" y="1557"/>
                    <a:pt x="1313" y="1550"/>
                    <a:pt x="1319" y="1550"/>
                  </a:cubicBezTo>
                  <a:cubicBezTo>
                    <a:pt x="1320" y="1550"/>
                    <a:pt x="1321" y="1550"/>
                    <a:pt x="1322" y="1551"/>
                  </a:cubicBezTo>
                  <a:cubicBezTo>
                    <a:pt x="1331" y="1557"/>
                    <a:pt x="1317" y="1568"/>
                    <a:pt x="1314" y="1569"/>
                  </a:cubicBezTo>
                  <a:cubicBezTo>
                    <a:pt x="1315" y="1569"/>
                    <a:pt x="1316" y="1569"/>
                    <a:pt x="1318" y="1569"/>
                  </a:cubicBezTo>
                  <a:cubicBezTo>
                    <a:pt x="1322" y="1569"/>
                    <a:pt x="1326" y="1571"/>
                    <a:pt x="1326" y="1576"/>
                  </a:cubicBezTo>
                  <a:cubicBezTo>
                    <a:pt x="1325" y="1583"/>
                    <a:pt x="1317" y="1583"/>
                    <a:pt x="1318" y="1590"/>
                  </a:cubicBezTo>
                  <a:cubicBezTo>
                    <a:pt x="1319" y="1594"/>
                    <a:pt x="1337" y="1591"/>
                    <a:pt x="1340" y="1602"/>
                  </a:cubicBezTo>
                  <a:cubicBezTo>
                    <a:pt x="1341" y="1604"/>
                    <a:pt x="1337" y="1623"/>
                    <a:pt x="1341" y="1623"/>
                  </a:cubicBezTo>
                  <a:cubicBezTo>
                    <a:pt x="1341" y="1623"/>
                    <a:pt x="1341" y="1623"/>
                    <a:pt x="1342" y="1623"/>
                  </a:cubicBezTo>
                  <a:cubicBezTo>
                    <a:pt x="1344" y="1621"/>
                    <a:pt x="1345" y="1617"/>
                    <a:pt x="1347" y="1617"/>
                  </a:cubicBezTo>
                  <a:cubicBezTo>
                    <a:pt x="1348" y="1617"/>
                    <a:pt x="1350" y="1617"/>
                    <a:pt x="1352" y="1619"/>
                  </a:cubicBezTo>
                  <a:cubicBezTo>
                    <a:pt x="1353" y="1621"/>
                    <a:pt x="1355" y="1623"/>
                    <a:pt x="1355" y="1627"/>
                  </a:cubicBezTo>
                  <a:cubicBezTo>
                    <a:pt x="1355" y="1635"/>
                    <a:pt x="1340" y="1632"/>
                    <a:pt x="1344" y="1642"/>
                  </a:cubicBezTo>
                  <a:cubicBezTo>
                    <a:pt x="1346" y="1648"/>
                    <a:pt x="1351" y="1657"/>
                    <a:pt x="1355" y="1662"/>
                  </a:cubicBezTo>
                  <a:cubicBezTo>
                    <a:pt x="1357" y="1664"/>
                    <a:pt x="1362" y="1664"/>
                    <a:pt x="1362" y="1664"/>
                  </a:cubicBezTo>
                  <a:cubicBezTo>
                    <a:pt x="1368" y="1675"/>
                    <a:pt x="1374" y="1687"/>
                    <a:pt x="1381" y="1698"/>
                  </a:cubicBezTo>
                  <a:cubicBezTo>
                    <a:pt x="1385" y="1703"/>
                    <a:pt x="1389" y="1706"/>
                    <a:pt x="1391" y="1706"/>
                  </a:cubicBezTo>
                  <a:cubicBezTo>
                    <a:pt x="1393" y="1706"/>
                    <a:pt x="1394" y="1702"/>
                    <a:pt x="1392" y="1693"/>
                  </a:cubicBezTo>
                  <a:lnTo>
                    <a:pt x="1392" y="1693"/>
                  </a:lnTo>
                  <a:cubicBezTo>
                    <a:pt x="1398" y="1704"/>
                    <a:pt x="1404" y="1714"/>
                    <a:pt x="1402" y="1726"/>
                  </a:cubicBezTo>
                  <a:cubicBezTo>
                    <a:pt x="1400" y="1734"/>
                    <a:pt x="1399" y="1748"/>
                    <a:pt x="1408" y="1755"/>
                  </a:cubicBezTo>
                  <a:cubicBezTo>
                    <a:pt x="1416" y="1760"/>
                    <a:pt x="1419" y="1759"/>
                    <a:pt x="1425" y="1768"/>
                  </a:cubicBezTo>
                  <a:cubicBezTo>
                    <a:pt x="1427" y="1772"/>
                    <a:pt x="1430" y="1780"/>
                    <a:pt x="1433" y="1782"/>
                  </a:cubicBezTo>
                  <a:cubicBezTo>
                    <a:pt x="1434" y="1782"/>
                    <a:pt x="1435" y="1781"/>
                    <a:pt x="1436" y="1781"/>
                  </a:cubicBezTo>
                  <a:cubicBezTo>
                    <a:pt x="1437" y="1781"/>
                    <a:pt x="1437" y="1781"/>
                    <a:pt x="1438" y="1781"/>
                  </a:cubicBezTo>
                  <a:cubicBezTo>
                    <a:pt x="1446" y="1789"/>
                    <a:pt x="1450" y="1804"/>
                    <a:pt x="1458" y="1813"/>
                  </a:cubicBezTo>
                  <a:cubicBezTo>
                    <a:pt x="1465" y="1822"/>
                    <a:pt x="1475" y="1827"/>
                    <a:pt x="1472" y="1837"/>
                  </a:cubicBezTo>
                  <a:cubicBezTo>
                    <a:pt x="1469" y="1843"/>
                    <a:pt x="1482" y="1864"/>
                    <a:pt x="1488" y="1867"/>
                  </a:cubicBezTo>
                  <a:cubicBezTo>
                    <a:pt x="1488" y="1867"/>
                    <a:pt x="1488" y="1867"/>
                    <a:pt x="1489" y="1867"/>
                  </a:cubicBezTo>
                  <a:cubicBezTo>
                    <a:pt x="1494" y="1867"/>
                    <a:pt x="1491" y="1853"/>
                    <a:pt x="1489" y="1848"/>
                  </a:cubicBezTo>
                  <a:lnTo>
                    <a:pt x="1489" y="1848"/>
                  </a:lnTo>
                  <a:cubicBezTo>
                    <a:pt x="1492" y="1856"/>
                    <a:pt x="1497" y="1863"/>
                    <a:pt x="1497" y="1871"/>
                  </a:cubicBezTo>
                  <a:cubicBezTo>
                    <a:pt x="1498" y="1878"/>
                    <a:pt x="1496" y="1883"/>
                    <a:pt x="1498" y="1891"/>
                  </a:cubicBezTo>
                  <a:cubicBezTo>
                    <a:pt x="1502" y="1904"/>
                    <a:pt x="1511" y="1903"/>
                    <a:pt x="1514" y="1916"/>
                  </a:cubicBezTo>
                  <a:cubicBezTo>
                    <a:pt x="1515" y="1921"/>
                    <a:pt x="1507" y="1940"/>
                    <a:pt x="1516" y="1940"/>
                  </a:cubicBezTo>
                  <a:cubicBezTo>
                    <a:pt x="1517" y="1940"/>
                    <a:pt x="1518" y="1940"/>
                    <a:pt x="1518" y="1940"/>
                  </a:cubicBezTo>
                  <a:cubicBezTo>
                    <a:pt x="1521" y="1939"/>
                    <a:pt x="1525" y="1938"/>
                    <a:pt x="1528" y="1938"/>
                  </a:cubicBezTo>
                  <a:cubicBezTo>
                    <a:pt x="1533" y="1938"/>
                    <a:pt x="1537" y="1940"/>
                    <a:pt x="1537" y="1949"/>
                  </a:cubicBezTo>
                  <a:cubicBezTo>
                    <a:pt x="1536" y="1960"/>
                    <a:pt x="1532" y="1961"/>
                    <a:pt x="1536" y="1973"/>
                  </a:cubicBezTo>
                  <a:cubicBezTo>
                    <a:pt x="1537" y="1976"/>
                    <a:pt x="1546" y="2000"/>
                    <a:pt x="1551" y="2000"/>
                  </a:cubicBezTo>
                  <a:cubicBezTo>
                    <a:pt x="1551" y="2000"/>
                    <a:pt x="1551" y="2000"/>
                    <a:pt x="1551" y="2000"/>
                  </a:cubicBezTo>
                  <a:cubicBezTo>
                    <a:pt x="1553" y="1999"/>
                    <a:pt x="1558" y="1991"/>
                    <a:pt x="1562" y="1991"/>
                  </a:cubicBezTo>
                  <a:cubicBezTo>
                    <a:pt x="1564" y="1991"/>
                    <a:pt x="1566" y="1993"/>
                    <a:pt x="1568" y="1998"/>
                  </a:cubicBezTo>
                  <a:cubicBezTo>
                    <a:pt x="1572" y="2009"/>
                    <a:pt x="1560" y="2006"/>
                    <a:pt x="1558" y="2011"/>
                  </a:cubicBezTo>
                  <a:cubicBezTo>
                    <a:pt x="1558" y="2011"/>
                    <a:pt x="1574" y="2015"/>
                    <a:pt x="1575" y="2016"/>
                  </a:cubicBezTo>
                  <a:cubicBezTo>
                    <a:pt x="1584" y="2021"/>
                    <a:pt x="1581" y="2024"/>
                    <a:pt x="1579" y="2029"/>
                  </a:cubicBezTo>
                  <a:cubicBezTo>
                    <a:pt x="1576" y="2037"/>
                    <a:pt x="1584" y="2063"/>
                    <a:pt x="1591" y="2070"/>
                  </a:cubicBezTo>
                  <a:cubicBezTo>
                    <a:pt x="1592" y="2071"/>
                    <a:pt x="1594" y="2072"/>
                    <a:pt x="1596" y="2072"/>
                  </a:cubicBezTo>
                  <a:cubicBezTo>
                    <a:pt x="1603" y="2072"/>
                    <a:pt x="1610" y="2062"/>
                    <a:pt x="1613" y="2062"/>
                  </a:cubicBezTo>
                  <a:cubicBezTo>
                    <a:pt x="1614" y="2062"/>
                    <a:pt x="1614" y="2062"/>
                    <a:pt x="1614" y="2063"/>
                  </a:cubicBezTo>
                  <a:cubicBezTo>
                    <a:pt x="1619" y="2070"/>
                    <a:pt x="1613" y="2073"/>
                    <a:pt x="1613" y="2078"/>
                  </a:cubicBezTo>
                  <a:cubicBezTo>
                    <a:pt x="1612" y="2085"/>
                    <a:pt x="1613" y="2093"/>
                    <a:pt x="1617" y="2100"/>
                  </a:cubicBezTo>
                  <a:cubicBezTo>
                    <a:pt x="1620" y="2111"/>
                    <a:pt x="1619" y="2135"/>
                    <a:pt x="1625" y="2141"/>
                  </a:cubicBezTo>
                  <a:cubicBezTo>
                    <a:pt x="1628" y="2144"/>
                    <a:pt x="1641" y="2145"/>
                    <a:pt x="1640" y="2150"/>
                  </a:cubicBezTo>
                  <a:cubicBezTo>
                    <a:pt x="1638" y="2154"/>
                    <a:pt x="1635" y="2156"/>
                    <a:pt x="1638" y="2163"/>
                  </a:cubicBezTo>
                  <a:cubicBezTo>
                    <a:pt x="1646" y="2179"/>
                    <a:pt x="1665" y="2176"/>
                    <a:pt x="1674" y="2190"/>
                  </a:cubicBezTo>
                  <a:cubicBezTo>
                    <a:pt x="1683" y="2205"/>
                    <a:pt x="1668" y="2222"/>
                    <a:pt x="1675" y="2233"/>
                  </a:cubicBezTo>
                  <a:cubicBezTo>
                    <a:pt x="1675" y="2234"/>
                    <a:pt x="1676" y="2234"/>
                    <a:pt x="1676" y="2234"/>
                  </a:cubicBezTo>
                  <a:cubicBezTo>
                    <a:pt x="1679" y="2234"/>
                    <a:pt x="1681" y="2226"/>
                    <a:pt x="1681" y="2225"/>
                  </a:cubicBezTo>
                  <a:lnTo>
                    <a:pt x="1681" y="2225"/>
                  </a:lnTo>
                  <a:cubicBezTo>
                    <a:pt x="1686" y="2234"/>
                    <a:pt x="1678" y="2241"/>
                    <a:pt x="1683" y="2248"/>
                  </a:cubicBezTo>
                  <a:cubicBezTo>
                    <a:pt x="1689" y="2257"/>
                    <a:pt x="1696" y="2263"/>
                    <a:pt x="1703" y="2275"/>
                  </a:cubicBezTo>
                  <a:cubicBezTo>
                    <a:pt x="1702" y="2274"/>
                    <a:pt x="1702" y="2274"/>
                    <a:pt x="1702" y="2274"/>
                  </a:cubicBezTo>
                  <a:lnTo>
                    <a:pt x="1702" y="2274"/>
                  </a:lnTo>
                  <a:cubicBezTo>
                    <a:pt x="1702" y="2274"/>
                    <a:pt x="1708" y="2282"/>
                    <a:pt x="1711" y="2284"/>
                  </a:cubicBezTo>
                  <a:cubicBezTo>
                    <a:pt x="1718" y="2288"/>
                    <a:pt x="1718" y="2292"/>
                    <a:pt x="1720" y="2298"/>
                  </a:cubicBezTo>
                  <a:cubicBezTo>
                    <a:pt x="1723" y="2311"/>
                    <a:pt x="1730" y="2325"/>
                    <a:pt x="1739" y="2333"/>
                  </a:cubicBezTo>
                  <a:cubicBezTo>
                    <a:pt x="1743" y="2337"/>
                    <a:pt x="1761" y="2344"/>
                    <a:pt x="1757" y="2347"/>
                  </a:cubicBezTo>
                  <a:cubicBezTo>
                    <a:pt x="1747" y="2353"/>
                    <a:pt x="1737" y="2359"/>
                    <a:pt x="1755" y="2369"/>
                  </a:cubicBezTo>
                  <a:cubicBezTo>
                    <a:pt x="1760" y="2372"/>
                    <a:pt x="1766" y="2374"/>
                    <a:pt x="1772" y="2377"/>
                  </a:cubicBezTo>
                  <a:lnTo>
                    <a:pt x="1772" y="2377"/>
                  </a:lnTo>
                  <a:cubicBezTo>
                    <a:pt x="1772" y="2377"/>
                    <a:pt x="1772" y="2377"/>
                    <a:pt x="1772" y="2377"/>
                  </a:cubicBezTo>
                  <a:cubicBezTo>
                    <a:pt x="1769" y="2377"/>
                    <a:pt x="1766" y="2378"/>
                    <a:pt x="1765" y="2380"/>
                  </a:cubicBezTo>
                  <a:cubicBezTo>
                    <a:pt x="1768" y="2384"/>
                    <a:pt x="1771" y="2391"/>
                    <a:pt x="1776" y="2391"/>
                  </a:cubicBezTo>
                  <a:cubicBezTo>
                    <a:pt x="1777" y="2391"/>
                    <a:pt x="1778" y="2391"/>
                    <a:pt x="1779" y="2391"/>
                  </a:cubicBezTo>
                  <a:cubicBezTo>
                    <a:pt x="1779" y="2390"/>
                    <a:pt x="1780" y="2385"/>
                    <a:pt x="1780" y="2383"/>
                  </a:cubicBezTo>
                  <a:lnTo>
                    <a:pt x="1780" y="2383"/>
                  </a:lnTo>
                  <a:cubicBezTo>
                    <a:pt x="1784" y="2386"/>
                    <a:pt x="1787" y="2391"/>
                    <a:pt x="1786" y="2398"/>
                  </a:cubicBezTo>
                  <a:cubicBezTo>
                    <a:pt x="1786" y="2408"/>
                    <a:pt x="1782" y="2417"/>
                    <a:pt x="1785" y="2428"/>
                  </a:cubicBezTo>
                  <a:cubicBezTo>
                    <a:pt x="1789" y="2439"/>
                    <a:pt x="1794" y="2437"/>
                    <a:pt x="1799" y="2445"/>
                  </a:cubicBezTo>
                  <a:cubicBezTo>
                    <a:pt x="1802" y="2451"/>
                    <a:pt x="1797" y="2461"/>
                    <a:pt x="1801" y="2469"/>
                  </a:cubicBezTo>
                  <a:cubicBezTo>
                    <a:pt x="1802" y="2470"/>
                    <a:pt x="1808" y="2470"/>
                    <a:pt x="1810" y="2470"/>
                  </a:cubicBezTo>
                  <a:cubicBezTo>
                    <a:pt x="1824" y="2478"/>
                    <a:pt x="1811" y="2496"/>
                    <a:pt x="1815" y="2505"/>
                  </a:cubicBezTo>
                  <a:lnTo>
                    <a:pt x="1815" y="2505"/>
                  </a:lnTo>
                  <a:cubicBezTo>
                    <a:pt x="1814" y="2502"/>
                    <a:pt x="1821" y="2497"/>
                    <a:pt x="1828" y="2497"/>
                  </a:cubicBezTo>
                  <a:cubicBezTo>
                    <a:pt x="1832" y="2497"/>
                    <a:pt x="1836" y="2500"/>
                    <a:pt x="1835" y="2509"/>
                  </a:cubicBezTo>
                  <a:cubicBezTo>
                    <a:pt x="1835" y="2522"/>
                    <a:pt x="1833" y="2518"/>
                    <a:pt x="1841" y="2533"/>
                  </a:cubicBezTo>
                  <a:cubicBezTo>
                    <a:pt x="1842" y="2540"/>
                    <a:pt x="1841" y="2542"/>
                    <a:pt x="1836" y="2544"/>
                  </a:cubicBezTo>
                  <a:lnTo>
                    <a:pt x="1836" y="2544"/>
                  </a:lnTo>
                  <a:cubicBezTo>
                    <a:pt x="1837" y="2544"/>
                    <a:pt x="1838" y="2544"/>
                    <a:pt x="1839" y="2544"/>
                  </a:cubicBezTo>
                  <a:cubicBezTo>
                    <a:pt x="1850" y="2544"/>
                    <a:pt x="1857" y="2572"/>
                    <a:pt x="1868" y="2572"/>
                  </a:cubicBezTo>
                  <a:cubicBezTo>
                    <a:pt x="1869" y="2572"/>
                    <a:pt x="1870" y="2572"/>
                    <a:pt x="1871" y="2572"/>
                  </a:cubicBezTo>
                  <a:lnTo>
                    <a:pt x="1871" y="2572"/>
                  </a:lnTo>
                  <a:cubicBezTo>
                    <a:pt x="1863" y="2576"/>
                    <a:pt x="1878" y="2600"/>
                    <a:pt x="1882" y="2607"/>
                  </a:cubicBezTo>
                  <a:cubicBezTo>
                    <a:pt x="1886" y="2613"/>
                    <a:pt x="1890" y="2619"/>
                    <a:pt x="1896" y="2623"/>
                  </a:cubicBezTo>
                  <a:cubicBezTo>
                    <a:pt x="1896" y="2623"/>
                    <a:pt x="1908" y="2624"/>
                    <a:pt x="1907" y="2626"/>
                  </a:cubicBezTo>
                  <a:cubicBezTo>
                    <a:pt x="1905" y="2631"/>
                    <a:pt x="1893" y="2634"/>
                    <a:pt x="1889" y="2636"/>
                  </a:cubicBezTo>
                  <a:cubicBezTo>
                    <a:pt x="1895" y="2639"/>
                    <a:pt x="1900" y="2644"/>
                    <a:pt x="1906" y="2644"/>
                  </a:cubicBezTo>
                  <a:cubicBezTo>
                    <a:pt x="1907" y="2644"/>
                    <a:pt x="1908" y="2643"/>
                    <a:pt x="1909" y="2643"/>
                  </a:cubicBezTo>
                  <a:cubicBezTo>
                    <a:pt x="1911" y="2643"/>
                    <a:pt x="1915" y="2642"/>
                    <a:pt x="1918" y="2642"/>
                  </a:cubicBezTo>
                  <a:cubicBezTo>
                    <a:pt x="1922" y="2642"/>
                    <a:pt x="1927" y="2644"/>
                    <a:pt x="1931" y="2650"/>
                  </a:cubicBezTo>
                  <a:cubicBezTo>
                    <a:pt x="1928" y="2652"/>
                    <a:pt x="1912" y="2656"/>
                    <a:pt x="1912" y="2660"/>
                  </a:cubicBezTo>
                  <a:cubicBezTo>
                    <a:pt x="1912" y="2667"/>
                    <a:pt x="1924" y="2670"/>
                    <a:pt x="1928" y="2670"/>
                  </a:cubicBezTo>
                  <a:cubicBezTo>
                    <a:pt x="1930" y="2676"/>
                    <a:pt x="1934" y="2682"/>
                    <a:pt x="1934" y="2688"/>
                  </a:cubicBezTo>
                  <a:cubicBezTo>
                    <a:pt x="1935" y="2692"/>
                    <a:pt x="1931" y="2700"/>
                    <a:pt x="1934" y="2704"/>
                  </a:cubicBezTo>
                  <a:cubicBezTo>
                    <a:pt x="1937" y="2711"/>
                    <a:pt x="1951" y="2705"/>
                    <a:pt x="1952" y="2711"/>
                  </a:cubicBezTo>
                  <a:cubicBezTo>
                    <a:pt x="1953" y="2712"/>
                    <a:pt x="1951" y="2719"/>
                    <a:pt x="1951" y="2722"/>
                  </a:cubicBezTo>
                  <a:cubicBezTo>
                    <a:pt x="1951" y="2726"/>
                    <a:pt x="1953" y="2731"/>
                    <a:pt x="1955" y="2734"/>
                  </a:cubicBezTo>
                  <a:cubicBezTo>
                    <a:pt x="1960" y="2745"/>
                    <a:pt x="1968" y="2751"/>
                    <a:pt x="1974" y="2760"/>
                  </a:cubicBezTo>
                  <a:cubicBezTo>
                    <a:pt x="1979" y="2769"/>
                    <a:pt x="1974" y="2775"/>
                    <a:pt x="1980" y="2780"/>
                  </a:cubicBezTo>
                  <a:cubicBezTo>
                    <a:pt x="1984" y="2783"/>
                    <a:pt x="1987" y="2785"/>
                    <a:pt x="1989" y="2785"/>
                  </a:cubicBezTo>
                  <a:cubicBezTo>
                    <a:pt x="1990" y="2785"/>
                    <a:pt x="1991" y="2784"/>
                    <a:pt x="1992" y="2784"/>
                  </a:cubicBezTo>
                  <a:lnTo>
                    <a:pt x="1992" y="2784"/>
                  </a:lnTo>
                  <a:cubicBezTo>
                    <a:pt x="1983" y="2789"/>
                    <a:pt x="1978" y="2791"/>
                    <a:pt x="1986" y="2806"/>
                  </a:cubicBezTo>
                  <a:cubicBezTo>
                    <a:pt x="1986" y="2805"/>
                    <a:pt x="1991" y="2803"/>
                    <a:pt x="1992" y="2802"/>
                  </a:cubicBezTo>
                  <a:lnTo>
                    <a:pt x="1992" y="2802"/>
                  </a:lnTo>
                  <a:cubicBezTo>
                    <a:pt x="1996" y="2811"/>
                    <a:pt x="2009" y="2844"/>
                    <a:pt x="2017" y="2847"/>
                  </a:cubicBezTo>
                  <a:cubicBezTo>
                    <a:pt x="2017" y="2847"/>
                    <a:pt x="2017" y="2847"/>
                    <a:pt x="2017" y="2847"/>
                  </a:cubicBezTo>
                  <a:cubicBezTo>
                    <a:pt x="2018" y="2847"/>
                    <a:pt x="2023" y="2839"/>
                    <a:pt x="2027" y="2839"/>
                  </a:cubicBezTo>
                  <a:cubicBezTo>
                    <a:pt x="2028" y="2839"/>
                    <a:pt x="2029" y="2840"/>
                    <a:pt x="2029" y="2841"/>
                  </a:cubicBezTo>
                  <a:cubicBezTo>
                    <a:pt x="2032" y="2848"/>
                    <a:pt x="2029" y="2860"/>
                    <a:pt x="2031" y="2867"/>
                  </a:cubicBezTo>
                  <a:cubicBezTo>
                    <a:pt x="2035" y="2886"/>
                    <a:pt x="2043" y="2907"/>
                    <a:pt x="2054" y="2924"/>
                  </a:cubicBezTo>
                  <a:cubicBezTo>
                    <a:pt x="2060" y="2933"/>
                    <a:pt x="2068" y="2936"/>
                    <a:pt x="2075" y="2945"/>
                  </a:cubicBezTo>
                  <a:cubicBezTo>
                    <a:pt x="2083" y="2960"/>
                    <a:pt x="2087" y="2957"/>
                    <a:pt x="2098" y="2958"/>
                  </a:cubicBezTo>
                  <a:cubicBezTo>
                    <a:pt x="2094" y="2958"/>
                    <a:pt x="2088" y="2989"/>
                    <a:pt x="2099" y="2989"/>
                  </a:cubicBezTo>
                  <a:cubicBezTo>
                    <a:pt x="2099" y="2989"/>
                    <a:pt x="2099" y="2989"/>
                    <a:pt x="2099" y="2989"/>
                  </a:cubicBezTo>
                  <a:cubicBezTo>
                    <a:pt x="2106" y="2988"/>
                    <a:pt x="2103" y="2957"/>
                    <a:pt x="2111" y="2957"/>
                  </a:cubicBezTo>
                  <a:lnTo>
                    <a:pt x="2111" y="2957"/>
                  </a:lnTo>
                  <a:cubicBezTo>
                    <a:pt x="2111" y="2957"/>
                    <a:pt x="2110" y="2981"/>
                    <a:pt x="2110" y="2984"/>
                  </a:cubicBezTo>
                  <a:cubicBezTo>
                    <a:pt x="2109" y="2993"/>
                    <a:pt x="2107" y="3008"/>
                    <a:pt x="2099" y="3013"/>
                  </a:cubicBezTo>
                  <a:cubicBezTo>
                    <a:pt x="2101" y="3012"/>
                    <a:pt x="2102" y="3011"/>
                    <a:pt x="2104" y="3011"/>
                  </a:cubicBezTo>
                  <a:cubicBezTo>
                    <a:pt x="2113" y="3011"/>
                    <a:pt x="2118" y="3028"/>
                    <a:pt x="2129" y="3034"/>
                  </a:cubicBezTo>
                  <a:cubicBezTo>
                    <a:pt x="2136" y="3047"/>
                    <a:pt x="2134" y="3048"/>
                    <a:pt x="2125" y="3050"/>
                  </a:cubicBezTo>
                  <a:cubicBezTo>
                    <a:pt x="2118" y="3052"/>
                    <a:pt x="2127" y="3062"/>
                    <a:pt x="2122" y="3065"/>
                  </a:cubicBezTo>
                  <a:lnTo>
                    <a:pt x="2122" y="3065"/>
                  </a:lnTo>
                  <a:lnTo>
                    <a:pt x="2145" y="3052"/>
                  </a:lnTo>
                  <a:lnTo>
                    <a:pt x="2145" y="3052"/>
                  </a:lnTo>
                  <a:cubicBezTo>
                    <a:pt x="2152" y="3064"/>
                    <a:pt x="2136" y="3079"/>
                    <a:pt x="2136" y="3080"/>
                  </a:cubicBezTo>
                  <a:cubicBezTo>
                    <a:pt x="2144" y="3085"/>
                    <a:pt x="2164" y="3090"/>
                    <a:pt x="2162" y="3104"/>
                  </a:cubicBezTo>
                  <a:cubicBezTo>
                    <a:pt x="2162" y="3110"/>
                    <a:pt x="2163" y="3121"/>
                    <a:pt x="2166" y="3132"/>
                  </a:cubicBezTo>
                  <a:cubicBezTo>
                    <a:pt x="2168" y="3140"/>
                    <a:pt x="2167" y="3137"/>
                    <a:pt x="2176" y="3138"/>
                  </a:cubicBezTo>
                  <a:cubicBezTo>
                    <a:pt x="2178" y="3138"/>
                    <a:pt x="2178" y="3139"/>
                    <a:pt x="2179" y="3140"/>
                  </a:cubicBezTo>
                  <a:cubicBezTo>
                    <a:pt x="2178" y="3143"/>
                    <a:pt x="2174" y="3145"/>
                    <a:pt x="2177" y="3150"/>
                  </a:cubicBezTo>
                  <a:cubicBezTo>
                    <a:pt x="2182" y="3165"/>
                    <a:pt x="2163" y="3158"/>
                    <a:pt x="2157" y="3165"/>
                  </a:cubicBezTo>
                  <a:cubicBezTo>
                    <a:pt x="2150" y="3172"/>
                    <a:pt x="2157" y="3180"/>
                    <a:pt x="2151" y="3189"/>
                  </a:cubicBezTo>
                  <a:cubicBezTo>
                    <a:pt x="2149" y="3193"/>
                    <a:pt x="2147" y="3195"/>
                    <a:pt x="2145" y="3195"/>
                  </a:cubicBezTo>
                  <a:cubicBezTo>
                    <a:pt x="2143" y="3195"/>
                    <a:pt x="2142" y="3192"/>
                    <a:pt x="2139" y="3190"/>
                  </a:cubicBezTo>
                  <a:cubicBezTo>
                    <a:pt x="2139" y="3189"/>
                    <a:pt x="2138" y="3189"/>
                    <a:pt x="2138" y="3189"/>
                  </a:cubicBezTo>
                  <a:cubicBezTo>
                    <a:pt x="2134" y="3189"/>
                    <a:pt x="2132" y="3204"/>
                    <a:pt x="2132" y="3205"/>
                  </a:cubicBezTo>
                  <a:cubicBezTo>
                    <a:pt x="2133" y="3213"/>
                    <a:pt x="2130" y="3213"/>
                    <a:pt x="2126" y="3216"/>
                  </a:cubicBezTo>
                  <a:cubicBezTo>
                    <a:pt x="2117" y="3226"/>
                    <a:pt x="2155" y="3232"/>
                    <a:pt x="2129" y="3236"/>
                  </a:cubicBezTo>
                  <a:cubicBezTo>
                    <a:pt x="2115" y="3238"/>
                    <a:pt x="2107" y="3254"/>
                    <a:pt x="2109" y="3267"/>
                  </a:cubicBezTo>
                  <a:cubicBezTo>
                    <a:pt x="2112" y="3281"/>
                    <a:pt x="2110" y="3289"/>
                    <a:pt x="2095" y="3289"/>
                  </a:cubicBezTo>
                  <a:cubicBezTo>
                    <a:pt x="2094" y="3289"/>
                    <a:pt x="2094" y="3289"/>
                    <a:pt x="2093" y="3289"/>
                  </a:cubicBezTo>
                  <a:cubicBezTo>
                    <a:pt x="2082" y="3289"/>
                    <a:pt x="2085" y="3323"/>
                    <a:pt x="2073" y="3324"/>
                  </a:cubicBezTo>
                  <a:lnTo>
                    <a:pt x="2073" y="3324"/>
                  </a:lnTo>
                  <a:cubicBezTo>
                    <a:pt x="2073" y="3324"/>
                    <a:pt x="2073" y="3324"/>
                    <a:pt x="2073" y="3324"/>
                  </a:cubicBezTo>
                  <a:cubicBezTo>
                    <a:pt x="2081" y="3324"/>
                    <a:pt x="2080" y="3355"/>
                    <a:pt x="2073" y="3355"/>
                  </a:cubicBezTo>
                  <a:cubicBezTo>
                    <a:pt x="2072" y="3355"/>
                    <a:pt x="2070" y="3353"/>
                    <a:pt x="2068" y="3350"/>
                  </a:cubicBezTo>
                  <a:cubicBezTo>
                    <a:pt x="2066" y="3348"/>
                    <a:pt x="2064" y="3348"/>
                    <a:pt x="2063" y="3348"/>
                  </a:cubicBezTo>
                  <a:cubicBezTo>
                    <a:pt x="2054" y="3348"/>
                    <a:pt x="2056" y="3366"/>
                    <a:pt x="2052" y="3376"/>
                  </a:cubicBezTo>
                  <a:cubicBezTo>
                    <a:pt x="2049" y="3383"/>
                    <a:pt x="2045" y="3392"/>
                    <a:pt x="2039" y="3396"/>
                  </a:cubicBezTo>
                  <a:cubicBezTo>
                    <a:pt x="2036" y="3399"/>
                    <a:pt x="2034" y="3395"/>
                    <a:pt x="2031" y="3400"/>
                  </a:cubicBezTo>
                  <a:cubicBezTo>
                    <a:pt x="2027" y="3407"/>
                    <a:pt x="2016" y="3432"/>
                    <a:pt x="2024" y="3437"/>
                  </a:cubicBezTo>
                  <a:lnTo>
                    <a:pt x="2024" y="3437"/>
                  </a:lnTo>
                  <a:cubicBezTo>
                    <a:pt x="2020" y="3435"/>
                    <a:pt x="2017" y="3433"/>
                    <a:pt x="2014" y="3433"/>
                  </a:cubicBezTo>
                  <a:cubicBezTo>
                    <a:pt x="2011" y="3433"/>
                    <a:pt x="2009" y="3434"/>
                    <a:pt x="2006" y="3439"/>
                  </a:cubicBezTo>
                  <a:cubicBezTo>
                    <a:pt x="2002" y="3445"/>
                    <a:pt x="2005" y="3460"/>
                    <a:pt x="1998" y="3460"/>
                  </a:cubicBezTo>
                  <a:cubicBezTo>
                    <a:pt x="1998" y="3460"/>
                    <a:pt x="1998" y="3460"/>
                    <a:pt x="1998" y="3460"/>
                  </a:cubicBezTo>
                  <a:lnTo>
                    <a:pt x="1998" y="3460"/>
                  </a:lnTo>
                  <a:cubicBezTo>
                    <a:pt x="1998" y="3460"/>
                    <a:pt x="1996" y="3468"/>
                    <a:pt x="1999" y="3469"/>
                  </a:cubicBezTo>
                  <a:cubicBezTo>
                    <a:pt x="2002" y="3472"/>
                    <a:pt x="1996" y="3475"/>
                    <a:pt x="1994" y="3477"/>
                  </a:cubicBezTo>
                  <a:cubicBezTo>
                    <a:pt x="1984" y="3487"/>
                    <a:pt x="1969" y="3499"/>
                    <a:pt x="1985" y="3509"/>
                  </a:cubicBezTo>
                  <a:cubicBezTo>
                    <a:pt x="1983" y="3508"/>
                    <a:pt x="1979" y="3505"/>
                    <a:pt x="1975" y="3505"/>
                  </a:cubicBezTo>
                  <a:cubicBezTo>
                    <a:pt x="1972" y="3505"/>
                    <a:pt x="1970" y="3506"/>
                    <a:pt x="1971" y="3511"/>
                  </a:cubicBezTo>
                  <a:cubicBezTo>
                    <a:pt x="1971" y="3520"/>
                    <a:pt x="1974" y="3520"/>
                    <a:pt x="1969" y="3529"/>
                  </a:cubicBezTo>
                  <a:lnTo>
                    <a:pt x="1969" y="3529"/>
                  </a:lnTo>
                  <a:cubicBezTo>
                    <a:pt x="1970" y="3526"/>
                    <a:pt x="1967" y="3523"/>
                    <a:pt x="1962" y="3523"/>
                  </a:cubicBezTo>
                  <a:cubicBezTo>
                    <a:pt x="1960" y="3523"/>
                    <a:pt x="1956" y="3524"/>
                    <a:pt x="1954" y="3528"/>
                  </a:cubicBezTo>
                  <a:cubicBezTo>
                    <a:pt x="1950" y="3535"/>
                    <a:pt x="1947" y="3542"/>
                    <a:pt x="1945" y="3550"/>
                  </a:cubicBezTo>
                  <a:cubicBezTo>
                    <a:pt x="1941" y="3565"/>
                    <a:pt x="1943" y="3568"/>
                    <a:pt x="1951" y="3573"/>
                  </a:cubicBezTo>
                  <a:cubicBezTo>
                    <a:pt x="1947" y="3582"/>
                    <a:pt x="1945" y="3583"/>
                    <a:pt x="1942" y="3583"/>
                  </a:cubicBezTo>
                  <a:cubicBezTo>
                    <a:pt x="1941" y="3583"/>
                    <a:pt x="1939" y="3583"/>
                    <a:pt x="1938" y="3583"/>
                  </a:cubicBezTo>
                  <a:cubicBezTo>
                    <a:pt x="1937" y="3583"/>
                    <a:pt x="1936" y="3583"/>
                    <a:pt x="1935" y="3583"/>
                  </a:cubicBezTo>
                  <a:cubicBezTo>
                    <a:pt x="1935" y="3583"/>
                    <a:pt x="1941" y="3595"/>
                    <a:pt x="1944" y="3597"/>
                  </a:cubicBezTo>
                  <a:cubicBezTo>
                    <a:pt x="1934" y="3592"/>
                    <a:pt x="1925" y="3591"/>
                    <a:pt x="1915" y="3590"/>
                  </a:cubicBezTo>
                  <a:lnTo>
                    <a:pt x="1915" y="3590"/>
                  </a:lnTo>
                  <a:cubicBezTo>
                    <a:pt x="1916" y="3599"/>
                    <a:pt x="1917" y="3607"/>
                    <a:pt x="1920" y="3616"/>
                  </a:cubicBezTo>
                  <a:cubicBezTo>
                    <a:pt x="1924" y="3631"/>
                    <a:pt x="1912" y="3642"/>
                    <a:pt x="1903" y="3653"/>
                  </a:cubicBezTo>
                  <a:cubicBezTo>
                    <a:pt x="1898" y="3660"/>
                    <a:pt x="1880" y="3681"/>
                    <a:pt x="1888" y="3687"/>
                  </a:cubicBezTo>
                  <a:cubicBezTo>
                    <a:pt x="1895" y="3692"/>
                    <a:pt x="1902" y="3695"/>
                    <a:pt x="1909" y="3699"/>
                  </a:cubicBezTo>
                  <a:cubicBezTo>
                    <a:pt x="1908" y="3702"/>
                    <a:pt x="1905" y="3703"/>
                    <a:pt x="1903" y="3703"/>
                  </a:cubicBezTo>
                  <a:cubicBezTo>
                    <a:pt x="1897" y="3703"/>
                    <a:pt x="1891" y="3698"/>
                    <a:pt x="1888" y="3696"/>
                  </a:cubicBezTo>
                  <a:lnTo>
                    <a:pt x="1888" y="3696"/>
                  </a:lnTo>
                  <a:cubicBezTo>
                    <a:pt x="1893" y="3700"/>
                    <a:pt x="1880" y="3706"/>
                    <a:pt x="1874" y="3706"/>
                  </a:cubicBezTo>
                  <a:cubicBezTo>
                    <a:pt x="1873" y="3706"/>
                    <a:pt x="1872" y="3706"/>
                    <a:pt x="1871" y="3706"/>
                  </a:cubicBezTo>
                  <a:cubicBezTo>
                    <a:pt x="1869" y="3704"/>
                    <a:pt x="1866" y="3702"/>
                    <a:pt x="1863" y="3702"/>
                  </a:cubicBezTo>
                  <a:cubicBezTo>
                    <a:pt x="1861" y="3702"/>
                    <a:pt x="1859" y="3703"/>
                    <a:pt x="1857" y="3707"/>
                  </a:cubicBezTo>
                  <a:lnTo>
                    <a:pt x="1880" y="3720"/>
                  </a:lnTo>
                  <a:cubicBezTo>
                    <a:pt x="1879" y="3719"/>
                    <a:pt x="1878" y="3719"/>
                    <a:pt x="1877" y="3719"/>
                  </a:cubicBezTo>
                  <a:cubicBezTo>
                    <a:pt x="1864" y="3719"/>
                    <a:pt x="1845" y="3752"/>
                    <a:pt x="1840" y="3763"/>
                  </a:cubicBezTo>
                  <a:cubicBezTo>
                    <a:pt x="1842" y="3759"/>
                    <a:pt x="1844" y="3758"/>
                    <a:pt x="1846" y="3758"/>
                  </a:cubicBezTo>
                  <a:cubicBezTo>
                    <a:pt x="1849" y="3758"/>
                    <a:pt x="1852" y="3760"/>
                    <a:pt x="1854" y="3761"/>
                  </a:cubicBezTo>
                  <a:cubicBezTo>
                    <a:pt x="1846" y="3775"/>
                    <a:pt x="1821" y="3770"/>
                    <a:pt x="1824" y="3791"/>
                  </a:cubicBezTo>
                  <a:cubicBezTo>
                    <a:pt x="1825" y="3793"/>
                    <a:pt x="1829" y="3810"/>
                    <a:pt x="1822" y="3810"/>
                  </a:cubicBezTo>
                  <a:cubicBezTo>
                    <a:pt x="1822" y="3810"/>
                    <a:pt x="1822" y="3810"/>
                    <a:pt x="1821" y="3810"/>
                  </a:cubicBezTo>
                  <a:cubicBezTo>
                    <a:pt x="1819" y="3810"/>
                    <a:pt x="1815" y="3799"/>
                    <a:pt x="1811" y="3799"/>
                  </a:cubicBezTo>
                  <a:cubicBezTo>
                    <a:pt x="1810" y="3799"/>
                    <a:pt x="1809" y="3800"/>
                    <a:pt x="1807" y="3803"/>
                  </a:cubicBezTo>
                  <a:cubicBezTo>
                    <a:pt x="1802" y="3815"/>
                    <a:pt x="1807" y="3822"/>
                    <a:pt x="1797" y="3834"/>
                  </a:cubicBezTo>
                  <a:cubicBezTo>
                    <a:pt x="1790" y="3844"/>
                    <a:pt x="1781" y="3850"/>
                    <a:pt x="1775" y="3862"/>
                  </a:cubicBezTo>
                  <a:cubicBezTo>
                    <a:pt x="1770" y="3871"/>
                    <a:pt x="1773" y="3881"/>
                    <a:pt x="1777" y="3881"/>
                  </a:cubicBezTo>
                  <a:cubicBezTo>
                    <a:pt x="1779" y="3881"/>
                    <a:pt x="1782" y="3880"/>
                    <a:pt x="1784" y="3876"/>
                  </a:cubicBezTo>
                  <a:lnTo>
                    <a:pt x="1784" y="3876"/>
                  </a:lnTo>
                  <a:cubicBezTo>
                    <a:pt x="1780" y="3883"/>
                    <a:pt x="1777" y="3890"/>
                    <a:pt x="1772" y="3896"/>
                  </a:cubicBezTo>
                  <a:cubicBezTo>
                    <a:pt x="1766" y="3902"/>
                    <a:pt x="1761" y="3903"/>
                    <a:pt x="1755" y="3908"/>
                  </a:cubicBezTo>
                  <a:cubicBezTo>
                    <a:pt x="1751" y="3910"/>
                    <a:pt x="1751" y="3915"/>
                    <a:pt x="1750" y="3920"/>
                  </a:cubicBezTo>
                  <a:cubicBezTo>
                    <a:pt x="1749" y="3929"/>
                    <a:pt x="1754" y="3929"/>
                    <a:pt x="1759" y="3932"/>
                  </a:cubicBezTo>
                  <a:cubicBezTo>
                    <a:pt x="1759" y="3927"/>
                    <a:pt x="1760" y="3925"/>
                    <a:pt x="1762" y="3925"/>
                  </a:cubicBezTo>
                  <a:cubicBezTo>
                    <a:pt x="1763" y="3925"/>
                    <a:pt x="1765" y="3926"/>
                    <a:pt x="1765" y="3929"/>
                  </a:cubicBezTo>
                  <a:cubicBezTo>
                    <a:pt x="1766" y="3935"/>
                    <a:pt x="1765" y="3943"/>
                    <a:pt x="1761" y="3948"/>
                  </a:cubicBezTo>
                  <a:cubicBezTo>
                    <a:pt x="1760" y="3949"/>
                    <a:pt x="1758" y="3950"/>
                    <a:pt x="1757" y="3950"/>
                  </a:cubicBezTo>
                  <a:cubicBezTo>
                    <a:pt x="1752" y="3950"/>
                    <a:pt x="1749" y="3940"/>
                    <a:pt x="1746" y="3940"/>
                  </a:cubicBezTo>
                  <a:cubicBezTo>
                    <a:pt x="1744" y="3940"/>
                    <a:pt x="1743" y="3941"/>
                    <a:pt x="1742" y="3943"/>
                  </a:cubicBezTo>
                  <a:cubicBezTo>
                    <a:pt x="1739" y="3949"/>
                    <a:pt x="1728" y="3980"/>
                    <a:pt x="1736" y="3980"/>
                  </a:cubicBezTo>
                  <a:cubicBezTo>
                    <a:pt x="1736" y="3980"/>
                    <a:pt x="1737" y="3979"/>
                    <a:pt x="1737" y="3979"/>
                  </a:cubicBezTo>
                  <a:cubicBezTo>
                    <a:pt x="1742" y="3977"/>
                    <a:pt x="1745" y="3976"/>
                    <a:pt x="1748" y="3976"/>
                  </a:cubicBezTo>
                  <a:cubicBezTo>
                    <a:pt x="1750" y="3976"/>
                    <a:pt x="1751" y="3978"/>
                    <a:pt x="1751" y="3984"/>
                  </a:cubicBezTo>
                  <a:cubicBezTo>
                    <a:pt x="1753" y="3991"/>
                    <a:pt x="1751" y="4000"/>
                    <a:pt x="1744" y="4004"/>
                  </a:cubicBezTo>
                  <a:cubicBezTo>
                    <a:pt x="1743" y="4004"/>
                    <a:pt x="1742" y="4004"/>
                    <a:pt x="1741" y="4004"/>
                  </a:cubicBezTo>
                  <a:cubicBezTo>
                    <a:pt x="1731" y="4004"/>
                    <a:pt x="1720" y="3987"/>
                    <a:pt x="1716" y="3987"/>
                  </a:cubicBezTo>
                  <a:cubicBezTo>
                    <a:pt x="1716" y="3987"/>
                    <a:pt x="1716" y="3987"/>
                    <a:pt x="1716" y="3987"/>
                  </a:cubicBezTo>
                  <a:cubicBezTo>
                    <a:pt x="1710" y="3992"/>
                    <a:pt x="1707" y="4002"/>
                    <a:pt x="1707" y="4008"/>
                  </a:cubicBezTo>
                  <a:cubicBezTo>
                    <a:pt x="1706" y="4018"/>
                    <a:pt x="1715" y="4015"/>
                    <a:pt x="1715" y="4023"/>
                  </a:cubicBezTo>
                  <a:cubicBezTo>
                    <a:pt x="1715" y="4028"/>
                    <a:pt x="1713" y="4030"/>
                    <a:pt x="1710" y="4030"/>
                  </a:cubicBezTo>
                  <a:cubicBezTo>
                    <a:pt x="1705" y="4030"/>
                    <a:pt x="1700" y="4026"/>
                    <a:pt x="1697" y="4026"/>
                  </a:cubicBezTo>
                  <a:cubicBezTo>
                    <a:pt x="1697" y="4026"/>
                    <a:pt x="1696" y="4027"/>
                    <a:pt x="1696" y="4028"/>
                  </a:cubicBezTo>
                  <a:cubicBezTo>
                    <a:pt x="1699" y="4033"/>
                    <a:pt x="1701" y="4041"/>
                    <a:pt x="1705" y="4049"/>
                  </a:cubicBezTo>
                  <a:lnTo>
                    <a:pt x="1705" y="4049"/>
                  </a:lnTo>
                  <a:cubicBezTo>
                    <a:pt x="1702" y="4043"/>
                    <a:pt x="1699" y="4038"/>
                    <a:pt x="1696" y="4035"/>
                  </a:cubicBezTo>
                  <a:cubicBezTo>
                    <a:pt x="1691" y="4032"/>
                    <a:pt x="1687" y="4025"/>
                    <a:pt x="1686" y="4025"/>
                  </a:cubicBezTo>
                  <a:cubicBezTo>
                    <a:pt x="1686" y="4025"/>
                    <a:pt x="1686" y="4026"/>
                    <a:pt x="1686" y="4027"/>
                  </a:cubicBezTo>
                  <a:cubicBezTo>
                    <a:pt x="1686" y="4030"/>
                    <a:pt x="1689" y="4039"/>
                    <a:pt x="1689" y="4046"/>
                  </a:cubicBezTo>
                  <a:cubicBezTo>
                    <a:pt x="1689" y="4053"/>
                    <a:pt x="1687" y="4056"/>
                    <a:pt x="1686" y="4056"/>
                  </a:cubicBezTo>
                  <a:cubicBezTo>
                    <a:pt x="1685" y="4055"/>
                    <a:pt x="1684" y="4053"/>
                    <a:pt x="1684" y="4052"/>
                  </a:cubicBezTo>
                  <a:cubicBezTo>
                    <a:pt x="1683" y="4045"/>
                    <a:pt x="1683" y="4039"/>
                    <a:pt x="1682" y="4039"/>
                  </a:cubicBezTo>
                  <a:cubicBezTo>
                    <a:pt x="1682" y="4039"/>
                    <a:pt x="1679" y="4052"/>
                    <a:pt x="1678" y="4052"/>
                  </a:cubicBezTo>
                  <a:cubicBezTo>
                    <a:pt x="1678" y="4052"/>
                    <a:pt x="1677" y="4051"/>
                    <a:pt x="1677" y="4048"/>
                  </a:cubicBezTo>
                  <a:cubicBezTo>
                    <a:pt x="1676" y="4043"/>
                    <a:pt x="1681" y="4027"/>
                    <a:pt x="1680" y="4027"/>
                  </a:cubicBezTo>
                  <a:lnTo>
                    <a:pt x="1680" y="4027"/>
                  </a:lnTo>
                  <a:cubicBezTo>
                    <a:pt x="1680" y="4027"/>
                    <a:pt x="1679" y="4028"/>
                    <a:pt x="1679" y="4029"/>
                  </a:cubicBezTo>
                  <a:cubicBezTo>
                    <a:pt x="1676" y="4033"/>
                    <a:pt x="1671" y="4043"/>
                    <a:pt x="1667" y="4043"/>
                  </a:cubicBezTo>
                  <a:cubicBezTo>
                    <a:pt x="1666" y="4043"/>
                    <a:pt x="1665" y="4043"/>
                    <a:pt x="1664" y="4041"/>
                  </a:cubicBezTo>
                  <a:lnTo>
                    <a:pt x="1669" y="4034"/>
                  </a:lnTo>
                  <a:cubicBezTo>
                    <a:pt x="1671" y="4032"/>
                    <a:pt x="1672" y="4030"/>
                    <a:pt x="1673" y="4030"/>
                  </a:cubicBezTo>
                  <a:cubicBezTo>
                    <a:pt x="1673" y="4030"/>
                    <a:pt x="1673" y="4030"/>
                    <a:pt x="1673" y="4031"/>
                  </a:cubicBezTo>
                  <a:cubicBezTo>
                    <a:pt x="1675" y="4029"/>
                    <a:pt x="1667" y="4029"/>
                    <a:pt x="1663" y="4023"/>
                  </a:cubicBezTo>
                  <a:cubicBezTo>
                    <a:pt x="1658" y="4015"/>
                    <a:pt x="1662" y="4009"/>
                    <a:pt x="1656" y="4003"/>
                  </a:cubicBezTo>
                  <a:cubicBezTo>
                    <a:pt x="1650" y="3996"/>
                    <a:pt x="1648" y="3997"/>
                    <a:pt x="1642" y="3988"/>
                  </a:cubicBezTo>
                  <a:cubicBezTo>
                    <a:pt x="1638" y="3979"/>
                    <a:pt x="1636" y="3977"/>
                    <a:pt x="1635" y="3967"/>
                  </a:cubicBezTo>
                  <a:cubicBezTo>
                    <a:pt x="1634" y="3953"/>
                    <a:pt x="1620" y="3954"/>
                    <a:pt x="1613" y="3943"/>
                  </a:cubicBezTo>
                  <a:cubicBezTo>
                    <a:pt x="1607" y="3933"/>
                    <a:pt x="1618" y="3922"/>
                    <a:pt x="1613" y="3912"/>
                  </a:cubicBezTo>
                  <a:cubicBezTo>
                    <a:pt x="1608" y="3904"/>
                    <a:pt x="1596" y="3904"/>
                    <a:pt x="1590" y="3898"/>
                  </a:cubicBezTo>
                  <a:cubicBezTo>
                    <a:pt x="1581" y="3888"/>
                    <a:pt x="1601" y="3881"/>
                    <a:pt x="1606" y="3880"/>
                  </a:cubicBezTo>
                  <a:cubicBezTo>
                    <a:pt x="1597" y="3875"/>
                    <a:pt x="1589" y="3871"/>
                    <a:pt x="1581" y="3870"/>
                  </a:cubicBezTo>
                  <a:cubicBezTo>
                    <a:pt x="1561" y="3867"/>
                    <a:pt x="1573" y="3860"/>
                    <a:pt x="1582" y="3854"/>
                  </a:cubicBezTo>
                  <a:lnTo>
                    <a:pt x="1582" y="3854"/>
                  </a:lnTo>
                  <a:cubicBezTo>
                    <a:pt x="1581" y="3855"/>
                    <a:pt x="1580" y="3855"/>
                    <a:pt x="1578" y="3855"/>
                  </a:cubicBezTo>
                  <a:cubicBezTo>
                    <a:pt x="1569" y="3855"/>
                    <a:pt x="1563" y="3833"/>
                    <a:pt x="1555" y="3833"/>
                  </a:cubicBezTo>
                  <a:cubicBezTo>
                    <a:pt x="1555" y="3833"/>
                    <a:pt x="1554" y="3833"/>
                    <a:pt x="1553" y="3833"/>
                  </a:cubicBezTo>
                  <a:cubicBezTo>
                    <a:pt x="1554" y="3825"/>
                    <a:pt x="1557" y="3816"/>
                    <a:pt x="1552" y="3806"/>
                  </a:cubicBezTo>
                  <a:cubicBezTo>
                    <a:pt x="1551" y="3807"/>
                    <a:pt x="1550" y="3807"/>
                    <a:pt x="1549" y="3807"/>
                  </a:cubicBezTo>
                  <a:cubicBezTo>
                    <a:pt x="1545" y="3807"/>
                    <a:pt x="1544" y="3802"/>
                    <a:pt x="1540" y="3797"/>
                  </a:cubicBezTo>
                  <a:cubicBezTo>
                    <a:pt x="1534" y="3786"/>
                    <a:pt x="1522" y="3784"/>
                    <a:pt x="1517" y="3775"/>
                  </a:cubicBezTo>
                  <a:cubicBezTo>
                    <a:pt x="1516" y="3773"/>
                    <a:pt x="1530" y="3741"/>
                    <a:pt x="1517" y="3741"/>
                  </a:cubicBezTo>
                  <a:cubicBezTo>
                    <a:pt x="1516" y="3741"/>
                    <a:pt x="1516" y="3741"/>
                    <a:pt x="1516" y="3741"/>
                  </a:cubicBezTo>
                  <a:cubicBezTo>
                    <a:pt x="1512" y="3741"/>
                    <a:pt x="1504" y="3753"/>
                    <a:pt x="1500" y="3753"/>
                  </a:cubicBezTo>
                  <a:cubicBezTo>
                    <a:pt x="1498" y="3753"/>
                    <a:pt x="1497" y="3751"/>
                    <a:pt x="1497" y="3747"/>
                  </a:cubicBezTo>
                  <a:cubicBezTo>
                    <a:pt x="1497" y="3736"/>
                    <a:pt x="1501" y="3734"/>
                    <a:pt x="1490" y="3729"/>
                  </a:cubicBezTo>
                  <a:cubicBezTo>
                    <a:pt x="1490" y="3729"/>
                    <a:pt x="1478" y="3728"/>
                    <a:pt x="1479" y="3726"/>
                  </a:cubicBezTo>
                  <a:cubicBezTo>
                    <a:pt x="1482" y="3719"/>
                    <a:pt x="1501" y="3725"/>
                    <a:pt x="1502" y="3719"/>
                  </a:cubicBezTo>
                  <a:cubicBezTo>
                    <a:pt x="1502" y="3717"/>
                    <a:pt x="1493" y="3714"/>
                    <a:pt x="1493" y="3714"/>
                  </a:cubicBezTo>
                  <a:cubicBezTo>
                    <a:pt x="1487" y="3710"/>
                    <a:pt x="1486" y="3708"/>
                    <a:pt x="1483" y="3702"/>
                  </a:cubicBezTo>
                  <a:lnTo>
                    <a:pt x="1483" y="3702"/>
                  </a:lnTo>
                  <a:cubicBezTo>
                    <a:pt x="1484" y="3703"/>
                    <a:pt x="1484" y="3704"/>
                    <a:pt x="1485" y="3704"/>
                  </a:cubicBezTo>
                  <a:cubicBezTo>
                    <a:pt x="1487" y="3704"/>
                    <a:pt x="1489" y="3701"/>
                    <a:pt x="1491" y="3700"/>
                  </a:cubicBezTo>
                  <a:lnTo>
                    <a:pt x="1491" y="3700"/>
                  </a:lnTo>
                  <a:cubicBezTo>
                    <a:pt x="1491" y="3700"/>
                    <a:pt x="1490" y="3700"/>
                    <a:pt x="1490" y="3700"/>
                  </a:cubicBezTo>
                  <a:cubicBezTo>
                    <a:pt x="1486" y="3700"/>
                    <a:pt x="1485" y="3691"/>
                    <a:pt x="1482" y="3687"/>
                  </a:cubicBezTo>
                  <a:cubicBezTo>
                    <a:pt x="1480" y="3687"/>
                    <a:pt x="1479" y="3688"/>
                    <a:pt x="1478" y="3688"/>
                  </a:cubicBezTo>
                  <a:cubicBezTo>
                    <a:pt x="1477" y="3688"/>
                    <a:pt x="1477" y="3688"/>
                    <a:pt x="1476" y="3688"/>
                  </a:cubicBezTo>
                  <a:cubicBezTo>
                    <a:pt x="1469" y="3681"/>
                    <a:pt x="1462" y="3670"/>
                    <a:pt x="1469" y="3666"/>
                  </a:cubicBezTo>
                  <a:cubicBezTo>
                    <a:pt x="1476" y="3661"/>
                    <a:pt x="1469" y="3643"/>
                    <a:pt x="1461" y="3643"/>
                  </a:cubicBezTo>
                  <a:cubicBezTo>
                    <a:pt x="1460" y="3643"/>
                    <a:pt x="1460" y="3643"/>
                    <a:pt x="1459" y="3644"/>
                  </a:cubicBezTo>
                  <a:cubicBezTo>
                    <a:pt x="1454" y="3639"/>
                    <a:pt x="1451" y="3625"/>
                    <a:pt x="1444" y="3625"/>
                  </a:cubicBezTo>
                  <a:cubicBezTo>
                    <a:pt x="1444" y="3625"/>
                    <a:pt x="1443" y="3625"/>
                    <a:pt x="1441" y="3626"/>
                  </a:cubicBezTo>
                  <a:cubicBezTo>
                    <a:pt x="1440" y="3606"/>
                    <a:pt x="1439" y="3561"/>
                    <a:pt x="1413" y="3557"/>
                  </a:cubicBezTo>
                  <a:cubicBezTo>
                    <a:pt x="1448" y="3541"/>
                    <a:pt x="1387" y="3542"/>
                    <a:pt x="1390" y="3530"/>
                  </a:cubicBezTo>
                  <a:cubicBezTo>
                    <a:pt x="1392" y="3522"/>
                    <a:pt x="1402" y="3511"/>
                    <a:pt x="1387" y="3502"/>
                  </a:cubicBezTo>
                  <a:cubicBezTo>
                    <a:pt x="1384" y="3501"/>
                    <a:pt x="1361" y="3496"/>
                    <a:pt x="1357" y="3496"/>
                  </a:cubicBezTo>
                  <a:cubicBezTo>
                    <a:pt x="1356" y="3496"/>
                    <a:pt x="1356" y="3496"/>
                    <a:pt x="1356" y="3496"/>
                  </a:cubicBezTo>
                  <a:cubicBezTo>
                    <a:pt x="1359" y="3487"/>
                    <a:pt x="1373" y="3491"/>
                    <a:pt x="1360" y="3474"/>
                  </a:cubicBezTo>
                  <a:cubicBezTo>
                    <a:pt x="1358" y="3470"/>
                    <a:pt x="1356" y="3470"/>
                    <a:pt x="1355" y="3470"/>
                  </a:cubicBezTo>
                  <a:cubicBezTo>
                    <a:pt x="1353" y="3470"/>
                    <a:pt x="1351" y="3471"/>
                    <a:pt x="1349" y="3471"/>
                  </a:cubicBezTo>
                  <a:cubicBezTo>
                    <a:pt x="1347" y="3471"/>
                    <a:pt x="1345" y="3470"/>
                    <a:pt x="1343" y="3466"/>
                  </a:cubicBezTo>
                  <a:cubicBezTo>
                    <a:pt x="1348" y="3463"/>
                    <a:pt x="1362" y="3460"/>
                    <a:pt x="1362" y="3452"/>
                  </a:cubicBezTo>
                  <a:cubicBezTo>
                    <a:pt x="1362" y="3446"/>
                    <a:pt x="1355" y="3436"/>
                    <a:pt x="1349" y="3436"/>
                  </a:cubicBezTo>
                  <a:cubicBezTo>
                    <a:pt x="1349" y="3436"/>
                    <a:pt x="1348" y="3436"/>
                    <a:pt x="1347" y="3436"/>
                  </a:cubicBezTo>
                  <a:cubicBezTo>
                    <a:pt x="1347" y="3436"/>
                    <a:pt x="1347" y="3436"/>
                    <a:pt x="1346" y="3436"/>
                  </a:cubicBezTo>
                  <a:cubicBezTo>
                    <a:pt x="1341" y="3436"/>
                    <a:pt x="1330" y="3416"/>
                    <a:pt x="1327" y="3413"/>
                  </a:cubicBezTo>
                  <a:cubicBezTo>
                    <a:pt x="1324" y="3406"/>
                    <a:pt x="1311" y="3386"/>
                    <a:pt x="1316" y="3379"/>
                  </a:cubicBezTo>
                  <a:cubicBezTo>
                    <a:pt x="1322" y="3371"/>
                    <a:pt x="1323" y="3359"/>
                    <a:pt x="1310" y="3349"/>
                  </a:cubicBezTo>
                  <a:cubicBezTo>
                    <a:pt x="1304" y="3344"/>
                    <a:pt x="1297" y="3347"/>
                    <a:pt x="1291" y="3339"/>
                  </a:cubicBezTo>
                  <a:cubicBezTo>
                    <a:pt x="1286" y="3332"/>
                    <a:pt x="1284" y="3322"/>
                    <a:pt x="1283" y="3314"/>
                  </a:cubicBezTo>
                  <a:cubicBezTo>
                    <a:pt x="1282" y="3312"/>
                    <a:pt x="1271" y="3281"/>
                    <a:pt x="1268" y="3281"/>
                  </a:cubicBezTo>
                  <a:cubicBezTo>
                    <a:pt x="1268" y="3281"/>
                    <a:pt x="1268" y="3281"/>
                    <a:pt x="1268" y="3282"/>
                  </a:cubicBezTo>
                  <a:cubicBezTo>
                    <a:pt x="1266" y="3284"/>
                    <a:pt x="1265" y="3286"/>
                    <a:pt x="1263" y="3286"/>
                  </a:cubicBezTo>
                  <a:cubicBezTo>
                    <a:pt x="1257" y="3286"/>
                    <a:pt x="1251" y="3261"/>
                    <a:pt x="1248" y="3253"/>
                  </a:cubicBezTo>
                  <a:cubicBezTo>
                    <a:pt x="1244" y="3245"/>
                    <a:pt x="1240" y="3237"/>
                    <a:pt x="1235" y="3229"/>
                  </a:cubicBezTo>
                  <a:cubicBezTo>
                    <a:pt x="1232" y="3225"/>
                    <a:pt x="1231" y="3224"/>
                    <a:pt x="1230" y="3224"/>
                  </a:cubicBezTo>
                  <a:cubicBezTo>
                    <a:pt x="1230" y="3224"/>
                    <a:pt x="1229" y="3225"/>
                    <a:pt x="1228" y="3227"/>
                  </a:cubicBezTo>
                  <a:cubicBezTo>
                    <a:pt x="1228" y="3227"/>
                    <a:pt x="1228" y="3227"/>
                    <a:pt x="1228" y="3227"/>
                  </a:cubicBezTo>
                  <a:cubicBezTo>
                    <a:pt x="1225" y="3227"/>
                    <a:pt x="1221" y="3213"/>
                    <a:pt x="1221" y="3213"/>
                  </a:cubicBezTo>
                  <a:cubicBezTo>
                    <a:pt x="1218" y="3207"/>
                    <a:pt x="1215" y="3202"/>
                    <a:pt x="1211" y="3198"/>
                  </a:cubicBezTo>
                  <a:cubicBezTo>
                    <a:pt x="1207" y="3192"/>
                    <a:pt x="1190" y="3179"/>
                    <a:pt x="1198" y="3175"/>
                  </a:cubicBezTo>
                  <a:cubicBezTo>
                    <a:pt x="1206" y="3170"/>
                    <a:pt x="1200" y="3155"/>
                    <a:pt x="1193" y="3147"/>
                  </a:cubicBezTo>
                  <a:cubicBezTo>
                    <a:pt x="1191" y="3145"/>
                    <a:pt x="1189" y="3144"/>
                    <a:pt x="1187" y="3144"/>
                  </a:cubicBezTo>
                  <a:cubicBezTo>
                    <a:pt x="1185" y="3144"/>
                    <a:pt x="1183" y="3145"/>
                    <a:pt x="1181" y="3145"/>
                  </a:cubicBezTo>
                  <a:cubicBezTo>
                    <a:pt x="1180" y="3145"/>
                    <a:pt x="1178" y="3144"/>
                    <a:pt x="1176" y="3140"/>
                  </a:cubicBezTo>
                  <a:cubicBezTo>
                    <a:pt x="1181" y="3137"/>
                    <a:pt x="1188" y="3137"/>
                    <a:pt x="1183" y="3128"/>
                  </a:cubicBezTo>
                  <a:cubicBezTo>
                    <a:pt x="1182" y="3125"/>
                    <a:pt x="1180" y="3124"/>
                    <a:pt x="1179" y="3124"/>
                  </a:cubicBezTo>
                  <a:cubicBezTo>
                    <a:pt x="1172" y="3124"/>
                    <a:pt x="1166" y="3153"/>
                    <a:pt x="1168" y="3161"/>
                  </a:cubicBezTo>
                  <a:cubicBezTo>
                    <a:pt x="1171" y="3171"/>
                    <a:pt x="1182" y="3183"/>
                    <a:pt x="1173" y="3187"/>
                  </a:cubicBezTo>
                  <a:cubicBezTo>
                    <a:pt x="1175" y="3194"/>
                    <a:pt x="1188" y="3207"/>
                    <a:pt x="1180" y="3212"/>
                  </a:cubicBezTo>
                  <a:cubicBezTo>
                    <a:pt x="1183" y="3211"/>
                    <a:pt x="1190" y="3201"/>
                    <a:pt x="1195" y="3201"/>
                  </a:cubicBezTo>
                  <a:cubicBezTo>
                    <a:pt x="1196" y="3201"/>
                    <a:pt x="1198" y="3202"/>
                    <a:pt x="1199" y="3204"/>
                  </a:cubicBezTo>
                  <a:cubicBezTo>
                    <a:pt x="1203" y="3211"/>
                    <a:pt x="1196" y="3232"/>
                    <a:pt x="1204" y="3238"/>
                  </a:cubicBezTo>
                  <a:cubicBezTo>
                    <a:pt x="1204" y="3238"/>
                    <a:pt x="1205" y="3238"/>
                    <a:pt x="1205" y="3238"/>
                  </a:cubicBezTo>
                  <a:cubicBezTo>
                    <a:pt x="1208" y="3238"/>
                    <a:pt x="1210" y="3233"/>
                    <a:pt x="1211" y="3232"/>
                  </a:cubicBezTo>
                  <a:cubicBezTo>
                    <a:pt x="1212" y="3231"/>
                    <a:pt x="1212" y="3231"/>
                    <a:pt x="1213" y="3231"/>
                  </a:cubicBezTo>
                  <a:cubicBezTo>
                    <a:pt x="1218" y="3231"/>
                    <a:pt x="1222" y="3239"/>
                    <a:pt x="1224" y="3244"/>
                  </a:cubicBezTo>
                  <a:cubicBezTo>
                    <a:pt x="1228" y="3251"/>
                    <a:pt x="1232" y="3265"/>
                    <a:pt x="1224" y="3265"/>
                  </a:cubicBezTo>
                  <a:cubicBezTo>
                    <a:pt x="1223" y="3265"/>
                    <a:pt x="1223" y="3265"/>
                    <a:pt x="1222" y="3265"/>
                  </a:cubicBezTo>
                  <a:cubicBezTo>
                    <a:pt x="1215" y="3264"/>
                    <a:pt x="1206" y="3249"/>
                    <a:pt x="1199" y="3249"/>
                  </a:cubicBezTo>
                  <a:cubicBezTo>
                    <a:pt x="1198" y="3249"/>
                    <a:pt x="1196" y="3249"/>
                    <a:pt x="1195" y="3251"/>
                  </a:cubicBezTo>
                  <a:cubicBezTo>
                    <a:pt x="1189" y="3263"/>
                    <a:pt x="1196" y="3271"/>
                    <a:pt x="1206" y="3271"/>
                  </a:cubicBezTo>
                  <a:cubicBezTo>
                    <a:pt x="1207" y="3271"/>
                    <a:pt x="1207" y="3271"/>
                    <a:pt x="1207" y="3271"/>
                  </a:cubicBezTo>
                  <a:cubicBezTo>
                    <a:pt x="1220" y="3271"/>
                    <a:pt x="1236" y="3307"/>
                    <a:pt x="1227" y="3316"/>
                  </a:cubicBezTo>
                  <a:lnTo>
                    <a:pt x="1227" y="3316"/>
                  </a:lnTo>
                  <a:cubicBezTo>
                    <a:pt x="1230" y="3314"/>
                    <a:pt x="1234" y="3310"/>
                    <a:pt x="1237" y="3310"/>
                  </a:cubicBezTo>
                  <a:cubicBezTo>
                    <a:pt x="1238" y="3310"/>
                    <a:pt x="1239" y="3311"/>
                    <a:pt x="1240" y="3312"/>
                  </a:cubicBezTo>
                  <a:cubicBezTo>
                    <a:pt x="1244" y="3318"/>
                    <a:pt x="1249" y="3328"/>
                    <a:pt x="1255" y="3328"/>
                  </a:cubicBezTo>
                  <a:cubicBezTo>
                    <a:pt x="1256" y="3328"/>
                    <a:pt x="1257" y="3327"/>
                    <a:pt x="1258" y="3327"/>
                  </a:cubicBezTo>
                  <a:lnTo>
                    <a:pt x="1258" y="3327"/>
                  </a:lnTo>
                  <a:cubicBezTo>
                    <a:pt x="1244" y="3334"/>
                    <a:pt x="1274" y="3388"/>
                    <a:pt x="1281" y="3400"/>
                  </a:cubicBezTo>
                  <a:cubicBezTo>
                    <a:pt x="1294" y="3423"/>
                    <a:pt x="1309" y="3434"/>
                    <a:pt x="1330" y="3444"/>
                  </a:cubicBezTo>
                  <a:lnTo>
                    <a:pt x="1330" y="3444"/>
                  </a:lnTo>
                  <a:cubicBezTo>
                    <a:pt x="1326" y="3442"/>
                    <a:pt x="1318" y="3439"/>
                    <a:pt x="1312" y="3439"/>
                  </a:cubicBezTo>
                  <a:cubicBezTo>
                    <a:pt x="1310" y="3439"/>
                    <a:pt x="1308" y="3440"/>
                    <a:pt x="1308" y="3442"/>
                  </a:cubicBezTo>
                  <a:lnTo>
                    <a:pt x="1314" y="3451"/>
                  </a:lnTo>
                  <a:cubicBezTo>
                    <a:pt x="1317" y="3455"/>
                    <a:pt x="1315" y="3452"/>
                    <a:pt x="1312" y="3456"/>
                  </a:cubicBezTo>
                  <a:cubicBezTo>
                    <a:pt x="1308" y="3462"/>
                    <a:pt x="1308" y="3470"/>
                    <a:pt x="1315" y="3470"/>
                  </a:cubicBezTo>
                  <a:cubicBezTo>
                    <a:pt x="1316" y="3470"/>
                    <a:pt x="1318" y="3470"/>
                    <a:pt x="1319" y="3469"/>
                  </a:cubicBezTo>
                  <a:cubicBezTo>
                    <a:pt x="1322" y="3468"/>
                    <a:pt x="1324" y="3466"/>
                    <a:pt x="1326" y="3466"/>
                  </a:cubicBezTo>
                  <a:cubicBezTo>
                    <a:pt x="1328" y="3466"/>
                    <a:pt x="1330" y="3468"/>
                    <a:pt x="1332" y="3473"/>
                  </a:cubicBezTo>
                  <a:cubicBezTo>
                    <a:pt x="1336" y="3478"/>
                    <a:pt x="1339" y="3483"/>
                    <a:pt x="1340" y="3489"/>
                  </a:cubicBezTo>
                  <a:cubicBezTo>
                    <a:pt x="1342" y="3494"/>
                    <a:pt x="1338" y="3495"/>
                    <a:pt x="1338" y="3497"/>
                  </a:cubicBezTo>
                  <a:lnTo>
                    <a:pt x="1352" y="3523"/>
                  </a:lnTo>
                  <a:cubicBezTo>
                    <a:pt x="1355" y="3527"/>
                    <a:pt x="1358" y="3528"/>
                    <a:pt x="1361" y="3528"/>
                  </a:cubicBezTo>
                  <a:cubicBezTo>
                    <a:pt x="1368" y="3528"/>
                    <a:pt x="1375" y="3520"/>
                    <a:pt x="1374" y="3517"/>
                  </a:cubicBezTo>
                  <a:lnTo>
                    <a:pt x="1374" y="3517"/>
                  </a:lnTo>
                  <a:cubicBezTo>
                    <a:pt x="1378" y="3525"/>
                    <a:pt x="1370" y="3550"/>
                    <a:pt x="1371" y="3559"/>
                  </a:cubicBezTo>
                  <a:cubicBezTo>
                    <a:pt x="1371" y="3565"/>
                    <a:pt x="1372" y="3570"/>
                    <a:pt x="1374" y="3570"/>
                  </a:cubicBezTo>
                  <a:cubicBezTo>
                    <a:pt x="1375" y="3570"/>
                    <a:pt x="1376" y="3569"/>
                    <a:pt x="1377" y="3564"/>
                  </a:cubicBezTo>
                  <a:cubicBezTo>
                    <a:pt x="1378" y="3560"/>
                    <a:pt x="1381" y="3552"/>
                    <a:pt x="1384" y="3552"/>
                  </a:cubicBezTo>
                  <a:cubicBezTo>
                    <a:pt x="1386" y="3552"/>
                    <a:pt x="1387" y="3554"/>
                    <a:pt x="1388" y="3560"/>
                  </a:cubicBezTo>
                  <a:cubicBezTo>
                    <a:pt x="1390" y="3569"/>
                    <a:pt x="1390" y="3578"/>
                    <a:pt x="1388" y="3585"/>
                  </a:cubicBezTo>
                  <a:cubicBezTo>
                    <a:pt x="1388" y="3586"/>
                    <a:pt x="1386" y="3593"/>
                    <a:pt x="1388" y="3595"/>
                  </a:cubicBezTo>
                  <a:cubicBezTo>
                    <a:pt x="1386" y="3592"/>
                    <a:pt x="1398" y="3583"/>
                    <a:pt x="1401" y="3583"/>
                  </a:cubicBezTo>
                  <a:lnTo>
                    <a:pt x="1401" y="3583"/>
                  </a:lnTo>
                  <a:cubicBezTo>
                    <a:pt x="1406" y="3584"/>
                    <a:pt x="1399" y="3609"/>
                    <a:pt x="1398" y="3612"/>
                  </a:cubicBezTo>
                  <a:cubicBezTo>
                    <a:pt x="1396" y="3620"/>
                    <a:pt x="1396" y="3623"/>
                    <a:pt x="1397" y="3623"/>
                  </a:cubicBezTo>
                  <a:cubicBezTo>
                    <a:pt x="1400" y="3623"/>
                    <a:pt x="1410" y="3598"/>
                    <a:pt x="1411" y="3598"/>
                  </a:cubicBezTo>
                  <a:lnTo>
                    <a:pt x="1411" y="3598"/>
                  </a:lnTo>
                  <a:cubicBezTo>
                    <a:pt x="1416" y="3601"/>
                    <a:pt x="1409" y="3629"/>
                    <a:pt x="1417" y="3629"/>
                  </a:cubicBezTo>
                  <a:cubicBezTo>
                    <a:pt x="1417" y="3629"/>
                    <a:pt x="1418" y="3629"/>
                    <a:pt x="1419" y="3628"/>
                  </a:cubicBezTo>
                  <a:lnTo>
                    <a:pt x="1419" y="3628"/>
                  </a:lnTo>
                  <a:cubicBezTo>
                    <a:pt x="1408" y="3633"/>
                    <a:pt x="1440" y="3683"/>
                    <a:pt x="1445" y="3692"/>
                  </a:cubicBezTo>
                  <a:cubicBezTo>
                    <a:pt x="1452" y="3703"/>
                    <a:pt x="1461" y="3709"/>
                    <a:pt x="1468" y="3720"/>
                  </a:cubicBezTo>
                  <a:cubicBezTo>
                    <a:pt x="1473" y="3727"/>
                    <a:pt x="1466" y="3737"/>
                    <a:pt x="1473" y="3742"/>
                  </a:cubicBezTo>
                  <a:cubicBezTo>
                    <a:pt x="1476" y="3743"/>
                    <a:pt x="1490" y="3747"/>
                    <a:pt x="1492" y="3751"/>
                  </a:cubicBezTo>
                  <a:cubicBezTo>
                    <a:pt x="1492" y="3751"/>
                    <a:pt x="1486" y="3750"/>
                    <a:pt x="1481" y="3750"/>
                  </a:cubicBezTo>
                  <a:cubicBezTo>
                    <a:pt x="1472" y="3750"/>
                    <a:pt x="1463" y="3752"/>
                    <a:pt x="1475" y="3758"/>
                  </a:cubicBezTo>
                  <a:cubicBezTo>
                    <a:pt x="1482" y="3762"/>
                    <a:pt x="1486" y="3772"/>
                    <a:pt x="1493" y="3772"/>
                  </a:cubicBezTo>
                  <a:cubicBezTo>
                    <a:pt x="1494" y="3772"/>
                    <a:pt x="1495" y="3772"/>
                    <a:pt x="1496" y="3771"/>
                  </a:cubicBezTo>
                  <a:cubicBezTo>
                    <a:pt x="1496" y="3771"/>
                    <a:pt x="1497" y="3771"/>
                    <a:pt x="1497" y="3771"/>
                  </a:cubicBezTo>
                  <a:cubicBezTo>
                    <a:pt x="1503" y="3771"/>
                    <a:pt x="1502" y="3783"/>
                    <a:pt x="1507" y="3783"/>
                  </a:cubicBezTo>
                  <a:cubicBezTo>
                    <a:pt x="1507" y="3783"/>
                    <a:pt x="1507" y="3783"/>
                    <a:pt x="1508" y="3783"/>
                  </a:cubicBezTo>
                  <a:lnTo>
                    <a:pt x="1508" y="3783"/>
                  </a:lnTo>
                  <a:cubicBezTo>
                    <a:pt x="1500" y="3787"/>
                    <a:pt x="1496" y="3793"/>
                    <a:pt x="1499" y="3805"/>
                  </a:cubicBezTo>
                  <a:cubicBezTo>
                    <a:pt x="1501" y="3809"/>
                    <a:pt x="1506" y="3810"/>
                    <a:pt x="1512" y="3810"/>
                  </a:cubicBezTo>
                  <a:cubicBezTo>
                    <a:pt x="1515" y="3810"/>
                    <a:pt x="1518" y="3810"/>
                    <a:pt x="1520" y="3810"/>
                  </a:cubicBezTo>
                  <a:cubicBezTo>
                    <a:pt x="1526" y="3810"/>
                    <a:pt x="1530" y="3810"/>
                    <a:pt x="1533" y="3812"/>
                  </a:cubicBezTo>
                  <a:cubicBezTo>
                    <a:pt x="1556" y="3830"/>
                    <a:pt x="1524" y="3848"/>
                    <a:pt x="1516" y="3853"/>
                  </a:cubicBezTo>
                  <a:cubicBezTo>
                    <a:pt x="1531" y="3857"/>
                    <a:pt x="1543" y="3860"/>
                    <a:pt x="1558" y="3867"/>
                  </a:cubicBezTo>
                  <a:cubicBezTo>
                    <a:pt x="1553" y="3875"/>
                    <a:pt x="1551" y="3881"/>
                    <a:pt x="1549" y="3890"/>
                  </a:cubicBezTo>
                  <a:cubicBezTo>
                    <a:pt x="1550" y="3890"/>
                    <a:pt x="1550" y="3890"/>
                    <a:pt x="1551" y="3890"/>
                  </a:cubicBezTo>
                  <a:cubicBezTo>
                    <a:pt x="1557" y="3890"/>
                    <a:pt x="1561" y="3901"/>
                    <a:pt x="1565" y="3906"/>
                  </a:cubicBezTo>
                  <a:cubicBezTo>
                    <a:pt x="1568" y="3908"/>
                    <a:pt x="1581" y="3916"/>
                    <a:pt x="1585" y="3916"/>
                  </a:cubicBezTo>
                  <a:cubicBezTo>
                    <a:pt x="1586" y="3916"/>
                    <a:pt x="1586" y="3916"/>
                    <a:pt x="1586" y="3916"/>
                  </a:cubicBezTo>
                  <a:lnTo>
                    <a:pt x="1586" y="3916"/>
                  </a:lnTo>
                  <a:cubicBezTo>
                    <a:pt x="1583" y="3926"/>
                    <a:pt x="1563" y="3923"/>
                    <a:pt x="1580" y="3941"/>
                  </a:cubicBezTo>
                  <a:cubicBezTo>
                    <a:pt x="1593" y="3954"/>
                    <a:pt x="1593" y="3960"/>
                    <a:pt x="1582" y="3965"/>
                  </a:cubicBezTo>
                  <a:cubicBezTo>
                    <a:pt x="1584" y="3968"/>
                    <a:pt x="1586" y="3969"/>
                    <a:pt x="1587" y="3969"/>
                  </a:cubicBezTo>
                  <a:cubicBezTo>
                    <a:pt x="1589" y="3969"/>
                    <a:pt x="1591" y="3968"/>
                    <a:pt x="1593" y="3968"/>
                  </a:cubicBezTo>
                  <a:cubicBezTo>
                    <a:pt x="1594" y="3968"/>
                    <a:pt x="1594" y="3968"/>
                    <a:pt x="1595" y="3969"/>
                  </a:cubicBezTo>
                  <a:cubicBezTo>
                    <a:pt x="1602" y="3971"/>
                    <a:pt x="1605" y="3985"/>
                    <a:pt x="1611" y="3990"/>
                  </a:cubicBezTo>
                  <a:cubicBezTo>
                    <a:pt x="1613" y="3991"/>
                    <a:pt x="1614" y="3991"/>
                    <a:pt x="1616" y="3991"/>
                  </a:cubicBezTo>
                  <a:cubicBezTo>
                    <a:pt x="1619" y="3991"/>
                    <a:pt x="1621" y="3989"/>
                    <a:pt x="1625" y="3989"/>
                  </a:cubicBezTo>
                  <a:cubicBezTo>
                    <a:pt x="1625" y="3989"/>
                    <a:pt x="1626" y="3989"/>
                    <a:pt x="1627" y="3989"/>
                  </a:cubicBezTo>
                  <a:cubicBezTo>
                    <a:pt x="1632" y="3991"/>
                    <a:pt x="1633" y="4001"/>
                    <a:pt x="1636" y="4001"/>
                  </a:cubicBezTo>
                  <a:cubicBezTo>
                    <a:pt x="1637" y="4001"/>
                    <a:pt x="1637" y="4000"/>
                    <a:pt x="1638" y="4000"/>
                  </a:cubicBezTo>
                  <a:lnTo>
                    <a:pt x="1638" y="4000"/>
                  </a:lnTo>
                  <a:cubicBezTo>
                    <a:pt x="1630" y="4004"/>
                    <a:pt x="1629" y="4002"/>
                    <a:pt x="1634" y="4012"/>
                  </a:cubicBezTo>
                  <a:lnTo>
                    <a:pt x="1646" y="4032"/>
                  </a:lnTo>
                  <a:cubicBezTo>
                    <a:pt x="1643" y="4033"/>
                    <a:pt x="1640" y="4035"/>
                    <a:pt x="1637" y="4035"/>
                  </a:cubicBezTo>
                  <a:cubicBezTo>
                    <a:pt x="1635" y="4035"/>
                    <a:pt x="1633" y="4034"/>
                    <a:pt x="1631" y="4031"/>
                  </a:cubicBezTo>
                  <a:cubicBezTo>
                    <a:pt x="1628" y="4030"/>
                    <a:pt x="1628" y="4026"/>
                    <a:pt x="1625" y="4026"/>
                  </a:cubicBezTo>
                  <a:cubicBezTo>
                    <a:pt x="1624" y="4026"/>
                    <a:pt x="1623" y="4026"/>
                    <a:pt x="1622" y="4026"/>
                  </a:cubicBezTo>
                  <a:cubicBezTo>
                    <a:pt x="1633" y="4046"/>
                    <a:pt x="1647" y="4045"/>
                    <a:pt x="1657" y="4051"/>
                  </a:cubicBezTo>
                  <a:cubicBezTo>
                    <a:pt x="1667" y="4056"/>
                    <a:pt x="1652" y="4062"/>
                    <a:pt x="1650" y="4062"/>
                  </a:cubicBezTo>
                  <a:cubicBezTo>
                    <a:pt x="1649" y="4062"/>
                    <a:pt x="1649" y="4062"/>
                    <a:pt x="1649" y="4062"/>
                  </a:cubicBezTo>
                  <a:lnTo>
                    <a:pt x="1649" y="4062"/>
                  </a:lnTo>
                  <a:cubicBezTo>
                    <a:pt x="1649" y="4063"/>
                    <a:pt x="1658" y="4069"/>
                    <a:pt x="1658" y="4069"/>
                  </a:cubicBezTo>
                  <a:cubicBezTo>
                    <a:pt x="1658" y="4069"/>
                    <a:pt x="1658" y="4069"/>
                    <a:pt x="1658" y="4069"/>
                  </a:cubicBezTo>
                  <a:cubicBezTo>
                    <a:pt x="1664" y="4069"/>
                    <a:pt x="1665" y="4070"/>
                    <a:pt x="1666" y="4083"/>
                  </a:cubicBezTo>
                  <a:cubicBezTo>
                    <a:pt x="1667" y="4095"/>
                    <a:pt x="1673" y="4111"/>
                    <a:pt x="1676" y="4111"/>
                  </a:cubicBezTo>
                  <a:cubicBezTo>
                    <a:pt x="1678" y="4111"/>
                    <a:pt x="1679" y="4106"/>
                    <a:pt x="1678" y="4093"/>
                  </a:cubicBezTo>
                  <a:lnTo>
                    <a:pt x="1678" y="4093"/>
                  </a:lnTo>
                  <a:cubicBezTo>
                    <a:pt x="1679" y="4096"/>
                    <a:pt x="1679" y="4096"/>
                    <a:pt x="1680" y="4096"/>
                  </a:cubicBezTo>
                  <a:cubicBezTo>
                    <a:pt x="1680" y="4096"/>
                    <a:pt x="1681" y="4095"/>
                    <a:pt x="1681" y="4095"/>
                  </a:cubicBezTo>
                  <a:cubicBezTo>
                    <a:pt x="1681" y="4095"/>
                    <a:pt x="1682" y="4095"/>
                    <a:pt x="1682" y="4095"/>
                  </a:cubicBezTo>
                  <a:cubicBezTo>
                    <a:pt x="1682" y="4095"/>
                    <a:pt x="1680" y="4120"/>
                    <a:pt x="1680" y="4124"/>
                  </a:cubicBezTo>
                  <a:cubicBezTo>
                    <a:pt x="1680" y="4133"/>
                    <a:pt x="1682" y="4135"/>
                    <a:pt x="1684" y="4136"/>
                  </a:cubicBezTo>
                  <a:lnTo>
                    <a:pt x="1686" y="4132"/>
                  </a:lnTo>
                  <a:cubicBezTo>
                    <a:pt x="1696" y="4099"/>
                    <a:pt x="1689" y="4070"/>
                    <a:pt x="1696" y="4059"/>
                  </a:cubicBezTo>
                  <a:cubicBezTo>
                    <a:pt x="1698" y="4067"/>
                    <a:pt x="1701" y="4080"/>
                    <a:pt x="1705" y="4084"/>
                  </a:cubicBezTo>
                  <a:cubicBezTo>
                    <a:pt x="1706" y="4085"/>
                    <a:pt x="1707" y="4085"/>
                    <a:pt x="1708" y="4085"/>
                  </a:cubicBezTo>
                  <a:cubicBezTo>
                    <a:pt x="1714" y="4085"/>
                    <a:pt x="1717" y="4069"/>
                    <a:pt x="1713" y="4062"/>
                  </a:cubicBezTo>
                  <a:lnTo>
                    <a:pt x="1713" y="4062"/>
                  </a:lnTo>
                  <a:cubicBezTo>
                    <a:pt x="1715" y="4065"/>
                    <a:pt x="1718" y="4067"/>
                    <a:pt x="1721" y="4067"/>
                  </a:cubicBezTo>
                  <a:cubicBezTo>
                    <a:pt x="1724" y="4067"/>
                    <a:pt x="1728" y="4065"/>
                    <a:pt x="1731" y="4059"/>
                  </a:cubicBezTo>
                  <a:cubicBezTo>
                    <a:pt x="1728" y="4056"/>
                    <a:pt x="1707" y="4044"/>
                    <a:pt x="1721" y="4040"/>
                  </a:cubicBezTo>
                  <a:cubicBezTo>
                    <a:pt x="1729" y="4038"/>
                    <a:pt x="1738" y="4042"/>
                    <a:pt x="1744" y="4031"/>
                  </a:cubicBezTo>
                  <a:cubicBezTo>
                    <a:pt x="1749" y="4024"/>
                    <a:pt x="1745" y="4018"/>
                    <a:pt x="1751" y="4011"/>
                  </a:cubicBezTo>
                  <a:cubicBezTo>
                    <a:pt x="1751" y="4011"/>
                    <a:pt x="1752" y="4011"/>
                    <a:pt x="1752" y="4011"/>
                  </a:cubicBezTo>
                  <a:cubicBezTo>
                    <a:pt x="1760" y="4011"/>
                    <a:pt x="1775" y="3981"/>
                    <a:pt x="1777" y="3975"/>
                  </a:cubicBezTo>
                  <a:cubicBezTo>
                    <a:pt x="1779" y="3970"/>
                    <a:pt x="1776" y="3969"/>
                    <a:pt x="1773" y="3969"/>
                  </a:cubicBezTo>
                  <a:cubicBezTo>
                    <a:pt x="1771" y="3969"/>
                    <a:pt x="1768" y="3969"/>
                    <a:pt x="1766" y="3969"/>
                  </a:cubicBezTo>
                  <a:cubicBezTo>
                    <a:pt x="1764" y="3969"/>
                    <a:pt x="1763" y="3969"/>
                    <a:pt x="1763" y="3968"/>
                  </a:cubicBezTo>
                  <a:cubicBezTo>
                    <a:pt x="1762" y="3960"/>
                    <a:pt x="1772" y="3958"/>
                    <a:pt x="1780" y="3958"/>
                  </a:cubicBezTo>
                  <a:cubicBezTo>
                    <a:pt x="1785" y="3958"/>
                    <a:pt x="1789" y="3959"/>
                    <a:pt x="1790" y="3959"/>
                  </a:cubicBezTo>
                  <a:cubicBezTo>
                    <a:pt x="1795" y="3959"/>
                    <a:pt x="1803" y="3943"/>
                    <a:pt x="1806" y="3938"/>
                  </a:cubicBezTo>
                  <a:cubicBezTo>
                    <a:pt x="1813" y="3924"/>
                    <a:pt x="1818" y="3910"/>
                    <a:pt x="1822" y="3896"/>
                  </a:cubicBezTo>
                  <a:cubicBezTo>
                    <a:pt x="1823" y="3892"/>
                    <a:pt x="1826" y="3864"/>
                    <a:pt x="1828" y="3862"/>
                  </a:cubicBezTo>
                  <a:cubicBezTo>
                    <a:pt x="1828" y="3862"/>
                    <a:pt x="1829" y="3862"/>
                    <a:pt x="1829" y="3862"/>
                  </a:cubicBezTo>
                  <a:cubicBezTo>
                    <a:pt x="1832" y="3862"/>
                    <a:pt x="1837" y="3886"/>
                    <a:pt x="1841" y="3886"/>
                  </a:cubicBezTo>
                  <a:cubicBezTo>
                    <a:pt x="1841" y="3886"/>
                    <a:pt x="1842" y="3885"/>
                    <a:pt x="1842" y="3884"/>
                  </a:cubicBezTo>
                  <a:cubicBezTo>
                    <a:pt x="1845" y="3876"/>
                    <a:pt x="1853" y="3835"/>
                    <a:pt x="1847" y="3832"/>
                  </a:cubicBezTo>
                  <a:lnTo>
                    <a:pt x="1847" y="3832"/>
                  </a:lnTo>
                  <a:cubicBezTo>
                    <a:pt x="1849" y="3833"/>
                    <a:pt x="1850" y="3833"/>
                    <a:pt x="1852" y="3833"/>
                  </a:cubicBezTo>
                  <a:cubicBezTo>
                    <a:pt x="1857" y="3833"/>
                    <a:pt x="1862" y="3829"/>
                    <a:pt x="1867" y="3822"/>
                  </a:cubicBezTo>
                  <a:cubicBezTo>
                    <a:pt x="1872" y="3815"/>
                    <a:pt x="1875" y="3806"/>
                    <a:pt x="1877" y="3798"/>
                  </a:cubicBezTo>
                  <a:cubicBezTo>
                    <a:pt x="1879" y="3791"/>
                    <a:pt x="1875" y="3787"/>
                    <a:pt x="1877" y="3780"/>
                  </a:cubicBezTo>
                  <a:cubicBezTo>
                    <a:pt x="1882" y="3760"/>
                    <a:pt x="1899" y="3755"/>
                    <a:pt x="1911" y="3743"/>
                  </a:cubicBezTo>
                  <a:cubicBezTo>
                    <a:pt x="1915" y="3739"/>
                    <a:pt x="1912" y="3738"/>
                    <a:pt x="1909" y="3736"/>
                  </a:cubicBezTo>
                  <a:cubicBezTo>
                    <a:pt x="1912" y="3731"/>
                    <a:pt x="1916" y="3726"/>
                    <a:pt x="1919" y="3721"/>
                  </a:cubicBezTo>
                  <a:cubicBezTo>
                    <a:pt x="1924" y="3711"/>
                    <a:pt x="1923" y="3700"/>
                    <a:pt x="1930" y="3689"/>
                  </a:cubicBezTo>
                  <a:cubicBezTo>
                    <a:pt x="1935" y="3680"/>
                    <a:pt x="1939" y="3674"/>
                    <a:pt x="1946" y="3667"/>
                  </a:cubicBezTo>
                  <a:cubicBezTo>
                    <a:pt x="1949" y="3663"/>
                    <a:pt x="1955" y="3655"/>
                    <a:pt x="1953" y="3650"/>
                  </a:cubicBezTo>
                  <a:cubicBezTo>
                    <a:pt x="1951" y="3641"/>
                    <a:pt x="1970" y="3616"/>
                    <a:pt x="1975" y="3605"/>
                  </a:cubicBezTo>
                  <a:cubicBezTo>
                    <a:pt x="1978" y="3601"/>
                    <a:pt x="1984" y="3569"/>
                    <a:pt x="1985" y="3568"/>
                  </a:cubicBezTo>
                  <a:cubicBezTo>
                    <a:pt x="1986" y="3568"/>
                    <a:pt x="1986" y="3568"/>
                    <a:pt x="1986" y="3568"/>
                  </a:cubicBezTo>
                  <a:cubicBezTo>
                    <a:pt x="1987" y="3568"/>
                    <a:pt x="1991" y="3577"/>
                    <a:pt x="1992" y="3578"/>
                  </a:cubicBezTo>
                  <a:lnTo>
                    <a:pt x="1994" y="3560"/>
                  </a:lnTo>
                  <a:cubicBezTo>
                    <a:pt x="1993" y="3557"/>
                    <a:pt x="1989" y="3543"/>
                    <a:pt x="1991" y="3540"/>
                  </a:cubicBezTo>
                  <a:cubicBezTo>
                    <a:pt x="1991" y="3540"/>
                    <a:pt x="1991" y="3540"/>
                    <a:pt x="1991" y="3540"/>
                  </a:cubicBezTo>
                  <a:cubicBezTo>
                    <a:pt x="1992" y="3540"/>
                    <a:pt x="1997" y="3543"/>
                    <a:pt x="2000" y="3543"/>
                  </a:cubicBezTo>
                  <a:cubicBezTo>
                    <a:pt x="2000" y="3543"/>
                    <a:pt x="2001" y="3543"/>
                    <a:pt x="2001" y="3543"/>
                  </a:cubicBezTo>
                  <a:cubicBezTo>
                    <a:pt x="2006" y="3539"/>
                    <a:pt x="2011" y="3530"/>
                    <a:pt x="2013" y="3524"/>
                  </a:cubicBezTo>
                  <a:cubicBezTo>
                    <a:pt x="2015" y="3516"/>
                    <a:pt x="2017" y="3503"/>
                    <a:pt x="2024" y="3503"/>
                  </a:cubicBezTo>
                  <a:cubicBezTo>
                    <a:pt x="2025" y="3503"/>
                    <a:pt x="2026" y="3503"/>
                    <a:pt x="2027" y="3504"/>
                  </a:cubicBezTo>
                  <a:cubicBezTo>
                    <a:pt x="2025" y="3502"/>
                    <a:pt x="2024" y="3492"/>
                    <a:pt x="2022" y="3492"/>
                  </a:cubicBezTo>
                  <a:cubicBezTo>
                    <a:pt x="2032" y="3491"/>
                    <a:pt x="2034" y="3487"/>
                    <a:pt x="2041" y="3475"/>
                  </a:cubicBezTo>
                  <a:cubicBezTo>
                    <a:pt x="2044" y="3469"/>
                    <a:pt x="2050" y="3461"/>
                    <a:pt x="2050" y="3454"/>
                  </a:cubicBezTo>
                  <a:cubicBezTo>
                    <a:pt x="2050" y="3451"/>
                    <a:pt x="2047" y="3453"/>
                    <a:pt x="2049" y="3448"/>
                  </a:cubicBezTo>
                  <a:cubicBezTo>
                    <a:pt x="2056" y="3436"/>
                    <a:pt x="2063" y="3434"/>
                    <a:pt x="2070" y="3422"/>
                  </a:cubicBezTo>
                  <a:cubicBezTo>
                    <a:pt x="2073" y="3416"/>
                    <a:pt x="2085" y="3392"/>
                    <a:pt x="2092" y="3392"/>
                  </a:cubicBezTo>
                  <a:cubicBezTo>
                    <a:pt x="2093" y="3392"/>
                    <a:pt x="2093" y="3392"/>
                    <a:pt x="2094" y="3392"/>
                  </a:cubicBezTo>
                  <a:cubicBezTo>
                    <a:pt x="2102" y="3378"/>
                    <a:pt x="2084" y="3385"/>
                    <a:pt x="2087" y="3374"/>
                  </a:cubicBezTo>
                  <a:cubicBezTo>
                    <a:pt x="2088" y="3369"/>
                    <a:pt x="2098" y="3368"/>
                    <a:pt x="2101" y="3368"/>
                  </a:cubicBezTo>
                  <a:cubicBezTo>
                    <a:pt x="2103" y="3365"/>
                    <a:pt x="2107" y="3363"/>
                    <a:pt x="2110" y="3359"/>
                  </a:cubicBezTo>
                  <a:cubicBezTo>
                    <a:pt x="2116" y="3352"/>
                    <a:pt x="2122" y="3311"/>
                    <a:pt x="2131" y="3311"/>
                  </a:cubicBezTo>
                  <a:cubicBezTo>
                    <a:pt x="2131" y="3311"/>
                    <a:pt x="2131" y="3311"/>
                    <a:pt x="2132" y="3311"/>
                  </a:cubicBezTo>
                  <a:lnTo>
                    <a:pt x="2132" y="3311"/>
                  </a:lnTo>
                  <a:cubicBezTo>
                    <a:pt x="2128" y="3309"/>
                    <a:pt x="2115" y="3299"/>
                    <a:pt x="2118" y="3293"/>
                  </a:cubicBezTo>
                  <a:cubicBezTo>
                    <a:pt x="2119" y="3291"/>
                    <a:pt x="2122" y="3291"/>
                    <a:pt x="2125" y="3291"/>
                  </a:cubicBezTo>
                  <a:cubicBezTo>
                    <a:pt x="2127" y="3291"/>
                    <a:pt x="2129" y="3291"/>
                    <a:pt x="2130" y="3291"/>
                  </a:cubicBezTo>
                  <a:cubicBezTo>
                    <a:pt x="2131" y="3290"/>
                    <a:pt x="2135" y="3286"/>
                    <a:pt x="2136" y="3284"/>
                  </a:cubicBezTo>
                  <a:cubicBezTo>
                    <a:pt x="2143" y="3278"/>
                    <a:pt x="2145" y="3275"/>
                    <a:pt x="2148" y="3267"/>
                  </a:cubicBezTo>
                  <a:cubicBezTo>
                    <a:pt x="2149" y="3263"/>
                    <a:pt x="2150" y="3260"/>
                    <a:pt x="2153" y="3259"/>
                  </a:cubicBezTo>
                  <a:cubicBezTo>
                    <a:pt x="2153" y="3259"/>
                    <a:pt x="2153" y="3259"/>
                    <a:pt x="2154" y="3259"/>
                  </a:cubicBezTo>
                  <a:cubicBezTo>
                    <a:pt x="2159" y="3259"/>
                    <a:pt x="2163" y="3271"/>
                    <a:pt x="2165" y="3271"/>
                  </a:cubicBezTo>
                  <a:cubicBezTo>
                    <a:pt x="2165" y="3271"/>
                    <a:pt x="2165" y="3271"/>
                    <a:pt x="2165" y="3271"/>
                  </a:cubicBezTo>
                  <a:cubicBezTo>
                    <a:pt x="2170" y="3269"/>
                    <a:pt x="2169" y="3249"/>
                    <a:pt x="2171" y="3244"/>
                  </a:cubicBezTo>
                  <a:cubicBezTo>
                    <a:pt x="2178" y="3231"/>
                    <a:pt x="2191" y="3220"/>
                    <a:pt x="2200" y="3208"/>
                  </a:cubicBezTo>
                  <a:cubicBezTo>
                    <a:pt x="2210" y="3196"/>
                    <a:pt x="2176" y="3192"/>
                    <a:pt x="2198" y="3179"/>
                  </a:cubicBezTo>
                  <a:cubicBezTo>
                    <a:pt x="2209" y="3172"/>
                    <a:pt x="2217" y="3172"/>
                    <a:pt x="2226" y="3151"/>
                  </a:cubicBezTo>
                  <a:cubicBezTo>
                    <a:pt x="2226" y="3149"/>
                    <a:pt x="2225" y="3144"/>
                    <a:pt x="2224" y="3140"/>
                  </a:cubicBezTo>
                  <a:cubicBezTo>
                    <a:pt x="2216" y="3134"/>
                    <a:pt x="2210" y="3130"/>
                    <a:pt x="2218" y="3127"/>
                  </a:cubicBezTo>
                  <a:cubicBezTo>
                    <a:pt x="2226" y="3124"/>
                    <a:pt x="2223" y="3117"/>
                    <a:pt x="2217" y="3110"/>
                  </a:cubicBezTo>
                  <a:cubicBezTo>
                    <a:pt x="2212" y="3105"/>
                    <a:pt x="2205" y="3102"/>
                    <a:pt x="2200" y="3099"/>
                  </a:cubicBezTo>
                  <a:cubicBezTo>
                    <a:pt x="2184" y="3090"/>
                    <a:pt x="2194" y="3078"/>
                    <a:pt x="2189" y="3064"/>
                  </a:cubicBezTo>
                  <a:cubicBezTo>
                    <a:pt x="2187" y="3060"/>
                    <a:pt x="2186" y="3059"/>
                    <a:pt x="2183" y="3059"/>
                  </a:cubicBezTo>
                  <a:cubicBezTo>
                    <a:pt x="2178" y="3059"/>
                    <a:pt x="2171" y="3068"/>
                    <a:pt x="2167" y="3068"/>
                  </a:cubicBezTo>
                  <a:cubicBezTo>
                    <a:pt x="2166" y="3068"/>
                    <a:pt x="2166" y="3068"/>
                    <a:pt x="2166" y="3068"/>
                  </a:cubicBezTo>
                  <a:cubicBezTo>
                    <a:pt x="2160" y="3068"/>
                    <a:pt x="2172" y="3042"/>
                    <a:pt x="2164" y="3041"/>
                  </a:cubicBezTo>
                  <a:cubicBezTo>
                    <a:pt x="2163" y="3041"/>
                    <a:pt x="2163" y="3040"/>
                    <a:pt x="2163" y="3040"/>
                  </a:cubicBezTo>
                  <a:cubicBezTo>
                    <a:pt x="2161" y="3040"/>
                    <a:pt x="2161" y="3045"/>
                    <a:pt x="2158" y="3045"/>
                  </a:cubicBezTo>
                  <a:cubicBezTo>
                    <a:pt x="2158" y="3045"/>
                    <a:pt x="2157" y="3045"/>
                    <a:pt x="2157" y="3045"/>
                  </a:cubicBezTo>
                  <a:cubicBezTo>
                    <a:pt x="2154" y="3044"/>
                    <a:pt x="2150" y="3035"/>
                    <a:pt x="2150" y="3033"/>
                  </a:cubicBezTo>
                  <a:cubicBezTo>
                    <a:pt x="2151" y="3022"/>
                    <a:pt x="2165" y="3031"/>
                    <a:pt x="2160" y="3013"/>
                  </a:cubicBezTo>
                  <a:cubicBezTo>
                    <a:pt x="2152" y="2990"/>
                    <a:pt x="2136" y="2965"/>
                    <a:pt x="2121" y="2946"/>
                  </a:cubicBezTo>
                  <a:cubicBezTo>
                    <a:pt x="2116" y="2940"/>
                    <a:pt x="2114" y="2940"/>
                    <a:pt x="2109" y="2933"/>
                  </a:cubicBezTo>
                  <a:cubicBezTo>
                    <a:pt x="2094" y="2926"/>
                    <a:pt x="2121" y="2923"/>
                    <a:pt x="2120" y="2921"/>
                  </a:cubicBezTo>
                  <a:cubicBezTo>
                    <a:pt x="2114" y="2909"/>
                    <a:pt x="2096" y="2925"/>
                    <a:pt x="2100" y="2902"/>
                  </a:cubicBezTo>
                  <a:cubicBezTo>
                    <a:pt x="2098" y="2898"/>
                    <a:pt x="2095" y="2895"/>
                    <a:pt x="2093" y="2892"/>
                  </a:cubicBezTo>
                  <a:cubicBezTo>
                    <a:pt x="2088" y="2885"/>
                    <a:pt x="2046" y="2838"/>
                    <a:pt x="2056" y="2833"/>
                  </a:cubicBezTo>
                  <a:lnTo>
                    <a:pt x="2028" y="2820"/>
                  </a:lnTo>
                  <a:cubicBezTo>
                    <a:pt x="2037" y="2815"/>
                    <a:pt x="2033" y="2804"/>
                    <a:pt x="2028" y="2794"/>
                  </a:cubicBezTo>
                  <a:cubicBezTo>
                    <a:pt x="2024" y="2785"/>
                    <a:pt x="2031" y="2782"/>
                    <a:pt x="2033" y="2774"/>
                  </a:cubicBezTo>
                  <a:cubicBezTo>
                    <a:pt x="2035" y="2769"/>
                    <a:pt x="2008" y="2770"/>
                    <a:pt x="2003" y="2759"/>
                  </a:cubicBezTo>
                  <a:cubicBezTo>
                    <a:pt x="2006" y="2759"/>
                    <a:pt x="2024" y="2754"/>
                    <a:pt x="2023" y="2751"/>
                  </a:cubicBezTo>
                  <a:cubicBezTo>
                    <a:pt x="2021" y="2742"/>
                    <a:pt x="2010" y="2733"/>
                    <a:pt x="2003" y="2733"/>
                  </a:cubicBezTo>
                  <a:cubicBezTo>
                    <a:pt x="2003" y="2733"/>
                    <a:pt x="2002" y="2733"/>
                    <a:pt x="2001" y="2733"/>
                  </a:cubicBezTo>
                  <a:cubicBezTo>
                    <a:pt x="1998" y="2734"/>
                    <a:pt x="1997" y="2739"/>
                    <a:pt x="1994" y="2739"/>
                  </a:cubicBezTo>
                  <a:cubicBezTo>
                    <a:pt x="1993" y="2739"/>
                    <a:pt x="1992" y="2738"/>
                    <a:pt x="1991" y="2736"/>
                  </a:cubicBezTo>
                  <a:cubicBezTo>
                    <a:pt x="1987" y="2731"/>
                    <a:pt x="1987" y="2729"/>
                    <a:pt x="1989" y="2724"/>
                  </a:cubicBezTo>
                  <a:cubicBezTo>
                    <a:pt x="1992" y="2716"/>
                    <a:pt x="2005" y="2718"/>
                    <a:pt x="2007" y="2711"/>
                  </a:cubicBezTo>
                  <a:cubicBezTo>
                    <a:pt x="2008" y="2710"/>
                    <a:pt x="1996" y="2708"/>
                    <a:pt x="1996" y="2708"/>
                  </a:cubicBezTo>
                  <a:cubicBezTo>
                    <a:pt x="1991" y="2705"/>
                    <a:pt x="1986" y="2701"/>
                    <a:pt x="1982" y="2695"/>
                  </a:cubicBezTo>
                  <a:cubicBezTo>
                    <a:pt x="1979" y="2690"/>
                    <a:pt x="1982" y="2687"/>
                    <a:pt x="1978" y="2684"/>
                  </a:cubicBezTo>
                  <a:cubicBezTo>
                    <a:pt x="1972" y="2680"/>
                    <a:pt x="1968" y="2680"/>
                    <a:pt x="1963" y="2678"/>
                  </a:cubicBezTo>
                  <a:cubicBezTo>
                    <a:pt x="1956" y="2676"/>
                    <a:pt x="1969" y="2664"/>
                    <a:pt x="1960" y="2659"/>
                  </a:cubicBezTo>
                  <a:cubicBezTo>
                    <a:pt x="1956" y="2656"/>
                    <a:pt x="1951" y="2658"/>
                    <a:pt x="1948" y="2655"/>
                  </a:cubicBezTo>
                  <a:cubicBezTo>
                    <a:pt x="1944" y="2650"/>
                    <a:pt x="1942" y="2645"/>
                    <a:pt x="1939" y="2640"/>
                  </a:cubicBezTo>
                  <a:lnTo>
                    <a:pt x="1939" y="2640"/>
                  </a:lnTo>
                  <a:cubicBezTo>
                    <a:pt x="1943" y="2647"/>
                    <a:pt x="1952" y="2654"/>
                    <a:pt x="1956" y="2654"/>
                  </a:cubicBezTo>
                  <a:cubicBezTo>
                    <a:pt x="1959" y="2654"/>
                    <a:pt x="1960" y="2651"/>
                    <a:pt x="1956" y="2643"/>
                  </a:cubicBezTo>
                  <a:cubicBezTo>
                    <a:pt x="1952" y="2636"/>
                    <a:pt x="1943" y="2622"/>
                    <a:pt x="1935" y="2622"/>
                  </a:cubicBezTo>
                  <a:cubicBezTo>
                    <a:pt x="1934" y="2622"/>
                    <a:pt x="1933" y="2622"/>
                    <a:pt x="1932" y="2622"/>
                  </a:cubicBezTo>
                  <a:lnTo>
                    <a:pt x="1932" y="2622"/>
                  </a:lnTo>
                  <a:cubicBezTo>
                    <a:pt x="1947" y="2614"/>
                    <a:pt x="1910" y="2561"/>
                    <a:pt x="1903" y="2547"/>
                  </a:cubicBezTo>
                  <a:cubicBezTo>
                    <a:pt x="1901" y="2542"/>
                    <a:pt x="1898" y="2540"/>
                    <a:pt x="1896" y="2540"/>
                  </a:cubicBezTo>
                  <a:cubicBezTo>
                    <a:pt x="1892" y="2540"/>
                    <a:pt x="1888" y="2545"/>
                    <a:pt x="1882" y="2547"/>
                  </a:cubicBezTo>
                  <a:cubicBezTo>
                    <a:pt x="1870" y="2546"/>
                    <a:pt x="1869" y="2545"/>
                    <a:pt x="1875" y="2533"/>
                  </a:cubicBezTo>
                  <a:cubicBezTo>
                    <a:pt x="1891" y="2525"/>
                    <a:pt x="1879" y="2489"/>
                    <a:pt x="1870" y="2473"/>
                  </a:cubicBezTo>
                  <a:cubicBezTo>
                    <a:pt x="1866" y="2463"/>
                    <a:pt x="1861" y="2454"/>
                    <a:pt x="1851" y="2450"/>
                  </a:cubicBezTo>
                  <a:cubicBezTo>
                    <a:pt x="1839" y="2445"/>
                    <a:pt x="1833" y="2442"/>
                    <a:pt x="1825" y="2427"/>
                  </a:cubicBezTo>
                  <a:lnTo>
                    <a:pt x="1825" y="2427"/>
                  </a:lnTo>
                  <a:cubicBezTo>
                    <a:pt x="1829" y="2434"/>
                    <a:pt x="1834" y="2438"/>
                    <a:pt x="1838" y="2438"/>
                  </a:cubicBezTo>
                  <a:cubicBezTo>
                    <a:pt x="1841" y="2438"/>
                    <a:pt x="1842" y="2434"/>
                    <a:pt x="1837" y="2424"/>
                  </a:cubicBezTo>
                  <a:lnTo>
                    <a:pt x="1813" y="2380"/>
                  </a:lnTo>
                  <a:cubicBezTo>
                    <a:pt x="1804" y="2364"/>
                    <a:pt x="1800" y="2357"/>
                    <a:pt x="1785" y="2355"/>
                  </a:cubicBezTo>
                  <a:lnTo>
                    <a:pt x="1785" y="2355"/>
                  </a:lnTo>
                  <a:cubicBezTo>
                    <a:pt x="1787" y="2355"/>
                    <a:pt x="1789" y="2355"/>
                    <a:pt x="1790" y="2355"/>
                  </a:cubicBezTo>
                  <a:cubicBezTo>
                    <a:pt x="1794" y="2355"/>
                    <a:pt x="1798" y="2354"/>
                    <a:pt x="1800" y="2351"/>
                  </a:cubicBezTo>
                  <a:cubicBezTo>
                    <a:pt x="1803" y="2348"/>
                    <a:pt x="1800" y="2337"/>
                    <a:pt x="1796" y="2337"/>
                  </a:cubicBezTo>
                  <a:cubicBezTo>
                    <a:pt x="1796" y="2337"/>
                    <a:pt x="1795" y="2337"/>
                    <a:pt x="1795" y="2337"/>
                  </a:cubicBezTo>
                  <a:cubicBezTo>
                    <a:pt x="1795" y="2337"/>
                    <a:pt x="1794" y="2337"/>
                    <a:pt x="1794" y="2337"/>
                  </a:cubicBezTo>
                  <a:cubicBezTo>
                    <a:pt x="1788" y="2337"/>
                    <a:pt x="1786" y="2326"/>
                    <a:pt x="1782" y="2319"/>
                  </a:cubicBezTo>
                  <a:cubicBezTo>
                    <a:pt x="1781" y="2318"/>
                    <a:pt x="1779" y="2318"/>
                    <a:pt x="1778" y="2318"/>
                  </a:cubicBezTo>
                  <a:cubicBezTo>
                    <a:pt x="1776" y="2318"/>
                    <a:pt x="1775" y="2318"/>
                    <a:pt x="1774" y="2318"/>
                  </a:cubicBezTo>
                  <a:cubicBezTo>
                    <a:pt x="1772" y="2318"/>
                    <a:pt x="1771" y="2318"/>
                    <a:pt x="1770" y="2317"/>
                  </a:cubicBezTo>
                  <a:cubicBezTo>
                    <a:pt x="1764" y="2313"/>
                    <a:pt x="1768" y="2305"/>
                    <a:pt x="1766" y="2298"/>
                  </a:cubicBezTo>
                  <a:cubicBezTo>
                    <a:pt x="1765" y="2293"/>
                    <a:pt x="1763" y="2288"/>
                    <a:pt x="1759" y="2283"/>
                  </a:cubicBezTo>
                  <a:cubicBezTo>
                    <a:pt x="1756" y="2277"/>
                    <a:pt x="1751" y="2271"/>
                    <a:pt x="1745" y="2271"/>
                  </a:cubicBezTo>
                  <a:cubicBezTo>
                    <a:pt x="1740" y="2271"/>
                    <a:pt x="1738" y="2264"/>
                    <a:pt x="1735" y="2257"/>
                  </a:cubicBezTo>
                  <a:cubicBezTo>
                    <a:pt x="1742" y="2254"/>
                    <a:pt x="1745" y="2256"/>
                    <a:pt x="1737" y="2246"/>
                  </a:cubicBezTo>
                  <a:cubicBezTo>
                    <a:pt x="1731" y="2240"/>
                    <a:pt x="1725" y="2235"/>
                    <a:pt x="1719" y="2229"/>
                  </a:cubicBezTo>
                  <a:cubicBezTo>
                    <a:pt x="1721" y="2229"/>
                    <a:pt x="1708" y="2219"/>
                    <a:pt x="1713" y="2219"/>
                  </a:cubicBezTo>
                  <a:lnTo>
                    <a:pt x="1713" y="2219"/>
                  </a:lnTo>
                  <a:cubicBezTo>
                    <a:pt x="1714" y="2219"/>
                    <a:pt x="1716" y="2220"/>
                    <a:pt x="1718" y="2220"/>
                  </a:cubicBezTo>
                  <a:cubicBezTo>
                    <a:pt x="1719" y="2220"/>
                    <a:pt x="1720" y="2220"/>
                    <a:pt x="1721" y="2219"/>
                  </a:cubicBezTo>
                  <a:cubicBezTo>
                    <a:pt x="1715" y="2208"/>
                    <a:pt x="1714" y="2211"/>
                    <a:pt x="1706" y="2207"/>
                  </a:cubicBezTo>
                  <a:cubicBezTo>
                    <a:pt x="1702" y="2204"/>
                    <a:pt x="1690" y="2195"/>
                    <a:pt x="1694" y="2188"/>
                  </a:cubicBezTo>
                  <a:cubicBezTo>
                    <a:pt x="1699" y="2180"/>
                    <a:pt x="1705" y="2186"/>
                    <a:pt x="1700" y="2170"/>
                  </a:cubicBezTo>
                  <a:cubicBezTo>
                    <a:pt x="1698" y="2161"/>
                    <a:pt x="1696" y="2148"/>
                    <a:pt x="1691" y="2140"/>
                  </a:cubicBezTo>
                  <a:cubicBezTo>
                    <a:pt x="1690" y="2137"/>
                    <a:pt x="1689" y="2137"/>
                    <a:pt x="1687" y="2137"/>
                  </a:cubicBezTo>
                  <a:cubicBezTo>
                    <a:pt x="1685" y="2137"/>
                    <a:pt x="1683" y="2141"/>
                    <a:pt x="1681" y="2141"/>
                  </a:cubicBezTo>
                  <a:cubicBezTo>
                    <a:pt x="1680" y="2141"/>
                    <a:pt x="1679" y="2142"/>
                    <a:pt x="1679" y="2142"/>
                  </a:cubicBezTo>
                  <a:cubicBezTo>
                    <a:pt x="1674" y="2142"/>
                    <a:pt x="1669" y="2136"/>
                    <a:pt x="1669" y="2131"/>
                  </a:cubicBezTo>
                  <a:cubicBezTo>
                    <a:pt x="1670" y="2127"/>
                    <a:pt x="1667" y="2112"/>
                    <a:pt x="1663" y="2112"/>
                  </a:cubicBezTo>
                  <a:cubicBezTo>
                    <a:pt x="1662" y="2112"/>
                    <a:pt x="1662" y="2112"/>
                    <a:pt x="1662" y="2112"/>
                  </a:cubicBezTo>
                  <a:cubicBezTo>
                    <a:pt x="1676" y="2105"/>
                    <a:pt x="1646" y="2077"/>
                    <a:pt x="1641" y="2069"/>
                  </a:cubicBezTo>
                  <a:cubicBezTo>
                    <a:pt x="1636" y="2061"/>
                    <a:pt x="1640" y="2061"/>
                    <a:pt x="1637" y="2053"/>
                  </a:cubicBezTo>
                  <a:cubicBezTo>
                    <a:pt x="1634" y="2044"/>
                    <a:pt x="1630" y="2036"/>
                    <a:pt x="1626" y="2028"/>
                  </a:cubicBezTo>
                  <a:cubicBezTo>
                    <a:pt x="1622" y="2022"/>
                    <a:pt x="1597" y="1981"/>
                    <a:pt x="1606" y="1977"/>
                  </a:cubicBezTo>
                  <a:cubicBezTo>
                    <a:pt x="1601" y="1969"/>
                    <a:pt x="1599" y="1966"/>
                    <a:pt x="1595" y="1966"/>
                  </a:cubicBezTo>
                  <a:cubicBezTo>
                    <a:pt x="1593" y="1966"/>
                    <a:pt x="1591" y="1966"/>
                    <a:pt x="1588" y="1967"/>
                  </a:cubicBezTo>
                  <a:cubicBezTo>
                    <a:pt x="1588" y="1968"/>
                    <a:pt x="1587" y="1968"/>
                    <a:pt x="1587" y="1968"/>
                  </a:cubicBezTo>
                  <a:cubicBezTo>
                    <a:pt x="1582" y="1968"/>
                    <a:pt x="1573" y="1964"/>
                    <a:pt x="1570" y="1960"/>
                  </a:cubicBezTo>
                  <a:lnTo>
                    <a:pt x="1570" y="1960"/>
                  </a:lnTo>
                  <a:cubicBezTo>
                    <a:pt x="1570" y="1960"/>
                    <a:pt x="1570" y="1960"/>
                    <a:pt x="1570" y="1960"/>
                  </a:cubicBezTo>
                  <a:cubicBezTo>
                    <a:pt x="1571" y="1960"/>
                    <a:pt x="1580" y="1949"/>
                    <a:pt x="1580" y="1947"/>
                  </a:cubicBezTo>
                  <a:cubicBezTo>
                    <a:pt x="1581" y="1938"/>
                    <a:pt x="1576" y="1928"/>
                    <a:pt x="1569" y="1922"/>
                  </a:cubicBezTo>
                  <a:cubicBezTo>
                    <a:pt x="1564" y="1917"/>
                    <a:pt x="1557" y="1911"/>
                    <a:pt x="1552" y="1904"/>
                  </a:cubicBezTo>
                  <a:cubicBezTo>
                    <a:pt x="1552" y="1903"/>
                    <a:pt x="1556" y="1895"/>
                    <a:pt x="1556" y="1892"/>
                  </a:cubicBezTo>
                  <a:cubicBezTo>
                    <a:pt x="1555" y="1885"/>
                    <a:pt x="1549" y="1885"/>
                    <a:pt x="1542" y="1885"/>
                  </a:cubicBezTo>
                  <a:cubicBezTo>
                    <a:pt x="1541" y="1885"/>
                    <a:pt x="1540" y="1885"/>
                    <a:pt x="1540" y="1885"/>
                  </a:cubicBezTo>
                  <a:cubicBezTo>
                    <a:pt x="1534" y="1885"/>
                    <a:pt x="1528" y="1885"/>
                    <a:pt x="1526" y="1880"/>
                  </a:cubicBezTo>
                  <a:cubicBezTo>
                    <a:pt x="1518" y="1865"/>
                    <a:pt x="1542" y="1872"/>
                    <a:pt x="1539" y="1862"/>
                  </a:cubicBezTo>
                  <a:cubicBezTo>
                    <a:pt x="1534" y="1843"/>
                    <a:pt x="1510" y="1834"/>
                    <a:pt x="1499" y="1822"/>
                  </a:cubicBezTo>
                  <a:cubicBezTo>
                    <a:pt x="1497" y="1819"/>
                    <a:pt x="1480" y="1797"/>
                    <a:pt x="1485" y="1797"/>
                  </a:cubicBezTo>
                  <a:lnTo>
                    <a:pt x="1485" y="1797"/>
                  </a:lnTo>
                  <a:cubicBezTo>
                    <a:pt x="1486" y="1797"/>
                    <a:pt x="1487" y="1798"/>
                    <a:pt x="1490" y="1799"/>
                  </a:cubicBezTo>
                  <a:cubicBezTo>
                    <a:pt x="1493" y="1806"/>
                    <a:pt x="1497" y="1810"/>
                    <a:pt x="1500" y="1810"/>
                  </a:cubicBezTo>
                  <a:cubicBezTo>
                    <a:pt x="1503" y="1810"/>
                    <a:pt x="1504" y="1806"/>
                    <a:pt x="1501" y="1797"/>
                  </a:cubicBezTo>
                  <a:cubicBezTo>
                    <a:pt x="1499" y="1792"/>
                    <a:pt x="1492" y="1779"/>
                    <a:pt x="1486" y="1779"/>
                  </a:cubicBezTo>
                  <a:cubicBezTo>
                    <a:pt x="1485" y="1779"/>
                    <a:pt x="1484" y="1779"/>
                    <a:pt x="1483" y="1780"/>
                  </a:cubicBezTo>
                  <a:cubicBezTo>
                    <a:pt x="1482" y="1781"/>
                    <a:pt x="1480" y="1791"/>
                    <a:pt x="1477" y="1791"/>
                  </a:cubicBezTo>
                  <a:cubicBezTo>
                    <a:pt x="1476" y="1791"/>
                    <a:pt x="1476" y="1791"/>
                    <a:pt x="1476" y="1791"/>
                  </a:cubicBezTo>
                  <a:cubicBezTo>
                    <a:pt x="1475" y="1790"/>
                    <a:pt x="1482" y="1753"/>
                    <a:pt x="1474" y="1753"/>
                  </a:cubicBezTo>
                  <a:cubicBezTo>
                    <a:pt x="1474" y="1753"/>
                    <a:pt x="1474" y="1753"/>
                    <a:pt x="1474" y="1753"/>
                  </a:cubicBezTo>
                  <a:cubicBezTo>
                    <a:pt x="1469" y="1753"/>
                    <a:pt x="1464" y="1758"/>
                    <a:pt x="1459" y="1758"/>
                  </a:cubicBezTo>
                  <a:cubicBezTo>
                    <a:pt x="1453" y="1757"/>
                    <a:pt x="1448" y="1753"/>
                    <a:pt x="1442" y="1750"/>
                  </a:cubicBezTo>
                  <a:cubicBezTo>
                    <a:pt x="1454" y="1744"/>
                    <a:pt x="1460" y="1743"/>
                    <a:pt x="1451" y="1726"/>
                  </a:cubicBezTo>
                  <a:cubicBezTo>
                    <a:pt x="1449" y="1723"/>
                    <a:pt x="1436" y="1708"/>
                    <a:pt x="1431" y="1708"/>
                  </a:cubicBezTo>
                  <a:cubicBezTo>
                    <a:pt x="1430" y="1708"/>
                    <a:pt x="1429" y="1709"/>
                    <a:pt x="1429" y="1711"/>
                  </a:cubicBezTo>
                  <a:lnTo>
                    <a:pt x="1421" y="1697"/>
                  </a:lnTo>
                  <a:cubicBezTo>
                    <a:pt x="1425" y="1694"/>
                    <a:pt x="1432" y="1695"/>
                    <a:pt x="1434" y="1690"/>
                  </a:cubicBezTo>
                  <a:cubicBezTo>
                    <a:pt x="1435" y="1684"/>
                    <a:pt x="1431" y="1674"/>
                    <a:pt x="1427" y="1668"/>
                  </a:cubicBezTo>
                  <a:cubicBezTo>
                    <a:pt x="1415" y="1656"/>
                    <a:pt x="1394" y="1661"/>
                    <a:pt x="1405" y="1641"/>
                  </a:cubicBezTo>
                  <a:cubicBezTo>
                    <a:pt x="1424" y="1631"/>
                    <a:pt x="1395" y="1631"/>
                    <a:pt x="1389" y="1621"/>
                  </a:cubicBezTo>
                  <a:cubicBezTo>
                    <a:pt x="1386" y="1613"/>
                    <a:pt x="1390" y="1597"/>
                    <a:pt x="1384" y="1594"/>
                  </a:cubicBezTo>
                  <a:cubicBezTo>
                    <a:pt x="1382" y="1593"/>
                    <a:pt x="1369" y="1588"/>
                    <a:pt x="1368" y="1588"/>
                  </a:cubicBezTo>
                  <a:cubicBezTo>
                    <a:pt x="1367" y="1588"/>
                    <a:pt x="1367" y="1588"/>
                    <a:pt x="1367" y="1588"/>
                  </a:cubicBezTo>
                  <a:lnTo>
                    <a:pt x="1367" y="1588"/>
                  </a:lnTo>
                  <a:cubicBezTo>
                    <a:pt x="1370" y="1580"/>
                    <a:pt x="1377" y="1585"/>
                    <a:pt x="1374" y="1572"/>
                  </a:cubicBezTo>
                  <a:cubicBezTo>
                    <a:pt x="1373" y="1566"/>
                    <a:pt x="1369" y="1554"/>
                    <a:pt x="1362" y="1554"/>
                  </a:cubicBezTo>
                  <a:cubicBezTo>
                    <a:pt x="1362" y="1554"/>
                    <a:pt x="1362" y="1554"/>
                    <a:pt x="1361" y="1554"/>
                  </a:cubicBezTo>
                  <a:cubicBezTo>
                    <a:pt x="1356" y="1554"/>
                    <a:pt x="1352" y="1543"/>
                    <a:pt x="1349" y="1535"/>
                  </a:cubicBezTo>
                  <a:cubicBezTo>
                    <a:pt x="1346" y="1531"/>
                    <a:pt x="1335" y="1534"/>
                    <a:pt x="1330" y="1525"/>
                  </a:cubicBezTo>
                  <a:lnTo>
                    <a:pt x="1328" y="1534"/>
                  </a:lnTo>
                  <a:cubicBezTo>
                    <a:pt x="1322" y="1532"/>
                    <a:pt x="1317" y="1531"/>
                    <a:pt x="1315" y="1523"/>
                  </a:cubicBezTo>
                  <a:cubicBezTo>
                    <a:pt x="1317" y="1522"/>
                    <a:pt x="1320" y="1520"/>
                    <a:pt x="1323" y="1520"/>
                  </a:cubicBezTo>
                  <a:cubicBezTo>
                    <a:pt x="1325" y="1520"/>
                    <a:pt x="1328" y="1521"/>
                    <a:pt x="1330" y="1525"/>
                  </a:cubicBezTo>
                  <a:lnTo>
                    <a:pt x="1340" y="1519"/>
                  </a:lnTo>
                  <a:cubicBezTo>
                    <a:pt x="1338" y="1514"/>
                    <a:pt x="1334" y="1507"/>
                    <a:pt x="1329" y="1507"/>
                  </a:cubicBezTo>
                  <a:cubicBezTo>
                    <a:pt x="1329" y="1507"/>
                    <a:pt x="1328" y="1507"/>
                    <a:pt x="1327" y="1507"/>
                  </a:cubicBezTo>
                  <a:cubicBezTo>
                    <a:pt x="1319" y="1504"/>
                    <a:pt x="1318" y="1502"/>
                    <a:pt x="1319" y="1493"/>
                  </a:cubicBezTo>
                  <a:cubicBezTo>
                    <a:pt x="1317" y="1489"/>
                    <a:pt x="1316" y="1488"/>
                    <a:pt x="1314" y="1488"/>
                  </a:cubicBezTo>
                  <a:cubicBezTo>
                    <a:pt x="1313" y="1488"/>
                    <a:pt x="1312" y="1488"/>
                    <a:pt x="1311" y="1489"/>
                  </a:cubicBezTo>
                  <a:cubicBezTo>
                    <a:pt x="1310" y="1489"/>
                    <a:pt x="1309" y="1489"/>
                    <a:pt x="1308" y="1489"/>
                  </a:cubicBezTo>
                  <a:cubicBezTo>
                    <a:pt x="1303" y="1489"/>
                    <a:pt x="1300" y="1482"/>
                    <a:pt x="1297" y="1478"/>
                  </a:cubicBezTo>
                  <a:lnTo>
                    <a:pt x="1316" y="1468"/>
                  </a:lnTo>
                  <a:lnTo>
                    <a:pt x="1316" y="1468"/>
                  </a:lnTo>
                  <a:cubicBezTo>
                    <a:pt x="1315" y="1468"/>
                    <a:pt x="1315" y="1468"/>
                    <a:pt x="1314" y="1468"/>
                  </a:cubicBezTo>
                  <a:cubicBezTo>
                    <a:pt x="1306" y="1468"/>
                    <a:pt x="1295" y="1449"/>
                    <a:pt x="1291" y="1442"/>
                  </a:cubicBezTo>
                  <a:cubicBezTo>
                    <a:pt x="1286" y="1432"/>
                    <a:pt x="1291" y="1430"/>
                    <a:pt x="1289" y="1422"/>
                  </a:cubicBezTo>
                  <a:cubicBezTo>
                    <a:pt x="1279" y="1387"/>
                    <a:pt x="1259" y="1355"/>
                    <a:pt x="1242" y="1323"/>
                  </a:cubicBezTo>
                  <a:cubicBezTo>
                    <a:pt x="1242" y="1323"/>
                    <a:pt x="1247" y="1319"/>
                    <a:pt x="1243" y="1313"/>
                  </a:cubicBezTo>
                  <a:lnTo>
                    <a:pt x="1235" y="1297"/>
                  </a:lnTo>
                  <a:cubicBezTo>
                    <a:pt x="1224" y="1281"/>
                    <a:pt x="1214" y="1265"/>
                    <a:pt x="1203" y="1249"/>
                  </a:cubicBezTo>
                  <a:cubicBezTo>
                    <a:pt x="1188" y="1227"/>
                    <a:pt x="1174" y="1203"/>
                    <a:pt x="1159" y="1183"/>
                  </a:cubicBezTo>
                  <a:cubicBezTo>
                    <a:pt x="1152" y="1175"/>
                    <a:pt x="1146" y="1166"/>
                    <a:pt x="1139" y="1163"/>
                  </a:cubicBezTo>
                  <a:cubicBezTo>
                    <a:pt x="1134" y="1162"/>
                    <a:pt x="1131" y="1154"/>
                    <a:pt x="1128" y="1148"/>
                  </a:cubicBezTo>
                  <a:lnTo>
                    <a:pt x="1128" y="1148"/>
                  </a:lnTo>
                  <a:cubicBezTo>
                    <a:pt x="1129" y="1151"/>
                    <a:pt x="1132" y="1153"/>
                    <a:pt x="1134" y="1153"/>
                  </a:cubicBezTo>
                  <a:cubicBezTo>
                    <a:pt x="1135" y="1153"/>
                    <a:pt x="1135" y="1152"/>
                    <a:pt x="1134" y="1148"/>
                  </a:cubicBezTo>
                  <a:cubicBezTo>
                    <a:pt x="1129" y="1135"/>
                    <a:pt x="1120" y="1121"/>
                    <a:pt x="1113" y="1107"/>
                  </a:cubicBezTo>
                  <a:cubicBezTo>
                    <a:pt x="1111" y="1102"/>
                    <a:pt x="1104" y="1086"/>
                    <a:pt x="1097" y="1084"/>
                  </a:cubicBezTo>
                  <a:cubicBezTo>
                    <a:pt x="1096" y="1084"/>
                    <a:pt x="1096" y="1084"/>
                    <a:pt x="1096" y="1084"/>
                  </a:cubicBezTo>
                  <a:cubicBezTo>
                    <a:pt x="1092" y="1084"/>
                    <a:pt x="1083" y="1094"/>
                    <a:pt x="1079" y="1095"/>
                  </a:cubicBezTo>
                  <a:cubicBezTo>
                    <a:pt x="1074" y="1085"/>
                    <a:pt x="1083" y="1077"/>
                    <a:pt x="1089" y="1073"/>
                  </a:cubicBezTo>
                  <a:cubicBezTo>
                    <a:pt x="1097" y="1067"/>
                    <a:pt x="1087" y="1058"/>
                    <a:pt x="1081" y="1047"/>
                  </a:cubicBezTo>
                  <a:cubicBezTo>
                    <a:pt x="1074" y="1033"/>
                    <a:pt x="1064" y="1018"/>
                    <a:pt x="1060" y="1004"/>
                  </a:cubicBezTo>
                  <a:cubicBezTo>
                    <a:pt x="1059" y="1001"/>
                    <a:pt x="1061" y="996"/>
                    <a:pt x="1060" y="994"/>
                  </a:cubicBezTo>
                  <a:cubicBezTo>
                    <a:pt x="1055" y="988"/>
                    <a:pt x="1049" y="986"/>
                    <a:pt x="1043" y="982"/>
                  </a:cubicBezTo>
                  <a:cubicBezTo>
                    <a:pt x="1031" y="973"/>
                    <a:pt x="1032" y="951"/>
                    <a:pt x="1027" y="938"/>
                  </a:cubicBezTo>
                  <a:cubicBezTo>
                    <a:pt x="1021" y="923"/>
                    <a:pt x="1013" y="924"/>
                    <a:pt x="1001" y="921"/>
                  </a:cubicBezTo>
                  <a:cubicBezTo>
                    <a:pt x="982" y="916"/>
                    <a:pt x="1004" y="909"/>
                    <a:pt x="1007" y="907"/>
                  </a:cubicBezTo>
                  <a:cubicBezTo>
                    <a:pt x="1014" y="900"/>
                    <a:pt x="990" y="893"/>
                    <a:pt x="988" y="892"/>
                  </a:cubicBezTo>
                  <a:cubicBezTo>
                    <a:pt x="976" y="883"/>
                    <a:pt x="987" y="873"/>
                    <a:pt x="986" y="864"/>
                  </a:cubicBezTo>
                  <a:cubicBezTo>
                    <a:pt x="984" y="852"/>
                    <a:pt x="975" y="840"/>
                    <a:pt x="968" y="831"/>
                  </a:cubicBezTo>
                  <a:cubicBezTo>
                    <a:pt x="964" y="825"/>
                    <a:pt x="939" y="792"/>
                    <a:pt x="949" y="788"/>
                  </a:cubicBezTo>
                  <a:cubicBezTo>
                    <a:pt x="946" y="778"/>
                    <a:pt x="939" y="770"/>
                    <a:pt x="933" y="763"/>
                  </a:cubicBezTo>
                  <a:cubicBezTo>
                    <a:pt x="912" y="737"/>
                    <a:pt x="898" y="706"/>
                    <a:pt x="877" y="680"/>
                  </a:cubicBezTo>
                  <a:cubicBezTo>
                    <a:pt x="871" y="672"/>
                    <a:pt x="863" y="663"/>
                    <a:pt x="856" y="663"/>
                  </a:cubicBezTo>
                  <a:cubicBezTo>
                    <a:pt x="855" y="663"/>
                    <a:pt x="854" y="663"/>
                    <a:pt x="854" y="663"/>
                  </a:cubicBezTo>
                  <a:lnTo>
                    <a:pt x="854" y="663"/>
                  </a:lnTo>
                  <a:cubicBezTo>
                    <a:pt x="859" y="661"/>
                    <a:pt x="865" y="658"/>
                    <a:pt x="864" y="652"/>
                  </a:cubicBezTo>
                  <a:cubicBezTo>
                    <a:pt x="864" y="645"/>
                    <a:pt x="858" y="645"/>
                    <a:pt x="856" y="639"/>
                  </a:cubicBezTo>
                  <a:cubicBezTo>
                    <a:pt x="855" y="634"/>
                    <a:pt x="854" y="631"/>
                    <a:pt x="853" y="626"/>
                  </a:cubicBezTo>
                  <a:cubicBezTo>
                    <a:pt x="849" y="611"/>
                    <a:pt x="841" y="598"/>
                    <a:pt x="833" y="583"/>
                  </a:cubicBezTo>
                  <a:cubicBezTo>
                    <a:pt x="824" y="578"/>
                    <a:pt x="810" y="550"/>
                    <a:pt x="809" y="550"/>
                  </a:cubicBezTo>
                  <a:cubicBezTo>
                    <a:pt x="798" y="550"/>
                    <a:pt x="788" y="559"/>
                    <a:pt x="775" y="559"/>
                  </a:cubicBezTo>
                  <a:cubicBezTo>
                    <a:pt x="775" y="559"/>
                    <a:pt x="774" y="559"/>
                    <a:pt x="774" y="559"/>
                  </a:cubicBezTo>
                  <a:cubicBezTo>
                    <a:pt x="770" y="558"/>
                    <a:pt x="771" y="537"/>
                    <a:pt x="782" y="537"/>
                  </a:cubicBezTo>
                  <a:cubicBezTo>
                    <a:pt x="783" y="537"/>
                    <a:pt x="784" y="538"/>
                    <a:pt x="786" y="538"/>
                  </a:cubicBezTo>
                  <a:cubicBezTo>
                    <a:pt x="789" y="539"/>
                    <a:pt x="791" y="540"/>
                    <a:pt x="793" y="540"/>
                  </a:cubicBezTo>
                  <a:cubicBezTo>
                    <a:pt x="800" y="540"/>
                    <a:pt x="799" y="532"/>
                    <a:pt x="793" y="521"/>
                  </a:cubicBezTo>
                  <a:cubicBezTo>
                    <a:pt x="790" y="515"/>
                    <a:pt x="785" y="504"/>
                    <a:pt x="779" y="501"/>
                  </a:cubicBezTo>
                  <a:cubicBezTo>
                    <a:pt x="774" y="500"/>
                    <a:pt x="773" y="503"/>
                    <a:pt x="770" y="494"/>
                  </a:cubicBezTo>
                  <a:cubicBezTo>
                    <a:pt x="768" y="488"/>
                    <a:pt x="768" y="457"/>
                    <a:pt x="775" y="457"/>
                  </a:cubicBezTo>
                  <a:cubicBezTo>
                    <a:pt x="775" y="457"/>
                    <a:pt x="775" y="457"/>
                    <a:pt x="775" y="457"/>
                  </a:cubicBezTo>
                  <a:cubicBezTo>
                    <a:pt x="765" y="455"/>
                    <a:pt x="763" y="451"/>
                    <a:pt x="756" y="439"/>
                  </a:cubicBezTo>
                  <a:cubicBezTo>
                    <a:pt x="750" y="428"/>
                    <a:pt x="745" y="419"/>
                    <a:pt x="735" y="411"/>
                  </a:cubicBezTo>
                  <a:cubicBezTo>
                    <a:pt x="733" y="409"/>
                    <a:pt x="722" y="402"/>
                    <a:pt x="723" y="400"/>
                  </a:cubicBezTo>
                  <a:cubicBezTo>
                    <a:pt x="723" y="397"/>
                    <a:pt x="727" y="390"/>
                    <a:pt x="726" y="385"/>
                  </a:cubicBezTo>
                  <a:cubicBezTo>
                    <a:pt x="723" y="377"/>
                    <a:pt x="714" y="374"/>
                    <a:pt x="711" y="366"/>
                  </a:cubicBezTo>
                  <a:lnTo>
                    <a:pt x="697" y="342"/>
                  </a:lnTo>
                  <a:cubicBezTo>
                    <a:pt x="698" y="332"/>
                    <a:pt x="693" y="330"/>
                    <a:pt x="688" y="330"/>
                  </a:cubicBezTo>
                  <a:cubicBezTo>
                    <a:pt x="685" y="330"/>
                    <a:pt x="681" y="331"/>
                    <a:pt x="679" y="331"/>
                  </a:cubicBezTo>
                  <a:cubicBezTo>
                    <a:pt x="678" y="331"/>
                    <a:pt x="678" y="332"/>
                    <a:pt x="677" y="332"/>
                  </a:cubicBezTo>
                  <a:cubicBezTo>
                    <a:pt x="672" y="332"/>
                    <a:pt x="668" y="327"/>
                    <a:pt x="665" y="321"/>
                  </a:cubicBezTo>
                  <a:cubicBezTo>
                    <a:pt x="677" y="315"/>
                    <a:pt x="682" y="315"/>
                    <a:pt x="674" y="300"/>
                  </a:cubicBezTo>
                  <a:cubicBezTo>
                    <a:pt x="661" y="271"/>
                    <a:pt x="645" y="244"/>
                    <a:pt x="630" y="216"/>
                  </a:cubicBezTo>
                  <a:cubicBezTo>
                    <a:pt x="630" y="214"/>
                    <a:pt x="617" y="190"/>
                    <a:pt x="613" y="190"/>
                  </a:cubicBezTo>
                  <a:cubicBezTo>
                    <a:pt x="613" y="190"/>
                    <a:pt x="612" y="191"/>
                    <a:pt x="612" y="192"/>
                  </a:cubicBezTo>
                  <a:cubicBezTo>
                    <a:pt x="611" y="194"/>
                    <a:pt x="610" y="195"/>
                    <a:pt x="608" y="195"/>
                  </a:cubicBezTo>
                  <a:cubicBezTo>
                    <a:pt x="604" y="195"/>
                    <a:pt x="598" y="185"/>
                    <a:pt x="597" y="179"/>
                  </a:cubicBezTo>
                  <a:cubicBezTo>
                    <a:pt x="595" y="172"/>
                    <a:pt x="602" y="173"/>
                    <a:pt x="602" y="168"/>
                  </a:cubicBezTo>
                  <a:cubicBezTo>
                    <a:pt x="602" y="164"/>
                    <a:pt x="599" y="158"/>
                    <a:pt x="597" y="154"/>
                  </a:cubicBezTo>
                  <a:cubicBezTo>
                    <a:pt x="593" y="147"/>
                    <a:pt x="584" y="124"/>
                    <a:pt x="576" y="122"/>
                  </a:cubicBezTo>
                  <a:cubicBezTo>
                    <a:pt x="569" y="119"/>
                    <a:pt x="568" y="110"/>
                    <a:pt x="562" y="103"/>
                  </a:cubicBezTo>
                  <a:cubicBezTo>
                    <a:pt x="558" y="99"/>
                    <a:pt x="547" y="97"/>
                    <a:pt x="547" y="95"/>
                  </a:cubicBezTo>
                  <a:cubicBezTo>
                    <a:pt x="545" y="92"/>
                    <a:pt x="549" y="87"/>
                    <a:pt x="548" y="83"/>
                  </a:cubicBezTo>
                  <a:cubicBezTo>
                    <a:pt x="548" y="73"/>
                    <a:pt x="545" y="63"/>
                    <a:pt x="540" y="54"/>
                  </a:cubicBezTo>
                  <a:cubicBezTo>
                    <a:pt x="534" y="45"/>
                    <a:pt x="529" y="36"/>
                    <a:pt x="524" y="27"/>
                  </a:cubicBezTo>
                  <a:lnTo>
                    <a:pt x="524" y="27"/>
                  </a:lnTo>
                  <a:cubicBezTo>
                    <a:pt x="524" y="28"/>
                    <a:pt x="523" y="29"/>
                    <a:pt x="523" y="29"/>
                  </a:cubicBezTo>
                  <a:cubicBezTo>
                    <a:pt x="523" y="29"/>
                    <a:pt x="522" y="28"/>
                    <a:pt x="522" y="26"/>
                  </a:cubicBezTo>
                  <a:lnTo>
                    <a:pt x="522" y="26"/>
                  </a:lnTo>
                  <a:cubicBezTo>
                    <a:pt x="522" y="26"/>
                    <a:pt x="522" y="26"/>
                    <a:pt x="522" y="26"/>
                  </a:cubicBezTo>
                  <a:cubicBezTo>
                    <a:pt x="522" y="25"/>
                    <a:pt x="522" y="25"/>
                    <a:pt x="522" y="25"/>
                  </a:cubicBezTo>
                  <a:lnTo>
                    <a:pt x="522" y="25"/>
                  </a:lnTo>
                  <a:cubicBezTo>
                    <a:pt x="523" y="26"/>
                    <a:pt x="523" y="27"/>
                    <a:pt x="524" y="27"/>
                  </a:cubicBezTo>
                  <a:lnTo>
                    <a:pt x="524" y="27"/>
                  </a:lnTo>
                  <a:cubicBezTo>
                    <a:pt x="524" y="26"/>
                    <a:pt x="524" y="24"/>
                    <a:pt x="524" y="24"/>
                  </a:cubicBezTo>
                  <a:lnTo>
                    <a:pt x="524" y="24"/>
                  </a:lnTo>
                  <a:cubicBezTo>
                    <a:pt x="523" y="24"/>
                    <a:pt x="523" y="24"/>
                    <a:pt x="522" y="25"/>
                  </a:cubicBezTo>
                  <a:lnTo>
                    <a:pt x="522" y="25"/>
                  </a:lnTo>
                  <a:cubicBezTo>
                    <a:pt x="522" y="25"/>
                    <a:pt x="522" y="25"/>
                    <a:pt x="522" y="25"/>
                  </a:cubicBezTo>
                  <a:lnTo>
                    <a:pt x="522" y="25"/>
                  </a:lnTo>
                  <a:cubicBezTo>
                    <a:pt x="523" y="21"/>
                    <a:pt x="519" y="15"/>
                    <a:pt x="512" y="10"/>
                  </a:cubicBezTo>
                  <a:lnTo>
                    <a:pt x="512" y="10"/>
                  </a:lnTo>
                  <a:cubicBezTo>
                    <a:pt x="509" y="6"/>
                    <a:pt x="505" y="4"/>
                    <a:pt x="502" y="4"/>
                  </a:cubicBezTo>
                  <a:cubicBezTo>
                    <a:pt x="502" y="4"/>
                    <a:pt x="502" y="4"/>
                    <a:pt x="502" y="4"/>
                  </a:cubicBezTo>
                  <a:lnTo>
                    <a:pt x="502" y="4"/>
                  </a:lnTo>
                  <a:cubicBezTo>
                    <a:pt x="497" y="2"/>
                    <a:pt x="492" y="0"/>
                    <a:pt x="488" y="0"/>
                  </a:cubicBezTo>
                  <a:close/>
                </a:path>
              </a:pathLst>
            </a:custGeom>
            <a:solidFill>
              <a:srgbClr val="D19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2"/>
            <p:cNvSpPr/>
            <p:nvPr/>
          </p:nvSpPr>
          <p:spPr>
            <a:xfrm>
              <a:off x="4212625" y="2724725"/>
              <a:ext cx="61100" cy="108550"/>
            </a:xfrm>
            <a:custGeom>
              <a:rect b="b" l="l" r="r" t="t"/>
              <a:pathLst>
                <a:path extrusionOk="0" h="4342" w="2444">
                  <a:moveTo>
                    <a:pt x="617" y="354"/>
                  </a:moveTo>
                  <a:lnTo>
                    <a:pt x="2204" y="3249"/>
                  </a:lnTo>
                  <a:lnTo>
                    <a:pt x="1796" y="4002"/>
                  </a:lnTo>
                  <a:lnTo>
                    <a:pt x="239" y="1158"/>
                  </a:lnTo>
                  <a:lnTo>
                    <a:pt x="617" y="354"/>
                  </a:lnTo>
                  <a:close/>
                  <a:moveTo>
                    <a:pt x="611" y="1"/>
                  </a:moveTo>
                  <a:cubicBezTo>
                    <a:pt x="609" y="1"/>
                    <a:pt x="608" y="1"/>
                    <a:pt x="606" y="1"/>
                  </a:cubicBezTo>
                  <a:cubicBezTo>
                    <a:pt x="564" y="2"/>
                    <a:pt x="528" y="26"/>
                    <a:pt x="510" y="64"/>
                  </a:cubicBezTo>
                  <a:lnTo>
                    <a:pt x="16" y="1115"/>
                  </a:lnTo>
                  <a:cubicBezTo>
                    <a:pt x="0" y="1147"/>
                    <a:pt x="2" y="1184"/>
                    <a:pt x="19" y="1215"/>
                  </a:cubicBezTo>
                  <a:lnTo>
                    <a:pt x="1701" y="4285"/>
                  </a:lnTo>
                  <a:cubicBezTo>
                    <a:pt x="1720" y="4320"/>
                    <a:pt x="1757" y="4341"/>
                    <a:pt x="1797" y="4341"/>
                  </a:cubicBezTo>
                  <a:cubicBezTo>
                    <a:pt x="1838" y="4341"/>
                    <a:pt x="1875" y="4320"/>
                    <a:pt x="1894" y="4284"/>
                  </a:cubicBezTo>
                  <a:lnTo>
                    <a:pt x="2426" y="3301"/>
                  </a:lnTo>
                  <a:cubicBezTo>
                    <a:pt x="2443" y="3268"/>
                    <a:pt x="2443" y="3229"/>
                    <a:pt x="2426" y="3196"/>
                  </a:cubicBezTo>
                  <a:lnTo>
                    <a:pt x="706" y="58"/>
                  </a:lnTo>
                  <a:cubicBezTo>
                    <a:pt x="686" y="23"/>
                    <a:pt x="651" y="1"/>
                    <a:pt x="611" y="1"/>
                  </a:cubicBezTo>
                  <a:close/>
                </a:path>
              </a:pathLst>
            </a:custGeom>
            <a:solidFill>
              <a:srgbClr val="D19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2"/>
            <p:cNvSpPr/>
            <p:nvPr/>
          </p:nvSpPr>
          <p:spPr>
            <a:xfrm>
              <a:off x="4212625" y="2724725"/>
              <a:ext cx="61100" cy="108550"/>
            </a:xfrm>
            <a:custGeom>
              <a:rect b="b" l="l" r="r" t="t"/>
              <a:pathLst>
                <a:path extrusionOk="0" h="4342" w="2444">
                  <a:moveTo>
                    <a:pt x="617" y="354"/>
                  </a:moveTo>
                  <a:lnTo>
                    <a:pt x="2204" y="3249"/>
                  </a:lnTo>
                  <a:lnTo>
                    <a:pt x="1796" y="4002"/>
                  </a:lnTo>
                  <a:lnTo>
                    <a:pt x="239" y="1158"/>
                  </a:lnTo>
                  <a:lnTo>
                    <a:pt x="617" y="354"/>
                  </a:lnTo>
                  <a:close/>
                  <a:moveTo>
                    <a:pt x="611" y="1"/>
                  </a:moveTo>
                  <a:cubicBezTo>
                    <a:pt x="609" y="1"/>
                    <a:pt x="608" y="1"/>
                    <a:pt x="606" y="1"/>
                  </a:cubicBezTo>
                  <a:cubicBezTo>
                    <a:pt x="564" y="2"/>
                    <a:pt x="528" y="26"/>
                    <a:pt x="510" y="64"/>
                  </a:cubicBezTo>
                  <a:lnTo>
                    <a:pt x="16" y="1115"/>
                  </a:lnTo>
                  <a:cubicBezTo>
                    <a:pt x="0" y="1147"/>
                    <a:pt x="2" y="1184"/>
                    <a:pt x="19" y="1215"/>
                  </a:cubicBezTo>
                  <a:lnTo>
                    <a:pt x="1701" y="4285"/>
                  </a:lnTo>
                  <a:cubicBezTo>
                    <a:pt x="1720" y="4320"/>
                    <a:pt x="1757" y="4341"/>
                    <a:pt x="1797" y="4341"/>
                  </a:cubicBezTo>
                  <a:cubicBezTo>
                    <a:pt x="1838" y="4341"/>
                    <a:pt x="1875" y="4320"/>
                    <a:pt x="1894" y="4284"/>
                  </a:cubicBezTo>
                  <a:lnTo>
                    <a:pt x="2426" y="3301"/>
                  </a:lnTo>
                  <a:cubicBezTo>
                    <a:pt x="2443" y="3268"/>
                    <a:pt x="2443" y="3229"/>
                    <a:pt x="2426" y="3196"/>
                  </a:cubicBezTo>
                  <a:lnTo>
                    <a:pt x="706" y="58"/>
                  </a:lnTo>
                  <a:cubicBezTo>
                    <a:pt x="686" y="23"/>
                    <a:pt x="651" y="1"/>
                    <a:pt x="611" y="1"/>
                  </a:cubicBezTo>
                  <a:close/>
                </a:path>
              </a:pathLst>
            </a:custGeom>
            <a:solidFill>
              <a:srgbClr val="D19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2"/>
            <p:cNvSpPr/>
            <p:nvPr/>
          </p:nvSpPr>
          <p:spPr>
            <a:xfrm>
              <a:off x="4218325" y="2733050"/>
              <a:ext cx="49425" cy="92350"/>
            </a:xfrm>
            <a:custGeom>
              <a:rect b="b" l="l" r="r" t="t"/>
              <a:pathLst>
                <a:path extrusionOk="0" h="3694" w="1977">
                  <a:moveTo>
                    <a:pt x="200" y="405"/>
                  </a:moveTo>
                  <a:cubicBezTo>
                    <a:pt x="201" y="405"/>
                    <a:pt x="203" y="406"/>
                    <a:pt x="205" y="408"/>
                  </a:cubicBezTo>
                  <a:cubicBezTo>
                    <a:pt x="207" y="414"/>
                    <a:pt x="202" y="419"/>
                    <a:pt x="199" y="425"/>
                  </a:cubicBezTo>
                  <a:cubicBezTo>
                    <a:pt x="196" y="423"/>
                    <a:pt x="188" y="420"/>
                    <a:pt x="191" y="413"/>
                  </a:cubicBezTo>
                  <a:cubicBezTo>
                    <a:pt x="194" y="409"/>
                    <a:pt x="197" y="405"/>
                    <a:pt x="200" y="405"/>
                  </a:cubicBezTo>
                  <a:close/>
                  <a:moveTo>
                    <a:pt x="199" y="491"/>
                  </a:moveTo>
                  <a:cubicBezTo>
                    <a:pt x="190" y="491"/>
                    <a:pt x="193" y="504"/>
                    <a:pt x="199" y="504"/>
                  </a:cubicBezTo>
                  <a:cubicBezTo>
                    <a:pt x="200" y="504"/>
                    <a:pt x="202" y="503"/>
                    <a:pt x="204" y="499"/>
                  </a:cubicBezTo>
                  <a:cubicBezTo>
                    <a:pt x="205" y="498"/>
                    <a:pt x="206" y="495"/>
                    <a:pt x="207" y="493"/>
                  </a:cubicBezTo>
                  <a:cubicBezTo>
                    <a:pt x="204" y="491"/>
                    <a:pt x="201" y="491"/>
                    <a:pt x="199" y="491"/>
                  </a:cubicBezTo>
                  <a:close/>
                  <a:moveTo>
                    <a:pt x="125" y="601"/>
                  </a:moveTo>
                  <a:cubicBezTo>
                    <a:pt x="127" y="601"/>
                    <a:pt x="128" y="602"/>
                    <a:pt x="129" y="604"/>
                  </a:cubicBezTo>
                  <a:cubicBezTo>
                    <a:pt x="132" y="610"/>
                    <a:pt x="128" y="615"/>
                    <a:pt x="125" y="621"/>
                  </a:cubicBezTo>
                  <a:cubicBezTo>
                    <a:pt x="121" y="619"/>
                    <a:pt x="114" y="616"/>
                    <a:pt x="117" y="609"/>
                  </a:cubicBezTo>
                  <a:cubicBezTo>
                    <a:pt x="119" y="605"/>
                    <a:pt x="122" y="601"/>
                    <a:pt x="125" y="601"/>
                  </a:cubicBezTo>
                  <a:close/>
                  <a:moveTo>
                    <a:pt x="939" y="1000"/>
                  </a:moveTo>
                  <a:lnTo>
                    <a:pt x="942" y="1007"/>
                  </a:lnTo>
                  <a:cubicBezTo>
                    <a:pt x="941" y="1012"/>
                    <a:pt x="939" y="1017"/>
                    <a:pt x="934" y="1019"/>
                  </a:cubicBezTo>
                  <a:cubicBezTo>
                    <a:pt x="928" y="1010"/>
                    <a:pt x="931" y="1005"/>
                    <a:pt x="939" y="1000"/>
                  </a:cubicBezTo>
                  <a:close/>
                  <a:moveTo>
                    <a:pt x="163" y="1132"/>
                  </a:moveTo>
                  <a:cubicBezTo>
                    <a:pt x="163" y="1132"/>
                    <a:pt x="163" y="1132"/>
                    <a:pt x="163" y="1132"/>
                  </a:cubicBezTo>
                  <a:cubicBezTo>
                    <a:pt x="163" y="1132"/>
                    <a:pt x="163" y="1132"/>
                    <a:pt x="163" y="1132"/>
                  </a:cubicBezTo>
                  <a:close/>
                  <a:moveTo>
                    <a:pt x="993" y="1193"/>
                  </a:moveTo>
                  <a:cubicBezTo>
                    <a:pt x="990" y="1193"/>
                    <a:pt x="987" y="1196"/>
                    <a:pt x="990" y="1201"/>
                  </a:cubicBezTo>
                  <a:cubicBezTo>
                    <a:pt x="991" y="1204"/>
                    <a:pt x="993" y="1206"/>
                    <a:pt x="994" y="1208"/>
                  </a:cubicBezTo>
                  <a:cubicBezTo>
                    <a:pt x="1009" y="1200"/>
                    <a:pt x="1000" y="1193"/>
                    <a:pt x="993" y="1193"/>
                  </a:cubicBezTo>
                  <a:close/>
                  <a:moveTo>
                    <a:pt x="1126" y="1461"/>
                  </a:moveTo>
                  <a:cubicBezTo>
                    <a:pt x="1126" y="1461"/>
                    <a:pt x="1126" y="1461"/>
                    <a:pt x="1126" y="1461"/>
                  </a:cubicBezTo>
                  <a:cubicBezTo>
                    <a:pt x="1126" y="1461"/>
                    <a:pt x="1126" y="1461"/>
                    <a:pt x="1126" y="1461"/>
                  </a:cubicBezTo>
                  <a:close/>
                  <a:moveTo>
                    <a:pt x="1144" y="1495"/>
                  </a:moveTo>
                  <a:lnTo>
                    <a:pt x="1144" y="1495"/>
                  </a:lnTo>
                  <a:cubicBezTo>
                    <a:pt x="1144" y="1495"/>
                    <a:pt x="1143" y="1495"/>
                    <a:pt x="1143" y="1496"/>
                  </a:cubicBezTo>
                  <a:cubicBezTo>
                    <a:pt x="1143" y="1495"/>
                    <a:pt x="1144" y="1495"/>
                    <a:pt x="1144" y="1495"/>
                  </a:cubicBezTo>
                  <a:close/>
                  <a:moveTo>
                    <a:pt x="510" y="1744"/>
                  </a:moveTo>
                  <a:cubicBezTo>
                    <a:pt x="508" y="1754"/>
                    <a:pt x="511" y="1757"/>
                    <a:pt x="514" y="1757"/>
                  </a:cubicBezTo>
                  <a:cubicBezTo>
                    <a:pt x="518" y="1757"/>
                    <a:pt x="522" y="1753"/>
                    <a:pt x="519" y="1748"/>
                  </a:cubicBezTo>
                  <a:lnTo>
                    <a:pt x="510" y="1744"/>
                  </a:lnTo>
                  <a:close/>
                  <a:moveTo>
                    <a:pt x="544" y="1823"/>
                  </a:moveTo>
                  <a:lnTo>
                    <a:pt x="544" y="1823"/>
                  </a:lnTo>
                  <a:cubicBezTo>
                    <a:pt x="544" y="1823"/>
                    <a:pt x="544" y="1823"/>
                    <a:pt x="544" y="1823"/>
                  </a:cubicBezTo>
                  <a:lnTo>
                    <a:pt x="544" y="1823"/>
                  </a:lnTo>
                  <a:cubicBezTo>
                    <a:pt x="544" y="1823"/>
                    <a:pt x="544" y="1823"/>
                    <a:pt x="544" y="1823"/>
                  </a:cubicBezTo>
                  <a:close/>
                  <a:moveTo>
                    <a:pt x="1378" y="1909"/>
                  </a:moveTo>
                  <a:cubicBezTo>
                    <a:pt x="1378" y="1909"/>
                    <a:pt x="1377" y="1909"/>
                    <a:pt x="1377" y="1909"/>
                  </a:cubicBezTo>
                  <a:cubicBezTo>
                    <a:pt x="1377" y="1909"/>
                    <a:pt x="1378" y="1909"/>
                    <a:pt x="1378" y="1909"/>
                  </a:cubicBezTo>
                  <a:close/>
                  <a:moveTo>
                    <a:pt x="617" y="1945"/>
                  </a:moveTo>
                  <a:cubicBezTo>
                    <a:pt x="618" y="1946"/>
                    <a:pt x="618" y="1947"/>
                    <a:pt x="618" y="1948"/>
                  </a:cubicBezTo>
                  <a:cubicBezTo>
                    <a:pt x="618" y="1947"/>
                    <a:pt x="617" y="1946"/>
                    <a:pt x="617" y="1945"/>
                  </a:cubicBezTo>
                  <a:close/>
                  <a:moveTo>
                    <a:pt x="1397" y="1956"/>
                  </a:moveTo>
                  <a:lnTo>
                    <a:pt x="1396" y="1957"/>
                  </a:lnTo>
                  <a:cubicBezTo>
                    <a:pt x="1396" y="1956"/>
                    <a:pt x="1396" y="1956"/>
                    <a:pt x="1397" y="1956"/>
                  </a:cubicBezTo>
                  <a:close/>
                  <a:moveTo>
                    <a:pt x="1465" y="2010"/>
                  </a:moveTo>
                  <a:cubicBezTo>
                    <a:pt x="1467" y="2010"/>
                    <a:pt x="1470" y="2011"/>
                    <a:pt x="1471" y="2014"/>
                  </a:cubicBezTo>
                  <a:cubicBezTo>
                    <a:pt x="1471" y="2018"/>
                    <a:pt x="1469" y="2024"/>
                    <a:pt x="1466" y="2024"/>
                  </a:cubicBezTo>
                  <a:cubicBezTo>
                    <a:pt x="1465" y="2024"/>
                    <a:pt x="1463" y="2023"/>
                    <a:pt x="1461" y="2020"/>
                  </a:cubicBezTo>
                  <a:cubicBezTo>
                    <a:pt x="1458" y="2014"/>
                    <a:pt x="1461" y="2010"/>
                    <a:pt x="1465" y="2010"/>
                  </a:cubicBezTo>
                  <a:close/>
                  <a:moveTo>
                    <a:pt x="691" y="2042"/>
                  </a:moveTo>
                  <a:cubicBezTo>
                    <a:pt x="694" y="2042"/>
                    <a:pt x="698" y="2044"/>
                    <a:pt x="701" y="2051"/>
                  </a:cubicBezTo>
                  <a:cubicBezTo>
                    <a:pt x="704" y="2057"/>
                    <a:pt x="701" y="2061"/>
                    <a:pt x="697" y="2061"/>
                  </a:cubicBezTo>
                  <a:cubicBezTo>
                    <a:pt x="694" y="2061"/>
                    <a:pt x="692" y="2059"/>
                    <a:pt x="690" y="2056"/>
                  </a:cubicBezTo>
                  <a:cubicBezTo>
                    <a:pt x="685" y="2047"/>
                    <a:pt x="687" y="2042"/>
                    <a:pt x="691" y="2042"/>
                  </a:cubicBezTo>
                  <a:close/>
                  <a:moveTo>
                    <a:pt x="734" y="2132"/>
                  </a:moveTo>
                  <a:cubicBezTo>
                    <a:pt x="736" y="2132"/>
                    <a:pt x="737" y="2133"/>
                    <a:pt x="740" y="2136"/>
                  </a:cubicBezTo>
                  <a:cubicBezTo>
                    <a:pt x="743" y="2142"/>
                    <a:pt x="740" y="2146"/>
                    <a:pt x="736" y="2146"/>
                  </a:cubicBezTo>
                  <a:cubicBezTo>
                    <a:pt x="734" y="2146"/>
                    <a:pt x="731" y="2145"/>
                    <a:pt x="729" y="2142"/>
                  </a:cubicBezTo>
                  <a:cubicBezTo>
                    <a:pt x="730" y="2137"/>
                    <a:pt x="731" y="2132"/>
                    <a:pt x="734" y="2132"/>
                  </a:cubicBezTo>
                  <a:close/>
                  <a:moveTo>
                    <a:pt x="1573" y="2165"/>
                  </a:moveTo>
                  <a:cubicBezTo>
                    <a:pt x="1573" y="2165"/>
                    <a:pt x="1572" y="2165"/>
                    <a:pt x="1572" y="2165"/>
                  </a:cubicBezTo>
                  <a:lnTo>
                    <a:pt x="1572" y="2165"/>
                  </a:lnTo>
                  <a:cubicBezTo>
                    <a:pt x="1573" y="2165"/>
                    <a:pt x="1573" y="2165"/>
                    <a:pt x="1573" y="2165"/>
                  </a:cubicBezTo>
                  <a:close/>
                  <a:moveTo>
                    <a:pt x="1566" y="2186"/>
                  </a:moveTo>
                  <a:cubicBezTo>
                    <a:pt x="1568" y="2186"/>
                    <a:pt x="1570" y="2187"/>
                    <a:pt x="1572" y="2189"/>
                  </a:cubicBezTo>
                  <a:lnTo>
                    <a:pt x="1572" y="2189"/>
                  </a:lnTo>
                  <a:cubicBezTo>
                    <a:pt x="1572" y="2189"/>
                    <a:pt x="1572" y="2189"/>
                    <a:pt x="1572" y="2190"/>
                  </a:cubicBezTo>
                  <a:cubicBezTo>
                    <a:pt x="1572" y="2190"/>
                    <a:pt x="1572" y="2190"/>
                    <a:pt x="1572" y="2190"/>
                  </a:cubicBezTo>
                  <a:lnTo>
                    <a:pt x="1572" y="2190"/>
                  </a:lnTo>
                  <a:cubicBezTo>
                    <a:pt x="1572" y="2190"/>
                    <a:pt x="1572" y="2190"/>
                    <a:pt x="1572" y="2190"/>
                  </a:cubicBezTo>
                  <a:lnTo>
                    <a:pt x="1572" y="2190"/>
                  </a:lnTo>
                  <a:cubicBezTo>
                    <a:pt x="1578" y="2192"/>
                    <a:pt x="1578" y="2197"/>
                    <a:pt x="1575" y="2197"/>
                  </a:cubicBezTo>
                  <a:cubicBezTo>
                    <a:pt x="1574" y="2197"/>
                    <a:pt x="1572" y="2196"/>
                    <a:pt x="1571" y="2196"/>
                  </a:cubicBezTo>
                  <a:cubicBezTo>
                    <a:pt x="1567" y="2193"/>
                    <a:pt x="1562" y="2191"/>
                    <a:pt x="1558" y="2189"/>
                  </a:cubicBezTo>
                  <a:cubicBezTo>
                    <a:pt x="1560" y="2188"/>
                    <a:pt x="1563" y="2186"/>
                    <a:pt x="1566" y="2186"/>
                  </a:cubicBezTo>
                  <a:close/>
                  <a:moveTo>
                    <a:pt x="1550" y="2217"/>
                  </a:moveTo>
                  <a:cubicBezTo>
                    <a:pt x="1550" y="2217"/>
                    <a:pt x="1550" y="2218"/>
                    <a:pt x="1550" y="2218"/>
                  </a:cubicBezTo>
                  <a:cubicBezTo>
                    <a:pt x="1550" y="2218"/>
                    <a:pt x="1550" y="2217"/>
                    <a:pt x="1550" y="2217"/>
                  </a:cubicBezTo>
                  <a:close/>
                  <a:moveTo>
                    <a:pt x="1666" y="2335"/>
                  </a:moveTo>
                  <a:cubicBezTo>
                    <a:pt x="1666" y="2336"/>
                    <a:pt x="1666" y="2336"/>
                    <a:pt x="1666" y="2336"/>
                  </a:cubicBezTo>
                  <a:lnTo>
                    <a:pt x="1666" y="2336"/>
                  </a:lnTo>
                  <a:cubicBezTo>
                    <a:pt x="1666" y="2336"/>
                    <a:pt x="1666" y="2336"/>
                    <a:pt x="1666" y="2335"/>
                  </a:cubicBezTo>
                  <a:close/>
                  <a:moveTo>
                    <a:pt x="839" y="2329"/>
                  </a:moveTo>
                  <a:cubicBezTo>
                    <a:pt x="841" y="2329"/>
                    <a:pt x="843" y="2330"/>
                    <a:pt x="845" y="2334"/>
                  </a:cubicBezTo>
                  <a:lnTo>
                    <a:pt x="829" y="2342"/>
                  </a:lnTo>
                  <a:cubicBezTo>
                    <a:pt x="830" y="2337"/>
                    <a:pt x="834" y="2329"/>
                    <a:pt x="839" y="2329"/>
                  </a:cubicBezTo>
                  <a:close/>
                  <a:moveTo>
                    <a:pt x="1706" y="2420"/>
                  </a:moveTo>
                  <a:cubicBezTo>
                    <a:pt x="1708" y="2420"/>
                    <a:pt x="1709" y="2422"/>
                    <a:pt x="1712" y="2425"/>
                  </a:cubicBezTo>
                  <a:cubicBezTo>
                    <a:pt x="1714" y="2431"/>
                    <a:pt x="1719" y="2438"/>
                    <a:pt x="1712" y="2441"/>
                  </a:cubicBezTo>
                  <a:lnTo>
                    <a:pt x="1703" y="2422"/>
                  </a:lnTo>
                  <a:cubicBezTo>
                    <a:pt x="1704" y="2421"/>
                    <a:pt x="1705" y="2420"/>
                    <a:pt x="1706" y="2420"/>
                  </a:cubicBezTo>
                  <a:close/>
                  <a:moveTo>
                    <a:pt x="923" y="2520"/>
                  </a:moveTo>
                  <a:lnTo>
                    <a:pt x="923" y="2520"/>
                  </a:lnTo>
                  <a:cubicBezTo>
                    <a:pt x="921" y="2528"/>
                    <a:pt x="923" y="2532"/>
                    <a:pt x="927" y="2532"/>
                  </a:cubicBezTo>
                  <a:cubicBezTo>
                    <a:pt x="929" y="2532"/>
                    <a:pt x="932" y="2531"/>
                    <a:pt x="935" y="2529"/>
                  </a:cubicBezTo>
                  <a:lnTo>
                    <a:pt x="932" y="2523"/>
                  </a:lnTo>
                  <a:lnTo>
                    <a:pt x="923" y="2520"/>
                  </a:lnTo>
                  <a:close/>
                  <a:moveTo>
                    <a:pt x="1826" y="2536"/>
                  </a:moveTo>
                  <a:cubicBezTo>
                    <a:pt x="1821" y="2539"/>
                    <a:pt x="1821" y="2540"/>
                    <a:pt x="1823" y="2546"/>
                  </a:cubicBezTo>
                  <a:cubicBezTo>
                    <a:pt x="1824" y="2546"/>
                    <a:pt x="1828" y="2555"/>
                    <a:pt x="1830" y="2555"/>
                  </a:cubicBezTo>
                  <a:cubicBezTo>
                    <a:pt x="1831" y="2555"/>
                    <a:pt x="1831" y="2555"/>
                    <a:pt x="1831" y="2555"/>
                  </a:cubicBezTo>
                  <a:cubicBezTo>
                    <a:pt x="1834" y="2548"/>
                    <a:pt x="1829" y="2542"/>
                    <a:pt x="1826" y="2536"/>
                  </a:cubicBezTo>
                  <a:close/>
                  <a:moveTo>
                    <a:pt x="949" y="2567"/>
                  </a:moveTo>
                  <a:cubicBezTo>
                    <a:pt x="949" y="2567"/>
                    <a:pt x="949" y="2567"/>
                    <a:pt x="949" y="2567"/>
                  </a:cubicBezTo>
                  <a:cubicBezTo>
                    <a:pt x="949" y="2567"/>
                    <a:pt x="949" y="2567"/>
                    <a:pt x="949" y="2567"/>
                  </a:cubicBezTo>
                  <a:close/>
                  <a:moveTo>
                    <a:pt x="1048" y="2708"/>
                  </a:moveTo>
                  <a:cubicBezTo>
                    <a:pt x="1053" y="2708"/>
                    <a:pt x="1058" y="2712"/>
                    <a:pt x="1057" y="2718"/>
                  </a:cubicBezTo>
                  <a:cubicBezTo>
                    <a:pt x="1055" y="2725"/>
                    <a:pt x="1049" y="2731"/>
                    <a:pt x="1044" y="2731"/>
                  </a:cubicBezTo>
                  <a:cubicBezTo>
                    <a:pt x="1041" y="2731"/>
                    <a:pt x="1038" y="2728"/>
                    <a:pt x="1037" y="2721"/>
                  </a:cubicBezTo>
                  <a:cubicBezTo>
                    <a:pt x="1038" y="2716"/>
                    <a:pt x="1040" y="2711"/>
                    <a:pt x="1044" y="2708"/>
                  </a:cubicBezTo>
                  <a:cubicBezTo>
                    <a:pt x="1046" y="2708"/>
                    <a:pt x="1047" y="2708"/>
                    <a:pt x="1048" y="2708"/>
                  </a:cubicBezTo>
                  <a:close/>
                  <a:moveTo>
                    <a:pt x="1180" y="2931"/>
                  </a:moveTo>
                  <a:cubicBezTo>
                    <a:pt x="1182" y="2931"/>
                    <a:pt x="1184" y="2932"/>
                    <a:pt x="1186" y="2935"/>
                  </a:cubicBezTo>
                  <a:cubicBezTo>
                    <a:pt x="1189" y="2941"/>
                    <a:pt x="1186" y="2945"/>
                    <a:pt x="1182" y="2945"/>
                  </a:cubicBezTo>
                  <a:cubicBezTo>
                    <a:pt x="1180" y="2945"/>
                    <a:pt x="1177" y="2944"/>
                    <a:pt x="1175" y="2941"/>
                  </a:cubicBezTo>
                  <a:cubicBezTo>
                    <a:pt x="1176" y="2936"/>
                    <a:pt x="1177" y="2931"/>
                    <a:pt x="1180" y="2931"/>
                  </a:cubicBezTo>
                  <a:close/>
                  <a:moveTo>
                    <a:pt x="1242" y="3009"/>
                  </a:moveTo>
                  <a:cubicBezTo>
                    <a:pt x="1242" y="3009"/>
                    <a:pt x="1242" y="3009"/>
                    <a:pt x="1242" y="3009"/>
                  </a:cubicBezTo>
                  <a:lnTo>
                    <a:pt x="1242" y="3009"/>
                  </a:lnTo>
                  <a:cubicBezTo>
                    <a:pt x="1242" y="3009"/>
                    <a:pt x="1242" y="3009"/>
                    <a:pt x="1242" y="3009"/>
                  </a:cubicBezTo>
                  <a:close/>
                  <a:moveTo>
                    <a:pt x="1326" y="3147"/>
                  </a:moveTo>
                  <a:lnTo>
                    <a:pt x="1326" y="3147"/>
                  </a:lnTo>
                  <a:cubicBezTo>
                    <a:pt x="1324" y="3154"/>
                    <a:pt x="1325" y="3159"/>
                    <a:pt x="1330" y="3159"/>
                  </a:cubicBezTo>
                  <a:cubicBezTo>
                    <a:pt x="1332" y="3159"/>
                    <a:pt x="1335" y="3158"/>
                    <a:pt x="1338" y="3156"/>
                  </a:cubicBezTo>
                  <a:lnTo>
                    <a:pt x="1334" y="3150"/>
                  </a:lnTo>
                  <a:lnTo>
                    <a:pt x="1326" y="3147"/>
                  </a:lnTo>
                  <a:close/>
                  <a:moveTo>
                    <a:pt x="1855" y="3159"/>
                  </a:moveTo>
                  <a:cubicBezTo>
                    <a:pt x="1853" y="3159"/>
                    <a:pt x="1850" y="3161"/>
                    <a:pt x="1849" y="3164"/>
                  </a:cubicBezTo>
                  <a:cubicBezTo>
                    <a:pt x="1846" y="3170"/>
                    <a:pt x="1850" y="3173"/>
                    <a:pt x="1854" y="3173"/>
                  </a:cubicBezTo>
                  <a:cubicBezTo>
                    <a:pt x="1856" y="3173"/>
                    <a:pt x="1858" y="3172"/>
                    <a:pt x="1859" y="3170"/>
                  </a:cubicBezTo>
                  <a:cubicBezTo>
                    <a:pt x="1862" y="3164"/>
                    <a:pt x="1859" y="3159"/>
                    <a:pt x="1855" y="3159"/>
                  </a:cubicBezTo>
                  <a:close/>
                  <a:moveTo>
                    <a:pt x="1836" y="3198"/>
                  </a:moveTo>
                  <a:cubicBezTo>
                    <a:pt x="1831" y="3208"/>
                    <a:pt x="1831" y="3212"/>
                    <a:pt x="1836" y="3212"/>
                  </a:cubicBezTo>
                  <a:cubicBezTo>
                    <a:pt x="1838" y="3212"/>
                    <a:pt x="1840" y="3212"/>
                    <a:pt x="1843" y="3210"/>
                  </a:cubicBezTo>
                  <a:cubicBezTo>
                    <a:pt x="1843" y="3205"/>
                    <a:pt x="1843" y="3200"/>
                    <a:pt x="1836" y="3198"/>
                  </a:cubicBezTo>
                  <a:close/>
                  <a:moveTo>
                    <a:pt x="1782" y="3251"/>
                  </a:moveTo>
                  <a:cubicBezTo>
                    <a:pt x="1783" y="3251"/>
                    <a:pt x="1784" y="3252"/>
                    <a:pt x="1786" y="3252"/>
                  </a:cubicBezTo>
                  <a:lnTo>
                    <a:pt x="1782" y="3258"/>
                  </a:lnTo>
                  <a:lnTo>
                    <a:pt x="1774" y="3262"/>
                  </a:lnTo>
                  <a:cubicBezTo>
                    <a:pt x="1776" y="3256"/>
                    <a:pt x="1778" y="3251"/>
                    <a:pt x="1782" y="3251"/>
                  </a:cubicBezTo>
                  <a:close/>
                  <a:moveTo>
                    <a:pt x="1741" y="3363"/>
                  </a:moveTo>
                  <a:cubicBezTo>
                    <a:pt x="1741" y="3363"/>
                    <a:pt x="1741" y="3363"/>
                    <a:pt x="1741" y="3363"/>
                  </a:cubicBezTo>
                  <a:lnTo>
                    <a:pt x="1741" y="3363"/>
                  </a:lnTo>
                  <a:cubicBezTo>
                    <a:pt x="1741" y="3363"/>
                    <a:pt x="1741" y="3363"/>
                    <a:pt x="1741" y="3363"/>
                  </a:cubicBezTo>
                  <a:close/>
                  <a:moveTo>
                    <a:pt x="1487" y="3443"/>
                  </a:moveTo>
                  <a:cubicBezTo>
                    <a:pt x="1487" y="3443"/>
                    <a:pt x="1487" y="3444"/>
                    <a:pt x="1487" y="3444"/>
                  </a:cubicBezTo>
                  <a:lnTo>
                    <a:pt x="1487" y="3444"/>
                  </a:lnTo>
                  <a:cubicBezTo>
                    <a:pt x="1487" y="3444"/>
                    <a:pt x="1487" y="3443"/>
                    <a:pt x="1487" y="3443"/>
                  </a:cubicBezTo>
                  <a:close/>
                  <a:moveTo>
                    <a:pt x="1254" y="3022"/>
                  </a:moveTo>
                  <a:cubicBezTo>
                    <a:pt x="1245" y="3022"/>
                    <a:pt x="1231" y="3032"/>
                    <a:pt x="1235" y="3041"/>
                  </a:cubicBezTo>
                  <a:lnTo>
                    <a:pt x="1235" y="3041"/>
                  </a:lnTo>
                  <a:lnTo>
                    <a:pt x="1231" y="3033"/>
                  </a:lnTo>
                  <a:cubicBezTo>
                    <a:pt x="1228" y="3028"/>
                    <a:pt x="1222" y="3024"/>
                    <a:pt x="1218" y="3024"/>
                  </a:cubicBezTo>
                  <a:cubicBezTo>
                    <a:pt x="1214" y="3024"/>
                    <a:pt x="1212" y="3027"/>
                    <a:pt x="1215" y="3033"/>
                  </a:cubicBezTo>
                  <a:cubicBezTo>
                    <a:pt x="1218" y="3043"/>
                    <a:pt x="1224" y="3051"/>
                    <a:pt x="1230" y="3060"/>
                  </a:cubicBezTo>
                  <a:cubicBezTo>
                    <a:pt x="1238" y="3070"/>
                    <a:pt x="1241" y="3072"/>
                    <a:pt x="1250" y="3073"/>
                  </a:cubicBezTo>
                  <a:cubicBezTo>
                    <a:pt x="1258" y="3075"/>
                    <a:pt x="1258" y="3087"/>
                    <a:pt x="1265" y="3087"/>
                  </a:cubicBezTo>
                  <a:cubicBezTo>
                    <a:pt x="1266" y="3087"/>
                    <a:pt x="1268" y="3087"/>
                    <a:pt x="1270" y="3086"/>
                  </a:cubicBezTo>
                  <a:lnTo>
                    <a:pt x="1270" y="3086"/>
                  </a:lnTo>
                  <a:cubicBezTo>
                    <a:pt x="1258" y="3093"/>
                    <a:pt x="1271" y="3119"/>
                    <a:pt x="1274" y="3130"/>
                  </a:cubicBezTo>
                  <a:cubicBezTo>
                    <a:pt x="1276" y="3134"/>
                    <a:pt x="1278" y="3142"/>
                    <a:pt x="1278" y="3147"/>
                  </a:cubicBezTo>
                  <a:cubicBezTo>
                    <a:pt x="1272" y="3150"/>
                    <a:pt x="1271" y="3159"/>
                    <a:pt x="1274" y="3166"/>
                  </a:cubicBezTo>
                  <a:lnTo>
                    <a:pt x="1285" y="3160"/>
                  </a:lnTo>
                  <a:lnTo>
                    <a:pt x="1285" y="3160"/>
                  </a:lnTo>
                  <a:cubicBezTo>
                    <a:pt x="1290" y="3169"/>
                    <a:pt x="1282" y="3175"/>
                    <a:pt x="1290" y="3184"/>
                  </a:cubicBezTo>
                  <a:cubicBezTo>
                    <a:pt x="1296" y="3191"/>
                    <a:pt x="1306" y="3198"/>
                    <a:pt x="1314" y="3199"/>
                  </a:cubicBezTo>
                  <a:cubicBezTo>
                    <a:pt x="1315" y="3199"/>
                    <a:pt x="1315" y="3199"/>
                    <a:pt x="1316" y="3199"/>
                  </a:cubicBezTo>
                  <a:cubicBezTo>
                    <a:pt x="1317" y="3199"/>
                    <a:pt x="1317" y="3199"/>
                    <a:pt x="1318" y="3199"/>
                  </a:cubicBezTo>
                  <a:cubicBezTo>
                    <a:pt x="1319" y="3199"/>
                    <a:pt x="1319" y="3199"/>
                    <a:pt x="1320" y="3202"/>
                  </a:cubicBezTo>
                  <a:cubicBezTo>
                    <a:pt x="1323" y="3206"/>
                    <a:pt x="1325" y="3211"/>
                    <a:pt x="1325" y="3216"/>
                  </a:cubicBezTo>
                  <a:cubicBezTo>
                    <a:pt x="1325" y="3226"/>
                    <a:pt x="1324" y="3239"/>
                    <a:pt x="1333" y="3244"/>
                  </a:cubicBezTo>
                  <a:cubicBezTo>
                    <a:pt x="1342" y="3250"/>
                    <a:pt x="1352" y="3261"/>
                    <a:pt x="1355" y="3272"/>
                  </a:cubicBezTo>
                  <a:cubicBezTo>
                    <a:pt x="1356" y="3277"/>
                    <a:pt x="1347" y="3288"/>
                    <a:pt x="1353" y="3291"/>
                  </a:cubicBezTo>
                  <a:cubicBezTo>
                    <a:pt x="1355" y="3292"/>
                    <a:pt x="1356" y="3292"/>
                    <a:pt x="1358" y="3292"/>
                  </a:cubicBezTo>
                  <a:cubicBezTo>
                    <a:pt x="1363" y="3292"/>
                    <a:pt x="1366" y="3284"/>
                    <a:pt x="1369" y="3284"/>
                  </a:cubicBezTo>
                  <a:cubicBezTo>
                    <a:pt x="1371" y="3284"/>
                    <a:pt x="1373" y="3286"/>
                    <a:pt x="1375" y="3291"/>
                  </a:cubicBezTo>
                  <a:cubicBezTo>
                    <a:pt x="1384" y="3306"/>
                    <a:pt x="1351" y="3297"/>
                    <a:pt x="1361" y="3315"/>
                  </a:cubicBezTo>
                  <a:cubicBezTo>
                    <a:pt x="1362" y="3319"/>
                    <a:pt x="1364" y="3320"/>
                    <a:pt x="1365" y="3320"/>
                  </a:cubicBezTo>
                  <a:cubicBezTo>
                    <a:pt x="1368" y="3320"/>
                    <a:pt x="1370" y="3317"/>
                    <a:pt x="1373" y="3317"/>
                  </a:cubicBezTo>
                  <a:cubicBezTo>
                    <a:pt x="1374" y="3317"/>
                    <a:pt x="1375" y="3318"/>
                    <a:pt x="1376" y="3319"/>
                  </a:cubicBezTo>
                  <a:cubicBezTo>
                    <a:pt x="1385" y="3326"/>
                    <a:pt x="1389" y="3343"/>
                    <a:pt x="1394" y="3354"/>
                  </a:cubicBezTo>
                  <a:cubicBezTo>
                    <a:pt x="1403" y="3378"/>
                    <a:pt x="1409" y="3412"/>
                    <a:pt x="1426" y="3433"/>
                  </a:cubicBezTo>
                  <a:cubicBezTo>
                    <a:pt x="1431" y="3440"/>
                    <a:pt x="1436" y="3438"/>
                    <a:pt x="1443" y="3442"/>
                  </a:cubicBezTo>
                  <a:cubicBezTo>
                    <a:pt x="1458" y="3450"/>
                    <a:pt x="1443" y="3448"/>
                    <a:pt x="1442" y="3452"/>
                  </a:cubicBezTo>
                  <a:cubicBezTo>
                    <a:pt x="1440" y="3459"/>
                    <a:pt x="1454" y="3472"/>
                    <a:pt x="1459" y="3475"/>
                  </a:cubicBezTo>
                  <a:cubicBezTo>
                    <a:pt x="1475" y="3476"/>
                    <a:pt x="1471" y="3478"/>
                    <a:pt x="1464" y="3489"/>
                  </a:cubicBezTo>
                  <a:cubicBezTo>
                    <a:pt x="1464" y="3489"/>
                    <a:pt x="1465" y="3489"/>
                    <a:pt x="1466" y="3489"/>
                  </a:cubicBezTo>
                  <a:cubicBezTo>
                    <a:pt x="1472" y="3489"/>
                    <a:pt x="1490" y="3488"/>
                    <a:pt x="1489" y="3485"/>
                  </a:cubicBezTo>
                  <a:lnTo>
                    <a:pt x="1489" y="3485"/>
                  </a:lnTo>
                  <a:cubicBezTo>
                    <a:pt x="1491" y="3491"/>
                    <a:pt x="1480" y="3497"/>
                    <a:pt x="1478" y="3499"/>
                  </a:cubicBezTo>
                  <a:cubicBezTo>
                    <a:pt x="1474" y="3505"/>
                    <a:pt x="1485" y="3513"/>
                    <a:pt x="1489" y="3517"/>
                  </a:cubicBezTo>
                  <a:cubicBezTo>
                    <a:pt x="1492" y="3521"/>
                    <a:pt x="1515" y="3544"/>
                    <a:pt x="1500" y="3545"/>
                  </a:cubicBezTo>
                  <a:cubicBezTo>
                    <a:pt x="1482" y="3546"/>
                    <a:pt x="1512" y="3563"/>
                    <a:pt x="1517" y="3568"/>
                  </a:cubicBezTo>
                  <a:cubicBezTo>
                    <a:pt x="1527" y="3582"/>
                    <a:pt x="1494" y="3592"/>
                    <a:pt x="1514" y="3603"/>
                  </a:cubicBezTo>
                  <a:cubicBezTo>
                    <a:pt x="1524" y="3594"/>
                    <a:pt x="1531" y="3567"/>
                    <a:pt x="1533" y="3554"/>
                  </a:cubicBezTo>
                  <a:cubicBezTo>
                    <a:pt x="1533" y="3554"/>
                    <a:pt x="1536" y="3534"/>
                    <a:pt x="1533" y="3534"/>
                  </a:cubicBezTo>
                  <a:lnTo>
                    <a:pt x="1533" y="3534"/>
                  </a:lnTo>
                  <a:cubicBezTo>
                    <a:pt x="1533" y="3534"/>
                    <a:pt x="1533" y="3534"/>
                    <a:pt x="1533" y="3534"/>
                  </a:cubicBezTo>
                  <a:cubicBezTo>
                    <a:pt x="1526" y="3532"/>
                    <a:pt x="1524" y="3529"/>
                    <a:pt x="1523" y="3521"/>
                  </a:cubicBezTo>
                  <a:cubicBezTo>
                    <a:pt x="1522" y="3512"/>
                    <a:pt x="1522" y="3498"/>
                    <a:pt x="1512" y="3491"/>
                  </a:cubicBezTo>
                  <a:cubicBezTo>
                    <a:pt x="1505" y="3486"/>
                    <a:pt x="1499" y="3488"/>
                    <a:pt x="1502" y="3477"/>
                  </a:cubicBezTo>
                  <a:cubicBezTo>
                    <a:pt x="1496" y="3465"/>
                    <a:pt x="1470" y="3453"/>
                    <a:pt x="1487" y="3444"/>
                  </a:cubicBezTo>
                  <a:lnTo>
                    <a:pt x="1487" y="3444"/>
                  </a:lnTo>
                  <a:cubicBezTo>
                    <a:pt x="1485" y="3444"/>
                    <a:pt x="1484" y="3445"/>
                    <a:pt x="1483" y="3445"/>
                  </a:cubicBezTo>
                  <a:cubicBezTo>
                    <a:pt x="1473" y="3445"/>
                    <a:pt x="1470" y="3421"/>
                    <a:pt x="1464" y="3415"/>
                  </a:cubicBezTo>
                  <a:cubicBezTo>
                    <a:pt x="1461" y="3412"/>
                    <a:pt x="1460" y="3411"/>
                    <a:pt x="1458" y="3411"/>
                  </a:cubicBezTo>
                  <a:cubicBezTo>
                    <a:pt x="1456" y="3411"/>
                    <a:pt x="1454" y="3413"/>
                    <a:pt x="1452" y="3413"/>
                  </a:cubicBezTo>
                  <a:cubicBezTo>
                    <a:pt x="1451" y="3413"/>
                    <a:pt x="1449" y="3413"/>
                    <a:pt x="1448" y="3412"/>
                  </a:cubicBezTo>
                  <a:cubicBezTo>
                    <a:pt x="1441" y="3409"/>
                    <a:pt x="1450" y="3399"/>
                    <a:pt x="1452" y="3397"/>
                  </a:cubicBezTo>
                  <a:cubicBezTo>
                    <a:pt x="1469" y="3388"/>
                    <a:pt x="1448" y="3381"/>
                    <a:pt x="1442" y="3372"/>
                  </a:cubicBezTo>
                  <a:cubicBezTo>
                    <a:pt x="1438" y="3368"/>
                    <a:pt x="1425" y="3333"/>
                    <a:pt x="1428" y="3333"/>
                  </a:cubicBezTo>
                  <a:lnTo>
                    <a:pt x="1428" y="3333"/>
                  </a:lnTo>
                  <a:cubicBezTo>
                    <a:pt x="1428" y="3333"/>
                    <a:pt x="1428" y="3333"/>
                    <a:pt x="1428" y="3333"/>
                  </a:cubicBezTo>
                  <a:cubicBezTo>
                    <a:pt x="1427" y="3333"/>
                    <a:pt x="1427" y="3333"/>
                    <a:pt x="1427" y="3333"/>
                  </a:cubicBezTo>
                  <a:lnTo>
                    <a:pt x="1427" y="3333"/>
                  </a:lnTo>
                  <a:cubicBezTo>
                    <a:pt x="1426" y="3333"/>
                    <a:pt x="1429" y="3338"/>
                    <a:pt x="1425" y="3338"/>
                  </a:cubicBezTo>
                  <a:cubicBezTo>
                    <a:pt x="1425" y="3338"/>
                    <a:pt x="1424" y="3338"/>
                    <a:pt x="1423" y="3338"/>
                  </a:cubicBezTo>
                  <a:cubicBezTo>
                    <a:pt x="1420" y="3336"/>
                    <a:pt x="1417" y="3331"/>
                    <a:pt x="1416" y="3327"/>
                  </a:cubicBezTo>
                  <a:cubicBezTo>
                    <a:pt x="1413" y="3322"/>
                    <a:pt x="1407" y="3313"/>
                    <a:pt x="1409" y="3307"/>
                  </a:cubicBezTo>
                  <a:cubicBezTo>
                    <a:pt x="1410" y="3302"/>
                    <a:pt x="1416" y="3300"/>
                    <a:pt x="1408" y="3293"/>
                  </a:cubicBezTo>
                  <a:cubicBezTo>
                    <a:pt x="1402" y="3289"/>
                    <a:pt x="1395" y="3292"/>
                    <a:pt x="1390" y="3289"/>
                  </a:cubicBezTo>
                  <a:cubicBezTo>
                    <a:pt x="1383" y="3283"/>
                    <a:pt x="1385" y="3266"/>
                    <a:pt x="1384" y="3258"/>
                  </a:cubicBezTo>
                  <a:cubicBezTo>
                    <a:pt x="1382" y="3249"/>
                    <a:pt x="1380" y="3240"/>
                    <a:pt x="1375" y="3231"/>
                  </a:cubicBezTo>
                  <a:cubicBezTo>
                    <a:pt x="1369" y="3223"/>
                    <a:pt x="1363" y="3216"/>
                    <a:pt x="1355" y="3209"/>
                  </a:cubicBezTo>
                  <a:cubicBezTo>
                    <a:pt x="1352" y="3207"/>
                    <a:pt x="1340" y="3204"/>
                    <a:pt x="1337" y="3200"/>
                  </a:cubicBezTo>
                  <a:lnTo>
                    <a:pt x="1337" y="3200"/>
                  </a:lnTo>
                  <a:cubicBezTo>
                    <a:pt x="1337" y="3200"/>
                    <a:pt x="1338" y="3201"/>
                    <a:pt x="1340" y="3201"/>
                  </a:cubicBezTo>
                  <a:cubicBezTo>
                    <a:pt x="1344" y="3201"/>
                    <a:pt x="1350" y="3199"/>
                    <a:pt x="1351" y="3197"/>
                  </a:cubicBezTo>
                  <a:cubicBezTo>
                    <a:pt x="1354" y="3194"/>
                    <a:pt x="1344" y="3179"/>
                    <a:pt x="1340" y="3176"/>
                  </a:cubicBezTo>
                  <a:cubicBezTo>
                    <a:pt x="1339" y="3174"/>
                    <a:pt x="1337" y="3174"/>
                    <a:pt x="1335" y="3174"/>
                  </a:cubicBezTo>
                  <a:cubicBezTo>
                    <a:pt x="1335" y="3174"/>
                    <a:pt x="1335" y="3174"/>
                    <a:pt x="1334" y="3174"/>
                  </a:cubicBezTo>
                  <a:cubicBezTo>
                    <a:pt x="1332" y="3174"/>
                    <a:pt x="1330" y="3174"/>
                    <a:pt x="1327" y="3170"/>
                  </a:cubicBezTo>
                  <a:cubicBezTo>
                    <a:pt x="1324" y="3165"/>
                    <a:pt x="1321" y="3158"/>
                    <a:pt x="1319" y="3152"/>
                  </a:cubicBezTo>
                  <a:cubicBezTo>
                    <a:pt x="1315" y="3134"/>
                    <a:pt x="1326" y="3127"/>
                    <a:pt x="1309" y="3114"/>
                  </a:cubicBezTo>
                  <a:cubicBezTo>
                    <a:pt x="1299" y="3111"/>
                    <a:pt x="1296" y="3103"/>
                    <a:pt x="1291" y="3093"/>
                  </a:cubicBezTo>
                  <a:cubicBezTo>
                    <a:pt x="1289" y="3090"/>
                    <a:pt x="1278" y="3093"/>
                    <a:pt x="1272" y="3085"/>
                  </a:cubicBezTo>
                  <a:cubicBezTo>
                    <a:pt x="1276" y="3082"/>
                    <a:pt x="1292" y="3081"/>
                    <a:pt x="1283" y="3074"/>
                  </a:cubicBezTo>
                  <a:cubicBezTo>
                    <a:pt x="1278" y="3069"/>
                    <a:pt x="1271" y="3068"/>
                    <a:pt x="1265" y="3066"/>
                  </a:cubicBezTo>
                  <a:lnTo>
                    <a:pt x="1265" y="3066"/>
                  </a:lnTo>
                  <a:cubicBezTo>
                    <a:pt x="1266" y="3066"/>
                    <a:pt x="1266" y="3067"/>
                    <a:pt x="1267" y="3067"/>
                  </a:cubicBezTo>
                  <a:cubicBezTo>
                    <a:pt x="1274" y="3067"/>
                    <a:pt x="1259" y="3046"/>
                    <a:pt x="1258" y="3042"/>
                  </a:cubicBezTo>
                  <a:cubicBezTo>
                    <a:pt x="1255" y="3032"/>
                    <a:pt x="1267" y="3036"/>
                    <a:pt x="1262" y="3025"/>
                  </a:cubicBezTo>
                  <a:cubicBezTo>
                    <a:pt x="1260" y="3023"/>
                    <a:pt x="1258" y="3022"/>
                    <a:pt x="1254" y="3022"/>
                  </a:cubicBezTo>
                  <a:close/>
                  <a:moveTo>
                    <a:pt x="382" y="0"/>
                  </a:moveTo>
                  <a:cubicBezTo>
                    <a:pt x="382" y="0"/>
                    <a:pt x="382" y="1"/>
                    <a:pt x="382" y="1"/>
                  </a:cubicBezTo>
                  <a:cubicBezTo>
                    <a:pt x="376" y="4"/>
                    <a:pt x="368" y="25"/>
                    <a:pt x="363" y="38"/>
                  </a:cubicBezTo>
                  <a:cubicBezTo>
                    <a:pt x="360" y="48"/>
                    <a:pt x="348" y="86"/>
                    <a:pt x="339" y="86"/>
                  </a:cubicBezTo>
                  <a:cubicBezTo>
                    <a:pt x="339" y="86"/>
                    <a:pt x="338" y="86"/>
                    <a:pt x="337" y="85"/>
                  </a:cubicBezTo>
                  <a:cubicBezTo>
                    <a:pt x="330" y="95"/>
                    <a:pt x="328" y="108"/>
                    <a:pt x="326" y="114"/>
                  </a:cubicBezTo>
                  <a:cubicBezTo>
                    <a:pt x="319" y="143"/>
                    <a:pt x="304" y="170"/>
                    <a:pt x="296" y="199"/>
                  </a:cubicBezTo>
                  <a:cubicBezTo>
                    <a:pt x="294" y="208"/>
                    <a:pt x="291" y="220"/>
                    <a:pt x="299" y="225"/>
                  </a:cubicBezTo>
                  <a:lnTo>
                    <a:pt x="299" y="225"/>
                  </a:lnTo>
                  <a:cubicBezTo>
                    <a:pt x="296" y="223"/>
                    <a:pt x="292" y="221"/>
                    <a:pt x="287" y="221"/>
                  </a:cubicBezTo>
                  <a:cubicBezTo>
                    <a:pt x="286" y="221"/>
                    <a:pt x="284" y="221"/>
                    <a:pt x="282" y="222"/>
                  </a:cubicBezTo>
                  <a:cubicBezTo>
                    <a:pt x="278" y="226"/>
                    <a:pt x="280" y="230"/>
                    <a:pt x="277" y="236"/>
                  </a:cubicBezTo>
                  <a:cubicBezTo>
                    <a:pt x="275" y="237"/>
                    <a:pt x="273" y="241"/>
                    <a:pt x="271" y="243"/>
                  </a:cubicBezTo>
                  <a:cubicBezTo>
                    <a:pt x="260" y="255"/>
                    <a:pt x="255" y="267"/>
                    <a:pt x="249" y="281"/>
                  </a:cubicBezTo>
                  <a:cubicBezTo>
                    <a:pt x="251" y="289"/>
                    <a:pt x="238" y="314"/>
                    <a:pt x="239" y="314"/>
                  </a:cubicBezTo>
                  <a:cubicBezTo>
                    <a:pt x="246" y="324"/>
                    <a:pt x="260" y="325"/>
                    <a:pt x="267" y="337"/>
                  </a:cubicBezTo>
                  <a:cubicBezTo>
                    <a:pt x="269" y="339"/>
                    <a:pt x="260" y="345"/>
                    <a:pt x="253" y="345"/>
                  </a:cubicBezTo>
                  <a:cubicBezTo>
                    <a:pt x="250" y="345"/>
                    <a:pt x="246" y="343"/>
                    <a:pt x="245" y="339"/>
                  </a:cubicBezTo>
                  <a:cubicBezTo>
                    <a:pt x="242" y="332"/>
                    <a:pt x="240" y="330"/>
                    <a:pt x="237" y="330"/>
                  </a:cubicBezTo>
                  <a:cubicBezTo>
                    <a:pt x="234" y="330"/>
                    <a:pt x="230" y="335"/>
                    <a:pt x="226" y="342"/>
                  </a:cubicBezTo>
                  <a:cubicBezTo>
                    <a:pt x="224" y="347"/>
                    <a:pt x="218" y="356"/>
                    <a:pt x="220" y="362"/>
                  </a:cubicBezTo>
                  <a:cubicBezTo>
                    <a:pt x="222" y="367"/>
                    <a:pt x="225" y="366"/>
                    <a:pt x="220" y="372"/>
                  </a:cubicBezTo>
                  <a:cubicBezTo>
                    <a:pt x="217" y="376"/>
                    <a:pt x="199" y="389"/>
                    <a:pt x="191" y="389"/>
                  </a:cubicBezTo>
                  <a:cubicBezTo>
                    <a:pt x="190" y="389"/>
                    <a:pt x="189" y="388"/>
                    <a:pt x="188" y="387"/>
                  </a:cubicBezTo>
                  <a:lnTo>
                    <a:pt x="188" y="387"/>
                  </a:lnTo>
                  <a:cubicBezTo>
                    <a:pt x="193" y="395"/>
                    <a:pt x="191" y="400"/>
                    <a:pt x="186" y="410"/>
                  </a:cubicBezTo>
                  <a:cubicBezTo>
                    <a:pt x="182" y="421"/>
                    <a:pt x="177" y="429"/>
                    <a:pt x="177" y="440"/>
                  </a:cubicBezTo>
                  <a:cubicBezTo>
                    <a:pt x="177" y="442"/>
                    <a:pt x="179" y="455"/>
                    <a:pt x="177" y="456"/>
                  </a:cubicBezTo>
                  <a:cubicBezTo>
                    <a:pt x="174" y="456"/>
                    <a:pt x="166" y="457"/>
                    <a:pt x="163" y="460"/>
                  </a:cubicBezTo>
                  <a:cubicBezTo>
                    <a:pt x="160" y="467"/>
                    <a:pt x="162" y="475"/>
                    <a:pt x="158" y="481"/>
                  </a:cubicBezTo>
                  <a:lnTo>
                    <a:pt x="148" y="504"/>
                  </a:lnTo>
                  <a:cubicBezTo>
                    <a:pt x="135" y="510"/>
                    <a:pt x="147" y="518"/>
                    <a:pt x="151" y="522"/>
                  </a:cubicBezTo>
                  <a:cubicBezTo>
                    <a:pt x="156" y="526"/>
                    <a:pt x="154" y="532"/>
                    <a:pt x="151" y="538"/>
                  </a:cubicBezTo>
                  <a:cubicBezTo>
                    <a:pt x="146" y="535"/>
                    <a:pt x="142" y="533"/>
                    <a:pt x="139" y="533"/>
                  </a:cubicBezTo>
                  <a:cubicBezTo>
                    <a:pt x="136" y="533"/>
                    <a:pt x="133" y="535"/>
                    <a:pt x="129" y="542"/>
                  </a:cubicBezTo>
                  <a:cubicBezTo>
                    <a:pt x="116" y="566"/>
                    <a:pt x="105" y="592"/>
                    <a:pt x="93" y="617"/>
                  </a:cubicBezTo>
                  <a:cubicBezTo>
                    <a:pt x="92" y="619"/>
                    <a:pt x="80" y="643"/>
                    <a:pt x="84" y="643"/>
                  </a:cubicBezTo>
                  <a:cubicBezTo>
                    <a:pt x="85" y="643"/>
                    <a:pt x="85" y="643"/>
                    <a:pt x="85" y="643"/>
                  </a:cubicBezTo>
                  <a:cubicBezTo>
                    <a:pt x="86" y="643"/>
                    <a:pt x="87" y="643"/>
                    <a:pt x="87" y="643"/>
                  </a:cubicBezTo>
                  <a:cubicBezTo>
                    <a:pt x="95" y="643"/>
                    <a:pt x="88" y="656"/>
                    <a:pt x="84" y="661"/>
                  </a:cubicBezTo>
                  <a:cubicBezTo>
                    <a:pt x="83" y="662"/>
                    <a:pt x="82" y="663"/>
                    <a:pt x="81" y="663"/>
                  </a:cubicBezTo>
                  <a:cubicBezTo>
                    <a:pt x="79" y="663"/>
                    <a:pt x="77" y="662"/>
                    <a:pt x="75" y="662"/>
                  </a:cubicBezTo>
                  <a:cubicBezTo>
                    <a:pt x="75" y="662"/>
                    <a:pt x="74" y="662"/>
                    <a:pt x="73" y="663"/>
                  </a:cubicBezTo>
                  <a:cubicBezTo>
                    <a:pt x="69" y="664"/>
                    <a:pt x="67" y="670"/>
                    <a:pt x="66" y="673"/>
                  </a:cubicBezTo>
                  <a:cubicBezTo>
                    <a:pt x="62" y="679"/>
                    <a:pt x="51" y="697"/>
                    <a:pt x="53" y="705"/>
                  </a:cubicBezTo>
                  <a:cubicBezTo>
                    <a:pt x="56" y="712"/>
                    <a:pt x="50" y="716"/>
                    <a:pt x="48" y="725"/>
                  </a:cubicBezTo>
                  <a:cubicBezTo>
                    <a:pt x="47" y="730"/>
                    <a:pt x="53" y="738"/>
                    <a:pt x="51" y="741"/>
                  </a:cubicBezTo>
                  <a:cubicBezTo>
                    <a:pt x="50" y="744"/>
                    <a:pt x="44" y="743"/>
                    <a:pt x="41" y="745"/>
                  </a:cubicBezTo>
                  <a:cubicBezTo>
                    <a:pt x="33" y="750"/>
                    <a:pt x="28" y="759"/>
                    <a:pt x="24" y="767"/>
                  </a:cubicBezTo>
                  <a:cubicBezTo>
                    <a:pt x="19" y="780"/>
                    <a:pt x="12" y="795"/>
                    <a:pt x="7" y="809"/>
                  </a:cubicBezTo>
                  <a:cubicBezTo>
                    <a:pt x="5" y="816"/>
                    <a:pt x="8" y="821"/>
                    <a:pt x="13" y="823"/>
                  </a:cubicBezTo>
                  <a:cubicBezTo>
                    <a:pt x="13" y="823"/>
                    <a:pt x="13" y="824"/>
                    <a:pt x="13" y="824"/>
                  </a:cubicBezTo>
                  <a:lnTo>
                    <a:pt x="13" y="824"/>
                  </a:lnTo>
                  <a:cubicBezTo>
                    <a:pt x="6" y="829"/>
                    <a:pt x="0" y="835"/>
                    <a:pt x="2" y="841"/>
                  </a:cubicBezTo>
                  <a:cubicBezTo>
                    <a:pt x="4" y="845"/>
                    <a:pt x="12" y="864"/>
                    <a:pt x="16" y="864"/>
                  </a:cubicBezTo>
                  <a:cubicBezTo>
                    <a:pt x="17" y="864"/>
                    <a:pt x="18" y="864"/>
                    <a:pt x="20" y="864"/>
                  </a:cubicBezTo>
                  <a:cubicBezTo>
                    <a:pt x="21" y="864"/>
                    <a:pt x="22" y="864"/>
                    <a:pt x="23" y="864"/>
                  </a:cubicBezTo>
                  <a:cubicBezTo>
                    <a:pt x="30" y="864"/>
                    <a:pt x="35" y="865"/>
                    <a:pt x="36" y="879"/>
                  </a:cubicBezTo>
                  <a:cubicBezTo>
                    <a:pt x="39" y="893"/>
                    <a:pt x="45" y="909"/>
                    <a:pt x="53" y="921"/>
                  </a:cubicBezTo>
                  <a:cubicBezTo>
                    <a:pt x="60" y="929"/>
                    <a:pt x="74" y="929"/>
                    <a:pt x="76" y="937"/>
                  </a:cubicBezTo>
                  <a:cubicBezTo>
                    <a:pt x="80" y="949"/>
                    <a:pt x="64" y="959"/>
                    <a:pt x="69" y="972"/>
                  </a:cubicBezTo>
                  <a:cubicBezTo>
                    <a:pt x="70" y="974"/>
                    <a:pt x="71" y="975"/>
                    <a:pt x="72" y="975"/>
                  </a:cubicBezTo>
                  <a:cubicBezTo>
                    <a:pt x="76" y="975"/>
                    <a:pt x="81" y="969"/>
                    <a:pt x="83" y="968"/>
                  </a:cubicBezTo>
                  <a:lnTo>
                    <a:pt x="83" y="968"/>
                  </a:lnTo>
                  <a:cubicBezTo>
                    <a:pt x="87" y="974"/>
                    <a:pt x="74" y="985"/>
                    <a:pt x="82" y="989"/>
                  </a:cubicBezTo>
                  <a:cubicBezTo>
                    <a:pt x="82" y="989"/>
                    <a:pt x="83" y="989"/>
                    <a:pt x="83" y="989"/>
                  </a:cubicBezTo>
                  <a:cubicBezTo>
                    <a:pt x="86" y="989"/>
                    <a:pt x="95" y="986"/>
                    <a:pt x="102" y="986"/>
                  </a:cubicBezTo>
                  <a:cubicBezTo>
                    <a:pt x="107" y="986"/>
                    <a:pt x="111" y="987"/>
                    <a:pt x="109" y="993"/>
                  </a:cubicBezTo>
                  <a:cubicBezTo>
                    <a:pt x="108" y="1000"/>
                    <a:pt x="99" y="999"/>
                    <a:pt x="100" y="1010"/>
                  </a:cubicBezTo>
                  <a:cubicBezTo>
                    <a:pt x="101" y="1014"/>
                    <a:pt x="104" y="1021"/>
                    <a:pt x="107" y="1025"/>
                  </a:cubicBezTo>
                  <a:cubicBezTo>
                    <a:pt x="108" y="1026"/>
                    <a:pt x="110" y="1027"/>
                    <a:pt x="111" y="1027"/>
                  </a:cubicBezTo>
                  <a:cubicBezTo>
                    <a:pt x="115" y="1027"/>
                    <a:pt x="118" y="1024"/>
                    <a:pt x="122" y="1024"/>
                  </a:cubicBezTo>
                  <a:cubicBezTo>
                    <a:pt x="124" y="1024"/>
                    <a:pt x="128" y="1025"/>
                    <a:pt x="131" y="1032"/>
                  </a:cubicBezTo>
                  <a:cubicBezTo>
                    <a:pt x="124" y="1034"/>
                    <a:pt x="120" y="1040"/>
                    <a:pt x="118" y="1047"/>
                  </a:cubicBezTo>
                  <a:cubicBezTo>
                    <a:pt x="119" y="1054"/>
                    <a:pt x="120" y="1066"/>
                    <a:pt x="127" y="1066"/>
                  </a:cubicBezTo>
                  <a:cubicBezTo>
                    <a:pt x="129" y="1066"/>
                    <a:pt x="130" y="1065"/>
                    <a:pt x="132" y="1064"/>
                  </a:cubicBezTo>
                  <a:lnTo>
                    <a:pt x="132" y="1064"/>
                  </a:lnTo>
                  <a:cubicBezTo>
                    <a:pt x="118" y="1072"/>
                    <a:pt x="126" y="1080"/>
                    <a:pt x="139" y="1085"/>
                  </a:cubicBezTo>
                  <a:cubicBezTo>
                    <a:pt x="129" y="1090"/>
                    <a:pt x="160" y="1126"/>
                    <a:pt x="163" y="1132"/>
                  </a:cubicBezTo>
                  <a:lnTo>
                    <a:pt x="163" y="1132"/>
                  </a:lnTo>
                  <a:cubicBezTo>
                    <a:pt x="158" y="1122"/>
                    <a:pt x="160" y="1115"/>
                    <a:pt x="164" y="1115"/>
                  </a:cubicBezTo>
                  <a:cubicBezTo>
                    <a:pt x="167" y="1115"/>
                    <a:pt x="172" y="1120"/>
                    <a:pt x="175" y="1130"/>
                  </a:cubicBezTo>
                  <a:cubicBezTo>
                    <a:pt x="178" y="1144"/>
                    <a:pt x="184" y="1158"/>
                    <a:pt x="191" y="1172"/>
                  </a:cubicBezTo>
                  <a:cubicBezTo>
                    <a:pt x="204" y="1165"/>
                    <a:pt x="187" y="1131"/>
                    <a:pt x="184" y="1118"/>
                  </a:cubicBezTo>
                  <a:lnTo>
                    <a:pt x="184" y="1118"/>
                  </a:lnTo>
                  <a:cubicBezTo>
                    <a:pt x="190" y="1129"/>
                    <a:pt x="195" y="1138"/>
                    <a:pt x="200" y="1150"/>
                  </a:cubicBezTo>
                  <a:cubicBezTo>
                    <a:pt x="204" y="1157"/>
                    <a:pt x="208" y="1168"/>
                    <a:pt x="204" y="1174"/>
                  </a:cubicBezTo>
                  <a:cubicBezTo>
                    <a:pt x="199" y="1180"/>
                    <a:pt x="192" y="1175"/>
                    <a:pt x="192" y="1186"/>
                  </a:cubicBezTo>
                  <a:cubicBezTo>
                    <a:pt x="194" y="1207"/>
                    <a:pt x="211" y="1204"/>
                    <a:pt x="220" y="1220"/>
                  </a:cubicBezTo>
                  <a:cubicBezTo>
                    <a:pt x="229" y="1234"/>
                    <a:pt x="227" y="1246"/>
                    <a:pt x="225" y="1260"/>
                  </a:cubicBezTo>
                  <a:cubicBezTo>
                    <a:pt x="226" y="1259"/>
                    <a:pt x="228" y="1259"/>
                    <a:pt x="230" y="1259"/>
                  </a:cubicBezTo>
                  <a:cubicBezTo>
                    <a:pt x="238" y="1259"/>
                    <a:pt x="248" y="1263"/>
                    <a:pt x="253" y="1267"/>
                  </a:cubicBezTo>
                  <a:cubicBezTo>
                    <a:pt x="264" y="1275"/>
                    <a:pt x="249" y="1276"/>
                    <a:pt x="251" y="1280"/>
                  </a:cubicBezTo>
                  <a:cubicBezTo>
                    <a:pt x="251" y="1281"/>
                    <a:pt x="252" y="1282"/>
                    <a:pt x="253" y="1282"/>
                  </a:cubicBezTo>
                  <a:lnTo>
                    <a:pt x="253" y="1282"/>
                  </a:lnTo>
                  <a:cubicBezTo>
                    <a:pt x="250" y="1283"/>
                    <a:pt x="248" y="1285"/>
                    <a:pt x="248" y="1287"/>
                  </a:cubicBezTo>
                  <a:cubicBezTo>
                    <a:pt x="247" y="1295"/>
                    <a:pt x="257" y="1308"/>
                    <a:pt x="261" y="1313"/>
                  </a:cubicBezTo>
                  <a:cubicBezTo>
                    <a:pt x="266" y="1320"/>
                    <a:pt x="274" y="1333"/>
                    <a:pt x="283" y="1334"/>
                  </a:cubicBezTo>
                  <a:cubicBezTo>
                    <a:pt x="288" y="1335"/>
                    <a:pt x="291" y="1334"/>
                    <a:pt x="294" y="1342"/>
                  </a:cubicBezTo>
                  <a:cubicBezTo>
                    <a:pt x="294" y="1346"/>
                    <a:pt x="294" y="1351"/>
                    <a:pt x="292" y="1354"/>
                  </a:cubicBezTo>
                  <a:cubicBezTo>
                    <a:pt x="288" y="1358"/>
                    <a:pt x="291" y="1358"/>
                    <a:pt x="294" y="1364"/>
                  </a:cubicBezTo>
                  <a:cubicBezTo>
                    <a:pt x="298" y="1372"/>
                    <a:pt x="308" y="1375"/>
                    <a:pt x="313" y="1382"/>
                  </a:cubicBezTo>
                  <a:cubicBezTo>
                    <a:pt x="319" y="1389"/>
                    <a:pt x="323" y="1397"/>
                    <a:pt x="327" y="1406"/>
                  </a:cubicBezTo>
                  <a:cubicBezTo>
                    <a:pt x="328" y="1411"/>
                    <a:pt x="326" y="1421"/>
                    <a:pt x="328" y="1424"/>
                  </a:cubicBezTo>
                  <a:cubicBezTo>
                    <a:pt x="328" y="1424"/>
                    <a:pt x="328" y="1424"/>
                    <a:pt x="328" y="1424"/>
                  </a:cubicBezTo>
                  <a:cubicBezTo>
                    <a:pt x="329" y="1424"/>
                    <a:pt x="331" y="1423"/>
                    <a:pt x="332" y="1423"/>
                  </a:cubicBezTo>
                  <a:cubicBezTo>
                    <a:pt x="332" y="1423"/>
                    <a:pt x="333" y="1423"/>
                    <a:pt x="333" y="1423"/>
                  </a:cubicBezTo>
                  <a:lnTo>
                    <a:pt x="336" y="1430"/>
                  </a:lnTo>
                  <a:lnTo>
                    <a:pt x="352" y="1461"/>
                  </a:lnTo>
                  <a:cubicBezTo>
                    <a:pt x="357" y="1470"/>
                    <a:pt x="364" y="1489"/>
                    <a:pt x="374" y="1489"/>
                  </a:cubicBezTo>
                  <a:cubicBezTo>
                    <a:pt x="375" y="1489"/>
                    <a:pt x="377" y="1489"/>
                    <a:pt x="378" y="1488"/>
                  </a:cubicBezTo>
                  <a:lnTo>
                    <a:pt x="378" y="1488"/>
                  </a:lnTo>
                  <a:cubicBezTo>
                    <a:pt x="370" y="1493"/>
                    <a:pt x="380" y="1515"/>
                    <a:pt x="384" y="1523"/>
                  </a:cubicBezTo>
                  <a:cubicBezTo>
                    <a:pt x="391" y="1535"/>
                    <a:pt x="399" y="1533"/>
                    <a:pt x="404" y="1544"/>
                  </a:cubicBezTo>
                  <a:cubicBezTo>
                    <a:pt x="406" y="1550"/>
                    <a:pt x="397" y="1550"/>
                    <a:pt x="397" y="1556"/>
                  </a:cubicBezTo>
                  <a:cubicBezTo>
                    <a:pt x="397" y="1561"/>
                    <a:pt x="401" y="1567"/>
                    <a:pt x="404" y="1571"/>
                  </a:cubicBezTo>
                  <a:cubicBezTo>
                    <a:pt x="408" y="1578"/>
                    <a:pt x="412" y="1584"/>
                    <a:pt x="418" y="1587"/>
                  </a:cubicBezTo>
                  <a:cubicBezTo>
                    <a:pt x="419" y="1588"/>
                    <a:pt x="420" y="1588"/>
                    <a:pt x="421" y="1588"/>
                  </a:cubicBezTo>
                  <a:cubicBezTo>
                    <a:pt x="422" y="1588"/>
                    <a:pt x="424" y="1587"/>
                    <a:pt x="426" y="1586"/>
                  </a:cubicBezTo>
                  <a:lnTo>
                    <a:pt x="426" y="1586"/>
                  </a:lnTo>
                  <a:cubicBezTo>
                    <a:pt x="420" y="1593"/>
                    <a:pt x="434" y="1600"/>
                    <a:pt x="437" y="1607"/>
                  </a:cubicBezTo>
                  <a:cubicBezTo>
                    <a:pt x="441" y="1616"/>
                    <a:pt x="414" y="1617"/>
                    <a:pt x="425" y="1627"/>
                  </a:cubicBezTo>
                  <a:cubicBezTo>
                    <a:pt x="428" y="1631"/>
                    <a:pt x="432" y="1633"/>
                    <a:pt x="436" y="1633"/>
                  </a:cubicBezTo>
                  <a:cubicBezTo>
                    <a:pt x="445" y="1633"/>
                    <a:pt x="453" y="1626"/>
                    <a:pt x="461" y="1626"/>
                  </a:cubicBezTo>
                  <a:cubicBezTo>
                    <a:pt x="471" y="1626"/>
                    <a:pt x="459" y="1650"/>
                    <a:pt x="457" y="1650"/>
                  </a:cubicBezTo>
                  <a:cubicBezTo>
                    <a:pt x="460" y="1650"/>
                    <a:pt x="462" y="1649"/>
                    <a:pt x="463" y="1649"/>
                  </a:cubicBezTo>
                  <a:cubicBezTo>
                    <a:pt x="465" y="1649"/>
                    <a:pt x="467" y="1650"/>
                    <a:pt x="469" y="1654"/>
                  </a:cubicBezTo>
                  <a:cubicBezTo>
                    <a:pt x="470" y="1656"/>
                    <a:pt x="473" y="1663"/>
                    <a:pt x="475" y="1664"/>
                  </a:cubicBezTo>
                  <a:cubicBezTo>
                    <a:pt x="475" y="1664"/>
                    <a:pt x="476" y="1664"/>
                    <a:pt x="476" y="1664"/>
                  </a:cubicBezTo>
                  <a:cubicBezTo>
                    <a:pt x="479" y="1664"/>
                    <a:pt x="480" y="1661"/>
                    <a:pt x="483" y="1661"/>
                  </a:cubicBezTo>
                  <a:cubicBezTo>
                    <a:pt x="483" y="1661"/>
                    <a:pt x="484" y="1661"/>
                    <a:pt x="484" y="1661"/>
                  </a:cubicBezTo>
                  <a:cubicBezTo>
                    <a:pt x="488" y="1663"/>
                    <a:pt x="491" y="1668"/>
                    <a:pt x="493" y="1672"/>
                  </a:cubicBezTo>
                  <a:cubicBezTo>
                    <a:pt x="486" y="1675"/>
                    <a:pt x="482" y="1679"/>
                    <a:pt x="489" y="1687"/>
                  </a:cubicBezTo>
                  <a:cubicBezTo>
                    <a:pt x="499" y="1697"/>
                    <a:pt x="503" y="1697"/>
                    <a:pt x="493" y="1705"/>
                  </a:cubicBezTo>
                  <a:cubicBezTo>
                    <a:pt x="488" y="1708"/>
                    <a:pt x="498" y="1723"/>
                    <a:pt x="501" y="1723"/>
                  </a:cubicBezTo>
                  <a:cubicBezTo>
                    <a:pt x="502" y="1723"/>
                    <a:pt x="502" y="1723"/>
                    <a:pt x="502" y="1723"/>
                  </a:cubicBezTo>
                  <a:cubicBezTo>
                    <a:pt x="505" y="1723"/>
                    <a:pt x="506" y="1722"/>
                    <a:pt x="507" y="1722"/>
                  </a:cubicBezTo>
                  <a:cubicBezTo>
                    <a:pt x="508" y="1722"/>
                    <a:pt x="509" y="1722"/>
                    <a:pt x="511" y="1724"/>
                  </a:cubicBezTo>
                  <a:cubicBezTo>
                    <a:pt x="517" y="1732"/>
                    <a:pt x="521" y="1742"/>
                    <a:pt x="524" y="1750"/>
                  </a:cubicBezTo>
                  <a:cubicBezTo>
                    <a:pt x="528" y="1759"/>
                    <a:pt x="522" y="1764"/>
                    <a:pt x="523" y="1772"/>
                  </a:cubicBezTo>
                  <a:cubicBezTo>
                    <a:pt x="524" y="1781"/>
                    <a:pt x="529" y="1791"/>
                    <a:pt x="537" y="1795"/>
                  </a:cubicBezTo>
                  <a:cubicBezTo>
                    <a:pt x="547" y="1799"/>
                    <a:pt x="546" y="1823"/>
                    <a:pt x="544" y="1823"/>
                  </a:cubicBezTo>
                  <a:cubicBezTo>
                    <a:pt x="544" y="1823"/>
                    <a:pt x="544" y="1823"/>
                    <a:pt x="544" y="1823"/>
                  </a:cubicBezTo>
                  <a:lnTo>
                    <a:pt x="544" y="1823"/>
                  </a:lnTo>
                  <a:cubicBezTo>
                    <a:pt x="545" y="1823"/>
                    <a:pt x="547" y="1824"/>
                    <a:pt x="548" y="1824"/>
                  </a:cubicBezTo>
                  <a:cubicBezTo>
                    <a:pt x="557" y="1824"/>
                    <a:pt x="557" y="1803"/>
                    <a:pt x="561" y="1801"/>
                  </a:cubicBezTo>
                  <a:cubicBezTo>
                    <a:pt x="561" y="1801"/>
                    <a:pt x="561" y="1801"/>
                    <a:pt x="561" y="1801"/>
                  </a:cubicBezTo>
                  <a:cubicBezTo>
                    <a:pt x="562" y="1801"/>
                    <a:pt x="568" y="1811"/>
                    <a:pt x="565" y="1813"/>
                  </a:cubicBezTo>
                  <a:cubicBezTo>
                    <a:pt x="559" y="1817"/>
                    <a:pt x="568" y="1826"/>
                    <a:pt x="573" y="1831"/>
                  </a:cubicBezTo>
                  <a:cubicBezTo>
                    <a:pt x="584" y="1840"/>
                    <a:pt x="571" y="1840"/>
                    <a:pt x="569" y="1851"/>
                  </a:cubicBezTo>
                  <a:cubicBezTo>
                    <a:pt x="567" y="1856"/>
                    <a:pt x="570" y="1856"/>
                    <a:pt x="573" y="1856"/>
                  </a:cubicBezTo>
                  <a:cubicBezTo>
                    <a:pt x="574" y="1856"/>
                    <a:pt x="574" y="1856"/>
                    <a:pt x="575" y="1856"/>
                  </a:cubicBezTo>
                  <a:cubicBezTo>
                    <a:pt x="575" y="1856"/>
                    <a:pt x="576" y="1856"/>
                    <a:pt x="576" y="1856"/>
                  </a:cubicBezTo>
                  <a:cubicBezTo>
                    <a:pt x="577" y="1856"/>
                    <a:pt x="578" y="1855"/>
                    <a:pt x="579" y="1855"/>
                  </a:cubicBezTo>
                  <a:cubicBezTo>
                    <a:pt x="584" y="1855"/>
                    <a:pt x="586" y="1862"/>
                    <a:pt x="589" y="1867"/>
                  </a:cubicBezTo>
                  <a:cubicBezTo>
                    <a:pt x="596" y="1879"/>
                    <a:pt x="593" y="1882"/>
                    <a:pt x="608" y="1888"/>
                  </a:cubicBezTo>
                  <a:cubicBezTo>
                    <a:pt x="609" y="1889"/>
                    <a:pt x="617" y="1895"/>
                    <a:pt x="617" y="1897"/>
                  </a:cubicBezTo>
                  <a:cubicBezTo>
                    <a:pt x="616" y="1899"/>
                    <a:pt x="614" y="1899"/>
                    <a:pt x="611" y="1899"/>
                  </a:cubicBezTo>
                  <a:cubicBezTo>
                    <a:pt x="610" y="1899"/>
                    <a:pt x="610" y="1899"/>
                    <a:pt x="609" y="1899"/>
                  </a:cubicBezTo>
                  <a:cubicBezTo>
                    <a:pt x="603" y="1899"/>
                    <a:pt x="596" y="1899"/>
                    <a:pt x="598" y="1908"/>
                  </a:cubicBezTo>
                  <a:cubicBezTo>
                    <a:pt x="602" y="1921"/>
                    <a:pt x="611" y="1933"/>
                    <a:pt x="617" y="1945"/>
                  </a:cubicBezTo>
                  <a:lnTo>
                    <a:pt x="617" y="1945"/>
                  </a:lnTo>
                  <a:cubicBezTo>
                    <a:pt x="615" y="1941"/>
                    <a:pt x="614" y="1936"/>
                    <a:pt x="617" y="1935"/>
                  </a:cubicBezTo>
                  <a:cubicBezTo>
                    <a:pt x="618" y="1935"/>
                    <a:pt x="618" y="1935"/>
                    <a:pt x="618" y="1935"/>
                  </a:cubicBezTo>
                  <a:cubicBezTo>
                    <a:pt x="620" y="1935"/>
                    <a:pt x="627" y="1952"/>
                    <a:pt x="633" y="1952"/>
                  </a:cubicBezTo>
                  <a:cubicBezTo>
                    <a:pt x="633" y="1952"/>
                    <a:pt x="634" y="1952"/>
                    <a:pt x="634" y="1952"/>
                  </a:cubicBezTo>
                  <a:lnTo>
                    <a:pt x="634" y="1952"/>
                  </a:lnTo>
                  <a:cubicBezTo>
                    <a:pt x="634" y="1952"/>
                    <a:pt x="634" y="1952"/>
                    <a:pt x="634" y="1952"/>
                  </a:cubicBezTo>
                  <a:cubicBezTo>
                    <a:pt x="631" y="1952"/>
                    <a:pt x="631" y="1936"/>
                    <a:pt x="633" y="1936"/>
                  </a:cubicBezTo>
                  <a:lnTo>
                    <a:pt x="633" y="1936"/>
                  </a:lnTo>
                  <a:cubicBezTo>
                    <a:pt x="633" y="1936"/>
                    <a:pt x="633" y="1936"/>
                    <a:pt x="633" y="1936"/>
                  </a:cubicBezTo>
                  <a:cubicBezTo>
                    <a:pt x="640" y="1944"/>
                    <a:pt x="659" y="1951"/>
                    <a:pt x="645" y="1958"/>
                  </a:cubicBezTo>
                  <a:cubicBezTo>
                    <a:pt x="643" y="1958"/>
                    <a:pt x="642" y="1958"/>
                    <a:pt x="640" y="1958"/>
                  </a:cubicBezTo>
                  <a:cubicBezTo>
                    <a:pt x="636" y="1958"/>
                    <a:pt x="633" y="1959"/>
                    <a:pt x="635" y="1964"/>
                  </a:cubicBezTo>
                  <a:cubicBezTo>
                    <a:pt x="639" y="1976"/>
                    <a:pt x="646" y="1991"/>
                    <a:pt x="654" y="2000"/>
                  </a:cubicBezTo>
                  <a:cubicBezTo>
                    <a:pt x="656" y="2002"/>
                    <a:pt x="657" y="2002"/>
                    <a:pt x="658" y="2002"/>
                  </a:cubicBezTo>
                  <a:cubicBezTo>
                    <a:pt x="663" y="2002"/>
                    <a:pt x="667" y="1995"/>
                    <a:pt x="671" y="1993"/>
                  </a:cubicBezTo>
                  <a:cubicBezTo>
                    <a:pt x="673" y="1999"/>
                    <a:pt x="679" y="2022"/>
                    <a:pt x="675" y="2027"/>
                  </a:cubicBezTo>
                  <a:cubicBezTo>
                    <a:pt x="675" y="2028"/>
                    <a:pt x="674" y="2028"/>
                    <a:pt x="674" y="2028"/>
                  </a:cubicBezTo>
                  <a:cubicBezTo>
                    <a:pt x="670" y="2028"/>
                    <a:pt x="662" y="2016"/>
                    <a:pt x="661" y="2014"/>
                  </a:cubicBezTo>
                  <a:lnTo>
                    <a:pt x="661" y="2014"/>
                  </a:lnTo>
                  <a:cubicBezTo>
                    <a:pt x="665" y="2022"/>
                    <a:pt x="676" y="2037"/>
                    <a:pt x="674" y="2046"/>
                  </a:cubicBezTo>
                  <a:cubicBezTo>
                    <a:pt x="673" y="2052"/>
                    <a:pt x="662" y="2055"/>
                    <a:pt x="657" y="2058"/>
                  </a:cubicBezTo>
                  <a:cubicBezTo>
                    <a:pt x="668" y="2059"/>
                    <a:pt x="679" y="2058"/>
                    <a:pt x="691" y="2061"/>
                  </a:cubicBezTo>
                  <a:cubicBezTo>
                    <a:pt x="697" y="2064"/>
                    <a:pt x="699" y="2073"/>
                    <a:pt x="704" y="2078"/>
                  </a:cubicBezTo>
                  <a:cubicBezTo>
                    <a:pt x="707" y="2080"/>
                    <a:pt x="717" y="2080"/>
                    <a:pt x="714" y="2087"/>
                  </a:cubicBezTo>
                  <a:cubicBezTo>
                    <a:pt x="710" y="2095"/>
                    <a:pt x="696" y="2088"/>
                    <a:pt x="691" y="2095"/>
                  </a:cubicBezTo>
                  <a:cubicBezTo>
                    <a:pt x="686" y="2101"/>
                    <a:pt x="698" y="2108"/>
                    <a:pt x="701" y="2111"/>
                  </a:cubicBezTo>
                  <a:cubicBezTo>
                    <a:pt x="707" y="2114"/>
                    <a:pt x="710" y="2112"/>
                    <a:pt x="714" y="2117"/>
                  </a:cubicBezTo>
                  <a:cubicBezTo>
                    <a:pt x="719" y="2123"/>
                    <a:pt x="722" y="2130"/>
                    <a:pt x="726" y="2136"/>
                  </a:cubicBezTo>
                  <a:cubicBezTo>
                    <a:pt x="734" y="2152"/>
                    <a:pt x="743" y="2176"/>
                    <a:pt x="757" y="2187"/>
                  </a:cubicBezTo>
                  <a:cubicBezTo>
                    <a:pt x="761" y="2190"/>
                    <a:pt x="767" y="2188"/>
                    <a:pt x="767" y="2193"/>
                  </a:cubicBezTo>
                  <a:cubicBezTo>
                    <a:pt x="768" y="2201"/>
                    <a:pt x="762" y="2205"/>
                    <a:pt x="762" y="2212"/>
                  </a:cubicBezTo>
                  <a:cubicBezTo>
                    <a:pt x="763" y="2228"/>
                    <a:pt x="773" y="2249"/>
                    <a:pt x="785" y="2259"/>
                  </a:cubicBezTo>
                  <a:cubicBezTo>
                    <a:pt x="788" y="2261"/>
                    <a:pt x="798" y="2262"/>
                    <a:pt x="798" y="2264"/>
                  </a:cubicBezTo>
                  <a:cubicBezTo>
                    <a:pt x="799" y="2271"/>
                    <a:pt x="786" y="2271"/>
                    <a:pt x="790" y="2280"/>
                  </a:cubicBezTo>
                  <a:cubicBezTo>
                    <a:pt x="790" y="2280"/>
                    <a:pt x="792" y="2279"/>
                    <a:pt x="795" y="2279"/>
                  </a:cubicBezTo>
                  <a:cubicBezTo>
                    <a:pt x="798" y="2279"/>
                    <a:pt x="802" y="2280"/>
                    <a:pt x="804" y="2283"/>
                  </a:cubicBezTo>
                  <a:cubicBezTo>
                    <a:pt x="807" y="2288"/>
                    <a:pt x="809" y="2292"/>
                    <a:pt x="813" y="2292"/>
                  </a:cubicBezTo>
                  <a:cubicBezTo>
                    <a:pt x="813" y="2292"/>
                    <a:pt x="814" y="2292"/>
                    <a:pt x="815" y="2292"/>
                  </a:cubicBezTo>
                  <a:cubicBezTo>
                    <a:pt x="818" y="2291"/>
                    <a:pt x="821" y="2290"/>
                    <a:pt x="823" y="2290"/>
                  </a:cubicBezTo>
                  <a:cubicBezTo>
                    <a:pt x="828" y="2290"/>
                    <a:pt x="831" y="2293"/>
                    <a:pt x="838" y="2296"/>
                  </a:cubicBezTo>
                  <a:cubicBezTo>
                    <a:pt x="838" y="2299"/>
                    <a:pt x="827" y="2313"/>
                    <a:pt x="825" y="2313"/>
                  </a:cubicBezTo>
                  <a:cubicBezTo>
                    <a:pt x="825" y="2313"/>
                    <a:pt x="824" y="2313"/>
                    <a:pt x="824" y="2313"/>
                  </a:cubicBezTo>
                  <a:cubicBezTo>
                    <a:pt x="824" y="2310"/>
                    <a:pt x="824" y="2302"/>
                    <a:pt x="817" y="2301"/>
                  </a:cubicBezTo>
                  <a:cubicBezTo>
                    <a:pt x="817" y="2300"/>
                    <a:pt x="816" y="2300"/>
                    <a:pt x="815" y="2300"/>
                  </a:cubicBezTo>
                  <a:cubicBezTo>
                    <a:pt x="813" y="2300"/>
                    <a:pt x="813" y="2303"/>
                    <a:pt x="814" y="2306"/>
                  </a:cubicBezTo>
                  <a:cubicBezTo>
                    <a:pt x="815" y="2313"/>
                    <a:pt x="833" y="2325"/>
                    <a:pt x="827" y="2334"/>
                  </a:cubicBezTo>
                  <a:cubicBezTo>
                    <a:pt x="823" y="2341"/>
                    <a:pt x="849" y="2367"/>
                    <a:pt x="854" y="2377"/>
                  </a:cubicBezTo>
                  <a:cubicBezTo>
                    <a:pt x="863" y="2372"/>
                    <a:pt x="859" y="2366"/>
                    <a:pt x="867" y="2363"/>
                  </a:cubicBezTo>
                  <a:lnTo>
                    <a:pt x="867" y="2363"/>
                  </a:lnTo>
                  <a:cubicBezTo>
                    <a:pt x="871" y="2370"/>
                    <a:pt x="865" y="2381"/>
                    <a:pt x="867" y="2383"/>
                  </a:cubicBezTo>
                  <a:cubicBezTo>
                    <a:pt x="872" y="2389"/>
                    <a:pt x="883" y="2389"/>
                    <a:pt x="889" y="2391"/>
                  </a:cubicBezTo>
                  <a:cubicBezTo>
                    <a:pt x="884" y="2397"/>
                    <a:pt x="872" y="2442"/>
                    <a:pt x="885" y="2442"/>
                  </a:cubicBezTo>
                  <a:cubicBezTo>
                    <a:pt x="886" y="2442"/>
                    <a:pt x="887" y="2442"/>
                    <a:pt x="888" y="2441"/>
                  </a:cubicBezTo>
                  <a:cubicBezTo>
                    <a:pt x="887" y="2436"/>
                    <a:pt x="884" y="2436"/>
                    <a:pt x="882" y="2435"/>
                  </a:cubicBezTo>
                  <a:cubicBezTo>
                    <a:pt x="879" y="2432"/>
                    <a:pt x="893" y="2431"/>
                    <a:pt x="895" y="2431"/>
                  </a:cubicBezTo>
                  <a:cubicBezTo>
                    <a:pt x="900" y="2432"/>
                    <a:pt x="904" y="2437"/>
                    <a:pt x="906" y="2442"/>
                  </a:cubicBezTo>
                  <a:cubicBezTo>
                    <a:pt x="910" y="2454"/>
                    <a:pt x="890" y="2449"/>
                    <a:pt x="894" y="2463"/>
                  </a:cubicBezTo>
                  <a:cubicBezTo>
                    <a:pt x="896" y="2470"/>
                    <a:pt x="900" y="2479"/>
                    <a:pt x="905" y="2484"/>
                  </a:cubicBezTo>
                  <a:cubicBezTo>
                    <a:pt x="906" y="2486"/>
                    <a:pt x="908" y="2486"/>
                    <a:pt x="910" y="2486"/>
                  </a:cubicBezTo>
                  <a:cubicBezTo>
                    <a:pt x="911" y="2486"/>
                    <a:pt x="913" y="2485"/>
                    <a:pt x="915" y="2485"/>
                  </a:cubicBezTo>
                  <a:cubicBezTo>
                    <a:pt x="917" y="2485"/>
                    <a:pt x="919" y="2486"/>
                    <a:pt x="921" y="2490"/>
                  </a:cubicBezTo>
                  <a:cubicBezTo>
                    <a:pt x="926" y="2497"/>
                    <a:pt x="928" y="2500"/>
                    <a:pt x="922" y="2504"/>
                  </a:cubicBezTo>
                  <a:cubicBezTo>
                    <a:pt x="921" y="2504"/>
                    <a:pt x="919" y="2504"/>
                    <a:pt x="917" y="2504"/>
                  </a:cubicBezTo>
                  <a:cubicBezTo>
                    <a:pt x="915" y="2504"/>
                    <a:pt x="913" y="2504"/>
                    <a:pt x="913" y="2505"/>
                  </a:cubicBezTo>
                  <a:cubicBezTo>
                    <a:pt x="910" y="2507"/>
                    <a:pt x="950" y="2522"/>
                    <a:pt x="944" y="2532"/>
                  </a:cubicBezTo>
                  <a:cubicBezTo>
                    <a:pt x="940" y="2539"/>
                    <a:pt x="932" y="2539"/>
                    <a:pt x="937" y="2551"/>
                  </a:cubicBezTo>
                  <a:cubicBezTo>
                    <a:pt x="939" y="2554"/>
                    <a:pt x="946" y="2565"/>
                    <a:pt x="949" y="2567"/>
                  </a:cubicBezTo>
                  <a:lnTo>
                    <a:pt x="949" y="2567"/>
                  </a:lnTo>
                  <a:cubicBezTo>
                    <a:pt x="947" y="2565"/>
                    <a:pt x="950" y="2543"/>
                    <a:pt x="953" y="2543"/>
                  </a:cubicBezTo>
                  <a:cubicBezTo>
                    <a:pt x="954" y="2543"/>
                    <a:pt x="955" y="2544"/>
                    <a:pt x="955" y="2546"/>
                  </a:cubicBezTo>
                  <a:cubicBezTo>
                    <a:pt x="959" y="2555"/>
                    <a:pt x="961" y="2564"/>
                    <a:pt x="965" y="2573"/>
                  </a:cubicBezTo>
                  <a:lnTo>
                    <a:pt x="973" y="2587"/>
                  </a:lnTo>
                  <a:cubicBezTo>
                    <a:pt x="974" y="2590"/>
                    <a:pt x="974" y="2591"/>
                    <a:pt x="976" y="2591"/>
                  </a:cubicBezTo>
                  <a:cubicBezTo>
                    <a:pt x="976" y="2591"/>
                    <a:pt x="977" y="2591"/>
                    <a:pt x="977" y="2590"/>
                  </a:cubicBezTo>
                  <a:lnTo>
                    <a:pt x="977" y="2590"/>
                  </a:lnTo>
                  <a:cubicBezTo>
                    <a:pt x="981" y="2593"/>
                    <a:pt x="963" y="2594"/>
                    <a:pt x="962" y="2595"/>
                  </a:cubicBezTo>
                  <a:cubicBezTo>
                    <a:pt x="958" y="2599"/>
                    <a:pt x="968" y="2604"/>
                    <a:pt x="971" y="2605"/>
                  </a:cubicBezTo>
                  <a:cubicBezTo>
                    <a:pt x="975" y="2606"/>
                    <a:pt x="984" y="2607"/>
                    <a:pt x="984" y="2614"/>
                  </a:cubicBezTo>
                  <a:cubicBezTo>
                    <a:pt x="984" y="2620"/>
                    <a:pt x="976" y="2619"/>
                    <a:pt x="975" y="2624"/>
                  </a:cubicBezTo>
                  <a:cubicBezTo>
                    <a:pt x="975" y="2623"/>
                    <a:pt x="976" y="2622"/>
                    <a:pt x="978" y="2622"/>
                  </a:cubicBezTo>
                  <a:cubicBezTo>
                    <a:pt x="984" y="2622"/>
                    <a:pt x="997" y="2632"/>
                    <a:pt x="1000" y="2636"/>
                  </a:cubicBezTo>
                  <a:cubicBezTo>
                    <a:pt x="1003" y="2639"/>
                    <a:pt x="1008" y="2645"/>
                    <a:pt x="1009" y="2651"/>
                  </a:cubicBezTo>
                  <a:cubicBezTo>
                    <a:pt x="1010" y="2656"/>
                    <a:pt x="1005" y="2655"/>
                    <a:pt x="1006" y="2660"/>
                  </a:cubicBezTo>
                  <a:cubicBezTo>
                    <a:pt x="1007" y="2664"/>
                    <a:pt x="1013" y="2681"/>
                    <a:pt x="1019" y="2681"/>
                  </a:cubicBezTo>
                  <a:cubicBezTo>
                    <a:pt x="1019" y="2681"/>
                    <a:pt x="1020" y="2681"/>
                    <a:pt x="1020" y="2680"/>
                  </a:cubicBezTo>
                  <a:cubicBezTo>
                    <a:pt x="1022" y="2680"/>
                    <a:pt x="1023" y="2679"/>
                    <a:pt x="1025" y="2679"/>
                  </a:cubicBezTo>
                  <a:cubicBezTo>
                    <a:pt x="1027" y="2679"/>
                    <a:pt x="1029" y="2681"/>
                    <a:pt x="1031" y="2685"/>
                  </a:cubicBezTo>
                  <a:cubicBezTo>
                    <a:pt x="1031" y="2685"/>
                    <a:pt x="1037" y="2693"/>
                    <a:pt x="1036" y="2694"/>
                  </a:cubicBezTo>
                  <a:cubicBezTo>
                    <a:pt x="1036" y="2694"/>
                    <a:pt x="1036" y="2694"/>
                    <a:pt x="1035" y="2694"/>
                  </a:cubicBezTo>
                  <a:cubicBezTo>
                    <a:pt x="1034" y="2694"/>
                    <a:pt x="1026" y="2691"/>
                    <a:pt x="1021" y="2691"/>
                  </a:cubicBezTo>
                  <a:cubicBezTo>
                    <a:pt x="1017" y="2691"/>
                    <a:pt x="1015" y="2693"/>
                    <a:pt x="1017" y="2698"/>
                  </a:cubicBezTo>
                  <a:cubicBezTo>
                    <a:pt x="1019" y="2708"/>
                    <a:pt x="1033" y="2706"/>
                    <a:pt x="1033" y="2718"/>
                  </a:cubicBezTo>
                  <a:cubicBezTo>
                    <a:pt x="1034" y="2732"/>
                    <a:pt x="1044" y="2736"/>
                    <a:pt x="1053" y="2742"/>
                  </a:cubicBezTo>
                  <a:cubicBezTo>
                    <a:pt x="1060" y="2748"/>
                    <a:pt x="1057" y="2747"/>
                    <a:pt x="1058" y="2752"/>
                  </a:cubicBezTo>
                  <a:cubicBezTo>
                    <a:pt x="1058" y="2755"/>
                    <a:pt x="1065" y="2759"/>
                    <a:pt x="1066" y="2762"/>
                  </a:cubicBezTo>
                  <a:cubicBezTo>
                    <a:pt x="1073" y="2762"/>
                    <a:pt x="1087" y="2770"/>
                    <a:pt x="1079" y="2779"/>
                  </a:cubicBezTo>
                  <a:cubicBezTo>
                    <a:pt x="1078" y="2781"/>
                    <a:pt x="1060" y="2796"/>
                    <a:pt x="1074" y="2797"/>
                  </a:cubicBezTo>
                  <a:cubicBezTo>
                    <a:pt x="1077" y="2797"/>
                    <a:pt x="1079" y="2797"/>
                    <a:pt x="1080" y="2797"/>
                  </a:cubicBezTo>
                  <a:cubicBezTo>
                    <a:pt x="1084" y="2797"/>
                    <a:pt x="1086" y="2798"/>
                    <a:pt x="1088" y="2804"/>
                  </a:cubicBezTo>
                  <a:cubicBezTo>
                    <a:pt x="1091" y="2809"/>
                    <a:pt x="1083" y="2809"/>
                    <a:pt x="1082" y="2812"/>
                  </a:cubicBezTo>
                  <a:cubicBezTo>
                    <a:pt x="1080" y="2816"/>
                    <a:pt x="1084" y="2822"/>
                    <a:pt x="1085" y="2825"/>
                  </a:cubicBezTo>
                  <a:lnTo>
                    <a:pt x="1097" y="2819"/>
                  </a:lnTo>
                  <a:cubicBezTo>
                    <a:pt x="1096" y="2816"/>
                    <a:pt x="1096" y="2810"/>
                    <a:pt x="1098" y="2806"/>
                  </a:cubicBezTo>
                  <a:cubicBezTo>
                    <a:pt x="1098" y="2806"/>
                    <a:pt x="1099" y="2805"/>
                    <a:pt x="1099" y="2805"/>
                  </a:cubicBezTo>
                  <a:cubicBezTo>
                    <a:pt x="1104" y="2805"/>
                    <a:pt x="1109" y="2818"/>
                    <a:pt x="1111" y="2820"/>
                  </a:cubicBezTo>
                  <a:cubicBezTo>
                    <a:pt x="1116" y="2831"/>
                    <a:pt x="1107" y="2828"/>
                    <a:pt x="1108" y="2839"/>
                  </a:cubicBezTo>
                  <a:cubicBezTo>
                    <a:pt x="1109" y="2842"/>
                    <a:pt x="1111" y="2858"/>
                    <a:pt x="1113" y="2858"/>
                  </a:cubicBezTo>
                  <a:cubicBezTo>
                    <a:pt x="1114" y="2859"/>
                    <a:pt x="1115" y="2859"/>
                    <a:pt x="1115" y="2859"/>
                  </a:cubicBezTo>
                  <a:cubicBezTo>
                    <a:pt x="1118" y="2859"/>
                    <a:pt x="1119" y="2858"/>
                    <a:pt x="1121" y="2858"/>
                  </a:cubicBezTo>
                  <a:cubicBezTo>
                    <a:pt x="1123" y="2858"/>
                    <a:pt x="1124" y="2859"/>
                    <a:pt x="1127" y="2863"/>
                  </a:cubicBezTo>
                  <a:cubicBezTo>
                    <a:pt x="1129" y="2867"/>
                    <a:pt x="1130" y="2873"/>
                    <a:pt x="1134" y="2873"/>
                  </a:cubicBezTo>
                  <a:cubicBezTo>
                    <a:pt x="1144" y="2874"/>
                    <a:pt x="1157" y="2906"/>
                    <a:pt x="1161" y="2913"/>
                  </a:cubicBezTo>
                  <a:cubicBezTo>
                    <a:pt x="1164" y="2921"/>
                    <a:pt x="1161" y="2921"/>
                    <a:pt x="1158" y="2927"/>
                  </a:cubicBezTo>
                  <a:cubicBezTo>
                    <a:pt x="1154" y="2931"/>
                    <a:pt x="1162" y="2942"/>
                    <a:pt x="1164" y="2947"/>
                  </a:cubicBezTo>
                  <a:cubicBezTo>
                    <a:pt x="1165" y="2953"/>
                    <a:pt x="1168" y="2963"/>
                    <a:pt x="1176" y="2963"/>
                  </a:cubicBezTo>
                  <a:cubicBezTo>
                    <a:pt x="1176" y="2963"/>
                    <a:pt x="1177" y="2963"/>
                    <a:pt x="1177" y="2963"/>
                  </a:cubicBezTo>
                  <a:cubicBezTo>
                    <a:pt x="1182" y="2963"/>
                    <a:pt x="1182" y="2968"/>
                    <a:pt x="1186" y="2974"/>
                  </a:cubicBezTo>
                  <a:cubicBezTo>
                    <a:pt x="1188" y="2977"/>
                    <a:pt x="1192" y="2975"/>
                    <a:pt x="1196" y="2980"/>
                  </a:cubicBezTo>
                  <a:cubicBezTo>
                    <a:pt x="1201" y="2988"/>
                    <a:pt x="1201" y="2994"/>
                    <a:pt x="1204" y="3001"/>
                  </a:cubicBezTo>
                  <a:cubicBezTo>
                    <a:pt x="1207" y="3007"/>
                    <a:pt x="1224" y="3013"/>
                    <a:pt x="1234" y="3013"/>
                  </a:cubicBezTo>
                  <a:cubicBezTo>
                    <a:pt x="1238" y="3013"/>
                    <a:pt x="1241" y="3012"/>
                    <a:pt x="1242" y="3009"/>
                  </a:cubicBezTo>
                  <a:lnTo>
                    <a:pt x="1242" y="3009"/>
                  </a:lnTo>
                  <a:cubicBezTo>
                    <a:pt x="1242" y="3009"/>
                    <a:pt x="1242" y="3009"/>
                    <a:pt x="1242" y="3009"/>
                  </a:cubicBezTo>
                  <a:cubicBezTo>
                    <a:pt x="1241" y="3009"/>
                    <a:pt x="1236" y="3002"/>
                    <a:pt x="1235" y="3000"/>
                  </a:cubicBezTo>
                  <a:cubicBezTo>
                    <a:pt x="1233" y="2995"/>
                    <a:pt x="1231" y="2989"/>
                    <a:pt x="1232" y="2984"/>
                  </a:cubicBezTo>
                  <a:cubicBezTo>
                    <a:pt x="1230" y="2971"/>
                    <a:pt x="1227" y="2958"/>
                    <a:pt x="1219" y="2947"/>
                  </a:cubicBezTo>
                  <a:cubicBezTo>
                    <a:pt x="1218" y="2945"/>
                    <a:pt x="1217" y="2944"/>
                    <a:pt x="1215" y="2944"/>
                  </a:cubicBezTo>
                  <a:cubicBezTo>
                    <a:pt x="1212" y="2944"/>
                    <a:pt x="1208" y="2947"/>
                    <a:pt x="1204" y="2947"/>
                  </a:cubicBezTo>
                  <a:cubicBezTo>
                    <a:pt x="1202" y="2947"/>
                    <a:pt x="1200" y="2947"/>
                    <a:pt x="1198" y="2944"/>
                  </a:cubicBezTo>
                  <a:cubicBezTo>
                    <a:pt x="1193" y="2937"/>
                    <a:pt x="1192" y="2931"/>
                    <a:pt x="1193" y="2923"/>
                  </a:cubicBezTo>
                  <a:cubicBezTo>
                    <a:pt x="1198" y="2920"/>
                    <a:pt x="1198" y="2920"/>
                    <a:pt x="1196" y="2913"/>
                  </a:cubicBezTo>
                  <a:cubicBezTo>
                    <a:pt x="1193" y="2909"/>
                    <a:pt x="1192" y="2908"/>
                    <a:pt x="1191" y="2908"/>
                  </a:cubicBezTo>
                  <a:cubicBezTo>
                    <a:pt x="1190" y="2908"/>
                    <a:pt x="1189" y="2910"/>
                    <a:pt x="1184" y="2911"/>
                  </a:cubicBezTo>
                  <a:cubicBezTo>
                    <a:pt x="1181" y="2911"/>
                    <a:pt x="1175" y="2906"/>
                    <a:pt x="1175" y="2901"/>
                  </a:cubicBezTo>
                  <a:cubicBezTo>
                    <a:pt x="1177" y="2892"/>
                    <a:pt x="1194" y="2898"/>
                    <a:pt x="1186" y="2884"/>
                  </a:cubicBezTo>
                  <a:cubicBezTo>
                    <a:pt x="1184" y="2879"/>
                    <a:pt x="1175" y="2872"/>
                    <a:pt x="1169" y="2872"/>
                  </a:cubicBezTo>
                  <a:cubicBezTo>
                    <a:pt x="1168" y="2872"/>
                    <a:pt x="1167" y="2872"/>
                    <a:pt x="1166" y="2872"/>
                  </a:cubicBezTo>
                  <a:cubicBezTo>
                    <a:pt x="1164" y="2870"/>
                    <a:pt x="1162" y="2865"/>
                    <a:pt x="1161" y="2863"/>
                  </a:cubicBezTo>
                  <a:cubicBezTo>
                    <a:pt x="1158" y="2859"/>
                    <a:pt x="1134" y="2838"/>
                    <a:pt x="1135" y="2835"/>
                  </a:cubicBezTo>
                  <a:cubicBezTo>
                    <a:pt x="1135" y="2833"/>
                    <a:pt x="1137" y="2833"/>
                    <a:pt x="1138" y="2833"/>
                  </a:cubicBezTo>
                  <a:cubicBezTo>
                    <a:pt x="1143" y="2833"/>
                    <a:pt x="1155" y="2839"/>
                    <a:pt x="1159" y="2839"/>
                  </a:cubicBezTo>
                  <a:cubicBezTo>
                    <a:pt x="1159" y="2839"/>
                    <a:pt x="1159" y="2839"/>
                    <a:pt x="1160" y="2839"/>
                  </a:cubicBezTo>
                  <a:lnTo>
                    <a:pt x="1160" y="2839"/>
                  </a:lnTo>
                  <a:cubicBezTo>
                    <a:pt x="1160" y="2839"/>
                    <a:pt x="1159" y="2839"/>
                    <a:pt x="1159" y="2839"/>
                  </a:cubicBezTo>
                  <a:cubicBezTo>
                    <a:pt x="1154" y="2839"/>
                    <a:pt x="1133" y="2810"/>
                    <a:pt x="1128" y="2807"/>
                  </a:cubicBezTo>
                  <a:cubicBezTo>
                    <a:pt x="1121" y="2803"/>
                    <a:pt x="1120" y="2798"/>
                    <a:pt x="1122" y="2789"/>
                  </a:cubicBezTo>
                  <a:cubicBezTo>
                    <a:pt x="1125" y="2776"/>
                    <a:pt x="1118" y="2781"/>
                    <a:pt x="1114" y="2775"/>
                  </a:cubicBezTo>
                  <a:cubicBezTo>
                    <a:pt x="1111" y="2768"/>
                    <a:pt x="1109" y="2767"/>
                    <a:pt x="1110" y="2760"/>
                  </a:cubicBezTo>
                  <a:cubicBezTo>
                    <a:pt x="1111" y="2757"/>
                    <a:pt x="1110" y="2755"/>
                    <a:pt x="1108" y="2754"/>
                  </a:cubicBezTo>
                  <a:cubicBezTo>
                    <a:pt x="1106" y="2752"/>
                    <a:pt x="1104" y="2750"/>
                    <a:pt x="1102" y="2750"/>
                  </a:cubicBezTo>
                  <a:cubicBezTo>
                    <a:pt x="1099" y="2750"/>
                    <a:pt x="1097" y="2752"/>
                    <a:pt x="1097" y="2755"/>
                  </a:cubicBezTo>
                  <a:cubicBezTo>
                    <a:pt x="1095" y="2757"/>
                    <a:pt x="1093" y="2759"/>
                    <a:pt x="1090" y="2759"/>
                  </a:cubicBezTo>
                  <a:cubicBezTo>
                    <a:pt x="1089" y="2759"/>
                    <a:pt x="1087" y="2757"/>
                    <a:pt x="1086" y="2754"/>
                  </a:cubicBezTo>
                  <a:cubicBezTo>
                    <a:pt x="1085" y="2747"/>
                    <a:pt x="1092" y="2741"/>
                    <a:pt x="1090" y="2734"/>
                  </a:cubicBezTo>
                  <a:cubicBezTo>
                    <a:pt x="1089" y="2727"/>
                    <a:pt x="1082" y="2721"/>
                    <a:pt x="1076" y="2716"/>
                  </a:cubicBezTo>
                  <a:cubicBezTo>
                    <a:pt x="1073" y="2711"/>
                    <a:pt x="1071" y="2707"/>
                    <a:pt x="1071" y="2700"/>
                  </a:cubicBezTo>
                  <a:cubicBezTo>
                    <a:pt x="1072" y="2699"/>
                    <a:pt x="1072" y="2696"/>
                    <a:pt x="1072" y="2694"/>
                  </a:cubicBezTo>
                  <a:cubicBezTo>
                    <a:pt x="1067" y="2686"/>
                    <a:pt x="1063" y="2691"/>
                    <a:pt x="1058" y="2683"/>
                  </a:cubicBezTo>
                  <a:cubicBezTo>
                    <a:pt x="1055" y="2678"/>
                    <a:pt x="1056" y="2672"/>
                    <a:pt x="1054" y="2666"/>
                  </a:cubicBezTo>
                  <a:cubicBezTo>
                    <a:pt x="1049" y="2653"/>
                    <a:pt x="1039" y="2638"/>
                    <a:pt x="1027" y="2631"/>
                  </a:cubicBezTo>
                  <a:cubicBezTo>
                    <a:pt x="1018" y="2627"/>
                    <a:pt x="1017" y="2625"/>
                    <a:pt x="1025" y="2621"/>
                  </a:cubicBezTo>
                  <a:lnTo>
                    <a:pt x="1025" y="2621"/>
                  </a:lnTo>
                  <a:cubicBezTo>
                    <a:pt x="1027" y="2622"/>
                    <a:pt x="1028" y="2622"/>
                    <a:pt x="1029" y="2622"/>
                  </a:cubicBezTo>
                  <a:cubicBezTo>
                    <a:pt x="1033" y="2622"/>
                    <a:pt x="1029" y="2615"/>
                    <a:pt x="1027" y="2611"/>
                  </a:cubicBezTo>
                  <a:cubicBezTo>
                    <a:pt x="1024" y="2604"/>
                    <a:pt x="1020" y="2596"/>
                    <a:pt x="1014" y="2590"/>
                  </a:cubicBezTo>
                  <a:cubicBezTo>
                    <a:pt x="1010" y="2587"/>
                    <a:pt x="1003" y="2585"/>
                    <a:pt x="1002" y="2576"/>
                  </a:cubicBezTo>
                  <a:cubicBezTo>
                    <a:pt x="1010" y="2572"/>
                    <a:pt x="998" y="2555"/>
                    <a:pt x="994" y="2550"/>
                  </a:cubicBezTo>
                  <a:cubicBezTo>
                    <a:pt x="989" y="2545"/>
                    <a:pt x="972" y="2543"/>
                    <a:pt x="974" y="2540"/>
                  </a:cubicBezTo>
                  <a:cubicBezTo>
                    <a:pt x="978" y="2529"/>
                    <a:pt x="980" y="2526"/>
                    <a:pt x="975" y="2514"/>
                  </a:cubicBezTo>
                  <a:cubicBezTo>
                    <a:pt x="967" y="2496"/>
                    <a:pt x="957" y="2478"/>
                    <a:pt x="946" y="2462"/>
                  </a:cubicBezTo>
                  <a:cubicBezTo>
                    <a:pt x="942" y="2457"/>
                    <a:pt x="938" y="2451"/>
                    <a:pt x="934" y="2445"/>
                  </a:cubicBezTo>
                  <a:cubicBezTo>
                    <a:pt x="930" y="2443"/>
                    <a:pt x="925" y="2442"/>
                    <a:pt x="923" y="2438"/>
                  </a:cubicBezTo>
                  <a:cubicBezTo>
                    <a:pt x="920" y="2434"/>
                    <a:pt x="926" y="2425"/>
                    <a:pt x="926" y="2421"/>
                  </a:cubicBezTo>
                  <a:cubicBezTo>
                    <a:pt x="927" y="2414"/>
                    <a:pt x="925" y="2407"/>
                    <a:pt x="922" y="2401"/>
                  </a:cubicBezTo>
                  <a:cubicBezTo>
                    <a:pt x="920" y="2394"/>
                    <a:pt x="916" y="2389"/>
                    <a:pt x="911" y="2389"/>
                  </a:cubicBezTo>
                  <a:cubicBezTo>
                    <a:pt x="910" y="2389"/>
                    <a:pt x="908" y="2389"/>
                    <a:pt x="907" y="2390"/>
                  </a:cubicBezTo>
                  <a:cubicBezTo>
                    <a:pt x="913" y="2387"/>
                    <a:pt x="893" y="2375"/>
                    <a:pt x="890" y="2371"/>
                  </a:cubicBezTo>
                  <a:cubicBezTo>
                    <a:pt x="888" y="2370"/>
                    <a:pt x="892" y="2356"/>
                    <a:pt x="891" y="2349"/>
                  </a:cubicBezTo>
                  <a:cubicBezTo>
                    <a:pt x="888" y="2342"/>
                    <a:pt x="885" y="2333"/>
                    <a:pt x="879" y="2328"/>
                  </a:cubicBezTo>
                  <a:cubicBezTo>
                    <a:pt x="878" y="2326"/>
                    <a:pt x="876" y="2326"/>
                    <a:pt x="875" y="2326"/>
                  </a:cubicBezTo>
                  <a:cubicBezTo>
                    <a:pt x="871" y="2326"/>
                    <a:pt x="867" y="2329"/>
                    <a:pt x="865" y="2331"/>
                  </a:cubicBezTo>
                  <a:cubicBezTo>
                    <a:pt x="863" y="2328"/>
                    <a:pt x="858" y="2321"/>
                    <a:pt x="858" y="2318"/>
                  </a:cubicBezTo>
                  <a:cubicBezTo>
                    <a:pt x="859" y="2318"/>
                    <a:pt x="861" y="2317"/>
                    <a:pt x="862" y="2315"/>
                  </a:cubicBezTo>
                  <a:cubicBezTo>
                    <a:pt x="862" y="2313"/>
                    <a:pt x="858" y="2307"/>
                    <a:pt x="857" y="2305"/>
                  </a:cubicBezTo>
                  <a:cubicBezTo>
                    <a:pt x="856" y="2302"/>
                    <a:pt x="859" y="2299"/>
                    <a:pt x="858" y="2294"/>
                  </a:cubicBezTo>
                  <a:cubicBezTo>
                    <a:pt x="858" y="2290"/>
                    <a:pt x="855" y="2286"/>
                    <a:pt x="852" y="2281"/>
                  </a:cubicBezTo>
                  <a:cubicBezTo>
                    <a:pt x="844" y="2269"/>
                    <a:pt x="836" y="2266"/>
                    <a:pt x="824" y="2259"/>
                  </a:cubicBezTo>
                  <a:cubicBezTo>
                    <a:pt x="810" y="2249"/>
                    <a:pt x="819" y="2249"/>
                    <a:pt x="828" y="2245"/>
                  </a:cubicBezTo>
                  <a:lnTo>
                    <a:pt x="828" y="2245"/>
                  </a:lnTo>
                  <a:cubicBezTo>
                    <a:pt x="827" y="2245"/>
                    <a:pt x="827" y="2245"/>
                    <a:pt x="826" y="2245"/>
                  </a:cubicBezTo>
                  <a:cubicBezTo>
                    <a:pt x="823" y="2245"/>
                    <a:pt x="822" y="2237"/>
                    <a:pt x="817" y="2235"/>
                  </a:cubicBezTo>
                  <a:cubicBezTo>
                    <a:pt x="816" y="2235"/>
                    <a:pt x="811" y="2237"/>
                    <a:pt x="809" y="2237"/>
                  </a:cubicBezTo>
                  <a:cubicBezTo>
                    <a:pt x="809" y="2237"/>
                    <a:pt x="809" y="2237"/>
                    <a:pt x="809" y="2237"/>
                  </a:cubicBezTo>
                  <a:cubicBezTo>
                    <a:pt x="806" y="2232"/>
                    <a:pt x="815" y="2228"/>
                    <a:pt x="812" y="2224"/>
                  </a:cubicBezTo>
                  <a:cubicBezTo>
                    <a:pt x="809" y="2217"/>
                    <a:pt x="799" y="2216"/>
                    <a:pt x="794" y="2211"/>
                  </a:cubicBezTo>
                  <a:cubicBezTo>
                    <a:pt x="789" y="2206"/>
                    <a:pt x="790" y="2205"/>
                    <a:pt x="792" y="2205"/>
                  </a:cubicBezTo>
                  <a:cubicBezTo>
                    <a:pt x="794" y="2205"/>
                    <a:pt x="797" y="2206"/>
                    <a:pt x="799" y="2207"/>
                  </a:cubicBezTo>
                  <a:cubicBezTo>
                    <a:pt x="800" y="2208"/>
                    <a:pt x="802" y="2208"/>
                    <a:pt x="803" y="2208"/>
                  </a:cubicBezTo>
                  <a:cubicBezTo>
                    <a:pt x="809" y="2208"/>
                    <a:pt x="814" y="2203"/>
                    <a:pt x="809" y="2197"/>
                  </a:cubicBezTo>
                  <a:cubicBezTo>
                    <a:pt x="803" y="2191"/>
                    <a:pt x="795" y="2186"/>
                    <a:pt x="788" y="2186"/>
                  </a:cubicBezTo>
                  <a:cubicBezTo>
                    <a:pt x="786" y="2186"/>
                    <a:pt x="785" y="2186"/>
                    <a:pt x="783" y="2187"/>
                  </a:cubicBezTo>
                  <a:lnTo>
                    <a:pt x="783" y="2187"/>
                  </a:lnTo>
                  <a:cubicBezTo>
                    <a:pt x="802" y="2176"/>
                    <a:pt x="752" y="2129"/>
                    <a:pt x="767" y="2122"/>
                  </a:cubicBezTo>
                  <a:cubicBezTo>
                    <a:pt x="770" y="2106"/>
                    <a:pt x="753" y="2102"/>
                    <a:pt x="745" y="2092"/>
                  </a:cubicBezTo>
                  <a:cubicBezTo>
                    <a:pt x="739" y="2083"/>
                    <a:pt x="734" y="2074"/>
                    <a:pt x="729" y="2065"/>
                  </a:cubicBezTo>
                  <a:cubicBezTo>
                    <a:pt x="722" y="2053"/>
                    <a:pt x="711" y="2044"/>
                    <a:pt x="705" y="2032"/>
                  </a:cubicBezTo>
                  <a:cubicBezTo>
                    <a:pt x="700" y="2024"/>
                    <a:pt x="705" y="2019"/>
                    <a:pt x="699" y="2007"/>
                  </a:cubicBezTo>
                  <a:cubicBezTo>
                    <a:pt x="696" y="2003"/>
                    <a:pt x="693" y="1996"/>
                    <a:pt x="687" y="1994"/>
                  </a:cubicBezTo>
                  <a:cubicBezTo>
                    <a:pt x="687" y="1994"/>
                    <a:pt x="687" y="1994"/>
                    <a:pt x="686" y="1994"/>
                  </a:cubicBezTo>
                  <a:cubicBezTo>
                    <a:pt x="685" y="1994"/>
                    <a:pt x="683" y="1995"/>
                    <a:pt x="682" y="1995"/>
                  </a:cubicBezTo>
                  <a:cubicBezTo>
                    <a:pt x="681" y="1995"/>
                    <a:pt x="680" y="1994"/>
                    <a:pt x="679" y="1993"/>
                  </a:cubicBezTo>
                  <a:cubicBezTo>
                    <a:pt x="675" y="1984"/>
                    <a:pt x="686" y="1977"/>
                    <a:pt x="691" y="1975"/>
                  </a:cubicBezTo>
                  <a:lnTo>
                    <a:pt x="691" y="1975"/>
                  </a:lnTo>
                  <a:cubicBezTo>
                    <a:pt x="690" y="1975"/>
                    <a:pt x="690" y="1975"/>
                    <a:pt x="690" y="1975"/>
                  </a:cubicBezTo>
                  <a:cubicBezTo>
                    <a:pt x="678" y="1975"/>
                    <a:pt x="645" y="1903"/>
                    <a:pt x="640" y="1893"/>
                  </a:cubicBezTo>
                  <a:cubicBezTo>
                    <a:pt x="636" y="1882"/>
                    <a:pt x="633" y="1867"/>
                    <a:pt x="628" y="1858"/>
                  </a:cubicBezTo>
                  <a:cubicBezTo>
                    <a:pt x="623" y="1849"/>
                    <a:pt x="615" y="1840"/>
                    <a:pt x="607" y="1834"/>
                  </a:cubicBezTo>
                  <a:cubicBezTo>
                    <a:pt x="605" y="1833"/>
                    <a:pt x="596" y="1830"/>
                    <a:pt x="591" y="1830"/>
                  </a:cubicBezTo>
                  <a:cubicBezTo>
                    <a:pt x="589" y="1830"/>
                    <a:pt x="587" y="1831"/>
                    <a:pt x="588" y="1833"/>
                  </a:cubicBezTo>
                  <a:lnTo>
                    <a:pt x="588" y="1833"/>
                  </a:lnTo>
                  <a:cubicBezTo>
                    <a:pt x="584" y="1826"/>
                    <a:pt x="604" y="1822"/>
                    <a:pt x="592" y="1813"/>
                  </a:cubicBezTo>
                  <a:cubicBezTo>
                    <a:pt x="590" y="1812"/>
                    <a:pt x="577" y="1805"/>
                    <a:pt x="577" y="1801"/>
                  </a:cubicBezTo>
                  <a:cubicBezTo>
                    <a:pt x="578" y="1799"/>
                    <a:pt x="597" y="1802"/>
                    <a:pt x="591" y="1796"/>
                  </a:cubicBezTo>
                  <a:cubicBezTo>
                    <a:pt x="586" y="1790"/>
                    <a:pt x="576" y="1780"/>
                    <a:pt x="568" y="1780"/>
                  </a:cubicBezTo>
                  <a:cubicBezTo>
                    <a:pt x="567" y="1780"/>
                    <a:pt x="566" y="1780"/>
                    <a:pt x="564" y="1781"/>
                  </a:cubicBezTo>
                  <a:cubicBezTo>
                    <a:pt x="561" y="1777"/>
                    <a:pt x="567" y="1765"/>
                    <a:pt x="569" y="1763"/>
                  </a:cubicBezTo>
                  <a:cubicBezTo>
                    <a:pt x="568" y="1761"/>
                    <a:pt x="566" y="1741"/>
                    <a:pt x="564" y="1741"/>
                  </a:cubicBezTo>
                  <a:cubicBezTo>
                    <a:pt x="564" y="1741"/>
                    <a:pt x="563" y="1741"/>
                    <a:pt x="563" y="1741"/>
                  </a:cubicBezTo>
                  <a:cubicBezTo>
                    <a:pt x="560" y="1741"/>
                    <a:pt x="557" y="1742"/>
                    <a:pt x="553" y="1742"/>
                  </a:cubicBezTo>
                  <a:cubicBezTo>
                    <a:pt x="550" y="1742"/>
                    <a:pt x="548" y="1741"/>
                    <a:pt x="545" y="1737"/>
                  </a:cubicBezTo>
                  <a:cubicBezTo>
                    <a:pt x="541" y="1731"/>
                    <a:pt x="542" y="1724"/>
                    <a:pt x="537" y="1718"/>
                  </a:cubicBezTo>
                  <a:cubicBezTo>
                    <a:pt x="532" y="1712"/>
                    <a:pt x="528" y="1712"/>
                    <a:pt x="524" y="1705"/>
                  </a:cubicBezTo>
                  <a:cubicBezTo>
                    <a:pt x="519" y="1695"/>
                    <a:pt x="524" y="1689"/>
                    <a:pt x="521" y="1680"/>
                  </a:cubicBezTo>
                  <a:cubicBezTo>
                    <a:pt x="518" y="1674"/>
                    <a:pt x="513" y="1666"/>
                    <a:pt x="507" y="1666"/>
                  </a:cubicBezTo>
                  <a:cubicBezTo>
                    <a:pt x="505" y="1666"/>
                    <a:pt x="504" y="1666"/>
                    <a:pt x="503" y="1667"/>
                  </a:cubicBezTo>
                  <a:cubicBezTo>
                    <a:pt x="504" y="1664"/>
                    <a:pt x="506" y="1646"/>
                    <a:pt x="504" y="1646"/>
                  </a:cubicBezTo>
                  <a:lnTo>
                    <a:pt x="504" y="1646"/>
                  </a:lnTo>
                  <a:cubicBezTo>
                    <a:pt x="504" y="1646"/>
                    <a:pt x="504" y="1646"/>
                    <a:pt x="504" y="1647"/>
                  </a:cubicBezTo>
                  <a:cubicBezTo>
                    <a:pt x="501" y="1648"/>
                    <a:pt x="499" y="1656"/>
                    <a:pt x="495" y="1656"/>
                  </a:cubicBezTo>
                  <a:cubicBezTo>
                    <a:pt x="494" y="1656"/>
                    <a:pt x="492" y="1655"/>
                    <a:pt x="491" y="1652"/>
                  </a:cubicBezTo>
                  <a:cubicBezTo>
                    <a:pt x="488" y="1646"/>
                    <a:pt x="491" y="1640"/>
                    <a:pt x="489" y="1635"/>
                  </a:cubicBezTo>
                  <a:cubicBezTo>
                    <a:pt x="487" y="1624"/>
                    <a:pt x="478" y="1605"/>
                    <a:pt x="468" y="1604"/>
                  </a:cubicBezTo>
                  <a:lnTo>
                    <a:pt x="468" y="1604"/>
                  </a:lnTo>
                  <a:cubicBezTo>
                    <a:pt x="468" y="1604"/>
                    <a:pt x="468" y="1604"/>
                    <a:pt x="468" y="1604"/>
                  </a:cubicBezTo>
                  <a:cubicBezTo>
                    <a:pt x="473" y="1604"/>
                    <a:pt x="472" y="1583"/>
                    <a:pt x="470" y="1578"/>
                  </a:cubicBezTo>
                  <a:lnTo>
                    <a:pt x="470" y="1578"/>
                  </a:lnTo>
                  <a:cubicBezTo>
                    <a:pt x="469" y="1579"/>
                    <a:pt x="467" y="1579"/>
                    <a:pt x="466" y="1579"/>
                  </a:cubicBezTo>
                  <a:cubicBezTo>
                    <a:pt x="462" y="1579"/>
                    <a:pt x="461" y="1574"/>
                    <a:pt x="458" y="1569"/>
                  </a:cubicBezTo>
                  <a:cubicBezTo>
                    <a:pt x="455" y="1564"/>
                    <a:pt x="455" y="1563"/>
                    <a:pt x="454" y="1563"/>
                  </a:cubicBezTo>
                  <a:cubicBezTo>
                    <a:pt x="454" y="1563"/>
                    <a:pt x="453" y="1564"/>
                    <a:pt x="451" y="1564"/>
                  </a:cubicBezTo>
                  <a:cubicBezTo>
                    <a:pt x="442" y="1563"/>
                    <a:pt x="442" y="1539"/>
                    <a:pt x="439" y="1533"/>
                  </a:cubicBezTo>
                  <a:cubicBezTo>
                    <a:pt x="437" y="1529"/>
                    <a:pt x="432" y="1530"/>
                    <a:pt x="429" y="1524"/>
                  </a:cubicBezTo>
                  <a:cubicBezTo>
                    <a:pt x="424" y="1517"/>
                    <a:pt x="419" y="1509"/>
                    <a:pt x="415" y="1502"/>
                  </a:cubicBezTo>
                  <a:cubicBezTo>
                    <a:pt x="407" y="1486"/>
                    <a:pt x="401" y="1479"/>
                    <a:pt x="386" y="1478"/>
                  </a:cubicBezTo>
                  <a:cubicBezTo>
                    <a:pt x="389" y="1478"/>
                    <a:pt x="393" y="1479"/>
                    <a:pt x="397" y="1479"/>
                  </a:cubicBezTo>
                  <a:cubicBezTo>
                    <a:pt x="399" y="1479"/>
                    <a:pt x="402" y="1479"/>
                    <a:pt x="404" y="1477"/>
                  </a:cubicBezTo>
                  <a:cubicBezTo>
                    <a:pt x="408" y="1473"/>
                    <a:pt x="397" y="1468"/>
                    <a:pt x="395" y="1467"/>
                  </a:cubicBezTo>
                  <a:cubicBezTo>
                    <a:pt x="379" y="1462"/>
                    <a:pt x="379" y="1454"/>
                    <a:pt x="387" y="1442"/>
                  </a:cubicBezTo>
                  <a:cubicBezTo>
                    <a:pt x="392" y="1434"/>
                    <a:pt x="356" y="1435"/>
                    <a:pt x="370" y="1427"/>
                  </a:cubicBezTo>
                  <a:cubicBezTo>
                    <a:pt x="377" y="1423"/>
                    <a:pt x="367" y="1403"/>
                    <a:pt x="356" y="1403"/>
                  </a:cubicBezTo>
                  <a:cubicBezTo>
                    <a:pt x="355" y="1403"/>
                    <a:pt x="353" y="1403"/>
                    <a:pt x="352" y="1404"/>
                  </a:cubicBezTo>
                  <a:cubicBezTo>
                    <a:pt x="357" y="1401"/>
                    <a:pt x="357" y="1396"/>
                    <a:pt x="358" y="1390"/>
                  </a:cubicBezTo>
                  <a:cubicBezTo>
                    <a:pt x="358" y="1386"/>
                    <a:pt x="353" y="1385"/>
                    <a:pt x="351" y="1380"/>
                  </a:cubicBezTo>
                  <a:cubicBezTo>
                    <a:pt x="348" y="1373"/>
                    <a:pt x="349" y="1369"/>
                    <a:pt x="346" y="1361"/>
                  </a:cubicBezTo>
                  <a:cubicBezTo>
                    <a:pt x="342" y="1354"/>
                    <a:pt x="335" y="1352"/>
                    <a:pt x="333" y="1346"/>
                  </a:cubicBezTo>
                  <a:cubicBezTo>
                    <a:pt x="328" y="1339"/>
                    <a:pt x="326" y="1331"/>
                    <a:pt x="323" y="1323"/>
                  </a:cubicBezTo>
                  <a:cubicBezTo>
                    <a:pt x="319" y="1312"/>
                    <a:pt x="318" y="1303"/>
                    <a:pt x="310" y="1293"/>
                  </a:cubicBezTo>
                  <a:cubicBezTo>
                    <a:pt x="307" y="1288"/>
                    <a:pt x="296" y="1287"/>
                    <a:pt x="294" y="1284"/>
                  </a:cubicBezTo>
                  <a:cubicBezTo>
                    <a:pt x="293" y="1281"/>
                    <a:pt x="301" y="1274"/>
                    <a:pt x="301" y="1268"/>
                  </a:cubicBezTo>
                  <a:cubicBezTo>
                    <a:pt x="300" y="1262"/>
                    <a:pt x="291" y="1262"/>
                    <a:pt x="287" y="1262"/>
                  </a:cubicBezTo>
                  <a:cubicBezTo>
                    <a:pt x="285" y="1262"/>
                    <a:pt x="280" y="1264"/>
                    <a:pt x="276" y="1264"/>
                  </a:cubicBezTo>
                  <a:cubicBezTo>
                    <a:pt x="272" y="1264"/>
                    <a:pt x="270" y="1263"/>
                    <a:pt x="271" y="1259"/>
                  </a:cubicBezTo>
                  <a:cubicBezTo>
                    <a:pt x="273" y="1250"/>
                    <a:pt x="278" y="1244"/>
                    <a:pt x="276" y="1234"/>
                  </a:cubicBezTo>
                  <a:cubicBezTo>
                    <a:pt x="273" y="1220"/>
                    <a:pt x="250" y="1226"/>
                    <a:pt x="255" y="1211"/>
                  </a:cubicBezTo>
                  <a:cubicBezTo>
                    <a:pt x="259" y="1201"/>
                    <a:pt x="242" y="1180"/>
                    <a:pt x="237" y="1172"/>
                  </a:cubicBezTo>
                  <a:cubicBezTo>
                    <a:pt x="232" y="1165"/>
                    <a:pt x="225" y="1160"/>
                    <a:pt x="223" y="1151"/>
                  </a:cubicBezTo>
                  <a:cubicBezTo>
                    <a:pt x="222" y="1149"/>
                    <a:pt x="222" y="1128"/>
                    <a:pt x="220" y="1128"/>
                  </a:cubicBezTo>
                  <a:cubicBezTo>
                    <a:pt x="220" y="1128"/>
                    <a:pt x="220" y="1128"/>
                    <a:pt x="220" y="1128"/>
                  </a:cubicBezTo>
                  <a:cubicBezTo>
                    <a:pt x="218" y="1131"/>
                    <a:pt x="218" y="1135"/>
                    <a:pt x="215" y="1135"/>
                  </a:cubicBezTo>
                  <a:cubicBezTo>
                    <a:pt x="214" y="1135"/>
                    <a:pt x="213" y="1135"/>
                    <a:pt x="211" y="1134"/>
                  </a:cubicBezTo>
                  <a:cubicBezTo>
                    <a:pt x="208" y="1131"/>
                    <a:pt x="206" y="1128"/>
                    <a:pt x="205" y="1124"/>
                  </a:cubicBezTo>
                  <a:cubicBezTo>
                    <a:pt x="201" y="1117"/>
                    <a:pt x="197" y="1103"/>
                    <a:pt x="205" y="1099"/>
                  </a:cubicBezTo>
                  <a:lnTo>
                    <a:pt x="205" y="1099"/>
                  </a:lnTo>
                  <a:cubicBezTo>
                    <a:pt x="200" y="1101"/>
                    <a:pt x="197" y="1102"/>
                    <a:pt x="196" y="1102"/>
                  </a:cubicBezTo>
                  <a:cubicBezTo>
                    <a:pt x="188" y="1102"/>
                    <a:pt x="200" y="1084"/>
                    <a:pt x="193" y="1076"/>
                  </a:cubicBezTo>
                  <a:cubicBezTo>
                    <a:pt x="187" y="1069"/>
                    <a:pt x="176" y="1073"/>
                    <a:pt x="168" y="1062"/>
                  </a:cubicBezTo>
                  <a:cubicBezTo>
                    <a:pt x="166" y="1060"/>
                    <a:pt x="167" y="1048"/>
                    <a:pt x="166" y="1044"/>
                  </a:cubicBezTo>
                  <a:cubicBezTo>
                    <a:pt x="162" y="1027"/>
                    <a:pt x="154" y="1039"/>
                    <a:pt x="148" y="1021"/>
                  </a:cubicBezTo>
                  <a:cubicBezTo>
                    <a:pt x="144" y="1008"/>
                    <a:pt x="143" y="1000"/>
                    <a:pt x="136" y="990"/>
                  </a:cubicBezTo>
                  <a:cubicBezTo>
                    <a:pt x="134" y="986"/>
                    <a:pt x="123" y="979"/>
                    <a:pt x="123" y="979"/>
                  </a:cubicBezTo>
                  <a:cubicBezTo>
                    <a:pt x="115" y="961"/>
                    <a:pt x="124" y="933"/>
                    <a:pt x="108" y="920"/>
                  </a:cubicBezTo>
                  <a:cubicBezTo>
                    <a:pt x="105" y="918"/>
                    <a:pt x="104" y="918"/>
                    <a:pt x="103" y="918"/>
                  </a:cubicBezTo>
                  <a:cubicBezTo>
                    <a:pt x="101" y="918"/>
                    <a:pt x="101" y="918"/>
                    <a:pt x="100" y="918"/>
                  </a:cubicBezTo>
                  <a:cubicBezTo>
                    <a:pt x="99" y="918"/>
                    <a:pt x="98" y="917"/>
                    <a:pt x="95" y="913"/>
                  </a:cubicBezTo>
                  <a:cubicBezTo>
                    <a:pt x="96" y="908"/>
                    <a:pt x="96" y="903"/>
                    <a:pt x="94" y="898"/>
                  </a:cubicBezTo>
                  <a:cubicBezTo>
                    <a:pt x="94" y="897"/>
                    <a:pt x="93" y="897"/>
                    <a:pt x="91" y="897"/>
                  </a:cubicBezTo>
                  <a:cubicBezTo>
                    <a:pt x="90" y="897"/>
                    <a:pt x="88" y="897"/>
                    <a:pt x="87" y="896"/>
                  </a:cubicBezTo>
                  <a:cubicBezTo>
                    <a:pt x="70" y="878"/>
                    <a:pt x="69" y="828"/>
                    <a:pt x="44" y="817"/>
                  </a:cubicBezTo>
                  <a:lnTo>
                    <a:pt x="44" y="817"/>
                  </a:lnTo>
                  <a:cubicBezTo>
                    <a:pt x="45" y="818"/>
                    <a:pt x="46" y="818"/>
                    <a:pt x="47" y="818"/>
                  </a:cubicBezTo>
                  <a:cubicBezTo>
                    <a:pt x="49" y="818"/>
                    <a:pt x="46" y="815"/>
                    <a:pt x="44" y="815"/>
                  </a:cubicBezTo>
                  <a:cubicBezTo>
                    <a:pt x="43" y="815"/>
                    <a:pt x="43" y="816"/>
                    <a:pt x="44" y="817"/>
                  </a:cubicBezTo>
                  <a:cubicBezTo>
                    <a:pt x="43" y="816"/>
                    <a:pt x="42" y="816"/>
                    <a:pt x="41" y="815"/>
                  </a:cubicBezTo>
                  <a:lnTo>
                    <a:pt x="41" y="815"/>
                  </a:lnTo>
                  <a:cubicBezTo>
                    <a:pt x="44" y="809"/>
                    <a:pt x="43" y="803"/>
                    <a:pt x="33" y="800"/>
                  </a:cubicBezTo>
                  <a:lnTo>
                    <a:pt x="33" y="800"/>
                  </a:lnTo>
                  <a:cubicBezTo>
                    <a:pt x="33" y="800"/>
                    <a:pt x="33" y="800"/>
                    <a:pt x="33" y="800"/>
                  </a:cubicBezTo>
                  <a:cubicBezTo>
                    <a:pt x="40" y="800"/>
                    <a:pt x="53" y="771"/>
                    <a:pt x="63" y="768"/>
                  </a:cubicBezTo>
                  <a:cubicBezTo>
                    <a:pt x="71" y="767"/>
                    <a:pt x="67" y="764"/>
                    <a:pt x="67" y="757"/>
                  </a:cubicBezTo>
                  <a:cubicBezTo>
                    <a:pt x="68" y="750"/>
                    <a:pt x="73" y="744"/>
                    <a:pt x="74" y="738"/>
                  </a:cubicBezTo>
                  <a:cubicBezTo>
                    <a:pt x="83" y="705"/>
                    <a:pt x="100" y="673"/>
                    <a:pt x="116" y="644"/>
                  </a:cubicBezTo>
                  <a:cubicBezTo>
                    <a:pt x="127" y="626"/>
                    <a:pt x="159" y="590"/>
                    <a:pt x="135" y="578"/>
                  </a:cubicBezTo>
                  <a:cubicBezTo>
                    <a:pt x="134" y="577"/>
                    <a:pt x="119" y="566"/>
                    <a:pt x="126" y="565"/>
                  </a:cubicBezTo>
                  <a:cubicBezTo>
                    <a:pt x="128" y="565"/>
                    <a:pt x="131" y="565"/>
                    <a:pt x="134" y="565"/>
                  </a:cubicBezTo>
                  <a:cubicBezTo>
                    <a:pt x="137" y="565"/>
                    <a:pt x="141" y="565"/>
                    <a:pt x="144" y="566"/>
                  </a:cubicBezTo>
                  <a:cubicBezTo>
                    <a:pt x="147" y="567"/>
                    <a:pt x="173" y="575"/>
                    <a:pt x="177" y="575"/>
                  </a:cubicBezTo>
                  <a:cubicBezTo>
                    <a:pt x="177" y="575"/>
                    <a:pt x="177" y="575"/>
                    <a:pt x="177" y="575"/>
                  </a:cubicBezTo>
                  <a:cubicBezTo>
                    <a:pt x="177" y="572"/>
                    <a:pt x="174" y="573"/>
                    <a:pt x="175" y="567"/>
                  </a:cubicBezTo>
                  <a:cubicBezTo>
                    <a:pt x="176" y="562"/>
                    <a:pt x="177" y="557"/>
                    <a:pt x="180" y="552"/>
                  </a:cubicBezTo>
                  <a:cubicBezTo>
                    <a:pt x="183" y="546"/>
                    <a:pt x="188" y="535"/>
                    <a:pt x="195" y="535"/>
                  </a:cubicBezTo>
                  <a:cubicBezTo>
                    <a:pt x="196" y="535"/>
                    <a:pt x="197" y="536"/>
                    <a:pt x="198" y="536"/>
                  </a:cubicBezTo>
                  <a:cubicBezTo>
                    <a:pt x="183" y="529"/>
                    <a:pt x="201" y="518"/>
                    <a:pt x="191" y="510"/>
                  </a:cubicBezTo>
                  <a:cubicBezTo>
                    <a:pt x="185" y="505"/>
                    <a:pt x="175" y="493"/>
                    <a:pt x="191" y="489"/>
                  </a:cubicBezTo>
                  <a:cubicBezTo>
                    <a:pt x="192" y="489"/>
                    <a:pt x="193" y="488"/>
                    <a:pt x="194" y="488"/>
                  </a:cubicBezTo>
                  <a:cubicBezTo>
                    <a:pt x="198" y="488"/>
                    <a:pt x="201" y="490"/>
                    <a:pt x="204" y="490"/>
                  </a:cubicBezTo>
                  <a:cubicBezTo>
                    <a:pt x="206" y="490"/>
                    <a:pt x="208" y="489"/>
                    <a:pt x="211" y="488"/>
                  </a:cubicBezTo>
                  <a:cubicBezTo>
                    <a:pt x="216" y="484"/>
                    <a:pt x="218" y="477"/>
                    <a:pt x="214" y="473"/>
                  </a:cubicBezTo>
                  <a:cubicBezTo>
                    <a:pt x="210" y="469"/>
                    <a:pt x="212" y="468"/>
                    <a:pt x="217" y="460"/>
                  </a:cubicBezTo>
                  <a:cubicBezTo>
                    <a:pt x="217" y="459"/>
                    <a:pt x="218" y="458"/>
                    <a:pt x="219" y="458"/>
                  </a:cubicBezTo>
                  <a:cubicBezTo>
                    <a:pt x="220" y="458"/>
                    <a:pt x="222" y="460"/>
                    <a:pt x="224" y="460"/>
                  </a:cubicBezTo>
                  <a:cubicBezTo>
                    <a:pt x="237" y="459"/>
                    <a:pt x="226" y="429"/>
                    <a:pt x="241" y="422"/>
                  </a:cubicBezTo>
                  <a:cubicBezTo>
                    <a:pt x="246" y="414"/>
                    <a:pt x="236" y="395"/>
                    <a:pt x="240" y="394"/>
                  </a:cubicBezTo>
                  <a:lnTo>
                    <a:pt x="240" y="394"/>
                  </a:lnTo>
                  <a:cubicBezTo>
                    <a:pt x="241" y="394"/>
                    <a:pt x="243" y="394"/>
                    <a:pt x="246" y="394"/>
                  </a:cubicBezTo>
                  <a:cubicBezTo>
                    <a:pt x="249" y="394"/>
                    <a:pt x="253" y="393"/>
                    <a:pt x="253" y="392"/>
                  </a:cubicBezTo>
                  <a:cubicBezTo>
                    <a:pt x="254" y="386"/>
                    <a:pt x="246" y="385"/>
                    <a:pt x="246" y="378"/>
                  </a:cubicBezTo>
                  <a:lnTo>
                    <a:pt x="266" y="378"/>
                  </a:lnTo>
                  <a:cubicBezTo>
                    <a:pt x="260" y="369"/>
                    <a:pt x="260" y="358"/>
                    <a:pt x="271" y="347"/>
                  </a:cubicBezTo>
                  <a:cubicBezTo>
                    <a:pt x="276" y="343"/>
                    <a:pt x="281" y="337"/>
                    <a:pt x="284" y="330"/>
                  </a:cubicBezTo>
                  <a:cubicBezTo>
                    <a:pt x="285" y="328"/>
                    <a:pt x="285" y="322"/>
                    <a:pt x="284" y="322"/>
                  </a:cubicBezTo>
                  <a:cubicBezTo>
                    <a:pt x="284" y="322"/>
                    <a:pt x="283" y="322"/>
                    <a:pt x="283" y="323"/>
                  </a:cubicBezTo>
                  <a:lnTo>
                    <a:pt x="283" y="323"/>
                  </a:lnTo>
                  <a:lnTo>
                    <a:pt x="289" y="309"/>
                  </a:lnTo>
                  <a:cubicBezTo>
                    <a:pt x="294" y="298"/>
                    <a:pt x="290" y="306"/>
                    <a:pt x="288" y="299"/>
                  </a:cubicBezTo>
                  <a:cubicBezTo>
                    <a:pt x="287" y="294"/>
                    <a:pt x="302" y="279"/>
                    <a:pt x="305" y="276"/>
                  </a:cubicBezTo>
                  <a:cubicBezTo>
                    <a:pt x="309" y="270"/>
                    <a:pt x="318" y="258"/>
                    <a:pt x="316" y="250"/>
                  </a:cubicBezTo>
                  <a:cubicBezTo>
                    <a:pt x="315" y="244"/>
                    <a:pt x="302" y="242"/>
                    <a:pt x="319" y="235"/>
                  </a:cubicBezTo>
                  <a:cubicBezTo>
                    <a:pt x="327" y="234"/>
                    <a:pt x="340" y="222"/>
                    <a:pt x="326" y="222"/>
                  </a:cubicBezTo>
                  <a:cubicBezTo>
                    <a:pt x="326" y="222"/>
                    <a:pt x="326" y="222"/>
                    <a:pt x="325" y="222"/>
                  </a:cubicBezTo>
                  <a:cubicBezTo>
                    <a:pt x="315" y="216"/>
                    <a:pt x="316" y="206"/>
                    <a:pt x="328" y="201"/>
                  </a:cubicBezTo>
                  <a:cubicBezTo>
                    <a:pt x="335" y="196"/>
                    <a:pt x="343" y="201"/>
                    <a:pt x="344" y="186"/>
                  </a:cubicBezTo>
                  <a:cubicBezTo>
                    <a:pt x="344" y="184"/>
                    <a:pt x="340" y="161"/>
                    <a:pt x="342" y="161"/>
                  </a:cubicBezTo>
                  <a:lnTo>
                    <a:pt x="342" y="161"/>
                  </a:lnTo>
                  <a:cubicBezTo>
                    <a:pt x="342" y="161"/>
                    <a:pt x="342" y="161"/>
                    <a:pt x="342" y="161"/>
                  </a:cubicBezTo>
                  <a:cubicBezTo>
                    <a:pt x="345" y="161"/>
                    <a:pt x="346" y="173"/>
                    <a:pt x="350" y="173"/>
                  </a:cubicBezTo>
                  <a:cubicBezTo>
                    <a:pt x="351" y="173"/>
                    <a:pt x="351" y="173"/>
                    <a:pt x="352" y="173"/>
                  </a:cubicBezTo>
                  <a:cubicBezTo>
                    <a:pt x="356" y="169"/>
                    <a:pt x="355" y="152"/>
                    <a:pt x="354" y="148"/>
                  </a:cubicBezTo>
                  <a:cubicBezTo>
                    <a:pt x="358" y="140"/>
                    <a:pt x="362" y="131"/>
                    <a:pt x="369" y="126"/>
                  </a:cubicBezTo>
                  <a:cubicBezTo>
                    <a:pt x="376" y="121"/>
                    <a:pt x="377" y="124"/>
                    <a:pt x="379" y="120"/>
                  </a:cubicBezTo>
                  <a:cubicBezTo>
                    <a:pt x="381" y="118"/>
                    <a:pt x="382" y="115"/>
                    <a:pt x="382" y="108"/>
                  </a:cubicBezTo>
                  <a:cubicBezTo>
                    <a:pt x="382" y="103"/>
                    <a:pt x="381" y="93"/>
                    <a:pt x="382" y="93"/>
                  </a:cubicBezTo>
                  <a:cubicBezTo>
                    <a:pt x="382" y="93"/>
                    <a:pt x="383" y="94"/>
                    <a:pt x="383" y="96"/>
                  </a:cubicBezTo>
                  <a:cubicBezTo>
                    <a:pt x="386" y="102"/>
                    <a:pt x="388" y="105"/>
                    <a:pt x="389" y="105"/>
                  </a:cubicBezTo>
                  <a:cubicBezTo>
                    <a:pt x="390" y="105"/>
                    <a:pt x="390" y="103"/>
                    <a:pt x="390" y="100"/>
                  </a:cubicBezTo>
                  <a:cubicBezTo>
                    <a:pt x="391" y="96"/>
                    <a:pt x="391" y="86"/>
                    <a:pt x="391" y="77"/>
                  </a:cubicBezTo>
                  <a:lnTo>
                    <a:pt x="391" y="77"/>
                  </a:lnTo>
                  <a:cubicBezTo>
                    <a:pt x="392" y="96"/>
                    <a:pt x="393" y="101"/>
                    <a:pt x="395" y="101"/>
                  </a:cubicBezTo>
                  <a:cubicBezTo>
                    <a:pt x="396" y="101"/>
                    <a:pt x="397" y="99"/>
                    <a:pt x="399" y="96"/>
                  </a:cubicBezTo>
                  <a:cubicBezTo>
                    <a:pt x="400" y="95"/>
                    <a:pt x="401" y="94"/>
                    <a:pt x="401" y="94"/>
                  </a:cubicBezTo>
                  <a:cubicBezTo>
                    <a:pt x="403" y="94"/>
                    <a:pt x="405" y="99"/>
                    <a:pt x="403" y="105"/>
                  </a:cubicBezTo>
                  <a:cubicBezTo>
                    <a:pt x="401" y="111"/>
                    <a:pt x="399" y="112"/>
                    <a:pt x="398" y="117"/>
                  </a:cubicBezTo>
                  <a:cubicBezTo>
                    <a:pt x="398" y="119"/>
                    <a:pt x="398" y="119"/>
                    <a:pt x="398" y="119"/>
                  </a:cubicBezTo>
                  <a:cubicBezTo>
                    <a:pt x="399" y="119"/>
                    <a:pt x="401" y="117"/>
                    <a:pt x="402" y="116"/>
                  </a:cubicBezTo>
                  <a:cubicBezTo>
                    <a:pt x="402" y="116"/>
                    <a:pt x="402" y="116"/>
                    <a:pt x="403" y="116"/>
                  </a:cubicBezTo>
                  <a:cubicBezTo>
                    <a:pt x="405" y="116"/>
                    <a:pt x="407" y="121"/>
                    <a:pt x="404" y="125"/>
                  </a:cubicBezTo>
                  <a:cubicBezTo>
                    <a:pt x="401" y="127"/>
                    <a:pt x="400" y="127"/>
                    <a:pt x="401" y="127"/>
                  </a:cubicBezTo>
                  <a:cubicBezTo>
                    <a:pt x="401" y="127"/>
                    <a:pt x="402" y="127"/>
                    <a:pt x="403" y="127"/>
                  </a:cubicBezTo>
                  <a:cubicBezTo>
                    <a:pt x="407" y="129"/>
                    <a:pt x="412" y="132"/>
                    <a:pt x="414" y="133"/>
                  </a:cubicBezTo>
                  <a:cubicBezTo>
                    <a:pt x="422" y="143"/>
                    <a:pt x="424" y="158"/>
                    <a:pt x="434" y="164"/>
                  </a:cubicBezTo>
                  <a:cubicBezTo>
                    <a:pt x="443" y="169"/>
                    <a:pt x="448" y="181"/>
                    <a:pt x="452" y="191"/>
                  </a:cubicBezTo>
                  <a:cubicBezTo>
                    <a:pt x="455" y="202"/>
                    <a:pt x="459" y="222"/>
                    <a:pt x="471" y="228"/>
                  </a:cubicBezTo>
                  <a:cubicBezTo>
                    <a:pt x="475" y="230"/>
                    <a:pt x="470" y="240"/>
                    <a:pt x="470" y="244"/>
                  </a:cubicBezTo>
                  <a:cubicBezTo>
                    <a:pt x="471" y="251"/>
                    <a:pt x="478" y="251"/>
                    <a:pt x="481" y="258"/>
                  </a:cubicBezTo>
                  <a:cubicBezTo>
                    <a:pt x="486" y="265"/>
                    <a:pt x="489" y="274"/>
                    <a:pt x="494" y="281"/>
                  </a:cubicBezTo>
                  <a:cubicBezTo>
                    <a:pt x="500" y="289"/>
                    <a:pt x="505" y="284"/>
                    <a:pt x="505" y="295"/>
                  </a:cubicBezTo>
                  <a:cubicBezTo>
                    <a:pt x="505" y="305"/>
                    <a:pt x="507" y="325"/>
                    <a:pt x="519" y="325"/>
                  </a:cubicBezTo>
                  <a:cubicBezTo>
                    <a:pt x="521" y="325"/>
                    <a:pt x="523" y="324"/>
                    <a:pt x="526" y="323"/>
                  </a:cubicBezTo>
                  <a:lnTo>
                    <a:pt x="526" y="323"/>
                  </a:lnTo>
                  <a:cubicBezTo>
                    <a:pt x="508" y="332"/>
                    <a:pt x="542" y="380"/>
                    <a:pt x="554" y="387"/>
                  </a:cubicBezTo>
                  <a:cubicBezTo>
                    <a:pt x="563" y="392"/>
                    <a:pt x="542" y="417"/>
                    <a:pt x="564" y="420"/>
                  </a:cubicBezTo>
                  <a:cubicBezTo>
                    <a:pt x="574" y="421"/>
                    <a:pt x="584" y="418"/>
                    <a:pt x="581" y="432"/>
                  </a:cubicBezTo>
                  <a:cubicBezTo>
                    <a:pt x="582" y="435"/>
                    <a:pt x="593" y="453"/>
                    <a:pt x="594" y="453"/>
                  </a:cubicBezTo>
                  <a:lnTo>
                    <a:pt x="594" y="453"/>
                  </a:lnTo>
                  <a:cubicBezTo>
                    <a:pt x="594" y="453"/>
                    <a:pt x="594" y="453"/>
                    <a:pt x="594" y="453"/>
                  </a:cubicBezTo>
                  <a:cubicBezTo>
                    <a:pt x="593" y="453"/>
                    <a:pt x="591" y="452"/>
                    <a:pt x="590" y="452"/>
                  </a:cubicBezTo>
                  <a:cubicBezTo>
                    <a:pt x="588" y="452"/>
                    <a:pt x="587" y="453"/>
                    <a:pt x="587" y="456"/>
                  </a:cubicBezTo>
                  <a:cubicBezTo>
                    <a:pt x="588" y="460"/>
                    <a:pt x="592" y="466"/>
                    <a:pt x="594" y="470"/>
                  </a:cubicBezTo>
                  <a:cubicBezTo>
                    <a:pt x="600" y="482"/>
                    <a:pt x="600" y="498"/>
                    <a:pt x="607" y="508"/>
                  </a:cubicBezTo>
                  <a:cubicBezTo>
                    <a:pt x="606" y="497"/>
                    <a:pt x="616" y="486"/>
                    <a:pt x="626" y="486"/>
                  </a:cubicBezTo>
                  <a:cubicBezTo>
                    <a:pt x="628" y="486"/>
                    <a:pt x="629" y="486"/>
                    <a:pt x="631" y="487"/>
                  </a:cubicBezTo>
                  <a:cubicBezTo>
                    <a:pt x="637" y="498"/>
                    <a:pt x="622" y="498"/>
                    <a:pt x="618" y="498"/>
                  </a:cubicBezTo>
                  <a:cubicBezTo>
                    <a:pt x="611" y="501"/>
                    <a:pt x="624" y="513"/>
                    <a:pt x="626" y="518"/>
                  </a:cubicBezTo>
                  <a:cubicBezTo>
                    <a:pt x="627" y="523"/>
                    <a:pt x="622" y="537"/>
                    <a:pt x="626" y="538"/>
                  </a:cubicBezTo>
                  <a:cubicBezTo>
                    <a:pt x="631" y="539"/>
                    <a:pt x="637" y="537"/>
                    <a:pt x="638" y="545"/>
                  </a:cubicBezTo>
                  <a:cubicBezTo>
                    <a:pt x="641" y="557"/>
                    <a:pt x="638" y="566"/>
                    <a:pt x="645" y="578"/>
                  </a:cubicBezTo>
                  <a:cubicBezTo>
                    <a:pt x="645" y="577"/>
                    <a:pt x="645" y="576"/>
                    <a:pt x="646" y="576"/>
                  </a:cubicBezTo>
                  <a:cubicBezTo>
                    <a:pt x="652" y="576"/>
                    <a:pt x="671" y="617"/>
                    <a:pt x="675" y="620"/>
                  </a:cubicBezTo>
                  <a:cubicBezTo>
                    <a:pt x="675" y="620"/>
                    <a:pt x="676" y="620"/>
                    <a:pt x="676" y="620"/>
                  </a:cubicBezTo>
                  <a:cubicBezTo>
                    <a:pt x="678" y="620"/>
                    <a:pt x="683" y="614"/>
                    <a:pt x="687" y="614"/>
                  </a:cubicBezTo>
                  <a:cubicBezTo>
                    <a:pt x="688" y="614"/>
                    <a:pt x="689" y="614"/>
                    <a:pt x="690" y="615"/>
                  </a:cubicBezTo>
                  <a:cubicBezTo>
                    <a:pt x="699" y="619"/>
                    <a:pt x="686" y="629"/>
                    <a:pt x="682" y="631"/>
                  </a:cubicBezTo>
                  <a:cubicBezTo>
                    <a:pt x="683" y="631"/>
                    <a:pt x="685" y="630"/>
                    <a:pt x="687" y="630"/>
                  </a:cubicBezTo>
                  <a:cubicBezTo>
                    <a:pt x="690" y="630"/>
                    <a:pt x="694" y="632"/>
                    <a:pt x="693" y="636"/>
                  </a:cubicBezTo>
                  <a:cubicBezTo>
                    <a:pt x="693" y="643"/>
                    <a:pt x="685" y="644"/>
                    <a:pt x="686" y="649"/>
                  </a:cubicBezTo>
                  <a:cubicBezTo>
                    <a:pt x="686" y="654"/>
                    <a:pt x="703" y="650"/>
                    <a:pt x="707" y="659"/>
                  </a:cubicBezTo>
                  <a:cubicBezTo>
                    <a:pt x="707" y="661"/>
                    <a:pt x="702" y="679"/>
                    <a:pt x="705" y="679"/>
                  </a:cubicBezTo>
                  <a:cubicBezTo>
                    <a:pt x="706" y="679"/>
                    <a:pt x="706" y="679"/>
                    <a:pt x="707" y="678"/>
                  </a:cubicBezTo>
                  <a:cubicBezTo>
                    <a:pt x="709" y="677"/>
                    <a:pt x="710" y="673"/>
                    <a:pt x="712" y="673"/>
                  </a:cubicBezTo>
                  <a:cubicBezTo>
                    <a:pt x="713" y="673"/>
                    <a:pt x="715" y="673"/>
                    <a:pt x="716" y="675"/>
                  </a:cubicBezTo>
                  <a:cubicBezTo>
                    <a:pt x="718" y="676"/>
                    <a:pt x="720" y="679"/>
                    <a:pt x="720" y="682"/>
                  </a:cubicBezTo>
                  <a:cubicBezTo>
                    <a:pt x="719" y="689"/>
                    <a:pt x="705" y="688"/>
                    <a:pt x="707" y="696"/>
                  </a:cubicBezTo>
                  <a:cubicBezTo>
                    <a:pt x="710" y="702"/>
                    <a:pt x="714" y="709"/>
                    <a:pt x="718" y="713"/>
                  </a:cubicBezTo>
                  <a:cubicBezTo>
                    <a:pt x="720" y="715"/>
                    <a:pt x="725" y="715"/>
                    <a:pt x="725" y="715"/>
                  </a:cubicBezTo>
                  <a:cubicBezTo>
                    <a:pt x="730" y="725"/>
                    <a:pt x="734" y="736"/>
                    <a:pt x="741" y="745"/>
                  </a:cubicBezTo>
                  <a:cubicBezTo>
                    <a:pt x="745" y="750"/>
                    <a:pt x="748" y="752"/>
                    <a:pt x="750" y="752"/>
                  </a:cubicBezTo>
                  <a:cubicBezTo>
                    <a:pt x="753" y="752"/>
                    <a:pt x="754" y="749"/>
                    <a:pt x="752" y="741"/>
                  </a:cubicBezTo>
                  <a:lnTo>
                    <a:pt x="752" y="741"/>
                  </a:lnTo>
                  <a:cubicBezTo>
                    <a:pt x="757" y="750"/>
                    <a:pt x="762" y="759"/>
                    <a:pt x="761" y="769"/>
                  </a:cubicBezTo>
                  <a:cubicBezTo>
                    <a:pt x="759" y="777"/>
                    <a:pt x="756" y="790"/>
                    <a:pt x="765" y="796"/>
                  </a:cubicBezTo>
                  <a:cubicBezTo>
                    <a:pt x="772" y="800"/>
                    <a:pt x="776" y="799"/>
                    <a:pt x="781" y="807"/>
                  </a:cubicBezTo>
                  <a:cubicBezTo>
                    <a:pt x="783" y="810"/>
                    <a:pt x="785" y="817"/>
                    <a:pt x="788" y="820"/>
                  </a:cubicBezTo>
                  <a:cubicBezTo>
                    <a:pt x="788" y="820"/>
                    <a:pt x="790" y="819"/>
                    <a:pt x="792" y="819"/>
                  </a:cubicBezTo>
                  <a:cubicBezTo>
                    <a:pt x="792" y="819"/>
                    <a:pt x="793" y="819"/>
                    <a:pt x="793" y="819"/>
                  </a:cubicBezTo>
                  <a:cubicBezTo>
                    <a:pt x="800" y="825"/>
                    <a:pt x="803" y="839"/>
                    <a:pt x="810" y="847"/>
                  </a:cubicBezTo>
                  <a:cubicBezTo>
                    <a:pt x="817" y="854"/>
                    <a:pt x="826" y="858"/>
                    <a:pt x="823" y="868"/>
                  </a:cubicBezTo>
                  <a:cubicBezTo>
                    <a:pt x="821" y="874"/>
                    <a:pt x="831" y="892"/>
                    <a:pt x="838" y="894"/>
                  </a:cubicBezTo>
                  <a:cubicBezTo>
                    <a:pt x="838" y="894"/>
                    <a:pt x="838" y="894"/>
                    <a:pt x="838" y="894"/>
                  </a:cubicBezTo>
                  <a:cubicBezTo>
                    <a:pt x="843" y="894"/>
                    <a:pt x="840" y="881"/>
                    <a:pt x="839" y="878"/>
                  </a:cubicBezTo>
                  <a:lnTo>
                    <a:pt x="839" y="878"/>
                  </a:lnTo>
                  <a:cubicBezTo>
                    <a:pt x="842" y="884"/>
                    <a:pt x="846" y="890"/>
                    <a:pt x="846" y="897"/>
                  </a:cubicBezTo>
                  <a:cubicBezTo>
                    <a:pt x="846" y="904"/>
                    <a:pt x="844" y="909"/>
                    <a:pt x="846" y="916"/>
                  </a:cubicBezTo>
                  <a:cubicBezTo>
                    <a:pt x="849" y="927"/>
                    <a:pt x="858" y="926"/>
                    <a:pt x="860" y="938"/>
                  </a:cubicBezTo>
                  <a:cubicBezTo>
                    <a:pt x="860" y="942"/>
                    <a:pt x="853" y="959"/>
                    <a:pt x="860" y="959"/>
                  </a:cubicBezTo>
                  <a:cubicBezTo>
                    <a:pt x="861" y="959"/>
                    <a:pt x="862" y="959"/>
                    <a:pt x="863" y="959"/>
                  </a:cubicBezTo>
                  <a:cubicBezTo>
                    <a:pt x="866" y="958"/>
                    <a:pt x="869" y="957"/>
                    <a:pt x="873" y="957"/>
                  </a:cubicBezTo>
                  <a:cubicBezTo>
                    <a:pt x="877" y="957"/>
                    <a:pt x="881" y="959"/>
                    <a:pt x="880" y="967"/>
                  </a:cubicBezTo>
                  <a:cubicBezTo>
                    <a:pt x="879" y="976"/>
                    <a:pt x="876" y="979"/>
                    <a:pt x="879" y="988"/>
                  </a:cubicBezTo>
                  <a:cubicBezTo>
                    <a:pt x="879" y="991"/>
                    <a:pt x="888" y="1012"/>
                    <a:pt x="892" y="1012"/>
                  </a:cubicBezTo>
                  <a:cubicBezTo>
                    <a:pt x="892" y="1012"/>
                    <a:pt x="892" y="1012"/>
                    <a:pt x="893" y="1012"/>
                  </a:cubicBezTo>
                  <a:cubicBezTo>
                    <a:pt x="894" y="1011"/>
                    <a:pt x="899" y="1004"/>
                    <a:pt x="903" y="1004"/>
                  </a:cubicBezTo>
                  <a:cubicBezTo>
                    <a:pt x="905" y="1004"/>
                    <a:pt x="907" y="1006"/>
                    <a:pt x="909" y="1010"/>
                  </a:cubicBezTo>
                  <a:cubicBezTo>
                    <a:pt x="913" y="1019"/>
                    <a:pt x="901" y="1017"/>
                    <a:pt x="899" y="1022"/>
                  </a:cubicBezTo>
                  <a:cubicBezTo>
                    <a:pt x="899" y="1022"/>
                    <a:pt x="913" y="1026"/>
                    <a:pt x="915" y="1027"/>
                  </a:cubicBezTo>
                  <a:cubicBezTo>
                    <a:pt x="923" y="1030"/>
                    <a:pt x="920" y="1033"/>
                    <a:pt x="919" y="1038"/>
                  </a:cubicBezTo>
                  <a:cubicBezTo>
                    <a:pt x="914" y="1046"/>
                    <a:pt x="921" y="1069"/>
                    <a:pt x="927" y="1075"/>
                  </a:cubicBezTo>
                  <a:cubicBezTo>
                    <a:pt x="929" y="1076"/>
                    <a:pt x="930" y="1076"/>
                    <a:pt x="931" y="1076"/>
                  </a:cubicBezTo>
                  <a:cubicBezTo>
                    <a:pt x="938" y="1076"/>
                    <a:pt x="946" y="1066"/>
                    <a:pt x="950" y="1066"/>
                  </a:cubicBezTo>
                  <a:cubicBezTo>
                    <a:pt x="950" y="1066"/>
                    <a:pt x="951" y="1066"/>
                    <a:pt x="951" y="1067"/>
                  </a:cubicBezTo>
                  <a:cubicBezTo>
                    <a:pt x="955" y="1073"/>
                    <a:pt x="949" y="1076"/>
                    <a:pt x="948" y="1081"/>
                  </a:cubicBezTo>
                  <a:cubicBezTo>
                    <a:pt x="947" y="1087"/>
                    <a:pt x="948" y="1095"/>
                    <a:pt x="951" y="1101"/>
                  </a:cubicBezTo>
                  <a:cubicBezTo>
                    <a:pt x="955" y="1110"/>
                    <a:pt x="951" y="1132"/>
                    <a:pt x="957" y="1138"/>
                  </a:cubicBezTo>
                  <a:cubicBezTo>
                    <a:pt x="961" y="1140"/>
                    <a:pt x="973" y="1140"/>
                    <a:pt x="971" y="1145"/>
                  </a:cubicBezTo>
                  <a:cubicBezTo>
                    <a:pt x="969" y="1150"/>
                    <a:pt x="967" y="1151"/>
                    <a:pt x="969" y="1157"/>
                  </a:cubicBezTo>
                  <a:cubicBezTo>
                    <a:pt x="975" y="1172"/>
                    <a:pt x="995" y="1168"/>
                    <a:pt x="1003" y="1180"/>
                  </a:cubicBezTo>
                  <a:cubicBezTo>
                    <a:pt x="1011" y="1193"/>
                    <a:pt x="996" y="1209"/>
                    <a:pt x="1002" y="1219"/>
                  </a:cubicBezTo>
                  <a:cubicBezTo>
                    <a:pt x="1002" y="1219"/>
                    <a:pt x="1002" y="1220"/>
                    <a:pt x="1003" y="1220"/>
                  </a:cubicBezTo>
                  <a:cubicBezTo>
                    <a:pt x="1005" y="1220"/>
                    <a:pt x="1008" y="1213"/>
                    <a:pt x="1008" y="1212"/>
                  </a:cubicBezTo>
                  <a:lnTo>
                    <a:pt x="1008" y="1212"/>
                  </a:lnTo>
                  <a:cubicBezTo>
                    <a:pt x="1012" y="1220"/>
                    <a:pt x="1004" y="1226"/>
                    <a:pt x="1009" y="1233"/>
                  </a:cubicBezTo>
                  <a:cubicBezTo>
                    <a:pt x="1015" y="1241"/>
                    <a:pt x="1021" y="1246"/>
                    <a:pt x="1026" y="1256"/>
                  </a:cubicBezTo>
                  <a:cubicBezTo>
                    <a:pt x="1026" y="1255"/>
                    <a:pt x="1025" y="1255"/>
                    <a:pt x="1026" y="1255"/>
                  </a:cubicBezTo>
                  <a:lnTo>
                    <a:pt x="1026" y="1255"/>
                  </a:lnTo>
                  <a:cubicBezTo>
                    <a:pt x="1026" y="1255"/>
                    <a:pt x="1031" y="1263"/>
                    <a:pt x="1035" y="1264"/>
                  </a:cubicBezTo>
                  <a:cubicBezTo>
                    <a:pt x="1041" y="1267"/>
                    <a:pt x="1041" y="1271"/>
                    <a:pt x="1042" y="1277"/>
                  </a:cubicBezTo>
                  <a:cubicBezTo>
                    <a:pt x="1044" y="1288"/>
                    <a:pt x="1051" y="1300"/>
                    <a:pt x="1059" y="1308"/>
                  </a:cubicBezTo>
                  <a:cubicBezTo>
                    <a:pt x="1063" y="1310"/>
                    <a:pt x="1080" y="1317"/>
                    <a:pt x="1076" y="1319"/>
                  </a:cubicBezTo>
                  <a:cubicBezTo>
                    <a:pt x="1066" y="1325"/>
                    <a:pt x="1056" y="1330"/>
                    <a:pt x="1073" y="1339"/>
                  </a:cubicBezTo>
                  <a:cubicBezTo>
                    <a:pt x="1078" y="1342"/>
                    <a:pt x="1085" y="1343"/>
                    <a:pt x="1090" y="1346"/>
                  </a:cubicBezTo>
                  <a:lnTo>
                    <a:pt x="1090" y="1346"/>
                  </a:lnTo>
                  <a:cubicBezTo>
                    <a:pt x="1090" y="1346"/>
                    <a:pt x="1090" y="1346"/>
                    <a:pt x="1090" y="1346"/>
                  </a:cubicBezTo>
                  <a:cubicBezTo>
                    <a:pt x="1087" y="1346"/>
                    <a:pt x="1084" y="1347"/>
                    <a:pt x="1083" y="1348"/>
                  </a:cubicBezTo>
                  <a:cubicBezTo>
                    <a:pt x="1084" y="1352"/>
                    <a:pt x="1088" y="1359"/>
                    <a:pt x="1093" y="1359"/>
                  </a:cubicBezTo>
                  <a:cubicBezTo>
                    <a:pt x="1093" y="1359"/>
                    <a:pt x="1094" y="1359"/>
                    <a:pt x="1095" y="1358"/>
                  </a:cubicBezTo>
                  <a:cubicBezTo>
                    <a:pt x="1095" y="1358"/>
                    <a:pt x="1096" y="1352"/>
                    <a:pt x="1097" y="1350"/>
                  </a:cubicBezTo>
                  <a:lnTo>
                    <a:pt x="1097" y="1350"/>
                  </a:lnTo>
                  <a:cubicBezTo>
                    <a:pt x="1101" y="1353"/>
                    <a:pt x="1104" y="1357"/>
                    <a:pt x="1103" y="1364"/>
                  </a:cubicBezTo>
                  <a:cubicBezTo>
                    <a:pt x="1101" y="1373"/>
                    <a:pt x="1097" y="1382"/>
                    <a:pt x="1099" y="1392"/>
                  </a:cubicBezTo>
                  <a:cubicBezTo>
                    <a:pt x="1103" y="1401"/>
                    <a:pt x="1108" y="1400"/>
                    <a:pt x="1112" y="1406"/>
                  </a:cubicBezTo>
                  <a:cubicBezTo>
                    <a:pt x="1114" y="1412"/>
                    <a:pt x="1109" y="1421"/>
                    <a:pt x="1113" y="1428"/>
                  </a:cubicBezTo>
                  <a:cubicBezTo>
                    <a:pt x="1113" y="1429"/>
                    <a:pt x="1115" y="1429"/>
                    <a:pt x="1117" y="1429"/>
                  </a:cubicBezTo>
                  <a:cubicBezTo>
                    <a:pt x="1118" y="1429"/>
                    <a:pt x="1120" y="1429"/>
                    <a:pt x="1121" y="1429"/>
                  </a:cubicBezTo>
                  <a:cubicBezTo>
                    <a:pt x="1135" y="1435"/>
                    <a:pt x="1121" y="1453"/>
                    <a:pt x="1126" y="1461"/>
                  </a:cubicBezTo>
                  <a:lnTo>
                    <a:pt x="1126" y="1461"/>
                  </a:lnTo>
                  <a:cubicBezTo>
                    <a:pt x="1124" y="1459"/>
                    <a:pt x="1132" y="1452"/>
                    <a:pt x="1138" y="1452"/>
                  </a:cubicBezTo>
                  <a:cubicBezTo>
                    <a:pt x="1142" y="1452"/>
                    <a:pt x="1146" y="1455"/>
                    <a:pt x="1145" y="1463"/>
                  </a:cubicBezTo>
                  <a:cubicBezTo>
                    <a:pt x="1144" y="1475"/>
                    <a:pt x="1141" y="1472"/>
                    <a:pt x="1148" y="1485"/>
                  </a:cubicBezTo>
                  <a:cubicBezTo>
                    <a:pt x="1149" y="1491"/>
                    <a:pt x="1148" y="1493"/>
                    <a:pt x="1144" y="1495"/>
                  </a:cubicBezTo>
                  <a:lnTo>
                    <a:pt x="1144" y="1495"/>
                  </a:lnTo>
                  <a:cubicBezTo>
                    <a:pt x="1145" y="1495"/>
                    <a:pt x="1146" y="1494"/>
                    <a:pt x="1147" y="1494"/>
                  </a:cubicBezTo>
                  <a:cubicBezTo>
                    <a:pt x="1157" y="1494"/>
                    <a:pt x="1163" y="1520"/>
                    <a:pt x="1173" y="1520"/>
                  </a:cubicBezTo>
                  <a:cubicBezTo>
                    <a:pt x="1174" y="1520"/>
                    <a:pt x="1175" y="1520"/>
                    <a:pt x="1176" y="1519"/>
                  </a:cubicBezTo>
                  <a:lnTo>
                    <a:pt x="1176" y="1519"/>
                  </a:lnTo>
                  <a:cubicBezTo>
                    <a:pt x="1168" y="1523"/>
                    <a:pt x="1182" y="1544"/>
                    <a:pt x="1186" y="1551"/>
                  </a:cubicBezTo>
                  <a:cubicBezTo>
                    <a:pt x="1189" y="1556"/>
                    <a:pt x="1193" y="1561"/>
                    <a:pt x="1197" y="1564"/>
                  </a:cubicBezTo>
                  <a:cubicBezTo>
                    <a:pt x="1197" y="1564"/>
                    <a:pt x="1209" y="1565"/>
                    <a:pt x="1209" y="1566"/>
                  </a:cubicBezTo>
                  <a:cubicBezTo>
                    <a:pt x="1206" y="1571"/>
                    <a:pt x="1195" y="1574"/>
                    <a:pt x="1190" y="1577"/>
                  </a:cubicBezTo>
                  <a:cubicBezTo>
                    <a:pt x="1196" y="1579"/>
                    <a:pt x="1201" y="1583"/>
                    <a:pt x="1206" y="1583"/>
                  </a:cubicBezTo>
                  <a:cubicBezTo>
                    <a:pt x="1207" y="1583"/>
                    <a:pt x="1208" y="1583"/>
                    <a:pt x="1209" y="1583"/>
                  </a:cubicBezTo>
                  <a:cubicBezTo>
                    <a:pt x="1212" y="1582"/>
                    <a:pt x="1216" y="1580"/>
                    <a:pt x="1219" y="1580"/>
                  </a:cubicBezTo>
                  <a:cubicBezTo>
                    <a:pt x="1224" y="1580"/>
                    <a:pt x="1228" y="1582"/>
                    <a:pt x="1230" y="1588"/>
                  </a:cubicBezTo>
                  <a:cubicBezTo>
                    <a:pt x="1228" y="1590"/>
                    <a:pt x="1212" y="1593"/>
                    <a:pt x="1212" y="1597"/>
                  </a:cubicBezTo>
                  <a:cubicBezTo>
                    <a:pt x="1212" y="1604"/>
                    <a:pt x="1223" y="1606"/>
                    <a:pt x="1227" y="1606"/>
                  </a:cubicBezTo>
                  <a:cubicBezTo>
                    <a:pt x="1230" y="1611"/>
                    <a:pt x="1232" y="1616"/>
                    <a:pt x="1232" y="1622"/>
                  </a:cubicBezTo>
                  <a:cubicBezTo>
                    <a:pt x="1232" y="1626"/>
                    <a:pt x="1229" y="1633"/>
                    <a:pt x="1231" y="1637"/>
                  </a:cubicBezTo>
                  <a:cubicBezTo>
                    <a:pt x="1233" y="1640"/>
                    <a:pt x="1236" y="1640"/>
                    <a:pt x="1239" y="1640"/>
                  </a:cubicBezTo>
                  <a:cubicBezTo>
                    <a:pt x="1241" y="1640"/>
                    <a:pt x="1242" y="1640"/>
                    <a:pt x="1244" y="1640"/>
                  </a:cubicBezTo>
                  <a:cubicBezTo>
                    <a:pt x="1246" y="1640"/>
                    <a:pt x="1248" y="1640"/>
                    <a:pt x="1249" y="1642"/>
                  </a:cubicBezTo>
                  <a:cubicBezTo>
                    <a:pt x="1249" y="1643"/>
                    <a:pt x="1246" y="1649"/>
                    <a:pt x="1247" y="1652"/>
                  </a:cubicBezTo>
                  <a:cubicBezTo>
                    <a:pt x="1247" y="1655"/>
                    <a:pt x="1249" y="1660"/>
                    <a:pt x="1251" y="1663"/>
                  </a:cubicBezTo>
                  <a:cubicBezTo>
                    <a:pt x="1255" y="1673"/>
                    <a:pt x="1262" y="1677"/>
                    <a:pt x="1267" y="1686"/>
                  </a:cubicBezTo>
                  <a:cubicBezTo>
                    <a:pt x="1272" y="1693"/>
                    <a:pt x="1267" y="1699"/>
                    <a:pt x="1273" y="1704"/>
                  </a:cubicBezTo>
                  <a:cubicBezTo>
                    <a:pt x="1275" y="1706"/>
                    <a:pt x="1277" y="1707"/>
                    <a:pt x="1280" y="1707"/>
                  </a:cubicBezTo>
                  <a:cubicBezTo>
                    <a:pt x="1281" y="1707"/>
                    <a:pt x="1282" y="1707"/>
                    <a:pt x="1283" y="1707"/>
                  </a:cubicBezTo>
                  <a:lnTo>
                    <a:pt x="1283" y="1707"/>
                  </a:lnTo>
                  <a:cubicBezTo>
                    <a:pt x="1275" y="1711"/>
                    <a:pt x="1270" y="1713"/>
                    <a:pt x="1277" y="1726"/>
                  </a:cubicBezTo>
                  <a:cubicBezTo>
                    <a:pt x="1277" y="1726"/>
                    <a:pt x="1281" y="1724"/>
                    <a:pt x="1282" y="1723"/>
                  </a:cubicBezTo>
                  <a:lnTo>
                    <a:pt x="1282" y="1723"/>
                  </a:lnTo>
                  <a:cubicBezTo>
                    <a:pt x="1286" y="1731"/>
                    <a:pt x="1298" y="1761"/>
                    <a:pt x="1306" y="1763"/>
                  </a:cubicBezTo>
                  <a:cubicBezTo>
                    <a:pt x="1306" y="1763"/>
                    <a:pt x="1312" y="1755"/>
                    <a:pt x="1315" y="1755"/>
                  </a:cubicBezTo>
                  <a:cubicBezTo>
                    <a:pt x="1316" y="1755"/>
                    <a:pt x="1316" y="1756"/>
                    <a:pt x="1317" y="1757"/>
                  </a:cubicBezTo>
                  <a:cubicBezTo>
                    <a:pt x="1319" y="1764"/>
                    <a:pt x="1316" y="1773"/>
                    <a:pt x="1318" y="1780"/>
                  </a:cubicBezTo>
                  <a:cubicBezTo>
                    <a:pt x="1320" y="1798"/>
                    <a:pt x="1327" y="1817"/>
                    <a:pt x="1338" y="1831"/>
                  </a:cubicBezTo>
                  <a:cubicBezTo>
                    <a:pt x="1343" y="1839"/>
                    <a:pt x="1351" y="1841"/>
                    <a:pt x="1356" y="1849"/>
                  </a:cubicBezTo>
                  <a:cubicBezTo>
                    <a:pt x="1362" y="1860"/>
                    <a:pt x="1366" y="1860"/>
                    <a:pt x="1373" y="1860"/>
                  </a:cubicBezTo>
                  <a:lnTo>
                    <a:pt x="1373" y="1860"/>
                  </a:lnTo>
                  <a:cubicBezTo>
                    <a:pt x="1375" y="1860"/>
                    <a:pt x="1376" y="1860"/>
                    <a:pt x="1379" y="1860"/>
                  </a:cubicBezTo>
                  <a:lnTo>
                    <a:pt x="1379" y="1860"/>
                  </a:lnTo>
                  <a:cubicBezTo>
                    <a:pt x="1374" y="1861"/>
                    <a:pt x="1367" y="1888"/>
                    <a:pt x="1377" y="1888"/>
                  </a:cubicBezTo>
                  <a:cubicBezTo>
                    <a:pt x="1377" y="1888"/>
                    <a:pt x="1378" y="1888"/>
                    <a:pt x="1378" y="1888"/>
                  </a:cubicBezTo>
                  <a:cubicBezTo>
                    <a:pt x="1385" y="1887"/>
                    <a:pt x="1383" y="1859"/>
                    <a:pt x="1391" y="1858"/>
                  </a:cubicBezTo>
                  <a:lnTo>
                    <a:pt x="1391" y="1858"/>
                  </a:lnTo>
                  <a:cubicBezTo>
                    <a:pt x="1391" y="1858"/>
                    <a:pt x="1389" y="1881"/>
                    <a:pt x="1389" y="1882"/>
                  </a:cubicBezTo>
                  <a:cubicBezTo>
                    <a:pt x="1388" y="1892"/>
                    <a:pt x="1385" y="1905"/>
                    <a:pt x="1378" y="1909"/>
                  </a:cubicBezTo>
                  <a:lnTo>
                    <a:pt x="1378" y="1909"/>
                  </a:lnTo>
                  <a:cubicBezTo>
                    <a:pt x="1379" y="1908"/>
                    <a:pt x="1381" y="1908"/>
                    <a:pt x="1382" y="1908"/>
                  </a:cubicBezTo>
                  <a:cubicBezTo>
                    <a:pt x="1391" y="1908"/>
                    <a:pt x="1395" y="1924"/>
                    <a:pt x="1405" y="1928"/>
                  </a:cubicBezTo>
                  <a:cubicBezTo>
                    <a:pt x="1411" y="1939"/>
                    <a:pt x="1409" y="1940"/>
                    <a:pt x="1401" y="1943"/>
                  </a:cubicBezTo>
                  <a:cubicBezTo>
                    <a:pt x="1394" y="1945"/>
                    <a:pt x="1401" y="1954"/>
                    <a:pt x="1397" y="1956"/>
                  </a:cubicBezTo>
                  <a:lnTo>
                    <a:pt x="1397" y="1956"/>
                  </a:lnTo>
                  <a:lnTo>
                    <a:pt x="1421" y="1943"/>
                  </a:lnTo>
                  <a:lnTo>
                    <a:pt x="1421" y="1943"/>
                  </a:lnTo>
                  <a:cubicBezTo>
                    <a:pt x="1426" y="1955"/>
                    <a:pt x="1409" y="1969"/>
                    <a:pt x="1410" y="1970"/>
                  </a:cubicBezTo>
                  <a:cubicBezTo>
                    <a:pt x="1417" y="1974"/>
                    <a:pt x="1436" y="1977"/>
                    <a:pt x="1434" y="1991"/>
                  </a:cubicBezTo>
                  <a:cubicBezTo>
                    <a:pt x="1432" y="2000"/>
                    <a:pt x="1436" y="2032"/>
                    <a:pt x="1451" y="2032"/>
                  </a:cubicBezTo>
                  <a:cubicBezTo>
                    <a:pt x="1451" y="2032"/>
                    <a:pt x="1451" y="2032"/>
                    <a:pt x="1451" y="2032"/>
                  </a:cubicBezTo>
                  <a:cubicBezTo>
                    <a:pt x="1458" y="2032"/>
                    <a:pt x="1461" y="2053"/>
                    <a:pt x="1470" y="2055"/>
                  </a:cubicBezTo>
                  <a:cubicBezTo>
                    <a:pt x="1486" y="2060"/>
                    <a:pt x="1468" y="2071"/>
                    <a:pt x="1471" y="2078"/>
                  </a:cubicBezTo>
                  <a:cubicBezTo>
                    <a:pt x="1473" y="2087"/>
                    <a:pt x="1483" y="2087"/>
                    <a:pt x="1486" y="2094"/>
                  </a:cubicBezTo>
                  <a:cubicBezTo>
                    <a:pt x="1491" y="2103"/>
                    <a:pt x="1486" y="2102"/>
                    <a:pt x="1481" y="2104"/>
                  </a:cubicBezTo>
                  <a:cubicBezTo>
                    <a:pt x="1475" y="2106"/>
                    <a:pt x="1487" y="2115"/>
                    <a:pt x="1489" y="2116"/>
                  </a:cubicBezTo>
                  <a:cubicBezTo>
                    <a:pt x="1495" y="2119"/>
                    <a:pt x="1493" y="2122"/>
                    <a:pt x="1494" y="2126"/>
                  </a:cubicBezTo>
                  <a:cubicBezTo>
                    <a:pt x="1495" y="2128"/>
                    <a:pt x="1496" y="2129"/>
                    <a:pt x="1498" y="2129"/>
                  </a:cubicBezTo>
                  <a:cubicBezTo>
                    <a:pt x="1503" y="2129"/>
                    <a:pt x="1510" y="2124"/>
                    <a:pt x="1513" y="2124"/>
                  </a:cubicBezTo>
                  <a:lnTo>
                    <a:pt x="1513" y="2124"/>
                  </a:lnTo>
                  <a:cubicBezTo>
                    <a:pt x="1515" y="2124"/>
                    <a:pt x="1515" y="2126"/>
                    <a:pt x="1511" y="2134"/>
                  </a:cubicBezTo>
                  <a:cubicBezTo>
                    <a:pt x="1505" y="2146"/>
                    <a:pt x="1512" y="2158"/>
                    <a:pt x="1525" y="2163"/>
                  </a:cubicBezTo>
                  <a:cubicBezTo>
                    <a:pt x="1538" y="2167"/>
                    <a:pt x="1544" y="2172"/>
                    <a:pt x="1533" y="2186"/>
                  </a:cubicBezTo>
                  <a:cubicBezTo>
                    <a:pt x="1527" y="2194"/>
                    <a:pt x="1556" y="2208"/>
                    <a:pt x="1550" y="2217"/>
                  </a:cubicBezTo>
                  <a:lnTo>
                    <a:pt x="1550" y="2217"/>
                  </a:lnTo>
                  <a:cubicBezTo>
                    <a:pt x="1551" y="2216"/>
                    <a:pt x="1552" y="2216"/>
                    <a:pt x="1553" y="2216"/>
                  </a:cubicBezTo>
                  <a:cubicBezTo>
                    <a:pt x="1563" y="2216"/>
                    <a:pt x="1585" y="2233"/>
                    <a:pt x="1570" y="2233"/>
                  </a:cubicBezTo>
                  <a:cubicBezTo>
                    <a:pt x="1569" y="2233"/>
                    <a:pt x="1568" y="2232"/>
                    <a:pt x="1567" y="2232"/>
                  </a:cubicBezTo>
                  <a:lnTo>
                    <a:pt x="1567" y="2232"/>
                  </a:lnTo>
                  <a:cubicBezTo>
                    <a:pt x="1551" y="2241"/>
                    <a:pt x="1572" y="2248"/>
                    <a:pt x="1578" y="2258"/>
                  </a:cubicBezTo>
                  <a:cubicBezTo>
                    <a:pt x="1582" y="2263"/>
                    <a:pt x="1587" y="2271"/>
                    <a:pt x="1587" y="2277"/>
                  </a:cubicBezTo>
                  <a:cubicBezTo>
                    <a:pt x="1587" y="2281"/>
                    <a:pt x="1583" y="2280"/>
                    <a:pt x="1586" y="2286"/>
                  </a:cubicBezTo>
                  <a:cubicBezTo>
                    <a:pt x="1588" y="2292"/>
                    <a:pt x="1600" y="2308"/>
                    <a:pt x="1608" y="2308"/>
                  </a:cubicBezTo>
                  <a:cubicBezTo>
                    <a:pt x="1609" y="2308"/>
                    <a:pt x="1609" y="2308"/>
                    <a:pt x="1610" y="2308"/>
                  </a:cubicBezTo>
                  <a:lnTo>
                    <a:pt x="1610" y="2308"/>
                  </a:lnTo>
                  <a:cubicBezTo>
                    <a:pt x="1604" y="2311"/>
                    <a:pt x="1597" y="2313"/>
                    <a:pt x="1602" y="2322"/>
                  </a:cubicBezTo>
                  <a:cubicBezTo>
                    <a:pt x="1604" y="2328"/>
                    <a:pt x="1619" y="2333"/>
                    <a:pt x="1614" y="2339"/>
                  </a:cubicBezTo>
                  <a:cubicBezTo>
                    <a:pt x="1614" y="2339"/>
                    <a:pt x="1614" y="2339"/>
                    <a:pt x="1614" y="2339"/>
                  </a:cubicBezTo>
                  <a:cubicBezTo>
                    <a:pt x="1615" y="2339"/>
                    <a:pt x="1619" y="2343"/>
                    <a:pt x="1621" y="2343"/>
                  </a:cubicBezTo>
                  <a:cubicBezTo>
                    <a:pt x="1621" y="2343"/>
                    <a:pt x="1621" y="2343"/>
                    <a:pt x="1622" y="2342"/>
                  </a:cubicBezTo>
                  <a:cubicBezTo>
                    <a:pt x="1622" y="2342"/>
                    <a:pt x="1622" y="2342"/>
                    <a:pt x="1623" y="2342"/>
                  </a:cubicBezTo>
                  <a:cubicBezTo>
                    <a:pt x="1625" y="2342"/>
                    <a:pt x="1625" y="2348"/>
                    <a:pt x="1626" y="2349"/>
                  </a:cubicBezTo>
                  <a:cubicBezTo>
                    <a:pt x="1627" y="2360"/>
                    <a:pt x="1628" y="2373"/>
                    <a:pt x="1637" y="2373"/>
                  </a:cubicBezTo>
                  <a:cubicBezTo>
                    <a:pt x="1639" y="2373"/>
                    <a:pt x="1642" y="2372"/>
                    <a:pt x="1645" y="2370"/>
                  </a:cubicBezTo>
                  <a:lnTo>
                    <a:pt x="1645" y="2370"/>
                  </a:lnTo>
                  <a:cubicBezTo>
                    <a:pt x="1643" y="2372"/>
                    <a:pt x="1629" y="2379"/>
                    <a:pt x="1639" y="2383"/>
                  </a:cubicBezTo>
                  <a:cubicBezTo>
                    <a:pt x="1648" y="2387"/>
                    <a:pt x="1649" y="2384"/>
                    <a:pt x="1653" y="2394"/>
                  </a:cubicBezTo>
                  <a:cubicBezTo>
                    <a:pt x="1652" y="2393"/>
                    <a:pt x="1651" y="2392"/>
                    <a:pt x="1650" y="2392"/>
                  </a:cubicBezTo>
                  <a:cubicBezTo>
                    <a:pt x="1646" y="2392"/>
                    <a:pt x="1641" y="2398"/>
                    <a:pt x="1643" y="2404"/>
                  </a:cubicBezTo>
                  <a:cubicBezTo>
                    <a:pt x="1646" y="2411"/>
                    <a:pt x="1650" y="2417"/>
                    <a:pt x="1655" y="2421"/>
                  </a:cubicBezTo>
                  <a:cubicBezTo>
                    <a:pt x="1661" y="2428"/>
                    <a:pt x="1664" y="2430"/>
                    <a:pt x="1668" y="2430"/>
                  </a:cubicBezTo>
                  <a:cubicBezTo>
                    <a:pt x="1671" y="2430"/>
                    <a:pt x="1674" y="2429"/>
                    <a:pt x="1677" y="2427"/>
                  </a:cubicBezTo>
                  <a:lnTo>
                    <a:pt x="1677" y="2427"/>
                  </a:lnTo>
                  <a:cubicBezTo>
                    <a:pt x="1684" y="2438"/>
                    <a:pt x="1680" y="2437"/>
                    <a:pt x="1676" y="2445"/>
                  </a:cubicBezTo>
                  <a:cubicBezTo>
                    <a:pt x="1676" y="2445"/>
                    <a:pt x="1682" y="2445"/>
                    <a:pt x="1686" y="2445"/>
                  </a:cubicBezTo>
                  <a:cubicBezTo>
                    <a:pt x="1689" y="2445"/>
                    <a:pt x="1691" y="2445"/>
                    <a:pt x="1691" y="2445"/>
                  </a:cubicBezTo>
                  <a:lnTo>
                    <a:pt x="1691" y="2445"/>
                  </a:lnTo>
                  <a:cubicBezTo>
                    <a:pt x="1682" y="2449"/>
                    <a:pt x="1677" y="2456"/>
                    <a:pt x="1670" y="2464"/>
                  </a:cubicBezTo>
                  <a:cubicBezTo>
                    <a:pt x="1677" y="2467"/>
                    <a:pt x="1685" y="2470"/>
                    <a:pt x="1693" y="2472"/>
                  </a:cubicBezTo>
                  <a:cubicBezTo>
                    <a:pt x="1707" y="2475"/>
                    <a:pt x="1710" y="2489"/>
                    <a:pt x="1713" y="2502"/>
                  </a:cubicBezTo>
                  <a:cubicBezTo>
                    <a:pt x="1715" y="2508"/>
                    <a:pt x="1720" y="2530"/>
                    <a:pt x="1729" y="2530"/>
                  </a:cubicBezTo>
                  <a:cubicBezTo>
                    <a:pt x="1729" y="2530"/>
                    <a:pt x="1730" y="2530"/>
                    <a:pt x="1731" y="2529"/>
                  </a:cubicBezTo>
                  <a:cubicBezTo>
                    <a:pt x="1739" y="2526"/>
                    <a:pt x="1746" y="2521"/>
                    <a:pt x="1753" y="2517"/>
                  </a:cubicBezTo>
                  <a:lnTo>
                    <a:pt x="1753" y="2517"/>
                  </a:lnTo>
                  <a:cubicBezTo>
                    <a:pt x="1758" y="2527"/>
                    <a:pt x="1743" y="2531"/>
                    <a:pt x="1739" y="2534"/>
                  </a:cubicBezTo>
                  <a:cubicBezTo>
                    <a:pt x="1739" y="2533"/>
                    <a:pt x="1740" y="2533"/>
                    <a:pt x="1740" y="2533"/>
                  </a:cubicBezTo>
                  <a:lnTo>
                    <a:pt x="1740" y="2533"/>
                  </a:lnTo>
                  <a:cubicBezTo>
                    <a:pt x="1744" y="2533"/>
                    <a:pt x="1741" y="2549"/>
                    <a:pt x="1737" y="2550"/>
                  </a:cubicBezTo>
                  <a:cubicBezTo>
                    <a:pt x="1732" y="2553"/>
                    <a:pt x="1726" y="2555"/>
                    <a:pt x="1729" y="2562"/>
                  </a:cubicBezTo>
                  <a:lnTo>
                    <a:pt x="1753" y="2550"/>
                  </a:lnTo>
                  <a:lnTo>
                    <a:pt x="1753" y="2550"/>
                  </a:lnTo>
                  <a:cubicBezTo>
                    <a:pt x="1740" y="2557"/>
                    <a:pt x="1759" y="2592"/>
                    <a:pt x="1764" y="2602"/>
                  </a:cubicBezTo>
                  <a:cubicBezTo>
                    <a:pt x="1760" y="2595"/>
                    <a:pt x="1767" y="2591"/>
                    <a:pt x="1771" y="2590"/>
                  </a:cubicBezTo>
                  <a:lnTo>
                    <a:pt x="1771" y="2590"/>
                  </a:lnTo>
                  <a:cubicBezTo>
                    <a:pt x="1777" y="2603"/>
                    <a:pt x="1760" y="2620"/>
                    <a:pt x="1777" y="2627"/>
                  </a:cubicBezTo>
                  <a:cubicBezTo>
                    <a:pt x="1780" y="2627"/>
                    <a:pt x="1797" y="2632"/>
                    <a:pt x="1791" y="2638"/>
                  </a:cubicBezTo>
                  <a:cubicBezTo>
                    <a:pt x="1788" y="2640"/>
                    <a:pt x="1771" y="2637"/>
                    <a:pt x="1777" y="2645"/>
                  </a:cubicBezTo>
                  <a:cubicBezTo>
                    <a:pt x="1784" y="2655"/>
                    <a:pt x="1792" y="2654"/>
                    <a:pt x="1796" y="2668"/>
                  </a:cubicBezTo>
                  <a:cubicBezTo>
                    <a:pt x="1800" y="2679"/>
                    <a:pt x="1800" y="2688"/>
                    <a:pt x="1806" y="2698"/>
                  </a:cubicBezTo>
                  <a:cubicBezTo>
                    <a:pt x="1809" y="2703"/>
                    <a:pt x="1815" y="2707"/>
                    <a:pt x="1819" y="2707"/>
                  </a:cubicBezTo>
                  <a:cubicBezTo>
                    <a:pt x="1823" y="2707"/>
                    <a:pt x="1825" y="2703"/>
                    <a:pt x="1822" y="2696"/>
                  </a:cubicBezTo>
                  <a:lnTo>
                    <a:pt x="1822" y="2696"/>
                  </a:lnTo>
                  <a:cubicBezTo>
                    <a:pt x="1825" y="2703"/>
                    <a:pt x="1829" y="2709"/>
                    <a:pt x="1831" y="2717"/>
                  </a:cubicBezTo>
                  <a:cubicBezTo>
                    <a:pt x="1833" y="2723"/>
                    <a:pt x="1830" y="2728"/>
                    <a:pt x="1830" y="2734"/>
                  </a:cubicBezTo>
                  <a:cubicBezTo>
                    <a:pt x="1830" y="2739"/>
                    <a:pt x="1835" y="2741"/>
                    <a:pt x="1837" y="2744"/>
                  </a:cubicBezTo>
                  <a:cubicBezTo>
                    <a:pt x="1839" y="2746"/>
                    <a:pt x="1841" y="2747"/>
                    <a:pt x="1843" y="2747"/>
                  </a:cubicBezTo>
                  <a:cubicBezTo>
                    <a:pt x="1846" y="2747"/>
                    <a:pt x="1848" y="2744"/>
                    <a:pt x="1852" y="2742"/>
                  </a:cubicBezTo>
                  <a:cubicBezTo>
                    <a:pt x="1846" y="2739"/>
                    <a:pt x="1847" y="2736"/>
                    <a:pt x="1850" y="2736"/>
                  </a:cubicBezTo>
                  <a:cubicBezTo>
                    <a:pt x="1851" y="2736"/>
                    <a:pt x="1852" y="2736"/>
                    <a:pt x="1853" y="2736"/>
                  </a:cubicBezTo>
                  <a:cubicBezTo>
                    <a:pt x="1858" y="2738"/>
                    <a:pt x="1864" y="2742"/>
                    <a:pt x="1866" y="2748"/>
                  </a:cubicBezTo>
                  <a:cubicBezTo>
                    <a:pt x="1869" y="2760"/>
                    <a:pt x="1844" y="2749"/>
                    <a:pt x="1851" y="2762"/>
                  </a:cubicBezTo>
                  <a:cubicBezTo>
                    <a:pt x="1854" y="2766"/>
                    <a:pt x="1868" y="2784"/>
                    <a:pt x="1874" y="2784"/>
                  </a:cubicBezTo>
                  <a:cubicBezTo>
                    <a:pt x="1876" y="2784"/>
                    <a:pt x="1877" y="2783"/>
                    <a:pt x="1877" y="2781"/>
                  </a:cubicBezTo>
                  <a:cubicBezTo>
                    <a:pt x="1879" y="2774"/>
                    <a:pt x="1879" y="2770"/>
                    <a:pt x="1883" y="2770"/>
                  </a:cubicBezTo>
                  <a:cubicBezTo>
                    <a:pt x="1884" y="2770"/>
                    <a:pt x="1886" y="2771"/>
                    <a:pt x="1889" y="2772"/>
                  </a:cubicBezTo>
                  <a:cubicBezTo>
                    <a:pt x="1895" y="2774"/>
                    <a:pt x="1901" y="2780"/>
                    <a:pt x="1900" y="2787"/>
                  </a:cubicBezTo>
                  <a:cubicBezTo>
                    <a:pt x="1898" y="2798"/>
                    <a:pt x="1870" y="2798"/>
                    <a:pt x="1871" y="2802"/>
                  </a:cubicBezTo>
                  <a:cubicBezTo>
                    <a:pt x="1872" y="2808"/>
                    <a:pt x="1877" y="2816"/>
                    <a:pt x="1883" y="2818"/>
                  </a:cubicBezTo>
                  <a:cubicBezTo>
                    <a:pt x="1884" y="2819"/>
                    <a:pt x="1886" y="2820"/>
                    <a:pt x="1887" y="2820"/>
                  </a:cubicBezTo>
                  <a:cubicBezTo>
                    <a:pt x="1890" y="2820"/>
                    <a:pt x="1892" y="2817"/>
                    <a:pt x="1896" y="2817"/>
                  </a:cubicBezTo>
                  <a:cubicBezTo>
                    <a:pt x="1897" y="2817"/>
                    <a:pt x="1898" y="2818"/>
                    <a:pt x="1899" y="2818"/>
                  </a:cubicBezTo>
                  <a:cubicBezTo>
                    <a:pt x="1911" y="2825"/>
                    <a:pt x="1886" y="2835"/>
                    <a:pt x="1896" y="2842"/>
                  </a:cubicBezTo>
                  <a:cubicBezTo>
                    <a:pt x="1901" y="2845"/>
                    <a:pt x="1905" y="2847"/>
                    <a:pt x="1910" y="2847"/>
                  </a:cubicBezTo>
                  <a:cubicBezTo>
                    <a:pt x="1914" y="2847"/>
                    <a:pt x="1918" y="2846"/>
                    <a:pt x="1921" y="2844"/>
                  </a:cubicBezTo>
                  <a:lnTo>
                    <a:pt x="1921" y="2844"/>
                  </a:lnTo>
                  <a:cubicBezTo>
                    <a:pt x="1915" y="2847"/>
                    <a:pt x="1909" y="2849"/>
                    <a:pt x="1905" y="2855"/>
                  </a:cubicBezTo>
                  <a:cubicBezTo>
                    <a:pt x="1903" y="2863"/>
                    <a:pt x="1901" y="2879"/>
                    <a:pt x="1909" y="2886"/>
                  </a:cubicBezTo>
                  <a:cubicBezTo>
                    <a:pt x="1909" y="2886"/>
                    <a:pt x="1909" y="2886"/>
                    <a:pt x="1909" y="2886"/>
                  </a:cubicBezTo>
                  <a:cubicBezTo>
                    <a:pt x="1911" y="2886"/>
                    <a:pt x="1913" y="2878"/>
                    <a:pt x="1917" y="2878"/>
                  </a:cubicBezTo>
                  <a:cubicBezTo>
                    <a:pt x="1918" y="2878"/>
                    <a:pt x="1919" y="2879"/>
                    <a:pt x="1920" y="2879"/>
                  </a:cubicBezTo>
                  <a:cubicBezTo>
                    <a:pt x="1925" y="2883"/>
                    <a:pt x="1928" y="2891"/>
                    <a:pt x="1930" y="2897"/>
                  </a:cubicBezTo>
                  <a:cubicBezTo>
                    <a:pt x="1932" y="2903"/>
                    <a:pt x="1929" y="2911"/>
                    <a:pt x="1929" y="2912"/>
                  </a:cubicBezTo>
                  <a:lnTo>
                    <a:pt x="1929" y="2912"/>
                  </a:lnTo>
                  <a:cubicBezTo>
                    <a:pt x="1929" y="2912"/>
                    <a:pt x="1929" y="2912"/>
                    <a:pt x="1929" y="2912"/>
                  </a:cubicBezTo>
                  <a:lnTo>
                    <a:pt x="1929" y="2912"/>
                  </a:lnTo>
                  <a:cubicBezTo>
                    <a:pt x="1929" y="2912"/>
                    <a:pt x="1929" y="2912"/>
                    <a:pt x="1929" y="2912"/>
                  </a:cubicBezTo>
                  <a:cubicBezTo>
                    <a:pt x="1929" y="2912"/>
                    <a:pt x="1929" y="2912"/>
                    <a:pt x="1929" y="2912"/>
                  </a:cubicBezTo>
                  <a:lnTo>
                    <a:pt x="1929" y="2912"/>
                  </a:lnTo>
                  <a:cubicBezTo>
                    <a:pt x="1931" y="2913"/>
                    <a:pt x="1945" y="2912"/>
                    <a:pt x="1942" y="2916"/>
                  </a:cubicBezTo>
                  <a:lnTo>
                    <a:pt x="1941" y="2916"/>
                  </a:lnTo>
                  <a:cubicBezTo>
                    <a:pt x="1935" y="2918"/>
                    <a:pt x="1924" y="2917"/>
                    <a:pt x="1928" y="2919"/>
                  </a:cubicBezTo>
                  <a:cubicBezTo>
                    <a:pt x="1933" y="2922"/>
                    <a:pt x="1947" y="2924"/>
                    <a:pt x="1941" y="2935"/>
                  </a:cubicBezTo>
                  <a:lnTo>
                    <a:pt x="1935" y="2931"/>
                  </a:lnTo>
                  <a:cubicBezTo>
                    <a:pt x="1931" y="2931"/>
                    <a:pt x="1930" y="2929"/>
                    <a:pt x="1932" y="2926"/>
                  </a:cubicBezTo>
                  <a:cubicBezTo>
                    <a:pt x="1931" y="2926"/>
                    <a:pt x="1931" y="2926"/>
                    <a:pt x="1931" y="2926"/>
                  </a:cubicBezTo>
                  <a:cubicBezTo>
                    <a:pt x="1929" y="2926"/>
                    <a:pt x="1925" y="2949"/>
                    <a:pt x="1924" y="2951"/>
                  </a:cubicBezTo>
                  <a:cubicBezTo>
                    <a:pt x="1921" y="2958"/>
                    <a:pt x="1913" y="2958"/>
                    <a:pt x="1911" y="2965"/>
                  </a:cubicBezTo>
                  <a:cubicBezTo>
                    <a:pt x="1910" y="2973"/>
                    <a:pt x="1912" y="2975"/>
                    <a:pt x="1908" y="2982"/>
                  </a:cubicBezTo>
                  <a:cubicBezTo>
                    <a:pt x="1904" y="2990"/>
                    <a:pt x="1902" y="2993"/>
                    <a:pt x="1896" y="2998"/>
                  </a:cubicBezTo>
                  <a:cubicBezTo>
                    <a:pt x="1885" y="3006"/>
                    <a:pt x="1895" y="3017"/>
                    <a:pt x="1890" y="3025"/>
                  </a:cubicBezTo>
                  <a:cubicBezTo>
                    <a:pt x="1884" y="3036"/>
                    <a:pt x="1870" y="3032"/>
                    <a:pt x="1865" y="3041"/>
                  </a:cubicBezTo>
                  <a:cubicBezTo>
                    <a:pt x="1861" y="3048"/>
                    <a:pt x="1868" y="3058"/>
                    <a:pt x="1866" y="3065"/>
                  </a:cubicBezTo>
                  <a:cubicBezTo>
                    <a:pt x="1866" y="3068"/>
                    <a:pt x="1863" y="3070"/>
                    <a:pt x="1861" y="3070"/>
                  </a:cubicBezTo>
                  <a:cubicBezTo>
                    <a:pt x="1855" y="3070"/>
                    <a:pt x="1846" y="3063"/>
                    <a:pt x="1843" y="3062"/>
                  </a:cubicBezTo>
                  <a:lnTo>
                    <a:pt x="1843" y="3062"/>
                  </a:lnTo>
                  <a:cubicBezTo>
                    <a:pt x="1845" y="3070"/>
                    <a:pt x="1846" y="3078"/>
                    <a:pt x="1849" y="3085"/>
                  </a:cubicBezTo>
                  <a:cubicBezTo>
                    <a:pt x="1853" y="3094"/>
                    <a:pt x="1852" y="3096"/>
                    <a:pt x="1849" y="3096"/>
                  </a:cubicBezTo>
                  <a:cubicBezTo>
                    <a:pt x="1846" y="3096"/>
                    <a:pt x="1841" y="3093"/>
                    <a:pt x="1836" y="3091"/>
                  </a:cubicBezTo>
                  <a:lnTo>
                    <a:pt x="1836" y="3091"/>
                  </a:lnTo>
                  <a:cubicBezTo>
                    <a:pt x="1849" y="3099"/>
                    <a:pt x="1826" y="3118"/>
                    <a:pt x="1836" y="3124"/>
                  </a:cubicBezTo>
                  <a:cubicBezTo>
                    <a:pt x="1829" y="3127"/>
                    <a:pt x="1821" y="3129"/>
                    <a:pt x="1815" y="3137"/>
                  </a:cubicBezTo>
                  <a:cubicBezTo>
                    <a:pt x="1822" y="3140"/>
                    <a:pt x="1818" y="3144"/>
                    <a:pt x="1815" y="3151"/>
                  </a:cubicBezTo>
                  <a:cubicBezTo>
                    <a:pt x="1810" y="3161"/>
                    <a:pt x="1815" y="3170"/>
                    <a:pt x="1811" y="3179"/>
                  </a:cubicBezTo>
                  <a:cubicBezTo>
                    <a:pt x="1810" y="3181"/>
                    <a:pt x="1777" y="3184"/>
                    <a:pt x="1784" y="3195"/>
                  </a:cubicBezTo>
                  <a:cubicBezTo>
                    <a:pt x="1787" y="3199"/>
                    <a:pt x="1813" y="3200"/>
                    <a:pt x="1800" y="3207"/>
                  </a:cubicBezTo>
                  <a:cubicBezTo>
                    <a:pt x="1791" y="3212"/>
                    <a:pt x="1787" y="3210"/>
                    <a:pt x="1789" y="3221"/>
                  </a:cubicBezTo>
                  <a:cubicBezTo>
                    <a:pt x="1789" y="3221"/>
                    <a:pt x="1795" y="3231"/>
                    <a:pt x="1794" y="3231"/>
                  </a:cubicBezTo>
                  <a:cubicBezTo>
                    <a:pt x="1793" y="3231"/>
                    <a:pt x="1793" y="3231"/>
                    <a:pt x="1793" y="3231"/>
                  </a:cubicBezTo>
                  <a:cubicBezTo>
                    <a:pt x="1786" y="3231"/>
                    <a:pt x="1781" y="3216"/>
                    <a:pt x="1776" y="3216"/>
                  </a:cubicBezTo>
                  <a:cubicBezTo>
                    <a:pt x="1776" y="3216"/>
                    <a:pt x="1776" y="3216"/>
                    <a:pt x="1775" y="3216"/>
                  </a:cubicBezTo>
                  <a:cubicBezTo>
                    <a:pt x="1774" y="3217"/>
                    <a:pt x="1775" y="3225"/>
                    <a:pt x="1776" y="3226"/>
                  </a:cubicBezTo>
                  <a:cubicBezTo>
                    <a:pt x="1777" y="3232"/>
                    <a:pt x="1775" y="3234"/>
                    <a:pt x="1772" y="3240"/>
                  </a:cubicBezTo>
                  <a:cubicBezTo>
                    <a:pt x="1774" y="3235"/>
                    <a:pt x="1769" y="3235"/>
                    <a:pt x="1766" y="3233"/>
                  </a:cubicBezTo>
                  <a:lnTo>
                    <a:pt x="1766" y="3233"/>
                  </a:lnTo>
                  <a:cubicBezTo>
                    <a:pt x="1771" y="3236"/>
                    <a:pt x="1762" y="3242"/>
                    <a:pt x="1761" y="3247"/>
                  </a:cubicBezTo>
                  <a:cubicBezTo>
                    <a:pt x="1762" y="3248"/>
                    <a:pt x="1765" y="3249"/>
                    <a:pt x="1765" y="3251"/>
                  </a:cubicBezTo>
                  <a:cubicBezTo>
                    <a:pt x="1764" y="3258"/>
                    <a:pt x="1759" y="3267"/>
                    <a:pt x="1754" y="3267"/>
                  </a:cubicBezTo>
                  <a:cubicBezTo>
                    <a:pt x="1753" y="3267"/>
                    <a:pt x="1753" y="3267"/>
                    <a:pt x="1752" y="3266"/>
                  </a:cubicBezTo>
                  <a:cubicBezTo>
                    <a:pt x="1751" y="3266"/>
                    <a:pt x="1750" y="3266"/>
                    <a:pt x="1749" y="3266"/>
                  </a:cubicBezTo>
                  <a:cubicBezTo>
                    <a:pt x="1741" y="3266"/>
                    <a:pt x="1732" y="3281"/>
                    <a:pt x="1739" y="3285"/>
                  </a:cubicBezTo>
                  <a:cubicBezTo>
                    <a:pt x="1739" y="3291"/>
                    <a:pt x="1726" y="3301"/>
                    <a:pt x="1735" y="3306"/>
                  </a:cubicBezTo>
                  <a:cubicBezTo>
                    <a:pt x="1721" y="3317"/>
                    <a:pt x="1685" y="3338"/>
                    <a:pt x="1698" y="3360"/>
                  </a:cubicBezTo>
                  <a:cubicBezTo>
                    <a:pt x="1692" y="3356"/>
                    <a:pt x="1688" y="3354"/>
                    <a:pt x="1686" y="3354"/>
                  </a:cubicBezTo>
                  <a:cubicBezTo>
                    <a:pt x="1675" y="3354"/>
                    <a:pt x="1698" y="3388"/>
                    <a:pt x="1690" y="3390"/>
                  </a:cubicBezTo>
                  <a:cubicBezTo>
                    <a:pt x="1681" y="3394"/>
                    <a:pt x="1667" y="3389"/>
                    <a:pt x="1669" y="3405"/>
                  </a:cubicBezTo>
                  <a:cubicBezTo>
                    <a:pt x="1669" y="3409"/>
                    <a:pt x="1680" y="3433"/>
                    <a:pt x="1682" y="3433"/>
                  </a:cubicBezTo>
                  <a:cubicBezTo>
                    <a:pt x="1681" y="3433"/>
                    <a:pt x="1681" y="3433"/>
                    <a:pt x="1681" y="3433"/>
                  </a:cubicBezTo>
                  <a:cubicBezTo>
                    <a:pt x="1675" y="3433"/>
                    <a:pt x="1672" y="3430"/>
                    <a:pt x="1669" y="3430"/>
                  </a:cubicBezTo>
                  <a:cubicBezTo>
                    <a:pt x="1666" y="3430"/>
                    <a:pt x="1664" y="3432"/>
                    <a:pt x="1661" y="3439"/>
                  </a:cubicBezTo>
                  <a:cubicBezTo>
                    <a:pt x="1657" y="3450"/>
                    <a:pt x="1670" y="3446"/>
                    <a:pt x="1664" y="3457"/>
                  </a:cubicBezTo>
                  <a:cubicBezTo>
                    <a:pt x="1661" y="3454"/>
                    <a:pt x="1652" y="3447"/>
                    <a:pt x="1645" y="3447"/>
                  </a:cubicBezTo>
                  <a:cubicBezTo>
                    <a:pt x="1644" y="3447"/>
                    <a:pt x="1643" y="3448"/>
                    <a:pt x="1643" y="3448"/>
                  </a:cubicBezTo>
                  <a:cubicBezTo>
                    <a:pt x="1637" y="3451"/>
                    <a:pt x="1633" y="3464"/>
                    <a:pt x="1638" y="3467"/>
                  </a:cubicBezTo>
                  <a:cubicBezTo>
                    <a:pt x="1643" y="3470"/>
                    <a:pt x="1633" y="3491"/>
                    <a:pt x="1631" y="3494"/>
                  </a:cubicBezTo>
                  <a:cubicBezTo>
                    <a:pt x="1628" y="3500"/>
                    <a:pt x="1620" y="3518"/>
                    <a:pt x="1613" y="3518"/>
                  </a:cubicBezTo>
                  <a:cubicBezTo>
                    <a:pt x="1612" y="3518"/>
                    <a:pt x="1612" y="3518"/>
                    <a:pt x="1612" y="3518"/>
                  </a:cubicBezTo>
                  <a:cubicBezTo>
                    <a:pt x="1611" y="3518"/>
                    <a:pt x="1610" y="3518"/>
                    <a:pt x="1609" y="3518"/>
                  </a:cubicBezTo>
                  <a:cubicBezTo>
                    <a:pt x="1600" y="3518"/>
                    <a:pt x="1592" y="3522"/>
                    <a:pt x="1591" y="3536"/>
                  </a:cubicBezTo>
                  <a:cubicBezTo>
                    <a:pt x="1590" y="3544"/>
                    <a:pt x="1596" y="3547"/>
                    <a:pt x="1594" y="3555"/>
                  </a:cubicBezTo>
                  <a:cubicBezTo>
                    <a:pt x="1591" y="3561"/>
                    <a:pt x="1584" y="3570"/>
                    <a:pt x="1581" y="3570"/>
                  </a:cubicBezTo>
                  <a:cubicBezTo>
                    <a:pt x="1581" y="3570"/>
                    <a:pt x="1581" y="3570"/>
                    <a:pt x="1581" y="3570"/>
                  </a:cubicBezTo>
                  <a:cubicBezTo>
                    <a:pt x="1580" y="3572"/>
                    <a:pt x="1572" y="3572"/>
                    <a:pt x="1574" y="3575"/>
                  </a:cubicBezTo>
                  <a:cubicBezTo>
                    <a:pt x="1584" y="3588"/>
                    <a:pt x="1576" y="3588"/>
                    <a:pt x="1573" y="3588"/>
                  </a:cubicBezTo>
                  <a:cubicBezTo>
                    <a:pt x="1573" y="3588"/>
                    <a:pt x="1573" y="3588"/>
                    <a:pt x="1573" y="3588"/>
                  </a:cubicBezTo>
                  <a:cubicBezTo>
                    <a:pt x="1571" y="3589"/>
                    <a:pt x="1570" y="3591"/>
                    <a:pt x="1569" y="3595"/>
                  </a:cubicBezTo>
                  <a:cubicBezTo>
                    <a:pt x="1568" y="3595"/>
                    <a:pt x="1568" y="3596"/>
                    <a:pt x="1568" y="3596"/>
                  </a:cubicBezTo>
                  <a:cubicBezTo>
                    <a:pt x="1567" y="3597"/>
                    <a:pt x="1567" y="3599"/>
                    <a:pt x="1568" y="3604"/>
                  </a:cubicBezTo>
                  <a:cubicBezTo>
                    <a:pt x="1568" y="3606"/>
                    <a:pt x="1568" y="3606"/>
                    <a:pt x="1568" y="3606"/>
                  </a:cubicBezTo>
                  <a:cubicBezTo>
                    <a:pt x="1567" y="3606"/>
                    <a:pt x="1566" y="3597"/>
                    <a:pt x="1566" y="3597"/>
                  </a:cubicBezTo>
                  <a:cubicBezTo>
                    <a:pt x="1564" y="3595"/>
                    <a:pt x="1563" y="3595"/>
                    <a:pt x="1562" y="3595"/>
                  </a:cubicBezTo>
                  <a:cubicBezTo>
                    <a:pt x="1562" y="3595"/>
                    <a:pt x="1561" y="3595"/>
                    <a:pt x="1560" y="3595"/>
                  </a:cubicBezTo>
                  <a:cubicBezTo>
                    <a:pt x="1557" y="3595"/>
                    <a:pt x="1554" y="3594"/>
                    <a:pt x="1557" y="3587"/>
                  </a:cubicBezTo>
                  <a:cubicBezTo>
                    <a:pt x="1561" y="3575"/>
                    <a:pt x="1561" y="3572"/>
                    <a:pt x="1558" y="3572"/>
                  </a:cubicBezTo>
                  <a:cubicBezTo>
                    <a:pt x="1558" y="3572"/>
                    <a:pt x="1558" y="3572"/>
                    <a:pt x="1557" y="3572"/>
                  </a:cubicBezTo>
                  <a:cubicBezTo>
                    <a:pt x="1555" y="3572"/>
                    <a:pt x="1552" y="3576"/>
                    <a:pt x="1550" y="3576"/>
                  </a:cubicBezTo>
                  <a:cubicBezTo>
                    <a:pt x="1549" y="3576"/>
                    <a:pt x="1548" y="3576"/>
                    <a:pt x="1547" y="3574"/>
                  </a:cubicBezTo>
                  <a:cubicBezTo>
                    <a:pt x="1552" y="3570"/>
                    <a:pt x="1560" y="3572"/>
                    <a:pt x="1554" y="3563"/>
                  </a:cubicBezTo>
                  <a:cubicBezTo>
                    <a:pt x="1553" y="3561"/>
                    <a:pt x="1552" y="3560"/>
                    <a:pt x="1551" y="3560"/>
                  </a:cubicBezTo>
                  <a:cubicBezTo>
                    <a:pt x="1545" y="3560"/>
                    <a:pt x="1536" y="3586"/>
                    <a:pt x="1538" y="3592"/>
                  </a:cubicBezTo>
                  <a:cubicBezTo>
                    <a:pt x="1540" y="3601"/>
                    <a:pt x="1547" y="3606"/>
                    <a:pt x="1542" y="3617"/>
                  </a:cubicBezTo>
                  <a:cubicBezTo>
                    <a:pt x="1544" y="3625"/>
                    <a:pt x="1553" y="3631"/>
                    <a:pt x="1550" y="3645"/>
                  </a:cubicBezTo>
                  <a:cubicBezTo>
                    <a:pt x="1552" y="3640"/>
                    <a:pt x="1554" y="3615"/>
                    <a:pt x="1557" y="3615"/>
                  </a:cubicBezTo>
                  <a:cubicBezTo>
                    <a:pt x="1557" y="3615"/>
                    <a:pt x="1558" y="3615"/>
                    <a:pt x="1558" y="3615"/>
                  </a:cubicBezTo>
                  <a:cubicBezTo>
                    <a:pt x="1560" y="3618"/>
                    <a:pt x="1562" y="3657"/>
                    <a:pt x="1566" y="3657"/>
                  </a:cubicBezTo>
                  <a:cubicBezTo>
                    <a:pt x="1566" y="3657"/>
                    <a:pt x="1567" y="3657"/>
                    <a:pt x="1567" y="3657"/>
                  </a:cubicBezTo>
                  <a:cubicBezTo>
                    <a:pt x="1568" y="3655"/>
                    <a:pt x="1567" y="3641"/>
                    <a:pt x="1567" y="3637"/>
                  </a:cubicBezTo>
                  <a:cubicBezTo>
                    <a:pt x="1567" y="3630"/>
                    <a:pt x="1567" y="3629"/>
                    <a:pt x="1568" y="3629"/>
                  </a:cubicBezTo>
                  <a:cubicBezTo>
                    <a:pt x="1569" y="3627"/>
                    <a:pt x="1570" y="3626"/>
                    <a:pt x="1571" y="3624"/>
                  </a:cubicBezTo>
                  <a:cubicBezTo>
                    <a:pt x="1572" y="3623"/>
                    <a:pt x="1573" y="3621"/>
                    <a:pt x="1574" y="3621"/>
                  </a:cubicBezTo>
                  <a:cubicBezTo>
                    <a:pt x="1577" y="3621"/>
                    <a:pt x="1579" y="3625"/>
                    <a:pt x="1579" y="3636"/>
                  </a:cubicBezTo>
                  <a:cubicBezTo>
                    <a:pt x="1579" y="3650"/>
                    <a:pt x="1567" y="3671"/>
                    <a:pt x="1570" y="3687"/>
                  </a:cubicBezTo>
                  <a:cubicBezTo>
                    <a:pt x="1571" y="3692"/>
                    <a:pt x="1572" y="3693"/>
                    <a:pt x="1573" y="3693"/>
                  </a:cubicBezTo>
                  <a:cubicBezTo>
                    <a:pt x="1577" y="3693"/>
                    <a:pt x="1581" y="3678"/>
                    <a:pt x="1581" y="3664"/>
                  </a:cubicBezTo>
                  <a:cubicBezTo>
                    <a:pt x="1582" y="3643"/>
                    <a:pt x="1594" y="3623"/>
                    <a:pt x="1604" y="3623"/>
                  </a:cubicBezTo>
                  <a:cubicBezTo>
                    <a:pt x="1606" y="3623"/>
                    <a:pt x="1608" y="3623"/>
                    <a:pt x="1609" y="3625"/>
                  </a:cubicBezTo>
                  <a:cubicBezTo>
                    <a:pt x="1607" y="3622"/>
                    <a:pt x="1599" y="3614"/>
                    <a:pt x="1602" y="3608"/>
                  </a:cubicBezTo>
                  <a:cubicBezTo>
                    <a:pt x="1604" y="3602"/>
                    <a:pt x="1609" y="3591"/>
                    <a:pt x="1603" y="3587"/>
                  </a:cubicBezTo>
                  <a:lnTo>
                    <a:pt x="1603" y="3587"/>
                  </a:lnTo>
                  <a:cubicBezTo>
                    <a:pt x="1604" y="3588"/>
                    <a:pt x="1606" y="3588"/>
                    <a:pt x="1607" y="3588"/>
                  </a:cubicBezTo>
                  <a:cubicBezTo>
                    <a:pt x="1621" y="3588"/>
                    <a:pt x="1643" y="3546"/>
                    <a:pt x="1648" y="3536"/>
                  </a:cubicBezTo>
                  <a:cubicBezTo>
                    <a:pt x="1659" y="3515"/>
                    <a:pt x="1658" y="3498"/>
                    <a:pt x="1654" y="3476"/>
                  </a:cubicBezTo>
                  <a:lnTo>
                    <a:pt x="1654" y="3476"/>
                  </a:lnTo>
                  <a:cubicBezTo>
                    <a:pt x="1655" y="3478"/>
                    <a:pt x="1659" y="3495"/>
                    <a:pt x="1665" y="3495"/>
                  </a:cubicBezTo>
                  <a:cubicBezTo>
                    <a:pt x="1665" y="3495"/>
                    <a:pt x="1666" y="3495"/>
                    <a:pt x="1666" y="3495"/>
                  </a:cubicBezTo>
                  <a:lnTo>
                    <a:pt x="1669" y="3487"/>
                  </a:lnTo>
                  <a:cubicBezTo>
                    <a:pt x="1670" y="3485"/>
                    <a:pt x="1670" y="3485"/>
                    <a:pt x="1670" y="3485"/>
                  </a:cubicBezTo>
                  <a:cubicBezTo>
                    <a:pt x="1671" y="3485"/>
                    <a:pt x="1671" y="3486"/>
                    <a:pt x="1675" y="3486"/>
                  </a:cubicBezTo>
                  <a:cubicBezTo>
                    <a:pt x="1683" y="3486"/>
                    <a:pt x="1690" y="3481"/>
                    <a:pt x="1681" y="3475"/>
                  </a:cubicBezTo>
                  <a:cubicBezTo>
                    <a:pt x="1675" y="3471"/>
                    <a:pt x="1671" y="3471"/>
                    <a:pt x="1676" y="3462"/>
                  </a:cubicBezTo>
                  <a:cubicBezTo>
                    <a:pt x="1678" y="3457"/>
                    <a:pt x="1681" y="3452"/>
                    <a:pt x="1684" y="3449"/>
                  </a:cubicBezTo>
                  <a:cubicBezTo>
                    <a:pt x="1686" y="3447"/>
                    <a:pt x="1687" y="3447"/>
                    <a:pt x="1688" y="3447"/>
                  </a:cubicBezTo>
                  <a:cubicBezTo>
                    <a:pt x="1689" y="3447"/>
                    <a:pt x="1689" y="3447"/>
                    <a:pt x="1690" y="3447"/>
                  </a:cubicBezTo>
                  <a:cubicBezTo>
                    <a:pt x="1691" y="3447"/>
                    <a:pt x="1691" y="3447"/>
                    <a:pt x="1691" y="3446"/>
                  </a:cubicBezTo>
                  <a:lnTo>
                    <a:pt x="1704" y="3424"/>
                  </a:lnTo>
                  <a:cubicBezTo>
                    <a:pt x="1709" y="3414"/>
                    <a:pt x="1697" y="3408"/>
                    <a:pt x="1691" y="3408"/>
                  </a:cubicBezTo>
                  <a:cubicBezTo>
                    <a:pt x="1690" y="3408"/>
                    <a:pt x="1689" y="3408"/>
                    <a:pt x="1688" y="3409"/>
                  </a:cubicBezTo>
                  <a:lnTo>
                    <a:pt x="1688" y="3409"/>
                  </a:lnTo>
                  <a:cubicBezTo>
                    <a:pt x="1692" y="3402"/>
                    <a:pt x="1717" y="3397"/>
                    <a:pt x="1723" y="3393"/>
                  </a:cubicBezTo>
                  <a:cubicBezTo>
                    <a:pt x="1729" y="3389"/>
                    <a:pt x="1732" y="3385"/>
                    <a:pt x="1728" y="3385"/>
                  </a:cubicBezTo>
                  <a:cubicBezTo>
                    <a:pt x="1727" y="3385"/>
                    <a:pt x="1725" y="3385"/>
                    <a:pt x="1723" y="3386"/>
                  </a:cubicBezTo>
                  <a:cubicBezTo>
                    <a:pt x="1721" y="3386"/>
                    <a:pt x="1718" y="3387"/>
                    <a:pt x="1715" y="3387"/>
                  </a:cubicBezTo>
                  <a:cubicBezTo>
                    <a:pt x="1710" y="3387"/>
                    <a:pt x="1706" y="3385"/>
                    <a:pt x="1713" y="3378"/>
                  </a:cubicBezTo>
                  <a:cubicBezTo>
                    <a:pt x="1720" y="3373"/>
                    <a:pt x="1726" y="3369"/>
                    <a:pt x="1733" y="3367"/>
                  </a:cubicBezTo>
                  <a:cubicBezTo>
                    <a:pt x="1734" y="3366"/>
                    <a:pt x="1739" y="3364"/>
                    <a:pt x="1741" y="3363"/>
                  </a:cubicBezTo>
                  <a:lnTo>
                    <a:pt x="1741" y="3363"/>
                  </a:lnTo>
                  <a:cubicBezTo>
                    <a:pt x="1741" y="3364"/>
                    <a:pt x="1740" y="3364"/>
                    <a:pt x="1740" y="3364"/>
                  </a:cubicBezTo>
                  <a:cubicBezTo>
                    <a:pt x="1736" y="3364"/>
                    <a:pt x="1725" y="3360"/>
                    <a:pt x="1725" y="3357"/>
                  </a:cubicBezTo>
                  <a:cubicBezTo>
                    <a:pt x="1722" y="3354"/>
                    <a:pt x="1746" y="3348"/>
                    <a:pt x="1748" y="3347"/>
                  </a:cubicBezTo>
                  <a:cubicBezTo>
                    <a:pt x="1762" y="3343"/>
                    <a:pt x="1759" y="3341"/>
                    <a:pt x="1753" y="3341"/>
                  </a:cubicBezTo>
                  <a:cubicBezTo>
                    <a:pt x="1747" y="3341"/>
                    <a:pt x="1737" y="3342"/>
                    <a:pt x="1733" y="3342"/>
                  </a:cubicBezTo>
                  <a:cubicBezTo>
                    <a:pt x="1732" y="3342"/>
                    <a:pt x="1731" y="3342"/>
                    <a:pt x="1731" y="3342"/>
                  </a:cubicBezTo>
                  <a:cubicBezTo>
                    <a:pt x="1730" y="3338"/>
                    <a:pt x="1760" y="3329"/>
                    <a:pt x="1750" y="3323"/>
                  </a:cubicBezTo>
                  <a:lnTo>
                    <a:pt x="1750" y="3323"/>
                  </a:lnTo>
                  <a:cubicBezTo>
                    <a:pt x="1751" y="3323"/>
                    <a:pt x="1751" y="3324"/>
                    <a:pt x="1752" y="3324"/>
                  </a:cubicBezTo>
                  <a:cubicBezTo>
                    <a:pt x="1763" y="3324"/>
                    <a:pt x="1782" y="3281"/>
                    <a:pt x="1786" y="3273"/>
                  </a:cubicBezTo>
                  <a:cubicBezTo>
                    <a:pt x="1791" y="3263"/>
                    <a:pt x="1791" y="3253"/>
                    <a:pt x="1794" y="3244"/>
                  </a:cubicBezTo>
                  <a:cubicBezTo>
                    <a:pt x="1797" y="3236"/>
                    <a:pt x="1810" y="3237"/>
                    <a:pt x="1809" y="3230"/>
                  </a:cubicBezTo>
                  <a:cubicBezTo>
                    <a:pt x="1809" y="3225"/>
                    <a:pt x="1804" y="3213"/>
                    <a:pt x="1806" y="3209"/>
                  </a:cubicBezTo>
                  <a:lnTo>
                    <a:pt x="1806" y="3209"/>
                  </a:lnTo>
                  <a:cubicBezTo>
                    <a:pt x="1806" y="3209"/>
                    <a:pt x="1816" y="3227"/>
                    <a:pt x="1820" y="3227"/>
                  </a:cubicBezTo>
                  <a:cubicBezTo>
                    <a:pt x="1822" y="3227"/>
                    <a:pt x="1822" y="3225"/>
                    <a:pt x="1822" y="3220"/>
                  </a:cubicBezTo>
                  <a:cubicBezTo>
                    <a:pt x="1821" y="3212"/>
                    <a:pt x="1828" y="3202"/>
                    <a:pt x="1820" y="3197"/>
                  </a:cubicBezTo>
                  <a:cubicBezTo>
                    <a:pt x="1813" y="3193"/>
                    <a:pt x="1829" y="3186"/>
                    <a:pt x="1822" y="3182"/>
                  </a:cubicBezTo>
                  <a:lnTo>
                    <a:pt x="1822" y="3182"/>
                  </a:lnTo>
                  <a:cubicBezTo>
                    <a:pt x="1826" y="3184"/>
                    <a:pt x="1829" y="3185"/>
                    <a:pt x="1833" y="3185"/>
                  </a:cubicBezTo>
                  <a:cubicBezTo>
                    <a:pt x="1837" y="3185"/>
                    <a:pt x="1841" y="3184"/>
                    <a:pt x="1845" y="3179"/>
                  </a:cubicBezTo>
                  <a:cubicBezTo>
                    <a:pt x="1850" y="3173"/>
                    <a:pt x="1831" y="3158"/>
                    <a:pt x="1831" y="3148"/>
                  </a:cubicBezTo>
                  <a:cubicBezTo>
                    <a:pt x="1832" y="3138"/>
                    <a:pt x="1837" y="3135"/>
                    <a:pt x="1844" y="3135"/>
                  </a:cubicBezTo>
                  <a:cubicBezTo>
                    <a:pt x="1855" y="3135"/>
                    <a:pt x="1868" y="3142"/>
                    <a:pt x="1873" y="3145"/>
                  </a:cubicBezTo>
                  <a:cubicBezTo>
                    <a:pt x="1868" y="3131"/>
                    <a:pt x="1863" y="3120"/>
                    <a:pt x="1861" y="3105"/>
                  </a:cubicBezTo>
                  <a:cubicBezTo>
                    <a:pt x="1870" y="3105"/>
                    <a:pt x="1876" y="3104"/>
                    <a:pt x="1884" y="3101"/>
                  </a:cubicBezTo>
                  <a:cubicBezTo>
                    <a:pt x="1877" y="3097"/>
                    <a:pt x="1885" y="3087"/>
                    <a:pt x="1887" y="3081"/>
                  </a:cubicBezTo>
                  <a:cubicBezTo>
                    <a:pt x="1888" y="3078"/>
                    <a:pt x="1885" y="3059"/>
                    <a:pt x="1883" y="3059"/>
                  </a:cubicBezTo>
                  <a:cubicBezTo>
                    <a:pt x="1883" y="3059"/>
                    <a:pt x="1883" y="3059"/>
                    <a:pt x="1883" y="3059"/>
                  </a:cubicBezTo>
                  <a:cubicBezTo>
                    <a:pt x="1889" y="3059"/>
                    <a:pt x="1895" y="3065"/>
                    <a:pt x="1899" y="3065"/>
                  </a:cubicBezTo>
                  <a:cubicBezTo>
                    <a:pt x="1902" y="3065"/>
                    <a:pt x="1904" y="3062"/>
                    <a:pt x="1906" y="3053"/>
                  </a:cubicBezTo>
                  <a:cubicBezTo>
                    <a:pt x="1908" y="3043"/>
                    <a:pt x="1911" y="3038"/>
                    <a:pt x="1916" y="3038"/>
                  </a:cubicBezTo>
                  <a:cubicBezTo>
                    <a:pt x="1918" y="3038"/>
                    <a:pt x="1921" y="3039"/>
                    <a:pt x="1925" y="3041"/>
                  </a:cubicBezTo>
                  <a:cubicBezTo>
                    <a:pt x="1928" y="3033"/>
                    <a:pt x="1921" y="3034"/>
                    <a:pt x="1920" y="3029"/>
                  </a:cubicBezTo>
                  <a:cubicBezTo>
                    <a:pt x="1918" y="3022"/>
                    <a:pt x="1927" y="3014"/>
                    <a:pt x="1927" y="3006"/>
                  </a:cubicBezTo>
                  <a:cubicBezTo>
                    <a:pt x="1927" y="2999"/>
                    <a:pt x="1920" y="3000"/>
                    <a:pt x="1918" y="2995"/>
                  </a:cubicBezTo>
                  <a:cubicBezTo>
                    <a:pt x="1916" y="2989"/>
                    <a:pt x="1925" y="2983"/>
                    <a:pt x="1920" y="2981"/>
                  </a:cubicBezTo>
                  <a:lnTo>
                    <a:pt x="1920" y="2981"/>
                  </a:lnTo>
                  <a:cubicBezTo>
                    <a:pt x="1924" y="2983"/>
                    <a:pt x="1926" y="2984"/>
                    <a:pt x="1927" y="2984"/>
                  </a:cubicBezTo>
                  <a:cubicBezTo>
                    <a:pt x="1928" y="2984"/>
                    <a:pt x="1929" y="2983"/>
                    <a:pt x="1932" y="2978"/>
                  </a:cubicBezTo>
                  <a:lnTo>
                    <a:pt x="1941" y="2960"/>
                  </a:lnTo>
                  <a:cubicBezTo>
                    <a:pt x="1946" y="2962"/>
                    <a:pt x="1953" y="2965"/>
                    <a:pt x="1949" y="2972"/>
                  </a:cubicBezTo>
                  <a:cubicBezTo>
                    <a:pt x="1950" y="2975"/>
                    <a:pt x="1946" y="2978"/>
                    <a:pt x="1951" y="2982"/>
                  </a:cubicBezTo>
                  <a:cubicBezTo>
                    <a:pt x="1960" y="2964"/>
                    <a:pt x="1950" y="2955"/>
                    <a:pt x="1952" y="2939"/>
                  </a:cubicBezTo>
                  <a:cubicBezTo>
                    <a:pt x="1952" y="2935"/>
                    <a:pt x="1953" y="2933"/>
                    <a:pt x="1954" y="2933"/>
                  </a:cubicBezTo>
                  <a:cubicBezTo>
                    <a:pt x="1957" y="2933"/>
                    <a:pt x="1962" y="2943"/>
                    <a:pt x="1962" y="2944"/>
                  </a:cubicBezTo>
                  <a:cubicBezTo>
                    <a:pt x="1963" y="2944"/>
                    <a:pt x="1964" y="2932"/>
                    <a:pt x="1964" y="2932"/>
                  </a:cubicBezTo>
                  <a:lnTo>
                    <a:pt x="1964" y="2932"/>
                  </a:lnTo>
                  <a:cubicBezTo>
                    <a:pt x="1964" y="2932"/>
                    <a:pt x="1964" y="2932"/>
                    <a:pt x="1964" y="2932"/>
                  </a:cubicBezTo>
                  <a:cubicBezTo>
                    <a:pt x="1964" y="2932"/>
                    <a:pt x="1964" y="2932"/>
                    <a:pt x="1964" y="2932"/>
                  </a:cubicBezTo>
                  <a:cubicBezTo>
                    <a:pt x="1964" y="2932"/>
                    <a:pt x="1964" y="2932"/>
                    <a:pt x="1964" y="2932"/>
                  </a:cubicBezTo>
                  <a:lnTo>
                    <a:pt x="1964" y="2932"/>
                  </a:lnTo>
                  <a:cubicBezTo>
                    <a:pt x="1962" y="2925"/>
                    <a:pt x="1962" y="2925"/>
                    <a:pt x="1971" y="2920"/>
                  </a:cubicBezTo>
                  <a:cubicBezTo>
                    <a:pt x="1973" y="2919"/>
                    <a:pt x="1974" y="2918"/>
                    <a:pt x="1976" y="2916"/>
                  </a:cubicBezTo>
                  <a:cubicBezTo>
                    <a:pt x="1976" y="2910"/>
                    <a:pt x="1972" y="2900"/>
                    <a:pt x="1966" y="2900"/>
                  </a:cubicBezTo>
                  <a:cubicBezTo>
                    <a:pt x="1964" y="2900"/>
                    <a:pt x="1962" y="2901"/>
                    <a:pt x="1960" y="2904"/>
                  </a:cubicBezTo>
                  <a:cubicBezTo>
                    <a:pt x="1959" y="2900"/>
                    <a:pt x="1955" y="2900"/>
                    <a:pt x="1953" y="2899"/>
                  </a:cubicBezTo>
                  <a:cubicBezTo>
                    <a:pt x="1952" y="2897"/>
                    <a:pt x="1966" y="2893"/>
                    <a:pt x="1968" y="2893"/>
                  </a:cubicBezTo>
                  <a:cubicBezTo>
                    <a:pt x="1973" y="2890"/>
                    <a:pt x="1967" y="2886"/>
                    <a:pt x="1965" y="2884"/>
                  </a:cubicBezTo>
                  <a:cubicBezTo>
                    <a:pt x="1950" y="2872"/>
                    <a:pt x="1934" y="2884"/>
                    <a:pt x="1925" y="2866"/>
                  </a:cubicBezTo>
                  <a:cubicBezTo>
                    <a:pt x="1932" y="2864"/>
                    <a:pt x="1939" y="2861"/>
                    <a:pt x="1941" y="2854"/>
                  </a:cubicBezTo>
                  <a:cubicBezTo>
                    <a:pt x="1946" y="2846"/>
                    <a:pt x="1940" y="2840"/>
                    <a:pt x="1933" y="2840"/>
                  </a:cubicBezTo>
                  <a:cubicBezTo>
                    <a:pt x="1931" y="2840"/>
                    <a:pt x="1930" y="2840"/>
                    <a:pt x="1928" y="2841"/>
                  </a:cubicBezTo>
                  <a:cubicBezTo>
                    <a:pt x="1934" y="2838"/>
                    <a:pt x="1940" y="2830"/>
                    <a:pt x="1935" y="2820"/>
                  </a:cubicBezTo>
                  <a:lnTo>
                    <a:pt x="1935" y="2820"/>
                  </a:lnTo>
                  <a:cubicBezTo>
                    <a:pt x="1933" y="2822"/>
                    <a:pt x="1923" y="2830"/>
                    <a:pt x="1919" y="2830"/>
                  </a:cubicBezTo>
                  <a:cubicBezTo>
                    <a:pt x="1916" y="2830"/>
                    <a:pt x="1915" y="2828"/>
                    <a:pt x="1917" y="2823"/>
                  </a:cubicBezTo>
                  <a:cubicBezTo>
                    <a:pt x="1918" y="2815"/>
                    <a:pt x="1928" y="2810"/>
                    <a:pt x="1922" y="2799"/>
                  </a:cubicBezTo>
                  <a:cubicBezTo>
                    <a:pt x="1918" y="2792"/>
                    <a:pt x="1912" y="2793"/>
                    <a:pt x="1910" y="2785"/>
                  </a:cubicBezTo>
                  <a:cubicBezTo>
                    <a:pt x="1918" y="2781"/>
                    <a:pt x="1900" y="2753"/>
                    <a:pt x="1896" y="2748"/>
                  </a:cubicBezTo>
                  <a:cubicBezTo>
                    <a:pt x="1895" y="2746"/>
                    <a:pt x="1894" y="2745"/>
                    <a:pt x="1893" y="2745"/>
                  </a:cubicBezTo>
                  <a:cubicBezTo>
                    <a:pt x="1889" y="2745"/>
                    <a:pt x="1886" y="2756"/>
                    <a:pt x="1883" y="2756"/>
                  </a:cubicBezTo>
                  <a:cubicBezTo>
                    <a:pt x="1883" y="2756"/>
                    <a:pt x="1883" y="2756"/>
                    <a:pt x="1883" y="2755"/>
                  </a:cubicBezTo>
                  <a:cubicBezTo>
                    <a:pt x="1872" y="2751"/>
                    <a:pt x="1888" y="2733"/>
                    <a:pt x="1891" y="2730"/>
                  </a:cubicBezTo>
                  <a:cubicBezTo>
                    <a:pt x="1894" y="2726"/>
                    <a:pt x="1885" y="2713"/>
                    <a:pt x="1884" y="2708"/>
                  </a:cubicBezTo>
                  <a:cubicBezTo>
                    <a:pt x="1877" y="2697"/>
                    <a:pt x="1868" y="2686"/>
                    <a:pt x="1859" y="2677"/>
                  </a:cubicBezTo>
                  <a:cubicBezTo>
                    <a:pt x="1856" y="2673"/>
                    <a:pt x="1836" y="2659"/>
                    <a:pt x="1836" y="2656"/>
                  </a:cubicBezTo>
                  <a:cubicBezTo>
                    <a:pt x="1837" y="2655"/>
                    <a:pt x="1838" y="2655"/>
                    <a:pt x="1839" y="2655"/>
                  </a:cubicBezTo>
                  <a:cubicBezTo>
                    <a:pt x="1845" y="2655"/>
                    <a:pt x="1855" y="2658"/>
                    <a:pt x="1860" y="2658"/>
                  </a:cubicBezTo>
                  <a:cubicBezTo>
                    <a:pt x="1862" y="2658"/>
                    <a:pt x="1863" y="2657"/>
                    <a:pt x="1862" y="2655"/>
                  </a:cubicBezTo>
                  <a:cubicBezTo>
                    <a:pt x="1857" y="2649"/>
                    <a:pt x="1831" y="2627"/>
                    <a:pt x="1824" y="2627"/>
                  </a:cubicBezTo>
                  <a:cubicBezTo>
                    <a:pt x="1823" y="2627"/>
                    <a:pt x="1823" y="2627"/>
                    <a:pt x="1822" y="2627"/>
                  </a:cubicBezTo>
                  <a:cubicBezTo>
                    <a:pt x="1830" y="2624"/>
                    <a:pt x="1830" y="2616"/>
                    <a:pt x="1826" y="2607"/>
                  </a:cubicBezTo>
                  <a:cubicBezTo>
                    <a:pt x="1823" y="2600"/>
                    <a:pt x="1819" y="2593"/>
                    <a:pt x="1813" y="2588"/>
                  </a:cubicBezTo>
                  <a:cubicBezTo>
                    <a:pt x="1808" y="2583"/>
                    <a:pt x="1803" y="2584"/>
                    <a:pt x="1799" y="2580"/>
                  </a:cubicBezTo>
                  <a:cubicBezTo>
                    <a:pt x="1785" y="2568"/>
                    <a:pt x="1792" y="2551"/>
                    <a:pt x="1788" y="2536"/>
                  </a:cubicBezTo>
                  <a:cubicBezTo>
                    <a:pt x="1788" y="2534"/>
                    <a:pt x="1787" y="2533"/>
                    <a:pt x="1786" y="2533"/>
                  </a:cubicBezTo>
                  <a:cubicBezTo>
                    <a:pt x="1785" y="2533"/>
                    <a:pt x="1784" y="2534"/>
                    <a:pt x="1783" y="2535"/>
                  </a:cubicBezTo>
                  <a:cubicBezTo>
                    <a:pt x="1781" y="2530"/>
                    <a:pt x="1778" y="2525"/>
                    <a:pt x="1775" y="2520"/>
                  </a:cubicBezTo>
                  <a:cubicBezTo>
                    <a:pt x="1771" y="2512"/>
                    <a:pt x="1762" y="2507"/>
                    <a:pt x="1757" y="2497"/>
                  </a:cubicBezTo>
                  <a:cubicBezTo>
                    <a:pt x="1752" y="2489"/>
                    <a:pt x="1751" y="2483"/>
                    <a:pt x="1748" y="2474"/>
                  </a:cubicBezTo>
                  <a:cubicBezTo>
                    <a:pt x="1747" y="2470"/>
                    <a:pt x="1744" y="2462"/>
                    <a:pt x="1739" y="2460"/>
                  </a:cubicBezTo>
                  <a:cubicBezTo>
                    <a:pt x="1732" y="2459"/>
                    <a:pt x="1722" y="2432"/>
                    <a:pt x="1717" y="2423"/>
                  </a:cubicBezTo>
                  <a:cubicBezTo>
                    <a:pt x="1714" y="2419"/>
                    <a:pt x="1692" y="2399"/>
                    <a:pt x="1692" y="2398"/>
                  </a:cubicBezTo>
                  <a:cubicBezTo>
                    <a:pt x="1693" y="2397"/>
                    <a:pt x="1695" y="2397"/>
                    <a:pt x="1697" y="2397"/>
                  </a:cubicBezTo>
                  <a:cubicBezTo>
                    <a:pt x="1699" y="2397"/>
                    <a:pt x="1702" y="2397"/>
                    <a:pt x="1703" y="2397"/>
                  </a:cubicBezTo>
                  <a:lnTo>
                    <a:pt x="1691" y="2387"/>
                  </a:lnTo>
                  <a:cubicBezTo>
                    <a:pt x="1689" y="2387"/>
                    <a:pt x="1674" y="2383"/>
                    <a:pt x="1673" y="2381"/>
                  </a:cubicBezTo>
                  <a:cubicBezTo>
                    <a:pt x="1673" y="2380"/>
                    <a:pt x="1682" y="2376"/>
                    <a:pt x="1682" y="2373"/>
                  </a:cubicBezTo>
                  <a:cubicBezTo>
                    <a:pt x="1682" y="2368"/>
                    <a:pt x="1677" y="2361"/>
                    <a:pt x="1674" y="2356"/>
                  </a:cubicBezTo>
                  <a:cubicBezTo>
                    <a:pt x="1667" y="2350"/>
                    <a:pt x="1656" y="2341"/>
                    <a:pt x="1666" y="2336"/>
                  </a:cubicBezTo>
                  <a:lnTo>
                    <a:pt x="1666" y="2336"/>
                  </a:lnTo>
                  <a:cubicBezTo>
                    <a:pt x="1665" y="2336"/>
                    <a:pt x="1665" y="2336"/>
                    <a:pt x="1665" y="2336"/>
                  </a:cubicBezTo>
                  <a:cubicBezTo>
                    <a:pt x="1662" y="2336"/>
                    <a:pt x="1657" y="2334"/>
                    <a:pt x="1655" y="2334"/>
                  </a:cubicBezTo>
                  <a:cubicBezTo>
                    <a:pt x="1654" y="2334"/>
                    <a:pt x="1654" y="2334"/>
                    <a:pt x="1653" y="2334"/>
                  </a:cubicBezTo>
                  <a:lnTo>
                    <a:pt x="1653" y="2334"/>
                  </a:lnTo>
                  <a:cubicBezTo>
                    <a:pt x="1658" y="2326"/>
                    <a:pt x="1656" y="2321"/>
                    <a:pt x="1650" y="2311"/>
                  </a:cubicBezTo>
                  <a:cubicBezTo>
                    <a:pt x="1648" y="2307"/>
                    <a:pt x="1644" y="2298"/>
                    <a:pt x="1640" y="2295"/>
                  </a:cubicBezTo>
                  <a:cubicBezTo>
                    <a:pt x="1639" y="2295"/>
                    <a:pt x="1638" y="2294"/>
                    <a:pt x="1638" y="2294"/>
                  </a:cubicBezTo>
                  <a:cubicBezTo>
                    <a:pt x="1637" y="2294"/>
                    <a:pt x="1636" y="2295"/>
                    <a:pt x="1636" y="2295"/>
                  </a:cubicBezTo>
                  <a:cubicBezTo>
                    <a:pt x="1635" y="2295"/>
                    <a:pt x="1634" y="2294"/>
                    <a:pt x="1634" y="2293"/>
                  </a:cubicBezTo>
                  <a:cubicBezTo>
                    <a:pt x="1628" y="2282"/>
                    <a:pt x="1631" y="2275"/>
                    <a:pt x="1625" y="2264"/>
                  </a:cubicBezTo>
                  <a:cubicBezTo>
                    <a:pt x="1622" y="2259"/>
                    <a:pt x="1608" y="2236"/>
                    <a:pt x="1615" y="2232"/>
                  </a:cubicBezTo>
                  <a:cubicBezTo>
                    <a:pt x="1614" y="2228"/>
                    <a:pt x="1612" y="2227"/>
                    <a:pt x="1610" y="2227"/>
                  </a:cubicBezTo>
                  <a:cubicBezTo>
                    <a:pt x="1607" y="2227"/>
                    <a:pt x="1604" y="2232"/>
                    <a:pt x="1601" y="2232"/>
                  </a:cubicBezTo>
                  <a:cubicBezTo>
                    <a:pt x="1600" y="2232"/>
                    <a:pt x="1598" y="2231"/>
                    <a:pt x="1597" y="2230"/>
                  </a:cubicBezTo>
                  <a:cubicBezTo>
                    <a:pt x="1593" y="2226"/>
                    <a:pt x="1598" y="2218"/>
                    <a:pt x="1600" y="2216"/>
                  </a:cubicBezTo>
                  <a:cubicBezTo>
                    <a:pt x="1599" y="2212"/>
                    <a:pt x="1599" y="2208"/>
                    <a:pt x="1598" y="2204"/>
                  </a:cubicBezTo>
                  <a:cubicBezTo>
                    <a:pt x="1595" y="2195"/>
                    <a:pt x="1564" y="2171"/>
                    <a:pt x="1572" y="2165"/>
                  </a:cubicBezTo>
                  <a:lnTo>
                    <a:pt x="1572" y="2165"/>
                  </a:lnTo>
                  <a:cubicBezTo>
                    <a:pt x="1570" y="2167"/>
                    <a:pt x="1561" y="2170"/>
                    <a:pt x="1555" y="2170"/>
                  </a:cubicBezTo>
                  <a:cubicBezTo>
                    <a:pt x="1553" y="2170"/>
                    <a:pt x="1551" y="2169"/>
                    <a:pt x="1551" y="2168"/>
                  </a:cubicBezTo>
                  <a:cubicBezTo>
                    <a:pt x="1549" y="2165"/>
                    <a:pt x="1554" y="2159"/>
                    <a:pt x="1555" y="2158"/>
                  </a:cubicBezTo>
                  <a:cubicBezTo>
                    <a:pt x="1555" y="2156"/>
                    <a:pt x="1554" y="2151"/>
                    <a:pt x="1553" y="2149"/>
                  </a:cubicBezTo>
                  <a:cubicBezTo>
                    <a:pt x="1553" y="2142"/>
                    <a:pt x="1552" y="2138"/>
                    <a:pt x="1546" y="2132"/>
                  </a:cubicBezTo>
                  <a:cubicBezTo>
                    <a:pt x="1544" y="2130"/>
                    <a:pt x="1542" y="2127"/>
                    <a:pt x="1543" y="2124"/>
                  </a:cubicBezTo>
                  <a:cubicBezTo>
                    <a:pt x="1545" y="2122"/>
                    <a:pt x="1549" y="2121"/>
                    <a:pt x="1552" y="2121"/>
                  </a:cubicBezTo>
                  <a:cubicBezTo>
                    <a:pt x="1553" y="2121"/>
                    <a:pt x="1554" y="2121"/>
                    <a:pt x="1554" y="2121"/>
                  </a:cubicBezTo>
                  <a:cubicBezTo>
                    <a:pt x="1557" y="2121"/>
                    <a:pt x="1559" y="2121"/>
                    <a:pt x="1560" y="2120"/>
                  </a:cubicBezTo>
                  <a:cubicBezTo>
                    <a:pt x="1560" y="2116"/>
                    <a:pt x="1544" y="2108"/>
                    <a:pt x="1542" y="2104"/>
                  </a:cubicBezTo>
                  <a:cubicBezTo>
                    <a:pt x="1534" y="2092"/>
                    <a:pt x="1533" y="2077"/>
                    <a:pt x="1530" y="2064"/>
                  </a:cubicBezTo>
                  <a:cubicBezTo>
                    <a:pt x="1529" y="2061"/>
                    <a:pt x="1527" y="2060"/>
                    <a:pt x="1524" y="2060"/>
                  </a:cubicBezTo>
                  <a:cubicBezTo>
                    <a:pt x="1520" y="2060"/>
                    <a:pt x="1514" y="2063"/>
                    <a:pt x="1510" y="2063"/>
                  </a:cubicBezTo>
                  <a:cubicBezTo>
                    <a:pt x="1507" y="2063"/>
                    <a:pt x="1505" y="2061"/>
                    <a:pt x="1505" y="2053"/>
                  </a:cubicBezTo>
                  <a:cubicBezTo>
                    <a:pt x="1506" y="2041"/>
                    <a:pt x="1511" y="2034"/>
                    <a:pt x="1501" y="2022"/>
                  </a:cubicBezTo>
                  <a:cubicBezTo>
                    <a:pt x="1498" y="2018"/>
                    <a:pt x="1475" y="2015"/>
                    <a:pt x="1486" y="2006"/>
                  </a:cubicBezTo>
                  <a:cubicBezTo>
                    <a:pt x="1499" y="1996"/>
                    <a:pt x="1480" y="1988"/>
                    <a:pt x="1471" y="1984"/>
                  </a:cubicBezTo>
                  <a:cubicBezTo>
                    <a:pt x="1456" y="1977"/>
                    <a:pt x="1467" y="1965"/>
                    <a:pt x="1462" y="1953"/>
                  </a:cubicBezTo>
                  <a:cubicBezTo>
                    <a:pt x="1461" y="1949"/>
                    <a:pt x="1459" y="1948"/>
                    <a:pt x="1457" y="1948"/>
                  </a:cubicBezTo>
                  <a:cubicBezTo>
                    <a:pt x="1451" y="1948"/>
                    <a:pt x="1444" y="1957"/>
                    <a:pt x="1439" y="1957"/>
                  </a:cubicBezTo>
                  <a:cubicBezTo>
                    <a:pt x="1434" y="1957"/>
                    <a:pt x="1447" y="1933"/>
                    <a:pt x="1438" y="1932"/>
                  </a:cubicBezTo>
                  <a:lnTo>
                    <a:pt x="1438" y="1932"/>
                  </a:lnTo>
                  <a:cubicBezTo>
                    <a:pt x="1437" y="1932"/>
                    <a:pt x="1436" y="1938"/>
                    <a:pt x="1433" y="1938"/>
                  </a:cubicBezTo>
                  <a:cubicBezTo>
                    <a:pt x="1432" y="1938"/>
                    <a:pt x="1432" y="1938"/>
                    <a:pt x="1431" y="1937"/>
                  </a:cubicBezTo>
                  <a:cubicBezTo>
                    <a:pt x="1430" y="1936"/>
                    <a:pt x="1425" y="1929"/>
                    <a:pt x="1425" y="1926"/>
                  </a:cubicBezTo>
                  <a:cubicBezTo>
                    <a:pt x="1428" y="1915"/>
                    <a:pt x="1441" y="1923"/>
                    <a:pt x="1436" y="1908"/>
                  </a:cubicBezTo>
                  <a:cubicBezTo>
                    <a:pt x="1430" y="1887"/>
                    <a:pt x="1416" y="1864"/>
                    <a:pt x="1402" y="1848"/>
                  </a:cubicBezTo>
                  <a:cubicBezTo>
                    <a:pt x="1397" y="1843"/>
                    <a:pt x="1395" y="1843"/>
                    <a:pt x="1391" y="1837"/>
                  </a:cubicBezTo>
                  <a:cubicBezTo>
                    <a:pt x="1376" y="1831"/>
                    <a:pt x="1402" y="1826"/>
                    <a:pt x="1402" y="1826"/>
                  </a:cubicBezTo>
                  <a:cubicBezTo>
                    <a:pt x="1400" y="1822"/>
                    <a:pt x="1397" y="1821"/>
                    <a:pt x="1393" y="1821"/>
                  </a:cubicBezTo>
                  <a:cubicBezTo>
                    <a:pt x="1392" y="1821"/>
                    <a:pt x="1390" y="1821"/>
                    <a:pt x="1389" y="1821"/>
                  </a:cubicBezTo>
                  <a:cubicBezTo>
                    <a:pt x="1384" y="1821"/>
                    <a:pt x="1381" y="1820"/>
                    <a:pt x="1383" y="1809"/>
                  </a:cubicBezTo>
                  <a:cubicBezTo>
                    <a:pt x="1381" y="1806"/>
                    <a:pt x="1379" y="1803"/>
                    <a:pt x="1377" y="1800"/>
                  </a:cubicBezTo>
                  <a:cubicBezTo>
                    <a:pt x="1373" y="1794"/>
                    <a:pt x="1333" y="1754"/>
                    <a:pt x="1344" y="1748"/>
                  </a:cubicBezTo>
                  <a:lnTo>
                    <a:pt x="1318" y="1737"/>
                  </a:lnTo>
                  <a:cubicBezTo>
                    <a:pt x="1326" y="1733"/>
                    <a:pt x="1323" y="1723"/>
                    <a:pt x="1319" y="1715"/>
                  </a:cubicBezTo>
                  <a:cubicBezTo>
                    <a:pt x="1315" y="1706"/>
                    <a:pt x="1321" y="1703"/>
                    <a:pt x="1325" y="1696"/>
                  </a:cubicBezTo>
                  <a:cubicBezTo>
                    <a:pt x="1326" y="1690"/>
                    <a:pt x="1300" y="1693"/>
                    <a:pt x="1296" y="1684"/>
                  </a:cubicBezTo>
                  <a:cubicBezTo>
                    <a:pt x="1299" y="1682"/>
                    <a:pt x="1316" y="1678"/>
                    <a:pt x="1316" y="1674"/>
                  </a:cubicBezTo>
                  <a:cubicBezTo>
                    <a:pt x="1314" y="1668"/>
                    <a:pt x="1304" y="1659"/>
                    <a:pt x="1297" y="1659"/>
                  </a:cubicBezTo>
                  <a:cubicBezTo>
                    <a:pt x="1297" y="1659"/>
                    <a:pt x="1296" y="1659"/>
                    <a:pt x="1295" y="1660"/>
                  </a:cubicBezTo>
                  <a:cubicBezTo>
                    <a:pt x="1292" y="1662"/>
                    <a:pt x="1290" y="1666"/>
                    <a:pt x="1288" y="1666"/>
                  </a:cubicBezTo>
                  <a:cubicBezTo>
                    <a:pt x="1287" y="1666"/>
                    <a:pt x="1286" y="1665"/>
                    <a:pt x="1285" y="1663"/>
                  </a:cubicBezTo>
                  <a:cubicBezTo>
                    <a:pt x="1282" y="1658"/>
                    <a:pt x="1282" y="1656"/>
                    <a:pt x="1284" y="1652"/>
                  </a:cubicBezTo>
                  <a:cubicBezTo>
                    <a:pt x="1287" y="1644"/>
                    <a:pt x="1299" y="1646"/>
                    <a:pt x="1303" y="1639"/>
                  </a:cubicBezTo>
                  <a:cubicBezTo>
                    <a:pt x="1303" y="1638"/>
                    <a:pt x="1292" y="1637"/>
                    <a:pt x="1292" y="1637"/>
                  </a:cubicBezTo>
                  <a:cubicBezTo>
                    <a:pt x="1286" y="1635"/>
                    <a:pt x="1282" y="1631"/>
                    <a:pt x="1278" y="1626"/>
                  </a:cubicBezTo>
                  <a:cubicBezTo>
                    <a:pt x="1276" y="1621"/>
                    <a:pt x="1278" y="1619"/>
                    <a:pt x="1275" y="1616"/>
                  </a:cubicBezTo>
                  <a:cubicBezTo>
                    <a:pt x="1270" y="1613"/>
                    <a:pt x="1265" y="1613"/>
                    <a:pt x="1260" y="1612"/>
                  </a:cubicBezTo>
                  <a:cubicBezTo>
                    <a:pt x="1253" y="1610"/>
                    <a:pt x="1267" y="1599"/>
                    <a:pt x="1258" y="1594"/>
                  </a:cubicBezTo>
                  <a:cubicBezTo>
                    <a:pt x="1255" y="1592"/>
                    <a:pt x="1251" y="1594"/>
                    <a:pt x="1247" y="1591"/>
                  </a:cubicBezTo>
                  <a:cubicBezTo>
                    <a:pt x="1244" y="1587"/>
                    <a:pt x="1242" y="1583"/>
                    <a:pt x="1240" y="1579"/>
                  </a:cubicBezTo>
                  <a:lnTo>
                    <a:pt x="1240" y="1579"/>
                  </a:lnTo>
                  <a:cubicBezTo>
                    <a:pt x="1244" y="1585"/>
                    <a:pt x="1251" y="1590"/>
                    <a:pt x="1255" y="1590"/>
                  </a:cubicBezTo>
                  <a:cubicBezTo>
                    <a:pt x="1258" y="1590"/>
                    <a:pt x="1258" y="1587"/>
                    <a:pt x="1255" y="1580"/>
                  </a:cubicBezTo>
                  <a:cubicBezTo>
                    <a:pt x="1252" y="1572"/>
                    <a:pt x="1243" y="1561"/>
                    <a:pt x="1236" y="1561"/>
                  </a:cubicBezTo>
                  <a:cubicBezTo>
                    <a:pt x="1235" y="1561"/>
                    <a:pt x="1234" y="1561"/>
                    <a:pt x="1233" y="1562"/>
                  </a:cubicBezTo>
                  <a:cubicBezTo>
                    <a:pt x="1249" y="1554"/>
                    <a:pt x="1216" y="1507"/>
                    <a:pt x="1209" y="1495"/>
                  </a:cubicBezTo>
                  <a:cubicBezTo>
                    <a:pt x="1206" y="1490"/>
                    <a:pt x="1204" y="1488"/>
                    <a:pt x="1202" y="1488"/>
                  </a:cubicBezTo>
                  <a:cubicBezTo>
                    <a:pt x="1198" y="1488"/>
                    <a:pt x="1194" y="1493"/>
                    <a:pt x="1189" y="1496"/>
                  </a:cubicBezTo>
                  <a:cubicBezTo>
                    <a:pt x="1176" y="1496"/>
                    <a:pt x="1175" y="1494"/>
                    <a:pt x="1182" y="1483"/>
                  </a:cubicBezTo>
                  <a:cubicBezTo>
                    <a:pt x="1198" y="1475"/>
                    <a:pt x="1188" y="1442"/>
                    <a:pt x="1181" y="1428"/>
                  </a:cubicBezTo>
                  <a:cubicBezTo>
                    <a:pt x="1176" y="1420"/>
                    <a:pt x="1171" y="1412"/>
                    <a:pt x="1163" y="1409"/>
                  </a:cubicBezTo>
                  <a:cubicBezTo>
                    <a:pt x="1150" y="1405"/>
                    <a:pt x="1146" y="1402"/>
                    <a:pt x="1139" y="1389"/>
                  </a:cubicBezTo>
                  <a:lnTo>
                    <a:pt x="1139" y="1389"/>
                  </a:lnTo>
                  <a:cubicBezTo>
                    <a:pt x="1142" y="1395"/>
                    <a:pt x="1147" y="1398"/>
                    <a:pt x="1150" y="1398"/>
                  </a:cubicBezTo>
                  <a:cubicBezTo>
                    <a:pt x="1154" y="1398"/>
                    <a:pt x="1155" y="1394"/>
                    <a:pt x="1150" y="1385"/>
                  </a:cubicBezTo>
                  <a:lnTo>
                    <a:pt x="1129" y="1347"/>
                  </a:lnTo>
                  <a:cubicBezTo>
                    <a:pt x="1121" y="1334"/>
                    <a:pt x="1118" y="1327"/>
                    <a:pt x="1106" y="1325"/>
                  </a:cubicBezTo>
                  <a:lnTo>
                    <a:pt x="1106" y="1325"/>
                  </a:lnTo>
                  <a:cubicBezTo>
                    <a:pt x="1107" y="1325"/>
                    <a:pt x="1107" y="1325"/>
                    <a:pt x="1108" y="1325"/>
                  </a:cubicBezTo>
                  <a:cubicBezTo>
                    <a:pt x="1112" y="1325"/>
                    <a:pt x="1115" y="1324"/>
                    <a:pt x="1119" y="1320"/>
                  </a:cubicBezTo>
                  <a:cubicBezTo>
                    <a:pt x="1121" y="1318"/>
                    <a:pt x="1118" y="1308"/>
                    <a:pt x="1114" y="1308"/>
                  </a:cubicBezTo>
                  <a:cubicBezTo>
                    <a:pt x="1114" y="1308"/>
                    <a:pt x="1114" y="1308"/>
                    <a:pt x="1113" y="1308"/>
                  </a:cubicBezTo>
                  <a:cubicBezTo>
                    <a:pt x="1113" y="1308"/>
                    <a:pt x="1112" y="1308"/>
                    <a:pt x="1112" y="1308"/>
                  </a:cubicBezTo>
                  <a:cubicBezTo>
                    <a:pt x="1106" y="1308"/>
                    <a:pt x="1105" y="1298"/>
                    <a:pt x="1101" y="1293"/>
                  </a:cubicBezTo>
                  <a:cubicBezTo>
                    <a:pt x="1101" y="1292"/>
                    <a:pt x="1099" y="1292"/>
                    <a:pt x="1098" y="1292"/>
                  </a:cubicBezTo>
                  <a:cubicBezTo>
                    <a:pt x="1096" y="1292"/>
                    <a:pt x="1095" y="1292"/>
                    <a:pt x="1093" y="1292"/>
                  </a:cubicBezTo>
                  <a:cubicBezTo>
                    <a:pt x="1092" y="1292"/>
                    <a:pt x="1091" y="1292"/>
                    <a:pt x="1090" y="1291"/>
                  </a:cubicBezTo>
                  <a:cubicBezTo>
                    <a:pt x="1084" y="1288"/>
                    <a:pt x="1089" y="1280"/>
                    <a:pt x="1087" y="1275"/>
                  </a:cubicBezTo>
                  <a:cubicBezTo>
                    <a:pt x="1086" y="1269"/>
                    <a:pt x="1085" y="1265"/>
                    <a:pt x="1081" y="1261"/>
                  </a:cubicBezTo>
                  <a:cubicBezTo>
                    <a:pt x="1079" y="1257"/>
                    <a:pt x="1074" y="1251"/>
                    <a:pt x="1069" y="1251"/>
                  </a:cubicBezTo>
                  <a:cubicBezTo>
                    <a:pt x="1069" y="1251"/>
                    <a:pt x="1068" y="1251"/>
                    <a:pt x="1068" y="1251"/>
                  </a:cubicBezTo>
                  <a:cubicBezTo>
                    <a:pt x="1063" y="1251"/>
                    <a:pt x="1062" y="1245"/>
                    <a:pt x="1058" y="1239"/>
                  </a:cubicBezTo>
                  <a:cubicBezTo>
                    <a:pt x="1065" y="1234"/>
                    <a:pt x="1070" y="1237"/>
                    <a:pt x="1061" y="1228"/>
                  </a:cubicBezTo>
                  <a:cubicBezTo>
                    <a:pt x="1056" y="1223"/>
                    <a:pt x="1051" y="1218"/>
                    <a:pt x="1045" y="1213"/>
                  </a:cubicBezTo>
                  <a:cubicBezTo>
                    <a:pt x="1046" y="1213"/>
                    <a:pt x="1034" y="1205"/>
                    <a:pt x="1039" y="1205"/>
                  </a:cubicBezTo>
                  <a:cubicBezTo>
                    <a:pt x="1041" y="1205"/>
                    <a:pt x="1042" y="1206"/>
                    <a:pt x="1044" y="1206"/>
                  </a:cubicBezTo>
                  <a:cubicBezTo>
                    <a:pt x="1045" y="1206"/>
                    <a:pt x="1046" y="1205"/>
                    <a:pt x="1047" y="1204"/>
                  </a:cubicBezTo>
                  <a:cubicBezTo>
                    <a:pt x="1042" y="1194"/>
                    <a:pt x="1041" y="1197"/>
                    <a:pt x="1034" y="1193"/>
                  </a:cubicBezTo>
                  <a:cubicBezTo>
                    <a:pt x="1029" y="1192"/>
                    <a:pt x="1018" y="1184"/>
                    <a:pt x="1023" y="1178"/>
                  </a:cubicBezTo>
                  <a:cubicBezTo>
                    <a:pt x="1028" y="1169"/>
                    <a:pt x="1033" y="1175"/>
                    <a:pt x="1030" y="1160"/>
                  </a:cubicBezTo>
                  <a:cubicBezTo>
                    <a:pt x="1027" y="1152"/>
                    <a:pt x="1025" y="1141"/>
                    <a:pt x="1022" y="1134"/>
                  </a:cubicBezTo>
                  <a:cubicBezTo>
                    <a:pt x="1020" y="1132"/>
                    <a:pt x="1019" y="1131"/>
                    <a:pt x="1018" y="1131"/>
                  </a:cubicBezTo>
                  <a:cubicBezTo>
                    <a:pt x="1016" y="1131"/>
                    <a:pt x="1014" y="1135"/>
                    <a:pt x="1011" y="1136"/>
                  </a:cubicBezTo>
                  <a:cubicBezTo>
                    <a:pt x="1011" y="1136"/>
                    <a:pt x="1011" y="1136"/>
                    <a:pt x="1010" y="1136"/>
                  </a:cubicBezTo>
                  <a:cubicBezTo>
                    <a:pt x="1006" y="1136"/>
                    <a:pt x="1001" y="1132"/>
                    <a:pt x="1002" y="1126"/>
                  </a:cubicBezTo>
                  <a:cubicBezTo>
                    <a:pt x="1002" y="1122"/>
                    <a:pt x="1000" y="1110"/>
                    <a:pt x="996" y="1110"/>
                  </a:cubicBezTo>
                  <a:cubicBezTo>
                    <a:pt x="995" y="1110"/>
                    <a:pt x="995" y="1110"/>
                    <a:pt x="994" y="1110"/>
                  </a:cubicBezTo>
                  <a:lnTo>
                    <a:pt x="994" y="1110"/>
                  </a:lnTo>
                  <a:cubicBezTo>
                    <a:pt x="1008" y="1102"/>
                    <a:pt x="981" y="1078"/>
                    <a:pt x="976" y="1071"/>
                  </a:cubicBezTo>
                  <a:cubicBezTo>
                    <a:pt x="972" y="1064"/>
                    <a:pt x="975" y="1064"/>
                    <a:pt x="974" y="1057"/>
                  </a:cubicBezTo>
                  <a:cubicBezTo>
                    <a:pt x="971" y="1049"/>
                    <a:pt x="968" y="1041"/>
                    <a:pt x="963" y="1034"/>
                  </a:cubicBezTo>
                  <a:cubicBezTo>
                    <a:pt x="961" y="1028"/>
                    <a:pt x="938" y="993"/>
                    <a:pt x="946" y="989"/>
                  </a:cubicBezTo>
                  <a:cubicBezTo>
                    <a:pt x="943" y="982"/>
                    <a:pt x="941" y="979"/>
                    <a:pt x="937" y="979"/>
                  </a:cubicBezTo>
                  <a:cubicBezTo>
                    <a:pt x="935" y="979"/>
                    <a:pt x="933" y="980"/>
                    <a:pt x="930" y="981"/>
                  </a:cubicBezTo>
                  <a:cubicBezTo>
                    <a:pt x="929" y="982"/>
                    <a:pt x="929" y="982"/>
                    <a:pt x="928" y="982"/>
                  </a:cubicBezTo>
                  <a:cubicBezTo>
                    <a:pt x="923" y="982"/>
                    <a:pt x="915" y="979"/>
                    <a:pt x="913" y="975"/>
                  </a:cubicBezTo>
                  <a:lnTo>
                    <a:pt x="913" y="975"/>
                  </a:lnTo>
                  <a:cubicBezTo>
                    <a:pt x="913" y="975"/>
                    <a:pt x="913" y="975"/>
                    <a:pt x="913" y="975"/>
                  </a:cubicBezTo>
                  <a:cubicBezTo>
                    <a:pt x="914" y="975"/>
                    <a:pt x="923" y="965"/>
                    <a:pt x="924" y="962"/>
                  </a:cubicBezTo>
                  <a:cubicBezTo>
                    <a:pt x="925" y="954"/>
                    <a:pt x="920" y="945"/>
                    <a:pt x="913" y="941"/>
                  </a:cubicBezTo>
                  <a:cubicBezTo>
                    <a:pt x="908" y="937"/>
                    <a:pt x="902" y="931"/>
                    <a:pt x="899" y="925"/>
                  </a:cubicBezTo>
                  <a:cubicBezTo>
                    <a:pt x="898" y="924"/>
                    <a:pt x="902" y="917"/>
                    <a:pt x="902" y="915"/>
                  </a:cubicBezTo>
                  <a:cubicBezTo>
                    <a:pt x="902" y="909"/>
                    <a:pt x="897" y="908"/>
                    <a:pt x="892" y="908"/>
                  </a:cubicBezTo>
                  <a:cubicBezTo>
                    <a:pt x="889" y="908"/>
                    <a:pt x="887" y="908"/>
                    <a:pt x="884" y="908"/>
                  </a:cubicBezTo>
                  <a:cubicBezTo>
                    <a:pt x="880" y="908"/>
                    <a:pt x="876" y="908"/>
                    <a:pt x="874" y="904"/>
                  </a:cubicBezTo>
                  <a:cubicBezTo>
                    <a:pt x="867" y="891"/>
                    <a:pt x="890" y="897"/>
                    <a:pt x="887" y="887"/>
                  </a:cubicBezTo>
                  <a:cubicBezTo>
                    <a:pt x="883" y="870"/>
                    <a:pt x="860" y="862"/>
                    <a:pt x="850" y="852"/>
                  </a:cubicBezTo>
                  <a:cubicBezTo>
                    <a:pt x="848" y="850"/>
                    <a:pt x="833" y="830"/>
                    <a:pt x="838" y="830"/>
                  </a:cubicBezTo>
                  <a:lnTo>
                    <a:pt x="838" y="830"/>
                  </a:lnTo>
                  <a:cubicBezTo>
                    <a:pt x="839" y="830"/>
                    <a:pt x="840" y="831"/>
                    <a:pt x="842" y="832"/>
                  </a:cubicBezTo>
                  <a:cubicBezTo>
                    <a:pt x="845" y="838"/>
                    <a:pt x="849" y="842"/>
                    <a:pt x="852" y="842"/>
                  </a:cubicBezTo>
                  <a:cubicBezTo>
                    <a:pt x="854" y="842"/>
                    <a:pt x="855" y="838"/>
                    <a:pt x="853" y="830"/>
                  </a:cubicBezTo>
                  <a:cubicBezTo>
                    <a:pt x="852" y="826"/>
                    <a:pt x="845" y="814"/>
                    <a:pt x="840" y="814"/>
                  </a:cubicBezTo>
                  <a:cubicBezTo>
                    <a:pt x="839" y="814"/>
                    <a:pt x="838" y="815"/>
                    <a:pt x="837" y="815"/>
                  </a:cubicBezTo>
                  <a:cubicBezTo>
                    <a:pt x="836" y="816"/>
                    <a:pt x="834" y="826"/>
                    <a:pt x="830" y="826"/>
                  </a:cubicBezTo>
                  <a:cubicBezTo>
                    <a:pt x="829" y="826"/>
                    <a:pt x="829" y="826"/>
                    <a:pt x="829" y="826"/>
                  </a:cubicBezTo>
                  <a:cubicBezTo>
                    <a:pt x="828" y="825"/>
                    <a:pt x="837" y="791"/>
                    <a:pt x="829" y="791"/>
                  </a:cubicBezTo>
                  <a:cubicBezTo>
                    <a:pt x="829" y="791"/>
                    <a:pt x="829" y="791"/>
                    <a:pt x="829" y="791"/>
                  </a:cubicBezTo>
                  <a:cubicBezTo>
                    <a:pt x="824" y="792"/>
                    <a:pt x="820" y="796"/>
                    <a:pt x="814" y="796"/>
                  </a:cubicBezTo>
                  <a:cubicBezTo>
                    <a:pt x="809" y="796"/>
                    <a:pt x="803" y="792"/>
                    <a:pt x="799" y="790"/>
                  </a:cubicBezTo>
                  <a:cubicBezTo>
                    <a:pt x="810" y="784"/>
                    <a:pt x="816" y="782"/>
                    <a:pt x="808" y="768"/>
                  </a:cubicBezTo>
                  <a:cubicBezTo>
                    <a:pt x="806" y="765"/>
                    <a:pt x="796" y="752"/>
                    <a:pt x="790" y="752"/>
                  </a:cubicBezTo>
                  <a:cubicBezTo>
                    <a:pt x="789" y="752"/>
                    <a:pt x="787" y="753"/>
                    <a:pt x="787" y="755"/>
                  </a:cubicBezTo>
                  <a:lnTo>
                    <a:pt x="781" y="742"/>
                  </a:lnTo>
                  <a:cubicBezTo>
                    <a:pt x="784" y="739"/>
                    <a:pt x="790" y="740"/>
                    <a:pt x="792" y="735"/>
                  </a:cubicBezTo>
                  <a:cubicBezTo>
                    <a:pt x="795" y="730"/>
                    <a:pt x="791" y="721"/>
                    <a:pt x="787" y="716"/>
                  </a:cubicBezTo>
                  <a:cubicBezTo>
                    <a:pt x="776" y="704"/>
                    <a:pt x="756" y="711"/>
                    <a:pt x="768" y="692"/>
                  </a:cubicBezTo>
                  <a:cubicBezTo>
                    <a:pt x="786" y="683"/>
                    <a:pt x="758" y="684"/>
                    <a:pt x="753" y="675"/>
                  </a:cubicBezTo>
                  <a:cubicBezTo>
                    <a:pt x="749" y="668"/>
                    <a:pt x="755" y="653"/>
                    <a:pt x="748" y="649"/>
                  </a:cubicBezTo>
                  <a:cubicBezTo>
                    <a:pt x="748" y="649"/>
                    <a:pt x="735" y="646"/>
                    <a:pt x="733" y="646"/>
                  </a:cubicBezTo>
                  <a:cubicBezTo>
                    <a:pt x="733" y="646"/>
                    <a:pt x="733" y="646"/>
                    <a:pt x="733" y="646"/>
                  </a:cubicBezTo>
                  <a:lnTo>
                    <a:pt x="733" y="646"/>
                  </a:lnTo>
                  <a:cubicBezTo>
                    <a:pt x="736" y="638"/>
                    <a:pt x="742" y="642"/>
                    <a:pt x="741" y="630"/>
                  </a:cubicBezTo>
                  <a:cubicBezTo>
                    <a:pt x="740" y="625"/>
                    <a:pt x="737" y="615"/>
                    <a:pt x="730" y="615"/>
                  </a:cubicBezTo>
                  <a:cubicBezTo>
                    <a:pt x="730" y="615"/>
                    <a:pt x="730" y="615"/>
                    <a:pt x="729" y="615"/>
                  </a:cubicBezTo>
                  <a:cubicBezTo>
                    <a:pt x="724" y="615"/>
                    <a:pt x="721" y="605"/>
                    <a:pt x="718" y="599"/>
                  </a:cubicBezTo>
                  <a:cubicBezTo>
                    <a:pt x="715" y="594"/>
                    <a:pt x="704" y="599"/>
                    <a:pt x="700" y="590"/>
                  </a:cubicBezTo>
                  <a:lnTo>
                    <a:pt x="697" y="599"/>
                  </a:lnTo>
                  <a:cubicBezTo>
                    <a:pt x="692" y="597"/>
                    <a:pt x="687" y="596"/>
                    <a:pt x="685" y="589"/>
                  </a:cubicBezTo>
                  <a:cubicBezTo>
                    <a:pt x="687" y="588"/>
                    <a:pt x="690" y="586"/>
                    <a:pt x="693" y="586"/>
                  </a:cubicBezTo>
                  <a:cubicBezTo>
                    <a:pt x="695" y="586"/>
                    <a:pt x="698" y="587"/>
                    <a:pt x="700" y="590"/>
                  </a:cubicBezTo>
                  <a:lnTo>
                    <a:pt x="710" y="584"/>
                  </a:lnTo>
                  <a:cubicBezTo>
                    <a:pt x="708" y="580"/>
                    <a:pt x="705" y="574"/>
                    <a:pt x="701" y="574"/>
                  </a:cubicBezTo>
                  <a:cubicBezTo>
                    <a:pt x="700" y="574"/>
                    <a:pt x="699" y="574"/>
                    <a:pt x="698" y="574"/>
                  </a:cubicBezTo>
                  <a:cubicBezTo>
                    <a:pt x="690" y="571"/>
                    <a:pt x="689" y="570"/>
                    <a:pt x="691" y="561"/>
                  </a:cubicBezTo>
                  <a:cubicBezTo>
                    <a:pt x="689" y="558"/>
                    <a:pt x="688" y="556"/>
                    <a:pt x="686" y="556"/>
                  </a:cubicBezTo>
                  <a:cubicBezTo>
                    <a:pt x="685" y="556"/>
                    <a:pt x="684" y="557"/>
                    <a:pt x="682" y="558"/>
                  </a:cubicBezTo>
                  <a:cubicBezTo>
                    <a:pt x="681" y="558"/>
                    <a:pt x="680" y="559"/>
                    <a:pt x="680" y="559"/>
                  </a:cubicBezTo>
                  <a:cubicBezTo>
                    <a:pt x="676" y="559"/>
                    <a:pt x="672" y="552"/>
                    <a:pt x="670" y="548"/>
                  </a:cubicBezTo>
                  <a:lnTo>
                    <a:pt x="688" y="539"/>
                  </a:lnTo>
                  <a:lnTo>
                    <a:pt x="688" y="539"/>
                  </a:lnTo>
                  <a:cubicBezTo>
                    <a:pt x="688" y="539"/>
                    <a:pt x="687" y="539"/>
                    <a:pt x="686" y="539"/>
                  </a:cubicBezTo>
                  <a:cubicBezTo>
                    <a:pt x="679" y="539"/>
                    <a:pt x="669" y="522"/>
                    <a:pt x="666" y="516"/>
                  </a:cubicBezTo>
                  <a:cubicBezTo>
                    <a:pt x="661" y="507"/>
                    <a:pt x="667" y="504"/>
                    <a:pt x="665" y="498"/>
                  </a:cubicBezTo>
                  <a:cubicBezTo>
                    <a:pt x="657" y="467"/>
                    <a:pt x="639" y="438"/>
                    <a:pt x="624" y="410"/>
                  </a:cubicBezTo>
                  <a:cubicBezTo>
                    <a:pt x="624" y="410"/>
                    <a:pt x="629" y="406"/>
                    <a:pt x="626" y="401"/>
                  </a:cubicBezTo>
                  <a:lnTo>
                    <a:pt x="617" y="387"/>
                  </a:lnTo>
                  <a:cubicBezTo>
                    <a:pt x="609" y="373"/>
                    <a:pt x="599" y="359"/>
                    <a:pt x="590" y="344"/>
                  </a:cubicBezTo>
                  <a:cubicBezTo>
                    <a:pt x="576" y="325"/>
                    <a:pt x="564" y="304"/>
                    <a:pt x="549" y="286"/>
                  </a:cubicBezTo>
                  <a:cubicBezTo>
                    <a:pt x="543" y="279"/>
                    <a:pt x="539" y="271"/>
                    <a:pt x="532" y="270"/>
                  </a:cubicBezTo>
                  <a:cubicBezTo>
                    <a:pt x="527" y="268"/>
                    <a:pt x="524" y="261"/>
                    <a:pt x="521" y="257"/>
                  </a:cubicBezTo>
                  <a:lnTo>
                    <a:pt x="521" y="257"/>
                  </a:lnTo>
                  <a:cubicBezTo>
                    <a:pt x="523" y="258"/>
                    <a:pt x="525" y="260"/>
                    <a:pt x="526" y="260"/>
                  </a:cubicBezTo>
                  <a:cubicBezTo>
                    <a:pt x="528" y="260"/>
                    <a:pt x="528" y="259"/>
                    <a:pt x="528" y="256"/>
                  </a:cubicBezTo>
                  <a:cubicBezTo>
                    <a:pt x="523" y="243"/>
                    <a:pt x="515" y="231"/>
                    <a:pt x="509" y="220"/>
                  </a:cubicBezTo>
                  <a:cubicBezTo>
                    <a:pt x="507" y="215"/>
                    <a:pt x="500" y="200"/>
                    <a:pt x="494" y="199"/>
                  </a:cubicBezTo>
                  <a:cubicBezTo>
                    <a:pt x="494" y="199"/>
                    <a:pt x="494" y="199"/>
                    <a:pt x="494" y="199"/>
                  </a:cubicBezTo>
                  <a:cubicBezTo>
                    <a:pt x="488" y="199"/>
                    <a:pt x="480" y="209"/>
                    <a:pt x="477" y="210"/>
                  </a:cubicBezTo>
                  <a:cubicBezTo>
                    <a:pt x="472" y="201"/>
                    <a:pt x="480" y="193"/>
                    <a:pt x="487" y="189"/>
                  </a:cubicBezTo>
                  <a:cubicBezTo>
                    <a:pt x="494" y="184"/>
                    <a:pt x="486" y="175"/>
                    <a:pt x="480" y="167"/>
                  </a:cubicBezTo>
                  <a:cubicBezTo>
                    <a:pt x="474" y="154"/>
                    <a:pt x="466" y="140"/>
                    <a:pt x="462" y="127"/>
                  </a:cubicBezTo>
                  <a:cubicBezTo>
                    <a:pt x="461" y="125"/>
                    <a:pt x="463" y="120"/>
                    <a:pt x="462" y="119"/>
                  </a:cubicBezTo>
                  <a:cubicBezTo>
                    <a:pt x="458" y="113"/>
                    <a:pt x="452" y="112"/>
                    <a:pt x="446" y="108"/>
                  </a:cubicBezTo>
                  <a:cubicBezTo>
                    <a:pt x="436" y="101"/>
                    <a:pt x="435" y="77"/>
                    <a:pt x="427" y="59"/>
                  </a:cubicBezTo>
                  <a:cubicBezTo>
                    <a:pt x="424" y="50"/>
                    <a:pt x="421" y="47"/>
                    <a:pt x="418" y="47"/>
                  </a:cubicBezTo>
                  <a:cubicBezTo>
                    <a:pt x="414" y="47"/>
                    <a:pt x="412" y="51"/>
                    <a:pt x="409" y="54"/>
                  </a:cubicBezTo>
                  <a:cubicBezTo>
                    <a:pt x="407" y="56"/>
                    <a:pt x="406" y="57"/>
                    <a:pt x="405" y="57"/>
                  </a:cubicBezTo>
                  <a:cubicBezTo>
                    <a:pt x="401" y="57"/>
                    <a:pt x="406" y="32"/>
                    <a:pt x="406" y="26"/>
                  </a:cubicBezTo>
                  <a:cubicBezTo>
                    <a:pt x="406" y="18"/>
                    <a:pt x="404" y="16"/>
                    <a:pt x="402" y="16"/>
                  </a:cubicBezTo>
                  <a:cubicBezTo>
                    <a:pt x="399" y="16"/>
                    <a:pt x="395" y="21"/>
                    <a:pt x="395" y="23"/>
                  </a:cubicBezTo>
                  <a:cubicBezTo>
                    <a:pt x="395" y="23"/>
                    <a:pt x="394" y="23"/>
                    <a:pt x="394" y="23"/>
                  </a:cubicBezTo>
                  <a:cubicBezTo>
                    <a:pt x="392" y="23"/>
                    <a:pt x="390" y="18"/>
                    <a:pt x="389" y="10"/>
                  </a:cubicBezTo>
                  <a:cubicBezTo>
                    <a:pt x="387" y="8"/>
                    <a:pt x="385" y="0"/>
                    <a:pt x="382" y="0"/>
                  </a:cubicBezTo>
                  <a:close/>
                </a:path>
              </a:pathLst>
            </a:custGeom>
            <a:solidFill>
              <a:srgbClr val="D19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2"/>
            <p:cNvSpPr/>
            <p:nvPr/>
          </p:nvSpPr>
          <p:spPr>
            <a:xfrm>
              <a:off x="4211825" y="2723800"/>
              <a:ext cx="62525" cy="110350"/>
            </a:xfrm>
            <a:custGeom>
              <a:rect b="b" l="l" r="r" t="t"/>
              <a:pathLst>
                <a:path extrusionOk="0" h="4414" w="2501">
                  <a:moveTo>
                    <a:pt x="447" y="326"/>
                  </a:moveTo>
                  <a:cubicBezTo>
                    <a:pt x="445" y="326"/>
                    <a:pt x="442" y="328"/>
                    <a:pt x="440" y="332"/>
                  </a:cubicBezTo>
                  <a:cubicBezTo>
                    <a:pt x="437" y="339"/>
                    <a:pt x="440" y="342"/>
                    <a:pt x="444" y="342"/>
                  </a:cubicBezTo>
                  <a:cubicBezTo>
                    <a:pt x="446" y="342"/>
                    <a:pt x="449" y="341"/>
                    <a:pt x="451" y="338"/>
                  </a:cubicBezTo>
                  <a:cubicBezTo>
                    <a:pt x="454" y="331"/>
                    <a:pt x="451" y="326"/>
                    <a:pt x="447" y="326"/>
                  </a:cubicBezTo>
                  <a:close/>
                  <a:moveTo>
                    <a:pt x="912" y="342"/>
                  </a:moveTo>
                  <a:lnTo>
                    <a:pt x="912" y="342"/>
                  </a:lnTo>
                  <a:cubicBezTo>
                    <a:pt x="913" y="342"/>
                    <a:pt x="913" y="343"/>
                    <a:pt x="913" y="343"/>
                  </a:cubicBezTo>
                  <a:lnTo>
                    <a:pt x="913" y="343"/>
                  </a:lnTo>
                  <a:cubicBezTo>
                    <a:pt x="913" y="343"/>
                    <a:pt x="913" y="342"/>
                    <a:pt x="912" y="342"/>
                  </a:cubicBezTo>
                  <a:close/>
                  <a:moveTo>
                    <a:pt x="426" y="374"/>
                  </a:moveTo>
                  <a:cubicBezTo>
                    <a:pt x="421" y="385"/>
                    <a:pt x="421" y="391"/>
                    <a:pt x="425" y="391"/>
                  </a:cubicBezTo>
                  <a:cubicBezTo>
                    <a:pt x="427" y="391"/>
                    <a:pt x="430" y="389"/>
                    <a:pt x="434" y="387"/>
                  </a:cubicBezTo>
                  <a:cubicBezTo>
                    <a:pt x="432" y="381"/>
                    <a:pt x="433" y="375"/>
                    <a:pt x="426" y="374"/>
                  </a:cubicBezTo>
                  <a:close/>
                  <a:moveTo>
                    <a:pt x="848" y="390"/>
                  </a:moveTo>
                  <a:cubicBezTo>
                    <a:pt x="847" y="390"/>
                    <a:pt x="847" y="390"/>
                    <a:pt x="847" y="391"/>
                  </a:cubicBezTo>
                  <a:cubicBezTo>
                    <a:pt x="844" y="398"/>
                    <a:pt x="850" y="405"/>
                    <a:pt x="854" y="412"/>
                  </a:cubicBezTo>
                  <a:cubicBezTo>
                    <a:pt x="858" y="410"/>
                    <a:pt x="859" y="408"/>
                    <a:pt x="855" y="401"/>
                  </a:cubicBezTo>
                  <a:cubicBezTo>
                    <a:pt x="855" y="401"/>
                    <a:pt x="849" y="390"/>
                    <a:pt x="848" y="390"/>
                  </a:cubicBezTo>
                  <a:close/>
                  <a:moveTo>
                    <a:pt x="946" y="423"/>
                  </a:moveTo>
                  <a:cubicBezTo>
                    <a:pt x="945" y="423"/>
                    <a:pt x="945" y="423"/>
                    <a:pt x="945" y="423"/>
                  </a:cubicBezTo>
                  <a:lnTo>
                    <a:pt x="945" y="423"/>
                  </a:lnTo>
                  <a:cubicBezTo>
                    <a:pt x="945" y="423"/>
                    <a:pt x="945" y="423"/>
                    <a:pt x="946" y="423"/>
                  </a:cubicBezTo>
                  <a:close/>
                  <a:moveTo>
                    <a:pt x="369" y="444"/>
                  </a:moveTo>
                  <a:cubicBezTo>
                    <a:pt x="370" y="444"/>
                    <a:pt x="371" y="444"/>
                    <a:pt x="372" y="445"/>
                  </a:cubicBezTo>
                  <a:lnTo>
                    <a:pt x="368" y="453"/>
                  </a:lnTo>
                  <a:lnTo>
                    <a:pt x="359" y="458"/>
                  </a:lnTo>
                  <a:cubicBezTo>
                    <a:pt x="362" y="451"/>
                    <a:pt x="364" y="444"/>
                    <a:pt x="369" y="444"/>
                  </a:cubicBezTo>
                  <a:close/>
                  <a:moveTo>
                    <a:pt x="981" y="533"/>
                  </a:moveTo>
                  <a:lnTo>
                    <a:pt x="993" y="556"/>
                  </a:lnTo>
                  <a:cubicBezTo>
                    <a:pt x="991" y="557"/>
                    <a:pt x="990" y="557"/>
                    <a:pt x="989" y="557"/>
                  </a:cubicBezTo>
                  <a:cubicBezTo>
                    <a:pt x="987" y="557"/>
                    <a:pt x="986" y="556"/>
                    <a:pt x="983" y="551"/>
                  </a:cubicBezTo>
                  <a:cubicBezTo>
                    <a:pt x="981" y="545"/>
                    <a:pt x="975" y="536"/>
                    <a:pt x="981" y="533"/>
                  </a:cubicBezTo>
                  <a:close/>
                  <a:moveTo>
                    <a:pt x="1039" y="660"/>
                  </a:moveTo>
                  <a:cubicBezTo>
                    <a:pt x="1039" y="660"/>
                    <a:pt x="1039" y="661"/>
                    <a:pt x="1039" y="661"/>
                  </a:cubicBezTo>
                  <a:cubicBezTo>
                    <a:pt x="1039" y="661"/>
                    <a:pt x="1039" y="660"/>
                    <a:pt x="1039" y="660"/>
                  </a:cubicBezTo>
                  <a:close/>
                  <a:moveTo>
                    <a:pt x="1147" y="830"/>
                  </a:moveTo>
                  <a:lnTo>
                    <a:pt x="1147" y="830"/>
                  </a:lnTo>
                  <a:cubicBezTo>
                    <a:pt x="1147" y="830"/>
                    <a:pt x="1149" y="830"/>
                    <a:pt x="1151" y="832"/>
                  </a:cubicBezTo>
                  <a:cubicBezTo>
                    <a:pt x="1156" y="834"/>
                    <a:pt x="1160" y="838"/>
                    <a:pt x="1166" y="840"/>
                  </a:cubicBezTo>
                  <a:cubicBezTo>
                    <a:pt x="1164" y="841"/>
                    <a:pt x="1161" y="843"/>
                    <a:pt x="1158" y="843"/>
                  </a:cubicBezTo>
                  <a:cubicBezTo>
                    <a:pt x="1156" y="843"/>
                    <a:pt x="1153" y="842"/>
                    <a:pt x="1151" y="838"/>
                  </a:cubicBezTo>
                  <a:lnTo>
                    <a:pt x="1151" y="838"/>
                  </a:lnTo>
                  <a:cubicBezTo>
                    <a:pt x="1151" y="838"/>
                    <a:pt x="1151" y="838"/>
                    <a:pt x="1151" y="838"/>
                  </a:cubicBezTo>
                  <a:lnTo>
                    <a:pt x="1151" y="838"/>
                  </a:lnTo>
                  <a:cubicBezTo>
                    <a:pt x="1151" y="838"/>
                    <a:pt x="1151" y="838"/>
                    <a:pt x="1151" y="838"/>
                  </a:cubicBezTo>
                  <a:cubicBezTo>
                    <a:pt x="1146" y="835"/>
                    <a:pt x="1144" y="830"/>
                    <a:pt x="1147" y="830"/>
                  </a:cubicBezTo>
                  <a:close/>
                  <a:moveTo>
                    <a:pt x="1153" y="866"/>
                  </a:moveTo>
                  <a:cubicBezTo>
                    <a:pt x="1153" y="866"/>
                    <a:pt x="1153" y="867"/>
                    <a:pt x="1153" y="867"/>
                  </a:cubicBezTo>
                  <a:cubicBezTo>
                    <a:pt x="1153" y="867"/>
                    <a:pt x="1153" y="866"/>
                    <a:pt x="1153" y="866"/>
                  </a:cubicBezTo>
                  <a:close/>
                  <a:moveTo>
                    <a:pt x="1276" y="1040"/>
                  </a:moveTo>
                  <a:cubicBezTo>
                    <a:pt x="1278" y="1040"/>
                    <a:pt x="1280" y="1042"/>
                    <a:pt x="1283" y="1046"/>
                  </a:cubicBezTo>
                  <a:cubicBezTo>
                    <a:pt x="1286" y="1052"/>
                    <a:pt x="1283" y="1056"/>
                    <a:pt x="1279" y="1056"/>
                  </a:cubicBezTo>
                  <a:cubicBezTo>
                    <a:pt x="1277" y="1056"/>
                    <a:pt x="1273" y="1055"/>
                    <a:pt x="1271" y="1051"/>
                  </a:cubicBezTo>
                  <a:cubicBezTo>
                    <a:pt x="1272" y="1046"/>
                    <a:pt x="1273" y="1040"/>
                    <a:pt x="1276" y="1040"/>
                  </a:cubicBezTo>
                  <a:close/>
                  <a:moveTo>
                    <a:pt x="78" y="1380"/>
                  </a:moveTo>
                  <a:lnTo>
                    <a:pt x="78" y="1380"/>
                  </a:lnTo>
                  <a:cubicBezTo>
                    <a:pt x="78" y="1380"/>
                    <a:pt x="78" y="1380"/>
                    <a:pt x="78" y="1380"/>
                  </a:cubicBezTo>
                  <a:lnTo>
                    <a:pt x="78" y="1380"/>
                  </a:lnTo>
                  <a:cubicBezTo>
                    <a:pt x="78" y="1380"/>
                    <a:pt x="78" y="1380"/>
                    <a:pt x="78" y="1380"/>
                  </a:cubicBezTo>
                  <a:close/>
                  <a:moveTo>
                    <a:pt x="196" y="1592"/>
                  </a:moveTo>
                  <a:cubicBezTo>
                    <a:pt x="194" y="1592"/>
                    <a:pt x="191" y="1593"/>
                    <a:pt x="189" y="1594"/>
                  </a:cubicBezTo>
                  <a:lnTo>
                    <a:pt x="192" y="1602"/>
                  </a:lnTo>
                  <a:lnTo>
                    <a:pt x="202" y="1607"/>
                  </a:lnTo>
                  <a:cubicBezTo>
                    <a:pt x="203" y="1597"/>
                    <a:pt x="201" y="1592"/>
                    <a:pt x="196" y="1592"/>
                  </a:cubicBezTo>
                  <a:close/>
                  <a:moveTo>
                    <a:pt x="1663" y="1684"/>
                  </a:moveTo>
                  <a:cubicBezTo>
                    <a:pt x="1663" y="1684"/>
                    <a:pt x="1663" y="1684"/>
                    <a:pt x="1662" y="1684"/>
                  </a:cubicBezTo>
                  <a:lnTo>
                    <a:pt x="1662" y="1684"/>
                  </a:lnTo>
                  <a:cubicBezTo>
                    <a:pt x="1663" y="1684"/>
                    <a:pt x="1663" y="1684"/>
                    <a:pt x="1663" y="1684"/>
                  </a:cubicBezTo>
                  <a:close/>
                  <a:moveTo>
                    <a:pt x="101" y="1063"/>
                  </a:moveTo>
                  <a:cubicBezTo>
                    <a:pt x="88" y="1063"/>
                    <a:pt x="65" y="1075"/>
                    <a:pt x="55" y="1081"/>
                  </a:cubicBezTo>
                  <a:cubicBezTo>
                    <a:pt x="54" y="1082"/>
                    <a:pt x="32" y="1095"/>
                    <a:pt x="38" y="1097"/>
                  </a:cubicBezTo>
                  <a:cubicBezTo>
                    <a:pt x="38" y="1105"/>
                    <a:pt x="38" y="1108"/>
                    <a:pt x="31" y="1115"/>
                  </a:cubicBezTo>
                  <a:cubicBezTo>
                    <a:pt x="24" y="1124"/>
                    <a:pt x="11" y="1131"/>
                    <a:pt x="10" y="1151"/>
                  </a:cubicBezTo>
                  <a:cubicBezTo>
                    <a:pt x="10" y="1166"/>
                    <a:pt x="15" y="1167"/>
                    <a:pt x="5" y="1179"/>
                  </a:cubicBezTo>
                  <a:cubicBezTo>
                    <a:pt x="1" y="1202"/>
                    <a:pt x="24" y="1232"/>
                    <a:pt x="5" y="1237"/>
                  </a:cubicBezTo>
                  <a:cubicBezTo>
                    <a:pt x="6" y="1237"/>
                    <a:pt x="6" y="1237"/>
                    <a:pt x="6" y="1237"/>
                  </a:cubicBezTo>
                  <a:cubicBezTo>
                    <a:pt x="20" y="1237"/>
                    <a:pt x="26" y="1276"/>
                    <a:pt x="33" y="1282"/>
                  </a:cubicBezTo>
                  <a:cubicBezTo>
                    <a:pt x="36" y="1286"/>
                    <a:pt x="37" y="1287"/>
                    <a:pt x="39" y="1287"/>
                  </a:cubicBezTo>
                  <a:cubicBezTo>
                    <a:pt x="41" y="1287"/>
                    <a:pt x="43" y="1285"/>
                    <a:pt x="45" y="1285"/>
                  </a:cubicBezTo>
                  <a:cubicBezTo>
                    <a:pt x="46" y="1285"/>
                    <a:pt x="48" y="1285"/>
                    <a:pt x="50" y="1287"/>
                  </a:cubicBezTo>
                  <a:cubicBezTo>
                    <a:pt x="58" y="1292"/>
                    <a:pt x="50" y="1302"/>
                    <a:pt x="46" y="1304"/>
                  </a:cubicBezTo>
                  <a:cubicBezTo>
                    <a:pt x="30" y="1313"/>
                    <a:pt x="53" y="1322"/>
                    <a:pt x="60" y="1334"/>
                  </a:cubicBezTo>
                  <a:cubicBezTo>
                    <a:pt x="64" y="1339"/>
                    <a:pt x="81" y="1380"/>
                    <a:pt x="78" y="1380"/>
                  </a:cubicBezTo>
                  <a:cubicBezTo>
                    <a:pt x="78" y="1380"/>
                    <a:pt x="78" y="1380"/>
                    <a:pt x="78" y="1380"/>
                  </a:cubicBezTo>
                  <a:lnTo>
                    <a:pt x="78" y="1380"/>
                  </a:lnTo>
                  <a:cubicBezTo>
                    <a:pt x="78" y="1380"/>
                    <a:pt x="78" y="1380"/>
                    <a:pt x="79" y="1380"/>
                  </a:cubicBezTo>
                  <a:cubicBezTo>
                    <a:pt x="80" y="1380"/>
                    <a:pt x="76" y="1375"/>
                    <a:pt x="79" y="1375"/>
                  </a:cubicBezTo>
                  <a:cubicBezTo>
                    <a:pt x="80" y="1375"/>
                    <a:pt x="81" y="1375"/>
                    <a:pt x="82" y="1376"/>
                  </a:cubicBezTo>
                  <a:cubicBezTo>
                    <a:pt x="86" y="1377"/>
                    <a:pt x="90" y="1384"/>
                    <a:pt x="92" y="1389"/>
                  </a:cubicBezTo>
                  <a:cubicBezTo>
                    <a:pt x="95" y="1395"/>
                    <a:pt x="102" y="1405"/>
                    <a:pt x="100" y="1412"/>
                  </a:cubicBezTo>
                  <a:cubicBezTo>
                    <a:pt x="100" y="1418"/>
                    <a:pt x="94" y="1420"/>
                    <a:pt x="103" y="1428"/>
                  </a:cubicBezTo>
                  <a:cubicBezTo>
                    <a:pt x="109" y="1434"/>
                    <a:pt x="117" y="1431"/>
                    <a:pt x="121" y="1435"/>
                  </a:cubicBezTo>
                  <a:cubicBezTo>
                    <a:pt x="130" y="1443"/>
                    <a:pt x="129" y="1462"/>
                    <a:pt x="131" y="1471"/>
                  </a:cubicBezTo>
                  <a:cubicBezTo>
                    <a:pt x="133" y="1482"/>
                    <a:pt x="137" y="1494"/>
                    <a:pt x="143" y="1504"/>
                  </a:cubicBezTo>
                  <a:cubicBezTo>
                    <a:pt x="149" y="1514"/>
                    <a:pt x="156" y="1523"/>
                    <a:pt x="165" y="1530"/>
                  </a:cubicBezTo>
                  <a:cubicBezTo>
                    <a:pt x="169" y="1534"/>
                    <a:pt x="182" y="1538"/>
                    <a:pt x="185" y="1543"/>
                  </a:cubicBezTo>
                  <a:cubicBezTo>
                    <a:pt x="185" y="1543"/>
                    <a:pt x="183" y="1542"/>
                    <a:pt x="181" y="1542"/>
                  </a:cubicBezTo>
                  <a:cubicBezTo>
                    <a:pt x="177" y="1542"/>
                    <a:pt x="172" y="1543"/>
                    <a:pt x="171" y="1545"/>
                  </a:cubicBezTo>
                  <a:cubicBezTo>
                    <a:pt x="169" y="1549"/>
                    <a:pt x="180" y="1567"/>
                    <a:pt x="183" y="1571"/>
                  </a:cubicBezTo>
                  <a:cubicBezTo>
                    <a:pt x="189" y="1577"/>
                    <a:pt x="192" y="1570"/>
                    <a:pt x="198" y="1579"/>
                  </a:cubicBezTo>
                  <a:cubicBezTo>
                    <a:pt x="203" y="1586"/>
                    <a:pt x="206" y="1594"/>
                    <a:pt x="208" y="1601"/>
                  </a:cubicBezTo>
                  <a:cubicBezTo>
                    <a:pt x="214" y="1623"/>
                    <a:pt x="204" y="1628"/>
                    <a:pt x="223" y="1645"/>
                  </a:cubicBezTo>
                  <a:cubicBezTo>
                    <a:pt x="233" y="1651"/>
                    <a:pt x="237" y="1659"/>
                    <a:pt x="243" y="1671"/>
                  </a:cubicBezTo>
                  <a:cubicBezTo>
                    <a:pt x="245" y="1676"/>
                    <a:pt x="258" y="1673"/>
                    <a:pt x="264" y="1683"/>
                  </a:cubicBezTo>
                  <a:cubicBezTo>
                    <a:pt x="260" y="1686"/>
                    <a:pt x="244" y="1686"/>
                    <a:pt x="253" y="1695"/>
                  </a:cubicBezTo>
                  <a:cubicBezTo>
                    <a:pt x="259" y="1701"/>
                    <a:pt x="269" y="1702"/>
                    <a:pt x="276" y="1707"/>
                  </a:cubicBezTo>
                  <a:cubicBezTo>
                    <a:pt x="274" y="1705"/>
                    <a:pt x="272" y="1705"/>
                    <a:pt x="271" y="1705"/>
                  </a:cubicBezTo>
                  <a:cubicBezTo>
                    <a:pt x="264" y="1705"/>
                    <a:pt x="281" y="1728"/>
                    <a:pt x="283" y="1735"/>
                  </a:cubicBezTo>
                  <a:cubicBezTo>
                    <a:pt x="287" y="1746"/>
                    <a:pt x="273" y="1741"/>
                    <a:pt x="280" y="1753"/>
                  </a:cubicBezTo>
                  <a:cubicBezTo>
                    <a:pt x="282" y="1757"/>
                    <a:pt x="286" y="1758"/>
                    <a:pt x="290" y="1758"/>
                  </a:cubicBezTo>
                  <a:cubicBezTo>
                    <a:pt x="299" y="1758"/>
                    <a:pt x="311" y="1748"/>
                    <a:pt x="306" y="1737"/>
                  </a:cubicBezTo>
                  <a:lnTo>
                    <a:pt x="306" y="1737"/>
                  </a:lnTo>
                  <a:lnTo>
                    <a:pt x="311" y="1747"/>
                  </a:lnTo>
                  <a:cubicBezTo>
                    <a:pt x="314" y="1753"/>
                    <a:pt x="322" y="1758"/>
                    <a:pt x="326" y="1758"/>
                  </a:cubicBezTo>
                  <a:cubicBezTo>
                    <a:pt x="330" y="1758"/>
                    <a:pt x="331" y="1756"/>
                    <a:pt x="328" y="1749"/>
                  </a:cubicBezTo>
                  <a:cubicBezTo>
                    <a:pt x="324" y="1737"/>
                    <a:pt x="316" y="1726"/>
                    <a:pt x="309" y="1716"/>
                  </a:cubicBezTo>
                  <a:cubicBezTo>
                    <a:pt x="301" y="1704"/>
                    <a:pt x="298" y="1701"/>
                    <a:pt x="288" y="1698"/>
                  </a:cubicBezTo>
                  <a:cubicBezTo>
                    <a:pt x="278" y="1696"/>
                    <a:pt x="278" y="1681"/>
                    <a:pt x="270" y="1681"/>
                  </a:cubicBezTo>
                  <a:cubicBezTo>
                    <a:pt x="269" y="1681"/>
                    <a:pt x="267" y="1681"/>
                    <a:pt x="265" y="1682"/>
                  </a:cubicBezTo>
                  <a:cubicBezTo>
                    <a:pt x="278" y="1675"/>
                    <a:pt x="262" y="1645"/>
                    <a:pt x="258" y="1631"/>
                  </a:cubicBezTo>
                  <a:cubicBezTo>
                    <a:pt x="256" y="1625"/>
                    <a:pt x="251" y="1615"/>
                    <a:pt x="252" y="1611"/>
                  </a:cubicBezTo>
                  <a:cubicBezTo>
                    <a:pt x="258" y="1607"/>
                    <a:pt x="258" y="1597"/>
                    <a:pt x="254" y="1590"/>
                  </a:cubicBezTo>
                  <a:lnTo>
                    <a:pt x="254" y="1590"/>
                  </a:lnTo>
                  <a:lnTo>
                    <a:pt x="244" y="1595"/>
                  </a:lnTo>
                  <a:cubicBezTo>
                    <a:pt x="237" y="1583"/>
                    <a:pt x="245" y="1577"/>
                    <a:pt x="236" y="1566"/>
                  </a:cubicBezTo>
                  <a:cubicBezTo>
                    <a:pt x="229" y="1558"/>
                    <a:pt x="218" y="1549"/>
                    <a:pt x="210" y="1546"/>
                  </a:cubicBezTo>
                  <a:cubicBezTo>
                    <a:pt x="209" y="1546"/>
                    <a:pt x="209" y="1546"/>
                    <a:pt x="208" y="1546"/>
                  </a:cubicBezTo>
                  <a:cubicBezTo>
                    <a:pt x="207" y="1546"/>
                    <a:pt x="206" y="1546"/>
                    <a:pt x="205" y="1546"/>
                  </a:cubicBezTo>
                  <a:cubicBezTo>
                    <a:pt x="204" y="1546"/>
                    <a:pt x="204" y="1546"/>
                    <a:pt x="203" y="1543"/>
                  </a:cubicBezTo>
                  <a:cubicBezTo>
                    <a:pt x="200" y="1537"/>
                    <a:pt x="197" y="1531"/>
                    <a:pt x="197" y="1526"/>
                  </a:cubicBezTo>
                  <a:cubicBezTo>
                    <a:pt x="196" y="1514"/>
                    <a:pt x="196" y="1499"/>
                    <a:pt x="185" y="1492"/>
                  </a:cubicBezTo>
                  <a:cubicBezTo>
                    <a:pt x="176" y="1485"/>
                    <a:pt x="164" y="1471"/>
                    <a:pt x="160" y="1458"/>
                  </a:cubicBezTo>
                  <a:cubicBezTo>
                    <a:pt x="158" y="1453"/>
                    <a:pt x="168" y="1440"/>
                    <a:pt x="161" y="1436"/>
                  </a:cubicBezTo>
                  <a:cubicBezTo>
                    <a:pt x="159" y="1434"/>
                    <a:pt x="157" y="1434"/>
                    <a:pt x="155" y="1434"/>
                  </a:cubicBezTo>
                  <a:cubicBezTo>
                    <a:pt x="150" y="1434"/>
                    <a:pt x="148" y="1442"/>
                    <a:pt x="144" y="1442"/>
                  </a:cubicBezTo>
                  <a:cubicBezTo>
                    <a:pt x="142" y="1442"/>
                    <a:pt x="140" y="1440"/>
                    <a:pt x="137" y="1434"/>
                  </a:cubicBezTo>
                  <a:cubicBezTo>
                    <a:pt x="127" y="1415"/>
                    <a:pt x="162" y="1430"/>
                    <a:pt x="150" y="1407"/>
                  </a:cubicBezTo>
                  <a:cubicBezTo>
                    <a:pt x="148" y="1403"/>
                    <a:pt x="146" y="1402"/>
                    <a:pt x="145" y="1402"/>
                  </a:cubicBezTo>
                  <a:cubicBezTo>
                    <a:pt x="143" y="1402"/>
                    <a:pt x="141" y="1404"/>
                    <a:pt x="138" y="1404"/>
                  </a:cubicBezTo>
                  <a:cubicBezTo>
                    <a:pt x="137" y="1404"/>
                    <a:pt x="136" y="1403"/>
                    <a:pt x="134" y="1402"/>
                  </a:cubicBezTo>
                  <a:cubicBezTo>
                    <a:pt x="124" y="1391"/>
                    <a:pt x="118" y="1372"/>
                    <a:pt x="112" y="1359"/>
                  </a:cubicBezTo>
                  <a:cubicBezTo>
                    <a:pt x="100" y="1330"/>
                    <a:pt x="90" y="1290"/>
                    <a:pt x="72" y="1264"/>
                  </a:cubicBezTo>
                  <a:cubicBezTo>
                    <a:pt x="65" y="1256"/>
                    <a:pt x="60" y="1257"/>
                    <a:pt x="52" y="1253"/>
                  </a:cubicBezTo>
                  <a:cubicBezTo>
                    <a:pt x="37" y="1242"/>
                    <a:pt x="52" y="1246"/>
                    <a:pt x="53" y="1240"/>
                  </a:cubicBezTo>
                  <a:cubicBezTo>
                    <a:pt x="55" y="1233"/>
                    <a:pt x="45" y="1216"/>
                    <a:pt x="40" y="1211"/>
                  </a:cubicBezTo>
                  <a:cubicBezTo>
                    <a:pt x="26" y="1202"/>
                    <a:pt x="32" y="1200"/>
                    <a:pt x="43" y="1194"/>
                  </a:cubicBezTo>
                  <a:cubicBezTo>
                    <a:pt x="44" y="1194"/>
                    <a:pt x="26" y="1180"/>
                    <a:pt x="22" y="1180"/>
                  </a:cubicBezTo>
                  <a:cubicBezTo>
                    <a:pt x="21" y="1180"/>
                    <a:pt x="21" y="1180"/>
                    <a:pt x="21" y="1180"/>
                  </a:cubicBezTo>
                  <a:lnTo>
                    <a:pt x="21" y="1180"/>
                  </a:lnTo>
                  <a:cubicBezTo>
                    <a:pt x="23" y="1173"/>
                    <a:pt x="35" y="1175"/>
                    <a:pt x="38" y="1174"/>
                  </a:cubicBezTo>
                  <a:cubicBezTo>
                    <a:pt x="45" y="1171"/>
                    <a:pt x="45" y="1157"/>
                    <a:pt x="45" y="1150"/>
                  </a:cubicBezTo>
                  <a:cubicBezTo>
                    <a:pt x="47" y="1144"/>
                    <a:pt x="53" y="1116"/>
                    <a:pt x="61" y="1116"/>
                  </a:cubicBezTo>
                  <a:cubicBezTo>
                    <a:pt x="62" y="1116"/>
                    <a:pt x="63" y="1117"/>
                    <a:pt x="65" y="1119"/>
                  </a:cubicBezTo>
                  <a:cubicBezTo>
                    <a:pt x="66" y="1121"/>
                    <a:pt x="68" y="1122"/>
                    <a:pt x="69" y="1122"/>
                  </a:cubicBezTo>
                  <a:cubicBezTo>
                    <a:pt x="75" y="1122"/>
                    <a:pt x="74" y="1092"/>
                    <a:pt x="76" y="1086"/>
                  </a:cubicBezTo>
                  <a:cubicBezTo>
                    <a:pt x="82" y="1067"/>
                    <a:pt x="111" y="1085"/>
                    <a:pt x="107" y="1064"/>
                  </a:cubicBezTo>
                  <a:cubicBezTo>
                    <a:pt x="106" y="1063"/>
                    <a:pt x="104" y="1063"/>
                    <a:pt x="101" y="1063"/>
                  </a:cubicBezTo>
                  <a:close/>
                  <a:moveTo>
                    <a:pt x="371" y="1854"/>
                  </a:moveTo>
                  <a:cubicBezTo>
                    <a:pt x="373" y="1854"/>
                    <a:pt x="376" y="1856"/>
                    <a:pt x="378" y="1859"/>
                  </a:cubicBezTo>
                  <a:cubicBezTo>
                    <a:pt x="377" y="1864"/>
                    <a:pt x="376" y="1871"/>
                    <a:pt x="373" y="1871"/>
                  </a:cubicBezTo>
                  <a:cubicBezTo>
                    <a:pt x="372" y="1871"/>
                    <a:pt x="370" y="1869"/>
                    <a:pt x="368" y="1866"/>
                  </a:cubicBezTo>
                  <a:cubicBezTo>
                    <a:pt x="364" y="1858"/>
                    <a:pt x="367" y="1854"/>
                    <a:pt x="371" y="1854"/>
                  </a:cubicBezTo>
                  <a:close/>
                  <a:moveTo>
                    <a:pt x="1845" y="2032"/>
                  </a:moveTo>
                  <a:lnTo>
                    <a:pt x="1845" y="2032"/>
                  </a:lnTo>
                  <a:cubicBezTo>
                    <a:pt x="1830" y="2040"/>
                    <a:pt x="1841" y="2049"/>
                    <a:pt x="1847" y="2049"/>
                  </a:cubicBezTo>
                  <a:cubicBezTo>
                    <a:pt x="1851" y="2049"/>
                    <a:pt x="1853" y="2047"/>
                    <a:pt x="1849" y="2040"/>
                  </a:cubicBezTo>
                  <a:cubicBezTo>
                    <a:pt x="1848" y="2038"/>
                    <a:pt x="1847" y="2035"/>
                    <a:pt x="1845" y="2032"/>
                  </a:cubicBezTo>
                  <a:close/>
                  <a:moveTo>
                    <a:pt x="534" y="2115"/>
                  </a:moveTo>
                  <a:cubicBezTo>
                    <a:pt x="538" y="2115"/>
                    <a:pt x="542" y="2119"/>
                    <a:pt x="543" y="2128"/>
                  </a:cubicBezTo>
                  <a:cubicBezTo>
                    <a:pt x="542" y="2134"/>
                    <a:pt x="540" y="2140"/>
                    <a:pt x="536" y="2141"/>
                  </a:cubicBezTo>
                  <a:cubicBezTo>
                    <a:pt x="535" y="2142"/>
                    <a:pt x="534" y="2142"/>
                    <a:pt x="533" y="2142"/>
                  </a:cubicBezTo>
                  <a:cubicBezTo>
                    <a:pt x="527" y="2142"/>
                    <a:pt x="522" y="2136"/>
                    <a:pt x="523" y="2129"/>
                  </a:cubicBezTo>
                  <a:cubicBezTo>
                    <a:pt x="524" y="2122"/>
                    <a:pt x="529" y="2115"/>
                    <a:pt x="534" y="2115"/>
                  </a:cubicBezTo>
                  <a:close/>
                  <a:moveTo>
                    <a:pt x="617" y="2246"/>
                  </a:moveTo>
                  <a:lnTo>
                    <a:pt x="617" y="2246"/>
                  </a:lnTo>
                  <a:cubicBezTo>
                    <a:pt x="617" y="2246"/>
                    <a:pt x="617" y="2246"/>
                    <a:pt x="617" y="2247"/>
                  </a:cubicBezTo>
                  <a:lnTo>
                    <a:pt x="617" y="2247"/>
                  </a:lnTo>
                  <a:cubicBezTo>
                    <a:pt x="617" y="2246"/>
                    <a:pt x="617" y="2246"/>
                    <a:pt x="617" y="2246"/>
                  </a:cubicBezTo>
                  <a:close/>
                  <a:moveTo>
                    <a:pt x="1924" y="2257"/>
                  </a:moveTo>
                  <a:lnTo>
                    <a:pt x="1924" y="2257"/>
                  </a:lnTo>
                  <a:cubicBezTo>
                    <a:pt x="1931" y="2268"/>
                    <a:pt x="1930" y="2273"/>
                    <a:pt x="1922" y="2278"/>
                  </a:cubicBezTo>
                  <a:lnTo>
                    <a:pt x="1917" y="2270"/>
                  </a:lnTo>
                  <a:cubicBezTo>
                    <a:pt x="1918" y="2265"/>
                    <a:pt x="1920" y="2259"/>
                    <a:pt x="1924" y="2257"/>
                  </a:cubicBezTo>
                  <a:close/>
                  <a:moveTo>
                    <a:pt x="649" y="2314"/>
                  </a:moveTo>
                  <a:lnTo>
                    <a:pt x="649" y="2314"/>
                  </a:lnTo>
                  <a:cubicBezTo>
                    <a:pt x="649" y="2314"/>
                    <a:pt x="649" y="2314"/>
                    <a:pt x="649" y="2314"/>
                  </a:cubicBezTo>
                  <a:lnTo>
                    <a:pt x="649" y="2314"/>
                  </a:lnTo>
                  <a:cubicBezTo>
                    <a:pt x="649" y="2314"/>
                    <a:pt x="649" y="2314"/>
                    <a:pt x="649" y="2314"/>
                  </a:cubicBezTo>
                  <a:close/>
                  <a:moveTo>
                    <a:pt x="674" y="2357"/>
                  </a:moveTo>
                  <a:cubicBezTo>
                    <a:pt x="672" y="2357"/>
                    <a:pt x="669" y="2357"/>
                    <a:pt x="666" y="2359"/>
                  </a:cubicBezTo>
                  <a:lnTo>
                    <a:pt x="671" y="2367"/>
                  </a:lnTo>
                  <a:lnTo>
                    <a:pt x="680" y="2372"/>
                  </a:lnTo>
                  <a:cubicBezTo>
                    <a:pt x="681" y="2362"/>
                    <a:pt x="679" y="2357"/>
                    <a:pt x="674" y="2357"/>
                  </a:cubicBezTo>
                  <a:close/>
                  <a:moveTo>
                    <a:pt x="795" y="2588"/>
                  </a:moveTo>
                  <a:lnTo>
                    <a:pt x="795" y="2588"/>
                  </a:lnTo>
                  <a:cubicBezTo>
                    <a:pt x="795" y="2594"/>
                    <a:pt x="791" y="2602"/>
                    <a:pt x="786" y="2602"/>
                  </a:cubicBezTo>
                  <a:cubicBezTo>
                    <a:pt x="784" y="2602"/>
                    <a:pt x="782" y="2600"/>
                    <a:pt x="780" y="2595"/>
                  </a:cubicBezTo>
                  <a:lnTo>
                    <a:pt x="795" y="2588"/>
                  </a:lnTo>
                  <a:close/>
                  <a:moveTo>
                    <a:pt x="910" y="2823"/>
                  </a:moveTo>
                  <a:cubicBezTo>
                    <a:pt x="913" y="2823"/>
                    <a:pt x="916" y="2825"/>
                    <a:pt x="918" y="2829"/>
                  </a:cubicBezTo>
                  <a:cubicBezTo>
                    <a:pt x="917" y="2833"/>
                    <a:pt x="916" y="2840"/>
                    <a:pt x="913" y="2840"/>
                  </a:cubicBezTo>
                  <a:cubicBezTo>
                    <a:pt x="912" y="2840"/>
                    <a:pt x="910" y="2839"/>
                    <a:pt x="907" y="2835"/>
                  </a:cubicBezTo>
                  <a:cubicBezTo>
                    <a:pt x="903" y="2828"/>
                    <a:pt x="906" y="2823"/>
                    <a:pt x="910" y="2823"/>
                  </a:cubicBezTo>
                  <a:close/>
                  <a:moveTo>
                    <a:pt x="958" y="2926"/>
                  </a:moveTo>
                  <a:cubicBezTo>
                    <a:pt x="961" y="2926"/>
                    <a:pt x="964" y="2928"/>
                    <a:pt x="966" y="2932"/>
                  </a:cubicBezTo>
                  <a:cubicBezTo>
                    <a:pt x="972" y="2942"/>
                    <a:pt x="971" y="2949"/>
                    <a:pt x="967" y="2949"/>
                  </a:cubicBezTo>
                  <a:cubicBezTo>
                    <a:pt x="964" y="2949"/>
                    <a:pt x="960" y="2945"/>
                    <a:pt x="955" y="2937"/>
                  </a:cubicBezTo>
                  <a:cubicBezTo>
                    <a:pt x="952" y="2930"/>
                    <a:pt x="954" y="2926"/>
                    <a:pt x="958" y="2926"/>
                  </a:cubicBezTo>
                  <a:close/>
                  <a:moveTo>
                    <a:pt x="997" y="2977"/>
                  </a:moveTo>
                  <a:cubicBezTo>
                    <a:pt x="998" y="2979"/>
                    <a:pt x="1000" y="2981"/>
                    <a:pt x="1001" y="2983"/>
                  </a:cubicBezTo>
                  <a:cubicBezTo>
                    <a:pt x="1000" y="2982"/>
                    <a:pt x="999" y="2980"/>
                    <a:pt x="997" y="2977"/>
                  </a:cubicBezTo>
                  <a:close/>
                  <a:moveTo>
                    <a:pt x="973" y="3027"/>
                  </a:moveTo>
                  <a:lnTo>
                    <a:pt x="973" y="3027"/>
                  </a:lnTo>
                  <a:cubicBezTo>
                    <a:pt x="973" y="3027"/>
                    <a:pt x="973" y="3027"/>
                    <a:pt x="973" y="3027"/>
                  </a:cubicBezTo>
                  <a:cubicBezTo>
                    <a:pt x="973" y="3027"/>
                    <a:pt x="973" y="3027"/>
                    <a:pt x="973" y="3027"/>
                  </a:cubicBezTo>
                  <a:close/>
                  <a:moveTo>
                    <a:pt x="1035" y="3058"/>
                  </a:moveTo>
                  <a:lnTo>
                    <a:pt x="1035" y="3058"/>
                  </a:lnTo>
                  <a:cubicBezTo>
                    <a:pt x="1035" y="3058"/>
                    <a:pt x="1035" y="3058"/>
                    <a:pt x="1035" y="3058"/>
                  </a:cubicBezTo>
                  <a:cubicBezTo>
                    <a:pt x="1035" y="3058"/>
                    <a:pt x="1035" y="3058"/>
                    <a:pt x="1035" y="3058"/>
                  </a:cubicBezTo>
                  <a:close/>
                  <a:moveTo>
                    <a:pt x="1177" y="3295"/>
                  </a:moveTo>
                  <a:cubicBezTo>
                    <a:pt x="1174" y="3295"/>
                    <a:pt x="1170" y="3300"/>
                    <a:pt x="1173" y="3306"/>
                  </a:cubicBezTo>
                  <a:lnTo>
                    <a:pt x="1183" y="3311"/>
                  </a:lnTo>
                  <a:cubicBezTo>
                    <a:pt x="1184" y="3299"/>
                    <a:pt x="1181" y="3295"/>
                    <a:pt x="1177" y="3295"/>
                  </a:cubicBezTo>
                  <a:close/>
                  <a:moveTo>
                    <a:pt x="1481" y="3874"/>
                  </a:moveTo>
                  <a:cubicBezTo>
                    <a:pt x="1481" y="3874"/>
                    <a:pt x="1481" y="3875"/>
                    <a:pt x="1481" y="3875"/>
                  </a:cubicBezTo>
                  <a:cubicBezTo>
                    <a:pt x="1481" y="3874"/>
                    <a:pt x="1481" y="3874"/>
                    <a:pt x="1481" y="3874"/>
                  </a:cubicBezTo>
                  <a:close/>
                  <a:moveTo>
                    <a:pt x="2129" y="3930"/>
                  </a:moveTo>
                  <a:cubicBezTo>
                    <a:pt x="2131" y="3930"/>
                    <a:pt x="2132" y="3931"/>
                    <a:pt x="2133" y="3934"/>
                  </a:cubicBezTo>
                  <a:cubicBezTo>
                    <a:pt x="2136" y="3940"/>
                    <a:pt x="2130" y="3947"/>
                    <a:pt x="2126" y="3953"/>
                  </a:cubicBezTo>
                  <a:cubicBezTo>
                    <a:pt x="2122" y="3951"/>
                    <a:pt x="2115" y="3948"/>
                    <a:pt x="2119" y="3940"/>
                  </a:cubicBezTo>
                  <a:cubicBezTo>
                    <a:pt x="2122" y="3935"/>
                    <a:pt x="2126" y="3930"/>
                    <a:pt x="2129" y="3930"/>
                  </a:cubicBezTo>
                  <a:close/>
                  <a:moveTo>
                    <a:pt x="2115" y="4030"/>
                  </a:moveTo>
                  <a:cubicBezTo>
                    <a:pt x="2106" y="4030"/>
                    <a:pt x="2108" y="4046"/>
                    <a:pt x="2113" y="4046"/>
                  </a:cubicBezTo>
                  <a:cubicBezTo>
                    <a:pt x="2115" y="4046"/>
                    <a:pt x="2117" y="4044"/>
                    <a:pt x="2119" y="4040"/>
                  </a:cubicBezTo>
                  <a:cubicBezTo>
                    <a:pt x="2121" y="4038"/>
                    <a:pt x="2123" y="4035"/>
                    <a:pt x="2123" y="4033"/>
                  </a:cubicBezTo>
                  <a:cubicBezTo>
                    <a:pt x="2120" y="4031"/>
                    <a:pt x="2118" y="4030"/>
                    <a:pt x="2115" y="4030"/>
                  </a:cubicBezTo>
                  <a:close/>
                  <a:moveTo>
                    <a:pt x="2107" y="4083"/>
                  </a:moveTo>
                  <a:cubicBezTo>
                    <a:pt x="2107" y="4083"/>
                    <a:pt x="2107" y="4083"/>
                    <a:pt x="2107" y="4083"/>
                  </a:cubicBezTo>
                  <a:cubicBezTo>
                    <a:pt x="2107" y="4083"/>
                    <a:pt x="2107" y="4083"/>
                    <a:pt x="2107" y="4083"/>
                  </a:cubicBezTo>
                  <a:close/>
                  <a:moveTo>
                    <a:pt x="2023" y="4160"/>
                  </a:moveTo>
                  <a:cubicBezTo>
                    <a:pt x="2024" y="4160"/>
                    <a:pt x="2026" y="4161"/>
                    <a:pt x="2027" y="4164"/>
                  </a:cubicBezTo>
                  <a:cubicBezTo>
                    <a:pt x="2028" y="4171"/>
                    <a:pt x="2022" y="4178"/>
                    <a:pt x="2019" y="4184"/>
                  </a:cubicBezTo>
                  <a:cubicBezTo>
                    <a:pt x="2015" y="4182"/>
                    <a:pt x="2008" y="4178"/>
                    <a:pt x="2013" y="4171"/>
                  </a:cubicBezTo>
                  <a:cubicBezTo>
                    <a:pt x="2015" y="4166"/>
                    <a:pt x="2019" y="4160"/>
                    <a:pt x="2023" y="4160"/>
                  </a:cubicBezTo>
                  <a:close/>
                  <a:moveTo>
                    <a:pt x="1814" y="4411"/>
                  </a:moveTo>
                  <a:cubicBezTo>
                    <a:pt x="1814" y="4411"/>
                    <a:pt x="1814" y="4411"/>
                    <a:pt x="1814" y="4411"/>
                  </a:cubicBezTo>
                  <a:lnTo>
                    <a:pt x="1814" y="4411"/>
                  </a:lnTo>
                  <a:cubicBezTo>
                    <a:pt x="1814" y="4411"/>
                    <a:pt x="1814" y="4411"/>
                    <a:pt x="1814" y="4411"/>
                  </a:cubicBezTo>
                  <a:close/>
                  <a:moveTo>
                    <a:pt x="1814" y="4411"/>
                  </a:moveTo>
                  <a:lnTo>
                    <a:pt x="1814" y="4411"/>
                  </a:lnTo>
                  <a:cubicBezTo>
                    <a:pt x="1814" y="4411"/>
                    <a:pt x="1814" y="4411"/>
                    <a:pt x="1813" y="4411"/>
                  </a:cubicBezTo>
                  <a:lnTo>
                    <a:pt x="1813" y="4411"/>
                  </a:lnTo>
                  <a:cubicBezTo>
                    <a:pt x="1814" y="4411"/>
                    <a:pt x="1814" y="4411"/>
                    <a:pt x="1814" y="4411"/>
                  </a:cubicBezTo>
                  <a:close/>
                  <a:moveTo>
                    <a:pt x="625" y="0"/>
                  </a:moveTo>
                  <a:cubicBezTo>
                    <a:pt x="624" y="0"/>
                    <a:pt x="623" y="0"/>
                    <a:pt x="622" y="0"/>
                  </a:cubicBezTo>
                  <a:cubicBezTo>
                    <a:pt x="606" y="3"/>
                    <a:pt x="609" y="16"/>
                    <a:pt x="594" y="16"/>
                  </a:cubicBezTo>
                  <a:cubicBezTo>
                    <a:pt x="593" y="16"/>
                    <a:pt x="593" y="16"/>
                    <a:pt x="593" y="16"/>
                  </a:cubicBezTo>
                  <a:cubicBezTo>
                    <a:pt x="588" y="16"/>
                    <a:pt x="583" y="11"/>
                    <a:pt x="578" y="11"/>
                  </a:cubicBezTo>
                  <a:cubicBezTo>
                    <a:pt x="575" y="11"/>
                    <a:pt x="573" y="12"/>
                    <a:pt x="570" y="15"/>
                  </a:cubicBezTo>
                  <a:cubicBezTo>
                    <a:pt x="561" y="27"/>
                    <a:pt x="570" y="37"/>
                    <a:pt x="554" y="49"/>
                  </a:cubicBezTo>
                  <a:lnTo>
                    <a:pt x="549" y="43"/>
                  </a:lnTo>
                  <a:cubicBezTo>
                    <a:pt x="546" y="42"/>
                    <a:pt x="546" y="40"/>
                    <a:pt x="550" y="36"/>
                  </a:cubicBezTo>
                  <a:cubicBezTo>
                    <a:pt x="550" y="36"/>
                    <a:pt x="550" y="36"/>
                    <a:pt x="550" y="36"/>
                  </a:cubicBezTo>
                  <a:cubicBezTo>
                    <a:pt x="546" y="36"/>
                    <a:pt x="527" y="64"/>
                    <a:pt x="526" y="69"/>
                  </a:cubicBezTo>
                  <a:cubicBezTo>
                    <a:pt x="521" y="78"/>
                    <a:pt x="512" y="82"/>
                    <a:pt x="510" y="90"/>
                  </a:cubicBezTo>
                  <a:cubicBezTo>
                    <a:pt x="508" y="100"/>
                    <a:pt x="511" y="102"/>
                    <a:pt x="506" y="111"/>
                  </a:cubicBezTo>
                  <a:cubicBezTo>
                    <a:pt x="501" y="122"/>
                    <a:pt x="499" y="124"/>
                    <a:pt x="492" y="131"/>
                  </a:cubicBezTo>
                  <a:cubicBezTo>
                    <a:pt x="482" y="142"/>
                    <a:pt x="491" y="153"/>
                    <a:pt x="485" y="165"/>
                  </a:cubicBezTo>
                  <a:cubicBezTo>
                    <a:pt x="479" y="177"/>
                    <a:pt x="465" y="175"/>
                    <a:pt x="460" y="186"/>
                  </a:cubicBezTo>
                  <a:cubicBezTo>
                    <a:pt x="455" y="195"/>
                    <a:pt x="462" y="205"/>
                    <a:pt x="460" y="214"/>
                  </a:cubicBezTo>
                  <a:cubicBezTo>
                    <a:pt x="459" y="219"/>
                    <a:pt x="457" y="220"/>
                    <a:pt x="454" y="220"/>
                  </a:cubicBezTo>
                  <a:cubicBezTo>
                    <a:pt x="448" y="220"/>
                    <a:pt x="439" y="215"/>
                    <a:pt x="437" y="214"/>
                  </a:cubicBezTo>
                  <a:lnTo>
                    <a:pt x="437" y="214"/>
                  </a:lnTo>
                  <a:cubicBezTo>
                    <a:pt x="438" y="223"/>
                    <a:pt x="439" y="232"/>
                    <a:pt x="443" y="240"/>
                  </a:cubicBezTo>
                  <a:cubicBezTo>
                    <a:pt x="447" y="250"/>
                    <a:pt x="445" y="253"/>
                    <a:pt x="441" y="253"/>
                  </a:cubicBezTo>
                  <a:cubicBezTo>
                    <a:pt x="438" y="253"/>
                    <a:pt x="433" y="251"/>
                    <a:pt x="429" y="248"/>
                  </a:cubicBezTo>
                  <a:lnTo>
                    <a:pt x="429" y="248"/>
                  </a:lnTo>
                  <a:cubicBezTo>
                    <a:pt x="442" y="255"/>
                    <a:pt x="417" y="283"/>
                    <a:pt x="428" y="287"/>
                  </a:cubicBezTo>
                  <a:cubicBezTo>
                    <a:pt x="420" y="291"/>
                    <a:pt x="411" y="296"/>
                    <a:pt x="406" y="305"/>
                  </a:cubicBezTo>
                  <a:cubicBezTo>
                    <a:pt x="412" y="309"/>
                    <a:pt x="409" y="313"/>
                    <a:pt x="404" y="322"/>
                  </a:cubicBezTo>
                  <a:cubicBezTo>
                    <a:pt x="399" y="334"/>
                    <a:pt x="405" y="344"/>
                    <a:pt x="400" y="355"/>
                  </a:cubicBezTo>
                  <a:cubicBezTo>
                    <a:pt x="399" y="358"/>
                    <a:pt x="364" y="366"/>
                    <a:pt x="371" y="378"/>
                  </a:cubicBezTo>
                  <a:cubicBezTo>
                    <a:pt x="374" y="382"/>
                    <a:pt x="402" y="379"/>
                    <a:pt x="388" y="390"/>
                  </a:cubicBezTo>
                  <a:cubicBezTo>
                    <a:pt x="379" y="397"/>
                    <a:pt x="375" y="395"/>
                    <a:pt x="376" y="408"/>
                  </a:cubicBezTo>
                  <a:cubicBezTo>
                    <a:pt x="376" y="408"/>
                    <a:pt x="382" y="419"/>
                    <a:pt x="381" y="419"/>
                  </a:cubicBezTo>
                  <a:cubicBezTo>
                    <a:pt x="380" y="419"/>
                    <a:pt x="380" y="419"/>
                    <a:pt x="379" y="419"/>
                  </a:cubicBezTo>
                  <a:cubicBezTo>
                    <a:pt x="373" y="419"/>
                    <a:pt x="368" y="404"/>
                    <a:pt x="364" y="404"/>
                  </a:cubicBezTo>
                  <a:cubicBezTo>
                    <a:pt x="363" y="404"/>
                    <a:pt x="363" y="404"/>
                    <a:pt x="362" y="405"/>
                  </a:cubicBezTo>
                  <a:cubicBezTo>
                    <a:pt x="361" y="406"/>
                    <a:pt x="362" y="414"/>
                    <a:pt x="362" y="415"/>
                  </a:cubicBezTo>
                  <a:cubicBezTo>
                    <a:pt x="363" y="422"/>
                    <a:pt x="361" y="425"/>
                    <a:pt x="358" y="432"/>
                  </a:cubicBezTo>
                  <a:cubicBezTo>
                    <a:pt x="361" y="426"/>
                    <a:pt x="355" y="427"/>
                    <a:pt x="352" y="425"/>
                  </a:cubicBezTo>
                  <a:lnTo>
                    <a:pt x="352" y="425"/>
                  </a:lnTo>
                  <a:cubicBezTo>
                    <a:pt x="357" y="427"/>
                    <a:pt x="348" y="436"/>
                    <a:pt x="347" y="441"/>
                  </a:cubicBezTo>
                  <a:cubicBezTo>
                    <a:pt x="348" y="442"/>
                    <a:pt x="351" y="443"/>
                    <a:pt x="350" y="446"/>
                  </a:cubicBezTo>
                  <a:cubicBezTo>
                    <a:pt x="349" y="455"/>
                    <a:pt x="344" y="466"/>
                    <a:pt x="338" y="466"/>
                  </a:cubicBezTo>
                  <a:cubicBezTo>
                    <a:pt x="337" y="466"/>
                    <a:pt x="337" y="466"/>
                    <a:pt x="336" y="466"/>
                  </a:cubicBezTo>
                  <a:cubicBezTo>
                    <a:pt x="336" y="466"/>
                    <a:pt x="335" y="466"/>
                    <a:pt x="334" y="466"/>
                  </a:cubicBezTo>
                  <a:cubicBezTo>
                    <a:pt x="326" y="466"/>
                    <a:pt x="316" y="485"/>
                    <a:pt x="324" y="489"/>
                  </a:cubicBezTo>
                  <a:cubicBezTo>
                    <a:pt x="322" y="496"/>
                    <a:pt x="309" y="511"/>
                    <a:pt x="318" y="516"/>
                  </a:cubicBezTo>
                  <a:cubicBezTo>
                    <a:pt x="304" y="530"/>
                    <a:pt x="265" y="560"/>
                    <a:pt x="279" y="584"/>
                  </a:cubicBezTo>
                  <a:cubicBezTo>
                    <a:pt x="273" y="580"/>
                    <a:pt x="269" y="579"/>
                    <a:pt x="267" y="579"/>
                  </a:cubicBezTo>
                  <a:cubicBezTo>
                    <a:pt x="254" y="579"/>
                    <a:pt x="277" y="616"/>
                    <a:pt x="269" y="620"/>
                  </a:cubicBezTo>
                  <a:cubicBezTo>
                    <a:pt x="260" y="625"/>
                    <a:pt x="245" y="622"/>
                    <a:pt x="247" y="640"/>
                  </a:cubicBezTo>
                  <a:cubicBezTo>
                    <a:pt x="247" y="645"/>
                    <a:pt x="258" y="671"/>
                    <a:pt x="259" y="671"/>
                  </a:cubicBezTo>
                  <a:cubicBezTo>
                    <a:pt x="258" y="671"/>
                    <a:pt x="258" y="671"/>
                    <a:pt x="257" y="671"/>
                  </a:cubicBezTo>
                  <a:cubicBezTo>
                    <a:pt x="253" y="671"/>
                    <a:pt x="250" y="669"/>
                    <a:pt x="247" y="669"/>
                  </a:cubicBezTo>
                  <a:cubicBezTo>
                    <a:pt x="244" y="669"/>
                    <a:pt x="241" y="672"/>
                    <a:pt x="237" y="682"/>
                  </a:cubicBezTo>
                  <a:cubicBezTo>
                    <a:pt x="233" y="694"/>
                    <a:pt x="248" y="689"/>
                    <a:pt x="242" y="702"/>
                  </a:cubicBezTo>
                  <a:cubicBezTo>
                    <a:pt x="238" y="700"/>
                    <a:pt x="230" y="693"/>
                    <a:pt x="224" y="693"/>
                  </a:cubicBezTo>
                  <a:cubicBezTo>
                    <a:pt x="222" y="693"/>
                    <a:pt x="221" y="694"/>
                    <a:pt x="219" y="695"/>
                  </a:cubicBezTo>
                  <a:cubicBezTo>
                    <a:pt x="214" y="698"/>
                    <a:pt x="208" y="714"/>
                    <a:pt x="214" y="717"/>
                  </a:cubicBezTo>
                  <a:cubicBezTo>
                    <a:pt x="218" y="719"/>
                    <a:pt x="208" y="745"/>
                    <a:pt x="206" y="750"/>
                  </a:cubicBezTo>
                  <a:cubicBezTo>
                    <a:pt x="203" y="757"/>
                    <a:pt x="194" y="780"/>
                    <a:pt x="185" y="780"/>
                  </a:cubicBezTo>
                  <a:cubicBezTo>
                    <a:pt x="174" y="781"/>
                    <a:pt x="164" y="788"/>
                    <a:pt x="162" y="806"/>
                  </a:cubicBezTo>
                  <a:cubicBezTo>
                    <a:pt x="162" y="813"/>
                    <a:pt x="169" y="817"/>
                    <a:pt x="165" y="827"/>
                  </a:cubicBezTo>
                  <a:cubicBezTo>
                    <a:pt x="162" y="836"/>
                    <a:pt x="155" y="844"/>
                    <a:pt x="149" y="851"/>
                  </a:cubicBezTo>
                  <a:cubicBezTo>
                    <a:pt x="148" y="853"/>
                    <a:pt x="126" y="884"/>
                    <a:pt x="131" y="884"/>
                  </a:cubicBezTo>
                  <a:cubicBezTo>
                    <a:pt x="132" y="884"/>
                    <a:pt x="132" y="884"/>
                    <a:pt x="133" y="884"/>
                  </a:cubicBezTo>
                  <a:cubicBezTo>
                    <a:pt x="146" y="884"/>
                    <a:pt x="124" y="910"/>
                    <a:pt x="118" y="920"/>
                  </a:cubicBezTo>
                  <a:cubicBezTo>
                    <a:pt x="114" y="928"/>
                    <a:pt x="109" y="936"/>
                    <a:pt x="107" y="946"/>
                  </a:cubicBezTo>
                  <a:cubicBezTo>
                    <a:pt x="104" y="952"/>
                    <a:pt x="104" y="953"/>
                    <a:pt x="105" y="953"/>
                  </a:cubicBezTo>
                  <a:cubicBezTo>
                    <a:pt x="106" y="953"/>
                    <a:pt x="107" y="953"/>
                    <a:pt x="107" y="953"/>
                  </a:cubicBezTo>
                  <a:cubicBezTo>
                    <a:pt x="112" y="953"/>
                    <a:pt x="100" y="967"/>
                    <a:pt x="100" y="968"/>
                  </a:cubicBezTo>
                  <a:cubicBezTo>
                    <a:pt x="97" y="974"/>
                    <a:pt x="94" y="980"/>
                    <a:pt x="93" y="986"/>
                  </a:cubicBezTo>
                  <a:cubicBezTo>
                    <a:pt x="92" y="992"/>
                    <a:pt x="90" y="1013"/>
                    <a:pt x="83" y="1013"/>
                  </a:cubicBezTo>
                  <a:cubicBezTo>
                    <a:pt x="82" y="1013"/>
                    <a:pt x="82" y="1013"/>
                    <a:pt x="81" y="1012"/>
                  </a:cubicBezTo>
                  <a:cubicBezTo>
                    <a:pt x="80" y="1012"/>
                    <a:pt x="79" y="1012"/>
                    <a:pt x="79" y="1012"/>
                  </a:cubicBezTo>
                  <a:cubicBezTo>
                    <a:pt x="71" y="1012"/>
                    <a:pt x="63" y="1025"/>
                    <a:pt x="61" y="1035"/>
                  </a:cubicBezTo>
                  <a:cubicBezTo>
                    <a:pt x="59" y="1046"/>
                    <a:pt x="72" y="1040"/>
                    <a:pt x="65" y="1053"/>
                  </a:cubicBezTo>
                  <a:cubicBezTo>
                    <a:pt x="62" y="1051"/>
                    <a:pt x="60" y="1049"/>
                    <a:pt x="57" y="1049"/>
                  </a:cubicBezTo>
                  <a:cubicBezTo>
                    <a:pt x="55" y="1049"/>
                    <a:pt x="53" y="1050"/>
                    <a:pt x="51" y="1055"/>
                  </a:cubicBezTo>
                  <a:cubicBezTo>
                    <a:pt x="48" y="1060"/>
                    <a:pt x="50" y="1062"/>
                    <a:pt x="54" y="1062"/>
                  </a:cubicBezTo>
                  <a:cubicBezTo>
                    <a:pt x="63" y="1062"/>
                    <a:pt x="82" y="1052"/>
                    <a:pt x="87" y="1046"/>
                  </a:cubicBezTo>
                  <a:cubicBezTo>
                    <a:pt x="93" y="1039"/>
                    <a:pt x="96" y="1024"/>
                    <a:pt x="104" y="1024"/>
                  </a:cubicBezTo>
                  <a:cubicBezTo>
                    <a:pt x="105" y="1024"/>
                    <a:pt x="105" y="1024"/>
                    <a:pt x="107" y="1025"/>
                  </a:cubicBezTo>
                  <a:cubicBezTo>
                    <a:pt x="110" y="1019"/>
                    <a:pt x="114" y="1003"/>
                    <a:pt x="121" y="1003"/>
                  </a:cubicBezTo>
                  <a:cubicBezTo>
                    <a:pt x="121" y="1003"/>
                    <a:pt x="122" y="1003"/>
                    <a:pt x="123" y="1004"/>
                  </a:cubicBezTo>
                  <a:cubicBezTo>
                    <a:pt x="120" y="1001"/>
                    <a:pt x="101" y="1003"/>
                    <a:pt x="106" y="993"/>
                  </a:cubicBezTo>
                  <a:cubicBezTo>
                    <a:pt x="109" y="985"/>
                    <a:pt x="130" y="977"/>
                    <a:pt x="131" y="966"/>
                  </a:cubicBezTo>
                  <a:cubicBezTo>
                    <a:pt x="131" y="964"/>
                    <a:pt x="129" y="963"/>
                    <a:pt x="127" y="963"/>
                  </a:cubicBezTo>
                  <a:cubicBezTo>
                    <a:pt x="125" y="963"/>
                    <a:pt x="123" y="964"/>
                    <a:pt x="122" y="964"/>
                  </a:cubicBezTo>
                  <a:cubicBezTo>
                    <a:pt x="116" y="961"/>
                    <a:pt x="121" y="951"/>
                    <a:pt x="124" y="945"/>
                  </a:cubicBezTo>
                  <a:cubicBezTo>
                    <a:pt x="127" y="939"/>
                    <a:pt x="133" y="930"/>
                    <a:pt x="139" y="930"/>
                  </a:cubicBezTo>
                  <a:cubicBezTo>
                    <a:pt x="140" y="930"/>
                    <a:pt x="142" y="931"/>
                    <a:pt x="143" y="933"/>
                  </a:cubicBezTo>
                  <a:cubicBezTo>
                    <a:pt x="147" y="941"/>
                    <a:pt x="136" y="965"/>
                    <a:pt x="146" y="965"/>
                  </a:cubicBezTo>
                  <a:cubicBezTo>
                    <a:pt x="146" y="965"/>
                    <a:pt x="146" y="964"/>
                    <a:pt x="147" y="964"/>
                  </a:cubicBezTo>
                  <a:cubicBezTo>
                    <a:pt x="161" y="963"/>
                    <a:pt x="163" y="950"/>
                    <a:pt x="157" y="942"/>
                  </a:cubicBezTo>
                  <a:cubicBezTo>
                    <a:pt x="150" y="931"/>
                    <a:pt x="169" y="897"/>
                    <a:pt x="181" y="897"/>
                  </a:cubicBezTo>
                  <a:cubicBezTo>
                    <a:pt x="182" y="897"/>
                    <a:pt x="183" y="897"/>
                    <a:pt x="183" y="897"/>
                  </a:cubicBezTo>
                  <a:cubicBezTo>
                    <a:pt x="181" y="895"/>
                    <a:pt x="170" y="894"/>
                    <a:pt x="172" y="888"/>
                  </a:cubicBezTo>
                  <a:cubicBezTo>
                    <a:pt x="176" y="880"/>
                    <a:pt x="181" y="867"/>
                    <a:pt x="175" y="863"/>
                  </a:cubicBezTo>
                  <a:lnTo>
                    <a:pt x="175" y="863"/>
                  </a:lnTo>
                  <a:cubicBezTo>
                    <a:pt x="175" y="864"/>
                    <a:pt x="176" y="864"/>
                    <a:pt x="177" y="864"/>
                  </a:cubicBezTo>
                  <a:cubicBezTo>
                    <a:pt x="192" y="864"/>
                    <a:pt x="217" y="809"/>
                    <a:pt x="223" y="797"/>
                  </a:cubicBezTo>
                  <a:cubicBezTo>
                    <a:pt x="233" y="771"/>
                    <a:pt x="234" y="752"/>
                    <a:pt x="231" y="729"/>
                  </a:cubicBezTo>
                  <a:lnTo>
                    <a:pt x="231" y="729"/>
                  </a:lnTo>
                  <a:cubicBezTo>
                    <a:pt x="232" y="735"/>
                    <a:pt x="236" y="747"/>
                    <a:pt x="240" y="747"/>
                  </a:cubicBezTo>
                  <a:cubicBezTo>
                    <a:pt x="241" y="747"/>
                    <a:pt x="241" y="747"/>
                    <a:pt x="242" y="746"/>
                  </a:cubicBezTo>
                  <a:lnTo>
                    <a:pt x="245" y="736"/>
                  </a:lnTo>
                  <a:cubicBezTo>
                    <a:pt x="246" y="734"/>
                    <a:pt x="247" y="733"/>
                    <a:pt x="247" y="733"/>
                  </a:cubicBezTo>
                  <a:cubicBezTo>
                    <a:pt x="247" y="733"/>
                    <a:pt x="248" y="734"/>
                    <a:pt x="250" y="734"/>
                  </a:cubicBezTo>
                  <a:cubicBezTo>
                    <a:pt x="250" y="734"/>
                    <a:pt x="251" y="734"/>
                    <a:pt x="251" y="734"/>
                  </a:cubicBezTo>
                  <a:cubicBezTo>
                    <a:pt x="260" y="734"/>
                    <a:pt x="267" y="725"/>
                    <a:pt x="258" y="720"/>
                  </a:cubicBezTo>
                  <a:cubicBezTo>
                    <a:pt x="252" y="716"/>
                    <a:pt x="248" y="716"/>
                    <a:pt x="253" y="706"/>
                  </a:cubicBezTo>
                  <a:cubicBezTo>
                    <a:pt x="256" y="701"/>
                    <a:pt x="258" y="694"/>
                    <a:pt x="262" y="689"/>
                  </a:cubicBezTo>
                  <a:cubicBezTo>
                    <a:pt x="265" y="685"/>
                    <a:pt x="268" y="688"/>
                    <a:pt x="270" y="685"/>
                  </a:cubicBezTo>
                  <a:lnTo>
                    <a:pt x="283" y="657"/>
                  </a:lnTo>
                  <a:cubicBezTo>
                    <a:pt x="289" y="645"/>
                    <a:pt x="278" y="641"/>
                    <a:pt x="272" y="641"/>
                  </a:cubicBezTo>
                  <a:cubicBezTo>
                    <a:pt x="270" y="641"/>
                    <a:pt x="268" y="641"/>
                    <a:pt x="267" y="642"/>
                  </a:cubicBezTo>
                  <a:lnTo>
                    <a:pt x="267" y="642"/>
                  </a:lnTo>
                  <a:cubicBezTo>
                    <a:pt x="271" y="634"/>
                    <a:pt x="297" y="624"/>
                    <a:pt x="304" y="618"/>
                  </a:cubicBezTo>
                  <a:cubicBezTo>
                    <a:pt x="310" y="613"/>
                    <a:pt x="313" y="607"/>
                    <a:pt x="310" y="607"/>
                  </a:cubicBezTo>
                  <a:cubicBezTo>
                    <a:pt x="309" y="607"/>
                    <a:pt x="307" y="608"/>
                    <a:pt x="304" y="609"/>
                  </a:cubicBezTo>
                  <a:cubicBezTo>
                    <a:pt x="301" y="611"/>
                    <a:pt x="296" y="612"/>
                    <a:pt x="293" y="612"/>
                  </a:cubicBezTo>
                  <a:cubicBezTo>
                    <a:pt x="289" y="612"/>
                    <a:pt x="288" y="610"/>
                    <a:pt x="294" y="603"/>
                  </a:cubicBezTo>
                  <a:cubicBezTo>
                    <a:pt x="301" y="596"/>
                    <a:pt x="308" y="590"/>
                    <a:pt x="315" y="585"/>
                  </a:cubicBezTo>
                  <a:cubicBezTo>
                    <a:pt x="316" y="585"/>
                    <a:pt x="323" y="582"/>
                    <a:pt x="324" y="580"/>
                  </a:cubicBezTo>
                  <a:lnTo>
                    <a:pt x="324" y="580"/>
                  </a:lnTo>
                  <a:cubicBezTo>
                    <a:pt x="323" y="581"/>
                    <a:pt x="322" y="581"/>
                    <a:pt x="321" y="581"/>
                  </a:cubicBezTo>
                  <a:cubicBezTo>
                    <a:pt x="316" y="581"/>
                    <a:pt x="307" y="579"/>
                    <a:pt x="306" y="577"/>
                  </a:cubicBezTo>
                  <a:cubicBezTo>
                    <a:pt x="304" y="572"/>
                    <a:pt x="329" y="562"/>
                    <a:pt x="331" y="561"/>
                  </a:cubicBezTo>
                  <a:cubicBezTo>
                    <a:pt x="342" y="555"/>
                    <a:pt x="343" y="554"/>
                    <a:pt x="340" y="554"/>
                  </a:cubicBezTo>
                  <a:cubicBezTo>
                    <a:pt x="334" y="554"/>
                    <a:pt x="315" y="558"/>
                    <a:pt x="314" y="558"/>
                  </a:cubicBezTo>
                  <a:cubicBezTo>
                    <a:pt x="314" y="558"/>
                    <a:pt x="313" y="558"/>
                    <a:pt x="313" y="558"/>
                  </a:cubicBezTo>
                  <a:cubicBezTo>
                    <a:pt x="313" y="552"/>
                    <a:pt x="344" y="538"/>
                    <a:pt x="334" y="533"/>
                  </a:cubicBezTo>
                  <a:lnTo>
                    <a:pt x="334" y="533"/>
                  </a:lnTo>
                  <a:cubicBezTo>
                    <a:pt x="334" y="533"/>
                    <a:pt x="334" y="533"/>
                    <a:pt x="335" y="533"/>
                  </a:cubicBezTo>
                  <a:cubicBezTo>
                    <a:pt x="346" y="533"/>
                    <a:pt x="367" y="479"/>
                    <a:pt x="372" y="469"/>
                  </a:cubicBezTo>
                  <a:cubicBezTo>
                    <a:pt x="377" y="456"/>
                    <a:pt x="378" y="445"/>
                    <a:pt x="382" y="433"/>
                  </a:cubicBezTo>
                  <a:cubicBezTo>
                    <a:pt x="385" y="424"/>
                    <a:pt x="398" y="422"/>
                    <a:pt x="397" y="414"/>
                  </a:cubicBezTo>
                  <a:cubicBezTo>
                    <a:pt x="397" y="410"/>
                    <a:pt x="392" y="396"/>
                    <a:pt x="395" y="392"/>
                  </a:cubicBezTo>
                  <a:lnTo>
                    <a:pt x="395" y="392"/>
                  </a:lnTo>
                  <a:cubicBezTo>
                    <a:pt x="394" y="393"/>
                    <a:pt x="404" y="410"/>
                    <a:pt x="408" y="410"/>
                  </a:cubicBezTo>
                  <a:cubicBezTo>
                    <a:pt x="410" y="410"/>
                    <a:pt x="411" y="408"/>
                    <a:pt x="410" y="402"/>
                  </a:cubicBezTo>
                  <a:cubicBezTo>
                    <a:pt x="410" y="393"/>
                    <a:pt x="417" y="380"/>
                    <a:pt x="409" y="375"/>
                  </a:cubicBezTo>
                  <a:cubicBezTo>
                    <a:pt x="402" y="371"/>
                    <a:pt x="418" y="360"/>
                    <a:pt x="411" y="357"/>
                  </a:cubicBezTo>
                  <a:lnTo>
                    <a:pt x="411" y="357"/>
                  </a:lnTo>
                  <a:cubicBezTo>
                    <a:pt x="415" y="358"/>
                    <a:pt x="418" y="360"/>
                    <a:pt x="421" y="360"/>
                  </a:cubicBezTo>
                  <a:cubicBezTo>
                    <a:pt x="426" y="360"/>
                    <a:pt x="430" y="357"/>
                    <a:pt x="436" y="350"/>
                  </a:cubicBezTo>
                  <a:cubicBezTo>
                    <a:pt x="441" y="342"/>
                    <a:pt x="421" y="329"/>
                    <a:pt x="422" y="317"/>
                  </a:cubicBezTo>
                  <a:cubicBezTo>
                    <a:pt x="423" y="303"/>
                    <a:pt x="430" y="298"/>
                    <a:pt x="440" y="298"/>
                  </a:cubicBezTo>
                  <a:cubicBezTo>
                    <a:pt x="450" y="298"/>
                    <a:pt x="462" y="304"/>
                    <a:pt x="466" y="306"/>
                  </a:cubicBezTo>
                  <a:cubicBezTo>
                    <a:pt x="460" y="291"/>
                    <a:pt x="457" y="278"/>
                    <a:pt x="454" y="262"/>
                  </a:cubicBezTo>
                  <a:cubicBezTo>
                    <a:pt x="463" y="260"/>
                    <a:pt x="469" y="258"/>
                    <a:pt x="478" y="254"/>
                  </a:cubicBezTo>
                  <a:cubicBezTo>
                    <a:pt x="471" y="250"/>
                    <a:pt x="480" y="237"/>
                    <a:pt x="482" y="230"/>
                  </a:cubicBezTo>
                  <a:cubicBezTo>
                    <a:pt x="483" y="226"/>
                    <a:pt x="480" y="206"/>
                    <a:pt x="478" y="206"/>
                  </a:cubicBezTo>
                  <a:cubicBezTo>
                    <a:pt x="478" y="206"/>
                    <a:pt x="478" y="206"/>
                    <a:pt x="478" y="206"/>
                  </a:cubicBezTo>
                  <a:lnTo>
                    <a:pt x="478" y="206"/>
                  </a:lnTo>
                  <a:cubicBezTo>
                    <a:pt x="479" y="205"/>
                    <a:pt x="480" y="205"/>
                    <a:pt x="481" y="205"/>
                  </a:cubicBezTo>
                  <a:cubicBezTo>
                    <a:pt x="486" y="205"/>
                    <a:pt x="490" y="209"/>
                    <a:pt x="494" y="209"/>
                  </a:cubicBezTo>
                  <a:cubicBezTo>
                    <a:pt x="497" y="209"/>
                    <a:pt x="500" y="206"/>
                    <a:pt x="502" y="194"/>
                  </a:cubicBezTo>
                  <a:cubicBezTo>
                    <a:pt x="504" y="181"/>
                    <a:pt x="508" y="175"/>
                    <a:pt x="513" y="175"/>
                  </a:cubicBezTo>
                  <a:cubicBezTo>
                    <a:pt x="516" y="175"/>
                    <a:pt x="518" y="176"/>
                    <a:pt x="521" y="178"/>
                  </a:cubicBezTo>
                  <a:cubicBezTo>
                    <a:pt x="526" y="168"/>
                    <a:pt x="519" y="169"/>
                    <a:pt x="517" y="164"/>
                  </a:cubicBezTo>
                  <a:cubicBezTo>
                    <a:pt x="515" y="156"/>
                    <a:pt x="525" y="145"/>
                    <a:pt x="526" y="137"/>
                  </a:cubicBezTo>
                  <a:cubicBezTo>
                    <a:pt x="526" y="128"/>
                    <a:pt x="518" y="131"/>
                    <a:pt x="516" y="124"/>
                  </a:cubicBezTo>
                  <a:cubicBezTo>
                    <a:pt x="514" y="118"/>
                    <a:pt x="523" y="110"/>
                    <a:pt x="519" y="108"/>
                  </a:cubicBezTo>
                  <a:lnTo>
                    <a:pt x="519" y="108"/>
                  </a:lnTo>
                  <a:cubicBezTo>
                    <a:pt x="522" y="110"/>
                    <a:pt x="524" y="111"/>
                    <a:pt x="525" y="111"/>
                  </a:cubicBezTo>
                  <a:cubicBezTo>
                    <a:pt x="526" y="111"/>
                    <a:pt x="527" y="109"/>
                    <a:pt x="530" y="103"/>
                  </a:cubicBezTo>
                  <a:cubicBezTo>
                    <a:pt x="533" y="96"/>
                    <a:pt x="538" y="87"/>
                    <a:pt x="543" y="80"/>
                  </a:cubicBezTo>
                  <a:cubicBezTo>
                    <a:pt x="547" y="83"/>
                    <a:pt x="554" y="86"/>
                    <a:pt x="548" y="94"/>
                  </a:cubicBezTo>
                  <a:cubicBezTo>
                    <a:pt x="549" y="98"/>
                    <a:pt x="545" y="102"/>
                    <a:pt x="550" y="104"/>
                  </a:cubicBezTo>
                  <a:cubicBezTo>
                    <a:pt x="560" y="85"/>
                    <a:pt x="553" y="76"/>
                    <a:pt x="563" y="56"/>
                  </a:cubicBezTo>
                  <a:cubicBezTo>
                    <a:pt x="566" y="52"/>
                    <a:pt x="568" y="50"/>
                    <a:pt x="570" y="50"/>
                  </a:cubicBezTo>
                  <a:cubicBezTo>
                    <a:pt x="573" y="50"/>
                    <a:pt x="571" y="65"/>
                    <a:pt x="571" y="65"/>
                  </a:cubicBezTo>
                  <a:cubicBezTo>
                    <a:pt x="572" y="65"/>
                    <a:pt x="580" y="53"/>
                    <a:pt x="581" y="53"/>
                  </a:cubicBezTo>
                  <a:cubicBezTo>
                    <a:pt x="581" y="53"/>
                    <a:pt x="581" y="53"/>
                    <a:pt x="581" y="53"/>
                  </a:cubicBezTo>
                  <a:cubicBezTo>
                    <a:pt x="584" y="46"/>
                    <a:pt x="586" y="44"/>
                    <a:pt x="591" y="44"/>
                  </a:cubicBezTo>
                  <a:cubicBezTo>
                    <a:pt x="593" y="44"/>
                    <a:pt x="594" y="44"/>
                    <a:pt x="596" y="44"/>
                  </a:cubicBezTo>
                  <a:cubicBezTo>
                    <a:pt x="599" y="44"/>
                    <a:pt x="602" y="45"/>
                    <a:pt x="605" y="45"/>
                  </a:cubicBezTo>
                  <a:cubicBezTo>
                    <a:pt x="618" y="45"/>
                    <a:pt x="631" y="41"/>
                    <a:pt x="622" y="31"/>
                  </a:cubicBezTo>
                  <a:cubicBezTo>
                    <a:pt x="628" y="31"/>
                    <a:pt x="630" y="28"/>
                    <a:pt x="632" y="28"/>
                  </a:cubicBezTo>
                  <a:cubicBezTo>
                    <a:pt x="632" y="27"/>
                    <a:pt x="632" y="27"/>
                    <a:pt x="633" y="27"/>
                  </a:cubicBezTo>
                  <a:lnTo>
                    <a:pt x="633" y="27"/>
                  </a:lnTo>
                  <a:cubicBezTo>
                    <a:pt x="634" y="27"/>
                    <a:pt x="631" y="41"/>
                    <a:pt x="632" y="42"/>
                  </a:cubicBezTo>
                  <a:cubicBezTo>
                    <a:pt x="633" y="45"/>
                    <a:pt x="634" y="45"/>
                    <a:pt x="635" y="45"/>
                  </a:cubicBezTo>
                  <a:cubicBezTo>
                    <a:pt x="637" y="45"/>
                    <a:pt x="640" y="44"/>
                    <a:pt x="643" y="43"/>
                  </a:cubicBezTo>
                  <a:cubicBezTo>
                    <a:pt x="659" y="39"/>
                    <a:pt x="663" y="25"/>
                    <a:pt x="679" y="25"/>
                  </a:cubicBezTo>
                  <a:cubicBezTo>
                    <a:pt x="682" y="25"/>
                    <a:pt x="686" y="25"/>
                    <a:pt x="691" y="27"/>
                  </a:cubicBezTo>
                  <a:cubicBezTo>
                    <a:pt x="688" y="33"/>
                    <a:pt x="685" y="39"/>
                    <a:pt x="686" y="47"/>
                  </a:cubicBezTo>
                  <a:cubicBezTo>
                    <a:pt x="688" y="54"/>
                    <a:pt x="694" y="58"/>
                    <a:pt x="700" y="58"/>
                  </a:cubicBezTo>
                  <a:cubicBezTo>
                    <a:pt x="703" y="58"/>
                    <a:pt x="707" y="56"/>
                    <a:pt x="709" y="54"/>
                  </a:cubicBezTo>
                  <a:lnTo>
                    <a:pt x="709" y="54"/>
                  </a:lnTo>
                  <a:cubicBezTo>
                    <a:pt x="705" y="60"/>
                    <a:pt x="703" y="69"/>
                    <a:pt x="711" y="77"/>
                  </a:cubicBezTo>
                  <a:cubicBezTo>
                    <a:pt x="713" y="75"/>
                    <a:pt x="720" y="63"/>
                    <a:pt x="725" y="63"/>
                  </a:cubicBezTo>
                  <a:cubicBezTo>
                    <a:pt x="727" y="63"/>
                    <a:pt x="729" y="65"/>
                    <a:pt x="730" y="71"/>
                  </a:cubicBezTo>
                  <a:cubicBezTo>
                    <a:pt x="731" y="81"/>
                    <a:pt x="722" y="87"/>
                    <a:pt x="729" y="98"/>
                  </a:cubicBezTo>
                  <a:cubicBezTo>
                    <a:pt x="733" y="106"/>
                    <a:pt x="740" y="106"/>
                    <a:pt x="743" y="115"/>
                  </a:cubicBezTo>
                  <a:cubicBezTo>
                    <a:pt x="735" y="119"/>
                    <a:pt x="756" y="154"/>
                    <a:pt x="761" y="160"/>
                  </a:cubicBezTo>
                  <a:cubicBezTo>
                    <a:pt x="763" y="162"/>
                    <a:pt x="764" y="163"/>
                    <a:pt x="765" y="163"/>
                  </a:cubicBezTo>
                  <a:cubicBezTo>
                    <a:pt x="769" y="163"/>
                    <a:pt x="771" y="152"/>
                    <a:pt x="774" y="152"/>
                  </a:cubicBezTo>
                  <a:cubicBezTo>
                    <a:pt x="774" y="152"/>
                    <a:pt x="774" y="152"/>
                    <a:pt x="774" y="152"/>
                  </a:cubicBezTo>
                  <a:cubicBezTo>
                    <a:pt x="786" y="158"/>
                    <a:pt x="770" y="178"/>
                    <a:pt x="768" y="180"/>
                  </a:cubicBezTo>
                  <a:cubicBezTo>
                    <a:pt x="765" y="186"/>
                    <a:pt x="775" y="201"/>
                    <a:pt x="778" y="207"/>
                  </a:cubicBezTo>
                  <a:cubicBezTo>
                    <a:pt x="786" y="221"/>
                    <a:pt x="795" y="234"/>
                    <a:pt x="806" y="246"/>
                  </a:cubicBezTo>
                  <a:cubicBezTo>
                    <a:pt x="809" y="249"/>
                    <a:pt x="832" y="269"/>
                    <a:pt x="831" y="272"/>
                  </a:cubicBezTo>
                  <a:cubicBezTo>
                    <a:pt x="831" y="273"/>
                    <a:pt x="830" y="273"/>
                    <a:pt x="829" y="273"/>
                  </a:cubicBezTo>
                  <a:cubicBezTo>
                    <a:pt x="824" y="273"/>
                    <a:pt x="811" y="268"/>
                    <a:pt x="806" y="268"/>
                  </a:cubicBezTo>
                  <a:cubicBezTo>
                    <a:pt x="805" y="268"/>
                    <a:pt x="804" y="269"/>
                    <a:pt x="806" y="271"/>
                  </a:cubicBezTo>
                  <a:cubicBezTo>
                    <a:pt x="811" y="278"/>
                    <a:pt x="841" y="307"/>
                    <a:pt x="848" y="307"/>
                  </a:cubicBezTo>
                  <a:cubicBezTo>
                    <a:pt x="848" y="307"/>
                    <a:pt x="848" y="307"/>
                    <a:pt x="849" y="307"/>
                  </a:cubicBezTo>
                  <a:lnTo>
                    <a:pt x="849" y="307"/>
                  </a:lnTo>
                  <a:cubicBezTo>
                    <a:pt x="841" y="311"/>
                    <a:pt x="842" y="319"/>
                    <a:pt x="847" y="330"/>
                  </a:cubicBezTo>
                  <a:cubicBezTo>
                    <a:pt x="850" y="338"/>
                    <a:pt x="856" y="346"/>
                    <a:pt x="862" y="353"/>
                  </a:cubicBezTo>
                  <a:cubicBezTo>
                    <a:pt x="867" y="358"/>
                    <a:pt x="872" y="358"/>
                    <a:pt x="878" y="364"/>
                  </a:cubicBezTo>
                  <a:cubicBezTo>
                    <a:pt x="893" y="379"/>
                    <a:pt x="888" y="398"/>
                    <a:pt x="892" y="415"/>
                  </a:cubicBezTo>
                  <a:cubicBezTo>
                    <a:pt x="893" y="419"/>
                    <a:pt x="894" y="420"/>
                    <a:pt x="895" y="420"/>
                  </a:cubicBezTo>
                  <a:cubicBezTo>
                    <a:pt x="896" y="420"/>
                    <a:pt x="897" y="419"/>
                    <a:pt x="898" y="419"/>
                  </a:cubicBezTo>
                  <a:cubicBezTo>
                    <a:pt x="902" y="424"/>
                    <a:pt x="905" y="430"/>
                    <a:pt x="908" y="435"/>
                  </a:cubicBezTo>
                  <a:cubicBezTo>
                    <a:pt x="913" y="446"/>
                    <a:pt x="923" y="452"/>
                    <a:pt x="930" y="464"/>
                  </a:cubicBezTo>
                  <a:cubicBezTo>
                    <a:pt x="935" y="474"/>
                    <a:pt x="937" y="481"/>
                    <a:pt x="940" y="492"/>
                  </a:cubicBezTo>
                  <a:cubicBezTo>
                    <a:pt x="942" y="496"/>
                    <a:pt x="946" y="506"/>
                    <a:pt x="951" y="508"/>
                  </a:cubicBezTo>
                  <a:cubicBezTo>
                    <a:pt x="960" y="511"/>
                    <a:pt x="972" y="544"/>
                    <a:pt x="978" y="554"/>
                  </a:cubicBezTo>
                  <a:cubicBezTo>
                    <a:pt x="981" y="558"/>
                    <a:pt x="1006" y="584"/>
                    <a:pt x="1006" y="585"/>
                  </a:cubicBezTo>
                  <a:cubicBezTo>
                    <a:pt x="1006" y="586"/>
                    <a:pt x="1005" y="586"/>
                    <a:pt x="1004" y="586"/>
                  </a:cubicBezTo>
                  <a:cubicBezTo>
                    <a:pt x="1001" y="586"/>
                    <a:pt x="995" y="585"/>
                    <a:pt x="994" y="585"/>
                  </a:cubicBezTo>
                  <a:lnTo>
                    <a:pt x="994" y="585"/>
                  </a:lnTo>
                  <a:lnTo>
                    <a:pt x="1008" y="598"/>
                  </a:lnTo>
                  <a:cubicBezTo>
                    <a:pt x="1010" y="599"/>
                    <a:pt x="1026" y="604"/>
                    <a:pt x="1028" y="606"/>
                  </a:cubicBezTo>
                  <a:cubicBezTo>
                    <a:pt x="1028" y="608"/>
                    <a:pt x="1019" y="611"/>
                    <a:pt x="1020" y="614"/>
                  </a:cubicBezTo>
                  <a:cubicBezTo>
                    <a:pt x="1020" y="621"/>
                    <a:pt x="1026" y="630"/>
                    <a:pt x="1029" y="636"/>
                  </a:cubicBezTo>
                  <a:cubicBezTo>
                    <a:pt x="1036" y="643"/>
                    <a:pt x="1049" y="655"/>
                    <a:pt x="1039" y="660"/>
                  </a:cubicBezTo>
                  <a:lnTo>
                    <a:pt x="1039" y="660"/>
                  </a:lnTo>
                  <a:cubicBezTo>
                    <a:pt x="1040" y="660"/>
                    <a:pt x="1040" y="660"/>
                    <a:pt x="1040" y="660"/>
                  </a:cubicBezTo>
                  <a:cubicBezTo>
                    <a:pt x="1043" y="660"/>
                    <a:pt x="1049" y="663"/>
                    <a:pt x="1052" y="663"/>
                  </a:cubicBezTo>
                  <a:cubicBezTo>
                    <a:pt x="1052" y="663"/>
                    <a:pt x="1053" y="663"/>
                    <a:pt x="1053" y="662"/>
                  </a:cubicBezTo>
                  <a:lnTo>
                    <a:pt x="1053" y="662"/>
                  </a:lnTo>
                  <a:cubicBezTo>
                    <a:pt x="1049" y="672"/>
                    <a:pt x="1050" y="677"/>
                    <a:pt x="1057" y="690"/>
                  </a:cubicBezTo>
                  <a:cubicBezTo>
                    <a:pt x="1061" y="695"/>
                    <a:pt x="1065" y="705"/>
                    <a:pt x="1070" y="709"/>
                  </a:cubicBezTo>
                  <a:cubicBezTo>
                    <a:pt x="1071" y="710"/>
                    <a:pt x="1072" y="710"/>
                    <a:pt x="1073" y="710"/>
                  </a:cubicBezTo>
                  <a:cubicBezTo>
                    <a:pt x="1073" y="710"/>
                    <a:pt x="1074" y="710"/>
                    <a:pt x="1074" y="710"/>
                  </a:cubicBezTo>
                  <a:cubicBezTo>
                    <a:pt x="1075" y="710"/>
                    <a:pt x="1076" y="710"/>
                    <a:pt x="1077" y="712"/>
                  </a:cubicBezTo>
                  <a:cubicBezTo>
                    <a:pt x="1084" y="726"/>
                    <a:pt x="1081" y="733"/>
                    <a:pt x="1088" y="747"/>
                  </a:cubicBezTo>
                  <a:cubicBezTo>
                    <a:pt x="1091" y="753"/>
                    <a:pt x="1110" y="781"/>
                    <a:pt x="1102" y="785"/>
                  </a:cubicBezTo>
                  <a:cubicBezTo>
                    <a:pt x="1104" y="790"/>
                    <a:pt x="1106" y="791"/>
                    <a:pt x="1108" y="791"/>
                  </a:cubicBezTo>
                  <a:cubicBezTo>
                    <a:pt x="1111" y="791"/>
                    <a:pt x="1113" y="787"/>
                    <a:pt x="1116" y="787"/>
                  </a:cubicBezTo>
                  <a:cubicBezTo>
                    <a:pt x="1118" y="787"/>
                    <a:pt x="1119" y="788"/>
                    <a:pt x="1121" y="790"/>
                  </a:cubicBezTo>
                  <a:cubicBezTo>
                    <a:pt x="1125" y="794"/>
                    <a:pt x="1121" y="803"/>
                    <a:pt x="1119" y="806"/>
                  </a:cubicBezTo>
                  <a:cubicBezTo>
                    <a:pt x="1120" y="810"/>
                    <a:pt x="1121" y="814"/>
                    <a:pt x="1122" y="819"/>
                  </a:cubicBezTo>
                  <a:cubicBezTo>
                    <a:pt x="1125" y="830"/>
                    <a:pt x="1161" y="861"/>
                    <a:pt x="1153" y="866"/>
                  </a:cubicBezTo>
                  <a:lnTo>
                    <a:pt x="1153" y="866"/>
                  </a:lnTo>
                  <a:cubicBezTo>
                    <a:pt x="1156" y="865"/>
                    <a:pt x="1163" y="863"/>
                    <a:pt x="1168" y="863"/>
                  </a:cubicBezTo>
                  <a:cubicBezTo>
                    <a:pt x="1172" y="863"/>
                    <a:pt x="1174" y="864"/>
                    <a:pt x="1175" y="866"/>
                  </a:cubicBezTo>
                  <a:cubicBezTo>
                    <a:pt x="1177" y="869"/>
                    <a:pt x="1173" y="875"/>
                    <a:pt x="1172" y="877"/>
                  </a:cubicBezTo>
                  <a:cubicBezTo>
                    <a:pt x="1171" y="879"/>
                    <a:pt x="1173" y="884"/>
                    <a:pt x="1173" y="887"/>
                  </a:cubicBezTo>
                  <a:cubicBezTo>
                    <a:pt x="1175" y="896"/>
                    <a:pt x="1177" y="900"/>
                    <a:pt x="1183" y="908"/>
                  </a:cubicBezTo>
                  <a:cubicBezTo>
                    <a:pt x="1185" y="909"/>
                    <a:pt x="1188" y="914"/>
                    <a:pt x="1187" y="916"/>
                  </a:cubicBezTo>
                  <a:cubicBezTo>
                    <a:pt x="1185" y="919"/>
                    <a:pt x="1182" y="920"/>
                    <a:pt x="1179" y="920"/>
                  </a:cubicBezTo>
                  <a:cubicBezTo>
                    <a:pt x="1177" y="920"/>
                    <a:pt x="1175" y="919"/>
                    <a:pt x="1174" y="919"/>
                  </a:cubicBezTo>
                  <a:cubicBezTo>
                    <a:pt x="1172" y="919"/>
                    <a:pt x="1170" y="920"/>
                    <a:pt x="1170" y="921"/>
                  </a:cubicBezTo>
                  <a:cubicBezTo>
                    <a:pt x="1169" y="925"/>
                    <a:pt x="1187" y="936"/>
                    <a:pt x="1190" y="941"/>
                  </a:cubicBezTo>
                  <a:cubicBezTo>
                    <a:pt x="1199" y="955"/>
                    <a:pt x="1201" y="973"/>
                    <a:pt x="1207" y="988"/>
                  </a:cubicBezTo>
                  <a:cubicBezTo>
                    <a:pt x="1208" y="992"/>
                    <a:pt x="1210" y="994"/>
                    <a:pt x="1213" y="994"/>
                  </a:cubicBezTo>
                  <a:cubicBezTo>
                    <a:pt x="1217" y="994"/>
                    <a:pt x="1222" y="991"/>
                    <a:pt x="1226" y="991"/>
                  </a:cubicBezTo>
                  <a:cubicBezTo>
                    <a:pt x="1230" y="991"/>
                    <a:pt x="1233" y="993"/>
                    <a:pt x="1233" y="1003"/>
                  </a:cubicBezTo>
                  <a:cubicBezTo>
                    <a:pt x="1233" y="1017"/>
                    <a:pt x="1228" y="1025"/>
                    <a:pt x="1241" y="1040"/>
                  </a:cubicBezTo>
                  <a:cubicBezTo>
                    <a:pt x="1244" y="1045"/>
                    <a:pt x="1269" y="1050"/>
                    <a:pt x="1257" y="1059"/>
                  </a:cubicBezTo>
                  <a:cubicBezTo>
                    <a:pt x="1244" y="1070"/>
                    <a:pt x="1266" y="1081"/>
                    <a:pt x="1275" y="1087"/>
                  </a:cubicBezTo>
                  <a:cubicBezTo>
                    <a:pt x="1292" y="1096"/>
                    <a:pt x="1281" y="1108"/>
                    <a:pt x="1287" y="1123"/>
                  </a:cubicBezTo>
                  <a:cubicBezTo>
                    <a:pt x="1289" y="1128"/>
                    <a:pt x="1291" y="1130"/>
                    <a:pt x="1293" y="1130"/>
                  </a:cubicBezTo>
                  <a:cubicBezTo>
                    <a:pt x="1299" y="1130"/>
                    <a:pt x="1306" y="1121"/>
                    <a:pt x="1310" y="1121"/>
                  </a:cubicBezTo>
                  <a:cubicBezTo>
                    <a:pt x="1310" y="1121"/>
                    <a:pt x="1310" y="1121"/>
                    <a:pt x="1311" y="1121"/>
                  </a:cubicBezTo>
                  <a:cubicBezTo>
                    <a:pt x="1317" y="1122"/>
                    <a:pt x="1305" y="1148"/>
                    <a:pt x="1314" y="1150"/>
                  </a:cubicBezTo>
                  <a:cubicBezTo>
                    <a:pt x="1314" y="1150"/>
                    <a:pt x="1314" y="1150"/>
                    <a:pt x="1314" y="1150"/>
                  </a:cubicBezTo>
                  <a:cubicBezTo>
                    <a:pt x="1316" y="1150"/>
                    <a:pt x="1317" y="1144"/>
                    <a:pt x="1320" y="1144"/>
                  </a:cubicBezTo>
                  <a:cubicBezTo>
                    <a:pt x="1320" y="1144"/>
                    <a:pt x="1321" y="1144"/>
                    <a:pt x="1321" y="1144"/>
                  </a:cubicBezTo>
                  <a:cubicBezTo>
                    <a:pt x="1324" y="1146"/>
                    <a:pt x="1329" y="1156"/>
                    <a:pt x="1328" y="1158"/>
                  </a:cubicBezTo>
                  <a:cubicBezTo>
                    <a:pt x="1327" y="1170"/>
                    <a:pt x="1312" y="1160"/>
                    <a:pt x="1318" y="1178"/>
                  </a:cubicBezTo>
                  <a:cubicBezTo>
                    <a:pt x="1326" y="1203"/>
                    <a:pt x="1344" y="1231"/>
                    <a:pt x="1360" y="1250"/>
                  </a:cubicBezTo>
                  <a:cubicBezTo>
                    <a:pt x="1366" y="1257"/>
                    <a:pt x="1367" y="1257"/>
                    <a:pt x="1373" y="1265"/>
                  </a:cubicBezTo>
                  <a:cubicBezTo>
                    <a:pt x="1388" y="1273"/>
                    <a:pt x="1361" y="1276"/>
                    <a:pt x="1362" y="1277"/>
                  </a:cubicBezTo>
                  <a:cubicBezTo>
                    <a:pt x="1369" y="1291"/>
                    <a:pt x="1387" y="1274"/>
                    <a:pt x="1383" y="1298"/>
                  </a:cubicBezTo>
                  <a:cubicBezTo>
                    <a:pt x="1385" y="1301"/>
                    <a:pt x="1388" y="1306"/>
                    <a:pt x="1390" y="1308"/>
                  </a:cubicBezTo>
                  <a:cubicBezTo>
                    <a:pt x="1395" y="1316"/>
                    <a:pt x="1441" y="1367"/>
                    <a:pt x="1430" y="1372"/>
                  </a:cubicBezTo>
                  <a:lnTo>
                    <a:pt x="1458" y="1387"/>
                  </a:lnTo>
                  <a:cubicBezTo>
                    <a:pt x="1449" y="1391"/>
                    <a:pt x="1454" y="1404"/>
                    <a:pt x="1459" y="1413"/>
                  </a:cubicBezTo>
                  <a:cubicBezTo>
                    <a:pt x="1464" y="1425"/>
                    <a:pt x="1457" y="1427"/>
                    <a:pt x="1455" y="1435"/>
                  </a:cubicBezTo>
                  <a:cubicBezTo>
                    <a:pt x="1453" y="1441"/>
                    <a:pt x="1480" y="1441"/>
                    <a:pt x="1486" y="1452"/>
                  </a:cubicBezTo>
                  <a:cubicBezTo>
                    <a:pt x="1483" y="1453"/>
                    <a:pt x="1465" y="1456"/>
                    <a:pt x="1466" y="1460"/>
                  </a:cubicBezTo>
                  <a:cubicBezTo>
                    <a:pt x="1468" y="1469"/>
                    <a:pt x="1481" y="1480"/>
                    <a:pt x="1487" y="1480"/>
                  </a:cubicBezTo>
                  <a:cubicBezTo>
                    <a:pt x="1488" y="1480"/>
                    <a:pt x="1488" y="1480"/>
                    <a:pt x="1489" y="1480"/>
                  </a:cubicBezTo>
                  <a:cubicBezTo>
                    <a:pt x="1492" y="1478"/>
                    <a:pt x="1493" y="1473"/>
                    <a:pt x="1495" y="1473"/>
                  </a:cubicBezTo>
                  <a:cubicBezTo>
                    <a:pt x="1496" y="1473"/>
                    <a:pt x="1497" y="1474"/>
                    <a:pt x="1499" y="1477"/>
                  </a:cubicBezTo>
                  <a:cubicBezTo>
                    <a:pt x="1503" y="1482"/>
                    <a:pt x="1503" y="1485"/>
                    <a:pt x="1501" y="1490"/>
                  </a:cubicBezTo>
                  <a:cubicBezTo>
                    <a:pt x="1498" y="1498"/>
                    <a:pt x="1485" y="1495"/>
                    <a:pt x="1483" y="1503"/>
                  </a:cubicBezTo>
                  <a:cubicBezTo>
                    <a:pt x="1483" y="1504"/>
                    <a:pt x="1495" y="1506"/>
                    <a:pt x="1495" y="1506"/>
                  </a:cubicBezTo>
                  <a:cubicBezTo>
                    <a:pt x="1500" y="1509"/>
                    <a:pt x="1505" y="1514"/>
                    <a:pt x="1509" y="1521"/>
                  </a:cubicBezTo>
                  <a:cubicBezTo>
                    <a:pt x="1512" y="1526"/>
                    <a:pt x="1510" y="1528"/>
                    <a:pt x="1513" y="1532"/>
                  </a:cubicBezTo>
                  <a:cubicBezTo>
                    <a:pt x="1519" y="1536"/>
                    <a:pt x="1524" y="1536"/>
                    <a:pt x="1530" y="1538"/>
                  </a:cubicBezTo>
                  <a:cubicBezTo>
                    <a:pt x="1537" y="1541"/>
                    <a:pt x="1524" y="1553"/>
                    <a:pt x="1533" y="1559"/>
                  </a:cubicBezTo>
                  <a:cubicBezTo>
                    <a:pt x="1538" y="1562"/>
                    <a:pt x="1542" y="1560"/>
                    <a:pt x="1545" y="1564"/>
                  </a:cubicBezTo>
                  <a:cubicBezTo>
                    <a:pt x="1548" y="1568"/>
                    <a:pt x="1550" y="1572"/>
                    <a:pt x="1553" y="1577"/>
                  </a:cubicBezTo>
                  <a:lnTo>
                    <a:pt x="1553" y="1577"/>
                  </a:lnTo>
                  <a:cubicBezTo>
                    <a:pt x="1548" y="1570"/>
                    <a:pt x="1541" y="1564"/>
                    <a:pt x="1537" y="1564"/>
                  </a:cubicBezTo>
                  <a:cubicBezTo>
                    <a:pt x="1534" y="1564"/>
                    <a:pt x="1534" y="1567"/>
                    <a:pt x="1538" y="1576"/>
                  </a:cubicBezTo>
                  <a:cubicBezTo>
                    <a:pt x="1542" y="1584"/>
                    <a:pt x="1552" y="1599"/>
                    <a:pt x="1559" y="1599"/>
                  </a:cubicBezTo>
                  <a:cubicBezTo>
                    <a:pt x="1560" y="1599"/>
                    <a:pt x="1561" y="1599"/>
                    <a:pt x="1562" y="1598"/>
                  </a:cubicBezTo>
                  <a:lnTo>
                    <a:pt x="1562" y="1598"/>
                  </a:lnTo>
                  <a:cubicBezTo>
                    <a:pt x="1547" y="1606"/>
                    <a:pt x="1586" y="1664"/>
                    <a:pt x="1594" y="1680"/>
                  </a:cubicBezTo>
                  <a:cubicBezTo>
                    <a:pt x="1597" y="1685"/>
                    <a:pt x="1600" y="1687"/>
                    <a:pt x="1602" y="1687"/>
                  </a:cubicBezTo>
                  <a:cubicBezTo>
                    <a:pt x="1606" y="1687"/>
                    <a:pt x="1609" y="1682"/>
                    <a:pt x="1615" y="1680"/>
                  </a:cubicBezTo>
                  <a:cubicBezTo>
                    <a:pt x="1628" y="1681"/>
                    <a:pt x="1629" y="1683"/>
                    <a:pt x="1623" y="1695"/>
                  </a:cubicBezTo>
                  <a:cubicBezTo>
                    <a:pt x="1607" y="1703"/>
                    <a:pt x="1621" y="1742"/>
                    <a:pt x="1630" y="1759"/>
                  </a:cubicBezTo>
                  <a:cubicBezTo>
                    <a:pt x="1635" y="1769"/>
                    <a:pt x="1641" y="1779"/>
                    <a:pt x="1650" y="1783"/>
                  </a:cubicBezTo>
                  <a:cubicBezTo>
                    <a:pt x="1663" y="1788"/>
                    <a:pt x="1668" y="1793"/>
                    <a:pt x="1676" y="1807"/>
                  </a:cubicBezTo>
                  <a:lnTo>
                    <a:pt x="1676" y="1807"/>
                  </a:lnTo>
                  <a:cubicBezTo>
                    <a:pt x="1672" y="1800"/>
                    <a:pt x="1667" y="1796"/>
                    <a:pt x="1664" y="1796"/>
                  </a:cubicBezTo>
                  <a:cubicBezTo>
                    <a:pt x="1660" y="1796"/>
                    <a:pt x="1659" y="1801"/>
                    <a:pt x="1665" y="1811"/>
                  </a:cubicBezTo>
                  <a:lnTo>
                    <a:pt x="1690" y="1859"/>
                  </a:lnTo>
                  <a:cubicBezTo>
                    <a:pt x="1701" y="1876"/>
                    <a:pt x="1706" y="1884"/>
                    <a:pt x="1721" y="1886"/>
                  </a:cubicBezTo>
                  <a:lnTo>
                    <a:pt x="1721" y="1886"/>
                  </a:lnTo>
                  <a:cubicBezTo>
                    <a:pt x="1718" y="1886"/>
                    <a:pt x="1716" y="1886"/>
                    <a:pt x="1713" y="1886"/>
                  </a:cubicBezTo>
                  <a:cubicBezTo>
                    <a:pt x="1710" y="1886"/>
                    <a:pt x="1707" y="1886"/>
                    <a:pt x="1704" y="1890"/>
                  </a:cubicBezTo>
                  <a:cubicBezTo>
                    <a:pt x="1702" y="1893"/>
                    <a:pt x="1706" y="1905"/>
                    <a:pt x="1710" y="1905"/>
                  </a:cubicBezTo>
                  <a:cubicBezTo>
                    <a:pt x="1711" y="1905"/>
                    <a:pt x="1711" y="1905"/>
                    <a:pt x="1711" y="1905"/>
                  </a:cubicBezTo>
                  <a:cubicBezTo>
                    <a:pt x="1712" y="1905"/>
                    <a:pt x="1712" y="1905"/>
                    <a:pt x="1712" y="1905"/>
                  </a:cubicBezTo>
                  <a:cubicBezTo>
                    <a:pt x="1718" y="1905"/>
                    <a:pt x="1720" y="1916"/>
                    <a:pt x="1725" y="1923"/>
                  </a:cubicBezTo>
                  <a:cubicBezTo>
                    <a:pt x="1726" y="1925"/>
                    <a:pt x="1728" y="1926"/>
                    <a:pt x="1730" y="1926"/>
                  </a:cubicBezTo>
                  <a:cubicBezTo>
                    <a:pt x="1731" y="1926"/>
                    <a:pt x="1732" y="1926"/>
                    <a:pt x="1732" y="1926"/>
                  </a:cubicBezTo>
                  <a:cubicBezTo>
                    <a:pt x="1734" y="1926"/>
                    <a:pt x="1736" y="1926"/>
                    <a:pt x="1738" y="1927"/>
                  </a:cubicBezTo>
                  <a:cubicBezTo>
                    <a:pt x="1744" y="1931"/>
                    <a:pt x="1739" y="1940"/>
                    <a:pt x="1741" y="1946"/>
                  </a:cubicBezTo>
                  <a:cubicBezTo>
                    <a:pt x="1743" y="1952"/>
                    <a:pt x="1745" y="1958"/>
                    <a:pt x="1749" y="1963"/>
                  </a:cubicBezTo>
                  <a:cubicBezTo>
                    <a:pt x="1752" y="1969"/>
                    <a:pt x="1758" y="1976"/>
                    <a:pt x="1764" y="1976"/>
                  </a:cubicBezTo>
                  <a:cubicBezTo>
                    <a:pt x="1769" y="1976"/>
                    <a:pt x="1771" y="1983"/>
                    <a:pt x="1774" y="1990"/>
                  </a:cubicBezTo>
                  <a:cubicBezTo>
                    <a:pt x="1767" y="1995"/>
                    <a:pt x="1764" y="1991"/>
                    <a:pt x="1773" y="2003"/>
                  </a:cubicBezTo>
                  <a:cubicBezTo>
                    <a:pt x="1779" y="2009"/>
                    <a:pt x="1785" y="2016"/>
                    <a:pt x="1791" y="2021"/>
                  </a:cubicBezTo>
                  <a:cubicBezTo>
                    <a:pt x="1791" y="2021"/>
                    <a:pt x="1791" y="2021"/>
                    <a:pt x="1791" y="2021"/>
                  </a:cubicBezTo>
                  <a:lnTo>
                    <a:pt x="1791" y="2021"/>
                  </a:lnTo>
                  <a:cubicBezTo>
                    <a:pt x="1791" y="2021"/>
                    <a:pt x="1803" y="2031"/>
                    <a:pt x="1798" y="2031"/>
                  </a:cubicBezTo>
                  <a:cubicBezTo>
                    <a:pt x="1796" y="2031"/>
                    <a:pt x="1794" y="2030"/>
                    <a:pt x="1793" y="2030"/>
                  </a:cubicBezTo>
                  <a:cubicBezTo>
                    <a:pt x="1792" y="2030"/>
                    <a:pt x="1791" y="2030"/>
                    <a:pt x="1790" y="2031"/>
                  </a:cubicBezTo>
                  <a:cubicBezTo>
                    <a:pt x="1796" y="2044"/>
                    <a:pt x="1797" y="2040"/>
                    <a:pt x="1805" y="2045"/>
                  </a:cubicBezTo>
                  <a:cubicBezTo>
                    <a:pt x="1810" y="2048"/>
                    <a:pt x="1821" y="2058"/>
                    <a:pt x="1818" y="2065"/>
                  </a:cubicBezTo>
                  <a:cubicBezTo>
                    <a:pt x="1813" y="2074"/>
                    <a:pt x="1807" y="2067"/>
                    <a:pt x="1813" y="2084"/>
                  </a:cubicBezTo>
                  <a:cubicBezTo>
                    <a:pt x="1815" y="2093"/>
                    <a:pt x="1818" y="2106"/>
                    <a:pt x="1822" y="2115"/>
                  </a:cubicBezTo>
                  <a:cubicBezTo>
                    <a:pt x="1824" y="2118"/>
                    <a:pt x="1825" y="2119"/>
                    <a:pt x="1826" y="2119"/>
                  </a:cubicBezTo>
                  <a:cubicBezTo>
                    <a:pt x="1829" y="2119"/>
                    <a:pt x="1831" y="2115"/>
                    <a:pt x="1834" y="2114"/>
                  </a:cubicBezTo>
                  <a:cubicBezTo>
                    <a:pt x="1834" y="2114"/>
                    <a:pt x="1834" y="2114"/>
                    <a:pt x="1834" y="2114"/>
                  </a:cubicBezTo>
                  <a:cubicBezTo>
                    <a:pt x="1839" y="2114"/>
                    <a:pt x="1845" y="2120"/>
                    <a:pt x="1845" y="2127"/>
                  </a:cubicBezTo>
                  <a:cubicBezTo>
                    <a:pt x="1844" y="2131"/>
                    <a:pt x="1847" y="2146"/>
                    <a:pt x="1852" y="2146"/>
                  </a:cubicBezTo>
                  <a:cubicBezTo>
                    <a:pt x="1853" y="2146"/>
                    <a:pt x="1853" y="2146"/>
                    <a:pt x="1853" y="2146"/>
                  </a:cubicBezTo>
                  <a:lnTo>
                    <a:pt x="1853" y="2146"/>
                  </a:lnTo>
                  <a:cubicBezTo>
                    <a:pt x="1839" y="2154"/>
                    <a:pt x="1870" y="2184"/>
                    <a:pt x="1875" y="2193"/>
                  </a:cubicBezTo>
                  <a:cubicBezTo>
                    <a:pt x="1881" y="2202"/>
                    <a:pt x="1877" y="2202"/>
                    <a:pt x="1880" y="2210"/>
                  </a:cubicBezTo>
                  <a:cubicBezTo>
                    <a:pt x="1882" y="2219"/>
                    <a:pt x="1888" y="2228"/>
                    <a:pt x="1893" y="2237"/>
                  </a:cubicBezTo>
                  <a:cubicBezTo>
                    <a:pt x="1896" y="2244"/>
                    <a:pt x="1923" y="2287"/>
                    <a:pt x="1915" y="2292"/>
                  </a:cubicBezTo>
                  <a:cubicBezTo>
                    <a:pt x="1919" y="2300"/>
                    <a:pt x="1922" y="2304"/>
                    <a:pt x="1927" y="2304"/>
                  </a:cubicBezTo>
                  <a:cubicBezTo>
                    <a:pt x="1928" y="2304"/>
                    <a:pt x="1930" y="2303"/>
                    <a:pt x="1932" y="2302"/>
                  </a:cubicBezTo>
                  <a:cubicBezTo>
                    <a:pt x="1933" y="2302"/>
                    <a:pt x="1934" y="2302"/>
                    <a:pt x="1935" y="2302"/>
                  </a:cubicBezTo>
                  <a:cubicBezTo>
                    <a:pt x="1940" y="2302"/>
                    <a:pt x="1948" y="2306"/>
                    <a:pt x="1951" y="2311"/>
                  </a:cubicBezTo>
                  <a:lnTo>
                    <a:pt x="1951" y="2311"/>
                  </a:lnTo>
                  <a:cubicBezTo>
                    <a:pt x="1951" y="2311"/>
                    <a:pt x="1951" y="2311"/>
                    <a:pt x="1951" y="2311"/>
                  </a:cubicBezTo>
                  <a:cubicBezTo>
                    <a:pt x="1949" y="2311"/>
                    <a:pt x="1941" y="2321"/>
                    <a:pt x="1941" y="2324"/>
                  </a:cubicBezTo>
                  <a:cubicBezTo>
                    <a:pt x="1940" y="2334"/>
                    <a:pt x="1946" y="2344"/>
                    <a:pt x="1953" y="2350"/>
                  </a:cubicBezTo>
                  <a:cubicBezTo>
                    <a:pt x="1959" y="2355"/>
                    <a:pt x="1966" y="2362"/>
                    <a:pt x="1971" y="2369"/>
                  </a:cubicBezTo>
                  <a:cubicBezTo>
                    <a:pt x="1972" y="2371"/>
                    <a:pt x="1968" y="2379"/>
                    <a:pt x="1968" y="2382"/>
                  </a:cubicBezTo>
                  <a:cubicBezTo>
                    <a:pt x="1970" y="2396"/>
                    <a:pt x="1992" y="2384"/>
                    <a:pt x="1999" y="2395"/>
                  </a:cubicBezTo>
                  <a:cubicBezTo>
                    <a:pt x="2006" y="2411"/>
                    <a:pt x="1982" y="2403"/>
                    <a:pt x="1986" y="2415"/>
                  </a:cubicBezTo>
                  <a:cubicBezTo>
                    <a:pt x="1992" y="2435"/>
                    <a:pt x="2016" y="2445"/>
                    <a:pt x="2028" y="2458"/>
                  </a:cubicBezTo>
                  <a:cubicBezTo>
                    <a:pt x="2030" y="2461"/>
                    <a:pt x="2047" y="2485"/>
                    <a:pt x="2042" y="2485"/>
                  </a:cubicBezTo>
                  <a:cubicBezTo>
                    <a:pt x="2041" y="2485"/>
                    <a:pt x="2040" y="2484"/>
                    <a:pt x="2038" y="2483"/>
                  </a:cubicBezTo>
                  <a:cubicBezTo>
                    <a:pt x="2034" y="2475"/>
                    <a:pt x="2030" y="2471"/>
                    <a:pt x="2027" y="2471"/>
                  </a:cubicBezTo>
                  <a:cubicBezTo>
                    <a:pt x="2025" y="2471"/>
                    <a:pt x="2024" y="2475"/>
                    <a:pt x="2027" y="2485"/>
                  </a:cubicBezTo>
                  <a:cubicBezTo>
                    <a:pt x="2028" y="2490"/>
                    <a:pt x="2036" y="2504"/>
                    <a:pt x="2042" y="2504"/>
                  </a:cubicBezTo>
                  <a:cubicBezTo>
                    <a:pt x="2043" y="2504"/>
                    <a:pt x="2044" y="2504"/>
                    <a:pt x="2045" y="2503"/>
                  </a:cubicBezTo>
                  <a:cubicBezTo>
                    <a:pt x="2046" y="2501"/>
                    <a:pt x="2048" y="2491"/>
                    <a:pt x="2052" y="2491"/>
                  </a:cubicBezTo>
                  <a:cubicBezTo>
                    <a:pt x="2052" y="2491"/>
                    <a:pt x="2052" y="2491"/>
                    <a:pt x="2053" y="2492"/>
                  </a:cubicBezTo>
                  <a:cubicBezTo>
                    <a:pt x="2054" y="2492"/>
                    <a:pt x="2047" y="2532"/>
                    <a:pt x="2055" y="2532"/>
                  </a:cubicBezTo>
                  <a:cubicBezTo>
                    <a:pt x="2055" y="2532"/>
                    <a:pt x="2055" y="2532"/>
                    <a:pt x="2055" y="2532"/>
                  </a:cubicBezTo>
                  <a:cubicBezTo>
                    <a:pt x="2061" y="2532"/>
                    <a:pt x="2064" y="2527"/>
                    <a:pt x="2070" y="2527"/>
                  </a:cubicBezTo>
                  <a:cubicBezTo>
                    <a:pt x="2070" y="2527"/>
                    <a:pt x="2071" y="2527"/>
                    <a:pt x="2071" y="2527"/>
                  </a:cubicBezTo>
                  <a:cubicBezTo>
                    <a:pt x="2076" y="2527"/>
                    <a:pt x="2082" y="2533"/>
                    <a:pt x="2088" y="2536"/>
                  </a:cubicBezTo>
                  <a:cubicBezTo>
                    <a:pt x="2076" y="2542"/>
                    <a:pt x="2070" y="2543"/>
                    <a:pt x="2080" y="2561"/>
                  </a:cubicBezTo>
                  <a:cubicBezTo>
                    <a:pt x="2082" y="2564"/>
                    <a:pt x="2094" y="2580"/>
                    <a:pt x="2100" y="2580"/>
                  </a:cubicBezTo>
                  <a:cubicBezTo>
                    <a:pt x="2101" y="2580"/>
                    <a:pt x="2102" y="2579"/>
                    <a:pt x="2103" y="2577"/>
                  </a:cubicBezTo>
                  <a:lnTo>
                    <a:pt x="2110" y="2593"/>
                  </a:lnTo>
                  <a:cubicBezTo>
                    <a:pt x="2107" y="2595"/>
                    <a:pt x="2100" y="2595"/>
                    <a:pt x="2099" y="2600"/>
                  </a:cubicBezTo>
                  <a:cubicBezTo>
                    <a:pt x="2096" y="2607"/>
                    <a:pt x="2101" y="2616"/>
                    <a:pt x="2106" y="2623"/>
                  </a:cubicBezTo>
                  <a:cubicBezTo>
                    <a:pt x="2118" y="2636"/>
                    <a:pt x="2139" y="2631"/>
                    <a:pt x="2129" y="2652"/>
                  </a:cubicBezTo>
                  <a:cubicBezTo>
                    <a:pt x="2110" y="2662"/>
                    <a:pt x="2139" y="2663"/>
                    <a:pt x="2146" y="2674"/>
                  </a:cubicBezTo>
                  <a:cubicBezTo>
                    <a:pt x="2150" y="2682"/>
                    <a:pt x="2145" y="2699"/>
                    <a:pt x="2152" y="2703"/>
                  </a:cubicBezTo>
                  <a:cubicBezTo>
                    <a:pt x="2154" y="2704"/>
                    <a:pt x="2167" y="2709"/>
                    <a:pt x="2169" y="2709"/>
                  </a:cubicBezTo>
                  <a:cubicBezTo>
                    <a:pt x="2170" y="2709"/>
                    <a:pt x="2170" y="2709"/>
                    <a:pt x="2170" y="2709"/>
                  </a:cubicBezTo>
                  <a:lnTo>
                    <a:pt x="2170" y="2709"/>
                  </a:lnTo>
                  <a:cubicBezTo>
                    <a:pt x="2166" y="2718"/>
                    <a:pt x="2160" y="2712"/>
                    <a:pt x="2163" y="2726"/>
                  </a:cubicBezTo>
                  <a:cubicBezTo>
                    <a:pt x="2164" y="2733"/>
                    <a:pt x="2168" y="2746"/>
                    <a:pt x="2175" y="2746"/>
                  </a:cubicBezTo>
                  <a:cubicBezTo>
                    <a:pt x="2181" y="2746"/>
                    <a:pt x="2185" y="2758"/>
                    <a:pt x="2190" y="2766"/>
                  </a:cubicBezTo>
                  <a:cubicBezTo>
                    <a:pt x="2192" y="2770"/>
                    <a:pt x="2204" y="2767"/>
                    <a:pt x="2210" y="2778"/>
                  </a:cubicBezTo>
                  <a:lnTo>
                    <a:pt x="2211" y="2767"/>
                  </a:lnTo>
                  <a:cubicBezTo>
                    <a:pt x="2217" y="2770"/>
                    <a:pt x="2222" y="2771"/>
                    <a:pt x="2225" y="2780"/>
                  </a:cubicBezTo>
                  <a:cubicBezTo>
                    <a:pt x="2222" y="2781"/>
                    <a:pt x="2219" y="2782"/>
                    <a:pt x="2216" y="2782"/>
                  </a:cubicBezTo>
                  <a:cubicBezTo>
                    <a:pt x="2214" y="2782"/>
                    <a:pt x="2212" y="2781"/>
                    <a:pt x="2210" y="2778"/>
                  </a:cubicBezTo>
                  <a:lnTo>
                    <a:pt x="2199" y="2783"/>
                  </a:lnTo>
                  <a:cubicBezTo>
                    <a:pt x="2202" y="2788"/>
                    <a:pt x="2205" y="2796"/>
                    <a:pt x="2210" y="2796"/>
                  </a:cubicBezTo>
                  <a:cubicBezTo>
                    <a:pt x="2211" y="2796"/>
                    <a:pt x="2212" y="2796"/>
                    <a:pt x="2213" y="2795"/>
                  </a:cubicBezTo>
                  <a:cubicBezTo>
                    <a:pt x="2221" y="2800"/>
                    <a:pt x="2222" y="2802"/>
                    <a:pt x="2220" y="2811"/>
                  </a:cubicBezTo>
                  <a:cubicBezTo>
                    <a:pt x="2223" y="2816"/>
                    <a:pt x="2225" y="2817"/>
                    <a:pt x="2227" y="2817"/>
                  </a:cubicBezTo>
                  <a:cubicBezTo>
                    <a:pt x="2227" y="2817"/>
                    <a:pt x="2229" y="2817"/>
                    <a:pt x="2230" y="2816"/>
                  </a:cubicBezTo>
                  <a:cubicBezTo>
                    <a:pt x="2231" y="2816"/>
                    <a:pt x="2232" y="2816"/>
                    <a:pt x="2232" y="2816"/>
                  </a:cubicBezTo>
                  <a:cubicBezTo>
                    <a:pt x="2237" y="2816"/>
                    <a:pt x="2241" y="2824"/>
                    <a:pt x="2244" y="2829"/>
                  </a:cubicBezTo>
                  <a:lnTo>
                    <a:pt x="2226" y="2838"/>
                  </a:lnTo>
                  <a:cubicBezTo>
                    <a:pt x="2226" y="2838"/>
                    <a:pt x="2227" y="2838"/>
                    <a:pt x="2227" y="2838"/>
                  </a:cubicBezTo>
                  <a:cubicBezTo>
                    <a:pt x="2235" y="2838"/>
                    <a:pt x="2248" y="2859"/>
                    <a:pt x="2251" y="2866"/>
                  </a:cubicBezTo>
                  <a:cubicBezTo>
                    <a:pt x="2257" y="2877"/>
                    <a:pt x="2251" y="2879"/>
                    <a:pt x="2254" y="2888"/>
                  </a:cubicBezTo>
                  <a:cubicBezTo>
                    <a:pt x="2265" y="2925"/>
                    <a:pt x="2286" y="2959"/>
                    <a:pt x="2304" y="2994"/>
                  </a:cubicBezTo>
                  <a:cubicBezTo>
                    <a:pt x="2304" y="2994"/>
                    <a:pt x="2300" y="2998"/>
                    <a:pt x="2303" y="3004"/>
                  </a:cubicBezTo>
                  <a:lnTo>
                    <a:pt x="2313" y="3021"/>
                  </a:lnTo>
                  <a:cubicBezTo>
                    <a:pt x="2324" y="3038"/>
                    <a:pt x="2336" y="3056"/>
                    <a:pt x="2347" y="3073"/>
                  </a:cubicBezTo>
                  <a:cubicBezTo>
                    <a:pt x="2362" y="3097"/>
                    <a:pt x="2377" y="3122"/>
                    <a:pt x="2394" y="3144"/>
                  </a:cubicBezTo>
                  <a:cubicBezTo>
                    <a:pt x="2400" y="3153"/>
                    <a:pt x="2406" y="3162"/>
                    <a:pt x="2414" y="3165"/>
                  </a:cubicBezTo>
                  <a:cubicBezTo>
                    <a:pt x="2419" y="3166"/>
                    <a:pt x="2423" y="3176"/>
                    <a:pt x="2426" y="3181"/>
                  </a:cubicBezTo>
                  <a:cubicBezTo>
                    <a:pt x="2424" y="3179"/>
                    <a:pt x="2422" y="3177"/>
                    <a:pt x="2420" y="3177"/>
                  </a:cubicBezTo>
                  <a:cubicBezTo>
                    <a:pt x="2419" y="3177"/>
                    <a:pt x="2418" y="3178"/>
                    <a:pt x="2419" y="3181"/>
                  </a:cubicBezTo>
                  <a:cubicBezTo>
                    <a:pt x="2426" y="3196"/>
                    <a:pt x="2435" y="3211"/>
                    <a:pt x="2442" y="3225"/>
                  </a:cubicBezTo>
                  <a:cubicBezTo>
                    <a:pt x="2447" y="3232"/>
                    <a:pt x="2453" y="3248"/>
                    <a:pt x="2459" y="3250"/>
                  </a:cubicBezTo>
                  <a:cubicBezTo>
                    <a:pt x="2459" y="3250"/>
                    <a:pt x="2459" y="3251"/>
                    <a:pt x="2460" y="3251"/>
                  </a:cubicBezTo>
                  <a:cubicBezTo>
                    <a:pt x="2465" y="3251"/>
                    <a:pt x="2473" y="3242"/>
                    <a:pt x="2477" y="3241"/>
                  </a:cubicBezTo>
                  <a:lnTo>
                    <a:pt x="2477" y="3241"/>
                  </a:lnTo>
                  <a:cubicBezTo>
                    <a:pt x="2482" y="3255"/>
                    <a:pt x="2471" y="3261"/>
                    <a:pt x="2464" y="3263"/>
                  </a:cubicBezTo>
                  <a:cubicBezTo>
                    <a:pt x="2455" y="3266"/>
                    <a:pt x="2461" y="3277"/>
                    <a:pt x="2460" y="3290"/>
                  </a:cubicBezTo>
                  <a:cubicBezTo>
                    <a:pt x="2460" y="3304"/>
                    <a:pt x="2456" y="3322"/>
                    <a:pt x="2447" y="3333"/>
                  </a:cubicBezTo>
                  <a:cubicBezTo>
                    <a:pt x="2444" y="3336"/>
                    <a:pt x="2439" y="3338"/>
                    <a:pt x="2438" y="3339"/>
                  </a:cubicBezTo>
                  <a:cubicBezTo>
                    <a:pt x="2434" y="3347"/>
                    <a:pt x="2436" y="3354"/>
                    <a:pt x="2436" y="3361"/>
                  </a:cubicBezTo>
                  <a:cubicBezTo>
                    <a:pt x="2434" y="3378"/>
                    <a:pt x="2415" y="3390"/>
                    <a:pt x="2406" y="3402"/>
                  </a:cubicBezTo>
                  <a:cubicBezTo>
                    <a:pt x="2397" y="3415"/>
                    <a:pt x="2402" y="3422"/>
                    <a:pt x="2405" y="3434"/>
                  </a:cubicBezTo>
                  <a:cubicBezTo>
                    <a:pt x="2407" y="3442"/>
                    <a:pt x="2406" y="3444"/>
                    <a:pt x="2403" y="3444"/>
                  </a:cubicBezTo>
                  <a:cubicBezTo>
                    <a:pt x="2399" y="3444"/>
                    <a:pt x="2392" y="3439"/>
                    <a:pt x="2390" y="3438"/>
                  </a:cubicBezTo>
                  <a:cubicBezTo>
                    <a:pt x="2389" y="3438"/>
                    <a:pt x="2389" y="3438"/>
                    <a:pt x="2389" y="3438"/>
                  </a:cubicBezTo>
                  <a:cubicBezTo>
                    <a:pt x="2381" y="3438"/>
                    <a:pt x="2386" y="3461"/>
                    <a:pt x="2386" y="3463"/>
                  </a:cubicBezTo>
                  <a:cubicBezTo>
                    <a:pt x="2385" y="3479"/>
                    <a:pt x="2371" y="3475"/>
                    <a:pt x="2364" y="3482"/>
                  </a:cubicBezTo>
                  <a:cubicBezTo>
                    <a:pt x="2354" y="3490"/>
                    <a:pt x="2349" y="3505"/>
                    <a:pt x="2343" y="3517"/>
                  </a:cubicBezTo>
                  <a:cubicBezTo>
                    <a:pt x="2341" y="3523"/>
                    <a:pt x="2328" y="3560"/>
                    <a:pt x="2318" y="3560"/>
                  </a:cubicBezTo>
                  <a:cubicBezTo>
                    <a:pt x="2318" y="3560"/>
                    <a:pt x="2317" y="3560"/>
                    <a:pt x="2316" y="3559"/>
                  </a:cubicBezTo>
                  <a:cubicBezTo>
                    <a:pt x="2309" y="3567"/>
                    <a:pt x="2307" y="3579"/>
                    <a:pt x="2303" y="3587"/>
                  </a:cubicBezTo>
                  <a:cubicBezTo>
                    <a:pt x="2291" y="3621"/>
                    <a:pt x="2273" y="3654"/>
                    <a:pt x="2260" y="3687"/>
                  </a:cubicBezTo>
                  <a:cubicBezTo>
                    <a:pt x="2255" y="3699"/>
                    <a:pt x="2252" y="3714"/>
                    <a:pt x="2261" y="3718"/>
                  </a:cubicBezTo>
                  <a:cubicBezTo>
                    <a:pt x="2257" y="3716"/>
                    <a:pt x="2253" y="3713"/>
                    <a:pt x="2248" y="3713"/>
                  </a:cubicBezTo>
                  <a:cubicBezTo>
                    <a:pt x="2246" y="3713"/>
                    <a:pt x="2244" y="3713"/>
                    <a:pt x="2242" y="3715"/>
                  </a:cubicBezTo>
                  <a:cubicBezTo>
                    <a:pt x="2237" y="3719"/>
                    <a:pt x="2240" y="3724"/>
                    <a:pt x="2235" y="3730"/>
                  </a:cubicBezTo>
                  <a:cubicBezTo>
                    <a:pt x="2233" y="3733"/>
                    <a:pt x="2230" y="3737"/>
                    <a:pt x="2226" y="3740"/>
                  </a:cubicBezTo>
                  <a:cubicBezTo>
                    <a:pt x="2215" y="3753"/>
                    <a:pt x="2207" y="3768"/>
                    <a:pt x="2199" y="3784"/>
                  </a:cubicBezTo>
                  <a:cubicBezTo>
                    <a:pt x="2199" y="3793"/>
                    <a:pt x="2183" y="3823"/>
                    <a:pt x="2183" y="3823"/>
                  </a:cubicBezTo>
                  <a:cubicBezTo>
                    <a:pt x="2190" y="3834"/>
                    <a:pt x="2203" y="3836"/>
                    <a:pt x="2209" y="3849"/>
                  </a:cubicBezTo>
                  <a:cubicBezTo>
                    <a:pt x="2210" y="3852"/>
                    <a:pt x="2201" y="3859"/>
                    <a:pt x="2193" y="3859"/>
                  </a:cubicBezTo>
                  <a:cubicBezTo>
                    <a:pt x="2190" y="3859"/>
                    <a:pt x="2186" y="3857"/>
                    <a:pt x="2185" y="3851"/>
                  </a:cubicBezTo>
                  <a:cubicBezTo>
                    <a:pt x="2184" y="3844"/>
                    <a:pt x="2182" y="3841"/>
                    <a:pt x="2179" y="3841"/>
                  </a:cubicBezTo>
                  <a:cubicBezTo>
                    <a:pt x="2176" y="3841"/>
                    <a:pt x="2171" y="3847"/>
                    <a:pt x="2166" y="3855"/>
                  </a:cubicBezTo>
                  <a:cubicBezTo>
                    <a:pt x="2163" y="3862"/>
                    <a:pt x="2156" y="3873"/>
                    <a:pt x="2157" y="3879"/>
                  </a:cubicBezTo>
                  <a:cubicBezTo>
                    <a:pt x="2158" y="3885"/>
                    <a:pt x="2161" y="3884"/>
                    <a:pt x="2156" y="3891"/>
                  </a:cubicBezTo>
                  <a:cubicBezTo>
                    <a:pt x="2151" y="3896"/>
                    <a:pt x="2130" y="3911"/>
                    <a:pt x="2122" y="3911"/>
                  </a:cubicBezTo>
                  <a:cubicBezTo>
                    <a:pt x="2121" y="3911"/>
                    <a:pt x="2120" y="3911"/>
                    <a:pt x="2119" y="3910"/>
                  </a:cubicBezTo>
                  <a:lnTo>
                    <a:pt x="2119" y="3910"/>
                  </a:lnTo>
                  <a:cubicBezTo>
                    <a:pt x="2123" y="3919"/>
                    <a:pt x="2121" y="3923"/>
                    <a:pt x="2114" y="3937"/>
                  </a:cubicBezTo>
                  <a:cubicBezTo>
                    <a:pt x="2108" y="3949"/>
                    <a:pt x="2103" y="3959"/>
                    <a:pt x="2100" y="3972"/>
                  </a:cubicBezTo>
                  <a:cubicBezTo>
                    <a:pt x="2100" y="3975"/>
                    <a:pt x="2100" y="3988"/>
                    <a:pt x="2098" y="3989"/>
                  </a:cubicBezTo>
                  <a:cubicBezTo>
                    <a:pt x="2095" y="3991"/>
                    <a:pt x="2086" y="3992"/>
                    <a:pt x="2083" y="3995"/>
                  </a:cubicBezTo>
                  <a:cubicBezTo>
                    <a:pt x="2078" y="4003"/>
                    <a:pt x="2079" y="4013"/>
                    <a:pt x="2075" y="4020"/>
                  </a:cubicBezTo>
                  <a:lnTo>
                    <a:pt x="2060" y="4047"/>
                  </a:lnTo>
                  <a:cubicBezTo>
                    <a:pt x="2046" y="4054"/>
                    <a:pt x="2057" y="4064"/>
                    <a:pt x="2061" y="4068"/>
                  </a:cubicBezTo>
                  <a:cubicBezTo>
                    <a:pt x="2066" y="4073"/>
                    <a:pt x="2063" y="4080"/>
                    <a:pt x="2059" y="4086"/>
                  </a:cubicBezTo>
                  <a:cubicBezTo>
                    <a:pt x="2054" y="4083"/>
                    <a:pt x="2051" y="4080"/>
                    <a:pt x="2048" y="4080"/>
                  </a:cubicBezTo>
                  <a:cubicBezTo>
                    <a:pt x="2044" y="4080"/>
                    <a:pt x="2041" y="4083"/>
                    <a:pt x="2036" y="4092"/>
                  </a:cubicBezTo>
                  <a:cubicBezTo>
                    <a:pt x="2018" y="4120"/>
                    <a:pt x="2002" y="4150"/>
                    <a:pt x="1986" y="4180"/>
                  </a:cubicBezTo>
                  <a:cubicBezTo>
                    <a:pt x="1986" y="4182"/>
                    <a:pt x="1969" y="4211"/>
                    <a:pt x="1973" y="4211"/>
                  </a:cubicBezTo>
                  <a:cubicBezTo>
                    <a:pt x="1974" y="4211"/>
                    <a:pt x="1974" y="4211"/>
                    <a:pt x="1974" y="4211"/>
                  </a:cubicBezTo>
                  <a:cubicBezTo>
                    <a:pt x="1975" y="4210"/>
                    <a:pt x="1976" y="4210"/>
                    <a:pt x="1977" y="4210"/>
                  </a:cubicBezTo>
                  <a:cubicBezTo>
                    <a:pt x="1985" y="4210"/>
                    <a:pt x="1975" y="4226"/>
                    <a:pt x="1971" y="4231"/>
                  </a:cubicBezTo>
                  <a:cubicBezTo>
                    <a:pt x="1969" y="4233"/>
                    <a:pt x="1968" y="4233"/>
                    <a:pt x="1967" y="4233"/>
                  </a:cubicBezTo>
                  <a:cubicBezTo>
                    <a:pt x="1965" y="4233"/>
                    <a:pt x="1963" y="4232"/>
                    <a:pt x="1962" y="4232"/>
                  </a:cubicBezTo>
                  <a:cubicBezTo>
                    <a:pt x="1961" y="4232"/>
                    <a:pt x="1960" y="4233"/>
                    <a:pt x="1958" y="4233"/>
                  </a:cubicBezTo>
                  <a:cubicBezTo>
                    <a:pt x="1955" y="4236"/>
                    <a:pt x="1952" y="4242"/>
                    <a:pt x="1950" y="4246"/>
                  </a:cubicBezTo>
                  <a:cubicBezTo>
                    <a:pt x="1945" y="4254"/>
                    <a:pt x="1930" y="4274"/>
                    <a:pt x="1932" y="4284"/>
                  </a:cubicBezTo>
                  <a:cubicBezTo>
                    <a:pt x="1934" y="4292"/>
                    <a:pt x="1927" y="4296"/>
                    <a:pt x="1924" y="4307"/>
                  </a:cubicBezTo>
                  <a:cubicBezTo>
                    <a:pt x="1922" y="4313"/>
                    <a:pt x="1926" y="4323"/>
                    <a:pt x="1924" y="4326"/>
                  </a:cubicBezTo>
                  <a:cubicBezTo>
                    <a:pt x="1923" y="4329"/>
                    <a:pt x="1916" y="4328"/>
                    <a:pt x="1913" y="4329"/>
                  </a:cubicBezTo>
                  <a:cubicBezTo>
                    <a:pt x="1904" y="4334"/>
                    <a:pt x="1896" y="4340"/>
                    <a:pt x="1888" y="4347"/>
                  </a:cubicBezTo>
                  <a:cubicBezTo>
                    <a:pt x="1875" y="4357"/>
                    <a:pt x="1859" y="4364"/>
                    <a:pt x="1844" y="4368"/>
                  </a:cubicBezTo>
                  <a:cubicBezTo>
                    <a:pt x="1836" y="4370"/>
                    <a:pt x="1833" y="4374"/>
                    <a:pt x="1833" y="4380"/>
                  </a:cubicBezTo>
                  <a:cubicBezTo>
                    <a:pt x="1831" y="4381"/>
                    <a:pt x="1830" y="4383"/>
                    <a:pt x="1829" y="4384"/>
                  </a:cubicBezTo>
                  <a:lnTo>
                    <a:pt x="1829" y="4384"/>
                  </a:lnTo>
                  <a:cubicBezTo>
                    <a:pt x="1829" y="4374"/>
                    <a:pt x="1826" y="4365"/>
                    <a:pt x="1820" y="4364"/>
                  </a:cubicBezTo>
                  <a:cubicBezTo>
                    <a:pt x="1815" y="4363"/>
                    <a:pt x="1799" y="4356"/>
                    <a:pt x="1793" y="4356"/>
                  </a:cubicBezTo>
                  <a:cubicBezTo>
                    <a:pt x="1793" y="4356"/>
                    <a:pt x="1792" y="4356"/>
                    <a:pt x="1792" y="4357"/>
                  </a:cubicBezTo>
                  <a:cubicBezTo>
                    <a:pt x="1787" y="4360"/>
                    <a:pt x="1783" y="4364"/>
                    <a:pt x="1779" y="4364"/>
                  </a:cubicBezTo>
                  <a:cubicBezTo>
                    <a:pt x="1775" y="4364"/>
                    <a:pt x="1771" y="4361"/>
                    <a:pt x="1765" y="4353"/>
                  </a:cubicBezTo>
                  <a:cubicBezTo>
                    <a:pt x="1753" y="4340"/>
                    <a:pt x="1745" y="4325"/>
                    <a:pt x="1736" y="4309"/>
                  </a:cubicBezTo>
                  <a:cubicBezTo>
                    <a:pt x="1729" y="4300"/>
                    <a:pt x="1713" y="4298"/>
                    <a:pt x="1710" y="4289"/>
                  </a:cubicBezTo>
                  <a:cubicBezTo>
                    <a:pt x="1706" y="4275"/>
                    <a:pt x="1721" y="4265"/>
                    <a:pt x="1715" y="4248"/>
                  </a:cubicBezTo>
                  <a:cubicBezTo>
                    <a:pt x="1714" y="4246"/>
                    <a:pt x="1713" y="4245"/>
                    <a:pt x="1711" y="4245"/>
                  </a:cubicBezTo>
                  <a:cubicBezTo>
                    <a:pt x="1708" y="4245"/>
                    <a:pt x="1703" y="4252"/>
                    <a:pt x="1701" y="4253"/>
                  </a:cubicBezTo>
                  <a:cubicBezTo>
                    <a:pt x="1696" y="4245"/>
                    <a:pt x="1709" y="4233"/>
                    <a:pt x="1700" y="4227"/>
                  </a:cubicBezTo>
                  <a:cubicBezTo>
                    <a:pt x="1700" y="4227"/>
                    <a:pt x="1699" y="4227"/>
                    <a:pt x="1699" y="4227"/>
                  </a:cubicBezTo>
                  <a:cubicBezTo>
                    <a:pt x="1696" y="4227"/>
                    <a:pt x="1688" y="4230"/>
                    <a:pt x="1680" y="4230"/>
                  </a:cubicBezTo>
                  <a:cubicBezTo>
                    <a:pt x="1674" y="4230"/>
                    <a:pt x="1670" y="4228"/>
                    <a:pt x="1670" y="4220"/>
                  </a:cubicBezTo>
                  <a:cubicBezTo>
                    <a:pt x="1671" y="4212"/>
                    <a:pt x="1682" y="4214"/>
                    <a:pt x="1679" y="4202"/>
                  </a:cubicBezTo>
                  <a:cubicBezTo>
                    <a:pt x="1678" y="4197"/>
                    <a:pt x="1674" y="4188"/>
                    <a:pt x="1670" y="4185"/>
                  </a:cubicBezTo>
                  <a:cubicBezTo>
                    <a:pt x="1668" y="4182"/>
                    <a:pt x="1666" y="4181"/>
                    <a:pt x="1664" y="4181"/>
                  </a:cubicBezTo>
                  <a:cubicBezTo>
                    <a:pt x="1661" y="4181"/>
                    <a:pt x="1658" y="4184"/>
                    <a:pt x="1655" y="4184"/>
                  </a:cubicBezTo>
                  <a:cubicBezTo>
                    <a:pt x="1652" y="4184"/>
                    <a:pt x="1649" y="4182"/>
                    <a:pt x="1644" y="4173"/>
                  </a:cubicBezTo>
                  <a:cubicBezTo>
                    <a:pt x="1651" y="4171"/>
                    <a:pt x="1655" y="4166"/>
                    <a:pt x="1656" y="4157"/>
                  </a:cubicBezTo>
                  <a:cubicBezTo>
                    <a:pt x="1655" y="4148"/>
                    <a:pt x="1653" y="4135"/>
                    <a:pt x="1645" y="4135"/>
                  </a:cubicBezTo>
                  <a:cubicBezTo>
                    <a:pt x="1643" y="4135"/>
                    <a:pt x="1642" y="4135"/>
                    <a:pt x="1641" y="4136"/>
                  </a:cubicBezTo>
                  <a:cubicBezTo>
                    <a:pt x="1655" y="4129"/>
                    <a:pt x="1645" y="4118"/>
                    <a:pt x="1632" y="4111"/>
                  </a:cubicBezTo>
                  <a:cubicBezTo>
                    <a:pt x="1642" y="4105"/>
                    <a:pt x="1605" y="4060"/>
                    <a:pt x="1601" y="4054"/>
                  </a:cubicBezTo>
                  <a:lnTo>
                    <a:pt x="1601" y="4054"/>
                  </a:lnTo>
                  <a:cubicBezTo>
                    <a:pt x="1608" y="4066"/>
                    <a:pt x="1607" y="4073"/>
                    <a:pt x="1603" y="4073"/>
                  </a:cubicBezTo>
                  <a:cubicBezTo>
                    <a:pt x="1599" y="4073"/>
                    <a:pt x="1594" y="4068"/>
                    <a:pt x="1590" y="4056"/>
                  </a:cubicBezTo>
                  <a:cubicBezTo>
                    <a:pt x="1585" y="4039"/>
                    <a:pt x="1577" y="4022"/>
                    <a:pt x="1569" y="4006"/>
                  </a:cubicBezTo>
                  <a:lnTo>
                    <a:pt x="1569" y="4006"/>
                  </a:lnTo>
                  <a:cubicBezTo>
                    <a:pt x="1557" y="4013"/>
                    <a:pt x="1577" y="4054"/>
                    <a:pt x="1581" y="4068"/>
                  </a:cubicBezTo>
                  <a:cubicBezTo>
                    <a:pt x="1575" y="4056"/>
                    <a:pt x="1567" y="4043"/>
                    <a:pt x="1561" y="4031"/>
                  </a:cubicBezTo>
                  <a:cubicBezTo>
                    <a:pt x="1558" y="4022"/>
                    <a:pt x="1552" y="4008"/>
                    <a:pt x="1556" y="4001"/>
                  </a:cubicBezTo>
                  <a:cubicBezTo>
                    <a:pt x="1559" y="3995"/>
                    <a:pt x="1568" y="4002"/>
                    <a:pt x="1566" y="3989"/>
                  </a:cubicBezTo>
                  <a:cubicBezTo>
                    <a:pt x="1563" y="3964"/>
                    <a:pt x="1545" y="3966"/>
                    <a:pt x="1534" y="3947"/>
                  </a:cubicBezTo>
                  <a:cubicBezTo>
                    <a:pt x="1524" y="3930"/>
                    <a:pt x="1524" y="3916"/>
                    <a:pt x="1526" y="3900"/>
                  </a:cubicBezTo>
                  <a:lnTo>
                    <a:pt x="1526" y="3900"/>
                  </a:lnTo>
                  <a:cubicBezTo>
                    <a:pt x="1525" y="3901"/>
                    <a:pt x="1523" y="3901"/>
                    <a:pt x="1521" y="3901"/>
                  </a:cubicBezTo>
                  <a:cubicBezTo>
                    <a:pt x="1513" y="3901"/>
                    <a:pt x="1501" y="3894"/>
                    <a:pt x="1496" y="3889"/>
                  </a:cubicBezTo>
                  <a:cubicBezTo>
                    <a:pt x="1483" y="3879"/>
                    <a:pt x="1499" y="3879"/>
                    <a:pt x="1497" y="3875"/>
                  </a:cubicBezTo>
                  <a:cubicBezTo>
                    <a:pt x="1496" y="3873"/>
                    <a:pt x="1495" y="3872"/>
                    <a:pt x="1493" y="3871"/>
                  </a:cubicBezTo>
                  <a:lnTo>
                    <a:pt x="1493" y="3871"/>
                  </a:lnTo>
                  <a:cubicBezTo>
                    <a:pt x="1497" y="3870"/>
                    <a:pt x="1499" y="3868"/>
                    <a:pt x="1499" y="3866"/>
                  </a:cubicBezTo>
                  <a:cubicBezTo>
                    <a:pt x="1498" y="3857"/>
                    <a:pt x="1488" y="3841"/>
                    <a:pt x="1483" y="3834"/>
                  </a:cubicBezTo>
                  <a:cubicBezTo>
                    <a:pt x="1477" y="3826"/>
                    <a:pt x="1467" y="3811"/>
                    <a:pt x="1458" y="3808"/>
                  </a:cubicBezTo>
                  <a:cubicBezTo>
                    <a:pt x="1453" y="3807"/>
                    <a:pt x="1450" y="3807"/>
                    <a:pt x="1447" y="3799"/>
                  </a:cubicBezTo>
                  <a:cubicBezTo>
                    <a:pt x="1445" y="3793"/>
                    <a:pt x="1444" y="3788"/>
                    <a:pt x="1447" y="3785"/>
                  </a:cubicBezTo>
                  <a:cubicBezTo>
                    <a:pt x="1450" y="3780"/>
                    <a:pt x="1448" y="3779"/>
                    <a:pt x="1444" y="3773"/>
                  </a:cubicBezTo>
                  <a:cubicBezTo>
                    <a:pt x="1439" y="3764"/>
                    <a:pt x="1429" y="3758"/>
                    <a:pt x="1422" y="3750"/>
                  </a:cubicBezTo>
                  <a:cubicBezTo>
                    <a:pt x="1415" y="3742"/>
                    <a:pt x="1410" y="3731"/>
                    <a:pt x="1406" y="3722"/>
                  </a:cubicBezTo>
                  <a:cubicBezTo>
                    <a:pt x="1403" y="3716"/>
                    <a:pt x="1405" y="3703"/>
                    <a:pt x="1403" y="3700"/>
                  </a:cubicBezTo>
                  <a:cubicBezTo>
                    <a:pt x="1403" y="3699"/>
                    <a:pt x="1403" y="3699"/>
                    <a:pt x="1402" y="3699"/>
                  </a:cubicBezTo>
                  <a:cubicBezTo>
                    <a:pt x="1401" y="3699"/>
                    <a:pt x="1400" y="3701"/>
                    <a:pt x="1399" y="3701"/>
                  </a:cubicBezTo>
                  <a:cubicBezTo>
                    <a:pt x="1399" y="3701"/>
                    <a:pt x="1398" y="3701"/>
                    <a:pt x="1398" y="3700"/>
                  </a:cubicBezTo>
                  <a:lnTo>
                    <a:pt x="1394" y="3692"/>
                  </a:lnTo>
                  <a:lnTo>
                    <a:pt x="1374" y="3655"/>
                  </a:lnTo>
                  <a:cubicBezTo>
                    <a:pt x="1368" y="3644"/>
                    <a:pt x="1359" y="3620"/>
                    <a:pt x="1348" y="3620"/>
                  </a:cubicBezTo>
                  <a:cubicBezTo>
                    <a:pt x="1347" y="3620"/>
                    <a:pt x="1346" y="3620"/>
                    <a:pt x="1345" y="3621"/>
                  </a:cubicBezTo>
                  <a:cubicBezTo>
                    <a:pt x="1353" y="3616"/>
                    <a:pt x="1340" y="3589"/>
                    <a:pt x="1334" y="3579"/>
                  </a:cubicBezTo>
                  <a:cubicBezTo>
                    <a:pt x="1327" y="3565"/>
                    <a:pt x="1318" y="3567"/>
                    <a:pt x="1312" y="3552"/>
                  </a:cubicBezTo>
                  <a:cubicBezTo>
                    <a:pt x="1310" y="3547"/>
                    <a:pt x="1319" y="3547"/>
                    <a:pt x="1318" y="3540"/>
                  </a:cubicBezTo>
                  <a:cubicBezTo>
                    <a:pt x="1318" y="3534"/>
                    <a:pt x="1314" y="3527"/>
                    <a:pt x="1310" y="3521"/>
                  </a:cubicBezTo>
                  <a:cubicBezTo>
                    <a:pt x="1305" y="3514"/>
                    <a:pt x="1300" y="3507"/>
                    <a:pt x="1293" y="3502"/>
                  </a:cubicBezTo>
                  <a:cubicBezTo>
                    <a:pt x="1292" y="3501"/>
                    <a:pt x="1292" y="3501"/>
                    <a:pt x="1291" y="3501"/>
                  </a:cubicBezTo>
                  <a:cubicBezTo>
                    <a:pt x="1289" y="3501"/>
                    <a:pt x="1287" y="3502"/>
                    <a:pt x="1285" y="3503"/>
                  </a:cubicBezTo>
                  <a:lnTo>
                    <a:pt x="1285" y="3503"/>
                  </a:lnTo>
                  <a:cubicBezTo>
                    <a:pt x="1292" y="3496"/>
                    <a:pt x="1275" y="3485"/>
                    <a:pt x="1272" y="3477"/>
                  </a:cubicBezTo>
                  <a:cubicBezTo>
                    <a:pt x="1267" y="3466"/>
                    <a:pt x="1295" y="3468"/>
                    <a:pt x="1284" y="3455"/>
                  </a:cubicBezTo>
                  <a:cubicBezTo>
                    <a:pt x="1279" y="3449"/>
                    <a:pt x="1274" y="3447"/>
                    <a:pt x="1270" y="3447"/>
                  </a:cubicBezTo>
                  <a:cubicBezTo>
                    <a:pt x="1262" y="3447"/>
                    <a:pt x="1254" y="3453"/>
                    <a:pt x="1247" y="3453"/>
                  </a:cubicBezTo>
                  <a:cubicBezTo>
                    <a:pt x="1246" y="3453"/>
                    <a:pt x="1246" y="3453"/>
                    <a:pt x="1245" y="3453"/>
                  </a:cubicBezTo>
                  <a:cubicBezTo>
                    <a:pt x="1235" y="3452"/>
                    <a:pt x="1245" y="3426"/>
                    <a:pt x="1247" y="3426"/>
                  </a:cubicBezTo>
                  <a:lnTo>
                    <a:pt x="1247" y="3426"/>
                  </a:lnTo>
                  <a:cubicBezTo>
                    <a:pt x="1247" y="3426"/>
                    <a:pt x="1247" y="3426"/>
                    <a:pt x="1247" y="3426"/>
                  </a:cubicBezTo>
                  <a:cubicBezTo>
                    <a:pt x="1247" y="3426"/>
                    <a:pt x="1247" y="3426"/>
                    <a:pt x="1247" y="3426"/>
                  </a:cubicBezTo>
                  <a:cubicBezTo>
                    <a:pt x="1247" y="3426"/>
                    <a:pt x="1247" y="3426"/>
                    <a:pt x="1247" y="3426"/>
                  </a:cubicBezTo>
                  <a:lnTo>
                    <a:pt x="1247" y="3426"/>
                  </a:lnTo>
                  <a:cubicBezTo>
                    <a:pt x="1246" y="3426"/>
                    <a:pt x="1246" y="3426"/>
                    <a:pt x="1245" y="3426"/>
                  </a:cubicBezTo>
                  <a:cubicBezTo>
                    <a:pt x="1243" y="3426"/>
                    <a:pt x="1242" y="3426"/>
                    <a:pt x="1241" y="3426"/>
                  </a:cubicBezTo>
                  <a:cubicBezTo>
                    <a:pt x="1239" y="3426"/>
                    <a:pt x="1238" y="3425"/>
                    <a:pt x="1235" y="3420"/>
                  </a:cubicBezTo>
                  <a:cubicBezTo>
                    <a:pt x="1233" y="3417"/>
                    <a:pt x="1229" y="3409"/>
                    <a:pt x="1227" y="3407"/>
                  </a:cubicBezTo>
                  <a:cubicBezTo>
                    <a:pt x="1226" y="3407"/>
                    <a:pt x="1226" y="3407"/>
                    <a:pt x="1225" y="3407"/>
                  </a:cubicBezTo>
                  <a:cubicBezTo>
                    <a:pt x="1223" y="3407"/>
                    <a:pt x="1222" y="3410"/>
                    <a:pt x="1219" y="3410"/>
                  </a:cubicBezTo>
                  <a:cubicBezTo>
                    <a:pt x="1219" y="3410"/>
                    <a:pt x="1219" y="3409"/>
                    <a:pt x="1218" y="3409"/>
                  </a:cubicBezTo>
                  <a:cubicBezTo>
                    <a:pt x="1214" y="3407"/>
                    <a:pt x="1210" y="3400"/>
                    <a:pt x="1208" y="3396"/>
                  </a:cubicBezTo>
                  <a:cubicBezTo>
                    <a:pt x="1215" y="3393"/>
                    <a:pt x="1219" y="3390"/>
                    <a:pt x="1210" y="3380"/>
                  </a:cubicBezTo>
                  <a:cubicBezTo>
                    <a:pt x="1200" y="3367"/>
                    <a:pt x="1195" y="3366"/>
                    <a:pt x="1205" y="3359"/>
                  </a:cubicBezTo>
                  <a:cubicBezTo>
                    <a:pt x="1209" y="3356"/>
                    <a:pt x="1198" y="3336"/>
                    <a:pt x="1194" y="3336"/>
                  </a:cubicBezTo>
                  <a:cubicBezTo>
                    <a:pt x="1194" y="3336"/>
                    <a:pt x="1194" y="3336"/>
                    <a:pt x="1193" y="3336"/>
                  </a:cubicBezTo>
                  <a:cubicBezTo>
                    <a:pt x="1190" y="3336"/>
                    <a:pt x="1190" y="3338"/>
                    <a:pt x="1188" y="3338"/>
                  </a:cubicBezTo>
                  <a:cubicBezTo>
                    <a:pt x="1187" y="3338"/>
                    <a:pt x="1186" y="3337"/>
                    <a:pt x="1184" y="3334"/>
                  </a:cubicBezTo>
                  <a:cubicBezTo>
                    <a:pt x="1177" y="3325"/>
                    <a:pt x="1172" y="3313"/>
                    <a:pt x="1168" y="3303"/>
                  </a:cubicBezTo>
                  <a:cubicBezTo>
                    <a:pt x="1164" y="3291"/>
                    <a:pt x="1168" y="3287"/>
                    <a:pt x="1167" y="3276"/>
                  </a:cubicBezTo>
                  <a:cubicBezTo>
                    <a:pt x="1165" y="3267"/>
                    <a:pt x="1159" y="3254"/>
                    <a:pt x="1150" y="3249"/>
                  </a:cubicBezTo>
                  <a:cubicBezTo>
                    <a:pt x="1139" y="3243"/>
                    <a:pt x="1139" y="3216"/>
                    <a:pt x="1140" y="3216"/>
                  </a:cubicBezTo>
                  <a:lnTo>
                    <a:pt x="1140" y="3216"/>
                  </a:lnTo>
                  <a:cubicBezTo>
                    <a:pt x="1140" y="3216"/>
                    <a:pt x="1140" y="3216"/>
                    <a:pt x="1140" y="3216"/>
                  </a:cubicBezTo>
                  <a:cubicBezTo>
                    <a:pt x="1139" y="3215"/>
                    <a:pt x="1137" y="3215"/>
                    <a:pt x="1136" y="3215"/>
                  </a:cubicBezTo>
                  <a:cubicBezTo>
                    <a:pt x="1127" y="3215"/>
                    <a:pt x="1129" y="3238"/>
                    <a:pt x="1125" y="3240"/>
                  </a:cubicBezTo>
                  <a:cubicBezTo>
                    <a:pt x="1125" y="3240"/>
                    <a:pt x="1125" y="3240"/>
                    <a:pt x="1125" y="3240"/>
                  </a:cubicBezTo>
                  <a:cubicBezTo>
                    <a:pt x="1124" y="3240"/>
                    <a:pt x="1117" y="3228"/>
                    <a:pt x="1119" y="3226"/>
                  </a:cubicBezTo>
                  <a:cubicBezTo>
                    <a:pt x="1125" y="3221"/>
                    <a:pt x="1115" y="3209"/>
                    <a:pt x="1110" y="3204"/>
                  </a:cubicBezTo>
                  <a:cubicBezTo>
                    <a:pt x="1097" y="3193"/>
                    <a:pt x="1111" y="3194"/>
                    <a:pt x="1112" y="3182"/>
                  </a:cubicBezTo>
                  <a:cubicBezTo>
                    <a:pt x="1114" y="3174"/>
                    <a:pt x="1105" y="3176"/>
                    <a:pt x="1104" y="3175"/>
                  </a:cubicBezTo>
                  <a:cubicBezTo>
                    <a:pt x="1103" y="3175"/>
                    <a:pt x="1102" y="3176"/>
                    <a:pt x="1102" y="3176"/>
                  </a:cubicBezTo>
                  <a:cubicBezTo>
                    <a:pt x="1096" y="3176"/>
                    <a:pt x="1092" y="3167"/>
                    <a:pt x="1090" y="3162"/>
                  </a:cubicBezTo>
                  <a:cubicBezTo>
                    <a:pt x="1081" y="3147"/>
                    <a:pt x="1084" y="3143"/>
                    <a:pt x="1068" y="3135"/>
                  </a:cubicBezTo>
                  <a:cubicBezTo>
                    <a:pt x="1067" y="3133"/>
                    <a:pt x="1057" y="3126"/>
                    <a:pt x="1058" y="3124"/>
                  </a:cubicBezTo>
                  <a:cubicBezTo>
                    <a:pt x="1058" y="3122"/>
                    <a:pt x="1059" y="3122"/>
                    <a:pt x="1061" y="3122"/>
                  </a:cubicBezTo>
                  <a:cubicBezTo>
                    <a:pt x="1063" y="3122"/>
                    <a:pt x="1066" y="3123"/>
                    <a:pt x="1069" y="3123"/>
                  </a:cubicBezTo>
                  <a:cubicBezTo>
                    <a:pt x="1074" y="3123"/>
                    <a:pt x="1078" y="3121"/>
                    <a:pt x="1076" y="3112"/>
                  </a:cubicBezTo>
                  <a:cubicBezTo>
                    <a:pt x="1070" y="3097"/>
                    <a:pt x="1059" y="3080"/>
                    <a:pt x="1051" y="3064"/>
                  </a:cubicBezTo>
                  <a:lnTo>
                    <a:pt x="1051" y="3064"/>
                  </a:lnTo>
                  <a:cubicBezTo>
                    <a:pt x="1052" y="3066"/>
                    <a:pt x="1058" y="3078"/>
                    <a:pt x="1054" y="3080"/>
                  </a:cubicBezTo>
                  <a:cubicBezTo>
                    <a:pt x="1051" y="3080"/>
                    <a:pt x="1042" y="3058"/>
                    <a:pt x="1036" y="3058"/>
                  </a:cubicBezTo>
                  <a:cubicBezTo>
                    <a:pt x="1035" y="3058"/>
                    <a:pt x="1035" y="3058"/>
                    <a:pt x="1035" y="3058"/>
                  </a:cubicBezTo>
                  <a:lnTo>
                    <a:pt x="1035" y="3058"/>
                  </a:lnTo>
                  <a:cubicBezTo>
                    <a:pt x="1035" y="3058"/>
                    <a:pt x="1035" y="3058"/>
                    <a:pt x="1035" y="3058"/>
                  </a:cubicBezTo>
                  <a:cubicBezTo>
                    <a:pt x="1037" y="3058"/>
                    <a:pt x="1039" y="3077"/>
                    <a:pt x="1037" y="3077"/>
                  </a:cubicBezTo>
                  <a:cubicBezTo>
                    <a:pt x="1037" y="3077"/>
                    <a:pt x="1037" y="3077"/>
                    <a:pt x="1036" y="3077"/>
                  </a:cubicBezTo>
                  <a:cubicBezTo>
                    <a:pt x="1029" y="3067"/>
                    <a:pt x="1008" y="3057"/>
                    <a:pt x="1022" y="3050"/>
                  </a:cubicBezTo>
                  <a:cubicBezTo>
                    <a:pt x="1024" y="3050"/>
                    <a:pt x="1026" y="3051"/>
                    <a:pt x="1028" y="3051"/>
                  </a:cubicBezTo>
                  <a:cubicBezTo>
                    <a:pt x="1032" y="3051"/>
                    <a:pt x="1034" y="3050"/>
                    <a:pt x="1032" y="3043"/>
                  </a:cubicBezTo>
                  <a:cubicBezTo>
                    <a:pt x="1027" y="3030"/>
                    <a:pt x="1018" y="3011"/>
                    <a:pt x="1009" y="3000"/>
                  </a:cubicBezTo>
                  <a:cubicBezTo>
                    <a:pt x="1008" y="2998"/>
                    <a:pt x="1006" y="2997"/>
                    <a:pt x="1005" y="2997"/>
                  </a:cubicBezTo>
                  <a:cubicBezTo>
                    <a:pt x="1000" y="2997"/>
                    <a:pt x="997" y="3005"/>
                    <a:pt x="993" y="3007"/>
                  </a:cubicBezTo>
                  <a:cubicBezTo>
                    <a:pt x="988" y="3000"/>
                    <a:pt x="981" y="2973"/>
                    <a:pt x="984" y="2967"/>
                  </a:cubicBezTo>
                  <a:cubicBezTo>
                    <a:pt x="984" y="2966"/>
                    <a:pt x="985" y="2966"/>
                    <a:pt x="985" y="2966"/>
                  </a:cubicBezTo>
                  <a:cubicBezTo>
                    <a:pt x="988" y="2966"/>
                    <a:pt x="993" y="2972"/>
                    <a:pt x="997" y="2977"/>
                  </a:cubicBezTo>
                  <a:lnTo>
                    <a:pt x="997" y="2977"/>
                  </a:lnTo>
                  <a:cubicBezTo>
                    <a:pt x="991" y="2968"/>
                    <a:pt x="983" y="2954"/>
                    <a:pt x="984" y="2946"/>
                  </a:cubicBezTo>
                  <a:cubicBezTo>
                    <a:pt x="985" y="2939"/>
                    <a:pt x="996" y="2936"/>
                    <a:pt x="1001" y="2933"/>
                  </a:cubicBezTo>
                  <a:cubicBezTo>
                    <a:pt x="989" y="2932"/>
                    <a:pt x="978" y="2932"/>
                    <a:pt x="965" y="2925"/>
                  </a:cubicBezTo>
                  <a:cubicBezTo>
                    <a:pt x="959" y="2922"/>
                    <a:pt x="956" y="2912"/>
                    <a:pt x="950" y="2906"/>
                  </a:cubicBezTo>
                  <a:cubicBezTo>
                    <a:pt x="947" y="2903"/>
                    <a:pt x="936" y="2902"/>
                    <a:pt x="939" y="2894"/>
                  </a:cubicBezTo>
                  <a:cubicBezTo>
                    <a:pt x="940" y="2890"/>
                    <a:pt x="943" y="2889"/>
                    <a:pt x="947" y="2889"/>
                  </a:cubicBezTo>
                  <a:cubicBezTo>
                    <a:pt x="949" y="2889"/>
                    <a:pt x="951" y="2890"/>
                    <a:pt x="953" y="2890"/>
                  </a:cubicBezTo>
                  <a:cubicBezTo>
                    <a:pt x="957" y="2890"/>
                    <a:pt x="960" y="2889"/>
                    <a:pt x="962" y="2886"/>
                  </a:cubicBezTo>
                  <a:cubicBezTo>
                    <a:pt x="966" y="2879"/>
                    <a:pt x="953" y="2870"/>
                    <a:pt x="949" y="2868"/>
                  </a:cubicBezTo>
                  <a:cubicBezTo>
                    <a:pt x="944" y="2863"/>
                    <a:pt x="940" y="2865"/>
                    <a:pt x="935" y="2858"/>
                  </a:cubicBezTo>
                  <a:cubicBezTo>
                    <a:pt x="930" y="2851"/>
                    <a:pt x="926" y="2843"/>
                    <a:pt x="921" y="2836"/>
                  </a:cubicBezTo>
                  <a:cubicBezTo>
                    <a:pt x="912" y="2816"/>
                    <a:pt x="900" y="2788"/>
                    <a:pt x="884" y="2774"/>
                  </a:cubicBezTo>
                  <a:cubicBezTo>
                    <a:pt x="880" y="2770"/>
                    <a:pt x="874" y="2772"/>
                    <a:pt x="873" y="2766"/>
                  </a:cubicBezTo>
                  <a:cubicBezTo>
                    <a:pt x="872" y="2757"/>
                    <a:pt x="877" y="2753"/>
                    <a:pt x="877" y="2743"/>
                  </a:cubicBezTo>
                  <a:cubicBezTo>
                    <a:pt x="874" y="2725"/>
                    <a:pt x="863" y="2700"/>
                    <a:pt x="849" y="2687"/>
                  </a:cubicBezTo>
                  <a:cubicBezTo>
                    <a:pt x="845" y="2685"/>
                    <a:pt x="835" y="2683"/>
                    <a:pt x="834" y="2680"/>
                  </a:cubicBezTo>
                  <a:cubicBezTo>
                    <a:pt x="833" y="2673"/>
                    <a:pt x="847" y="2673"/>
                    <a:pt x="842" y="2663"/>
                  </a:cubicBezTo>
                  <a:lnTo>
                    <a:pt x="842" y="2663"/>
                  </a:lnTo>
                  <a:cubicBezTo>
                    <a:pt x="842" y="2663"/>
                    <a:pt x="840" y="2663"/>
                    <a:pt x="838" y="2663"/>
                  </a:cubicBezTo>
                  <a:cubicBezTo>
                    <a:pt x="834" y="2663"/>
                    <a:pt x="829" y="2662"/>
                    <a:pt x="826" y="2657"/>
                  </a:cubicBezTo>
                  <a:cubicBezTo>
                    <a:pt x="824" y="2652"/>
                    <a:pt x="820" y="2646"/>
                    <a:pt x="816" y="2646"/>
                  </a:cubicBezTo>
                  <a:cubicBezTo>
                    <a:pt x="815" y="2646"/>
                    <a:pt x="815" y="2646"/>
                    <a:pt x="815" y="2646"/>
                  </a:cubicBezTo>
                  <a:cubicBezTo>
                    <a:pt x="812" y="2647"/>
                    <a:pt x="809" y="2647"/>
                    <a:pt x="807" y="2647"/>
                  </a:cubicBezTo>
                  <a:cubicBezTo>
                    <a:pt x="802" y="2647"/>
                    <a:pt x="799" y="2644"/>
                    <a:pt x="789" y="2640"/>
                  </a:cubicBezTo>
                  <a:cubicBezTo>
                    <a:pt x="790" y="2636"/>
                    <a:pt x="799" y="2621"/>
                    <a:pt x="802" y="2621"/>
                  </a:cubicBezTo>
                  <a:cubicBezTo>
                    <a:pt x="803" y="2621"/>
                    <a:pt x="803" y="2621"/>
                    <a:pt x="803" y="2622"/>
                  </a:cubicBezTo>
                  <a:cubicBezTo>
                    <a:pt x="803" y="2625"/>
                    <a:pt x="804" y="2634"/>
                    <a:pt x="811" y="2636"/>
                  </a:cubicBezTo>
                  <a:cubicBezTo>
                    <a:pt x="812" y="2637"/>
                    <a:pt x="813" y="2637"/>
                    <a:pt x="813" y="2637"/>
                  </a:cubicBezTo>
                  <a:cubicBezTo>
                    <a:pt x="815" y="2637"/>
                    <a:pt x="815" y="2634"/>
                    <a:pt x="815" y="2630"/>
                  </a:cubicBezTo>
                  <a:cubicBezTo>
                    <a:pt x="812" y="2623"/>
                    <a:pt x="793" y="2607"/>
                    <a:pt x="798" y="2597"/>
                  </a:cubicBezTo>
                  <a:cubicBezTo>
                    <a:pt x="802" y="2589"/>
                    <a:pt x="772" y="2556"/>
                    <a:pt x="766" y="2544"/>
                  </a:cubicBezTo>
                  <a:cubicBezTo>
                    <a:pt x="756" y="2548"/>
                    <a:pt x="761" y="2556"/>
                    <a:pt x="754" y="2560"/>
                  </a:cubicBezTo>
                  <a:cubicBezTo>
                    <a:pt x="749" y="2551"/>
                    <a:pt x="754" y="2539"/>
                    <a:pt x="752" y="2535"/>
                  </a:cubicBezTo>
                  <a:cubicBezTo>
                    <a:pt x="746" y="2529"/>
                    <a:pt x="734" y="2528"/>
                    <a:pt x="727" y="2525"/>
                  </a:cubicBezTo>
                  <a:cubicBezTo>
                    <a:pt x="732" y="2518"/>
                    <a:pt x="741" y="2466"/>
                    <a:pt x="728" y="2466"/>
                  </a:cubicBezTo>
                  <a:cubicBezTo>
                    <a:pt x="727" y="2466"/>
                    <a:pt x="726" y="2466"/>
                    <a:pt x="725" y="2467"/>
                  </a:cubicBezTo>
                  <a:cubicBezTo>
                    <a:pt x="726" y="2472"/>
                    <a:pt x="729" y="2472"/>
                    <a:pt x="731" y="2475"/>
                  </a:cubicBezTo>
                  <a:cubicBezTo>
                    <a:pt x="733" y="2477"/>
                    <a:pt x="727" y="2478"/>
                    <a:pt x="723" y="2478"/>
                  </a:cubicBezTo>
                  <a:cubicBezTo>
                    <a:pt x="720" y="2478"/>
                    <a:pt x="718" y="2478"/>
                    <a:pt x="718" y="2478"/>
                  </a:cubicBezTo>
                  <a:cubicBezTo>
                    <a:pt x="712" y="2476"/>
                    <a:pt x="708" y="2470"/>
                    <a:pt x="705" y="2464"/>
                  </a:cubicBezTo>
                  <a:cubicBezTo>
                    <a:pt x="700" y="2449"/>
                    <a:pt x="722" y="2457"/>
                    <a:pt x="716" y="2440"/>
                  </a:cubicBezTo>
                  <a:cubicBezTo>
                    <a:pt x="713" y="2432"/>
                    <a:pt x="708" y="2422"/>
                    <a:pt x="703" y="2416"/>
                  </a:cubicBezTo>
                  <a:cubicBezTo>
                    <a:pt x="700" y="2413"/>
                    <a:pt x="698" y="2412"/>
                    <a:pt x="696" y="2412"/>
                  </a:cubicBezTo>
                  <a:cubicBezTo>
                    <a:pt x="695" y="2412"/>
                    <a:pt x="694" y="2412"/>
                    <a:pt x="693" y="2412"/>
                  </a:cubicBezTo>
                  <a:cubicBezTo>
                    <a:pt x="690" y="2412"/>
                    <a:pt x="688" y="2412"/>
                    <a:pt x="685" y="2406"/>
                  </a:cubicBezTo>
                  <a:cubicBezTo>
                    <a:pt x="680" y="2398"/>
                    <a:pt x="677" y="2393"/>
                    <a:pt x="683" y="2390"/>
                  </a:cubicBezTo>
                  <a:lnTo>
                    <a:pt x="683" y="2390"/>
                  </a:lnTo>
                  <a:cubicBezTo>
                    <a:pt x="685" y="2390"/>
                    <a:pt x="688" y="2391"/>
                    <a:pt x="690" y="2391"/>
                  </a:cubicBezTo>
                  <a:cubicBezTo>
                    <a:pt x="692" y="2391"/>
                    <a:pt x="693" y="2391"/>
                    <a:pt x="693" y="2390"/>
                  </a:cubicBezTo>
                  <a:cubicBezTo>
                    <a:pt x="696" y="2388"/>
                    <a:pt x="652" y="2366"/>
                    <a:pt x="657" y="2356"/>
                  </a:cubicBezTo>
                  <a:cubicBezTo>
                    <a:pt x="661" y="2348"/>
                    <a:pt x="670" y="2348"/>
                    <a:pt x="663" y="2334"/>
                  </a:cubicBezTo>
                  <a:cubicBezTo>
                    <a:pt x="661" y="2330"/>
                    <a:pt x="652" y="2318"/>
                    <a:pt x="649" y="2314"/>
                  </a:cubicBezTo>
                  <a:lnTo>
                    <a:pt x="649" y="2314"/>
                  </a:lnTo>
                  <a:cubicBezTo>
                    <a:pt x="651" y="2317"/>
                    <a:pt x="650" y="2342"/>
                    <a:pt x="647" y="2342"/>
                  </a:cubicBezTo>
                  <a:cubicBezTo>
                    <a:pt x="646" y="2342"/>
                    <a:pt x="645" y="2341"/>
                    <a:pt x="644" y="2339"/>
                  </a:cubicBezTo>
                  <a:cubicBezTo>
                    <a:pt x="640" y="2327"/>
                    <a:pt x="637" y="2317"/>
                    <a:pt x="631" y="2306"/>
                  </a:cubicBezTo>
                  <a:lnTo>
                    <a:pt x="623" y="2289"/>
                  </a:lnTo>
                  <a:cubicBezTo>
                    <a:pt x="622" y="2286"/>
                    <a:pt x="620" y="2284"/>
                    <a:pt x="619" y="2284"/>
                  </a:cubicBezTo>
                  <a:cubicBezTo>
                    <a:pt x="618" y="2284"/>
                    <a:pt x="618" y="2284"/>
                    <a:pt x="617" y="2285"/>
                  </a:cubicBezTo>
                  <a:cubicBezTo>
                    <a:pt x="614" y="2281"/>
                    <a:pt x="631" y="2282"/>
                    <a:pt x="632" y="2281"/>
                  </a:cubicBezTo>
                  <a:cubicBezTo>
                    <a:pt x="637" y="2276"/>
                    <a:pt x="625" y="2269"/>
                    <a:pt x="623" y="2268"/>
                  </a:cubicBezTo>
                  <a:cubicBezTo>
                    <a:pt x="618" y="2266"/>
                    <a:pt x="609" y="2265"/>
                    <a:pt x="608" y="2257"/>
                  </a:cubicBezTo>
                  <a:cubicBezTo>
                    <a:pt x="608" y="2250"/>
                    <a:pt x="615" y="2251"/>
                    <a:pt x="617" y="2247"/>
                  </a:cubicBezTo>
                  <a:lnTo>
                    <a:pt x="617" y="2247"/>
                  </a:lnTo>
                  <a:cubicBezTo>
                    <a:pt x="617" y="2247"/>
                    <a:pt x="616" y="2248"/>
                    <a:pt x="615" y="2248"/>
                  </a:cubicBezTo>
                  <a:cubicBezTo>
                    <a:pt x="609" y="2248"/>
                    <a:pt x="593" y="2234"/>
                    <a:pt x="589" y="2230"/>
                  </a:cubicBezTo>
                  <a:cubicBezTo>
                    <a:pt x="585" y="2225"/>
                    <a:pt x="581" y="2218"/>
                    <a:pt x="579" y="2212"/>
                  </a:cubicBezTo>
                  <a:cubicBezTo>
                    <a:pt x="578" y="2206"/>
                    <a:pt x="582" y="2207"/>
                    <a:pt x="581" y="2201"/>
                  </a:cubicBezTo>
                  <a:cubicBezTo>
                    <a:pt x="580" y="2196"/>
                    <a:pt x="571" y="2176"/>
                    <a:pt x="566" y="2176"/>
                  </a:cubicBezTo>
                  <a:cubicBezTo>
                    <a:pt x="566" y="2176"/>
                    <a:pt x="565" y="2176"/>
                    <a:pt x="565" y="2176"/>
                  </a:cubicBezTo>
                  <a:cubicBezTo>
                    <a:pt x="563" y="2177"/>
                    <a:pt x="562" y="2177"/>
                    <a:pt x="560" y="2177"/>
                  </a:cubicBezTo>
                  <a:cubicBezTo>
                    <a:pt x="557" y="2177"/>
                    <a:pt x="555" y="2176"/>
                    <a:pt x="552" y="2170"/>
                  </a:cubicBezTo>
                  <a:cubicBezTo>
                    <a:pt x="552" y="2170"/>
                    <a:pt x="545" y="2159"/>
                    <a:pt x="547" y="2159"/>
                  </a:cubicBezTo>
                  <a:cubicBezTo>
                    <a:pt x="547" y="2159"/>
                    <a:pt x="547" y="2159"/>
                    <a:pt x="547" y="2159"/>
                  </a:cubicBezTo>
                  <a:cubicBezTo>
                    <a:pt x="549" y="2159"/>
                    <a:pt x="558" y="2164"/>
                    <a:pt x="564" y="2164"/>
                  </a:cubicBezTo>
                  <a:cubicBezTo>
                    <a:pt x="567" y="2164"/>
                    <a:pt x="569" y="2162"/>
                    <a:pt x="567" y="2156"/>
                  </a:cubicBezTo>
                  <a:cubicBezTo>
                    <a:pt x="562" y="2144"/>
                    <a:pt x="548" y="2145"/>
                    <a:pt x="547" y="2131"/>
                  </a:cubicBezTo>
                  <a:cubicBezTo>
                    <a:pt x="546" y="2115"/>
                    <a:pt x="534" y="2109"/>
                    <a:pt x="525" y="2101"/>
                  </a:cubicBezTo>
                  <a:cubicBezTo>
                    <a:pt x="517" y="2094"/>
                    <a:pt x="520" y="2095"/>
                    <a:pt x="519" y="2090"/>
                  </a:cubicBezTo>
                  <a:cubicBezTo>
                    <a:pt x="518" y="2086"/>
                    <a:pt x="511" y="2081"/>
                    <a:pt x="509" y="2077"/>
                  </a:cubicBezTo>
                  <a:cubicBezTo>
                    <a:pt x="501" y="2076"/>
                    <a:pt x="485" y="2065"/>
                    <a:pt x="493" y="2057"/>
                  </a:cubicBezTo>
                  <a:cubicBezTo>
                    <a:pt x="495" y="2054"/>
                    <a:pt x="512" y="2038"/>
                    <a:pt x="497" y="2035"/>
                  </a:cubicBezTo>
                  <a:cubicBezTo>
                    <a:pt x="496" y="2035"/>
                    <a:pt x="495" y="2035"/>
                    <a:pt x="494" y="2035"/>
                  </a:cubicBezTo>
                  <a:cubicBezTo>
                    <a:pt x="493" y="2035"/>
                    <a:pt x="492" y="2035"/>
                    <a:pt x="491" y="2035"/>
                  </a:cubicBezTo>
                  <a:cubicBezTo>
                    <a:pt x="488" y="2035"/>
                    <a:pt x="485" y="2034"/>
                    <a:pt x="482" y="2026"/>
                  </a:cubicBezTo>
                  <a:cubicBezTo>
                    <a:pt x="479" y="2021"/>
                    <a:pt x="486" y="2021"/>
                    <a:pt x="488" y="2017"/>
                  </a:cubicBezTo>
                  <a:cubicBezTo>
                    <a:pt x="489" y="2013"/>
                    <a:pt x="485" y="2006"/>
                    <a:pt x="483" y="2003"/>
                  </a:cubicBezTo>
                  <a:lnTo>
                    <a:pt x="471" y="2008"/>
                  </a:lnTo>
                  <a:cubicBezTo>
                    <a:pt x="472" y="2012"/>
                    <a:pt x="473" y="2019"/>
                    <a:pt x="471" y="2023"/>
                  </a:cubicBezTo>
                  <a:cubicBezTo>
                    <a:pt x="471" y="2023"/>
                    <a:pt x="470" y="2024"/>
                    <a:pt x="470" y="2024"/>
                  </a:cubicBezTo>
                  <a:cubicBezTo>
                    <a:pt x="465" y="2024"/>
                    <a:pt x="458" y="2008"/>
                    <a:pt x="457" y="2006"/>
                  </a:cubicBezTo>
                  <a:cubicBezTo>
                    <a:pt x="450" y="1993"/>
                    <a:pt x="459" y="1996"/>
                    <a:pt x="458" y="1983"/>
                  </a:cubicBezTo>
                  <a:cubicBezTo>
                    <a:pt x="457" y="1981"/>
                    <a:pt x="453" y="1961"/>
                    <a:pt x="451" y="1961"/>
                  </a:cubicBezTo>
                  <a:cubicBezTo>
                    <a:pt x="450" y="1960"/>
                    <a:pt x="449" y="1960"/>
                    <a:pt x="448" y="1960"/>
                  </a:cubicBezTo>
                  <a:cubicBezTo>
                    <a:pt x="446" y="1960"/>
                    <a:pt x="445" y="1961"/>
                    <a:pt x="443" y="1961"/>
                  </a:cubicBezTo>
                  <a:cubicBezTo>
                    <a:pt x="441" y="1961"/>
                    <a:pt x="439" y="1960"/>
                    <a:pt x="437" y="1955"/>
                  </a:cubicBezTo>
                  <a:cubicBezTo>
                    <a:pt x="433" y="1949"/>
                    <a:pt x="431" y="1942"/>
                    <a:pt x="427" y="1941"/>
                  </a:cubicBezTo>
                  <a:cubicBezTo>
                    <a:pt x="416" y="1940"/>
                    <a:pt x="401" y="1902"/>
                    <a:pt x="396" y="1893"/>
                  </a:cubicBezTo>
                  <a:cubicBezTo>
                    <a:pt x="392" y="1883"/>
                    <a:pt x="395" y="1884"/>
                    <a:pt x="398" y="1878"/>
                  </a:cubicBezTo>
                  <a:cubicBezTo>
                    <a:pt x="401" y="1872"/>
                    <a:pt x="392" y="1859"/>
                    <a:pt x="389" y="1854"/>
                  </a:cubicBezTo>
                  <a:cubicBezTo>
                    <a:pt x="388" y="1846"/>
                    <a:pt x="384" y="1833"/>
                    <a:pt x="375" y="1833"/>
                  </a:cubicBezTo>
                  <a:cubicBezTo>
                    <a:pt x="375" y="1833"/>
                    <a:pt x="375" y="1833"/>
                    <a:pt x="375" y="1833"/>
                  </a:cubicBezTo>
                  <a:cubicBezTo>
                    <a:pt x="369" y="1833"/>
                    <a:pt x="368" y="1827"/>
                    <a:pt x="364" y="1820"/>
                  </a:cubicBezTo>
                  <a:cubicBezTo>
                    <a:pt x="362" y="1816"/>
                    <a:pt x="358" y="1817"/>
                    <a:pt x="354" y="1812"/>
                  </a:cubicBezTo>
                  <a:cubicBezTo>
                    <a:pt x="348" y="1803"/>
                    <a:pt x="347" y="1796"/>
                    <a:pt x="342" y="1787"/>
                  </a:cubicBezTo>
                  <a:cubicBezTo>
                    <a:pt x="338" y="1779"/>
                    <a:pt x="318" y="1770"/>
                    <a:pt x="308" y="1770"/>
                  </a:cubicBezTo>
                  <a:cubicBezTo>
                    <a:pt x="305" y="1770"/>
                    <a:pt x="303" y="1771"/>
                    <a:pt x="303" y="1774"/>
                  </a:cubicBezTo>
                  <a:cubicBezTo>
                    <a:pt x="303" y="1774"/>
                    <a:pt x="303" y="1774"/>
                    <a:pt x="303" y="1774"/>
                  </a:cubicBezTo>
                  <a:cubicBezTo>
                    <a:pt x="304" y="1774"/>
                    <a:pt x="310" y="1783"/>
                    <a:pt x="311" y="1785"/>
                  </a:cubicBezTo>
                  <a:cubicBezTo>
                    <a:pt x="313" y="1791"/>
                    <a:pt x="315" y="1798"/>
                    <a:pt x="314" y="1804"/>
                  </a:cubicBezTo>
                  <a:cubicBezTo>
                    <a:pt x="317" y="1819"/>
                    <a:pt x="322" y="1835"/>
                    <a:pt x="332" y="1849"/>
                  </a:cubicBezTo>
                  <a:cubicBezTo>
                    <a:pt x="333" y="1851"/>
                    <a:pt x="335" y="1852"/>
                    <a:pt x="336" y="1852"/>
                  </a:cubicBezTo>
                  <a:cubicBezTo>
                    <a:pt x="339" y="1852"/>
                    <a:pt x="343" y="1849"/>
                    <a:pt x="346" y="1849"/>
                  </a:cubicBezTo>
                  <a:cubicBezTo>
                    <a:pt x="349" y="1849"/>
                    <a:pt x="352" y="1850"/>
                    <a:pt x="354" y="1854"/>
                  </a:cubicBezTo>
                  <a:cubicBezTo>
                    <a:pt x="361" y="1862"/>
                    <a:pt x="361" y="1870"/>
                    <a:pt x="361" y="1879"/>
                  </a:cubicBezTo>
                  <a:cubicBezTo>
                    <a:pt x="356" y="1881"/>
                    <a:pt x="356" y="1882"/>
                    <a:pt x="360" y="1889"/>
                  </a:cubicBezTo>
                  <a:cubicBezTo>
                    <a:pt x="363" y="1894"/>
                    <a:pt x="364" y="1896"/>
                    <a:pt x="365" y="1896"/>
                  </a:cubicBezTo>
                  <a:cubicBezTo>
                    <a:pt x="366" y="1896"/>
                    <a:pt x="367" y="1894"/>
                    <a:pt x="372" y="1893"/>
                  </a:cubicBezTo>
                  <a:cubicBezTo>
                    <a:pt x="375" y="1893"/>
                    <a:pt x="382" y="1900"/>
                    <a:pt x="382" y="1906"/>
                  </a:cubicBezTo>
                  <a:cubicBezTo>
                    <a:pt x="381" y="1917"/>
                    <a:pt x="363" y="1907"/>
                    <a:pt x="372" y="1925"/>
                  </a:cubicBezTo>
                  <a:cubicBezTo>
                    <a:pt x="375" y="1930"/>
                    <a:pt x="386" y="1940"/>
                    <a:pt x="392" y="1940"/>
                  </a:cubicBezTo>
                  <a:cubicBezTo>
                    <a:pt x="392" y="1940"/>
                    <a:pt x="393" y="1940"/>
                    <a:pt x="394" y="1940"/>
                  </a:cubicBezTo>
                  <a:cubicBezTo>
                    <a:pt x="396" y="1942"/>
                    <a:pt x="398" y="1948"/>
                    <a:pt x="401" y="1952"/>
                  </a:cubicBezTo>
                  <a:cubicBezTo>
                    <a:pt x="403" y="1956"/>
                    <a:pt x="430" y="1983"/>
                    <a:pt x="430" y="1986"/>
                  </a:cubicBezTo>
                  <a:cubicBezTo>
                    <a:pt x="429" y="1988"/>
                    <a:pt x="428" y="1988"/>
                    <a:pt x="427" y="1988"/>
                  </a:cubicBezTo>
                  <a:cubicBezTo>
                    <a:pt x="421" y="1988"/>
                    <a:pt x="408" y="1979"/>
                    <a:pt x="404" y="1979"/>
                  </a:cubicBezTo>
                  <a:cubicBezTo>
                    <a:pt x="404" y="1979"/>
                    <a:pt x="404" y="1979"/>
                    <a:pt x="403" y="1979"/>
                  </a:cubicBezTo>
                  <a:cubicBezTo>
                    <a:pt x="403" y="1979"/>
                    <a:pt x="404" y="1979"/>
                    <a:pt x="404" y="1979"/>
                  </a:cubicBezTo>
                  <a:cubicBezTo>
                    <a:pt x="409" y="1979"/>
                    <a:pt x="433" y="2016"/>
                    <a:pt x="439" y="2019"/>
                  </a:cubicBezTo>
                  <a:cubicBezTo>
                    <a:pt x="447" y="2024"/>
                    <a:pt x="449" y="2031"/>
                    <a:pt x="448" y="2040"/>
                  </a:cubicBezTo>
                  <a:cubicBezTo>
                    <a:pt x="445" y="2056"/>
                    <a:pt x="453" y="2051"/>
                    <a:pt x="457" y="2058"/>
                  </a:cubicBezTo>
                  <a:cubicBezTo>
                    <a:pt x="462" y="2066"/>
                    <a:pt x="464" y="2068"/>
                    <a:pt x="463" y="2076"/>
                  </a:cubicBezTo>
                  <a:cubicBezTo>
                    <a:pt x="463" y="2079"/>
                    <a:pt x="464" y="2081"/>
                    <a:pt x="465" y="2084"/>
                  </a:cubicBezTo>
                  <a:cubicBezTo>
                    <a:pt x="467" y="2087"/>
                    <a:pt x="470" y="2088"/>
                    <a:pt x="473" y="2088"/>
                  </a:cubicBezTo>
                  <a:cubicBezTo>
                    <a:pt x="475" y="2088"/>
                    <a:pt x="477" y="2087"/>
                    <a:pt x="478" y="2084"/>
                  </a:cubicBezTo>
                  <a:cubicBezTo>
                    <a:pt x="479" y="2081"/>
                    <a:pt x="481" y="2079"/>
                    <a:pt x="484" y="2079"/>
                  </a:cubicBezTo>
                  <a:cubicBezTo>
                    <a:pt x="486" y="2079"/>
                    <a:pt x="487" y="2080"/>
                    <a:pt x="488" y="2085"/>
                  </a:cubicBezTo>
                  <a:cubicBezTo>
                    <a:pt x="490" y="2093"/>
                    <a:pt x="485" y="2099"/>
                    <a:pt x="486" y="2107"/>
                  </a:cubicBezTo>
                  <a:cubicBezTo>
                    <a:pt x="488" y="2116"/>
                    <a:pt x="496" y="2124"/>
                    <a:pt x="502" y="2130"/>
                  </a:cubicBezTo>
                  <a:cubicBezTo>
                    <a:pt x="506" y="2135"/>
                    <a:pt x="508" y="2141"/>
                    <a:pt x="509" y="2148"/>
                  </a:cubicBezTo>
                  <a:cubicBezTo>
                    <a:pt x="508" y="2151"/>
                    <a:pt x="508" y="2154"/>
                    <a:pt x="510" y="2156"/>
                  </a:cubicBezTo>
                  <a:cubicBezTo>
                    <a:pt x="515" y="2166"/>
                    <a:pt x="518" y="2161"/>
                    <a:pt x="524" y="2170"/>
                  </a:cubicBezTo>
                  <a:cubicBezTo>
                    <a:pt x="527" y="2176"/>
                    <a:pt x="527" y="2182"/>
                    <a:pt x="530" y="2189"/>
                  </a:cubicBezTo>
                  <a:cubicBezTo>
                    <a:pt x="537" y="2205"/>
                    <a:pt x="548" y="2223"/>
                    <a:pt x="561" y="2232"/>
                  </a:cubicBezTo>
                  <a:cubicBezTo>
                    <a:pt x="571" y="2238"/>
                    <a:pt x="573" y="2241"/>
                    <a:pt x="564" y="2245"/>
                  </a:cubicBezTo>
                  <a:cubicBezTo>
                    <a:pt x="562" y="2244"/>
                    <a:pt x="561" y="2244"/>
                    <a:pt x="560" y="2244"/>
                  </a:cubicBezTo>
                  <a:lnTo>
                    <a:pt x="560" y="2244"/>
                  </a:lnTo>
                  <a:cubicBezTo>
                    <a:pt x="557" y="2244"/>
                    <a:pt x="561" y="2252"/>
                    <a:pt x="563" y="2257"/>
                  </a:cubicBezTo>
                  <a:cubicBezTo>
                    <a:pt x="568" y="2265"/>
                    <a:pt x="572" y="2275"/>
                    <a:pt x="579" y="2281"/>
                  </a:cubicBezTo>
                  <a:cubicBezTo>
                    <a:pt x="583" y="2286"/>
                    <a:pt x="591" y="2289"/>
                    <a:pt x="593" y="2299"/>
                  </a:cubicBezTo>
                  <a:cubicBezTo>
                    <a:pt x="584" y="2304"/>
                    <a:pt x="598" y="2324"/>
                    <a:pt x="603" y="2330"/>
                  </a:cubicBezTo>
                  <a:cubicBezTo>
                    <a:pt x="609" y="2336"/>
                    <a:pt x="627" y="2340"/>
                    <a:pt x="626" y="2344"/>
                  </a:cubicBezTo>
                  <a:cubicBezTo>
                    <a:pt x="623" y="2356"/>
                    <a:pt x="620" y="2360"/>
                    <a:pt x="627" y="2375"/>
                  </a:cubicBezTo>
                  <a:cubicBezTo>
                    <a:pt x="637" y="2395"/>
                    <a:pt x="649" y="2417"/>
                    <a:pt x="662" y="2437"/>
                  </a:cubicBezTo>
                  <a:cubicBezTo>
                    <a:pt x="666" y="2444"/>
                    <a:pt x="671" y="2451"/>
                    <a:pt x="677" y="2457"/>
                  </a:cubicBezTo>
                  <a:cubicBezTo>
                    <a:pt x="680" y="2461"/>
                    <a:pt x="685" y="2462"/>
                    <a:pt x="688" y="2466"/>
                  </a:cubicBezTo>
                  <a:cubicBezTo>
                    <a:pt x="691" y="2472"/>
                    <a:pt x="686" y="2481"/>
                    <a:pt x="686" y="2487"/>
                  </a:cubicBezTo>
                  <a:cubicBezTo>
                    <a:pt x="686" y="2494"/>
                    <a:pt x="689" y="2502"/>
                    <a:pt x="692" y="2510"/>
                  </a:cubicBezTo>
                  <a:cubicBezTo>
                    <a:pt x="695" y="2518"/>
                    <a:pt x="700" y="2525"/>
                    <a:pt x="705" y="2525"/>
                  </a:cubicBezTo>
                  <a:cubicBezTo>
                    <a:pt x="706" y="2525"/>
                    <a:pt x="708" y="2525"/>
                    <a:pt x="709" y="2524"/>
                  </a:cubicBezTo>
                  <a:lnTo>
                    <a:pt x="709" y="2524"/>
                  </a:lnTo>
                  <a:cubicBezTo>
                    <a:pt x="704" y="2527"/>
                    <a:pt x="725" y="2543"/>
                    <a:pt x="728" y="2547"/>
                  </a:cubicBezTo>
                  <a:cubicBezTo>
                    <a:pt x="731" y="2550"/>
                    <a:pt x="728" y="2566"/>
                    <a:pt x="730" y="2573"/>
                  </a:cubicBezTo>
                  <a:cubicBezTo>
                    <a:pt x="733" y="2581"/>
                    <a:pt x="737" y="2592"/>
                    <a:pt x="744" y="2599"/>
                  </a:cubicBezTo>
                  <a:cubicBezTo>
                    <a:pt x="746" y="2601"/>
                    <a:pt x="747" y="2602"/>
                    <a:pt x="749" y="2602"/>
                  </a:cubicBezTo>
                  <a:cubicBezTo>
                    <a:pt x="753" y="2602"/>
                    <a:pt x="756" y="2598"/>
                    <a:pt x="759" y="2596"/>
                  </a:cubicBezTo>
                  <a:cubicBezTo>
                    <a:pt x="761" y="2600"/>
                    <a:pt x="767" y="2608"/>
                    <a:pt x="767" y="2612"/>
                  </a:cubicBezTo>
                  <a:cubicBezTo>
                    <a:pt x="766" y="2612"/>
                    <a:pt x="764" y="2614"/>
                    <a:pt x="763" y="2616"/>
                  </a:cubicBezTo>
                  <a:cubicBezTo>
                    <a:pt x="763" y="2618"/>
                    <a:pt x="767" y="2625"/>
                    <a:pt x="769" y="2628"/>
                  </a:cubicBezTo>
                  <a:cubicBezTo>
                    <a:pt x="771" y="2631"/>
                    <a:pt x="767" y="2635"/>
                    <a:pt x="768" y="2640"/>
                  </a:cubicBezTo>
                  <a:cubicBezTo>
                    <a:pt x="770" y="2645"/>
                    <a:pt x="773" y="2650"/>
                    <a:pt x="776" y="2656"/>
                  </a:cubicBezTo>
                  <a:cubicBezTo>
                    <a:pt x="786" y="2671"/>
                    <a:pt x="795" y="2674"/>
                    <a:pt x="807" y="2685"/>
                  </a:cubicBezTo>
                  <a:cubicBezTo>
                    <a:pt x="822" y="2697"/>
                    <a:pt x="814" y="2696"/>
                    <a:pt x="805" y="2700"/>
                  </a:cubicBezTo>
                  <a:lnTo>
                    <a:pt x="805" y="2700"/>
                  </a:lnTo>
                  <a:cubicBezTo>
                    <a:pt x="806" y="2700"/>
                    <a:pt x="806" y="2700"/>
                    <a:pt x="806" y="2700"/>
                  </a:cubicBezTo>
                  <a:cubicBezTo>
                    <a:pt x="810" y="2700"/>
                    <a:pt x="812" y="2710"/>
                    <a:pt x="817" y="2712"/>
                  </a:cubicBezTo>
                  <a:cubicBezTo>
                    <a:pt x="818" y="2712"/>
                    <a:pt x="823" y="2711"/>
                    <a:pt x="825" y="2711"/>
                  </a:cubicBezTo>
                  <a:cubicBezTo>
                    <a:pt x="825" y="2711"/>
                    <a:pt x="825" y="2711"/>
                    <a:pt x="825" y="2711"/>
                  </a:cubicBezTo>
                  <a:cubicBezTo>
                    <a:pt x="829" y="2718"/>
                    <a:pt x="821" y="2720"/>
                    <a:pt x="823" y="2726"/>
                  </a:cubicBezTo>
                  <a:cubicBezTo>
                    <a:pt x="828" y="2735"/>
                    <a:pt x="838" y="2737"/>
                    <a:pt x="843" y="2743"/>
                  </a:cubicBezTo>
                  <a:cubicBezTo>
                    <a:pt x="848" y="2749"/>
                    <a:pt x="848" y="2750"/>
                    <a:pt x="847" y="2750"/>
                  </a:cubicBezTo>
                  <a:cubicBezTo>
                    <a:pt x="845" y="2750"/>
                    <a:pt x="841" y="2748"/>
                    <a:pt x="838" y="2746"/>
                  </a:cubicBezTo>
                  <a:cubicBezTo>
                    <a:pt x="836" y="2745"/>
                    <a:pt x="834" y="2745"/>
                    <a:pt x="833" y="2745"/>
                  </a:cubicBezTo>
                  <a:cubicBezTo>
                    <a:pt x="827" y="2745"/>
                    <a:pt x="823" y="2751"/>
                    <a:pt x="829" y="2758"/>
                  </a:cubicBezTo>
                  <a:cubicBezTo>
                    <a:pt x="836" y="2766"/>
                    <a:pt x="845" y="2773"/>
                    <a:pt x="853" y="2773"/>
                  </a:cubicBezTo>
                  <a:cubicBezTo>
                    <a:pt x="854" y="2773"/>
                    <a:pt x="856" y="2773"/>
                    <a:pt x="857" y="2772"/>
                  </a:cubicBezTo>
                  <a:lnTo>
                    <a:pt x="857" y="2772"/>
                  </a:lnTo>
                  <a:cubicBezTo>
                    <a:pt x="838" y="2783"/>
                    <a:pt x="894" y="2841"/>
                    <a:pt x="880" y="2849"/>
                  </a:cubicBezTo>
                  <a:cubicBezTo>
                    <a:pt x="878" y="2866"/>
                    <a:pt x="897" y="2872"/>
                    <a:pt x="906" y="2886"/>
                  </a:cubicBezTo>
                  <a:cubicBezTo>
                    <a:pt x="913" y="2896"/>
                    <a:pt x="919" y="2907"/>
                    <a:pt x="925" y="2919"/>
                  </a:cubicBezTo>
                  <a:cubicBezTo>
                    <a:pt x="933" y="2933"/>
                    <a:pt x="946" y="2945"/>
                    <a:pt x="953" y="2958"/>
                  </a:cubicBezTo>
                  <a:cubicBezTo>
                    <a:pt x="959" y="2969"/>
                    <a:pt x="954" y="2974"/>
                    <a:pt x="962" y="2988"/>
                  </a:cubicBezTo>
                  <a:cubicBezTo>
                    <a:pt x="965" y="2994"/>
                    <a:pt x="969" y="3002"/>
                    <a:pt x="974" y="3004"/>
                  </a:cubicBezTo>
                  <a:cubicBezTo>
                    <a:pt x="975" y="3004"/>
                    <a:pt x="975" y="3005"/>
                    <a:pt x="976" y="3005"/>
                  </a:cubicBezTo>
                  <a:cubicBezTo>
                    <a:pt x="977" y="3005"/>
                    <a:pt x="978" y="3004"/>
                    <a:pt x="980" y="3004"/>
                  </a:cubicBezTo>
                  <a:cubicBezTo>
                    <a:pt x="981" y="3004"/>
                    <a:pt x="982" y="3005"/>
                    <a:pt x="983" y="3007"/>
                  </a:cubicBezTo>
                  <a:cubicBezTo>
                    <a:pt x="988" y="3017"/>
                    <a:pt x="978" y="3024"/>
                    <a:pt x="973" y="3027"/>
                  </a:cubicBezTo>
                  <a:lnTo>
                    <a:pt x="973" y="3027"/>
                  </a:lnTo>
                  <a:cubicBezTo>
                    <a:pt x="973" y="3027"/>
                    <a:pt x="973" y="3026"/>
                    <a:pt x="974" y="3026"/>
                  </a:cubicBezTo>
                  <a:cubicBezTo>
                    <a:pt x="986" y="3026"/>
                    <a:pt x="1027" y="3114"/>
                    <a:pt x="1033" y="3126"/>
                  </a:cubicBezTo>
                  <a:cubicBezTo>
                    <a:pt x="1039" y="3139"/>
                    <a:pt x="1043" y="3156"/>
                    <a:pt x="1050" y="3168"/>
                  </a:cubicBezTo>
                  <a:cubicBezTo>
                    <a:pt x="1056" y="3179"/>
                    <a:pt x="1065" y="3189"/>
                    <a:pt x="1074" y="3198"/>
                  </a:cubicBezTo>
                  <a:cubicBezTo>
                    <a:pt x="1076" y="3200"/>
                    <a:pt x="1087" y="3204"/>
                    <a:pt x="1091" y="3204"/>
                  </a:cubicBezTo>
                  <a:cubicBezTo>
                    <a:pt x="1093" y="3204"/>
                    <a:pt x="1094" y="3203"/>
                    <a:pt x="1094" y="3202"/>
                  </a:cubicBezTo>
                  <a:lnTo>
                    <a:pt x="1094" y="3202"/>
                  </a:lnTo>
                  <a:cubicBezTo>
                    <a:pt x="1096" y="3210"/>
                    <a:pt x="1079" y="3213"/>
                    <a:pt x="1091" y="3224"/>
                  </a:cubicBezTo>
                  <a:cubicBezTo>
                    <a:pt x="1092" y="3225"/>
                    <a:pt x="1108" y="3235"/>
                    <a:pt x="1107" y="3238"/>
                  </a:cubicBezTo>
                  <a:cubicBezTo>
                    <a:pt x="1107" y="3239"/>
                    <a:pt x="1106" y="3239"/>
                    <a:pt x="1104" y="3239"/>
                  </a:cubicBezTo>
                  <a:cubicBezTo>
                    <a:pt x="1102" y="3239"/>
                    <a:pt x="1100" y="3239"/>
                    <a:pt x="1098" y="3239"/>
                  </a:cubicBezTo>
                  <a:cubicBezTo>
                    <a:pt x="1094" y="3239"/>
                    <a:pt x="1091" y="3239"/>
                    <a:pt x="1093" y="3243"/>
                  </a:cubicBezTo>
                  <a:cubicBezTo>
                    <a:pt x="1099" y="3251"/>
                    <a:pt x="1111" y="3264"/>
                    <a:pt x="1120" y="3264"/>
                  </a:cubicBezTo>
                  <a:cubicBezTo>
                    <a:pt x="1121" y="3264"/>
                    <a:pt x="1122" y="3264"/>
                    <a:pt x="1123" y="3263"/>
                  </a:cubicBezTo>
                  <a:lnTo>
                    <a:pt x="1123" y="3263"/>
                  </a:lnTo>
                  <a:cubicBezTo>
                    <a:pt x="1127" y="3270"/>
                    <a:pt x="1122" y="3282"/>
                    <a:pt x="1120" y="3284"/>
                  </a:cubicBezTo>
                  <a:cubicBezTo>
                    <a:pt x="1121" y="3287"/>
                    <a:pt x="1125" y="3310"/>
                    <a:pt x="1126" y="3310"/>
                  </a:cubicBezTo>
                  <a:cubicBezTo>
                    <a:pt x="1127" y="3310"/>
                    <a:pt x="1128" y="3310"/>
                    <a:pt x="1129" y="3310"/>
                  </a:cubicBezTo>
                  <a:cubicBezTo>
                    <a:pt x="1131" y="3310"/>
                    <a:pt x="1134" y="3309"/>
                    <a:pt x="1136" y="3309"/>
                  </a:cubicBezTo>
                  <a:cubicBezTo>
                    <a:pt x="1140" y="3309"/>
                    <a:pt x="1143" y="3311"/>
                    <a:pt x="1146" y="3316"/>
                  </a:cubicBezTo>
                  <a:cubicBezTo>
                    <a:pt x="1152" y="3324"/>
                    <a:pt x="1151" y="3331"/>
                    <a:pt x="1158" y="3339"/>
                  </a:cubicBezTo>
                  <a:cubicBezTo>
                    <a:pt x="1163" y="3346"/>
                    <a:pt x="1167" y="3346"/>
                    <a:pt x="1173" y="3356"/>
                  </a:cubicBezTo>
                  <a:cubicBezTo>
                    <a:pt x="1178" y="3366"/>
                    <a:pt x="1173" y="3373"/>
                    <a:pt x="1178" y="3386"/>
                  </a:cubicBezTo>
                  <a:cubicBezTo>
                    <a:pt x="1181" y="3393"/>
                    <a:pt x="1188" y="3403"/>
                    <a:pt x="1194" y="3403"/>
                  </a:cubicBezTo>
                  <a:cubicBezTo>
                    <a:pt x="1195" y="3403"/>
                    <a:pt x="1196" y="3403"/>
                    <a:pt x="1197" y="3402"/>
                  </a:cubicBezTo>
                  <a:lnTo>
                    <a:pt x="1197" y="3402"/>
                  </a:lnTo>
                  <a:cubicBezTo>
                    <a:pt x="1197" y="3405"/>
                    <a:pt x="1196" y="3425"/>
                    <a:pt x="1198" y="3425"/>
                  </a:cubicBezTo>
                  <a:cubicBezTo>
                    <a:pt x="1199" y="3425"/>
                    <a:pt x="1199" y="3425"/>
                    <a:pt x="1199" y="3425"/>
                  </a:cubicBezTo>
                  <a:cubicBezTo>
                    <a:pt x="1201" y="3423"/>
                    <a:pt x="1203" y="3415"/>
                    <a:pt x="1207" y="3415"/>
                  </a:cubicBezTo>
                  <a:cubicBezTo>
                    <a:pt x="1208" y="3415"/>
                    <a:pt x="1210" y="3416"/>
                    <a:pt x="1212" y="3421"/>
                  </a:cubicBezTo>
                  <a:cubicBezTo>
                    <a:pt x="1215" y="3428"/>
                    <a:pt x="1213" y="3433"/>
                    <a:pt x="1215" y="3440"/>
                  </a:cubicBezTo>
                  <a:cubicBezTo>
                    <a:pt x="1218" y="3453"/>
                    <a:pt x="1229" y="3476"/>
                    <a:pt x="1241" y="3478"/>
                  </a:cubicBezTo>
                  <a:cubicBezTo>
                    <a:pt x="1241" y="3478"/>
                    <a:pt x="1241" y="3478"/>
                    <a:pt x="1240" y="3478"/>
                  </a:cubicBezTo>
                  <a:cubicBezTo>
                    <a:pt x="1235" y="3478"/>
                    <a:pt x="1237" y="3503"/>
                    <a:pt x="1240" y="3508"/>
                  </a:cubicBezTo>
                  <a:cubicBezTo>
                    <a:pt x="1241" y="3507"/>
                    <a:pt x="1242" y="3507"/>
                    <a:pt x="1243" y="3507"/>
                  </a:cubicBezTo>
                  <a:cubicBezTo>
                    <a:pt x="1248" y="3507"/>
                    <a:pt x="1250" y="3513"/>
                    <a:pt x="1254" y="3520"/>
                  </a:cubicBezTo>
                  <a:cubicBezTo>
                    <a:pt x="1257" y="3525"/>
                    <a:pt x="1257" y="3526"/>
                    <a:pt x="1258" y="3526"/>
                  </a:cubicBezTo>
                  <a:cubicBezTo>
                    <a:pt x="1258" y="3526"/>
                    <a:pt x="1259" y="3526"/>
                    <a:pt x="1260" y="3526"/>
                  </a:cubicBezTo>
                  <a:cubicBezTo>
                    <a:pt x="1261" y="3526"/>
                    <a:pt x="1261" y="3526"/>
                    <a:pt x="1262" y="3526"/>
                  </a:cubicBezTo>
                  <a:cubicBezTo>
                    <a:pt x="1270" y="3528"/>
                    <a:pt x="1273" y="3556"/>
                    <a:pt x="1277" y="3563"/>
                  </a:cubicBezTo>
                  <a:cubicBezTo>
                    <a:pt x="1279" y="3569"/>
                    <a:pt x="1284" y="3567"/>
                    <a:pt x="1288" y="3573"/>
                  </a:cubicBezTo>
                  <a:cubicBezTo>
                    <a:pt x="1294" y="3583"/>
                    <a:pt x="1299" y="3593"/>
                    <a:pt x="1304" y="3602"/>
                  </a:cubicBezTo>
                  <a:cubicBezTo>
                    <a:pt x="1313" y="3618"/>
                    <a:pt x="1319" y="3627"/>
                    <a:pt x="1332" y="3631"/>
                  </a:cubicBezTo>
                  <a:lnTo>
                    <a:pt x="1332" y="3631"/>
                  </a:lnTo>
                  <a:cubicBezTo>
                    <a:pt x="1329" y="3630"/>
                    <a:pt x="1327" y="3629"/>
                    <a:pt x="1324" y="3629"/>
                  </a:cubicBezTo>
                  <a:cubicBezTo>
                    <a:pt x="1322" y="3629"/>
                    <a:pt x="1320" y="3630"/>
                    <a:pt x="1319" y="3631"/>
                  </a:cubicBezTo>
                  <a:cubicBezTo>
                    <a:pt x="1315" y="3636"/>
                    <a:pt x="1326" y="3643"/>
                    <a:pt x="1329" y="3644"/>
                  </a:cubicBezTo>
                  <a:cubicBezTo>
                    <a:pt x="1346" y="3650"/>
                    <a:pt x="1346" y="3660"/>
                    <a:pt x="1339" y="3673"/>
                  </a:cubicBezTo>
                  <a:cubicBezTo>
                    <a:pt x="1334" y="3682"/>
                    <a:pt x="1373" y="3684"/>
                    <a:pt x="1359" y="3692"/>
                  </a:cubicBezTo>
                  <a:cubicBezTo>
                    <a:pt x="1351" y="3696"/>
                    <a:pt x="1364" y="3722"/>
                    <a:pt x="1376" y="3722"/>
                  </a:cubicBezTo>
                  <a:cubicBezTo>
                    <a:pt x="1377" y="3722"/>
                    <a:pt x="1378" y="3721"/>
                    <a:pt x="1380" y="3721"/>
                  </a:cubicBezTo>
                  <a:lnTo>
                    <a:pt x="1380" y="3721"/>
                  </a:lnTo>
                  <a:cubicBezTo>
                    <a:pt x="1374" y="3724"/>
                    <a:pt x="1374" y="3730"/>
                    <a:pt x="1374" y="3737"/>
                  </a:cubicBezTo>
                  <a:cubicBezTo>
                    <a:pt x="1375" y="3740"/>
                    <a:pt x="1380" y="3743"/>
                    <a:pt x="1382" y="3748"/>
                  </a:cubicBezTo>
                  <a:cubicBezTo>
                    <a:pt x="1387" y="3757"/>
                    <a:pt x="1386" y="3763"/>
                    <a:pt x="1390" y="3772"/>
                  </a:cubicBezTo>
                  <a:cubicBezTo>
                    <a:pt x="1394" y="3780"/>
                    <a:pt x="1401" y="3783"/>
                    <a:pt x="1405" y="3790"/>
                  </a:cubicBezTo>
                  <a:cubicBezTo>
                    <a:pt x="1409" y="3799"/>
                    <a:pt x="1414" y="3807"/>
                    <a:pt x="1417" y="3817"/>
                  </a:cubicBezTo>
                  <a:cubicBezTo>
                    <a:pt x="1422" y="3830"/>
                    <a:pt x="1424" y="3841"/>
                    <a:pt x="1433" y="3854"/>
                  </a:cubicBezTo>
                  <a:cubicBezTo>
                    <a:pt x="1437" y="3860"/>
                    <a:pt x="1449" y="3862"/>
                    <a:pt x="1450" y="3866"/>
                  </a:cubicBezTo>
                  <a:cubicBezTo>
                    <a:pt x="1453" y="3869"/>
                    <a:pt x="1445" y="3877"/>
                    <a:pt x="1446" y="3883"/>
                  </a:cubicBezTo>
                  <a:cubicBezTo>
                    <a:pt x="1447" y="3891"/>
                    <a:pt x="1456" y="3891"/>
                    <a:pt x="1460" y="3892"/>
                  </a:cubicBezTo>
                  <a:cubicBezTo>
                    <a:pt x="1462" y="3892"/>
                    <a:pt x="1468" y="3890"/>
                    <a:pt x="1472" y="3890"/>
                  </a:cubicBezTo>
                  <a:cubicBezTo>
                    <a:pt x="1475" y="3890"/>
                    <a:pt x="1478" y="3892"/>
                    <a:pt x="1477" y="3897"/>
                  </a:cubicBezTo>
                  <a:cubicBezTo>
                    <a:pt x="1476" y="3908"/>
                    <a:pt x="1472" y="3914"/>
                    <a:pt x="1475" y="3926"/>
                  </a:cubicBezTo>
                  <a:cubicBezTo>
                    <a:pt x="1479" y="3942"/>
                    <a:pt x="1503" y="3937"/>
                    <a:pt x="1498" y="3955"/>
                  </a:cubicBezTo>
                  <a:cubicBezTo>
                    <a:pt x="1496" y="3965"/>
                    <a:pt x="1515" y="3992"/>
                    <a:pt x="1521" y="4000"/>
                  </a:cubicBezTo>
                  <a:cubicBezTo>
                    <a:pt x="1527" y="4009"/>
                    <a:pt x="1534" y="4016"/>
                    <a:pt x="1538" y="4027"/>
                  </a:cubicBezTo>
                  <a:cubicBezTo>
                    <a:pt x="1538" y="4030"/>
                    <a:pt x="1540" y="4054"/>
                    <a:pt x="1542" y="4054"/>
                  </a:cubicBezTo>
                  <a:cubicBezTo>
                    <a:pt x="1542" y="4054"/>
                    <a:pt x="1542" y="4054"/>
                    <a:pt x="1542" y="4054"/>
                  </a:cubicBezTo>
                  <a:cubicBezTo>
                    <a:pt x="1544" y="4051"/>
                    <a:pt x="1544" y="4046"/>
                    <a:pt x="1547" y="4046"/>
                  </a:cubicBezTo>
                  <a:cubicBezTo>
                    <a:pt x="1548" y="4046"/>
                    <a:pt x="1549" y="4046"/>
                    <a:pt x="1551" y="4047"/>
                  </a:cubicBezTo>
                  <a:cubicBezTo>
                    <a:pt x="1554" y="4051"/>
                    <a:pt x="1558" y="4055"/>
                    <a:pt x="1559" y="4060"/>
                  </a:cubicBezTo>
                  <a:cubicBezTo>
                    <a:pt x="1564" y="4068"/>
                    <a:pt x="1569" y="4084"/>
                    <a:pt x="1562" y="4089"/>
                  </a:cubicBezTo>
                  <a:cubicBezTo>
                    <a:pt x="1566" y="4086"/>
                    <a:pt x="1569" y="4085"/>
                    <a:pt x="1570" y="4085"/>
                  </a:cubicBezTo>
                  <a:cubicBezTo>
                    <a:pt x="1579" y="4085"/>
                    <a:pt x="1568" y="4106"/>
                    <a:pt x="1575" y="4116"/>
                  </a:cubicBezTo>
                  <a:cubicBezTo>
                    <a:pt x="1583" y="4126"/>
                    <a:pt x="1594" y="4122"/>
                    <a:pt x="1603" y="4134"/>
                  </a:cubicBezTo>
                  <a:cubicBezTo>
                    <a:pt x="1605" y="4137"/>
                    <a:pt x="1606" y="4150"/>
                    <a:pt x="1607" y="4156"/>
                  </a:cubicBezTo>
                  <a:cubicBezTo>
                    <a:pt x="1613" y="4178"/>
                    <a:pt x="1621" y="4164"/>
                    <a:pt x="1628" y="4185"/>
                  </a:cubicBezTo>
                  <a:cubicBezTo>
                    <a:pt x="1633" y="4199"/>
                    <a:pt x="1635" y="4209"/>
                    <a:pt x="1643" y="4222"/>
                  </a:cubicBezTo>
                  <a:cubicBezTo>
                    <a:pt x="1646" y="4226"/>
                    <a:pt x="1657" y="4235"/>
                    <a:pt x="1657" y="4236"/>
                  </a:cubicBezTo>
                  <a:cubicBezTo>
                    <a:pt x="1667" y="4257"/>
                    <a:pt x="1661" y="4289"/>
                    <a:pt x="1679" y="4306"/>
                  </a:cubicBezTo>
                  <a:cubicBezTo>
                    <a:pt x="1682" y="4308"/>
                    <a:pt x="1684" y="4309"/>
                    <a:pt x="1685" y="4309"/>
                  </a:cubicBezTo>
                  <a:cubicBezTo>
                    <a:pt x="1686" y="4309"/>
                    <a:pt x="1686" y="4309"/>
                    <a:pt x="1687" y="4309"/>
                  </a:cubicBezTo>
                  <a:cubicBezTo>
                    <a:pt x="1689" y="4309"/>
                    <a:pt x="1690" y="4310"/>
                    <a:pt x="1693" y="4316"/>
                  </a:cubicBezTo>
                  <a:cubicBezTo>
                    <a:pt x="1692" y="4321"/>
                    <a:pt x="1693" y="4327"/>
                    <a:pt x="1696" y="4332"/>
                  </a:cubicBezTo>
                  <a:cubicBezTo>
                    <a:pt x="1696" y="4335"/>
                    <a:pt x="1700" y="4332"/>
                    <a:pt x="1703" y="4336"/>
                  </a:cubicBezTo>
                  <a:cubicBezTo>
                    <a:pt x="1714" y="4350"/>
                    <a:pt x="1727" y="4374"/>
                    <a:pt x="1749" y="4391"/>
                  </a:cubicBezTo>
                  <a:cubicBezTo>
                    <a:pt x="1765" y="4405"/>
                    <a:pt x="1785" y="4413"/>
                    <a:pt x="1801" y="4413"/>
                  </a:cubicBezTo>
                  <a:cubicBezTo>
                    <a:pt x="1805" y="4413"/>
                    <a:pt x="1810" y="4413"/>
                    <a:pt x="1813" y="4411"/>
                  </a:cubicBezTo>
                  <a:lnTo>
                    <a:pt x="1813" y="4411"/>
                  </a:lnTo>
                  <a:cubicBezTo>
                    <a:pt x="1810" y="4413"/>
                    <a:pt x="1810" y="4413"/>
                    <a:pt x="1812" y="4413"/>
                  </a:cubicBezTo>
                  <a:cubicBezTo>
                    <a:pt x="1815" y="4413"/>
                    <a:pt x="1821" y="4412"/>
                    <a:pt x="1814" y="4411"/>
                  </a:cubicBezTo>
                  <a:lnTo>
                    <a:pt x="1814" y="4411"/>
                  </a:lnTo>
                  <a:cubicBezTo>
                    <a:pt x="1815" y="4411"/>
                    <a:pt x="1815" y="4411"/>
                    <a:pt x="1815" y="4411"/>
                  </a:cubicBezTo>
                  <a:cubicBezTo>
                    <a:pt x="1824" y="4411"/>
                    <a:pt x="1829" y="4399"/>
                    <a:pt x="1829" y="4387"/>
                  </a:cubicBezTo>
                  <a:lnTo>
                    <a:pt x="1829" y="4387"/>
                  </a:lnTo>
                  <a:cubicBezTo>
                    <a:pt x="1831" y="4392"/>
                    <a:pt x="1839" y="4397"/>
                    <a:pt x="1849" y="4398"/>
                  </a:cubicBezTo>
                  <a:cubicBezTo>
                    <a:pt x="1851" y="4399"/>
                    <a:pt x="1852" y="4399"/>
                    <a:pt x="1854" y="4399"/>
                  </a:cubicBezTo>
                  <a:cubicBezTo>
                    <a:pt x="1867" y="4399"/>
                    <a:pt x="1878" y="4392"/>
                    <a:pt x="1870" y="4381"/>
                  </a:cubicBezTo>
                  <a:lnTo>
                    <a:pt x="1870" y="4381"/>
                  </a:lnTo>
                  <a:cubicBezTo>
                    <a:pt x="1871" y="4381"/>
                    <a:pt x="1872" y="4381"/>
                    <a:pt x="1874" y="4381"/>
                  </a:cubicBezTo>
                  <a:cubicBezTo>
                    <a:pt x="1885" y="4381"/>
                    <a:pt x="1917" y="4363"/>
                    <a:pt x="1926" y="4361"/>
                  </a:cubicBezTo>
                  <a:cubicBezTo>
                    <a:pt x="1936" y="4360"/>
                    <a:pt x="1933" y="4355"/>
                    <a:pt x="1937" y="4346"/>
                  </a:cubicBezTo>
                  <a:cubicBezTo>
                    <a:pt x="1941" y="4336"/>
                    <a:pt x="1946" y="4328"/>
                    <a:pt x="1949" y="4321"/>
                  </a:cubicBezTo>
                  <a:cubicBezTo>
                    <a:pt x="1964" y="4283"/>
                    <a:pt x="1986" y="4246"/>
                    <a:pt x="2006" y="4212"/>
                  </a:cubicBezTo>
                  <a:cubicBezTo>
                    <a:pt x="2020" y="4190"/>
                    <a:pt x="2059" y="4147"/>
                    <a:pt x="2036" y="4133"/>
                  </a:cubicBezTo>
                  <a:cubicBezTo>
                    <a:pt x="2034" y="4133"/>
                    <a:pt x="2021" y="4119"/>
                    <a:pt x="2028" y="4118"/>
                  </a:cubicBezTo>
                  <a:cubicBezTo>
                    <a:pt x="2031" y="4118"/>
                    <a:pt x="2033" y="4118"/>
                    <a:pt x="2036" y="4118"/>
                  </a:cubicBezTo>
                  <a:cubicBezTo>
                    <a:pt x="2040" y="4118"/>
                    <a:pt x="2044" y="4118"/>
                    <a:pt x="2047" y="4120"/>
                  </a:cubicBezTo>
                  <a:cubicBezTo>
                    <a:pt x="2050" y="4121"/>
                    <a:pt x="2076" y="4130"/>
                    <a:pt x="2080" y="4130"/>
                  </a:cubicBezTo>
                  <a:cubicBezTo>
                    <a:pt x="2080" y="4130"/>
                    <a:pt x="2081" y="4130"/>
                    <a:pt x="2081" y="4130"/>
                  </a:cubicBezTo>
                  <a:cubicBezTo>
                    <a:pt x="2081" y="4126"/>
                    <a:pt x="2077" y="4127"/>
                    <a:pt x="2079" y="4121"/>
                  </a:cubicBezTo>
                  <a:cubicBezTo>
                    <a:pt x="2081" y="4114"/>
                    <a:pt x="2083" y="4108"/>
                    <a:pt x="2087" y="4102"/>
                  </a:cubicBezTo>
                  <a:cubicBezTo>
                    <a:pt x="2091" y="4094"/>
                    <a:pt x="2098" y="4082"/>
                    <a:pt x="2104" y="4082"/>
                  </a:cubicBezTo>
                  <a:cubicBezTo>
                    <a:pt x="2105" y="4082"/>
                    <a:pt x="2106" y="4083"/>
                    <a:pt x="2107" y="4083"/>
                  </a:cubicBezTo>
                  <a:lnTo>
                    <a:pt x="2107" y="4083"/>
                  </a:lnTo>
                  <a:cubicBezTo>
                    <a:pt x="2093" y="4075"/>
                    <a:pt x="2114" y="4062"/>
                    <a:pt x="2104" y="4053"/>
                  </a:cubicBezTo>
                  <a:cubicBezTo>
                    <a:pt x="2099" y="4047"/>
                    <a:pt x="2090" y="4033"/>
                    <a:pt x="2107" y="4028"/>
                  </a:cubicBezTo>
                  <a:cubicBezTo>
                    <a:pt x="2109" y="4028"/>
                    <a:pt x="2110" y="4028"/>
                    <a:pt x="2111" y="4028"/>
                  </a:cubicBezTo>
                  <a:cubicBezTo>
                    <a:pt x="2115" y="4028"/>
                    <a:pt x="2118" y="4029"/>
                    <a:pt x="2121" y="4029"/>
                  </a:cubicBezTo>
                  <a:cubicBezTo>
                    <a:pt x="2123" y="4029"/>
                    <a:pt x="2125" y="4028"/>
                    <a:pt x="2128" y="4027"/>
                  </a:cubicBezTo>
                  <a:cubicBezTo>
                    <a:pt x="2134" y="4022"/>
                    <a:pt x="2138" y="4014"/>
                    <a:pt x="2134" y="4009"/>
                  </a:cubicBezTo>
                  <a:cubicBezTo>
                    <a:pt x="2130" y="4004"/>
                    <a:pt x="2133" y="4003"/>
                    <a:pt x="2138" y="3993"/>
                  </a:cubicBezTo>
                  <a:cubicBezTo>
                    <a:pt x="2139" y="3992"/>
                    <a:pt x="2140" y="3991"/>
                    <a:pt x="2141" y="3991"/>
                  </a:cubicBezTo>
                  <a:cubicBezTo>
                    <a:pt x="2142" y="3991"/>
                    <a:pt x="2144" y="3993"/>
                    <a:pt x="2146" y="3993"/>
                  </a:cubicBezTo>
                  <a:cubicBezTo>
                    <a:pt x="2160" y="3992"/>
                    <a:pt x="2153" y="3957"/>
                    <a:pt x="2170" y="3949"/>
                  </a:cubicBezTo>
                  <a:cubicBezTo>
                    <a:pt x="2176" y="3939"/>
                    <a:pt x="2168" y="3917"/>
                    <a:pt x="2172" y="3916"/>
                  </a:cubicBezTo>
                  <a:cubicBezTo>
                    <a:pt x="2175" y="3916"/>
                    <a:pt x="2186" y="3917"/>
                    <a:pt x="2187" y="3913"/>
                  </a:cubicBezTo>
                  <a:cubicBezTo>
                    <a:pt x="2188" y="3906"/>
                    <a:pt x="2179" y="3906"/>
                    <a:pt x="2180" y="3898"/>
                  </a:cubicBezTo>
                  <a:cubicBezTo>
                    <a:pt x="2180" y="3898"/>
                    <a:pt x="2202" y="3897"/>
                    <a:pt x="2203" y="3897"/>
                  </a:cubicBezTo>
                  <a:cubicBezTo>
                    <a:pt x="2198" y="3887"/>
                    <a:pt x="2198" y="3874"/>
                    <a:pt x="2212" y="3861"/>
                  </a:cubicBezTo>
                  <a:cubicBezTo>
                    <a:pt x="2218" y="3856"/>
                    <a:pt x="2225" y="3848"/>
                    <a:pt x="2228" y="3841"/>
                  </a:cubicBezTo>
                  <a:cubicBezTo>
                    <a:pt x="2230" y="3838"/>
                    <a:pt x="2230" y="3832"/>
                    <a:pt x="2229" y="3832"/>
                  </a:cubicBezTo>
                  <a:lnTo>
                    <a:pt x="2229" y="3832"/>
                  </a:lnTo>
                  <a:cubicBezTo>
                    <a:pt x="2228" y="3832"/>
                    <a:pt x="2228" y="3832"/>
                    <a:pt x="2227" y="3834"/>
                  </a:cubicBezTo>
                  <a:lnTo>
                    <a:pt x="2227" y="3834"/>
                  </a:lnTo>
                  <a:lnTo>
                    <a:pt x="2237" y="3816"/>
                  </a:lnTo>
                  <a:cubicBezTo>
                    <a:pt x="2244" y="3804"/>
                    <a:pt x="2238" y="3813"/>
                    <a:pt x="2237" y="3805"/>
                  </a:cubicBezTo>
                  <a:cubicBezTo>
                    <a:pt x="2236" y="3799"/>
                    <a:pt x="2254" y="3781"/>
                    <a:pt x="2258" y="3776"/>
                  </a:cubicBezTo>
                  <a:cubicBezTo>
                    <a:pt x="2263" y="3770"/>
                    <a:pt x="2274" y="3756"/>
                    <a:pt x="2274" y="3747"/>
                  </a:cubicBezTo>
                  <a:cubicBezTo>
                    <a:pt x="2273" y="3739"/>
                    <a:pt x="2260" y="3738"/>
                    <a:pt x="2278" y="3729"/>
                  </a:cubicBezTo>
                  <a:cubicBezTo>
                    <a:pt x="2287" y="3728"/>
                    <a:pt x="2301" y="3713"/>
                    <a:pt x="2289" y="3713"/>
                  </a:cubicBezTo>
                  <a:cubicBezTo>
                    <a:pt x="2288" y="3713"/>
                    <a:pt x="2288" y="3713"/>
                    <a:pt x="2287" y="3713"/>
                  </a:cubicBezTo>
                  <a:cubicBezTo>
                    <a:pt x="2276" y="3708"/>
                    <a:pt x="2280" y="3696"/>
                    <a:pt x="2292" y="3689"/>
                  </a:cubicBezTo>
                  <a:cubicBezTo>
                    <a:pt x="2301" y="3683"/>
                    <a:pt x="2309" y="3689"/>
                    <a:pt x="2312" y="3670"/>
                  </a:cubicBezTo>
                  <a:cubicBezTo>
                    <a:pt x="2312" y="3669"/>
                    <a:pt x="2311" y="3642"/>
                    <a:pt x="2314" y="3642"/>
                  </a:cubicBezTo>
                  <a:cubicBezTo>
                    <a:pt x="2314" y="3642"/>
                    <a:pt x="2314" y="3642"/>
                    <a:pt x="2314" y="3642"/>
                  </a:cubicBezTo>
                  <a:cubicBezTo>
                    <a:pt x="2316" y="3642"/>
                    <a:pt x="2315" y="3656"/>
                    <a:pt x="2319" y="3656"/>
                  </a:cubicBezTo>
                  <a:cubicBezTo>
                    <a:pt x="2320" y="3656"/>
                    <a:pt x="2321" y="3656"/>
                    <a:pt x="2322" y="3655"/>
                  </a:cubicBezTo>
                  <a:cubicBezTo>
                    <a:pt x="2328" y="3651"/>
                    <a:pt x="2328" y="3631"/>
                    <a:pt x="2328" y="3627"/>
                  </a:cubicBezTo>
                  <a:cubicBezTo>
                    <a:pt x="2333" y="3617"/>
                    <a:pt x="2338" y="3607"/>
                    <a:pt x="2346" y="3601"/>
                  </a:cubicBezTo>
                  <a:cubicBezTo>
                    <a:pt x="2354" y="3596"/>
                    <a:pt x="2358" y="3592"/>
                    <a:pt x="2364" y="3582"/>
                  </a:cubicBezTo>
                  <a:cubicBezTo>
                    <a:pt x="2371" y="3572"/>
                    <a:pt x="2376" y="3561"/>
                    <a:pt x="2378" y="3550"/>
                  </a:cubicBezTo>
                  <a:cubicBezTo>
                    <a:pt x="2381" y="3539"/>
                    <a:pt x="2377" y="3531"/>
                    <a:pt x="2386" y="3528"/>
                  </a:cubicBezTo>
                  <a:cubicBezTo>
                    <a:pt x="2398" y="3524"/>
                    <a:pt x="2406" y="3512"/>
                    <a:pt x="2411" y="3500"/>
                  </a:cubicBezTo>
                  <a:cubicBezTo>
                    <a:pt x="2413" y="3491"/>
                    <a:pt x="2406" y="3490"/>
                    <a:pt x="2402" y="3488"/>
                  </a:cubicBezTo>
                  <a:lnTo>
                    <a:pt x="2402" y="3488"/>
                  </a:lnTo>
                  <a:cubicBezTo>
                    <a:pt x="2404" y="3489"/>
                    <a:pt x="2405" y="3489"/>
                    <a:pt x="2407" y="3489"/>
                  </a:cubicBezTo>
                  <a:cubicBezTo>
                    <a:pt x="2420" y="3489"/>
                    <a:pt x="2431" y="3460"/>
                    <a:pt x="2429" y="3448"/>
                  </a:cubicBezTo>
                  <a:cubicBezTo>
                    <a:pt x="2428" y="3442"/>
                    <a:pt x="2433" y="3431"/>
                    <a:pt x="2440" y="3430"/>
                  </a:cubicBezTo>
                  <a:cubicBezTo>
                    <a:pt x="2445" y="3430"/>
                    <a:pt x="2444" y="3437"/>
                    <a:pt x="2447" y="3437"/>
                  </a:cubicBezTo>
                  <a:cubicBezTo>
                    <a:pt x="2447" y="3437"/>
                    <a:pt x="2448" y="3437"/>
                    <a:pt x="2448" y="3436"/>
                  </a:cubicBezTo>
                  <a:cubicBezTo>
                    <a:pt x="2454" y="3434"/>
                    <a:pt x="2452" y="3426"/>
                    <a:pt x="2453" y="3421"/>
                  </a:cubicBezTo>
                  <a:cubicBezTo>
                    <a:pt x="2454" y="3412"/>
                    <a:pt x="2461" y="3400"/>
                    <a:pt x="2469" y="3395"/>
                  </a:cubicBezTo>
                  <a:cubicBezTo>
                    <a:pt x="2470" y="3396"/>
                    <a:pt x="2471" y="3396"/>
                    <a:pt x="2472" y="3396"/>
                  </a:cubicBezTo>
                  <a:cubicBezTo>
                    <a:pt x="2478" y="3396"/>
                    <a:pt x="2474" y="3379"/>
                    <a:pt x="2475" y="3374"/>
                  </a:cubicBezTo>
                  <a:cubicBezTo>
                    <a:pt x="2478" y="3367"/>
                    <a:pt x="2482" y="3360"/>
                    <a:pt x="2486" y="3354"/>
                  </a:cubicBezTo>
                  <a:cubicBezTo>
                    <a:pt x="2491" y="3345"/>
                    <a:pt x="2495" y="3336"/>
                    <a:pt x="2494" y="3328"/>
                  </a:cubicBezTo>
                  <a:cubicBezTo>
                    <a:pt x="2494" y="3313"/>
                    <a:pt x="2498" y="3294"/>
                    <a:pt x="2498" y="3279"/>
                  </a:cubicBezTo>
                  <a:cubicBezTo>
                    <a:pt x="2501" y="3262"/>
                    <a:pt x="2496" y="3229"/>
                    <a:pt x="2481" y="3219"/>
                  </a:cubicBezTo>
                  <a:cubicBezTo>
                    <a:pt x="2477" y="3216"/>
                    <a:pt x="2481" y="3205"/>
                    <a:pt x="2481" y="3200"/>
                  </a:cubicBezTo>
                  <a:cubicBezTo>
                    <a:pt x="2480" y="3192"/>
                    <a:pt x="2473" y="3192"/>
                    <a:pt x="2468" y="3183"/>
                  </a:cubicBezTo>
                  <a:cubicBezTo>
                    <a:pt x="2463" y="3173"/>
                    <a:pt x="2459" y="3163"/>
                    <a:pt x="2452" y="3154"/>
                  </a:cubicBezTo>
                  <a:cubicBezTo>
                    <a:pt x="2445" y="3146"/>
                    <a:pt x="2441" y="3152"/>
                    <a:pt x="2440" y="3138"/>
                  </a:cubicBezTo>
                  <a:cubicBezTo>
                    <a:pt x="2439" y="3126"/>
                    <a:pt x="2434" y="3102"/>
                    <a:pt x="2422" y="3102"/>
                  </a:cubicBezTo>
                  <a:cubicBezTo>
                    <a:pt x="2420" y="3102"/>
                    <a:pt x="2418" y="3103"/>
                    <a:pt x="2416" y="3104"/>
                  </a:cubicBezTo>
                  <a:cubicBezTo>
                    <a:pt x="2433" y="3094"/>
                    <a:pt x="2394" y="3036"/>
                    <a:pt x="2381" y="3027"/>
                  </a:cubicBezTo>
                  <a:cubicBezTo>
                    <a:pt x="2370" y="3020"/>
                    <a:pt x="2389" y="2992"/>
                    <a:pt x="2366" y="2987"/>
                  </a:cubicBezTo>
                  <a:cubicBezTo>
                    <a:pt x="2357" y="2986"/>
                    <a:pt x="2346" y="2987"/>
                    <a:pt x="2348" y="2972"/>
                  </a:cubicBezTo>
                  <a:cubicBezTo>
                    <a:pt x="2346" y="2968"/>
                    <a:pt x="2334" y="2946"/>
                    <a:pt x="2332" y="2946"/>
                  </a:cubicBezTo>
                  <a:cubicBezTo>
                    <a:pt x="2332" y="2946"/>
                    <a:pt x="2332" y="2946"/>
                    <a:pt x="2332" y="2946"/>
                  </a:cubicBezTo>
                  <a:lnTo>
                    <a:pt x="2332" y="2946"/>
                  </a:lnTo>
                  <a:cubicBezTo>
                    <a:pt x="2332" y="2946"/>
                    <a:pt x="2332" y="2946"/>
                    <a:pt x="2333" y="2946"/>
                  </a:cubicBezTo>
                  <a:cubicBezTo>
                    <a:pt x="2333" y="2946"/>
                    <a:pt x="2336" y="2947"/>
                    <a:pt x="2337" y="2947"/>
                  </a:cubicBezTo>
                  <a:cubicBezTo>
                    <a:pt x="2338" y="2947"/>
                    <a:pt x="2339" y="2947"/>
                    <a:pt x="2339" y="2944"/>
                  </a:cubicBezTo>
                  <a:cubicBezTo>
                    <a:pt x="2338" y="2939"/>
                    <a:pt x="2333" y="2932"/>
                    <a:pt x="2330" y="2926"/>
                  </a:cubicBezTo>
                  <a:cubicBezTo>
                    <a:pt x="2323" y="2912"/>
                    <a:pt x="2322" y="2893"/>
                    <a:pt x="2313" y="2881"/>
                  </a:cubicBezTo>
                  <a:lnTo>
                    <a:pt x="2313" y="2881"/>
                  </a:lnTo>
                  <a:cubicBezTo>
                    <a:pt x="2315" y="2893"/>
                    <a:pt x="2307" y="2905"/>
                    <a:pt x="2297" y="2905"/>
                  </a:cubicBezTo>
                  <a:cubicBezTo>
                    <a:pt x="2295" y="2905"/>
                    <a:pt x="2293" y="2904"/>
                    <a:pt x="2290" y="2903"/>
                  </a:cubicBezTo>
                  <a:cubicBezTo>
                    <a:pt x="2284" y="2890"/>
                    <a:pt x="2299" y="2891"/>
                    <a:pt x="2302" y="2891"/>
                  </a:cubicBezTo>
                  <a:cubicBezTo>
                    <a:pt x="2309" y="2889"/>
                    <a:pt x="2295" y="2873"/>
                    <a:pt x="2293" y="2867"/>
                  </a:cubicBezTo>
                  <a:cubicBezTo>
                    <a:pt x="2291" y="2862"/>
                    <a:pt x="2295" y="2846"/>
                    <a:pt x="2291" y="2845"/>
                  </a:cubicBezTo>
                  <a:cubicBezTo>
                    <a:pt x="2286" y="2843"/>
                    <a:pt x="2280" y="2844"/>
                    <a:pt x="2277" y="2836"/>
                  </a:cubicBezTo>
                  <a:cubicBezTo>
                    <a:pt x="2274" y="2822"/>
                    <a:pt x="2275" y="2810"/>
                    <a:pt x="2268" y="2796"/>
                  </a:cubicBezTo>
                  <a:cubicBezTo>
                    <a:pt x="2268" y="2797"/>
                    <a:pt x="2268" y="2798"/>
                    <a:pt x="2267" y="2798"/>
                  </a:cubicBezTo>
                  <a:cubicBezTo>
                    <a:pt x="2261" y="2798"/>
                    <a:pt x="2237" y="2749"/>
                    <a:pt x="2233" y="2745"/>
                  </a:cubicBezTo>
                  <a:cubicBezTo>
                    <a:pt x="2232" y="2744"/>
                    <a:pt x="2232" y="2744"/>
                    <a:pt x="2231" y="2744"/>
                  </a:cubicBezTo>
                  <a:cubicBezTo>
                    <a:pt x="2229" y="2744"/>
                    <a:pt x="2225" y="2751"/>
                    <a:pt x="2220" y="2751"/>
                  </a:cubicBezTo>
                  <a:cubicBezTo>
                    <a:pt x="2219" y="2751"/>
                    <a:pt x="2218" y="2751"/>
                    <a:pt x="2217" y="2750"/>
                  </a:cubicBezTo>
                  <a:cubicBezTo>
                    <a:pt x="2207" y="2744"/>
                    <a:pt x="2220" y="2733"/>
                    <a:pt x="2224" y="2731"/>
                  </a:cubicBezTo>
                  <a:lnTo>
                    <a:pt x="2224" y="2731"/>
                  </a:lnTo>
                  <a:cubicBezTo>
                    <a:pt x="2223" y="2731"/>
                    <a:pt x="2222" y="2732"/>
                    <a:pt x="2220" y="2732"/>
                  </a:cubicBezTo>
                  <a:cubicBezTo>
                    <a:pt x="2216" y="2732"/>
                    <a:pt x="2211" y="2730"/>
                    <a:pt x="2212" y="2724"/>
                  </a:cubicBezTo>
                  <a:cubicBezTo>
                    <a:pt x="2212" y="2716"/>
                    <a:pt x="2220" y="2716"/>
                    <a:pt x="2219" y="2709"/>
                  </a:cubicBezTo>
                  <a:cubicBezTo>
                    <a:pt x="2218" y="2705"/>
                    <a:pt x="2200" y="2707"/>
                    <a:pt x="2196" y="2696"/>
                  </a:cubicBezTo>
                  <a:cubicBezTo>
                    <a:pt x="2195" y="2693"/>
                    <a:pt x="2199" y="2673"/>
                    <a:pt x="2195" y="2673"/>
                  </a:cubicBezTo>
                  <a:cubicBezTo>
                    <a:pt x="2195" y="2673"/>
                    <a:pt x="2194" y="2673"/>
                    <a:pt x="2194" y="2673"/>
                  </a:cubicBezTo>
                  <a:cubicBezTo>
                    <a:pt x="2192" y="2674"/>
                    <a:pt x="2191" y="2680"/>
                    <a:pt x="2189" y="2680"/>
                  </a:cubicBezTo>
                  <a:cubicBezTo>
                    <a:pt x="2188" y="2680"/>
                    <a:pt x="2186" y="2679"/>
                    <a:pt x="2185" y="2678"/>
                  </a:cubicBezTo>
                  <a:cubicBezTo>
                    <a:pt x="2182" y="2676"/>
                    <a:pt x="2180" y="2672"/>
                    <a:pt x="2180" y="2669"/>
                  </a:cubicBezTo>
                  <a:cubicBezTo>
                    <a:pt x="2180" y="2661"/>
                    <a:pt x="2195" y="2664"/>
                    <a:pt x="2192" y="2653"/>
                  </a:cubicBezTo>
                  <a:cubicBezTo>
                    <a:pt x="2188" y="2647"/>
                    <a:pt x="2184" y="2637"/>
                    <a:pt x="2179" y="2632"/>
                  </a:cubicBezTo>
                  <a:cubicBezTo>
                    <a:pt x="2178" y="2629"/>
                    <a:pt x="2171" y="2629"/>
                    <a:pt x="2171" y="2629"/>
                  </a:cubicBezTo>
                  <a:cubicBezTo>
                    <a:pt x="2165" y="2617"/>
                    <a:pt x="2159" y="2604"/>
                    <a:pt x="2151" y="2593"/>
                  </a:cubicBezTo>
                  <a:cubicBezTo>
                    <a:pt x="2147" y="2587"/>
                    <a:pt x="2144" y="2584"/>
                    <a:pt x="2141" y="2584"/>
                  </a:cubicBezTo>
                  <a:cubicBezTo>
                    <a:pt x="2139" y="2584"/>
                    <a:pt x="2139" y="2588"/>
                    <a:pt x="2141" y="2597"/>
                  </a:cubicBezTo>
                  <a:cubicBezTo>
                    <a:pt x="2135" y="2586"/>
                    <a:pt x="2128" y="2575"/>
                    <a:pt x="2130" y="2563"/>
                  </a:cubicBezTo>
                  <a:cubicBezTo>
                    <a:pt x="2130" y="2554"/>
                    <a:pt x="2132" y="2539"/>
                    <a:pt x="2122" y="2532"/>
                  </a:cubicBezTo>
                  <a:cubicBezTo>
                    <a:pt x="2114" y="2526"/>
                    <a:pt x="2111" y="2527"/>
                    <a:pt x="2105" y="2517"/>
                  </a:cubicBezTo>
                  <a:cubicBezTo>
                    <a:pt x="2103" y="2513"/>
                    <a:pt x="2099" y="2506"/>
                    <a:pt x="2096" y="2502"/>
                  </a:cubicBezTo>
                  <a:cubicBezTo>
                    <a:pt x="2095" y="2503"/>
                    <a:pt x="2094" y="2503"/>
                    <a:pt x="2093" y="2503"/>
                  </a:cubicBezTo>
                  <a:cubicBezTo>
                    <a:pt x="2093" y="2503"/>
                    <a:pt x="2092" y="2503"/>
                    <a:pt x="2091" y="2502"/>
                  </a:cubicBezTo>
                  <a:cubicBezTo>
                    <a:pt x="2082" y="2495"/>
                    <a:pt x="2078" y="2478"/>
                    <a:pt x="2070" y="2469"/>
                  </a:cubicBezTo>
                  <a:cubicBezTo>
                    <a:pt x="2062" y="2459"/>
                    <a:pt x="2053" y="2454"/>
                    <a:pt x="2055" y="2443"/>
                  </a:cubicBezTo>
                  <a:cubicBezTo>
                    <a:pt x="2057" y="2436"/>
                    <a:pt x="2044" y="2414"/>
                    <a:pt x="2038" y="2411"/>
                  </a:cubicBezTo>
                  <a:cubicBezTo>
                    <a:pt x="2037" y="2411"/>
                    <a:pt x="2037" y="2411"/>
                    <a:pt x="2037" y="2411"/>
                  </a:cubicBezTo>
                  <a:cubicBezTo>
                    <a:pt x="2031" y="2411"/>
                    <a:pt x="2036" y="2427"/>
                    <a:pt x="2038" y="2430"/>
                  </a:cubicBezTo>
                  <a:lnTo>
                    <a:pt x="2038" y="2430"/>
                  </a:lnTo>
                  <a:cubicBezTo>
                    <a:pt x="2033" y="2423"/>
                    <a:pt x="2029" y="2416"/>
                    <a:pt x="2028" y="2407"/>
                  </a:cubicBezTo>
                  <a:cubicBezTo>
                    <a:pt x="2027" y="2399"/>
                    <a:pt x="2029" y="2394"/>
                    <a:pt x="2027" y="2386"/>
                  </a:cubicBezTo>
                  <a:cubicBezTo>
                    <a:pt x="2022" y="2372"/>
                    <a:pt x="2013" y="2372"/>
                    <a:pt x="2010" y="2358"/>
                  </a:cubicBezTo>
                  <a:cubicBezTo>
                    <a:pt x="2009" y="2353"/>
                    <a:pt x="2016" y="2333"/>
                    <a:pt x="2007" y="2333"/>
                  </a:cubicBezTo>
                  <a:cubicBezTo>
                    <a:pt x="2006" y="2333"/>
                    <a:pt x="2005" y="2333"/>
                    <a:pt x="2005" y="2334"/>
                  </a:cubicBezTo>
                  <a:cubicBezTo>
                    <a:pt x="2002" y="2334"/>
                    <a:pt x="1999" y="2335"/>
                    <a:pt x="1996" y="2335"/>
                  </a:cubicBezTo>
                  <a:cubicBezTo>
                    <a:pt x="1990" y="2335"/>
                    <a:pt x="1986" y="2333"/>
                    <a:pt x="1986" y="2322"/>
                  </a:cubicBezTo>
                  <a:cubicBezTo>
                    <a:pt x="1986" y="2312"/>
                    <a:pt x="1990" y="2310"/>
                    <a:pt x="1986" y="2298"/>
                  </a:cubicBezTo>
                  <a:cubicBezTo>
                    <a:pt x="1985" y="2294"/>
                    <a:pt x="1975" y="2269"/>
                    <a:pt x="1969" y="2269"/>
                  </a:cubicBezTo>
                  <a:cubicBezTo>
                    <a:pt x="1969" y="2269"/>
                    <a:pt x="1969" y="2269"/>
                    <a:pt x="1969" y="2269"/>
                  </a:cubicBezTo>
                  <a:cubicBezTo>
                    <a:pt x="1967" y="2269"/>
                    <a:pt x="1963" y="2277"/>
                    <a:pt x="1958" y="2277"/>
                  </a:cubicBezTo>
                  <a:cubicBezTo>
                    <a:pt x="1956" y="2277"/>
                    <a:pt x="1954" y="2275"/>
                    <a:pt x="1952" y="2271"/>
                  </a:cubicBezTo>
                  <a:cubicBezTo>
                    <a:pt x="1948" y="2259"/>
                    <a:pt x="1959" y="2262"/>
                    <a:pt x="1961" y="2257"/>
                  </a:cubicBezTo>
                  <a:cubicBezTo>
                    <a:pt x="1961" y="2257"/>
                    <a:pt x="1945" y="2251"/>
                    <a:pt x="1944" y="2251"/>
                  </a:cubicBezTo>
                  <a:cubicBezTo>
                    <a:pt x="1936" y="2245"/>
                    <a:pt x="1937" y="2242"/>
                    <a:pt x="1939" y="2237"/>
                  </a:cubicBezTo>
                  <a:cubicBezTo>
                    <a:pt x="1943" y="2228"/>
                    <a:pt x="1934" y="2201"/>
                    <a:pt x="1926" y="2193"/>
                  </a:cubicBezTo>
                  <a:cubicBezTo>
                    <a:pt x="1925" y="2191"/>
                    <a:pt x="1923" y="2191"/>
                    <a:pt x="1921" y="2191"/>
                  </a:cubicBezTo>
                  <a:cubicBezTo>
                    <a:pt x="1915" y="2191"/>
                    <a:pt x="1908" y="2201"/>
                    <a:pt x="1904" y="2201"/>
                  </a:cubicBezTo>
                  <a:cubicBezTo>
                    <a:pt x="1903" y="2201"/>
                    <a:pt x="1903" y="2201"/>
                    <a:pt x="1903" y="2200"/>
                  </a:cubicBezTo>
                  <a:cubicBezTo>
                    <a:pt x="1899" y="2193"/>
                    <a:pt x="1904" y="2189"/>
                    <a:pt x="1904" y="2184"/>
                  </a:cubicBezTo>
                  <a:cubicBezTo>
                    <a:pt x="1905" y="2176"/>
                    <a:pt x="1903" y="2168"/>
                    <a:pt x="1899" y="2160"/>
                  </a:cubicBezTo>
                  <a:cubicBezTo>
                    <a:pt x="1895" y="2149"/>
                    <a:pt x="1896" y="2123"/>
                    <a:pt x="1889" y="2117"/>
                  </a:cubicBezTo>
                  <a:cubicBezTo>
                    <a:pt x="1887" y="2114"/>
                    <a:pt x="1873" y="2113"/>
                    <a:pt x="1875" y="2107"/>
                  </a:cubicBezTo>
                  <a:cubicBezTo>
                    <a:pt x="1875" y="2102"/>
                    <a:pt x="1879" y="2100"/>
                    <a:pt x="1875" y="2093"/>
                  </a:cubicBezTo>
                  <a:cubicBezTo>
                    <a:pt x="1868" y="2076"/>
                    <a:pt x="1848" y="2079"/>
                    <a:pt x="1839" y="2063"/>
                  </a:cubicBezTo>
                  <a:cubicBezTo>
                    <a:pt x="1828" y="2047"/>
                    <a:pt x="1842" y="2031"/>
                    <a:pt x="1836" y="2018"/>
                  </a:cubicBezTo>
                  <a:cubicBezTo>
                    <a:pt x="1836" y="2018"/>
                    <a:pt x="1835" y="2017"/>
                    <a:pt x="1835" y="2017"/>
                  </a:cubicBezTo>
                  <a:cubicBezTo>
                    <a:pt x="1832" y="2017"/>
                    <a:pt x="1830" y="2025"/>
                    <a:pt x="1830" y="2026"/>
                  </a:cubicBezTo>
                  <a:lnTo>
                    <a:pt x="1830" y="2026"/>
                  </a:lnTo>
                  <a:cubicBezTo>
                    <a:pt x="1825" y="2016"/>
                    <a:pt x="1833" y="2010"/>
                    <a:pt x="1827" y="2003"/>
                  </a:cubicBezTo>
                  <a:cubicBezTo>
                    <a:pt x="1820" y="1991"/>
                    <a:pt x="1814" y="1985"/>
                    <a:pt x="1807" y="1973"/>
                  </a:cubicBezTo>
                  <a:lnTo>
                    <a:pt x="1807" y="1973"/>
                  </a:lnTo>
                  <a:cubicBezTo>
                    <a:pt x="1807" y="1974"/>
                    <a:pt x="1807" y="1974"/>
                    <a:pt x="1807" y="1974"/>
                  </a:cubicBezTo>
                  <a:cubicBezTo>
                    <a:pt x="1807" y="1974"/>
                    <a:pt x="1801" y="1965"/>
                    <a:pt x="1797" y="1962"/>
                  </a:cubicBezTo>
                  <a:cubicBezTo>
                    <a:pt x="1791" y="1959"/>
                    <a:pt x="1790" y="1954"/>
                    <a:pt x="1788" y="1948"/>
                  </a:cubicBezTo>
                  <a:cubicBezTo>
                    <a:pt x="1786" y="1934"/>
                    <a:pt x="1777" y="1920"/>
                    <a:pt x="1767" y="1910"/>
                  </a:cubicBezTo>
                  <a:cubicBezTo>
                    <a:pt x="1764" y="1907"/>
                    <a:pt x="1745" y="1899"/>
                    <a:pt x="1750" y="1895"/>
                  </a:cubicBezTo>
                  <a:cubicBezTo>
                    <a:pt x="1758" y="1889"/>
                    <a:pt x="1769" y="1884"/>
                    <a:pt x="1750" y="1872"/>
                  </a:cubicBezTo>
                  <a:cubicBezTo>
                    <a:pt x="1745" y="1869"/>
                    <a:pt x="1738" y="1866"/>
                    <a:pt x="1732" y="1863"/>
                  </a:cubicBezTo>
                  <a:lnTo>
                    <a:pt x="1732" y="1863"/>
                  </a:lnTo>
                  <a:cubicBezTo>
                    <a:pt x="1732" y="1863"/>
                    <a:pt x="1732" y="1863"/>
                    <a:pt x="1733" y="1863"/>
                  </a:cubicBezTo>
                  <a:cubicBezTo>
                    <a:pt x="1736" y="1863"/>
                    <a:pt x="1738" y="1862"/>
                    <a:pt x="1739" y="1860"/>
                  </a:cubicBezTo>
                  <a:cubicBezTo>
                    <a:pt x="1737" y="1856"/>
                    <a:pt x="1733" y="1848"/>
                    <a:pt x="1728" y="1848"/>
                  </a:cubicBezTo>
                  <a:cubicBezTo>
                    <a:pt x="1727" y="1848"/>
                    <a:pt x="1727" y="1848"/>
                    <a:pt x="1726" y="1848"/>
                  </a:cubicBezTo>
                  <a:cubicBezTo>
                    <a:pt x="1725" y="1848"/>
                    <a:pt x="1725" y="1855"/>
                    <a:pt x="1725" y="1857"/>
                  </a:cubicBezTo>
                  <a:lnTo>
                    <a:pt x="1725" y="1857"/>
                  </a:lnTo>
                  <a:cubicBezTo>
                    <a:pt x="1720" y="1853"/>
                    <a:pt x="1717" y="1848"/>
                    <a:pt x="1717" y="1840"/>
                  </a:cubicBezTo>
                  <a:cubicBezTo>
                    <a:pt x="1717" y="1830"/>
                    <a:pt x="1721" y="1820"/>
                    <a:pt x="1717" y="1808"/>
                  </a:cubicBezTo>
                  <a:cubicBezTo>
                    <a:pt x="1714" y="1797"/>
                    <a:pt x="1708" y="1798"/>
                    <a:pt x="1703" y="1790"/>
                  </a:cubicBezTo>
                  <a:cubicBezTo>
                    <a:pt x="1700" y="1783"/>
                    <a:pt x="1705" y="1774"/>
                    <a:pt x="1701" y="1765"/>
                  </a:cubicBezTo>
                  <a:cubicBezTo>
                    <a:pt x="1700" y="1763"/>
                    <a:pt x="1693" y="1764"/>
                    <a:pt x="1691" y="1763"/>
                  </a:cubicBezTo>
                  <a:cubicBezTo>
                    <a:pt x="1676" y="1755"/>
                    <a:pt x="1690" y="1735"/>
                    <a:pt x="1684" y="1726"/>
                  </a:cubicBezTo>
                  <a:lnTo>
                    <a:pt x="1684" y="1726"/>
                  </a:lnTo>
                  <a:cubicBezTo>
                    <a:pt x="1686" y="1729"/>
                    <a:pt x="1679" y="1735"/>
                    <a:pt x="1673" y="1735"/>
                  </a:cubicBezTo>
                  <a:cubicBezTo>
                    <a:pt x="1668" y="1735"/>
                    <a:pt x="1664" y="1732"/>
                    <a:pt x="1664" y="1721"/>
                  </a:cubicBezTo>
                  <a:cubicBezTo>
                    <a:pt x="1664" y="1708"/>
                    <a:pt x="1667" y="1711"/>
                    <a:pt x="1658" y="1696"/>
                  </a:cubicBezTo>
                  <a:cubicBezTo>
                    <a:pt x="1656" y="1689"/>
                    <a:pt x="1657" y="1687"/>
                    <a:pt x="1662" y="1684"/>
                  </a:cubicBezTo>
                  <a:lnTo>
                    <a:pt x="1662" y="1684"/>
                  </a:lnTo>
                  <a:cubicBezTo>
                    <a:pt x="1661" y="1685"/>
                    <a:pt x="1661" y="1685"/>
                    <a:pt x="1660" y="1685"/>
                  </a:cubicBezTo>
                  <a:cubicBezTo>
                    <a:pt x="1648" y="1685"/>
                    <a:pt x="1640" y="1653"/>
                    <a:pt x="1629" y="1653"/>
                  </a:cubicBezTo>
                  <a:cubicBezTo>
                    <a:pt x="1628" y="1653"/>
                    <a:pt x="1627" y="1654"/>
                    <a:pt x="1626" y="1654"/>
                  </a:cubicBezTo>
                  <a:cubicBezTo>
                    <a:pt x="1635" y="1650"/>
                    <a:pt x="1618" y="1624"/>
                    <a:pt x="1614" y="1616"/>
                  </a:cubicBezTo>
                  <a:cubicBezTo>
                    <a:pt x="1609" y="1610"/>
                    <a:pt x="1605" y="1604"/>
                    <a:pt x="1600" y="1599"/>
                  </a:cubicBezTo>
                  <a:cubicBezTo>
                    <a:pt x="1600" y="1599"/>
                    <a:pt x="1587" y="1597"/>
                    <a:pt x="1587" y="1596"/>
                  </a:cubicBezTo>
                  <a:cubicBezTo>
                    <a:pt x="1590" y="1590"/>
                    <a:pt x="1601" y="1588"/>
                    <a:pt x="1606" y="1585"/>
                  </a:cubicBezTo>
                  <a:cubicBezTo>
                    <a:pt x="1600" y="1582"/>
                    <a:pt x="1594" y="1577"/>
                    <a:pt x="1588" y="1577"/>
                  </a:cubicBezTo>
                  <a:cubicBezTo>
                    <a:pt x="1587" y="1577"/>
                    <a:pt x="1586" y="1577"/>
                    <a:pt x="1586" y="1577"/>
                  </a:cubicBezTo>
                  <a:cubicBezTo>
                    <a:pt x="1583" y="1578"/>
                    <a:pt x="1580" y="1579"/>
                    <a:pt x="1577" y="1579"/>
                  </a:cubicBezTo>
                  <a:cubicBezTo>
                    <a:pt x="1572" y="1579"/>
                    <a:pt x="1567" y="1577"/>
                    <a:pt x="1563" y="1569"/>
                  </a:cubicBezTo>
                  <a:cubicBezTo>
                    <a:pt x="1566" y="1567"/>
                    <a:pt x="1581" y="1564"/>
                    <a:pt x="1581" y="1560"/>
                  </a:cubicBezTo>
                  <a:cubicBezTo>
                    <a:pt x="1581" y="1552"/>
                    <a:pt x="1569" y="1549"/>
                    <a:pt x="1566" y="1548"/>
                  </a:cubicBezTo>
                  <a:cubicBezTo>
                    <a:pt x="1562" y="1542"/>
                    <a:pt x="1559" y="1535"/>
                    <a:pt x="1559" y="1529"/>
                  </a:cubicBezTo>
                  <a:cubicBezTo>
                    <a:pt x="1558" y="1525"/>
                    <a:pt x="1560" y="1516"/>
                    <a:pt x="1559" y="1512"/>
                  </a:cubicBezTo>
                  <a:cubicBezTo>
                    <a:pt x="1554" y="1504"/>
                    <a:pt x="1540" y="1510"/>
                    <a:pt x="1539" y="1504"/>
                  </a:cubicBezTo>
                  <a:cubicBezTo>
                    <a:pt x="1538" y="1502"/>
                    <a:pt x="1541" y="1496"/>
                    <a:pt x="1540" y="1493"/>
                  </a:cubicBezTo>
                  <a:cubicBezTo>
                    <a:pt x="1539" y="1488"/>
                    <a:pt x="1538" y="1484"/>
                    <a:pt x="1536" y="1480"/>
                  </a:cubicBezTo>
                  <a:cubicBezTo>
                    <a:pt x="1530" y="1468"/>
                    <a:pt x="1522" y="1462"/>
                    <a:pt x="1516" y="1452"/>
                  </a:cubicBezTo>
                  <a:cubicBezTo>
                    <a:pt x="1510" y="1443"/>
                    <a:pt x="1515" y="1436"/>
                    <a:pt x="1508" y="1430"/>
                  </a:cubicBezTo>
                  <a:cubicBezTo>
                    <a:pt x="1505" y="1427"/>
                    <a:pt x="1502" y="1425"/>
                    <a:pt x="1500" y="1425"/>
                  </a:cubicBezTo>
                  <a:cubicBezTo>
                    <a:pt x="1498" y="1425"/>
                    <a:pt x="1497" y="1426"/>
                    <a:pt x="1496" y="1426"/>
                  </a:cubicBezTo>
                  <a:cubicBezTo>
                    <a:pt x="1505" y="1421"/>
                    <a:pt x="1511" y="1419"/>
                    <a:pt x="1502" y="1404"/>
                  </a:cubicBezTo>
                  <a:lnTo>
                    <a:pt x="1502" y="1404"/>
                  </a:lnTo>
                  <a:cubicBezTo>
                    <a:pt x="1502" y="1404"/>
                    <a:pt x="1497" y="1406"/>
                    <a:pt x="1497" y="1406"/>
                  </a:cubicBezTo>
                  <a:cubicBezTo>
                    <a:pt x="1496" y="1406"/>
                    <a:pt x="1496" y="1406"/>
                    <a:pt x="1497" y="1406"/>
                  </a:cubicBezTo>
                  <a:cubicBezTo>
                    <a:pt x="1491" y="1397"/>
                    <a:pt x="1477" y="1362"/>
                    <a:pt x="1469" y="1358"/>
                  </a:cubicBezTo>
                  <a:cubicBezTo>
                    <a:pt x="1468" y="1358"/>
                    <a:pt x="1463" y="1366"/>
                    <a:pt x="1460" y="1366"/>
                  </a:cubicBezTo>
                  <a:cubicBezTo>
                    <a:pt x="1459" y="1366"/>
                    <a:pt x="1458" y="1366"/>
                    <a:pt x="1457" y="1363"/>
                  </a:cubicBezTo>
                  <a:cubicBezTo>
                    <a:pt x="1455" y="1356"/>
                    <a:pt x="1456" y="1345"/>
                    <a:pt x="1455" y="1337"/>
                  </a:cubicBezTo>
                  <a:cubicBezTo>
                    <a:pt x="1449" y="1317"/>
                    <a:pt x="1441" y="1294"/>
                    <a:pt x="1429" y="1276"/>
                  </a:cubicBezTo>
                  <a:cubicBezTo>
                    <a:pt x="1422" y="1267"/>
                    <a:pt x="1414" y="1264"/>
                    <a:pt x="1407" y="1253"/>
                  </a:cubicBezTo>
                  <a:cubicBezTo>
                    <a:pt x="1398" y="1237"/>
                    <a:pt x="1395" y="1240"/>
                    <a:pt x="1383" y="1239"/>
                  </a:cubicBezTo>
                  <a:lnTo>
                    <a:pt x="1383" y="1239"/>
                  </a:lnTo>
                  <a:cubicBezTo>
                    <a:pt x="1383" y="1239"/>
                    <a:pt x="1383" y="1239"/>
                    <a:pt x="1383" y="1239"/>
                  </a:cubicBezTo>
                  <a:cubicBezTo>
                    <a:pt x="1387" y="1239"/>
                    <a:pt x="1392" y="1206"/>
                    <a:pt x="1382" y="1206"/>
                  </a:cubicBezTo>
                  <a:cubicBezTo>
                    <a:pt x="1382" y="1206"/>
                    <a:pt x="1381" y="1206"/>
                    <a:pt x="1381" y="1206"/>
                  </a:cubicBezTo>
                  <a:cubicBezTo>
                    <a:pt x="1374" y="1207"/>
                    <a:pt x="1378" y="1239"/>
                    <a:pt x="1370" y="1240"/>
                  </a:cubicBezTo>
                  <a:cubicBezTo>
                    <a:pt x="1370" y="1240"/>
                    <a:pt x="1370" y="1214"/>
                    <a:pt x="1370" y="1212"/>
                  </a:cubicBezTo>
                  <a:cubicBezTo>
                    <a:pt x="1371" y="1201"/>
                    <a:pt x="1373" y="1185"/>
                    <a:pt x="1380" y="1181"/>
                  </a:cubicBezTo>
                  <a:lnTo>
                    <a:pt x="1380" y="1181"/>
                  </a:lnTo>
                  <a:cubicBezTo>
                    <a:pt x="1379" y="1182"/>
                    <a:pt x="1377" y="1182"/>
                    <a:pt x="1376" y="1182"/>
                  </a:cubicBezTo>
                  <a:cubicBezTo>
                    <a:pt x="1366" y="1182"/>
                    <a:pt x="1361" y="1164"/>
                    <a:pt x="1350" y="1158"/>
                  </a:cubicBezTo>
                  <a:cubicBezTo>
                    <a:pt x="1342" y="1144"/>
                    <a:pt x="1344" y="1143"/>
                    <a:pt x="1352" y="1141"/>
                  </a:cubicBezTo>
                  <a:cubicBezTo>
                    <a:pt x="1360" y="1138"/>
                    <a:pt x="1351" y="1128"/>
                    <a:pt x="1356" y="1125"/>
                  </a:cubicBezTo>
                  <a:lnTo>
                    <a:pt x="1356" y="1125"/>
                  </a:lnTo>
                  <a:lnTo>
                    <a:pt x="1332" y="1137"/>
                  </a:lnTo>
                  <a:cubicBezTo>
                    <a:pt x="1325" y="1124"/>
                    <a:pt x="1341" y="1110"/>
                    <a:pt x="1340" y="1109"/>
                  </a:cubicBezTo>
                  <a:cubicBezTo>
                    <a:pt x="1332" y="1102"/>
                    <a:pt x="1312" y="1096"/>
                    <a:pt x="1313" y="1082"/>
                  </a:cubicBezTo>
                  <a:cubicBezTo>
                    <a:pt x="1314" y="1071"/>
                    <a:pt x="1307" y="1033"/>
                    <a:pt x="1291" y="1032"/>
                  </a:cubicBezTo>
                  <a:cubicBezTo>
                    <a:pt x="1284" y="1032"/>
                    <a:pt x="1280" y="1008"/>
                    <a:pt x="1270" y="1004"/>
                  </a:cubicBezTo>
                  <a:cubicBezTo>
                    <a:pt x="1253" y="997"/>
                    <a:pt x="1270" y="986"/>
                    <a:pt x="1268" y="977"/>
                  </a:cubicBezTo>
                  <a:cubicBezTo>
                    <a:pt x="1264" y="966"/>
                    <a:pt x="1254" y="966"/>
                    <a:pt x="1249" y="957"/>
                  </a:cubicBezTo>
                  <a:cubicBezTo>
                    <a:pt x="1243" y="946"/>
                    <a:pt x="1249" y="947"/>
                    <a:pt x="1254" y="946"/>
                  </a:cubicBezTo>
                  <a:cubicBezTo>
                    <a:pt x="1261" y="945"/>
                    <a:pt x="1246" y="932"/>
                    <a:pt x="1245" y="931"/>
                  </a:cubicBezTo>
                  <a:cubicBezTo>
                    <a:pt x="1238" y="927"/>
                    <a:pt x="1240" y="923"/>
                    <a:pt x="1238" y="919"/>
                  </a:cubicBezTo>
                  <a:cubicBezTo>
                    <a:pt x="1237" y="916"/>
                    <a:pt x="1236" y="915"/>
                    <a:pt x="1234" y="915"/>
                  </a:cubicBezTo>
                  <a:cubicBezTo>
                    <a:pt x="1229" y="915"/>
                    <a:pt x="1222" y="920"/>
                    <a:pt x="1219" y="920"/>
                  </a:cubicBezTo>
                  <a:cubicBezTo>
                    <a:pt x="1217" y="920"/>
                    <a:pt x="1217" y="918"/>
                    <a:pt x="1220" y="909"/>
                  </a:cubicBezTo>
                  <a:cubicBezTo>
                    <a:pt x="1225" y="895"/>
                    <a:pt x="1216" y="880"/>
                    <a:pt x="1203" y="874"/>
                  </a:cubicBezTo>
                  <a:cubicBezTo>
                    <a:pt x="1188" y="868"/>
                    <a:pt x="1182" y="861"/>
                    <a:pt x="1192" y="846"/>
                  </a:cubicBezTo>
                  <a:cubicBezTo>
                    <a:pt x="1198" y="837"/>
                    <a:pt x="1167" y="819"/>
                    <a:pt x="1172" y="807"/>
                  </a:cubicBezTo>
                  <a:lnTo>
                    <a:pt x="1172" y="807"/>
                  </a:lnTo>
                  <a:cubicBezTo>
                    <a:pt x="1171" y="808"/>
                    <a:pt x="1170" y="809"/>
                    <a:pt x="1169" y="809"/>
                  </a:cubicBezTo>
                  <a:cubicBezTo>
                    <a:pt x="1159" y="809"/>
                    <a:pt x="1134" y="788"/>
                    <a:pt x="1149" y="788"/>
                  </a:cubicBezTo>
                  <a:cubicBezTo>
                    <a:pt x="1150" y="788"/>
                    <a:pt x="1151" y="788"/>
                    <a:pt x="1152" y="788"/>
                  </a:cubicBezTo>
                  <a:cubicBezTo>
                    <a:pt x="1168" y="780"/>
                    <a:pt x="1146" y="770"/>
                    <a:pt x="1139" y="758"/>
                  </a:cubicBezTo>
                  <a:cubicBezTo>
                    <a:pt x="1134" y="752"/>
                    <a:pt x="1128" y="743"/>
                    <a:pt x="1127" y="736"/>
                  </a:cubicBezTo>
                  <a:cubicBezTo>
                    <a:pt x="1127" y="730"/>
                    <a:pt x="1131" y="731"/>
                    <a:pt x="1128" y="726"/>
                  </a:cubicBezTo>
                  <a:cubicBezTo>
                    <a:pt x="1124" y="718"/>
                    <a:pt x="1109" y="697"/>
                    <a:pt x="1102" y="697"/>
                  </a:cubicBezTo>
                  <a:cubicBezTo>
                    <a:pt x="1101" y="697"/>
                    <a:pt x="1101" y="697"/>
                    <a:pt x="1100" y="697"/>
                  </a:cubicBezTo>
                  <a:cubicBezTo>
                    <a:pt x="1106" y="694"/>
                    <a:pt x="1113" y="693"/>
                    <a:pt x="1108" y="681"/>
                  </a:cubicBezTo>
                  <a:cubicBezTo>
                    <a:pt x="1105" y="674"/>
                    <a:pt x="1089" y="668"/>
                    <a:pt x="1093" y="661"/>
                  </a:cubicBezTo>
                  <a:cubicBezTo>
                    <a:pt x="1093" y="661"/>
                    <a:pt x="1088" y="656"/>
                    <a:pt x="1086" y="656"/>
                  </a:cubicBezTo>
                  <a:cubicBezTo>
                    <a:pt x="1086" y="656"/>
                    <a:pt x="1085" y="656"/>
                    <a:pt x="1085" y="656"/>
                  </a:cubicBezTo>
                  <a:cubicBezTo>
                    <a:pt x="1085" y="656"/>
                    <a:pt x="1085" y="656"/>
                    <a:pt x="1085" y="656"/>
                  </a:cubicBezTo>
                  <a:cubicBezTo>
                    <a:pt x="1081" y="656"/>
                    <a:pt x="1081" y="650"/>
                    <a:pt x="1080" y="647"/>
                  </a:cubicBezTo>
                  <a:cubicBezTo>
                    <a:pt x="1078" y="635"/>
                    <a:pt x="1075" y="619"/>
                    <a:pt x="1065" y="619"/>
                  </a:cubicBezTo>
                  <a:cubicBezTo>
                    <a:pt x="1063" y="619"/>
                    <a:pt x="1061" y="620"/>
                    <a:pt x="1058" y="621"/>
                  </a:cubicBezTo>
                  <a:lnTo>
                    <a:pt x="1058" y="621"/>
                  </a:lnTo>
                  <a:cubicBezTo>
                    <a:pt x="1062" y="619"/>
                    <a:pt x="1073" y="612"/>
                    <a:pt x="1063" y="606"/>
                  </a:cubicBezTo>
                  <a:cubicBezTo>
                    <a:pt x="1054" y="601"/>
                    <a:pt x="1053" y="605"/>
                    <a:pt x="1047" y="592"/>
                  </a:cubicBezTo>
                  <a:lnTo>
                    <a:pt x="1047" y="592"/>
                  </a:lnTo>
                  <a:cubicBezTo>
                    <a:pt x="1048" y="594"/>
                    <a:pt x="1050" y="595"/>
                    <a:pt x="1052" y="595"/>
                  </a:cubicBezTo>
                  <a:cubicBezTo>
                    <a:pt x="1056" y="595"/>
                    <a:pt x="1061" y="590"/>
                    <a:pt x="1057" y="582"/>
                  </a:cubicBezTo>
                  <a:cubicBezTo>
                    <a:pt x="1054" y="575"/>
                    <a:pt x="1049" y="567"/>
                    <a:pt x="1043" y="561"/>
                  </a:cubicBezTo>
                  <a:cubicBezTo>
                    <a:pt x="1036" y="553"/>
                    <a:pt x="1032" y="550"/>
                    <a:pt x="1027" y="550"/>
                  </a:cubicBezTo>
                  <a:cubicBezTo>
                    <a:pt x="1025" y="550"/>
                    <a:pt x="1022" y="551"/>
                    <a:pt x="1019" y="552"/>
                  </a:cubicBezTo>
                  <a:cubicBezTo>
                    <a:pt x="1011" y="538"/>
                    <a:pt x="1015" y="541"/>
                    <a:pt x="1019" y="532"/>
                  </a:cubicBezTo>
                  <a:cubicBezTo>
                    <a:pt x="1019" y="532"/>
                    <a:pt x="1012" y="531"/>
                    <a:pt x="1007" y="531"/>
                  </a:cubicBezTo>
                  <a:cubicBezTo>
                    <a:pt x="1005" y="531"/>
                    <a:pt x="1004" y="531"/>
                    <a:pt x="1003" y="531"/>
                  </a:cubicBezTo>
                  <a:lnTo>
                    <a:pt x="1003" y="531"/>
                  </a:lnTo>
                  <a:cubicBezTo>
                    <a:pt x="1012" y="526"/>
                    <a:pt x="1017" y="519"/>
                    <a:pt x="1024" y="510"/>
                  </a:cubicBezTo>
                  <a:cubicBezTo>
                    <a:pt x="1015" y="506"/>
                    <a:pt x="1007" y="503"/>
                    <a:pt x="998" y="499"/>
                  </a:cubicBezTo>
                  <a:cubicBezTo>
                    <a:pt x="983" y="495"/>
                    <a:pt x="980" y="477"/>
                    <a:pt x="974" y="462"/>
                  </a:cubicBezTo>
                  <a:cubicBezTo>
                    <a:pt x="972" y="455"/>
                    <a:pt x="964" y="429"/>
                    <a:pt x="955" y="429"/>
                  </a:cubicBezTo>
                  <a:cubicBezTo>
                    <a:pt x="955" y="429"/>
                    <a:pt x="954" y="429"/>
                    <a:pt x="953" y="429"/>
                  </a:cubicBezTo>
                  <a:cubicBezTo>
                    <a:pt x="946" y="432"/>
                    <a:pt x="939" y="437"/>
                    <a:pt x="932" y="441"/>
                  </a:cubicBezTo>
                  <a:cubicBezTo>
                    <a:pt x="926" y="430"/>
                    <a:pt x="940" y="426"/>
                    <a:pt x="945" y="423"/>
                  </a:cubicBezTo>
                  <a:lnTo>
                    <a:pt x="945" y="423"/>
                  </a:lnTo>
                  <a:cubicBezTo>
                    <a:pt x="945" y="423"/>
                    <a:pt x="945" y="423"/>
                    <a:pt x="944" y="423"/>
                  </a:cubicBezTo>
                  <a:cubicBezTo>
                    <a:pt x="940" y="423"/>
                    <a:pt x="942" y="405"/>
                    <a:pt x="946" y="404"/>
                  </a:cubicBezTo>
                  <a:cubicBezTo>
                    <a:pt x="950" y="401"/>
                    <a:pt x="957" y="399"/>
                    <a:pt x="953" y="390"/>
                  </a:cubicBezTo>
                  <a:lnTo>
                    <a:pt x="953" y="390"/>
                  </a:lnTo>
                  <a:lnTo>
                    <a:pt x="929" y="403"/>
                  </a:lnTo>
                  <a:cubicBezTo>
                    <a:pt x="941" y="396"/>
                    <a:pt x="921" y="356"/>
                    <a:pt x="913" y="343"/>
                  </a:cubicBezTo>
                  <a:lnTo>
                    <a:pt x="913" y="343"/>
                  </a:lnTo>
                  <a:cubicBezTo>
                    <a:pt x="917" y="350"/>
                    <a:pt x="910" y="353"/>
                    <a:pt x="906" y="355"/>
                  </a:cubicBezTo>
                  <a:cubicBezTo>
                    <a:pt x="898" y="339"/>
                    <a:pt x="916" y="321"/>
                    <a:pt x="897" y="311"/>
                  </a:cubicBezTo>
                  <a:cubicBezTo>
                    <a:pt x="894" y="310"/>
                    <a:pt x="875" y="303"/>
                    <a:pt x="881" y="297"/>
                  </a:cubicBezTo>
                  <a:cubicBezTo>
                    <a:pt x="884" y="295"/>
                    <a:pt x="902" y="300"/>
                    <a:pt x="895" y="289"/>
                  </a:cubicBezTo>
                  <a:cubicBezTo>
                    <a:pt x="887" y="278"/>
                    <a:pt x="878" y="277"/>
                    <a:pt x="872" y="262"/>
                  </a:cubicBezTo>
                  <a:cubicBezTo>
                    <a:pt x="868" y="249"/>
                    <a:pt x="867" y="238"/>
                    <a:pt x="860" y="226"/>
                  </a:cubicBezTo>
                  <a:cubicBezTo>
                    <a:pt x="856" y="219"/>
                    <a:pt x="849" y="215"/>
                    <a:pt x="845" y="215"/>
                  </a:cubicBezTo>
                  <a:cubicBezTo>
                    <a:pt x="841" y="215"/>
                    <a:pt x="840" y="218"/>
                    <a:pt x="844" y="227"/>
                  </a:cubicBezTo>
                  <a:cubicBezTo>
                    <a:pt x="840" y="219"/>
                    <a:pt x="835" y="210"/>
                    <a:pt x="832" y="202"/>
                  </a:cubicBezTo>
                  <a:cubicBezTo>
                    <a:pt x="829" y="193"/>
                    <a:pt x="831" y="188"/>
                    <a:pt x="831" y="181"/>
                  </a:cubicBezTo>
                  <a:cubicBezTo>
                    <a:pt x="830" y="176"/>
                    <a:pt x="826" y="172"/>
                    <a:pt x="823" y="170"/>
                  </a:cubicBezTo>
                  <a:cubicBezTo>
                    <a:pt x="820" y="167"/>
                    <a:pt x="818" y="166"/>
                    <a:pt x="816" y="166"/>
                  </a:cubicBezTo>
                  <a:cubicBezTo>
                    <a:pt x="814" y="166"/>
                    <a:pt x="811" y="169"/>
                    <a:pt x="808" y="171"/>
                  </a:cubicBezTo>
                  <a:cubicBezTo>
                    <a:pt x="813" y="174"/>
                    <a:pt x="814" y="178"/>
                    <a:pt x="810" y="178"/>
                  </a:cubicBezTo>
                  <a:cubicBezTo>
                    <a:pt x="809" y="178"/>
                    <a:pt x="808" y="177"/>
                    <a:pt x="807" y="177"/>
                  </a:cubicBezTo>
                  <a:cubicBezTo>
                    <a:pt x="802" y="175"/>
                    <a:pt x="795" y="169"/>
                    <a:pt x="793" y="162"/>
                  </a:cubicBezTo>
                  <a:cubicBezTo>
                    <a:pt x="791" y="155"/>
                    <a:pt x="797" y="155"/>
                    <a:pt x="801" y="155"/>
                  </a:cubicBezTo>
                  <a:cubicBezTo>
                    <a:pt x="806" y="155"/>
                    <a:pt x="811" y="155"/>
                    <a:pt x="807" y="148"/>
                  </a:cubicBezTo>
                  <a:cubicBezTo>
                    <a:pt x="804" y="142"/>
                    <a:pt x="787" y="120"/>
                    <a:pt x="781" y="120"/>
                  </a:cubicBezTo>
                  <a:cubicBezTo>
                    <a:pt x="779" y="120"/>
                    <a:pt x="778" y="121"/>
                    <a:pt x="778" y="124"/>
                  </a:cubicBezTo>
                  <a:cubicBezTo>
                    <a:pt x="777" y="130"/>
                    <a:pt x="777" y="135"/>
                    <a:pt x="773" y="135"/>
                  </a:cubicBezTo>
                  <a:cubicBezTo>
                    <a:pt x="772" y="135"/>
                    <a:pt x="770" y="134"/>
                    <a:pt x="767" y="132"/>
                  </a:cubicBezTo>
                  <a:cubicBezTo>
                    <a:pt x="760" y="130"/>
                    <a:pt x="753" y="122"/>
                    <a:pt x="754" y="114"/>
                  </a:cubicBezTo>
                  <a:cubicBezTo>
                    <a:pt x="755" y="101"/>
                    <a:pt x="783" y="104"/>
                    <a:pt x="782" y="99"/>
                  </a:cubicBezTo>
                  <a:cubicBezTo>
                    <a:pt x="781" y="92"/>
                    <a:pt x="774" y="83"/>
                    <a:pt x="768" y="79"/>
                  </a:cubicBezTo>
                  <a:cubicBezTo>
                    <a:pt x="766" y="77"/>
                    <a:pt x="764" y="76"/>
                    <a:pt x="762" y="76"/>
                  </a:cubicBezTo>
                  <a:cubicBezTo>
                    <a:pt x="760" y="76"/>
                    <a:pt x="758" y="78"/>
                    <a:pt x="756" y="78"/>
                  </a:cubicBezTo>
                  <a:cubicBezTo>
                    <a:pt x="754" y="78"/>
                    <a:pt x="753" y="77"/>
                    <a:pt x="751" y="76"/>
                  </a:cubicBezTo>
                  <a:cubicBezTo>
                    <a:pt x="735" y="67"/>
                    <a:pt x="758" y="54"/>
                    <a:pt x="743" y="45"/>
                  </a:cubicBezTo>
                  <a:cubicBezTo>
                    <a:pt x="737" y="42"/>
                    <a:pt x="733" y="41"/>
                    <a:pt x="729" y="41"/>
                  </a:cubicBezTo>
                  <a:cubicBezTo>
                    <a:pt x="721" y="41"/>
                    <a:pt x="716" y="45"/>
                    <a:pt x="712" y="49"/>
                  </a:cubicBezTo>
                  <a:cubicBezTo>
                    <a:pt x="716" y="44"/>
                    <a:pt x="724" y="39"/>
                    <a:pt x="722" y="30"/>
                  </a:cubicBezTo>
                  <a:cubicBezTo>
                    <a:pt x="720" y="21"/>
                    <a:pt x="704" y="0"/>
                    <a:pt x="685" y="0"/>
                  </a:cubicBezTo>
                  <a:cubicBezTo>
                    <a:pt x="680" y="0"/>
                    <a:pt x="693" y="12"/>
                    <a:pt x="681" y="12"/>
                  </a:cubicBezTo>
                  <a:cubicBezTo>
                    <a:pt x="672" y="12"/>
                    <a:pt x="660" y="9"/>
                    <a:pt x="651" y="7"/>
                  </a:cubicBezTo>
                  <a:cubicBezTo>
                    <a:pt x="642" y="5"/>
                    <a:pt x="634" y="0"/>
                    <a:pt x="625" y="0"/>
                  </a:cubicBezTo>
                  <a:close/>
                </a:path>
              </a:pathLst>
            </a:custGeom>
            <a:solidFill>
              <a:srgbClr val="D197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1114"/>
                                        </p:tgtEl>
                                        <p:attrNameLst>
                                          <p:attrName>ppt_x</p:attrName>
                                        </p:attrNameLst>
                                      </p:cBhvr>
                                      <p:tavLst>
                                        <p:tav fmla="" tm="0">
                                          <p:val>
                                            <p:strVal val="#ppt_x"/>
                                          </p:val>
                                        </p:tav>
                                        <p:tav fmla="" tm="100000">
                                          <p:val>
                                            <p:strVal val="#ppt_x+1"/>
                                          </p:val>
                                        </p:tav>
                                      </p:tavLst>
                                    </p:anim>
                                    <p:set>
                                      <p:cBhvr>
                                        <p:cTn dur="1" fill="hold">
                                          <p:stCondLst>
                                            <p:cond delay="1000"/>
                                          </p:stCondLst>
                                        </p:cTn>
                                        <p:tgtEl>
                                          <p:spTgt spid="111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sp>
        <p:nvSpPr>
          <p:cNvPr id="1179" name="Google Shape;1179;p43"/>
          <p:cNvSpPr txBox="1"/>
          <p:nvPr>
            <p:ph type="title"/>
          </p:nvPr>
        </p:nvSpPr>
        <p:spPr>
          <a:xfrm>
            <a:off x="713225" y="465888"/>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Guess What…</a:t>
            </a:r>
            <a:endParaRPr/>
          </a:p>
        </p:txBody>
      </p:sp>
      <p:sp>
        <p:nvSpPr>
          <p:cNvPr id="1180" name="Google Shape;1180;p43"/>
          <p:cNvSpPr/>
          <p:nvPr/>
        </p:nvSpPr>
        <p:spPr>
          <a:xfrm rot="-4257304">
            <a:off x="6213112" y="1415588"/>
            <a:ext cx="2100950" cy="2312325"/>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3"/>
          <p:cNvSpPr txBox="1"/>
          <p:nvPr/>
        </p:nvSpPr>
        <p:spPr>
          <a:xfrm>
            <a:off x="4243650" y="1614750"/>
            <a:ext cx="3797700" cy="1914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lt2"/>
                </a:solidFill>
                <a:latin typeface="Abril Fatface"/>
                <a:ea typeface="Abril Fatface"/>
                <a:cs typeface="Abril Fatface"/>
                <a:sym typeface="Abril Fatface"/>
              </a:rPr>
              <a:t>What occurs once in every minute, twice in every moment and never in a thousand years?</a:t>
            </a:r>
            <a:endParaRPr sz="2200">
              <a:solidFill>
                <a:schemeClr val="lt2"/>
              </a:solidFill>
              <a:latin typeface="Abril Fatface"/>
              <a:ea typeface="Abril Fatface"/>
              <a:cs typeface="Abril Fatface"/>
              <a:sym typeface="Abril Fatface"/>
            </a:endParaRPr>
          </a:p>
        </p:txBody>
      </p:sp>
      <p:sp>
        <p:nvSpPr>
          <p:cNvPr id="1182" name="Google Shape;1182;p43"/>
          <p:cNvSpPr txBox="1"/>
          <p:nvPr/>
        </p:nvSpPr>
        <p:spPr>
          <a:xfrm>
            <a:off x="1877075" y="4326775"/>
            <a:ext cx="5389800" cy="40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Lato"/>
                <a:ea typeface="Lato"/>
                <a:cs typeface="Lato"/>
                <a:sym typeface="Lato"/>
              </a:rPr>
              <a:t>Remove the first card to read the correct answer</a:t>
            </a:r>
            <a:endParaRPr>
              <a:solidFill>
                <a:schemeClr val="lt2"/>
              </a:solidFill>
              <a:latin typeface="Lato"/>
              <a:ea typeface="Lato"/>
              <a:cs typeface="Lato"/>
              <a:sym typeface="Lato"/>
            </a:endParaRPr>
          </a:p>
        </p:txBody>
      </p:sp>
      <p:grpSp>
        <p:nvGrpSpPr>
          <p:cNvPr id="1183" name="Google Shape;1183;p43"/>
          <p:cNvGrpSpPr/>
          <p:nvPr/>
        </p:nvGrpSpPr>
        <p:grpSpPr>
          <a:xfrm>
            <a:off x="1206571" y="1087014"/>
            <a:ext cx="2542000" cy="3285556"/>
            <a:chOff x="5262146" y="1087014"/>
            <a:chExt cx="2542000" cy="3285556"/>
          </a:xfrm>
        </p:grpSpPr>
        <p:sp>
          <p:nvSpPr>
            <p:cNvPr id="1184" name="Google Shape;1184;p43"/>
            <p:cNvSpPr/>
            <p:nvPr/>
          </p:nvSpPr>
          <p:spPr>
            <a:xfrm rot="961741">
              <a:off x="5627011" y="1280884"/>
              <a:ext cx="1812271" cy="2897768"/>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3"/>
            <p:cNvSpPr/>
            <p:nvPr/>
          </p:nvSpPr>
          <p:spPr>
            <a:xfrm rot="961741">
              <a:off x="5298959" y="3611155"/>
              <a:ext cx="1812271" cy="521344"/>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 name="Google Shape;1186;p43"/>
          <p:cNvSpPr txBox="1"/>
          <p:nvPr/>
        </p:nvSpPr>
        <p:spPr>
          <a:xfrm rot="938096">
            <a:off x="1818052" y="1816994"/>
            <a:ext cx="1718694" cy="501962"/>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Lato"/>
                <a:ea typeface="Lato"/>
                <a:cs typeface="Lato"/>
                <a:sym typeface="Lato"/>
              </a:rPr>
              <a:t>The correct answer is:</a:t>
            </a:r>
            <a:endParaRPr sz="1200">
              <a:solidFill>
                <a:schemeClr val="lt2"/>
              </a:solidFill>
              <a:latin typeface="Lato"/>
              <a:ea typeface="Lato"/>
              <a:cs typeface="Lato"/>
              <a:sym typeface="Lato"/>
            </a:endParaRPr>
          </a:p>
        </p:txBody>
      </p:sp>
      <p:sp>
        <p:nvSpPr>
          <p:cNvPr id="1187" name="Google Shape;1187;p43"/>
          <p:cNvSpPr txBox="1"/>
          <p:nvPr/>
        </p:nvSpPr>
        <p:spPr>
          <a:xfrm rot="961860">
            <a:off x="1623002" y="2309509"/>
            <a:ext cx="1709894" cy="936333"/>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2"/>
                </a:solidFill>
                <a:latin typeface="Abril Fatface"/>
                <a:ea typeface="Abril Fatface"/>
                <a:cs typeface="Abril Fatface"/>
                <a:sym typeface="Abril Fatface"/>
              </a:rPr>
              <a:t>The letter M</a:t>
            </a:r>
            <a:endParaRPr sz="3000">
              <a:solidFill>
                <a:schemeClr val="dk2"/>
              </a:solidFill>
              <a:latin typeface="Abril Fatface"/>
              <a:ea typeface="Abril Fatface"/>
              <a:cs typeface="Abril Fatface"/>
              <a:sym typeface="Abril Fatface"/>
            </a:endParaRPr>
          </a:p>
        </p:txBody>
      </p:sp>
      <p:grpSp>
        <p:nvGrpSpPr>
          <p:cNvPr id="1188" name="Google Shape;1188;p43"/>
          <p:cNvGrpSpPr/>
          <p:nvPr/>
        </p:nvGrpSpPr>
        <p:grpSpPr>
          <a:xfrm>
            <a:off x="1435011" y="1199721"/>
            <a:ext cx="2085132" cy="3060176"/>
            <a:chOff x="1343649" y="1199734"/>
            <a:chExt cx="2085132" cy="3060176"/>
          </a:xfrm>
        </p:grpSpPr>
        <p:grpSp>
          <p:nvGrpSpPr>
            <p:cNvPr id="1189" name="Google Shape;1189;p43"/>
            <p:cNvGrpSpPr/>
            <p:nvPr/>
          </p:nvGrpSpPr>
          <p:grpSpPr>
            <a:xfrm>
              <a:off x="1343649" y="1199734"/>
              <a:ext cx="2085132" cy="3060176"/>
              <a:chOff x="1343649" y="1199734"/>
              <a:chExt cx="2085132" cy="3060176"/>
            </a:xfrm>
          </p:grpSpPr>
          <p:sp>
            <p:nvSpPr>
              <p:cNvPr id="1190" name="Google Shape;1190;p43"/>
              <p:cNvSpPr/>
              <p:nvPr/>
            </p:nvSpPr>
            <p:spPr>
              <a:xfrm rot="334309">
                <a:off x="1480059" y="1280869"/>
                <a:ext cx="1812313" cy="2897906"/>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rot="-7200019">
                <a:off x="2162248" y="2202712"/>
                <a:ext cx="374616" cy="374223"/>
              </a:xfrm>
              <a:custGeom>
                <a:rect b="b" l="l" r="r" t="t"/>
                <a:pathLst>
                  <a:path extrusionOk="0" h="3813" w="3817">
                    <a:moveTo>
                      <a:pt x="1817" y="0"/>
                    </a:moveTo>
                    <a:cubicBezTo>
                      <a:pt x="1268" y="0"/>
                      <a:pt x="750" y="167"/>
                      <a:pt x="493" y="563"/>
                    </a:cubicBezTo>
                    <a:cubicBezTo>
                      <a:pt x="0" y="1325"/>
                      <a:pt x="156" y="2503"/>
                      <a:pt x="645" y="3319"/>
                    </a:cubicBezTo>
                    <a:cubicBezTo>
                      <a:pt x="726" y="3453"/>
                      <a:pt x="820" y="3586"/>
                      <a:pt x="955" y="3678"/>
                    </a:cubicBezTo>
                    <a:cubicBezTo>
                      <a:pt x="1086" y="3772"/>
                      <a:pt x="1193" y="3813"/>
                      <a:pt x="1279" y="3813"/>
                    </a:cubicBezTo>
                    <a:cubicBezTo>
                      <a:pt x="1773" y="3813"/>
                      <a:pt x="1611" y="2487"/>
                      <a:pt x="1443" y="2181"/>
                    </a:cubicBezTo>
                    <a:lnTo>
                      <a:pt x="1443" y="2181"/>
                    </a:lnTo>
                    <a:cubicBezTo>
                      <a:pt x="1910" y="2420"/>
                      <a:pt x="2359" y="2844"/>
                      <a:pt x="2784" y="3159"/>
                    </a:cubicBezTo>
                    <a:cubicBezTo>
                      <a:pt x="2905" y="3249"/>
                      <a:pt x="3030" y="3342"/>
                      <a:pt x="3174" y="3391"/>
                    </a:cubicBezTo>
                    <a:cubicBezTo>
                      <a:pt x="3233" y="3411"/>
                      <a:pt x="3292" y="3420"/>
                      <a:pt x="3347" y="3420"/>
                    </a:cubicBezTo>
                    <a:cubicBezTo>
                      <a:pt x="3562" y="3420"/>
                      <a:pt x="3735" y="3280"/>
                      <a:pt x="3780" y="3079"/>
                    </a:cubicBezTo>
                    <a:cubicBezTo>
                      <a:pt x="3817" y="2912"/>
                      <a:pt x="3768" y="2731"/>
                      <a:pt x="3686" y="2566"/>
                    </a:cubicBezTo>
                    <a:cubicBezTo>
                      <a:pt x="3524" y="2242"/>
                      <a:pt x="3235" y="1971"/>
                      <a:pt x="2912" y="1764"/>
                    </a:cubicBezTo>
                    <a:cubicBezTo>
                      <a:pt x="2458" y="1472"/>
                      <a:pt x="1942" y="1286"/>
                      <a:pt x="1435" y="1110"/>
                    </a:cubicBezTo>
                    <a:cubicBezTo>
                      <a:pt x="1610" y="1093"/>
                      <a:pt x="1786" y="1084"/>
                      <a:pt x="1964" y="1084"/>
                    </a:cubicBezTo>
                    <a:cubicBezTo>
                      <a:pt x="2196" y="1084"/>
                      <a:pt x="2429" y="1099"/>
                      <a:pt x="2661" y="1127"/>
                    </a:cubicBezTo>
                    <a:cubicBezTo>
                      <a:pt x="2792" y="1144"/>
                      <a:pt x="2925" y="1165"/>
                      <a:pt x="3054" y="1165"/>
                    </a:cubicBezTo>
                    <a:cubicBezTo>
                      <a:pt x="3115" y="1165"/>
                      <a:pt x="3175" y="1160"/>
                      <a:pt x="3233" y="1148"/>
                    </a:cubicBezTo>
                    <a:cubicBezTo>
                      <a:pt x="3416" y="1113"/>
                      <a:pt x="3582" y="983"/>
                      <a:pt x="3579" y="810"/>
                    </a:cubicBezTo>
                    <a:cubicBezTo>
                      <a:pt x="3576" y="630"/>
                      <a:pt x="3404" y="477"/>
                      <a:pt x="3232" y="372"/>
                    </a:cubicBezTo>
                    <a:cubicBezTo>
                      <a:pt x="3129" y="310"/>
                      <a:pt x="3017" y="254"/>
                      <a:pt x="2896" y="206"/>
                    </a:cubicBezTo>
                    <a:cubicBezTo>
                      <a:pt x="2569" y="75"/>
                      <a:pt x="2186" y="0"/>
                      <a:pt x="181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 name="Google Shape;1192;p43"/>
              <p:cNvGrpSpPr/>
              <p:nvPr/>
            </p:nvGrpSpPr>
            <p:grpSpPr>
              <a:xfrm rot="575409">
                <a:off x="2448410" y="2496956"/>
                <a:ext cx="342522" cy="689786"/>
                <a:chOff x="5013325" y="2179050"/>
                <a:chExt cx="54300" cy="109350"/>
              </a:xfrm>
            </p:grpSpPr>
            <p:sp>
              <p:nvSpPr>
                <p:cNvPr id="1193" name="Google Shape;1193;p43"/>
                <p:cNvSpPr/>
                <p:nvPr/>
              </p:nvSpPr>
              <p:spPr>
                <a:xfrm>
                  <a:off x="5031300" y="2179050"/>
                  <a:ext cx="35200" cy="21375"/>
                </a:xfrm>
                <a:custGeom>
                  <a:rect b="b" l="l" r="r" t="t"/>
                  <a:pathLst>
                    <a:path extrusionOk="0" h="855" w="1408">
                      <a:moveTo>
                        <a:pt x="1148" y="0"/>
                      </a:moveTo>
                      <a:cubicBezTo>
                        <a:pt x="1103" y="0"/>
                        <a:pt x="1054" y="10"/>
                        <a:pt x="1002" y="29"/>
                      </a:cubicBezTo>
                      <a:cubicBezTo>
                        <a:pt x="766" y="119"/>
                        <a:pt x="531" y="213"/>
                        <a:pt x="316" y="350"/>
                      </a:cubicBezTo>
                      <a:cubicBezTo>
                        <a:pt x="239" y="400"/>
                        <a:pt x="166" y="456"/>
                        <a:pt x="105" y="526"/>
                      </a:cubicBezTo>
                      <a:cubicBezTo>
                        <a:pt x="51" y="588"/>
                        <a:pt x="0" y="654"/>
                        <a:pt x="35" y="744"/>
                      </a:cubicBezTo>
                      <a:cubicBezTo>
                        <a:pt x="63" y="815"/>
                        <a:pt x="138" y="855"/>
                        <a:pt x="257" y="855"/>
                      </a:cubicBezTo>
                      <a:cubicBezTo>
                        <a:pt x="261" y="855"/>
                        <a:pt x="265" y="855"/>
                        <a:pt x="269" y="854"/>
                      </a:cubicBezTo>
                      <a:cubicBezTo>
                        <a:pt x="524" y="812"/>
                        <a:pt x="789" y="737"/>
                        <a:pt x="1033" y="603"/>
                      </a:cubicBezTo>
                      <a:cubicBezTo>
                        <a:pt x="1109" y="562"/>
                        <a:pt x="1180" y="511"/>
                        <a:pt x="1242" y="451"/>
                      </a:cubicBezTo>
                      <a:cubicBezTo>
                        <a:pt x="1370" y="326"/>
                        <a:pt x="1408" y="197"/>
                        <a:pt x="1346" y="98"/>
                      </a:cubicBezTo>
                      <a:cubicBezTo>
                        <a:pt x="1306" y="36"/>
                        <a:pt x="1236" y="0"/>
                        <a:pt x="11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3"/>
                <p:cNvSpPr/>
                <p:nvPr/>
              </p:nvSpPr>
              <p:spPr>
                <a:xfrm>
                  <a:off x="5013325" y="2270350"/>
                  <a:ext cx="29200" cy="18050"/>
                </a:xfrm>
                <a:custGeom>
                  <a:rect b="b" l="l" r="r" t="t"/>
                  <a:pathLst>
                    <a:path extrusionOk="0" h="722" w="1168">
                      <a:moveTo>
                        <a:pt x="267" y="0"/>
                      </a:moveTo>
                      <a:cubicBezTo>
                        <a:pt x="146" y="0"/>
                        <a:pt x="78" y="42"/>
                        <a:pt x="42" y="129"/>
                      </a:cubicBezTo>
                      <a:cubicBezTo>
                        <a:pt x="1" y="230"/>
                        <a:pt x="11" y="314"/>
                        <a:pt x="99" y="377"/>
                      </a:cubicBezTo>
                      <a:cubicBezTo>
                        <a:pt x="339" y="548"/>
                        <a:pt x="599" y="682"/>
                        <a:pt x="896" y="719"/>
                      </a:cubicBezTo>
                      <a:cubicBezTo>
                        <a:pt x="910" y="720"/>
                        <a:pt x="924" y="721"/>
                        <a:pt x="937" y="721"/>
                      </a:cubicBezTo>
                      <a:cubicBezTo>
                        <a:pt x="1016" y="721"/>
                        <a:pt x="1087" y="691"/>
                        <a:pt x="1130" y="611"/>
                      </a:cubicBezTo>
                      <a:cubicBezTo>
                        <a:pt x="1168" y="538"/>
                        <a:pt x="1143" y="437"/>
                        <a:pt x="1061" y="361"/>
                      </a:cubicBezTo>
                      <a:cubicBezTo>
                        <a:pt x="839" y="159"/>
                        <a:pt x="577" y="41"/>
                        <a:pt x="293" y="1"/>
                      </a:cubicBezTo>
                      <a:cubicBezTo>
                        <a:pt x="284" y="0"/>
                        <a:pt x="276" y="0"/>
                        <a:pt x="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3"/>
                <p:cNvSpPr/>
                <p:nvPr/>
              </p:nvSpPr>
              <p:spPr>
                <a:xfrm>
                  <a:off x="5039550" y="2234875"/>
                  <a:ext cx="28075" cy="14600"/>
                </a:xfrm>
                <a:custGeom>
                  <a:rect b="b" l="l" r="r" t="t"/>
                  <a:pathLst>
                    <a:path extrusionOk="0" h="584" w="1123">
                      <a:moveTo>
                        <a:pt x="332" y="0"/>
                      </a:moveTo>
                      <a:cubicBezTo>
                        <a:pt x="313" y="0"/>
                        <a:pt x="299" y="1"/>
                        <a:pt x="285" y="3"/>
                      </a:cubicBezTo>
                      <a:cubicBezTo>
                        <a:pt x="74" y="30"/>
                        <a:pt x="0" y="205"/>
                        <a:pt x="127" y="381"/>
                      </a:cubicBezTo>
                      <a:cubicBezTo>
                        <a:pt x="179" y="453"/>
                        <a:pt x="250" y="501"/>
                        <a:pt x="333" y="531"/>
                      </a:cubicBezTo>
                      <a:cubicBezTo>
                        <a:pt x="442" y="570"/>
                        <a:pt x="553" y="584"/>
                        <a:pt x="664" y="584"/>
                      </a:cubicBezTo>
                      <a:cubicBezTo>
                        <a:pt x="763" y="584"/>
                        <a:pt x="861" y="573"/>
                        <a:pt x="960" y="561"/>
                      </a:cubicBezTo>
                      <a:cubicBezTo>
                        <a:pt x="1072" y="546"/>
                        <a:pt x="1122" y="447"/>
                        <a:pt x="1087" y="339"/>
                      </a:cubicBezTo>
                      <a:cubicBezTo>
                        <a:pt x="1058" y="249"/>
                        <a:pt x="1007" y="176"/>
                        <a:pt x="917" y="132"/>
                      </a:cubicBezTo>
                      <a:cubicBezTo>
                        <a:pt x="743" y="49"/>
                        <a:pt x="560" y="12"/>
                        <a:pt x="411" y="0"/>
                      </a:cubicBezTo>
                      <a:cubicBezTo>
                        <a:pt x="399" y="0"/>
                        <a:pt x="389" y="0"/>
                        <a:pt x="379" y="0"/>
                      </a:cubicBezTo>
                      <a:cubicBezTo>
                        <a:pt x="360" y="0"/>
                        <a:pt x="345" y="0"/>
                        <a:pt x="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a:off x="5032625" y="2254750"/>
                  <a:ext cx="26725" cy="17100"/>
                </a:xfrm>
                <a:custGeom>
                  <a:rect b="b" l="l" r="r" t="t"/>
                  <a:pathLst>
                    <a:path extrusionOk="0" h="684" w="1069">
                      <a:moveTo>
                        <a:pt x="370" y="1"/>
                      </a:moveTo>
                      <a:cubicBezTo>
                        <a:pt x="325" y="7"/>
                        <a:pt x="279" y="8"/>
                        <a:pt x="236" y="21"/>
                      </a:cubicBezTo>
                      <a:cubicBezTo>
                        <a:pt x="46" y="76"/>
                        <a:pt x="0" y="242"/>
                        <a:pt x="149" y="373"/>
                      </a:cubicBezTo>
                      <a:cubicBezTo>
                        <a:pt x="317" y="523"/>
                        <a:pt x="510" y="637"/>
                        <a:pt x="737" y="677"/>
                      </a:cubicBezTo>
                      <a:cubicBezTo>
                        <a:pt x="761" y="681"/>
                        <a:pt x="784" y="684"/>
                        <a:pt x="806" y="684"/>
                      </a:cubicBezTo>
                      <a:cubicBezTo>
                        <a:pt x="905" y="684"/>
                        <a:pt x="979" y="641"/>
                        <a:pt x="1019" y="565"/>
                      </a:cubicBezTo>
                      <a:cubicBezTo>
                        <a:pt x="1068" y="471"/>
                        <a:pt x="1049" y="360"/>
                        <a:pt x="954" y="265"/>
                      </a:cubicBezTo>
                      <a:cubicBezTo>
                        <a:pt x="793" y="104"/>
                        <a:pt x="596" y="21"/>
                        <a:pt x="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a:off x="5024450" y="2208750"/>
                  <a:ext cx="22425" cy="13000"/>
                </a:xfrm>
                <a:custGeom>
                  <a:rect b="b" l="l" r="r" t="t"/>
                  <a:pathLst>
                    <a:path extrusionOk="0" h="520" w="897">
                      <a:moveTo>
                        <a:pt x="305" y="1"/>
                      </a:moveTo>
                      <a:cubicBezTo>
                        <a:pt x="276" y="5"/>
                        <a:pt x="223" y="6"/>
                        <a:pt x="175" y="21"/>
                      </a:cubicBezTo>
                      <a:cubicBezTo>
                        <a:pt x="102" y="42"/>
                        <a:pt x="31" y="73"/>
                        <a:pt x="17" y="161"/>
                      </a:cubicBezTo>
                      <a:cubicBezTo>
                        <a:pt x="1" y="251"/>
                        <a:pt x="41" y="324"/>
                        <a:pt x="111" y="370"/>
                      </a:cubicBezTo>
                      <a:cubicBezTo>
                        <a:pt x="255" y="465"/>
                        <a:pt x="413" y="519"/>
                        <a:pt x="582" y="519"/>
                      </a:cubicBezTo>
                      <a:cubicBezTo>
                        <a:pt x="614" y="519"/>
                        <a:pt x="647" y="517"/>
                        <a:pt x="680" y="513"/>
                      </a:cubicBezTo>
                      <a:cubicBezTo>
                        <a:pt x="777" y="501"/>
                        <a:pt x="858" y="455"/>
                        <a:pt x="877" y="349"/>
                      </a:cubicBezTo>
                      <a:cubicBezTo>
                        <a:pt x="897" y="243"/>
                        <a:pt x="833" y="174"/>
                        <a:pt x="751" y="124"/>
                      </a:cubicBezTo>
                      <a:cubicBezTo>
                        <a:pt x="621" y="46"/>
                        <a:pt x="478" y="8"/>
                        <a:pt x="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5050700" y="2213725"/>
                  <a:ext cx="9350" cy="13975"/>
                </a:xfrm>
                <a:custGeom>
                  <a:rect b="b" l="l" r="r" t="t"/>
                  <a:pathLst>
                    <a:path extrusionOk="0" h="559" w="374">
                      <a:moveTo>
                        <a:pt x="228" y="1"/>
                      </a:moveTo>
                      <a:cubicBezTo>
                        <a:pt x="181" y="1"/>
                        <a:pt x="140" y="27"/>
                        <a:pt x="108" y="70"/>
                      </a:cubicBezTo>
                      <a:cubicBezTo>
                        <a:pt x="45" y="154"/>
                        <a:pt x="9" y="250"/>
                        <a:pt x="3" y="356"/>
                      </a:cubicBezTo>
                      <a:cubicBezTo>
                        <a:pt x="0" y="403"/>
                        <a:pt x="14" y="446"/>
                        <a:pt x="43" y="485"/>
                      </a:cubicBezTo>
                      <a:cubicBezTo>
                        <a:pt x="79" y="533"/>
                        <a:pt x="121" y="558"/>
                        <a:pt x="162" y="558"/>
                      </a:cubicBezTo>
                      <a:cubicBezTo>
                        <a:pt x="204" y="558"/>
                        <a:pt x="244" y="532"/>
                        <a:pt x="276" y="479"/>
                      </a:cubicBezTo>
                      <a:cubicBezTo>
                        <a:pt x="333" y="385"/>
                        <a:pt x="361" y="279"/>
                        <a:pt x="371" y="181"/>
                      </a:cubicBezTo>
                      <a:cubicBezTo>
                        <a:pt x="373" y="101"/>
                        <a:pt x="354" y="42"/>
                        <a:pt x="288" y="14"/>
                      </a:cubicBezTo>
                      <a:cubicBezTo>
                        <a:pt x="267" y="5"/>
                        <a:pt x="247"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a:off x="5056200" y="2200475"/>
                  <a:ext cx="11025" cy="7500"/>
                </a:xfrm>
                <a:custGeom>
                  <a:rect b="b" l="l" r="r" t="t"/>
                  <a:pathLst>
                    <a:path extrusionOk="0" h="300" w="441">
                      <a:moveTo>
                        <a:pt x="247" y="1"/>
                      </a:moveTo>
                      <a:cubicBezTo>
                        <a:pt x="192" y="2"/>
                        <a:pt x="153" y="4"/>
                        <a:pt x="117" y="24"/>
                      </a:cubicBezTo>
                      <a:cubicBezTo>
                        <a:pt x="48" y="60"/>
                        <a:pt x="0" y="145"/>
                        <a:pt x="20" y="208"/>
                      </a:cubicBezTo>
                      <a:cubicBezTo>
                        <a:pt x="42" y="284"/>
                        <a:pt x="100" y="300"/>
                        <a:pt x="166" y="300"/>
                      </a:cubicBezTo>
                      <a:cubicBezTo>
                        <a:pt x="172" y="300"/>
                        <a:pt x="177" y="300"/>
                        <a:pt x="183" y="300"/>
                      </a:cubicBezTo>
                      <a:cubicBezTo>
                        <a:pt x="247" y="296"/>
                        <a:pt x="308" y="283"/>
                        <a:pt x="362" y="250"/>
                      </a:cubicBezTo>
                      <a:cubicBezTo>
                        <a:pt x="408" y="221"/>
                        <a:pt x="440" y="180"/>
                        <a:pt x="432" y="121"/>
                      </a:cubicBezTo>
                      <a:cubicBezTo>
                        <a:pt x="424" y="65"/>
                        <a:pt x="385" y="30"/>
                        <a:pt x="334" y="14"/>
                      </a:cubicBezTo>
                      <a:cubicBezTo>
                        <a:pt x="302" y="4"/>
                        <a:pt x="267" y="4"/>
                        <a:pt x="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a:off x="5043875" y="2201975"/>
                  <a:ext cx="7925" cy="6800"/>
                </a:xfrm>
                <a:custGeom>
                  <a:rect b="b" l="l" r="r" t="t"/>
                  <a:pathLst>
                    <a:path extrusionOk="0" h="272" w="317">
                      <a:moveTo>
                        <a:pt x="192" y="0"/>
                      </a:moveTo>
                      <a:cubicBezTo>
                        <a:pt x="107" y="0"/>
                        <a:pt x="12" y="75"/>
                        <a:pt x="5" y="148"/>
                      </a:cubicBezTo>
                      <a:cubicBezTo>
                        <a:pt x="0" y="212"/>
                        <a:pt x="53" y="269"/>
                        <a:pt x="121" y="271"/>
                      </a:cubicBezTo>
                      <a:cubicBezTo>
                        <a:pt x="123" y="271"/>
                        <a:pt x="124" y="271"/>
                        <a:pt x="125" y="271"/>
                      </a:cubicBezTo>
                      <a:cubicBezTo>
                        <a:pt x="207" y="271"/>
                        <a:pt x="302" y="195"/>
                        <a:pt x="309" y="123"/>
                      </a:cubicBezTo>
                      <a:cubicBezTo>
                        <a:pt x="316" y="57"/>
                        <a:pt x="264" y="1"/>
                        <a:pt x="195" y="0"/>
                      </a:cubicBezTo>
                      <a:cubicBezTo>
                        <a:pt x="194" y="0"/>
                        <a:pt x="193"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 name="Google Shape;1201;p43"/>
              <p:cNvSpPr/>
              <p:nvPr/>
            </p:nvSpPr>
            <p:spPr>
              <a:xfrm>
                <a:off x="2052153" y="2647399"/>
                <a:ext cx="342526" cy="311316"/>
              </a:xfrm>
              <a:custGeom>
                <a:rect b="b" l="l" r="r" t="t"/>
                <a:pathLst>
                  <a:path extrusionOk="0" h="3172" w="3490">
                    <a:moveTo>
                      <a:pt x="1880" y="1055"/>
                    </a:moveTo>
                    <a:cubicBezTo>
                      <a:pt x="1880" y="1055"/>
                      <a:pt x="1881" y="1055"/>
                      <a:pt x="1881" y="1055"/>
                    </a:cubicBezTo>
                    <a:cubicBezTo>
                      <a:pt x="2100" y="1056"/>
                      <a:pt x="2261" y="1200"/>
                      <a:pt x="2262" y="1398"/>
                    </a:cubicBezTo>
                    <a:cubicBezTo>
                      <a:pt x="2263" y="1620"/>
                      <a:pt x="2027" y="1833"/>
                      <a:pt x="1782" y="1833"/>
                    </a:cubicBezTo>
                    <a:cubicBezTo>
                      <a:pt x="1779" y="1833"/>
                      <a:pt x="1776" y="1833"/>
                      <a:pt x="1772" y="1833"/>
                    </a:cubicBezTo>
                    <a:cubicBezTo>
                      <a:pt x="1557" y="1828"/>
                      <a:pt x="1403" y="1676"/>
                      <a:pt x="1407" y="1474"/>
                    </a:cubicBezTo>
                    <a:cubicBezTo>
                      <a:pt x="1412" y="1245"/>
                      <a:pt x="1626" y="1055"/>
                      <a:pt x="1880" y="1055"/>
                    </a:cubicBezTo>
                    <a:close/>
                    <a:moveTo>
                      <a:pt x="1629" y="0"/>
                    </a:moveTo>
                    <a:cubicBezTo>
                      <a:pt x="1410" y="100"/>
                      <a:pt x="1192" y="196"/>
                      <a:pt x="1075" y="433"/>
                    </a:cubicBezTo>
                    <a:cubicBezTo>
                      <a:pt x="1060" y="464"/>
                      <a:pt x="984" y="477"/>
                      <a:pt x="920" y="477"/>
                    </a:cubicBezTo>
                    <a:cubicBezTo>
                      <a:pt x="905" y="477"/>
                      <a:pt x="891" y="476"/>
                      <a:pt x="878" y="475"/>
                    </a:cubicBezTo>
                    <a:cubicBezTo>
                      <a:pt x="855" y="472"/>
                      <a:pt x="832" y="471"/>
                      <a:pt x="809" y="471"/>
                    </a:cubicBezTo>
                    <a:cubicBezTo>
                      <a:pt x="347" y="471"/>
                      <a:pt x="1" y="916"/>
                      <a:pt x="148" y="1357"/>
                    </a:cubicBezTo>
                    <a:cubicBezTo>
                      <a:pt x="211" y="1546"/>
                      <a:pt x="338" y="1668"/>
                      <a:pt x="525" y="1727"/>
                    </a:cubicBezTo>
                    <a:cubicBezTo>
                      <a:pt x="591" y="1748"/>
                      <a:pt x="657" y="1764"/>
                      <a:pt x="747" y="1789"/>
                    </a:cubicBezTo>
                    <a:cubicBezTo>
                      <a:pt x="686" y="1880"/>
                      <a:pt x="626" y="1945"/>
                      <a:pt x="598" y="2021"/>
                    </a:cubicBezTo>
                    <a:cubicBezTo>
                      <a:pt x="524" y="2223"/>
                      <a:pt x="420" y="2429"/>
                      <a:pt x="411" y="2636"/>
                    </a:cubicBezTo>
                    <a:cubicBezTo>
                      <a:pt x="398" y="2950"/>
                      <a:pt x="655" y="3171"/>
                      <a:pt x="952" y="3171"/>
                    </a:cubicBezTo>
                    <a:cubicBezTo>
                      <a:pt x="1006" y="3171"/>
                      <a:pt x="1061" y="3164"/>
                      <a:pt x="1116" y="3149"/>
                    </a:cubicBezTo>
                    <a:cubicBezTo>
                      <a:pt x="1373" y="3077"/>
                      <a:pt x="1571" y="2928"/>
                      <a:pt x="1707" y="2697"/>
                    </a:cubicBezTo>
                    <a:cubicBezTo>
                      <a:pt x="1742" y="2636"/>
                      <a:pt x="1777" y="2576"/>
                      <a:pt x="1824" y="2495"/>
                    </a:cubicBezTo>
                    <a:cubicBezTo>
                      <a:pt x="1874" y="2542"/>
                      <a:pt x="1920" y="2573"/>
                      <a:pt x="1951" y="2615"/>
                    </a:cubicBezTo>
                    <a:cubicBezTo>
                      <a:pt x="2125" y="2846"/>
                      <a:pt x="2347" y="2944"/>
                      <a:pt x="2566" y="2944"/>
                    </a:cubicBezTo>
                    <a:cubicBezTo>
                      <a:pt x="2861" y="2944"/>
                      <a:pt x="3150" y="2764"/>
                      <a:pt x="3305" y="2489"/>
                    </a:cubicBezTo>
                    <a:cubicBezTo>
                      <a:pt x="3326" y="2452"/>
                      <a:pt x="3351" y="2417"/>
                      <a:pt x="3373" y="2381"/>
                    </a:cubicBezTo>
                    <a:lnTo>
                      <a:pt x="3373" y="2169"/>
                    </a:lnTo>
                    <a:cubicBezTo>
                      <a:pt x="3229" y="1974"/>
                      <a:pt x="3084" y="1779"/>
                      <a:pt x="2907" y="1543"/>
                    </a:cubicBezTo>
                    <a:cubicBezTo>
                      <a:pt x="2965" y="1496"/>
                      <a:pt x="3063" y="1436"/>
                      <a:pt x="3135" y="1354"/>
                    </a:cubicBezTo>
                    <a:cubicBezTo>
                      <a:pt x="3490" y="949"/>
                      <a:pt x="3337" y="322"/>
                      <a:pt x="2844" y="213"/>
                    </a:cubicBezTo>
                    <a:cubicBezTo>
                      <a:pt x="2812" y="206"/>
                      <a:pt x="2779" y="202"/>
                      <a:pt x="2745" y="202"/>
                    </a:cubicBezTo>
                    <a:cubicBezTo>
                      <a:pt x="2618" y="202"/>
                      <a:pt x="2481" y="245"/>
                      <a:pt x="2360" y="286"/>
                    </a:cubicBezTo>
                    <a:cubicBezTo>
                      <a:pt x="2314" y="301"/>
                      <a:pt x="2277" y="311"/>
                      <a:pt x="2243" y="311"/>
                    </a:cubicBezTo>
                    <a:cubicBezTo>
                      <a:pt x="2194" y="311"/>
                      <a:pt x="2151" y="292"/>
                      <a:pt x="2100" y="244"/>
                    </a:cubicBezTo>
                    <a:cubicBezTo>
                      <a:pt x="1998" y="150"/>
                      <a:pt x="1873" y="81"/>
                      <a:pt x="1756"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 name="Google Shape;1202;p43"/>
            <p:cNvSpPr/>
            <p:nvPr/>
          </p:nvSpPr>
          <p:spPr>
            <a:xfrm rot="4952558">
              <a:off x="2393662" y="2787924"/>
              <a:ext cx="168580" cy="107868"/>
            </a:xfrm>
            <a:custGeom>
              <a:rect b="b" l="l" r="r" t="t"/>
              <a:pathLst>
                <a:path extrusionOk="0" h="684" w="1069">
                  <a:moveTo>
                    <a:pt x="370" y="1"/>
                  </a:moveTo>
                  <a:cubicBezTo>
                    <a:pt x="325" y="7"/>
                    <a:pt x="279" y="8"/>
                    <a:pt x="236" y="21"/>
                  </a:cubicBezTo>
                  <a:cubicBezTo>
                    <a:pt x="46" y="76"/>
                    <a:pt x="0" y="242"/>
                    <a:pt x="149" y="373"/>
                  </a:cubicBezTo>
                  <a:cubicBezTo>
                    <a:pt x="317" y="523"/>
                    <a:pt x="510" y="637"/>
                    <a:pt x="737" y="677"/>
                  </a:cubicBezTo>
                  <a:cubicBezTo>
                    <a:pt x="761" y="681"/>
                    <a:pt x="784" y="684"/>
                    <a:pt x="806" y="684"/>
                  </a:cubicBezTo>
                  <a:cubicBezTo>
                    <a:pt x="905" y="684"/>
                    <a:pt x="979" y="641"/>
                    <a:pt x="1019" y="565"/>
                  </a:cubicBezTo>
                  <a:cubicBezTo>
                    <a:pt x="1068" y="471"/>
                    <a:pt x="1049" y="360"/>
                    <a:pt x="954" y="265"/>
                  </a:cubicBezTo>
                  <a:cubicBezTo>
                    <a:pt x="793" y="104"/>
                    <a:pt x="596" y="21"/>
                    <a:pt x="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8">
                                  <p:stCondLst>
                                    <p:cond delay="0"/>
                                  </p:stCondLst>
                                  <p:childTnLst>
                                    <p:anim calcmode="lin" valueType="num">
                                      <p:cBhvr additive="base">
                                        <p:cTn dur="1000"/>
                                        <p:tgtEl>
                                          <p:spTgt spid="1188"/>
                                        </p:tgtEl>
                                        <p:attrNameLst>
                                          <p:attrName>ppt_x</p:attrName>
                                        </p:attrNameLst>
                                      </p:cBhvr>
                                      <p:tavLst>
                                        <p:tav fmla="" tm="0">
                                          <p:val>
                                            <p:strVal val="#ppt_x"/>
                                          </p:val>
                                        </p:tav>
                                        <p:tav fmla="" tm="100000">
                                          <p:val>
                                            <p:strVal val="#ppt_x-1"/>
                                          </p:val>
                                        </p:tav>
                                      </p:tavLst>
                                    </p:anim>
                                    <p:set>
                                      <p:cBhvr>
                                        <p:cTn dur="1" fill="hold">
                                          <p:stCondLst>
                                            <p:cond delay="1000"/>
                                          </p:stCondLst>
                                        </p:cTn>
                                        <p:tgtEl>
                                          <p:spTgt spid="118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6" name="Shape 1206"/>
        <p:cNvGrpSpPr/>
        <p:nvPr/>
      </p:nvGrpSpPr>
      <p:grpSpPr>
        <a:xfrm>
          <a:off x="0" y="0"/>
          <a:ext cx="0" cy="0"/>
          <a:chOff x="0" y="0"/>
          <a:chExt cx="0" cy="0"/>
        </a:xfrm>
      </p:grpSpPr>
      <p:sp>
        <p:nvSpPr>
          <p:cNvPr id="1207" name="Google Shape;1207;p44"/>
          <p:cNvSpPr txBox="1"/>
          <p:nvPr>
            <p:ph type="title"/>
          </p:nvPr>
        </p:nvSpPr>
        <p:spPr>
          <a:xfrm>
            <a:off x="713225" y="2302475"/>
            <a:ext cx="4041000" cy="56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Write It</a:t>
            </a:r>
            <a:endParaRPr/>
          </a:p>
        </p:txBody>
      </p:sp>
      <p:sp>
        <p:nvSpPr>
          <p:cNvPr id="1208" name="Google Shape;1208;p44"/>
          <p:cNvSpPr txBox="1"/>
          <p:nvPr>
            <p:ph idx="1" type="subTitle"/>
          </p:nvPr>
        </p:nvSpPr>
        <p:spPr>
          <a:xfrm>
            <a:off x="713225" y="2899850"/>
            <a:ext cx="2827200" cy="70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This is the subtitle that makes it comprehensible</a:t>
            </a:r>
            <a:endParaRPr/>
          </a:p>
        </p:txBody>
      </p:sp>
      <p:sp>
        <p:nvSpPr>
          <p:cNvPr id="1209" name="Google Shape;1209;p44"/>
          <p:cNvSpPr/>
          <p:nvPr/>
        </p:nvSpPr>
        <p:spPr>
          <a:xfrm>
            <a:off x="1363843" y="1014324"/>
            <a:ext cx="1231389" cy="1007877"/>
          </a:xfrm>
          <a:custGeom>
            <a:rect b="b" l="l" r="r" t="t"/>
            <a:pathLst>
              <a:path extrusionOk="0" h="21114" w="25795">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4"/>
          <p:cNvSpPr txBox="1"/>
          <p:nvPr>
            <p:ph idx="2" type="title"/>
          </p:nvPr>
        </p:nvSpPr>
        <p:spPr>
          <a:xfrm>
            <a:off x="725972" y="1194350"/>
            <a:ext cx="4041300" cy="96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rPr>
              <a:t>03</a:t>
            </a:r>
            <a:endParaRPr>
              <a:solidFill>
                <a:srgbClr val="FFFFFF"/>
              </a:solidFill>
            </a:endParaRPr>
          </a:p>
        </p:txBody>
      </p:sp>
      <p:sp>
        <p:nvSpPr>
          <p:cNvPr id="1211" name="Google Shape;1211;p44"/>
          <p:cNvSpPr/>
          <p:nvPr/>
        </p:nvSpPr>
        <p:spPr>
          <a:xfrm rot="330776">
            <a:off x="5425415" y="954842"/>
            <a:ext cx="2095583" cy="3350872"/>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4"/>
          <p:cNvSpPr/>
          <p:nvPr/>
        </p:nvSpPr>
        <p:spPr>
          <a:xfrm rot="-380931">
            <a:off x="5471853" y="1012772"/>
            <a:ext cx="2095564" cy="3350968"/>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1"/>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 name="Google Shape;1213;p44"/>
          <p:cNvGrpSpPr/>
          <p:nvPr/>
        </p:nvGrpSpPr>
        <p:grpSpPr>
          <a:xfrm>
            <a:off x="5926422" y="2144551"/>
            <a:ext cx="1093553" cy="1192659"/>
            <a:chOff x="7436022" y="2288476"/>
            <a:chExt cx="1093553" cy="1192659"/>
          </a:xfrm>
        </p:grpSpPr>
        <p:sp>
          <p:nvSpPr>
            <p:cNvPr id="1214" name="Google Shape;1214;p44"/>
            <p:cNvSpPr/>
            <p:nvPr/>
          </p:nvSpPr>
          <p:spPr>
            <a:xfrm rot="1875667">
              <a:off x="7581310" y="2439867"/>
              <a:ext cx="802977" cy="784599"/>
            </a:xfrm>
            <a:custGeom>
              <a:rect b="b" l="l" r="r" t="t"/>
              <a:pathLst>
                <a:path extrusionOk="0" h="4440" w="4544">
                  <a:moveTo>
                    <a:pt x="1457" y="0"/>
                  </a:moveTo>
                  <a:cubicBezTo>
                    <a:pt x="1453" y="0"/>
                    <a:pt x="1449" y="0"/>
                    <a:pt x="1446" y="0"/>
                  </a:cubicBezTo>
                  <a:cubicBezTo>
                    <a:pt x="1305" y="3"/>
                    <a:pt x="1246" y="98"/>
                    <a:pt x="1302" y="227"/>
                  </a:cubicBezTo>
                  <a:cubicBezTo>
                    <a:pt x="1329" y="292"/>
                    <a:pt x="1376" y="342"/>
                    <a:pt x="1427" y="389"/>
                  </a:cubicBezTo>
                  <a:cubicBezTo>
                    <a:pt x="1537" y="488"/>
                    <a:pt x="1666" y="561"/>
                    <a:pt x="1796" y="631"/>
                  </a:cubicBezTo>
                  <a:cubicBezTo>
                    <a:pt x="1956" y="719"/>
                    <a:pt x="2119" y="803"/>
                    <a:pt x="2279" y="893"/>
                  </a:cubicBezTo>
                  <a:cubicBezTo>
                    <a:pt x="2361" y="938"/>
                    <a:pt x="2438" y="991"/>
                    <a:pt x="2499" y="1066"/>
                  </a:cubicBezTo>
                  <a:cubicBezTo>
                    <a:pt x="2485" y="1079"/>
                    <a:pt x="2472" y="1080"/>
                    <a:pt x="2458" y="1080"/>
                  </a:cubicBezTo>
                  <a:cubicBezTo>
                    <a:pt x="2454" y="1080"/>
                    <a:pt x="2450" y="1080"/>
                    <a:pt x="2445" y="1080"/>
                  </a:cubicBezTo>
                  <a:cubicBezTo>
                    <a:pt x="2440" y="1080"/>
                    <a:pt x="2435" y="1080"/>
                    <a:pt x="2429" y="1080"/>
                  </a:cubicBezTo>
                  <a:cubicBezTo>
                    <a:pt x="2346" y="1080"/>
                    <a:pt x="2263" y="1074"/>
                    <a:pt x="2181" y="1054"/>
                  </a:cubicBezTo>
                  <a:cubicBezTo>
                    <a:pt x="2054" y="1023"/>
                    <a:pt x="1933" y="976"/>
                    <a:pt x="1813" y="927"/>
                  </a:cubicBezTo>
                  <a:cubicBezTo>
                    <a:pt x="1595" y="835"/>
                    <a:pt x="1376" y="745"/>
                    <a:pt x="1145" y="689"/>
                  </a:cubicBezTo>
                  <a:cubicBezTo>
                    <a:pt x="1047" y="665"/>
                    <a:pt x="948" y="649"/>
                    <a:pt x="848" y="649"/>
                  </a:cubicBezTo>
                  <a:cubicBezTo>
                    <a:pt x="781" y="649"/>
                    <a:pt x="714" y="656"/>
                    <a:pt x="648" y="672"/>
                  </a:cubicBezTo>
                  <a:cubicBezTo>
                    <a:pt x="598" y="685"/>
                    <a:pt x="551" y="703"/>
                    <a:pt x="509" y="734"/>
                  </a:cubicBezTo>
                  <a:cubicBezTo>
                    <a:pt x="402" y="810"/>
                    <a:pt x="378" y="918"/>
                    <a:pt x="444" y="1032"/>
                  </a:cubicBezTo>
                  <a:cubicBezTo>
                    <a:pt x="479" y="1092"/>
                    <a:pt x="529" y="1140"/>
                    <a:pt x="585" y="1180"/>
                  </a:cubicBezTo>
                  <a:cubicBezTo>
                    <a:pt x="706" y="1267"/>
                    <a:pt x="839" y="1330"/>
                    <a:pt x="979" y="1378"/>
                  </a:cubicBezTo>
                  <a:cubicBezTo>
                    <a:pt x="1185" y="1447"/>
                    <a:pt x="1392" y="1505"/>
                    <a:pt x="1602" y="1560"/>
                  </a:cubicBezTo>
                  <a:cubicBezTo>
                    <a:pt x="1685" y="1581"/>
                    <a:pt x="1770" y="1602"/>
                    <a:pt x="1846" y="1644"/>
                  </a:cubicBezTo>
                  <a:cubicBezTo>
                    <a:pt x="1904" y="1677"/>
                    <a:pt x="1907" y="1710"/>
                    <a:pt x="1853" y="1746"/>
                  </a:cubicBezTo>
                  <a:cubicBezTo>
                    <a:pt x="1793" y="1786"/>
                    <a:pt x="1726" y="1810"/>
                    <a:pt x="1655" y="1822"/>
                  </a:cubicBezTo>
                  <a:cubicBezTo>
                    <a:pt x="1543" y="1842"/>
                    <a:pt x="1429" y="1854"/>
                    <a:pt x="1315" y="1856"/>
                  </a:cubicBezTo>
                  <a:cubicBezTo>
                    <a:pt x="1152" y="1858"/>
                    <a:pt x="989" y="1855"/>
                    <a:pt x="827" y="1864"/>
                  </a:cubicBezTo>
                  <a:cubicBezTo>
                    <a:pt x="704" y="1872"/>
                    <a:pt x="585" y="1893"/>
                    <a:pt x="470" y="1937"/>
                  </a:cubicBezTo>
                  <a:cubicBezTo>
                    <a:pt x="404" y="1962"/>
                    <a:pt x="338" y="1990"/>
                    <a:pt x="270" y="2008"/>
                  </a:cubicBezTo>
                  <a:cubicBezTo>
                    <a:pt x="185" y="2031"/>
                    <a:pt x="121" y="2083"/>
                    <a:pt x="63" y="2144"/>
                  </a:cubicBezTo>
                  <a:cubicBezTo>
                    <a:pt x="1" y="2209"/>
                    <a:pt x="4" y="2282"/>
                    <a:pt x="70" y="2344"/>
                  </a:cubicBezTo>
                  <a:cubicBezTo>
                    <a:pt x="89" y="2360"/>
                    <a:pt x="111" y="2374"/>
                    <a:pt x="132" y="2387"/>
                  </a:cubicBezTo>
                  <a:cubicBezTo>
                    <a:pt x="214" y="2438"/>
                    <a:pt x="306" y="2459"/>
                    <a:pt x="398" y="2479"/>
                  </a:cubicBezTo>
                  <a:cubicBezTo>
                    <a:pt x="570" y="2516"/>
                    <a:pt x="744" y="2531"/>
                    <a:pt x="919" y="2531"/>
                  </a:cubicBezTo>
                  <a:cubicBezTo>
                    <a:pt x="960" y="2531"/>
                    <a:pt x="1001" y="2530"/>
                    <a:pt x="1042" y="2529"/>
                  </a:cubicBezTo>
                  <a:cubicBezTo>
                    <a:pt x="1141" y="2525"/>
                    <a:pt x="1240" y="2524"/>
                    <a:pt x="1350" y="2522"/>
                  </a:cubicBezTo>
                  <a:lnTo>
                    <a:pt x="1350" y="2522"/>
                  </a:lnTo>
                  <a:cubicBezTo>
                    <a:pt x="1336" y="2578"/>
                    <a:pt x="1302" y="2606"/>
                    <a:pt x="1276" y="2639"/>
                  </a:cubicBezTo>
                  <a:cubicBezTo>
                    <a:pt x="1143" y="2804"/>
                    <a:pt x="998" y="2959"/>
                    <a:pt x="855" y="3116"/>
                  </a:cubicBezTo>
                  <a:cubicBezTo>
                    <a:pt x="688" y="3303"/>
                    <a:pt x="560" y="3512"/>
                    <a:pt x="473" y="3747"/>
                  </a:cubicBezTo>
                  <a:cubicBezTo>
                    <a:pt x="449" y="3811"/>
                    <a:pt x="431" y="3877"/>
                    <a:pt x="426" y="3945"/>
                  </a:cubicBezTo>
                  <a:cubicBezTo>
                    <a:pt x="417" y="4066"/>
                    <a:pt x="482" y="4135"/>
                    <a:pt x="599" y="4135"/>
                  </a:cubicBezTo>
                  <a:cubicBezTo>
                    <a:pt x="604" y="4135"/>
                    <a:pt x="609" y="4135"/>
                    <a:pt x="614" y="4134"/>
                  </a:cubicBezTo>
                  <a:cubicBezTo>
                    <a:pt x="683" y="4131"/>
                    <a:pt x="742" y="4106"/>
                    <a:pt x="801" y="4074"/>
                  </a:cubicBezTo>
                  <a:cubicBezTo>
                    <a:pt x="1247" y="3838"/>
                    <a:pt x="1595" y="3494"/>
                    <a:pt x="1895" y="3098"/>
                  </a:cubicBezTo>
                  <a:cubicBezTo>
                    <a:pt x="1945" y="3032"/>
                    <a:pt x="1990" y="2961"/>
                    <a:pt x="2045" y="2899"/>
                  </a:cubicBezTo>
                  <a:cubicBezTo>
                    <a:pt x="2071" y="2871"/>
                    <a:pt x="2098" y="2844"/>
                    <a:pt x="2126" y="2819"/>
                  </a:cubicBezTo>
                  <a:cubicBezTo>
                    <a:pt x="2137" y="2809"/>
                    <a:pt x="2150" y="2797"/>
                    <a:pt x="2165" y="2797"/>
                  </a:cubicBezTo>
                  <a:cubicBezTo>
                    <a:pt x="2170" y="2797"/>
                    <a:pt x="2175" y="2798"/>
                    <a:pt x="2180" y="2800"/>
                  </a:cubicBezTo>
                  <a:cubicBezTo>
                    <a:pt x="2197" y="2809"/>
                    <a:pt x="2196" y="2830"/>
                    <a:pt x="2197" y="2847"/>
                  </a:cubicBezTo>
                  <a:cubicBezTo>
                    <a:pt x="2203" y="2903"/>
                    <a:pt x="2197" y="2958"/>
                    <a:pt x="2190" y="3013"/>
                  </a:cubicBezTo>
                  <a:cubicBezTo>
                    <a:pt x="2169" y="3166"/>
                    <a:pt x="2145" y="3318"/>
                    <a:pt x="2125" y="3471"/>
                  </a:cubicBezTo>
                  <a:cubicBezTo>
                    <a:pt x="2095" y="3687"/>
                    <a:pt x="2094" y="3904"/>
                    <a:pt x="2127" y="4120"/>
                  </a:cubicBezTo>
                  <a:cubicBezTo>
                    <a:pt x="2140" y="4210"/>
                    <a:pt x="2175" y="4292"/>
                    <a:pt x="2231" y="4362"/>
                  </a:cubicBezTo>
                  <a:cubicBezTo>
                    <a:pt x="2271" y="4414"/>
                    <a:pt x="2321" y="4439"/>
                    <a:pt x="2372" y="4439"/>
                  </a:cubicBezTo>
                  <a:cubicBezTo>
                    <a:pt x="2416" y="4439"/>
                    <a:pt x="2461" y="4420"/>
                    <a:pt x="2502" y="4382"/>
                  </a:cubicBezTo>
                  <a:cubicBezTo>
                    <a:pt x="2543" y="4342"/>
                    <a:pt x="2571" y="4295"/>
                    <a:pt x="2595" y="4244"/>
                  </a:cubicBezTo>
                  <a:cubicBezTo>
                    <a:pt x="2657" y="4108"/>
                    <a:pt x="2699" y="3965"/>
                    <a:pt x="2738" y="3822"/>
                  </a:cubicBezTo>
                  <a:cubicBezTo>
                    <a:pt x="2815" y="3536"/>
                    <a:pt x="2869" y="3246"/>
                    <a:pt x="2902" y="2952"/>
                  </a:cubicBezTo>
                  <a:cubicBezTo>
                    <a:pt x="2916" y="2832"/>
                    <a:pt x="2939" y="2712"/>
                    <a:pt x="2992" y="2601"/>
                  </a:cubicBezTo>
                  <a:cubicBezTo>
                    <a:pt x="3007" y="2570"/>
                    <a:pt x="3022" y="2529"/>
                    <a:pt x="3060" y="2528"/>
                  </a:cubicBezTo>
                  <a:cubicBezTo>
                    <a:pt x="3060" y="2528"/>
                    <a:pt x="3061" y="2528"/>
                    <a:pt x="3061" y="2528"/>
                  </a:cubicBezTo>
                  <a:cubicBezTo>
                    <a:pt x="3101" y="2528"/>
                    <a:pt x="3113" y="2572"/>
                    <a:pt x="3129" y="2601"/>
                  </a:cubicBezTo>
                  <a:cubicBezTo>
                    <a:pt x="3165" y="2673"/>
                    <a:pt x="3176" y="2751"/>
                    <a:pt x="3188" y="2828"/>
                  </a:cubicBezTo>
                  <a:cubicBezTo>
                    <a:pt x="3219" y="3008"/>
                    <a:pt x="3249" y="3187"/>
                    <a:pt x="3281" y="3367"/>
                  </a:cubicBezTo>
                  <a:cubicBezTo>
                    <a:pt x="3295" y="3445"/>
                    <a:pt x="3318" y="3520"/>
                    <a:pt x="3365" y="3585"/>
                  </a:cubicBezTo>
                  <a:cubicBezTo>
                    <a:pt x="3413" y="3652"/>
                    <a:pt x="3477" y="3690"/>
                    <a:pt x="3556" y="3690"/>
                  </a:cubicBezTo>
                  <a:cubicBezTo>
                    <a:pt x="3567" y="3690"/>
                    <a:pt x="3578" y="3689"/>
                    <a:pt x="3589" y="3687"/>
                  </a:cubicBezTo>
                  <a:cubicBezTo>
                    <a:pt x="3683" y="3676"/>
                    <a:pt x="3733" y="3611"/>
                    <a:pt x="3761" y="3527"/>
                  </a:cubicBezTo>
                  <a:cubicBezTo>
                    <a:pt x="3785" y="3453"/>
                    <a:pt x="3789" y="3378"/>
                    <a:pt x="3791" y="3302"/>
                  </a:cubicBezTo>
                  <a:cubicBezTo>
                    <a:pt x="3795" y="3084"/>
                    <a:pt x="3765" y="2868"/>
                    <a:pt x="3732" y="2653"/>
                  </a:cubicBezTo>
                  <a:cubicBezTo>
                    <a:pt x="3717" y="2545"/>
                    <a:pt x="3693" y="2439"/>
                    <a:pt x="3684" y="2331"/>
                  </a:cubicBezTo>
                  <a:cubicBezTo>
                    <a:pt x="3681" y="2277"/>
                    <a:pt x="3678" y="2225"/>
                    <a:pt x="3687" y="2172"/>
                  </a:cubicBezTo>
                  <a:cubicBezTo>
                    <a:pt x="3690" y="2152"/>
                    <a:pt x="3689" y="2128"/>
                    <a:pt x="3711" y="2119"/>
                  </a:cubicBezTo>
                  <a:cubicBezTo>
                    <a:pt x="3715" y="2118"/>
                    <a:pt x="3719" y="2117"/>
                    <a:pt x="3723" y="2117"/>
                  </a:cubicBezTo>
                  <a:cubicBezTo>
                    <a:pt x="3743" y="2117"/>
                    <a:pt x="3754" y="2138"/>
                    <a:pt x="3766" y="2152"/>
                  </a:cubicBezTo>
                  <a:cubicBezTo>
                    <a:pt x="3840" y="2236"/>
                    <a:pt x="3897" y="2331"/>
                    <a:pt x="3939" y="2436"/>
                  </a:cubicBezTo>
                  <a:cubicBezTo>
                    <a:pt x="3968" y="2506"/>
                    <a:pt x="3997" y="2577"/>
                    <a:pt x="4031" y="2645"/>
                  </a:cubicBezTo>
                  <a:cubicBezTo>
                    <a:pt x="4069" y="2720"/>
                    <a:pt x="4126" y="2775"/>
                    <a:pt x="4199" y="2817"/>
                  </a:cubicBezTo>
                  <a:cubicBezTo>
                    <a:pt x="4213" y="2826"/>
                    <a:pt x="4227" y="2833"/>
                    <a:pt x="4243" y="2833"/>
                  </a:cubicBezTo>
                  <a:cubicBezTo>
                    <a:pt x="4245" y="2833"/>
                    <a:pt x="4247" y="2833"/>
                    <a:pt x="4248" y="2833"/>
                  </a:cubicBezTo>
                  <a:cubicBezTo>
                    <a:pt x="4344" y="2824"/>
                    <a:pt x="4426" y="2790"/>
                    <a:pt x="4478" y="2704"/>
                  </a:cubicBezTo>
                  <a:cubicBezTo>
                    <a:pt x="4516" y="2641"/>
                    <a:pt x="4543" y="2572"/>
                    <a:pt x="4543" y="2497"/>
                  </a:cubicBezTo>
                  <a:cubicBezTo>
                    <a:pt x="4543" y="2343"/>
                    <a:pt x="4531" y="2190"/>
                    <a:pt x="4465" y="2045"/>
                  </a:cubicBezTo>
                  <a:cubicBezTo>
                    <a:pt x="4387" y="1874"/>
                    <a:pt x="4300" y="1708"/>
                    <a:pt x="4185" y="1558"/>
                  </a:cubicBezTo>
                  <a:cubicBezTo>
                    <a:pt x="4147" y="1510"/>
                    <a:pt x="4116" y="1457"/>
                    <a:pt x="4081" y="1408"/>
                  </a:cubicBezTo>
                  <a:cubicBezTo>
                    <a:pt x="3963" y="1233"/>
                    <a:pt x="3836" y="1065"/>
                    <a:pt x="3739" y="877"/>
                  </a:cubicBezTo>
                  <a:cubicBezTo>
                    <a:pt x="3731" y="858"/>
                    <a:pt x="3717" y="843"/>
                    <a:pt x="3706" y="826"/>
                  </a:cubicBezTo>
                  <a:cubicBezTo>
                    <a:pt x="3627" y="702"/>
                    <a:pt x="3517" y="631"/>
                    <a:pt x="3369" y="615"/>
                  </a:cubicBezTo>
                  <a:cubicBezTo>
                    <a:pt x="3012" y="574"/>
                    <a:pt x="2677" y="459"/>
                    <a:pt x="2352" y="306"/>
                  </a:cubicBezTo>
                  <a:cubicBezTo>
                    <a:pt x="2165" y="218"/>
                    <a:pt x="1977" y="132"/>
                    <a:pt x="1780" y="72"/>
                  </a:cubicBezTo>
                  <a:cubicBezTo>
                    <a:pt x="1674" y="39"/>
                    <a:pt x="1569" y="0"/>
                    <a:pt x="145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4"/>
            <p:cNvSpPr/>
            <p:nvPr/>
          </p:nvSpPr>
          <p:spPr>
            <a:xfrm rot="-9899983">
              <a:off x="7851281" y="3162943"/>
              <a:ext cx="470583" cy="261753"/>
            </a:xfrm>
            <a:custGeom>
              <a:rect b="b" l="l" r="r" t="t"/>
              <a:pathLst>
                <a:path extrusionOk="0" h="1187" w="2134">
                  <a:moveTo>
                    <a:pt x="1169" y="0"/>
                  </a:moveTo>
                  <a:cubicBezTo>
                    <a:pt x="985" y="0"/>
                    <a:pt x="775" y="29"/>
                    <a:pt x="542" y="103"/>
                  </a:cubicBezTo>
                  <a:cubicBezTo>
                    <a:pt x="324" y="172"/>
                    <a:pt x="52" y="421"/>
                    <a:pt x="25" y="649"/>
                  </a:cubicBezTo>
                  <a:cubicBezTo>
                    <a:pt x="0" y="878"/>
                    <a:pt x="144" y="1127"/>
                    <a:pt x="368" y="1177"/>
                  </a:cubicBezTo>
                  <a:cubicBezTo>
                    <a:pt x="398" y="1183"/>
                    <a:pt x="428" y="1186"/>
                    <a:pt x="458" y="1186"/>
                  </a:cubicBezTo>
                  <a:cubicBezTo>
                    <a:pt x="595" y="1186"/>
                    <a:pt x="730" y="1123"/>
                    <a:pt x="841" y="1039"/>
                  </a:cubicBezTo>
                  <a:cubicBezTo>
                    <a:pt x="975" y="937"/>
                    <a:pt x="1095" y="717"/>
                    <a:pt x="1223" y="607"/>
                  </a:cubicBezTo>
                  <a:cubicBezTo>
                    <a:pt x="1515" y="356"/>
                    <a:pt x="1783" y="305"/>
                    <a:pt x="1952" y="305"/>
                  </a:cubicBezTo>
                  <a:cubicBezTo>
                    <a:pt x="2065" y="305"/>
                    <a:pt x="2134" y="328"/>
                    <a:pt x="2134" y="328"/>
                  </a:cubicBezTo>
                  <a:cubicBezTo>
                    <a:pt x="2134" y="328"/>
                    <a:pt x="1795" y="0"/>
                    <a:pt x="11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 name="Google Shape;1216;p44"/>
          <p:cNvSpPr/>
          <p:nvPr/>
        </p:nvSpPr>
        <p:spPr>
          <a:xfrm rot="1053896">
            <a:off x="5892857" y="1931962"/>
            <a:ext cx="432920" cy="393251"/>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0" name="Shape 1220"/>
        <p:cNvGrpSpPr/>
        <p:nvPr/>
      </p:nvGrpSpPr>
      <p:grpSpPr>
        <a:xfrm>
          <a:off x="0" y="0"/>
          <a:ext cx="0" cy="0"/>
          <a:chOff x="0" y="0"/>
          <a:chExt cx="0" cy="0"/>
        </a:xfrm>
      </p:grpSpPr>
      <p:grpSp>
        <p:nvGrpSpPr>
          <p:cNvPr id="1221" name="Google Shape;1221;p45"/>
          <p:cNvGrpSpPr/>
          <p:nvPr/>
        </p:nvGrpSpPr>
        <p:grpSpPr>
          <a:xfrm>
            <a:off x="5262146" y="1087014"/>
            <a:ext cx="2542000" cy="3285556"/>
            <a:chOff x="5262146" y="1087014"/>
            <a:chExt cx="2542000" cy="3285556"/>
          </a:xfrm>
        </p:grpSpPr>
        <p:sp>
          <p:nvSpPr>
            <p:cNvPr id="1222" name="Google Shape;1222;p45"/>
            <p:cNvSpPr/>
            <p:nvPr/>
          </p:nvSpPr>
          <p:spPr>
            <a:xfrm rot="961741">
              <a:off x="5627011" y="1280884"/>
              <a:ext cx="1812271" cy="2897768"/>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5"/>
            <p:cNvSpPr/>
            <p:nvPr/>
          </p:nvSpPr>
          <p:spPr>
            <a:xfrm rot="961741">
              <a:off x="5298959" y="3611155"/>
              <a:ext cx="1812271" cy="521344"/>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 name="Google Shape;1224;p45"/>
          <p:cNvSpPr/>
          <p:nvPr/>
        </p:nvSpPr>
        <p:spPr>
          <a:xfrm rot="-4257304">
            <a:off x="1003637" y="1415588"/>
            <a:ext cx="2100950" cy="2312325"/>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5"/>
          <p:cNvSpPr txBox="1"/>
          <p:nvPr>
            <p:ph type="title"/>
          </p:nvPr>
        </p:nvSpPr>
        <p:spPr>
          <a:xfrm>
            <a:off x="713225" y="465888"/>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Guess What</a:t>
            </a:r>
            <a:r>
              <a:rPr lang="en">
                <a:latin typeface="Abril Fatface"/>
                <a:ea typeface="Abril Fatface"/>
                <a:cs typeface="Abril Fatface"/>
                <a:sym typeface="Abril Fatface"/>
              </a:rPr>
              <a:t>…</a:t>
            </a:r>
            <a:endParaRPr>
              <a:latin typeface="Abril Fatface"/>
              <a:ea typeface="Abril Fatface"/>
              <a:cs typeface="Abril Fatface"/>
              <a:sym typeface="Abril Fatface"/>
            </a:endParaRPr>
          </a:p>
        </p:txBody>
      </p:sp>
      <p:sp>
        <p:nvSpPr>
          <p:cNvPr id="1226" name="Google Shape;1226;p45"/>
          <p:cNvSpPr txBox="1"/>
          <p:nvPr/>
        </p:nvSpPr>
        <p:spPr>
          <a:xfrm>
            <a:off x="1372575" y="1715250"/>
            <a:ext cx="3797700" cy="191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Abril Fatface"/>
                <a:ea typeface="Abril Fatface"/>
                <a:cs typeface="Abril Fatface"/>
                <a:sym typeface="Abril Fatface"/>
              </a:rPr>
              <a:t>What can fill a room but takes up no space?</a:t>
            </a:r>
            <a:endParaRPr sz="2200">
              <a:solidFill>
                <a:schemeClr val="lt2"/>
              </a:solidFill>
              <a:latin typeface="Abril Fatface"/>
              <a:ea typeface="Abril Fatface"/>
              <a:cs typeface="Abril Fatface"/>
              <a:sym typeface="Abril Fatface"/>
            </a:endParaRPr>
          </a:p>
        </p:txBody>
      </p:sp>
      <p:sp>
        <p:nvSpPr>
          <p:cNvPr id="1227" name="Google Shape;1227;p45"/>
          <p:cNvSpPr txBox="1"/>
          <p:nvPr/>
        </p:nvSpPr>
        <p:spPr>
          <a:xfrm rot="937717">
            <a:off x="5847711" y="1852094"/>
            <a:ext cx="1699327" cy="501962"/>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Lato"/>
                <a:ea typeface="Lato"/>
                <a:cs typeface="Lato"/>
                <a:sym typeface="Lato"/>
              </a:rPr>
              <a:t>The correct answer is:</a:t>
            </a:r>
            <a:endParaRPr sz="1200">
              <a:solidFill>
                <a:schemeClr val="lt2"/>
              </a:solidFill>
              <a:latin typeface="Lato"/>
              <a:ea typeface="Lato"/>
              <a:cs typeface="Lato"/>
              <a:sym typeface="Lato"/>
            </a:endParaRPr>
          </a:p>
        </p:txBody>
      </p:sp>
      <p:sp>
        <p:nvSpPr>
          <p:cNvPr id="1228" name="Google Shape;1228;p45"/>
          <p:cNvSpPr txBox="1"/>
          <p:nvPr/>
        </p:nvSpPr>
        <p:spPr>
          <a:xfrm>
            <a:off x="1877075" y="4326775"/>
            <a:ext cx="5389800" cy="40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Lato"/>
                <a:ea typeface="Lato"/>
                <a:cs typeface="Lato"/>
                <a:sym typeface="Lato"/>
              </a:rPr>
              <a:t>Remove the first card to read the correct answer</a:t>
            </a:r>
            <a:endParaRPr>
              <a:solidFill>
                <a:schemeClr val="lt2"/>
              </a:solidFill>
              <a:latin typeface="Lato"/>
              <a:ea typeface="Lato"/>
              <a:cs typeface="Lato"/>
              <a:sym typeface="Lato"/>
            </a:endParaRPr>
          </a:p>
        </p:txBody>
      </p:sp>
      <p:sp>
        <p:nvSpPr>
          <p:cNvPr id="1229" name="Google Shape;1229;p45"/>
          <p:cNvSpPr txBox="1"/>
          <p:nvPr/>
        </p:nvSpPr>
        <p:spPr>
          <a:xfrm rot="937717">
            <a:off x="5493911" y="3043294"/>
            <a:ext cx="1699327" cy="501962"/>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Light</a:t>
            </a:r>
            <a:endParaRPr sz="2600">
              <a:solidFill>
                <a:schemeClr val="dk2"/>
              </a:solidFill>
              <a:latin typeface="Abril Fatface"/>
              <a:ea typeface="Abril Fatface"/>
              <a:cs typeface="Abril Fatface"/>
              <a:sym typeface="Abril Fatface"/>
            </a:endParaRPr>
          </a:p>
        </p:txBody>
      </p:sp>
      <p:grpSp>
        <p:nvGrpSpPr>
          <p:cNvPr id="1230" name="Google Shape;1230;p45"/>
          <p:cNvGrpSpPr/>
          <p:nvPr/>
        </p:nvGrpSpPr>
        <p:grpSpPr>
          <a:xfrm rot="751335">
            <a:off x="6199648" y="2240783"/>
            <a:ext cx="620721" cy="826189"/>
            <a:chOff x="4673175" y="2473175"/>
            <a:chExt cx="187000" cy="248900"/>
          </a:xfrm>
        </p:grpSpPr>
        <p:sp>
          <p:nvSpPr>
            <p:cNvPr id="1231" name="Google Shape;1231;p45"/>
            <p:cNvSpPr/>
            <p:nvPr/>
          </p:nvSpPr>
          <p:spPr>
            <a:xfrm>
              <a:off x="4673175" y="2474525"/>
              <a:ext cx="181075" cy="223100"/>
            </a:xfrm>
            <a:custGeom>
              <a:rect b="b" l="l" r="r" t="t"/>
              <a:pathLst>
                <a:path extrusionOk="0" h="8924" w="7243">
                  <a:moveTo>
                    <a:pt x="3750" y="0"/>
                  </a:moveTo>
                  <a:cubicBezTo>
                    <a:pt x="3368" y="0"/>
                    <a:pt x="2978" y="65"/>
                    <a:pt x="2594" y="201"/>
                  </a:cubicBezTo>
                  <a:cubicBezTo>
                    <a:pt x="947" y="787"/>
                    <a:pt x="1" y="2544"/>
                    <a:pt x="427" y="4225"/>
                  </a:cubicBezTo>
                  <a:cubicBezTo>
                    <a:pt x="648" y="5101"/>
                    <a:pt x="1191" y="5804"/>
                    <a:pt x="1895" y="6248"/>
                  </a:cubicBezTo>
                  <a:cubicBezTo>
                    <a:pt x="2280" y="6490"/>
                    <a:pt x="2571" y="6854"/>
                    <a:pt x="2703" y="7287"/>
                  </a:cubicBezTo>
                  <a:lnTo>
                    <a:pt x="2748" y="7434"/>
                  </a:lnTo>
                  <a:cubicBezTo>
                    <a:pt x="3025" y="8341"/>
                    <a:pt x="3862" y="8923"/>
                    <a:pt x="4768" y="8923"/>
                  </a:cubicBezTo>
                  <a:cubicBezTo>
                    <a:pt x="4975" y="8923"/>
                    <a:pt x="5185" y="8893"/>
                    <a:pt x="5393" y="8829"/>
                  </a:cubicBezTo>
                  <a:cubicBezTo>
                    <a:pt x="6515" y="8488"/>
                    <a:pt x="7149" y="7308"/>
                    <a:pt x="6809" y="6195"/>
                  </a:cubicBezTo>
                  <a:lnTo>
                    <a:pt x="6761" y="6036"/>
                  </a:lnTo>
                  <a:cubicBezTo>
                    <a:pt x="6631" y="5609"/>
                    <a:pt x="6670" y="5152"/>
                    <a:pt x="6851" y="4743"/>
                  </a:cubicBezTo>
                  <a:cubicBezTo>
                    <a:pt x="7170" y="4026"/>
                    <a:pt x="7242" y="3199"/>
                    <a:pt x="6997" y="2393"/>
                  </a:cubicBezTo>
                  <a:cubicBezTo>
                    <a:pt x="6552" y="936"/>
                    <a:pt x="5208" y="0"/>
                    <a:pt x="3750"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5"/>
            <p:cNvSpPr/>
            <p:nvPr/>
          </p:nvSpPr>
          <p:spPr>
            <a:xfrm>
              <a:off x="4848200" y="2534125"/>
              <a:ext cx="550" cy="1525"/>
            </a:xfrm>
            <a:custGeom>
              <a:rect b="b" l="l" r="r" t="t"/>
              <a:pathLst>
                <a:path extrusionOk="0" h="61" w="22">
                  <a:moveTo>
                    <a:pt x="2" y="1"/>
                  </a:moveTo>
                  <a:lnTo>
                    <a:pt x="2" y="1"/>
                  </a:lnTo>
                  <a:cubicBezTo>
                    <a:pt x="0" y="1"/>
                    <a:pt x="2" y="12"/>
                    <a:pt x="10" y="37"/>
                  </a:cubicBezTo>
                  <a:lnTo>
                    <a:pt x="21" y="60"/>
                  </a:lnTo>
                  <a:lnTo>
                    <a:pt x="5" y="6"/>
                  </a:lnTo>
                  <a:cubicBezTo>
                    <a:pt x="3" y="3"/>
                    <a:pt x="2" y="1"/>
                    <a:pt x="2"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5"/>
            <p:cNvSpPr/>
            <p:nvPr/>
          </p:nvSpPr>
          <p:spPr>
            <a:xfrm>
              <a:off x="4848725" y="2536175"/>
              <a:ext cx="1600" cy="5825"/>
            </a:xfrm>
            <a:custGeom>
              <a:rect b="b" l="l" r="r" t="t"/>
              <a:pathLst>
                <a:path extrusionOk="0" h="233" w="64">
                  <a:moveTo>
                    <a:pt x="0" y="0"/>
                  </a:moveTo>
                  <a:lnTo>
                    <a:pt x="0" y="0"/>
                  </a:lnTo>
                  <a:cubicBezTo>
                    <a:pt x="5" y="24"/>
                    <a:pt x="11" y="50"/>
                    <a:pt x="19" y="78"/>
                  </a:cubicBezTo>
                  <a:cubicBezTo>
                    <a:pt x="25" y="106"/>
                    <a:pt x="33" y="135"/>
                    <a:pt x="41" y="166"/>
                  </a:cubicBezTo>
                  <a:cubicBezTo>
                    <a:pt x="42" y="170"/>
                    <a:pt x="42" y="172"/>
                    <a:pt x="42" y="172"/>
                  </a:cubicBezTo>
                  <a:cubicBezTo>
                    <a:pt x="41" y="172"/>
                    <a:pt x="39" y="166"/>
                    <a:pt x="38" y="163"/>
                  </a:cubicBezTo>
                  <a:lnTo>
                    <a:pt x="38" y="163"/>
                  </a:lnTo>
                  <a:cubicBezTo>
                    <a:pt x="47" y="196"/>
                    <a:pt x="58" y="233"/>
                    <a:pt x="62" y="233"/>
                  </a:cubicBezTo>
                  <a:cubicBezTo>
                    <a:pt x="63" y="233"/>
                    <a:pt x="63" y="230"/>
                    <a:pt x="63" y="224"/>
                  </a:cubicBezTo>
                  <a:cubicBezTo>
                    <a:pt x="48" y="183"/>
                    <a:pt x="48" y="174"/>
                    <a:pt x="33" y="130"/>
                  </a:cubicBezTo>
                  <a:cubicBezTo>
                    <a:pt x="25" y="98"/>
                    <a:pt x="20" y="72"/>
                    <a:pt x="22" y="72"/>
                  </a:cubicBezTo>
                  <a:lnTo>
                    <a:pt x="22" y="72"/>
                  </a:lnTo>
                  <a:cubicBezTo>
                    <a:pt x="22" y="72"/>
                    <a:pt x="23" y="73"/>
                    <a:pt x="23" y="73"/>
                  </a:cubicBezTo>
                  <a:cubicBezTo>
                    <a:pt x="18" y="61"/>
                    <a:pt x="8" y="18"/>
                    <a:pt x="0"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5"/>
            <p:cNvSpPr/>
            <p:nvPr/>
          </p:nvSpPr>
          <p:spPr>
            <a:xfrm>
              <a:off x="4842425" y="2626725"/>
              <a:ext cx="175" cy="575"/>
            </a:xfrm>
            <a:custGeom>
              <a:rect b="b" l="l" r="r" t="t"/>
              <a:pathLst>
                <a:path extrusionOk="0" h="23" w="7">
                  <a:moveTo>
                    <a:pt x="1" y="1"/>
                  </a:moveTo>
                  <a:cubicBezTo>
                    <a:pt x="2" y="7"/>
                    <a:pt x="4" y="15"/>
                    <a:pt x="7" y="22"/>
                  </a:cubicBezTo>
                  <a:lnTo>
                    <a:pt x="1" y="1"/>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5"/>
            <p:cNvSpPr/>
            <p:nvPr/>
          </p:nvSpPr>
          <p:spPr>
            <a:xfrm>
              <a:off x="4832725" y="2678350"/>
              <a:ext cx="400" cy="525"/>
            </a:xfrm>
            <a:custGeom>
              <a:rect b="b" l="l" r="r" t="t"/>
              <a:pathLst>
                <a:path extrusionOk="0" h="21" w="16">
                  <a:moveTo>
                    <a:pt x="16" y="1"/>
                  </a:moveTo>
                  <a:cubicBezTo>
                    <a:pt x="7" y="11"/>
                    <a:pt x="0" y="20"/>
                    <a:pt x="1" y="20"/>
                  </a:cubicBezTo>
                  <a:cubicBezTo>
                    <a:pt x="1" y="20"/>
                    <a:pt x="1" y="20"/>
                    <a:pt x="1" y="20"/>
                  </a:cubicBezTo>
                  <a:cubicBezTo>
                    <a:pt x="12" y="7"/>
                    <a:pt x="16" y="1"/>
                    <a:pt x="16"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5"/>
            <p:cNvSpPr/>
            <p:nvPr/>
          </p:nvSpPr>
          <p:spPr>
            <a:xfrm>
              <a:off x="4825950" y="2684925"/>
              <a:ext cx="475" cy="375"/>
            </a:xfrm>
            <a:custGeom>
              <a:rect b="b" l="l" r="r" t="t"/>
              <a:pathLst>
                <a:path extrusionOk="0" h="15" w="19">
                  <a:moveTo>
                    <a:pt x="18" y="0"/>
                  </a:moveTo>
                  <a:cubicBezTo>
                    <a:pt x="13" y="4"/>
                    <a:pt x="8" y="8"/>
                    <a:pt x="4" y="12"/>
                  </a:cubicBezTo>
                  <a:lnTo>
                    <a:pt x="4" y="12"/>
                  </a:lnTo>
                  <a:cubicBezTo>
                    <a:pt x="9" y="8"/>
                    <a:pt x="14" y="5"/>
                    <a:pt x="18" y="0"/>
                  </a:cubicBezTo>
                  <a:close/>
                  <a:moveTo>
                    <a:pt x="4" y="12"/>
                  </a:moveTo>
                  <a:cubicBezTo>
                    <a:pt x="3" y="13"/>
                    <a:pt x="2" y="13"/>
                    <a:pt x="1" y="14"/>
                  </a:cubicBezTo>
                  <a:cubicBezTo>
                    <a:pt x="2" y="14"/>
                    <a:pt x="3" y="13"/>
                    <a:pt x="4" y="12"/>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5"/>
            <p:cNvSpPr/>
            <p:nvPr/>
          </p:nvSpPr>
          <p:spPr>
            <a:xfrm>
              <a:off x="4842575" y="2627275"/>
              <a:ext cx="475" cy="1450"/>
            </a:xfrm>
            <a:custGeom>
              <a:rect b="b" l="l" r="r" t="t"/>
              <a:pathLst>
                <a:path extrusionOk="0" h="58" w="19">
                  <a:moveTo>
                    <a:pt x="1" y="0"/>
                  </a:moveTo>
                  <a:lnTo>
                    <a:pt x="17" y="57"/>
                  </a:lnTo>
                  <a:cubicBezTo>
                    <a:pt x="17" y="57"/>
                    <a:pt x="17" y="57"/>
                    <a:pt x="17" y="57"/>
                  </a:cubicBezTo>
                  <a:cubicBezTo>
                    <a:pt x="18" y="57"/>
                    <a:pt x="8" y="27"/>
                    <a:pt x="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5"/>
            <p:cNvSpPr/>
            <p:nvPr/>
          </p:nvSpPr>
          <p:spPr>
            <a:xfrm>
              <a:off x="4851700" y="2551550"/>
              <a:ext cx="125" cy="825"/>
            </a:xfrm>
            <a:custGeom>
              <a:rect b="b" l="l" r="r" t="t"/>
              <a:pathLst>
                <a:path extrusionOk="0" h="33" w="5">
                  <a:moveTo>
                    <a:pt x="0" y="1"/>
                  </a:moveTo>
                  <a:cubicBezTo>
                    <a:pt x="1" y="11"/>
                    <a:pt x="3" y="21"/>
                    <a:pt x="3" y="31"/>
                  </a:cubicBezTo>
                  <a:cubicBezTo>
                    <a:pt x="3" y="31"/>
                    <a:pt x="3" y="32"/>
                    <a:pt x="4" y="33"/>
                  </a:cubicBezTo>
                  <a:cubicBezTo>
                    <a:pt x="3" y="21"/>
                    <a:pt x="2" y="10"/>
                    <a:pt x="0"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5"/>
            <p:cNvSpPr/>
            <p:nvPr/>
          </p:nvSpPr>
          <p:spPr>
            <a:xfrm>
              <a:off x="4840925" y="2602400"/>
              <a:ext cx="150" cy="825"/>
            </a:xfrm>
            <a:custGeom>
              <a:rect b="b" l="l" r="r" t="t"/>
              <a:pathLst>
                <a:path extrusionOk="0" h="33" w="6">
                  <a:moveTo>
                    <a:pt x="6" y="0"/>
                  </a:moveTo>
                  <a:cubicBezTo>
                    <a:pt x="4" y="11"/>
                    <a:pt x="2" y="21"/>
                    <a:pt x="1" y="32"/>
                  </a:cubicBezTo>
                  <a:cubicBezTo>
                    <a:pt x="2" y="26"/>
                    <a:pt x="3" y="20"/>
                    <a:pt x="5" y="15"/>
                  </a:cubicBezTo>
                  <a:cubicBezTo>
                    <a:pt x="5" y="10"/>
                    <a:pt x="6" y="4"/>
                    <a:pt x="6"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5"/>
            <p:cNvSpPr/>
            <p:nvPr/>
          </p:nvSpPr>
          <p:spPr>
            <a:xfrm>
              <a:off x="4846925" y="2585400"/>
              <a:ext cx="300" cy="925"/>
            </a:xfrm>
            <a:custGeom>
              <a:rect b="b" l="l" r="r" t="t"/>
              <a:pathLst>
                <a:path extrusionOk="0" h="37" w="12">
                  <a:moveTo>
                    <a:pt x="11" y="1"/>
                  </a:moveTo>
                  <a:cubicBezTo>
                    <a:pt x="10" y="1"/>
                    <a:pt x="9" y="3"/>
                    <a:pt x="6" y="7"/>
                  </a:cubicBezTo>
                  <a:cubicBezTo>
                    <a:pt x="1" y="24"/>
                    <a:pt x="2" y="30"/>
                    <a:pt x="2" y="37"/>
                  </a:cubicBezTo>
                  <a:cubicBezTo>
                    <a:pt x="4" y="27"/>
                    <a:pt x="7" y="15"/>
                    <a:pt x="11"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5"/>
            <p:cNvSpPr/>
            <p:nvPr/>
          </p:nvSpPr>
          <p:spPr>
            <a:xfrm>
              <a:off x="4851550" y="2556025"/>
              <a:ext cx="75" cy="550"/>
            </a:xfrm>
            <a:custGeom>
              <a:rect b="b" l="l" r="r" t="t"/>
              <a:pathLst>
                <a:path extrusionOk="0" h="22" w="3">
                  <a:moveTo>
                    <a:pt x="1" y="1"/>
                  </a:moveTo>
                  <a:lnTo>
                    <a:pt x="3" y="22"/>
                  </a:lnTo>
                  <a:cubicBezTo>
                    <a:pt x="3" y="15"/>
                    <a:pt x="2" y="7"/>
                    <a:pt x="1"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5"/>
            <p:cNvSpPr/>
            <p:nvPr/>
          </p:nvSpPr>
          <p:spPr>
            <a:xfrm>
              <a:off x="4840150" y="2616550"/>
              <a:ext cx="50" cy="200"/>
            </a:xfrm>
            <a:custGeom>
              <a:rect b="b" l="l" r="r" t="t"/>
              <a:pathLst>
                <a:path extrusionOk="0" h="8" w="2">
                  <a:moveTo>
                    <a:pt x="2" y="1"/>
                  </a:moveTo>
                  <a:cubicBezTo>
                    <a:pt x="1" y="3"/>
                    <a:pt x="1" y="5"/>
                    <a:pt x="1" y="8"/>
                  </a:cubicBezTo>
                  <a:cubicBezTo>
                    <a:pt x="1" y="8"/>
                    <a:pt x="1" y="5"/>
                    <a:pt x="2"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5"/>
            <p:cNvSpPr/>
            <p:nvPr/>
          </p:nvSpPr>
          <p:spPr>
            <a:xfrm>
              <a:off x="4839600" y="2514425"/>
              <a:ext cx="75" cy="125"/>
            </a:xfrm>
            <a:custGeom>
              <a:rect b="b" l="l" r="r" t="t"/>
              <a:pathLst>
                <a:path extrusionOk="0" h="5" w="3">
                  <a:moveTo>
                    <a:pt x="1" y="0"/>
                  </a:moveTo>
                  <a:cubicBezTo>
                    <a:pt x="0" y="0"/>
                    <a:pt x="0" y="1"/>
                    <a:pt x="0" y="1"/>
                  </a:cubicBezTo>
                  <a:cubicBezTo>
                    <a:pt x="2" y="3"/>
                    <a:pt x="2" y="4"/>
                    <a:pt x="3" y="4"/>
                  </a:cubicBezTo>
                  <a:cubicBezTo>
                    <a:pt x="3" y="4"/>
                    <a:pt x="2" y="3"/>
                    <a:pt x="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5"/>
            <p:cNvSpPr/>
            <p:nvPr/>
          </p:nvSpPr>
          <p:spPr>
            <a:xfrm>
              <a:off x="4847900" y="2534025"/>
              <a:ext cx="200" cy="350"/>
            </a:xfrm>
            <a:custGeom>
              <a:rect b="b" l="l" r="r" t="t"/>
              <a:pathLst>
                <a:path extrusionOk="0" h="14" w="8">
                  <a:moveTo>
                    <a:pt x="0" y="0"/>
                  </a:moveTo>
                  <a:cubicBezTo>
                    <a:pt x="0" y="0"/>
                    <a:pt x="0" y="0"/>
                    <a:pt x="0" y="0"/>
                  </a:cubicBezTo>
                  <a:lnTo>
                    <a:pt x="7" y="14"/>
                  </a:lnTo>
                  <a:lnTo>
                    <a:pt x="3" y="2"/>
                  </a:lnTo>
                  <a:cubicBezTo>
                    <a:pt x="2" y="1"/>
                    <a:pt x="1" y="0"/>
                    <a:pt x="0"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5"/>
            <p:cNvSpPr/>
            <p:nvPr/>
          </p:nvSpPr>
          <p:spPr>
            <a:xfrm>
              <a:off x="4811125" y="2693525"/>
              <a:ext cx="350" cy="150"/>
            </a:xfrm>
            <a:custGeom>
              <a:rect b="b" l="l" r="r" t="t"/>
              <a:pathLst>
                <a:path extrusionOk="0" h="6" w="14">
                  <a:moveTo>
                    <a:pt x="13" y="0"/>
                  </a:moveTo>
                  <a:cubicBezTo>
                    <a:pt x="13" y="0"/>
                    <a:pt x="11" y="1"/>
                    <a:pt x="4" y="4"/>
                  </a:cubicBezTo>
                  <a:cubicBezTo>
                    <a:pt x="2" y="5"/>
                    <a:pt x="2" y="5"/>
                    <a:pt x="1" y="6"/>
                  </a:cubicBezTo>
                  <a:cubicBezTo>
                    <a:pt x="7" y="3"/>
                    <a:pt x="13" y="0"/>
                    <a:pt x="13"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5"/>
            <p:cNvSpPr/>
            <p:nvPr/>
          </p:nvSpPr>
          <p:spPr>
            <a:xfrm>
              <a:off x="4695650" y="2606150"/>
              <a:ext cx="1275" cy="1600"/>
            </a:xfrm>
            <a:custGeom>
              <a:rect b="b" l="l" r="r" t="t"/>
              <a:pathLst>
                <a:path extrusionOk="0" h="64" w="51">
                  <a:moveTo>
                    <a:pt x="1" y="1"/>
                  </a:moveTo>
                  <a:lnTo>
                    <a:pt x="1" y="1"/>
                  </a:lnTo>
                  <a:cubicBezTo>
                    <a:pt x="0" y="1"/>
                    <a:pt x="5" y="8"/>
                    <a:pt x="18" y="30"/>
                  </a:cubicBezTo>
                  <a:cubicBezTo>
                    <a:pt x="18" y="30"/>
                    <a:pt x="18" y="29"/>
                    <a:pt x="18" y="29"/>
                  </a:cubicBezTo>
                  <a:lnTo>
                    <a:pt x="18" y="29"/>
                  </a:lnTo>
                  <a:cubicBezTo>
                    <a:pt x="20" y="29"/>
                    <a:pt x="46" y="63"/>
                    <a:pt x="49" y="63"/>
                  </a:cubicBezTo>
                  <a:cubicBezTo>
                    <a:pt x="50" y="63"/>
                    <a:pt x="46" y="55"/>
                    <a:pt x="31" y="33"/>
                  </a:cubicBezTo>
                  <a:lnTo>
                    <a:pt x="31" y="33"/>
                  </a:lnTo>
                  <a:cubicBezTo>
                    <a:pt x="37" y="43"/>
                    <a:pt x="39" y="47"/>
                    <a:pt x="39" y="47"/>
                  </a:cubicBezTo>
                  <a:cubicBezTo>
                    <a:pt x="37" y="47"/>
                    <a:pt x="3" y="1"/>
                    <a:pt x="1"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5"/>
            <p:cNvSpPr/>
            <p:nvPr/>
          </p:nvSpPr>
          <p:spPr>
            <a:xfrm>
              <a:off x="4851825" y="2552850"/>
              <a:ext cx="75" cy="775"/>
            </a:xfrm>
            <a:custGeom>
              <a:rect b="b" l="l" r="r" t="t"/>
              <a:pathLst>
                <a:path extrusionOk="0" h="31" w="3">
                  <a:moveTo>
                    <a:pt x="0" y="0"/>
                  </a:moveTo>
                  <a:lnTo>
                    <a:pt x="0" y="0"/>
                  </a:lnTo>
                  <a:cubicBezTo>
                    <a:pt x="1" y="11"/>
                    <a:pt x="2" y="20"/>
                    <a:pt x="3" y="31"/>
                  </a:cubicBezTo>
                  <a:cubicBezTo>
                    <a:pt x="2" y="17"/>
                    <a:pt x="1" y="7"/>
                    <a:pt x="0"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5"/>
            <p:cNvSpPr/>
            <p:nvPr/>
          </p:nvSpPr>
          <p:spPr>
            <a:xfrm>
              <a:off x="4696100" y="2606875"/>
              <a:ext cx="175" cy="275"/>
            </a:xfrm>
            <a:custGeom>
              <a:rect b="b" l="l" r="r" t="t"/>
              <a:pathLst>
                <a:path extrusionOk="0" h="11" w="7">
                  <a:moveTo>
                    <a:pt x="0" y="1"/>
                  </a:moveTo>
                  <a:lnTo>
                    <a:pt x="6" y="11"/>
                  </a:lnTo>
                  <a:cubicBezTo>
                    <a:pt x="5" y="6"/>
                    <a:pt x="3" y="4"/>
                    <a:pt x="0"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5"/>
            <p:cNvSpPr/>
            <p:nvPr/>
          </p:nvSpPr>
          <p:spPr>
            <a:xfrm>
              <a:off x="4772700" y="2693325"/>
              <a:ext cx="375" cy="200"/>
            </a:xfrm>
            <a:custGeom>
              <a:rect b="b" l="l" r="r" t="t"/>
              <a:pathLst>
                <a:path extrusionOk="0" h="8" w="15">
                  <a:moveTo>
                    <a:pt x="0" y="1"/>
                  </a:moveTo>
                  <a:cubicBezTo>
                    <a:pt x="3" y="2"/>
                    <a:pt x="9" y="5"/>
                    <a:pt x="14" y="8"/>
                  </a:cubicBezTo>
                  <a:cubicBezTo>
                    <a:pt x="14" y="8"/>
                    <a:pt x="11" y="6"/>
                    <a:pt x="0"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5"/>
            <p:cNvSpPr/>
            <p:nvPr/>
          </p:nvSpPr>
          <p:spPr>
            <a:xfrm>
              <a:off x="4800775" y="2696500"/>
              <a:ext cx="750" cy="125"/>
            </a:xfrm>
            <a:custGeom>
              <a:rect b="b" l="l" r="r" t="t"/>
              <a:pathLst>
                <a:path extrusionOk="0" h="5" w="30">
                  <a:moveTo>
                    <a:pt x="30" y="0"/>
                  </a:moveTo>
                  <a:cubicBezTo>
                    <a:pt x="24" y="1"/>
                    <a:pt x="17" y="2"/>
                    <a:pt x="9" y="3"/>
                  </a:cubicBezTo>
                  <a:lnTo>
                    <a:pt x="9" y="3"/>
                  </a:lnTo>
                  <a:lnTo>
                    <a:pt x="30" y="0"/>
                  </a:lnTo>
                  <a:close/>
                  <a:moveTo>
                    <a:pt x="9" y="3"/>
                  </a:moveTo>
                  <a:lnTo>
                    <a:pt x="1" y="5"/>
                  </a:lnTo>
                  <a:cubicBezTo>
                    <a:pt x="4" y="4"/>
                    <a:pt x="7" y="4"/>
                    <a:pt x="9" y="3"/>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5"/>
            <p:cNvSpPr/>
            <p:nvPr/>
          </p:nvSpPr>
          <p:spPr>
            <a:xfrm>
              <a:off x="4758650" y="2685100"/>
              <a:ext cx="850" cy="725"/>
            </a:xfrm>
            <a:custGeom>
              <a:rect b="b" l="l" r="r" t="t"/>
              <a:pathLst>
                <a:path extrusionOk="0" h="29" w="34">
                  <a:moveTo>
                    <a:pt x="1" y="0"/>
                  </a:moveTo>
                  <a:lnTo>
                    <a:pt x="1" y="0"/>
                  </a:lnTo>
                  <a:cubicBezTo>
                    <a:pt x="2" y="2"/>
                    <a:pt x="4" y="4"/>
                    <a:pt x="6" y="6"/>
                  </a:cubicBezTo>
                  <a:cubicBezTo>
                    <a:pt x="11" y="9"/>
                    <a:pt x="17" y="14"/>
                    <a:pt x="25" y="21"/>
                  </a:cubicBezTo>
                  <a:lnTo>
                    <a:pt x="25" y="21"/>
                  </a:lnTo>
                  <a:cubicBezTo>
                    <a:pt x="19" y="16"/>
                    <a:pt x="13" y="11"/>
                    <a:pt x="1" y="0"/>
                  </a:cubicBezTo>
                  <a:close/>
                  <a:moveTo>
                    <a:pt x="25" y="21"/>
                  </a:moveTo>
                  <a:lnTo>
                    <a:pt x="25" y="21"/>
                  </a:lnTo>
                  <a:cubicBezTo>
                    <a:pt x="28" y="24"/>
                    <a:pt x="31" y="26"/>
                    <a:pt x="34" y="28"/>
                  </a:cubicBezTo>
                  <a:cubicBezTo>
                    <a:pt x="31" y="26"/>
                    <a:pt x="28" y="24"/>
                    <a:pt x="25" y="2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5"/>
            <p:cNvSpPr/>
            <p:nvPr/>
          </p:nvSpPr>
          <p:spPr>
            <a:xfrm>
              <a:off x="4748750" y="2674150"/>
              <a:ext cx="450" cy="700"/>
            </a:xfrm>
            <a:custGeom>
              <a:rect b="b" l="l" r="r" t="t"/>
              <a:pathLst>
                <a:path extrusionOk="0" h="28" w="18">
                  <a:moveTo>
                    <a:pt x="0" y="1"/>
                  </a:moveTo>
                  <a:cubicBezTo>
                    <a:pt x="1" y="1"/>
                    <a:pt x="1" y="2"/>
                    <a:pt x="1" y="2"/>
                  </a:cubicBezTo>
                  <a:lnTo>
                    <a:pt x="1" y="2"/>
                  </a:lnTo>
                  <a:cubicBezTo>
                    <a:pt x="1" y="2"/>
                    <a:pt x="1" y="1"/>
                    <a:pt x="0" y="1"/>
                  </a:cubicBezTo>
                  <a:close/>
                  <a:moveTo>
                    <a:pt x="1" y="2"/>
                  </a:moveTo>
                  <a:cubicBezTo>
                    <a:pt x="3" y="5"/>
                    <a:pt x="4" y="9"/>
                    <a:pt x="6" y="11"/>
                  </a:cubicBezTo>
                  <a:cubicBezTo>
                    <a:pt x="9" y="16"/>
                    <a:pt x="13" y="21"/>
                    <a:pt x="17" y="25"/>
                  </a:cubicBezTo>
                  <a:lnTo>
                    <a:pt x="17" y="25"/>
                  </a:lnTo>
                  <a:cubicBezTo>
                    <a:pt x="11" y="18"/>
                    <a:pt x="6" y="10"/>
                    <a:pt x="1" y="2"/>
                  </a:cubicBezTo>
                  <a:close/>
                  <a:moveTo>
                    <a:pt x="17" y="25"/>
                  </a:moveTo>
                  <a:lnTo>
                    <a:pt x="17" y="25"/>
                  </a:lnTo>
                  <a:cubicBezTo>
                    <a:pt x="17" y="26"/>
                    <a:pt x="17" y="27"/>
                    <a:pt x="18" y="27"/>
                  </a:cubicBezTo>
                  <a:cubicBezTo>
                    <a:pt x="17" y="27"/>
                    <a:pt x="17" y="26"/>
                    <a:pt x="17" y="25"/>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5"/>
            <p:cNvSpPr/>
            <p:nvPr/>
          </p:nvSpPr>
          <p:spPr>
            <a:xfrm>
              <a:off x="4803625" y="2482375"/>
              <a:ext cx="1350" cy="650"/>
            </a:xfrm>
            <a:custGeom>
              <a:rect b="b" l="l" r="r" t="t"/>
              <a:pathLst>
                <a:path extrusionOk="0" h="26" w="54">
                  <a:moveTo>
                    <a:pt x="0" y="1"/>
                  </a:moveTo>
                  <a:cubicBezTo>
                    <a:pt x="13" y="8"/>
                    <a:pt x="20" y="13"/>
                    <a:pt x="26" y="17"/>
                  </a:cubicBezTo>
                  <a:cubicBezTo>
                    <a:pt x="25" y="17"/>
                    <a:pt x="25" y="16"/>
                    <a:pt x="26" y="16"/>
                  </a:cubicBezTo>
                  <a:cubicBezTo>
                    <a:pt x="29" y="16"/>
                    <a:pt x="51" y="26"/>
                    <a:pt x="52" y="26"/>
                  </a:cubicBezTo>
                  <a:cubicBezTo>
                    <a:pt x="53" y="26"/>
                    <a:pt x="42" y="20"/>
                    <a:pt x="0"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5"/>
            <p:cNvSpPr/>
            <p:nvPr/>
          </p:nvSpPr>
          <p:spPr>
            <a:xfrm>
              <a:off x="4851725" y="2552275"/>
              <a:ext cx="125" cy="600"/>
            </a:xfrm>
            <a:custGeom>
              <a:rect b="b" l="l" r="r" t="t"/>
              <a:pathLst>
                <a:path extrusionOk="0" h="24" w="5">
                  <a:moveTo>
                    <a:pt x="1" y="1"/>
                  </a:moveTo>
                  <a:cubicBezTo>
                    <a:pt x="1" y="1"/>
                    <a:pt x="1" y="2"/>
                    <a:pt x="1" y="4"/>
                  </a:cubicBezTo>
                  <a:cubicBezTo>
                    <a:pt x="2" y="7"/>
                    <a:pt x="3" y="12"/>
                    <a:pt x="4" y="18"/>
                  </a:cubicBezTo>
                  <a:lnTo>
                    <a:pt x="4" y="18"/>
                  </a:lnTo>
                  <a:cubicBezTo>
                    <a:pt x="3" y="13"/>
                    <a:pt x="3" y="7"/>
                    <a:pt x="2" y="2"/>
                  </a:cubicBezTo>
                  <a:cubicBezTo>
                    <a:pt x="2" y="1"/>
                    <a:pt x="2" y="1"/>
                    <a:pt x="1" y="1"/>
                  </a:cubicBezTo>
                  <a:close/>
                  <a:moveTo>
                    <a:pt x="4" y="18"/>
                  </a:moveTo>
                  <a:lnTo>
                    <a:pt x="4" y="18"/>
                  </a:lnTo>
                  <a:cubicBezTo>
                    <a:pt x="4" y="20"/>
                    <a:pt x="4" y="21"/>
                    <a:pt x="4" y="23"/>
                  </a:cubicBezTo>
                  <a:cubicBezTo>
                    <a:pt x="4" y="21"/>
                    <a:pt x="4" y="20"/>
                    <a:pt x="4" y="18"/>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5"/>
            <p:cNvSpPr/>
            <p:nvPr/>
          </p:nvSpPr>
          <p:spPr>
            <a:xfrm>
              <a:off x="4756550" y="2684325"/>
              <a:ext cx="1950" cy="1725"/>
            </a:xfrm>
            <a:custGeom>
              <a:rect b="b" l="l" r="r" t="t"/>
              <a:pathLst>
                <a:path extrusionOk="0" h="69" w="78">
                  <a:moveTo>
                    <a:pt x="0" y="1"/>
                  </a:moveTo>
                  <a:cubicBezTo>
                    <a:pt x="10" y="10"/>
                    <a:pt x="21" y="20"/>
                    <a:pt x="34" y="31"/>
                  </a:cubicBezTo>
                  <a:lnTo>
                    <a:pt x="34" y="31"/>
                  </a:lnTo>
                  <a:cubicBezTo>
                    <a:pt x="22" y="21"/>
                    <a:pt x="11" y="11"/>
                    <a:pt x="0" y="1"/>
                  </a:cubicBezTo>
                  <a:close/>
                  <a:moveTo>
                    <a:pt x="34" y="31"/>
                  </a:moveTo>
                  <a:cubicBezTo>
                    <a:pt x="48" y="43"/>
                    <a:pt x="63" y="55"/>
                    <a:pt x="78" y="68"/>
                  </a:cubicBezTo>
                  <a:cubicBezTo>
                    <a:pt x="63" y="55"/>
                    <a:pt x="48" y="43"/>
                    <a:pt x="34" y="3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5"/>
            <p:cNvSpPr/>
            <p:nvPr/>
          </p:nvSpPr>
          <p:spPr>
            <a:xfrm>
              <a:off x="4699600" y="2506050"/>
              <a:ext cx="350" cy="500"/>
            </a:xfrm>
            <a:custGeom>
              <a:rect b="b" l="l" r="r" t="t"/>
              <a:pathLst>
                <a:path extrusionOk="0" h="20" w="14">
                  <a:moveTo>
                    <a:pt x="14" y="1"/>
                  </a:moveTo>
                  <a:lnTo>
                    <a:pt x="14" y="1"/>
                  </a:lnTo>
                  <a:cubicBezTo>
                    <a:pt x="9" y="8"/>
                    <a:pt x="3" y="14"/>
                    <a:pt x="0" y="19"/>
                  </a:cubicBezTo>
                  <a:cubicBezTo>
                    <a:pt x="4" y="13"/>
                    <a:pt x="10" y="7"/>
                    <a:pt x="14"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5"/>
            <p:cNvSpPr/>
            <p:nvPr/>
          </p:nvSpPr>
          <p:spPr>
            <a:xfrm>
              <a:off x="4750200" y="2677475"/>
              <a:ext cx="1075" cy="1400"/>
            </a:xfrm>
            <a:custGeom>
              <a:rect b="b" l="l" r="r" t="t"/>
              <a:pathLst>
                <a:path extrusionOk="0" h="56" w="43">
                  <a:moveTo>
                    <a:pt x="1" y="1"/>
                  </a:moveTo>
                  <a:lnTo>
                    <a:pt x="43" y="56"/>
                  </a:lnTo>
                  <a:cubicBezTo>
                    <a:pt x="32" y="41"/>
                    <a:pt x="21" y="25"/>
                    <a:pt x="9" y="9"/>
                  </a:cubicBezTo>
                  <a:cubicBezTo>
                    <a:pt x="6" y="6"/>
                    <a:pt x="3" y="2"/>
                    <a:pt x="1"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5"/>
            <p:cNvSpPr/>
            <p:nvPr/>
          </p:nvSpPr>
          <p:spPr>
            <a:xfrm>
              <a:off x="4804250" y="2482800"/>
              <a:ext cx="50" cy="25"/>
            </a:xfrm>
            <a:custGeom>
              <a:rect b="b" l="l" r="r" t="t"/>
              <a:pathLst>
                <a:path extrusionOk="0" h="1" w="2">
                  <a:moveTo>
                    <a:pt x="2" y="0"/>
                  </a:moveTo>
                  <a:cubicBezTo>
                    <a:pt x="1" y="0"/>
                    <a:pt x="1" y="0"/>
                    <a:pt x="1" y="0"/>
                  </a:cubicBezTo>
                  <a:cubicBezTo>
                    <a:pt x="1" y="0"/>
                    <a:pt x="1" y="0"/>
                    <a:pt x="2"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5"/>
            <p:cNvSpPr/>
            <p:nvPr/>
          </p:nvSpPr>
          <p:spPr>
            <a:xfrm>
              <a:off x="4680800" y="2474125"/>
              <a:ext cx="171100" cy="223875"/>
            </a:xfrm>
            <a:custGeom>
              <a:rect b="b" l="l" r="r" t="t"/>
              <a:pathLst>
                <a:path extrusionOk="0" h="8955" w="6844">
                  <a:moveTo>
                    <a:pt x="3440" y="6"/>
                  </a:moveTo>
                  <a:cubicBezTo>
                    <a:pt x="3430" y="6"/>
                    <a:pt x="3417" y="7"/>
                    <a:pt x="3393" y="7"/>
                  </a:cubicBezTo>
                  <a:cubicBezTo>
                    <a:pt x="3412" y="7"/>
                    <a:pt x="3429" y="6"/>
                    <a:pt x="3440" y="6"/>
                  </a:cubicBezTo>
                  <a:close/>
                  <a:moveTo>
                    <a:pt x="3285" y="10"/>
                  </a:moveTo>
                  <a:cubicBezTo>
                    <a:pt x="3292" y="11"/>
                    <a:pt x="3285" y="13"/>
                    <a:pt x="3266" y="14"/>
                  </a:cubicBezTo>
                  <a:cubicBezTo>
                    <a:pt x="3268" y="13"/>
                    <a:pt x="3268" y="13"/>
                    <a:pt x="3266" y="13"/>
                  </a:cubicBezTo>
                  <a:cubicBezTo>
                    <a:pt x="3259" y="13"/>
                    <a:pt x="3226" y="15"/>
                    <a:pt x="3203" y="15"/>
                  </a:cubicBezTo>
                  <a:cubicBezTo>
                    <a:pt x="3226" y="14"/>
                    <a:pt x="3255" y="12"/>
                    <a:pt x="3285" y="10"/>
                  </a:cubicBezTo>
                  <a:close/>
                  <a:moveTo>
                    <a:pt x="3560" y="35"/>
                  </a:moveTo>
                  <a:cubicBezTo>
                    <a:pt x="3575" y="36"/>
                    <a:pt x="3591" y="36"/>
                    <a:pt x="3612" y="37"/>
                  </a:cubicBezTo>
                  <a:lnTo>
                    <a:pt x="3616" y="37"/>
                  </a:lnTo>
                  <a:cubicBezTo>
                    <a:pt x="3613" y="37"/>
                    <a:pt x="3610" y="38"/>
                    <a:pt x="3605" y="39"/>
                  </a:cubicBezTo>
                  <a:cubicBezTo>
                    <a:pt x="3575" y="38"/>
                    <a:pt x="3564" y="36"/>
                    <a:pt x="3560" y="35"/>
                  </a:cubicBezTo>
                  <a:close/>
                  <a:moveTo>
                    <a:pt x="3142" y="51"/>
                  </a:moveTo>
                  <a:cubicBezTo>
                    <a:pt x="3140" y="52"/>
                    <a:pt x="3137" y="52"/>
                    <a:pt x="3134" y="53"/>
                  </a:cubicBezTo>
                  <a:cubicBezTo>
                    <a:pt x="3137" y="52"/>
                    <a:pt x="3140" y="52"/>
                    <a:pt x="3142" y="51"/>
                  </a:cubicBezTo>
                  <a:close/>
                  <a:moveTo>
                    <a:pt x="2623" y="98"/>
                  </a:moveTo>
                  <a:cubicBezTo>
                    <a:pt x="2623" y="98"/>
                    <a:pt x="2622" y="99"/>
                    <a:pt x="2622" y="99"/>
                  </a:cubicBezTo>
                  <a:lnTo>
                    <a:pt x="2622" y="99"/>
                  </a:lnTo>
                  <a:cubicBezTo>
                    <a:pt x="2622" y="99"/>
                    <a:pt x="2623" y="98"/>
                    <a:pt x="2623" y="98"/>
                  </a:cubicBezTo>
                  <a:close/>
                  <a:moveTo>
                    <a:pt x="4940" y="347"/>
                  </a:moveTo>
                  <a:cubicBezTo>
                    <a:pt x="4940" y="347"/>
                    <a:pt x="4940" y="348"/>
                    <a:pt x="4941" y="348"/>
                  </a:cubicBezTo>
                  <a:lnTo>
                    <a:pt x="4941" y="348"/>
                  </a:lnTo>
                  <a:cubicBezTo>
                    <a:pt x="4941" y="348"/>
                    <a:pt x="4940" y="348"/>
                    <a:pt x="4940" y="347"/>
                  </a:cubicBezTo>
                  <a:close/>
                  <a:moveTo>
                    <a:pt x="5241" y="538"/>
                  </a:moveTo>
                  <a:cubicBezTo>
                    <a:pt x="5246" y="541"/>
                    <a:pt x="5253" y="546"/>
                    <a:pt x="5264" y="553"/>
                  </a:cubicBezTo>
                  <a:cubicBezTo>
                    <a:pt x="5257" y="548"/>
                    <a:pt x="5249" y="543"/>
                    <a:pt x="5241" y="538"/>
                  </a:cubicBezTo>
                  <a:close/>
                  <a:moveTo>
                    <a:pt x="571" y="1542"/>
                  </a:moveTo>
                  <a:cubicBezTo>
                    <a:pt x="565" y="1552"/>
                    <a:pt x="558" y="1564"/>
                    <a:pt x="552" y="1574"/>
                  </a:cubicBezTo>
                  <a:lnTo>
                    <a:pt x="552" y="1574"/>
                  </a:lnTo>
                  <a:cubicBezTo>
                    <a:pt x="557" y="1567"/>
                    <a:pt x="563" y="1556"/>
                    <a:pt x="571" y="1542"/>
                  </a:cubicBezTo>
                  <a:close/>
                  <a:moveTo>
                    <a:pt x="6501" y="1886"/>
                  </a:moveTo>
                  <a:cubicBezTo>
                    <a:pt x="6505" y="1893"/>
                    <a:pt x="6509" y="1900"/>
                    <a:pt x="6512" y="1906"/>
                  </a:cubicBezTo>
                  <a:cubicBezTo>
                    <a:pt x="6508" y="1897"/>
                    <a:pt x="6504" y="1890"/>
                    <a:pt x="6501" y="1886"/>
                  </a:cubicBezTo>
                  <a:close/>
                  <a:moveTo>
                    <a:pt x="176" y="2367"/>
                  </a:moveTo>
                  <a:lnTo>
                    <a:pt x="170" y="2377"/>
                  </a:lnTo>
                  <a:cubicBezTo>
                    <a:pt x="168" y="2383"/>
                    <a:pt x="168" y="2386"/>
                    <a:pt x="169" y="2386"/>
                  </a:cubicBezTo>
                  <a:cubicBezTo>
                    <a:pt x="170" y="2386"/>
                    <a:pt x="175" y="2371"/>
                    <a:pt x="176" y="2367"/>
                  </a:cubicBezTo>
                  <a:close/>
                  <a:moveTo>
                    <a:pt x="6789" y="2794"/>
                  </a:moveTo>
                  <a:cubicBezTo>
                    <a:pt x="6789" y="2796"/>
                    <a:pt x="6789" y="2801"/>
                    <a:pt x="6791" y="2808"/>
                  </a:cubicBezTo>
                  <a:lnTo>
                    <a:pt x="6789" y="2794"/>
                  </a:lnTo>
                  <a:close/>
                  <a:moveTo>
                    <a:pt x="6784" y="2761"/>
                  </a:moveTo>
                  <a:lnTo>
                    <a:pt x="6789" y="2794"/>
                  </a:lnTo>
                  <a:lnTo>
                    <a:pt x="6789" y="2794"/>
                  </a:lnTo>
                  <a:cubicBezTo>
                    <a:pt x="6789" y="2793"/>
                    <a:pt x="6789" y="2793"/>
                    <a:pt x="6789" y="2793"/>
                  </a:cubicBezTo>
                  <a:lnTo>
                    <a:pt x="6789" y="2793"/>
                  </a:lnTo>
                  <a:cubicBezTo>
                    <a:pt x="6790" y="2793"/>
                    <a:pt x="6793" y="2802"/>
                    <a:pt x="6796" y="2813"/>
                  </a:cubicBezTo>
                  <a:cubicBezTo>
                    <a:pt x="6797" y="2816"/>
                    <a:pt x="6797" y="2819"/>
                    <a:pt x="6798" y="2822"/>
                  </a:cubicBezTo>
                  <a:lnTo>
                    <a:pt x="6798" y="2822"/>
                  </a:lnTo>
                  <a:cubicBezTo>
                    <a:pt x="6792" y="2793"/>
                    <a:pt x="6786" y="2770"/>
                    <a:pt x="6784" y="2761"/>
                  </a:cubicBezTo>
                  <a:close/>
                  <a:moveTo>
                    <a:pt x="6798" y="2822"/>
                  </a:moveTo>
                  <a:cubicBezTo>
                    <a:pt x="6799" y="2829"/>
                    <a:pt x="6801" y="2838"/>
                    <a:pt x="6803" y="2846"/>
                  </a:cubicBezTo>
                  <a:cubicBezTo>
                    <a:pt x="6803" y="2847"/>
                    <a:pt x="6803" y="2848"/>
                    <a:pt x="6803" y="2849"/>
                  </a:cubicBezTo>
                  <a:lnTo>
                    <a:pt x="6803" y="2849"/>
                  </a:lnTo>
                  <a:cubicBezTo>
                    <a:pt x="6802" y="2841"/>
                    <a:pt x="6800" y="2832"/>
                    <a:pt x="6798" y="2822"/>
                  </a:cubicBezTo>
                  <a:close/>
                  <a:moveTo>
                    <a:pt x="6377" y="5519"/>
                  </a:moveTo>
                  <a:lnTo>
                    <a:pt x="6377" y="5519"/>
                  </a:lnTo>
                  <a:cubicBezTo>
                    <a:pt x="6377" y="5524"/>
                    <a:pt x="6377" y="5528"/>
                    <a:pt x="6377" y="5531"/>
                  </a:cubicBezTo>
                  <a:lnTo>
                    <a:pt x="6377" y="5531"/>
                  </a:lnTo>
                  <a:cubicBezTo>
                    <a:pt x="6377" y="5526"/>
                    <a:pt x="6377" y="5522"/>
                    <a:pt x="6377" y="5519"/>
                  </a:cubicBezTo>
                  <a:close/>
                  <a:moveTo>
                    <a:pt x="6461" y="6089"/>
                  </a:moveTo>
                  <a:cubicBezTo>
                    <a:pt x="6462" y="6090"/>
                    <a:pt x="6462" y="6092"/>
                    <a:pt x="6462" y="6094"/>
                  </a:cubicBezTo>
                  <a:lnTo>
                    <a:pt x="6462" y="6094"/>
                  </a:lnTo>
                  <a:lnTo>
                    <a:pt x="6461" y="6089"/>
                  </a:lnTo>
                  <a:close/>
                  <a:moveTo>
                    <a:pt x="6579" y="6984"/>
                  </a:moveTo>
                  <a:lnTo>
                    <a:pt x="6579" y="6984"/>
                  </a:lnTo>
                  <a:cubicBezTo>
                    <a:pt x="6579" y="6992"/>
                    <a:pt x="6578" y="6999"/>
                    <a:pt x="6578" y="7004"/>
                  </a:cubicBezTo>
                  <a:lnTo>
                    <a:pt x="6578" y="7004"/>
                  </a:lnTo>
                  <a:cubicBezTo>
                    <a:pt x="6578" y="6998"/>
                    <a:pt x="6579" y="6991"/>
                    <a:pt x="6579" y="6984"/>
                  </a:cubicBezTo>
                  <a:close/>
                  <a:moveTo>
                    <a:pt x="2580" y="7766"/>
                  </a:moveTo>
                  <a:cubicBezTo>
                    <a:pt x="2581" y="7769"/>
                    <a:pt x="2583" y="7772"/>
                    <a:pt x="2585" y="7776"/>
                  </a:cubicBezTo>
                  <a:cubicBezTo>
                    <a:pt x="2582" y="7770"/>
                    <a:pt x="2580" y="7767"/>
                    <a:pt x="2580" y="7766"/>
                  </a:cubicBezTo>
                  <a:close/>
                  <a:moveTo>
                    <a:pt x="2556" y="7786"/>
                  </a:moveTo>
                  <a:cubicBezTo>
                    <a:pt x="2558" y="7791"/>
                    <a:pt x="2562" y="7798"/>
                    <a:pt x="2565" y="7803"/>
                  </a:cubicBezTo>
                  <a:lnTo>
                    <a:pt x="2565" y="7803"/>
                  </a:lnTo>
                  <a:cubicBezTo>
                    <a:pt x="2561" y="7796"/>
                    <a:pt x="2558" y="7791"/>
                    <a:pt x="2556" y="7786"/>
                  </a:cubicBezTo>
                  <a:close/>
                  <a:moveTo>
                    <a:pt x="3062" y="8400"/>
                  </a:moveTo>
                  <a:cubicBezTo>
                    <a:pt x="3063" y="8400"/>
                    <a:pt x="3063" y="8400"/>
                    <a:pt x="3063" y="8400"/>
                  </a:cubicBezTo>
                  <a:cubicBezTo>
                    <a:pt x="3063" y="8400"/>
                    <a:pt x="3063" y="8400"/>
                    <a:pt x="3063" y="8400"/>
                  </a:cubicBezTo>
                  <a:cubicBezTo>
                    <a:pt x="3063" y="8400"/>
                    <a:pt x="3063" y="8400"/>
                    <a:pt x="3062" y="8400"/>
                  </a:cubicBezTo>
                  <a:close/>
                  <a:moveTo>
                    <a:pt x="5477" y="8698"/>
                  </a:moveTo>
                  <a:cubicBezTo>
                    <a:pt x="5471" y="8701"/>
                    <a:pt x="5466" y="8704"/>
                    <a:pt x="5461" y="8707"/>
                  </a:cubicBezTo>
                  <a:cubicBezTo>
                    <a:pt x="5470" y="8702"/>
                    <a:pt x="5475" y="8700"/>
                    <a:pt x="5477" y="8698"/>
                  </a:cubicBezTo>
                  <a:close/>
                  <a:moveTo>
                    <a:pt x="5277" y="8758"/>
                  </a:moveTo>
                  <a:cubicBezTo>
                    <a:pt x="5263" y="8764"/>
                    <a:pt x="5253" y="8768"/>
                    <a:pt x="5247" y="8770"/>
                  </a:cubicBezTo>
                  <a:lnTo>
                    <a:pt x="5247" y="8770"/>
                  </a:lnTo>
                  <a:cubicBezTo>
                    <a:pt x="5258" y="8766"/>
                    <a:pt x="5268" y="8762"/>
                    <a:pt x="5277" y="8758"/>
                  </a:cubicBezTo>
                  <a:close/>
                  <a:moveTo>
                    <a:pt x="5214" y="8782"/>
                  </a:moveTo>
                  <a:lnTo>
                    <a:pt x="5214" y="8782"/>
                  </a:lnTo>
                  <a:cubicBezTo>
                    <a:pt x="5213" y="8782"/>
                    <a:pt x="5212" y="8782"/>
                    <a:pt x="5211" y="8783"/>
                  </a:cubicBezTo>
                  <a:lnTo>
                    <a:pt x="5211" y="8783"/>
                  </a:lnTo>
                  <a:cubicBezTo>
                    <a:pt x="5212" y="8782"/>
                    <a:pt x="5213" y="8782"/>
                    <a:pt x="5214" y="8782"/>
                  </a:cubicBezTo>
                  <a:close/>
                  <a:moveTo>
                    <a:pt x="4320" y="8924"/>
                  </a:moveTo>
                  <a:cubicBezTo>
                    <a:pt x="4320" y="8924"/>
                    <a:pt x="4321" y="8924"/>
                    <a:pt x="4322" y="8924"/>
                  </a:cubicBezTo>
                  <a:lnTo>
                    <a:pt x="4322" y="8924"/>
                  </a:lnTo>
                  <a:cubicBezTo>
                    <a:pt x="4321" y="8924"/>
                    <a:pt x="4320" y="8924"/>
                    <a:pt x="4320" y="8924"/>
                  </a:cubicBezTo>
                  <a:close/>
                  <a:moveTo>
                    <a:pt x="3392" y="1"/>
                  </a:moveTo>
                  <a:cubicBezTo>
                    <a:pt x="3367" y="1"/>
                    <a:pt x="3342" y="1"/>
                    <a:pt x="3316" y="3"/>
                  </a:cubicBezTo>
                  <a:cubicBezTo>
                    <a:pt x="3290" y="4"/>
                    <a:pt x="3264" y="6"/>
                    <a:pt x="3238" y="8"/>
                  </a:cubicBezTo>
                  <a:cubicBezTo>
                    <a:pt x="3212" y="9"/>
                    <a:pt x="3185" y="11"/>
                    <a:pt x="3159" y="12"/>
                  </a:cubicBezTo>
                  <a:cubicBezTo>
                    <a:pt x="3133" y="15"/>
                    <a:pt x="3107" y="17"/>
                    <a:pt x="3080" y="21"/>
                  </a:cubicBezTo>
                  <a:cubicBezTo>
                    <a:pt x="3054" y="23"/>
                    <a:pt x="3027" y="26"/>
                    <a:pt x="3001" y="28"/>
                  </a:cubicBezTo>
                  <a:lnTo>
                    <a:pt x="2982" y="30"/>
                  </a:lnTo>
                  <a:lnTo>
                    <a:pt x="2963" y="33"/>
                  </a:lnTo>
                  <a:cubicBezTo>
                    <a:pt x="2950" y="35"/>
                    <a:pt x="2937" y="37"/>
                    <a:pt x="2924" y="39"/>
                  </a:cubicBezTo>
                  <a:cubicBezTo>
                    <a:pt x="2898" y="42"/>
                    <a:pt x="2873" y="46"/>
                    <a:pt x="2848" y="50"/>
                  </a:cubicBezTo>
                  <a:cubicBezTo>
                    <a:pt x="2836" y="52"/>
                    <a:pt x="2824" y="54"/>
                    <a:pt x="2812" y="56"/>
                  </a:cubicBezTo>
                  <a:cubicBezTo>
                    <a:pt x="2800" y="57"/>
                    <a:pt x="2787" y="60"/>
                    <a:pt x="2776" y="63"/>
                  </a:cubicBezTo>
                  <a:lnTo>
                    <a:pt x="2704" y="82"/>
                  </a:lnTo>
                  <a:cubicBezTo>
                    <a:pt x="2695" y="84"/>
                    <a:pt x="2687" y="85"/>
                    <a:pt x="2684" y="85"/>
                  </a:cubicBezTo>
                  <a:cubicBezTo>
                    <a:pt x="2681" y="85"/>
                    <a:pt x="2683" y="85"/>
                    <a:pt x="2690" y="83"/>
                  </a:cubicBezTo>
                  <a:lnTo>
                    <a:pt x="2690" y="83"/>
                  </a:lnTo>
                  <a:cubicBezTo>
                    <a:pt x="2617" y="97"/>
                    <a:pt x="2688" y="86"/>
                    <a:pt x="2653" y="95"/>
                  </a:cubicBezTo>
                  <a:cubicBezTo>
                    <a:pt x="2632" y="99"/>
                    <a:pt x="2618" y="103"/>
                    <a:pt x="2613" y="104"/>
                  </a:cubicBezTo>
                  <a:cubicBezTo>
                    <a:pt x="2612" y="104"/>
                    <a:pt x="2611" y="104"/>
                    <a:pt x="2611" y="104"/>
                  </a:cubicBezTo>
                  <a:cubicBezTo>
                    <a:pt x="2608" y="104"/>
                    <a:pt x="2612" y="102"/>
                    <a:pt x="2622" y="99"/>
                  </a:cubicBezTo>
                  <a:lnTo>
                    <a:pt x="2622" y="99"/>
                  </a:lnTo>
                  <a:cubicBezTo>
                    <a:pt x="2590" y="107"/>
                    <a:pt x="2552" y="119"/>
                    <a:pt x="2511" y="132"/>
                  </a:cubicBezTo>
                  <a:cubicBezTo>
                    <a:pt x="2490" y="138"/>
                    <a:pt x="2467" y="143"/>
                    <a:pt x="2445" y="151"/>
                  </a:cubicBezTo>
                  <a:cubicBezTo>
                    <a:pt x="2423" y="159"/>
                    <a:pt x="2400" y="166"/>
                    <a:pt x="2378" y="173"/>
                  </a:cubicBezTo>
                  <a:cubicBezTo>
                    <a:pt x="2287" y="202"/>
                    <a:pt x="2198" y="239"/>
                    <a:pt x="2132" y="261"/>
                  </a:cubicBezTo>
                  <a:lnTo>
                    <a:pt x="2157" y="250"/>
                  </a:lnTo>
                  <a:lnTo>
                    <a:pt x="2157" y="250"/>
                  </a:lnTo>
                  <a:cubicBezTo>
                    <a:pt x="2131" y="259"/>
                    <a:pt x="2111" y="269"/>
                    <a:pt x="2095" y="276"/>
                  </a:cubicBezTo>
                  <a:cubicBezTo>
                    <a:pt x="2079" y="284"/>
                    <a:pt x="2065" y="291"/>
                    <a:pt x="2052" y="298"/>
                  </a:cubicBezTo>
                  <a:cubicBezTo>
                    <a:pt x="2039" y="305"/>
                    <a:pt x="2026" y="311"/>
                    <a:pt x="2010" y="318"/>
                  </a:cubicBezTo>
                  <a:cubicBezTo>
                    <a:pt x="2002" y="323"/>
                    <a:pt x="1994" y="326"/>
                    <a:pt x="1985" y="331"/>
                  </a:cubicBezTo>
                  <a:cubicBezTo>
                    <a:pt x="1975" y="335"/>
                    <a:pt x="1965" y="339"/>
                    <a:pt x="1953" y="345"/>
                  </a:cubicBezTo>
                  <a:lnTo>
                    <a:pt x="1971" y="335"/>
                  </a:lnTo>
                  <a:lnTo>
                    <a:pt x="1971" y="335"/>
                  </a:lnTo>
                  <a:cubicBezTo>
                    <a:pt x="1944" y="348"/>
                    <a:pt x="1918" y="361"/>
                    <a:pt x="1891" y="374"/>
                  </a:cubicBezTo>
                  <a:cubicBezTo>
                    <a:pt x="1864" y="388"/>
                    <a:pt x="1836" y="401"/>
                    <a:pt x="1809" y="416"/>
                  </a:cubicBezTo>
                  <a:cubicBezTo>
                    <a:pt x="1783" y="431"/>
                    <a:pt x="1757" y="446"/>
                    <a:pt x="1731" y="461"/>
                  </a:cubicBezTo>
                  <a:cubicBezTo>
                    <a:pt x="1718" y="468"/>
                    <a:pt x="1705" y="475"/>
                    <a:pt x="1692" y="483"/>
                  </a:cubicBezTo>
                  <a:cubicBezTo>
                    <a:pt x="1679" y="490"/>
                    <a:pt x="1667" y="498"/>
                    <a:pt x="1654" y="506"/>
                  </a:cubicBezTo>
                  <a:cubicBezTo>
                    <a:pt x="1630" y="521"/>
                    <a:pt x="1604" y="537"/>
                    <a:pt x="1581" y="552"/>
                  </a:cubicBezTo>
                  <a:cubicBezTo>
                    <a:pt x="1568" y="558"/>
                    <a:pt x="1557" y="566"/>
                    <a:pt x="1546" y="574"/>
                  </a:cubicBezTo>
                  <a:cubicBezTo>
                    <a:pt x="1534" y="581"/>
                    <a:pt x="1523" y="589"/>
                    <a:pt x="1512" y="597"/>
                  </a:cubicBezTo>
                  <a:cubicBezTo>
                    <a:pt x="1489" y="612"/>
                    <a:pt x="1468" y="626"/>
                    <a:pt x="1447" y="640"/>
                  </a:cubicBezTo>
                  <a:cubicBezTo>
                    <a:pt x="1426" y="653"/>
                    <a:pt x="1407" y="668"/>
                    <a:pt x="1389" y="680"/>
                  </a:cubicBezTo>
                  <a:cubicBezTo>
                    <a:pt x="1382" y="687"/>
                    <a:pt x="1368" y="698"/>
                    <a:pt x="1349" y="713"/>
                  </a:cubicBezTo>
                  <a:cubicBezTo>
                    <a:pt x="1330" y="728"/>
                    <a:pt x="1306" y="744"/>
                    <a:pt x="1286" y="762"/>
                  </a:cubicBezTo>
                  <a:cubicBezTo>
                    <a:pt x="1242" y="798"/>
                    <a:pt x="1201" y="832"/>
                    <a:pt x="1198" y="841"/>
                  </a:cubicBezTo>
                  <a:cubicBezTo>
                    <a:pt x="1146" y="883"/>
                    <a:pt x="1127" y="899"/>
                    <a:pt x="1104" y="919"/>
                  </a:cubicBezTo>
                  <a:cubicBezTo>
                    <a:pt x="1092" y="929"/>
                    <a:pt x="1079" y="939"/>
                    <a:pt x="1060" y="957"/>
                  </a:cubicBezTo>
                  <a:cubicBezTo>
                    <a:pt x="1042" y="974"/>
                    <a:pt x="1018" y="998"/>
                    <a:pt x="983" y="1030"/>
                  </a:cubicBezTo>
                  <a:cubicBezTo>
                    <a:pt x="965" y="1048"/>
                    <a:pt x="953" y="1062"/>
                    <a:pt x="941" y="1079"/>
                  </a:cubicBezTo>
                  <a:cubicBezTo>
                    <a:pt x="928" y="1095"/>
                    <a:pt x="914" y="1112"/>
                    <a:pt x="893" y="1136"/>
                  </a:cubicBezTo>
                  <a:lnTo>
                    <a:pt x="889" y="1134"/>
                  </a:lnTo>
                  <a:cubicBezTo>
                    <a:pt x="871" y="1156"/>
                    <a:pt x="852" y="1178"/>
                    <a:pt x="836" y="1201"/>
                  </a:cubicBezTo>
                  <a:lnTo>
                    <a:pt x="804" y="1232"/>
                  </a:lnTo>
                  <a:lnTo>
                    <a:pt x="766" y="1278"/>
                  </a:lnTo>
                  <a:cubicBezTo>
                    <a:pt x="780" y="1262"/>
                    <a:pt x="797" y="1244"/>
                    <a:pt x="798" y="1244"/>
                  </a:cubicBezTo>
                  <a:lnTo>
                    <a:pt x="798" y="1244"/>
                  </a:lnTo>
                  <a:cubicBezTo>
                    <a:pt x="798" y="1244"/>
                    <a:pt x="798" y="1244"/>
                    <a:pt x="798" y="1245"/>
                  </a:cubicBezTo>
                  <a:cubicBezTo>
                    <a:pt x="784" y="1262"/>
                    <a:pt x="768" y="1282"/>
                    <a:pt x="752" y="1302"/>
                  </a:cubicBezTo>
                  <a:cubicBezTo>
                    <a:pt x="736" y="1322"/>
                    <a:pt x="721" y="1342"/>
                    <a:pt x="707" y="1359"/>
                  </a:cubicBezTo>
                  <a:cubicBezTo>
                    <a:pt x="693" y="1377"/>
                    <a:pt x="680" y="1391"/>
                    <a:pt x="671" y="1402"/>
                  </a:cubicBezTo>
                  <a:cubicBezTo>
                    <a:pt x="661" y="1413"/>
                    <a:pt x="656" y="1419"/>
                    <a:pt x="655" y="1420"/>
                  </a:cubicBezTo>
                  <a:cubicBezTo>
                    <a:pt x="615" y="1481"/>
                    <a:pt x="573" y="1540"/>
                    <a:pt x="536" y="1603"/>
                  </a:cubicBezTo>
                  <a:cubicBezTo>
                    <a:pt x="537" y="1600"/>
                    <a:pt x="544" y="1588"/>
                    <a:pt x="552" y="1574"/>
                  </a:cubicBezTo>
                  <a:lnTo>
                    <a:pt x="552" y="1574"/>
                  </a:lnTo>
                  <a:cubicBezTo>
                    <a:pt x="523" y="1621"/>
                    <a:pt x="548" y="1570"/>
                    <a:pt x="502" y="1649"/>
                  </a:cubicBezTo>
                  <a:cubicBezTo>
                    <a:pt x="504" y="1646"/>
                    <a:pt x="505" y="1645"/>
                    <a:pt x="506" y="1645"/>
                  </a:cubicBezTo>
                  <a:lnTo>
                    <a:pt x="506" y="1645"/>
                  </a:lnTo>
                  <a:cubicBezTo>
                    <a:pt x="507" y="1645"/>
                    <a:pt x="501" y="1657"/>
                    <a:pt x="501" y="1660"/>
                  </a:cubicBezTo>
                  <a:cubicBezTo>
                    <a:pt x="485" y="1681"/>
                    <a:pt x="464" y="1719"/>
                    <a:pt x="439" y="1761"/>
                  </a:cubicBezTo>
                  <a:cubicBezTo>
                    <a:pt x="427" y="1782"/>
                    <a:pt x="414" y="1803"/>
                    <a:pt x="404" y="1825"/>
                  </a:cubicBezTo>
                  <a:cubicBezTo>
                    <a:pt x="392" y="1847"/>
                    <a:pt x="382" y="1869"/>
                    <a:pt x="371" y="1889"/>
                  </a:cubicBezTo>
                  <a:lnTo>
                    <a:pt x="377" y="1873"/>
                  </a:lnTo>
                  <a:lnTo>
                    <a:pt x="377" y="1873"/>
                  </a:lnTo>
                  <a:cubicBezTo>
                    <a:pt x="302" y="2016"/>
                    <a:pt x="232" y="2181"/>
                    <a:pt x="176" y="2354"/>
                  </a:cubicBezTo>
                  <a:cubicBezTo>
                    <a:pt x="186" y="2326"/>
                    <a:pt x="192" y="2314"/>
                    <a:pt x="193" y="2314"/>
                  </a:cubicBezTo>
                  <a:lnTo>
                    <a:pt x="193" y="2314"/>
                  </a:lnTo>
                  <a:cubicBezTo>
                    <a:pt x="195" y="2314"/>
                    <a:pt x="191" y="2331"/>
                    <a:pt x="182" y="2359"/>
                  </a:cubicBezTo>
                  <a:lnTo>
                    <a:pt x="177" y="2366"/>
                  </a:lnTo>
                  <a:lnTo>
                    <a:pt x="177" y="2366"/>
                  </a:lnTo>
                  <a:cubicBezTo>
                    <a:pt x="177" y="2366"/>
                    <a:pt x="177" y="2366"/>
                    <a:pt x="177" y="2366"/>
                  </a:cubicBezTo>
                  <a:lnTo>
                    <a:pt x="177" y="2366"/>
                  </a:lnTo>
                  <a:cubicBezTo>
                    <a:pt x="177" y="2366"/>
                    <a:pt x="177" y="2366"/>
                    <a:pt x="176" y="2367"/>
                  </a:cubicBezTo>
                  <a:lnTo>
                    <a:pt x="176" y="2367"/>
                  </a:lnTo>
                  <a:lnTo>
                    <a:pt x="177" y="2366"/>
                  </a:lnTo>
                  <a:lnTo>
                    <a:pt x="177" y="2366"/>
                  </a:lnTo>
                  <a:cubicBezTo>
                    <a:pt x="177" y="2367"/>
                    <a:pt x="176" y="2373"/>
                    <a:pt x="171" y="2393"/>
                  </a:cubicBezTo>
                  <a:cubicBezTo>
                    <a:pt x="161" y="2422"/>
                    <a:pt x="157" y="2434"/>
                    <a:pt x="155" y="2434"/>
                  </a:cubicBezTo>
                  <a:cubicBezTo>
                    <a:pt x="154" y="2434"/>
                    <a:pt x="157" y="2418"/>
                    <a:pt x="163" y="2397"/>
                  </a:cubicBezTo>
                  <a:lnTo>
                    <a:pt x="163" y="2397"/>
                  </a:lnTo>
                  <a:lnTo>
                    <a:pt x="140" y="2477"/>
                  </a:lnTo>
                  <a:cubicBezTo>
                    <a:pt x="140" y="2477"/>
                    <a:pt x="140" y="2477"/>
                    <a:pt x="139" y="2477"/>
                  </a:cubicBezTo>
                  <a:cubicBezTo>
                    <a:pt x="138" y="2477"/>
                    <a:pt x="142" y="2461"/>
                    <a:pt x="142" y="2457"/>
                  </a:cubicBezTo>
                  <a:lnTo>
                    <a:pt x="142" y="2457"/>
                  </a:lnTo>
                  <a:cubicBezTo>
                    <a:pt x="139" y="2473"/>
                    <a:pt x="126" y="2507"/>
                    <a:pt x="116" y="2543"/>
                  </a:cubicBezTo>
                  <a:cubicBezTo>
                    <a:pt x="106" y="2579"/>
                    <a:pt x="96" y="2617"/>
                    <a:pt x="93" y="2642"/>
                  </a:cubicBezTo>
                  <a:lnTo>
                    <a:pt x="90" y="2645"/>
                  </a:lnTo>
                  <a:cubicBezTo>
                    <a:pt x="88" y="2657"/>
                    <a:pt x="85" y="2667"/>
                    <a:pt x="82" y="2678"/>
                  </a:cubicBezTo>
                  <a:cubicBezTo>
                    <a:pt x="80" y="2688"/>
                    <a:pt x="78" y="2698"/>
                    <a:pt x="76" y="2707"/>
                  </a:cubicBezTo>
                  <a:cubicBezTo>
                    <a:pt x="72" y="2727"/>
                    <a:pt x="68" y="2746"/>
                    <a:pt x="65" y="2763"/>
                  </a:cubicBezTo>
                  <a:cubicBezTo>
                    <a:pt x="58" y="2798"/>
                    <a:pt x="51" y="2829"/>
                    <a:pt x="47" y="2859"/>
                  </a:cubicBezTo>
                  <a:cubicBezTo>
                    <a:pt x="39" y="2920"/>
                    <a:pt x="28" y="2977"/>
                    <a:pt x="21" y="3050"/>
                  </a:cubicBezTo>
                  <a:cubicBezTo>
                    <a:pt x="26" y="3054"/>
                    <a:pt x="18" y="3112"/>
                    <a:pt x="18" y="3155"/>
                  </a:cubicBezTo>
                  <a:cubicBezTo>
                    <a:pt x="15" y="3182"/>
                    <a:pt x="13" y="3210"/>
                    <a:pt x="11" y="3239"/>
                  </a:cubicBezTo>
                  <a:cubicBezTo>
                    <a:pt x="9" y="3267"/>
                    <a:pt x="5" y="3297"/>
                    <a:pt x="5" y="3326"/>
                  </a:cubicBezTo>
                  <a:cubicBezTo>
                    <a:pt x="4" y="3387"/>
                    <a:pt x="0" y="3449"/>
                    <a:pt x="4" y="3514"/>
                  </a:cubicBezTo>
                  <a:cubicBezTo>
                    <a:pt x="6" y="3562"/>
                    <a:pt x="8" y="3567"/>
                    <a:pt x="9" y="3567"/>
                  </a:cubicBezTo>
                  <a:cubicBezTo>
                    <a:pt x="9" y="3567"/>
                    <a:pt x="9" y="3567"/>
                    <a:pt x="9" y="3567"/>
                  </a:cubicBezTo>
                  <a:cubicBezTo>
                    <a:pt x="10" y="3567"/>
                    <a:pt x="11" y="3569"/>
                    <a:pt x="12" y="3582"/>
                  </a:cubicBezTo>
                  <a:cubicBezTo>
                    <a:pt x="8" y="3588"/>
                    <a:pt x="15" y="3671"/>
                    <a:pt x="13" y="3671"/>
                  </a:cubicBezTo>
                  <a:cubicBezTo>
                    <a:pt x="13" y="3671"/>
                    <a:pt x="12" y="3666"/>
                    <a:pt x="11" y="3652"/>
                  </a:cubicBezTo>
                  <a:lnTo>
                    <a:pt x="11" y="3652"/>
                  </a:lnTo>
                  <a:cubicBezTo>
                    <a:pt x="13" y="3691"/>
                    <a:pt x="16" y="3723"/>
                    <a:pt x="19" y="3752"/>
                  </a:cubicBezTo>
                  <a:cubicBezTo>
                    <a:pt x="21" y="3781"/>
                    <a:pt x="26" y="3807"/>
                    <a:pt x="29" y="3834"/>
                  </a:cubicBezTo>
                  <a:cubicBezTo>
                    <a:pt x="33" y="3862"/>
                    <a:pt x="37" y="3890"/>
                    <a:pt x="41" y="3924"/>
                  </a:cubicBezTo>
                  <a:cubicBezTo>
                    <a:pt x="48" y="3958"/>
                    <a:pt x="55" y="3998"/>
                    <a:pt x="65" y="4047"/>
                  </a:cubicBezTo>
                  <a:cubicBezTo>
                    <a:pt x="63" y="4029"/>
                    <a:pt x="60" y="4010"/>
                    <a:pt x="61" y="4010"/>
                  </a:cubicBezTo>
                  <a:lnTo>
                    <a:pt x="61" y="4010"/>
                  </a:lnTo>
                  <a:cubicBezTo>
                    <a:pt x="61" y="4010"/>
                    <a:pt x="62" y="4011"/>
                    <a:pt x="62" y="4013"/>
                  </a:cubicBezTo>
                  <a:cubicBezTo>
                    <a:pt x="69" y="4045"/>
                    <a:pt x="74" y="4085"/>
                    <a:pt x="73" y="4089"/>
                  </a:cubicBezTo>
                  <a:lnTo>
                    <a:pt x="73" y="4089"/>
                  </a:lnTo>
                  <a:cubicBezTo>
                    <a:pt x="72" y="4086"/>
                    <a:pt x="72" y="4083"/>
                    <a:pt x="71" y="4080"/>
                  </a:cubicBezTo>
                  <a:lnTo>
                    <a:pt x="71" y="4080"/>
                  </a:lnTo>
                  <a:cubicBezTo>
                    <a:pt x="71" y="4083"/>
                    <a:pt x="72" y="4086"/>
                    <a:pt x="73" y="4089"/>
                  </a:cubicBezTo>
                  <a:cubicBezTo>
                    <a:pt x="73" y="4090"/>
                    <a:pt x="73" y="4090"/>
                    <a:pt x="73" y="4090"/>
                  </a:cubicBezTo>
                  <a:cubicBezTo>
                    <a:pt x="73" y="4090"/>
                    <a:pt x="73" y="4090"/>
                    <a:pt x="73" y="4089"/>
                  </a:cubicBezTo>
                  <a:lnTo>
                    <a:pt x="73" y="4089"/>
                  </a:lnTo>
                  <a:cubicBezTo>
                    <a:pt x="86" y="4141"/>
                    <a:pt x="98" y="4196"/>
                    <a:pt x="111" y="4252"/>
                  </a:cubicBezTo>
                  <a:cubicBezTo>
                    <a:pt x="118" y="4282"/>
                    <a:pt x="127" y="4311"/>
                    <a:pt x="135" y="4342"/>
                  </a:cubicBezTo>
                  <a:cubicBezTo>
                    <a:pt x="143" y="4371"/>
                    <a:pt x="149" y="4402"/>
                    <a:pt x="159" y="4431"/>
                  </a:cubicBezTo>
                  <a:cubicBezTo>
                    <a:pt x="168" y="4461"/>
                    <a:pt x="177" y="4489"/>
                    <a:pt x="186" y="4517"/>
                  </a:cubicBezTo>
                  <a:cubicBezTo>
                    <a:pt x="191" y="4532"/>
                    <a:pt x="195" y="4546"/>
                    <a:pt x="199" y="4559"/>
                  </a:cubicBezTo>
                  <a:cubicBezTo>
                    <a:pt x="204" y="4573"/>
                    <a:pt x="209" y="4586"/>
                    <a:pt x="213" y="4599"/>
                  </a:cubicBezTo>
                  <a:cubicBezTo>
                    <a:pt x="224" y="4626"/>
                    <a:pt x="233" y="4651"/>
                    <a:pt x="243" y="4674"/>
                  </a:cubicBezTo>
                  <a:cubicBezTo>
                    <a:pt x="253" y="4697"/>
                    <a:pt x="261" y="4720"/>
                    <a:pt x="271" y="4740"/>
                  </a:cubicBezTo>
                  <a:lnTo>
                    <a:pt x="267" y="4730"/>
                  </a:lnTo>
                  <a:lnTo>
                    <a:pt x="306" y="4814"/>
                  </a:lnTo>
                  <a:cubicBezTo>
                    <a:pt x="320" y="4841"/>
                    <a:pt x="332" y="4869"/>
                    <a:pt x="347" y="4896"/>
                  </a:cubicBezTo>
                  <a:cubicBezTo>
                    <a:pt x="357" y="4916"/>
                    <a:pt x="360" y="4922"/>
                    <a:pt x="359" y="4922"/>
                  </a:cubicBezTo>
                  <a:cubicBezTo>
                    <a:pt x="358" y="4922"/>
                    <a:pt x="343" y="4893"/>
                    <a:pt x="341" y="4893"/>
                  </a:cubicBezTo>
                  <a:lnTo>
                    <a:pt x="341" y="4893"/>
                  </a:lnTo>
                  <a:cubicBezTo>
                    <a:pt x="341" y="4893"/>
                    <a:pt x="342" y="4898"/>
                    <a:pt x="348" y="4909"/>
                  </a:cubicBezTo>
                  <a:cubicBezTo>
                    <a:pt x="371" y="4952"/>
                    <a:pt x="391" y="4992"/>
                    <a:pt x="411" y="5028"/>
                  </a:cubicBezTo>
                  <a:cubicBezTo>
                    <a:pt x="432" y="5064"/>
                    <a:pt x="450" y="5097"/>
                    <a:pt x="468" y="5129"/>
                  </a:cubicBezTo>
                  <a:cubicBezTo>
                    <a:pt x="486" y="5162"/>
                    <a:pt x="506" y="5192"/>
                    <a:pt x="525" y="5223"/>
                  </a:cubicBezTo>
                  <a:cubicBezTo>
                    <a:pt x="535" y="5238"/>
                    <a:pt x="545" y="5254"/>
                    <a:pt x="556" y="5271"/>
                  </a:cubicBezTo>
                  <a:cubicBezTo>
                    <a:pt x="561" y="5279"/>
                    <a:pt x="566" y="5287"/>
                    <a:pt x="571" y="5294"/>
                  </a:cubicBezTo>
                  <a:cubicBezTo>
                    <a:pt x="577" y="5303"/>
                    <a:pt x="584" y="5311"/>
                    <a:pt x="590" y="5319"/>
                  </a:cubicBezTo>
                  <a:cubicBezTo>
                    <a:pt x="605" y="5347"/>
                    <a:pt x="630" y="5383"/>
                    <a:pt x="659" y="5425"/>
                  </a:cubicBezTo>
                  <a:cubicBezTo>
                    <a:pt x="689" y="5466"/>
                    <a:pt x="724" y="5511"/>
                    <a:pt x="761" y="5557"/>
                  </a:cubicBezTo>
                  <a:cubicBezTo>
                    <a:pt x="780" y="5579"/>
                    <a:pt x="799" y="5602"/>
                    <a:pt x="818" y="5624"/>
                  </a:cubicBezTo>
                  <a:cubicBezTo>
                    <a:pt x="838" y="5646"/>
                    <a:pt x="856" y="5669"/>
                    <a:pt x="876" y="5689"/>
                  </a:cubicBezTo>
                  <a:cubicBezTo>
                    <a:pt x="914" y="5730"/>
                    <a:pt x="949" y="5768"/>
                    <a:pt x="978" y="5800"/>
                  </a:cubicBezTo>
                  <a:lnTo>
                    <a:pt x="973" y="5791"/>
                  </a:lnTo>
                  <a:lnTo>
                    <a:pt x="973" y="5791"/>
                  </a:lnTo>
                  <a:cubicBezTo>
                    <a:pt x="1006" y="5821"/>
                    <a:pt x="1010" y="5830"/>
                    <a:pt x="1033" y="5853"/>
                  </a:cubicBezTo>
                  <a:cubicBezTo>
                    <a:pt x="1032" y="5849"/>
                    <a:pt x="1013" y="5830"/>
                    <a:pt x="1014" y="5830"/>
                  </a:cubicBezTo>
                  <a:lnTo>
                    <a:pt x="1014" y="5830"/>
                  </a:lnTo>
                  <a:cubicBezTo>
                    <a:pt x="1015" y="5830"/>
                    <a:pt x="1016" y="5832"/>
                    <a:pt x="1021" y="5836"/>
                  </a:cubicBezTo>
                  <a:cubicBezTo>
                    <a:pt x="1156" y="5965"/>
                    <a:pt x="1304" y="6089"/>
                    <a:pt x="1463" y="6201"/>
                  </a:cubicBezTo>
                  <a:cubicBezTo>
                    <a:pt x="1503" y="6228"/>
                    <a:pt x="1543" y="6256"/>
                    <a:pt x="1583" y="6283"/>
                  </a:cubicBezTo>
                  <a:lnTo>
                    <a:pt x="1643" y="6323"/>
                  </a:lnTo>
                  <a:cubicBezTo>
                    <a:pt x="1663" y="6336"/>
                    <a:pt x="1681" y="6351"/>
                    <a:pt x="1700" y="6365"/>
                  </a:cubicBezTo>
                  <a:cubicBezTo>
                    <a:pt x="1777" y="6422"/>
                    <a:pt x="1849" y="6485"/>
                    <a:pt x="1915" y="6552"/>
                  </a:cubicBezTo>
                  <a:cubicBezTo>
                    <a:pt x="1939" y="6576"/>
                    <a:pt x="1955" y="6592"/>
                    <a:pt x="1967" y="6603"/>
                  </a:cubicBezTo>
                  <a:cubicBezTo>
                    <a:pt x="1979" y="6615"/>
                    <a:pt x="1987" y="6622"/>
                    <a:pt x="1996" y="6629"/>
                  </a:cubicBezTo>
                  <a:cubicBezTo>
                    <a:pt x="2005" y="6638"/>
                    <a:pt x="2015" y="6647"/>
                    <a:pt x="2029" y="6663"/>
                  </a:cubicBezTo>
                  <a:cubicBezTo>
                    <a:pt x="2043" y="6678"/>
                    <a:pt x="2062" y="6700"/>
                    <a:pt x="2087" y="6736"/>
                  </a:cubicBezTo>
                  <a:cubicBezTo>
                    <a:pt x="2076" y="6724"/>
                    <a:pt x="2064" y="6712"/>
                    <a:pt x="2052" y="6700"/>
                  </a:cubicBezTo>
                  <a:lnTo>
                    <a:pt x="2052" y="6700"/>
                  </a:lnTo>
                  <a:cubicBezTo>
                    <a:pt x="2143" y="6806"/>
                    <a:pt x="2220" y="6928"/>
                    <a:pt x="2281" y="7055"/>
                  </a:cubicBezTo>
                  <a:cubicBezTo>
                    <a:pt x="2289" y="7070"/>
                    <a:pt x="2297" y="7087"/>
                    <a:pt x="2304" y="7104"/>
                  </a:cubicBezTo>
                  <a:lnTo>
                    <a:pt x="2325" y="7152"/>
                  </a:lnTo>
                  <a:cubicBezTo>
                    <a:pt x="2331" y="7168"/>
                    <a:pt x="2337" y="7185"/>
                    <a:pt x="2344" y="7200"/>
                  </a:cubicBezTo>
                  <a:cubicBezTo>
                    <a:pt x="2350" y="7217"/>
                    <a:pt x="2356" y="7234"/>
                    <a:pt x="2361" y="7250"/>
                  </a:cubicBezTo>
                  <a:cubicBezTo>
                    <a:pt x="2384" y="7316"/>
                    <a:pt x="2404" y="7384"/>
                    <a:pt x="2426" y="7449"/>
                  </a:cubicBezTo>
                  <a:cubicBezTo>
                    <a:pt x="2420" y="7434"/>
                    <a:pt x="2418" y="7434"/>
                    <a:pt x="2410" y="7408"/>
                  </a:cubicBezTo>
                  <a:lnTo>
                    <a:pt x="2410" y="7408"/>
                  </a:lnTo>
                  <a:cubicBezTo>
                    <a:pt x="2414" y="7422"/>
                    <a:pt x="2419" y="7442"/>
                    <a:pt x="2426" y="7464"/>
                  </a:cubicBezTo>
                  <a:cubicBezTo>
                    <a:pt x="2434" y="7486"/>
                    <a:pt x="2442" y="7510"/>
                    <a:pt x="2449" y="7532"/>
                  </a:cubicBezTo>
                  <a:cubicBezTo>
                    <a:pt x="2453" y="7543"/>
                    <a:pt x="2457" y="7554"/>
                    <a:pt x="2461" y="7564"/>
                  </a:cubicBezTo>
                  <a:cubicBezTo>
                    <a:pt x="2465" y="7573"/>
                    <a:pt x="2469" y="7582"/>
                    <a:pt x="2472" y="7589"/>
                  </a:cubicBezTo>
                  <a:cubicBezTo>
                    <a:pt x="2478" y="7604"/>
                    <a:pt x="2483" y="7613"/>
                    <a:pt x="2483" y="7613"/>
                  </a:cubicBezTo>
                  <a:cubicBezTo>
                    <a:pt x="2498" y="7653"/>
                    <a:pt x="2484" y="7623"/>
                    <a:pt x="2493" y="7648"/>
                  </a:cubicBezTo>
                  <a:cubicBezTo>
                    <a:pt x="2503" y="7676"/>
                    <a:pt x="2520" y="7709"/>
                    <a:pt x="2534" y="7739"/>
                  </a:cubicBezTo>
                  <a:cubicBezTo>
                    <a:pt x="2541" y="7754"/>
                    <a:pt x="2549" y="7768"/>
                    <a:pt x="2555" y="7780"/>
                  </a:cubicBezTo>
                  <a:cubicBezTo>
                    <a:pt x="2561" y="7792"/>
                    <a:pt x="2566" y="7803"/>
                    <a:pt x="2569" y="7810"/>
                  </a:cubicBezTo>
                  <a:cubicBezTo>
                    <a:pt x="2569" y="7810"/>
                    <a:pt x="2569" y="7811"/>
                    <a:pt x="2569" y="7811"/>
                  </a:cubicBezTo>
                  <a:cubicBezTo>
                    <a:pt x="2569" y="7811"/>
                    <a:pt x="2567" y="7807"/>
                    <a:pt x="2565" y="7803"/>
                  </a:cubicBezTo>
                  <a:lnTo>
                    <a:pt x="2565" y="7803"/>
                  </a:lnTo>
                  <a:cubicBezTo>
                    <a:pt x="2568" y="7809"/>
                    <a:pt x="2572" y="7817"/>
                    <a:pt x="2576" y="7825"/>
                  </a:cubicBezTo>
                  <a:cubicBezTo>
                    <a:pt x="2584" y="7841"/>
                    <a:pt x="2593" y="7859"/>
                    <a:pt x="2603" y="7874"/>
                  </a:cubicBezTo>
                  <a:cubicBezTo>
                    <a:pt x="2616" y="7897"/>
                    <a:pt x="2627" y="7915"/>
                    <a:pt x="2628" y="7915"/>
                  </a:cubicBezTo>
                  <a:cubicBezTo>
                    <a:pt x="2629" y="7915"/>
                    <a:pt x="2628" y="7913"/>
                    <a:pt x="2627" y="7909"/>
                  </a:cubicBezTo>
                  <a:lnTo>
                    <a:pt x="2627" y="7909"/>
                  </a:lnTo>
                  <a:cubicBezTo>
                    <a:pt x="2633" y="7921"/>
                    <a:pt x="2639" y="7932"/>
                    <a:pt x="2646" y="7943"/>
                  </a:cubicBezTo>
                  <a:cubicBezTo>
                    <a:pt x="2652" y="7954"/>
                    <a:pt x="2659" y="7964"/>
                    <a:pt x="2666" y="7975"/>
                  </a:cubicBezTo>
                  <a:cubicBezTo>
                    <a:pt x="2680" y="7996"/>
                    <a:pt x="2693" y="8016"/>
                    <a:pt x="2706" y="8035"/>
                  </a:cubicBezTo>
                  <a:cubicBezTo>
                    <a:pt x="2720" y="8054"/>
                    <a:pt x="2733" y="8074"/>
                    <a:pt x="2746" y="8091"/>
                  </a:cubicBezTo>
                  <a:cubicBezTo>
                    <a:pt x="2753" y="8100"/>
                    <a:pt x="2759" y="8109"/>
                    <a:pt x="2765" y="8118"/>
                  </a:cubicBezTo>
                  <a:cubicBezTo>
                    <a:pt x="2772" y="8126"/>
                    <a:pt x="2779" y="8135"/>
                    <a:pt x="2785" y="8143"/>
                  </a:cubicBezTo>
                  <a:cubicBezTo>
                    <a:pt x="2804" y="8163"/>
                    <a:pt x="2830" y="8198"/>
                    <a:pt x="2857" y="8228"/>
                  </a:cubicBezTo>
                  <a:cubicBezTo>
                    <a:pt x="2870" y="8243"/>
                    <a:pt x="2882" y="8257"/>
                    <a:pt x="2893" y="8268"/>
                  </a:cubicBezTo>
                  <a:cubicBezTo>
                    <a:pt x="2903" y="8279"/>
                    <a:pt x="2911" y="8286"/>
                    <a:pt x="2916" y="8288"/>
                  </a:cubicBezTo>
                  <a:cubicBezTo>
                    <a:pt x="2916" y="8288"/>
                    <a:pt x="2916" y="8288"/>
                    <a:pt x="2915" y="8288"/>
                  </a:cubicBezTo>
                  <a:lnTo>
                    <a:pt x="2915" y="8288"/>
                  </a:lnTo>
                  <a:cubicBezTo>
                    <a:pt x="2912" y="8288"/>
                    <a:pt x="2941" y="8322"/>
                    <a:pt x="2980" y="8360"/>
                  </a:cubicBezTo>
                  <a:cubicBezTo>
                    <a:pt x="3000" y="8379"/>
                    <a:pt x="3022" y="8399"/>
                    <a:pt x="3042" y="8417"/>
                  </a:cubicBezTo>
                  <a:cubicBezTo>
                    <a:pt x="3063" y="8434"/>
                    <a:pt x="3082" y="8449"/>
                    <a:pt x="3096" y="8459"/>
                  </a:cubicBezTo>
                  <a:cubicBezTo>
                    <a:pt x="3093" y="8458"/>
                    <a:pt x="3092" y="8457"/>
                    <a:pt x="3092" y="8457"/>
                  </a:cubicBezTo>
                  <a:lnTo>
                    <a:pt x="3092" y="8457"/>
                  </a:lnTo>
                  <a:cubicBezTo>
                    <a:pt x="3090" y="8457"/>
                    <a:pt x="3123" y="8486"/>
                    <a:pt x="3121" y="8486"/>
                  </a:cubicBezTo>
                  <a:cubicBezTo>
                    <a:pt x="3120" y="8486"/>
                    <a:pt x="3119" y="8485"/>
                    <a:pt x="3116" y="8483"/>
                  </a:cubicBezTo>
                  <a:lnTo>
                    <a:pt x="3116" y="8483"/>
                  </a:lnTo>
                  <a:cubicBezTo>
                    <a:pt x="3146" y="8507"/>
                    <a:pt x="3175" y="8528"/>
                    <a:pt x="3195" y="8542"/>
                  </a:cubicBezTo>
                  <a:cubicBezTo>
                    <a:pt x="3211" y="8554"/>
                    <a:pt x="3222" y="8560"/>
                    <a:pt x="3224" y="8560"/>
                  </a:cubicBezTo>
                  <a:cubicBezTo>
                    <a:pt x="3225" y="8560"/>
                    <a:pt x="3225" y="8559"/>
                    <a:pt x="3224" y="8558"/>
                  </a:cubicBezTo>
                  <a:lnTo>
                    <a:pt x="3224" y="8558"/>
                  </a:lnTo>
                  <a:cubicBezTo>
                    <a:pt x="3332" y="8645"/>
                    <a:pt x="3462" y="8701"/>
                    <a:pt x="3528" y="8743"/>
                  </a:cubicBezTo>
                  <a:cubicBezTo>
                    <a:pt x="3630" y="8790"/>
                    <a:pt x="3730" y="8829"/>
                    <a:pt x="3831" y="8858"/>
                  </a:cubicBezTo>
                  <a:cubicBezTo>
                    <a:pt x="3931" y="8887"/>
                    <a:pt x="4030" y="8910"/>
                    <a:pt x="4129" y="8925"/>
                  </a:cubicBezTo>
                  <a:cubicBezTo>
                    <a:pt x="4129" y="8925"/>
                    <a:pt x="4128" y="8925"/>
                    <a:pt x="4127" y="8925"/>
                  </a:cubicBezTo>
                  <a:cubicBezTo>
                    <a:pt x="4122" y="8925"/>
                    <a:pt x="4109" y="8924"/>
                    <a:pt x="4092" y="8921"/>
                  </a:cubicBezTo>
                  <a:cubicBezTo>
                    <a:pt x="4071" y="8918"/>
                    <a:pt x="4044" y="8914"/>
                    <a:pt x="4018" y="8907"/>
                  </a:cubicBezTo>
                  <a:cubicBezTo>
                    <a:pt x="3992" y="8902"/>
                    <a:pt x="3966" y="8896"/>
                    <a:pt x="3948" y="8893"/>
                  </a:cubicBezTo>
                  <a:cubicBezTo>
                    <a:pt x="3934" y="8889"/>
                    <a:pt x="3924" y="8887"/>
                    <a:pt x="3920" y="8887"/>
                  </a:cubicBezTo>
                  <a:cubicBezTo>
                    <a:pt x="3919" y="8887"/>
                    <a:pt x="3918" y="8887"/>
                    <a:pt x="3919" y="8888"/>
                  </a:cubicBezTo>
                  <a:cubicBezTo>
                    <a:pt x="3942" y="8894"/>
                    <a:pt x="3964" y="8899"/>
                    <a:pt x="3985" y="8903"/>
                  </a:cubicBezTo>
                  <a:cubicBezTo>
                    <a:pt x="4007" y="8907"/>
                    <a:pt x="4027" y="8912"/>
                    <a:pt x="4046" y="8915"/>
                  </a:cubicBezTo>
                  <a:cubicBezTo>
                    <a:pt x="4087" y="8921"/>
                    <a:pt x="4123" y="8927"/>
                    <a:pt x="4161" y="8932"/>
                  </a:cubicBezTo>
                  <a:cubicBezTo>
                    <a:pt x="4235" y="8941"/>
                    <a:pt x="4309" y="8948"/>
                    <a:pt x="4403" y="8951"/>
                  </a:cubicBezTo>
                  <a:cubicBezTo>
                    <a:pt x="4452" y="8953"/>
                    <a:pt x="4376" y="8953"/>
                    <a:pt x="4359" y="8954"/>
                  </a:cubicBezTo>
                  <a:cubicBezTo>
                    <a:pt x="4387" y="8954"/>
                    <a:pt x="4416" y="8955"/>
                    <a:pt x="4444" y="8955"/>
                  </a:cubicBezTo>
                  <a:cubicBezTo>
                    <a:pt x="4601" y="8955"/>
                    <a:pt x="4750" y="8942"/>
                    <a:pt x="4889" y="8910"/>
                  </a:cubicBezTo>
                  <a:lnTo>
                    <a:pt x="4889" y="8910"/>
                  </a:lnTo>
                  <a:cubicBezTo>
                    <a:pt x="4889" y="8910"/>
                    <a:pt x="4890" y="8910"/>
                    <a:pt x="4890" y="8910"/>
                  </a:cubicBezTo>
                  <a:cubicBezTo>
                    <a:pt x="4890" y="8910"/>
                    <a:pt x="4891" y="8910"/>
                    <a:pt x="4892" y="8910"/>
                  </a:cubicBezTo>
                  <a:lnTo>
                    <a:pt x="4892" y="8910"/>
                  </a:lnTo>
                  <a:cubicBezTo>
                    <a:pt x="4890" y="8911"/>
                    <a:pt x="4886" y="8911"/>
                    <a:pt x="4881" y="8913"/>
                  </a:cubicBezTo>
                  <a:cubicBezTo>
                    <a:pt x="4875" y="8914"/>
                    <a:pt x="4866" y="8916"/>
                    <a:pt x="4857" y="8918"/>
                  </a:cubicBezTo>
                  <a:cubicBezTo>
                    <a:pt x="4866" y="8917"/>
                    <a:pt x="4875" y="8915"/>
                    <a:pt x="4884" y="8914"/>
                  </a:cubicBezTo>
                  <a:cubicBezTo>
                    <a:pt x="4892" y="8912"/>
                    <a:pt x="4900" y="8910"/>
                    <a:pt x="4907" y="8908"/>
                  </a:cubicBezTo>
                  <a:cubicBezTo>
                    <a:pt x="4922" y="8905"/>
                    <a:pt x="4932" y="8902"/>
                    <a:pt x="4929" y="8901"/>
                  </a:cubicBezTo>
                  <a:lnTo>
                    <a:pt x="4929" y="8901"/>
                  </a:lnTo>
                  <a:lnTo>
                    <a:pt x="4898" y="8909"/>
                  </a:lnTo>
                  <a:cubicBezTo>
                    <a:pt x="4895" y="8909"/>
                    <a:pt x="4893" y="8910"/>
                    <a:pt x="4892" y="8910"/>
                  </a:cubicBezTo>
                  <a:lnTo>
                    <a:pt x="4892" y="8910"/>
                  </a:lnTo>
                  <a:cubicBezTo>
                    <a:pt x="4892" y="8910"/>
                    <a:pt x="4892" y="8909"/>
                    <a:pt x="4892" y="8909"/>
                  </a:cubicBezTo>
                  <a:lnTo>
                    <a:pt x="4892" y="8909"/>
                  </a:lnTo>
                  <a:cubicBezTo>
                    <a:pt x="4891" y="8909"/>
                    <a:pt x="4890" y="8910"/>
                    <a:pt x="4889" y="8910"/>
                  </a:cubicBezTo>
                  <a:lnTo>
                    <a:pt x="4889" y="8910"/>
                  </a:lnTo>
                  <a:cubicBezTo>
                    <a:pt x="4875" y="8909"/>
                    <a:pt x="4997" y="8878"/>
                    <a:pt x="5024" y="8868"/>
                  </a:cubicBezTo>
                  <a:lnTo>
                    <a:pt x="5024" y="8868"/>
                  </a:lnTo>
                  <a:cubicBezTo>
                    <a:pt x="5021" y="8870"/>
                    <a:pt x="5020" y="8871"/>
                    <a:pt x="5022" y="8871"/>
                  </a:cubicBezTo>
                  <a:cubicBezTo>
                    <a:pt x="5029" y="8871"/>
                    <a:pt x="5064" y="8861"/>
                    <a:pt x="5091" y="8854"/>
                  </a:cubicBezTo>
                  <a:lnTo>
                    <a:pt x="5093" y="8854"/>
                  </a:lnTo>
                  <a:lnTo>
                    <a:pt x="5094" y="8853"/>
                  </a:lnTo>
                  <a:lnTo>
                    <a:pt x="5094" y="8853"/>
                  </a:lnTo>
                  <a:cubicBezTo>
                    <a:pt x="5109" y="8849"/>
                    <a:pt x="5121" y="8846"/>
                    <a:pt x="5125" y="8846"/>
                  </a:cubicBezTo>
                  <a:cubicBezTo>
                    <a:pt x="5128" y="8846"/>
                    <a:pt x="5124" y="8849"/>
                    <a:pt x="5107" y="8857"/>
                  </a:cubicBezTo>
                  <a:cubicBezTo>
                    <a:pt x="5127" y="8849"/>
                    <a:pt x="5153" y="8839"/>
                    <a:pt x="5148" y="8838"/>
                  </a:cubicBezTo>
                  <a:cubicBezTo>
                    <a:pt x="5164" y="8834"/>
                    <a:pt x="5174" y="8831"/>
                    <a:pt x="5177" y="8831"/>
                  </a:cubicBezTo>
                  <a:lnTo>
                    <a:pt x="5177" y="8831"/>
                  </a:lnTo>
                  <a:cubicBezTo>
                    <a:pt x="5179" y="8831"/>
                    <a:pt x="5174" y="8833"/>
                    <a:pt x="5159" y="8839"/>
                  </a:cubicBezTo>
                  <a:cubicBezTo>
                    <a:pt x="5173" y="8834"/>
                    <a:pt x="5184" y="8831"/>
                    <a:pt x="5195" y="8827"/>
                  </a:cubicBezTo>
                  <a:cubicBezTo>
                    <a:pt x="5204" y="8823"/>
                    <a:pt x="5212" y="8819"/>
                    <a:pt x="5218" y="8817"/>
                  </a:cubicBezTo>
                  <a:cubicBezTo>
                    <a:pt x="5232" y="8810"/>
                    <a:pt x="5240" y="8807"/>
                    <a:pt x="5249" y="8804"/>
                  </a:cubicBezTo>
                  <a:cubicBezTo>
                    <a:pt x="5257" y="8800"/>
                    <a:pt x="5264" y="8797"/>
                    <a:pt x="5277" y="8791"/>
                  </a:cubicBezTo>
                  <a:cubicBezTo>
                    <a:pt x="5283" y="8789"/>
                    <a:pt x="5290" y="8786"/>
                    <a:pt x="5298" y="8783"/>
                  </a:cubicBezTo>
                  <a:cubicBezTo>
                    <a:pt x="5307" y="8778"/>
                    <a:pt x="5317" y="8774"/>
                    <a:pt x="5329" y="8769"/>
                  </a:cubicBezTo>
                  <a:lnTo>
                    <a:pt x="5329" y="8769"/>
                  </a:lnTo>
                  <a:cubicBezTo>
                    <a:pt x="5330" y="8769"/>
                    <a:pt x="5310" y="8779"/>
                    <a:pt x="5300" y="8785"/>
                  </a:cubicBezTo>
                  <a:cubicBezTo>
                    <a:pt x="5349" y="8761"/>
                    <a:pt x="5398" y="8735"/>
                    <a:pt x="5480" y="8694"/>
                  </a:cubicBezTo>
                  <a:lnTo>
                    <a:pt x="5480" y="8694"/>
                  </a:lnTo>
                  <a:cubicBezTo>
                    <a:pt x="5477" y="8697"/>
                    <a:pt x="5480" y="8696"/>
                    <a:pt x="5477" y="8698"/>
                  </a:cubicBezTo>
                  <a:lnTo>
                    <a:pt x="5477" y="8698"/>
                  </a:lnTo>
                  <a:cubicBezTo>
                    <a:pt x="5539" y="8664"/>
                    <a:pt x="5592" y="8631"/>
                    <a:pt x="5643" y="8596"/>
                  </a:cubicBezTo>
                  <a:cubicBezTo>
                    <a:pt x="5700" y="8556"/>
                    <a:pt x="5757" y="8515"/>
                    <a:pt x="5824" y="8461"/>
                  </a:cubicBezTo>
                  <a:lnTo>
                    <a:pt x="5824" y="8461"/>
                  </a:lnTo>
                  <a:cubicBezTo>
                    <a:pt x="5817" y="8469"/>
                    <a:pt x="5815" y="8472"/>
                    <a:pt x="5816" y="8472"/>
                  </a:cubicBezTo>
                  <a:cubicBezTo>
                    <a:pt x="5817" y="8472"/>
                    <a:pt x="5825" y="8465"/>
                    <a:pt x="5835" y="8458"/>
                  </a:cubicBezTo>
                  <a:cubicBezTo>
                    <a:pt x="5853" y="8444"/>
                    <a:pt x="5876" y="8424"/>
                    <a:pt x="5881" y="8423"/>
                  </a:cubicBezTo>
                  <a:lnTo>
                    <a:pt x="5915" y="8392"/>
                  </a:lnTo>
                  <a:cubicBezTo>
                    <a:pt x="5926" y="8382"/>
                    <a:pt x="5937" y="8370"/>
                    <a:pt x="5948" y="8359"/>
                  </a:cubicBezTo>
                  <a:lnTo>
                    <a:pt x="5948" y="8359"/>
                  </a:lnTo>
                  <a:lnTo>
                    <a:pt x="5919" y="8384"/>
                  </a:lnTo>
                  <a:cubicBezTo>
                    <a:pt x="5948" y="8355"/>
                    <a:pt x="5976" y="8329"/>
                    <a:pt x="6000" y="8301"/>
                  </a:cubicBezTo>
                  <a:cubicBezTo>
                    <a:pt x="6014" y="8288"/>
                    <a:pt x="6025" y="8274"/>
                    <a:pt x="6037" y="8261"/>
                  </a:cubicBezTo>
                  <a:cubicBezTo>
                    <a:pt x="6049" y="8249"/>
                    <a:pt x="6062" y="8236"/>
                    <a:pt x="6073" y="8223"/>
                  </a:cubicBezTo>
                  <a:lnTo>
                    <a:pt x="6073" y="8223"/>
                  </a:lnTo>
                  <a:cubicBezTo>
                    <a:pt x="6061" y="8239"/>
                    <a:pt x="6048" y="8253"/>
                    <a:pt x="6034" y="8269"/>
                  </a:cubicBezTo>
                  <a:lnTo>
                    <a:pt x="6060" y="8241"/>
                  </a:lnTo>
                  <a:lnTo>
                    <a:pt x="6084" y="8212"/>
                  </a:lnTo>
                  <a:cubicBezTo>
                    <a:pt x="6101" y="8192"/>
                    <a:pt x="6117" y="8174"/>
                    <a:pt x="6133" y="8154"/>
                  </a:cubicBezTo>
                  <a:lnTo>
                    <a:pt x="6133" y="8154"/>
                  </a:lnTo>
                  <a:cubicBezTo>
                    <a:pt x="6115" y="8176"/>
                    <a:pt x="6095" y="8197"/>
                    <a:pt x="6076" y="8218"/>
                  </a:cubicBezTo>
                  <a:cubicBezTo>
                    <a:pt x="6102" y="8186"/>
                    <a:pt x="6099" y="8186"/>
                    <a:pt x="6098" y="8185"/>
                  </a:cubicBezTo>
                  <a:cubicBezTo>
                    <a:pt x="6098" y="8184"/>
                    <a:pt x="6099" y="8183"/>
                    <a:pt x="6104" y="8177"/>
                  </a:cubicBezTo>
                  <a:cubicBezTo>
                    <a:pt x="6109" y="8170"/>
                    <a:pt x="6119" y="8160"/>
                    <a:pt x="6135" y="8139"/>
                  </a:cubicBezTo>
                  <a:lnTo>
                    <a:pt x="6135" y="8139"/>
                  </a:lnTo>
                  <a:cubicBezTo>
                    <a:pt x="6134" y="8141"/>
                    <a:pt x="6133" y="8142"/>
                    <a:pt x="6133" y="8142"/>
                  </a:cubicBezTo>
                  <a:cubicBezTo>
                    <a:pt x="6134" y="8142"/>
                    <a:pt x="6144" y="8128"/>
                    <a:pt x="6158" y="8109"/>
                  </a:cubicBezTo>
                  <a:cubicBezTo>
                    <a:pt x="6167" y="8099"/>
                    <a:pt x="6178" y="8086"/>
                    <a:pt x="6187" y="8074"/>
                  </a:cubicBezTo>
                  <a:cubicBezTo>
                    <a:pt x="6196" y="8062"/>
                    <a:pt x="6205" y="8051"/>
                    <a:pt x="6212" y="8042"/>
                  </a:cubicBezTo>
                  <a:lnTo>
                    <a:pt x="6212" y="8043"/>
                  </a:lnTo>
                  <a:cubicBezTo>
                    <a:pt x="6222" y="8026"/>
                    <a:pt x="6234" y="8009"/>
                    <a:pt x="6246" y="7990"/>
                  </a:cubicBezTo>
                  <a:cubicBezTo>
                    <a:pt x="6257" y="7971"/>
                    <a:pt x="6271" y="7949"/>
                    <a:pt x="6288" y="7924"/>
                  </a:cubicBezTo>
                  <a:cubicBezTo>
                    <a:pt x="6290" y="7922"/>
                    <a:pt x="6291" y="7921"/>
                    <a:pt x="6291" y="7921"/>
                  </a:cubicBezTo>
                  <a:lnTo>
                    <a:pt x="6291" y="7921"/>
                  </a:lnTo>
                  <a:cubicBezTo>
                    <a:pt x="6293" y="7921"/>
                    <a:pt x="6289" y="7931"/>
                    <a:pt x="6290" y="7931"/>
                  </a:cubicBezTo>
                  <a:cubicBezTo>
                    <a:pt x="6291" y="7931"/>
                    <a:pt x="6291" y="7931"/>
                    <a:pt x="6292" y="7930"/>
                  </a:cubicBezTo>
                  <a:cubicBezTo>
                    <a:pt x="6302" y="7912"/>
                    <a:pt x="6323" y="7870"/>
                    <a:pt x="6348" y="7828"/>
                  </a:cubicBezTo>
                  <a:cubicBezTo>
                    <a:pt x="6359" y="7806"/>
                    <a:pt x="6370" y="7785"/>
                    <a:pt x="6379" y="7765"/>
                  </a:cubicBezTo>
                  <a:cubicBezTo>
                    <a:pt x="6388" y="7748"/>
                    <a:pt x="6395" y="7733"/>
                    <a:pt x="6399" y="7721"/>
                  </a:cubicBezTo>
                  <a:lnTo>
                    <a:pt x="6399" y="7721"/>
                  </a:lnTo>
                  <a:cubicBezTo>
                    <a:pt x="6397" y="7729"/>
                    <a:pt x="6397" y="7732"/>
                    <a:pt x="6397" y="7732"/>
                  </a:cubicBezTo>
                  <a:cubicBezTo>
                    <a:pt x="6398" y="7732"/>
                    <a:pt x="6399" y="7731"/>
                    <a:pt x="6399" y="7730"/>
                  </a:cubicBezTo>
                  <a:lnTo>
                    <a:pt x="6410" y="7697"/>
                  </a:lnTo>
                  <a:cubicBezTo>
                    <a:pt x="6422" y="7672"/>
                    <a:pt x="6427" y="7663"/>
                    <a:pt x="6428" y="7663"/>
                  </a:cubicBezTo>
                  <a:cubicBezTo>
                    <a:pt x="6429" y="7663"/>
                    <a:pt x="6429" y="7664"/>
                    <a:pt x="6429" y="7666"/>
                  </a:cubicBezTo>
                  <a:cubicBezTo>
                    <a:pt x="6440" y="7640"/>
                    <a:pt x="6445" y="7629"/>
                    <a:pt x="6446" y="7625"/>
                  </a:cubicBezTo>
                  <a:cubicBezTo>
                    <a:pt x="6446" y="7624"/>
                    <a:pt x="6446" y="7623"/>
                    <a:pt x="6446" y="7623"/>
                  </a:cubicBezTo>
                  <a:cubicBezTo>
                    <a:pt x="6445" y="7623"/>
                    <a:pt x="6443" y="7625"/>
                    <a:pt x="6442" y="7627"/>
                  </a:cubicBezTo>
                  <a:cubicBezTo>
                    <a:pt x="6441" y="7628"/>
                    <a:pt x="6440" y="7629"/>
                    <a:pt x="6440" y="7629"/>
                  </a:cubicBezTo>
                  <a:cubicBezTo>
                    <a:pt x="6439" y="7629"/>
                    <a:pt x="6443" y="7619"/>
                    <a:pt x="6462" y="7573"/>
                  </a:cubicBezTo>
                  <a:lnTo>
                    <a:pt x="6462" y="7573"/>
                  </a:lnTo>
                  <a:cubicBezTo>
                    <a:pt x="6459" y="7584"/>
                    <a:pt x="6461" y="7579"/>
                    <a:pt x="6454" y="7599"/>
                  </a:cubicBezTo>
                  <a:cubicBezTo>
                    <a:pt x="6504" y="7475"/>
                    <a:pt x="6536" y="7353"/>
                    <a:pt x="6562" y="7233"/>
                  </a:cubicBezTo>
                  <a:cubicBezTo>
                    <a:pt x="6563" y="7229"/>
                    <a:pt x="6564" y="7227"/>
                    <a:pt x="6564" y="7227"/>
                  </a:cubicBezTo>
                  <a:lnTo>
                    <a:pt x="6564" y="7227"/>
                  </a:lnTo>
                  <a:cubicBezTo>
                    <a:pt x="6566" y="7227"/>
                    <a:pt x="6563" y="7248"/>
                    <a:pt x="6558" y="7268"/>
                  </a:cubicBezTo>
                  <a:cubicBezTo>
                    <a:pt x="6554" y="7287"/>
                    <a:pt x="6549" y="7306"/>
                    <a:pt x="6550" y="7306"/>
                  </a:cubicBezTo>
                  <a:cubicBezTo>
                    <a:pt x="6550" y="7306"/>
                    <a:pt x="6551" y="7304"/>
                    <a:pt x="6553" y="7299"/>
                  </a:cubicBezTo>
                  <a:cubicBezTo>
                    <a:pt x="6574" y="7212"/>
                    <a:pt x="6586" y="7120"/>
                    <a:pt x="6595" y="7029"/>
                  </a:cubicBezTo>
                  <a:cubicBezTo>
                    <a:pt x="6598" y="6983"/>
                    <a:pt x="6602" y="6938"/>
                    <a:pt x="6602" y="6893"/>
                  </a:cubicBezTo>
                  <a:cubicBezTo>
                    <a:pt x="6602" y="6870"/>
                    <a:pt x="6604" y="6849"/>
                    <a:pt x="6603" y="6827"/>
                  </a:cubicBezTo>
                  <a:cubicBezTo>
                    <a:pt x="6603" y="6804"/>
                    <a:pt x="6603" y="6782"/>
                    <a:pt x="6602" y="6761"/>
                  </a:cubicBezTo>
                  <a:lnTo>
                    <a:pt x="6602" y="6793"/>
                  </a:lnTo>
                  <a:cubicBezTo>
                    <a:pt x="6594" y="6770"/>
                    <a:pt x="6603" y="6669"/>
                    <a:pt x="6589" y="6584"/>
                  </a:cubicBezTo>
                  <a:lnTo>
                    <a:pt x="6589" y="6584"/>
                  </a:lnTo>
                  <a:cubicBezTo>
                    <a:pt x="6591" y="6596"/>
                    <a:pt x="6594" y="6602"/>
                    <a:pt x="6594" y="6602"/>
                  </a:cubicBezTo>
                  <a:cubicBezTo>
                    <a:pt x="6595" y="6602"/>
                    <a:pt x="6595" y="6601"/>
                    <a:pt x="6594" y="6600"/>
                  </a:cubicBezTo>
                  <a:cubicBezTo>
                    <a:pt x="6583" y="6483"/>
                    <a:pt x="6559" y="6360"/>
                    <a:pt x="6504" y="6190"/>
                  </a:cubicBezTo>
                  <a:lnTo>
                    <a:pt x="6504" y="6190"/>
                  </a:lnTo>
                  <a:lnTo>
                    <a:pt x="6513" y="6211"/>
                  </a:lnTo>
                  <a:cubicBezTo>
                    <a:pt x="6495" y="6144"/>
                    <a:pt x="6460" y="6037"/>
                    <a:pt x="6442" y="5964"/>
                  </a:cubicBezTo>
                  <a:cubicBezTo>
                    <a:pt x="6437" y="5948"/>
                    <a:pt x="6430" y="5919"/>
                    <a:pt x="6429" y="5919"/>
                  </a:cubicBezTo>
                  <a:lnTo>
                    <a:pt x="6429" y="5919"/>
                  </a:lnTo>
                  <a:cubicBezTo>
                    <a:pt x="6429" y="5919"/>
                    <a:pt x="6429" y="5921"/>
                    <a:pt x="6429" y="5927"/>
                  </a:cubicBezTo>
                  <a:cubicBezTo>
                    <a:pt x="6409" y="5814"/>
                    <a:pt x="6394" y="5706"/>
                    <a:pt x="6389" y="5599"/>
                  </a:cubicBezTo>
                  <a:cubicBezTo>
                    <a:pt x="6383" y="5493"/>
                    <a:pt x="6386" y="5390"/>
                    <a:pt x="6405" y="5289"/>
                  </a:cubicBezTo>
                  <a:lnTo>
                    <a:pt x="6405" y="5289"/>
                  </a:lnTo>
                  <a:cubicBezTo>
                    <a:pt x="6402" y="5308"/>
                    <a:pt x="6400" y="5333"/>
                    <a:pt x="6401" y="5333"/>
                  </a:cubicBezTo>
                  <a:cubicBezTo>
                    <a:pt x="6401" y="5333"/>
                    <a:pt x="6402" y="5332"/>
                    <a:pt x="6402" y="5328"/>
                  </a:cubicBezTo>
                  <a:cubicBezTo>
                    <a:pt x="6405" y="5299"/>
                    <a:pt x="6409" y="5270"/>
                    <a:pt x="6413" y="5242"/>
                  </a:cubicBezTo>
                  <a:lnTo>
                    <a:pt x="6427" y="5156"/>
                  </a:lnTo>
                  <a:lnTo>
                    <a:pt x="6427" y="5156"/>
                  </a:lnTo>
                  <a:cubicBezTo>
                    <a:pt x="6421" y="5169"/>
                    <a:pt x="6421" y="5178"/>
                    <a:pt x="6412" y="5213"/>
                  </a:cubicBezTo>
                  <a:cubicBezTo>
                    <a:pt x="6413" y="5203"/>
                    <a:pt x="6415" y="5185"/>
                    <a:pt x="6419" y="5164"/>
                  </a:cubicBezTo>
                  <a:cubicBezTo>
                    <a:pt x="6421" y="5144"/>
                    <a:pt x="6427" y="5122"/>
                    <a:pt x="6432" y="5101"/>
                  </a:cubicBezTo>
                  <a:lnTo>
                    <a:pt x="6432" y="5101"/>
                  </a:lnTo>
                  <a:cubicBezTo>
                    <a:pt x="6427" y="5125"/>
                    <a:pt x="6425" y="5134"/>
                    <a:pt x="6426" y="5134"/>
                  </a:cubicBezTo>
                  <a:cubicBezTo>
                    <a:pt x="6428" y="5134"/>
                    <a:pt x="6440" y="5091"/>
                    <a:pt x="6447" y="5069"/>
                  </a:cubicBezTo>
                  <a:lnTo>
                    <a:pt x="6447" y="5069"/>
                  </a:lnTo>
                  <a:cubicBezTo>
                    <a:pt x="6446" y="5070"/>
                    <a:pt x="6446" y="5071"/>
                    <a:pt x="6446" y="5071"/>
                  </a:cubicBezTo>
                  <a:cubicBezTo>
                    <a:pt x="6445" y="5071"/>
                    <a:pt x="6445" y="5065"/>
                    <a:pt x="6444" y="5065"/>
                  </a:cubicBezTo>
                  <a:cubicBezTo>
                    <a:pt x="6444" y="5065"/>
                    <a:pt x="6444" y="5065"/>
                    <a:pt x="6444" y="5066"/>
                  </a:cubicBezTo>
                  <a:cubicBezTo>
                    <a:pt x="6460" y="5022"/>
                    <a:pt x="6459" y="5018"/>
                    <a:pt x="6459" y="5010"/>
                  </a:cubicBezTo>
                  <a:cubicBezTo>
                    <a:pt x="6459" y="5002"/>
                    <a:pt x="6461" y="4990"/>
                    <a:pt x="6482" y="4931"/>
                  </a:cubicBezTo>
                  <a:lnTo>
                    <a:pt x="6482" y="4938"/>
                  </a:lnTo>
                  <a:cubicBezTo>
                    <a:pt x="6488" y="4915"/>
                    <a:pt x="6495" y="4894"/>
                    <a:pt x="6502" y="4873"/>
                  </a:cubicBezTo>
                  <a:cubicBezTo>
                    <a:pt x="6506" y="4862"/>
                    <a:pt x="6509" y="4851"/>
                    <a:pt x="6514" y="4840"/>
                  </a:cubicBezTo>
                  <a:cubicBezTo>
                    <a:pt x="6518" y="4829"/>
                    <a:pt x="6523" y="4818"/>
                    <a:pt x="6528" y="4806"/>
                  </a:cubicBezTo>
                  <a:cubicBezTo>
                    <a:pt x="6529" y="4804"/>
                    <a:pt x="6530" y="4803"/>
                    <a:pt x="6530" y="4803"/>
                  </a:cubicBezTo>
                  <a:lnTo>
                    <a:pt x="6530" y="4803"/>
                  </a:lnTo>
                  <a:cubicBezTo>
                    <a:pt x="6533" y="4803"/>
                    <a:pt x="6511" y="4853"/>
                    <a:pt x="6513" y="4857"/>
                  </a:cubicBezTo>
                  <a:cubicBezTo>
                    <a:pt x="6525" y="4824"/>
                    <a:pt x="6537" y="4791"/>
                    <a:pt x="6549" y="4760"/>
                  </a:cubicBezTo>
                  <a:cubicBezTo>
                    <a:pt x="6561" y="4728"/>
                    <a:pt x="6573" y="4697"/>
                    <a:pt x="6587" y="4668"/>
                  </a:cubicBezTo>
                  <a:lnTo>
                    <a:pt x="6587" y="4668"/>
                  </a:lnTo>
                  <a:cubicBezTo>
                    <a:pt x="6576" y="4696"/>
                    <a:pt x="6560" y="4736"/>
                    <a:pt x="6550" y="4764"/>
                  </a:cubicBezTo>
                  <a:cubicBezTo>
                    <a:pt x="6580" y="4702"/>
                    <a:pt x="6583" y="4694"/>
                    <a:pt x="6603" y="4647"/>
                  </a:cubicBezTo>
                  <a:lnTo>
                    <a:pt x="6603" y="4647"/>
                  </a:lnTo>
                  <a:lnTo>
                    <a:pt x="6601" y="4652"/>
                  </a:lnTo>
                  <a:cubicBezTo>
                    <a:pt x="6609" y="4633"/>
                    <a:pt x="6617" y="4615"/>
                    <a:pt x="6624" y="4596"/>
                  </a:cubicBezTo>
                  <a:lnTo>
                    <a:pt x="6646" y="4540"/>
                  </a:lnTo>
                  <a:lnTo>
                    <a:pt x="6633" y="4569"/>
                  </a:lnTo>
                  <a:cubicBezTo>
                    <a:pt x="6644" y="4525"/>
                    <a:pt x="6660" y="4483"/>
                    <a:pt x="6674" y="4436"/>
                  </a:cubicBezTo>
                  <a:cubicBezTo>
                    <a:pt x="6681" y="4413"/>
                    <a:pt x="6689" y="4389"/>
                    <a:pt x="6697" y="4364"/>
                  </a:cubicBezTo>
                  <a:cubicBezTo>
                    <a:pt x="6703" y="4348"/>
                    <a:pt x="6707" y="4332"/>
                    <a:pt x="6710" y="4314"/>
                  </a:cubicBezTo>
                  <a:lnTo>
                    <a:pt x="6710" y="4314"/>
                  </a:lnTo>
                  <a:cubicBezTo>
                    <a:pt x="6707" y="4332"/>
                    <a:pt x="6706" y="4338"/>
                    <a:pt x="6706" y="4338"/>
                  </a:cubicBezTo>
                  <a:cubicBezTo>
                    <a:pt x="6708" y="4338"/>
                    <a:pt x="6716" y="4310"/>
                    <a:pt x="6718" y="4310"/>
                  </a:cubicBezTo>
                  <a:cubicBezTo>
                    <a:pt x="6718" y="4310"/>
                    <a:pt x="6718" y="4310"/>
                    <a:pt x="6718" y="4310"/>
                  </a:cubicBezTo>
                  <a:cubicBezTo>
                    <a:pt x="6726" y="4285"/>
                    <a:pt x="6737" y="4248"/>
                    <a:pt x="6738" y="4248"/>
                  </a:cubicBezTo>
                  <a:lnTo>
                    <a:pt x="6738" y="4248"/>
                  </a:lnTo>
                  <a:cubicBezTo>
                    <a:pt x="6739" y="4248"/>
                    <a:pt x="6739" y="4248"/>
                    <a:pt x="6738" y="4250"/>
                  </a:cubicBezTo>
                  <a:cubicBezTo>
                    <a:pt x="6744" y="4223"/>
                    <a:pt x="6751" y="4200"/>
                    <a:pt x="6757" y="4174"/>
                  </a:cubicBezTo>
                  <a:cubicBezTo>
                    <a:pt x="6764" y="4149"/>
                    <a:pt x="6771" y="4120"/>
                    <a:pt x="6777" y="4081"/>
                  </a:cubicBezTo>
                  <a:cubicBezTo>
                    <a:pt x="6779" y="4078"/>
                    <a:pt x="6787" y="4033"/>
                    <a:pt x="6789" y="4033"/>
                  </a:cubicBezTo>
                  <a:cubicBezTo>
                    <a:pt x="6789" y="4033"/>
                    <a:pt x="6790" y="4034"/>
                    <a:pt x="6790" y="4035"/>
                  </a:cubicBezTo>
                  <a:cubicBezTo>
                    <a:pt x="6793" y="4014"/>
                    <a:pt x="6794" y="4007"/>
                    <a:pt x="6794" y="4007"/>
                  </a:cubicBezTo>
                  <a:lnTo>
                    <a:pt x="6794" y="4007"/>
                  </a:lnTo>
                  <a:cubicBezTo>
                    <a:pt x="6793" y="4007"/>
                    <a:pt x="6785" y="4045"/>
                    <a:pt x="6784" y="4045"/>
                  </a:cubicBezTo>
                  <a:cubicBezTo>
                    <a:pt x="6784" y="4045"/>
                    <a:pt x="6784" y="4045"/>
                    <a:pt x="6784" y="4045"/>
                  </a:cubicBezTo>
                  <a:cubicBezTo>
                    <a:pt x="6800" y="3934"/>
                    <a:pt x="6834" y="3785"/>
                    <a:pt x="6839" y="3621"/>
                  </a:cubicBezTo>
                  <a:cubicBezTo>
                    <a:pt x="6842" y="3552"/>
                    <a:pt x="6841" y="3510"/>
                    <a:pt x="6842" y="3470"/>
                  </a:cubicBezTo>
                  <a:cubicBezTo>
                    <a:pt x="6840" y="3429"/>
                    <a:pt x="6839" y="3391"/>
                    <a:pt x="6837" y="3326"/>
                  </a:cubicBezTo>
                  <a:cubicBezTo>
                    <a:pt x="6837" y="3317"/>
                    <a:pt x="6838" y="3313"/>
                    <a:pt x="6838" y="3313"/>
                  </a:cubicBezTo>
                  <a:cubicBezTo>
                    <a:pt x="6839" y="3313"/>
                    <a:pt x="6840" y="3319"/>
                    <a:pt x="6840" y="3327"/>
                  </a:cubicBezTo>
                  <a:cubicBezTo>
                    <a:pt x="6841" y="3342"/>
                    <a:pt x="6842" y="3362"/>
                    <a:pt x="6842" y="3362"/>
                  </a:cubicBezTo>
                  <a:cubicBezTo>
                    <a:pt x="6843" y="3344"/>
                    <a:pt x="6844" y="3327"/>
                    <a:pt x="6843" y="3311"/>
                  </a:cubicBezTo>
                  <a:cubicBezTo>
                    <a:pt x="6842" y="3296"/>
                    <a:pt x="6842" y="3280"/>
                    <a:pt x="6841" y="3265"/>
                  </a:cubicBezTo>
                  <a:cubicBezTo>
                    <a:pt x="6840" y="3235"/>
                    <a:pt x="6839" y="3205"/>
                    <a:pt x="6836" y="3172"/>
                  </a:cubicBezTo>
                  <a:lnTo>
                    <a:pt x="6836" y="3172"/>
                  </a:lnTo>
                  <a:cubicBezTo>
                    <a:pt x="6836" y="3175"/>
                    <a:pt x="6837" y="3177"/>
                    <a:pt x="6837" y="3177"/>
                  </a:cubicBezTo>
                  <a:cubicBezTo>
                    <a:pt x="6838" y="3177"/>
                    <a:pt x="6838" y="3165"/>
                    <a:pt x="6838" y="3151"/>
                  </a:cubicBezTo>
                  <a:cubicBezTo>
                    <a:pt x="6833" y="3098"/>
                    <a:pt x="6830" y="3116"/>
                    <a:pt x="6826" y="3045"/>
                  </a:cubicBezTo>
                  <a:lnTo>
                    <a:pt x="6826" y="3045"/>
                  </a:lnTo>
                  <a:cubicBezTo>
                    <a:pt x="6828" y="3057"/>
                    <a:pt x="6833" y="3072"/>
                    <a:pt x="6836" y="3098"/>
                  </a:cubicBezTo>
                  <a:cubicBezTo>
                    <a:pt x="6833" y="3066"/>
                    <a:pt x="6829" y="3036"/>
                    <a:pt x="6825" y="3004"/>
                  </a:cubicBezTo>
                  <a:cubicBezTo>
                    <a:pt x="6819" y="2973"/>
                    <a:pt x="6814" y="2941"/>
                    <a:pt x="6809" y="2909"/>
                  </a:cubicBezTo>
                  <a:cubicBezTo>
                    <a:pt x="6809" y="2907"/>
                    <a:pt x="6809" y="2906"/>
                    <a:pt x="6809" y="2906"/>
                  </a:cubicBezTo>
                  <a:cubicBezTo>
                    <a:pt x="6811" y="2906"/>
                    <a:pt x="6818" y="2950"/>
                    <a:pt x="6823" y="2970"/>
                  </a:cubicBezTo>
                  <a:cubicBezTo>
                    <a:pt x="6817" y="2935"/>
                    <a:pt x="6811" y="2889"/>
                    <a:pt x="6803" y="2849"/>
                  </a:cubicBezTo>
                  <a:lnTo>
                    <a:pt x="6803" y="2849"/>
                  </a:lnTo>
                  <a:cubicBezTo>
                    <a:pt x="6810" y="2886"/>
                    <a:pt x="6808" y="2904"/>
                    <a:pt x="6808" y="2906"/>
                  </a:cubicBezTo>
                  <a:lnTo>
                    <a:pt x="6800" y="2861"/>
                  </a:lnTo>
                  <a:lnTo>
                    <a:pt x="6800" y="2861"/>
                  </a:lnTo>
                  <a:cubicBezTo>
                    <a:pt x="6800" y="2885"/>
                    <a:pt x="6806" y="2931"/>
                    <a:pt x="6814" y="2982"/>
                  </a:cubicBezTo>
                  <a:cubicBezTo>
                    <a:pt x="6817" y="2995"/>
                    <a:pt x="6819" y="3009"/>
                    <a:pt x="6821" y="3022"/>
                  </a:cubicBezTo>
                  <a:cubicBezTo>
                    <a:pt x="6822" y="3036"/>
                    <a:pt x="6824" y="3049"/>
                    <a:pt x="6826" y="3063"/>
                  </a:cubicBezTo>
                  <a:cubicBezTo>
                    <a:pt x="6829" y="3089"/>
                    <a:pt x="6832" y="3115"/>
                    <a:pt x="6833" y="3139"/>
                  </a:cubicBezTo>
                  <a:lnTo>
                    <a:pt x="6824" y="3100"/>
                  </a:lnTo>
                  <a:lnTo>
                    <a:pt x="6824" y="3100"/>
                  </a:lnTo>
                  <a:cubicBezTo>
                    <a:pt x="6828" y="3132"/>
                    <a:pt x="6834" y="3163"/>
                    <a:pt x="6836" y="3195"/>
                  </a:cubicBezTo>
                  <a:cubicBezTo>
                    <a:pt x="6836" y="3206"/>
                    <a:pt x="6835" y="3214"/>
                    <a:pt x="6834" y="3214"/>
                  </a:cubicBezTo>
                  <a:cubicBezTo>
                    <a:pt x="6833" y="3214"/>
                    <a:pt x="6831" y="3206"/>
                    <a:pt x="6830" y="3184"/>
                  </a:cubicBezTo>
                  <a:lnTo>
                    <a:pt x="6830" y="3184"/>
                  </a:lnTo>
                  <a:cubicBezTo>
                    <a:pt x="6830" y="3250"/>
                    <a:pt x="6834" y="3243"/>
                    <a:pt x="6834" y="3300"/>
                  </a:cubicBezTo>
                  <a:cubicBezTo>
                    <a:pt x="6834" y="3303"/>
                    <a:pt x="6834" y="3304"/>
                    <a:pt x="6834" y="3304"/>
                  </a:cubicBezTo>
                  <a:cubicBezTo>
                    <a:pt x="6833" y="3304"/>
                    <a:pt x="6833" y="3301"/>
                    <a:pt x="6833" y="3298"/>
                  </a:cubicBezTo>
                  <a:lnTo>
                    <a:pt x="6833" y="3298"/>
                  </a:lnTo>
                  <a:cubicBezTo>
                    <a:pt x="6834" y="3319"/>
                    <a:pt x="6834" y="3341"/>
                    <a:pt x="6835" y="3363"/>
                  </a:cubicBezTo>
                  <a:cubicBezTo>
                    <a:pt x="6835" y="3359"/>
                    <a:pt x="6834" y="3359"/>
                    <a:pt x="6834" y="3359"/>
                  </a:cubicBezTo>
                  <a:cubicBezTo>
                    <a:pt x="6834" y="3359"/>
                    <a:pt x="6833" y="3359"/>
                    <a:pt x="6833" y="3359"/>
                  </a:cubicBezTo>
                  <a:cubicBezTo>
                    <a:pt x="6832" y="3359"/>
                    <a:pt x="6831" y="3356"/>
                    <a:pt x="6832" y="3334"/>
                  </a:cubicBezTo>
                  <a:lnTo>
                    <a:pt x="6832" y="3334"/>
                  </a:lnTo>
                  <a:cubicBezTo>
                    <a:pt x="6830" y="3393"/>
                    <a:pt x="6832" y="3440"/>
                    <a:pt x="6832" y="3477"/>
                  </a:cubicBezTo>
                  <a:cubicBezTo>
                    <a:pt x="6831" y="3516"/>
                    <a:pt x="6831" y="3545"/>
                    <a:pt x="6827" y="3566"/>
                  </a:cubicBezTo>
                  <a:lnTo>
                    <a:pt x="6827" y="3557"/>
                  </a:lnTo>
                  <a:cubicBezTo>
                    <a:pt x="6825" y="3630"/>
                    <a:pt x="6824" y="3641"/>
                    <a:pt x="6826" y="3641"/>
                  </a:cubicBezTo>
                  <a:cubicBezTo>
                    <a:pt x="6826" y="3641"/>
                    <a:pt x="6826" y="3641"/>
                    <a:pt x="6826" y="3641"/>
                  </a:cubicBezTo>
                  <a:cubicBezTo>
                    <a:pt x="6827" y="3640"/>
                    <a:pt x="6827" y="3640"/>
                    <a:pt x="6827" y="3640"/>
                  </a:cubicBezTo>
                  <a:cubicBezTo>
                    <a:pt x="6828" y="3640"/>
                    <a:pt x="6829" y="3646"/>
                    <a:pt x="6827" y="3695"/>
                  </a:cubicBezTo>
                  <a:cubicBezTo>
                    <a:pt x="6821" y="3722"/>
                    <a:pt x="6815" y="3749"/>
                    <a:pt x="6808" y="3775"/>
                  </a:cubicBezTo>
                  <a:lnTo>
                    <a:pt x="6811" y="3792"/>
                  </a:lnTo>
                  <a:cubicBezTo>
                    <a:pt x="6808" y="3807"/>
                    <a:pt x="6804" y="3836"/>
                    <a:pt x="6803" y="3836"/>
                  </a:cubicBezTo>
                  <a:cubicBezTo>
                    <a:pt x="6803" y="3836"/>
                    <a:pt x="6803" y="3836"/>
                    <a:pt x="6803" y="3835"/>
                  </a:cubicBezTo>
                  <a:cubicBezTo>
                    <a:pt x="6801" y="3856"/>
                    <a:pt x="6800" y="3862"/>
                    <a:pt x="6801" y="3862"/>
                  </a:cubicBezTo>
                  <a:cubicBezTo>
                    <a:pt x="6801" y="3862"/>
                    <a:pt x="6803" y="3850"/>
                    <a:pt x="6804" y="3850"/>
                  </a:cubicBezTo>
                  <a:cubicBezTo>
                    <a:pt x="6804" y="3850"/>
                    <a:pt x="6804" y="3853"/>
                    <a:pt x="6804" y="3861"/>
                  </a:cubicBezTo>
                  <a:cubicBezTo>
                    <a:pt x="6799" y="3881"/>
                    <a:pt x="6797" y="3904"/>
                    <a:pt x="6792" y="3929"/>
                  </a:cubicBezTo>
                  <a:cubicBezTo>
                    <a:pt x="6788" y="3954"/>
                    <a:pt x="6783" y="3979"/>
                    <a:pt x="6779" y="4003"/>
                  </a:cubicBezTo>
                  <a:cubicBezTo>
                    <a:pt x="6775" y="4027"/>
                    <a:pt x="6771" y="4048"/>
                    <a:pt x="6767" y="4065"/>
                  </a:cubicBezTo>
                  <a:cubicBezTo>
                    <a:pt x="6763" y="4082"/>
                    <a:pt x="6759" y="4093"/>
                    <a:pt x="6757" y="4097"/>
                  </a:cubicBezTo>
                  <a:cubicBezTo>
                    <a:pt x="6756" y="4101"/>
                    <a:pt x="6756" y="4103"/>
                    <a:pt x="6756" y="4103"/>
                  </a:cubicBezTo>
                  <a:cubicBezTo>
                    <a:pt x="6758" y="4103"/>
                    <a:pt x="6765" y="4073"/>
                    <a:pt x="6765" y="4073"/>
                  </a:cubicBezTo>
                  <a:lnTo>
                    <a:pt x="6765" y="4073"/>
                  </a:lnTo>
                  <a:cubicBezTo>
                    <a:pt x="6766" y="4073"/>
                    <a:pt x="6764" y="4081"/>
                    <a:pt x="6759" y="4107"/>
                  </a:cubicBezTo>
                  <a:cubicBezTo>
                    <a:pt x="6746" y="4129"/>
                    <a:pt x="6740" y="4205"/>
                    <a:pt x="6716" y="4275"/>
                  </a:cubicBezTo>
                  <a:cubicBezTo>
                    <a:pt x="6717" y="4259"/>
                    <a:pt x="6727" y="4224"/>
                    <a:pt x="6726" y="4224"/>
                  </a:cubicBezTo>
                  <a:lnTo>
                    <a:pt x="6726" y="4224"/>
                  </a:lnTo>
                  <a:cubicBezTo>
                    <a:pt x="6726" y="4224"/>
                    <a:pt x="6723" y="4233"/>
                    <a:pt x="6716" y="4255"/>
                  </a:cubicBezTo>
                  <a:cubicBezTo>
                    <a:pt x="6712" y="4277"/>
                    <a:pt x="6702" y="4312"/>
                    <a:pt x="6691" y="4349"/>
                  </a:cubicBezTo>
                  <a:cubicBezTo>
                    <a:pt x="6679" y="4385"/>
                    <a:pt x="6665" y="4422"/>
                    <a:pt x="6656" y="4452"/>
                  </a:cubicBezTo>
                  <a:cubicBezTo>
                    <a:pt x="6658" y="4454"/>
                    <a:pt x="6648" y="4487"/>
                    <a:pt x="6632" y="4530"/>
                  </a:cubicBezTo>
                  <a:cubicBezTo>
                    <a:pt x="6616" y="4574"/>
                    <a:pt x="6596" y="4629"/>
                    <a:pt x="6576" y="4678"/>
                  </a:cubicBezTo>
                  <a:cubicBezTo>
                    <a:pt x="6576" y="4678"/>
                    <a:pt x="6576" y="4678"/>
                    <a:pt x="6576" y="4678"/>
                  </a:cubicBezTo>
                  <a:cubicBezTo>
                    <a:pt x="6574" y="4678"/>
                    <a:pt x="6556" y="4721"/>
                    <a:pt x="6531" y="4776"/>
                  </a:cubicBezTo>
                  <a:cubicBezTo>
                    <a:pt x="6519" y="4805"/>
                    <a:pt x="6505" y="4836"/>
                    <a:pt x="6494" y="4867"/>
                  </a:cubicBezTo>
                  <a:cubicBezTo>
                    <a:pt x="6488" y="4882"/>
                    <a:pt x="6482" y="4897"/>
                    <a:pt x="6477" y="4911"/>
                  </a:cubicBezTo>
                  <a:cubicBezTo>
                    <a:pt x="6472" y="4924"/>
                    <a:pt x="6468" y="4936"/>
                    <a:pt x="6464" y="4947"/>
                  </a:cubicBezTo>
                  <a:lnTo>
                    <a:pt x="6464" y="4947"/>
                  </a:lnTo>
                  <a:cubicBezTo>
                    <a:pt x="6464" y="4947"/>
                    <a:pt x="6464" y="4947"/>
                    <a:pt x="6464" y="4947"/>
                  </a:cubicBezTo>
                  <a:lnTo>
                    <a:pt x="6464" y="4947"/>
                  </a:lnTo>
                  <a:lnTo>
                    <a:pt x="6463" y="4949"/>
                  </a:lnTo>
                  <a:cubicBezTo>
                    <a:pt x="6463" y="4949"/>
                    <a:pt x="6464" y="4948"/>
                    <a:pt x="6464" y="4947"/>
                  </a:cubicBezTo>
                  <a:lnTo>
                    <a:pt x="6464" y="4947"/>
                  </a:lnTo>
                  <a:cubicBezTo>
                    <a:pt x="6462" y="4968"/>
                    <a:pt x="6432" y="5063"/>
                    <a:pt x="6418" y="5135"/>
                  </a:cubicBezTo>
                  <a:cubicBezTo>
                    <a:pt x="6416" y="5131"/>
                    <a:pt x="6418" y="5118"/>
                    <a:pt x="6425" y="5079"/>
                  </a:cubicBezTo>
                  <a:lnTo>
                    <a:pt x="6425" y="5079"/>
                  </a:lnTo>
                  <a:lnTo>
                    <a:pt x="6410" y="5146"/>
                  </a:lnTo>
                  <a:cubicBezTo>
                    <a:pt x="6407" y="5162"/>
                    <a:pt x="6405" y="5183"/>
                    <a:pt x="6398" y="5227"/>
                  </a:cubicBezTo>
                  <a:lnTo>
                    <a:pt x="6397" y="5210"/>
                  </a:lnTo>
                  <a:cubicBezTo>
                    <a:pt x="6381" y="5300"/>
                    <a:pt x="6375" y="5393"/>
                    <a:pt x="6371" y="5512"/>
                  </a:cubicBezTo>
                  <a:cubicBezTo>
                    <a:pt x="6371" y="5512"/>
                    <a:pt x="6371" y="5512"/>
                    <a:pt x="6371" y="5512"/>
                  </a:cubicBezTo>
                  <a:cubicBezTo>
                    <a:pt x="6373" y="5512"/>
                    <a:pt x="6376" y="5480"/>
                    <a:pt x="6379" y="5480"/>
                  </a:cubicBezTo>
                  <a:cubicBezTo>
                    <a:pt x="6381" y="5480"/>
                    <a:pt x="6382" y="5494"/>
                    <a:pt x="6383" y="5542"/>
                  </a:cubicBezTo>
                  <a:cubicBezTo>
                    <a:pt x="6382" y="5544"/>
                    <a:pt x="6381" y="5546"/>
                    <a:pt x="6381" y="5546"/>
                  </a:cubicBezTo>
                  <a:cubicBezTo>
                    <a:pt x="6379" y="5546"/>
                    <a:pt x="6378" y="5542"/>
                    <a:pt x="6377" y="5531"/>
                  </a:cubicBezTo>
                  <a:lnTo>
                    <a:pt x="6377" y="5531"/>
                  </a:lnTo>
                  <a:cubicBezTo>
                    <a:pt x="6378" y="5544"/>
                    <a:pt x="6378" y="5563"/>
                    <a:pt x="6378" y="5578"/>
                  </a:cubicBezTo>
                  <a:cubicBezTo>
                    <a:pt x="6376" y="5562"/>
                    <a:pt x="6375" y="5545"/>
                    <a:pt x="6374" y="5528"/>
                  </a:cubicBezTo>
                  <a:lnTo>
                    <a:pt x="6374" y="5528"/>
                  </a:lnTo>
                  <a:cubicBezTo>
                    <a:pt x="6372" y="5583"/>
                    <a:pt x="6377" y="5557"/>
                    <a:pt x="6378" y="5600"/>
                  </a:cubicBezTo>
                  <a:cubicBezTo>
                    <a:pt x="6378" y="5600"/>
                    <a:pt x="6378" y="5600"/>
                    <a:pt x="6378" y="5600"/>
                  </a:cubicBezTo>
                  <a:cubicBezTo>
                    <a:pt x="6375" y="5600"/>
                    <a:pt x="6376" y="5626"/>
                    <a:pt x="6375" y="5626"/>
                  </a:cubicBezTo>
                  <a:cubicBezTo>
                    <a:pt x="6375" y="5626"/>
                    <a:pt x="6374" y="5626"/>
                    <a:pt x="6374" y="5625"/>
                  </a:cubicBezTo>
                  <a:cubicBezTo>
                    <a:pt x="6374" y="5615"/>
                    <a:pt x="6374" y="5588"/>
                    <a:pt x="6372" y="5571"/>
                  </a:cubicBezTo>
                  <a:lnTo>
                    <a:pt x="6372" y="5571"/>
                  </a:lnTo>
                  <a:cubicBezTo>
                    <a:pt x="6373" y="5596"/>
                    <a:pt x="6374" y="5623"/>
                    <a:pt x="6374" y="5645"/>
                  </a:cubicBezTo>
                  <a:cubicBezTo>
                    <a:pt x="6375" y="5669"/>
                    <a:pt x="6376" y="5688"/>
                    <a:pt x="6376" y="5698"/>
                  </a:cubicBezTo>
                  <a:cubicBezTo>
                    <a:pt x="6376" y="5697"/>
                    <a:pt x="6376" y="5696"/>
                    <a:pt x="6377" y="5696"/>
                  </a:cubicBezTo>
                  <a:cubicBezTo>
                    <a:pt x="6378" y="5696"/>
                    <a:pt x="6380" y="5705"/>
                    <a:pt x="6383" y="5733"/>
                  </a:cubicBezTo>
                  <a:cubicBezTo>
                    <a:pt x="6395" y="5823"/>
                    <a:pt x="6383" y="5765"/>
                    <a:pt x="6390" y="5818"/>
                  </a:cubicBezTo>
                  <a:cubicBezTo>
                    <a:pt x="6395" y="5839"/>
                    <a:pt x="6404" y="5898"/>
                    <a:pt x="6408" y="5899"/>
                  </a:cubicBezTo>
                  <a:cubicBezTo>
                    <a:pt x="6414" y="5925"/>
                    <a:pt x="6413" y="5930"/>
                    <a:pt x="6415" y="5940"/>
                  </a:cubicBezTo>
                  <a:cubicBezTo>
                    <a:pt x="6420" y="5963"/>
                    <a:pt x="6435" y="6016"/>
                    <a:pt x="6447" y="6057"/>
                  </a:cubicBezTo>
                  <a:cubicBezTo>
                    <a:pt x="6457" y="6088"/>
                    <a:pt x="6465" y="6111"/>
                    <a:pt x="6466" y="6111"/>
                  </a:cubicBezTo>
                  <a:cubicBezTo>
                    <a:pt x="6466" y="6111"/>
                    <a:pt x="6466" y="6108"/>
                    <a:pt x="6464" y="6101"/>
                  </a:cubicBezTo>
                  <a:lnTo>
                    <a:pt x="6463" y="6096"/>
                  </a:lnTo>
                  <a:lnTo>
                    <a:pt x="6463" y="6096"/>
                  </a:lnTo>
                  <a:cubicBezTo>
                    <a:pt x="6463" y="6096"/>
                    <a:pt x="6463" y="6097"/>
                    <a:pt x="6463" y="6097"/>
                  </a:cubicBezTo>
                  <a:cubicBezTo>
                    <a:pt x="6476" y="6133"/>
                    <a:pt x="6488" y="6171"/>
                    <a:pt x="6500" y="6209"/>
                  </a:cubicBezTo>
                  <a:cubicBezTo>
                    <a:pt x="6510" y="6247"/>
                    <a:pt x="6521" y="6286"/>
                    <a:pt x="6530" y="6325"/>
                  </a:cubicBezTo>
                  <a:cubicBezTo>
                    <a:pt x="6535" y="6345"/>
                    <a:pt x="6538" y="6364"/>
                    <a:pt x="6543" y="6383"/>
                  </a:cubicBezTo>
                  <a:cubicBezTo>
                    <a:pt x="6547" y="6403"/>
                    <a:pt x="6551" y="6422"/>
                    <a:pt x="6554" y="6442"/>
                  </a:cubicBezTo>
                  <a:cubicBezTo>
                    <a:pt x="6557" y="6462"/>
                    <a:pt x="6561" y="6481"/>
                    <a:pt x="6564" y="6500"/>
                  </a:cubicBezTo>
                  <a:cubicBezTo>
                    <a:pt x="6565" y="6510"/>
                    <a:pt x="6567" y="6519"/>
                    <a:pt x="6569" y="6529"/>
                  </a:cubicBezTo>
                  <a:cubicBezTo>
                    <a:pt x="6570" y="6539"/>
                    <a:pt x="6571" y="6548"/>
                    <a:pt x="6572" y="6558"/>
                  </a:cubicBezTo>
                  <a:lnTo>
                    <a:pt x="6571" y="6558"/>
                  </a:lnTo>
                  <a:cubicBezTo>
                    <a:pt x="6574" y="6581"/>
                    <a:pt x="6577" y="6604"/>
                    <a:pt x="6580" y="6629"/>
                  </a:cubicBezTo>
                  <a:cubicBezTo>
                    <a:pt x="6582" y="6653"/>
                    <a:pt x="6584" y="6677"/>
                    <a:pt x="6585" y="6701"/>
                  </a:cubicBezTo>
                  <a:cubicBezTo>
                    <a:pt x="6586" y="6713"/>
                    <a:pt x="6588" y="6725"/>
                    <a:pt x="6589" y="6736"/>
                  </a:cubicBezTo>
                  <a:cubicBezTo>
                    <a:pt x="6589" y="6747"/>
                    <a:pt x="6589" y="6759"/>
                    <a:pt x="6590" y="6769"/>
                  </a:cubicBezTo>
                  <a:cubicBezTo>
                    <a:pt x="6591" y="6790"/>
                    <a:pt x="6592" y="6809"/>
                    <a:pt x="6592" y="6826"/>
                  </a:cubicBezTo>
                  <a:cubicBezTo>
                    <a:pt x="6592" y="6849"/>
                    <a:pt x="6589" y="6880"/>
                    <a:pt x="6588" y="6880"/>
                  </a:cubicBezTo>
                  <a:cubicBezTo>
                    <a:pt x="6587" y="6880"/>
                    <a:pt x="6587" y="6880"/>
                    <a:pt x="6587" y="6878"/>
                  </a:cubicBezTo>
                  <a:cubicBezTo>
                    <a:pt x="6586" y="6948"/>
                    <a:pt x="6587" y="6956"/>
                    <a:pt x="6575" y="7056"/>
                  </a:cubicBezTo>
                  <a:cubicBezTo>
                    <a:pt x="6576" y="7033"/>
                    <a:pt x="6576" y="7027"/>
                    <a:pt x="6576" y="7027"/>
                  </a:cubicBezTo>
                  <a:lnTo>
                    <a:pt x="6576" y="7027"/>
                  </a:lnTo>
                  <a:cubicBezTo>
                    <a:pt x="6576" y="7027"/>
                    <a:pt x="6576" y="7031"/>
                    <a:pt x="6576" y="7031"/>
                  </a:cubicBezTo>
                  <a:cubicBezTo>
                    <a:pt x="6576" y="7031"/>
                    <a:pt x="6576" y="7026"/>
                    <a:pt x="6578" y="7004"/>
                  </a:cubicBezTo>
                  <a:lnTo>
                    <a:pt x="6578" y="7004"/>
                  </a:lnTo>
                  <a:cubicBezTo>
                    <a:pt x="6576" y="7018"/>
                    <a:pt x="6575" y="7030"/>
                    <a:pt x="6574" y="7042"/>
                  </a:cubicBezTo>
                  <a:cubicBezTo>
                    <a:pt x="6571" y="7057"/>
                    <a:pt x="6570" y="7071"/>
                    <a:pt x="6568" y="7085"/>
                  </a:cubicBezTo>
                  <a:cubicBezTo>
                    <a:pt x="6564" y="7114"/>
                    <a:pt x="6561" y="7143"/>
                    <a:pt x="6553" y="7192"/>
                  </a:cubicBezTo>
                  <a:cubicBezTo>
                    <a:pt x="6553" y="7187"/>
                    <a:pt x="6553" y="7185"/>
                    <a:pt x="6553" y="7185"/>
                  </a:cubicBezTo>
                  <a:cubicBezTo>
                    <a:pt x="6551" y="7185"/>
                    <a:pt x="6536" y="7264"/>
                    <a:pt x="6527" y="7300"/>
                  </a:cubicBezTo>
                  <a:cubicBezTo>
                    <a:pt x="6533" y="7279"/>
                    <a:pt x="6539" y="7259"/>
                    <a:pt x="6544" y="7238"/>
                  </a:cubicBezTo>
                  <a:lnTo>
                    <a:pt x="6544" y="7238"/>
                  </a:lnTo>
                  <a:cubicBezTo>
                    <a:pt x="6539" y="7262"/>
                    <a:pt x="6534" y="7284"/>
                    <a:pt x="6529" y="7305"/>
                  </a:cubicBezTo>
                  <a:cubicBezTo>
                    <a:pt x="6523" y="7327"/>
                    <a:pt x="6519" y="7348"/>
                    <a:pt x="6512" y="7368"/>
                  </a:cubicBezTo>
                  <a:lnTo>
                    <a:pt x="6514" y="7345"/>
                  </a:lnTo>
                  <a:lnTo>
                    <a:pt x="6514" y="7345"/>
                  </a:lnTo>
                  <a:cubicBezTo>
                    <a:pt x="6507" y="7367"/>
                    <a:pt x="6501" y="7388"/>
                    <a:pt x="6495" y="7410"/>
                  </a:cubicBezTo>
                  <a:cubicBezTo>
                    <a:pt x="6491" y="7420"/>
                    <a:pt x="6488" y="7431"/>
                    <a:pt x="6485" y="7441"/>
                  </a:cubicBezTo>
                  <a:cubicBezTo>
                    <a:pt x="6482" y="7451"/>
                    <a:pt x="6479" y="7462"/>
                    <a:pt x="6475" y="7471"/>
                  </a:cubicBezTo>
                  <a:cubicBezTo>
                    <a:pt x="6468" y="7491"/>
                    <a:pt x="6462" y="7511"/>
                    <a:pt x="6456" y="7530"/>
                  </a:cubicBezTo>
                  <a:cubicBezTo>
                    <a:pt x="6450" y="7550"/>
                    <a:pt x="6443" y="7568"/>
                    <a:pt x="6436" y="7586"/>
                  </a:cubicBezTo>
                  <a:cubicBezTo>
                    <a:pt x="6429" y="7605"/>
                    <a:pt x="6424" y="7623"/>
                    <a:pt x="6416" y="7640"/>
                  </a:cubicBezTo>
                  <a:cubicBezTo>
                    <a:pt x="6408" y="7658"/>
                    <a:pt x="6401" y="7675"/>
                    <a:pt x="6393" y="7692"/>
                  </a:cubicBezTo>
                  <a:cubicBezTo>
                    <a:pt x="6379" y="7725"/>
                    <a:pt x="6361" y="7757"/>
                    <a:pt x="6344" y="7787"/>
                  </a:cubicBezTo>
                  <a:cubicBezTo>
                    <a:pt x="6341" y="7794"/>
                    <a:pt x="6340" y="7797"/>
                    <a:pt x="6340" y="7797"/>
                  </a:cubicBezTo>
                  <a:cubicBezTo>
                    <a:pt x="6342" y="7797"/>
                    <a:pt x="6375" y="7731"/>
                    <a:pt x="6377" y="7731"/>
                  </a:cubicBezTo>
                  <a:lnTo>
                    <a:pt x="6377" y="7731"/>
                  </a:lnTo>
                  <a:cubicBezTo>
                    <a:pt x="6378" y="7731"/>
                    <a:pt x="6377" y="7734"/>
                    <a:pt x="6375" y="7739"/>
                  </a:cubicBezTo>
                  <a:cubicBezTo>
                    <a:pt x="6355" y="7777"/>
                    <a:pt x="6334" y="7816"/>
                    <a:pt x="6314" y="7846"/>
                  </a:cubicBezTo>
                  <a:cubicBezTo>
                    <a:pt x="6295" y="7876"/>
                    <a:pt x="6279" y="7901"/>
                    <a:pt x="6272" y="7912"/>
                  </a:cubicBezTo>
                  <a:cubicBezTo>
                    <a:pt x="6239" y="7960"/>
                    <a:pt x="6227" y="7985"/>
                    <a:pt x="6212" y="8008"/>
                  </a:cubicBezTo>
                  <a:cubicBezTo>
                    <a:pt x="6205" y="8020"/>
                    <a:pt x="6197" y="8033"/>
                    <a:pt x="6187" y="8047"/>
                  </a:cubicBezTo>
                  <a:cubicBezTo>
                    <a:pt x="6178" y="8063"/>
                    <a:pt x="6164" y="8081"/>
                    <a:pt x="6144" y="8105"/>
                  </a:cubicBezTo>
                  <a:cubicBezTo>
                    <a:pt x="6148" y="8101"/>
                    <a:pt x="6152" y="8097"/>
                    <a:pt x="6153" y="8097"/>
                  </a:cubicBezTo>
                  <a:lnTo>
                    <a:pt x="6153" y="8097"/>
                  </a:lnTo>
                  <a:cubicBezTo>
                    <a:pt x="6156" y="8097"/>
                    <a:pt x="6149" y="8110"/>
                    <a:pt x="6113" y="8158"/>
                  </a:cubicBezTo>
                  <a:cubicBezTo>
                    <a:pt x="6079" y="8197"/>
                    <a:pt x="6059" y="8216"/>
                    <a:pt x="6056" y="8216"/>
                  </a:cubicBezTo>
                  <a:cubicBezTo>
                    <a:pt x="6054" y="8216"/>
                    <a:pt x="6059" y="8208"/>
                    <a:pt x="6073" y="8191"/>
                  </a:cubicBezTo>
                  <a:cubicBezTo>
                    <a:pt x="6085" y="8177"/>
                    <a:pt x="6092" y="8170"/>
                    <a:pt x="6093" y="8170"/>
                  </a:cubicBezTo>
                  <a:cubicBezTo>
                    <a:pt x="6093" y="8170"/>
                    <a:pt x="6093" y="8170"/>
                    <a:pt x="6093" y="8170"/>
                  </a:cubicBezTo>
                  <a:cubicBezTo>
                    <a:pt x="6106" y="8154"/>
                    <a:pt x="6121" y="8135"/>
                    <a:pt x="6119" y="8135"/>
                  </a:cubicBezTo>
                  <a:lnTo>
                    <a:pt x="6119" y="8135"/>
                  </a:lnTo>
                  <a:cubicBezTo>
                    <a:pt x="6119" y="8135"/>
                    <a:pt x="6116" y="8137"/>
                    <a:pt x="6110" y="8144"/>
                  </a:cubicBezTo>
                  <a:cubicBezTo>
                    <a:pt x="6108" y="8148"/>
                    <a:pt x="6106" y="8151"/>
                    <a:pt x="6104" y="8154"/>
                  </a:cubicBezTo>
                  <a:cubicBezTo>
                    <a:pt x="6089" y="8170"/>
                    <a:pt x="6063" y="8199"/>
                    <a:pt x="6043" y="8223"/>
                  </a:cubicBezTo>
                  <a:cubicBezTo>
                    <a:pt x="6026" y="8240"/>
                    <a:pt x="6013" y="8254"/>
                    <a:pt x="6011" y="8254"/>
                  </a:cubicBezTo>
                  <a:cubicBezTo>
                    <a:pt x="6011" y="8254"/>
                    <a:pt x="6012" y="8253"/>
                    <a:pt x="6014" y="8250"/>
                  </a:cubicBezTo>
                  <a:lnTo>
                    <a:pt x="6014" y="8250"/>
                  </a:lnTo>
                  <a:cubicBezTo>
                    <a:pt x="5997" y="8269"/>
                    <a:pt x="5990" y="8276"/>
                    <a:pt x="5991" y="8276"/>
                  </a:cubicBezTo>
                  <a:cubicBezTo>
                    <a:pt x="5992" y="8276"/>
                    <a:pt x="6005" y="8264"/>
                    <a:pt x="6021" y="8248"/>
                  </a:cubicBezTo>
                  <a:lnTo>
                    <a:pt x="6021" y="8248"/>
                  </a:lnTo>
                  <a:cubicBezTo>
                    <a:pt x="6005" y="8264"/>
                    <a:pt x="5992" y="8278"/>
                    <a:pt x="5978" y="8292"/>
                  </a:cubicBezTo>
                  <a:cubicBezTo>
                    <a:pt x="5962" y="8308"/>
                    <a:pt x="5946" y="8322"/>
                    <a:pt x="5931" y="8337"/>
                  </a:cubicBezTo>
                  <a:cubicBezTo>
                    <a:pt x="5900" y="8369"/>
                    <a:pt x="5867" y="8397"/>
                    <a:pt x="5824" y="8432"/>
                  </a:cubicBezTo>
                  <a:cubicBezTo>
                    <a:pt x="5833" y="8425"/>
                    <a:pt x="5843" y="8419"/>
                    <a:pt x="5844" y="8419"/>
                  </a:cubicBezTo>
                  <a:lnTo>
                    <a:pt x="5844" y="8419"/>
                  </a:lnTo>
                  <a:cubicBezTo>
                    <a:pt x="5845" y="8419"/>
                    <a:pt x="5843" y="8420"/>
                    <a:pt x="5839" y="8425"/>
                  </a:cubicBezTo>
                  <a:cubicBezTo>
                    <a:pt x="5823" y="8438"/>
                    <a:pt x="5809" y="8447"/>
                    <a:pt x="5799" y="8456"/>
                  </a:cubicBezTo>
                  <a:cubicBezTo>
                    <a:pt x="5788" y="8465"/>
                    <a:pt x="5780" y="8471"/>
                    <a:pt x="5774" y="8476"/>
                  </a:cubicBezTo>
                  <a:cubicBezTo>
                    <a:pt x="5761" y="8487"/>
                    <a:pt x="5756" y="8491"/>
                    <a:pt x="5752" y="8495"/>
                  </a:cubicBezTo>
                  <a:cubicBezTo>
                    <a:pt x="5744" y="8504"/>
                    <a:pt x="5740" y="8508"/>
                    <a:pt x="5695" y="8541"/>
                  </a:cubicBezTo>
                  <a:cubicBezTo>
                    <a:pt x="5678" y="8552"/>
                    <a:pt x="5673" y="8554"/>
                    <a:pt x="5672" y="8554"/>
                  </a:cubicBezTo>
                  <a:cubicBezTo>
                    <a:pt x="5671" y="8554"/>
                    <a:pt x="5671" y="8553"/>
                    <a:pt x="5670" y="8553"/>
                  </a:cubicBezTo>
                  <a:cubicBezTo>
                    <a:pt x="5670" y="8553"/>
                    <a:pt x="5669" y="8553"/>
                    <a:pt x="5662" y="8558"/>
                  </a:cubicBezTo>
                  <a:cubicBezTo>
                    <a:pt x="5655" y="8563"/>
                    <a:pt x="5642" y="8572"/>
                    <a:pt x="5618" y="8588"/>
                  </a:cubicBezTo>
                  <a:cubicBezTo>
                    <a:pt x="5598" y="8599"/>
                    <a:pt x="5590" y="8604"/>
                    <a:pt x="5589" y="8604"/>
                  </a:cubicBezTo>
                  <a:cubicBezTo>
                    <a:pt x="5586" y="8604"/>
                    <a:pt x="5610" y="8586"/>
                    <a:pt x="5625" y="8576"/>
                  </a:cubicBezTo>
                  <a:lnTo>
                    <a:pt x="5625" y="8576"/>
                  </a:lnTo>
                  <a:cubicBezTo>
                    <a:pt x="5604" y="8590"/>
                    <a:pt x="5584" y="8604"/>
                    <a:pt x="5563" y="8617"/>
                  </a:cubicBezTo>
                  <a:cubicBezTo>
                    <a:pt x="5543" y="8628"/>
                    <a:pt x="5523" y="8638"/>
                    <a:pt x="5504" y="8649"/>
                  </a:cubicBezTo>
                  <a:cubicBezTo>
                    <a:pt x="5495" y="8654"/>
                    <a:pt x="5486" y="8659"/>
                    <a:pt x="5477" y="8664"/>
                  </a:cubicBezTo>
                  <a:cubicBezTo>
                    <a:pt x="5469" y="8668"/>
                    <a:pt x="5460" y="8672"/>
                    <a:pt x="5451" y="8676"/>
                  </a:cubicBezTo>
                  <a:cubicBezTo>
                    <a:pt x="5435" y="8684"/>
                    <a:pt x="5421" y="8691"/>
                    <a:pt x="5407" y="8697"/>
                  </a:cubicBezTo>
                  <a:lnTo>
                    <a:pt x="5455" y="8672"/>
                  </a:lnTo>
                  <a:lnTo>
                    <a:pt x="5455" y="8672"/>
                  </a:lnTo>
                  <a:cubicBezTo>
                    <a:pt x="5426" y="8687"/>
                    <a:pt x="5402" y="8699"/>
                    <a:pt x="5379" y="8711"/>
                  </a:cubicBezTo>
                  <a:cubicBezTo>
                    <a:pt x="5388" y="8707"/>
                    <a:pt x="5398" y="8704"/>
                    <a:pt x="5408" y="8700"/>
                  </a:cubicBezTo>
                  <a:lnTo>
                    <a:pt x="5408" y="8700"/>
                  </a:lnTo>
                  <a:cubicBezTo>
                    <a:pt x="5381" y="8714"/>
                    <a:pt x="5356" y="8723"/>
                    <a:pt x="5354" y="8723"/>
                  </a:cubicBezTo>
                  <a:cubicBezTo>
                    <a:pt x="5354" y="8723"/>
                    <a:pt x="5354" y="8723"/>
                    <a:pt x="5354" y="8723"/>
                  </a:cubicBezTo>
                  <a:lnTo>
                    <a:pt x="5354" y="8723"/>
                  </a:lnTo>
                  <a:cubicBezTo>
                    <a:pt x="5325" y="8739"/>
                    <a:pt x="5380" y="8718"/>
                    <a:pt x="5322" y="8748"/>
                  </a:cubicBezTo>
                  <a:cubicBezTo>
                    <a:pt x="5312" y="8751"/>
                    <a:pt x="5299" y="8757"/>
                    <a:pt x="5286" y="8762"/>
                  </a:cubicBezTo>
                  <a:cubicBezTo>
                    <a:pt x="5273" y="8768"/>
                    <a:pt x="5259" y="8774"/>
                    <a:pt x="5245" y="8779"/>
                  </a:cubicBezTo>
                  <a:cubicBezTo>
                    <a:pt x="5219" y="8790"/>
                    <a:pt x="5195" y="8798"/>
                    <a:pt x="5188" y="8799"/>
                  </a:cubicBezTo>
                  <a:cubicBezTo>
                    <a:pt x="5239" y="8780"/>
                    <a:pt x="5245" y="8776"/>
                    <a:pt x="5242" y="8776"/>
                  </a:cubicBezTo>
                  <a:cubicBezTo>
                    <a:pt x="5241" y="8776"/>
                    <a:pt x="5237" y="8777"/>
                    <a:pt x="5236" y="8777"/>
                  </a:cubicBezTo>
                  <a:cubicBezTo>
                    <a:pt x="5233" y="8777"/>
                    <a:pt x="5234" y="8776"/>
                    <a:pt x="5247" y="8770"/>
                  </a:cubicBezTo>
                  <a:lnTo>
                    <a:pt x="5247" y="8770"/>
                  </a:lnTo>
                  <a:cubicBezTo>
                    <a:pt x="5234" y="8776"/>
                    <a:pt x="5219" y="8781"/>
                    <a:pt x="5202" y="8787"/>
                  </a:cubicBezTo>
                  <a:cubicBezTo>
                    <a:pt x="5202" y="8787"/>
                    <a:pt x="5201" y="8787"/>
                    <a:pt x="5201" y="8787"/>
                  </a:cubicBezTo>
                  <a:cubicBezTo>
                    <a:pt x="5201" y="8787"/>
                    <a:pt x="5206" y="8785"/>
                    <a:pt x="5211" y="8783"/>
                  </a:cubicBezTo>
                  <a:lnTo>
                    <a:pt x="5211" y="8783"/>
                  </a:lnTo>
                  <a:cubicBezTo>
                    <a:pt x="5200" y="8787"/>
                    <a:pt x="5190" y="8790"/>
                    <a:pt x="5182" y="8792"/>
                  </a:cubicBezTo>
                  <a:cubicBezTo>
                    <a:pt x="5174" y="8796"/>
                    <a:pt x="5167" y="8797"/>
                    <a:pt x="5160" y="8800"/>
                  </a:cubicBezTo>
                  <a:cubicBezTo>
                    <a:pt x="5147" y="8804"/>
                    <a:pt x="5140" y="8807"/>
                    <a:pt x="5133" y="8810"/>
                  </a:cubicBezTo>
                  <a:cubicBezTo>
                    <a:pt x="5121" y="8816"/>
                    <a:pt x="5113" y="8820"/>
                    <a:pt x="5084" y="8831"/>
                  </a:cubicBezTo>
                  <a:lnTo>
                    <a:pt x="5084" y="8831"/>
                  </a:lnTo>
                  <a:lnTo>
                    <a:pt x="5084" y="8831"/>
                  </a:lnTo>
                  <a:cubicBezTo>
                    <a:pt x="5073" y="8834"/>
                    <a:pt x="5057" y="8839"/>
                    <a:pt x="5035" y="8845"/>
                  </a:cubicBezTo>
                  <a:cubicBezTo>
                    <a:pt x="5038" y="8844"/>
                    <a:pt x="5039" y="8843"/>
                    <a:pt x="5037" y="8843"/>
                  </a:cubicBezTo>
                  <a:cubicBezTo>
                    <a:pt x="5030" y="8843"/>
                    <a:pt x="4999" y="8850"/>
                    <a:pt x="4983" y="8855"/>
                  </a:cubicBezTo>
                  <a:cubicBezTo>
                    <a:pt x="5001" y="8850"/>
                    <a:pt x="5009" y="8848"/>
                    <a:pt x="5011" y="8848"/>
                  </a:cubicBezTo>
                  <a:lnTo>
                    <a:pt x="5011" y="8848"/>
                  </a:lnTo>
                  <a:cubicBezTo>
                    <a:pt x="5012" y="8848"/>
                    <a:pt x="5011" y="8849"/>
                    <a:pt x="5009" y="8850"/>
                  </a:cubicBezTo>
                  <a:cubicBezTo>
                    <a:pt x="5004" y="8852"/>
                    <a:pt x="4986" y="8860"/>
                    <a:pt x="4962" y="8866"/>
                  </a:cubicBezTo>
                  <a:cubicBezTo>
                    <a:pt x="4921" y="8874"/>
                    <a:pt x="4899" y="8880"/>
                    <a:pt x="4881" y="8885"/>
                  </a:cubicBezTo>
                  <a:cubicBezTo>
                    <a:pt x="4864" y="8889"/>
                    <a:pt x="4850" y="8892"/>
                    <a:pt x="4829" y="8895"/>
                  </a:cubicBezTo>
                  <a:cubicBezTo>
                    <a:pt x="4846" y="8893"/>
                    <a:pt x="4863" y="8890"/>
                    <a:pt x="4879" y="8887"/>
                  </a:cubicBezTo>
                  <a:lnTo>
                    <a:pt x="4879" y="8887"/>
                  </a:lnTo>
                  <a:cubicBezTo>
                    <a:pt x="4863" y="8893"/>
                    <a:pt x="4821" y="8900"/>
                    <a:pt x="4762" y="8910"/>
                  </a:cubicBezTo>
                  <a:cubicBezTo>
                    <a:pt x="4758" y="8910"/>
                    <a:pt x="4802" y="8903"/>
                    <a:pt x="4799" y="8903"/>
                  </a:cubicBezTo>
                  <a:lnTo>
                    <a:pt x="4799" y="8903"/>
                  </a:lnTo>
                  <a:cubicBezTo>
                    <a:pt x="4799" y="8903"/>
                    <a:pt x="4797" y="8903"/>
                    <a:pt x="4795" y="8903"/>
                  </a:cubicBezTo>
                  <a:cubicBezTo>
                    <a:pt x="4787" y="8905"/>
                    <a:pt x="4778" y="8907"/>
                    <a:pt x="4769" y="8908"/>
                  </a:cubicBezTo>
                  <a:cubicBezTo>
                    <a:pt x="4761" y="8909"/>
                    <a:pt x="4752" y="8911"/>
                    <a:pt x="4743" y="8912"/>
                  </a:cubicBezTo>
                  <a:cubicBezTo>
                    <a:pt x="4725" y="8914"/>
                    <a:pt x="4706" y="8915"/>
                    <a:pt x="4685" y="8917"/>
                  </a:cubicBezTo>
                  <a:cubicBezTo>
                    <a:pt x="4665" y="8920"/>
                    <a:pt x="4644" y="8920"/>
                    <a:pt x="4623" y="8921"/>
                  </a:cubicBezTo>
                  <a:cubicBezTo>
                    <a:pt x="4601" y="8921"/>
                    <a:pt x="4579" y="8924"/>
                    <a:pt x="4556" y="8926"/>
                  </a:cubicBezTo>
                  <a:cubicBezTo>
                    <a:pt x="4513" y="8925"/>
                    <a:pt x="4552" y="8921"/>
                    <a:pt x="4514" y="8921"/>
                  </a:cubicBezTo>
                  <a:cubicBezTo>
                    <a:pt x="4494" y="8921"/>
                    <a:pt x="4477" y="8922"/>
                    <a:pt x="4462" y="8922"/>
                  </a:cubicBezTo>
                  <a:cubicBezTo>
                    <a:pt x="4459" y="8922"/>
                    <a:pt x="4456" y="8922"/>
                    <a:pt x="4452" y="8922"/>
                  </a:cubicBezTo>
                  <a:cubicBezTo>
                    <a:pt x="4436" y="8922"/>
                    <a:pt x="4422" y="8921"/>
                    <a:pt x="4408" y="8921"/>
                  </a:cubicBezTo>
                  <a:cubicBezTo>
                    <a:pt x="4393" y="8920"/>
                    <a:pt x="4379" y="8919"/>
                    <a:pt x="4362" y="8918"/>
                  </a:cubicBezTo>
                  <a:cubicBezTo>
                    <a:pt x="4344" y="8917"/>
                    <a:pt x="4323" y="8915"/>
                    <a:pt x="4297" y="8914"/>
                  </a:cubicBezTo>
                  <a:lnTo>
                    <a:pt x="4297" y="8914"/>
                  </a:lnTo>
                  <a:cubicBezTo>
                    <a:pt x="4315" y="8917"/>
                    <a:pt x="4324" y="8918"/>
                    <a:pt x="4313" y="8918"/>
                  </a:cubicBezTo>
                  <a:cubicBezTo>
                    <a:pt x="4305" y="8918"/>
                    <a:pt x="4288" y="8918"/>
                    <a:pt x="4257" y="8917"/>
                  </a:cubicBezTo>
                  <a:lnTo>
                    <a:pt x="4257" y="8917"/>
                  </a:lnTo>
                  <a:lnTo>
                    <a:pt x="4345" y="8922"/>
                  </a:lnTo>
                  <a:cubicBezTo>
                    <a:pt x="4375" y="8923"/>
                    <a:pt x="4404" y="8923"/>
                    <a:pt x="4434" y="8924"/>
                  </a:cubicBezTo>
                  <a:cubicBezTo>
                    <a:pt x="4408" y="8924"/>
                    <a:pt x="4383" y="8925"/>
                    <a:pt x="4358" y="8925"/>
                  </a:cubicBezTo>
                  <a:cubicBezTo>
                    <a:pt x="4346" y="8925"/>
                    <a:pt x="4334" y="8925"/>
                    <a:pt x="4322" y="8924"/>
                  </a:cubicBezTo>
                  <a:lnTo>
                    <a:pt x="4322" y="8924"/>
                  </a:lnTo>
                  <a:cubicBezTo>
                    <a:pt x="4335" y="8925"/>
                    <a:pt x="4347" y="8927"/>
                    <a:pt x="4361" y="8927"/>
                  </a:cubicBezTo>
                  <a:lnTo>
                    <a:pt x="4400" y="8927"/>
                  </a:lnTo>
                  <a:cubicBezTo>
                    <a:pt x="4426" y="8927"/>
                    <a:pt x="4449" y="8927"/>
                    <a:pt x="4465" y="8927"/>
                  </a:cubicBezTo>
                  <a:cubicBezTo>
                    <a:pt x="4410" y="8930"/>
                    <a:pt x="4416" y="8928"/>
                    <a:pt x="4442" y="8933"/>
                  </a:cubicBezTo>
                  <a:cubicBezTo>
                    <a:pt x="4369" y="8926"/>
                    <a:pt x="4296" y="8931"/>
                    <a:pt x="4212" y="8917"/>
                  </a:cubicBezTo>
                  <a:lnTo>
                    <a:pt x="4216" y="8908"/>
                  </a:lnTo>
                  <a:cubicBezTo>
                    <a:pt x="4153" y="8900"/>
                    <a:pt x="4098" y="8891"/>
                    <a:pt x="4038" y="8880"/>
                  </a:cubicBezTo>
                  <a:cubicBezTo>
                    <a:pt x="4007" y="8874"/>
                    <a:pt x="3976" y="8868"/>
                    <a:pt x="3942" y="8860"/>
                  </a:cubicBezTo>
                  <a:cubicBezTo>
                    <a:pt x="3926" y="8856"/>
                    <a:pt x="3908" y="8852"/>
                    <a:pt x="3891" y="8846"/>
                  </a:cubicBezTo>
                  <a:cubicBezTo>
                    <a:pt x="3873" y="8841"/>
                    <a:pt x="3853" y="8837"/>
                    <a:pt x="3834" y="8830"/>
                  </a:cubicBezTo>
                  <a:lnTo>
                    <a:pt x="3834" y="8830"/>
                  </a:lnTo>
                  <a:cubicBezTo>
                    <a:pt x="3851" y="8836"/>
                    <a:pt x="3867" y="8840"/>
                    <a:pt x="3885" y="8845"/>
                  </a:cubicBezTo>
                  <a:cubicBezTo>
                    <a:pt x="3873" y="8845"/>
                    <a:pt x="3849" y="8838"/>
                    <a:pt x="3821" y="8828"/>
                  </a:cubicBezTo>
                  <a:cubicBezTo>
                    <a:pt x="3807" y="8824"/>
                    <a:pt x="3792" y="8818"/>
                    <a:pt x="3777" y="8814"/>
                  </a:cubicBezTo>
                  <a:cubicBezTo>
                    <a:pt x="3763" y="8809"/>
                    <a:pt x="3749" y="8804"/>
                    <a:pt x="3736" y="8799"/>
                  </a:cubicBezTo>
                  <a:cubicBezTo>
                    <a:pt x="3742" y="8798"/>
                    <a:pt x="3711" y="8786"/>
                    <a:pt x="3690" y="8776"/>
                  </a:cubicBezTo>
                  <a:lnTo>
                    <a:pt x="3690" y="8776"/>
                  </a:lnTo>
                  <a:cubicBezTo>
                    <a:pt x="3690" y="8776"/>
                    <a:pt x="3690" y="8776"/>
                    <a:pt x="3690" y="8776"/>
                  </a:cubicBezTo>
                  <a:cubicBezTo>
                    <a:pt x="3683" y="8776"/>
                    <a:pt x="3579" y="8729"/>
                    <a:pt x="3564" y="8728"/>
                  </a:cubicBezTo>
                  <a:lnTo>
                    <a:pt x="3499" y="8692"/>
                  </a:lnTo>
                  <a:cubicBezTo>
                    <a:pt x="3492" y="8687"/>
                    <a:pt x="3485" y="8684"/>
                    <a:pt x="3478" y="8680"/>
                  </a:cubicBezTo>
                  <a:cubicBezTo>
                    <a:pt x="3472" y="8677"/>
                    <a:pt x="3466" y="8673"/>
                    <a:pt x="3460" y="8670"/>
                  </a:cubicBezTo>
                  <a:cubicBezTo>
                    <a:pt x="3447" y="8664"/>
                    <a:pt x="3437" y="8659"/>
                    <a:pt x="3427" y="8652"/>
                  </a:cubicBezTo>
                  <a:cubicBezTo>
                    <a:pt x="3407" y="8642"/>
                    <a:pt x="3390" y="8635"/>
                    <a:pt x="3373" y="8625"/>
                  </a:cubicBezTo>
                  <a:cubicBezTo>
                    <a:pt x="3341" y="8607"/>
                    <a:pt x="3308" y="8590"/>
                    <a:pt x="3255" y="8553"/>
                  </a:cubicBezTo>
                  <a:lnTo>
                    <a:pt x="3255" y="8553"/>
                  </a:lnTo>
                  <a:cubicBezTo>
                    <a:pt x="3265" y="8558"/>
                    <a:pt x="3268" y="8559"/>
                    <a:pt x="3269" y="8559"/>
                  </a:cubicBezTo>
                  <a:cubicBezTo>
                    <a:pt x="3270" y="8559"/>
                    <a:pt x="3270" y="8558"/>
                    <a:pt x="3271" y="8558"/>
                  </a:cubicBezTo>
                  <a:cubicBezTo>
                    <a:pt x="3273" y="8558"/>
                    <a:pt x="3280" y="8562"/>
                    <a:pt x="3315" y="8584"/>
                  </a:cubicBezTo>
                  <a:cubicBezTo>
                    <a:pt x="3280" y="8561"/>
                    <a:pt x="3249" y="8539"/>
                    <a:pt x="3246" y="8539"/>
                  </a:cubicBezTo>
                  <a:cubicBezTo>
                    <a:pt x="3246" y="8539"/>
                    <a:pt x="3246" y="8539"/>
                    <a:pt x="3246" y="8539"/>
                  </a:cubicBezTo>
                  <a:cubicBezTo>
                    <a:pt x="3241" y="8535"/>
                    <a:pt x="3233" y="8529"/>
                    <a:pt x="3221" y="8522"/>
                  </a:cubicBezTo>
                  <a:cubicBezTo>
                    <a:pt x="3212" y="8515"/>
                    <a:pt x="3199" y="8506"/>
                    <a:pt x="3186" y="8496"/>
                  </a:cubicBezTo>
                  <a:cubicBezTo>
                    <a:pt x="3161" y="8478"/>
                    <a:pt x="3134" y="8459"/>
                    <a:pt x="3120" y="8445"/>
                  </a:cubicBezTo>
                  <a:cubicBezTo>
                    <a:pt x="3105" y="8433"/>
                    <a:pt x="3099" y="8432"/>
                    <a:pt x="3062" y="8401"/>
                  </a:cubicBezTo>
                  <a:cubicBezTo>
                    <a:pt x="3061" y="8400"/>
                    <a:pt x="3061" y="8399"/>
                    <a:pt x="3061" y="8399"/>
                  </a:cubicBezTo>
                  <a:lnTo>
                    <a:pt x="3061" y="8399"/>
                  </a:lnTo>
                  <a:cubicBezTo>
                    <a:pt x="3061" y="8399"/>
                    <a:pt x="3062" y="8399"/>
                    <a:pt x="3062" y="8400"/>
                  </a:cubicBezTo>
                  <a:lnTo>
                    <a:pt x="3062" y="8400"/>
                  </a:lnTo>
                  <a:cubicBezTo>
                    <a:pt x="3057" y="8396"/>
                    <a:pt x="3029" y="8371"/>
                    <a:pt x="3027" y="8371"/>
                  </a:cubicBezTo>
                  <a:lnTo>
                    <a:pt x="3027" y="8371"/>
                  </a:lnTo>
                  <a:cubicBezTo>
                    <a:pt x="3026" y="8371"/>
                    <a:pt x="3029" y="8374"/>
                    <a:pt x="3035" y="8381"/>
                  </a:cubicBezTo>
                  <a:cubicBezTo>
                    <a:pt x="3013" y="8357"/>
                    <a:pt x="2984" y="8329"/>
                    <a:pt x="2955" y="8298"/>
                  </a:cubicBezTo>
                  <a:cubicBezTo>
                    <a:pt x="2941" y="8283"/>
                    <a:pt x="2925" y="8267"/>
                    <a:pt x="2910" y="8251"/>
                  </a:cubicBezTo>
                  <a:cubicBezTo>
                    <a:pt x="2895" y="8234"/>
                    <a:pt x="2880" y="8217"/>
                    <a:pt x="2865" y="8200"/>
                  </a:cubicBezTo>
                  <a:cubicBezTo>
                    <a:pt x="2850" y="8184"/>
                    <a:pt x="2836" y="8166"/>
                    <a:pt x="2822" y="8150"/>
                  </a:cubicBezTo>
                  <a:cubicBezTo>
                    <a:pt x="2809" y="8132"/>
                    <a:pt x="2795" y="8115"/>
                    <a:pt x="2783" y="8100"/>
                  </a:cubicBezTo>
                  <a:cubicBezTo>
                    <a:pt x="2759" y="8067"/>
                    <a:pt x="2739" y="8037"/>
                    <a:pt x="2724" y="8012"/>
                  </a:cubicBezTo>
                  <a:cubicBezTo>
                    <a:pt x="2671" y="7936"/>
                    <a:pt x="2614" y="7839"/>
                    <a:pt x="2576" y="7762"/>
                  </a:cubicBezTo>
                  <a:lnTo>
                    <a:pt x="2576" y="7762"/>
                  </a:lnTo>
                  <a:cubicBezTo>
                    <a:pt x="2578" y="7764"/>
                    <a:pt x="2578" y="7764"/>
                    <a:pt x="2580" y="7766"/>
                  </a:cubicBezTo>
                  <a:lnTo>
                    <a:pt x="2580" y="7766"/>
                  </a:lnTo>
                  <a:cubicBezTo>
                    <a:pt x="2575" y="7757"/>
                    <a:pt x="2571" y="7750"/>
                    <a:pt x="2568" y="7743"/>
                  </a:cubicBezTo>
                  <a:cubicBezTo>
                    <a:pt x="2564" y="7734"/>
                    <a:pt x="2560" y="7726"/>
                    <a:pt x="2557" y="7720"/>
                  </a:cubicBezTo>
                  <a:cubicBezTo>
                    <a:pt x="2551" y="7707"/>
                    <a:pt x="2546" y="7699"/>
                    <a:pt x="2541" y="7690"/>
                  </a:cubicBezTo>
                  <a:cubicBezTo>
                    <a:pt x="2536" y="7682"/>
                    <a:pt x="2531" y="7672"/>
                    <a:pt x="2524" y="7657"/>
                  </a:cubicBezTo>
                  <a:cubicBezTo>
                    <a:pt x="2517" y="7642"/>
                    <a:pt x="2509" y="7621"/>
                    <a:pt x="2497" y="7591"/>
                  </a:cubicBezTo>
                  <a:cubicBezTo>
                    <a:pt x="2492" y="7577"/>
                    <a:pt x="2491" y="7572"/>
                    <a:pt x="2492" y="7572"/>
                  </a:cubicBezTo>
                  <a:lnTo>
                    <a:pt x="2492" y="7572"/>
                  </a:lnTo>
                  <a:cubicBezTo>
                    <a:pt x="2494" y="7572"/>
                    <a:pt x="2513" y="7623"/>
                    <a:pt x="2514" y="7623"/>
                  </a:cubicBezTo>
                  <a:cubicBezTo>
                    <a:pt x="2514" y="7623"/>
                    <a:pt x="2513" y="7621"/>
                    <a:pt x="2511" y="7615"/>
                  </a:cubicBezTo>
                  <a:cubicBezTo>
                    <a:pt x="2511" y="7610"/>
                    <a:pt x="2508" y="7599"/>
                    <a:pt x="2503" y="7582"/>
                  </a:cubicBezTo>
                  <a:cubicBezTo>
                    <a:pt x="2497" y="7565"/>
                    <a:pt x="2488" y="7545"/>
                    <a:pt x="2480" y="7522"/>
                  </a:cubicBezTo>
                  <a:cubicBezTo>
                    <a:pt x="2472" y="7499"/>
                    <a:pt x="2463" y="7474"/>
                    <a:pt x="2455" y="7448"/>
                  </a:cubicBezTo>
                  <a:cubicBezTo>
                    <a:pt x="2447" y="7424"/>
                    <a:pt x="2440" y="7399"/>
                    <a:pt x="2435" y="7377"/>
                  </a:cubicBezTo>
                  <a:lnTo>
                    <a:pt x="2435" y="7377"/>
                  </a:lnTo>
                  <a:lnTo>
                    <a:pt x="2442" y="7398"/>
                  </a:lnTo>
                  <a:cubicBezTo>
                    <a:pt x="2433" y="7364"/>
                    <a:pt x="2421" y="7324"/>
                    <a:pt x="2404" y="7279"/>
                  </a:cubicBezTo>
                  <a:cubicBezTo>
                    <a:pt x="2396" y="7257"/>
                    <a:pt x="2388" y="7233"/>
                    <a:pt x="2379" y="7208"/>
                  </a:cubicBezTo>
                  <a:cubicBezTo>
                    <a:pt x="2368" y="7184"/>
                    <a:pt x="2359" y="7159"/>
                    <a:pt x="2348" y="7132"/>
                  </a:cubicBezTo>
                  <a:lnTo>
                    <a:pt x="2348" y="7132"/>
                  </a:lnTo>
                  <a:cubicBezTo>
                    <a:pt x="2348" y="7132"/>
                    <a:pt x="2349" y="7134"/>
                    <a:pt x="2350" y="7134"/>
                  </a:cubicBezTo>
                  <a:cubicBezTo>
                    <a:pt x="2350" y="7134"/>
                    <a:pt x="2350" y="7134"/>
                    <a:pt x="2350" y="7132"/>
                  </a:cubicBezTo>
                  <a:cubicBezTo>
                    <a:pt x="2340" y="7115"/>
                    <a:pt x="2331" y="7094"/>
                    <a:pt x="2319" y="7070"/>
                  </a:cubicBezTo>
                  <a:cubicBezTo>
                    <a:pt x="2307" y="7047"/>
                    <a:pt x="2293" y="7021"/>
                    <a:pt x="2279" y="6994"/>
                  </a:cubicBezTo>
                  <a:cubicBezTo>
                    <a:pt x="2265" y="6968"/>
                    <a:pt x="2249" y="6942"/>
                    <a:pt x="2235" y="6916"/>
                  </a:cubicBezTo>
                  <a:cubicBezTo>
                    <a:pt x="2218" y="6890"/>
                    <a:pt x="2202" y="6865"/>
                    <a:pt x="2187" y="6842"/>
                  </a:cubicBezTo>
                  <a:lnTo>
                    <a:pt x="2187" y="6842"/>
                  </a:lnTo>
                  <a:cubicBezTo>
                    <a:pt x="2202" y="6860"/>
                    <a:pt x="2210" y="6873"/>
                    <a:pt x="2211" y="6873"/>
                  </a:cubicBezTo>
                  <a:cubicBezTo>
                    <a:pt x="2211" y="6873"/>
                    <a:pt x="2210" y="6870"/>
                    <a:pt x="2208" y="6863"/>
                  </a:cubicBezTo>
                  <a:cubicBezTo>
                    <a:pt x="2181" y="6823"/>
                    <a:pt x="2212" y="6878"/>
                    <a:pt x="2156" y="6799"/>
                  </a:cubicBezTo>
                  <a:cubicBezTo>
                    <a:pt x="2153" y="6792"/>
                    <a:pt x="2147" y="6783"/>
                    <a:pt x="2141" y="6773"/>
                  </a:cubicBezTo>
                  <a:cubicBezTo>
                    <a:pt x="2135" y="6765"/>
                    <a:pt x="2128" y="6754"/>
                    <a:pt x="2122" y="6745"/>
                  </a:cubicBezTo>
                  <a:cubicBezTo>
                    <a:pt x="2109" y="6726"/>
                    <a:pt x="2098" y="6710"/>
                    <a:pt x="2097" y="6704"/>
                  </a:cubicBezTo>
                  <a:lnTo>
                    <a:pt x="2097" y="6704"/>
                  </a:lnTo>
                  <a:cubicBezTo>
                    <a:pt x="2115" y="6729"/>
                    <a:pt x="2134" y="6753"/>
                    <a:pt x="2152" y="6778"/>
                  </a:cubicBezTo>
                  <a:cubicBezTo>
                    <a:pt x="2140" y="6757"/>
                    <a:pt x="2122" y="6733"/>
                    <a:pt x="2104" y="6710"/>
                  </a:cubicBezTo>
                  <a:cubicBezTo>
                    <a:pt x="2085" y="6687"/>
                    <a:pt x="2065" y="6664"/>
                    <a:pt x="2050" y="6645"/>
                  </a:cubicBezTo>
                  <a:lnTo>
                    <a:pt x="2050" y="6645"/>
                  </a:lnTo>
                  <a:lnTo>
                    <a:pt x="2056" y="6649"/>
                  </a:lnTo>
                  <a:cubicBezTo>
                    <a:pt x="2009" y="6595"/>
                    <a:pt x="1984" y="6571"/>
                    <a:pt x="1957" y="6546"/>
                  </a:cubicBezTo>
                  <a:cubicBezTo>
                    <a:pt x="1943" y="6533"/>
                    <a:pt x="1930" y="6519"/>
                    <a:pt x="1912" y="6504"/>
                  </a:cubicBezTo>
                  <a:cubicBezTo>
                    <a:pt x="1904" y="6496"/>
                    <a:pt x="1894" y="6487"/>
                    <a:pt x="1883" y="6477"/>
                  </a:cubicBezTo>
                  <a:cubicBezTo>
                    <a:pt x="1877" y="6472"/>
                    <a:pt x="1871" y="6467"/>
                    <a:pt x="1865" y="6461"/>
                  </a:cubicBezTo>
                  <a:cubicBezTo>
                    <a:pt x="1859" y="6456"/>
                    <a:pt x="1852" y="6450"/>
                    <a:pt x="1845" y="6444"/>
                  </a:cubicBezTo>
                  <a:lnTo>
                    <a:pt x="1845" y="6444"/>
                  </a:lnTo>
                  <a:lnTo>
                    <a:pt x="1856" y="6456"/>
                  </a:lnTo>
                  <a:cubicBezTo>
                    <a:pt x="1822" y="6430"/>
                    <a:pt x="1810" y="6419"/>
                    <a:pt x="1798" y="6407"/>
                  </a:cubicBezTo>
                  <a:cubicBezTo>
                    <a:pt x="1785" y="6395"/>
                    <a:pt x="1772" y="6384"/>
                    <a:pt x="1739" y="6360"/>
                  </a:cubicBezTo>
                  <a:cubicBezTo>
                    <a:pt x="1733" y="6353"/>
                    <a:pt x="1727" y="6347"/>
                    <a:pt x="1722" y="6340"/>
                  </a:cubicBezTo>
                  <a:cubicBezTo>
                    <a:pt x="1711" y="6333"/>
                    <a:pt x="1695" y="6322"/>
                    <a:pt x="1678" y="6310"/>
                  </a:cubicBezTo>
                  <a:cubicBezTo>
                    <a:pt x="1659" y="6298"/>
                    <a:pt x="1637" y="6285"/>
                    <a:pt x="1615" y="6271"/>
                  </a:cubicBezTo>
                  <a:cubicBezTo>
                    <a:pt x="1570" y="6243"/>
                    <a:pt x="1521" y="6211"/>
                    <a:pt x="1480" y="6185"/>
                  </a:cubicBezTo>
                  <a:lnTo>
                    <a:pt x="1480" y="6185"/>
                  </a:lnTo>
                  <a:cubicBezTo>
                    <a:pt x="1505" y="6199"/>
                    <a:pt x="1540" y="6221"/>
                    <a:pt x="1578" y="6243"/>
                  </a:cubicBezTo>
                  <a:cubicBezTo>
                    <a:pt x="1615" y="6267"/>
                    <a:pt x="1655" y="6291"/>
                    <a:pt x="1685" y="6311"/>
                  </a:cubicBezTo>
                  <a:cubicBezTo>
                    <a:pt x="1663" y="6294"/>
                    <a:pt x="1623" y="6270"/>
                    <a:pt x="1588" y="6247"/>
                  </a:cubicBezTo>
                  <a:cubicBezTo>
                    <a:pt x="1553" y="6223"/>
                    <a:pt x="1519" y="6202"/>
                    <a:pt x="1507" y="6196"/>
                  </a:cubicBezTo>
                  <a:lnTo>
                    <a:pt x="1507" y="6196"/>
                  </a:lnTo>
                  <a:cubicBezTo>
                    <a:pt x="1526" y="6208"/>
                    <a:pt x="1549" y="6222"/>
                    <a:pt x="1566" y="6234"/>
                  </a:cubicBezTo>
                  <a:cubicBezTo>
                    <a:pt x="1538" y="6218"/>
                    <a:pt x="1505" y="6198"/>
                    <a:pt x="1468" y="6175"/>
                  </a:cubicBezTo>
                  <a:cubicBezTo>
                    <a:pt x="1432" y="6151"/>
                    <a:pt x="1393" y="6122"/>
                    <a:pt x="1350" y="6091"/>
                  </a:cubicBezTo>
                  <a:lnTo>
                    <a:pt x="1350" y="6091"/>
                  </a:lnTo>
                  <a:cubicBezTo>
                    <a:pt x="1350" y="6091"/>
                    <a:pt x="1351" y="6091"/>
                    <a:pt x="1351" y="6091"/>
                  </a:cubicBezTo>
                  <a:cubicBezTo>
                    <a:pt x="1354" y="6091"/>
                    <a:pt x="1343" y="6081"/>
                    <a:pt x="1324" y="6064"/>
                  </a:cubicBezTo>
                  <a:cubicBezTo>
                    <a:pt x="1304" y="6047"/>
                    <a:pt x="1275" y="6023"/>
                    <a:pt x="1244" y="5997"/>
                  </a:cubicBezTo>
                  <a:cubicBezTo>
                    <a:pt x="1236" y="5991"/>
                    <a:pt x="1227" y="5984"/>
                    <a:pt x="1219" y="5978"/>
                  </a:cubicBezTo>
                  <a:lnTo>
                    <a:pt x="1196" y="5957"/>
                  </a:lnTo>
                  <a:cubicBezTo>
                    <a:pt x="1180" y="5943"/>
                    <a:pt x="1165" y="5929"/>
                    <a:pt x="1151" y="5916"/>
                  </a:cubicBezTo>
                  <a:cubicBezTo>
                    <a:pt x="1122" y="5891"/>
                    <a:pt x="1098" y="5868"/>
                    <a:pt x="1086" y="5852"/>
                  </a:cubicBezTo>
                  <a:cubicBezTo>
                    <a:pt x="946" y="5727"/>
                    <a:pt x="824" y="5584"/>
                    <a:pt x="693" y="5409"/>
                  </a:cubicBezTo>
                  <a:lnTo>
                    <a:pt x="693" y="5409"/>
                  </a:lnTo>
                  <a:cubicBezTo>
                    <a:pt x="702" y="5424"/>
                    <a:pt x="705" y="5430"/>
                    <a:pt x="704" y="5430"/>
                  </a:cubicBezTo>
                  <a:cubicBezTo>
                    <a:pt x="703" y="5430"/>
                    <a:pt x="696" y="5421"/>
                    <a:pt x="688" y="5411"/>
                  </a:cubicBezTo>
                  <a:cubicBezTo>
                    <a:pt x="676" y="5394"/>
                    <a:pt x="660" y="5372"/>
                    <a:pt x="657" y="5372"/>
                  </a:cubicBezTo>
                  <a:cubicBezTo>
                    <a:pt x="656" y="5372"/>
                    <a:pt x="656" y="5372"/>
                    <a:pt x="656" y="5373"/>
                  </a:cubicBezTo>
                  <a:cubicBezTo>
                    <a:pt x="626" y="5331"/>
                    <a:pt x="615" y="5315"/>
                    <a:pt x="613" y="5311"/>
                  </a:cubicBezTo>
                  <a:lnTo>
                    <a:pt x="591" y="5279"/>
                  </a:lnTo>
                  <a:lnTo>
                    <a:pt x="572" y="5245"/>
                  </a:lnTo>
                  <a:lnTo>
                    <a:pt x="533" y="5178"/>
                  </a:lnTo>
                  <a:cubicBezTo>
                    <a:pt x="530" y="5172"/>
                    <a:pt x="529" y="5170"/>
                    <a:pt x="529" y="5170"/>
                  </a:cubicBezTo>
                  <a:lnTo>
                    <a:pt x="529" y="5170"/>
                  </a:lnTo>
                  <a:cubicBezTo>
                    <a:pt x="530" y="5170"/>
                    <a:pt x="558" y="5213"/>
                    <a:pt x="560" y="5213"/>
                  </a:cubicBezTo>
                  <a:cubicBezTo>
                    <a:pt x="560" y="5213"/>
                    <a:pt x="560" y="5213"/>
                    <a:pt x="560" y="5213"/>
                  </a:cubicBezTo>
                  <a:cubicBezTo>
                    <a:pt x="530" y="5166"/>
                    <a:pt x="524" y="5156"/>
                    <a:pt x="522" y="5149"/>
                  </a:cubicBezTo>
                  <a:cubicBezTo>
                    <a:pt x="519" y="5142"/>
                    <a:pt x="519" y="5140"/>
                    <a:pt x="501" y="5107"/>
                  </a:cubicBezTo>
                  <a:lnTo>
                    <a:pt x="501" y="5107"/>
                  </a:lnTo>
                  <a:cubicBezTo>
                    <a:pt x="502" y="5109"/>
                    <a:pt x="502" y="5109"/>
                    <a:pt x="502" y="5109"/>
                  </a:cubicBezTo>
                  <a:cubicBezTo>
                    <a:pt x="499" y="5109"/>
                    <a:pt x="475" y="5068"/>
                    <a:pt x="448" y="5019"/>
                  </a:cubicBezTo>
                  <a:lnTo>
                    <a:pt x="448" y="5019"/>
                  </a:lnTo>
                  <a:lnTo>
                    <a:pt x="488" y="5100"/>
                  </a:lnTo>
                  <a:cubicBezTo>
                    <a:pt x="448" y="5032"/>
                    <a:pt x="432" y="5003"/>
                    <a:pt x="419" y="4971"/>
                  </a:cubicBezTo>
                  <a:cubicBezTo>
                    <a:pt x="412" y="4956"/>
                    <a:pt x="405" y="4940"/>
                    <a:pt x="396" y="4920"/>
                  </a:cubicBezTo>
                  <a:cubicBezTo>
                    <a:pt x="391" y="4909"/>
                    <a:pt x="385" y="4898"/>
                    <a:pt x="378" y="4885"/>
                  </a:cubicBezTo>
                  <a:cubicBezTo>
                    <a:pt x="371" y="4872"/>
                    <a:pt x="363" y="4857"/>
                    <a:pt x="355" y="4839"/>
                  </a:cubicBezTo>
                  <a:lnTo>
                    <a:pt x="355" y="4839"/>
                  </a:lnTo>
                  <a:cubicBezTo>
                    <a:pt x="363" y="4854"/>
                    <a:pt x="371" y="4868"/>
                    <a:pt x="379" y="4882"/>
                  </a:cubicBezTo>
                  <a:cubicBezTo>
                    <a:pt x="375" y="4874"/>
                    <a:pt x="369" y="4863"/>
                    <a:pt x="363" y="4851"/>
                  </a:cubicBezTo>
                  <a:cubicBezTo>
                    <a:pt x="357" y="4838"/>
                    <a:pt x="350" y="4824"/>
                    <a:pt x="344" y="4809"/>
                  </a:cubicBezTo>
                  <a:cubicBezTo>
                    <a:pt x="330" y="4778"/>
                    <a:pt x="315" y="4745"/>
                    <a:pt x="300" y="4711"/>
                  </a:cubicBezTo>
                  <a:cubicBezTo>
                    <a:pt x="286" y="4676"/>
                    <a:pt x="272" y="4642"/>
                    <a:pt x="259" y="4612"/>
                  </a:cubicBezTo>
                  <a:cubicBezTo>
                    <a:pt x="246" y="4581"/>
                    <a:pt x="234" y="4556"/>
                    <a:pt x="226" y="4537"/>
                  </a:cubicBezTo>
                  <a:cubicBezTo>
                    <a:pt x="224" y="4529"/>
                    <a:pt x="222" y="4519"/>
                    <a:pt x="223" y="4519"/>
                  </a:cubicBezTo>
                  <a:lnTo>
                    <a:pt x="223" y="4519"/>
                  </a:lnTo>
                  <a:cubicBezTo>
                    <a:pt x="224" y="4519"/>
                    <a:pt x="227" y="4524"/>
                    <a:pt x="232" y="4538"/>
                  </a:cubicBezTo>
                  <a:cubicBezTo>
                    <a:pt x="217" y="4492"/>
                    <a:pt x="200" y="4444"/>
                    <a:pt x="183" y="4395"/>
                  </a:cubicBezTo>
                  <a:cubicBezTo>
                    <a:pt x="169" y="4345"/>
                    <a:pt x="154" y="4295"/>
                    <a:pt x="139" y="4246"/>
                  </a:cubicBezTo>
                  <a:cubicBezTo>
                    <a:pt x="126" y="4196"/>
                    <a:pt x="116" y="4148"/>
                    <a:pt x="104" y="4103"/>
                  </a:cubicBezTo>
                  <a:cubicBezTo>
                    <a:pt x="99" y="4080"/>
                    <a:pt x="95" y="4058"/>
                    <a:pt x="92" y="4037"/>
                  </a:cubicBezTo>
                  <a:cubicBezTo>
                    <a:pt x="88" y="4016"/>
                    <a:pt x="85" y="3996"/>
                    <a:pt x="82" y="3978"/>
                  </a:cubicBezTo>
                  <a:lnTo>
                    <a:pt x="82" y="3978"/>
                  </a:lnTo>
                  <a:lnTo>
                    <a:pt x="88" y="3992"/>
                  </a:lnTo>
                  <a:cubicBezTo>
                    <a:pt x="81" y="3956"/>
                    <a:pt x="71" y="3931"/>
                    <a:pt x="68" y="3885"/>
                  </a:cubicBezTo>
                  <a:lnTo>
                    <a:pt x="68" y="3885"/>
                  </a:lnTo>
                  <a:cubicBezTo>
                    <a:pt x="69" y="3886"/>
                    <a:pt x="70" y="3891"/>
                    <a:pt x="71" y="3891"/>
                  </a:cubicBezTo>
                  <a:cubicBezTo>
                    <a:pt x="71" y="3891"/>
                    <a:pt x="71" y="3889"/>
                    <a:pt x="70" y="3883"/>
                  </a:cubicBezTo>
                  <a:cubicBezTo>
                    <a:pt x="68" y="3873"/>
                    <a:pt x="65" y="3849"/>
                    <a:pt x="60" y="3822"/>
                  </a:cubicBezTo>
                  <a:cubicBezTo>
                    <a:pt x="56" y="3795"/>
                    <a:pt x="51" y="3764"/>
                    <a:pt x="51" y="3740"/>
                  </a:cubicBezTo>
                  <a:lnTo>
                    <a:pt x="51" y="3740"/>
                  </a:lnTo>
                  <a:cubicBezTo>
                    <a:pt x="53" y="3753"/>
                    <a:pt x="54" y="3767"/>
                    <a:pt x="57" y="3780"/>
                  </a:cubicBezTo>
                  <a:cubicBezTo>
                    <a:pt x="53" y="3734"/>
                    <a:pt x="50" y="3692"/>
                    <a:pt x="47" y="3654"/>
                  </a:cubicBezTo>
                  <a:cubicBezTo>
                    <a:pt x="45" y="3635"/>
                    <a:pt x="42" y="3616"/>
                    <a:pt x="41" y="3599"/>
                  </a:cubicBezTo>
                  <a:cubicBezTo>
                    <a:pt x="40" y="3580"/>
                    <a:pt x="40" y="3563"/>
                    <a:pt x="39" y="3546"/>
                  </a:cubicBezTo>
                  <a:cubicBezTo>
                    <a:pt x="37" y="3511"/>
                    <a:pt x="33" y="3478"/>
                    <a:pt x="33" y="3444"/>
                  </a:cubicBezTo>
                  <a:cubicBezTo>
                    <a:pt x="32" y="3409"/>
                    <a:pt x="32" y="3373"/>
                    <a:pt x="32" y="3333"/>
                  </a:cubicBezTo>
                  <a:lnTo>
                    <a:pt x="32" y="3333"/>
                  </a:lnTo>
                  <a:cubicBezTo>
                    <a:pt x="32" y="3333"/>
                    <a:pt x="32" y="3333"/>
                    <a:pt x="32" y="3333"/>
                  </a:cubicBezTo>
                  <a:cubicBezTo>
                    <a:pt x="37" y="3333"/>
                    <a:pt x="47" y="3186"/>
                    <a:pt x="55" y="3112"/>
                  </a:cubicBezTo>
                  <a:lnTo>
                    <a:pt x="55" y="3115"/>
                  </a:lnTo>
                  <a:cubicBezTo>
                    <a:pt x="59" y="3088"/>
                    <a:pt x="61" y="3062"/>
                    <a:pt x="64" y="3036"/>
                  </a:cubicBezTo>
                  <a:cubicBezTo>
                    <a:pt x="67" y="3010"/>
                    <a:pt x="69" y="2986"/>
                    <a:pt x="73" y="2962"/>
                  </a:cubicBezTo>
                  <a:cubicBezTo>
                    <a:pt x="81" y="2914"/>
                    <a:pt x="86" y="2868"/>
                    <a:pt x="93" y="2823"/>
                  </a:cubicBezTo>
                  <a:cubicBezTo>
                    <a:pt x="102" y="2778"/>
                    <a:pt x="109" y="2733"/>
                    <a:pt x="118" y="2688"/>
                  </a:cubicBezTo>
                  <a:cubicBezTo>
                    <a:pt x="128" y="2643"/>
                    <a:pt x="139" y="2596"/>
                    <a:pt x="150" y="2547"/>
                  </a:cubicBezTo>
                  <a:cubicBezTo>
                    <a:pt x="171" y="2487"/>
                    <a:pt x="202" y="2384"/>
                    <a:pt x="242" y="2275"/>
                  </a:cubicBezTo>
                  <a:cubicBezTo>
                    <a:pt x="252" y="2247"/>
                    <a:pt x="263" y="2220"/>
                    <a:pt x="274" y="2192"/>
                  </a:cubicBezTo>
                  <a:cubicBezTo>
                    <a:pt x="286" y="2165"/>
                    <a:pt x="296" y="2137"/>
                    <a:pt x="308" y="2110"/>
                  </a:cubicBezTo>
                  <a:cubicBezTo>
                    <a:pt x="332" y="2056"/>
                    <a:pt x="356" y="2004"/>
                    <a:pt x="378" y="1959"/>
                  </a:cubicBezTo>
                  <a:lnTo>
                    <a:pt x="378" y="1959"/>
                  </a:lnTo>
                  <a:cubicBezTo>
                    <a:pt x="374" y="1966"/>
                    <a:pt x="372" y="1969"/>
                    <a:pt x="372" y="1969"/>
                  </a:cubicBezTo>
                  <a:cubicBezTo>
                    <a:pt x="371" y="1969"/>
                    <a:pt x="372" y="1966"/>
                    <a:pt x="373" y="1962"/>
                  </a:cubicBezTo>
                  <a:cubicBezTo>
                    <a:pt x="377" y="1953"/>
                    <a:pt x="384" y="1936"/>
                    <a:pt x="391" y="1920"/>
                  </a:cubicBezTo>
                  <a:cubicBezTo>
                    <a:pt x="413" y="1880"/>
                    <a:pt x="443" y="1810"/>
                    <a:pt x="449" y="1810"/>
                  </a:cubicBezTo>
                  <a:cubicBezTo>
                    <a:pt x="449" y="1810"/>
                    <a:pt x="450" y="1810"/>
                    <a:pt x="450" y="1811"/>
                  </a:cubicBezTo>
                  <a:lnTo>
                    <a:pt x="441" y="1825"/>
                  </a:lnTo>
                  <a:cubicBezTo>
                    <a:pt x="453" y="1811"/>
                    <a:pt x="470" y="1783"/>
                    <a:pt x="490" y="1749"/>
                  </a:cubicBezTo>
                  <a:cubicBezTo>
                    <a:pt x="500" y="1732"/>
                    <a:pt x="509" y="1715"/>
                    <a:pt x="520" y="1697"/>
                  </a:cubicBezTo>
                  <a:cubicBezTo>
                    <a:pt x="530" y="1680"/>
                    <a:pt x="542" y="1662"/>
                    <a:pt x="551" y="1646"/>
                  </a:cubicBezTo>
                  <a:lnTo>
                    <a:pt x="551" y="1631"/>
                  </a:lnTo>
                  <a:cubicBezTo>
                    <a:pt x="566" y="1611"/>
                    <a:pt x="581" y="1588"/>
                    <a:pt x="597" y="1564"/>
                  </a:cubicBezTo>
                  <a:cubicBezTo>
                    <a:pt x="613" y="1542"/>
                    <a:pt x="631" y="1518"/>
                    <a:pt x="647" y="1493"/>
                  </a:cubicBezTo>
                  <a:cubicBezTo>
                    <a:pt x="656" y="1481"/>
                    <a:pt x="665" y="1468"/>
                    <a:pt x="673" y="1456"/>
                  </a:cubicBezTo>
                  <a:lnTo>
                    <a:pt x="687" y="1437"/>
                  </a:lnTo>
                  <a:lnTo>
                    <a:pt x="701" y="1419"/>
                  </a:lnTo>
                  <a:cubicBezTo>
                    <a:pt x="719" y="1394"/>
                    <a:pt x="737" y="1370"/>
                    <a:pt x="756" y="1345"/>
                  </a:cubicBezTo>
                  <a:cubicBezTo>
                    <a:pt x="764" y="1334"/>
                    <a:pt x="773" y="1322"/>
                    <a:pt x="782" y="1310"/>
                  </a:cubicBezTo>
                  <a:cubicBezTo>
                    <a:pt x="791" y="1299"/>
                    <a:pt x="800" y="1288"/>
                    <a:pt x="809" y="1277"/>
                  </a:cubicBezTo>
                  <a:cubicBezTo>
                    <a:pt x="826" y="1255"/>
                    <a:pt x="844" y="1235"/>
                    <a:pt x="859" y="1217"/>
                  </a:cubicBezTo>
                  <a:cubicBezTo>
                    <a:pt x="874" y="1198"/>
                    <a:pt x="890" y="1181"/>
                    <a:pt x="904" y="1167"/>
                  </a:cubicBezTo>
                  <a:cubicBezTo>
                    <a:pt x="917" y="1153"/>
                    <a:pt x="929" y="1141"/>
                    <a:pt x="940" y="1131"/>
                  </a:cubicBezTo>
                  <a:cubicBezTo>
                    <a:pt x="955" y="1114"/>
                    <a:pt x="973" y="1093"/>
                    <a:pt x="991" y="1073"/>
                  </a:cubicBezTo>
                  <a:cubicBezTo>
                    <a:pt x="1010" y="1054"/>
                    <a:pt x="1029" y="1034"/>
                    <a:pt x="1045" y="1017"/>
                  </a:cubicBezTo>
                  <a:lnTo>
                    <a:pt x="1046" y="1021"/>
                  </a:lnTo>
                  <a:cubicBezTo>
                    <a:pt x="1093" y="974"/>
                    <a:pt x="1131" y="942"/>
                    <a:pt x="1171" y="905"/>
                  </a:cubicBezTo>
                  <a:cubicBezTo>
                    <a:pt x="1210" y="868"/>
                    <a:pt x="1256" y="832"/>
                    <a:pt x="1319" y="779"/>
                  </a:cubicBezTo>
                  <a:lnTo>
                    <a:pt x="1319" y="779"/>
                  </a:lnTo>
                  <a:lnTo>
                    <a:pt x="1295" y="802"/>
                  </a:lnTo>
                  <a:cubicBezTo>
                    <a:pt x="1330" y="772"/>
                    <a:pt x="1352" y="752"/>
                    <a:pt x="1373" y="733"/>
                  </a:cubicBezTo>
                  <a:cubicBezTo>
                    <a:pt x="1394" y="713"/>
                    <a:pt x="1414" y="694"/>
                    <a:pt x="1449" y="669"/>
                  </a:cubicBezTo>
                  <a:lnTo>
                    <a:pt x="1473" y="659"/>
                  </a:lnTo>
                  <a:cubicBezTo>
                    <a:pt x="1507" y="635"/>
                    <a:pt x="1541" y="613"/>
                    <a:pt x="1575" y="590"/>
                  </a:cubicBezTo>
                  <a:cubicBezTo>
                    <a:pt x="1609" y="568"/>
                    <a:pt x="1644" y="548"/>
                    <a:pt x="1679" y="526"/>
                  </a:cubicBezTo>
                  <a:cubicBezTo>
                    <a:pt x="1713" y="504"/>
                    <a:pt x="1750" y="485"/>
                    <a:pt x="1785" y="465"/>
                  </a:cubicBezTo>
                  <a:cubicBezTo>
                    <a:pt x="1821" y="446"/>
                    <a:pt x="1855" y="425"/>
                    <a:pt x="1891" y="407"/>
                  </a:cubicBezTo>
                  <a:lnTo>
                    <a:pt x="1891" y="407"/>
                  </a:lnTo>
                  <a:cubicBezTo>
                    <a:pt x="1889" y="408"/>
                    <a:pt x="1885" y="412"/>
                    <a:pt x="1862" y="424"/>
                  </a:cubicBezTo>
                  <a:cubicBezTo>
                    <a:pt x="1879" y="415"/>
                    <a:pt x="1905" y="403"/>
                    <a:pt x="1932" y="390"/>
                  </a:cubicBezTo>
                  <a:cubicBezTo>
                    <a:pt x="1946" y="383"/>
                    <a:pt x="1960" y="376"/>
                    <a:pt x="1975" y="369"/>
                  </a:cubicBezTo>
                  <a:cubicBezTo>
                    <a:pt x="1982" y="366"/>
                    <a:pt x="1989" y="362"/>
                    <a:pt x="1996" y="359"/>
                  </a:cubicBezTo>
                  <a:cubicBezTo>
                    <a:pt x="2004" y="355"/>
                    <a:pt x="2011" y="352"/>
                    <a:pt x="2018" y="349"/>
                  </a:cubicBezTo>
                  <a:cubicBezTo>
                    <a:pt x="2071" y="326"/>
                    <a:pt x="2112" y="307"/>
                    <a:pt x="2105" y="306"/>
                  </a:cubicBezTo>
                  <a:lnTo>
                    <a:pt x="2105" y="306"/>
                  </a:lnTo>
                  <a:cubicBezTo>
                    <a:pt x="2113" y="304"/>
                    <a:pt x="2148" y="288"/>
                    <a:pt x="2192" y="271"/>
                  </a:cubicBezTo>
                  <a:cubicBezTo>
                    <a:pt x="2241" y="252"/>
                    <a:pt x="2299" y="227"/>
                    <a:pt x="2341" y="213"/>
                  </a:cubicBezTo>
                  <a:lnTo>
                    <a:pt x="2341" y="213"/>
                  </a:lnTo>
                  <a:lnTo>
                    <a:pt x="2330" y="221"/>
                  </a:lnTo>
                  <a:cubicBezTo>
                    <a:pt x="2364" y="207"/>
                    <a:pt x="2381" y="200"/>
                    <a:pt x="2403" y="192"/>
                  </a:cubicBezTo>
                  <a:cubicBezTo>
                    <a:pt x="2414" y="187"/>
                    <a:pt x="2425" y="183"/>
                    <a:pt x="2440" y="178"/>
                  </a:cubicBezTo>
                  <a:cubicBezTo>
                    <a:pt x="2448" y="175"/>
                    <a:pt x="2456" y="173"/>
                    <a:pt x="2466" y="169"/>
                  </a:cubicBezTo>
                  <a:cubicBezTo>
                    <a:pt x="2476" y="166"/>
                    <a:pt x="2486" y="163"/>
                    <a:pt x="2499" y="159"/>
                  </a:cubicBezTo>
                  <a:cubicBezTo>
                    <a:pt x="2507" y="157"/>
                    <a:pt x="2513" y="156"/>
                    <a:pt x="2514" y="156"/>
                  </a:cubicBezTo>
                  <a:cubicBezTo>
                    <a:pt x="2518" y="156"/>
                    <a:pt x="2510" y="160"/>
                    <a:pt x="2489" y="165"/>
                  </a:cubicBezTo>
                  <a:cubicBezTo>
                    <a:pt x="2568" y="145"/>
                    <a:pt x="2549" y="144"/>
                    <a:pt x="2646" y="120"/>
                  </a:cubicBezTo>
                  <a:lnTo>
                    <a:pt x="2646" y="120"/>
                  </a:lnTo>
                  <a:cubicBezTo>
                    <a:pt x="2634" y="124"/>
                    <a:pt x="2622" y="128"/>
                    <a:pt x="2611" y="132"/>
                  </a:cubicBezTo>
                  <a:cubicBezTo>
                    <a:pt x="2621" y="130"/>
                    <a:pt x="2630" y="127"/>
                    <a:pt x="2637" y="125"/>
                  </a:cubicBezTo>
                  <a:cubicBezTo>
                    <a:pt x="2645" y="124"/>
                    <a:pt x="2652" y="122"/>
                    <a:pt x="2658" y="120"/>
                  </a:cubicBezTo>
                  <a:cubicBezTo>
                    <a:pt x="2669" y="118"/>
                    <a:pt x="2677" y="116"/>
                    <a:pt x="2684" y="114"/>
                  </a:cubicBezTo>
                  <a:cubicBezTo>
                    <a:pt x="2699" y="111"/>
                    <a:pt x="2709" y="107"/>
                    <a:pt x="2731" y="101"/>
                  </a:cubicBezTo>
                  <a:cubicBezTo>
                    <a:pt x="2744" y="97"/>
                    <a:pt x="2759" y="94"/>
                    <a:pt x="2777" y="90"/>
                  </a:cubicBezTo>
                  <a:cubicBezTo>
                    <a:pt x="2794" y="87"/>
                    <a:pt x="2813" y="83"/>
                    <a:pt x="2830" y="81"/>
                  </a:cubicBezTo>
                  <a:cubicBezTo>
                    <a:pt x="2861" y="76"/>
                    <a:pt x="2887" y="74"/>
                    <a:pt x="2897" y="74"/>
                  </a:cubicBezTo>
                  <a:cubicBezTo>
                    <a:pt x="2899" y="74"/>
                    <a:pt x="2900" y="74"/>
                    <a:pt x="2901" y="74"/>
                  </a:cubicBezTo>
                  <a:cubicBezTo>
                    <a:pt x="2906" y="71"/>
                    <a:pt x="2920" y="68"/>
                    <a:pt x="2939" y="64"/>
                  </a:cubicBezTo>
                  <a:cubicBezTo>
                    <a:pt x="2958" y="60"/>
                    <a:pt x="2981" y="55"/>
                    <a:pt x="3006" y="53"/>
                  </a:cubicBezTo>
                  <a:lnTo>
                    <a:pt x="3006" y="53"/>
                  </a:lnTo>
                  <a:cubicBezTo>
                    <a:pt x="3013" y="54"/>
                    <a:pt x="2995" y="56"/>
                    <a:pt x="2986" y="58"/>
                  </a:cubicBezTo>
                  <a:cubicBezTo>
                    <a:pt x="3056" y="52"/>
                    <a:pt x="3109" y="45"/>
                    <a:pt x="3155" y="39"/>
                  </a:cubicBezTo>
                  <a:cubicBezTo>
                    <a:pt x="3201" y="35"/>
                    <a:pt x="3243" y="31"/>
                    <a:pt x="3291" y="30"/>
                  </a:cubicBezTo>
                  <a:cubicBezTo>
                    <a:pt x="3294" y="32"/>
                    <a:pt x="3300" y="32"/>
                    <a:pt x="3308" y="32"/>
                  </a:cubicBezTo>
                  <a:cubicBezTo>
                    <a:pt x="3252" y="35"/>
                    <a:pt x="3201" y="38"/>
                    <a:pt x="3166" y="40"/>
                  </a:cubicBezTo>
                  <a:cubicBezTo>
                    <a:pt x="3137" y="43"/>
                    <a:pt x="3118" y="45"/>
                    <a:pt x="3115" y="45"/>
                  </a:cubicBezTo>
                  <a:lnTo>
                    <a:pt x="3115" y="45"/>
                  </a:lnTo>
                  <a:cubicBezTo>
                    <a:pt x="3115" y="45"/>
                    <a:pt x="3115" y="45"/>
                    <a:pt x="3115" y="45"/>
                  </a:cubicBezTo>
                  <a:cubicBezTo>
                    <a:pt x="3114" y="45"/>
                    <a:pt x="3114" y="45"/>
                    <a:pt x="3114" y="45"/>
                  </a:cubicBezTo>
                  <a:cubicBezTo>
                    <a:pt x="3114" y="45"/>
                    <a:pt x="3115" y="45"/>
                    <a:pt x="3115" y="45"/>
                  </a:cubicBezTo>
                  <a:lnTo>
                    <a:pt x="3115" y="45"/>
                  </a:lnTo>
                  <a:cubicBezTo>
                    <a:pt x="3115" y="46"/>
                    <a:pt x="3119" y="46"/>
                    <a:pt x="3123" y="46"/>
                  </a:cubicBezTo>
                  <a:cubicBezTo>
                    <a:pt x="3132" y="46"/>
                    <a:pt x="3144" y="45"/>
                    <a:pt x="3153" y="45"/>
                  </a:cubicBezTo>
                  <a:cubicBezTo>
                    <a:pt x="3164" y="45"/>
                    <a:pt x="3167" y="46"/>
                    <a:pt x="3142" y="51"/>
                  </a:cubicBezTo>
                  <a:lnTo>
                    <a:pt x="3142" y="51"/>
                  </a:lnTo>
                  <a:cubicBezTo>
                    <a:pt x="3149" y="50"/>
                    <a:pt x="3156" y="49"/>
                    <a:pt x="3163" y="49"/>
                  </a:cubicBezTo>
                  <a:cubicBezTo>
                    <a:pt x="3173" y="47"/>
                    <a:pt x="3185" y="46"/>
                    <a:pt x="3196" y="45"/>
                  </a:cubicBezTo>
                  <a:cubicBezTo>
                    <a:pt x="3219" y="42"/>
                    <a:pt x="3244" y="41"/>
                    <a:pt x="3269" y="38"/>
                  </a:cubicBezTo>
                  <a:cubicBezTo>
                    <a:pt x="3295" y="35"/>
                    <a:pt x="3321" y="33"/>
                    <a:pt x="3346" y="32"/>
                  </a:cubicBezTo>
                  <a:cubicBezTo>
                    <a:pt x="3363" y="32"/>
                    <a:pt x="3379" y="32"/>
                    <a:pt x="3395" y="32"/>
                  </a:cubicBezTo>
                  <a:cubicBezTo>
                    <a:pt x="3402" y="32"/>
                    <a:pt x="3410" y="32"/>
                    <a:pt x="3418" y="32"/>
                  </a:cubicBezTo>
                  <a:cubicBezTo>
                    <a:pt x="3421" y="32"/>
                    <a:pt x="3426" y="32"/>
                    <a:pt x="3429" y="33"/>
                  </a:cubicBezTo>
                  <a:lnTo>
                    <a:pt x="3419" y="34"/>
                  </a:lnTo>
                  <a:cubicBezTo>
                    <a:pt x="3440" y="34"/>
                    <a:pt x="3459" y="33"/>
                    <a:pt x="3475" y="32"/>
                  </a:cubicBezTo>
                  <a:cubicBezTo>
                    <a:pt x="3503" y="32"/>
                    <a:pt x="3522" y="34"/>
                    <a:pt x="3549" y="35"/>
                  </a:cubicBezTo>
                  <a:cubicBezTo>
                    <a:pt x="3553" y="37"/>
                    <a:pt x="3579" y="38"/>
                    <a:pt x="3610" y="40"/>
                  </a:cubicBezTo>
                  <a:cubicBezTo>
                    <a:pt x="3639" y="42"/>
                    <a:pt x="3674" y="42"/>
                    <a:pt x="3696" y="44"/>
                  </a:cubicBezTo>
                  <a:cubicBezTo>
                    <a:pt x="3693" y="40"/>
                    <a:pt x="3752" y="46"/>
                    <a:pt x="3697" y="37"/>
                  </a:cubicBezTo>
                  <a:lnTo>
                    <a:pt x="3697" y="37"/>
                  </a:lnTo>
                  <a:cubicBezTo>
                    <a:pt x="3699" y="38"/>
                    <a:pt x="3699" y="38"/>
                    <a:pt x="3698" y="38"/>
                  </a:cubicBezTo>
                  <a:cubicBezTo>
                    <a:pt x="3696" y="38"/>
                    <a:pt x="3681" y="36"/>
                    <a:pt x="3659" y="35"/>
                  </a:cubicBezTo>
                  <a:lnTo>
                    <a:pt x="3639" y="35"/>
                  </a:lnTo>
                  <a:cubicBezTo>
                    <a:pt x="3640" y="35"/>
                    <a:pt x="3641" y="35"/>
                    <a:pt x="3642" y="35"/>
                  </a:cubicBezTo>
                  <a:cubicBezTo>
                    <a:pt x="3612" y="34"/>
                    <a:pt x="3574" y="32"/>
                    <a:pt x="3530" y="30"/>
                  </a:cubicBezTo>
                  <a:cubicBezTo>
                    <a:pt x="3541" y="30"/>
                    <a:pt x="3553" y="30"/>
                    <a:pt x="3564" y="30"/>
                  </a:cubicBezTo>
                  <a:cubicBezTo>
                    <a:pt x="3590" y="30"/>
                    <a:pt x="3619" y="31"/>
                    <a:pt x="3653" y="34"/>
                  </a:cubicBezTo>
                  <a:cubicBezTo>
                    <a:pt x="3676" y="32"/>
                    <a:pt x="3701" y="32"/>
                    <a:pt x="3716" y="32"/>
                  </a:cubicBezTo>
                  <a:cubicBezTo>
                    <a:pt x="3747" y="38"/>
                    <a:pt x="3791" y="44"/>
                    <a:pt x="3831" y="49"/>
                  </a:cubicBezTo>
                  <a:cubicBezTo>
                    <a:pt x="3870" y="56"/>
                    <a:pt x="3903" y="63"/>
                    <a:pt x="3911" y="66"/>
                  </a:cubicBezTo>
                  <a:cubicBezTo>
                    <a:pt x="4048" y="79"/>
                    <a:pt x="4230" y="124"/>
                    <a:pt x="4315" y="138"/>
                  </a:cubicBezTo>
                  <a:cubicBezTo>
                    <a:pt x="4354" y="145"/>
                    <a:pt x="4358" y="152"/>
                    <a:pt x="4372" y="157"/>
                  </a:cubicBezTo>
                  <a:cubicBezTo>
                    <a:pt x="4361" y="154"/>
                    <a:pt x="4349" y="150"/>
                    <a:pt x="4338" y="147"/>
                  </a:cubicBezTo>
                  <a:cubicBezTo>
                    <a:pt x="4327" y="145"/>
                    <a:pt x="4318" y="143"/>
                    <a:pt x="4312" y="142"/>
                  </a:cubicBezTo>
                  <a:lnTo>
                    <a:pt x="4312" y="142"/>
                  </a:lnTo>
                  <a:cubicBezTo>
                    <a:pt x="4321" y="145"/>
                    <a:pt x="4332" y="146"/>
                    <a:pt x="4343" y="149"/>
                  </a:cubicBezTo>
                  <a:cubicBezTo>
                    <a:pt x="4355" y="152"/>
                    <a:pt x="4367" y="156"/>
                    <a:pt x="4379" y="159"/>
                  </a:cubicBezTo>
                  <a:cubicBezTo>
                    <a:pt x="4403" y="166"/>
                    <a:pt x="4430" y="174"/>
                    <a:pt x="4454" y="181"/>
                  </a:cubicBezTo>
                  <a:cubicBezTo>
                    <a:pt x="4503" y="194"/>
                    <a:pt x="4543" y="209"/>
                    <a:pt x="4553" y="209"/>
                  </a:cubicBezTo>
                  <a:cubicBezTo>
                    <a:pt x="4582" y="220"/>
                    <a:pt x="4587" y="223"/>
                    <a:pt x="4585" y="223"/>
                  </a:cubicBezTo>
                  <a:cubicBezTo>
                    <a:pt x="4583" y="223"/>
                    <a:pt x="4573" y="220"/>
                    <a:pt x="4572" y="220"/>
                  </a:cubicBezTo>
                  <a:lnTo>
                    <a:pt x="4572" y="220"/>
                  </a:lnTo>
                  <a:cubicBezTo>
                    <a:pt x="4571" y="220"/>
                    <a:pt x="4581" y="224"/>
                    <a:pt x="4627" y="240"/>
                  </a:cubicBezTo>
                  <a:lnTo>
                    <a:pt x="4610" y="235"/>
                  </a:lnTo>
                  <a:lnTo>
                    <a:pt x="4610" y="235"/>
                  </a:lnTo>
                  <a:cubicBezTo>
                    <a:pt x="4733" y="285"/>
                    <a:pt x="4833" y="325"/>
                    <a:pt x="4936" y="372"/>
                  </a:cubicBezTo>
                  <a:cubicBezTo>
                    <a:pt x="4948" y="377"/>
                    <a:pt x="4961" y="382"/>
                    <a:pt x="4974" y="388"/>
                  </a:cubicBezTo>
                  <a:cubicBezTo>
                    <a:pt x="4987" y="395"/>
                    <a:pt x="5000" y="401"/>
                    <a:pt x="5013" y="407"/>
                  </a:cubicBezTo>
                  <a:cubicBezTo>
                    <a:pt x="5038" y="421"/>
                    <a:pt x="5064" y="435"/>
                    <a:pt x="5092" y="448"/>
                  </a:cubicBezTo>
                  <a:cubicBezTo>
                    <a:pt x="5119" y="462"/>
                    <a:pt x="5146" y="480"/>
                    <a:pt x="5175" y="496"/>
                  </a:cubicBezTo>
                  <a:cubicBezTo>
                    <a:pt x="5196" y="510"/>
                    <a:pt x="5218" y="523"/>
                    <a:pt x="5241" y="538"/>
                  </a:cubicBezTo>
                  <a:lnTo>
                    <a:pt x="5241" y="538"/>
                  </a:lnTo>
                  <a:cubicBezTo>
                    <a:pt x="5238" y="536"/>
                    <a:pt x="5237" y="534"/>
                    <a:pt x="5236" y="533"/>
                  </a:cubicBezTo>
                  <a:lnTo>
                    <a:pt x="5236" y="533"/>
                  </a:lnTo>
                  <a:cubicBezTo>
                    <a:pt x="5377" y="625"/>
                    <a:pt x="5519" y="725"/>
                    <a:pt x="5651" y="837"/>
                  </a:cubicBezTo>
                  <a:cubicBezTo>
                    <a:pt x="5783" y="950"/>
                    <a:pt x="5906" y="1071"/>
                    <a:pt x="6013" y="1199"/>
                  </a:cubicBezTo>
                  <a:cubicBezTo>
                    <a:pt x="6072" y="1273"/>
                    <a:pt x="6081" y="1279"/>
                    <a:pt x="6119" y="1322"/>
                  </a:cubicBezTo>
                  <a:cubicBezTo>
                    <a:pt x="6123" y="1328"/>
                    <a:pt x="6126" y="1334"/>
                    <a:pt x="6129" y="1341"/>
                  </a:cubicBezTo>
                  <a:lnTo>
                    <a:pt x="6191" y="1417"/>
                  </a:lnTo>
                  <a:cubicBezTo>
                    <a:pt x="6235" y="1472"/>
                    <a:pt x="6265" y="1525"/>
                    <a:pt x="6299" y="1580"/>
                  </a:cubicBezTo>
                  <a:cubicBezTo>
                    <a:pt x="6308" y="1594"/>
                    <a:pt x="6316" y="1608"/>
                    <a:pt x="6325" y="1623"/>
                  </a:cubicBezTo>
                  <a:cubicBezTo>
                    <a:pt x="6333" y="1638"/>
                    <a:pt x="6342" y="1653"/>
                    <a:pt x="6351" y="1669"/>
                  </a:cubicBezTo>
                  <a:cubicBezTo>
                    <a:pt x="6369" y="1701"/>
                    <a:pt x="6390" y="1735"/>
                    <a:pt x="6413" y="1773"/>
                  </a:cubicBezTo>
                  <a:cubicBezTo>
                    <a:pt x="6411" y="1765"/>
                    <a:pt x="6408" y="1758"/>
                    <a:pt x="6405" y="1751"/>
                  </a:cubicBezTo>
                  <a:lnTo>
                    <a:pt x="6405" y="1751"/>
                  </a:lnTo>
                  <a:cubicBezTo>
                    <a:pt x="6420" y="1779"/>
                    <a:pt x="6443" y="1824"/>
                    <a:pt x="6462" y="1860"/>
                  </a:cubicBezTo>
                  <a:cubicBezTo>
                    <a:pt x="6480" y="1895"/>
                    <a:pt x="6495" y="1922"/>
                    <a:pt x="6493" y="1922"/>
                  </a:cubicBezTo>
                  <a:cubicBezTo>
                    <a:pt x="6492" y="1922"/>
                    <a:pt x="6492" y="1922"/>
                    <a:pt x="6492" y="1921"/>
                  </a:cubicBezTo>
                  <a:lnTo>
                    <a:pt x="6492" y="1921"/>
                  </a:lnTo>
                  <a:cubicBezTo>
                    <a:pt x="6495" y="1927"/>
                    <a:pt x="6503" y="1939"/>
                    <a:pt x="6512" y="1962"/>
                  </a:cubicBezTo>
                  <a:lnTo>
                    <a:pt x="6511" y="1965"/>
                  </a:lnTo>
                  <a:lnTo>
                    <a:pt x="6545" y="2035"/>
                  </a:lnTo>
                  <a:lnTo>
                    <a:pt x="6562" y="2071"/>
                  </a:lnTo>
                  <a:cubicBezTo>
                    <a:pt x="6568" y="2082"/>
                    <a:pt x="6572" y="2094"/>
                    <a:pt x="6578" y="2107"/>
                  </a:cubicBezTo>
                  <a:cubicBezTo>
                    <a:pt x="6620" y="2220"/>
                    <a:pt x="6563" y="2092"/>
                    <a:pt x="6626" y="2257"/>
                  </a:cubicBezTo>
                  <a:cubicBezTo>
                    <a:pt x="6645" y="2313"/>
                    <a:pt x="6683" y="2412"/>
                    <a:pt x="6685" y="2412"/>
                  </a:cubicBezTo>
                  <a:cubicBezTo>
                    <a:pt x="6686" y="2412"/>
                    <a:pt x="6686" y="2411"/>
                    <a:pt x="6685" y="2409"/>
                  </a:cubicBezTo>
                  <a:cubicBezTo>
                    <a:pt x="6677" y="2383"/>
                    <a:pt x="6665" y="2344"/>
                    <a:pt x="6667" y="2341"/>
                  </a:cubicBezTo>
                  <a:lnTo>
                    <a:pt x="6667" y="2341"/>
                  </a:lnTo>
                  <a:lnTo>
                    <a:pt x="6687" y="2398"/>
                  </a:lnTo>
                  <a:cubicBezTo>
                    <a:pt x="6691" y="2401"/>
                    <a:pt x="6696" y="2410"/>
                    <a:pt x="6699" y="2410"/>
                  </a:cubicBezTo>
                  <a:cubicBezTo>
                    <a:pt x="6703" y="2410"/>
                    <a:pt x="6701" y="2391"/>
                    <a:pt x="6675" y="2306"/>
                  </a:cubicBezTo>
                  <a:lnTo>
                    <a:pt x="6657" y="2258"/>
                  </a:lnTo>
                  <a:lnTo>
                    <a:pt x="6648" y="2233"/>
                  </a:lnTo>
                  <a:lnTo>
                    <a:pt x="6638" y="2210"/>
                  </a:lnTo>
                  <a:lnTo>
                    <a:pt x="6628" y="2177"/>
                  </a:lnTo>
                  <a:lnTo>
                    <a:pt x="6628" y="2177"/>
                  </a:lnTo>
                  <a:cubicBezTo>
                    <a:pt x="6639" y="2204"/>
                    <a:pt x="6650" y="2231"/>
                    <a:pt x="6659" y="2259"/>
                  </a:cubicBezTo>
                  <a:cubicBezTo>
                    <a:pt x="6654" y="2235"/>
                    <a:pt x="6646" y="2216"/>
                    <a:pt x="6638" y="2199"/>
                  </a:cubicBezTo>
                  <a:cubicBezTo>
                    <a:pt x="6631" y="2183"/>
                    <a:pt x="6624" y="2167"/>
                    <a:pt x="6617" y="2151"/>
                  </a:cubicBezTo>
                  <a:cubicBezTo>
                    <a:pt x="6615" y="2142"/>
                    <a:pt x="6611" y="2128"/>
                    <a:pt x="6604" y="2109"/>
                  </a:cubicBezTo>
                  <a:cubicBezTo>
                    <a:pt x="6597" y="2094"/>
                    <a:pt x="6590" y="2079"/>
                    <a:pt x="6582" y="2064"/>
                  </a:cubicBezTo>
                  <a:lnTo>
                    <a:pt x="6558" y="2018"/>
                  </a:lnTo>
                  <a:cubicBezTo>
                    <a:pt x="6558" y="2017"/>
                    <a:pt x="6558" y="2016"/>
                    <a:pt x="6558" y="2016"/>
                  </a:cubicBezTo>
                  <a:cubicBezTo>
                    <a:pt x="6560" y="2016"/>
                    <a:pt x="6566" y="2027"/>
                    <a:pt x="6567" y="2027"/>
                  </a:cubicBezTo>
                  <a:cubicBezTo>
                    <a:pt x="6568" y="2027"/>
                    <a:pt x="6566" y="2020"/>
                    <a:pt x="6555" y="1995"/>
                  </a:cubicBezTo>
                  <a:cubicBezTo>
                    <a:pt x="6550" y="1986"/>
                    <a:pt x="6548" y="1983"/>
                    <a:pt x="6547" y="1983"/>
                  </a:cubicBezTo>
                  <a:lnTo>
                    <a:pt x="6547" y="1983"/>
                  </a:lnTo>
                  <a:cubicBezTo>
                    <a:pt x="6546" y="1983"/>
                    <a:pt x="6551" y="1998"/>
                    <a:pt x="6550" y="1998"/>
                  </a:cubicBezTo>
                  <a:cubicBezTo>
                    <a:pt x="6549" y="1998"/>
                    <a:pt x="6545" y="1991"/>
                    <a:pt x="6534" y="1969"/>
                  </a:cubicBezTo>
                  <a:cubicBezTo>
                    <a:pt x="6525" y="1945"/>
                    <a:pt x="6523" y="1936"/>
                    <a:pt x="6519" y="1928"/>
                  </a:cubicBezTo>
                  <a:cubicBezTo>
                    <a:pt x="6516" y="1918"/>
                    <a:pt x="6511" y="1907"/>
                    <a:pt x="6496" y="1883"/>
                  </a:cubicBezTo>
                  <a:cubicBezTo>
                    <a:pt x="6496" y="1881"/>
                    <a:pt x="6496" y="1880"/>
                    <a:pt x="6496" y="1880"/>
                  </a:cubicBezTo>
                  <a:cubicBezTo>
                    <a:pt x="6497" y="1880"/>
                    <a:pt x="6499" y="1882"/>
                    <a:pt x="6501" y="1886"/>
                  </a:cubicBezTo>
                  <a:lnTo>
                    <a:pt x="6501" y="1886"/>
                  </a:lnTo>
                  <a:cubicBezTo>
                    <a:pt x="6477" y="1841"/>
                    <a:pt x="6446" y="1781"/>
                    <a:pt x="6433" y="1763"/>
                  </a:cubicBezTo>
                  <a:cubicBezTo>
                    <a:pt x="6411" y="1716"/>
                    <a:pt x="6346" y="1613"/>
                    <a:pt x="6352" y="1613"/>
                  </a:cubicBezTo>
                  <a:lnTo>
                    <a:pt x="6352" y="1613"/>
                  </a:lnTo>
                  <a:cubicBezTo>
                    <a:pt x="6352" y="1613"/>
                    <a:pt x="6352" y="1613"/>
                    <a:pt x="6352" y="1613"/>
                  </a:cubicBezTo>
                  <a:cubicBezTo>
                    <a:pt x="6344" y="1599"/>
                    <a:pt x="6298" y="1539"/>
                    <a:pt x="6272" y="1500"/>
                  </a:cubicBezTo>
                  <a:lnTo>
                    <a:pt x="6272" y="1500"/>
                  </a:lnTo>
                  <a:cubicBezTo>
                    <a:pt x="6279" y="1509"/>
                    <a:pt x="6283" y="1513"/>
                    <a:pt x="6284" y="1513"/>
                  </a:cubicBezTo>
                  <a:cubicBezTo>
                    <a:pt x="6285" y="1513"/>
                    <a:pt x="6267" y="1484"/>
                    <a:pt x="6246" y="1453"/>
                  </a:cubicBezTo>
                  <a:cubicBezTo>
                    <a:pt x="6217" y="1413"/>
                    <a:pt x="6184" y="1367"/>
                    <a:pt x="6188" y="1367"/>
                  </a:cubicBezTo>
                  <a:lnTo>
                    <a:pt x="6188" y="1367"/>
                  </a:lnTo>
                  <a:cubicBezTo>
                    <a:pt x="6188" y="1367"/>
                    <a:pt x="6188" y="1367"/>
                    <a:pt x="6189" y="1368"/>
                  </a:cubicBezTo>
                  <a:cubicBezTo>
                    <a:pt x="6179" y="1357"/>
                    <a:pt x="6165" y="1338"/>
                    <a:pt x="6148" y="1317"/>
                  </a:cubicBezTo>
                  <a:cubicBezTo>
                    <a:pt x="6131" y="1297"/>
                    <a:pt x="6110" y="1274"/>
                    <a:pt x="6090" y="1249"/>
                  </a:cubicBezTo>
                  <a:cubicBezTo>
                    <a:pt x="6080" y="1237"/>
                    <a:pt x="6069" y="1224"/>
                    <a:pt x="6059" y="1212"/>
                  </a:cubicBezTo>
                  <a:cubicBezTo>
                    <a:pt x="6048" y="1198"/>
                    <a:pt x="6038" y="1185"/>
                    <a:pt x="6027" y="1174"/>
                  </a:cubicBezTo>
                  <a:cubicBezTo>
                    <a:pt x="6005" y="1150"/>
                    <a:pt x="5983" y="1126"/>
                    <a:pt x="5963" y="1106"/>
                  </a:cubicBezTo>
                  <a:lnTo>
                    <a:pt x="5963" y="1106"/>
                  </a:lnTo>
                  <a:cubicBezTo>
                    <a:pt x="5968" y="1110"/>
                    <a:pt x="5977" y="1119"/>
                    <a:pt x="5984" y="1126"/>
                  </a:cubicBezTo>
                  <a:cubicBezTo>
                    <a:pt x="5941" y="1079"/>
                    <a:pt x="5931" y="1062"/>
                    <a:pt x="5902" y="1033"/>
                  </a:cubicBezTo>
                  <a:cubicBezTo>
                    <a:pt x="5897" y="1032"/>
                    <a:pt x="5876" y="1014"/>
                    <a:pt x="5852" y="992"/>
                  </a:cubicBezTo>
                  <a:cubicBezTo>
                    <a:pt x="5828" y="971"/>
                    <a:pt x="5800" y="944"/>
                    <a:pt x="5779" y="927"/>
                  </a:cubicBezTo>
                  <a:cubicBezTo>
                    <a:pt x="5765" y="912"/>
                    <a:pt x="5760" y="907"/>
                    <a:pt x="5762" y="907"/>
                  </a:cubicBezTo>
                  <a:lnTo>
                    <a:pt x="5762" y="907"/>
                  </a:lnTo>
                  <a:cubicBezTo>
                    <a:pt x="5766" y="907"/>
                    <a:pt x="5801" y="937"/>
                    <a:pt x="5805" y="937"/>
                  </a:cubicBezTo>
                  <a:cubicBezTo>
                    <a:pt x="5806" y="937"/>
                    <a:pt x="5806" y="936"/>
                    <a:pt x="5804" y="934"/>
                  </a:cubicBezTo>
                  <a:cubicBezTo>
                    <a:pt x="5804" y="934"/>
                    <a:pt x="5804" y="934"/>
                    <a:pt x="5804" y="934"/>
                  </a:cubicBezTo>
                  <a:cubicBezTo>
                    <a:pt x="5798" y="934"/>
                    <a:pt x="5720" y="864"/>
                    <a:pt x="5716" y="864"/>
                  </a:cubicBezTo>
                  <a:lnTo>
                    <a:pt x="5716" y="864"/>
                  </a:lnTo>
                  <a:cubicBezTo>
                    <a:pt x="5715" y="864"/>
                    <a:pt x="5716" y="865"/>
                    <a:pt x="5718" y="867"/>
                  </a:cubicBezTo>
                  <a:cubicBezTo>
                    <a:pt x="5675" y="824"/>
                    <a:pt x="5680" y="830"/>
                    <a:pt x="5659" y="807"/>
                  </a:cubicBezTo>
                  <a:cubicBezTo>
                    <a:pt x="5646" y="806"/>
                    <a:pt x="5614" y="772"/>
                    <a:pt x="5573" y="744"/>
                  </a:cubicBezTo>
                  <a:cubicBezTo>
                    <a:pt x="5541" y="716"/>
                    <a:pt x="5537" y="711"/>
                    <a:pt x="5532" y="707"/>
                  </a:cubicBezTo>
                  <a:cubicBezTo>
                    <a:pt x="5528" y="702"/>
                    <a:pt x="5522" y="697"/>
                    <a:pt x="5483" y="669"/>
                  </a:cubicBezTo>
                  <a:cubicBezTo>
                    <a:pt x="5475" y="663"/>
                    <a:pt x="5472" y="660"/>
                    <a:pt x="5473" y="660"/>
                  </a:cubicBezTo>
                  <a:lnTo>
                    <a:pt x="5473" y="660"/>
                  </a:lnTo>
                  <a:cubicBezTo>
                    <a:pt x="5475" y="660"/>
                    <a:pt x="5517" y="689"/>
                    <a:pt x="5517" y="689"/>
                  </a:cubicBezTo>
                  <a:cubicBezTo>
                    <a:pt x="5479" y="661"/>
                    <a:pt x="5469" y="655"/>
                    <a:pt x="5466" y="655"/>
                  </a:cubicBezTo>
                  <a:lnTo>
                    <a:pt x="5466" y="655"/>
                  </a:lnTo>
                  <a:cubicBezTo>
                    <a:pt x="5464" y="655"/>
                    <a:pt x="5466" y="659"/>
                    <a:pt x="5464" y="659"/>
                  </a:cubicBezTo>
                  <a:cubicBezTo>
                    <a:pt x="5463" y="659"/>
                    <a:pt x="5462" y="658"/>
                    <a:pt x="5459" y="657"/>
                  </a:cubicBezTo>
                  <a:cubicBezTo>
                    <a:pt x="5435" y="640"/>
                    <a:pt x="5421" y="629"/>
                    <a:pt x="5412" y="622"/>
                  </a:cubicBezTo>
                  <a:cubicBezTo>
                    <a:pt x="5403" y="616"/>
                    <a:pt x="5400" y="613"/>
                    <a:pt x="5399" y="611"/>
                  </a:cubicBezTo>
                  <a:cubicBezTo>
                    <a:pt x="5396" y="608"/>
                    <a:pt x="5402" y="609"/>
                    <a:pt x="5387" y="597"/>
                  </a:cubicBezTo>
                  <a:cubicBezTo>
                    <a:pt x="5325" y="558"/>
                    <a:pt x="5277" y="531"/>
                    <a:pt x="5230" y="503"/>
                  </a:cubicBezTo>
                  <a:cubicBezTo>
                    <a:pt x="5228" y="502"/>
                    <a:pt x="5223" y="498"/>
                    <a:pt x="5224" y="498"/>
                  </a:cubicBezTo>
                  <a:lnTo>
                    <a:pt x="5224" y="498"/>
                  </a:lnTo>
                  <a:cubicBezTo>
                    <a:pt x="5224" y="498"/>
                    <a:pt x="5226" y="499"/>
                    <a:pt x="5229" y="501"/>
                  </a:cubicBezTo>
                  <a:cubicBezTo>
                    <a:pt x="5212" y="491"/>
                    <a:pt x="5192" y="480"/>
                    <a:pt x="5169" y="467"/>
                  </a:cubicBezTo>
                  <a:cubicBezTo>
                    <a:pt x="5158" y="460"/>
                    <a:pt x="5146" y="453"/>
                    <a:pt x="5133" y="446"/>
                  </a:cubicBezTo>
                  <a:cubicBezTo>
                    <a:pt x="5121" y="439"/>
                    <a:pt x="5108" y="433"/>
                    <a:pt x="5095" y="426"/>
                  </a:cubicBezTo>
                  <a:cubicBezTo>
                    <a:pt x="5070" y="412"/>
                    <a:pt x="5043" y="398"/>
                    <a:pt x="5018" y="386"/>
                  </a:cubicBezTo>
                  <a:cubicBezTo>
                    <a:pt x="5006" y="379"/>
                    <a:pt x="4994" y="373"/>
                    <a:pt x="4982" y="367"/>
                  </a:cubicBezTo>
                  <a:cubicBezTo>
                    <a:pt x="4971" y="362"/>
                    <a:pt x="4960" y="358"/>
                    <a:pt x="4949" y="353"/>
                  </a:cubicBezTo>
                  <a:cubicBezTo>
                    <a:pt x="4945" y="351"/>
                    <a:pt x="4943" y="349"/>
                    <a:pt x="4941" y="348"/>
                  </a:cubicBezTo>
                  <a:lnTo>
                    <a:pt x="4941" y="348"/>
                  </a:lnTo>
                  <a:cubicBezTo>
                    <a:pt x="4951" y="356"/>
                    <a:pt x="4952" y="359"/>
                    <a:pt x="4948" y="359"/>
                  </a:cubicBezTo>
                  <a:cubicBezTo>
                    <a:pt x="4909" y="341"/>
                    <a:pt x="4874" y="328"/>
                    <a:pt x="4861" y="318"/>
                  </a:cubicBezTo>
                  <a:lnTo>
                    <a:pt x="4861" y="318"/>
                  </a:lnTo>
                  <a:cubicBezTo>
                    <a:pt x="4885" y="330"/>
                    <a:pt x="4887" y="329"/>
                    <a:pt x="4899" y="333"/>
                  </a:cubicBezTo>
                  <a:lnTo>
                    <a:pt x="4857" y="316"/>
                  </a:lnTo>
                  <a:cubicBezTo>
                    <a:pt x="4850" y="311"/>
                    <a:pt x="4848" y="310"/>
                    <a:pt x="4850" y="310"/>
                  </a:cubicBezTo>
                  <a:lnTo>
                    <a:pt x="4850" y="310"/>
                  </a:lnTo>
                  <a:cubicBezTo>
                    <a:pt x="4854" y="310"/>
                    <a:pt x="4909" y="337"/>
                    <a:pt x="4915" y="337"/>
                  </a:cubicBezTo>
                  <a:cubicBezTo>
                    <a:pt x="4916" y="337"/>
                    <a:pt x="4916" y="337"/>
                    <a:pt x="4916" y="337"/>
                  </a:cubicBezTo>
                  <a:cubicBezTo>
                    <a:pt x="4895" y="328"/>
                    <a:pt x="4874" y="318"/>
                    <a:pt x="4853" y="309"/>
                  </a:cubicBezTo>
                  <a:cubicBezTo>
                    <a:pt x="4843" y="304"/>
                    <a:pt x="4831" y="300"/>
                    <a:pt x="4821" y="296"/>
                  </a:cubicBezTo>
                  <a:cubicBezTo>
                    <a:pt x="4810" y="291"/>
                    <a:pt x="4799" y="287"/>
                    <a:pt x="4789" y="283"/>
                  </a:cubicBezTo>
                  <a:cubicBezTo>
                    <a:pt x="4746" y="267"/>
                    <a:pt x="4706" y="251"/>
                    <a:pt x="4675" y="237"/>
                  </a:cubicBezTo>
                  <a:cubicBezTo>
                    <a:pt x="4674" y="237"/>
                    <a:pt x="4674" y="236"/>
                    <a:pt x="4675" y="236"/>
                  </a:cubicBezTo>
                  <a:lnTo>
                    <a:pt x="4675" y="236"/>
                  </a:lnTo>
                  <a:cubicBezTo>
                    <a:pt x="4682" y="236"/>
                    <a:pt x="4761" y="270"/>
                    <a:pt x="4764" y="270"/>
                  </a:cubicBezTo>
                  <a:cubicBezTo>
                    <a:pt x="4765" y="270"/>
                    <a:pt x="4759" y="267"/>
                    <a:pt x="4740" y="258"/>
                  </a:cubicBezTo>
                  <a:lnTo>
                    <a:pt x="4740" y="258"/>
                  </a:lnTo>
                  <a:cubicBezTo>
                    <a:pt x="4773" y="272"/>
                    <a:pt x="4805" y="285"/>
                    <a:pt x="4837" y="300"/>
                  </a:cubicBezTo>
                  <a:cubicBezTo>
                    <a:pt x="4820" y="290"/>
                    <a:pt x="4814" y="287"/>
                    <a:pt x="4816" y="287"/>
                  </a:cubicBezTo>
                  <a:lnTo>
                    <a:pt x="4816" y="287"/>
                  </a:lnTo>
                  <a:cubicBezTo>
                    <a:pt x="4816" y="287"/>
                    <a:pt x="4824" y="290"/>
                    <a:pt x="4832" y="294"/>
                  </a:cubicBezTo>
                  <a:cubicBezTo>
                    <a:pt x="4840" y="298"/>
                    <a:pt x="4848" y="301"/>
                    <a:pt x="4849" y="301"/>
                  </a:cubicBezTo>
                  <a:cubicBezTo>
                    <a:pt x="4851" y="301"/>
                    <a:pt x="4846" y="298"/>
                    <a:pt x="4831" y="289"/>
                  </a:cubicBezTo>
                  <a:cubicBezTo>
                    <a:pt x="4768" y="262"/>
                    <a:pt x="4731" y="248"/>
                    <a:pt x="4695" y="233"/>
                  </a:cubicBezTo>
                  <a:cubicBezTo>
                    <a:pt x="4677" y="226"/>
                    <a:pt x="4658" y="220"/>
                    <a:pt x="4637" y="212"/>
                  </a:cubicBezTo>
                  <a:cubicBezTo>
                    <a:pt x="4615" y="204"/>
                    <a:pt x="4589" y="195"/>
                    <a:pt x="4556" y="183"/>
                  </a:cubicBezTo>
                  <a:cubicBezTo>
                    <a:pt x="4550" y="181"/>
                    <a:pt x="4546" y="181"/>
                    <a:pt x="4545" y="181"/>
                  </a:cubicBezTo>
                  <a:cubicBezTo>
                    <a:pt x="4541" y="181"/>
                    <a:pt x="4550" y="185"/>
                    <a:pt x="4546" y="185"/>
                  </a:cubicBezTo>
                  <a:cubicBezTo>
                    <a:pt x="4544" y="185"/>
                    <a:pt x="4541" y="185"/>
                    <a:pt x="4534" y="183"/>
                  </a:cubicBezTo>
                  <a:cubicBezTo>
                    <a:pt x="4511" y="174"/>
                    <a:pt x="4491" y="169"/>
                    <a:pt x="4474" y="164"/>
                  </a:cubicBezTo>
                  <a:cubicBezTo>
                    <a:pt x="4457" y="159"/>
                    <a:pt x="4442" y="154"/>
                    <a:pt x="4430" y="150"/>
                  </a:cubicBezTo>
                  <a:cubicBezTo>
                    <a:pt x="4405" y="142"/>
                    <a:pt x="4389" y="135"/>
                    <a:pt x="4374" y="130"/>
                  </a:cubicBezTo>
                  <a:cubicBezTo>
                    <a:pt x="4366" y="126"/>
                    <a:pt x="4359" y="124"/>
                    <a:pt x="4351" y="120"/>
                  </a:cubicBezTo>
                  <a:cubicBezTo>
                    <a:pt x="4344" y="118"/>
                    <a:pt x="4335" y="116"/>
                    <a:pt x="4326" y="113"/>
                  </a:cubicBezTo>
                  <a:cubicBezTo>
                    <a:pt x="4307" y="107"/>
                    <a:pt x="4283" y="102"/>
                    <a:pt x="4248" y="95"/>
                  </a:cubicBezTo>
                  <a:cubicBezTo>
                    <a:pt x="4229" y="91"/>
                    <a:pt x="4216" y="90"/>
                    <a:pt x="4195" y="87"/>
                  </a:cubicBezTo>
                  <a:cubicBezTo>
                    <a:pt x="4174" y="84"/>
                    <a:pt x="4145" y="79"/>
                    <a:pt x="4095" y="68"/>
                  </a:cubicBezTo>
                  <a:lnTo>
                    <a:pt x="4095" y="68"/>
                  </a:lnTo>
                  <a:lnTo>
                    <a:pt x="4130" y="69"/>
                  </a:lnTo>
                  <a:cubicBezTo>
                    <a:pt x="3998" y="43"/>
                    <a:pt x="4054" y="60"/>
                    <a:pt x="3915" y="36"/>
                  </a:cubicBezTo>
                  <a:lnTo>
                    <a:pt x="3915" y="36"/>
                  </a:lnTo>
                  <a:cubicBezTo>
                    <a:pt x="3937" y="38"/>
                    <a:pt x="4000" y="47"/>
                    <a:pt x="4003" y="47"/>
                  </a:cubicBezTo>
                  <a:cubicBezTo>
                    <a:pt x="4004" y="47"/>
                    <a:pt x="4003" y="46"/>
                    <a:pt x="4000" y="46"/>
                  </a:cubicBezTo>
                  <a:cubicBezTo>
                    <a:pt x="3910" y="28"/>
                    <a:pt x="3935" y="40"/>
                    <a:pt x="3866" y="30"/>
                  </a:cubicBezTo>
                  <a:lnTo>
                    <a:pt x="3853" y="23"/>
                  </a:lnTo>
                  <a:cubicBezTo>
                    <a:pt x="3817" y="20"/>
                    <a:pt x="3780" y="17"/>
                    <a:pt x="3742" y="14"/>
                  </a:cubicBezTo>
                  <a:cubicBezTo>
                    <a:pt x="3724" y="12"/>
                    <a:pt x="3706" y="11"/>
                    <a:pt x="3687" y="9"/>
                  </a:cubicBezTo>
                  <a:cubicBezTo>
                    <a:pt x="3667" y="8"/>
                    <a:pt x="3648" y="8"/>
                    <a:pt x="3629" y="8"/>
                  </a:cubicBezTo>
                  <a:cubicBezTo>
                    <a:pt x="3591" y="6"/>
                    <a:pt x="3551" y="5"/>
                    <a:pt x="3512" y="4"/>
                  </a:cubicBezTo>
                  <a:cubicBezTo>
                    <a:pt x="3473" y="4"/>
                    <a:pt x="3433" y="5"/>
                    <a:pt x="3393" y="5"/>
                  </a:cubicBezTo>
                  <a:cubicBezTo>
                    <a:pt x="3402" y="4"/>
                    <a:pt x="3429" y="2"/>
                    <a:pt x="3392"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5"/>
            <p:cNvSpPr/>
            <p:nvPr/>
          </p:nvSpPr>
          <p:spPr>
            <a:xfrm>
              <a:off x="4771850" y="2474950"/>
              <a:ext cx="725" cy="75"/>
            </a:xfrm>
            <a:custGeom>
              <a:rect b="b" l="l" r="r" t="t"/>
              <a:pathLst>
                <a:path extrusionOk="0" h="3" w="29">
                  <a:moveTo>
                    <a:pt x="11" y="1"/>
                  </a:moveTo>
                  <a:cubicBezTo>
                    <a:pt x="7" y="2"/>
                    <a:pt x="4" y="2"/>
                    <a:pt x="0" y="2"/>
                  </a:cubicBezTo>
                  <a:cubicBezTo>
                    <a:pt x="6" y="2"/>
                    <a:pt x="11" y="2"/>
                    <a:pt x="17" y="2"/>
                  </a:cubicBezTo>
                  <a:lnTo>
                    <a:pt x="29" y="2"/>
                  </a:lnTo>
                  <a:cubicBezTo>
                    <a:pt x="23" y="2"/>
                    <a:pt x="17" y="2"/>
                    <a:pt x="11"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5"/>
            <p:cNvSpPr/>
            <p:nvPr/>
          </p:nvSpPr>
          <p:spPr>
            <a:xfrm>
              <a:off x="4842375" y="2626525"/>
              <a:ext cx="75" cy="225"/>
            </a:xfrm>
            <a:custGeom>
              <a:rect b="b" l="l" r="r" t="t"/>
              <a:pathLst>
                <a:path extrusionOk="0" h="9" w="3">
                  <a:moveTo>
                    <a:pt x="0" y="1"/>
                  </a:moveTo>
                  <a:cubicBezTo>
                    <a:pt x="1" y="3"/>
                    <a:pt x="1" y="3"/>
                    <a:pt x="1" y="5"/>
                  </a:cubicBezTo>
                  <a:lnTo>
                    <a:pt x="3" y="9"/>
                  </a:lnTo>
                  <a:cubicBezTo>
                    <a:pt x="2" y="5"/>
                    <a:pt x="1" y="3"/>
                    <a:pt x="0"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5"/>
            <p:cNvSpPr/>
            <p:nvPr/>
          </p:nvSpPr>
          <p:spPr>
            <a:xfrm>
              <a:off x="4703000" y="2502125"/>
              <a:ext cx="300" cy="350"/>
            </a:xfrm>
            <a:custGeom>
              <a:rect b="b" l="l" r="r" t="t"/>
              <a:pathLst>
                <a:path extrusionOk="0" h="14" w="12">
                  <a:moveTo>
                    <a:pt x="12" y="1"/>
                  </a:moveTo>
                  <a:lnTo>
                    <a:pt x="0" y="13"/>
                  </a:lnTo>
                  <a:lnTo>
                    <a:pt x="1" y="14"/>
                  </a:lnTo>
                  <a:lnTo>
                    <a:pt x="12" y="1"/>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5"/>
            <p:cNvSpPr/>
            <p:nvPr/>
          </p:nvSpPr>
          <p:spPr>
            <a:xfrm>
              <a:off x="4841950" y="2600525"/>
              <a:ext cx="125" cy="350"/>
            </a:xfrm>
            <a:custGeom>
              <a:rect b="b" l="l" r="r" t="t"/>
              <a:pathLst>
                <a:path extrusionOk="0" h="14" w="5">
                  <a:moveTo>
                    <a:pt x="5" y="0"/>
                  </a:moveTo>
                  <a:cubicBezTo>
                    <a:pt x="5" y="1"/>
                    <a:pt x="5" y="1"/>
                    <a:pt x="5" y="2"/>
                  </a:cubicBezTo>
                  <a:lnTo>
                    <a:pt x="5" y="2"/>
                  </a:lnTo>
                  <a:cubicBezTo>
                    <a:pt x="5" y="1"/>
                    <a:pt x="5" y="0"/>
                    <a:pt x="5" y="0"/>
                  </a:cubicBezTo>
                  <a:close/>
                  <a:moveTo>
                    <a:pt x="5" y="2"/>
                  </a:moveTo>
                  <a:lnTo>
                    <a:pt x="5" y="2"/>
                  </a:lnTo>
                  <a:cubicBezTo>
                    <a:pt x="4" y="4"/>
                    <a:pt x="2" y="8"/>
                    <a:pt x="1" y="13"/>
                  </a:cubicBezTo>
                  <a:cubicBezTo>
                    <a:pt x="1" y="11"/>
                    <a:pt x="3" y="8"/>
                    <a:pt x="5" y="2"/>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5"/>
            <p:cNvSpPr/>
            <p:nvPr/>
          </p:nvSpPr>
          <p:spPr>
            <a:xfrm>
              <a:off x="4845850" y="2588800"/>
              <a:ext cx="650" cy="1500"/>
            </a:xfrm>
            <a:custGeom>
              <a:rect b="b" l="l" r="r" t="t"/>
              <a:pathLst>
                <a:path extrusionOk="0" h="60" w="26">
                  <a:moveTo>
                    <a:pt x="25" y="0"/>
                  </a:moveTo>
                  <a:lnTo>
                    <a:pt x="25" y="0"/>
                  </a:lnTo>
                  <a:cubicBezTo>
                    <a:pt x="15" y="26"/>
                    <a:pt x="8" y="45"/>
                    <a:pt x="1" y="60"/>
                  </a:cubicBezTo>
                  <a:cubicBezTo>
                    <a:pt x="10" y="40"/>
                    <a:pt x="17" y="20"/>
                    <a:pt x="25"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5"/>
            <p:cNvSpPr/>
            <p:nvPr/>
          </p:nvSpPr>
          <p:spPr>
            <a:xfrm>
              <a:off x="4848750" y="2581875"/>
              <a:ext cx="25" cy="200"/>
            </a:xfrm>
            <a:custGeom>
              <a:rect b="b" l="l" r="r" t="t"/>
              <a:pathLst>
                <a:path extrusionOk="0" h="8" w="1">
                  <a:moveTo>
                    <a:pt x="0" y="7"/>
                  </a:moveTo>
                  <a:cubicBezTo>
                    <a:pt x="0" y="3"/>
                    <a:pt x="0" y="2"/>
                    <a:pt x="0" y="0"/>
                  </a:cubicBezTo>
                  <a:lnTo>
                    <a:pt x="0" y="1"/>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5"/>
            <p:cNvSpPr/>
            <p:nvPr/>
          </p:nvSpPr>
          <p:spPr>
            <a:xfrm>
              <a:off x="4801500" y="2697050"/>
              <a:ext cx="750" cy="175"/>
            </a:xfrm>
            <a:custGeom>
              <a:rect b="b" l="l" r="r" t="t"/>
              <a:pathLst>
                <a:path extrusionOk="0" h="7" w="30">
                  <a:moveTo>
                    <a:pt x="29" y="1"/>
                  </a:moveTo>
                  <a:lnTo>
                    <a:pt x="29" y="1"/>
                  </a:lnTo>
                  <a:cubicBezTo>
                    <a:pt x="25" y="2"/>
                    <a:pt x="21" y="3"/>
                    <a:pt x="16" y="4"/>
                  </a:cubicBezTo>
                  <a:cubicBezTo>
                    <a:pt x="5" y="6"/>
                    <a:pt x="0" y="7"/>
                    <a:pt x="1" y="7"/>
                  </a:cubicBezTo>
                  <a:cubicBezTo>
                    <a:pt x="1" y="7"/>
                    <a:pt x="15" y="4"/>
                    <a:pt x="29"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5"/>
            <p:cNvSpPr/>
            <p:nvPr/>
          </p:nvSpPr>
          <p:spPr>
            <a:xfrm>
              <a:off x="4835350" y="2675200"/>
              <a:ext cx="775" cy="1100"/>
            </a:xfrm>
            <a:custGeom>
              <a:rect b="b" l="l" r="r" t="t"/>
              <a:pathLst>
                <a:path extrusionOk="0" h="44" w="31">
                  <a:moveTo>
                    <a:pt x="30" y="0"/>
                  </a:moveTo>
                  <a:lnTo>
                    <a:pt x="30" y="0"/>
                  </a:lnTo>
                  <a:cubicBezTo>
                    <a:pt x="20" y="14"/>
                    <a:pt x="12" y="29"/>
                    <a:pt x="1" y="43"/>
                  </a:cubicBezTo>
                  <a:lnTo>
                    <a:pt x="1" y="43"/>
                  </a:lnTo>
                  <a:cubicBezTo>
                    <a:pt x="19" y="20"/>
                    <a:pt x="31" y="2"/>
                    <a:pt x="30" y="0"/>
                  </a:cubicBezTo>
                  <a:close/>
                  <a:moveTo>
                    <a:pt x="1" y="43"/>
                  </a:moveTo>
                  <a:lnTo>
                    <a:pt x="1" y="43"/>
                  </a:lnTo>
                  <a:cubicBezTo>
                    <a:pt x="1" y="43"/>
                    <a:pt x="0" y="43"/>
                    <a:pt x="0" y="44"/>
                  </a:cubicBezTo>
                  <a:cubicBezTo>
                    <a:pt x="0" y="43"/>
                    <a:pt x="1" y="43"/>
                    <a:pt x="1" y="43"/>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5"/>
            <p:cNvSpPr/>
            <p:nvPr/>
          </p:nvSpPr>
          <p:spPr>
            <a:xfrm>
              <a:off x="4758475" y="2686025"/>
              <a:ext cx="250" cy="200"/>
            </a:xfrm>
            <a:custGeom>
              <a:rect b="b" l="l" r="r" t="t"/>
              <a:pathLst>
                <a:path extrusionOk="0" h="8" w="10">
                  <a:moveTo>
                    <a:pt x="1" y="0"/>
                  </a:moveTo>
                  <a:lnTo>
                    <a:pt x="1" y="0"/>
                  </a:lnTo>
                  <a:cubicBezTo>
                    <a:pt x="3" y="3"/>
                    <a:pt x="6" y="4"/>
                    <a:pt x="9" y="7"/>
                  </a:cubicBezTo>
                  <a:lnTo>
                    <a:pt x="1"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5"/>
            <p:cNvSpPr/>
            <p:nvPr/>
          </p:nvSpPr>
          <p:spPr>
            <a:xfrm>
              <a:off x="4834150" y="2676275"/>
              <a:ext cx="1225" cy="1550"/>
            </a:xfrm>
            <a:custGeom>
              <a:rect b="b" l="l" r="r" t="t"/>
              <a:pathLst>
                <a:path extrusionOk="0" h="62" w="49">
                  <a:moveTo>
                    <a:pt x="48" y="1"/>
                  </a:moveTo>
                  <a:cubicBezTo>
                    <a:pt x="33" y="20"/>
                    <a:pt x="16" y="42"/>
                    <a:pt x="1" y="62"/>
                  </a:cubicBezTo>
                  <a:cubicBezTo>
                    <a:pt x="19" y="39"/>
                    <a:pt x="35" y="19"/>
                    <a:pt x="48"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5"/>
            <p:cNvSpPr/>
            <p:nvPr/>
          </p:nvSpPr>
          <p:spPr>
            <a:xfrm>
              <a:off x="4850750" y="2544175"/>
              <a:ext cx="100" cy="475"/>
            </a:xfrm>
            <a:custGeom>
              <a:rect b="b" l="l" r="r" t="t"/>
              <a:pathLst>
                <a:path extrusionOk="0" h="19" w="4">
                  <a:moveTo>
                    <a:pt x="0" y="0"/>
                  </a:moveTo>
                  <a:cubicBezTo>
                    <a:pt x="0" y="1"/>
                    <a:pt x="1" y="2"/>
                    <a:pt x="1" y="2"/>
                  </a:cubicBezTo>
                  <a:lnTo>
                    <a:pt x="1" y="2"/>
                  </a:lnTo>
                  <a:lnTo>
                    <a:pt x="0" y="0"/>
                  </a:lnTo>
                  <a:close/>
                  <a:moveTo>
                    <a:pt x="1" y="2"/>
                  </a:moveTo>
                  <a:lnTo>
                    <a:pt x="4" y="19"/>
                  </a:lnTo>
                  <a:lnTo>
                    <a:pt x="1" y="2"/>
                  </a:lnTo>
                  <a:cubicBezTo>
                    <a:pt x="1" y="2"/>
                    <a:pt x="1" y="3"/>
                    <a:pt x="1" y="3"/>
                  </a:cubicBezTo>
                  <a:cubicBezTo>
                    <a:pt x="1" y="3"/>
                    <a:pt x="1" y="2"/>
                    <a:pt x="1" y="2"/>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5"/>
            <p:cNvSpPr/>
            <p:nvPr/>
          </p:nvSpPr>
          <p:spPr>
            <a:xfrm>
              <a:off x="4850650" y="2543725"/>
              <a:ext cx="125" cy="475"/>
            </a:xfrm>
            <a:custGeom>
              <a:rect b="b" l="l" r="r" t="t"/>
              <a:pathLst>
                <a:path extrusionOk="0" h="19" w="5">
                  <a:moveTo>
                    <a:pt x="0" y="0"/>
                  </a:moveTo>
                  <a:cubicBezTo>
                    <a:pt x="2" y="9"/>
                    <a:pt x="4" y="16"/>
                    <a:pt x="4" y="18"/>
                  </a:cubicBezTo>
                  <a:lnTo>
                    <a:pt x="0"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5"/>
            <p:cNvSpPr/>
            <p:nvPr/>
          </p:nvSpPr>
          <p:spPr>
            <a:xfrm>
              <a:off x="4850450" y="2542750"/>
              <a:ext cx="225" cy="1000"/>
            </a:xfrm>
            <a:custGeom>
              <a:rect b="b" l="l" r="r" t="t"/>
              <a:pathLst>
                <a:path extrusionOk="0" h="40" w="9">
                  <a:moveTo>
                    <a:pt x="0" y="1"/>
                  </a:moveTo>
                  <a:lnTo>
                    <a:pt x="8" y="39"/>
                  </a:lnTo>
                  <a:cubicBezTo>
                    <a:pt x="6" y="26"/>
                    <a:pt x="3" y="9"/>
                    <a:pt x="0"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5"/>
            <p:cNvSpPr/>
            <p:nvPr/>
          </p:nvSpPr>
          <p:spPr>
            <a:xfrm>
              <a:off x="4851975" y="2556125"/>
              <a:ext cx="75" cy="150"/>
            </a:xfrm>
            <a:custGeom>
              <a:rect b="b" l="l" r="r" t="t"/>
              <a:pathLst>
                <a:path extrusionOk="0" h="6" w="3">
                  <a:moveTo>
                    <a:pt x="0" y="0"/>
                  </a:moveTo>
                  <a:lnTo>
                    <a:pt x="0" y="0"/>
                  </a:lnTo>
                  <a:cubicBezTo>
                    <a:pt x="0" y="1"/>
                    <a:pt x="1" y="3"/>
                    <a:pt x="2" y="5"/>
                  </a:cubicBezTo>
                  <a:lnTo>
                    <a:pt x="0"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5"/>
            <p:cNvSpPr/>
            <p:nvPr/>
          </p:nvSpPr>
          <p:spPr>
            <a:xfrm>
              <a:off x="4851950" y="2556250"/>
              <a:ext cx="200" cy="3400"/>
            </a:xfrm>
            <a:custGeom>
              <a:rect b="b" l="l" r="r" t="t"/>
              <a:pathLst>
                <a:path extrusionOk="0" h="136" w="8">
                  <a:moveTo>
                    <a:pt x="3" y="0"/>
                  </a:moveTo>
                  <a:lnTo>
                    <a:pt x="3" y="0"/>
                  </a:lnTo>
                  <a:cubicBezTo>
                    <a:pt x="7" y="22"/>
                    <a:pt x="0" y="104"/>
                    <a:pt x="3" y="136"/>
                  </a:cubicBezTo>
                  <a:cubicBezTo>
                    <a:pt x="3" y="119"/>
                    <a:pt x="4" y="98"/>
                    <a:pt x="5" y="75"/>
                  </a:cubicBezTo>
                  <a:cubicBezTo>
                    <a:pt x="6" y="53"/>
                    <a:pt x="6" y="28"/>
                    <a:pt x="4" y="5"/>
                  </a:cubicBezTo>
                  <a:lnTo>
                    <a:pt x="3"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5"/>
            <p:cNvSpPr/>
            <p:nvPr/>
          </p:nvSpPr>
          <p:spPr>
            <a:xfrm>
              <a:off x="4850150" y="2571075"/>
              <a:ext cx="525" cy="3050"/>
            </a:xfrm>
            <a:custGeom>
              <a:rect b="b" l="l" r="r" t="t"/>
              <a:pathLst>
                <a:path extrusionOk="0" h="122" w="21">
                  <a:moveTo>
                    <a:pt x="18" y="0"/>
                  </a:moveTo>
                  <a:lnTo>
                    <a:pt x="18" y="0"/>
                  </a:lnTo>
                  <a:cubicBezTo>
                    <a:pt x="12" y="36"/>
                    <a:pt x="9" y="53"/>
                    <a:pt x="7" y="59"/>
                  </a:cubicBezTo>
                  <a:cubicBezTo>
                    <a:pt x="7" y="61"/>
                    <a:pt x="7" y="62"/>
                    <a:pt x="7" y="62"/>
                  </a:cubicBezTo>
                  <a:cubicBezTo>
                    <a:pt x="7" y="62"/>
                    <a:pt x="8" y="60"/>
                    <a:pt x="9" y="59"/>
                  </a:cubicBezTo>
                  <a:cubicBezTo>
                    <a:pt x="9" y="57"/>
                    <a:pt x="10" y="55"/>
                    <a:pt x="11" y="55"/>
                  </a:cubicBezTo>
                  <a:lnTo>
                    <a:pt x="11" y="55"/>
                  </a:lnTo>
                  <a:cubicBezTo>
                    <a:pt x="12" y="55"/>
                    <a:pt x="10" y="67"/>
                    <a:pt x="0" y="122"/>
                  </a:cubicBezTo>
                  <a:lnTo>
                    <a:pt x="11" y="64"/>
                  </a:lnTo>
                  <a:lnTo>
                    <a:pt x="17" y="35"/>
                  </a:lnTo>
                  <a:lnTo>
                    <a:pt x="21" y="6"/>
                  </a:lnTo>
                  <a:lnTo>
                    <a:pt x="21" y="6"/>
                  </a:lnTo>
                  <a:cubicBezTo>
                    <a:pt x="19" y="18"/>
                    <a:pt x="16" y="31"/>
                    <a:pt x="15" y="31"/>
                  </a:cubicBezTo>
                  <a:cubicBezTo>
                    <a:pt x="15" y="31"/>
                    <a:pt x="15" y="23"/>
                    <a:pt x="18"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5"/>
            <p:cNvSpPr/>
            <p:nvPr/>
          </p:nvSpPr>
          <p:spPr>
            <a:xfrm>
              <a:off x="4847675" y="2582200"/>
              <a:ext cx="500" cy="1450"/>
            </a:xfrm>
            <a:custGeom>
              <a:rect b="b" l="l" r="r" t="t"/>
              <a:pathLst>
                <a:path extrusionOk="0" h="58" w="20">
                  <a:moveTo>
                    <a:pt x="19" y="1"/>
                  </a:moveTo>
                  <a:lnTo>
                    <a:pt x="19" y="1"/>
                  </a:lnTo>
                  <a:cubicBezTo>
                    <a:pt x="19" y="1"/>
                    <a:pt x="11" y="25"/>
                    <a:pt x="10" y="25"/>
                  </a:cubicBezTo>
                  <a:cubicBezTo>
                    <a:pt x="10" y="25"/>
                    <a:pt x="10" y="25"/>
                    <a:pt x="10" y="25"/>
                  </a:cubicBezTo>
                  <a:cubicBezTo>
                    <a:pt x="4" y="45"/>
                    <a:pt x="1" y="57"/>
                    <a:pt x="1" y="57"/>
                  </a:cubicBezTo>
                  <a:cubicBezTo>
                    <a:pt x="2" y="57"/>
                    <a:pt x="5" y="48"/>
                    <a:pt x="13" y="28"/>
                  </a:cubicBezTo>
                  <a:cubicBezTo>
                    <a:pt x="18" y="7"/>
                    <a:pt x="20" y="1"/>
                    <a:pt x="19"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5"/>
            <p:cNvSpPr/>
            <p:nvPr/>
          </p:nvSpPr>
          <p:spPr>
            <a:xfrm>
              <a:off x="4845300" y="2646550"/>
              <a:ext cx="125" cy="575"/>
            </a:xfrm>
            <a:custGeom>
              <a:rect b="b" l="l" r="r" t="t"/>
              <a:pathLst>
                <a:path extrusionOk="0" h="23" w="5">
                  <a:moveTo>
                    <a:pt x="4" y="7"/>
                  </a:moveTo>
                  <a:lnTo>
                    <a:pt x="5" y="7"/>
                  </a:lnTo>
                  <a:cubicBezTo>
                    <a:pt x="4" y="7"/>
                    <a:pt x="4" y="7"/>
                    <a:pt x="4" y="7"/>
                  </a:cubicBezTo>
                  <a:close/>
                  <a:moveTo>
                    <a:pt x="1" y="0"/>
                  </a:moveTo>
                  <a:lnTo>
                    <a:pt x="1" y="0"/>
                  </a:lnTo>
                  <a:cubicBezTo>
                    <a:pt x="1" y="17"/>
                    <a:pt x="1" y="23"/>
                    <a:pt x="1" y="23"/>
                  </a:cubicBezTo>
                  <a:cubicBezTo>
                    <a:pt x="2" y="23"/>
                    <a:pt x="3" y="7"/>
                    <a:pt x="4" y="7"/>
                  </a:cubicBezTo>
                  <a:cubicBezTo>
                    <a:pt x="4" y="7"/>
                    <a:pt x="4" y="7"/>
                    <a:pt x="4" y="7"/>
                  </a:cubicBezTo>
                  <a:lnTo>
                    <a:pt x="4" y="7"/>
                  </a:lnTo>
                  <a:lnTo>
                    <a:pt x="1"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5"/>
            <p:cNvSpPr/>
            <p:nvPr/>
          </p:nvSpPr>
          <p:spPr>
            <a:xfrm>
              <a:off x="4843875" y="2657475"/>
              <a:ext cx="450" cy="1700"/>
            </a:xfrm>
            <a:custGeom>
              <a:rect b="b" l="l" r="r" t="t"/>
              <a:pathLst>
                <a:path extrusionOk="0" h="68" w="18">
                  <a:moveTo>
                    <a:pt x="18" y="0"/>
                  </a:moveTo>
                  <a:cubicBezTo>
                    <a:pt x="14" y="23"/>
                    <a:pt x="7" y="45"/>
                    <a:pt x="0" y="67"/>
                  </a:cubicBezTo>
                  <a:lnTo>
                    <a:pt x="16" y="23"/>
                  </a:lnTo>
                  <a:cubicBezTo>
                    <a:pt x="17" y="15"/>
                    <a:pt x="18" y="7"/>
                    <a:pt x="18"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5"/>
            <p:cNvSpPr/>
            <p:nvPr/>
          </p:nvSpPr>
          <p:spPr>
            <a:xfrm>
              <a:off x="4840150" y="2665375"/>
              <a:ext cx="800" cy="1875"/>
            </a:xfrm>
            <a:custGeom>
              <a:rect b="b" l="l" r="r" t="t"/>
              <a:pathLst>
                <a:path extrusionOk="0" h="75" w="32">
                  <a:moveTo>
                    <a:pt x="32" y="1"/>
                  </a:moveTo>
                  <a:cubicBezTo>
                    <a:pt x="21" y="25"/>
                    <a:pt x="11" y="50"/>
                    <a:pt x="0" y="74"/>
                  </a:cubicBezTo>
                  <a:cubicBezTo>
                    <a:pt x="8" y="57"/>
                    <a:pt x="16" y="39"/>
                    <a:pt x="24" y="20"/>
                  </a:cubicBezTo>
                  <a:lnTo>
                    <a:pt x="32" y="1"/>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5"/>
            <p:cNvSpPr/>
            <p:nvPr/>
          </p:nvSpPr>
          <p:spPr>
            <a:xfrm>
              <a:off x="4750450" y="2676400"/>
              <a:ext cx="650" cy="850"/>
            </a:xfrm>
            <a:custGeom>
              <a:rect b="b" l="l" r="r" t="t"/>
              <a:pathLst>
                <a:path extrusionOk="0" h="34" w="26">
                  <a:moveTo>
                    <a:pt x="0" y="1"/>
                  </a:moveTo>
                  <a:lnTo>
                    <a:pt x="0" y="1"/>
                  </a:lnTo>
                  <a:cubicBezTo>
                    <a:pt x="2" y="6"/>
                    <a:pt x="4" y="11"/>
                    <a:pt x="6" y="15"/>
                  </a:cubicBezTo>
                  <a:cubicBezTo>
                    <a:pt x="16" y="26"/>
                    <a:pt x="23" y="33"/>
                    <a:pt x="24" y="33"/>
                  </a:cubicBezTo>
                  <a:cubicBezTo>
                    <a:pt x="26" y="33"/>
                    <a:pt x="19" y="24"/>
                    <a:pt x="0"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5"/>
            <p:cNvSpPr/>
            <p:nvPr/>
          </p:nvSpPr>
          <p:spPr>
            <a:xfrm>
              <a:off x="4725225" y="2633675"/>
              <a:ext cx="2100" cy="1800"/>
            </a:xfrm>
            <a:custGeom>
              <a:rect b="b" l="l" r="r" t="t"/>
              <a:pathLst>
                <a:path extrusionOk="0" h="72" w="84">
                  <a:moveTo>
                    <a:pt x="1" y="0"/>
                  </a:moveTo>
                  <a:lnTo>
                    <a:pt x="1" y="0"/>
                  </a:lnTo>
                  <a:cubicBezTo>
                    <a:pt x="10" y="7"/>
                    <a:pt x="18" y="14"/>
                    <a:pt x="26" y="21"/>
                  </a:cubicBezTo>
                  <a:cubicBezTo>
                    <a:pt x="34" y="28"/>
                    <a:pt x="41" y="34"/>
                    <a:pt x="48" y="40"/>
                  </a:cubicBezTo>
                  <a:cubicBezTo>
                    <a:pt x="62" y="54"/>
                    <a:pt x="74" y="64"/>
                    <a:pt x="83" y="71"/>
                  </a:cubicBezTo>
                  <a:cubicBezTo>
                    <a:pt x="68" y="56"/>
                    <a:pt x="30" y="19"/>
                    <a:pt x="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5"/>
            <p:cNvSpPr/>
            <p:nvPr/>
          </p:nvSpPr>
          <p:spPr>
            <a:xfrm>
              <a:off x="4695475" y="2512275"/>
              <a:ext cx="1025" cy="1550"/>
            </a:xfrm>
            <a:custGeom>
              <a:rect b="b" l="l" r="r" t="t"/>
              <a:pathLst>
                <a:path extrusionOk="0" h="62" w="41">
                  <a:moveTo>
                    <a:pt x="40" y="1"/>
                  </a:moveTo>
                  <a:lnTo>
                    <a:pt x="20" y="28"/>
                  </a:lnTo>
                  <a:cubicBezTo>
                    <a:pt x="14" y="36"/>
                    <a:pt x="10" y="45"/>
                    <a:pt x="5" y="55"/>
                  </a:cubicBezTo>
                  <a:lnTo>
                    <a:pt x="5" y="55"/>
                  </a:lnTo>
                  <a:cubicBezTo>
                    <a:pt x="16" y="36"/>
                    <a:pt x="28" y="18"/>
                    <a:pt x="40" y="1"/>
                  </a:cubicBezTo>
                  <a:close/>
                  <a:moveTo>
                    <a:pt x="5" y="55"/>
                  </a:moveTo>
                  <a:lnTo>
                    <a:pt x="5" y="55"/>
                  </a:lnTo>
                  <a:cubicBezTo>
                    <a:pt x="3" y="57"/>
                    <a:pt x="2" y="59"/>
                    <a:pt x="1" y="61"/>
                  </a:cubicBezTo>
                  <a:cubicBezTo>
                    <a:pt x="2" y="59"/>
                    <a:pt x="3" y="57"/>
                    <a:pt x="5" y="55"/>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5"/>
            <p:cNvSpPr/>
            <p:nvPr/>
          </p:nvSpPr>
          <p:spPr>
            <a:xfrm>
              <a:off x="4846075" y="2534950"/>
              <a:ext cx="575" cy="850"/>
            </a:xfrm>
            <a:custGeom>
              <a:rect b="b" l="l" r="r" t="t"/>
              <a:pathLst>
                <a:path extrusionOk="0" h="34" w="23">
                  <a:moveTo>
                    <a:pt x="1" y="0"/>
                  </a:moveTo>
                  <a:cubicBezTo>
                    <a:pt x="9" y="26"/>
                    <a:pt x="14" y="33"/>
                    <a:pt x="18" y="33"/>
                  </a:cubicBezTo>
                  <a:cubicBezTo>
                    <a:pt x="21" y="33"/>
                    <a:pt x="22" y="24"/>
                    <a:pt x="21" y="24"/>
                  </a:cubicBezTo>
                  <a:lnTo>
                    <a:pt x="21" y="24"/>
                  </a:lnTo>
                  <a:cubicBezTo>
                    <a:pt x="21" y="24"/>
                    <a:pt x="21" y="24"/>
                    <a:pt x="21" y="25"/>
                  </a:cubicBezTo>
                  <a:cubicBezTo>
                    <a:pt x="16" y="4"/>
                    <a:pt x="11" y="1"/>
                    <a:pt x="7" y="1"/>
                  </a:cubicBezTo>
                  <a:cubicBezTo>
                    <a:pt x="5" y="1"/>
                    <a:pt x="4" y="1"/>
                    <a:pt x="3" y="1"/>
                  </a:cubicBezTo>
                  <a:cubicBezTo>
                    <a:pt x="2" y="1"/>
                    <a:pt x="1" y="1"/>
                    <a:pt x="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5"/>
            <p:cNvSpPr/>
            <p:nvPr/>
          </p:nvSpPr>
          <p:spPr>
            <a:xfrm>
              <a:off x="4850050" y="2549900"/>
              <a:ext cx="525" cy="2200"/>
            </a:xfrm>
            <a:custGeom>
              <a:rect b="b" l="l" r="r" t="t"/>
              <a:pathLst>
                <a:path extrusionOk="0" h="88" w="21">
                  <a:moveTo>
                    <a:pt x="1" y="0"/>
                  </a:moveTo>
                  <a:lnTo>
                    <a:pt x="21" y="88"/>
                  </a:lnTo>
                  <a:lnTo>
                    <a:pt x="7" y="10"/>
                  </a:lnTo>
                  <a:lnTo>
                    <a:pt x="1"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5"/>
            <p:cNvSpPr/>
            <p:nvPr/>
          </p:nvSpPr>
          <p:spPr>
            <a:xfrm>
              <a:off x="4850350" y="2555075"/>
              <a:ext cx="500" cy="9175"/>
            </a:xfrm>
            <a:custGeom>
              <a:rect b="b" l="l" r="r" t="t"/>
              <a:pathLst>
                <a:path extrusionOk="0" h="367" w="20">
                  <a:moveTo>
                    <a:pt x="1" y="0"/>
                  </a:moveTo>
                  <a:lnTo>
                    <a:pt x="1" y="0"/>
                  </a:lnTo>
                  <a:cubicBezTo>
                    <a:pt x="2" y="31"/>
                    <a:pt x="6" y="63"/>
                    <a:pt x="8" y="97"/>
                  </a:cubicBezTo>
                  <a:cubicBezTo>
                    <a:pt x="9" y="130"/>
                    <a:pt x="10" y="164"/>
                    <a:pt x="11" y="197"/>
                  </a:cubicBezTo>
                  <a:cubicBezTo>
                    <a:pt x="13" y="230"/>
                    <a:pt x="12" y="261"/>
                    <a:pt x="11" y="291"/>
                  </a:cubicBezTo>
                  <a:cubicBezTo>
                    <a:pt x="9" y="320"/>
                    <a:pt x="9" y="346"/>
                    <a:pt x="6" y="367"/>
                  </a:cubicBezTo>
                  <a:cubicBezTo>
                    <a:pt x="17" y="341"/>
                    <a:pt x="19" y="289"/>
                    <a:pt x="19" y="232"/>
                  </a:cubicBezTo>
                  <a:cubicBezTo>
                    <a:pt x="18" y="204"/>
                    <a:pt x="16" y="174"/>
                    <a:pt x="16" y="144"/>
                  </a:cubicBezTo>
                  <a:cubicBezTo>
                    <a:pt x="14" y="115"/>
                    <a:pt x="16" y="87"/>
                    <a:pt x="16" y="61"/>
                  </a:cubicBezTo>
                  <a:lnTo>
                    <a:pt x="20" y="45"/>
                  </a:lnTo>
                  <a:lnTo>
                    <a:pt x="1"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5"/>
            <p:cNvSpPr/>
            <p:nvPr/>
          </p:nvSpPr>
          <p:spPr>
            <a:xfrm>
              <a:off x="4848550" y="2569850"/>
              <a:ext cx="300" cy="1950"/>
            </a:xfrm>
            <a:custGeom>
              <a:rect b="b" l="l" r="r" t="t"/>
              <a:pathLst>
                <a:path extrusionOk="0" h="78" w="12">
                  <a:moveTo>
                    <a:pt x="12" y="0"/>
                  </a:moveTo>
                  <a:cubicBezTo>
                    <a:pt x="10" y="6"/>
                    <a:pt x="10" y="8"/>
                    <a:pt x="8" y="12"/>
                  </a:cubicBezTo>
                  <a:cubicBezTo>
                    <a:pt x="7" y="24"/>
                    <a:pt x="5" y="40"/>
                    <a:pt x="0" y="68"/>
                  </a:cubicBezTo>
                  <a:cubicBezTo>
                    <a:pt x="1" y="67"/>
                    <a:pt x="2" y="66"/>
                    <a:pt x="3" y="66"/>
                  </a:cubicBezTo>
                  <a:cubicBezTo>
                    <a:pt x="5" y="66"/>
                    <a:pt x="5" y="76"/>
                    <a:pt x="5" y="77"/>
                  </a:cubicBezTo>
                  <a:cubicBezTo>
                    <a:pt x="5" y="76"/>
                    <a:pt x="6" y="67"/>
                    <a:pt x="12"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5"/>
            <p:cNvSpPr/>
            <p:nvPr/>
          </p:nvSpPr>
          <p:spPr>
            <a:xfrm>
              <a:off x="4848625" y="2569650"/>
              <a:ext cx="200" cy="725"/>
            </a:xfrm>
            <a:custGeom>
              <a:rect b="b" l="l" r="r" t="t"/>
              <a:pathLst>
                <a:path extrusionOk="0" h="29" w="8">
                  <a:moveTo>
                    <a:pt x="7" y="1"/>
                  </a:moveTo>
                  <a:cubicBezTo>
                    <a:pt x="6" y="1"/>
                    <a:pt x="0" y="29"/>
                    <a:pt x="2" y="29"/>
                  </a:cubicBezTo>
                  <a:cubicBezTo>
                    <a:pt x="2" y="29"/>
                    <a:pt x="3" y="26"/>
                    <a:pt x="5" y="20"/>
                  </a:cubicBezTo>
                  <a:cubicBezTo>
                    <a:pt x="7" y="6"/>
                    <a:pt x="7" y="1"/>
                    <a:pt x="7"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5"/>
            <p:cNvSpPr/>
            <p:nvPr/>
          </p:nvSpPr>
          <p:spPr>
            <a:xfrm>
              <a:off x="4847125" y="2574900"/>
              <a:ext cx="800" cy="2825"/>
            </a:xfrm>
            <a:custGeom>
              <a:rect b="b" l="l" r="r" t="t"/>
              <a:pathLst>
                <a:path extrusionOk="0" h="113" w="32">
                  <a:moveTo>
                    <a:pt x="31" y="1"/>
                  </a:moveTo>
                  <a:lnTo>
                    <a:pt x="31" y="1"/>
                  </a:lnTo>
                  <a:cubicBezTo>
                    <a:pt x="24" y="13"/>
                    <a:pt x="12" y="62"/>
                    <a:pt x="9" y="62"/>
                  </a:cubicBezTo>
                  <a:cubicBezTo>
                    <a:pt x="9" y="62"/>
                    <a:pt x="9" y="61"/>
                    <a:pt x="9" y="57"/>
                  </a:cubicBezTo>
                  <a:lnTo>
                    <a:pt x="9" y="57"/>
                  </a:lnTo>
                  <a:cubicBezTo>
                    <a:pt x="2" y="97"/>
                    <a:pt x="1" y="112"/>
                    <a:pt x="3" y="112"/>
                  </a:cubicBezTo>
                  <a:cubicBezTo>
                    <a:pt x="6" y="112"/>
                    <a:pt x="13" y="98"/>
                    <a:pt x="21" y="78"/>
                  </a:cubicBezTo>
                  <a:cubicBezTo>
                    <a:pt x="24" y="51"/>
                    <a:pt x="28" y="26"/>
                    <a:pt x="31"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5"/>
            <p:cNvSpPr/>
            <p:nvPr/>
          </p:nvSpPr>
          <p:spPr>
            <a:xfrm>
              <a:off x="4847575" y="2577700"/>
              <a:ext cx="200" cy="1025"/>
            </a:xfrm>
            <a:custGeom>
              <a:rect b="b" l="l" r="r" t="t"/>
              <a:pathLst>
                <a:path extrusionOk="0" h="41" w="8">
                  <a:moveTo>
                    <a:pt x="8" y="1"/>
                  </a:moveTo>
                  <a:lnTo>
                    <a:pt x="8" y="1"/>
                  </a:lnTo>
                  <a:cubicBezTo>
                    <a:pt x="4" y="8"/>
                    <a:pt x="1" y="17"/>
                    <a:pt x="2" y="41"/>
                  </a:cubicBezTo>
                  <a:lnTo>
                    <a:pt x="8" y="1"/>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5"/>
            <p:cNvSpPr/>
            <p:nvPr/>
          </p:nvSpPr>
          <p:spPr>
            <a:xfrm>
              <a:off x="4847750" y="2575575"/>
              <a:ext cx="350" cy="2150"/>
            </a:xfrm>
            <a:custGeom>
              <a:rect b="b" l="l" r="r" t="t"/>
              <a:pathLst>
                <a:path extrusionOk="0" h="86" w="14">
                  <a:moveTo>
                    <a:pt x="13" y="1"/>
                  </a:moveTo>
                  <a:lnTo>
                    <a:pt x="1" y="86"/>
                  </a:lnTo>
                  <a:cubicBezTo>
                    <a:pt x="6" y="76"/>
                    <a:pt x="13" y="76"/>
                    <a:pt x="7" y="47"/>
                  </a:cubicBezTo>
                  <a:lnTo>
                    <a:pt x="7" y="47"/>
                  </a:lnTo>
                  <a:cubicBezTo>
                    <a:pt x="8" y="48"/>
                    <a:pt x="8" y="49"/>
                    <a:pt x="9" y="49"/>
                  </a:cubicBezTo>
                  <a:cubicBezTo>
                    <a:pt x="11" y="49"/>
                    <a:pt x="10" y="32"/>
                    <a:pt x="13"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5"/>
            <p:cNvSpPr/>
            <p:nvPr/>
          </p:nvSpPr>
          <p:spPr>
            <a:xfrm>
              <a:off x="4848375" y="2571425"/>
              <a:ext cx="800" cy="3025"/>
            </a:xfrm>
            <a:custGeom>
              <a:rect b="b" l="l" r="r" t="t"/>
              <a:pathLst>
                <a:path extrusionOk="0" h="121" w="32">
                  <a:moveTo>
                    <a:pt x="28" y="0"/>
                  </a:moveTo>
                  <a:cubicBezTo>
                    <a:pt x="28" y="0"/>
                    <a:pt x="28" y="1"/>
                    <a:pt x="27" y="1"/>
                  </a:cubicBezTo>
                  <a:cubicBezTo>
                    <a:pt x="23" y="5"/>
                    <a:pt x="13" y="47"/>
                    <a:pt x="0" y="121"/>
                  </a:cubicBezTo>
                  <a:cubicBezTo>
                    <a:pt x="8" y="94"/>
                    <a:pt x="16" y="62"/>
                    <a:pt x="19" y="62"/>
                  </a:cubicBezTo>
                  <a:lnTo>
                    <a:pt x="19" y="62"/>
                  </a:lnTo>
                  <a:cubicBezTo>
                    <a:pt x="21" y="62"/>
                    <a:pt x="21" y="73"/>
                    <a:pt x="19" y="101"/>
                  </a:cubicBezTo>
                  <a:cubicBezTo>
                    <a:pt x="30" y="33"/>
                    <a:pt x="32" y="0"/>
                    <a:pt x="28"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5"/>
            <p:cNvSpPr/>
            <p:nvPr/>
          </p:nvSpPr>
          <p:spPr>
            <a:xfrm>
              <a:off x="4850825" y="2562250"/>
              <a:ext cx="400" cy="2775"/>
            </a:xfrm>
            <a:custGeom>
              <a:rect b="b" l="l" r="r" t="t"/>
              <a:pathLst>
                <a:path extrusionOk="0" h="111" w="16">
                  <a:moveTo>
                    <a:pt x="11" y="0"/>
                  </a:moveTo>
                  <a:cubicBezTo>
                    <a:pt x="13" y="25"/>
                    <a:pt x="1" y="111"/>
                    <a:pt x="6" y="111"/>
                  </a:cubicBezTo>
                  <a:cubicBezTo>
                    <a:pt x="6" y="111"/>
                    <a:pt x="6" y="110"/>
                    <a:pt x="6" y="110"/>
                  </a:cubicBezTo>
                  <a:cubicBezTo>
                    <a:pt x="11" y="91"/>
                    <a:pt x="12" y="71"/>
                    <a:pt x="16" y="52"/>
                  </a:cubicBezTo>
                  <a:lnTo>
                    <a:pt x="11"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5"/>
            <p:cNvSpPr/>
            <p:nvPr/>
          </p:nvSpPr>
          <p:spPr>
            <a:xfrm>
              <a:off x="4843900" y="2586275"/>
              <a:ext cx="1100" cy="2050"/>
            </a:xfrm>
            <a:custGeom>
              <a:rect b="b" l="l" r="r" t="t"/>
              <a:pathLst>
                <a:path extrusionOk="0" h="82" w="44">
                  <a:moveTo>
                    <a:pt x="43" y="1"/>
                  </a:moveTo>
                  <a:cubicBezTo>
                    <a:pt x="30" y="27"/>
                    <a:pt x="8" y="78"/>
                    <a:pt x="0" y="80"/>
                  </a:cubicBezTo>
                  <a:cubicBezTo>
                    <a:pt x="1" y="81"/>
                    <a:pt x="1" y="81"/>
                    <a:pt x="2" y="81"/>
                  </a:cubicBezTo>
                  <a:cubicBezTo>
                    <a:pt x="6" y="81"/>
                    <a:pt x="21" y="59"/>
                    <a:pt x="27" y="56"/>
                  </a:cubicBezTo>
                  <a:lnTo>
                    <a:pt x="43" y="1"/>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5"/>
            <p:cNvSpPr/>
            <p:nvPr/>
          </p:nvSpPr>
          <p:spPr>
            <a:xfrm>
              <a:off x="4843975" y="2587650"/>
              <a:ext cx="725" cy="2100"/>
            </a:xfrm>
            <a:custGeom>
              <a:rect b="b" l="l" r="r" t="t"/>
              <a:pathLst>
                <a:path extrusionOk="0" h="84" w="29">
                  <a:moveTo>
                    <a:pt x="25" y="1"/>
                  </a:moveTo>
                  <a:cubicBezTo>
                    <a:pt x="25" y="1"/>
                    <a:pt x="25" y="1"/>
                    <a:pt x="24" y="1"/>
                  </a:cubicBezTo>
                  <a:cubicBezTo>
                    <a:pt x="17" y="29"/>
                    <a:pt x="10" y="57"/>
                    <a:pt x="1" y="84"/>
                  </a:cubicBezTo>
                  <a:cubicBezTo>
                    <a:pt x="17" y="49"/>
                    <a:pt x="23" y="27"/>
                    <a:pt x="26" y="15"/>
                  </a:cubicBezTo>
                  <a:cubicBezTo>
                    <a:pt x="28" y="4"/>
                    <a:pt x="28" y="1"/>
                    <a:pt x="25"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5"/>
            <p:cNvSpPr/>
            <p:nvPr/>
          </p:nvSpPr>
          <p:spPr>
            <a:xfrm>
              <a:off x="4847900" y="2575625"/>
              <a:ext cx="600" cy="4250"/>
            </a:xfrm>
            <a:custGeom>
              <a:rect b="b" l="l" r="r" t="t"/>
              <a:pathLst>
                <a:path extrusionOk="0" h="170" w="24">
                  <a:moveTo>
                    <a:pt x="24" y="1"/>
                  </a:moveTo>
                  <a:lnTo>
                    <a:pt x="13" y="85"/>
                  </a:lnTo>
                  <a:lnTo>
                    <a:pt x="8" y="127"/>
                  </a:lnTo>
                  <a:cubicBezTo>
                    <a:pt x="5" y="141"/>
                    <a:pt x="3" y="155"/>
                    <a:pt x="0" y="169"/>
                  </a:cubicBezTo>
                  <a:lnTo>
                    <a:pt x="7" y="143"/>
                  </a:lnTo>
                  <a:cubicBezTo>
                    <a:pt x="14" y="96"/>
                    <a:pt x="18" y="48"/>
                    <a:pt x="24"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5"/>
            <p:cNvSpPr/>
            <p:nvPr/>
          </p:nvSpPr>
          <p:spPr>
            <a:xfrm>
              <a:off x="4840525" y="2594775"/>
              <a:ext cx="425" cy="2325"/>
            </a:xfrm>
            <a:custGeom>
              <a:rect b="b" l="l" r="r" t="t"/>
              <a:pathLst>
                <a:path extrusionOk="0" h="93" w="17">
                  <a:moveTo>
                    <a:pt x="17" y="0"/>
                  </a:moveTo>
                  <a:lnTo>
                    <a:pt x="17" y="0"/>
                  </a:lnTo>
                  <a:cubicBezTo>
                    <a:pt x="10" y="32"/>
                    <a:pt x="4" y="62"/>
                    <a:pt x="1" y="93"/>
                  </a:cubicBezTo>
                  <a:cubicBezTo>
                    <a:pt x="3" y="80"/>
                    <a:pt x="5" y="67"/>
                    <a:pt x="8" y="53"/>
                  </a:cubicBezTo>
                  <a:lnTo>
                    <a:pt x="17"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5"/>
            <p:cNvSpPr/>
            <p:nvPr/>
          </p:nvSpPr>
          <p:spPr>
            <a:xfrm>
              <a:off x="4838275" y="2601425"/>
              <a:ext cx="900" cy="4650"/>
            </a:xfrm>
            <a:custGeom>
              <a:rect b="b" l="l" r="r" t="t"/>
              <a:pathLst>
                <a:path extrusionOk="0" h="186" w="36">
                  <a:moveTo>
                    <a:pt x="34" y="1"/>
                  </a:moveTo>
                  <a:cubicBezTo>
                    <a:pt x="29" y="1"/>
                    <a:pt x="19" y="30"/>
                    <a:pt x="15" y="30"/>
                  </a:cubicBezTo>
                  <a:cubicBezTo>
                    <a:pt x="14" y="30"/>
                    <a:pt x="13" y="27"/>
                    <a:pt x="14" y="19"/>
                  </a:cubicBezTo>
                  <a:lnTo>
                    <a:pt x="14" y="19"/>
                  </a:lnTo>
                  <a:cubicBezTo>
                    <a:pt x="2" y="82"/>
                    <a:pt x="0" y="137"/>
                    <a:pt x="1" y="186"/>
                  </a:cubicBezTo>
                  <a:cubicBezTo>
                    <a:pt x="4" y="134"/>
                    <a:pt x="13" y="79"/>
                    <a:pt x="36" y="11"/>
                  </a:cubicBezTo>
                  <a:cubicBezTo>
                    <a:pt x="36" y="4"/>
                    <a:pt x="35" y="1"/>
                    <a:pt x="34"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5"/>
            <p:cNvSpPr/>
            <p:nvPr/>
          </p:nvSpPr>
          <p:spPr>
            <a:xfrm>
              <a:off x="4838225" y="2606050"/>
              <a:ext cx="100" cy="2100"/>
            </a:xfrm>
            <a:custGeom>
              <a:rect b="b" l="l" r="r" t="t"/>
              <a:pathLst>
                <a:path extrusionOk="0" h="84" w="4">
                  <a:moveTo>
                    <a:pt x="3" y="1"/>
                  </a:moveTo>
                  <a:cubicBezTo>
                    <a:pt x="0" y="29"/>
                    <a:pt x="1" y="56"/>
                    <a:pt x="3" y="84"/>
                  </a:cubicBezTo>
                  <a:cubicBezTo>
                    <a:pt x="4" y="58"/>
                    <a:pt x="2" y="30"/>
                    <a:pt x="3"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5"/>
            <p:cNvSpPr/>
            <p:nvPr/>
          </p:nvSpPr>
          <p:spPr>
            <a:xfrm>
              <a:off x="4841525" y="2593125"/>
              <a:ext cx="1000" cy="1575"/>
            </a:xfrm>
            <a:custGeom>
              <a:rect b="b" l="l" r="r" t="t"/>
              <a:pathLst>
                <a:path extrusionOk="0" h="63" w="40">
                  <a:moveTo>
                    <a:pt x="39" y="1"/>
                  </a:moveTo>
                  <a:cubicBezTo>
                    <a:pt x="34" y="6"/>
                    <a:pt x="22" y="16"/>
                    <a:pt x="1" y="62"/>
                  </a:cubicBezTo>
                  <a:cubicBezTo>
                    <a:pt x="9" y="52"/>
                    <a:pt x="17" y="43"/>
                    <a:pt x="25" y="34"/>
                  </a:cubicBezTo>
                  <a:cubicBezTo>
                    <a:pt x="30" y="24"/>
                    <a:pt x="34" y="12"/>
                    <a:pt x="39"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5"/>
            <p:cNvSpPr/>
            <p:nvPr/>
          </p:nvSpPr>
          <p:spPr>
            <a:xfrm>
              <a:off x="4841450" y="2593925"/>
              <a:ext cx="750" cy="1850"/>
            </a:xfrm>
            <a:custGeom>
              <a:rect b="b" l="l" r="r" t="t"/>
              <a:pathLst>
                <a:path extrusionOk="0" h="74" w="30">
                  <a:moveTo>
                    <a:pt x="29" y="0"/>
                  </a:moveTo>
                  <a:lnTo>
                    <a:pt x="28" y="2"/>
                  </a:lnTo>
                  <a:cubicBezTo>
                    <a:pt x="22" y="17"/>
                    <a:pt x="17" y="30"/>
                    <a:pt x="13" y="41"/>
                  </a:cubicBezTo>
                  <a:lnTo>
                    <a:pt x="13" y="41"/>
                  </a:lnTo>
                  <a:cubicBezTo>
                    <a:pt x="17" y="30"/>
                    <a:pt x="22" y="17"/>
                    <a:pt x="29" y="0"/>
                  </a:cubicBezTo>
                  <a:close/>
                  <a:moveTo>
                    <a:pt x="13" y="41"/>
                  </a:moveTo>
                  <a:cubicBezTo>
                    <a:pt x="6" y="58"/>
                    <a:pt x="3" y="68"/>
                    <a:pt x="1" y="74"/>
                  </a:cubicBezTo>
                  <a:cubicBezTo>
                    <a:pt x="3" y="68"/>
                    <a:pt x="7" y="56"/>
                    <a:pt x="13" y="4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5"/>
            <p:cNvSpPr/>
            <p:nvPr/>
          </p:nvSpPr>
          <p:spPr>
            <a:xfrm>
              <a:off x="4842500" y="2592925"/>
              <a:ext cx="100" cy="225"/>
            </a:xfrm>
            <a:custGeom>
              <a:rect b="b" l="l" r="r" t="t"/>
              <a:pathLst>
                <a:path extrusionOk="0" h="9" w="4">
                  <a:moveTo>
                    <a:pt x="4" y="0"/>
                  </a:moveTo>
                  <a:cubicBezTo>
                    <a:pt x="3" y="4"/>
                    <a:pt x="1" y="5"/>
                    <a:pt x="0" y="9"/>
                  </a:cubicBezTo>
                  <a:cubicBezTo>
                    <a:pt x="3" y="6"/>
                    <a:pt x="4" y="5"/>
                    <a:pt x="4"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5"/>
            <p:cNvSpPr/>
            <p:nvPr/>
          </p:nvSpPr>
          <p:spPr>
            <a:xfrm>
              <a:off x="4845650" y="2584525"/>
              <a:ext cx="850" cy="2475"/>
            </a:xfrm>
            <a:custGeom>
              <a:rect b="b" l="l" r="r" t="t"/>
              <a:pathLst>
                <a:path extrusionOk="0" h="99" w="34">
                  <a:moveTo>
                    <a:pt x="23" y="1"/>
                  </a:moveTo>
                  <a:cubicBezTo>
                    <a:pt x="22" y="5"/>
                    <a:pt x="21" y="9"/>
                    <a:pt x="21" y="13"/>
                  </a:cubicBezTo>
                  <a:lnTo>
                    <a:pt x="21" y="13"/>
                  </a:lnTo>
                  <a:cubicBezTo>
                    <a:pt x="22" y="9"/>
                    <a:pt x="22" y="5"/>
                    <a:pt x="23" y="1"/>
                  </a:cubicBezTo>
                  <a:close/>
                  <a:moveTo>
                    <a:pt x="21" y="13"/>
                  </a:moveTo>
                  <a:cubicBezTo>
                    <a:pt x="14" y="49"/>
                    <a:pt x="1" y="99"/>
                    <a:pt x="7" y="99"/>
                  </a:cubicBezTo>
                  <a:cubicBezTo>
                    <a:pt x="10" y="99"/>
                    <a:pt x="16" y="88"/>
                    <a:pt x="30" y="61"/>
                  </a:cubicBezTo>
                  <a:cubicBezTo>
                    <a:pt x="33" y="26"/>
                    <a:pt x="12" y="71"/>
                    <a:pt x="21" y="13"/>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5"/>
            <p:cNvSpPr/>
            <p:nvPr/>
          </p:nvSpPr>
          <p:spPr>
            <a:xfrm>
              <a:off x="4843375" y="2589725"/>
              <a:ext cx="950" cy="2375"/>
            </a:xfrm>
            <a:custGeom>
              <a:rect b="b" l="l" r="r" t="t"/>
              <a:pathLst>
                <a:path extrusionOk="0" h="95" w="38">
                  <a:moveTo>
                    <a:pt x="30" y="1"/>
                  </a:moveTo>
                  <a:lnTo>
                    <a:pt x="0" y="95"/>
                  </a:lnTo>
                  <a:lnTo>
                    <a:pt x="38" y="11"/>
                  </a:lnTo>
                  <a:lnTo>
                    <a:pt x="38" y="11"/>
                  </a:lnTo>
                  <a:cubicBezTo>
                    <a:pt x="36" y="12"/>
                    <a:pt x="32" y="15"/>
                    <a:pt x="30" y="15"/>
                  </a:cubicBezTo>
                  <a:cubicBezTo>
                    <a:pt x="28" y="15"/>
                    <a:pt x="27" y="12"/>
                    <a:pt x="30"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5"/>
            <p:cNvSpPr/>
            <p:nvPr/>
          </p:nvSpPr>
          <p:spPr>
            <a:xfrm>
              <a:off x="4843000" y="2592075"/>
              <a:ext cx="400" cy="1125"/>
            </a:xfrm>
            <a:custGeom>
              <a:rect b="b" l="l" r="r" t="t"/>
              <a:pathLst>
                <a:path extrusionOk="0" h="45" w="16">
                  <a:moveTo>
                    <a:pt x="15" y="1"/>
                  </a:moveTo>
                  <a:lnTo>
                    <a:pt x="0" y="32"/>
                  </a:lnTo>
                  <a:lnTo>
                    <a:pt x="0" y="45"/>
                  </a:lnTo>
                  <a:lnTo>
                    <a:pt x="15" y="1"/>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5"/>
            <p:cNvSpPr/>
            <p:nvPr/>
          </p:nvSpPr>
          <p:spPr>
            <a:xfrm>
              <a:off x="4838800" y="2603100"/>
              <a:ext cx="725" cy="4425"/>
            </a:xfrm>
            <a:custGeom>
              <a:rect b="b" l="l" r="r" t="t"/>
              <a:pathLst>
                <a:path extrusionOk="0" h="177" w="29">
                  <a:moveTo>
                    <a:pt x="24" y="0"/>
                  </a:moveTo>
                  <a:cubicBezTo>
                    <a:pt x="22" y="0"/>
                    <a:pt x="18" y="8"/>
                    <a:pt x="13" y="38"/>
                  </a:cubicBezTo>
                  <a:cubicBezTo>
                    <a:pt x="12" y="59"/>
                    <a:pt x="10" y="81"/>
                    <a:pt x="8" y="104"/>
                  </a:cubicBezTo>
                  <a:cubicBezTo>
                    <a:pt x="6" y="127"/>
                    <a:pt x="3" y="151"/>
                    <a:pt x="1" y="176"/>
                  </a:cubicBezTo>
                  <a:cubicBezTo>
                    <a:pt x="4" y="149"/>
                    <a:pt x="10" y="121"/>
                    <a:pt x="14" y="94"/>
                  </a:cubicBezTo>
                  <a:cubicBezTo>
                    <a:pt x="18" y="66"/>
                    <a:pt x="24" y="39"/>
                    <a:pt x="29" y="12"/>
                  </a:cubicBezTo>
                  <a:cubicBezTo>
                    <a:pt x="27" y="8"/>
                    <a:pt x="26" y="0"/>
                    <a:pt x="24"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5"/>
            <p:cNvSpPr/>
            <p:nvPr/>
          </p:nvSpPr>
          <p:spPr>
            <a:xfrm>
              <a:off x="4840325" y="2599050"/>
              <a:ext cx="125" cy="250"/>
            </a:xfrm>
            <a:custGeom>
              <a:rect b="b" l="l" r="r" t="t"/>
              <a:pathLst>
                <a:path extrusionOk="0" h="10" w="5">
                  <a:moveTo>
                    <a:pt x="2" y="0"/>
                  </a:moveTo>
                  <a:lnTo>
                    <a:pt x="2" y="0"/>
                  </a:lnTo>
                  <a:cubicBezTo>
                    <a:pt x="2" y="0"/>
                    <a:pt x="2" y="0"/>
                    <a:pt x="2" y="1"/>
                  </a:cubicBezTo>
                  <a:cubicBezTo>
                    <a:pt x="2" y="3"/>
                    <a:pt x="1" y="7"/>
                    <a:pt x="0" y="9"/>
                  </a:cubicBezTo>
                  <a:cubicBezTo>
                    <a:pt x="2" y="4"/>
                    <a:pt x="4" y="0"/>
                    <a:pt x="2"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5"/>
            <p:cNvSpPr/>
            <p:nvPr/>
          </p:nvSpPr>
          <p:spPr>
            <a:xfrm>
              <a:off x="4839125" y="2619925"/>
              <a:ext cx="100" cy="250"/>
            </a:xfrm>
            <a:custGeom>
              <a:rect b="b" l="l" r="r" t="t"/>
              <a:pathLst>
                <a:path extrusionOk="0" h="10" w="4">
                  <a:moveTo>
                    <a:pt x="1" y="0"/>
                  </a:moveTo>
                  <a:lnTo>
                    <a:pt x="3" y="10"/>
                  </a:lnTo>
                  <a:cubicBezTo>
                    <a:pt x="4" y="7"/>
                    <a:pt x="4" y="5"/>
                    <a:pt x="4" y="2"/>
                  </a:cubicBezTo>
                  <a:cubicBezTo>
                    <a:pt x="3" y="1"/>
                    <a:pt x="2" y="1"/>
                    <a:pt x="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5"/>
            <p:cNvSpPr/>
            <p:nvPr/>
          </p:nvSpPr>
          <p:spPr>
            <a:xfrm>
              <a:off x="4839500" y="2600975"/>
              <a:ext cx="500" cy="2525"/>
            </a:xfrm>
            <a:custGeom>
              <a:rect b="b" l="l" r="r" t="t"/>
              <a:pathLst>
                <a:path extrusionOk="0" h="101" w="20">
                  <a:moveTo>
                    <a:pt x="20" y="0"/>
                  </a:moveTo>
                  <a:lnTo>
                    <a:pt x="20" y="0"/>
                  </a:lnTo>
                  <a:cubicBezTo>
                    <a:pt x="14" y="31"/>
                    <a:pt x="7" y="63"/>
                    <a:pt x="1" y="97"/>
                  </a:cubicBezTo>
                  <a:cubicBezTo>
                    <a:pt x="1" y="99"/>
                    <a:pt x="1" y="100"/>
                    <a:pt x="2" y="100"/>
                  </a:cubicBezTo>
                  <a:cubicBezTo>
                    <a:pt x="3" y="100"/>
                    <a:pt x="4" y="97"/>
                    <a:pt x="5" y="89"/>
                  </a:cubicBezTo>
                  <a:cubicBezTo>
                    <a:pt x="10" y="68"/>
                    <a:pt x="13" y="53"/>
                    <a:pt x="16" y="39"/>
                  </a:cubicBezTo>
                  <a:cubicBezTo>
                    <a:pt x="18" y="25"/>
                    <a:pt x="19" y="13"/>
                    <a:pt x="20"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5"/>
            <p:cNvSpPr/>
            <p:nvPr/>
          </p:nvSpPr>
          <p:spPr>
            <a:xfrm>
              <a:off x="4838200" y="2609900"/>
              <a:ext cx="300" cy="1825"/>
            </a:xfrm>
            <a:custGeom>
              <a:rect b="b" l="l" r="r" t="t"/>
              <a:pathLst>
                <a:path extrusionOk="0" h="73" w="12">
                  <a:moveTo>
                    <a:pt x="12" y="0"/>
                  </a:moveTo>
                  <a:lnTo>
                    <a:pt x="12" y="0"/>
                  </a:lnTo>
                  <a:cubicBezTo>
                    <a:pt x="9" y="11"/>
                    <a:pt x="6" y="27"/>
                    <a:pt x="3" y="41"/>
                  </a:cubicBezTo>
                  <a:cubicBezTo>
                    <a:pt x="1" y="55"/>
                    <a:pt x="0" y="69"/>
                    <a:pt x="2" y="72"/>
                  </a:cubicBezTo>
                  <a:cubicBezTo>
                    <a:pt x="5" y="50"/>
                    <a:pt x="8" y="26"/>
                    <a:pt x="12"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5"/>
            <p:cNvSpPr/>
            <p:nvPr/>
          </p:nvSpPr>
          <p:spPr>
            <a:xfrm>
              <a:off x="4840050" y="2599450"/>
              <a:ext cx="125" cy="250"/>
            </a:xfrm>
            <a:custGeom>
              <a:rect b="b" l="l" r="r" t="t"/>
              <a:pathLst>
                <a:path extrusionOk="0" h="10" w="5">
                  <a:moveTo>
                    <a:pt x="5" y="0"/>
                  </a:moveTo>
                  <a:cubicBezTo>
                    <a:pt x="1" y="7"/>
                    <a:pt x="1" y="10"/>
                    <a:pt x="1" y="10"/>
                  </a:cubicBezTo>
                  <a:cubicBezTo>
                    <a:pt x="1" y="10"/>
                    <a:pt x="3" y="9"/>
                    <a:pt x="4" y="6"/>
                  </a:cubicBezTo>
                  <a:cubicBezTo>
                    <a:pt x="5" y="4"/>
                    <a:pt x="5" y="2"/>
                    <a:pt x="5"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5"/>
            <p:cNvSpPr/>
            <p:nvPr/>
          </p:nvSpPr>
          <p:spPr>
            <a:xfrm>
              <a:off x="4840000" y="2599275"/>
              <a:ext cx="350" cy="1725"/>
            </a:xfrm>
            <a:custGeom>
              <a:rect b="b" l="l" r="r" t="t"/>
              <a:pathLst>
                <a:path extrusionOk="0" h="69" w="14">
                  <a:moveTo>
                    <a:pt x="13" y="0"/>
                  </a:moveTo>
                  <a:cubicBezTo>
                    <a:pt x="11" y="5"/>
                    <a:pt x="9" y="10"/>
                    <a:pt x="6" y="13"/>
                  </a:cubicBezTo>
                  <a:cubicBezTo>
                    <a:pt x="3" y="34"/>
                    <a:pt x="1" y="51"/>
                    <a:pt x="0" y="68"/>
                  </a:cubicBezTo>
                  <a:cubicBezTo>
                    <a:pt x="4" y="43"/>
                    <a:pt x="10" y="20"/>
                    <a:pt x="13"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5"/>
            <p:cNvSpPr/>
            <p:nvPr/>
          </p:nvSpPr>
          <p:spPr>
            <a:xfrm>
              <a:off x="4839200" y="2617450"/>
              <a:ext cx="3325" cy="8525"/>
            </a:xfrm>
            <a:custGeom>
              <a:rect b="b" l="l" r="r" t="t"/>
              <a:pathLst>
                <a:path extrusionOk="0" h="341" w="133">
                  <a:moveTo>
                    <a:pt x="37" y="1"/>
                  </a:moveTo>
                  <a:cubicBezTo>
                    <a:pt x="22" y="1"/>
                    <a:pt x="6" y="46"/>
                    <a:pt x="1" y="101"/>
                  </a:cubicBezTo>
                  <a:cubicBezTo>
                    <a:pt x="3" y="102"/>
                    <a:pt x="6" y="102"/>
                    <a:pt x="11" y="114"/>
                  </a:cubicBezTo>
                  <a:cubicBezTo>
                    <a:pt x="13" y="119"/>
                    <a:pt x="16" y="128"/>
                    <a:pt x="20" y="141"/>
                  </a:cubicBezTo>
                  <a:cubicBezTo>
                    <a:pt x="24" y="154"/>
                    <a:pt x="29" y="172"/>
                    <a:pt x="35" y="194"/>
                  </a:cubicBezTo>
                  <a:cubicBezTo>
                    <a:pt x="34" y="177"/>
                    <a:pt x="29" y="125"/>
                    <a:pt x="26" y="87"/>
                  </a:cubicBezTo>
                  <a:cubicBezTo>
                    <a:pt x="25" y="62"/>
                    <a:pt x="26" y="43"/>
                    <a:pt x="29" y="43"/>
                  </a:cubicBezTo>
                  <a:cubicBezTo>
                    <a:pt x="31" y="43"/>
                    <a:pt x="34" y="49"/>
                    <a:pt x="37" y="63"/>
                  </a:cubicBezTo>
                  <a:cubicBezTo>
                    <a:pt x="63" y="183"/>
                    <a:pt x="50" y="163"/>
                    <a:pt x="57" y="223"/>
                  </a:cubicBezTo>
                  <a:cubicBezTo>
                    <a:pt x="58" y="217"/>
                    <a:pt x="59" y="214"/>
                    <a:pt x="60" y="214"/>
                  </a:cubicBezTo>
                  <a:cubicBezTo>
                    <a:pt x="62" y="214"/>
                    <a:pt x="65" y="218"/>
                    <a:pt x="68" y="223"/>
                  </a:cubicBezTo>
                  <a:cubicBezTo>
                    <a:pt x="70" y="229"/>
                    <a:pt x="74" y="236"/>
                    <a:pt x="77" y="245"/>
                  </a:cubicBezTo>
                  <a:cubicBezTo>
                    <a:pt x="81" y="254"/>
                    <a:pt x="85" y="263"/>
                    <a:pt x="90" y="273"/>
                  </a:cubicBezTo>
                  <a:cubicBezTo>
                    <a:pt x="104" y="306"/>
                    <a:pt x="120" y="340"/>
                    <a:pt x="129" y="340"/>
                  </a:cubicBezTo>
                  <a:cubicBezTo>
                    <a:pt x="130" y="340"/>
                    <a:pt x="131" y="339"/>
                    <a:pt x="132" y="337"/>
                  </a:cubicBezTo>
                  <a:cubicBezTo>
                    <a:pt x="119" y="304"/>
                    <a:pt x="108" y="270"/>
                    <a:pt x="96" y="236"/>
                  </a:cubicBezTo>
                  <a:cubicBezTo>
                    <a:pt x="96" y="236"/>
                    <a:pt x="96" y="236"/>
                    <a:pt x="96" y="236"/>
                  </a:cubicBezTo>
                  <a:cubicBezTo>
                    <a:pt x="98" y="236"/>
                    <a:pt x="106" y="252"/>
                    <a:pt x="109" y="252"/>
                  </a:cubicBezTo>
                  <a:cubicBezTo>
                    <a:pt x="110" y="252"/>
                    <a:pt x="110" y="249"/>
                    <a:pt x="109" y="240"/>
                  </a:cubicBezTo>
                  <a:cubicBezTo>
                    <a:pt x="102" y="238"/>
                    <a:pt x="91" y="212"/>
                    <a:pt x="80" y="175"/>
                  </a:cubicBezTo>
                  <a:cubicBezTo>
                    <a:pt x="74" y="157"/>
                    <a:pt x="70" y="135"/>
                    <a:pt x="66" y="112"/>
                  </a:cubicBezTo>
                  <a:cubicBezTo>
                    <a:pt x="64" y="101"/>
                    <a:pt x="63" y="90"/>
                    <a:pt x="62" y="78"/>
                  </a:cubicBezTo>
                  <a:cubicBezTo>
                    <a:pt x="61" y="66"/>
                    <a:pt x="61" y="55"/>
                    <a:pt x="61" y="43"/>
                  </a:cubicBezTo>
                  <a:cubicBezTo>
                    <a:pt x="54" y="13"/>
                    <a:pt x="46" y="1"/>
                    <a:pt x="37"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5"/>
            <p:cNvSpPr/>
            <p:nvPr/>
          </p:nvSpPr>
          <p:spPr>
            <a:xfrm>
              <a:off x="4838525" y="2614450"/>
              <a:ext cx="625" cy="5500"/>
            </a:xfrm>
            <a:custGeom>
              <a:rect b="b" l="l" r="r" t="t"/>
              <a:pathLst>
                <a:path extrusionOk="0" h="220" w="25">
                  <a:moveTo>
                    <a:pt x="5" y="1"/>
                  </a:moveTo>
                  <a:cubicBezTo>
                    <a:pt x="5" y="24"/>
                    <a:pt x="4" y="43"/>
                    <a:pt x="4" y="64"/>
                  </a:cubicBezTo>
                  <a:cubicBezTo>
                    <a:pt x="3" y="85"/>
                    <a:pt x="1" y="108"/>
                    <a:pt x="1" y="138"/>
                  </a:cubicBezTo>
                  <a:cubicBezTo>
                    <a:pt x="14" y="203"/>
                    <a:pt x="21" y="216"/>
                    <a:pt x="25" y="219"/>
                  </a:cubicBezTo>
                  <a:cubicBezTo>
                    <a:pt x="21" y="188"/>
                    <a:pt x="17" y="155"/>
                    <a:pt x="13" y="123"/>
                  </a:cubicBezTo>
                  <a:cubicBezTo>
                    <a:pt x="10" y="91"/>
                    <a:pt x="7" y="59"/>
                    <a:pt x="6" y="26"/>
                  </a:cubicBezTo>
                  <a:lnTo>
                    <a:pt x="6" y="26"/>
                  </a:lnTo>
                  <a:cubicBezTo>
                    <a:pt x="7" y="32"/>
                    <a:pt x="7" y="36"/>
                    <a:pt x="8" y="40"/>
                  </a:cubicBezTo>
                  <a:cubicBezTo>
                    <a:pt x="7" y="27"/>
                    <a:pt x="7" y="14"/>
                    <a:pt x="5"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5"/>
            <p:cNvSpPr/>
            <p:nvPr/>
          </p:nvSpPr>
          <p:spPr>
            <a:xfrm>
              <a:off x="4838475" y="2607500"/>
              <a:ext cx="950" cy="6975"/>
            </a:xfrm>
            <a:custGeom>
              <a:rect b="b" l="l" r="r" t="t"/>
              <a:pathLst>
                <a:path extrusionOk="0" h="279" w="38">
                  <a:moveTo>
                    <a:pt x="4" y="84"/>
                  </a:moveTo>
                  <a:cubicBezTo>
                    <a:pt x="4" y="84"/>
                    <a:pt x="4" y="86"/>
                    <a:pt x="3" y="90"/>
                  </a:cubicBezTo>
                  <a:cubicBezTo>
                    <a:pt x="3" y="90"/>
                    <a:pt x="3" y="93"/>
                    <a:pt x="3" y="94"/>
                  </a:cubicBezTo>
                  <a:cubicBezTo>
                    <a:pt x="3" y="93"/>
                    <a:pt x="3" y="92"/>
                    <a:pt x="2" y="91"/>
                  </a:cubicBezTo>
                  <a:cubicBezTo>
                    <a:pt x="3" y="87"/>
                    <a:pt x="4" y="84"/>
                    <a:pt x="4" y="84"/>
                  </a:cubicBezTo>
                  <a:close/>
                  <a:moveTo>
                    <a:pt x="1" y="93"/>
                  </a:moveTo>
                  <a:cubicBezTo>
                    <a:pt x="1" y="94"/>
                    <a:pt x="1" y="95"/>
                    <a:pt x="1" y="96"/>
                  </a:cubicBezTo>
                  <a:cubicBezTo>
                    <a:pt x="1" y="95"/>
                    <a:pt x="1" y="94"/>
                    <a:pt x="1" y="93"/>
                  </a:cubicBezTo>
                  <a:close/>
                  <a:moveTo>
                    <a:pt x="14" y="0"/>
                  </a:moveTo>
                  <a:lnTo>
                    <a:pt x="14" y="0"/>
                  </a:lnTo>
                  <a:cubicBezTo>
                    <a:pt x="11" y="17"/>
                    <a:pt x="9" y="34"/>
                    <a:pt x="7" y="49"/>
                  </a:cubicBezTo>
                  <a:cubicBezTo>
                    <a:pt x="4" y="65"/>
                    <a:pt x="3" y="79"/>
                    <a:pt x="1" y="93"/>
                  </a:cubicBezTo>
                  <a:lnTo>
                    <a:pt x="1" y="93"/>
                  </a:lnTo>
                  <a:cubicBezTo>
                    <a:pt x="1" y="93"/>
                    <a:pt x="1" y="93"/>
                    <a:pt x="2" y="92"/>
                  </a:cubicBezTo>
                  <a:lnTo>
                    <a:pt x="2" y="92"/>
                  </a:lnTo>
                  <a:lnTo>
                    <a:pt x="1" y="139"/>
                  </a:lnTo>
                  <a:cubicBezTo>
                    <a:pt x="1" y="154"/>
                    <a:pt x="2" y="170"/>
                    <a:pt x="2" y="186"/>
                  </a:cubicBezTo>
                  <a:lnTo>
                    <a:pt x="3" y="233"/>
                  </a:lnTo>
                  <a:lnTo>
                    <a:pt x="7" y="279"/>
                  </a:lnTo>
                  <a:cubicBezTo>
                    <a:pt x="8" y="259"/>
                    <a:pt x="6" y="237"/>
                    <a:pt x="7" y="208"/>
                  </a:cubicBezTo>
                  <a:cubicBezTo>
                    <a:pt x="7" y="180"/>
                    <a:pt x="6" y="146"/>
                    <a:pt x="8" y="103"/>
                  </a:cubicBezTo>
                  <a:lnTo>
                    <a:pt x="8" y="103"/>
                  </a:lnTo>
                  <a:cubicBezTo>
                    <a:pt x="6" y="121"/>
                    <a:pt x="5" y="128"/>
                    <a:pt x="4" y="128"/>
                  </a:cubicBezTo>
                  <a:cubicBezTo>
                    <a:pt x="3" y="128"/>
                    <a:pt x="4" y="105"/>
                    <a:pt x="3" y="94"/>
                  </a:cubicBezTo>
                  <a:lnTo>
                    <a:pt x="3" y="94"/>
                  </a:lnTo>
                  <a:cubicBezTo>
                    <a:pt x="5" y="96"/>
                    <a:pt x="7" y="99"/>
                    <a:pt x="8" y="103"/>
                  </a:cubicBezTo>
                  <a:cubicBezTo>
                    <a:pt x="15" y="127"/>
                    <a:pt x="21" y="188"/>
                    <a:pt x="29" y="188"/>
                  </a:cubicBezTo>
                  <a:cubicBezTo>
                    <a:pt x="31" y="188"/>
                    <a:pt x="34" y="183"/>
                    <a:pt x="37" y="170"/>
                  </a:cubicBezTo>
                  <a:cubicBezTo>
                    <a:pt x="37" y="142"/>
                    <a:pt x="37" y="123"/>
                    <a:pt x="37" y="109"/>
                  </a:cubicBezTo>
                  <a:cubicBezTo>
                    <a:pt x="37" y="95"/>
                    <a:pt x="36" y="86"/>
                    <a:pt x="34" y="79"/>
                  </a:cubicBezTo>
                  <a:cubicBezTo>
                    <a:pt x="31" y="65"/>
                    <a:pt x="29" y="56"/>
                    <a:pt x="30" y="21"/>
                  </a:cubicBezTo>
                  <a:lnTo>
                    <a:pt x="30" y="21"/>
                  </a:lnTo>
                  <a:cubicBezTo>
                    <a:pt x="25" y="68"/>
                    <a:pt x="25" y="88"/>
                    <a:pt x="24" y="93"/>
                  </a:cubicBezTo>
                  <a:cubicBezTo>
                    <a:pt x="24" y="94"/>
                    <a:pt x="24" y="95"/>
                    <a:pt x="24" y="95"/>
                  </a:cubicBezTo>
                  <a:cubicBezTo>
                    <a:pt x="23" y="95"/>
                    <a:pt x="22" y="88"/>
                    <a:pt x="21" y="81"/>
                  </a:cubicBezTo>
                  <a:cubicBezTo>
                    <a:pt x="20" y="70"/>
                    <a:pt x="19" y="58"/>
                    <a:pt x="17" y="58"/>
                  </a:cubicBezTo>
                  <a:cubicBezTo>
                    <a:pt x="15" y="58"/>
                    <a:pt x="13" y="69"/>
                    <a:pt x="9" y="101"/>
                  </a:cubicBezTo>
                  <a:cubicBezTo>
                    <a:pt x="9" y="64"/>
                    <a:pt x="11" y="32"/>
                    <a:pt x="14"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5"/>
            <p:cNvSpPr/>
            <p:nvPr/>
          </p:nvSpPr>
          <p:spPr>
            <a:xfrm>
              <a:off x="4846025" y="2588500"/>
              <a:ext cx="175" cy="375"/>
            </a:xfrm>
            <a:custGeom>
              <a:rect b="b" l="l" r="r" t="t"/>
              <a:pathLst>
                <a:path extrusionOk="0" h="15" w="7">
                  <a:moveTo>
                    <a:pt x="7" y="1"/>
                  </a:moveTo>
                  <a:cubicBezTo>
                    <a:pt x="4" y="5"/>
                    <a:pt x="3" y="4"/>
                    <a:pt x="3" y="5"/>
                  </a:cubicBezTo>
                  <a:cubicBezTo>
                    <a:pt x="1" y="11"/>
                    <a:pt x="0" y="15"/>
                    <a:pt x="1" y="15"/>
                  </a:cubicBezTo>
                  <a:cubicBezTo>
                    <a:pt x="1" y="15"/>
                    <a:pt x="3" y="11"/>
                    <a:pt x="7"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5"/>
            <p:cNvSpPr/>
            <p:nvPr/>
          </p:nvSpPr>
          <p:spPr>
            <a:xfrm>
              <a:off x="4843800" y="2587400"/>
              <a:ext cx="2625" cy="4525"/>
            </a:xfrm>
            <a:custGeom>
              <a:rect b="b" l="l" r="r" t="t"/>
              <a:pathLst>
                <a:path extrusionOk="0" h="181" w="105">
                  <a:moveTo>
                    <a:pt x="100" y="0"/>
                  </a:moveTo>
                  <a:lnTo>
                    <a:pt x="100" y="0"/>
                  </a:lnTo>
                  <a:cubicBezTo>
                    <a:pt x="98" y="0"/>
                    <a:pt x="93" y="9"/>
                    <a:pt x="81" y="34"/>
                  </a:cubicBezTo>
                  <a:lnTo>
                    <a:pt x="78" y="47"/>
                  </a:lnTo>
                  <a:cubicBezTo>
                    <a:pt x="65" y="81"/>
                    <a:pt x="43" y="116"/>
                    <a:pt x="27" y="143"/>
                  </a:cubicBezTo>
                  <a:cubicBezTo>
                    <a:pt x="18" y="157"/>
                    <a:pt x="11" y="169"/>
                    <a:pt x="6" y="175"/>
                  </a:cubicBezTo>
                  <a:lnTo>
                    <a:pt x="6" y="175"/>
                  </a:lnTo>
                  <a:cubicBezTo>
                    <a:pt x="22" y="162"/>
                    <a:pt x="37" y="147"/>
                    <a:pt x="63" y="110"/>
                  </a:cubicBezTo>
                  <a:cubicBezTo>
                    <a:pt x="65" y="104"/>
                    <a:pt x="65" y="98"/>
                    <a:pt x="68" y="88"/>
                  </a:cubicBezTo>
                  <a:cubicBezTo>
                    <a:pt x="70" y="79"/>
                    <a:pt x="73" y="67"/>
                    <a:pt x="82" y="47"/>
                  </a:cubicBezTo>
                  <a:cubicBezTo>
                    <a:pt x="87" y="36"/>
                    <a:pt x="89" y="32"/>
                    <a:pt x="90" y="32"/>
                  </a:cubicBezTo>
                  <a:lnTo>
                    <a:pt x="90" y="32"/>
                  </a:lnTo>
                  <a:cubicBezTo>
                    <a:pt x="93" y="32"/>
                    <a:pt x="89" y="49"/>
                    <a:pt x="92" y="49"/>
                  </a:cubicBezTo>
                  <a:cubicBezTo>
                    <a:pt x="96" y="33"/>
                    <a:pt x="104" y="0"/>
                    <a:pt x="100" y="0"/>
                  </a:cubicBezTo>
                  <a:close/>
                  <a:moveTo>
                    <a:pt x="6" y="175"/>
                  </a:moveTo>
                  <a:cubicBezTo>
                    <a:pt x="4" y="177"/>
                    <a:pt x="2" y="178"/>
                    <a:pt x="1" y="179"/>
                  </a:cubicBezTo>
                  <a:cubicBezTo>
                    <a:pt x="1" y="180"/>
                    <a:pt x="1" y="181"/>
                    <a:pt x="1" y="181"/>
                  </a:cubicBezTo>
                  <a:cubicBezTo>
                    <a:pt x="1" y="181"/>
                    <a:pt x="3" y="179"/>
                    <a:pt x="6" y="175"/>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5"/>
            <p:cNvSpPr/>
            <p:nvPr/>
          </p:nvSpPr>
          <p:spPr>
            <a:xfrm>
              <a:off x="4840375" y="2599825"/>
              <a:ext cx="850" cy="3775"/>
            </a:xfrm>
            <a:custGeom>
              <a:rect b="b" l="l" r="r" t="t"/>
              <a:pathLst>
                <a:path extrusionOk="0" h="151" w="34">
                  <a:moveTo>
                    <a:pt x="29" y="0"/>
                  </a:moveTo>
                  <a:lnTo>
                    <a:pt x="20" y="38"/>
                  </a:lnTo>
                  <a:lnTo>
                    <a:pt x="13" y="75"/>
                  </a:lnTo>
                  <a:cubicBezTo>
                    <a:pt x="9" y="100"/>
                    <a:pt x="3" y="125"/>
                    <a:pt x="1" y="150"/>
                  </a:cubicBezTo>
                  <a:cubicBezTo>
                    <a:pt x="9" y="125"/>
                    <a:pt x="17" y="101"/>
                    <a:pt x="27" y="77"/>
                  </a:cubicBezTo>
                  <a:lnTo>
                    <a:pt x="27" y="77"/>
                  </a:lnTo>
                  <a:lnTo>
                    <a:pt x="20" y="80"/>
                  </a:lnTo>
                  <a:cubicBezTo>
                    <a:pt x="30" y="38"/>
                    <a:pt x="34" y="21"/>
                    <a:pt x="34" y="13"/>
                  </a:cubicBezTo>
                  <a:cubicBezTo>
                    <a:pt x="34" y="5"/>
                    <a:pt x="30" y="6"/>
                    <a:pt x="29"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5"/>
            <p:cNvSpPr/>
            <p:nvPr/>
          </p:nvSpPr>
          <p:spPr>
            <a:xfrm>
              <a:off x="4838700" y="2620175"/>
              <a:ext cx="900" cy="2150"/>
            </a:xfrm>
            <a:custGeom>
              <a:rect b="b" l="l" r="r" t="t"/>
              <a:pathLst>
                <a:path extrusionOk="0" h="86" w="36">
                  <a:moveTo>
                    <a:pt x="0" y="1"/>
                  </a:moveTo>
                  <a:lnTo>
                    <a:pt x="0" y="1"/>
                  </a:lnTo>
                  <a:cubicBezTo>
                    <a:pt x="12" y="30"/>
                    <a:pt x="22" y="58"/>
                    <a:pt x="35" y="85"/>
                  </a:cubicBezTo>
                  <a:cubicBezTo>
                    <a:pt x="28" y="64"/>
                    <a:pt x="23" y="41"/>
                    <a:pt x="17" y="19"/>
                  </a:cubicBezTo>
                  <a:lnTo>
                    <a:pt x="0" y="1"/>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5"/>
            <p:cNvSpPr/>
            <p:nvPr/>
          </p:nvSpPr>
          <p:spPr>
            <a:xfrm>
              <a:off x="4840000" y="2625475"/>
              <a:ext cx="525" cy="1225"/>
            </a:xfrm>
            <a:custGeom>
              <a:rect b="b" l="l" r="r" t="t"/>
              <a:pathLst>
                <a:path extrusionOk="0" h="49" w="21">
                  <a:moveTo>
                    <a:pt x="0" y="0"/>
                  </a:moveTo>
                  <a:lnTo>
                    <a:pt x="10" y="24"/>
                  </a:lnTo>
                  <a:lnTo>
                    <a:pt x="21" y="48"/>
                  </a:lnTo>
                  <a:cubicBezTo>
                    <a:pt x="18" y="33"/>
                    <a:pt x="16" y="19"/>
                    <a:pt x="13" y="3"/>
                  </a:cubicBezTo>
                  <a:lnTo>
                    <a:pt x="0"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5"/>
            <p:cNvSpPr/>
            <p:nvPr/>
          </p:nvSpPr>
          <p:spPr>
            <a:xfrm>
              <a:off x="4681300" y="2577225"/>
              <a:ext cx="375" cy="1125"/>
            </a:xfrm>
            <a:custGeom>
              <a:rect b="b" l="l" r="r" t="t"/>
              <a:pathLst>
                <a:path extrusionOk="0" h="45" w="15">
                  <a:moveTo>
                    <a:pt x="0" y="0"/>
                  </a:moveTo>
                  <a:lnTo>
                    <a:pt x="0" y="0"/>
                  </a:lnTo>
                  <a:cubicBezTo>
                    <a:pt x="6" y="21"/>
                    <a:pt x="11" y="34"/>
                    <a:pt x="14" y="44"/>
                  </a:cubicBezTo>
                  <a:lnTo>
                    <a:pt x="0"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5"/>
            <p:cNvSpPr/>
            <p:nvPr/>
          </p:nvSpPr>
          <p:spPr>
            <a:xfrm>
              <a:off x="4683725" y="2585950"/>
              <a:ext cx="250" cy="350"/>
            </a:xfrm>
            <a:custGeom>
              <a:rect b="b" l="l" r="r" t="t"/>
              <a:pathLst>
                <a:path extrusionOk="0" h="14" w="10">
                  <a:moveTo>
                    <a:pt x="1" y="1"/>
                  </a:moveTo>
                  <a:cubicBezTo>
                    <a:pt x="0" y="1"/>
                    <a:pt x="1" y="3"/>
                    <a:pt x="2" y="8"/>
                  </a:cubicBezTo>
                  <a:lnTo>
                    <a:pt x="10" y="14"/>
                  </a:lnTo>
                  <a:cubicBezTo>
                    <a:pt x="5" y="6"/>
                    <a:pt x="2" y="1"/>
                    <a:pt x="1"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5"/>
            <p:cNvSpPr/>
            <p:nvPr/>
          </p:nvSpPr>
          <p:spPr>
            <a:xfrm>
              <a:off x="4774375" y="2692050"/>
              <a:ext cx="2825" cy="1425"/>
            </a:xfrm>
            <a:custGeom>
              <a:rect b="b" l="l" r="r" t="t"/>
              <a:pathLst>
                <a:path extrusionOk="0" h="57" w="113">
                  <a:moveTo>
                    <a:pt x="4" y="0"/>
                  </a:moveTo>
                  <a:cubicBezTo>
                    <a:pt x="2" y="0"/>
                    <a:pt x="1" y="1"/>
                    <a:pt x="1" y="4"/>
                  </a:cubicBezTo>
                  <a:lnTo>
                    <a:pt x="14" y="22"/>
                  </a:lnTo>
                  <a:cubicBezTo>
                    <a:pt x="35" y="29"/>
                    <a:pt x="54" y="34"/>
                    <a:pt x="69" y="40"/>
                  </a:cubicBezTo>
                  <a:cubicBezTo>
                    <a:pt x="86" y="45"/>
                    <a:pt x="100" y="52"/>
                    <a:pt x="113" y="57"/>
                  </a:cubicBezTo>
                  <a:cubicBezTo>
                    <a:pt x="86" y="42"/>
                    <a:pt x="56" y="26"/>
                    <a:pt x="35" y="14"/>
                  </a:cubicBezTo>
                  <a:cubicBezTo>
                    <a:pt x="21" y="6"/>
                    <a:pt x="10" y="0"/>
                    <a:pt x="4"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5"/>
            <p:cNvSpPr/>
            <p:nvPr/>
          </p:nvSpPr>
          <p:spPr>
            <a:xfrm>
              <a:off x="4726075" y="2634825"/>
              <a:ext cx="1325" cy="875"/>
            </a:xfrm>
            <a:custGeom>
              <a:rect b="b" l="l" r="r" t="t"/>
              <a:pathLst>
                <a:path extrusionOk="0" h="35" w="53">
                  <a:moveTo>
                    <a:pt x="0" y="1"/>
                  </a:moveTo>
                  <a:lnTo>
                    <a:pt x="0" y="1"/>
                  </a:lnTo>
                  <a:cubicBezTo>
                    <a:pt x="4" y="6"/>
                    <a:pt x="8" y="11"/>
                    <a:pt x="11" y="16"/>
                  </a:cubicBezTo>
                  <a:cubicBezTo>
                    <a:pt x="26" y="22"/>
                    <a:pt x="40" y="29"/>
                    <a:pt x="53" y="35"/>
                  </a:cubicBezTo>
                  <a:cubicBezTo>
                    <a:pt x="37" y="25"/>
                    <a:pt x="18" y="13"/>
                    <a:pt x="0"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5"/>
            <p:cNvSpPr/>
            <p:nvPr/>
          </p:nvSpPr>
          <p:spPr>
            <a:xfrm>
              <a:off x="4722850" y="2633725"/>
              <a:ext cx="1550" cy="1425"/>
            </a:xfrm>
            <a:custGeom>
              <a:rect b="b" l="l" r="r" t="t"/>
              <a:pathLst>
                <a:path extrusionOk="0" h="57" w="62">
                  <a:moveTo>
                    <a:pt x="1" y="0"/>
                  </a:moveTo>
                  <a:cubicBezTo>
                    <a:pt x="15" y="13"/>
                    <a:pt x="34" y="31"/>
                    <a:pt x="61" y="57"/>
                  </a:cubicBezTo>
                  <a:cubicBezTo>
                    <a:pt x="41" y="38"/>
                    <a:pt x="22" y="18"/>
                    <a:pt x="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5"/>
            <p:cNvSpPr/>
            <p:nvPr/>
          </p:nvSpPr>
          <p:spPr>
            <a:xfrm>
              <a:off x="4682775" y="2533025"/>
              <a:ext cx="400" cy="1375"/>
            </a:xfrm>
            <a:custGeom>
              <a:rect b="b" l="l" r="r" t="t"/>
              <a:pathLst>
                <a:path extrusionOk="0" h="55" w="16">
                  <a:moveTo>
                    <a:pt x="16" y="0"/>
                  </a:moveTo>
                  <a:cubicBezTo>
                    <a:pt x="1" y="47"/>
                    <a:pt x="1" y="55"/>
                    <a:pt x="5" y="55"/>
                  </a:cubicBezTo>
                  <a:cubicBezTo>
                    <a:pt x="6" y="55"/>
                    <a:pt x="8" y="53"/>
                    <a:pt x="10" y="53"/>
                  </a:cubicBezTo>
                  <a:cubicBezTo>
                    <a:pt x="11" y="53"/>
                    <a:pt x="12" y="53"/>
                    <a:pt x="12" y="54"/>
                  </a:cubicBezTo>
                  <a:lnTo>
                    <a:pt x="16"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5"/>
            <p:cNvSpPr/>
            <p:nvPr/>
          </p:nvSpPr>
          <p:spPr>
            <a:xfrm>
              <a:off x="4833975" y="2671925"/>
              <a:ext cx="2050" cy="2675"/>
            </a:xfrm>
            <a:custGeom>
              <a:rect b="b" l="l" r="r" t="t"/>
              <a:pathLst>
                <a:path extrusionOk="0" h="107" w="82">
                  <a:moveTo>
                    <a:pt x="81" y="0"/>
                  </a:moveTo>
                  <a:cubicBezTo>
                    <a:pt x="49" y="44"/>
                    <a:pt x="22" y="76"/>
                    <a:pt x="0" y="107"/>
                  </a:cubicBezTo>
                  <a:cubicBezTo>
                    <a:pt x="22" y="82"/>
                    <a:pt x="42" y="61"/>
                    <a:pt x="58" y="43"/>
                  </a:cubicBezTo>
                  <a:cubicBezTo>
                    <a:pt x="72" y="24"/>
                    <a:pt x="81" y="11"/>
                    <a:pt x="8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5"/>
            <p:cNvSpPr/>
            <p:nvPr/>
          </p:nvSpPr>
          <p:spPr>
            <a:xfrm>
              <a:off x="4685200" y="2579700"/>
              <a:ext cx="450" cy="925"/>
            </a:xfrm>
            <a:custGeom>
              <a:rect b="b" l="l" r="r" t="t"/>
              <a:pathLst>
                <a:path extrusionOk="0" h="37" w="18">
                  <a:moveTo>
                    <a:pt x="1" y="1"/>
                  </a:moveTo>
                  <a:cubicBezTo>
                    <a:pt x="1" y="1"/>
                    <a:pt x="1" y="1"/>
                    <a:pt x="1" y="1"/>
                  </a:cubicBezTo>
                  <a:cubicBezTo>
                    <a:pt x="8" y="23"/>
                    <a:pt x="14" y="36"/>
                    <a:pt x="16" y="36"/>
                  </a:cubicBezTo>
                  <a:cubicBezTo>
                    <a:pt x="17" y="36"/>
                    <a:pt x="17" y="36"/>
                    <a:pt x="17" y="35"/>
                  </a:cubicBezTo>
                  <a:cubicBezTo>
                    <a:pt x="9" y="11"/>
                    <a:pt x="3" y="1"/>
                    <a:pt x="1"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5"/>
            <p:cNvSpPr/>
            <p:nvPr/>
          </p:nvSpPr>
          <p:spPr>
            <a:xfrm>
              <a:off x="4831575" y="2674575"/>
              <a:ext cx="2425" cy="3050"/>
            </a:xfrm>
            <a:custGeom>
              <a:rect b="b" l="l" r="r" t="t"/>
              <a:pathLst>
                <a:path extrusionOk="0" h="122" w="97">
                  <a:moveTo>
                    <a:pt x="96" y="1"/>
                  </a:moveTo>
                  <a:lnTo>
                    <a:pt x="96" y="1"/>
                  </a:lnTo>
                  <a:cubicBezTo>
                    <a:pt x="80" y="18"/>
                    <a:pt x="63" y="36"/>
                    <a:pt x="46" y="56"/>
                  </a:cubicBezTo>
                  <a:cubicBezTo>
                    <a:pt x="38" y="67"/>
                    <a:pt x="31" y="77"/>
                    <a:pt x="23" y="88"/>
                  </a:cubicBezTo>
                  <a:cubicBezTo>
                    <a:pt x="15" y="98"/>
                    <a:pt x="8" y="110"/>
                    <a:pt x="1" y="121"/>
                  </a:cubicBezTo>
                  <a:cubicBezTo>
                    <a:pt x="8" y="115"/>
                    <a:pt x="15" y="108"/>
                    <a:pt x="22" y="102"/>
                  </a:cubicBezTo>
                  <a:cubicBezTo>
                    <a:pt x="34" y="86"/>
                    <a:pt x="45" y="70"/>
                    <a:pt x="57" y="53"/>
                  </a:cubicBezTo>
                  <a:cubicBezTo>
                    <a:pt x="69" y="36"/>
                    <a:pt x="82" y="20"/>
                    <a:pt x="96"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5"/>
            <p:cNvSpPr/>
            <p:nvPr/>
          </p:nvSpPr>
          <p:spPr>
            <a:xfrm>
              <a:off x="4813975" y="2486550"/>
              <a:ext cx="350" cy="250"/>
            </a:xfrm>
            <a:custGeom>
              <a:rect b="b" l="l" r="r" t="t"/>
              <a:pathLst>
                <a:path extrusionOk="0" h="10" w="14">
                  <a:moveTo>
                    <a:pt x="0" y="0"/>
                  </a:moveTo>
                  <a:cubicBezTo>
                    <a:pt x="4" y="3"/>
                    <a:pt x="8" y="6"/>
                    <a:pt x="12" y="10"/>
                  </a:cubicBezTo>
                  <a:cubicBezTo>
                    <a:pt x="13" y="9"/>
                    <a:pt x="8" y="6"/>
                    <a:pt x="0"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5"/>
            <p:cNvSpPr/>
            <p:nvPr/>
          </p:nvSpPr>
          <p:spPr>
            <a:xfrm>
              <a:off x="4841075" y="2520875"/>
              <a:ext cx="900" cy="1675"/>
            </a:xfrm>
            <a:custGeom>
              <a:rect b="b" l="l" r="r" t="t"/>
              <a:pathLst>
                <a:path extrusionOk="0" h="67" w="36">
                  <a:moveTo>
                    <a:pt x="1" y="1"/>
                  </a:moveTo>
                  <a:lnTo>
                    <a:pt x="1" y="1"/>
                  </a:lnTo>
                  <a:cubicBezTo>
                    <a:pt x="6" y="13"/>
                    <a:pt x="16" y="33"/>
                    <a:pt x="36" y="66"/>
                  </a:cubicBezTo>
                  <a:cubicBezTo>
                    <a:pt x="27" y="51"/>
                    <a:pt x="13" y="25"/>
                    <a:pt x="1"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5"/>
            <p:cNvSpPr/>
            <p:nvPr/>
          </p:nvSpPr>
          <p:spPr>
            <a:xfrm>
              <a:off x="4843650" y="2643725"/>
              <a:ext cx="75" cy="500"/>
            </a:xfrm>
            <a:custGeom>
              <a:rect b="b" l="l" r="r" t="t"/>
              <a:pathLst>
                <a:path extrusionOk="0" h="20" w="3">
                  <a:moveTo>
                    <a:pt x="1" y="0"/>
                  </a:moveTo>
                  <a:cubicBezTo>
                    <a:pt x="1" y="0"/>
                    <a:pt x="1" y="15"/>
                    <a:pt x="2" y="19"/>
                  </a:cubicBezTo>
                  <a:cubicBezTo>
                    <a:pt x="2" y="5"/>
                    <a:pt x="1" y="0"/>
                    <a:pt x="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5"/>
            <p:cNvSpPr/>
            <p:nvPr/>
          </p:nvSpPr>
          <p:spPr>
            <a:xfrm>
              <a:off x="4844650" y="2639250"/>
              <a:ext cx="225" cy="425"/>
            </a:xfrm>
            <a:custGeom>
              <a:rect b="b" l="l" r="r" t="t"/>
              <a:pathLst>
                <a:path extrusionOk="0" h="17" w="9">
                  <a:moveTo>
                    <a:pt x="1" y="1"/>
                  </a:moveTo>
                  <a:cubicBezTo>
                    <a:pt x="2" y="5"/>
                    <a:pt x="3" y="8"/>
                    <a:pt x="5" y="11"/>
                  </a:cubicBezTo>
                  <a:lnTo>
                    <a:pt x="5" y="11"/>
                  </a:lnTo>
                  <a:cubicBezTo>
                    <a:pt x="3" y="8"/>
                    <a:pt x="2" y="5"/>
                    <a:pt x="1" y="1"/>
                  </a:cubicBezTo>
                  <a:close/>
                  <a:moveTo>
                    <a:pt x="5" y="11"/>
                  </a:moveTo>
                  <a:lnTo>
                    <a:pt x="5" y="11"/>
                  </a:lnTo>
                  <a:cubicBezTo>
                    <a:pt x="6" y="14"/>
                    <a:pt x="7" y="16"/>
                    <a:pt x="9" y="17"/>
                  </a:cubicBezTo>
                  <a:cubicBezTo>
                    <a:pt x="7" y="15"/>
                    <a:pt x="6" y="13"/>
                    <a:pt x="5" y="1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5"/>
            <p:cNvSpPr/>
            <p:nvPr/>
          </p:nvSpPr>
          <p:spPr>
            <a:xfrm>
              <a:off x="4825625" y="2685950"/>
              <a:ext cx="225" cy="125"/>
            </a:xfrm>
            <a:custGeom>
              <a:rect b="b" l="l" r="r" t="t"/>
              <a:pathLst>
                <a:path extrusionOk="0" h="5" w="9">
                  <a:moveTo>
                    <a:pt x="9" y="0"/>
                  </a:moveTo>
                  <a:lnTo>
                    <a:pt x="9" y="0"/>
                  </a:lnTo>
                  <a:cubicBezTo>
                    <a:pt x="9" y="0"/>
                    <a:pt x="7" y="1"/>
                    <a:pt x="4" y="2"/>
                  </a:cubicBezTo>
                  <a:cubicBezTo>
                    <a:pt x="3" y="3"/>
                    <a:pt x="2" y="4"/>
                    <a:pt x="1" y="4"/>
                  </a:cubicBezTo>
                  <a:lnTo>
                    <a:pt x="1" y="4"/>
                  </a:lnTo>
                  <a:cubicBezTo>
                    <a:pt x="7" y="1"/>
                    <a:pt x="9" y="0"/>
                    <a:pt x="9" y="0"/>
                  </a:cubicBezTo>
                  <a:close/>
                  <a:moveTo>
                    <a:pt x="1" y="4"/>
                  </a:moveTo>
                  <a:cubicBezTo>
                    <a:pt x="1" y="5"/>
                    <a:pt x="1" y="5"/>
                    <a:pt x="0" y="5"/>
                  </a:cubicBezTo>
                  <a:cubicBezTo>
                    <a:pt x="1" y="5"/>
                    <a:pt x="1" y="5"/>
                    <a:pt x="1" y="4"/>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5"/>
            <p:cNvSpPr/>
            <p:nvPr/>
          </p:nvSpPr>
          <p:spPr>
            <a:xfrm>
              <a:off x="4843750" y="2642700"/>
              <a:ext cx="75" cy="1300"/>
            </a:xfrm>
            <a:custGeom>
              <a:rect b="b" l="l" r="r" t="t"/>
              <a:pathLst>
                <a:path extrusionOk="0" h="52" w="3">
                  <a:moveTo>
                    <a:pt x="3" y="1"/>
                  </a:moveTo>
                  <a:lnTo>
                    <a:pt x="3" y="1"/>
                  </a:lnTo>
                  <a:cubicBezTo>
                    <a:pt x="2" y="16"/>
                    <a:pt x="0" y="33"/>
                    <a:pt x="0" y="51"/>
                  </a:cubicBezTo>
                  <a:cubicBezTo>
                    <a:pt x="1" y="44"/>
                    <a:pt x="2" y="28"/>
                    <a:pt x="3"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5"/>
            <p:cNvSpPr/>
            <p:nvPr/>
          </p:nvSpPr>
          <p:spPr>
            <a:xfrm>
              <a:off x="4843600" y="2642000"/>
              <a:ext cx="100" cy="925"/>
            </a:xfrm>
            <a:custGeom>
              <a:rect b="b" l="l" r="r" t="t"/>
              <a:pathLst>
                <a:path extrusionOk="0" h="37" w="4">
                  <a:moveTo>
                    <a:pt x="1" y="0"/>
                  </a:moveTo>
                  <a:cubicBezTo>
                    <a:pt x="0" y="0"/>
                    <a:pt x="1" y="9"/>
                    <a:pt x="3" y="37"/>
                  </a:cubicBezTo>
                  <a:cubicBezTo>
                    <a:pt x="4" y="23"/>
                    <a:pt x="3" y="12"/>
                    <a:pt x="3" y="2"/>
                  </a:cubicBezTo>
                  <a:cubicBezTo>
                    <a:pt x="2" y="1"/>
                    <a:pt x="2" y="0"/>
                    <a:pt x="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5"/>
            <p:cNvSpPr/>
            <p:nvPr/>
          </p:nvSpPr>
          <p:spPr>
            <a:xfrm>
              <a:off x="4843700" y="2643975"/>
              <a:ext cx="75" cy="1650"/>
            </a:xfrm>
            <a:custGeom>
              <a:rect b="b" l="l" r="r" t="t"/>
              <a:pathLst>
                <a:path extrusionOk="0" h="66" w="3">
                  <a:moveTo>
                    <a:pt x="2" y="0"/>
                  </a:moveTo>
                  <a:lnTo>
                    <a:pt x="2" y="0"/>
                  </a:lnTo>
                  <a:cubicBezTo>
                    <a:pt x="2" y="7"/>
                    <a:pt x="1" y="10"/>
                    <a:pt x="1" y="10"/>
                  </a:cubicBezTo>
                  <a:cubicBezTo>
                    <a:pt x="0" y="10"/>
                    <a:pt x="0" y="10"/>
                    <a:pt x="0" y="9"/>
                  </a:cubicBezTo>
                  <a:lnTo>
                    <a:pt x="0" y="9"/>
                  </a:lnTo>
                  <a:cubicBezTo>
                    <a:pt x="0" y="21"/>
                    <a:pt x="2" y="37"/>
                    <a:pt x="0" y="65"/>
                  </a:cubicBezTo>
                  <a:cubicBezTo>
                    <a:pt x="2" y="42"/>
                    <a:pt x="1" y="21"/>
                    <a:pt x="2"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5"/>
            <p:cNvSpPr/>
            <p:nvPr/>
          </p:nvSpPr>
          <p:spPr>
            <a:xfrm>
              <a:off x="4731775" y="2480625"/>
              <a:ext cx="775" cy="425"/>
            </a:xfrm>
            <a:custGeom>
              <a:rect b="b" l="l" r="r" t="t"/>
              <a:pathLst>
                <a:path extrusionOk="0" h="17" w="31">
                  <a:moveTo>
                    <a:pt x="29" y="0"/>
                  </a:moveTo>
                  <a:cubicBezTo>
                    <a:pt x="28" y="0"/>
                    <a:pt x="16" y="7"/>
                    <a:pt x="0" y="16"/>
                  </a:cubicBezTo>
                  <a:cubicBezTo>
                    <a:pt x="3" y="16"/>
                    <a:pt x="5" y="15"/>
                    <a:pt x="9" y="14"/>
                  </a:cubicBezTo>
                  <a:cubicBezTo>
                    <a:pt x="25" y="4"/>
                    <a:pt x="30" y="0"/>
                    <a:pt x="29"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5"/>
            <p:cNvSpPr/>
            <p:nvPr/>
          </p:nvSpPr>
          <p:spPr>
            <a:xfrm>
              <a:off x="4753000" y="2682200"/>
              <a:ext cx="125" cy="150"/>
            </a:xfrm>
            <a:custGeom>
              <a:rect b="b" l="l" r="r" t="t"/>
              <a:pathLst>
                <a:path extrusionOk="0" h="6" w="5">
                  <a:moveTo>
                    <a:pt x="1" y="0"/>
                  </a:moveTo>
                  <a:lnTo>
                    <a:pt x="1" y="2"/>
                  </a:lnTo>
                  <a:cubicBezTo>
                    <a:pt x="2" y="4"/>
                    <a:pt x="3" y="4"/>
                    <a:pt x="5" y="6"/>
                  </a:cubicBezTo>
                  <a:cubicBezTo>
                    <a:pt x="3" y="4"/>
                    <a:pt x="1" y="2"/>
                    <a:pt x="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5"/>
            <p:cNvSpPr/>
            <p:nvPr/>
          </p:nvSpPr>
          <p:spPr>
            <a:xfrm>
              <a:off x="4750300" y="2679550"/>
              <a:ext cx="2725" cy="2675"/>
            </a:xfrm>
            <a:custGeom>
              <a:rect b="b" l="l" r="r" t="t"/>
              <a:pathLst>
                <a:path extrusionOk="0" h="107" w="109">
                  <a:moveTo>
                    <a:pt x="0" y="1"/>
                  </a:moveTo>
                  <a:cubicBezTo>
                    <a:pt x="26" y="21"/>
                    <a:pt x="47" y="37"/>
                    <a:pt x="63" y="54"/>
                  </a:cubicBezTo>
                  <a:cubicBezTo>
                    <a:pt x="79" y="70"/>
                    <a:pt x="92" y="88"/>
                    <a:pt x="109" y="106"/>
                  </a:cubicBezTo>
                  <a:cubicBezTo>
                    <a:pt x="106" y="86"/>
                    <a:pt x="102" y="66"/>
                    <a:pt x="101" y="45"/>
                  </a:cubicBezTo>
                  <a:cubicBezTo>
                    <a:pt x="68" y="30"/>
                    <a:pt x="33" y="16"/>
                    <a:pt x="0"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5"/>
            <p:cNvSpPr/>
            <p:nvPr/>
          </p:nvSpPr>
          <p:spPr>
            <a:xfrm>
              <a:off x="4678500" y="2473175"/>
              <a:ext cx="167875" cy="226525"/>
            </a:xfrm>
            <a:custGeom>
              <a:rect b="b" l="l" r="r" t="t"/>
              <a:pathLst>
                <a:path extrusionOk="0" h="9061" w="6715">
                  <a:moveTo>
                    <a:pt x="4161" y="174"/>
                  </a:moveTo>
                  <a:lnTo>
                    <a:pt x="4161" y="174"/>
                  </a:lnTo>
                  <a:cubicBezTo>
                    <a:pt x="4163" y="175"/>
                    <a:pt x="4165" y="177"/>
                    <a:pt x="4169" y="178"/>
                  </a:cubicBezTo>
                  <a:cubicBezTo>
                    <a:pt x="4166" y="177"/>
                    <a:pt x="4164" y="176"/>
                    <a:pt x="4161" y="174"/>
                  </a:cubicBezTo>
                  <a:close/>
                  <a:moveTo>
                    <a:pt x="2589" y="242"/>
                  </a:moveTo>
                  <a:lnTo>
                    <a:pt x="2589" y="242"/>
                  </a:lnTo>
                  <a:cubicBezTo>
                    <a:pt x="2590" y="243"/>
                    <a:pt x="2583" y="246"/>
                    <a:pt x="2575" y="251"/>
                  </a:cubicBezTo>
                  <a:cubicBezTo>
                    <a:pt x="2567" y="252"/>
                    <a:pt x="2558" y="254"/>
                    <a:pt x="2549" y="255"/>
                  </a:cubicBezTo>
                  <a:cubicBezTo>
                    <a:pt x="2577" y="244"/>
                    <a:pt x="2588" y="242"/>
                    <a:pt x="2589" y="242"/>
                  </a:cubicBezTo>
                  <a:close/>
                  <a:moveTo>
                    <a:pt x="5168" y="389"/>
                  </a:moveTo>
                  <a:cubicBezTo>
                    <a:pt x="5170" y="390"/>
                    <a:pt x="5173" y="392"/>
                    <a:pt x="5178" y="395"/>
                  </a:cubicBezTo>
                  <a:lnTo>
                    <a:pt x="5178" y="395"/>
                  </a:lnTo>
                  <a:cubicBezTo>
                    <a:pt x="5174" y="393"/>
                    <a:pt x="5171" y="391"/>
                    <a:pt x="5168" y="389"/>
                  </a:cubicBezTo>
                  <a:close/>
                  <a:moveTo>
                    <a:pt x="1300" y="776"/>
                  </a:moveTo>
                  <a:cubicBezTo>
                    <a:pt x="1296" y="779"/>
                    <a:pt x="1293" y="782"/>
                    <a:pt x="1290" y="784"/>
                  </a:cubicBezTo>
                  <a:cubicBezTo>
                    <a:pt x="1293" y="781"/>
                    <a:pt x="1297" y="779"/>
                    <a:pt x="1300" y="776"/>
                  </a:cubicBezTo>
                  <a:close/>
                  <a:moveTo>
                    <a:pt x="159" y="4328"/>
                  </a:moveTo>
                  <a:cubicBezTo>
                    <a:pt x="161" y="4337"/>
                    <a:pt x="163" y="4344"/>
                    <a:pt x="165" y="4350"/>
                  </a:cubicBezTo>
                  <a:lnTo>
                    <a:pt x="165" y="4350"/>
                  </a:lnTo>
                  <a:cubicBezTo>
                    <a:pt x="163" y="4343"/>
                    <a:pt x="161" y="4335"/>
                    <a:pt x="159" y="4328"/>
                  </a:cubicBezTo>
                  <a:close/>
                  <a:moveTo>
                    <a:pt x="346" y="4863"/>
                  </a:moveTo>
                  <a:lnTo>
                    <a:pt x="346" y="4863"/>
                  </a:lnTo>
                  <a:cubicBezTo>
                    <a:pt x="360" y="4876"/>
                    <a:pt x="369" y="4889"/>
                    <a:pt x="376" y="4905"/>
                  </a:cubicBezTo>
                  <a:cubicBezTo>
                    <a:pt x="382" y="4921"/>
                    <a:pt x="388" y="4940"/>
                    <a:pt x="398" y="4965"/>
                  </a:cubicBezTo>
                  <a:cubicBezTo>
                    <a:pt x="380" y="4939"/>
                    <a:pt x="348" y="4886"/>
                    <a:pt x="346" y="4863"/>
                  </a:cubicBezTo>
                  <a:close/>
                  <a:moveTo>
                    <a:pt x="1984" y="6573"/>
                  </a:moveTo>
                  <a:cubicBezTo>
                    <a:pt x="2006" y="6591"/>
                    <a:pt x="2027" y="6615"/>
                    <a:pt x="2049" y="6642"/>
                  </a:cubicBezTo>
                  <a:cubicBezTo>
                    <a:pt x="2031" y="6630"/>
                    <a:pt x="2009" y="6604"/>
                    <a:pt x="1984" y="6573"/>
                  </a:cubicBezTo>
                  <a:close/>
                  <a:moveTo>
                    <a:pt x="6644" y="6634"/>
                  </a:moveTo>
                  <a:cubicBezTo>
                    <a:pt x="6645" y="6637"/>
                    <a:pt x="6645" y="6640"/>
                    <a:pt x="6646" y="6643"/>
                  </a:cubicBezTo>
                  <a:cubicBezTo>
                    <a:pt x="6645" y="6640"/>
                    <a:pt x="6645" y="6637"/>
                    <a:pt x="6644" y="6634"/>
                  </a:cubicBezTo>
                  <a:close/>
                  <a:moveTo>
                    <a:pt x="2203" y="6865"/>
                  </a:moveTo>
                  <a:cubicBezTo>
                    <a:pt x="2204" y="6865"/>
                    <a:pt x="2204" y="6865"/>
                    <a:pt x="2204" y="6865"/>
                  </a:cubicBezTo>
                  <a:lnTo>
                    <a:pt x="2204" y="6865"/>
                  </a:lnTo>
                  <a:cubicBezTo>
                    <a:pt x="2204" y="6865"/>
                    <a:pt x="2204" y="6865"/>
                    <a:pt x="2203" y="6865"/>
                  </a:cubicBezTo>
                  <a:close/>
                  <a:moveTo>
                    <a:pt x="6577" y="7276"/>
                  </a:moveTo>
                  <a:cubicBezTo>
                    <a:pt x="6577" y="7277"/>
                    <a:pt x="6577" y="7278"/>
                    <a:pt x="6577" y="7279"/>
                  </a:cubicBezTo>
                  <a:cubicBezTo>
                    <a:pt x="6568" y="7306"/>
                    <a:pt x="6565" y="7317"/>
                    <a:pt x="6564" y="7317"/>
                  </a:cubicBezTo>
                  <a:cubicBezTo>
                    <a:pt x="6564" y="7317"/>
                    <a:pt x="6570" y="7300"/>
                    <a:pt x="6577" y="7276"/>
                  </a:cubicBezTo>
                  <a:close/>
                  <a:moveTo>
                    <a:pt x="3336" y="8548"/>
                  </a:moveTo>
                  <a:cubicBezTo>
                    <a:pt x="3337" y="8548"/>
                    <a:pt x="3340" y="8550"/>
                    <a:pt x="3348" y="8556"/>
                  </a:cubicBezTo>
                  <a:lnTo>
                    <a:pt x="3348" y="8556"/>
                  </a:lnTo>
                  <a:cubicBezTo>
                    <a:pt x="3346" y="8555"/>
                    <a:pt x="3343" y="8555"/>
                    <a:pt x="3342" y="8555"/>
                  </a:cubicBezTo>
                  <a:cubicBezTo>
                    <a:pt x="3340" y="8555"/>
                    <a:pt x="3339" y="8555"/>
                    <a:pt x="3339" y="8555"/>
                  </a:cubicBezTo>
                  <a:cubicBezTo>
                    <a:pt x="3339" y="8553"/>
                    <a:pt x="3335" y="8548"/>
                    <a:pt x="3336" y="8548"/>
                  </a:cubicBezTo>
                  <a:close/>
                  <a:moveTo>
                    <a:pt x="3267" y="8612"/>
                  </a:moveTo>
                  <a:lnTo>
                    <a:pt x="3267" y="8612"/>
                  </a:lnTo>
                  <a:cubicBezTo>
                    <a:pt x="3268" y="8613"/>
                    <a:pt x="3270" y="8615"/>
                    <a:pt x="3271" y="8616"/>
                  </a:cubicBezTo>
                  <a:cubicBezTo>
                    <a:pt x="3270" y="8615"/>
                    <a:pt x="3269" y="8613"/>
                    <a:pt x="3267" y="8612"/>
                  </a:cubicBezTo>
                  <a:close/>
                  <a:moveTo>
                    <a:pt x="3318" y="8649"/>
                  </a:moveTo>
                  <a:cubicBezTo>
                    <a:pt x="3320" y="8649"/>
                    <a:pt x="3321" y="8650"/>
                    <a:pt x="3322" y="8650"/>
                  </a:cubicBezTo>
                  <a:lnTo>
                    <a:pt x="3322" y="8650"/>
                  </a:lnTo>
                  <a:lnTo>
                    <a:pt x="3318" y="8649"/>
                  </a:lnTo>
                  <a:close/>
                  <a:moveTo>
                    <a:pt x="4020" y="8840"/>
                  </a:moveTo>
                  <a:cubicBezTo>
                    <a:pt x="4021" y="8840"/>
                    <a:pt x="4021" y="8841"/>
                    <a:pt x="4021" y="8841"/>
                  </a:cubicBezTo>
                  <a:cubicBezTo>
                    <a:pt x="4021" y="8841"/>
                    <a:pt x="4021" y="8840"/>
                    <a:pt x="4020" y="8840"/>
                  </a:cubicBezTo>
                  <a:close/>
                  <a:moveTo>
                    <a:pt x="5170" y="8849"/>
                  </a:moveTo>
                  <a:cubicBezTo>
                    <a:pt x="5167" y="8850"/>
                    <a:pt x="5165" y="8850"/>
                    <a:pt x="5163" y="8851"/>
                  </a:cubicBezTo>
                  <a:lnTo>
                    <a:pt x="5163" y="8851"/>
                  </a:lnTo>
                  <a:lnTo>
                    <a:pt x="5163" y="8850"/>
                  </a:lnTo>
                  <a:lnTo>
                    <a:pt x="5170" y="8849"/>
                  </a:lnTo>
                  <a:close/>
                  <a:moveTo>
                    <a:pt x="3759" y="1"/>
                  </a:moveTo>
                  <a:cubicBezTo>
                    <a:pt x="3747" y="1"/>
                    <a:pt x="3736" y="1"/>
                    <a:pt x="3726" y="1"/>
                  </a:cubicBezTo>
                  <a:cubicBezTo>
                    <a:pt x="3706" y="2"/>
                    <a:pt x="3691" y="2"/>
                    <a:pt x="3679" y="3"/>
                  </a:cubicBezTo>
                  <a:cubicBezTo>
                    <a:pt x="3655" y="4"/>
                    <a:pt x="3642" y="5"/>
                    <a:pt x="3633" y="6"/>
                  </a:cubicBezTo>
                  <a:cubicBezTo>
                    <a:pt x="3623" y="8"/>
                    <a:pt x="3616" y="10"/>
                    <a:pt x="3601" y="12"/>
                  </a:cubicBezTo>
                  <a:cubicBezTo>
                    <a:pt x="3587" y="15"/>
                    <a:pt x="3566" y="20"/>
                    <a:pt x="3527" y="26"/>
                  </a:cubicBezTo>
                  <a:lnTo>
                    <a:pt x="3491" y="16"/>
                  </a:lnTo>
                  <a:cubicBezTo>
                    <a:pt x="3465" y="21"/>
                    <a:pt x="3451" y="25"/>
                    <a:pt x="3428" y="28"/>
                  </a:cubicBezTo>
                  <a:cubicBezTo>
                    <a:pt x="3406" y="32"/>
                    <a:pt x="3376" y="36"/>
                    <a:pt x="3317" y="40"/>
                  </a:cubicBezTo>
                  <a:cubicBezTo>
                    <a:pt x="3414" y="25"/>
                    <a:pt x="3241" y="28"/>
                    <a:pt x="3348" y="10"/>
                  </a:cubicBezTo>
                  <a:cubicBezTo>
                    <a:pt x="3317" y="9"/>
                    <a:pt x="3288" y="9"/>
                    <a:pt x="3260" y="9"/>
                  </a:cubicBezTo>
                  <a:cubicBezTo>
                    <a:pt x="3233" y="10"/>
                    <a:pt x="3208" y="13"/>
                    <a:pt x="3183" y="16"/>
                  </a:cubicBezTo>
                  <a:cubicBezTo>
                    <a:pt x="3135" y="22"/>
                    <a:pt x="3094" y="28"/>
                    <a:pt x="3057" y="36"/>
                  </a:cubicBezTo>
                  <a:cubicBezTo>
                    <a:pt x="3020" y="45"/>
                    <a:pt x="2987" y="52"/>
                    <a:pt x="2955" y="56"/>
                  </a:cubicBezTo>
                  <a:cubicBezTo>
                    <a:pt x="2937" y="59"/>
                    <a:pt x="2918" y="60"/>
                    <a:pt x="2900" y="60"/>
                  </a:cubicBezTo>
                  <a:cubicBezTo>
                    <a:pt x="2888" y="60"/>
                    <a:pt x="2877" y="59"/>
                    <a:pt x="2865" y="59"/>
                  </a:cubicBezTo>
                  <a:cubicBezTo>
                    <a:pt x="2839" y="73"/>
                    <a:pt x="2839" y="77"/>
                    <a:pt x="2853" y="77"/>
                  </a:cubicBezTo>
                  <a:cubicBezTo>
                    <a:pt x="2854" y="77"/>
                    <a:pt x="2855" y="77"/>
                    <a:pt x="2856" y="77"/>
                  </a:cubicBezTo>
                  <a:cubicBezTo>
                    <a:pt x="2872" y="77"/>
                    <a:pt x="2898" y="72"/>
                    <a:pt x="2926" y="68"/>
                  </a:cubicBezTo>
                  <a:cubicBezTo>
                    <a:pt x="2971" y="62"/>
                    <a:pt x="3020" y="53"/>
                    <a:pt x="3026" y="53"/>
                  </a:cubicBezTo>
                  <a:cubicBezTo>
                    <a:pt x="3028" y="53"/>
                    <a:pt x="3026" y="54"/>
                    <a:pt x="3019" y="56"/>
                  </a:cubicBezTo>
                  <a:cubicBezTo>
                    <a:pt x="3046" y="57"/>
                    <a:pt x="3023" y="66"/>
                    <a:pt x="2985" y="76"/>
                  </a:cubicBezTo>
                  <a:cubicBezTo>
                    <a:pt x="2947" y="87"/>
                    <a:pt x="2892" y="97"/>
                    <a:pt x="2853" y="105"/>
                  </a:cubicBezTo>
                  <a:cubicBezTo>
                    <a:pt x="2815" y="113"/>
                    <a:pt x="2780" y="111"/>
                    <a:pt x="2730" y="112"/>
                  </a:cubicBezTo>
                  <a:cubicBezTo>
                    <a:pt x="2705" y="113"/>
                    <a:pt x="2677" y="116"/>
                    <a:pt x="2643" y="122"/>
                  </a:cubicBezTo>
                  <a:cubicBezTo>
                    <a:pt x="2625" y="124"/>
                    <a:pt x="2607" y="128"/>
                    <a:pt x="2586" y="133"/>
                  </a:cubicBezTo>
                  <a:cubicBezTo>
                    <a:pt x="2569" y="137"/>
                    <a:pt x="2550" y="140"/>
                    <a:pt x="2530" y="147"/>
                  </a:cubicBezTo>
                  <a:lnTo>
                    <a:pt x="2530" y="147"/>
                  </a:lnTo>
                  <a:cubicBezTo>
                    <a:pt x="2540" y="143"/>
                    <a:pt x="2544" y="140"/>
                    <a:pt x="2559" y="136"/>
                  </a:cubicBezTo>
                  <a:lnTo>
                    <a:pt x="2559" y="136"/>
                  </a:lnTo>
                  <a:cubicBezTo>
                    <a:pt x="2540" y="139"/>
                    <a:pt x="2522" y="145"/>
                    <a:pt x="2505" y="151"/>
                  </a:cubicBezTo>
                  <a:cubicBezTo>
                    <a:pt x="2486" y="157"/>
                    <a:pt x="2469" y="164"/>
                    <a:pt x="2451" y="171"/>
                  </a:cubicBezTo>
                  <a:cubicBezTo>
                    <a:pt x="2432" y="178"/>
                    <a:pt x="2414" y="185"/>
                    <a:pt x="2394" y="191"/>
                  </a:cubicBezTo>
                  <a:cubicBezTo>
                    <a:pt x="2384" y="195"/>
                    <a:pt x="2374" y="197"/>
                    <a:pt x="2363" y="200"/>
                  </a:cubicBezTo>
                  <a:cubicBezTo>
                    <a:pt x="2353" y="204"/>
                    <a:pt x="2341" y="206"/>
                    <a:pt x="2331" y="209"/>
                  </a:cubicBezTo>
                  <a:cubicBezTo>
                    <a:pt x="2289" y="245"/>
                    <a:pt x="2218" y="251"/>
                    <a:pt x="2213" y="278"/>
                  </a:cubicBezTo>
                  <a:lnTo>
                    <a:pt x="2298" y="243"/>
                  </a:lnTo>
                  <a:cubicBezTo>
                    <a:pt x="2326" y="232"/>
                    <a:pt x="2354" y="218"/>
                    <a:pt x="2382" y="208"/>
                  </a:cubicBezTo>
                  <a:lnTo>
                    <a:pt x="2382" y="208"/>
                  </a:lnTo>
                  <a:cubicBezTo>
                    <a:pt x="2334" y="228"/>
                    <a:pt x="2291" y="255"/>
                    <a:pt x="2238" y="280"/>
                  </a:cubicBezTo>
                  <a:cubicBezTo>
                    <a:pt x="2231" y="284"/>
                    <a:pt x="2225" y="287"/>
                    <a:pt x="2218" y="291"/>
                  </a:cubicBezTo>
                  <a:cubicBezTo>
                    <a:pt x="2211" y="294"/>
                    <a:pt x="2204" y="298"/>
                    <a:pt x="2197" y="301"/>
                  </a:cubicBezTo>
                  <a:cubicBezTo>
                    <a:pt x="2183" y="309"/>
                    <a:pt x="2169" y="316"/>
                    <a:pt x="2153" y="323"/>
                  </a:cubicBezTo>
                  <a:cubicBezTo>
                    <a:pt x="2137" y="331"/>
                    <a:pt x="2121" y="338"/>
                    <a:pt x="2103" y="345"/>
                  </a:cubicBezTo>
                  <a:cubicBezTo>
                    <a:pt x="2085" y="353"/>
                    <a:pt x="2066" y="360"/>
                    <a:pt x="2046" y="368"/>
                  </a:cubicBezTo>
                  <a:cubicBezTo>
                    <a:pt x="2056" y="357"/>
                    <a:pt x="2100" y="331"/>
                    <a:pt x="2131" y="314"/>
                  </a:cubicBezTo>
                  <a:lnTo>
                    <a:pt x="2131" y="314"/>
                  </a:lnTo>
                  <a:cubicBezTo>
                    <a:pt x="2107" y="321"/>
                    <a:pt x="2085" y="332"/>
                    <a:pt x="2063" y="342"/>
                  </a:cubicBezTo>
                  <a:cubicBezTo>
                    <a:pt x="2042" y="355"/>
                    <a:pt x="2020" y="366"/>
                    <a:pt x="1996" y="375"/>
                  </a:cubicBezTo>
                  <a:cubicBezTo>
                    <a:pt x="1997" y="368"/>
                    <a:pt x="2009" y="358"/>
                    <a:pt x="2029" y="346"/>
                  </a:cubicBezTo>
                  <a:cubicBezTo>
                    <a:pt x="2039" y="340"/>
                    <a:pt x="2051" y="333"/>
                    <a:pt x="2065" y="327"/>
                  </a:cubicBezTo>
                  <a:cubicBezTo>
                    <a:pt x="2078" y="321"/>
                    <a:pt x="2093" y="314"/>
                    <a:pt x="2108" y="307"/>
                  </a:cubicBezTo>
                  <a:cubicBezTo>
                    <a:pt x="2140" y="293"/>
                    <a:pt x="2173" y="278"/>
                    <a:pt x="2205" y="263"/>
                  </a:cubicBezTo>
                  <a:cubicBezTo>
                    <a:pt x="2238" y="249"/>
                    <a:pt x="2269" y="235"/>
                    <a:pt x="2293" y="220"/>
                  </a:cubicBezTo>
                  <a:lnTo>
                    <a:pt x="2293" y="220"/>
                  </a:lnTo>
                  <a:cubicBezTo>
                    <a:pt x="2280" y="223"/>
                    <a:pt x="2262" y="230"/>
                    <a:pt x="2242" y="239"/>
                  </a:cubicBezTo>
                  <a:cubicBezTo>
                    <a:pt x="2222" y="246"/>
                    <a:pt x="2201" y="256"/>
                    <a:pt x="2183" y="266"/>
                  </a:cubicBezTo>
                  <a:cubicBezTo>
                    <a:pt x="2163" y="276"/>
                    <a:pt x="2146" y="284"/>
                    <a:pt x="2140" y="284"/>
                  </a:cubicBezTo>
                  <a:cubicBezTo>
                    <a:pt x="2136" y="284"/>
                    <a:pt x="2137" y="280"/>
                    <a:pt x="2146" y="271"/>
                  </a:cubicBezTo>
                  <a:lnTo>
                    <a:pt x="2146" y="271"/>
                  </a:lnTo>
                  <a:cubicBezTo>
                    <a:pt x="2131" y="287"/>
                    <a:pt x="2112" y="299"/>
                    <a:pt x="2090" y="310"/>
                  </a:cubicBezTo>
                  <a:cubicBezTo>
                    <a:pt x="2079" y="316"/>
                    <a:pt x="2067" y="321"/>
                    <a:pt x="2055" y="327"/>
                  </a:cubicBezTo>
                  <a:cubicBezTo>
                    <a:pt x="2044" y="332"/>
                    <a:pt x="2031" y="338"/>
                    <a:pt x="2018" y="343"/>
                  </a:cubicBezTo>
                  <a:cubicBezTo>
                    <a:pt x="1967" y="367"/>
                    <a:pt x="1907" y="391"/>
                    <a:pt x="1855" y="436"/>
                  </a:cubicBezTo>
                  <a:lnTo>
                    <a:pt x="1856" y="420"/>
                  </a:lnTo>
                  <a:lnTo>
                    <a:pt x="1856" y="420"/>
                  </a:lnTo>
                  <a:cubicBezTo>
                    <a:pt x="1839" y="432"/>
                    <a:pt x="1803" y="459"/>
                    <a:pt x="1768" y="479"/>
                  </a:cubicBezTo>
                  <a:lnTo>
                    <a:pt x="1822" y="428"/>
                  </a:lnTo>
                  <a:lnTo>
                    <a:pt x="1822" y="428"/>
                  </a:lnTo>
                  <a:cubicBezTo>
                    <a:pt x="1799" y="445"/>
                    <a:pt x="1776" y="459"/>
                    <a:pt x="1753" y="472"/>
                  </a:cubicBezTo>
                  <a:cubicBezTo>
                    <a:pt x="1729" y="486"/>
                    <a:pt x="1707" y="498"/>
                    <a:pt x="1683" y="510"/>
                  </a:cubicBezTo>
                  <a:cubicBezTo>
                    <a:pt x="1660" y="522"/>
                    <a:pt x="1635" y="534"/>
                    <a:pt x="1612" y="548"/>
                  </a:cubicBezTo>
                  <a:cubicBezTo>
                    <a:pt x="1591" y="561"/>
                    <a:pt x="1569" y="576"/>
                    <a:pt x="1548" y="593"/>
                  </a:cubicBezTo>
                  <a:cubicBezTo>
                    <a:pt x="1618" y="543"/>
                    <a:pt x="1643" y="531"/>
                    <a:pt x="1650" y="531"/>
                  </a:cubicBezTo>
                  <a:cubicBezTo>
                    <a:pt x="1652" y="531"/>
                    <a:pt x="1653" y="532"/>
                    <a:pt x="1653" y="534"/>
                  </a:cubicBezTo>
                  <a:cubicBezTo>
                    <a:pt x="1653" y="538"/>
                    <a:pt x="1647" y="546"/>
                    <a:pt x="1654" y="546"/>
                  </a:cubicBezTo>
                  <a:cubicBezTo>
                    <a:pt x="1659" y="546"/>
                    <a:pt x="1667" y="544"/>
                    <a:pt x="1682" y="536"/>
                  </a:cubicBezTo>
                  <a:lnTo>
                    <a:pt x="1682" y="536"/>
                  </a:lnTo>
                  <a:cubicBezTo>
                    <a:pt x="1626" y="575"/>
                    <a:pt x="1591" y="602"/>
                    <a:pt x="1563" y="617"/>
                  </a:cubicBezTo>
                  <a:cubicBezTo>
                    <a:pt x="1536" y="633"/>
                    <a:pt x="1515" y="641"/>
                    <a:pt x="1494" y="649"/>
                  </a:cubicBezTo>
                  <a:cubicBezTo>
                    <a:pt x="1474" y="658"/>
                    <a:pt x="1453" y="667"/>
                    <a:pt x="1421" y="686"/>
                  </a:cubicBezTo>
                  <a:cubicBezTo>
                    <a:pt x="1405" y="695"/>
                    <a:pt x="1387" y="707"/>
                    <a:pt x="1365" y="723"/>
                  </a:cubicBezTo>
                  <a:cubicBezTo>
                    <a:pt x="1346" y="737"/>
                    <a:pt x="1325" y="755"/>
                    <a:pt x="1300" y="776"/>
                  </a:cubicBezTo>
                  <a:lnTo>
                    <a:pt x="1300" y="776"/>
                  </a:lnTo>
                  <a:cubicBezTo>
                    <a:pt x="1317" y="762"/>
                    <a:pt x="1341" y="744"/>
                    <a:pt x="1358" y="733"/>
                  </a:cubicBezTo>
                  <a:cubicBezTo>
                    <a:pt x="1369" y="726"/>
                    <a:pt x="1378" y="722"/>
                    <a:pt x="1381" y="722"/>
                  </a:cubicBezTo>
                  <a:cubicBezTo>
                    <a:pt x="1384" y="722"/>
                    <a:pt x="1382" y="727"/>
                    <a:pt x="1370" y="738"/>
                  </a:cubicBezTo>
                  <a:cubicBezTo>
                    <a:pt x="1322" y="773"/>
                    <a:pt x="1260" y="818"/>
                    <a:pt x="1228" y="836"/>
                  </a:cubicBezTo>
                  <a:cubicBezTo>
                    <a:pt x="1177" y="884"/>
                    <a:pt x="1165" y="898"/>
                    <a:pt x="1168" y="898"/>
                  </a:cubicBezTo>
                  <a:cubicBezTo>
                    <a:pt x="1173" y="898"/>
                    <a:pt x="1207" y="873"/>
                    <a:pt x="1213" y="873"/>
                  </a:cubicBezTo>
                  <a:lnTo>
                    <a:pt x="1213" y="873"/>
                  </a:lnTo>
                  <a:cubicBezTo>
                    <a:pt x="1216" y="873"/>
                    <a:pt x="1213" y="877"/>
                    <a:pt x="1202" y="890"/>
                  </a:cubicBezTo>
                  <a:cubicBezTo>
                    <a:pt x="1171" y="907"/>
                    <a:pt x="1154" y="925"/>
                    <a:pt x="1137" y="947"/>
                  </a:cubicBezTo>
                  <a:cubicBezTo>
                    <a:pt x="1120" y="968"/>
                    <a:pt x="1104" y="996"/>
                    <a:pt x="1075" y="1029"/>
                  </a:cubicBezTo>
                  <a:lnTo>
                    <a:pt x="1064" y="1019"/>
                  </a:lnTo>
                  <a:cubicBezTo>
                    <a:pt x="1043" y="1039"/>
                    <a:pt x="1027" y="1054"/>
                    <a:pt x="1014" y="1067"/>
                  </a:cubicBezTo>
                  <a:cubicBezTo>
                    <a:pt x="1002" y="1080"/>
                    <a:pt x="994" y="1091"/>
                    <a:pt x="988" y="1099"/>
                  </a:cubicBezTo>
                  <a:cubicBezTo>
                    <a:pt x="977" y="1115"/>
                    <a:pt x="974" y="1122"/>
                    <a:pt x="972" y="1129"/>
                  </a:cubicBezTo>
                  <a:cubicBezTo>
                    <a:pt x="971" y="1136"/>
                    <a:pt x="970" y="1143"/>
                    <a:pt x="960" y="1156"/>
                  </a:cubicBezTo>
                  <a:cubicBezTo>
                    <a:pt x="951" y="1170"/>
                    <a:pt x="930" y="1190"/>
                    <a:pt x="896" y="1229"/>
                  </a:cubicBezTo>
                  <a:lnTo>
                    <a:pt x="916" y="1189"/>
                  </a:lnTo>
                  <a:lnTo>
                    <a:pt x="939" y="1150"/>
                  </a:lnTo>
                  <a:lnTo>
                    <a:pt x="939" y="1150"/>
                  </a:lnTo>
                  <a:cubicBezTo>
                    <a:pt x="916" y="1177"/>
                    <a:pt x="894" y="1207"/>
                    <a:pt x="872" y="1236"/>
                  </a:cubicBezTo>
                  <a:lnTo>
                    <a:pt x="874" y="1208"/>
                  </a:lnTo>
                  <a:lnTo>
                    <a:pt x="874" y="1208"/>
                  </a:lnTo>
                  <a:cubicBezTo>
                    <a:pt x="857" y="1232"/>
                    <a:pt x="843" y="1252"/>
                    <a:pt x="830" y="1270"/>
                  </a:cubicBezTo>
                  <a:cubicBezTo>
                    <a:pt x="817" y="1287"/>
                    <a:pt x="806" y="1303"/>
                    <a:pt x="794" y="1319"/>
                  </a:cubicBezTo>
                  <a:cubicBezTo>
                    <a:pt x="771" y="1349"/>
                    <a:pt x="746" y="1378"/>
                    <a:pt x="710" y="1422"/>
                  </a:cubicBezTo>
                  <a:cubicBezTo>
                    <a:pt x="713" y="1421"/>
                    <a:pt x="715" y="1420"/>
                    <a:pt x="717" y="1420"/>
                  </a:cubicBezTo>
                  <a:cubicBezTo>
                    <a:pt x="722" y="1420"/>
                    <a:pt x="722" y="1427"/>
                    <a:pt x="717" y="1441"/>
                  </a:cubicBezTo>
                  <a:cubicBezTo>
                    <a:pt x="710" y="1460"/>
                    <a:pt x="693" y="1492"/>
                    <a:pt x="664" y="1534"/>
                  </a:cubicBezTo>
                  <a:cubicBezTo>
                    <a:pt x="651" y="1548"/>
                    <a:pt x="646" y="1552"/>
                    <a:pt x="644" y="1552"/>
                  </a:cubicBezTo>
                  <a:cubicBezTo>
                    <a:pt x="642" y="1552"/>
                    <a:pt x="643" y="1549"/>
                    <a:pt x="642" y="1549"/>
                  </a:cubicBezTo>
                  <a:cubicBezTo>
                    <a:pt x="642" y="1549"/>
                    <a:pt x="642" y="1549"/>
                    <a:pt x="642" y="1549"/>
                  </a:cubicBezTo>
                  <a:cubicBezTo>
                    <a:pt x="641" y="1549"/>
                    <a:pt x="639" y="1551"/>
                    <a:pt x="633" y="1559"/>
                  </a:cubicBezTo>
                  <a:cubicBezTo>
                    <a:pt x="627" y="1568"/>
                    <a:pt x="615" y="1585"/>
                    <a:pt x="597" y="1616"/>
                  </a:cubicBezTo>
                  <a:cubicBezTo>
                    <a:pt x="601" y="1600"/>
                    <a:pt x="607" y="1583"/>
                    <a:pt x="616" y="1564"/>
                  </a:cubicBezTo>
                  <a:cubicBezTo>
                    <a:pt x="625" y="1545"/>
                    <a:pt x="641" y="1525"/>
                    <a:pt x="663" y="1503"/>
                  </a:cubicBezTo>
                  <a:cubicBezTo>
                    <a:pt x="663" y="1495"/>
                    <a:pt x="675" y="1471"/>
                    <a:pt x="675" y="1463"/>
                  </a:cubicBezTo>
                  <a:lnTo>
                    <a:pt x="675" y="1463"/>
                  </a:lnTo>
                  <a:cubicBezTo>
                    <a:pt x="662" y="1477"/>
                    <a:pt x="648" y="1494"/>
                    <a:pt x="635" y="1512"/>
                  </a:cubicBezTo>
                  <a:cubicBezTo>
                    <a:pt x="622" y="1530"/>
                    <a:pt x="609" y="1548"/>
                    <a:pt x="598" y="1567"/>
                  </a:cubicBezTo>
                  <a:cubicBezTo>
                    <a:pt x="575" y="1606"/>
                    <a:pt x="554" y="1642"/>
                    <a:pt x="540" y="1664"/>
                  </a:cubicBezTo>
                  <a:cubicBezTo>
                    <a:pt x="552" y="1648"/>
                    <a:pt x="565" y="1627"/>
                    <a:pt x="573" y="1618"/>
                  </a:cubicBezTo>
                  <a:lnTo>
                    <a:pt x="573" y="1618"/>
                  </a:lnTo>
                  <a:lnTo>
                    <a:pt x="550" y="1665"/>
                  </a:lnTo>
                  <a:lnTo>
                    <a:pt x="538" y="1689"/>
                  </a:lnTo>
                  <a:lnTo>
                    <a:pt x="526" y="1712"/>
                  </a:lnTo>
                  <a:lnTo>
                    <a:pt x="483" y="1808"/>
                  </a:lnTo>
                  <a:cubicBezTo>
                    <a:pt x="477" y="1816"/>
                    <a:pt x="473" y="1820"/>
                    <a:pt x="472" y="1820"/>
                  </a:cubicBezTo>
                  <a:cubicBezTo>
                    <a:pt x="468" y="1820"/>
                    <a:pt x="474" y="1803"/>
                    <a:pt x="481" y="1786"/>
                  </a:cubicBezTo>
                  <a:lnTo>
                    <a:pt x="481" y="1786"/>
                  </a:lnTo>
                  <a:cubicBezTo>
                    <a:pt x="461" y="1823"/>
                    <a:pt x="454" y="1853"/>
                    <a:pt x="426" y="1909"/>
                  </a:cubicBezTo>
                  <a:cubicBezTo>
                    <a:pt x="423" y="1890"/>
                    <a:pt x="410" y="1887"/>
                    <a:pt x="447" y="1806"/>
                  </a:cubicBezTo>
                  <a:lnTo>
                    <a:pt x="447" y="1806"/>
                  </a:lnTo>
                  <a:cubicBezTo>
                    <a:pt x="433" y="1836"/>
                    <a:pt x="420" y="1867"/>
                    <a:pt x="407" y="1898"/>
                  </a:cubicBezTo>
                  <a:cubicBezTo>
                    <a:pt x="393" y="1929"/>
                    <a:pt x="380" y="1959"/>
                    <a:pt x="368" y="1991"/>
                  </a:cubicBezTo>
                  <a:cubicBezTo>
                    <a:pt x="359" y="2000"/>
                    <a:pt x="324" y="2059"/>
                    <a:pt x="319" y="2059"/>
                  </a:cubicBezTo>
                  <a:cubicBezTo>
                    <a:pt x="318" y="2059"/>
                    <a:pt x="318" y="2057"/>
                    <a:pt x="319" y="2054"/>
                  </a:cubicBezTo>
                  <a:lnTo>
                    <a:pt x="319" y="2054"/>
                  </a:lnTo>
                  <a:cubicBezTo>
                    <a:pt x="313" y="2066"/>
                    <a:pt x="307" y="2080"/>
                    <a:pt x="300" y="2094"/>
                  </a:cubicBezTo>
                  <a:cubicBezTo>
                    <a:pt x="295" y="2108"/>
                    <a:pt x="289" y="2124"/>
                    <a:pt x="283" y="2139"/>
                  </a:cubicBezTo>
                  <a:cubicBezTo>
                    <a:pt x="273" y="2171"/>
                    <a:pt x="262" y="2205"/>
                    <a:pt x="251" y="2240"/>
                  </a:cubicBezTo>
                  <a:cubicBezTo>
                    <a:pt x="241" y="2275"/>
                    <a:pt x="231" y="2311"/>
                    <a:pt x="220" y="2347"/>
                  </a:cubicBezTo>
                  <a:cubicBezTo>
                    <a:pt x="214" y="2365"/>
                    <a:pt x="208" y="2383"/>
                    <a:pt x="202" y="2400"/>
                  </a:cubicBezTo>
                  <a:cubicBezTo>
                    <a:pt x="196" y="2419"/>
                    <a:pt x="191" y="2436"/>
                    <a:pt x="184" y="2454"/>
                  </a:cubicBezTo>
                  <a:cubicBezTo>
                    <a:pt x="184" y="2462"/>
                    <a:pt x="182" y="2477"/>
                    <a:pt x="174" y="2508"/>
                  </a:cubicBezTo>
                  <a:cubicBezTo>
                    <a:pt x="169" y="2524"/>
                    <a:pt x="163" y="2540"/>
                    <a:pt x="159" y="2557"/>
                  </a:cubicBezTo>
                  <a:cubicBezTo>
                    <a:pt x="153" y="2573"/>
                    <a:pt x="149" y="2589"/>
                    <a:pt x="144" y="2606"/>
                  </a:cubicBezTo>
                  <a:cubicBezTo>
                    <a:pt x="135" y="2638"/>
                    <a:pt x="125" y="2670"/>
                    <a:pt x="116" y="2703"/>
                  </a:cubicBezTo>
                  <a:cubicBezTo>
                    <a:pt x="108" y="2737"/>
                    <a:pt x="100" y="2771"/>
                    <a:pt x="94" y="2807"/>
                  </a:cubicBezTo>
                  <a:cubicBezTo>
                    <a:pt x="91" y="2826"/>
                    <a:pt x="87" y="2844"/>
                    <a:pt x="85" y="2863"/>
                  </a:cubicBezTo>
                  <a:cubicBezTo>
                    <a:pt x="84" y="2882"/>
                    <a:pt x="82" y="2902"/>
                    <a:pt x="80" y="2923"/>
                  </a:cubicBezTo>
                  <a:lnTo>
                    <a:pt x="46" y="3013"/>
                  </a:lnTo>
                  <a:cubicBezTo>
                    <a:pt x="44" y="3042"/>
                    <a:pt x="45" y="3052"/>
                    <a:pt x="47" y="3052"/>
                  </a:cubicBezTo>
                  <a:cubicBezTo>
                    <a:pt x="52" y="3052"/>
                    <a:pt x="63" y="3015"/>
                    <a:pt x="69" y="3015"/>
                  </a:cubicBezTo>
                  <a:cubicBezTo>
                    <a:pt x="73" y="3015"/>
                    <a:pt x="75" y="3035"/>
                    <a:pt x="70" y="3105"/>
                  </a:cubicBezTo>
                  <a:cubicBezTo>
                    <a:pt x="64" y="3180"/>
                    <a:pt x="60" y="3194"/>
                    <a:pt x="54" y="3196"/>
                  </a:cubicBezTo>
                  <a:cubicBezTo>
                    <a:pt x="54" y="3196"/>
                    <a:pt x="53" y="3196"/>
                    <a:pt x="53" y="3196"/>
                  </a:cubicBezTo>
                  <a:cubicBezTo>
                    <a:pt x="51" y="3196"/>
                    <a:pt x="48" y="3194"/>
                    <a:pt x="45" y="3194"/>
                  </a:cubicBezTo>
                  <a:cubicBezTo>
                    <a:pt x="42" y="3194"/>
                    <a:pt x="39" y="3197"/>
                    <a:pt x="36" y="3212"/>
                  </a:cubicBezTo>
                  <a:cubicBezTo>
                    <a:pt x="42" y="3289"/>
                    <a:pt x="55" y="3419"/>
                    <a:pt x="43" y="3559"/>
                  </a:cubicBezTo>
                  <a:cubicBezTo>
                    <a:pt x="41" y="3536"/>
                    <a:pt x="40" y="3515"/>
                    <a:pt x="39" y="3495"/>
                  </a:cubicBezTo>
                  <a:cubicBezTo>
                    <a:pt x="39" y="3475"/>
                    <a:pt x="40" y="3455"/>
                    <a:pt x="40" y="3433"/>
                  </a:cubicBezTo>
                  <a:lnTo>
                    <a:pt x="40" y="3433"/>
                  </a:lnTo>
                  <a:lnTo>
                    <a:pt x="33" y="3487"/>
                  </a:lnTo>
                  <a:lnTo>
                    <a:pt x="29" y="3540"/>
                  </a:lnTo>
                  <a:cubicBezTo>
                    <a:pt x="26" y="3524"/>
                    <a:pt x="24" y="3508"/>
                    <a:pt x="22" y="3494"/>
                  </a:cubicBezTo>
                  <a:cubicBezTo>
                    <a:pt x="20" y="3480"/>
                    <a:pt x="19" y="3466"/>
                    <a:pt x="18" y="3453"/>
                  </a:cubicBezTo>
                  <a:cubicBezTo>
                    <a:pt x="16" y="3427"/>
                    <a:pt x="15" y="3407"/>
                    <a:pt x="14" y="3393"/>
                  </a:cubicBezTo>
                  <a:cubicBezTo>
                    <a:pt x="13" y="3382"/>
                    <a:pt x="12" y="3376"/>
                    <a:pt x="11" y="3376"/>
                  </a:cubicBezTo>
                  <a:cubicBezTo>
                    <a:pt x="9" y="3376"/>
                    <a:pt x="6" y="3389"/>
                    <a:pt x="1" y="3418"/>
                  </a:cubicBezTo>
                  <a:cubicBezTo>
                    <a:pt x="10" y="3422"/>
                    <a:pt x="15" y="3450"/>
                    <a:pt x="17" y="3490"/>
                  </a:cubicBezTo>
                  <a:cubicBezTo>
                    <a:pt x="22" y="3530"/>
                    <a:pt x="23" y="3582"/>
                    <a:pt x="26" y="3633"/>
                  </a:cubicBezTo>
                  <a:cubicBezTo>
                    <a:pt x="33" y="3737"/>
                    <a:pt x="43" y="3840"/>
                    <a:pt x="65" y="3845"/>
                  </a:cubicBezTo>
                  <a:lnTo>
                    <a:pt x="66" y="3916"/>
                  </a:lnTo>
                  <a:cubicBezTo>
                    <a:pt x="63" y="3896"/>
                    <a:pt x="61" y="3893"/>
                    <a:pt x="59" y="3873"/>
                  </a:cubicBezTo>
                  <a:lnTo>
                    <a:pt x="59" y="3873"/>
                  </a:lnTo>
                  <a:cubicBezTo>
                    <a:pt x="57" y="4011"/>
                    <a:pt x="100" y="3970"/>
                    <a:pt x="125" y="4142"/>
                  </a:cubicBezTo>
                  <a:cubicBezTo>
                    <a:pt x="133" y="4186"/>
                    <a:pt x="137" y="4221"/>
                    <a:pt x="133" y="4221"/>
                  </a:cubicBezTo>
                  <a:cubicBezTo>
                    <a:pt x="132" y="4221"/>
                    <a:pt x="130" y="4217"/>
                    <a:pt x="126" y="4206"/>
                  </a:cubicBezTo>
                  <a:lnTo>
                    <a:pt x="126" y="4206"/>
                  </a:lnTo>
                  <a:cubicBezTo>
                    <a:pt x="139" y="4250"/>
                    <a:pt x="152" y="4293"/>
                    <a:pt x="167" y="4335"/>
                  </a:cubicBezTo>
                  <a:cubicBezTo>
                    <a:pt x="172" y="4353"/>
                    <a:pt x="173" y="4361"/>
                    <a:pt x="171" y="4361"/>
                  </a:cubicBezTo>
                  <a:cubicBezTo>
                    <a:pt x="170" y="4361"/>
                    <a:pt x="168" y="4357"/>
                    <a:pt x="165" y="4350"/>
                  </a:cubicBezTo>
                  <a:lnTo>
                    <a:pt x="165" y="4350"/>
                  </a:lnTo>
                  <a:cubicBezTo>
                    <a:pt x="183" y="4409"/>
                    <a:pt x="199" y="4468"/>
                    <a:pt x="221" y="4526"/>
                  </a:cubicBezTo>
                  <a:lnTo>
                    <a:pt x="219" y="4525"/>
                  </a:lnTo>
                  <a:lnTo>
                    <a:pt x="219" y="4525"/>
                  </a:lnTo>
                  <a:cubicBezTo>
                    <a:pt x="227" y="4538"/>
                    <a:pt x="238" y="4560"/>
                    <a:pt x="249" y="4581"/>
                  </a:cubicBezTo>
                  <a:cubicBezTo>
                    <a:pt x="255" y="4593"/>
                    <a:pt x="261" y="4604"/>
                    <a:pt x="265" y="4614"/>
                  </a:cubicBezTo>
                  <a:cubicBezTo>
                    <a:pt x="271" y="4624"/>
                    <a:pt x="276" y="4633"/>
                    <a:pt x="280" y="4640"/>
                  </a:cubicBezTo>
                  <a:cubicBezTo>
                    <a:pt x="284" y="4654"/>
                    <a:pt x="284" y="4658"/>
                    <a:pt x="284" y="4658"/>
                  </a:cubicBezTo>
                  <a:cubicBezTo>
                    <a:pt x="282" y="4658"/>
                    <a:pt x="270" y="4629"/>
                    <a:pt x="267" y="4629"/>
                  </a:cubicBezTo>
                  <a:cubicBezTo>
                    <a:pt x="267" y="4629"/>
                    <a:pt x="267" y="4630"/>
                    <a:pt x="267" y="4631"/>
                  </a:cubicBezTo>
                  <a:lnTo>
                    <a:pt x="317" y="4734"/>
                  </a:lnTo>
                  <a:cubicBezTo>
                    <a:pt x="318" y="4744"/>
                    <a:pt x="318" y="4748"/>
                    <a:pt x="316" y="4748"/>
                  </a:cubicBezTo>
                  <a:cubicBezTo>
                    <a:pt x="307" y="4748"/>
                    <a:pt x="275" y="4682"/>
                    <a:pt x="254" y="4623"/>
                  </a:cubicBezTo>
                  <a:lnTo>
                    <a:pt x="254" y="4623"/>
                  </a:lnTo>
                  <a:cubicBezTo>
                    <a:pt x="255" y="4679"/>
                    <a:pt x="265" y="4701"/>
                    <a:pt x="283" y="4736"/>
                  </a:cubicBezTo>
                  <a:cubicBezTo>
                    <a:pt x="302" y="4772"/>
                    <a:pt x="331" y="4819"/>
                    <a:pt x="367" y="4930"/>
                  </a:cubicBezTo>
                  <a:lnTo>
                    <a:pt x="318" y="4832"/>
                  </a:lnTo>
                  <a:lnTo>
                    <a:pt x="318" y="4832"/>
                  </a:lnTo>
                  <a:cubicBezTo>
                    <a:pt x="322" y="4869"/>
                    <a:pt x="335" y="4906"/>
                    <a:pt x="352" y="4949"/>
                  </a:cubicBezTo>
                  <a:cubicBezTo>
                    <a:pt x="370" y="4991"/>
                    <a:pt x="392" y="5038"/>
                    <a:pt x="414" y="5097"/>
                  </a:cubicBezTo>
                  <a:cubicBezTo>
                    <a:pt x="410" y="5082"/>
                    <a:pt x="390" y="5022"/>
                    <a:pt x="380" y="4981"/>
                  </a:cubicBezTo>
                  <a:cubicBezTo>
                    <a:pt x="373" y="4956"/>
                    <a:pt x="369" y="4937"/>
                    <a:pt x="375" y="4937"/>
                  </a:cubicBezTo>
                  <a:lnTo>
                    <a:pt x="375" y="4937"/>
                  </a:lnTo>
                  <a:cubicBezTo>
                    <a:pt x="378" y="4937"/>
                    <a:pt x="386" y="4946"/>
                    <a:pt x="399" y="4967"/>
                  </a:cubicBezTo>
                  <a:cubicBezTo>
                    <a:pt x="406" y="4984"/>
                    <a:pt x="414" y="5002"/>
                    <a:pt x="425" y="5024"/>
                  </a:cubicBezTo>
                  <a:cubicBezTo>
                    <a:pt x="431" y="5035"/>
                    <a:pt x="437" y="5047"/>
                    <a:pt x="444" y="5059"/>
                  </a:cubicBezTo>
                  <a:cubicBezTo>
                    <a:pt x="451" y="5071"/>
                    <a:pt x="460" y="5084"/>
                    <a:pt x="470" y="5098"/>
                  </a:cubicBezTo>
                  <a:cubicBezTo>
                    <a:pt x="458" y="5105"/>
                    <a:pt x="493" y="5161"/>
                    <a:pt x="536" y="5232"/>
                  </a:cubicBezTo>
                  <a:lnTo>
                    <a:pt x="517" y="5236"/>
                  </a:lnTo>
                  <a:cubicBezTo>
                    <a:pt x="569" y="5310"/>
                    <a:pt x="573" y="5298"/>
                    <a:pt x="608" y="5338"/>
                  </a:cubicBezTo>
                  <a:cubicBezTo>
                    <a:pt x="620" y="5359"/>
                    <a:pt x="632" y="5376"/>
                    <a:pt x="640" y="5391"/>
                  </a:cubicBezTo>
                  <a:cubicBezTo>
                    <a:pt x="648" y="5405"/>
                    <a:pt x="653" y="5416"/>
                    <a:pt x="656" y="5427"/>
                  </a:cubicBezTo>
                  <a:cubicBezTo>
                    <a:pt x="663" y="5446"/>
                    <a:pt x="664" y="5459"/>
                    <a:pt x="667" y="5472"/>
                  </a:cubicBezTo>
                  <a:cubicBezTo>
                    <a:pt x="688" y="5504"/>
                    <a:pt x="697" y="5514"/>
                    <a:pt x="699" y="5514"/>
                  </a:cubicBezTo>
                  <a:cubicBezTo>
                    <a:pt x="704" y="5514"/>
                    <a:pt x="680" y="5468"/>
                    <a:pt x="688" y="5468"/>
                  </a:cubicBezTo>
                  <a:lnTo>
                    <a:pt x="688" y="5468"/>
                  </a:lnTo>
                  <a:cubicBezTo>
                    <a:pt x="692" y="5468"/>
                    <a:pt x="704" y="5481"/>
                    <a:pt x="734" y="5520"/>
                  </a:cubicBezTo>
                  <a:cubicBezTo>
                    <a:pt x="772" y="5574"/>
                    <a:pt x="806" y="5620"/>
                    <a:pt x="847" y="5662"/>
                  </a:cubicBezTo>
                  <a:cubicBezTo>
                    <a:pt x="867" y="5684"/>
                    <a:pt x="889" y="5706"/>
                    <a:pt x="911" y="5730"/>
                  </a:cubicBezTo>
                  <a:cubicBezTo>
                    <a:pt x="935" y="5753"/>
                    <a:pt x="961" y="5777"/>
                    <a:pt x="990" y="5804"/>
                  </a:cubicBezTo>
                  <a:cubicBezTo>
                    <a:pt x="1010" y="5828"/>
                    <a:pt x="1014" y="5836"/>
                    <a:pt x="1011" y="5836"/>
                  </a:cubicBezTo>
                  <a:cubicBezTo>
                    <a:pt x="1008" y="5836"/>
                    <a:pt x="991" y="5821"/>
                    <a:pt x="987" y="5821"/>
                  </a:cubicBezTo>
                  <a:lnTo>
                    <a:pt x="987" y="5821"/>
                  </a:lnTo>
                  <a:cubicBezTo>
                    <a:pt x="986" y="5821"/>
                    <a:pt x="987" y="5823"/>
                    <a:pt x="990" y="5827"/>
                  </a:cubicBezTo>
                  <a:cubicBezTo>
                    <a:pt x="1012" y="5844"/>
                    <a:pt x="1033" y="5861"/>
                    <a:pt x="1057" y="5875"/>
                  </a:cubicBezTo>
                  <a:cubicBezTo>
                    <a:pt x="1068" y="5886"/>
                    <a:pt x="1066" y="5888"/>
                    <a:pt x="1063" y="5888"/>
                  </a:cubicBezTo>
                  <a:cubicBezTo>
                    <a:pt x="1062" y="5888"/>
                    <a:pt x="1061" y="5888"/>
                    <a:pt x="1060" y="5888"/>
                  </a:cubicBezTo>
                  <a:lnTo>
                    <a:pt x="1060" y="5888"/>
                  </a:lnTo>
                  <a:cubicBezTo>
                    <a:pt x="1113" y="5932"/>
                    <a:pt x="1077" y="5879"/>
                    <a:pt x="1157" y="5950"/>
                  </a:cubicBezTo>
                  <a:cubicBezTo>
                    <a:pt x="1175" y="5952"/>
                    <a:pt x="1212" y="5994"/>
                    <a:pt x="1258" y="6045"/>
                  </a:cubicBezTo>
                  <a:cubicBezTo>
                    <a:pt x="1269" y="6058"/>
                    <a:pt x="1282" y="6070"/>
                    <a:pt x="1295" y="6083"/>
                  </a:cubicBezTo>
                  <a:cubicBezTo>
                    <a:pt x="1309" y="6095"/>
                    <a:pt x="1322" y="6109"/>
                    <a:pt x="1337" y="6120"/>
                  </a:cubicBezTo>
                  <a:cubicBezTo>
                    <a:pt x="1365" y="6144"/>
                    <a:pt x="1395" y="6167"/>
                    <a:pt x="1426" y="6182"/>
                  </a:cubicBezTo>
                  <a:cubicBezTo>
                    <a:pt x="1434" y="6191"/>
                    <a:pt x="1434" y="6193"/>
                    <a:pt x="1430" y="6193"/>
                  </a:cubicBezTo>
                  <a:cubicBezTo>
                    <a:pt x="1426" y="6193"/>
                    <a:pt x="1418" y="6190"/>
                    <a:pt x="1413" y="6190"/>
                  </a:cubicBezTo>
                  <a:cubicBezTo>
                    <a:pt x="1410" y="6190"/>
                    <a:pt x="1409" y="6191"/>
                    <a:pt x="1410" y="6193"/>
                  </a:cubicBezTo>
                  <a:cubicBezTo>
                    <a:pt x="1488" y="6241"/>
                    <a:pt x="1522" y="6263"/>
                    <a:pt x="1553" y="6279"/>
                  </a:cubicBezTo>
                  <a:cubicBezTo>
                    <a:pt x="1584" y="6295"/>
                    <a:pt x="1613" y="6309"/>
                    <a:pt x="1680" y="6342"/>
                  </a:cubicBezTo>
                  <a:lnTo>
                    <a:pt x="1728" y="6381"/>
                  </a:lnTo>
                  <a:lnTo>
                    <a:pt x="1775" y="6422"/>
                  </a:lnTo>
                  <a:cubicBezTo>
                    <a:pt x="1753" y="6401"/>
                    <a:pt x="1750" y="6393"/>
                    <a:pt x="1759" y="6393"/>
                  </a:cubicBezTo>
                  <a:cubicBezTo>
                    <a:pt x="1777" y="6393"/>
                    <a:pt x="1844" y="6428"/>
                    <a:pt x="1903" y="6467"/>
                  </a:cubicBezTo>
                  <a:cubicBezTo>
                    <a:pt x="1893" y="6453"/>
                    <a:pt x="1883" y="6441"/>
                    <a:pt x="1873" y="6431"/>
                  </a:cubicBezTo>
                  <a:cubicBezTo>
                    <a:pt x="1865" y="6420"/>
                    <a:pt x="1857" y="6412"/>
                    <a:pt x="1851" y="6405"/>
                  </a:cubicBezTo>
                  <a:lnTo>
                    <a:pt x="1851" y="6405"/>
                  </a:lnTo>
                  <a:cubicBezTo>
                    <a:pt x="1896" y="6436"/>
                    <a:pt x="1942" y="6469"/>
                    <a:pt x="1984" y="6505"/>
                  </a:cubicBezTo>
                  <a:cubicBezTo>
                    <a:pt x="1990" y="6511"/>
                    <a:pt x="1990" y="6514"/>
                    <a:pt x="1987" y="6514"/>
                  </a:cubicBezTo>
                  <a:cubicBezTo>
                    <a:pt x="1982" y="6514"/>
                    <a:pt x="1971" y="6508"/>
                    <a:pt x="1956" y="6501"/>
                  </a:cubicBezTo>
                  <a:lnTo>
                    <a:pt x="1956" y="6501"/>
                  </a:lnTo>
                  <a:cubicBezTo>
                    <a:pt x="1965" y="6508"/>
                    <a:pt x="1974" y="6514"/>
                    <a:pt x="1981" y="6519"/>
                  </a:cubicBezTo>
                  <a:cubicBezTo>
                    <a:pt x="2000" y="6541"/>
                    <a:pt x="2002" y="6549"/>
                    <a:pt x="1995" y="6549"/>
                  </a:cubicBezTo>
                  <a:cubicBezTo>
                    <a:pt x="1988" y="6549"/>
                    <a:pt x="1971" y="6540"/>
                    <a:pt x="1951" y="6529"/>
                  </a:cubicBezTo>
                  <a:cubicBezTo>
                    <a:pt x="1940" y="6513"/>
                    <a:pt x="1927" y="6498"/>
                    <a:pt x="1914" y="6482"/>
                  </a:cubicBezTo>
                  <a:cubicBezTo>
                    <a:pt x="1888" y="6469"/>
                    <a:pt x="1861" y="6459"/>
                    <a:pt x="1847" y="6459"/>
                  </a:cubicBezTo>
                  <a:cubicBezTo>
                    <a:pt x="1842" y="6459"/>
                    <a:pt x="1839" y="6460"/>
                    <a:pt x="1839" y="6464"/>
                  </a:cubicBezTo>
                  <a:cubicBezTo>
                    <a:pt x="1848" y="6469"/>
                    <a:pt x="1866" y="6480"/>
                    <a:pt x="1883" y="6494"/>
                  </a:cubicBezTo>
                  <a:cubicBezTo>
                    <a:pt x="1877" y="6491"/>
                    <a:pt x="1873" y="6489"/>
                    <a:pt x="1870" y="6489"/>
                  </a:cubicBezTo>
                  <a:cubicBezTo>
                    <a:pt x="1869" y="6489"/>
                    <a:pt x="1868" y="6490"/>
                    <a:pt x="1869" y="6492"/>
                  </a:cubicBezTo>
                  <a:cubicBezTo>
                    <a:pt x="1872" y="6497"/>
                    <a:pt x="1887" y="6505"/>
                    <a:pt x="1910" y="6518"/>
                  </a:cubicBezTo>
                  <a:cubicBezTo>
                    <a:pt x="1915" y="6532"/>
                    <a:pt x="1920" y="6545"/>
                    <a:pt x="1924" y="6558"/>
                  </a:cubicBezTo>
                  <a:lnTo>
                    <a:pt x="1936" y="6558"/>
                  </a:lnTo>
                  <a:lnTo>
                    <a:pt x="1972" y="6597"/>
                  </a:lnTo>
                  <a:cubicBezTo>
                    <a:pt x="1984" y="6610"/>
                    <a:pt x="1996" y="6624"/>
                    <a:pt x="2007" y="6637"/>
                  </a:cubicBezTo>
                  <a:cubicBezTo>
                    <a:pt x="2031" y="6663"/>
                    <a:pt x="2052" y="6691"/>
                    <a:pt x="2073" y="6718"/>
                  </a:cubicBezTo>
                  <a:cubicBezTo>
                    <a:pt x="2130" y="6769"/>
                    <a:pt x="2184" y="6816"/>
                    <a:pt x="2239" y="6879"/>
                  </a:cubicBezTo>
                  <a:cubicBezTo>
                    <a:pt x="2294" y="6942"/>
                    <a:pt x="2353" y="7018"/>
                    <a:pt x="2407" y="7128"/>
                  </a:cubicBezTo>
                  <a:cubicBezTo>
                    <a:pt x="2394" y="7112"/>
                    <a:pt x="2387" y="7106"/>
                    <a:pt x="2382" y="7106"/>
                  </a:cubicBezTo>
                  <a:cubicBezTo>
                    <a:pt x="2380" y="7106"/>
                    <a:pt x="2378" y="7108"/>
                    <a:pt x="2376" y="7110"/>
                  </a:cubicBezTo>
                  <a:cubicBezTo>
                    <a:pt x="2372" y="7116"/>
                    <a:pt x="2370" y="7129"/>
                    <a:pt x="2362" y="7131"/>
                  </a:cubicBezTo>
                  <a:cubicBezTo>
                    <a:pt x="2359" y="7114"/>
                    <a:pt x="2352" y="7096"/>
                    <a:pt x="2342" y="7075"/>
                  </a:cubicBezTo>
                  <a:cubicBezTo>
                    <a:pt x="2337" y="7066"/>
                    <a:pt x="2332" y="7055"/>
                    <a:pt x="2325" y="7044"/>
                  </a:cubicBezTo>
                  <a:cubicBezTo>
                    <a:pt x="2319" y="7033"/>
                    <a:pt x="2312" y="7023"/>
                    <a:pt x="2304" y="7011"/>
                  </a:cubicBezTo>
                  <a:cubicBezTo>
                    <a:pt x="2297" y="7000"/>
                    <a:pt x="2289" y="6988"/>
                    <a:pt x="2281" y="6976"/>
                  </a:cubicBezTo>
                  <a:cubicBezTo>
                    <a:pt x="2272" y="6964"/>
                    <a:pt x="2264" y="6953"/>
                    <a:pt x="2255" y="6941"/>
                  </a:cubicBezTo>
                  <a:cubicBezTo>
                    <a:pt x="2239" y="6916"/>
                    <a:pt x="2220" y="6891"/>
                    <a:pt x="2204" y="6865"/>
                  </a:cubicBezTo>
                  <a:lnTo>
                    <a:pt x="2204" y="6865"/>
                  </a:lnTo>
                  <a:cubicBezTo>
                    <a:pt x="2225" y="6899"/>
                    <a:pt x="2228" y="6909"/>
                    <a:pt x="2224" y="6909"/>
                  </a:cubicBezTo>
                  <a:cubicBezTo>
                    <a:pt x="2221" y="6909"/>
                    <a:pt x="2216" y="6905"/>
                    <a:pt x="2211" y="6901"/>
                  </a:cubicBezTo>
                  <a:lnTo>
                    <a:pt x="2211" y="6901"/>
                  </a:lnTo>
                  <a:cubicBezTo>
                    <a:pt x="2224" y="6914"/>
                    <a:pt x="2234" y="6929"/>
                    <a:pt x="2245" y="6944"/>
                  </a:cubicBezTo>
                  <a:cubicBezTo>
                    <a:pt x="2256" y="6959"/>
                    <a:pt x="2267" y="6974"/>
                    <a:pt x="2278" y="6990"/>
                  </a:cubicBezTo>
                  <a:cubicBezTo>
                    <a:pt x="2298" y="7020"/>
                    <a:pt x="2319" y="7051"/>
                    <a:pt x="2337" y="7083"/>
                  </a:cubicBezTo>
                  <a:cubicBezTo>
                    <a:pt x="2321" y="7085"/>
                    <a:pt x="2349" y="7129"/>
                    <a:pt x="2366" y="7184"/>
                  </a:cubicBezTo>
                  <a:cubicBezTo>
                    <a:pt x="2367" y="7179"/>
                    <a:pt x="2369" y="7176"/>
                    <a:pt x="2371" y="7176"/>
                  </a:cubicBezTo>
                  <a:cubicBezTo>
                    <a:pt x="2380" y="7176"/>
                    <a:pt x="2397" y="7206"/>
                    <a:pt x="2415" y="7248"/>
                  </a:cubicBezTo>
                  <a:cubicBezTo>
                    <a:pt x="2427" y="7275"/>
                    <a:pt x="2437" y="7307"/>
                    <a:pt x="2448" y="7336"/>
                  </a:cubicBezTo>
                  <a:cubicBezTo>
                    <a:pt x="2458" y="7366"/>
                    <a:pt x="2468" y="7396"/>
                    <a:pt x="2478" y="7417"/>
                  </a:cubicBezTo>
                  <a:cubicBezTo>
                    <a:pt x="2476" y="7419"/>
                    <a:pt x="2475" y="7419"/>
                    <a:pt x="2474" y="7419"/>
                  </a:cubicBezTo>
                  <a:cubicBezTo>
                    <a:pt x="2470" y="7419"/>
                    <a:pt x="2465" y="7414"/>
                    <a:pt x="2458" y="7402"/>
                  </a:cubicBezTo>
                  <a:cubicBezTo>
                    <a:pt x="2454" y="7393"/>
                    <a:pt x="2449" y="7381"/>
                    <a:pt x="2444" y="7364"/>
                  </a:cubicBezTo>
                  <a:cubicBezTo>
                    <a:pt x="2437" y="7348"/>
                    <a:pt x="2430" y="7327"/>
                    <a:pt x="2422" y="7300"/>
                  </a:cubicBezTo>
                  <a:lnTo>
                    <a:pt x="2422" y="7300"/>
                  </a:lnTo>
                  <a:cubicBezTo>
                    <a:pt x="2430" y="7361"/>
                    <a:pt x="2451" y="7397"/>
                    <a:pt x="2471" y="7433"/>
                  </a:cubicBezTo>
                  <a:cubicBezTo>
                    <a:pt x="2481" y="7451"/>
                    <a:pt x="2491" y="7469"/>
                    <a:pt x="2499" y="7490"/>
                  </a:cubicBezTo>
                  <a:cubicBezTo>
                    <a:pt x="2509" y="7511"/>
                    <a:pt x="2517" y="7535"/>
                    <a:pt x="2522" y="7566"/>
                  </a:cubicBezTo>
                  <a:cubicBezTo>
                    <a:pt x="2513" y="7540"/>
                    <a:pt x="2510" y="7525"/>
                    <a:pt x="2502" y="7515"/>
                  </a:cubicBezTo>
                  <a:lnTo>
                    <a:pt x="2502" y="7515"/>
                  </a:lnTo>
                  <a:cubicBezTo>
                    <a:pt x="2509" y="7530"/>
                    <a:pt x="2517" y="7551"/>
                    <a:pt x="2525" y="7574"/>
                  </a:cubicBezTo>
                  <a:cubicBezTo>
                    <a:pt x="2529" y="7585"/>
                    <a:pt x="2533" y="7596"/>
                    <a:pt x="2537" y="7608"/>
                  </a:cubicBezTo>
                  <a:cubicBezTo>
                    <a:pt x="2541" y="7618"/>
                    <a:pt x="2545" y="7630"/>
                    <a:pt x="2548" y="7640"/>
                  </a:cubicBezTo>
                  <a:cubicBezTo>
                    <a:pt x="2560" y="7673"/>
                    <a:pt x="2567" y="7699"/>
                    <a:pt x="2564" y="7699"/>
                  </a:cubicBezTo>
                  <a:cubicBezTo>
                    <a:pt x="2563" y="7699"/>
                    <a:pt x="2562" y="7698"/>
                    <a:pt x="2560" y="7695"/>
                  </a:cubicBezTo>
                  <a:lnTo>
                    <a:pt x="2549" y="7669"/>
                  </a:lnTo>
                  <a:lnTo>
                    <a:pt x="2549" y="7669"/>
                  </a:lnTo>
                  <a:cubicBezTo>
                    <a:pt x="2554" y="7680"/>
                    <a:pt x="2558" y="7692"/>
                    <a:pt x="2562" y="7704"/>
                  </a:cubicBezTo>
                  <a:cubicBezTo>
                    <a:pt x="2567" y="7716"/>
                    <a:pt x="2573" y="7728"/>
                    <a:pt x="2579" y="7741"/>
                  </a:cubicBezTo>
                  <a:cubicBezTo>
                    <a:pt x="2590" y="7768"/>
                    <a:pt x="2602" y="7795"/>
                    <a:pt x="2616" y="7823"/>
                  </a:cubicBezTo>
                  <a:cubicBezTo>
                    <a:pt x="2630" y="7851"/>
                    <a:pt x="2645" y="7880"/>
                    <a:pt x="2661" y="7908"/>
                  </a:cubicBezTo>
                  <a:cubicBezTo>
                    <a:pt x="2678" y="7936"/>
                    <a:pt x="2694" y="7963"/>
                    <a:pt x="2710" y="7989"/>
                  </a:cubicBezTo>
                  <a:cubicBezTo>
                    <a:pt x="2744" y="8040"/>
                    <a:pt x="2776" y="8086"/>
                    <a:pt x="2805" y="8118"/>
                  </a:cubicBezTo>
                  <a:cubicBezTo>
                    <a:pt x="2819" y="8134"/>
                    <a:pt x="2831" y="8147"/>
                    <a:pt x="2842" y="8157"/>
                  </a:cubicBezTo>
                  <a:cubicBezTo>
                    <a:pt x="2851" y="8167"/>
                    <a:pt x="2859" y="8171"/>
                    <a:pt x="2864" y="8172"/>
                  </a:cubicBezTo>
                  <a:cubicBezTo>
                    <a:pt x="2863" y="8173"/>
                    <a:pt x="2860" y="8173"/>
                    <a:pt x="2856" y="8173"/>
                  </a:cubicBezTo>
                  <a:cubicBezTo>
                    <a:pt x="2845" y="8173"/>
                    <a:pt x="2822" y="8170"/>
                    <a:pt x="2815" y="8165"/>
                  </a:cubicBezTo>
                  <a:lnTo>
                    <a:pt x="2815" y="8165"/>
                  </a:lnTo>
                  <a:cubicBezTo>
                    <a:pt x="2904" y="8237"/>
                    <a:pt x="2997" y="8302"/>
                    <a:pt x="3093" y="8358"/>
                  </a:cubicBezTo>
                  <a:cubicBezTo>
                    <a:pt x="3092" y="8358"/>
                    <a:pt x="3092" y="8358"/>
                    <a:pt x="3091" y="8358"/>
                  </a:cubicBezTo>
                  <a:cubicBezTo>
                    <a:pt x="3076" y="8358"/>
                    <a:pt x="3077" y="8383"/>
                    <a:pt x="3071" y="8398"/>
                  </a:cubicBezTo>
                  <a:cubicBezTo>
                    <a:pt x="3067" y="8404"/>
                    <a:pt x="3062" y="8408"/>
                    <a:pt x="3053" y="8408"/>
                  </a:cubicBezTo>
                  <a:cubicBezTo>
                    <a:pt x="3051" y="8408"/>
                    <a:pt x="3049" y="8408"/>
                    <a:pt x="3046" y="8408"/>
                  </a:cubicBezTo>
                  <a:cubicBezTo>
                    <a:pt x="3033" y="8404"/>
                    <a:pt x="3014" y="8392"/>
                    <a:pt x="2985" y="8367"/>
                  </a:cubicBezTo>
                  <a:lnTo>
                    <a:pt x="2985" y="8367"/>
                  </a:lnTo>
                  <a:cubicBezTo>
                    <a:pt x="2999" y="8383"/>
                    <a:pt x="3015" y="8402"/>
                    <a:pt x="3037" y="8425"/>
                  </a:cubicBezTo>
                  <a:cubicBezTo>
                    <a:pt x="3049" y="8436"/>
                    <a:pt x="3062" y="8447"/>
                    <a:pt x="3076" y="8460"/>
                  </a:cubicBezTo>
                  <a:cubicBezTo>
                    <a:pt x="3091" y="8472"/>
                    <a:pt x="3106" y="8486"/>
                    <a:pt x="3126" y="8500"/>
                  </a:cubicBezTo>
                  <a:cubicBezTo>
                    <a:pt x="3115" y="8489"/>
                    <a:pt x="3106" y="8470"/>
                    <a:pt x="3105" y="8458"/>
                  </a:cubicBezTo>
                  <a:cubicBezTo>
                    <a:pt x="3103" y="8451"/>
                    <a:pt x="3104" y="8446"/>
                    <a:pt x="3108" y="8446"/>
                  </a:cubicBezTo>
                  <a:cubicBezTo>
                    <a:pt x="3111" y="8446"/>
                    <a:pt x="3116" y="8448"/>
                    <a:pt x="3122" y="8453"/>
                  </a:cubicBezTo>
                  <a:cubicBezTo>
                    <a:pt x="3157" y="8499"/>
                    <a:pt x="3170" y="8513"/>
                    <a:pt x="3186" y="8531"/>
                  </a:cubicBezTo>
                  <a:cubicBezTo>
                    <a:pt x="3201" y="8548"/>
                    <a:pt x="3220" y="8564"/>
                    <a:pt x="3267" y="8612"/>
                  </a:cubicBezTo>
                  <a:lnTo>
                    <a:pt x="3267" y="8612"/>
                  </a:lnTo>
                  <a:cubicBezTo>
                    <a:pt x="3258" y="8601"/>
                    <a:pt x="3262" y="8596"/>
                    <a:pt x="3273" y="8596"/>
                  </a:cubicBezTo>
                  <a:cubicBezTo>
                    <a:pt x="3275" y="8596"/>
                    <a:pt x="3277" y="8596"/>
                    <a:pt x="3279" y="8596"/>
                  </a:cubicBezTo>
                  <a:cubicBezTo>
                    <a:pt x="3298" y="8599"/>
                    <a:pt x="3327" y="8609"/>
                    <a:pt x="3356" y="8630"/>
                  </a:cubicBezTo>
                  <a:cubicBezTo>
                    <a:pt x="3356" y="8630"/>
                    <a:pt x="3355" y="8630"/>
                    <a:pt x="3355" y="8630"/>
                  </a:cubicBezTo>
                  <a:cubicBezTo>
                    <a:pt x="3345" y="8630"/>
                    <a:pt x="3343" y="8651"/>
                    <a:pt x="3328" y="8651"/>
                  </a:cubicBezTo>
                  <a:cubicBezTo>
                    <a:pt x="3326" y="8651"/>
                    <a:pt x="3324" y="8651"/>
                    <a:pt x="3322" y="8650"/>
                  </a:cubicBezTo>
                  <a:lnTo>
                    <a:pt x="3322" y="8650"/>
                  </a:lnTo>
                  <a:lnTo>
                    <a:pt x="3360" y="8667"/>
                  </a:lnTo>
                  <a:cubicBezTo>
                    <a:pt x="3374" y="8673"/>
                    <a:pt x="3388" y="8678"/>
                    <a:pt x="3402" y="8684"/>
                  </a:cubicBezTo>
                  <a:cubicBezTo>
                    <a:pt x="3427" y="8693"/>
                    <a:pt x="3451" y="8704"/>
                    <a:pt x="3476" y="8712"/>
                  </a:cubicBezTo>
                  <a:lnTo>
                    <a:pt x="3476" y="8712"/>
                  </a:lnTo>
                  <a:cubicBezTo>
                    <a:pt x="3474" y="8712"/>
                    <a:pt x="3472" y="8712"/>
                    <a:pt x="3471" y="8712"/>
                  </a:cubicBezTo>
                  <a:cubicBezTo>
                    <a:pt x="3453" y="8712"/>
                    <a:pt x="3471" y="8741"/>
                    <a:pt x="3497" y="8764"/>
                  </a:cubicBezTo>
                  <a:cubicBezTo>
                    <a:pt x="3496" y="8763"/>
                    <a:pt x="3496" y="8762"/>
                    <a:pt x="3497" y="8762"/>
                  </a:cubicBezTo>
                  <a:lnTo>
                    <a:pt x="3497" y="8762"/>
                  </a:lnTo>
                  <a:cubicBezTo>
                    <a:pt x="3505" y="8762"/>
                    <a:pt x="3638" y="8840"/>
                    <a:pt x="3682" y="8852"/>
                  </a:cubicBezTo>
                  <a:cubicBezTo>
                    <a:pt x="3659" y="8839"/>
                    <a:pt x="3636" y="8828"/>
                    <a:pt x="3615" y="8814"/>
                  </a:cubicBezTo>
                  <a:lnTo>
                    <a:pt x="3615" y="8814"/>
                  </a:lnTo>
                  <a:cubicBezTo>
                    <a:pt x="3637" y="8826"/>
                    <a:pt x="3658" y="8834"/>
                    <a:pt x="3676" y="8841"/>
                  </a:cubicBezTo>
                  <a:cubicBezTo>
                    <a:pt x="3695" y="8848"/>
                    <a:pt x="3711" y="8854"/>
                    <a:pt x="3726" y="8858"/>
                  </a:cubicBezTo>
                  <a:cubicBezTo>
                    <a:pt x="3757" y="8866"/>
                    <a:pt x="3783" y="8869"/>
                    <a:pt x="3807" y="8872"/>
                  </a:cubicBezTo>
                  <a:cubicBezTo>
                    <a:pt x="3833" y="8876"/>
                    <a:pt x="3858" y="8877"/>
                    <a:pt x="3889" y="8883"/>
                  </a:cubicBezTo>
                  <a:cubicBezTo>
                    <a:pt x="3903" y="8886"/>
                    <a:pt x="3920" y="8890"/>
                    <a:pt x="3939" y="8894"/>
                  </a:cubicBezTo>
                  <a:cubicBezTo>
                    <a:pt x="3958" y="8898"/>
                    <a:pt x="3979" y="8904"/>
                    <a:pt x="4002" y="8910"/>
                  </a:cubicBezTo>
                  <a:cubicBezTo>
                    <a:pt x="3978" y="8910"/>
                    <a:pt x="3933" y="8934"/>
                    <a:pt x="4031" y="8965"/>
                  </a:cubicBezTo>
                  <a:cubicBezTo>
                    <a:pt x="4044" y="8964"/>
                    <a:pt x="4063" y="8961"/>
                    <a:pt x="4089" y="8958"/>
                  </a:cubicBezTo>
                  <a:cubicBezTo>
                    <a:pt x="4102" y="8957"/>
                    <a:pt x="4117" y="8955"/>
                    <a:pt x="4131" y="8953"/>
                  </a:cubicBezTo>
                  <a:cubicBezTo>
                    <a:pt x="4147" y="8952"/>
                    <a:pt x="4163" y="8950"/>
                    <a:pt x="4180" y="8947"/>
                  </a:cubicBezTo>
                  <a:cubicBezTo>
                    <a:pt x="4198" y="8945"/>
                    <a:pt x="4216" y="8944"/>
                    <a:pt x="4235" y="8942"/>
                  </a:cubicBezTo>
                  <a:cubicBezTo>
                    <a:pt x="4254" y="8940"/>
                    <a:pt x="4274" y="8938"/>
                    <a:pt x="4294" y="8937"/>
                  </a:cubicBezTo>
                  <a:cubicBezTo>
                    <a:pt x="4314" y="8935"/>
                    <a:pt x="4334" y="8935"/>
                    <a:pt x="4355" y="8933"/>
                  </a:cubicBezTo>
                  <a:cubicBezTo>
                    <a:pt x="4376" y="8931"/>
                    <a:pt x="4397" y="8931"/>
                    <a:pt x="4419" y="8931"/>
                  </a:cubicBezTo>
                  <a:cubicBezTo>
                    <a:pt x="4429" y="8935"/>
                    <a:pt x="4440" y="8939"/>
                    <a:pt x="4451" y="8943"/>
                  </a:cubicBezTo>
                  <a:lnTo>
                    <a:pt x="4516" y="8939"/>
                  </a:lnTo>
                  <a:lnTo>
                    <a:pt x="4549" y="8938"/>
                  </a:lnTo>
                  <a:lnTo>
                    <a:pt x="4582" y="8934"/>
                  </a:lnTo>
                  <a:lnTo>
                    <a:pt x="4582" y="8934"/>
                  </a:lnTo>
                  <a:cubicBezTo>
                    <a:pt x="4571" y="8938"/>
                    <a:pt x="4559" y="8941"/>
                    <a:pt x="4545" y="8945"/>
                  </a:cubicBezTo>
                  <a:cubicBezTo>
                    <a:pt x="4530" y="8949"/>
                    <a:pt x="4514" y="8952"/>
                    <a:pt x="4496" y="8957"/>
                  </a:cubicBezTo>
                  <a:cubicBezTo>
                    <a:pt x="4479" y="8960"/>
                    <a:pt x="4460" y="8965"/>
                    <a:pt x="4440" y="8968"/>
                  </a:cubicBezTo>
                  <a:cubicBezTo>
                    <a:pt x="4419" y="8972"/>
                    <a:pt x="4399" y="8974"/>
                    <a:pt x="4377" y="8978"/>
                  </a:cubicBezTo>
                  <a:cubicBezTo>
                    <a:pt x="4366" y="8979"/>
                    <a:pt x="4355" y="8981"/>
                    <a:pt x="4344" y="8982"/>
                  </a:cubicBezTo>
                  <a:cubicBezTo>
                    <a:pt x="4333" y="8984"/>
                    <a:pt x="4323" y="8985"/>
                    <a:pt x="4311" y="8986"/>
                  </a:cubicBezTo>
                  <a:cubicBezTo>
                    <a:pt x="4289" y="8987"/>
                    <a:pt x="4268" y="8989"/>
                    <a:pt x="4246" y="8991"/>
                  </a:cubicBezTo>
                  <a:cubicBezTo>
                    <a:pt x="4225" y="8992"/>
                    <a:pt x="4204" y="8992"/>
                    <a:pt x="4185" y="8992"/>
                  </a:cubicBezTo>
                  <a:cubicBezTo>
                    <a:pt x="4165" y="8992"/>
                    <a:pt x="4147" y="8992"/>
                    <a:pt x="4130" y="8992"/>
                  </a:cubicBezTo>
                  <a:cubicBezTo>
                    <a:pt x="4167" y="9002"/>
                    <a:pt x="4172" y="9006"/>
                    <a:pt x="4182" y="9009"/>
                  </a:cubicBezTo>
                  <a:cubicBezTo>
                    <a:pt x="4186" y="9011"/>
                    <a:pt x="4192" y="9013"/>
                    <a:pt x="4205" y="9015"/>
                  </a:cubicBezTo>
                  <a:cubicBezTo>
                    <a:pt x="4210" y="9016"/>
                    <a:pt x="4218" y="9018"/>
                    <a:pt x="4227" y="9020"/>
                  </a:cubicBezTo>
                  <a:cubicBezTo>
                    <a:pt x="4237" y="9021"/>
                    <a:pt x="4248" y="9022"/>
                    <a:pt x="4262" y="9024"/>
                  </a:cubicBezTo>
                  <a:cubicBezTo>
                    <a:pt x="4278" y="9030"/>
                    <a:pt x="4271" y="9031"/>
                    <a:pt x="4254" y="9031"/>
                  </a:cubicBezTo>
                  <a:cubicBezTo>
                    <a:pt x="4250" y="9031"/>
                    <a:pt x="4246" y="9031"/>
                    <a:pt x="4241" y="9031"/>
                  </a:cubicBezTo>
                  <a:cubicBezTo>
                    <a:pt x="4216" y="9031"/>
                    <a:pt x="4182" y="9025"/>
                    <a:pt x="4165" y="9022"/>
                  </a:cubicBezTo>
                  <a:lnTo>
                    <a:pt x="4165" y="9022"/>
                  </a:lnTo>
                  <a:cubicBezTo>
                    <a:pt x="4187" y="9027"/>
                    <a:pt x="4209" y="9032"/>
                    <a:pt x="4231" y="9035"/>
                  </a:cubicBezTo>
                  <a:lnTo>
                    <a:pt x="4297" y="9045"/>
                  </a:lnTo>
                  <a:lnTo>
                    <a:pt x="4330" y="9050"/>
                  </a:lnTo>
                  <a:lnTo>
                    <a:pt x="4364" y="9054"/>
                  </a:lnTo>
                  <a:lnTo>
                    <a:pt x="4431" y="9061"/>
                  </a:lnTo>
                  <a:cubicBezTo>
                    <a:pt x="4426" y="9051"/>
                    <a:pt x="4477" y="9048"/>
                    <a:pt x="4529" y="9044"/>
                  </a:cubicBezTo>
                  <a:cubicBezTo>
                    <a:pt x="4554" y="9043"/>
                    <a:pt x="4579" y="9040"/>
                    <a:pt x="4598" y="9037"/>
                  </a:cubicBezTo>
                  <a:cubicBezTo>
                    <a:pt x="4617" y="9034"/>
                    <a:pt x="4628" y="9030"/>
                    <a:pt x="4626" y="9027"/>
                  </a:cubicBezTo>
                  <a:lnTo>
                    <a:pt x="4626" y="9027"/>
                  </a:lnTo>
                  <a:lnTo>
                    <a:pt x="4553" y="9033"/>
                  </a:lnTo>
                  <a:cubicBezTo>
                    <a:pt x="4530" y="9034"/>
                    <a:pt x="4505" y="9035"/>
                    <a:pt x="4481" y="9036"/>
                  </a:cubicBezTo>
                  <a:lnTo>
                    <a:pt x="4445" y="9038"/>
                  </a:lnTo>
                  <a:lnTo>
                    <a:pt x="4409" y="9038"/>
                  </a:lnTo>
                  <a:lnTo>
                    <a:pt x="4336" y="9037"/>
                  </a:lnTo>
                  <a:cubicBezTo>
                    <a:pt x="4331" y="9027"/>
                    <a:pt x="4374" y="9017"/>
                    <a:pt x="4440" y="9011"/>
                  </a:cubicBezTo>
                  <a:cubicBezTo>
                    <a:pt x="4474" y="9007"/>
                    <a:pt x="4513" y="9003"/>
                    <a:pt x="4556" y="9000"/>
                  </a:cubicBezTo>
                  <a:cubicBezTo>
                    <a:pt x="4577" y="8998"/>
                    <a:pt x="4598" y="8996"/>
                    <a:pt x="4621" y="8995"/>
                  </a:cubicBezTo>
                  <a:cubicBezTo>
                    <a:pt x="4633" y="8995"/>
                    <a:pt x="4644" y="8994"/>
                    <a:pt x="4655" y="8993"/>
                  </a:cubicBezTo>
                  <a:cubicBezTo>
                    <a:pt x="4667" y="8993"/>
                    <a:pt x="4678" y="8993"/>
                    <a:pt x="4689" y="8992"/>
                  </a:cubicBezTo>
                  <a:lnTo>
                    <a:pt x="4689" y="8992"/>
                  </a:lnTo>
                  <a:cubicBezTo>
                    <a:pt x="4737" y="8996"/>
                    <a:pt x="4656" y="9029"/>
                    <a:pt x="4660" y="9035"/>
                  </a:cubicBezTo>
                  <a:cubicBezTo>
                    <a:pt x="4672" y="9031"/>
                    <a:pt x="4716" y="9025"/>
                    <a:pt x="4760" y="9020"/>
                  </a:cubicBezTo>
                  <a:cubicBezTo>
                    <a:pt x="4800" y="9013"/>
                    <a:pt x="4839" y="9008"/>
                    <a:pt x="4852" y="9008"/>
                  </a:cubicBezTo>
                  <a:cubicBezTo>
                    <a:pt x="4853" y="9008"/>
                    <a:pt x="4854" y="9008"/>
                    <a:pt x="4854" y="9008"/>
                  </a:cubicBezTo>
                  <a:lnTo>
                    <a:pt x="4777" y="9028"/>
                  </a:lnTo>
                  <a:cubicBezTo>
                    <a:pt x="4829" y="9026"/>
                    <a:pt x="4871" y="9015"/>
                    <a:pt x="4915" y="9002"/>
                  </a:cubicBezTo>
                  <a:cubicBezTo>
                    <a:pt x="4936" y="8995"/>
                    <a:pt x="4959" y="8990"/>
                    <a:pt x="4984" y="8985"/>
                  </a:cubicBezTo>
                  <a:cubicBezTo>
                    <a:pt x="5009" y="8979"/>
                    <a:pt x="5036" y="8974"/>
                    <a:pt x="5067" y="8972"/>
                  </a:cubicBezTo>
                  <a:cubicBezTo>
                    <a:pt x="5087" y="8968"/>
                    <a:pt x="5116" y="8965"/>
                    <a:pt x="5143" y="8963"/>
                  </a:cubicBezTo>
                  <a:cubicBezTo>
                    <a:pt x="5170" y="8960"/>
                    <a:pt x="5194" y="8957"/>
                    <a:pt x="5201" y="8952"/>
                  </a:cubicBezTo>
                  <a:cubicBezTo>
                    <a:pt x="5203" y="8951"/>
                    <a:pt x="5204" y="8950"/>
                    <a:pt x="5204" y="8949"/>
                  </a:cubicBezTo>
                  <a:lnTo>
                    <a:pt x="5200" y="8949"/>
                  </a:lnTo>
                  <a:cubicBezTo>
                    <a:pt x="5127" y="8945"/>
                    <a:pt x="5100" y="8883"/>
                    <a:pt x="5137" y="8855"/>
                  </a:cubicBezTo>
                  <a:cubicBezTo>
                    <a:pt x="5140" y="8855"/>
                    <a:pt x="5148" y="8853"/>
                    <a:pt x="5163" y="8851"/>
                  </a:cubicBezTo>
                  <a:lnTo>
                    <a:pt x="5163" y="8851"/>
                  </a:lnTo>
                  <a:lnTo>
                    <a:pt x="5155" y="8858"/>
                  </a:lnTo>
                  <a:lnTo>
                    <a:pt x="5170" y="8849"/>
                  </a:lnTo>
                  <a:cubicBezTo>
                    <a:pt x="5197" y="8842"/>
                    <a:pt x="5246" y="8834"/>
                    <a:pt x="5292" y="8822"/>
                  </a:cubicBezTo>
                  <a:cubicBezTo>
                    <a:pt x="5337" y="8810"/>
                    <a:pt x="5381" y="8800"/>
                    <a:pt x="5400" y="8796"/>
                  </a:cubicBezTo>
                  <a:cubicBezTo>
                    <a:pt x="5404" y="8795"/>
                    <a:pt x="5408" y="8795"/>
                    <a:pt x="5411" y="8795"/>
                  </a:cubicBezTo>
                  <a:cubicBezTo>
                    <a:pt x="5430" y="8795"/>
                    <a:pt x="5413" y="8813"/>
                    <a:pt x="5394" y="8830"/>
                  </a:cubicBezTo>
                  <a:cubicBezTo>
                    <a:pt x="5374" y="8849"/>
                    <a:pt x="5352" y="8866"/>
                    <a:pt x="5373" y="8866"/>
                  </a:cubicBezTo>
                  <a:cubicBezTo>
                    <a:pt x="5375" y="8866"/>
                    <a:pt x="5377" y="8866"/>
                    <a:pt x="5380" y="8866"/>
                  </a:cubicBezTo>
                  <a:cubicBezTo>
                    <a:pt x="5380" y="8862"/>
                    <a:pt x="5389" y="8856"/>
                    <a:pt x="5399" y="8849"/>
                  </a:cubicBezTo>
                  <a:cubicBezTo>
                    <a:pt x="5409" y="8842"/>
                    <a:pt x="5421" y="8835"/>
                    <a:pt x="5428" y="8830"/>
                  </a:cubicBezTo>
                  <a:cubicBezTo>
                    <a:pt x="5436" y="8828"/>
                    <a:pt x="5440" y="8827"/>
                    <a:pt x="5443" y="8827"/>
                  </a:cubicBezTo>
                  <a:cubicBezTo>
                    <a:pt x="5450" y="8827"/>
                    <a:pt x="5447" y="8832"/>
                    <a:pt x="5453" y="8832"/>
                  </a:cubicBezTo>
                  <a:cubicBezTo>
                    <a:pt x="5458" y="8832"/>
                    <a:pt x="5471" y="8827"/>
                    <a:pt x="5507" y="8810"/>
                  </a:cubicBezTo>
                  <a:cubicBezTo>
                    <a:pt x="5511" y="8792"/>
                    <a:pt x="5602" y="8754"/>
                    <a:pt x="5598" y="8754"/>
                  </a:cubicBezTo>
                  <a:lnTo>
                    <a:pt x="5598" y="8754"/>
                  </a:lnTo>
                  <a:cubicBezTo>
                    <a:pt x="5597" y="8754"/>
                    <a:pt x="5581" y="8759"/>
                    <a:pt x="5541" y="8774"/>
                  </a:cubicBezTo>
                  <a:cubicBezTo>
                    <a:pt x="5561" y="8762"/>
                    <a:pt x="5577" y="8753"/>
                    <a:pt x="5591" y="8746"/>
                  </a:cubicBezTo>
                  <a:cubicBezTo>
                    <a:pt x="5605" y="8738"/>
                    <a:pt x="5617" y="8732"/>
                    <a:pt x="5630" y="8726"/>
                  </a:cubicBezTo>
                  <a:cubicBezTo>
                    <a:pt x="5654" y="8714"/>
                    <a:pt x="5681" y="8702"/>
                    <a:pt x="5728" y="8670"/>
                  </a:cubicBezTo>
                  <a:lnTo>
                    <a:pt x="5728" y="8670"/>
                  </a:lnTo>
                  <a:cubicBezTo>
                    <a:pt x="5727" y="8671"/>
                    <a:pt x="5726" y="8671"/>
                    <a:pt x="5724" y="8671"/>
                  </a:cubicBezTo>
                  <a:cubicBezTo>
                    <a:pt x="5713" y="8671"/>
                    <a:pt x="5728" y="8650"/>
                    <a:pt x="5755" y="8621"/>
                  </a:cubicBezTo>
                  <a:cubicBezTo>
                    <a:pt x="5769" y="8606"/>
                    <a:pt x="5786" y="8587"/>
                    <a:pt x="5804" y="8569"/>
                  </a:cubicBezTo>
                  <a:cubicBezTo>
                    <a:pt x="5814" y="8560"/>
                    <a:pt x="5823" y="8552"/>
                    <a:pt x="5832" y="8543"/>
                  </a:cubicBezTo>
                  <a:cubicBezTo>
                    <a:pt x="5842" y="8534"/>
                    <a:pt x="5851" y="8525"/>
                    <a:pt x="5859" y="8518"/>
                  </a:cubicBezTo>
                  <a:lnTo>
                    <a:pt x="5859" y="8518"/>
                  </a:lnTo>
                  <a:cubicBezTo>
                    <a:pt x="5859" y="8520"/>
                    <a:pt x="5861" y="8521"/>
                    <a:pt x="5864" y="8521"/>
                  </a:cubicBezTo>
                  <a:cubicBezTo>
                    <a:pt x="5870" y="8521"/>
                    <a:pt x="5882" y="8516"/>
                    <a:pt x="5889" y="8513"/>
                  </a:cubicBezTo>
                  <a:cubicBezTo>
                    <a:pt x="5927" y="8484"/>
                    <a:pt x="5960" y="8456"/>
                    <a:pt x="5990" y="8431"/>
                  </a:cubicBezTo>
                  <a:cubicBezTo>
                    <a:pt x="6021" y="8405"/>
                    <a:pt x="6048" y="8380"/>
                    <a:pt x="6075" y="8355"/>
                  </a:cubicBezTo>
                  <a:cubicBezTo>
                    <a:pt x="6101" y="8330"/>
                    <a:pt x="6126" y="8305"/>
                    <a:pt x="6154" y="8277"/>
                  </a:cubicBezTo>
                  <a:cubicBezTo>
                    <a:pt x="6167" y="8263"/>
                    <a:pt x="6180" y="8248"/>
                    <a:pt x="6194" y="8233"/>
                  </a:cubicBezTo>
                  <a:cubicBezTo>
                    <a:pt x="6207" y="8217"/>
                    <a:pt x="6222" y="8202"/>
                    <a:pt x="6235" y="8183"/>
                  </a:cubicBezTo>
                  <a:cubicBezTo>
                    <a:pt x="6246" y="8175"/>
                    <a:pt x="6285" y="8132"/>
                    <a:pt x="6293" y="8132"/>
                  </a:cubicBezTo>
                  <a:lnTo>
                    <a:pt x="6293" y="8132"/>
                  </a:lnTo>
                  <a:cubicBezTo>
                    <a:pt x="6295" y="8132"/>
                    <a:pt x="6295" y="8135"/>
                    <a:pt x="6291" y="8142"/>
                  </a:cubicBezTo>
                  <a:cubicBezTo>
                    <a:pt x="6305" y="8119"/>
                    <a:pt x="6312" y="8095"/>
                    <a:pt x="6345" y="8049"/>
                  </a:cubicBezTo>
                  <a:cubicBezTo>
                    <a:pt x="6358" y="8034"/>
                    <a:pt x="6365" y="8027"/>
                    <a:pt x="6366" y="8027"/>
                  </a:cubicBezTo>
                  <a:cubicBezTo>
                    <a:pt x="6367" y="8027"/>
                    <a:pt x="6367" y="8028"/>
                    <a:pt x="6367" y="8029"/>
                  </a:cubicBezTo>
                  <a:cubicBezTo>
                    <a:pt x="6365" y="8035"/>
                    <a:pt x="6356" y="8050"/>
                    <a:pt x="6346" y="8064"/>
                  </a:cubicBezTo>
                  <a:cubicBezTo>
                    <a:pt x="6332" y="8085"/>
                    <a:pt x="6318" y="8107"/>
                    <a:pt x="6323" y="8107"/>
                  </a:cubicBezTo>
                  <a:cubicBezTo>
                    <a:pt x="6326" y="8107"/>
                    <a:pt x="6331" y="8104"/>
                    <a:pt x="6340" y="8097"/>
                  </a:cubicBezTo>
                  <a:cubicBezTo>
                    <a:pt x="6334" y="8085"/>
                    <a:pt x="6409" y="7968"/>
                    <a:pt x="6440" y="7892"/>
                  </a:cubicBezTo>
                  <a:lnTo>
                    <a:pt x="6440" y="7892"/>
                  </a:lnTo>
                  <a:cubicBezTo>
                    <a:pt x="6433" y="7896"/>
                    <a:pt x="6424" y="7907"/>
                    <a:pt x="6413" y="7924"/>
                  </a:cubicBezTo>
                  <a:cubicBezTo>
                    <a:pt x="6408" y="7932"/>
                    <a:pt x="6402" y="7941"/>
                    <a:pt x="6396" y="7952"/>
                  </a:cubicBezTo>
                  <a:cubicBezTo>
                    <a:pt x="6390" y="7962"/>
                    <a:pt x="6383" y="7973"/>
                    <a:pt x="6377" y="7985"/>
                  </a:cubicBezTo>
                  <a:cubicBezTo>
                    <a:pt x="6370" y="7996"/>
                    <a:pt x="6364" y="8009"/>
                    <a:pt x="6357" y="8020"/>
                  </a:cubicBezTo>
                  <a:cubicBezTo>
                    <a:pt x="6351" y="8032"/>
                    <a:pt x="6344" y="8044"/>
                    <a:pt x="6337" y="8056"/>
                  </a:cubicBezTo>
                  <a:cubicBezTo>
                    <a:pt x="6323" y="8079"/>
                    <a:pt x="6311" y="8101"/>
                    <a:pt x="6300" y="8118"/>
                  </a:cubicBezTo>
                  <a:cubicBezTo>
                    <a:pt x="6291" y="8111"/>
                    <a:pt x="6300" y="8075"/>
                    <a:pt x="6325" y="8022"/>
                  </a:cubicBezTo>
                  <a:cubicBezTo>
                    <a:pt x="6335" y="7995"/>
                    <a:pt x="6350" y="7962"/>
                    <a:pt x="6367" y="7927"/>
                  </a:cubicBezTo>
                  <a:cubicBezTo>
                    <a:pt x="6374" y="7909"/>
                    <a:pt x="6382" y="7890"/>
                    <a:pt x="6392" y="7871"/>
                  </a:cubicBezTo>
                  <a:cubicBezTo>
                    <a:pt x="6396" y="7861"/>
                    <a:pt x="6401" y="7851"/>
                    <a:pt x="6406" y="7841"/>
                  </a:cubicBezTo>
                  <a:cubicBezTo>
                    <a:pt x="6410" y="7830"/>
                    <a:pt x="6415" y="7820"/>
                    <a:pt x="6419" y="7809"/>
                  </a:cubicBezTo>
                  <a:cubicBezTo>
                    <a:pt x="6435" y="7775"/>
                    <a:pt x="6445" y="7756"/>
                    <a:pt x="6451" y="7744"/>
                  </a:cubicBezTo>
                  <a:cubicBezTo>
                    <a:pt x="6458" y="7733"/>
                    <a:pt x="6462" y="7730"/>
                    <a:pt x="6463" y="7730"/>
                  </a:cubicBezTo>
                  <a:cubicBezTo>
                    <a:pt x="6467" y="7731"/>
                    <a:pt x="6467" y="7739"/>
                    <a:pt x="6468" y="7739"/>
                  </a:cubicBezTo>
                  <a:cubicBezTo>
                    <a:pt x="6468" y="7739"/>
                    <a:pt x="6469" y="7738"/>
                    <a:pt x="6470" y="7734"/>
                  </a:cubicBezTo>
                  <a:cubicBezTo>
                    <a:pt x="6484" y="7702"/>
                    <a:pt x="6498" y="7675"/>
                    <a:pt x="6506" y="7651"/>
                  </a:cubicBezTo>
                  <a:cubicBezTo>
                    <a:pt x="6514" y="7626"/>
                    <a:pt x="6521" y="7605"/>
                    <a:pt x="6526" y="7587"/>
                  </a:cubicBezTo>
                  <a:cubicBezTo>
                    <a:pt x="6532" y="7568"/>
                    <a:pt x="6535" y="7551"/>
                    <a:pt x="6539" y="7536"/>
                  </a:cubicBezTo>
                  <a:cubicBezTo>
                    <a:pt x="6541" y="7521"/>
                    <a:pt x="6543" y="7507"/>
                    <a:pt x="6546" y="7494"/>
                  </a:cubicBezTo>
                  <a:cubicBezTo>
                    <a:pt x="6550" y="7468"/>
                    <a:pt x="6552" y="7443"/>
                    <a:pt x="6560" y="7411"/>
                  </a:cubicBezTo>
                  <a:cubicBezTo>
                    <a:pt x="6563" y="7395"/>
                    <a:pt x="6568" y="7377"/>
                    <a:pt x="6574" y="7357"/>
                  </a:cubicBezTo>
                  <a:cubicBezTo>
                    <a:pt x="6579" y="7336"/>
                    <a:pt x="6585" y="7313"/>
                    <a:pt x="6594" y="7286"/>
                  </a:cubicBezTo>
                  <a:cubicBezTo>
                    <a:pt x="6605" y="7257"/>
                    <a:pt x="6612" y="7248"/>
                    <a:pt x="6617" y="7248"/>
                  </a:cubicBezTo>
                  <a:cubicBezTo>
                    <a:pt x="6626" y="7248"/>
                    <a:pt x="6629" y="7273"/>
                    <a:pt x="6636" y="7273"/>
                  </a:cubicBezTo>
                  <a:cubicBezTo>
                    <a:pt x="6637" y="7273"/>
                    <a:pt x="6638" y="7272"/>
                    <a:pt x="6640" y="7271"/>
                  </a:cubicBezTo>
                  <a:lnTo>
                    <a:pt x="6640" y="7271"/>
                  </a:lnTo>
                  <a:cubicBezTo>
                    <a:pt x="6636" y="7300"/>
                    <a:pt x="6629" y="7327"/>
                    <a:pt x="6623" y="7350"/>
                  </a:cubicBezTo>
                  <a:cubicBezTo>
                    <a:pt x="6620" y="7362"/>
                    <a:pt x="6617" y="7374"/>
                    <a:pt x="6614" y="7384"/>
                  </a:cubicBezTo>
                  <a:cubicBezTo>
                    <a:pt x="6610" y="7395"/>
                    <a:pt x="6606" y="7405"/>
                    <a:pt x="6602" y="7415"/>
                  </a:cubicBezTo>
                  <a:cubicBezTo>
                    <a:pt x="6595" y="7435"/>
                    <a:pt x="6588" y="7453"/>
                    <a:pt x="6581" y="7472"/>
                  </a:cubicBezTo>
                  <a:cubicBezTo>
                    <a:pt x="6575" y="7490"/>
                    <a:pt x="6567" y="7507"/>
                    <a:pt x="6561" y="7527"/>
                  </a:cubicBezTo>
                  <a:lnTo>
                    <a:pt x="6580" y="7480"/>
                  </a:lnTo>
                  <a:lnTo>
                    <a:pt x="6598" y="7433"/>
                  </a:lnTo>
                  <a:lnTo>
                    <a:pt x="6598" y="7433"/>
                  </a:lnTo>
                  <a:cubicBezTo>
                    <a:pt x="6594" y="7472"/>
                    <a:pt x="6571" y="7550"/>
                    <a:pt x="6552" y="7590"/>
                  </a:cubicBezTo>
                  <a:cubicBezTo>
                    <a:pt x="6562" y="7574"/>
                    <a:pt x="6576" y="7536"/>
                    <a:pt x="6594" y="7488"/>
                  </a:cubicBezTo>
                  <a:cubicBezTo>
                    <a:pt x="6602" y="7464"/>
                    <a:pt x="6610" y="7436"/>
                    <a:pt x="6619" y="7406"/>
                  </a:cubicBezTo>
                  <a:cubicBezTo>
                    <a:pt x="6621" y="7398"/>
                    <a:pt x="6623" y="7391"/>
                    <a:pt x="6625" y="7383"/>
                  </a:cubicBezTo>
                  <a:cubicBezTo>
                    <a:pt x="6627" y="7376"/>
                    <a:pt x="6629" y="7368"/>
                    <a:pt x="6631" y="7360"/>
                  </a:cubicBezTo>
                  <a:cubicBezTo>
                    <a:pt x="6635" y="7344"/>
                    <a:pt x="6639" y="7327"/>
                    <a:pt x="6642" y="7311"/>
                  </a:cubicBezTo>
                  <a:cubicBezTo>
                    <a:pt x="6657" y="7245"/>
                    <a:pt x="6670" y="7172"/>
                    <a:pt x="6679" y="7104"/>
                  </a:cubicBezTo>
                  <a:cubicBezTo>
                    <a:pt x="6688" y="7035"/>
                    <a:pt x="6694" y="6970"/>
                    <a:pt x="6698" y="6915"/>
                  </a:cubicBezTo>
                  <a:cubicBezTo>
                    <a:pt x="6696" y="6883"/>
                    <a:pt x="6690" y="6833"/>
                    <a:pt x="6685" y="6833"/>
                  </a:cubicBezTo>
                  <a:cubicBezTo>
                    <a:pt x="6684" y="6833"/>
                    <a:pt x="6683" y="6835"/>
                    <a:pt x="6682" y="6841"/>
                  </a:cubicBezTo>
                  <a:lnTo>
                    <a:pt x="6684" y="6875"/>
                  </a:lnTo>
                  <a:lnTo>
                    <a:pt x="6684" y="6909"/>
                  </a:lnTo>
                  <a:cubicBezTo>
                    <a:pt x="6681" y="6918"/>
                    <a:pt x="6680" y="6922"/>
                    <a:pt x="6678" y="6922"/>
                  </a:cubicBezTo>
                  <a:cubicBezTo>
                    <a:pt x="6675" y="6922"/>
                    <a:pt x="6672" y="6900"/>
                    <a:pt x="6670" y="6880"/>
                  </a:cubicBezTo>
                  <a:cubicBezTo>
                    <a:pt x="6668" y="6862"/>
                    <a:pt x="6666" y="6845"/>
                    <a:pt x="6664" y="6845"/>
                  </a:cubicBezTo>
                  <a:cubicBezTo>
                    <a:pt x="6663" y="6845"/>
                    <a:pt x="6662" y="6851"/>
                    <a:pt x="6662" y="6867"/>
                  </a:cubicBezTo>
                  <a:cubicBezTo>
                    <a:pt x="6652" y="6776"/>
                    <a:pt x="6634" y="6676"/>
                    <a:pt x="6622" y="6550"/>
                  </a:cubicBezTo>
                  <a:lnTo>
                    <a:pt x="6635" y="6525"/>
                  </a:lnTo>
                  <a:lnTo>
                    <a:pt x="6635" y="6525"/>
                  </a:lnTo>
                  <a:cubicBezTo>
                    <a:pt x="6633" y="6530"/>
                    <a:pt x="6634" y="6549"/>
                    <a:pt x="6636" y="6571"/>
                  </a:cubicBezTo>
                  <a:cubicBezTo>
                    <a:pt x="6638" y="6592"/>
                    <a:pt x="6641" y="6616"/>
                    <a:pt x="6644" y="6634"/>
                  </a:cubicBezTo>
                  <a:lnTo>
                    <a:pt x="6644" y="6634"/>
                  </a:lnTo>
                  <a:cubicBezTo>
                    <a:pt x="6639" y="6606"/>
                    <a:pt x="6640" y="6562"/>
                    <a:pt x="6636" y="6517"/>
                  </a:cubicBezTo>
                  <a:cubicBezTo>
                    <a:pt x="6632" y="6467"/>
                    <a:pt x="6622" y="6418"/>
                    <a:pt x="6604" y="6391"/>
                  </a:cubicBezTo>
                  <a:lnTo>
                    <a:pt x="6604" y="6391"/>
                  </a:lnTo>
                  <a:cubicBezTo>
                    <a:pt x="6607" y="6422"/>
                    <a:pt x="6610" y="6452"/>
                    <a:pt x="6611" y="6481"/>
                  </a:cubicBezTo>
                  <a:cubicBezTo>
                    <a:pt x="6606" y="6460"/>
                    <a:pt x="6596" y="6437"/>
                    <a:pt x="6588" y="6413"/>
                  </a:cubicBezTo>
                  <a:cubicBezTo>
                    <a:pt x="6580" y="6390"/>
                    <a:pt x="6572" y="6364"/>
                    <a:pt x="6562" y="6340"/>
                  </a:cubicBezTo>
                  <a:cubicBezTo>
                    <a:pt x="6553" y="6316"/>
                    <a:pt x="6543" y="6289"/>
                    <a:pt x="6534" y="6263"/>
                  </a:cubicBezTo>
                  <a:cubicBezTo>
                    <a:pt x="6525" y="6237"/>
                    <a:pt x="6517" y="6209"/>
                    <a:pt x="6510" y="6181"/>
                  </a:cubicBezTo>
                  <a:lnTo>
                    <a:pt x="6510" y="6181"/>
                  </a:lnTo>
                  <a:cubicBezTo>
                    <a:pt x="6507" y="6236"/>
                    <a:pt x="6519" y="6206"/>
                    <a:pt x="6523" y="6289"/>
                  </a:cubicBezTo>
                  <a:cubicBezTo>
                    <a:pt x="6523" y="6282"/>
                    <a:pt x="6525" y="6279"/>
                    <a:pt x="6526" y="6279"/>
                  </a:cubicBezTo>
                  <a:cubicBezTo>
                    <a:pt x="6533" y="6279"/>
                    <a:pt x="6549" y="6334"/>
                    <a:pt x="6561" y="6385"/>
                  </a:cubicBezTo>
                  <a:cubicBezTo>
                    <a:pt x="6572" y="6432"/>
                    <a:pt x="6581" y="6475"/>
                    <a:pt x="6586" y="6475"/>
                  </a:cubicBezTo>
                  <a:cubicBezTo>
                    <a:pt x="6588" y="6475"/>
                    <a:pt x="6589" y="6471"/>
                    <a:pt x="6590" y="6461"/>
                  </a:cubicBezTo>
                  <a:lnTo>
                    <a:pt x="6590" y="6461"/>
                  </a:lnTo>
                  <a:cubicBezTo>
                    <a:pt x="6589" y="6479"/>
                    <a:pt x="6588" y="6495"/>
                    <a:pt x="6589" y="6512"/>
                  </a:cubicBezTo>
                  <a:cubicBezTo>
                    <a:pt x="6589" y="6530"/>
                    <a:pt x="6592" y="6549"/>
                    <a:pt x="6594" y="6568"/>
                  </a:cubicBezTo>
                  <a:cubicBezTo>
                    <a:pt x="6595" y="6587"/>
                    <a:pt x="6596" y="6606"/>
                    <a:pt x="6597" y="6628"/>
                  </a:cubicBezTo>
                  <a:cubicBezTo>
                    <a:pt x="6598" y="6650"/>
                    <a:pt x="6598" y="6674"/>
                    <a:pt x="6594" y="6701"/>
                  </a:cubicBezTo>
                  <a:cubicBezTo>
                    <a:pt x="6597" y="6699"/>
                    <a:pt x="6599" y="6691"/>
                    <a:pt x="6601" y="6691"/>
                  </a:cubicBezTo>
                  <a:cubicBezTo>
                    <a:pt x="6603" y="6691"/>
                    <a:pt x="6605" y="6703"/>
                    <a:pt x="6607" y="6755"/>
                  </a:cubicBezTo>
                  <a:cubicBezTo>
                    <a:pt x="6608" y="6759"/>
                    <a:pt x="6611" y="6769"/>
                    <a:pt x="6613" y="6775"/>
                  </a:cubicBezTo>
                  <a:cubicBezTo>
                    <a:pt x="6613" y="6778"/>
                    <a:pt x="6613" y="6779"/>
                    <a:pt x="6613" y="6782"/>
                  </a:cubicBezTo>
                  <a:cubicBezTo>
                    <a:pt x="6613" y="6780"/>
                    <a:pt x="6613" y="6778"/>
                    <a:pt x="6614" y="6777"/>
                  </a:cubicBezTo>
                  <a:cubicBezTo>
                    <a:pt x="6614" y="6778"/>
                    <a:pt x="6614" y="6779"/>
                    <a:pt x="6614" y="6779"/>
                  </a:cubicBezTo>
                  <a:cubicBezTo>
                    <a:pt x="6614" y="6779"/>
                    <a:pt x="6614" y="6778"/>
                    <a:pt x="6614" y="6775"/>
                  </a:cubicBezTo>
                  <a:cubicBezTo>
                    <a:pt x="6615" y="6752"/>
                    <a:pt x="6616" y="6734"/>
                    <a:pt x="6619" y="6727"/>
                  </a:cubicBezTo>
                  <a:cubicBezTo>
                    <a:pt x="6623" y="6738"/>
                    <a:pt x="6628" y="6756"/>
                    <a:pt x="6630" y="6777"/>
                  </a:cubicBezTo>
                  <a:cubicBezTo>
                    <a:pt x="6633" y="6798"/>
                    <a:pt x="6635" y="6823"/>
                    <a:pt x="6636" y="6847"/>
                  </a:cubicBezTo>
                  <a:cubicBezTo>
                    <a:pt x="6638" y="6873"/>
                    <a:pt x="6638" y="6897"/>
                    <a:pt x="6639" y="6920"/>
                  </a:cubicBezTo>
                  <a:cubicBezTo>
                    <a:pt x="6639" y="6942"/>
                    <a:pt x="6640" y="6960"/>
                    <a:pt x="6642" y="6973"/>
                  </a:cubicBezTo>
                  <a:cubicBezTo>
                    <a:pt x="6640" y="6988"/>
                    <a:pt x="6638" y="6993"/>
                    <a:pt x="6637" y="6993"/>
                  </a:cubicBezTo>
                  <a:cubicBezTo>
                    <a:pt x="6635" y="6993"/>
                    <a:pt x="6634" y="6972"/>
                    <a:pt x="6631" y="6972"/>
                  </a:cubicBezTo>
                  <a:cubicBezTo>
                    <a:pt x="6630" y="6972"/>
                    <a:pt x="6629" y="6974"/>
                    <a:pt x="6628" y="6979"/>
                  </a:cubicBezTo>
                  <a:lnTo>
                    <a:pt x="6632" y="7056"/>
                  </a:lnTo>
                  <a:cubicBezTo>
                    <a:pt x="6629" y="7057"/>
                    <a:pt x="6625" y="7067"/>
                    <a:pt x="6621" y="7079"/>
                  </a:cubicBezTo>
                  <a:cubicBezTo>
                    <a:pt x="6617" y="7091"/>
                    <a:pt x="6612" y="7104"/>
                    <a:pt x="6608" y="7114"/>
                  </a:cubicBezTo>
                  <a:cubicBezTo>
                    <a:pt x="6606" y="7121"/>
                    <a:pt x="6604" y="7125"/>
                    <a:pt x="6602" y="7125"/>
                  </a:cubicBezTo>
                  <a:cubicBezTo>
                    <a:pt x="6599" y="7125"/>
                    <a:pt x="6599" y="7111"/>
                    <a:pt x="6601" y="7069"/>
                  </a:cubicBezTo>
                  <a:lnTo>
                    <a:pt x="6601" y="7069"/>
                  </a:lnTo>
                  <a:cubicBezTo>
                    <a:pt x="6600" y="7089"/>
                    <a:pt x="6596" y="7108"/>
                    <a:pt x="6594" y="7128"/>
                  </a:cubicBezTo>
                  <a:cubicBezTo>
                    <a:pt x="6591" y="7147"/>
                    <a:pt x="6589" y="7166"/>
                    <a:pt x="6585" y="7185"/>
                  </a:cubicBezTo>
                  <a:cubicBezTo>
                    <a:pt x="6567" y="7252"/>
                    <a:pt x="6544" y="7343"/>
                    <a:pt x="6532" y="7401"/>
                  </a:cubicBezTo>
                  <a:cubicBezTo>
                    <a:pt x="6519" y="7442"/>
                    <a:pt x="6509" y="7504"/>
                    <a:pt x="6508" y="7504"/>
                  </a:cubicBezTo>
                  <a:cubicBezTo>
                    <a:pt x="6508" y="7504"/>
                    <a:pt x="6508" y="7499"/>
                    <a:pt x="6510" y="7489"/>
                  </a:cubicBezTo>
                  <a:lnTo>
                    <a:pt x="6510" y="7489"/>
                  </a:lnTo>
                  <a:cubicBezTo>
                    <a:pt x="6494" y="7548"/>
                    <a:pt x="6474" y="7607"/>
                    <a:pt x="6452" y="7665"/>
                  </a:cubicBezTo>
                  <a:lnTo>
                    <a:pt x="6449" y="7665"/>
                  </a:lnTo>
                  <a:cubicBezTo>
                    <a:pt x="6439" y="7685"/>
                    <a:pt x="6430" y="7706"/>
                    <a:pt x="6421" y="7727"/>
                  </a:cubicBezTo>
                  <a:cubicBezTo>
                    <a:pt x="6412" y="7748"/>
                    <a:pt x="6402" y="7769"/>
                    <a:pt x="6392" y="7790"/>
                  </a:cubicBezTo>
                  <a:cubicBezTo>
                    <a:pt x="6387" y="7801"/>
                    <a:pt x="6381" y="7812"/>
                    <a:pt x="6377" y="7823"/>
                  </a:cubicBezTo>
                  <a:cubicBezTo>
                    <a:pt x="6371" y="7833"/>
                    <a:pt x="6366" y="7844"/>
                    <a:pt x="6360" y="7854"/>
                  </a:cubicBezTo>
                  <a:cubicBezTo>
                    <a:pt x="6349" y="7875"/>
                    <a:pt x="6339" y="7897"/>
                    <a:pt x="6326" y="7918"/>
                  </a:cubicBezTo>
                  <a:cubicBezTo>
                    <a:pt x="6278" y="8002"/>
                    <a:pt x="6219" y="8085"/>
                    <a:pt x="6145" y="8158"/>
                  </a:cubicBezTo>
                  <a:cubicBezTo>
                    <a:pt x="6126" y="8181"/>
                    <a:pt x="6107" y="8207"/>
                    <a:pt x="6084" y="8235"/>
                  </a:cubicBezTo>
                  <a:cubicBezTo>
                    <a:pt x="6059" y="8261"/>
                    <a:pt x="6032" y="8292"/>
                    <a:pt x="5993" y="8326"/>
                  </a:cubicBezTo>
                  <a:lnTo>
                    <a:pt x="5971" y="8332"/>
                  </a:lnTo>
                  <a:cubicBezTo>
                    <a:pt x="5964" y="8339"/>
                    <a:pt x="5956" y="8346"/>
                    <a:pt x="5948" y="8354"/>
                  </a:cubicBezTo>
                  <a:cubicBezTo>
                    <a:pt x="5940" y="8363"/>
                    <a:pt x="5929" y="8371"/>
                    <a:pt x="5920" y="8379"/>
                  </a:cubicBezTo>
                  <a:cubicBezTo>
                    <a:pt x="5899" y="8395"/>
                    <a:pt x="5878" y="8414"/>
                    <a:pt x="5857" y="8429"/>
                  </a:cubicBezTo>
                  <a:cubicBezTo>
                    <a:pt x="5835" y="8445"/>
                    <a:pt x="5815" y="8460"/>
                    <a:pt x="5799" y="8473"/>
                  </a:cubicBezTo>
                  <a:cubicBezTo>
                    <a:pt x="5783" y="8486"/>
                    <a:pt x="5770" y="8496"/>
                    <a:pt x="5765" y="8504"/>
                  </a:cubicBezTo>
                  <a:cubicBezTo>
                    <a:pt x="5755" y="8506"/>
                    <a:pt x="5741" y="8512"/>
                    <a:pt x="5727" y="8519"/>
                  </a:cubicBezTo>
                  <a:cubicBezTo>
                    <a:pt x="5713" y="8527"/>
                    <a:pt x="5696" y="8537"/>
                    <a:pt x="5678" y="8546"/>
                  </a:cubicBezTo>
                  <a:cubicBezTo>
                    <a:pt x="5660" y="8557"/>
                    <a:pt x="5641" y="8569"/>
                    <a:pt x="5621" y="8581"/>
                  </a:cubicBezTo>
                  <a:cubicBezTo>
                    <a:pt x="5600" y="8594"/>
                    <a:pt x="5579" y="8606"/>
                    <a:pt x="5557" y="8618"/>
                  </a:cubicBezTo>
                  <a:cubicBezTo>
                    <a:pt x="5470" y="8669"/>
                    <a:pt x="5374" y="8718"/>
                    <a:pt x="5309" y="8740"/>
                  </a:cubicBezTo>
                  <a:lnTo>
                    <a:pt x="5309" y="8755"/>
                  </a:lnTo>
                  <a:cubicBezTo>
                    <a:pt x="5260" y="8775"/>
                    <a:pt x="5211" y="8792"/>
                    <a:pt x="5158" y="8812"/>
                  </a:cubicBezTo>
                  <a:lnTo>
                    <a:pt x="5158" y="8812"/>
                  </a:lnTo>
                  <a:lnTo>
                    <a:pt x="5158" y="8812"/>
                  </a:lnTo>
                  <a:cubicBezTo>
                    <a:pt x="5137" y="8818"/>
                    <a:pt x="5116" y="8825"/>
                    <a:pt x="5094" y="8833"/>
                  </a:cubicBezTo>
                  <a:cubicBezTo>
                    <a:pt x="5082" y="8836"/>
                    <a:pt x="5071" y="8840"/>
                    <a:pt x="5059" y="8844"/>
                  </a:cubicBezTo>
                  <a:cubicBezTo>
                    <a:pt x="5047" y="8848"/>
                    <a:pt x="5034" y="8851"/>
                    <a:pt x="5022" y="8855"/>
                  </a:cubicBezTo>
                  <a:lnTo>
                    <a:pt x="5032" y="8865"/>
                  </a:lnTo>
                  <a:cubicBezTo>
                    <a:pt x="5008" y="8873"/>
                    <a:pt x="4979" y="8882"/>
                    <a:pt x="4948" y="8887"/>
                  </a:cubicBezTo>
                  <a:cubicBezTo>
                    <a:pt x="4916" y="8891"/>
                    <a:pt x="4881" y="8897"/>
                    <a:pt x="4845" y="8900"/>
                  </a:cubicBezTo>
                  <a:cubicBezTo>
                    <a:pt x="4771" y="8906"/>
                    <a:pt x="4691" y="8910"/>
                    <a:pt x="4611" y="8912"/>
                  </a:cubicBezTo>
                  <a:cubicBezTo>
                    <a:pt x="4616" y="8910"/>
                    <a:pt x="4629" y="8909"/>
                    <a:pt x="4644" y="8908"/>
                  </a:cubicBezTo>
                  <a:cubicBezTo>
                    <a:pt x="4654" y="8908"/>
                    <a:pt x="4666" y="8907"/>
                    <a:pt x="4676" y="8907"/>
                  </a:cubicBezTo>
                  <a:cubicBezTo>
                    <a:pt x="4681" y="8907"/>
                    <a:pt x="4686" y="8908"/>
                    <a:pt x="4691" y="8908"/>
                  </a:cubicBezTo>
                  <a:cubicBezTo>
                    <a:pt x="4679" y="8907"/>
                    <a:pt x="4667" y="8906"/>
                    <a:pt x="4655" y="8906"/>
                  </a:cubicBezTo>
                  <a:cubicBezTo>
                    <a:pt x="4643" y="8905"/>
                    <a:pt x="4630" y="8904"/>
                    <a:pt x="4618" y="8904"/>
                  </a:cubicBezTo>
                  <a:cubicBezTo>
                    <a:pt x="4610" y="8903"/>
                    <a:pt x="4601" y="8903"/>
                    <a:pt x="4593" y="8903"/>
                  </a:cubicBezTo>
                  <a:cubicBezTo>
                    <a:pt x="4577" y="8903"/>
                    <a:pt x="4560" y="8904"/>
                    <a:pt x="4543" y="8904"/>
                  </a:cubicBezTo>
                  <a:cubicBezTo>
                    <a:pt x="4530" y="8903"/>
                    <a:pt x="4516" y="8903"/>
                    <a:pt x="4503" y="8903"/>
                  </a:cubicBezTo>
                  <a:cubicBezTo>
                    <a:pt x="4480" y="8903"/>
                    <a:pt x="4458" y="8903"/>
                    <a:pt x="4436" y="8903"/>
                  </a:cubicBezTo>
                  <a:cubicBezTo>
                    <a:pt x="4422" y="8903"/>
                    <a:pt x="4408" y="8903"/>
                    <a:pt x="4394" y="8903"/>
                  </a:cubicBezTo>
                  <a:cubicBezTo>
                    <a:pt x="4390" y="8903"/>
                    <a:pt x="4386" y="8903"/>
                    <a:pt x="4381" y="8903"/>
                  </a:cubicBezTo>
                  <a:cubicBezTo>
                    <a:pt x="4336" y="8903"/>
                    <a:pt x="4291" y="8899"/>
                    <a:pt x="4247" y="8895"/>
                  </a:cubicBezTo>
                  <a:cubicBezTo>
                    <a:pt x="4200" y="8887"/>
                    <a:pt x="4154" y="8880"/>
                    <a:pt x="4113" y="8864"/>
                  </a:cubicBezTo>
                  <a:cubicBezTo>
                    <a:pt x="4091" y="8862"/>
                    <a:pt x="4073" y="8858"/>
                    <a:pt x="4056" y="8854"/>
                  </a:cubicBezTo>
                  <a:cubicBezTo>
                    <a:pt x="4040" y="8850"/>
                    <a:pt x="4026" y="8844"/>
                    <a:pt x="4012" y="8839"/>
                  </a:cubicBezTo>
                  <a:lnTo>
                    <a:pt x="4012" y="8839"/>
                  </a:lnTo>
                  <a:cubicBezTo>
                    <a:pt x="4015" y="8840"/>
                    <a:pt x="4018" y="8840"/>
                    <a:pt x="4020" y="8840"/>
                  </a:cubicBezTo>
                  <a:lnTo>
                    <a:pt x="4020" y="8840"/>
                  </a:lnTo>
                  <a:cubicBezTo>
                    <a:pt x="4016" y="8839"/>
                    <a:pt x="4010" y="8837"/>
                    <a:pt x="4004" y="8835"/>
                  </a:cubicBezTo>
                  <a:cubicBezTo>
                    <a:pt x="3986" y="8828"/>
                    <a:pt x="3967" y="8821"/>
                    <a:pt x="3948" y="8812"/>
                  </a:cubicBezTo>
                  <a:lnTo>
                    <a:pt x="3948" y="8812"/>
                  </a:lnTo>
                  <a:cubicBezTo>
                    <a:pt x="3965" y="8821"/>
                    <a:pt x="3980" y="8828"/>
                    <a:pt x="3995" y="8833"/>
                  </a:cubicBezTo>
                  <a:cubicBezTo>
                    <a:pt x="3962" y="8826"/>
                    <a:pt x="3913" y="8810"/>
                    <a:pt x="3865" y="8798"/>
                  </a:cubicBezTo>
                  <a:lnTo>
                    <a:pt x="3849" y="8777"/>
                  </a:lnTo>
                  <a:cubicBezTo>
                    <a:pt x="3846" y="8775"/>
                    <a:pt x="3842" y="8774"/>
                    <a:pt x="3839" y="8773"/>
                  </a:cubicBezTo>
                  <a:cubicBezTo>
                    <a:pt x="3823" y="8765"/>
                    <a:pt x="3814" y="8762"/>
                    <a:pt x="3809" y="8762"/>
                  </a:cubicBezTo>
                  <a:cubicBezTo>
                    <a:pt x="3800" y="8762"/>
                    <a:pt x="3807" y="8772"/>
                    <a:pt x="3821" y="8785"/>
                  </a:cubicBezTo>
                  <a:cubicBezTo>
                    <a:pt x="3796" y="8777"/>
                    <a:pt x="3773" y="8773"/>
                    <a:pt x="3755" y="8768"/>
                  </a:cubicBezTo>
                  <a:cubicBezTo>
                    <a:pt x="3741" y="8749"/>
                    <a:pt x="3711" y="8738"/>
                    <a:pt x="3678" y="8725"/>
                  </a:cubicBezTo>
                  <a:cubicBezTo>
                    <a:pt x="3646" y="8711"/>
                    <a:pt x="3613" y="8697"/>
                    <a:pt x="3594" y="8674"/>
                  </a:cubicBezTo>
                  <a:cubicBezTo>
                    <a:pt x="3585" y="8672"/>
                    <a:pt x="3566" y="8664"/>
                    <a:pt x="3544" y="8653"/>
                  </a:cubicBezTo>
                  <a:cubicBezTo>
                    <a:pt x="3532" y="8648"/>
                    <a:pt x="3519" y="8642"/>
                    <a:pt x="3505" y="8635"/>
                  </a:cubicBezTo>
                  <a:cubicBezTo>
                    <a:pt x="3492" y="8628"/>
                    <a:pt x="3479" y="8621"/>
                    <a:pt x="3465" y="8613"/>
                  </a:cubicBezTo>
                  <a:cubicBezTo>
                    <a:pt x="3437" y="8599"/>
                    <a:pt x="3410" y="8584"/>
                    <a:pt x="3387" y="8572"/>
                  </a:cubicBezTo>
                  <a:cubicBezTo>
                    <a:pt x="3372" y="8564"/>
                    <a:pt x="3358" y="8558"/>
                    <a:pt x="3348" y="8556"/>
                  </a:cubicBezTo>
                  <a:lnTo>
                    <a:pt x="3348" y="8556"/>
                  </a:lnTo>
                  <a:cubicBezTo>
                    <a:pt x="3326" y="8539"/>
                    <a:pt x="3306" y="8521"/>
                    <a:pt x="3284" y="8504"/>
                  </a:cubicBezTo>
                  <a:cubicBezTo>
                    <a:pt x="3273" y="8497"/>
                    <a:pt x="3263" y="8488"/>
                    <a:pt x="3251" y="8481"/>
                  </a:cubicBezTo>
                  <a:cubicBezTo>
                    <a:pt x="3241" y="8473"/>
                    <a:pt x="3230" y="8465"/>
                    <a:pt x="3220" y="8458"/>
                  </a:cubicBezTo>
                  <a:lnTo>
                    <a:pt x="3213" y="8429"/>
                  </a:lnTo>
                  <a:cubicBezTo>
                    <a:pt x="3176" y="8409"/>
                    <a:pt x="3141" y="8387"/>
                    <a:pt x="3105" y="8365"/>
                  </a:cubicBezTo>
                  <a:cubicBezTo>
                    <a:pt x="3075" y="8324"/>
                    <a:pt x="3058" y="8299"/>
                    <a:pt x="3067" y="8299"/>
                  </a:cubicBezTo>
                  <a:cubicBezTo>
                    <a:pt x="3072" y="8299"/>
                    <a:pt x="3084" y="8306"/>
                    <a:pt x="3105" y="8320"/>
                  </a:cubicBezTo>
                  <a:cubicBezTo>
                    <a:pt x="3070" y="8292"/>
                    <a:pt x="3045" y="8273"/>
                    <a:pt x="3028" y="8256"/>
                  </a:cubicBezTo>
                  <a:cubicBezTo>
                    <a:pt x="3010" y="8239"/>
                    <a:pt x="2998" y="8227"/>
                    <a:pt x="2986" y="8215"/>
                  </a:cubicBezTo>
                  <a:cubicBezTo>
                    <a:pt x="2981" y="8209"/>
                    <a:pt x="2974" y="8203"/>
                    <a:pt x="2968" y="8197"/>
                  </a:cubicBezTo>
                  <a:cubicBezTo>
                    <a:pt x="2962" y="8191"/>
                    <a:pt x="2956" y="8184"/>
                    <a:pt x="2949" y="8177"/>
                  </a:cubicBezTo>
                  <a:cubicBezTo>
                    <a:pt x="2934" y="8161"/>
                    <a:pt x="2915" y="8143"/>
                    <a:pt x="2887" y="8116"/>
                  </a:cubicBezTo>
                  <a:lnTo>
                    <a:pt x="2901" y="8115"/>
                  </a:lnTo>
                  <a:cubicBezTo>
                    <a:pt x="2885" y="8093"/>
                    <a:pt x="2861" y="8066"/>
                    <a:pt x="2840" y="8042"/>
                  </a:cubicBezTo>
                  <a:cubicBezTo>
                    <a:pt x="2820" y="8016"/>
                    <a:pt x="2802" y="7991"/>
                    <a:pt x="2797" y="7974"/>
                  </a:cubicBezTo>
                  <a:cubicBezTo>
                    <a:pt x="2794" y="7968"/>
                    <a:pt x="2790" y="7960"/>
                    <a:pt x="2786" y="7950"/>
                  </a:cubicBezTo>
                  <a:cubicBezTo>
                    <a:pt x="2781" y="7940"/>
                    <a:pt x="2776" y="7930"/>
                    <a:pt x="2771" y="7919"/>
                  </a:cubicBezTo>
                  <a:cubicBezTo>
                    <a:pt x="2765" y="7907"/>
                    <a:pt x="2759" y="7895"/>
                    <a:pt x="2752" y="7882"/>
                  </a:cubicBezTo>
                  <a:cubicBezTo>
                    <a:pt x="2748" y="7875"/>
                    <a:pt x="2745" y="7869"/>
                    <a:pt x="2740" y="7862"/>
                  </a:cubicBezTo>
                  <a:cubicBezTo>
                    <a:pt x="2738" y="7854"/>
                    <a:pt x="2733" y="7847"/>
                    <a:pt x="2730" y="7839"/>
                  </a:cubicBezTo>
                  <a:cubicBezTo>
                    <a:pt x="2723" y="7824"/>
                    <a:pt x="2715" y="7809"/>
                    <a:pt x="2707" y="7792"/>
                  </a:cubicBezTo>
                  <a:cubicBezTo>
                    <a:pt x="2703" y="7784"/>
                    <a:pt x="2699" y="7775"/>
                    <a:pt x="2694" y="7767"/>
                  </a:cubicBezTo>
                  <a:cubicBezTo>
                    <a:pt x="2691" y="7758"/>
                    <a:pt x="2687" y="7749"/>
                    <a:pt x="2683" y="7740"/>
                  </a:cubicBezTo>
                  <a:cubicBezTo>
                    <a:pt x="2675" y="7722"/>
                    <a:pt x="2666" y="7704"/>
                    <a:pt x="2658" y="7685"/>
                  </a:cubicBezTo>
                  <a:cubicBezTo>
                    <a:pt x="2650" y="7665"/>
                    <a:pt x="2643" y="7645"/>
                    <a:pt x="2635" y="7625"/>
                  </a:cubicBezTo>
                  <a:cubicBezTo>
                    <a:pt x="2627" y="7604"/>
                    <a:pt x="2618" y="7584"/>
                    <a:pt x="2611" y="7563"/>
                  </a:cubicBezTo>
                  <a:cubicBezTo>
                    <a:pt x="2604" y="7541"/>
                    <a:pt x="2597" y="7520"/>
                    <a:pt x="2590" y="7499"/>
                  </a:cubicBezTo>
                  <a:cubicBezTo>
                    <a:pt x="2582" y="7478"/>
                    <a:pt x="2576" y="7455"/>
                    <a:pt x="2569" y="7432"/>
                  </a:cubicBezTo>
                  <a:cubicBezTo>
                    <a:pt x="2563" y="7410"/>
                    <a:pt x="2556" y="7388"/>
                    <a:pt x="2550" y="7365"/>
                  </a:cubicBezTo>
                  <a:cubicBezTo>
                    <a:pt x="2544" y="7343"/>
                    <a:pt x="2537" y="7321"/>
                    <a:pt x="2530" y="7299"/>
                  </a:cubicBezTo>
                  <a:cubicBezTo>
                    <a:pt x="2523" y="7276"/>
                    <a:pt x="2517" y="7253"/>
                    <a:pt x="2510" y="7232"/>
                  </a:cubicBezTo>
                  <a:cubicBezTo>
                    <a:pt x="2502" y="7210"/>
                    <a:pt x="2495" y="7190"/>
                    <a:pt x="2488" y="7169"/>
                  </a:cubicBezTo>
                  <a:cubicBezTo>
                    <a:pt x="2481" y="7148"/>
                    <a:pt x="2473" y="7128"/>
                    <a:pt x="2466" y="7109"/>
                  </a:cubicBezTo>
                  <a:cubicBezTo>
                    <a:pt x="2465" y="7119"/>
                    <a:pt x="2464" y="7123"/>
                    <a:pt x="2462" y="7123"/>
                  </a:cubicBezTo>
                  <a:cubicBezTo>
                    <a:pt x="2460" y="7123"/>
                    <a:pt x="2458" y="7121"/>
                    <a:pt x="2456" y="7116"/>
                  </a:cubicBezTo>
                  <a:cubicBezTo>
                    <a:pt x="2451" y="7107"/>
                    <a:pt x="2444" y="7086"/>
                    <a:pt x="2436" y="7063"/>
                  </a:cubicBezTo>
                  <a:cubicBezTo>
                    <a:pt x="2427" y="7041"/>
                    <a:pt x="2418" y="7016"/>
                    <a:pt x="2409" y="6997"/>
                  </a:cubicBezTo>
                  <a:cubicBezTo>
                    <a:pt x="2399" y="6979"/>
                    <a:pt x="2390" y="6966"/>
                    <a:pt x="2382" y="6966"/>
                  </a:cubicBezTo>
                  <a:cubicBezTo>
                    <a:pt x="2382" y="6966"/>
                    <a:pt x="2382" y="6966"/>
                    <a:pt x="2382" y="6966"/>
                  </a:cubicBezTo>
                  <a:cubicBezTo>
                    <a:pt x="2380" y="6952"/>
                    <a:pt x="2371" y="6927"/>
                    <a:pt x="2376" y="6927"/>
                  </a:cubicBezTo>
                  <a:lnTo>
                    <a:pt x="2376" y="6927"/>
                  </a:lnTo>
                  <a:cubicBezTo>
                    <a:pt x="2378" y="6927"/>
                    <a:pt x="2383" y="6932"/>
                    <a:pt x="2393" y="6946"/>
                  </a:cubicBezTo>
                  <a:cubicBezTo>
                    <a:pt x="2382" y="6928"/>
                    <a:pt x="2372" y="6911"/>
                    <a:pt x="2362" y="6895"/>
                  </a:cubicBezTo>
                  <a:cubicBezTo>
                    <a:pt x="2351" y="6880"/>
                    <a:pt x="2342" y="6865"/>
                    <a:pt x="2334" y="6850"/>
                  </a:cubicBezTo>
                  <a:cubicBezTo>
                    <a:pt x="2315" y="6822"/>
                    <a:pt x="2300" y="6797"/>
                    <a:pt x="2284" y="6773"/>
                  </a:cubicBezTo>
                  <a:cubicBezTo>
                    <a:pt x="2267" y="6749"/>
                    <a:pt x="2252" y="6729"/>
                    <a:pt x="2234" y="6708"/>
                  </a:cubicBezTo>
                  <a:cubicBezTo>
                    <a:pt x="2216" y="6687"/>
                    <a:pt x="2196" y="6668"/>
                    <a:pt x="2174" y="6649"/>
                  </a:cubicBezTo>
                  <a:cubicBezTo>
                    <a:pt x="2173" y="6645"/>
                    <a:pt x="2173" y="6643"/>
                    <a:pt x="2175" y="6643"/>
                  </a:cubicBezTo>
                  <a:cubicBezTo>
                    <a:pt x="2180" y="6643"/>
                    <a:pt x="2195" y="6657"/>
                    <a:pt x="2199" y="6657"/>
                  </a:cubicBezTo>
                  <a:cubicBezTo>
                    <a:pt x="2200" y="6657"/>
                    <a:pt x="2200" y="6656"/>
                    <a:pt x="2199" y="6653"/>
                  </a:cubicBezTo>
                  <a:cubicBezTo>
                    <a:pt x="2190" y="6644"/>
                    <a:pt x="2158" y="6618"/>
                    <a:pt x="2150" y="6601"/>
                  </a:cubicBezTo>
                  <a:cubicBezTo>
                    <a:pt x="2149" y="6598"/>
                    <a:pt x="2149" y="6597"/>
                    <a:pt x="2150" y="6597"/>
                  </a:cubicBezTo>
                  <a:lnTo>
                    <a:pt x="2150" y="6597"/>
                  </a:lnTo>
                  <a:cubicBezTo>
                    <a:pt x="2154" y="6597"/>
                    <a:pt x="2176" y="6618"/>
                    <a:pt x="2192" y="6632"/>
                  </a:cubicBezTo>
                  <a:cubicBezTo>
                    <a:pt x="2163" y="6601"/>
                    <a:pt x="2140" y="6577"/>
                    <a:pt x="2120" y="6560"/>
                  </a:cubicBezTo>
                  <a:cubicBezTo>
                    <a:pt x="2099" y="6543"/>
                    <a:pt x="2083" y="6532"/>
                    <a:pt x="2070" y="6526"/>
                  </a:cubicBezTo>
                  <a:cubicBezTo>
                    <a:pt x="2057" y="6519"/>
                    <a:pt x="2047" y="6517"/>
                    <a:pt x="2039" y="6517"/>
                  </a:cubicBezTo>
                  <a:cubicBezTo>
                    <a:pt x="2031" y="6517"/>
                    <a:pt x="2024" y="6519"/>
                    <a:pt x="2018" y="6521"/>
                  </a:cubicBezTo>
                  <a:cubicBezTo>
                    <a:pt x="2004" y="6504"/>
                    <a:pt x="1992" y="6490"/>
                    <a:pt x="1980" y="6478"/>
                  </a:cubicBezTo>
                  <a:cubicBezTo>
                    <a:pt x="1968" y="6466"/>
                    <a:pt x="1956" y="6455"/>
                    <a:pt x="1945" y="6446"/>
                  </a:cubicBezTo>
                  <a:cubicBezTo>
                    <a:pt x="1934" y="6437"/>
                    <a:pt x="1922" y="6429"/>
                    <a:pt x="1910" y="6421"/>
                  </a:cubicBezTo>
                  <a:cubicBezTo>
                    <a:pt x="1898" y="6414"/>
                    <a:pt x="1885" y="6407"/>
                    <a:pt x="1871" y="6401"/>
                  </a:cubicBezTo>
                  <a:cubicBezTo>
                    <a:pt x="1859" y="6387"/>
                    <a:pt x="1843" y="6368"/>
                    <a:pt x="1849" y="6368"/>
                  </a:cubicBezTo>
                  <a:lnTo>
                    <a:pt x="1849" y="6368"/>
                  </a:lnTo>
                  <a:cubicBezTo>
                    <a:pt x="1853" y="6368"/>
                    <a:pt x="1868" y="6377"/>
                    <a:pt x="1902" y="6403"/>
                  </a:cubicBezTo>
                  <a:cubicBezTo>
                    <a:pt x="1880" y="6384"/>
                    <a:pt x="1810" y="6324"/>
                    <a:pt x="1738" y="6279"/>
                  </a:cubicBezTo>
                  <a:cubicBezTo>
                    <a:pt x="1703" y="6255"/>
                    <a:pt x="1671" y="6235"/>
                    <a:pt x="1646" y="6220"/>
                  </a:cubicBezTo>
                  <a:cubicBezTo>
                    <a:pt x="1624" y="6208"/>
                    <a:pt x="1608" y="6200"/>
                    <a:pt x="1602" y="6200"/>
                  </a:cubicBezTo>
                  <a:cubicBezTo>
                    <a:pt x="1601" y="6200"/>
                    <a:pt x="1600" y="6200"/>
                    <a:pt x="1599" y="6200"/>
                  </a:cubicBezTo>
                  <a:cubicBezTo>
                    <a:pt x="1586" y="6187"/>
                    <a:pt x="1534" y="6152"/>
                    <a:pt x="1521" y="6145"/>
                  </a:cubicBezTo>
                  <a:cubicBezTo>
                    <a:pt x="1494" y="6126"/>
                    <a:pt x="1474" y="6111"/>
                    <a:pt x="1458" y="6098"/>
                  </a:cubicBezTo>
                  <a:cubicBezTo>
                    <a:pt x="1441" y="6086"/>
                    <a:pt x="1428" y="6074"/>
                    <a:pt x="1414" y="6063"/>
                  </a:cubicBezTo>
                  <a:cubicBezTo>
                    <a:pt x="1401" y="6052"/>
                    <a:pt x="1387" y="6041"/>
                    <a:pt x="1371" y="6028"/>
                  </a:cubicBezTo>
                  <a:cubicBezTo>
                    <a:pt x="1355" y="6014"/>
                    <a:pt x="1335" y="6000"/>
                    <a:pt x="1311" y="5979"/>
                  </a:cubicBezTo>
                  <a:lnTo>
                    <a:pt x="1311" y="5979"/>
                  </a:lnTo>
                  <a:cubicBezTo>
                    <a:pt x="1320" y="5988"/>
                    <a:pt x="1328" y="5997"/>
                    <a:pt x="1336" y="6005"/>
                  </a:cubicBezTo>
                  <a:cubicBezTo>
                    <a:pt x="1309" y="5998"/>
                    <a:pt x="1289" y="5980"/>
                    <a:pt x="1265" y="5958"/>
                  </a:cubicBezTo>
                  <a:cubicBezTo>
                    <a:pt x="1254" y="5946"/>
                    <a:pt x="1240" y="5934"/>
                    <a:pt x="1226" y="5919"/>
                  </a:cubicBezTo>
                  <a:cubicBezTo>
                    <a:pt x="1211" y="5905"/>
                    <a:pt x="1195" y="5889"/>
                    <a:pt x="1177" y="5872"/>
                  </a:cubicBezTo>
                  <a:lnTo>
                    <a:pt x="1180" y="5872"/>
                  </a:lnTo>
                  <a:cubicBezTo>
                    <a:pt x="1141" y="5828"/>
                    <a:pt x="1116" y="5803"/>
                    <a:pt x="1099" y="5786"/>
                  </a:cubicBezTo>
                  <a:cubicBezTo>
                    <a:pt x="1083" y="5768"/>
                    <a:pt x="1074" y="5759"/>
                    <a:pt x="1065" y="5751"/>
                  </a:cubicBezTo>
                  <a:cubicBezTo>
                    <a:pt x="1055" y="5742"/>
                    <a:pt x="1047" y="5734"/>
                    <a:pt x="1031" y="5716"/>
                  </a:cubicBezTo>
                  <a:cubicBezTo>
                    <a:pt x="1023" y="5707"/>
                    <a:pt x="1013" y="5696"/>
                    <a:pt x="1001" y="5682"/>
                  </a:cubicBezTo>
                  <a:cubicBezTo>
                    <a:pt x="989" y="5667"/>
                    <a:pt x="976" y="5648"/>
                    <a:pt x="958" y="5625"/>
                  </a:cubicBezTo>
                  <a:lnTo>
                    <a:pt x="956" y="5643"/>
                  </a:lnTo>
                  <a:cubicBezTo>
                    <a:pt x="955" y="5643"/>
                    <a:pt x="955" y="5643"/>
                    <a:pt x="955" y="5643"/>
                  </a:cubicBezTo>
                  <a:cubicBezTo>
                    <a:pt x="946" y="5643"/>
                    <a:pt x="934" y="5633"/>
                    <a:pt x="920" y="5617"/>
                  </a:cubicBezTo>
                  <a:cubicBezTo>
                    <a:pt x="913" y="5608"/>
                    <a:pt x="905" y="5598"/>
                    <a:pt x="896" y="5586"/>
                  </a:cubicBezTo>
                  <a:cubicBezTo>
                    <a:pt x="889" y="5575"/>
                    <a:pt x="880" y="5562"/>
                    <a:pt x="871" y="5548"/>
                  </a:cubicBezTo>
                  <a:cubicBezTo>
                    <a:pt x="836" y="5492"/>
                    <a:pt x="793" y="5425"/>
                    <a:pt x="751" y="5373"/>
                  </a:cubicBezTo>
                  <a:lnTo>
                    <a:pt x="751" y="5373"/>
                  </a:lnTo>
                  <a:lnTo>
                    <a:pt x="773" y="5416"/>
                  </a:lnTo>
                  <a:cubicBezTo>
                    <a:pt x="748" y="5389"/>
                    <a:pt x="726" y="5342"/>
                    <a:pt x="708" y="5293"/>
                  </a:cubicBezTo>
                  <a:cubicBezTo>
                    <a:pt x="690" y="5243"/>
                    <a:pt x="675" y="5193"/>
                    <a:pt x="657" y="5161"/>
                  </a:cubicBezTo>
                  <a:cubicBezTo>
                    <a:pt x="656" y="5159"/>
                    <a:pt x="656" y="5158"/>
                    <a:pt x="656" y="5158"/>
                  </a:cubicBezTo>
                  <a:lnTo>
                    <a:pt x="656" y="5158"/>
                  </a:lnTo>
                  <a:cubicBezTo>
                    <a:pt x="658" y="5158"/>
                    <a:pt x="676" y="5183"/>
                    <a:pt x="687" y="5198"/>
                  </a:cubicBezTo>
                  <a:cubicBezTo>
                    <a:pt x="676" y="5177"/>
                    <a:pt x="668" y="5160"/>
                    <a:pt x="661" y="5148"/>
                  </a:cubicBezTo>
                  <a:cubicBezTo>
                    <a:pt x="655" y="5136"/>
                    <a:pt x="650" y="5127"/>
                    <a:pt x="646" y="5122"/>
                  </a:cubicBezTo>
                  <a:cubicBezTo>
                    <a:pt x="641" y="5114"/>
                    <a:pt x="638" y="5112"/>
                    <a:pt x="635" y="5112"/>
                  </a:cubicBezTo>
                  <a:cubicBezTo>
                    <a:pt x="634" y="5112"/>
                    <a:pt x="633" y="5112"/>
                    <a:pt x="632" y="5112"/>
                  </a:cubicBezTo>
                  <a:cubicBezTo>
                    <a:pt x="630" y="5113"/>
                    <a:pt x="628" y="5115"/>
                    <a:pt x="625" y="5115"/>
                  </a:cubicBezTo>
                  <a:cubicBezTo>
                    <a:pt x="619" y="5115"/>
                    <a:pt x="608" y="5107"/>
                    <a:pt x="583" y="5065"/>
                  </a:cubicBezTo>
                  <a:cubicBezTo>
                    <a:pt x="579" y="5038"/>
                    <a:pt x="621" y="5083"/>
                    <a:pt x="577" y="4999"/>
                  </a:cubicBezTo>
                  <a:cubicBezTo>
                    <a:pt x="573" y="4987"/>
                    <a:pt x="562" y="4967"/>
                    <a:pt x="546" y="4941"/>
                  </a:cubicBezTo>
                  <a:cubicBezTo>
                    <a:pt x="538" y="4928"/>
                    <a:pt x="529" y="4913"/>
                    <a:pt x="519" y="4898"/>
                  </a:cubicBezTo>
                  <a:cubicBezTo>
                    <a:pt x="510" y="4883"/>
                    <a:pt x="500" y="4866"/>
                    <a:pt x="490" y="4849"/>
                  </a:cubicBezTo>
                  <a:cubicBezTo>
                    <a:pt x="471" y="4814"/>
                    <a:pt x="451" y="4776"/>
                    <a:pt x="434" y="4740"/>
                  </a:cubicBezTo>
                  <a:cubicBezTo>
                    <a:pt x="417" y="4702"/>
                    <a:pt x="405" y="4665"/>
                    <a:pt x="397" y="4633"/>
                  </a:cubicBezTo>
                  <a:lnTo>
                    <a:pt x="397" y="4633"/>
                  </a:lnTo>
                  <a:cubicBezTo>
                    <a:pt x="399" y="4650"/>
                    <a:pt x="401" y="4667"/>
                    <a:pt x="397" y="4667"/>
                  </a:cubicBezTo>
                  <a:cubicBezTo>
                    <a:pt x="394" y="4667"/>
                    <a:pt x="387" y="4658"/>
                    <a:pt x="374" y="4632"/>
                  </a:cubicBezTo>
                  <a:cubicBezTo>
                    <a:pt x="353" y="4586"/>
                    <a:pt x="340" y="4518"/>
                    <a:pt x="323" y="4452"/>
                  </a:cubicBezTo>
                  <a:cubicBezTo>
                    <a:pt x="313" y="4420"/>
                    <a:pt x="307" y="4387"/>
                    <a:pt x="298" y="4358"/>
                  </a:cubicBezTo>
                  <a:cubicBezTo>
                    <a:pt x="290" y="4328"/>
                    <a:pt x="279" y="4302"/>
                    <a:pt x="268" y="4281"/>
                  </a:cubicBezTo>
                  <a:cubicBezTo>
                    <a:pt x="266" y="4268"/>
                    <a:pt x="267" y="4263"/>
                    <a:pt x="269" y="4262"/>
                  </a:cubicBezTo>
                  <a:cubicBezTo>
                    <a:pt x="256" y="4225"/>
                    <a:pt x="240" y="4164"/>
                    <a:pt x="224" y="4106"/>
                  </a:cubicBezTo>
                  <a:cubicBezTo>
                    <a:pt x="210" y="4049"/>
                    <a:pt x="196" y="3995"/>
                    <a:pt x="186" y="3973"/>
                  </a:cubicBezTo>
                  <a:cubicBezTo>
                    <a:pt x="194" y="3954"/>
                    <a:pt x="194" y="3914"/>
                    <a:pt x="188" y="3866"/>
                  </a:cubicBezTo>
                  <a:cubicBezTo>
                    <a:pt x="187" y="3841"/>
                    <a:pt x="181" y="3815"/>
                    <a:pt x="178" y="3788"/>
                  </a:cubicBezTo>
                  <a:cubicBezTo>
                    <a:pt x="174" y="3760"/>
                    <a:pt x="171" y="3732"/>
                    <a:pt x="167" y="3704"/>
                  </a:cubicBezTo>
                  <a:cubicBezTo>
                    <a:pt x="159" y="3649"/>
                    <a:pt x="154" y="3595"/>
                    <a:pt x="153" y="3556"/>
                  </a:cubicBezTo>
                  <a:cubicBezTo>
                    <a:pt x="153" y="3516"/>
                    <a:pt x="155" y="3491"/>
                    <a:pt x="166" y="3491"/>
                  </a:cubicBezTo>
                  <a:cubicBezTo>
                    <a:pt x="166" y="3491"/>
                    <a:pt x="166" y="3491"/>
                    <a:pt x="166" y="3491"/>
                  </a:cubicBezTo>
                  <a:cubicBezTo>
                    <a:pt x="167" y="3411"/>
                    <a:pt x="166" y="3331"/>
                    <a:pt x="172" y="3252"/>
                  </a:cubicBezTo>
                  <a:lnTo>
                    <a:pt x="176" y="3259"/>
                  </a:lnTo>
                  <a:cubicBezTo>
                    <a:pt x="181" y="3182"/>
                    <a:pt x="186" y="3131"/>
                    <a:pt x="187" y="3091"/>
                  </a:cubicBezTo>
                  <a:cubicBezTo>
                    <a:pt x="187" y="3052"/>
                    <a:pt x="185" y="3025"/>
                    <a:pt x="184" y="2997"/>
                  </a:cubicBezTo>
                  <a:cubicBezTo>
                    <a:pt x="187" y="2984"/>
                    <a:pt x="189" y="2979"/>
                    <a:pt x="191" y="2979"/>
                  </a:cubicBezTo>
                  <a:cubicBezTo>
                    <a:pt x="193" y="2979"/>
                    <a:pt x="193" y="2990"/>
                    <a:pt x="194" y="2992"/>
                  </a:cubicBezTo>
                  <a:cubicBezTo>
                    <a:pt x="200" y="2964"/>
                    <a:pt x="205" y="2940"/>
                    <a:pt x="208" y="2918"/>
                  </a:cubicBezTo>
                  <a:cubicBezTo>
                    <a:pt x="213" y="2896"/>
                    <a:pt x="216" y="2876"/>
                    <a:pt x="221" y="2859"/>
                  </a:cubicBezTo>
                  <a:cubicBezTo>
                    <a:pt x="228" y="2823"/>
                    <a:pt x="235" y="2794"/>
                    <a:pt x="239" y="2766"/>
                  </a:cubicBezTo>
                  <a:cubicBezTo>
                    <a:pt x="242" y="2752"/>
                    <a:pt x="243" y="2738"/>
                    <a:pt x="246" y="2724"/>
                  </a:cubicBezTo>
                  <a:cubicBezTo>
                    <a:pt x="249" y="2709"/>
                    <a:pt x="250" y="2696"/>
                    <a:pt x="253" y="2680"/>
                  </a:cubicBezTo>
                  <a:cubicBezTo>
                    <a:pt x="258" y="2647"/>
                    <a:pt x="262" y="2611"/>
                    <a:pt x="269" y="2565"/>
                  </a:cubicBezTo>
                  <a:lnTo>
                    <a:pt x="289" y="2550"/>
                  </a:lnTo>
                  <a:cubicBezTo>
                    <a:pt x="293" y="2524"/>
                    <a:pt x="318" y="2448"/>
                    <a:pt x="359" y="2353"/>
                  </a:cubicBezTo>
                  <a:cubicBezTo>
                    <a:pt x="368" y="2330"/>
                    <a:pt x="377" y="2304"/>
                    <a:pt x="388" y="2279"/>
                  </a:cubicBezTo>
                  <a:cubicBezTo>
                    <a:pt x="400" y="2255"/>
                    <a:pt x="410" y="2228"/>
                    <a:pt x="421" y="2202"/>
                  </a:cubicBezTo>
                  <a:cubicBezTo>
                    <a:pt x="427" y="2188"/>
                    <a:pt x="432" y="2175"/>
                    <a:pt x="437" y="2162"/>
                  </a:cubicBezTo>
                  <a:cubicBezTo>
                    <a:pt x="442" y="2149"/>
                    <a:pt x="448" y="2136"/>
                    <a:pt x="454" y="2123"/>
                  </a:cubicBezTo>
                  <a:cubicBezTo>
                    <a:pt x="465" y="2097"/>
                    <a:pt x="476" y="2070"/>
                    <a:pt x="485" y="2044"/>
                  </a:cubicBezTo>
                  <a:lnTo>
                    <a:pt x="485" y="2044"/>
                  </a:lnTo>
                  <a:cubicBezTo>
                    <a:pt x="485" y="2047"/>
                    <a:pt x="486" y="2052"/>
                    <a:pt x="481" y="2069"/>
                  </a:cubicBezTo>
                  <a:cubicBezTo>
                    <a:pt x="486" y="2055"/>
                    <a:pt x="492" y="2040"/>
                    <a:pt x="498" y="2025"/>
                  </a:cubicBezTo>
                  <a:cubicBezTo>
                    <a:pt x="504" y="2010"/>
                    <a:pt x="512" y="1996"/>
                    <a:pt x="519" y="1981"/>
                  </a:cubicBezTo>
                  <a:cubicBezTo>
                    <a:pt x="534" y="1952"/>
                    <a:pt x="551" y="1921"/>
                    <a:pt x="566" y="1891"/>
                  </a:cubicBezTo>
                  <a:cubicBezTo>
                    <a:pt x="584" y="1862"/>
                    <a:pt x="602" y="1833"/>
                    <a:pt x="620" y="1805"/>
                  </a:cubicBezTo>
                  <a:cubicBezTo>
                    <a:pt x="629" y="1790"/>
                    <a:pt x="638" y="1776"/>
                    <a:pt x="648" y="1762"/>
                  </a:cubicBezTo>
                  <a:cubicBezTo>
                    <a:pt x="656" y="1748"/>
                    <a:pt x="666" y="1735"/>
                    <a:pt x="675" y="1722"/>
                  </a:cubicBezTo>
                  <a:cubicBezTo>
                    <a:pt x="693" y="1696"/>
                    <a:pt x="710" y="1670"/>
                    <a:pt x="725" y="1647"/>
                  </a:cubicBezTo>
                  <a:cubicBezTo>
                    <a:pt x="741" y="1622"/>
                    <a:pt x="758" y="1601"/>
                    <a:pt x="770" y="1580"/>
                  </a:cubicBezTo>
                  <a:cubicBezTo>
                    <a:pt x="796" y="1539"/>
                    <a:pt x="812" y="1503"/>
                    <a:pt x="815" y="1477"/>
                  </a:cubicBezTo>
                  <a:lnTo>
                    <a:pt x="859" y="1409"/>
                  </a:lnTo>
                  <a:cubicBezTo>
                    <a:pt x="874" y="1386"/>
                    <a:pt x="889" y="1363"/>
                    <a:pt x="904" y="1341"/>
                  </a:cubicBezTo>
                  <a:lnTo>
                    <a:pt x="904" y="1341"/>
                  </a:lnTo>
                  <a:cubicBezTo>
                    <a:pt x="887" y="1360"/>
                    <a:pt x="875" y="1375"/>
                    <a:pt x="866" y="1386"/>
                  </a:cubicBezTo>
                  <a:cubicBezTo>
                    <a:pt x="857" y="1396"/>
                    <a:pt x="851" y="1402"/>
                    <a:pt x="848" y="1405"/>
                  </a:cubicBezTo>
                  <a:cubicBezTo>
                    <a:pt x="846" y="1406"/>
                    <a:pt x="845" y="1407"/>
                    <a:pt x="844" y="1407"/>
                  </a:cubicBezTo>
                  <a:cubicBezTo>
                    <a:pt x="842" y="1407"/>
                    <a:pt x="844" y="1400"/>
                    <a:pt x="848" y="1391"/>
                  </a:cubicBezTo>
                  <a:cubicBezTo>
                    <a:pt x="854" y="1375"/>
                    <a:pt x="866" y="1352"/>
                    <a:pt x="860" y="1352"/>
                  </a:cubicBezTo>
                  <a:lnTo>
                    <a:pt x="860" y="1352"/>
                  </a:lnTo>
                  <a:cubicBezTo>
                    <a:pt x="858" y="1352"/>
                    <a:pt x="854" y="1356"/>
                    <a:pt x="845" y="1365"/>
                  </a:cubicBezTo>
                  <a:cubicBezTo>
                    <a:pt x="857" y="1347"/>
                    <a:pt x="873" y="1329"/>
                    <a:pt x="889" y="1312"/>
                  </a:cubicBezTo>
                  <a:cubicBezTo>
                    <a:pt x="904" y="1296"/>
                    <a:pt x="919" y="1281"/>
                    <a:pt x="931" y="1271"/>
                  </a:cubicBezTo>
                  <a:cubicBezTo>
                    <a:pt x="942" y="1262"/>
                    <a:pt x="949" y="1257"/>
                    <a:pt x="952" y="1257"/>
                  </a:cubicBezTo>
                  <a:lnTo>
                    <a:pt x="952" y="1257"/>
                  </a:lnTo>
                  <a:cubicBezTo>
                    <a:pt x="955" y="1257"/>
                    <a:pt x="949" y="1266"/>
                    <a:pt x="931" y="1289"/>
                  </a:cubicBezTo>
                  <a:lnTo>
                    <a:pt x="919" y="1299"/>
                  </a:lnTo>
                  <a:cubicBezTo>
                    <a:pt x="919" y="1303"/>
                    <a:pt x="920" y="1305"/>
                    <a:pt x="922" y="1305"/>
                  </a:cubicBezTo>
                  <a:cubicBezTo>
                    <a:pt x="926" y="1305"/>
                    <a:pt x="935" y="1299"/>
                    <a:pt x="945" y="1288"/>
                  </a:cubicBezTo>
                  <a:cubicBezTo>
                    <a:pt x="962" y="1272"/>
                    <a:pt x="984" y="1247"/>
                    <a:pt x="1008" y="1222"/>
                  </a:cubicBezTo>
                  <a:cubicBezTo>
                    <a:pt x="1033" y="1196"/>
                    <a:pt x="1057" y="1170"/>
                    <a:pt x="1076" y="1152"/>
                  </a:cubicBezTo>
                  <a:cubicBezTo>
                    <a:pt x="1092" y="1136"/>
                    <a:pt x="1105" y="1125"/>
                    <a:pt x="1110" y="1125"/>
                  </a:cubicBezTo>
                  <a:cubicBezTo>
                    <a:pt x="1111" y="1125"/>
                    <a:pt x="1112" y="1126"/>
                    <a:pt x="1112" y="1126"/>
                  </a:cubicBezTo>
                  <a:cubicBezTo>
                    <a:pt x="1255" y="977"/>
                    <a:pt x="1414" y="846"/>
                    <a:pt x="1580" y="732"/>
                  </a:cubicBezTo>
                  <a:cubicBezTo>
                    <a:pt x="1746" y="618"/>
                    <a:pt x="1919" y="522"/>
                    <a:pt x="2094" y="440"/>
                  </a:cubicBezTo>
                  <a:lnTo>
                    <a:pt x="2094" y="440"/>
                  </a:lnTo>
                  <a:lnTo>
                    <a:pt x="2045" y="441"/>
                  </a:lnTo>
                  <a:cubicBezTo>
                    <a:pt x="2066" y="431"/>
                    <a:pt x="2086" y="421"/>
                    <a:pt x="2107" y="412"/>
                  </a:cubicBezTo>
                  <a:lnTo>
                    <a:pt x="2169" y="385"/>
                  </a:lnTo>
                  <a:cubicBezTo>
                    <a:pt x="2178" y="383"/>
                    <a:pt x="2186" y="381"/>
                    <a:pt x="2191" y="381"/>
                  </a:cubicBezTo>
                  <a:cubicBezTo>
                    <a:pt x="2204" y="381"/>
                    <a:pt x="2195" y="392"/>
                    <a:pt x="2130" y="419"/>
                  </a:cubicBezTo>
                  <a:cubicBezTo>
                    <a:pt x="2156" y="415"/>
                    <a:pt x="2192" y="397"/>
                    <a:pt x="2222" y="378"/>
                  </a:cubicBezTo>
                  <a:cubicBezTo>
                    <a:pt x="2251" y="360"/>
                    <a:pt x="2276" y="344"/>
                    <a:pt x="2276" y="342"/>
                  </a:cubicBezTo>
                  <a:cubicBezTo>
                    <a:pt x="2316" y="328"/>
                    <a:pt x="2335" y="323"/>
                    <a:pt x="2341" y="323"/>
                  </a:cubicBezTo>
                  <a:cubicBezTo>
                    <a:pt x="2362" y="323"/>
                    <a:pt x="2256" y="373"/>
                    <a:pt x="2263" y="373"/>
                  </a:cubicBezTo>
                  <a:cubicBezTo>
                    <a:pt x="2263" y="373"/>
                    <a:pt x="2266" y="372"/>
                    <a:pt x="2271" y="370"/>
                  </a:cubicBezTo>
                  <a:lnTo>
                    <a:pt x="2343" y="341"/>
                  </a:lnTo>
                  <a:lnTo>
                    <a:pt x="2343" y="341"/>
                  </a:lnTo>
                  <a:lnTo>
                    <a:pt x="2326" y="345"/>
                  </a:lnTo>
                  <a:cubicBezTo>
                    <a:pt x="2354" y="329"/>
                    <a:pt x="2369" y="319"/>
                    <a:pt x="2389" y="307"/>
                  </a:cubicBezTo>
                  <a:cubicBezTo>
                    <a:pt x="2411" y="296"/>
                    <a:pt x="2439" y="286"/>
                    <a:pt x="2495" y="267"/>
                  </a:cubicBezTo>
                  <a:cubicBezTo>
                    <a:pt x="2520" y="261"/>
                    <a:pt x="2532" y="259"/>
                    <a:pt x="2539" y="259"/>
                  </a:cubicBezTo>
                  <a:cubicBezTo>
                    <a:pt x="2548" y="259"/>
                    <a:pt x="2547" y="262"/>
                    <a:pt x="2552" y="262"/>
                  </a:cubicBezTo>
                  <a:cubicBezTo>
                    <a:pt x="2554" y="262"/>
                    <a:pt x="2557" y="262"/>
                    <a:pt x="2562" y="260"/>
                  </a:cubicBezTo>
                  <a:cubicBezTo>
                    <a:pt x="2562" y="261"/>
                    <a:pt x="2563" y="261"/>
                    <a:pt x="2563" y="261"/>
                  </a:cubicBezTo>
                  <a:cubicBezTo>
                    <a:pt x="2565" y="261"/>
                    <a:pt x="2567" y="260"/>
                    <a:pt x="2571" y="259"/>
                  </a:cubicBezTo>
                  <a:cubicBezTo>
                    <a:pt x="2578" y="257"/>
                    <a:pt x="2589" y="254"/>
                    <a:pt x="2605" y="249"/>
                  </a:cubicBezTo>
                  <a:lnTo>
                    <a:pt x="2687" y="227"/>
                  </a:lnTo>
                  <a:cubicBezTo>
                    <a:pt x="2715" y="221"/>
                    <a:pt x="2742" y="212"/>
                    <a:pt x="2770" y="208"/>
                  </a:cubicBezTo>
                  <a:cubicBezTo>
                    <a:pt x="2760" y="207"/>
                    <a:pt x="2750" y="207"/>
                    <a:pt x="2740" y="207"/>
                  </a:cubicBezTo>
                  <a:cubicBezTo>
                    <a:pt x="2727" y="207"/>
                    <a:pt x="2713" y="207"/>
                    <a:pt x="2699" y="208"/>
                  </a:cubicBezTo>
                  <a:cubicBezTo>
                    <a:pt x="2735" y="193"/>
                    <a:pt x="2775" y="185"/>
                    <a:pt x="2795" y="180"/>
                  </a:cubicBezTo>
                  <a:cubicBezTo>
                    <a:pt x="2813" y="175"/>
                    <a:pt x="2816" y="172"/>
                    <a:pt x="2783" y="171"/>
                  </a:cubicBezTo>
                  <a:lnTo>
                    <a:pt x="2783" y="171"/>
                  </a:lnTo>
                  <a:cubicBezTo>
                    <a:pt x="2784" y="171"/>
                    <a:pt x="2784" y="171"/>
                    <a:pt x="2784" y="171"/>
                  </a:cubicBezTo>
                  <a:cubicBezTo>
                    <a:pt x="2815" y="171"/>
                    <a:pt x="2865" y="163"/>
                    <a:pt x="2925" y="154"/>
                  </a:cubicBezTo>
                  <a:cubicBezTo>
                    <a:pt x="2958" y="149"/>
                    <a:pt x="2994" y="144"/>
                    <a:pt x="3030" y="139"/>
                  </a:cubicBezTo>
                  <a:cubicBezTo>
                    <a:pt x="3049" y="136"/>
                    <a:pt x="3068" y="134"/>
                    <a:pt x="3087" y="131"/>
                  </a:cubicBezTo>
                  <a:cubicBezTo>
                    <a:pt x="3106" y="128"/>
                    <a:pt x="3126" y="127"/>
                    <a:pt x="3144" y="125"/>
                  </a:cubicBezTo>
                  <a:cubicBezTo>
                    <a:pt x="3182" y="121"/>
                    <a:pt x="3221" y="116"/>
                    <a:pt x="3256" y="112"/>
                  </a:cubicBezTo>
                  <a:cubicBezTo>
                    <a:pt x="3292" y="110"/>
                    <a:pt x="3326" y="108"/>
                    <a:pt x="3356" y="106"/>
                  </a:cubicBezTo>
                  <a:cubicBezTo>
                    <a:pt x="3387" y="104"/>
                    <a:pt x="3413" y="102"/>
                    <a:pt x="3435" y="102"/>
                  </a:cubicBezTo>
                  <a:cubicBezTo>
                    <a:pt x="3456" y="102"/>
                    <a:pt x="3471" y="103"/>
                    <a:pt x="3481" y="104"/>
                  </a:cubicBezTo>
                  <a:cubicBezTo>
                    <a:pt x="3507" y="101"/>
                    <a:pt x="3533" y="99"/>
                    <a:pt x="3560" y="96"/>
                  </a:cubicBezTo>
                  <a:cubicBezTo>
                    <a:pt x="3573" y="95"/>
                    <a:pt x="3587" y="94"/>
                    <a:pt x="3600" y="94"/>
                  </a:cubicBezTo>
                  <a:lnTo>
                    <a:pt x="3642" y="94"/>
                  </a:lnTo>
                  <a:cubicBezTo>
                    <a:pt x="3669" y="95"/>
                    <a:pt x="3698" y="96"/>
                    <a:pt x="3728" y="98"/>
                  </a:cubicBezTo>
                  <a:cubicBezTo>
                    <a:pt x="3743" y="99"/>
                    <a:pt x="3759" y="99"/>
                    <a:pt x="3773" y="101"/>
                  </a:cubicBezTo>
                  <a:cubicBezTo>
                    <a:pt x="3789" y="102"/>
                    <a:pt x="3805" y="103"/>
                    <a:pt x="3821" y="105"/>
                  </a:cubicBezTo>
                  <a:cubicBezTo>
                    <a:pt x="3797" y="100"/>
                    <a:pt x="3780" y="87"/>
                    <a:pt x="3825" y="87"/>
                  </a:cubicBezTo>
                  <a:cubicBezTo>
                    <a:pt x="3838" y="87"/>
                    <a:pt x="3857" y="88"/>
                    <a:pt x="3883" y="91"/>
                  </a:cubicBezTo>
                  <a:cubicBezTo>
                    <a:pt x="3872" y="100"/>
                    <a:pt x="3879" y="106"/>
                    <a:pt x="3897" y="112"/>
                  </a:cubicBezTo>
                  <a:cubicBezTo>
                    <a:pt x="3906" y="115"/>
                    <a:pt x="3918" y="117"/>
                    <a:pt x="3932" y="120"/>
                  </a:cubicBezTo>
                  <a:cubicBezTo>
                    <a:pt x="3946" y="122"/>
                    <a:pt x="3962" y="126"/>
                    <a:pt x="3979" y="128"/>
                  </a:cubicBezTo>
                  <a:cubicBezTo>
                    <a:pt x="4012" y="135"/>
                    <a:pt x="4048" y="142"/>
                    <a:pt x="4083" y="149"/>
                  </a:cubicBezTo>
                  <a:cubicBezTo>
                    <a:pt x="4113" y="155"/>
                    <a:pt x="4141" y="165"/>
                    <a:pt x="4161" y="174"/>
                  </a:cubicBezTo>
                  <a:lnTo>
                    <a:pt x="4161" y="174"/>
                  </a:lnTo>
                  <a:cubicBezTo>
                    <a:pt x="4157" y="172"/>
                    <a:pt x="4159" y="171"/>
                    <a:pt x="4166" y="171"/>
                  </a:cubicBezTo>
                  <a:cubicBezTo>
                    <a:pt x="4170" y="171"/>
                    <a:pt x="4176" y="171"/>
                    <a:pt x="4184" y="172"/>
                  </a:cubicBezTo>
                  <a:cubicBezTo>
                    <a:pt x="4196" y="174"/>
                    <a:pt x="4212" y="177"/>
                    <a:pt x="4228" y="179"/>
                  </a:cubicBezTo>
                  <a:cubicBezTo>
                    <a:pt x="4245" y="182"/>
                    <a:pt x="4264" y="184"/>
                    <a:pt x="4282" y="189"/>
                  </a:cubicBezTo>
                  <a:cubicBezTo>
                    <a:pt x="4323" y="198"/>
                    <a:pt x="4362" y="206"/>
                    <a:pt x="4378" y="206"/>
                  </a:cubicBezTo>
                  <a:cubicBezTo>
                    <a:pt x="4389" y="206"/>
                    <a:pt x="4387" y="201"/>
                    <a:pt x="4362" y="190"/>
                  </a:cubicBezTo>
                  <a:lnTo>
                    <a:pt x="4362" y="190"/>
                  </a:lnTo>
                  <a:cubicBezTo>
                    <a:pt x="4452" y="215"/>
                    <a:pt x="4364" y="204"/>
                    <a:pt x="4430" y="232"/>
                  </a:cubicBezTo>
                  <a:cubicBezTo>
                    <a:pt x="4484" y="244"/>
                    <a:pt x="4541" y="259"/>
                    <a:pt x="4598" y="278"/>
                  </a:cubicBezTo>
                  <a:cubicBezTo>
                    <a:pt x="4626" y="287"/>
                    <a:pt x="4655" y="299"/>
                    <a:pt x="4685" y="309"/>
                  </a:cubicBezTo>
                  <a:cubicBezTo>
                    <a:pt x="4699" y="315"/>
                    <a:pt x="4714" y="321"/>
                    <a:pt x="4729" y="327"/>
                  </a:cubicBezTo>
                  <a:cubicBezTo>
                    <a:pt x="4743" y="332"/>
                    <a:pt x="4758" y="339"/>
                    <a:pt x="4773" y="345"/>
                  </a:cubicBezTo>
                  <a:cubicBezTo>
                    <a:pt x="4832" y="372"/>
                    <a:pt x="4892" y="397"/>
                    <a:pt x="4951" y="429"/>
                  </a:cubicBezTo>
                  <a:cubicBezTo>
                    <a:pt x="4982" y="443"/>
                    <a:pt x="5011" y="458"/>
                    <a:pt x="5042" y="473"/>
                  </a:cubicBezTo>
                  <a:cubicBezTo>
                    <a:pt x="5072" y="489"/>
                    <a:pt x="5102" y="505"/>
                    <a:pt x="5133" y="521"/>
                  </a:cubicBezTo>
                  <a:cubicBezTo>
                    <a:pt x="5137" y="519"/>
                    <a:pt x="5119" y="502"/>
                    <a:pt x="5130" y="502"/>
                  </a:cubicBezTo>
                  <a:cubicBezTo>
                    <a:pt x="5135" y="502"/>
                    <a:pt x="5143" y="505"/>
                    <a:pt x="5157" y="510"/>
                  </a:cubicBezTo>
                  <a:lnTo>
                    <a:pt x="5187" y="533"/>
                  </a:lnTo>
                  <a:cubicBezTo>
                    <a:pt x="5196" y="541"/>
                    <a:pt x="5205" y="548"/>
                    <a:pt x="5215" y="556"/>
                  </a:cubicBezTo>
                  <a:lnTo>
                    <a:pt x="5270" y="604"/>
                  </a:lnTo>
                  <a:cubicBezTo>
                    <a:pt x="5293" y="617"/>
                    <a:pt x="5308" y="617"/>
                    <a:pt x="5327" y="623"/>
                  </a:cubicBezTo>
                  <a:cubicBezTo>
                    <a:pt x="5344" y="628"/>
                    <a:pt x="5365" y="639"/>
                    <a:pt x="5402" y="674"/>
                  </a:cubicBezTo>
                  <a:cubicBezTo>
                    <a:pt x="5395" y="667"/>
                    <a:pt x="5387" y="656"/>
                    <a:pt x="5392" y="656"/>
                  </a:cubicBezTo>
                  <a:cubicBezTo>
                    <a:pt x="5394" y="656"/>
                    <a:pt x="5399" y="659"/>
                    <a:pt x="5410" y="665"/>
                  </a:cubicBezTo>
                  <a:cubicBezTo>
                    <a:pt x="5519" y="743"/>
                    <a:pt x="5624" y="830"/>
                    <a:pt x="5729" y="917"/>
                  </a:cubicBezTo>
                  <a:cubicBezTo>
                    <a:pt x="5831" y="1008"/>
                    <a:pt x="5934" y="1099"/>
                    <a:pt x="6025" y="1202"/>
                  </a:cubicBezTo>
                  <a:cubicBezTo>
                    <a:pt x="6049" y="1228"/>
                    <a:pt x="6073" y="1252"/>
                    <a:pt x="6095" y="1279"/>
                  </a:cubicBezTo>
                  <a:lnTo>
                    <a:pt x="6161" y="1359"/>
                  </a:lnTo>
                  <a:cubicBezTo>
                    <a:pt x="6171" y="1373"/>
                    <a:pt x="6182" y="1386"/>
                    <a:pt x="6193" y="1400"/>
                  </a:cubicBezTo>
                  <a:lnTo>
                    <a:pt x="6223" y="1441"/>
                  </a:lnTo>
                  <a:lnTo>
                    <a:pt x="6284" y="1526"/>
                  </a:lnTo>
                  <a:cubicBezTo>
                    <a:pt x="6302" y="1554"/>
                    <a:pt x="6320" y="1584"/>
                    <a:pt x="6338" y="1613"/>
                  </a:cubicBezTo>
                  <a:lnTo>
                    <a:pt x="6365" y="1656"/>
                  </a:lnTo>
                  <a:cubicBezTo>
                    <a:pt x="6369" y="1664"/>
                    <a:pt x="6374" y="1671"/>
                    <a:pt x="6378" y="1679"/>
                  </a:cubicBezTo>
                  <a:lnTo>
                    <a:pt x="6390" y="1702"/>
                  </a:lnTo>
                  <a:cubicBezTo>
                    <a:pt x="6422" y="1763"/>
                    <a:pt x="6454" y="1822"/>
                    <a:pt x="6479" y="1886"/>
                  </a:cubicBezTo>
                  <a:cubicBezTo>
                    <a:pt x="6470" y="1860"/>
                    <a:pt x="6467" y="1849"/>
                    <a:pt x="6469" y="1849"/>
                  </a:cubicBezTo>
                  <a:lnTo>
                    <a:pt x="6469" y="1849"/>
                  </a:lnTo>
                  <a:cubicBezTo>
                    <a:pt x="6472" y="1849"/>
                    <a:pt x="6487" y="1878"/>
                    <a:pt x="6504" y="1909"/>
                  </a:cubicBezTo>
                  <a:cubicBezTo>
                    <a:pt x="6498" y="1895"/>
                    <a:pt x="6498" y="1892"/>
                    <a:pt x="6501" y="1892"/>
                  </a:cubicBezTo>
                  <a:cubicBezTo>
                    <a:pt x="6505" y="1892"/>
                    <a:pt x="6511" y="1896"/>
                    <a:pt x="6515" y="1896"/>
                  </a:cubicBezTo>
                  <a:cubicBezTo>
                    <a:pt x="6516" y="1896"/>
                    <a:pt x="6517" y="1896"/>
                    <a:pt x="6518" y="1894"/>
                  </a:cubicBezTo>
                  <a:lnTo>
                    <a:pt x="6540" y="1947"/>
                  </a:lnTo>
                  <a:cubicBezTo>
                    <a:pt x="6544" y="1956"/>
                    <a:pt x="6547" y="1965"/>
                    <a:pt x="6551" y="1973"/>
                  </a:cubicBezTo>
                  <a:lnTo>
                    <a:pt x="6560" y="2000"/>
                  </a:lnTo>
                  <a:lnTo>
                    <a:pt x="6599" y="2109"/>
                  </a:lnTo>
                  <a:cubicBezTo>
                    <a:pt x="6618" y="2124"/>
                    <a:pt x="6639" y="2180"/>
                    <a:pt x="6662" y="2235"/>
                  </a:cubicBezTo>
                  <a:cubicBezTo>
                    <a:pt x="6684" y="2289"/>
                    <a:pt x="6701" y="2345"/>
                    <a:pt x="6714" y="2352"/>
                  </a:cubicBezTo>
                  <a:cubicBezTo>
                    <a:pt x="6705" y="2330"/>
                    <a:pt x="6697" y="2307"/>
                    <a:pt x="6688" y="2285"/>
                  </a:cubicBezTo>
                  <a:lnTo>
                    <a:pt x="6688" y="2285"/>
                  </a:lnTo>
                  <a:cubicBezTo>
                    <a:pt x="6696" y="2298"/>
                    <a:pt x="6702" y="2304"/>
                    <a:pt x="6705" y="2304"/>
                  </a:cubicBezTo>
                  <a:cubicBezTo>
                    <a:pt x="6708" y="2304"/>
                    <a:pt x="6709" y="2302"/>
                    <a:pt x="6711" y="2298"/>
                  </a:cubicBezTo>
                  <a:cubicBezTo>
                    <a:pt x="6714" y="2288"/>
                    <a:pt x="6712" y="2268"/>
                    <a:pt x="6711" y="2245"/>
                  </a:cubicBezTo>
                  <a:cubicBezTo>
                    <a:pt x="6706" y="2199"/>
                    <a:pt x="6699" y="2144"/>
                    <a:pt x="6713" y="2144"/>
                  </a:cubicBezTo>
                  <a:cubicBezTo>
                    <a:pt x="6714" y="2144"/>
                    <a:pt x="6714" y="2144"/>
                    <a:pt x="6714" y="2144"/>
                  </a:cubicBezTo>
                  <a:cubicBezTo>
                    <a:pt x="6706" y="2132"/>
                    <a:pt x="6699" y="2119"/>
                    <a:pt x="6692" y="2104"/>
                  </a:cubicBezTo>
                  <a:cubicBezTo>
                    <a:pt x="6685" y="2090"/>
                    <a:pt x="6678" y="2075"/>
                    <a:pt x="6672" y="2058"/>
                  </a:cubicBezTo>
                  <a:cubicBezTo>
                    <a:pt x="6659" y="2026"/>
                    <a:pt x="6647" y="1989"/>
                    <a:pt x="6634" y="1950"/>
                  </a:cubicBezTo>
                  <a:cubicBezTo>
                    <a:pt x="6620" y="1911"/>
                    <a:pt x="6602" y="1872"/>
                    <a:pt x="6582" y="1832"/>
                  </a:cubicBezTo>
                  <a:cubicBezTo>
                    <a:pt x="6572" y="1812"/>
                    <a:pt x="6561" y="1793"/>
                    <a:pt x="6549" y="1773"/>
                  </a:cubicBezTo>
                  <a:cubicBezTo>
                    <a:pt x="6536" y="1755"/>
                    <a:pt x="6522" y="1737"/>
                    <a:pt x="6507" y="1719"/>
                  </a:cubicBezTo>
                  <a:cubicBezTo>
                    <a:pt x="6503" y="1710"/>
                    <a:pt x="6503" y="1707"/>
                    <a:pt x="6504" y="1707"/>
                  </a:cubicBezTo>
                  <a:lnTo>
                    <a:pt x="6504" y="1707"/>
                  </a:lnTo>
                  <a:cubicBezTo>
                    <a:pt x="6507" y="1707"/>
                    <a:pt x="6522" y="1728"/>
                    <a:pt x="6526" y="1728"/>
                  </a:cubicBezTo>
                  <a:cubicBezTo>
                    <a:pt x="6527" y="1728"/>
                    <a:pt x="6527" y="1726"/>
                    <a:pt x="6526" y="1723"/>
                  </a:cubicBezTo>
                  <a:cubicBezTo>
                    <a:pt x="6492" y="1689"/>
                    <a:pt x="6465" y="1642"/>
                    <a:pt x="6411" y="1553"/>
                  </a:cubicBezTo>
                  <a:lnTo>
                    <a:pt x="6411" y="1553"/>
                  </a:lnTo>
                  <a:lnTo>
                    <a:pt x="6421" y="1561"/>
                  </a:lnTo>
                  <a:cubicBezTo>
                    <a:pt x="6400" y="1531"/>
                    <a:pt x="6381" y="1503"/>
                    <a:pt x="6364" y="1477"/>
                  </a:cubicBezTo>
                  <a:cubicBezTo>
                    <a:pt x="6346" y="1451"/>
                    <a:pt x="6328" y="1427"/>
                    <a:pt x="6311" y="1403"/>
                  </a:cubicBezTo>
                  <a:cubicBezTo>
                    <a:pt x="6294" y="1380"/>
                    <a:pt x="6278" y="1357"/>
                    <a:pt x="6263" y="1335"/>
                  </a:cubicBezTo>
                  <a:cubicBezTo>
                    <a:pt x="6246" y="1313"/>
                    <a:pt x="6229" y="1292"/>
                    <a:pt x="6214" y="1271"/>
                  </a:cubicBezTo>
                  <a:cubicBezTo>
                    <a:pt x="6197" y="1250"/>
                    <a:pt x="6181" y="1228"/>
                    <a:pt x="6163" y="1205"/>
                  </a:cubicBezTo>
                  <a:cubicBezTo>
                    <a:pt x="6146" y="1183"/>
                    <a:pt x="6126" y="1161"/>
                    <a:pt x="6106" y="1137"/>
                  </a:cubicBezTo>
                  <a:cubicBezTo>
                    <a:pt x="6086" y="1113"/>
                    <a:pt x="6065" y="1088"/>
                    <a:pt x="6042" y="1062"/>
                  </a:cubicBezTo>
                  <a:cubicBezTo>
                    <a:pt x="6017" y="1037"/>
                    <a:pt x="5992" y="1009"/>
                    <a:pt x="5963" y="979"/>
                  </a:cubicBezTo>
                  <a:lnTo>
                    <a:pt x="5963" y="979"/>
                  </a:lnTo>
                  <a:lnTo>
                    <a:pt x="5971" y="1006"/>
                  </a:lnTo>
                  <a:cubicBezTo>
                    <a:pt x="5947" y="981"/>
                    <a:pt x="5933" y="965"/>
                    <a:pt x="5922" y="952"/>
                  </a:cubicBezTo>
                  <a:cubicBezTo>
                    <a:pt x="5912" y="939"/>
                    <a:pt x="5904" y="930"/>
                    <a:pt x="5892" y="918"/>
                  </a:cubicBezTo>
                  <a:cubicBezTo>
                    <a:pt x="5885" y="914"/>
                    <a:pt x="5880" y="912"/>
                    <a:pt x="5878" y="912"/>
                  </a:cubicBezTo>
                  <a:cubicBezTo>
                    <a:pt x="5871" y="912"/>
                    <a:pt x="5900" y="938"/>
                    <a:pt x="5928" y="966"/>
                  </a:cubicBezTo>
                  <a:cubicBezTo>
                    <a:pt x="5957" y="995"/>
                    <a:pt x="5986" y="1025"/>
                    <a:pt x="5977" y="1025"/>
                  </a:cubicBezTo>
                  <a:cubicBezTo>
                    <a:pt x="5975" y="1025"/>
                    <a:pt x="5971" y="1024"/>
                    <a:pt x="5965" y="1021"/>
                  </a:cubicBezTo>
                  <a:cubicBezTo>
                    <a:pt x="5943" y="977"/>
                    <a:pt x="5853" y="892"/>
                    <a:pt x="5761" y="815"/>
                  </a:cubicBezTo>
                  <a:cubicBezTo>
                    <a:pt x="5739" y="796"/>
                    <a:pt x="5716" y="776"/>
                    <a:pt x="5694" y="759"/>
                  </a:cubicBezTo>
                  <a:cubicBezTo>
                    <a:pt x="5684" y="749"/>
                    <a:pt x="5673" y="741"/>
                    <a:pt x="5663" y="732"/>
                  </a:cubicBezTo>
                  <a:cubicBezTo>
                    <a:pt x="5653" y="724"/>
                    <a:pt x="5643" y="716"/>
                    <a:pt x="5634" y="708"/>
                  </a:cubicBezTo>
                  <a:cubicBezTo>
                    <a:pt x="5596" y="678"/>
                    <a:pt x="5569" y="652"/>
                    <a:pt x="5562" y="637"/>
                  </a:cubicBezTo>
                  <a:cubicBezTo>
                    <a:pt x="5540" y="621"/>
                    <a:pt x="5529" y="615"/>
                    <a:pt x="5526" y="614"/>
                  </a:cubicBezTo>
                  <a:cubicBezTo>
                    <a:pt x="5525" y="614"/>
                    <a:pt x="5525" y="614"/>
                    <a:pt x="5525" y="614"/>
                  </a:cubicBezTo>
                  <a:cubicBezTo>
                    <a:pt x="5522" y="614"/>
                    <a:pt x="5524" y="618"/>
                    <a:pt x="5526" y="621"/>
                  </a:cubicBezTo>
                  <a:cubicBezTo>
                    <a:pt x="5528" y="624"/>
                    <a:pt x="5530" y="628"/>
                    <a:pt x="5527" y="628"/>
                  </a:cubicBezTo>
                  <a:cubicBezTo>
                    <a:pt x="5524" y="628"/>
                    <a:pt x="5515" y="623"/>
                    <a:pt x="5490" y="606"/>
                  </a:cubicBezTo>
                  <a:lnTo>
                    <a:pt x="5471" y="583"/>
                  </a:lnTo>
                  <a:lnTo>
                    <a:pt x="5442" y="577"/>
                  </a:lnTo>
                  <a:cubicBezTo>
                    <a:pt x="5413" y="557"/>
                    <a:pt x="5393" y="540"/>
                    <a:pt x="5379" y="527"/>
                  </a:cubicBezTo>
                  <a:cubicBezTo>
                    <a:pt x="5366" y="514"/>
                    <a:pt x="5360" y="506"/>
                    <a:pt x="5361" y="502"/>
                  </a:cubicBezTo>
                  <a:lnTo>
                    <a:pt x="5361" y="502"/>
                  </a:lnTo>
                  <a:cubicBezTo>
                    <a:pt x="5368" y="507"/>
                    <a:pt x="5378" y="513"/>
                    <a:pt x="5390" y="518"/>
                  </a:cubicBezTo>
                  <a:cubicBezTo>
                    <a:pt x="5401" y="524"/>
                    <a:pt x="5411" y="530"/>
                    <a:pt x="5419" y="535"/>
                  </a:cubicBezTo>
                  <a:cubicBezTo>
                    <a:pt x="5402" y="520"/>
                    <a:pt x="5378" y="505"/>
                    <a:pt x="5354" y="490"/>
                  </a:cubicBezTo>
                  <a:cubicBezTo>
                    <a:pt x="5328" y="475"/>
                    <a:pt x="5301" y="459"/>
                    <a:pt x="5277" y="445"/>
                  </a:cubicBezTo>
                  <a:cubicBezTo>
                    <a:pt x="5252" y="431"/>
                    <a:pt x="5227" y="420"/>
                    <a:pt x="5208" y="411"/>
                  </a:cubicBezTo>
                  <a:cubicBezTo>
                    <a:pt x="5196" y="404"/>
                    <a:pt x="5185" y="399"/>
                    <a:pt x="5178" y="395"/>
                  </a:cubicBezTo>
                  <a:lnTo>
                    <a:pt x="5178" y="395"/>
                  </a:lnTo>
                  <a:cubicBezTo>
                    <a:pt x="5204" y="411"/>
                    <a:pt x="5230" y="426"/>
                    <a:pt x="5257" y="443"/>
                  </a:cubicBezTo>
                  <a:cubicBezTo>
                    <a:pt x="5224" y="425"/>
                    <a:pt x="5190" y="409"/>
                    <a:pt x="5156" y="391"/>
                  </a:cubicBezTo>
                  <a:cubicBezTo>
                    <a:pt x="5138" y="383"/>
                    <a:pt x="5121" y="373"/>
                    <a:pt x="5103" y="364"/>
                  </a:cubicBezTo>
                  <a:cubicBezTo>
                    <a:pt x="5087" y="355"/>
                    <a:pt x="5068" y="348"/>
                    <a:pt x="5050" y="339"/>
                  </a:cubicBezTo>
                  <a:cubicBezTo>
                    <a:pt x="5014" y="321"/>
                    <a:pt x="4977" y="305"/>
                    <a:pt x="4941" y="287"/>
                  </a:cubicBezTo>
                  <a:cubicBezTo>
                    <a:pt x="4903" y="273"/>
                    <a:pt x="4866" y="257"/>
                    <a:pt x="4828" y="241"/>
                  </a:cubicBezTo>
                  <a:cubicBezTo>
                    <a:pt x="4809" y="234"/>
                    <a:pt x="4791" y="225"/>
                    <a:pt x="4771" y="218"/>
                  </a:cubicBezTo>
                  <a:cubicBezTo>
                    <a:pt x="4752" y="212"/>
                    <a:pt x="4733" y="205"/>
                    <a:pt x="4715" y="199"/>
                  </a:cubicBezTo>
                  <a:cubicBezTo>
                    <a:pt x="4676" y="186"/>
                    <a:pt x="4639" y="172"/>
                    <a:pt x="4601" y="162"/>
                  </a:cubicBezTo>
                  <a:cubicBezTo>
                    <a:pt x="4525" y="141"/>
                    <a:pt x="4453" y="119"/>
                    <a:pt x="4382" y="108"/>
                  </a:cubicBezTo>
                  <a:lnTo>
                    <a:pt x="4382" y="108"/>
                  </a:lnTo>
                  <a:lnTo>
                    <a:pt x="4401" y="120"/>
                  </a:lnTo>
                  <a:cubicBezTo>
                    <a:pt x="4348" y="109"/>
                    <a:pt x="4311" y="101"/>
                    <a:pt x="4282" y="94"/>
                  </a:cubicBezTo>
                  <a:cubicBezTo>
                    <a:pt x="4253" y="88"/>
                    <a:pt x="4231" y="83"/>
                    <a:pt x="4209" y="77"/>
                  </a:cubicBezTo>
                  <a:cubicBezTo>
                    <a:pt x="4186" y="72"/>
                    <a:pt x="4164" y="66"/>
                    <a:pt x="4131" y="59"/>
                  </a:cubicBezTo>
                  <a:cubicBezTo>
                    <a:pt x="4099" y="52"/>
                    <a:pt x="4058" y="46"/>
                    <a:pt x="3999" y="39"/>
                  </a:cubicBezTo>
                  <a:lnTo>
                    <a:pt x="4007" y="39"/>
                  </a:lnTo>
                  <a:cubicBezTo>
                    <a:pt x="3983" y="39"/>
                    <a:pt x="3956" y="36"/>
                    <a:pt x="3925" y="35"/>
                  </a:cubicBezTo>
                  <a:cubicBezTo>
                    <a:pt x="3896" y="33"/>
                    <a:pt x="3864" y="32"/>
                    <a:pt x="3832" y="28"/>
                  </a:cubicBezTo>
                  <a:cubicBezTo>
                    <a:pt x="3892" y="26"/>
                    <a:pt x="3720" y="3"/>
                    <a:pt x="3800" y="2"/>
                  </a:cubicBezTo>
                  <a:cubicBezTo>
                    <a:pt x="3785" y="1"/>
                    <a:pt x="3771" y="1"/>
                    <a:pt x="3759"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5"/>
            <p:cNvSpPr/>
            <p:nvPr/>
          </p:nvSpPr>
          <p:spPr>
            <a:xfrm>
              <a:off x="4724200" y="2634700"/>
              <a:ext cx="400" cy="425"/>
            </a:xfrm>
            <a:custGeom>
              <a:rect b="b" l="l" r="r" t="t"/>
              <a:pathLst>
                <a:path extrusionOk="0" h="17" w="16">
                  <a:moveTo>
                    <a:pt x="4" y="0"/>
                  </a:moveTo>
                  <a:cubicBezTo>
                    <a:pt x="1" y="0"/>
                    <a:pt x="4" y="5"/>
                    <a:pt x="16" y="17"/>
                  </a:cubicBezTo>
                  <a:cubicBezTo>
                    <a:pt x="11" y="10"/>
                    <a:pt x="11" y="6"/>
                    <a:pt x="11" y="3"/>
                  </a:cubicBezTo>
                  <a:cubicBezTo>
                    <a:pt x="7" y="1"/>
                    <a:pt x="5" y="0"/>
                    <a:pt x="4"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5"/>
            <p:cNvSpPr/>
            <p:nvPr/>
          </p:nvSpPr>
          <p:spPr>
            <a:xfrm>
              <a:off x="4683075" y="2534375"/>
              <a:ext cx="25" cy="275"/>
            </a:xfrm>
            <a:custGeom>
              <a:rect b="b" l="l" r="r" t="t"/>
              <a:pathLst>
                <a:path extrusionOk="0" h="11" w="1">
                  <a:moveTo>
                    <a:pt x="0" y="0"/>
                  </a:moveTo>
                  <a:lnTo>
                    <a:pt x="0" y="11"/>
                  </a:lnTo>
                  <a:lnTo>
                    <a:pt x="1" y="6"/>
                  </a:lnTo>
                  <a:cubicBezTo>
                    <a:pt x="1" y="3"/>
                    <a:pt x="1" y="1"/>
                    <a:pt x="0"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5"/>
            <p:cNvSpPr/>
            <p:nvPr/>
          </p:nvSpPr>
          <p:spPr>
            <a:xfrm>
              <a:off x="4812975" y="2694425"/>
              <a:ext cx="1400" cy="450"/>
            </a:xfrm>
            <a:custGeom>
              <a:rect b="b" l="l" r="r" t="t"/>
              <a:pathLst>
                <a:path extrusionOk="0" h="18" w="56">
                  <a:moveTo>
                    <a:pt x="56" y="0"/>
                  </a:moveTo>
                  <a:lnTo>
                    <a:pt x="56" y="0"/>
                  </a:lnTo>
                  <a:cubicBezTo>
                    <a:pt x="28" y="11"/>
                    <a:pt x="11" y="14"/>
                    <a:pt x="1" y="16"/>
                  </a:cubicBezTo>
                  <a:cubicBezTo>
                    <a:pt x="1" y="17"/>
                    <a:pt x="2" y="17"/>
                    <a:pt x="3" y="17"/>
                  </a:cubicBezTo>
                  <a:cubicBezTo>
                    <a:pt x="5" y="17"/>
                    <a:pt x="8" y="17"/>
                    <a:pt x="12" y="16"/>
                  </a:cubicBezTo>
                  <a:cubicBezTo>
                    <a:pt x="21" y="14"/>
                    <a:pt x="35" y="9"/>
                    <a:pt x="56"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5"/>
            <p:cNvSpPr/>
            <p:nvPr/>
          </p:nvSpPr>
          <p:spPr>
            <a:xfrm>
              <a:off x="4842400" y="2634050"/>
              <a:ext cx="525" cy="2100"/>
            </a:xfrm>
            <a:custGeom>
              <a:rect b="b" l="l" r="r" t="t"/>
              <a:pathLst>
                <a:path extrusionOk="0" h="84" w="21">
                  <a:moveTo>
                    <a:pt x="0" y="0"/>
                  </a:moveTo>
                  <a:cubicBezTo>
                    <a:pt x="1" y="5"/>
                    <a:pt x="2" y="8"/>
                    <a:pt x="3" y="10"/>
                  </a:cubicBezTo>
                  <a:lnTo>
                    <a:pt x="3" y="10"/>
                  </a:lnTo>
                  <a:lnTo>
                    <a:pt x="0" y="0"/>
                  </a:lnTo>
                  <a:close/>
                  <a:moveTo>
                    <a:pt x="10" y="7"/>
                  </a:moveTo>
                  <a:cubicBezTo>
                    <a:pt x="8" y="9"/>
                    <a:pt x="7" y="15"/>
                    <a:pt x="6" y="15"/>
                  </a:cubicBezTo>
                  <a:cubicBezTo>
                    <a:pt x="5" y="15"/>
                    <a:pt x="4" y="13"/>
                    <a:pt x="3" y="10"/>
                  </a:cubicBezTo>
                  <a:lnTo>
                    <a:pt x="3" y="10"/>
                  </a:lnTo>
                  <a:lnTo>
                    <a:pt x="11" y="42"/>
                  </a:lnTo>
                  <a:lnTo>
                    <a:pt x="19" y="79"/>
                  </a:lnTo>
                  <a:lnTo>
                    <a:pt x="19" y="79"/>
                  </a:lnTo>
                  <a:cubicBezTo>
                    <a:pt x="16" y="62"/>
                    <a:pt x="15" y="48"/>
                    <a:pt x="13" y="38"/>
                  </a:cubicBezTo>
                  <a:cubicBezTo>
                    <a:pt x="11" y="26"/>
                    <a:pt x="11" y="18"/>
                    <a:pt x="10" y="7"/>
                  </a:cubicBezTo>
                  <a:close/>
                  <a:moveTo>
                    <a:pt x="19" y="79"/>
                  </a:moveTo>
                  <a:lnTo>
                    <a:pt x="19" y="79"/>
                  </a:lnTo>
                  <a:cubicBezTo>
                    <a:pt x="19" y="81"/>
                    <a:pt x="20" y="82"/>
                    <a:pt x="20" y="84"/>
                  </a:cubicBezTo>
                  <a:lnTo>
                    <a:pt x="19" y="79"/>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5"/>
            <p:cNvSpPr/>
            <p:nvPr/>
          </p:nvSpPr>
          <p:spPr>
            <a:xfrm>
              <a:off x="4840125" y="2613675"/>
              <a:ext cx="250" cy="1775"/>
            </a:xfrm>
            <a:custGeom>
              <a:rect b="b" l="l" r="r" t="t"/>
              <a:pathLst>
                <a:path extrusionOk="0" h="71" w="10">
                  <a:moveTo>
                    <a:pt x="6" y="1"/>
                  </a:moveTo>
                  <a:lnTo>
                    <a:pt x="0" y="5"/>
                  </a:lnTo>
                  <a:cubicBezTo>
                    <a:pt x="2" y="41"/>
                    <a:pt x="5" y="70"/>
                    <a:pt x="8" y="70"/>
                  </a:cubicBezTo>
                  <a:cubicBezTo>
                    <a:pt x="9" y="70"/>
                    <a:pt x="10" y="62"/>
                    <a:pt x="10" y="42"/>
                  </a:cubicBezTo>
                  <a:cubicBezTo>
                    <a:pt x="8" y="28"/>
                    <a:pt x="9" y="14"/>
                    <a:pt x="6"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5"/>
            <p:cNvSpPr/>
            <p:nvPr/>
          </p:nvSpPr>
          <p:spPr>
            <a:xfrm>
              <a:off x="4842175" y="2628800"/>
              <a:ext cx="1025" cy="3050"/>
            </a:xfrm>
            <a:custGeom>
              <a:rect b="b" l="l" r="r" t="t"/>
              <a:pathLst>
                <a:path extrusionOk="0" h="122" w="41">
                  <a:moveTo>
                    <a:pt x="7" y="1"/>
                  </a:moveTo>
                  <a:cubicBezTo>
                    <a:pt x="8" y="4"/>
                    <a:pt x="10" y="8"/>
                    <a:pt x="11" y="11"/>
                  </a:cubicBezTo>
                  <a:cubicBezTo>
                    <a:pt x="9" y="10"/>
                    <a:pt x="7" y="10"/>
                    <a:pt x="6" y="10"/>
                  </a:cubicBezTo>
                  <a:cubicBezTo>
                    <a:pt x="1" y="10"/>
                    <a:pt x="2" y="21"/>
                    <a:pt x="7" y="39"/>
                  </a:cubicBezTo>
                  <a:cubicBezTo>
                    <a:pt x="13" y="60"/>
                    <a:pt x="25" y="91"/>
                    <a:pt x="36" y="121"/>
                  </a:cubicBezTo>
                  <a:cubicBezTo>
                    <a:pt x="40" y="117"/>
                    <a:pt x="39" y="101"/>
                    <a:pt x="33" y="79"/>
                  </a:cubicBezTo>
                  <a:cubicBezTo>
                    <a:pt x="27" y="57"/>
                    <a:pt x="18" y="30"/>
                    <a:pt x="7"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5"/>
            <p:cNvSpPr/>
            <p:nvPr/>
          </p:nvSpPr>
          <p:spPr>
            <a:xfrm>
              <a:off x="4841650" y="2627050"/>
              <a:ext cx="600" cy="1425"/>
            </a:xfrm>
            <a:custGeom>
              <a:rect b="b" l="l" r="r" t="t"/>
              <a:pathLst>
                <a:path extrusionOk="0" h="57" w="24">
                  <a:moveTo>
                    <a:pt x="5" y="1"/>
                  </a:moveTo>
                  <a:lnTo>
                    <a:pt x="5" y="1"/>
                  </a:lnTo>
                  <a:cubicBezTo>
                    <a:pt x="0" y="1"/>
                    <a:pt x="13" y="27"/>
                    <a:pt x="24" y="57"/>
                  </a:cubicBezTo>
                  <a:cubicBezTo>
                    <a:pt x="18" y="38"/>
                    <a:pt x="12" y="20"/>
                    <a:pt x="6" y="2"/>
                  </a:cubicBezTo>
                  <a:cubicBezTo>
                    <a:pt x="6" y="1"/>
                    <a:pt x="5" y="1"/>
                    <a:pt x="5"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5"/>
            <p:cNvSpPr/>
            <p:nvPr/>
          </p:nvSpPr>
          <p:spPr>
            <a:xfrm>
              <a:off x="4843500" y="2646525"/>
              <a:ext cx="475" cy="2375"/>
            </a:xfrm>
            <a:custGeom>
              <a:rect b="b" l="l" r="r" t="t"/>
              <a:pathLst>
                <a:path extrusionOk="0" h="95" w="19">
                  <a:moveTo>
                    <a:pt x="3" y="0"/>
                  </a:moveTo>
                  <a:cubicBezTo>
                    <a:pt x="2" y="0"/>
                    <a:pt x="2" y="7"/>
                    <a:pt x="2" y="17"/>
                  </a:cubicBezTo>
                  <a:cubicBezTo>
                    <a:pt x="2" y="24"/>
                    <a:pt x="3" y="33"/>
                    <a:pt x="3" y="42"/>
                  </a:cubicBezTo>
                  <a:cubicBezTo>
                    <a:pt x="4" y="50"/>
                    <a:pt x="4" y="59"/>
                    <a:pt x="5" y="68"/>
                  </a:cubicBezTo>
                  <a:cubicBezTo>
                    <a:pt x="6" y="83"/>
                    <a:pt x="8" y="95"/>
                    <a:pt x="10" y="95"/>
                  </a:cubicBezTo>
                  <a:cubicBezTo>
                    <a:pt x="12" y="95"/>
                    <a:pt x="14" y="80"/>
                    <a:pt x="15" y="38"/>
                  </a:cubicBezTo>
                  <a:cubicBezTo>
                    <a:pt x="19" y="10"/>
                    <a:pt x="1" y="20"/>
                    <a:pt x="6" y="4"/>
                  </a:cubicBezTo>
                  <a:cubicBezTo>
                    <a:pt x="5" y="2"/>
                    <a:pt x="4" y="0"/>
                    <a:pt x="3"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5"/>
            <p:cNvSpPr/>
            <p:nvPr/>
          </p:nvSpPr>
          <p:spPr>
            <a:xfrm>
              <a:off x="4843450" y="2630350"/>
              <a:ext cx="550" cy="1425"/>
            </a:xfrm>
            <a:custGeom>
              <a:rect b="b" l="l" r="r" t="t"/>
              <a:pathLst>
                <a:path extrusionOk="0" h="57" w="22">
                  <a:moveTo>
                    <a:pt x="9" y="1"/>
                  </a:moveTo>
                  <a:lnTo>
                    <a:pt x="1" y="26"/>
                  </a:lnTo>
                  <a:lnTo>
                    <a:pt x="22" y="56"/>
                  </a:lnTo>
                  <a:lnTo>
                    <a:pt x="9" y="1"/>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5"/>
            <p:cNvSpPr/>
            <p:nvPr/>
          </p:nvSpPr>
          <p:spPr>
            <a:xfrm>
              <a:off x="4845125" y="2639400"/>
              <a:ext cx="275" cy="3150"/>
            </a:xfrm>
            <a:custGeom>
              <a:rect b="b" l="l" r="r" t="t"/>
              <a:pathLst>
                <a:path extrusionOk="0" h="126" w="11">
                  <a:moveTo>
                    <a:pt x="0" y="0"/>
                  </a:moveTo>
                  <a:cubicBezTo>
                    <a:pt x="2" y="16"/>
                    <a:pt x="3" y="31"/>
                    <a:pt x="4" y="46"/>
                  </a:cubicBezTo>
                  <a:cubicBezTo>
                    <a:pt x="5" y="61"/>
                    <a:pt x="5" y="75"/>
                    <a:pt x="5" y="87"/>
                  </a:cubicBezTo>
                  <a:cubicBezTo>
                    <a:pt x="7" y="110"/>
                    <a:pt x="9" y="126"/>
                    <a:pt x="10" y="126"/>
                  </a:cubicBezTo>
                  <a:cubicBezTo>
                    <a:pt x="10" y="126"/>
                    <a:pt x="11" y="126"/>
                    <a:pt x="11" y="126"/>
                  </a:cubicBezTo>
                  <a:lnTo>
                    <a:pt x="8" y="26"/>
                  </a:lnTo>
                  <a:cubicBezTo>
                    <a:pt x="8" y="26"/>
                    <a:pt x="8" y="26"/>
                    <a:pt x="8" y="26"/>
                  </a:cubicBezTo>
                  <a:cubicBezTo>
                    <a:pt x="5" y="26"/>
                    <a:pt x="3" y="15"/>
                    <a:pt x="0"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5"/>
            <p:cNvSpPr/>
            <p:nvPr/>
          </p:nvSpPr>
          <p:spPr>
            <a:xfrm>
              <a:off x="4844800" y="2637425"/>
              <a:ext cx="350" cy="2000"/>
            </a:xfrm>
            <a:custGeom>
              <a:rect b="b" l="l" r="r" t="t"/>
              <a:pathLst>
                <a:path extrusionOk="0" h="80" w="14">
                  <a:moveTo>
                    <a:pt x="1" y="0"/>
                  </a:moveTo>
                  <a:cubicBezTo>
                    <a:pt x="4" y="17"/>
                    <a:pt x="8" y="54"/>
                    <a:pt x="13" y="79"/>
                  </a:cubicBezTo>
                  <a:cubicBezTo>
                    <a:pt x="10" y="48"/>
                    <a:pt x="6" y="17"/>
                    <a:pt x="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5"/>
            <p:cNvSpPr/>
            <p:nvPr/>
          </p:nvSpPr>
          <p:spPr>
            <a:xfrm>
              <a:off x="4844600" y="2633650"/>
              <a:ext cx="400" cy="2500"/>
            </a:xfrm>
            <a:custGeom>
              <a:rect b="b" l="l" r="r" t="t"/>
              <a:pathLst>
                <a:path extrusionOk="0" h="100" w="16">
                  <a:moveTo>
                    <a:pt x="0" y="0"/>
                  </a:moveTo>
                  <a:lnTo>
                    <a:pt x="4" y="30"/>
                  </a:lnTo>
                  <a:cubicBezTo>
                    <a:pt x="9" y="53"/>
                    <a:pt x="12" y="76"/>
                    <a:pt x="15" y="100"/>
                  </a:cubicBezTo>
                  <a:lnTo>
                    <a:pt x="9" y="50"/>
                  </a:lnTo>
                  <a:cubicBezTo>
                    <a:pt x="7" y="34"/>
                    <a:pt x="4" y="17"/>
                    <a:pt x="0"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5"/>
            <p:cNvSpPr/>
            <p:nvPr/>
          </p:nvSpPr>
          <p:spPr>
            <a:xfrm>
              <a:off x="4838400" y="2668300"/>
              <a:ext cx="1425" cy="2575"/>
            </a:xfrm>
            <a:custGeom>
              <a:rect b="b" l="l" r="r" t="t"/>
              <a:pathLst>
                <a:path extrusionOk="0" h="103" w="57">
                  <a:moveTo>
                    <a:pt x="53" y="0"/>
                  </a:moveTo>
                  <a:cubicBezTo>
                    <a:pt x="52" y="0"/>
                    <a:pt x="51" y="1"/>
                    <a:pt x="49" y="3"/>
                  </a:cubicBezTo>
                  <a:cubicBezTo>
                    <a:pt x="42" y="19"/>
                    <a:pt x="34" y="36"/>
                    <a:pt x="26" y="52"/>
                  </a:cubicBezTo>
                  <a:lnTo>
                    <a:pt x="1" y="100"/>
                  </a:lnTo>
                  <a:cubicBezTo>
                    <a:pt x="1" y="102"/>
                    <a:pt x="1" y="103"/>
                    <a:pt x="2" y="103"/>
                  </a:cubicBezTo>
                  <a:cubicBezTo>
                    <a:pt x="7" y="103"/>
                    <a:pt x="21" y="82"/>
                    <a:pt x="36" y="52"/>
                  </a:cubicBezTo>
                  <a:cubicBezTo>
                    <a:pt x="44" y="31"/>
                    <a:pt x="57" y="0"/>
                    <a:pt x="53"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5"/>
            <p:cNvSpPr/>
            <p:nvPr/>
          </p:nvSpPr>
          <p:spPr>
            <a:xfrm>
              <a:off x="4843075" y="2661075"/>
              <a:ext cx="675" cy="1350"/>
            </a:xfrm>
            <a:custGeom>
              <a:rect b="b" l="l" r="r" t="t"/>
              <a:pathLst>
                <a:path extrusionOk="0" h="54" w="27">
                  <a:moveTo>
                    <a:pt x="26" y="1"/>
                  </a:moveTo>
                  <a:lnTo>
                    <a:pt x="26" y="1"/>
                  </a:lnTo>
                  <a:cubicBezTo>
                    <a:pt x="14" y="29"/>
                    <a:pt x="10" y="30"/>
                    <a:pt x="0" y="44"/>
                  </a:cubicBezTo>
                  <a:lnTo>
                    <a:pt x="16" y="53"/>
                  </a:lnTo>
                  <a:lnTo>
                    <a:pt x="26" y="1"/>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5"/>
            <p:cNvSpPr/>
            <p:nvPr/>
          </p:nvSpPr>
          <p:spPr>
            <a:xfrm>
              <a:off x="4840050" y="2667675"/>
              <a:ext cx="1375" cy="2850"/>
            </a:xfrm>
            <a:custGeom>
              <a:rect b="b" l="l" r="r" t="t"/>
              <a:pathLst>
                <a:path extrusionOk="0" h="114" w="55">
                  <a:moveTo>
                    <a:pt x="51" y="1"/>
                  </a:moveTo>
                  <a:lnTo>
                    <a:pt x="51" y="1"/>
                  </a:lnTo>
                  <a:cubicBezTo>
                    <a:pt x="50" y="1"/>
                    <a:pt x="44" y="10"/>
                    <a:pt x="29" y="37"/>
                  </a:cubicBezTo>
                  <a:cubicBezTo>
                    <a:pt x="28" y="43"/>
                    <a:pt x="13" y="81"/>
                    <a:pt x="6" y="101"/>
                  </a:cubicBezTo>
                  <a:cubicBezTo>
                    <a:pt x="2" y="109"/>
                    <a:pt x="1" y="114"/>
                    <a:pt x="2" y="114"/>
                  </a:cubicBezTo>
                  <a:cubicBezTo>
                    <a:pt x="2" y="114"/>
                    <a:pt x="2" y="113"/>
                    <a:pt x="3" y="112"/>
                  </a:cubicBezTo>
                  <a:cubicBezTo>
                    <a:pt x="5" y="110"/>
                    <a:pt x="8" y="105"/>
                    <a:pt x="13" y="97"/>
                  </a:cubicBezTo>
                  <a:cubicBezTo>
                    <a:pt x="17" y="89"/>
                    <a:pt x="23" y="77"/>
                    <a:pt x="31" y="61"/>
                  </a:cubicBezTo>
                  <a:cubicBezTo>
                    <a:pt x="31" y="52"/>
                    <a:pt x="54" y="1"/>
                    <a:pt x="51"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5"/>
            <p:cNvSpPr/>
            <p:nvPr/>
          </p:nvSpPr>
          <p:spPr>
            <a:xfrm>
              <a:off x="4809900" y="2693950"/>
              <a:ext cx="700" cy="875"/>
            </a:xfrm>
            <a:custGeom>
              <a:rect b="b" l="l" r="r" t="t"/>
              <a:pathLst>
                <a:path extrusionOk="0" h="35" w="28">
                  <a:moveTo>
                    <a:pt x="14" y="0"/>
                  </a:moveTo>
                  <a:lnTo>
                    <a:pt x="1" y="35"/>
                  </a:lnTo>
                  <a:lnTo>
                    <a:pt x="28" y="26"/>
                  </a:lnTo>
                  <a:lnTo>
                    <a:pt x="14"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5"/>
            <p:cNvSpPr/>
            <p:nvPr/>
          </p:nvSpPr>
          <p:spPr>
            <a:xfrm>
              <a:off x="4773325" y="2695850"/>
              <a:ext cx="4375" cy="1375"/>
            </a:xfrm>
            <a:custGeom>
              <a:rect b="b" l="l" r="r" t="t"/>
              <a:pathLst>
                <a:path extrusionOk="0" h="55" w="175">
                  <a:moveTo>
                    <a:pt x="8" y="0"/>
                  </a:moveTo>
                  <a:cubicBezTo>
                    <a:pt x="1" y="0"/>
                    <a:pt x="2" y="5"/>
                    <a:pt x="13" y="17"/>
                  </a:cubicBezTo>
                  <a:cubicBezTo>
                    <a:pt x="57" y="35"/>
                    <a:pt x="75" y="39"/>
                    <a:pt x="84" y="39"/>
                  </a:cubicBezTo>
                  <a:cubicBezTo>
                    <a:pt x="87" y="39"/>
                    <a:pt x="89" y="38"/>
                    <a:pt x="91" y="38"/>
                  </a:cubicBezTo>
                  <a:cubicBezTo>
                    <a:pt x="93" y="37"/>
                    <a:pt x="95" y="37"/>
                    <a:pt x="98" y="37"/>
                  </a:cubicBezTo>
                  <a:cubicBezTo>
                    <a:pt x="101" y="37"/>
                    <a:pt x="104" y="37"/>
                    <a:pt x="108" y="38"/>
                  </a:cubicBezTo>
                  <a:cubicBezTo>
                    <a:pt x="112" y="38"/>
                    <a:pt x="118" y="40"/>
                    <a:pt x="127" y="43"/>
                  </a:cubicBezTo>
                  <a:cubicBezTo>
                    <a:pt x="136" y="45"/>
                    <a:pt x="146" y="50"/>
                    <a:pt x="161" y="54"/>
                  </a:cubicBezTo>
                  <a:cubicBezTo>
                    <a:pt x="162" y="54"/>
                    <a:pt x="163" y="54"/>
                    <a:pt x="163" y="54"/>
                  </a:cubicBezTo>
                  <a:cubicBezTo>
                    <a:pt x="174" y="54"/>
                    <a:pt x="152" y="47"/>
                    <a:pt x="131" y="39"/>
                  </a:cubicBezTo>
                  <a:cubicBezTo>
                    <a:pt x="110" y="31"/>
                    <a:pt x="89" y="22"/>
                    <a:pt x="98" y="22"/>
                  </a:cubicBezTo>
                  <a:cubicBezTo>
                    <a:pt x="98" y="22"/>
                    <a:pt x="100" y="23"/>
                    <a:pt x="101" y="23"/>
                  </a:cubicBezTo>
                  <a:cubicBezTo>
                    <a:pt x="52" y="12"/>
                    <a:pt x="19" y="0"/>
                    <a:pt x="8"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5"/>
            <p:cNvSpPr/>
            <p:nvPr/>
          </p:nvSpPr>
          <p:spPr>
            <a:xfrm>
              <a:off x="4775825" y="2696400"/>
              <a:ext cx="1050" cy="225"/>
            </a:xfrm>
            <a:custGeom>
              <a:rect b="b" l="l" r="r" t="t"/>
              <a:pathLst>
                <a:path extrusionOk="0" h="9" w="42">
                  <a:moveTo>
                    <a:pt x="1" y="1"/>
                  </a:moveTo>
                  <a:lnTo>
                    <a:pt x="1" y="1"/>
                  </a:lnTo>
                  <a:cubicBezTo>
                    <a:pt x="14" y="3"/>
                    <a:pt x="27" y="7"/>
                    <a:pt x="42" y="9"/>
                  </a:cubicBezTo>
                  <a:cubicBezTo>
                    <a:pt x="18" y="4"/>
                    <a:pt x="8" y="2"/>
                    <a:pt x="1" y="1"/>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5"/>
            <p:cNvSpPr/>
            <p:nvPr/>
          </p:nvSpPr>
          <p:spPr>
            <a:xfrm>
              <a:off x="4844525" y="2529550"/>
              <a:ext cx="600" cy="2000"/>
            </a:xfrm>
            <a:custGeom>
              <a:rect b="b" l="l" r="r" t="t"/>
              <a:pathLst>
                <a:path extrusionOk="0" h="80" w="24">
                  <a:moveTo>
                    <a:pt x="1" y="0"/>
                  </a:moveTo>
                  <a:lnTo>
                    <a:pt x="1" y="0"/>
                  </a:lnTo>
                  <a:cubicBezTo>
                    <a:pt x="9" y="27"/>
                    <a:pt x="17" y="52"/>
                    <a:pt x="23" y="79"/>
                  </a:cubicBezTo>
                  <a:cubicBezTo>
                    <a:pt x="21" y="62"/>
                    <a:pt x="19" y="43"/>
                    <a:pt x="15" y="26"/>
                  </a:cubicBezTo>
                  <a:lnTo>
                    <a:pt x="1" y="0"/>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5"/>
            <p:cNvSpPr/>
            <p:nvPr/>
          </p:nvSpPr>
          <p:spPr>
            <a:xfrm>
              <a:off x="4846050" y="2533075"/>
              <a:ext cx="850" cy="1650"/>
            </a:xfrm>
            <a:custGeom>
              <a:rect b="b" l="l" r="r" t="t"/>
              <a:pathLst>
                <a:path extrusionOk="0" h="66" w="34">
                  <a:moveTo>
                    <a:pt x="13" y="0"/>
                  </a:moveTo>
                  <a:lnTo>
                    <a:pt x="1" y="24"/>
                  </a:lnTo>
                  <a:lnTo>
                    <a:pt x="33" y="66"/>
                  </a:lnTo>
                  <a:cubicBezTo>
                    <a:pt x="26" y="48"/>
                    <a:pt x="13" y="15"/>
                    <a:pt x="13"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5"/>
            <p:cNvSpPr/>
            <p:nvPr/>
          </p:nvSpPr>
          <p:spPr>
            <a:xfrm>
              <a:off x="4689775" y="2601375"/>
              <a:ext cx="825" cy="1700"/>
            </a:xfrm>
            <a:custGeom>
              <a:rect b="b" l="l" r="r" t="t"/>
              <a:pathLst>
                <a:path extrusionOk="0" h="68" w="33">
                  <a:moveTo>
                    <a:pt x="1" y="0"/>
                  </a:moveTo>
                  <a:lnTo>
                    <a:pt x="25" y="64"/>
                  </a:lnTo>
                  <a:lnTo>
                    <a:pt x="32" y="67"/>
                  </a:lnTo>
                  <a:cubicBezTo>
                    <a:pt x="30" y="53"/>
                    <a:pt x="20" y="35"/>
                    <a:pt x="1" y="0"/>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5"/>
            <p:cNvSpPr/>
            <p:nvPr/>
          </p:nvSpPr>
          <p:spPr>
            <a:xfrm>
              <a:off x="4680625" y="2575275"/>
              <a:ext cx="375" cy="1000"/>
            </a:xfrm>
            <a:custGeom>
              <a:rect b="b" l="l" r="r" t="t"/>
              <a:pathLst>
                <a:path extrusionOk="0" h="40" w="15">
                  <a:moveTo>
                    <a:pt x="14" y="1"/>
                  </a:moveTo>
                  <a:lnTo>
                    <a:pt x="0" y="21"/>
                  </a:lnTo>
                  <a:lnTo>
                    <a:pt x="4" y="40"/>
                  </a:lnTo>
                  <a:lnTo>
                    <a:pt x="14" y="1"/>
                  </a:ln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5"/>
            <p:cNvSpPr/>
            <p:nvPr/>
          </p:nvSpPr>
          <p:spPr>
            <a:xfrm>
              <a:off x="4678775" y="2551500"/>
              <a:ext cx="450" cy="3225"/>
            </a:xfrm>
            <a:custGeom>
              <a:rect b="b" l="l" r="r" t="t"/>
              <a:pathLst>
                <a:path extrusionOk="0" h="129" w="18">
                  <a:moveTo>
                    <a:pt x="12" y="1"/>
                  </a:moveTo>
                  <a:cubicBezTo>
                    <a:pt x="10" y="1"/>
                    <a:pt x="9" y="1"/>
                    <a:pt x="7" y="2"/>
                  </a:cubicBezTo>
                  <a:cubicBezTo>
                    <a:pt x="6" y="11"/>
                    <a:pt x="5" y="22"/>
                    <a:pt x="4" y="32"/>
                  </a:cubicBezTo>
                  <a:cubicBezTo>
                    <a:pt x="4" y="43"/>
                    <a:pt x="4" y="54"/>
                    <a:pt x="3" y="65"/>
                  </a:cubicBezTo>
                  <a:cubicBezTo>
                    <a:pt x="3" y="76"/>
                    <a:pt x="2" y="88"/>
                    <a:pt x="2" y="99"/>
                  </a:cubicBezTo>
                  <a:lnTo>
                    <a:pt x="2" y="99"/>
                  </a:lnTo>
                  <a:cubicBezTo>
                    <a:pt x="5" y="69"/>
                    <a:pt x="9" y="45"/>
                    <a:pt x="12" y="29"/>
                  </a:cubicBezTo>
                  <a:cubicBezTo>
                    <a:pt x="17" y="10"/>
                    <a:pt x="18" y="1"/>
                    <a:pt x="12" y="1"/>
                  </a:cubicBezTo>
                  <a:close/>
                  <a:moveTo>
                    <a:pt x="2" y="99"/>
                  </a:moveTo>
                  <a:lnTo>
                    <a:pt x="2" y="99"/>
                  </a:lnTo>
                  <a:cubicBezTo>
                    <a:pt x="1" y="108"/>
                    <a:pt x="0" y="118"/>
                    <a:pt x="0" y="128"/>
                  </a:cubicBezTo>
                  <a:cubicBezTo>
                    <a:pt x="1" y="119"/>
                    <a:pt x="1" y="109"/>
                    <a:pt x="2" y="99"/>
                  </a:cubicBezTo>
                  <a:close/>
                </a:path>
              </a:pathLst>
            </a:custGeom>
            <a:solidFill>
              <a:srgbClr val="FFC0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5"/>
            <p:cNvSpPr/>
            <p:nvPr/>
          </p:nvSpPr>
          <p:spPr>
            <a:xfrm>
              <a:off x="4732050" y="2563800"/>
              <a:ext cx="81600" cy="93025"/>
            </a:xfrm>
            <a:custGeom>
              <a:rect b="b" l="l" r="r" t="t"/>
              <a:pathLst>
                <a:path extrusionOk="0" h="3721" w="3264">
                  <a:moveTo>
                    <a:pt x="2243" y="475"/>
                  </a:moveTo>
                  <a:cubicBezTo>
                    <a:pt x="2287" y="486"/>
                    <a:pt x="2328" y="506"/>
                    <a:pt x="2365" y="537"/>
                  </a:cubicBezTo>
                  <a:cubicBezTo>
                    <a:pt x="2422" y="585"/>
                    <a:pt x="2452" y="670"/>
                    <a:pt x="2439" y="750"/>
                  </a:cubicBezTo>
                  <a:cubicBezTo>
                    <a:pt x="2434" y="785"/>
                    <a:pt x="2415" y="848"/>
                    <a:pt x="2349" y="874"/>
                  </a:cubicBezTo>
                  <a:cubicBezTo>
                    <a:pt x="2333" y="881"/>
                    <a:pt x="2317" y="884"/>
                    <a:pt x="2300" y="884"/>
                  </a:cubicBezTo>
                  <a:cubicBezTo>
                    <a:pt x="2264" y="884"/>
                    <a:pt x="2228" y="870"/>
                    <a:pt x="2195" y="842"/>
                  </a:cubicBezTo>
                  <a:cubicBezTo>
                    <a:pt x="2133" y="791"/>
                    <a:pt x="2103" y="710"/>
                    <a:pt x="2118" y="642"/>
                  </a:cubicBezTo>
                  <a:cubicBezTo>
                    <a:pt x="2134" y="570"/>
                    <a:pt x="2182" y="513"/>
                    <a:pt x="2243" y="475"/>
                  </a:cubicBezTo>
                  <a:close/>
                  <a:moveTo>
                    <a:pt x="1604" y="687"/>
                  </a:moveTo>
                  <a:lnTo>
                    <a:pt x="1604" y="687"/>
                  </a:lnTo>
                  <a:cubicBezTo>
                    <a:pt x="1632" y="692"/>
                    <a:pt x="1660" y="698"/>
                    <a:pt x="1687" y="706"/>
                  </a:cubicBezTo>
                  <a:cubicBezTo>
                    <a:pt x="1819" y="745"/>
                    <a:pt x="1943" y="860"/>
                    <a:pt x="1912" y="977"/>
                  </a:cubicBezTo>
                  <a:cubicBezTo>
                    <a:pt x="1899" y="1026"/>
                    <a:pt x="1858" y="1063"/>
                    <a:pt x="1799" y="1078"/>
                  </a:cubicBezTo>
                  <a:cubicBezTo>
                    <a:pt x="1782" y="1082"/>
                    <a:pt x="1764" y="1084"/>
                    <a:pt x="1746" y="1084"/>
                  </a:cubicBezTo>
                  <a:cubicBezTo>
                    <a:pt x="1694" y="1084"/>
                    <a:pt x="1643" y="1066"/>
                    <a:pt x="1610" y="1032"/>
                  </a:cubicBezTo>
                  <a:cubicBezTo>
                    <a:pt x="1522" y="940"/>
                    <a:pt x="1538" y="784"/>
                    <a:pt x="1604" y="687"/>
                  </a:cubicBezTo>
                  <a:close/>
                  <a:moveTo>
                    <a:pt x="892" y="1011"/>
                  </a:moveTo>
                  <a:cubicBezTo>
                    <a:pt x="990" y="1024"/>
                    <a:pt x="1063" y="1057"/>
                    <a:pt x="1109" y="1108"/>
                  </a:cubicBezTo>
                  <a:cubicBezTo>
                    <a:pt x="1160" y="1163"/>
                    <a:pt x="1179" y="1262"/>
                    <a:pt x="1128" y="1321"/>
                  </a:cubicBezTo>
                  <a:cubicBezTo>
                    <a:pt x="1101" y="1352"/>
                    <a:pt x="1067" y="1360"/>
                    <a:pt x="1039" y="1360"/>
                  </a:cubicBezTo>
                  <a:cubicBezTo>
                    <a:pt x="1026" y="1360"/>
                    <a:pt x="1014" y="1358"/>
                    <a:pt x="1004" y="1356"/>
                  </a:cubicBezTo>
                  <a:cubicBezTo>
                    <a:pt x="938" y="1343"/>
                    <a:pt x="881" y="1295"/>
                    <a:pt x="862" y="1238"/>
                  </a:cubicBezTo>
                  <a:cubicBezTo>
                    <a:pt x="839" y="1170"/>
                    <a:pt x="851" y="1089"/>
                    <a:pt x="892" y="1011"/>
                  </a:cubicBezTo>
                  <a:close/>
                  <a:moveTo>
                    <a:pt x="2900" y="0"/>
                  </a:moveTo>
                  <a:cubicBezTo>
                    <a:pt x="2883" y="0"/>
                    <a:pt x="2866" y="4"/>
                    <a:pt x="2849" y="12"/>
                  </a:cubicBezTo>
                  <a:cubicBezTo>
                    <a:pt x="2792" y="39"/>
                    <a:pt x="2767" y="109"/>
                    <a:pt x="2795" y="166"/>
                  </a:cubicBezTo>
                  <a:cubicBezTo>
                    <a:pt x="2809" y="195"/>
                    <a:pt x="2835" y="216"/>
                    <a:pt x="2862" y="226"/>
                  </a:cubicBezTo>
                  <a:cubicBezTo>
                    <a:pt x="2858" y="284"/>
                    <a:pt x="2855" y="365"/>
                    <a:pt x="2853" y="469"/>
                  </a:cubicBezTo>
                  <a:cubicBezTo>
                    <a:pt x="2734" y="421"/>
                    <a:pt x="2601" y="371"/>
                    <a:pt x="2463" y="371"/>
                  </a:cubicBezTo>
                  <a:cubicBezTo>
                    <a:pt x="2453" y="371"/>
                    <a:pt x="2444" y="371"/>
                    <a:pt x="2434" y="371"/>
                  </a:cubicBezTo>
                  <a:cubicBezTo>
                    <a:pt x="2367" y="374"/>
                    <a:pt x="2298" y="394"/>
                    <a:pt x="2237" y="429"/>
                  </a:cubicBezTo>
                  <a:cubicBezTo>
                    <a:pt x="2200" y="421"/>
                    <a:pt x="2161" y="417"/>
                    <a:pt x="2123" y="417"/>
                  </a:cubicBezTo>
                  <a:cubicBezTo>
                    <a:pt x="2059" y="417"/>
                    <a:pt x="1997" y="427"/>
                    <a:pt x="1944" y="440"/>
                  </a:cubicBezTo>
                  <a:cubicBezTo>
                    <a:pt x="1781" y="478"/>
                    <a:pt x="1660" y="546"/>
                    <a:pt x="1585" y="641"/>
                  </a:cubicBezTo>
                  <a:cubicBezTo>
                    <a:pt x="1555" y="638"/>
                    <a:pt x="1525" y="636"/>
                    <a:pt x="1494" y="636"/>
                  </a:cubicBezTo>
                  <a:cubicBezTo>
                    <a:pt x="1284" y="636"/>
                    <a:pt x="1075" y="724"/>
                    <a:pt x="933" y="881"/>
                  </a:cubicBezTo>
                  <a:cubicBezTo>
                    <a:pt x="908" y="908"/>
                    <a:pt x="887" y="936"/>
                    <a:pt x="869" y="966"/>
                  </a:cubicBezTo>
                  <a:cubicBezTo>
                    <a:pt x="844" y="964"/>
                    <a:pt x="819" y="962"/>
                    <a:pt x="793" y="962"/>
                  </a:cubicBezTo>
                  <a:cubicBezTo>
                    <a:pt x="629" y="962"/>
                    <a:pt x="466" y="1014"/>
                    <a:pt x="330" y="1108"/>
                  </a:cubicBezTo>
                  <a:cubicBezTo>
                    <a:pt x="287" y="1048"/>
                    <a:pt x="249" y="1000"/>
                    <a:pt x="220" y="964"/>
                  </a:cubicBezTo>
                  <a:cubicBezTo>
                    <a:pt x="249" y="930"/>
                    <a:pt x="258" y="881"/>
                    <a:pt x="237" y="837"/>
                  </a:cubicBezTo>
                  <a:cubicBezTo>
                    <a:pt x="217" y="795"/>
                    <a:pt x="176" y="771"/>
                    <a:pt x="133" y="771"/>
                  </a:cubicBezTo>
                  <a:cubicBezTo>
                    <a:pt x="116" y="771"/>
                    <a:pt x="99" y="775"/>
                    <a:pt x="82" y="783"/>
                  </a:cubicBezTo>
                  <a:cubicBezTo>
                    <a:pt x="25" y="811"/>
                    <a:pt x="0" y="881"/>
                    <a:pt x="28" y="938"/>
                  </a:cubicBezTo>
                  <a:cubicBezTo>
                    <a:pt x="48" y="979"/>
                    <a:pt x="89" y="1003"/>
                    <a:pt x="132" y="1003"/>
                  </a:cubicBezTo>
                  <a:cubicBezTo>
                    <a:pt x="149" y="1003"/>
                    <a:pt x="166" y="999"/>
                    <a:pt x="183" y="991"/>
                  </a:cubicBezTo>
                  <a:cubicBezTo>
                    <a:pt x="185" y="991"/>
                    <a:pt x="185" y="991"/>
                    <a:pt x="186" y="990"/>
                  </a:cubicBezTo>
                  <a:cubicBezTo>
                    <a:pt x="385" y="1233"/>
                    <a:pt x="943" y="1999"/>
                    <a:pt x="1666" y="3721"/>
                  </a:cubicBezTo>
                  <a:lnTo>
                    <a:pt x="1705" y="3705"/>
                  </a:lnTo>
                  <a:cubicBezTo>
                    <a:pt x="1107" y="2282"/>
                    <a:pt x="621" y="1507"/>
                    <a:pt x="356" y="1142"/>
                  </a:cubicBezTo>
                  <a:cubicBezTo>
                    <a:pt x="484" y="1053"/>
                    <a:pt x="639" y="1004"/>
                    <a:pt x="795" y="1004"/>
                  </a:cubicBezTo>
                  <a:cubicBezTo>
                    <a:pt x="812" y="1004"/>
                    <a:pt x="830" y="1005"/>
                    <a:pt x="847" y="1006"/>
                  </a:cubicBezTo>
                  <a:cubicBezTo>
                    <a:pt x="807" y="1090"/>
                    <a:pt x="797" y="1176"/>
                    <a:pt x="822" y="1251"/>
                  </a:cubicBezTo>
                  <a:cubicBezTo>
                    <a:pt x="846" y="1323"/>
                    <a:pt x="915" y="1382"/>
                    <a:pt x="997" y="1398"/>
                  </a:cubicBezTo>
                  <a:cubicBezTo>
                    <a:pt x="1010" y="1401"/>
                    <a:pt x="1024" y="1402"/>
                    <a:pt x="1037" y="1402"/>
                  </a:cubicBezTo>
                  <a:cubicBezTo>
                    <a:pt x="1086" y="1402"/>
                    <a:pt x="1130" y="1384"/>
                    <a:pt x="1160" y="1349"/>
                  </a:cubicBezTo>
                  <a:cubicBezTo>
                    <a:pt x="1228" y="1270"/>
                    <a:pt x="1204" y="1148"/>
                    <a:pt x="1141" y="1080"/>
                  </a:cubicBezTo>
                  <a:cubicBezTo>
                    <a:pt x="1090" y="1024"/>
                    <a:pt x="1015" y="988"/>
                    <a:pt x="915" y="971"/>
                  </a:cubicBezTo>
                  <a:cubicBezTo>
                    <a:pt x="929" y="950"/>
                    <a:pt x="946" y="929"/>
                    <a:pt x="964" y="909"/>
                  </a:cubicBezTo>
                  <a:cubicBezTo>
                    <a:pt x="1098" y="761"/>
                    <a:pt x="1295" y="679"/>
                    <a:pt x="1494" y="679"/>
                  </a:cubicBezTo>
                  <a:cubicBezTo>
                    <a:pt x="1515" y="679"/>
                    <a:pt x="1537" y="679"/>
                    <a:pt x="1558" y="681"/>
                  </a:cubicBezTo>
                  <a:cubicBezTo>
                    <a:pt x="1491" y="795"/>
                    <a:pt x="1480" y="957"/>
                    <a:pt x="1580" y="1061"/>
                  </a:cubicBezTo>
                  <a:cubicBezTo>
                    <a:pt x="1621" y="1104"/>
                    <a:pt x="1682" y="1127"/>
                    <a:pt x="1745" y="1127"/>
                  </a:cubicBezTo>
                  <a:cubicBezTo>
                    <a:pt x="1766" y="1127"/>
                    <a:pt x="1788" y="1124"/>
                    <a:pt x="1809" y="1119"/>
                  </a:cubicBezTo>
                  <a:cubicBezTo>
                    <a:pt x="1883" y="1100"/>
                    <a:pt x="1935" y="1053"/>
                    <a:pt x="1953" y="988"/>
                  </a:cubicBezTo>
                  <a:cubicBezTo>
                    <a:pt x="1991" y="844"/>
                    <a:pt x="1854" y="711"/>
                    <a:pt x="1699" y="665"/>
                  </a:cubicBezTo>
                  <a:cubicBezTo>
                    <a:pt x="1678" y="659"/>
                    <a:pt x="1656" y="654"/>
                    <a:pt x="1634" y="649"/>
                  </a:cubicBezTo>
                  <a:cubicBezTo>
                    <a:pt x="1704" y="571"/>
                    <a:pt x="1811" y="515"/>
                    <a:pt x="1954" y="481"/>
                  </a:cubicBezTo>
                  <a:cubicBezTo>
                    <a:pt x="2004" y="469"/>
                    <a:pt x="2063" y="459"/>
                    <a:pt x="2123" y="459"/>
                  </a:cubicBezTo>
                  <a:cubicBezTo>
                    <a:pt x="2144" y="459"/>
                    <a:pt x="2166" y="460"/>
                    <a:pt x="2187" y="463"/>
                  </a:cubicBezTo>
                  <a:cubicBezTo>
                    <a:pt x="2133" y="506"/>
                    <a:pt x="2092" y="563"/>
                    <a:pt x="2077" y="633"/>
                  </a:cubicBezTo>
                  <a:cubicBezTo>
                    <a:pt x="2058" y="716"/>
                    <a:pt x="2095" y="813"/>
                    <a:pt x="2167" y="874"/>
                  </a:cubicBezTo>
                  <a:cubicBezTo>
                    <a:pt x="2208" y="909"/>
                    <a:pt x="2255" y="927"/>
                    <a:pt x="2300" y="927"/>
                  </a:cubicBezTo>
                  <a:cubicBezTo>
                    <a:pt x="2322" y="927"/>
                    <a:pt x="2344" y="922"/>
                    <a:pt x="2366" y="914"/>
                  </a:cubicBezTo>
                  <a:cubicBezTo>
                    <a:pt x="2369" y="913"/>
                    <a:pt x="2373" y="911"/>
                    <a:pt x="2376" y="909"/>
                  </a:cubicBezTo>
                  <a:cubicBezTo>
                    <a:pt x="2432" y="882"/>
                    <a:pt x="2470" y="827"/>
                    <a:pt x="2481" y="757"/>
                  </a:cubicBezTo>
                  <a:cubicBezTo>
                    <a:pt x="2496" y="663"/>
                    <a:pt x="2460" y="561"/>
                    <a:pt x="2392" y="504"/>
                  </a:cubicBezTo>
                  <a:cubicBezTo>
                    <a:pt x="2362" y="479"/>
                    <a:pt x="2329" y="461"/>
                    <a:pt x="2295" y="447"/>
                  </a:cubicBezTo>
                  <a:cubicBezTo>
                    <a:pt x="2340" y="427"/>
                    <a:pt x="2389" y="416"/>
                    <a:pt x="2436" y="413"/>
                  </a:cubicBezTo>
                  <a:cubicBezTo>
                    <a:pt x="2445" y="413"/>
                    <a:pt x="2454" y="413"/>
                    <a:pt x="2463" y="413"/>
                  </a:cubicBezTo>
                  <a:cubicBezTo>
                    <a:pt x="2599" y="413"/>
                    <a:pt x="2733" y="466"/>
                    <a:pt x="2853" y="515"/>
                  </a:cubicBezTo>
                  <a:cubicBezTo>
                    <a:pt x="2850" y="986"/>
                    <a:pt x="2907" y="1883"/>
                    <a:pt x="3221" y="3324"/>
                  </a:cubicBezTo>
                  <a:lnTo>
                    <a:pt x="3263" y="3316"/>
                  </a:lnTo>
                  <a:cubicBezTo>
                    <a:pt x="2866" y="1494"/>
                    <a:pt x="2881" y="547"/>
                    <a:pt x="2904" y="232"/>
                  </a:cubicBezTo>
                  <a:cubicBezTo>
                    <a:pt x="2920" y="231"/>
                    <a:pt x="2936" y="227"/>
                    <a:pt x="2950" y="220"/>
                  </a:cubicBezTo>
                  <a:cubicBezTo>
                    <a:pt x="3007" y="192"/>
                    <a:pt x="3032" y="123"/>
                    <a:pt x="3004" y="65"/>
                  </a:cubicBezTo>
                  <a:cubicBezTo>
                    <a:pt x="2984" y="24"/>
                    <a:pt x="2943" y="0"/>
                    <a:pt x="29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5"/>
            <p:cNvSpPr/>
            <p:nvPr/>
          </p:nvSpPr>
          <p:spPr>
            <a:xfrm>
              <a:off x="4753025" y="2644925"/>
              <a:ext cx="102300" cy="77150"/>
            </a:xfrm>
            <a:custGeom>
              <a:rect b="b" l="l" r="r" t="t"/>
              <a:pathLst>
                <a:path extrusionOk="0" h="3086" w="4092">
                  <a:moveTo>
                    <a:pt x="2278" y="0"/>
                  </a:moveTo>
                  <a:cubicBezTo>
                    <a:pt x="2060" y="0"/>
                    <a:pt x="1833" y="33"/>
                    <a:pt x="1606" y="102"/>
                  </a:cubicBezTo>
                  <a:cubicBezTo>
                    <a:pt x="611" y="406"/>
                    <a:pt x="0" y="1297"/>
                    <a:pt x="243" y="2093"/>
                  </a:cubicBezTo>
                  <a:cubicBezTo>
                    <a:pt x="431" y="2708"/>
                    <a:pt x="1072" y="3086"/>
                    <a:pt x="1814" y="3086"/>
                  </a:cubicBezTo>
                  <a:cubicBezTo>
                    <a:pt x="2032" y="3086"/>
                    <a:pt x="2259" y="3053"/>
                    <a:pt x="2485" y="2984"/>
                  </a:cubicBezTo>
                  <a:cubicBezTo>
                    <a:pt x="3481" y="2680"/>
                    <a:pt x="4092" y="1789"/>
                    <a:pt x="3849" y="993"/>
                  </a:cubicBezTo>
                  <a:cubicBezTo>
                    <a:pt x="3662" y="378"/>
                    <a:pt x="3020" y="0"/>
                    <a:pt x="2278"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5"/>
            <p:cNvSpPr/>
            <p:nvPr/>
          </p:nvSpPr>
          <p:spPr>
            <a:xfrm>
              <a:off x="4756375" y="2693850"/>
              <a:ext cx="70775" cy="24600"/>
            </a:xfrm>
            <a:custGeom>
              <a:rect b="b" l="l" r="r" t="t"/>
              <a:pathLst>
                <a:path extrusionOk="0" h="984" w="2831">
                  <a:moveTo>
                    <a:pt x="405" y="0"/>
                  </a:moveTo>
                  <a:cubicBezTo>
                    <a:pt x="1" y="0"/>
                    <a:pt x="573" y="801"/>
                    <a:pt x="1323" y="932"/>
                  </a:cubicBezTo>
                  <a:cubicBezTo>
                    <a:pt x="1508" y="965"/>
                    <a:pt x="1693" y="984"/>
                    <a:pt x="1867" y="984"/>
                  </a:cubicBezTo>
                  <a:cubicBezTo>
                    <a:pt x="2164" y="984"/>
                    <a:pt x="2427" y="927"/>
                    <a:pt x="2603" y="785"/>
                  </a:cubicBezTo>
                  <a:cubicBezTo>
                    <a:pt x="2830" y="601"/>
                    <a:pt x="2682" y="246"/>
                    <a:pt x="2412" y="246"/>
                  </a:cubicBezTo>
                  <a:cubicBezTo>
                    <a:pt x="2391" y="246"/>
                    <a:pt x="2369" y="248"/>
                    <a:pt x="2347" y="253"/>
                  </a:cubicBezTo>
                  <a:cubicBezTo>
                    <a:pt x="2188" y="285"/>
                    <a:pt x="1987" y="312"/>
                    <a:pt x="1764" y="312"/>
                  </a:cubicBezTo>
                  <a:cubicBezTo>
                    <a:pt x="1458" y="312"/>
                    <a:pt x="1108" y="261"/>
                    <a:pt x="761" y="104"/>
                  </a:cubicBezTo>
                  <a:cubicBezTo>
                    <a:pt x="600" y="31"/>
                    <a:pt x="484" y="0"/>
                    <a:pt x="405" y="0"/>
                  </a:cubicBezTo>
                  <a:close/>
                </a:path>
              </a:pathLst>
            </a:custGeom>
            <a:solidFill>
              <a:srgbClr val="FFFFFF">
                <a:alpha val="31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5"/>
            <p:cNvSpPr/>
            <p:nvPr/>
          </p:nvSpPr>
          <p:spPr>
            <a:xfrm>
              <a:off x="4736250" y="2625550"/>
              <a:ext cx="115275" cy="48475"/>
            </a:xfrm>
            <a:custGeom>
              <a:rect b="b" l="l" r="r" t="t"/>
              <a:pathLst>
                <a:path extrusionOk="0" h="1939" w="4611">
                  <a:moveTo>
                    <a:pt x="4395" y="1"/>
                  </a:moveTo>
                  <a:cubicBezTo>
                    <a:pt x="4390" y="1"/>
                    <a:pt x="4385" y="1"/>
                    <a:pt x="4380" y="3"/>
                  </a:cubicBezTo>
                  <a:lnTo>
                    <a:pt x="45" y="1325"/>
                  </a:lnTo>
                  <a:cubicBezTo>
                    <a:pt x="17" y="1334"/>
                    <a:pt x="1" y="1363"/>
                    <a:pt x="10" y="1392"/>
                  </a:cubicBezTo>
                  <a:lnTo>
                    <a:pt x="165" y="1900"/>
                  </a:lnTo>
                  <a:cubicBezTo>
                    <a:pt x="172" y="1923"/>
                    <a:pt x="193" y="1939"/>
                    <a:pt x="217" y="1939"/>
                  </a:cubicBezTo>
                  <a:cubicBezTo>
                    <a:pt x="222" y="1939"/>
                    <a:pt x="227" y="1938"/>
                    <a:pt x="232" y="1936"/>
                  </a:cubicBezTo>
                  <a:lnTo>
                    <a:pt x="4566" y="614"/>
                  </a:lnTo>
                  <a:cubicBezTo>
                    <a:pt x="4594" y="606"/>
                    <a:pt x="4610" y="575"/>
                    <a:pt x="4601" y="547"/>
                  </a:cubicBezTo>
                  <a:lnTo>
                    <a:pt x="4446" y="39"/>
                  </a:lnTo>
                  <a:cubicBezTo>
                    <a:pt x="4440" y="15"/>
                    <a:pt x="4418" y="1"/>
                    <a:pt x="439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5"/>
            <p:cNvSpPr/>
            <p:nvPr/>
          </p:nvSpPr>
          <p:spPr>
            <a:xfrm>
              <a:off x="4740600" y="2639775"/>
              <a:ext cx="115250" cy="48450"/>
            </a:xfrm>
            <a:custGeom>
              <a:rect b="b" l="l" r="r" t="t"/>
              <a:pathLst>
                <a:path extrusionOk="0" h="1938" w="4610">
                  <a:moveTo>
                    <a:pt x="4395" y="0"/>
                  </a:moveTo>
                  <a:cubicBezTo>
                    <a:pt x="4389" y="0"/>
                    <a:pt x="4384" y="1"/>
                    <a:pt x="4379" y="3"/>
                  </a:cubicBezTo>
                  <a:lnTo>
                    <a:pt x="44" y="1324"/>
                  </a:lnTo>
                  <a:cubicBezTo>
                    <a:pt x="16" y="1332"/>
                    <a:pt x="1" y="1363"/>
                    <a:pt x="8" y="1391"/>
                  </a:cubicBezTo>
                  <a:lnTo>
                    <a:pt x="164" y="1900"/>
                  </a:lnTo>
                  <a:cubicBezTo>
                    <a:pt x="171" y="1923"/>
                    <a:pt x="192" y="1938"/>
                    <a:pt x="215" y="1938"/>
                  </a:cubicBezTo>
                  <a:cubicBezTo>
                    <a:pt x="221" y="1938"/>
                    <a:pt x="226" y="1937"/>
                    <a:pt x="231" y="1936"/>
                  </a:cubicBezTo>
                  <a:lnTo>
                    <a:pt x="4565" y="614"/>
                  </a:lnTo>
                  <a:cubicBezTo>
                    <a:pt x="4593" y="605"/>
                    <a:pt x="4610" y="574"/>
                    <a:pt x="4601" y="546"/>
                  </a:cubicBezTo>
                  <a:lnTo>
                    <a:pt x="4446" y="38"/>
                  </a:lnTo>
                  <a:cubicBezTo>
                    <a:pt x="4439" y="15"/>
                    <a:pt x="4418" y="0"/>
                    <a:pt x="4395"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5"/>
            <p:cNvSpPr/>
            <p:nvPr/>
          </p:nvSpPr>
          <p:spPr>
            <a:xfrm>
              <a:off x="4744925" y="2653950"/>
              <a:ext cx="115250" cy="48475"/>
            </a:xfrm>
            <a:custGeom>
              <a:rect b="b" l="l" r="r" t="t"/>
              <a:pathLst>
                <a:path extrusionOk="0" h="1939" w="4610">
                  <a:moveTo>
                    <a:pt x="4395" y="1"/>
                  </a:moveTo>
                  <a:cubicBezTo>
                    <a:pt x="4389" y="1"/>
                    <a:pt x="4384" y="1"/>
                    <a:pt x="4379" y="3"/>
                  </a:cubicBezTo>
                  <a:lnTo>
                    <a:pt x="45" y="1325"/>
                  </a:lnTo>
                  <a:cubicBezTo>
                    <a:pt x="16" y="1334"/>
                    <a:pt x="1" y="1364"/>
                    <a:pt x="9" y="1392"/>
                  </a:cubicBezTo>
                  <a:lnTo>
                    <a:pt x="165" y="1901"/>
                  </a:lnTo>
                  <a:cubicBezTo>
                    <a:pt x="172" y="1924"/>
                    <a:pt x="193" y="1939"/>
                    <a:pt x="216" y="1939"/>
                  </a:cubicBezTo>
                  <a:cubicBezTo>
                    <a:pt x="221" y="1939"/>
                    <a:pt x="226" y="1938"/>
                    <a:pt x="232" y="1936"/>
                  </a:cubicBezTo>
                  <a:lnTo>
                    <a:pt x="4565" y="615"/>
                  </a:lnTo>
                  <a:cubicBezTo>
                    <a:pt x="4594" y="606"/>
                    <a:pt x="4610" y="576"/>
                    <a:pt x="4601" y="548"/>
                  </a:cubicBezTo>
                  <a:lnTo>
                    <a:pt x="4447" y="39"/>
                  </a:lnTo>
                  <a:cubicBezTo>
                    <a:pt x="4439" y="16"/>
                    <a:pt x="4418" y="1"/>
                    <a:pt x="4395"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5"/>
            <p:cNvSpPr/>
            <p:nvPr/>
          </p:nvSpPr>
          <p:spPr>
            <a:xfrm>
              <a:off x="4766150" y="2483900"/>
              <a:ext cx="75600" cy="60125"/>
            </a:xfrm>
            <a:custGeom>
              <a:rect b="b" l="l" r="r" t="t"/>
              <a:pathLst>
                <a:path extrusionOk="0" h="2405" w="3024">
                  <a:moveTo>
                    <a:pt x="623" y="0"/>
                  </a:moveTo>
                  <a:cubicBezTo>
                    <a:pt x="563" y="0"/>
                    <a:pt x="504" y="5"/>
                    <a:pt x="447" y="16"/>
                  </a:cubicBezTo>
                  <a:cubicBezTo>
                    <a:pt x="26" y="97"/>
                    <a:pt x="0" y="695"/>
                    <a:pt x="411" y="819"/>
                  </a:cubicBezTo>
                  <a:cubicBezTo>
                    <a:pt x="913" y="971"/>
                    <a:pt x="1671" y="1305"/>
                    <a:pt x="2215" y="2019"/>
                  </a:cubicBezTo>
                  <a:cubicBezTo>
                    <a:pt x="2425" y="2293"/>
                    <a:pt x="2582" y="2405"/>
                    <a:pt x="2687" y="2405"/>
                  </a:cubicBezTo>
                  <a:cubicBezTo>
                    <a:pt x="3024" y="2405"/>
                    <a:pt x="2818" y="1249"/>
                    <a:pt x="2075" y="664"/>
                  </a:cubicBezTo>
                  <a:cubicBezTo>
                    <a:pt x="1594" y="285"/>
                    <a:pt x="1068" y="0"/>
                    <a:pt x="623" y="0"/>
                  </a:cubicBezTo>
                  <a:close/>
                </a:path>
              </a:pathLst>
            </a:custGeom>
            <a:solidFill>
              <a:srgbClr val="FFFFFF">
                <a:alpha val="31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5"/>
            <p:cNvSpPr/>
            <p:nvPr/>
          </p:nvSpPr>
          <p:spPr>
            <a:xfrm>
              <a:off x="4693300" y="2584450"/>
              <a:ext cx="85675" cy="49275"/>
            </a:xfrm>
            <a:custGeom>
              <a:rect b="b" l="l" r="r" t="t"/>
              <a:pathLst>
                <a:path extrusionOk="0" h="1971" w="3427">
                  <a:moveTo>
                    <a:pt x="392" y="0"/>
                  </a:moveTo>
                  <a:cubicBezTo>
                    <a:pt x="0" y="0"/>
                    <a:pt x="434" y="1150"/>
                    <a:pt x="1306" y="1587"/>
                  </a:cubicBezTo>
                  <a:cubicBezTo>
                    <a:pt x="1756" y="1812"/>
                    <a:pt x="2222" y="1970"/>
                    <a:pt x="2615" y="1970"/>
                  </a:cubicBezTo>
                  <a:cubicBezTo>
                    <a:pt x="2766" y="1970"/>
                    <a:pt x="2906" y="1947"/>
                    <a:pt x="3030" y="1896"/>
                  </a:cubicBezTo>
                  <a:cubicBezTo>
                    <a:pt x="3427" y="1733"/>
                    <a:pt x="3332" y="1142"/>
                    <a:pt x="2905" y="1102"/>
                  </a:cubicBezTo>
                  <a:cubicBezTo>
                    <a:pt x="2382" y="1054"/>
                    <a:pt x="1573" y="878"/>
                    <a:pt x="896" y="288"/>
                  </a:cubicBezTo>
                  <a:cubicBezTo>
                    <a:pt x="663" y="84"/>
                    <a:pt x="497" y="0"/>
                    <a:pt x="392" y="0"/>
                  </a:cubicBezTo>
                  <a:close/>
                </a:path>
              </a:pathLst>
            </a:custGeom>
            <a:solidFill>
              <a:srgbClr val="FFBE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45"/>
          <p:cNvGrpSpPr/>
          <p:nvPr/>
        </p:nvGrpSpPr>
        <p:grpSpPr>
          <a:xfrm>
            <a:off x="5719024" y="1123796"/>
            <a:ext cx="2085132" cy="3060176"/>
            <a:chOff x="5654799" y="1237509"/>
            <a:chExt cx="2085132" cy="3060176"/>
          </a:xfrm>
        </p:grpSpPr>
        <p:grpSp>
          <p:nvGrpSpPr>
            <p:cNvPr id="1373" name="Google Shape;1373;p45"/>
            <p:cNvGrpSpPr/>
            <p:nvPr/>
          </p:nvGrpSpPr>
          <p:grpSpPr>
            <a:xfrm>
              <a:off x="5654799" y="1237509"/>
              <a:ext cx="2085132" cy="3060176"/>
              <a:chOff x="7896024" y="1266634"/>
              <a:chExt cx="2085132" cy="3060176"/>
            </a:xfrm>
          </p:grpSpPr>
          <p:sp>
            <p:nvSpPr>
              <p:cNvPr id="1374" name="Google Shape;1374;p45"/>
              <p:cNvSpPr/>
              <p:nvPr/>
            </p:nvSpPr>
            <p:spPr>
              <a:xfrm rot="334309">
                <a:off x="8032434" y="1347769"/>
                <a:ext cx="1812313" cy="2897906"/>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1"/>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5"/>
              <p:cNvSpPr/>
              <p:nvPr/>
            </p:nvSpPr>
            <p:spPr>
              <a:xfrm rot="-962795">
                <a:off x="9058282" y="2294110"/>
                <a:ext cx="208168" cy="208168"/>
              </a:xfrm>
              <a:custGeom>
                <a:rect b="b" l="l" r="r" t="t"/>
                <a:pathLst>
                  <a:path extrusionOk="0" h="944" w="944">
                    <a:moveTo>
                      <a:pt x="472" y="0"/>
                    </a:moveTo>
                    <a:cubicBezTo>
                      <a:pt x="212" y="0"/>
                      <a:pt x="1" y="212"/>
                      <a:pt x="1" y="472"/>
                    </a:cubicBezTo>
                    <a:cubicBezTo>
                      <a:pt x="1" y="733"/>
                      <a:pt x="212" y="943"/>
                      <a:pt x="472" y="943"/>
                    </a:cubicBezTo>
                    <a:cubicBezTo>
                      <a:pt x="733" y="943"/>
                      <a:pt x="944" y="733"/>
                      <a:pt x="944" y="472"/>
                    </a:cubicBezTo>
                    <a:cubicBezTo>
                      <a:pt x="944" y="212"/>
                      <a:pt x="733" y="0"/>
                      <a:pt x="472"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45"/>
            <p:cNvGrpSpPr/>
            <p:nvPr/>
          </p:nvGrpSpPr>
          <p:grpSpPr>
            <a:xfrm rot="-178852">
              <a:off x="6193446" y="1857486"/>
              <a:ext cx="1007853" cy="1496772"/>
              <a:chOff x="7627750" y="1967253"/>
              <a:chExt cx="1007900" cy="1496842"/>
            </a:xfrm>
          </p:grpSpPr>
          <p:sp>
            <p:nvSpPr>
              <p:cNvPr id="1377" name="Google Shape;1377;p45"/>
              <p:cNvSpPr/>
              <p:nvPr/>
            </p:nvSpPr>
            <p:spPr>
              <a:xfrm>
                <a:off x="7832663" y="2505182"/>
                <a:ext cx="802988" cy="603781"/>
              </a:xfrm>
              <a:custGeom>
                <a:rect b="b" l="l" r="r" t="t"/>
                <a:pathLst>
                  <a:path extrusionOk="0" h="9505" w="12641">
                    <a:moveTo>
                      <a:pt x="9472" y="1"/>
                    </a:moveTo>
                    <a:cubicBezTo>
                      <a:pt x="9392" y="1"/>
                      <a:pt x="9313" y="6"/>
                      <a:pt x="9235" y="16"/>
                    </a:cubicBezTo>
                    <a:cubicBezTo>
                      <a:pt x="8657" y="92"/>
                      <a:pt x="8160" y="447"/>
                      <a:pt x="7633" y="665"/>
                    </a:cubicBezTo>
                    <a:cubicBezTo>
                      <a:pt x="7183" y="850"/>
                      <a:pt x="6697" y="944"/>
                      <a:pt x="6210" y="944"/>
                    </a:cubicBezTo>
                    <a:cubicBezTo>
                      <a:pt x="5976" y="944"/>
                      <a:pt x="5741" y="922"/>
                      <a:pt x="5511" y="878"/>
                    </a:cubicBezTo>
                    <a:cubicBezTo>
                      <a:pt x="4788" y="741"/>
                      <a:pt x="4149" y="269"/>
                      <a:pt x="3416" y="203"/>
                    </a:cubicBezTo>
                    <a:cubicBezTo>
                      <a:pt x="3318" y="194"/>
                      <a:pt x="3221" y="189"/>
                      <a:pt x="3125" y="189"/>
                    </a:cubicBezTo>
                    <a:cubicBezTo>
                      <a:pt x="1478" y="189"/>
                      <a:pt x="286" y="1487"/>
                      <a:pt x="92" y="2815"/>
                    </a:cubicBezTo>
                    <a:cubicBezTo>
                      <a:pt x="1" y="3436"/>
                      <a:pt x="23" y="4051"/>
                      <a:pt x="173" y="4725"/>
                    </a:cubicBezTo>
                    <a:cubicBezTo>
                      <a:pt x="223" y="5040"/>
                      <a:pt x="343" y="5400"/>
                      <a:pt x="483" y="5754"/>
                    </a:cubicBezTo>
                    <a:cubicBezTo>
                      <a:pt x="1361" y="7986"/>
                      <a:pt x="3622" y="9504"/>
                      <a:pt x="6006" y="9504"/>
                    </a:cubicBezTo>
                    <a:cubicBezTo>
                      <a:pt x="6156" y="9504"/>
                      <a:pt x="6307" y="9498"/>
                      <a:pt x="6458" y="9486"/>
                    </a:cubicBezTo>
                    <a:cubicBezTo>
                      <a:pt x="9261" y="9258"/>
                      <a:pt x="11757" y="6880"/>
                      <a:pt x="12347" y="4174"/>
                    </a:cubicBezTo>
                    <a:cubicBezTo>
                      <a:pt x="12640" y="2828"/>
                      <a:pt x="12391" y="1270"/>
                      <a:pt x="11112" y="515"/>
                    </a:cubicBezTo>
                    <a:cubicBezTo>
                      <a:pt x="10645" y="240"/>
                      <a:pt x="10037" y="1"/>
                      <a:pt x="94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5"/>
              <p:cNvSpPr/>
              <p:nvPr/>
            </p:nvSpPr>
            <p:spPr>
              <a:xfrm>
                <a:off x="7627750" y="2679503"/>
                <a:ext cx="802970" cy="784592"/>
              </a:xfrm>
              <a:custGeom>
                <a:rect b="b" l="l" r="r" t="t"/>
                <a:pathLst>
                  <a:path extrusionOk="0" h="4440" w="4544">
                    <a:moveTo>
                      <a:pt x="1457" y="0"/>
                    </a:moveTo>
                    <a:cubicBezTo>
                      <a:pt x="1453" y="0"/>
                      <a:pt x="1449" y="0"/>
                      <a:pt x="1446" y="0"/>
                    </a:cubicBezTo>
                    <a:cubicBezTo>
                      <a:pt x="1305" y="3"/>
                      <a:pt x="1246" y="98"/>
                      <a:pt x="1302" y="227"/>
                    </a:cubicBezTo>
                    <a:cubicBezTo>
                      <a:pt x="1329" y="292"/>
                      <a:pt x="1376" y="342"/>
                      <a:pt x="1427" y="389"/>
                    </a:cubicBezTo>
                    <a:cubicBezTo>
                      <a:pt x="1537" y="488"/>
                      <a:pt x="1666" y="561"/>
                      <a:pt x="1796" y="631"/>
                    </a:cubicBezTo>
                    <a:cubicBezTo>
                      <a:pt x="1956" y="719"/>
                      <a:pt x="2119" y="803"/>
                      <a:pt x="2279" y="893"/>
                    </a:cubicBezTo>
                    <a:cubicBezTo>
                      <a:pt x="2361" y="938"/>
                      <a:pt x="2438" y="991"/>
                      <a:pt x="2499" y="1066"/>
                    </a:cubicBezTo>
                    <a:cubicBezTo>
                      <a:pt x="2485" y="1079"/>
                      <a:pt x="2472" y="1080"/>
                      <a:pt x="2458" y="1080"/>
                    </a:cubicBezTo>
                    <a:cubicBezTo>
                      <a:pt x="2454" y="1080"/>
                      <a:pt x="2450" y="1080"/>
                      <a:pt x="2445" y="1080"/>
                    </a:cubicBezTo>
                    <a:cubicBezTo>
                      <a:pt x="2440" y="1080"/>
                      <a:pt x="2435" y="1080"/>
                      <a:pt x="2429" y="1080"/>
                    </a:cubicBezTo>
                    <a:cubicBezTo>
                      <a:pt x="2346" y="1080"/>
                      <a:pt x="2263" y="1074"/>
                      <a:pt x="2181" y="1054"/>
                    </a:cubicBezTo>
                    <a:cubicBezTo>
                      <a:pt x="2054" y="1023"/>
                      <a:pt x="1933" y="976"/>
                      <a:pt x="1813" y="927"/>
                    </a:cubicBezTo>
                    <a:cubicBezTo>
                      <a:pt x="1595" y="835"/>
                      <a:pt x="1376" y="745"/>
                      <a:pt x="1145" y="689"/>
                    </a:cubicBezTo>
                    <a:cubicBezTo>
                      <a:pt x="1047" y="665"/>
                      <a:pt x="948" y="649"/>
                      <a:pt x="848" y="649"/>
                    </a:cubicBezTo>
                    <a:cubicBezTo>
                      <a:pt x="781" y="649"/>
                      <a:pt x="714" y="656"/>
                      <a:pt x="648" y="672"/>
                    </a:cubicBezTo>
                    <a:cubicBezTo>
                      <a:pt x="598" y="685"/>
                      <a:pt x="551" y="703"/>
                      <a:pt x="509" y="734"/>
                    </a:cubicBezTo>
                    <a:cubicBezTo>
                      <a:pt x="402" y="810"/>
                      <a:pt x="378" y="918"/>
                      <a:pt x="444" y="1032"/>
                    </a:cubicBezTo>
                    <a:cubicBezTo>
                      <a:pt x="479" y="1092"/>
                      <a:pt x="529" y="1140"/>
                      <a:pt x="585" y="1180"/>
                    </a:cubicBezTo>
                    <a:cubicBezTo>
                      <a:pt x="706" y="1267"/>
                      <a:pt x="839" y="1330"/>
                      <a:pt x="979" y="1378"/>
                    </a:cubicBezTo>
                    <a:cubicBezTo>
                      <a:pt x="1185" y="1447"/>
                      <a:pt x="1392" y="1505"/>
                      <a:pt x="1602" y="1560"/>
                    </a:cubicBezTo>
                    <a:cubicBezTo>
                      <a:pt x="1685" y="1581"/>
                      <a:pt x="1770" y="1602"/>
                      <a:pt x="1846" y="1644"/>
                    </a:cubicBezTo>
                    <a:cubicBezTo>
                      <a:pt x="1904" y="1677"/>
                      <a:pt x="1907" y="1710"/>
                      <a:pt x="1853" y="1746"/>
                    </a:cubicBezTo>
                    <a:cubicBezTo>
                      <a:pt x="1793" y="1786"/>
                      <a:pt x="1726" y="1810"/>
                      <a:pt x="1655" y="1822"/>
                    </a:cubicBezTo>
                    <a:cubicBezTo>
                      <a:pt x="1543" y="1842"/>
                      <a:pt x="1429" y="1854"/>
                      <a:pt x="1315" y="1856"/>
                    </a:cubicBezTo>
                    <a:cubicBezTo>
                      <a:pt x="1152" y="1858"/>
                      <a:pt x="989" y="1855"/>
                      <a:pt x="827" y="1864"/>
                    </a:cubicBezTo>
                    <a:cubicBezTo>
                      <a:pt x="704" y="1872"/>
                      <a:pt x="585" y="1893"/>
                      <a:pt x="470" y="1937"/>
                    </a:cubicBezTo>
                    <a:cubicBezTo>
                      <a:pt x="404" y="1962"/>
                      <a:pt x="338" y="1990"/>
                      <a:pt x="270" y="2008"/>
                    </a:cubicBezTo>
                    <a:cubicBezTo>
                      <a:pt x="185" y="2031"/>
                      <a:pt x="121" y="2083"/>
                      <a:pt x="63" y="2144"/>
                    </a:cubicBezTo>
                    <a:cubicBezTo>
                      <a:pt x="1" y="2209"/>
                      <a:pt x="4" y="2282"/>
                      <a:pt x="70" y="2344"/>
                    </a:cubicBezTo>
                    <a:cubicBezTo>
                      <a:pt x="89" y="2360"/>
                      <a:pt x="111" y="2374"/>
                      <a:pt x="132" y="2387"/>
                    </a:cubicBezTo>
                    <a:cubicBezTo>
                      <a:pt x="214" y="2438"/>
                      <a:pt x="306" y="2459"/>
                      <a:pt x="398" y="2479"/>
                    </a:cubicBezTo>
                    <a:cubicBezTo>
                      <a:pt x="570" y="2516"/>
                      <a:pt x="744" y="2531"/>
                      <a:pt x="919" y="2531"/>
                    </a:cubicBezTo>
                    <a:cubicBezTo>
                      <a:pt x="960" y="2531"/>
                      <a:pt x="1001" y="2530"/>
                      <a:pt x="1042" y="2529"/>
                    </a:cubicBezTo>
                    <a:cubicBezTo>
                      <a:pt x="1141" y="2525"/>
                      <a:pt x="1240" y="2524"/>
                      <a:pt x="1350" y="2522"/>
                    </a:cubicBezTo>
                    <a:lnTo>
                      <a:pt x="1350" y="2522"/>
                    </a:lnTo>
                    <a:cubicBezTo>
                      <a:pt x="1336" y="2578"/>
                      <a:pt x="1302" y="2606"/>
                      <a:pt x="1276" y="2639"/>
                    </a:cubicBezTo>
                    <a:cubicBezTo>
                      <a:pt x="1143" y="2804"/>
                      <a:pt x="998" y="2959"/>
                      <a:pt x="855" y="3116"/>
                    </a:cubicBezTo>
                    <a:cubicBezTo>
                      <a:pt x="688" y="3303"/>
                      <a:pt x="560" y="3512"/>
                      <a:pt x="473" y="3747"/>
                    </a:cubicBezTo>
                    <a:cubicBezTo>
                      <a:pt x="449" y="3811"/>
                      <a:pt x="431" y="3877"/>
                      <a:pt x="426" y="3945"/>
                    </a:cubicBezTo>
                    <a:cubicBezTo>
                      <a:pt x="417" y="4066"/>
                      <a:pt x="482" y="4135"/>
                      <a:pt x="599" y="4135"/>
                    </a:cubicBezTo>
                    <a:cubicBezTo>
                      <a:pt x="604" y="4135"/>
                      <a:pt x="609" y="4135"/>
                      <a:pt x="614" y="4134"/>
                    </a:cubicBezTo>
                    <a:cubicBezTo>
                      <a:pt x="683" y="4131"/>
                      <a:pt x="742" y="4106"/>
                      <a:pt x="801" y="4074"/>
                    </a:cubicBezTo>
                    <a:cubicBezTo>
                      <a:pt x="1247" y="3838"/>
                      <a:pt x="1595" y="3494"/>
                      <a:pt x="1895" y="3098"/>
                    </a:cubicBezTo>
                    <a:cubicBezTo>
                      <a:pt x="1945" y="3032"/>
                      <a:pt x="1990" y="2961"/>
                      <a:pt x="2045" y="2899"/>
                    </a:cubicBezTo>
                    <a:cubicBezTo>
                      <a:pt x="2071" y="2871"/>
                      <a:pt x="2098" y="2844"/>
                      <a:pt x="2126" y="2819"/>
                    </a:cubicBezTo>
                    <a:cubicBezTo>
                      <a:pt x="2137" y="2809"/>
                      <a:pt x="2150" y="2797"/>
                      <a:pt x="2165" y="2797"/>
                    </a:cubicBezTo>
                    <a:cubicBezTo>
                      <a:pt x="2170" y="2797"/>
                      <a:pt x="2175" y="2798"/>
                      <a:pt x="2180" y="2800"/>
                    </a:cubicBezTo>
                    <a:cubicBezTo>
                      <a:pt x="2197" y="2809"/>
                      <a:pt x="2196" y="2830"/>
                      <a:pt x="2197" y="2847"/>
                    </a:cubicBezTo>
                    <a:cubicBezTo>
                      <a:pt x="2203" y="2903"/>
                      <a:pt x="2197" y="2958"/>
                      <a:pt x="2190" y="3013"/>
                    </a:cubicBezTo>
                    <a:cubicBezTo>
                      <a:pt x="2169" y="3166"/>
                      <a:pt x="2145" y="3318"/>
                      <a:pt x="2125" y="3471"/>
                    </a:cubicBezTo>
                    <a:cubicBezTo>
                      <a:pt x="2095" y="3687"/>
                      <a:pt x="2094" y="3904"/>
                      <a:pt x="2127" y="4120"/>
                    </a:cubicBezTo>
                    <a:cubicBezTo>
                      <a:pt x="2140" y="4210"/>
                      <a:pt x="2175" y="4292"/>
                      <a:pt x="2231" y="4362"/>
                    </a:cubicBezTo>
                    <a:cubicBezTo>
                      <a:pt x="2271" y="4414"/>
                      <a:pt x="2321" y="4439"/>
                      <a:pt x="2372" y="4439"/>
                    </a:cubicBezTo>
                    <a:cubicBezTo>
                      <a:pt x="2416" y="4439"/>
                      <a:pt x="2461" y="4420"/>
                      <a:pt x="2502" y="4382"/>
                    </a:cubicBezTo>
                    <a:cubicBezTo>
                      <a:pt x="2543" y="4342"/>
                      <a:pt x="2571" y="4295"/>
                      <a:pt x="2595" y="4244"/>
                    </a:cubicBezTo>
                    <a:cubicBezTo>
                      <a:pt x="2657" y="4108"/>
                      <a:pt x="2699" y="3965"/>
                      <a:pt x="2738" y="3822"/>
                    </a:cubicBezTo>
                    <a:cubicBezTo>
                      <a:pt x="2815" y="3536"/>
                      <a:pt x="2869" y="3246"/>
                      <a:pt x="2902" y="2952"/>
                    </a:cubicBezTo>
                    <a:cubicBezTo>
                      <a:pt x="2916" y="2832"/>
                      <a:pt x="2939" y="2712"/>
                      <a:pt x="2992" y="2601"/>
                    </a:cubicBezTo>
                    <a:cubicBezTo>
                      <a:pt x="3007" y="2570"/>
                      <a:pt x="3022" y="2529"/>
                      <a:pt x="3060" y="2528"/>
                    </a:cubicBezTo>
                    <a:cubicBezTo>
                      <a:pt x="3060" y="2528"/>
                      <a:pt x="3061" y="2528"/>
                      <a:pt x="3061" y="2528"/>
                    </a:cubicBezTo>
                    <a:cubicBezTo>
                      <a:pt x="3101" y="2528"/>
                      <a:pt x="3113" y="2572"/>
                      <a:pt x="3129" y="2601"/>
                    </a:cubicBezTo>
                    <a:cubicBezTo>
                      <a:pt x="3165" y="2673"/>
                      <a:pt x="3176" y="2751"/>
                      <a:pt x="3188" y="2828"/>
                    </a:cubicBezTo>
                    <a:cubicBezTo>
                      <a:pt x="3219" y="3008"/>
                      <a:pt x="3249" y="3187"/>
                      <a:pt x="3281" y="3367"/>
                    </a:cubicBezTo>
                    <a:cubicBezTo>
                      <a:pt x="3295" y="3445"/>
                      <a:pt x="3318" y="3520"/>
                      <a:pt x="3365" y="3585"/>
                    </a:cubicBezTo>
                    <a:cubicBezTo>
                      <a:pt x="3413" y="3652"/>
                      <a:pt x="3477" y="3690"/>
                      <a:pt x="3556" y="3690"/>
                    </a:cubicBezTo>
                    <a:cubicBezTo>
                      <a:pt x="3567" y="3690"/>
                      <a:pt x="3578" y="3689"/>
                      <a:pt x="3589" y="3687"/>
                    </a:cubicBezTo>
                    <a:cubicBezTo>
                      <a:pt x="3683" y="3676"/>
                      <a:pt x="3733" y="3611"/>
                      <a:pt x="3761" y="3527"/>
                    </a:cubicBezTo>
                    <a:cubicBezTo>
                      <a:pt x="3785" y="3453"/>
                      <a:pt x="3789" y="3378"/>
                      <a:pt x="3791" y="3302"/>
                    </a:cubicBezTo>
                    <a:cubicBezTo>
                      <a:pt x="3795" y="3084"/>
                      <a:pt x="3765" y="2868"/>
                      <a:pt x="3732" y="2653"/>
                    </a:cubicBezTo>
                    <a:cubicBezTo>
                      <a:pt x="3717" y="2545"/>
                      <a:pt x="3693" y="2439"/>
                      <a:pt x="3684" y="2331"/>
                    </a:cubicBezTo>
                    <a:cubicBezTo>
                      <a:pt x="3681" y="2277"/>
                      <a:pt x="3678" y="2225"/>
                      <a:pt x="3687" y="2172"/>
                    </a:cubicBezTo>
                    <a:cubicBezTo>
                      <a:pt x="3690" y="2152"/>
                      <a:pt x="3689" y="2128"/>
                      <a:pt x="3711" y="2119"/>
                    </a:cubicBezTo>
                    <a:cubicBezTo>
                      <a:pt x="3715" y="2118"/>
                      <a:pt x="3719" y="2117"/>
                      <a:pt x="3723" y="2117"/>
                    </a:cubicBezTo>
                    <a:cubicBezTo>
                      <a:pt x="3743" y="2117"/>
                      <a:pt x="3754" y="2138"/>
                      <a:pt x="3766" y="2152"/>
                    </a:cubicBezTo>
                    <a:cubicBezTo>
                      <a:pt x="3840" y="2236"/>
                      <a:pt x="3897" y="2331"/>
                      <a:pt x="3939" y="2436"/>
                    </a:cubicBezTo>
                    <a:cubicBezTo>
                      <a:pt x="3968" y="2506"/>
                      <a:pt x="3997" y="2577"/>
                      <a:pt x="4031" y="2645"/>
                    </a:cubicBezTo>
                    <a:cubicBezTo>
                      <a:pt x="4069" y="2720"/>
                      <a:pt x="4126" y="2775"/>
                      <a:pt x="4199" y="2817"/>
                    </a:cubicBezTo>
                    <a:cubicBezTo>
                      <a:pt x="4213" y="2826"/>
                      <a:pt x="4227" y="2833"/>
                      <a:pt x="4243" y="2833"/>
                    </a:cubicBezTo>
                    <a:cubicBezTo>
                      <a:pt x="4245" y="2833"/>
                      <a:pt x="4247" y="2833"/>
                      <a:pt x="4248" y="2833"/>
                    </a:cubicBezTo>
                    <a:cubicBezTo>
                      <a:pt x="4344" y="2824"/>
                      <a:pt x="4426" y="2790"/>
                      <a:pt x="4478" y="2704"/>
                    </a:cubicBezTo>
                    <a:cubicBezTo>
                      <a:pt x="4516" y="2641"/>
                      <a:pt x="4543" y="2572"/>
                      <a:pt x="4543" y="2497"/>
                    </a:cubicBezTo>
                    <a:cubicBezTo>
                      <a:pt x="4543" y="2343"/>
                      <a:pt x="4531" y="2190"/>
                      <a:pt x="4465" y="2045"/>
                    </a:cubicBezTo>
                    <a:cubicBezTo>
                      <a:pt x="4387" y="1874"/>
                      <a:pt x="4300" y="1708"/>
                      <a:pt x="4185" y="1558"/>
                    </a:cubicBezTo>
                    <a:cubicBezTo>
                      <a:pt x="4147" y="1510"/>
                      <a:pt x="4116" y="1457"/>
                      <a:pt x="4081" y="1408"/>
                    </a:cubicBezTo>
                    <a:cubicBezTo>
                      <a:pt x="3963" y="1233"/>
                      <a:pt x="3836" y="1065"/>
                      <a:pt x="3739" y="877"/>
                    </a:cubicBezTo>
                    <a:cubicBezTo>
                      <a:pt x="3731" y="858"/>
                      <a:pt x="3717" y="843"/>
                      <a:pt x="3706" y="826"/>
                    </a:cubicBezTo>
                    <a:cubicBezTo>
                      <a:pt x="3627" y="702"/>
                      <a:pt x="3517" y="631"/>
                      <a:pt x="3369" y="615"/>
                    </a:cubicBezTo>
                    <a:cubicBezTo>
                      <a:pt x="3012" y="574"/>
                      <a:pt x="2677" y="459"/>
                      <a:pt x="2352" y="306"/>
                    </a:cubicBezTo>
                    <a:cubicBezTo>
                      <a:pt x="2165" y="218"/>
                      <a:pt x="1977" y="132"/>
                      <a:pt x="1780" y="72"/>
                    </a:cubicBezTo>
                    <a:cubicBezTo>
                      <a:pt x="1674" y="39"/>
                      <a:pt x="1569" y="0"/>
                      <a:pt x="145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5"/>
              <p:cNvSpPr/>
              <p:nvPr/>
            </p:nvSpPr>
            <p:spPr>
              <a:xfrm rot="2970961">
                <a:off x="7793955" y="2100306"/>
                <a:ext cx="470583" cy="261754"/>
              </a:xfrm>
              <a:custGeom>
                <a:rect b="b" l="l" r="r" t="t"/>
                <a:pathLst>
                  <a:path extrusionOk="0" h="1187" w="2134">
                    <a:moveTo>
                      <a:pt x="1169" y="0"/>
                    </a:moveTo>
                    <a:cubicBezTo>
                      <a:pt x="985" y="0"/>
                      <a:pt x="775" y="29"/>
                      <a:pt x="542" y="103"/>
                    </a:cubicBezTo>
                    <a:cubicBezTo>
                      <a:pt x="324" y="172"/>
                      <a:pt x="52" y="421"/>
                      <a:pt x="25" y="649"/>
                    </a:cubicBezTo>
                    <a:cubicBezTo>
                      <a:pt x="0" y="878"/>
                      <a:pt x="144" y="1127"/>
                      <a:pt x="368" y="1177"/>
                    </a:cubicBezTo>
                    <a:cubicBezTo>
                      <a:pt x="398" y="1183"/>
                      <a:pt x="428" y="1186"/>
                      <a:pt x="458" y="1186"/>
                    </a:cubicBezTo>
                    <a:cubicBezTo>
                      <a:pt x="595" y="1186"/>
                      <a:pt x="730" y="1123"/>
                      <a:pt x="841" y="1039"/>
                    </a:cubicBezTo>
                    <a:cubicBezTo>
                      <a:pt x="975" y="937"/>
                      <a:pt x="1095" y="717"/>
                      <a:pt x="1223" y="607"/>
                    </a:cubicBezTo>
                    <a:cubicBezTo>
                      <a:pt x="1515" y="356"/>
                      <a:pt x="1783" y="305"/>
                      <a:pt x="1952" y="305"/>
                    </a:cubicBezTo>
                    <a:cubicBezTo>
                      <a:pt x="2065" y="305"/>
                      <a:pt x="2134" y="328"/>
                      <a:pt x="2134" y="328"/>
                    </a:cubicBezTo>
                    <a:cubicBezTo>
                      <a:pt x="2134" y="328"/>
                      <a:pt x="1795" y="0"/>
                      <a:pt x="11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0" name="Google Shape;1380;p45"/>
          <p:cNvGrpSpPr/>
          <p:nvPr/>
        </p:nvGrpSpPr>
        <p:grpSpPr>
          <a:xfrm rot="-757838">
            <a:off x="644192" y="3449571"/>
            <a:ext cx="1280991" cy="1154418"/>
            <a:chOff x="5168900" y="3642900"/>
            <a:chExt cx="164750" cy="148475"/>
          </a:xfrm>
        </p:grpSpPr>
        <p:sp>
          <p:nvSpPr>
            <p:cNvPr id="1381" name="Google Shape;1381;p45"/>
            <p:cNvSpPr/>
            <p:nvPr/>
          </p:nvSpPr>
          <p:spPr>
            <a:xfrm>
              <a:off x="5168900" y="3736550"/>
              <a:ext cx="54075" cy="54825"/>
            </a:xfrm>
            <a:custGeom>
              <a:rect b="b" l="l" r="r" t="t"/>
              <a:pathLst>
                <a:path extrusionOk="0" h="2193" w="2163">
                  <a:moveTo>
                    <a:pt x="662" y="1"/>
                  </a:moveTo>
                  <a:lnTo>
                    <a:pt x="330" y="294"/>
                  </a:lnTo>
                  <a:cubicBezTo>
                    <a:pt x="277" y="341"/>
                    <a:pt x="232" y="394"/>
                    <a:pt x="194" y="451"/>
                  </a:cubicBezTo>
                  <a:cubicBezTo>
                    <a:pt x="0" y="743"/>
                    <a:pt x="17" y="1139"/>
                    <a:pt x="261" y="1415"/>
                  </a:cubicBezTo>
                  <a:lnTo>
                    <a:pt x="709" y="1923"/>
                  </a:lnTo>
                  <a:cubicBezTo>
                    <a:pt x="866" y="2101"/>
                    <a:pt x="1085" y="2192"/>
                    <a:pt x="1305" y="2192"/>
                  </a:cubicBezTo>
                  <a:cubicBezTo>
                    <a:pt x="1492" y="2192"/>
                    <a:pt x="1679" y="2127"/>
                    <a:pt x="1830" y="1993"/>
                  </a:cubicBezTo>
                  <a:lnTo>
                    <a:pt x="1879" y="1950"/>
                  </a:lnTo>
                  <a:lnTo>
                    <a:pt x="2162" y="1700"/>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5"/>
            <p:cNvSpPr/>
            <p:nvPr/>
          </p:nvSpPr>
          <p:spPr>
            <a:xfrm>
              <a:off x="5177025" y="3727050"/>
              <a:ext cx="56250" cy="58850"/>
            </a:xfrm>
            <a:custGeom>
              <a:rect b="b" l="l" r="r" t="t"/>
              <a:pathLst>
                <a:path extrusionOk="0" h="2354" w="2250">
                  <a:moveTo>
                    <a:pt x="619" y="1"/>
                  </a:moveTo>
                  <a:lnTo>
                    <a:pt x="99" y="460"/>
                  </a:lnTo>
                  <a:cubicBezTo>
                    <a:pt x="9" y="539"/>
                    <a:pt x="0" y="676"/>
                    <a:pt x="80" y="766"/>
                  </a:cubicBezTo>
                  <a:lnTo>
                    <a:pt x="1409" y="2273"/>
                  </a:lnTo>
                  <a:cubicBezTo>
                    <a:pt x="1457" y="2326"/>
                    <a:pt x="1522" y="2353"/>
                    <a:pt x="1588" y="2353"/>
                  </a:cubicBezTo>
                  <a:cubicBezTo>
                    <a:pt x="1644" y="2353"/>
                    <a:pt x="1700" y="2334"/>
                    <a:pt x="1746" y="2294"/>
                  </a:cubicBezTo>
                  <a:lnTo>
                    <a:pt x="2249" y="1848"/>
                  </a:lnTo>
                  <a:lnTo>
                    <a:pt x="6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5"/>
            <p:cNvSpPr/>
            <p:nvPr/>
          </p:nvSpPr>
          <p:spPr>
            <a:xfrm>
              <a:off x="5192500" y="3655150"/>
              <a:ext cx="122475" cy="118125"/>
            </a:xfrm>
            <a:custGeom>
              <a:rect b="b" l="l" r="r" t="t"/>
              <a:pathLst>
                <a:path extrusionOk="0" h="4725" w="4899">
                  <a:moveTo>
                    <a:pt x="3267" y="1"/>
                  </a:moveTo>
                  <a:lnTo>
                    <a:pt x="0" y="2877"/>
                  </a:lnTo>
                  <a:lnTo>
                    <a:pt x="1630" y="4724"/>
                  </a:lnTo>
                  <a:lnTo>
                    <a:pt x="4898" y="1848"/>
                  </a:lnTo>
                  <a:lnTo>
                    <a:pt x="3267" y="1"/>
                  </a:ln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5"/>
            <p:cNvSpPr/>
            <p:nvPr/>
          </p:nvSpPr>
          <p:spPr>
            <a:xfrm>
              <a:off x="5310225" y="3642900"/>
              <a:ext cx="23425" cy="23900"/>
            </a:xfrm>
            <a:custGeom>
              <a:rect b="b" l="l" r="r" t="t"/>
              <a:pathLst>
                <a:path extrusionOk="0" h="956" w="937">
                  <a:moveTo>
                    <a:pt x="491" y="1"/>
                  </a:moveTo>
                  <a:cubicBezTo>
                    <a:pt x="350" y="1"/>
                    <a:pt x="180" y="24"/>
                    <a:pt x="0" y="60"/>
                  </a:cubicBezTo>
                  <a:cubicBezTo>
                    <a:pt x="126" y="378"/>
                    <a:pt x="352" y="753"/>
                    <a:pt x="755" y="955"/>
                  </a:cubicBezTo>
                  <a:cubicBezTo>
                    <a:pt x="836" y="722"/>
                    <a:pt x="898" y="509"/>
                    <a:pt x="913" y="365"/>
                  </a:cubicBezTo>
                  <a:cubicBezTo>
                    <a:pt x="936" y="156"/>
                    <a:pt x="805" y="28"/>
                    <a:pt x="596" y="6"/>
                  </a:cubicBezTo>
                  <a:cubicBezTo>
                    <a:pt x="563" y="3"/>
                    <a:pt x="528" y="1"/>
                    <a:pt x="491" y="1"/>
                  </a:cubicBezTo>
                  <a:close/>
                </a:path>
              </a:pathLst>
            </a:custGeom>
            <a:solidFill>
              <a:srgbClr val="3F3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5"/>
            <p:cNvSpPr/>
            <p:nvPr/>
          </p:nvSpPr>
          <p:spPr>
            <a:xfrm>
              <a:off x="5266750" y="3644400"/>
              <a:ext cx="62375" cy="57800"/>
            </a:xfrm>
            <a:custGeom>
              <a:rect b="b" l="l" r="r" t="t"/>
              <a:pathLst>
                <a:path extrusionOk="0" h="2312" w="2495">
                  <a:moveTo>
                    <a:pt x="297" y="420"/>
                  </a:moveTo>
                  <a:lnTo>
                    <a:pt x="299" y="424"/>
                  </a:lnTo>
                  <a:lnTo>
                    <a:pt x="299" y="424"/>
                  </a:lnTo>
                  <a:cubicBezTo>
                    <a:pt x="299" y="422"/>
                    <a:pt x="298" y="421"/>
                    <a:pt x="297" y="420"/>
                  </a:cubicBezTo>
                  <a:close/>
                  <a:moveTo>
                    <a:pt x="1739" y="0"/>
                  </a:moveTo>
                  <a:cubicBezTo>
                    <a:pt x="1116" y="126"/>
                    <a:pt x="371" y="408"/>
                    <a:pt x="304" y="429"/>
                  </a:cubicBezTo>
                  <a:lnTo>
                    <a:pt x="299" y="424"/>
                  </a:lnTo>
                  <a:lnTo>
                    <a:pt x="299" y="424"/>
                  </a:lnTo>
                  <a:cubicBezTo>
                    <a:pt x="301" y="425"/>
                    <a:pt x="302" y="427"/>
                    <a:pt x="303" y="429"/>
                  </a:cubicBezTo>
                  <a:cubicBezTo>
                    <a:pt x="300" y="430"/>
                    <a:pt x="297" y="431"/>
                    <a:pt x="297" y="431"/>
                  </a:cubicBezTo>
                  <a:lnTo>
                    <a:pt x="323" y="459"/>
                  </a:lnTo>
                  <a:cubicBezTo>
                    <a:pt x="446" y="697"/>
                    <a:pt x="1" y="1111"/>
                    <a:pt x="192" y="1327"/>
                  </a:cubicBezTo>
                  <a:cubicBezTo>
                    <a:pt x="236" y="1377"/>
                    <a:pt x="293" y="1395"/>
                    <a:pt x="359" y="1395"/>
                  </a:cubicBezTo>
                  <a:cubicBezTo>
                    <a:pt x="533" y="1395"/>
                    <a:pt x="764" y="1270"/>
                    <a:pt x="937" y="1270"/>
                  </a:cubicBezTo>
                  <a:cubicBezTo>
                    <a:pt x="987" y="1270"/>
                    <a:pt x="1032" y="1280"/>
                    <a:pt x="1070" y="1306"/>
                  </a:cubicBezTo>
                  <a:lnTo>
                    <a:pt x="1131" y="1375"/>
                  </a:lnTo>
                  <a:cubicBezTo>
                    <a:pt x="1255" y="1614"/>
                    <a:pt x="810" y="2028"/>
                    <a:pt x="1001" y="2244"/>
                  </a:cubicBezTo>
                  <a:cubicBezTo>
                    <a:pt x="1045" y="2294"/>
                    <a:pt x="1103" y="2312"/>
                    <a:pt x="1169" y="2312"/>
                  </a:cubicBezTo>
                  <a:cubicBezTo>
                    <a:pt x="1344" y="2312"/>
                    <a:pt x="1574" y="2187"/>
                    <a:pt x="1748" y="2187"/>
                  </a:cubicBezTo>
                  <a:cubicBezTo>
                    <a:pt x="1798" y="2187"/>
                    <a:pt x="1843" y="2197"/>
                    <a:pt x="1880" y="2223"/>
                  </a:cubicBezTo>
                  <a:lnTo>
                    <a:pt x="1928" y="2278"/>
                  </a:lnTo>
                  <a:cubicBezTo>
                    <a:pt x="1928" y="2278"/>
                    <a:pt x="2279" y="1514"/>
                    <a:pt x="2494" y="895"/>
                  </a:cubicBezTo>
                  <a:cubicBezTo>
                    <a:pt x="2091" y="693"/>
                    <a:pt x="1865" y="318"/>
                    <a:pt x="17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5"/>
            <p:cNvSpPr/>
            <p:nvPr/>
          </p:nvSpPr>
          <p:spPr>
            <a:xfrm>
              <a:off x="5306925" y="3657750"/>
              <a:ext cx="17700" cy="33500"/>
            </a:xfrm>
            <a:custGeom>
              <a:rect b="b" l="l" r="r" t="t"/>
              <a:pathLst>
                <a:path extrusionOk="0" h="1340" w="708">
                  <a:moveTo>
                    <a:pt x="219" y="0"/>
                  </a:moveTo>
                  <a:cubicBezTo>
                    <a:pt x="0" y="3"/>
                    <a:pt x="234" y="1339"/>
                    <a:pt x="320" y="1339"/>
                  </a:cubicBezTo>
                  <a:cubicBezTo>
                    <a:pt x="321" y="1339"/>
                    <a:pt x="321" y="1339"/>
                    <a:pt x="321" y="1339"/>
                  </a:cubicBezTo>
                  <a:cubicBezTo>
                    <a:pt x="406" y="1328"/>
                    <a:pt x="707" y="553"/>
                    <a:pt x="707" y="553"/>
                  </a:cubicBezTo>
                  <a:cubicBezTo>
                    <a:pt x="707" y="553"/>
                    <a:pt x="472" y="286"/>
                    <a:pt x="219" y="0"/>
                  </a:cubicBezTo>
                  <a:close/>
                </a:path>
              </a:pathLst>
            </a:custGeom>
            <a:solidFill>
              <a:srgbClr val="FFFFFF">
                <a:alpha val="31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1372"/>
                                        </p:tgtEl>
                                        <p:attrNameLst>
                                          <p:attrName>ppt_x</p:attrName>
                                        </p:attrNameLst>
                                      </p:cBhvr>
                                      <p:tavLst>
                                        <p:tav fmla="" tm="0">
                                          <p:val>
                                            <p:strVal val="#ppt_x"/>
                                          </p:val>
                                        </p:tav>
                                        <p:tav fmla="" tm="100000">
                                          <p:val>
                                            <p:strVal val="#ppt_x+1"/>
                                          </p:val>
                                        </p:tav>
                                      </p:tavLst>
                                    </p:anim>
                                    <p:set>
                                      <p:cBhvr>
                                        <p:cTn dur="1" fill="hold">
                                          <p:stCondLst>
                                            <p:cond delay="1000"/>
                                          </p:stCondLst>
                                        </p:cTn>
                                        <p:tgtEl>
                                          <p:spTgt spid="137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0" name="Shape 1390"/>
        <p:cNvGrpSpPr/>
        <p:nvPr/>
      </p:nvGrpSpPr>
      <p:grpSpPr>
        <a:xfrm>
          <a:off x="0" y="0"/>
          <a:ext cx="0" cy="0"/>
          <a:chOff x="0" y="0"/>
          <a:chExt cx="0" cy="0"/>
        </a:xfrm>
      </p:grpSpPr>
      <p:sp>
        <p:nvSpPr>
          <p:cNvPr id="1391" name="Google Shape;1391;p46"/>
          <p:cNvSpPr/>
          <p:nvPr/>
        </p:nvSpPr>
        <p:spPr>
          <a:xfrm rot="-4257304">
            <a:off x="3903337" y="1415588"/>
            <a:ext cx="2100950" cy="2312325"/>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6"/>
          <p:cNvSpPr txBox="1"/>
          <p:nvPr/>
        </p:nvSpPr>
        <p:spPr>
          <a:xfrm>
            <a:off x="4633025" y="1521388"/>
            <a:ext cx="3797700" cy="1162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Abril Fatface"/>
                <a:ea typeface="Abril Fatface"/>
                <a:cs typeface="Abril Fatface"/>
                <a:sym typeface="Abril Fatface"/>
              </a:rPr>
              <a:t>Make a list of words related to the concept</a:t>
            </a:r>
            <a:endParaRPr sz="2200">
              <a:solidFill>
                <a:schemeClr val="lt2"/>
              </a:solidFill>
              <a:latin typeface="Abril Fatface"/>
              <a:ea typeface="Abril Fatface"/>
              <a:cs typeface="Abril Fatface"/>
              <a:sym typeface="Abril Fatface"/>
            </a:endParaRPr>
          </a:p>
        </p:txBody>
      </p:sp>
      <p:sp>
        <p:nvSpPr>
          <p:cNvPr id="1393" name="Google Shape;1393;p46"/>
          <p:cNvSpPr txBox="1"/>
          <p:nvPr>
            <p:ph type="title"/>
          </p:nvPr>
        </p:nvSpPr>
        <p:spPr>
          <a:xfrm>
            <a:off x="713225" y="468457"/>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Try this Exercise</a:t>
            </a:r>
            <a:endParaRPr/>
          </a:p>
        </p:txBody>
      </p:sp>
      <p:sp>
        <p:nvSpPr>
          <p:cNvPr id="1394" name="Google Shape;1394;p46"/>
          <p:cNvSpPr txBox="1"/>
          <p:nvPr/>
        </p:nvSpPr>
        <p:spPr>
          <a:xfrm>
            <a:off x="4633025" y="2578263"/>
            <a:ext cx="2738400" cy="1429200"/>
          </a:xfrm>
          <a:prstGeom prst="rect">
            <a:avLst/>
          </a:prstGeom>
          <a:noFill/>
          <a:ln>
            <a:noFill/>
          </a:ln>
        </p:spPr>
        <p:txBody>
          <a:bodyPr anchorCtr="0" anchor="ctr" bIns="91425" lIns="91425" spcFirstLastPara="1" rIns="91425" wrap="square" tIns="91425">
            <a:noAutofit/>
          </a:bodyPr>
          <a:lstStyle/>
          <a:p>
            <a:pPr indent="-330200" lvl="0" marL="457200" rtl="0" algn="ctr">
              <a:lnSpc>
                <a:spcPct val="115000"/>
              </a:lnSpc>
              <a:spcBef>
                <a:spcPts val="0"/>
              </a:spcBef>
              <a:spcAft>
                <a:spcPts val="0"/>
              </a:spcAft>
              <a:buClr>
                <a:schemeClr val="lt2"/>
              </a:buClr>
              <a:buSzPts val="1600"/>
              <a:buFont typeface="Lato"/>
              <a:buAutoNum type="arabicPeriod"/>
            </a:pPr>
            <a:r>
              <a:rPr lang="en" sz="1600">
                <a:solidFill>
                  <a:schemeClr val="lt2"/>
                </a:solidFill>
                <a:latin typeface="Lato"/>
                <a:ea typeface="Lato"/>
                <a:cs typeface="Lato"/>
                <a:sym typeface="Lato"/>
              </a:rPr>
              <a:t>Write the word here</a:t>
            </a:r>
            <a:endParaRPr sz="1600">
              <a:solidFill>
                <a:schemeClr val="lt2"/>
              </a:solidFill>
              <a:latin typeface="Lato"/>
              <a:ea typeface="Lato"/>
              <a:cs typeface="Lato"/>
              <a:sym typeface="Lato"/>
            </a:endParaRPr>
          </a:p>
          <a:p>
            <a:pPr indent="-330200" lvl="0" marL="457200" rtl="0" algn="ctr">
              <a:lnSpc>
                <a:spcPct val="100000"/>
              </a:lnSpc>
              <a:spcBef>
                <a:spcPts val="0"/>
              </a:spcBef>
              <a:spcAft>
                <a:spcPts val="0"/>
              </a:spcAft>
              <a:buClr>
                <a:schemeClr val="lt2"/>
              </a:buClr>
              <a:buSzPts val="1600"/>
              <a:buFont typeface="Lato"/>
              <a:buAutoNum type="arabicPeriod"/>
            </a:pPr>
            <a:r>
              <a:rPr lang="en" sz="1600">
                <a:solidFill>
                  <a:schemeClr val="lt2"/>
                </a:solidFill>
                <a:latin typeface="Lato"/>
                <a:ea typeface="Lato"/>
                <a:cs typeface="Lato"/>
                <a:sym typeface="Lato"/>
              </a:rPr>
              <a:t>Write the word here</a:t>
            </a:r>
            <a:endParaRPr sz="1600">
              <a:solidFill>
                <a:schemeClr val="lt2"/>
              </a:solidFill>
              <a:latin typeface="Lato"/>
              <a:ea typeface="Lato"/>
              <a:cs typeface="Lato"/>
              <a:sym typeface="Lato"/>
            </a:endParaRPr>
          </a:p>
          <a:p>
            <a:pPr indent="-330200" lvl="0" marL="457200" rtl="0" algn="ctr">
              <a:lnSpc>
                <a:spcPct val="115000"/>
              </a:lnSpc>
              <a:spcBef>
                <a:spcPts val="0"/>
              </a:spcBef>
              <a:spcAft>
                <a:spcPts val="0"/>
              </a:spcAft>
              <a:buClr>
                <a:schemeClr val="lt2"/>
              </a:buClr>
              <a:buSzPts val="1600"/>
              <a:buFont typeface="Lato"/>
              <a:buAutoNum type="arabicPeriod"/>
            </a:pPr>
            <a:r>
              <a:rPr lang="en" sz="1600">
                <a:solidFill>
                  <a:schemeClr val="lt2"/>
                </a:solidFill>
                <a:latin typeface="Lato"/>
                <a:ea typeface="Lato"/>
                <a:cs typeface="Lato"/>
                <a:sym typeface="Lato"/>
              </a:rPr>
              <a:t>Write the word here</a:t>
            </a:r>
            <a:endParaRPr sz="1600">
              <a:solidFill>
                <a:schemeClr val="lt2"/>
              </a:solidFill>
              <a:latin typeface="Lato"/>
              <a:ea typeface="Lato"/>
              <a:cs typeface="Lato"/>
              <a:sym typeface="Lato"/>
            </a:endParaRPr>
          </a:p>
          <a:p>
            <a:pPr indent="0" lvl="0" marL="0" rtl="0" algn="ctr">
              <a:lnSpc>
                <a:spcPct val="115000"/>
              </a:lnSpc>
              <a:spcBef>
                <a:spcPts val="0"/>
              </a:spcBef>
              <a:spcAft>
                <a:spcPts val="0"/>
              </a:spcAft>
              <a:buNone/>
            </a:pPr>
            <a:r>
              <a:t/>
            </a:r>
            <a:endParaRPr sz="1600">
              <a:solidFill>
                <a:schemeClr val="lt2"/>
              </a:solidFill>
              <a:latin typeface="Lato"/>
              <a:ea typeface="Lato"/>
              <a:cs typeface="Lato"/>
              <a:sym typeface="Lato"/>
            </a:endParaRPr>
          </a:p>
        </p:txBody>
      </p:sp>
      <p:grpSp>
        <p:nvGrpSpPr>
          <p:cNvPr id="1395" name="Google Shape;1395;p46"/>
          <p:cNvGrpSpPr/>
          <p:nvPr/>
        </p:nvGrpSpPr>
        <p:grpSpPr>
          <a:xfrm rot="738194">
            <a:off x="1495535" y="1358747"/>
            <a:ext cx="1783335" cy="2851505"/>
            <a:chOff x="6203765" y="2033125"/>
            <a:chExt cx="1020965" cy="1632495"/>
          </a:xfrm>
        </p:grpSpPr>
        <p:sp>
          <p:nvSpPr>
            <p:cNvPr id="1396" name="Google Shape;1396;p46"/>
            <p:cNvSpPr/>
            <p:nvPr/>
          </p:nvSpPr>
          <p:spPr>
            <a:xfrm>
              <a:off x="6203780"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6"/>
            <p:cNvSpPr/>
            <p:nvPr/>
          </p:nvSpPr>
          <p:spPr>
            <a:xfrm>
              <a:off x="6203765"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 name="Google Shape;1398;p46"/>
            <p:cNvGrpSpPr/>
            <p:nvPr/>
          </p:nvGrpSpPr>
          <p:grpSpPr>
            <a:xfrm>
              <a:off x="6203955" y="2080756"/>
              <a:ext cx="984963" cy="1291330"/>
              <a:chOff x="3665875" y="1828238"/>
              <a:chExt cx="1748249" cy="2292031"/>
            </a:xfrm>
          </p:grpSpPr>
          <p:sp>
            <p:nvSpPr>
              <p:cNvPr id="1399" name="Google Shape;1399;p46"/>
              <p:cNvSpPr/>
              <p:nvPr/>
            </p:nvSpPr>
            <p:spPr>
              <a:xfrm>
                <a:off x="4910050" y="1828238"/>
                <a:ext cx="504074" cy="489597"/>
              </a:xfrm>
              <a:custGeom>
                <a:rect b="b" l="l" r="r" t="t"/>
                <a:pathLst>
                  <a:path extrusionOk="0" h="2807" w="2890">
                    <a:moveTo>
                      <a:pt x="899" y="0"/>
                    </a:moveTo>
                    <a:cubicBezTo>
                      <a:pt x="843" y="0"/>
                      <a:pt x="803" y="22"/>
                      <a:pt x="783" y="59"/>
                    </a:cubicBezTo>
                    <a:cubicBezTo>
                      <a:pt x="761" y="104"/>
                      <a:pt x="788" y="181"/>
                      <a:pt x="858" y="238"/>
                    </a:cubicBezTo>
                    <a:cubicBezTo>
                      <a:pt x="918" y="286"/>
                      <a:pt x="981" y="330"/>
                      <a:pt x="1049" y="367"/>
                    </a:cubicBezTo>
                    <a:cubicBezTo>
                      <a:pt x="1171" y="435"/>
                      <a:pt x="1298" y="495"/>
                      <a:pt x="1421" y="561"/>
                    </a:cubicBezTo>
                    <a:cubicBezTo>
                      <a:pt x="1468" y="586"/>
                      <a:pt x="1510" y="620"/>
                      <a:pt x="1554" y="649"/>
                    </a:cubicBezTo>
                    <a:cubicBezTo>
                      <a:pt x="1551" y="659"/>
                      <a:pt x="1547" y="669"/>
                      <a:pt x="1545" y="678"/>
                    </a:cubicBezTo>
                    <a:cubicBezTo>
                      <a:pt x="1476" y="669"/>
                      <a:pt x="1405" y="670"/>
                      <a:pt x="1340" y="651"/>
                    </a:cubicBezTo>
                    <a:cubicBezTo>
                      <a:pt x="1207" y="611"/>
                      <a:pt x="1078" y="555"/>
                      <a:pt x="943" y="516"/>
                    </a:cubicBezTo>
                    <a:cubicBezTo>
                      <a:pt x="814" y="478"/>
                      <a:pt x="681" y="446"/>
                      <a:pt x="548" y="427"/>
                    </a:cubicBezTo>
                    <a:cubicBezTo>
                      <a:pt x="535" y="425"/>
                      <a:pt x="522" y="424"/>
                      <a:pt x="509" y="424"/>
                    </a:cubicBezTo>
                    <a:cubicBezTo>
                      <a:pt x="454" y="424"/>
                      <a:pt x="397" y="439"/>
                      <a:pt x="346" y="456"/>
                    </a:cubicBezTo>
                    <a:cubicBezTo>
                      <a:pt x="224" y="497"/>
                      <a:pt x="198" y="614"/>
                      <a:pt x="286" y="709"/>
                    </a:cubicBezTo>
                    <a:cubicBezTo>
                      <a:pt x="375" y="802"/>
                      <a:pt x="488" y="853"/>
                      <a:pt x="609" y="888"/>
                    </a:cubicBezTo>
                    <a:cubicBezTo>
                      <a:pt x="748" y="929"/>
                      <a:pt x="891" y="963"/>
                      <a:pt x="1031" y="1000"/>
                    </a:cubicBezTo>
                    <a:cubicBezTo>
                      <a:pt x="1067" y="1010"/>
                      <a:pt x="1104" y="1020"/>
                      <a:pt x="1138" y="1035"/>
                    </a:cubicBezTo>
                    <a:cubicBezTo>
                      <a:pt x="1153" y="1042"/>
                      <a:pt x="1174" y="1061"/>
                      <a:pt x="1174" y="1075"/>
                    </a:cubicBezTo>
                    <a:cubicBezTo>
                      <a:pt x="1174" y="1089"/>
                      <a:pt x="1154" y="1110"/>
                      <a:pt x="1139" y="1116"/>
                    </a:cubicBezTo>
                    <a:cubicBezTo>
                      <a:pt x="1100" y="1133"/>
                      <a:pt x="1058" y="1151"/>
                      <a:pt x="1016" y="1157"/>
                    </a:cubicBezTo>
                    <a:cubicBezTo>
                      <a:pt x="927" y="1169"/>
                      <a:pt x="835" y="1182"/>
                      <a:pt x="745" y="1182"/>
                    </a:cubicBezTo>
                    <a:cubicBezTo>
                      <a:pt x="740" y="1182"/>
                      <a:pt x="735" y="1182"/>
                      <a:pt x="729" y="1182"/>
                    </a:cubicBezTo>
                    <a:cubicBezTo>
                      <a:pt x="722" y="1182"/>
                      <a:pt x="714" y="1182"/>
                      <a:pt x="706" y="1182"/>
                    </a:cubicBezTo>
                    <a:cubicBezTo>
                      <a:pt x="509" y="1182"/>
                      <a:pt x="321" y="1215"/>
                      <a:pt x="144" y="1303"/>
                    </a:cubicBezTo>
                    <a:cubicBezTo>
                      <a:pt x="90" y="1330"/>
                      <a:pt x="48" y="1382"/>
                      <a:pt x="1" y="1422"/>
                    </a:cubicBezTo>
                    <a:lnTo>
                      <a:pt x="1" y="1469"/>
                    </a:lnTo>
                    <a:cubicBezTo>
                      <a:pt x="101" y="1588"/>
                      <a:pt x="245" y="1600"/>
                      <a:pt x="383" y="1611"/>
                    </a:cubicBezTo>
                    <a:cubicBezTo>
                      <a:pt x="431" y="1614"/>
                      <a:pt x="480" y="1616"/>
                      <a:pt x="528" y="1616"/>
                    </a:cubicBezTo>
                    <a:cubicBezTo>
                      <a:pt x="607" y="1616"/>
                      <a:pt x="687" y="1612"/>
                      <a:pt x="767" y="1612"/>
                    </a:cubicBezTo>
                    <a:lnTo>
                      <a:pt x="835" y="1612"/>
                    </a:lnTo>
                    <a:cubicBezTo>
                      <a:pt x="838" y="1619"/>
                      <a:pt x="842" y="1624"/>
                      <a:pt x="845" y="1630"/>
                    </a:cubicBezTo>
                    <a:cubicBezTo>
                      <a:pt x="794" y="1695"/>
                      <a:pt x="744" y="1762"/>
                      <a:pt x="690" y="1825"/>
                    </a:cubicBezTo>
                    <a:cubicBezTo>
                      <a:pt x="563" y="1973"/>
                      <a:pt x="429" y="2116"/>
                      <a:pt x="355" y="2301"/>
                    </a:cubicBezTo>
                    <a:cubicBezTo>
                      <a:pt x="328" y="2366"/>
                      <a:pt x="305" y="2434"/>
                      <a:pt x="293" y="2503"/>
                    </a:cubicBezTo>
                    <a:cubicBezTo>
                      <a:pt x="280" y="2591"/>
                      <a:pt x="319" y="2642"/>
                      <a:pt x="392" y="2642"/>
                    </a:cubicBezTo>
                    <a:cubicBezTo>
                      <a:pt x="408" y="2642"/>
                      <a:pt x="424" y="2639"/>
                      <a:pt x="442" y="2635"/>
                    </a:cubicBezTo>
                    <a:cubicBezTo>
                      <a:pt x="483" y="2624"/>
                      <a:pt x="523" y="2604"/>
                      <a:pt x="561" y="2583"/>
                    </a:cubicBezTo>
                    <a:cubicBezTo>
                      <a:pt x="835" y="2424"/>
                      <a:pt x="1048" y="2199"/>
                      <a:pt x="1229" y="1942"/>
                    </a:cubicBezTo>
                    <a:cubicBezTo>
                      <a:pt x="1259" y="1898"/>
                      <a:pt x="1292" y="1856"/>
                      <a:pt x="1325" y="1815"/>
                    </a:cubicBezTo>
                    <a:cubicBezTo>
                      <a:pt x="1339" y="1799"/>
                      <a:pt x="1356" y="1787"/>
                      <a:pt x="1384" y="1763"/>
                    </a:cubicBezTo>
                    <a:cubicBezTo>
                      <a:pt x="1389" y="1801"/>
                      <a:pt x="1397" y="1825"/>
                      <a:pt x="1395" y="1847"/>
                    </a:cubicBezTo>
                    <a:cubicBezTo>
                      <a:pt x="1383" y="1985"/>
                      <a:pt x="1361" y="2122"/>
                      <a:pt x="1357" y="2259"/>
                    </a:cubicBezTo>
                    <a:cubicBezTo>
                      <a:pt x="1353" y="2383"/>
                      <a:pt x="1359" y="2507"/>
                      <a:pt x="1380" y="2629"/>
                    </a:cubicBezTo>
                    <a:cubicBezTo>
                      <a:pt x="1391" y="2692"/>
                      <a:pt x="1445" y="2747"/>
                      <a:pt x="1479" y="2806"/>
                    </a:cubicBezTo>
                    <a:lnTo>
                      <a:pt x="1574" y="2806"/>
                    </a:lnTo>
                    <a:cubicBezTo>
                      <a:pt x="1642" y="2760"/>
                      <a:pt x="1674" y="2691"/>
                      <a:pt x="1698" y="2617"/>
                    </a:cubicBezTo>
                    <a:cubicBezTo>
                      <a:pt x="1779" y="2383"/>
                      <a:pt x="1818" y="2140"/>
                      <a:pt x="1848" y="1895"/>
                    </a:cubicBezTo>
                    <a:cubicBezTo>
                      <a:pt x="1859" y="1810"/>
                      <a:pt x="1880" y="1725"/>
                      <a:pt x="1901" y="1641"/>
                    </a:cubicBezTo>
                    <a:cubicBezTo>
                      <a:pt x="1905" y="1623"/>
                      <a:pt x="1931" y="1610"/>
                      <a:pt x="1947" y="1594"/>
                    </a:cubicBezTo>
                    <a:cubicBezTo>
                      <a:pt x="1961" y="1610"/>
                      <a:pt x="1983" y="1623"/>
                      <a:pt x="1987" y="1640"/>
                    </a:cubicBezTo>
                    <a:cubicBezTo>
                      <a:pt x="2014" y="1737"/>
                      <a:pt x="2034" y="1836"/>
                      <a:pt x="2057" y="1933"/>
                    </a:cubicBezTo>
                    <a:cubicBezTo>
                      <a:pt x="2080" y="2026"/>
                      <a:pt x="2100" y="2121"/>
                      <a:pt x="2130" y="2212"/>
                    </a:cubicBezTo>
                    <a:cubicBezTo>
                      <a:pt x="2146" y="2265"/>
                      <a:pt x="2186" y="2302"/>
                      <a:pt x="2246" y="2309"/>
                    </a:cubicBezTo>
                    <a:cubicBezTo>
                      <a:pt x="2256" y="2311"/>
                      <a:pt x="2265" y="2311"/>
                      <a:pt x="2274" y="2311"/>
                    </a:cubicBezTo>
                    <a:cubicBezTo>
                      <a:pt x="2356" y="2311"/>
                      <a:pt x="2406" y="2259"/>
                      <a:pt x="2413" y="2158"/>
                    </a:cubicBezTo>
                    <a:cubicBezTo>
                      <a:pt x="2418" y="2067"/>
                      <a:pt x="2418" y="1976"/>
                      <a:pt x="2407" y="1887"/>
                    </a:cubicBezTo>
                    <a:cubicBezTo>
                      <a:pt x="2389" y="1736"/>
                      <a:pt x="2360" y="1587"/>
                      <a:pt x="2338" y="1437"/>
                    </a:cubicBezTo>
                    <a:cubicBezTo>
                      <a:pt x="2333" y="1402"/>
                      <a:pt x="2337" y="1365"/>
                      <a:pt x="2337" y="1330"/>
                    </a:cubicBezTo>
                    <a:cubicBezTo>
                      <a:pt x="2345" y="1327"/>
                      <a:pt x="2353" y="1323"/>
                      <a:pt x="2361" y="1321"/>
                    </a:cubicBezTo>
                    <a:cubicBezTo>
                      <a:pt x="2383" y="1344"/>
                      <a:pt x="2410" y="1364"/>
                      <a:pt x="2425" y="1390"/>
                    </a:cubicBezTo>
                    <a:cubicBezTo>
                      <a:pt x="2468" y="1463"/>
                      <a:pt x="2502" y="1540"/>
                      <a:pt x="2544" y="1613"/>
                    </a:cubicBezTo>
                    <a:cubicBezTo>
                      <a:pt x="2567" y="1652"/>
                      <a:pt x="2593" y="1690"/>
                      <a:pt x="2625" y="1721"/>
                    </a:cubicBezTo>
                    <a:cubicBezTo>
                      <a:pt x="2651" y="1746"/>
                      <a:pt x="2683" y="1758"/>
                      <a:pt x="2715" y="1758"/>
                    </a:cubicBezTo>
                    <a:cubicBezTo>
                      <a:pt x="2755" y="1758"/>
                      <a:pt x="2795" y="1739"/>
                      <a:pt x="2824" y="1705"/>
                    </a:cubicBezTo>
                    <a:cubicBezTo>
                      <a:pt x="2875" y="1642"/>
                      <a:pt x="2889" y="1570"/>
                      <a:pt x="2885" y="1489"/>
                    </a:cubicBezTo>
                    <a:cubicBezTo>
                      <a:pt x="2877" y="1337"/>
                      <a:pt x="2816" y="1206"/>
                      <a:pt x="2736" y="1083"/>
                    </a:cubicBezTo>
                    <a:cubicBezTo>
                      <a:pt x="2647" y="951"/>
                      <a:pt x="2550" y="824"/>
                      <a:pt x="2459" y="693"/>
                    </a:cubicBezTo>
                    <a:cubicBezTo>
                      <a:pt x="2412" y="625"/>
                      <a:pt x="2367" y="555"/>
                      <a:pt x="2323" y="484"/>
                    </a:cubicBezTo>
                    <a:cubicBezTo>
                      <a:pt x="2281" y="415"/>
                      <a:pt x="2216" y="377"/>
                      <a:pt x="2140" y="369"/>
                    </a:cubicBezTo>
                    <a:cubicBezTo>
                      <a:pt x="1852" y="339"/>
                      <a:pt x="1586" y="238"/>
                      <a:pt x="1323" y="124"/>
                    </a:cubicBezTo>
                    <a:cubicBezTo>
                      <a:pt x="1211" y="76"/>
                      <a:pt x="1092" y="43"/>
                      <a:pt x="974" y="11"/>
                    </a:cubicBezTo>
                    <a:cubicBezTo>
                      <a:pt x="947" y="4"/>
                      <a:pt x="921" y="0"/>
                      <a:pt x="8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6"/>
              <p:cNvSpPr/>
              <p:nvPr/>
            </p:nvSpPr>
            <p:spPr>
              <a:xfrm>
                <a:off x="3665875" y="3420525"/>
                <a:ext cx="844422" cy="699744"/>
              </a:xfrm>
              <a:custGeom>
                <a:rect b="b" l="l" r="r" t="t"/>
                <a:pathLst>
                  <a:path extrusionOk="0" h="6510" w="7856">
                    <a:moveTo>
                      <a:pt x="271" y="0"/>
                    </a:moveTo>
                    <a:cubicBezTo>
                      <a:pt x="181" y="0"/>
                      <a:pt x="91" y="2"/>
                      <a:pt x="1" y="5"/>
                    </a:cubicBezTo>
                    <a:lnTo>
                      <a:pt x="1" y="6509"/>
                    </a:lnTo>
                    <a:lnTo>
                      <a:pt x="7856" y="6509"/>
                    </a:lnTo>
                    <a:cubicBezTo>
                      <a:pt x="7779" y="6009"/>
                      <a:pt x="7637" y="5521"/>
                      <a:pt x="7285" y="5216"/>
                    </a:cubicBezTo>
                    <a:cubicBezTo>
                      <a:pt x="6975" y="4949"/>
                      <a:pt x="6575" y="4889"/>
                      <a:pt x="6173" y="4889"/>
                    </a:cubicBezTo>
                    <a:cubicBezTo>
                      <a:pt x="6033" y="4889"/>
                      <a:pt x="5894" y="4896"/>
                      <a:pt x="5758" y="4905"/>
                    </a:cubicBezTo>
                    <a:cubicBezTo>
                      <a:pt x="5265" y="4935"/>
                      <a:pt x="4773" y="4966"/>
                      <a:pt x="4279" y="4995"/>
                    </a:cubicBezTo>
                    <a:cubicBezTo>
                      <a:pt x="4159" y="5003"/>
                      <a:pt x="4036" y="5009"/>
                      <a:pt x="3912" y="5009"/>
                    </a:cubicBezTo>
                    <a:cubicBezTo>
                      <a:pt x="3562" y="5009"/>
                      <a:pt x="3214" y="4957"/>
                      <a:pt x="2943" y="4726"/>
                    </a:cubicBezTo>
                    <a:cubicBezTo>
                      <a:pt x="2485" y="4337"/>
                      <a:pt x="2431" y="3603"/>
                      <a:pt x="2483" y="2969"/>
                    </a:cubicBezTo>
                    <a:cubicBezTo>
                      <a:pt x="2536" y="2334"/>
                      <a:pt x="2649" y="1660"/>
                      <a:pt x="2399" y="1086"/>
                    </a:cubicBezTo>
                    <a:cubicBezTo>
                      <a:pt x="2175" y="574"/>
                      <a:pt x="1693" y="246"/>
                      <a:pt x="1194" y="108"/>
                    </a:cubicBezTo>
                    <a:cubicBezTo>
                      <a:pt x="892" y="24"/>
                      <a:pt x="582" y="0"/>
                      <a:pt x="271"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01" name="Google Shape;1401;p46"/>
          <p:cNvSpPr txBox="1"/>
          <p:nvPr/>
        </p:nvSpPr>
        <p:spPr>
          <a:xfrm rot="738348">
            <a:off x="1595807" y="2347640"/>
            <a:ext cx="1655333" cy="5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Mercury</a:t>
            </a:r>
            <a:endParaRPr sz="2600">
              <a:solidFill>
                <a:schemeClr val="dk2"/>
              </a:solidFill>
              <a:latin typeface="Abril Fatface"/>
              <a:ea typeface="Abril Fatface"/>
              <a:cs typeface="Abril Fatface"/>
              <a:sym typeface="Abril Fatfac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5" name="Shape 1405"/>
        <p:cNvGrpSpPr/>
        <p:nvPr/>
      </p:nvGrpSpPr>
      <p:grpSpPr>
        <a:xfrm>
          <a:off x="0" y="0"/>
          <a:ext cx="0" cy="0"/>
          <a:chOff x="0" y="0"/>
          <a:chExt cx="0" cy="0"/>
        </a:xfrm>
      </p:grpSpPr>
      <p:sp>
        <p:nvSpPr>
          <p:cNvPr id="1406" name="Google Shape;1406;p47"/>
          <p:cNvSpPr txBox="1"/>
          <p:nvPr>
            <p:ph type="title"/>
          </p:nvPr>
        </p:nvSpPr>
        <p:spPr>
          <a:xfrm>
            <a:off x="713225" y="46873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Make a List</a:t>
            </a:r>
            <a:endParaRPr/>
          </a:p>
        </p:txBody>
      </p:sp>
      <p:sp>
        <p:nvSpPr>
          <p:cNvPr id="1407" name="Google Shape;1407;p47"/>
          <p:cNvSpPr txBox="1"/>
          <p:nvPr>
            <p:ph idx="1" type="subTitle"/>
          </p:nvPr>
        </p:nvSpPr>
        <p:spPr>
          <a:xfrm>
            <a:off x="1246213" y="2257425"/>
            <a:ext cx="2704800" cy="1914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Write the word here</a:t>
            </a:r>
            <a:endParaRPr/>
          </a:p>
          <a:p>
            <a:pPr indent="-330200" lvl="0" marL="457200" rtl="0" algn="l">
              <a:spcBef>
                <a:spcPts val="0"/>
              </a:spcBef>
              <a:spcAft>
                <a:spcPts val="0"/>
              </a:spcAft>
              <a:buSzPts val="1600"/>
              <a:buChar char="●"/>
            </a:pPr>
            <a:r>
              <a:rPr lang="en"/>
              <a:t>Write the word here</a:t>
            </a:r>
            <a:endParaRPr/>
          </a:p>
          <a:p>
            <a:pPr indent="-330200" lvl="0" marL="457200" rtl="0" algn="l">
              <a:spcBef>
                <a:spcPts val="0"/>
              </a:spcBef>
              <a:spcAft>
                <a:spcPts val="0"/>
              </a:spcAft>
              <a:buSzPts val="1600"/>
              <a:buChar char="●"/>
            </a:pPr>
            <a:r>
              <a:rPr lang="en"/>
              <a:t>Write the word here</a:t>
            </a:r>
            <a:endParaRPr/>
          </a:p>
          <a:p>
            <a:pPr indent="-330200" lvl="0" marL="457200" rtl="0" algn="l">
              <a:spcBef>
                <a:spcPts val="0"/>
              </a:spcBef>
              <a:spcAft>
                <a:spcPts val="0"/>
              </a:spcAft>
              <a:buSzPts val="1600"/>
              <a:buChar char="●"/>
            </a:pPr>
            <a:r>
              <a:rPr lang="en"/>
              <a:t>Write the word here</a:t>
            </a:r>
            <a:endParaRPr/>
          </a:p>
          <a:p>
            <a:pPr indent="-330200" lvl="0" marL="457200" rtl="0" algn="l">
              <a:spcBef>
                <a:spcPts val="0"/>
              </a:spcBef>
              <a:spcAft>
                <a:spcPts val="0"/>
              </a:spcAft>
              <a:buSzPts val="1600"/>
              <a:buChar char="●"/>
            </a:pPr>
            <a:r>
              <a:rPr lang="en"/>
              <a:t>Write the word here</a:t>
            </a:r>
            <a:endParaRPr/>
          </a:p>
          <a:p>
            <a:pPr indent="-330200" lvl="0" marL="457200" rtl="0" algn="l">
              <a:spcBef>
                <a:spcPts val="0"/>
              </a:spcBef>
              <a:spcAft>
                <a:spcPts val="0"/>
              </a:spcAft>
              <a:buSzPts val="1600"/>
              <a:buChar char="●"/>
            </a:pPr>
            <a:r>
              <a:rPr lang="en"/>
              <a:t>Write the word here</a:t>
            </a:r>
            <a:endParaRPr/>
          </a:p>
        </p:txBody>
      </p:sp>
      <p:sp>
        <p:nvSpPr>
          <p:cNvPr id="1408" name="Google Shape;1408;p47"/>
          <p:cNvSpPr/>
          <p:nvPr/>
        </p:nvSpPr>
        <p:spPr>
          <a:xfrm rot="142440">
            <a:off x="2043134" y="1633344"/>
            <a:ext cx="1377797" cy="629632"/>
          </a:xfrm>
          <a:custGeom>
            <a:rect b="b" l="l" r="r" t="t"/>
            <a:pathLst>
              <a:path extrusionOk="0" h="21114" w="25795">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7"/>
          <p:cNvSpPr/>
          <p:nvPr/>
        </p:nvSpPr>
        <p:spPr>
          <a:xfrm rot="142440">
            <a:off x="5973504" y="1633344"/>
            <a:ext cx="1377797" cy="629632"/>
          </a:xfrm>
          <a:custGeom>
            <a:rect b="b" l="l" r="r" t="t"/>
            <a:pathLst>
              <a:path extrusionOk="0" h="21114" w="25795">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7"/>
          <p:cNvSpPr txBox="1"/>
          <p:nvPr>
            <p:ph idx="2" type="subTitle"/>
          </p:nvPr>
        </p:nvSpPr>
        <p:spPr>
          <a:xfrm>
            <a:off x="5192988" y="2257425"/>
            <a:ext cx="2704800" cy="1914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Write the word here</a:t>
            </a:r>
            <a:endParaRPr/>
          </a:p>
          <a:p>
            <a:pPr indent="-330200" lvl="0" marL="457200" rtl="0" algn="l">
              <a:spcBef>
                <a:spcPts val="0"/>
              </a:spcBef>
              <a:spcAft>
                <a:spcPts val="0"/>
              </a:spcAft>
              <a:buSzPts val="1600"/>
              <a:buChar char="●"/>
            </a:pPr>
            <a:r>
              <a:rPr lang="en"/>
              <a:t>Write the word here</a:t>
            </a:r>
            <a:endParaRPr/>
          </a:p>
          <a:p>
            <a:pPr indent="-330200" lvl="0" marL="457200" rtl="0" algn="l">
              <a:spcBef>
                <a:spcPts val="0"/>
              </a:spcBef>
              <a:spcAft>
                <a:spcPts val="0"/>
              </a:spcAft>
              <a:buSzPts val="1600"/>
              <a:buChar char="●"/>
            </a:pPr>
            <a:r>
              <a:rPr lang="en"/>
              <a:t>Write the word here</a:t>
            </a:r>
            <a:endParaRPr/>
          </a:p>
          <a:p>
            <a:pPr indent="-330200" lvl="0" marL="457200" rtl="0" algn="l">
              <a:spcBef>
                <a:spcPts val="0"/>
              </a:spcBef>
              <a:spcAft>
                <a:spcPts val="0"/>
              </a:spcAft>
              <a:buSzPts val="1600"/>
              <a:buChar char="●"/>
            </a:pPr>
            <a:r>
              <a:rPr lang="en"/>
              <a:t>Write the word here</a:t>
            </a:r>
            <a:endParaRPr/>
          </a:p>
          <a:p>
            <a:pPr indent="-330200" lvl="0" marL="457200" rtl="0" algn="l">
              <a:spcBef>
                <a:spcPts val="0"/>
              </a:spcBef>
              <a:spcAft>
                <a:spcPts val="0"/>
              </a:spcAft>
              <a:buSzPts val="1600"/>
              <a:buChar char="●"/>
            </a:pPr>
            <a:r>
              <a:rPr lang="en"/>
              <a:t>Write the word here</a:t>
            </a:r>
            <a:endParaRPr/>
          </a:p>
          <a:p>
            <a:pPr indent="-330200" lvl="0" marL="457200" rtl="0" algn="l">
              <a:spcBef>
                <a:spcPts val="0"/>
              </a:spcBef>
              <a:spcAft>
                <a:spcPts val="0"/>
              </a:spcAft>
              <a:buSzPts val="1600"/>
              <a:buChar char="●"/>
            </a:pPr>
            <a:r>
              <a:rPr lang="en"/>
              <a:t>Write the word here</a:t>
            </a:r>
            <a:endParaRPr/>
          </a:p>
        </p:txBody>
      </p:sp>
      <p:sp>
        <p:nvSpPr>
          <p:cNvPr id="1411" name="Google Shape;1411;p47"/>
          <p:cNvSpPr txBox="1"/>
          <p:nvPr>
            <p:ph idx="3" type="subTitle"/>
          </p:nvPr>
        </p:nvSpPr>
        <p:spPr>
          <a:xfrm>
            <a:off x="1156525" y="1698925"/>
            <a:ext cx="2884200" cy="461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List 01</a:t>
            </a:r>
            <a:endParaRPr/>
          </a:p>
        </p:txBody>
      </p:sp>
      <p:sp>
        <p:nvSpPr>
          <p:cNvPr id="1412" name="Google Shape;1412;p47"/>
          <p:cNvSpPr txBox="1"/>
          <p:nvPr>
            <p:ph idx="4" type="subTitle"/>
          </p:nvPr>
        </p:nvSpPr>
        <p:spPr>
          <a:xfrm>
            <a:off x="5103300" y="1698925"/>
            <a:ext cx="2884200" cy="461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List 02</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6" name="Shape 1416"/>
        <p:cNvGrpSpPr/>
        <p:nvPr/>
      </p:nvGrpSpPr>
      <p:grpSpPr>
        <a:xfrm>
          <a:off x="0" y="0"/>
          <a:ext cx="0" cy="0"/>
          <a:chOff x="0" y="0"/>
          <a:chExt cx="0" cy="0"/>
        </a:xfrm>
      </p:grpSpPr>
      <p:sp>
        <p:nvSpPr>
          <p:cNvPr id="1417" name="Google Shape;1417;p48"/>
          <p:cNvSpPr txBox="1"/>
          <p:nvPr>
            <p:ph type="title"/>
          </p:nvPr>
        </p:nvSpPr>
        <p:spPr>
          <a:xfrm>
            <a:off x="4740164" y="2303267"/>
            <a:ext cx="3579900" cy="5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Concepts</a:t>
            </a:r>
            <a:endParaRPr/>
          </a:p>
        </p:txBody>
      </p:sp>
      <p:sp>
        <p:nvSpPr>
          <p:cNvPr id="1418" name="Google Shape;1418;p48"/>
          <p:cNvSpPr/>
          <p:nvPr/>
        </p:nvSpPr>
        <p:spPr>
          <a:xfrm>
            <a:off x="5550868" y="997749"/>
            <a:ext cx="1231389" cy="1007877"/>
          </a:xfrm>
          <a:custGeom>
            <a:rect b="b" l="l" r="r" t="t"/>
            <a:pathLst>
              <a:path extrusionOk="0" h="21114" w="25795">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8"/>
          <p:cNvSpPr txBox="1"/>
          <p:nvPr>
            <p:ph idx="1" type="subTitle"/>
          </p:nvPr>
        </p:nvSpPr>
        <p:spPr>
          <a:xfrm>
            <a:off x="5088614" y="2901208"/>
            <a:ext cx="2883000" cy="73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This is the subtitle that makes it comprehensible</a:t>
            </a:r>
            <a:endParaRPr/>
          </a:p>
        </p:txBody>
      </p:sp>
      <p:sp>
        <p:nvSpPr>
          <p:cNvPr id="1420" name="Google Shape;1420;p48"/>
          <p:cNvSpPr txBox="1"/>
          <p:nvPr>
            <p:ph idx="2" type="title"/>
          </p:nvPr>
        </p:nvSpPr>
        <p:spPr>
          <a:xfrm>
            <a:off x="4740164" y="1188218"/>
            <a:ext cx="3579900" cy="96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421" name="Google Shape;1421;p48"/>
          <p:cNvSpPr/>
          <p:nvPr/>
        </p:nvSpPr>
        <p:spPr>
          <a:xfrm rot="977709">
            <a:off x="1704442" y="1206435"/>
            <a:ext cx="1777904" cy="2842893"/>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8"/>
          <p:cNvSpPr/>
          <p:nvPr/>
        </p:nvSpPr>
        <p:spPr>
          <a:xfrm rot="288900">
            <a:off x="1663212" y="1067354"/>
            <a:ext cx="1777872" cy="2842950"/>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 name="Google Shape;1423;p48"/>
          <p:cNvGrpSpPr/>
          <p:nvPr/>
        </p:nvGrpSpPr>
        <p:grpSpPr>
          <a:xfrm>
            <a:off x="1639028" y="901871"/>
            <a:ext cx="1826253" cy="2872892"/>
            <a:chOff x="5788203" y="901871"/>
            <a:chExt cx="1826253" cy="2872892"/>
          </a:xfrm>
        </p:grpSpPr>
        <p:sp>
          <p:nvSpPr>
            <p:cNvPr id="1424" name="Google Shape;1424;p48"/>
            <p:cNvSpPr/>
            <p:nvPr/>
          </p:nvSpPr>
          <p:spPr>
            <a:xfrm rot="-58676">
              <a:off x="5812348" y="916837"/>
              <a:ext cx="1777963" cy="2842962"/>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1"/>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 name="Google Shape;1425;p48"/>
            <p:cNvGrpSpPr/>
            <p:nvPr/>
          </p:nvGrpSpPr>
          <p:grpSpPr>
            <a:xfrm rot="-178852">
              <a:off x="6292860" y="1539397"/>
              <a:ext cx="858667" cy="1141656"/>
              <a:chOff x="7776943" y="1967253"/>
              <a:chExt cx="858707" cy="1141710"/>
            </a:xfrm>
          </p:grpSpPr>
          <p:sp>
            <p:nvSpPr>
              <p:cNvPr id="1426" name="Google Shape;1426;p48"/>
              <p:cNvSpPr/>
              <p:nvPr/>
            </p:nvSpPr>
            <p:spPr>
              <a:xfrm>
                <a:off x="7832663" y="2505182"/>
                <a:ext cx="802988" cy="603781"/>
              </a:xfrm>
              <a:custGeom>
                <a:rect b="b" l="l" r="r" t="t"/>
                <a:pathLst>
                  <a:path extrusionOk="0" h="9505" w="12641">
                    <a:moveTo>
                      <a:pt x="9472" y="1"/>
                    </a:moveTo>
                    <a:cubicBezTo>
                      <a:pt x="9392" y="1"/>
                      <a:pt x="9313" y="6"/>
                      <a:pt x="9235" y="16"/>
                    </a:cubicBezTo>
                    <a:cubicBezTo>
                      <a:pt x="8657" y="92"/>
                      <a:pt x="8160" y="447"/>
                      <a:pt x="7633" y="665"/>
                    </a:cubicBezTo>
                    <a:cubicBezTo>
                      <a:pt x="7183" y="850"/>
                      <a:pt x="6697" y="944"/>
                      <a:pt x="6210" y="944"/>
                    </a:cubicBezTo>
                    <a:cubicBezTo>
                      <a:pt x="5976" y="944"/>
                      <a:pt x="5741" y="922"/>
                      <a:pt x="5511" y="878"/>
                    </a:cubicBezTo>
                    <a:cubicBezTo>
                      <a:pt x="4788" y="741"/>
                      <a:pt x="4149" y="269"/>
                      <a:pt x="3416" y="203"/>
                    </a:cubicBezTo>
                    <a:cubicBezTo>
                      <a:pt x="3318" y="194"/>
                      <a:pt x="3221" y="189"/>
                      <a:pt x="3125" y="189"/>
                    </a:cubicBezTo>
                    <a:cubicBezTo>
                      <a:pt x="1478" y="189"/>
                      <a:pt x="286" y="1487"/>
                      <a:pt x="92" y="2815"/>
                    </a:cubicBezTo>
                    <a:cubicBezTo>
                      <a:pt x="1" y="3436"/>
                      <a:pt x="23" y="4051"/>
                      <a:pt x="173" y="4725"/>
                    </a:cubicBezTo>
                    <a:cubicBezTo>
                      <a:pt x="223" y="5040"/>
                      <a:pt x="343" y="5400"/>
                      <a:pt x="483" y="5754"/>
                    </a:cubicBezTo>
                    <a:cubicBezTo>
                      <a:pt x="1361" y="7986"/>
                      <a:pt x="3622" y="9504"/>
                      <a:pt x="6006" y="9504"/>
                    </a:cubicBezTo>
                    <a:cubicBezTo>
                      <a:pt x="6156" y="9504"/>
                      <a:pt x="6307" y="9498"/>
                      <a:pt x="6458" y="9486"/>
                    </a:cubicBezTo>
                    <a:cubicBezTo>
                      <a:pt x="9261" y="9258"/>
                      <a:pt x="11757" y="6880"/>
                      <a:pt x="12347" y="4174"/>
                    </a:cubicBezTo>
                    <a:cubicBezTo>
                      <a:pt x="12640" y="2828"/>
                      <a:pt x="12391" y="1270"/>
                      <a:pt x="11112" y="515"/>
                    </a:cubicBezTo>
                    <a:cubicBezTo>
                      <a:pt x="10645" y="240"/>
                      <a:pt x="10037" y="1"/>
                      <a:pt x="9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8"/>
              <p:cNvSpPr/>
              <p:nvPr/>
            </p:nvSpPr>
            <p:spPr>
              <a:xfrm rot="2970961">
                <a:off x="7793955" y="2100306"/>
                <a:ext cx="470583" cy="261754"/>
              </a:xfrm>
              <a:custGeom>
                <a:rect b="b" l="l" r="r" t="t"/>
                <a:pathLst>
                  <a:path extrusionOk="0" h="1187" w="2134">
                    <a:moveTo>
                      <a:pt x="1169" y="0"/>
                    </a:moveTo>
                    <a:cubicBezTo>
                      <a:pt x="985" y="0"/>
                      <a:pt x="775" y="29"/>
                      <a:pt x="542" y="103"/>
                    </a:cubicBezTo>
                    <a:cubicBezTo>
                      <a:pt x="324" y="172"/>
                      <a:pt x="52" y="421"/>
                      <a:pt x="25" y="649"/>
                    </a:cubicBezTo>
                    <a:cubicBezTo>
                      <a:pt x="0" y="878"/>
                      <a:pt x="144" y="1127"/>
                      <a:pt x="368" y="1177"/>
                    </a:cubicBezTo>
                    <a:cubicBezTo>
                      <a:pt x="398" y="1183"/>
                      <a:pt x="428" y="1186"/>
                      <a:pt x="458" y="1186"/>
                    </a:cubicBezTo>
                    <a:cubicBezTo>
                      <a:pt x="595" y="1186"/>
                      <a:pt x="730" y="1123"/>
                      <a:pt x="841" y="1039"/>
                    </a:cubicBezTo>
                    <a:cubicBezTo>
                      <a:pt x="975" y="937"/>
                      <a:pt x="1095" y="717"/>
                      <a:pt x="1223" y="607"/>
                    </a:cubicBezTo>
                    <a:cubicBezTo>
                      <a:pt x="1515" y="356"/>
                      <a:pt x="1783" y="305"/>
                      <a:pt x="1952" y="305"/>
                    </a:cubicBezTo>
                    <a:cubicBezTo>
                      <a:pt x="2065" y="305"/>
                      <a:pt x="2134" y="328"/>
                      <a:pt x="2134" y="328"/>
                    </a:cubicBezTo>
                    <a:cubicBezTo>
                      <a:pt x="2134" y="328"/>
                      <a:pt x="1795" y="0"/>
                      <a:pt x="1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 name="Google Shape;1428;p48"/>
            <p:cNvSpPr/>
            <p:nvPr/>
          </p:nvSpPr>
          <p:spPr>
            <a:xfrm rot="1053896">
              <a:off x="6581882" y="2565012"/>
              <a:ext cx="432920" cy="393251"/>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8"/>
            <p:cNvSpPr/>
            <p:nvPr/>
          </p:nvSpPr>
          <p:spPr>
            <a:xfrm>
              <a:off x="6745225" y="1723695"/>
              <a:ext cx="369826" cy="380600"/>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3" name="Shape 1433"/>
        <p:cNvGrpSpPr/>
        <p:nvPr/>
      </p:nvGrpSpPr>
      <p:grpSpPr>
        <a:xfrm>
          <a:off x="0" y="0"/>
          <a:ext cx="0" cy="0"/>
          <a:chOff x="0" y="0"/>
          <a:chExt cx="0" cy="0"/>
        </a:xfrm>
      </p:grpSpPr>
      <p:grpSp>
        <p:nvGrpSpPr>
          <p:cNvPr id="1434" name="Google Shape;1434;p49"/>
          <p:cNvGrpSpPr/>
          <p:nvPr/>
        </p:nvGrpSpPr>
        <p:grpSpPr>
          <a:xfrm>
            <a:off x="6699536" y="1351450"/>
            <a:ext cx="1021935" cy="1632495"/>
            <a:chOff x="7408786" y="2033125"/>
            <a:chExt cx="1021935" cy="1632495"/>
          </a:xfrm>
        </p:grpSpPr>
        <p:sp>
          <p:nvSpPr>
            <p:cNvPr id="1435" name="Google Shape;1435;p49"/>
            <p:cNvSpPr/>
            <p:nvPr/>
          </p:nvSpPr>
          <p:spPr>
            <a:xfrm>
              <a:off x="740878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9"/>
            <p:cNvSpPr/>
            <p:nvPr/>
          </p:nvSpPr>
          <p:spPr>
            <a:xfrm>
              <a:off x="7409390"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7" name="Google Shape;1437;p49"/>
            <p:cNvGrpSpPr/>
            <p:nvPr/>
          </p:nvGrpSpPr>
          <p:grpSpPr>
            <a:xfrm>
              <a:off x="7514027" y="2113483"/>
              <a:ext cx="916694" cy="1258601"/>
              <a:chOff x="6533193" y="1886327"/>
              <a:chExt cx="1627075" cy="2233939"/>
            </a:xfrm>
          </p:grpSpPr>
          <p:sp>
            <p:nvSpPr>
              <p:cNvPr id="1438" name="Google Shape;1438;p49"/>
              <p:cNvSpPr/>
              <p:nvPr/>
            </p:nvSpPr>
            <p:spPr>
              <a:xfrm>
                <a:off x="7655125" y="1886327"/>
                <a:ext cx="504078" cy="929891"/>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 name="Google Shape;1439;p49"/>
              <p:cNvGrpSpPr/>
              <p:nvPr/>
            </p:nvGrpSpPr>
            <p:grpSpPr>
              <a:xfrm>
                <a:off x="6533193" y="3634022"/>
                <a:ext cx="330438" cy="300159"/>
                <a:chOff x="2276450" y="3238750"/>
                <a:chExt cx="432907" cy="393239"/>
              </a:xfrm>
            </p:grpSpPr>
            <p:sp>
              <p:nvSpPr>
                <p:cNvPr id="1440" name="Google Shape;1440;p49"/>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9"/>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2" name="Google Shape;1442;p49"/>
              <p:cNvSpPr/>
              <p:nvPr/>
            </p:nvSpPr>
            <p:spPr>
              <a:xfrm>
                <a:off x="7444803" y="3420524"/>
                <a:ext cx="715465" cy="699741"/>
              </a:xfrm>
              <a:custGeom>
                <a:rect b="b" l="l" r="r" t="t"/>
                <a:pathLst>
                  <a:path extrusionOk="0" h="7432" w="7599">
                    <a:moveTo>
                      <a:pt x="6186" y="1"/>
                    </a:moveTo>
                    <a:cubicBezTo>
                      <a:pt x="5856" y="1"/>
                      <a:pt x="5522" y="72"/>
                      <a:pt x="5184" y="213"/>
                    </a:cubicBezTo>
                    <a:cubicBezTo>
                      <a:pt x="4149" y="644"/>
                      <a:pt x="3528" y="1430"/>
                      <a:pt x="3341" y="2529"/>
                    </a:cubicBezTo>
                    <a:cubicBezTo>
                      <a:pt x="3266" y="2972"/>
                      <a:pt x="3061" y="3334"/>
                      <a:pt x="2814" y="3687"/>
                    </a:cubicBezTo>
                    <a:cubicBezTo>
                      <a:pt x="2694" y="3859"/>
                      <a:pt x="2560" y="4022"/>
                      <a:pt x="2441" y="4195"/>
                    </a:cubicBezTo>
                    <a:cubicBezTo>
                      <a:pt x="2320" y="4370"/>
                      <a:pt x="2165" y="4506"/>
                      <a:pt x="1993" y="4631"/>
                    </a:cubicBezTo>
                    <a:cubicBezTo>
                      <a:pt x="1542" y="4960"/>
                      <a:pt x="1093" y="5290"/>
                      <a:pt x="717" y="5709"/>
                    </a:cubicBezTo>
                    <a:cubicBezTo>
                      <a:pt x="251" y="6227"/>
                      <a:pt x="31" y="6833"/>
                      <a:pt x="0" y="7431"/>
                    </a:cubicBezTo>
                    <a:lnTo>
                      <a:pt x="7598" y="7431"/>
                    </a:lnTo>
                    <a:lnTo>
                      <a:pt x="7598" y="456"/>
                    </a:lnTo>
                    <a:cubicBezTo>
                      <a:pt x="7567" y="437"/>
                      <a:pt x="7536" y="417"/>
                      <a:pt x="7504" y="397"/>
                    </a:cubicBezTo>
                    <a:cubicBezTo>
                      <a:pt x="7072" y="131"/>
                      <a:pt x="6633" y="1"/>
                      <a:pt x="61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3" name="Google Shape;1443;p49"/>
          <p:cNvGrpSpPr/>
          <p:nvPr/>
        </p:nvGrpSpPr>
        <p:grpSpPr>
          <a:xfrm>
            <a:off x="4083740" y="1351450"/>
            <a:ext cx="1020965" cy="1632495"/>
            <a:chOff x="6203765" y="2033125"/>
            <a:chExt cx="1020965" cy="1632495"/>
          </a:xfrm>
        </p:grpSpPr>
        <p:sp>
          <p:nvSpPr>
            <p:cNvPr id="1444" name="Google Shape;1444;p49"/>
            <p:cNvSpPr/>
            <p:nvPr/>
          </p:nvSpPr>
          <p:spPr>
            <a:xfrm>
              <a:off x="6203780"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9"/>
            <p:cNvSpPr/>
            <p:nvPr/>
          </p:nvSpPr>
          <p:spPr>
            <a:xfrm>
              <a:off x="6203765"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6" name="Google Shape;1446;p49"/>
            <p:cNvGrpSpPr/>
            <p:nvPr/>
          </p:nvGrpSpPr>
          <p:grpSpPr>
            <a:xfrm>
              <a:off x="6203955" y="2080756"/>
              <a:ext cx="984963" cy="1291330"/>
              <a:chOff x="3665875" y="1828238"/>
              <a:chExt cx="1748249" cy="2292031"/>
            </a:xfrm>
          </p:grpSpPr>
          <p:sp>
            <p:nvSpPr>
              <p:cNvPr id="1447" name="Google Shape;1447;p49"/>
              <p:cNvSpPr/>
              <p:nvPr/>
            </p:nvSpPr>
            <p:spPr>
              <a:xfrm>
                <a:off x="4910050" y="1828238"/>
                <a:ext cx="504074" cy="489597"/>
              </a:xfrm>
              <a:custGeom>
                <a:rect b="b" l="l" r="r" t="t"/>
                <a:pathLst>
                  <a:path extrusionOk="0" h="2807" w="2890">
                    <a:moveTo>
                      <a:pt x="899" y="0"/>
                    </a:moveTo>
                    <a:cubicBezTo>
                      <a:pt x="843" y="0"/>
                      <a:pt x="803" y="22"/>
                      <a:pt x="783" y="59"/>
                    </a:cubicBezTo>
                    <a:cubicBezTo>
                      <a:pt x="761" y="104"/>
                      <a:pt x="788" y="181"/>
                      <a:pt x="858" y="238"/>
                    </a:cubicBezTo>
                    <a:cubicBezTo>
                      <a:pt x="918" y="286"/>
                      <a:pt x="981" y="330"/>
                      <a:pt x="1049" y="367"/>
                    </a:cubicBezTo>
                    <a:cubicBezTo>
                      <a:pt x="1171" y="435"/>
                      <a:pt x="1298" y="495"/>
                      <a:pt x="1421" y="561"/>
                    </a:cubicBezTo>
                    <a:cubicBezTo>
                      <a:pt x="1468" y="586"/>
                      <a:pt x="1510" y="620"/>
                      <a:pt x="1554" y="649"/>
                    </a:cubicBezTo>
                    <a:cubicBezTo>
                      <a:pt x="1551" y="659"/>
                      <a:pt x="1547" y="669"/>
                      <a:pt x="1545" y="678"/>
                    </a:cubicBezTo>
                    <a:cubicBezTo>
                      <a:pt x="1476" y="669"/>
                      <a:pt x="1405" y="670"/>
                      <a:pt x="1340" y="651"/>
                    </a:cubicBezTo>
                    <a:cubicBezTo>
                      <a:pt x="1207" y="611"/>
                      <a:pt x="1078" y="555"/>
                      <a:pt x="943" y="516"/>
                    </a:cubicBezTo>
                    <a:cubicBezTo>
                      <a:pt x="814" y="478"/>
                      <a:pt x="681" y="446"/>
                      <a:pt x="548" y="427"/>
                    </a:cubicBezTo>
                    <a:cubicBezTo>
                      <a:pt x="535" y="425"/>
                      <a:pt x="522" y="424"/>
                      <a:pt x="509" y="424"/>
                    </a:cubicBezTo>
                    <a:cubicBezTo>
                      <a:pt x="454" y="424"/>
                      <a:pt x="397" y="439"/>
                      <a:pt x="346" y="456"/>
                    </a:cubicBezTo>
                    <a:cubicBezTo>
                      <a:pt x="224" y="497"/>
                      <a:pt x="198" y="614"/>
                      <a:pt x="286" y="709"/>
                    </a:cubicBezTo>
                    <a:cubicBezTo>
                      <a:pt x="375" y="802"/>
                      <a:pt x="488" y="853"/>
                      <a:pt x="609" y="888"/>
                    </a:cubicBezTo>
                    <a:cubicBezTo>
                      <a:pt x="748" y="929"/>
                      <a:pt x="891" y="963"/>
                      <a:pt x="1031" y="1000"/>
                    </a:cubicBezTo>
                    <a:cubicBezTo>
                      <a:pt x="1067" y="1010"/>
                      <a:pt x="1104" y="1020"/>
                      <a:pt x="1138" y="1035"/>
                    </a:cubicBezTo>
                    <a:cubicBezTo>
                      <a:pt x="1153" y="1042"/>
                      <a:pt x="1174" y="1061"/>
                      <a:pt x="1174" y="1075"/>
                    </a:cubicBezTo>
                    <a:cubicBezTo>
                      <a:pt x="1174" y="1089"/>
                      <a:pt x="1154" y="1110"/>
                      <a:pt x="1139" y="1116"/>
                    </a:cubicBezTo>
                    <a:cubicBezTo>
                      <a:pt x="1100" y="1133"/>
                      <a:pt x="1058" y="1151"/>
                      <a:pt x="1016" y="1157"/>
                    </a:cubicBezTo>
                    <a:cubicBezTo>
                      <a:pt x="927" y="1169"/>
                      <a:pt x="835" y="1182"/>
                      <a:pt x="745" y="1182"/>
                    </a:cubicBezTo>
                    <a:cubicBezTo>
                      <a:pt x="740" y="1182"/>
                      <a:pt x="735" y="1182"/>
                      <a:pt x="729" y="1182"/>
                    </a:cubicBezTo>
                    <a:cubicBezTo>
                      <a:pt x="722" y="1182"/>
                      <a:pt x="714" y="1182"/>
                      <a:pt x="706" y="1182"/>
                    </a:cubicBezTo>
                    <a:cubicBezTo>
                      <a:pt x="509" y="1182"/>
                      <a:pt x="321" y="1215"/>
                      <a:pt x="144" y="1303"/>
                    </a:cubicBezTo>
                    <a:cubicBezTo>
                      <a:pt x="90" y="1330"/>
                      <a:pt x="48" y="1382"/>
                      <a:pt x="1" y="1422"/>
                    </a:cubicBezTo>
                    <a:lnTo>
                      <a:pt x="1" y="1469"/>
                    </a:lnTo>
                    <a:cubicBezTo>
                      <a:pt x="101" y="1588"/>
                      <a:pt x="245" y="1600"/>
                      <a:pt x="383" y="1611"/>
                    </a:cubicBezTo>
                    <a:cubicBezTo>
                      <a:pt x="431" y="1614"/>
                      <a:pt x="480" y="1616"/>
                      <a:pt x="528" y="1616"/>
                    </a:cubicBezTo>
                    <a:cubicBezTo>
                      <a:pt x="607" y="1616"/>
                      <a:pt x="687" y="1612"/>
                      <a:pt x="767" y="1612"/>
                    </a:cubicBezTo>
                    <a:lnTo>
                      <a:pt x="835" y="1612"/>
                    </a:lnTo>
                    <a:cubicBezTo>
                      <a:pt x="838" y="1619"/>
                      <a:pt x="842" y="1624"/>
                      <a:pt x="845" y="1630"/>
                    </a:cubicBezTo>
                    <a:cubicBezTo>
                      <a:pt x="794" y="1695"/>
                      <a:pt x="744" y="1762"/>
                      <a:pt x="690" y="1825"/>
                    </a:cubicBezTo>
                    <a:cubicBezTo>
                      <a:pt x="563" y="1973"/>
                      <a:pt x="429" y="2116"/>
                      <a:pt x="355" y="2301"/>
                    </a:cubicBezTo>
                    <a:cubicBezTo>
                      <a:pt x="328" y="2366"/>
                      <a:pt x="305" y="2434"/>
                      <a:pt x="293" y="2503"/>
                    </a:cubicBezTo>
                    <a:cubicBezTo>
                      <a:pt x="280" y="2591"/>
                      <a:pt x="319" y="2642"/>
                      <a:pt x="392" y="2642"/>
                    </a:cubicBezTo>
                    <a:cubicBezTo>
                      <a:pt x="408" y="2642"/>
                      <a:pt x="424" y="2639"/>
                      <a:pt x="442" y="2635"/>
                    </a:cubicBezTo>
                    <a:cubicBezTo>
                      <a:pt x="483" y="2624"/>
                      <a:pt x="523" y="2604"/>
                      <a:pt x="561" y="2583"/>
                    </a:cubicBezTo>
                    <a:cubicBezTo>
                      <a:pt x="835" y="2424"/>
                      <a:pt x="1048" y="2199"/>
                      <a:pt x="1229" y="1942"/>
                    </a:cubicBezTo>
                    <a:cubicBezTo>
                      <a:pt x="1259" y="1898"/>
                      <a:pt x="1292" y="1856"/>
                      <a:pt x="1325" y="1815"/>
                    </a:cubicBezTo>
                    <a:cubicBezTo>
                      <a:pt x="1339" y="1799"/>
                      <a:pt x="1356" y="1787"/>
                      <a:pt x="1384" y="1763"/>
                    </a:cubicBezTo>
                    <a:cubicBezTo>
                      <a:pt x="1389" y="1801"/>
                      <a:pt x="1397" y="1825"/>
                      <a:pt x="1395" y="1847"/>
                    </a:cubicBezTo>
                    <a:cubicBezTo>
                      <a:pt x="1383" y="1985"/>
                      <a:pt x="1361" y="2122"/>
                      <a:pt x="1357" y="2259"/>
                    </a:cubicBezTo>
                    <a:cubicBezTo>
                      <a:pt x="1353" y="2383"/>
                      <a:pt x="1359" y="2507"/>
                      <a:pt x="1380" y="2629"/>
                    </a:cubicBezTo>
                    <a:cubicBezTo>
                      <a:pt x="1391" y="2692"/>
                      <a:pt x="1445" y="2747"/>
                      <a:pt x="1479" y="2806"/>
                    </a:cubicBezTo>
                    <a:lnTo>
                      <a:pt x="1574" y="2806"/>
                    </a:lnTo>
                    <a:cubicBezTo>
                      <a:pt x="1642" y="2760"/>
                      <a:pt x="1674" y="2691"/>
                      <a:pt x="1698" y="2617"/>
                    </a:cubicBezTo>
                    <a:cubicBezTo>
                      <a:pt x="1779" y="2383"/>
                      <a:pt x="1818" y="2140"/>
                      <a:pt x="1848" y="1895"/>
                    </a:cubicBezTo>
                    <a:cubicBezTo>
                      <a:pt x="1859" y="1810"/>
                      <a:pt x="1880" y="1725"/>
                      <a:pt x="1901" y="1641"/>
                    </a:cubicBezTo>
                    <a:cubicBezTo>
                      <a:pt x="1905" y="1623"/>
                      <a:pt x="1931" y="1610"/>
                      <a:pt x="1947" y="1594"/>
                    </a:cubicBezTo>
                    <a:cubicBezTo>
                      <a:pt x="1961" y="1610"/>
                      <a:pt x="1983" y="1623"/>
                      <a:pt x="1987" y="1640"/>
                    </a:cubicBezTo>
                    <a:cubicBezTo>
                      <a:pt x="2014" y="1737"/>
                      <a:pt x="2034" y="1836"/>
                      <a:pt x="2057" y="1933"/>
                    </a:cubicBezTo>
                    <a:cubicBezTo>
                      <a:pt x="2080" y="2026"/>
                      <a:pt x="2100" y="2121"/>
                      <a:pt x="2130" y="2212"/>
                    </a:cubicBezTo>
                    <a:cubicBezTo>
                      <a:pt x="2146" y="2265"/>
                      <a:pt x="2186" y="2302"/>
                      <a:pt x="2246" y="2309"/>
                    </a:cubicBezTo>
                    <a:cubicBezTo>
                      <a:pt x="2256" y="2311"/>
                      <a:pt x="2265" y="2311"/>
                      <a:pt x="2274" y="2311"/>
                    </a:cubicBezTo>
                    <a:cubicBezTo>
                      <a:pt x="2356" y="2311"/>
                      <a:pt x="2406" y="2259"/>
                      <a:pt x="2413" y="2158"/>
                    </a:cubicBezTo>
                    <a:cubicBezTo>
                      <a:pt x="2418" y="2067"/>
                      <a:pt x="2418" y="1976"/>
                      <a:pt x="2407" y="1887"/>
                    </a:cubicBezTo>
                    <a:cubicBezTo>
                      <a:pt x="2389" y="1736"/>
                      <a:pt x="2360" y="1587"/>
                      <a:pt x="2338" y="1437"/>
                    </a:cubicBezTo>
                    <a:cubicBezTo>
                      <a:pt x="2333" y="1402"/>
                      <a:pt x="2337" y="1365"/>
                      <a:pt x="2337" y="1330"/>
                    </a:cubicBezTo>
                    <a:cubicBezTo>
                      <a:pt x="2345" y="1327"/>
                      <a:pt x="2353" y="1323"/>
                      <a:pt x="2361" y="1321"/>
                    </a:cubicBezTo>
                    <a:cubicBezTo>
                      <a:pt x="2383" y="1344"/>
                      <a:pt x="2410" y="1364"/>
                      <a:pt x="2425" y="1390"/>
                    </a:cubicBezTo>
                    <a:cubicBezTo>
                      <a:pt x="2468" y="1463"/>
                      <a:pt x="2502" y="1540"/>
                      <a:pt x="2544" y="1613"/>
                    </a:cubicBezTo>
                    <a:cubicBezTo>
                      <a:pt x="2567" y="1652"/>
                      <a:pt x="2593" y="1690"/>
                      <a:pt x="2625" y="1721"/>
                    </a:cubicBezTo>
                    <a:cubicBezTo>
                      <a:pt x="2651" y="1746"/>
                      <a:pt x="2683" y="1758"/>
                      <a:pt x="2715" y="1758"/>
                    </a:cubicBezTo>
                    <a:cubicBezTo>
                      <a:pt x="2755" y="1758"/>
                      <a:pt x="2795" y="1739"/>
                      <a:pt x="2824" y="1705"/>
                    </a:cubicBezTo>
                    <a:cubicBezTo>
                      <a:pt x="2875" y="1642"/>
                      <a:pt x="2889" y="1570"/>
                      <a:pt x="2885" y="1489"/>
                    </a:cubicBezTo>
                    <a:cubicBezTo>
                      <a:pt x="2877" y="1337"/>
                      <a:pt x="2816" y="1206"/>
                      <a:pt x="2736" y="1083"/>
                    </a:cubicBezTo>
                    <a:cubicBezTo>
                      <a:pt x="2647" y="951"/>
                      <a:pt x="2550" y="824"/>
                      <a:pt x="2459" y="693"/>
                    </a:cubicBezTo>
                    <a:cubicBezTo>
                      <a:pt x="2412" y="625"/>
                      <a:pt x="2367" y="555"/>
                      <a:pt x="2323" y="484"/>
                    </a:cubicBezTo>
                    <a:cubicBezTo>
                      <a:pt x="2281" y="415"/>
                      <a:pt x="2216" y="377"/>
                      <a:pt x="2140" y="369"/>
                    </a:cubicBezTo>
                    <a:cubicBezTo>
                      <a:pt x="1852" y="339"/>
                      <a:pt x="1586" y="238"/>
                      <a:pt x="1323" y="124"/>
                    </a:cubicBezTo>
                    <a:cubicBezTo>
                      <a:pt x="1211" y="76"/>
                      <a:pt x="1092" y="43"/>
                      <a:pt x="974" y="11"/>
                    </a:cubicBezTo>
                    <a:cubicBezTo>
                      <a:pt x="947" y="4"/>
                      <a:pt x="921" y="0"/>
                      <a:pt x="8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9"/>
              <p:cNvSpPr/>
              <p:nvPr/>
            </p:nvSpPr>
            <p:spPr>
              <a:xfrm>
                <a:off x="3665875" y="3420525"/>
                <a:ext cx="844422" cy="699744"/>
              </a:xfrm>
              <a:custGeom>
                <a:rect b="b" l="l" r="r" t="t"/>
                <a:pathLst>
                  <a:path extrusionOk="0" h="6510" w="7856">
                    <a:moveTo>
                      <a:pt x="271" y="0"/>
                    </a:moveTo>
                    <a:cubicBezTo>
                      <a:pt x="181" y="0"/>
                      <a:pt x="91" y="2"/>
                      <a:pt x="1" y="5"/>
                    </a:cubicBezTo>
                    <a:lnTo>
                      <a:pt x="1" y="6509"/>
                    </a:lnTo>
                    <a:lnTo>
                      <a:pt x="7856" y="6509"/>
                    </a:lnTo>
                    <a:cubicBezTo>
                      <a:pt x="7779" y="6009"/>
                      <a:pt x="7637" y="5521"/>
                      <a:pt x="7285" y="5216"/>
                    </a:cubicBezTo>
                    <a:cubicBezTo>
                      <a:pt x="6975" y="4949"/>
                      <a:pt x="6575" y="4889"/>
                      <a:pt x="6173" y="4889"/>
                    </a:cubicBezTo>
                    <a:cubicBezTo>
                      <a:pt x="6033" y="4889"/>
                      <a:pt x="5894" y="4896"/>
                      <a:pt x="5758" y="4905"/>
                    </a:cubicBezTo>
                    <a:cubicBezTo>
                      <a:pt x="5265" y="4935"/>
                      <a:pt x="4773" y="4966"/>
                      <a:pt x="4279" y="4995"/>
                    </a:cubicBezTo>
                    <a:cubicBezTo>
                      <a:pt x="4159" y="5003"/>
                      <a:pt x="4036" y="5009"/>
                      <a:pt x="3912" y="5009"/>
                    </a:cubicBezTo>
                    <a:cubicBezTo>
                      <a:pt x="3562" y="5009"/>
                      <a:pt x="3214" y="4957"/>
                      <a:pt x="2943" y="4726"/>
                    </a:cubicBezTo>
                    <a:cubicBezTo>
                      <a:pt x="2485" y="4337"/>
                      <a:pt x="2431" y="3603"/>
                      <a:pt x="2483" y="2969"/>
                    </a:cubicBezTo>
                    <a:cubicBezTo>
                      <a:pt x="2536" y="2334"/>
                      <a:pt x="2649" y="1660"/>
                      <a:pt x="2399" y="1086"/>
                    </a:cubicBezTo>
                    <a:cubicBezTo>
                      <a:pt x="2175" y="574"/>
                      <a:pt x="1693" y="246"/>
                      <a:pt x="1194" y="108"/>
                    </a:cubicBezTo>
                    <a:cubicBezTo>
                      <a:pt x="892" y="24"/>
                      <a:pt x="582" y="0"/>
                      <a:pt x="271"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9" name="Google Shape;1449;p49"/>
          <p:cNvGrpSpPr/>
          <p:nvPr/>
        </p:nvGrpSpPr>
        <p:grpSpPr>
          <a:xfrm>
            <a:off x="1401649" y="1351450"/>
            <a:ext cx="1020951" cy="1632495"/>
            <a:chOff x="4994674" y="2033125"/>
            <a:chExt cx="1020951" cy="1632495"/>
          </a:xfrm>
        </p:grpSpPr>
        <p:sp>
          <p:nvSpPr>
            <p:cNvPr id="1450" name="Google Shape;1450;p49"/>
            <p:cNvSpPr/>
            <p:nvPr/>
          </p:nvSpPr>
          <p:spPr>
            <a:xfrm>
              <a:off x="499467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9"/>
            <p:cNvSpPr/>
            <p:nvPr/>
          </p:nvSpPr>
          <p:spPr>
            <a:xfrm>
              <a:off x="4994674"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 name="Google Shape;1452;p49"/>
            <p:cNvGrpSpPr/>
            <p:nvPr/>
          </p:nvGrpSpPr>
          <p:grpSpPr>
            <a:xfrm>
              <a:off x="4994723" y="2107898"/>
              <a:ext cx="984968" cy="1264072"/>
              <a:chOff x="1048850" y="1876413"/>
              <a:chExt cx="1748257" cy="2243650"/>
            </a:xfrm>
          </p:grpSpPr>
          <p:sp>
            <p:nvSpPr>
              <p:cNvPr id="1453" name="Google Shape;1453;p49"/>
              <p:cNvSpPr/>
              <p:nvPr/>
            </p:nvSpPr>
            <p:spPr>
              <a:xfrm>
                <a:off x="2517620" y="3719362"/>
                <a:ext cx="279487" cy="287638"/>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 name="Google Shape;1454;p49"/>
              <p:cNvGrpSpPr/>
              <p:nvPr/>
            </p:nvGrpSpPr>
            <p:grpSpPr>
              <a:xfrm>
                <a:off x="1161825" y="1876413"/>
                <a:ext cx="432907" cy="393239"/>
                <a:chOff x="2276450" y="3238750"/>
                <a:chExt cx="432907" cy="393239"/>
              </a:xfrm>
            </p:grpSpPr>
            <p:sp>
              <p:nvSpPr>
                <p:cNvPr id="1455" name="Google Shape;1455;p49"/>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9"/>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7" name="Google Shape;1457;p49"/>
              <p:cNvSpPr/>
              <p:nvPr/>
            </p:nvSpPr>
            <p:spPr>
              <a:xfrm>
                <a:off x="1048850" y="3606300"/>
                <a:ext cx="330421" cy="513762"/>
              </a:xfrm>
              <a:custGeom>
                <a:rect b="b" l="l" r="r" t="t"/>
                <a:pathLst>
                  <a:path extrusionOk="0" h="5809" w="3736">
                    <a:moveTo>
                      <a:pt x="77" y="0"/>
                    </a:moveTo>
                    <a:cubicBezTo>
                      <a:pt x="52" y="0"/>
                      <a:pt x="26" y="1"/>
                      <a:pt x="1" y="2"/>
                    </a:cubicBezTo>
                    <a:lnTo>
                      <a:pt x="1" y="5808"/>
                    </a:lnTo>
                    <a:lnTo>
                      <a:pt x="3535" y="5808"/>
                    </a:lnTo>
                    <a:cubicBezTo>
                      <a:pt x="3535" y="5808"/>
                      <a:pt x="3535" y="5807"/>
                      <a:pt x="3536" y="5807"/>
                    </a:cubicBezTo>
                    <a:cubicBezTo>
                      <a:pt x="3666" y="5548"/>
                      <a:pt x="3736" y="5273"/>
                      <a:pt x="3703" y="4970"/>
                    </a:cubicBezTo>
                    <a:cubicBezTo>
                      <a:pt x="3660" y="4580"/>
                      <a:pt x="3462" y="4307"/>
                      <a:pt x="3106" y="4158"/>
                    </a:cubicBezTo>
                    <a:cubicBezTo>
                      <a:pt x="2983" y="4107"/>
                      <a:pt x="2855" y="4082"/>
                      <a:pt x="2728" y="4053"/>
                    </a:cubicBezTo>
                    <a:cubicBezTo>
                      <a:pt x="2538" y="4011"/>
                      <a:pt x="2351" y="3959"/>
                      <a:pt x="2177" y="3861"/>
                    </a:cubicBezTo>
                    <a:cubicBezTo>
                      <a:pt x="1817" y="3660"/>
                      <a:pt x="1681" y="3380"/>
                      <a:pt x="1750" y="2978"/>
                    </a:cubicBezTo>
                    <a:cubicBezTo>
                      <a:pt x="1783" y="2795"/>
                      <a:pt x="1828" y="2616"/>
                      <a:pt x="1864" y="2435"/>
                    </a:cubicBezTo>
                    <a:cubicBezTo>
                      <a:pt x="1902" y="2242"/>
                      <a:pt x="1927" y="2047"/>
                      <a:pt x="1910" y="1845"/>
                    </a:cubicBezTo>
                    <a:cubicBezTo>
                      <a:pt x="1862" y="1272"/>
                      <a:pt x="1569" y="829"/>
                      <a:pt x="1163" y="450"/>
                    </a:cubicBezTo>
                    <a:cubicBezTo>
                      <a:pt x="915" y="219"/>
                      <a:pt x="629" y="67"/>
                      <a:pt x="306" y="18"/>
                    </a:cubicBezTo>
                    <a:cubicBezTo>
                      <a:pt x="231" y="6"/>
                      <a:pt x="154" y="0"/>
                      <a:pt x="7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58" name="Google Shape;1458;p49"/>
          <p:cNvSpPr txBox="1"/>
          <p:nvPr>
            <p:ph type="title"/>
          </p:nvPr>
        </p:nvSpPr>
        <p:spPr>
          <a:xfrm>
            <a:off x="713225" y="46873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Learn these Concepts!</a:t>
            </a:r>
            <a:endParaRPr/>
          </a:p>
        </p:txBody>
      </p:sp>
      <p:sp>
        <p:nvSpPr>
          <p:cNvPr id="1459" name="Google Shape;1459;p49"/>
          <p:cNvSpPr txBox="1"/>
          <p:nvPr>
            <p:ph idx="1" type="subTitle"/>
          </p:nvPr>
        </p:nvSpPr>
        <p:spPr>
          <a:xfrm>
            <a:off x="706875" y="3522375"/>
            <a:ext cx="2410500" cy="66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 cold place</a:t>
            </a:r>
            <a:endParaRPr/>
          </a:p>
        </p:txBody>
      </p:sp>
      <p:sp>
        <p:nvSpPr>
          <p:cNvPr id="1460" name="Google Shape;1460;p49"/>
          <p:cNvSpPr txBox="1"/>
          <p:nvPr>
            <p:ph idx="2" type="subTitle"/>
          </p:nvPr>
        </p:nvSpPr>
        <p:spPr>
          <a:xfrm>
            <a:off x="3363600" y="3522375"/>
            <a:ext cx="2410500" cy="66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It’s the biggest planet in the Solar System</a:t>
            </a:r>
            <a:endParaRPr/>
          </a:p>
        </p:txBody>
      </p:sp>
      <p:sp>
        <p:nvSpPr>
          <p:cNvPr id="1461" name="Google Shape;1461;p49"/>
          <p:cNvSpPr txBox="1"/>
          <p:nvPr>
            <p:ph idx="3" type="subTitle"/>
          </p:nvPr>
        </p:nvSpPr>
        <p:spPr>
          <a:xfrm>
            <a:off x="6020324" y="3522375"/>
            <a:ext cx="2410500" cy="66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 is composed of hydrogen and helium</a:t>
            </a:r>
            <a:endParaRPr/>
          </a:p>
        </p:txBody>
      </p:sp>
      <p:sp>
        <p:nvSpPr>
          <p:cNvPr id="1462" name="Google Shape;1462;p49"/>
          <p:cNvSpPr txBox="1"/>
          <p:nvPr>
            <p:ph idx="4" type="subTitle"/>
          </p:nvPr>
        </p:nvSpPr>
        <p:spPr>
          <a:xfrm>
            <a:off x="706875" y="3087975"/>
            <a:ext cx="2410500" cy="434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a:t>
            </a:r>
            <a:endParaRPr/>
          </a:p>
        </p:txBody>
      </p:sp>
      <p:sp>
        <p:nvSpPr>
          <p:cNvPr id="1463" name="Google Shape;1463;p49"/>
          <p:cNvSpPr txBox="1"/>
          <p:nvPr>
            <p:ph idx="5" type="subTitle"/>
          </p:nvPr>
        </p:nvSpPr>
        <p:spPr>
          <a:xfrm>
            <a:off x="3363599" y="3087975"/>
            <a:ext cx="2410500" cy="434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a:t>
            </a:r>
            <a:endParaRPr/>
          </a:p>
        </p:txBody>
      </p:sp>
      <p:sp>
        <p:nvSpPr>
          <p:cNvPr id="1464" name="Google Shape;1464;p49"/>
          <p:cNvSpPr txBox="1"/>
          <p:nvPr>
            <p:ph idx="6" type="subTitle"/>
          </p:nvPr>
        </p:nvSpPr>
        <p:spPr>
          <a:xfrm>
            <a:off x="6020323" y="3087975"/>
            <a:ext cx="2410500" cy="434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a:t>
            </a:r>
            <a:endParaRPr/>
          </a:p>
        </p:txBody>
      </p:sp>
      <p:sp>
        <p:nvSpPr>
          <p:cNvPr id="1465" name="Google Shape;1465;p49"/>
          <p:cNvSpPr/>
          <p:nvPr/>
        </p:nvSpPr>
        <p:spPr>
          <a:xfrm>
            <a:off x="1692616" y="190773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6" name="Google Shape;1466;p49"/>
          <p:cNvGrpSpPr/>
          <p:nvPr/>
        </p:nvGrpSpPr>
        <p:grpSpPr>
          <a:xfrm>
            <a:off x="7056813" y="1906796"/>
            <a:ext cx="337522" cy="370909"/>
            <a:chOff x="-39998250" y="3605325"/>
            <a:chExt cx="288875" cy="317450"/>
          </a:xfrm>
        </p:grpSpPr>
        <p:sp>
          <p:nvSpPr>
            <p:cNvPr id="1467" name="Google Shape;1467;p4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 name="Google Shape;1469;p49"/>
          <p:cNvGrpSpPr/>
          <p:nvPr/>
        </p:nvGrpSpPr>
        <p:grpSpPr>
          <a:xfrm>
            <a:off x="4399049" y="1906343"/>
            <a:ext cx="339595" cy="371814"/>
            <a:chOff x="-39625900" y="3238300"/>
            <a:chExt cx="290650" cy="318225"/>
          </a:xfrm>
        </p:grpSpPr>
        <p:sp>
          <p:nvSpPr>
            <p:cNvPr id="1470" name="Google Shape;1470;p4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648" name="Shape 648"/>
        <p:cNvGrpSpPr/>
        <p:nvPr/>
      </p:nvGrpSpPr>
      <p:grpSpPr>
        <a:xfrm>
          <a:off x="0" y="0"/>
          <a:ext cx="0" cy="0"/>
          <a:chOff x="0" y="0"/>
          <a:chExt cx="0" cy="0"/>
        </a:xfrm>
      </p:grpSpPr>
      <p:sp>
        <p:nvSpPr>
          <p:cNvPr id="649" name="Google Shape;649;p32"/>
          <p:cNvSpPr txBox="1"/>
          <p:nvPr>
            <p:ph type="title"/>
          </p:nvPr>
        </p:nvSpPr>
        <p:spPr>
          <a:xfrm>
            <a:off x="713225" y="460651"/>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650" name="Google Shape;650;p32"/>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solidFill>
                  <a:schemeClr val="lt2"/>
                </a:solidFill>
              </a:rPr>
              <a:t>Here’s what you’ll find in this </a:t>
            </a:r>
            <a:r>
              <a:rPr b="1" lang="en">
                <a:solidFill>
                  <a:schemeClr val="lt2"/>
                </a:solidFill>
                <a:uFill>
                  <a:noFill/>
                </a:uFill>
                <a:hlinkClick r:id="rId3">
                  <a:extLst>
                    <a:ext uri="{A12FA001-AC4F-418D-AE19-62706E023703}">
                      <ahyp:hlinkClr val="tx"/>
                    </a:ext>
                  </a:extLst>
                </a:hlinkClick>
              </a:rPr>
              <a:t>Slidesgo</a:t>
            </a:r>
            <a:r>
              <a:rPr lang="en">
                <a:solidFill>
                  <a:schemeClr val="lt2"/>
                </a:solidFill>
              </a:rPr>
              <a:t> template: </a:t>
            </a:r>
            <a:endParaRPr>
              <a:solidFill>
                <a:schemeClr val="lt2"/>
              </a:solidFill>
            </a:endParaRPr>
          </a:p>
          <a:p>
            <a:pPr indent="0" lvl="0" marL="0" rtl="0" algn="l">
              <a:spcBef>
                <a:spcPts val="0"/>
              </a:spcBef>
              <a:spcAft>
                <a:spcPts val="0"/>
              </a:spcAft>
              <a:buClr>
                <a:schemeClr val="dk2"/>
              </a:buClr>
              <a:buSzPts val="1100"/>
              <a:buFont typeface="Arial"/>
              <a:buNone/>
            </a:pPr>
            <a:r>
              <a:t/>
            </a:r>
            <a:endParaRPr/>
          </a:p>
          <a:p>
            <a:pPr indent="-304800" lvl="0" marL="457200" rtl="0" algn="l">
              <a:spcBef>
                <a:spcPts val="0"/>
              </a:spcBef>
              <a:spcAft>
                <a:spcPts val="0"/>
              </a:spcAft>
              <a:buClr>
                <a:schemeClr val="lt2"/>
              </a:buClr>
              <a:buSzPts val="1200"/>
              <a:buChar char="●"/>
            </a:pPr>
            <a:r>
              <a:rPr lang="en"/>
              <a:t>A slide structure based on a multi-purpose presentation, which you can easily adapt to your needs. For more info on how to edit the template, please visit Slidesgo School or read our </a:t>
            </a:r>
            <a:r>
              <a:rPr b="1" lang="en">
                <a:uFill>
                  <a:noFill/>
                </a:uFill>
                <a:hlinkClick r:id="rId4"/>
              </a:rPr>
              <a:t>FAQs</a:t>
            </a:r>
            <a:r>
              <a:rPr lang="en"/>
              <a:t>.</a:t>
            </a:r>
            <a:endParaRPr>
              <a:solidFill>
                <a:schemeClr val="lt2"/>
              </a:solidFill>
            </a:endParaRPr>
          </a:p>
          <a:p>
            <a:pPr indent="-304800" lvl="0" marL="457200" rtl="0" algn="l">
              <a:spcBef>
                <a:spcPts val="0"/>
              </a:spcBef>
              <a:spcAft>
                <a:spcPts val="0"/>
              </a:spcAft>
              <a:buClr>
                <a:schemeClr val="lt2"/>
              </a:buClr>
              <a:buSzPts val="1200"/>
              <a:buChar char="●"/>
            </a:pPr>
            <a:r>
              <a:rPr lang="en">
                <a:solidFill>
                  <a:schemeClr val="lt2"/>
                </a:solidFill>
              </a:rPr>
              <a:t>An assortment of </a:t>
            </a:r>
            <a:r>
              <a:rPr lang="en"/>
              <a:t>resources </a:t>
            </a:r>
            <a:r>
              <a:rPr lang="en">
                <a:solidFill>
                  <a:schemeClr val="lt2"/>
                </a:solidFill>
              </a:rPr>
              <a:t>that are suitable for use in the presentation can be found in the </a:t>
            </a:r>
            <a:r>
              <a:rPr b="1" lang="en">
                <a:solidFill>
                  <a:schemeClr val="lt2"/>
                </a:solidFill>
              </a:rPr>
              <a:t>a</a:t>
            </a:r>
            <a:r>
              <a:rPr b="1" lang="en">
                <a:solidFill>
                  <a:schemeClr val="lt2"/>
                </a:solidFill>
                <a:uFill>
                  <a:noFill/>
                </a:uFill>
                <a:hlinkClick action="ppaction://hlinksldjump" r:id="rId5">
                  <a:extLst>
                    <a:ext uri="{A12FA001-AC4F-418D-AE19-62706E023703}">
                      <ahyp:hlinkClr val="tx"/>
                    </a:ext>
                  </a:extLst>
                </a:hlinkClick>
              </a:rPr>
              <a:t>lternative resources</a:t>
            </a:r>
            <a:r>
              <a:rPr b="1" lang="en">
                <a:solidFill>
                  <a:schemeClr val="lt2"/>
                </a:solidFill>
              </a:rPr>
              <a:t> slide.</a:t>
            </a:r>
            <a:endParaRPr b="1">
              <a:solidFill>
                <a:schemeClr val="lt2"/>
              </a:solidFill>
            </a:endParaRPr>
          </a:p>
          <a:p>
            <a:pPr indent="-304800" lvl="0" marL="457200" rtl="0" algn="l">
              <a:spcBef>
                <a:spcPts val="0"/>
              </a:spcBef>
              <a:spcAft>
                <a:spcPts val="0"/>
              </a:spcAft>
              <a:buClr>
                <a:schemeClr val="lt2"/>
              </a:buClr>
              <a:buSzPts val="1200"/>
              <a:buChar char="●"/>
            </a:pPr>
            <a:r>
              <a:rPr lang="en">
                <a:solidFill>
                  <a:schemeClr val="lt2"/>
                </a:solidFill>
              </a:rPr>
              <a:t>A </a:t>
            </a:r>
            <a:r>
              <a:rPr b="1" lang="en">
                <a:solidFill>
                  <a:schemeClr val="lt2"/>
                </a:solidFill>
                <a:uFill>
                  <a:noFill/>
                </a:uFill>
                <a:hlinkClick action="ppaction://hlinksldjump" r:id="rId6">
                  <a:extLst>
                    <a:ext uri="{A12FA001-AC4F-418D-AE19-62706E023703}">
                      <ahyp:hlinkClr val="tx"/>
                    </a:ext>
                  </a:extLst>
                </a:hlinkClick>
              </a:rPr>
              <a:t>thanks </a:t>
            </a:r>
            <a:r>
              <a:rPr b="1" lang="en">
                <a:solidFill>
                  <a:schemeClr val="lt2"/>
                </a:solidFill>
              </a:rPr>
              <a:t>slide</a:t>
            </a:r>
            <a:r>
              <a:rPr lang="en">
                <a:solidFill>
                  <a:schemeClr val="lt2"/>
                </a:solidFill>
              </a:rPr>
              <a:t>, which you must keep so that proper credits for our design are given.</a:t>
            </a:r>
            <a:endParaRPr>
              <a:solidFill>
                <a:schemeClr val="lt2"/>
              </a:solidFill>
            </a:endParaRPr>
          </a:p>
          <a:p>
            <a:pPr indent="-304800" lvl="0" marL="457200" rtl="0" algn="l">
              <a:spcBef>
                <a:spcPts val="0"/>
              </a:spcBef>
              <a:spcAft>
                <a:spcPts val="0"/>
              </a:spcAft>
              <a:buClr>
                <a:schemeClr val="lt2"/>
              </a:buClr>
              <a:buSzPts val="1200"/>
              <a:buChar char="●"/>
            </a:pPr>
            <a:r>
              <a:rPr lang="en">
                <a:solidFill>
                  <a:schemeClr val="lt2"/>
                </a:solidFill>
              </a:rPr>
              <a:t>A </a:t>
            </a:r>
            <a:r>
              <a:rPr b="1" lang="en">
                <a:solidFill>
                  <a:schemeClr val="lt2"/>
                </a:solidFill>
                <a:uFill>
                  <a:noFill/>
                </a:uFill>
                <a:hlinkClick action="ppaction://hlinksldjump" r:id="rId7">
                  <a:extLst>
                    <a:ext uri="{A12FA001-AC4F-418D-AE19-62706E023703}">
                      <ahyp:hlinkClr val="tx"/>
                    </a:ext>
                  </a:extLst>
                </a:hlinkClick>
              </a:rPr>
              <a:t>resources </a:t>
            </a:r>
            <a:r>
              <a:rPr b="1" lang="en">
                <a:solidFill>
                  <a:schemeClr val="lt2"/>
                </a:solidFill>
              </a:rPr>
              <a:t>slide</a:t>
            </a:r>
            <a:r>
              <a:rPr lang="en">
                <a:solidFill>
                  <a:schemeClr val="lt2"/>
                </a:solidFill>
              </a:rPr>
              <a:t>, where you’ll find links to all the elements used in the template.</a:t>
            </a:r>
            <a:endParaRPr>
              <a:solidFill>
                <a:schemeClr val="lt2"/>
              </a:solidFill>
            </a:endParaRPr>
          </a:p>
          <a:p>
            <a:pPr indent="-304800" lvl="0" marL="457200" rtl="0" algn="l">
              <a:spcBef>
                <a:spcPts val="0"/>
              </a:spcBef>
              <a:spcAft>
                <a:spcPts val="0"/>
              </a:spcAft>
              <a:buClr>
                <a:schemeClr val="lt2"/>
              </a:buClr>
              <a:buSzPts val="1200"/>
              <a:buChar char="●"/>
            </a:pPr>
            <a:r>
              <a:rPr b="1" lang="en">
                <a:uFill>
                  <a:noFill/>
                </a:uFill>
                <a:hlinkClick/>
              </a:rPr>
              <a:t>Instructions for use</a:t>
            </a:r>
            <a:r>
              <a:rPr lang="en">
                <a:uFill>
                  <a:noFill/>
                </a:uFill>
                <a:hlinkClick/>
              </a:rPr>
              <a:t>.</a:t>
            </a:r>
            <a:endParaRPr/>
          </a:p>
          <a:p>
            <a:pPr indent="-304800" lvl="0" marL="457200" rtl="0" algn="l">
              <a:spcBef>
                <a:spcPts val="0"/>
              </a:spcBef>
              <a:spcAft>
                <a:spcPts val="0"/>
              </a:spcAft>
              <a:buClr>
                <a:schemeClr val="lt2"/>
              </a:buClr>
              <a:buSzPts val="1200"/>
              <a:buChar char="●"/>
            </a:pPr>
            <a:r>
              <a:rPr lang="en">
                <a:solidFill>
                  <a:schemeClr val="lt2"/>
                </a:solidFill>
              </a:rPr>
              <a:t>Final slides with: </a:t>
            </a:r>
            <a:endParaRPr>
              <a:solidFill>
                <a:schemeClr val="lt2"/>
              </a:solidFill>
            </a:endParaRPr>
          </a:p>
          <a:p>
            <a:pPr indent="-304800" lvl="0" marL="914400" rtl="0" algn="l">
              <a:spcBef>
                <a:spcPts val="0"/>
              </a:spcBef>
              <a:spcAft>
                <a:spcPts val="0"/>
              </a:spcAft>
              <a:buClr>
                <a:schemeClr val="lt2"/>
              </a:buClr>
              <a:buSzPts val="1200"/>
              <a:buChar char="●"/>
            </a:pPr>
            <a:r>
              <a:rPr lang="en">
                <a:solidFill>
                  <a:schemeClr val="lt2"/>
                </a:solidFill>
              </a:rPr>
              <a:t>The</a:t>
            </a:r>
            <a:r>
              <a:rPr lang="en">
                <a:solidFill>
                  <a:schemeClr val="lt2"/>
                </a:solidFill>
                <a:uFill>
                  <a:noFill/>
                </a:uFill>
                <a:hlinkClick action="ppaction://hlinksldjump" r:id="rId8">
                  <a:extLst>
                    <a:ext uri="{A12FA001-AC4F-418D-AE19-62706E023703}">
                      <ahyp:hlinkClr val="tx"/>
                    </a:ext>
                  </a:extLst>
                </a:hlinkClick>
              </a:rPr>
              <a:t> </a:t>
            </a:r>
            <a:r>
              <a:rPr b="1" lang="en">
                <a:solidFill>
                  <a:schemeClr val="lt2"/>
                </a:solidFill>
                <a:uFill>
                  <a:noFill/>
                </a:uFill>
                <a:hlinkClick action="ppaction://hlinksldjump" r:id="rId9">
                  <a:extLst>
                    <a:ext uri="{A12FA001-AC4F-418D-AE19-62706E023703}">
                      <ahyp:hlinkClr val="tx"/>
                    </a:ext>
                  </a:extLst>
                </a:hlinkClick>
              </a:rPr>
              <a:t>fonts and colors</a:t>
            </a:r>
            <a:r>
              <a:rPr lang="en">
                <a:solidFill>
                  <a:schemeClr val="lt2"/>
                </a:solidFill>
              </a:rPr>
              <a:t> used in the template.</a:t>
            </a:r>
            <a:endParaRPr>
              <a:solidFill>
                <a:schemeClr val="lt2"/>
              </a:solidFill>
            </a:endParaRPr>
          </a:p>
          <a:p>
            <a:pPr indent="-304800" lvl="0" marL="914400" rtl="0" algn="l">
              <a:spcBef>
                <a:spcPts val="0"/>
              </a:spcBef>
              <a:spcAft>
                <a:spcPts val="0"/>
              </a:spcAft>
              <a:buClr>
                <a:schemeClr val="lt2"/>
              </a:buClr>
              <a:buSzPts val="1200"/>
              <a:buChar char="●"/>
            </a:pPr>
            <a:r>
              <a:rPr lang="en"/>
              <a:t>A selection of </a:t>
            </a:r>
            <a:r>
              <a:rPr b="1" lang="en">
                <a:uFill>
                  <a:noFill/>
                </a:uFill>
                <a:hlinkClick action="ppaction://hlinksldjump" r:id="rId10"/>
              </a:rPr>
              <a:t>illustrations</a:t>
            </a:r>
            <a:r>
              <a:rPr lang="en"/>
              <a:t>. You can also customize and animate them as you wish with the online editor. Visit </a:t>
            </a:r>
            <a:r>
              <a:rPr b="1" lang="en">
                <a:uFill>
                  <a:noFill/>
                </a:uFill>
                <a:hlinkClick r:id="rId11"/>
              </a:rPr>
              <a:t>Storyset</a:t>
            </a:r>
            <a:r>
              <a:rPr lang="en"/>
              <a:t> to find more.</a:t>
            </a:r>
            <a:endParaRPr>
              <a:solidFill>
                <a:schemeClr val="lt2"/>
              </a:solidFill>
            </a:endParaRPr>
          </a:p>
          <a:p>
            <a:pPr indent="-304800" lvl="0" marL="914400" rtl="0" algn="l">
              <a:spcBef>
                <a:spcPts val="0"/>
              </a:spcBef>
              <a:spcAft>
                <a:spcPts val="0"/>
              </a:spcAft>
              <a:buClr>
                <a:schemeClr val="lt2"/>
              </a:buClr>
              <a:buSzPts val="1200"/>
              <a:buChar char="●"/>
            </a:pPr>
            <a:r>
              <a:rPr lang="en">
                <a:solidFill>
                  <a:schemeClr val="lt2"/>
                </a:solidFill>
              </a:rPr>
              <a:t>More</a:t>
            </a:r>
            <a:r>
              <a:rPr lang="en">
                <a:solidFill>
                  <a:schemeClr val="lt2"/>
                </a:solidFill>
                <a:uFill>
                  <a:noFill/>
                </a:uFill>
                <a:hlinkClick action="ppaction://hlinksldjump" r:id="rId12">
                  <a:extLst>
                    <a:ext uri="{A12FA001-AC4F-418D-AE19-62706E023703}">
                      <ahyp:hlinkClr val="tx"/>
                    </a:ext>
                  </a:extLst>
                </a:hlinkClick>
              </a:rPr>
              <a:t> </a:t>
            </a:r>
            <a:r>
              <a:rPr b="1" lang="en">
                <a:solidFill>
                  <a:schemeClr val="lt2"/>
                </a:solidFill>
                <a:uFill>
                  <a:noFill/>
                </a:uFill>
                <a:hlinkClick action="ppaction://hlinksldjump" r:id="rId13">
                  <a:extLst>
                    <a:ext uri="{A12FA001-AC4F-418D-AE19-62706E023703}">
                      <ahyp:hlinkClr val="tx"/>
                    </a:ext>
                  </a:extLst>
                </a:hlinkClick>
              </a:rPr>
              <a:t>infographic resources</a:t>
            </a:r>
            <a:r>
              <a:rPr b="1" lang="en">
                <a:solidFill>
                  <a:schemeClr val="lt2"/>
                </a:solidFill>
              </a:rPr>
              <a:t>,</a:t>
            </a:r>
            <a:r>
              <a:rPr lang="en">
                <a:solidFill>
                  <a:schemeClr val="lt2"/>
                </a:solidFill>
              </a:rPr>
              <a:t> whose size and color can be edited. </a:t>
            </a:r>
            <a:endParaRPr>
              <a:solidFill>
                <a:schemeClr val="lt2"/>
              </a:solidFill>
            </a:endParaRPr>
          </a:p>
          <a:p>
            <a:pPr indent="-304800" lvl="0" marL="914400" rtl="0" algn="l">
              <a:spcBef>
                <a:spcPts val="0"/>
              </a:spcBef>
              <a:spcAft>
                <a:spcPts val="0"/>
              </a:spcAft>
              <a:buClr>
                <a:schemeClr val="lt2"/>
              </a:buClr>
              <a:buSzPts val="1200"/>
              <a:buChar char="●"/>
            </a:pPr>
            <a:r>
              <a:rPr lang="en">
                <a:solidFill>
                  <a:schemeClr val="lt2"/>
                </a:solidFill>
              </a:rPr>
              <a:t>Sets of </a:t>
            </a:r>
            <a:r>
              <a:rPr b="1" lang="en">
                <a:solidFill>
                  <a:schemeClr val="lt2"/>
                </a:solidFill>
                <a:uFill>
                  <a:noFill/>
                </a:uFill>
                <a:hlinkClick action="ppaction://hlinksldjump" r:id="rId14">
                  <a:extLst>
                    <a:ext uri="{A12FA001-AC4F-418D-AE19-62706E023703}">
                      <ahyp:hlinkClr val="tx"/>
                    </a:ext>
                  </a:extLst>
                </a:hlinkClick>
              </a:rPr>
              <a:t>customizable icons</a:t>
            </a:r>
            <a:r>
              <a:rPr b="1" lang="en">
                <a:solidFill>
                  <a:schemeClr val="lt2"/>
                </a:solidFill>
              </a:rPr>
              <a:t> </a:t>
            </a:r>
            <a:r>
              <a:rPr lang="en">
                <a:solidFill>
                  <a:schemeClr val="lt2"/>
                </a:solidFill>
              </a:rPr>
              <a:t>of the following themes: general, business, avatar, creative process, education, help &amp; support, medical, nature, performing arts, SEO &amp; marketing, and teamwork.</a:t>
            </a:r>
            <a:endParaRPr>
              <a:solidFill>
                <a:schemeClr val="lt2"/>
              </a:solidFill>
            </a:endParaRPr>
          </a:p>
          <a:p>
            <a:pPr indent="0" lvl="0" marL="0" rtl="0" algn="l">
              <a:spcBef>
                <a:spcPts val="0"/>
              </a:spcBef>
              <a:spcAft>
                <a:spcPts val="0"/>
              </a:spcAft>
              <a:buClr>
                <a:schemeClr val="dk2"/>
              </a:buClr>
              <a:buSzPts val="1100"/>
              <a:buFont typeface="Arial"/>
              <a:buNone/>
            </a:pPr>
            <a:r>
              <a:t/>
            </a:r>
            <a:endParaRPr/>
          </a:p>
          <a:p>
            <a:pPr indent="0" lvl="0" marL="0" rtl="0" algn="l">
              <a:spcBef>
                <a:spcPts val="0"/>
              </a:spcBef>
              <a:spcAft>
                <a:spcPts val="0"/>
              </a:spcAft>
              <a:buClr>
                <a:schemeClr val="dk2"/>
              </a:buClr>
              <a:buSzPts val="1100"/>
              <a:buFont typeface="Arial"/>
              <a:buNone/>
            </a:pPr>
            <a:r>
              <a:rPr lang="en">
                <a:solidFill>
                  <a:schemeClr val="lt2"/>
                </a:solidFill>
              </a:rPr>
              <a:t>You can delete this slide when you’re done editing the presentation.</a:t>
            </a:r>
            <a:endParaRPr>
              <a:solidFill>
                <a:schemeClr val="l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75" name="Shape 1475"/>
        <p:cNvGrpSpPr/>
        <p:nvPr/>
      </p:nvGrpSpPr>
      <p:grpSpPr>
        <a:xfrm>
          <a:off x="0" y="0"/>
          <a:ext cx="0" cy="0"/>
          <a:chOff x="0" y="0"/>
          <a:chExt cx="0" cy="0"/>
        </a:xfrm>
      </p:grpSpPr>
      <p:sp>
        <p:nvSpPr>
          <p:cNvPr id="1476" name="Google Shape;1476;p50"/>
          <p:cNvSpPr txBox="1"/>
          <p:nvPr>
            <p:ph idx="1" type="body"/>
          </p:nvPr>
        </p:nvSpPr>
        <p:spPr>
          <a:xfrm>
            <a:off x="4572000" y="539500"/>
            <a:ext cx="3858600" cy="190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a:t>
            </a:r>
            <a:r>
              <a:rPr lang="en"/>
              <a:t>Picture</a:t>
            </a:r>
            <a:r>
              <a:rPr lang="en"/>
              <a:t> Is Worth A</a:t>
            </a:r>
            <a:endParaRPr/>
          </a:p>
          <a:p>
            <a:pPr indent="0" lvl="0" marL="0" rtl="0" algn="ctr">
              <a:spcBef>
                <a:spcPts val="0"/>
              </a:spcBef>
              <a:spcAft>
                <a:spcPts val="0"/>
              </a:spcAft>
              <a:buNone/>
            </a:pPr>
            <a:r>
              <a:rPr lang="en"/>
              <a:t>Thousand Words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0" name="Shape 1480"/>
        <p:cNvGrpSpPr/>
        <p:nvPr/>
      </p:nvGrpSpPr>
      <p:grpSpPr>
        <a:xfrm>
          <a:off x="0" y="0"/>
          <a:ext cx="0" cy="0"/>
          <a:chOff x="0" y="0"/>
          <a:chExt cx="0" cy="0"/>
        </a:xfrm>
      </p:grpSpPr>
      <p:sp>
        <p:nvSpPr>
          <p:cNvPr id="1481" name="Google Shape;1481;p51"/>
          <p:cNvSpPr txBox="1"/>
          <p:nvPr>
            <p:ph type="title"/>
          </p:nvPr>
        </p:nvSpPr>
        <p:spPr>
          <a:xfrm>
            <a:off x="4562400" y="803263"/>
            <a:ext cx="3568800" cy="197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1482" name="Google Shape;1482;p51"/>
          <p:cNvSpPr txBox="1"/>
          <p:nvPr>
            <p:ph idx="1" type="subTitle"/>
          </p:nvPr>
        </p:nvSpPr>
        <p:spPr>
          <a:xfrm>
            <a:off x="4562400" y="2777038"/>
            <a:ext cx="3568800" cy="121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reveal large amounts of data, so remember: use an image instead of a long text. Your audience will appreciate that</a:t>
            </a:r>
            <a:endParaRPr/>
          </a:p>
        </p:txBody>
      </p:sp>
      <p:sp>
        <p:nvSpPr>
          <p:cNvPr id="1483" name="Google Shape;1483;p51"/>
          <p:cNvSpPr/>
          <p:nvPr/>
        </p:nvSpPr>
        <p:spPr>
          <a:xfrm>
            <a:off x="1012800" y="1071588"/>
            <a:ext cx="2861100" cy="2861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84" name="Google Shape;1484;p51"/>
          <p:cNvPicPr preferRelativeResize="0"/>
          <p:nvPr/>
        </p:nvPicPr>
        <p:blipFill rotWithShape="1">
          <a:blip r:embed="rId3">
            <a:alphaModFix/>
          </a:blip>
          <a:srcRect b="0" l="14212" r="14547" t="28754"/>
          <a:stretch/>
        </p:blipFill>
        <p:spPr>
          <a:xfrm>
            <a:off x="1132500" y="1157550"/>
            <a:ext cx="2621700" cy="2689200"/>
          </a:xfrm>
          <a:prstGeom prst="ellipse">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88" name="Shape 1488"/>
        <p:cNvGrpSpPr/>
        <p:nvPr/>
      </p:nvGrpSpPr>
      <p:grpSpPr>
        <a:xfrm>
          <a:off x="0" y="0"/>
          <a:ext cx="0" cy="0"/>
          <a:chOff x="0" y="0"/>
          <a:chExt cx="0" cy="0"/>
        </a:xfrm>
      </p:grpSpPr>
      <p:sp>
        <p:nvSpPr>
          <p:cNvPr id="1489" name="Google Shape;1489;p52"/>
          <p:cNvSpPr txBox="1"/>
          <p:nvPr>
            <p:ph type="title"/>
          </p:nvPr>
        </p:nvSpPr>
        <p:spPr>
          <a:xfrm>
            <a:off x="713225" y="1507000"/>
            <a:ext cx="7717500" cy="125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1490" name="Google Shape;1490;p52"/>
          <p:cNvSpPr txBox="1"/>
          <p:nvPr>
            <p:ph idx="1" type="body"/>
          </p:nvPr>
        </p:nvSpPr>
        <p:spPr>
          <a:xfrm>
            <a:off x="713225" y="2765500"/>
            <a:ext cx="7717500" cy="471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Big numbers catch your audience’s attention</a:t>
            </a:r>
            <a:endParaRPr/>
          </a:p>
        </p:txBody>
      </p:sp>
      <p:grpSp>
        <p:nvGrpSpPr>
          <p:cNvPr id="1491" name="Google Shape;1491;p52"/>
          <p:cNvGrpSpPr/>
          <p:nvPr/>
        </p:nvGrpSpPr>
        <p:grpSpPr>
          <a:xfrm>
            <a:off x="7228095" y="3237089"/>
            <a:ext cx="1693962" cy="2130734"/>
            <a:chOff x="4497550" y="3098625"/>
            <a:chExt cx="244725" cy="307825"/>
          </a:xfrm>
        </p:grpSpPr>
        <p:sp>
          <p:nvSpPr>
            <p:cNvPr id="1492" name="Google Shape;1492;p52"/>
            <p:cNvSpPr/>
            <p:nvPr/>
          </p:nvSpPr>
          <p:spPr>
            <a:xfrm>
              <a:off x="4500900" y="3161225"/>
              <a:ext cx="215425" cy="241975"/>
            </a:xfrm>
            <a:custGeom>
              <a:rect b="b" l="l" r="r" t="t"/>
              <a:pathLst>
                <a:path extrusionOk="0" h="9679" w="8617">
                  <a:moveTo>
                    <a:pt x="367" y="0"/>
                  </a:moveTo>
                  <a:cubicBezTo>
                    <a:pt x="123" y="216"/>
                    <a:pt x="1" y="556"/>
                    <a:pt x="78" y="894"/>
                  </a:cubicBezTo>
                  <a:lnTo>
                    <a:pt x="1945" y="8969"/>
                  </a:lnTo>
                  <a:cubicBezTo>
                    <a:pt x="2043" y="9391"/>
                    <a:pt x="2422" y="9679"/>
                    <a:pt x="2839" y="9679"/>
                  </a:cubicBezTo>
                  <a:cubicBezTo>
                    <a:pt x="2906" y="9679"/>
                    <a:pt x="2975" y="9671"/>
                    <a:pt x="3044" y="9655"/>
                  </a:cubicBezTo>
                  <a:lnTo>
                    <a:pt x="7817" y="8552"/>
                  </a:lnTo>
                  <a:cubicBezTo>
                    <a:pt x="8308" y="8438"/>
                    <a:pt x="8617" y="7944"/>
                    <a:pt x="8503" y="7453"/>
                  </a:cubicBezTo>
                  <a:lnTo>
                    <a:pt x="367" y="0"/>
                  </a:lnTo>
                  <a:close/>
                </a:path>
              </a:pathLst>
            </a:custGeom>
            <a:solidFill>
              <a:srgbClr val="BDBD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2"/>
            <p:cNvSpPr/>
            <p:nvPr/>
          </p:nvSpPr>
          <p:spPr>
            <a:xfrm>
              <a:off x="4497550" y="3158000"/>
              <a:ext cx="222325" cy="248450"/>
            </a:xfrm>
            <a:custGeom>
              <a:rect b="b" l="l" r="r" t="t"/>
              <a:pathLst>
                <a:path extrusionOk="0" h="9938" w="8893">
                  <a:moveTo>
                    <a:pt x="501" y="0"/>
                  </a:moveTo>
                  <a:cubicBezTo>
                    <a:pt x="471" y="0"/>
                    <a:pt x="440" y="11"/>
                    <a:pt x="416" y="32"/>
                  </a:cubicBezTo>
                  <a:cubicBezTo>
                    <a:pt x="127" y="288"/>
                    <a:pt x="0" y="678"/>
                    <a:pt x="87" y="1052"/>
                  </a:cubicBezTo>
                  <a:lnTo>
                    <a:pt x="1954" y="9127"/>
                  </a:lnTo>
                  <a:cubicBezTo>
                    <a:pt x="2065" y="9610"/>
                    <a:pt x="2496" y="9937"/>
                    <a:pt x="2972" y="9937"/>
                  </a:cubicBezTo>
                  <a:cubicBezTo>
                    <a:pt x="3049" y="9937"/>
                    <a:pt x="3128" y="9928"/>
                    <a:pt x="3206" y="9910"/>
                  </a:cubicBezTo>
                  <a:lnTo>
                    <a:pt x="7980" y="8806"/>
                  </a:lnTo>
                  <a:cubicBezTo>
                    <a:pt x="8541" y="8676"/>
                    <a:pt x="8892" y="8114"/>
                    <a:pt x="8763" y="7554"/>
                  </a:cubicBezTo>
                  <a:cubicBezTo>
                    <a:pt x="8749" y="7493"/>
                    <a:pt x="8696" y="7453"/>
                    <a:pt x="8637" y="7453"/>
                  </a:cubicBezTo>
                  <a:cubicBezTo>
                    <a:pt x="8628" y="7453"/>
                    <a:pt x="8618" y="7454"/>
                    <a:pt x="8609" y="7457"/>
                  </a:cubicBezTo>
                  <a:cubicBezTo>
                    <a:pt x="8539" y="7473"/>
                    <a:pt x="8496" y="7542"/>
                    <a:pt x="8512" y="7611"/>
                  </a:cubicBezTo>
                  <a:cubicBezTo>
                    <a:pt x="8609" y="8034"/>
                    <a:pt x="8345" y="8457"/>
                    <a:pt x="7922" y="8555"/>
                  </a:cubicBezTo>
                  <a:lnTo>
                    <a:pt x="3149" y="9659"/>
                  </a:lnTo>
                  <a:cubicBezTo>
                    <a:pt x="3089" y="9672"/>
                    <a:pt x="3030" y="9679"/>
                    <a:pt x="2972" y="9679"/>
                  </a:cubicBezTo>
                  <a:cubicBezTo>
                    <a:pt x="2614" y="9679"/>
                    <a:pt x="2289" y="9433"/>
                    <a:pt x="2205" y="9069"/>
                  </a:cubicBezTo>
                  <a:lnTo>
                    <a:pt x="338" y="995"/>
                  </a:lnTo>
                  <a:cubicBezTo>
                    <a:pt x="273" y="713"/>
                    <a:pt x="368" y="418"/>
                    <a:pt x="586" y="225"/>
                  </a:cubicBezTo>
                  <a:cubicBezTo>
                    <a:pt x="640" y="179"/>
                    <a:pt x="645" y="97"/>
                    <a:pt x="598" y="44"/>
                  </a:cubicBezTo>
                  <a:cubicBezTo>
                    <a:pt x="572" y="15"/>
                    <a:pt x="537" y="0"/>
                    <a:pt x="501" y="0"/>
                  </a:cubicBezTo>
                  <a:close/>
                </a:path>
              </a:pathLst>
            </a:custGeom>
            <a:solidFill>
              <a:srgbClr val="BDBD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2"/>
            <p:cNvSpPr/>
            <p:nvPr/>
          </p:nvSpPr>
          <p:spPr>
            <a:xfrm>
              <a:off x="4508125" y="3103125"/>
              <a:ext cx="232150" cy="281400"/>
            </a:xfrm>
            <a:custGeom>
              <a:rect b="b" l="l" r="r" t="t"/>
              <a:pathLst>
                <a:path extrusionOk="0" h="11256" w="9286">
                  <a:moveTo>
                    <a:pt x="5730" y="0"/>
                  </a:moveTo>
                  <a:cubicBezTo>
                    <a:pt x="5643" y="0"/>
                    <a:pt x="5555" y="14"/>
                    <a:pt x="5467" y="42"/>
                  </a:cubicBezTo>
                  <a:lnTo>
                    <a:pt x="698" y="1587"/>
                  </a:lnTo>
                  <a:cubicBezTo>
                    <a:pt x="249" y="1733"/>
                    <a:pt x="1" y="2220"/>
                    <a:pt x="147" y="2669"/>
                  </a:cubicBezTo>
                  <a:lnTo>
                    <a:pt x="2736" y="10662"/>
                  </a:lnTo>
                  <a:cubicBezTo>
                    <a:pt x="2854" y="11024"/>
                    <a:pt x="3193" y="11255"/>
                    <a:pt x="3556" y="11255"/>
                  </a:cubicBezTo>
                  <a:cubicBezTo>
                    <a:pt x="3643" y="11255"/>
                    <a:pt x="3732" y="11242"/>
                    <a:pt x="3819" y="11214"/>
                  </a:cubicBezTo>
                  <a:lnTo>
                    <a:pt x="8587" y="9668"/>
                  </a:lnTo>
                  <a:cubicBezTo>
                    <a:pt x="9037" y="9522"/>
                    <a:pt x="9286" y="9035"/>
                    <a:pt x="9140" y="8586"/>
                  </a:cubicBezTo>
                  <a:lnTo>
                    <a:pt x="6549" y="594"/>
                  </a:lnTo>
                  <a:cubicBezTo>
                    <a:pt x="6432" y="232"/>
                    <a:pt x="6092" y="0"/>
                    <a:pt x="57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2"/>
            <p:cNvSpPr/>
            <p:nvPr/>
          </p:nvSpPr>
          <p:spPr>
            <a:xfrm>
              <a:off x="4509625" y="3102050"/>
              <a:ext cx="229275" cy="283625"/>
            </a:xfrm>
            <a:custGeom>
              <a:rect b="b" l="l" r="r" t="t"/>
              <a:pathLst>
                <a:path extrusionOk="0" h="11345" w="9171">
                  <a:moveTo>
                    <a:pt x="4779" y="238"/>
                  </a:moveTo>
                  <a:cubicBezTo>
                    <a:pt x="4779" y="238"/>
                    <a:pt x="4779" y="238"/>
                    <a:pt x="4779" y="238"/>
                  </a:cubicBezTo>
                  <a:lnTo>
                    <a:pt x="4779" y="238"/>
                  </a:lnTo>
                  <a:cubicBezTo>
                    <a:pt x="4779" y="238"/>
                    <a:pt x="4779" y="238"/>
                    <a:pt x="4779" y="238"/>
                  </a:cubicBezTo>
                  <a:close/>
                  <a:moveTo>
                    <a:pt x="4591" y="292"/>
                  </a:moveTo>
                  <a:cubicBezTo>
                    <a:pt x="4591" y="292"/>
                    <a:pt x="4591" y="292"/>
                    <a:pt x="4591" y="292"/>
                  </a:cubicBezTo>
                  <a:lnTo>
                    <a:pt x="4591" y="292"/>
                  </a:lnTo>
                  <a:lnTo>
                    <a:pt x="4591" y="292"/>
                  </a:lnTo>
                  <a:close/>
                  <a:moveTo>
                    <a:pt x="4301" y="420"/>
                  </a:moveTo>
                  <a:cubicBezTo>
                    <a:pt x="4315" y="420"/>
                    <a:pt x="4307" y="431"/>
                    <a:pt x="4282" y="438"/>
                  </a:cubicBezTo>
                  <a:cubicBezTo>
                    <a:pt x="4277" y="439"/>
                    <a:pt x="4272" y="439"/>
                    <a:pt x="4268" y="439"/>
                  </a:cubicBezTo>
                  <a:cubicBezTo>
                    <a:pt x="4254" y="439"/>
                    <a:pt x="4246" y="436"/>
                    <a:pt x="4278" y="425"/>
                  </a:cubicBezTo>
                  <a:cubicBezTo>
                    <a:pt x="4289" y="421"/>
                    <a:pt x="4296" y="420"/>
                    <a:pt x="4301" y="420"/>
                  </a:cubicBezTo>
                  <a:close/>
                  <a:moveTo>
                    <a:pt x="6482" y="479"/>
                  </a:moveTo>
                  <a:cubicBezTo>
                    <a:pt x="6482" y="479"/>
                    <a:pt x="6482" y="479"/>
                    <a:pt x="6482" y="479"/>
                  </a:cubicBezTo>
                  <a:lnTo>
                    <a:pt x="6482" y="479"/>
                  </a:lnTo>
                  <a:cubicBezTo>
                    <a:pt x="6482" y="479"/>
                    <a:pt x="6482" y="479"/>
                    <a:pt x="6482" y="479"/>
                  </a:cubicBezTo>
                  <a:close/>
                  <a:moveTo>
                    <a:pt x="3621" y="672"/>
                  </a:moveTo>
                  <a:lnTo>
                    <a:pt x="3621" y="672"/>
                  </a:lnTo>
                  <a:cubicBezTo>
                    <a:pt x="3621" y="672"/>
                    <a:pt x="3621" y="672"/>
                    <a:pt x="3621" y="672"/>
                  </a:cubicBezTo>
                  <a:cubicBezTo>
                    <a:pt x="3621" y="672"/>
                    <a:pt x="3621" y="672"/>
                    <a:pt x="3621" y="672"/>
                  </a:cubicBezTo>
                  <a:close/>
                  <a:moveTo>
                    <a:pt x="3561" y="662"/>
                  </a:moveTo>
                  <a:cubicBezTo>
                    <a:pt x="3562" y="667"/>
                    <a:pt x="3566" y="675"/>
                    <a:pt x="3538" y="685"/>
                  </a:cubicBezTo>
                  <a:cubicBezTo>
                    <a:pt x="3527" y="691"/>
                    <a:pt x="3515" y="695"/>
                    <a:pt x="3510" y="695"/>
                  </a:cubicBezTo>
                  <a:cubicBezTo>
                    <a:pt x="3506" y="695"/>
                    <a:pt x="3507" y="693"/>
                    <a:pt x="3518" y="686"/>
                  </a:cubicBezTo>
                  <a:cubicBezTo>
                    <a:pt x="3533" y="679"/>
                    <a:pt x="3546" y="671"/>
                    <a:pt x="3561" y="662"/>
                  </a:cubicBezTo>
                  <a:close/>
                  <a:moveTo>
                    <a:pt x="2967" y="827"/>
                  </a:moveTo>
                  <a:cubicBezTo>
                    <a:pt x="2967" y="827"/>
                    <a:pt x="2967" y="827"/>
                    <a:pt x="2967" y="827"/>
                  </a:cubicBezTo>
                  <a:lnTo>
                    <a:pt x="2967" y="827"/>
                  </a:lnTo>
                  <a:cubicBezTo>
                    <a:pt x="2967" y="827"/>
                    <a:pt x="2967" y="827"/>
                    <a:pt x="2967" y="827"/>
                  </a:cubicBezTo>
                  <a:close/>
                  <a:moveTo>
                    <a:pt x="2902" y="906"/>
                  </a:moveTo>
                  <a:lnTo>
                    <a:pt x="2902" y="906"/>
                  </a:lnTo>
                  <a:cubicBezTo>
                    <a:pt x="2902" y="906"/>
                    <a:pt x="2902" y="906"/>
                    <a:pt x="2902" y="906"/>
                  </a:cubicBezTo>
                  <a:cubicBezTo>
                    <a:pt x="2902" y="906"/>
                    <a:pt x="2902" y="906"/>
                    <a:pt x="2902" y="906"/>
                  </a:cubicBezTo>
                  <a:close/>
                  <a:moveTo>
                    <a:pt x="2553" y="1008"/>
                  </a:moveTo>
                  <a:lnTo>
                    <a:pt x="2553" y="1008"/>
                  </a:lnTo>
                  <a:cubicBezTo>
                    <a:pt x="2554" y="1014"/>
                    <a:pt x="2551" y="1016"/>
                    <a:pt x="2528" y="1023"/>
                  </a:cubicBezTo>
                  <a:cubicBezTo>
                    <a:pt x="2513" y="1027"/>
                    <a:pt x="2489" y="1035"/>
                    <a:pt x="2478" y="1035"/>
                  </a:cubicBezTo>
                  <a:cubicBezTo>
                    <a:pt x="2475" y="1035"/>
                    <a:pt x="2473" y="1035"/>
                    <a:pt x="2473" y="1033"/>
                  </a:cubicBezTo>
                  <a:lnTo>
                    <a:pt x="2553" y="1008"/>
                  </a:lnTo>
                  <a:close/>
                  <a:moveTo>
                    <a:pt x="1978" y="1253"/>
                  </a:moveTo>
                  <a:cubicBezTo>
                    <a:pt x="1974" y="1253"/>
                    <a:pt x="1967" y="1255"/>
                    <a:pt x="1954" y="1259"/>
                  </a:cubicBezTo>
                  <a:cubicBezTo>
                    <a:pt x="1952" y="1260"/>
                    <a:pt x="1902" y="1274"/>
                    <a:pt x="1912" y="1275"/>
                  </a:cubicBezTo>
                  <a:cubicBezTo>
                    <a:pt x="1913" y="1275"/>
                    <a:pt x="1914" y="1275"/>
                    <a:pt x="1915" y="1275"/>
                  </a:cubicBezTo>
                  <a:cubicBezTo>
                    <a:pt x="1934" y="1275"/>
                    <a:pt x="1957" y="1266"/>
                    <a:pt x="1983" y="1257"/>
                  </a:cubicBezTo>
                  <a:cubicBezTo>
                    <a:pt x="1982" y="1255"/>
                    <a:pt x="1981" y="1253"/>
                    <a:pt x="1978" y="1253"/>
                  </a:cubicBezTo>
                  <a:close/>
                  <a:moveTo>
                    <a:pt x="6878" y="1684"/>
                  </a:moveTo>
                  <a:lnTo>
                    <a:pt x="6878" y="1684"/>
                  </a:lnTo>
                  <a:cubicBezTo>
                    <a:pt x="6856" y="1689"/>
                    <a:pt x="6882" y="1736"/>
                    <a:pt x="6889" y="1736"/>
                  </a:cubicBezTo>
                  <a:cubicBezTo>
                    <a:pt x="6892" y="1736"/>
                    <a:pt x="6893" y="1729"/>
                    <a:pt x="6887" y="1710"/>
                  </a:cubicBezTo>
                  <a:cubicBezTo>
                    <a:pt x="6884" y="1702"/>
                    <a:pt x="6880" y="1691"/>
                    <a:pt x="6878" y="1684"/>
                  </a:cubicBezTo>
                  <a:close/>
                  <a:moveTo>
                    <a:pt x="7121" y="2455"/>
                  </a:moveTo>
                  <a:cubicBezTo>
                    <a:pt x="7121" y="2455"/>
                    <a:pt x="7121" y="2455"/>
                    <a:pt x="7121" y="2455"/>
                  </a:cubicBezTo>
                  <a:lnTo>
                    <a:pt x="7121" y="2455"/>
                  </a:lnTo>
                  <a:cubicBezTo>
                    <a:pt x="7121" y="2455"/>
                    <a:pt x="7121" y="2455"/>
                    <a:pt x="7121" y="2455"/>
                  </a:cubicBezTo>
                  <a:close/>
                  <a:moveTo>
                    <a:pt x="7066" y="2414"/>
                  </a:moveTo>
                  <a:cubicBezTo>
                    <a:pt x="7081" y="2455"/>
                    <a:pt x="7080" y="2469"/>
                    <a:pt x="7070" y="2471"/>
                  </a:cubicBezTo>
                  <a:lnTo>
                    <a:pt x="7061" y="2445"/>
                  </a:lnTo>
                  <a:cubicBezTo>
                    <a:pt x="7061" y="2430"/>
                    <a:pt x="7062" y="2415"/>
                    <a:pt x="7066" y="2414"/>
                  </a:cubicBezTo>
                  <a:close/>
                  <a:moveTo>
                    <a:pt x="74" y="2600"/>
                  </a:moveTo>
                  <a:cubicBezTo>
                    <a:pt x="70" y="2600"/>
                    <a:pt x="68" y="2609"/>
                    <a:pt x="71" y="2629"/>
                  </a:cubicBezTo>
                  <a:cubicBezTo>
                    <a:pt x="76" y="2646"/>
                    <a:pt x="81" y="2652"/>
                    <a:pt x="84" y="2652"/>
                  </a:cubicBezTo>
                  <a:cubicBezTo>
                    <a:pt x="88" y="2652"/>
                    <a:pt x="90" y="2643"/>
                    <a:pt x="86" y="2627"/>
                  </a:cubicBezTo>
                  <a:cubicBezTo>
                    <a:pt x="83" y="2610"/>
                    <a:pt x="77" y="2600"/>
                    <a:pt x="74" y="2600"/>
                  </a:cubicBezTo>
                  <a:close/>
                  <a:moveTo>
                    <a:pt x="119" y="2759"/>
                  </a:moveTo>
                  <a:cubicBezTo>
                    <a:pt x="118" y="2759"/>
                    <a:pt x="117" y="2759"/>
                    <a:pt x="116" y="2761"/>
                  </a:cubicBezTo>
                  <a:cubicBezTo>
                    <a:pt x="126" y="2792"/>
                    <a:pt x="133" y="2808"/>
                    <a:pt x="137" y="2808"/>
                  </a:cubicBezTo>
                  <a:cubicBezTo>
                    <a:pt x="139" y="2808"/>
                    <a:pt x="140" y="2800"/>
                    <a:pt x="139" y="2785"/>
                  </a:cubicBezTo>
                  <a:cubicBezTo>
                    <a:pt x="131" y="2772"/>
                    <a:pt x="124" y="2759"/>
                    <a:pt x="119" y="2759"/>
                  </a:cubicBezTo>
                  <a:close/>
                  <a:moveTo>
                    <a:pt x="181" y="3033"/>
                  </a:moveTo>
                  <a:lnTo>
                    <a:pt x="190" y="3061"/>
                  </a:lnTo>
                  <a:lnTo>
                    <a:pt x="191" y="3088"/>
                  </a:lnTo>
                  <a:cubicBezTo>
                    <a:pt x="183" y="3061"/>
                    <a:pt x="172" y="3036"/>
                    <a:pt x="181" y="3033"/>
                  </a:cubicBezTo>
                  <a:close/>
                  <a:moveTo>
                    <a:pt x="7698" y="4416"/>
                  </a:moveTo>
                  <a:cubicBezTo>
                    <a:pt x="7698" y="4416"/>
                    <a:pt x="7698" y="4416"/>
                    <a:pt x="7698" y="4417"/>
                  </a:cubicBezTo>
                  <a:lnTo>
                    <a:pt x="7698" y="4416"/>
                  </a:lnTo>
                  <a:close/>
                  <a:moveTo>
                    <a:pt x="1378" y="6853"/>
                  </a:moveTo>
                  <a:cubicBezTo>
                    <a:pt x="1377" y="6853"/>
                    <a:pt x="1376" y="6853"/>
                    <a:pt x="1374" y="6853"/>
                  </a:cubicBezTo>
                  <a:lnTo>
                    <a:pt x="1383" y="6880"/>
                  </a:lnTo>
                  <a:lnTo>
                    <a:pt x="1398" y="6905"/>
                  </a:lnTo>
                  <a:cubicBezTo>
                    <a:pt x="1396" y="6872"/>
                    <a:pt x="1390" y="6853"/>
                    <a:pt x="1378" y="6853"/>
                  </a:cubicBezTo>
                  <a:close/>
                  <a:moveTo>
                    <a:pt x="873" y="5077"/>
                  </a:moveTo>
                  <a:cubicBezTo>
                    <a:pt x="858" y="5082"/>
                    <a:pt x="865" y="5170"/>
                    <a:pt x="866" y="5208"/>
                  </a:cubicBezTo>
                  <a:cubicBezTo>
                    <a:pt x="867" y="5212"/>
                    <a:pt x="871" y="5279"/>
                    <a:pt x="878" y="5279"/>
                  </a:cubicBezTo>
                  <a:cubicBezTo>
                    <a:pt x="878" y="5279"/>
                    <a:pt x="878" y="5279"/>
                    <a:pt x="878" y="5279"/>
                  </a:cubicBezTo>
                  <a:cubicBezTo>
                    <a:pt x="889" y="5297"/>
                    <a:pt x="893" y="5308"/>
                    <a:pt x="899" y="5335"/>
                  </a:cubicBezTo>
                  <a:cubicBezTo>
                    <a:pt x="906" y="5370"/>
                    <a:pt x="913" y="5417"/>
                    <a:pt x="930" y="5453"/>
                  </a:cubicBezTo>
                  <a:cubicBezTo>
                    <a:pt x="946" y="5483"/>
                    <a:pt x="953" y="5483"/>
                    <a:pt x="954" y="5518"/>
                  </a:cubicBezTo>
                  <a:cubicBezTo>
                    <a:pt x="970" y="5567"/>
                    <a:pt x="1017" y="5647"/>
                    <a:pt x="995" y="5653"/>
                  </a:cubicBezTo>
                  <a:cubicBezTo>
                    <a:pt x="995" y="5653"/>
                    <a:pt x="995" y="5653"/>
                    <a:pt x="996" y="5653"/>
                  </a:cubicBezTo>
                  <a:cubicBezTo>
                    <a:pt x="1013" y="5653"/>
                    <a:pt x="1032" y="5754"/>
                    <a:pt x="1045" y="5787"/>
                  </a:cubicBezTo>
                  <a:cubicBezTo>
                    <a:pt x="1052" y="5805"/>
                    <a:pt x="1056" y="5808"/>
                    <a:pt x="1058" y="5808"/>
                  </a:cubicBezTo>
                  <a:cubicBezTo>
                    <a:pt x="1059" y="5808"/>
                    <a:pt x="1060" y="5807"/>
                    <a:pt x="1062" y="5807"/>
                  </a:cubicBezTo>
                  <a:cubicBezTo>
                    <a:pt x="1064" y="5807"/>
                    <a:pt x="1067" y="5809"/>
                    <a:pt x="1071" y="5818"/>
                  </a:cubicBezTo>
                  <a:cubicBezTo>
                    <a:pt x="1084" y="5841"/>
                    <a:pt x="1077" y="5862"/>
                    <a:pt x="1072" y="5863"/>
                  </a:cubicBezTo>
                  <a:cubicBezTo>
                    <a:pt x="1051" y="5869"/>
                    <a:pt x="1088" y="5925"/>
                    <a:pt x="1103" y="5966"/>
                  </a:cubicBezTo>
                  <a:cubicBezTo>
                    <a:pt x="1109" y="5984"/>
                    <a:pt x="1147" y="6116"/>
                    <a:pt x="1144" y="6116"/>
                  </a:cubicBezTo>
                  <a:cubicBezTo>
                    <a:pt x="1143" y="6116"/>
                    <a:pt x="1143" y="6116"/>
                    <a:pt x="1143" y="6116"/>
                  </a:cubicBezTo>
                  <a:lnTo>
                    <a:pt x="1143" y="6116"/>
                  </a:lnTo>
                  <a:cubicBezTo>
                    <a:pt x="1144" y="6117"/>
                    <a:pt x="1145" y="6118"/>
                    <a:pt x="1145" y="6118"/>
                  </a:cubicBezTo>
                  <a:cubicBezTo>
                    <a:pt x="1146" y="6118"/>
                    <a:pt x="1140" y="6103"/>
                    <a:pt x="1143" y="6103"/>
                  </a:cubicBezTo>
                  <a:lnTo>
                    <a:pt x="1143" y="6103"/>
                  </a:lnTo>
                  <a:cubicBezTo>
                    <a:pt x="1143" y="6103"/>
                    <a:pt x="1145" y="6105"/>
                    <a:pt x="1147" y="6109"/>
                  </a:cubicBezTo>
                  <a:cubicBezTo>
                    <a:pt x="1154" y="6118"/>
                    <a:pt x="1161" y="6143"/>
                    <a:pt x="1167" y="6157"/>
                  </a:cubicBezTo>
                  <a:cubicBezTo>
                    <a:pt x="1174" y="6178"/>
                    <a:pt x="1187" y="6217"/>
                    <a:pt x="1187" y="6233"/>
                  </a:cubicBezTo>
                  <a:cubicBezTo>
                    <a:pt x="1187" y="6251"/>
                    <a:pt x="1181" y="6249"/>
                    <a:pt x="1195" y="6282"/>
                  </a:cubicBezTo>
                  <a:cubicBezTo>
                    <a:pt x="1207" y="6307"/>
                    <a:pt x="1216" y="6307"/>
                    <a:pt x="1225" y="6324"/>
                  </a:cubicBezTo>
                  <a:cubicBezTo>
                    <a:pt x="1239" y="6356"/>
                    <a:pt x="1244" y="6408"/>
                    <a:pt x="1250" y="6437"/>
                  </a:cubicBezTo>
                  <a:cubicBezTo>
                    <a:pt x="1257" y="6471"/>
                    <a:pt x="1267" y="6508"/>
                    <a:pt x="1279" y="6543"/>
                  </a:cubicBezTo>
                  <a:cubicBezTo>
                    <a:pt x="1291" y="6579"/>
                    <a:pt x="1305" y="6615"/>
                    <a:pt x="1319" y="6646"/>
                  </a:cubicBezTo>
                  <a:cubicBezTo>
                    <a:pt x="1326" y="6660"/>
                    <a:pt x="1347" y="6687"/>
                    <a:pt x="1352" y="6704"/>
                  </a:cubicBezTo>
                  <a:lnTo>
                    <a:pt x="1352" y="6704"/>
                  </a:lnTo>
                  <a:cubicBezTo>
                    <a:pt x="1351" y="6700"/>
                    <a:pt x="1340" y="6692"/>
                    <a:pt x="1335" y="6692"/>
                  </a:cubicBezTo>
                  <a:cubicBezTo>
                    <a:pt x="1334" y="6692"/>
                    <a:pt x="1333" y="6692"/>
                    <a:pt x="1333" y="6694"/>
                  </a:cubicBezTo>
                  <a:cubicBezTo>
                    <a:pt x="1331" y="6703"/>
                    <a:pt x="1354" y="6768"/>
                    <a:pt x="1360" y="6782"/>
                  </a:cubicBezTo>
                  <a:cubicBezTo>
                    <a:pt x="1370" y="6805"/>
                    <a:pt x="1373" y="6791"/>
                    <a:pt x="1383" y="6821"/>
                  </a:cubicBezTo>
                  <a:cubicBezTo>
                    <a:pt x="1393" y="6846"/>
                    <a:pt x="1400" y="6873"/>
                    <a:pt x="1405" y="6896"/>
                  </a:cubicBezTo>
                  <a:cubicBezTo>
                    <a:pt x="1422" y="6965"/>
                    <a:pt x="1409" y="6970"/>
                    <a:pt x="1441" y="7039"/>
                  </a:cubicBezTo>
                  <a:cubicBezTo>
                    <a:pt x="1458" y="7066"/>
                    <a:pt x="1467" y="7097"/>
                    <a:pt x="1479" y="7135"/>
                  </a:cubicBezTo>
                  <a:cubicBezTo>
                    <a:pt x="1485" y="7152"/>
                    <a:pt x="1501" y="7156"/>
                    <a:pt x="1513" y="7193"/>
                  </a:cubicBezTo>
                  <a:cubicBezTo>
                    <a:pt x="1513" y="7193"/>
                    <a:pt x="1512" y="7194"/>
                    <a:pt x="1512" y="7194"/>
                  </a:cubicBezTo>
                  <a:cubicBezTo>
                    <a:pt x="1509" y="7194"/>
                    <a:pt x="1504" y="7191"/>
                    <a:pt x="1500" y="7191"/>
                  </a:cubicBezTo>
                  <a:cubicBezTo>
                    <a:pt x="1495" y="7191"/>
                    <a:pt x="1493" y="7195"/>
                    <a:pt x="1502" y="7215"/>
                  </a:cubicBezTo>
                  <a:cubicBezTo>
                    <a:pt x="1513" y="7240"/>
                    <a:pt x="1527" y="7255"/>
                    <a:pt x="1539" y="7273"/>
                  </a:cubicBezTo>
                  <a:cubicBezTo>
                    <a:pt x="1534" y="7266"/>
                    <a:pt x="1531" y="7262"/>
                    <a:pt x="1530" y="7262"/>
                  </a:cubicBezTo>
                  <a:lnTo>
                    <a:pt x="1530" y="7262"/>
                  </a:lnTo>
                  <a:cubicBezTo>
                    <a:pt x="1523" y="7262"/>
                    <a:pt x="1554" y="7344"/>
                    <a:pt x="1559" y="7362"/>
                  </a:cubicBezTo>
                  <a:cubicBezTo>
                    <a:pt x="1568" y="7400"/>
                    <a:pt x="1546" y="7368"/>
                    <a:pt x="1560" y="7412"/>
                  </a:cubicBezTo>
                  <a:cubicBezTo>
                    <a:pt x="1566" y="7431"/>
                    <a:pt x="1576" y="7440"/>
                    <a:pt x="1584" y="7440"/>
                  </a:cubicBezTo>
                  <a:cubicBezTo>
                    <a:pt x="1595" y="7440"/>
                    <a:pt x="1601" y="7425"/>
                    <a:pt x="1593" y="7395"/>
                  </a:cubicBezTo>
                  <a:lnTo>
                    <a:pt x="1593" y="7395"/>
                  </a:lnTo>
                  <a:lnTo>
                    <a:pt x="1603" y="7430"/>
                  </a:lnTo>
                  <a:cubicBezTo>
                    <a:pt x="1611" y="7454"/>
                    <a:pt x="1626" y="7481"/>
                    <a:pt x="1632" y="7481"/>
                  </a:cubicBezTo>
                  <a:cubicBezTo>
                    <a:pt x="1634" y="7481"/>
                    <a:pt x="1635" y="7474"/>
                    <a:pt x="1629" y="7455"/>
                  </a:cubicBezTo>
                  <a:cubicBezTo>
                    <a:pt x="1619" y="7417"/>
                    <a:pt x="1604" y="7376"/>
                    <a:pt x="1590" y="7339"/>
                  </a:cubicBezTo>
                  <a:cubicBezTo>
                    <a:pt x="1574" y="7296"/>
                    <a:pt x="1569" y="7284"/>
                    <a:pt x="1554" y="7265"/>
                  </a:cubicBezTo>
                  <a:cubicBezTo>
                    <a:pt x="1538" y="7244"/>
                    <a:pt x="1533" y="7192"/>
                    <a:pt x="1517" y="7192"/>
                  </a:cubicBezTo>
                  <a:cubicBezTo>
                    <a:pt x="1516" y="7192"/>
                    <a:pt x="1516" y="7192"/>
                    <a:pt x="1515" y="7192"/>
                  </a:cubicBezTo>
                  <a:cubicBezTo>
                    <a:pt x="1532" y="7188"/>
                    <a:pt x="1498" y="7081"/>
                    <a:pt x="1487" y="7036"/>
                  </a:cubicBezTo>
                  <a:cubicBezTo>
                    <a:pt x="1483" y="7019"/>
                    <a:pt x="1473" y="6986"/>
                    <a:pt x="1472" y="6972"/>
                  </a:cubicBezTo>
                  <a:cubicBezTo>
                    <a:pt x="1479" y="6970"/>
                    <a:pt x="1477" y="6942"/>
                    <a:pt x="1469" y="6915"/>
                  </a:cubicBezTo>
                  <a:lnTo>
                    <a:pt x="1455" y="6919"/>
                  </a:lnTo>
                  <a:cubicBezTo>
                    <a:pt x="1442" y="6878"/>
                    <a:pt x="1451" y="6870"/>
                    <a:pt x="1435" y="6829"/>
                  </a:cubicBezTo>
                  <a:cubicBezTo>
                    <a:pt x="1422" y="6797"/>
                    <a:pt x="1403" y="6757"/>
                    <a:pt x="1389" y="6742"/>
                  </a:cubicBezTo>
                  <a:cubicBezTo>
                    <a:pt x="1383" y="6734"/>
                    <a:pt x="1383" y="6743"/>
                    <a:pt x="1378" y="6725"/>
                  </a:cubicBezTo>
                  <a:cubicBezTo>
                    <a:pt x="1373" y="6706"/>
                    <a:pt x="1367" y="6685"/>
                    <a:pt x="1365" y="6668"/>
                  </a:cubicBezTo>
                  <a:cubicBezTo>
                    <a:pt x="1359" y="6633"/>
                    <a:pt x="1354" y="6591"/>
                    <a:pt x="1336" y="6559"/>
                  </a:cubicBezTo>
                  <a:cubicBezTo>
                    <a:pt x="1319" y="6527"/>
                    <a:pt x="1298" y="6475"/>
                    <a:pt x="1288" y="6433"/>
                  </a:cubicBezTo>
                  <a:cubicBezTo>
                    <a:pt x="1284" y="6414"/>
                    <a:pt x="1293" y="6392"/>
                    <a:pt x="1283" y="6372"/>
                  </a:cubicBezTo>
                  <a:cubicBezTo>
                    <a:pt x="1277" y="6362"/>
                    <a:pt x="1273" y="6359"/>
                    <a:pt x="1271" y="6359"/>
                  </a:cubicBezTo>
                  <a:cubicBezTo>
                    <a:pt x="1266" y="6359"/>
                    <a:pt x="1265" y="6370"/>
                    <a:pt x="1261" y="6370"/>
                  </a:cubicBezTo>
                  <a:cubicBezTo>
                    <a:pt x="1259" y="6370"/>
                    <a:pt x="1255" y="6363"/>
                    <a:pt x="1247" y="6338"/>
                  </a:cubicBezTo>
                  <a:cubicBezTo>
                    <a:pt x="1240" y="6315"/>
                    <a:pt x="1242" y="6310"/>
                    <a:pt x="1247" y="6310"/>
                  </a:cubicBezTo>
                  <a:cubicBezTo>
                    <a:pt x="1250" y="6310"/>
                    <a:pt x="1255" y="6313"/>
                    <a:pt x="1259" y="6313"/>
                  </a:cubicBezTo>
                  <a:cubicBezTo>
                    <a:pt x="1264" y="6313"/>
                    <a:pt x="1267" y="6307"/>
                    <a:pt x="1257" y="6277"/>
                  </a:cubicBezTo>
                  <a:cubicBezTo>
                    <a:pt x="1251" y="6258"/>
                    <a:pt x="1247" y="6255"/>
                    <a:pt x="1244" y="6255"/>
                  </a:cubicBezTo>
                  <a:cubicBezTo>
                    <a:pt x="1243" y="6255"/>
                    <a:pt x="1242" y="6255"/>
                    <a:pt x="1241" y="6255"/>
                  </a:cubicBezTo>
                  <a:cubicBezTo>
                    <a:pt x="1239" y="6255"/>
                    <a:pt x="1236" y="6254"/>
                    <a:pt x="1232" y="6245"/>
                  </a:cubicBezTo>
                  <a:cubicBezTo>
                    <a:pt x="1214" y="6203"/>
                    <a:pt x="1198" y="6141"/>
                    <a:pt x="1186" y="6097"/>
                  </a:cubicBezTo>
                  <a:cubicBezTo>
                    <a:pt x="1159" y="5999"/>
                    <a:pt x="1131" y="5876"/>
                    <a:pt x="1095" y="5779"/>
                  </a:cubicBezTo>
                  <a:cubicBezTo>
                    <a:pt x="1084" y="5748"/>
                    <a:pt x="1076" y="5745"/>
                    <a:pt x="1064" y="5724"/>
                  </a:cubicBezTo>
                  <a:cubicBezTo>
                    <a:pt x="1049" y="5697"/>
                    <a:pt x="1050" y="5694"/>
                    <a:pt x="1054" y="5694"/>
                  </a:cubicBezTo>
                  <a:cubicBezTo>
                    <a:pt x="1055" y="5694"/>
                    <a:pt x="1056" y="5695"/>
                    <a:pt x="1057" y="5695"/>
                  </a:cubicBezTo>
                  <a:cubicBezTo>
                    <a:pt x="1059" y="5695"/>
                    <a:pt x="1061" y="5694"/>
                    <a:pt x="1061" y="5690"/>
                  </a:cubicBezTo>
                  <a:cubicBezTo>
                    <a:pt x="1059" y="5669"/>
                    <a:pt x="1031" y="5603"/>
                    <a:pt x="1022" y="5588"/>
                  </a:cubicBezTo>
                  <a:cubicBezTo>
                    <a:pt x="996" y="5562"/>
                    <a:pt x="1003" y="5559"/>
                    <a:pt x="1007" y="5533"/>
                  </a:cubicBezTo>
                  <a:cubicBezTo>
                    <a:pt x="1008" y="5530"/>
                    <a:pt x="979" y="5507"/>
                    <a:pt x="972" y="5507"/>
                  </a:cubicBezTo>
                  <a:cubicBezTo>
                    <a:pt x="971" y="5507"/>
                    <a:pt x="971" y="5508"/>
                    <a:pt x="971" y="5510"/>
                  </a:cubicBezTo>
                  <a:lnTo>
                    <a:pt x="971" y="5510"/>
                  </a:lnTo>
                  <a:cubicBezTo>
                    <a:pt x="965" y="5490"/>
                    <a:pt x="979" y="5483"/>
                    <a:pt x="980" y="5477"/>
                  </a:cubicBezTo>
                  <a:cubicBezTo>
                    <a:pt x="983" y="5463"/>
                    <a:pt x="963" y="5421"/>
                    <a:pt x="954" y="5403"/>
                  </a:cubicBezTo>
                  <a:cubicBezTo>
                    <a:pt x="947" y="5384"/>
                    <a:pt x="907" y="5287"/>
                    <a:pt x="919" y="5287"/>
                  </a:cubicBezTo>
                  <a:lnTo>
                    <a:pt x="919" y="5287"/>
                  </a:lnTo>
                  <a:cubicBezTo>
                    <a:pt x="920" y="5287"/>
                    <a:pt x="921" y="5288"/>
                    <a:pt x="923" y="5290"/>
                  </a:cubicBezTo>
                  <a:cubicBezTo>
                    <a:pt x="926" y="5292"/>
                    <a:pt x="928" y="5293"/>
                    <a:pt x="929" y="5293"/>
                  </a:cubicBezTo>
                  <a:cubicBezTo>
                    <a:pt x="939" y="5293"/>
                    <a:pt x="892" y="5206"/>
                    <a:pt x="885" y="5185"/>
                  </a:cubicBezTo>
                  <a:cubicBezTo>
                    <a:pt x="862" y="5125"/>
                    <a:pt x="904" y="5127"/>
                    <a:pt x="873" y="5077"/>
                  </a:cubicBezTo>
                  <a:close/>
                  <a:moveTo>
                    <a:pt x="1723" y="7802"/>
                  </a:moveTo>
                  <a:cubicBezTo>
                    <a:pt x="1727" y="7802"/>
                    <a:pt x="1733" y="7811"/>
                    <a:pt x="1739" y="7828"/>
                  </a:cubicBezTo>
                  <a:cubicBezTo>
                    <a:pt x="1739" y="7839"/>
                    <a:pt x="1740" y="7854"/>
                    <a:pt x="1736" y="7854"/>
                  </a:cubicBezTo>
                  <a:cubicBezTo>
                    <a:pt x="1734" y="7854"/>
                    <a:pt x="1731" y="7848"/>
                    <a:pt x="1725" y="7831"/>
                  </a:cubicBezTo>
                  <a:cubicBezTo>
                    <a:pt x="1718" y="7811"/>
                    <a:pt x="1719" y="7802"/>
                    <a:pt x="1723" y="7802"/>
                  </a:cubicBezTo>
                  <a:close/>
                  <a:moveTo>
                    <a:pt x="8936" y="8206"/>
                  </a:moveTo>
                  <a:cubicBezTo>
                    <a:pt x="8937" y="8206"/>
                    <a:pt x="8939" y="8208"/>
                    <a:pt x="8942" y="8211"/>
                  </a:cubicBezTo>
                  <a:cubicBezTo>
                    <a:pt x="8952" y="8224"/>
                    <a:pt x="8958" y="8251"/>
                    <a:pt x="8965" y="8275"/>
                  </a:cubicBezTo>
                  <a:cubicBezTo>
                    <a:pt x="8964" y="8275"/>
                    <a:pt x="8962" y="8276"/>
                    <a:pt x="8960" y="8276"/>
                  </a:cubicBezTo>
                  <a:cubicBezTo>
                    <a:pt x="8956" y="8276"/>
                    <a:pt x="8950" y="8272"/>
                    <a:pt x="8944" y="8252"/>
                  </a:cubicBezTo>
                  <a:cubicBezTo>
                    <a:pt x="8937" y="8232"/>
                    <a:pt x="8931" y="8206"/>
                    <a:pt x="8936" y="8206"/>
                  </a:cubicBezTo>
                  <a:close/>
                  <a:moveTo>
                    <a:pt x="9075" y="8477"/>
                  </a:moveTo>
                  <a:cubicBezTo>
                    <a:pt x="9054" y="8483"/>
                    <a:pt x="9079" y="8530"/>
                    <a:pt x="9087" y="8530"/>
                  </a:cubicBezTo>
                  <a:cubicBezTo>
                    <a:pt x="9090" y="8530"/>
                    <a:pt x="9090" y="8523"/>
                    <a:pt x="9084" y="8504"/>
                  </a:cubicBezTo>
                  <a:cubicBezTo>
                    <a:pt x="9082" y="8496"/>
                    <a:pt x="9078" y="8485"/>
                    <a:pt x="9075" y="8477"/>
                  </a:cubicBezTo>
                  <a:close/>
                  <a:moveTo>
                    <a:pt x="2046" y="8733"/>
                  </a:moveTo>
                  <a:cubicBezTo>
                    <a:pt x="2052" y="8733"/>
                    <a:pt x="2060" y="8746"/>
                    <a:pt x="2067" y="8782"/>
                  </a:cubicBezTo>
                  <a:cubicBezTo>
                    <a:pt x="2068" y="8796"/>
                    <a:pt x="2067" y="8811"/>
                    <a:pt x="2062" y="8813"/>
                  </a:cubicBezTo>
                  <a:cubicBezTo>
                    <a:pt x="2061" y="8813"/>
                    <a:pt x="2061" y="8813"/>
                    <a:pt x="2061" y="8813"/>
                  </a:cubicBezTo>
                  <a:cubicBezTo>
                    <a:pt x="2053" y="8813"/>
                    <a:pt x="2039" y="8786"/>
                    <a:pt x="2037" y="8761"/>
                  </a:cubicBezTo>
                  <a:cubicBezTo>
                    <a:pt x="2036" y="8744"/>
                    <a:pt x="2040" y="8733"/>
                    <a:pt x="2046" y="8733"/>
                  </a:cubicBezTo>
                  <a:close/>
                  <a:moveTo>
                    <a:pt x="9126" y="8993"/>
                  </a:moveTo>
                  <a:cubicBezTo>
                    <a:pt x="9127" y="8993"/>
                    <a:pt x="9128" y="8995"/>
                    <a:pt x="9130" y="9000"/>
                  </a:cubicBezTo>
                  <a:cubicBezTo>
                    <a:pt x="9132" y="9016"/>
                    <a:pt x="9129" y="9044"/>
                    <a:pt x="9122" y="9069"/>
                  </a:cubicBezTo>
                  <a:cubicBezTo>
                    <a:pt x="9117" y="9067"/>
                    <a:pt x="9109" y="9067"/>
                    <a:pt x="9114" y="9037"/>
                  </a:cubicBezTo>
                  <a:cubicBezTo>
                    <a:pt x="9117" y="9017"/>
                    <a:pt x="9121" y="8993"/>
                    <a:pt x="9126" y="8993"/>
                  </a:cubicBezTo>
                  <a:close/>
                  <a:moveTo>
                    <a:pt x="2214" y="9205"/>
                  </a:moveTo>
                  <a:cubicBezTo>
                    <a:pt x="2214" y="9205"/>
                    <a:pt x="2214" y="9205"/>
                    <a:pt x="2214" y="9205"/>
                  </a:cubicBezTo>
                  <a:lnTo>
                    <a:pt x="2214" y="9205"/>
                  </a:lnTo>
                  <a:cubicBezTo>
                    <a:pt x="2214" y="9205"/>
                    <a:pt x="2214" y="9205"/>
                    <a:pt x="2214" y="9205"/>
                  </a:cubicBezTo>
                  <a:close/>
                  <a:moveTo>
                    <a:pt x="2326" y="9582"/>
                  </a:moveTo>
                  <a:cubicBezTo>
                    <a:pt x="2325" y="9582"/>
                    <a:pt x="2324" y="9582"/>
                    <a:pt x="2323" y="9582"/>
                  </a:cubicBezTo>
                  <a:lnTo>
                    <a:pt x="2331" y="9609"/>
                  </a:lnTo>
                  <a:lnTo>
                    <a:pt x="2346" y="9633"/>
                  </a:lnTo>
                  <a:cubicBezTo>
                    <a:pt x="2345" y="9600"/>
                    <a:pt x="2338" y="9582"/>
                    <a:pt x="2326" y="9582"/>
                  </a:cubicBezTo>
                  <a:close/>
                  <a:moveTo>
                    <a:pt x="8506" y="9759"/>
                  </a:moveTo>
                  <a:cubicBezTo>
                    <a:pt x="8506" y="9759"/>
                    <a:pt x="8506" y="9759"/>
                    <a:pt x="8505" y="9759"/>
                  </a:cubicBezTo>
                  <a:cubicBezTo>
                    <a:pt x="8506" y="9759"/>
                    <a:pt x="8506" y="9759"/>
                    <a:pt x="8506" y="9759"/>
                  </a:cubicBezTo>
                  <a:close/>
                  <a:moveTo>
                    <a:pt x="8505" y="9759"/>
                  </a:moveTo>
                  <a:cubicBezTo>
                    <a:pt x="8505" y="9759"/>
                    <a:pt x="8505" y="9759"/>
                    <a:pt x="8505" y="9760"/>
                  </a:cubicBezTo>
                  <a:lnTo>
                    <a:pt x="8505" y="9760"/>
                  </a:lnTo>
                  <a:cubicBezTo>
                    <a:pt x="8505" y="9759"/>
                    <a:pt x="8505" y="9759"/>
                    <a:pt x="8505" y="9759"/>
                  </a:cubicBezTo>
                  <a:close/>
                  <a:moveTo>
                    <a:pt x="2585" y="10380"/>
                  </a:moveTo>
                  <a:lnTo>
                    <a:pt x="2585" y="10380"/>
                  </a:lnTo>
                  <a:cubicBezTo>
                    <a:pt x="2587" y="10394"/>
                    <a:pt x="2585" y="10412"/>
                    <a:pt x="2580" y="10412"/>
                  </a:cubicBezTo>
                  <a:cubicBezTo>
                    <a:pt x="2576" y="10412"/>
                    <a:pt x="2572" y="10405"/>
                    <a:pt x="2565" y="10385"/>
                  </a:cubicBezTo>
                  <a:lnTo>
                    <a:pt x="2585" y="10380"/>
                  </a:lnTo>
                  <a:close/>
                  <a:moveTo>
                    <a:pt x="2637" y="10714"/>
                  </a:moveTo>
                  <a:cubicBezTo>
                    <a:pt x="2637" y="10714"/>
                    <a:pt x="2637" y="10714"/>
                    <a:pt x="2637" y="10714"/>
                  </a:cubicBezTo>
                  <a:cubicBezTo>
                    <a:pt x="2637" y="10714"/>
                    <a:pt x="2637" y="10714"/>
                    <a:pt x="2637" y="10714"/>
                  </a:cubicBezTo>
                  <a:close/>
                  <a:moveTo>
                    <a:pt x="4658" y="10961"/>
                  </a:moveTo>
                  <a:lnTo>
                    <a:pt x="4658" y="10961"/>
                  </a:lnTo>
                  <a:cubicBezTo>
                    <a:pt x="4608" y="10964"/>
                    <a:pt x="4595" y="10981"/>
                    <a:pt x="4613" y="10981"/>
                  </a:cubicBezTo>
                  <a:cubicBezTo>
                    <a:pt x="4617" y="10981"/>
                    <a:pt x="4624" y="10979"/>
                    <a:pt x="4633" y="10976"/>
                  </a:cubicBezTo>
                  <a:lnTo>
                    <a:pt x="4658" y="10961"/>
                  </a:lnTo>
                  <a:close/>
                  <a:moveTo>
                    <a:pt x="4340" y="11055"/>
                  </a:moveTo>
                  <a:cubicBezTo>
                    <a:pt x="4340" y="11055"/>
                    <a:pt x="4340" y="11055"/>
                    <a:pt x="4340" y="11055"/>
                  </a:cubicBezTo>
                  <a:lnTo>
                    <a:pt x="4340" y="11055"/>
                  </a:lnTo>
                  <a:cubicBezTo>
                    <a:pt x="4340" y="11055"/>
                    <a:pt x="4340" y="11055"/>
                    <a:pt x="4340" y="11055"/>
                  </a:cubicBezTo>
                  <a:close/>
                  <a:moveTo>
                    <a:pt x="2959" y="11113"/>
                  </a:moveTo>
                  <a:cubicBezTo>
                    <a:pt x="2964" y="11113"/>
                    <a:pt x="2973" y="11117"/>
                    <a:pt x="2985" y="11126"/>
                  </a:cubicBezTo>
                  <a:cubicBezTo>
                    <a:pt x="2993" y="11135"/>
                    <a:pt x="3004" y="11148"/>
                    <a:pt x="2998" y="11148"/>
                  </a:cubicBezTo>
                  <a:cubicBezTo>
                    <a:pt x="2995" y="11148"/>
                    <a:pt x="2988" y="11145"/>
                    <a:pt x="2975" y="11136"/>
                  </a:cubicBezTo>
                  <a:cubicBezTo>
                    <a:pt x="2955" y="11122"/>
                    <a:pt x="2952" y="11113"/>
                    <a:pt x="2959" y="11113"/>
                  </a:cubicBezTo>
                  <a:close/>
                  <a:moveTo>
                    <a:pt x="3769" y="11260"/>
                  </a:moveTo>
                  <a:lnTo>
                    <a:pt x="3769" y="11260"/>
                  </a:lnTo>
                  <a:cubicBezTo>
                    <a:pt x="3769" y="11260"/>
                    <a:pt x="3769" y="11260"/>
                    <a:pt x="3769" y="11260"/>
                  </a:cubicBezTo>
                  <a:cubicBezTo>
                    <a:pt x="3769" y="11260"/>
                    <a:pt x="3769" y="11260"/>
                    <a:pt x="3769" y="11260"/>
                  </a:cubicBezTo>
                  <a:close/>
                  <a:moveTo>
                    <a:pt x="3289" y="11280"/>
                  </a:moveTo>
                  <a:cubicBezTo>
                    <a:pt x="3294" y="11280"/>
                    <a:pt x="3301" y="11281"/>
                    <a:pt x="3309" y="11283"/>
                  </a:cubicBezTo>
                  <a:cubicBezTo>
                    <a:pt x="3342" y="11291"/>
                    <a:pt x="3358" y="11295"/>
                    <a:pt x="3357" y="11299"/>
                  </a:cubicBezTo>
                  <a:cubicBezTo>
                    <a:pt x="3357" y="11301"/>
                    <a:pt x="3353" y="11302"/>
                    <a:pt x="3344" y="11302"/>
                  </a:cubicBezTo>
                  <a:cubicBezTo>
                    <a:pt x="3336" y="11302"/>
                    <a:pt x="3323" y="11301"/>
                    <a:pt x="3306" y="11296"/>
                  </a:cubicBezTo>
                  <a:cubicBezTo>
                    <a:pt x="3275" y="11289"/>
                    <a:pt x="3273" y="11280"/>
                    <a:pt x="3289" y="11280"/>
                  </a:cubicBezTo>
                  <a:close/>
                  <a:moveTo>
                    <a:pt x="5597" y="0"/>
                  </a:moveTo>
                  <a:cubicBezTo>
                    <a:pt x="5589" y="0"/>
                    <a:pt x="5578" y="1"/>
                    <a:pt x="5565" y="2"/>
                  </a:cubicBezTo>
                  <a:cubicBezTo>
                    <a:pt x="5565" y="2"/>
                    <a:pt x="5565" y="8"/>
                    <a:pt x="5565" y="9"/>
                  </a:cubicBezTo>
                  <a:lnTo>
                    <a:pt x="5565" y="9"/>
                  </a:lnTo>
                  <a:cubicBezTo>
                    <a:pt x="5547" y="12"/>
                    <a:pt x="5507" y="15"/>
                    <a:pt x="5469" y="24"/>
                  </a:cubicBezTo>
                  <a:cubicBezTo>
                    <a:pt x="5431" y="33"/>
                    <a:pt x="5393" y="44"/>
                    <a:pt x="5385" y="51"/>
                  </a:cubicBezTo>
                  <a:cubicBezTo>
                    <a:pt x="5383" y="52"/>
                    <a:pt x="5413" y="59"/>
                    <a:pt x="5386" y="66"/>
                  </a:cubicBezTo>
                  <a:cubicBezTo>
                    <a:pt x="5362" y="72"/>
                    <a:pt x="5332" y="73"/>
                    <a:pt x="5307" y="79"/>
                  </a:cubicBezTo>
                  <a:cubicBezTo>
                    <a:pt x="5244" y="93"/>
                    <a:pt x="5170" y="113"/>
                    <a:pt x="5104" y="136"/>
                  </a:cubicBezTo>
                  <a:cubicBezTo>
                    <a:pt x="5070" y="148"/>
                    <a:pt x="5051" y="162"/>
                    <a:pt x="5015" y="174"/>
                  </a:cubicBezTo>
                  <a:cubicBezTo>
                    <a:pt x="4958" y="193"/>
                    <a:pt x="4964" y="197"/>
                    <a:pt x="4946" y="214"/>
                  </a:cubicBezTo>
                  <a:cubicBezTo>
                    <a:pt x="4947" y="212"/>
                    <a:pt x="4941" y="211"/>
                    <a:pt x="4930" y="211"/>
                  </a:cubicBezTo>
                  <a:cubicBezTo>
                    <a:pt x="4905" y="211"/>
                    <a:pt x="4859" y="216"/>
                    <a:pt x="4851" y="228"/>
                  </a:cubicBezTo>
                  <a:cubicBezTo>
                    <a:pt x="4850" y="231"/>
                    <a:pt x="4855" y="231"/>
                    <a:pt x="4864" y="231"/>
                  </a:cubicBezTo>
                  <a:cubicBezTo>
                    <a:pt x="4879" y="231"/>
                    <a:pt x="4903" y="229"/>
                    <a:pt x="4919" y="229"/>
                  </a:cubicBezTo>
                  <a:cubicBezTo>
                    <a:pt x="4930" y="229"/>
                    <a:pt x="4937" y="230"/>
                    <a:pt x="4934" y="233"/>
                  </a:cubicBezTo>
                  <a:cubicBezTo>
                    <a:pt x="4933" y="233"/>
                    <a:pt x="4858" y="242"/>
                    <a:pt x="4852" y="243"/>
                  </a:cubicBezTo>
                  <a:cubicBezTo>
                    <a:pt x="4839" y="244"/>
                    <a:pt x="4823" y="245"/>
                    <a:pt x="4809" y="245"/>
                  </a:cubicBezTo>
                  <a:cubicBezTo>
                    <a:pt x="4793" y="245"/>
                    <a:pt x="4780" y="243"/>
                    <a:pt x="4779" y="238"/>
                  </a:cubicBezTo>
                  <a:lnTo>
                    <a:pt x="4779" y="238"/>
                  </a:lnTo>
                  <a:cubicBezTo>
                    <a:pt x="4783" y="254"/>
                    <a:pt x="4710" y="269"/>
                    <a:pt x="4677" y="290"/>
                  </a:cubicBezTo>
                  <a:cubicBezTo>
                    <a:pt x="4653" y="298"/>
                    <a:pt x="4641" y="301"/>
                    <a:pt x="4635" y="301"/>
                  </a:cubicBezTo>
                  <a:cubicBezTo>
                    <a:pt x="4629" y="301"/>
                    <a:pt x="4630" y="298"/>
                    <a:pt x="4631" y="292"/>
                  </a:cubicBezTo>
                  <a:cubicBezTo>
                    <a:pt x="4632" y="289"/>
                    <a:pt x="4630" y="288"/>
                    <a:pt x="4626" y="288"/>
                  </a:cubicBezTo>
                  <a:cubicBezTo>
                    <a:pt x="4618" y="288"/>
                    <a:pt x="4601" y="293"/>
                    <a:pt x="4594" y="293"/>
                  </a:cubicBezTo>
                  <a:cubicBezTo>
                    <a:pt x="4593" y="293"/>
                    <a:pt x="4591" y="293"/>
                    <a:pt x="4591" y="292"/>
                  </a:cubicBezTo>
                  <a:lnTo>
                    <a:pt x="4591" y="292"/>
                  </a:lnTo>
                  <a:lnTo>
                    <a:pt x="4599" y="322"/>
                  </a:lnTo>
                  <a:cubicBezTo>
                    <a:pt x="4586" y="327"/>
                    <a:pt x="4575" y="328"/>
                    <a:pt x="4566" y="328"/>
                  </a:cubicBezTo>
                  <a:cubicBezTo>
                    <a:pt x="4544" y="328"/>
                    <a:pt x="4532" y="320"/>
                    <a:pt x="4528" y="320"/>
                  </a:cubicBezTo>
                  <a:cubicBezTo>
                    <a:pt x="4527" y="320"/>
                    <a:pt x="4527" y="320"/>
                    <a:pt x="4526" y="321"/>
                  </a:cubicBezTo>
                  <a:cubicBezTo>
                    <a:pt x="4499" y="334"/>
                    <a:pt x="4459" y="364"/>
                    <a:pt x="4419" y="368"/>
                  </a:cubicBezTo>
                  <a:cubicBezTo>
                    <a:pt x="4389" y="370"/>
                    <a:pt x="4270" y="394"/>
                    <a:pt x="4250" y="417"/>
                  </a:cubicBezTo>
                  <a:cubicBezTo>
                    <a:pt x="4241" y="427"/>
                    <a:pt x="4169" y="441"/>
                    <a:pt x="4147" y="457"/>
                  </a:cubicBezTo>
                  <a:cubicBezTo>
                    <a:pt x="4130" y="468"/>
                    <a:pt x="4118" y="471"/>
                    <a:pt x="4108" y="471"/>
                  </a:cubicBezTo>
                  <a:cubicBezTo>
                    <a:pt x="4098" y="471"/>
                    <a:pt x="4090" y="468"/>
                    <a:pt x="4080" y="468"/>
                  </a:cubicBezTo>
                  <a:cubicBezTo>
                    <a:pt x="4076" y="468"/>
                    <a:pt x="4071" y="469"/>
                    <a:pt x="4066" y="470"/>
                  </a:cubicBezTo>
                  <a:cubicBezTo>
                    <a:pt x="4033" y="478"/>
                    <a:pt x="4021" y="494"/>
                    <a:pt x="3989" y="503"/>
                  </a:cubicBezTo>
                  <a:cubicBezTo>
                    <a:pt x="3974" y="507"/>
                    <a:pt x="3966" y="509"/>
                    <a:pt x="3963" y="509"/>
                  </a:cubicBezTo>
                  <a:cubicBezTo>
                    <a:pt x="3957" y="509"/>
                    <a:pt x="3961" y="505"/>
                    <a:pt x="3963" y="500"/>
                  </a:cubicBezTo>
                  <a:cubicBezTo>
                    <a:pt x="3964" y="498"/>
                    <a:pt x="3963" y="497"/>
                    <a:pt x="3961" y="497"/>
                  </a:cubicBezTo>
                  <a:cubicBezTo>
                    <a:pt x="3952" y="497"/>
                    <a:pt x="3913" y="516"/>
                    <a:pt x="3910" y="517"/>
                  </a:cubicBezTo>
                  <a:cubicBezTo>
                    <a:pt x="3891" y="529"/>
                    <a:pt x="3883" y="528"/>
                    <a:pt x="3868" y="531"/>
                  </a:cubicBezTo>
                  <a:cubicBezTo>
                    <a:pt x="3829" y="540"/>
                    <a:pt x="3869" y="562"/>
                    <a:pt x="3834" y="562"/>
                  </a:cubicBezTo>
                  <a:cubicBezTo>
                    <a:pt x="3830" y="562"/>
                    <a:pt x="3825" y="561"/>
                    <a:pt x="3818" y="561"/>
                  </a:cubicBezTo>
                  <a:cubicBezTo>
                    <a:pt x="3816" y="561"/>
                    <a:pt x="3814" y="560"/>
                    <a:pt x="3812" y="560"/>
                  </a:cubicBezTo>
                  <a:cubicBezTo>
                    <a:pt x="3779" y="560"/>
                    <a:pt x="3729" y="578"/>
                    <a:pt x="3700" y="597"/>
                  </a:cubicBezTo>
                  <a:cubicBezTo>
                    <a:pt x="3672" y="615"/>
                    <a:pt x="3651" y="626"/>
                    <a:pt x="3627" y="626"/>
                  </a:cubicBezTo>
                  <a:cubicBezTo>
                    <a:pt x="3621" y="626"/>
                    <a:pt x="3614" y="625"/>
                    <a:pt x="3606" y="623"/>
                  </a:cubicBezTo>
                  <a:cubicBezTo>
                    <a:pt x="3605" y="622"/>
                    <a:pt x="3604" y="622"/>
                    <a:pt x="3603" y="622"/>
                  </a:cubicBezTo>
                  <a:cubicBezTo>
                    <a:pt x="3580" y="622"/>
                    <a:pt x="3504" y="665"/>
                    <a:pt x="3478" y="665"/>
                  </a:cubicBezTo>
                  <a:cubicBezTo>
                    <a:pt x="3476" y="665"/>
                    <a:pt x="3475" y="665"/>
                    <a:pt x="3474" y="665"/>
                  </a:cubicBezTo>
                  <a:lnTo>
                    <a:pt x="3474" y="665"/>
                  </a:lnTo>
                  <a:cubicBezTo>
                    <a:pt x="3490" y="667"/>
                    <a:pt x="3409" y="710"/>
                    <a:pt x="3393" y="710"/>
                  </a:cubicBezTo>
                  <a:cubicBezTo>
                    <a:pt x="3389" y="710"/>
                    <a:pt x="3389" y="707"/>
                    <a:pt x="3397" y="700"/>
                  </a:cubicBezTo>
                  <a:cubicBezTo>
                    <a:pt x="3395" y="695"/>
                    <a:pt x="3392" y="693"/>
                    <a:pt x="3387" y="693"/>
                  </a:cubicBezTo>
                  <a:cubicBezTo>
                    <a:pt x="3369" y="693"/>
                    <a:pt x="3329" y="718"/>
                    <a:pt x="3297" y="729"/>
                  </a:cubicBezTo>
                  <a:cubicBezTo>
                    <a:pt x="3273" y="738"/>
                    <a:pt x="3240" y="749"/>
                    <a:pt x="3218" y="753"/>
                  </a:cubicBezTo>
                  <a:cubicBezTo>
                    <a:pt x="3215" y="753"/>
                    <a:pt x="3213" y="754"/>
                    <a:pt x="3211" y="754"/>
                  </a:cubicBezTo>
                  <a:cubicBezTo>
                    <a:pt x="3208" y="754"/>
                    <a:pt x="3207" y="753"/>
                    <a:pt x="3204" y="753"/>
                  </a:cubicBezTo>
                  <a:cubicBezTo>
                    <a:pt x="3201" y="753"/>
                    <a:pt x="3198" y="753"/>
                    <a:pt x="3191" y="755"/>
                  </a:cubicBezTo>
                  <a:cubicBezTo>
                    <a:pt x="3163" y="764"/>
                    <a:pt x="3075" y="796"/>
                    <a:pt x="3078" y="805"/>
                  </a:cubicBezTo>
                  <a:cubicBezTo>
                    <a:pt x="3076" y="800"/>
                    <a:pt x="3078" y="794"/>
                    <a:pt x="3067" y="794"/>
                  </a:cubicBezTo>
                  <a:cubicBezTo>
                    <a:pt x="3061" y="794"/>
                    <a:pt x="3053" y="795"/>
                    <a:pt x="3040" y="799"/>
                  </a:cubicBezTo>
                  <a:cubicBezTo>
                    <a:pt x="3018" y="806"/>
                    <a:pt x="2986" y="828"/>
                    <a:pt x="2971" y="828"/>
                  </a:cubicBezTo>
                  <a:cubicBezTo>
                    <a:pt x="2969" y="828"/>
                    <a:pt x="2968" y="827"/>
                    <a:pt x="2967" y="827"/>
                  </a:cubicBezTo>
                  <a:lnTo>
                    <a:pt x="2967" y="827"/>
                  </a:lnTo>
                  <a:cubicBezTo>
                    <a:pt x="2967" y="828"/>
                    <a:pt x="2943" y="838"/>
                    <a:pt x="2943" y="841"/>
                  </a:cubicBezTo>
                  <a:cubicBezTo>
                    <a:pt x="2943" y="846"/>
                    <a:pt x="2920" y="849"/>
                    <a:pt x="2912" y="851"/>
                  </a:cubicBezTo>
                  <a:cubicBezTo>
                    <a:pt x="2868" y="859"/>
                    <a:pt x="2808" y="870"/>
                    <a:pt x="2812" y="892"/>
                  </a:cubicBezTo>
                  <a:lnTo>
                    <a:pt x="2812" y="892"/>
                  </a:lnTo>
                  <a:cubicBezTo>
                    <a:pt x="2811" y="889"/>
                    <a:pt x="2808" y="881"/>
                    <a:pt x="2799" y="881"/>
                  </a:cubicBezTo>
                  <a:cubicBezTo>
                    <a:pt x="2794" y="881"/>
                    <a:pt x="2787" y="883"/>
                    <a:pt x="2777" y="889"/>
                  </a:cubicBezTo>
                  <a:cubicBezTo>
                    <a:pt x="2751" y="904"/>
                    <a:pt x="2759" y="904"/>
                    <a:pt x="2720" y="917"/>
                  </a:cubicBezTo>
                  <a:cubicBezTo>
                    <a:pt x="2738" y="911"/>
                    <a:pt x="2737" y="902"/>
                    <a:pt x="2721" y="902"/>
                  </a:cubicBezTo>
                  <a:cubicBezTo>
                    <a:pt x="2716" y="902"/>
                    <a:pt x="2710" y="903"/>
                    <a:pt x="2702" y="906"/>
                  </a:cubicBezTo>
                  <a:cubicBezTo>
                    <a:pt x="2675" y="913"/>
                    <a:pt x="2648" y="923"/>
                    <a:pt x="2625" y="934"/>
                  </a:cubicBezTo>
                  <a:cubicBezTo>
                    <a:pt x="2572" y="955"/>
                    <a:pt x="2572" y="959"/>
                    <a:pt x="2572" y="971"/>
                  </a:cubicBezTo>
                  <a:cubicBezTo>
                    <a:pt x="2548" y="979"/>
                    <a:pt x="2538" y="981"/>
                    <a:pt x="2532" y="981"/>
                  </a:cubicBezTo>
                  <a:cubicBezTo>
                    <a:pt x="2527" y="981"/>
                    <a:pt x="2524" y="979"/>
                    <a:pt x="2515" y="977"/>
                  </a:cubicBezTo>
                  <a:cubicBezTo>
                    <a:pt x="2515" y="977"/>
                    <a:pt x="2493" y="998"/>
                    <a:pt x="2494" y="1001"/>
                  </a:cubicBezTo>
                  <a:lnTo>
                    <a:pt x="2494" y="1001"/>
                  </a:lnTo>
                  <a:cubicBezTo>
                    <a:pt x="2490" y="989"/>
                    <a:pt x="2475" y="984"/>
                    <a:pt x="2458" y="978"/>
                  </a:cubicBezTo>
                  <a:cubicBezTo>
                    <a:pt x="2435" y="992"/>
                    <a:pt x="2415" y="1005"/>
                    <a:pt x="2397" y="1019"/>
                  </a:cubicBezTo>
                  <a:cubicBezTo>
                    <a:pt x="2365" y="1042"/>
                    <a:pt x="2312" y="1054"/>
                    <a:pt x="2264" y="1065"/>
                  </a:cubicBezTo>
                  <a:cubicBezTo>
                    <a:pt x="2239" y="1072"/>
                    <a:pt x="2148" y="1093"/>
                    <a:pt x="2146" y="1106"/>
                  </a:cubicBezTo>
                  <a:cubicBezTo>
                    <a:pt x="2145" y="1117"/>
                    <a:pt x="2151" y="1126"/>
                    <a:pt x="2153" y="1135"/>
                  </a:cubicBezTo>
                  <a:cubicBezTo>
                    <a:pt x="2145" y="1138"/>
                    <a:pt x="2139" y="1139"/>
                    <a:pt x="2134" y="1139"/>
                  </a:cubicBezTo>
                  <a:cubicBezTo>
                    <a:pt x="2118" y="1139"/>
                    <a:pt x="2121" y="1125"/>
                    <a:pt x="2120" y="1120"/>
                  </a:cubicBezTo>
                  <a:lnTo>
                    <a:pt x="2120" y="1120"/>
                  </a:lnTo>
                  <a:cubicBezTo>
                    <a:pt x="2121" y="1126"/>
                    <a:pt x="2096" y="1129"/>
                    <a:pt x="2079" y="1129"/>
                  </a:cubicBezTo>
                  <a:cubicBezTo>
                    <a:pt x="2071" y="1129"/>
                    <a:pt x="2065" y="1129"/>
                    <a:pt x="2064" y="1127"/>
                  </a:cubicBezTo>
                  <a:cubicBezTo>
                    <a:pt x="2063" y="1123"/>
                    <a:pt x="2062" y="1118"/>
                    <a:pt x="2053" y="1118"/>
                  </a:cubicBezTo>
                  <a:cubicBezTo>
                    <a:pt x="2048" y="1118"/>
                    <a:pt x="2042" y="1119"/>
                    <a:pt x="2034" y="1121"/>
                  </a:cubicBezTo>
                  <a:lnTo>
                    <a:pt x="2042" y="1152"/>
                  </a:lnTo>
                  <a:cubicBezTo>
                    <a:pt x="2041" y="1149"/>
                    <a:pt x="2037" y="1148"/>
                    <a:pt x="2031" y="1148"/>
                  </a:cubicBezTo>
                  <a:cubicBezTo>
                    <a:pt x="1996" y="1148"/>
                    <a:pt x="1885" y="1184"/>
                    <a:pt x="1850" y="1195"/>
                  </a:cubicBezTo>
                  <a:cubicBezTo>
                    <a:pt x="1859" y="1192"/>
                    <a:pt x="1865" y="1191"/>
                    <a:pt x="1869" y="1191"/>
                  </a:cubicBezTo>
                  <a:cubicBezTo>
                    <a:pt x="1879" y="1191"/>
                    <a:pt x="1880" y="1197"/>
                    <a:pt x="1881" y="1200"/>
                  </a:cubicBezTo>
                  <a:cubicBezTo>
                    <a:pt x="1826" y="1216"/>
                    <a:pt x="1794" y="1198"/>
                    <a:pt x="1744" y="1229"/>
                  </a:cubicBezTo>
                  <a:cubicBezTo>
                    <a:pt x="1740" y="1233"/>
                    <a:pt x="1706" y="1257"/>
                    <a:pt x="1691" y="1257"/>
                  </a:cubicBezTo>
                  <a:cubicBezTo>
                    <a:pt x="1689" y="1257"/>
                    <a:pt x="1687" y="1256"/>
                    <a:pt x="1686" y="1256"/>
                  </a:cubicBezTo>
                  <a:cubicBezTo>
                    <a:pt x="1682" y="1254"/>
                    <a:pt x="1706" y="1235"/>
                    <a:pt x="1695" y="1235"/>
                  </a:cubicBezTo>
                  <a:cubicBezTo>
                    <a:pt x="1693" y="1235"/>
                    <a:pt x="1688" y="1236"/>
                    <a:pt x="1680" y="1239"/>
                  </a:cubicBezTo>
                  <a:cubicBezTo>
                    <a:pt x="1638" y="1254"/>
                    <a:pt x="1628" y="1266"/>
                    <a:pt x="1575" y="1280"/>
                  </a:cubicBezTo>
                  <a:cubicBezTo>
                    <a:pt x="1535" y="1291"/>
                    <a:pt x="1502" y="1296"/>
                    <a:pt x="1460" y="1310"/>
                  </a:cubicBezTo>
                  <a:cubicBezTo>
                    <a:pt x="1424" y="1322"/>
                    <a:pt x="1398" y="1340"/>
                    <a:pt x="1414" y="1340"/>
                  </a:cubicBezTo>
                  <a:cubicBezTo>
                    <a:pt x="1419" y="1340"/>
                    <a:pt x="1428" y="1338"/>
                    <a:pt x="1443" y="1333"/>
                  </a:cubicBezTo>
                  <a:lnTo>
                    <a:pt x="1443" y="1333"/>
                  </a:lnTo>
                  <a:cubicBezTo>
                    <a:pt x="1415" y="1342"/>
                    <a:pt x="1386" y="1352"/>
                    <a:pt x="1359" y="1359"/>
                  </a:cubicBezTo>
                  <a:cubicBezTo>
                    <a:pt x="1333" y="1366"/>
                    <a:pt x="1319" y="1364"/>
                    <a:pt x="1298" y="1368"/>
                  </a:cubicBezTo>
                  <a:cubicBezTo>
                    <a:pt x="1284" y="1369"/>
                    <a:pt x="1269" y="1377"/>
                    <a:pt x="1257" y="1382"/>
                  </a:cubicBezTo>
                  <a:cubicBezTo>
                    <a:pt x="1228" y="1395"/>
                    <a:pt x="1239" y="1397"/>
                    <a:pt x="1241" y="1405"/>
                  </a:cubicBezTo>
                  <a:cubicBezTo>
                    <a:pt x="1251" y="1399"/>
                    <a:pt x="1260" y="1395"/>
                    <a:pt x="1264" y="1395"/>
                  </a:cubicBezTo>
                  <a:cubicBezTo>
                    <a:pt x="1267" y="1395"/>
                    <a:pt x="1267" y="1398"/>
                    <a:pt x="1259" y="1403"/>
                  </a:cubicBezTo>
                  <a:cubicBezTo>
                    <a:pt x="1246" y="1412"/>
                    <a:pt x="1222" y="1424"/>
                    <a:pt x="1199" y="1430"/>
                  </a:cubicBezTo>
                  <a:cubicBezTo>
                    <a:pt x="1194" y="1431"/>
                    <a:pt x="1191" y="1431"/>
                    <a:pt x="1189" y="1431"/>
                  </a:cubicBezTo>
                  <a:cubicBezTo>
                    <a:pt x="1173" y="1431"/>
                    <a:pt x="1204" y="1410"/>
                    <a:pt x="1191" y="1410"/>
                  </a:cubicBezTo>
                  <a:cubicBezTo>
                    <a:pt x="1188" y="1410"/>
                    <a:pt x="1183" y="1411"/>
                    <a:pt x="1175" y="1414"/>
                  </a:cubicBezTo>
                  <a:cubicBezTo>
                    <a:pt x="1153" y="1421"/>
                    <a:pt x="1043" y="1464"/>
                    <a:pt x="1071" y="1464"/>
                  </a:cubicBezTo>
                  <a:cubicBezTo>
                    <a:pt x="1071" y="1464"/>
                    <a:pt x="1072" y="1464"/>
                    <a:pt x="1072" y="1464"/>
                  </a:cubicBezTo>
                  <a:cubicBezTo>
                    <a:pt x="1081" y="1463"/>
                    <a:pt x="1088" y="1463"/>
                    <a:pt x="1093" y="1463"/>
                  </a:cubicBezTo>
                  <a:cubicBezTo>
                    <a:pt x="1104" y="1463"/>
                    <a:pt x="1106" y="1465"/>
                    <a:pt x="1086" y="1477"/>
                  </a:cubicBezTo>
                  <a:cubicBezTo>
                    <a:pt x="1069" y="1488"/>
                    <a:pt x="1040" y="1500"/>
                    <a:pt x="1017" y="1502"/>
                  </a:cubicBezTo>
                  <a:cubicBezTo>
                    <a:pt x="1017" y="1502"/>
                    <a:pt x="1016" y="1502"/>
                    <a:pt x="1015" y="1502"/>
                  </a:cubicBezTo>
                  <a:cubicBezTo>
                    <a:pt x="985" y="1502"/>
                    <a:pt x="1020" y="1465"/>
                    <a:pt x="1011" y="1465"/>
                  </a:cubicBezTo>
                  <a:cubicBezTo>
                    <a:pt x="1010" y="1465"/>
                    <a:pt x="1010" y="1465"/>
                    <a:pt x="1009" y="1465"/>
                  </a:cubicBezTo>
                  <a:cubicBezTo>
                    <a:pt x="987" y="1470"/>
                    <a:pt x="953" y="1483"/>
                    <a:pt x="935" y="1491"/>
                  </a:cubicBezTo>
                  <a:cubicBezTo>
                    <a:pt x="910" y="1505"/>
                    <a:pt x="933" y="1505"/>
                    <a:pt x="911" y="1517"/>
                  </a:cubicBezTo>
                  <a:cubicBezTo>
                    <a:pt x="900" y="1523"/>
                    <a:pt x="892" y="1525"/>
                    <a:pt x="886" y="1525"/>
                  </a:cubicBezTo>
                  <a:cubicBezTo>
                    <a:pt x="874" y="1525"/>
                    <a:pt x="868" y="1519"/>
                    <a:pt x="856" y="1519"/>
                  </a:cubicBezTo>
                  <a:cubicBezTo>
                    <a:pt x="851" y="1519"/>
                    <a:pt x="844" y="1520"/>
                    <a:pt x="835" y="1525"/>
                  </a:cubicBezTo>
                  <a:cubicBezTo>
                    <a:pt x="803" y="1540"/>
                    <a:pt x="792" y="1553"/>
                    <a:pt x="792" y="1563"/>
                  </a:cubicBezTo>
                  <a:lnTo>
                    <a:pt x="792" y="1563"/>
                  </a:lnTo>
                  <a:cubicBezTo>
                    <a:pt x="791" y="1556"/>
                    <a:pt x="793" y="1547"/>
                    <a:pt x="777" y="1547"/>
                  </a:cubicBezTo>
                  <a:cubicBezTo>
                    <a:pt x="775" y="1546"/>
                    <a:pt x="772" y="1546"/>
                    <a:pt x="769" y="1546"/>
                  </a:cubicBezTo>
                  <a:cubicBezTo>
                    <a:pt x="745" y="1546"/>
                    <a:pt x="699" y="1553"/>
                    <a:pt x="669" y="1567"/>
                  </a:cubicBezTo>
                  <a:cubicBezTo>
                    <a:pt x="658" y="1572"/>
                    <a:pt x="696" y="1569"/>
                    <a:pt x="672" y="1581"/>
                  </a:cubicBezTo>
                  <a:cubicBezTo>
                    <a:pt x="652" y="1591"/>
                    <a:pt x="622" y="1600"/>
                    <a:pt x="598" y="1608"/>
                  </a:cubicBezTo>
                  <a:cubicBezTo>
                    <a:pt x="572" y="1616"/>
                    <a:pt x="548" y="1615"/>
                    <a:pt x="526" y="1627"/>
                  </a:cubicBezTo>
                  <a:cubicBezTo>
                    <a:pt x="491" y="1645"/>
                    <a:pt x="498" y="1658"/>
                    <a:pt x="460" y="1671"/>
                  </a:cubicBezTo>
                  <a:cubicBezTo>
                    <a:pt x="441" y="1680"/>
                    <a:pt x="430" y="1667"/>
                    <a:pt x="407" y="1691"/>
                  </a:cubicBezTo>
                  <a:cubicBezTo>
                    <a:pt x="383" y="1713"/>
                    <a:pt x="396" y="1724"/>
                    <a:pt x="352" y="1758"/>
                  </a:cubicBezTo>
                  <a:lnTo>
                    <a:pt x="347" y="1751"/>
                  </a:lnTo>
                  <a:cubicBezTo>
                    <a:pt x="346" y="1751"/>
                    <a:pt x="346" y="1751"/>
                    <a:pt x="345" y="1751"/>
                  </a:cubicBezTo>
                  <a:cubicBezTo>
                    <a:pt x="339" y="1751"/>
                    <a:pt x="342" y="1747"/>
                    <a:pt x="353" y="1739"/>
                  </a:cubicBezTo>
                  <a:cubicBezTo>
                    <a:pt x="353" y="1738"/>
                    <a:pt x="353" y="1738"/>
                    <a:pt x="353" y="1738"/>
                  </a:cubicBezTo>
                  <a:cubicBezTo>
                    <a:pt x="351" y="1738"/>
                    <a:pt x="335" y="1752"/>
                    <a:pt x="318" y="1767"/>
                  </a:cubicBezTo>
                  <a:cubicBezTo>
                    <a:pt x="301" y="1786"/>
                    <a:pt x="283" y="1806"/>
                    <a:pt x="280" y="1810"/>
                  </a:cubicBezTo>
                  <a:cubicBezTo>
                    <a:pt x="257" y="1832"/>
                    <a:pt x="243" y="1838"/>
                    <a:pt x="226" y="1861"/>
                  </a:cubicBezTo>
                  <a:cubicBezTo>
                    <a:pt x="209" y="1886"/>
                    <a:pt x="205" y="1891"/>
                    <a:pt x="187" y="1918"/>
                  </a:cubicBezTo>
                  <a:cubicBezTo>
                    <a:pt x="166" y="1950"/>
                    <a:pt x="158" y="1957"/>
                    <a:pt x="139" y="1983"/>
                  </a:cubicBezTo>
                  <a:cubicBezTo>
                    <a:pt x="110" y="2021"/>
                    <a:pt x="113" y="2045"/>
                    <a:pt x="96" y="2083"/>
                  </a:cubicBezTo>
                  <a:cubicBezTo>
                    <a:pt x="77" y="2125"/>
                    <a:pt x="59" y="2132"/>
                    <a:pt x="45" y="2173"/>
                  </a:cubicBezTo>
                  <a:cubicBezTo>
                    <a:pt x="32" y="2205"/>
                    <a:pt x="41" y="2227"/>
                    <a:pt x="37" y="2256"/>
                  </a:cubicBezTo>
                  <a:cubicBezTo>
                    <a:pt x="33" y="2282"/>
                    <a:pt x="25" y="2288"/>
                    <a:pt x="18" y="2288"/>
                  </a:cubicBezTo>
                  <a:cubicBezTo>
                    <a:pt x="12" y="2288"/>
                    <a:pt x="7" y="2284"/>
                    <a:pt x="5" y="2283"/>
                  </a:cubicBezTo>
                  <a:lnTo>
                    <a:pt x="5" y="2283"/>
                  </a:lnTo>
                  <a:cubicBezTo>
                    <a:pt x="6" y="2311"/>
                    <a:pt x="9" y="2338"/>
                    <a:pt x="13" y="2359"/>
                  </a:cubicBezTo>
                  <a:cubicBezTo>
                    <a:pt x="26" y="2398"/>
                    <a:pt x="16" y="2403"/>
                    <a:pt x="5" y="2403"/>
                  </a:cubicBezTo>
                  <a:cubicBezTo>
                    <a:pt x="3" y="2403"/>
                    <a:pt x="2" y="2403"/>
                    <a:pt x="0" y="2403"/>
                  </a:cubicBezTo>
                  <a:lnTo>
                    <a:pt x="0" y="2403"/>
                  </a:lnTo>
                  <a:cubicBezTo>
                    <a:pt x="9" y="2404"/>
                    <a:pt x="9" y="2434"/>
                    <a:pt x="9" y="2462"/>
                  </a:cubicBezTo>
                  <a:cubicBezTo>
                    <a:pt x="11" y="2491"/>
                    <a:pt x="13" y="2520"/>
                    <a:pt x="20" y="2520"/>
                  </a:cubicBezTo>
                  <a:cubicBezTo>
                    <a:pt x="20" y="2520"/>
                    <a:pt x="20" y="2520"/>
                    <a:pt x="20" y="2520"/>
                  </a:cubicBezTo>
                  <a:lnTo>
                    <a:pt x="20" y="2520"/>
                  </a:lnTo>
                  <a:cubicBezTo>
                    <a:pt x="14" y="2545"/>
                    <a:pt x="12" y="2571"/>
                    <a:pt x="17" y="2608"/>
                  </a:cubicBezTo>
                  <a:cubicBezTo>
                    <a:pt x="17" y="2608"/>
                    <a:pt x="17" y="2608"/>
                    <a:pt x="17" y="2608"/>
                  </a:cubicBezTo>
                  <a:cubicBezTo>
                    <a:pt x="27" y="2608"/>
                    <a:pt x="26" y="2628"/>
                    <a:pt x="34" y="2657"/>
                  </a:cubicBezTo>
                  <a:cubicBezTo>
                    <a:pt x="46" y="2699"/>
                    <a:pt x="63" y="2720"/>
                    <a:pt x="75" y="2754"/>
                  </a:cubicBezTo>
                  <a:cubicBezTo>
                    <a:pt x="78" y="2763"/>
                    <a:pt x="70" y="2842"/>
                    <a:pt x="89" y="2861"/>
                  </a:cubicBezTo>
                  <a:cubicBezTo>
                    <a:pt x="90" y="2861"/>
                    <a:pt x="90" y="2861"/>
                    <a:pt x="90" y="2861"/>
                  </a:cubicBezTo>
                  <a:cubicBezTo>
                    <a:pt x="95" y="2861"/>
                    <a:pt x="101" y="2843"/>
                    <a:pt x="107" y="2843"/>
                  </a:cubicBezTo>
                  <a:cubicBezTo>
                    <a:pt x="110" y="2843"/>
                    <a:pt x="113" y="2848"/>
                    <a:pt x="115" y="2865"/>
                  </a:cubicBezTo>
                  <a:cubicBezTo>
                    <a:pt x="119" y="2897"/>
                    <a:pt x="115" y="2901"/>
                    <a:pt x="133" y="2930"/>
                  </a:cubicBezTo>
                  <a:cubicBezTo>
                    <a:pt x="133" y="2930"/>
                    <a:pt x="133" y="2930"/>
                    <a:pt x="133" y="2930"/>
                  </a:cubicBezTo>
                  <a:cubicBezTo>
                    <a:pt x="134" y="2930"/>
                    <a:pt x="151" y="2949"/>
                    <a:pt x="151" y="2952"/>
                  </a:cubicBezTo>
                  <a:cubicBezTo>
                    <a:pt x="151" y="2956"/>
                    <a:pt x="150" y="2957"/>
                    <a:pt x="148" y="2957"/>
                  </a:cubicBezTo>
                  <a:cubicBezTo>
                    <a:pt x="141" y="2957"/>
                    <a:pt x="127" y="2941"/>
                    <a:pt x="122" y="2941"/>
                  </a:cubicBezTo>
                  <a:cubicBezTo>
                    <a:pt x="120" y="2941"/>
                    <a:pt x="120" y="2942"/>
                    <a:pt x="120" y="2944"/>
                  </a:cubicBezTo>
                  <a:cubicBezTo>
                    <a:pt x="121" y="2950"/>
                    <a:pt x="135" y="2971"/>
                    <a:pt x="135" y="2972"/>
                  </a:cubicBezTo>
                  <a:cubicBezTo>
                    <a:pt x="146" y="2989"/>
                    <a:pt x="148" y="2999"/>
                    <a:pt x="156" y="3023"/>
                  </a:cubicBezTo>
                  <a:cubicBezTo>
                    <a:pt x="152" y="3014"/>
                    <a:pt x="150" y="3011"/>
                    <a:pt x="148" y="3011"/>
                  </a:cubicBezTo>
                  <a:cubicBezTo>
                    <a:pt x="146" y="3011"/>
                    <a:pt x="145" y="3014"/>
                    <a:pt x="142" y="3015"/>
                  </a:cubicBezTo>
                  <a:cubicBezTo>
                    <a:pt x="143" y="3015"/>
                    <a:pt x="143" y="3015"/>
                    <a:pt x="143" y="3015"/>
                  </a:cubicBezTo>
                  <a:cubicBezTo>
                    <a:pt x="150" y="3015"/>
                    <a:pt x="155" y="3050"/>
                    <a:pt x="163" y="3068"/>
                  </a:cubicBezTo>
                  <a:cubicBezTo>
                    <a:pt x="163" y="3067"/>
                    <a:pt x="164" y="3067"/>
                    <a:pt x="165" y="3067"/>
                  </a:cubicBezTo>
                  <a:cubicBezTo>
                    <a:pt x="166" y="3067"/>
                    <a:pt x="168" y="3068"/>
                    <a:pt x="170" y="3073"/>
                  </a:cubicBezTo>
                  <a:cubicBezTo>
                    <a:pt x="183" y="3100"/>
                    <a:pt x="197" y="3143"/>
                    <a:pt x="190" y="3147"/>
                  </a:cubicBezTo>
                  <a:cubicBezTo>
                    <a:pt x="179" y="3153"/>
                    <a:pt x="202" y="3227"/>
                    <a:pt x="213" y="3227"/>
                  </a:cubicBezTo>
                  <a:cubicBezTo>
                    <a:pt x="213" y="3227"/>
                    <a:pt x="213" y="3227"/>
                    <a:pt x="213" y="3227"/>
                  </a:cubicBezTo>
                  <a:cubicBezTo>
                    <a:pt x="223" y="3249"/>
                    <a:pt x="234" y="3306"/>
                    <a:pt x="245" y="3306"/>
                  </a:cubicBezTo>
                  <a:cubicBezTo>
                    <a:pt x="245" y="3306"/>
                    <a:pt x="245" y="3306"/>
                    <a:pt x="245" y="3306"/>
                  </a:cubicBezTo>
                  <a:cubicBezTo>
                    <a:pt x="257" y="3366"/>
                    <a:pt x="276" y="3507"/>
                    <a:pt x="316" y="3548"/>
                  </a:cubicBezTo>
                  <a:cubicBezTo>
                    <a:pt x="269" y="3553"/>
                    <a:pt x="360" y="3629"/>
                    <a:pt x="361" y="3659"/>
                  </a:cubicBezTo>
                  <a:cubicBezTo>
                    <a:pt x="362" y="3686"/>
                    <a:pt x="350" y="3703"/>
                    <a:pt x="376" y="3747"/>
                  </a:cubicBezTo>
                  <a:cubicBezTo>
                    <a:pt x="381" y="3758"/>
                    <a:pt x="421" y="3806"/>
                    <a:pt x="424" y="3806"/>
                  </a:cubicBezTo>
                  <a:cubicBezTo>
                    <a:pt x="424" y="3806"/>
                    <a:pt x="424" y="3806"/>
                    <a:pt x="424" y="3805"/>
                  </a:cubicBezTo>
                  <a:lnTo>
                    <a:pt x="424" y="3805"/>
                  </a:lnTo>
                  <a:cubicBezTo>
                    <a:pt x="423" y="3830"/>
                    <a:pt x="401" y="3801"/>
                    <a:pt x="426" y="3870"/>
                  </a:cubicBezTo>
                  <a:cubicBezTo>
                    <a:pt x="441" y="3909"/>
                    <a:pt x="442" y="3870"/>
                    <a:pt x="456" y="3915"/>
                  </a:cubicBezTo>
                  <a:cubicBezTo>
                    <a:pt x="455" y="3916"/>
                    <a:pt x="454" y="3916"/>
                    <a:pt x="453" y="3916"/>
                  </a:cubicBezTo>
                  <a:cubicBezTo>
                    <a:pt x="451" y="3916"/>
                    <a:pt x="449" y="3915"/>
                    <a:pt x="447" y="3915"/>
                  </a:cubicBezTo>
                  <a:cubicBezTo>
                    <a:pt x="439" y="3915"/>
                    <a:pt x="431" y="3917"/>
                    <a:pt x="433" y="3934"/>
                  </a:cubicBezTo>
                  <a:cubicBezTo>
                    <a:pt x="436" y="3953"/>
                    <a:pt x="453" y="4001"/>
                    <a:pt x="461" y="4001"/>
                  </a:cubicBezTo>
                  <a:cubicBezTo>
                    <a:pt x="461" y="4001"/>
                    <a:pt x="461" y="4001"/>
                    <a:pt x="461" y="4001"/>
                  </a:cubicBezTo>
                  <a:cubicBezTo>
                    <a:pt x="461" y="4001"/>
                    <a:pt x="461" y="4001"/>
                    <a:pt x="461" y="4001"/>
                  </a:cubicBezTo>
                  <a:cubicBezTo>
                    <a:pt x="468" y="4001"/>
                    <a:pt x="496" y="4085"/>
                    <a:pt x="500" y="4099"/>
                  </a:cubicBezTo>
                  <a:cubicBezTo>
                    <a:pt x="509" y="4124"/>
                    <a:pt x="535" y="4197"/>
                    <a:pt x="530" y="4212"/>
                  </a:cubicBezTo>
                  <a:cubicBezTo>
                    <a:pt x="525" y="4231"/>
                    <a:pt x="528" y="4266"/>
                    <a:pt x="552" y="4313"/>
                  </a:cubicBezTo>
                  <a:cubicBezTo>
                    <a:pt x="562" y="4336"/>
                    <a:pt x="571" y="4334"/>
                    <a:pt x="583" y="4366"/>
                  </a:cubicBezTo>
                  <a:cubicBezTo>
                    <a:pt x="593" y="4395"/>
                    <a:pt x="600" y="4427"/>
                    <a:pt x="606" y="4454"/>
                  </a:cubicBezTo>
                  <a:cubicBezTo>
                    <a:pt x="608" y="4460"/>
                    <a:pt x="636" y="4571"/>
                    <a:pt x="640" y="4571"/>
                  </a:cubicBezTo>
                  <a:cubicBezTo>
                    <a:pt x="640" y="4571"/>
                    <a:pt x="640" y="4571"/>
                    <a:pt x="640" y="4570"/>
                  </a:cubicBezTo>
                  <a:cubicBezTo>
                    <a:pt x="641" y="4565"/>
                    <a:pt x="643" y="4563"/>
                    <a:pt x="644" y="4563"/>
                  </a:cubicBezTo>
                  <a:cubicBezTo>
                    <a:pt x="654" y="4563"/>
                    <a:pt x="673" y="4653"/>
                    <a:pt x="682" y="4685"/>
                  </a:cubicBezTo>
                  <a:cubicBezTo>
                    <a:pt x="691" y="4713"/>
                    <a:pt x="700" y="4743"/>
                    <a:pt x="711" y="4772"/>
                  </a:cubicBezTo>
                  <a:cubicBezTo>
                    <a:pt x="717" y="4788"/>
                    <a:pt x="719" y="4793"/>
                    <a:pt x="720" y="4793"/>
                  </a:cubicBezTo>
                  <a:cubicBezTo>
                    <a:pt x="720" y="4793"/>
                    <a:pt x="721" y="4790"/>
                    <a:pt x="721" y="4788"/>
                  </a:cubicBezTo>
                  <a:cubicBezTo>
                    <a:pt x="721" y="4787"/>
                    <a:pt x="722" y="4787"/>
                    <a:pt x="722" y="4787"/>
                  </a:cubicBezTo>
                  <a:cubicBezTo>
                    <a:pt x="725" y="4787"/>
                    <a:pt x="736" y="4837"/>
                    <a:pt x="737" y="4841"/>
                  </a:cubicBezTo>
                  <a:cubicBezTo>
                    <a:pt x="744" y="4860"/>
                    <a:pt x="750" y="4880"/>
                    <a:pt x="758" y="4898"/>
                  </a:cubicBezTo>
                  <a:cubicBezTo>
                    <a:pt x="766" y="4918"/>
                    <a:pt x="796" y="4980"/>
                    <a:pt x="788" y="4985"/>
                  </a:cubicBezTo>
                  <a:cubicBezTo>
                    <a:pt x="777" y="4990"/>
                    <a:pt x="793" y="5044"/>
                    <a:pt x="807" y="5077"/>
                  </a:cubicBezTo>
                  <a:cubicBezTo>
                    <a:pt x="813" y="5092"/>
                    <a:pt x="816" y="5093"/>
                    <a:pt x="818" y="5093"/>
                  </a:cubicBezTo>
                  <a:cubicBezTo>
                    <a:pt x="819" y="5093"/>
                    <a:pt x="820" y="5093"/>
                    <a:pt x="820" y="5093"/>
                  </a:cubicBezTo>
                  <a:cubicBezTo>
                    <a:pt x="823" y="5093"/>
                    <a:pt x="826" y="5095"/>
                    <a:pt x="833" y="5117"/>
                  </a:cubicBezTo>
                  <a:cubicBezTo>
                    <a:pt x="826" y="5119"/>
                    <a:pt x="817" y="5112"/>
                    <a:pt x="828" y="5147"/>
                  </a:cubicBezTo>
                  <a:cubicBezTo>
                    <a:pt x="832" y="5159"/>
                    <a:pt x="834" y="5163"/>
                    <a:pt x="837" y="5163"/>
                  </a:cubicBezTo>
                  <a:cubicBezTo>
                    <a:pt x="845" y="5163"/>
                    <a:pt x="843" y="5091"/>
                    <a:pt x="837" y="5064"/>
                  </a:cubicBezTo>
                  <a:cubicBezTo>
                    <a:pt x="829" y="5031"/>
                    <a:pt x="807" y="4980"/>
                    <a:pt x="818" y="4976"/>
                  </a:cubicBezTo>
                  <a:cubicBezTo>
                    <a:pt x="813" y="4953"/>
                    <a:pt x="789" y="4898"/>
                    <a:pt x="799" y="4895"/>
                  </a:cubicBezTo>
                  <a:cubicBezTo>
                    <a:pt x="799" y="4895"/>
                    <a:pt x="799" y="4895"/>
                    <a:pt x="799" y="4895"/>
                  </a:cubicBezTo>
                  <a:cubicBezTo>
                    <a:pt x="795" y="4895"/>
                    <a:pt x="791" y="4910"/>
                    <a:pt x="784" y="4910"/>
                  </a:cubicBezTo>
                  <a:cubicBezTo>
                    <a:pt x="782" y="4910"/>
                    <a:pt x="778" y="4907"/>
                    <a:pt x="775" y="4896"/>
                  </a:cubicBezTo>
                  <a:cubicBezTo>
                    <a:pt x="765" y="4867"/>
                    <a:pt x="768" y="4814"/>
                    <a:pt x="753" y="4784"/>
                  </a:cubicBezTo>
                  <a:cubicBezTo>
                    <a:pt x="752" y="4782"/>
                    <a:pt x="750" y="4781"/>
                    <a:pt x="749" y="4781"/>
                  </a:cubicBezTo>
                  <a:cubicBezTo>
                    <a:pt x="746" y="4781"/>
                    <a:pt x="745" y="4790"/>
                    <a:pt x="745" y="4794"/>
                  </a:cubicBezTo>
                  <a:cubicBezTo>
                    <a:pt x="745" y="4794"/>
                    <a:pt x="745" y="4794"/>
                    <a:pt x="744" y="4794"/>
                  </a:cubicBezTo>
                  <a:cubicBezTo>
                    <a:pt x="737" y="4794"/>
                    <a:pt x="726" y="4761"/>
                    <a:pt x="720" y="4742"/>
                  </a:cubicBezTo>
                  <a:cubicBezTo>
                    <a:pt x="713" y="4719"/>
                    <a:pt x="702" y="4675"/>
                    <a:pt x="710" y="4675"/>
                  </a:cubicBezTo>
                  <a:lnTo>
                    <a:pt x="710" y="4675"/>
                  </a:lnTo>
                  <a:cubicBezTo>
                    <a:pt x="711" y="4675"/>
                    <a:pt x="713" y="4676"/>
                    <a:pt x="715" y="4678"/>
                  </a:cubicBezTo>
                  <a:cubicBezTo>
                    <a:pt x="727" y="4692"/>
                    <a:pt x="749" y="4759"/>
                    <a:pt x="758" y="4759"/>
                  </a:cubicBezTo>
                  <a:cubicBezTo>
                    <a:pt x="759" y="4759"/>
                    <a:pt x="760" y="4758"/>
                    <a:pt x="761" y="4755"/>
                  </a:cubicBezTo>
                  <a:cubicBezTo>
                    <a:pt x="766" y="4728"/>
                    <a:pt x="749" y="4690"/>
                    <a:pt x="735" y="4678"/>
                  </a:cubicBezTo>
                  <a:cubicBezTo>
                    <a:pt x="715" y="4663"/>
                    <a:pt x="675" y="4523"/>
                    <a:pt x="690" y="4519"/>
                  </a:cubicBezTo>
                  <a:lnTo>
                    <a:pt x="690" y="4519"/>
                  </a:lnTo>
                  <a:cubicBezTo>
                    <a:pt x="688" y="4519"/>
                    <a:pt x="684" y="4523"/>
                    <a:pt x="680" y="4523"/>
                  </a:cubicBezTo>
                  <a:cubicBezTo>
                    <a:pt x="677" y="4523"/>
                    <a:pt x="673" y="4521"/>
                    <a:pt x="670" y="4512"/>
                  </a:cubicBezTo>
                  <a:cubicBezTo>
                    <a:pt x="661" y="4489"/>
                    <a:pt x="647" y="4445"/>
                    <a:pt x="638" y="4445"/>
                  </a:cubicBezTo>
                  <a:cubicBezTo>
                    <a:pt x="638" y="4445"/>
                    <a:pt x="638" y="4445"/>
                    <a:pt x="638" y="4445"/>
                  </a:cubicBezTo>
                  <a:cubicBezTo>
                    <a:pt x="656" y="4441"/>
                    <a:pt x="590" y="4239"/>
                    <a:pt x="575" y="4195"/>
                  </a:cubicBezTo>
                  <a:cubicBezTo>
                    <a:pt x="546" y="4106"/>
                    <a:pt x="517" y="4052"/>
                    <a:pt x="481" y="3996"/>
                  </a:cubicBezTo>
                  <a:lnTo>
                    <a:pt x="481" y="3996"/>
                  </a:lnTo>
                  <a:cubicBezTo>
                    <a:pt x="486" y="4001"/>
                    <a:pt x="509" y="4036"/>
                    <a:pt x="516" y="4036"/>
                  </a:cubicBezTo>
                  <a:cubicBezTo>
                    <a:pt x="517" y="4036"/>
                    <a:pt x="518" y="4035"/>
                    <a:pt x="517" y="4031"/>
                  </a:cubicBezTo>
                  <a:cubicBezTo>
                    <a:pt x="517" y="4030"/>
                    <a:pt x="505" y="3998"/>
                    <a:pt x="505" y="3997"/>
                  </a:cubicBezTo>
                  <a:cubicBezTo>
                    <a:pt x="500" y="3983"/>
                    <a:pt x="503" y="3995"/>
                    <a:pt x="506" y="3984"/>
                  </a:cubicBezTo>
                  <a:cubicBezTo>
                    <a:pt x="510" y="3969"/>
                    <a:pt x="504" y="3935"/>
                    <a:pt x="491" y="3935"/>
                  </a:cubicBezTo>
                  <a:cubicBezTo>
                    <a:pt x="488" y="3935"/>
                    <a:pt x="486" y="3936"/>
                    <a:pt x="484" y="3936"/>
                  </a:cubicBezTo>
                  <a:cubicBezTo>
                    <a:pt x="480" y="3936"/>
                    <a:pt x="477" y="3932"/>
                    <a:pt x="468" y="3907"/>
                  </a:cubicBezTo>
                  <a:cubicBezTo>
                    <a:pt x="463" y="3889"/>
                    <a:pt x="455" y="3866"/>
                    <a:pt x="451" y="3848"/>
                  </a:cubicBezTo>
                  <a:cubicBezTo>
                    <a:pt x="447" y="3833"/>
                    <a:pt x="453" y="3835"/>
                    <a:pt x="450" y="3825"/>
                  </a:cubicBezTo>
                  <a:lnTo>
                    <a:pt x="420" y="3732"/>
                  </a:lnTo>
                  <a:cubicBezTo>
                    <a:pt x="412" y="3707"/>
                    <a:pt x="404" y="3699"/>
                    <a:pt x="398" y="3699"/>
                  </a:cubicBezTo>
                  <a:cubicBezTo>
                    <a:pt x="391" y="3699"/>
                    <a:pt x="387" y="3710"/>
                    <a:pt x="389" y="3719"/>
                  </a:cubicBezTo>
                  <a:lnTo>
                    <a:pt x="389" y="3719"/>
                  </a:lnTo>
                  <a:cubicBezTo>
                    <a:pt x="381" y="3690"/>
                    <a:pt x="383" y="3623"/>
                    <a:pt x="378" y="3595"/>
                  </a:cubicBezTo>
                  <a:cubicBezTo>
                    <a:pt x="375" y="3575"/>
                    <a:pt x="371" y="3558"/>
                    <a:pt x="369" y="3558"/>
                  </a:cubicBezTo>
                  <a:cubicBezTo>
                    <a:pt x="367" y="3558"/>
                    <a:pt x="367" y="3563"/>
                    <a:pt x="367" y="3574"/>
                  </a:cubicBezTo>
                  <a:cubicBezTo>
                    <a:pt x="367" y="3585"/>
                    <a:pt x="365" y="3601"/>
                    <a:pt x="362" y="3601"/>
                  </a:cubicBezTo>
                  <a:cubicBezTo>
                    <a:pt x="359" y="3601"/>
                    <a:pt x="356" y="3594"/>
                    <a:pt x="351" y="3571"/>
                  </a:cubicBezTo>
                  <a:cubicBezTo>
                    <a:pt x="346" y="3542"/>
                    <a:pt x="342" y="3516"/>
                    <a:pt x="341" y="3493"/>
                  </a:cubicBezTo>
                  <a:cubicBezTo>
                    <a:pt x="341" y="3490"/>
                    <a:pt x="341" y="3472"/>
                    <a:pt x="338" y="3466"/>
                  </a:cubicBezTo>
                  <a:lnTo>
                    <a:pt x="338" y="3466"/>
                  </a:lnTo>
                  <a:cubicBezTo>
                    <a:pt x="341" y="3474"/>
                    <a:pt x="332" y="3486"/>
                    <a:pt x="325" y="3486"/>
                  </a:cubicBezTo>
                  <a:cubicBezTo>
                    <a:pt x="324" y="3486"/>
                    <a:pt x="323" y="3486"/>
                    <a:pt x="322" y="3485"/>
                  </a:cubicBezTo>
                  <a:cubicBezTo>
                    <a:pt x="316" y="3477"/>
                    <a:pt x="317" y="3410"/>
                    <a:pt x="316" y="3404"/>
                  </a:cubicBezTo>
                  <a:cubicBezTo>
                    <a:pt x="315" y="3377"/>
                    <a:pt x="314" y="3368"/>
                    <a:pt x="312" y="3368"/>
                  </a:cubicBezTo>
                  <a:cubicBezTo>
                    <a:pt x="308" y="3368"/>
                    <a:pt x="303" y="3425"/>
                    <a:pt x="301" y="3425"/>
                  </a:cubicBezTo>
                  <a:cubicBezTo>
                    <a:pt x="301" y="3425"/>
                    <a:pt x="301" y="3425"/>
                    <a:pt x="301" y="3425"/>
                  </a:cubicBezTo>
                  <a:cubicBezTo>
                    <a:pt x="294" y="3412"/>
                    <a:pt x="292" y="3326"/>
                    <a:pt x="280" y="3326"/>
                  </a:cubicBezTo>
                  <a:cubicBezTo>
                    <a:pt x="280" y="3326"/>
                    <a:pt x="280" y="3326"/>
                    <a:pt x="280" y="3326"/>
                  </a:cubicBezTo>
                  <a:cubicBezTo>
                    <a:pt x="292" y="3322"/>
                    <a:pt x="226" y="3132"/>
                    <a:pt x="215" y="3099"/>
                  </a:cubicBezTo>
                  <a:cubicBezTo>
                    <a:pt x="200" y="3054"/>
                    <a:pt x="185" y="3025"/>
                    <a:pt x="170" y="2986"/>
                  </a:cubicBezTo>
                  <a:cubicBezTo>
                    <a:pt x="160" y="2958"/>
                    <a:pt x="166" y="2934"/>
                    <a:pt x="155" y="2913"/>
                  </a:cubicBezTo>
                  <a:cubicBezTo>
                    <a:pt x="148" y="2902"/>
                    <a:pt x="127" y="2875"/>
                    <a:pt x="122" y="2858"/>
                  </a:cubicBezTo>
                  <a:lnTo>
                    <a:pt x="122" y="2858"/>
                  </a:lnTo>
                  <a:cubicBezTo>
                    <a:pt x="122" y="2860"/>
                    <a:pt x="146" y="2885"/>
                    <a:pt x="153" y="2885"/>
                  </a:cubicBezTo>
                  <a:cubicBezTo>
                    <a:pt x="157" y="2885"/>
                    <a:pt x="156" y="2878"/>
                    <a:pt x="145" y="2860"/>
                  </a:cubicBezTo>
                  <a:cubicBezTo>
                    <a:pt x="131" y="2836"/>
                    <a:pt x="120" y="2792"/>
                    <a:pt x="108" y="2792"/>
                  </a:cubicBezTo>
                  <a:cubicBezTo>
                    <a:pt x="107" y="2792"/>
                    <a:pt x="107" y="2792"/>
                    <a:pt x="107" y="2792"/>
                  </a:cubicBezTo>
                  <a:cubicBezTo>
                    <a:pt x="98" y="2792"/>
                    <a:pt x="94" y="2741"/>
                    <a:pt x="85" y="2741"/>
                  </a:cubicBezTo>
                  <a:cubicBezTo>
                    <a:pt x="85" y="2741"/>
                    <a:pt x="85" y="2741"/>
                    <a:pt x="85" y="2741"/>
                  </a:cubicBezTo>
                  <a:lnTo>
                    <a:pt x="85" y="2741"/>
                  </a:lnTo>
                  <a:cubicBezTo>
                    <a:pt x="95" y="2738"/>
                    <a:pt x="99" y="2728"/>
                    <a:pt x="90" y="2683"/>
                  </a:cubicBezTo>
                  <a:cubicBezTo>
                    <a:pt x="85" y="2654"/>
                    <a:pt x="53" y="2649"/>
                    <a:pt x="42" y="2615"/>
                  </a:cubicBezTo>
                  <a:cubicBezTo>
                    <a:pt x="13" y="2526"/>
                    <a:pt x="60" y="2519"/>
                    <a:pt x="70" y="2519"/>
                  </a:cubicBezTo>
                  <a:cubicBezTo>
                    <a:pt x="54" y="2485"/>
                    <a:pt x="41" y="2453"/>
                    <a:pt x="33" y="2407"/>
                  </a:cubicBezTo>
                  <a:cubicBezTo>
                    <a:pt x="43" y="2391"/>
                    <a:pt x="48" y="2379"/>
                    <a:pt x="59" y="2353"/>
                  </a:cubicBezTo>
                  <a:cubicBezTo>
                    <a:pt x="50" y="2352"/>
                    <a:pt x="59" y="2303"/>
                    <a:pt x="62" y="2280"/>
                  </a:cubicBezTo>
                  <a:cubicBezTo>
                    <a:pt x="65" y="2267"/>
                    <a:pt x="66" y="2211"/>
                    <a:pt x="63" y="2211"/>
                  </a:cubicBezTo>
                  <a:lnTo>
                    <a:pt x="63" y="2211"/>
                  </a:lnTo>
                  <a:cubicBezTo>
                    <a:pt x="63" y="2211"/>
                    <a:pt x="62" y="2211"/>
                    <a:pt x="62" y="2211"/>
                  </a:cubicBezTo>
                  <a:lnTo>
                    <a:pt x="62" y="2211"/>
                  </a:lnTo>
                  <a:cubicBezTo>
                    <a:pt x="66" y="2207"/>
                    <a:pt x="70" y="2206"/>
                    <a:pt x="73" y="2206"/>
                  </a:cubicBezTo>
                  <a:cubicBezTo>
                    <a:pt x="75" y="2206"/>
                    <a:pt x="77" y="2206"/>
                    <a:pt x="79" y="2206"/>
                  </a:cubicBezTo>
                  <a:cubicBezTo>
                    <a:pt x="85" y="2206"/>
                    <a:pt x="91" y="2200"/>
                    <a:pt x="101" y="2155"/>
                  </a:cubicBezTo>
                  <a:cubicBezTo>
                    <a:pt x="114" y="2107"/>
                    <a:pt x="126" y="2090"/>
                    <a:pt x="136" y="2090"/>
                  </a:cubicBezTo>
                  <a:cubicBezTo>
                    <a:pt x="138" y="2090"/>
                    <a:pt x="140" y="2091"/>
                    <a:pt x="142" y="2092"/>
                  </a:cubicBezTo>
                  <a:cubicBezTo>
                    <a:pt x="156" y="2063"/>
                    <a:pt x="143" y="2070"/>
                    <a:pt x="145" y="2057"/>
                  </a:cubicBezTo>
                  <a:cubicBezTo>
                    <a:pt x="150" y="2037"/>
                    <a:pt x="177" y="2000"/>
                    <a:pt x="187" y="1977"/>
                  </a:cubicBezTo>
                  <a:cubicBezTo>
                    <a:pt x="198" y="1953"/>
                    <a:pt x="182" y="1965"/>
                    <a:pt x="187" y="1949"/>
                  </a:cubicBezTo>
                  <a:cubicBezTo>
                    <a:pt x="192" y="1933"/>
                    <a:pt x="218" y="1907"/>
                    <a:pt x="213" y="1903"/>
                  </a:cubicBezTo>
                  <a:lnTo>
                    <a:pt x="213" y="1903"/>
                  </a:lnTo>
                  <a:cubicBezTo>
                    <a:pt x="216" y="1906"/>
                    <a:pt x="217" y="1908"/>
                    <a:pt x="219" y="1908"/>
                  </a:cubicBezTo>
                  <a:cubicBezTo>
                    <a:pt x="222" y="1908"/>
                    <a:pt x="226" y="1903"/>
                    <a:pt x="242" y="1884"/>
                  </a:cubicBezTo>
                  <a:cubicBezTo>
                    <a:pt x="259" y="1864"/>
                    <a:pt x="277" y="1843"/>
                    <a:pt x="297" y="1826"/>
                  </a:cubicBezTo>
                  <a:lnTo>
                    <a:pt x="297" y="1826"/>
                  </a:lnTo>
                  <a:cubicBezTo>
                    <a:pt x="301" y="1829"/>
                    <a:pt x="307" y="1836"/>
                    <a:pt x="286" y="1856"/>
                  </a:cubicBezTo>
                  <a:cubicBezTo>
                    <a:pt x="280" y="1866"/>
                    <a:pt x="267" y="1877"/>
                    <a:pt x="273" y="1882"/>
                  </a:cubicBezTo>
                  <a:cubicBezTo>
                    <a:pt x="296" y="1852"/>
                    <a:pt x="312" y="1837"/>
                    <a:pt x="322" y="1819"/>
                  </a:cubicBezTo>
                  <a:cubicBezTo>
                    <a:pt x="333" y="1801"/>
                    <a:pt x="342" y="1786"/>
                    <a:pt x="364" y="1765"/>
                  </a:cubicBezTo>
                  <a:cubicBezTo>
                    <a:pt x="377" y="1752"/>
                    <a:pt x="383" y="1747"/>
                    <a:pt x="386" y="1747"/>
                  </a:cubicBezTo>
                  <a:lnTo>
                    <a:pt x="386" y="1747"/>
                  </a:lnTo>
                  <a:cubicBezTo>
                    <a:pt x="391" y="1747"/>
                    <a:pt x="375" y="1774"/>
                    <a:pt x="376" y="1774"/>
                  </a:cubicBezTo>
                  <a:cubicBezTo>
                    <a:pt x="376" y="1774"/>
                    <a:pt x="376" y="1774"/>
                    <a:pt x="376" y="1774"/>
                  </a:cubicBezTo>
                  <a:cubicBezTo>
                    <a:pt x="377" y="1774"/>
                    <a:pt x="409" y="1741"/>
                    <a:pt x="409" y="1741"/>
                  </a:cubicBezTo>
                  <a:lnTo>
                    <a:pt x="409" y="1741"/>
                  </a:lnTo>
                  <a:cubicBezTo>
                    <a:pt x="409" y="1741"/>
                    <a:pt x="409" y="1741"/>
                    <a:pt x="409" y="1741"/>
                  </a:cubicBezTo>
                  <a:lnTo>
                    <a:pt x="409" y="1741"/>
                  </a:lnTo>
                  <a:cubicBezTo>
                    <a:pt x="427" y="1723"/>
                    <a:pt x="433" y="1719"/>
                    <a:pt x="457" y="1712"/>
                  </a:cubicBezTo>
                  <a:cubicBezTo>
                    <a:pt x="489" y="1699"/>
                    <a:pt x="567" y="1667"/>
                    <a:pt x="528" y="1664"/>
                  </a:cubicBezTo>
                  <a:cubicBezTo>
                    <a:pt x="546" y="1658"/>
                    <a:pt x="549" y="1651"/>
                    <a:pt x="556" y="1648"/>
                  </a:cubicBezTo>
                  <a:cubicBezTo>
                    <a:pt x="557" y="1647"/>
                    <a:pt x="558" y="1647"/>
                    <a:pt x="558" y="1647"/>
                  </a:cubicBezTo>
                  <a:lnTo>
                    <a:pt x="558" y="1647"/>
                  </a:lnTo>
                  <a:cubicBezTo>
                    <a:pt x="564" y="1647"/>
                    <a:pt x="557" y="1665"/>
                    <a:pt x="560" y="1666"/>
                  </a:cubicBezTo>
                  <a:cubicBezTo>
                    <a:pt x="561" y="1667"/>
                    <a:pt x="562" y="1667"/>
                    <a:pt x="563" y="1667"/>
                  </a:cubicBezTo>
                  <a:cubicBezTo>
                    <a:pt x="570" y="1667"/>
                    <a:pt x="584" y="1660"/>
                    <a:pt x="594" y="1655"/>
                  </a:cubicBezTo>
                  <a:cubicBezTo>
                    <a:pt x="654" y="1622"/>
                    <a:pt x="638" y="1606"/>
                    <a:pt x="709" y="1582"/>
                  </a:cubicBezTo>
                  <a:cubicBezTo>
                    <a:pt x="711" y="1590"/>
                    <a:pt x="710" y="1600"/>
                    <a:pt x="727" y="1602"/>
                  </a:cubicBezTo>
                  <a:cubicBezTo>
                    <a:pt x="729" y="1602"/>
                    <a:pt x="731" y="1602"/>
                    <a:pt x="733" y="1602"/>
                  </a:cubicBezTo>
                  <a:cubicBezTo>
                    <a:pt x="760" y="1602"/>
                    <a:pt x="796" y="1583"/>
                    <a:pt x="794" y="1574"/>
                  </a:cubicBezTo>
                  <a:lnTo>
                    <a:pt x="794" y="1574"/>
                  </a:lnTo>
                  <a:cubicBezTo>
                    <a:pt x="795" y="1578"/>
                    <a:pt x="801" y="1582"/>
                    <a:pt x="813" y="1582"/>
                  </a:cubicBezTo>
                  <a:cubicBezTo>
                    <a:pt x="822" y="1582"/>
                    <a:pt x="835" y="1580"/>
                    <a:pt x="851" y="1574"/>
                  </a:cubicBezTo>
                  <a:cubicBezTo>
                    <a:pt x="851" y="1570"/>
                    <a:pt x="822" y="1549"/>
                    <a:pt x="872" y="1547"/>
                  </a:cubicBezTo>
                  <a:cubicBezTo>
                    <a:pt x="873" y="1546"/>
                    <a:pt x="875" y="1546"/>
                    <a:pt x="877" y="1546"/>
                  </a:cubicBezTo>
                  <a:cubicBezTo>
                    <a:pt x="889" y="1546"/>
                    <a:pt x="897" y="1550"/>
                    <a:pt x="909" y="1550"/>
                  </a:cubicBezTo>
                  <a:cubicBezTo>
                    <a:pt x="918" y="1550"/>
                    <a:pt x="929" y="1548"/>
                    <a:pt x="945" y="1543"/>
                  </a:cubicBezTo>
                  <a:cubicBezTo>
                    <a:pt x="972" y="1534"/>
                    <a:pt x="980" y="1524"/>
                    <a:pt x="1010" y="1516"/>
                  </a:cubicBezTo>
                  <a:cubicBezTo>
                    <a:pt x="1011" y="1517"/>
                    <a:pt x="1012" y="1518"/>
                    <a:pt x="1015" y="1518"/>
                  </a:cubicBezTo>
                  <a:cubicBezTo>
                    <a:pt x="1039" y="1518"/>
                    <a:pt x="1138" y="1484"/>
                    <a:pt x="1158" y="1476"/>
                  </a:cubicBezTo>
                  <a:cubicBezTo>
                    <a:pt x="1196" y="1461"/>
                    <a:pt x="1139" y="1466"/>
                    <a:pt x="1150" y="1459"/>
                  </a:cubicBezTo>
                  <a:cubicBezTo>
                    <a:pt x="1161" y="1453"/>
                    <a:pt x="1173" y="1450"/>
                    <a:pt x="1184" y="1450"/>
                  </a:cubicBezTo>
                  <a:cubicBezTo>
                    <a:pt x="1204" y="1450"/>
                    <a:pt x="1221" y="1457"/>
                    <a:pt x="1224" y="1458"/>
                  </a:cubicBezTo>
                  <a:cubicBezTo>
                    <a:pt x="1225" y="1459"/>
                    <a:pt x="1226" y="1459"/>
                    <a:pt x="1227" y="1459"/>
                  </a:cubicBezTo>
                  <a:cubicBezTo>
                    <a:pt x="1243" y="1459"/>
                    <a:pt x="1294" y="1441"/>
                    <a:pt x="1311" y="1436"/>
                  </a:cubicBezTo>
                  <a:cubicBezTo>
                    <a:pt x="1360" y="1419"/>
                    <a:pt x="1409" y="1401"/>
                    <a:pt x="1455" y="1382"/>
                  </a:cubicBezTo>
                  <a:cubicBezTo>
                    <a:pt x="1469" y="1376"/>
                    <a:pt x="1551" y="1336"/>
                    <a:pt x="1559" y="1336"/>
                  </a:cubicBezTo>
                  <a:cubicBezTo>
                    <a:pt x="1559" y="1336"/>
                    <a:pt x="1559" y="1336"/>
                    <a:pt x="1559" y="1336"/>
                  </a:cubicBezTo>
                  <a:cubicBezTo>
                    <a:pt x="1570" y="1336"/>
                    <a:pt x="1508" y="1377"/>
                    <a:pt x="1517" y="1377"/>
                  </a:cubicBezTo>
                  <a:cubicBezTo>
                    <a:pt x="1518" y="1377"/>
                    <a:pt x="1521" y="1376"/>
                    <a:pt x="1525" y="1374"/>
                  </a:cubicBezTo>
                  <a:cubicBezTo>
                    <a:pt x="1553" y="1363"/>
                    <a:pt x="1677" y="1307"/>
                    <a:pt x="1676" y="1300"/>
                  </a:cubicBezTo>
                  <a:lnTo>
                    <a:pt x="1676" y="1300"/>
                  </a:lnTo>
                  <a:cubicBezTo>
                    <a:pt x="1677" y="1304"/>
                    <a:pt x="1681" y="1306"/>
                    <a:pt x="1688" y="1306"/>
                  </a:cubicBezTo>
                  <a:cubicBezTo>
                    <a:pt x="1700" y="1306"/>
                    <a:pt x="1718" y="1301"/>
                    <a:pt x="1739" y="1295"/>
                  </a:cubicBezTo>
                  <a:cubicBezTo>
                    <a:pt x="1768" y="1286"/>
                    <a:pt x="1798" y="1276"/>
                    <a:pt x="1824" y="1264"/>
                  </a:cubicBezTo>
                  <a:cubicBezTo>
                    <a:pt x="1846" y="1256"/>
                    <a:pt x="1850" y="1248"/>
                    <a:pt x="1872" y="1238"/>
                  </a:cubicBezTo>
                  <a:cubicBezTo>
                    <a:pt x="1935" y="1211"/>
                    <a:pt x="1981" y="1212"/>
                    <a:pt x="2037" y="1200"/>
                  </a:cubicBezTo>
                  <a:cubicBezTo>
                    <a:pt x="2054" y="1196"/>
                    <a:pt x="2053" y="1194"/>
                    <a:pt x="2052" y="1190"/>
                  </a:cubicBezTo>
                  <a:cubicBezTo>
                    <a:pt x="2071" y="1184"/>
                    <a:pt x="2092" y="1177"/>
                    <a:pt x="2112" y="1171"/>
                  </a:cubicBezTo>
                  <a:cubicBezTo>
                    <a:pt x="2147" y="1160"/>
                    <a:pt x="2177" y="1143"/>
                    <a:pt x="2217" y="1130"/>
                  </a:cubicBezTo>
                  <a:cubicBezTo>
                    <a:pt x="2253" y="1119"/>
                    <a:pt x="2275" y="1113"/>
                    <a:pt x="2309" y="1105"/>
                  </a:cubicBezTo>
                  <a:cubicBezTo>
                    <a:pt x="2324" y="1101"/>
                    <a:pt x="2357" y="1092"/>
                    <a:pt x="2367" y="1085"/>
                  </a:cubicBezTo>
                  <a:cubicBezTo>
                    <a:pt x="2386" y="1071"/>
                    <a:pt x="2492" y="1042"/>
                    <a:pt x="2529" y="1030"/>
                  </a:cubicBezTo>
                  <a:cubicBezTo>
                    <a:pt x="2544" y="1024"/>
                    <a:pt x="2646" y="979"/>
                    <a:pt x="2650" y="979"/>
                  </a:cubicBezTo>
                  <a:lnTo>
                    <a:pt x="2650" y="979"/>
                  </a:lnTo>
                  <a:cubicBezTo>
                    <a:pt x="2657" y="979"/>
                    <a:pt x="2638" y="994"/>
                    <a:pt x="2636" y="996"/>
                  </a:cubicBezTo>
                  <a:lnTo>
                    <a:pt x="2688" y="972"/>
                  </a:lnTo>
                  <a:cubicBezTo>
                    <a:pt x="2693" y="968"/>
                    <a:pt x="2725" y="944"/>
                    <a:pt x="2735" y="941"/>
                  </a:cubicBezTo>
                  <a:cubicBezTo>
                    <a:pt x="2735" y="941"/>
                    <a:pt x="2736" y="941"/>
                    <a:pt x="2736" y="941"/>
                  </a:cubicBezTo>
                  <a:cubicBezTo>
                    <a:pt x="2740" y="941"/>
                    <a:pt x="2739" y="949"/>
                    <a:pt x="2747" y="949"/>
                  </a:cubicBezTo>
                  <a:cubicBezTo>
                    <a:pt x="2748" y="949"/>
                    <a:pt x="2749" y="949"/>
                    <a:pt x="2750" y="949"/>
                  </a:cubicBezTo>
                  <a:cubicBezTo>
                    <a:pt x="2769" y="947"/>
                    <a:pt x="2801" y="935"/>
                    <a:pt x="2821" y="929"/>
                  </a:cubicBezTo>
                  <a:cubicBezTo>
                    <a:pt x="2844" y="918"/>
                    <a:pt x="2879" y="902"/>
                    <a:pt x="2894" y="902"/>
                  </a:cubicBezTo>
                  <a:cubicBezTo>
                    <a:pt x="2899" y="902"/>
                    <a:pt x="2902" y="904"/>
                    <a:pt x="2902" y="906"/>
                  </a:cubicBezTo>
                  <a:lnTo>
                    <a:pt x="2902" y="906"/>
                  </a:lnTo>
                  <a:cubicBezTo>
                    <a:pt x="2902" y="902"/>
                    <a:pt x="2930" y="886"/>
                    <a:pt x="2925" y="886"/>
                  </a:cubicBezTo>
                  <a:lnTo>
                    <a:pt x="2925" y="886"/>
                  </a:lnTo>
                  <a:cubicBezTo>
                    <a:pt x="2929" y="886"/>
                    <a:pt x="2933" y="887"/>
                    <a:pt x="2937" y="887"/>
                  </a:cubicBezTo>
                  <a:cubicBezTo>
                    <a:pt x="2954" y="887"/>
                    <a:pt x="2972" y="881"/>
                    <a:pt x="3008" y="869"/>
                  </a:cubicBezTo>
                  <a:cubicBezTo>
                    <a:pt x="3028" y="863"/>
                    <a:pt x="3061" y="853"/>
                    <a:pt x="3079" y="845"/>
                  </a:cubicBezTo>
                  <a:cubicBezTo>
                    <a:pt x="3090" y="838"/>
                    <a:pt x="3079" y="839"/>
                    <a:pt x="3094" y="834"/>
                  </a:cubicBezTo>
                  <a:cubicBezTo>
                    <a:pt x="3140" y="819"/>
                    <a:pt x="3157" y="821"/>
                    <a:pt x="3206" y="806"/>
                  </a:cubicBezTo>
                  <a:cubicBezTo>
                    <a:pt x="3225" y="800"/>
                    <a:pt x="3304" y="772"/>
                    <a:pt x="3325" y="772"/>
                  </a:cubicBezTo>
                  <a:cubicBezTo>
                    <a:pt x="3327" y="772"/>
                    <a:pt x="3329" y="773"/>
                    <a:pt x="3329" y="774"/>
                  </a:cubicBezTo>
                  <a:cubicBezTo>
                    <a:pt x="3381" y="757"/>
                    <a:pt x="3330" y="759"/>
                    <a:pt x="3364" y="744"/>
                  </a:cubicBezTo>
                  <a:cubicBezTo>
                    <a:pt x="3373" y="740"/>
                    <a:pt x="3382" y="739"/>
                    <a:pt x="3390" y="739"/>
                  </a:cubicBezTo>
                  <a:cubicBezTo>
                    <a:pt x="3398" y="739"/>
                    <a:pt x="3405" y="741"/>
                    <a:pt x="3408" y="741"/>
                  </a:cubicBezTo>
                  <a:cubicBezTo>
                    <a:pt x="3421" y="739"/>
                    <a:pt x="3435" y="736"/>
                    <a:pt x="3450" y="733"/>
                  </a:cubicBezTo>
                  <a:cubicBezTo>
                    <a:pt x="3481" y="725"/>
                    <a:pt x="3596" y="671"/>
                    <a:pt x="3618" y="671"/>
                  </a:cubicBezTo>
                  <a:cubicBezTo>
                    <a:pt x="3619" y="671"/>
                    <a:pt x="3620" y="671"/>
                    <a:pt x="3621" y="672"/>
                  </a:cubicBezTo>
                  <a:lnTo>
                    <a:pt x="3621" y="672"/>
                  </a:lnTo>
                  <a:cubicBezTo>
                    <a:pt x="3619" y="667"/>
                    <a:pt x="3625" y="646"/>
                    <a:pt x="3644" y="640"/>
                  </a:cubicBezTo>
                  <a:cubicBezTo>
                    <a:pt x="3647" y="639"/>
                    <a:pt x="3650" y="639"/>
                    <a:pt x="3653" y="639"/>
                  </a:cubicBezTo>
                  <a:cubicBezTo>
                    <a:pt x="3661" y="639"/>
                    <a:pt x="3668" y="641"/>
                    <a:pt x="3671" y="642"/>
                  </a:cubicBezTo>
                  <a:cubicBezTo>
                    <a:pt x="3678" y="641"/>
                    <a:pt x="3694" y="638"/>
                    <a:pt x="3702" y="636"/>
                  </a:cubicBezTo>
                  <a:cubicBezTo>
                    <a:pt x="3731" y="630"/>
                    <a:pt x="3744" y="626"/>
                    <a:pt x="3772" y="615"/>
                  </a:cubicBezTo>
                  <a:cubicBezTo>
                    <a:pt x="3780" y="612"/>
                    <a:pt x="3793" y="607"/>
                    <a:pt x="3800" y="607"/>
                  </a:cubicBezTo>
                  <a:cubicBezTo>
                    <a:pt x="3801" y="607"/>
                    <a:pt x="3801" y="607"/>
                    <a:pt x="3802" y="607"/>
                  </a:cubicBezTo>
                  <a:cubicBezTo>
                    <a:pt x="3815" y="608"/>
                    <a:pt x="3785" y="630"/>
                    <a:pt x="3793" y="630"/>
                  </a:cubicBezTo>
                  <a:cubicBezTo>
                    <a:pt x="3794" y="630"/>
                    <a:pt x="3794" y="630"/>
                    <a:pt x="3794" y="630"/>
                  </a:cubicBezTo>
                  <a:cubicBezTo>
                    <a:pt x="3805" y="629"/>
                    <a:pt x="3859" y="599"/>
                    <a:pt x="3875" y="593"/>
                  </a:cubicBezTo>
                  <a:cubicBezTo>
                    <a:pt x="3925" y="576"/>
                    <a:pt x="3980" y="567"/>
                    <a:pt x="4028" y="554"/>
                  </a:cubicBezTo>
                  <a:cubicBezTo>
                    <a:pt x="4081" y="541"/>
                    <a:pt x="4025" y="520"/>
                    <a:pt x="4102" y="510"/>
                  </a:cubicBezTo>
                  <a:cubicBezTo>
                    <a:pt x="4141" y="506"/>
                    <a:pt x="4158" y="510"/>
                    <a:pt x="4214" y="488"/>
                  </a:cubicBezTo>
                  <a:cubicBezTo>
                    <a:pt x="4230" y="482"/>
                    <a:pt x="4263" y="454"/>
                    <a:pt x="4281" y="454"/>
                  </a:cubicBezTo>
                  <a:cubicBezTo>
                    <a:pt x="4284" y="454"/>
                    <a:pt x="4287" y="455"/>
                    <a:pt x="4289" y="457"/>
                  </a:cubicBezTo>
                  <a:cubicBezTo>
                    <a:pt x="4292" y="460"/>
                    <a:pt x="4296" y="461"/>
                    <a:pt x="4300" y="461"/>
                  </a:cubicBezTo>
                  <a:cubicBezTo>
                    <a:pt x="4323" y="461"/>
                    <a:pt x="4365" y="435"/>
                    <a:pt x="4387" y="423"/>
                  </a:cubicBezTo>
                  <a:cubicBezTo>
                    <a:pt x="4435" y="395"/>
                    <a:pt x="4457" y="405"/>
                    <a:pt x="4507" y="392"/>
                  </a:cubicBezTo>
                  <a:cubicBezTo>
                    <a:pt x="4559" y="377"/>
                    <a:pt x="4515" y="369"/>
                    <a:pt x="4526" y="359"/>
                  </a:cubicBezTo>
                  <a:cubicBezTo>
                    <a:pt x="4535" y="349"/>
                    <a:pt x="4596" y="358"/>
                    <a:pt x="4612" y="345"/>
                  </a:cubicBezTo>
                  <a:cubicBezTo>
                    <a:pt x="4616" y="341"/>
                    <a:pt x="4594" y="343"/>
                    <a:pt x="4606" y="336"/>
                  </a:cubicBezTo>
                  <a:cubicBezTo>
                    <a:pt x="4612" y="332"/>
                    <a:pt x="4645" y="321"/>
                    <a:pt x="4652" y="321"/>
                  </a:cubicBezTo>
                  <a:cubicBezTo>
                    <a:pt x="4653" y="321"/>
                    <a:pt x="4654" y="321"/>
                    <a:pt x="4655" y="321"/>
                  </a:cubicBezTo>
                  <a:cubicBezTo>
                    <a:pt x="4674" y="321"/>
                    <a:pt x="4657" y="333"/>
                    <a:pt x="4672" y="333"/>
                  </a:cubicBezTo>
                  <a:cubicBezTo>
                    <a:pt x="4677" y="333"/>
                    <a:pt x="4685" y="332"/>
                    <a:pt x="4699" y="328"/>
                  </a:cubicBezTo>
                  <a:cubicBezTo>
                    <a:pt x="4779" y="308"/>
                    <a:pt x="4877" y="274"/>
                    <a:pt x="4952" y="245"/>
                  </a:cubicBezTo>
                  <a:cubicBezTo>
                    <a:pt x="4976" y="234"/>
                    <a:pt x="4979" y="231"/>
                    <a:pt x="5006" y="222"/>
                  </a:cubicBezTo>
                  <a:cubicBezTo>
                    <a:pt x="5017" y="215"/>
                    <a:pt x="5023" y="213"/>
                    <a:pt x="5027" y="213"/>
                  </a:cubicBezTo>
                  <a:cubicBezTo>
                    <a:pt x="5038" y="213"/>
                    <a:pt x="5027" y="232"/>
                    <a:pt x="5030" y="232"/>
                  </a:cubicBezTo>
                  <a:cubicBezTo>
                    <a:pt x="5030" y="232"/>
                    <a:pt x="5030" y="232"/>
                    <a:pt x="5030" y="232"/>
                  </a:cubicBezTo>
                  <a:cubicBezTo>
                    <a:pt x="5077" y="218"/>
                    <a:pt x="5048" y="198"/>
                    <a:pt x="5114" y="195"/>
                  </a:cubicBezTo>
                  <a:cubicBezTo>
                    <a:pt x="5125" y="191"/>
                    <a:pt x="5141" y="185"/>
                    <a:pt x="5152" y="181"/>
                  </a:cubicBezTo>
                  <a:cubicBezTo>
                    <a:pt x="5178" y="172"/>
                    <a:pt x="5348" y="101"/>
                    <a:pt x="5376" y="101"/>
                  </a:cubicBezTo>
                  <a:cubicBezTo>
                    <a:pt x="5378" y="101"/>
                    <a:pt x="5379" y="101"/>
                    <a:pt x="5380" y="102"/>
                  </a:cubicBezTo>
                  <a:cubicBezTo>
                    <a:pt x="5404" y="87"/>
                    <a:pt x="5429" y="73"/>
                    <a:pt x="5455" y="59"/>
                  </a:cubicBezTo>
                  <a:cubicBezTo>
                    <a:pt x="5456" y="62"/>
                    <a:pt x="5462" y="64"/>
                    <a:pt x="5470" y="64"/>
                  </a:cubicBezTo>
                  <a:cubicBezTo>
                    <a:pt x="5485" y="64"/>
                    <a:pt x="5511" y="59"/>
                    <a:pt x="5533" y="57"/>
                  </a:cubicBezTo>
                  <a:cubicBezTo>
                    <a:pt x="5541" y="56"/>
                    <a:pt x="5548" y="56"/>
                    <a:pt x="5553" y="56"/>
                  </a:cubicBezTo>
                  <a:cubicBezTo>
                    <a:pt x="5571" y="56"/>
                    <a:pt x="5572" y="61"/>
                    <a:pt x="5586" y="66"/>
                  </a:cubicBezTo>
                  <a:cubicBezTo>
                    <a:pt x="5587" y="66"/>
                    <a:pt x="5589" y="66"/>
                    <a:pt x="5590" y="66"/>
                  </a:cubicBezTo>
                  <a:cubicBezTo>
                    <a:pt x="5606" y="66"/>
                    <a:pt x="5642" y="39"/>
                    <a:pt x="5678" y="39"/>
                  </a:cubicBezTo>
                  <a:cubicBezTo>
                    <a:pt x="5679" y="39"/>
                    <a:pt x="5679" y="39"/>
                    <a:pt x="5680" y="39"/>
                  </a:cubicBezTo>
                  <a:cubicBezTo>
                    <a:pt x="5679" y="43"/>
                    <a:pt x="5662" y="63"/>
                    <a:pt x="5675" y="65"/>
                  </a:cubicBezTo>
                  <a:cubicBezTo>
                    <a:pt x="5681" y="66"/>
                    <a:pt x="5688" y="66"/>
                    <a:pt x="5695" y="66"/>
                  </a:cubicBezTo>
                  <a:cubicBezTo>
                    <a:pt x="5724" y="66"/>
                    <a:pt x="5759" y="61"/>
                    <a:pt x="5761" y="56"/>
                  </a:cubicBezTo>
                  <a:cubicBezTo>
                    <a:pt x="5763" y="52"/>
                    <a:pt x="5746" y="44"/>
                    <a:pt x="5759" y="44"/>
                  </a:cubicBezTo>
                  <a:cubicBezTo>
                    <a:pt x="5762" y="44"/>
                    <a:pt x="5766" y="45"/>
                    <a:pt x="5772" y="46"/>
                  </a:cubicBezTo>
                  <a:cubicBezTo>
                    <a:pt x="5793" y="48"/>
                    <a:pt x="5799" y="50"/>
                    <a:pt x="5810" y="56"/>
                  </a:cubicBezTo>
                  <a:cubicBezTo>
                    <a:pt x="5828" y="67"/>
                    <a:pt x="5799" y="74"/>
                    <a:pt x="5814" y="84"/>
                  </a:cubicBezTo>
                  <a:cubicBezTo>
                    <a:pt x="5815" y="84"/>
                    <a:pt x="5815" y="84"/>
                    <a:pt x="5815" y="84"/>
                  </a:cubicBezTo>
                  <a:cubicBezTo>
                    <a:pt x="5821" y="84"/>
                    <a:pt x="5842" y="79"/>
                    <a:pt x="5841" y="79"/>
                  </a:cubicBezTo>
                  <a:cubicBezTo>
                    <a:pt x="5843" y="79"/>
                    <a:pt x="5845" y="79"/>
                    <a:pt x="5847" y="79"/>
                  </a:cubicBezTo>
                  <a:cubicBezTo>
                    <a:pt x="5864" y="79"/>
                    <a:pt x="5883" y="82"/>
                    <a:pt x="5904" y="87"/>
                  </a:cubicBezTo>
                  <a:cubicBezTo>
                    <a:pt x="5924" y="93"/>
                    <a:pt x="5925" y="98"/>
                    <a:pt x="5939" y="101"/>
                  </a:cubicBezTo>
                  <a:cubicBezTo>
                    <a:pt x="5950" y="102"/>
                    <a:pt x="5958" y="103"/>
                    <a:pt x="5965" y="103"/>
                  </a:cubicBezTo>
                  <a:cubicBezTo>
                    <a:pt x="5971" y="103"/>
                    <a:pt x="5977" y="102"/>
                    <a:pt x="5985" y="102"/>
                  </a:cubicBezTo>
                  <a:cubicBezTo>
                    <a:pt x="6005" y="104"/>
                    <a:pt x="6007" y="129"/>
                    <a:pt x="6038" y="136"/>
                  </a:cubicBezTo>
                  <a:cubicBezTo>
                    <a:pt x="6053" y="139"/>
                    <a:pt x="6058" y="134"/>
                    <a:pt x="6074" y="142"/>
                  </a:cubicBezTo>
                  <a:cubicBezTo>
                    <a:pt x="6090" y="149"/>
                    <a:pt x="6108" y="160"/>
                    <a:pt x="6124" y="170"/>
                  </a:cubicBezTo>
                  <a:cubicBezTo>
                    <a:pt x="6100" y="156"/>
                    <a:pt x="6067" y="142"/>
                    <a:pt x="6059" y="142"/>
                  </a:cubicBezTo>
                  <a:cubicBezTo>
                    <a:pt x="6053" y="142"/>
                    <a:pt x="6058" y="148"/>
                    <a:pt x="6084" y="164"/>
                  </a:cubicBezTo>
                  <a:cubicBezTo>
                    <a:pt x="6112" y="179"/>
                    <a:pt x="6159" y="209"/>
                    <a:pt x="6173" y="209"/>
                  </a:cubicBezTo>
                  <a:cubicBezTo>
                    <a:pt x="6175" y="209"/>
                    <a:pt x="6176" y="209"/>
                    <a:pt x="6177" y="208"/>
                  </a:cubicBezTo>
                  <a:lnTo>
                    <a:pt x="6177" y="208"/>
                  </a:lnTo>
                  <a:cubicBezTo>
                    <a:pt x="6171" y="215"/>
                    <a:pt x="6212" y="251"/>
                    <a:pt x="6257" y="293"/>
                  </a:cubicBezTo>
                  <a:cubicBezTo>
                    <a:pt x="6301" y="335"/>
                    <a:pt x="6344" y="388"/>
                    <a:pt x="6361" y="411"/>
                  </a:cubicBezTo>
                  <a:cubicBezTo>
                    <a:pt x="6374" y="430"/>
                    <a:pt x="6380" y="436"/>
                    <a:pt x="6384" y="436"/>
                  </a:cubicBezTo>
                  <a:cubicBezTo>
                    <a:pt x="6389" y="436"/>
                    <a:pt x="6390" y="428"/>
                    <a:pt x="6396" y="425"/>
                  </a:cubicBezTo>
                  <a:cubicBezTo>
                    <a:pt x="6420" y="439"/>
                    <a:pt x="6424" y="446"/>
                    <a:pt x="6426" y="473"/>
                  </a:cubicBezTo>
                  <a:cubicBezTo>
                    <a:pt x="6417" y="478"/>
                    <a:pt x="6425" y="509"/>
                    <a:pt x="6438" y="546"/>
                  </a:cubicBezTo>
                  <a:cubicBezTo>
                    <a:pt x="6451" y="586"/>
                    <a:pt x="6465" y="629"/>
                    <a:pt x="6474" y="658"/>
                  </a:cubicBezTo>
                  <a:cubicBezTo>
                    <a:pt x="6485" y="691"/>
                    <a:pt x="6497" y="728"/>
                    <a:pt x="6512" y="750"/>
                  </a:cubicBezTo>
                  <a:cubicBezTo>
                    <a:pt x="6533" y="781"/>
                    <a:pt x="6543" y="799"/>
                    <a:pt x="6560" y="854"/>
                  </a:cubicBezTo>
                  <a:cubicBezTo>
                    <a:pt x="6550" y="823"/>
                    <a:pt x="6539" y="802"/>
                    <a:pt x="6535" y="802"/>
                  </a:cubicBezTo>
                  <a:lnTo>
                    <a:pt x="6535" y="802"/>
                  </a:lnTo>
                  <a:cubicBezTo>
                    <a:pt x="6532" y="802"/>
                    <a:pt x="6533" y="816"/>
                    <a:pt x="6543" y="848"/>
                  </a:cubicBezTo>
                  <a:lnTo>
                    <a:pt x="6596" y="1010"/>
                  </a:lnTo>
                  <a:cubicBezTo>
                    <a:pt x="6617" y="1075"/>
                    <a:pt x="6626" y="1103"/>
                    <a:pt x="6652" y="1128"/>
                  </a:cubicBezTo>
                  <a:cubicBezTo>
                    <a:pt x="6644" y="1121"/>
                    <a:pt x="6636" y="1112"/>
                    <a:pt x="6631" y="1112"/>
                  </a:cubicBezTo>
                  <a:cubicBezTo>
                    <a:pt x="6629" y="1112"/>
                    <a:pt x="6628" y="1113"/>
                    <a:pt x="6626" y="1117"/>
                  </a:cubicBezTo>
                  <a:cubicBezTo>
                    <a:pt x="6624" y="1124"/>
                    <a:pt x="6634" y="1166"/>
                    <a:pt x="6640" y="1167"/>
                  </a:cubicBezTo>
                  <a:cubicBezTo>
                    <a:pt x="6650" y="1168"/>
                    <a:pt x="6658" y="1208"/>
                    <a:pt x="6667" y="1235"/>
                  </a:cubicBezTo>
                  <a:cubicBezTo>
                    <a:pt x="6672" y="1250"/>
                    <a:pt x="6680" y="1247"/>
                    <a:pt x="6687" y="1259"/>
                  </a:cubicBezTo>
                  <a:cubicBezTo>
                    <a:pt x="6697" y="1278"/>
                    <a:pt x="6694" y="1299"/>
                    <a:pt x="6698" y="1318"/>
                  </a:cubicBezTo>
                  <a:cubicBezTo>
                    <a:pt x="6702" y="1336"/>
                    <a:pt x="6708" y="1357"/>
                    <a:pt x="6715" y="1375"/>
                  </a:cubicBezTo>
                  <a:cubicBezTo>
                    <a:pt x="6722" y="1395"/>
                    <a:pt x="6732" y="1422"/>
                    <a:pt x="6740" y="1429"/>
                  </a:cubicBezTo>
                  <a:cubicBezTo>
                    <a:pt x="6749" y="1435"/>
                    <a:pt x="6753" y="1458"/>
                    <a:pt x="6761" y="1483"/>
                  </a:cubicBezTo>
                  <a:cubicBezTo>
                    <a:pt x="6759" y="1484"/>
                    <a:pt x="6757" y="1484"/>
                    <a:pt x="6756" y="1484"/>
                  </a:cubicBezTo>
                  <a:cubicBezTo>
                    <a:pt x="6756" y="1484"/>
                    <a:pt x="6755" y="1484"/>
                    <a:pt x="6755" y="1484"/>
                  </a:cubicBezTo>
                  <a:cubicBezTo>
                    <a:pt x="6751" y="1484"/>
                    <a:pt x="6750" y="1485"/>
                    <a:pt x="6763" y="1517"/>
                  </a:cubicBezTo>
                  <a:cubicBezTo>
                    <a:pt x="6774" y="1541"/>
                    <a:pt x="6784" y="1566"/>
                    <a:pt x="6795" y="1589"/>
                  </a:cubicBezTo>
                  <a:cubicBezTo>
                    <a:pt x="6795" y="1589"/>
                    <a:pt x="6795" y="1589"/>
                    <a:pt x="6795" y="1589"/>
                  </a:cubicBezTo>
                  <a:lnTo>
                    <a:pt x="6795" y="1589"/>
                  </a:lnTo>
                  <a:cubicBezTo>
                    <a:pt x="6794" y="1589"/>
                    <a:pt x="6813" y="1628"/>
                    <a:pt x="6809" y="1628"/>
                  </a:cubicBezTo>
                  <a:cubicBezTo>
                    <a:pt x="6809" y="1628"/>
                    <a:pt x="6809" y="1627"/>
                    <a:pt x="6808" y="1627"/>
                  </a:cubicBezTo>
                  <a:cubicBezTo>
                    <a:pt x="6806" y="1625"/>
                    <a:pt x="6802" y="1616"/>
                    <a:pt x="6799" y="1616"/>
                  </a:cubicBezTo>
                  <a:cubicBezTo>
                    <a:pt x="6798" y="1616"/>
                    <a:pt x="6797" y="1617"/>
                    <a:pt x="6797" y="1618"/>
                  </a:cubicBezTo>
                  <a:cubicBezTo>
                    <a:pt x="6810" y="1658"/>
                    <a:pt x="6811" y="1651"/>
                    <a:pt x="6824" y="1674"/>
                  </a:cubicBezTo>
                  <a:cubicBezTo>
                    <a:pt x="6832" y="1689"/>
                    <a:pt x="6852" y="1728"/>
                    <a:pt x="6849" y="1746"/>
                  </a:cubicBezTo>
                  <a:cubicBezTo>
                    <a:pt x="6846" y="1767"/>
                    <a:pt x="6834" y="1739"/>
                    <a:pt x="6847" y="1794"/>
                  </a:cubicBezTo>
                  <a:cubicBezTo>
                    <a:pt x="6854" y="1823"/>
                    <a:pt x="6863" y="1864"/>
                    <a:pt x="6873" y="1895"/>
                  </a:cubicBezTo>
                  <a:cubicBezTo>
                    <a:pt x="6877" y="1908"/>
                    <a:pt x="6879" y="1912"/>
                    <a:pt x="6881" y="1912"/>
                  </a:cubicBezTo>
                  <a:cubicBezTo>
                    <a:pt x="6884" y="1912"/>
                    <a:pt x="6885" y="1904"/>
                    <a:pt x="6887" y="1904"/>
                  </a:cubicBezTo>
                  <a:cubicBezTo>
                    <a:pt x="6887" y="1904"/>
                    <a:pt x="6887" y="1904"/>
                    <a:pt x="6887" y="1904"/>
                  </a:cubicBezTo>
                  <a:cubicBezTo>
                    <a:pt x="6894" y="1908"/>
                    <a:pt x="6907" y="1933"/>
                    <a:pt x="6908" y="1953"/>
                  </a:cubicBezTo>
                  <a:cubicBezTo>
                    <a:pt x="6909" y="1965"/>
                    <a:pt x="6920" y="2017"/>
                    <a:pt x="6927" y="2017"/>
                  </a:cubicBezTo>
                  <a:cubicBezTo>
                    <a:pt x="6927" y="2017"/>
                    <a:pt x="6927" y="2017"/>
                    <a:pt x="6928" y="2017"/>
                  </a:cubicBezTo>
                  <a:lnTo>
                    <a:pt x="6928" y="2017"/>
                  </a:lnTo>
                  <a:cubicBezTo>
                    <a:pt x="6909" y="2022"/>
                    <a:pt x="6965" y="2146"/>
                    <a:pt x="6976" y="2177"/>
                  </a:cubicBezTo>
                  <a:cubicBezTo>
                    <a:pt x="6986" y="2207"/>
                    <a:pt x="6981" y="2202"/>
                    <a:pt x="6987" y="2228"/>
                  </a:cubicBezTo>
                  <a:cubicBezTo>
                    <a:pt x="6994" y="2258"/>
                    <a:pt x="7005" y="2290"/>
                    <a:pt x="7015" y="2321"/>
                  </a:cubicBezTo>
                  <a:cubicBezTo>
                    <a:pt x="7022" y="2344"/>
                    <a:pt x="7075" y="2499"/>
                    <a:pt x="7065" y="2502"/>
                  </a:cubicBezTo>
                  <a:cubicBezTo>
                    <a:pt x="7078" y="2542"/>
                    <a:pt x="7083" y="2552"/>
                    <a:pt x="7094" y="2552"/>
                  </a:cubicBezTo>
                  <a:cubicBezTo>
                    <a:pt x="7099" y="2552"/>
                    <a:pt x="7117" y="2579"/>
                    <a:pt x="7124" y="2598"/>
                  </a:cubicBezTo>
                  <a:cubicBezTo>
                    <a:pt x="7124" y="2598"/>
                    <a:pt x="7124" y="2597"/>
                    <a:pt x="7124" y="2597"/>
                  </a:cubicBezTo>
                  <a:cubicBezTo>
                    <a:pt x="7121" y="2597"/>
                    <a:pt x="7113" y="2618"/>
                    <a:pt x="7114" y="2626"/>
                  </a:cubicBezTo>
                  <a:cubicBezTo>
                    <a:pt x="7116" y="2651"/>
                    <a:pt x="7128" y="2687"/>
                    <a:pt x="7140" y="2713"/>
                  </a:cubicBezTo>
                  <a:cubicBezTo>
                    <a:pt x="7151" y="2736"/>
                    <a:pt x="7162" y="2762"/>
                    <a:pt x="7172" y="2789"/>
                  </a:cubicBezTo>
                  <a:cubicBezTo>
                    <a:pt x="7173" y="2793"/>
                    <a:pt x="7170" y="2812"/>
                    <a:pt x="7172" y="2820"/>
                  </a:cubicBezTo>
                  <a:cubicBezTo>
                    <a:pt x="7180" y="2865"/>
                    <a:pt x="7208" y="2856"/>
                    <a:pt x="7220" y="2895"/>
                  </a:cubicBezTo>
                  <a:cubicBezTo>
                    <a:pt x="7228" y="2918"/>
                    <a:pt x="7225" y="2922"/>
                    <a:pt x="7221" y="2922"/>
                  </a:cubicBezTo>
                  <a:cubicBezTo>
                    <a:pt x="7218" y="2922"/>
                    <a:pt x="7215" y="2921"/>
                    <a:pt x="7212" y="2921"/>
                  </a:cubicBezTo>
                  <a:cubicBezTo>
                    <a:pt x="7208" y="2921"/>
                    <a:pt x="7206" y="2923"/>
                    <a:pt x="7209" y="2936"/>
                  </a:cubicBezTo>
                  <a:cubicBezTo>
                    <a:pt x="7224" y="2999"/>
                    <a:pt x="7264" y="3058"/>
                    <a:pt x="7285" y="3109"/>
                  </a:cubicBezTo>
                  <a:cubicBezTo>
                    <a:pt x="7288" y="3117"/>
                    <a:pt x="7320" y="3201"/>
                    <a:pt x="7315" y="3201"/>
                  </a:cubicBezTo>
                  <a:cubicBezTo>
                    <a:pt x="7314" y="3201"/>
                    <a:pt x="7312" y="3198"/>
                    <a:pt x="7307" y="3190"/>
                  </a:cubicBezTo>
                  <a:cubicBezTo>
                    <a:pt x="7298" y="3160"/>
                    <a:pt x="7290" y="3142"/>
                    <a:pt x="7286" y="3142"/>
                  </a:cubicBezTo>
                  <a:lnTo>
                    <a:pt x="7286" y="3142"/>
                  </a:lnTo>
                  <a:cubicBezTo>
                    <a:pt x="7284" y="3142"/>
                    <a:pt x="7284" y="3154"/>
                    <a:pt x="7291" y="3180"/>
                  </a:cubicBezTo>
                  <a:cubicBezTo>
                    <a:pt x="7296" y="3198"/>
                    <a:pt x="7314" y="3255"/>
                    <a:pt x="7322" y="3255"/>
                  </a:cubicBezTo>
                  <a:cubicBezTo>
                    <a:pt x="7323" y="3255"/>
                    <a:pt x="7324" y="3255"/>
                    <a:pt x="7324" y="3254"/>
                  </a:cubicBezTo>
                  <a:cubicBezTo>
                    <a:pt x="7325" y="3252"/>
                    <a:pt x="7324" y="3227"/>
                    <a:pt x="7329" y="3227"/>
                  </a:cubicBezTo>
                  <a:cubicBezTo>
                    <a:pt x="7329" y="3227"/>
                    <a:pt x="7331" y="3228"/>
                    <a:pt x="7332" y="3231"/>
                  </a:cubicBezTo>
                  <a:cubicBezTo>
                    <a:pt x="7333" y="3233"/>
                    <a:pt x="7336" y="3340"/>
                    <a:pt x="7349" y="3350"/>
                  </a:cubicBezTo>
                  <a:cubicBezTo>
                    <a:pt x="7351" y="3351"/>
                    <a:pt x="7353" y="3351"/>
                    <a:pt x="7354" y="3351"/>
                  </a:cubicBezTo>
                  <a:cubicBezTo>
                    <a:pt x="7357" y="3351"/>
                    <a:pt x="7360" y="3350"/>
                    <a:pt x="7363" y="3350"/>
                  </a:cubicBezTo>
                  <a:cubicBezTo>
                    <a:pt x="7365" y="3350"/>
                    <a:pt x="7367" y="3350"/>
                    <a:pt x="7369" y="3353"/>
                  </a:cubicBezTo>
                  <a:cubicBezTo>
                    <a:pt x="7378" y="3361"/>
                    <a:pt x="7388" y="3383"/>
                    <a:pt x="7396" y="3398"/>
                  </a:cubicBezTo>
                  <a:cubicBezTo>
                    <a:pt x="7382" y="3401"/>
                    <a:pt x="7375" y="3397"/>
                    <a:pt x="7394" y="3458"/>
                  </a:cubicBezTo>
                  <a:cubicBezTo>
                    <a:pt x="7398" y="3471"/>
                    <a:pt x="7424" y="3538"/>
                    <a:pt x="7431" y="3538"/>
                  </a:cubicBezTo>
                  <a:cubicBezTo>
                    <a:pt x="7432" y="3538"/>
                    <a:pt x="7432" y="3536"/>
                    <a:pt x="7432" y="3532"/>
                  </a:cubicBezTo>
                  <a:lnTo>
                    <a:pt x="7432" y="3532"/>
                  </a:lnTo>
                  <a:lnTo>
                    <a:pt x="7450" y="3585"/>
                  </a:lnTo>
                  <a:cubicBezTo>
                    <a:pt x="7449" y="3586"/>
                    <a:pt x="7448" y="3586"/>
                    <a:pt x="7447" y="3586"/>
                  </a:cubicBezTo>
                  <a:cubicBezTo>
                    <a:pt x="7444" y="3586"/>
                    <a:pt x="7441" y="3585"/>
                    <a:pt x="7439" y="3585"/>
                  </a:cubicBezTo>
                  <a:cubicBezTo>
                    <a:pt x="7436" y="3585"/>
                    <a:pt x="7434" y="3586"/>
                    <a:pt x="7434" y="3591"/>
                  </a:cubicBezTo>
                  <a:cubicBezTo>
                    <a:pt x="7434" y="3609"/>
                    <a:pt x="7444" y="3643"/>
                    <a:pt x="7453" y="3666"/>
                  </a:cubicBezTo>
                  <a:cubicBezTo>
                    <a:pt x="7475" y="3720"/>
                    <a:pt x="7504" y="3728"/>
                    <a:pt x="7495" y="3776"/>
                  </a:cubicBezTo>
                  <a:cubicBezTo>
                    <a:pt x="7472" y="3783"/>
                    <a:pt x="7514" y="3818"/>
                    <a:pt x="7527" y="3858"/>
                  </a:cubicBezTo>
                  <a:cubicBezTo>
                    <a:pt x="7536" y="3886"/>
                    <a:pt x="7535" y="3928"/>
                    <a:pt x="7546" y="3948"/>
                  </a:cubicBezTo>
                  <a:cubicBezTo>
                    <a:pt x="7548" y="3952"/>
                    <a:pt x="7572" y="3984"/>
                    <a:pt x="7573" y="3984"/>
                  </a:cubicBezTo>
                  <a:cubicBezTo>
                    <a:pt x="7573" y="3984"/>
                    <a:pt x="7573" y="3984"/>
                    <a:pt x="7573" y="3984"/>
                  </a:cubicBezTo>
                  <a:lnTo>
                    <a:pt x="7573" y="3984"/>
                  </a:lnTo>
                  <a:cubicBezTo>
                    <a:pt x="7571" y="4005"/>
                    <a:pt x="7560" y="3982"/>
                    <a:pt x="7569" y="4025"/>
                  </a:cubicBezTo>
                  <a:cubicBezTo>
                    <a:pt x="7573" y="4045"/>
                    <a:pt x="7583" y="4086"/>
                    <a:pt x="7594" y="4094"/>
                  </a:cubicBezTo>
                  <a:cubicBezTo>
                    <a:pt x="7603" y="4102"/>
                    <a:pt x="7612" y="4141"/>
                    <a:pt x="7621" y="4168"/>
                  </a:cubicBezTo>
                  <a:cubicBezTo>
                    <a:pt x="7626" y="4185"/>
                    <a:pt x="7643" y="4189"/>
                    <a:pt x="7654" y="4225"/>
                  </a:cubicBezTo>
                  <a:lnTo>
                    <a:pt x="7652" y="4197"/>
                  </a:lnTo>
                  <a:lnTo>
                    <a:pt x="7652" y="4197"/>
                  </a:lnTo>
                  <a:cubicBezTo>
                    <a:pt x="7662" y="4212"/>
                    <a:pt x="7670" y="4222"/>
                    <a:pt x="7677" y="4249"/>
                  </a:cubicBezTo>
                  <a:cubicBezTo>
                    <a:pt x="7675" y="4249"/>
                    <a:pt x="7674" y="4250"/>
                    <a:pt x="7672" y="4250"/>
                  </a:cubicBezTo>
                  <a:cubicBezTo>
                    <a:pt x="7667" y="4250"/>
                    <a:pt x="7661" y="4246"/>
                    <a:pt x="7654" y="4225"/>
                  </a:cubicBezTo>
                  <a:lnTo>
                    <a:pt x="7640" y="4230"/>
                  </a:lnTo>
                  <a:cubicBezTo>
                    <a:pt x="7647" y="4248"/>
                    <a:pt x="7656" y="4281"/>
                    <a:pt x="7664" y="4281"/>
                  </a:cubicBezTo>
                  <a:cubicBezTo>
                    <a:pt x="7664" y="4281"/>
                    <a:pt x="7664" y="4281"/>
                    <a:pt x="7665" y="4281"/>
                  </a:cubicBezTo>
                  <a:cubicBezTo>
                    <a:pt x="7678" y="4303"/>
                    <a:pt x="7680" y="4309"/>
                    <a:pt x="7681" y="4334"/>
                  </a:cubicBezTo>
                  <a:cubicBezTo>
                    <a:pt x="7688" y="4354"/>
                    <a:pt x="7690" y="4359"/>
                    <a:pt x="7694" y="4359"/>
                  </a:cubicBezTo>
                  <a:cubicBezTo>
                    <a:pt x="7695" y="4359"/>
                    <a:pt x="7696" y="4359"/>
                    <a:pt x="7697" y="4359"/>
                  </a:cubicBezTo>
                  <a:cubicBezTo>
                    <a:pt x="7697" y="4359"/>
                    <a:pt x="7697" y="4359"/>
                    <a:pt x="7697" y="4359"/>
                  </a:cubicBezTo>
                  <a:cubicBezTo>
                    <a:pt x="7705" y="4359"/>
                    <a:pt x="7714" y="4392"/>
                    <a:pt x="7721" y="4410"/>
                  </a:cubicBezTo>
                  <a:lnTo>
                    <a:pt x="7698" y="4416"/>
                  </a:lnTo>
                  <a:lnTo>
                    <a:pt x="7698" y="4416"/>
                  </a:lnTo>
                  <a:cubicBezTo>
                    <a:pt x="7698" y="4416"/>
                    <a:pt x="7698" y="4416"/>
                    <a:pt x="7698" y="4416"/>
                  </a:cubicBezTo>
                  <a:cubicBezTo>
                    <a:pt x="7707" y="4416"/>
                    <a:pt x="7735" y="4499"/>
                    <a:pt x="7744" y="4525"/>
                  </a:cubicBezTo>
                  <a:cubicBezTo>
                    <a:pt x="7755" y="4563"/>
                    <a:pt x="7748" y="4563"/>
                    <a:pt x="7754" y="4590"/>
                  </a:cubicBezTo>
                  <a:cubicBezTo>
                    <a:pt x="7784" y="4708"/>
                    <a:pt x="7825" y="4830"/>
                    <a:pt x="7864" y="4949"/>
                  </a:cubicBezTo>
                  <a:cubicBezTo>
                    <a:pt x="7864" y="4949"/>
                    <a:pt x="7863" y="4949"/>
                    <a:pt x="7863" y="4949"/>
                  </a:cubicBezTo>
                  <a:lnTo>
                    <a:pt x="7863" y="4949"/>
                  </a:lnTo>
                  <a:cubicBezTo>
                    <a:pt x="7862" y="4949"/>
                    <a:pt x="7859" y="4959"/>
                    <a:pt x="7865" y="4980"/>
                  </a:cubicBezTo>
                  <a:lnTo>
                    <a:pt x="7885" y="5038"/>
                  </a:lnTo>
                  <a:lnTo>
                    <a:pt x="7952" y="5226"/>
                  </a:lnTo>
                  <a:cubicBezTo>
                    <a:pt x="7981" y="5310"/>
                    <a:pt x="8012" y="5400"/>
                    <a:pt x="8043" y="5481"/>
                  </a:cubicBezTo>
                  <a:cubicBezTo>
                    <a:pt x="8056" y="5514"/>
                    <a:pt x="8068" y="5548"/>
                    <a:pt x="8079" y="5564"/>
                  </a:cubicBezTo>
                  <a:cubicBezTo>
                    <a:pt x="8087" y="5574"/>
                    <a:pt x="8095" y="5602"/>
                    <a:pt x="8101" y="5619"/>
                  </a:cubicBezTo>
                  <a:lnTo>
                    <a:pt x="8101" y="5619"/>
                  </a:lnTo>
                  <a:cubicBezTo>
                    <a:pt x="8098" y="5611"/>
                    <a:pt x="8094" y="5604"/>
                    <a:pt x="8092" y="5604"/>
                  </a:cubicBezTo>
                  <a:lnTo>
                    <a:pt x="8092" y="5604"/>
                  </a:lnTo>
                  <a:cubicBezTo>
                    <a:pt x="8091" y="5604"/>
                    <a:pt x="8091" y="5608"/>
                    <a:pt x="8093" y="5617"/>
                  </a:cubicBezTo>
                  <a:cubicBezTo>
                    <a:pt x="8106" y="5666"/>
                    <a:pt x="8125" y="5720"/>
                    <a:pt x="8140" y="5768"/>
                  </a:cubicBezTo>
                  <a:cubicBezTo>
                    <a:pt x="8147" y="5789"/>
                    <a:pt x="8164" y="5848"/>
                    <a:pt x="8174" y="5860"/>
                  </a:cubicBezTo>
                  <a:cubicBezTo>
                    <a:pt x="8176" y="5861"/>
                    <a:pt x="8177" y="5862"/>
                    <a:pt x="8178" y="5862"/>
                  </a:cubicBezTo>
                  <a:cubicBezTo>
                    <a:pt x="8185" y="5862"/>
                    <a:pt x="8192" y="5847"/>
                    <a:pt x="8195" y="5847"/>
                  </a:cubicBezTo>
                  <a:lnTo>
                    <a:pt x="8195" y="5847"/>
                  </a:lnTo>
                  <a:cubicBezTo>
                    <a:pt x="8208" y="5886"/>
                    <a:pt x="8198" y="5900"/>
                    <a:pt x="8191" y="5904"/>
                  </a:cubicBezTo>
                  <a:cubicBezTo>
                    <a:pt x="8181" y="5911"/>
                    <a:pt x="8200" y="5951"/>
                    <a:pt x="8212" y="5992"/>
                  </a:cubicBezTo>
                  <a:cubicBezTo>
                    <a:pt x="8229" y="6043"/>
                    <a:pt x="8249" y="6101"/>
                    <a:pt x="8261" y="6151"/>
                  </a:cubicBezTo>
                  <a:cubicBezTo>
                    <a:pt x="8263" y="6161"/>
                    <a:pt x="8263" y="6176"/>
                    <a:pt x="8265" y="6180"/>
                  </a:cubicBezTo>
                  <a:cubicBezTo>
                    <a:pt x="8275" y="6206"/>
                    <a:pt x="8284" y="6220"/>
                    <a:pt x="8295" y="6240"/>
                  </a:cubicBezTo>
                  <a:cubicBezTo>
                    <a:pt x="8317" y="6282"/>
                    <a:pt x="8324" y="6348"/>
                    <a:pt x="8337" y="6394"/>
                  </a:cubicBezTo>
                  <a:cubicBezTo>
                    <a:pt x="8351" y="6446"/>
                    <a:pt x="8363" y="6454"/>
                    <a:pt x="8380" y="6475"/>
                  </a:cubicBezTo>
                  <a:cubicBezTo>
                    <a:pt x="8411" y="6516"/>
                    <a:pt x="8381" y="6509"/>
                    <a:pt x="8379" y="6514"/>
                  </a:cubicBezTo>
                  <a:cubicBezTo>
                    <a:pt x="8372" y="6527"/>
                    <a:pt x="8408" y="6577"/>
                    <a:pt x="8412" y="6583"/>
                  </a:cubicBezTo>
                  <a:cubicBezTo>
                    <a:pt x="8433" y="6624"/>
                    <a:pt x="8421" y="6640"/>
                    <a:pt x="8427" y="6670"/>
                  </a:cubicBezTo>
                  <a:cubicBezTo>
                    <a:pt x="8434" y="6708"/>
                    <a:pt x="8451" y="6756"/>
                    <a:pt x="8465" y="6792"/>
                  </a:cubicBezTo>
                  <a:cubicBezTo>
                    <a:pt x="8474" y="6815"/>
                    <a:pt x="8524" y="6946"/>
                    <a:pt x="8511" y="6949"/>
                  </a:cubicBezTo>
                  <a:cubicBezTo>
                    <a:pt x="8518" y="6979"/>
                    <a:pt x="8533" y="7014"/>
                    <a:pt x="8544" y="7042"/>
                  </a:cubicBezTo>
                  <a:cubicBezTo>
                    <a:pt x="8586" y="7149"/>
                    <a:pt x="8621" y="7262"/>
                    <a:pt x="8662" y="7369"/>
                  </a:cubicBezTo>
                  <a:cubicBezTo>
                    <a:pt x="8675" y="7405"/>
                    <a:pt x="8693" y="7447"/>
                    <a:pt x="8704" y="7447"/>
                  </a:cubicBezTo>
                  <a:cubicBezTo>
                    <a:pt x="8705" y="7447"/>
                    <a:pt x="8705" y="7447"/>
                    <a:pt x="8705" y="7447"/>
                  </a:cubicBezTo>
                  <a:lnTo>
                    <a:pt x="8705" y="7447"/>
                  </a:lnTo>
                  <a:cubicBezTo>
                    <a:pt x="8699" y="7449"/>
                    <a:pt x="8687" y="7444"/>
                    <a:pt x="8690" y="7469"/>
                  </a:cubicBezTo>
                  <a:cubicBezTo>
                    <a:pt x="8694" y="7490"/>
                    <a:pt x="8703" y="7500"/>
                    <a:pt x="8709" y="7521"/>
                  </a:cubicBezTo>
                  <a:lnTo>
                    <a:pt x="8717" y="7560"/>
                  </a:lnTo>
                  <a:cubicBezTo>
                    <a:pt x="8731" y="7614"/>
                    <a:pt x="8748" y="7665"/>
                    <a:pt x="8766" y="7720"/>
                  </a:cubicBezTo>
                  <a:cubicBezTo>
                    <a:pt x="8773" y="7731"/>
                    <a:pt x="8784" y="7763"/>
                    <a:pt x="8793" y="7792"/>
                  </a:cubicBezTo>
                  <a:cubicBezTo>
                    <a:pt x="8804" y="7821"/>
                    <a:pt x="8812" y="7846"/>
                    <a:pt x="8813" y="7848"/>
                  </a:cubicBezTo>
                  <a:cubicBezTo>
                    <a:pt x="8820" y="7854"/>
                    <a:pt x="8826" y="7855"/>
                    <a:pt x="8832" y="7855"/>
                  </a:cubicBezTo>
                  <a:cubicBezTo>
                    <a:pt x="8834" y="7855"/>
                    <a:pt x="8836" y="7855"/>
                    <a:pt x="8838" y="7855"/>
                  </a:cubicBezTo>
                  <a:cubicBezTo>
                    <a:pt x="8845" y="7855"/>
                    <a:pt x="8853" y="7856"/>
                    <a:pt x="8862" y="7866"/>
                  </a:cubicBezTo>
                  <a:cubicBezTo>
                    <a:pt x="8867" y="7871"/>
                    <a:pt x="8874" y="7923"/>
                    <a:pt x="8863" y="7923"/>
                  </a:cubicBezTo>
                  <a:cubicBezTo>
                    <a:pt x="8861" y="7923"/>
                    <a:pt x="8857" y="7920"/>
                    <a:pt x="8853" y="7913"/>
                  </a:cubicBezTo>
                  <a:cubicBezTo>
                    <a:pt x="8845" y="7901"/>
                    <a:pt x="8840" y="7896"/>
                    <a:pt x="8838" y="7896"/>
                  </a:cubicBezTo>
                  <a:cubicBezTo>
                    <a:pt x="8832" y="7896"/>
                    <a:pt x="8838" y="7922"/>
                    <a:pt x="8849" y="7959"/>
                  </a:cubicBezTo>
                  <a:cubicBezTo>
                    <a:pt x="8856" y="7981"/>
                    <a:pt x="8868" y="8019"/>
                    <a:pt x="8877" y="8033"/>
                  </a:cubicBezTo>
                  <a:cubicBezTo>
                    <a:pt x="8886" y="8045"/>
                    <a:pt x="8887" y="8037"/>
                    <a:pt x="8894" y="8066"/>
                  </a:cubicBezTo>
                  <a:cubicBezTo>
                    <a:pt x="8899" y="8087"/>
                    <a:pt x="8911" y="8177"/>
                    <a:pt x="8902" y="8177"/>
                  </a:cubicBezTo>
                  <a:cubicBezTo>
                    <a:pt x="8902" y="8177"/>
                    <a:pt x="8901" y="8177"/>
                    <a:pt x="8901" y="8176"/>
                  </a:cubicBezTo>
                  <a:lnTo>
                    <a:pt x="8901" y="8176"/>
                  </a:lnTo>
                  <a:cubicBezTo>
                    <a:pt x="8917" y="8192"/>
                    <a:pt x="8922" y="8208"/>
                    <a:pt x="8937" y="8254"/>
                  </a:cubicBezTo>
                  <a:cubicBezTo>
                    <a:pt x="8950" y="8294"/>
                    <a:pt x="8962" y="8330"/>
                    <a:pt x="8978" y="8366"/>
                  </a:cubicBezTo>
                  <a:cubicBezTo>
                    <a:pt x="8982" y="8374"/>
                    <a:pt x="9001" y="8408"/>
                    <a:pt x="9001" y="8414"/>
                  </a:cubicBezTo>
                  <a:cubicBezTo>
                    <a:pt x="9002" y="8424"/>
                    <a:pt x="8999" y="8441"/>
                    <a:pt x="9003" y="8455"/>
                  </a:cubicBezTo>
                  <a:cubicBezTo>
                    <a:pt x="9011" y="8484"/>
                    <a:pt x="9024" y="8505"/>
                    <a:pt x="9033" y="8532"/>
                  </a:cubicBezTo>
                  <a:lnTo>
                    <a:pt x="9063" y="8625"/>
                  </a:lnTo>
                  <a:cubicBezTo>
                    <a:pt x="9064" y="8669"/>
                    <a:pt x="9083" y="8674"/>
                    <a:pt x="9091" y="8678"/>
                  </a:cubicBezTo>
                  <a:cubicBezTo>
                    <a:pt x="9099" y="8683"/>
                    <a:pt x="9108" y="8704"/>
                    <a:pt x="9111" y="8729"/>
                  </a:cubicBezTo>
                  <a:cubicBezTo>
                    <a:pt x="9096" y="8731"/>
                    <a:pt x="9090" y="8724"/>
                    <a:pt x="9099" y="8782"/>
                  </a:cubicBezTo>
                  <a:cubicBezTo>
                    <a:pt x="9110" y="8887"/>
                    <a:pt x="9104" y="8995"/>
                    <a:pt x="9078" y="9097"/>
                  </a:cubicBezTo>
                  <a:cubicBezTo>
                    <a:pt x="9080" y="9106"/>
                    <a:pt x="9045" y="9200"/>
                    <a:pt x="9050" y="9200"/>
                  </a:cubicBezTo>
                  <a:cubicBezTo>
                    <a:pt x="9051" y="9200"/>
                    <a:pt x="9051" y="9199"/>
                    <a:pt x="9052" y="9199"/>
                  </a:cubicBezTo>
                  <a:cubicBezTo>
                    <a:pt x="9055" y="9195"/>
                    <a:pt x="9057" y="9194"/>
                    <a:pt x="9058" y="9194"/>
                  </a:cubicBezTo>
                  <a:lnTo>
                    <a:pt x="9058" y="9194"/>
                  </a:lnTo>
                  <a:cubicBezTo>
                    <a:pt x="9065" y="9194"/>
                    <a:pt x="9046" y="9240"/>
                    <a:pt x="9034" y="9257"/>
                  </a:cubicBezTo>
                  <a:cubicBezTo>
                    <a:pt x="9023" y="9278"/>
                    <a:pt x="9023" y="9262"/>
                    <a:pt x="9013" y="9276"/>
                  </a:cubicBezTo>
                  <a:cubicBezTo>
                    <a:pt x="9006" y="9286"/>
                    <a:pt x="8995" y="9303"/>
                    <a:pt x="8988" y="9317"/>
                  </a:cubicBezTo>
                  <a:cubicBezTo>
                    <a:pt x="8976" y="9342"/>
                    <a:pt x="8925" y="9405"/>
                    <a:pt x="8917" y="9426"/>
                  </a:cubicBezTo>
                  <a:cubicBezTo>
                    <a:pt x="8908" y="9445"/>
                    <a:pt x="8890" y="9461"/>
                    <a:pt x="8869" y="9487"/>
                  </a:cubicBezTo>
                  <a:cubicBezTo>
                    <a:pt x="8856" y="9501"/>
                    <a:pt x="8847" y="9523"/>
                    <a:pt x="8839" y="9531"/>
                  </a:cubicBezTo>
                  <a:cubicBezTo>
                    <a:pt x="8831" y="9538"/>
                    <a:pt x="8821" y="9539"/>
                    <a:pt x="8811" y="9544"/>
                  </a:cubicBezTo>
                  <a:cubicBezTo>
                    <a:pt x="8783" y="9558"/>
                    <a:pt x="8754" y="9582"/>
                    <a:pt x="8723" y="9600"/>
                  </a:cubicBezTo>
                  <a:cubicBezTo>
                    <a:pt x="8678" y="9631"/>
                    <a:pt x="8622" y="9661"/>
                    <a:pt x="8573" y="9682"/>
                  </a:cubicBezTo>
                  <a:cubicBezTo>
                    <a:pt x="8546" y="9693"/>
                    <a:pt x="8538" y="9702"/>
                    <a:pt x="8539" y="9709"/>
                  </a:cubicBezTo>
                  <a:cubicBezTo>
                    <a:pt x="8533" y="9713"/>
                    <a:pt x="8530" y="9716"/>
                    <a:pt x="8530" y="9718"/>
                  </a:cubicBezTo>
                  <a:lnTo>
                    <a:pt x="8530" y="9718"/>
                  </a:lnTo>
                  <a:cubicBezTo>
                    <a:pt x="8527" y="9710"/>
                    <a:pt x="8519" y="9704"/>
                    <a:pt x="8505" y="9704"/>
                  </a:cubicBezTo>
                  <a:cubicBezTo>
                    <a:pt x="8500" y="9704"/>
                    <a:pt x="8494" y="9704"/>
                    <a:pt x="8488" y="9706"/>
                  </a:cubicBezTo>
                  <a:cubicBezTo>
                    <a:pt x="8470" y="9710"/>
                    <a:pt x="8394" y="9732"/>
                    <a:pt x="8387" y="9740"/>
                  </a:cubicBezTo>
                  <a:cubicBezTo>
                    <a:pt x="8369" y="9757"/>
                    <a:pt x="8373" y="9765"/>
                    <a:pt x="8308" y="9778"/>
                  </a:cubicBezTo>
                  <a:cubicBezTo>
                    <a:pt x="8253" y="9792"/>
                    <a:pt x="8192" y="9807"/>
                    <a:pt x="8137" y="9827"/>
                  </a:cubicBezTo>
                  <a:cubicBezTo>
                    <a:pt x="8102" y="9840"/>
                    <a:pt x="8079" y="9864"/>
                    <a:pt x="8051" y="9871"/>
                  </a:cubicBezTo>
                  <a:cubicBezTo>
                    <a:pt x="8040" y="9874"/>
                    <a:pt x="8030" y="9875"/>
                    <a:pt x="8022" y="9875"/>
                  </a:cubicBezTo>
                  <a:cubicBezTo>
                    <a:pt x="8007" y="9875"/>
                    <a:pt x="7995" y="9872"/>
                    <a:pt x="7980" y="9872"/>
                  </a:cubicBezTo>
                  <a:cubicBezTo>
                    <a:pt x="7969" y="9872"/>
                    <a:pt x="7956" y="9873"/>
                    <a:pt x="7940" y="9878"/>
                  </a:cubicBezTo>
                  <a:cubicBezTo>
                    <a:pt x="7909" y="9886"/>
                    <a:pt x="7936" y="9893"/>
                    <a:pt x="7934" y="9897"/>
                  </a:cubicBezTo>
                  <a:cubicBezTo>
                    <a:pt x="7927" y="9900"/>
                    <a:pt x="7920" y="9900"/>
                    <a:pt x="7913" y="9900"/>
                  </a:cubicBezTo>
                  <a:cubicBezTo>
                    <a:pt x="7906" y="9900"/>
                    <a:pt x="7899" y="9900"/>
                    <a:pt x="7891" y="9900"/>
                  </a:cubicBezTo>
                  <a:cubicBezTo>
                    <a:pt x="7882" y="9900"/>
                    <a:pt x="7873" y="9901"/>
                    <a:pt x="7862" y="9907"/>
                  </a:cubicBezTo>
                  <a:cubicBezTo>
                    <a:pt x="7855" y="9911"/>
                    <a:pt x="7856" y="9949"/>
                    <a:pt x="7808" y="9952"/>
                  </a:cubicBezTo>
                  <a:cubicBezTo>
                    <a:pt x="7807" y="9952"/>
                    <a:pt x="7807" y="9952"/>
                    <a:pt x="7806" y="9952"/>
                  </a:cubicBezTo>
                  <a:cubicBezTo>
                    <a:pt x="7791" y="9952"/>
                    <a:pt x="7798" y="9943"/>
                    <a:pt x="7783" y="9943"/>
                  </a:cubicBezTo>
                  <a:cubicBezTo>
                    <a:pt x="7779" y="9943"/>
                    <a:pt x="7774" y="9944"/>
                    <a:pt x="7766" y="9945"/>
                  </a:cubicBezTo>
                  <a:cubicBezTo>
                    <a:pt x="7750" y="9948"/>
                    <a:pt x="7721" y="9957"/>
                    <a:pt x="7706" y="9964"/>
                  </a:cubicBezTo>
                  <a:cubicBezTo>
                    <a:pt x="7664" y="9981"/>
                    <a:pt x="7724" y="9979"/>
                    <a:pt x="7644" y="10005"/>
                  </a:cubicBezTo>
                  <a:cubicBezTo>
                    <a:pt x="7646" y="9997"/>
                    <a:pt x="7638" y="9992"/>
                    <a:pt x="7618" y="9992"/>
                  </a:cubicBezTo>
                  <a:cubicBezTo>
                    <a:pt x="7616" y="9992"/>
                    <a:pt x="7614" y="9992"/>
                    <a:pt x="7612" y="9992"/>
                  </a:cubicBezTo>
                  <a:cubicBezTo>
                    <a:pt x="7582" y="9998"/>
                    <a:pt x="7530" y="10009"/>
                    <a:pt x="7534" y="10023"/>
                  </a:cubicBezTo>
                  <a:lnTo>
                    <a:pt x="7534" y="10023"/>
                  </a:lnTo>
                  <a:cubicBezTo>
                    <a:pt x="7532" y="10017"/>
                    <a:pt x="7528" y="10015"/>
                    <a:pt x="7521" y="10015"/>
                  </a:cubicBezTo>
                  <a:cubicBezTo>
                    <a:pt x="7505" y="10015"/>
                    <a:pt x="7477" y="10028"/>
                    <a:pt x="7452" y="10044"/>
                  </a:cubicBezTo>
                  <a:cubicBezTo>
                    <a:pt x="7452" y="10043"/>
                    <a:pt x="7450" y="10042"/>
                    <a:pt x="7448" y="10042"/>
                  </a:cubicBezTo>
                  <a:cubicBezTo>
                    <a:pt x="7420" y="10042"/>
                    <a:pt x="7273" y="10101"/>
                    <a:pt x="7255" y="10108"/>
                  </a:cubicBezTo>
                  <a:cubicBezTo>
                    <a:pt x="7282" y="10099"/>
                    <a:pt x="7300" y="10095"/>
                    <a:pt x="7308" y="10095"/>
                  </a:cubicBezTo>
                  <a:cubicBezTo>
                    <a:pt x="7324" y="10095"/>
                    <a:pt x="7304" y="10109"/>
                    <a:pt x="7249" y="10122"/>
                  </a:cubicBezTo>
                  <a:cubicBezTo>
                    <a:pt x="7194" y="10136"/>
                    <a:pt x="7136" y="10153"/>
                    <a:pt x="7081" y="10170"/>
                  </a:cubicBezTo>
                  <a:cubicBezTo>
                    <a:pt x="7082" y="10173"/>
                    <a:pt x="7085" y="10174"/>
                    <a:pt x="7091" y="10174"/>
                  </a:cubicBezTo>
                  <a:cubicBezTo>
                    <a:pt x="7124" y="10174"/>
                    <a:pt x="7235" y="10141"/>
                    <a:pt x="7273" y="10131"/>
                  </a:cubicBezTo>
                  <a:lnTo>
                    <a:pt x="7273" y="10131"/>
                  </a:lnTo>
                  <a:cubicBezTo>
                    <a:pt x="7230" y="10145"/>
                    <a:pt x="7186" y="10159"/>
                    <a:pt x="7143" y="10173"/>
                  </a:cubicBezTo>
                  <a:cubicBezTo>
                    <a:pt x="7118" y="10180"/>
                    <a:pt x="7079" y="10191"/>
                    <a:pt x="7060" y="10191"/>
                  </a:cubicBezTo>
                  <a:cubicBezTo>
                    <a:pt x="7057" y="10191"/>
                    <a:pt x="7055" y="10191"/>
                    <a:pt x="7053" y="10191"/>
                  </a:cubicBezTo>
                  <a:cubicBezTo>
                    <a:pt x="7041" y="10188"/>
                    <a:pt x="7059" y="10178"/>
                    <a:pt x="7045" y="10178"/>
                  </a:cubicBezTo>
                  <a:cubicBezTo>
                    <a:pt x="7042" y="10178"/>
                    <a:pt x="7037" y="10178"/>
                    <a:pt x="7031" y="10179"/>
                  </a:cubicBezTo>
                  <a:cubicBezTo>
                    <a:pt x="6956" y="10192"/>
                    <a:pt x="6941" y="10218"/>
                    <a:pt x="6873" y="10240"/>
                  </a:cubicBezTo>
                  <a:cubicBezTo>
                    <a:pt x="6815" y="10260"/>
                    <a:pt x="6773" y="10265"/>
                    <a:pt x="6731" y="10267"/>
                  </a:cubicBezTo>
                  <a:cubicBezTo>
                    <a:pt x="6733" y="10277"/>
                    <a:pt x="6692" y="10302"/>
                    <a:pt x="6665" y="10315"/>
                  </a:cubicBezTo>
                  <a:cubicBezTo>
                    <a:pt x="6651" y="10322"/>
                    <a:pt x="6643" y="10324"/>
                    <a:pt x="6639" y="10324"/>
                  </a:cubicBezTo>
                  <a:cubicBezTo>
                    <a:pt x="6631" y="10324"/>
                    <a:pt x="6633" y="10317"/>
                    <a:pt x="6628" y="10317"/>
                  </a:cubicBezTo>
                  <a:cubicBezTo>
                    <a:pt x="6627" y="10317"/>
                    <a:pt x="6626" y="10318"/>
                    <a:pt x="6625" y="10318"/>
                  </a:cubicBezTo>
                  <a:cubicBezTo>
                    <a:pt x="6619" y="10320"/>
                    <a:pt x="6614" y="10322"/>
                    <a:pt x="6611" y="10324"/>
                  </a:cubicBezTo>
                  <a:lnTo>
                    <a:pt x="6611" y="10324"/>
                  </a:lnTo>
                  <a:cubicBezTo>
                    <a:pt x="6611" y="10320"/>
                    <a:pt x="6610" y="10318"/>
                    <a:pt x="6606" y="10318"/>
                  </a:cubicBezTo>
                  <a:cubicBezTo>
                    <a:pt x="6605" y="10318"/>
                    <a:pt x="6604" y="10318"/>
                    <a:pt x="6603" y="10318"/>
                  </a:cubicBezTo>
                  <a:cubicBezTo>
                    <a:pt x="6577" y="10322"/>
                    <a:pt x="6521" y="10342"/>
                    <a:pt x="6494" y="10352"/>
                  </a:cubicBezTo>
                  <a:cubicBezTo>
                    <a:pt x="6463" y="10363"/>
                    <a:pt x="6409" y="10383"/>
                    <a:pt x="6391" y="10396"/>
                  </a:cubicBezTo>
                  <a:cubicBezTo>
                    <a:pt x="6381" y="10404"/>
                    <a:pt x="6380" y="10409"/>
                    <a:pt x="6350" y="10417"/>
                  </a:cubicBezTo>
                  <a:cubicBezTo>
                    <a:pt x="6338" y="10420"/>
                    <a:pt x="6326" y="10422"/>
                    <a:pt x="6318" y="10422"/>
                  </a:cubicBezTo>
                  <a:cubicBezTo>
                    <a:pt x="6315" y="10422"/>
                    <a:pt x="6313" y="10422"/>
                    <a:pt x="6311" y="10421"/>
                  </a:cubicBezTo>
                  <a:cubicBezTo>
                    <a:pt x="6309" y="10420"/>
                    <a:pt x="6307" y="10420"/>
                    <a:pt x="6305" y="10420"/>
                  </a:cubicBezTo>
                  <a:cubicBezTo>
                    <a:pt x="6298" y="10420"/>
                    <a:pt x="6291" y="10423"/>
                    <a:pt x="6274" y="10429"/>
                  </a:cubicBezTo>
                  <a:cubicBezTo>
                    <a:pt x="6242" y="10439"/>
                    <a:pt x="6216" y="10455"/>
                    <a:pt x="6184" y="10468"/>
                  </a:cubicBezTo>
                  <a:cubicBezTo>
                    <a:pt x="6152" y="10480"/>
                    <a:pt x="6117" y="10492"/>
                    <a:pt x="6084" y="10501"/>
                  </a:cubicBezTo>
                  <a:cubicBezTo>
                    <a:pt x="6063" y="10508"/>
                    <a:pt x="6032" y="10508"/>
                    <a:pt x="6019" y="10513"/>
                  </a:cubicBezTo>
                  <a:cubicBezTo>
                    <a:pt x="6010" y="10515"/>
                    <a:pt x="6024" y="10516"/>
                    <a:pt x="6014" y="10520"/>
                  </a:cubicBezTo>
                  <a:lnTo>
                    <a:pt x="5987" y="10528"/>
                  </a:lnTo>
                  <a:lnTo>
                    <a:pt x="5857" y="10569"/>
                  </a:lnTo>
                  <a:cubicBezTo>
                    <a:pt x="5813" y="10583"/>
                    <a:pt x="5722" y="10609"/>
                    <a:pt x="5726" y="10625"/>
                  </a:cubicBezTo>
                  <a:cubicBezTo>
                    <a:pt x="5726" y="10622"/>
                    <a:pt x="5722" y="10621"/>
                    <a:pt x="5717" y="10621"/>
                  </a:cubicBezTo>
                  <a:cubicBezTo>
                    <a:pt x="5693" y="10621"/>
                    <a:pt x="5626" y="10642"/>
                    <a:pt x="5597" y="10652"/>
                  </a:cubicBezTo>
                  <a:cubicBezTo>
                    <a:pt x="5547" y="10668"/>
                    <a:pt x="5544" y="10679"/>
                    <a:pt x="5496" y="10693"/>
                  </a:cubicBezTo>
                  <a:cubicBezTo>
                    <a:pt x="5492" y="10694"/>
                    <a:pt x="5490" y="10694"/>
                    <a:pt x="5488" y="10694"/>
                  </a:cubicBezTo>
                  <a:cubicBezTo>
                    <a:pt x="5481" y="10694"/>
                    <a:pt x="5483" y="10688"/>
                    <a:pt x="5473" y="10688"/>
                  </a:cubicBezTo>
                  <a:cubicBezTo>
                    <a:pt x="5472" y="10688"/>
                    <a:pt x="5470" y="10688"/>
                    <a:pt x="5468" y="10688"/>
                  </a:cubicBezTo>
                  <a:cubicBezTo>
                    <a:pt x="5448" y="10692"/>
                    <a:pt x="5423" y="10700"/>
                    <a:pt x="5404" y="10707"/>
                  </a:cubicBezTo>
                  <a:cubicBezTo>
                    <a:pt x="5379" y="10716"/>
                    <a:pt x="5350" y="10727"/>
                    <a:pt x="5330" y="10737"/>
                  </a:cubicBezTo>
                  <a:cubicBezTo>
                    <a:pt x="5320" y="10742"/>
                    <a:pt x="5321" y="10745"/>
                    <a:pt x="5323" y="10748"/>
                  </a:cubicBezTo>
                  <a:lnTo>
                    <a:pt x="5323" y="10748"/>
                  </a:lnTo>
                  <a:cubicBezTo>
                    <a:pt x="5322" y="10747"/>
                    <a:pt x="5320" y="10747"/>
                    <a:pt x="5318" y="10747"/>
                  </a:cubicBezTo>
                  <a:cubicBezTo>
                    <a:pt x="5299" y="10747"/>
                    <a:pt x="5257" y="10769"/>
                    <a:pt x="5234" y="10776"/>
                  </a:cubicBezTo>
                  <a:cubicBezTo>
                    <a:pt x="5229" y="10778"/>
                    <a:pt x="5226" y="10778"/>
                    <a:pt x="5223" y="10778"/>
                  </a:cubicBezTo>
                  <a:cubicBezTo>
                    <a:pt x="5209" y="10778"/>
                    <a:pt x="5218" y="10762"/>
                    <a:pt x="5204" y="10762"/>
                  </a:cubicBezTo>
                  <a:cubicBezTo>
                    <a:pt x="5200" y="10762"/>
                    <a:pt x="5193" y="10763"/>
                    <a:pt x="5182" y="10768"/>
                  </a:cubicBezTo>
                  <a:cubicBezTo>
                    <a:pt x="5119" y="10793"/>
                    <a:pt x="5152" y="10806"/>
                    <a:pt x="5134" y="10824"/>
                  </a:cubicBezTo>
                  <a:cubicBezTo>
                    <a:pt x="5126" y="10831"/>
                    <a:pt x="5108" y="10834"/>
                    <a:pt x="5091" y="10834"/>
                  </a:cubicBezTo>
                  <a:cubicBezTo>
                    <a:pt x="5073" y="10834"/>
                    <a:pt x="5057" y="10831"/>
                    <a:pt x="5058" y="10830"/>
                  </a:cubicBezTo>
                  <a:lnTo>
                    <a:pt x="5058" y="10830"/>
                  </a:lnTo>
                  <a:cubicBezTo>
                    <a:pt x="5049" y="10839"/>
                    <a:pt x="5059" y="10839"/>
                    <a:pt x="5026" y="10851"/>
                  </a:cubicBezTo>
                  <a:cubicBezTo>
                    <a:pt x="5017" y="10853"/>
                    <a:pt x="4991" y="10861"/>
                    <a:pt x="4984" y="10865"/>
                  </a:cubicBezTo>
                  <a:cubicBezTo>
                    <a:pt x="4975" y="10871"/>
                    <a:pt x="4987" y="10872"/>
                    <a:pt x="4979" y="10878"/>
                  </a:cubicBezTo>
                  <a:cubicBezTo>
                    <a:pt x="4969" y="10885"/>
                    <a:pt x="4945" y="10892"/>
                    <a:pt x="4931" y="10896"/>
                  </a:cubicBezTo>
                  <a:cubicBezTo>
                    <a:pt x="4931" y="10892"/>
                    <a:pt x="4929" y="10889"/>
                    <a:pt x="4922" y="10889"/>
                  </a:cubicBezTo>
                  <a:cubicBezTo>
                    <a:pt x="4916" y="10889"/>
                    <a:pt x="4905" y="10891"/>
                    <a:pt x="4886" y="10899"/>
                  </a:cubicBezTo>
                  <a:cubicBezTo>
                    <a:pt x="4854" y="10912"/>
                    <a:pt x="4839" y="10919"/>
                    <a:pt x="4830" y="10919"/>
                  </a:cubicBezTo>
                  <a:cubicBezTo>
                    <a:pt x="4825" y="10919"/>
                    <a:pt x="4822" y="10917"/>
                    <a:pt x="4819" y="10913"/>
                  </a:cubicBezTo>
                  <a:cubicBezTo>
                    <a:pt x="4819" y="10912"/>
                    <a:pt x="4818" y="10912"/>
                    <a:pt x="4817" y="10912"/>
                  </a:cubicBezTo>
                  <a:cubicBezTo>
                    <a:pt x="4804" y="10912"/>
                    <a:pt x="4747" y="10932"/>
                    <a:pt x="4740" y="10937"/>
                  </a:cubicBezTo>
                  <a:cubicBezTo>
                    <a:pt x="4732" y="10945"/>
                    <a:pt x="4754" y="10941"/>
                    <a:pt x="4725" y="10952"/>
                  </a:cubicBezTo>
                  <a:cubicBezTo>
                    <a:pt x="4691" y="10965"/>
                    <a:pt x="4652" y="10976"/>
                    <a:pt x="4618" y="10985"/>
                  </a:cubicBezTo>
                  <a:cubicBezTo>
                    <a:pt x="4581" y="10996"/>
                    <a:pt x="4574" y="10990"/>
                    <a:pt x="4542" y="10996"/>
                  </a:cubicBezTo>
                  <a:cubicBezTo>
                    <a:pt x="4513" y="11002"/>
                    <a:pt x="4467" y="11016"/>
                    <a:pt x="4445" y="11030"/>
                  </a:cubicBezTo>
                  <a:cubicBezTo>
                    <a:pt x="4418" y="11046"/>
                    <a:pt x="4352" y="11055"/>
                    <a:pt x="4341" y="11055"/>
                  </a:cubicBezTo>
                  <a:cubicBezTo>
                    <a:pt x="4340" y="11055"/>
                    <a:pt x="4339" y="11055"/>
                    <a:pt x="4340" y="11055"/>
                  </a:cubicBezTo>
                  <a:lnTo>
                    <a:pt x="4340" y="11055"/>
                  </a:lnTo>
                  <a:cubicBezTo>
                    <a:pt x="4322" y="11066"/>
                    <a:pt x="4332" y="11068"/>
                    <a:pt x="4348" y="11068"/>
                  </a:cubicBezTo>
                  <a:cubicBezTo>
                    <a:pt x="4360" y="11068"/>
                    <a:pt x="4374" y="11067"/>
                    <a:pt x="4383" y="11067"/>
                  </a:cubicBezTo>
                  <a:cubicBezTo>
                    <a:pt x="4387" y="11067"/>
                    <a:pt x="4390" y="11067"/>
                    <a:pt x="4390" y="11068"/>
                  </a:cubicBezTo>
                  <a:cubicBezTo>
                    <a:pt x="4390" y="11070"/>
                    <a:pt x="4355" y="11082"/>
                    <a:pt x="4345" y="11082"/>
                  </a:cubicBezTo>
                  <a:cubicBezTo>
                    <a:pt x="4344" y="11082"/>
                    <a:pt x="4343" y="11082"/>
                    <a:pt x="4343" y="11081"/>
                  </a:cubicBezTo>
                  <a:cubicBezTo>
                    <a:pt x="4342" y="11080"/>
                    <a:pt x="4341" y="11080"/>
                    <a:pt x="4338" y="11080"/>
                  </a:cubicBezTo>
                  <a:cubicBezTo>
                    <a:pt x="4324" y="11080"/>
                    <a:pt x="4288" y="11094"/>
                    <a:pt x="4270" y="11103"/>
                  </a:cubicBezTo>
                  <a:cubicBezTo>
                    <a:pt x="4252" y="11111"/>
                    <a:pt x="4243" y="11114"/>
                    <a:pt x="4238" y="11114"/>
                  </a:cubicBezTo>
                  <a:cubicBezTo>
                    <a:pt x="4229" y="11114"/>
                    <a:pt x="4228" y="11106"/>
                    <a:pt x="4211" y="11106"/>
                  </a:cubicBezTo>
                  <a:cubicBezTo>
                    <a:pt x="4211" y="11106"/>
                    <a:pt x="4210" y="11106"/>
                    <a:pt x="4210" y="11106"/>
                  </a:cubicBezTo>
                  <a:cubicBezTo>
                    <a:pt x="4189" y="11106"/>
                    <a:pt x="4186" y="11119"/>
                    <a:pt x="4180" y="11121"/>
                  </a:cubicBezTo>
                  <a:cubicBezTo>
                    <a:pt x="4182" y="11129"/>
                    <a:pt x="4146" y="11140"/>
                    <a:pt x="4127" y="11147"/>
                  </a:cubicBezTo>
                  <a:cubicBezTo>
                    <a:pt x="4074" y="11163"/>
                    <a:pt x="4065" y="11161"/>
                    <a:pt x="4024" y="11187"/>
                  </a:cubicBezTo>
                  <a:cubicBezTo>
                    <a:pt x="4020" y="11189"/>
                    <a:pt x="3989" y="11204"/>
                    <a:pt x="3982" y="11205"/>
                  </a:cubicBezTo>
                  <a:cubicBezTo>
                    <a:pt x="3981" y="11205"/>
                    <a:pt x="3981" y="11205"/>
                    <a:pt x="3981" y="11205"/>
                  </a:cubicBezTo>
                  <a:cubicBezTo>
                    <a:pt x="3969" y="11205"/>
                    <a:pt x="4008" y="11179"/>
                    <a:pt x="3988" y="11179"/>
                  </a:cubicBezTo>
                  <a:cubicBezTo>
                    <a:pt x="3985" y="11179"/>
                    <a:pt x="3979" y="11180"/>
                    <a:pt x="3970" y="11182"/>
                  </a:cubicBezTo>
                  <a:cubicBezTo>
                    <a:pt x="3919" y="11196"/>
                    <a:pt x="3859" y="11217"/>
                    <a:pt x="3805" y="11234"/>
                  </a:cubicBezTo>
                  <a:cubicBezTo>
                    <a:pt x="3810" y="11233"/>
                    <a:pt x="3836" y="11224"/>
                    <a:pt x="3847" y="11224"/>
                  </a:cubicBezTo>
                  <a:cubicBezTo>
                    <a:pt x="3849" y="11224"/>
                    <a:pt x="3851" y="11225"/>
                    <a:pt x="3851" y="11226"/>
                  </a:cubicBezTo>
                  <a:cubicBezTo>
                    <a:pt x="3850" y="11230"/>
                    <a:pt x="3767" y="11252"/>
                    <a:pt x="3769" y="11260"/>
                  </a:cubicBezTo>
                  <a:lnTo>
                    <a:pt x="3769" y="11260"/>
                  </a:lnTo>
                  <a:cubicBezTo>
                    <a:pt x="3768" y="11257"/>
                    <a:pt x="3811" y="11250"/>
                    <a:pt x="3822" y="11250"/>
                  </a:cubicBezTo>
                  <a:cubicBezTo>
                    <a:pt x="3824" y="11250"/>
                    <a:pt x="3825" y="11250"/>
                    <a:pt x="3822" y="11251"/>
                  </a:cubicBezTo>
                  <a:cubicBezTo>
                    <a:pt x="3794" y="11264"/>
                    <a:pt x="3756" y="11285"/>
                    <a:pt x="3738" y="11285"/>
                  </a:cubicBezTo>
                  <a:cubicBezTo>
                    <a:pt x="3733" y="11285"/>
                    <a:pt x="3730" y="11283"/>
                    <a:pt x="3729" y="11279"/>
                  </a:cubicBezTo>
                  <a:cubicBezTo>
                    <a:pt x="3736" y="11273"/>
                    <a:pt x="3747" y="11265"/>
                    <a:pt x="3736" y="11265"/>
                  </a:cubicBezTo>
                  <a:cubicBezTo>
                    <a:pt x="3734" y="11265"/>
                    <a:pt x="3729" y="11266"/>
                    <a:pt x="3722" y="11267"/>
                  </a:cubicBezTo>
                  <a:cubicBezTo>
                    <a:pt x="3678" y="11278"/>
                    <a:pt x="3612" y="11288"/>
                    <a:pt x="3568" y="11294"/>
                  </a:cubicBezTo>
                  <a:cubicBezTo>
                    <a:pt x="3532" y="11299"/>
                    <a:pt x="3566" y="11309"/>
                    <a:pt x="3562" y="11315"/>
                  </a:cubicBezTo>
                  <a:cubicBezTo>
                    <a:pt x="3556" y="11316"/>
                    <a:pt x="3547" y="11316"/>
                    <a:pt x="3537" y="11316"/>
                  </a:cubicBezTo>
                  <a:cubicBezTo>
                    <a:pt x="3524" y="11316"/>
                    <a:pt x="3509" y="11315"/>
                    <a:pt x="3494" y="11313"/>
                  </a:cubicBezTo>
                  <a:cubicBezTo>
                    <a:pt x="3466" y="11310"/>
                    <a:pt x="3442" y="11306"/>
                    <a:pt x="3436" y="11302"/>
                  </a:cubicBezTo>
                  <a:cubicBezTo>
                    <a:pt x="3425" y="11296"/>
                    <a:pt x="3499" y="11298"/>
                    <a:pt x="3508" y="11297"/>
                  </a:cubicBezTo>
                  <a:cubicBezTo>
                    <a:pt x="3474" y="11297"/>
                    <a:pt x="3404" y="11297"/>
                    <a:pt x="3379" y="11285"/>
                  </a:cubicBezTo>
                  <a:cubicBezTo>
                    <a:pt x="3360" y="11276"/>
                    <a:pt x="3371" y="11265"/>
                    <a:pt x="3372" y="11258"/>
                  </a:cubicBezTo>
                  <a:lnTo>
                    <a:pt x="3372" y="11258"/>
                  </a:lnTo>
                  <a:cubicBezTo>
                    <a:pt x="3348" y="11267"/>
                    <a:pt x="3329" y="11275"/>
                    <a:pt x="3292" y="11276"/>
                  </a:cubicBezTo>
                  <a:cubicBezTo>
                    <a:pt x="3291" y="11276"/>
                    <a:pt x="3290" y="11276"/>
                    <a:pt x="3290" y="11276"/>
                  </a:cubicBezTo>
                  <a:cubicBezTo>
                    <a:pt x="3270" y="11276"/>
                    <a:pt x="3240" y="11264"/>
                    <a:pt x="3216" y="11258"/>
                  </a:cubicBezTo>
                  <a:cubicBezTo>
                    <a:pt x="3204" y="11255"/>
                    <a:pt x="3179" y="11260"/>
                    <a:pt x="3165" y="11245"/>
                  </a:cubicBezTo>
                  <a:cubicBezTo>
                    <a:pt x="3149" y="11229"/>
                    <a:pt x="3198" y="11239"/>
                    <a:pt x="3189" y="11224"/>
                  </a:cubicBezTo>
                  <a:cubicBezTo>
                    <a:pt x="3180" y="11212"/>
                    <a:pt x="3137" y="11201"/>
                    <a:pt x="3122" y="11197"/>
                  </a:cubicBezTo>
                  <a:cubicBezTo>
                    <a:pt x="3103" y="11193"/>
                    <a:pt x="3102" y="11196"/>
                    <a:pt x="3078" y="11184"/>
                  </a:cubicBezTo>
                  <a:cubicBezTo>
                    <a:pt x="3053" y="11172"/>
                    <a:pt x="3026" y="11156"/>
                    <a:pt x="3004" y="11139"/>
                  </a:cubicBezTo>
                  <a:cubicBezTo>
                    <a:pt x="2945" y="11101"/>
                    <a:pt x="2879" y="11031"/>
                    <a:pt x="2832" y="10986"/>
                  </a:cubicBezTo>
                  <a:cubicBezTo>
                    <a:pt x="2821" y="10975"/>
                    <a:pt x="2813" y="10976"/>
                    <a:pt x="2802" y="10959"/>
                  </a:cubicBezTo>
                  <a:cubicBezTo>
                    <a:pt x="2789" y="10937"/>
                    <a:pt x="2793" y="10928"/>
                    <a:pt x="2783" y="10904"/>
                  </a:cubicBezTo>
                  <a:cubicBezTo>
                    <a:pt x="2757" y="10854"/>
                    <a:pt x="2722" y="10776"/>
                    <a:pt x="2696" y="10725"/>
                  </a:cubicBezTo>
                  <a:cubicBezTo>
                    <a:pt x="2691" y="10715"/>
                    <a:pt x="2674" y="10696"/>
                    <a:pt x="2673" y="10690"/>
                  </a:cubicBezTo>
                  <a:cubicBezTo>
                    <a:pt x="2668" y="10667"/>
                    <a:pt x="2689" y="10684"/>
                    <a:pt x="2677" y="10649"/>
                  </a:cubicBezTo>
                  <a:cubicBezTo>
                    <a:pt x="2677" y="10649"/>
                    <a:pt x="2662" y="10642"/>
                    <a:pt x="2654" y="10615"/>
                  </a:cubicBezTo>
                  <a:cubicBezTo>
                    <a:pt x="2647" y="10596"/>
                    <a:pt x="2640" y="10573"/>
                    <a:pt x="2633" y="10570"/>
                  </a:cubicBezTo>
                  <a:cubicBezTo>
                    <a:pt x="2617" y="10565"/>
                    <a:pt x="2614" y="10556"/>
                    <a:pt x="2594" y="10522"/>
                  </a:cubicBezTo>
                  <a:cubicBezTo>
                    <a:pt x="2593" y="10513"/>
                    <a:pt x="2602" y="10483"/>
                    <a:pt x="2606" y="10483"/>
                  </a:cubicBezTo>
                  <a:cubicBezTo>
                    <a:pt x="2606" y="10483"/>
                    <a:pt x="2607" y="10484"/>
                    <a:pt x="2607" y="10486"/>
                  </a:cubicBezTo>
                  <a:cubicBezTo>
                    <a:pt x="2610" y="10497"/>
                    <a:pt x="2613" y="10522"/>
                    <a:pt x="2625" y="10538"/>
                  </a:cubicBezTo>
                  <a:cubicBezTo>
                    <a:pt x="2627" y="10541"/>
                    <a:pt x="2628" y="10543"/>
                    <a:pt x="2629" y="10543"/>
                  </a:cubicBezTo>
                  <a:cubicBezTo>
                    <a:pt x="2631" y="10543"/>
                    <a:pt x="2629" y="10534"/>
                    <a:pt x="2627" y="10525"/>
                  </a:cubicBezTo>
                  <a:cubicBezTo>
                    <a:pt x="2621" y="10500"/>
                    <a:pt x="2588" y="10432"/>
                    <a:pt x="2592" y="10410"/>
                  </a:cubicBezTo>
                  <a:cubicBezTo>
                    <a:pt x="2595" y="10393"/>
                    <a:pt x="2542" y="10266"/>
                    <a:pt x="2528" y="10222"/>
                  </a:cubicBezTo>
                  <a:cubicBezTo>
                    <a:pt x="2517" y="10225"/>
                    <a:pt x="2525" y="10252"/>
                    <a:pt x="2516" y="10254"/>
                  </a:cubicBezTo>
                  <a:cubicBezTo>
                    <a:pt x="2506" y="10224"/>
                    <a:pt x="2510" y="10194"/>
                    <a:pt x="2504" y="10181"/>
                  </a:cubicBezTo>
                  <a:cubicBezTo>
                    <a:pt x="2494" y="10156"/>
                    <a:pt x="2477" y="10141"/>
                    <a:pt x="2466" y="10122"/>
                  </a:cubicBezTo>
                  <a:cubicBezTo>
                    <a:pt x="2471" y="10110"/>
                    <a:pt x="2465" y="9956"/>
                    <a:pt x="2444" y="9956"/>
                  </a:cubicBezTo>
                  <a:cubicBezTo>
                    <a:pt x="2443" y="9956"/>
                    <a:pt x="2443" y="9956"/>
                    <a:pt x="2442" y="9956"/>
                  </a:cubicBezTo>
                  <a:cubicBezTo>
                    <a:pt x="2447" y="9974"/>
                    <a:pt x="2452" y="9978"/>
                    <a:pt x="2455" y="9985"/>
                  </a:cubicBezTo>
                  <a:cubicBezTo>
                    <a:pt x="2456" y="9989"/>
                    <a:pt x="2456" y="9991"/>
                    <a:pt x="2454" y="9991"/>
                  </a:cubicBezTo>
                  <a:cubicBezTo>
                    <a:pt x="2450" y="9991"/>
                    <a:pt x="2438" y="9981"/>
                    <a:pt x="2435" y="9978"/>
                  </a:cubicBezTo>
                  <a:cubicBezTo>
                    <a:pt x="2427" y="9966"/>
                    <a:pt x="2419" y="9943"/>
                    <a:pt x="2414" y="9925"/>
                  </a:cubicBezTo>
                  <a:cubicBezTo>
                    <a:pt x="2401" y="9877"/>
                    <a:pt x="2435" y="9924"/>
                    <a:pt x="2421" y="9869"/>
                  </a:cubicBezTo>
                  <a:cubicBezTo>
                    <a:pt x="2415" y="9844"/>
                    <a:pt x="2404" y="9807"/>
                    <a:pt x="2393" y="9784"/>
                  </a:cubicBezTo>
                  <a:cubicBezTo>
                    <a:pt x="2381" y="9754"/>
                    <a:pt x="2379" y="9778"/>
                    <a:pt x="2365" y="9737"/>
                  </a:cubicBezTo>
                  <a:cubicBezTo>
                    <a:pt x="2355" y="9709"/>
                    <a:pt x="2349" y="9691"/>
                    <a:pt x="2357" y="9689"/>
                  </a:cubicBezTo>
                  <a:lnTo>
                    <a:pt x="2357" y="9689"/>
                  </a:lnTo>
                  <a:cubicBezTo>
                    <a:pt x="2360" y="9692"/>
                    <a:pt x="2368" y="9702"/>
                    <a:pt x="2371" y="9702"/>
                  </a:cubicBezTo>
                  <a:cubicBezTo>
                    <a:pt x="2371" y="9702"/>
                    <a:pt x="2371" y="9702"/>
                    <a:pt x="2372" y="9702"/>
                  </a:cubicBezTo>
                  <a:cubicBezTo>
                    <a:pt x="2374" y="9696"/>
                    <a:pt x="2304" y="9585"/>
                    <a:pt x="2308" y="9563"/>
                  </a:cubicBezTo>
                  <a:cubicBezTo>
                    <a:pt x="2311" y="9544"/>
                    <a:pt x="2324" y="9554"/>
                    <a:pt x="2309" y="9505"/>
                  </a:cubicBezTo>
                  <a:cubicBezTo>
                    <a:pt x="2305" y="9494"/>
                    <a:pt x="2287" y="9444"/>
                    <a:pt x="2283" y="9434"/>
                  </a:cubicBezTo>
                  <a:lnTo>
                    <a:pt x="2283" y="9434"/>
                  </a:lnTo>
                  <a:cubicBezTo>
                    <a:pt x="2285" y="9441"/>
                    <a:pt x="2293" y="9510"/>
                    <a:pt x="2288" y="9510"/>
                  </a:cubicBezTo>
                  <a:cubicBezTo>
                    <a:pt x="2287" y="9510"/>
                    <a:pt x="2286" y="9506"/>
                    <a:pt x="2283" y="9498"/>
                  </a:cubicBezTo>
                  <a:cubicBezTo>
                    <a:pt x="2273" y="9461"/>
                    <a:pt x="2266" y="9427"/>
                    <a:pt x="2254" y="9390"/>
                  </a:cubicBezTo>
                  <a:lnTo>
                    <a:pt x="2235" y="9332"/>
                  </a:lnTo>
                  <a:cubicBezTo>
                    <a:pt x="2233" y="9320"/>
                    <a:pt x="2229" y="9314"/>
                    <a:pt x="2227" y="9314"/>
                  </a:cubicBezTo>
                  <a:cubicBezTo>
                    <a:pt x="2225" y="9310"/>
                    <a:pt x="2225" y="9309"/>
                    <a:pt x="2227" y="9309"/>
                  </a:cubicBezTo>
                  <a:cubicBezTo>
                    <a:pt x="2231" y="9309"/>
                    <a:pt x="2244" y="9320"/>
                    <a:pt x="2247" y="9320"/>
                  </a:cubicBezTo>
                  <a:cubicBezTo>
                    <a:pt x="2247" y="9320"/>
                    <a:pt x="2247" y="9320"/>
                    <a:pt x="2248" y="9320"/>
                  </a:cubicBezTo>
                  <a:cubicBezTo>
                    <a:pt x="2252" y="9311"/>
                    <a:pt x="2233" y="9278"/>
                    <a:pt x="2228" y="9272"/>
                  </a:cubicBezTo>
                  <a:cubicBezTo>
                    <a:pt x="2222" y="9263"/>
                    <a:pt x="2207" y="9245"/>
                    <a:pt x="2203" y="9222"/>
                  </a:cubicBezTo>
                  <a:cubicBezTo>
                    <a:pt x="2200" y="9201"/>
                    <a:pt x="2212" y="9214"/>
                    <a:pt x="2214" y="9205"/>
                  </a:cubicBezTo>
                  <a:lnTo>
                    <a:pt x="2214" y="9205"/>
                  </a:lnTo>
                  <a:cubicBezTo>
                    <a:pt x="2214" y="9206"/>
                    <a:pt x="2214" y="9207"/>
                    <a:pt x="2213" y="9207"/>
                  </a:cubicBezTo>
                  <a:cubicBezTo>
                    <a:pt x="2206" y="9207"/>
                    <a:pt x="2175" y="9144"/>
                    <a:pt x="2168" y="9126"/>
                  </a:cubicBezTo>
                  <a:cubicBezTo>
                    <a:pt x="2160" y="9107"/>
                    <a:pt x="2151" y="9083"/>
                    <a:pt x="2146" y="9062"/>
                  </a:cubicBezTo>
                  <a:cubicBezTo>
                    <a:pt x="2143" y="9043"/>
                    <a:pt x="2151" y="9052"/>
                    <a:pt x="2145" y="9032"/>
                  </a:cubicBezTo>
                  <a:cubicBezTo>
                    <a:pt x="2142" y="9015"/>
                    <a:pt x="2122" y="8944"/>
                    <a:pt x="2114" y="8944"/>
                  </a:cubicBezTo>
                  <a:cubicBezTo>
                    <a:pt x="2107" y="8943"/>
                    <a:pt x="2103" y="8938"/>
                    <a:pt x="2093" y="8912"/>
                  </a:cubicBezTo>
                  <a:cubicBezTo>
                    <a:pt x="2093" y="8912"/>
                    <a:pt x="2080" y="8873"/>
                    <a:pt x="2082" y="8872"/>
                  </a:cubicBezTo>
                  <a:cubicBezTo>
                    <a:pt x="2082" y="8872"/>
                    <a:pt x="2082" y="8872"/>
                    <a:pt x="2082" y="8872"/>
                  </a:cubicBezTo>
                  <a:cubicBezTo>
                    <a:pt x="2084" y="8872"/>
                    <a:pt x="2105" y="8908"/>
                    <a:pt x="2111" y="8908"/>
                  </a:cubicBezTo>
                  <a:cubicBezTo>
                    <a:pt x="2113" y="8908"/>
                    <a:pt x="2114" y="8903"/>
                    <a:pt x="2111" y="8890"/>
                  </a:cubicBezTo>
                  <a:cubicBezTo>
                    <a:pt x="2100" y="8849"/>
                    <a:pt x="2081" y="8837"/>
                    <a:pt x="2074" y="8795"/>
                  </a:cubicBezTo>
                  <a:cubicBezTo>
                    <a:pt x="2066" y="8747"/>
                    <a:pt x="2049" y="8719"/>
                    <a:pt x="2031" y="8684"/>
                  </a:cubicBezTo>
                  <a:cubicBezTo>
                    <a:pt x="2017" y="8656"/>
                    <a:pt x="2021" y="8662"/>
                    <a:pt x="2019" y="8645"/>
                  </a:cubicBezTo>
                  <a:cubicBezTo>
                    <a:pt x="2016" y="8633"/>
                    <a:pt x="2004" y="8610"/>
                    <a:pt x="2000" y="8597"/>
                  </a:cubicBezTo>
                  <a:cubicBezTo>
                    <a:pt x="1989" y="8586"/>
                    <a:pt x="1963" y="8539"/>
                    <a:pt x="1971" y="8521"/>
                  </a:cubicBezTo>
                  <a:cubicBezTo>
                    <a:pt x="1973" y="8517"/>
                    <a:pt x="1991" y="8487"/>
                    <a:pt x="1969" y="8464"/>
                  </a:cubicBezTo>
                  <a:cubicBezTo>
                    <a:pt x="1958" y="8454"/>
                    <a:pt x="1954" y="8457"/>
                    <a:pt x="1944" y="8422"/>
                  </a:cubicBezTo>
                  <a:cubicBezTo>
                    <a:pt x="1938" y="8402"/>
                    <a:pt x="1950" y="8413"/>
                    <a:pt x="1950" y="8403"/>
                  </a:cubicBezTo>
                  <a:cubicBezTo>
                    <a:pt x="1950" y="8392"/>
                    <a:pt x="1941" y="8368"/>
                    <a:pt x="1937" y="8353"/>
                  </a:cubicBezTo>
                  <a:lnTo>
                    <a:pt x="1923" y="8357"/>
                  </a:lnTo>
                  <a:cubicBezTo>
                    <a:pt x="1925" y="8371"/>
                    <a:pt x="1930" y="8392"/>
                    <a:pt x="1927" y="8399"/>
                  </a:cubicBezTo>
                  <a:cubicBezTo>
                    <a:pt x="1927" y="8400"/>
                    <a:pt x="1926" y="8400"/>
                    <a:pt x="1926" y="8400"/>
                  </a:cubicBezTo>
                  <a:cubicBezTo>
                    <a:pt x="1921" y="8400"/>
                    <a:pt x="1904" y="8344"/>
                    <a:pt x="1901" y="8335"/>
                  </a:cubicBezTo>
                  <a:cubicBezTo>
                    <a:pt x="1887" y="8291"/>
                    <a:pt x="1902" y="8311"/>
                    <a:pt x="1894" y="8271"/>
                  </a:cubicBezTo>
                  <a:cubicBezTo>
                    <a:pt x="1892" y="8264"/>
                    <a:pt x="1881" y="8203"/>
                    <a:pt x="1877" y="8198"/>
                  </a:cubicBezTo>
                  <a:cubicBezTo>
                    <a:pt x="1867" y="8185"/>
                    <a:pt x="1868" y="8204"/>
                    <a:pt x="1855" y="8166"/>
                  </a:cubicBezTo>
                  <a:cubicBezTo>
                    <a:pt x="1848" y="8147"/>
                    <a:pt x="1843" y="8126"/>
                    <a:pt x="1836" y="8118"/>
                  </a:cubicBezTo>
                  <a:cubicBezTo>
                    <a:pt x="1821" y="8100"/>
                    <a:pt x="1786" y="7975"/>
                    <a:pt x="1776" y="7943"/>
                  </a:cubicBezTo>
                  <a:cubicBezTo>
                    <a:pt x="1766" y="7910"/>
                    <a:pt x="1771" y="7916"/>
                    <a:pt x="1773" y="7903"/>
                  </a:cubicBezTo>
                  <a:cubicBezTo>
                    <a:pt x="1775" y="7891"/>
                    <a:pt x="1759" y="7843"/>
                    <a:pt x="1753" y="7824"/>
                  </a:cubicBezTo>
                  <a:cubicBezTo>
                    <a:pt x="1747" y="7799"/>
                    <a:pt x="1737" y="7757"/>
                    <a:pt x="1724" y="7748"/>
                  </a:cubicBezTo>
                  <a:cubicBezTo>
                    <a:pt x="1717" y="7741"/>
                    <a:pt x="1712" y="7723"/>
                    <a:pt x="1705" y="7700"/>
                  </a:cubicBezTo>
                  <a:cubicBezTo>
                    <a:pt x="1701" y="7686"/>
                    <a:pt x="1695" y="7684"/>
                    <a:pt x="1687" y="7664"/>
                  </a:cubicBezTo>
                  <a:cubicBezTo>
                    <a:pt x="1675" y="7631"/>
                    <a:pt x="1671" y="7610"/>
                    <a:pt x="1662" y="7578"/>
                  </a:cubicBezTo>
                  <a:cubicBezTo>
                    <a:pt x="1652" y="7548"/>
                    <a:pt x="1613" y="7491"/>
                    <a:pt x="1603" y="7491"/>
                  </a:cubicBezTo>
                  <a:cubicBezTo>
                    <a:pt x="1601" y="7491"/>
                    <a:pt x="1600" y="7493"/>
                    <a:pt x="1601" y="7498"/>
                  </a:cubicBezTo>
                  <a:lnTo>
                    <a:pt x="1601" y="7498"/>
                  </a:lnTo>
                  <a:cubicBezTo>
                    <a:pt x="1601" y="7498"/>
                    <a:pt x="1601" y="7498"/>
                    <a:pt x="1601" y="7498"/>
                  </a:cubicBezTo>
                  <a:lnTo>
                    <a:pt x="1601" y="7498"/>
                  </a:lnTo>
                  <a:cubicBezTo>
                    <a:pt x="1601" y="7498"/>
                    <a:pt x="1601" y="7498"/>
                    <a:pt x="1601" y="7498"/>
                  </a:cubicBezTo>
                  <a:cubicBezTo>
                    <a:pt x="1601" y="7498"/>
                    <a:pt x="1601" y="7498"/>
                    <a:pt x="1601" y="7498"/>
                  </a:cubicBezTo>
                  <a:lnTo>
                    <a:pt x="1601" y="7498"/>
                  </a:lnTo>
                  <a:cubicBezTo>
                    <a:pt x="1601" y="7499"/>
                    <a:pt x="1614" y="7532"/>
                    <a:pt x="1615" y="7538"/>
                  </a:cubicBezTo>
                  <a:cubicBezTo>
                    <a:pt x="1621" y="7559"/>
                    <a:pt x="1626" y="7581"/>
                    <a:pt x="1628" y="7596"/>
                  </a:cubicBezTo>
                  <a:cubicBezTo>
                    <a:pt x="1636" y="7644"/>
                    <a:pt x="1649" y="7693"/>
                    <a:pt x="1667" y="7742"/>
                  </a:cubicBezTo>
                  <a:cubicBezTo>
                    <a:pt x="1679" y="7776"/>
                    <a:pt x="1684" y="7739"/>
                    <a:pt x="1702" y="7784"/>
                  </a:cubicBezTo>
                  <a:cubicBezTo>
                    <a:pt x="1713" y="7815"/>
                    <a:pt x="1717" y="7837"/>
                    <a:pt x="1719" y="7862"/>
                  </a:cubicBezTo>
                  <a:cubicBezTo>
                    <a:pt x="1713" y="7863"/>
                    <a:pt x="1713" y="7866"/>
                    <a:pt x="1721" y="7890"/>
                  </a:cubicBezTo>
                  <a:cubicBezTo>
                    <a:pt x="1728" y="7912"/>
                    <a:pt x="1730" y="7915"/>
                    <a:pt x="1732" y="7915"/>
                  </a:cubicBezTo>
                  <a:cubicBezTo>
                    <a:pt x="1732" y="7915"/>
                    <a:pt x="1733" y="7915"/>
                    <a:pt x="1734" y="7915"/>
                  </a:cubicBezTo>
                  <a:cubicBezTo>
                    <a:pt x="1736" y="7915"/>
                    <a:pt x="1737" y="7916"/>
                    <a:pt x="1740" y="7918"/>
                  </a:cubicBezTo>
                  <a:cubicBezTo>
                    <a:pt x="1746" y="7921"/>
                    <a:pt x="1758" y="7950"/>
                    <a:pt x="1759" y="7963"/>
                  </a:cubicBezTo>
                  <a:cubicBezTo>
                    <a:pt x="1759" y="7973"/>
                    <a:pt x="1757" y="7974"/>
                    <a:pt x="1754" y="7974"/>
                  </a:cubicBezTo>
                  <a:cubicBezTo>
                    <a:pt x="1752" y="7974"/>
                    <a:pt x="1750" y="7974"/>
                    <a:pt x="1748" y="7974"/>
                  </a:cubicBezTo>
                  <a:cubicBezTo>
                    <a:pt x="1744" y="7974"/>
                    <a:pt x="1742" y="7978"/>
                    <a:pt x="1752" y="8008"/>
                  </a:cubicBezTo>
                  <a:cubicBezTo>
                    <a:pt x="1758" y="8029"/>
                    <a:pt x="1780" y="8075"/>
                    <a:pt x="1787" y="8075"/>
                  </a:cubicBezTo>
                  <a:cubicBezTo>
                    <a:pt x="1787" y="8075"/>
                    <a:pt x="1787" y="8075"/>
                    <a:pt x="1787" y="8075"/>
                  </a:cubicBezTo>
                  <a:cubicBezTo>
                    <a:pt x="1793" y="8085"/>
                    <a:pt x="1797" y="8105"/>
                    <a:pt x="1801" y="8117"/>
                  </a:cubicBezTo>
                  <a:cubicBezTo>
                    <a:pt x="1808" y="8132"/>
                    <a:pt x="1856" y="8241"/>
                    <a:pt x="1856" y="8249"/>
                  </a:cubicBezTo>
                  <a:cubicBezTo>
                    <a:pt x="1856" y="8252"/>
                    <a:pt x="1855" y="8253"/>
                    <a:pt x="1854" y="8253"/>
                  </a:cubicBezTo>
                  <a:cubicBezTo>
                    <a:pt x="1848" y="8253"/>
                    <a:pt x="1819" y="8198"/>
                    <a:pt x="1816" y="8198"/>
                  </a:cubicBezTo>
                  <a:cubicBezTo>
                    <a:pt x="1815" y="8198"/>
                    <a:pt x="1815" y="8198"/>
                    <a:pt x="1815" y="8198"/>
                  </a:cubicBezTo>
                  <a:cubicBezTo>
                    <a:pt x="1815" y="8198"/>
                    <a:pt x="1815" y="8198"/>
                    <a:pt x="1815" y="8198"/>
                  </a:cubicBezTo>
                  <a:cubicBezTo>
                    <a:pt x="1820" y="8198"/>
                    <a:pt x="1870" y="8336"/>
                    <a:pt x="1880" y="8352"/>
                  </a:cubicBezTo>
                  <a:cubicBezTo>
                    <a:pt x="1893" y="8374"/>
                    <a:pt x="1897" y="8395"/>
                    <a:pt x="1899" y="8422"/>
                  </a:cubicBezTo>
                  <a:cubicBezTo>
                    <a:pt x="1901" y="8463"/>
                    <a:pt x="1911" y="8457"/>
                    <a:pt x="1918" y="8483"/>
                  </a:cubicBezTo>
                  <a:cubicBezTo>
                    <a:pt x="1928" y="8512"/>
                    <a:pt x="1931" y="8519"/>
                    <a:pt x="1932" y="8540"/>
                  </a:cubicBezTo>
                  <a:cubicBezTo>
                    <a:pt x="1933" y="8548"/>
                    <a:pt x="1935" y="8556"/>
                    <a:pt x="1938" y="8566"/>
                  </a:cubicBezTo>
                  <a:cubicBezTo>
                    <a:pt x="1944" y="8578"/>
                    <a:pt x="1950" y="8588"/>
                    <a:pt x="1954" y="8588"/>
                  </a:cubicBezTo>
                  <a:cubicBezTo>
                    <a:pt x="1956" y="8588"/>
                    <a:pt x="1957" y="8586"/>
                    <a:pt x="1957" y="8580"/>
                  </a:cubicBezTo>
                  <a:cubicBezTo>
                    <a:pt x="1958" y="8575"/>
                    <a:pt x="1960" y="8572"/>
                    <a:pt x="1962" y="8572"/>
                  </a:cubicBezTo>
                  <a:cubicBezTo>
                    <a:pt x="1965" y="8572"/>
                    <a:pt x="1969" y="8578"/>
                    <a:pt x="1973" y="8594"/>
                  </a:cubicBezTo>
                  <a:cubicBezTo>
                    <a:pt x="1978" y="8622"/>
                    <a:pt x="1972" y="8629"/>
                    <a:pt x="1977" y="8657"/>
                  </a:cubicBezTo>
                  <a:cubicBezTo>
                    <a:pt x="1983" y="8686"/>
                    <a:pt x="1997" y="8716"/>
                    <a:pt x="2008" y="8739"/>
                  </a:cubicBezTo>
                  <a:cubicBezTo>
                    <a:pt x="2014" y="8760"/>
                    <a:pt x="2021" y="8781"/>
                    <a:pt x="2024" y="8801"/>
                  </a:cubicBezTo>
                  <a:cubicBezTo>
                    <a:pt x="2023" y="8807"/>
                    <a:pt x="2024" y="8814"/>
                    <a:pt x="2028" y="8822"/>
                  </a:cubicBezTo>
                  <a:cubicBezTo>
                    <a:pt x="2038" y="8856"/>
                    <a:pt x="2042" y="8846"/>
                    <a:pt x="2053" y="8880"/>
                  </a:cubicBezTo>
                  <a:cubicBezTo>
                    <a:pt x="2061" y="8903"/>
                    <a:pt x="2062" y="8918"/>
                    <a:pt x="2069" y="8941"/>
                  </a:cubicBezTo>
                  <a:cubicBezTo>
                    <a:pt x="2083" y="8994"/>
                    <a:pt x="2106" y="9059"/>
                    <a:pt x="2128" y="9100"/>
                  </a:cubicBezTo>
                  <a:cubicBezTo>
                    <a:pt x="2144" y="9129"/>
                    <a:pt x="2147" y="9137"/>
                    <a:pt x="2136" y="9139"/>
                  </a:cubicBezTo>
                  <a:cubicBezTo>
                    <a:pt x="2132" y="9134"/>
                    <a:pt x="2130" y="9131"/>
                    <a:pt x="2129" y="9131"/>
                  </a:cubicBezTo>
                  <a:lnTo>
                    <a:pt x="2129" y="9131"/>
                  </a:lnTo>
                  <a:cubicBezTo>
                    <a:pt x="2126" y="9131"/>
                    <a:pt x="2134" y="9155"/>
                    <a:pt x="2138" y="9171"/>
                  </a:cubicBezTo>
                  <a:cubicBezTo>
                    <a:pt x="2147" y="9199"/>
                    <a:pt x="2158" y="9234"/>
                    <a:pt x="2169" y="9260"/>
                  </a:cubicBezTo>
                  <a:cubicBezTo>
                    <a:pt x="2178" y="9279"/>
                    <a:pt x="2190" y="9295"/>
                    <a:pt x="2196" y="9326"/>
                  </a:cubicBezTo>
                  <a:cubicBezTo>
                    <a:pt x="2185" y="9330"/>
                    <a:pt x="2212" y="9403"/>
                    <a:pt x="2221" y="9427"/>
                  </a:cubicBezTo>
                  <a:cubicBezTo>
                    <a:pt x="2231" y="9451"/>
                    <a:pt x="2259" y="9482"/>
                    <a:pt x="2259" y="9493"/>
                  </a:cubicBezTo>
                  <a:cubicBezTo>
                    <a:pt x="2257" y="9522"/>
                    <a:pt x="2255" y="9531"/>
                    <a:pt x="2270" y="9580"/>
                  </a:cubicBezTo>
                  <a:cubicBezTo>
                    <a:pt x="2292" y="9652"/>
                    <a:pt x="2316" y="9727"/>
                    <a:pt x="2341" y="9797"/>
                  </a:cubicBezTo>
                  <a:lnTo>
                    <a:pt x="2370" y="9873"/>
                  </a:lnTo>
                  <a:cubicBezTo>
                    <a:pt x="2376" y="9888"/>
                    <a:pt x="2385" y="9897"/>
                    <a:pt x="2389" y="9911"/>
                  </a:cubicBezTo>
                  <a:cubicBezTo>
                    <a:pt x="2395" y="9931"/>
                    <a:pt x="2392" y="9952"/>
                    <a:pt x="2393" y="9969"/>
                  </a:cubicBezTo>
                  <a:cubicBezTo>
                    <a:pt x="2397" y="9990"/>
                    <a:pt x="2402" y="10016"/>
                    <a:pt x="2409" y="10040"/>
                  </a:cubicBezTo>
                  <a:cubicBezTo>
                    <a:pt x="2418" y="10073"/>
                    <a:pt x="2429" y="10101"/>
                    <a:pt x="2438" y="10101"/>
                  </a:cubicBezTo>
                  <a:cubicBezTo>
                    <a:pt x="2439" y="10101"/>
                    <a:pt x="2439" y="10101"/>
                    <a:pt x="2440" y="10101"/>
                  </a:cubicBezTo>
                  <a:lnTo>
                    <a:pt x="2440" y="10101"/>
                  </a:lnTo>
                  <a:cubicBezTo>
                    <a:pt x="2432" y="10103"/>
                    <a:pt x="2469" y="10173"/>
                    <a:pt x="2475" y="10189"/>
                  </a:cubicBezTo>
                  <a:cubicBezTo>
                    <a:pt x="2479" y="10198"/>
                    <a:pt x="2481" y="10241"/>
                    <a:pt x="2485" y="10262"/>
                  </a:cubicBezTo>
                  <a:cubicBezTo>
                    <a:pt x="2492" y="10291"/>
                    <a:pt x="2503" y="10327"/>
                    <a:pt x="2514" y="10355"/>
                  </a:cubicBezTo>
                  <a:cubicBezTo>
                    <a:pt x="2519" y="10366"/>
                    <a:pt x="2523" y="10370"/>
                    <a:pt x="2526" y="10370"/>
                  </a:cubicBezTo>
                  <a:cubicBezTo>
                    <a:pt x="2530" y="10370"/>
                    <a:pt x="2533" y="10365"/>
                    <a:pt x="2536" y="10364"/>
                  </a:cubicBezTo>
                  <a:cubicBezTo>
                    <a:pt x="2540" y="10377"/>
                    <a:pt x="2550" y="10404"/>
                    <a:pt x="2553" y="10418"/>
                  </a:cubicBezTo>
                  <a:cubicBezTo>
                    <a:pt x="2553" y="10417"/>
                    <a:pt x="2552" y="10417"/>
                    <a:pt x="2552" y="10417"/>
                  </a:cubicBezTo>
                  <a:cubicBezTo>
                    <a:pt x="2550" y="10417"/>
                    <a:pt x="2549" y="10419"/>
                    <a:pt x="2548" y="10423"/>
                  </a:cubicBezTo>
                  <a:cubicBezTo>
                    <a:pt x="2549" y="10431"/>
                    <a:pt x="2558" y="10456"/>
                    <a:pt x="2561" y="10466"/>
                  </a:cubicBezTo>
                  <a:cubicBezTo>
                    <a:pt x="2564" y="10476"/>
                    <a:pt x="2560" y="10482"/>
                    <a:pt x="2564" y="10499"/>
                  </a:cubicBezTo>
                  <a:cubicBezTo>
                    <a:pt x="2568" y="10516"/>
                    <a:pt x="2574" y="10535"/>
                    <a:pt x="2580" y="10552"/>
                  </a:cubicBezTo>
                  <a:cubicBezTo>
                    <a:pt x="2599" y="10607"/>
                    <a:pt x="2613" y="10626"/>
                    <a:pt x="2634" y="10670"/>
                  </a:cubicBezTo>
                  <a:cubicBezTo>
                    <a:pt x="2655" y="10710"/>
                    <a:pt x="2652" y="10713"/>
                    <a:pt x="2645" y="10713"/>
                  </a:cubicBezTo>
                  <a:cubicBezTo>
                    <a:pt x="2644" y="10713"/>
                    <a:pt x="2642" y="10713"/>
                    <a:pt x="2641" y="10713"/>
                  </a:cubicBezTo>
                  <a:cubicBezTo>
                    <a:pt x="2640" y="10713"/>
                    <a:pt x="2638" y="10713"/>
                    <a:pt x="2637" y="10714"/>
                  </a:cubicBezTo>
                  <a:lnTo>
                    <a:pt x="2637" y="10714"/>
                  </a:lnTo>
                  <a:cubicBezTo>
                    <a:pt x="2637" y="10714"/>
                    <a:pt x="2637" y="10714"/>
                    <a:pt x="2637" y="10714"/>
                  </a:cubicBezTo>
                  <a:cubicBezTo>
                    <a:pt x="2643" y="10714"/>
                    <a:pt x="2651" y="10749"/>
                    <a:pt x="2661" y="10762"/>
                  </a:cubicBezTo>
                  <a:cubicBezTo>
                    <a:pt x="2663" y="10764"/>
                    <a:pt x="2672" y="10763"/>
                    <a:pt x="2674" y="10767"/>
                  </a:cubicBezTo>
                  <a:cubicBezTo>
                    <a:pt x="2683" y="10790"/>
                    <a:pt x="2669" y="10790"/>
                    <a:pt x="2680" y="10810"/>
                  </a:cubicBezTo>
                  <a:cubicBezTo>
                    <a:pt x="2694" y="10838"/>
                    <a:pt x="2711" y="10853"/>
                    <a:pt x="2726" y="10878"/>
                  </a:cubicBezTo>
                  <a:cubicBezTo>
                    <a:pt x="2738" y="10894"/>
                    <a:pt x="2741" y="10899"/>
                    <a:pt x="2739" y="10899"/>
                  </a:cubicBezTo>
                  <a:cubicBezTo>
                    <a:pt x="2737" y="10899"/>
                    <a:pt x="2727" y="10890"/>
                    <a:pt x="2720" y="10882"/>
                  </a:cubicBezTo>
                  <a:cubicBezTo>
                    <a:pt x="2715" y="10875"/>
                    <a:pt x="2710" y="10871"/>
                    <a:pt x="2707" y="10871"/>
                  </a:cubicBezTo>
                  <a:cubicBezTo>
                    <a:pt x="2701" y="10871"/>
                    <a:pt x="2701" y="10884"/>
                    <a:pt x="2717" y="10907"/>
                  </a:cubicBezTo>
                  <a:cubicBezTo>
                    <a:pt x="2739" y="10936"/>
                    <a:pt x="2767" y="10966"/>
                    <a:pt x="2779" y="10966"/>
                  </a:cubicBezTo>
                  <a:cubicBezTo>
                    <a:pt x="2780" y="10966"/>
                    <a:pt x="2781" y="10966"/>
                    <a:pt x="2782" y="10965"/>
                  </a:cubicBezTo>
                  <a:lnTo>
                    <a:pt x="2782" y="10965"/>
                  </a:lnTo>
                  <a:cubicBezTo>
                    <a:pt x="2772" y="10972"/>
                    <a:pt x="2809" y="11027"/>
                    <a:pt x="2858" y="11072"/>
                  </a:cubicBezTo>
                  <a:cubicBezTo>
                    <a:pt x="2904" y="11119"/>
                    <a:pt x="2958" y="11157"/>
                    <a:pt x="2952" y="11164"/>
                  </a:cubicBezTo>
                  <a:cubicBezTo>
                    <a:pt x="2985" y="11204"/>
                    <a:pt x="3035" y="11216"/>
                    <a:pt x="3084" y="11240"/>
                  </a:cubicBezTo>
                  <a:cubicBezTo>
                    <a:pt x="3122" y="11256"/>
                    <a:pt x="3160" y="11276"/>
                    <a:pt x="3200" y="11288"/>
                  </a:cubicBezTo>
                  <a:cubicBezTo>
                    <a:pt x="3253" y="11307"/>
                    <a:pt x="3308" y="11313"/>
                    <a:pt x="3358" y="11320"/>
                  </a:cubicBezTo>
                  <a:cubicBezTo>
                    <a:pt x="3399" y="11327"/>
                    <a:pt x="3408" y="11337"/>
                    <a:pt x="3461" y="11338"/>
                  </a:cubicBezTo>
                  <a:cubicBezTo>
                    <a:pt x="3469" y="11339"/>
                    <a:pt x="3480" y="11339"/>
                    <a:pt x="3490" y="11339"/>
                  </a:cubicBezTo>
                  <a:cubicBezTo>
                    <a:pt x="3505" y="11339"/>
                    <a:pt x="3520" y="11338"/>
                    <a:pt x="3528" y="11334"/>
                  </a:cubicBezTo>
                  <a:cubicBezTo>
                    <a:pt x="3535" y="11332"/>
                    <a:pt x="3530" y="11327"/>
                    <a:pt x="3547" y="11326"/>
                  </a:cubicBezTo>
                  <a:cubicBezTo>
                    <a:pt x="3549" y="11326"/>
                    <a:pt x="3551" y="11325"/>
                    <a:pt x="3553" y="11325"/>
                  </a:cubicBezTo>
                  <a:cubicBezTo>
                    <a:pt x="3587" y="11325"/>
                    <a:pt x="3591" y="11338"/>
                    <a:pt x="3592" y="11345"/>
                  </a:cubicBezTo>
                  <a:cubicBezTo>
                    <a:pt x="3591" y="11337"/>
                    <a:pt x="3678" y="11327"/>
                    <a:pt x="3766" y="11299"/>
                  </a:cubicBezTo>
                  <a:cubicBezTo>
                    <a:pt x="3850" y="11274"/>
                    <a:pt x="3939" y="11246"/>
                    <a:pt x="3961" y="11240"/>
                  </a:cubicBezTo>
                  <a:cubicBezTo>
                    <a:pt x="4004" y="11227"/>
                    <a:pt x="4057" y="11216"/>
                    <a:pt x="4097" y="11203"/>
                  </a:cubicBezTo>
                  <a:cubicBezTo>
                    <a:pt x="4136" y="11189"/>
                    <a:pt x="4176" y="11173"/>
                    <a:pt x="4210" y="11157"/>
                  </a:cubicBezTo>
                  <a:cubicBezTo>
                    <a:pt x="4221" y="11152"/>
                    <a:pt x="4256" y="11126"/>
                    <a:pt x="4247" y="11126"/>
                  </a:cubicBezTo>
                  <a:cubicBezTo>
                    <a:pt x="4247" y="11126"/>
                    <a:pt x="4245" y="11127"/>
                    <a:pt x="4244" y="11127"/>
                  </a:cubicBezTo>
                  <a:lnTo>
                    <a:pt x="4244" y="11127"/>
                  </a:lnTo>
                  <a:cubicBezTo>
                    <a:pt x="4248" y="11126"/>
                    <a:pt x="4251" y="11125"/>
                    <a:pt x="4254" y="11125"/>
                  </a:cubicBezTo>
                  <a:cubicBezTo>
                    <a:pt x="4264" y="11125"/>
                    <a:pt x="4266" y="11133"/>
                    <a:pt x="4276" y="11133"/>
                  </a:cubicBezTo>
                  <a:cubicBezTo>
                    <a:pt x="4282" y="11133"/>
                    <a:pt x="4290" y="11130"/>
                    <a:pt x="4304" y="11124"/>
                  </a:cubicBezTo>
                  <a:cubicBezTo>
                    <a:pt x="4310" y="11120"/>
                    <a:pt x="4354" y="11096"/>
                    <a:pt x="4365" y="11095"/>
                  </a:cubicBezTo>
                  <a:lnTo>
                    <a:pt x="4365" y="11095"/>
                  </a:lnTo>
                  <a:cubicBezTo>
                    <a:pt x="4370" y="11095"/>
                    <a:pt x="4345" y="11116"/>
                    <a:pt x="4353" y="11116"/>
                  </a:cubicBezTo>
                  <a:cubicBezTo>
                    <a:pt x="4355" y="11116"/>
                    <a:pt x="4358" y="11115"/>
                    <a:pt x="4362" y="11113"/>
                  </a:cubicBezTo>
                  <a:cubicBezTo>
                    <a:pt x="4396" y="11100"/>
                    <a:pt x="4457" y="11075"/>
                    <a:pt x="4454" y="11064"/>
                  </a:cubicBezTo>
                  <a:cubicBezTo>
                    <a:pt x="4464" y="11060"/>
                    <a:pt x="4477" y="11059"/>
                    <a:pt x="4488" y="11059"/>
                  </a:cubicBezTo>
                  <a:cubicBezTo>
                    <a:pt x="4498" y="11059"/>
                    <a:pt x="4507" y="11060"/>
                    <a:pt x="4511" y="11060"/>
                  </a:cubicBezTo>
                  <a:cubicBezTo>
                    <a:pt x="4518" y="11059"/>
                    <a:pt x="4587" y="11046"/>
                    <a:pt x="4591" y="11043"/>
                  </a:cubicBezTo>
                  <a:cubicBezTo>
                    <a:pt x="4602" y="11034"/>
                    <a:pt x="4593" y="11025"/>
                    <a:pt x="4629" y="11012"/>
                  </a:cubicBezTo>
                  <a:cubicBezTo>
                    <a:pt x="4657" y="11003"/>
                    <a:pt x="4678" y="11001"/>
                    <a:pt x="4709" y="10989"/>
                  </a:cubicBezTo>
                  <a:cubicBezTo>
                    <a:pt x="4738" y="10977"/>
                    <a:pt x="4741" y="10972"/>
                    <a:pt x="4773" y="10962"/>
                  </a:cubicBezTo>
                  <a:cubicBezTo>
                    <a:pt x="4811" y="10949"/>
                    <a:pt x="4824" y="10955"/>
                    <a:pt x="4864" y="10943"/>
                  </a:cubicBezTo>
                  <a:cubicBezTo>
                    <a:pt x="4892" y="10935"/>
                    <a:pt x="4937" y="10920"/>
                    <a:pt x="4934" y="10910"/>
                  </a:cubicBezTo>
                  <a:cubicBezTo>
                    <a:pt x="4941" y="10910"/>
                    <a:pt x="5005" y="10903"/>
                    <a:pt x="5001" y="10900"/>
                  </a:cubicBezTo>
                  <a:cubicBezTo>
                    <a:pt x="4996" y="10898"/>
                    <a:pt x="4958" y="10897"/>
                    <a:pt x="5004" y="10883"/>
                  </a:cubicBezTo>
                  <a:cubicBezTo>
                    <a:pt x="5027" y="10876"/>
                    <a:pt x="5040" y="10878"/>
                    <a:pt x="5061" y="10872"/>
                  </a:cubicBezTo>
                  <a:cubicBezTo>
                    <a:pt x="5103" y="10864"/>
                    <a:pt x="5182" y="10839"/>
                    <a:pt x="5200" y="10822"/>
                  </a:cubicBezTo>
                  <a:lnTo>
                    <a:pt x="5200" y="10822"/>
                  </a:lnTo>
                  <a:cubicBezTo>
                    <a:pt x="5198" y="10824"/>
                    <a:pt x="5201" y="10825"/>
                    <a:pt x="5207" y="10825"/>
                  </a:cubicBezTo>
                  <a:cubicBezTo>
                    <a:pt x="5225" y="10825"/>
                    <a:pt x="5271" y="10817"/>
                    <a:pt x="5284" y="10813"/>
                  </a:cubicBezTo>
                  <a:cubicBezTo>
                    <a:pt x="5282" y="10803"/>
                    <a:pt x="5304" y="10799"/>
                    <a:pt x="5335" y="10790"/>
                  </a:cubicBezTo>
                  <a:cubicBezTo>
                    <a:pt x="5369" y="10778"/>
                    <a:pt x="5353" y="10784"/>
                    <a:pt x="5363" y="10775"/>
                  </a:cubicBezTo>
                  <a:cubicBezTo>
                    <a:pt x="5377" y="10762"/>
                    <a:pt x="5460" y="10748"/>
                    <a:pt x="5484" y="10742"/>
                  </a:cubicBezTo>
                  <a:cubicBezTo>
                    <a:pt x="5503" y="10736"/>
                    <a:pt x="5504" y="10729"/>
                    <a:pt x="5527" y="10721"/>
                  </a:cubicBezTo>
                  <a:cubicBezTo>
                    <a:pt x="5560" y="10709"/>
                    <a:pt x="5594" y="10699"/>
                    <a:pt x="5627" y="10688"/>
                  </a:cubicBezTo>
                  <a:cubicBezTo>
                    <a:pt x="5681" y="10671"/>
                    <a:pt x="5712" y="10659"/>
                    <a:pt x="5736" y="10642"/>
                  </a:cubicBezTo>
                  <a:lnTo>
                    <a:pt x="5736" y="10642"/>
                  </a:lnTo>
                  <a:cubicBezTo>
                    <a:pt x="5729" y="10648"/>
                    <a:pt x="5723" y="10655"/>
                    <a:pt x="5727" y="10657"/>
                  </a:cubicBezTo>
                  <a:cubicBezTo>
                    <a:pt x="5728" y="10657"/>
                    <a:pt x="5729" y="10658"/>
                    <a:pt x="5731" y="10658"/>
                  </a:cubicBezTo>
                  <a:cubicBezTo>
                    <a:pt x="5743" y="10658"/>
                    <a:pt x="5770" y="10642"/>
                    <a:pt x="5776" y="10638"/>
                  </a:cubicBezTo>
                  <a:cubicBezTo>
                    <a:pt x="5804" y="10618"/>
                    <a:pt x="5826" y="10611"/>
                    <a:pt x="5848" y="10611"/>
                  </a:cubicBezTo>
                  <a:cubicBezTo>
                    <a:pt x="5856" y="10611"/>
                    <a:pt x="5863" y="10612"/>
                    <a:pt x="5870" y="10613"/>
                  </a:cubicBezTo>
                  <a:cubicBezTo>
                    <a:pt x="5871" y="10613"/>
                    <a:pt x="5872" y="10613"/>
                    <a:pt x="5873" y="10613"/>
                  </a:cubicBezTo>
                  <a:cubicBezTo>
                    <a:pt x="5892" y="10613"/>
                    <a:pt x="5929" y="10576"/>
                    <a:pt x="5941" y="10576"/>
                  </a:cubicBezTo>
                  <a:cubicBezTo>
                    <a:pt x="5943" y="10576"/>
                    <a:pt x="5945" y="10577"/>
                    <a:pt x="5945" y="10579"/>
                  </a:cubicBezTo>
                  <a:cubicBezTo>
                    <a:pt x="5946" y="10581"/>
                    <a:pt x="5948" y="10581"/>
                    <a:pt x="5952" y="10581"/>
                  </a:cubicBezTo>
                  <a:cubicBezTo>
                    <a:pt x="5975" y="10581"/>
                    <a:pt x="6054" y="10553"/>
                    <a:pt x="6051" y="10540"/>
                  </a:cubicBezTo>
                  <a:lnTo>
                    <a:pt x="6051" y="10540"/>
                  </a:lnTo>
                  <a:cubicBezTo>
                    <a:pt x="6052" y="10543"/>
                    <a:pt x="6056" y="10545"/>
                    <a:pt x="6064" y="10545"/>
                  </a:cubicBezTo>
                  <a:cubicBezTo>
                    <a:pt x="6071" y="10545"/>
                    <a:pt x="6080" y="10543"/>
                    <a:pt x="6091" y="10542"/>
                  </a:cubicBezTo>
                  <a:cubicBezTo>
                    <a:pt x="6102" y="10540"/>
                    <a:pt x="6116" y="10532"/>
                    <a:pt x="6133" y="10527"/>
                  </a:cubicBezTo>
                  <a:cubicBezTo>
                    <a:pt x="6163" y="10517"/>
                    <a:pt x="6178" y="10517"/>
                    <a:pt x="6206" y="10508"/>
                  </a:cubicBezTo>
                  <a:cubicBezTo>
                    <a:pt x="6236" y="10500"/>
                    <a:pt x="6253" y="10488"/>
                    <a:pt x="6278" y="10480"/>
                  </a:cubicBezTo>
                  <a:cubicBezTo>
                    <a:pt x="6308" y="10470"/>
                    <a:pt x="6338" y="10461"/>
                    <a:pt x="6369" y="10453"/>
                  </a:cubicBezTo>
                  <a:cubicBezTo>
                    <a:pt x="6413" y="10441"/>
                    <a:pt x="6446" y="10435"/>
                    <a:pt x="6492" y="10418"/>
                  </a:cubicBezTo>
                  <a:cubicBezTo>
                    <a:pt x="6515" y="10410"/>
                    <a:pt x="6536" y="10392"/>
                    <a:pt x="6546" y="10389"/>
                  </a:cubicBezTo>
                  <a:cubicBezTo>
                    <a:pt x="6549" y="10388"/>
                    <a:pt x="6552" y="10388"/>
                    <a:pt x="6555" y="10388"/>
                  </a:cubicBezTo>
                  <a:cubicBezTo>
                    <a:pt x="6563" y="10388"/>
                    <a:pt x="6571" y="10390"/>
                    <a:pt x="6581" y="10390"/>
                  </a:cubicBezTo>
                  <a:cubicBezTo>
                    <a:pt x="6584" y="10390"/>
                    <a:pt x="6587" y="10390"/>
                    <a:pt x="6590" y="10390"/>
                  </a:cubicBezTo>
                  <a:cubicBezTo>
                    <a:pt x="6613" y="10386"/>
                    <a:pt x="6626" y="10372"/>
                    <a:pt x="6632" y="10366"/>
                  </a:cubicBezTo>
                  <a:cubicBezTo>
                    <a:pt x="6637" y="10360"/>
                    <a:pt x="6635" y="10341"/>
                    <a:pt x="6667" y="10338"/>
                  </a:cubicBezTo>
                  <a:cubicBezTo>
                    <a:pt x="6672" y="10338"/>
                    <a:pt x="6676" y="10338"/>
                    <a:pt x="6680" y="10338"/>
                  </a:cubicBezTo>
                  <a:cubicBezTo>
                    <a:pt x="6688" y="10338"/>
                    <a:pt x="6696" y="10338"/>
                    <a:pt x="6705" y="10338"/>
                  </a:cubicBezTo>
                  <a:cubicBezTo>
                    <a:pt x="6715" y="10338"/>
                    <a:pt x="6728" y="10337"/>
                    <a:pt x="6745" y="10334"/>
                  </a:cubicBezTo>
                  <a:cubicBezTo>
                    <a:pt x="6794" y="10322"/>
                    <a:pt x="6809" y="10289"/>
                    <a:pt x="6854" y="10289"/>
                  </a:cubicBezTo>
                  <a:cubicBezTo>
                    <a:pt x="6882" y="10289"/>
                    <a:pt x="6977" y="10253"/>
                    <a:pt x="7010" y="10242"/>
                  </a:cubicBezTo>
                  <a:cubicBezTo>
                    <a:pt x="7042" y="10230"/>
                    <a:pt x="7071" y="10217"/>
                    <a:pt x="7106" y="10208"/>
                  </a:cubicBezTo>
                  <a:cubicBezTo>
                    <a:pt x="7114" y="10206"/>
                    <a:pt x="7189" y="10195"/>
                    <a:pt x="7186" y="10193"/>
                  </a:cubicBezTo>
                  <a:cubicBezTo>
                    <a:pt x="7180" y="10191"/>
                    <a:pt x="7156" y="10194"/>
                    <a:pt x="7179" y="10183"/>
                  </a:cubicBezTo>
                  <a:cubicBezTo>
                    <a:pt x="7192" y="10177"/>
                    <a:pt x="7210" y="10170"/>
                    <a:pt x="7224" y="10166"/>
                  </a:cubicBezTo>
                  <a:cubicBezTo>
                    <a:pt x="7247" y="10159"/>
                    <a:pt x="7282" y="10150"/>
                    <a:pt x="7299" y="10150"/>
                  </a:cubicBezTo>
                  <a:cubicBezTo>
                    <a:pt x="7304" y="10150"/>
                    <a:pt x="7308" y="10151"/>
                    <a:pt x="7308" y="10153"/>
                  </a:cubicBezTo>
                  <a:cubicBezTo>
                    <a:pt x="7300" y="10124"/>
                    <a:pt x="7359" y="10142"/>
                    <a:pt x="7402" y="10125"/>
                  </a:cubicBezTo>
                  <a:cubicBezTo>
                    <a:pt x="7439" y="10110"/>
                    <a:pt x="7439" y="10095"/>
                    <a:pt x="7486" y="10079"/>
                  </a:cubicBezTo>
                  <a:cubicBezTo>
                    <a:pt x="7499" y="10074"/>
                    <a:pt x="7536" y="10069"/>
                    <a:pt x="7552" y="10066"/>
                  </a:cubicBezTo>
                  <a:cubicBezTo>
                    <a:pt x="7620" y="10049"/>
                    <a:pt x="7589" y="10043"/>
                    <a:pt x="7659" y="10026"/>
                  </a:cubicBezTo>
                  <a:cubicBezTo>
                    <a:pt x="7705" y="10014"/>
                    <a:pt x="7736" y="10006"/>
                    <a:pt x="7782" y="9990"/>
                  </a:cubicBezTo>
                  <a:cubicBezTo>
                    <a:pt x="7796" y="9985"/>
                    <a:pt x="7836" y="9966"/>
                    <a:pt x="7839" y="9965"/>
                  </a:cubicBezTo>
                  <a:cubicBezTo>
                    <a:pt x="7909" y="9944"/>
                    <a:pt x="7993" y="9943"/>
                    <a:pt x="8062" y="9911"/>
                  </a:cubicBezTo>
                  <a:cubicBezTo>
                    <a:pt x="8095" y="9895"/>
                    <a:pt x="8061" y="9902"/>
                    <a:pt x="8105" y="9888"/>
                  </a:cubicBezTo>
                  <a:cubicBezTo>
                    <a:pt x="8119" y="9887"/>
                    <a:pt x="8137" y="9884"/>
                    <a:pt x="8156" y="9879"/>
                  </a:cubicBezTo>
                  <a:cubicBezTo>
                    <a:pt x="8166" y="9876"/>
                    <a:pt x="8161" y="9872"/>
                    <a:pt x="8175" y="9866"/>
                  </a:cubicBezTo>
                  <a:cubicBezTo>
                    <a:pt x="8259" y="9831"/>
                    <a:pt x="8435" y="9803"/>
                    <a:pt x="8505" y="9760"/>
                  </a:cubicBezTo>
                  <a:lnTo>
                    <a:pt x="8505" y="9760"/>
                  </a:lnTo>
                  <a:cubicBezTo>
                    <a:pt x="8499" y="9763"/>
                    <a:pt x="8497" y="9765"/>
                    <a:pt x="8498" y="9765"/>
                  </a:cubicBezTo>
                  <a:cubicBezTo>
                    <a:pt x="8501" y="9765"/>
                    <a:pt x="8516" y="9757"/>
                    <a:pt x="8513" y="9757"/>
                  </a:cubicBezTo>
                  <a:cubicBezTo>
                    <a:pt x="8512" y="9757"/>
                    <a:pt x="8510" y="9758"/>
                    <a:pt x="8506" y="9759"/>
                  </a:cubicBezTo>
                  <a:lnTo>
                    <a:pt x="8506" y="9759"/>
                  </a:lnTo>
                  <a:cubicBezTo>
                    <a:pt x="8525" y="9753"/>
                    <a:pt x="8534" y="9734"/>
                    <a:pt x="8530" y="9720"/>
                  </a:cubicBezTo>
                  <a:lnTo>
                    <a:pt x="8530" y="9720"/>
                  </a:lnTo>
                  <a:cubicBezTo>
                    <a:pt x="8532" y="9722"/>
                    <a:pt x="8536" y="9723"/>
                    <a:pt x="8541" y="9723"/>
                  </a:cubicBezTo>
                  <a:cubicBezTo>
                    <a:pt x="8552" y="9723"/>
                    <a:pt x="8569" y="9720"/>
                    <a:pt x="8587" y="9715"/>
                  </a:cubicBezTo>
                  <a:cubicBezTo>
                    <a:pt x="8625" y="9706"/>
                    <a:pt x="8663" y="9683"/>
                    <a:pt x="8648" y="9673"/>
                  </a:cubicBezTo>
                  <a:lnTo>
                    <a:pt x="8648" y="9673"/>
                  </a:lnTo>
                  <a:cubicBezTo>
                    <a:pt x="8648" y="9673"/>
                    <a:pt x="8648" y="9673"/>
                    <a:pt x="8648" y="9673"/>
                  </a:cubicBezTo>
                  <a:cubicBezTo>
                    <a:pt x="8667" y="9673"/>
                    <a:pt x="8774" y="9611"/>
                    <a:pt x="8796" y="9600"/>
                  </a:cubicBezTo>
                  <a:cubicBezTo>
                    <a:pt x="8815" y="9595"/>
                    <a:pt x="8817" y="9586"/>
                    <a:pt x="8834" y="9569"/>
                  </a:cubicBezTo>
                  <a:cubicBezTo>
                    <a:pt x="8855" y="9549"/>
                    <a:pt x="8874" y="9530"/>
                    <a:pt x="8893" y="9510"/>
                  </a:cubicBezTo>
                  <a:cubicBezTo>
                    <a:pt x="8981" y="9413"/>
                    <a:pt x="9055" y="9289"/>
                    <a:pt x="9099" y="9164"/>
                  </a:cubicBezTo>
                  <a:cubicBezTo>
                    <a:pt x="9114" y="9125"/>
                    <a:pt x="9134" y="9061"/>
                    <a:pt x="9141" y="9004"/>
                  </a:cubicBezTo>
                  <a:cubicBezTo>
                    <a:pt x="9151" y="8947"/>
                    <a:pt x="9144" y="8899"/>
                    <a:pt x="9130" y="8897"/>
                  </a:cubicBezTo>
                  <a:cubicBezTo>
                    <a:pt x="9128" y="8897"/>
                    <a:pt x="9107" y="8879"/>
                    <a:pt x="9113" y="8867"/>
                  </a:cubicBezTo>
                  <a:cubicBezTo>
                    <a:pt x="9118" y="8856"/>
                    <a:pt x="9124" y="8841"/>
                    <a:pt x="9131" y="8841"/>
                  </a:cubicBezTo>
                  <a:cubicBezTo>
                    <a:pt x="9135" y="8841"/>
                    <a:pt x="9171" y="8818"/>
                    <a:pt x="9170" y="8814"/>
                  </a:cubicBezTo>
                  <a:cubicBezTo>
                    <a:pt x="9167" y="8802"/>
                    <a:pt x="9165" y="8811"/>
                    <a:pt x="9161" y="8790"/>
                  </a:cubicBezTo>
                  <a:cubicBezTo>
                    <a:pt x="9156" y="8769"/>
                    <a:pt x="9151" y="8746"/>
                    <a:pt x="9148" y="8724"/>
                  </a:cubicBezTo>
                  <a:cubicBezTo>
                    <a:pt x="9144" y="8691"/>
                    <a:pt x="9127" y="8638"/>
                    <a:pt x="9137" y="8636"/>
                  </a:cubicBezTo>
                  <a:lnTo>
                    <a:pt x="9137" y="8636"/>
                  </a:lnTo>
                  <a:cubicBezTo>
                    <a:pt x="9137" y="8636"/>
                    <a:pt x="9137" y="8636"/>
                    <a:pt x="9137" y="8636"/>
                  </a:cubicBezTo>
                  <a:cubicBezTo>
                    <a:pt x="9120" y="8636"/>
                    <a:pt x="9112" y="8570"/>
                    <a:pt x="9094" y="8561"/>
                  </a:cubicBezTo>
                  <a:cubicBezTo>
                    <a:pt x="9083" y="8557"/>
                    <a:pt x="9059" y="8538"/>
                    <a:pt x="9061" y="8495"/>
                  </a:cubicBezTo>
                  <a:cubicBezTo>
                    <a:pt x="9062" y="8475"/>
                    <a:pt x="9072" y="8483"/>
                    <a:pt x="9068" y="8453"/>
                  </a:cubicBezTo>
                  <a:cubicBezTo>
                    <a:pt x="9066" y="8433"/>
                    <a:pt x="9057" y="8407"/>
                    <a:pt x="9048" y="8401"/>
                  </a:cubicBezTo>
                  <a:cubicBezTo>
                    <a:pt x="9038" y="8394"/>
                    <a:pt x="9039" y="8387"/>
                    <a:pt x="9028" y="8353"/>
                  </a:cubicBezTo>
                  <a:cubicBezTo>
                    <a:pt x="9023" y="8337"/>
                    <a:pt x="9031" y="8346"/>
                    <a:pt x="9032" y="8339"/>
                  </a:cubicBezTo>
                  <a:cubicBezTo>
                    <a:pt x="9037" y="8312"/>
                    <a:pt x="8985" y="8234"/>
                    <a:pt x="8981" y="8184"/>
                  </a:cubicBezTo>
                  <a:cubicBezTo>
                    <a:pt x="8971" y="8150"/>
                    <a:pt x="8937" y="8110"/>
                    <a:pt x="8938" y="8099"/>
                  </a:cubicBezTo>
                  <a:cubicBezTo>
                    <a:pt x="8938" y="8093"/>
                    <a:pt x="8945" y="8076"/>
                    <a:pt x="8940" y="8064"/>
                  </a:cubicBezTo>
                  <a:cubicBezTo>
                    <a:pt x="8931" y="8044"/>
                    <a:pt x="8926" y="8060"/>
                    <a:pt x="8916" y="8038"/>
                  </a:cubicBezTo>
                  <a:cubicBezTo>
                    <a:pt x="8915" y="8037"/>
                    <a:pt x="8927" y="7998"/>
                    <a:pt x="8926" y="7997"/>
                  </a:cubicBezTo>
                  <a:cubicBezTo>
                    <a:pt x="8909" y="7979"/>
                    <a:pt x="8890" y="7947"/>
                    <a:pt x="8881" y="7892"/>
                  </a:cubicBezTo>
                  <a:cubicBezTo>
                    <a:pt x="8876" y="7867"/>
                    <a:pt x="8869" y="7837"/>
                    <a:pt x="8860" y="7810"/>
                  </a:cubicBezTo>
                  <a:cubicBezTo>
                    <a:pt x="8857" y="7802"/>
                    <a:pt x="8849" y="7785"/>
                    <a:pt x="8848" y="7785"/>
                  </a:cubicBezTo>
                  <a:lnTo>
                    <a:pt x="8848" y="7785"/>
                  </a:lnTo>
                  <a:cubicBezTo>
                    <a:pt x="8847" y="7785"/>
                    <a:pt x="8848" y="7788"/>
                    <a:pt x="8850" y="7796"/>
                  </a:cubicBezTo>
                  <a:lnTo>
                    <a:pt x="8829" y="7734"/>
                  </a:lnTo>
                  <a:cubicBezTo>
                    <a:pt x="8823" y="7713"/>
                    <a:pt x="8822" y="7710"/>
                    <a:pt x="8821" y="7710"/>
                  </a:cubicBezTo>
                  <a:cubicBezTo>
                    <a:pt x="8821" y="7710"/>
                    <a:pt x="8820" y="7711"/>
                    <a:pt x="8820" y="7711"/>
                  </a:cubicBezTo>
                  <a:cubicBezTo>
                    <a:pt x="8819" y="7711"/>
                    <a:pt x="8817" y="7710"/>
                    <a:pt x="8814" y="7704"/>
                  </a:cubicBezTo>
                  <a:cubicBezTo>
                    <a:pt x="8805" y="7690"/>
                    <a:pt x="8790" y="7616"/>
                    <a:pt x="8785" y="7596"/>
                  </a:cubicBezTo>
                  <a:cubicBezTo>
                    <a:pt x="8778" y="7569"/>
                    <a:pt x="8765" y="7516"/>
                    <a:pt x="8752" y="7494"/>
                  </a:cubicBezTo>
                  <a:cubicBezTo>
                    <a:pt x="8741" y="7477"/>
                    <a:pt x="8731" y="7495"/>
                    <a:pt x="8729" y="7441"/>
                  </a:cubicBezTo>
                  <a:cubicBezTo>
                    <a:pt x="8732" y="7425"/>
                    <a:pt x="8723" y="7379"/>
                    <a:pt x="8716" y="7379"/>
                  </a:cubicBezTo>
                  <a:cubicBezTo>
                    <a:pt x="8714" y="7379"/>
                    <a:pt x="8713" y="7381"/>
                    <a:pt x="8711" y="7388"/>
                  </a:cubicBezTo>
                  <a:cubicBezTo>
                    <a:pt x="8711" y="7388"/>
                    <a:pt x="8710" y="7388"/>
                    <a:pt x="8710" y="7388"/>
                  </a:cubicBezTo>
                  <a:cubicBezTo>
                    <a:pt x="8697" y="7388"/>
                    <a:pt x="8683" y="7353"/>
                    <a:pt x="8679" y="7314"/>
                  </a:cubicBezTo>
                  <a:cubicBezTo>
                    <a:pt x="8676" y="7287"/>
                    <a:pt x="8688" y="7286"/>
                    <a:pt x="8664" y="7235"/>
                  </a:cubicBezTo>
                  <a:cubicBezTo>
                    <a:pt x="8662" y="7229"/>
                    <a:pt x="8624" y="7164"/>
                    <a:pt x="8626" y="7160"/>
                  </a:cubicBezTo>
                  <a:cubicBezTo>
                    <a:pt x="8626" y="7160"/>
                    <a:pt x="8626" y="7160"/>
                    <a:pt x="8626" y="7160"/>
                  </a:cubicBezTo>
                  <a:cubicBezTo>
                    <a:pt x="8628" y="7160"/>
                    <a:pt x="8643" y="7187"/>
                    <a:pt x="8648" y="7187"/>
                  </a:cubicBezTo>
                  <a:cubicBezTo>
                    <a:pt x="8649" y="7187"/>
                    <a:pt x="8649" y="7185"/>
                    <a:pt x="8649" y="7180"/>
                  </a:cubicBezTo>
                  <a:cubicBezTo>
                    <a:pt x="8645" y="7159"/>
                    <a:pt x="8617" y="7109"/>
                    <a:pt x="8611" y="7096"/>
                  </a:cubicBezTo>
                  <a:cubicBezTo>
                    <a:pt x="8600" y="7065"/>
                    <a:pt x="8588" y="7028"/>
                    <a:pt x="8585" y="7000"/>
                  </a:cubicBezTo>
                  <a:cubicBezTo>
                    <a:pt x="8581" y="6973"/>
                    <a:pt x="8578" y="6954"/>
                    <a:pt x="8567" y="6922"/>
                  </a:cubicBezTo>
                  <a:cubicBezTo>
                    <a:pt x="8557" y="6886"/>
                    <a:pt x="8544" y="6848"/>
                    <a:pt x="8530" y="6815"/>
                  </a:cubicBezTo>
                  <a:cubicBezTo>
                    <a:pt x="8516" y="6782"/>
                    <a:pt x="8501" y="6768"/>
                    <a:pt x="8503" y="6744"/>
                  </a:cubicBezTo>
                  <a:cubicBezTo>
                    <a:pt x="8504" y="6717"/>
                    <a:pt x="8491" y="6672"/>
                    <a:pt x="8477" y="6633"/>
                  </a:cubicBezTo>
                  <a:cubicBezTo>
                    <a:pt x="8471" y="6618"/>
                    <a:pt x="8466" y="6614"/>
                    <a:pt x="8462" y="6614"/>
                  </a:cubicBezTo>
                  <a:cubicBezTo>
                    <a:pt x="8459" y="6614"/>
                    <a:pt x="8457" y="6616"/>
                    <a:pt x="8454" y="6617"/>
                  </a:cubicBezTo>
                  <a:cubicBezTo>
                    <a:pt x="8475" y="6612"/>
                    <a:pt x="8433" y="6501"/>
                    <a:pt x="8414" y="6471"/>
                  </a:cubicBezTo>
                  <a:cubicBezTo>
                    <a:pt x="8402" y="6454"/>
                    <a:pt x="8391" y="6419"/>
                    <a:pt x="8394" y="6404"/>
                  </a:cubicBezTo>
                  <a:cubicBezTo>
                    <a:pt x="8394" y="6403"/>
                    <a:pt x="8394" y="6402"/>
                    <a:pt x="8395" y="6402"/>
                  </a:cubicBezTo>
                  <a:cubicBezTo>
                    <a:pt x="8397" y="6402"/>
                    <a:pt x="8403" y="6411"/>
                    <a:pt x="8405" y="6411"/>
                  </a:cubicBezTo>
                  <a:cubicBezTo>
                    <a:pt x="8406" y="6411"/>
                    <a:pt x="8407" y="6410"/>
                    <a:pt x="8407" y="6406"/>
                  </a:cubicBezTo>
                  <a:cubicBezTo>
                    <a:pt x="8406" y="6389"/>
                    <a:pt x="8393" y="6371"/>
                    <a:pt x="8387" y="6360"/>
                  </a:cubicBezTo>
                  <a:cubicBezTo>
                    <a:pt x="8374" y="6333"/>
                    <a:pt x="8361" y="6291"/>
                    <a:pt x="8360" y="6266"/>
                  </a:cubicBezTo>
                  <a:cubicBezTo>
                    <a:pt x="8372" y="6263"/>
                    <a:pt x="8339" y="6218"/>
                    <a:pt x="8332" y="6201"/>
                  </a:cubicBezTo>
                  <a:cubicBezTo>
                    <a:pt x="8316" y="6158"/>
                    <a:pt x="8305" y="6104"/>
                    <a:pt x="8286" y="6068"/>
                  </a:cubicBezTo>
                  <a:cubicBezTo>
                    <a:pt x="8270" y="6037"/>
                    <a:pt x="8255" y="5986"/>
                    <a:pt x="8245" y="5949"/>
                  </a:cubicBezTo>
                  <a:cubicBezTo>
                    <a:pt x="8234" y="5906"/>
                    <a:pt x="8216" y="5832"/>
                    <a:pt x="8195" y="5795"/>
                  </a:cubicBezTo>
                  <a:cubicBezTo>
                    <a:pt x="8188" y="5781"/>
                    <a:pt x="8191" y="5756"/>
                    <a:pt x="8188" y="5740"/>
                  </a:cubicBezTo>
                  <a:cubicBezTo>
                    <a:pt x="8184" y="5716"/>
                    <a:pt x="8174" y="5707"/>
                    <a:pt x="8164" y="5678"/>
                  </a:cubicBezTo>
                  <a:cubicBezTo>
                    <a:pt x="8153" y="5645"/>
                    <a:pt x="8143" y="5610"/>
                    <a:pt x="8131" y="5578"/>
                  </a:cubicBezTo>
                  <a:cubicBezTo>
                    <a:pt x="8118" y="5544"/>
                    <a:pt x="8114" y="5556"/>
                    <a:pt x="8108" y="5515"/>
                  </a:cubicBezTo>
                  <a:cubicBezTo>
                    <a:pt x="8101" y="5478"/>
                    <a:pt x="8085" y="5391"/>
                    <a:pt x="8064" y="5391"/>
                  </a:cubicBezTo>
                  <a:cubicBezTo>
                    <a:pt x="8063" y="5391"/>
                    <a:pt x="8062" y="5391"/>
                    <a:pt x="8062" y="5391"/>
                  </a:cubicBezTo>
                  <a:cubicBezTo>
                    <a:pt x="8084" y="5385"/>
                    <a:pt x="8008" y="5174"/>
                    <a:pt x="7986" y="5133"/>
                  </a:cubicBezTo>
                  <a:cubicBezTo>
                    <a:pt x="7967" y="5099"/>
                    <a:pt x="7986" y="5043"/>
                    <a:pt x="7952" y="5003"/>
                  </a:cubicBezTo>
                  <a:cubicBezTo>
                    <a:pt x="7936" y="4986"/>
                    <a:pt x="7922" y="4980"/>
                    <a:pt x="7919" y="4936"/>
                  </a:cubicBezTo>
                  <a:cubicBezTo>
                    <a:pt x="7915" y="4924"/>
                    <a:pt x="7889" y="4847"/>
                    <a:pt x="7888" y="4847"/>
                  </a:cubicBezTo>
                  <a:lnTo>
                    <a:pt x="7888" y="4847"/>
                  </a:lnTo>
                  <a:cubicBezTo>
                    <a:pt x="7888" y="4847"/>
                    <a:pt x="7888" y="4847"/>
                    <a:pt x="7888" y="4847"/>
                  </a:cubicBezTo>
                  <a:cubicBezTo>
                    <a:pt x="7888" y="4847"/>
                    <a:pt x="7888" y="4847"/>
                    <a:pt x="7888" y="4847"/>
                  </a:cubicBezTo>
                  <a:cubicBezTo>
                    <a:pt x="7889" y="4847"/>
                    <a:pt x="7894" y="4857"/>
                    <a:pt x="7897" y="4857"/>
                  </a:cubicBezTo>
                  <a:cubicBezTo>
                    <a:pt x="7898" y="4857"/>
                    <a:pt x="7899" y="4854"/>
                    <a:pt x="7898" y="4848"/>
                  </a:cubicBezTo>
                  <a:cubicBezTo>
                    <a:pt x="7894" y="4831"/>
                    <a:pt x="7885" y="4806"/>
                    <a:pt x="7879" y="4788"/>
                  </a:cubicBezTo>
                  <a:cubicBezTo>
                    <a:pt x="7864" y="4740"/>
                    <a:pt x="7856" y="4684"/>
                    <a:pt x="7839" y="4639"/>
                  </a:cubicBezTo>
                  <a:lnTo>
                    <a:pt x="7839" y="4639"/>
                  </a:lnTo>
                  <a:cubicBezTo>
                    <a:pt x="7844" y="4669"/>
                    <a:pt x="7840" y="4691"/>
                    <a:pt x="7830" y="4691"/>
                  </a:cubicBezTo>
                  <a:cubicBezTo>
                    <a:pt x="7826" y="4691"/>
                    <a:pt x="7820" y="4686"/>
                    <a:pt x="7813" y="4675"/>
                  </a:cubicBezTo>
                  <a:cubicBezTo>
                    <a:pt x="7806" y="4654"/>
                    <a:pt x="7808" y="4648"/>
                    <a:pt x="7812" y="4648"/>
                  </a:cubicBezTo>
                  <a:cubicBezTo>
                    <a:pt x="7817" y="4648"/>
                    <a:pt x="7824" y="4654"/>
                    <a:pt x="7827" y="4655"/>
                  </a:cubicBezTo>
                  <a:cubicBezTo>
                    <a:pt x="7827" y="4655"/>
                    <a:pt x="7827" y="4655"/>
                    <a:pt x="7827" y="4655"/>
                  </a:cubicBezTo>
                  <a:cubicBezTo>
                    <a:pt x="7835" y="4655"/>
                    <a:pt x="7809" y="4595"/>
                    <a:pt x="7805" y="4576"/>
                  </a:cubicBezTo>
                  <a:cubicBezTo>
                    <a:pt x="7800" y="4558"/>
                    <a:pt x="7802" y="4520"/>
                    <a:pt x="7795" y="4511"/>
                  </a:cubicBezTo>
                  <a:cubicBezTo>
                    <a:pt x="7787" y="4500"/>
                    <a:pt x="7778" y="4497"/>
                    <a:pt x="7772" y="4468"/>
                  </a:cubicBezTo>
                  <a:cubicBezTo>
                    <a:pt x="7761" y="4423"/>
                    <a:pt x="7761" y="4394"/>
                    <a:pt x="7745" y="4346"/>
                  </a:cubicBezTo>
                  <a:lnTo>
                    <a:pt x="7745" y="4346"/>
                  </a:lnTo>
                  <a:cubicBezTo>
                    <a:pt x="7745" y="4348"/>
                    <a:pt x="7745" y="4349"/>
                    <a:pt x="7744" y="4349"/>
                  </a:cubicBezTo>
                  <a:cubicBezTo>
                    <a:pt x="7738" y="4349"/>
                    <a:pt x="7684" y="4176"/>
                    <a:pt x="7676" y="4158"/>
                  </a:cubicBezTo>
                  <a:cubicBezTo>
                    <a:pt x="7675" y="4156"/>
                    <a:pt x="7674" y="4155"/>
                    <a:pt x="7673" y="4155"/>
                  </a:cubicBezTo>
                  <a:cubicBezTo>
                    <a:pt x="7671" y="4155"/>
                    <a:pt x="7668" y="4163"/>
                    <a:pt x="7664" y="4163"/>
                  </a:cubicBezTo>
                  <a:cubicBezTo>
                    <a:pt x="7662" y="4163"/>
                    <a:pt x="7659" y="4161"/>
                    <a:pt x="7656" y="4155"/>
                  </a:cubicBezTo>
                  <a:cubicBezTo>
                    <a:pt x="7639" y="4126"/>
                    <a:pt x="7655" y="4110"/>
                    <a:pt x="7659" y="4108"/>
                  </a:cubicBezTo>
                  <a:lnTo>
                    <a:pt x="7659" y="4108"/>
                  </a:lnTo>
                  <a:cubicBezTo>
                    <a:pt x="7659" y="4108"/>
                    <a:pt x="7659" y="4108"/>
                    <a:pt x="7658" y="4108"/>
                  </a:cubicBezTo>
                  <a:cubicBezTo>
                    <a:pt x="7653" y="4108"/>
                    <a:pt x="7641" y="4095"/>
                    <a:pt x="7638" y="4073"/>
                  </a:cubicBezTo>
                  <a:cubicBezTo>
                    <a:pt x="7637" y="4052"/>
                    <a:pt x="7648" y="4061"/>
                    <a:pt x="7644" y="4040"/>
                  </a:cubicBezTo>
                  <a:cubicBezTo>
                    <a:pt x="7642" y="4027"/>
                    <a:pt x="7617" y="4014"/>
                    <a:pt x="7608" y="3977"/>
                  </a:cubicBezTo>
                  <a:cubicBezTo>
                    <a:pt x="7605" y="3968"/>
                    <a:pt x="7604" y="3911"/>
                    <a:pt x="7597" y="3911"/>
                  </a:cubicBezTo>
                  <a:cubicBezTo>
                    <a:pt x="7597" y="3911"/>
                    <a:pt x="7597" y="3911"/>
                    <a:pt x="7596" y="3911"/>
                  </a:cubicBezTo>
                  <a:cubicBezTo>
                    <a:pt x="7594" y="3912"/>
                    <a:pt x="7595" y="3923"/>
                    <a:pt x="7592" y="3923"/>
                  </a:cubicBezTo>
                  <a:cubicBezTo>
                    <a:pt x="7591" y="3923"/>
                    <a:pt x="7588" y="3920"/>
                    <a:pt x="7584" y="3912"/>
                  </a:cubicBezTo>
                  <a:cubicBezTo>
                    <a:pt x="7581" y="3903"/>
                    <a:pt x="7576" y="3891"/>
                    <a:pt x="7575" y="3883"/>
                  </a:cubicBezTo>
                  <a:cubicBezTo>
                    <a:pt x="7573" y="3859"/>
                    <a:pt x="7596" y="3884"/>
                    <a:pt x="7586" y="3851"/>
                  </a:cubicBezTo>
                  <a:cubicBezTo>
                    <a:pt x="7580" y="3828"/>
                    <a:pt x="7570" y="3797"/>
                    <a:pt x="7561" y="3776"/>
                  </a:cubicBezTo>
                  <a:cubicBezTo>
                    <a:pt x="7558" y="3768"/>
                    <a:pt x="7550" y="3760"/>
                    <a:pt x="7550" y="3759"/>
                  </a:cubicBezTo>
                  <a:cubicBezTo>
                    <a:pt x="7536" y="3717"/>
                    <a:pt x="7523" y="3674"/>
                    <a:pt x="7508" y="3633"/>
                  </a:cubicBezTo>
                  <a:cubicBezTo>
                    <a:pt x="7499" y="3608"/>
                    <a:pt x="7492" y="3595"/>
                    <a:pt x="7490" y="3595"/>
                  </a:cubicBezTo>
                  <a:lnTo>
                    <a:pt x="7490" y="3595"/>
                  </a:lnTo>
                  <a:cubicBezTo>
                    <a:pt x="7487" y="3595"/>
                    <a:pt x="7488" y="3607"/>
                    <a:pt x="7494" y="3632"/>
                  </a:cubicBezTo>
                  <a:cubicBezTo>
                    <a:pt x="7481" y="3593"/>
                    <a:pt x="7469" y="3555"/>
                    <a:pt x="7466" y="3523"/>
                  </a:cubicBezTo>
                  <a:cubicBezTo>
                    <a:pt x="7465" y="3498"/>
                    <a:pt x="7463" y="3457"/>
                    <a:pt x="7445" y="3425"/>
                  </a:cubicBezTo>
                  <a:cubicBezTo>
                    <a:pt x="7432" y="3400"/>
                    <a:pt x="7428" y="3400"/>
                    <a:pt x="7416" y="3364"/>
                  </a:cubicBezTo>
                  <a:cubicBezTo>
                    <a:pt x="7411" y="3350"/>
                    <a:pt x="7403" y="3322"/>
                    <a:pt x="7398" y="3310"/>
                  </a:cubicBezTo>
                  <a:cubicBezTo>
                    <a:pt x="7397" y="3310"/>
                    <a:pt x="7397" y="3311"/>
                    <a:pt x="7396" y="3311"/>
                  </a:cubicBezTo>
                  <a:cubicBezTo>
                    <a:pt x="7394" y="3311"/>
                    <a:pt x="7392" y="3310"/>
                    <a:pt x="7390" y="3305"/>
                  </a:cubicBezTo>
                  <a:cubicBezTo>
                    <a:pt x="7375" y="3274"/>
                    <a:pt x="7363" y="3221"/>
                    <a:pt x="7349" y="3186"/>
                  </a:cubicBezTo>
                  <a:cubicBezTo>
                    <a:pt x="7334" y="3150"/>
                    <a:pt x="7319" y="3123"/>
                    <a:pt x="7319" y="3095"/>
                  </a:cubicBezTo>
                  <a:cubicBezTo>
                    <a:pt x="7319" y="3077"/>
                    <a:pt x="7293" y="2999"/>
                    <a:pt x="7283" y="2985"/>
                  </a:cubicBezTo>
                  <a:cubicBezTo>
                    <a:pt x="7282" y="2983"/>
                    <a:pt x="7281" y="2982"/>
                    <a:pt x="7280" y="2982"/>
                  </a:cubicBezTo>
                  <a:lnTo>
                    <a:pt x="7280" y="2982"/>
                  </a:lnTo>
                  <a:cubicBezTo>
                    <a:pt x="7275" y="2982"/>
                    <a:pt x="7283" y="3017"/>
                    <a:pt x="7288" y="3033"/>
                  </a:cubicBezTo>
                  <a:lnTo>
                    <a:pt x="7288" y="3033"/>
                  </a:lnTo>
                  <a:cubicBezTo>
                    <a:pt x="7280" y="3009"/>
                    <a:pt x="7271" y="2984"/>
                    <a:pt x="7267" y="2961"/>
                  </a:cubicBezTo>
                  <a:cubicBezTo>
                    <a:pt x="7264" y="2939"/>
                    <a:pt x="7265" y="2924"/>
                    <a:pt x="7258" y="2899"/>
                  </a:cubicBezTo>
                  <a:cubicBezTo>
                    <a:pt x="7247" y="2854"/>
                    <a:pt x="7233" y="2844"/>
                    <a:pt x="7225" y="2802"/>
                  </a:cubicBezTo>
                  <a:cubicBezTo>
                    <a:pt x="7222" y="2785"/>
                    <a:pt x="7226" y="2731"/>
                    <a:pt x="7210" y="2725"/>
                  </a:cubicBezTo>
                  <a:cubicBezTo>
                    <a:pt x="7199" y="2722"/>
                    <a:pt x="7183" y="2718"/>
                    <a:pt x="7178" y="2671"/>
                  </a:cubicBezTo>
                  <a:cubicBezTo>
                    <a:pt x="7175" y="2642"/>
                    <a:pt x="7180" y="2641"/>
                    <a:pt x="7170" y="2603"/>
                  </a:cubicBezTo>
                  <a:cubicBezTo>
                    <a:pt x="7168" y="2591"/>
                    <a:pt x="7142" y="2502"/>
                    <a:pt x="7136" y="2500"/>
                  </a:cubicBezTo>
                  <a:cubicBezTo>
                    <a:pt x="7136" y="2500"/>
                    <a:pt x="7136" y="2500"/>
                    <a:pt x="7136" y="2500"/>
                  </a:cubicBezTo>
                  <a:cubicBezTo>
                    <a:pt x="7134" y="2500"/>
                    <a:pt x="7130" y="2512"/>
                    <a:pt x="7126" y="2512"/>
                  </a:cubicBezTo>
                  <a:cubicBezTo>
                    <a:pt x="7122" y="2512"/>
                    <a:pt x="7118" y="2506"/>
                    <a:pt x="7112" y="2484"/>
                  </a:cubicBezTo>
                  <a:cubicBezTo>
                    <a:pt x="7101" y="2448"/>
                    <a:pt x="7120" y="2470"/>
                    <a:pt x="7121" y="2455"/>
                  </a:cubicBezTo>
                  <a:lnTo>
                    <a:pt x="7121" y="2455"/>
                  </a:lnTo>
                  <a:cubicBezTo>
                    <a:pt x="7121" y="2455"/>
                    <a:pt x="7121" y="2455"/>
                    <a:pt x="7121" y="2455"/>
                  </a:cubicBezTo>
                  <a:cubicBezTo>
                    <a:pt x="7120" y="2455"/>
                    <a:pt x="7096" y="2423"/>
                    <a:pt x="7093" y="2419"/>
                  </a:cubicBezTo>
                  <a:cubicBezTo>
                    <a:pt x="7080" y="2395"/>
                    <a:pt x="7081" y="2387"/>
                    <a:pt x="7083" y="2374"/>
                  </a:cubicBezTo>
                  <a:cubicBezTo>
                    <a:pt x="7085" y="2353"/>
                    <a:pt x="7063" y="2266"/>
                    <a:pt x="7049" y="2235"/>
                  </a:cubicBezTo>
                  <a:cubicBezTo>
                    <a:pt x="7044" y="2225"/>
                    <a:pt x="7040" y="2221"/>
                    <a:pt x="7036" y="2221"/>
                  </a:cubicBezTo>
                  <a:cubicBezTo>
                    <a:pt x="7030" y="2221"/>
                    <a:pt x="7024" y="2232"/>
                    <a:pt x="7021" y="2232"/>
                  </a:cubicBezTo>
                  <a:cubicBezTo>
                    <a:pt x="7019" y="2232"/>
                    <a:pt x="7018" y="2231"/>
                    <a:pt x="7018" y="2228"/>
                  </a:cubicBezTo>
                  <a:cubicBezTo>
                    <a:pt x="7009" y="2203"/>
                    <a:pt x="7015" y="2198"/>
                    <a:pt x="7014" y="2184"/>
                  </a:cubicBezTo>
                  <a:cubicBezTo>
                    <a:pt x="7013" y="2164"/>
                    <a:pt x="7006" y="2135"/>
                    <a:pt x="6999" y="2110"/>
                  </a:cubicBezTo>
                  <a:cubicBezTo>
                    <a:pt x="6989" y="2075"/>
                    <a:pt x="6983" y="2002"/>
                    <a:pt x="6970" y="1977"/>
                  </a:cubicBezTo>
                  <a:cubicBezTo>
                    <a:pt x="6965" y="1964"/>
                    <a:pt x="6945" y="1945"/>
                    <a:pt x="6945" y="1931"/>
                  </a:cubicBezTo>
                  <a:cubicBezTo>
                    <a:pt x="6945" y="1918"/>
                    <a:pt x="6949" y="1917"/>
                    <a:pt x="6942" y="1892"/>
                  </a:cubicBezTo>
                  <a:cubicBezTo>
                    <a:pt x="6925" y="1836"/>
                    <a:pt x="6897" y="1818"/>
                    <a:pt x="6879" y="1764"/>
                  </a:cubicBezTo>
                  <a:cubicBezTo>
                    <a:pt x="6859" y="1708"/>
                    <a:pt x="6873" y="1676"/>
                    <a:pt x="6860" y="1634"/>
                  </a:cubicBezTo>
                  <a:cubicBezTo>
                    <a:pt x="6859" y="1631"/>
                    <a:pt x="6858" y="1629"/>
                    <a:pt x="6857" y="1629"/>
                  </a:cubicBezTo>
                  <a:cubicBezTo>
                    <a:pt x="6854" y="1629"/>
                    <a:pt x="6853" y="1645"/>
                    <a:pt x="6854" y="1650"/>
                  </a:cubicBezTo>
                  <a:cubicBezTo>
                    <a:pt x="6843" y="1615"/>
                    <a:pt x="6852" y="1607"/>
                    <a:pt x="6842" y="1578"/>
                  </a:cubicBezTo>
                  <a:cubicBezTo>
                    <a:pt x="6828" y="1540"/>
                    <a:pt x="6816" y="1512"/>
                    <a:pt x="6803" y="1472"/>
                  </a:cubicBezTo>
                  <a:lnTo>
                    <a:pt x="6803" y="1472"/>
                  </a:lnTo>
                  <a:cubicBezTo>
                    <a:pt x="6804" y="1475"/>
                    <a:pt x="6804" y="1477"/>
                    <a:pt x="6804" y="1477"/>
                  </a:cubicBezTo>
                  <a:cubicBezTo>
                    <a:pt x="6804" y="1477"/>
                    <a:pt x="6792" y="1442"/>
                    <a:pt x="6785" y="1430"/>
                  </a:cubicBezTo>
                  <a:cubicBezTo>
                    <a:pt x="6774" y="1412"/>
                    <a:pt x="6772" y="1398"/>
                    <a:pt x="6767" y="1377"/>
                  </a:cubicBezTo>
                  <a:cubicBezTo>
                    <a:pt x="6758" y="1337"/>
                    <a:pt x="6741" y="1285"/>
                    <a:pt x="6724" y="1247"/>
                  </a:cubicBezTo>
                  <a:cubicBezTo>
                    <a:pt x="6718" y="1232"/>
                    <a:pt x="6687" y="1187"/>
                    <a:pt x="6694" y="1183"/>
                  </a:cubicBezTo>
                  <a:cubicBezTo>
                    <a:pt x="6705" y="1175"/>
                    <a:pt x="6718" y="1173"/>
                    <a:pt x="6687" y="1118"/>
                  </a:cubicBezTo>
                  <a:cubicBezTo>
                    <a:pt x="6678" y="1103"/>
                    <a:pt x="6667" y="1088"/>
                    <a:pt x="6657" y="1071"/>
                  </a:cubicBezTo>
                  <a:lnTo>
                    <a:pt x="6657" y="1071"/>
                  </a:lnTo>
                  <a:cubicBezTo>
                    <a:pt x="6660" y="1074"/>
                    <a:pt x="6663" y="1075"/>
                    <a:pt x="6665" y="1075"/>
                  </a:cubicBezTo>
                  <a:cubicBezTo>
                    <a:pt x="6666" y="1075"/>
                    <a:pt x="6667" y="1075"/>
                    <a:pt x="6667" y="1074"/>
                  </a:cubicBezTo>
                  <a:cubicBezTo>
                    <a:pt x="6661" y="1055"/>
                    <a:pt x="6652" y="1022"/>
                    <a:pt x="6645" y="1022"/>
                  </a:cubicBezTo>
                  <a:cubicBezTo>
                    <a:pt x="6644" y="1022"/>
                    <a:pt x="6644" y="1023"/>
                    <a:pt x="6644" y="1023"/>
                  </a:cubicBezTo>
                  <a:cubicBezTo>
                    <a:pt x="6643" y="1023"/>
                    <a:pt x="6644" y="1042"/>
                    <a:pt x="6645" y="1048"/>
                  </a:cubicBezTo>
                  <a:lnTo>
                    <a:pt x="6645" y="1048"/>
                  </a:lnTo>
                  <a:cubicBezTo>
                    <a:pt x="6637" y="1031"/>
                    <a:pt x="6630" y="1013"/>
                    <a:pt x="6628" y="991"/>
                  </a:cubicBezTo>
                  <a:cubicBezTo>
                    <a:pt x="6625" y="962"/>
                    <a:pt x="6627" y="936"/>
                    <a:pt x="6618" y="899"/>
                  </a:cubicBezTo>
                  <a:cubicBezTo>
                    <a:pt x="6609" y="863"/>
                    <a:pt x="6601" y="860"/>
                    <a:pt x="6592" y="833"/>
                  </a:cubicBezTo>
                  <a:cubicBezTo>
                    <a:pt x="6584" y="810"/>
                    <a:pt x="6589" y="786"/>
                    <a:pt x="6579" y="757"/>
                  </a:cubicBezTo>
                  <a:cubicBezTo>
                    <a:pt x="6577" y="752"/>
                    <a:pt x="6569" y="747"/>
                    <a:pt x="6565" y="741"/>
                  </a:cubicBezTo>
                  <a:cubicBezTo>
                    <a:pt x="6541" y="699"/>
                    <a:pt x="6553" y="659"/>
                    <a:pt x="6543" y="626"/>
                  </a:cubicBezTo>
                  <a:lnTo>
                    <a:pt x="6543" y="626"/>
                  </a:lnTo>
                  <a:cubicBezTo>
                    <a:pt x="6545" y="634"/>
                    <a:pt x="6541" y="642"/>
                    <a:pt x="6535" y="642"/>
                  </a:cubicBezTo>
                  <a:cubicBezTo>
                    <a:pt x="6528" y="642"/>
                    <a:pt x="6517" y="630"/>
                    <a:pt x="6510" y="590"/>
                  </a:cubicBezTo>
                  <a:cubicBezTo>
                    <a:pt x="6501" y="551"/>
                    <a:pt x="6510" y="561"/>
                    <a:pt x="6485" y="509"/>
                  </a:cubicBezTo>
                  <a:cubicBezTo>
                    <a:pt x="6475" y="485"/>
                    <a:pt x="6475" y="481"/>
                    <a:pt x="6482" y="479"/>
                  </a:cubicBezTo>
                  <a:lnTo>
                    <a:pt x="6482" y="479"/>
                  </a:lnTo>
                  <a:cubicBezTo>
                    <a:pt x="6482" y="479"/>
                    <a:pt x="6482" y="479"/>
                    <a:pt x="6481" y="479"/>
                  </a:cubicBezTo>
                  <a:cubicBezTo>
                    <a:pt x="6466" y="479"/>
                    <a:pt x="6408" y="363"/>
                    <a:pt x="6387" y="363"/>
                  </a:cubicBezTo>
                  <a:cubicBezTo>
                    <a:pt x="6386" y="363"/>
                    <a:pt x="6385" y="364"/>
                    <a:pt x="6385" y="364"/>
                  </a:cubicBezTo>
                  <a:lnTo>
                    <a:pt x="6385" y="364"/>
                  </a:lnTo>
                  <a:cubicBezTo>
                    <a:pt x="6389" y="361"/>
                    <a:pt x="6375" y="340"/>
                    <a:pt x="6357" y="316"/>
                  </a:cubicBezTo>
                  <a:cubicBezTo>
                    <a:pt x="6338" y="294"/>
                    <a:pt x="6314" y="270"/>
                    <a:pt x="6304" y="260"/>
                  </a:cubicBezTo>
                  <a:cubicBezTo>
                    <a:pt x="6287" y="242"/>
                    <a:pt x="6265" y="228"/>
                    <a:pt x="6247" y="215"/>
                  </a:cubicBezTo>
                  <a:cubicBezTo>
                    <a:pt x="6247" y="215"/>
                    <a:pt x="6221" y="208"/>
                    <a:pt x="6219" y="205"/>
                  </a:cubicBezTo>
                  <a:cubicBezTo>
                    <a:pt x="6212" y="193"/>
                    <a:pt x="6230" y="190"/>
                    <a:pt x="6233" y="185"/>
                  </a:cubicBezTo>
                  <a:cubicBezTo>
                    <a:pt x="6215" y="177"/>
                    <a:pt x="6192" y="164"/>
                    <a:pt x="6180" y="164"/>
                  </a:cubicBezTo>
                  <a:cubicBezTo>
                    <a:pt x="6179" y="164"/>
                    <a:pt x="6178" y="164"/>
                    <a:pt x="6177" y="164"/>
                  </a:cubicBezTo>
                  <a:cubicBezTo>
                    <a:pt x="6173" y="166"/>
                    <a:pt x="6169" y="167"/>
                    <a:pt x="6164" y="167"/>
                  </a:cubicBezTo>
                  <a:cubicBezTo>
                    <a:pt x="6155" y="167"/>
                    <a:pt x="6142" y="163"/>
                    <a:pt x="6116" y="148"/>
                  </a:cubicBezTo>
                  <a:cubicBezTo>
                    <a:pt x="6118" y="144"/>
                    <a:pt x="6142" y="138"/>
                    <a:pt x="6131" y="129"/>
                  </a:cubicBezTo>
                  <a:cubicBezTo>
                    <a:pt x="6113" y="115"/>
                    <a:pt x="6082" y="108"/>
                    <a:pt x="6073" y="108"/>
                  </a:cubicBezTo>
                  <a:cubicBezTo>
                    <a:pt x="6053" y="98"/>
                    <a:pt x="6033" y="88"/>
                    <a:pt x="6015" y="78"/>
                  </a:cubicBezTo>
                  <a:cubicBezTo>
                    <a:pt x="6004" y="70"/>
                    <a:pt x="5987" y="57"/>
                    <a:pt x="5971" y="51"/>
                  </a:cubicBezTo>
                  <a:cubicBezTo>
                    <a:pt x="5963" y="48"/>
                    <a:pt x="5957" y="47"/>
                    <a:pt x="5952" y="47"/>
                  </a:cubicBezTo>
                  <a:cubicBezTo>
                    <a:pt x="5941" y="47"/>
                    <a:pt x="5934" y="51"/>
                    <a:pt x="5926" y="51"/>
                  </a:cubicBezTo>
                  <a:cubicBezTo>
                    <a:pt x="5923" y="51"/>
                    <a:pt x="5919" y="50"/>
                    <a:pt x="5915" y="48"/>
                  </a:cubicBezTo>
                  <a:cubicBezTo>
                    <a:pt x="5910" y="46"/>
                    <a:pt x="5897" y="37"/>
                    <a:pt x="5888" y="33"/>
                  </a:cubicBezTo>
                  <a:cubicBezTo>
                    <a:pt x="5874" y="29"/>
                    <a:pt x="5858" y="25"/>
                    <a:pt x="5842" y="20"/>
                  </a:cubicBezTo>
                  <a:cubicBezTo>
                    <a:pt x="5799" y="13"/>
                    <a:pt x="5769" y="12"/>
                    <a:pt x="5728" y="11"/>
                  </a:cubicBezTo>
                  <a:cubicBezTo>
                    <a:pt x="5699" y="10"/>
                    <a:pt x="5686" y="3"/>
                    <a:pt x="5665" y="3"/>
                  </a:cubicBezTo>
                  <a:cubicBezTo>
                    <a:pt x="5661" y="3"/>
                    <a:pt x="5657" y="3"/>
                    <a:pt x="5653" y="4"/>
                  </a:cubicBezTo>
                  <a:cubicBezTo>
                    <a:pt x="5633" y="7"/>
                    <a:pt x="5624" y="11"/>
                    <a:pt x="5623" y="15"/>
                  </a:cubicBezTo>
                  <a:lnTo>
                    <a:pt x="5623" y="15"/>
                  </a:lnTo>
                  <a:cubicBezTo>
                    <a:pt x="5624" y="6"/>
                    <a:pt x="5624" y="0"/>
                    <a:pt x="55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2"/>
            <p:cNvSpPr/>
            <p:nvPr/>
          </p:nvSpPr>
          <p:spPr>
            <a:xfrm>
              <a:off x="4506675" y="3099875"/>
              <a:ext cx="235050" cy="287875"/>
            </a:xfrm>
            <a:custGeom>
              <a:rect b="b" l="l" r="r" t="t"/>
              <a:pathLst>
                <a:path extrusionOk="0" h="11515" w="9402">
                  <a:moveTo>
                    <a:pt x="5789" y="259"/>
                  </a:moveTo>
                  <a:cubicBezTo>
                    <a:pt x="5903" y="259"/>
                    <a:pt x="6016" y="286"/>
                    <a:pt x="6122" y="340"/>
                  </a:cubicBezTo>
                  <a:cubicBezTo>
                    <a:pt x="6296" y="429"/>
                    <a:pt x="6425" y="579"/>
                    <a:pt x="6485" y="764"/>
                  </a:cubicBezTo>
                  <a:lnTo>
                    <a:pt x="9076" y="8756"/>
                  </a:lnTo>
                  <a:cubicBezTo>
                    <a:pt x="9135" y="8941"/>
                    <a:pt x="9119" y="9138"/>
                    <a:pt x="9030" y="9313"/>
                  </a:cubicBezTo>
                  <a:cubicBezTo>
                    <a:pt x="8941" y="9486"/>
                    <a:pt x="8790" y="9616"/>
                    <a:pt x="8606" y="9676"/>
                  </a:cubicBezTo>
                  <a:lnTo>
                    <a:pt x="3837" y="11221"/>
                  </a:lnTo>
                  <a:cubicBezTo>
                    <a:pt x="3764" y="11245"/>
                    <a:pt x="3688" y="11257"/>
                    <a:pt x="3613" y="11257"/>
                  </a:cubicBezTo>
                  <a:cubicBezTo>
                    <a:pt x="3499" y="11257"/>
                    <a:pt x="3385" y="11230"/>
                    <a:pt x="3281" y="11176"/>
                  </a:cubicBezTo>
                  <a:cubicBezTo>
                    <a:pt x="3106" y="11087"/>
                    <a:pt x="2977" y="10937"/>
                    <a:pt x="2917" y="10752"/>
                  </a:cubicBezTo>
                  <a:lnTo>
                    <a:pt x="327" y="2760"/>
                  </a:lnTo>
                  <a:cubicBezTo>
                    <a:pt x="267" y="2575"/>
                    <a:pt x="283" y="2377"/>
                    <a:pt x="372" y="2203"/>
                  </a:cubicBezTo>
                  <a:cubicBezTo>
                    <a:pt x="461" y="2029"/>
                    <a:pt x="611" y="1900"/>
                    <a:pt x="797" y="1840"/>
                  </a:cubicBezTo>
                  <a:lnTo>
                    <a:pt x="5565" y="294"/>
                  </a:lnTo>
                  <a:cubicBezTo>
                    <a:pt x="5638" y="271"/>
                    <a:pt x="5714" y="259"/>
                    <a:pt x="5789" y="259"/>
                  </a:cubicBezTo>
                  <a:close/>
                  <a:moveTo>
                    <a:pt x="5789" y="0"/>
                  </a:moveTo>
                  <a:cubicBezTo>
                    <a:pt x="5687" y="0"/>
                    <a:pt x="5585" y="16"/>
                    <a:pt x="5485" y="49"/>
                  </a:cubicBezTo>
                  <a:lnTo>
                    <a:pt x="717" y="1595"/>
                  </a:lnTo>
                  <a:cubicBezTo>
                    <a:pt x="467" y="1676"/>
                    <a:pt x="262" y="1850"/>
                    <a:pt x="143" y="2086"/>
                  </a:cubicBezTo>
                  <a:cubicBezTo>
                    <a:pt x="22" y="2322"/>
                    <a:pt x="0" y="2589"/>
                    <a:pt x="81" y="2839"/>
                  </a:cubicBezTo>
                  <a:lnTo>
                    <a:pt x="2672" y="10831"/>
                  </a:lnTo>
                  <a:cubicBezTo>
                    <a:pt x="2753" y="11082"/>
                    <a:pt x="2928" y="11285"/>
                    <a:pt x="3164" y="11406"/>
                  </a:cubicBezTo>
                  <a:cubicBezTo>
                    <a:pt x="3305" y="11478"/>
                    <a:pt x="3459" y="11515"/>
                    <a:pt x="3612" y="11515"/>
                  </a:cubicBezTo>
                  <a:cubicBezTo>
                    <a:pt x="3715" y="11515"/>
                    <a:pt x="3817" y="11499"/>
                    <a:pt x="3916" y="11467"/>
                  </a:cubicBezTo>
                  <a:lnTo>
                    <a:pt x="8685" y="9920"/>
                  </a:lnTo>
                  <a:cubicBezTo>
                    <a:pt x="8935" y="9839"/>
                    <a:pt x="9139" y="9665"/>
                    <a:pt x="9260" y="9430"/>
                  </a:cubicBezTo>
                  <a:cubicBezTo>
                    <a:pt x="9379" y="9194"/>
                    <a:pt x="9401" y="8927"/>
                    <a:pt x="9320" y="8676"/>
                  </a:cubicBezTo>
                  <a:lnTo>
                    <a:pt x="6730" y="684"/>
                  </a:lnTo>
                  <a:cubicBezTo>
                    <a:pt x="6648" y="434"/>
                    <a:pt x="6475" y="230"/>
                    <a:pt x="6239" y="110"/>
                  </a:cubicBezTo>
                  <a:cubicBezTo>
                    <a:pt x="6097" y="37"/>
                    <a:pt x="5943" y="0"/>
                    <a:pt x="57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2"/>
            <p:cNvSpPr/>
            <p:nvPr/>
          </p:nvSpPr>
          <p:spPr>
            <a:xfrm>
              <a:off x="4722800" y="3343700"/>
              <a:ext cx="50" cy="2200"/>
            </a:xfrm>
            <a:custGeom>
              <a:rect b="b" l="l" r="r" t="t"/>
              <a:pathLst>
                <a:path extrusionOk="0" h="88" w="2">
                  <a:moveTo>
                    <a:pt x="0" y="1"/>
                  </a:moveTo>
                  <a:lnTo>
                    <a:pt x="0" y="17"/>
                  </a:lnTo>
                  <a:lnTo>
                    <a:pt x="0" y="63"/>
                  </a:lnTo>
                  <a:lnTo>
                    <a:pt x="0" y="83"/>
                  </a:lnTo>
                  <a:cubicBezTo>
                    <a:pt x="0" y="86"/>
                    <a:pt x="1" y="88"/>
                    <a:pt x="1" y="88"/>
                  </a:cubicBezTo>
                  <a:lnTo>
                    <a:pt x="1" y="82"/>
                  </a:lnTo>
                  <a:lnTo>
                    <a:pt x="1" y="35"/>
                  </a:lnTo>
                  <a:lnTo>
                    <a:pt x="1" y="5"/>
                  </a:lnTo>
                  <a:cubicBezTo>
                    <a:pt x="1" y="3"/>
                    <a:pt x="1" y="2"/>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2"/>
            <p:cNvSpPr/>
            <p:nvPr/>
          </p:nvSpPr>
          <p:spPr>
            <a:xfrm>
              <a:off x="4513425" y="3105925"/>
              <a:ext cx="221550" cy="275525"/>
            </a:xfrm>
            <a:custGeom>
              <a:rect b="b" l="l" r="r" t="t"/>
              <a:pathLst>
                <a:path extrusionOk="0" h="11021" w="8862">
                  <a:moveTo>
                    <a:pt x="6191" y="495"/>
                  </a:moveTo>
                  <a:cubicBezTo>
                    <a:pt x="6196" y="495"/>
                    <a:pt x="6201" y="499"/>
                    <a:pt x="6208" y="517"/>
                  </a:cubicBezTo>
                  <a:cubicBezTo>
                    <a:pt x="6214" y="537"/>
                    <a:pt x="6220" y="562"/>
                    <a:pt x="6215" y="562"/>
                  </a:cubicBezTo>
                  <a:cubicBezTo>
                    <a:pt x="6214" y="562"/>
                    <a:pt x="6212" y="560"/>
                    <a:pt x="6210" y="557"/>
                  </a:cubicBezTo>
                  <a:cubicBezTo>
                    <a:pt x="6199" y="544"/>
                    <a:pt x="6193" y="518"/>
                    <a:pt x="6185" y="497"/>
                  </a:cubicBezTo>
                  <a:cubicBezTo>
                    <a:pt x="6187" y="496"/>
                    <a:pt x="6189" y="495"/>
                    <a:pt x="6191" y="495"/>
                  </a:cubicBezTo>
                  <a:close/>
                  <a:moveTo>
                    <a:pt x="6279" y="894"/>
                  </a:moveTo>
                  <a:cubicBezTo>
                    <a:pt x="6279" y="894"/>
                    <a:pt x="6279" y="894"/>
                    <a:pt x="6279" y="894"/>
                  </a:cubicBezTo>
                  <a:cubicBezTo>
                    <a:pt x="6279" y="894"/>
                    <a:pt x="6279" y="894"/>
                    <a:pt x="6279" y="894"/>
                  </a:cubicBezTo>
                  <a:close/>
                  <a:moveTo>
                    <a:pt x="6329" y="995"/>
                  </a:moveTo>
                  <a:cubicBezTo>
                    <a:pt x="6326" y="995"/>
                    <a:pt x="6326" y="1002"/>
                    <a:pt x="6332" y="1020"/>
                  </a:cubicBezTo>
                  <a:cubicBezTo>
                    <a:pt x="6334" y="1028"/>
                    <a:pt x="6337" y="1039"/>
                    <a:pt x="6340" y="1047"/>
                  </a:cubicBezTo>
                  <a:cubicBezTo>
                    <a:pt x="6361" y="1041"/>
                    <a:pt x="6336" y="995"/>
                    <a:pt x="6329" y="995"/>
                  </a:cubicBezTo>
                  <a:close/>
                  <a:moveTo>
                    <a:pt x="1739" y="1200"/>
                  </a:moveTo>
                  <a:cubicBezTo>
                    <a:pt x="1689" y="1203"/>
                    <a:pt x="1677" y="1220"/>
                    <a:pt x="1695" y="1220"/>
                  </a:cubicBezTo>
                  <a:cubicBezTo>
                    <a:pt x="1700" y="1220"/>
                    <a:pt x="1707" y="1219"/>
                    <a:pt x="1715" y="1216"/>
                  </a:cubicBezTo>
                  <a:lnTo>
                    <a:pt x="1739" y="1200"/>
                  </a:lnTo>
                  <a:close/>
                  <a:moveTo>
                    <a:pt x="1429" y="1292"/>
                  </a:moveTo>
                  <a:lnTo>
                    <a:pt x="1429" y="1292"/>
                  </a:lnTo>
                  <a:cubicBezTo>
                    <a:pt x="1428" y="1292"/>
                    <a:pt x="1428" y="1292"/>
                    <a:pt x="1428" y="1292"/>
                  </a:cubicBezTo>
                  <a:lnTo>
                    <a:pt x="1428" y="1292"/>
                  </a:lnTo>
                  <a:cubicBezTo>
                    <a:pt x="1428" y="1292"/>
                    <a:pt x="1428" y="1292"/>
                    <a:pt x="1429" y="1292"/>
                  </a:cubicBezTo>
                  <a:close/>
                  <a:moveTo>
                    <a:pt x="6454" y="1243"/>
                  </a:moveTo>
                  <a:cubicBezTo>
                    <a:pt x="6458" y="1243"/>
                    <a:pt x="6464" y="1247"/>
                    <a:pt x="6470" y="1266"/>
                  </a:cubicBezTo>
                  <a:cubicBezTo>
                    <a:pt x="6476" y="1285"/>
                    <a:pt x="6483" y="1310"/>
                    <a:pt x="6478" y="1310"/>
                  </a:cubicBezTo>
                  <a:cubicBezTo>
                    <a:pt x="6476" y="1310"/>
                    <a:pt x="6474" y="1309"/>
                    <a:pt x="6472" y="1305"/>
                  </a:cubicBezTo>
                  <a:cubicBezTo>
                    <a:pt x="6461" y="1293"/>
                    <a:pt x="6455" y="1267"/>
                    <a:pt x="6448" y="1244"/>
                  </a:cubicBezTo>
                  <a:cubicBezTo>
                    <a:pt x="6450" y="1243"/>
                    <a:pt x="6452" y="1243"/>
                    <a:pt x="6454" y="1243"/>
                  </a:cubicBezTo>
                  <a:close/>
                  <a:moveTo>
                    <a:pt x="910" y="1466"/>
                  </a:moveTo>
                  <a:cubicBezTo>
                    <a:pt x="909" y="1466"/>
                    <a:pt x="909" y="1466"/>
                    <a:pt x="908" y="1467"/>
                  </a:cubicBezTo>
                  <a:cubicBezTo>
                    <a:pt x="909" y="1466"/>
                    <a:pt x="910" y="1466"/>
                    <a:pt x="910" y="1466"/>
                  </a:cubicBezTo>
                  <a:close/>
                  <a:moveTo>
                    <a:pt x="625" y="1564"/>
                  </a:moveTo>
                  <a:cubicBezTo>
                    <a:pt x="624" y="1565"/>
                    <a:pt x="621" y="1566"/>
                    <a:pt x="616" y="1567"/>
                  </a:cubicBezTo>
                  <a:lnTo>
                    <a:pt x="616" y="1567"/>
                  </a:lnTo>
                  <a:cubicBezTo>
                    <a:pt x="619" y="1566"/>
                    <a:pt x="622" y="1565"/>
                    <a:pt x="625" y="1564"/>
                  </a:cubicBezTo>
                  <a:close/>
                  <a:moveTo>
                    <a:pt x="488" y="1622"/>
                  </a:moveTo>
                  <a:cubicBezTo>
                    <a:pt x="499" y="1622"/>
                    <a:pt x="488" y="1633"/>
                    <a:pt x="451" y="1649"/>
                  </a:cubicBezTo>
                  <a:cubicBezTo>
                    <a:pt x="440" y="1654"/>
                    <a:pt x="432" y="1656"/>
                    <a:pt x="428" y="1656"/>
                  </a:cubicBezTo>
                  <a:cubicBezTo>
                    <a:pt x="418" y="1656"/>
                    <a:pt x="424" y="1645"/>
                    <a:pt x="445" y="1635"/>
                  </a:cubicBezTo>
                  <a:cubicBezTo>
                    <a:pt x="467" y="1626"/>
                    <a:pt x="482" y="1622"/>
                    <a:pt x="488" y="1622"/>
                  </a:cubicBezTo>
                  <a:close/>
                  <a:moveTo>
                    <a:pt x="190" y="1836"/>
                  </a:moveTo>
                  <a:cubicBezTo>
                    <a:pt x="193" y="1836"/>
                    <a:pt x="191" y="1842"/>
                    <a:pt x="179" y="1859"/>
                  </a:cubicBezTo>
                  <a:cubicBezTo>
                    <a:pt x="169" y="1872"/>
                    <a:pt x="162" y="1878"/>
                    <a:pt x="158" y="1878"/>
                  </a:cubicBezTo>
                  <a:cubicBezTo>
                    <a:pt x="153" y="1878"/>
                    <a:pt x="155" y="1866"/>
                    <a:pt x="168" y="1850"/>
                  </a:cubicBezTo>
                  <a:cubicBezTo>
                    <a:pt x="176" y="1843"/>
                    <a:pt x="186" y="1836"/>
                    <a:pt x="190" y="1836"/>
                  </a:cubicBezTo>
                  <a:close/>
                  <a:moveTo>
                    <a:pt x="95" y="2627"/>
                  </a:moveTo>
                  <a:cubicBezTo>
                    <a:pt x="98" y="2627"/>
                    <a:pt x="103" y="2634"/>
                    <a:pt x="108" y="2652"/>
                  </a:cubicBezTo>
                  <a:lnTo>
                    <a:pt x="88" y="2658"/>
                  </a:lnTo>
                  <a:cubicBezTo>
                    <a:pt x="88" y="2644"/>
                    <a:pt x="90" y="2627"/>
                    <a:pt x="95" y="2627"/>
                  </a:cubicBezTo>
                  <a:close/>
                  <a:moveTo>
                    <a:pt x="321" y="3386"/>
                  </a:moveTo>
                  <a:lnTo>
                    <a:pt x="321" y="3386"/>
                  </a:lnTo>
                  <a:cubicBezTo>
                    <a:pt x="323" y="3419"/>
                    <a:pt x="330" y="3437"/>
                    <a:pt x="341" y="3437"/>
                  </a:cubicBezTo>
                  <a:cubicBezTo>
                    <a:pt x="342" y="3437"/>
                    <a:pt x="343" y="3437"/>
                    <a:pt x="344" y="3436"/>
                  </a:cubicBezTo>
                  <a:lnTo>
                    <a:pt x="336" y="3410"/>
                  </a:lnTo>
                  <a:lnTo>
                    <a:pt x="321" y="3386"/>
                  </a:lnTo>
                  <a:close/>
                  <a:moveTo>
                    <a:pt x="601" y="4186"/>
                  </a:moveTo>
                  <a:cubicBezTo>
                    <a:pt x="608" y="4186"/>
                    <a:pt x="622" y="4212"/>
                    <a:pt x="623" y="4236"/>
                  </a:cubicBezTo>
                  <a:cubicBezTo>
                    <a:pt x="624" y="4253"/>
                    <a:pt x="620" y="4264"/>
                    <a:pt x="615" y="4264"/>
                  </a:cubicBezTo>
                  <a:cubicBezTo>
                    <a:pt x="608" y="4264"/>
                    <a:pt x="600" y="4251"/>
                    <a:pt x="594" y="4216"/>
                  </a:cubicBezTo>
                  <a:cubicBezTo>
                    <a:pt x="594" y="4202"/>
                    <a:pt x="595" y="4187"/>
                    <a:pt x="600" y="4186"/>
                  </a:cubicBezTo>
                  <a:cubicBezTo>
                    <a:pt x="600" y="4186"/>
                    <a:pt x="600" y="4186"/>
                    <a:pt x="601" y="4186"/>
                  </a:cubicBezTo>
                  <a:close/>
                  <a:moveTo>
                    <a:pt x="916" y="5120"/>
                  </a:moveTo>
                  <a:cubicBezTo>
                    <a:pt x="919" y="5120"/>
                    <a:pt x="922" y="5126"/>
                    <a:pt x="928" y="5142"/>
                  </a:cubicBezTo>
                  <a:cubicBezTo>
                    <a:pt x="934" y="5162"/>
                    <a:pt x="933" y="5171"/>
                    <a:pt x="930" y="5171"/>
                  </a:cubicBezTo>
                  <a:cubicBezTo>
                    <a:pt x="926" y="5171"/>
                    <a:pt x="919" y="5162"/>
                    <a:pt x="914" y="5146"/>
                  </a:cubicBezTo>
                  <a:cubicBezTo>
                    <a:pt x="914" y="5135"/>
                    <a:pt x="913" y="5120"/>
                    <a:pt x="916" y="5120"/>
                  </a:cubicBezTo>
                  <a:close/>
                  <a:moveTo>
                    <a:pt x="1247" y="6045"/>
                  </a:moveTo>
                  <a:lnTo>
                    <a:pt x="1247" y="6045"/>
                  </a:lnTo>
                  <a:cubicBezTo>
                    <a:pt x="1248" y="6078"/>
                    <a:pt x="1255" y="6096"/>
                    <a:pt x="1267" y="6096"/>
                  </a:cubicBezTo>
                  <a:cubicBezTo>
                    <a:pt x="1268" y="6096"/>
                    <a:pt x="1269" y="6096"/>
                    <a:pt x="1270" y="6095"/>
                  </a:cubicBezTo>
                  <a:lnTo>
                    <a:pt x="1262" y="6070"/>
                  </a:lnTo>
                  <a:lnTo>
                    <a:pt x="1247" y="6045"/>
                  </a:lnTo>
                  <a:close/>
                  <a:moveTo>
                    <a:pt x="8246" y="6918"/>
                  </a:moveTo>
                  <a:cubicBezTo>
                    <a:pt x="8246" y="6918"/>
                    <a:pt x="8246" y="6918"/>
                    <a:pt x="8246" y="6918"/>
                  </a:cubicBezTo>
                  <a:cubicBezTo>
                    <a:pt x="8246" y="6918"/>
                    <a:pt x="8246" y="6918"/>
                    <a:pt x="8246" y="6918"/>
                  </a:cubicBezTo>
                  <a:close/>
                  <a:moveTo>
                    <a:pt x="8297" y="6902"/>
                  </a:moveTo>
                  <a:lnTo>
                    <a:pt x="8304" y="6928"/>
                  </a:lnTo>
                  <a:cubicBezTo>
                    <a:pt x="8305" y="6942"/>
                    <a:pt x="8304" y="6956"/>
                    <a:pt x="8299" y="6958"/>
                  </a:cubicBezTo>
                  <a:cubicBezTo>
                    <a:pt x="8285" y="6918"/>
                    <a:pt x="8286" y="6904"/>
                    <a:pt x="8297" y="6902"/>
                  </a:cubicBezTo>
                  <a:close/>
                  <a:moveTo>
                    <a:pt x="1641" y="7266"/>
                  </a:moveTo>
                  <a:cubicBezTo>
                    <a:pt x="1641" y="7266"/>
                    <a:pt x="1641" y="7266"/>
                    <a:pt x="1641" y="7266"/>
                  </a:cubicBezTo>
                  <a:lnTo>
                    <a:pt x="1641" y="7266"/>
                  </a:lnTo>
                  <a:cubicBezTo>
                    <a:pt x="1641" y="7266"/>
                    <a:pt x="1641" y="7266"/>
                    <a:pt x="1641" y="7266"/>
                  </a:cubicBezTo>
                  <a:close/>
                  <a:moveTo>
                    <a:pt x="8471" y="7619"/>
                  </a:moveTo>
                  <a:cubicBezTo>
                    <a:pt x="8468" y="7619"/>
                    <a:pt x="8468" y="7626"/>
                    <a:pt x="8474" y="7644"/>
                  </a:cubicBezTo>
                  <a:cubicBezTo>
                    <a:pt x="8476" y="7652"/>
                    <a:pt x="8480" y="7662"/>
                    <a:pt x="8483" y="7670"/>
                  </a:cubicBezTo>
                  <a:cubicBezTo>
                    <a:pt x="8504" y="7665"/>
                    <a:pt x="8479" y="7619"/>
                    <a:pt x="8471" y="7619"/>
                  </a:cubicBezTo>
                  <a:close/>
                  <a:moveTo>
                    <a:pt x="1018" y="5484"/>
                  </a:moveTo>
                  <a:lnTo>
                    <a:pt x="1018" y="5484"/>
                  </a:lnTo>
                  <a:cubicBezTo>
                    <a:pt x="1016" y="5484"/>
                    <a:pt x="1016" y="5491"/>
                    <a:pt x="1021" y="5509"/>
                  </a:cubicBezTo>
                  <a:cubicBezTo>
                    <a:pt x="1031" y="5547"/>
                    <a:pt x="1045" y="5587"/>
                    <a:pt x="1058" y="5623"/>
                  </a:cubicBezTo>
                  <a:cubicBezTo>
                    <a:pt x="1074" y="5665"/>
                    <a:pt x="1079" y="5677"/>
                    <a:pt x="1094" y="5695"/>
                  </a:cubicBezTo>
                  <a:cubicBezTo>
                    <a:pt x="1111" y="5716"/>
                    <a:pt x="1115" y="5765"/>
                    <a:pt x="1130" y="5765"/>
                  </a:cubicBezTo>
                  <a:cubicBezTo>
                    <a:pt x="1131" y="5765"/>
                    <a:pt x="1132" y="5765"/>
                    <a:pt x="1132" y="5765"/>
                  </a:cubicBezTo>
                  <a:lnTo>
                    <a:pt x="1132" y="5765"/>
                  </a:lnTo>
                  <a:cubicBezTo>
                    <a:pt x="1116" y="5770"/>
                    <a:pt x="1148" y="5874"/>
                    <a:pt x="1160" y="5918"/>
                  </a:cubicBezTo>
                  <a:cubicBezTo>
                    <a:pt x="1164" y="5934"/>
                    <a:pt x="1173" y="5967"/>
                    <a:pt x="1174" y="5980"/>
                  </a:cubicBezTo>
                  <a:cubicBezTo>
                    <a:pt x="1167" y="5982"/>
                    <a:pt x="1168" y="6010"/>
                    <a:pt x="1176" y="6036"/>
                  </a:cubicBezTo>
                  <a:lnTo>
                    <a:pt x="1190" y="6032"/>
                  </a:lnTo>
                  <a:cubicBezTo>
                    <a:pt x="1203" y="6072"/>
                    <a:pt x="1194" y="6080"/>
                    <a:pt x="1210" y="6120"/>
                  </a:cubicBezTo>
                  <a:cubicBezTo>
                    <a:pt x="1223" y="6152"/>
                    <a:pt x="1241" y="6189"/>
                    <a:pt x="1255" y="6206"/>
                  </a:cubicBezTo>
                  <a:cubicBezTo>
                    <a:pt x="1261" y="6213"/>
                    <a:pt x="1261" y="6204"/>
                    <a:pt x="1266" y="6222"/>
                  </a:cubicBezTo>
                  <a:cubicBezTo>
                    <a:pt x="1271" y="6240"/>
                    <a:pt x="1277" y="6260"/>
                    <a:pt x="1279" y="6277"/>
                  </a:cubicBezTo>
                  <a:cubicBezTo>
                    <a:pt x="1284" y="6311"/>
                    <a:pt x="1289" y="6352"/>
                    <a:pt x="1306" y="6383"/>
                  </a:cubicBezTo>
                  <a:cubicBezTo>
                    <a:pt x="1323" y="6415"/>
                    <a:pt x="1344" y="6465"/>
                    <a:pt x="1353" y="6506"/>
                  </a:cubicBezTo>
                  <a:cubicBezTo>
                    <a:pt x="1358" y="6525"/>
                    <a:pt x="1348" y="6547"/>
                    <a:pt x="1359" y="6566"/>
                  </a:cubicBezTo>
                  <a:cubicBezTo>
                    <a:pt x="1364" y="6576"/>
                    <a:pt x="1368" y="6579"/>
                    <a:pt x="1370" y="6579"/>
                  </a:cubicBezTo>
                  <a:cubicBezTo>
                    <a:pt x="1375" y="6579"/>
                    <a:pt x="1376" y="6567"/>
                    <a:pt x="1380" y="6567"/>
                  </a:cubicBezTo>
                  <a:cubicBezTo>
                    <a:pt x="1383" y="6567"/>
                    <a:pt x="1387" y="6574"/>
                    <a:pt x="1394" y="6599"/>
                  </a:cubicBezTo>
                  <a:cubicBezTo>
                    <a:pt x="1401" y="6621"/>
                    <a:pt x="1399" y="6626"/>
                    <a:pt x="1395" y="6626"/>
                  </a:cubicBezTo>
                  <a:cubicBezTo>
                    <a:pt x="1391" y="6626"/>
                    <a:pt x="1386" y="6623"/>
                    <a:pt x="1382" y="6623"/>
                  </a:cubicBezTo>
                  <a:cubicBezTo>
                    <a:pt x="1377" y="6623"/>
                    <a:pt x="1374" y="6629"/>
                    <a:pt x="1383" y="6658"/>
                  </a:cubicBezTo>
                  <a:cubicBezTo>
                    <a:pt x="1389" y="6677"/>
                    <a:pt x="1393" y="6680"/>
                    <a:pt x="1396" y="6680"/>
                  </a:cubicBezTo>
                  <a:cubicBezTo>
                    <a:pt x="1397" y="6680"/>
                    <a:pt x="1398" y="6680"/>
                    <a:pt x="1400" y="6680"/>
                  </a:cubicBezTo>
                  <a:cubicBezTo>
                    <a:pt x="1402" y="6680"/>
                    <a:pt x="1405" y="6681"/>
                    <a:pt x="1408" y="6690"/>
                  </a:cubicBezTo>
                  <a:cubicBezTo>
                    <a:pt x="1426" y="6730"/>
                    <a:pt x="1441" y="6791"/>
                    <a:pt x="1453" y="6834"/>
                  </a:cubicBezTo>
                  <a:cubicBezTo>
                    <a:pt x="1480" y="6929"/>
                    <a:pt x="1506" y="7049"/>
                    <a:pt x="1541" y="7144"/>
                  </a:cubicBezTo>
                  <a:cubicBezTo>
                    <a:pt x="1552" y="7174"/>
                    <a:pt x="1559" y="7176"/>
                    <a:pt x="1572" y="7197"/>
                  </a:cubicBezTo>
                  <a:cubicBezTo>
                    <a:pt x="1587" y="7224"/>
                    <a:pt x="1586" y="7226"/>
                    <a:pt x="1582" y="7226"/>
                  </a:cubicBezTo>
                  <a:cubicBezTo>
                    <a:pt x="1581" y="7226"/>
                    <a:pt x="1580" y="7226"/>
                    <a:pt x="1579" y="7226"/>
                  </a:cubicBezTo>
                  <a:cubicBezTo>
                    <a:pt x="1577" y="7226"/>
                    <a:pt x="1575" y="7227"/>
                    <a:pt x="1575" y="7231"/>
                  </a:cubicBezTo>
                  <a:cubicBezTo>
                    <a:pt x="1576" y="7252"/>
                    <a:pt x="1603" y="7315"/>
                    <a:pt x="1614" y="7330"/>
                  </a:cubicBezTo>
                  <a:cubicBezTo>
                    <a:pt x="1638" y="7355"/>
                    <a:pt x="1632" y="7359"/>
                    <a:pt x="1628" y="7383"/>
                  </a:cubicBezTo>
                  <a:cubicBezTo>
                    <a:pt x="1627" y="7386"/>
                    <a:pt x="1655" y="7409"/>
                    <a:pt x="1662" y="7409"/>
                  </a:cubicBezTo>
                  <a:cubicBezTo>
                    <a:pt x="1663" y="7409"/>
                    <a:pt x="1664" y="7408"/>
                    <a:pt x="1663" y="7407"/>
                  </a:cubicBezTo>
                  <a:lnTo>
                    <a:pt x="1663" y="7407"/>
                  </a:lnTo>
                  <a:cubicBezTo>
                    <a:pt x="1669" y="7426"/>
                    <a:pt x="1656" y="7431"/>
                    <a:pt x="1654" y="7437"/>
                  </a:cubicBezTo>
                  <a:cubicBezTo>
                    <a:pt x="1651" y="7453"/>
                    <a:pt x="1670" y="7493"/>
                    <a:pt x="1678" y="7510"/>
                  </a:cubicBezTo>
                  <a:cubicBezTo>
                    <a:pt x="1686" y="7529"/>
                    <a:pt x="1725" y="7623"/>
                    <a:pt x="1714" y="7623"/>
                  </a:cubicBezTo>
                  <a:cubicBezTo>
                    <a:pt x="1713" y="7623"/>
                    <a:pt x="1711" y="7622"/>
                    <a:pt x="1710" y="7620"/>
                  </a:cubicBezTo>
                  <a:cubicBezTo>
                    <a:pt x="1707" y="7618"/>
                    <a:pt x="1705" y="7617"/>
                    <a:pt x="1704" y="7617"/>
                  </a:cubicBezTo>
                  <a:cubicBezTo>
                    <a:pt x="1693" y="7617"/>
                    <a:pt x="1739" y="7702"/>
                    <a:pt x="1747" y="7723"/>
                  </a:cubicBezTo>
                  <a:cubicBezTo>
                    <a:pt x="1769" y="7782"/>
                    <a:pt x="1727" y="7779"/>
                    <a:pt x="1758" y="7827"/>
                  </a:cubicBezTo>
                  <a:cubicBezTo>
                    <a:pt x="1773" y="7824"/>
                    <a:pt x="1767" y="7737"/>
                    <a:pt x="1765" y="7700"/>
                  </a:cubicBezTo>
                  <a:cubicBezTo>
                    <a:pt x="1765" y="7696"/>
                    <a:pt x="1760" y="7631"/>
                    <a:pt x="1754" y="7631"/>
                  </a:cubicBezTo>
                  <a:cubicBezTo>
                    <a:pt x="1754" y="7631"/>
                    <a:pt x="1754" y="7631"/>
                    <a:pt x="1754" y="7631"/>
                  </a:cubicBezTo>
                  <a:cubicBezTo>
                    <a:pt x="1743" y="7613"/>
                    <a:pt x="1738" y="7603"/>
                    <a:pt x="1734" y="7576"/>
                  </a:cubicBezTo>
                  <a:cubicBezTo>
                    <a:pt x="1727" y="7542"/>
                    <a:pt x="1721" y="7496"/>
                    <a:pt x="1704" y="7462"/>
                  </a:cubicBezTo>
                  <a:cubicBezTo>
                    <a:pt x="1688" y="7432"/>
                    <a:pt x="1682" y="7432"/>
                    <a:pt x="1680" y="7397"/>
                  </a:cubicBezTo>
                  <a:cubicBezTo>
                    <a:pt x="1664" y="7350"/>
                    <a:pt x="1618" y="7272"/>
                    <a:pt x="1641" y="7266"/>
                  </a:cubicBezTo>
                  <a:lnTo>
                    <a:pt x="1641" y="7266"/>
                  </a:lnTo>
                  <a:cubicBezTo>
                    <a:pt x="1640" y="7266"/>
                    <a:pt x="1640" y="7266"/>
                    <a:pt x="1639" y="7266"/>
                  </a:cubicBezTo>
                  <a:cubicBezTo>
                    <a:pt x="1622" y="7266"/>
                    <a:pt x="1604" y="7168"/>
                    <a:pt x="1591" y="7135"/>
                  </a:cubicBezTo>
                  <a:cubicBezTo>
                    <a:pt x="1584" y="7118"/>
                    <a:pt x="1581" y="7116"/>
                    <a:pt x="1578" y="7116"/>
                  </a:cubicBezTo>
                  <a:cubicBezTo>
                    <a:pt x="1577" y="7116"/>
                    <a:pt x="1576" y="7116"/>
                    <a:pt x="1575" y="7116"/>
                  </a:cubicBezTo>
                  <a:cubicBezTo>
                    <a:pt x="1573" y="7116"/>
                    <a:pt x="1570" y="7114"/>
                    <a:pt x="1565" y="7105"/>
                  </a:cubicBezTo>
                  <a:cubicBezTo>
                    <a:pt x="1552" y="7083"/>
                    <a:pt x="1560" y="7063"/>
                    <a:pt x="1565" y="7061"/>
                  </a:cubicBezTo>
                  <a:cubicBezTo>
                    <a:pt x="1586" y="7056"/>
                    <a:pt x="1549" y="7001"/>
                    <a:pt x="1535" y="6961"/>
                  </a:cubicBezTo>
                  <a:cubicBezTo>
                    <a:pt x="1529" y="6943"/>
                    <a:pt x="1493" y="6814"/>
                    <a:pt x="1495" y="6814"/>
                  </a:cubicBezTo>
                  <a:lnTo>
                    <a:pt x="1495" y="6814"/>
                  </a:lnTo>
                  <a:cubicBezTo>
                    <a:pt x="1495" y="6814"/>
                    <a:pt x="1496" y="6814"/>
                    <a:pt x="1496" y="6815"/>
                  </a:cubicBezTo>
                  <a:cubicBezTo>
                    <a:pt x="1495" y="6813"/>
                    <a:pt x="1494" y="6813"/>
                    <a:pt x="1494" y="6813"/>
                  </a:cubicBezTo>
                  <a:lnTo>
                    <a:pt x="1494" y="6813"/>
                  </a:lnTo>
                  <a:cubicBezTo>
                    <a:pt x="1493" y="6813"/>
                    <a:pt x="1499" y="6827"/>
                    <a:pt x="1496" y="6827"/>
                  </a:cubicBezTo>
                  <a:cubicBezTo>
                    <a:pt x="1496" y="6827"/>
                    <a:pt x="1494" y="6825"/>
                    <a:pt x="1491" y="6822"/>
                  </a:cubicBezTo>
                  <a:cubicBezTo>
                    <a:pt x="1484" y="6813"/>
                    <a:pt x="1477" y="6789"/>
                    <a:pt x="1473" y="6775"/>
                  </a:cubicBezTo>
                  <a:cubicBezTo>
                    <a:pt x="1466" y="6754"/>
                    <a:pt x="1453" y="6717"/>
                    <a:pt x="1453" y="6700"/>
                  </a:cubicBezTo>
                  <a:cubicBezTo>
                    <a:pt x="1453" y="6684"/>
                    <a:pt x="1460" y="6685"/>
                    <a:pt x="1445" y="6652"/>
                  </a:cubicBezTo>
                  <a:cubicBezTo>
                    <a:pt x="1434" y="6629"/>
                    <a:pt x="1424" y="6629"/>
                    <a:pt x="1415" y="6612"/>
                  </a:cubicBezTo>
                  <a:cubicBezTo>
                    <a:pt x="1401" y="6581"/>
                    <a:pt x="1397" y="6530"/>
                    <a:pt x="1392" y="6502"/>
                  </a:cubicBezTo>
                  <a:cubicBezTo>
                    <a:pt x="1385" y="6469"/>
                    <a:pt x="1375" y="6433"/>
                    <a:pt x="1363" y="6398"/>
                  </a:cubicBezTo>
                  <a:cubicBezTo>
                    <a:pt x="1352" y="6363"/>
                    <a:pt x="1338" y="6328"/>
                    <a:pt x="1324" y="6299"/>
                  </a:cubicBezTo>
                  <a:cubicBezTo>
                    <a:pt x="1317" y="6285"/>
                    <a:pt x="1296" y="6258"/>
                    <a:pt x="1291" y="6242"/>
                  </a:cubicBezTo>
                  <a:lnTo>
                    <a:pt x="1291" y="6242"/>
                  </a:lnTo>
                  <a:cubicBezTo>
                    <a:pt x="1292" y="6245"/>
                    <a:pt x="1304" y="6254"/>
                    <a:pt x="1309" y="6254"/>
                  </a:cubicBezTo>
                  <a:cubicBezTo>
                    <a:pt x="1310" y="6254"/>
                    <a:pt x="1310" y="6253"/>
                    <a:pt x="1311" y="6252"/>
                  </a:cubicBezTo>
                  <a:cubicBezTo>
                    <a:pt x="1312" y="6242"/>
                    <a:pt x="1291" y="6180"/>
                    <a:pt x="1284" y="6166"/>
                  </a:cubicBezTo>
                  <a:cubicBezTo>
                    <a:pt x="1275" y="6142"/>
                    <a:pt x="1272" y="6157"/>
                    <a:pt x="1261" y="6127"/>
                  </a:cubicBezTo>
                  <a:cubicBezTo>
                    <a:pt x="1252" y="6104"/>
                    <a:pt x="1245" y="6078"/>
                    <a:pt x="1240" y="6054"/>
                  </a:cubicBezTo>
                  <a:cubicBezTo>
                    <a:pt x="1224" y="5987"/>
                    <a:pt x="1237" y="5983"/>
                    <a:pt x="1205" y="5915"/>
                  </a:cubicBezTo>
                  <a:cubicBezTo>
                    <a:pt x="1188" y="5888"/>
                    <a:pt x="1180" y="5858"/>
                    <a:pt x="1167" y="5821"/>
                  </a:cubicBezTo>
                  <a:cubicBezTo>
                    <a:pt x="1162" y="5804"/>
                    <a:pt x="1146" y="5801"/>
                    <a:pt x="1135" y="5765"/>
                  </a:cubicBezTo>
                  <a:cubicBezTo>
                    <a:pt x="1135" y="5765"/>
                    <a:pt x="1136" y="5765"/>
                    <a:pt x="1137" y="5765"/>
                  </a:cubicBezTo>
                  <a:cubicBezTo>
                    <a:pt x="1139" y="5765"/>
                    <a:pt x="1144" y="5767"/>
                    <a:pt x="1147" y="5767"/>
                  </a:cubicBezTo>
                  <a:cubicBezTo>
                    <a:pt x="1152" y="5767"/>
                    <a:pt x="1154" y="5763"/>
                    <a:pt x="1146" y="5743"/>
                  </a:cubicBezTo>
                  <a:cubicBezTo>
                    <a:pt x="1136" y="5721"/>
                    <a:pt x="1124" y="5708"/>
                    <a:pt x="1113" y="5692"/>
                  </a:cubicBezTo>
                  <a:lnTo>
                    <a:pt x="1113" y="5692"/>
                  </a:lnTo>
                  <a:cubicBezTo>
                    <a:pt x="1116" y="5696"/>
                    <a:pt x="1118" y="5697"/>
                    <a:pt x="1118" y="5697"/>
                  </a:cubicBezTo>
                  <a:cubicBezTo>
                    <a:pt x="1125" y="5697"/>
                    <a:pt x="1095" y="5617"/>
                    <a:pt x="1091" y="5600"/>
                  </a:cubicBezTo>
                  <a:cubicBezTo>
                    <a:pt x="1081" y="5563"/>
                    <a:pt x="1103" y="5595"/>
                    <a:pt x="1089" y="5551"/>
                  </a:cubicBezTo>
                  <a:cubicBezTo>
                    <a:pt x="1083" y="5533"/>
                    <a:pt x="1073" y="5524"/>
                    <a:pt x="1065" y="5524"/>
                  </a:cubicBezTo>
                  <a:cubicBezTo>
                    <a:pt x="1055" y="5524"/>
                    <a:pt x="1048" y="5539"/>
                    <a:pt x="1057" y="5569"/>
                  </a:cubicBezTo>
                  <a:lnTo>
                    <a:pt x="1057" y="5569"/>
                  </a:lnTo>
                  <a:lnTo>
                    <a:pt x="1046" y="5535"/>
                  </a:lnTo>
                  <a:cubicBezTo>
                    <a:pt x="1038" y="5510"/>
                    <a:pt x="1023" y="5484"/>
                    <a:pt x="1018" y="5484"/>
                  </a:cubicBezTo>
                  <a:close/>
                  <a:moveTo>
                    <a:pt x="1937" y="8372"/>
                  </a:moveTo>
                  <a:cubicBezTo>
                    <a:pt x="1937" y="8372"/>
                    <a:pt x="1937" y="8372"/>
                    <a:pt x="1937" y="8372"/>
                  </a:cubicBezTo>
                  <a:cubicBezTo>
                    <a:pt x="1937" y="8372"/>
                    <a:pt x="1937" y="8372"/>
                    <a:pt x="1937" y="8372"/>
                  </a:cubicBezTo>
                  <a:close/>
                  <a:moveTo>
                    <a:pt x="8785" y="8693"/>
                  </a:moveTo>
                  <a:cubicBezTo>
                    <a:pt x="8785" y="8693"/>
                    <a:pt x="8785" y="8693"/>
                    <a:pt x="8785" y="8694"/>
                  </a:cubicBezTo>
                  <a:cubicBezTo>
                    <a:pt x="8785" y="8693"/>
                    <a:pt x="8785" y="8693"/>
                    <a:pt x="8785" y="8693"/>
                  </a:cubicBezTo>
                  <a:close/>
                  <a:moveTo>
                    <a:pt x="8779" y="8828"/>
                  </a:moveTo>
                  <a:lnTo>
                    <a:pt x="8779" y="8828"/>
                  </a:lnTo>
                  <a:cubicBezTo>
                    <a:pt x="8779" y="8828"/>
                    <a:pt x="8779" y="8828"/>
                    <a:pt x="8779" y="8828"/>
                  </a:cubicBezTo>
                  <a:lnTo>
                    <a:pt x="8779" y="8828"/>
                  </a:lnTo>
                  <a:cubicBezTo>
                    <a:pt x="8779" y="8828"/>
                    <a:pt x="8779" y="8828"/>
                    <a:pt x="8779" y="8828"/>
                  </a:cubicBezTo>
                  <a:close/>
                  <a:moveTo>
                    <a:pt x="2423" y="9767"/>
                  </a:moveTo>
                  <a:cubicBezTo>
                    <a:pt x="2432" y="9794"/>
                    <a:pt x="2442" y="9818"/>
                    <a:pt x="2433" y="9821"/>
                  </a:cubicBezTo>
                  <a:lnTo>
                    <a:pt x="2425" y="9795"/>
                  </a:lnTo>
                  <a:lnTo>
                    <a:pt x="2423" y="9767"/>
                  </a:lnTo>
                  <a:close/>
                  <a:moveTo>
                    <a:pt x="2472" y="9838"/>
                  </a:moveTo>
                  <a:cubicBezTo>
                    <a:pt x="2472" y="9838"/>
                    <a:pt x="2472" y="9838"/>
                    <a:pt x="2472" y="9838"/>
                  </a:cubicBezTo>
                  <a:lnTo>
                    <a:pt x="2472" y="9838"/>
                  </a:lnTo>
                  <a:cubicBezTo>
                    <a:pt x="2472" y="9838"/>
                    <a:pt x="2472" y="9838"/>
                    <a:pt x="2472" y="9838"/>
                  </a:cubicBezTo>
                  <a:close/>
                  <a:moveTo>
                    <a:pt x="6922" y="9869"/>
                  </a:moveTo>
                  <a:cubicBezTo>
                    <a:pt x="6935" y="9869"/>
                    <a:pt x="6927" y="9879"/>
                    <a:pt x="6903" y="9887"/>
                  </a:cubicBezTo>
                  <a:cubicBezTo>
                    <a:pt x="6899" y="9887"/>
                    <a:pt x="6894" y="9888"/>
                    <a:pt x="6890" y="9888"/>
                  </a:cubicBezTo>
                  <a:cubicBezTo>
                    <a:pt x="6875" y="9888"/>
                    <a:pt x="6867" y="9885"/>
                    <a:pt x="6900" y="9874"/>
                  </a:cubicBezTo>
                  <a:cubicBezTo>
                    <a:pt x="6910" y="9870"/>
                    <a:pt x="6917" y="9869"/>
                    <a:pt x="6922" y="9869"/>
                  </a:cubicBezTo>
                  <a:close/>
                  <a:moveTo>
                    <a:pt x="2476" y="10041"/>
                  </a:moveTo>
                  <a:cubicBezTo>
                    <a:pt x="2473" y="10041"/>
                    <a:pt x="2472" y="10049"/>
                    <a:pt x="2473" y="10063"/>
                  </a:cubicBezTo>
                  <a:cubicBezTo>
                    <a:pt x="2481" y="10075"/>
                    <a:pt x="2488" y="10089"/>
                    <a:pt x="2493" y="10089"/>
                  </a:cubicBezTo>
                  <a:cubicBezTo>
                    <a:pt x="2494" y="10089"/>
                    <a:pt x="2495" y="10088"/>
                    <a:pt x="2495" y="10086"/>
                  </a:cubicBezTo>
                  <a:cubicBezTo>
                    <a:pt x="2486" y="10056"/>
                    <a:pt x="2479" y="10041"/>
                    <a:pt x="2476" y="10041"/>
                  </a:cubicBezTo>
                  <a:close/>
                  <a:moveTo>
                    <a:pt x="6258" y="10115"/>
                  </a:moveTo>
                  <a:cubicBezTo>
                    <a:pt x="6258" y="10116"/>
                    <a:pt x="6259" y="10116"/>
                    <a:pt x="6259" y="10116"/>
                  </a:cubicBezTo>
                  <a:cubicBezTo>
                    <a:pt x="6259" y="10116"/>
                    <a:pt x="6258" y="10115"/>
                    <a:pt x="6258" y="10115"/>
                  </a:cubicBezTo>
                  <a:close/>
                  <a:moveTo>
                    <a:pt x="6199" y="10105"/>
                  </a:moveTo>
                  <a:cubicBezTo>
                    <a:pt x="6200" y="10111"/>
                    <a:pt x="6205" y="10119"/>
                    <a:pt x="6177" y="10127"/>
                  </a:cubicBezTo>
                  <a:cubicBezTo>
                    <a:pt x="6166" y="10134"/>
                    <a:pt x="6154" y="10137"/>
                    <a:pt x="6150" y="10137"/>
                  </a:cubicBezTo>
                  <a:cubicBezTo>
                    <a:pt x="6146" y="10137"/>
                    <a:pt x="6147" y="10135"/>
                    <a:pt x="6158" y="10129"/>
                  </a:cubicBezTo>
                  <a:cubicBezTo>
                    <a:pt x="6172" y="10121"/>
                    <a:pt x="6184" y="10113"/>
                    <a:pt x="6199" y="10105"/>
                  </a:cubicBezTo>
                  <a:close/>
                  <a:moveTo>
                    <a:pt x="2530" y="10192"/>
                  </a:moveTo>
                  <a:cubicBezTo>
                    <a:pt x="2527" y="10192"/>
                    <a:pt x="2526" y="10202"/>
                    <a:pt x="2530" y="10218"/>
                  </a:cubicBezTo>
                  <a:cubicBezTo>
                    <a:pt x="2536" y="10234"/>
                    <a:pt x="2542" y="10243"/>
                    <a:pt x="2545" y="10243"/>
                  </a:cubicBezTo>
                  <a:cubicBezTo>
                    <a:pt x="2549" y="10243"/>
                    <a:pt x="2550" y="10234"/>
                    <a:pt x="2544" y="10214"/>
                  </a:cubicBezTo>
                  <a:cubicBezTo>
                    <a:pt x="2538" y="10199"/>
                    <a:pt x="2534" y="10192"/>
                    <a:pt x="2530" y="10192"/>
                  </a:cubicBezTo>
                  <a:close/>
                  <a:moveTo>
                    <a:pt x="5620" y="10265"/>
                  </a:moveTo>
                  <a:cubicBezTo>
                    <a:pt x="5620" y="10265"/>
                    <a:pt x="5620" y="10265"/>
                    <a:pt x="5620" y="10265"/>
                  </a:cubicBezTo>
                  <a:lnTo>
                    <a:pt x="5620" y="10265"/>
                  </a:lnTo>
                  <a:cubicBezTo>
                    <a:pt x="5620" y="10265"/>
                    <a:pt x="5620" y="10265"/>
                    <a:pt x="5620" y="10265"/>
                  </a:cubicBezTo>
                  <a:close/>
                  <a:moveTo>
                    <a:pt x="2663" y="10408"/>
                  </a:moveTo>
                  <a:cubicBezTo>
                    <a:pt x="2663" y="10408"/>
                    <a:pt x="2663" y="10408"/>
                    <a:pt x="2663" y="10408"/>
                  </a:cubicBezTo>
                  <a:lnTo>
                    <a:pt x="2663" y="10408"/>
                  </a:lnTo>
                  <a:cubicBezTo>
                    <a:pt x="2663" y="10408"/>
                    <a:pt x="2663" y="10408"/>
                    <a:pt x="2663" y="10408"/>
                  </a:cubicBezTo>
                  <a:close/>
                  <a:moveTo>
                    <a:pt x="5217" y="10442"/>
                  </a:moveTo>
                  <a:cubicBezTo>
                    <a:pt x="5219" y="10449"/>
                    <a:pt x="5215" y="10450"/>
                    <a:pt x="5193" y="10457"/>
                  </a:cubicBezTo>
                  <a:cubicBezTo>
                    <a:pt x="5178" y="10462"/>
                    <a:pt x="5156" y="10470"/>
                    <a:pt x="5145" y="10470"/>
                  </a:cubicBezTo>
                  <a:cubicBezTo>
                    <a:pt x="5141" y="10470"/>
                    <a:pt x="5139" y="10469"/>
                    <a:pt x="5138" y="10467"/>
                  </a:cubicBezTo>
                  <a:lnTo>
                    <a:pt x="5217" y="10442"/>
                  </a:lnTo>
                  <a:close/>
                  <a:moveTo>
                    <a:pt x="4794" y="10552"/>
                  </a:moveTo>
                  <a:cubicBezTo>
                    <a:pt x="4794" y="10552"/>
                    <a:pt x="4794" y="10552"/>
                    <a:pt x="4795" y="10552"/>
                  </a:cubicBezTo>
                  <a:lnTo>
                    <a:pt x="4795" y="10552"/>
                  </a:lnTo>
                  <a:cubicBezTo>
                    <a:pt x="4794" y="10552"/>
                    <a:pt x="4794" y="10552"/>
                    <a:pt x="4794" y="10552"/>
                  </a:cubicBezTo>
                  <a:close/>
                  <a:moveTo>
                    <a:pt x="4532" y="10624"/>
                  </a:moveTo>
                  <a:cubicBezTo>
                    <a:pt x="4532" y="10624"/>
                    <a:pt x="4532" y="10624"/>
                    <a:pt x="4532" y="10624"/>
                  </a:cubicBezTo>
                  <a:cubicBezTo>
                    <a:pt x="4532" y="10624"/>
                    <a:pt x="4532" y="10624"/>
                    <a:pt x="4532" y="10624"/>
                  </a:cubicBezTo>
                  <a:close/>
                  <a:moveTo>
                    <a:pt x="4657" y="10683"/>
                  </a:moveTo>
                  <a:cubicBezTo>
                    <a:pt x="4653" y="10683"/>
                    <a:pt x="4646" y="10685"/>
                    <a:pt x="4634" y="10689"/>
                  </a:cubicBezTo>
                  <a:cubicBezTo>
                    <a:pt x="4631" y="10690"/>
                    <a:pt x="4582" y="10704"/>
                    <a:pt x="4593" y="10704"/>
                  </a:cubicBezTo>
                  <a:cubicBezTo>
                    <a:pt x="4594" y="10704"/>
                    <a:pt x="4594" y="10704"/>
                    <a:pt x="4595" y="10704"/>
                  </a:cubicBezTo>
                  <a:cubicBezTo>
                    <a:pt x="4613" y="10704"/>
                    <a:pt x="4636" y="10695"/>
                    <a:pt x="4662" y="10687"/>
                  </a:cubicBezTo>
                  <a:cubicBezTo>
                    <a:pt x="4661" y="10684"/>
                    <a:pt x="4660" y="10683"/>
                    <a:pt x="4657" y="10683"/>
                  </a:cubicBezTo>
                  <a:close/>
                  <a:moveTo>
                    <a:pt x="5476" y="0"/>
                  </a:moveTo>
                  <a:cubicBezTo>
                    <a:pt x="5449" y="0"/>
                    <a:pt x="5386" y="7"/>
                    <a:pt x="5378" y="15"/>
                  </a:cubicBezTo>
                  <a:cubicBezTo>
                    <a:pt x="5358" y="29"/>
                    <a:pt x="5362" y="36"/>
                    <a:pt x="5297" y="47"/>
                  </a:cubicBezTo>
                  <a:cubicBezTo>
                    <a:pt x="5243" y="60"/>
                    <a:pt x="5185" y="76"/>
                    <a:pt x="5131" y="95"/>
                  </a:cubicBezTo>
                  <a:cubicBezTo>
                    <a:pt x="5097" y="108"/>
                    <a:pt x="5075" y="132"/>
                    <a:pt x="5048" y="138"/>
                  </a:cubicBezTo>
                  <a:cubicBezTo>
                    <a:pt x="5036" y="141"/>
                    <a:pt x="5027" y="141"/>
                    <a:pt x="5019" y="141"/>
                  </a:cubicBezTo>
                  <a:cubicBezTo>
                    <a:pt x="5004" y="141"/>
                    <a:pt x="4992" y="138"/>
                    <a:pt x="4976" y="138"/>
                  </a:cubicBezTo>
                  <a:cubicBezTo>
                    <a:pt x="4966" y="138"/>
                    <a:pt x="4954" y="140"/>
                    <a:pt x="4939" y="144"/>
                  </a:cubicBezTo>
                  <a:cubicBezTo>
                    <a:pt x="4908" y="152"/>
                    <a:pt x="4934" y="159"/>
                    <a:pt x="4933" y="163"/>
                  </a:cubicBezTo>
                  <a:cubicBezTo>
                    <a:pt x="4926" y="165"/>
                    <a:pt x="4919" y="166"/>
                    <a:pt x="4913" y="166"/>
                  </a:cubicBezTo>
                  <a:cubicBezTo>
                    <a:pt x="4905" y="166"/>
                    <a:pt x="4898" y="165"/>
                    <a:pt x="4891" y="165"/>
                  </a:cubicBezTo>
                  <a:cubicBezTo>
                    <a:pt x="4882" y="165"/>
                    <a:pt x="4873" y="167"/>
                    <a:pt x="4863" y="173"/>
                  </a:cubicBezTo>
                  <a:cubicBezTo>
                    <a:pt x="4856" y="176"/>
                    <a:pt x="4856" y="215"/>
                    <a:pt x="4810" y="217"/>
                  </a:cubicBezTo>
                  <a:cubicBezTo>
                    <a:pt x="4810" y="217"/>
                    <a:pt x="4809" y="217"/>
                    <a:pt x="4808" y="217"/>
                  </a:cubicBezTo>
                  <a:cubicBezTo>
                    <a:pt x="4793" y="217"/>
                    <a:pt x="4801" y="208"/>
                    <a:pt x="4786" y="208"/>
                  </a:cubicBezTo>
                  <a:cubicBezTo>
                    <a:pt x="4782" y="208"/>
                    <a:pt x="4777" y="209"/>
                    <a:pt x="4769" y="210"/>
                  </a:cubicBezTo>
                  <a:cubicBezTo>
                    <a:pt x="4753" y="213"/>
                    <a:pt x="4725" y="222"/>
                    <a:pt x="4711" y="228"/>
                  </a:cubicBezTo>
                  <a:cubicBezTo>
                    <a:pt x="4670" y="245"/>
                    <a:pt x="4728" y="244"/>
                    <a:pt x="4651" y="269"/>
                  </a:cubicBezTo>
                  <a:cubicBezTo>
                    <a:pt x="4652" y="261"/>
                    <a:pt x="4645" y="256"/>
                    <a:pt x="4628" y="256"/>
                  </a:cubicBezTo>
                  <a:cubicBezTo>
                    <a:pt x="4625" y="256"/>
                    <a:pt x="4623" y="256"/>
                    <a:pt x="4620" y="256"/>
                  </a:cubicBezTo>
                  <a:cubicBezTo>
                    <a:pt x="4589" y="262"/>
                    <a:pt x="4539" y="272"/>
                    <a:pt x="4543" y="286"/>
                  </a:cubicBezTo>
                  <a:lnTo>
                    <a:pt x="4543" y="286"/>
                  </a:lnTo>
                  <a:cubicBezTo>
                    <a:pt x="4541" y="281"/>
                    <a:pt x="4537" y="278"/>
                    <a:pt x="4530" y="278"/>
                  </a:cubicBezTo>
                  <a:cubicBezTo>
                    <a:pt x="4514" y="278"/>
                    <a:pt x="4487" y="291"/>
                    <a:pt x="4464" y="306"/>
                  </a:cubicBezTo>
                  <a:cubicBezTo>
                    <a:pt x="4463" y="305"/>
                    <a:pt x="4462" y="305"/>
                    <a:pt x="4459" y="305"/>
                  </a:cubicBezTo>
                  <a:cubicBezTo>
                    <a:pt x="4432" y="305"/>
                    <a:pt x="4289" y="362"/>
                    <a:pt x="4271" y="368"/>
                  </a:cubicBezTo>
                  <a:cubicBezTo>
                    <a:pt x="4297" y="360"/>
                    <a:pt x="4314" y="356"/>
                    <a:pt x="4322" y="356"/>
                  </a:cubicBezTo>
                  <a:cubicBezTo>
                    <a:pt x="4338" y="356"/>
                    <a:pt x="4318" y="370"/>
                    <a:pt x="4264" y="383"/>
                  </a:cubicBezTo>
                  <a:cubicBezTo>
                    <a:pt x="4211" y="396"/>
                    <a:pt x="4155" y="413"/>
                    <a:pt x="4101" y="429"/>
                  </a:cubicBezTo>
                  <a:cubicBezTo>
                    <a:pt x="4102" y="432"/>
                    <a:pt x="4106" y="433"/>
                    <a:pt x="4112" y="433"/>
                  </a:cubicBezTo>
                  <a:cubicBezTo>
                    <a:pt x="4146" y="433"/>
                    <a:pt x="4251" y="401"/>
                    <a:pt x="4289" y="392"/>
                  </a:cubicBezTo>
                  <a:lnTo>
                    <a:pt x="4289" y="392"/>
                  </a:lnTo>
                  <a:cubicBezTo>
                    <a:pt x="4247" y="406"/>
                    <a:pt x="4204" y="419"/>
                    <a:pt x="4162" y="432"/>
                  </a:cubicBezTo>
                  <a:cubicBezTo>
                    <a:pt x="4138" y="439"/>
                    <a:pt x="4102" y="450"/>
                    <a:pt x="4082" y="450"/>
                  </a:cubicBezTo>
                  <a:cubicBezTo>
                    <a:pt x="4079" y="450"/>
                    <a:pt x="4076" y="450"/>
                    <a:pt x="4074" y="449"/>
                  </a:cubicBezTo>
                  <a:cubicBezTo>
                    <a:pt x="4063" y="447"/>
                    <a:pt x="4080" y="437"/>
                    <a:pt x="4066" y="437"/>
                  </a:cubicBezTo>
                  <a:cubicBezTo>
                    <a:pt x="4063" y="437"/>
                    <a:pt x="4059" y="437"/>
                    <a:pt x="4052" y="438"/>
                  </a:cubicBezTo>
                  <a:cubicBezTo>
                    <a:pt x="3979" y="451"/>
                    <a:pt x="3964" y="476"/>
                    <a:pt x="3899" y="498"/>
                  </a:cubicBezTo>
                  <a:cubicBezTo>
                    <a:pt x="3842" y="517"/>
                    <a:pt x="3801" y="522"/>
                    <a:pt x="3760" y="524"/>
                  </a:cubicBezTo>
                  <a:cubicBezTo>
                    <a:pt x="3762" y="533"/>
                    <a:pt x="3721" y="559"/>
                    <a:pt x="3695" y="572"/>
                  </a:cubicBezTo>
                  <a:cubicBezTo>
                    <a:pt x="3682" y="578"/>
                    <a:pt x="3674" y="580"/>
                    <a:pt x="3670" y="580"/>
                  </a:cubicBezTo>
                  <a:cubicBezTo>
                    <a:pt x="3662" y="580"/>
                    <a:pt x="3665" y="574"/>
                    <a:pt x="3660" y="574"/>
                  </a:cubicBezTo>
                  <a:cubicBezTo>
                    <a:pt x="3659" y="574"/>
                    <a:pt x="3658" y="574"/>
                    <a:pt x="3657" y="574"/>
                  </a:cubicBezTo>
                  <a:cubicBezTo>
                    <a:pt x="3651" y="576"/>
                    <a:pt x="3646" y="578"/>
                    <a:pt x="3643" y="580"/>
                  </a:cubicBezTo>
                  <a:lnTo>
                    <a:pt x="3643" y="580"/>
                  </a:lnTo>
                  <a:cubicBezTo>
                    <a:pt x="3644" y="576"/>
                    <a:pt x="3643" y="573"/>
                    <a:pt x="3638" y="573"/>
                  </a:cubicBezTo>
                  <a:cubicBezTo>
                    <a:pt x="3637" y="573"/>
                    <a:pt x="3636" y="573"/>
                    <a:pt x="3635" y="573"/>
                  </a:cubicBezTo>
                  <a:cubicBezTo>
                    <a:pt x="3609" y="577"/>
                    <a:pt x="3555" y="597"/>
                    <a:pt x="3528" y="607"/>
                  </a:cubicBezTo>
                  <a:cubicBezTo>
                    <a:pt x="3500" y="617"/>
                    <a:pt x="3445" y="636"/>
                    <a:pt x="3430" y="649"/>
                  </a:cubicBezTo>
                  <a:cubicBezTo>
                    <a:pt x="3419" y="658"/>
                    <a:pt x="3418" y="662"/>
                    <a:pt x="3390" y="669"/>
                  </a:cubicBezTo>
                  <a:cubicBezTo>
                    <a:pt x="3378" y="673"/>
                    <a:pt x="3366" y="675"/>
                    <a:pt x="3358" y="675"/>
                  </a:cubicBezTo>
                  <a:cubicBezTo>
                    <a:pt x="3355" y="675"/>
                    <a:pt x="3352" y="675"/>
                    <a:pt x="3350" y="674"/>
                  </a:cubicBezTo>
                  <a:cubicBezTo>
                    <a:pt x="3348" y="673"/>
                    <a:pt x="3346" y="673"/>
                    <a:pt x="3344" y="673"/>
                  </a:cubicBezTo>
                  <a:cubicBezTo>
                    <a:pt x="3338" y="673"/>
                    <a:pt x="3332" y="676"/>
                    <a:pt x="3314" y="682"/>
                  </a:cubicBezTo>
                  <a:cubicBezTo>
                    <a:pt x="3284" y="691"/>
                    <a:pt x="3259" y="708"/>
                    <a:pt x="3226" y="720"/>
                  </a:cubicBezTo>
                  <a:cubicBezTo>
                    <a:pt x="3196" y="732"/>
                    <a:pt x="3163" y="744"/>
                    <a:pt x="3130" y="752"/>
                  </a:cubicBezTo>
                  <a:cubicBezTo>
                    <a:pt x="3109" y="758"/>
                    <a:pt x="3078" y="759"/>
                    <a:pt x="3065" y="763"/>
                  </a:cubicBezTo>
                  <a:cubicBezTo>
                    <a:pt x="3057" y="765"/>
                    <a:pt x="3071" y="767"/>
                    <a:pt x="3061" y="770"/>
                  </a:cubicBezTo>
                  <a:lnTo>
                    <a:pt x="3035" y="779"/>
                  </a:lnTo>
                  <a:lnTo>
                    <a:pt x="2908" y="819"/>
                  </a:lnTo>
                  <a:cubicBezTo>
                    <a:pt x="2866" y="833"/>
                    <a:pt x="2776" y="856"/>
                    <a:pt x="2780" y="872"/>
                  </a:cubicBezTo>
                  <a:lnTo>
                    <a:pt x="2780" y="872"/>
                  </a:lnTo>
                  <a:cubicBezTo>
                    <a:pt x="2780" y="870"/>
                    <a:pt x="2777" y="869"/>
                    <a:pt x="2772" y="869"/>
                  </a:cubicBezTo>
                  <a:cubicBezTo>
                    <a:pt x="2749" y="869"/>
                    <a:pt x="2683" y="890"/>
                    <a:pt x="2654" y="899"/>
                  </a:cubicBezTo>
                  <a:cubicBezTo>
                    <a:pt x="2605" y="915"/>
                    <a:pt x="2602" y="926"/>
                    <a:pt x="2556" y="939"/>
                  </a:cubicBezTo>
                  <a:cubicBezTo>
                    <a:pt x="2552" y="940"/>
                    <a:pt x="2550" y="940"/>
                    <a:pt x="2548" y="940"/>
                  </a:cubicBezTo>
                  <a:cubicBezTo>
                    <a:pt x="2540" y="940"/>
                    <a:pt x="2544" y="934"/>
                    <a:pt x="2533" y="934"/>
                  </a:cubicBezTo>
                  <a:cubicBezTo>
                    <a:pt x="2531" y="934"/>
                    <a:pt x="2530" y="934"/>
                    <a:pt x="2528" y="934"/>
                  </a:cubicBezTo>
                  <a:cubicBezTo>
                    <a:pt x="2509" y="937"/>
                    <a:pt x="2485" y="945"/>
                    <a:pt x="2466" y="952"/>
                  </a:cubicBezTo>
                  <a:cubicBezTo>
                    <a:pt x="2441" y="961"/>
                    <a:pt x="2413" y="972"/>
                    <a:pt x="2393" y="982"/>
                  </a:cubicBezTo>
                  <a:cubicBezTo>
                    <a:pt x="2385" y="987"/>
                    <a:pt x="2386" y="990"/>
                    <a:pt x="2388" y="993"/>
                  </a:cubicBezTo>
                  <a:lnTo>
                    <a:pt x="2388" y="993"/>
                  </a:lnTo>
                  <a:cubicBezTo>
                    <a:pt x="2387" y="992"/>
                    <a:pt x="2384" y="992"/>
                    <a:pt x="2382" y="992"/>
                  </a:cubicBezTo>
                  <a:cubicBezTo>
                    <a:pt x="2364" y="992"/>
                    <a:pt x="2323" y="1014"/>
                    <a:pt x="2300" y="1021"/>
                  </a:cubicBezTo>
                  <a:cubicBezTo>
                    <a:pt x="2296" y="1023"/>
                    <a:pt x="2293" y="1023"/>
                    <a:pt x="2290" y="1023"/>
                  </a:cubicBezTo>
                  <a:cubicBezTo>
                    <a:pt x="2276" y="1023"/>
                    <a:pt x="2285" y="1006"/>
                    <a:pt x="2271" y="1006"/>
                  </a:cubicBezTo>
                  <a:cubicBezTo>
                    <a:pt x="2266" y="1006"/>
                    <a:pt x="2260" y="1007"/>
                    <a:pt x="2249" y="1012"/>
                  </a:cubicBezTo>
                  <a:cubicBezTo>
                    <a:pt x="2189" y="1037"/>
                    <a:pt x="2221" y="1049"/>
                    <a:pt x="2203" y="1068"/>
                  </a:cubicBezTo>
                  <a:cubicBezTo>
                    <a:pt x="2196" y="1075"/>
                    <a:pt x="2178" y="1077"/>
                    <a:pt x="2162" y="1077"/>
                  </a:cubicBezTo>
                  <a:cubicBezTo>
                    <a:pt x="2144" y="1077"/>
                    <a:pt x="2128" y="1074"/>
                    <a:pt x="2129" y="1073"/>
                  </a:cubicBezTo>
                  <a:lnTo>
                    <a:pt x="2129" y="1073"/>
                  </a:lnTo>
                  <a:cubicBezTo>
                    <a:pt x="2120" y="1082"/>
                    <a:pt x="2131" y="1082"/>
                    <a:pt x="2098" y="1093"/>
                  </a:cubicBezTo>
                  <a:cubicBezTo>
                    <a:pt x="2089" y="1096"/>
                    <a:pt x="2063" y="1103"/>
                    <a:pt x="2056" y="1108"/>
                  </a:cubicBezTo>
                  <a:cubicBezTo>
                    <a:pt x="2048" y="1113"/>
                    <a:pt x="2059" y="1115"/>
                    <a:pt x="2051" y="1120"/>
                  </a:cubicBezTo>
                  <a:cubicBezTo>
                    <a:pt x="2042" y="1127"/>
                    <a:pt x="2019" y="1134"/>
                    <a:pt x="2005" y="1138"/>
                  </a:cubicBezTo>
                  <a:cubicBezTo>
                    <a:pt x="2005" y="1133"/>
                    <a:pt x="2003" y="1130"/>
                    <a:pt x="1996" y="1130"/>
                  </a:cubicBezTo>
                  <a:cubicBezTo>
                    <a:pt x="1990" y="1130"/>
                    <a:pt x="1979" y="1133"/>
                    <a:pt x="1962" y="1140"/>
                  </a:cubicBezTo>
                  <a:cubicBezTo>
                    <a:pt x="1930" y="1153"/>
                    <a:pt x="1915" y="1160"/>
                    <a:pt x="1906" y="1160"/>
                  </a:cubicBezTo>
                  <a:cubicBezTo>
                    <a:pt x="1902" y="1160"/>
                    <a:pt x="1899" y="1158"/>
                    <a:pt x="1896" y="1154"/>
                  </a:cubicBezTo>
                  <a:cubicBezTo>
                    <a:pt x="1895" y="1154"/>
                    <a:pt x="1894" y="1153"/>
                    <a:pt x="1893" y="1153"/>
                  </a:cubicBezTo>
                  <a:cubicBezTo>
                    <a:pt x="1880" y="1153"/>
                    <a:pt x="1825" y="1171"/>
                    <a:pt x="1820" y="1177"/>
                  </a:cubicBezTo>
                  <a:cubicBezTo>
                    <a:pt x="1811" y="1185"/>
                    <a:pt x="1833" y="1181"/>
                    <a:pt x="1804" y="1192"/>
                  </a:cubicBezTo>
                  <a:cubicBezTo>
                    <a:pt x="1771" y="1205"/>
                    <a:pt x="1733" y="1216"/>
                    <a:pt x="1700" y="1225"/>
                  </a:cubicBezTo>
                  <a:cubicBezTo>
                    <a:pt x="1664" y="1234"/>
                    <a:pt x="1657" y="1229"/>
                    <a:pt x="1626" y="1234"/>
                  </a:cubicBezTo>
                  <a:cubicBezTo>
                    <a:pt x="1598" y="1240"/>
                    <a:pt x="1553" y="1254"/>
                    <a:pt x="1532" y="1268"/>
                  </a:cubicBezTo>
                  <a:cubicBezTo>
                    <a:pt x="1505" y="1284"/>
                    <a:pt x="1442" y="1292"/>
                    <a:pt x="1430" y="1292"/>
                  </a:cubicBezTo>
                  <a:cubicBezTo>
                    <a:pt x="1429" y="1292"/>
                    <a:pt x="1428" y="1292"/>
                    <a:pt x="1428" y="1292"/>
                  </a:cubicBezTo>
                  <a:lnTo>
                    <a:pt x="1428" y="1292"/>
                  </a:lnTo>
                  <a:cubicBezTo>
                    <a:pt x="1411" y="1303"/>
                    <a:pt x="1423" y="1306"/>
                    <a:pt x="1439" y="1306"/>
                  </a:cubicBezTo>
                  <a:cubicBezTo>
                    <a:pt x="1450" y="1306"/>
                    <a:pt x="1462" y="1305"/>
                    <a:pt x="1470" y="1305"/>
                  </a:cubicBezTo>
                  <a:cubicBezTo>
                    <a:pt x="1475" y="1305"/>
                    <a:pt x="1478" y="1305"/>
                    <a:pt x="1478" y="1306"/>
                  </a:cubicBezTo>
                  <a:cubicBezTo>
                    <a:pt x="1478" y="1307"/>
                    <a:pt x="1444" y="1319"/>
                    <a:pt x="1434" y="1319"/>
                  </a:cubicBezTo>
                  <a:cubicBezTo>
                    <a:pt x="1433" y="1319"/>
                    <a:pt x="1432" y="1319"/>
                    <a:pt x="1432" y="1318"/>
                  </a:cubicBezTo>
                  <a:cubicBezTo>
                    <a:pt x="1431" y="1317"/>
                    <a:pt x="1429" y="1317"/>
                    <a:pt x="1427" y="1317"/>
                  </a:cubicBezTo>
                  <a:cubicBezTo>
                    <a:pt x="1414" y="1317"/>
                    <a:pt x="1379" y="1331"/>
                    <a:pt x="1360" y="1340"/>
                  </a:cubicBezTo>
                  <a:cubicBezTo>
                    <a:pt x="1344" y="1347"/>
                    <a:pt x="1335" y="1350"/>
                    <a:pt x="1330" y="1350"/>
                  </a:cubicBezTo>
                  <a:cubicBezTo>
                    <a:pt x="1320" y="1350"/>
                    <a:pt x="1321" y="1342"/>
                    <a:pt x="1302" y="1342"/>
                  </a:cubicBezTo>
                  <a:cubicBezTo>
                    <a:pt x="1282" y="1342"/>
                    <a:pt x="1278" y="1354"/>
                    <a:pt x="1273" y="1357"/>
                  </a:cubicBezTo>
                  <a:cubicBezTo>
                    <a:pt x="1275" y="1364"/>
                    <a:pt x="1240" y="1376"/>
                    <a:pt x="1221" y="1382"/>
                  </a:cubicBezTo>
                  <a:cubicBezTo>
                    <a:pt x="1170" y="1398"/>
                    <a:pt x="1160" y="1396"/>
                    <a:pt x="1121" y="1421"/>
                  </a:cubicBezTo>
                  <a:cubicBezTo>
                    <a:pt x="1117" y="1423"/>
                    <a:pt x="1086" y="1439"/>
                    <a:pt x="1080" y="1439"/>
                  </a:cubicBezTo>
                  <a:cubicBezTo>
                    <a:pt x="1080" y="1439"/>
                    <a:pt x="1080" y="1439"/>
                    <a:pt x="1080" y="1439"/>
                  </a:cubicBezTo>
                  <a:cubicBezTo>
                    <a:pt x="1068" y="1439"/>
                    <a:pt x="1105" y="1413"/>
                    <a:pt x="1086" y="1413"/>
                  </a:cubicBezTo>
                  <a:cubicBezTo>
                    <a:pt x="1082" y="1413"/>
                    <a:pt x="1077" y="1414"/>
                    <a:pt x="1069" y="1416"/>
                  </a:cubicBezTo>
                  <a:cubicBezTo>
                    <a:pt x="1019" y="1429"/>
                    <a:pt x="961" y="1449"/>
                    <a:pt x="910" y="1466"/>
                  </a:cubicBezTo>
                  <a:lnTo>
                    <a:pt x="910" y="1466"/>
                  </a:lnTo>
                  <a:cubicBezTo>
                    <a:pt x="918" y="1463"/>
                    <a:pt x="940" y="1457"/>
                    <a:pt x="948" y="1457"/>
                  </a:cubicBezTo>
                  <a:cubicBezTo>
                    <a:pt x="951" y="1457"/>
                    <a:pt x="952" y="1457"/>
                    <a:pt x="952" y="1459"/>
                  </a:cubicBezTo>
                  <a:cubicBezTo>
                    <a:pt x="951" y="1462"/>
                    <a:pt x="870" y="1485"/>
                    <a:pt x="871" y="1492"/>
                  </a:cubicBezTo>
                  <a:cubicBezTo>
                    <a:pt x="871" y="1489"/>
                    <a:pt x="912" y="1482"/>
                    <a:pt x="923" y="1482"/>
                  </a:cubicBezTo>
                  <a:cubicBezTo>
                    <a:pt x="926" y="1482"/>
                    <a:pt x="927" y="1483"/>
                    <a:pt x="924" y="1484"/>
                  </a:cubicBezTo>
                  <a:cubicBezTo>
                    <a:pt x="895" y="1496"/>
                    <a:pt x="859" y="1518"/>
                    <a:pt x="843" y="1518"/>
                  </a:cubicBezTo>
                  <a:cubicBezTo>
                    <a:pt x="839" y="1518"/>
                    <a:pt x="836" y="1516"/>
                    <a:pt x="835" y="1513"/>
                  </a:cubicBezTo>
                  <a:cubicBezTo>
                    <a:pt x="841" y="1507"/>
                    <a:pt x="851" y="1498"/>
                    <a:pt x="842" y="1498"/>
                  </a:cubicBezTo>
                  <a:cubicBezTo>
                    <a:pt x="839" y="1498"/>
                    <a:pt x="835" y="1499"/>
                    <a:pt x="828" y="1501"/>
                  </a:cubicBezTo>
                  <a:cubicBezTo>
                    <a:pt x="784" y="1512"/>
                    <a:pt x="722" y="1531"/>
                    <a:pt x="681" y="1548"/>
                  </a:cubicBezTo>
                  <a:cubicBezTo>
                    <a:pt x="649" y="1560"/>
                    <a:pt x="683" y="1563"/>
                    <a:pt x="681" y="1570"/>
                  </a:cubicBezTo>
                  <a:cubicBezTo>
                    <a:pt x="659" y="1576"/>
                    <a:pt x="582" y="1593"/>
                    <a:pt x="563" y="1593"/>
                  </a:cubicBezTo>
                  <a:cubicBezTo>
                    <a:pt x="562" y="1593"/>
                    <a:pt x="561" y="1593"/>
                    <a:pt x="561" y="1593"/>
                  </a:cubicBezTo>
                  <a:cubicBezTo>
                    <a:pt x="550" y="1592"/>
                    <a:pt x="596" y="1575"/>
                    <a:pt x="616" y="1567"/>
                  </a:cubicBezTo>
                  <a:lnTo>
                    <a:pt x="616" y="1567"/>
                  </a:lnTo>
                  <a:cubicBezTo>
                    <a:pt x="583" y="1579"/>
                    <a:pt x="527" y="1599"/>
                    <a:pt x="503" y="1600"/>
                  </a:cubicBezTo>
                  <a:cubicBezTo>
                    <a:pt x="502" y="1600"/>
                    <a:pt x="501" y="1600"/>
                    <a:pt x="500" y="1600"/>
                  </a:cubicBezTo>
                  <a:cubicBezTo>
                    <a:pt x="483" y="1600"/>
                    <a:pt x="487" y="1587"/>
                    <a:pt x="485" y="1580"/>
                  </a:cubicBezTo>
                  <a:lnTo>
                    <a:pt x="485" y="1580"/>
                  </a:lnTo>
                  <a:cubicBezTo>
                    <a:pt x="466" y="1600"/>
                    <a:pt x="455" y="1617"/>
                    <a:pt x="428" y="1641"/>
                  </a:cubicBezTo>
                  <a:cubicBezTo>
                    <a:pt x="414" y="1653"/>
                    <a:pt x="383" y="1667"/>
                    <a:pt x="364" y="1681"/>
                  </a:cubicBezTo>
                  <a:cubicBezTo>
                    <a:pt x="355" y="1689"/>
                    <a:pt x="345" y="1709"/>
                    <a:pt x="327" y="1714"/>
                  </a:cubicBezTo>
                  <a:cubicBezTo>
                    <a:pt x="326" y="1714"/>
                    <a:pt x="324" y="1714"/>
                    <a:pt x="323" y="1714"/>
                  </a:cubicBezTo>
                  <a:cubicBezTo>
                    <a:pt x="310" y="1714"/>
                    <a:pt x="336" y="1683"/>
                    <a:pt x="322" y="1683"/>
                  </a:cubicBezTo>
                  <a:cubicBezTo>
                    <a:pt x="322" y="1683"/>
                    <a:pt x="322" y="1683"/>
                    <a:pt x="321" y="1683"/>
                  </a:cubicBezTo>
                  <a:cubicBezTo>
                    <a:pt x="307" y="1683"/>
                    <a:pt x="275" y="1717"/>
                    <a:pt x="266" y="1729"/>
                  </a:cubicBezTo>
                  <a:cubicBezTo>
                    <a:pt x="254" y="1745"/>
                    <a:pt x="257" y="1748"/>
                    <a:pt x="239" y="1767"/>
                  </a:cubicBezTo>
                  <a:cubicBezTo>
                    <a:pt x="219" y="1788"/>
                    <a:pt x="200" y="1810"/>
                    <a:pt x="182" y="1832"/>
                  </a:cubicBezTo>
                  <a:cubicBezTo>
                    <a:pt x="139" y="1883"/>
                    <a:pt x="87" y="1965"/>
                    <a:pt x="72" y="2028"/>
                  </a:cubicBezTo>
                  <a:cubicBezTo>
                    <a:pt x="69" y="2043"/>
                    <a:pt x="74" y="2049"/>
                    <a:pt x="66" y="2066"/>
                  </a:cubicBezTo>
                  <a:cubicBezTo>
                    <a:pt x="54" y="2088"/>
                    <a:pt x="45" y="2090"/>
                    <a:pt x="35" y="2114"/>
                  </a:cubicBezTo>
                  <a:cubicBezTo>
                    <a:pt x="12" y="2165"/>
                    <a:pt x="0" y="2254"/>
                    <a:pt x="11" y="2312"/>
                  </a:cubicBezTo>
                  <a:cubicBezTo>
                    <a:pt x="12" y="2323"/>
                    <a:pt x="23" y="2345"/>
                    <a:pt x="23" y="2351"/>
                  </a:cubicBezTo>
                  <a:cubicBezTo>
                    <a:pt x="22" y="2374"/>
                    <a:pt x="5" y="2354"/>
                    <a:pt x="10" y="2390"/>
                  </a:cubicBezTo>
                  <a:cubicBezTo>
                    <a:pt x="10" y="2390"/>
                    <a:pt x="23" y="2399"/>
                    <a:pt x="28" y="2427"/>
                  </a:cubicBezTo>
                  <a:cubicBezTo>
                    <a:pt x="32" y="2446"/>
                    <a:pt x="37" y="2469"/>
                    <a:pt x="44" y="2472"/>
                  </a:cubicBezTo>
                  <a:cubicBezTo>
                    <a:pt x="59" y="2478"/>
                    <a:pt x="61" y="2486"/>
                    <a:pt x="81" y="2519"/>
                  </a:cubicBezTo>
                  <a:cubicBezTo>
                    <a:pt x="81" y="2528"/>
                    <a:pt x="73" y="2557"/>
                    <a:pt x="68" y="2557"/>
                  </a:cubicBezTo>
                  <a:cubicBezTo>
                    <a:pt x="68" y="2557"/>
                    <a:pt x="67" y="2556"/>
                    <a:pt x="66" y="2555"/>
                  </a:cubicBezTo>
                  <a:cubicBezTo>
                    <a:pt x="65" y="2544"/>
                    <a:pt x="61" y="2520"/>
                    <a:pt x="51" y="2503"/>
                  </a:cubicBezTo>
                  <a:cubicBezTo>
                    <a:pt x="49" y="2500"/>
                    <a:pt x="47" y="2499"/>
                    <a:pt x="47" y="2499"/>
                  </a:cubicBezTo>
                  <a:lnTo>
                    <a:pt x="47" y="2499"/>
                  </a:lnTo>
                  <a:cubicBezTo>
                    <a:pt x="44" y="2499"/>
                    <a:pt x="45" y="2507"/>
                    <a:pt x="47" y="2517"/>
                  </a:cubicBezTo>
                  <a:cubicBezTo>
                    <a:pt x="53" y="2541"/>
                    <a:pt x="87" y="2607"/>
                    <a:pt x="82" y="2629"/>
                  </a:cubicBezTo>
                  <a:cubicBezTo>
                    <a:pt x="79" y="2645"/>
                    <a:pt x="131" y="2770"/>
                    <a:pt x="145" y="2812"/>
                  </a:cubicBezTo>
                  <a:cubicBezTo>
                    <a:pt x="156" y="2809"/>
                    <a:pt x="148" y="2783"/>
                    <a:pt x="157" y="2781"/>
                  </a:cubicBezTo>
                  <a:cubicBezTo>
                    <a:pt x="167" y="2810"/>
                    <a:pt x="162" y="2839"/>
                    <a:pt x="168" y="2852"/>
                  </a:cubicBezTo>
                  <a:cubicBezTo>
                    <a:pt x="178" y="2877"/>
                    <a:pt x="195" y="2892"/>
                    <a:pt x="205" y="2909"/>
                  </a:cubicBezTo>
                  <a:cubicBezTo>
                    <a:pt x="201" y="2922"/>
                    <a:pt x="205" y="3072"/>
                    <a:pt x="227" y="3072"/>
                  </a:cubicBezTo>
                  <a:cubicBezTo>
                    <a:pt x="227" y="3072"/>
                    <a:pt x="228" y="3072"/>
                    <a:pt x="228" y="3072"/>
                  </a:cubicBezTo>
                  <a:cubicBezTo>
                    <a:pt x="224" y="3054"/>
                    <a:pt x="218" y="3050"/>
                    <a:pt x="216" y="3043"/>
                  </a:cubicBezTo>
                  <a:cubicBezTo>
                    <a:pt x="214" y="3039"/>
                    <a:pt x="215" y="3038"/>
                    <a:pt x="216" y="3038"/>
                  </a:cubicBezTo>
                  <a:cubicBezTo>
                    <a:pt x="221" y="3038"/>
                    <a:pt x="232" y="3047"/>
                    <a:pt x="235" y="3050"/>
                  </a:cubicBezTo>
                  <a:cubicBezTo>
                    <a:pt x="243" y="3061"/>
                    <a:pt x="251" y="3083"/>
                    <a:pt x="256" y="3101"/>
                  </a:cubicBezTo>
                  <a:cubicBezTo>
                    <a:pt x="268" y="3148"/>
                    <a:pt x="234" y="3102"/>
                    <a:pt x="248" y="3156"/>
                  </a:cubicBezTo>
                  <a:cubicBezTo>
                    <a:pt x="254" y="3181"/>
                    <a:pt x="266" y="3216"/>
                    <a:pt x="275" y="3239"/>
                  </a:cubicBezTo>
                  <a:cubicBezTo>
                    <a:pt x="287" y="3268"/>
                    <a:pt x="290" y="3244"/>
                    <a:pt x="304" y="3285"/>
                  </a:cubicBezTo>
                  <a:cubicBezTo>
                    <a:pt x="313" y="3313"/>
                    <a:pt x="320" y="3330"/>
                    <a:pt x="311" y="3332"/>
                  </a:cubicBezTo>
                  <a:cubicBezTo>
                    <a:pt x="309" y="3329"/>
                    <a:pt x="300" y="3319"/>
                    <a:pt x="297" y="3319"/>
                  </a:cubicBezTo>
                  <a:cubicBezTo>
                    <a:pt x="297" y="3319"/>
                    <a:pt x="296" y="3319"/>
                    <a:pt x="296" y="3319"/>
                  </a:cubicBezTo>
                  <a:cubicBezTo>
                    <a:pt x="294" y="3325"/>
                    <a:pt x="363" y="3433"/>
                    <a:pt x="359" y="3455"/>
                  </a:cubicBezTo>
                  <a:cubicBezTo>
                    <a:pt x="355" y="3472"/>
                    <a:pt x="344" y="3463"/>
                    <a:pt x="358" y="3511"/>
                  </a:cubicBezTo>
                  <a:cubicBezTo>
                    <a:pt x="362" y="3522"/>
                    <a:pt x="379" y="3571"/>
                    <a:pt x="383" y="3580"/>
                  </a:cubicBezTo>
                  <a:cubicBezTo>
                    <a:pt x="381" y="3574"/>
                    <a:pt x="374" y="3506"/>
                    <a:pt x="378" y="3506"/>
                  </a:cubicBezTo>
                  <a:lnTo>
                    <a:pt x="378" y="3506"/>
                  </a:lnTo>
                  <a:cubicBezTo>
                    <a:pt x="379" y="3506"/>
                    <a:pt x="380" y="3510"/>
                    <a:pt x="383" y="3518"/>
                  </a:cubicBezTo>
                  <a:cubicBezTo>
                    <a:pt x="393" y="3554"/>
                    <a:pt x="400" y="3587"/>
                    <a:pt x="412" y="3623"/>
                  </a:cubicBezTo>
                  <a:lnTo>
                    <a:pt x="430" y="3679"/>
                  </a:lnTo>
                  <a:cubicBezTo>
                    <a:pt x="432" y="3691"/>
                    <a:pt x="436" y="3697"/>
                    <a:pt x="438" y="3697"/>
                  </a:cubicBezTo>
                  <a:cubicBezTo>
                    <a:pt x="440" y="3701"/>
                    <a:pt x="439" y="3702"/>
                    <a:pt x="438" y="3702"/>
                  </a:cubicBezTo>
                  <a:cubicBezTo>
                    <a:pt x="434" y="3702"/>
                    <a:pt x="420" y="3691"/>
                    <a:pt x="419" y="3691"/>
                  </a:cubicBezTo>
                  <a:cubicBezTo>
                    <a:pt x="418" y="3691"/>
                    <a:pt x="418" y="3691"/>
                    <a:pt x="418" y="3691"/>
                  </a:cubicBezTo>
                  <a:cubicBezTo>
                    <a:pt x="413" y="3700"/>
                    <a:pt x="432" y="3732"/>
                    <a:pt x="437" y="3738"/>
                  </a:cubicBezTo>
                  <a:cubicBezTo>
                    <a:pt x="443" y="3747"/>
                    <a:pt x="458" y="3765"/>
                    <a:pt x="461" y="3787"/>
                  </a:cubicBezTo>
                  <a:cubicBezTo>
                    <a:pt x="464" y="3807"/>
                    <a:pt x="451" y="3794"/>
                    <a:pt x="450" y="3804"/>
                  </a:cubicBezTo>
                  <a:cubicBezTo>
                    <a:pt x="450" y="3803"/>
                    <a:pt x="450" y="3802"/>
                    <a:pt x="451" y="3802"/>
                  </a:cubicBezTo>
                  <a:cubicBezTo>
                    <a:pt x="458" y="3802"/>
                    <a:pt x="489" y="3863"/>
                    <a:pt x="495" y="3880"/>
                  </a:cubicBezTo>
                  <a:cubicBezTo>
                    <a:pt x="503" y="3899"/>
                    <a:pt x="513" y="3923"/>
                    <a:pt x="516" y="3943"/>
                  </a:cubicBezTo>
                  <a:cubicBezTo>
                    <a:pt x="520" y="3961"/>
                    <a:pt x="513" y="3952"/>
                    <a:pt x="517" y="3972"/>
                  </a:cubicBezTo>
                  <a:cubicBezTo>
                    <a:pt x="520" y="3988"/>
                    <a:pt x="541" y="4058"/>
                    <a:pt x="548" y="4059"/>
                  </a:cubicBezTo>
                  <a:cubicBezTo>
                    <a:pt x="555" y="4059"/>
                    <a:pt x="560" y="4063"/>
                    <a:pt x="568" y="4089"/>
                  </a:cubicBezTo>
                  <a:cubicBezTo>
                    <a:pt x="568" y="4089"/>
                    <a:pt x="582" y="4128"/>
                    <a:pt x="580" y="4128"/>
                  </a:cubicBezTo>
                  <a:cubicBezTo>
                    <a:pt x="580" y="4128"/>
                    <a:pt x="580" y="4128"/>
                    <a:pt x="580" y="4128"/>
                  </a:cubicBezTo>
                  <a:cubicBezTo>
                    <a:pt x="578" y="4128"/>
                    <a:pt x="557" y="4093"/>
                    <a:pt x="550" y="4093"/>
                  </a:cubicBezTo>
                  <a:lnTo>
                    <a:pt x="550" y="4093"/>
                  </a:lnTo>
                  <a:cubicBezTo>
                    <a:pt x="548" y="4093"/>
                    <a:pt x="548" y="4098"/>
                    <a:pt x="551" y="4110"/>
                  </a:cubicBezTo>
                  <a:cubicBezTo>
                    <a:pt x="561" y="4151"/>
                    <a:pt x="581" y="4162"/>
                    <a:pt x="588" y="4203"/>
                  </a:cubicBezTo>
                  <a:cubicBezTo>
                    <a:pt x="595" y="4250"/>
                    <a:pt x="611" y="4277"/>
                    <a:pt x="630" y="4312"/>
                  </a:cubicBezTo>
                  <a:cubicBezTo>
                    <a:pt x="643" y="4339"/>
                    <a:pt x="637" y="4333"/>
                    <a:pt x="641" y="4350"/>
                  </a:cubicBezTo>
                  <a:cubicBezTo>
                    <a:pt x="644" y="4362"/>
                    <a:pt x="655" y="4384"/>
                    <a:pt x="659" y="4396"/>
                  </a:cubicBezTo>
                  <a:cubicBezTo>
                    <a:pt x="670" y="4407"/>
                    <a:pt x="696" y="4454"/>
                    <a:pt x="688" y="4471"/>
                  </a:cubicBezTo>
                  <a:cubicBezTo>
                    <a:pt x="686" y="4475"/>
                    <a:pt x="668" y="4503"/>
                    <a:pt x="690" y="4525"/>
                  </a:cubicBezTo>
                  <a:cubicBezTo>
                    <a:pt x="700" y="4537"/>
                    <a:pt x="704" y="4532"/>
                    <a:pt x="714" y="4567"/>
                  </a:cubicBezTo>
                  <a:cubicBezTo>
                    <a:pt x="720" y="4586"/>
                    <a:pt x="708" y="4576"/>
                    <a:pt x="708" y="4585"/>
                  </a:cubicBezTo>
                  <a:cubicBezTo>
                    <a:pt x="708" y="4597"/>
                    <a:pt x="716" y="4619"/>
                    <a:pt x="720" y="4633"/>
                  </a:cubicBezTo>
                  <a:lnTo>
                    <a:pt x="734" y="4630"/>
                  </a:lnTo>
                  <a:cubicBezTo>
                    <a:pt x="732" y="4617"/>
                    <a:pt x="728" y="4596"/>
                    <a:pt x="730" y="4590"/>
                  </a:cubicBezTo>
                  <a:cubicBezTo>
                    <a:pt x="730" y="4589"/>
                    <a:pt x="731" y="4588"/>
                    <a:pt x="731" y="4588"/>
                  </a:cubicBezTo>
                  <a:cubicBezTo>
                    <a:pt x="737" y="4588"/>
                    <a:pt x="753" y="4643"/>
                    <a:pt x="756" y="4652"/>
                  </a:cubicBezTo>
                  <a:cubicBezTo>
                    <a:pt x="770" y="4695"/>
                    <a:pt x="755" y="4675"/>
                    <a:pt x="762" y="4715"/>
                  </a:cubicBezTo>
                  <a:cubicBezTo>
                    <a:pt x="764" y="4722"/>
                    <a:pt x="775" y="4780"/>
                    <a:pt x="779" y="4785"/>
                  </a:cubicBezTo>
                  <a:cubicBezTo>
                    <a:pt x="789" y="4798"/>
                    <a:pt x="789" y="4779"/>
                    <a:pt x="802" y="4817"/>
                  </a:cubicBezTo>
                  <a:cubicBezTo>
                    <a:pt x="808" y="4836"/>
                    <a:pt x="812" y="4856"/>
                    <a:pt x="818" y="4864"/>
                  </a:cubicBezTo>
                  <a:cubicBezTo>
                    <a:pt x="834" y="4881"/>
                    <a:pt x="869" y="5003"/>
                    <a:pt x="878" y="5033"/>
                  </a:cubicBezTo>
                  <a:cubicBezTo>
                    <a:pt x="888" y="5067"/>
                    <a:pt x="883" y="5060"/>
                    <a:pt x="880" y="5074"/>
                  </a:cubicBezTo>
                  <a:cubicBezTo>
                    <a:pt x="878" y="5085"/>
                    <a:pt x="895" y="5132"/>
                    <a:pt x="900" y="5150"/>
                  </a:cubicBezTo>
                  <a:cubicBezTo>
                    <a:pt x="905" y="5175"/>
                    <a:pt x="916" y="5216"/>
                    <a:pt x="928" y="5225"/>
                  </a:cubicBezTo>
                  <a:cubicBezTo>
                    <a:pt x="936" y="5231"/>
                    <a:pt x="940" y="5248"/>
                    <a:pt x="947" y="5271"/>
                  </a:cubicBezTo>
                  <a:cubicBezTo>
                    <a:pt x="951" y="5285"/>
                    <a:pt x="957" y="5287"/>
                    <a:pt x="965" y="5306"/>
                  </a:cubicBezTo>
                  <a:cubicBezTo>
                    <a:pt x="976" y="5338"/>
                    <a:pt x="980" y="5359"/>
                    <a:pt x="989" y="5390"/>
                  </a:cubicBezTo>
                  <a:cubicBezTo>
                    <a:pt x="998" y="5419"/>
                    <a:pt x="1037" y="5475"/>
                    <a:pt x="1047" y="5475"/>
                  </a:cubicBezTo>
                  <a:cubicBezTo>
                    <a:pt x="1049" y="5475"/>
                    <a:pt x="1050" y="5472"/>
                    <a:pt x="1050" y="5467"/>
                  </a:cubicBezTo>
                  <a:lnTo>
                    <a:pt x="1050" y="5467"/>
                  </a:lnTo>
                  <a:cubicBezTo>
                    <a:pt x="1050" y="5467"/>
                    <a:pt x="1050" y="5467"/>
                    <a:pt x="1050" y="5467"/>
                  </a:cubicBezTo>
                  <a:cubicBezTo>
                    <a:pt x="1050" y="5467"/>
                    <a:pt x="1050" y="5467"/>
                    <a:pt x="1050" y="5467"/>
                  </a:cubicBezTo>
                  <a:lnTo>
                    <a:pt x="1050" y="5467"/>
                  </a:lnTo>
                  <a:cubicBezTo>
                    <a:pt x="1050" y="5467"/>
                    <a:pt x="1050" y="5467"/>
                    <a:pt x="1050" y="5467"/>
                  </a:cubicBezTo>
                  <a:lnTo>
                    <a:pt x="1050" y="5467"/>
                  </a:lnTo>
                  <a:cubicBezTo>
                    <a:pt x="1049" y="5466"/>
                    <a:pt x="1036" y="5434"/>
                    <a:pt x="1035" y="5428"/>
                  </a:cubicBezTo>
                  <a:cubicBezTo>
                    <a:pt x="1029" y="5409"/>
                    <a:pt x="1024" y="5387"/>
                    <a:pt x="1023" y="5371"/>
                  </a:cubicBezTo>
                  <a:cubicBezTo>
                    <a:pt x="1015" y="5326"/>
                    <a:pt x="1002" y="5277"/>
                    <a:pt x="985" y="5229"/>
                  </a:cubicBezTo>
                  <a:cubicBezTo>
                    <a:pt x="974" y="5196"/>
                    <a:pt x="968" y="5233"/>
                    <a:pt x="951" y="5189"/>
                  </a:cubicBezTo>
                  <a:cubicBezTo>
                    <a:pt x="940" y="5159"/>
                    <a:pt x="936" y="5136"/>
                    <a:pt x="933" y="5113"/>
                  </a:cubicBezTo>
                  <a:cubicBezTo>
                    <a:pt x="940" y="5111"/>
                    <a:pt x="940" y="5108"/>
                    <a:pt x="933" y="5085"/>
                  </a:cubicBezTo>
                  <a:cubicBezTo>
                    <a:pt x="925" y="5064"/>
                    <a:pt x="924" y="5061"/>
                    <a:pt x="922" y="5061"/>
                  </a:cubicBezTo>
                  <a:cubicBezTo>
                    <a:pt x="921" y="5061"/>
                    <a:pt x="921" y="5061"/>
                    <a:pt x="919" y="5061"/>
                  </a:cubicBezTo>
                  <a:cubicBezTo>
                    <a:pt x="918" y="5061"/>
                    <a:pt x="916" y="5061"/>
                    <a:pt x="913" y="5059"/>
                  </a:cubicBezTo>
                  <a:cubicBezTo>
                    <a:pt x="908" y="5054"/>
                    <a:pt x="896" y="5027"/>
                    <a:pt x="895" y="5014"/>
                  </a:cubicBezTo>
                  <a:cubicBezTo>
                    <a:pt x="895" y="5005"/>
                    <a:pt x="897" y="5003"/>
                    <a:pt x="900" y="5003"/>
                  </a:cubicBezTo>
                  <a:cubicBezTo>
                    <a:pt x="902" y="5003"/>
                    <a:pt x="904" y="5004"/>
                    <a:pt x="906" y="5004"/>
                  </a:cubicBezTo>
                  <a:cubicBezTo>
                    <a:pt x="910" y="5004"/>
                    <a:pt x="912" y="5000"/>
                    <a:pt x="903" y="4970"/>
                  </a:cubicBezTo>
                  <a:cubicBezTo>
                    <a:pt x="896" y="4950"/>
                    <a:pt x="875" y="4905"/>
                    <a:pt x="867" y="4905"/>
                  </a:cubicBezTo>
                  <a:cubicBezTo>
                    <a:pt x="867" y="4905"/>
                    <a:pt x="867" y="4905"/>
                    <a:pt x="867" y="4905"/>
                  </a:cubicBezTo>
                  <a:cubicBezTo>
                    <a:pt x="863" y="4895"/>
                    <a:pt x="858" y="4876"/>
                    <a:pt x="853" y="4864"/>
                  </a:cubicBezTo>
                  <a:cubicBezTo>
                    <a:pt x="848" y="4850"/>
                    <a:pt x="801" y="4743"/>
                    <a:pt x="801" y="4736"/>
                  </a:cubicBezTo>
                  <a:cubicBezTo>
                    <a:pt x="801" y="4733"/>
                    <a:pt x="801" y="4732"/>
                    <a:pt x="802" y="4732"/>
                  </a:cubicBezTo>
                  <a:cubicBezTo>
                    <a:pt x="809" y="4732"/>
                    <a:pt x="837" y="4785"/>
                    <a:pt x="841" y="4785"/>
                  </a:cubicBezTo>
                  <a:cubicBezTo>
                    <a:pt x="841" y="4785"/>
                    <a:pt x="841" y="4785"/>
                    <a:pt x="841" y="4785"/>
                  </a:cubicBezTo>
                  <a:lnTo>
                    <a:pt x="841" y="4785"/>
                  </a:lnTo>
                  <a:cubicBezTo>
                    <a:pt x="841" y="4785"/>
                    <a:pt x="841" y="4785"/>
                    <a:pt x="841" y="4785"/>
                  </a:cubicBezTo>
                  <a:cubicBezTo>
                    <a:pt x="835" y="4785"/>
                    <a:pt x="787" y="4651"/>
                    <a:pt x="777" y="4635"/>
                  </a:cubicBezTo>
                  <a:cubicBezTo>
                    <a:pt x="764" y="4613"/>
                    <a:pt x="761" y="4593"/>
                    <a:pt x="759" y="4567"/>
                  </a:cubicBezTo>
                  <a:cubicBezTo>
                    <a:pt x="757" y="4526"/>
                    <a:pt x="747" y="4532"/>
                    <a:pt x="740" y="4508"/>
                  </a:cubicBezTo>
                  <a:cubicBezTo>
                    <a:pt x="731" y="4479"/>
                    <a:pt x="727" y="4473"/>
                    <a:pt x="727" y="4451"/>
                  </a:cubicBezTo>
                  <a:cubicBezTo>
                    <a:pt x="726" y="4444"/>
                    <a:pt x="724" y="4436"/>
                    <a:pt x="720" y="4427"/>
                  </a:cubicBezTo>
                  <a:cubicBezTo>
                    <a:pt x="715" y="4414"/>
                    <a:pt x="708" y="4405"/>
                    <a:pt x="705" y="4405"/>
                  </a:cubicBezTo>
                  <a:cubicBezTo>
                    <a:pt x="703" y="4405"/>
                    <a:pt x="702" y="4407"/>
                    <a:pt x="702" y="4413"/>
                  </a:cubicBezTo>
                  <a:cubicBezTo>
                    <a:pt x="701" y="4417"/>
                    <a:pt x="699" y="4420"/>
                    <a:pt x="697" y="4420"/>
                  </a:cubicBezTo>
                  <a:cubicBezTo>
                    <a:pt x="694" y="4420"/>
                    <a:pt x="690" y="4415"/>
                    <a:pt x="687" y="4399"/>
                  </a:cubicBezTo>
                  <a:cubicBezTo>
                    <a:pt x="681" y="4372"/>
                    <a:pt x="688" y="4365"/>
                    <a:pt x="682" y="4337"/>
                  </a:cubicBezTo>
                  <a:cubicBezTo>
                    <a:pt x="677" y="4310"/>
                    <a:pt x="663" y="4280"/>
                    <a:pt x="652" y="4257"/>
                  </a:cubicBezTo>
                  <a:cubicBezTo>
                    <a:pt x="645" y="4237"/>
                    <a:pt x="639" y="4217"/>
                    <a:pt x="637" y="4198"/>
                  </a:cubicBezTo>
                  <a:cubicBezTo>
                    <a:pt x="637" y="4192"/>
                    <a:pt x="637" y="4185"/>
                    <a:pt x="634" y="4176"/>
                  </a:cubicBezTo>
                  <a:cubicBezTo>
                    <a:pt x="623" y="4143"/>
                    <a:pt x="620" y="4153"/>
                    <a:pt x="609" y="4120"/>
                  </a:cubicBezTo>
                  <a:cubicBezTo>
                    <a:pt x="601" y="4098"/>
                    <a:pt x="600" y="4083"/>
                    <a:pt x="594" y="4061"/>
                  </a:cubicBezTo>
                  <a:cubicBezTo>
                    <a:pt x="579" y="4009"/>
                    <a:pt x="557" y="3946"/>
                    <a:pt x="535" y="3905"/>
                  </a:cubicBezTo>
                  <a:cubicBezTo>
                    <a:pt x="520" y="3878"/>
                    <a:pt x="516" y="3870"/>
                    <a:pt x="527" y="3867"/>
                  </a:cubicBezTo>
                  <a:lnTo>
                    <a:pt x="527" y="3867"/>
                  </a:lnTo>
                  <a:cubicBezTo>
                    <a:pt x="531" y="3873"/>
                    <a:pt x="533" y="3875"/>
                    <a:pt x="534" y="3875"/>
                  </a:cubicBezTo>
                  <a:cubicBezTo>
                    <a:pt x="537" y="3875"/>
                    <a:pt x="529" y="3852"/>
                    <a:pt x="525" y="3837"/>
                  </a:cubicBezTo>
                  <a:cubicBezTo>
                    <a:pt x="516" y="3809"/>
                    <a:pt x="506" y="3775"/>
                    <a:pt x="495" y="3750"/>
                  </a:cubicBezTo>
                  <a:cubicBezTo>
                    <a:pt x="486" y="3732"/>
                    <a:pt x="475" y="3716"/>
                    <a:pt x="469" y="3685"/>
                  </a:cubicBezTo>
                  <a:cubicBezTo>
                    <a:pt x="480" y="3682"/>
                    <a:pt x="454" y="3610"/>
                    <a:pt x="444" y="3587"/>
                  </a:cubicBezTo>
                  <a:cubicBezTo>
                    <a:pt x="435" y="3563"/>
                    <a:pt x="407" y="3534"/>
                    <a:pt x="408" y="3523"/>
                  </a:cubicBezTo>
                  <a:cubicBezTo>
                    <a:pt x="410" y="3494"/>
                    <a:pt x="411" y="3485"/>
                    <a:pt x="396" y="3437"/>
                  </a:cubicBezTo>
                  <a:cubicBezTo>
                    <a:pt x="376" y="3367"/>
                    <a:pt x="353" y="3295"/>
                    <a:pt x="327" y="3226"/>
                  </a:cubicBezTo>
                  <a:lnTo>
                    <a:pt x="300" y="3153"/>
                  </a:lnTo>
                  <a:cubicBezTo>
                    <a:pt x="294" y="3138"/>
                    <a:pt x="286" y="3128"/>
                    <a:pt x="281" y="3114"/>
                  </a:cubicBezTo>
                  <a:cubicBezTo>
                    <a:pt x="274" y="3095"/>
                    <a:pt x="279" y="3075"/>
                    <a:pt x="277" y="3059"/>
                  </a:cubicBezTo>
                  <a:cubicBezTo>
                    <a:pt x="274" y="3037"/>
                    <a:pt x="268" y="3013"/>
                    <a:pt x="261" y="2988"/>
                  </a:cubicBezTo>
                  <a:cubicBezTo>
                    <a:pt x="253" y="2958"/>
                    <a:pt x="242" y="2930"/>
                    <a:pt x="233" y="2930"/>
                  </a:cubicBezTo>
                  <a:cubicBezTo>
                    <a:pt x="232" y="2930"/>
                    <a:pt x="232" y="2930"/>
                    <a:pt x="232" y="2930"/>
                  </a:cubicBezTo>
                  <a:lnTo>
                    <a:pt x="232" y="2930"/>
                  </a:lnTo>
                  <a:cubicBezTo>
                    <a:pt x="239" y="2928"/>
                    <a:pt x="203" y="2860"/>
                    <a:pt x="197" y="2844"/>
                  </a:cubicBezTo>
                  <a:cubicBezTo>
                    <a:pt x="193" y="2835"/>
                    <a:pt x="192" y="2793"/>
                    <a:pt x="187" y="2773"/>
                  </a:cubicBezTo>
                  <a:cubicBezTo>
                    <a:pt x="181" y="2745"/>
                    <a:pt x="170" y="2709"/>
                    <a:pt x="159" y="2682"/>
                  </a:cubicBezTo>
                  <a:cubicBezTo>
                    <a:pt x="154" y="2671"/>
                    <a:pt x="151" y="2668"/>
                    <a:pt x="147" y="2668"/>
                  </a:cubicBezTo>
                  <a:cubicBezTo>
                    <a:pt x="144" y="2668"/>
                    <a:pt x="141" y="2672"/>
                    <a:pt x="138" y="2673"/>
                  </a:cubicBezTo>
                  <a:cubicBezTo>
                    <a:pt x="134" y="2661"/>
                    <a:pt x="124" y="2633"/>
                    <a:pt x="121" y="2621"/>
                  </a:cubicBezTo>
                  <a:lnTo>
                    <a:pt x="121" y="2621"/>
                  </a:lnTo>
                  <a:cubicBezTo>
                    <a:pt x="122" y="2621"/>
                    <a:pt x="122" y="2621"/>
                    <a:pt x="122" y="2621"/>
                  </a:cubicBezTo>
                  <a:cubicBezTo>
                    <a:pt x="124" y="2621"/>
                    <a:pt x="125" y="2619"/>
                    <a:pt x="126" y="2617"/>
                  </a:cubicBezTo>
                  <a:cubicBezTo>
                    <a:pt x="126" y="2608"/>
                    <a:pt x="117" y="2584"/>
                    <a:pt x="114" y="2574"/>
                  </a:cubicBezTo>
                  <a:cubicBezTo>
                    <a:pt x="110" y="2564"/>
                    <a:pt x="114" y="2558"/>
                    <a:pt x="111" y="2542"/>
                  </a:cubicBezTo>
                  <a:cubicBezTo>
                    <a:pt x="107" y="2525"/>
                    <a:pt x="100" y="2506"/>
                    <a:pt x="95" y="2491"/>
                  </a:cubicBezTo>
                  <a:cubicBezTo>
                    <a:pt x="80" y="2440"/>
                    <a:pt x="68" y="2421"/>
                    <a:pt x="56" y="2377"/>
                  </a:cubicBezTo>
                  <a:cubicBezTo>
                    <a:pt x="46" y="2342"/>
                    <a:pt x="48" y="2335"/>
                    <a:pt x="53" y="2335"/>
                  </a:cubicBezTo>
                  <a:cubicBezTo>
                    <a:pt x="55" y="2335"/>
                    <a:pt x="59" y="2337"/>
                    <a:pt x="63" y="2337"/>
                  </a:cubicBezTo>
                  <a:cubicBezTo>
                    <a:pt x="57" y="2337"/>
                    <a:pt x="60" y="2305"/>
                    <a:pt x="56" y="2290"/>
                  </a:cubicBezTo>
                  <a:cubicBezTo>
                    <a:pt x="55" y="2286"/>
                    <a:pt x="46" y="2285"/>
                    <a:pt x="46" y="2281"/>
                  </a:cubicBezTo>
                  <a:cubicBezTo>
                    <a:pt x="47" y="2258"/>
                    <a:pt x="59" y="2264"/>
                    <a:pt x="59" y="2244"/>
                  </a:cubicBezTo>
                  <a:cubicBezTo>
                    <a:pt x="61" y="2216"/>
                    <a:pt x="55" y="2196"/>
                    <a:pt x="57" y="2170"/>
                  </a:cubicBezTo>
                  <a:cubicBezTo>
                    <a:pt x="59" y="2153"/>
                    <a:pt x="61" y="2147"/>
                    <a:pt x="62" y="2147"/>
                  </a:cubicBezTo>
                  <a:cubicBezTo>
                    <a:pt x="64" y="2147"/>
                    <a:pt x="65" y="2161"/>
                    <a:pt x="65" y="2170"/>
                  </a:cubicBezTo>
                  <a:cubicBezTo>
                    <a:pt x="65" y="2181"/>
                    <a:pt x="68" y="2186"/>
                    <a:pt x="71" y="2186"/>
                  </a:cubicBezTo>
                  <a:cubicBezTo>
                    <a:pt x="75" y="2186"/>
                    <a:pt x="81" y="2176"/>
                    <a:pt x="83" y="2156"/>
                  </a:cubicBezTo>
                  <a:cubicBezTo>
                    <a:pt x="87" y="2122"/>
                    <a:pt x="92" y="2082"/>
                    <a:pt x="82" y="2078"/>
                  </a:cubicBezTo>
                  <a:lnTo>
                    <a:pt x="82" y="2078"/>
                  </a:lnTo>
                  <a:cubicBezTo>
                    <a:pt x="83" y="2078"/>
                    <a:pt x="83" y="2078"/>
                    <a:pt x="84" y="2078"/>
                  </a:cubicBezTo>
                  <a:cubicBezTo>
                    <a:pt x="96" y="2078"/>
                    <a:pt x="114" y="2025"/>
                    <a:pt x="139" y="1976"/>
                  </a:cubicBezTo>
                  <a:cubicBezTo>
                    <a:pt x="164" y="1926"/>
                    <a:pt x="195" y="1881"/>
                    <a:pt x="205" y="1881"/>
                  </a:cubicBezTo>
                  <a:cubicBezTo>
                    <a:pt x="205" y="1881"/>
                    <a:pt x="206" y="1881"/>
                    <a:pt x="206" y="1881"/>
                  </a:cubicBezTo>
                  <a:cubicBezTo>
                    <a:pt x="242" y="1855"/>
                    <a:pt x="257" y="1814"/>
                    <a:pt x="292" y="1780"/>
                  </a:cubicBezTo>
                  <a:cubicBezTo>
                    <a:pt x="318" y="1755"/>
                    <a:pt x="348" y="1732"/>
                    <a:pt x="379" y="1712"/>
                  </a:cubicBezTo>
                  <a:cubicBezTo>
                    <a:pt x="420" y="1685"/>
                    <a:pt x="460" y="1659"/>
                    <a:pt x="503" y="1642"/>
                  </a:cubicBezTo>
                  <a:cubicBezTo>
                    <a:pt x="538" y="1630"/>
                    <a:pt x="550" y="1634"/>
                    <a:pt x="597" y="1619"/>
                  </a:cubicBezTo>
                  <a:cubicBezTo>
                    <a:pt x="615" y="1612"/>
                    <a:pt x="644" y="1604"/>
                    <a:pt x="655" y="1596"/>
                  </a:cubicBezTo>
                  <a:cubicBezTo>
                    <a:pt x="661" y="1591"/>
                    <a:pt x="654" y="1588"/>
                    <a:pt x="670" y="1583"/>
                  </a:cubicBezTo>
                  <a:cubicBezTo>
                    <a:pt x="680" y="1580"/>
                    <a:pt x="687" y="1579"/>
                    <a:pt x="693" y="1579"/>
                  </a:cubicBezTo>
                  <a:cubicBezTo>
                    <a:pt x="709" y="1579"/>
                    <a:pt x="713" y="1586"/>
                    <a:pt x="715" y="1591"/>
                  </a:cubicBezTo>
                  <a:cubicBezTo>
                    <a:pt x="711" y="1577"/>
                    <a:pt x="1017" y="1486"/>
                    <a:pt x="1059" y="1474"/>
                  </a:cubicBezTo>
                  <a:cubicBezTo>
                    <a:pt x="1102" y="1460"/>
                    <a:pt x="1153" y="1451"/>
                    <a:pt x="1193" y="1437"/>
                  </a:cubicBezTo>
                  <a:cubicBezTo>
                    <a:pt x="1231" y="1425"/>
                    <a:pt x="1270" y="1408"/>
                    <a:pt x="1303" y="1393"/>
                  </a:cubicBezTo>
                  <a:cubicBezTo>
                    <a:pt x="1313" y="1388"/>
                    <a:pt x="1348" y="1363"/>
                    <a:pt x="1339" y="1363"/>
                  </a:cubicBezTo>
                  <a:cubicBezTo>
                    <a:pt x="1338" y="1363"/>
                    <a:pt x="1337" y="1363"/>
                    <a:pt x="1335" y="1364"/>
                  </a:cubicBezTo>
                  <a:lnTo>
                    <a:pt x="1335" y="1364"/>
                  </a:lnTo>
                  <a:cubicBezTo>
                    <a:pt x="1339" y="1362"/>
                    <a:pt x="1343" y="1362"/>
                    <a:pt x="1345" y="1362"/>
                  </a:cubicBezTo>
                  <a:cubicBezTo>
                    <a:pt x="1355" y="1362"/>
                    <a:pt x="1357" y="1369"/>
                    <a:pt x="1367" y="1369"/>
                  </a:cubicBezTo>
                  <a:cubicBezTo>
                    <a:pt x="1373" y="1369"/>
                    <a:pt x="1381" y="1367"/>
                    <a:pt x="1394" y="1360"/>
                  </a:cubicBezTo>
                  <a:cubicBezTo>
                    <a:pt x="1400" y="1357"/>
                    <a:pt x="1442" y="1333"/>
                    <a:pt x="1453" y="1332"/>
                  </a:cubicBezTo>
                  <a:lnTo>
                    <a:pt x="1453" y="1332"/>
                  </a:lnTo>
                  <a:cubicBezTo>
                    <a:pt x="1458" y="1332"/>
                    <a:pt x="1434" y="1353"/>
                    <a:pt x="1443" y="1353"/>
                  </a:cubicBezTo>
                  <a:cubicBezTo>
                    <a:pt x="1444" y="1353"/>
                    <a:pt x="1447" y="1352"/>
                    <a:pt x="1451" y="1350"/>
                  </a:cubicBezTo>
                  <a:cubicBezTo>
                    <a:pt x="1484" y="1338"/>
                    <a:pt x="1544" y="1313"/>
                    <a:pt x="1540" y="1302"/>
                  </a:cubicBezTo>
                  <a:cubicBezTo>
                    <a:pt x="1550" y="1298"/>
                    <a:pt x="1562" y="1297"/>
                    <a:pt x="1572" y="1297"/>
                  </a:cubicBezTo>
                  <a:cubicBezTo>
                    <a:pt x="1583" y="1297"/>
                    <a:pt x="1593" y="1298"/>
                    <a:pt x="1596" y="1299"/>
                  </a:cubicBezTo>
                  <a:cubicBezTo>
                    <a:pt x="1602" y="1297"/>
                    <a:pt x="1670" y="1285"/>
                    <a:pt x="1674" y="1281"/>
                  </a:cubicBezTo>
                  <a:cubicBezTo>
                    <a:pt x="1684" y="1273"/>
                    <a:pt x="1676" y="1264"/>
                    <a:pt x="1712" y="1251"/>
                  </a:cubicBezTo>
                  <a:cubicBezTo>
                    <a:pt x="1739" y="1241"/>
                    <a:pt x="1759" y="1240"/>
                    <a:pt x="1789" y="1228"/>
                  </a:cubicBezTo>
                  <a:cubicBezTo>
                    <a:pt x="1817" y="1218"/>
                    <a:pt x="1821" y="1213"/>
                    <a:pt x="1851" y="1202"/>
                  </a:cubicBezTo>
                  <a:cubicBezTo>
                    <a:pt x="1889" y="1190"/>
                    <a:pt x="1902" y="1195"/>
                    <a:pt x="1941" y="1185"/>
                  </a:cubicBezTo>
                  <a:cubicBezTo>
                    <a:pt x="1968" y="1177"/>
                    <a:pt x="2011" y="1161"/>
                    <a:pt x="2008" y="1152"/>
                  </a:cubicBezTo>
                  <a:cubicBezTo>
                    <a:pt x="2015" y="1151"/>
                    <a:pt x="2078" y="1145"/>
                    <a:pt x="2074" y="1143"/>
                  </a:cubicBezTo>
                  <a:cubicBezTo>
                    <a:pt x="2069" y="1140"/>
                    <a:pt x="2031" y="1138"/>
                    <a:pt x="2076" y="1125"/>
                  </a:cubicBezTo>
                  <a:cubicBezTo>
                    <a:pt x="2099" y="1119"/>
                    <a:pt x="2111" y="1120"/>
                    <a:pt x="2132" y="1116"/>
                  </a:cubicBezTo>
                  <a:cubicBezTo>
                    <a:pt x="2173" y="1106"/>
                    <a:pt x="2251" y="1082"/>
                    <a:pt x="2268" y="1066"/>
                  </a:cubicBezTo>
                  <a:lnTo>
                    <a:pt x="2268" y="1066"/>
                  </a:lnTo>
                  <a:cubicBezTo>
                    <a:pt x="2265" y="1068"/>
                    <a:pt x="2268" y="1069"/>
                    <a:pt x="2274" y="1069"/>
                  </a:cubicBezTo>
                  <a:cubicBezTo>
                    <a:pt x="2292" y="1069"/>
                    <a:pt x="2337" y="1061"/>
                    <a:pt x="2350" y="1057"/>
                  </a:cubicBezTo>
                  <a:cubicBezTo>
                    <a:pt x="2348" y="1048"/>
                    <a:pt x="2370" y="1044"/>
                    <a:pt x="2399" y="1034"/>
                  </a:cubicBezTo>
                  <a:cubicBezTo>
                    <a:pt x="2433" y="1024"/>
                    <a:pt x="2418" y="1029"/>
                    <a:pt x="2427" y="1020"/>
                  </a:cubicBezTo>
                  <a:cubicBezTo>
                    <a:pt x="2440" y="1007"/>
                    <a:pt x="2521" y="994"/>
                    <a:pt x="2545" y="987"/>
                  </a:cubicBezTo>
                  <a:cubicBezTo>
                    <a:pt x="2563" y="982"/>
                    <a:pt x="2564" y="976"/>
                    <a:pt x="2587" y="967"/>
                  </a:cubicBezTo>
                  <a:cubicBezTo>
                    <a:pt x="2619" y="956"/>
                    <a:pt x="2652" y="946"/>
                    <a:pt x="2684" y="936"/>
                  </a:cubicBezTo>
                  <a:cubicBezTo>
                    <a:pt x="2738" y="918"/>
                    <a:pt x="2770" y="906"/>
                    <a:pt x="2792" y="888"/>
                  </a:cubicBezTo>
                  <a:lnTo>
                    <a:pt x="2792" y="888"/>
                  </a:lnTo>
                  <a:cubicBezTo>
                    <a:pt x="2785" y="895"/>
                    <a:pt x="2777" y="902"/>
                    <a:pt x="2782" y="905"/>
                  </a:cubicBezTo>
                  <a:cubicBezTo>
                    <a:pt x="2783" y="906"/>
                    <a:pt x="2784" y="906"/>
                    <a:pt x="2785" y="906"/>
                  </a:cubicBezTo>
                  <a:cubicBezTo>
                    <a:pt x="2797" y="906"/>
                    <a:pt x="2824" y="891"/>
                    <a:pt x="2829" y="887"/>
                  </a:cubicBezTo>
                  <a:cubicBezTo>
                    <a:pt x="2857" y="867"/>
                    <a:pt x="2878" y="860"/>
                    <a:pt x="2899" y="860"/>
                  </a:cubicBezTo>
                  <a:cubicBezTo>
                    <a:pt x="2906" y="860"/>
                    <a:pt x="2913" y="861"/>
                    <a:pt x="2921" y="862"/>
                  </a:cubicBezTo>
                  <a:cubicBezTo>
                    <a:pt x="2922" y="863"/>
                    <a:pt x="2922" y="863"/>
                    <a:pt x="2923" y="863"/>
                  </a:cubicBezTo>
                  <a:cubicBezTo>
                    <a:pt x="2942" y="863"/>
                    <a:pt x="2978" y="825"/>
                    <a:pt x="2990" y="825"/>
                  </a:cubicBezTo>
                  <a:cubicBezTo>
                    <a:pt x="2992" y="825"/>
                    <a:pt x="2993" y="826"/>
                    <a:pt x="2994" y="828"/>
                  </a:cubicBezTo>
                  <a:cubicBezTo>
                    <a:pt x="2995" y="830"/>
                    <a:pt x="2997" y="831"/>
                    <a:pt x="3001" y="831"/>
                  </a:cubicBezTo>
                  <a:cubicBezTo>
                    <a:pt x="3025" y="831"/>
                    <a:pt x="3100" y="804"/>
                    <a:pt x="3097" y="791"/>
                  </a:cubicBezTo>
                  <a:lnTo>
                    <a:pt x="3097" y="791"/>
                  </a:lnTo>
                  <a:cubicBezTo>
                    <a:pt x="3098" y="794"/>
                    <a:pt x="3102" y="795"/>
                    <a:pt x="3109" y="795"/>
                  </a:cubicBezTo>
                  <a:cubicBezTo>
                    <a:pt x="3116" y="795"/>
                    <a:pt x="3125" y="794"/>
                    <a:pt x="3136" y="793"/>
                  </a:cubicBezTo>
                  <a:cubicBezTo>
                    <a:pt x="3147" y="791"/>
                    <a:pt x="3160" y="783"/>
                    <a:pt x="3177" y="778"/>
                  </a:cubicBezTo>
                  <a:cubicBezTo>
                    <a:pt x="3206" y="768"/>
                    <a:pt x="3221" y="769"/>
                    <a:pt x="3249" y="760"/>
                  </a:cubicBezTo>
                  <a:cubicBezTo>
                    <a:pt x="3278" y="751"/>
                    <a:pt x="3294" y="740"/>
                    <a:pt x="3319" y="732"/>
                  </a:cubicBezTo>
                  <a:cubicBezTo>
                    <a:pt x="3348" y="724"/>
                    <a:pt x="3377" y="714"/>
                    <a:pt x="3407" y="706"/>
                  </a:cubicBezTo>
                  <a:cubicBezTo>
                    <a:pt x="3451" y="695"/>
                    <a:pt x="3483" y="689"/>
                    <a:pt x="3528" y="672"/>
                  </a:cubicBezTo>
                  <a:cubicBezTo>
                    <a:pt x="3549" y="664"/>
                    <a:pt x="3569" y="647"/>
                    <a:pt x="3580" y="643"/>
                  </a:cubicBezTo>
                  <a:cubicBezTo>
                    <a:pt x="3583" y="642"/>
                    <a:pt x="3586" y="642"/>
                    <a:pt x="3588" y="642"/>
                  </a:cubicBezTo>
                  <a:cubicBezTo>
                    <a:pt x="3597" y="642"/>
                    <a:pt x="3606" y="645"/>
                    <a:pt x="3616" y="645"/>
                  </a:cubicBezTo>
                  <a:cubicBezTo>
                    <a:pt x="3618" y="645"/>
                    <a:pt x="3620" y="645"/>
                    <a:pt x="3623" y="645"/>
                  </a:cubicBezTo>
                  <a:cubicBezTo>
                    <a:pt x="3645" y="641"/>
                    <a:pt x="3658" y="628"/>
                    <a:pt x="3664" y="621"/>
                  </a:cubicBezTo>
                  <a:cubicBezTo>
                    <a:pt x="3668" y="616"/>
                    <a:pt x="3666" y="596"/>
                    <a:pt x="3699" y="594"/>
                  </a:cubicBezTo>
                  <a:cubicBezTo>
                    <a:pt x="3703" y="594"/>
                    <a:pt x="3707" y="594"/>
                    <a:pt x="3711" y="594"/>
                  </a:cubicBezTo>
                  <a:cubicBezTo>
                    <a:pt x="3719" y="594"/>
                    <a:pt x="3726" y="594"/>
                    <a:pt x="3734" y="594"/>
                  </a:cubicBezTo>
                  <a:cubicBezTo>
                    <a:pt x="3745" y="594"/>
                    <a:pt x="3757" y="594"/>
                    <a:pt x="3774" y="590"/>
                  </a:cubicBezTo>
                  <a:cubicBezTo>
                    <a:pt x="3822" y="579"/>
                    <a:pt x="3837" y="546"/>
                    <a:pt x="3880" y="546"/>
                  </a:cubicBezTo>
                  <a:cubicBezTo>
                    <a:pt x="3881" y="546"/>
                    <a:pt x="3881" y="546"/>
                    <a:pt x="3881" y="546"/>
                  </a:cubicBezTo>
                  <a:cubicBezTo>
                    <a:pt x="3910" y="546"/>
                    <a:pt x="4001" y="512"/>
                    <a:pt x="4031" y="501"/>
                  </a:cubicBezTo>
                  <a:cubicBezTo>
                    <a:pt x="4064" y="489"/>
                    <a:pt x="4092" y="476"/>
                    <a:pt x="4126" y="468"/>
                  </a:cubicBezTo>
                  <a:cubicBezTo>
                    <a:pt x="4133" y="466"/>
                    <a:pt x="4207" y="455"/>
                    <a:pt x="4203" y="454"/>
                  </a:cubicBezTo>
                  <a:cubicBezTo>
                    <a:pt x="4198" y="450"/>
                    <a:pt x="4175" y="454"/>
                    <a:pt x="4197" y="442"/>
                  </a:cubicBezTo>
                  <a:cubicBezTo>
                    <a:pt x="4209" y="436"/>
                    <a:pt x="4227" y="430"/>
                    <a:pt x="4242" y="426"/>
                  </a:cubicBezTo>
                  <a:cubicBezTo>
                    <a:pt x="4263" y="419"/>
                    <a:pt x="4296" y="411"/>
                    <a:pt x="4313" y="411"/>
                  </a:cubicBezTo>
                  <a:cubicBezTo>
                    <a:pt x="4318" y="411"/>
                    <a:pt x="4322" y="412"/>
                    <a:pt x="4323" y="414"/>
                  </a:cubicBezTo>
                  <a:cubicBezTo>
                    <a:pt x="4315" y="385"/>
                    <a:pt x="4373" y="403"/>
                    <a:pt x="4415" y="387"/>
                  </a:cubicBezTo>
                  <a:cubicBezTo>
                    <a:pt x="4451" y="372"/>
                    <a:pt x="4451" y="357"/>
                    <a:pt x="4496" y="341"/>
                  </a:cubicBezTo>
                  <a:cubicBezTo>
                    <a:pt x="4509" y="336"/>
                    <a:pt x="4546" y="332"/>
                    <a:pt x="4560" y="328"/>
                  </a:cubicBezTo>
                  <a:cubicBezTo>
                    <a:pt x="4627" y="313"/>
                    <a:pt x="4598" y="306"/>
                    <a:pt x="4666" y="290"/>
                  </a:cubicBezTo>
                  <a:cubicBezTo>
                    <a:pt x="4710" y="278"/>
                    <a:pt x="4740" y="270"/>
                    <a:pt x="4786" y="255"/>
                  </a:cubicBezTo>
                  <a:cubicBezTo>
                    <a:pt x="4799" y="250"/>
                    <a:pt x="4838" y="231"/>
                    <a:pt x="4841" y="230"/>
                  </a:cubicBezTo>
                  <a:cubicBezTo>
                    <a:pt x="4909" y="210"/>
                    <a:pt x="4991" y="209"/>
                    <a:pt x="5057" y="178"/>
                  </a:cubicBezTo>
                  <a:cubicBezTo>
                    <a:pt x="5090" y="162"/>
                    <a:pt x="5057" y="168"/>
                    <a:pt x="5100" y="155"/>
                  </a:cubicBezTo>
                  <a:cubicBezTo>
                    <a:pt x="5114" y="154"/>
                    <a:pt x="5131" y="152"/>
                    <a:pt x="5150" y="146"/>
                  </a:cubicBezTo>
                  <a:cubicBezTo>
                    <a:pt x="5159" y="144"/>
                    <a:pt x="5155" y="139"/>
                    <a:pt x="5169" y="134"/>
                  </a:cubicBezTo>
                  <a:cubicBezTo>
                    <a:pt x="5209" y="117"/>
                    <a:pt x="5275" y="100"/>
                    <a:pt x="5333" y="86"/>
                  </a:cubicBezTo>
                  <a:cubicBezTo>
                    <a:pt x="5392" y="73"/>
                    <a:pt x="5449" y="68"/>
                    <a:pt x="5486" y="56"/>
                  </a:cubicBezTo>
                  <a:lnTo>
                    <a:pt x="5486" y="56"/>
                  </a:lnTo>
                  <a:cubicBezTo>
                    <a:pt x="5478" y="59"/>
                    <a:pt x="5477" y="60"/>
                    <a:pt x="5480" y="60"/>
                  </a:cubicBezTo>
                  <a:cubicBezTo>
                    <a:pt x="5484" y="60"/>
                    <a:pt x="5501" y="56"/>
                    <a:pt x="5489" y="56"/>
                  </a:cubicBezTo>
                  <a:cubicBezTo>
                    <a:pt x="5488" y="56"/>
                    <a:pt x="5487" y="56"/>
                    <a:pt x="5486" y="56"/>
                  </a:cubicBezTo>
                  <a:lnTo>
                    <a:pt x="5486" y="56"/>
                  </a:lnTo>
                  <a:cubicBezTo>
                    <a:pt x="5486" y="56"/>
                    <a:pt x="5486" y="56"/>
                    <a:pt x="5486" y="56"/>
                  </a:cubicBezTo>
                  <a:cubicBezTo>
                    <a:pt x="5486" y="56"/>
                    <a:pt x="5486" y="56"/>
                    <a:pt x="5486" y="56"/>
                  </a:cubicBezTo>
                  <a:lnTo>
                    <a:pt x="5486" y="56"/>
                  </a:lnTo>
                  <a:cubicBezTo>
                    <a:pt x="5504" y="56"/>
                    <a:pt x="5518" y="40"/>
                    <a:pt x="5519" y="26"/>
                  </a:cubicBezTo>
                  <a:lnTo>
                    <a:pt x="5519" y="26"/>
                  </a:lnTo>
                  <a:cubicBezTo>
                    <a:pt x="5520" y="32"/>
                    <a:pt x="5544" y="38"/>
                    <a:pt x="5570" y="43"/>
                  </a:cubicBezTo>
                  <a:cubicBezTo>
                    <a:pt x="5587" y="47"/>
                    <a:pt x="5605" y="50"/>
                    <a:pt x="5618" y="50"/>
                  </a:cubicBezTo>
                  <a:cubicBezTo>
                    <a:pt x="5632" y="50"/>
                    <a:pt x="5641" y="46"/>
                    <a:pt x="5637" y="37"/>
                  </a:cubicBezTo>
                  <a:lnTo>
                    <a:pt x="5637" y="37"/>
                  </a:lnTo>
                  <a:cubicBezTo>
                    <a:pt x="5642" y="41"/>
                    <a:pt x="5671" y="49"/>
                    <a:pt x="5702" y="59"/>
                  </a:cubicBezTo>
                  <a:cubicBezTo>
                    <a:pt x="5737" y="70"/>
                    <a:pt x="5772" y="86"/>
                    <a:pt x="5781" y="96"/>
                  </a:cubicBezTo>
                  <a:cubicBezTo>
                    <a:pt x="5793" y="109"/>
                    <a:pt x="5801" y="105"/>
                    <a:pt x="5823" y="112"/>
                  </a:cubicBezTo>
                  <a:cubicBezTo>
                    <a:pt x="5846" y="120"/>
                    <a:pt x="5868" y="135"/>
                    <a:pt x="5890" y="146"/>
                  </a:cubicBezTo>
                  <a:cubicBezTo>
                    <a:pt x="5998" y="203"/>
                    <a:pt x="6092" y="304"/>
                    <a:pt x="6145" y="414"/>
                  </a:cubicBezTo>
                  <a:cubicBezTo>
                    <a:pt x="6183" y="480"/>
                    <a:pt x="6212" y="649"/>
                    <a:pt x="6245" y="649"/>
                  </a:cubicBezTo>
                  <a:cubicBezTo>
                    <a:pt x="6245" y="649"/>
                    <a:pt x="6246" y="649"/>
                    <a:pt x="6246" y="648"/>
                  </a:cubicBezTo>
                  <a:cubicBezTo>
                    <a:pt x="6248" y="648"/>
                    <a:pt x="6274" y="658"/>
                    <a:pt x="6271" y="672"/>
                  </a:cubicBezTo>
                  <a:cubicBezTo>
                    <a:pt x="6269" y="684"/>
                    <a:pt x="6266" y="699"/>
                    <a:pt x="6260" y="702"/>
                  </a:cubicBezTo>
                  <a:cubicBezTo>
                    <a:pt x="6256" y="702"/>
                    <a:pt x="6227" y="731"/>
                    <a:pt x="6229" y="736"/>
                  </a:cubicBezTo>
                  <a:cubicBezTo>
                    <a:pt x="6234" y="745"/>
                    <a:pt x="6234" y="737"/>
                    <a:pt x="6242" y="754"/>
                  </a:cubicBezTo>
                  <a:cubicBezTo>
                    <a:pt x="6250" y="772"/>
                    <a:pt x="6257" y="793"/>
                    <a:pt x="6263" y="813"/>
                  </a:cubicBezTo>
                  <a:cubicBezTo>
                    <a:pt x="6273" y="843"/>
                    <a:pt x="6288" y="891"/>
                    <a:pt x="6279" y="894"/>
                  </a:cubicBezTo>
                  <a:lnTo>
                    <a:pt x="6279" y="894"/>
                  </a:lnTo>
                  <a:cubicBezTo>
                    <a:pt x="6279" y="894"/>
                    <a:pt x="6280" y="894"/>
                    <a:pt x="6281" y="894"/>
                  </a:cubicBezTo>
                  <a:cubicBezTo>
                    <a:pt x="6298" y="894"/>
                    <a:pt x="6305" y="956"/>
                    <a:pt x="6322" y="965"/>
                  </a:cubicBezTo>
                  <a:cubicBezTo>
                    <a:pt x="6333" y="969"/>
                    <a:pt x="6356" y="987"/>
                    <a:pt x="6355" y="1029"/>
                  </a:cubicBezTo>
                  <a:cubicBezTo>
                    <a:pt x="6354" y="1049"/>
                    <a:pt x="6343" y="1041"/>
                    <a:pt x="6347" y="1070"/>
                  </a:cubicBezTo>
                  <a:cubicBezTo>
                    <a:pt x="6349" y="1089"/>
                    <a:pt x="6357" y="1116"/>
                    <a:pt x="6367" y="1122"/>
                  </a:cubicBezTo>
                  <a:cubicBezTo>
                    <a:pt x="6377" y="1128"/>
                    <a:pt x="6376" y="1135"/>
                    <a:pt x="6386" y="1167"/>
                  </a:cubicBezTo>
                  <a:cubicBezTo>
                    <a:pt x="6391" y="1184"/>
                    <a:pt x="6384" y="1175"/>
                    <a:pt x="6382" y="1182"/>
                  </a:cubicBezTo>
                  <a:cubicBezTo>
                    <a:pt x="6377" y="1208"/>
                    <a:pt x="6429" y="1284"/>
                    <a:pt x="6432" y="1332"/>
                  </a:cubicBezTo>
                  <a:cubicBezTo>
                    <a:pt x="6442" y="1365"/>
                    <a:pt x="6475" y="1405"/>
                    <a:pt x="6474" y="1415"/>
                  </a:cubicBezTo>
                  <a:cubicBezTo>
                    <a:pt x="6474" y="1421"/>
                    <a:pt x="6466" y="1438"/>
                    <a:pt x="6472" y="1449"/>
                  </a:cubicBezTo>
                  <a:cubicBezTo>
                    <a:pt x="6480" y="1468"/>
                    <a:pt x="6486" y="1453"/>
                    <a:pt x="6496" y="1474"/>
                  </a:cubicBezTo>
                  <a:cubicBezTo>
                    <a:pt x="6497" y="1475"/>
                    <a:pt x="6485" y="1514"/>
                    <a:pt x="6485" y="1515"/>
                  </a:cubicBezTo>
                  <a:cubicBezTo>
                    <a:pt x="6502" y="1532"/>
                    <a:pt x="6521" y="1564"/>
                    <a:pt x="6530" y="1617"/>
                  </a:cubicBezTo>
                  <a:cubicBezTo>
                    <a:pt x="6535" y="1641"/>
                    <a:pt x="6541" y="1671"/>
                    <a:pt x="6550" y="1697"/>
                  </a:cubicBezTo>
                  <a:cubicBezTo>
                    <a:pt x="6553" y="1704"/>
                    <a:pt x="6561" y="1721"/>
                    <a:pt x="6562" y="1721"/>
                  </a:cubicBezTo>
                  <a:cubicBezTo>
                    <a:pt x="6563" y="1721"/>
                    <a:pt x="6563" y="1718"/>
                    <a:pt x="6560" y="1712"/>
                  </a:cubicBezTo>
                  <a:lnTo>
                    <a:pt x="6560" y="1712"/>
                  </a:lnTo>
                  <a:lnTo>
                    <a:pt x="6580" y="1771"/>
                  </a:lnTo>
                  <a:cubicBezTo>
                    <a:pt x="6586" y="1791"/>
                    <a:pt x="6587" y="1795"/>
                    <a:pt x="6588" y="1795"/>
                  </a:cubicBezTo>
                  <a:cubicBezTo>
                    <a:pt x="6588" y="1795"/>
                    <a:pt x="6588" y="1794"/>
                    <a:pt x="6589" y="1794"/>
                  </a:cubicBezTo>
                  <a:cubicBezTo>
                    <a:pt x="6590" y="1794"/>
                    <a:pt x="6592" y="1795"/>
                    <a:pt x="6596" y="1800"/>
                  </a:cubicBezTo>
                  <a:cubicBezTo>
                    <a:pt x="6604" y="1814"/>
                    <a:pt x="6618" y="1887"/>
                    <a:pt x="6623" y="1906"/>
                  </a:cubicBezTo>
                  <a:cubicBezTo>
                    <a:pt x="6630" y="1931"/>
                    <a:pt x="6644" y="1984"/>
                    <a:pt x="6656" y="2004"/>
                  </a:cubicBezTo>
                  <a:cubicBezTo>
                    <a:pt x="6666" y="2022"/>
                    <a:pt x="6675" y="2004"/>
                    <a:pt x="6679" y="2057"/>
                  </a:cubicBezTo>
                  <a:cubicBezTo>
                    <a:pt x="6675" y="2073"/>
                    <a:pt x="6684" y="2118"/>
                    <a:pt x="6691" y="2118"/>
                  </a:cubicBezTo>
                  <a:cubicBezTo>
                    <a:pt x="6692" y="2118"/>
                    <a:pt x="6694" y="2115"/>
                    <a:pt x="6695" y="2108"/>
                  </a:cubicBezTo>
                  <a:cubicBezTo>
                    <a:pt x="6696" y="2108"/>
                    <a:pt x="6696" y="2108"/>
                    <a:pt x="6697" y="2108"/>
                  </a:cubicBezTo>
                  <a:cubicBezTo>
                    <a:pt x="6709" y="2108"/>
                    <a:pt x="6723" y="2143"/>
                    <a:pt x="6727" y="2180"/>
                  </a:cubicBezTo>
                  <a:cubicBezTo>
                    <a:pt x="6728" y="2207"/>
                    <a:pt x="6718" y="2208"/>
                    <a:pt x="6741" y="2258"/>
                  </a:cubicBezTo>
                  <a:cubicBezTo>
                    <a:pt x="6743" y="2264"/>
                    <a:pt x="6781" y="2327"/>
                    <a:pt x="6779" y="2331"/>
                  </a:cubicBezTo>
                  <a:cubicBezTo>
                    <a:pt x="6779" y="2331"/>
                    <a:pt x="6779" y="2331"/>
                    <a:pt x="6779" y="2331"/>
                  </a:cubicBezTo>
                  <a:cubicBezTo>
                    <a:pt x="6777" y="2331"/>
                    <a:pt x="6762" y="2305"/>
                    <a:pt x="6757" y="2305"/>
                  </a:cubicBezTo>
                  <a:cubicBezTo>
                    <a:pt x="6756" y="2305"/>
                    <a:pt x="6756" y="2306"/>
                    <a:pt x="6756" y="2311"/>
                  </a:cubicBezTo>
                  <a:cubicBezTo>
                    <a:pt x="6759" y="2332"/>
                    <a:pt x="6787" y="2380"/>
                    <a:pt x="6793" y="2393"/>
                  </a:cubicBezTo>
                  <a:cubicBezTo>
                    <a:pt x="6804" y="2424"/>
                    <a:pt x="6816" y="2459"/>
                    <a:pt x="6818" y="2486"/>
                  </a:cubicBezTo>
                  <a:cubicBezTo>
                    <a:pt x="6822" y="2513"/>
                    <a:pt x="6825" y="2532"/>
                    <a:pt x="6835" y="2564"/>
                  </a:cubicBezTo>
                  <a:cubicBezTo>
                    <a:pt x="6845" y="2598"/>
                    <a:pt x="6859" y="2635"/>
                    <a:pt x="6872" y="2667"/>
                  </a:cubicBezTo>
                  <a:cubicBezTo>
                    <a:pt x="6886" y="2699"/>
                    <a:pt x="6900" y="2713"/>
                    <a:pt x="6899" y="2736"/>
                  </a:cubicBezTo>
                  <a:cubicBezTo>
                    <a:pt x="6898" y="2763"/>
                    <a:pt x="6909" y="2807"/>
                    <a:pt x="6924" y="2844"/>
                  </a:cubicBezTo>
                  <a:cubicBezTo>
                    <a:pt x="6930" y="2860"/>
                    <a:pt x="6934" y="2863"/>
                    <a:pt x="6938" y="2863"/>
                  </a:cubicBezTo>
                  <a:cubicBezTo>
                    <a:pt x="6940" y="2863"/>
                    <a:pt x="6942" y="2862"/>
                    <a:pt x="6944" y="2861"/>
                  </a:cubicBezTo>
                  <a:lnTo>
                    <a:pt x="6944" y="2861"/>
                  </a:lnTo>
                  <a:cubicBezTo>
                    <a:pt x="6928" y="2872"/>
                    <a:pt x="6967" y="2974"/>
                    <a:pt x="6985" y="3002"/>
                  </a:cubicBezTo>
                  <a:cubicBezTo>
                    <a:pt x="6996" y="3019"/>
                    <a:pt x="7008" y="3054"/>
                    <a:pt x="7004" y="3068"/>
                  </a:cubicBezTo>
                  <a:cubicBezTo>
                    <a:pt x="7004" y="3069"/>
                    <a:pt x="7004" y="3070"/>
                    <a:pt x="7003" y="3070"/>
                  </a:cubicBezTo>
                  <a:cubicBezTo>
                    <a:pt x="7001" y="3070"/>
                    <a:pt x="6996" y="3061"/>
                    <a:pt x="6993" y="3061"/>
                  </a:cubicBezTo>
                  <a:cubicBezTo>
                    <a:pt x="6992" y="3061"/>
                    <a:pt x="6992" y="3062"/>
                    <a:pt x="6992" y="3066"/>
                  </a:cubicBezTo>
                  <a:cubicBezTo>
                    <a:pt x="6993" y="3083"/>
                    <a:pt x="7005" y="3099"/>
                    <a:pt x="7010" y="3111"/>
                  </a:cubicBezTo>
                  <a:cubicBezTo>
                    <a:pt x="7024" y="3137"/>
                    <a:pt x="7037" y="3178"/>
                    <a:pt x="7038" y="3202"/>
                  </a:cubicBezTo>
                  <a:cubicBezTo>
                    <a:pt x="7025" y="3206"/>
                    <a:pt x="7058" y="3250"/>
                    <a:pt x="7065" y="3266"/>
                  </a:cubicBezTo>
                  <a:cubicBezTo>
                    <a:pt x="7081" y="3308"/>
                    <a:pt x="7092" y="3360"/>
                    <a:pt x="7110" y="3395"/>
                  </a:cubicBezTo>
                  <a:cubicBezTo>
                    <a:pt x="7126" y="3426"/>
                    <a:pt x="7141" y="3475"/>
                    <a:pt x="7150" y="3511"/>
                  </a:cubicBezTo>
                  <a:cubicBezTo>
                    <a:pt x="7162" y="3553"/>
                    <a:pt x="7177" y="3626"/>
                    <a:pt x="7198" y="3662"/>
                  </a:cubicBezTo>
                  <a:cubicBezTo>
                    <a:pt x="7205" y="3675"/>
                    <a:pt x="7203" y="3700"/>
                    <a:pt x="7205" y="3715"/>
                  </a:cubicBezTo>
                  <a:cubicBezTo>
                    <a:pt x="7209" y="3738"/>
                    <a:pt x="7219" y="3747"/>
                    <a:pt x="7229" y="3776"/>
                  </a:cubicBezTo>
                  <a:cubicBezTo>
                    <a:pt x="7238" y="3807"/>
                    <a:pt x="7249" y="3842"/>
                    <a:pt x="7260" y="3873"/>
                  </a:cubicBezTo>
                  <a:cubicBezTo>
                    <a:pt x="7273" y="3907"/>
                    <a:pt x="7278" y="3895"/>
                    <a:pt x="7284" y="3934"/>
                  </a:cubicBezTo>
                  <a:cubicBezTo>
                    <a:pt x="7290" y="3971"/>
                    <a:pt x="7306" y="4057"/>
                    <a:pt x="7327" y="4057"/>
                  </a:cubicBezTo>
                  <a:cubicBezTo>
                    <a:pt x="7328" y="4057"/>
                    <a:pt x="7328" y="4056"/>
                    <a:pt x="7329" y="4056"/>
                  </a:cubicBezTo>
                  <a:lnTo>
                    <a:pt x="7329" y="4056"/>
                  </a:lnTo>
                  <a:cubicBezTo>
                    <a:pt x="7307" y="4062"/>
                    <a:pt x="7381" y="4268"/>
                    <a:pt x="7402" y="4307"/>
                  </a:cubicBezTo>
                  <a:cubicBezTo>
                    <a:pt x="7421" y="4340"/>
                    <a:pt x="7402" y="4396"/>
                    <a:pt x="7436" y="4434"/>
                  </a:cubicBezTo>
                  <a:cubicBezTo>
                    <a:pt x="7451" y="4450"/>
                    <a:pt x="7465" y="4456"/>
                    <a:pt x="7467" y="4499"/>
                  </a:cubicBezTo>
                  <a:cubicBezTo>
                    <a:pt x="7471" y="4510"/>
                    <a:pt x="7497" y="4586"/>
                    <a:pt x="7498" y="4586"/>
                  </a:cubicBezTo>
                  <a:cubicBezTo>
                    <a:pt x="7498" y="4586"/>
                    <a:pt x="7498" y="4586"/>
                    <a:pt x="7498" y="4585"/>
                  </a:cubicBezTo>
                  <a:lnTo>
                    <a:pt x="7498" y="4585"/>
                  </a:lnTo>
                  <a:cubicBezTo>
                    <a:pt x="7498" y="4586"/>
                    <a:pt x="7498" y="4586"/>
                    <a:pt x="7498" y="4586"/>
                  </a:cubicBezTo>
                  <a:cubicBezTo>
                    <a:pt x="7497" y="4586"/>
                    <a:pt x="7491" y="4576"/>
                    <a:pt x="7489" y="4576"/>
                  </a:cubicBezTo>
                  <a:cubicBezTo>
                    <a:pt x="7488" y="4576"/>
                    <a:pt x="7487" y="4578"/>
                    <a:pt x="7488" y="4585"/>
                  </a:cubicBezTo>
                  <a:cubicBezTo>
                    <a:pt x="7492" y="4601"/>
                    <a:pt x="7500" y="4626"/>
                    <a:pt x="7506" y="4643"/>
                  </a:cubicBezTo>
                  <a:cubicBezTo>
                    <a:pt x="7521" y="4690"/>
                    <a:pt x="7529" y="4745"/>
                    <a:pt x="7545" y="4788"/>
                  </a:cubicBezTo>
                  <a:cubicBezTo>
                    <a:pt x="7539" y="4759"/>
                    <a:pt x="7544" y="4738"/>
                    <a:pt x="7554" y="4738"/>
                  </a:cubicBezTo>
                  <a:cubicBezTo>
                    <a:pt x="7559" y="4738"/>
                    <a:pt x="7565" y="4742"/>
                    <a:pt x="7571" y="4753"/>
                  </a:cubicBezTo>
                  <a:cubicBezTo>
                    <a:pt x="7578" y="4774"/>
                    <a:pt x="7576" y="4780"/>
                    <a:pt x="7572" y="4780"/>
                  </a:cubicBezTo>
                  <a:cubicBezTo>
                    <a:pt x="7567" y="4780"/>
                    <a:pt x="7560" y="4774"/>
                    <a:pt x="7557" y="4773"/>
                  </a:cubicBezTo>
                  <a:cubicBezTo>
                    <a:pt x="7557" y="4773"/>
                    <a:pt x="7557" y="4773"/>
                    <a:pt x="7557" y="4773"/>
                  </a:cubicBezTo>
                  <a:lnTo>
                    <a:pt x="7557" y="4773"/>
                  </a:lnTo>
                  <a:cubicBezTo>
                    <a:pt x="7549" y="4773"/>
                    <a:pt x="7575" y="4831"/>
                    <a:pt x="7579" y="4850"/>
                  </a:cubicBezTo>
                  <a:cubicBezTo>
                    <a:pt x="7583" y="4867"/>
                    <a:pt x="7581" y="4905"/>
                    <a:pt x="7588" y="4914"/>
                  </a:cubicBezTo>
                  <a:cubicBezTo>
                    <a:pt x="7596" y="4924"/>
                    <a:pt x="7605" y="4928"/>
                    <a:pt x="7611" y="4956"/>
                  </a:cubicBezTo>
                  <a:cubicBezTo>
                    <a:pt x="7621" y="4998"/>
                    <a:pt x="7622" y="5028"/>
                    <a:pt x="7636" y="5074"/>
                  </a:cubicBezTo>
                  <a:cubicBezTo>
                    <a:pt x="7636" y="5072"/>
                    <a:pt x="7637" y="5071"/>
                    <a:pt x="7637" y="5071"/>
                  </a:cubicBezTo>
                  <a:cubicBezTo>
                    <a:pt x="7644" y="5071"/>
                    <a:pt x="7697" y="5240"/>
                    <a:pt x="7705" y="5258"/>
                  </a:cubicBezTo>
                  <a:cubicBezTo>
                    <a:pt x="7706" y="5260"/>
                    <a:pt x="7706" y="5261"/>
                    <a:pt x="7707" y="5261"/>
                  </a:cubicBezTo>
                  <a:cubicBezTo>
                    <a:pt x="7710" y="5261"/>
                    <a:pt x="7712" y="5253"/>
                    <a:pt x="7717" y="5253"/>
                  </a:cubicBezTo>
                  <a:cubicBezTo>
                    <a:pt x="7719" y="5253"/>
                    <a:pt x="7721" y="5255"/>
                    <a:pt x="7725" y="5260"/>
                  </a:cubicBezTo>
                  <a:cubicBezTo>
                    <a:pt x="7740" y="5288"/>
                    <a:pt x="7725" y="5305"/>
                    <a:pt x="7720" y="5306"/>
                  </a:cubicBezTo>
                  <a:cubicBezTo>
                    <a:pt x="7720" y="5306"/>
                    <a:pt x="7721" y="5306"/>
                    <a:pt x="7721" y="5306"/>
                  </a:cubicBezTo>
                  <a:cubicBezTo>
                    <a:pt x="7726" y="5306"/>
                    <a:pt x="7739" y="5319"/>
                    <a:pt x="7741" y="5340"/>
                  </a:cubicBezTo>
                  <a:cubicBezTo>
                    <a:pt x="7743" y="5361"/>
                    <a:pt x="7732" y="5352"/>
                    <a:pt x="7735" y="5373"/>
                  </a:cubicBezTo>
                  <a:cubicBezTo>
                    <a:pt x="7737" y="5385"/>
                    <a:pt x="7762" y="5397"/>
                    <a:pt x="7771" y="5433"/>
                  </a:cubicBezTo>
                  <a:cubicBezTo>
                    <a:pt x="7774" y="5443"/>
                    <a:pt x="7774" y="5499"/>
                    <a:pt x="7781" y="5499"/>
                  </a:cubicBezTo>
                  <a:cubicBezTo>
                    <a:pt x="7781" y="5499"/>
                    <a:pt x="7781" y="5499"/>
                    <a:pt x="7781" y="5499"/>
                  </a:cubicBezTo>
                  <a:cubicBezTo>
                    <a:pt x="7784" y="5498"/>
                    <a:pt x="7784" y="5487"/>
                    <a:pt x="7786" y="5487"/>
                  </a:cubicBezTo>
                  <a:cubicBezTo>
                    <a:pt x="7788" y="5487"/>
                    <a:pt x="7790" y="5490"/>
                    <a:pt x="7794" y="5498"/>
                  </a:cubicBezTo>
                  <a:cubicBezTo>
                    <a:pt x="7797" y="5506"/>
                    <a:pt x="7802" y="5518"/>
                    <a:pt x="7802" y="5526"/>
                  </a:cubicBezTo>
                  <a:cubicBezTo>
                    <a:pt x="7805" y="5549"/>
                    <a:pt x="7782" y="5525"/>
                    <a:pt x="7792" y="5557"/>
                  </a:cubicBezTo>
                  <a:cubicBezTo>
                    <a:pt x="7798" y="5579"/>
                    <a:pt x="7807" y="5610"/>
                    <a:pt x="7815" y="5630"/>
                  </a:cubicBezTo>
                  <a:cubicBezTo>
                    <a:pt x="7819" y="5638"/>
                    <a:pt x="7827" y="5645"/>
                    <a:pt x="7828" y="5646"/>
                  </a:cubicBezTo>
                  <a:cubicBezTo>
                    <a:pt x="7840" y="5687"/>
                    <a:pt x="7853" y="5729"/>
                    <a:pt x="7868" y="5769"/>
                  </a:cubicBezTo>
                  <a:cubicBezTo>
                    <a:pt x="7877" y="5794"/>
                    <a:pt x="7883" y="5807"/>
                    <a:pt x="7886" y="5807"/>
                  </a:cubicBezTo>
                  <a:cubicBezTo>
                    <a:pt x="7888" y="5807"/>
                    <a:pt x="7887" y="5796"/>
                    <a:pt x="7882" y="5771"/>
                  </a:cubicBezTo>
                  <a:lnTo>
                    <a:pt x="7882" y="5771"/>
                  </a:lnTo>
                  <a:cubicBezTo>
                    <a:pt x="7894" y="5808"/>
                    <a:pt x="7907" y="5845"/>
                    <a:pt x="7908" y="5877"/>
                  </a:cubicBezTo>
                  <a:cubicBezTo>
                    <a:pt x="7910" y="5901"/>
                    <a:pt x="7912" y="5941"/>
                    <a:pt x="7929" y="5973"/>
                  </a:cubicBezTo>
                  <a:cubicBezTo>
                    <a:pt x="7942" y="5997"/>
                    <a:pt x="7946" y="5997"/>
                    <a:pt x="7959" y="6032"/>
                  </a:cubicBezTo>
                  <a:cubicBezTo>
                    <a:pt x="7962" y="6045"/>
                    <a:pt x="7970" y="6072"/>
                    <a:pt x="7975" y="6085"/>
                  </a:cubicBezTo>
                  <a:cubicBezTo>
                    <a:pt x="7976" y="6084"/>
                    <a:pt x="7977" y="6084"/>
                    <a:pt x="7978" y="6084"/>
                  </a:cubicBezTo>
                  <a:cubicBezTo>
                    <a:pt x="7979" y="6084"/>
                    <a:pt x="7981" y="6085"/>
                    <a:pt x="7983" y="6090"/>
                  </a:cubicBezTo>
                  <a:cubicBezTo>
                    <a:pt x="7997" y="6120"/>
                    <a:pt x="8009" y="6171"/>
                    <a:pt x="8023" y="6205"/>
                  </a:cubicBezTo>
                  <a:cubicBezTo>
                    <a:pt x="8037" y="6240"/>
                    <a:pt x="8053" y="6267"/>
                    <a:pt x="8053" y="6294"/>
                  </a:cubicBezTo>
                  <a:cubicBezTo>
                    <a:pt x="8052" y="6312"/>
                    <a:pt x="8077" y="6388"/>
                    <a:pt x="8088" y="6402"/>
                  </a:cubicBezTo>
                  <a:cubicBezTo>
                    <a:pt x="8089" y="6403"/>
                    <a:pt x="8090" y="6404"/>
                    <a:pt x="8091" y="6404"/>
                  </a:cubicBezTo>
                  <a:cubicBezTo>
                    <a:pt x="8096" y="6404"/>
                    <a:pt x="8085" y="6360"/>
                    <a:pt x="8082" y="6348"/>
                  </a:cubicBezTo>
                  <a:lnTo>
                    <a:pt x="8082" y="6348"/>
                  </a:lnTo>
                  <a:cubicBezTo>
                    <a:pt x="8090" y="6374"/>
                    <a:pt x="8099" y="6400"/>
                    <a:pt x="8103" y="6424"/>
                  </a:cubicBezTo>
                  <a:cubicBezTo>
                    <a:pt x="8106" y="6446"/>
                    <a:pt x="8105" y="6460"/>
                    <a:pt x="8111" y="6485"/>
                  </a:cubicBezTo>
                  <a:cubicBezTo>
                    <a:pt x="8122" y="6528"/>
                    <a:pt x="8136" y="6539"/>
                    <a:pt x="8144" y="6580"/>
                  </a:cubicBezTo>
                  <a:cubicBezTo>
                    <a:pt x="8147" y="6597"/>
                    <a:pt x="8143" y="6649"/>
                    <a:pt x="8159" y="6655"/>
                  </a:cubicBezTo>
                  <a:cubicBezTo>
                    <a:pt x="8169" y="6658"/>
                    <a:pt x="8185" y="6661"/>
                    <a:pt x="8190" y="6707"/>
                  </a:cubicBezTo>
                  <a:cubicBezTo>
                    <a:pt x="8194" y="6736"/>
                    <a:pt x="8188" y="6738"/>
                    <a:pt x="8197" y="6774"/>
                  </a:cubicBezTo>
                  <a:cubicBezTo>
                    <a:pt x="8200" y="6786"/>
                    <a:pt x="8224" y="6873"/>
                    <a:pt x="8230" y="6874"/>
                  </a:cubicBezTo>
                  <a:cubicBezTo>
                    <a:pt x="8230" y="6874"/>
                    <a:pt x="8230" y="6874"/>
                    <a:pt x="8230" y="6874"/>
                  </a:cubicBezTo>
                  <a:cubicBezTo>
                    <a:pt x="8233" y="6874"/>
                    <a:pt x="8236" y="6863"/>
                    <a:pt x="8241" y="6863"/>
                  </a:cubicBezTo>
                  <a:cubicBezTo>
                    <a:pt x="8245" y="6863"/>
                    <a:pt x="8249" y="6869"/>
                    <a:pt x="8255" y="6889"/>
                  </a:cubicBezTo>
                  <a:cubicBezTo>
                    <a:pt x="8264" y="6925"/>
                    <a:pt x="8247" y="6904"/>
                    <a:pt x="8246" y="6918"/>
                  </a:cubicBezTo>
                  <a:lnTo>
                    <a:pt x="8246" y="6918"/>
                  </a:lnTo>
                  <a:cubicBezTo>
                    <a:pt x="8246" y="6918"/>
                    <a:pt x="8246" y="6918"/>
                    <a:pt x="8246" y="6918"/>
                  </a:cubicBezTo>
                  <a:cubicBezTo>
                    <a:pt x="8247" y="6918"/>
                    <a:pt x="8270" y="6949"/>
                    <a:pt x="8272" y="6953"/>
                  </a:cubicBezTo>
                  <a:cubicBezTo>
                    <a:pt x="8286" y="6977"/>
                    <a:pt x="8284" y="6983"/>
                    <a:pt x="8283" y="6997"/>
                  </a:cubicBezTo>
                  <a:cubicBezTo>
                    <a:pt x="8281" y="7017"/>
                    <a:pt x="8303" y="7103"/>
                    <a:pt x="8316" y="7132"/>
                  </a:cubicBezTo>
                  <a:cubicBezTo>
                    <a:pt x="8320" y="7143"/>
                    <a:pt x="8324" y="7146"/>
                    <a:pt x="8328" y="7146"/>
                  </a:cubicBezTo>
                  <a:cubicBezTo>
                    <a:pt x="8334" y="7146"/>
                    <a:pt x="8340" y="7135"/>
                    <a:pt x="8344" y="7135"/>
                  </a:cubicBezTo>
                  <a:cubicBezTo>
                    <a:pt x="8345" y="7135"/>
                    <a:pt x="8346" y="7136"/>
                    <a:pt x="8347" y="7138"/>
                  </a:cubicBezTo>
                  <a:cubicBezTo>
                    <a:pt x="8355" y="7163"/>
                    <a:pt x="8349" y="7168"/>
                    <a:pt x="8350" y="7182"/>
                  </a:cubicBezTo>
                  <a:cubicBezTo>
                    <a:pt x="8352" y="7202"/>
                    <a:pt x="8358" y="7230"/>
                    <a:pt x="8365" y="7255"/>
                  </a:cubicBezTo>
                  <a:cubicBezTo>
                    <a:pt x="8374" y="7289"/>
                    <a:pt x="8380" y="7359"/>
                    <a:pt x="8392" y="7384"/>
                  </a:cubicBezTo>
                  <a:cubicBezTo>
                    <a:pt x="8398" y="7397"/>
                    <a:pt x="8418" y="7415"/>
                    <a:pt x="8417" y="7429"/>
                  </a:cubicBezTo>
                  <a:cubicBezTo>
                    <a:pt x="8417" y="7441"/>
                    <a:pt x="8413" y="7442"/>
                    <a:pt x="8420" y="7467"/>
                  </a:cubicBezTo>
                  <a:cubicBezTo>
                    <a:pt x="8436" y="7522"/>
                    <a:pt x="8464" y="7539"/>
                    <a:pt x="8483" y="7592"/>
                  </a:cubicBezTo>
                  <a:cubicBezTo>
                    <a:pt x="8502" y="7646"/>
                    <a:pt x="8487" y="7677"/>
                    <a:pt x="8500" y="7718"/>
                  </a:cubicBezTo>
                  <a:cubicBezTo>
                    <a:pt x="8501" y="7722"/>
                    <a:pt x="8502" y="7723"/>
                    <a:pt x="8503" y="7723"/>
                  </a:cubicBezTo>
                  <a:cubicBezTo>
                    <a:pt x="8506" y="7723"/>
                    <a:pt x="8507" y="7707"/>
                    <a:pt x="8506" y="7703"/>
                  </a:cubicBezTo>
                  <a:lnTo>
                    <a:pt x="8506" y="7703"/>
                  </a:lnTo>
                  <a:cubicBezTo>
                    <a:pt x="8517" y="7736"/>
                    <a:pt x="8507" y="7744"/>
                    <a:pt x="8517" y="7773"/>
                  </a:cubicBezTo>
                  <a:cubicBezTo>
                    <a:pt x="8531" y="7811"/>
                    <a:pt x="8543" y="7837"/>
                    <a:pt x="8556" y="7876"/>
                  </a:cubicBezTo>
                  <a:cubicBezTo>
                    <a:pt x="8555" y="7873"/>
                    <a:pt x="8554" y="7872"/>
                    <a:pt x="8555" y="7872"/>
                  </a:cubicBezTo>
                  <a:lnTo>
                    <a:pt x="8555" y="7872"/>
                  </a:lnTo>
                  <a:cubicBezTo>
                    <a:pt x="8555" y="7872"/>
                    <a:pt x="8567" y="7906"/>
                    <a:pt x="8573" y="7916"/>
                  </a:cubicBezTo>
                  <a:cubicBezTo>
                    <a:pt x="8584" y="7935"/>
                    <a:pt x="8586" y="7949"/>
                    <a:pt x="8591" y="7969"/>
                  </a:cubicBezTo>
                  <a:cubicBezTo>
                    <a:pt x="8599" y="8008"/>
                    <a:pt x="8616" y="8059"/>
                    <a:pt x="8632" y="8096"/>
                  </a:cubicBezTo>
                  <a:cubicBezTo>
                    <a:pt x="8639" y="8110"/>
                    <a:pt x="8669" y="8154"/>
                    <a:pt x="8662" y="8157"/>
                  </a:cubicBezTo>
                  <a:cubicBezTo>
                    <a:pt x="8651" y="8165"/>
                    <a:pt x="8638" y="8169"/>
                    <a:pt x="8669" y="8221"/>
                  </a:cubicBezTo>
                  <a:cubicBezTo>
                    <a:pt x="8678" y="8236"/>
                    <a:pt x="8689" y="8251"/>
                    <a:pt x="8699" y="8269"/>
                  </a:cubicBezTo>
                  <a:lnTo>
                    <a:pt x="8699" y="8269"/>
                  </a:lnTo>
                  <a:cubicBezTo>
                    <a:pt x="8696" y="8265"/>
                    <a:pt x="8692" y="8264"/>
                    <a:pt x="8690" y="8264"/>
                  </a:cubicBezTo>
                  <a:cubicBezTo>
                    <a:pt x="8689" y="8264"/>
                    <a:pt x="8688" y="8264"/>
                    <a:pt x="8688" y="8265"/>
                  </a:cubicBezTo>
                  <a:cubicBezTo>
                    <a:pt x="8694" y="8284"/>
                    <a:pt x="8703" y="8315"/>
                    <a:pt x="8711" y="8315"/>
                  </a:cubicBezTo>
                  <a:cubicBezTo>
                    <a:pt x="8711" y="8315"/>
                    <a:pt x="8711" y="8315"/>
                    <a:pt x="8711" y="8315"/>
                  </a:cubicBezTo>
                  <a:cubicBezTo>
                    <a:pt x="8712" y="8315"/>
                    <a:pt x="8711" y="8296"/>
                    <a:pt x="8710" y="8289"/>
                  </a:cubicBezTo>
                  <a:lnTo>
                    <a:pt x="8710" y="8289"/>
                  </a:lnTo>
                  <a:cubicBezTo>
                    <a:pt x="8718" y="8306"/>
                    <a:pt x="8724" y="8324"/>
                    <a:pt x="8726" y="8345"/>
                  </a:cubicBezTo>
                  <a:cubicBezTo>
                    <a:pt x="8729" y="8375"/>
                    <a:pt x="8726" y="8398"/>
                    <a:pt x="8736" y="8435"/>
                  </a:cubicBezTo>
                  <a:cubicBezTo>
                    <a:pt x="8744" y="8471"/>
                    <a:pt x="8752" y="8474"/>
                    <a:pt x="8761" y="8499"/>
                  </a:cubicBezTo>
                  <a:cubicBezTo>
                    <a:pt x="8768" y="8522"/>
                    <a:pt x="8765" y="8544"/>
                    <a:pt x="8771" y="8570"/>
                  </a:cubicBezTo>
                  <a:cubicBezTo>
                    <a:pt x="8772" y="8576"/>
                    <a:pt x="8780" y="8581"/>
                    <a:pt x="8783" y="8586"/>
                  </a:cubicBezTo>
                  <a:cubicBezTo>
                    <a:pt x="8803" y="8627"/>
                    <a:pt x="8782" y="8663"/>
                    <a:pt x="8785" y="8693"/>
                  </a:cubicBezTo>
                  <a:lnTo>
                    <a:pt x="8785" y="8693"/>
                  </a:lnTo>
                  <a:cubicBezTo>
                    <a:pt x="8784" y="8686"/>
                    <a:pt x="8789" y="8681"/>
                    <a:pt x="8794" y="8681"/>
                  </a:cubicBezTo>
                  <a:cubicBezTo>
                    <a:pt x="8803" y="8681"/>
                    <a:pt x="8811" y="8693"/>
                    <a:pt x="8805" y="8731"/>
                  </a:cubicBezTo>
                  <a:cubicBezTo>
                    <a:pt x="8797" y="8767"/>
                    <a:pt x="8797" y="8755"/>
                    <a:pt x="8793" y="8805"/>
                  </a:cubicBezTo>
                  <a:cubicBezTo>
                    <a:pt x="8789" y="8824"/>
                    <a:pt x="8787" y="8829"/>
                    <a:pt x="8782" y="8829"/>
                  </a:cubicBezTo>
                  <a:cubicBezTo>
                    <a:pt x="8781" y="8829"/>
                    <a:pt x="8780" y="8828"/>
                    <a:pt x="8779" y="8828"/>
                  </a:cubicBezTo>
                  <a:lnTo>
                    <a:pt x="8779" y="8828"/>
                  </a:lnTo>
                  <a:cubicBezTo>
                    <a:pt x="8788" y="8831"/>
                    <a:pt x="8785" y="8863"/>
                    <a:pt x="8778" y="8893"/>
                  </a:cubicBezTo>
                  <a:cubicBezTo>
                    <a:pt x="8771" y="8925"/>
                    <a:pt x="8761" y="8955"/>
                    <a:pt x="8770" y="8959"/>
                  </a:cubicBezTo>
                  <a:cubicBezTo>
                    <a:pt x="8770" y="8959"/>
                    <a:pt x="8769" y="8959"/>
                    <a:pt x="8769" y="8959"/>
                  </a:cubicBezTo>
                  <a:cubicBezTo>
                    <a:pt x="8759" y="8959"/>
                    <a:pt x="8729" y="9041"/>
                    <a:pt x="8716" y="9062"/>
                  </a:cubicBezTo>
                  <a:cubicBezTo>
                    <a:pt x="8706" y="9081"/>
                    <a:pt x="8696" y="9100"/>
                    <a:pt x="8687" y="9120"/>
                  </a:cubicBezTo>
                  <a:cubicBezTo>
                    <a:pt x="8687" y="9120"/>
                    <a:pt x="8687" y="9120"/>
                    <a:pt x="8687" y="9120"/>
                  </a:cubicBezTo>
                  <a:cubicBezTo>
                    <a:pt x="8687" y="9120"/>
                    <a:pt x="8684" y="9144"/>
                    <a:pt x="8682" y="9146"/>
                  </a:cubicBezTo>
                  <a:cubicBezTo>
                    <a:pt x="8680" y="9147"/>
                    <a:pt x="8678" y="9148"/>
                    <a:pt x="8676" y="9148"/>
                  </a:cubicBezTo>
                  <a:cubicBezTo>
                    <a:pt x="8669" y="9148"/>
                    <a:pt x="8665" y="9136"/>
                    <a:pt x="8661" y="9133"/>
                  </a:cubicBezTo>
                  <a:cubicBezTo>
                    <a:pt x="8654" y="9151"/>
                    <a:pt x="8641" y="9173"/>
                    <a:pt x="8643" y="9183"/>
                  </a:cubicBezTo>
                  <a:cubicBezTo>
                    <a:pt x="8646" y="9192"/>
                    <a:pt x="8651" y="9204"/>
                    <a:pt x="8621" y="9236"/>
                  </a:cubicBezTo>
                  <a:cubicBezTo>
                    <a:pt x="8618" y="9234"/>
                    <a:pt x="8616" y="9216"/>
                    <a:pt x="8609" y="9216"/>
                  </a:cubicBezTo>
                  <a:cubicBezTo>
                    <a:pt x="8608" y="9216"/>
                    <a:pt x="8607" y="9216"/>
                    <a:pt x="8606" y="9217"/>
                  </a:cubicBezTo>
                  <a:cubicBezTo>
                    <a:pt x="8588" y="9229"/>
                    <a:pt x="8576" y="9254"/>
                    <a:pt x="8573" y="9262"/>
                  </a:cubicBezTo>
                  <a:cubicBezTo>
                    <a:pt x="8558" y="9275"/>
                    <a:pt x="8542" y="9287"/>
                    <a:pt x="8526" y="9296"/>
                  </a:cubicBezTo>
                  <a:cubicBezTo>
                    <a:pt x="8515" y="9302"/>
                    <a:pt x="8497" y="9306"/>
                    <a:pt x="8483" y="9313"/>
                  </a:cubicBezTo>
                  <a:cubicBezTo>
                    <a:pt x="8462" y="9328"/>
                    <a:pt x="8467" y="9344"/>
                    <a:pt x="8450" y="9352"/>
                  </a:cubicBezTo>
                  <a:cubicBezTo>
                    <a:pt x="8447" y="9354"/>
                    <a:pt x="8431" y="9355"/>
                    <a:pt x="8423" y="9358"/>
                  </a:cubicBezTo>
                  <a:cubicBezTo>
                    <a:pt x="8410" y="9361"/>
                    <a:pt x="8397" y="9368"/>
                    <a:pt x="8384" y="9373"/>
                  </a:cubicBezTo>
                  <a:cubicBezTo>
                    <a:pt x="8349" y="9387"/>
                    <a:pt x="8325" y="9399"/>
                    <a:pt x="8288" y="9412"/>
                  </a:cubicBezTo>
                  <a:cubicBezTo>
                    <a:pt x="8257" y="9423"/>
                    <a:pt x="8245" y="9417"/>
                    <a:pt x="8220" y="9430"/>
                  </a:cubicBezTo>
                  <a:cubicBezTo>
                    <a:pt x="8203" y="9437"/>
                    <a:pt x="8196" y="9443"/>
                    <a:pt x="8197" y="9447"/>
                  </a:cubicBezTo>
                  <a:lnTo>
                    <a:pt x="8197" y="9447"/>
                  </a:lnTo>
                  <a:cubicBezTo>
                    <a:pt x="8195" y="9441"/>
                    <a:pt x="8194" y="9436"/>
                    <a:pt x="8184" y="9436"/>
                  </a:cubicBezTo>
                  <a:cubicBezTo>
                    <a:pt x="8176" y="9436"/>
                    <a:pt x="8163" y="9439"/>
                    <a:pt x="8139" y="9447"/>
                  </a:cubicBezTo>
                  <a:cubicBezTo>
                    <a:pt x="8141" y="9447"/>
                    <a:pt x="8142" y="9452"/>
                    <a:pt x="8142" y="9453"/>
                  </a:cubicBezTo>
                  <a:lnTo>
                    <a:pt x="8142" y="9453"/>
                  </a:lnTo>
                  <a:cubicBezTo>
                    <a:pt x="8109" y="9464"/>
                    <a:pt x="7995" y="9495"/>
                    <a:pt x="7978" y="9508"/>
                  </a:cubicBezTo>
                  <a:cubicBezTo>
                    <a:pt x="7976" y="9510"/>
                    <a:pt x="8005" y="9517"/>
                    <a:pt x="7979" y="9524"/>
                  </a:cubicBezTo>
                  <a:cubicBezTo>
                    <a:pt x="7956" y="9529"/>
                    <a:pt x="7926" y="9530"/>
                    <a:pt x="7902" y="9535"/>
                  </a:cubicBezTo>
                  <a:cubicBezTo>
                    <a:pt x="7840" y="9549"/>
                    <a:pt x="7767" y="9568"/>
                    <a:pt x="7705" y="9591"/>
                  </a:cubicBezTo>
                  <a:cubicBezTo>
                    <a:pt x="7671" y="9603"/>
                    <a:pt x="7652" y="9617"/>
                    <a:pt x="7617" y="9629"/>
                  </a:cubicBezTo>
                  <a:cubicBezTo>
                    <a:pt x="7562" y="9648"/>
                    <a:pt x="7567" y="9650"/>
                    <a:pt x="7549" y="9669"/>
                  </a:cubicBezTo>
                  <a:lnTo>
                    <a:pt x="7549" y="9669"/>
                  </a:lnTo>
                  <a:cubicBezTo>
                    <a:pt x="7551" y="9667"/>
                    <a:pt x="7543" y="9666"/>
                    <a:pt x="7532" y="9666"/>
                  </a:cubicBezTo>
                  <a:cubicBezTo>
                    <a:pt x="7507" y="9666"/>
                    <a:pt x="7464" y="9670"/>
                    <a:pt x="7457" y="9681"/>
                  </a:cubicBezTo>
                  <a:cubicBezTo>
                    <a:pt x="7456" y="9684"/>
                    <a:pt x="7462" y="9685"/>
                    <a:pt x="7472" y="9685"/>
                  </a:cubicBezTo>
                  <a:cubicBezTo>
                    <a:pt x="7486" y="9685"/>
                    <a:pt x="7509" y="9683"/>
                    <a:pt x="7524" y="9683"/>
                  </a:cubicBezTo>
                  <a:cubicBezTo>
                    <a:pt x="7534" y="9683"/>
                    <a:pt x="7541" y="9684"/>
                    <a:pt x="7539" y="9687"/>
                  </a:cubicBezTo>
                  <a:cubicBezTo>
                    <a:pt x="7538" y="9687"/>
                    <a:pt x="7464" y="9696"/>
                    <a:pt x="7458" y="9697"/>
                  </a:cubicBezTo>
                  <a:cubicBezTo>
                    <a:pt x="7447" y="9697"/>
                    <a:pt x="7434" y="9698"/>
                    <a:pt x="7421" y="9698"/>
                  </a:cubicBezTo>
                  <a:cubicBezTo>
                    <a:pt x="7404" y="9698"/>
                    <a:pt x="7388" y="9696"/>
                    <a:pt x="7387" y="9691"/>
                  </a:cubicBezTo>
                  <a:lnTo>
                    <a:pt x="7387" y="9691"/>
                  </a:lnTo>
                  <a:cubicBezTo>
                    <a:pt x="7391" y="9707"/>
                    <a:pt x="7320" y="9722"/>
                    <a:pt x="7287" y="9742"/>
                  </a:cubicBezTo>
                  <a:cubicBezTo>
                    <a:pt x="7264" y="9749"/>
                    <a:pt x="7253" y="9752"/>
                    <a:pt x="7247" y="9752"/>
                  </a:cubicBezTo>
                  <a:cubicBezTo>
                    <a:pt x="7241" y="9752"/>
                    <a:pt x="7241" y="9749"/>
                    <a:pt x="7243" y="9743"/>
                  </a:cubicBezTo>
                  <a:cubicBezTo>
                    <a:pt x="7243" y="9741"/>
                    <a:pt x="7241" y="9740"/>
                    <a:pt x="7238" y="9740"/>
                  </a:cubicBezTo>
                  <a:cubicBezTo>
                    <a:pt x="7230" y="9740"/>
                    <a:pt x="7215" y="9745"/>
                    <a:pt x="7207" y="9745"/>
                  </a:cubicBezTo>
                  <a:cubicBezTo>
                    <a:pt x="7205" y="9745"/>
                    <a:pt x="7204" y="9744"/>
                    <a:pt x="7203" y="9743"/>
                  </a:cubicBezTo>
                  <a:lnTo>
                    <a:pt x="7203" y="9743"/>
                  </a:lnTo>
                  <a:lnTo>
                    <a:pt x="7211" y="9774"/>
                  </a:lnTo>
                  <a:cubicBezTo>
                    <a:pt x="7199" y="9777"/>
                    <a:pt x="7189" y="9779"/>
                    <a:pt x="7180" y="9779"/>
                  </a:cubicBezTo>
                  <a:cubicBezTo>
                    <a:pt x="7158" y="9779"/>
                    <a:pt x="7146" y="9771"/>
                    <a:pt x="7142" y="9771"/>
                  </a:cubicBezTo>
                  <a:cubicBezTo>
                    <a:pt x="7141" y="9771"/>
                    <a:pt x="7141" y="9771"/>
                    <a:pt x="7141" y="9771"/>
                  </a:cubicBezTo>
                  <a:cubicBezTo>
                    <a:pt x="7114" y="9784"/>
                    <a:pt x="7075" y="9815"/>
                    <a:pt x="7036" y="9817"/>
                  </a:cubicBezTo>
                  <a:cubicBezTo>
                    <a:pt x="7007" y="9820"/>
                    <a:pt x="6890" y="9843"/>
                    <a:pt x="6871" y="9865"/>
                  </a:cubicBezTo>
                  <a:cubicBezTo>
                    <a:pt x="6862" y="9876"/>
                    <a:pt x="6792" y="9889"/>
                    <a:pt x="6770" y="9905"/>
                  </a:cubicBezTo>
                  <a:cubicBezTo>
                    <a:pt x="6754" y="9916"/>
                    <a:pt x="6743" y="9919"/>
                    <a:pt x="6733" y="9919"/>
                  </a:cubicBezTo>
                  <a:cubicBezTo>
                    <a:pt x="6723" y="9919"/>
                    <a:pt x="6714" y="9915"/>
                    <a:pt x="6704" y="9915"/>
                  </a:cubicBezTo>
                  <a:cubicBezTo>
                    <a:pt x="6700" y="9915"/>
                    <a:pt x="6696" y="9916"/>
                    <a:pt x="6692" y="9917"/>
                  </a:cubicBezTo>
                  <a:cubicBezTo>
                    <a:pt x="6659" y="9925"/>
                    <a:pt x="6647" y="9940"/>
                    <a:pt x="6617" y="9949"/>
                  </a:cubicBezTo>
                  <a:cubicBezTo>
                    <a:pt x="6603" y="9953"/>
                    <a:pt x="6595" y="9955"/>
                    <a:pt x="6591" y="9955"/>
                  </a:cubicBezTo>
                  <a:cubicBezTo>
                    <a:pt x="6585" y="9955"/>
                    <a:pt x="6589" y="9951"/>
                    <a:pt x="6591" y="9946"/>
                  </a:cubicBezTo>
                  <a:cubicBezTo>
                    <a:pt x="6592" y="9944"/>
                    <a:pt x="6591" y="9943"/>
                    <a:pt x="6590" y="9943"/>
                  </a:cubicBezTo>
                  <a:cubicBezTo>
                    <a:pt x="6580" y="9943"/>
                    <a:pt x="6542" y="9962"/>
                    <a:pt x="6540" y="9963"/>
                  </a:cubicBezTo>
                  <a:cubicBezTo>
                    <a:pt x="6521" y="9974"/>
                    <a:pt x="6513" y="9973"/>
                    <a:pt x="6499" y="9976"/>
                  </a:cubicBezTo>
                  <a:cubicBezTo>
                    <a:pt x="6461" y="9985"/>
                    <a:pt x="6499" y="10007"/>
                    <a:pt x="6467" y="10007"/>
                  </a:cubicBezTo>
                  <a:cubicBezTo>
                    <a:pt x="6463" y="10007"/>
                    <a:pt x="6457" y="10007"/>
                    <a:pt x="6451" y="10006"/>
                  </a:cubicBezTo>
                  <a:cubicBezTo>
                    <a:pt x="6448" y="10006"/>
                    <a:pt x="6445" y="10005"/>
                    <a:pt x="6442" y="10005"/>
                  </a:cubicBezTo>
                  <a:cubicBezTo>
                    <a:pt x="6410" y="10005"/>
                    <a:pt x="6362" y="10022"/>
                    <a:pt x="6335" y="10041"/>
                  </a:cubicBezTo>
                  <a:cubicBezTo>
                    <a:pt x="6308" y="10058"/>
                    <a:pt x="6287" y="10069"/>
                    <a:pt x="6265" y="10069"/>
                  </a:cubicBezTo>
                  <a:cubicBezTo>
                    <a:pt x="6258" y="10069"/>
                    <a:pt x="6251" y="10068"/>
                    <a:pt x="6244" y="10066"/>
                  </a:cubicBezTo>
                  <a:cubicBezTo>
                    <a:pt x="6243" y="10066"/>
                    <a:pt x="6241" y="10066"/>
                    <a:pt x="6240" y="10066"/>
                  </a:cubicBezTo>
                  <a:cubicBezTo>
                    <a:pt x="6216" y="10066"/>
                    <a:pt x="6144" y="10107"/>
                    <a:pt x="6118" y="10107"/>
                  </a:cubicBezTo>
                  <a:cubicBezTo>
                    <a:pt x="6117" y="10107"/>
                    <a:pt x="6116" y="10107"/>
                    <a:pt x="6115" y="10107"/>
                  </a:cubicBezTo>
                  <a:lnTo>
                    <a:pt x="6115" y="10107"/>
                  </a:lnTo>
                  <a:cubicBezTo>
                    <a:pt x="6130" y="10110"/>
                    <a:pt x="6052" y="10152"/>
                    <a:pt x="6036" y="10152"/>
                  </a:cubicBezTo>
                  <a:cubicBezTo>
                    <a:pt x="6032" y="10152"/>
                    <a:pt x="6032" y="10149"/>
                    <a:pt x="6040" y="10141"/>
                  </a:cubicBezTo>
                  <a:cubicBezTo>
                    <a:pt x="6038" y="10137"/>
                    <a:pt x="6035" y="10135"/>
                    <a:pt x="6030" y="10135"/>
                  </a:cubicBezTo>
                  <a:cubicBezTo>
                    <a:pt x="6012" y="10135"/>
                    <a:pt x="5972" y="10159"/>
                    <a:pt x="5942" y="10170"/>
                  </a:cubicBezTo>
                  <a:cubicBezTo>
                    <a:pt x="5919" y="10179"/>
                    <a:pt x="5887" y="10189"/>
                    <a:pt x="5864" y="10193"/>
                  </a:cubicBezTo>
                  <a:cubicBezTo>
                    <a:pt x="5861" y="10193"/>
                    <a:pt x="5860" y="10193"/>
                    <a:pt x="5858" y="10193"/>
                  </a:cubicBezTo>
                  <a:cubicBezTo>
                    <a:pt x="5855" y="10193"/>
                    <a:pt x="5854" y="10193"/>
                    <a:pt x="5851" y="10193"/>
                  </a:cubicBezTo>
                  <a:cubicBezTo>
                    <a:pt x="5849" y="10193"/>
                    <a:pt x="5845" y="10193"/>
                    <a:pt x="5839" y="10195"/>
                  </a:cubicBezTo>
                  <a:cubicBezTo>
                    <a:pt x="5811" y="10203"/>
                    <a:pt x="5726" y="10235"/>
                    <a:pt x="5729" y="10244"/>
                  </a:cubicBezTo>
                  <a:cubicBezTo>
                    <a:pt x="5727" y="10239"/>
                    <a:pt x="5728" y="10233"/>
                    <a:pt x="5717" y="10233"/>
                  </a:cubicBezTo>
                  <a:cubicBezTo>
                    <a:pt x="5712" y="10233"/>
                    <a:pt x="5704" y="10234"/>
                    <a:pt x="5691" y="10238"/>
                  </a:cubicBezTo>
                  <a:cubicBezTo>
                    <a:pt x="5669" y="10245"/>
                    <a:pt x="5639" y="10266"/>
                    <a:pt x="5624" y="10266"/>
                  </a:cubicBezTo>
                  <a:cubicBezTo>
                    <a:pt x="5623" y="10266"/>
                    <a:pt x="5622" y="10266"/>
                    <a:pt x="5620" y="10265"/>
                  </a:cubicBezTo>
                  <a:lnTo>
                    <a:pt x="5620" y="10265"/>
                  </a:lnTo>
                  <a:cubicBezTo>
                    <a:pt x="5621" y="10266"/>
                    <a:pt x="5597" y="10276"/>
                    <a:pt x="5596" y="10279"/>
                  </a:cubicBezTo>
                  <a:cubicBezTo>
                    <a:pt x="5596" y="10284"/>
                    <a:pt x="5574" y="10287"/>
                    <a:pt x="5566" y="10289"/>
                  </a:cubicBezTo>
                  <a:cubicBezTo>
                    <a:pt x="5524" y="10297"/>
                    <a:pt x="5463" y="10308"/>
                    <a:pt x="5468" y="10329"/>
                  </a:cubicBezTo>
                  <a:cubicBezTo>
                    <a:pt x="5468" y="10327"/>
                    <a:pt x="5466" y="10318"/>
                    <a:pt x="5456" y="10318"/>
                  </a:cubicBezTo>
                  <a:cubicBezTo>
                    <a:pt x="5451" y="10318"/>
                    <a:pt x="5444" y="10320"/>
                    <a:pt x="5435" y="10325"/>
                  </a:cubicBezTo>
                  <a:cubicBezTo>
                    <a:pt x="5410" y="10340"/>
                    <a:pt x="5418" y="10340"/>
                    <a:pt x="5380" y="10352"/>
                  </a:cubicBezTo>
                  <a:lnTo>
                    <a:pt x="5380" y="10352"/>
                  </a:lnTo>
                  <a:cubicBezTo>
                    <a:pt x="5396" y="10347"/>
                    <a:pt x="5395" y="10339"/>
                    <a:pt x="5381" y="10339"/>
                  </a:cubicBezTo>
                  <a:cubicBezTo>
                    <a:pt x="5376" y="10339"/>
                    <a:pt x="5369" y="10340"/>
                    <a:pt x="5361" y="10342"/>
                  </a:cubicBezTo>
                  <a:cubicBezTo>
                    <a:pt x="5336" y="10349"/>
                    <a:pt x="5310" y="10359"/>
                    <a:pt x="5286" y="10368"/>
                  </a:cubicBezTo>
                  <a:cubicBezTo>
                    <a:pt x="5235" y="10390"/>
                    <a:pt x="5234" y="10394"/>
                    <a:pt x="5235" y="10406"/>
                  </a:cubicBezTo>
                  <a:cubicBezTo>
                    <a:pt x="5212" y="10414"/>
                    <a:pt x="5202" y="10416"/>
                    <a:pt x="5197" y="10416"/>
                  </a:cubicBezTo>
                  <a:cubicBezTo>
                    <a:pt x="5191" y="10416"/>
                    <a:pt x="5189" y="10414"/>
                    <a:pt x="5179" y="10412"/>
                  </a:cubicBezTo>
                  <a:cubicBezTo>
                    <a:pt x="5179" y="10412"/>
                    <a:pt x="5158" y="10432"/>
                    <a:pt x="5159" y="10435"/>
                  </a:cubicBezTo>
                  <a:cubicBezTo>
                    <a:pt x="5155" y="10423"/>
                    <a:pt x="5141" y="10419"/>
                    <a:pt x="5124" y="10412"/>
                  </a:cubicBezTo>
                  <a:cubicBezTo>
                    <a:pt x="5102" y="10426"/>
                    <a:pt x="5083" y="10439"/>
                    <a:pt x="5064" y="10452"/>
                  </a:cubicBezTo>
                  <a:cubicBezTo>
                    <a:pt x="5034" y="10476"/>
                    <a:pt x="4981" y="10486"/>
                    <a:pt x="4935" y="10497"/>
                  </a:cubicBezTo>
                  <a:cubicBezTo>
                    <a:pt x="4911" y="10504"/>
                    <a:pt x="4822" y="10525"/>
                    <a:pt x="4820" y="10538"/>
                  </a:cubicBezTo>
                  <a:cubicBezTo>
                    <a:pt x="4819" y="10549"/>
                    <a:pt x="4824" y="10558"/>
                    <a:pt x="4827" y="10567"/>
                  </a:cubicBezTo>
                  <a:cubicBezTo>
                    <a:pt x="4819" y="10570"/>
                    <a:pt x="4813" y="10571"/>
                    <a:pt x="4809" y="10571"/>
                  </a:cubicBezTo>
                  <a:cubicBezTo>
                    <a:pt x="4792" y="10571"/>
                    <a:pt x="4796" y="10557"/>
                    <a:pt x="4795" y="10552"/>
                  </a:cubicBezTo>
                  <a:lnTo>
                    <a:pt x="4795" y="10552"/>
                  </a:lnTo>
                  <a:cubicBezTo>
                    <a:pt x="4795" y="10557"/>
                    <a:pt x="4771" y="10561"/>
                    <a:pt x="4755" y="10561"/>
                  </a:cubicBezTo>
                  <a:cubicBezTo>
                    <a:pt x="4746" y="10561"/>
                    <a:pt x="4740" y="10560"/>
                    <a:pt x="4739" y="10558"/>
                  </a:cubicBezTo>
                  <a:cubicBezTo>
                    <a:pt x="4739" y="10554"/>
                    <a:pt x="4738" y="10548"/>
                    <a:pt x="4728" y="10548"/>
                  </a:cubicBezTo>
                  <a:cubicBezTo>
                    <a:pt x="4724" y="10548"/>
                    <a:pt x="4718" y="10549"/>
                    <a:pt x="4710" y="10552"/>
                  </a:cubicBezTo>
                  <a:lnTo>
                    <a:pt x="4718" y="10582"/>
                  </a:lnTo>
                  <a:lnTo>
                    <a:pt x="4718" y="10582"/>
                  </a:lnTo>
                  <a:cubicBezTo>
                    <a:pt x="4718" y="10580"/>
                    <a:pt x="4714" y="10579"/>
                    <a:pt x="4708" y="10579"/>
                  </a:cubicBezTo>
                  <a:cubicBezTo>
                    <a:pt x="4674" y="10579"/>
                    <a:pt x="4566" y="10613"/>
                    <a:pt x="4532" y="10624"/>
                  </a:cubicBezTo>
                  <a:lnTo>
                    <a:pt x="4532" y="10624"/>
                  </a:lnTo>
                  <a:cubicBezTo>
                    <a:pt x="4540" y="10621"/>
                    <a:pt x="4546" y="10620"/>
                    <a:pt x="4550" y="10620"/>
                  </a:cubicBezTo>
                  <a:cubicBezTo>
                    <a:pt x="4560" y="10620"/>
                    <a:pt x="4561" y="10626"/>
                    <a:pt x="4561" y="10629"/>
                  </a:cubicBezTo>
                  <a:cubicBezTo>
                    <a:pt x="4508" y="10645"/>
                    <a:pt x="4477" y="10627"/>
                    <a:pt x="4428" y="10657"/>
                  </a:cubicBezTo>
                  <a:cubicBezTo>
                    <a:pt x="4424" y="10660"/>
                    <a:pt x="4391" y="10684"/>
                    <a:pt x="4375" y="10684"/>
                  </a:cubicBezTo>
                  <a:cubicBezTo>
                    <a:pt x="4374" y="10684"/>
                    <a:pt x="4372" y="10684"/>
                    <a:pt x="4371" y="10683"/>
                  </a:cubicBezTo>
                  <a:cubicBezTo>
                    <a:pt x="4367" y="10681"/>
                    <a:pt x="4390" y="10663"/>
                    <a:pt x="4380" y="10663"/>
                  </a:cubicBezTo>
                  <a:cubicBezTo>
                    <a:pt x="4378" y="10663"/>
                    <a:pt x="4373" y="10664"/>
                    <a:pt x="4366" y="10667"/>
                  </a:cubicBezTo>
                  <a:cubicBezTo>
                    <a:pt x="4325" y="10682"/>
                    <a:pt x="4314" y="10694"/>
                    <a:pt x="4263" y="10707"/>
                  </a:cubicBezTo>
                  <a:cubicBezTo>
                    <a:pt x="4224" y="10717"/>
                    <a:pt x="4191" y="10722"/>
                    <a:pt x="4151" y="10736"/>
                  </a:cubicBezTo>
                  <a:cubicBezTo>
                    <a:pt x="4115" y="10747"/>
                    <a:pt x="4091" y="10765"/>
                    <a:pt x="4106" y="10765"/>
                  </a:cubicBezTo>
                  <a:cubicBezTo>
                    <a:pt x="4110" y="10765"/>
                    <a:pt x="4119" y="10763"/>
                    <a:pt x="4133" y="10759"/>
                  </a:cubicBezTo>
                  <a:lnTo>
                    <a:pt x="4133" y="10759"/>
                  </a:lnTo>
                  <a:cubicBezTo>
                    <a:pt x="4107" y="10767"/>
                    <a:pt x="4078" y="10778"/>
                    <a:pt x="4052" y="10784"/>
                  </a:cubicBezTo>
                  <a:cubicBezTo>
                    <a:pt x="4027" y="10790"/>
                    <a:pt x="4014" y="10789"/>
                    <a:pt x="3993" y="10792"/>
                  </a:cubicBezTo>
                  <a:cubicBezTo>
                    <a:pt x="3979" y="10793"/>
                    <a:pt x="3964" y="10801"/>
                    <a:pt x="3953" y="10807"/>
                  </a:cubicBezTo>
                  <a:cubicBezTo>
                    <a:pt x="3924" y="10820"/>
                    <a:pt x="3935" y="10821"/>
                    <a:pt x="3937" y="10829"/>
                  </a:cubicBezTo>
                  <a:cubicBezTo>
                    <a:pt x="3947" y="10823"/>
                    <a:pt x="3956" y="10820"/>
                    <a:pt x="3960" y="10820"/>
                  </a:cubicBezTo>
                  <a:cubicBezTo>
                    <a:pt x="3963" y="10820"/>
                    <a:pt x="3963" y="10822"/>
                    <a:pt x="3955" y="10827"/>
                  </a:cubicBezTo>
                  <a:cubicBezTo>
                    <a:pt x="3943" y="10836"/>
                    <a:pt x="3919" y="10848"/>
                    <a:pt x="3897" y="10853"/>
                  </a:cubicBezTo>
                  <a:cubicBezTo>
                    <a:pt x="3892" y="10854"/>
                    <a:pt x="3889" y="10854"/>
                    <a:pt x="3887" y="10854"/>
                  </a:cubicBezTo>
                  <a:cubicBezTo>
                    <a:pt x="3872" y="10854"/>
                    <a:pt x="3902" y="10833"/>
                    <a:pt x="3889" y="10833"/>
                  </a:cubicBezTo>
                  <a:cubicBezTo>
                    <a:pt x="3886" y="10833"/>
                    <a:pt x="3881" y="10835"/>
                    <a:pt x="3873" y="10837"/>
                  </a:cubicBezTo>
                  <a:cubicBezTo>
                    <a:pt x="3852" y="10844"/>
                    <a:pt x="3744" y="10886"/>
                    <a:pt x="3771" y="10886"/>
                  </a:cubicBezTo>
                  <a:cubicBezTo>
                    <a:pt x="3772" y="10886"/>
                    <a:pt x="3772" y="10886"/>
                    <a:pt x="3773" y="10886"/>
                  </a:cubicBezTo>
                  <a:cubicBezTo>
                    <a:pt x="3780" y="10886"/>
                    <a:pt x="3787" y="10886"/>
                    <a:pt x="3792" y="10886"/>
                  </a:cubicBezTo>
                  <a:cubicBezTo>
                    <a:pt x="3804" y="10886"/>
                    <a:pt x="3806" y="10887"/>
                    <a:pt x="3787" y="10900"/>
                  </a:cubicBezTo>
                  <a:cubicBezTo>
                    <a:pt x="3770" y="10910"/>
                    <a:pt x="3742" y="10923"/>
                    <a:pt x="3720" y="10924"/>
                  </a:cubicBezTo>
                  <a:cubicBezTo>
                    <a:pt x="3719" y="10924"/>
                    <a:pt x="3718" y="10924"/>
                    <a:pt x="3718" y="10924"/>
                  </a:cubicBezTo>
                  <a:cubicBezTo>
                    <a:pt x="3688" y="10924"/>
                    <a:pt x="3722" y="10887"/>
                    <a:pt x="3712" y="10887"/>
                  </a:cubicBezTo>
                  <a:cubicBezTo>
                    <a:pt x="3712" y="10887"/>
                    <a:pt x="3712" y="10887"/>
                    <a:pt x="3712" y="10887"/>
                  </a:cubicBezTo>
                  <a:cubicBezTo>
                    <a:pt x="3689" y="10891"/>
                    <a:pt x="3657" y="10904"/>
                    <a:pt x="3639" y="10913"/>
                  </a:cubicBezTo>
                  <a:cubicBezTo>
                    <a:pt x="3615" y="10926"/>
                    <a:pt x="3637" y="10927"/>
                    <a:pt x="3616" y="10938"/>
                  </a:cubicBezTo>
                  <a:cubicBezTo>
                    <a:pt x="3605" y="10944"/>
                    <a:pt x="3598" y="10946"/>
                    <a:pt x="3591" y="10946"/>
                  </a:cubicBezTo>
                  <a:cubicBezTo>
                    <a:pt x="3580" y="10946"/>
                    <a:pt x="3573" y="10940"/>
                    <a:pt x="3562" y="10940"/>
                  </a:cubicBezTo>
                  <a:cubicBezTo>
                    <a:pt x="3557" y="10940"/>
                    <a:pt x="3550" y="10941"/>
                    <a:pt x="3542" y="10945"/>
                  </a:cubicBezTo>
                  <a:cubicBezTo>
                    <a:pt x="3513" y="10959"/>
                    <a:pt x="3500" y="10970"/>
                    <a:pt x="3500" y="10980"/>
                  </a:cubicBezTo>
                  <a:lnTo>
                    <a:pt x="3500" y="10980"/>
                  </a:lnTo>
                  <a:cubicBezTo>
                    <a:pt x="3500" y="10973"/>
                    <a:pt x="3502" y="10964"/>
                    <a:pt x="3487" y="10962"/>
                  </a:cubicBezTo>
                  <a:cubicBezTo>
                    <a:pt x="3477" y="10960"/>
                    <a:pt x="3456" y="10958"/>
                    <a:pt x="3435" y="10958"/>
                  </a:cubicBezTo>
                  <a:cubicBezTo>
                    <a:pt x="3419" y="10958"/>
                    <a:pt x="3401" y="10959"/>
                    <a:pt x="3387" y="10962"/>
                  </a:cubicBezTo>
                  <a:cubicBezTo>
                    <a:pt x="3376" y="10965"/>
                    <a:pt x="3411" y="10971"/>
                    <a:pt x="3386" y="10977"/>
                  </a:cubicBezTo>
                  <a:cubicBezTo>
                    <a:pt x="3375" y="10979"/>
                    <a:pt x="3360" y="10980"/>
                    <a:pt x="3346" y="10980"/>
                  </a:cubicBezTo>
                  <a:cubicBezTo>
                    <a:pt x="3335" y="10980"/>
                    <a:pt x="3325" y="10980"/>
                    <a:pt x="3315" y="10979"/>
                  </a:cubicBezTo>
                  <a:cubicBezTo>
                    <a:pt x="3290" y="10975"/>
                    <a:pt x="3273" y="10965"/>
                    <a:pt x="3251" y="10963"/>
                  </a:cubicBezTo>
                  <a:cubicBezTo>
                    <a:pt x="3246" y="10962"/>
                    <a:pt x="3242" y="10962"/>
                    <a:pt x="3239" y="10962"/>
                  </a:cubicBezTo>
                  <a:cubicBezTo>
                    <a:pt x="3224" y="10962"/>
                    <a:pt x="3217" y="10966"/>
                    <a:pt x="3206" y="10966"/>
                  </a:cubicBezTo>
                  <a:cubicBezTo>
                    <a:pt x="3199" y="10966"/>
                    <a:pt x="3192" y="10964"/>
                    <a:pt x="3181" y="10960"/>
                  </a:cubicBezTo>
                  <a:cubicBezTo>
                    <a:pt x="3163" y="10953"/>
                    <a:pt x="3165" y="10937"/>
                    <a:pt x="3137" y="10935"/>
                  </a:cubicBezTo>
                  <a:cubicBezTo>
                    <a:pt x="3136" y="10935"/>
                    <a:pt x="3134" y="10935"/>
                    <a:pt x="3133" y="10935"/>
                  </a:cubicBezTo>
                  <a:cubicBezTo>
                    <a:pt x="3119" y="10935"/>
                    <a:pt x="3111" y="10940"/>
                    <a:pt x="3098" y="10940"/>
                  </a:cubicBezTo>
                  <a:cubicBezTo>
                    <a:pt x="3089" y="10940"/>
                    <a:pt x="3078" y="10937"/>
                    <a:pt x="3060" y="10930"/>
                  </a:cubicBezTo>
                  <a:lnTo>
                    <a:pt x="3064" y="10922"/>
                  </a:lnTo>
                  <a:cubicBezTo>
                    <a:pt x="3062" y="10918"/>
                    <a:pt x="3062" y="10917"/>
                    <a:pt x="3065" y="10917"/>
                  </a:cubicBezTo>
                  <a:cubicBezTo>
                    <a:pt x="3067" y="10917"/>
                    <a:pt x="3071" y="10918"/>
                    <a:pt x="3076" y="10920"/>
                  </a:cubicBezTo>
                  <a:cubicBezTo>
                    <a:pt x="3076" y="10920"/>
                    <a:pt x="3076" y="10920"/>
                    <a:pt x="3076" y="10920"/>
                  </a:cubicBezTo>
                  <a:cubicBezTo>
                    <a:pt x="3079" y="10920"/>
                    <a:pt x="3001" y="10891"/>
                    <a:pt x="2992" y="10885"/>
                  </a:cubicBezTo>
                  <a:cubicBezTo>
                    <a:pt x="2968" y="10871"/>
                    <a:pt x="2961" y="10858"/>
                    <a:pt x="2939" y="10846"/>
                  </a:cubicBezTo>
                  <a:cubicBezTo>
                    <a:pt x="2915" y="10831"/>
                    <a:pt x="2911" y="10833"/>
                    <a:pt x="2887" y="10813"/>
                  </a:cubicBezTo>
                  <a:cubicBezTo>
                    <a:pt x="2862" y="10790"/>
                    <a:pt x="2855" y="10783"/>
                    <a:pt x="2839" y="10760"/>
                  </a:cubicBezTo>
                  <a:cubicBezTo>
                    <a:pt x="2814" y="10725"/>
                    <a:pt x="2791" y="10722"/>
                    <a:pt x="2769" y="10690"/>
                  </a:cubicBezTo>
                  <a:cubicBezTo>
                    <a:pt x="2746" y="10656"/>
                    <a:pt x="2753" y="10637"/>
                    <a:pt x="2736" y="10605"/>
                  </a:cubicBezTo>
                  <a:cubicBezTo>
                    <a:pt x="2722" y="10579"/>
                    <a:pt x="2704" y="10568"/>
                    <a:pt x="2692" y="10544"/>
                  </a:cubicBezTo>
                  <a:cubicBezTo>
                    <a:pt x="2673" y="10507"/>
                    <a:pt x="2701" y="10510"/>
                    <a:pt x="2706" y="10508"/>
                  </a:cubicBezTo>
                  <a:cubicBezTo>
                    <a:pt x="2692" y="10489"/>
                    <a:pt x="2679" y="10466"/>
                    <a:pt x="2667" y="10451"/>
                  </a:cubicBezTo>
                  <a:cubicBezTo>
                    <a:pt x="2636" y="10417"/>
                    <a:pt x="2652" y="10411"/>
                    <a:pt x="2663" y="10408"/>
                  </a:cubicBezTo>
                  <a:lnTo>
                    <a:pt x="2663" y="10408"/>
                  </a:lnTo>
                  <a:cubicBezTo>
                    <a:pt x="2663" y="10408"/>
                    <a:pt x="2662" y="10409"/>
                    <a:pt x="2662" y="10409"/>
                  </a:cubicBezTo>
                  <a:cubicBezTo>
                    <a:pt x="2645" y="10409"/>
                    <a:pt x="2625" y="10309"/>
                    <a:pt x="2612" y="10309"/>
                  </a:cubicBezTo>
                  <a:cubicBezTo>
                    <a:pt x="2612" y="10309"/>
                    <a:pt x="2612" y="10309"/>
                    <a:pt x="2612" y="10309"/>
                  </a:cubicBezTo>
                  <a:cubicBezTo>
                    <a:pt x="2611" y="10285"/>
                    <a:pt x="2611" y="10261"/>
                    <a:pt x="2600" y="10227"/>
                  </a:cubicBezTo>
                  <a:cubicBezTo>
                    <a:pt x="2600" y="10227"/>
                    <a:pt x="2599" y="10227"/>
                    <a:pt x="2599" y="10227"/>
                  </a:cubicBezTo>
                  <a:cubicBezTo>
                    <a:pt x="2591" y="10227"/>
                    <a:pt x="2587" y="10209"/>
                    <a:pt x="2578" y="10183"/>
                  </a:cubicBezTo>
                  <a:cubicBezTo>
                    <a:pt x="2566" y="10146"/>
                    <a:pt x="2548" y="10126"/>
                    <a:pt x="2537" y="10092"/>
                  </a:cubicBezTo>
                  <a:cubicBezTo>
                    <a:pt x="2534" y="10084"/>
                    <a:pt x="2543" y="10007"/>
                    <a:pt x="2523" y="9989"/>
                  </a:cubicBezTo>
                  <a:cubicBezTo>
                    <a:pt x="2523" y="9989"/>
                    <a:pt x="2522" y="9989"/>
                    <a:pt x="2522" y="9989"/>
                  </a:cubicBezTo>
                  <a:cubicBezTo>
                    <a:pt x="2517" y="9989"/>
                    <a:pt x="2511" y="10006"/>
                    <a:pt x="2505" y="10006"/>
                  </a:cubicBezTo>
                  <a:cubicBezTo>
                    <a:pt x="2502" y="10006"/>
                    <a:pt x="2499" y="10001"/>
                    <a:pt x="2497" y="9984"/>
                  </a:cubicBezTo>
                  <a:cubicBezTo>
                    <a:pt x="2494" y="9953"/>
                    <a:pt x="2498" y="9949"/>
                    <a:pt x="2480" y="9920"/>
                  </a:cubicBezTo>
                  <a:lnTo>
                    <a:pt x="2480" y="9920"/>
                  </a:lnTo>
                  <a:cubicBezTo>
                    <a:pt x="2480" y="9920"/>
                    <a:pt x="2480" y="9920"/>
                    <a:pt x="2480" y="9920"/>
                  </a:cubicBezTo>
                  <a:cubicBezTo>
                    <a:pt x="2480" y="9920"/>
                    <a:pt x="2480" y="9920"/>
                    <a:pt x="2480" y="9920"/>
                  </a:cubicBezTo>
                  <a:lnTo>
                    <a:pt x="2480" y="9920"/>
                  </a:lnTo>
                  <a:cubicBezTo>
                    <a:pt x="2480" y="9920"/>
                    <a:pt x="2480" y="9920"/>
                    <a:pt x="2480" y="9920"/>
                  </a:cubicBezTo>
                  <a:lnTo>
                    <a:pt x="2480" y="9920"/>
                  </a:lnTo>
                  <a:cubicBezTo>
                    <a:pt x="2479" y="9920"/>
                    <a:pt x="2461" y="9903"/>
                    <a:pt x="2462" y="9899"/>
                  </a:cubicBezTo>
                  <a:cubicBezTo>
                    <a:pt x="2462" y="9896"/>
                    <a:pt x="2464" y="9895"/>
                    <a:pt x="2465" y="9895"/>
                  </a:cubicBezTo>
                  <a:cubicBezTo>
                    <a:pt x="2472" y="9895"/>
                    <a:pt x="2486" y="9910"/>
                    <a:pt x="2491" y="9910"/>
                  </a:cubicBezTo>
                  <a:cubicBezTo>
                    <a:pt x="2492" y="9910"/>
                    <a:pt x="2493" y="9909"/>
                    <a:pt x="2493" y="9906"/>
                  </a:cubicBezTo>
                  <a:cubicBezTo>
                    <a:pt x="2493" y="9902"/>
                    <a:pt x="2479" y="9881"/>
                    <a:pt x="2478" y="9880"/>
                  </a:cubicBezTo>
                  <a:cubicBezTo>
                    <a:pt x="2468" y="9864"/>
                    <a:pt x="2466" y="9854"/>
                    <a:pt x="2459" y="9830"/>
                  </a:cubicBezTo>
                  <a:lnTo>
                    <a:pt x="2459" y="9830"/>
                  </a:lnTo>
                  <a:cubicBezTo>
                    <a:pt x="2462" y="9839"/>
                    <a:pt x="2464" y="9842"/>
                    <a:pt x="2466" y="9842"/>
                  </a:cubicBezTo>
                  <a:cubicBezTo>
                    <a:pt x="2468" y="9842"/>
                    <a:pt x="2470" y="9839"/>
                    <a:pt x="2472" y="9838"/>
                  </a:cubicBezTo>
                  <a:lnTo>
                    <a:pt x="2472" y="9838"/>
                  </a:lnTo>
                  <a:cubicBezTo>
                    <a:pt x="2472" y="9838"/>
                    <a:pt x="2472" y="9838"/>
                    <a:pt x="2471" y="9838"/>
                  </a:cubicBezTo>
                  <a:cubicBezTo>
                    <a:pt x="2465" y="9838"/>
                    <a:pt x="2459" y="9804"/>
                    <a:pt x="2452" y="9787"/>
                  </a:cubicBezTo>
                  <a:cubicBezTo>
                    <a:pt x="2451" y="9787"/>
                    <a:pt x="2450" y="9788"/>
                    <a:pt x="2449" y="9788"/>
                  </a:cubicBezTo>
                  <a:cubicBezTo>
                    <a:pt x="2448" y="9788"/>
                    <a:pt x="2446" y="9787"/>
                    <a:pt x="2444" y="9782"/>
                  </a:cubicBezTo>
                  <a:cubicBezTo>
                    <a:pt x="2432" y="9756"/>
                    <a:pt x="2418" y="9713"/>
                    <a:pt x="2425" y="9709"/>
                  </a:cubicBezTo>
                  <a:cubicBezTo>
                    <a:pt x="2435" y="9703"/>
                    <a:pt x="2413" y="9631"/>
                    <a:pt x="2403" y="9631"/>
                  </a:cubicBezTo>
                  <a:cubicBezTo>
                    <a:pt x="2402" y="9631"/>
                    <a:pt x="2402" y="9631"/>
                    <a:pt x="2402" y="9631"/>
                  </a:cubicBezTo>
                  <a:cubicBezTo>
                    <a:pt x="2394" y="9610"/>
                    <a:pt x="2382" y="9555"/>
                    <a:pt x="2372" y="9555"/>
                  </a:cubicBezTo>
                  <a:cubicBezTo>
                    <a:pt x="2371" y="9555"/>
                    <a:pt x="2371" y="9555"/>
                    <a:pt x="2371" y="9555"/>
                  </a:cubicBezTo>
                  <a:cubicBezTo>
                    <a:pt x="2359" y="9496"/>
                    <a:pt x="2342" y="9359"/>
                    <a:pt x="2303" y="9319"/>
                  </a:cubicBezTo>
                  <a:cubicBezTo>
                    <a:pt x="2349" y="9313"/>
                    <a:pt x="2259" y="9239"/>
                    <a:pt x="2258" y="9210"/>
                  </a:cubicBezTo>
                  <a:cubicBezTo>
                    <a:pt x="2257" y="9184"/>
                    <a:pt x="2269" y="9168"/>
                    <a:pt x="2244" y="9124"/>
                  </a:cubicBezTo>
                  <a:cubicBezTo>
                    <a:pt x="2238" y="9114"/>
                    <a:pt x="2199" y="9067"/>
                    <a:pt x="2196" y="9067"/>
                  </a:cubicBezTo>
                  <a:cubicBezTo>
                    <a:pt x="2196" y="9067"/>
                    <a:pt x="2196" y="9067"/>
                    <a:pt x="2196" y="9067"/>
                  </a:cubicBezTo>
                  <a:lnTo>
                    <a:pt x="2196" y="9067"/>
                  </a:lnTo>
                  <a:cubicBezTo>
                    <a:pt x="2198" y="9044"/>
                    <a:pt x="2219" y="9072"/>
                    <a:pt x="2194" y="9005"/>
                  </a:cubicBezTo>
                  <a:cubicBezTo>
                    <a:pt x="2180" y="8967"/>
                    <a:pt x="2179" y="9005"/>
                    <a:pt x="2165" y="8961"/>
                  </a:cubicBezTo>
                  <a:cubicBezTo>
                    <a:pt x="2166" y="8960"/>
                    <a:pt x="2168" y="8960"/>
                    <a:pt x="2169" y="8960"/>
                  </a:cubicBezTo>
                  <a:cubicBezTo>
                    <a:pt x="2170" y="8960"/>
                    <a:pt x="2172" y="8960"/>
                    <a:pt x="2173" y="8960"/>
                  </a:cubicBezTo>
                  <a:cubicBezTo>
                    <a:pt x="2181" y="8960"/>
                    <a:pt x="2190" y="8959"/>
                    <a:pt x="2188" y="8942"/>
                  </a:cubicBezTo>
                  <a:cubicBezTo>
                    <a:pt x="2186" y="8924"/>
                    <a:pt x="2169" y="8877"/>
                    <a:pt x="2161" y="8877"/>
                  </a:cubicBezTo>
                  <a:cubicBezTo>
                    <a:pt x="2161" y="8877"/>
                    <a:pt x="2161" y="8877"/>
                    <a:pt x="2161" y="8877"/>
                  </a:cubicBezTo>
                  <a:cubicBezTo>
                    <a:pt x="2161" y="8877"/>
                    <a:pt x="2161" y="8877"/>
                    <a:pt x="2161" y="8877"/>
                  </a:cubicBezTo>
                  <a:cubicBezTo>
                    <a:pt x="2154" y="8877"/>
                    <a:pt x="2127" y="8796"/>
                    <a:pt x="2122" y="8782"/>
                  </a:cubicBezTo>
                  <a:cubicBezTo>
                    <a:pt x="2114" y="8757"/>
                    <a:pt x="2089" y="8686"/>
                    <a:pt x="2093" y="8671"/>
                  </a:cubicBezTo>
                  <a:cubicBezTo>
                    <a:pt x="2099" y="8652"/>
                    <a:pt x="2096" y="8618"/>
                    <a:pt x="2073" y="8572"/>
                  </a:cubicBezTo>
                  <a:cubicBezTo>
                    <a:pt x="2062" y="8550"/>
                    <a:pt x="2054" y="8551"/>
                    <a:pt x="2042" y="8521"/>
                  </a:cubicBezTo>
                  <a:cubicBezTo>
                    <a:pt x="2032" y="8494"/>
                    <a:pt x="2026" y="8461"/>
                    <a:pt x="2020" y="8435"/>
                  </a:cubicBezTo>
                  <a:cubicBezTo>
                    <a:pt x="2018" y="8429"/>
                    <a:pt x="1990" y="8321"/>
                    <a:pt x="1987" y="8321"/>
                  </a:cubicBezTo>
                  <a:cubicBezTo>
                    <a:pt x="1987" y="8321"/>
                    <a:pt x="1987" y="8321"/>
                    <a:pt x="1986" y="8322"/>
                  </a:cubicBezTo>
                  <a:cubicBezTo>
                    <a:pt x="1985" y="8326"/>
                    <a:pt x="1984" y="8328"/>
                    <a:pt x="1983" y="8328"/>
                  </a:cubicBezTo>
                  <a:cubicBezTo>
                    <a:pt x="1973" y="8328"/>
                    <a:pt x="1954" y="8242"/>
                    <a:pt x="1945" y="8211"/>
                  </a:cubicBezTo>
                  <a:cubicBezTo>
                    <a:pt x="1937" y="8183"/>
                    <a:pt x="1928" y="8153"/>
                    <a:pt x="1917" y="8125"/>
                  </a:cubicBezTo>
                  <a:cubicBezTo>
                    <a:pt x="1912" y="8109"/>
                    <a:pt x="1910" y="8105"/>
                    <a:pt x="1909" y="8105"/>
                  </a:cubicBezTo>
                  <a:cubicBezTo>
                    <a:pt x="1908" y="8105"/>
                    <a:pt x="1908" y="8108"/>
                    <a:pt x="1907" y="8110"/>
                  </a:cubicBezTo>
                  <a:cubicBezTo>
                    <a:pt x="1907" y="8111"/>
                    <a:pt x="1907" y="8111"/>
                    <a:pt x="1906" y="8111"/>
                  </a:cubicBezTo>
                  <a:cubicBezTo>
                    <a:pt x="1903" y="8111"/>
                    <a:pt x="1892" y="8062"/>
                    <a:pt x="1891" y="8058"/>
                  </a:cubicBezTo>
                  <a:cubicBezTo>
                    <a:pt x="1885" y="8040"/>
                    <a:pt x="1878" y="8020"/>
                    <a:pt x="1871" y="8002"/>
                  </a:cubicBezTo>
                  <a:cubicBezTo>
                    <a:pt x="1863" y="7983"/>
                    <a:pt x="1834" y="7923"/>
                    <a:pt x="1842" y="7918"/>
                  </a:cubicBezTo>
                  <a:cubicBezTo>
                    <a:pt x="1853" y="7912"/>
                    <a:pt x="1837" y="7860"/>
                    <a:pt x="1824" y="7827"/>
                  </a:cubicBezTo>
                  <a:cubicBezTo>
                    <a:pt x="1818" y="7814"/>
                    <a:pt x="1815" y="7812"/>
                    <a:pt x="1813" y="7812"/>
                  </a:cubicBezTo>
                  <a:cubicBezTo>
                    <a:pt x="1812" y="7812"/>
                    <a:pt x="1811" y="7812"/>
                    <a:pt x="1811" y="7812"/>
                  </a:cubicBezTo>
                  <a:cubicBezTo>
                    <a:pt x="1808" y="7812"/>
                    <a:pt x="1805" y="7811"/>
                    <a:pt x="1798" y="7789"/>
                  </a:cubicBezTo>
                  <a:cubicBezTo>
                    <a:pt x="1805" y="7787"/>
                    <a:pt x="1814" y="7793"/>
                    <a:pt x="1803" y="7759"/>
                  </a:cubicBezTo>
                  <a:cubicBezTo>
                    <a:pt x="1800" y="7748"/>
                    <a:pt x="1797" y="7744"/>
                    <a:pt x="1795" y="7744"/>
                  </a:cubicBezTo>
                  <a:cubicBezTo>
                    <a:pt x="1786" y="7744"/>
                    <a:pt x="1787" y="7815"/>
                    <a:pt x="1793" y="7840"/>
                  </a:cubicBezTo>
                  <a:cubicBezTo>
                    <a:pt x="1801" y="7873"/>
                    <a:pt x="1823" y="7923"/>
                    <a:pt x="1812" y="7926"/>
                  </a:cubicBezTo>
                  <a:cubicBezTo>
                    <a:pt x="1816" y="7949"/>
                    <a:pt x="1841" y="8003"/>
                    <a:pt x="1829" y="8006"/>
                  </a:cubicBezTo>
                  <a:cubicBezTo>
                    <a:pt x="1829" y="8006"/>
                    <a:pt x="1829" y="8006"/>
                    <a:pt x="1830" y="8006"/>
                  </a:cubicBezTo>
                  <a:cubicBezTo>
                    <a:pt x="1834" y="8006"/>
                    <a:pt x="1839" y="7991"/>
                    <a:pt x="1845" y="7991"/>
                  </a:cubicBezTo>
                  <a:cubicBezTo>
                    <a:pt x="1848" y="7991"/>
                    <a:pt x="1851" y="7994"/>
                    <a:pt x="1855" y="8005"/>
                  </a:cubicBezTo>
                  <a:cubicBezTo>
                    <a:pt x="1864" y="8033"/>
                    <a:pt x="1861" y="8085"/>
                    <a:pt x="1876" y="8114"/>
                  </a:cubicBezTo>
                  <a:cubicBezTo>
                    <a:pt x="1877" y="8116"/>
                    <a:pt x="1878" y="8117"/>
                    <a:pt x="1879" y="8117"/>
                  </a:cubicBezTo>
                  <a:cubicBezTo>
                    <a:pt x="1882" y="8117"/>
                    <a:pt x="1883" y="8108"/>
                    <a:pt x="1883" y="8104"/>
                  </a:cubicBezTo>
                  <a:cubicBezTo>
                    <a:pt x="1884" y="8104"/>
                    <a:pt x="1884" y="8104"/>
                    <a:pt x="1884" y="8104"/>
                  </a:cubicBezTo>
                  <a:cubicBezTo>
                    <a:pt x="1892" y="8104"/>
                    <a:pt x="1901" y="8136"/>
                    <a:pt x="1907" y="8155"/>
                  </a:cubicBezTo>
                  <a:cubicBezTo>
                    <a:pt x="1915" y="8177"/>
                    <a:pt x="1925" y="8219"/>
                    <a:pt x="1917" y="8219"/>
                  </a:cubicBezTo>
                  <a:cubicBezTo>
                    <a:pt x="1916" y="8219"/>
                    <a:pt x="1915" y="8218"/>
                    <a:pt x="1912" y="8216"/>
                  </a:cubicBezTo>
                  <a:cubicBezTo>
                    <a:pt x="1901" y="8204"/>
                    <a:pt x="1878" y="8138"/>
                    <a:pt x="1870" y="8138"/>
                  </a:cubicBezTo>
                  <a:cubicBezTo>
                    <a:pt x="1869" y="8138"/>
                    <a:pt x="1868" y="8139"/>
                    <a:pt x="1868" y="8142"/>
                  </a:cubicBezTo>
                  <a:cubicBezTo>
                    <a:pt x="1862" y="8169"/>
                    <a:pt x="1878" y="8205"/>
                    <a:pt x="1892" y="8217"/>
                  </a:cubicBezTo>
                  <a:cubicBezTo>
                    <a:pt x="1912" y="8231"/>
                    <a:pt x="1951" y="8365"/>
                    <a:pt x="1937" y="8372"/>
                  </a:cubicBezTo>
                  <a:lnTo>
                    <a:pt x="1937" y="8372"/>
                  </a:lnTo>
                  <a:cubicBezTo>
                    <a:pt x="1939" y="8371"/>
                    <a:pt x="1943" y="8368"/>
                    <a:pt x="1947" y="8368"/>
                  </a:cubicBezTo>
                  <a:cubicBezTo>
                    <a:pt x="1950" y="8368"/>
                    <a:pt x="1954" y="8370"/>
                    <a:pt x="1957" y="8379"/>
                  </a:cubicBezTo>
                  <a:cubicBezTo>
                    <a:pt x="1964" y="8402"/>
                    <a:pt x="1979" y="8444"/>
                    <a:pt x="1988" y="8444"/>
                  </a:cubicBezTo>
                  <a:cubicBezTo>
                    <a:pt x="1988" y="8444"/>
                    <a:pt x="1988" y="8444"/>
                    <a:pt x="1988" y="8444"/>
                  </a:cubicBezTo>
                  <a:lnTo>
                    <a:pt x="1988" y="8444"/>
                  </a:lnTo>
                  <a:cubicBezTo>
                    <a:pt x="1970" y="8448"/>
                    <a:pt x="2034" y="8646"/>
                    <a:pt x="2048" y="8688"/>
                  </a:cubicBezTo>
                  <a:cubicBezTo>
                    <a:pt x="2076" y="8773"/>
                    <a:pt x="2103" y="8823"/>
                    <a:pt x="2136" y="8877"/>
                  </a:cubicBezTo>
                  <a:lnTo>
                    <a:pt x="2136" y="8877"/>
                  </a:lnTo>
                  <a:cubicBezTo>
                    <a:pt x="2129" y="8865"/>
                    <a:pt x="2112" y="8843"/>
                    <a:pt x="2107" y="8843"/>
                  </a:cubicBezTo>
                  <a:cubicBezTo>
                    <a:pt x="2105" y="8843"/>
                    <a:pt x="2105" y="8844"/>
                    <a:pt x="2105" y="8848"/>
                  </a:cubicBezTo>
                  <a:cubicBezTo>
                    <a:pt x="2105" y="8849"/>
                    <a:pt x="2117" y="8880"/>
                    <a:pt x="2117" y="8880"/>
                  </a:cubicBezTo>
                  <a:cubicBezTo>
                    <a:pt x="2122" y="8895"/>
                    <a:pt x="2118" y="8884"/>
                    <a:pt x="2116" y="8893"/>
                  </a:cubicBezTo>
                  <a:cubicBezTo>
                    <a:pt x="2111" y="8909"/>
                    <a:pt x="2117" y="8941"/>
                    <a:pt x="2130" y="8941"/>
                  </a:cubicBezTo>
                  <a:cubicBezTo>
                    <a:pt x="2130" y="8941"/>
                    <a:pt x="2130" y="8941"/>
                    <a:pt x="2131" y="8941"/>
                  </a:cubicBezTo>
                  <a:cubicBezTo>
                    <a:pt x="2133" y="8941"/>
                    <a:pt x="2135" y="8940"/>
                    <a:pt x="2137" y="8940"/>
                  </a:cubicBezTo>
                  <a:cubicBezTo>
                    <a:pt x="2141" y="8940"/>
                    <a:pt x="2144" y="8944"/>
                    <a:pt x="2152" y="8969"/>
                  </a:cubicBezTo>
                  <a:cubicBezTo>
                    <a:pt x="2158" y="8986"/>
                    <a:pt x="2166" y="9009"/>
                    <a:pt x="2170" y="9026"/>
                  </a:cubicBezTo>
                  <a:cubicBezTo>
                    <a:pt x="2173" y="9041"/>
                    <a:pt x="2168" y="9038"/>
                    <a:pt x="2171" y="9048"/>
                  </a:cubicBezTo>
                  <a:lnTo>
                    <a:pt x="2199" y="9139"/>
                  </a:lnTo>
                  <a:cubicBezTo>
                    <a:pt x="2207" y="9163"/>
                    <a:pt x="2215" y="9171"/>
                    <a:pt x="2221" y="9171"/>
                  </a:cubicBezTo>
                  <a:cubicBezTo>
                    <a:pt x="2228" y="9171"/>
                    <a:pt x="2232" y="9160"/>
                    <a:pt x="2230" y="9151"/>
                  </a:cubicBezTo>
                  <a:lnTo>
                    <a:pt x="2230" y="9151"/>
                  </a:lnTo>
                  <a:cubicBezTo>
                    <a:pt x="2239" y="9178"/>
                    <a:pt x="2236" y="9245"/>
                    <a:pt x="2241" y="9272"/>
                  </a:cubicBezTo>
                  <a:cubicBezTo>
                    <a:pt x="2243" y="9292"/>
                    <a:pt x="2247" y="9309"/>
                    <a:pt x="2250" y="9309"/>
                  </a:cubicBezTo>
                  <a:cubicBezTo>
                    <a:pt x="2251" y="9309"/>
                    <a:pt x="2252" y="9305"/>
                    <a:pt x="2252" y="9294"/>
                  </a:cubicBezTo>
                  <a:cubicBezTo>
                    <a:pt x="2252" y="9283"/>
                    <a:pt x="2253" y="9267"/>
                    <a:pt x="2257" y="9267"/>
                  </a:cubicBezTo>
                  <a:cubicBezTo>
                    <a:pt x="2259" y="9267"/>
                    <a:pt x="2262" y="9274"/>
                    <a:pt x="2267" y="9296"/>
                  </a:cubicBezTo>
                  <a:cubicBezTo>
                    <a:pt x="2273" y="9324"/>
                    <a:pt x="2275" y="9350"/>
                    <a:pt x="2277" y="9373"/>
                  </a:cubicBezTo>
                  <a:cubicBezTo>
                    <a:pt x="2277" y="9375"/>
                    <a:pt x="2277" y="9393"/>
                    <a:pt x="2279" y="9399"/>
                  </a:cubicBezTo>
                  <a:cubicBezTo>
                    <a:pt x="2277" y="9391"/>
                    <a:pt x="2286" y="9379"/>
                    <a:pt x="2292" y="9379"/>
                  </a:cubicBezTo>
                  <a:cubicBezTo>
                    <a:pt x="2293" y="9379"/>
                    <a:pt x="2294" y="9380"/>
                    <a:pt x="2295" y="9381"/>
                  </a:cubicBezTo>
                  <a:cubicBezTo>
                    <a:pt x="2302" y="9388"/>
                    <a:pt x="2301" y="9453"/>
                    <a:pt x="2301" y="9460"/>
                  </a:cubicBezTo>
                  <a:cubicBezTo>
                    <a:pt x="2302" y="9486"/>
                    <a:pt x="2303" y="9495"/>
                    <a:pt x="2304" y="9495"/>
                  </a:cubicBezTo>
                  <a:cubicBezTo>
                    <a:pt x="2308" y="9495"/>
                    <a:pt x="2314" y="9439"/>
                    <a:pt x="2315" y="9439"/>
                  </a:cubicBezTo>
                  <a:cubicBezTo>
                    <a:pt x="2316" y="9439"/>
                    <a:pt x="2316" y="9439"/>
                    <a:pt x="2316" y="9439"/>
                  </a:cubicBezTo>
                  <a:cubicBezTo>
                    <a:pt x="2323" y="9451"/>
                    <a:pt x="2324" y="9535"/>
                    <a:pt x="2337" y="9535"/>
                  </a:cubicBezTo>
                  <a:cubicBezTo>
                    <a:pt x="2337" y="9535"/>
                    <a:pt x="2337" y="9535"/>
                    <a:pt x="2337" y="9535"/>
                  </a:cubicBezTo>
                  <a:lnTo>
                    <a:pt x="2337" y="9535"/>
                  </a:lnTo>
                  <a:cubicBezTo>
                    <a:pt x="2324" y="9539"/>
                    <a:pt x="2389" y="9724"/>
                    <a:pt x="2400" y="9757"/>
                  </a:cubicBezTo>
                  <a:cubicBezTo>
                    <a:pt x="2414" y="9800"/>
                    <a:pt x="2429" y="9829"/>
                    <a:pt x="2443" y="9866"/>
                  </a:cubicBezTo>
                  <a:cubicBezTo>
                    <a:pt x="2454" y="9894"/>
                    <a:pt x="2447" y="9918"/>
                    <a:pt x="2459" y="9938"/>
                  </a:cubicBezTo>
                  <a:cubicBezTo>
                    <a:pt x="2465" y="9949"/>
                    <a:pt x="2486" y="9975"/>
                    <a:pt x="2491" y="9992"/>
                  </a:cubicBezTo>
                  <a:lnTo>
                    <a:pt x="2491" y="9992"/>
                  </a:lnTo>
                  <a:cubicBezTo>
                    <a:pt x="2490" y="9989"/>
                    <a:pt x="2466" y="9966"/>
                    <a:pt x="2460" y="9966"/>
                  </a:cubicBezTo>
                  <a:cubicBezTo>
                    <a:pt x="2456" y="9966"/>
                    <a:pt x="2457" y="9972"/>
                    <a:pt x="2468" y="9990"/>
                  </a:cubicBezTo>
                  <a:cubicBezTo>
                    <a:pt x="2481" y="10013"/>
                    <a:pt x="2493" y="10055"/>
                    <a:pt x="2504" y="10055"/>
                  </a:cubicBezTo>
                  <a:cubicBezTo>
                    <a:pt x="2504" y="10055"/>
                    <a:pt x="2504" y="10055"/>
                    <a:pt x="2504" y="10055"/>
                  </a:cubicBezTo>
                  <a:cubicBezTo>
                    <a:pt x="2514" y="10055"/>
                    <a:pt x="2518" y="10105"/>
                    <a:pt x="2526" y="10105"/>
                  </a:cubicBezTo>
                  <a:cubicBezTo>
                    <a:pt x="2526" y="10105"/>
                    <a:pt x="2527" y="10105"/>
                    <a:pt x="2527" y="10105"/>
                  </a:cubicBezTo>
                  <a:lnTo>
                    <a:pt x="2527" y="10105"/>
                  </a:lnTo>
                  <a:cubicBezTo>
                    <a:pt x="2516" y="10108"/>
                    <a:pt x="2511" y="10119"/>
                    <a:pt x="2523" y="10162"/>
                  </a:cubicBezTo>
                  <a:cubicBezTo>
                    <a:pt x="2530" y="10191"/>
                    <a:pt x="2560" y="10194"/>
                    <a:pt x="2575" y="10224"/>
                  </a:cubicBezTo>
                  <a:cubicBezTo>
                    <a:pt x="2614" y="10303"/>
                    <a:pt x="2574" y="10318"/>
                    <a:pt x="2564" y="10322"/>
                  </a:cubicBezTo>
                  <a:cubicBezTo>
                    <a:pt x="2586" y="10351"/>
                    <a:pt x="2607" y="10378"/>
                    <a:pt x="2631" y="10416"/>
                  </a:cubicBezTo>
                  <a:cubicBezTo>
                    <a:pt x="2628" y="10435"/>
                    <a:pt x="2626" y="10448"/>
                    <a:pt x="2627" y="10474"/>
                  </a:cubicBezTo>
                  <a:cubicBezTo>
                    <a:pt x="2628" y="10474"/>
                    <a:pt x="2628" y="10474"/>
                    <a:pt x="2628" y="10474"/>
                  </a:cubicBezTo>
                  <a:cubicBezTo>
                    <a:pt x="2637" y="10474"/>
                    <a:pt x="2648" y="10520"/>
                    <a:pt x="2657" y="10540"/>
                  </a:cubicBezTo>
                  <a:cubicBezTo>
                    <a:pt x="2662" y="10551"/>
                    <a:pt x="2693" y="10592"/>
                    <a:pt x="2697" y="10592"/>
                  </a:cubicBezTo>
                  <a:cubicBezTo>
                    <a:pt x="2697" y="10592"/>
                    <a:pt x="2697" y="10592"/>
                    <a:pt x="2697" y="10592"/>
                  </a:cubicBezTo>
                  <a:lnTo>
                    <a:pt x="2697" y="10592"/>
                  </a:lnTo>
                  <a:cubicBezTo>
                    <a:pt x="2699" y="10617"/>
                    <a:pt x="2662" y="10589"/>
                    <a:pt x="2709" y="10656"/>
                  </a:cubicBezTo>
                  <a:cubicBezTo>
                    <a:pt x="2744" y="10704"/>
                    <a:pt x="2751" y="10717"/>
                    <a:pt x="2739" y="10725"/>
                  </a:cubicBezTo>
                  <a:cubicBezTo>
                    <a:pt x="2750" y="10740"/>
                    <a:pt x="2755" y="10742"/>
                    <a:pt x="2758" y="10742"/>
                  </a:cubicBezTo>
                  <a:cubicBezTo>
                    <a:pt x="2760" y="10742"/>
                    <a:pt x="2761" y="10742"/>
                    <a:pt x="2762" y="10742"/>
                  </a:cubicBezTo>
                  <a:cubicBezTo>
                    <a:pt x="2764" y="10742"/>
                    <a:pt x="2766" y="10742"/>
                    <a:pt x="2769" y="10745"/>
                  </a:cubicBezTo>
                  <a:cubicBezTo>
                    <a:pt x="2784" y="10756"/>
                    <a:pt x="2812" y="10793"/>
                    <a:pt x="2832" y="10807"/>
                  </a:cubicBezTo>
                  <a:cubicBezTo>
                    <a:pt x="2838" y="10812"/>
                    <a:pt x="2842" y="10813"/>
                    <a:pt x="2844" y="10813"/>
                  </a:cubicBezTo>
                  <a:cubicBezTo>
                    <a:pt x="2849" y="10813"/>
                    <a:pt x="2849" y="10809"/>
                    <a:pt x="2853" y="10809"/>
                  </a:cubicBezTo>
                  <a:cubicBezTo>
                    <a:pt x="2855" y="10809"/>
                    <a:pt x="2856" y="10809"/>
                    <a:pt x="2859" y="10810"/>
                  </a:cubicBezTo>
                  <a:cubicBezTo>
                    <a:pt x="2872" y="10816"/>
                    <a:pt x="2892" y="10838"/>
                    <a:pt x="2898" y="10838"/>
                  </a:cubicBezTo>
                  <a:cubicBezTo>
                    <a:pt x="2899" y="10838"/>
                    <a:pt x="2899" y="10838"/>
                    <a:pt x="2900" y="10838"/>
                  </a:cubicBezTo>
                  <a:lnTo>
                    <a:pt x="2900" y="10838"/>
                  </a:lnTo>
                  <a:cubicBezTo>
                    <a:pt x="2893" y="10845"/>
                    <a:pt x="2888" y="10841"/>
                    <a:pt x="2917" y="10864"/>
                  </a:cubicBezTo>
                  <a:cubicBezTo>
                    <a:pt x="2938" y="10879"/>
                    <a:pt x="2960" y="10893"/>
                    <a:pt x="2982" y="10906"/>
                  </a:cubicBezTo>
                  <a:cubicBezTo>
                    <a:pt x="2980" y="10909"/>
                    <a:pt x="2978" y="10912"/>
                    <a:pt x="2972" y="10912"/>
                  </a:cubicBezTo>
                  <a:cubicBezTo>
                    <a:pt x="2968" y="10912"/>
                    <a:pt x="2961" y="10910"/>
                    <a:pt x="2950" y="10903"/>
                  </a:cubicBezTo>
                  <a:cubicBezTo>
                    <a:pt x="2942" y="10901"/>
                    <a:pt x="2932" y="10893"/>
                    <a:pt x="2926" y="10893"/>
                  </a:cubicBezTo>
                  <a:cubicBezTo>
                    <a:pt x="2925" y="10893"/>
                    <a:pt x="2924" y="10893"/>
                    <a:pt x="2923" y="10894"/>
                  </a:cubicBezTo>
                  <a:cubicBezTo>
                    <a:pt x="2987" y="10935"/>
                    <a:pt x="3005" y="10926"/>
                    <a:pt x="3060" y="10944"/>
                  </a:cubicBezTo>
                  <a:cubicBezTo>
                    <a:pt x="3110" y="10957"/>
                    <a:pt x="3067" y="10958"/>
                    <a:pt x="3058" y="10958"/>
                  </a:cubicBezTo>
                  <a:cubicBezTo>
                    <a:pt x="3057" y="10958"/>
                    <a:pt x="3056" y="10958"/>
                    <a:pt x="3056" y="10958"/>
                  </a:cubicBezTo>
                  <a:lnTo>
                    <a:pt x="3056" y="10958"/>
                  </a:lnTo>
                  <a:cubicBezTo>
                    <a:pt x="3057" y="10958"/>
                    <a:pt x="3098" y="10969"/>
                    <a:pt x="3100" y="10969"/>
                  </a:cubicBezTo>
                  <a:cubicBezTo>
                    <a:pt x="3101" y="10969"/>
                    <a:pt x="3101" y="10969"/>
                    <a:pt x="3101" y="10969"/>
                  </a:cubicBezTo>
                  <a:lnTo>
                    <a:pt x="3101" y="10969"/>
                  </a:lnTo>
                  <a:cubicBezTo>
                    <a:pt x="3125" y="10972"/>
                    <a:pt x="3131" y="10973"/>
                    <a:pt x="3152" y="10986"/>
                  </a:cubicBezTo>
                  <a:cubicBezTo>
                    <a:pt x="3170" y="10998"/>
                    <a:pt x="3210" y="11008"/>
                    <a:pt x="3229" y="11008"/>
                  </a:cubicBezTo>
                  <a:cubicBezTo>
                    <a:pt x="3240" y="11008"/>
                    <a:pt x="3244" y="11005"/>
                    <a:pt x="3233" y="10996"/>
                  </a:cubicBezTo>
                  <a:lnTo>
                    <a:pt x="3233" y="10996"/>
                  </a:lnTo>
                  <a:cubicBezTo>
                    <a:pt x="3241" y="10998"/>
                    <a:pt x="3247" y="10999"/>
                    <a:pt x="3251" y="10999"/>
                  </a:cubicBezTo>
                  <a:cubicBezTo>
                    <a:pt x="3256" y="10999"/>
                    <a:pt x="3260" y="10998"/>
                    <a:pt x="3264" y="10998"/>
                  </a:cubicBezTo>
                  <a:cubicBezTo>
                    <a:pt x="3273" y="10998"/>
                    <a:pt x="3258" y="11013"/>
                    <a:pt x="3259" y="11015"/>
                  </a:cubicBezTo>
                  <a:cubicBezTo>
                    <a:pt x="3259" y="11019"/>
                    <a:pt x="3268" y="11021"/>
                    <a:pt x="3278" y="11021"/>
                  </a:cubicBezTo>
                  <a:cubicBezTo>
                    <a:pt x="3283" y="11021"/>
                    <a:pt x="3289" y="11020"/>
                    <a:pt x="3294" y="11020"/>
                  </a:cubicBezTo>
                  <a:cubicBezTo>
                    <a:pt x="3361" y="11014"/>
                    <a:pt x="3349" y="10993"/>
                    <a:pt x="3420" y="10987"/>
                  </a:cubicBezTo>
                  <a:lnTo>
                    <a:pt x="3420" y="10987"/>
                  </a:lnTo>
                  <a:cubicBezTo>
                    <a:pt x="3420" y="10994"/>
                    <a:pt x="3418" y="11004"/>
                    <a:pt x="3433" y="11009"/>
                  </a:cubicBezTo>
                  <a:cubicBezTo>
                    <a:pt x="3438" y="11011"/>
                    <a:pt x="3444" y="11012"/>
                    <a:pt x="3450" y="11012"/>
                  </a:cubicBezTo>
                  <a:cubicBezTo>
                    <a:pt x="3474" y="11012"/>
                    <a:pt x="3502" y="11000"/>
                    <a:pt x="3501" y="10991"/>
                  </a:cubicBezTo>
                  <a:lnTo>
                    <a:pt x="3501" y="10991"/>
                  </a:lnTo>
                  <a:cubicBezTo>
                    <a:pt x="3502" y="10996"/>
                    <a:pt x="3509" y="11001"/>
                    <a:pt x="3524" y="11001"/>
                  </a:cubicBezTo>
                  <a:cubicBezTo>
                    <a:pt x="3532" y="11001"/>
                    <a:pt x="3544" y="11000"/>
                    <a:pt x="3558" y="10995"/>
                  </a:cubicBezTo>
                  <a:cubicBezTo>
                    <a:pt x="3557" y="10990"/>
                    <a:pt x="3529" y="10969"/>
                    <a:pt x="3577" y="10967"/>
                  </a:cubicBezTo>
                  <a:cubicBezTo>
                    <a:pt x="3578" y="10967"/>
                    <a:pt x="3579" y="10967"/>
                    <a:pt x="3580" y="10967"/>
                  </a:cubicBezTo>
                  <a:cubicBezTo>
                    <a:pt x="3594" y="10967"/>
                    <a:pt x="3601" y="10971"/>
                    <a:pt x="3614" y="10971"/>
                  </a:cubicBezTo>
                  <a:cubicBezTo>
                    <a:pt x="3623" y="10971"/>
                    <a:pt x="3633" y="10969"/>
                    <a:pt x="3649" y="10965"/>
                  </a:cubicBezTo>
                  <a:cubicBezTo>
                    <a:pt x="3676" y="10956"/>
                    <a:pt x="3683" y="10946"/>
                    <a:pt x="3713" y="10938"/>
                  </a:cubicBezTo>
                  <a:cubicBezTo>
                    <a:pt x="3713" y="10940"/>
                    <a:pt x="3715" y="10940"/>
                    <a:pt x="3718" y="10940"/>
                  </a:cubicBezTo>
                  <a:cubicBezTo>
                    <a:pt x="3741" y="10940"/>
                    <a:pt x="3837" y="10907"/>
                    <a:pt x="3857" y="10899"/>
                  </a:cubicBezTo>
                  <a:cubicBezTo>
                    <a:pt x="3894" y="10885"/>
                    <a:pt x="3838" y="10889"/>
                    <a:pt x="3850" y="10882"/>
                  </a:cubicBezTo>
                  <a:cubicBezTo>
                    <a:pt x="3860" y="10876"/>
                    <a:pt x="3872" y="10874"/>
                    <a:pt x="3882" y="10874"/>
                  </a:cubicBezTo>
                  <a:cubicBezTo>
                    <a:pt x="3902" y="10874"/>
                    <a:pt x="3919" y="10881"/>
                    <a:pt x="3921" y="10882"/>
                  </a:cubicBezTo>
                  <a:cubicBezTo>
                    <a:pt x="3922" y="10883"/>
                    <a:pt x="3923" y="10883"/>
                    <a:pt x="3924" y="10883"/>
                  </a:cubicBezTo>
                  <a:cubicBezTo>
                    <a:pt x="3940" y="10883"/>
                    <a:pt x="3990" y="10865"/>
                    <a:pt x="4006" y="10860"/>
                  </a:cubicBezTo>
                  <a:cubicBezTo>
                    <a:pt x="4053" y="10844"/>
                    <a:pt x="4101" y="10826"/>
                    <a:pt x="4147" y="10807"/>
                  </a:cubicBezTo>
                  <a:cubicBezTo>
                    <a:pt x="4160" y="10802"/>
                    <a:pt x="4240" y="10763"/>
                    <a:pt x="4248" y="10763"/>
                  </a:cubicBezTo>
                  <a:cubicBezTo>
                    <a:pt x="4248" y="10763"/>
                    <a:pt x="4248" y="10763"/>
                    <a:pt x="4248" y="10763"/>
                  </a:cubicBezTo>
                  <a:cubicBezTo>
                    <a:pt x="4258" y="10763"/>
                    <a:pt x="4198" y="10803"/>
                    <a:pt x="4207" y="10803"/>
                  </a:cubicBezTo>
                  <a:cubicBezTo>
                    <a:pt x="4208" y="10803"/>
                    <a:pt x="4211" y="10802"/>
                    <a:pt x="4215" y="10800"/>
                  </a:cubicBezTo>
                  <a:cubicBezTo>
                    <a:pt x="4242" y="10790"/>
                    <a:pt x="4363" y="10735"/>
                    <a:pt x="4361" y="10728"/>
                  </a:cubicBezTo>
                  <a:lnTo>
                    <a:pt x="4361" y="10728"/>
                  </a:lnTo>
                  <a:cubicBezTo>
                    <a:pt x="4362" y="10731"/>
                    <a:pt x="4367" y="10733"/>
                    <a:pt x="4374" y="10733"/>
                  </a:cubicBezTo>
                  <a:cubicBezTo>
                    <a:pt x="4385" y="10733"/>
                    <a:pt x="4403" y="10729"/>
                    <a:pt x="4424" y="10723"/>
                  </a:cubicBezTo>
                  <a:cubicBezTo>
                    <a:pt x="4452" y="10715"/>
                    <a:pt x="4481" y="10704"/>
                    <a:pt x="4507" y="10693"/>
                  </a:cubicBezTo>
                  <a:cubicBezTo>
                    <a:pt x="4527" y="10684"/>
                    <a:pt x="4532" y="10677"/>
                    <a:pt x="4553" y="10668"/>
                  </a:cubicBezTo>
                  <a:cubicBezTo>
                    <a:pt x="4615" y="10641"/>
                    <a:pt x="4660" y="10642"/>
                    <a:pt x="4714" y="10630"/>
                  </a:cubicBezTo>
                  <a:cubicBezTo>
                    <a:pt x="4730" y="10627"/>
                    <a:pt x="4729" y="10624"/>
                    <a:pt x="4728" y="10621"/>
                  </a:cubicBezTo>
                  <a:cubicBezTo>
                    <a:pt x="4747" y="10614"/>
                    <a:pt x="4768" y="10608"/>
                    <a:pt x="4787" y="10602"/>
                  </a:cubicBezTo>
                  <a:cubicBezTo>
                    <a:pt x="4822" y="10591"/>
                    <a:pt x="4850" y="10574"/>
                    <a:pt x="4890" y="10562"/>
                  </a:cubicBezTo>
                  <a:cubicBezTo>
                    <a:pt x="4925" y="10551"/>
                    <a:pt x="4945" y="10546"/>
                    <a:pt x="4979" y="10538"/>
                  </a:cubicBezTo>
                  <a:cubicBezTo>
                    <a:pt x="4994" y="10534"/>
                    <a:pt x="5026" y="10525"/>
                    <a:pt x="5036" y="10518"/>
                  </a:cubicBezTo>
                  <a:cubicBezTo>
                    <a:pt x="5054" y="10504"/>
                    <a:pt x="5158" y="10476"/>
                    <a:pt x="5193" y="10464"/>
                  </a:cubicBezTo>
                  <a:cubicBezTo>
                    <a:pt x="5209" y="10459"/>
                    <a:pt x="5307" y="10414"/>
                    <a:pt x="5311" y="10414"/>
                  </a:cubicBezTo>
                  <a:cubicBezTo>
                    <a:pt x="5318" y="10414"/>
                    <a:pt x="5300" y="10429"/>
                    <a:pt x="5298" y="10431"/>
                  </a:cubicBezTo>
                  <a:lnTo>
                    <a:pt x="5349" y="10408"/>
                  </a:lnTo>
                  <a:cubicBezTo>
                    <a:pt x="5353" y="10404"/>
                    <a:pt x="5385" y="10380"/>
                    <a:pt x="5394" y="10377"/>
                  </a:cubicBezTo>
                  <a:cubicBezTo>
                    <a:pt x="5395" y="10377"/>
                    <a:pt x="5395" y="10377"/>
                    <a:pt x="5395" y="10377"/>
                  </a:cubicBezTo>
                  <a:cubicBezTo>
                    <a:pt x="5399" y="10377"/>
                    <a:pt x="5399" y="10386"/>
                    <a:pt x="5407" y="10386"/>
                  </a:cubicBezTo>
                  <a:cubicBezTo>
                    <a:pt x="5408" y="10386"/>
                    <a:pt x="5408" y="10386"/>
                    <a:pt x="5409" y="10386"/>
                  </a:cubicBezTo>
                  <a:cubicBezTo>
                    <a:pt x="5427" y="10383"/>
                    <a:pt x="5459" y="10372"/>
                    <a:pt x="5479" y="10366"/>
                  </a:cubicBezTo>
                  <a:cubicBezTo>
                    <a:pt x="5501" y="10355"/>
                    <a:pt x="5535" y="10340"/>
                    <a:pt x="5550" y="10340"/>
                  </a:cubicBezTo>
                  <a:cubicBezTo>
                    <a:pt x="5554" y="10340"/>
                    <a:pt x="5557" y="10341"/>
                    <a:pt x="5558" y="10344"/>
                  </a:cubicBezTo>
                  <a:cubicBezTo>
                    <a:pt x="5557" y="10339"/>
                    <a:pt x="5585" y="10324"/>
                    <a:pt x="5579" y="10323"/>
                  </a:cubicBezTo>
                  <a:lnTo>
                    <a:pt x="5579" y="10323"/>
                  </a:lnTo>
                  <a:cubicBezTo>
                    <a:pt x="5584" y="10324"/>
                    <a:pt x="5588" y="10324"/>
                    <a:pt x="5592" y="10324"/>
                  </a:cubicBezTo>
                  <a:cubicBezTo>
                    <a:pt x="5608" y="10324"/>
                    <a:pt x="5626" y="10319"/>
                    <a:pt x="5661" y="10307"/>
                  </a:cubicBezTo>
                  <a:cubicBezTo>
                    <a:pt x="5681" y="10301"/>
                    <a:pt x="5712" y="10292"/>
                    <a:pt x="5730" y="10284"/>
                  </a:cubicBezTo>
                  <a:cubicBezTo>
                    <a:pt x="5741" y="10277"/>
                    <a:pt x="5730" y="10278"/>
                    <a:pt x="5744" y="10273"/>
                  </a:cubicBezTo>
                  <a:cubicBezTo>
                    <a:pt x="5789" y="10259"/>
                    <a:pt x="5806" y="10261"/>
                    <a:pt x="5854" y="10246"/>
                  </a:cubicBezTo>
                  <a:cubicBezTo>
                    <a:pt x="5872" y="10240"/>
                    <a:pt x="5949" y="10213"/>
                    <a:pt x="5969" y="10213"/>
                  </a:cubicBezTo>
                  <a:cubicBezTo>
                    <a:pt x="5972" y="10213"/>
                    <a:pt x="5974" y="10213"/>
                    <a:pt x="5974" y="10215"/>
                  </a:cubicBezTo>
                  <a:cubicBezTo>
                    <a:pt x="6025" y="10199"/>
                    <a:pt x="5975" y="10200"/>
                    <a:pt x="6008" y="10185"/>
                  </a:cubicBezTo>
                  <a:cubicBezTo>
                    <a:pt x="6016" y="10182"/>
                    <a:pt x="6024" y="10181"/>
                    <a:pt x="6032" y="10181"/>
                  </a:cubicBezTo>
                  <a:cubicBezTo>
                    <a:pt x="6040" y="10181"/>
                    <a:pt x="6048" y="10182"/>
                    <a:pt x="6051" y="10183"/>
                  </a:cubicBezTo>
                  <a:cubicBezTo>
                    <a:pt x="6064" y="10180"/>
                    <a:pt x="6077" y="10178"/>
                    <a:pt x="6091" y="10174"/>
                  </a:cubicBezTo>
                  <a:cubicBezTo>
                    <a:pt x="6122" y="10167"/>
                    <a:pt x="6233" y="10114"/>
                    <a:pt x="6255" y="10114"/>
                  </a:cubicBezTo>
                  <a:cubicBezTo>
                    <a:pt x="6257" y="10114"/>
                    <a:pt x="6258" y="10115"/>
                    <a:pt x="6258" y="10115"/>
                  </a:cubicBezTo>
                  <a:lnTo>
                    <a:pt x="6258" y="10115"/>
                  </a:lnTo>
                  <a:cubicBezTo>
                    <a:pt x="6257" y="10111"/>
                    <a:pt x="6262" y="10089"/>
                    <a:pt x="6281" y="10084"/>
                  </a:cubicBezTo>
                  <a:cubicBezTo>
                    <a:pt x="6283" y="10083"/>
                    <a:pt x="6286" y="10082"/>
                    <a:pt x="6289" y="10082"/>
                  </a:cubicBezTo>
                  <a:cubicBezTo>
                    <a:pt x="6297" y="10082"/>
                    <a:pt x="6304" y="10085"/>
                    <a:pt x="6307" y="10085"/>
                  </a:cubicBezTo>
                  <a:cubicBezTo>
                    <a:pt x="6313" y="10085"/>
                    <a:pt x="6330" y="10081"/>
                    <a:pt x="6337" y="10080"/>
                  </a:cubicBezTo>
                  <a:cubicBezTo>
                    <a:pt x="6365" y="10074"/>
                    <a:pt x="6378" y="10070"/>
                    <a:pt x="6405" y="10059"/>
                  </a:cubicBezTo>
                  <a:cubicBezTo>
                    <a:pt x="6413" y="10056"/>
                    <a:pt x="6425" y="10051"/>
                    <a:pt x="6433" y="10051"/>
                  </a:cubicBezTo>
                  <a:cubicBezTo>
                    <a:pt x="6433" y="10051"/>
                    <a:pt x="6434" y="10051"/>
                    <a:pt x="6434" y="10051"/>
                  </a:cubicBezTo>
                  <a:cubicBezTo>
                    <a:pt x="6448" y="10053"/>
                    <a:pt x="6419" y="10074"/>
                    <a:pt x="6427" y="10074"/>
                  </a:cubicBezTo>
                  <a:cubicBezTo>
                    <a:pt x="6427" y="10074"/>
                    <a:pt x="6427" y="10074"/>
                    <a:pt x="6427" y="10074"/>
                  </a:cubicBezTo>
                  <a:cubicBezTo>
                    <a:pt x="6439" y="10074"/>
                    <a:pt x="6490" y="10044"/>
                    <a:pt x="6506" y="10039"/>
                  </a:cubicBezTo>
                  <a:cubicBezTo>
                    <a:pt x="6555" y="10022"/>
                    <a:pt x="6608" y="10013"/>
                    <a:pt x="6655" y="10001"/>
                  </a:cubicBezTo>
                  <a:cubicBezTo>
                    <a:pt x="6707" y="9988"/>
                    <a:pt x="6652" y="9966"/>
                    <a:pt x="6728" y="9958"/>
                  </a:cubicBezTo>
                  <a:cubicBezTo>
                    <a:pt x="6766" y="9953"/>
                    <a:pt x="6782" y="9957"/>
                    <a:pt x="6837" y="9936"/>
                  </a:cubicBezTo>
                  <a:cubicBezTo>
                    <a:pt x="6852" y="9930"/>
                    <a:pt x="6884" y="9903"/>
                    <a:pt x="6902" y="9903"/>
                  </a:cubicBezTo>
                  <a:cubicBezTo>
                    <a:pt x="6905" y="9903"/>
                    <a:pt x="6907" y="9904"/>
                    <a:pt x="6909" y="9905"/>
                  </a:cubicBezTo>
                  <a:cubicBezTo>
                    <a:pt x="6912" y="9908"/>
                    <a:pt x="6916" y="9910"/>
                    <a:pt x="6921" y="9910"/>
                  </a:cubicBezTo>
                  <a:cubicBezTo>
                    <a:pt x="6943" y="9910"/>
                    <a:pt x="6984" y="9884"/>
                    <a:pt x="7004" y="9872"/>
                  </a:cubicBezTo>
                  <a:cubicBezTo>
                    <a:pt x="7051" y="9844"/>
                    <a:pt x="7074" y="9856"/>
                    <a:pt x="7122" y="9843"/>
                  </a:cubicBezTo>
                  <a:cubicBezTo>
                    <a:pt x="7173" y="9829"/>
                    <a:pt x="7130" y="9819"/>
                    <a:pt x="7140" y="9809"/>
                  </a:cubicBezTo>
                  <a:cubicBezTo>
                    <a:pt x="7149" y="9801"/>
                    <a:pt x="7210" y="9809"/>
                    <a:pt x="7224" y="9796"/>
                  </a:cubicBezTo>
                  <a:cubicBezTo>
                    <a:pt x="7229" y="9792"/>
                    <a:pt x="7206" y="9795"/>
                    <a:pt x="7218" y="9788"/>
                  </a:cubicBezTo>
                  <a:cubicBezTo>
                    <a:pt x="7224" y="9783"/>
                    <a:pt x="7257" y="9774"/>
                    <a:pt x="7264" y="9773"/>
                  </a:cubicBezTo>
                  <a:cubicBezTo>
                    <a:pt x="7265" y="9773"/>
                    <a:pt x="7266" y="9773"/>
                    <a:pt x="7267" y="9773"/>
                  </a:cubicBezTo>
                  <a:cubicBezTo>
                    <a:pt x="7285" y="9773"/>
                    <a:pt x="7268" y="9785"/>
                    <a:pt x="7283" y="9785"/>
                  </a:cubicBezTo>
                  <a:cubicBezTo>
                    <a:pt x="7288" y="9785"/>
                    <a:pt x="7296" y="9784"/>
                    <a:pt x="7310" y="9781"/>
                  </a:cubicBezTo>
                  <a:cubicBezTo>
                    <a:pt x="7387" y="9761"/>
                    <a:pt x="7483" y="9728"/>
                    <a:pt x="7555" y="9699"/>
                  </a:cubicBezTo>
                  <a:cubicBezTo>
                    <a:pt x="7580" y="9689"/>
                    <a:pt x="7582" y="9685"/>
                    <a:pt x="7609" y="9677"/>
                  </a:cubicBezTo>
                  <a:cubicBezTo>
                    <a:pt x="7619" y="9670"/>
                    <a:pt x="7625" y="9668"/>
                    <a:pt x="7629" y="9668"/>
                  </a:cubicBezTo>
                  <a:cubicBezTo>
                    <a:pt x="7640" y="9668"/>
                    <a:pt x="7630" y="9687"/>
                    <a:pt x="7633" y="9687"/>
                  </a:cubicBezTo>
                  <a:cubicBezTo>
                    <a:pt x="7633" y="9687"/>
                    <a:pt x="7633" y="9687"/>
                    <a:pt x="7633" y="9687"/>
                  </a:cubicBezTo>
                  <a:cubicBezTo>
                    <a:pt x="7678" y="9673"/>
                    <a:pt x="7649" y="9653"/>
                    <a:pt x="7714" y="9651"/>
                  </a:cubicBezTo>
                  <a:cubicBezTo>
                    <a:pt x="7726" y="9647"/>
                    <a:pt x="7740" y="9641"/>
                    <a:pt x="7751" y="9637"/>
                  </a:cubicBezTo>
                  <a:cubicBezTo>
                    <a:pt x="7776" y="9628"/>
                    <a:pt x="7941" y="9558"/>
                    <a:pt x="7969" y="9558"/>
                  </a:cubicBezTo>
                  <a:cubicBezTo>
                    <a:pt x="7971" y="9558"/>
                    <a:pt x="7972" y="9559"/>
                    <a:pt x="7973" y="9560"/>
                  </a:cubicBezTo>
                  <a:lnTo>
                    <a:pt x="8045" y="9514"/>
                  </a:lnTo>
                  <a:cubicBezTo>
                    <a:pt x="8046" y="9518"/>
                    <a:pt x="8050" y="9519"/>
                    <a:pt x="8057" y="9519"/>
                  </a:cubicBezTo>
                  <a:cubicBezTo>
                    <a:pt x="8072" y="9519"/>
                    <a:pt x="8098" y="9512"/>
                    <a:pt x="8119" y="9506"/>
                  </a:cubicBezTo>
                  <a:cubicBezTo>
                    <a:pt x="8133" y="9502"/>
                    <a:pt x="8141" y="9500"/>
                    <a:pt x="8147" y="9500"/>
                  </a:cubicBezTo>
                  <a:cubicBezTo>
                    <a:pt x="8158" y="9500"/>
                    <a:pt x="8162" y="9504"/>
                    <a:pt x="8173" y="9505"/>
                  </a:cubicBezTo>
                  <a:cubicBezTo>
                    <a:pt x="8174" y="9505"/>
                    <a:pt x="8174" y="9505"/>
                    <a:pt x="8174" y="9505"/>
                  </a:cubicBezTo>
                  <a:cubicBezTo>
                    <a:pt x="8189" y="9505"/>
                    <a:pt x="8219" y="9466"/>
                    <a:pt x="8255" y="9455"/>
                  </a:cubicBezTo>
                  <a:lnTo>
                    <a:pt x="8255" y="9455"/>
                  </a:lnTo>
                  <a:cubicBezTo>
                    <a:pt x="8255" y="9458"/>
                    <a:pt x="8246" y="9481"/>
                    <a:pt x="8256" y="9481"/>
                  </a:cubicBezTo>
                  <a:cubicBezTo>
                    <a:pt x="8257" y="9481"/>
                    <a:pt x="8258" y="9481"/>
                    <a:pt x="8258" y="9481"/>
                  </a:cubicBezTo>
                  <a:cubicBezTo>
                    <a:pt x="8288" y="9474"/>
                    <a:pt x="8336" y="9450"/>
                    <a:pt x="8336" y="9442"/>
                  </a:cubicBezTo>
                  <a:cubicBezTo>
                    <a:pt x="8335" y="9436"/>
                    <a:pt x="8309" y="9438"/>
                    <a:pt x="8340" y="9427"/>
                  </a:cubicBezTo>
                  <a:cubicBezTo>
                    <a:pt x="8360" y="9420"/>
                    <a:pt x="8366" y="9420"/>
                    <a:pt x="8378" y="9419"/>
                  </a:cubicBezTo>
                  <a:cubicBezTo>
                    <a:pt x="8399" y="9419"/>
                    <a:pt x="8378" y="9441"/>
                    <a:pt x="8396" y="9441"/>
                  </a:cubicBezTo>
                  <a:cubicBezTo>
                    <a:pt x="8400" y="9441"/>
                    <a:pt x="8416" y="9421"/>
                    <a:pt x="8416" y="9421"/>
                  </a:cubicBezTo>
                  <a:lnTo>
                    <a:pt x="8416" y="9421"/>
                  </a:lnTo>
                  <a:cubicBezTo>
                    <a:pt x="8431" y="9410"/>
                    <a:pt x="8449" y="9398"/>
                    <a:pt x="8469" y="9387"/>
                  </a:cubicBezTo>
                  <a:cubicBezTo>
                    <a:pt x="8488" y="9375"/>
                    <a:pt x="8492" y="9378"/>
                    <a:pt x="8504" y="9368"/>
                  </a:cubicBezTo>
                  <a:cubicBezTo>
                    <a:pt x="8519" y="9354"/>
                    <a:pt x="8524" y="9346"/>
                    <a:pt x="8532" y="9334"/>
                  </a:cubicBezTo>
                  <a:cubicBezTo>
                    <a:pt x="8543" y="9319"/>
                    <a:pt x="8565" y="9328"/>
                    <a:pt x="8586" y="9303"/>
                  </a:cubicBezTo>
                  <a:cubicBezTo>
                    <a:pt x="8595" y="9292"/>
                    <a:pt x="8593" y="9286"/>
                    <a:pt x="8604" y="9273"/>
                  </a:cubicBezTo>
                  <a:cubicBezTo>
                    <a:pt x="8617" y="9260"/>
                    <a:pt x="8630" y="9246"/>
                    <a:pt x="8642" y="9233"/>
                  </a:cubicBezTo>
                  <a:lnTo>
                    <a:pt x="8642" y="9233"/>
                  </a:lnTo>
                  <a:cubicBezTo>
                    <a:pt x="8621" y="9257"/>
                    <a:pt x="8595" y="9291"/>
                    <a:pt x="8601" y="9291"/>
                  </a:cubicBezTo>
                  <a:cubicBezTo>
                    <a:pt x="8603" y="9291"/>
                    <a:pt x="8612" y="9285"/>
                    <a:pt x="8628" y="9270"/>
                  </a:cubicBezTo>
                  <a:cubicBezTo>
                    <a:pt x="8654" y="9247"/>
                    <a:pt x="8694" y="9194"/>
                    <a:pt x="8686" y="9187"/>
                  </a:cubicBezTo>
                  <a:lnTo>
                    <a:pt x="8686" y="9187"/>
                  </a:lnTo>
                  <a:cubicBezTo>
                    <a:pt x="8687" y="9187"/>
                    <a:pt x="8687" y="9187"/>
                    <a:pt x="8688" y="9187"/>
                  </a:cubicBezTo>
                  <a:cubicBezTo>
                    <a:pt x="8698" y="9187"/>
                    <a:pt x="8733" y="9149"/>
                    <a:pt x="8760" y="9098"/>
                  </a:cubicBezTo>
                  <a:cubicBezTo>
                    <a:pt x="8791" y="9045"/>
                    <a:pt x="8813" y="8979"/>
                    <a:pt x="8820" y="8952"/>
                  </a:cubicBezTo>
                  <a:cubicBezTo>
                    <a:pt x="8830" y="8921"/>
                    <a:pt x="8827" y="8917"/>
                    <a:pt x="8821" y="8917"/>
                  </a:cubicBezTo>
                  <a:cubicBezTo>
                    <a:pt x="8819" y="8917"/>
                    <a:pt x="8816" y="8917"/>
                    <a:pt x="8814" y="8917"/>
                  </a:cubicBezTo>
                  <a:cubicBezTo>
                    <a:pt x="8812" y="8917"/>
                    <a:pt x="8811" y="8917"/>
                    <a:pt x="8809" y="8916"/>
                  </a:cubicBezTo>
                  <a:cubicBezTo>
                    <a:pt x="8803" y="8890"/>
                    <a:pt x="8804" y="8884"/>
                    <a:pt x="8820" y="8864"/>
                  </a:cubicBezTo>
                  <a:cubicBezTo>
                    <a:pt x="8821" y="8864"/>
                    <a:pt x="8821" y="8864"/>
                    <a:pt x="8822" y="8864"/>
                  </a:cubicBezTo>
                  <a:cubicBezTo>
                    <a:pt x="8832" y="8864"/>
                    <a:pt x="8844" y="8836"/>
                    <a:pt x="8852" y="8798"/>
                  </a:cubicBezTo>
                  <a:cubicBezTo>
                    <a:pt x="8860" y="8759"/>
                    <a:pt x="8861" y="8711"/>
                    <a:pt x="8859" y="8680"/>
                  </a:cubicBezTo>
                  <a:cubicBezTo>
                    <a:pt x="8856" y="8645"/>
                    <a:pt x="8849" y="8604"/>
                    <a:pt x="8838" y="8582"/>
                  </a:cubicBezTo>
                  <a:cubicBezTo>
                    <a:pt x="8819" y="8549"/>
                    <a:pt x="8811" y="8532"/>
                    <a:pt x="8793" y="8479"/>
                  </a:cubicBezTo>
                  <a:lnTo>
                    <a:pt x="8793" y="8479"/>
                  </a:lnTo>
                  <a:cubicBezTo>
                    <a:pt x="8803" y="8509"/>
                    <a:pt x="8814" y="8529"/>
                    <a:pt x="8818" y="8529"/>
                  </a:cubicBezTo>
                  <a:cubicBezTo>
                    <a:pt x="8821" y="8529"/>
                    <a:pt x="8820" y="8516"/>
                    <a:pt x="8810" y="8484"/>
                  </a:cubicBezTo>
                  <a:lnTo>
                    <a:pt x="8759" y="8326"/>
                  </a:lnTo>
                  <a:cubicBezTo>
                    <a:pt x="8740" y="8267"/>
                    <a:pt x="8730" y="8240"/>
                    <a:pt x="8709" y="8216"/>
                  </a:cubicBezTo>
                  <a:lnTo>
                    <a:pt x="8709" y="8216"/>
                  </a:lnTo>
                  <a:cubicBezTo>
                    <a:pt x="8715" y="8222"/>
                    <a:pt x="8720" y="8227"/>
                    <a:pt x="8724" y="8227"/>
                  </a:cubicBezTo>
                  <a:cubicBezTo>
                    <a:pt x="8726" y="8227"/>
                    <a:pt x="8727" y="8225"/>
                    <a:pt x="8729" y="8222"/>
                  </a:cubicBezTo>
                  <a:cubicBezTo>
                    <a:pt x="8731" y="8215"/>
                    <a:pt x="8722" y="8174"/>
                    <a:pt x="8715" y="8173"/>
                  </a:cubicBezTo>
                  <a:cubicBezTo>
                    <a:pt x="8706" y="8172"/>
                    <a:pt x="8699" y="8133"/>
                    <a:pt x="8689" y="8107"/>
                  </a:cubicBezTo>
                  <a:cubicBezTo>
                    <a:pt x="8684" y="8093"/>
                    <a:pt x="8677" y="8095"/>
                    <a:pt x="8670" y="8083"/>
                  </a:cubicBezTo>
                  <a:cubicBezTo>
                    <a:pt x="8660" y="8065"/>
                    <a:pt x="8663" y="8045"/>
                    <a:pt x="8659" y="8026"/>
                  </a:cubicBezTo>
                  <a:cubicBezTo>
                    <a:pt x="8655" y="8008"/>
                    <a:pt x="8649" y="7988"/>
                    <a:pt x="8643" y="7970"/>
                  </a:cubicBezTo>
                  <a:cubicBezTo>
                    <a:pt x="8636" y="7951"/>
                    <a:pt x="8626" y="7925"/>
                    <a:pt x="8618" y="7919"/>
                  </a:cubicBezTo>
                  <a:cubicBezTo>
                    <a:pt x="8610" y="7912"/>
                    <a:pt x="8605" y="7889"/>
                    <a:pt x="8597" y="7866"/>
                  </a:cubicBezTo>
                  <a:cubicBezTo>
                    <a:pt x="8599" y="7865"/>
                    <a:pt x="8600" y="7865"/>
                    <a:pt x="8602" y="7865"/>
                  </a:cubicBezTo>
                  <a:cubicBezTo>
                    <a:pt x="8602" y="7865"/>
                    <a:pt x="8603" y="7865"/>
                    <a:pt x="8603" y="7865"/>
                  </a:cubicBezTo>
                  <a:cubicBezTo>
                    <a:pt x="8608" y="7865"/>
                    <a:pt x="8608" y="7863"/>
                    <a:pt x="8595" y="7833"/>
                  </a:cubicBezTo>
                  <a:cubicBezTo>
                    <a:pt x="8586" y="7808"/>
                    <a:pt x="8575" y="7785"/>
                    <a:pt x="8564" y="7762"/>
                  </a:cubicBezTo>
                  <a:lnTo>
                    <a:pt x="8564" y="7762"/>
                  </a:lnTo>
                  <a:cubicBezTo>
                    <a:pt x="8564" y="7762"/>
                    <a:pt x="8564" y="7762"/>
                    <a:pt x="8564" y="7762"/>
                  </a:cubicBezTo>
                  <a:cubicBezTo>
                    <a:pt x="8564" y="7762"/>
                    <a:pt x="8547" y="7725"/>
                    <a:pt x="8550" y="7725"/>
                  </a:cubicBezTo>
                  <a:lnTo>
                    <a:pt x="8550" y="7725"/>
                  </a:lnTo>
                  <a:cubicBezTo>
                    <a:pt x="8551" y="7725"/>
                    <a:pt x="8551" y="7725"/>
                    <a:pt x="8552" y="7725"/>
                  </a:cubicBezTo>
                  <a:cubicBezTo>
                    <a:pt x="8554" y="7727"/>
                    <a:pt x="8558" y="7736"/>
                    <a:pt x="8561" y="7736"/>
                  </a:cubicBezTo>
                  <a:cubicBezTo>
                    <a:pt x="8562" y="7736"/>
                    <a:pt x="8562" y="7735"/>
                    <a:pt x="8563" y="7734"/>
                  </a:cubicBezTo>
                  <a:cubicBezTo>
                    <a:pt x="8550" y="7695"/>
                    <a:pt x="8550" y="7702"/>
                    <a:pt x="8537" y="7679"/>
                  </a:cubicBezTo>
                  <a:cubicBezTo>
                    <a:pt x="8528" y="7664"/>
                    <a:pt x="8509" y="7626"/>
                    <a:pt x="8511" y="7610"/>
                  </a:cubicBezTo>
                  <a:cubicBezTo>
                    <a:pt x="8516" y="7589"/>
                    <a:pt x="8526" y="7616"/>
                    <a:pt x="8514" y="7563"/>
                  </a:cubicBezTo>
                  <a:cubicBezTo>
                    <a:pt x="8507" y="7534"/>
                    <a:pt x="8499" y="7493"/>
                    <a:pt x="8490" y="7464"/>
                  </a:cubicBezTo>
                  <a:cubicBezTo>
                    <a:pt x="8485" y="7451"/>
                    <a:pt x="8483" y="7447"/>
                    <a:pt x="8481" y="7447"/>
                  </a:cubicBezTo>
                  <a:cubicBezTo>
                    <a:pt x="8478" y="7447"/>
                    <a:pt x="8477" y="7454"/>
                    <a:pt x="8475" y="7454"/>
                  </a:cubicBezTo>
                  <a:cubicBezTo>
                    <a:pt x="8474" y="7454"/>
                    <a:pt x="8474" y="7454"/>
                    <a:pt x="8474" y="7454"/>
                  </a:cubicBezTo>
                  <a:cubicBezTo>
                    <a:pt x="8467" y="7451"/>
                    <a:pt x="8455" y="7426"/>
                    <a:pt x="8454" y="7407"/>
                  </a:cubicBezTo>
                  <a:cubicBezTo>
                    <a:pt x="8453" y="7395"/>
                    <a:pt x="8443" y="7345"/>
                    <a:pt x="8435" y="7345"/>
                  </a:cubicBezTo>
                  <a:cubicBezTo>
                    <a:pt x="8435" y="7345"/>
                    <a:pt x="8435" y="7345"/>
                    <a:pt x="8435" y="7345"/>
                  </a:cubicBezTo>
                  <a:cubicBezTo>
                    <a:pt x="8454" y="7339"/>
                    <a:pt x="8399" y="7219"/>
                    <a:pt x="8388" y="7188"/>
                  </a:cubicBezTo>
                  <a:cubicBezTo>
                    <a:pt x="8378" y="7159"/>
                    <a:pt x="8383" y="7164"/>
                    <a:pt x="8377" y="7138"/>
                  </a:cubicBezTo>
                  <a:cubicBezTo>
                    <a:pt x="8370" y="7109"/>
                    <a:pt x="8360" y="7077"/>
                    <a:pt x="8351" y="7048"/>
                  </a:cubicBezTo>
                  <a:cubicBezTo>
                    <a:pt x="8344" y="7026"/>
                    <a:pt x="8291" y="6875"/>
                    <a:pt x="8302" y="6872"/>
                  </a:cubicBezTo>
                  <a:cubicBezTo>
                    <a:pt x="8290" y="6834"/>
                    <a:pt x="8285" y="6823"/>
                    <a:pt x="8274" y="6823"/>
                  </a:cubicBezTo>
                  <a:cubicBezTo>
                    <a:pt x="8274" y="6823"/>
                    <a:pt x="8273" y="6823"/>
                    <a:pt x="8273" y="6823"/>
                  </a:cubicBezTo>
                  <a:cubicBezTo>
                    <a:pt x="8268" y="6823"/>
                    <a:pt x="8250" y="6798"/>
                    <a:pt x="8243" y="6778"/>
                  </a:cubicBezTo>
                  <a:lnTo>
                    <a:pt x="8243" y="6778"/>
                  </a:lnTo>
                  <a:cubicBezTo>
                    <a:pt x="8243" y="6778"/>
                    <a:pt x="8244" y="6778"/>
                    <a:pt x="8244" y="6778"/>
                  </a:cubicBezTo>
                  <a:cubicBezTo>
                    <a:pt x="8246" y="6778"/>
                    <a:pt x="8255" y="6759"/>
                    <a:pt x="8254" y="6751"/>
                  </a:cubicBezTo>
                  <a:cubicBezTo>
                    <a:pt x="8252" y="6726"/>
                    <a:pt x="8241" y="6691"/>
                    <a:pt x="8228" y="6666"/>
                  </a:cubicBezTo>
                  <a:cubicBezTo>
                    <a:pt x="8218" y="6643"/>
                    <a:pt x="8206" y="6618"/>
                    <a:pt x="8197" y="6592"/>
                  </a:cubicBezTo>
                  <a:cubicBezTo>
                    <a:pt x="8196" y="6588"/>
                    <a:pt x="8199" y="6570"/>
                    <a:pt x="8197" y="6561"/>
                  </a:cubicBezTo>
                  <a:cubicBezTo>
                    <a:pt x="8190" y="6518"/>
                    <a:pt x="8161" y="6526"/>
                    <a:pt x="8149" y="6490"/>
                  </a:cubicBezTo>
                  <a:cubicBezTo>
                    <a:pt x="8142" y="6467"/>
                    <a:pt x="8145" y="6462"/>
                    <a:pt x="8150" y="6462"/>
                  </a:cubicBezTo>
                  <a:cubicBezTo>
                    <a:pt x="8152" y="6462"/>
                    <a:pt x="8156" y="6464"/>
                    <a:pt x="8158" y="6464"/>
                  </a:cubicBezTo>
                  <a:cubicBezTo>
                    <a:pt x="8162" y="6464"/>
                    <a:pt x="8164" y="6461"/>
                    <a:pt x="8161" y="6449"/>
                  </a:cubicBezTo>
                  <a:cubicBezTo>
                    <a:pt x="8147" y="6388"/>
                    <a:pt x="8108" y="6330"/>
                    <a:pt x="8087" y="6281"/>
                  </a:cubicBezTo>
                  <a:cubicBezTo>
                    <a:pt x="8083" y="6273"/>
                    <a:pt x="8052" y="6191"/>
                    <a:pt x="8057" y="6191"/>
                  </a:cubicBezTo>
                  <a:lnTo>
                    <a:pt x="8057" y="6191"/>
                  </a:lnTo>
                  <a:cubicBezTo>
                    <a:pt x="8058" y="6191"/>
                    <a:pt x="8061" y="6194"/>
                    <a:pt x="8065" y="6202"/>
                  </a:cubicBezTo>
                  <a:cubicBezTo>
                    <a:pt x="8074" y="6231"/>
                    <a:pt x="8082" y="6247"/>
                    <a:pt x="8085" y="6247"/>
                  </a:cubicBezTo>
                  <a:cubicBezTo>
                    <a:pt x="8088" y="6247"/>
                    <a:pt x="8087" y="6236"/>
                    <a:pt x="8081" y="6210"/>
                  </a:cubicBezTo>
                  <a:cubicBezTo>
                    <a:pt x="8077" y="6193"/>
                    <a:pt x="8058" y="6137"/>
                    <a:pt x="8050" y="6137"/>
                  </a:cubicBezTo>
                  <a:cubicBezTo>
                    <a:pt x="8050" y="6137"/>
                    <a:pt x="8049" y="6137"/>
                    <a:pt x="8049" y="6138"/>
                  </a:cubicBezTo>
                  <a:cubicBezTo>
                    <a:pt x="8047" y="6140"/>
                    <a:pt x="8048" y="6164"/>
                    <a:pt x="8044" y="6164"/>
                  </a:cubicBezTo>
                  <a:cubicBezTo>
                    <a:pt x="8043" y="6164"/>
                    <a:pt x="8042" y="6164"/>
                    <a:pt x="8041" y="6161"/>
                  </a:cubicBezTo>
                  <a:cubicBezTo>
                    <a:pt x="8040" y="6159"/>
                    <a:pt x="8037" y="6055"/>
                    <a:pt x="8024" y="6045"/>
                  </a:cubicBezTo>
                  <a:cubicBezTo>
                    <a:pt x="8022" y="6044"/>
                    <a:pt x="8021" y="6044"/>
                    <a:pt x="8020" y="6044"/>
                  </a:cubicBezTo>
                  <a:cubicBezTo>
                    <a:pt x="8016" y="6044"/>
                    <a:pt x="8014" y="6046"/>
                    <a:pt x="8011" y="6046"/>
                  </a:cubicBezTo>
                  <a:cubicBezTo>
                    <a:pt x="8009" y="6046"/>
                    <a:pt x="8007" y="6045"/>
                    <a:pt x="8004" y="6043"/>
                  </a:cubicBezTo>
                  <a:cubicBezTo>
                    <a:pt x="7996" y="6035"/>
                    <a:pt x="7987" y="6013"/>
                    <a:pt x="7978" y="5999"/>
                  </a:cubicBezTo>
                  <a:cubicBezTo>
                    <a:pt x="7992" y="5996"/>
                    <a:pt x="8000" y="5999"/>
                    <a:pt x="7981" y="5940"/>
                  </a:cubicBezTo>
                  <a:cubicBezTo>
                    <a:pt x="7977" y="5927"/>
                    <a:pt x="7950" y="5861"/>
                    <a:pt x="7944" y="5861"/>
                  </a:cubicBezTo>
                  <a:cubicBezTo>
                    <a:pt x="7943" y="5861"/>
                    <a:pt x="7943" y="5863"/>
                    <a:pt x="7943" y="5867"/>
                  </a:cubicBezTo>
                  <a:lnTo>
                    <a:pt x="7926" y="5816"/>
                  </a:lnTo>
                  <a:cubicBezTo>
                    <a:pt x="7927" y="5815"/>
                    <a:pt x="7928" y="5815"/>
                    <a:pt x="7929" y="5815"/>
                  </a:cubicBezTo>
                  <a:cubicBezTo>
                    <a:pt x="7932" y="5815"/>
                    <a:pt x="7935" y="5816"/>
                    <a:pt x="7937" y="5816"/>
                  </a:cubicBezTo>
                  <a:cubicBezTo>
                    <a:pt x="7940" y="5816"/>
                    <a:pt x="7941" y="5815"/>
                    <a:pt x="7941" y="5810"/>
                  </a:cubicBezTo>
                  <a:cubicBezTo>
                    <a:pt x="7942" y="5793"/>
                    <a:pt x="7932" y="5759"/>
                    <a:pt x="7923" y="5737"/>
                  </a:cubicBezTo>
                  <a:cubicBezTo>
                    <a:pt x="7902" y="5685"/>
                    <a:pt x="7873" y="5677"/>
                    <a:pt x="7882" y="5630"/>
                  </a:cubicBezTo>
                  <a:cubicBezTo>
                    <a:pt x="7905" y="5624"/>
                    <a:pt x="7864" y="5590"/>
                    <a:pt x="7850" y="5550"/>
                  </a:cubicBezTo>
                  <a:cubicBezTo>
                    <a:pt x="7842" y="5522"/>
                    <a:pt x="7843" y="5481"/>
                    <a:pt x="7832" y="5462"/>
                  </a:cubicBezTo>
                  <a:cubicBezTo>
                    <a:pt x="7829" y="5458"/>
                    <a:pt x="7806" y="5426"/>
                    <a:pt x="7806" y="5426"/>
                  </a:cubicBezTo>
                  <a:cubicBezTo>
                    <a:pt x="7806" y="5426"/>
                    <a:pt x="7806" y="5426"/>
                    <a:pt x="7806" y="5426"/>
                  </a:cubicBezTo>
                  <a:lnTo>
                    <a:pt x="7806" y="5426"/>
                  </a:lnTo>
                  <a:cubicBezTo>
                    <a:pt x="7808" y="5406"/>
                    <a:pt x="7819" y="5429"/>
                    <a:pt x="7810" y="5386"/>
                  </a:cubicBezTo>
                  <a:cubicBezTo>
                    <a:pt x="7806" y="5367"/>
                    <a:pt x="7796" y="5328"/>
                    <a:pt x="7786" y="5319"/>
                  </a:cubicBezTo>
                  <a:cubicBezTo>
                    <a:pt x="7777" y="5312"/>
                    <a:pt x="7768" y="5274"/>
                    <a:pt x="7760" y="5247"/>
                  </a:cubicBezTo>
                  <a:cubicBezTo>
                    <a:pt x="7754" y="5232"/>
                    <a:pt x="7738" y="5228"/>
                    <a:pt x="7726" y="5191"/>
                  </a:cubicBezTo>
                  <a:lnTo>
                    <a:pt x="7726" y="5191"/>
                  </a:lnTo>
                  <a:lnTo>
                    <a:pt x="7728" y="5219"/>
                  </a:lnTo>
                  <a:cubicBezTo>
                    <a:pt x="7719" y="5204"/>
                    <a:pt x="7711" y="5196"/>
                    <a:pt x="7705" y="5170"/>
                  </a:cubicBezTo>
                  <a:cubicBezTo>
                    <a:pt x="7706" y="5169"/>
                    <a:pt x="7708" y="5168"/>
                    <a:pt x="7710" y="5168"/>
                  </a:cubicBezTo>
                  <a:cubicBezTo>
                    <a:pt x="7715" y="5168"/>
                    <a:pt x="7720" y="5172"/>
                    <a:pt x="7726" y="5191"/>
                  </a:cubicBezTo>
                  <a:lnTo>
                    <a:pt x="7740" y="5188"/>
                  </a:lnTo>
                  <a:cubicBezTo>
                    <a:pt x="7734" y="5169"/>
                    <a:pt x="7724" y="5137"/>
                    <a:pt x="7717" y="5137"/>
                  </a:cubicBezTo>
                  <a:cubicBezTo>
                    <a:pt x="7717" y="5137"/>
                    <a:pt x="7717" y="5137"/>
                    <a:pt x="7717" y="5137"/>
                  </a:cubicBezTo>
                  <a:cubicBezTo>
                    <a:pt x="7704" y="5116"/>
                    <a:pt x="7701" y="5110"/>
                    <a:pt x="7700" y="5086"/>
                  </a:cubicBezTo>
                  <a:cubicBezTo>
                    <a:pt x="7693" y="5066"/>
                    <a:pt x="7691" y="5061"/>
                    <a:pt x="7687" y="5061"/>
                  </a:cubicBezTo>
                  <a:cubicBezTo>
                    <a:pt x="7686" y="5061"/>
                    <a:pt x="7685" y="5061"/>
                    <a:pt x="7685" y="5061"/>
                  </a:cubicBezTo>
                  <a:cubicBezTo>
                    <a:pt x="7684" y="5061"/>
                    <a:pt x="7684" y="5061"/>
                    <a:pt x="7684" y="5061"/>
                  </a:cubicBezTo>
                  <a:cubicBezTo>
                    <a:pt x="7677" y="5061"/>
                    <a:pt x="7667" y="5030"/>
                    <a:pt x="7661" y="5012"/>
                  </a:cubicBezTo>
                  <a:lnTo>
                    <a:pt x="7685" y="5005"/>
                  </a:lnTo>
                  <a:lnTo>
                    <a:pt x="7685" y="5005"/>
                  </a:lnTo>
                  <a:cubicBezTo>
                    <a:pt x="7684" y="5005"/>
                    <a:pt x="7684" y="5005"/>
                    <a:pt x="7684" y="5005"/>
                  </a:cubicBezTo>
                  <a:cubicBezTo>
                    <a:pt x="7675" y="5005"/>
                    <a:pt x="7647" y="4925"/>
                    <a:pt x="7639" y="4900"/>
                  </a:cubicBezTo>
                  <a:cubicBezTo>
                    <a:pt x="7628" y="4862"/>
                    <a:pt x="7635" y="4862"/>
                    <a:pt x="7629" y="4836"/>
                  </a:cubicBezTo>
                  <a:cubicBezTo>
                    <a:pt x="7601" y="4721"/>
                    <a:pt x="7561" y="4602"/>
                    <a:pt x="7523" y="4486"/>
                  </a:cubicBezTo>
                  <a:lnTo>
                    <a:pt x="7523" y="4486"/>
                  </a:lnTo>
                  <a:cubicBezTo>
                    <a:pt x="7523" y="4486"/>
                    <a:pt x="7523" y="4486"/>
                    <a:pt x="7523" y="4486"/>
                  </a:cubicBezTo>
                  <a:cubicBezTo>
                    <a:pt x="7524" y="4486"/>
                    <a:pt x="7528" y="4476"/>
                    <a:pt x="7521" y="4456"/>
                  </a:cubicBezTo>
                  <a:lnTo>
                    <a:pt x="7502" y="4399"/>
                  </a:lnTo>
                  <a:lnTo>
                    <a:pt x="7437" y="4216"/>
                  </a:lnTo>
                  <a:cubicBezTo>
                    <a:pt x="7408" y="4134"/>
                    <a:pt x="7379" y="4047"/>
                    <a:pt x="7347" y="3967"/>
                  </a:cubicBezTo>
                  <a:cubicBezTo>
                    <a:pt x="7335" y="3935"/>
                    <a:pt x="7323" y="3902"/>
                    <a:pt x="7312" y="3886"/>
                  </a:cubicBezTo>
                  <a:cubicBezTo>
                    <a:pt x="7304" y="3876"/>
                    <a:pt x="7297" y="3850"/>
                    <a:pt x="7292" y="3833"/>
                  </a:cubicBezTo>
                  <a:lnTo>
                    <a:pt x="7292" y="3833"/>
                  </a:lnTo>
                  <a:cubicBezTo>
                    <a:pt x="7295" y="3841"/>
                    <a:pt x="7298" y="3847"/>
                    <a:pt x="7300" y="3847"/>
                  </a:cubicBezTo>
                  <a:cubicBezTo>
                    <a:pt x="7301" y="3847"/>
                    <a:pt x="7301" y="3843"/>
                    <a:pt x="7299" y="3835"/>
                  </a:cubicBezTo>
                  <a:cubicBezTo>
                    <a:pt x="7286" y="3787"/>
                    <a:pt x="7268" y="3735"/>
                    <a:pt x="7252" y="3687"/>
                  </a:cubicBezTo>
                  <a:cubicBezTo>
                    <a:pt x="7246" y="3667"/>
                    <a:pt x="7230" y="3610"/>
                    <a:pt x="7219" y="3598"/>
                  </a:cubicBezTo>
                  <a:cubicBezTo>
                    <a:pt x="7218" y="3596"/>
                    <a:pt x="7217" y="3596"/>
                    <a:pt x="7215" y="3596"/>
                  </a:cubicBezTo>
                  <a:cubicBezTo>
                    <a:pt x="7209" y="3596"/>
                    <a:pt x="7203" y="3610"/>
                    <a:pt x="7198" y="3611"/>
                  </a:cubicBezTo>
                  <a:cubicBezTo>
                    <a:pt x="7186" y="3573"/>
                    <a:pt x="7196" y="3559"/>
                    <a:pt x="7203" y="3554"/>
                  </a:cubicBezTo>
                  <a:cubicBezTo>
                    <a:pt x="7213" y="3548"/>
                    <a:pt x="7196" y="3509"/>
                    <a:pt x="7182" y="3470"/>
                  </a:cubicBezTo>
                  <a:cubicBezTo>
                    <a:pt x="7167" y="3420"/>
                    <a:pt x="7147" y="3363"/>
                    <a:pt x="7135" y="3313"/>
                  </a:cubicBezTo>
                  <a:cubicBezTo>
                    <a:pt x="7133" y="3305"/>
                    <a:pt x="7133" y="3291"/>
                    <a:pt x="7131" y="3285"/>
                  </a:cubicBezTo>
                  <a:cubicBezTo>
                    <a:pt x="7122" y="3260"/>
                    <a:pt x="7113" y="3247"/>
                    <a:pt x="7102" y="3228"/>
                  </a:cubicBezTo>
                  <a:cubicBezTo>
                    <a:pt x="7081" y="3186"/>
                    <a:pt x="7074" y="3122"/>
                    <a:pt x="7062" y="3078"/>
                  </a:cubicBezTo>
                  <a:cubicBezTo>
                    <a:pt x="7048" y="3027"/>
                    <a:pt x="7036" y="3019"/>
                    <a:pt x="7019" y="2998"/>
                  </a:cubicBezTo>
                  <a:cubicBezTo>
                    <a:pt x="6989" y="2959"/>
                    <a:pt x="7018" y="2965"/>
                    <a:pt x="7021" y="2961"/>
                  </a:cubicBezTo>
                  <a:cubicBezTo>
                    <a:pt x="7028" y="2947"/>
                    <a:pt x="6991" y="2899"/>
                    <a:pt x="6988" y="2893"/>
                  </a:cubicBezTo>
                  <a:cubicBezTo>
                    <a:pt x="6967" y="2853"/>
                    <a:pt x="6980" y="2837"/>
                    <a:pt x="6974" y="2808"/>
                  </a:cubicBezTo>
                  <a:cubicBezTo>
                    <a:pt x="6968" y="2771"/>
                    <a:pt x="6949" y="2725"/>
                    <a:pt x="6936" y="2689"/>
                  </a:cubicBezTo>
                  <a:cubicBezTo>
                    <a:pt x="6928" y="2667"/>
                    <a:pt x="6879" y="2540"/>
                    <a:pt x="6892" y="2536"/>
                  </a:cubicBezTo>
                  <a:cubicBezTo>
                    <a:pt x="6885" y="2507"/>
                    <a:pt x="6870" y="2473"/>
                    <a:pt x="6859" y="2445"/>
                  </a:cubicBezTo>
                  <a:cubicBezTo>
                    <a:pt x="6819" y="2342"/>
                    <a:pt x="6785" y="2231"/>
                    <a:pt x="6745" y="2127"/>
                  </a:cubicBezTo>
                  <a:cubicBezTo>
                    <a:pt x="6732" y="2091"/>
                    <a:pt x="6714" y="2051"/>
                    <a:pt x="6703" y="2051"/>
                  </a:cubicBezTo>
                  <a:cubicBezTo>
                    <a:pt x="6702" y="2051"/>
                    <a:pt x="6702" y="2051"/>
                    <a:pt x="6702" y="2051"/>
                  </a:cubicBezTo>
                  <a:lnTo>
                    <a:pt x="6702" y="2051"/>
                  </a:lnTo>
                  <a:cubicBezTo>
                    <a:pt x="6708" y="2049"/>
                    <a:pt x="6720" y="2053"/>
                    <a:pt x="6716" y="2029"/>
                  </a:cubicBezTo>
                  <a:cubicBezTo>
                    <a:pt x="6714" y="2009"/>
                    <a:pt x="6704" y="2000"/>
                    <a:pt x="6699" y="1979"/>
                  </a:cubicBezTo>
                  <a:lnTo>
                    <a:pt x="6690" y="1941"/>
                  </a:lnTo>
                  <a:cubicBezTo>
                    <a:pt x="6678" y="1888"/>
                    <a:pt x="6660" y="1839"/>
                    <a:pt x="6644" y="1784"/>
                  </a:cubicBezTo>
                  <a:cubicBezTo>
                    <a:pt x="6637" y="1773"/>
                    <a:pt x="6625" y="1743"/>
                    <a:pt x="6616" y="1715"/>
                  </a:cubicBezTo>
                  <a:cubicBezTo>
                    <a:pt x="6606" y="1687"/>
                    <a:pt x="6597" y="1662"/>
                    <a:pt x="6597" y="1660"/>
                  </a:cubicBezTo>
                  <a:cubicBezTo>
                    <a:pt x="6590" y="1654"/>
                    <a:pt x="6584" y="1653"/>
                    <a:pt x="6578" y="1653"/>
                  </a:cubicBezTo>
                  <a:cubicBezTo>
                    <a:pt x="6576" y="1653"/>
                    <a:pt x="6574" y="1654"/>
                    <a:pt x="6572" y="1654"/>
                  </a:cubicBezTo>
                  <a:cubicBezTo>
                    <a:pt x="6565" y="1654"/>
                    <a:pt x="6558" y="1652"/>
                    <a:pt x="6548" y="1642"/>
                  </a:cubicBezTo>
                  <a:cubicBezTo>
                    <a:pt x="6543" y="1638"/>
                    <a:pt x="6537" y="1587"/>
                    <a:pt x="6547" y="1587"/>
                  </a:cubicBezTo>
                  <a:cubicBezTo>
                    <a:pt x="6550" y="1587"/>
                    <a:pt x="6553" y="1590"/>
                    <a:pt x="6557" y="1597"/>
                  </a:cubicBezTo>
                  <a:cubicBezTo>
                    <a:pt x="6565" y="1608"/>
                    <a:pt x="6570" y="1613"/>
                    <a:pt x="6573" y="1613"/>
                  </a:cubicBezTo>
                  <a:cubicBezTo>
                    <a:pt x="6579" y="1613"/>
                    <a:pt x="6573" y="1588"/>
                    <a:pt x="6562" y="1552"/>
                  </a:cubicBezTo>
                  <a:cubicBezTo>
                    <a:pt x="6555" y="1530"/>
                    <a:pt x="6543" y="1493"/>
                    <a:pt x="6534" y="1479"/>
                  </a:cubicBezTo>
                  <a:cubicBezTo>
                    <a:pt x="6526" y="1467"/>
                    <a:pt x="6525" y="1475"/>
                    <a:pt x="6518" y="1447"/>
                  </a:cubicBezTo>
                  <a:cubicBezTo>
                    <a:pt x="6513" y="1428"/>
                    <a:pt x="6502" y="1339"/>
                    <a:pt x="6510" y="1339"/>
                  </a:cubicBezTo>
                  <a:lnTo>
                    <a:pt x="6510" y="1339"/>
                  </a:lnTo>
                  <a:cubicBezTo>
                    <a:pt x="6511" y="1339"/>
                    <a:pt x="6511" y="1339"/>
                    <a:pt x="6512" y="1340"/>
                  </a:cubicBezTo>
                  <a:cubicBezTo>
                    <a:pt x="6497" y="1324"/>
                    <a:pt x="6492" y="1309"/>
                    <a:pt x="6477" y="1264"/>
                  </a:cubicBezTo>
                  <a:cubicBezTo>
                    <a:pt x="6464" y="1225"/>
                    <a:pt x="6453" y="1190"/>
                    <a:pt x="6436" y="1155"/>
                  </a:cubicBezTo>
                  <a:cubicBezTo>
                    <a:pt x="6432" y="1146"/>
                    <a:pt x="6413" y="1114"/>
                    <a:pt x="6413" y="1109"/>
                  </a:cubicBezTo>
                  <a:cubicBezTo>
                    <a:pt x="6412" y="1097"/>
                    <a:pt x="6416" y="1082"/>
                    <a:pt x="6412" y="1068"/>
                  </a:cubicBezTo>
                  <a:cubicBezTo>
                    <a:pt x="6404" y="1041"/>
                    <a:pt x="6391" y="1020"/>
                    <a:pt x="6383" y="992"/>
                  </a:cubicBezTo>
                  <a:lnTo>
                    <a:pt x="6354" y="902"/>
                  </a:lnTo>
                  <a:cubicBezTo>
                    <a:pt x="6351" y="860"/>
                    <a:pt x="6331" y="855"/>
                    <a:pt x="6323" y="851"/>
                  </a:cubicBezTo>
                  <a:cubicBezTo>
                    <a:pt x="6315" y="848"/>
                    <a:pt x="6307" y="827"/>
                    <a:pt x="6300" y="803"/>
                  </a:cubicBezTo>
                  <a:cubicBezTo>
                    <a:pt x="6314" y="800"/>
                    <a:pt x="6321" y="807"/>
                    <a:pt x="6304" y="750"/>
                  </a:cubicBezTo>
                  <a:cubicBezTo>
                    <a:pt x="6273" y="649"/>
                    <a:pt x="6245" y="549"/>
                    <a:pt x="6205" y="449"/>
                  </a:cubicBezTo>
                  <a:cubicBezTo>
                    <a:pt x="6204" y="441"/>
                    <a:pt x="6158" y="355"/>
                    <a:pt x="6152" y="355"/>
                  </a:cubicBezTo>
                  <a:cubicBezTo>
                    <a:pt x="6151" y="355"/>
                    <a:pt x="6151" y="355"/>
                    <a:pt x="6151" y="357"/>
                  </a:cubicBezTo>
                  <a:cubicBezTo>
                    <a:pt x="6153" y="363"/>
                    <a:pt x="6152" y="366"/>
                    <a:pt x="6151" y="366"/>
                  </a:cubicBezTo>
                  <a:cubicBezTo>
                    <a:pt x="6145" y="366"/>
                    <a:pt x="6122" y="328"/>
                    <a:pt x="6111" y="312"/>
                  </a:cubicBezTo>
                  <a:cubicBezTo>
                    <a:pt x="6099" y="292"/>
                    <a:pt x="6113" y="300"/>
                    <a:pt x="6104" y="284"/>
                  </a:cubicBezTo>
                  <a:cubicBezTo>
                    <a:pt x="6098" y="273"/>
                    <a:pt x="6085" y="257"/>
                    <a:pt x="6074" y="246"/>
                  </a:cubicBezTo>
                  <a:cubicBezTo>
                    <a:pt x="6057" y="224"/>
                    <a:pt x="5998" y="166"/>
                    <a:pt x="5975" y="159"/>
                  </a:cubicBezTo>
                  <a:cubicBezTo>
                    <a:pt x="5955" y="151"/>
                    <a:pt x="5938" y="133"/>
                    <a:pt x="5909" y="118"/>
                  </a:cubicBezTo>
                  <a:cubicBezTo>
                    <a:pt x="5891" y="109"/>
                    <a:pt x="5868" y="107"/>
                    <a:pt x="5858" y="102"/>
                  </a:cubicBezTo>
                  <a:cubicBezTo>
                    <a:pt x="5849" y="97"/>
                    <a:pt x="5844" y="88"/>
                    <a:pt x="5835" y="81"/>
                  </a:cubicBezTo>
                  <a:cubicBezTo>
                    <a:pt x="5811" y="63"/>
                    <a:pt x="5776" y="47"/>
                    <a:pt x="5741" y="36"/>
                  </a:cubicBezTo>
                  <a:cubicBezTo>
                    <a:pt x="5689" y="20"/>
                    <a:pt x="5626" y="8"/>
                    <a:pt x="5571" y="8"/>
                  </a:cubicBezTo>
                  <a:cubicBezTo>
                    <a:pt x="5568" y="8"/>
                    <a:pt x="5566" y="7"/>
                    <a:pt x="5564" y="7"/>
                  </a:cubicBezTo>
                  <a:cubicBezTo>
                    <a:pt x="5540" y="7"/>
                    <a:pt x="5531" y="12"/>
                    <a:pt x="5530" y="19"/>
                  </a:cubicBezTo>
                  <a:cubicBezTo>
                    <a:pt x="5523" y="21"/>
                    <a:pt x="5520" y="23"/>
                    <a:pt x="5519" y="25"/>
                  </a:cubicBezTo>
                  <a:lnTo>
                    <a:pt x="5519" y="25"/>
                  </a:lnTo>
                  <a:cubicBezTo>
                    <a:pt x="5519" y="13"/>
                    <a:pt x="5509" y="1"/>
                    <a:pt x="5483" y="1"/>
                  </a:cubicBezTo>
                  <a:cubicBezTo>
                    <a:pt x="5481" y="0"/>
                    <a:pt x="5479" y="0"/>
                    <a:pt x="54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2"/>
            <p:cNvSpPr/>
            <p:nvPr/>
          </p:nvSpPr>
          <p:spPr>
            <a:xfrm>
              <a:off x="4506500" y="3098625"/>
              <a:ext cx="235775" cy="290175"/>
            </a:xfrm>
            <a:custGeom>
              <a:rect b="b" l="l" r="r" t="t"/>
              <a:pathLst>
                <a:path extrusionOk="0" h="11607" w="9431">
                  <a:moveTo>
                    <a:pt x="4761" y="287"/>
                  </a:moveTo>
                  <a:cubicBezTo>
                    <a:pt x="4761" y="287"/>
                    <a:pt x="4761" y="287"/>
                    <a:pt x="4761" y="287"/>
                  </a:cubicBezTo>
                  <a:lnTo>
                    <a:pt x="4761" y="287"/>
                  </a:lnTo>
                  <a:cubicBezTo>
                    <a:pt x="4761" y="287"/>
                    <a:pt x="4761" y="287"/>
                    <a:pt x="4761" y="287"/>
                  </a:cubicBezTo>
                  <a:close/>
                  <a:moveTo>
                    <a:pt x="4580" y="406"/>
                  </a:moveTo>
                  <a:cubicBezTo>
                    <a:pt x="4575" y="406"/>
                    <a:pt x="4567" y="407"/>
                    <a:pt x="4556" y="410"/>
                  </a:cubicBezTo>
                  <a:cubicBezTo>
                    <a:pt x="4530" y="420"/>
                    <a:pt x="4528" y="428"/>
                    <a:pt x="4541" y="428"/>
                  </a:cubicBezTo>
                  <a:cubicBezTo>
                    <a:pt x="4546" y="428"/>
                    <a:pt x="4552" y="427"/>
                    <a:pt x="4560" y="424"/>
                  </a:cubicBezTo>
                  <a:cubicBezTo>
                    <a:pt x="4585" y="416"/>
                    <a:pt x="4593" y="406"/>
                    <a:pt x="4580" y="406"/>
                  </a:cubicBezTo>
                  <a:close/>
                  <a:moveTo>
                    <a:pt x="4421" y="461"/>
                  </a:moveTo>
                  <a:cubicBezTo>
                    <a:pt x="4372" y="477"/>
                    <a:pt x="4362" y="484"/>
                    <a:pt x="4388" y="484"/>
                  </a:cubicBezTo>
                  <a:cubicBezTo>
                    <a:pt x="4390" y="484"/>
                    <a:pt x="4394" y="484"/>
                    <a:pt x="4397" y="484"/>
                  </a:cubicBezTo>
                  <a:cubicBezTo>
                    <a:pt x="4413" y="474"/>
                    <a:pt x="4431" y="465"/>
                    <a:pt x="4421" y="461"/>
                  </a:cubicBezTo>
                  <a:close/>
                  <a:moveTo>
                    <a:pt x="4162" y="489"/>
                  </a:moveTo>
                  <a:lnTo>
                    <a:pt x="4162" y="489"/>
                  </a:lnTo>
                  <a:cubicBezTo>
                    <a:pt x="4162" y="489"/>
                    <a:pt x="4162" y="489"/>
                    <a:pt x="4162" y="489"/>
                  </a:cubicBezTo>
                  <a:lnTo>
                    <a:pt x="4162" y="489"/>
                  </a:lnTo>
                  <a:cubicBezTo>
                    <a:pt x="4162" y="489"/>
                    <a:pt x="4162" y="489"/>
                    <a:pt x="4162" y="489"/>
                  </a:cubicBezTo>
                  <a:close/>
                  <a:moveTo>
                    <a:pt x="4136" y="524"/>
                  </a:moveTo>
                  <a:cubicBezTo>
                    <a:pt x="4139" y="524"/>
                    <a:pt x="4142" y="525"/>
                    <a:pt x="4142" y="527"/>
                  </a:cubicBezTo>
                  <a:lnTo>
                    <a:pt x="4115" y="536"/>
                  </a:lnTo>
                  <a:lnTo>
                    <a:pt x="4086" y="539"/>
                  </a:lnTo>
                  <a:cubicBezTo>
                    <a:pt x="4107" y="532"/>
                    <a:pt x="4126" y="524"/>
                    <a:pt x="4136" y="524"/>
                  </a:cubicBezTo>
                  <a:close/>
                  <a:moveTo>
                    <a:pt x="6799" y="796"/>
                  </a:moveTo>
                  <a:lnTo>
                    <a:pt x="6799" y="796"/>
                  </a:lnTo>
                  <a:cubicBezTo>
                    <a:pt x="6800" y="797"/>
                    <a:pt x="6800" y="798"/>
                    <a:pt x="6800" y="799"/>
                  </a:cubicBezTo>
                  <a:lnTo>
                    <a:pt x="6800" y="799"/>
                  </a:lnTo>
                  <a:cubicBezTo>
                    <a:pt x="6800" y="798"/>
                    <a:pt x="6800" y="797"/>
                    <a:pt x="6799" y="796"/>
                  </a:cubicBezTo>
                  <a:close/>
                  <a:moveTo>
                    <a:pt x="6720" y="857"/>
                  </a:moveTo>
                  <a:cubicBezTo>
                    <a:pt x="6719" y="857"/>
                    <a:pt x="6719" y="857"/>
                    <a:pt x="6719" y="858"/>
                  </a:cubicBezTo>
                  <a:cubicBezTo>
                    <a:pt x="6718" y="877"/>
                    <a:pt x="6729" y="902"/>
                    <a:pt x="6737" y="930"/>
                  </a:cubicBezTo>
                  <a:cubicBezTo>
                    <a:pt x="6743" y="928"/>
                    <a:pt x="6743" y="925"/>
                    <a:pt x="6736" y="901"/>
                  </a:cubicBezTo>
                  <a:cubicBezTo>
                    <a:pt x="6735" y="898"/>
                    <a:pt x="6723" y="857"/>
                    <a:pt x="6720" y="857"/>
                  </a:cubicBezTo>
                  <a:close/>
                  <a:moveTo>
                    <a:pt x="6876" y="1071"/>
                  </a:moveTo>
                  <a:cubicBezTo>
                    <a:pt x="6876" y="1071"/>
                    <a:pt x="6876" y="1071"/>
                    <a:pt x="6876" y="1071"/>
                  </a:cubicBezTo>
                  <a:lnTo>
                    <a:pt x="6876" y="1071"/>
                  </a:lnTo>
                  <a:cubicBezTo>
                    <a:pt x="6876" y="1071"/>
                    <a:pt x="6876" y="1071"/>
                    <a:pt x="6876" y="1071"/>
                  </a:cubicBezTo>
                  <a:close/>
                  <a:moveTo>
                    <a:pt x="6966" y="1433"/>
                  </a:moveTo>
                  <a:lnTo>
                    <a:pt x="6992" y="1515"/>
                  </a:lnTo>
                  <a:cubicBezTo>
                    <a:pt x="6991" y="1515"/>
                    <a:pt x="6991" y="1515"/>
                    <a:pt x="6990" y="1515"/>
                  </a:cubicBezTo>
                  <a:cubicBezTo>
                    <a:pt x="6986" y="1515"/>
                    <a:pt x="6983" y="1510"/>
                    <a:pt x="6977" y="1490"/>
                  </a:cubicBezTo>
                  <a:cubicBezTo>
                    <a:pt x="6971" y="1470"/>
                    <a:pt x="6959" y="1435"/>
                    <a:pt x="6966" y="1433"/>
                  </a:cubicBezTo>
                  <a:close/>
                  <a:moveTo>
                    <a:pt x="265" y="1881"/>
                  </a:moveTo>
                  <a:lnTo>
                    <a:pt x="244" y="1904"/>
                  </a:lnTo>
                  <a:lnTo>
                    <a:pt x="230" y="1931"/>
                  </a:lnTo>
                  <a:cubicBezTo>
                    <a:pt x="261" y="1908"/>
                    <a:pt x="274" y="1891"/>
                    <a:pt x="265" y="1881"/>
                  </a:cubicBezTo>
                  <a:close/>
                  <a:moveTo>
                    <a:pt x="7177" y="1940"/>
                  </a:moveTo>
                  <a:cubicBezTo>
                    <a:pt x="7177" y="1940"/>
                    <a:pt x="7177" y="1940"/>
                    <a:pt x="7177" y="1940"/>
                  </a:cubicBezTo>
                  <a:lnTo>
                    <a:pt x="7177" y="1940"/>
                  </a:lnTo>
                  <a:cubicBezTo>
                    <a:pt x="7177" y="1940"/>
                    <a:pt x="7177" y="1940"/>
                    <a:pt x="7177" y="1940"/>
                  </a:cubicBezTo>
                  <a:close/>
                  <a:moveTo>
                    <a:pt x="7342" y="2460"/>
                  </a:moveTo>
                  <a:cubicBezTo>
                    <a:pt x="7342" y="2460"/>
                    <a:pt x="7342" y="2460"/>
                    <a:pt x="7342" y="2460"/>
                  </a:cubicBezTo>
                  <a:lnTo>
                    <a:pt x="7342" y="2460"/>
                  </a:lnTo>
                  <a:cubicBezTo>
                    <a:pt x="7342" y="2460"/>
                    <a:pt x="7342" y="2460"/>
                    <a:pt x="7342" y="2460"/>
                  </a:cubicBezTo>
                  <a:close/>
                  <a:moveTo>
                    <a:pt x="1997" y="1227"/>
                  </a:moveTo>
                  <a:cubicBezTo>
                    <a:pt x="1968" y="1227"/>
                    <a:pt x="1933" y="1230"/>
                    <a:pt x="1912" y="1231"/>
                  </a:cubicBezTo>
                  <a:cubicBezTo>
                    <a:pt x="1909" y="1231"/>
                    <a:pt x="1839" y="1236"/>
                    <a:pt x="1841" y="1243"/>
                  </a:cubicBezTo>
                  <a:cubicBezTo>
                    <a:pt x="1822" y="1254"/>
                    <a:pt x="1811" y="1259"/>
                    <a:pt x="1782" y="1264"/>
                  </a:cubicBezTo>
                  <a:cubicBezTo>
                    <a:pt x="1747" y="1271"/>
                    <a:pt x="1699" y="1278"/>
                    <a:pt x="1663" y="1297"/>
                  </a:cubicBezTo>
                  <a:cubicBezTo>
                    <a:pt x="1631" y="1312"/>
                    <a:pt x="1631" y="1319"/>
                    <a:pt x="1595" y="1321"/>
                  </a:cubicBezTo>
                  <a:cubicBezTo>
                    <a:pt x="1554" y="1334"/>
                    <a:pt x="1493" y="1368"/>
                    <a:pt x="1468" y="1368"/>
                  </a:cubicBezTo>
                  <a:cubicBezTo>
                    <a:pt x="1462" y="1368"/>
                    <a:pt x="1459" y="1366"/>
                    <a:pt x="1458" y="1362"/>
                  </a:cubicBezTo>
                  <a:lnTo>
                    <a:pt x="1458" y="1362"/>
                  </a:lnTo>
                  <a:cubicBezTo>
                    <a:pt x="1462" y="1380"/>
                    <a:pt x="1355" y="1401"/>
                    <a:pt x="1319" y="1415"/>
                  </a:cubicBezTo>
                  <a:cubicBezTo>
                    <a:pt x="1279" y="1430"/>
                    <a:pt x="1314" y="1426"/>
                    <a:pt x="1287" y="1441"/>
                  </a:cubicBezTo>
                  <a:cubicBezTo>
                    <a:pt x="1278" y="1446"/>
                    <a:pt x="1269" y="1448"/>
                    <a:pt x="1261" y="1448"/>
                  </a:cubicBezTo>
                  <a:cubicBezTo>
                    <a:pt x="1250" y="1448"/>
                    <a:pt x="1242" y="1444"/>
                    <a:pt x="1241" y="1442"/>
                  </a:cubicBezTo>
                  <a:cubicBezTo>
                    <a:pt x="1240" y="1437"/>
                    <a:pt x="1237" y="1435"/>
                    <a:pt x="1231" y="1435"/>
                  </a:cubicBezTo>
                  <a:cubicBezTo>
                    <a:pt x="1212" y="1435"/>
                    <a:pt x="1169" y="1461"/>
                    <a:pt x="1136" y="1473"/>
                  </a:cubicBezTo>
                  <a:cubicBezTo>
                    <a:pt x="1119" y="1480"/>
                    <a:pt x="990" y="1515"/>
                    <a:pt x="982" y="1515"/>
                  </a:cubicBezTo>
                  <a:cubicBezTo>
                    <a:pt x="982" y="1515"/>
                    <a:pt x="982" y="1515"/>
                    <a:pt x="983" y="1515"/>
                  </a:cubicBezTo>
                  <a:lnTo>
                    <a:pt x="983" y="1515"/>
                  </a:lnTo>
                  <a:cubicBezTo>
                    <a:pt x="980" y="1516"/>
                    <a:pt x="980" y="1517"/>
                    <a:pt x="981" y="1517"/>
                  </a:cubicBezTo>
                  <a:cubicBezTo>
                    <a:pt x="982" y="1517"/>
                    <a:pt x="991" y="1514"/>
                    <a:pt x="994" y="1514"/>
                  </a:cubicBezTo>
                  <a:cubicBezTo>
                    <a:pt x="996" y="1514"/>
                    <a:pt x="996" y="1515"/>
                    <a:pt x="990" y="1519"/>
                  </a:cubicBezTo>
                  <a:cubicBezTo>
                    <a:pt x="980" y="1526"/>
                    <a:pt x="955" y="1533"/>
                    <a:pt x="941" y="1539"/>
                  </a:cubicBezTo>
                  <a:cubicBezTo>
                    <a:pt x="918" y="1546"/>
                    <a:pt x="880" y="1559"/>
                    <a:pt x="862" y="1560"/>
                  </a:cubicBezTo>
                  <a:cubicBezTo>
                    <a:pt x="854" y="1560"/>
                    <a:pt x="850" y="1558"/>
                    <a:pt x="845" y="1558"/>
                  </a:cubicBezTo>
                  <a:cubicBezTo>
                    <a:pt x="839" y="1558"/>
                    <a:pt x="831" y="1560"/>
                    <a:pt x="812" y="1568"/>
                  </a:cubicBezTo>
                  <a:cubicBezTo>
                    <a:pt x="787" y="1580"/>
                    <a:pt x="787" y="1590"/>
                    <a:pt x="769" y="1598"/>
                  </a:cubicBezTo>
                  <a:cubicBezTo>
                    <a:pt x="737" y="1613"/>
                    <a:pt x="682" y="1618"/>
                    <a:pt x="652" y="1627"/>
                  </a:cubicBezTo>
                  <a:cubicBezTo>
                    <a:pt x="616" y="1637"/>
                    <a:pt x="577" y="1652"/>
                    <a:pt x="543" y="1671"/>
                  </a:cubicBezTo>
                  <a:cubicBezTo>
                    <a:pt x="506" y="1690"/>
                    <a:pt x="474" y="1715"/>
                    <a:pt x="446" y="1739"/>
                  </a:cubicBezTo>
                  <a:cubicBezTo>
                    <a:pt x="433" y="1750"/>
                    <a:pt x="412" y="1779"/>
                    <a:pt x="398" y="1791"/>
                  </a:cubicBezTo>
                  <a:lnTo>
                    <a:pt x="398" y="1791"/>
                  </a:lnTo>
                  <a:cubicBezTo>
                    <a:pt x="401" y="1788"/>
                    <a:pt x="407" y="1768"/>
                    <a:pt x="402" y="1768"/>
                  </a:cubicBezTo>
                  <a:lnTo>
                    <a:pt x="402" y="1768"/>
                  </a:lnTo>
                  <a:cubicBezTo>
                    <a:pt x="402" y="1768"/>
                    <a:pt x="402" y="1768"/>
                    <a:pt x="402" y="1768"/>
                  </a:cubicBezTo>
                  <a:cubicBezTo>
                    <a:pt x="391" y="1769"/>
                    <a:pt x="336" y="1818"/>
                    <a:pt x="325" y="1830"/>
                  </a:cubicBezTo>
                  <a:cubicBezTo>
                    <a:pt x="307" y="1851"/>
                    <a:pt x="322" y="1847"/>
                    <a:pt x="299" y="1871"/>
                  </a:cubicBezTo>
                  <a:cubicBezTo>
                    <a:pt x="280" y="1891"/>
                    <a:pt x="260" y="1912"/>
                    <a:pt x="241" y="1932"/>
                  </a:cubicBezTo>
                  <a:cubicBezTo>
                    <a:pt x="191" y="1986"/>
                    <a:pt x="179" y="1979"/>
                    <a:pt x="143" y="2054"/>
                  </a:cubicBezTo>
                  <a:cubicBezTo>
                    <a:pt x="133" y="2087"/>
                    <a:pt x="116" y="2116"/>
                    <a:pt x="98" y="2155"/>
                  </a:cubicBezTo>
                  <a:cubicBezTo>
                    <a:pt x="89" y="2172"/>
                    <a:pt x="100" y="2186"/>
                    <a:pt x="84" y="2224"/>
                  </a:cubicBezTo>
                  <a:cubicBezTo>
                    <a:pt x="81" y="2224"/>
                    <a:pt x="78" y="2212"/>
                    <a:pt x="73" y="2212"/>
                  </a:cubicBezTo>
                  <a:cubicBezTo>
                    <a:pt x="70" y="2212"/>
                    <a:pt x="66" y="2217"/>
                    <a:pt x="61" y="2235"/>
                  </a:cubicBezTo>
                  <a:cubicBezTo>
                    <a:pt x="54" y="2263"/>
                    <a:pt x="57" y="2285"/>
                    <a:pt x="55" y="2307"/>
                  </a:cubicBezTo>
                  <a:cubicBezTo>
                    <a:pt x="56" y="2297"/>
                    <a:pt x="55" y="2292"/>
                    <a:pt x="54" y="2292"/>
                  </a:cubicBezTo>
                  <a:cubicBezTo>
                    <a:pt x="49" y="2292"/>
                    <a:pt x="28" y="2379"/>
                    <a:pt x="26" y="2398"/>
                  </a:cubicBezTo>
                  <a:cubicBezTo>
                    <a:pt x="15" y="2439"/>
                    <a:pt x="12" y="2397"/>
                    <a:pt x="4" y="2447"/>
                  </a:cubicBezTo>
                  <a:cubicBezTo>
                    <a:pt x="1" y="2471"/>
                    <a:pt x="8" y="2485"/>
                    <a:pt x="17" y="2485"/>
                  </a:cubicBezTo>
                  <a:cubicBezTo>
                    <a:pt x="25" y="2485"/>
                    <a:pt x="34" y="2475"/>
                    <a:pt x="39" y="2453"/>
                  </a:cubicBezTo>
                  <a:lnTo>
                    <a:pt x="39" y="2453"/>
                  </a:lnTo>
                  <a:cubicBezTo>
                    <a:pt x="37" y="2462"/>
                    <a:pt x="36" y="2472"/>
                    <a:pt x="35" y="2482"/>
                  </a:cubicBezTo>
                  <a:cubicBezTo>
                    <a:pt x="32" y="2510"/>
                    <a:pt x="37" y="2543"/>
                    <a:pt x="42" y="2543"/>
                  </a:cubicBezTo>
                  <a:cubicBezTo>
                    <a:pt x="44" y="2543"/>
                    <a:pt x="47" y="2536"/>
                    <a:pt x="48" y="2517"/>
                  </a:cubicBezTo>
                  <a:cubicBezTo>
                    <a:pt x="54" y="2477"/>
                    <a:pt x="58" y="2433"/>
                    <a:pt x="64" y="2393"/>
                  </a:cubicBezTo>
                  <a:cubicBezTo>
                    <a:pt x="72" y="2347"/>
                    <a:pt x="75" y="2334"/>
                    <a:pt x="73" y="2309"/>
                  </a:cubicBezTo>
                  <a:cubicBezTo>
                    <a:pt x="71" y="2279"/>
                    <a:pt x="102" y="2232"/>
                    <a:pt x="86" y="2225"/>
                  </a:cubicBezTo>
                  <a:lnTo>
                    <a:pt x="86" y="2225"/>
                  </a:lnTo>
                  <a:cubicBezTo>
                    <a:pt x="86" y="2225"/>
                    <a:pt x="87" y="2225"/>
                    <a:pt x="87" y="2225"/>
                  </a:cubicBezTo>
                  <a:cubicBezTo>
                    <a:pt x="102" y="2225"/>
                    <a:pt x="148" y="2124"/>
                    <a:pt x="176" y="2087"/>
                  </a:cubicBezTo>
                  <a:cubicBezTo>
                    <a:pt x="185" y="2072"/>
                    <a:pt x="205" y="2042"/>
                    <a:pt x="216" y="2034"/>
                  </a:cubicBezTo>
                  <a:cubicBezTo>
                    <a:pt x="217" y="2034"/>
                    <a:pt x="217" y="2034"/>
                    <a:pt x="218" y="2034"/>
                  </a:cubicBezTo>
                  <a:cubicBezTo>
                    <a:pt x="226" y="2034"/>
                    <a:pt x="245" y="2017"/>
                    <a:pt x="260" y="1996"/>
                  </a:cubicBezTo>
                  <a:lnTo>
                    <a:pt x="249" y="1987"/>
                  </a:lnTo>
                  <a:cubicBezTo>
                    <a:pt x="277" y="1952"/>
                    <a:pt x="288" y="1956"/>
                    <a:pt x="315" y="1921"/>
                  </a:cubicBezTo>
                  <a:cubicBezTo>
                    <a:pt x="337" y="1893"/>
                    <a:pt x="365" y="1860"/>
                    <a:pt x="376" y="1840"/>
                  </a:cubicBezTo>
                  <a:cubicBezTo>
                    <a:pt x="380" y="1831"/>
                    <a:pt x="372" y="1835"/>
                    <a:pt x="387" y="1823"/>
                  </a:cubicBezTo>
                  <a:cubicBezTo>
                    <a:pt x="404" y="1810"/>
                    <a:pt x="420" y="1797"/>
                    <a:pt x="437" y="1789"/>
                  </a:cubicBezTo>
                  <a:cubicBezTo>
                    <a:pt x="468" y="1772"/>
                    <a:pt x="508" y="1756"/>
                    <a:pt x="536" y="1732"/>
                  </a:cubicBezTo>
                  <a:cubicBezTo>
                    <a:pt x="565" y="1708"/>
                    <a:pt x="615" y="1678"/>
                    <a:pt x="658" y="1665"/>
                  </a:cubicBezTo>
                  <a:cubicBezTo>
                    <a:pt x="664" y="1663"/>
                    <a:pt x="672" y="1662"/>
                    <a:pt x="679" y="1662"/>
                  </a:cubicBezTo>
                  <a:cubicBezTo>
                    <a:pt x="683" y="1662"/>
                    <a:pt x="687" y="1662"/>
                    <a:pt x="691" y="1662"/>
                  </a:cubicBezTo>
                  <a:cubicBezTo>
                    <a:pt x="701" y="1662"/>
                    <a:pt x="711" y="1662"/>
                    <a:pt x="720" y="1656"/>
                  </a:cubicBezTo>
                  <a:cubicBezTo>
                    <a:pt x="764" y="1632"/>
                    <a:pt x="678" y="1645"/>
                    <a:pt x="755" y="1621"/>
                  </a:cubicBezTo>
                  <a:cubicBezTo>
                    <a:pt x="766" y="1617"/>
                    <a:pt x="773" y="1616"/>
                    <a:pt x="777" y="1616"/>
                  </a:cubicBezTo>
                  <a:cubicBezTo>
                    <a:pt x="793" y="1616"/>
                    <a:pt x="769" y="1637"/>
                    <a:pt x="787" y="1637"/>
                  </a:cubicBezTo>
                  <a:cubicBezTo>
                    <a:pt x="792" y="1637"/>
                    <a:pt x="802" y="1635"/>
                    <a:pt x="817" y="1630"/>
                  </a:cubicBezTo>
                  <a:cubicBezTo>
                    <a:pt x="859" y="1616"/>
                    <a:pt x="825" y="1616"/>
                    <a:pt x="851" y="1605"/>
                  </a:cubicBezTo>
                  <a:cubicBezTo>
                    <a:pt x="893" y="1587"/>
                    <a:pt x="956" y="1570"/>
                    <a:pt x="1002" y="1558"/>
                  </a:cubicBezTo>
                  <a:cubicBezTo>
                    <a:pt x="1101" y="1529"/>
                    <a:pt x="1228" y="1501"/>
                    <a:pt x="1327" y="1464"/>
                  </a:cubicBezTo>
                  <a:cubicBezTo>
                    <a:pt x="1359" y="1453"/>
                    <a:pt x="1362" y="1445"/>
                    <a:pt x="1383" y="1433"/>
                  </a:cubicBezTo>
                  <a:cubicBezTo>
                    <a:pt x="1401" y="1423"/>
                    <a:pt x="1409" y="1420"/>
                    <a:pt x="1412" y="1420"/>
                  </a:cubicBezTo>
                  <a:cubicBezTo>
                    <a:pt x="1417" y="1420"/>
                    <a:pt x="1410" y="1429"/>
                    <a:pt x="1418" y="1429"/>
                  </a:cubicBezTo>
                  <a:cubicBezTo>
                    <a:pt x="1418" y="1429"/>
                    <a:pt x="1419" y="1429"/>
                    <a:pt x="1419" y="1429"/>
                  </a:cubicBezTo>
                  <a:cubicBezTo>
                    <a:pt x="1441" y="1428"/>
                    <a:pt x="1507" y="1399"/>
                    <a:pt x="1524" y="1389"/>
                  </a:cubicBezTo>
                  <a:cubicBezTo>
                    <a:pt x="1539" y="1375"/>
                    <a:pt x="1547" y="1370"/>
                    <a:pt x="1555" y="1370"/>
                  </a:cubicBezTo>
                  <a:cubicBezTo>
                    <a:pt x="1562" y="1370"/>
                    <a:pt x="1569" y="1373"/>
                    <a:pt x="1580" y="1374"/>
                  </a:cubicBezTo>
                  <a:cubicBezTo>
                    <a:pt x="1583" y="1374"/>
                    <a:pt x="1613" y="1338"/>
                    <a:pt x="1605" y="1338"/>
                  </a:cubicBezTo>
                  <a:lnTo>
                    <a:pt x="1605" y="1338"/>
                  </a:lnTo>
                  <a:cubicBezTo>
                    <a:pt x="1605" y="1338"/>
                    <a:pt x="1605" y="1338"/>
                    <a:pt x="1604" y="1338"/>
                  </a:cubicBezTo>
                  <a:lnTo>
                    <a:pt x="1604" y="1338"/>
                  </a:lnTo>
                  <a:cubicBezTo>
                    <a:pt x="1608" y="1337"/>
                    <a:pt x="1611" y="1336"/>
                    <a:pt x="1614" y="1336"/>
                  </a:cubicBezTo>
                  <a:cubicBezTo>
                    <a:pt x="1627" y="1336"/>
                    <a:pt x="1632" y="1345"/>
                    <a:pt x="1637" y="1346"/>
                  </a:cubicBezTo>
                  <a:cubicBezTo>
                    <a:pt x="1637" y="1347"/>
                    <a:pt x="1639" y="1347"/>
                    <a:pt x="1640" y="1347"/>
                  </a:cubicBezTo>
                  <a:cubicBezTo>
                    <a:pt x="1657" y="1347"/>
                    <a:pt x="1696" y="1329"/>
                    <a:pt x="1713" y="1321"/>
                  </a:cubicBezTo>
                  <a:cubicBezTo>
                    <a:pt x="1731" y="1314"/>
                    <a:pt x="1808" y="1282"/>
                    <a:pt x="1827" y="1282"/>
                  </a:cubicBezTo>
                  <a:cubicBezTo>
                    <a:pt x="1832" y="1282"/>
                    <a:pt x="1833" y="1283"/>
                    <a:pt x="1829" y="1288"/>
                  </a:cubicBezTo>
                  <a:cubicBezTo>
                    <a:pt x="1825" y="1293"/>
                    <a:pt x="1825" y="1295"/>
                    <a:pt x="1828" y="1295"/>
                  </a:cubicBezTo>
                  <a:cubicBezTo>
                    <a:pt x="1843" y="1295"/>
                    <a:pt x="1918" y="1256"/>
                    <a:pt x="1937" y="1249"/>
                  </a:cubicBezTo>
                  <a:cubicBezTo>
                    <a:pt x="1951" y="1243"/>
                    <a:pt x="1962" y="1242"/>
                    <a:pt x="1971" y="1242"/>
                  </a:cubicBezTo>
                  <a:cubicBezTo>
                    <a:pt x="1989" y="1242"/>
                    <a:pt x="1999" y="1249"/>
                    <a:pt x="2012" y="1249"/>
                  </a:cubicBezTo>
                  <a:cubicBezTo>
                    <a:pt x="2021" y="1249"/>
                    <a:pt x="2032" y="1246"/>
                    <a:pt x="2047" y="1236"/>
                  </a:cubicBezTo>
                  <a:cubicBezTo>
                    <a:pt x="2045" y="1229"/>
                    <a:pt x="2023" y="1227"/>
                    <a:pt x="1997" y="1227"/>
                  </a:cubicBezTo>
                  <a:close/>
                  <a:moveTo>
                    <a:pt x="7314" y="2495"/>
                  </a:moveTo>
                  <a:lnTo>
                    <a:pt x="7314" y="2495"/>
                  </a:lnTo>
                  <a:cubicBezTo>
                    <a:pt x="7315" y="2495"/>
                    <a:pt x="7317" y="2498"/>
                    <a:pt x="7322" y="2505"/>
                  </a:cubicBezTo>
                  <a:cubicBezTo>
                    <a:pt x="7329" y="2520"/>
                    <a:pt x="7337" y="2533"/>
                    <a:pt x="7346" y="2549"/>
                  </a:cubicBezTo>
                  <a:cubicBezTo>
                    <a:pt x="7345" y="2549"/>
                    <a:pt x="7343" y="2550"/>
                    <a:pt x="7341" y="2550"/>
                  </a:cubicBezTo>
                  <a:cubicBezTo>
                    <a:pt x="7336" y="2550"/>
                    <a:pt x="7330" y="2546"/>
                    <a:pt x="7323" y="2524"/>
                  </a:cubicBezTo>
                  <a:cubicBezTo>
                    <a:pt x="7315" y="2511"/>
                    <a:pt x="7311" y="2495"/>
                    <a:pt x="7314" y="2495"/>
                  </a:cubicBezTo>
                  <a:close/>
                  <a:moveTo>
                    <a:pt x="7336" y="2610"/>
                  </a:moveTo>
                  <a:cubicBezTo>
                    <a:pt x="7336" y="2610"/>
                    <a:pt x="7336" y="2611"/>
                    <a:pt x="7335" y="2611"/>
                  </a:cubicBezTo>
                  <a:cubicBezTo>
                    <a:pt x="7336" y="2611"/>
                    <a:pt x="7336" y="2611"/>
                    <a:pt x="7336" y="2610"/>
                  </a:cubicBezTo>
                  <a:close/>
                  <a:moveTo>
                    <a:pt x="74" y="2884"/>
                  </a:moveTo>
                  <a:lnTo>
                    <a:pt x="74" y="2884"/>
                  </a:lnTo>
                  <a:cubicBezTo>
                    <a:pt x="78" y="2884"/>
                    <a:pt x="84" y="2893"/>
                    <a:pt x="89" y="2910"/>
                  </a:cubicBezTo>
                  <a:cubicBezTo>
                    <a:pt x="90" y="2922"/>
                    <a:pt x="91" y="2937"/>
                    <a:pt x="88" y="2937"/>
                  </a:cubicBezTo>
                  <a:cubicBezTo>
                    <a:pt x="86" y="2937"/>
                    <a:pt x="82" y="2931"/>
                    <a:pt x="76" y="2914"/>
                  </a:cubicBezTo>
                  <a:cubicBezTo>
                    <a:pt x="70" y="2893"/>
                    <a:pt x="70" y="2884"/>
                    <a:pt x="74" y="2884"/>
                  </a:cubicBezTo>
                  <a:close/>
                  <a:moveTo>
                    <a:pt x="169" y="3289"/>
                  </a:moveTo>
                  <a:cubicBezTo>
                    <a:pt x="169" y="3289"/>
                    <a:pt x="169" y="3289"/>
                    <a:pt x="169" y="3289"/>
                  </a:cubicBezTo>
                  <a:cubicBezTo>
                    <a:pt x="169" y="3289"/>
                    <a:pt x="169" y="3289"/>
                    <a:pt x="169" y="3289"/>
                  </a:cubicBezTo>
                  <a:cubicBezTo>
                    <a:pt x="169" y="3289"/>
                    <a:pt x="169" y="3289"/>
                    <a:pt x="169" y="3289"/>
                  </a:cubicBezTo>
                  <a:lnTo>
                    <a:pt x="169" y="3289"/>
                  </a:lnTo>
                  <a:cubicBezTo>
                    <a:pt x="169" y="3289"/>
                    <a:pt x="169" y="3289"/>
                    <a:pt x="169" y="3289"/>
                  </a:cubicBezTo>
                  <a:close/>
                  <a:moveTo>
                    <a:pt x="7577" y="3261"/>
                  </a:moveTo>
                  <a:cubicBezTo>
                    <a:pt x="7579" y="3261"/>
                    <a:pt x="7583" y="3267"/>
                    <a:pt x="7589" y="3285"/>
                  </a:cubicBezTo>
                  <a:cubicBezTo>
                    <a:pt x="7595" y="3305"/>
                    <a:pt x="7595" y="3315"/>
                    <a:pt x="7591" y="3315"/>
                  </a:cubicBezTo>
                  <a:cubicBezTo>
                    <a:pt x="7587" y="3315"/>
                    <a:pt x="7581" y="3306"/>
                    <a:pt x="7576" y="3288"/>
                  </a:cubicBezTo>
                  <a:cubicBezTo>
                    <a:pt x="7575" y="3277"/>
                    <a:pt x="7574" y="3261"/>
                    <a:pt x="7577" y="3261"/>
                  </a:cubicBezTo>
                  <a:close/>
                  <a:moveTo>
                    <a:pt x="7725" y="3604"/>
                  </a:moveTo>
                  <a:cubicBezTo>
                    <a:pt x="7725" y="3604"/>
                    <a:pt x="7725" y="3604"/>
                    <a:pt x="7725" y="3604"/>
                  </a:cubicBezTo>
                  <a:lnTo>
                    <a:pt x="7725" y="3604"/>
                  </a:lnTo>
                  <a:lnTo>
                    <a:pt x="7725" y="3604"/>
                  </a:lnTo>
                  <a:close/>
                  <a:moveTo>
                    <a:pt x="404" y="3838"/>
                  </a:moveTo>
                  <a:cubicBezTo>
                    <a:pt x="411" y="3838"/>
                    <a:pt x="419" y="3851"/>
                    <a:pt x="426" y="3888"/>
                  </a:cubicBezTo>
                  <a:cubicBezTo>
                    <a:pt x="426" y="3903"/>
                    <a:pt x="426" y="3918"/>
                    <a:pt x="420" y="3920"/>
                  </a:cubicBezTo>
                  <a:cubicBezTo>
                    <a:pt x="420" y="3920"/>
                    <a:pt x="420" y="3920"/>
                    <a:pt x="420" y="3920"/>
                  </a:cubicBezTo>
                  <a:cubicBezTo>
                    <a:pt x="412" y="3920"/>
                    <a:pt x="398" y="3892"/>
                    <a:pt x="396" y="3866"/>
                  </a:cubicBezTo>
                  <a:cubicBezTo>
                    <a:pt x="395" y="3850"/>
                    <a:pt x="399" y="3838"/>
                    <a:pt x="404" y="3838"/>
                  </a:cubicBezTo>
                  <a:close/>
                  <a:moveTo>
                    <a:pt x="577" y="4322"/>
                  </a:moveTo>
                  <a:lnTo>
                    <a:pt x="577" y="4322"/>
                  </a:lnTo>
                  <a:cubicBezTo>
                    <a:pt x="577" y="4322"/>
                    <a:pt x="577" y="4322"/>
                    <a:pt x="577" y="4322"/>
                  </a:cubicBezTo>
                  <a:lnTo>
                    <a:pt x="577" y="4322"/>
                  </a:lnTo>
                  <a:cubicBezTo>
                    <a:pt x="577" y="4322"/>
                    <a:pt x="577" y="4322"/>
                    <a:pt x="577" y="4322"/>
                  </a:cubicBezTo>
                  <a:close/>
                  <a:moveTo>
                    <a:pt x="692" y="4709"/>
                  </a:moveTo>
                  <a:cubicBezTo>
                    <a:pt x="691" y="4709"/>
                    <a:pt x="689" y="4709"/>
                    <a:pt x="688" y="4709"/>
                  </a:cubicBezTo>
                  <a:lnTo>
                    <a:pt x="697" y="4736"/>
                  </a:lnTo>
                  <a:lnTo>
                    <a:pt x="713" y="4761"/>
                  </a:lnTo>
                  <a:cubicBezTo>
                    <a:pt x="710" y="4727"/>
                    <a:pt x="704" y="4709"/>
                    <a:pt x="692" y="4709"/>
                  </a:cubicBezTo>
                  <a:close/>
                  <a:moveTo>
                    <a:pt x="8372" y="5598"/>
                  </a:moveTo>
                  <a:cubicBezTo>
                    <a:pt x="8372" y="5598"/>
                    <a:pt x="8372" y="5598"/>
                    <a:pt x="8372" y="5598"/>
                  </a:cubicBezTo>
                  <a:lnTo>
                    <a:pt x="8372" y="5598"/>
                  </a:lnTo>
                  <a:cubicBezTo>
                    <a:pt x="8372" y="5598"/>
                    <a:pt x="8372" y="5598"/>
                    <a:pt x="8372" y="5598"/>
                  </a:cubicBezTo>
                  <a:close/>
                  <a:moveTo>
                    <a:pt x="8418" y="5745"/>
                  </a:moveTo>
                  <a:cubicBezTo>
                    <a:pt x="8418" y="5746"/>
                    <a:pt x="8418" y="5746"/>
                    <a:pt x="8418" y="5746"/>
                  </a:cubicBezTo>
                  <a:lnTo>
                    <a:pt x="8418" y="5746"/>
                  </a:lnTo>
                  <a:cubicBezTo>
                    <a:pt x="8418" y="5746"/>
                    <a:pt x="8418" y="5746"/>
                    <a:pt x="8418" y="5745"/>
                  </a:cubicBezTo>
                  <a:close/>
                  <a:moveTo>
                    <a:pt x="1011" y="5868"/>
                  </a:moveTo>
                  <a:cubicBezTo>
                    <a:pt x="1011" y="5868"/>
                    <a:pt x="1011" y="5868"/>
                    <a:pt x="1011" y="5868"/>
                  </a:cubicBezTo>
                  <a:cubicBezTo>
                    <a:pt x="1011" y="5868"/>
                    <a:pt x="1011" y="5868"/>
                    <a:pt x="1011" y="5868"/>
                  </a:cubicBezTo>
                  <a:close/>
                  <a:moveTo>
                    <a:pt x="1220" y="6368"/>
                  </a:moveTo>
                  <a:lnTo>
                    <a:pt x="1220" y="6368"/>
                  </a:lnTo>
                  <a:cubicBezTo>
                    <a:pt x="1221" y="6371"/>
                    <a:pt x="1222" y="6374"/>
                    <a:pt x="1223" y="6378"/>
                  </a:cubicBezTo>
                  <a:lnTo>
                    <a:pt x="1223" y="6378"/>
                  </a:lnTo>
                  <a:cubicBezTo>
                    <a:pt x="1223" y="6377"/>
                    <a:pt x="1223" y="6376"/>
                    <a:pt x="1223" y="6376"/>
                  </a:cubicBezTo>
                  <a:cubicBezTo>
                    <a:pt x="1222" y="6373"/>
                    <a:pt x="1221" y="6370"/>
                    <a:pt x="1220" y="6368"/>
                  </a:cubicBezTo>
                  <a:close/>
                  <a:moveTo>
                    <a:pt x="1313" y="6707"/>
                  </a:moveTo>
                  <a:lnTo>
                    <a:pt x="1313" y="6707"/>
                  </a:lnTo>
                  <a:cubicBezTo>
                    <a:pt x="1317" y="6707"/>
                    <a:pt x="1324" y="6716"/>
                    <a:pt x="1329" y="6734"/>
                  </a:cubicBezTo>
                  <a:cubicBezTo>
                    <a:pt x="1340" y="6766"/>
                    <a:pt x="1341" y="6784"/>
                    <a:pt x="1338" y="6784"/>
                  </a:cubicBezTo>
                  <a:cubicBezTo>
                    <a:pt x="1334" y="6784"/>
                    <a:pt x="1326" y="6769"/>
                    <a:pt x="1315" y="6737"/>
                  </a:cubicBezTo>
                  <a:cubicBezTo>
                    <a:pt x="1309" y="6717"/>
                    <a:pt x="1309" y="6707"/>
                    <a:pt x="1313" y="6707"/>
                  </a:cubicBezTo>
                  <a:close/>
                  <a:moveTo>
                    <a:pt x="8761" y="6829"/>
                  </a:moveTo>
                  <a:cubicBezTo>
                    <a:pt x="8740" y="6835"/>
                    <a:pt x="8766" y="6883"/>
                    <a:pt x="8773" y="6883"/>
                  </a:cubicBezTo>
                  <a:cubicBezTo>
                    <a:pt x="8776" y="6883"/>
                    <a:pt x="8776" y="6876"/>
                    <a:pt x="8770" y="6857"/>
                  </a:cubicBezTo>
                  <a:cubicBezTo>
                    <a:pt x="8768" y="6848"/>
                    <a:pt x="8765" y="6838"/>
                    <a:pt x="8761" y="6829"/>
                  </a:cubicBezTo>
                  <a:close/>
                  <a:moveTo>
                    <a:pt x="1397" y="6921"/>
                  </a:moveTo>
                  <a:cubicBezTo>
                    <a:pt x="1397" y="6922"/>
                    <a:pt x="1398" y="6924"/>
                    <a:pt x="1398" y="6925"/>
                  </a:cubicBezTo>
                  <a:cubicBezTo>
                    <a:pt x="1398" y="6924"/>
                    <a:pt x="1398" y="6923"/>
                    <a:pt x="1397" y="6921"/>
                  </a:cubicBezTo>
                  <a:close/>
                  <a:moveTo>
                    <a:pt x="9011" y="7621"/>
                  </a:moveTo>
                  <a:cubicBezTo>
                    <a:pt x="9011" y="7621"/>
                    <a:pt x="9011" y="7621"/>
                    <a:pt x="9011" y="7621"/>
                  </a:cubicBezTo>
                  <a:lnTo>
                    <a:pt x="9011" y="7621"/>
                  </a:lnTo>
                  <a:cubicBezTo>
                    <a:pt x="9011" y="7621"/>
                    <a:pt x="9011" y="7621"/>
                    <a:pt x="9011" y="7621"/>
                  </a:cubicBezTo>
                  <a:close/>
                  <a:moveTo>
                    <a:pt x="8957" y="7578"/>
                  </a:moveTo>
                  <a:cubicBezTo>
                    <a:pt x="8972" y="7620"/>
                    <a:pt x="8971" y="7634"/>
                    <a:pt x="8960" y="7637"/>
                  </a:cubicBezTo>
                  <a:lnTo>
                    <a:pt x="8952" y="7609"/>
                  </a:lnTo>
                  <a:cubicBezTo>
                    <a:pt x="8951" y="7595"/>
                    <a:pt x="8952" y="7580"/>
                    <a:pt x="8957" y="7578"/>
                  </a:cubicBezTo>
                  <a:close/>
                  <a:moveTo>
                    <a:pt x="1684" y="7770"/>
                  </a:moveTo>
                  <a:cubicBezTo>
                    <a:pt x="1684" y="7770"/>
                    <a:pt x="1685" y="7770"/>
                    <a:pt x="1685" y="7770"/>
                  </a:cubicBezTo>
                  <a:cubicBezTo>
                    <a:pt x="1685" y="7770"/>
                    <a:pt x="1684" y="7770"/>
                    <a:pt x="1684" y="7770"/>
                  </a:cubicBezTo>
                  <a:close/>
                  <a:moveTo>
                    <a:pt x="1764" y="8042"/>
                  </a:moveTo>
                  <a:cubicBezTo>
                    <a:pt x="1760" y="8042"/>
                    <a:pt x="1759" y="8052"/>
                    <a:pt x="1765" y="8071"/>
                  </a:cubicBezTo>
                  <a:lnTo>
                    <a:pt x="1781" y="8097"/>
                  </a:lnTo>
                  <a:cubicBezTo>
                    <a:pt x="1778" y="8060"/>
                    <a:pt x="1769" y="8042"/>
                    <a:pt x="1764" y="8042"/>
                  </a:cubicBezTo>
                  <a:close/>
                  <a:moveTo>
                    <a:pt x="1995" y="8781"/>
                  </a:moveTo>
                  <a:lnTo>
                    <a:pt x="1995" y="8781"/>
                  </a:lnTo>
                  <a:cubicBezTo>
                    <a:pt x="1995" y="8781"/>
                    <a:pt x="1995" y="8781"/>
                    <a:pt x="1995" y="8781"/>
                  </a:cubicBezTo>
                  <a:cubicBezTo>
                    <a:pt x="1995" y="8781"/>
                    <a:pt x="1995" y="8781"/>
                    <a:pt x="1995" y="8781"/>
                  </a:cubicBezTo>
                  <a:close/>
                  <a:moveTo>
                    <a:pt x="9164" y="9614"/>
                  </a:moveTo>
                  <a:lnTo>
                    <a:pt x="9164" y="9614"/>
                  </a:lnTo>
                  <a:lnTo>
                    <a:pt x="9164" y="9614"/>
                  </a:lnTo>
                  <a:cubicBezTo>
                    <a:pt x="9164" y="9614"/>
                    <a:pt x="9164" y="9614"/>
                    <a:pt x="9164" y="9614"/>
                  </a:cubicBezTo>
                  <a:close/>
                  <a:moveTo>
                    <a:pt x="2655" y="10758"/>
                  </a:moveTo>
                  <a:cubicBezTo>
                    <a:pt x="2656" y="10759"/>
                    <a:pt x="2656" y="10759"/>
                    <a:pt x="2656" y="10760"/>
                  </a:cubicBezTo>
                  <a:lnTo>
                    <a:pt x="2656" y="10760"/>
                  </a:lnTo>
                  <a:cubicBezTo>
                    <a:pt x="2656" y="10759"/>
                    <a:pt x="2656" y="10759"/>
                    <a:pt x="2655" y="10758"/>
                  </a:cubicBezTo>
                  <a:close/>
                  <a:moveTo>
                    <a:pt x="2610" y="10812"/>
                  </a:moveTo>
                  <a:lnTo>
                    <a:pt x="2610" y="10812"/>
                  </a:lnTo>
                  <a:cubicBezTo>
                    <a:pt x="2610" y="10812"/>
                    <a:pt x="2610" y="10812"/>
                    <a:pt x="2610" y="10812"/>
                  </a:cubicBezTo>
                  <a:cubicBezTo>
                    <a:pt x="2610" y="10812"/>
                    <a:pt x="2610" y="10812"/>
                    <a:pt x="2610" y="10812"/>
                  </a:cubicBezTo>
                  <a:close/>
                  <a:moveTo>
                    <a:pt x="5409" y="11003"/>
                  </a:moveTo>
                  <a:cubicBezTo>
                    <a:pt x="5409" y="11003"/>
                    <a:pt x="5409" y="11004"/>
                    <a:pt x="5409" y="11004"/>
                  </a:cubicBezTo>
                  <a:lnTo>
                    <a:pt x="5409" y="11004"/>
                  </a:lnTo>
                  <a:cubicBezTo>
                    <a:pt x="5409" y="11004"/>
                    <a:pt x="5409" y="11003"/>
                    <a:pt x="5409" y="11003"/>
                  </a:cubicBezTo>
                  <a:close/>
                  <a:moveTo>
                    <a:pt x="5374" y="11036"/>
                  </a:moveTo>
                  <a:cubicBezTo>
                    <a:pt x="5379" y="11036"/>
                    <a:pt x="5380" y="11038"/>
                    <a:pt x="5373" y="11044"/>
                  </a:cubicBezTo>
                  <a:cubicBezTo>
                    <a:pt x="5360" y="11055"/>
                    <a:pt x="5332" y="11061"/>
                    <a:pt x="5307" y="11069"/>
                  </a:cubicBezTo>
                  <a:cubicBezTo>
                    <a:pt x="5306" y="11064"/>
                    <a:pt x="5302" y="11055"/>
                    <a:pt x="5332" y="11046"/>
                  </a:cubicBezTo>
                  <a:cubicBezTo>
                    <a:pt x="5347" y="11041"/>
                    <a:pt x="5365" y="11036"/>
                    <a:pt x="5374" y="11036"/>
                  </a:cubicBezTo>
                  <a:close/>
                  <a:moveTo>
                    <a:pt x="5087" y="11171"/>
                  </a:moveTo>
                  <a:cubicBezTo>
                    <a:pt x="5067" y="11171"/>
                    <a:pt x="5034" y="11194"/>
                    <a:pt x="5050" y="11194"/>
                  </a:cubicBezTo>
                  <a:cubicBezTo>
                    <a:pt x="5054" y="11194"/>
                    <a:pt x="5061" y="11192"/>
                    <a:pt x="5072" y="11188"/>
                  </a:cubicBezTo>
                  <a:cubicBezTo>
                    <a:pt x="5081" y="11187"/>
                    <a:pt x="5092" y="11182"/>
                    <a:pt x="5099" y="11180"/>
                  </a:cubicBezTo>
                  <a:cubicBezTo>
                    <a:pt x="5098" y="11174"/>
                    <a:pt x="5093" y="11171"/>
                    <a:pt x="5087" y="11171"/>
                  </a:cubicBezTo>
                  <a:close/>
                  <a:moveTo>
                    <a:pt x="4586" y="11311"/>
                  </a:moveTo>
                  <a:cubicBezTo>
                    <a:pt x="4591" y="11311"/>
                    <a:pt x="4592" y="11313"/>
                    <a:pt x="4585" y="11319"/>
                  </a:cubicBezTo>
                  <a:cubicBezTo>
                    <a:pt x="4572" y="11329"/>
                    <a:pt x="4544" y="11335"/>
                    <a:pt x="4520" y="11343"/>
                  </a:cubicBezTo>
                  <a:cubicBezTo>
                    <a:pt x="4519" y="11338"/>
                    <a:pt x="4514" y="11330"/>
                    <a:pt x="4544" y="11320"/>
                  </a:cubicBezTo>
                  <a:cubicBezTo>
                    <a:pt x="4559" y="11316"/>
                    <a:pt x="4578" y="11311"/>
                    <a:pt x="4586" y="11311"/>
                  </a:cubicBezTo>
                  <a:close/>
                  <a:moveTo>
                    <a:pt x="5859" y="1"/>
                  </a:moveTo>
                  <a:cubicBezTo>
                    <a:pt x="5855" y="1"/>
                    <a:pt x="5852" y="1"/>
                    <a:pt x="5849" y="1"/>
                  </a:cubicBezTo>
                  <a:cubicBezTo>
                    <a:pt x="5835" y="2"/>
                    <a:pt x="5876" y="13"/>
                    <a:pt x="5846" y="16"/>
                  </a:cubicBezTo>
                  <a:cubicBezTo>
                    <a:pt x="5836" y="17"/>
                    <a:pt x="5824" y="17"/>
                    <a:pt x="5812" y="17"/>
                  </a:cubicBezTo>
                  <a:cubicBezTo>
                    <a:pt x="5796" y="17"/>
                    <a:pt x="5778" y="16"/>
                    <a:pt x="5764" y="16"/>
                  </a:cubicBezTo>
                  <a:cubicBezTo>
                    <a:pt x="5741" y="15"/>
                    <a:pt x="5722" y="10"/>
                    <a:pt x="5703" y="10"/>
                  </a:cubicBezTo>
                  <a:cubicBezTo>
                    <a:pt x="5698" y="10"/>
                    <a:pt x="5693" y="11"/>
                    <a:pt x="5688" y="11"/>
                  </a:cubicBezTo>
                  <a:cubicBezTo>
                    <a:pt x="5649" y="18"/>
                    <a:pt x="5650" y="32"/>
                    <a:pt x="5610" y="34"/>
                  </a:cubicBezTo>
                  <a:cubicBezTo>
                    <a:pt x="5610" y="34"/>
                    <a:pt x="5609" y="34"/>
                    <a:pt x="5609" y="34"/>
                  </a:cubicBezTo>
                  <a:cubicBezTo>
                    <a:pt x="5595" y="34"/>
                    <a:pt x="5587" y="27"/>
                    <a:pt x="5575" y="27"/>
                  </a:cubicBezTo>
                  <a:cubicBezTo>
                    <a:pt x="5569" y="27"/>
                    <a:pt x="5562" y="29"/>
                    <a:pt x="5553" y="33"/>
                  </a:cubicBezTo>
                  <a:cubicBezTo>
                    <a:pt x="5522" y="47"/>
                    <a:pt x="5530" y="62"/>
                    <a:pt x="5477" y="78"/>
                  </a:cubicBezTo>
                  <a:lnTo>
                    <a:pt x="5474" y="69"/>
                  </a:lnTo>
                  <a:cubicBezTo>
                    <a:pt x="5467" y="67"/>
                    <a:pt x="5470" y="65"/>
                    <a:pt x="5484" y="59"/>
                  </a:cubicBezTo>
                  <a:cubicBezTo>
                    <a:pt x="5484" y="59"/>
                    <a:pt x="5484" y="59"/>
                    <a:pt x="5483" y="59"/>
                  </a:cubicBezTo>
                  <a:cubicBezTo>
                    <a:pt x="5479" y="59"/>
                    <a:pt x="5400" y="93"/>
                    <a:pt x="5389" y="96"/>
                  </a:cubicBezTo>
                  <a:cubicBezTo>
                    <a:pt x="5360" y="107"/>
                    <a:pt x="5345" y="104"/>
                    <a:pt x="5319" y="114"/>
                  </a:cubicBezTo>
                  <a:cubicBezTo>
                    <a:pt x="5291" y="126"/>
                    <a:pt x="5290" y="130"/>
                    <a:pt x="5256" y="142"/>
                  </a:cubicBezTo>
                  <a:cubicBezTo>
                    <a:pt x="5221" y="153"/>
                    <a:pt x="5211" y="156"/>
                    <a:pt x="5180" y="162"/>
                  </a:cubicBezTo>
                  <a:cubicBezTo>
                    <a:pt x="5133" y="170"/>
                    <a:pt x="5120" y="190"/>
                    <a:pt x="5079" y="204"/>
                  </a:cubicBezTo>
                  <a:cubicBezTo>
                    <a:pt x="5037" y="217"/>
                    <a:pt x="5019" y="206"/>
                    <a:pt x="4980" y="218"/>
                  </a:cubicBezTo>
                  <a:cubicBezTo>
                    <a:pt x="4947" y="229"/>
                    <a:pt x="4933" y="246"/>
                    <a:pt x="4906" y="258"/>
                  </a:cubicBezTo>
                  <a:cubicBezTo>
                    <a:pt x="4896" y="262"/>
                    <a:pt x="4889" y="264"/>
                    <a:pt x="4883" y="264"/>
                  </a:cubicBezTo>
                  <a:cubicBezTo>
                    <a:pt x="4866" y="264"/>
                    <a:pt x="4869" y="247"/>
                    <a:pt x="4868" y="243"/>
                  </a:cubicBezTo>
                  <a:lnTo>
                    <a:pt x="4868" y="243"/>
                  </a:lnTo>
                  <a:cubicBezTo>
                    <a:pt x="4844" y="258"/>
                    <a:pt x="4823" y="271"/>
                    <a:pt x="4807" y="284"/>
                  </a:cubicBezTo>
                  <a:cubicBezTo>
                    <a:pt x="4791" y="297"/>
                    <a:pt x="4781" y="302"/>
                    <a:pt x="4774" y="302"/>
                  </a:cubicBezTo>
                  <a:cubicBezTo>
                    <a:pt x="4765" y="302"/>
                    <a:pt x="4763" y="294"/>
                    <a:pt x="4761" y="287"/>
                  </a:cubicBezTo>
                  <a:lnTo>
                    <a:pt x="4761" y="287"/>
                  </a:lnTo>
                  <a:cubicBezTo>
                    <a:pt x="4765" y="305"/>
                    <a:pt x="4653" y="328"/>
                    <a:pt x="4657" y="341"/>
                  </a:cubicBezTo>
                  <a:cubicBezTo>
                    <a:pt x="4631" y="342"/>
                    <a:pt x="4606" y="342"/>
                    <a:pt x="4571" y="353"/>
                  </a:cubicBezTo>
                  <a:cubicBezTo>
                    <a:pt x="4573" y="362"/>
                    <a:pt x="4554" y="366"/>
                    <a:pt x="4525" y="376"/>
                  </a:cubicBezTo>
                  <a:cubicBezTo>
                    <a:pt x="4485" y="389"/>
                    <a:pt x="4465" y="408"/>
                    <a:pt x="4429" y="419"/>
                  </a:cubicBezTo>
                  <a:cubicBezTo>
                    <a:pt x="4420" y="422"/>
                    <a:pt x="4339" y="415"/>
                    <a:pt x="4321" y="434"/>
                  </a:cubicBezTo>
                  <a:cubicBezTo>
                    <a:pt x="4314" y="442"/>
                    <a:pt x="4368" y="453"/>
                    <a:pt x="4315" y="460"/>
                  </a:cubicBezTo>
                  <a:cubicBezTo>
                    <a:pt x="4283" y="465"/>
                    <a:pt x="4279" y="460"/>
                    <a:pt x="4248" y="479"/>
                  </a:cubicBezTo>
                  <a:cubicBezTo>
                    <a:pt x="4249" y="479"/>
                    <a:pt x="4230" y="497"/>
                    <a:pt x="4226" y="497"/>
                  </a:cubicBezTo>
                  <a:cubicBezTo>
                    <a:pt x="4226" y="497"/>
                    <a:pt x="4225" y="497"/>
                    <a:pt x="4225" y="497"/>
                  </a:cubicBezTo>
                  <a:cubicBezTo>
                    <a:pt x="4206" y="496"/>
                    <a:pt x="4249" y="465"/>
                    <a:pt x="4234" y="465"/>
                  </a:cubicBezTo>
                  <a:cubicBezTo>
                    <a:pt x="4234" y="465"/>
                    <a:pt x="4233" y="465"/>
                    <a:pt x="4233" y="465"/>
                  </a:cubicBezTo>
                  <a:cubicBezTo>
                    <a:pt x="4229" y="466"/>
                    <a:pt x="4207" y="480"/>
                    <a:pt x="4205" y="481"/>
                  </a:cubicBezTo>
                  <a:cubicBezTo>
                    <a:pt x="4188" y="492"/>
                    <a:pt x="4178" y="494"/>
                    <a:pt x="4153" y="502"/>
                  </a:cubicBezTo>
                  <a:cubicBezTo>
                    <a:pt x="4174" y="495"/>
                    <a:pt x="4163" y="493"/>
                    <a:pt x="4162" y="489"/>
                  </a:cubicBezTo>
                  <a:lnTo>
                    <a:pt x="4162" y="489"/>
                  </a:lnTo>
                  <a:cubicBezTo>
                    <a:pt x="4163" y="495"/>
                    <a:pt x="4126" y="501"/>
                    <a:pt x="4108" y="509"/>
                  </a:cubicBezTo>
                  <a:cubicBezTo>
                    <a:pt x="4108" y="511"/>
                    <a:pt x="4111" y="514"/>
                    <a:pt x="4102" y="517"/>
                  </a:cubicBezTo>
                  <a:cubicBezTo>
                    <a:pt x="4080" y="528"/>
                    <a:pt x="4046" y="539"/>
                    <a:pt x="4032" y="539"/>
                  </a:cubicBezTo>
                  <a:cubicBezTo>
                    <a:pt x="4029" y="539"/>
                    <a:pt x="4027" y="538"/>
                    <a:pt x="4026" y="537"/>
                  </a:cubicBezTo>
                  <a:cubicBezTo>
                    <a:pt x="4025" y="535"/>
                    <a:pt x="4022" y="535"/>
                    <a:pt x="4018" y="535"/>
                  </a:cubicBezTo>
                  <a:cubicBezTo>
                    <a:pt x="3996" y="535"/>
                    <a:pt x="3941" y="553"/>
                    <a:pt x="3944" y="562"/>
                  </a:cubicBezTo>
                  <a:cubicBezTo>
                    <a:pt x="3922" y="571"/>
                    <a:pt x="3860" y="583"/>
                    <a:pt x="3864" y="595"/>
                  </a:cubicBezTo>
                  <a:cubicBezTo>
                    <a:pt x="3802" y="606"/>
                    <a:pt x="3658" y="626"/>
                    <a:pt x="3616" y="666"/>
                  </a:cubicBezTo>
                  <a:cubicBezTo>
                    <a:pt x="3615" y="657"/>
                    <a:pt x="3611" y="653"/>
                    <a:pt x="3605" y="653"/>
                  </a:cubicBezTo>
                  <a:cubicBezTo>
                    <a:pt x="3581" y="653"/>
                    <a:pt x="3526" y="711"/>
                    <a:pt x="3501" y="713"/>
                  </a:cubicBezTo>
                  <a:cubicBezTo>
                    <a:pt x="3499" y="713"/>
                    <a:pt x="3497" y="713"/>
                    <a:pt x="3495" y="713"/>
                  </a:cubicBezTo>
                  <a:cubicBezTo>
                    <a:pt x="3485" y="713"/>
                    <a:pt x="3476" y="711"/>
                    <a:pt x="3465" y="711"/>
                  </a:cubicBezTo>
                  <a:cubicBezTo>
                    <a:pt x="3452" y="711"/>
                    <a:pt x="3436" y="714"/>
                    <a:pt x="3412" y="727"/>
                  </a:cubicBezTo>
                  <a:cubicBezTo>
                    <a:pt x="3399" y="734"/>
                    <a:pt x="3348" y="777"/>
                    <a:pt x="3350" y="777"/>
                  </a:cubicBezTo>
                  <a:lnTo>
                    <a:pt x="3350" y="777"/>
                  </a:lnTo>
                  <a:cubicBezTo>
                    <a:pt x="3335" y="776"/>
                    <a:pt x="3341" y="767"/>
                    <a:pt x="3330" y="767"/>
                  </a:cubicBezTo>
                  <a:cubicBezTo>
                    <a:pt x="3324" y="767"/>
                    <a:pt x="3311" y="770"/>
                    <a:pt x="3285" y="780"/>
                  </a:cubicBezTo>
                  <a:cubicBezTo>
                    <a:pt x="3245" y="795"/>
                    <a:pt x="3285" y="795"/>
                    <a:pt x="3239" y="809"/>
                  </a:cubicBezTo>
                  <a:cubicBezTo>
                    <a:pt x="3237" y="804"/>
                    <a:pt x="3244" y="787"/>
                    <a:pt x="3225" y="787"/>
                  </a:cubicBezTo>
                  <a:cubicBezTo>
                    <a:pt x="3223" y="787"/>
                    <a:pt x="3222" y="787"/>
                    <a:pt x="3220" y="787"/>
                  </a:cubicBezTo>
                  <a:cubicBezTo>
                    <a:pt x="3200" y="789"/>
                    <a:pt x="3149" y="808"/>
                    <a:pt x="3151" y="816"/>
                  </a:cubicBezTo>
                  <a:cubicBezTo>
                    <a:pt x="3152" y="822"/>
                    <a:pt x="3065" y="851"/>
                    <a:pt x="3051" y="856"/>
                  </a:cubicBezTo>
                  <a:cubicBezTo>
                    <a:pt x="3027" y="864"/>
                    <a:pt x="2960" y="887"/>
                    <a:pt x="2938" y="887"/>
                  </a:cubicBezTo>
                  <a:cubicBezTo>
                    <a:pt x="2937" y="887"/>
                    <a:pt x="2935" y="887"/>
                    <a:pt x="2934" y="886"/>
                  </a:cubicBezTo>
                  <a:cubicBezTo>
                    <a:pt x="2929" y="885"/>
                    <a:pt x="2923" y="884"/>
                    <a:pt x="2916" y="884"/>
                  </a:cubicBezTo>
                  <a:cubicBezTo>
                    <a:pt x="2896" y="884"/>
                    <a:pt x="2866" y="891"/>
                    <a:pt x="2830" y="908"/>
                  </a:cubicBezTo>
                  <a:cubicBezTo>
                    <a:pt x="2807" y="920"/>
                    <a:pt x="2808" y="928"/>
                    <a:pt x="2776" y="940"/>
                  </a:cubicBezTo>
                  <a:cubicBezTo>
                    <a:pt x="2747" y="951"/>
                    <a:pt x="2714" y="958"/>
                    <a:pt x="2686" y="964"/>
                  </a:cubicBezTo>
                  <a:cubicBezTo>
                    <a:pt x="2680" y="966"/>
                    <a:pt x="2558" y="997"/>
                    <a:pt x="2567" y="999"/>
                  </a:cubicBezTo>
                  <a:cubicBezTo>
                    <a:pt x="2604" y="1007"/>
                    <a:pt x="2488" y="1031"/>
                    <a:pt x="2450" y="1042"/>
                  </a:cubicBezTo>
                  <a:cubicBezTo>
                    <a:pt x="2421" y="1051"/>
                    <a:pt x="2390" y="1061"/>
                    <a:pt x="2360" y="1071"/>
                  </a:cubicBezTo>
                  <a:cubicBezTo>
                    <a:pt x="2331" y="1083"/>
                    <a:pt x="2339" y="1081"/>
                    <a:pt x="2345" y="1082"/>
                  </a:cubicBezTo>
                  <a:cubicBezTo>
                    <a:pt x="2351" y="1085"/>
                    <a:pt x="2294" y="1098"/>
                    <a:pt x="2290" y="1099"/>
                  </a:cubicBezTo>
                  <a:cubicBezTo>
                    <a:pt x="2270" y="1105"/>
                    <a:pt x="2249" y="1112"/>
                    <a:pt x="2231" y="1119"/>
                  </a:cubicBezTo>
                  <a:cubicBezTo>
                    <a:pt x="2214" y="1127"/>
                    <a:pt x="2162" y="1152"/>
                    <a:pt x="2146" y="1152"/>
                  </a:cubicBezTo>
                  <a:cubicBezTo>
                    <a:pt x="2144" y="1152"/>
                    <a:pt x="2143" y="1151"/>
                    <a:pt x="2142" y="1150"/>
                  </a:cubicBezTo>
                  <a:cubicBezTo>
                    <a:pt x="2141" y="1148"/>
                    <a:pt x="2137" y="1147"/>
                    <a:pt x="2132" y="1147"/>
                  </a:cubicBezTo>
                  <a:cubicBezTo>
                    <a:pt x="2114" y="1147"/>
                    <a:pt x="2074" y="1159"/>
                    <a:pt x="2048" y="1170"/>
                  </a:cubicBezTo>
                  <a:cubicBezTo>
                    <a:pt x="2012" y="1184"/>
                    <a:pt x="2053" y="1182"/>
                    <a:pt x="2007" y="1197"/>
                  </a:cubicBezTo>
                  <a:cubicBezTo>
                    <a:pt x="2006" y="1192"/>
                    <a:pt x="2008" y="1186"/>
                    <a:pt x="2000" y="1186"/>
                  </a:cubicBezTo>
                  <a:cubicBezTo>
                    <a:pt x="1995" y="1186"/>
                    <a:pt x="1988" y="1188"/>
                    <a:pt x="1975" y="1192"/>
                  </a:cubicBezTo>
                  <a:cubicBezTo>
                    <a:pt x="1944" y="1202"/>
                    <a:pt x="1963" y="1206"/>
                    <a:pt x="1993" y="1206"/>
                  </a:cubicBezTo>
                  <a:cubicBezTo>
                    <a:pt x="2016" y="1206"/>
                    <a:pt x="2045" y="1204"/>
                    <a:pt x="2060" y="1200"/>
                  </a:cubicBezTo>
                  <a:cubicBezTo>
                    <a:pt x="2088" y="1193"/>
                    <a:pt x="2128" y="1177"/>
                    <a:pt x="2144" y="1177"/>
                  </a:cubicBezTo>
                  <a:cubicBezTo>
                    <a:pt x="2148" y="1177"/>
                    <a:pt x="2150" y="1178"/>
                    <a:pt x="2151" y="1181"/>
                  </a:cubicBezTo>
                  <a:cubicBezTo>
                    <a:pt x="2170" y="1176"/>
                    <a:pt x="2212" y="1158"/>
                    <a:pt x="2228" y="1158"/>
                  </a:cubicBezTo>
                  <a:cubicBezTo>
                    <a:pt x="2232" y="1158"/>
                    <a:pt x="2234" y="1159"/>
                    <a:pt x="2235" y="1161"/>
                  </a:cubicBezTo>
                  <a:cubicBezTo>
                    <a:pt x="2236" y="1156"/>
                    <a:pt x="2199" y="1148"/>
                    <a:pt x="2234" y="1136"/>
                  </a:cubicBezTo>
                  <a:cubicBezTo>
                    <a:pt x="2263" y="1126"/>
                    <a:pt x="2318" y="1129"/>
                    <a:pt x="2347" y="1113"/>
                  </a:cubicBezTo>
                  <a:cubicBezTo>
                    <a:pt x="2358" y="1108"/>
                    <a:pt x="2342" y="1106"/>
                    <a:pt x="2339" y="1105"/>
                  </a:cubicBezTo>
                  <a:cubicBezTo>
                    <a:pt x="2337" y="1099"/>
                    <a:pt x="2371" y="1088"/>
                    <a:pt x="2391" y="1081"/>
                  </a:cubicBezTo>
                  <a:cubicBezTo>
                    <a:pt x="2409" y="1075"/>
                    <a:pt x="2440" y="1067"/>
                    <a:pt x="2453" y="1067"/>
                  </a:cubicBezTo>
                  <a:cubicBezTo>
                    <a:pt x="2460" y="1067"/>
                    <a:pt x="2462" y="1069"/>
                    <a:pt x="2456" y="1075"/>
                  </a:cubicBezTo>
                  <a:cubicBezTo>
                    <a:pt x="2441" y="1089"/>
                    <a:pt x="2354" y="1117"/>
                    <a:pt x="2377" y="1121"/>
                  </a:cubicBezTo>
                  <a:cubicBezTo>
                    <a:pt x="2381" y="1122"/>
                    <a:pt x="2384" y="1122"/>
                    <a:pt x="2388" y="1122"/>
                  </a:cubicBezTo>
                  <a:cubicBezTo>
                    <a:pt x="2415" y="1122"/>
                    <a:pt x="2446" y="1108"/>
                    <a:pt x="2456" y="1095"/>
                  </a:cubicBezTo>
                  <a:cubicBezTo>
                    <a:pt x="2470" y="1078"/>
                    <a:pt x="2576" y="1046"/>
                    <a:pt x="2610" y="1046"/>
                  </a:cubicBezTo>
                  <a:cubicBezTo>
                    <a:pt x="2615" y="1046"/>
                    <a:pt x="2619" y="1047"/>
                    <a:pt x="2620" y="1049"/>
                  </a:cubicBezTo>
                  <a:cubicBezTo>
                    <a:pt x="2619" y="1045"/>
                    <a:pt x="2606" y="1036"/>
                    <a:pt x="2627" y="1029"/>
                  </a:cubicBezTo>
                  <a:cubicBezTo>
                    <a:pt x="2651" y="1020"/>
                    <a:pt x="2697" y="1004"/>
                    <a:pt x="2695" y="995"/>
                  </a:cubicBezTo>
                  <a:lnTo>
                    <a:pt x="2695" y="995"/>
                  </a:lnTo>
                  <a:cubicBezTo>
                    <a:pt x="2695" y="998"/>
                    <a:pt x="2699" y="999"/>
                    <a:pt x="2704" y="999"/>
                  </a:cubicBezTo>
                  <a:cubicBezTo>
                    <a:pt x="2746" y="999"/>
                    <a:pt x="2912" y="945"/>
                    <a:pt x="2952" y="931"/>
                  </a:cubicBezTo>
                  <a:cubicBezTo>
                    <a:pt x="3043" y="901"/>
                    <a:pt x="3097" y="872"/>
                    <a:pt x="3157" y="836"/>
                  </a:cubicBezTo>
                  <a:lnTo>
                    <a:pt x="3157" y="836"/>
                  </a:lnTo>
                  <a:cubicBezTo>
                    <a:pt x="3149" y="841"/>
                    <a:pt x="3101" y="872"/>
                    <a:pt x="3117" y="872"/>
                  </a:cubicBezTo>
                  <a:cubicBezTo>
                    <a:pt x="3118" y="872"/>
                    <a:pt x="3119" y="872"/>
                    <a:pt x="3120" y="871"/>
                  </a:cubicBezTo>
                  <a:cubicBezTo>
                    <a:pt x="3121" y="871"/>
                    <a:pt x="3153" y="859"/>
                    <a:pt x="3154" y="859"/>
                  </a:cubicBezTo>
                  <a:cubicBezTo>
                    <a:pt x="3160" y="857"/>
                    <a:pt x="3162" y="857"/>
                    <a:pt x="3163" y="857"/>
                  </a:cubicBezTo>
                  <a:lnTo>
                    <a:pt x="3163" y="857"/>
                  </a:lnTo>
                  <a:cubicBezTo>
                    <a:pt x="3164" y="857"/>
                    <a:pt x="3162" y="859"/>
                    <a:pt x="3168" y="860"/>
                  </a:cubicBezTo>
                  <a:cubicBezTo>
                    <a:pt x="3171" y="861"/>
                    <a:pt x="3175" y="861"/>
                    <a:pt x="3179" y="861"/>
                  </a:cubicBezTo>
                  <a:cubicBezTo>
                    <a:pt x="3196" y="861"/>
                    <a:pt x="3218" y="855"/>
                    <a:pt x="3218" y="844"/>
                  </a:cubicBezTo>
                  <a:cubicBezTo>
                    <a:pt x="3218" y="836"/>
                    <a:pt x="3210" y="834"/>
                    <a:pt x="3247" y="823"/>
                  </a:cubicBezTo>
                  <a:cubicBezTo>
                    <a:pt x="3266" y="816"/>
                    <a:pt x="3289" y="808"/>
                    <a:pt x="3308" y="803"/>
                  </a:cubicBezTo>
                  <a:cubicBezTo>
                    <a:pt x="3311" y="803"/>
                    <a:pt x="3314" y="802"/>
                    <a:pt x="3316" y="802"/>
                  </a:cubicBezTo>
                  <a:cubicBezTo>
                    <a:pt x="3320" y="802"/>
                    <a:pt x="3322" y="804"/>
                    <a:pt x="3325" y="804"/>
                  </a:cubicBezTo>
                  <a:cubicBezTo>
                    <a:pt x="3326" y="804"/>
                    <a:pt x="3328" y="803"/>
                    <a:pt x="3330" y="803"/>
                  </a:cubicBezTo>
                  <a:lnTo>
                    <a:pt x="3426" y="772"/>
                  </a:lnTo>
                  <a:cubicBezTo>
                    <a:pt x="3476" y="756"/>
                    <a:pt x="3460" y="741"/>
                    <a:pt x="3445" y="741"/>
                  </a:cubicBezTo>
                  <a:cubicBezTo>
                    <a:pt x="3443" y="741"/>
                    <a:pt x="3441" y="741"/>
                    <a:pt x="3440" y="741"/>
                  </a:cubicBezTo>
                  <a:cubicBezTo>
                    <a:pt x="3467" y="733"/>
                    <a:pt x="3537" y="734"/>
                    <a:pt x="3566" y="729"/>
                  </a:cubicBezTo>
                  <a:cubicBezTo>
                    <a:pt x="3595" y="725"/>
                    <a:pt x="3619" y="718"/>
                    <a:pt x="3594" y="718"/>
                  </a:cubicBezTo>
                  <a:cubicBezTo>
                    <a:pt x="3592" y="718"/>
                    <a:pt x="3591" y="718"/>
                    <a:pt x="3589" y="718"/>
                  </a:cubicBezTo>
                  <a:cubicBezTo>
                    <a:pt x="3570" y="718"/>
                    <a:pt x="3535" y="713"/>
                    <a:pt x="3591" y="702"/>
                  </a:cubicBezTo>
                  <a:cubicBezTo>
                    <a:pt x="3621" y="697"/>
                    <a:pt x="3647" y="692"/>
                    <a:pt x="3672" y="691"/>
                  </a:cubicBezTo>
                  <a:cubicBezTo>
                    <a:pt x="3674" y="691"/>
                    <a:pt x="3693" y="691"/>
                    <a:pt x="3700" y="688"/>
                  </a:cubicBezTo>
                  <a:lnTo>
                    <a:pt x="3700" y="688"/>
                  </a:lnTo>
                  <a:cubicBezTo>
                    <a:pt x="3699" y="689"/>
                    <a:pt x="3697" y="689"/>
                    <a:pt x="3696" y="689"/>
                  </a:cubicBezTo>
                  <a:cubicBezTo>
                    <a:pt x="3686" y="689"/>
                    <a:pt x="3674" y="678"/>
                    <a:pt x="3680" y="673"/>
                  </a:cubicBezTo>
                  <a:cubicBezTo>
                    <a:pt x="3688" y="666"/>
                    <a:pt x="3757" y="666"/>
                    <a:pt x="3763" y="666"/>
                  </a:cubicBezTo>
                  <a:cubicBezTo>
                    <a:pt x="3858" y="662"/>
                    <a:pt x="3738" y="653"/>
                    <a:pt x="3742" y="651"/>
                  </a:cubicBezTo>
                  <a:cubicBezTo>
                    <a:pt x="3755" y="644"/>
                    <a:pt x="3846" y="641"/>
                    <a:pt x="3843" y="628"/>
                  </a:cubicBezTo>
                  <a:lnTo>
                    <a:pt x="3843" y="628"/>
                  </a:lnTo>
                  <a:cubicBezTo>
                    <a:pt x="3843" y="629"/>
                    <a:pt x="3845" y="630"/>
                    <a:pt x="3848" y="630"/>
                  </a:cubicBezTo>
                  <a:cubicBezTo>
                    <a:pt x="3879" y="630"/>
                    <a:pt x="4044" y="573"/>
                    <a:pt x="4075" y="562"/>
                  </a:cubicBezTo>
                  <a:cubicBezTo>
                    <a:pt x="4121" y="547"/>
                    <a:pt x="4151" y="532"/>
                    <a:pt x="4191" y="517"/>
                  </a:cubicBezTo>
                  <a:cubicBezTo>
                    <a:pt x="4220" y="506"/>
                    <a:pt x="4245" y="512"/>
                    <a:pt x="4266" y="500"/>
                  </a:cubicBezTo>
                  <a:cubicBezTo>
                    <a:pt x="4278" y="493"/>
                    <a:pt x="4305" y="472"/>
                    <a:pt x="4322" y="466"/>
                  </a:cubicBezTo>
                  <a:lnTo>
                    <a:pt x="4322" y="466"/>
                  </a:lnTo>
                  <a:cubicBezTo>
                    <a:pt x="4320" y="467"/>
                    <a:pt x="4286" y="500"/>
                    <a:pt x="4297" y="500"/>
                  </a:cubicBezTo>
                  <a:cubicBezTo>
                    <a:pt x="4300" y="500"/>
                    <a:pt x="4307" y="497"/>
                    <a:pt x="4321" y="490"/>
                  </a:cubicBezTo>
                  <a:cubicBezTo>
                    <a:pt x="4345" y="477"/>
                    <a:pt x="4390" y="465"/>
                    <a:pt x="4390" y="452"/>
                  </a:cubicBezTo>
                  <a:cubicBezTo>
                    <a:pt x="4389" y="443"/>
                    <a:pt x="4445" y="438"/>
                    <a:pt x="4443" y="429"/>
                  </a:cubicBezTo>
                  <a:lnTo>
                    <a:pt x="4443" y="429"/>
                  </a:lnTo>
                  <a:cubicBezTo>
                    <a:pt x="4444" y="435"/>
                    <a:pt x="4448" y="439"/>
                    <a:pt x="4461" y="439"/>
                  </a:cubicBezTo>
                  <a:cubicBezTo>
                    <a:pt x="4470" y="439"/>
                    <a:pt x="4482" y="437"/>
                    <a:pt x="4501" y="432"/>
                  </a:cubicBezTo>
                  <a:cubicBezTo>
                    <a:pt x="4532" y="424"/>
                    <a:pt x="4535" y="394"/>
                    <a:pt x="4567" y="379"/>
                  </a:cubicBezTo>
                  <a:cubicBezTo>
                    <a:pt x="4594" y="366"/>
                    <a:pt x="4614" y="361"/>
                    <a:pt x="4628" y="361"/>
                  </a:cubicBezTo>
                  <a:cubicBezTo>
                    <a:pt x="4659" y="361"/>
                    <a:pt x="4667" y="382"/>
                    <a:pt x="4669" y="389"/>
                  </a:cubicBezTo>
                  <a:cubicBezTo>
                    <a:pt x="4699" y="365"/>
                    <a:pt x="4728" y="344"/>
                    <a:pt x="4769" y="320"/>
                  </a:cubicBezTo>
                  <a:cubicBezTo>
                    <a:pt x="4782" y="322"/>
                    <a:pt x="4793" y="323"/>
                    <a:pt x="4808" y="323"/>
                  </a:cubicBezTo>
                  <a:cubicBezTo>
                    <a:pt x="4814" y="323"/>
                    <a:pt x="4821" y="323"/>
                    <a:pt x="4830" y="322"/>
                  </a:cubicBezTo>
                  <a:cubicBezTo>
                    <a:pt x="4827" y="314"/>
                    <a:pt x="4877" y="301"/>
                    <a:pt x="4899" y="292"/>
                  </a:cubicBezTo>
                  <a:cubicBezTo>
                    <a:pt x="4911" y="287"/>
                    <a:pt x="4963" y="257"/>
                    <a:pt x="4958" y="256"/>
                  </a:cubicBezTo>
                  <a:lnTo>
                    <a:pt x="4958" y="256"/>
                  </a:lnTo>
                  <a:cubicBezTo>
                    <a:pt x="4975" y="257"/>
                    <a:pt x="4967" y="271"/>
                    <a:pt x="4979" y="271"/>
                  </a:cubicBezTo>
                  <a:cubicBezTo>
                    <a:pt x="4987" y="271"/>
                    <a:pt x="5000" y="267"/>
                    <a:pt x="5028" y="254"/>
                  </a:cubicBezTo>
                  <a:cubicBezTo>
                    <a:pt x="5061" y="240"/>
                    <a:pt x="5081" y="234"/>
                    <a:pt x="5092" y="234"/>
                  </a:cubicBezTo>
                  <a:cubicBezTo>
                    <a:pt x="5100" y="234"/>
                    <a:pt x="5104" y="237"/>
                    <a:pt x="5105" y="242"/>
                  </a:cubicBezTo>
                  <a:cubicBezTo>
                    <a:pt x="5137" y="231"/>
                    <a:pt x="5122" y="229"/>
                    <a:pt x="5133" y="221"/>
                  </a:cubicBezTo>
                  <a:cubicBezTo>
                    <a:pt x="5151" y="209"/>
                    <a:pt x="5197" y="199"/>
                    <a:pt x="5221" y="188"/>
                  </a:cubicBezTo>
                  <a:cubicBezTo>
                    <a:pt x="5244" y="176"/>
                    <a:pt x="5224" y="175"/>
                    <a:pt x="5237" y="165"/>
                  </a:cubicBezTo>
                  <a:cubicBezTo>
                    <a:pt x="5251" y="156"/>
                    <a:pt x="5288" y="149"/>
                    <a:pt x="5286" y="143"/>
                  </a:cubicBezTo>
                  <a:lnTo>
                    <a:pt x="5286" y="143"/>
                  </a:lnTo>
                  <a:cubicBezTo>
                    <a:pt x="5288" y="149"/>
                    <a:pt x="5286" y="152"/>
                    <a:pt x="5290" y="152"/>
                  </a:cubicBezTo>
                  <a:cubicBezTo>
                    <a:pt x="5294" y="152"/>
                    <a:pt x="5302" y="149"/>
                    <a:pt x="5320" y="143"/>
                  </a:cubicBezTo>
                  <a:lnTo>
                    <a:pt x="5398" y="118"/>
                  </a:lnTo>
                  <a:lnTo>
                    <a:pt x="5398" y="118"/>
                  </a:lnTo>
                  <a:cubicBezTo>
                    <a:pt x="5400" y="123"/>
                    <a:pt x="5403" y="131"/>
                    <a:pt x="5374" y="141"/>
                  </a:cubicBezTo>
                  <a:cubicBezTo>
                    <a:pt x="5365" y="147"/>
                    <a:pt x="5347" y="149"/>
                    <a:pt x="5349" y="156"/>
                  </a:cubicBezTo>
                  <a:cubicBezTo>
                    <a:pt x="5423" y="132"/>
                    <a:pt x="5429" y="114"/>
                    <a:pt x="5485" y="88"/>
                  </a:cubicBezTo>
                  <a:cubicBezTo>
                    <a:pt x="5500" y="82"/>
                    <a:pt x="5507" y="80"/>
                    <a:pt x="5511" y="80"/>
                  </a:cubicBezTo>
                  <a:cubicBezTo>
                    <a:pt x="5521" y="80"/>
                    <a:pt x="5492" y="101"/>
                    <a:pt x="5492" y="101"/>
                  </a:cubicBezTo>
                  <a:cubicBezTo>
                    <a:pt x="5492" y="101"/>
                    <a:pt x="5492" y="101"/>
                    <a:pt x="5492" y="101"/>
                  </a:cubicBezTo>
                  <a:cubicBezTo>
                    <a:pt x="5495" y="101"/>
                    <a:pt x="5537" y="82"/>
                    <a:pt x="5537" y="82"/>
                  </a:cubicBezTo>
                  <a:cubicBezTo>
                    <a:pt x="5557" y="72"/>
                    <a:pt x="5565" y="69"/>
                    <a:pt x="5583" y="69"/>
                  </a:cubicBezTo>
                  <a:cubicBezTo>
                    <a:pt x="5586" y="69"/>
                    <a:pt x="5589" y="69"/>
                    <a:pt x="5593" y="69"/>
                  </a:cubicBezTo>
                  <a:cubicBezTo>
                    <a:pt x="5594" y="69"/>
                    <a:pt x="5596" y="69"/>
                    <a:pt x="5598" y="69"/>
                  </a:cubicBezTo>
                  <a:cubicBezTo>
                    <a:pt x="5636" y="69"/>
                    <a:pt x="5713" y="61"/>
                    <a:pt x="5678" y="48"/>
                  </a:cubicBezTo>
                  <a:cubicBezTo>
                    <a:pt x="5697" y="47"/>
                    <a:pt x="5703" y="44"/>
                    <a:pt x="5711" y="42"/>
                  </a:cubicBezTo>
                  <a:cubicBezTo>
                    <a:pt x="5711" y="42"/>
                    <a:pt x="5712" y="42"/>
                    <a:pt x="5712" y="42"/>
                  </a:cubicBezTo>
                  <a:cubicBezTo>
                    <a:pt x="5720" y="42"/>
                    <a:pt x="5707" y="58"/>
                    <a:pt x="5708" y="60"/>
                  </a:cubicBezTo>
                  <a:cubicBezTo>
                    <a:pt x="5709" y="62"/>
                    <a:pt x="5712" y="63"/>
                    <a:pt x="5716" y="63"/>
                  </a:cubicBezTo>
                  <a:cubicBezTo>
                    <a:pt x="5724" y="63"/>
                    <a:pt x="5736" y="61"/>
                    <a:pt x="5745" y="59"/>
                  </a:cubicBezTo>
                  <a:cubicBezTo>
                    <a:pt x="5808" y="50"/>
                    <a:pt x="5805" y="31"/>
                    <a:pt x="5861" y="31"/>
                  </a:cubicBezTo>
                  <a:cubicBezTo>
                    <a:pt x="5867" y="31"/>
                    <a:pt x="5875" y="31"/>
                    <a:pt x="5883" y="32"/>
                  </a:cubicBezTo>
                  <a:cubicBezTo>
                    <a:pt x="5881" y="39"/>
                    <a:pt x="5876" y="46"/>
                    <a:pt x="5891" y="55"/>
                  </a:cubicBezTo>
                  <a:cubicBezTo>
                    <a:pt x="5905" y="63"/>
                    <a:pt x="5925" y="67"/>
                    <a:pt x="5942" y="67"/>
                  </a:cubicBezTo>
                  <a:cubicBezTo>
                    <a:pt x="5955" y="67"/>
                    <a:pt x="5965" y="64"/>
                    <a:pt x="5966" y="59"/>
                  </a:cubicBezTo>
                  <a:lnTo>
                    <a:pt x="5966" y="59"/>
                  </a:lnTo>
                  <a:cubicBezTo>
                    <a:pt x="5964" y="67"/>
                    <a:pt x="5976" y="80"/>
                    <a:pt x="6017" y="89"/>
                  </a:cubicBezTo>
                  <a:cubicBezTo>
                    <a:pt x="6018" y="86"/>
                    <a:pt x="6011" y="67"/>
                    <a:pt x="6024" y="67"/>
                  </a:cubicBezTo>
                  <a:cubicBezTo>
                    <a:pt x="6029" y="67"/>
                    <a:pt x="6037" y="69"/>
                    <a:pt x="6049" y="76"/>
                  </a:cubicBezTo>
                  <a:cubicBezTo>
                    <a:pt x="6072" y="89"/>
                    <a:pt x="6069" y="101"/>
                    <a:pt x="6113" y="115"/>
                  </a:cubicBezTo>
                  <a:cubicBezTo>
                    <a:pt x="6140" y="126"/>
                    <a:pt x="6153" y="122"/>
                    <a:pt x="6181" y="136"/>
                  </a:cubicBezTo>
                  <a:cubicBezTo>
                    <a:pt x="6178" y="144"/>
                    <a:pt x="6296" y="200"/>
                    <a:pt x="6316" y="215"/>
                  </a:cubicBezTo>
                  <a:cubicBezTo>
                    <a:pt x="6323" y="219"/>
                    <a:pt x="6327" y="220"/>
                    <a:pt x="6329" y="220"/>
                  </a:cubicBezTo>
                  <a:cubicBezTo>
                    <a:pt x="6337" y="220"/>
                    <a:pt x="6316" y="198"/>
                    <a:pt x="6322" y="198"/>
                  </a:cubicBezTo>
                  <a:lnTo>
                    <a:pt x="6322" y="198"/>
                  </a:lnTo>
                  <a:cubicBezTo>
                    <a:pt x="6322" y="198"/>
                    <a:pt x="6323" y="198"/>
                    <a:pt x="6324" y="198"/>
                  </a:cubicBezTo>
                  <a:cubicBezTo>
                    <a:pt x="6358" y="211"/>
                    <a:pt x="6370" y="252"/>
                    <a:pt x="6371" y="257"/>
                  </a:cubicBezTo>
                  <a:cubicBezTo>
                    <a:pt x="6374" y="266"/>
                    <a:pt x="6424" y="304"/>
                    <a:pt x="6438" y="316"/>
                  </a:cubicBezTo>
                  <a:cubicBezTo>
                    <a:pt x="6477" y="350"/>
                    <a:pt x="6515" y="387"/>
                    <a:pt x="6550" y="424"/>
                  </a:cubicBezTo>
                  <a:cubicBezTo>
                    <a:pt x="6561" y="432"/>
                    <a:pt x="6625" y="500"/>
                    <a:pt x="6626" y="509"/>
                  </a:cubicBezTo>
                  <a:cubicBezTo>
                    <a:pt x="6627" y="510"/>
                    <a:pt x="6627" y="511"/>
                    <a:pt x="6626" y="511"/>
                  </a:cubicBezTo>
                  <a:cubicBezTo>
                    <a:pt x="6620" y="511"/>
                    <a:pt x="6581" y="479"/>
                    <a:pt x="6576" y="479"/>
                  </a:cubicBezTo>
                  <a:lnTo>
                    <a:pt x="6576" y="479"/>
                  </a:lnTo>
                  <a:cubicBezTo>
                    <a:pt x="6575" y="479"/>
                    <a:pt x="6576" y="481"/>
                    <a:pt x="6580" y="486"/>
                  </a:cubicBezTo>
                  <a:cubicBezTo>
                    <a:pt x="6601" y="507"/>
                    <a:pt x="6680" y="619"/>
                    <a:pt x="6685" y="619"/>
                  </a:cubicBezTo>
                  <a:cubicBezTo>
                    <a:pt x="6685" y="619"/>
                    <a:pt x="6685" y="619"/>
                    <a:pt x="6685" y="619"/>
                  </a:cubicBezTo>
                  <a:lnTo>
                    <a:pt x="6685" y="619"/>
                  </a:lnTo>
                  <a:cubicBezTo>
                    <a:pt x="6676" y="624"/>
                    <a:pt x="6684" y="648"/>
                    <a:pt x="6696" y="683"/>
                  </a:cubicBezTo>
                  <a:cubicBezTo>
                    <a:pt x="6707" y="712"/>
                    <a:pt x="6717" y="741"/>
                    <a:pt x="6729" y="768"/>
                  </a:cubicBezTo>
                  <a:cubicBezTo>
                    <a:pt x="6738" y="790"/>
                    <a:pt x="6746" y="795"/>
                    <a:pt x="6756" y="817"/>
                  </a:cubicBezTo>
                  <a:cubicBezTo>
                    <a:pt x="6784" y="882"/>
                    <a:pt x="6783" y="929"/>
                    <a:pt x="6796" y="986"/>
                  </a:cubicBezTo>
                  <a:cubicBezTo>
                    <a:pt x="6799" y="1000"/>
                    <a:pt x="6801" y="1002"/>
                    <a:pt x="6803" y="1002"/>
                  </a:cubicBezTo>
                  <a:cubicBezTo>
                    <a:pt x="6804" y="1002"/>
                    <a:pt x="6805" y="1002"/>
                    <a:pt x="6805" y="1002"/>
                  </a:cubicBezTo>
                  <a:cubicBezTo>
                    <a:pt x="6812" y="1021"/>
                    <a:pt x="6819" y="1043"/>
                    <a:pt x="6826" y="1063"/>
                  </a:cubicBezTo>
                  <a:cubicBezTo>
                    <a:pt x="6837" y="1099"/>
                    <a:pt x="6854" y="1129"/>
                    <a:pt x="6867" y="1171"/>
                  </a:cubicBezTo>
                  <a:cubicBezTo>
                    <a:pt x="6879" y="1208"/>
                    <a:pt x="6884" y="1229"/>
                    <a:pt x="6893" y="1264"/>
                  </a:cubicBezTo>
                  <a:cubicBezTo>
                    <a:pt x="6897" y="1281"/>
                    <a:pt x="6906" y="1313"/>
                    <a:pt x="6914" y="1325"/>
                  </a:cubicBezTo>
                  <a:cubicBezTo>
                    <a:pt x="6928" y="1344"/>
                    <a:pt x="6957" y="1453"/>
                    <a:pt x="6970" y="1491"/>
                  </a:cubicBezTo>
                  <a:cubicBezTo>
                    <a:pt x="6975" y="1507"/>
                    <a:pt x="7021" y="1610"/>
                    <a:pt x="7021" y="1615"/>
                  </a:cubicBezTo>
                  <a:cubicBezTo>
                    <a:pt x="7021" y="1616"/>
                    <a:pt x="7021" y="1616"/>
                    <a:pt x="7020" y="1616"/>
                  </a:cubicBezTo>
                  <a:cubicBezTo>
                    <a:pt x="7018" y="1616"/>
                    <a:pt x="7006" y="1602"/>
                    <a:pt x="7005" y="1601"/>
                  </a:cubicBezTo>
                  <a:lnTo>
                    <a:pt x="7005" y="1601"/>
                  </a:lnTo>
                  <a:lnTo>
                    <a:pt x="7029" y="1654"/>
                  </a:lnTo>
                  <a:cubicBezTo>
                    <a:pt x="7032" y="1659"/>
                    <a:pt x="7058" y="1692"/>
                    <a:pt x="7060" y="1702"/>
                  </a:cubicBezTo>
                  <a:cubicBezTo>
                    <a:pt x="7062" y="1707"/>
                    <a:pt x="7050" y="1705"/>
                    <a:pt x="7052" y="1717"/>
                  </a:cubicBezTo>
                  <a:cubicBezTo>
                    <a:pt x="7054" y="1737"/>
                    <a:pt x="7067" y="1769"/>
                    <a:pt x="7073" y="1790"/>
                  </a:cubicBezTo>
                  <a:cubicBezTo>
                    <a:pt x="7087" y="1820"/>
                    <a:pt x="7109" y="1869"/>
                    <a:pt x="7096" y="1873"/>
                  </a:cubicBezTo>
                  <a:cubicBezTo>
                    <a:pt x="7096" y="1873"/>
                    <a:pt x="7096" y="1873"/>
                    <a:pt x="7096" y="1873"/>
                  </a:cubicBezTo>
                  <a:cubicBezTo>
                    <a:pt x="7101" y="1873"/>
                    <a:pt x="7115" y="1897"/>
                    <a:pt x="7118" y="1897"/>
                  </a:cubicBezTo>
                  <a:cubicBezTo>
                    <a:pt x="7118" y="1897"/>
                    <a:pt x="7118" y="1897"/>
                    <a:pt x="7118" y="1897"/>
                  </a:cubicBezTo>
                  <a:lnTo>
                    <a:pt x="7118" y="1897"/>
                  </a:lnTo>
                  <a:cubicBezTo>
                    <a:pt x="7115" y="1918"/>
                    <a:pt x="7120" y="1936"/>
                    <a:pt x="7135" y="1981"/>
                  </a:cubicBezTo>
                  <a:cubicBezTo>
                    <a:pt x="7141" y="2003"/>
                    <a:pt x="7150" y="2036"/>
                    <a:pt x="7160" y="2054"/>
                  </a:cubicBezTo>
                  <a:cubicBezTo>
                    <a:pt x="7166" y="2066"/>
                    <a:pt x="7165" y="2054"/>
                    <a:pt x="7170" y="2070"/>
                  </a:cubicBezTo>
                  <a:cubicBezTo>
                    <a:pt x="7185" y="2117"/>
                    <a:pt x="7184" y="2135"/>
                    <a:pt x="7199" y="2185"/>
                  </a:cubicBezTo>
                  <a:cubicBezTo>
                    <a:pt x="7206" y="2207"/>
                    <a:pt x="7242" y="2309"/>
                    <a:pt x="7232" y="2311"/>
                  </a:cubicBezTo>
                  <a:cubicBezTo>
                    <a:pt x="7239" y="2332"/>
                    <a:pt x="7243" y="2337"/>
                    <a:pt x="7246" y="2337"/>
                  </a:cubicBezTo>
                  <a:cubicBezTo>
                    <a:pt x="7248" y="2337"/>
                    <a:pt x="7250" y="2334"/>
                    <a:pt x="7252" y="2334"/>
                  </a:cubicBezTo>
                  <a:cubicBezTo>
                    <a:pt x="7255" y="2334"/>
                    <a:pt x="7258" y="2337"/>
                    <a:pt x="7262" y="2347"/>
                  </a:cubicBezTo>
                  <a:cubicBezTo>
                    <a:pt x="7270" y="2365"/>
                    <a:pt x="7266" y="2386"/>
                    <a:pt x="7266" y="2392"/>
                  </a:cubicBezTo>
                  <a:cubicBezTo>
                    <a:pt x="7268" y="2406"/>
                    <a:pt x="7271" y="2420"/>
                    <a:pt x="7274" y="2434"/>
                  </a:cubicBezTo>
                  <a:cubicBezTo>
                    <a:pt x="7283" y="2469"/>
                    <a:pt x="7346" y="2601"/>
                    <a:pt x="7336" y="2610"/>
                  </a:cubicBezTo>
                  <a:lnTo>
                    <a:pt x="7336" y="2610"/>
                  </a:lnTo>
                  <a:cubicBezTo>
                    <a:pt x="7337" y="2610"/>
                    <a:pt x="7338" y="2610"/>
                    <a:pt x="7338" y="2610"/>
                  </a:cubicBezTo>
                  <a:cubicBezTo>
                    <a:pt x="7346" y="2610"/>
                    <a:pt x="7364" y="2616"/>
                    <a:pt x="7369" y="2633"/>
                  </a:cubicBezTo>
                  <a:cubicBezTo>
                    <a:pt x="7372" y="2645"/>
                    <a:pt x="7368" y="2658"/>
                    <a:pt x="7367" y="2661"/>
                  </a:cubicBezTo>
                  <a:cubicBezTo>
                    <a:pt x="7368" y="2668"/>
                    <a:pt x="7372" y="2686"/>
                    <a:pt x="7373" y="2693"/>
                  </a:cubicBezTo>
                  <a:cubicBezTo>
                    <a:pt x="7380" y="2723"/>
                    <a:pt x="7383" y="2737"/>
                    <a:pt x="7395" y="2765"/>
                  </a:cubicBezTo>
                  <a:cubicBezTo>
                    <a:pt x="7399" y="2774"/>
                    <a:pt x="7404" y="2788"/>
                    <a:pt x="7404" y="2795"/>
                  </a:cubicBezTo>
                  <a:cubicBezTo>
                    <a:pt x="7403" y="2798"/>
                    <a:pt x="7402" y="2799"/>
                    <a:pt x="7401" y="2799"/>
                  </a:cubicBezTo>
                  <a:cubicBezTo>
                    <a:pt x="7395" y="2799"/>
                    <a:pt x="7384" y="2785"/>
                    <a:pt x="7381" y="2785"/>
                  </a:cubicBezTo>
                  <a:cubicBezTo>
                    <a:pt x="7380" y="2785"/>
                    <a:pt x="7380" y="2786"/>
                    <a:pt x="7380" y="2787"/>
                  </a:cubicBezTo>
                  <a:cubicBezTo>
                    <a:pt x="7381" y="2799"/>
                    <a:pt x="7411" y="2854"/>
                    <a:pt x="7418" y="2871"/>
                  </a:cubicBezTo>
                  <a:cubicBezTo>
                    <a:pt x="7434" y="2922"/>
                    <a:pt x="7445" y="2977"/>
                    <a:pt x="7458" y="3027"/>
                  </a:cubicBezTo>
                  <a:cubicBezTo>
                    <a:pt x="7472" y="3081"/>
                    <a:pt x="7493" y="3025"/>
                    <a:pt x="7502" y="3103"/>
                  </a:cubicBezTo>
                  <a:cubicBezTo>
                    <a:pt x="7507" y="3144"/>
                    <a:pt x="7503" y="3160"/>
                    <a:pt x="7525" y="3218"/>
                  </a:cubicBezTo>
                  <a:cubicBezTo>
                    <a:pt x="7533" y="3238"/>
                    <a:pt x="7570" y="3280"/>
                    <a:pt x="7557" y="3294"/>
                  </a:cubicBezTo>
                  <a:cubicBezTo>
                    <a:pt x="7542" y="3310"/>
                    <a:pt x="7577" y="3368"/>
                    <a:pt x="7592" y="3395"/>
                  </a:cubicBezTo>
                  <a:cubicBezTo>
                    <a:pt x="7621" y="3445"/>
                    <a:pt x="7610" y="3468"/>
                    <a:pt x="7624" y="3519"/>
                  </a:cubicBezTo>
                  <a:cubicBezTo>
                    <a:pt x="7629" y="3539"/>
                    <a:pt x="7634" y="3545"/>
                    <a:pt x="7639" y="3545"/>
                  </a:cubicBezTo>
                  <a:cubicBezTo>
                    <a:pt x="7644" y="3545"/>
                    <a:pt x="7649" y="3536"/>
                    <a:pt x="7654" y="3536"/>
                  </a:cubicBezTo>
                  <a:cubicBezTo>
                    <a:pt x="7655" y="3536"/>
                    <a:pt x="7656" y="3536"/>
                    <a:pt x="7657" y="3537"/>
                  </a:cubicBezTo>
                  <a:cubicBezTo>
                    <a:pt x="7666" y="3547"/>
                    <a:pt x="7659" y="3611"/>
                    <a:pt x="7672" y="3626"/>
                  </a:cubicBezTo>
                  <a:cubicBezTo>
                    <a:pt x="7672" y="3627"/>
                    <a:pt x="7672" y="3627"/>
                    <a:pt x="7673" y="3627"/>
                  </a:cubicBezTo>
                  <a:cubicBezTo>
                    <a:pt x="7675" y="3627"/>
                    <a:pt x="7674" y="3616"/>
                    <a:pt x="7677" y="3616"/>
                  </a:cubicBezTo>
                  <a:cubicBezTo>
                    <a:pt x="7677" y="3616"/>
                    <a:pt x="7679" y="3617"/>
                    <a:pt x="7680" y="3620"/>
                  </a:cubicBezTo>
                  <a:cubicBezTo>
                    <a:pt x="7685" y="3626"/>
                    <a:pt x="7695" y="3660"/>
                    <a:pt x="7696" y="3668"/>
                  </a:cubicBezTo>
                  <a:cubicBezTo>
                    <a:pt x="7697" y="3679"/>
                    <a:pt x="7694" y="3681"/>
                    <a:pt x="7691" y="3681"/>
                  </a:cubicBezTo>
                  <a:cubicBezTo>
                    <a:pt x="7690" y="3681"/>
                    <a:pt x="7689" y="3681"/>
                    <a:pt x="7688" y="3681"/>
                  </a:cubicBezTo>
                  <a:cubicBezTo>
                    <a:pt x="7684" y="3681"/>
                    <a:pt x="7681" y="3684"/>
                    <a:pt x="7689" y="3716"/>
                  </a:cubicBezTo>
                  <a:cubicBezTo>
                    <a:pt x="7709" y="3796"/>
                    <a:pt x="7744" y="3898"/>
                    <a:pt x="7775" y="3974"/>
                  </a:cubicBezTo>
                  <a:cubicBezTo>
                    <a:pt x="7785" y="4000"/>
                    <a:pt x="7789" y="4003"/>
                    <a:pt x="7798" y="4030"/>
                  </a:cubicBezTo>
                  <a:cubicBezTo>
                    <a:pt x="7812" y="4052"/>
                    <a:pt x="7808" y="4057"/>
                    <a:pt x="7801" y="4057"/>
                  </a:cubicBezTo>
                  <a:cubicBezTo>
                    <a:pt x="7796" y="4057"/>
                    <a:pt x="7790" y="4054"/>
                    <a:pt x="7788" y="4054"/>
                  </a:cubicBezTo>
                  <a:cubicBezTo>
                    <a:pt x="7787" y="4054"/>
                    <a:pt x="7787" y="4054"/>
                    <a:pt x="7787" y="4055"/>
                  </a:cubicBezTo>
                  <a:cubicBezTo>
                    <a:pt x="7803" y="4102"/>
                    <a:pt x="7822" y="4072"/>
                    <a:pt x="7826" y="4141"/>
                  </a:cubicBezTo>
                  <a:cubicBezTo>
                    <a:pt x="7829" y="4153"/>
                    <a:pt x="7836" y="4168"/>
                    <a:pt x="7840" y="4180"/>
                  </a:cubicBezTo>
                  <a:cubicBezTo>
                    <a:pt x="7851" y="4208"/>
                    <a:pt x="7934" y="4409"/>
                    <a:pt x="7920" y="4413"/>
                  </a:cubicBezTo>
                  <a:lnTo>
                    <a:pt x="7968" y="4489"/>
                  </a:lnTo>
                  <a:cubicBezTo>
                    <a:pt x="7956" y="4492"/>
                    <a:pt x="7968" y="4534"/>
                    <a:pt x="7977" y="4567"/>
                  </a:cubicBezTo>
                  <a:cubicBezTo>
                    <a:pt x="7989" y="4605"/>
                    <a:pt x="7980" y="4604"/>
                    <a:pt x="7979" y="4624"/>
                  </a:cubicBezTo>
                  <a:cubicBezTo>
                    <a:pt x="7978" y="4640"/>
                    <a:pt x="8018" y="4672"/>
                    <a:pt x="8030" y="4710"/>
                  </a:cubicBezTo>
                  <a:cubicBezTo>
                    <a:pt x="8030" y="4710"/>
                    <a:pt x="8030" y="4710"/>
                    <a:pt x="8030" y="4710"/>
                  </a:cubicBezTo>
                  <a:cubicBezTo>
                    <a:pt x="8027" y="4710"/>
                    <a:pt x="8018" y="4706"/>
                    <a:pt x="8011" y="4706"/>
                  </a:cubicBezTo>
                  <a:cubicBezTo>
                    <a:pt x="8006" y="4706"/>
                    <a:pt x="8003" y="4708"/>
                    <a:pt x="8004" y="4713"/>
                  </a:cubicBezTo>
                  <a:cubicBezTo>
                    <a:pt x="8011" y="4744"/>
                    <a:pt x="8037" y="4794"/>
                    <a:pt x="8044" y="4794"/>
                  </a:cubicBezTo>
                  <a:cubicBezTo>
                    <a:pt x="8048" y="4794"/>
                    <a:pt x="8049" y="4783"/>
                    <a:pt x="8051" y="4783"/>
                  </a:cubicBezTo>
                  <a:cubicBezTo>
                    <a:pt x="8053" y="4783"/>
                    <a:pt x="8055" y="4787"/>
                    <a:pt x="8059" y="4800"/>
                  </a:cubicBezTo>
                  <a:cubicBezTo>
                    <a:pt x="8066" y="4821"/>
                    <a:pt x="8067" y="4827"/>
                    <a:pt x="8066" y="4840"/>
                  </a:cubicBezTo>
                  <a:cubicBezTo>
                    <a:pt x="8066" y="4848"/>
                    <a:pt x="8063" y="4849"/>
                    <a:pt x="8059" y="4849"/>
                  </a:cubicBezTo>
                  <a:cubicBezTo>
                    <a:pt x="8057" y="4849"/>
                    <a:pt x="8053" y="4848"/>
                    <a:pt x="8051" y="4848"/>
                  </a:cubicBezTo>
                  <a:cubicBezTo>
                    <a:pt x="8047" y="4848"/>
                    <a:pt x="8045" y="4850"/>
                    <a:pt x="8044" y="4856"/>
                  </a:cubicBezTo>
                  <a:cubicBezTo>
                    <a:pt x="8044" y="4860"/>
                    <a:pt x="8062" y="4879"/>
                    <a:pt x="8062" y="4879"/>
                  </a:cubicBezTo>
                  <a:cubicBezTo>
                    <a:pt x="8062" y="4879"/>
                    <a:pt x="8062" y="4879"/>
                    <a:pt x="8062" y="4879"/>
                  </a:cubicBezTo>
                  <a:lnTo>
                    <a:pt x="8062" y="4879"/>
                  </a:lnTo>
                  <a:cubicBezTo>
                    <a:pt x="8072" y="4895"/>
                    <a:pt x="8081" y="4915"/>
                    <a:pt x="8089" y="4939"/>
                  </a:cubicBezTo>
                  <a:cubicBezTo>
                    <a:pt x="8096" y="4960"/>
                    <a:pt x="8092" y="4963"/>
                    <a:pt x="8099" y="4977"/>
                  </a:cubicBezTo>
                  <a:cubicBezTo>
                    <a:pt x="8110" y="4997"/>
                    <a:pt x="8116" y="5003"/>
                    <a:pt x="8125" y="5015"/>
                  </a:cubicBezTo>
                  <a:cubicBezTo>
                    <a:pt x="8137" y="5032"/>
                    <a:pt x="8121" y="5050"/>
                    <a:pt x="8137" y="5079"/>
                  </a:cubicBezTo>
                  <a:cubicBezTo>
                    <a:pt x="8145" y="5093"/>
                    <a:pt x="8151" y="5093"/>
                    <a:pt x="8158" y="5110"/>
                  </a:cubicBezTo>
                  <a:cubicBezTo>
                    <a:pt x="8165" y="5127"/>
                    <a:pt x="8171" y="5147"/>
                    <a:pt x="8176" y="5166"/>
                  </a:cubicBezTo>
                  <a:cubicBezTo>
                    <a:pt x="8167" y="5135"/>
                    <a:pt x="8148" y="5099"/>
                    <a:pt x="8144" y="5099"/>
                  </a:cubicBezTo>
                  <a:lnTo>
                    <a:pt x="8144" y="5099"/>
                  </a:lnTo>
                  <a:cubicBezTo>
                    <a:pt x="8141" y="5099"/>
                    <a:pt x="8142" y="5108"/>
                    <a:pt x="8150" y="5134"/>
                  </a:cubicBezTo>
                  <a:cubicBezTo>
                    <a:pt x="8160" y="5168"/>
                    <a:pt x="8183" y="5230"/>
                    <a:pt x="8194" y="5230"/>
                  </a:cubicBezTo>
                  <a:cubicBezTo>
                    <a:pt x="8194" y="5230"/>
                    <a:pt x="8194" y="5230"/>
                    <a:pt x="8195" y="5230"/>
                  </a:cubicBezTo>
                  <a:lnTo>
                    <a:pt x="8195" y="5230"/>
                  </a:lnTo>
                  <a:cubicBezTo>
                    <a:pt x="8176" y="5235"/>
                    <a:pt x="8252" y="5449"/>
                    <a:pt x="8270" y="5503"/>
                  </a:cubicBezTo>
                  <a:cubicBezTo>
                    <a:pt x="8278" y="5529"/>
                    <a:pt x="8283" y="5536"/>
                    <a:pt x="8287" y="5536"/>
                  </a:cubicBezTo>
                  <a:cubicBezTo>
                    <a:pt x="8291" y="5536"/>
                    <a:pt x="8295" y="5530"/>
                    <a:pt x="8300" y="5528"/>
                  </a:cubicBezTo>
                  <a:cubicBezTo>
                    <a:pt x="8319" y="5549"/>
                    <a:pt x="8322" y="5556"/>
                    <a:pt x="8318" y="5583"/>
                  </a:cubicBezTo>
                  <a:cubicBezTo>
                    <a:pt x="8297" y="5588"/>
                    <a:pt x="8330" y="5716"/>
                    <a:pt x="8350" y="5777"/>
                  </a:cubicBezTo>
                  <a:cubicBezTo>
                    <a:pt x="8361" y="5811"/>
                    <a:pt x="8373" y="5850"/>
                    <a:pt x="8388" y="5872"/>
                  </a:cubicBezTo>
                  <a:cubicBezTo>
                    <a:pt x="8409" y="5903"/>
                    <a:pt x="8419" y="5923"/>
                    <a:pt x="8436" y="5978"/>
                  </a:cubicBezTo>
                  <a:cubicBezTo>
                    <a:pt x="8426" y="5946"/>
                    <a:pt x="8415" y="5926"/>
                    <a:pt x="8411" y="5926"/>
                  </a:cubicBezTo>
                  <a:lnTo>
                    <a:pt x="8411" y="5926"/>
                  </a:lnTo>
                  <a:cubicBezTo>
                    <a:pt x="8408" y="5926"/>
                    <a:pt x="8409" y="5940"/>
                    <a:pt x="8420" y="5972"/>
                  </a:cubicBezTo>
                  <a:lnTo>
                    <a:pt x="8474" y="6139"/>
                  </a:lnTo>
                  <a:cubicBezTo>
                    <a:pt x="8494" y="6200"/>
                    <a:pt x="8504" y="6230"/>
                    <a:pt x="8526" y="6255"/>
                  </a:cubicBezTo>
                  <a:lnTo>
                    <a:pt x="8526" y="6255"/>
                  </a:lnTo>
                  <a:cubicBezTo>
                    <a:pt x="8520" y="6249"/>
                    <a:pt x="8515" y="6243"/>
                    <a:pt x="8511" y="6243"/>
                  </a:cubicBezTo>
                  <a:cubicBezTo>
                    <a:pt x="8508" y="6243"/>
                    <a:pt x="8507" y="6245"/>
                    <a:pt x="8505" y="6248"/>
                  </a:cubicBezTo>
                  <a:cubicBezTo>
                    <a:pt x="8503" y="6255"/>
                    <a:pt x="8513" y="6298"/>
                    <a:pt x="8520" y="6300"/>
                  </a:cubicBezTo>
                  <a:cubicBezTo>
                    <a:pt x="8529" y="6301"/>
                    <a:pt x="8538" y="6342"/>
                    <a:pt x="8547" y="6370"/>
                  </a:cubicBezTo>
                  <a:cubicBezTo>
                    <a:pt x="8553" y="6384"/>
                    <a:pt x="8560" y="6382"/>
                    <a:pt x="8567" y="6394"/>
                  </a:cubicBezTo>
                  <a:cubicBezTo>
                    <a:pt x="8577" y="6413"/>
                    <a:pt x="8574" y="6435"/>
                    <a:pt x="8579" y="6454"/>
                  </a:cubicBezTo>
                  <a:cubicBezTo>
                    <a:pt x="8583" y="6474"/>
                    <a:pt x="8589" y="6494"/>
                    <a:pt x="8596" y="6514"/>
                  </a:cubicBezTo>
                  <a:cubicBezTo>
                    <a:pt x="8603" y="6534"/>
                    <a:pt x="8614" y="6561"/>
                    <a:pt x="8622" y="6567"/>
                  </a:cubicBezTo>
                  <a:cubicBezTo>
                    <a:pt x="8630" y="6574"/>
                    <a:pt x="8636" y="6598"/>
                    <a:pt x="8643" y="6624"/>
                  </a:cubicBezTo>
                  <a:cubicBezTo>
                    <a:pt x="8642" y="6624"/>
                    <a:pt x="8641" y="6624"/>
                    <a:pt x="8640" y="6624"/>
                  </a:cubicBezTo>
                  <a:cubicBezTo>
                    <a:pt x="8638" y="6624"/>
                    <a:pt x="8637" y="6624"/>
                    <a:pt x="8636" y="6624"/>
                  </a:cubicBezTo>
                  <a:cubicBezTo>
                    <a:pt x="8633" y="6624"/>
                    <a:pt x="8633" y="6627"/>
                    <a:pt x="8646" y="6658"/>
                  </a:cubicBezTo>
                  <a:cubicBezTo>
                    <a:pt x="8657" y="6683"/>
                    <a:pt x="8667" y="6708"/>
                    <a:pt x="8678" y="6733"/>
                  </a:cubicBezTo>
                  <a:cubicBezTo>
                    <a:pt x="8678" y="6733"/>
                    <a:pt x="8678" y="6733"/>
                    <a:pt x="8678" y="6733"/>
                  </a:cubicBezTo>
                  <a:lnTo>
                    <a:pt x="8678" y="6733"/>
                  </a:lnTo>
                  <a:cubicBezTo>
                    <a:pt x="8678" y="6733"/>
                    <a:pt x="8696" y="6771"/>
                    <a:pt x="8693" y="6771"/>
                  </a:cubicBezTo>
                  <a:cubicBezTo>
                    <a:pt x="8692" y="6771"/>
                    <a:pt x="8692" y="6771"/>
                    <a:pt x="8691" y="6770"/>
                  </a:cubicBezTo>
                  <a:cubicBezTo>
                    <a:pt x="8689" y="6769"/>
                    <a:pt x="8685" y="6760"/>
                    <a:pt x="8682" y="6760"/>
                  </a:cubicBezTo>
                  <a:cubicBezTo>
                    <a:pt x="8681" y="6760"/>
                    <a:pt x="8681" y="6760"/>
                    <a:pt x="8680" y="6762"/>
                  </a:cubicBezTo>
                  <a:cubicBezTo>
                    <a:pt x="8693" y="6804"/>
                    <a:pt x="8694" y="6796"/>
                    <a:pt x="8707" y="6819"/>
                  </a:cubicBezTo>
                  <a:cubicBezTo>
                    <a:pt x="8716" y="6835"/>
                    <a:pt x="8736" y="6875"/>
                    <a:pt x="8733" y="6893"/>
                  </a:cubicBezTo>
                  <a:cubicBezTo>
                    <a:pt x="8730" y="6914"/>
                    <a:pt x="8719" y="6886"/>
                    <a:pt x="8732" y="6942"/>
                  </a:cubicBezTo>
                  <a:cubicBezTo>
                    <a:pt x="8739" y="6972"/>
                    <a:pt x="8748" y="7015"/>
                    <a:pt x="8758" y="7045"/>
                  </a:cubicBezTo>
                  <a:cubicBezTo>
                    <a:pt x="8762" y="7059"/>
                    <a:pt x="8765" y="7063"/>
                    <a:pt x="8766" y="7063"/>
                  </a:cubicBezTo>
                  <a:cubicBezTo>
                    <a:pt x="8769" y="7063"/>
                    <a:pt x="8770" y="7056"/>
                    <a:pt x="8773" y="7056"/>
                  </a:cubicBezTo>
                  <a:cubicBezTo>
                    <a:pt x="8773" y="7056"/>
                    <a:pt x="8773" y="7056"/>
                    <a:pt x="8774" y="7056"/>
                  </a:cubicBezTo>
                  <a:cubicBezTo>
                    <a:pt x="8781" y="7059"/>
                    <a:pt x="8793" y="7086"/>
                    <a:pt x="8794" y="7105"/>
                  </a:cubicBezTo>
                  <a:cubicBezTo>
                    <a:pt x="8795" y="7118"/>
                    <a:pt x="8806" y="7171"/>
                    <a:pt x="8814" y="7171"/>
                  </a:cubicBezTo>
                  <a:cubicBezTo>
                    <a:pt x="8814" y="7171"/>
                    <a:pt x="8814" y="7171"/>
                    <a:pt x="8815" y="7171"/>
                  </a:cubicBezTo>
                  <a:lnTo>
                    <a:pt x="8815" y="7171"/>
                  </a:lnTo>
                  <a:cubicBezTo>
                    <a:pt x="8795" y="7176"/>
                    <a:pt x="8852" y="7303"/>
                    <a:pt x="8863" y="7335"/>
                  </a:cubicBezTo>
                  <a:cubicBezTo>
                    <a:pt x="8874" y="7366"/>
                    <a:pt x="8869" y="7361"/>
                    <a:pt x="8876" y="7388"/>
                  </a:cubicBezTo>
                  <a:cubicBezTo>
                    <a:pt x="8883" y="7418"/>
                    <a:pt x="8894" y="7451"/>
                    <a:pt x="8904" y="7483"/>
                  </a:cubicBezTo>
                  <a:cubicBezTo>
                    <a:pt x="8911" y="7506"/>
                    <a:pt x="8966" y="7664"/>
                    <a:pt x="8955" y="7667"/>
                  </a:cubicBezTo>
                  <a:cubicBezTo>
                    <a:pt x="8968" y="7709"/>
                    <a:pt x="8973" y="7719"/>
                    <a:pt x="8985" y="7719"/>
                  </a:cubicBezTo>
                  <a:cubicBezTo>
                    <a:pt x="8990" y="7719"/>
                    <a:pt x="9008" y="7747"/>
                    <a:pt x="9015" y="7767"/>
                  </a:cubicBezTo>
                  <a:cubicBezTo>
                    <a:pt x="9015" y="7766"/>
                    <a:pt x="9015" y="7766"/>
                    <a:pt x="9015" y="7766"/>
                  </a:cubicBezTo>
                  <a:cubicBezTo>
                    <a:pt x="9012" y="7766"/>
                    <a:pt x="9005" y="7786"/>
                    <a:pt x="9005" y="7795"/>
                  </a:cubicBezTo>
                  <a:cubicBezTo>
                    <a:pt x="9008" y="7821"/>
                    <a:pt x="9020" y="7857"/>
                    <a:pt x="9032" y="7885"/>
                  </a:cubicBezTo>
                  <a:cubicBezTo>
                    <a:pt x="9043" y="7908"/>
                    <a:pt x="9056" y="7935"/>
                    <a:pt x="9064" y="7962"/>
                  </a:cubicBezTo>
                  <a:cubicBezTo>
                    <a:pt x="9066" y="7967"/>
                    <a:pt x="9063" y="7986"/>
                    <a:pt x="9065" y="7995"/>
                  </a:cubicBezTo>
                  <a:cubicBezTo>
                    <a:pt x="9073" y="8041"/>
                    <a:pt x="9102" y="8031"/>
                    <a:pt x="9114" y="8070"/>
                  </a:cubicBezTo>
                  <a:cubicBezTo>
                    <a:pt x="9122" y="8094"/>
                    <a:pt x="9119" y="8099"/>
                    <a:pt x="9115" y="8099"/>
                  </a:cubicBezTo>
                  <a:cubicBezTo>
                    <a:pt x="9112" y="8099"/>
                    <a:pt x="9109" y="8097"/>
                    <a:pt x="9106" y="8097"/>
                  </a:cubicBezTo>
                  <a:cubicBezTo>
                    <a:pt x="9102" y="8097"/>
                    <a:pt x="9100" y="8100"/>
                    <a:pt x="9103" y="8112"/>
                  </a:cubicBezTo>
                  <a:cubicBezTo>
                    <a:pt x="9118" y="8177"/>
                    <a:pt x="9159" y="8238"/>
                    <a:pt x="9180" y="8290"/>
                  </a:cubicBezTo>
                  <a:cubicBezTo>
                    <a:pt x="9183" y="8298"/>
                    <a:pt x="9216" y="8384"/>
                    <a:pt x="9212" y="8384"/>
                  </a:cubicBezTo>
                  <a:cubicBezTo>
                    <a:pt x="9211" y="8384"/>
                    <a:pt x="9208" y="8381"/>
                    <a:pt x="9204" y="8373"/>
                  </a:cubicBezTo>
                  <a:cubicBezTo>
                    <a:pt x="9194" y="8342"/>
                    <a:pt x="9185" y="8325"/>
                    <a:pt x="9182" y="8325"/>
                  </a:cubicBezTo>
                  <a:lnTo>
                    <a:pt x="9182" y="8325"/>
                  </a:lnTo>
                  <a:cubicBezTo>
                    <a:pt x="9180" y="8325"/>
                    <a:pt x="9181" y="8337"/>
                    <a:pt x="9187" y="8363"/>
                  </a:cubicBezTo>
                  <a:cubicBezTo>
                    <a:pt x="9191" y="8382"/>
                    <a:pt x="9212" y="8441"/>
                    <a:pt x="9219" y="8441"/>
                  </a:cubicBezTo>
                  <a:cubicBezTo>
                    <a:pt x="9220" y="8441"/>
                    <a:pt x="9220" y="8440"/>
                    <a:pt x="9221" y="8440"/>
                  </a:cubicBezTo>
                  <a:cubicBezTo>
                    <a:pt x="9222" y="8438"/>
                    <a:pt x="9221" y="8412"/>
                    <a:pt x="9225" y="8412"/>
                  </a:cubicBezTo>
                  <a:cubicBezTo>
                    <a:pt x="9226" y="8412"/>
                    <a:pt x="9227" y="8413"/>
                    <a:pt x="9228" y="8415"/>
                  </a:cubicBezTo>
                  <a:cubicBezTo>
                    <a:pt x="9229" y="8418"/>
                    <a:pt x="9234" y="8527"/>
                    <a:pt x="9247" y="8537"/>
                  </a:cubicBezTo>
                  <a:cubicBezTo>
                    <a:pt x="9249" y="8538"/>
                    <a:pt x="9250" y="8539"/>
                    <a:pt x="9252" y="8539"/>
                  </a:cubicBezTo>
                  <a:cubicBezTo>
                    <a:pt x="9255" y="8539"/>
                    <a:pt x="9257" y="8537"/>
                    <a:pt x="9260" y="8537"/>
                  </a:cubicBezTo>
                  <a:cubicBezTo>
                    <a:pt x="9262" y="8537"/>
                    <a:pt x="9264" y="8538"/>
                    <a:pt x="9267" y="8540"/>
                  </a:cubicBezTo>
                  <a:cubicBezTo>
                    <a:pt x="9276" y="8549"/>
                    <a:pt x="9285" y="8572"/>
                    <a:pt x="9295" y="8586"/>
                  </a:cubicBezTo>
                  <a:cubicBezTo>
                    <a:pt x="9280" y="8590"/>
                    <a:pt x="9272" y="8586"/>
                    <a:pt x="9292" y="8649"/>
                  </a:cubicBezTo>
                  <a:cubicBezTo>
                    <a:pt x="9296" y="8662"/>
                    <a:pt x="9323" y="8731"/>
                    <a:pt x="9330" y="8731"/>
                  </a:cubicBezTo>
                  <a:cubicBezTo>
                    <a:pt x="9331" y="8731"/>
                    <a:pt x="9332" y="8729"/>
                    <a:pt x="9331" y="8724"/>
                  </a:cubicBezTo>
                  <a:lnTo>
                    <a:pt x="9331" y="8724"/>
                  </a:lnTo>
                  <a:lnTo>
                    <a:pt x="9347" y="8780"/>
                  </a:lnTo>
                  <a:cubicBezTo>
                    <a:pt x="9347" y="8781"/>
                    <a:pt x="9346" y="8781"/>
                    <a:pt x="9345" y="8781"/>
                  </a:cubicBezTo>
                  <a:cubicBezTo>
                    <a:pt x="9343" y="8781"/>
                    <a:pt x="9339" y="8778"/>
                    <a:pt x="9336" y="8778"/>
                  </a:cubicBezTo>
                  <a:cubicBezTo>
                    <a:pt x="9334" y="8778"/>
                    <a:pt x="9332" y="8780"/>
                    <a:pt x="9331" y="8785"/>
                  </a:cubicBezTo>
                  <a:cubicBezTo>
                    <a:pt x="9331" y="8802"/>
                    <a:pt x="9337" y="8837"/>
                    <a:pt x="9343" y="8862"/>
                  </a:cubicBezTo>
                  <a:cubicBezTo>
                    <a:pt x="9357" y="8917"/>
                    <a:pt x="9383" y="8934"/>
                    <a:pt x="9363" y="8979"/>
                  </a:cubicBezTo>
                  <a:cubicBezTo>
                    <a:pt x="9338" y="8979"/>
                    <a:pt x="9371" y="9024"/>
                    <a:pt x="9369" y="9068"/>
                  </a:cubicBezTo>
                  <a:cubicBezTo>
                    <a:pt x="9368" y="9098"/>
                    <a:pt x="9350" y="9137"/>
                    <a:pt x="9352" y="9159"/>
                  </a:cubicBezTo>
                  <a:cubicBezTo>
                    <a:pt x="9352" y="9164"/>
                    <a:pt x="9358" y="9204"/>
                    <a:pt x="9358" y="9205"/>
                  </a:cubicBezTo>
                  <a:lnTo>
                    <a:pt x="9358" y="9205"/>
                  </a:lnTo>
                  <a:cubicBezTo>
                    <a:pt x="9347" y="9223"/>
                    <a:pt x="9349" y="9197"/>
                    <a:pt x="9335" y="9240"/>
                  </a:cubicBezTo>
                  <a:cubicBezTo>
                    <a:pt x="9328" y="9259"/>
                    <a:pt x="9315" y="9298"/>
                    <a:pt x="9317" y="9311"/>
                  </a:cubicBezTo>
                  <a:cubicBezTo>
                    <a:pt x="9321" y="9323"/>
                    <a:pt x="9305" y="9360"/>
                    <a:pt x="9295" y="9387"/>
                  </a:cubicBezTo>
                  <a:cubicBezTo>
                    <a:pt x="9288" y="9403"/>
                    <a:pt x="9298" y="9417"/>
                    <a:pt x="9281" y="9454"/>
                  </a:cubicBezTo>
                  <a:cubicBezTo>
                    <a:pt x="9287" y="9446"/>
                    <a:pt x="9294" y="9439"/>
                    <a:pt x="9299" y="9431"/>
                  </a:cubicBezTo>
                  <a:lnTo>
                    <a:pt x="9299" y="9431"/>
                  </a:lnTo>
                  <a:cubicBezTo>
                    <a:pt x="9297" y="9449"/>
                    <a:pt x="9295" y="9461"/>
                    <a:pt x="9281" y="9487"/>
                  </a:cubicBezTo>
                  <a:cubicBezTo>
                    <a:pt x="9276" y="9484"/>
                    <a:pt x="9268" y="9481"/>
                    <a:pt x="9281" y="9454"/>
                  </a:cubicBezTo>
                  <a:lnTo>
                    <a:pt x="9269" y="9447"/>
                  </a:lnTo>
                  <a:cubicBezTo>
                    <a:pt x="9260" y="9466"/>
                    <a:pt x="9242" y="9497"/>
                    <a:pt x="9249" y="9501"/>
                  </a:cubicBezTo>
                  <a:cubicBezTo>
                    <a:pt x="9242" y="9526"/>
                    <a:pt x="9238" y="9532"/>
                    <a:pt x="9220" y="9550"/>
                  </a:cubicBezTo>
                  <a:cubicBezTo>
                    <a:pt x="9207" y="9571"/>
                    <a:pt x="9205" y="9574"/>
                    <a:pt x="9210" y="9578"/>
                  </a:cubicBezTo>
                  <a:cubicBezTo>
                    <a:pt x="9216" y="9583"/>
                    <a:pt x="9195" y="9613"/>
                    <a:pt x="9182" y="9630"/>
                  </a:cubicBezTo>
                  <a:lnTo>
                    <a:pt x="9164" y="9614"/>
                  </a:lnTo>
                  <a:lnTo>
                    <a:pt x="9164" y="9614"/>
                  </a:lnTo>
                  <a:cubicBezTo>
                    <a:pt x="9172" y="9622"/>
                    <a:pt x="9116" y="9693"/>
                    <a:pt x="9095" y="9712"/>
                  </a:cubicBezTo>
                  <a:cubicBezTo>
                    <a:pt x="9066" y="9740"/>
                    <a:pt x="9063" y="9735"/>
                    <a:pt x="9041" y="9751"/>
                  </a:cubicBezTo>
                  <a:cubicBezTo>
                    <a:pt x="8945" y="9827"/>
                    <a:pt x="8835" y="9896"/>
                    <a:pt x="8717" y="9938"/>
                  </a:cubicBezTo>
                  <a:lnTo>
                    <a:pt x="8717" y="9938"/>
                  </a:lnTo>
                  <a:cubicBezTo>
                    <a:pt x="8717" y="9938"/>
                    <a:pt x="8714" y="9937"/>
                    <a:pt x="8709" y="9937"/>
                  </a:cubicBezTo>
                  <a:cubicBezTo>
                    <a:pt x="8704" y="9937"/>
                    <a:pt x="8696" y="9938"/>
                    <a:pt x="8686" y="9942"/>
                  </a:cubicBezTo>
                  <a:lnTo>
                    <a:pt x="8626" y="9962"/>
                  </a:lnTo>
                  <a:lnTo>
                    <a:pt x="8434" y="10030"/>
                  </a:lnTo>
                  <a:cubicBezTo>
                    <a:pt x="8347" y="10060"/>
                    <a:pt x="8256" y="10091"/>
                    <a:pt x="8172" y="10123"/>
                  </a:cubicBezTo>
                  <a:cubicBezTo>
                    <a:pt x="8138" y="10136"/>
                    <a:pt x="8104" y="10149"/>
                    <a:pt x="8086" y="10160"/>
                  </a:cubicBezTo>
                  <a:cubicBezTo>
                    <a:pt x="8075" y="10169"/>
                    <a:pt x="8044" y="10177"/>
                    <a:pt x="8026" y="10183"/>
                  </a:cubicBezTo>
                  <a:cubicBezTo>
                    <a:pt x="8039" y="10179"/>
                    <a:pt x="8050" y="10172"/>
                    <a:pt x="8043" y="10172"/>
                  </a:cubicBezTo>
                  <a:cubicBezTo>
                    <a:pt x="8041" y="10172"/>
                    <a:pt x="8038" y="10172"/>
                    <a:pt x="8032" y="10174"/>
                  </a:cubicBezTo>
                  <a:cubicBezTo>
                    <a:pt x="7982" y="10188"/>
                    <a:pt x="7927" y="10207"/>
                    <a:pt x="7878" y="10223"/>
                  </a:cubicBezTo>
                  <a:cubicBezTo>
                    <a:pt x="7856" y="10230"/>
                    <a:pt x="7796" y="10247"/>
                    <a:pt x="7783" y="10258"/>
                  </a:cubicBezTo>
                  <a:cubicBezTo>
                    <a:pt x="7775" y="10265"/>
                    <a:pt x="7796" y="10273"/>
                    <a:pt x="7797" y="10279"/>
                  </a:cubicBezTo>
                  <a:cubicBezTo>
                    <a:pt x="7783" y="10283"/>
                    <a:pt x="7772" y="10285"/>
                    <a:pt x="7764" y="10285"/>
                  </a:cubicBezTo>
                  <a:cubicBezTo>
                    <a:pt x="7748" y="10285"/>
                    <a:pt x="7741" y="10279"/>
                    <a:pt x="7738" y="10274"/>
                  </a:cubicBezTo>
                  <a:cubicBezTo>
                    <a:pt x="7737" y="10272"/>
                    <a:pt x="7734" y="10272"/>
                    <a:pt x="7730" y="10272"/>
                  </a:cubicBezTo>
                  <a:cubicBezTo>
                    <a:pt x="7715" y="10272"/>
                    <a:pt x="7681" y="10286"/>
                    <a:pt x="7649" y="10296"/>
                  </a:cubicBezTo>
                  <a:cubicBezTo>
                    <a:pt x="7596" y="10313"/>
                    <a:pt x="7536" y="10334"/>
                    <a:pt x="7485" y="10347"/>
                  </a:cubicBezTo>
                  <a:cubicBezTo>
                    <a:pt x="7474" y="10349"/>
                    <a:pt x="7460" y="10349"/>
                    <a:pt x="7455" y="10351"/>
                  </a:cubicBezTo>
                  <a:cubicBezTo>
                    <a:pt x="7428" y="10361"/>
                    <a:pt x="7415" y="10370"/>
                    <a:pt x="7394" y="10381"/>
                  </a:cubicBezTo>
                  <a:cubicBezTo>
                    <a:pt x="7350" y="10403"/>
                    <a:pt x="7283" y="10411"/>
                    <a:pt x="7236" y="10424"/>
                  </a:cubicBezTo>
                  <a:cubicBezTo>
                    <a:pt x="7184" y="10438"/>
                    <a:pt x="7175" y="10451"/>
                    <a:pt x="7152" y="10468"/>
                  </a:cubicBezTo>
                  <a:cubicBezTo>
                    <a:pt x="7138" y="10479"/>
                    <a:pt x="7130" y="10482"/>
                    <a:pt x="7124" y="10482"/>
                  </a:cubicBezTo>
                  <a:cubicBezTo>
                    <a:pt x="7114" y="10482"/>
                    <a:pt x="7116" y="10469"/>
                    <a:pt x="7113" y="10467"/>
                  </a:cubicBezTo>
                  <a:cubicBezTo>
                    <a:pt x="7112" y="10467"/>
                    <a:pt x="7110" y="10466"/>
                    <a:pt x="7109" y="10466"/>
                  </a:cubicBezTo>
                  <a:cubicBezTo>
                    <a:pt x="7091" y="10466"/>
                    <a:pt x="7048" y="10498"/>
                    <a:pt x="7042" y="10500"/>
                  </a:cubicBezTo>
                  <a:cubicBezTo>
                    <a:pt x="7018" y="10513"/>
                    <a:pt x="7003" y="10514"/>
                    <a:pt x="6988" y="10514"/>
                  </a:cubicBezTo>
                  <a:cubicBezTo>
                    <a:pt x="6984" y="10514"/>
                    <a:pt x="6980" y="10514"/>
                    <a:pt x="6976" y="10514"/>
                  </a:cubicBezTo>
                  <a:cubicBezTo>
                    <a:pt x="6969" y="10514"/>
                    <a:pt x="6962" y="10514"/>
                    <a:pt x="6953" y="10516"/>
                  </a:cubicBezTo>
                  <a:cubicBezTo>
                    <a:pt x="6915" y="10523"/>
                    <a:pt x="6866" y="10541"/>
                    <a:pt x="6828" y="10556"/>
                  </a:cubicBezTo>
                  <a:cubicBezTo>
                    <a:pt x="6807" y="10564"/>
                    <a:pt x="6698" y="10605"/>
                    <a:pt x="6673" y="10605"/>
                  </a:cubicBezTo>
                  <a:cubicBezTo>
                    <a:pt x="6670" y="10605"/>
                    <a:pt x="6668" y="10605"/>
                    <a:pt x="6668" y="10603"/>
                  </a:cubicBezTo>
                  <a:cubicBezTo>
                    <a:pt x="6636" y="10610"/>
                    <a:pt x="6601" y="10625"/>
                    <a:pt x="6571" y="10637"/>
                  </a:cubicBezTo>
                  <a:cubicBezTo>
                    <a:pt x="6463" y="10679"/>
                    <a:pt x="6346" y="10715"/>
                    <a:pt x="6236" y="10757"/>
                  </a:cubicBezTo>
                  <a:cubicBezTo>
                    <a:pt x="6198" y="10771"/>
                    <a:pt x="6153" y="10790"/>
                    <a:pt x="6156" y="10802"/>
                  </a:cubicBezTo>
                  <a:cubicBezTo>
                    <a:pt x="6154" y="10796"/>
                    <a:pt x="6158" y="10786"/>
                    <a:pt x="6142" y="10786"/>
                  </a:cubicBezTo>
                  <a:cubicBezTo>
                    <a:pt x="6140" y="10786"/>
                    <a:pt x="6137" y="10786"/>
                    <a:pt x="6134" y="10787"/>
                  </a:cubicBezTo>
                  <a:cubicBezTo>
                    <a:pt x="6113" y="10790"/>
                    <a:pt x="6103" y="10800"/>
                    <a:pt x="6081" y="10805"/>
                  </a:cubicBezTo>
                  <a:lnTo>
                    <a:pt x="6041" y="10815"/>
                  </a:lnTo>
                  <a:cubicBezTo>
                    <a:pt x="5986" y="10828"/>
                    <a:pt x="5933" y="10845"/>
                    <a:pt x="5876" y="10864"/>
                  </a:cubicBezTo>
                  <a:cubicBezTo>
                    <a:pt x="5865" y="10871"/>
                    <a:pt x="5833" y="10883"/>
                    <a:pt x="5803" y="10892"/>
                  </a:cubicBezTo>
                  <a:cubicBezTo>
                    <a:pt x="5773" y="10903"/>
                    <a:pt x="5747" y="10912"/>
                    <a:pt x="5745" y="10912"/>
                  </a:cubicBezTo>
                  <a:cubicBezTo>
                    <a:pt x="5729" y="10931"/>
                    <a:pt x="5749" y="10940"/>
                    <a:pt x="5726" y="10962"/>
                  </a:cubicBezTo>
                  <a:cubicBezTo>
                    <a:pt x="5724" y="10965"/>
                    <a:pt x="5702" y="10969"/>
                    <a:pt x="5687" y="10969"/>
                  </a:cubicBezTo>
                  <a:cubicBezTo>
                    <a:pt x="5671" y="10969"/>
                    <a:pt x="5660" y="10965"/>
                    <a:pt x="5678" y="10953"/>
                  </a:cubicBezTo>
                  <a:cubicBezTo>
                    <a:pt x="5698" y="10940"/>
                    <a:pt x="5700" y="10935"/>
                    <a:pt x="5691" y="10935"/>
                  </a:cubicBezTo>
                  <a:cubicBezTo>
                    <a:pt x="5681" y="10935"/>
                    <a:pt x="5660" y="10941"/>
                    <a:pt x="5632" y="10949"/>
                  </a:cubicBezTo>
                  <a:cubicBezTo>
                    <a:pt x="5610" y="10957"/>
                    <a:pt x="5570" y="10968"/>
                    <a:pt x="5555" y="10979"/>
                  </a:cubicBezTo>
                  <a:cubicBezTo>
                    <a:pt x="5543" y="10987"/>
                    <a:pt x="5551" y="10988"/>
                    <a:pt x="5522" y="10995"/>
                  </a:cubicBezTo>
                  <a:cubicBezTo>
                    <a:pt x="5505" y="10999"/>
                    <a:pt x="5445" y="11007"/>
                    <a:pt x="5420" y="11007"/>
                  </a:cubicBezTo>
                  <a:cubicBezTo>
                    <a:pt x="5411" y="11007"/>
                    <a:pt x="5407" y="11006"/>
                    <a:pt x="5409" y="11004"/>
                  </a:cubicBezTo>
                  <a:lnTo>
                    <a:pt x="5409" y="11004"/>
                  </a:lnTo>
                  <a:cubicBezTo>
                    <a:pt x="5393" y="11018"/>
                    <a:pt x="5376" y="11024"/>
                    <a:pt x="5329" y="11039"/>
                  </a:cubicBezTo>
                  <a:cubicBezTo>
                    <a:pt x="5288" y="11052"/>
                    <a:pt x="5251" y="11065"/>
                    <a:pt x="5215" y="11082"/>
                  </a:cubicBezTo>
                  <a:cubicBezTo>
                    <a:pt x="5206" y="11086"/>
                    <a:pt x="5172" y="11106"/>
                    <a:pt x="5166" y="11106"/>
                  </a:cubicBezTo>
                  <a:cubicBezTo>
                    <a:pt x="5164" y="11106"/>
                    <a:pt x="5163" y="11106"/>
                    <a:pt x="5161" y="11106"/>
                  </a:cubicBezTo>
                  <a:cubicBezTo>
                    <a:pt x="5156" y="11106"/>
                    <a:pt x="5149" y="11105"/>
                    <a:pt x="5142" y="11105"/>
                  </a:cubicBezTo>
                  <a:cubicBezTo>
                    <a:pt x="5136" y="11105"/>
                    <a:pt x="5129" y="11105"/>
                    <a:pt x="5124" y="11107"/>
                  </a:cubicBezTo>
                  <a:cubicBezTo>
                    <a:pt x="5094" y="11115"/>
                    <a:pt x="5072" y="11129"/>
                    <a:pt x="5044" y="11138"/>
                  </a:cubicBezTo>
                  <a:lnTo>
                    <a:pt x="4948" y="11168"/>
                  </a:lnTo>
                  <a:cubicBezTo>
                    <a:pt x="4904" y="11171"/>
                    <a:pt x="4899" y="11192"/>
                    <a:pt x="4895" y="11200"/>
                  </a:cubicBezTo>
                  <a:cubicBezTo>
                    <a:pt x="4891" y="11209"/>
                    <a:pt x="4870" y="11216"/>
                    <a:pt x="4844" y="11224"/>
                  </a:cubicBezTo>
                  <a:cubicBezTo>
                    <a:pt x="4842" y="11216"/>
                    <a:pt x="4844" y="11210"/>
                    <a:pt x="4834" y="11210"/>
                  </a:cubicBezTo>
                  <a:cubicBezTo>
                    <a:pt x="4827" y="11210"/>
                    <a:pt x="4814" y="11213"/>
                    <a:pt x="4789" y="11221"/>
                  </a:cubicBezTo>
                  <a:cubicBezTo>
                    <a:pt x="4683" y="11252"/>
                    <a:pt x="4577" y="11287"/>
                    <a:pt x="4472" y="11321"/>
                  </a:cubicBezTo>
                  <a:cubicBezTo>
                    <a:pt x="4465" y="11324"/>
                    <a:pt x="4352" y="11359"/>
                    <a:pt x="4370" y="11360"/>
                  </a:cubicBezTo>
                  <a:cubicBezTo>
                    <a:pt x="4402" y="11360"/>
                    <a:pt x="4337" y="11381"/>
                    <a:pt x="4313" y="11386"/>
                  </a:cubicBezTo>
                  <a:cubicBezTo>
                    <a:pt x="4307" y="11387"/>
                    <a:pt x="4304" y="11388"/>
                    <a:pt x="4301" y="11388"/>
                  </a:cubicBezTo>
                  <a:cubicBezTo>
                    <a:pt x="4294" y="11388"/>
                    <a:pt x="4297" y="11383"/>
                    <a:pt x="4287" y="11383"/>
                  </a:cubicBezTo>
                  <a:cubicBezTo>
                    <a:pt x="4286" y="11383"/>
                    <a:pt x="4285" y="11383"/>
                    <a:pt x="4284" y="11383"/>
                  </a:cubicBezTo>
                  <a:cubicBezTo>
                    <a:pt x="4271" y="11386"/>
                    <a:pt x="4250" y="11392"/>
                    <a:pt x="4236" y="11397"/>
                  </a:cubicBezTo>
                  <a:cubicBezTo>
                    <a:pt x="4208" y="11406"/>
                    <a:pt x="4126" y="11429"/>
                    <a:pt x="4107" y="11442"/>
                  </a:cubicBezTo>
                  <a:cubicBezTo>
                    <a:pt x="4088" y="11454"/>
                    <a:pt x="4063" y="11457"/>
                    <a:pt x="4032" y="11470"/>
                  </a:cubicBezTo>
                  <a:cubicBezTo>
                    <a:pt x="4013" y="11478"/>
                    <a:pt x="3994" y="11495"/>
                    <a:pt x="3984" y="11498"/>
                  </a:cubicBezTo>
                  <a:cubicBezTo>
                    <a:pt x="3980" y="11499"/>
                    <a:pt x="3977" y="11500"/>
                    <a:pt x="3974" y="11500"/>
                  </a:cubicBezTo>
                  <a:cubicBezTo>
                    <a:pt x="3968" y="11500"/>
                    <a:pt x="3963" y="11499"/>
                    <a:pt x="3957" y="11499"/>
                  </a:cubicBezTo>
                  <a:cubicBezTo>
                    <a:pt x="3955" y="11499"/>
                    <a:pt x="3953" y="11499"/>
                    <a:pt x="3951" y="11499"/>
                  </a:cubicBezTo>
                  <a:cubicBezTo>
                    <a:pt x="3920" y="11504"/>
                    <a:pt x="3882" y="11514"/>
                    <a:pt x="3846" y="11523"/>
                  </a:cubicBezTo>
                  <a:cubicBezTo>
                    <a:pt x="3792" y="11537"/>
                    <a:pt x="3729" y="11546"/>
                    <a:pt x="3673" y="11552"/>
                  </a:cubicBezTo>
                  <a:cubicBezTo>
                    <a:pt x="3644" y="11554"/>
                    <a:pt x="3633" y="11559"/>
                    <a:pt x="3632" y="11567"/>
                  </a:cubicBezTo>
                  <a:cubicBezTo>
                    <a:pt x="3600" y="11574"/>
                    <a:pt x="3635" y="11586"/>
                    <a:pt x="3677" y="11587"/>
                  </a:cubicBezTo>
                  <a:cubicBezTo>
                    <a:pt x="3682" y="11588"/>
                    <a:pt x="3687" y="11588"/>
                    <a:pt x="3692" y="11588"/>
                  </a:cubicBezTo>
                  <a:cubicBezTo>
                    <a:pt x="3726" y="11588"/>
                    <a:pt x="3758" y="11580"/>
                    <a:pt x="3748" y="11567"/>
                  </a:cubicBezTo>
                  <a:lnTo>
                    <a:pt x="3748" y="11567"/>
                  </a:lnTo>
                  <a:cubicBezTo>
                    <a:pt x="3750" y="11568"/>
                    <a:pt x="3754" y="11569"/>
                    <a:pt x="3759" y="11569"/>
                  </a:cubicBezTo>
                  <a:cubicBezTo>
                    <a:pt x="3794" y="11569"/>
                    <a:pt x="3895" y="11548"/>
                    <a:pt x="3917" y="11547"/>
                  </a:cubicBezTo>
                  <a:cubicBezTo>
                    <a:pt x="3919" y="11547"/>
                    <a:pt x="3921" y="11548"/>
                    <a:pt x="3922" y="11548"/>
                  </a:cubicBezTo>
                  <a:cubicBezTo>
                    <a:pt x="3938" y="11548"/>
                    <a:pt x="3943" y="11540"/>
                    <a:pt x="3963" y="11531"/>
                  </a:cubicBezTo>
                  <a:cubicBezTo>
                    <a:pt x="3988" y="11520"/>
                    <a:pt x="4016" y="11512"/>
                    <a:pt x="4041" y="11503"/>
                  </a:cubicBezTo>
                  <a:cubicBezTo>
                    <a:pt x="4164" y="11457"/>
                    <a:pt x="4300" y="11414"/>
                    <a:pt x="4427" y="11376"/>
                  </a:cubicBezTo>
                  <a:cubicBezTo>
                    <a:pt x="4507" y="11352"/>
                    <a:pt x="4687" y="11311"/>
                    <a:pt x="4681" y="11279"/>
                  </a:cubicBezTo>
                  <a:cubicBezTo>
                    <a:pt x="4681" y="11278"/>
                    <a:pt x="4691" y="11255"/>
                    <a:pt x="4704" y="11255"/>
                  </a:cubicBezTo>
                  <a:cubicBezTo>
                    <a:pt x="4705" y="11255"/>
                    <a:pt x="4706" y="11255"/>
                    <a:pt x="4706" y="11255"/>
                  </a:cubicBezTo>
                  <a:cubicBezTo>
                    <a:pt x="4720" y="11257"/>
                    <a:pt x="4735" y="11259"/>
                    <a:pt x="4737" y="11266"/>
                  </a:cubicBezTo>
                  <a:cubicBezTo>
                    <a:pt x="4738" y="11269"/>
                    <a:pt x="4766" y="11296"/>
                    <a:pt x="4772" y="11296"/>
                  </a:cubicBezTo>
                  <a:cubicBezTo>
                    <a:pt x="4772" y="11296"/>
                    <a:pt x="4773" y="11296"/>
                    <a:pt x="4773" y="11296"/>
                  </a:cubicBezTo>
                  <a:cubicBezTo>
                    <a:pt x="4782" y="11291"/>
                    <a:pt x="4774" y="11291"/>
                    <a:pt x="4793" y="11283"/>
                  </a:cubicBezTo>
                  <a:cubicBezTo>
                    <a:pt x="4812" y="11275"/>
                    <a:pt x="4833" y="11267"/>
                    <a:pt x="4854" y="11260"/>
                  </a:cubicBezTo>
                  <a:cubicBezTo>
                    <a:pt x="4878" y="11253"/>
                    <a:pt x="4914" y="11241"/>
                    <a:pt x="4930" y="11241"/>
                  </a:cubicBezTo>
                  <a:cubicBezTo>
                    <a:pt x="4935" y="11241"/>
                    <a:pt x="4938" y="11242"/>
                    <a:pt x="4939" y="11244"/>
                  </a:cubicBezTo>
                  <a:cubicBezTo>
                    <a:pt x="4934" y="11226"/>
                    <a:pt x="5005" y="11217"/>
                    <a:pt x="5014" y="11199"/>
                  </a:cubicBezTo>
                  <a:cubicBezTo>
                    <a:pt x="5018" y="11189"/>
                    <a:pt x="5037" y="11166"/>
                    <a:pt x="5078" y="11166"/>
                  </a:cubicBezTo>
                  <a:cubicBezTo>
                    <a:pt x="5079" y="11166"/>
                    <a:pt x="5080" y="11166"/>
                    <a:pt x="5082" y="11166"/>
                  </a:cubicBezTo>
                  <a:cubicBezTo>
                    <a:pt x="5099" y="11166"/>
                    <a:pt x="5096" y="11174"/>
                    <a:pt x="5113" y="11174"/>
                  </a:cubicBezTo>
                  <a:cubicBezTo>
                    <a:pt x="5116" y="11174"/>
                    <a:pt x="5120" y="11173"/>
                    <a:pt x="5125" y="11173"/>
                  </a:cubicBezTo>
                  <a:cubicBezTo>
                    <a:pt x="5145" y="11170"/>
                    <a:pt x="5173" y="11161"/>
                    <a:pt x="5179" y="11152"/>
                  </a:cubicBezTo>
                  <a:cubicBezTo>
                    <a:pt x="5186" y="11142"/>
                    <a:pt x="5193" y="11142"/>
                    <a:pt x="5227" y="11132"/>
                  </a:cubicBezTo>
                  <a:cubicBezTo>
                    <a:pt x="5231" y="11130"/>
                    <a:pt x="5234" y="11130"/>
                    <a:pt x="5235" y="11130"/>
                  </a:cubicBezTo>
                  <a:cubicBezTo>
                    <a:pt x="5240" y="11130"/>
                    <a:pt x="5236" y="11135"/>
                    <a:pt x="5242" y="11135"/>
                  </a:cubicBezTo>
                  <a:cubicBezTo>
                    <a:pt x="5243" y="11135"/>
                    <a:pt x="5244" y="11136"/>
                    <a:pt x="5246" y="11136"/>
                  </a:cubicBezTo>
                  <a:cubicBezTo>
                    <a:pt x="5277" y="11136"/>
                    <a:pt x="5352" y="11087"/>
                    <a:pt x="5401" y="11084"/>
                  </a:cubicBezTo>
                  <a:cubicBezTo>
                    <a:pt x="5435" y="11072"/>
                    <a:pt x="5476" y="11039"/>
                    <a:pt x="5487" y="11039"/>
                  </a:cubicBezTo>
                  <a:cubicBezTo>
                    <a:pt x="5488" y="11039"/>
                    <a:pt x="5488" y="11039"/>
                    <a:pt x="5488" y="11039"/>
                  </a:cubicBezTo>
                  <a:cubicBezTo>
                    <a:pt x="5493" y="11039"/>
                    <a:pt x="5503" y="11044"/>
                    <a:pt x="5513" y="11044"/>
                  </a:cubicBezTo>
                  <a:cubicBezTo>
                    <a:pt x="5517" y="11044"/>
                    <a:pt x="5520" y="11043"/>
                    <a:pt x="5523" y="11042"/>
                  </a:cubicBezTo>
                  <a:cubicBezTo>
                    <a:pt x="5544" y="11032"/>
                    <a:pt x="5528" y="11028"/>
                    <a:pt x="5550" y="11016"/>
                  </a:cubicBezTo>
                  <a:cubicBezTo>
                    <a:pt x="5550" y="11016"/>
                    <a:pt x="5550" y="11016"/>
                    <a:pt x="5550" y="11016"/>
                  </a:cubicBezTo>
                  <a:cubicBezTo>
                    <a:pt x="5553" y="11016"/>
                    <a:pt x="5588" y="11027"/>
                    <a:pt x="5592" y="11027"/>
                  </a:cubicBezTo>
                  <a:cubicBezTo>
                    <a:pt x="5592" y="11027"/>
                    <a:pt x="5592" y="11027"/>
                    <a:pt x="5592" y="11027"/>
                  </a:cubicBezTo>
                  <a:cubicBezTo>
                    <a:pt x="5610" y="11009"/>
                    <a:pt x="5643" y="10991"/>
                    <a:pt x="5699" y="10981"/>
                  </a:cubicBezTo>
                  <a:cubicBezTo>
                    <a:pt x="5725" y="10975"/>
                    <a:pt x="5756" y="10968"/>
                    <a:pt x="5784" y="10959"/>
                  </a:cubicBezTo>
                  <a:cubicBezTo>
                    <a:pt x="5792" y="10956"/>
                    <a:pt x="5813" y="10946"/>
                    <a:pt x="5809" y="10946"/>
                  </a:cubicBezTo>
                  <a:cubicBezTo>
                    <a:pt x="5808" y="10946"/>
                    <a:pt x="5807" y="10946"/>
                    <a:pt x="5804" y="10947"/>
                  </a:cubicBezTo>
                  <a:lnTo>
                    <a:pt x="5804" y="10947"/>
                  </a:lnTo>
                  <a:lnTo>
                    <a:pt x="5862" y="10928"/>
                  </a:lnTo>
                  <a:cubicBezTo>
                    <a:pt x="5907" y="10914"/>
                    <a:pt x="5872" y="10925"/>
                    <a:pt x="5892" y="10912"/>
                  </a:cubicBezTo>
                  <a:cubicBezTo>
                    <a:pt x="5907" y="10903"/>
                    <a:pt x="5984" y="10888"/>
                    <a:pt x="6003" y="10883"/>
                  </a:cubicBezTo>
                  <a:cubicBezTo>
                    <a:pt x="6030" y="10875"/>
                    <a:pt x="6085" y="10861"/>
                    <a:pt x="6107" y="10848"/>
                  </a:cubicBezTo>
                  <a:cubicBezTo>
                    <a:pt x="6125" y="10837"/>
                    <a:pt x="6107" y="10828"/>
                    <a:pt x="6162" y="10824"/>
                  </a:cubicBezTo>
                  <a:cubicBezTo>
                    <a:pt x="6164" y="10825"/>
                    <a:pt x="6167" y="10825"/>
                    <a:pt x="6170" y="10825"/>
                  </a:cubicBezTo>
                  <a:cubicBezTo>
                    <a:pt x="6196" y="10825"/>
                    <a:pt x="6248" y="10812"/>
                    <a:pt x="6217" y="10807"/>
                  </a:cubicBezTo>
                  <a:cubicBezTo>
                    <a:pt x="6213" y="10794"/>
                    <a:pt x="6251" y="10778"/>
                    <a:pt x="6292" y="10775"/>
                  </a:cubicBezTo>
                  <a:cubicBezTo>
                    <a:pt x="6296" y="10774"/>
                    <a:pt x="6299" y="10774"/>
                    <a:pt x="6302" y="10774"/>
                  </a:cubicBezTo>
                  <a:cubicBezTo>
                    <a:pt x="6308" y="10774"/>
                    <a:pt x="6313" y="10775"/>
                    <a:pt x="6319" y="10775"/>
                  </a:cubicBezTo>
                  <a:cubicBezTo>
                    <a:pt x="6330" y="10775"/>
                    <a:pt x="6343" y="10772"/>
                    <a:pt x="6373" y="10759"/>
                  </a:cubicBezTo>
                  <a:cubicBezTo>
                    <a:pt x="6379" y="10756"/>
                    <a:pt x="6444" y="10720"/>
                    <a:pt x="6450" y="10720"/>
                  </a:cubicBezTo>
                  <a:cubicBezTo>
                    <a:pt x="6450" y="10720"/>
                    <a:pt x="6450" y="10720"/>
                    <a:pt x="6450" y="10720"/>
                  </a:cubicBezTo>
                  <a:cubicBezTo>
                    <a:pt x="6453" y="10721"/>
                    <a:pt x="6412" y="10743"/>
                    <a:pt x="6426" y="10743"/>
                  </a:cubicBezTo>
                  <a:cubicBezTo>
                    <a:pt x="6427" y="10743"/>
                    <a:pt x="6428" y="10743"/>
                    <a:pt x="6430" y="10742"/>
                  </a:cubicBezTo>
                  <a:cubicBezTo>
                    <a:pt x="6451" y="10739"/>
                    <a:pt x="6503" y="10711"/>
                    <a:pt x="6516" y="10704"/>
                  </a:cubicBezTo>
                  <a:cubicBezTo>
                    <a:pt x="6548" y="10693"/>
                    <a:pt x="6585" y="10681"/>
                    <a:pt x="6614" y="10677"/>
                  </a:cubicBezTo>
                  <a:cubicBezTo>
                    <a:pt x="6642" y="10673"/>
                    <a:pt x="6661" y="10670"/>
                    <a:pt x="6695" y="10659"/>
                  </a:cubicBezTo>
                  <a:cubicBezTo>
                    <a:pt x="6732" y="10648"/>
                    <a:pt x="6771" y="10635"/>
                    <a:pt x="6804" y="10621"/>
                  </a:cubicBezTo>
                  <a:cubicBezTo>
                    <a:pt x="6837" y="10607"/>
                    <a:pt x="6851" y="10593"/>
                    <a:pt x="6875" y="10593"/>
                  </a:cubicBezTo>
                  <a:cubicBezTo>
                    <a:pt x="6876" y="10593"/>
                    <a:pt x="6876" y="10593"/>
                    <a:pt x="6877" y="10593"/>
                  </a:cubicBezTo>
                  <a:cubicBezTo>
                    <a:pt x="6878" y="10593"/>
                    <a:pt x="6879" y="10593"/>
                    <a:pt x="6880" y="10593"/>
                  </a:cubicBezTo>
                  <a:cubicBezTo>
                    <a:pt x="6907" y="10593"/>
                    <a:pt x="6953" y="10581"/>
                    <a:pt x="6991" y="10566"/>
                  </a:cubicBezTo>
                  <a:cubicBezTo>
                    <a:pt x="7018" y="10555"/>
                    <a:pt x="7010" y="10550"/>
                    <a:pt x="7007" y="10544"/>
                  </a:cubicBezTo>
                  <a:lnTo>
                    <a:pt x="7007" y="10544"/>
                  </a:lnTo>
                  <a:cubicBezTo>
                    <a:pt x="7009" y="10547"/>
                    <a:pt x="7013" y="10549"/>
                    <a:pt x="7020" y="10549"/>
                  </a:cubicBezTo>
                  <a:cubicBezTo>
                    <a:pt x="7052" y="10549"/>
                    <a:pt x="7132" y="10518"/>
                    <a:pt x="7156" y="10501"/>
                  </a:cubicBezTo>
                  <a:cubicBezTo>
                    <a:pt x="7172" y="10492"/>
                    <a:pt x="7204" y="10481"/>
                    <a:pt x="7221" y="10481"/>
                  </a:cubicBezTo>
                  <a:cubicBezTo>
                    <a:pt x="7223" y="10481"/>
                    <a:pt x="7224" y="10481"/>
                    <a:pt x="7225" y="10481"/>
                  </a:cubicBezTo>
                  <a:cubicBezTo>
                    <a:pt x="7235" y="10483"/>
                    <a:pt x="7208" y="10494"/>
                    <a:pt x="7222" y="10494"/>
                  </a:cubicBezTo>
                  <a:cubicBezTo>
                    <a:pt x="7223" y="10494"/>
                    <a:pt x="7223" y="10494"/>
                    <a:pt x="7224" y="10494"/>
                  </a:cubicBezTo>
                  <a:cubicBezTo>
                    <a:pt x="7240" y="10493"/>
                    <a:pt x="7259" y="10480"/>
                    <a:pt x="7270" y="10474"/>
                  </a:cubicBezTo>
                  <a:cubicBezTo>
                    <a:pt x="7298" y="10461"/>
                    <a:pt x="7341" y="10448"/>
                    <a:pt x="7367" y="10446"/>
                  </a:cubicBezTo>
                  <a:cubicBezTo>
                    <a:pt x="7367" y="10448"/>
                    <a:pt x="7369" y="10449"/>
                    <a:pt x="7371" y="10449"/>
                  </a:cubicBezTo>
                  <a:cubicBezTo>
                    <a:pt x="7383" y="10449"/>
                    <a:pt x="7418" y="10424"/>
                    <a:pt x="7433" y="10418"/>
                  </a:cubicBezTo>
                  <a:cubicBezTo>
                    <a:pt x="7478" y="10401"/>
                    <a:pt x="7533" y="10390"/>
                    <a:pt x="7569" y="10371"/>
                  </a:cubicBezTo>
                  <a:cubicBezTo>
                    <a:pt x="7602" y="10354"/>
                    <a:pt x="7653" y="10339"/>
                    <a:pt x="7692" y="10328"/>
                  </a:cubicBezTo>
                  <a:cubicBezTo>
                    <a:pt x="7736" y="10317"/>
                    <a:pt x="7812" y="10300"/>
                    <a:pt x="7850" y="10279"/>
                  </a:cubicBezTo>
                  <a:cubicBezTo>
                    <a:pt x="7864" y="10271"/>
                    <a:pt x="7890" y="10273"/>
                    <a:pt x="7906" y="10271"/>
                  </a:cubicBezTo>
                  <a:cubicBezTo>
                    <a:pt x="7931" y="10266"/>
                    <a:pt x="7940" y="10255"/>
                    <a:pt x="7969" y="10245"/>
                  </a:cubicBezTo>
                  <a:cubicBezTo>
                    <a:pt x="8003" y="10235"/>
                    <a:pt x="8039" y="10225"/>
                    <a:pt x="8072" y="10212"/>
                  </a:cubicBezTo>
                  <a:cubicBezTo>
                    <a:pt x="8107" y="10198"/>
                    <a:pt x="8094" y="10195"/>
                    <a:pt x="8137" y="10188"/>
                  </a:cubicBezTo>
                  <a:cubicBezTo>
                    <a:pt x="8176" y="10182"/>
                    <a:pt x="8270" y="10163"/>
                    <a:pt x="8264" y="10141"/>
                  </a:cubicBezTo>
                  <a:lnTo>
                    <a:pt x="8264" y="10141"/>
                  </a:lnTo>
                  <a:cubicBezTo>
                    <a:pt x="8265" y="10144"/>
                    <a:pt x="8269" y="10145"/>
                    <a:pt x="8276" y="10145"/>
                  </a:cubicBezTo>
                  <a:cubicBezTo>
                    <a:pt x="8322" y="10145"/>
                    <a:pt x="8492" y="10083"/>
                    <a:pt x="8528" y="10063"/>
                  </a:cubicBezTo>
                  <a:cubicBezTo>
                    <a:pt x="8563" y="10044"/>
                    <a:pt x="8622" y="10062"/>
                    <a:pt x="8661" y="10028"/>
                  </a:cubicBezTo>
                  <a:cubicBezTo>
                    <a:pt x="8679" y="10011"/>
                    <a:pt x="8684" y="9998"/>
                    <a:pt x="8731" y="9994"/>
                  </a:cubicBezTo>
                  <a:cubicBezTo>
                    <a:pt x="8745" y="9991"/>
                    <a:pt x="8827" y="9954"/>
                    <a:pt x="8823" y="9954"/>
                  </a:cubicBezTo>
                  <a:lnTo>
                    <a:pt x="8823" y="9954"/>
                  </a:lnTo>
                  <a:cubicBezTo>
                    <a:pt x="8823" y="9954"/>
                    <a:pt x="8822" y="9954"/>
                    <a:pt x="8822" y="9954"/>
                  </a:cubicBezTo>
                  <a:cubicBezTo>
                    <a:pt x="8823" y="9954"/>
                    <a:pt x="8823" y="9954"/>
                    <a:pt x="8823" y="9954"/>
                  </a:cubicBezTo>
                  <a:lnTo>
                    <a:pt x="8823" y="9954"/>
                  </a:lnTo>
                  <a:cubicBezTo>
                    <a:pt x="8825" y="9954"/>
                    <a:pt x="8809" y="9965"/>
                    <a:pt x="8815" y="9965"/>
                  </a:cubicBezTo>
                  <a:cubicBezTo>
                    <a:pt x="8816" y="9965"/>
                    <a:pt x="8819" y="9965"/>
                    <a:pt x="8822" y="9963"/>
                  </a:cubicBezTo>
                  <a:cubicBezTo>
                    <a:pt x="8840" y="9958"/>
                    <a:pt x="8865" y="9943"/>
                    <a:pt x="8883" y="9935"/>
                  </a:cubicBezTo>
                  <a:cubicBezTo>
                    <a:pt x="8930" y="9908"/>
                    <a:pt x="8986" y="9883"/>
                    <a:pt x="9025" y="9850"/>
                  </a:cubicBezTo>
                  <a:lnTo>
                    <a:pt x="9025" y="9850"/>
                  </a:lnTo>
                  <a:cubicBezTo>
                    <a:pt x="9007" y="9860"/>
                    <a:pt x="8991" y="9866"/>
                    <a:pt x="8981" y="9866"/>
                  </a:cubicBezTo>
                  <a:cubicBezTo>
                    <a:pt x="8968" y="9866"/>
                    <a:pt x="8966" y="9856"/>
                    <a:pt x="8981" y="9838"/>
                  </a:cubicBezTo>
                  <a:cubicBezTo>
                    <a:pt x="8994" y="9829"/>
                    <a:pt x="9001" y="9826"/>
                    <a:pt x="9004" y="9826"/>
                  </a:cubicBezTo>
                  <a:cubicBezTo>
                    <a:pt x="9012" y="9826"/>
                    <a:pt x="9006" y="9840"/>
                    <a:pt x="9006" y="9844"/>
                  </a:cubicBezTo>
                  <a:cubicBezTo>
                    <a:pt x="9006" y="9845"/>
                    <a:pt x="9006" y="9845"/>
                    <a:pt x="9007" y="9845"/>
                  </a:cubicBezTo>
                  <a:cubicBezTo>
                    <a:pt x="9016" y="9845"/>
                    <a:pt x="9060" y="9804"/>
                    <a:pt x="9074" y="9791"/>
                  </a:cubicBezTo>
                  <a:cubicBezTo>
                    <a:pt x="9090" y="9779"/>
                    <a:pt x="9125" y="9761"/>
                    <a:pt x="9132" y="9750"/>
                  </a:cubicBezTo>
                  <a:cubicBezTo>
                    <a:pt x="9138" y="9737"/>
                    <a:pt x="9137" y="9728"/>
                    <a:pt x="9160" y="9707"/>
                  </a:cubicBezTo>
                  <a:cubicBezTo>
                    <a:pt x="9193" y="9672"/>
                    <a:pt x="9220" y="9653"/>
                    <a:pt x="9250" y="9608"/>
                  </a:cubicBezTo>
                  <a:lnTo>
                    <a:pt x="9250" y="9608"/>
                  </a:lnTo>
                  <a:cubicBezTo>
                    <a:pt x="9249" y="9610"/>
                    <a:pt x="9248" y="9610"/>
                    <a:pt x="9247" y="9610"/>
                  </a:cubicBezTo>
                  <a:cubicBezTo>
                    <a:pt x="9244" y="9610"/>
                    <a:pt x="9267" y="9574"/>
                    <a:pt x="9290" y="9531"/>
                  </a:cubicBezTo>
                  <a:cubicBezTo>
                    <a:pt x="9317" y="9483"/>
                    <a:pt x="9340" y="9426"/>
                    <a:pt x="9344" y="9415"/>
                  </a:cubicBezTo>
                  <a:cubicBezTo>
                    <a:pt x="9345" y="9411"/>
                    <a:pt x="9344" y="9410"/>
                    <a:pt x="9342" y="9410"/>
                  </a:cubicBezTo>
                  <a:cubicBezTo>
                    <a:pt x="9340" y="9410"/>
                    <a:pt x="9336" y="9412"/>
                    <a:pt x="9333" y="9412"/>
                  </a:cubicBezTo>
                  <a:cubicBezTo>
                    <a:pt x="9330" y="9412"/>
                    <a:pt x="9327" y="9410"/>
                    <a:pt x="9330" y="9399"/>
                  </a:cubicBezTo>
                  <a:cubicBezTo>
                    <a:pt x="9335" y="9369"/>
                    <a:pt x="9353" y="9362"/>
                    <a:pt x="9360" y="9362"/>
                  </a:cubicBezTo>
                  <a:cubicBezTo>
                    <a:pt x="9361" y="9362"/>
                    <a:pt x="9362" y="9363"/>
                    <a:pt x="9362" y="9363"/>
                  </a:cubicBezTo>
                  <a:cubicBezTo>
                    <a:pt x="9359" y="9361"/>
                    <a:pt x="9355" y="9341"/>
                    <a:pt x="9367" y="9319"/>
                  </a:cubicBezTo>
                  <a:cubicBezTo>
                    <a:pt x="9378" y="9300"/>
                    <a:pt x="9382" y="9314"/>
                    <a:pt x="9391" y="9293"/>
                  </a:cubicBezTo>
                  <a:cubicBezTo>
                    <a:pt x="9396" y="9280"/>
                    <a:pt x="9382" y="9254"/>
                    <a:pt x="9392" y="9216"/>
                  </a:cubicBezTo>
                  <a:cubicBezTo>
                    <a:pt x="9395" y="9206"/>
                    <a:pt x="9421" y="9147"/>
                    <a:pt x="9413" y="9146"/>
                  </a:cubicBezTo>
                  <a:lnTo>
                    <a:pt x="9413" y="9146"/>
                  </a:lnTo>
                  <a:cubicBezTo>
                    <a:pt x="9410" y="9146"/>
                    <a:pt x="9406" y="9156"/>
                    <a:pt x="9404" y="9156"/>
                  </a:cubicBezTo>
                  <a:cubicBezTo>
                    <a:pt x="9402" y="9156"/>
                    <a:pt x="9401" y="9153"/>
                    <a:pt x="9401" y="9142"/>
                  </a:cubicBezTo>
                  <a:cubicBezTo>
                    <a:pt x="9401" y="9132"/>
                    <a:pt x="9402" y="9119"/>
                    <a:pt x="9405" y="9110"/>
                  </a:cubicBezTo>
                  <a:cubicBezTo>
                    <a:pt x="9407" y="9102"/>
                    <a:pt x="9410" y="9100"/>
                    <a:pt x="9413" y="9100"/>
                  </a:cubicBezTo>
                  <a:cubicBezTo>
                    <a:pt x="9415" y="9100"/>
                    <a:pt x="9417" y="9101"/>
                    <a:pt x="9419" y="9101"/>
                  </a:cubicBezTo>
                  <a:cubicBezTo>
                    <a:pt x="9422" y="9101"/>
                    <a:pt x="9425" y="9098"/>
                    <a:pt x="9427" y="9082"/>
                  </a:cubicBezTo>
                  <a:cubicBezTo>
                    <a:pt x="9429" y="9057"/>
                    <a:pt x="9430" y="9023"/>
                    <a:pt x="9427" y="8999"/>
                  </a:cubicBezTo>
                  <a:cubicBezTo>
                    <a:pt x="9426" y="8988"/>
                    <a:pt x="9421" y="8978"/>
                    <a:pt x="9420" y="8977"/>
                  </a:cubicBezTo>
                  <a:cubicBezTo>
                    <a:pt x="9418" y="8930"/>
                    <a:pt x="9414" y="8882"/>
                    <a:pt x="9402" y="8836"/>
                  </a:cubicBezTo>
                  <a:cubicBezTo>
                    <a:pt x="9395" y="8808"/>
                    <a:pt x="9390" y="8793"/>
                    <a:pt x="9387" y="8793"/>
                  </a:cubicBezTo>
                  <a:lnTo>
                    <a:pt x="9387" y="8793"/>
                  </a:lnTo>
                  <a:cubicBezTo>
                    <a:pt x="9384" y="8793"/>
                    <a:pt x="9384" y="8805"/>
                    <a:pt x="9388" y="8832"/>
                  </a:cubicBezTo>
                  <a:cubicBezTo>
                    <a:pt x="9380" y="8790"/>
                    <a:pt x="9368" y="8749"/>
                    <a:pt x="9366" y="8716"/>
                  </a:cubicBezTo>
                  <a:cubicBezTo>
                    <a:pt x="9364" y="8690"/>
                    <a:pt x="9361" y="8648"/>
                    <a:pt x="9343" y="8614"/>
                  </a:cubicBezTo>
                  <a:cubicBezTo>
                    <a:pt x="9330" y="8589"/>
                    <a:pt x="9326" y="8589"/>
                    <a:pt x="9313" y="8552"/>
                  </a:cubicBezTo>
                  <a:cubicBezTo>
                    <a:pt x="9309" y="8538"/>
                    <a:pt x="9301" y="8510"/>
                    <a:pt x="9296" y="8497"/>
                  </a:cubicBezTo>
                  <a:cubicBezTo>
                    <a:pt x="9295" y="8497"/>
                    <a:pt x="9294" y="8498"/>
                    <a:pt x="9293" y="8498"/>
                  </a:cubicBezTo>
                  <a:cubicBezTo>
                    <a:pt x="9292" y="8498"/>
                    <a:pt x="9290" y="8496"/>
                    <a:pt x="9288" y="8491"/>
                  </a:cubicBezTo>
                  <a:cubicBezTo>
                    <a:pt x="9273" y="8459"/>
                    <a:pt x="9260" y="8406"/>
                    <a:pt x="9245" y="8369"/>
                  </a:cubicBezTo>
                  <a:cubicBezTo>
                    <a:pt x="9230" y="8333"/>
                    <a:pt x="9214" y="8304"/>
                    <a:pt x="9214" y="8276"/>
                  </a:cubicBezTo>
                  <a:cubicBezTo>
                    <a:pt x="9214" y="8258"/>
                    <a:pt x="9188" y="8178"/>
                    <a:pt x="9178" y="8163"/>
                  </a:cubicBezTo>
                  <a:cubicBezTo>
                    <a:pt x="9176" y="8161"/>
                    <a:pt x="9175" y="8160"/>
                    <a:pt x="9175" y="8160"/>
                  </a:cubicBezTo>
                  <a:lnTo>
                    <a:pt x="9175" y="8160"/>
                  </a:lnTo>
                  <a:cubicBezTo>
                    <a:pt x="9169" y="8160"/>
                    <a:pt x="9182" y="8210"/>
                    <a:pt x="9185" y="8220"/>
                  </a:cubicBezTo>
                  <a:cubicBezTo>
                    <a:pt x="9176" y="8193"/>
                    <a:pt x="9166" y="8165"/>
                    <a:pt x="9162" y="8139"/>
                  </a:cubicBezTo>
                  <a:cubicBezTo>
                    <a:pt x="9158" y="8116"/>
                    <a:pt x="9159" y="8102"/>
                    <a:pt x="9152" y="8075"/>
                  </a:cubicBezTo>
                  <a:cubicBezTo>
                    <a:pt x="9141" y="8030"/>
                    <a:pt x="9126" y="8019"/>
                    <a:pt x="9118" y="7976"/>
                  </a:cubicBezTo>
                  <a:cubicBezTo>
                    <a:pt x="9115" y="7958"/>
                    <a:pt x="9118" y="7904"/>
                    <a:pt x="9102" y="7898"/>
                  </a:cubicBezTo>
                  <a:cubicBezTo>
                    <a:pt x="9092" y="7894"/>
                    <a:pt x="9076" y="7890"/>
                    <a:pt x="9070" y="7842"/>
                  </a:cubicBezTo>
                  <a:cubicBezTo>
                    <a:pt x="9066" y="7812"/>
                    <a:pt x="9071" y="7810"/>
                    <a:pt x="9062" y="7772"/>
                  </a:cubicBezTo>
                  <a:cubicBezTo>
                    <a:pt x="9059" y="7760"/>
                    <a:pt x="9034" y="7668"/>
                    <a:pt x="9027" y="7667"/>
                  </a:cubicBezTo>
                  <a:cubicBezTo>
                    <a:pt x="9027" y="7667"/>
                    <a:pt x="9027" y="7667"/>
                    <a:pt x="9027" y="7667"/>
                  </a:cubicBezTo>
                  <a:cubicBezTo>
                    <a:pt x="9024" y="7667"/>
                    <a:pt x="9021" y="7679"/>
                    <a:pt x="9016" y="7679"/>
                  </a:cubicBezTo>
                  <a:cubicBezTo>
                    <a:pt x="9013" y="7679"/>
                    <a:pt x="9008" y="7672"/>
                    <a:pt x="9002" y="7651"/>
                  </a:cubicBezTo>
                  <a:cubicBezTo>
                    <a:pt x="8992" y="7612"/>
                    <a:pt x="9010" y="7636"/>
                    <a:pt x="9011" y="7621"/>
                  </a:cubicBezTo>
                  <a:lnTo>
                    <a:pt x="9011" y="7621"/>
                  </a:lnTo>
                  <a:cubicBezTo>
                    <a:pt x="9011" y="7621"/>
                    <a:pt x="9011" y="7621"/>
                    <a:pt x="9011" y="7621"/>
                  </a:cubicBezTo>
                  <a:cubicBezTo>
                    <a:pt x="9010" y="7621"/>
                    <a:pt x="8987" y="7588"/>
                    <a:pt x="8984" y="7583"/>
                  </a:cubicBezTo>
                  <a:cubicBezTo>
                    <a:pt x="8969" y="7558"/>
                    <a:pt x="8971" y="7551"/>
                    <a:pt x="8973" y="7537"/>
                  </a:cubicBezTo>
                  <a:cubicBezTo>
                    <a:pt x="8973" y="7516"/>
                    <a:pt x="8952" y="7426"/>
                    <a:pt x="8938" y="7395"/>
                  </a:cubicBezTo>
                  <a:cubicBezTo>
                    <a:pt x="8933" y="7384"/>
                    <a:pt x="8928" y="7380"/>
                    <a:pt x="8925" y="7380"/>
                  </a:cubicBezTo>
                  <a:cubicBezTo>
                    <a:pt x="8918" y="7380"/>
                    <a:pt x="8913" y="7392"/>
                    <a:pt x="8909" y="7392"/>
                  </a:cubicBezTo>
                  <a:cubicBezTo>
                    <a:pt x="8908" y="7392"/>
                    <a:pt x="8906" y="7391"/>
                    <a:pt x="8905" y="7388"/>
                  </a:cubicBezTo>
                  <a:cubicBezTo>
                    <a:pt x="8897" y="7362"/>
                    <a:pt x="8904" y="7357"/>
                    <a:pt x="8902" y="7342"/>
                  </a:cubicBezTo>
                  <a:cubicBezTo>
                    <a:pt x="8901" y="7321"/>
                    <a:pt x="8894" y="7293"/>
                    <a:pt x="8886" y="7266"/>
                  </a:cubicBezTo>
                  <a:cubicBezTo>
                    <a:pt x="8876" y="7230"/>
                    <a:pt x="8869" y="7156"/>
                    <a:pt x="8857" y="7130"/>
                  </a:cubicBezTo>
                  <a:cubicBezTo>
                    <a:pt x="8851" y="7117"/>
                    <a:pt x="8831" y="7097"/>
                    <a:pt x="8831" y="7082"/>
                  </a:cubicBezTo>
                  <a:cubicBezTo>
                    <a:pt x="8831" y="7070"/>
                    <a:pt x="8836" y="7069"/>
                    <a:pt x="8828" y="7044"/>
                  </a:cubicBezTo>
                  <a:cubicBezTo>
                    <a:pt x="8810" y="6985"/>
                    <a:pt x="8782" y="6967"/>
                    <a:pt x="8763" y="6912"/>
                  </a:cubicBezTo>
                  <a:cubicBezTo>
                    <a:pt x="8743" y="6854"/>
                    <a:pt x="8757" y="6822"/>
                    <a:pt x="8744" y="6778"/>
                  </a:cubicBezTo>
                  <a:cubicBezTo>
                    <a:pt x="8743" y="6775"/>
                    <a:pt x="8742" y="6773"/>
                    <a:pt x="8741" y="6773"/>
                  </a:cubicBezTo>
                  <a:cubicBezTo>
                    <a:pt x="8738" y="6773"/>
                    <a:pt x="8736" y="6791"/>
                    <a:pt x="8738" y="6795"/>
                  </a:cubicBezTo>
                  <a:lnTo>
                    <a:pt x="8738" y="6795"/>
                  </a:lnTo>
                  <a:cubicBezTo>
                    <a:pt x="8726" y="6760"/>
                    <a:pt x="8736" y="6751"/>
                    <a:pt x="8725" y="6721"/>
                  </a:cubicBezTo>
                  <a:cubicBezTo>
                    <a:pt x="8711" y="6683"/>
                    <a:pt x="8699" y="6656"/>
                    <a:pt x="8685" y="6615"/>
                  </a:cubicBezTo>
                  <a:lnTo>
                    <a:pt x="8685" y="6615"/>
                  </a:lnTo>
                  <a:cubicBezTo>
                    <a:pt x="8686" y="6617"/>
                    <a:pt x="8686" y="6617"/>
                    <a:pt x="8686" y="6617"/>
                  </a:cubicBezTo>
                  <a:cubicBezTo>
                    <a:pt x="8686" y="6617"/>
                    <a:pt x="8686" y="6616"/>
                    <a:pt x="8684" y="6612"/>
                  </a:cubicBezTo>
                  <a:lnTo>
                    <a:pt x="8684" y="6612"/>
                  </a:lnTo>
                  <a:cubicBezTo>
                    <a:pt x="8685" y="6613"/>
                    <a:pt x="8685" y="6614"/>
                    <a:pt x="8685" y="6615"/>
                  </a:cubicBezTo>
                  <a:lnTo>
                    <a:pt x="8685" y="6615"/>
                  </a:lnTo>
                  <a:cubicBezTo>
                    <a:pt x="8683" y="6608"/>
                    <a:pt x="8673" y="6580"/>
                    <a:pt x="8667" y="6570"/>
                  </a:cubicBezTo>
                  <a:cubicBezTo>
                    <a:pt x="8656" y="6551"/>
                    <a:pt x="8653" y="6536"/>
                    <a:pt x="8649" y="6515"/>
                  </a:cubicBezTo>
                  <a:cubicBezTo>
                    <a:pt x="8640" y="6474"/>
                    <a:pt x="8622" y="6420"/>
                    <a:pt x="8605" y="6382"/>
                  </a:cubicBezTo>
                  <a:cubicBezTo>
                    <a:pt x="8598" y="6367"/>
                    <a:pt x="8567" y="6321"/>
                    <a:pt x="8573" y="6316"/>
                  </a:cubicBezTo>
                  <a:cubicBezTo>
                    <a:pt x="8584" y="6309"/>
                    <a:pt x="8598" y="6306"/>
                    <a:pt x="8566" y="6250"/>
                  </a:cubicBezTo>
                  <a:cubicBezTo>
                    <a:pt x="8557" y="6235"/>
                    <a:pt x="8547" y="6219"/>
                    <a:pt x="8536" y="6202"/>
                  </a:cubicBezTo>
                  <a:lnTo>
                    <a:pt x="8536" y="6202"/>
                  </a:lnTo>
                  <a:cubicBezTo>
                    <a:pt x="8539" y="6204"/>
                    <a:pt x="8542" y="6206"/>
                    <a:pt x="8544" y="6206"/>
                  </a:cubicBezTo>
                  <a:cubicBezTo>
                    <a:pt x="8545" y="6206"/>
                    <a:pt x="8546" y="6205"/>
                    <a:pt x="8547" y="6205"/>
                  </a:cubicBezTo>
                  <a:cubicBezTo>
                    <a:pt x="8541" y="6185"/>
                    <a:pt x="8530" y="6151"/>
                    <a:pt x="8523" y="6151"/>
                  </a:cubicBezTo>
                  <a:cubicBezTo>
                    <a:pt x="8522" y="6151"/>
                    <a:pt x="8522" y="6151"/>
                    <a:pt x="8522" y="6151"/>
                  </a:cubicBezTo>
                  <a:cubicBezTo>
                    <a:pt x="8521" y="6152"/>
                    <a:pt x="8522" y="6169"/>
                    <a:pt x="8523" y="6176"/>
                  </a:cubicBezTo>
                  <a:lnTo>
                    <a:pt x="8523" y="6176"/>
                  </a:lnTo>
                  <a:cubicBezTo>
                    <a:pt x="8515" y="6159"/>
                    <a:pt x="8509" y="6140"/>
                    <a:pt x="8506" y="6119"/>
                  </a:cubicBezTo>
                  <a:cubicBezTo>
                    <a:pt x="8503" y="6088"/>
                    <a:pt x="8505" y="6063"/>
                    <a:pt x="8496" y="6025"/>
                  </a:cubicBezTo>
                  <a:cubicBezTo>
                    <a:pt x="8486" y="5988"/>
                    <a:pt x="8478" y="5985"/>
                    <a:pt x="8470" y="5958"/>
                  </a:cubicBezTo>
                  <a:cubicBezTo>
                    <a:pt x="8462" y="5934"/>
                    <a:pt x="8465" y="5909"/>
                    <a:pt x="8456" y="5880"/>
                  </a:cubicBezTo>
                  <a:cubicBezTo>
                    <a:pt x="8454" y="5875"/>
                    <a:pt x="8445" y="5868"/>
                    <a:pt x="8442" y="5863"/>
                  </a:cubicBezTo>
                  <a:cubicBezTo>
                    <a:pt x="8417" y="5821"/>
                    <a:pt x="8428" y="5779"/>
                    <a:pt x="8418" y="5746"/>
                  </a:cubicBezTo>
                  <a:lnTo>
                    <a:pt x="8418" y="5746"/>
                  </a:lnTo>
                  <a:cubicBezTo>
                    <a:pt x="8421" y="5754"/>
                    <a:pt x="8417" y="5761"/>
                    <a:pt x="8411" y="5761"/>
                  </a:cubicBezTo>
                  <a:cubicBezTo>
                    <a:pt x="8403" y="5761"/>
                    <a:pt x="8392" y="5749"/>
                    <a:pt x="8387" y="5710"/>
                  </a:cubicBezTo>
                  <a:cubicBezTo>
                    <a:pt x="8382" y="5670"/>
                    <a:pt x="8387" y="5682"/>
                    <a:pt x="8369" y="5628"/>
                  </a:cubicBezTo>
                  <a:cubicBezTo>
                    <a:pt x="8364" y="5603"/>
                    <a:pt x="8365" y="5600"/>
                    <a:pt x="8372" y="5598"/>
                  </a:cubicBezTo>
                  <a:lnTo>
                    <a:pt x="8372" y="5598"/>
                  </a:lnTo>
                  <a:cubicBezTo>
                    <a:pt x="8371" y="5598"/>
                    <a:pt x="8371" y="5598"/>
                    <a:pt x="8371" y="5598"/>
                  </a:cubicBezTo>
                  <a:cubicBezTo>
                    <a:pt x="8353" y="5598"/>
                    <a:pt x="8325" y="5467"/>
                    <a:pt x="8308" y="5467"/>
                  </a:cubicBezTo>
                  <a:cubicBezTo>
                    <a:pt x="8308" y="5467"/>
                    <a:pt x="8308" y="5467"/>
                    <a:pt x="8307" y="5467"/>
                  </a:cubicBezTo>
                  <a:cubicBezTo>
                    <a:pt x="8318" y="5464"/>
                    <a:pt x="8285" y="5368"/>
                    <a:pt x="8275" y="5341"/>
                  </a:cubicBezTo>
                  <a:cubicBezTo>
                    <a:pt x="8267" y="5318"/>
                    <a:pt x="8258" y="5295"/>
                    <a:pt x="8249" y="5275"/>
                  </a:cubicBezTo>
                  <a:lnTo>
                    <a:pt x="8249" y="5275"/>
                  </a:lnTo>
                  <a:cubicBezTo>
                    <a:pt x="8249" y="5275"/>
                    <a:pt x="8249" y="5275"/>
                    <a:pt x="8249" y="5275"/>
                  </a:cubicBezTo>
                  <a:cubicBezTo>
                    <a:pt x="8249" y="5275"/>
                    <a:pt x="8230" y="5255"/>
                    <a:pt x="8230" y="5252"/>
                  </a:cubicBezTo>
                  <a:cubicBezTo>
                    <a:pt x="8231" y="5245"/>
                    <a:pt x="8236" y="5243"/>
                    <a:pt x="8241" y="5243"/>
                  </a:cubicBezTo>
                  <a:cubicBezTo>
                    <a:pt x="8245" y="5243"/>
                    <a:pt x="8250" y="5244"/>
                    <a:pt x="8253" y="5244"/>
                  </a:cubicBezTo>
                  <a:cubicBezTo>
                    <a:pt x="8253" y="5244"/>
                    <a:pt x="8254" y="5244"/>
                    <a:pt x="8254" y="5244"/>
                  </a:cubicBezTo>
                  <a:cubicBezTo>
                    <a:pt x="8242" y="5225"/>
                    <a:pt x="8231" y="5199"/>
                    <a:pt x="8222" y="5195"/>
                  </a:cubicBezTo>
                  <a:cubicBezTo>
                    <a:pt x="8211" y="5191"/>
                    <a:pt x="8199" y="5189"/>
                    <a:pt x="8184" y="5144"/>
                  </a:cubicBezTo>
                  <a:cubicBezTo>
                    <a:pt x="8184" y="5144"/>
                    <a:pt x="8185" y="5144"/>
                    <a:pt x="8185" y="5144"/>
                  </a:cubicBezTo>
                  <a:cubicBezTo>
                    <a:pt x="8189" y="5144"/>
                    <a:pt x="8197" y="5146"/>
                    <a:pt x="8202" y="5146"/>
                  </a:cubicBezTo>
                  <a:cubicBezTo>
                    <a:pt x="8206" y="5146"/>
                    <a:pt x="8209" y="5145"/>
                    <a:pt x="8209" y="5139"/>
                  </a:cubicBezTo>
                  <a:cubicBezTo>
                    <a:pt x="8206" y="5117"/>
                    <a:pt x="8187" y="5091"/>
                    <a:pt x="8181" y="5085"/>
                  </a:cubicBezTo>
                  <a:cubicBezTo>
                    <a:pt x="8174" y="5064"/>
                    <a:pt x="8168" y="5042"/>
                    <a:pt x="8164" y="5023"/>
                  </a:cubicBezTo>
                  <a:cubicBezTo>
                    <a:pt x="8161" y="5009"/>
                    <a:pt x="8163" y="4988"/>
                    <a:pt x="8158" y="4973"/>
                  </a:cubicBezTo>
                  <a:cubicBezTo>
                    <a:pt x="8148" y="4945"/>
                    <a:pt x="8131" y="4946"/>
                    <a:pt x="8127" y="4926"/>
                  </a:cubicBezTo>
                  <a:cubicBezTo>
                    <a:pt x="8126" y="4922"/>
                    <a:pt x="8127" y="4905"/>
                    <a:pt x="8125" y="4896"/>
                  </a:cubicBezTo>
                  <a:cubicBezTo>
                    <a:pt x="8122" y="4882"/>
                    <a:pt x="8118" y="4866"/>
                    <a:pt x="8113" y="4851"/>
                  </a:cubicBezTo>
                  <a:cubicBezTo>
                    <a:pt x="8100" y="4811"/>
                    <a:pt x="8087" y="4784"/>
                    <a:pt x="8074" y="4746"/>
                  </a:cubicBezTo>
                  <a:cubicBezTo>
                    <a:pt x="8063" y="4713"/>
                    <a:pt x="8068" y="4700"/>
                    <a:pt x="8055" y="4674"/>
                  </a:cubicBezTo>
                  <a:cubicBezTo>
                    <a:pt x="8047" y="4657"/>
                    <a:pt x="8042" y="4649"/>
                    <a:pt x="8037" y="4649"/>
                  </a:cubicBezTo>
                  <a:cubicBezTo>
                    <a:pt x="8037" y="4649"/>
                    <a:pt x="8037" y="4649"/>
                    <a:pt x="8037" y="4649"/>
                  </a:cubicBezTo>
                  <a:cubicBezTo>
                    <a:pt x="8049" y="4646"/>
                    <a:pt x="8055" y="4645"/>
                    <a:pt x="8037" y="4589"/>
                  </a:cubicBezTo>
                  <a:cubicBezTo>
                    <a:pt x="8037" y="4591"/>
                    <a:pt x="8032" y="4591"/>
                    <a:pt x="8030" y="4591"/>
                  </a:cubicBezTo>
                  <a:cubicBezTo>
                    <a:pt x="8030" y="4591"/>
                    <a:pt x="8029" y="4591"/>
                    <a:pt x="8030" y="4591"/>
                  </a:cubicBezTo>
                  <a:cubicBezTo>
                    <a:pt x="8019" y="4558"/>
                    <a:pt x="7986" y="4437"/>
                    <a:pt x="7973" y="4419"/>
                  </a:cubicBezTo>
                  <a:cubicBezTo>
                    <a:pt x="7973" y="4419"/>
                    <a:pt x="7973" y="4419"/>
                    <a:pt x="7973" y="4419"/>
                  </a:cubicBezTo>
                  <a:cubicBezTo>
                    <a:pt x="7971" y="4419"/>
                    <a:pt x="7968" y="4432"/>
                    <a:pt x="7964" y="4432"/>
                  </a:cubicBezTo>
                  <a:cubicBezTo>
                    <a:pt x="7962" y="4432"/>
                    <a:pt x="7959" y="4429"/>
                    <a:pt x="7957" y="4420"/>
                  </a:cubicBezTo>
                  <a:cubicBezTo>
                    <a:pt x="7951" y="4395"/>
                    <a:pt x="7949" y="4365"/>
                    <a:pt x="7944" y="4339"/>
                  </a:cubicBezTo>
                  <a:cubicBezTo>
                    <a:pt x="7929" y="4274"/>
                    <a:pt x="7909" y="4198"/>
                    <a:pt x="7886" y="4132"/>
                  </a:cubicBezTo>
                  <a:cubicBezTo>
                    <a:pt x="7872" y="4096"/>
                    <a:pt x="7858" y="4077"/>
                    <a:pt x="7846" y="4039"/>
                  </a:cubicBezTo>
                  <a:cubicBezTo>
                    <a:pt x="7826" y="3981"/>
                    <a:pt x="7823" y="3988"/>
                    <a:pt x="7805" y="3969"/>
                  </a:cubicBezTo>
                  <a:lnTo>
                    <a:pt x="7805" y="3969"/>
                  </a:lnTo>
                  <a:cubicBezTo>
                    <a:pt x="7805" y="3969"/>
                    <a:pt x="7806" y="3969"/>
                    <a:pt x="7806" y="3969"/>
                  </a:cubicBezTo>
                  <a:cubicBezTo>
                    <a:pt x="7811" y="3969"/>
                    <a:pt x="7806" y="3882"/>
                    <a:pt x="7790" y="3872"/>
                  </a:cubicBezTo>
                  <a:cubicBezTo>
                    <a:pt x="7790" y="3871"/>
                    <a:pt x="7790" y="3871"/>
                    <a:pt x="7790" y="3871"/>
                  </a:cubicBezTo>
                  <a:lnTo>
                    <a:pt x="7790" y="3871"/>
                  </a:lnTo>
                  <a:cubicBezTo>
                    <a:pt x="7782" y="3871"/>
                    <a:pt x="7796" y="3957"/>
                    <a:pt x="7787" y="3957"/>
                  </a:cubicBezTo>
                  <a:cubicBezTo>
                    <a:pt x="7787" y="3957"/>
                    <a:pt x="7786" y="3957"/>
                    <a:pt x="7786" y="3956"/>
                  </a:cubicBezTo>
                  <a:cubicBezTo>
                    <a:pt x="7786" y="3956"/>
                    <a:pt x="7776" y="3879"/>
                    <a:pt x="7776" y="3872"/>
                  </a:cubicBezTo>
                  <a:cubicBezTo>
                    <a:pt x="7774" y="3844"/>
                    <a:pt x="7770" y="3800"/>
                    <a:pt x="7781" y="3797"/>
                  </a:cubicBezTo>
                  <a:lnTo>
                    <a:pt x="7781" y="3797"/>
                  </a:lnTo>
                  <a:cubicBezTo>
                    <a:pt x="7780" y="3797"/>
                    <a:pt x="7780" y="3798"/>
                    <a:pt x="7779" y="3798"/>
                  </a:cubicBezTo>
                  <a:cubicBezTo>
                    <a:pt x="7762" y="3798"/>
                    <a:pt x="7748" y="3726"/>
                    <a:pt x="7728" y="3693"/>
                  </a:cubicBezTo>
                  <a:cubicBezTo>
                    <a:pt x="7714" y="3653"/>
                    <a:pt x="7713" y="3645"/>
                    <a:pt x="7719" y="3645"/>
                  </a:cubicBezTo>
                  <a:cubicBezTo>
                    <a:pt x="7721" y="3645"/>
                    <a:pt x="7723" y="3646"/>
                    <a:pt x="7725" y="3646"/>
                  </a:cubicBezTo>
                  <a:cubicBezTo>
                    <a:pt x="7725" y="3646"/>
                    <a:pt x="7725" y="3646"/>
                    <a:pt x="7726" y="3646"/>
                  </a:cubicBezTo>
                  <a:cubicBezTo>
                    <a:pt x="7734" y="3646"/>
                    <a:pt x="7718" y="3607"/>
                    <a:pt x="7725" y="3604"/>
                  </a:cubicBezTo>
                  <a:lnTo>
                    <a:pt x="7725" y="3604"/>
                  </a:lnTo>
                  <a:lnTo>
                    <a:pt x="7694" y="3613"/>
                  </a:lnTo>
                  <a:cubicBezTo>
                    <a:pt x="7679" y="3566"/>
                    <a:pt x="7699" y="3543"/>
                    <a:pt x="7696" y="3539"/>
                  </a:cubicBezTo>
                  <a:cubicBezTo>
                    <a:pt x="7682" y="3511"/>
                    <a:pt x="7651" y="3470"/>
                    <a:pt x="7647" y="3429"/>
                  </a:cubicBezTo>
                  <a:cubicBezTo>
                    <a:pt x="7645" y="3398"/>
                    <a:pt x="7620" y="3275"/>
                    <a:pt x="7597" y="3255"/>
                  </a:cubicBezTo>
                  <a:cubicBezTo>
                    <a:pt x="7586" y="3246"/>
                    <a:pt x="7572" y="3172"/>
                    <a:pt x="7556" y="3150"/>
                  </a:cubicBezTo>
                  <a:cubicBezTo>
                    <a:pt x="7528" y="3108"/>
                    <a:pt x="7550" y="3097"/>
                    <a:pt x="7542" y="3067"/>
                  </a:cubicBezTo>
                  <a:cubicBezTo>
                    <a:pt x="7535" y="3033"/>
                    <a:pt x="7519" y="3020"/>
                    <a:pt x="7509" y="2988"/>
                  </a:cubicBezTo>
                  <a:cubicBezTo>
                    <a:pt x="7502" y="2963"/>
                    <a:pt x="7501" y="2957"/>
                    <a:pt x="7504" y="2957"/>
                  </a:cubicBezTo>
                  <a:lnTo>
                    <a:pt x="7504" y="2957"/>
                  </a:lnTo>
                  <a:cubicBezTo>
                    <a:pt x="7506" y="2957"/>
                    <a:pt x="7509" y="2960"/>
                    <a:pt x="7512" y="2961"/>
                  </a:cubicBezTo>
                  <a:cubicBezTo>
                    <a:pt x="7512" y="2961"/>
                    <a:pt x="7513" y="2961"/>
                    <a:pt x="7513" y="2961"/>
                  </a:cubicBezTo>
                  <a:cubicBezTo>
                    <a:pt x="7519" y="2961"/>
                    <a:pt x="7495" y="2910"/>
                    <a:pt x="7494" y="2907"/>
                  </a:cubicBezTo>
                  <a:cubicBezTo>
                    <a:pt x="7482" y="2887"/>
                    <a:pt x="7483" y="2879"/>
                    <a:pt x="7480" y="2864"/>
                  </a:cubicBezTo>
                  <a:cubicBezTo>
                    <a:pt x="7476" y="2847"/>
                    <a:pt x="7470" y="2844"/>
                    <a:pt x="7464" y="2844"/>
                  </a:cubicBezTo>
                  <a:cubicBezTo>
                    <a:pt x="7461" y="2844"/>
                    <a:pt x="7459" y="2845"/>
                    <a:pt x="7456" y="2845"/>
                  </a:cubicBezTo>
                  <a:cubicBezTo>
                    <a:pt x="7450" y="2845"/>
                    <a:pt x="7447" y="2841"/>
                    <a:pt x="7449" y="2813"/>
                  </a:cubicBezTo>
                  <a:cubicBezTo>
                    <a:pt x="7452" y="2779"/>
                    <a:pt x="7433" y="2723"/>
                    <a:pt x="7412" y="2691"/>
                  </a:cubicBezTo>
                  <a:cubicBezTo>
                    <a:pt x="7389" y="2654"/>
                    <a:pt x="7377" y="2628"/>
                    <a:pt x="7386" y="2595"/>
                  </a:cubicBezTo>
                  <a:cubicBezTo>
                    <a:pt x="7391" y="2576"/>
                    <a:pt x="7339" y="2485"/>
                    <a:pt x="7342" y="2460"/>
                  </a:cubicBezTo>
                  <a:lnTo>
                    <a:pt x="7342" y="2460"/>
                  </a:lnTo>
                  <a:cubicBezTo>
                    <a:pt x="7342" y="2461"/>
                    <a:pt x="7342" y="2462"/>
                    <a:pt x="7341" y="2462"/>
                  </a:cubicBezTo>
                  <a:cubicBezTo>
                    <a:pt x="7332" y="2462"/>
                    <a:pt x="7288" y="2374"/>
                    <a:pt x="7298" y="2374"/>
                  </a:cubicBezTo>
                  <a:lnTo>
                    <a:pt x="7298" y="2374"/>
                  </a:lnTo>
                  <a:cubicBezTo>
                    <a:pt x="7299" y="2374"/>
                    <a:pt x="7302" y="2376"/>
                    <a:pt x="7307" y="2381"/>
                  </a:cubicBezTo>
                  <a:cubicBezTo>
                    <a:pt x="7328" y="2375"/>
                    <a:pt x="7292" y="2319"/>
                    <a:pt x="7277" y="2278"/>
                  </a:cubicBezTo>
                  <a:cubicBezTo>
                    <a:pt x="7268" y="2254"/>
                    <a:pt x="7256" y="2220"/>
                    <a:pt x="7253" y="2197"/>
                  </a:cubicBezTo>
                  <a:cubicBezTo>
                    <a:pt x="7250" y="2183"/>
                    <a:pt x="7256" y="2189"/>
                    <a:pt x="7250" y="2170"/>
                  </a:cubicBezTo>
                  <a:cubicBezTo>
                    <a:pt x="7241" y="2141"/>
                    <a:pt x="7209" y="2054"/>
                    <a:pt x="7200" y="2054"/>
                  </a:cubicBezTo>
                  <a:cubicBezTo>
                    <a:pt x="7200" y="2054"/>
                    <a:pt x="7199" y="2054"/>
                    <a:pt x="7199" y="2054"/>
                  </a:cubicBezTo>
                  <a:cubicBezTo>
                    <a:pt x="7207" y="2051"/>
                    <a:pt x="7217" y="2055"/>
                    <a:pt x="7205" y="2014"/>
                  </a:cubicBezTo>
                  <a:cubicBezTo>
                    <a:pt x="7198" y="1990"/>
                    <a:pt x="7172" y="1953"/>
                    <a:pt x="7177" y="1940"/>
                  </a:cubicBezTo>
                  <a:lnTo>
                    <a:pt x="7177" y="1940"/>
                  </a:lnTo>
                  <a:cubicBezTo>
                    <a:pt x="7177" y="1940"/>
                    <a:pt x="7177" y="1940"/>
                    <a:pt x="7177" y="1940"/>
                  </a:cubicBezTo>
                  <a:cubicBezTo>
                    <a:pt x="7176" y="1940"/>
                    <a:pt x="7165" y="1915"/>
                    <a:pt x="7162" y="1915"/>
                  </a:cubicBezTo>
                  <a:cubicBezTo>
                    <a:pt x="7157" y="1915"/>
                    <a:pt x="7154" y="1891"/>
                    <a:pt x="7152" y="1883"/>
                  </a:cubicBezTo>
                  <a:cubicBezTo>
                    <a:pt x="7144" y="1840"/>
                    <a:pt x="7132" y="1780"/>
                    <a:pt x="7113" y="1780"/>
                  </a:cubicBezTo>
                  <a:cubicBezTo>
                    <a:pt x="7112" y="1780"/>
                    <a:pt x="7111" y="1780"/>
                    <a:pt x="7110" y="1780"/>
                  </a:cubicBezTo>
                  <a:cubicBezTo>
                    <a:pt x="7114" y="1780"/>
                    <a:pt x="7130" y="1775"/>
                    <a:pt x="7113" y="1745"/>
                  </a:cubicBezTo>
                  <a:cubicBezTo>
                    <a:pt x="7097" y="1719"/>
                    <a:pt x="7098" y="1727"/>
                    <a:pt x="7085" y="1686"/>
                  </a:cubicBezTo>
                  <a:lnTo>
                    <a:pt x="7085" y="1686"/>
                  </a:lnTo>
                  <a:cubicBezTo>
                    <a:pt x="7088" y="1695"/>
                    <a:pt x="7092" y="1700"/>
                    <a:pt x="7094" y="1700"/>
                  </a:cubicBezTo>
                  <a:cubicBezTo>
                    <a:pt x="7099" y="1700"/>
                    <a:pt x="7101" y="1688"/>
                    <a:pt x="7095" y="1668"/>
                  </a:cubicBezTo>
                  <a:cubicBezTo>
                    <a:pt x="7088" y="1641"/>
                    <a:pt x="7077" y="1614"/>
                    <a:pt x="7067" y="1589"/>
                  </a:cubicBezTo>
                  <a:cubicBezTo>
                    <a:pt x="7048" y="1541"/>
                    <a:pt x="7042" y="1535"/>
                    <a:pt x="7032" y="1535"/>
                  </a:cubicBezTo>
                  <a:cubicBezTo>
                    <a:pt x="7031" y="1535"/>
                    <a:pt x="7030" y="1535"/>
                    <a:pt x="7029" y="1535"/>
                  </a:cubicBezTo>
                  <a:cubicBezTo>
                    <a:pt x="7012" y="1485"/>
                    <a:pt x="7019" y="1496"/>
                    <a:pt x="7022" y="1477"/>
                  </a:cubicBezTo>
                  <a:cubicBezTo>
                    <a:pt x="7022" y="1477"/>
                    <a:pt x="7002" y="1455"/>
                    <a:pt x="6999" y="1455"/>
                  </a:cubicBezTo>
                  <a:cubicBezTo>
                    <a:pt x="6999" y="1455"/>
                    <a:pt x="6999" y="1455"/>
                    <a:pt x="6998" y="1455"/>
                  </a:cubicBezTo>
                  <a:lnTo>
                    <a:pt x="6998" y="1455"/>
                  </a:lnTo>
                  <a:cubicBezTo>
                    <a:pt x="7010" y="1451"/>
                    <a:pt x="7015" y="1436"/>
                    <a:pt x="7021" y="1419"/>
                  </a:cubicBezTo>
                  <a:cubicBezTo>
                    <a:pt x="7006" y="1394"/>
                    <a:pt x="6994" y="1374"/>
                    <a:pt x="6980" y="1355"/>
                  </a:cubicBezTo>
                  <a:cubicBezTo>
                    <a:pt x="6957" y="1324"/>
                    <a:pt x="6944" y="1269"/>
                    <a:pt x="6932" y="1220"/>
                  </a:cubicBezTo>
                  <a:cubicBezTo>
                    <a:pt x="6926" y="1194"/>
                    <a:pt x="6903" y="1100"/>
                    <a:pt x="6890" y="1099"/>
                  </a:cubicBezTo>
                  <a:cubicBezTo>
                    <a:pt x="6889" y="1098"/>
                    <a:pt x="6888" y="1098"/>
                    <a:pt x="6886" y="1098"/>
                  </a:cubicBezTo>
                  <a:cubicBezTo>
                    <a:pt x="6878" y="1098"/>
                    <a:pt x="6870" y="1103"/>
                    <a:pt x="6861" y="1105"/>
                  </a:cubicBezTo>
                  <a:cubicBezTo>
                    <a:pt x="6848" y="1066"/>
                    <a:pt x="6870" y="1073"/>
                    <a:pt x="6876" y="1071"/>
                  </a:cubicBezTo>
                  <a:lnTo>
                    <a:pt x="6876" y="1071"/>
                  </a:lnTo>
                  <a:cubicBezTo>
                    <a:pt x="6876" y="1072"/>
                    <a:pt x="6876" y="1072"/>
                    <a:pt x="6876" y="1072"/>
                  </a:cubicBezTo>
                  <a:cubicBezTo>
                    <a:pt x="6867" y="1072"/>
                    <a:pt x="6863" y="1016"/>
                    <a:pt x="6869" y="1014"/>
                  </a:cubicBezTo>
                  <a:cubicBezTo>
                    <a:pt x="6874" y="1013"/>
                    <a:pt x="6884" y="1012"/>
                    <a:pt x="6874" y="983"/>
                  </a:cubicBezTo>
                  <a:lnTo>
                    <a:pt x="6874" y="983"/>
                  </a:lnTo>
                  <a:lnTo>
                    <a:pt x="6844" y="991"/>
                  </a:lnTo>
                  <a:cubicBezTo>
                    <a:pt x="6860" y="987"/>
                    <a:pt x="6815" y="844"/>
                    <a:pt x="6800" y="799"/>
                  </a:cubicBezTo>
                  <a:lnTo>
                    <a:pt x="6800" y="799"/>
                  </a:lnTo>
                  <a:cubicBezTo>
                    <a:pt x="6808" y="824"/>
                    <a:pt x="6799" y="825"/>
                    <a:pt x="6794" y="826"/>
                  </a:cubicBezTo>
                  <a:cubicBezTo>
                    <a:pt x="6777" y="770"/>
                    <a:pt x="6798" y="739"/>
                    <a:pt x="6763" y="685"/>
                  </a:cubicBezTo>
                  <a:cubicBezTo>
                    <a:pt x="6759" y="680"/>
                    <a:pt x="6725" y="637"/>
                    <a:pt x="6730" y="625"/>
                  </a:cubicBezTo>
                  <a:cubicBezTo>
                    <a:pt x="6731" y="625"/>
                    <a:pt x="6731" y="625"/>
                    <a:pt x="6731" y="625"/>
                  </a:cubicBezTo>
                  <a:cubicBezTo>
                    <a:pt x="6735" y="625"/>
                    <a:pt x="6747" y="637"/>
                    <a:pt x="6751" y="637"/>
                  </a:cubicBezTo>
                  <a:cubicBezTo>
                    <a:pt x="6754" y="637"/>
                    <a:pt x="6753" y="632"/>
                    <a:pt x="6747" y="618"/>
                  </a:cubicBezTo>
                  <a:cubicBezTo>
                    <a:pt x="6725" y="575"/>
                    <a:pt x="6711" y="565"/>
                    <a:pt x="6685" y="514"/>
                  </a:cubicBezTo>
                  <a:cubicBezTo>
                    <a:pt x="6665" y="473"/>
                    <a:pt x="6649" y="441"/>
                    <a:pt x="6620" y="403"/>
                  </a:cubicBezTo>
                  <a:cubicBezTo>
                    <a:pt x="6600" y="379"/>
                    <a:pt x="6580" y="363"/>
                    <a:pt x="6573" y="363"/>
                  </a:cubicBezTo>
                  <a:cubicBezTo>
                    <a:pt x="6570" y="363"/>
                    <a:pt x="6571" y="369"/>
                    <a:pt x="6582" y="383"/>
                  </a:cubicBezTo>
                  <a:lnTo>
                    <a:pt x="6582" y="383"/>
                  </a:lnTo>
                  <a:cubicBezTo>
                    <a:pt x="6565" y="363"/>
                    <a:pt x="6546" y="342"/>
                    <a:pt x="6530" y="324"/>
                  </a:cubicBezTo>
                  <a:cubicBezTo>
                    <a:pt x="6511" y="302"/>
                    <a:pt x="6505" y="290"/>
                    <a:pt x="6490" y="272"/>
                  </a:cubicBezTo>
                  <a:cubicBezTo>
                    <a:pt x="6482" y="259"/>
                    <a:pt x="6465" y="250"/>
                    <a:pt x="6454" y="242"/>
                  </a:cubicBezTo>
                  <a:cubicBezTo>
                    <a:pt x="6442" y="234"/>
                    <a:pt x="6436" y="232"/>
                    <a:pt x="6432" y="232"/>
                  </a:cubicBezTo>
                  <a:cubicBezTo>
                    <a:pt x="6427" y="232"/>
                    <a:pt x="6428" y="237"/>
                    <a:pt x="6425" y="240"/>
                  </a:cubicBezTo>
                  <a:cubicBezTo>
                    <a:pt x="6442" y="248"/>
                    <a:pt x="6451" y="258"/>
                    <a:pt x="6446" y="258"/>
                  </a:cubicBezTo>
                  <a:cubicBezTo>
                    <a:pt x="6444" y="258"/>
                    <a:pt x="6441" y="257"/>
                    <a:pt x="6437" y="255"/>
                  </a:cubicBezTo>
                  <a:cubicBezTo>
                    <a:pt x="6423" y="248"/>
                    <a:pt x="6398" y="235"/>
                    <a:pt x="6379" y="219"/>
                  </a:cubicBezTo>
                  <a:cubicBezTo>
                    <a:pt x="6364" y="207"/>
                    <a:pt x="6370" y="206"/>
                    <a:pt x="6378" y="206"/>
                  </a:cubicBezTo>
                  <a:cubicBezTo>
                    <a:pt x="6380" y="206"/>
                    <a:pt x="6382" y="206"/>
                    <a:pt x="6385" y="206"/>
                  </a:cubicBezTo>
                  <a:cubicBezTo>
                    <a:pt x="6393" y="206"/>
                    <a:pt x="6397" y="204"/>
                    <a:pt x="6376" y="190"/>
                  </a:cubicBezTo>
                  <a:cubicBezTo>
                    <a:pt x="6360" y="176"/>
                    <a:pt x="6278" y="136"/>
                    <a:pt x="6263" y="136"/>
                  </a:cubicBezTo>
                  <a:cubicBezTo>
                    <a:pt x="6260" y="136"/>
                    <a:pt x="6260" y="138"/>
                    <a:pt x="6265" y="142"/>
                  </a:cubicBezTo>
                  <a:cubicBezTo>
                    <a:pt x="6280" y="157"/>
                    <a:pt x="6291" y="165"/>
                    <a:pt x="6283" y="165"/>
                  </a:cubicBezTo>
                  <a:cubicBezTo>
                    <a:pt x="6280" y="165"/>
                    <a:pt x="6274" y="164"/>
                    <a:pt x="6266" y="162"/>
                  </a:cubicBezTo>
                  <a:cubicBezTo>
                    <a:pt x="6246" y="156"/>
                    <a:pt x="6215" y="145"/>
                    <a:pt x="6196" y="130"/>
                  </a:cubicBezTo>
                  <a:cubicBezTo>
                    <a:pt x="6168" y="109"/>
                    <a:pt x="6227" y="105"/>
                    <a:pt x="6216" y="98"/>
                  </a:cubicBezTo>
                  <a:cubicBezTo>
                    <a:pt x="6194" y="86"/>
                    <a:pt x="6158" y="73"/>
                    <a:pt x="6136" y="69"/>
                  </a:cubicBezTo>
                  <a:cubicBezTo>
                    <a:pt x="6131" y="68"/>
                    <a:pt x="6127" y="68"/>
                    <a:pt x="6125" y="68"/>
                  </a:cubicBezTo>
                  <a:cubicBezTo>
                    <a:pt x="6114" y="68"/>
                    <a:pt x="6120" y="75"/>
                    <a:pt x="6108" y="75"/>
                  </a:cubicBezTo>
                  <a:cubicBezTo>
                    <a:pt x="6106" y="75"/>
                    <a:pt x="6104" y="75"/>
                    <a:pt x="6101" y="74"/>
                  </a:cubicBezTo>
                  <a:cubicBezTo>
                    <a:pt x="6053" y="69"/>
                    <a:pt x="6073" y="44"/>
                    <a:pt x="6028" y="38"/>
                  </a:cubicBezTo>
                  <a:cubicBezTo>
                    <a:pt x="6022" y="37"/>
                    <a:pt x="6017" y="37"/>
                    <a:pt x="6012" y="37"/>
                  </a:cubicBezTo>
                  <a:cubicBezTo>
                    <a:pt x="5985" y="37"/>
                    <a:pt x="5972" y="42"/>
                    <a:pt x="5968" y="50"/>
                  </a:cubicBezTo>
                  <a:lnTo>
                    <a:pt x="5968" y="50"/>
                  </a:lnTo>
                  <a:cubicBezTo>
                    <a:pt x="5971" y="43"/>
                    <a:pt x="5978" y="36"/>
                    <a:pt x="5963" y="27"/>
                  </a:cubicBezTo>
                  <a:cubicBezTo>
                    <a:pt x="5946" y="18"/>
                    <a:pt x="5898" y="1"/>
                    <a:pt x="5859" y="1"/>
                  </a:cubicBezTo>
                  <a:close/>
                  <a:moveTo>
                    <a:pt x="3581" y="11603"/>
                  </a:moveTo>
                  <a:cubicBezTo>
                    <a:pt x="3581" y="11603"/>
                    <a:pt x="3581" y="11603"/>
                    <a:pt x="3581" y="11603"/>
                  </a:cubicBezTo>
                  <a:lnTo>
                    <a:pt x="3581" y="11603"/>
                  </a:lnTo>
                  <a:cubicBezTo>
                    <a:pt x="3581" y="11603"/>
                    <a:pt x="3581" y="11603"/>
                    <a:pt x="3581" y="11603"/>
                  </a:cubicBezTo>
                  <a:close/>
                  <a:moveTo>
                    <a:pt x="3581" y="11603"/>
                  </a:moveTo>
                  <a:cubicBezTo>
                    <a:pt x="3580" y="11603"/>
                    <a:pt x="3580" y="11603"/>
                    <a:pt x="3579" y="11604"/>
                  </a:cubicBezTo>
                  <a:lnTo>
                    <a:pt x="3579" y="11604"/>
                  </a:lnTo>
                  <a:cubicBezTo>
                    <a:pt x="3580" y="11603"/>
                    <a:pt x="3580" y="11603"/>
                    <a:pt x="3581" y="11603"/>
                  </a:cubicBezTo>
                  <a:close/>
                  <a:moveTo>
                    <a:pt x="10" y="2541"/>
                  </a:moveTo>
                  <a:cubicBezTo>
                    <a:pt x="9" y="2541"/>
                    <a:pt x="7" y="2543"/>
                    <a:pt x="6" y="2548"/>
                  </a:cubicBezTo>
                  <a:cubicBezTo>
                    <a:pt x="6" y="2551"/>
                    <a:pt x="7" y="2586"/>
                    <a:pt x="7" y="2593"/>
                  </a:cubicBezTo>
                  <a:cubicBezTo>
                    <a:pt x="6" y="2616"/>
                    <a:pt x="6" y="2640"/>
                    <a:pt x="3" y="2657"/>
                  </a:cubicBezTo>
                  <a:cubicBezTo>
                    <a:pt x="1" y="2708"/>
                    <a:pt x="6" y="2763"/>
                    <a:pt x="19" y="2818"/>
                  </a:cubicBezTo>
                  <a:cubicBezTo>
                    <a:pt x="30" y="2854"/>
                    <a:pt x="37" y="2815"/>
                    <a:pt x="53" y="2864"/>
                  </a:cubicBezTo>
                  <a:cubicBezTo>
                    <a:pt x="64" y="2896"/>
                    <a:pt x="68" y="2920"/>
                    <a:pt x="71" y="2944"/>
                  </a:cubicBezTo>
                  <a:cubicBezTo>
                    <a:pt x="65" y="2946"/>
                    <a:pt x="65" y="2950"/>
                    <a:pt x="73" y="2974"/>
                  </a:cubicBezTo>
                  <a:cubicBezTo>
                    <a:pt x="80" y="2997"/>
                    <a:pt x="81" y="3000"/>
                    <a:pt x="83" y="3000"/>
                  </a:cubicBezTo>
                  <a:cubicBezTo>
                    <a:pt x="84" y="3000"/>
                    <a:pt x="85" y="2999"/>
                    <a:pt x="86" y="2999"/>
                  </a:cubicBezTo>
                  <a:cubicBezTo>
                    <a:pt x="87" y="2999"/>
                    <a:pt x="89" y="3000"/>
                    <a:pt x="92" y="3002"/>
                  </a:cubicBezTo>
                  <a:cubicBezTo>
                    <a:pt x="97" y="3006"/>
                    <a:pt x="110" y="3035"/>
                    <a:pt x="111" y="3049"/>
                  </a:cubicBezTo>
                  <a:cubicBezTo>
                    <a:pt x="112" y="3058"/>
                    <a:pt x="109" y="3060"/>
                    <a:pt x="106" y="3060"/>
                  </a:cubicBezTo>
                  <a:cubicBezTo>
                    <a:pt x="104" y="3060"/>
                    <a:pt x="102" y="3059"/>
                    <a:pt x="100" y="3059"/>
                  </a:cubicBezTo>
                  <a:cubicBezTo>
                    <a:pt x="96" y="3059"/>
                    <a:pt x="94" y="3064"/>
                    <a:pt x="104" y="3094"/>
                  </a:cubicBezTo>
                  <a:cubicBezTo>
                    <a:pt x="111" y="3116"/>
                    <a:pt x="133" y="3164"/>
                    <a:pt x="140" y="3164"/>
                  </a:cubicBezTo>
                  <a:cubicBezTo>
                    <a:pt x="141" y="3164"/>
                    <a:pt x="141" y="3164"/>
                    <a:pt x="141" y="3163"/>
                  </a:cubicBezTo>
                  <a:cubicBezTo>
                    <a:pt x="146" y="3174"/>
                    <a:pt x="150" y="3193"/>
                    <a:pt x="155" y="3206"/>
                  </a:cubicBezTo>
                  <a:cubicBezTo>
                    <a:pt x="161" y="3221"/>
                    <a:pt x="210" y="3334"/>
                    <a:pt x="210" y="3342"/>
                  </a:cubicBezTo>
                  <a:cubicBezTo>
                    <a:pt x="210" y="3345"/>
                    <a:pt x="210" y="3346"/>
                    <a:pt x="209" y="3346"/>
                  </a:cubicBezTo>
                  <a:cubicBezTo>
                    <a:pt x="202" y="3346"/>
                    <a:pt x="174" y="3291"/>
                    <a:pt x="169" y="3289"/>
                  </a:cubicBezTo>
                  <a:lnTo>
                    <a:pt x="169" y="3289"/>
                  </a:lnTo>
                  <a:cubicBezTo>
                    <a:pt x="176" y="3293"/>
                    <a:pt x="226" y="3431"/>
                    <a:pt x="235" y="3447"/>
                  </a:cubicBezTo>
                  <a:cubicBezTo>
                    <a:pt x="249" y="3471"/>
                    <a:pt x="253" y="3491"/>
                    <a:pt x="254" y="3519"/>
                  </a:cubicBezTo>
                  <a:cubicBezTo>
                    <a:pt x="258" y="3562"/>
                    <a:pt x="267" y="3556"/>
                    <a:pt x="274" y="3582"/>
                  </a:cubicBezTo>
                  <a:cubicBezTo>
                    <a:pt x="284" y="3611"/>
                    <a:pt x="288" y="3618"/>
                    <a:pt x="289" y="3640"/>
                  </a:cubicBezTo>
                  <a:cubicBezTo>
                    <a:pt x="290" y="3648"/>
                    <a:pt x="292" y="3657"/>
                    <a:pt x="295" y="3666"/>
                  </a:cubicBezTo>
                  <a:cubicBezTo>
                    <a:pt x="301" y="3679"/>
                    <a:pt x="308" y="3689"/>
                    <a:pt x="311" y="3689"/>
                  </a:cubicBezTo>
                  <a:cubicBezTo>
                    <a:pt x="313" y="3689"/>
                    <a:pt x="314" y="3687"/>
                    <a:pt x="314" y="3680"/>
                  </a:cubicBezTo>
                  <a:cubicBezTo>
                    <a:pt x="314" y="3676"/>
                    <a:pt x="316" y="3673"/>
                    <a:pt x="319" y="3673"/>
                  </a:cubicBezTo>
                  <a:cubicBezTo>
                    <a:pt x="322" y="3673"/>
                    <a:pt x="326" y="3679"/>
                    <a:pt x="329" y="3696"/>
                  </a:cubicBezTo>
                  <a:cubicBezTo>
                    <a:pt x="336" y="3725"/>
                    <a:pt x="329" y="3732"/>
                    <a:pt x="336" y="3761"/>
                  </a:cubicBezTo>
                  <a:cubicBezTo>
                    <a:pt x="342" y="3790"/>
                    <a:pt x="356" y="3821"/>
                    <a:pt x="367" y="3845"/>
                  </a:cubicBezTo>
                  <a:cubicBezTo>
                    <a:pt x="373" y="3866"/>
                    <a:pt x="380" y="3887"/>
                    <a:pt x="384" y="3907"/>
                  </a:cubicBezTo>
                  <a:cubicBezTo>
                    <a:pt x="383" y="3913"/>
                    <a:pt x="384" y="3920"/>
                    <a:pt x="386" y="3929"/>
                  </a:cubicBezTo>
                  <a:cubicBezTo>
                    <a:pt x="398" y="3965"/>
                    <a:pt x="401" y="3954"/>
                    <a:pt x="412" y="3989"/>
                  </a:cubicBezTo>
                  <a:cubicBezTo>
                    <a:pt x="420" y="4012"/>
                    <a:pt x="422" y="4028"/>
                    <a:pt x="429" y="4051"/>
                  </a:cubicBezTo>
                  <a:cubicBezTo>
                    <a:pt x="444" y="4106"/>
                    <a:pt x="467" y="4172"/>
                    <a:pt x="490" y="4215"/>
                  </a:cubicBezTo>
                  <a:cubicBezTo>
                    <a:pt x="505" y="4244"/>
                    <a:pt x="509" y="4252"/>
                    <a:pt x="498" y="4255"/>
                  </a:cubicBezTo>
                  <a:cubicBezTo>
                    <a:pt x="494" y="4249"/>
                    <a:pt x="492" y="4247"/>
                    <a:pt x="491" y="4247"/>
                  </a:cubicBezTo>
                  <a:lnTo>
                    <a:pt x="491" y="4247"/>
                  </a:lnTo>
                  <a:cubicBezTo>
                    <a:pt x="488" y="4247"/>
                    <a:pt x="496" y="4271"/>
                    <a:pt x="501" y="4286"/>
                  </a:cubicBezTo>
                  <a:cubicBezTo>
                    <a:pt x="510" y="4315"/>
                    <a:pt x="521" y="4351"/>
                    <a:pt x="532" y="4377"/>
                  </a:cubicBezTo>
                  <a:cubicBezTo>
                    <a:pt x="541" y="4397"/>
                    <a:pt x="553" y="4414"/>
                    <a:pt x="559" y="4446"/>
                  </a:cubicBezTo>
                  <a:cubicBezTo>
                    <a:pt x="548" y="4449"/>
                    <a:pt x="576" y="4525"/>
                    <a:pt x="585" y="4549"/>
                  </a:cubicBezTo>
                  <a:cubicBezTo>
                    <a:pt x="596" y="4574"/>
                    <a:pt x="624" y="4605"/>
                    <a:pt x="623" y="4617"/>
                  </a:cubicBezTo>
                  <a:cubicBezTo>
                    <a:pt x="622" y="4647"/>
                    <a:pt x="621" y="4656"/>
                    <a:pt x="636" y="4706"/>
                  </a:cubicBezTo>
                  <a:cubicBezTo>
                    <a:pt x="658" y="4780"/>
                    <a:pt x="682" y="4856"/>
                    <a:pt x="708" y="4928"/>
                  </a:cubicBezTo>
                  <a:lnTo>
                    <a:pt x="737" y="5006"/>
                  </a:lnTo>
                  <a:cubicBezTo>
                    <a:pt x="743" y="5022"/>
                    <a:pt x="752" y="5032"/>
                    <a:pt x="757" y="5046"/>
                  </a:cubicBezTo>
                  <a:cubicBezTo>
                    <a:pt x="763" y="5067"/>
                    <a:pt x="760" y="5087"/>
                    <a:pt x="763" y="5104"/>
                  </a:cubicBezTo>
                  <a:cubicBezTo>
                    <a:pt x="765" y="5126"/>
                    <a:pt x="771" y="5152"/>
                    <a:pt x="778" y="5179"/>
                  </a:cubicBezTo>
                  <a:cubicBezTo>
                    <a:pt x="787" y="5211"/>
                    <a:pt x="798" y="5240"/>
                    <a:pt x="808" y="5240"/>
                  </a:cubicBezTo>
                  <a:cubicBezTo>
                    <a:pt x="808" y="5240"/>
                    <a:pt x="808" y="5240"/>
                    <a:pt x="809" y="5240"/>
                  </a:cubicBezTo>
                  <a:lnTo>
                    <a:pt x="809" y="5240"/>
                  </a:lnTo>
                  <a:cubicBezTo>
                    <a:pt x="802" y="5242"/>
                    <a:pt x="839" y="5314"/>
                    <a:pt x="845" y="5331"/>
                  </a:cubicBezTo>
                  <a:cubicBezTo>
                    <a:pt x="849" y="5340"/>
                    <a:pt x="851" y="5384"/>
                    <a:pt x="856" y="5406"/>
                  </a:cubicBezTo>
                  <a:cubicBezTo>
                    <a:pt x="864" y="5435"/>
                    <a:pt x="874" y="5472"/>
                    <a:pt x="886" y="5501"/>
                  </a:cubicBezTo>
                  <a:cubicBezTo>
                    <a:pt x="891" y="5513"/>
                    <a:pt x="895" y="5516"/>
                    <a:pt x="898" y="5516"/>
                  </a:cubicBezTo>
                  <a:cubicBezTo>
                    <a:pt x="902" y="5516"/>
                    <a:pt x="905" y="5511"/>
                    <a:pt x="907" y="5510"/>
                  </a:cubicBezTo>
                  <a:cubicBezTo>
                    <a:pt x="912" y="5524"/>
                    <a:pt x="922" y="5552"/>
                    <a:pt x="925" y="5565"/>
                  </a:cubicBezTo>
                  <a:cubicBezTo>
                    <a:pt x="924" y="5565"/>
                    <a:pt x="924" y="5565"/>
                    <a:pt x="923" y="5565"/>
                  </a:cubicBezTo>
                  <a:cubicBezTo>
                    <a:pt x="922" y="5565"/>
                    <a:pt x="921" y="5566"/>
                    <a:pt x="921" y="5570"/>
                  </a:cubicBezTo>
                  <a:cubicBezTo>
                    <a:pt x="921" y="5579"/>
                    <a:pt x="930" y="5604"/>
                    <a:pt x="934" y="5614"/>
                  </a:cubicBezTo>
                  <a:cubicBezTo>
                    <a:pt x="936" y="5625"/>
                    <a:pt x="933" y="5631"/>
                    <a:pt x="936" y="5648"/>
                  </a:cubicBezTo>
                  <a:cubicBezTo>
                    <a:pt x="941" y="5666"/>
                    <a:pt x="948" y="5685"/>
                    <a:pt x="954" y="5703"/>
                  </a:cubicBezTo>
                  <a:cubicBezTo>
                    <a:pt x="974" y="5758"/>
                    <a:pt x="987" y="5779"/>
                    <a:pt x="1009" y="5823"/>
                  </a:cubicBezTo>
                  <a:cubicBezTo>
                    <a:pt x="1029" y="5865"/>
                    <a:pt x="1027" y="5868"/>
                    <a:pt x="1019" y="5868"/>
                  </a:cubicBezTo>
                  <a:cubicBezTo>
                    <a:pt x="1018" y="5868"/>
                    <a:pt x="1017" y="5868"/>
                    <a:pt x="1016" y="5868"/>
                  </a:cubicBezTo>
                  <a:cubicBezTo>
                    <a:pt x="1014" y="5868"/>
                    <a:pt x="1013" y="5868"/>
                    <a:pt x="1011" y="5868"/>
                  </a:cubicBezTo>
                  <a:lnTo>
                    <a:pt x="1011" y="5868"/>
                  </a:lnTo>
                  <a:cubicBezTo>
                    <a:pt x="1012" y="5868"/>
                    <a:pt x="1012" y="5868"/>
                    <a:pt x="1012" y="5868"/>
                  </a:cubicBezTo>
                  <a:cubicBezTo>
                    <a:pt x="1019" y="5868"/>
                    <a:pt x="1024" y="5903"/>
                    <a:pt x="1033" y="5916"/>
                  </a:cubicBezTo>
                  <a:cubicBezTo>
                    <a:pt x="1036" y="5920"/>
                    <a:pt x="1044" y="5919"/>
                    <a:pt x="1045" y="5923"/>
                  </a:cubicBezTo>
                  <a:cubicBezTo>
                    <a:pt x="1053" y="5947"/>
                    <a:pt x="1041" y="5945"/>
                    <a:pt x="1048" y="5966"/>
                  </a:cubicBezTo>
                  <a:cubicBezTo>
                    <a:pt x="1058" y="5995"/>
                    <a:pt x="1072" y="6013"/>
                    <a:pt x="1083" y="6039"/>
                  </a:cubicBezTo>
                  <a:cubicBezTo>
                    <a:pt x="1091" y="6057"/>
                    <a:pt x="1092" y="6063"/>
                    <a:pt x="1091" y="6063"/>
                  </a:cubicBezTo>
                  <a:cubicBezTo>
                    <a:pt x="1089" y="6063"/>
                    <a:pt x="1081" y="6051"/>
                    <a:pt x="1077" y="6041"/>
                  </a:cubicBezTo>
                  <a:cubicBezTo>
                    <a:pt x="1072" y="6033"/>
                    <a:pt x="1068" y="6029"/>
                    <a:pt x="1065" y="6029"/>
                  </a:cubicBezTo>
                  <a:cubicBezTo>
                    <a:pt x="1059" y="6029"/>
                    <a:pt x="1059" y="6041"/>
                    <a:pt x="1068" y="6065"/>
                  </a:cubicBezTo>
                  <a:cubicBezTo>
                    <a:pt x="1082" y="6100"/>
                    <a:pt x="1102" y="6138"/>
                    <a:pt x="1113" y="6138"/>
                  </a:cubicBezTo>
                  <a:cubicBezTo>
                    <a:pt x="1113" y="6138"/>
                    <a:pt x="1113" y="6138"/>
                    <a:pt x="1113" y="6138"/>
                  </a:cubicBezTo>
                  <a:lnTo>
                    <a:pt x="1113" y="6138"/>
                  </a:lnTo>
                  <a:cubicBezTo>
                    <a:pt x="1088" y="6145"/>
                    <a:pt x="1192" y="6384"/>
                    <a:pt x="1174" y="6389"/>
                  </a:cubicBezTo>
                  <a:cubicBezTo>
                    <a:pt x="1177" y="6439"/>
                    <a:pt x="1207" y="6478"/>
                    <a:pt x="1225" y="6529"/>
                  </a:cubicBezTo>
                  <a:cubicBezTo>
                    <a:pt x="1239" y="6567"/>
                    <a:pt x="1251" y="6606"/>
                    <a:pt x="1264" y="6646"/>
                  </a:cubicBezTo>
                  <a:cubicBezTo>
                    <a:pt x="1281" y="6698"/>
                    <a:pt x="1303" y="6746"/>
                    <a:pt x="1319" y="6794"/>
                  </a:cubicBezTo>
                  <a:cubicBezTo>
                    <a:pt x="1331" y="6833"/>
                    <a:pt x="1327" y="6845"/>
                    <a:pt x="1343" y="6894"/>
                  </a:cubicBezTo>
                  <a:cubicBezTo>
                    <a:pt x="1349" y="6913"/>
                    <a:pt x="1359" y="6943"/>
                    <a:pt x="1368" y="6956"/>
                  </a:cubicBezTo>
                  <a:cubicBezTo>
                    <a:pt x="1372" y="6962"/>
                    <a:pt x="1375" y="6955"/>
                    <a:pt x="1381" y="6971"/>
                  </a:cubicBezTo>
                  <a:cubicBezTo>
                    <a:pt x="1392" y="7009"/>
                    <a:pt x="1379" y="7017"/>
                    <a:pt x="1373" y="7018"/>
                  </a:cubicBezTo>
                  <a:cubicBezTo>
                    <a:pt x="1373" y="7018"/>
                    <a:pt x="1373" y="7018"/>
                    <a:pt x="1373" y="7018"/>
                  </a:cubicBezTo>
                  <a:cubicBezTo>
                    <a:pt x="1387" y="7018"/>
                    <a:pt x="1483" y="7337"/>
                    <a:pt x="1496" y="7381"/>
                  </a:cubicBezTo>
                  <a:cubicBezTo>
                    <a:pt x="1510" y="7425"/>
                    <a:pt x="1520" y="7479"/>
                    <a:pt x="1534" y="7520"/>
                  </a:cubicBezTo>
                  <a:cubicBezTo>
                    <a:pt x="1548" y="7561"/>
                    <a:pt x="1565" y="7602"/>
                    <a:pt x="1581" y="7637"/>
                  </a:cubicBezTo>
                  <a:cubicBezTo>
                    <a:pt x="1585" y="7646"/>
                    <a:pt x="1606" y="7677"/>
                    <a:pt x="1611" y="7677"/>
                  </a:cubicBezTo>
                  <a:cubicBezTo>
                    <a:pt x="1612" y="7677"/>
                    <a:pt x="1612" y="7675"/>
                    <a:pt x="1610" y="7671"/>
                  </a:cubicBezTo>
                  <a:lnTo>
                    <a:pt x="1610" y="7671"/>
                  </a:lnTo>
                  <a:cubicBezTo>
                    <a:pt x="1621" y="7701"/>
                    <a:pt x="1593" y="7685"/>
                    <a:pt x="1616" y="7733"/>
                  </a:cubicBezTo>
                  <a:cubicBezTo>
                    <a:pt x="1618" y="7739"/>
                    <a:pt x="1644" y="7783"/>
                    <a:pt x="1644" y="7795"/>
                  </a:cubicBezTo>
                  <a:cubicBezTo>
                    <a:pt x="1644" y="7796"/>
                    <a:pt x="1644" y="7796"/>
                    <a:pt x="1644" y="7796"/>
                  </a:cubicBezTo>
                  <a:cubicBezTo>
                    <a:pt x="1641" y="7796"/>
                    <a:pt x="1629" y="7782"/>
                    <a:pt x="1624" y="7782"/>
                  </a:cubicBezTo>
                  <a:cubicBezTo>
                    <a:pt x="1622" y="7782"/>
                    <a:pt x="1622" y="7785"/>
                    <a:pt x="1625" y="7793"/>
                  </a:cubicBezTo>
                  <a:cubicBezTo>
                    <a:pt x="1639" y="7827"/>
                    <a:pt x="1664" y="7887"/>
                    <a:pt x="1675" y="7887"/>
                  </a:cubicBezTo>
                  <a:cubicBezTo>
                    <a:pt x="1675" y="7887"/>
                    <a:pt x="1676" y="7887"/>
                    <a:pt x="1676" y="7887"/>
                  </a:cubicBezTo>
                  <a:cubicBezTo>
                    <a:pt x="1685" y="7909"/>
                    <a:pt x="1681" y="7938"/>
                    <a:pt x="1680" y="7945"/>
                  </a:cubicBezTo>
                  <a:cubicBezTo>
                    <a:pt x="1681" y="7952"/>
                    <a:pt x="1694" y="8022"/>
                    <a:pt x="1698" y="8027"/>
                  </a:cubicBezTo>
                  <a:cubicBezTo>
                    <a:pt x="1707" y="8037"/>
                    <a:pt x="1716" y="8029"/>
                    <a:pt x="1729" y="8067"/>
                  </a:cubicBezTo>
                  <a:cubicBezTo>
                    <a:pt x="1740" y="8096"/>
                    <a:pt x="1741" y="8117"/>
                    <a:pt x="1754" y="8148"/>
                  </a:cubicBezTo>
                  <a:cubicBezTo>
                    <a:pt x="1765" y="8178"/>
                    <a:pt x="1770" y="8181"/>
                    <a:pt x="1781" y="8214"/>
                  </a:cubicBezTo>
                  <a:cubicBezTo>
                    <a:pt x="1794" y="8253"/>
                    <a:pt x="1788" y="8266"/>
                    <a:pt x="1800" y="8308"/>
                  </a:cubicBezTo>
                  <a:cubicBezTo>
                    <a:pt x="1807" y="8335"/>
                    <a:pt x="1823" y="8379"/>
                    <a:pt x="1833" y="8379"/>
                  </a:cubicBezTo>
                  <a:cubicBezTo>
                    <a:pt x="1833" y="8379"/>
                    <a:pt x="1834" y="8379"/>
                    <a:pt x="1834" y="8379"/>
                  </a:cubicBezTo>
                  <a:cubicBezTo>
                    <a:pt x="1834" y="8386"/>
                    <a:pt x="1841" y="8448"/>
                    <a:pt x="1844" y="8448"/>
                  </a:cubicBezTo>
                  <a:cubicBezTo>
                    <a:pt x="1844" y="8448"/>
                    <a:pt x="1844" y="8448"/>
                    <a:pt x="1844" y="8448"/>
                  </a:cubicBezTo>
                  <a:cubicBezTo>
                    <a:pt x="1846" y="8444"/>
                    <a:pt x="1847" y="8427"/>
                    <a:pt x="1851" y="8427"/>
                  </a:cubicBezTo>
                  <a:cubicBezTo>
                    <a:pt x="1853" y="8427"/>
                    <a:pt x="1857" y="8433"/>
                    <a:pt x="1862" y="8450"/>
                  </a:cubicBezTo>
                  <a:cubicBezTo>
                    <a:pt x="1869" y="8474"/>
                    <a:pt x="1868" y="8488"/>
                    <a:pt x="1872" y="8509"/>
                  </a:cubicBezTo>
                  <a:cubicBezTo>
                    <a:pt x="1882" y="8552"/>
                    <a:pt x="1907" y="8634"/>
                    <a:pt x="1925" y="8652"/>
                  </a:cubicBezTo>
                  <a:cubicBezTo>
                    <a:pt x="1924" y="8651"/>
                    <a:pt x="1923" y="8651"/>
                    <a:pt x="1923" y="8651"/>
                  </a:cubicBezTo>
                  <a:lnTo>
                    <a:pt x="1923" y="8651"/>
                  </a:lnTo>
                  <a:cubicBezTo>
                    <a:pt x="1916" y="8651"/>
                    <a:pt x="1928" y="8720"/>
                    <a:pt x="1933" y="8738"/>
                  </a:cubicBezTo>
                  <a:cubicBezTo>
                    <a:pt x="1934" y="8738"/>
                    <a:pt x="1934" y="8737"/>
                    <a:pt x="1934" y="8737"/>
                  </a:cubicBezTo>
                  <a:cubicBezTo>
                    <a:pt x="1943" y="8737"/>
                    <a:pt x="1949" y="8760"/>
                    <a:pt x="1958" y="8790"/>
                  </a:cubicBezTo>
                  <a:cubicBezTo>
                    <a:pt x="1969" y="8825"/>
                    <a:pt x="1963" y="8809"/>
                    <a:pt x="1973" y="8819"/>
                  </a:cubicBezTo>
                  <a:cubicBezTo>
                    <a:pt x="1986" y="8833"/>
                    <a:pt x="2000" y="8917"/>
                    <a:pt x="2008" y="8944"/>
                  </a:cubicBezTo>
                  <a:cubicBezTo>
                    <a:pt x="2013" y="8962"/>
                    <a:pt x="2019" y="8964"/>
                    <a:pt x="2028" y="8987"/>
                  </a:cubicBezTo>
                  <a:cubicBezTo>
                    <a:pt x="2040" y="9020"/>
                    <a:pt x="2050" y="9055"/>
                    <a:pt x="2062" y="9089"/>
                  </a:cubicBezTo>
                  <a:cubicBezTo>
                    <a:pt x="2080" y="9146"/>
                    <a:pt x="2092" y="9179"/>
                    <a:pt x="2111" y="9204"/>
                  </a:cubicBezTo>
                  <a:lnTo>
                    <a:pt x="2111" y="9204"/>
                  </a:lnTo>
                  <a:cubicBezTo>
                    <a:pt x="2105" y="9198"/>
                    <a:pt x="2099" y="9191"/>
                    <a:pt x="2096" y="9191"/>
                  </a:cubicBezTo>
                  <a:cubicBezTo>
                    <a:pt x="2095" y="9191"/>
                    <a:pt x="2094" y="9192"/>
                    <a:pt x="2093" y="9192"/>
                  </a:cubicBezTo>
                  <a:cubicBezTo>
                    <a:pt x="2089" y="9201"/>
                    <a:pt x="2108" y="9235"/>
                    <a:pt x="2112" y="9241"/>
                  </a:cubicBezTo>
                  <a:cubicBezTo>
                    <a:pt x="2139" y="9280"/>
                    <a:pt x="2144" y="9308"/>
                    <a:pt x="2138" y="9338"/>
                  </a:cubicBezTo>
                  <a:cubicBezTo>
                    <a:pt x="2134" y="9360"/>
                    <a:pt x="2191" y="9412"/>
                    <a:pt x="2174" y="9416"/>
                  </a:cubicBezTo>
                  <a:cubicBezTo>
                    <a:pt x="2162" y="9419"/>
                    <a:pt x="2197" y="9524"/>
                    <a:pt x="2212" y="9524"/>
                  </a:cubicBezTo>
                  <a:cubicBezTo>
                    <a:pt x="2212" y="9524"/>
                    <a:pt x="2213" y="9524"/>
                    <a:pt x="2213" y="9524"/>
                  </a:cubicBezTo>
                  <a:lnTo>
                    <a:pt x="2213" y="9524"/>
                  </a:lnTo>
                  <a:cubicBezTo>
                    <a:pt x="2207" y="9526"/>
                    <a:pt x="2208" y="9543"/>
                    <a:pt x="2212" y="9565"/>
                  </a:cubicBezTo>
                  <a:cubicBezTo>
                    <a:pt x="2214" y="9576"/>
                    <a:pt x="2222" y="9590"/>
                    <a:pt x="2228" y="9608"/>
                  </a:cubicBezTo>
                  <a:cubicBezTo>
                    <a:pt x="2237" y="9639"/>
                    <a:pt x="2237" y="9653"/>
                    <a:pt x="2246" y="9683"/>
                  </a:cubicBezTo>
                  <a:cubicBezTo>
                    <a:pt x="2255" y="9714"/>
                    <a:pt x="2267" y="9731"/>
                    <a:pt x="2275" y="9757"/>
                  </a:cubicBezTo>
                  <a:cubicBezTo>
                    <a:pt x="2285" y="9788"/>
                    <a:pt x="2294" y="9819"/>
                    <a:pt x="2303" y="9849"/>
                  </a:cubicBezTo>
                  <a:cubicBezTo>
                    <a:pt x="2315" y="9895"/>
                    <a:pt x="2321" y="9929"/>
                    <a:pt x="2339" y="9977"/>
                  </a:cubicBezTo>
                  <a:cubicBezTo>
                    <a:pt x="2347" y="9999"/>
                    <a:pt x="2365" y="10020"/>
                    <a:pt x="2368" y="10032"/>
                  </a:cubicBezTo>
                  <a:cubicBezTo>
                    <a:pt x="2373" y="10046"/>
                    <a:pt x="2365" y="10059"/>
                    <a:pt x="2367" y="10076"/>
                  </a:cubicBezTo>
                  <a:cubicBezTo>
                    <a:pt x="2372" y="10100"/>
                    <a:pt x="2386" y="10114"/>
                    <a:pt x="2392" y="10119"/>
                  </a:cubicBezTo>
                  <a:cubicBezTo>
                    <a:pt x="2398" y="10124"/>
                    <a:pt x="2417" y="10122"/>
                    <a:pt x="2420" y="10156"/>
                  </a:cubicBezTo>
                  <a:cubicBezTo>
                    <a:pt x="2421" y="10184"/>
                    <a:pt x="2416" y="10197"/>
                    <a:pt x="2425" y="10235"/>
                  </a:cubicBezTo>
                  <a:cubicBezTo>
                    <a:pt x="2436" y="10286"/>
                    <a:pt x="2470" y="10301"/>
                    <a:pt x="2470" y="10348"/>
                  </a:cubicBezTo>
                  <a:cubicBezTo>
                    <a:pt x="2470" y="10376"/>
                    <a:pt x="2507" y="10473"/>
                    <a:pt x="2519" y="10507"/>
                  </a:cubicBezTo>
                  <a:cubicBezTo>
                    <a:pt x="2531" y="10541"/>
                    <a:pt x="2545" y="10569"/>
                    <a:pt x="2553" y="10605"/>
                  </a:cubicBezTo>
                  <a:cubicBezTo>
                    <a:pt x="2556" y="10614"/>
                    <a:pt x="2567" y="10687"/>
                    <a:pt x="2569" y="10687"/>
                  </a:cubicBezTo>
                  <a:cubicBezTo>
                    <a:pt x="2569" y="10687"/>
                    <a:pt x="2569" y="10687"/>
                    <a:pt x="2569" y="10687"/>
                  </a:cubicBezTo>
                  <a:cubicBezTo>
                    <a:pt x="2571" y="10684"/>
                    <a:pt x="2570" y="10671"/>
                    <a:pt x="2573" y="10671"/>
                  </a:cubicBezTo>
                  <a:cubicBezTo>
                    <a:pt x="2574" y="10671"/>
                    <a:pt x="2576" y="10673"/>
                    <a:pt x="2580" y="10681"/>
                  </a:cubicBezTo>
                  <a:cubicBezTo>
                    <a:pt x="2587" y="10693"/>
                    <a:pt x="2593" y="10712"/>
                    <a:pt x="2597" y="10727"/>
                  </a:cubicBezTo>
                  <a:cubicBezTo>
                    <a:pt x="2607" y="10758"/>
                    <a:pt x="2619" y="10810"/>
                    <a:pt x="2610" y="10812"/>
                  </a:cubicBezTo>
                  <a:lnTo>
                    <a:pt x="2610" y="10812"/>
                  </a:lnTo>
                  <a:cubicBezTo>
                    <a:pt x="2612" y="10812"/>
                    <a:pt x="2613" y="10812"/>
                    <a:pt x="2615" y="10812"/>
                  </a:cubicBezTo>
                  <a:cubicBezTo>
                    <a:pt x="2638" y="10812"/>
                    <a:pt x="2622" y="10866"/>
                    <a:pt x="2640" y="10909"/>
                  </a:cubicBezTo>
                  <a:cubicBezTo>
                    <a:pt x="2656" y="10949"/>
                    <a:pt x="2671" y="10949"/>
                    <a:pt x="2693" y="10996"/>
                  </a:cubicBezTo>
                  <a:cubicBezTo>
                    <a:pt x="2700" y="11009"/>
                    <a:pt x="2710" y="11047"/>
                    <a:pt x="2717" y="11063"/>
                  </a:cubicBezTo>
                  <a:cubicBezTo>
                    <a:pt x="2750" y="11130"/>
                    <a:pt x="2747" y="11098"/>
                    <a:pt x="2786" y="11164"/>
                  </a:cubicBezTo>
                  <a:cubicBezTo>
                    <a:pt x="2813" y="11206"/>
                    <a:pt x="2832" y="11234"/>
                    <a:pt x="2868" y="11271"/>
                  </a:cubicBezTo>
                  <a:cubicBezTo>
                    <a:pt x="2879" y="11283"/>
                    <a:pt x="2916" y="11312"/>
                    <a:pt x="2918" y="11313"/>
                  </a:cubicBezTo>
                  <a:cubicBezTo>
                    <a:pt x="2972" y="11367"/>
                    <a:pt x="3027" y="11439"/>
                    <a:pt x="3103" y="11471"/>
                  </a:cubicBezTo>
                  <a:cubicBezTo>
                    <a:pt x="3115" y="11476"/>
                    <a:pt x="3119" y="11477"/>
                    <a:pt x="3122" y="11477"/>
                  </a:cubicBezTo>
                  <a:cubicBezTo>
                    <a:pt x="3124" y="11477"/>
                    <a:pt x="3125" y="11477"/>
                    <a:pt x="3126" y="11477"/>
                  </a:cubicBezTo>
                  <a:cubicBezTo>
                    <a:pt x="3129" y="11477"/>
                    <a:pt x="3134" y="11479"/>
                    <a:pt x="3152" y="11489"/>
                  </a:cubicBezTo>
                  <a:cubicBezTo>
                    <a:pt x="3164" y="11498"/>
                    <a:pt x="3179" y="11510"/>
                    <a:pt x="3199" y="11519"/>
                  </a:cubicBezTo>
                  <a:cubicBezTo>
                    <a:pt x="3202" y="11520"/>
                    <a:pt x="3204" y="11521"/>
                    <a:pt x="3206" y="11521"/>
                  </a:cubicBezTo>
                  <a:cubicBezTo>
                    <a:pt x="3208" y="11521"/>
                    <a:pt x="3210" y="11521"/>
                    <a:pt x="3212" y="11521"/>
                  </a:cubicBezTo>
                  <a:cubicBezTo>
                    <a:pt x="3214" y="11521"/>
                    <a:pt x="3218" y="11521"/>
                    <a:pt x="3223" y="11523"/>
                  </a:cubicBezTo>
                  <a:cubicBezTo>
                    <a:pt x="3268" y="11538"/>
                    <a:pt x="3334" y="11567"/>
                    <a:pt x="3402" y="11584"/>
                  </a:cubicBezTo>
                  <a:cubicBezTo>
                    <a:pt x="3452" y="11598"/>
                    <a:pt x="3503" y="11606"/>
                    <a:pt x="3543" y="11606"/>
                  </a:cubicBezTo>
                  <a:cubicBezTo>
                    <a:pt x="3556" y="11606"/>
                    <a:pt x="3568" y="11605"/>
                    <a:pt x="3579" y="11604"/>
                  </a:cubicBezTo>
                  <a:lnTo>
                    <a:pt x="3579" y="11604"/>
                  </a:lnTo>
                  <a:cubicBezTo>
                    <a:pt x="3570" y="11605"/>
                    <a:pt x="3571" y="11606"/>
                    <a:pt x="3575" y="11606"/>
                  </a:cubicBezTo>
                  <a:cubicBezTo>
                    <a:pt x="3582" y="11606"/>
                    <a:pt x="3600" y="11604"/>
                    <a:pt x="3581" y="11603"/>
                  </a:cubicBezTo>
                  <a:lnTo>
                    <a:pt x="3581" y="11603"/>
                  </a:lnTo>
                  <a:cubicBezTo>
                    <a:pt x="3581" y="11603"/>
                    <a:pt x="3582" y="11603"/>
                    <a:pt x="3582" y="11603"/>
                  </a:cubicBezTo>
                  <a:cubicBezTo>
                    <a:pt x="3622" y="11603"/>
                    <a:pt x="3640" y="11551"/>
                    <a:pt x="3584" y="11546"/>
                  </a:cubicBezTo>
                  <a:cubicBezTo>
                    <a:pt x="3566" y="11546"/>
                    <a:pt x="3503" y="11537"/>
                    <a:pt x="3482" y="11537"/>
                  </a:cubicBezTo>
                  <a:cubicBezTo>
                    <a:pt x="3479" y="11537"/>
                    <a:pt x="3477" y="11537"/>
                    <a:pt x="3476" y="11538"/>
                  </a:cubicBezTo>
                  <a:cubicBezTo>
                    <a:pt x="3464" y="11541"/>
                    <a:pt x="3458" y="11546"/>
                    <a:pt x="3444" y="11546"/>
                  </a:cubicBezTo>
                  <a:cubicBezTo>
                    <a:pt x="3433" y="11546"/>
                    <a:pt x="3416" y="11543"/>
                    <a:pt x="3387" y="11532"/>
                  </a:cubicBezTo>
                  <a:cubicBezTo>
                    <a:pt x="3332" y="11514"/>
                    <a:pt x="3274" y="11491"/>
                    <a:pt x="3219" y="11468"/>
                  </a:cubicBezTo>
                  <a:cubicBezTo>
                    <a:pt x="3184" y="11454"/>
                    <a:pt x="3151" y="11453"/>
                    <a:pt x="3125" y="11437"/>
                  </a:cubicBezTo>
                  <a:cubicBezTo>
                    <a:pt x="3085" y="11408"/>
                    <a:pt x="3093" y="11389"/>
                    <a:pt x="3048" y="11354"/>
                  </a:cubicBezTo>
                  <a:cubicBezTo>
                    <a:pt x="3041" y="11348"/>
                    <a:pt x="3037" y="11346"/>
                    <a:pt x="3035" y="11346"/>
                  </a:cubicBezTo>
                  <a:cubicBezTo>
                    <a:pt x="3028" y="11346"/>
                    <a:pt x="3032" y="11360"/>
                    <a:pt x="3029" y="11360"/>
                  </a:cubicBezTo>
                  <a:cubicBezTo>
                    <a:pt x="3006" y="11344"/>
                    <a:pt x="3008" y="11319"/>
                    <a:pt x="2981" y="11305"/>
                  </a:cubicBezTo>
                  <a:cubicBezTo>
                    <a:pt x="2980" y="11305"/>
                    <a:pt x="2979" y="11305"/>
                    <a:pt x="2978" y="11305"/>
                  </a:cubicBezTo>
                  <a:cubicBezTo>
                    <a:pt x="2974" y="11305"/>
                    <a:pt x="2967" y="11306"/>
                    <a:pt x="2959" y="11306"/>
                  </a:cubicBezTo>
                  <a:cubicBezTo>
                    <a:pt x="2945" y="11306"/>
                    <a:pt x="2929" y="11302"/>
                    <a:pt x="2915" y="11278"/>
                  </a:cubicBezTo>
                  <a:cubicBezTo>
                    <a:pt x="2903" y="11259"/>
                    <a:pt x="2926" y="11271"/>
                    <a:pt x="2902" y="11237"/>
                  </a:cubicBezTo>
                  <a:cubicBezTo>
                    <a:pt x="2892" y="11224"/>
                    <a:pt x="2872" y="11202"/>
                    <a:pt x="2861" y="11188"/>
                  </a:cubicBezTo>
                  <a:cubicBezTo>
                    <a:pt x="2852" y="11179"/>
                    <a:pt x="2847" y="11177"/>
                    <a:pt x="2844" y="11177"/>
                  </a:cubicBezTo>
                  <a:cubicBezTo>
                    <a:pt x="2841" y="11177"/>
                    <a:pt x="2839" y="11179"/>
                    <a:pt x="2836" y="11179"/>
                  </a:cubicBezTo>
                  <a:cubicBezTo>
                    <a:pt x="2831" y="11179"/>
                    <a:pt x="2823" y="11174"/>
                    <a:pt x="2800" y="11143"/>
                  </a:cubicBezTo>
                  <a:cubicBezTo>
                    <a:pt x="2809" y="11142"/>
                    <a:pt x="2811" y="11131"/>
                    <a:pt x="2803" y="11108"/>
                  </a:cubicBezTo>
                  <a:cubicBezTo>
                    <a:pt x="2790" y="11082"/>
                    <a:pt x="2771" y="11037"/>
                    <a:pt x="2758" y="11037"/>
                  </a:cubicBezTo>
                  <a:cubicBezTo>
                    <a:pt x="2757" y="11037"/>
                    <a:pt x="2757" y="11037"/>
                    <a:pt x="2756" y="11037"/>
                  </a:cubicBezTo>
                  <a:lnTo>
                    <a:pt x="2756" y="11037"/>
                  </a:lnTo>
                  <a:cubicBezTo>
                    <a:pt x="2773" y="11029"/>
                    <a:pt x="2749" y="10992"/>
                    <a:pt x="2724" y="10959"/>
                  </a:cubicBezTo>
                  <a:cubicBezTo>
                    <a:pt x="2733" y="10956"/>
                    <a:pt x="2665" y="10788"/>
                    <a:pt x="2656" y="10760"/>
                  </a:cubicBezTo>
                  <a:lnTo>
                    <a:pt x="2656" y="10760"/>
                  </a:lnTo>
                  <a:cubicBezTo>
                    <a:pt x="2669" y="10799"/>
                    <a:pt x="2670" y="10818"/>
                    <a:pt x="2667" y="10818"/>
                  </a:cubicBezTo>
                  <a:cubicBezTo>
                    <a:pt x="2662" y="10818"/>
                    <a:pt x="2651" y="10796"/>
                    <a:pt x="2641" y="10752"/>
                  </a:cubicBezTo>
                  <a:cubicBezTo>
                    <a:pt x="2627" y="10696"/>
                    <a:pt x="2609" y="10638"/>
                    <a:pt x="2591" y="10581"/>
                  </a:cubicBezTo>
                  <a:lnTo>
                    <a:pt x="2591" y="10581"/>
                  </a:lnTo>
                  <a:cubicBezTo>
                    <a:pt x="2576" y="10584"/>
                    <a:pt x="2620" y="10731"/>
                    <a:pt x="2632" y="10777"/>
                  </a:cubicBezTo>
                  <a:cubicBezTo>
                    <a:pt x="2618" y="10733"/>
                    <a:pt x="2603" y="10688"/>
                    <a:pt x="2589" y="10644"/>
                  </a:cubicBezTo>
                  <a:cubicBezTo>
                    <a:pt x="2580" y="10615"/>
                    <a:pt x="2567" y="10568"/>
                    <a:pt x="2571" y="10552"/>
                  </a:cubicBezTo>
                  <a:cubicBezTo>
                    <a:pt x="2572" y="10549"/>
                    <a:pt x="2573" y="10548"/>
                    <a:pt x="2574" y="10548"/>
                  </a:cubicBezTo>
                  <a:cubicBezTo>
                    <a:pt x="2577" y="10548"/>
                    <a:pt x="2579" y="10550"/>
                    <a:pt x="2581" y="10550"/>
                  </a:cubicBezTo>
                  <a:cubicBezTo>
                    <a:pt x="2583" y="10550"/>
                    <a:pt x="2584" y="10546"/>
                    <a:pt x="2581" y="10529"/>
                  </a:cubicBezTo>
                  <a:cubicBezTo>
                    <a:pt x="2568" y="10452"/>
                    <a:pt x="2543" y="10437"/>
                    <a:pt x="2519" y="10368"/>
                  </a:cubicBezTo>
                  <a:cubicBezTo>
                    <a:pt x="2499" y="10307"/>
                    <a:pt x="2494" y="10265"/>
                    <a:pt x="2491" y="10221"/>
                  </a:cubicBezTo>
                  <a:cubicBezTo>
                    <a:pt x="2491" y="10221"/>
                    <a:pt x="2491" y="10221"/>
                    <a:pt x="2491" y="10221"/>
                  </a:cubicBezTo>
                  <a:cubicBezTo>
                    <a:pt x="2481" y="10221"/>
                    <a:pt x="2455" y="10180"/>
                    <a:pt x="2442" y="10153"/>
                  </a:cubicBezTo>
                  <a:cubicBezTo>
                    <a:pt x="2422" y="10109"/>
                    <a:pt x="2444" y="10127"/>
                    <a:pt x="2440" y="10113"/>
                  </a:cubicBezTo>
                  <a:cubicBezTo>
                    <a:pt x="2438" y="10107"/>
                    <a:pt x="2436" y="10102"/>
                    <a:pt x="2434" y="10099"/>
                  </a:cubicBezTo>
                  <a:lnTo>
                    <a:pt x="2434" y="10099"/>
                  </a:lnTo>
                  <a:cubicBezTo>
                    <a:pt x="2434" y="10099"/>
                    <a:pt x="2435" y="10099"/>
                    <a:pt x="2435" y="10099"/>
                  </a:cubicBezTo>
                  <a:cubicBezTo>
                    <a:pt x="2439" y="10099"/>
                    <a:pt x="2441" y="10097"/>
                    <a:pt x="2440" y="10090"/>
                  </a:cubicBezTo>
                  <a:cubicBezTo>
                    <a:pt x="2436" y="10063"/>
                    <a:pt x="2414" y="10006"/>
                    <a:pt x="2405" y="9978"/>
                  </a:cubicBezTo>
                  <a:cubicBezTo>
                    <a:pt x="2394" y="9948"/>
                    <a:pt x="2373" y="9891"/>
                    <a:pt x="2359" y="9874"/>
                  </a:cubicBezTo>
                  <a:cubicBezTo>
                    <a:pt x="2351" y="9863"/>
                    <a:pt x="2347" y="9861"/>
                    <a:pt x="2339" y="9832"/>
                  </a:cubicBezTo>
                  <a:cubicBezTo>
                    <a:pt x="2334" y="9814"/>
                    <a:pt x="2332" y="9798"/>
                    <a:pt x="2334" y="9791"/>
                  </a:cubicBezTo>
                  <a:cubicBezTo>
                    <a:pt x="2338" y="9782"/>
                    <a:pt x="2334" y="9777"/>
                    <a:pt x="2326" y="9753"/>
                  </a:cubicBezTo>
                  <a:cubicBezTo>
                    <a:pt x="2316" y="9721"/>
                    <a:pt x="2299" y="9694"/>
                    <a:pt x="2286" y="9660"/>
                  </a:cubicBezTo>
                  <a:cubicBezTo>
                    <a:pt x="2274" y="9628"/>
                    <a:pt x="2262" y="9592"/>
                    <a:pt x="2252" y="9558"/>
                  </a:cubicBezTo>
                  <a:cubicBezTo>
                    <a:pt x="2246" y="9537"/>
                    <a:pt x="2245" y="9504"/>
                    <a:pt x="2241" y="9491"/>
                  </a:cubicBezTo>
                  <a:cubicBezTo>
                    <a:pt x="2240" y="9489"/>
                    <a:pt x="2239" y="9488"/>
                    <a:pt x="2239" y="9488"/>
                  </a:cubicBezTo>
                  <a:cubicBezTo>
                    <a:pt x="2238" y="9488"/>
                    <a:pt x="2237" y="9490"/>
                    <a:pt x="2236" y="9490"/>
                  </a:cubicBezTo>
                  <a:cubicBezTo>
                    <a:pt x="2235" y="9490"/>
                    <a:pt x="2234" y="9489"/>
                    <a:pt x="2234" y="9487"/>
                  </a:cubicBezTo>
                  <a:lnTo>
                    <a:pt x="2224" y="9459"/>
                  </a:lnTo>
                  <a:lnTo>
                    <a:pt x="2182" y="9326"/>
                  </a:lnTo>
                  <a:cubicBezTo>
                    <a:pt x="2168" y="9282"/>
                    <a:pt x="2143" y="9191"/>
                    <a:pt x="2127" y="9191"/>
                  </a:cubicBezTo>
                  <a:cubicBezTo>
                    <a:pt x="2127" y="9191"/>
                    <a:pt x="2127" y="9191"/>
                    <a:pt x="2126" y="9191"/>
                  </a:cubicBezTo>
                  <a:cubicBezTo>
                    <a:pt x="2138" y="9188"/>
                    <a:pt x="2109" y="9095"/>
                    <a:pt x="2098" y="9059"/>
                  </a:cubicBezTo>
                  <a:cubicBezTo>
                    <a:pt x="2081" y="9008"/>
                    <a:pt x="2070" y="9004"/>
                    <a:pt x="2056" y="8955"/>
                  </a:cubicBezTo>
                  <a:cubicBezTo>
                    <a:pt x="2050" y="8935"/>
                    <a:pt x="2064" y="8947"/>
                    <a:pt x="2060" y="8926"/>
                  </a:cubicBezTo>
                  <a:cubicBezTo>
                    <a:pt x="2057" y="8906"/>
                    <a:pt x="2049" y="8881"/>
                    <a:pt x="2041" y="8861"/>
                  </a:cubicBezTo>
                  <a:cubicBezTo>
                    <a:pt x="2032" y="8834"/>
                    <a:pt x="2021" y="8806"/>
                    <a:pt x="2010" y="8785"/>
                  </a:cubicBezTo>
                  <a:cubicBezTo>
                    <a:pt x="2007" y="8779"/>
                    <a:pt x="2005" y="8777"/>
                    <a:pt x="2003" y="8777"/>
                  </a:cubicBezTo>
                  <a:cubicBezTo>
                    <a:pt x="2001" y="8777"/>
                    <a:pt x="2000" y="8778"/>
                    <a:pt x="1998" y="8779"/>
                  </a:cubicBezTo>
                  <a:lnTo>
                    <a:pt x="1998" y="8779"/>
                  </a:lnTo>
                  <a:cubicBezTo>
                    <a:pt x="2007" y="8768"/>
                    <a:pt x="1978" y="8714"/>
                    <a:pt x="1970" y="8686"/>
                  </a:cubicBezTo>
                  <a:cubicBezTo>
                    <a:pt x="1959" y="8649"/>
                    <a:pt x="2000" y="8686"/>
                    <a:pt x="1979" y="8634"/>
                  </a:cubicBezTo>
                  <a:cubicBezTo>
                    <a:pt x="1953" y="8570"/>
                    <a:pt x="1940" y="8603"/>
                    <a:pt x="1922" y="8584"/>
                  </a:cubicBezTo>
                  <a:cubicBezTo>
                    <a:pt x="1907" y="8568"/>
                    <a:pt x="1912" y="8506"/>
                    <a:pt x="1915" y="8506"/>
                  </a:cubicBezTo>
                  <a:lnTo>
                    <a:pt x="1915" y="8506"/>
                  </a:lnTo>
                  <a:cubicBezTo>
                    <a:pt x="1915" y="8506"/>
                    <a:pt x="1915" y="8506"/>
                    <a:pt x="1915" y="8506"/>
                  </a:cubicBezTo>
                  <a:lnTo>
                    <a:pt x="1915" y="8506"/>
                  </a:lnTo>
                  <a:cubicBezTo>
                    <a:pt x="1905" y="8497"/>
                    <a:pt x="1905" y="8508"/>
                    <a:pt x="1894" y="8474"/>
                  </a:cubicBezTo>
                  <a:cubicBezTo>
                    <a:pt x="1891" y="8464"/>
                    <a:pt x="1884" y="8437"/>
                    <a:pt x="1879" y="8430"/>
                  </a:cubicBezTo>
                  <a:cubicBezTo>
                    <a:pt x="1878" y="8427"/>
                    <a:pt x="1876" y="8426"/>
                    <a:pt x="1875" y="8426"/>
                  </a:cubicBezTo>
                  <a:cubicBezTo>
                    <a:pt x="1874" y="8426"/>
                    <a:pt x="1872" y="8427"/>
                    <a:pt x="1871" y="8427"/>
                  </a:cubicBezTo>
                  <a:cubicBezTo>
                    <a:pt x="1869" y="8427"/>
                    <a:pt x="1868" y="8427"/>
                    <a:pt x="1866" y="8424"/>
                  </a:cubicBezTo>
                  <a:cubicBezTo>
                    <a:pt x="1859" y="8415"/>
                    <a:pt x="1852" y="8390"/>
                    <a:pt x="1848" y="8375"/>
                  </a:cubicBezTo>
                  <a:cubicBezTo>
                    <a:pt x="1857" y="8375"/>
                    <a:pt x="1861" y="8368"/>
                    <a:pt x="1845" y="8331"/>
                  </a:cubicBezTo>
                  <a:cubicBezTo>
                    <a:pt x="1824" y="8279"/>
                    <a:pt x="1818" y="8271"/>
                    <a:pt x="1830" y="8261"/>
                  </a:cubicBezTo>
                  <a:cubicBezTo>
                    <a:pt x="1835" y="8257"/>
                    <a:pt x="1812" y="8187"/>
                    <a:pt x="1806" y="8181"/>
                  </a:cubicBezTo>
                  <a:cubicBezTo>
                    <a:pt x="1804" y="8179"/>
                    <a:pt x="1803" y="8179"/>
                    <a:pt x="1802" y="8179"/>
                  </a:cubicBezTo>
                  <a:cubicBezTo>
                    <a:pt x="1800" y="8179"/>
                    <a:pt x="1800" y="8181"/>
                    <a:pt x="1799" y="8181"/>
                  </a:cubicBezTo>
                  <a:cubicBezTo>
                    <a:pt x="1797" y="8181"/>
                    <a:pt x="1795" y="8178"/>
                    <a:pt x="1790" y="8164"/>
                  </a:cubicBezTo>
                  <a:cubicBezTo>
                    <a:pt x="1777" y="8130"/>
                    <a:pt x="1766" y="8091"/>
                    <a:pt x="1756" y="8055"/>
                  </a:cubicBezTo>
                  <a:cubicBezTo>
                    <a:pt x="1746" y="8017"/>
                    <a:pt x="1751" y="8010"/>
                    <a:pt x="1745" y="7978"/>
                  </a:cubicBezTo>
                  <a:cubicBezTo>
                    <a:pt x="1739" y="7947"/>
                    <a:pt x="1725" y="7901"/>
                    <a:pt x="1711" y="7878"/>
                  </a:cubicBezTo>
                  <a:cubicBezTo>
                    <a:pt x="1692" y="7848"/>
                    <a:pt x="1683" y="7770"/>
                    <a:pt x="1684" y="7770"/>
                  </a:cubicBezTo>
                  <a:lnTo>
                    <a:pt x="1684" y="7770"/>
                  </a:lnTo>
                  <a:cubicBezTo>
                    <a:pt x="1684" y="7770"/>
                    <a:pt x="1684" y="7770"/>
                    <a:pt x="1684" y="7770"/>
                  </a:cubicBezTo>
                  <a:lnTo>
                    <a:pt x="1684" y="7770"/>
                  </a:lnTo>
                  <a:cubicBezTo>
                    <a:pt x="1680" y="7763"/>
                    <a:pt x="1677" y="7760"/>
                    <a:pt x="1675" y="7760"/>
                  </a:cubicBezTo>
                  <a:cubicBezTo>
                    <a:pt x="1666" y="7760"/>
                    <a:pt x="1676" y="7820"/>
                    <a:pt x="1671" y="7822"/>
                  </a:cubicBezTo>
                  <a:cubicBezTo>
                    <a:pt x="1670" y="7822"/>
                    <a:pt x="1654" y="7776"/>
                    <a:pt x="1658" y="7774"/>
                  </a:cubicBezTo>
                  <a:cubicBezTo>
                    <a:pt x="1664" y="7768"/>
                    <a:pt x="1646" y="7721"/>
                    <a:pt x="1636" y="7698"/>
                  </a:cubicBezTo>
                  <a:cubicBezTo>
                    <a:pt x="1613" y="7649"/>
                    <a:pt x="1633" y="7667"/>
                    <a:pt x="1632" y="7637"/>
                  </a:cubicBezTo>
                  <a:cubicBezTo>
                    <a:pt x="1631" y="7616"/>
                    <a:pt x="1620" y="7612"/>
                    <a:pt x="1616" y="7606"/>
                  </a:cubicBezTo>
                  <a:cubicBezTo>
                    <a:pt x="1616" y="7606"/>
                    <a:pt x="1616" y="7606"/>
                    <a:pt x="1616" y="7606"/>
                  </a:cubicBezTo>
                  <a:cubicBezTo>
                    <a:pt x="1608" y="7606"/>
                    <a:pt x="1597" y="7571"/>
                    <a:pt x="1591" y="7551"/>
                  </a:cubicBezTo>
                  <a:cubicBezTo>
                    <a:pt x="1574" y="7498"/>
                    <a:pt x="1575" y="7488"/>
                    <a:pt x="1550" y="7446"/>
                  </a:cubicBezTo>
                  <a:cubicBezTo>
                    <a:pt x="1548" y="7442"/>
                    <a:pt x="1532" y="7410"/>
                    <a:pt x="1532" y="7403"/>
                  </a:cubicBezTo>
                  <a:cubicBezTo>
                    <a:pt x="1532" y="7401"/>
                    <a:pt x="1532" y="7400"/>
                    <a:pt x="1533" y="7400"/>
                  </a:cubicBezTo>
                  <a:cubicBezTo>
                    <a:pt x="1536" y="7400"/>
                    <a:pt x="1548" y="7415"/>
                    <a:pt x="1554" y="7415"/>
                  </a:cubicBezTo>
                  <a:cubicBezTo>
                    <a:pt x="1557" y="7415"/>
                    <a:pt x="1558" y="7409"/>
                    <a:pt x="1554" y="7391"/>
                  </a:cubicBezTo>
                  <a:cubicBezTo>
                    <a:pt x="1540" y="7338"/>
                    <a:pt x="1518" y="7276"/>
                    <a:pt x="1501" y="7223"/>
                  </a:cubicBezTo>
                  <a:lnTo>
                    <a:pt x="1501" y="7223"/>
                  </a:lnTo>
                  <a:cubicBezTo>
                    <a:pt x="1503" y="7229"/>
                    <a:pt x="1516" y="7268"/>
                    <a:pt x="1509" y="7268"/>
                  </a:cubicBezTo>
                  <a:cubicBezTo>
                    <a:pt x="1509" y="7268"/>
                    <a:pt x="1509" y="7268"/>
                    <a:pt x="1509" y="7268"/>
                  </a:cubicBezTo>
                  <a:cubicBezTo>
                    <a:pt x="1506" y="7268"/>
                    <a:pt x="1482" y="7184"/>
                    <a:pt x="1474" y="7184"/>
                  </a:cubicBezTo>
                  <a:cubicBezTo>
                    <a:pt x="1474" y="7184"/>
                    <a:pt x="1474" y="7184"/>
                    <a:pt x="1474" y="7184"/>
                  </a:cubicBezTo>
                  <a:cubicBezTo>
                    <a:pt x="1474" y="7184"/>
                    <a:pt x="1474" y="7184"/>
                    <a:pt x="1474" y="7184"/>
                  </a:cubicBezTo>
                  <a:cubicBezTo>
                    <a:pt x="1478" y="7184"/>
                    <a:pt x="1488" y="7240"/>
                    <a:pt x="1485" y="7240"/>
                  </a:cubicBezTo>
                  <a:cubicBezTo>
                    <a:pt x="1485" y="7240"/>
                    <a:pt x="1484" y="7240"/>
                    <a:pt x="1484" y="7238"/>
                  </a:cubicBezTo>
                  <a:cubicBezTo>
                    <a:pt x="1468" y="7202"/>
                    <a:pt x="1436" y="7149"/>
                    <a:pt x="1453" y="7145"/>
                  </a:cubicBezTo>
                  <a:lnTo>
                    <a:pt x="1453" y="7145"/>
                  </a:lnTo>
                  <a:cubicBezTo>
                    <a:pt x="1458" y="7149"/>
                    <a:pt x="1463" y="7156"/>
                    <a:pt x="1466" y="7156"/>
                  </a:cubicBezTo>
                  <a:cubicBezTo>
                    <a:pt x="1468" y="7156"/>
                    <a:pt x="1469" y="7152"/>
                    <a:pt x="1465" y="7138"/>
                  </a:cubicBezTo>
                  <a:cubicBezTo>
                    <a:pt x="1453" y="7093"/>
                    <a:pt x="1433" y="7027"/>
                    <a:pt x="1417" y="6983"/>
                  </a:cubicBezTo>
                  <a:cubicBezTo>
                    <a:pt x="1412" y="6972"/>
                    <a:pt x="1409" y="6969"/>
                    <a:pt x="1406" y="6969"/>
                  </a:cubicBezTo>
                  <a:cubicBezTo>
                    <a:pt x="1401" y="6969"/>
                    <a:pt x="1399" y="6983"/>
                    <a:pt x="1395" y="6983"/>
                  </a:cubicBezTo>
                  <a:cubicBezTo>
                    <a:pt x="1394" y="6983"/>
                    <a:pt x="1394" y="6983"/>
                    <a:pt x="1394" y="6983"/>
                  </a:cubicBezTo>
                  <a:cubicBezTo>
                    <a:pt x="1387" y="6959"/>
                    <a:pt x="1367" y="6872"/>
                    <a:pt x="1368" y="6858"/>
                  </a:cubicBezTo>
                  <a:cubicBezTo>
                    <a:pt x="1369" y="6856"/>
                    <a:pt x="1369" y="6856"/>
                    <a:pt x="1369" y="6856"/>
                  </a:cubicBezTo>
                  <a:cubicBezTo>
                    <a:pt x="1373" y="6856"/>
                    <a:pt x="1392" y="6906"/>
                    <a:pt x="1397" y="6921"/>
                  </a:cubicBezTo>
                  <a:lnTo>
                    <a:pt x="1397" y="6921"/>
                  </a:lnTo>
                  <a:cubicBezTo>
                    <a:pt x="1386" y="6888"/>
                    <a:pt x="1362" y="6823"/>
                    <a:pt x="1361" y="6797"/>
                  </a:cubicBezTo>
                  <a:cubicBezTo>
                    <a:pt x="1360" y="6776"/>
                    <a:pt x="1375" y="6781"/>
                    <a:pt x="1382" y="6779"/>
                  </a:cubicBezTo>
                  <a:cubicBezTo>
                    <a:pt x="1362" y="6759"/>
                    <a:pt x="1346" y="6746"/>
                    <a:pt x="1326" y="6714"/>
                  </a:cubicBezTo>
                  <a:cubicBezTo>
                    <a:pt x="1315" y="6698"/>
                    <a:pt x="1307" y="6663"/>
                    <a:pt x="1297" y="6639"/>
                  </a:cubicBezTo>
                  <a:cubicBezTo>
                    <a:pt x="1292" y="6628"/>
                    <a:pt x="1274" y="6611"/>
                    <a:pt x="1275" y="6591"/>
                  </a:cubicBezTo>
                  <a:cubicBezTo>
                    <a:pt x="1275" y="6586"/>
                    <a:pt x="1277" y="6584"/>
                    <a:pt x="1279" y="6584"/>
                  </a:cubicBezTo>
                  <a:cubicBezTo>
                    <a:pt x="1285" y="6584"/>
                    <a:pt x="1297" y="6600"/>
                    <a:pt x="1304" y="6600"/>
                  </a:cubicBezTo>
                  <a:cubicBezTo>
                    <a:pt x="1305" y="6600"/>
                    <a:pt x="1307" y="6599"/>
                    <a:pt x="1307" y="6596"/>
                  </a:cubicBezTo>
                  <a:cubicBezTo>
                    <a:pt x="1311" y="6582"/>
                    <a:pt x="1290" y="6540"/>
                    <a:pt x="1282" y="6526"/>
                  </a:cubicBezTo>
                  <a:cubicBezTo>
                    <a:pt x="1272" y="6508"/>
                    <a:pt x="1268" y="6509"/>
                    <a:pt x="1258" y="6484"/>
                  </a:cubicBezTo>
                  <a:cubicBezTo>
                    <a:pt x="1248" y="6457"/>
                    <a:pt x="1238" y="6427"/>
                    <a:pt x="1230" y="6399"/>
                  </a:cubicBezTo>
                  <a:cubicBezTo>
                    <a:pt x="1227" y="6392"/>
                    <a:pt x="1225" y="6385"/>
                    <a:pt x="1223" y="6378"/>
                  </a:cubicBezTo>
                  <a:lnTo>
                    <a:pt x="1223" y="6378"/>
                  </a:lnTo>
                  <a:cubicBezTo>
                    <a:pt x="1223" y="6390"/>
                    <a:pt x="1224" y="6404"/>
                    <a:pt x="1220" y="6404"/>
                  </a:cubicBezTo>
                  <a:cubicBezTo>
                    <a:pt x="1218" y="6404"/>
                    <a:pt x="1215" y="6397"/>
                    <a:pt x="1209" y="6380"/>
                  </a:cubicBezTo>
                  <a:cubicBezTo>
                    <a:pt x="1202" y="6359"/>
                    <a:pt x="1203" y="6350"/>
                    <a:pt x="1207" y="6350"/>
                  </a:cubicBezTo>
                  <a:lnTo>
                    <a:pt x="1207" y="6350"/>
                  </a:lnTo>
                  <a:cubicBezTo>
                    <a:pt x="1210" y="6350"/>
                    <a:pt x="1215" y="6356"/>
                    <a:pt x="1220" y="6368"/>
                  </a:cubicBezTo>
                  <a:lnTo>
                    <a:pt x="1220" y="6368"/>
                  </a:lnTo>
                  <a:cubicBezTo>
                    <a:pt x="1200" y="6304"/>
                    <a:pt x="1177" y="6226"/>
                    <a:pt x="1154" y="6175"/>
                  </a:cubicBezTo>
                  <a:cubicBezTo>
                    <a:pt x="1147" y="6160"/>
                    <a:pt x="1138" y="6158"/>
                    <a:pt x="1134" y="6138"/>
                  </a:cubicBezTo>
                  <a:cubicBezTo>
                    <a:pt x="1130" y="6112"/>
                    <a:pt x="1136" y="6106"/>
                    <a:pt x="1132" y="6078"/>
                  </a:cubicBezTo>
                  <a:cubicBezTo>
                    <a:pt x="1121" y="6022"/>
                    <a:pt x="1095" y="5935"/>
                    <a:pt x="1070" y="5881"/>
                  </a:cubicBezTo>
                  <a:cubicBezTo>
                    <a:pt x="1066" y="5870"/>
                    <a:pt x="1048" y="5850"/>
                    <a:pt x="1047" y="5844"/>
                  </a:cubicBezTo>
                  <a:cubicBezTo>
                    <a:pt x="1043" y="5821"/>
                    <a:pt x="1063" y="5838"/>
                    <a:pt x="1052" y="5802"/>
                  </a:cubicBezTo>
                  <a:cubicBezTo>
                    <a:pt x="1052" y="5802"/>
                    <a:pt x="1037" y="5795"/>
                    <a:pt x="1027" y="5767"/>
                  </a:cubicBezTo>
                  <a:cubicBezTo>
                    <a:pt x="1021" y="5748"/>
                    <a:pt x="1014" y="5724"/>
                    <a:pt x="1006" y="5722"/>
                  </a:cubicBezTo>
                  <a:cubicBezTo>
                    <a:pt x="990" y="5717"/>
                    <a:pt x="988" y="5707"/>
                    <a:pt x="967" y="5673"/>
                  </a:cubicBezTo>
                  <a:cubicBezTo>
                    <a:pt x="967" y="5663"/>
                    <a:pt x="975" y="5632"/>
                    <a:pt x="979" y="5632"/>
                  </a:cubicBezTo>
                  <a:cubicBezTo>
                    <a:pt x="980" y="5632"/>
                    <a:pt x="980" y="5633"/>
                    <a:pt x="981" y="5635"/>
                  </a:cubicBezTo>
                  <a:cubicBezTo>
                    <a:pt x="983" y="5647"/>
                    <a:pt x="986" y="5673"/>
                    <a:pt x="998" y="5689"/>
                  </a:cubicBezTo>
                  <a:cubicBezTo>
                    <a:pt x="1000" y="5692"/>
                    <a:pt x="1001" y="5694"/>
                    <a:pt x="1002" y="5694"/>
                  </a:cubicBezTo>
                  <a:cubicBezTo>
                    <a:pt x="1004" y="5694"/>
                    <a:pt x="1003" y="5685"/>
                    <a:pt x="1001" y="5675"/>
                  </a:cubicBezTo>
                  <a:cubicBezTo>
                    <a:pt x="995" y="5649"/>
                    <a:pt x="960" y="5580"/>
                    <a:pt x="964" y="5558"/>
                  </a:cubicBezTo>
                  <a:cubicBezTo>
                    <a:pt x="965" y="5553"/>
                    <a:pt x="963" y="5543"/>
                    <a:pt x="958" y="5529"/>
                  </a:cubicBezTo>
                  <a:lnTo>
                    <a:pt x="958" y="5529"/>
                  </a:lnTo>
                  <a:cubicBezTo>
                    <a:pt x="958" y="5543"/>
                    <a:pt x="956" y="5559"/>
                    <a:pt x="951" y="5559"/>
                  </a:cubicBezTo>
                  <a:cubicBezTo>
                    <a:pt x="948" y="5559"/>
                    <a:pt x="943" y="5552"/>
                    <a:pt x="937" y="5532"/>
                  </a:cubicBezTo>
                  <a:lnTo>
                    <a:pt x="958" y="5527"/>
                  </a:lnTo>
                  <a:lnTo>
                    <a:pt x="958" y="5527"/>
                  </a:lnTo>
                  <a:cubicBezTo>
                    <a:pt x="958" y="5528"/>
                    <a:pt x="958" y="5528"/>
                    <a:pt x="958" y="5529"/>
                  </a:cubicBezTo>
                  <a:lnTo>
                    <a:pt x="958" y="5529"/>
                  </a:lnTo>
                  <a:cubicBezTo>
                    <a:pt x="958" y="5528"/>
                    <a:pt x="958" y="5528"/>
                    <a:pt x="958" y="5527"/>
                  </a:cubicBezTo>
                  <a:lnTo>
                    <a:pt x="958" y="5527"/>
                  </a:lnTo>
                  <a:lnTo>
                    <a:pt x="958" y="5527"/>
                  </a:lnTo>
                  <a:lnTo>
                    <a:pt x="958" y="5527"/>
                  </a:lnTo>
                  <a:cubicBezTo>
                    <a:pt x="943" y="5481"/>
                    <a:pt x="909" y="5398"/>
                    <a:pt x="899" y="5365"/>
                  </a:cubicBezTo>
                  <a:cubicBezTo>
                    <a:pt x="887" y="5368"/>
                    <a:pt x="896" y="5395"/>
                    <a:pt x="887" y="5398"/>
                  </a:cubicBezTo>
                  <a:cubicBezTo>
                    <a:pt x="877" y="5366"/>
                    <a:pt x="880" y="5337"/>
                    <a:pt x="874" y="5323"/>
                  </a:cubicBezTo>
                  <a:cubicBezTo>
                    <a:pt x="864" y="5297"/>
                    <a:pt x="847" y="5281"/>
                    <a:pt x="836" y="5262"/>
                  </a:cubicBezTo>
                  <a:cubicBezTo>
                    <a:pt x="840" y="5250"/>
                    <a:pt x="834" y="5091"/>
                    <a:pt x="812" y="5091"/>
                  </a:cubicBezTo>
                  <a:cubicBezTo>
                    <a:pt x="811" y="5091"/>
                    <a:pt x="811" y="5091"/>
                    <a:pt x="811" y="5091"/>
                  </a:cubicBezTo>
                  <a:cubicBezTo>
                    <a:pt x="815" y="5110"/>
                    <a:pt x="820" y="5114"/>
                    <a:pt x="824" y="5122"/>
                  </a:cubicBezTo>
                  <a:cubicBezTo>
                    <a:pt x="825" y="5126"/>
                    <a:pt x="825" y="5127"/>
                    <a:pt x="823" y="5127"/>
                  </a:cubicBezTo>
                  <a:cubicBezTo>
                    <a:pt x="819" y="5127"/>
                    <a:pt x="807" y="5118"/>
                    <a:pt x="804" y="5114"/>
                  </a:cubicBezTo>
                  <a:cubicBezTo>
                    <a:pt x="797" y="5103"/>
                    <a:pt x="788" y="5079"/>
                    <a:pt x="783" y="5060"/>
                  </a:cubicBezTo>
                  <a:cubicBezTo>
                    <a:pt x="770" y="5011"/>
                    <a:pt x="804" y="5060"/>
                    <a:pt x="790" y="5003"/>
                  </a:cubicBezTo>
                  <a:cubicBezTo>
                    <a:pt x="783" y="4978"/>
                    <a:pt x="771" y="4939"/>
                    <a:pt x="761" y="4916"/>
                  </a:cubicBezTo>
                  <a:cubicBezTo>
                    <a:pt x="749" y="4885"/>
                    <a:pt x="746" y="4910"/>
                    <a:pt x="732" y="4867"/>
                  </a:cubicBezTo>
                  <a:cubicBezTo>
                    <a:pt x="721" y="4838"/>
                    <a:pt x="715" y="4820"/>
                    <a:pt x="723" y="4818"/>
                  </a:cubicBezTo>
                  <a:lnTo>
                    <a:pt x="723" y="4818"/>
                  </a:lnTo>
                  <a:cubicBezTo>
                    <a:pt x="726" y="4821"/>
                    <a:pt x="735" y="4832"/>
                    <a:pt x="737" y="4832"/>
                  </a:cubicBezTo>
                  <a:cubicBezTo>
                    <a:pt x="738" y="4832"/>
                    <a:pt x="738" y="4832"/>
                    <a:pt x="738" y="4831"/>
                  </a:cubicBezTo>
                  <a:cubicBezTo>
                    <a:pt x="741" y="4826"/>
                    <a:pt x="670" y="4712"/>
                    <a:pt x="673" y="4689"/>
                  </a:cubicBezTo>
                  <a:cubicBezTo>
                    <a:pt x="676" y="4671"/>
                    <a:pt x="688" y="4680"/>
                    <a:pt x="673" y="4630"/>
                  </a:cubicBezTo>
                  <a:cubicBezTo>
                    <a:pt x="670" y="4619"/>
                    <a:pt x="652" y="4567"/>
                    <a:pt x="646" y="4558"/>
                  </a:cubicBezTo>
                  <a:lnTo>
                    <a:pt x="646" y="4558"/>
                  </a:lnTo>
                  <a:cubicBezTo>
                    <a:pt x="650" y="4564"/>
                    <a:pt x="658" y="4634"/>
                    <a:pt x="653" y="4634"/>
                  </a:cubicBezTo>
                  <a:cubicBezTo>
                    <a:pt x="652" y="4634"/>
                    <a:pt x="651" y="4631"/>
                    <a:pt x="648" y="4622"/>
                  </a:cubicBezTo>
                  <a:cubicBezTo>
                    <a:pt x="638" y="4585"/>
                    <a:pt x="630" y="4550"/>
                    <a:pt x="618" y="4512"/>
                  </a:cubicBezTo>
                  <a:lnTo>
                    <a:pt x="599" y="4453"/>
                  </a:lnTo>
                  <a:cubicBezTo>
                    <a:pt x="596" y="4440"/>
                    <a:pt x="593" y="4434"/>
                    <a:pt x="590" y="4434"/>
                  </a:cubicBezTo>
                  <a:cubicBezTo>
                    <a:pt x="588" y="4430"/>
                    <a:pt x="589" y="4429"/>
                    <a:pt x="590" y="4429"/>
                  </a:cubicBezTo>
                  <a:cubicBezTo>
                    <a:pt x="594" y="4429"/>
                    <a:pt x="608" y="4440"/>
                    <a:pt x="610" y="4440"/>
                  </a:cubicBezTo>
                  <a:cubicBezTo>
                    <a:pt x="610" y="4440"/>
                    <a:pt x="611" y="4440"/>
                    <a:pt x="611" y="4440"/>
                  </a:cubicBezTo>
                  <a:cubicBezTo>
                    <a:pt x="615" y="4431"/>
                    <a:pt x="596" y="4397"/>
                    <a:pt x="591" y="4391"/>
                  </a:cubicBezTo>
                  <a:cubicBezTo>
                    <a:pt x="585" y="4381"/>
                    <a:pt x="570" y="4363"/>
                    <a:pt x="566" y="4340"/>
                  </a:cubicBezTo>
                  <a:cubicBezTo>
                    <a:pt x="563" y="4319"/>
                    <a:pt x="575" y="4332"/>
                    <a:pt x="577" y="4322"/>
                  </a:cubicBezTo>
                  <a:lnTo>
                    <a:pt x="577" y="4322"/>
                  </a:lnTo>
                  <a:cubicBezTo>
                    <a:pt x="576" y="4323"/>
                    <a:pt x="576" y="4324"/>
                    <a:pt x="575" y="4324"/>
                  </a:cubicBezTo>
                  <a:cubicBezTo>
                    <a:pt x="568" y="4324"/>
                    <a:pt x="537" y="4259"/>
                    <a:pt x="530" y="4242"/>
                  </a:cubicBezTo>
                  <a:cubicBezTo>
                    <a:pt x="522" y="4222"/>
                    <a:pt x="512" y="4196"/>
                    <a:pt x="508" y="4175"/>
                  </a:cubicBezTo>
                  <a:cubicBezTo>
                    <a:pt x="504" y="4156"/>
                    <a:pt x="511" y="4165"/>
                    <a:pt x="507" y="4145"/>
                  </a:cubicBezTo>
                  <a:cubicBezTo>
                    <a:pt x="503" y="4127"/>
                    <a:pt x="482" y="4054"/>
                    <a:pt x="474" y="4054"/>
                  </a:cubicBezTo>
                  <a:cubicBezTo>
                    <a:pt x="467" y="4053"/>
                    <a:pt x="463" y="4049"/>
                    <a:pt x="453" y="4022"/>
                  </a:cubicBezTo>
                  <a:cubicBezTo>
                    <a:pt x="453" y="4022"/>
                    <a:pt x="439" y="3982"/>
                    <a:pt x="441" y="3981"/>
                  </a:cubicBezTo>
                  <a:cubicBezTo>
                    <a:pt x="441" y="3981"/>
                    <a:pt x="441" y="3981"/>
                    <a:pt x="441" y="3981"/>
                  </a:cubicBezTo>
                  <a:cubicBezTo>
                    <a:pt x="444" y="3981"/>
                    <a:pt x="465" y="4017"/>
                    <a:pt x="471" y="4017"/>
                  </a:cubicBezTo>
                  <a:cubicBezTo>
                    <a:pt x="473" y="4017"/>
                    <a:pt x="474" y="4013"/>
                    <a:pt x="470" y="3999"/>
                  </a:cubicBezTo>
                  <a:cubicBezTo>
                    <a:pt x="460" y="3957"/>
                    <a:pt x="440" y="3945"/>
                    <a:pt x="432" y="3902"/>
                  </a:cubicBezTo>
                  <a:cubicBezTo>
                    <a:pt x="425" y="3852"/>
                    <a:pt x="407" y="3824"/>
                    <a:pt x="389" y="3788"/>
                  </a:cubicBezTo>
                  <a:cubicBezTo>
                    <a:pt x="375" y="3759"/>
                    <a:pt x="380" y="3765"/>
                    <a:pt x="377" y="3748"/>
                  </a:cubicBezTo>
                  <a:cubicBezTo>
                    <a:pt x="374" y="3735"/>
                    <a:pt x="362" y="3713"/>
                    <a:pt x="357" y="3699"/>
                  </a:cubicBezTo>
                  <a:cubicBezTo>
                    <a:pt x="347" y="3687"/>
                    <a:pt x="320" y="3638"/>
                    <a:pt x="328" y="3621"/>
                  </a:cubicBezTo>
                  <a:cubicBezTo>
                    <a:pt x="329" y="3617"/>
                    <a:pt x="348" y="3587"/>
                    <a:pt x="325" y="3563"/>
                  </a:cubicBezTo>
                  <a:cubicBezTo>
                    <a:pt x="315" y="3552"/>
                    <a:pt x="310" y="3556"/>
                    <a:pt x="300" y="3519"/>
                  </a:cubicBezTo>
                  <a:cubicBezTo>
                    <a:pt x="295" y="3499"/>
                    <a:pt x="306" y="3510"/>
                    <a:pt x="306" y="3501"/>
                  </a:cubicBezTo>
                  <a:cubicBezTo>
                    <a:pt x="306" y="3488"/>
                    <a:pt x="297" y="3464"/>
                    <a:pt x="293" y="3449"/>
                  </a:cubicBezTo>
                  <a:lnTo>
                    <a:pt x="279" y="3453"/>
                  </a:lnTo>
                  <a:cubicBezTo>
                    <a:pt x="281" y="3466"/>
                    <a:pt x="285" y="3489"/>
                    <a:pt x="283" y="3495"/>
                  </a:cubicBezTo>
                  <a:cubicBezTo>
                    <a:pt x="283" y="3496"/>
                    <a:pt x="283" y="3497"/>
                    <a:pt x="282" y="3497"/>
                  </a:cubicBezTo>
                  <a:cubicBezTo>
                    <a:pt x="277" y="3497"/>
                    <a:pt x="259" y="3440"/>
                    <a:pt x="256" y="3431"/>
                  </a:cubicBezTo>
                  <a:cubicBezTo>
                    <a:pt x="242" y="3384"/>
                    <a:pt x="257" y="3405"/>
                    <a:pt x="249" y="3364"/>
                  </a:cubicBezTo>
                  <a:cubicBezTo>
                    <a:pt x="247" y="3356"/>
                    <a:pt x="235" y="3295"/>
                    <a:pt x="232" y="3290"/>
                  </a:cubicBezTo>
                  <a:cubicBezTo>
                    <a:pt x="221" y="3276"/>
                    <a:pt x="222" y="3296"/>
                    <a:pt x="208" y="3256"/>
                  </a:cubicBezTo>
                  <a:cubicBezTo>
                    <a:pt x="202" y="3237"/>
                    <a:pt x="197" y="3215"/>
                    <a:pt x="191" y="3207"/>
                  </a:cubicBezTo>
                  <a:cubicBezTo>
                    <a:pt x="174" y="3190"/>
                    <a:pt x="137" y="3061"/>
                    <a:pt x="128" y="3028"/>
                  </a:cubicBezTo>
                  <a:cubicBezTo>
                    <a:pt x="118" y="2994"/>
                    <a:pt x="123" y="3000"/>
                    <a:pt x="125" y="2987"/>
                  </a:cubicBezTo>
                  <a:cubicBezTo>
                    <a:pt x="128" y="2975"/>
                    <a:pt x="109" y="2925"/>
                    <a:pt x="103" y="2906"/>
                  </a:cubicBezTo>
                  <a:cubicBezTo>
                    <a:pt x="98" y="2880"/>
                    <a:pt x="88" y="2838"/>
                    <a:pt x="77" y="2827"/>
                  </a:cubicBezTo>
                  <a:cubicBezTo>
                    <a:pt x="70" y="2820"/>
                    <a:pt x="67" y="2802"/>
                    <a:pt x="62" y="2778"/>
                  </a:cubicBezTo>
                  <a:cubicBezTo>
                    <a:pt x="60" y="2763"/>
                    <a:pt x="53" y="2760"/>
                    <a:pt x="49" y="2738"/>
                  </a:cubicBezTo>
                  <a:cubicBezTo>
                    <a:pt x="41" y="2703"/>
                    <a:pt x="43" y="2681"/>
                    <a:pt x="40" y="2647"/>
                  </a:cubicBezTo>
                  <a:cubicBezTo>
                    <a:pt x="38" y="2614"/>
                    <a:pt x="19" y="2541"/>
                    <a:pt x="10" y="254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2"/>
            <p:cNvSpPr/>
            <p:nvPr/>
          </p:nvSpPr>
          <p:spPr>
            <a:xfrm>
              <a:off x="4529900" y="3196525"/>
              <a:ext cx="201150" cy="186800"/>
            </a:xfrm>
            <a:custGeom>
              <a:rect b="b" l="l" r="r" t="t"/>
              <a:pathLst>
                <a:path extrusionOk="0" h="7472" w="8046">
                  <a:moveTo>
                    <a:pt x="0" y="0"/>
                  </a:moveTo>
                  <a:lnTo>
                    <a:pt x="1835" y="6852"/>
                  </a:lnTo>
                  <a:cubicBezTo>
                    <a:pt x="1935" y="7226"/>
                    <a:pt x="2259" y="7472"/>
                    <a:pt x="2610" y="7472"/>
                  </a:cubicBezTo>
                  <a:cubicBezTo>
                    <a:pt x="2684" y="7472"/>
                    <a:pt x="2759" y="7461"/>
                    <a:pt x="2833" y="7438"/>
                  </a:cubicBezTo>
                  <a:lnTo>
                    <a:pt x="7368" y="6047"/>
                  </a:lnTo>
                  <a:cubicBezTo>
                    <a:pt x="7796" y="5916"/>
                    <a:pt x="8045" y="5437"/>
                    <a:pt x="7924" y="4984"/>
                  </a:cubicBezTo>
                  <a:lnTo>
                    <a:pt x="7787" y="4471"/>
                  </a:lnTo>
                  <a:cubicBezTo>
                    <a:pt x="7652" y="4477"/>
                    <a:pt x="7518" y="4480"/>
                    <a:pt x="7386" y="4480"/>
                  </a:cubicBezTo>
                  <a:cubicBezTo>
                    <a:pt x="3734" y="4480"/>
                    <a:pt x="1406" y="2221"/>
                    <a:pt x="0"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2"/>
            <p:cNvSpPr/>
            <p:nvPr/>
          </p:nvSpPr>
          <p:spPr>
            <a:xfrm>
              <a:off x="4528475" y="3195900"/>
              <a:ext cx="201000" cy="189050"/>
            </a:xfrm>
            <a:custGeom>
              <a:rect b="b" l="l" r="r" t="t"/>
              <a:pathLst>
                <a:path extrusionOk="0" h="7562" w="8040">
                  <a:moveTo>
                    <a:pt x="431" y="624"/>
                  </a:moveTo>
                  <a:cubicBezTo>
                    <a:pt x="436" y="624"/>
                    <a:pt x="441" y="626"/>
                    <a:pt x="444" y="631"/>
                  </a:cubicBezTo>
                  <a:cubicBezTo>
                    <a:pt x="455" y="648"/>
                    <a:pt x="462" y="676"/>
                    <a:pt x="429" y="682"/>
                  </a:cubicBezTo>
                  <a:cubicBezTo>
                    <a:pt x="427" y="682"/>
                    <a:pt x="425" y="682"/>
                    <a:pt x="423" y="682"/>
                  </a:cubicBezTo>
                  <a:cubicBezTo>
                    <a:pt x="404" y="682"/>
                    <a:pt x="399" y="662"/>
                    <a:pt x="389" y="648"/>
                  </a:cubicBezTo>
                  <a:cubicBezTo>
                    <a:pt x="401" y="639"/>
                    <a:pt x="418" y="624"/>
                    <a:pt x="431" y="624"/>
                  </a:cubicBezTo>
                  <a:close/>
                  <a:moveTo>
                    <a:pt x="357" y="635"/>
                  </a:moveTo>
                  <a:cubicBezTo>
                    <a:pt x="378" y="685"/>
                    <a:pt x="404" y="747"/>
                    <a:pt x="449" y="747"/>
                  </a:cubicBezTo>
                  <a:cubicBezTo>
                    <a:pt x="463" y="747"/>
                    <a:pt x="478" y="741"/>
                    <a:pt x="496" y="727"/>
                  </a:cubicBezTo>
                  <a:cubicBezTo>
                    <a:pt x="501" y="724"/>
                    <a:pt x="545" y="699"/>
                    <a:pt x="557" y="699"/>
                  </a:cubicBezTo>
                  <a:cubicBezTo>
                    <a:pt x="561" y="699"/>
                    <a:pt x="562" y="701"/>
                    <a:pt x="558" y="706"/>
                  </a:cubicBezTo>
                  <a:cubicBezTo>
                    <a:pt x="545" y="729"/>
                    <a:pt x="530" y="755"/>
                    <a:pt x="509" y="773"/>
                  </a:cubicBezTo>
                  <a:cubicBezTo>
                    <a:pt x="502" y="777"/>
                    <a:pt x="457" y="823"/>
                    <a:pt x="427" y="855"/>
                  </a:cubicBezTo>
                  <a:lnTo>
                    <a:pt x="427" y="855"/>
                  </a:lnTo>
                  <a:cubicBezTo>
                    <a:pt x="409" y="850"/>
                    <a:pt x="390" y="845"/>
                    <a:pt x="381" y="826"/>
                  </a:cubicBezTo>
                  <a:cubicBezTo>
                    <a:pt x="377" y="815"/>
                    <a:pt x="395" y="780"/>
                    <a:pt x="397" y="766"/>
                  </a:cubicBezTo>
                  <a:cubicBezTo>
                    <a:pt x="404" y="707"/>
                    <a:pt x="355" y="744"/>
                    <a:pt x="357" y="685"/>
                  </a:cubicBezTo>
                  <a:cubicBezTo>
                    <a:pt x="357" y="666"/>
                    <a:pt x="358" y="651"/>
                    <a:pt x="357" y="635"/>
                  </a:cubicBezTo>
                  <a:close/>
                  <a:moveTo>
                    <a:pt x="480" y="952"/>
                  </a:moveTo>
                  <a:lnTo>
                    <a:pt x="480" y="952"/>
                  </a:lnTo>
                  <a:cubicBezTo>
                    <a:pt x="480" y="952"/>
                    <a:pt x="479" y="952"/>
                    <a:pt x="479" y="952"/>
                  </a:cubicBezTo>
                  <a:lnTo>
                    <a:pt x="479" y="952"/>
                  </a:lnTo>
                  <a:cubicBezTo>
                    <a:pt x="479" y="952"/>
                    <a:pt x="480" y="952"/>
                    <a:pt x="480" y="952"/>
                  </a:cubicBezTo>
                  <a:close/>
                  <a:moveTo>
                    <a:pt x="602" y="1017"/>
                  </a:moveTo>
                  <a:cubicBezTo>
                    <a:pt x="583" y="1017"/>
                    <a:pt x="558" y="1032"/>
                    <a:pt x="575" y="1054"/>
                  </a:cubicBezTo>
                  <a:cubicBezTo>
                    <a:pt x="577" y="1060"/>
                    <a:pt x="584" y="1065"/>
                    <a:pt x="588" y="1070"/>
                  </a:cubicBezTo>
                  <a:cubicBezTo>
                    <a:pt x="633" y="1032"/>
                    <a:pt x="621" y="1017"/>
                    <a:pt x="602" y="1017"/>
                  </a:cubicBezTo>
                  <a:close/>
                  <a:moveTo>
                    <a:pt x="960" y="1088"/>
                  </a:moveTo>
                  <a:lnTo>
                    <a:pt x="960" y="1088"/>
                  </a:lnTo>
                  <a:cubicBezTo>
                    <a:pt x="960" y="1088"/>
                    <a:pt x="960" y="1088"/>
                    <a:pt x="960" y="1088"/>
                  </a:cubicBezTo>
                  <a:lnTo>
                    <a:pt x="960" y="1088"/>
                  </a:lnTo>
                  <a:cubicBezTo>
                    <a:pt x="960" y="1088"/>
                    <a:pt x="960" y="1088"/>
                    <a:pt x="960" y="1088"/>
                  </a:cubicBezTo>
                  <a:close/>
                  <a:moveTo>
                    <a:pt x="859" y="1074"/>
                  </a:moveTo>
                  <a:cubicBezTo>
                    <a:pt x="864" y="1074"/>
                    <a:pt x="868" y="1076"/>
                    <a:pt x="872" y="1081"/>
                  </a:cubicBezTo>
                  <a:cubicBezTo>
                    <a:pt x="884" y="1096"/>
                    <a:pt x="892" y="1124"/>
                    <a:pt x="859" y="1132"/>
                  </a:cubicBezTo>
                  <a:cubicBezTo>
                    <a:pt x="856" y="1133"/>
                    <a:pt x="854" y="1133"/>
                    <a:pt x="851" y="1133"/>
                  </a:cubicBezTo>
                  <a:cubicBezTo>
                    <a:pt x="833" y="1133"/>
                    <a:pt x="828" y="1113"/>
                    <a:pt x="818" y="1100"/>
                  </a:cubicBezTo>
                  <a:cubicBezTo>
                    <a:pt x="829" y="1090"/>
                    <a:pt x="846" y="1074"/>
                    <a:pt x="859" y="1074"/>
                  </a:cubicBezTo>
                  <a:close/>
                  <a:moveTo>
                    <a:pt x="711" y="2209"/>
                  </a:moveTo>
                  <a:cubicBezTo>
                    <a:pt x="714" y="2209"/>
                    <a:pt x="717" y="2209"/>
                    <a:pt x="721" y="2210"/>
                  </a:cubicBezTo>
                  <a:lnTo>
                    <a:pt x="721" y="2210"/>
                  </a:lnTo>
                  <a:cubicBezTo>
                    <a:pt x="718" y="2210"/>
                    <a:pt x="715" y="2209"/>
                    <a:pt x="711" y="2209"/>
                  </a:cubicBezTo>
                  <a:close/>
                  <a:moveTo>
                    <a:pt x="746" y="2556"/>
                  </a:moveTo>
                  <a:cubicBezTo>
                    <a:pt x="746" y="2556"/>
                    <a:pt x="745" y="2557"/>
                    <a:pt x="745" y="2557"/>
                  </a:cubicBezTo>
                  <a:lnTo>
                    <a:pt x="745" y="2557"/>
                  </a:lnTo>
                  <a:cubicBezTo>
                    <a:pt x="745" y="2557"/>
                    <a:pt x="746" y="2556"/>
                    <a:pt x="746" y="2556"/>
                  </a:cubicBezTo>
                  <a:close/>
                  <a:moveTo>
                    <a:pt x="862" y="3092"/>
                  </a:moveTo>
                  <a:cubicBezTo>
                    <a:pt x="840" y="3123"/>
                    <a:pt x="849" y="3134"/>
                    <a:pt x="863" y="3134"/>
                  </a:cubicBezTo>
                  <a:cubicBezTo>
                    <a:pt x="877" y="3134"/>
                    <a:pt x="898" y="3122"/>
                    <a:pt x="894" y="3105"/>
                  </a:cubicBezTo>
                  <a:lnTo>
                    <a:pt x="862" y="3092"/>
                  </a:lnTo>
                  <a:close/>
                  <a:moveTo>
                    <a:pt x="3081" y="3138"/>
                  </a:moveTo>
                  <a:lnTo>
                    <a:pt x="3081" y="3138"/>
                  </a:lnTo>
                  <a:lnTo>
                    <a:pt x="3081" y="3138"/>
                  </a:lnTo>
                  <a:cubicBezTo>
                    <a:pt x="3081" y="3138"/>
                    <a:pt x="3081" y="3138"/>
                    <a:pt x="3081" y="3138"/>
                  </a:cubicBezTo>
                  <a:close/>
                  <a:moveTo>
                    <a:pt x="1291" y="3875"/>
                  </a:moveTo>
                  <a:cubicBezTo>
                    <a:pt x="1291" y="3875"/>
                    <a:pt x="1291" y="3875"/>
                    <a:pt x="1291" y="3875"/>
                  </a:cubicBezTo>
                  <a:lnTo>
                    <a:pt x="1291" y="3875"/>
                  </a:lnTo>
                  <a:cubicBezTo>
                    <a:pt x="1291" y="3875"/>
                    <a:pt x="1291" y="3875"/>
                    <a:pt x="1291" y="3875"/>
                  </a:cubicBezTo>
                  <a:close/>
                  <a:moveTo>
                    <a:pt x="4411" y="3857"/>
                  </a:moveTo>
                  <a:lnTo>
                    <a:pt x="4430" y="3866"/>
                  </a:lnTo>
                  <a:cubicBezTo>
                    <a:pt x="4433" y="3884"/>
                    <a:pt x="4436" y="3908"/>
                    <a:pt x="4428" y="3927"/>
                  </a:cubicBezTo>
                  <a:cubicBezTo>
                    <a:pt x="4397" y="3919"/>
                    <a:pt x="4395" y="3897"/>
                    <a:pt x="4411" y="3857"/>
                  </a:cubicBezTo>
                  <a:close/>
                  <a:moveTo>
                    <a:pt x="1201" y="4089"/>
                  </a:moveTo>
                  <a:cubicBezTo>
                    <a:pt x="1212" y="4089"/>
                    <a:pt x="1224" y="4098"/>
                    <a:pt x="1230" y="4120"/>
                  </a:cubicBezTo>
                  <a:cubicBezTo>
                    <a:pt x="1235" y="4139"/>
                    <a:pt x="1217" y="4151"/>
                    <a:pt x="1200" y="4151"/>
                  </a:cubicBezTo>
                  <a:cubicBezTo>
                    <a:pt x="1190" y="4151"/>
                    <a:pt x="1180" y="4146"/>
                    <a:pt x="1178" y="4136"/>
                  </a:cubicBezTo>
                  <a:cubicBezTo>
                    <a:pt x="1170" y="4107"/>
                    <a:pt x="1185" y="4089"/>
                    <a:pt x="1201" y="4089"/>
                  </a:cubicBezTo>
                  <a:close/>
                  <a:moveTo>
                    <a:pt x="4898" y="4235"/>
                  </a:moveTo>
                  <a:cubicBezTo>
                    <a:pt x="4880" y="4235"/>
                    <a:pt x="4850" y="4275"/>
                    <a:pt x="4882" y="4286"/>
                  </a:cubicBezTo>
                  <a:cubicBezTo>
                    <a:pt x="4887" y="4290"/>
                    <a:pt x="4896" y="4291"/>
                    <a:pt x="4902" y="4293"/>
                  </a:cubicBezTo>
                  <a:cubicBezTo>
                    <a:pt x="4916" y="4249"/>
                    <a:pt x="4909" y="4235"/>
                    <a:pt x="4898" y="4235"/>
                  </a:cubicBezTo>
                  <a:close/>
                  <a:moveTo>
                    <a:pt x="5068" y="4322"/>
                  </a:moveTo>
                  <a:lnTo>
                    <a:pt x="5068" y="4322"/>
                  </a:lnTo>
                  <a:cubicBezTo>
                    <a:pt x="5069" y="4322"/>
                    <a:pt x="5069" y="4322"/>
                    <a:pt x="5070" y="4323"/>
                  </a:cubicBezTo>
                  <a:cubicBezTo>
                    <a:pt x="5069" y="4322"/>
                    <a:pt x="5069" y="4322"/>
                    <a:pt x="5068" y="4322"/>
                  </a:cubicBezTo>
                  <a:close/>
                  <a:moveTo>
                    <a:pt x="1256" y="4388"/>
                  </a:moveTo>
                  <a:cubicBezTo>
                    <a:pt x="1262" y="4388"/>
                    <a:pt x="1268" y="4392"/>
                    <a:pt x="1273" y="4403"/>
                  </a:cubicBezTo>
                  <a:cubicBezTo>
                    <a:pt x="1277" y="4422"/>
                    <a:pt x="1259" y="4434"/>
                    <a:pt x="1243" y="4434"/>
                  </a:cubicBezTo>
                  <a:cubicBezTo>
                    <a:pt x="1233" y="4434"/>
                    <a:pt x="1223" y="4429"/>
                    <a:pt x="1220" y="4419"/>
                  </a:cubicBezTo>
                  <a:cubicBezTo>
                    <a:pt x="1230" y="4406"/>
                    <a:pt x="1244" y="4388"/>
                    <a:pt x="1256" y="4388"/>
                  </a:cubicBezTo>
                  <a:close/>
                  <a:moveTo>
                    <a:pt x="5705" y="4543"/>
                  </a:moveTo>
                  <a:cubicBezTo>
                    <a:pt x="5705" y="4543"/>
                    <a:pt x="5705" y="4543"/>
                    <a:pt x="5705" y="4543"/>
                  </a:cubicBezTo>
                  <a:cubicBezTo>
                    <a:pt x="5705" y="4543"/>
                    <a:pt x="5705" y="4543"/>
                    <a:pt x="5705" y="4543"/>
                  </a:cubicBezTo>
                  <a:close/>
                  <a:moveTo>
                    <a:pt x="5815" y="4570"/>
                  </a:moveTo>
                  <a:lnTo>
                    <a:pt x="5815" y="4570"/>
                  </a:lnTo>
                  <a:cubicBezTo>
                    <a:pt x="5815" y="4571"/>
                    <a:pt x="5815" y="4572"/>
                    <a:pt x="5815" y="4572"/>
                  </a:cubicBezTo>
                  <a:cubicBezTo>
                    <a:pt x="5815" y="4572"/>
                    <a:pt x="5815" y="4571"/>
                    <a:pt x="5815" y="4570"/>
                  </a:cubicBezTo>
                  <a:close/>
                  <a:moveTo>
                    <a:pt x="7602" y="4537"/>
                  </a:moveTo>
                  <a:cubicBezTo>
                    <a:pt x="7616" y="4557"/>
                    <a:pt x="7637" y="4589"/>
                    <a:pt x="7602" y="4595"/>
                  </a:cubicBezTo>
                  <a:cubicBezTo>
                    <a:pt x="7571" y="4594"/>
                    <a:pt x="7576" y="4537"/>
                    <a:pt x="7602" y="4537"/>
                  </a:cubicBezTo>
                  <a:close/>
                  <a:moveTo>
                    <a:pt x="7202" y="4693"/>
                  </a:moveTo>
                  <a:lnTo>
                    <a:pt x="7202" y="4693"/>
                  </a:lnTo>
                  <a:cubicBezTo>
                    <a:pt x="7202" y="4693"/>
                    <a:pt x="7202" y="4694"/>
                    <a:pt x="7202" y="4694"/>
                  </a:cubicBezTo>
                  <a:cubicBezTo>
                    <a:pt x="7202" y="4694"/>
                    <a:pt x="7202" y="4693"/>
                    <a:pt x="7202" y="4693"/>
                  </a:cubicBezTo>
                  <a:close/>
                  <a:moveTo>
                    <a:pt x="7349" y="4716"/>
                  </a:moveTo>
                  <a:lnTo>
                    <a:pt x="7349" y="4716"/>
                  </a:lnTo>
                  <a:cubicBezTo>
                    <a:pt x="7349" y="4716"/>
                    <a:pt x="7349" y="4716"/>
                    <a:pt x="7349" y="4716"/>
                  </a:cubicBezTo>
                  <a:close/>
                  <a:moveTo>
                    <a:pt x="7950" y="4767"/>
                  </a:moveTo>
                  <a:lnTo>
                    <a:pt x="7950" y="4767"/>
                  </a:lnTo>
                  <a:cubicBezTo>
                    <a:pt x="7949" y="4767"/>
                    <a:pt x="7949" y="4768"/>
                    <a:pt x="7948" y="4768"/>
                  </a:cubicBezTo>
                  <a:lnTo>
                    <a:pt x="7948" y="4768"/>
                  </a:lnTo>
                  <a:cubicBezTo>
                    <a:pt x="7949" y="4768"/>
                    <a:pt x="7950" y="4767"/>
                    <a:pt x="7950" y="4767"/>
                  </a:cubicBezTo>
                  <a:close/>
                  <a:moveTo>
                    <a:pt x="7894" y="4832"/>
                  </a:moveTo>
                  <a:cubicBezTo>
                    <a:pt x="7904" y="4832"/>
                    <a:pt x="7912" y="4835"/>
                    <a:pt x="7915" y="4845"/>
                  </a:cubicBezTo>
                  <a:lnTo>
                    <a:pt x="7915" y="4845"/>
                  </a:lnTo>
                  <a:cubicBezTo>
                    <a:pt x="7915" y="4845"/>
                    <a:pt x="7915" y="4846"/>
                    <a:pt x="7915" y="4846"/>
                  </a:cubicBezTo>
                  <a:cubicBezTo>
                    <a:pt x="7933" y="4854"/>
                    <a:pt x="7931" y="4870"/>
                    <a:pt x="7918" y="4870"/>
                  </a:cubicBezTo>
                  <a:cubicBezTo>
                    <a:pt x="7914" y="4870"/>
                    <a:pt x="7909" y="4868"/>
                    <a:pt x="7903" y="4865"/>
                  </a:cubicBezTo>
                  <a:cubicBezTo>
                    <a:pt x="7888" y="4855"/>
                    <a:pt x="7874" y="4847"/>
                    <a:pt x="7858" y="4840"/>
                  </a:cubicBezTo>
                  <a:cubicBezTo>
                    <a:pt x="7868" y="4837"/>
                    <a:pt x="7883" y="4832"/>
                    <a:pt x="7894" y="4832"/>
                  </a:cubicBezTo>
                  <a:close/>
                  <a:moveTo>
                    <a:pt x="7835" y="5280"/>
                  </a:moveTo>
                  <a:cubicBezTo>
                    <a:pt x="7835" y="5280"/>
                    <a:pt x="7835" y="5280"/>
                    <a:pt x="7835" y="5280"/>
                  </a:cubicBezTo>
                  <a:cubicBezTo>
                    <a:pt x="7835" y="5280"/>
                    <a:pt x="7835" y="5280"/>
                    <a:pt x="7835" y="5280"/>
                  </a:cubicBezTo>
                  <a:close/>
                  <a:moveTo>
                    <a:pt x="7916" y="5623"/>
                  </a:moveTo>
                  <a:cubicBezTo>
                    <a:pt x="7937" y="5634"/>
                    <a:pt x="7939" y="5639"/>
                    <a:pt x="7930" y="5656"/>
                  </a:cubicBezTo>
                  <a:cubicBezTo>
                    <a:pt x="7926" y="5667"/>
                    <a:pt x="7916" y="5685"/>
                    <a:pt x="7901" y="5685"/>
                  </a:cubicBezTo>
                  <a:cubicBezTo>
                    <a:pt x="7896" y="5685"/>
                    <a:pt x="7891" y="5683"/>
                    <a:pt x="7886" y="5680"/>
                  </a:cubicBezTo>
                  <a:cubicBezTo>
                    <a:pt x="7898" y="5662"/>
                    <a:pt x="7908" y="5642"/>
                    <a:pt x="7916" y="5623"/>
                  </a:cubicBezTo>
                  <a:close/>
                  <a:moveTo>
                    <a:pt x="1507" y="5677"/>
                  </a:moveTo>
                  <a:cubicBezTo>
                    <a:pt x="1487" y="5703"/>
                    <a:pt x="1488" y="5718"/>
                    <a:pt x="1509" y="5718"/>
                  </a:cubicBezTo>
                  <a:cubicBezTo>
                    <a:pt x="1517" y="5718"/>
                    <a:pt x="1528" y="5715"/>
                    <a:pt x="1542" y="5711"/>
                  </a:cubicBezTo>
                  <a:lnTo>
                    <a:pt x="1537" y="5690"/>
                  </a:lnTo>
                  <a:lnTo>
                    <a:pt x="1507" y="5677"/>
                  </a:lnTo>
                  <a:close/>
                  <a:moveTo>
                    <a:pt x="1548" y="5834"/>
                  </a:moveTo>
                  <a:cubicBezTo>
                    <a:pt x="1548" y="5834"/>
                    <a:pt x="1548" y="5834"/>
                    <a:pt x="1548" y="5834"/>
                  </a:cubicBezTo>
                  <a:cubicBezTo>
                    <a:pt x="1548" y="5834"/>
                    <a:pt x="1548" y="5834"/>
                    <a:pt x="1548" y="5834"/>
                  </a:cubicBezTo>
                  <a:close/>
                  <a:moveTo>
                    <a:pt x="7486" y="5873"/>
                  </a:moveTo>
                  <a:cubicBezTo>
                    <a:pt x="7486" y="5874"/>
                    <a:pt x="7485" y="5874"/>
                    <a:pt x="7484" y="5874"/>
                  </a:cubicBezTo>
                  <a:cubicBezTo>
                    <a:pt x="7485" y="5874"/>
                    <a:pt x="7486" y="5874"/>
                    <a:pt x="7486" y="5873"/>
                  </a:cubicBezTo>
                  <a:close/>
                  <a:moveTo>
                    <a:pt x="1576" y="6020"/>
                  </a:moveTo>
                  <a:lnTo>
                    <a:pt x="1576" y="6020"/>
                  </a:lnTo>
                  <a:cubicBezTo>
                    <a:pt x="1576" y="6020"/>
                    <a:pt x="1575" y="6021"/>
                    <a:pt x="1575" y="6021"/>
                  </a:cubicBezTo>
                  <a:cubicBezTo>
                    <a:pt x="1575" y="6021"/>
                    <a:pt x="1576" y="6020"/>
                    <a:pt x="1576" y="6020"/>
                  </a:cubicBezTo>
                  <a:close/>
                  <a:moveTo>
                    <a:pt x="7717" y="6165"/>
                  </a:moveTo>
                  <a:cubicBezTo>
                    <a:pt x="7712" y="6165"/>
                    <a:pt x="7707" y="6168"/>
                    <a:pt x="7699" y="6173"/>
                  </a:cubicBezTo>
                  <a:cubicBezTo>
                    <a:pt x="7696" y="6175"/>
                    <a:pt x="7653" y="6195"/>
                    <a:pt x="7668" y="6203"/>
                  </a:cubicBezTo>
                  <a:cubicBezTo>
                    <a:pt x="7674" y="6207"/>
                    <a:pt x="7680" y="6209"/>
                    <a:pt x="7686" y="6209"/>
                  </a:cubicBezTo>
                  <a:cubicBezTo>
                    <a:pt x="7703" y="6209"/>
                    <a:pt x="7718" y="6194"/>
                    <a:pt x="7735" y="6183"/>
                  </a:cubicBezTo>
                  <a:cubicBezTo>
                    <a:pt x="7727" y="6171"/>
                    <a:pt x="7723" y="6165"/>
                    <a:pt x="7717" y="6165"/>
                  </a:cubicBezTo>
                  <a:close/>
                  <a:moveTo>
                    <a:pt x="1762" y="6309"/>
                  </a:moveTo>
                  <a:cubicBezTo>
                    <a:pt x="1784" y="6309"/>
                    <a:pt x="1799" y="6324"/>
                    <a:pt x="1784" y="6346"/>
                  </a:cubicBezTo>
                  <a:cubicBezTo>
                    <a:pt x="1770" y="6366"/>
                    <a:pt x="1738" y="6384"/>
                    <a:pt x="1718" y="6384"/>
                  </a:cubicBezTo>
                  <a:cubicBezTo>
                    <a:pt x="1702" y="6384"/>
                    <a:pt x="1693" y="6374"/>
                    <a:pt x="1701" y="6347"/>
                  </a:cubicBezTo>
                  <a:cubicBezTo>
                    <a:pt x="1712" y="6333"/>
                    <a:pt x="1728" y="6316"/>
                    <a:pt x="1748" y="6311"/>
                  </a:cubicBezTo>
                  <a:cubicBezTo>
                    <a:pt x="1753" y="6309"/>
                    <a:pt x="1758" y="6309"/>
                    <a:pt x="1762" y="6309"/>
                  </a:cubicBezTo>
                  <a:close/>
                  <a:moveTo>
                    <a:pt x="5420" y="6622"/>
                  </a:moveTo>
                  <a:cubicBezTo>
                    <a:pt x="5428" y="6622"/>
                    <a:pt x="5435" y="6627"/>
                    <a:pt x="5439" y="6645"/>
                  </a:cubicBezTo>
                  <a:lnTo>
                    <a:pt x="5419" y="6651"/>
                  </a:lnTo>
                  <a:lnTo>
                    <a:pt x="5392" y="6630"/>
                  </a:lnTo>
                  <a:cubicBezTo>
                    <a:pt x="5402" y="6627"/>
                    <a:pt x="5412" y="6622"/>
                    <a:pt x="5420" y="6622"/>
                  </a:cubicBezTo>
                  <a:close/>
                  <a:moveTo>
                    <a:pt x="5759" y="6614"/>
                  </a:moveTo>
                  <a:cubicBezTo>
                    <a:pt x="5757" y="6614"/>
                    <a:pt x="5755" y="6614"/>
                    <a:pt x="5753" y="6615"/>
                  </a:cubicBezTo>
                  <a:cubicBezTo>
                    <a:pt x="5728" y="6624"/>
                    <a:pt x="5744" y="6670"/>
                    <a:pt x="5764" y="6670"/>
                  </a:cubicBezTo>
                  <a:cubicBezTo>
                    <a:pt x="5765" y="6670"/>
                    <a:pt x="5766" y="6670"/>
                    <a:pt x="5767" y="6670"/>
                  </a:cubicBezTo>
                  <a:cubicBezTo>
                    <a:pt x="5790" y="6663"/>
                    <a:pt x="5784" y="6614"/>
                    <a:pt x="5759" y="6614"/>
                  </a:cubicBezTo>
                  <a:close/>
                  <a:moveTo>
                    <a:pt x="5660" y="6671"/>
                  </a:moveTo>
                  <a:lnTo>
                    <a:pt x="5660" y="6671"/>
                  </a:lnTo>
                  <a:cubicBezTo>
                    <a:pt x="5620" y="6682"/>
                    <a:pt x="5620" y="6704"/>
                    <a:pt x="5654" y="6732"/>
                  </a:cubicBezTo>
                  <a:cubicBezTo>
                    <a:pt x="5662" y="6711"/>
                    <a:pt x="5672" y="6697"/>
                    <a:pt x="5660" y="6671"/>
                  </a:cubicBezTo>
                  <a:close/>
                  <a:moveTo>
                    <a:pt x="5130" y="6808"/>
                  </a:moveTo>
                  <a:lnTo>
                    <a:pt x="5130" y="6808"/>
                  </a:lnTo>
                  <a:cubicBezTo>
                    <a:pt x="5130" y="6808"/>
                    <a:pt x="5130" y="6808"/>
                    <a:pt x="5130" y="6808"/>
                  </a:cubicBezTo>
                  <a:lnTo>
                    <a:pt x="5130" y="6808"/>
                  </a:lnTo>
                  <a:cubicBezTo>
                    <a:pt x="5130" y="6808"/>
                    <a:pt x="5130" y="6808"/>
                    <a:pt x="5130" y="6808"/>
                  </a:cubicBezTo>
                  <a:cubicBezTo>
                    <a:pt x="5130" y="6808"/>
                    <a:pt x="5130" y="6808"/>
                    <a:pt x="5130" y="6808"/>
                  </a:cubicBezTo>
                  <a:close/>
                  <a:moveTo>
                    <a:pt x="2025" y="7032"/>
                  </a:moveTo>
                  <a:cubicBezTo>
                    <a:pt x="2030" y="7032"/>
                    <a:pt x="2035" y="7035"/>
                    <a:pt x="2040" y="7042"/>
                  </a:cubicBezTo>
                  <a:cubicBezTo>
                    <a:pt x="2050" y="7060"/>
                    <a:pt x="2027" y="7080"/>
                    <a:pt x="2009" y="7080"/>
                  </a:cubicBezTo>
                  <a:cubicBezTo>
                    <a:pt x="2003" y="7080"/>
                    <a:pt x="1997" y="7078"/>
                    <a:pt x="1994" y="7071"/>
                  </a:cubicBezTo>
                  <a:cubicBezTo>
                    <a:pt x="2000" y="7054"/>
                    <a:pt x="2011" y="7032"/>
                    <a:pt x="2025" y="7032"/>
                  </a:cubicBezTo>
                  <a:close/>
                  <a:moveTo>
                    <a:pt x="3113" y="7211"/>
                  </a:moveTo>
                  <a:cubicBezTo>
                    <a:pt x="3113" y="7211"/>
                    <a:pt x="3113" y="7211"/>
                    <a:pt x="3113" y="7211"/>
                  </a:cubicBezTo>
                  <a:lnTo>
                    <a:pt x="3113" y="7211"/>
                  </a:lnTo>
                  <a:cubicBezTo>
                    <a:pt x="3113" y="7211"/>
                    <a:pt x="3113" y="7211"/>
                    <a:pt x="3113" y="7211"/>
                  </a:cubicBezTo>
                  <a:close/>
                  <a:moveTo>
                    <a:pt x="177" y="0"/>
                  </a:moveTo>
                  <a:cubicBezTo>
                    <a:pt x="121" y="0"/>
                    <a:pt x="2" y="35"/>
                    <a:pt x="1" y="71"/>
                  </a:cubicBezTo>
                  <a:cubicBezTo>
                    <a:pt x="1" y="77"/>
                    <a:pt x="2" y="87"/>
                    <a:pt x="4" y="99"/>
                  </a:cubicBezTo>
                  <a:lnTo>
                    <a:pt x="4" y="99"/>
                  </a:lnTo>
                  <a:cubicBezTo>
                    <a:pt x="1" y="127"/>
                    <a:pt x="9" y="153"/>
                    <a:pt x="32" y="153"/>
                  </a:cubicBezTo>
                  <a:cubicBezTo>
                    <a:pt x="34" y="153"/>
                    <a:pt x="37" y="152"/>
                    <a:pt x="40" y="152"/>
                  </a:cubicBezTo>
                  <a:lnTo>
                    <a:pt x="40" y="152"/>
                  </a:lnTo>
                  <a:cubicBezTo>
                    <a:pt x="53" y="152"/>
                    <a:pt x="65" y="152"/>
                    <a:pt x="74" y="155"/>
                  </a:cubicBezTo>
                  <a:lnTo>
                    <a:pt x="74" y="155"/>
                  </a:lnTo>
                  <a:cubicBezTo>
                    <a:pt x="77" y="168"/>
                    <a:pt x="83" y="184"/>
                    <a:pt x="88" y="201"/>
                  </a:cubicBezTo>
                  <a:lnTo>
                    <a:pt x="88" y="201"/>
                  </a:lnTo>
                  <a:cubicBezTo>
                    <a:pt x="88" y="201"/>
                    <a:pt x="87" y="202"/>
                    <a:pt x="87" y="203"/>
                  </a:cubicBezTo>
                  <a:cubicBezTo>
                    <a:pt x="86" y="229"/>
                    <a:pt x="85" y="256"/>
                    <a:pt x="88" y="283"/>
                  </a:cubicBezTo>
                  <a:lnTo>
                    <a:pt x="88" y="283"/>
                  </a:lnTo>
                  <a:cubicBezTo>
                    <a:pt x="87" y="287"/>
                    <a:pt x="87" y="290"/>
                    <a:pt x="89" y="292"/>
                  </a:cubicBezTo>
                  <a:lnTo>
                    <a:pt x="89" y="292"/>
                  </a:lnTo>
                  <a:cubicBezTo>
                    <a:pt x="92" y="310"/>
                    <a:pt x="96" y="327"/>
                    <a:pt x="104" y="343"/>
                  </a:cubicBezTo>
                  <a:cubicBezTo>
                    <a:pt x="116" y="370"/>
                    <a:pt x="179" y="374"/>
                    <a:pt x="177" y="398"/>
                  </a:cubicBezTo>
                  <a:cubicBezTo>
                    <a:pt x="173" y="437"/>
                    <a:pt x="97" y="463"/>
                    <a:pt x="97" y="510"/>
                  </a:cubicBezTo>
                  <a:cubicBezTo>
                    <a:pt x="97" y="517"/>
                    <a:pt x="101" y="520"/>
                    <a:pt x="107" y="520"/>
                  </a:cubicBezTo>
                  <a:cubicBezTo>
                    <a:pt x="122" y="520"/>
                    <a:pt x="151" y="501"/>
                    <a:pt x="161" y="500"/>
                  </a:cubicBezTo>
                  <a:lnTo>
                    <a:pt x="161" y="500"/>
                  </a:lnTo>
                  <a:cubicBezTo>
                    <a:pt x="166" y="521"/>
                    <a:pt x="101" y="552"/>
                    <a:pt x="127" y="568"/>
                  </a:cubicBezTo>
                  <a:cubicBezTo>
                    <a:pt x="128" y="568"/>
                    <a:pt x="129" y="569"/>
                    <a:pt x="130" y="569"/>
                  </a:cubicBezTo>
                  <a:cubicBezTo>
                    <a:pt x="142" y="569"/>
                    <a:pt x="179" y="562"/>
                    <a:pt x="207" y="562"/>
                  </a:cubicBezTo>
                  <a:cubicBezTo>
                    <a:pt x="232" y="562"/>
                    <a:pt x="251" y="567"/>
                    <a:pt x="235" y="589"/>
                  </a:cubicBezTo>
                  <a:cubicBezTo>
                    <a:pt x="220" y="611"/>
                    <a:pt x="182" y="603"/>
                    <a:pt x="173" y="639"/>
                  </a:cubicBezTo>
                  <a:cubicBezTo>
                    <a:pt x="169" y="653"/>
                    <a:pt x="174" y="676"/>
                    <a:pt x="183" y="687"/>
                  </a:cubicBezTo>
                  <a:cubicBezTo>
                    <a:pt x="188" y="693"/>
                    <a:pt x="195" y="696"/>
                    <a:pt x="201" y="696"/>
                  </a:cubicBezTo>
                  <a:cubicBezTo>
                    <a:pt x="215" y="696"/>
                    <a:pt x="230" y="688"/>
                    <a:pt x="243" y="688"/>
                  </a:cubicBezTo>
                  <a:cubicBezTo>
                    <a:pt x="255" y="688"/>
                    <a:pt x="265" y="694"/>
                    <a:pt x="271" y="718"/>
                  </a:cubicBezTo>
                  <a:cubicBezTo>
                    <a:pt x="241" y="724"/>
                    <a:pt x="215" y="738"/>
                    <a:pt x="199" y="762"/>
                  </a:cubicBezTo>
                  <a:cubicBezTo>
                    <a:pt x="191" y="786"/>
                    <a:pt x="182" y="823"/>
                    <a:pt x="214" y="823"/>
                  </a:cubicBezTo>
                  <a:cubicBezTo>
                    <a:pt x="219" y="823"/>
                    <a:pt x="225" y="823"/>
                    <a:pt x="232" y="821"/>
                  </a:cubicBezTo>
                  <a:lnTo>
                    <a:pt x="232" y="821"/>
                  </a:lnTo>
                  <a:cubicBezTo>
                    <a:pt x="163" y="841"/>
                    <a:pt x="187" y="869"/>
                    <a:pt x="230" y="889"/>
                  </a:cubicBezTo>
                  <a:cubicBezTo>
                    <a:pt x="180" y="903"/>
                    <a:pt x="265" y="1029"/>
                    <a:pt x="269" y="1046"/>
                  </a:cubicBezTo>
                  <a:cubicBezTo>
                    <a:pt x="261" y="1011"/>
                    <a:pt x="277" y="992"/>
                    <a:pt x="292" y="992"/>
                  </a:cubicBezTo>
                  <a:cubicBezTo>
                    <a:pt x="306" y="992"/>
                    <a:pt x="320" y="1007"/>
                    <a:pt x="317" y="1040"/>
                  </a:cubicBezTo>
                  <a:cubicBezTo>
                    <a:pt x="314" y="1087"/>
                    <a:pt x="320" y="1133"/>
                    <a:pt x="330" y="1178"/>
                  </a:cubicBezTo>
                  <a:cubicBezTo>
                    <a:pt x="387" y="1161"/>
                    <a:pt x="369" y="1045"/>
                    <a:pt x="371" y="1007"/>
                  </a:cubicBezTo>
                  <a:lnTo>
                    <a:pt x="371" y="1007"/>
                  </a:lnTo>
                  <a:cubicBezTo>
                    <a:pt x="379" y="1041"/>
                    <a:pt x="390" y="1075"/>
                    <a:pt x="395" y="1110"/>
                  </a:cubicBezTo>
                  <a:cubicBezTo>
                    <a:pt x="400" y="1133"/>
                    <a:pt x="402" y="1171"/>
                    <a:pt x="376" y="1191"/>
                  </a:cubicBezTo>
                  <a:cubicBezTo>
                    <a:pt x="351" y="1209"/>
                    <a:pt x="327" y="1189"/>
                    <a:pt x="316" y="1223"/>
                  </a:cubicBezTo>
                  <a:cubicBezTo>
                    <a:pt x="292" y="1293"/>
                    <a:pt x="367" y="1288"/>
                    <a:pt x="384" y="1340"/>
                  </a:cubicBezTo>
                  <a:cubicBezTo>
                    <a:pt x="399" y="1385"/>
                    <a:pt x="378" y="1426"/>
                    <a:pt x="347" y="1468"/>
                  </a:cubicBezTo>
                  <a:cubicBezTo>
                    <a:pt x="353" y="1467"/>
                    <a:pt x="359" y="1466"/>
                    <a:pt x="365" y="1466"/>
                  </a:cubicBezTo>
                  <a:cubicBezTo>
                    <a:pt x="397" y="1466"/>
                    <a:pt x="437" y="1485"/>
                    <a:pt x="454" y="1500"/>
                  </a:cubicBezTo>
                  <a:cubicBezTo>
                    <a:pt x="485" y="1528"/>
                    <a:pt x="424" y="1528"/>
                    <a:pt x="427" y="1539"/>
                  </a:cubicBezTo>
                  <a:cubicBezTo>
                    <a:pt x="428" y="1544"/>
                    <a:pt x="430" y="1547"/>
                    <a:pt x="434" y="1549"/>
                  </a:cubicBezTo>
                  <a:lnTo>
                    <a:pt x="434" y="1549"/>
                  </a:lnTo>
                  <a:cubicBezTo>
                    <a:pt x="420" y="1552"/>
                    <a:pt x="408" y="1556"/>
                    <a:pt x="405" y="1563"/>
                  </a:cubicBezTo>
                  <a:cubicBezTo>
                    <a:pt x="393" y="1588"/>
                    <a:pt x="414" y="1629"/>
                    <a:pt x="424" y="1650"/>
                  </a:cubicBezTo>
                  <a:cubicBezTo>
                    <a:pt x="434" y="1673"/>
                    <a:pt x="452" y="1715"/>
                    <a:pt x="484" y="1722"/>
                  </a:cubicBezTo>
                  <a:cubicBezTo>
                    <a:pt x="505" y="1726"/>
                    <a:pt x="517" y="1724"/>
                    <a:pt x="517" y="1749"/>
                  </a:cubicBezTo>
                  <a:cubicBezTo>
                    <a:pt x="518" y="1762"/>
                    <a:pt x="511" y="1777"/>
                    <a:pt x="496" y="1786"/>
                  </a:cubicBezTo>
                  <a:cubicBezTo>
                    <a:pt x="477" y="1798"/>
                    <a:pt x="485" y="1801"/>
                    <a:pt x="489" y="1819"/>
                  </a:cubicBezTo>
                  <a:cubicBezTo>
                    <a:pt x="496" y="1845"/>
                    <a:pt x="530" y="1859"/>
                    <a:pt x="544" y="1882"/>
                  </a:cubicBezTo>
                  <a:cubicBezTo>
                    <a:pt x="558" y="1906"/>
                    <a:pt x="566" y="1933"/>
                    <a:pt x="568" y="1960"/>
                  </a:cubicBezTo>
                  <a:cubicBezTo>
                    <a:pt x="570" y="1977"/>
                    <a:pt x="544" y="2011"/>
                    <a:pt x="547" y="2021"/>
                  </a:cubicBezTo>
                  <a:cubicBezTo>
                    <a:pt x="547" y="2022"/>
                    <a:pt x="548" y="2023"/>
                    <a:pt x="549" y="2023"/>
                  </a:cubicBezTo>
                  <a:cubicBezTo>
                    <a:pt x="553" y="2023"/>
                    <a:pt x="561" y="2017"/>
                    <a:pt x="565" y="2017"/>
                  </a:cubicBezTo>
                  <a:cubicBezTo>
                    <a:pt x="566" y="2017"/>
                    <a:pt x="567" y="2018"/>
                    <a:pt x="567" y="2019"/>
                  </a:cubicBezTo>
                  <a:lnTo>
                    <a:pt x="573" y="2041"/>
                  </a:lnTo>
                  <a:lnTo>
                    <a:pt x="599" y="2144"/>
                  </a:lnTo>
                  <a:cubicBezTo>
                    <a:pt x="606" y="2176"/>
                    <a:pt x="609" y="2241"/>
                    <a:pt x="652" y="2241"/>
                  </a:cubicBezTo>
                  <a:cubicBezTo>
                    <a:pt x="657" y="2241"/>
                    <a:pt x="663" y="2240"/>
                    <a:pt x="668" y="2239"/>
                  </a:cubicBezTo>
                  <a:lnTo>
                    <a:pt x="668" y="2239"/>
                  </a:lnTo>
                  <a:cubicBezTo>
                    <a:pt x="624" y="2252"/>
                    <a:pt x="639" y="2324"/>
                    <a:pt x="646" y="2352"/>
                  </a:cubicBezTo>
                  <a:cubicBezTo>
                    <a:pt x="656" y="2391"/>
                    <a:pt x="692" y="2386"/>
                    <a:pt x="696" y="2425"/>
                  </a:cubicBezTo>
                  <a:cubicBezTo>
                    <a:pt x="697" y="2442"/>
                    <a:pt x="660" y="2441"/>
                    <a:pt x="653" y="2459"/>
                  </a:cubicBezTo>
                  <a:cubicBezTo>
                    <a:pt x="647" y="2477"/>
                    <a:pt x="654" y="2496"/>
                    <a:pt x="660" y="2512"/>
                  </a:cubicBezTo>
                  <a:cubicBezTo>
                    <a:pt x="668" y="2531"/>
                    <a:pt x="680" y="2552"/>
                    <a:pt x="698" y="2565"/>
                  </a:cubicBezTo>
                  <a:cubicBezTo>
                    <a:pt x="701" y="2567"/>
                    <a:pt x="704" y="2568"/>
                    <a:pt x="708" y="2568"/>
                  </a:cubicBezTo>
                  <a:cubicBezTo>
                    <a:pt x="716" y="2568"/>
                    <a:pt x="726" y="2564"/>
                    <a:pt x="735" y="2560"/>
                  </a:cubicBezTo>
                  <a:lnTo>
                    <a:pt x="735" y="2560"/>
                  </a:lnTo>
                  <a:cubicBezTo>
                    <a:pt x="690" y="2580"/>
                    <a:pt x="745" y="2611"/>
                    <a:pt x="748" y="2634"/>
                  </a:cubicBezTo>
                  <a:cubicBezTo>
                    <a:pt x="752" y="2664"/>
                    <a:pt x="642" y="2659"/>
                    <a:pt x="668" y="2696"/>
                  </a:cubicBezTo>
                  <a:cubicBezTo>
                    <a:pt x="679" y="2711"/>
                    <a:pt x="695" y="2716"/>
                    <a:pt x="713" y="2716"/>
                  </a:cubicBezTo>
                  <a:cubicBezTo>
                    <a:pt x="745" y="2716"/>
                    <a:pt x="785" y="2700"/>
                    <a:pt x="814" y="2700"/>
                  </a:cubicBezTo>
                  <a:cubicBezTo>
                    <a:pt x="817" y="2700"/>
                    <a:pt x="819" y="2700"/>
                    <a:pt x="821" y="2700"/>
                  </a:cubicBezTo>
                  <a:cubicBezTo>
                    <a:pt x="860" y="2705"/>
                    <a:pt x="778" y="2776"/>
                    <a:pt x="772" y="2776"/>
                  </a:cubicBezTo>
                  <a:cubicBezTo>
                    <a:pt x="774" y="2777"/>
                    <a:pt x="776" y="2777"/>
                    <a:pt x="778" y="2777"/>
                  </a:cubicBezTo>
                  <a:cubicBezTo>
                    <a:pt x="785" y="2777"/>
                    <a:pt x="792" y="2775"/>
                    <a:pt x="797" y="2775"/>
                  </a:cubicBezTo>
                  <a:cubicBezTo>
                    <a:pt x="805" y="2775"/>
                    <a:pt x="810" y="2778"/>
                    <a:pt x="815" y="2793"/>
                  </a:cubicBezTo>
                  <a:cubicBezTo>
                    <a:pt x="818" y="2799"/>
                    <a:pt x="819" y="2822"/>
                    <a:pt x="827" y="2825"/>
                  </a:cubicBezTo>
                  <a:cubicBezTo>
                    <a:pt x="829" y="2826"/>
                    <a:pt x="831" y="2827"/>
                    <a:pt x="833" y="2827"/>
                  </a:cubicBezTo>
                  <a:cubicBezTo>
                    <a:pt x="842" y="2827"/>
                    <a:pt x="852" y="2820"/>
                    <a:pt x="862" y="2820"/>
                  </a:cubicBezTo>
                  <a:cubicBezTo>
                    <a:pt x="863" y="2820"/>
                    <a:pt x="865" y="2820"/>
                    <a:pt x="867" y="2821"/>
                  </a:cubicBezTo>
                  <a:cubicBezTo>
                    <a:pt x="882" y="2825"/>
                    <a:pt x="884" y="2845"/>
                    <a:pt x="887" y="2857"/>
                  </a:cubicBezTo>
                  <a:cubicBezTo>
                    <a:pt x="854" y="2864"/>
                    <a:pt x="835" y="2874"/>
                    <a:pt x="854" y="2901"/>
                  </a:cubicBezTo>
                  <a:cubicBezTo>
                    <a:pt x="878" y="2937"/>
                    <a:pt x="895" y="2941"/>
                    <a:pt x="841" y="2961"/>
                  </a:cubicBezTo>
                  <a:cubicBezTo>
                    <a:pt x="824" y="2968"/>
                    <a:pt x="838" y="3022"/>
                    <a:pt x="854" y="3023"/>
                  </a:cubicBezTo>
                  <a:cubicBezTo>
                    <a:pt x="855" y="3024"/>
                    <a:pt x="856" y="3024"/>
                    <a:pt x="858" y="3024"/>
                  </a:cubicBezTo>
                  <a:cubicBezTo>
                    <a:pt x="869" y="3024"/>
                    <a:pt x="875" y="3018"/>
                    <a:pt x="880" y="3018"/>
                  </a:cubicBezTo>
                  <a:cubicBezTo>
                    <a:pt x="884" y="3018"/>
                    <a:pt x="887" y="3020"/>
                    <a:pt x="892" y="3029"/>
                  </a:cubicBezTo>
                  <a:cubicBezTo>
                    <a:pt x="905" y="3054"/>
                    <a:pt x="910" y="3085"/>
                    <a:pt x="910" y="3113"/>
                  </a:cubicBezTo>
                  <a:cubicBezTo>
                    <a:pt x="911" y="3145"/>
                    <a:pt x="886" y="3156"/>
                    <a:pt x="878" y="3185"/>
                  </a:cubicBezTo>
                  <a:cubicBezTo>
                    <a:pt x="870" y="3211"/>
                    <a:pt x="876" y="3249"/>
                    <a:pt x="904" y="3261"/>
                  </a:cubicBezTo>
                  <a:cubicBezTo>
                    <a:pt x="941" y="3277"/>
                    <a:pt x="902" y="3352"/>
                    <a:pt x="896" y="3352"/>
                  </a:cubicBezTo>
                  <a:cubicBezTo>
                    <a:pt x="896" y="3352"/>
                    <a:pt x="896" y="3352"/>
                    <a:pt x="895" y="3352"/>
                  </a:cubicBezTo>
                  <a:lnTo>
                    <a:pt x="895" y="3352"/>
                  </a:lnTo>
                  <a:cubicBezTo>
                    <a:pt x="901" y="3354"/>
                    <a:pt x="906" y="3355"/>
                    <a:pt x="910" y="3355"/>
                  </a:cubicBezTo>
                  <a:cubicBezTo>
                    <a:pt x="948" y="3355"/>
                    <a:pt x="973" y="3292"/>
                    <a:pt x="991" y="3286"/>
                  </a:cubicBezTo>
                  <a:cubicBezTo>
                    <a:pt x="991" y="3286"/>
                    <a:pt x="991" y="3286"/>
                    <a:pt x="991" y="3286"/>
                  </a:cubicBezTo>
                  <a:cubicBezTo>
                    <a:pt x="996" y="3286"/>
                    <a:pt x="1008" y="3320"/>
                    <a:pt x="992" y="3326"/>
                  </a:cubicBezTo>
                  <a:cubicBezTo>
                    <a:pt x="964" y="3337"/>
                    <a:pt x="985" y="3370"/>
                    <a:pt x="1001" y="3386"/>
                  </a:cubicBezTo>
                  <a:cubicBezTo>
                    <a:pt x="1034" y="3418"/>
                    <a:pt x="982" y="3416"/>
                    <a:pt x="956" y="3447"/>
                  </a:cubicBezTo>
                  <a:cubicBezTo>
                    <a:pt x="938" y="3468"/>
                    <a:pt x="977" y="3462"/>
                    <a:pt x="983" y="3465"/>
                  </a:cubicBezTo>
                  <a:cubicBezTo>
                    <a:pt x="986" y="3464"/>
                    <a:pt x="989" y="3464"/>
                    <a:pt x="991" y="3464"/>
                  </a:cubicBezTo>
                  <a:cubicBezTo>
                    <a:pt x="1011" y="3464"/>
                    <a:pt x="1016" y="3488"/>
                    <a:pt x="1019" y="3502"/>
                  </a:cubicBezTo>
                  <a:cubicBezTo>
                    <a:pt x="1031" y="3543"/>
                    <a:pt x="1015" y="3554"/>
                    <a:pt x="1067" y="3577"/>
                  </a:cubicBezTo>
                  <a:cubicBezTo>
                    <a:pt x="1069" y="3580"/>
                    <a:pt x="1096" y="3600"/>
                    <a:pt x="1091" y="3607"/>
                  </a:cubicBezTo>
                  <a:cubicBezTo>
                    <a:pt x="1088" y="3611"/>
                    <a:pt x="1082" y="3612"/>
                    <a:pt x="1073" y="3612"/>
                  </a:cubicBezTo>
                  <a:cubicBezTo>
                    <a:pt x="1064" y="3612"/>
                    <a:pt x="1052" y="3610"/>
                    <a:pt x="1042" y="3610"/>
                  </a:cubicBezTo>
                  <a:cubicBezTo>
                    <a:pt x="1022" y="3610"/>
                    <a:pt x="1003" y="3614"/>
                    <a:pt x="1002" y="3636"/>
                  </a:cubicBezTo>
                  <a:cubicBezTo>
                    <a:pt x="999" y="3681"/>
                    <a:pt x="1020" y="3727"/>
                    <a:pt x="1031" y="3769"/>
                  </a:cubicBezTo>
                  <a:cubicBezTo>
                    <a:pt x="1030" y="3764"/>
                    <a:pt x="1020" y="3732"/>
                    <a:pt x="1043" y="3728"/>
                  </a:cubicBezTo>
                  <a:cubicBezTo>
                    <a:pt x="1043" y="3728"/>
                    <a:pt x="1043" y="3728"/>
                    <a:pt x="1044" y="3728"/>
                  </a:cubicBezTo>
                  <a:cubicBezTo>
                    <a:pt x="1055" y="3728"/>
                    <a:pt x="1060" y="3787"/>
                    <a:pt x="1083" y="3787"/>
                  </a:cubicBezTo>
                  <a:cubicBezTo>
                    <a:pt x="1084" y="3787"/>
                    <a:pt x="1086" y="3787"/>
                    <a:pt x="1088" y="3787"/>
                  </a:cubicBezTo>
                  <a:lnTo>
                    <a:pt x="1088" y="3787"/>
                  </a:lnTo>
                  <a:cubicBezTo>
                    <a:pt x="1087" y="3787"/>
                    <a:pt x="1087" y="3787"/>
                    <a:pt x="1086" y="3787"/>
                  </a:cubicBezTo>
                  <a:cubicBezTo>
                    <a:pt x="1076" y="3787"/>
                    <a:pt x="1095" y="3737"/>
                    <a:pt x="1104" y="3737"/>
                  </a:cubicBezTo>
                  <a:cubicBezTo>
                    <a:pt x="1105" y="3737"/>
                    <a:pt x="1105" y="3737"/>
                    <a:pt x="1106" y="3738"/>
                  </a:cubicBezTo>
                  <a:cubicBezTo>
                    <a:pt x="1125" y="3764"/>
                    <a:pt x="1191" y="3791"/>
                    <a:pt x="1124" y="3810"/>
                  </a:cubicBezTo>
                  <a:cubicBezTo>
                    <a:pt x="1117" y="3810"/>
                    <a:pt x="1109" y="3808"/>
                    <a:pt x="1101" y="3808"/>
                  </a:cubicBezTo>
                  <a:cubicBezTo>
                    <a:pt x="1088" y="3808"/>
                    <a:pt x="1077" y="3812"/>
                    <a:pt x="1077" y="3828"/>
                  </a:cubicBezTo>
                  <a:cubicBezTo>
                    <a:pt x="1077" y="3864"/>
                    <a:pt x="1087" y="3916"/>
                    <a:pt x="1106" y="3947"/>
                  </a:cubicBezTo>
                  <a:cubicBezTo>
                    <a:pt x="1109" y="3953"/>
                    <a:pt x="1114" y="3955"/>
                    <a:pt x="1120" y="3955"/>
                  </a:cubicBezTo>
                  <a:cubicBezTo>
                    <a:pt x="1138" y="3955"/>
                    <a:pt x="1165" y="3932"/>
                    <a:pt x="1182" y="3930"/>
                  </a:cubicBezTo>
                  <a:lnTo>
                    <a:pt x="1182" y="3930"/>
                  </a:lnTo>
                  <a:cubicBezTo>
                    <a:pt x="1187" y="3948"/>
                    <a:pt x="1176" y="4022"/>
                    <a:pt x="1157" y="4039"/>
                  </a:cubicBezTo>
                  <a:cubicBezTo>
                    <a:pt x="1154" y="4041"/>
                    <a:pt x="1152" y="4042"/>
                    <a:pt x="1150" y="4042"/>
                  </a:cubicBezTo>
                  <a:cubicBezTo>
                    <a:pt x="1134" y="4042"/>
                    <a:pt x="1116" y="4000"/>
                    <a:pt x="1115" y="3994"/>
                  </a:cubicBezTo>
                  <a:lnTo>
                    <a:pt x="1115" y="3994"/>
                  </a:lnTo>
                  <a:cubicBezTo>
                    <a:pt x="1121" y="4019"/>
                    <a:pt x="1147" y="4069"/>
                    <a:pt x="1127" y="4096"/>
                  </a:cubicBezTo>
                  <a:cubicBezTo>
                    <a:pt x="1111" y="4117"/>
                    <a:pt x="1063" y="4124"/>
                    <a:pt x="1038" y="4131"/>
                  </a:cubicBezTo>
                  <a:cubicBezTo>
                    <a:pt x="1086" y="4136"/>
                    <a:pt x="1130" y="4136"/>
                    <a:pt x="1173" y="4152"/>
                  </a:cubicBezTo>
                  <a:cubicBezTo>
                    <a:pt x="1195" y="4161"/>
                    <a:pt x="1189" y="4191"/>
                    <a:pt x="1204" y="4207"/>
                  </a:cubicBezTo>
                  <a:cubicBezTo>
                    <a:pt x="1212" y="4214"/>
                    <a:pt x="1257" y="4217"/>
                    <a:pt x="1234" y="4238"/>
                  </a:cubicBezTo>
                  <a:cubicBezTo>
                    <a:pt x="1223" y="4249"/>
                    <a:pt x="1209" y="4251"/>
                    <a:pt x="1193" y="4251"/>
                  </a:cubicBezTo>
                  <a:cubicBezTo>
                    <a:pt x="1185" y="4251"/>
                    <a:pt x="1176" y="4250"/>
                    <a:pt x="1168" y="4250"/>
                  </a:cubicBezTo>
                  <a:cubicBezTo>
                    <a:pt x="1154" y="4250"/>
                    <a:pt x="1139" y="4252"/>
                    <a:pt x="1128" y="4260"/>
                  </a:cubicBezTo>
                  <a:cubicBezTo>
                    <a:pt x="1102" y="4278"/>
                    <a:pt x="1137" y="4303"/>
                    <a:pt x="1151" y="4311"/>
                  </a:cubicBezTo>
                  <a:cubicBezTo>
                    <a:pt x="1170" y="4322"/>
                    <a:pt x="1184" y="4317"/>
                    <a:pt x="1195" y="4337"/>
                  </a:cubicBezTo>
                  <a:cubicBezTo>
                    <a:pt x="1205" y="4356"/>
                    <a:pt x="1211" y="4379"/>
                    <a:pt x="1216" y="4401"/>
                  </a:cubicBezTo>
                  <a:cubicBezTo>
                    <a:pt x="1230" y="4453"/>
                    <a:pt x="1233" y="4531"/>
                    <a:pt x="1274" y="4572"/>
                  </a:cubicBezTo>
                  <a:cubicBezTo>
                    <a:pt x="1285" y="4581"/>
                    <a:pt x="1314" y="4575"/>
                    <a:pt x="1307" y="4593"/>
                  </a:cubicBezTo>
                  <a:cubicBezTo>
                    <a:pt x="1298" y="4617"/>
                    <a:pt x="1270" y="4629"/>
                    <a:pt x="1262" y="4654"/>
                  </a:cubicBezTo>
                  <a:cubicBezTo>
                    <a:pt x="1245" y="4704"/>
                    <a:pt x="1255" y="4772"/>
                    <a:pt x="1294" y="4808"/>
                  </a:cubicBezTo>
                  <a:cubicBezTo>
                    <a:pt x="1301" y="4815"/>
                    <a:pt x="1342" y="4821"/>
                    <a:pt x="1340" y="4827"/>
                  </a:cubicBezTo>
                  <a:cubicBezTo>
                    <a:pt x="1334" y="4847"/>
                    <a:pt x="1279" y="4847"/>
                    <a:pt x="1286" y="4875"/>
                  </a:cubicBezTo>
                  <a:cubicBezTo>
                    <a:pt x="1286" y="4875"/>
                    <a:pt x="1291" y="4874"/>
                    <a:pt x="1298" y="4874"/>
                  </a:cubicBezTo>
                  <a:cubicBezTo>
                    <a:pt x="1311" y="4874"/>
                    <a:pt x="1333" y="4876"/>
                    <a:pt x="1338" y="4890"/>
                  </a:cubicBezTo>
                  <a:cubicBezTo>
                    <a:pt x="1342" y="4904"/>
                    <a:pt x="1344" y="4921"/>
                    <a:pt x="1363" y="4921"/>
                  </a:cubicBezTo>
                  <a:cubicBezTo>
                    <a:pt x="1365" y="4921"/>
                    <a:pt x="1367" y="4921"/>
                    <a:pt x="1369" y="4921"/>
                  </a:cubicBezTo>
                  <a:cubicBezTo>
                    <a:pt x="1382" y="4919"/>
                    <a:pt x="1392" y="4918"/>
                    <a:pt x="1400" y="4918"/>
                  </a:cubicBezTo>
                  <a:cubicBezTo>
                    <a:pt x="1423" y="4918"/>
                    <a:pt x="1430" y="4926"/>
                    <a:pt x="1461" y="4939"/>
                  </a:cubicBezTo>
                  <a:cubicBezTo>
                    <a:pt x="1453" y="4949"/>
                    <a:pt x="1392" y="4991"/>
                    <a:pt x="1381" y="4991"/>
                  </a:cubicBezTo>
                  <a:cubicBezTo>
                    <a:pt x="1380" y="4991"/>
                    <a:pt x="1379" y="4990"/>
                    <a:pt x="1379" y="4989"/>
                  </a:cubicBezTo>
                  <a:cubicBezTo>
                    <a:pt x="1381" y="4979"/>
                    <a:pt x="1394" y="4955"/>
                    <a:pt x="1369" y="4948"/>
                  </a:cubicBezTo>
                  <a:cubicBezTo>
                    <a:pt x="1366" y="4947"/>
                    <a:pt x="1363" y="4946"/>
                    <a:pt x="1360" y="4946"/>
                  </a:cubicBezTo>
                  <a:cubicBezTo>
                    <a:pt x="1350" y="4946"/>
                    <a:pt x="1347" y="4955"/>
                    <a:pt x="1346" y="4964"/>
                  </a:cubicBezTo>
                  <a:cubicBezTo>
                    <a:pt x="1343" y="4986"/>
                    <a:pt x="1399" y="5030"/>
                    <a:pt x="1363" y="5057"/>
                  </a:cubicBezTo>
                  <a:cubicBezTo>
                    <a:pt x="1357" y="5062"/>
                    <a:pt x="1356" y="5071"/>
                    <a:pt x="1359" y="5082"/>
                  </a:cubicBezTo>
                  <a:lnTo>
                    <a:pt x="1359" y="5082"/>
                  </a:lnTo>
                  <a:cubicBezTo>
                    <a:pt x="1371" y="5066"/>
                    <a:pt x="1398" y="5044"/>
                    <a:pt x="1417" y="5044"/>
                  </a:cubicBezTo>
                  <a:cubicBezTo>
                    <a:pt x="1426" y="5044"/>
                    <a:pt x="1433" y="5048"/>
                    <a:pt x="1436" y="5060"/>
                  </a:cubicBezTo>
                  <a:lnTo>
                    <a:pt x="1359" y="5083"/>
                  </a:lnTo>
                  <a:lnTo>
                    <a:pt x="1359" y="5083"/>
                  </a:lnTo>
                  <a:cubicBezTo>
                    <a:pt x="1359" y="5083"/>
                    <a:pt x="1359" y="5083"/>
                    <a:pt x="1359" y="5082"/>
                  </a:cubicBezTo>
                  <a:lnTo>
                    <a:pt x="1359" y="5082"/>
                  </a:lnTo>
                  <a:cubicBezTo>
                    <a:pt x="1359" y="5083"/>
                    <a:pt x="1358" y="5083"/>
                    <a:pt x="1358" y="5083"/>
                  </a:cubicBezTo>
                  <a:lnTo>
                    <a:pt x="1359" y="5083"/>
                  </a:lnTo>
                  <a:lnTo>
                    <a:pt x="1359" y="5083"/>
                  </a:lnTo>
                  <a:cubicBezTo>
                    <a:pt x="1368" y="5119"/>
                    <a:pt x="1410" y="5176"/>
                    <a:pt x="1416" y="5203"/>
                  </a:cubicBezTo>
                  <a:cubicBezTo>
                    <a:pt x="1459" y="5190"/>
                    <a:pt x="1451" y="5170"/>
                    <a:pt x="1488" y="5158"/>
                  </a:cubicBezTo>
                  <a:lnTo>
                    <a:pt x="1488" y="5158"/>
                  </a:lnTo>
                  <a:cubicBezTo>
                    <a:pt x="1494" y="5183"/>
                    <a:pt x="1453" y="5218"/>
                    <a:pt x="1460" y="5226"/>
                  </a:cubicBezTo>
                  <a:cubicBezTo>
                    <a:pt x="1474" y="5245"/>
                    <a:pt x="1518" y="5247"/>
                    <a:pt x="1541" y="5257"/>
                  </a:cubicBezTo>
                  <a:cubicBezTo>
                    <a:pt x="1513" y="5274"/>
                    <a:pt x="1400" y="5418"/>
                    <a:pt x="1454" y="5418"/>
                  </a:cubicBezTo>
                  <a:cubicBezTo>
                    <a:pt x="1458" y="5418"/>
                    <a:pt x="1463" y="5417"/>
                    <a:pt x="1469" y="5415"/>
                  </a:cubicBezTo>
                  <a:cubicBezTo>
                    <a:pt x="1471" y="5398"/>
                    <a:pt x="1457" y="5398"/>
                    <a:pt x="1453" y="5393"/>
                  </a:cubicBezTo>
                  <a:cubicBezTo>
                    <a:pt x="1446" y="5386"/>
                    <a:pt x="1475" y="5384"/>
                    <a:pt x="1495" y="5384"/>
                  </a:cubicBezTo>
                  <a:cubicBezTo>
                    <a:pt x="1503" y="5384"/>
                    <a:pt x="1510" y="5385"/>
                    <a:pt x="1513" y="5385"/>
                  </a:cubicBezTo>
                  <a:cubicBezTo>
                    <a:pt x="1529" y="5391"/>
                    <a:pt x="1539" y="5408"/>
                    <a:pt x="1539" y="5424"/>
                  </a:cubicBezTo>
                  <a:cubicBezTo>
                    <a:pt x="1539" y="5464"/>
                    <a:pt x="1464" y="5442"/>
                    <a:pt x="1462" y="5488"/>
                  </a:cubicBezTo>
                  <a:cubicBezTo>
                    <a:pt x="1462" y="5509"/>
                    <a:pt x="1467" y="5540"/>
                    <a:pt x="1480" y="5556"/>
                  </a:cubicBezTo>
                  <a:cubicBezTo>
                    <a:pt x="1486" y="5564"/>
                    <a:pt x="1494" y="5565"/>
                    <a:pt x="1502" y="5565"/>
                  </a:cubicBezTo>
                  <a:cubicBezTo>
                    <a:pt x="1505" y="5565"/>
                    <a:pt x="1509" y="5565"/>
                    <a:pt x="1512" y="5565"/>
                  </a:cubicBezTo>
                  <a:cubicBezTo>
                    <a:pt x="1522" y="5565"/>
                    <a:pt x="1533" y="5567"/>
                    <a:pt x="1538" y="5583"/>
                  </a:cubicBezTo>
                  <a:cubicBezTo>
                    <a:pt x="1545" y="5604"/>
                    <a:pt x="1553" y="5618"/>
                    <a:pt x="1522" y="5626"/>
                  </a:cubicBezTo>
                  <a:cubicBezTo>
                    <a:pt x="1516" y="5626"/>
                    <a:pt x="1504" y="5623"/>
                    <a:pt x="1494" y="5623"/>
                  </a:cubicBezTo>
                  <a:cubicBezTo>
                    <a:pt x="1489" y="5623"/>
                    <a:pt x="1484" y="5624"/>
                    <a:pt x="1481" y="5625"/>
                  </a:cubicBezTo>
                  <a:cubicBezTo>
                    <a:pt x="1468" y="5632"/>
                    <a:pt x="1611" y="5693"/>
                    <a:pt x="1577" y="5720"/>
                  </a:cubicBezTo>
                  <a:cubicBezTo>
                    <a:pt x="1549" y="5742"/>
                    <a:pt x="1515" y="5741"/>
                    <a:pt x="1521" y="5781"/>
                  </a:cubicBezTo>
                  <a:cubicBezTo>
                    <a:pt x="1522" y="5790"/>
                    <a:pt x="1540" y="5828"/>
                    <a:pt x="1548" y="5834"/>
                  </a:cubicBezTo>
                  <a:lnTo>
                    <a:pt x="1548" y="5834"/>
                  </a:lnTo>
                  <a:cubicBezTo>
                    <a:pt x="1543" y="5830"/>
                    <a:pt x="1583" y="5760"/>
                    <a:pt x="1597" y="5760"/>
                  </a:cubicBezTo>
                  <a:cubicBezTo>
                    <a:pt x="1600" y="5760"/>
                    <a:pt x="1601" y="5762"/>
                    <a:pt x="1602" y="5768"/>
                  </a:cubicBezTo>
                  <a:cubicBezTo>
                    <a:pt x="1604" y="5798"/>
                    <a:pt x="1599" y="5828"/>
                    <a:pt x="1607" y="5858"/>
                  </a:cubicBezTo>
                  <a:lnTo>
                    <a:pt x="1618" y="5903"/>
                  </a:lnTo>
                  <a:cubicBezTo>
                    <a:pt x="1616" y="5912"/>
                    <a:pt x="1619" y="5916"/>
                    <a:pt x="1626" y="5916"/>
                  </a:cubicBezTo>
                  <a:cubicBezTo>
                    <a:pt x="1628" y="5916"/>
                    <a:pt x="1630" y="5916"/>
                    <a:pt x="1632" y="5915"/>
                  </a:cubicBezTo>
                  <a:lnTo>
                    <a:pt x="1632" y="5915"/>
                  </a:lnTo>
                  <a:cubicBezTo>
                    <a:pt x="1641" y="5926"/>
                    <a:pt x="1571" y="5923"/>
                    <a:pt x="1565" y="5927"/>
                  </a:cubicBezTo>
                  <a:cubicBezTo>
                    <a:pt x="1541" y="5940"/>
                    <a:pt x="1577" y="5959"/>
                    <a:pt x="1587" y="5962"/>
                  </a:cubicBezTo>
                  <a:cubicBezTo>
                    <a:pt x="1600" y="5966"/>
                    <a:pt x="1639" y="5972"/>
                    <a:pt x="1628" y="5994"/>
                  </a:cubicBezTo>
                  <a:cubicBezTo>
                    <a:pt x="1619" y="6013"/>
                    <a:pt x="1591" y="6010"/>
                    <a:pt x="1576" y="6020"/>
                  </a:cubicBezTo>
                  <a:lnTo>
                    <a:pt x="1576" y="6020"/>
                  </a:lnTo>
                  <a:cubicBezTo>
                    <a:pt x="1579" y="6018"/>
                    <a:pt x="1583" y="6017"/>
                    <a:pt x="1586" y="6017"/>
                  </a:cubicBezTo>
                  <a:cubicBezTo>
                    <a:pt x="1612" y="6017"/>
                    <a:pt x="1656" y="6055"/>
                    <a:pt x="1663" y="6066"/>
                  </a:cubicBezTo>
                  <a:cubicBezTo>
                    <a:pt x="1673" y="6080"/>
                    <a:pt x="1683" y="6099"/>
                    <a:pt x="1679" y="6117"/>
                  </a:cubicBezTo>
                  <a:cubicBezTo>
                    <a:pt x="1675" y="6134"/>
                    <a:pt x="1657" y="6130"/>
                    <a:pt x="1655" y="6148"/>
                  </a:cubicBezTo>
                  <a:cubicBezTo>
                    <a:pt x="1653" y="6162"/>
                    <a:pt x="1657" y="6216"/>
                    <a:pt x="1680" y="6216"/>
                  </a:cubicBezTo>
                  <a:cubicBezTo>
                    <a:pt x="1681" y="6216"/>
                    <a:pt x="1683" y="6216"/>
                    <a:pt x="1684" y="6216"/>
                  </a:cubicBezTo>
                  <a:cubicBezTo>
                    <a:pt x="1692" y="6214"/>
                    <a:pt x="1699" y="6212"/>
                    <a:pt x="1705" y="6212"/>
                  </a:cubicBezTo>
                  <a:cubicBezTo>
                    <a:pt x="1716" y="6212"/>
                    <a:pt x="1723" y="6217"/>
                    <a:pt x="1728" y="6231"/>
                  </a:cubicBezTo>
                  <a:cubicBezTo>
                    <a:pt x="1728" y="6231"/>
                    <a:pt x="1739" y="6262"/>
                    <a:pt x="1733" y="6264"/>
                  </a:cubicBezTo>
                  <a:cubicBezTo>
                    <a:pt x="1732" y="6264"/>
                    <a:pt x="1732" y="6264"/>
                    <a:pt x="1731" y="6264"/>
                  </a:cubicBezTo>
                  <a:cubicBezTo>
                    <a:pt x="1722" y="6264"/>
                    <a:pt x="1691" y="6250"/>
                    <a:pt x="1669" y="6250"/>
                  </a:cubicBezTo>
                  <a:cubicBezTo>
                    <a:pt x="1657" y="6250"/>
                    <a:pt x="1648" y="6254"/>
                    <a:pt x="1647" y="6269"/>
                  </a:cubicBezTo>
                  <a:cubicBezTo>
                    <a:pt x="1646" y="6304"/>
                    <a:pt x="1703" y="6300"/>
                    <a:pt x="1689" y="6339"/>
                  </a:cubicBezTo>
                  <a:cubicBezTo>
                    <a:pt x="1673" y="6383"/>
                    <a:pt x="1707" y="6398"/>
                    <a:pt x="1735" y="6422"/>
                  </a:cubicBezTo>
                  <a:cubicBezTo>
                    <a:pt x="1758" y="6440"/>
                    <a:pt x="1747" y="6437"/>
                    <a:pt x="1743" y="6452"/>
                  </a:cubicBezTo>
                  <a:cubicBezTo>
                    <a:pt x="1741" y="6464"/>
                    <a:pt x="1762" y="6478"/>
                    <a:pt x="1764" y="6488"/>
                  </a:cubicBezTo>
                  <a:cubicBezTo>
                    <a:pt x="1791" y="6491"/>
                    <a:pt x="1840" y="6520"/>
                    <a:pt x="1797" y="6545"/>
                  </a:cubicBezTo>
                  <a:cubicBezTo>
                    <a:pt x="1786" y="6550"/>
                    <a:pt x="1694" y="6596"/>
                    <a:pt x="1751" y="6602"/>
                  </a:cubicBezTo>
                  <a:cubicBezTo>
                    <a:pt x="1778" y="6605"/>
                    <a:pt x="1795" y="6598"/>
                    <a:pt x="1798" y="6628"/>
                  </a:cubicBezTo>
                  <a:cubicBezTo>
                    <a:pt x="1800" y="6643"/>
                    <a:pt x="1770" y="6641"/>
                    <a:pt x="1761" y="6652"/>
                  </a:cubicBezTo>
                  <a:cubicBezTo>
                    <a:pt x="1750" y="6664"/>
                    <a:pt x="1757" y="6682"/>
                    <a:pt x="1760" y="6694"/>
                  </a:cubicBezTo>
                  <a:lnTo>
                    <a:pt x="1811" y="6678"/>
                  </a:lnTo>
                  <a:cubicBezTo>
                    <a:pt x="1815" y="6666"/>
                    <a:pt x="1821" y="6647"/>
                    <a:pt x="1835" y="6638"/>
                  </a:cubicBezTo>
                  <a:cubicBezTo>
                    <a:pt x="1838" y="6636"/>
                    <a:pt x="1841" y="6635"/>
                    <a:pt x="1843" y="6635"/>
                  </a:cubicBezTo>
                  <a:cubicBezTo>
                    <a:pt x="1861" y="6635"/>
                    <a:pt x="1867" y="6678"/>
                    <a:pt x="1868" y="6684"/>
                  </a:cubicBezTo>
                  <a:cubicBezTo>
                    <a:pt x="1877" y="6719"/>
                    <a:pt x="1843" y="6710"/>
                    <a:pt x="1833" y="6747"/>
                  </a:cubicBezTo>
                  <a:cubicBezTo>
                    <a:pt x="1831" y="6753"/>
                    <a:pt x="1816" y="6807"/>
                    <a:pt x="1825" y="6809"/>
                  </a:cubicBezTo>
                  <a:cubicBezTo>
                    <a:pt x="1829" y="6810"/>
                    <a:pt x="1831" y="6810"/>
                    <a:pt x="1834" y="6810"/>
                  </a:cubicBezTo>
                  <a:cubicBezTo>
                    <a:pt x="1843" y="6810"/>
                    <a:pt x="1851" y="6808"/>
                    <a:pt x="1857" y="6808"/>
                  </a:cubicBezTo>
                  <a:cubicBezTo>
                    <a:pt x="1865" y="6808"/>
                    <a:pt x="1870" y="6811"/>
                    <a:pt x="1875" y="6825"/>
                  </a:cubicBezTo>
                  <a:cubicBezTo>
                    <a:pt x="1880" y="6840"/>
                    <a:pt x="1876" y="6858"/>
                    <a:pt x="1893" y="6861"/>
                  </a:cubicBezTo>
                  <a:cubicBezTo>
                    <a:pt x="1932" y="6867"/>
                    <a:pt x="1943" y="6965"/>
                    <a:pt x="1954" y="6989"/>
                  </a:cubicBezTo>
                  <a:cubicBezTo>
                    <a:pt x="1961" y="7015"/>
                    <a:pt x="1949" y="7015"/>
                    <a:pt x="1932" y="7034"/>
                  </a:cubicBezTo>
                  <a:cubicBezTo>
                    <a:pt x="1914" y="7054"/>
                    <a:pt x="1941" y="7086"/>
                    <a:pt x="1948" y="7100"/>
                  </a:cubicBezTo>
                  <a:cubicBezTo>
                    <a:pt x="1946" y="7122"/>
                    <a:pt x="1955" y="7151"/>
                    <a:pt x="1979" y="7151"/>
                  </a:cubicBezTo>
                  <a:cubicBezTo>
                    <a:pt x="1983" y="7151"/>
                    <a:pt x="1987" y="7150"/>
                    <a:pt x="1992" y="7148"/>
                  </a:cubicBezTo>
                  <a:cubicBezTo>
                    <a:pt x="1996" y="7147"/>
                    <a:pt x="1999" y="7146"/>
                    <a:pt x="2001" y="7146"/>
                  </a:cubicBezTo>
                  <a:cubicBezTo>
                    <a:pt x="2013" y="7146"/>
                    <a:pt x="2016" y="7160"/>
                    <a:pt x="2024" y="7173"/>
                  </a:cubicBezTo>
                  <a:cubicBezTo>
                    <a:pt x="2027" y="7176"/>
                    <a:pt x="2031" y="7177"/>
                    <a:pt x="2036" y="7177"/>
                  </a:cubicBezTo>
                  <a:cubicBezTo>
                    <a:pt x="2038" y="7177"/>
                    <a:pt x="2041" y="7177"/>
                    <a:pt x="2044" y="7177"/>
                  </a:cubicBezTo>
                  <a:cubicBezTo>
                    <a:pt x="2049" y="7177"/>
                    <a:pt x="2055" y="7178"/>
                    <a:pt x="2060" y="7181"/>
                  </a:cubicBezTo>
                  <a:cubicBezTo>
                    <a:pt x="2082" y="7196"/>
                    <a:pt x="2082" y="7219"/>
                    <a:pt x="2098" y="7238"/>
                  </a:cubicBezTo>
                  <a:cubicBezTo>
                    <a:pt x="2102" y="7243"/>
                    <a:pt x="2110" y="7245"/>
                    <a:pt x="2119" y="7245"/>
                  </a:cubicBezTo>
                  <a:cubicBezTo>
                    <a:pt x="2159" y="7245"/>
                    <a:pt x="2233" y="7211"/>
                    <a:pt x="2231" y="7186"/>
                  </a:cubicBezTo>
                  <a:lnTo>
                    <a:pt x="2231" y="7186"/>
                  </a:lnTo>
                  <a:cubicBezTo>
                    <a:pt x="2231" y="7186"/>
                    <a:pt x="2230" y="7186"/>
                    <a:pt x="2230" y="7186"/>
                  </a:cubicBezTo>
                  <a:cubicBezTo>
                    <a:pt x="2227" y="7186"/>
                    <a:pt x="2209" y="7176"/>
                    <a:pt x="2207" y="7173"/>
                  </a:cubicBezTo>
                  <a:cubicBezTo>
                    <a:pt x="2199" y="7160"/>
                    <a:pt x="2193" y="7145"/>
                    <a:pt x="2197" y="7126"/>
                  </a:cubicBezTo>
                  <a:cubicBezTo>
                    <a:pt x="2195" y="7088"/>
                    <a:pt x="2182" y="7059"/>
                    <a:pt x="2162" y="7036"/>
                  </a:cubicBezTo>
                  <a:cubicBezTo>
                    <a:pt x="2160" y="7034"/>
                    <a:pt x="2158" y="7033"/>
                    <a:pt x="2156" y="7033"/>
                  </a:cubicBezTo>
                  <a:cubicBezTo>
                    <a:pt x="2141" y="7033"/>
                    <a:pt x="2116" y="7061"/>
                    <a:pt x="2094" y="7061"/>
                  </a:cubicBezTo>
                  <a:cubicBezTo>
                    <a:pt x="2090" y="7061"/>
                    <a:pt x="2085" y="7060"/>
                    <a:pt x="2081" y="7056"/>
                  </a:cubicBezTo>
                  <a:cubicBezTo>
                    <a:pt x="2065" y="7042"/>
                    <a:pt x="2068" y="7020"/>
                    <a:pt x="2078" y="6996"/>
                  </a:cubicBezTo>
                  <a:cubicBezTo>
                    <a:pt x="2098" y="6984"/>
                    <a:pt x="2100" y="6981"/>
                    <a:pt x="2093" y="6967"/>
                  </a:cubicBezTo>
                  <a:cubicBezTo>
                    <a:pt x="2088" y="6958"/>
                    <a:pt x="2086" y="6954"/>
                    <a:pt x="2083" y="6954"/>
                  </a:cubicBezTo>
                  <a:cubicBezTo>
                    <a:pt x="2078" y="6954"/>
                    <a:pt x="2072" y="6961"/>
                    <a:pt x="2052" y="6967"/>
                  </a:cubicBezTo>
                  <a:cubicBezTo>
                    <a:pt x="2050" y="6967"/>
                    <a:pt x="2048" y="6967"/>
                    <a:pt x="2046" y="6967"/>
                  </a:cubicBezTo>
                  <a:cubicBezTo>
                    <a:pt x="2033" y="6967"/>
                    <a:pt x="2020" y="6954"/>
                    <a:pt x="2027" y="6942"/>
                  </a:cubicBezTo>
                  <a:cubicBezTo>
                    <a:pt x="2045" y="6913"/>
                    <a:pt x="2102" y="6923"/>
                    <a:pt x="2088" y="6887"/>
                  </a:cubicBezTo>
                  <a:cubicBezTo>
                    <a:pt x="2085" y="6876"/>
                    <a:pt x="2061" y="6859"/>
                    <a:pt x="2037" y="6859"/>
                  </a:cubicBezTo>
                  <a:cubicBezTo>
                    <a:pt x="2033" y="6859"/>
                    <a:pt x="2029" y="6860"/>
                    <a:pt x="2024" y="6861"/>
                  </a:cubicBezTo>
                  <a:cubicBezTo>
                    <a:pt x="2018" y="6855"/>
                    <a:pt x="2019" y="6843"/>
                    <a:pt x="2014" y="6833"/>
                  </a:cubicBezTo>
                  <a:cubicBezTo>
                    <a:pt x="2008" y="6822"/>
                    <a:pt x="1942" y="6746"/>
                    <a:pt x="1948" y="6738"/>
                  </a:cubicBezTo>
                  <a:cubicBezTo>
                    <a:pt x="1951" y="6734"/>
                    <a:pt x="1955" y="6732"/>
                    <a:pt x="1961" y="6732"/>
                  </a:cubicBezTo>
                  <a:cubicBezTo>
                    <a:pt x="1985" y="6732"/>
                    <a:pt x="2026" y="6759"/>
                    <a:pt x="2041" y="6759"/>
                  </a:cubicBezTo>
                  <a:cubicBezTo>
                    <a:pt x="2041" y="6759"/>
                    <a:pt x="2042" y="6759"/>
                    <a:pt x="2043" y="6759"/>
                  </a:cubicBezTo>
                  <a:lnTo>
                    <a:pt x="2043" y="6759"/>
                  </a:lnTo>
                  <a:cubicBezTo>
                    <a:pt x="2042" y="6759"/>
                    <a:pt x="2042" y="6759"/>
                    <a:pt x="2041" y="6759"/>
                  </a:cubicBezTo>
                  <a:cubicBezTo>
                    <a:pt x="2021" y="6759"/>
                    <a:pt x="1976" y="6657"/>
                    <a:pt x="1959" y="6649"/>
                  </a:cubicBezTo>
                  <a:cubicBezTo>
                    <a:pt x="1932" y="6636"/>
                    <a:pt x="1936" y="6618"/>
                    <a:pt x="1956" y="6590"/>
                  </a:cubicBezTo>
                  <a:cubicBezTo>
                    <a:pt x="1986" y="6548"/>
                    <a:pt x="1948" y="6562"/>
                    <a:pt x="1944" y="6542"/>
                  </a:cubicBezTo>
                  <a:cubicBezTo>
                    <a:pt x="1938" y="6519"/>
                    <a:pt x="1934" y="6514"/>
                    <a:pt x="1948" y="6492"/>
                  </a:cubicBezTo>
                  <a:cubicBezTo>
                    <a:pt x="1952" y="6485"/>
                    <a:pt x="1953" y="6478"/>
                    <a:pt x="1949" y="6471"/>
                  </a:cubicBezTo>
                  <a:cubicBezTo>
                    <a:pt x="1945" y="6464"/>
                    <a:pt x="1934" y="6459"/>
                    <a:pt x="1923" y="6459"/>
                  </a:cubicBezTo>
                  <a:cubicBezTo>
                    <a:pt x="1914" y="6459"/>
                    <a:pt x="1904" y="6462"/>
                    <a:pt x="1899" y="6471"/>
                  </a:cubicBezTo>
                  <a:cubicBezTo>
                    <a:pt x="1890" y="6477"/>
                    <a:pt x="1877" y="6484"/>
                    <a:pt x="1868" y="6484"/>
                  </a:cubicBezTo>
                  <a:cubicBezTo>
                    <a:pt x="1860" y="6484"/>
                    <a:pt x="1856" y="6480"/>
                    <a:pt x="1859" y="6468"/>
                  </a:cubicBezTo>
                  <a:cubicBezTo>
                    <a:pt x="1864" y="6443"/>
                    <a:pt x="1894" y="6430"/>
                    <a:pt x="1899" y="6405"/>
                  </a:cubicBezTo>
                  <a:cubicBezTo>
                    <a:pt x="1904" y="6381"/>
                    <a:pt x="1883" y="6360"/>
                    <a:pt x="1866" y="6344"/>
                  </a:cubicBezTo>
                  <a:cubicBezTo>
                    <a:pt x="1863" y="6327"/>
                    <a:pt x="1859" y="6311"/>
                    <a:pt x="1866" y="6293"/>
                  </a:cubicBezTo>
                  <a:cubicBezTo>
                    <a:pt x="1875" y="6286"/>
                    <a:pt x="1879" y="6279"/>
                    <a:pt x="1877" y="6272"/>
                  </a:cubicBezTo>
                  <a:cubicBezTo>
                    <a:pt x="1870" y="6244"/>
                    <a:pt x="1848" y="6258"/>
                    <a:pt x="1839" y="6232"/>
                  </a:cubicBezTo>
                  <a:cubicBezTo>
                    <a:pt x="1833" y="6215"/>
                    <a:pt x="1843" y="6199"/>
                    <a:pt x="1842" y="6180"/>
                  </a:cubicBezTo>
                  <a:cubicBezTo>
                    <a:pt x="1839" y="6136"/>
                    <a:pt x="1818" y="6086"/>
                    <a:pt x="1779" y="6061"/>
                  </a:cubicBezTo>
                  <a:cubicBezTo>
                    <a:pt x="1752" y="6044"/>
                    <a:pt x="1746" y="6038"/>
                    <a:pt x="1788" y="6026"/>
                  </a:cubicBezTo>
                  <a:cubicBezTo>
                    <a:pt x="1793" y="6029"/>
                    <a:pt x="1797" y="6030"/>
                    <a:pt x="1801" y="6030"/>
                  </a:cubicBezTo>
                  <a:cubicBezTo>
                    <a:pt x="1815" y="6030"/>
                    <a:pt x="1811" y="6008"/>
                    <a:pt x="1808" y="5996"/>
                  </a:cubicBezTo>
                  <a:cubicBezTo>
                    <a:pt x="1803" y="5973"/>
                    <a:pt x="1799" y="5944"/>
                    <a:pt x="1783" y="5927"/>
                  </a:cubicBezTo>
                  <a:cubicBezTo>
                    <a:pt x="1769" y="5913"/>
                    <a:pt x="1742" y="5907"/>
                    <a:pt x="1750" y="5878"/>
                  </a:cubicBezTo>
                  <a:cubicBezTo>
                    <a:pt x="1792" y="5866"/>
                    <a:pt x="1766" y="5810"/>
                    <a:pt x="1754" y="5792"/>
                  </a:cubicBezTo>
                  <a:cubicBezTo>
                    <a:pt x="1742" y="5775"/>
                    <a:pt x="1673" y="5765"/>
                    <a:pt x="1686" y="5753"/>
                  </a:cubicBezTo>
                  <a:cubicBezTo>
                    <a:pt x="1717" y="5721"/>
                    <a:pt x="1730" y="5710"/>
                    <a:pt x="1724" y="5670"/>
                  </a:cubicBezTo>
                  <a:cubicBezTo>
                    <a:pt x="1716" y="5612"/>
                    <a:pt x="1701" y="5553"/>
                    <a:pt x="1677" y="5499"/>
                  </a:cubicBezTo>
                  <a:cubicBezTo>
                    <a:pt x="1668" y="5480"/>
                    <a:pt x="1659" y="5460"/>
                    <a:pt x="1646" y="5443"/>
                  </a:cubicBezTo>
                  <a:cubicBezTo>
                    <a:pt x="1639" y="5432"/>
                    <a:pt x="1618" y="5428"/>
                    <a:pt x="1615" y="5417"/>
                  </a:cubicBezTo>
                  <a:cubicBezTo>
                    <a:pt x="1611" y="5401"/>
                    <a:pt x="1644" y="5377"/>
                    <a:pt x="1652" y="5361"/>
                  </a:cubicBezTo>
                  <a:cubicBezTo>
                    <a:pt x="1661" y="5340"/>
                    <a:pt x="1665" y="5318"/>
                    <a:pt x="1663" y="5297"/>
                  </a:cubicBezTo>
                  <a:cubicBezTo>
                    <a:pt x="1661" y="5274"/>
                    <a:pt x="1653" y="5256"/>
                    <a:pt x="1630" y="5256"/>
                  </a:cubicBezTo>
                  <a:cubicBezTo>
                    <a:pt x="1625" y="5256"/>
                    <a:pt x="1619" y="5257"/>
                    <a:pt x="1612" y="5259"/>
                  </a:cubicBezTo>
                  <a:lnTo>
                    <a:pt x="1612" y="5259"/>
                  </a:lnTo>
                  <a:cubicBezTo>
                    <a:pt x="1640" y="5251"/>
                    <a:pt x="1578" y="5206"/>
                    <a:pt x="1570" y="5194"/>
                  </a:cubicBezTo>
                  <a:cubicBezTo>
                    <a:pt x="1565" y="5188"/>
                    <a:pt x="1599" y="5143"/>
                    <a:pt x="1601" y="5125"/>
                  </a:cubicBezTo>
                  <a:cubicBezTo>
                    <a:pt x="1604" y="5101"/>
                    <a:pt x="1601" y="5071"/>
                    <a:pt x="1585" y="5051"/>
                  </a:cubicBezTo>
                  <a:cubicBezTo>
                    <a:pt x="1581" y="5046"/>
                    <a:pt x="1576" y="5044"/>
                    <a:pt x="1569" y="5044"/>
                  </a:cubicBezTo>
                  <a:cubicBezTo>
                    <a:pt x="1554" y="5044"/>
                    <a:pt x="1533" y="5054"/>
                    <a:pt x="1519" y="5059"/>
                  </a:cubicBezTo>
                  <a:cubicBezTo>
                    <a:pt x="1516" y="5049"/>
                    <a:pt x="1507" y="5027"/>
                    <a:pt x="1508" y="5016"/>
                  </a:cubicBezTo>
                  <a:cubicBezTo>
                    <a:pt x="1516" y="5015"/>
                    <a:pt x="1524" y="5012"/>
                    <a:pt x="1530" y="5007"/>
                  </a:cubicBezTo>
                  <a:cubicBezTo>
                    <a:pt x="1536" y="4999"/>
                    <a:pt x="1527" y="4980"/>
                    <a:pt x="1525" y="4971"/>
                  </a:cubicBezTo>
                  <a:cubicBezTo>
                    <a:pt x="1523" y="4964"/>
                    <a:pt x="1543" y="4954"/>
                    <a:pt x="1545" y="4940"/>
                  </a:cubicBezTo>
                  <a:cubicBezTo>
                    <a:pt x="1547" y="4924"/>
                    <a:pt x="1542" y="4909"/>
                    <a:pt x="1536" y="4896"/>
                  </a:cubicBezTo>
                  <a:cubicBezTo>
                    <a:pt x="1519" y="4854"/>
                    <a:pt x="1489" y="4846"/>
                    <a:pt x="1455" y="4817"/>
                  </a:cubicBezTo>
                  <a:cubicBezTo>
                    <a:pt x="1412" y="4781"/>
                    <a:pt x="1446" y="4785"/>
                    <a:pt x="1487" y="4772"/>
                  </a:cubicBezTo>
                  <a:lnTo>
                    <a:pt x="1487" y="4772"/>
                  </a:lnTo>
                  <a:cubicBezTo>
                    <a:pt x="1484" y="4773"/>
                    <a:pt x="1482" y="4773"/>
                    <a:pt x="1481" y="4773"/>
                  </a:cubicBezTo>
                  <a:cubicBezTo>
                    <a:pt x="1465" y="4773"/>
                    <a:pt x="1475" y="4746"/>
                    <a:pt x="1455" y="4740"/>
                  </a:cubicBezTo>
                  <a:cubicBezTo>
                    <a:pt x="1455" y="4740"/>
                    <a:pt x="1455" y="4740"/>
                    <a:pt x="1454" y="4740"/>
                  </a:cubicBezTo>
                  <a:cubicBezTo>
                    <a:pt x="1450" y="4740"/>
                    <a:pt x="1430" y="4744"/>
                    <a:pt x="1423" y="4744"/>
                  </a:cubicBezTo>
                  <a:cubicBezTo>
                    <a:pt x="1421" y="4744"/>
                    <a:pt x="1420" y="4744"/>
                    <a:pt x="1419" y="4744"/>
                  </a:cubicBezTo>
                  <a:cubicBezTo>
                    <a:pt x="1415" y="4725"/>
                    <a:pt x="1454" y="4717"/>
                    <a:pt x="1451" y="4701"/>
                  </a:cubicBezTo>
                  <a:cubicBezTo>
                    <a:pt x="1445" y="4678"/>
                    <a:pt x="1407" y="4673"/>
                    <a:pt x="1394" y="4654"/>
                  </a:cubicBezTo>
                  <a:cubicBezTo>
                    <a:pt x="1383" y="4640"/>
                    <a:pt x="1385" y="4635"/>
                    <a:pt x="1392" y="4635"/>
                  </a:cubicBezTo>
                  <a:cubicBezTo>
                    <a:pt x="1400" y="4635"/>
                    <a:pt x="1413" y="4641"/>
                    <a:pt x="1421" y="4646"/>
                  </a:cubicBezTo>
                  <a:cubicBezTo>
                    <a:pt x="1427" y="4649"/>
                    <a:pt x="1433" y="4651"/>
                    <a:pt x="1440" y="4651"/>
                  </a:cubicBezTo>
                  <a:cubicBezTo>
                    <a:pt x="1462" y="4651"/>
                    <a:pt x="1485" y="4635"/>
                    <a:pt x="1472" y="4615"/>
                  </a:cubicBezTo>
                  <a:cubicBezTo>
                    <a:pt x="1458" y="4594"/>
                    <a:pt x="1431" y="4574"/>
                    <a:pt x="1400" y="4574"/>
                  </a:cubicBezTo>
                  <a:cubicBezTo>
                    <a:pt x="1394" y="4574"/>
                    <a:pt x="1387" y="4575"/>
                    <a:pt x="1380" y="4577"/>
                  </a:cubicBezTo>
                  <a:cubicBezTo>
                    <a:pt x="1476" y="4548"/>
                    <a:pt x="1333" y="4386"/>
                    <a:pt x="1402" y="4365"/>
                  </a:cubicBezTo>
                  <a:cubicBezTo>
                    <a:pt x="1437" y="4316"/>
                    <a:pt x="1370" y="4300"/>
                    <a:pt x="1353" y="4262"/>
                  </a:cubicBezTo>
                  <a:cubicBezTo>
                    <a:pt x="1340" y="4234"/>
                    <a:pt x="1334" y="4203"/>
                    <a:pt x="1326" y="4173"/>
                  </a:cubicBezTo>
                  <a:cubicBezTo>
                    <a:pt x="1315" y="4132"/>
                    <a:pt x="1281" y="4101"/>
                    <a:pt x="1271" y="4063"/>
                  </a:cubicBezTo>
                  <a:cubicBezTo>
                    <a:pt x="1263" y="4034"/>
                    <a:pt x="1288" y="4017"/>
                    <a:pt x="1278" y="3980"/>
                  </a:cubicBezTo>
                  <a:cubicBezTo>
                    <a:pt x="1274" y="3966"/>
                    <a:pt x="1268" y="3941"/>
                    <a:pt x="1251" y="3936"/>
                  </a:cubicBezTo>
                  <a:cubicBezTo>
                    <a:pt x="1249" y="3935"/>
                    <a:pt x="1248" y="3935"/>
                    <a:pt x="1246" y="3935"/>
                  </a:cubicBezTo>
                  <a:cubicBezTo>
                    <a:pt x="1241" y="3935"/>
                    <a:pt x="1234" y="3937"/>
                    <a:pt x="1229" y="3937"/>
                  </a:cubicBezTo>
                  <a:cubicBezTo>
                    <a:pt x="1224" y="3937"/>
                    <a:pt x="1220" y="3935"/>
                    <a:pt x="1219" y="3931"/>
                  </a:cubicBezTo>
                  <a:cubicBezTo>
                    <a:pt x="1214" y="3900"/>
                    <a:pt x="1265" y="3882"/>
                    <a:pt x="1291" y="3875"/>
                  </a:cubicBezTo>
                  <a:lnTo>
                    <a:pt x="1291" y="3875"/>
                  </a:lnTo>
                  <a:cubicBezTo>
                    <a:pt x="1289" y="3875"/>
                    <a:pt x="1288" y="3875"/>
                    <a:pt x="1287" y="3875"/>
                  </a:cubicBezTo>
                  <a:cubicBezTo>
                    <a:pt x="1237" y="3875"/>
                    <a:pt x="1200" y="3634"/>
                    <a:pt x="1194" y="3600"/>
                  </a:cubicBezTo>
                  <a:cubicBezTo>
                    <a:pt x="1188" y="3565"/>
                    <a:pt x="1200" y="3518"/>
                    <a:pt x="1190" y="3486"/>
                  </a:cubicBezTo>
                  <a:cubicBezTo>
                    <a:pt x="1179" y="3456"/>
                    <a:pt x="1159" y="3427"/>
                    <a:pt x="1136" y="3404"/>
                  </a:cubicBezTo>
                  <a:cubicBezTo>
                    <a:pt x="1130" y="3399"/>
                    <a:pt x="1093" y="3387"/>
                    <a:pt x="1074" y="3387"/>
                  </a:cubicBezTo>
                  <a:cubicBezTo>
                    <a:pt x="1066" y="3387"/>
                    <a:pt x="1061" y="3389"/>
                    <a:pt x="1062" y="3394"/>
                  </a:cubicBezTo>
                  <a:lnTo>
                    <a:pt x="1062" y="3394"/>
                  </a:lnTo>
                  <a:cubicBezTo>
                    <a:pt x="1056" y="3369"/>
                    <a:pt x="1139" y="3363"/>
                    <a:pt x="1104" y="3333"/>
                  </a:cubicBezTo>
                  <a:cubicBezTo>
                    <a:pt x="1100" y="3328"/>
                    <a:pt x="1053" y="3303"/>
                    <a:pt x="1061" y="3292"/>
                  </a:cubicBezTo>
                  <a:cubicBezTo>
                    <a:pt x="1062" y="3290"/>
                    <a:pt x="1066" y="3290"/>
                    <a:pt x="1072" y="3290"/>
                  </a:cubicBezTo>
                  <a:cubicBezTo>
                    <a:pt x="1079" y="3290"/>
                    <a:pt x="1090" y="3291"/>
                    <a:pt x="1100" y="3291"/>
                  </a:cubicBezTo>
                  <a:cubicBezTo>
                    <a:pt x="1115" y="3291"/>
                    <a:pt x="1129" y="3289"/>
                    <a:pt x="1123" y="3278"/>
                  </a:cubicBezTo>
                  <a:cubicBezTo>
                    <a:pt x="1111" y="3257"/>
                    <a:pt x="1083" y="3220"/>
                    <a:pt x="1048" y="3220"/>
                  </a:cubicBezTo>
                  <a:cubicBezTo>
                    <a:pt x="1043" y="3220"/>
                    <a:pt x="1038" y="3221"/>
                    <a:pt x="1033" y="3223"/>
                  </a:cubicBezTo>
                  <a:cubicBezTo>
                    <a:pt x="1024" y="3207"/>
                    <a:pt x="1064" y="3174"/>
                    <a:pt x="1074" y="3165"/>
                  </a:cubicBezTo>
                  <a:cubicBezTo>
                    <a:pt x="1075" y="3160"/>
                    <a:pt x="1095" y="3097"/>
                    <a:pt x="1087" y="3095"/>
                  </a:cubicBezTo>
                  <a:cubicBezTo>
                    <a:pt x="1084" y="3095"/>
                    <a:pt x="1082" y="3095"/>
                    <a:pt x="1079" y="3095"/>
                  </a:cubicBezTo>
                  <a:cubicBezTo>
                    <a:pt x="1069" y="3095"/>
                    <a:pt x="1057" y="3096"/>
                    <a:pt x="1047" y="3096"/>
                  </a:cubicBezTo>
                  <a:cubicBezTo>
                    <a:pt x="1033" y="3096"/>
                    <a:pt x="1020" y="3093"/>
                    <a:pt x="1014" y="3079"/>
                  </a:cubicBezTo>
                  <a:cubicBezTo>
                    <a:pt x="1006" y="3058"/>
                    <a:pt x="1019" y="3037"/>
                    <a:pt x="1006" y="3015"/>
                  </a:cubicBezTo>
                  <a:cubicBezTo>
                    <a:pt x="993" y="2994"/>
                    <a:pt x="977" y="2995"/>
                    <a:pt x="971" y="2969"/>
                  </a:cubicBezTo>
                  <a:cubicBezTo>
                    <a:pt x="963" y="2939"/>
                    <a:pt x="992" y="2920"/>
                    <a:pt x="991" y="2887"/>
                  </a:cubicBezTo>
                  <a:cubicBezTo>
                    <a:pt x="989" y="2867"/>
                    <a:pt x="977" y="2839"/>
                    <a:pt x="950" y="2839"/>
                  </a:cubicBezTo>
                  <a:cubicBezTo>
                    <a:pt x="946" y="2839"/>
                    <a:pt x="943" y="2840"/>
                    <a:pt x="938" y="2841"/>
                  </a:cubicBezTo>
                  <a:cubicBezTo>
                    <a:pt x="944" y="2834"/>
                    <a:pt x="975" y="2778"/>
                    <a:pt x="968" y="2778"/>
                  </a:cubicBezTo>
                  <a:lnTo>
                    <a:pt x="968" y="2778"/>
                  </a:lnTo>
                  <a:cubicBezTo>
                    <a:pt x="967" y="2778"/>
                    <a:pt x="967" y="2778"/>
                    <a:pt x="966" y="2778"/>
                  </a:cubicBezTo>
                  <a:cubicBezTo>
                    <a:pt x="956" y="2784"/>
                    <a:pt x="934" y="2805"/>
                    <a:pt x="920" y="2805"/>
                  </a:cubicBezTo>
                  <a:cubicBezTo>
                    <a:pt x="914" y="2805"/>
                    <a:pt x="909" y="2801"/>
                    <a:pt x="908" y="2789"/>
                  </a:cubicBezTo>
                  <a:cubicBezTo>
                    <a:pt x="905" y="2771"/>
                    <a:pt x="922" y="2756"/>
                    <a:pt x="924" y="2738"/>
                  </a:cubicBezTo>
                  <a:cubicBezTo>
                    <a:pt x="931" y="2700"/>
                    <a:pt x="919" y="2637"/>
                    <a:pt x="876" y="2632"/>
                  </a:cubicBezTo>
                  <a:lnTo>
                    <a:pt x="876" y="2632"/>
                  </a:lnTo>
                  <a:cubicBezTo>
                    <a:pt x="876" y="2632"/>
                    <a:pt x="876" y="2632"/>
                    <a:pt x="877" y="2632"/>
                  </a:cubicBezTo>
                  <a:cubicBezTo>
                    <a:pt x="901" y="2632"/>
                    <a:pt x="923" y="2565"/>
                    <a:pt x="922" y="2550"/>
                  </a:cubicBezTo>
                  <a:lnTo>
                    <a:pt x="922" y="2550"/>
                  </a:lnTo>
                  <a:cubicBezTo>
                    <a:pt x="915" y="2552"/>
                    <a:pt x="910" y="2553"/>
                    <a:pt x="906" y="2553"/>
                  </a:cubicBezTo>
                  <a:cubicBezTo>
                    <a:pt x="889" y="2553"/>
                    <a:pt x="890" y="2536"/>
                    <a:pt x="886" y="2516"/>
                  </a:cubicBezTo>
                  <a:cubicBezTo>
                    <a:pt x="882" y="2501"/>
                    <a:pt x="882" y="2498"/>
                    <a:pt x="879" y="2498"/>
                  </a:cubicBezTo>
                  <a:cubicBezTo>
                    <a:pt x="877" y="2498"/>
                    <a:pt x="873" y="2499"/>
                    <a:pt x="866" y="2499"/>
                  </a:cubicBezTo>
                  <a:cubicBezTo>
                    <a:pt x="865" y="2499"/>
                    <a:pt x="863" y="2499"/>
                    <a:pt x="861" y="2499"/>
                  </a:cubicBezTo>
                  <a:cubicBezTo>
                    <a:pt x="827" y="2494"/>
                    <a:pt x="858" y="2418"/>
                    <a:pt x="855" y="2397"/>
                  </a:cubicBezTo>
                  <a:cubicBezTo>
                    <a:pt x="854" y="2383"/>
                    <a:pt x="833" y="2386"/>
                    <a:pt x="825" y="2369"/>
                  </a:cubicBezTo>
                  <a:cubicBezTo>
                    <a:pt x="813" y="2344"/>
                    <a:pt x="808" y="2316"/>
                    <a:pt x="801" y="2290"/>
                  </a:cubicBezTo>
                  <a:cubicBezTo>
                    <a:pt x="789" y="2243"/>
                    <a:pt x="775" y="2218"/>
                    <a:pt x="723" y="2210"/>
                  </a:cubicBezTo>
                  <a:lnTo>
                    <a:pt x="723" y="2210"/>
                  </a:lnTo>
                  <a:cubicBezTo>
                    <a:pt x="735" y="2212"/>
                    <a:pt x="748" y="2215"/>
                    <a:pt x="761" y="2215"/>
                  </a:cubicBezTo>
                  <a:cubicBezTo>
                    <a:pt x="769" y="2215"/>
                    <a:pt x="778" y="2213"/>
                    <a:pt x="785" y="2210"/>
                  </a:cubicBezTo>
                  <a:cubicBezTo>
                    <a:pt x="809" y="2197"/>
                    <a:pt x="773" y="2177"/>
                    <a:pt x="763" y="2175"/>
                  </a:cubicBezTo>
                  <a:cubicBezTo>
                    <a:pt x="704" y="2156"/>
                    <a:pt x="717" y="2131"/>
                    <a:pt x="764" y="2094"/>
                  </a:cubicBezTo>
                  <a:cubicBezTo>
                    <a:pt x="798" y="2069"/>
                    <a:pt x="648" y="2063"/>
                    <a:pt x="712" y="2044"/>
                  </a:cubicBezTo>
                  <a:cubicBezTo>
                    <a:pt x="751" y="2032"/>
                    <a:pt x="734" y="1961"/>
                    <a:pt x="688" y="1961"/>
                  </a:cubicBezTo>
                  <a:cubicBezTo>
                    <a:pt x="684" y="1961"/>
                    <a:pt x="679" y="1962"/>
                    <a:pt x="674" y="1963"/>
                  </a:cubicBezTo>
                  <a:lnTo>
                    <a:pt x="674" y="1963"/>
                  </a:lnTo>
                  <a:cubicBezTo>
                    <a:pt x="698" y="1956"/>
                    <a:pt x="707" y="1941"/>
                    <a:pt x="717" y="1920"/>
                  </a:cubicBezTo>
                  <a:cubicBezTo>
                    <a:pt x="721" y="1910"/>
                    <a:pt x="705" y="1902"/>
                    <a:pt x="702" y="1888"/>
                  </a:cubicBezTo>
                  <a:cubicBezTo>
                    <a:pt x="696" y="1865"/>
                    <a:pt x="709" y="1849"/>
                    <a:pt x="706" y="1826"/>
                  </a:cubicBezTo>
                  <a:cubicBezTo>
                    <a:pt x="703" y="1801"/>
                    <a:pt x="677" y="1793"/>
                    <a:pt x="673" y="1773"/>
                  </a:cubicBezTo>
                  <a:cubicBezTo>
                    <a:pt x="667" y="1749"/>
                    <a:pt x="662" y="1724"/>
                    <a:pt x="662" y="1699"/>
                  </a:cubicBezTo>
                  <a:cubicBezTo>
                    <a:pt x="661" y="1662"/>
                    <a:pt x="671" y="1632"/>
                    <a:pt x="653" y="1598"/>
                  </a:cubicBezTo>
                  <a:cubicBezTo>
                    <a:pt x="644" y="1581"/>
                    <a:pt x="602" y="1573"/>
                    <a:pt x="600" y="1564"/>
                  </a:cubicBezTo>
                  <a:cubicBezTo>
                    <a:pt x="597" y="1554"/>
                    <a:pt x="640" y="1533"/>
                    <a:pt x="645" y="1517"/>
                  </a:cubicBezTo>
                  <a:cubicBezTo>
                    <a:pt x="653" y="1496"/>
                    <a:pt x="615" y="1494"/>
                    <a:pt x="600" y="1493"/>
                  </a:cubicBezTo>
                  <a:cubicBezTo>
                    <a:pt x="599" y="1493"/>
                    <a:pt x="599" y="1493"/>
                    <a:pt x="598" y="1493"/>
                  </a:cubicBezTo>
                  <a:cubicBezTo>
                    <a:pt x="590" y="1493"/>
                    <a:pt x="569" y="1497"/>
                    <a:pt x="553" y="1497"/>
                  </a:cubicBezTo>
                  <a:cubicBezTo>
                    <a:pt x="537" y="1497"/>
                    <a:pt x="527" y="1493"/>
                    <a:pt x="538" y="1477"/>
                  </a:cubicBezTo>
                  <a:cubicBezTo>
                    <a:pt x="555" y="1450"/>
                    <a:pt x="586" y="1433"/>
                    <a:pt x="591" y="1399"/>
                  </a:cubicBezTo>
                  <a:cubicBezTo>
                    <a:pt x="598" y="1357"/>
                    <a:pt x="495" y="1368"/>
                    <a:pt x="538" y="1320"/>
                  </a:cubicBezTo>
                  <a:cubicBezTo>
                    <a:pt x="564" y="1290"/>
                    <a:pt x="526" y="1220"/>
                    <a:pt x="515" y="1195"/>
                  </a:cubicBezTo>
                  <a:cubicBezTo>
                    <a:pt x="503" y="1170"/>
                    <a:pt x="484" y="1151"/>
                    <a:pt x="486" y="1121"/>
                  </a:cubicBezTo>
                  <a:cubicBezTo>
                    <a:pt x="486" y="1114"/>
                    <a:pt x="514" y="1048"/>
                    <a:pt x="508" y="1048"/>
                  </a:cubicBezTo>
                  <a:lnTo>
                    <a:pt x="508" y="1048"/>
                  </a:lnTo>
                  <a:cubicBezTo>
                    <a:pt x="508" y="1048"/>
                    <a:pt x="508" y="1048"/>
                    <a:pt x="508" y="1048"/>
                  </a:cubicBezTo>
                  <a:cubicBezTo>
                    <a:pt x="496" y="1054"/>
                    <a:pt x="487" y="1069"/>
                    <a:pt x="476" y="1069"/>
                  </a:cubicBezTo>
                  <a:cubicBezTo>
                    <a:pt x="472" y="1069"/>
                    <a:pt x="468" y="1068"/>
                    <a:pt x="463" y="1064"/>
                  </a:cubicBezTo>
                  <a:cubicBezTo>
                    <a:pt x="453" y="1055"/>
                    <a:pt x="448" y="1042"/>
                    <a:pt x="446" y="1030"/>
                  </a:cubicBezTo>
                  <a:cubicBezTo>
                    <a:pt x="441" y="1006"/>
                    <a:pt x="444" y="963"/>
                    <a:pt x="479" y="952"/>
                  </a:cubicBezTo>
                  <a:lnTo>
                    <a:pt x="479" y="952"/>
                  </a:lnTo>
                  <a:cubicBezTo>
                    <a:pt x="461" y="957"/>
                    <a:pt x="449" y="960"/>
                    <a:pt x="441" y="960"/>
                  </a:cubicBezTo>
                  <a:cubicBezTo>
                    <a:pt x="417" y="960"/>
                    <a:pt x="445" y="933"/>
                    <a:pt x="460" y="908"/>
                  </a:cubicBezTo>
                  <a:lnTo>
                    <a:pt x="460" y="908"/>
                  </a:lnTo>
                  <a:cubicBezTo>
                    <a:pt x="463" y="911"/>
                    <a:pt x="465" y="914"/>
                    <a:pt x="468" y="917"/>
                  </a:cubicBezTo>
                  <a:cubicBezTo>
                    <a:pt x="482" y="938"/>
                    <a:pt x="504" y="971"/>
                    <a:pt x="475" y="995"/>
                  </a:cubicBezTo>
                  <a:cubicBezTo>
                    <a:pt x="488" y="984"/>
                    <a:pt x="498" y="980"/>
                    <a:pt x="505" y="980"/>
                  </a:cubicBezTo>
                  <a:cubicBezTo>
                    <a:pt x="524" y="980"/>
                    <a:pt x="530" y="1004"/>
                    <a:pt x="550" y="1004"/>
                  </a:cubicBezTo>
                  <a:cubicBezTo>
                    <a:pt x="556" y="1004"/>
                    <a:pt x="563" y="1002"/>
                    <a:pt x="572" y="997"/>
                  </a:cubicBezTo>
                  <a:cubicBezTo>
                    <a:pt x="587" y="989"/>
                    <a:pt x="611" y="976"/>
                    <a:pt x="628" y="976"/>
                  </a:cubicBezTo>
                  <a:cubicBezTo>
                    <a:pt x="642" y="976"/>
                    <a:pt x="650" y="986"/>
                    <a:pt x="639" y="1014"/>
                  </a:cubicBezTo>
                  <a:cubicBezTo>
                    <a:pt x="627" y="1043"/>
                    <a:pt x="600" y="1055"/>
                    <a:pt x="597" y="1089"/>
                  </a:cubicBezTo>
                  <a:cubicBezTo>
                    <a:pt x="596" y="1105"/>
                    <a:pt x="603" y="1119"/>
                    <a:pt x="618" y="1119"/>
                  </a:cubicBezTo>
                  <a:cubicBezTo>
                    <a:pt x="623" y="1119"/>
                    <a:pt x="628" y="1118"/>
                    <a:pt x="634" y="1115"/>
                  </a:cubicBezTo>
                  <a:cubicBezTo>
                    <a:pt x="641" y="1111"/>
                    <a:pt x="646" y="1109"/>
                    <a:pt x="649" y="1109"/>
                  </a:cubicBezTo>
                  <a:cubicBezTo>
                    <a:pt x="658" y="1109"/>
                    <a:pt x="659" y="1119"/>
                    <a:pt x="670" y="1134"/>
                  </a:cubicBezTo>
                  <a:cubicBezTo>
                    <a:pt x="679" y="1144"/>
                    <a:pt x="661" y="1150"/>
                    <a:pt x="653" y="1163"/>
                  </a:cubicBezTo>
                  <a:cubicBezTo>
                    <a:pt x="626" y="1213"/>
                    <a:pt x="745" y="1199"/>
                    <a:pt x="732" y="1261"/>
                  </a:cubicBezTo>
                  <a:cubicBezTo>
                    <a:pt x="739" y="1269"/>
                    <a:pt x="756" y="1271"/>
                    <a:pt x="773" y="1271"/>
                  </a:cubicBezTo>
                  <a:cubicBezTo>
                    <a:pt x="785" y="1271"/>
                    <a:pt x="796" y="1270"/>
                    <a:pt x="805" y="1270"/>
                  </a:cubicBezTo>
                  <a:cubicBezTo>
                    <a:pt x="817" y="1270"/>
                    <a:pt x="824" y="1272"/>
                    <a:pt x="822" y="1277"/>
                  </a:cubicBezTo>
                  <a:cubicBezTo>
                    <a:pt x="819" y="1286"/>
                    <a:pt x="789" y="1328"/>
                    <a:pt x="799" y="1331"/>
                  </a:cubicBezTo>
                  <a:cubicBezTo>
                    <a:pt x="801" y="1332"/>
                    <a:pt x="803" y="1332"/>
                    <a:pt x="804" y="1332"/>
                  </a:cubicBezTo>
                  <a:cubicBezTo>
                    <a:pt x="820" y="1332"/>
                    <a:pt x="836" y="1310"/>
                    <a:pt x="855" y="1310"/>
                  </a:cubicBezTo>
                  <a:cubicBezTo>
                    <a:pt x="857" y="1310"/>
                    <a:pt x="858" y="1310"/>
                    <a:pt x="860" y="1310"/>
                  </a:cubicBezTo>
                  <a:cubicBezTo>
                    <a:pt x="860" y="1310"/>
                    <a:pt x="847" y="1331"/>
                    <a:pt x="835" y="1351"/>
                  </a:cubicBezTo>
                  <a:cubicBezTo>
                    <a:pt x="823" y="1372"/>
                    <a:pt x="811" y="1392"/>
                    <a:pt x="812" y="1392"/>
                  </a:cubicBezTo>
                  <a:cubicBezTo>
                    <a:pt x="812" y="1392"/>
                    <a:pt x="812" y="1392"/>
                    <a:pt x="812" y="1392"/>
                  </a:cubicBezTo>
                  <a:cubicBezTo>
                    <a:pt x="826" y="1387"/>
                    <a:pt x="839" y="1384"/>
                    <a:pt x="851" y="1384"/>
                  </a:cubicBezTo>
                  <a:cubicBezTo>
                    <a:pt x="876" y="1384"/>
                    <a:pt x="894" y="1397"/>
                    <a:pt x="899" y="1431"/>
                  </a:cubicBezTo>
                  <a:cubicBezTo>
                    <a:pt x="902" y="1454"/>
                    <a:pt x="909" y="1481"/>
                    <a:pt x="926" y="1495"/>
                  </a:cubicBezTo>
                  <a:cubicBezTo>
                    <a:pt x="929" y="1498"/>
                    <a:pt x="939" y="1501"/>
                    <a:pt x="946" y="1501"/>
                  </a:cubicBezTo>
                  <a:cubicBezTo>
                    <a:pt x="952" y="1501"/>
                    <a:pt x="955" y="1499"/>
                    <a:pt x="949" y="1490"/>
                  </a:cubicBezTo>
                  <a:lnTo>
                    <a:pt x="949" y="1490"/>
                  </a:lnTo>
                  <a:lnTo>
                    <a:pt x="981" y="1530"/>
                  </a:lnTo>
                  <a:cubicBezTo>
                    <a:pt x="990" y="1540"/>
                    <a:pt x="993" y="1543"/>
                    <a:pt x="995" y="1543"/>
                  </a:cubicBezTo>
                  <a:cubicBezTo>
                    <a:pt x="998" y="1543"/>
                    <a:pt x="998" y="1534"/>
                    <a:pt x="1015" y="1532"/>
                  </a:cubicBezTo>
                  <a:cubicBezTo>
                    <a:pt x="1015" y="1532"/>
                    <a:pt x="1015" y="1532"/>
                    <a:pt x="1015" y="1532"/>
                  </a:cubicBezTo>
                  <a:cubicBezTo>
                    <a:pt x="1034" y="1532"/>
                    <a:pt x="1047" y="1599"/>
                    <a:pt x="1054" y="1614"/>
                  </a:cubicBezTo>
                  <a:cubicBezTo>
                    <a:pt x="1065" y="1633"/>
                    <a:pt x="1083" y="1674"/>
                    <a:pt x="1109" y="1674"/>
                  </a:cubicBezTo>
                  <a:cubicBezTo>
                    <a:pt x="1110" y="1674"/>
                    <a:pt x="1110" y="1674"/>
                    <a:pt x="1110" y="1674"/>
                  </a:cubicBezTo>
                  <a:cubicBezTo>
                    <a:pt x="1124" y="1674"/>
                    <a:pt x="1141" y="1657"/>
                    <a:pt x="1150" y="1657"/>
                  </a:cubicBezTo>
                  <a:cubicBezTo>
                    <a:pt x="1157" y="1657"/>
                    <a:pt x="1159" y="1665"/>
                    <a:pt x="1155" y="1693"/>
                  </a:cubicBezTo>
                  <a:cubicBezTo>
                    <a:pt x="1143" y="1718"/>
                    <a:pt x="1147" y="1753"/>
                    <a:pt x="1160" y="1753"/>
                  </a:cubicBezTo>
                  <a:cubicBezTo>
                    <a:pt x="1166" y="1753"/>
                    <a:pt x="1174" y="1745"/>
                    <a:pt x="1183" y="1726"/>
                  </a:cubicBezTo>
                  <a:cubicBezTo>
                    <a:pt x="1197" y="1712"/>
                    <a:pt x="1210" y="1705"/>
                    <a:pt x="1220" y="1705"/>
                  </a:cubicBezTo>
                  <a:cubicBezTo>
                    <a:pt x="1237" y="1705"/>
                    <a:pt x="1247" y="1722"/>
                    <a:pt x="1244" y="1750"/>
                  </a:cubicBezTo>
                  <a:cubicBezTo>
                    <a:pt x="1241" y="1783"/>
                    <a:pt x="1212" y="1812"/>
                    <a:pt x="1257" y="1826"/>
                  </a:cubicBezTo>
                  <a:cubicBezTo>
                    <a:pt x="1258" y="1826"/>
                    <a:pt x="1260" y="1826"/>
                    <a:pt x="1263" y="1826"/>
                  </a:cubicBezTo>
                  <a:cubicBezTo>
                    <a:pt x="1268" y="1826"/>
                    <a:pt x="1276" y="1826"/>
                    <a:pt x="1285" y="1826"/>
                  </a:cubicBezTo>
                  <a:cubicBezTo>
                    <a:pt x="1311" y="1826"/>
                    <a:pt x="1343" y="1826"/>
                    <a:pt x="1339" y="1833"/>
                  </a:cubicBezTo>
                  <a:cubicBezTo>
                    <a:pt x="1334" y="1840"/>
                    <a:pt x="1282" y="1836"/>
                    <a:pt x="1284" y="1861"/>
                  </a:cubicBezTo>
                  <a:cubicBezTo>
                    <a:pt x="1285" y="1883"/>
                    <a:pt x="1345" y="1882"/>
                    <a:pt x="1359" y="1884"/>
                  </a:cubicBezTo>
                  <a:cubicBezTo>
                    <a:pt x="1377" y="1902"/>
                    <a:pt x="1398" y="1922"/>
                    <a:pt x="1399" y="1952"/>
                  </a:cubicBezTo>
                  <a:cubicBezTo>
                    <a:pt x="1400" y="1981"/>
                    <a:pt x="1404" y="1999"/>
                    <a:pt x="1420" y="2020"/>
                  </a:cubicBezTo>
                  <a:cubicBezTo>
                    <a:pt x="1439" y="2043"/>
                    <a:pt x="1462" y="2062"/>
                    <a:pt x="1489" y="2073"/>
                  </a:cubicBezTo>
                  <a:cubicBezTo>
                    <a:pt x="1516" y="2084"/>
                    <a:pt x="1550" y="2066"/>
                    <a:pt x="1541" y="2103"/>
                  </a:cubicBezTo>
                  <a:cubicBezTo>
                    <a:pt x="1529" y="2144"/>
                    <a:pt x="1549" y="2177"/>
                    <a:pt x="1577" y="2193"/>
                  </a:cubicBezTo>
                  <a:cubicBezTo>
                    <a:pt x="1580" y="2195"/>
                    <a:pt x="1583" y="2196"/>
                    <a:pt x="1586" y="2196"/>
                  </a:cubicBezTo>
                  <a:cubicBezTo>
                    <a:pt x="1600" y="2196"/>
                    <a:pt x="1612" y="2180"/>
                    <a:pt x="1623" y="2166"/>
                  </a:cubicBezTo>
                  <a:lnTo>
                    <a:pt x="1623" y="2166"/>
                  </a:lnTo>
                  <a:cubicBezTo>
                    <a:pt x="1586" y="2218"/>
                    <a:pt x="1643" y="2258"/>
                    <a:pt x="1685" y="2258"/>
                  </a:cubicBezTo>
                  <a:cubicBezTo>
                    <a:pt x="1689" y="2258"/>
                    <a:pt x="1694" y="2258"/>
                    <a:pt x="1698" y="2257"/>
                  </a:cubicBezTo>
                  <a:cubicBezTo>
                    <a:pt x="1700" y="2256"/>
                    <a:pt x="1703" y="2256"/>
                    <a:pt x="1705" y="2256"/>
                  </a:cubicBezTo>
                  <a:cubicBezTo>
                    <a:pt x="1726" y="2256"/>
                    <a:pt x="1741" y="2275"/>
                    <a:pt x="1732" y="2299"/>
                  </a:cubicBezTo>
                  <a:cubicBezTo>
                    <a:pt x="1725" y="2317"/>
                    <a:pt x="1701" y="2309"/>
                    <a:pt x="1700" y="2331"/>
                  </a:cubicBezTo>
                  <a:cubicBezTo>
                    <a:pt x="1699" y="2342"/>
                    <a:pt x="1707" y="2345"/>
                    <a:pt x="1716" y="2345"/>
                  </a:cubicBezTo>
                  <a:cubicBezTo>
                    <a:pt x="1723" y="2345"/>
                    <a:pt x="1731" y="2343"/>
                    <a:pt x="1736" y="2343"/>
                  </a:cubicBezTo>
                  <a:cubicBezTo>
                    <a:pt x="1737" y="2343"/>
                    <a:pt x="1738" y="2343"/>
                    <a:pt x="1738" y="2343"/>
                  </a:cubicBezTo>
                  <a:cubicBezTo>
                    <a:pt x="1765" y="2347"/>
                    <a:pt x="1788" y="2372"/>
                    <a:pt x="1786" y="2404"/>
                  </a:cubicBezTo>
                  <a:cubicBezTo>
                    <a:pt x="1771" y="2421"/>
                    <a:pt x="1779" y="2425"/>
                    <a:pt x="1793" y="2425"/>
                  </a:cubicBezTo>
                  <a:cubicBezTo>
                    <a:pt x="1806" y="2425"/>
                    <a:pt x="1822" y="2422"/>
                    <a:pt x="1833" y="2422"/>
                  </a:cubicBezTo>
                  <a:cubicBezTo>
                    <a:pt x="1836" y="2422"/>
                    <a:pt x="1839" y="2422"/>
                    <a:pt x="1840" y="2423"/>
                  </a:cubicBezTo>
                  <a:cubicBezTo>
                    <a:pt x="1873" y="2438"/>
                    <a:pt x="1889" y="2485"/>
                    <a:pt x="1928" y="2486"/>
                  </a:cubicBezTo>
                  <a:cubicBezTo>
                    <a:pt x="1962" y="2486"/>
                    <a:pt x="1988" y="2518"/>
                    <a:pt x="2004" y="2544"/>
                  </a:cubicBezTo>
                  <a:cubicBezTo>
                    <a:pt x="2023" y="2573"/>
                    <a:pt x="2047" y="2628"/>
                    <a:pt x="2088" y="2628"/>
                  </a:cubicBezTo>
                  <a:cubicBezTo>
                    <a:pt x="2090" y="2628"/>
                    <a:pt x="2093" y="2628"/>
                    <a:pt x="2095" y="2628"/>
                  </a:cubicBezTo>
                  <a:cubicBezTo>
                    <a:pt x="2096" y="2628"/>
                    <a:pt x="2096" y="2628"/>
                    <a:pt x="2096" y="2628"/>
                  </a:cubicBezTo>
                  <a:cubicBezTo>
                    <a:pt x="2111" y="2628"/>
                    <a:pt x="2100" y="2671"/>
                    <a:pt x="2104" y="2685"/>
                  </a:cubicBezTo>
                  <a:cubicBezTo>
                    <a:pt x="2110" y="2707"/>
                    <a:pt x="2134" y="2691"/>
                    <a:pt x="2153" y="2706"/>
                  </a:cubicBezTo>
                  <a:cubicBezTo>
                    <a:pt x="2173" y="2723"/>
                    <a:pt x="2192" y="2743"/>
                    <a:pt x="2216" y="2755"/>
                  </a:cubicBezTo>
                  <a:cubicBezTo>
                    <a:pt x="2221" y="2758"/>
                    <a:pt x="2225" y="2759"/>
                    <a:pt x="2230" y="2759"/>
                  </a:cubicBezTo>
                  <a:cubicBezTo>
                    <a:pt x="2237" y="2759"/>
                    <a:pt x="2243" y="2756"/>
                    <a:pt x="2248" y="2756"/>
                  </a:cubicBezTo>
                  <a:cubicBezTo>
                    <a:pt x="2254" y="2756"/>
                    <a:pt x="2259" y="2760"/>
                    <a:pt x="2263" y="2778"/>
                  </a:cubicBezTo>
                  <a:cubicBezTo>
                    <a:pt x="2269" y="2805"/>
                    <a:pt x="2286" y="2853"/>
                    <a:pt x="2314" y="2853"/>
                  </a:cubicBezTo>
                  <a:cubicBezTo>
                    <a:pt x="2325" y="2853"/>
                    <a:pt x="2338" y="2845"/>
                    <a:pt x="2353" y="2825"/>
                  </a:cubicBezTo>
                  <a:lnTo>
                    <a:pt x="2353" y="2825"/>
                  </a:lnTo>
                  <a:cubicBezTo>
                    <a:pt x="2303" y="2895"/>
                    <a:pt x="2437" y="2978"/>
                    <a:pt x="2490" y="2978"/>
                  </a:cubicBezTo>
                  <a:cubicBezTo>
                    <a:pt x="2493" y="2978"/>
                    <a:pt x="2495" y="2978"/>
                    <a:pt x="2497" y="2977"/>
                  </a:cubicBezTo>
                  <a:cubicBezTo>
                    <a:pt x="2498" y="2977"/>
                    <a:pt x="2499" y="2977"/>
                    <a:pt x="2500" y="2977"/>
                  </a:cubicBezTo>
                  <a:cubicBezTo>
                    <a:pt x="2529" y="2977"/>
                    <a:pt x="2501" y="3071"/>
                    <a:pt x="2538" y="3071"/>
                  </a:cubicBezTo>
                  <a:cubicBezTo>
                    <a:pt x="2544" y="3071"/>
                    <a:pt x="2552" y="3069"/>
                    <a:pt x="2563" y="3062"/>
                  </a:cubicBezTo>
                  <a:cubicBezTo>
                    <a:pt x="2583" y="3049"/>
                    <a:pt x="2602" y="3032"/>
                    <a:pt x="2615" y="3032"/>
                  </a:cubicBezTo>
                  <a:cubicBezTo>
                    <a:pt x="2624" y="3032"/>
                    <a:pt x="2629" y="3040"/>
                    <a:pt x="2630" y="3062"/>
                  </a:cubicBezTo>
                  <a:cubicBezTo>
                    <a:pt x="2638" y="3067"/>
                    <a:pt x="2685" y="3097"/>
                    <a:pt x="2693" y="3097"/>
                  </a:cubicBezTo>
                  <a:cubicBezTo>
                    <a:pt x="2694" y="3097"/>
                    <a:pt x="2694" y="3097"/>
                    <a:pt x="2694" y="3096"/>
                  </a:cubicBezTo>
                  <a:lnTo>
                    <a:pt x="2694" y="3096"/>
                  </a:lnTo>
                  <a:cubicBezTo>
                    <a:pt x="2693" y="3101"/>
                    <a:pt x="2666" y="3105"/>
                    <a:pt x="2672" y="3123"/>
                  </a:cubicBezTo>
                  <a:cubicBezTo>
                    <a:pt x="2678" y="3139"/>
                    <a:pt x="2698" y="3147"/>
                    <a:pt x="2709" y="3155"/>
                  </a:cubicBezTo>
                  <a:cubicBezTo>
                    <a:pt x="2740" y="3179"/>
                    <a:pt x="2756" y="3234"/>
                    <a:pt x="2789" y="3249"/>
                  </a:cubicBezTo>
                  <a:cubicBezTo>
                    <a:pt x="2774" y="3209"/>
                    <a:pt x="2803" y="3133"/>
                    <a:pt x="2847" y="3118"/>
                  </a:cubicBezTo>
                  <a:lnTo>
                    <a:pt x="2847" y="3118"/>
                  </a:lnTo>
                  <a:cubicBezTo>
                    <a:pt x="2875" y="3139"/>
                    <a:pt x="2828" y="3175"/>
                    <a:pt x="2816" y="3190"/>
                  </a:cubicBezTo>
                  <a:cubicBezTo>
                    <a:pt x="2797" y="3214"/>
                    <a:pt x="2850" y="3223"/>
                    <a:pt x="2860" y="3237"/>
                  </a:cubicBezTo>
                  <a:cubicBezTo>
                    <a:pt x="2868" y="3249"/>
                    <a:pt x="2866" y="3302"/>
                    <a:pt x="2877" y="3302"/>
                  </a:cubicBezTo>
                  <a:cubicBezTo>
                    <a:pt x="2878" y="3302"/>
                    <a:pt x="2878" y="3302"/>
                    <a:pt x="2879" y="3301"/>
                  </a:cubicBezTo>
                  <a:cubicBezTo>
                    <a:pt x="2891" y="3295"/>
                    <a:pt x="2902" y="3284"/>
                    <a:pt x="2913" y="3284"/>
                  </a:cubicBezTo>
                  <a:cubicBezTo>
                    <a:pt x="2918" y="3284"/>
                    <a:pt x="2922" y="3286"/>
                    <a:pt x="2926" y="3293"/>
                  </a:cubicBezTo>
                  <a:cubicBezTo>
                    <a:pt x="2946" y="3327"/>
                    <a:pt x="2949" y="3366"/>
                    <a:pt x="2981" y="3388"/>
                  </a:cubicBezTo>
                  <a:cubicBezTo>
                    <a:pt x="2980" y="3380"/>
                    <a:pt x="2983" y="3377"/>
                    <a:pt x="2990" y="3377"/>
                  </a:cubicBezTo>
                  <a:cubicBezTo>
                    <a:pt x="3020" y="3377"/>
                    <a:pt x="3111" y="3440"/>
                    <a:pt x="3126" y="3442"/>
                  </a:cubicBezTo>
                  <a:cubicBezTo>
                    <a:pt x="3126" y="3442"/>
                    <a:pt x="3127" y="3442"/>
                    <a:pt x="3127" y="3442"/>
                  </a:cubicBezTo>
                  <a:cubicBezTo>
                    <a:pt x="3138" y="3442"/>
                    <a:pt x="3143" y="3387"/>
                    <a:pt x="3168" y="3380"/>
                  </a:cubicBezTo>
                  <a:cubicBezTo>
                    <a:pt x="3170" y="3379"/>
                    <a:pt x="3172" y="3379"/>
                    <a:pt x="3173" y="3379"/>
                  </a:cubicBezTo>
                  <a:cubicBezTo>
                    <a:pt x="3198" y="3379"/>
                    <a:pt x="3170" y="3445"/>
                    <a:pt x="3161" y="3459"/>
                  </a:cubicBezTo>
                  <a:cubicBezTo>
                    <a:pt x="3168" y="3448"/>
                    <a:pt x="3183" y="3434"/>
                    <a:pt x="3193" y="3434"/>
                  </a:cubicBezTo>
                  <a:cubicBezTo>
                    <a:pt x="3198" y="3434"/>
                    <a:pt x="3202" y="3437"/>
                    <a:pt x="3204" y="3445"/>
                  </a:cubicBezTo>
                  <a:cubicBezTo>
                    <a:pt x="3209" y="3469"/>
                    <a:pt x="3185" y="3493"/>
                    <a:pt x="3194" y="3512"/>
                  </a:cubicBezTo>
                  <a:cubicBezTo>
                    <a:pt x="3194" y="3513"/>
                    <a:pt x="3195" y="3513"/>
                    <a:pt x="3196" y="3513"/>
                  </a:cubicBezTo>
                  <a:cubicBezTo>
                    <a:pt x="3205" y="3513"/>
                    <a:pt x="3237" y="3479"/>
                    <a:pt x="3257" y="3479"/>
                  </a:cubicBezTo>
                  <a:cubicBezTo>
                    <a:pt x="3262" y="3479"/>
                    <a:pt x="3266" y="3481"/>
                    <a:pt x="3269" y="3484"/>
                  </a:cubicBezTo>
                  <a:cubicBezTo>
                    <a:pt x="3274" y="3490"/>
                    <a:pt x="3278" y="3553"/>
                    <a:pt x="3288" y="3553"/>
                  </a:cubicBezTo>
                  <a:cubicBezTo>
                    <a:pt x="3289" y="3553"/>
                    <a:pt x="3291" y="3551"/>
                    <a:pt x="3293" y="3547"/>
                  </a:cubicBezTo>
                  <a:cubicBezTo>
                    <a:pt x="3301" y="3532"/>
                    <a:pt x="3293" y="3508"/>
                    <a:pt x="3318" y="3507"/>
                  </a:cubicBezTo>
                  <a:cubicBezTo>
                    <a:pt x="3325" y="3507"/>
                    <a:pt x="3333" y="3512"/>
                    <a:pt x="3336" y="3521"/>
                  </a:cubicBezTo>
                  <a:cubicBezTo>
                    <a:pt x="3342" y="3547"/>
                    <a:pt x="3297" y="3584"/>
                    <a:pt x="3317" y="3601"/>
                  </a:cubicBezTo>
                  <a:cubicBezTo>
                    <a:pt x="3331" y="3614"/>
                    <a:pt x="3350" y="3629"/>
                    <a:pt x="3368" y="3632"/>
                  </a:cubicBezTo>
                  <a:cubicBezTo>
                    <a:pt x="3368" y="3632"/>
                    <a:pt x="3369" y="3632"/>
                    <a:pt x="3369" y="3632"/>
                  </a:cubicBezTo>
                  <a:cubicBezTo>
                    <a:pt x="3377" y="3632"/>
                    <a:pt x="3392" y="3618"/>
                    <a:pt x="3393" y="3618"/>
                  </a:cubicBezTo>
                  <a:cubicBezTo>
                    <a:pt x="3421" y="3636"/>
                    <a:pt x="3448" y="3659"/>
                    <a:pt x="3481" y="3668"/>
                  </a:cubicBezTo>
                  <a:cubicBezTo>
                    <a:pt x="3488" y="3670"/>
                    <a:pt x="3494" y="3671"/>
                    <a:pt x="3499" y="3671"/>
                  </a:cubicBezTo>
                  <a:cubicBezTo>
                    <a:pt x="3524" y="3671"/>
                    <a:pt x="3530" y="3652"/>
                    <a:pt x="3508" y="3622"/>
                  </a:cubicBezTo>
                  <a:lnTo>
                    <a:pt x="3508" y="3622"/>
                  </a:lnTo>
                  <a:cubicBezTo>
                    <a:pt x="3535" y="3637"/>
                    <a:pt x="3563" y="3650"/>
                    <a:pt x="3570" y="3689"/>
                  </a:cubicBezTo>
                  <a:cubicBezTo>
                    <a:pt x="3575" y="3717"/>
                    <a:pt x="3583" y="3760"/>
                    <a:pt x="3612" y="3760"/>
                  </a:cubicBezTo>
                  <a:cubicBezTo>
                    <a:pt x="3615" y="3760"/>
                    <a:pt x="3618" y="3760"/>
                    <a:pt x="3621" y="3759"/>
                  </a:cubicBezTo>
                  <a:cubicBezTo>
                    <a:pt x="3640" y="3753"/>
                    <a:pt x="3649" y="3745"/>
                    <a:pt x="3663" y="3745"/>
                  </a:cubicBezTo>
                  <a:cubicBezTo>
                    <a:pt x="3668" y="3745"/>
                    <a:pt x="3674" y="3746"/>
                    <a:pt x="3682" y="3749"/>
                  </a:cubicBezTo>
                  <a:cubicBezTo>
                    <a:pt x="3691" y="3754"/>
                    <a:pt x="3708" y="3769"/>
                    <a:pt x="3719" y="3770"/>
                  </a:cubicBezTo>
                  <a:cubicBezTo>
                    <a:pt x="3723" y="3763"/>
                    <a:pt x="3727" y="3751"/>
                    <a:pt x="3735" y="3750"/>
                  </a:cubicBezTo>
                  <a:cubicBezTo>
                    <a:pt x="3736" y="3750"/>
                    <a:pt x="3738" y="3750"/>
                    <a:pt x="3739" y="3750"/>
                  </a:cubicBezTo>
                  <a:cubicBezTo>
                    <a:pt x="3767" y="3750"/>
                    <a:pt x="3795" y="3782"/>
                    <a:pt x="3823" y="3785"/>
                  </a:cubicBezTo>
                  <a:cubicBezTo>
                    <a:pt x="3827" y="3785"/>
                    <a:pt x="3830" y="3785"/>
                    <a:pt x="3833" y="3785"/>
                  </a:cubicBezTo>
                  <a:cubicBezTo>
                    <a:pt x="3840" y="3785"/>
                    <a:pt x="3847" y="3785"/>
                    <a:pt x="3853" y="3785"/>
                  </a:cubicBezTo>
                  <a:cubicBezTo>
                    <a:pt x="3872" y="3785"/>
                    <a:pt x="3886" y="3788"/>
                    <a:pt x="3889" y="3816"/>
                  </a:cubicBezTo>
                  <a:cubicBezTo>
                    <a:pt x="3891" y="3837"/>
                    <a:pt x="3928" y="3859"/>
                    <a:pt x="3953" y="3859"/>
                  </a:cubicBezTo>
                  <a:cubicBezTo>
                    <a:pt x="3959" y="3859"/>
                    <a:pt x="3963" y="3858"/>
                    <a:pt x="3967" y="3856"/>
                  </a:cubicBezTo>
                  <a:cubicBezTo>
                    <a:pt x="3989" y="3841"/>
                    <a:pt x="3955" y="3802"/>
                    <a:pt x="3947" y="3797"/>
                  </a:cubicBezTo>
                  <a:lnTo>
                    <a:pt x="3947" y="3797"/>
                  </a:lnTo>
                  <a:cubicBezTo>
                    <a:pt x="3966" y="3808"/>
                    <a:pt x="3986" y="3815"/>
                    <a:pt x="3997" y="3837"/>
                  </a:cubicBezTo>
                  <a:cubicBezTo>
                    <a:pt x="4006" y="3857"/>
                    <a:pt x="4006" y="3883"/>
                    <a:pt x="4022" y="3897"/>
                  </a:cubicBezTo>
                  <a:cubicBezTo>
                    <a:pt x="4031" y="3905"/>
                    <a:pt x="4040" y="3907"/>
                    <a:pt x="4049" y="3907"/>
                  </a:cubicBezTo>
                  <a:cubicBezTo>
                    <a:pt x="4056" y="3907"/>
                    <a:pt x="4063" y="3905"/>
                    <a:pt x="4069" y="3905"/>
                  </a:cubicBezTo>
                  <a:cubicBezTo>
                    <a:pt x="4079" y="3905"/>
                    <a:pt x="4088" y="3908"/>
                    <a:pt x="4096" y="3920"/>
                  </a:cubicBezTo>
                  <a:cubicBezTo>
                    <a:pt x="4103" y="3931"/>
                    <a:pt x="4107" y="3989"/>
                    <a:pt x="4123" y="3989"/>
                  </a:cubicBezTo>
                  <a:cubicBezTo>
                    <a:pt x="4127" y="3989"/>
                    <a:pt x="4132" y="3985"/>
                    <a:pt x="4137" y="3975"/>
                  </a:cubicBezTo>
                  <a:cubicBezTo>
                    <a:pt x="4149" y="3955"/>
                    <a:pt x="4165" y="3925"/>
                    <a:pt x="4181" y="3925"/>
                  </a:cubicBezTo>
                  <a:cubicBezTo>
                    <a:pt x="4187" y="3925"/>
                    <a:pt x="4194" y="3930"/>
                    <a:pt x="4199" y="3945"/>
                  </a:cubicBezTo>
                  <a:cubicBezTo>
                    <a:pt x="4211" y="3974"/>
                    <a:pt x="4203" y="3994"/>
                    <a:pt x="4226" y="4016"/>
                  </a:cubicBezTo>
                  <a:cubicBezTo>
                    <a:pt x="4231" y="4022"/>
                    <a:pt x="4271" y="4050"/>
                    <a:pt x="4292" y="4050"/>
                  </a:cubicBezTo>
                  <a:cubicBezTo>
                    <a:pt x="4297" y="4050"/>
                    <a:pt x="4300" y="4049"/>
                    <a:pt x="4302" y="4045"/>
                  </a:cubicBezTo>
                  <a:cubicBezTo>
                    <a:pt x="4308" y="4033"/>
                    <a:pt x="4311" y="3978"/>
                    <a:pt x="4331" y="3978"/>
                  </a:cubicBezTo>
                  <a:cubicBezTo>
                    <a:pt x="4335" y="3978"/>
                    <a:pt x="4339" y="3980"/>
                    <a:pt x="4343" y="3983"/>
                  </a:cubicBezTo>
                  <a:cubicBezTo>
                    <a:pt x="4368" y="4001"/>
                    <a:pt x="4335" y="4031"/>
                    <a:pt x="4337" y="4056"/>
                  </a:cubicBezTo>
                  <a:cubicBezTo>
                    <a:pt x="4337" y="4054"/>
                    <a:pt x="4382" y="4017"/>
                    <a:pt x="4386" y="4014"/>
                  </a:cubicBezTo>
                  <a:cubicBezTo>
                    <a:pt x="4393" y="4011"/>
                    <a:pt x="4399" y="4009"/>
                    <a:pt x="4402" y="4009"/>
                  </a:cubicBezTo>
                  <a:cubicBezTo>
                    <a:pt x="4413" y="4009"/>
                    <a:pt x="4413" y="4022"/>
                    <a:pt x="4414" y="4040"/>
                  </a:cubicBezTo>
                  <a:cubicBezTo>
                    <a:pt x="4416" y="4075"/>
                    <a:pt x="4468" y="4123"/>
                    <a:pt x="4496" y="4123"/>
                  </a:cubicBezTo>
                  <a:cubicBezTo>
                    <a:pt x="4497" y="4123"/>
                    <a:pt x="4497" y="4123"/>
                    <a:pt x="4498" y="4123"/>
                  </a:cubicBezTo>
                  <a:cubicBezTo>
                    <a:pt x="4530" y="4120"/>
                    <a:pt x="4534" y="4022"/>
                    <a:pt x="4545" y="4022"/>
                  </a:cubicBezTo>
                  <a:cubicBezTo>
                    <a:pt x="4545" y="4022"/>
                    <a:pt x="4546" y="4022"/>
                    <a:pt x="4546" y="4022"/>
                  </a:cubicBezTo>
                  <a:cubicBezTo>
                    <a:pt x="4565" y="4028"/>
                    <a:pt x="4557" y="4058"/>
                    <a:pt x="4563" y="4075"/>
                  </a:cubicBezTo>
                  <a:cubicBezTo>
                    <a:pt x="4570" y="4099"/>
                    <a:pt x="4587" y="4116"/>
                    <a:pt x="4605" y="4125"/>
                  </a:cubicBezTo>
                  <a:cubicBezTo>
                    <a:pt x="4628" y="4139"/>
                    <a:pt x="4657" y="4212"/>
                    <a:pt x="4681" y="4212"/>
                  </a:cubicBezTo>
                  <a:cubicBezTo>
                    <a:pt x="4682" y="4212"/>
                    <a:pt x="4683" y="4212"/>
                    <a:pt x="4684" y="4212"/>
                  </a:cubicBezTo>
                  <a:cubicBezTo>
                    <a:pt x="4694" y="4209"/>
                    <a:pt x="4718" y="4180"/>
                    <a:pt x="4728" y="4180"/>
                  </a:cubicBezTo>
                  <a:cubicBezTo>
                    <a:pt x="4731" y="4180"/>
                    <a:pt x="4732" y="4182"/>
                    <a:pt x="4733" y="4186"/>
                  </a:cubicBezTo>
                  <a:cubicBezTo>
                    <a:pt x="4736" y="4204"/>
                    <a:pt x="4732" y="4220"/>
                    <a:pt x="4749" y="4228"/>
                  </a:cubicBezTo>
                  <a:cubicBezTo>
                    <a:pt x="4754" y="4231"/>
                    <a:pt x="4759" y="4232"/>
                    <a:pt x="4764" y="4232"/>
                  </a:cubicBezTo>
                  <a:cubicBezTo>
                    <a:pt x="4798" y="4232"/>
                    <a:pt x="4833" y="4181"/>
                    <a:pt x="4868" y="4181"/>
                  </a:cubicBezTo>
                  <a:cubicBezTo>
                    <a:pt x="4871" y="4181"/>
                    <a:pt x="4873" y="4181"/>
                    <a:pt x="4875" y="4181"/>
                  </a:cubicBezTo>
                  <a:cubicBezTo>
                    <a:pt x="4918" y="4191"/>
                    <a:pt x="4910" y="4289"/>
                    <a:pt x="4942" y="4300"/>
                  </a:cubicBezTo>
                  <a:cubicBezTo>
                    <a:pt x="4942" y="4300"/>
                    <a:pt x="4942" y="4300"/>
                    <a:pt x="4943" y="4300"/>
                  </a:cubicBezTo>
                  <a:cubicBezTo>
                    <a:pt x="4952" y="4300"/>
                    <a:pt x="4948" y="4257"/>
                    <a:pt x="4944" y="4255"/>
                  </a:cubicBezTo>
                  <a:lnTo>
                    <a:pt x="4944" y="4255"/>
                  </a:lnTo>
                  <a:cubicBezTo>
                    <a:pt x="4970" y="4264"/>
                    <a:pt x="4961" y="4310"/>
                    <a:pt x="4984" y="4314"/>
                  </a:cubicBezTo>
                  <a:cubicBezTo>
                    <a:pt x="4995" y="4316"/>
                    <a:pt x="5005" y="4316"/>
                    <a:pt x="5015" y="4316"/>
                  </a:cubicBezTo>
                  <a:cubicBezTo>
                    <a:pt x="5018" y="4316"/>
                    <a:pt x="5020" y="4316"/>
                    <a:pt x="5023" y="4316"/>
                  </a:cubicBezTo>
                  <a:cubicBezTo>
                    <a:pt x="5038" y="4316"/>
                    <a:pt x="5052" y="4316"/>
                    <a:pt x="5068" y="4322"/>
                  </a:cubicBezTo>
                  <a:lnTo>
                    <a:pt x="5068" y="4322"/>
                  </a:lnTo>
                  <a:cubicBezTo>
                    <a:pt x="5066" y="4321"/>
                    <a:pt x="5066" y="4321"/>
                    <a:pt x="5067" y="4321"/>
                  </a:cubicBezTo>
                  <a:cubicBezTo>
                    <a:pt x="5069" y="4321"/>
                    <a:pt x="5077" y="4323"/>
                    <a:pt x="5086" y="4323"/>
                  </a:cubicBezTo>
                  <a:cubicBezTo>
                    <a:pt x="5093" y="4323"/>
                    <a:pt x="5101" y="4322"/>
                    <a:pt x="5107" y="4318"/>
                  </a:cubicBezTo>
                  <a:cubicBezTo>
                    <a:pt x="5113" y="4314"/>
                    <a:pt x="5118" y="4313"/>
                    <a:pt x="5122" y="4313"/>
                  </a:cubicBezTo>
                  <a:cubicBezTo>
                    <a:pt x="5131" y="4313"/>
                    <a:pt x="5138" y="4321"/>
                    <a:pt x="5147" y="4330"/>
                  </a:cubicBezTo>
                  <a:cubicBezTo>
                    <a:pt x="5165" y="4348"/>
                    <a:pt x="5193" y="4356"/>
                    <a:pt x="5220" y="4356"/>
                  </a:cubicBezTo>
                  <a:cubicBezTo>
                    <a:pt x="5229" y="4356"/>
                    <a:pt x="5238" y="4355"/>
                    <a:pt x="5247" y="4353"/>
                  </a:cubicBezTo>
                  <a:cubicBezTo>
                    <a:pt x="5258" y="4351"/>
                    <a:pt x="5293" y="4319"/>
                    <a:pt x="5304" y="4319"/>
                  </a:cubicBezTo>
                  <a:cubicBezTo>
                    <a:pt x="5307" y="4319"/>
                    <a:pt x="5309" y="4322"/>
                    <a:pt x="5307" y="4327"/>
                  </a:cubicBezTo>
                  <a:cubicBezTo>
                    <a:pt x="5300" y="4366"/>
                    <a:pt x="5291" y="4406"/>
                    <a:pt x="5311" y="4406"/>
                  </a:cubicBezTo>
                  <a:cubicBezTo>
                    <a:pt x="5318" y="4406"/>
                    <a:pt x="5328" y="4402"/>
                    <a:pt x="5341" y="4392"/>
                  </a:cubicBezTo>
                  <a:cubicBezTo>
                    <a:pt x="5357" y="4381"/>
                    <a:pt x="5375" y="4363"/>
                    <a:pt x="5393" y="4349"/>
                  </a:cubicBezTo>
                  <a:lnTo>
                    <a:pt x="5393" y="4349"/>
                  </a:lnTo>
                  <a:cubicBezTo>
                    <a:pt x="5386" y="4361"/>
                    <a:pt x="5381" y="4376"/>
                    <a:pt x="5381" y="4383"/>
                  </a:cubicBezTo>
                  <a:cubicBezTo>
                    <a:pt x="5387" y="4385"/>
                    <a:pt x="5396" y="4388"/>
                    <a:pt x="5404" y="4388"/>
                  </a:cubicBezTo>
                  <a:cubicBezTo>
                    <a:pt x="5414" y="4388"/>
                    <a:pt x="5424" y="4383"/>
                    <a:pt x="5428" y="4366"/>
                  </a:cubicBezTo>
                  <a:cubicBezTo>
                    <a:pt x="5428" y="4363"/>
                    <a:pt x="5420" y="4344"/>
                    <a:pt x="5416" y="4336"/>
                  </a:cubicBezTo>
                  <a:lnTo>
                    <a:pt x="5416" y="4336"/>
                  </a:lnTo>
                  <a:cubicBezTo>
                    <a:pt x="5421" y="4334"/>
                    <a:pt x="5425" y="4334"/>
                    <a:pt x="5429" y="4334"/>
                  </a:cubicBezTo>
                  <a:cubicBezTo>
                    <a:pt x="5439" y="4334"/>
                    <a:pt x="5449" y="4339"/>
                    <a:pt x="5457" y="4354"/>
                  </a:cubicBezTo>
                  <a:cubicBezTo>
                    <a:pt x="5473" y="4383"/>
                    <a:pt x="5481" y="4426"/>
                    <a:pt x="5507" y="4442"/>
                  </a:cubicBezTo>
                  <a:cubicBezTo>
                    <a:pt x="5514" y="4447"/>
                    <a:pt x="5519" y="4448"/>
                    <a:pt x="5524" y="4448"/>
                  </a:cubicBezTo>
                  <a:cubicBezTo>
                    <a:pt x="5536" y="4448"/>
                    <a:pt x="5544" y="4438"/>
                    <a:pt x="5557" y="4438"/>
                  </a:cubicBezTo>
                  <a:cubicBezTo>
                    <a:pt x="5558" y="4438"/>
                    <a:pt x="5560" y="4438"/>
                    <a:pt x="5562" y="4439"/>
                  </a:cubicBezTo>
                  <a:cubicBezTo>
                    <a:pt x="5580" y="4443"/>
                    <a:pt x="5587" y="4489"/>
                    <a:pt x="5610" y="4496"/>
                  </a:cubicBezTo>
                  <a:cubicBezTo>
                    <a:pt x="5610" y="4496"/>
                    <a:pt x="5610" y="4496"/>
                    <a:pt x="5610" y="4496"/>
                  </a:cubicBezTo>
                  <a:cubicBezTo>
                    <a:pt x="5613" y="4496"/>
                    <a:pt x="5624" y="4471"/>
                    <a:pt x="5630" y="4467"/>
                  </a:cubicBezTo>
                  <a:cubicBezTo>
                    <a:pt x="5636" y="4462"/>
                    <a:pt x="5641" y="4460"/>
                    <a:pt x="5646" y="4460"/>
                  </a:cubicBezTo>
                  <a:cubicBezTo>
                    <a:pt x="5675" y="4460"/>
                    <a:pt x="5683" y="4536"/>
                    <a:pt x="5705" y="4543"/>
                  </a:cubicBezTo>
                  <a:lnTo>
                    <a:pt x="5705" y="4543"/>
                  </a:lnTo>
                  <a:cubicBezTo>
                    <a:pt x="5694" y="4539"/>
                    <a:pt x="5704" y="4459"/>
                    <a:pt x="5728" y="4459"/>
                  </a:cubicBezTo>
                  <a:cubicBezTo>
                    <a:pt x="5735" y="4459"/>
                    <a:pt x="5742" y="4464"/>
                    <a:pt x="5750" y="4477"/>
                  </a:cubicBezTo>
                  <a:cubicBezTo>
                    <a:pt x="5772" y="4514"/>
                    <a:pt x="5762" y="4516"/>
                    <a:pt x="5802" y="4523"/>
                  </a:cubicBezTo>
                  <a:cubicBezTo>
                    <a:pt x="5819" y="4536"/>
                    <a:pt x="5821" y="4543"/>
                    <a:pt x="5815" y="4570"/>
                  </a:cubicBezTo>
                  <a:lnTo>
                    <a:pt x="5815" y="4570"/>
                  </a:lnTo>
                  <a:cubicBezTo>
                    <a:pt x="5822" y="4541"/>
                    <a:pt x="5840" y="4536"/>
                    <a:pt x="5861" y="4536"/>
                  </a:cubicBezTo>
                  <a:cubicBezTo>
                    <a:pt x="5871" y="4536"/>
                    <a:pt x="5882" y="4538"/>
                    <a:pt x="5893" y="4538"/>
                  </a:cubicBezTo>
                  <a:cubicBezTo>
                    <a:pt x="5912" y="4538"/>
                    <a:pt x="5929" y="4533"/>
                    <a:pt x="5934" y="4506"/>
                  </a:cubicBezTo>
                  <a:lnTo>
                    <a:pt x="5934" y="4506"/>
                  </a:lnTo>
                  <a:cubicBezTo>
                    <a:pt x="5927" y="4547"/>
                    <a:pt x="6002" y="4552"/>
                    <a:pt x="6023" y="4552"/>
                  </a:cubicBezTo>
                  <a:cubicBezTo>
                    <a:pt x="6041" y="4552"/>
                    <a:pt x="6059" y="4551"/>
                    <a:pt x="6077" y="4543"/>
                  </a:cubicBezTo>
                  <a:cubicBezTo>
                    <a:pt x="6077" y="4543"/>
                    <a:pt x="6077" y="4543"/>
                    <a:pt x="6077" y="4543"/>
                  </a:cubicBezTo>
                  <a:cubicBezTo>
                    <a:pt x="6078" y="4543"/>
                    <a:pt x="6098" y="4505"/>
                    <a:pt x="6102" y="4505"/>
                  </a:cubicBezTo>
                  <a:cubicBezTo>
                    <a:pt x="6103" y="4505"/>
                    <a:pt x="6103" y="4505"/>
                    <a:pt x="6103" y="4505"/>
                  </a:cubicBezTo>
                  <a:cubicBezTo>
                    <a:pt x="6109" y="4527"/>
                    <a:pt x="6092" y="4579"/>
                    <a:pt x="6089" y="4603"/>
                  </a:cubicBezTo>
                  <a:cubicBezTo>
                    <a:pt x="6108" y="4585"/>
                    <a:pt x="6130" y="4579"/>
                    <a:pt x="6139" y="4546"/>
                  </a:cubicBezTo>
                  <a:cubicBezTo>
                    <a:pt x="6148" y="4515"/>
                    <a:pt x="6157" y="4477"/>
                    <a:pt x="6186" y="4477"/>
                  </a:cubicBezTo>
                  <a:cubicBezTo>
                    <a:pt x="6188" y="4477"/>
                    <a:pt x="6191" y="4477"/>
                    <a:pt x="6193" y="4477"/>
                  </a:cubicBezTo>
                  <a:cubicBezTo>
                    <a:pt x="6190" y="4495"/>
                    <a:pt x="6169" y="4561"/>
                    <a:pt x="6177" y="4572"/>
                  </a:cubicBezTo>
                  <a:cubicBezTo>
                    <a:pt x="6180" y="4576"/>
                    <a:pt x="6183" y="4578"/>
                    <a:pt x="6187" y="4578"/>
                  </a:cubicBezTo>
                  <a:cubicBezTo>
                    <a:pt x="6201" y="4578"/>
                    <a:pt x="6220" y="4551"/>
                    <a:pt x="6226" y="4541"/>
                  </a:cubicBezTo>
                  <a:cubicBezTo>
                    <a:pt x="6242" y="4544"/>
                    <a:pt x="6257" y="4547"/>
                    <a:pt x="6270" y="4561"/>
                  </a:cubicBezTo>
                  <a:cubicBezTo>
                    <a:pt x="6279" y="4570"/>
                    <a:pt x="6290" y="4603"/>
                    <a:pt x="6302" y="4605"/>
                  </a:cubicBezTo>
                  <a:cubicBezTo>
                    <a:pt x="6303" y="4605"/>
                    <a:pt x="6303" y="4605"/>
                    <a:pt x="6304" y="4605"/>
                  </a:cubicBezTo>
                  <a:cubicBezTo>
                    <a:pt x="6323" y="4605"/>
                    <a:pt x="6333" y="4550"/>
                    <a:pt x="6346" y="4550"/>
                  </a:cubicBezTo>
                  <a:cubicBezTo>
                    <a:pt x="6347" y="4550"/>
                    <a:pt x="6347" y="4550"/>
                    <a:pt x="6348" y="4551"/>
                  </a:cubicBezTo>
                  <a:cubicBezTo>
                    <a:pt x="6351" y="4552"/>
                    <a:pt x="6360" y="4579"/>
                    <a:pt x="6366" y="4584"/>
                  </a:cubicBezTo>
                  <a:cubicBezTo>
                    <a:pt x="6375" y="4592"/>
                    <a:pt x="6387" y="4597"/>
                    <a:pt x="6398" y="4599"/>
                  </a:cubicBezTo>
                  <a:cubicBezTo>
                    <a:pt x="6404" y="4601"/>
                    <a:pt x="6410" y="4602"/>
                    <a:pt x="6416" y="4602"/>
                  </a:cubicBezTo>
                  <a:cubicBezTo>
                    <a:pt x="6438" y="4602"/>
                    <a:pt x="6458" y="4591"/>
                    <a:pt x="6482" y="4591"/>
                  </a:cubicBezTo>
                  <a:cubicBezTo>
                    <a:pt x="6482" y="4591"/>
                    <a:pt x="6482" y="4591"/>
                    <a:pt x="6483" y="4591"/>
                  </a:cubicBezTo>
                  <a:cubicBezTo>
                    <a:pt x="6504" y="4591"/>
                    <a:pt x="6510" y="4616"/>
                    <a:pt x="6525" y="4616"/>
                  </a:cubicBezTo>
                  <a:cubicBezTo>
                    <a:pt x="6528" y="4616"/>
                    <a:pt x="6531" y="4615"/>
                    <a:pt x="6534" y="4613"/>
                  </a:cubicBezTo>
                  <a:cubicBezTo>
                    <a:pt x="6549" y="4605"/>
                    <a:pt x="6557" y="4592"/>
                    <a:pt x="6560" y="4572"/>
                  </a:cubicBezTo>
                  <a:lnTo>
                    <a:pt x="6560" y="4572"/>
                  </a:lnTo>
                  <a:cubicBezTo>
                    <a:pt x="6553" y="4624"/>
                    <a:pt x="6551" y="4647"/>
                    <a:pt x="6594" y="4651"/>
                  </a:cubicBezTo>
                  <a:cubicBezTo>
                    <a:pt x="6593" y="4649"/>
                    <a:pt x="6596" y="4627"/>
                    <a:pt x="6596" y="4623"/>
                  </a:cubicBezTo>
                  <a:lnTo>
                    <a:pt x="6596" y="4623"/>
                  </a:lnTo>
                  <a:cubicBezTo>
                    <a:pt x="6613" y="4624"/>
                    <a:pt x="6660" y="4638"/>
                    <a:pt x="6694" y="4638"/>
                  </a:cubicBezTo>
                  <a:cubicBezTo>
                    <a:pt x="6710" y="4638"/>
                    <a:pt x="6723" y="4635"/>
                    <a:pt x="6729" y="4627"/>
                  </a:cubicBezTo>
                  <a:cubicBezTo>
                    <a:pt x="6731" y="4624"/>
                    <a:pt x="6718" y="4567"/>
                    <a:pt x="6733" y="4567"/>
                  </a:cubicBezTo>
                  <a:cubicBezTo>
                    <a:pt x="6734" y="4567"/>
                    <a:pt x="6735" y="4567"/>
                    <a:pt x="6736" y="4567"/>
                  </a:cubicBezTo>
                  <a:cubicBezTo>
                    <a:pt x="6754" y="4574"/>
                    <a:pt x="6773" y="4610"/>
                    <a:pt x="6792" y="4621"/>
                  </a:cubicBezTo>
                  <a:cubicBezTo>
                    <a:pt x="6834" y="4647"/>
                    <a:pt x="6884" y="4666"/>
                    <a:pt x="6932" y="4666"/>
                  </a:cubicBezTo>
                  <a:cubicBezTo>
                    <a:pt x="6937" y="4666"/>
                    <a:pt x="6942" y="4665"/>
                    <a:pt x="6947" y="4665"/>
                  </a:cubicBezTo>
                  <a:cubicBezTo>
                    <a:pt x="6975" y="4663"/>
                    <a:pt x="6993" y="4635"/>
                    <a:pt x="7021" y="4635"/>
                  </a:cubicBezTo>
                  <a:cubicBezTo>
                    <a:pt x="7066" y="4635"/>
                    <a:pt x="7063" y="4615"/>
                    <a:pt x="7082" y="4572"/>
                  </a:cubicBezTo>
                  <a:lnTo>
                    <a:pt x="7082" y="4572"/>
                  </a:lnTo>
                  <a:cubicBezTo>
                    <a:pt x="7077" y="4584"/>
                    <a:pt x="7116" y="4655"/>
                    <a:pt x="7138" y="4655"/>
                  </a:cubicBezTo>
                  <a:cubicBezTo>
                    <a:pt x="7143" y="4655"/>
                    <a:pt x="7147" y="4651"/>
                    <a:pt x="7150" y="4641"/>
                  </a:cubicBezTo>
                  <a:cubicBezTo>
                    <a:pt x="7158" y="4612"/>
                    <a:pt x="7088" y="4550"/>
                    <a:pt x="7097" y="4517"/>
                  </a:cubicBezTo>
                  <a:lnTo>
                    <a:pt x="7097" y="4517"/>
                  </a:lnTo>
                  <a:cubicBezTo>
                    <a:pt x="7097" y="4517"/>
                    <a:pt x="7151" y="4577"/>
                    <a:pt x="7155" y="4581"/>
                  </a:cubicBezTo>
                  <a:cubicBezTo>
                    <a:pt x="7174" y="4610"/>
                    <a:pt x="7204" y="4651"/>
                    <a:pt x="7202" y="4693"/>
                  </a:cubicBezTo>
                  <a:lnTo>
                    <a:pt x="7202" y="4693"/>
                  </a:lnTo>
                  <a:cubicBezTo>
                    <a:pt x="7205" y="4622"/>
                    <a:pt x="7260" y="4656"/>
                    <a:pt x="7289" y="4619"/>
                  </a:cubicBezTo>
                  <a:cubicBezTo>
                    <a:pt x="7327" y="4620"/>
                    <a:pt x="7326" y="4627"/>
                    <a:pt x="7321" y="4668"/>
                  </a:cubicBezTo>
                  <a:cubicBezTo>
                    <a:pt x="7317" y="4705"/>
                    <a:pt x="7349" y="4691"/>
                    <a:pt x="7349" y="4716"/>
                  </a:cubicBezTo>
                  <a:lnTo>
                    <a:pt x="7349" y="4716"/>
                  </a:lnTo>
                  <a:lnTo>
                    <a:pt x="7352" y="4591"/>
                  </a:lnTo>
                  <a:cubicBezTo>
                    <a:pt x="7387" y="4592"/>
                    <a:pt x="7397" y="4689"/>
                    <a:pt x="7402" y="4689"/>
                  </a:cubicBezTo>
                  <a:cubicBezTo>
                    <a:pt x="7402" y="4689"/>
                    <a:pt x="7402" y="4689"/>
                    <a:pt x="7402" y="4689"/>
                  </a:cubicBezTo>
                  <a:cubicBezTo>
                    <a:pt x="7420" y="4674"/>
                    <a:pt x="7446" y="4629"/>
                    <a:pt x="7470" y="4629"/>
                  </a:cubicBezTo>
                  <a:cubicBezTo>
                    <a:pt x="7477" y="4629"/>
                    <a:pt x="7483" y="4632"/>
                    <a:pt x="7489" y="4640"/>
                  </a:cubicBezTo>
                  <a:cubicBezTo>
                    <a:pt x="7504" y="4658"/>
                    <a:pt x="7550" y="4690"/>
                    <a:pt x="7584" y="4690"/>
                  </a:cubicBezTo>
                  <a:cubicBezTo>
                    <a:pt x="7601" y="4690"/>
                    <a:pt x="7616" y="4682"/>
                    <a:pt x="7622" y="4661"/>
                  </a:cubicBezTo>
                  <a:cubicBezTo>
                    <a:pt x="7625" y="4651"/>
                    <a:pt x="7634" y="4649"/>
                    <a:pt x="7645" y="4649"/>
                  </a:cubicBezTo>
                  <a:cubicBezTo>
                    <a:pt x="7654" y="4649"/>
                    <a:pt x="7663" y="4650"/>
                    <a:pt x="7671" y="4650"/>
                  </a:cubicBezTo>
                  <a:cubicBezTo>
                    <a:pt x="7681" y="4650"/>
                    <a:pt x="7688" y="4648"/>
                    <a:pt x="7687" y="4637"/>
                  </a:cubicBezTo>
                  <a:cubicBezTo>
                    <a:pt x="7692" y="4625"/>
                    <a:pt x="7695" y="4620"/>
                    <a:pt x="7697" y="4620"/>
                  </a:cubicBezTo>
                  <a:lnTo>
                    <a:pt x="7697" y="4620"/>
                  </a:lnTo>
                  <a:cubicBezTo>
                    <a:pt x="7704" y="4620"/>
                    <a:pt x="7693" y="4680"/>
                    <a:pt x="7692" y="4687"/>
                  </a:cubicBezTo>
                  <a:cubicBezTo>
                    <a:pt x="7692" y="4688"/>
                    <a:pt x="7692" y="4688"/>
                    <a:pt x="7693" y="4688"/>
                  </a:cubicBezTo>
                  <a:cubicBezTo>
                    <a:pt x="7696" y="4688"/>
                    <a:pt x="7715" y="4656"/>
                    <a:pt x="7722" y="4656"/>
                  </a:cubicBezTo>
                  <a:cubicBezTo>
                    <a:pt x="7723" y="4656"/>
                    <a:pt x="7723" y="4656"/>
                    <a:pt x="7723" y="4656"/>
                  </a:cubicBezTo>
                  <a:cubicBezTo>
                    <a:pt x="7731" y="4659"/>
                    <a:pt x="7716" y="4675"/>
                    <a:pt x="7698" y="4701"/>
                  </a:cubicBezTo>
                  <a:cubicBezTo>
                    <a:pt x="7691" y="4711"/>
                    <a:pt x="7689" y="4714"/>
                    <a:pt x="7690" y="4714"/>
                  </a:cubicBezTo>
                  <a:cubicBezTo>
                    <a:pt x="7691" y="4714"/>
                    <a:pt x="7701" y="4704"/>
                    <a:pt x="7703" y="4703"/>
                  </a:cubicBezTo>
                  <a:cubicBezTo>
                    <a:pt x="7708" y="4699"/>
                    <a:pt x="7711" y="4698"/>
                    <a:pt x="7711" y="4698"/>
                  </a:cubicBezTo>
                  <a:lnTo>
                    <a:pt x="7711" y="4698"/>
                  </a:lnTo>
                  <a:cubicBezTo>
                    <a:pt x="7713" y="4698"/>
                    <a:pt x="7707" y="4705"/>
                    <a:pt x="7704" y="4709"/>
                  </a:cubicBezTo>
                  <a:cubicBezTo>
                    <a:pt x="7703" y="4710"/>
                    <a:pt x="7703" y="4710"/>
                    <a:pt x="7704" y="4710"/>
                  </a:cubicBezTo>
                  <a:cubicBezTo>
                    <a:pt x="7708" y="4710"/>
                    <a:pt x="7768" y="4660"/>
                    <a:pt x="7774" y="4660"/>
                  </a:cubicBezTo>
                  <a:lnTo>
                    <a:pt x="7774" y="4660"/>
                  </a:lnTo>
                  <a:cubicBezTo>
                    <a:pt x="7776" y="4660"/>
                    <a:pt x="7771" y="4667"/>
                    <a:pt x="7751" y="4687"/>
                  </a:cubicBezTo>
                  <a:cubicBezTo>
                    <a:pt x="7730" y="4705"/>
                    <a:pt x="7720" y="4714"/>
                    <a:pt x="7720" y="4718"/>
                  </a:cubicBezTo>
                  <a:cubicBezTo>
                    <a:pt x="7720" y="4719"/>
                    <a:pt x="7720" y="4720"/>
                    <a:pt x="7722" y="4721"/>
                  </a:cubicBezTo>
                  <a:cubicBezTo>
                    <a:pt x="7723" y="4722"/>
                    <a:pt x="7726" y="4728"/>
                    <a:pt x="7729" y="4730"/>
                  </a:cubicBezTo>
                  <a:cubicBezTo>
                    <a:pt x="7736" y="4737"/>
                    <a:pt x="7745" y="4743"/>
                    <a:pt x="7756" y="4747"/>
                  </a:cubicBezTo>
                  <a:cubicBezTo>
                    <a:pt x="7805" y="4765"/>
                    <a:pt x="7821" y="4783"/>
                    <a:pt x="7760" y="4825"/>
                  </a:cubicBezTo>
                  <a:cubicBezTo>
                    <a:pt x="7724" y="4848"/>
                    <a:pt x="7824" y="4900"/>
                    <a:pt x="7785" y="4930"/>
                  </a:cubicBezTo>
                  <a:cubicBezTo>
                    <a:pt x="7789" y="4927"/>
                    <a:pt x="7794" y="4925"/>
                    <a:pt x="7800" y="4925"/>
                  </a:cubicBezTo>
                  <a:cubicBezTo>
                    <a:pt x="7838" y="4925"/>
                    <a:pt x="7908" y="4983"/>
                    <a:pt x="7851" y="4983"/>
                  </a:cubicBezTo>
                  <a:cubicBezTo>
                    <a:pt x="7847" y="4983"/>
                    <a:pt x="7843" y="4982"/>
                    <a:pt x="7838" y="4982"/>
                  </a:cubicBezTo>
                  <a:lnTo>
                    <a:pt x="7838" y="4982"/>
                  </a:lnTo>
                  <a:cubicBezTo>
                    <a:pt x="7758" y="5005"/>
                    <a:pt x="7836" y="5036"/>
                    <a:pt x="7847" y="5061"/>
                  </a:cubicBezTo>
                  <a:cubicBezTo>
                    <a:pt x="7854" y="5076"/>
                    <a:pt x="7861" y="5099"/>
                    <a:pt x="7851" y="5116"/>
                  </a:cubicBezTo>
                  <a:cubicBezTo>
                    <a:pt x="7846" y="5125"/>
                    <a:pt x="7833" y="5123"/>
                    <a:pt x="7832" y="5136"/>
                  </a:cubicBezTo>
                  <a:cubicBezTo>
                    <a:pt x="7831" y="5154"/>
                    <a:pt x="7851" y="5208"/>
                    <a:pt x="7885" y="5208"/>
                  </a:cubicBezTo>
                  <a:cubicBezTo>
                    <a:pt x="7885" y="5208"/>
                    <a:pt x="7886" y="5208"/>
                    <a:pt x="7886" y="5208"/>
                  </a:cubicBezTo>
                  <a:lnTo>
                    <a:pt x="7886" y="5208"/>
                  </a:lnTo>
                  <a:cubicBezTo>
                    <a:pt x="7854" y="5210"/>
                    <a:pt x="7825" y="5207"/>
                    <a:pt x="7821" y="5233"/>
                  </a:cubicBezTo>
                  <a:cubicBezTo>
                    <a:pt x="7821" y="5246"/>
                    <a:pt x="7869" y="5273"/>
                    <a:pt x="7835" y="5280"/>
                  </a:cubicBezTo>
                  <a:lnTo>
                    <a:pt x="7835" y="5280"/>
                  </a:lnTo>
                  <a:cubicBezTo>
                    <a:pt x="7835" y="5280"/>
                    <a:pt x="7835" y="5280"/>
                    <a:pt x="7835" y="5280"/>
                  </a:cubicBezTo>
                  <a:cubicBezTo>
                    <a:pt x="7838" y="5280"/>
                    <a:pt x="7844" y="5296"/>
                    <a:pt x="7855" y="5298"/>
                  </a:cubicBezTo>
                  <a:cubicBezTo>
                    <a:pt x="7873" y="5301"/>
                    <a:pt x="7858" y="5314"/>
                    <a:pt x="7853" y="5319"/>
                  </a:cubicBezTo>
                  <a:cubicBezTo>
                    <a:pt x="7830" y="5345"/>
                    <a:pt x="7793" y="5374"/>
                    <a:pt x="7875" y="5393"/>
                  </a:cubicBezTo>
                  <a:cubicBezTo>
                    <a:pt x="7867" y="5391"/>
                    <a:pt x="7844" y="5386"/>
                    <a:pt x="7829" y="5386"/>
                  </a:cubicBezTo>
                  <a:cubicBezTo>
                    <a:pt x="7818" y="5386"/>
                    <a:pt x="7811" y="5389"/>
                    <a:pt x="7821" y="5401"/>
                  </a:cubicBezTo>
                  <a:cubicBezTo>
                    <a:pt x="7840" y="5425"/>
                    <a:pt x="7849" y="5423"/>
                    <a:pt x="7841" y="5449"/>
                  </a:cubicBezTo>
                  <a:cubicBezTo>
                    <a:pt x="7844" y="5438"/>
                    <a:pt x="7822" y="5429"/>
                    <a:pt x="7803" y="5429"/>
                  </a:cubicBezTo>
                  <a:cubicBezTo>
                    <a:pt x="7793" y="5429"/>
                    <a:pt x="7785" y="5432"/>
                    <a:pt x="7782" y="5439"/>
                  </a:cubicBezTo>
                  <a:cubicBezTo>
                    <a:pt x="7775" y="5453"/>
                    <a:pt x="7772" y="5469"/>
                    <a:pt x="7775" y="5487"/>
                  </a:cubicBezTo>
                  <a:cubicBezTo>
                    <a:pt x="7780" y="5526"/>
                    <a:pt x="7786" y="5532"/>
                    <a:pt x="7829" y="5555"/>
                  </a:cubicBezTo>
                  <a:cubicBezTo>
                    <a:pt x="7822" y="5570"/>
                    <a:pt x="7816" y="5575"/>
                    <a:pt x="7808" y="5575"/>
                  </a:cubicBezTo>
                  <a:cubicBezTo>
                    <a:pt x="7801" y="5575"/>
                    <a:pt x="7791" y="5570"/>
                    <a:pt x="7774" y="5567"/>
                  </a:cubicBezTo>
                  <a:lnTo>
                    <a:pt x="7774" y="5567"/>
                  </a:lnTo>
                  <a:cubicBezTo>
                    <a:pt x="7774" y="5567"/>
                    <a:pt x="7809" y="5607"/>
                    <a:pt x="7819" y="5613"/>
                  </a:cubicBezTo>
                  <a:lnTo>
                    <a:pt x="7819" y="5613"/>
                  </a:lnTo>
                  <a:cubicBezTo>
                    <a:pt x="7779" y="5590"/>
                    <a:pt x="7745" y="5578"/>
                    <a:pt x="7703" y="5562"/>
                  </a:cubicBezTo>
                  <a:lnTo>
                    <a:pt x="7703" y="5562"/>
                  </a:lnTo>
                  <a:cubicBezTo>
                    <a:pt x="7717" y="5588"/>
                    <a:pt x="7729" y="5612"/>
                    <a:pt x="7745" y="5641"/>
                  </a:cubicBezTo>
                  <a:cubicBezTo>
                    <a:pt x="7771" y="5688"/>
                    <a:pt x="7733" y="5708"/>
                    <a:pt x="7702" y="5721"/>
                  </a:cubicBezTo>
                  <a:cubicBezTo>
                    <a:pt x="7695" y="5724"/>
                    <a:pt x="7676" y="5733"/>
                    <a:pt x="7663" y="5744"/>
                  </a:cubicBezTo>
                  <a:cubicBezTo>
                    <a:pt x="7650" y="5754"/>
                    <a:pt x="7642" y="5768"/>
                    <a:pt x="7655" y="5787"/>
                  </a:cubicBezTo>
                  <a:cubicBezTo>
                    <a:pt x="7677" y="5818"/>
                    <a:pt x="7703" y="5846"/>
                    <a:pt x="7728" y="5876"/>
                  </a:cubicBezTo>
                  <a:cubicBezTo>
                    <a:pt x="7725" y="5879"/>
                    <a:pt x="7721" y="5880"/>
                    <a:pt x="7718" y="5880"/>
                  </a:cubicBezTo>
                  <a:cubicBezTo>
                    <a:pt x="7696" y="5880"/>
                    <a:pt x="7667" y="5832"/>
                    <a:pt x="7654" y="5816"/>
                  </a:cubicBezTo>
                  <a:lnTo>
                    <a:pt x="7654" y="5816"/>
                  </a:lnTo>
                  <a:cubicBezTo>
                    <a:pt x="7661" y="5825"/>
                    <a:pt x="7659" y="5829"/>
                    <a:pt x="7651" y="5829"/>
                  </a:cubicBezTo>
                  <a:cubicBezTo>
                    <a:pt x="7638" y="5829"/>
                    <a:pt x="7609" y="5816"/>
                    <a:pt x="7600" y="5803"/>
                  </a:cubicBezTo>
                  <a:cubicBezTo>
                    <a:pt x="7590" y="5788"/>
                    <a:pt x="7574" y="5764"/>
                    <a:pt x="7561" y="5764"/>
                  </a:cubicBezTo>
                  <a:cubicBezTo>
                    <a:pt x="7559" y="5764"/>
                    <a:pt x="7558" y="5765"/>
                    <a:pt x="7556" y="5766"/>
                  </a:cubicBezTo>
                  <a:lnTo>
                    <a:pt x="7624" y="5868"/>
                  </a:lnTo>
                  <a:cubicBezTo>
                    <a:pt x="7611" y="5850"/>
                    <a:pt x="7594" y="5844"/>
                    <a:pt x="7576" y="5844"/>
                  </a:cubicBezTo>
                  <a:cubicBezTo>
                    <a:pt x="7542" y="5844"/>
                    <a:pt x="7504" y="5866"/>
                    <a:pt x="7486" y="5873"/>
                  </a:cubicBezTo>
                  <a:lnTo>
                    <a:pt x="7486" y="5873"/>
                  </a:lnTo>
                  <a:cubicBezTo>
                    <a:pt x="7487" y="5873"/>
                    <a:pt x="7488" y="5873"/>
                    <a:pt x="7489" y="5873"/>
                  </a:cubicBezTo>
                  <a:cubicBezTo>
                    <a:pt x="7504" y="5873"/>
                    <a:pt x="7516" y="5901"/>
                    <a:pt x="7523" y="5918"/>
                  </a:cubicBezTo>
                  <a:cubicBezTo>
                    <a:pt x="7521" y="5919"/>
                    <a:pt x="7519" y="5919"/>
                    <a:pt x="7517" y="5919"/>
                  </a:cubicBezTo>
                  <a:cubicBezTo>
                    <a:pt x="7490" y="5919"/>
                    <a:pt x="7459" y="5878"/>
                    <a:pt x="7439" y="5878"/>
                  </a:cubicBezTo>
                  <a:cubicBezTo>
                    <a:pt x="7431" y="5878"/>
                    <a:pt x="7426" y="5883"/>
                    <a:pt x="7422" y="5900"/>
                  </a:cubicBezTo>
                  <a:cubicBezTo>
                    <a:pt x="7424" y="5908"/>
                    <a:pt x="7415" y="5953"/>
                    <a:pt x="7404" y="5953"/>
                  </a:cubicBezTo>
                  <a:cubicBezTo>
                    <a:pt x="7401" y="5953"/>
                    <a:pt x="7398" y="5950"/>
                    <a:pt x="7395" y="5943"/>
                  </a:cubicBezTo>
                  <a:cubicBezTo>
                    <a:pt x="7390" y="5929"/>
                    <a:pt x="7395" y="5872"/>
                    <a:pt x="7381" y="5872"/>
                  </a:cubicBezTo>
                  <a:cubicBezTo>
                    <a:pt x="7379" y="5872"/>
                    <a:pt x="7378" y="5872"/>
                    <a:pt x="7376" y="5873"/>
                  </a:cubicBezTo>
                  <a:cubicBezTo>
                    <a:pt x="7348" y="5889"/>
                    <a:pt x="7345" y="5925"/>
                    <a:pt x="7306" y="5925"/>
                  </a:cubicBezTo>
                  <a:cubicBezTo>
                    <a:pt x="7305" y="5925"/>
                    <a:pt x="7305" y="5925"/>
                    <a:pt x="7304" y="5925"/>
                  </a:cubicBezTo>
                  <a:cubicBezTo>
                    <a:pt x="7281" y="5924"/>
                    <a:pt x="7260" y="5917"/>
                    <a:pt x="7238" y="5917"/>
                  </a:cubicBezTo>
                  <a:cubicBezTo>
                    <a:pt x="7230" y="5917"/>
                    <a:pt x="7221" y="5918"/>
                    <a:pt x="7212" y="5921"/>
                  </a:cubicBezTo>
                  <a:cubicBezTo>
                    <a:pt x="7180" y="5933"/>
                    <a:pt x="7170" y="5993"/>
                    <a:pt x="7202" y="5993"/>
                  </a:cubicBezTo>
                  <a:cubicBezTo>
                    <a:pt x="7205" y="5993"/>
                    <a:pt x="7209" y="5992"/>
                    <a:pt x="7213" y="5991"/>
                  </a:cubicBezTo>
                  <a:lnTo>
                    <a:pt x="7213" y="5991"/>
                  </a:lnTo>
                  <a:cubicBezTo>
                    <a:pt x="7193" y="5997"/>
                    <a:pt x="7173" y="6006"/>
                    <a:pt x="7152" y="6006"/>
                  </a:cubicBezTo>
                  <a:cubicBezTo>
                    <a:pt x="7152" y="6006"/>
                    <a:pt x="7151" y="6006"/>
                    <a:pt x="7150" y="6006"/>
                  </a:cubicBezTo>
                  <a:cubicBezTo>
                    <a:pt x="7129" y="6004"/>
                    <a:pt x="7114" y="5987"/>
                    <a:pt x="7096" y="5977"/>
                  </a:cubicBezTo>
                  <a:cubicBezTo>
                    <a:pt x="7093" y="5976"/>
                    <a:pt x="7091" y="5976"/>
                    <a:pt x="7089" y="5976"/>
                  </a:cubicBezTo>
                  <a:cubicBezTo>
                    <a:pt x="7080" y="5976"/>
                    <a:pt x="7072" y="5986"/>
                    <a:pt x="7066" y="5993"/>
                  </a:cubicBezTo>
                  <a:cubicBezTo>
                    <a:pt x="7048" y="6014"/>
                    <a:pt x="7060" y="6031"/>
                    <a:pt x="7068" y="6062"/>
                  </a:cubicBezTo>
                  <a:cubicBezTo>
                    <a:pt x="7071" y="6052"/>
                    <a:pt x="7076" y="6048"/>
                    <a:pt x="7080" y="6048"/>
                  </a:cubicBezTo>
                  <a:cubicBezTo>
                    <a:pt x="7085" y="6048"/>
                    <a:pt x="7089" y="6058"/>
                    <a:pt x="7084" y="6073"/>
                  </a:cubicBezTo>
                  <a:cubicBezTo>
                    <a:pt x="7078" y="6092"/>
                    <a:pt x="7065" y="6112"/>
                    <a:pt x="7047" y="6112"/>
                  </a:cubicBezTo>
                  <a:cubicBezTo>
                    <a:pt x="7046" y="6112"/>
                    <a:pt x="7045" y="6112"/>
                    <a:pt x="7044" y="6112"/>
                  </a:cubicBezTo>
                  <a:cubicBezTo>
                    <a:pt x="7012" y="6107"/>
                    <a:pt x="7042" y="6029"/>
                    <a:pt x="7016" y="6029"/>
                  </a:cubicBezTo>
                  <a:cubicBezTo>
                    <a:pt x="7014" y="6029"/>
                    <a:pt x="7012" y="6030"/>
                    <a:pt x="7009" y="6031"/>
                  </a:cubicBezTo>
                  <a:cubicBezTo>
                    <a:pt x="6993" y="6036"/>
                    <a:pt x="6912" y="6087"/>
                    <a:pt x="6945" y="6116"/>
                  </a:cubicBezTo>
                  <a:cubicBezTo>
                    <a:pt x="6971" y="6139"/>
                    <a:pt x="6983" y="6142"/>
                    <a:pt x="6969" y="6179"/>
                  </a:cubicBezTo>
                  <a:cubicBezTo>
                    <a:pt x="6963" y="6196"/>
                    <a:pt x="6951" y="6211"/>
                    <a:pt x="6936" y="6211"/>
                  </a:cubicBezTo>
                  <a:cubicBezTo>
                    <a:pt x="6931" y="6211"/>
                    <a:pt x="6925" y="6209"/>
                    <a:pt x="6919" y="6204"/>
                  </a:cubicBezTo>
                  <a:cubicBezTo>
                    <a:pt x="6887" y="6178"/>
                    <a:pt x="6894" y="6062"/>
                    <a:pt x="6883" y="6059"/>
                  </a:cubicBezTo>
                  <a:cubicBezTo>
                    <a:pt x="6881" y="6059"/>
                    <a:pt x="6878" y="6058"/>
                    <a:pt x="6875" y="6058"/>
                  </a:cubicBezTo>
                  <a:cubicBezTo>
                    <a:pt x="6858" y="6058"/>
                    <a:pt x="6839" y="6071"/>
                    <a:pt x="6830" y="6086"/>
                  </a:cubicBezTo>
                  <a:cubicBezTo>
                    <a:pt x="6815" y="6110"/>
                    <a:pt x="6838" y="6133"/>
                    <a:pt x="6826" y="6156"/>
                  </a:cubicBezTo>
                  <a:cubicBezTo>
                    <a:pt x="6822" y="6163"/>
                    <a:pt x="6819" y="6166"/>
                    <a:pt x="6815" y="6166"/>
                  </a:cubicBezTo>
                  <a:cubicBezTo>
                    <a:pt x="6798" y="6166"/>
                    <a:pt x="6781" y="6105"/>
                    <a:pt x="6764" y="6105"/>
                  </a:cubicBezTo>
                  <a:cubicBezTo>
                    <a:pt x="6761" y="6105"/>
                    <a:pt x="6759" y="6107"/>
                    <a:pt x="6756" y="6111"/>
                  </a:cubicBezTo>
                  <a:cubicBezTo>
                    <a:pt x="6734" y="6141"/>
                    <a:pt x="6735" y="6184"/>
                    <a:pt x="6745" y="6225"/>
                  </a:cubicBezTo>
                  <a:cubicBezTo>
                    <a:pt x="6738" y="6196"/>
                    <a:pt x="6733" y="6156"/>
                    <a:pt x="6715" y="6134"/>
                  </a:cubicBezTo>
                  <a:cubicBezTo>
                    <a:pt x="6699" y="6116"/>
                    <a:pt x="6669" y="6095"/>
                    <a:pt x="6646" y="6095"/>
                  </a:cubicBezTo>
                  <a:cubicBezTo>
                    <a:pt x="6637" y="6095"/>
                    <a:pt x="6629" y="6098"/>
                    <a:pt x="6623" y="6105"/>
                  </a:cubicBezTo>
                  <a:cubicBezTo>
                    <a:pt x="6616" y="6113"/>
                    <a:pt x="6652" y="6139"/>
                    <a:pt x="6637" y="6162"/>
                  </a:cubicBezTo>
                  <a:cubicBezTo>
                    <a:pt x="6627" y="6176"/>
                    <a:pt x="6608" y="6181"/>
                    <a:pt x="6592" y="6181"/>
                  </a:cubicBezTo>
                  <a:cubicBezTo>
                    <a:pt x="6589" y="6181"/>
                    <a:pt x="6586" y="6181"/>
                    <a:pt x="6583" y="6181"/>
                  </a:cubicBezTo>
                  <a:cubicBezTo>
                    <a:pt x="6565" y="6180"/>
                    <a:pt x="6545" y="6159"/>
                    <a:pt x="6529" y="6159"/>
                  </a:cubicBezTo>
                  <a:cubicBezTo>
                    <a:pt x="6527" y="6159"/>
                    <a:pt x="6525" y="6159"/>
                    <a:pt x="6523" y="6160"/>
                  </a:cubicBezTo>
                  <a:cubicBezTo>
                    <a:pt x="6500" y="6170"/>
                    <a:pt x="6511" y="6219"/>
                    <a:pt x="6488" y="6219"/>
                  </a:cubicBezTo>
                  <a:cubicBezTo>
                    <a:pt x="6486" y="6219"/>
                    <a:pt x="6483" y="6219"/>
                    <a:pt x="6480" y="6217"/>
                  </a:cubicBezTo>
                  <a:cubicBezTo>
                    <a:pt x="6467" y="6213"/>
                    <a:pt x="6452" y="6170"/>
                    <a:pt x="6439" y="6170"/>
                  </a:cubicBezTo>
                  <a:cubicBezTo>
                    <a:pt x="6436" y="6170"/>
                    <a:pt x="6433" y="6172"/>
                    <a:pt x="6430" y="6179"/>
                  </a:cubicBezTo>
                  <a:cubicBezTo>
                    <a:pt x="6415" y="6213"/>
                    <a:pt x="6435" y="6272"/>
                    <a:pt x="6396" y="6284"/>
                  </a:cubicBezTo>
                  <a:lnTo>
                    <a:pt x="6387" y="6249"/>
                  </a:lnTo>
                  <a:cubicBezTo>
                    <a:pt x="6379" y="6235"/>
                    <a:pt x="6380" y="6226"/>
                    <a:pt x="6389" y="6223"/>
                  </a:cubicBezTo>
                  <a:cubicBezTo>
                    <a:pt x="6389" y="6221"/>
                    <a:pt x="6389" y="6220"/>
                    <a:pt x="6387" y="6220"/>
                  </a:cubicBezTo>
                  <a:cubicBezTo>
                    <a:pt x="6377" y="6220"/>
                    <a:pt x="6332" y="6263"/>
                    <a:pt x="6326" y="6266"/>
                  </a:cubicBezTo>
                  <a:cubicBezTo>
                    <a:pt x="6322" y="6268"/>
                    <a:pt x="6319" y="6269"/>
                    <a:pt x="6315" y="6269"/>
                  </a:cubicBezTo>
                  <a:cubicBezTo>
                    <a:pt x="6303" y="6269"/>
                    <a:pt x="6292" y="6260"/>
                    <a:pt x="6282" y="6260"/>
                  </a:cubicBezTo>
                  <a:cubicBezTo>
                    <a:pt x="6278" y="6260"/>
                    <a:pt x="6274" y="6261"/>
                    <a:pt x="6270" y="6265"/>
                  </a:cubicBezTo>
                  <a:cubicBezTo>
                    <a:pt x="6252" y="6280"/>
                    <a:pt x="6254" y="6295"/>
                    <a:pt x="6229" y="6302"/>
                  </a:cubicBezTo>
                  <a:cubicBezTo>
                    <a:pt x="6216" y="6306"/>
                    <a:pt x="6207" y="6308"/>
                    <a:pt x="6199" y="6308"/>
                  </a:cubicBezTo>
                  <a:cubicBezTo>
                    <a:pt x="6191" y="6308"/>
                    <a:pt x="6183" y="6306"/>
                    <a:pt x="6171" y="6302"/>
                  </a:cubicBezTo>
                  <a:cubicBezTo>
                    <a:pt x="6167" y="6301"/>
                    <a:pt x="6164" y="6300"/>
                    <a:pt x="6161" y="6300"/>
                  </a:cubicBezTo>
                  <a:cubicBezTo>
                    <a:pt x="6133" y="6300"/>
                    <a:pt x="6131" y="6352"/>
                    <a:pt x="6105" y="6360"/>
                  </a:cubicBezTo>
                  <a:cubicBezTo>
                    <a:pt x="6102" y="6360"/>
                    <a:pt x="6100" y="6361"/>
                    <a:pt x="6098" y="6361"/>
                  </a:cubicBezTo>
                  <a:cubicBezTo>
                    <a:pt x="6072" y="6361"/>
                    <a:pt x="6049" y="6317"/>
                    <a:pt x="6024" y="6317"/>
                  </a:cubicBezTo>
                  <a:cubicBezTo>
                    <a:pt x="6023" y="6317"/>
                    <a:pt x="6021" y="6317"/>
                    <a:pt x="6019" y="6318"/>
                  </a:cubicBezTo>
                  <a:cubicBezTo>
                    <a:pt x="5995" y="6325"/>
                    <a:pt x="5995" y="6375"/>
                    <a:pt x="5977" y="6391"/>
                  </a:cubicBezTo>
                  <a:cubicBezTo>
                    <a:pt x="5974" y="6394"/>
                    <a:pt x="5971" y="6395"/>
                    <a:pt x="5968" y="6395"/>
                  </a:cubicBezTo>
                  <a:cubicBezTo>
                    <a:pt x="5947" y="6395"/>
                    <a:pt x="5934" y="6319"/>
                    <a:pt x="5929" y="6299"/>
                  </a:cubicBezTo>
                  <a:cubicBezTo>
                    <a:pt x="5917" y="6329"/>
                    <a:pt x="5906" y="6356"/>
                    <a:pt x="5900" y="6389"/>
                  </a:cubicBezTo>
                  <a:cubicBezTo>
                    <a:pt x="5896" y="6417"/>
                    <a:pt x="5891" y="6427"/>
                    <a:pt x="5886" y="6427"/>
                  </a:cubicBezTo>
                  <a:cubicBezTo>
                    <a:pt x="5877" y="6427"/>
                    <a:pt x="5866" y="6390"/>
                    <a:pt x="5858" y="6360"/>
                  </a:cubicBezTo>
                  <a:lnTo>
                    <a:pt x="5858" y="6360"/>
                  </a:lnTo>
                  <a:cubicBezTo>
                    <a:pt x="5876" y="6428"/>
                    <a:pt x="5784" y="6403"/>
                    <a:pt x="5797" y="6455"/>
                  </a:cubicBezTo>
                  <a:cubicBezTo>
                    <a:pt x="5777" y="6438"/>
                    <a:pt x="5755" y="6417"/>
                    <a:pt x="5731" y="6417"/>
                  </a:cubicBezTo>
                  <a:cubicBezTo>
                    <a:pt x="5729" y="6417"/>
                    <a:pt x="5726" y="6417"/>
                    <a:pt x="5724" y="6417"/>
                  </a:cubicBezTo>
                  <a:cubicBezTo>
                    <a:pt x="5733" y="6452"/>
                    <a:pt x="5717" y="6447"/>
                    <a:pt x="5696" y="6455"/>
                  </a:cubicBezTo>
                  <a:cubicBezTo>
                    <a:pt x="5667" y="6465"/>
                    <a:pt x="5662" y="6516"/>
                    <a:pt x="5636" y="6523"/>
                  </a:cubicBezTo>
                  <a:cubicBezTo>
                    <a:pt x="5636" y="6523"/>
                    <a:pt x="5636" y="6523"/>
                    <a:pt x="5636" y="6523"/>
                  </a:cubicBezTo>
                  <a:cubicBezTo>
                    <a:pt x="5629" y="6523"/>
                    <a:pt x="5576" y="6457"/>
                    <a:pt x="5552" y="6457"/>
                  </a:cubicBezTo>
                  <a:cubicBezTo>
                    <a:pt x="5546" y="6457"/>
                    <a:pt x="5542" y="6461"/>
                    <a:pt x="5541" y="6472"/>
                  </a:cubicBezTo>
                  <a:cubicBezTo>
                    <a:pt x="5540" y="6490"/>
                    <a:pt x="5588" y="6568"/>
                    <a:pt x="5568" y="6568"/>
                  </a:cubicBezTo>
                  <a:cubicBezTo>
                    <a:pt x="5565" y="6568"/>
                    <a:pt x="5561" y="6567"/>
                    <a:pt x="5556" y="6564"/>
                  </a:cubicBezTo>
                  <a:cubicBezTo>
                    <a:pt x="5540" y="6555"/>
                    <a:pt x="5531" y="6545"/>
                    <a:pt x="5523" y="6545"/>
                  </a:cubicBezTo>
                  <a:cubicBezTo>
                    <a:pt x="5517" y="6545"/>
                    <a:pt x="5512" y="6551"/>
                    <a:pt x="5505" y="6568"/>
                  </a:cubicBezTo>
                  <a:cubicBezTo>
                    <a:pt x="5505" y="6568"/>
                    <a:pt x="5505" y="6568"/>
                    <a:pt x="5505" y="6568"/>
                  </a:cubicBezTo>
                  <a:lnTo>
                    <a:pt x="5505" y="6568"/>
                  </a:lnTo>
                  <a:cubicBezTo>
                    <a:pt x="5506" y="6568"/>
                    <a:pt x="5501" y="6613"/>
                    <a:pt x="5497" y="6613"/>
                  </a:cubicBezTo>
                  <a:cubicBezTo>
                    <a:pt x="5497" y="6613"/>
                    <a:pt x="5497" y="6613"/>
                    <a:pt x="5497" y="6613"/>
                  </a:cubicBezTo>
                  <a:cubicBezTo>
                    <a:pt x="5478" y="6590"/>
                    <a:pt x="5496" y="6517"/>
                    <a:pt x="5481" y="6505"/>
                  </a:cubicBezTo>
                  <a:cubicBezTo>
                    <a:pt x="5481" y="6504"/>
                    <a:pt x="5481" y="6504"/>
                    <a:pt x="5480" y="6504"/>
                  </a:cubicBezTo>
                  <a:cubicBezTo>
                    <a:pt x="5475" y="6504"/>
                    <a:pt x="5465" y="6533"/>
                    <a:pt x="5465" y="6533"/>
                  </a:cubicBezTo>
                  <a:cubicBezTo>
                    <a:pt x="5456" y="6556"/>
                    <a:pt x="5448" y="6554"/>
                    <a:pt x="5431" y="6560"/>
                  </a:cubicBezTo>
                  <a:lnTo>
                    <a:pt x="5431" y="6560"/>
                  </a:lnTo>
                  <a:cubicBezTo>
                    <a:pt x="5445" y="6555"/>
                    <a:pt x="5432" y="6535"/>
                    <a:pt x="5428" y="6519"/>
                  </a:cubicBezTo>
                  <a:lnTo>
                    <a:pt x="5428" y="6519"/>
                  </a:lnTo>
                  <a:cubicBezTo>
                    <a:pt x="5435" y="6546"/>
                    <a:pt x="5403" y="6532"/>
                    <a:pt x="5391" y="6541"/>
                  </a:cubicBezTo>
                  <a:cubicBezTo>
                    <a:pt x="5393" y="6548"/>
                    <a:pt x="5397" y="6561"/>
                    <a:pt x="5392" y="6567"/>
                  </a:cubicBezTo>
                  <a:cubicBezTo>
                    <a:pt x="5383" y="6578"/>
                    <a:pt x="5369" y="6586"/>
                    <a:pt x="5357" y="6586"/>
                  </a:cubicBezTo>
                  <a:cubicBezTo>
                    <a:pt x="5346" y="6586"/>
                    <a:pt x="5337" y="6580"/>
                    <a:pt x="5333" y="6566"/>
                  </a:cubicBezTo>
                  <a:cubicBezTo>
                    <a:pt x="5327" y="6546"/>
                    <a:pt x="5312" y="6538"/>
                    <a:pt x="5299" y="6538"/>
                  </a:cubicBezTo>
                  <a:cubicBezTo>
                    <a:pt x="5281" y="6538"/>
                    <a:pt x="5266" y="6552"/>
                    <a:pt x="5272" y="6575"/>
                  </a:cubicBezTo>
                  <a:cubicBezTo>
                    <a:pt x="5257" y="6588"/>
                    <a:pt x="5207" y="6575"/>
                    <a:pt x="5218" y="6620"/>
                  </a:cubicBezTo>
                  <a:cubicBezTo>
                    <a:pt x="5189" y="6610"/>
                    <a:pt x="5135" y="6584"/>
                    <a:pt x="5093" y="6584"/>
                  </a:cubicBezTo>
                  <a:cubicBezTo>
                    <a:pt x="5062" y="6584"/>
                    <a:pt x="5037" y="6598"/>
                    <a:pt x="5032" y="6644"/>
                  </a:cubicBezTo>
                  <a:cubicBezTo>
                    <a:pt x="5022" y="6598"/>
                    <a:pt x="5013" y="6581"/>
                    <a:pt x="5006" y="6581"/>
                  </a:cubicBezTo>
                  <a:cubicBezTo>
                    <a:pt x="4988" y="6581"/>
                    <a:pt x="4978" y="6704"/>
                    <a:pt x="4959" y="6704"/>
                  </a:cubicBezTo>
                  <a:cubicBezTo>
                    <a:pt x="4958" y="6704"/>
                    <a:pt x="4957" y="6703"/>
                    <a:pt x="4956" y="6702"/>
                  </a:cubicBezTo>
                  <a:cubicBezTo>
                    <a:pt x="4937" y="6687"/>
                    <a:pt x="4919" y="6651"/>
                    <a:pt x="4900" y="6651"/>
                  </a:cubicBezTo>
                  <a:cubicBezTo>
                    <a:pt x="4893" y="6651"/>
                    <a:pt x="4886" y="6656"/>
                    <a:pt x="4880" y="6671"/>
                  </a:cubicBezTo>
                  <a:cubicBezTo>
                    <a:pt x="4874" y="6684"/>
                    <a:pt x="4855" y="6790"/>
                    <a:pt x="4859" y="6795"/>
                  </a:cubicBezTo>
                  <a:lnTo>
                    <a:pt x="4859" y="6795"/>
                  </a:lnTo>
                  <a:cubicBezTo>
                    <a:pt x="4838" y="6771"/>
                    <a:pt x="4842" y="6734"/>
                    <a:pt x="4819" y="6734"/>
                  </a:cubicBezTo>
                  <a:cubicBezTo>
                    <a:pt x="4814" y="6734"/>
                    <a:pt x="4806" y="6736"/>
                    <a:pt x="4797" y="6741"/>
                  </a:cubicBezTo>
                  <a:cubicBezTo>
                    <a:pt x="4769" y="6756"/>
                    <a:pt x="4808" y="6796"/>
                    <a:pt x="4774" y="6806"/>
                  </a:cubicBezTo>
                  <a:cubicBezTo>
                    <a:pt x="4767" y="6781"/>
                    <a:pt x="4760" y="6717"/>
                    <a:pt x="4738" y="6704"/>
                  </a:cubicBezTo>
                  <a:cubicBezTo>
                    <a:pt x="4735" y="6701"/>
                    <a:pt x="4731" y="6700"/>
                    <a:pt x="4726" y="6700"/>
                  </a:cubicBezTo>
                  <a:cubicBezTo>
                    <a:pt x="4708" y="6700"/>
                    <a:pt x="4687" y="6717"/>
                    <a:pt x="4693" y="6741"/>
                  </a:cubicBezTo>
                  <a:cubicBezTo>
                    <a:pt x="4699" y="6765"/>
                    <a:pt x="4636" y="6788"/>
                    <a:pt x="4626" y="6793"/>
                  </a:cubicBezTo>
                  <a:cubicBezTo>
                    <a:pt x="4614" y="6798"/>
                    <a:pt x="4589" y="6809"/>
                    <a:pt x="4568" y="6809"/>
                  </a:cubicBezTo>
                  <a:cubicBezTo>
                    <a:pt x="4554" y="6809"/>
                    <a:pt x="4542" y="6805"/>
                    <a:pt x="4536" y="6793"/>
                  </a:cubicBezTo>
                  <a:cubicBezTo>
                    <a:pt x="4521" y="6768"/>
                    <a:pt x="4503" y="6751"/>
                    <a:pt x="4485" y="6751"/>
                  </a:cubicBezTo>
                  <a:cubicBezTo>
                    <a:pt x="4474" y="6751"/>
                    <a:pt x="4463" y="6757"/>
                    <a:pt x="4452" y="6773"/>
                  </a:cubicBezTo>
                  <a:cubicBezTo>
                    <a:pt x="4438" y="6792"/>
                    <a:pt x="4446" y="6824"/>
                    <a:pt x="4423" y="6836"/>
                  </a:cubicBezTo>
                  <a:cubicBezTo>
                    <a:pt x="4414" y="6841"/>
                    <a:pt x="4404" y="6843"/>
                    <a:pt x="4394" y="6843"/>
                  </a:cubicBezTo>
                  <a:cubicBezTo>
                    <a:pt x="4380" y="6843"/>
                    <a:pt x="4366" y="6840"/>
                    <a:pt x="4354" y="6838"/>
                  </a:cubicBezTo>
                  <a:cubicBezTo>
                    <a:pt x="4352" y="6838"/>
                    <a:pt x="4342" y="6838"/>
                    <a:pt x="4330" y="6838"/>
                  </a:cubicBezTo>
                  <a:cubicBezTo>
                    <a:pt x="4301" y="6838"/>
                    <a:pt x="4257" y="6840"/>
                    <a:pt x="4264" y="6851"/>
                  </a:cubicBezTo>
                  <a:cubicBezTo>
                    <a:pt x="4289" y="6890"/>
                    <a:pt x="4263" y="6896"/>
                    <a:pt x="4232" y="6896"/>
                  </a:cubicBezTo>
                  <a:cubicBezTo>
                    <a:pt x="4220" y="6896"/>
                    <a:pt x="4206" y="6895"/>
                    <a:pt x="4195" y="6895"/>
                  </a:cubicBezTo>
                  <a:cubicBezTo>
                    <a:pt x="4190" y="6895"/>
                    <a:pt x="4186" y="6895"/>
                    <a:pt x="4183" y="6896"/>
                  </a:cubicBezTo>
                  <a:cubicBezTo>
                    <a:pt x="4161" y="6899"/>
                    <a:pt x="4138" y="6905"/>
                    <a:pt x="4118" y="6917"/>
                  </a:cubicBezTo>
                  <a:cubicBezTo>
                    <a:pt x="4097" y="6929"/>
                    <a:pt x="4103" y="6930"/>
                    <a:pt x="4110" y="6941"/>
                  </a:cubicBezTo>
                  <a:cubicBezTo>
                    <a:pt x="4114" y="6948"/>
                    <a:pt x="4105" y="6949"/>
                    <a:pt x="4094" y="6949"/>
                  </a:cubicBezTo>
                  <a:cubicBezTo>
                    <a:pt x="4085" y="6949"/>
                    <a:pt x="4074" y="6948"/>
                    <a:pt x="4071" y="6948"/>
                  </a:cubicBezTo>
                  <a:cubicBezTo>
                    <a:pt x="4071" y="6948"/>
                    <a:pt x="4070" y="6948"/>
                    <a:pt x="4070" y="6948"/>
                  </a:cubicBezTo>
                  <a:cubicBezTo>
                    <a:pt x="4055" y="6953"/>
                    <a:pt x="4041" y="6959"/>
                    <a:pt x="4028" y="6969"/>
                  </a:cubicBezTo>
                  <a:cubicBezTo>
                    <a:pt x="4019" y="6977"/>
                    <a:pt x="3995" y="7007"/>
                    <a:pt x="3979" y="7007"/>
                  </a:cubicBezTo>
                  <a:cubicBezTo>
                    <a:pt x="3973" y="7007"/>
                    <a:pt x="3968" y="7004"/>
                    <a:pt x="3965" y="6994"/>
                  </a:cubicBezTo>
                  <a:cubicBezTo>
                    <a:pt x="3957" y="6969"/>
                    <a:pt x="3942" y="6960"/>
                    <a:pt x="3925" y="6960"/>
                  </a:cubicBezTo>
                  <a:cubicBezTo>
                    <a:pt x="3912" y="6960"/>
                    <a:pt x="3898" y="6966"/>
                    <a:pt x="3888" y="6974"/>
                  </a:cubicBezTo>
                  <a:cubicBezTo>
                    <a:pt x="3865" y="6994"/>
                    <a:pt x="3903" y="7026"/>
                    <a:pt x="3869" y="7036"/>
                  </a:cubicBezTo>
                  <a:cubicBezTo>
                    <a:pt x="3862" y="7010"/>
                    <a:pt x="3861" y="6985"/>
                    <a:pt x="3842" y="6985"/>
                  </a:cubicBezTo>
                  <a:cubicBezTo>
                    <a:pt x="3840" y="6985"/>
                    <a:pt x="3837" y="6985"/>
                    <a:pt x="3834" y="6986"/>
                  </a:cubicBezTo>
                  <a:cubicBezTo>
                    <a:pt x="3793" y="6998"/>
                    <a:pt x="3896" y="7097"/>
                    <a:pt x="3924" y="7100"/>
                  </a:cubicBezTo>
                  <a:cubicBezTo>
                    <a:pt x="3925" y="7100"/>
                    <a:pt x="3926" y="7100"/>
                    <a:pt x="3928" y="7100"/>
                  </a:cubicBezTo>
                  <a:cubicBezTo>
                    <a:pt x="3942" y="7100"/>
                    <a:pt x="3959" y="7092"/>
                    <a:pt x="3972" y="7092"/>
                  </a:cubicBezTo>
                  <a:cubicBezTo>
                    <a:pt x="3983" y="7092"/>
                    <a:pt x="3992" y="7098"/>
                    <a:pt x="3997" y="7117"/>
                  </a:cubicBezTo>
                  <a:cubicBezTo>
                    <a:pt x="3998" y="7117"/>
                    <a:pt x="3999" y="7117"/>
                    <a:pt x="4000" y="7117"/>
                  </a:cubicBezTo>
                  <a:cubicBezTo>
                    <a:pt x="4012" y="7117"/>
                    <a:pt x="4029" y="7106"/>
                    <a:pt x="4043" y="7106"/>
                  </a:cubicBezTo>
                  <a:cubicBezTo>
                    <a:pt x="4052" y="7106"/>
                    <a:pt x="4060" y="7111"/>
                    <a:pt x="4064" y="7127"/>
                  </a:cubicBezTo>
                  <a:cubicBezTo>
                    <a:pt x="4061" y="7108"/>
                    <a:pt x="4019" y="7043"/>
                    <a:pt x="4043" y="7033"/>
                  </a:cubicBezTo>
                  <a:cubicBezTo>
                    <a:pt x="4044" y="7032"/>
                    <a:pt x="4046" y="7032"/>
                    <a:pt x="4048" y="7032"/>
                  </a:cubicBezTo>
                  <a:cubicBezTo>
                    <a:pt x="4067" y="7032"/>
                    <a:pt x="4103" y="7067"/>
                    <a:pt x="4125" y="7067"/>
                  </a:cubicBezTo>
                  <a:cubicBezTo>
                    <a:pt x="4130" y="7067"/>
                    <a:pt x="4134" y="7065"/>
                    <a:pt x="4137" y="7060"/>
                  </a:cubicBezTo>
                  <a:cubicBezTo>
                    <a:pt x="4144" y="7050"/>
                    <a:pt x="4127" y="7028"/>
                    <a:pt x="4123" y="7022"/>
                  </a:cubicBezTo>
                  <a:cubicBezTo>
                    <a:pt x="4115" y="6993"/>
                    <a:pt x="4141" y="6988"/>
                    <a:pt x="4155" y="6983"/>
                  </a:cubicBezTo>
                  <a:cubicBezTo>
                    <a:pt x="4160" y="6982"/>
                    <a:pt x="4166" y="6981"/>
                    <a:pt x="4173" y="6981"/>
                  </a:cubicBezTo>
                  <a:cubicBezTo>
                    <a:pt x="4194" y="6981"/>
                    <a:pt x="4217" y="6990"/>
                    <a:pt x="4213" y="7022"/>
                  </a:cubicBezTo>
                  <a:cubicBezTo>
                    <a:pt x="4209" y="7059"/>
                    <a:pt x="4146" y="7078"/>
                    <a:pt x="4172" y="7118"/>
                  </a:cubicBezTo>
                  <a:cubicBezTo>
                    <a:pt x="4184" y="7136"/>
                    <a:pt x="4195" y="7144"/>
                    <a:pt x="4205" y="7144"/>
                  </a:cubicBezTo>
                  <a:cubicBezTo>
                    <a:pt x="4219" y="7144"/>
                    <a:pt x="4229" y="7125"/>
                    <a:pt x="4229" y="7098"/>
                  </a:cubicBezTo>
                  <a:cubicBezTo>
                    <a:pt x="4229" y="7066"/>
                    <a:pt x="4263" y="7047"/>
                    <a:pt x="4295" y="7047"/>
                  </a:cubicBezTo>
                  <a:cubicBezTo>
                    <a:pt x="4321" y="7047"/>
                    <a:pt x="4346" y="7059"/>
                    <a:pt x="4353" y="7085"/>
                  </a:cubicBezTo>
                  <a:cubicBezTo>
                    <a:pt x="4350" y="7071"/>
                    <a:pt x="4330" y="7024"/>
                    <a:pt x="4344" y="7018"/>
                  </a:cubicBezTo>
                  <a:cubicBezTo>
                    <a:pt x="4362" y="7009"/>
                    <a:pt x="4394" y="6996"/>
                    <a:pt x="4386" y="6964"/>
                  </a:cubicBezTo>
                  <a:lnTo>
                    <a:pt x="4386" y="6964"/>
                  </a:lnTo>
                  <a:cubicBezTo>
                    <a:pt x="4393" y="6993"/>
                    <a:pt x="4423" y="7002"/>
                    <a:pt x="4458" y="7002"/>
                  </a:cubicBezTo>
                  <a:cubicBezTo>
                    <a:pt x="4507" y="7002"/>
                    <a:pt x="4568" y="6983"/>
                    <a:pt x="4587" y="6976"/>
                  </a:cubicBezTo>
                  <a:cubicBezTo>
                    <a:pt x="4653" y="6953"/>
                    <a:pt x="4684" y="6899"/>
                    <a:pt x="4714" y="6823"/>
                  </a:cubicBezTo>
                  <a:lnTo>
                    <a:pt x="4714" y="6823"/>
                  </a:lnTo>
                  <a:cubicBezTo>
                    <a:pt x="4710" y="6834"/>
                    <a:pt x="4686" y="6910"/>
                    <a:pt x="4706" y="6921"/>
                  </a:cubicBezTo>
                  <a:cubicBezTo>
                    <a:pt x="4707" y="6921"/>
                    <a:pt x="4729" y="6907"/>
                    <a:pt x="4729" y="6907"/>
                  </a:cubicBezTo>
                  <a:cubicBezTo>
                    <a:pt x="4733" y="6906"/>
                    <a:pt x="4734" y="6906"/>
                    <a:pt x="4735" y="6906"/>
                  </a:cubicBezTo>
                  <a:cubicBezTo>
                    <a:pt x="4737" y="6906"/>
                    <a:pt x="4735" y="6910"/>
                    <a:pt x="4743" y="6925"/>
                  </a:cubicBezTo>
                  <a:cubicBezTo>
                    <a:pt x="4753" y="6940"/>
                    <a:pt x="4764" y="6950"/>
                    <a:pt x="4772" y="6950"/>
                  </a:cubicBezTo>
                  <a:cubicBezTo>
                    <a:pt x="4780" y="6950"/>
                    <a:pt x="4785" y="6939"/>
                    <a:pt x="4780" y="6914"/>
                  </a:cubicBezTo>
                  <a:cubicBezTo>
                    <a:pt x="4773" y="6883"/>
                    <a:pt x="4764" y="6869"/>
                    <a:pt x="4791" y="6860"/>
                  </a:cubicBezTo>
                  <a:cubicBezTo>
                    <a:pt x="4803" y="6856"/>
                    <a:pt x="4816" y="6851"/>
                    <a:pt x="4829" y="6851"/>
                  </a:cubicBezTo>
                  <a:cubicBezTo>
                    <a:pt x="4831" y="6851"/>
                    <a:pt x="4834" y="6851"/>
                    <a:pt x="4836" y="6851"/>
                  </a:cubicBezTo>
                  <a:cubicBezTo>
                    <a:pt x="4848" y="6853"/>
                    <a:pt x="4851" y="6871"/>
                    <a:pt x="4857" y="6871"/>
                  </a:cubicBezTo>
                  <a:cubicBezTo>
                    <a:pt x="4857" y="6871"/>
                    <a:pt x="4857" y="6871"/>
                    <a:pt x="4858" y="6871"/>
                  </a:cubicBezTo>
                  <a:lnTo>
                    <a:pt x="4928" y="6850"/>
                  </a:lnTo>
                  <a:cubicBezTo>
                    <a:pt x="4968" y="6838"/>
                    <a:pt x="4930" y="6750"/>
                    <a:pt x="4918" y="6750"/>
                  </a:cubicBezTo>
                  <a:cubicBezTo>
                    <a:pt x="4917" y="6750"/>
                    <a:pt x="4917" y="6750"/>
                    <a:pt x="4917" y="6750"/>
                  </a:cubicBezTo>
                  <a:cubicBezTo>
                    <a:pt x="4918" y="6750"/>
                    <a:pt x="4919" y="6750"/>
                    <a:pt x="4919" y="6750"/>
                  </a:cubicBezTo>
                  <a:cubicBezTo>
                    <a:pt x="4943" y="6750"/>
                    <a:pt x="5008" y="6818"/>
                    <a:pt x="5032" y="6829"/>
                  </a:cubicBezTo>
                  <a:cubicBezTo>
                    <a:pt x="5040" y="6833"/>
                    <a:pt x="5049" y="6835"/>
                    <a:pt x="5054" y="6835"/>
                  </a:cubicBezTo>
                  <a:cubicBezTo>
                    <a:pt x="5065" y="6835"/>
                    <a:pt x="5066" y="6827"/>
                    <a:pt x="5045" y="6808"/>
                  </a:cubicBezTo>
                  <a:cubicBezTo>
                    <a:pt x="5028" y="6792"/>
                    <a:pt x="4998" y="6751"/>
                    <a:pt x="5023" y="6751"/>
                  </a:cubicBezTo>
                  <a:cubicBezTo>
                    <a:pt x="5026" y="6751"/>
                    <a:pt x="5030" y="6752"/>
                    <a:pt x="5035" y="6754"/>
                  </a:cubicBezTo>
                  <a:cubicBezTo>
                    <a:pt x="5059" y="6760"/>
                    <a:pt x="5083" y="6772"/>
                    <a:pt x="5105" y="6790"/>
                  </a:cubicBezTo>
                  <a:cubicBezTo>
                    <a:pt x="5107" y="6792"/>
                    <a:pt x="5124" y="6808"/>
                    <a:pt x="5130" y="6808"/>
                  </a:cubicBezTo>
                  <a:cubicBezTo>
                    <a:pt x="5130" y="6808"/>
                    <a:pt x="5130" y="6808"/>
                    <a:pt x="5130" y="6808"/>
                  </a:cubicBezTo>
                  <a:lnTo>
                    <a:pt x="5130" y="6808"/>
                  </a:lnTo>
                  <a:cubicBezTo>
                    <a:pt x="5122" y="6807"/>
                    <a:pt x="5098" y="6745"/>
                    <a:pt x="5100" y="6731"/>
                  </a:cubicBezTo>
                  <a:cubicBezTo>
                    <a:pt x="5100" y="6729"/>
                    <a:pt x="5101" y="6728"/>
                    <a:pt x="5103" y="6728"/>
                  </a:cubicBezTo>
                  <a:cubicBezTo>
                    <a:pt x="5117" y="6728"/>
                    <a:pt x="5170" y="6782"/>
                    <a:pt x="5176" y="6788"/>
                  </a:cubicBezTo>
                  <a:cubicBezTo>
                    <a:pt x="5194" y="6803"/>
                    <a:pt x="5203" y="6809"/>
                    <a:pt x="5206" y="6809"/>
                  </a:cubicBezTo>
                  <a:cubicBezTo>
                    <a:pt x="5220" y="6809"/>
                    <a:pt x="5142" y="6715"/>
                    <a:pt x="5143" y="6712"/>
                  </a:cubicBezTo>
                  <a:cubicBezTo>
                    <a:pt x="5144" y="6710"/>
                    <a:pt x="5145" y="6709"/>
                    <a:pt x="5148" y="6709"/>
                  </a:cubicBezTo>
                  <a:cubicBezTo>
                    <a:pt x="5161" y="6709"/>
                    <a:pt x="5202" y="6742"/>
                    <a:pt x="5218" y="6742"/>
                  </a:cubicBezTo>
                  <a:cubicBezTo>
                    <a:pt x="5224" y="6742"/>
                    <a:pt x="5227" y="6737"/>
                    <a:pt x="5224" y="6724"/>
                  </a:cubicBezTo>
                  <a:lnTo>
                    <a:pt x="5224" y="6724"/>
                  </a:lnTo>
                  <a:cubicBezTo>
                    <a:pt x="5228" y="6739"/>
                    <a:pt x="5242" y="6745"/>
                    <a:pt x="5262" y="6745"/>
                  </a:cubicBezTo>
                  <a:cubicBezTo>
                    <a:pt x="5309" y="6745"/>
                    <a:pt x="5383" y="6712"/>
                    <a:pt x="5400" y="6705"/>
                  </a:cubicBezTo>
                  <a:cubicBezTo>
                    <a:pt x="5432" y="6693"/>
                    <a:pt x="5451" y="6668"/>
                    <a:pt x="5478" y="6651"/>
                  </a:cubicBezTo>
                  <a:cubicBezTo>
                    <a:pt x="5480" y="6650"/>
                    <a:pt x="5483" y="6649"/>
                    <a:pt x="5485" y="6649"/>
                  </a:cubicBezTo>
                  <a:cubicBezTo>
                    <a:pt x="5500" y="6649"/>
                    <a:pt x="5517" y="6670"/>
                    <a:pt x="5529" y="6670"/>
                  </a:cubicBezTo>
                  <a:cubicBezTo>
                    <a:pt x="5533" y="6670"/>
                    <a:pt x="5536" y="6668"/>
                    <a:pt x="5538" y="6664"/>
                  </a:cubicBezTo>
                  <a:cubicBezTo>
                    <a:pt x="5545" y="6650"/>
                    <a:pt x="5555" y="6597"/>
                    <a:pt x="5568" y="6594"/>
                  </a:cubicBezTo>
                  <a:lnTo>
                    <a:pt x="5568" y="6594"/>
                  </a:lnTo>
                  <a:cubicBezTo>
                    <a:pt x="5566" y="6594"/>
                    <a:pt x="5558" y="6697"/>
                    <a:pt x="5572" y="6697"/>
                  </a:cubicBezTo>
                  <a:cubicBezTo>
                    <a:pt x="5575" y="6697"/>
                    <a:pt x="5579" y="6692"/>
                    <a:pt x="5584" y="6681"/>
                  </a:cubicBezTo>
                  <a:cubicBezTo>
                    <a:pt x="5597" y="6653"/>
                    <a:pt x="5631" y="6651"/>
                    <a:pt x="5623" y="6608"/>
                  </a:cubicBezTo>
                  <a:cubicBezTo>
                    <a:pt x="5619" y="6589"/>
                    <a:pt x="5629" y="6589"/>
                    <a:pt x="5640" y="6589"/>
                  </a:cubicBezTo>
                  <a:cubicBezTo>
                    <a:pt x="5640" y="6589"/>
                    <a:pt x="5640" y="6589"/>
                    <a:pt x="5641" y="6589"/>
                  </a:cubicBezTo>
                  <a:cubicBezTo>
                    <a:pt x="5651" y="6589"/>
                    <a:pt x="5660" y="6588"/>
                    <a:pt x="5656" y="6571"/>
                  </a:cubicBezTo>
                  <a:lnTo>
                    <a:pt x="5656" y="6571"/>
                  </a:lnTo>
                  <a:cubicBezTo>
                    <a:pt x="5667" y="6613"/>
                    <a:pt x="5680" y="6642"/>
                    <a:pt x="5717" y="6643"/>
                  </a:cubicBezTo>
                  <a:cubicBezTo>
                    <a:pt x="5717" y="6644"/>
                    <a:pt x="5717" y="6644"/>
                    <a:pt x="5717" y="6644"/>
                  </a:cubicBezTo>
                  <a:cubicBezTo>
                    <a:pt x="5740" y="6644"/>
                    <a:pt x="5721" y="6534"/>
                    <a:pt x="5740" y="6508"/>
                  </a:cubicBezTo>
                  <a:cubicBezTo>
                    <a:pt x="5748" y="6496"/>
                    <a:pt x="5757" y="6491"/>
                    <a:pt x="5765" y="6491"/>
                  </a:cubicBezTo>
                  <a:cubicBezTo>
                    <a:pt x="5804" y="6491"/>
                    <a:pt x="5838" y="6610"/>
                    <a:pt x="5847" y="6647"/>
                  </a:cubicBezTo>
                  <a:cubicBezTo>
                    <a:pt x="5858" y="6588"/>
                    <a:pt x="5871" y="6540"/>
                    <a:pt x="5892" y="6487"/>
                  </a:cubicBezTo>
                  <a:cubicBezTo>
                    <a:pt x="5912" y="6516"/>
                    <a:pt x="5926" y="6537"/>
                    <a:pt x="5953" y="6558"/>
                  </a:cubicBezTo>
                  <a:cubicBezTo>
                    <a:pt x="5943" y="6521"/>
                    <a:pt x="5982" y="6524"/>
                    <a:pt x="5997" y="6512"/>
                  </a:cubicBezTo>
                  <a:cubicBezTo>
                    <a:pt x="6005" y="6506"/>
                    <a:pt x="6034" y="6444"/>
                    <a:pt x="6026" y="6435"/>
                  </a:cubicBezTo>
                  <a:lnTo>
                    <a:pt x="6026" y="6435"/>
                  </a:lnTo>
                  <a:cubicBezTo>
                    <a:pt x="6048" y="6460"/>
                    <a:pt x="6046" y="6514"/>
                    <a:pt x="6067" y="6514"/>
                  </a:cubicBezTo>
                  <a:cubicBezTo>
                    <a:pt x="6073" y="6514"/>
                    <a:pt x="6082" y="6509"/>
                    <a:pt x="6093" y="6498"/>
                  </a:cubicBezTo>
                  <a:cubicBezTo>
                    <a:pt x="6107" y="6484"/>
                    <a:pt x="6118" y="6477"/>
                    <a:pt x="6126" y="6477"/>
                  </a:cubicBezTo>
                  <a:cubicBezTo>
                    <a:pt x="6141" y="6477"/>
                    <a:pt x="6151" y="6495"/>
                    <a:pt x="6159" y="6528"/>
                  </a:cubicBezTo>
                  <a:cubicBezTo>
                    <a:pt x="6183" y="6521"/>
                    <a:pt x="6167" y="6498"/>
                    <a:pt x="6171" y="6478"/>
                  </a:cubicBezTo>
                  <a:cubicBezTo>
                    <a:pt x="6179" y="6450"/>
                    <a:pt x="6217" y="6460"/>
                    <a:pt x="6231" y="6440"/>
                  </a:cubicBezTo>
                  <a:cubicBezTo>
                    <a:pt x="6245" y="6419"/>
                    <a:pt x="6224" y="6396"/>
                    <a:pt x="6230" y="6373"/>
                  </a:cubicBezTo>
                  <a:cubicBezTo>
                    <a:pt x="6236" y="6350"/>
                    <a:pt x="6267" y="6365"/>
                    <a:pt x="6261" y="6340"/>
                  </a:cubicBezTo>
                  <a:lnTo>
                    <a:pt x="6261" y="6340"/>
                  </a:lnTo>
                  <a:cubicBezTo>
                    <a:pt x="6268" y="6368"/>
                    <a:pt x="6267" y="6376"/>
                    <a:pt x="6275" y="6376"/>
                  </a:cubicBezTo>
                  <a:cubicBezTo>
                    <a:pt x="6279" y="6376"/>
                    <a:pt x="6284" y="6374"/>
                    <a:pt x="6293" y="6372"/>
                  </a:cubicBezTo>
                  <a:lnTo>
                    <a:pt x="6350" y="6355"/>
                  </a:lnTo>
                  <a:lnTo>
                    <a:pt x="6350" y="6355"/>
                  </a:lnTo>
                  <a:cubicBezTo>
                    <a:pt x="6355" y="6375"/>
                    <a:pt x="6366" y="6410"/>
                    <a:pt x="6345" y="6416"/>
                  </a:cubicBezTo>
                  <a:cubicBezTo>
                    <a:pt x="6339" y="6430"/>
                    <a:pt x="6325" y="6423"/>
                    <a:pt x="6332" y="6450"/>
                  </a:cubicBezTo>
                  <a:cubicBezTo>
                    <a:pt x="6386" y="6432"/>
                    <a:pt x="6378" y="6373"/>
                    <a:pt x="6413" y="6331"/>
                  </a:cubicBezTo>
                  <a:cubicBezTo>
                    <a:pt x="6419" y="6324"/>
                    <a:pt x="6424" y="6320"/>
                    <a:pt x="6427" y="6320"/>
                  </a:cubicBezTo>
                  <a:cubicBezTo>
                    <a:pt x="6441" y="6320"/>
                    <a:pt x="6429" y="6383"/>
                    <a:pt x="6429" y="6384"/>
                  </a:cubicBezTo>
                  <a:cubicBezTo>
                    <a:pt x="6429" y="6384"/>
                    <a:pt x="6430" y="6384"/>
                    <a:pt x="6430" y="6384"/>
                  </a:cubicBezTo>
                  <a:cubicBezTo>
                    <a:pt x="6432" y="6384"/>
                    <a:pt x="6457" y="6354"/>
                    <a:pt x="6457" y="6354"/>
                  </a:cubicBezTo>
                  <a:cubicBezTo>
                    <a:pt x="6464" y="6338"/>
                    <a:pt x="6468" y="6330"/>
                    <a:pt x="6475" y="6330"/>
                  </a:cubicBezTo>
                  <a:cubicBezTo>
                    <a:pt x="6480" y="6330"/>
                    <a:pt x="6486" y="6335"/>
                    <a:pt x="6497" y="6343"/>
                  </a:cubicBezTo>
                  <a:cubicBezTo>
                    <a:pt x="6508" y="6352"/>
                    <a:pt x="6523" y="6357"/>
                    <a:pt x="6536" y="6357"/>
                  </a:cubicBezTo>
                  <a:cubicBezTo>
                    <a:pt x="6561" y="6357"/>
                    <a:pt x="6578" y="6339"/>
                    <a:pt x="6550" y="6299"/>
                  </a:cubicBezTo>
                  <a:lnTo>
                    <a:pt x="6550" y="6299"/>
                  </a:lnTo>
                  <a:cubicBezTo>
                    <a:pt x="6551" y="6299"/>
                    <a:pt x="6552" y="6299"/>
                    <a:pt x="6553" y="6299"/>
                  </a:cubicBezTo>
                  <a:cubicBezTo>
                    <a:pt x="6565" y="6299"/>
                    <a:pt x="6565" y="6285"/>
                    <a:pt x="6570" y="6281"/>
                  </a:cubicBezTo>
                  <a:cubicBezTo>
                    <a:pt x="6570" y="6281"/>
                    <a:pt x="6571" y="6281"/>
                    <a:pt x="6571" y="6281"/>
                  </a:cubicBezTo>
                  <a:cubicBezTo>
                    <a:pt x="6577" y="6281"/>
                    <a:pt x="6582" y="6342"/>
                    <a:pt x="6586" y="6352"/>
                  </a:cubicBezTo>
                  <a:cubicBezTo>
                    <a:pt x="6589" y="6360"/>
                    <a:pt x="6592" y="6363"/>
                    <a:pt x="6596" y="6363"/>
                  </a:cubicBezTo>
                  <a:cubicBezTo>
                    <a:pt x="6602" y="6363"/>
                    <a:pt x="6608" y="6355"/>
                    <a:pt x="6613" y="6349"/>
                  </a:cubicBezTo>
                  <a:cubicBezTo>
                    <a:pt x="6653" y="6304"/>
                    <a:pt x="6621" y="6219"/>
                    <a:pt x="6676" y="6203"/>
                  </a:cubicBezTo>
                  <a:cubicBezTo>
                    <a:pt x="6683" y="6233"/>
                    <a:pt x="6689" y="6267"/>
                    <a:pt x="6707" y="6291"/>
                  </a:cubicBezTo>
                  <a:cubicBezTo>
                    <a:pt x="6716" y="6303"/>
                    <a:pt x="6724" y="6308"/>
                    <a:pt x="6732" y="6308"/>
                  </a:cubicBezTo>
                  <a:cubicBezTo>
                    <a:pt x="6749" y="6308"/>
                    <a:pt x="6759" y="6280"/>
                    <a:pt x="6752" y="6251"/>
                  </a:cubicBezTo>
                  <a:lnTo>
                    <a:pt x="6752" y="6251"/>
                  </a:lnTo>
                  <a:cubicBezTo>
                    <a:pt x="6759" y="6281"/>
                    <a:pt x="6776" y="6314"/>
                    <a:pt x="6801" y="6314"/>
                  </a:cubicBezTo>
                  <a:cubicBezTo>
                    <a:pt x="6804" y="6314"/>
                    <a:pt x="6807" y="6313"/>
                    <a:pt x="6810" y="6313"/>
                  </a:cubicBezTo>
                  <a:cubicBezTo>
                    <a:pt x="6806" y="6296"/>
                    <a:pt x="6774" y="6218"/>
                    <a:pt x="6793" y="6218"/>
                  </a:cubicBezTo>
                  <a:cubicBezTo>
                    <a:pt x="6796" y="6218"/>
                    <a:pt x="6801" y="6221"/>
                    <a:pt x="6808" y="6227"/>
                  </a:cubicBezTo>
                  <a:cubicBezTo>
                    <a:pt x="6831" y="6246"/>
                    <a:pt x="6843" y="6287"/>
                    <a:pt x="6870" y="6287"/>
                  </a:cubicBezTo>
                  <a:cubicBezTo>
                    <a:pt x="6872" y="6287"/>
                    <a:pt x="6875" y="6286"/>
                    <a:pt x="6878" y="6286"/>
                  </a:cubicBezTo>
                  <a:cubicBezTo>
                    <a:pt x="6899" y="6280"/>
                    <a:pt x="6899" y="6251"/>
                    <a:pt x="6924" y="6251"/>
                  </a:cubicBezTo>
                  <a:cubicBezTo>
                    <a:pt x="6927" y="6265"/>
                    <a:pt x="6940" y="6270"/>
                    <a:pt x="6956" y="6270"/>
                  </a:cubicBezTo>
                  <a:cubicBezTo>
                    <a:pt x="6986" y="6270"/>
                    <a:pt x="7029" y="6251"/>
                    <a:pt x="7039" y="6244"/>
                  </a:cubicBezTo>
                  <a:cubicBezTo>
                    <a:pt x="7066" y="6228"/>
                    <a:pt x="7013" y="6191"/>
                    <a:pt x="7019" y="6175"/>
                  </a:cubicBezTo>
                  <a:cubicBezTo>
                    <a:pt x="7021" y="6169"/>
                    <a:pt x="7025" y="6166"/>
                    <a:pt x="7029" y="6166"/>
                  </a:cubicBezTo>
                  <a:cubicBezTo>
                    <a:pt x="7051" y="6166"/>
                    <a:pt x="7086" y="6234"/>
                    <a:pt x="7092" y="6244"/>
                  </a:cubicBezTo>
                  <a:cubicBezTo>
                    <a:pt x="7097" y="6253"/>
                    <a:pt x="7105" y="6256"/>
                    <a:pt x="7115" y="6256"/>
                  </a:cubicBezTo>
                  <a:cubicBezTo>
                    <a:pt x="7132" y="6256"/>
                    <a:pt x="7152" y="6247"/>
                    <a:pt x="7159" y="6244"/>
                  </a:cubicBezTo>
                  <a:cubicBezTo>
                    <a:pt x="7196" y="6231"/>
                    <a:pt x="7231" y="6211"/>
                    <a:pt x="7262" y="6185"/>
                  </a:cubicBezTo>
                  <a:cubicBezTo>
                    <a:pt x="7271" y="6178"/>
                    <a:pt x="7318" y="6116"/>
                    <a:pt x="7329" y="6116"/>
                  </a:cubicBezTo>
                  <a:cubicBezTo>
                    <a:pt x="7330" y="6116"/>
                    <a:pt x="7330" y="6116"/>
                    <a:pt x="7330" y="6116"/>
                  </a:cubicBezTo>
                  <a:cubicBezTo>
                    <a:pt x="7342" y="6126"/>
                    <a:pt x="7307" y="6227"/>
                    <a:pt x="7321" y="6227"/>
                  </a:cubicBezTo>
                  <a:cubicBezTo>
                    <a:pt x="7322" y="6227"/>
                    <a:pt x="7324" y="6227"/>
                    <a:pt x="7325" y="6225"/>
                  </a:cubicBezTo>
                  <a:cubicBezTo>
                    <a:pt x="7344" y="6211"/>
                    <a:pt x="7426" y="6126"/>
                    <a:pt x="7420" y="6097"/>
                  </a:cubicBezTo>
                  <a:lnTo>
                    <a:pt x="7420" y="6097"/>
                  </a:lnTo>
                  <a:cubicBezTo>
                    <a:pt x="7427" y="6128"/>
                    <a:pt x="7442" y="6139"/>
                    <a:pt x="7463" y="6139"/>
                  </a:cubicBezTo>
                  <a:cubicBezTo>
                    <a:pt x="7469" y="6139"/>
                    <a:pt x="7475" y="6138"/>
                    <a:pt x="7481" y="6137"/>
                  </a:cubicBezTo>
                  <a:cubicBezTo>
                    <a:pt x="7505" y="6132"/>
                    <a:pt x="7529" y="6121"/>
                    <a:pt x="7545" y="6101"/>
                  </a:cubicBezTo>
                  <a:cubicBezTo>
                    <a:pt x="7559" y="6086"/>
                    <a:pt x="7555" y="6061"/>
                    <a:pt x="7567" y="6045"/>
                  </a:cubicBezTo>
                  <a:cubicBezTo>
                    <a:pt x="7582" y="6024"/>
                    <a:pt x="7600" y="6018"/>
                    <a:pt x="7621" y="6018"/>
                  </a:cubicBezTo>
                  <a:cubicBezTo>
                    <a:pt x="7642" y="6018"/>
                    <a:pt x="7665" y="6024"/>
                    <a:pt x="7687" y="6024"/>
                  </a:cubicBezTo>
                  <a:cubicBezTo>
                    <a:pt x="7694" y="6024"/>
                    <a:pt x="7702" y="6023"/>
                    <a:pt x="7709" y="6022"/>
                  </a:cubicBezTo>
                  <a:cubicBezTo>
                    <a:pt x="7723" y="6019"/>
                    <a:pt x="7717" y="6010"/>
                    <a:pt x="7709" y="5998"/>
                  </a:cubicBezTo>
                  <a:cubicBezTo>
                    <a:pt x="7722" y="5986"/>
                    <a:pt x="7737" y="5977"/>
                    <a:pt x="7750" y="5967"/>
                  </a:cubicBezTo>
                  <a:cubicBezTo>
                    <a:pt x="7773" y="5946"/>
                    <a:pt x="7777" y="5908"/>
                    <a:pt x="7800" y="5884"/>
                  </a:cubicBezTo>
                  <a:cubicBezTo>
                    <a:pt x="7819" y="5861"/>
                    <a:pt x="7838" y="5855"/>
                    <a:pt x="7863" y="5838"/>
                  </a:cubicBezTo>
                  <a:cubicBezTo>
                    <a:pt x="7874" y="5831"/>
                    <a:pt x="7895" y="5812"/>
                    <a:pt x="7888" y="5794"/>
                  </a:cubicBezTo>
                  <a:cubicBezTo>
                    <a:pt x="7878" y="5763"/>
                    <a:pt x="7941" y="5700"/>
                    <a:pt x="7953" y="5670"/>
                  </a:cubicBezTo>
                  <a:cubicBezTo>
                    <a:pt x="7960" y="5656"/>
                    <a:pt x="7955" y="5556"/>
                    <a:pt x="7957" y="5556"/>
                  </a:cubicBezTo>
                  <a:cubicBezTo>
                    <a:pt x="7958" y="5555"/>
                    <a:pt x="7958" y="5555"/>
                    <a:pt x="7958" y="5555"/>
                  </a:cubicBezTo>
                  <a:cubicBezTo>
                    <a:pt x="7967" y="5555"/>
                    <a:pt x="7990" y="5583"/>
                    <a:pt x="7992" y="5586"/>
                  </a:cubicBezTo>
                  <a:lnTo>
                    <a:pt x="7984" y="5534"/>
                  </a:lnTo>
                  <a:cubicBezTo>
                    <a:pt x="7981" y="5527"/>
                    <a:pt x="7941" y="5482"/>
                    <a:pt x="7943" y="5476"/>
                  </a:cubicBezTo>
                  <a:cubicBezTo>
                    <a:pt x="7944" y="5476"/>
                    <a:pt x="7944" y="5475"/>
                    <a:pt x="7945" y="5475"/>
                  </a:cubicBezTo>
                  <a:cubicBezTo>
                    <a:pt x="7952" y="5475"/>
                    <a:pt x="7972" y="5483"/>
                    <a:pt x="7984" y="5483"/>
                  </a:cubicBezTo>
                  <a:cubicBezTo>
                    <a:pt x="7987" y="5483"/>
                    <a:pt x="7990" y="5483"/>
                    <a:pt x="7991" y="5481"/>
                  </a:cubicBezTo>
                  <a:cubicBezTo>
                    <a:pt x="8007" y="5470"/>
                    <a:pt x="8012" y="5443"/>
                    <a:pt x="8014" y="5425"/>
                  </a:cubicBezTo>
                  <a:cubicBezTo>
                    <a:pt x="8005" y="5400"/>
                    <a:pt x="7990" y="5360"/>
                    <a:pt x="8028" y="5360"/>
                  </a:cubicBezTo>
                  <a:cubicBezTo>
                    <a:pt x="8031" y="5360"/>
                    <a:pt x="8034" y="5360"/>
                    <a:pt x="8038" y="5361"/>
                  </a:cubicBezTo>
                  <a:cubicBezTo>
                    <a:pt x="8024" y="5358"/>
                    <a:pt x="8003" y="5333"/>
                    <a:pt x="7993" y="5333"/>
                  </a:cubicBezTo>
                  <a:cubicBezTo>
                    <a:pt x="7992" y="5333"/>
                    <a:pt x="7992" y="5333"/>
                    <a:pt x="7991" y="5333"/>
                  </a:cubicBezTo>
                  <a:cubicBezTo>
                    <a:pt x="8030" y="5322"/>
                    <a:pt x="8032" y="5308"/>
                    <a:pt x="8035" y="5269"/>
                  </a:cubicBezTo>
                  <a:cubicBezTo>
                    <a:pt x="8036" y="5253"/>
                    <a:pt x="8039" y="5225"/>
                    <a:pt x="8027" y="5210"/>
                  </a:cubicBezTo>
                  <a:cubicBezTo>
                    <a:pt x="8019" y="5199"/>
                    <a:pt x="8009" y="5209"/>
                    <a:pt x="8009" y="5197"/>
                  </a:cubicBezTo>
                  <a:cubicBezTo>
                    <a:pt x="8008" y="5159"/>
                    <a:pt x="8030" y="5143"/>
                    <a:pt x="8027" y="5102"/>
                  </a:cubicBezTo>
                  <a:cubicBezTo>
                    <a:pt x="8026" y="5083"/>
                    <a:pt x="7998" y="5004"/>
                    <a:pt x="8034" y="4992"/>
                  </a:cubicBezTo>
                  <a:cubicBezTo>
                    <a:pt x="8031" y="4980"/>
                    <a:pt x="8026" y="4976"/>
                    <a:pt x="8018" y="4976"/>
                  </a:cubicBezTo>
                  <a:cubicBezTo>
                    <a:pt x="8007" y="4976"/>
                    <a:pt x="7991" y="4987"/>
                    <a:pt x="7977" y="4987"/>
                  </a:cubicBezTo>
                  <a:cubicBezTo>
                    <a:pt x="7972" y="4987"/>
                    <a:pt x="7967" y="4985"/>
                    <a:pt x="7963" y="4980"/>
                  </a:cubicBezTo>
                  <a:cubicBezTo>
                    <a:pt x="7952" y="4968"/>
                    <a:pt x="7984" y="4943"/>
                    <a:pt x="7993" y="4937"/>
                  </a:cubicBezTo>
                  <a:cubicBezTo>
                    <a:pt x="7997" y="4924"/>
                    <a:pt x="8001" y="4912"/>
                    <a:pt x="8002" y="4899"/>
                  </a:cubicBezTo>
                  <a:cubicBezTo>
                    <a:pt x="8004" y="4871"/>
                    <a:pt x="7908" y="4785"/>
                    <a:pt x="7948" y="4768"/>
                  </a:cubicBezTo>
                  <a:lnTo>
                    <a:pt x="7948" y="4768"/>
                  </a:lnTo>
                  <a:cubicBezTo>
                    <a:pt x="7936" y="4772"/>
                    <a:pt x="7905" y="4778"/>
                    <a:pt x="7882" y="4778"/>
                  </a:cubicBezTo>
                  <a:cubicBezTo>
                    <a:pt x="7869" y="4778"/>
                    <a:pt x="7858" y="4776"/>
                    <a:pt x="7857" y="4770"/>
                  </a:cubicBezTo>
                  <a:cubicBezTo>
                    <a:pt x="7855" y="4761"/>
                    <a:pt x="7882" y="4744"/>
                    <a:pt x="7888" y="4740"/>
                  </a:cubicBezTo>
                  <a:cubicBezTo>
                    <a:pt x="7893" y="4733"/>
                    <a:pt x="7894" y="4718"/>
                    <a:pt x="7895" y="4712"/>
                  </a:cubicBezTo>
                  <a:cubicBezTo>
                    <a:pt x="7901" y="4687"/>
                    <a:pt x="7901" y="4675"/>
                    <a:pt x="7887" y="4655"/>
                  </a:cubicBezTo>
                  <a:cubicBezTo>
                    <a:pt x="7881" y="4649"/>
                    <a:pt x="7876" y="4640"/>
                    <a:pt x="7885" y="4630"/>
                  </a:cubicBezTo>
                  <a:cubicBezTo>
                    <a:pt x="7902" y="4607"/>
                    <a:pt x="7950" y="4622"/>
                    <a:pt x="7957" y="4610"/>
                  </a:cubicBezTo>
                  <a:cubicBezTo>
                    <a:pt x="7963" y="4592"/>
                    <a:pt x="7907" y="4558"/>
                    <a:pt x="7902" y="4545"/>
                  </a:cubicBezTo>
                  <a:cubicBezTo>
                    <a:pt x="7884" y="4511"/>
                    <a:pt x="7911" y="4410"/>
                    <a:pt x="7859" y="4410"/>
                  </a:cubicBezTo>
                  <a:cubicBezTo>
                    <a:pt x="7857" y="4410"/>
                    <a:pt x="7855" y="4411"/>
                    <a:pt x="7853" y="4411"/>
                  </a:cubicBezTo>
                  <a:cubicBezTo>
                    <a:pt x="7851" y="4410"/>
                    <a:pt x="7849" y="4410"/>
                    <a:pt x="7847" y="4410"/>
                  </a:cubicBezTo>
                  <a:cubicBezTo>
                    <a:pt x="7810" y="4410"/>
                    <a:pt x="7788" y="4501"/>
                    <a:pt x="7764" y="4501"/>
                  </a:cubicBezTo>
                  <a:cubicBezTo>
                    <a:pt x="7758" y="4501"/>
                    <a:pt x="7753" y="4497"/>
                    <a:pt x="7747" y="4487"/>
                  </a:cubicBezTo>
                  <a:cubicBezTo>
                    <a:pt x="7731" y="4460"/>
                    <a:pt x="7715" y="4431"/>
                    <a:pt x="7681" y="4431"/>
                  </a:cubicBezTo>
                  <a:cubicBezTo>
                    <a:pt x="7674" y="4431"/>
                    <a:pt x="7667" y="4432"/>
                    <a:pt x="7660" y="4434"/>
                  </a:cubicBezTo>
                  <a:cubicBezTo>
                    <a:pt x="7649" y="4438"/>
                    <a:pt x="7627" y="4486"/>
                    <a:pt x="7612" y="4486"/>
                  </a:cubicBezTo>
                  <a:cubicBezTo>
                    <a:pt x="7607" y="4486"/>
                    <a:pt x="7603" y="4479"/>
                    <a:pt x="7601" y="4461"/>
                  </a:cubicBezTo>
                  <a:cubicBezTo>
                    <a:pt x="7598" y="4433"/>
                    <a:pt x="7590" y="4423"/>
                    <a:pt x="7580" y="4423"/>
                  </a:cubicBezTo>
                  <a:cubicBezTo>
                    <a:pt x="7563" y="4423"/>
                    <a:pt x="7538" y="4455"/>
                    <a:pt x="7524" y="4472"/>
                  </a:cubicBezTo>
                  <a:cubicBezTo>
                    <a:pt x="7515" y="4484"/>
                    <a:pt x="7507" y="4488"/>
                    <a:pt x="7499" y="4488"/>
                  </a:cubicBezTo>
                  <a:cubicBezTo>
                    <a:pt x="7477" y="4488"/>
                    <a:pt x="7462" y="4446"/>
                    <a:pt x="7434" y="4439"/>
                  </a:cubicBezTo>
                  <a:cubicBezTo>
                    <a:pt x="7432" y="4438"/>
                    <a:pt x="7430" y="4438"/>
                    <a:pt x="7428" y="4438"/>
                  </a:cubicBezTo>
                  <a:cubicBezTo>
                    <a:pt x="7397" y="4438"/>
                    <a:pt x="7422" y="4519"/>
                    <a:pt x="7413" y="4542"/>
                  </a:cubicBezTo>
                  <a:cubicBezTo>
                    <a:pt x="7412" y="4544"/>
                    <a:pt x="7410" y="4545"/>
                    <a:pt x="7409" y="4545"/>
                  </a:cubicBezTo>
                  <a:cubicBezTo>
                    <a:pt x="7398" y="4545"/>
                    <a:pt x="7372" y="4484"/>
                    <a:pt x="7356" y="4484"/>
                  </a:cubicBezTo>
                  <a:cubicBezTo>
                    <a:pt x="7354" y="4484"/>
                    <a:pt x="7352" y="4486"/>
                    <a:pt x="7350" y="4490"/>
                  </a:cubicBezTo>
                  <a:cubicBezTo>
                    <a:pt x="7345" y="4499"/>
                    <a:pt x="7362" y="4517"/>
                    <a:pt x="7351" y="4530"/>
                  </a:cubicBezTo>
                  <a:cubicBezTo>
                    <a:pt x="7348" y="4534"/>
                    <a:pt x="7340" y="4536"/>
                    <a:pt x="7333" y="4536"/>
                  </a:cubicBezTo>
                  <a:cubicBezTo>
                    <a:pt x="7325" y="4536"/>
                    <a:pt x="7317" y="4534"/>
                    <a:pt x="7315" y="4530"/>
                  </a:cubicBezTo>
                  <a:cubicBezTo>
                    <a:pt x="7293" y="4499"/>
                    <a:pt x="7330" y="4460"/>
                    <a:pt x="7285" y="4444"/>
                  </a:cubicBezTo>
                  <a:cubicBezTo>
                    <a:pt x="7262" y="4436"/>
                    <a:pt x="7237" y="4432"/>
                    <a:pt x="7211" y="4432"/>
                  </a:cubicBezTo>
                  <a:cubicBezTo>
                    <a:pt x="7170" y="4432"/>
                    <a:pt x="7127" y="4441"/>
                    <a:pt x="7090" y="4451"/>
                  </a:cubicBezTo>
                  <a:cubicBezTo>
                    <a:pt x="7070" y="4457"/>
                    <a:pt x="7067" y="4466"/>
                    <a:pt x="7047" y="4466"/>
                  </a:cubicBezTo>
                  <a:cubicBezTo>
                    <a:pt x="7041" y="4473"/>
                    <a:pt x="7036" y="4476"/>
                    <a:pt x="7033" y="4476"/>
                  </a:cubicBezTo>
                  <a:cubicBezTo>
                    <a:pt x="7018" y="4476"/>
                    <a:pt x="7038" y="4393"/>
                    <a:pt x="7035" y="4393"/>
                  </a:cubicBezTo>
                  <a:cubicBezTo>
                    <a:pt x="7035" y="4393"/>
                    <a:pt x="7034" y="4393"/>
                    <a:pt x="7034" y="4393"/>
                  </a:cubicBezTo>
                  <a:cubicBezTo>
                    <a:pt x="7008" y="4393"/>
                    <a:pt x="7007" y="4453"/>
                    <a:pt x="6990" y="4453"/>
                  </a:cubicBezTo>
                  <a:cubicBezTo>
                    <a:pt x="6985" y="4453"/>
                    <a:pt x="6977" y="4447"/>
                    <a:pt x="6966" y="4429"/>
                  </a:cubicBezTo>
                  <a:cubicBezTo>
                    <a:pt x="6964" y="4429"/>
                    <a:pt x="6962" y="4428"/>
                    <a:pt x="6960" y="4428"/>
                  </a:cubicBezTo>
                  <a:cubicBezTo>
                    <a:pt x="6952" y="4428"/>
                    <a:pt x="6943" y="4431"/>
                    <a:pt x="6937" y="4432"/>
                  </a:cubicBezTo>
                  <a:cubicBezTo>
                    <a:pt x="6922" y="4434"/>
                    <a:pt x="6844" y="4462"/>
                    <a:pt x="6796" y="4462"/>
                  </a:cubicBezTo>
                  <a:cubicBezTo>
                    <a:pt x="6774" y="4462"/>
                    <a:pt x="6758" y="4456"/>
                    <a:pt x="6759" y="4438"/>
                  </a:cubicBezTo>
                  <a:lnTo>
                    <a:pt x="6759" y="4438"/>
                  </a:lnTo>
                  <a:lnTo>
                    <a:pt x="6690" y="4517"/>
                  </a:lnTo>
                  <a:cubicBezTo>
                    <a:pt x="6694" y="4472"/>
                    <a:pt x="6664" y="4460"/>
                    <a:pt x="6639" y="4455"/>
                  </a:cubicBezTo>
                  <a:cubicBezTo>
                    <a:pt x="6612" y="4449"/>
                    <a:pt x="6617" y="4417"/>
                    <a:pt x="6607" y="4388"/>
                  </a:cubicBezTo>
                  <a:cubicBezTo>
                    <a:pt x="6606" y="4386"/>
                    <a:pt x="6605" y="4385"/>
                    <a:pt x="6603" y="4385"/>
                  </a:cubicBezTo>
                  <a:cubicBezTo>
                    <a:pt x="6591" y="4385"/>
                    <a:pt x="6555" y="4473"/>
                    <a:pt x="6529" y="4473"/>
                  </a:cubicBezTo>
                  <a:cubicBezTo>
                    <a:pt x="6529" y="4473"/>
                    <a:pt x="6528" y="4473"/>
                    <a:pt x="6528" y="4473"/>
                  </a:cubicBezTo>
                  <a:cubicBezTo>
                    <a:pt x="6530" y="4457"/>
                    <a:pt x="6552" y="4376"/>
                    <a:pt x="6542" y="4371"/>
                  </a:cubicBezTo>
                  <a:cubicBezTo>
                    <a:pt x="6538" y="4369"/>
                    <a:pt x="6534" y="4368"/>
                    <a:pt x="6530" y="4368"/>
                  </a:cubicBezTo>
                  <a:cubicBezTo>
                    <a:pt x="6507" y="4368"/>
                    <a:pt x="6477" y="4392"/>
                    <a:pt x="6472" y="4418"/>
                  </a:cubicBezTo>
                  <a:cubicBezTo>
                    <a:pt x="6469" y="4441"/>
                    <a:pt x="6485" y="4466"/>
                    <a:pt x="6461" y="4466"/>
                  </a:cubicBezTo>
                  <a:cubicBezTo>
                    <a:pt x="6444" y="4466"/>
                    <a:pt x="6441" y="4459"/>
                    <a:pt x="6434" y="4440"/>
                  </a:cubicBezTo>
                  <a:cubicBezTo>
                    <a:pt x="6423" y="4407"/>
                    <a:pt x="6449" y="4365"/>
                    <a:pt x="6439" y="4334"/>
                  </a:cubicBezTo>
                  <a:cubicBezTo>
                    <a:pt x="6439" y="4334"/>
                    <a:pt x="6439" y="4334"/>
                    <a:pt x="6439" y="4334"/>
                  </a:cubicBezTo>
                  <a:cubicBezTo>
                    <a:pt x="6435" y="4334"/>
                    <a:pt x="6415" y="4373"/>
                    <a:pt x="6415" y="4373"/>
                  </a:cubicBezTo>
                  <a:lnTo>
                    <a:pt x="6415" y="4373"/>
                  </a:lnTo>
                  <a:cubicBezTo>
                    <a:pt x="6415" y="4373"/>
                    <a:pt x="6415" y="4372"/>
                    <a:pt x="6415" y="4372"/>
                  </a:cubicBezTo>
                  <a:lnTo>
                    <a:pt x="6415" y="4372"/>
                  </a:lnTo>
                  <a:cubicBezTo>
                    <a:pt x="6402" y="4387"/>
                    <a:pt x="6386" y="4393"/>
                    <a:pt x="6370" y="4393"/>
                  </a:cubicBezTo>
                  <a:cubicBezTo>
                    <a:pt x="6369" y="4393"/>
                    <a:pt x="6368" y="4393"/>
                    <a:pt x="6367" y="4393"/>
                  </a:cubicBezTo>
                  <a:cubicBezTo>
                    <a:pt x="6354" y="4391"/>
                    <a:pt x="6352" y="4378"/>
                    <a:pt x="6345" y="4378"/>
                  </a:cubicBezTo>
                  <a:cubicBezTo>
                    <a:pt x="6343" y="4378"/>
                    <a:pt x="6342" y="4379"/>
                    <a:pt x="6339" y="4380"/>
                  </a:cubicBezTo>
                  <a:cubicBezTo>
                    <a:pt x="6322" y="4393"/>
                    <a:pt x="6314" y="4410"/>
                    <a:pt x="6302" y="4426"/>
                  </a:cubicBezTo>
                  <a:cubicBezTo>
                    <a:pt x="6300" y="4428"/>
                    <a:pt x="6298" y="4430"/>
                    <a:pt x="6296" y="4430"/>
                  </a:cubicBezTo>
                  <a:cubicBezTo>
                    <a:pt x="6286" y="4430"/>
                    <a:pt x="6284" y="4383"/>
                    <a:pt x="6268" y="4383"/>
                  </a:cubicBezTo>
                  <a:cubicBezTo>
                    <a:pt x="6266" y="4383"/>
                    <a:pt x="6263" y="4384"/>
                    <a:pt x="6260" y="4386"/>
                  </a:cubicBezTo>
                  <a:cubicBezTo>
                    <a:pt x="6248" y="4396"/>
                    <a:pt x="6243" y="4419"/>
                    <a:pt x="6229" y="4422"/>
                  </a:cubicBezTo>
                  <a:cubicBezTo>
                    <a:pt x="6226" y="4423"/>
                    <a:pt x="6223" y="4423"/>
                    <a:pt x="6220" y="4423"/>
                  </a:cubicBezTo>
                  <a:cubicBezTo>
                    <a:pt x="6209" y="4423"/>
                    <a:pt x="6198" y="4420"/>
                    <a:pt x="6188" y="4418"/>
                  </a:cubicBezTo>
                  <a:lnTo>
                    <a:pt x="6188" y="4418"/>
                  </a:lnTo>
                  <a:cubicBezTo>
                    <a:pt x="6190" y="4418"/>
                    <a:pt x="6192" y="4418"/>
                    <a:pt x="6194" y="4418"/>
                  </a:cubicBezTo>
                  <a:cubicBezTo>
                    <a:pt x="6228" y="4418"/>
                    <a:pt x="6274" y="4377"/>
                    <a:pt x="6222" y="4363"/>
                  </a:cubicBezTo>
                  <a:cubicBezTo>
                    <a:pt x="6216" y="4361"/>
                    <a:pt x="6208" y="4360"/>
                    <a:pt x="6200" y="4360"/>
                  </a:cubicBezTo>
                  <a:cubicBezTo>
                    <a:pt x="6175" y="4360"/>
                    <a:pt x="6146" y="4369"/>
                    <a:pt x="6141" y="4400"/>
                  </a:cubicBezTo>
                  <a:cubicBezTo>
                    <a:pt x="6153" y="4321"/>
                    <a:pt x="5989" y="4324"/>
                    <a:pt x="5948" y="4317"/>
                  </a:cubicBezTo>
                  <a:cubicBezTo>
                    <a:pt x="5946" y="4317"/>
                    <a:pt x="5943" y="4317"/>
                    <a:pt x="5941" y="4317"/>
                  </a:cubicBezTo>
                  <a:cubicBezTo>
                    <a:pt x="5913" y="4317"/>
                    <a:pt x="5919" y="4354"/>
                    <a:pt x="5911" y="4398"/>
                  </a:cubicBezTo>
                  <a:cubicBezTo>
                    <a:pt x="5898" y="4419"/>
                    <a:pt x="5891" y="4431"/>
                    <a:pt x="5885" y="4431"/>
                  </a:cubicBezTo>
                  <a:cubicBezTo>
                    <a:pt x="5879" y="4431"/>
                    <a:pt x="5875" y="4417"/>
                    <a:pt x="5871" y="4390"/>
                  </a:cubicBezTo>
                  <a:cubicBezTo>
                    <a:pt x="5886" y="4305"/>
                    <a:pt x="5798" y="4262"/>
                    <a:pt x="5754" y="4248"/>
                  </a:cubicBezTo>
                  <a:cubicBezTo>
                    <a:pt x="5743" y="4245"/>
                    <a:pt x="5730" y="4241"/>
                    <a:pt x="5717" y="4241"/>
                  </a:cubicBezTo>
                  <a:cubicBezTo>
                    <a:pt x="5704" y="4241"/>
                    <a:pt x="5690" y="4245"/>
                    <a:pt x="5679" y="4257"/>
                  </a:cubicBezTo>
                  <a:cubicBezTo>
                    <a:pt x="5653" y="4283"/>
                    <a:pt x="5637" y="4295"/>
                    <a:pt x="5613" y="4295"/>
                  </a:cubicBezTo>
                  <a:cubicBezTo>
                    <a:pt x="5606" y="4295"/>
                    <a:pt x="5597" y="4294"/>
                    <a:pt x="5587" y="4292"/>
                  </a:cubicBezTo>
                  <a:lnTo>
                    <a:pt x="5587" y="4292"/>
                  </a:lnTo>
                  <a:cubicBezTo>
                    <a:pt x="5591" y="4292"/>
                    <a:pt x="5595" y="4293"/>
                    <a:pt x="5598" y="4293"/>
                  </a:cubicBezTo>
                  <a:cubicBezTo>
                    <a:pt x="5634" y="4293"/>
                    <a:pt x="5652" y="4250"/>
                    <a:pt x="5605" y="4237"/>
                  </a:cubicBezTo>
                  <a:cubicBezTo>
                    <a:pt x="5565" y="4227"/>
                    <a:pt x="5525" y="4215"/>
                    <a:pt x="5484" y="4207"/>
                  </a:cubicBezTo>
                  <a:cubicBezTo>
                    <a:pt x="5468" y="4204"/>
                    <a:pt x="5455" y="4201"/>
                    <a:pt x="5444" y="4201"/>
                  </a:cubicBezTo>
                  <a:cubicBezTo>
                    <a:pt x="5421" y="4201"/>
                    <a:pt x="5404" y="4210"/>
                    <a:pt x="5382" y="4240"/>
                  </a:cubicBezTo>
                  <a:lnTo>
                    <a:pt x="5382" y="4240"/>
                  </a:lnTo>
                  <a:cubicBezTo>
                    <a:pt x="5396" y="4221"/>
                    <a:pt x="5408" y="4202"/>
                    <a:pt x="5408" y="4173"/>
                  </a:cubicBezTo>
                  <a:cubicBezTo>
                    <a:pt x="5408" y="4161"/>
                    <a:pt x="5395" y="4148"/>
                    <a:pt x="5384" y="4148"/>
                  </a:cubicBezTo>
                  <a:cubicBezTo>
                    <a:pt x="5379" y="4148"/>
                    <a:pt x="5375" y="4151"/>
                    <a:pt x="5372" y="4159"/>
                  </a:cubicBezTo>
                  <a:cubicBezTo>
                    <a:pt x="5369" y="4169"/>
                    <a:pt x="5363" y="4173"/>
                    <a:pt x="5356" y="4173"/>
                  </a:cubicBezTo>
                  <a:cubicBezTo>
                    <a:pt x="5345" y="4173"/>
                    <a:pt x="5330" y="4162"/>
                    <a:pt x="5317" y="4161"/>
                  </a:cubicBezTo>
                  <a:cubicBezTo>
                    <a:pt x="5317" y="4161"/>
                    <a:pt x="5316" y="4161"/>
                    <a:pt x="5316" y="4161"/>
                  </a:cubicBezTo>
                  <a:cubicBezTo>
                    <a:pt x="5305" y="4161"/>
                    <a:pt x="5297" y="4190"/>
                    <a:pt x="5286" y="4198"/>
                  </a:cubicBezTo>
                  <a:cubicBezTo>
                    <a:pt x="5283" y="4199"/>
                    <a:pt x="5281" y="4200"/>
                    <a:pt x="5279" y="4200"/>
                  </a:cubicBezTo>
                  <a:cubicBezTo>
                    <a:pt x="5265" y="4200"/>
                    <a:pt x="5261" y="4169"/>
                    <a:pt x="5251" y="4160"/>
                  </a:cubicBezTo>
                  <a:cubicBezTo>
                    <a:pt x="5238" y="4150"/>
                    <a:pt x="5224" y="4145"/>
                    <a:pt x="5209" y="4143"/>
                  </a:cubicBezTo>
                  <a:cubicBezTo>
                    <a:pt x="5205" y="4142"/>
                    <a:pt x="5201" y="4142"/>
                    <a:pt x="5196" y="4142"/>
                  </a:cubicBezTo>
                  <a:cubicBezTo>
                    <a:pt x="5183" y="4142"/>
                    <a:pt x="5169" y="4146"/>
                    <a:pt x="5161" y="4160"/>
                  </a:cubicBezTo>
                  <a:cubicBezTo>
                    <a:pt x="5156" y="4168"/>
                    <a:pt x="5151" y="4170"/>
                    <a:pt x="5146" y="4170"/>
                  </a:cubicBezTo>
                  <a:cubicBezTo>
                    <a:pt x="5137" y="4170"/>
                    <a:pt x="5127" y="4162"/>
                    <a:pt x="5116" y="4159"/>
                  </a:cubicBezTo>
                  <a:cubicBezTo>
                    <a:pt x="5124" y="4128"/>
                    <a:pt x="5135" y="4118"/>
                    <a:pt x="5116" y="4118"/>
                  </a:cubicBezTo>
                  <a:cubicBezTo>
                    <a:pt x="5112" y="4118"/>
                    <a:pt x="5108" y="4119"/>
                    <a:pt x="5102" y="4119"/>
                  </a:cubicBezTo>
                  <a:cubicBezTo>
                    <a:pt x="5081" y="4121"/>
                    <a:pt x="5059" y="4124"/>
                    <a:pt x="5039" y="4131"/>
                  </a:cubicBezTo>
                  <a:cubicBezTo>
                    <a:pt x="5039" y="4130"/>
                    <a:pt x="5039" y="4130"/>
                    <a:pt x="5038" y="4130"/>
                  </a:cubicBezTo>
                  <a:cubicBezTo>
                    <a:pt x="5036" y="4130"/>
                    <a:pt x="5023" y="4134"/>
                    <a:pt x="5014" y="4134"/>
                  </a:cubicBezTo>
                  <a:cubicBezTo>
                    <a:pt x="5008" y="4134"/>
                    <a:pt x="5005" y="4132"/>
                    <a:pt x="5010" y="4125"/>
                  </a:cubicBezTo>
                  <a:cubicBezTo>
                    <a:pt x="5014" y="4118"/>
                    <a:pt x="5025" y="4117"/>
                    <a:pt x="5026" y="4097"/>
                  </a:cubicBezTo>
                  <a:cubicBezTo>
                    <a:pt x="5019" y="4094"/>
                    <a:pt x="5013" y="4093"/>
                    <a:pt x="5008" y="4093"/>
                  </a:cubicBezTo>
                  <a:cubicBezTo>
                    <a:pt x="4996" y="4093"/>
                    <a:pt x="4992" y="4102"/>
                    <a:pt x="4975" y="4113"/>
                  </a:cubicBezTo>
                  <a:cubicBezTo>
                    <a:pt x="4966" y="4118"/>
                    <a:pt x="4952" y="4125"/>
                    <a:pt x="4940" y="4125"/>
                  </a:cubicBezTo>
                  <a:cubicBezTo>
                    <a:pt x="4929" y="4125"/>
                    <a:pt x="4920" y="4120"/>
                    <a:pt x="4919" y="4104"/>
                  </a:cubicBezTo>
                  <a:cubicBezTo>
                    <a:pt x="4917" y="4061"/>
                    <a:pt x="4941" y="4059"/>
                    <a:pt x="4907" y="4030"/>
                  </a:cubicBezTo>
                  <a:cubicBezTo>
                    <a:pt x="4887" y="4014"/>
                    <a:pt x="4864" y="3987"/>
                    <a:pt x="4842" y="3979"/>
                  </a:cubicBezTo>
                  <a:cubicBezTo>
                    <a:pt x="4839" y="3978"/>
                    <a:pt x="4837" y="3977"/>
                    <a:pt x="4835" y="3977"/>
                  </a:cubicBezTo>
                  <a:cubicBezTo>
                    <a:pt x="4820" y="3977"/>
                    <a:pt x="4825" y="4006"/>
                    <a:pt x="4818" y="4019"/>
                  </a:cubicBezTo>
                  <a:cubicBezTo>
                    <a:pt x="4812" y="4030"/>
                    <a:pt x="4802" y="4038"/>
                    <a:pt x="4793" y="4038"/>
                  </a:cubicBezTo>
                  <a:cubicBezTo>
                    <a:pt x="4786" y="4038"/>
                    <a:pt x="4780" y="4034"/>
                    <a:pt x="4777" y="4025"/>
                  </a:cubicBezTo>
                  <a:cubicBezTo>
                    <a:pt x="4773" y="4015"/>
                    <a:pt x="4756" y="3993"/>
                    <a:pt x="4743" y="3993"/>
                  </a:cubicBezTo>
                  <a:cubicBezTo>
                    <a:pt x="4738" y="3993"/>
                    <a:pt x="4734" y="3996"/>
                    <a:pt x="4731" y="4004"/>
                  </a:cubicBezTo>
                  <a:cubicBezTo>
                    <a:pt x="4747" y="3956"/>
                    <a:pt x="4706" y="3950"/>
                    <a:pt x="4669" y="3950"/>
                  </a:cubicBezTo>
                  <a:cubicBezTo>
                    <a:pt x="4655" y="3950"/>
                    <a:pt x="4642" y="3951"/>
                    <a:pt x="4632" y="3951"/>
                  </a:cubicBezTo>
                  <a:cubicBezTo>
                    <a:pt x="4627" y="3951"/>
                    <a:pt x="4622" y="3951"/>
                    <a:pt x="4619" y="3950"/>
                  </a:cubicBezTo>
                  <a:cubicBezTo>
                    <a:pt x="4597" y="3944"/>
                    <a:pt x="4605" y="3932"/>
                    <a:pt x="4590" y="3917"/>
                  </a:cubicBezTo>
                  <a:cubicBezTo>
                    <a:pt x="4572" y="3898"/>
                    <a:pt x="4550" y="3890"/>
                    <a:pt x="4528" y="3879"/>
                  </a:cubicBezTo>
                  <a:cubicBezTo>
                    <a:pt x="4512" y="3872"/>
                    <a:pt x="4397" y="3835"/>
                    <a:pt x="4412" y="3796"/>
                  </a:cubicBezTo>
                  <a:cubicBezTo>
                    <a:pt x="4403" y="3792"/>
                    <a:pt x="4395" y="3790"/>
                    <a:pt x="4389" y="3790"/>
                  </a:cubicBezTo>
                  <a:cubicBezTo>
                    <a:pt x="4376" y="3790"/>
                    <a:pt x="4368" y="3799"/>
                    <a:pt x="4357" y="3825"/>
                  </a:cubicBezTo>
                  <a:cubicBezTo>
                    <a:pt x="4350" y="3841"/>
                    <a:pt x="4321" y="3863"/>
                    <a:pt x="4306" y="3863"/>
                  </a:cubicBezTo>
                  <a:cubicBezTo>
                    <a:pt x="4304" y="3863"/>
                    <a:pt x="4302" y="3863"/>
                    <a:pt x="4301" y="3863"/>
                  </a:cubicBezTo>
                  <a:lnTo>
                    <a:pt x="4301" y="3863"/>
                  </a:lnTo>
                  <a:cubicBezTo>
                    <a:pt x="4301" y="3863"/>
                    <a:pt x="4301" y="3863"/>
                    <a:pt x="4301" y="3863"/>
                  </a:cubicBezTo>
                  <a:cubicBezTo>
                    <a:pt x="4303" y="3863"/>
                    <a:pt x="4313" y="3799"/>
                    <a:pt x="4310" y="3789"/>
                  </a:cubicBezTo>
                  <a:cubicBezTo>
                    <a:pt x="4304" y="3764"/>
                    <a:pt x="4284" y="3754"/>
                    <a:pt x="4264" y="3754"/>
                  </a:cubicBezTo>
                  <a:cubicBezTo>
                    <a:pt x="4260" y="3754"/>
                    <a:pt x="4256" y="3754"/>
                    <a:pt x="4252" y="3755"/>
                  </a:cubicBezTo>
                  <a:cubicBezTo>
                    <a:pt x="4238" y="3758"/>
                    <a:pt x="4224" y="3760"/>
                    <a:pt x="4210" y="3760"/>
                  </a:cubicBezTo>
                  <a:cubicBezTo>
                    <a:pt x="4202" y="3760"/>
                    <a:pt x="4193" y="3759"/>
                    <a:pt x="4185" y="3757"/>
                  </a:cubicBezTo>
                  <a:cubicBezTo>
                    <a:pt x="4183" y="3756"/>
                    <a:pt x="4184" y="3721"/>
                    <a:pt x="4179" y="3714"/>
                  </a:cubicBezTo>
                  <a:cubicBezTo>
                    <a:pt x="4176" y="3709"/>
                    <a:pt x="4173" y="3706"/>
                    <a:pt x="4169" y="3706"/>
                  </a:cubicBezTo>
                  <a:cubicBezTo>
                    <a:pt x="4148" y="3706"/>
                    <a:pt x="4114" y="3775"/>
                    <a:pt x="4091" y="3775"/>
                  </a:cubicBezTo>
                  <a:cubicBezTo>
                    <a:pt x="4090" y="3775"/>
                    <a:pt x="4088" y="3775"/>
                    <a:pt x="4087" y="3774"/>
                  </a:cubicBezTo>
                  <a:cubicBezTo>
                    <a:pt x="4048" y="3757"/>
                    <a:pt x="4120" y="3698"/>
                    <a:pt x="4099" y="3677"/>
                  </a:cubicBezTo>
                  <a:cubicBezTo>
                    <a:pt x="4089" y="3665"/>
                    <a:pt x="4074" y="3660"/>
                    <a:pt x="4059" y="3660"/>
                  </a:cubicBezTo>
                  <a:cubicBezTo>
                    <a:pt x="4023" y="3660"/>
                    <a:pt x="3979" y="3682"/>
                    <a:pt x="3948" y="3682"/>
                  </a:cubicBezTo>
                  <a:cubicBezTo>
                    <a:pt x="3947" y="3682"/>
                    <a:pt x="3946" y="3682"/>
                    <a:pt x="3945" y="3682"/>
                  </a:cubicBezTo>
                  <a:cubicBezTo>
                    <a:pt x="3937" y="3682"/>
                    <a:pt x="3844" y="3660"/>
                    <a:pt x="3896" y="3642"/>
                  </a:cubicBezTo>
                  <a:lnTo>
                    <a:pt x="3896" y="3642"/>
                  </a:lnTo>
                  <a:cubicBezTo>
                    <a:pt x="3905" y="3647"/>
                    <a:pt x="3913" y="3649"/>
                    <a:pt x="3920" y="3649"/>
                  </a:cubicBezTo>
                  <a:cubicBezTo>
                    <a:pt x="3941" y="3649"/>
                    <a:pt x="3949" y="3627"/>
                    <a:pt x="3925" y="3600"/>
                  </a:cubicBezTo>
                  <a:cubicBezTo>
                    <a:pt x="3919" y="3593"/>
                    <a:pt x="3901" y="3583"/>
                    <a:pt x="3885" y="3583"/>
                  </a:cubicBezTo>
                  <a:cubicBezTo>
                    <a:pt x="3874" y="3583"/>
                    <a:pt x="3863" y="3588"/>
                    <a:pt x="3859" y="3602"/>
                  </a:cubicBezTo>
                  <a:cubicBezTo>
                    <a:pt x="3855" y="3612"/>
                    <a:pt x="3863" y="3656"/>
                    <a:pt x="3848" y="3663"/>
                  </a:cubicBezTo>
                  <a:cubicBezTo>
                    <a:pt x="3848" y="3663"/>
                    <a:pt x="3848" y="3663"/>
                    <a:pt x="3848" y="3663"/>
                  </a:cubicBezTo>
                  <a:cubicBezTo>
                    <a:pt x="3845" y="3663"/>
                    <a:pt x="3830" y="3547"/>
                    <a:pt x="3810" y="3547"/>
                  </a:cubicBezTo>
                  <a:cubicBezTo>
                    <a:pt x="3807" y="3547"/>
                    <a:pt x="3805" y="3548"/>
                    <a:pt x="3803" y="3551"/>
                  </a:cubicBezTo>
                  <a:cubicBezTo>
                    <a:pt x="3787" y="3568"/>
                    <a:pt x="3783" y="3595"/>
                    <a:pt x="3766" y="3612"/>
                  </a:cubicBezTo>
                  <a:cubicBezTo>
                    <a:pt x="3751" y="3629"/>
                    <a:pt x="3731" y="3629"/>
                    <a:pt x="3712" y="3638"/>
                  </a:cubicBezTo>
                  <a:cubicBezTo>
                    <a:pt x="3738" y="3586"/>
                    <a:pt x="3752" y="3565"/>
                    <a:pt x="3711" y="3541"/>
                  </a:cubicBezTo>
                  <a:cubicBezTo>
                    <a:pt x="3707" y="3539"/>
                    <a:pt x="3691" y="3536"/>
                    <a:pt x="3675" y="3536"/>
                  </a:cubicBezTo>
                  <a:cubicBezTo>
                    <a:pt x="3653" y="3536"/>
                    <a:pt x="3629" y="3541"/>
                    <a:pt x="3633" y="3562"/>
                  </a:cubicBezTo>
                  <a:lnTo>
                    <a:pt x="3596" y="3543"/>
                  </a:lnTo>
                  <a:cubicBezTo>
                    <a:pt x="3604" y="3523"/>
                    <a:pt x="3624" y="3505"/>
                    <a:pt x="3624" y="3484"/>
                  </a:cubicBezTo>
                  <a:cubicBezTo>
                    <a:pt x="3624" y="3458"/>
                    <a:pt x="3602" y="3442"/>
                    <a:pt x="3583" y="3440"/>
                  </a:cubicBezTo>
                  <a:cubicBezTo>
                    <a:pt x="3582" y="3440"/>
                    <a:pt x="3580" y="3440"/>
                    <a:pt x="3579" y="3440"/>
                  </a:cubicBezTo>
                  <a:cubicBezTo>
                    <a:pt x="3552" y="3440"/>
                    <a:pt x="3523" y="3466"/>
                    <a:pt x="3506" y="3466"/>
                  </a:cubicBezTo>
                  <a:cubicBezTo>
                    <a:pt x="3496" y="3466"/>
                    <a:pt x="3491" y="3455"/>
                    <a:pt x="3497" y="3418"/>
                  </a:cubicBezTo>
                  <a:cubicBezTo>
                    <a:pt x="3512" y="3389"/>
                    <a:pt x="3512" y="3380"/>
                    <a:pt x="3505" y="3380"/>
                  </a:cubicBezTo>
                  <a:cubicBezTo>
                    <a:pt x="3493" y="3380"/>
                    <a:pt x="3461" y="3404"/>
                    <a:pt x="3440" y="3404"/>
                  </a:cubicBezTo>
                  <a:cubicBezTo>
                    <a:pt x="3437" y="3404"/>
                    <a:pt x="3434" y="3403"/>
                    <a:pt x="3431" y="3402"/>
                  </a:cubicBezTo>
                  <a:cubicBezTo>
                    <a:pt x="3414" y="3391"/>
                    <a:pt x="3413" y="3332"/>
                    <a:pt x="3394" y="3332"/>
                  </a:cubicBezTo>
                  <a:cubicBezTo>
                    <a:pt x="3393" y="3332"/>
                    <a:pt x="3392" y="3332"/>
                    <a:pt x="3391" y="3333"/>
                  </a:cubicBezTo>
                  <a:cubicBezTo>
                    <a:pt x="3387" y="3334"/>
                    <a:pt x="3338" y="3363"/>
                    <a:pt x="3337" y="3365"/>
                  </a:cubicBezTo>
                  <a:cubicBezTo>
                    <a:pt x="3339" y="3330"/>
                    <a:pt x="3363" y="3328"/>
                    <a:pt x="3344" y="3293"/>
                  </a:cubicBezTo>
                  <a:cubicBezTo>
                    <a:pt x="3338" y="3282"/>
                    <a:pt x="3325" y="3264"/>
                    <a:pt x="3310" y="3264"/>
                  </a:cubicBezTo>
                  <a:cubicBezTo>
                    <a:pt x="3305" y="3264"/>
                    <a:pt x="3299" y="3266"/>
                    <a:pt x="3294" y="3271"/>
                  </a:cubicBezTo>
                  <a:cubicBezTo>
                    <a:pt x="3289" y="3276"/>
                    <a:pt x="3285" y="3278"/>
                    <a:pt x="3280" y="3278"/>
                  </a:cubicBezTo>
                  <a:cubicBezTo>
                    <a:pt x="3266" y="3278"/>
                    <a:pt x="3252" y="3262"/>
                    <a:pt x="3238" y="3253"/>
                  </a:cubicBezTo>
                  <a:cubicBezTo>
                    <a:pt x="3237" y="3252"/>
                    <a:pt x="3236" y="3252"/>
                    <a:pt x="3235" y="3252"/>
                  </a:cubicBezTo>
                  <a:cubicBezTo>
                    <a:pt x="3224" y="3252"/>
                    <a:pt x="3201" y="3279"/>
                    <a:pt x="3181" y="3279"/>
                  </a:cubicBezTo>
                  <a:cubicBezTo>
                    <a:pt x="3177" y="3279"/>
                    <a:pt x="3174" y="3278"/>
                    <a:pt x="3170" y="3276"/>
                  </a:cubicBezTo>
                  <a:lnTo>
                    <a:pt x="3170" y="3276"/>
                  </a:lnTo>
                  <a:lnTo>
                    <a:pt x="3173" y="3311"/>
                  </a:lnTo>
                  <a:cubicBezTo>
                    <a:pt x="3161" y="3316"/>
                    <a:pt x="3151" y="3322"/>
                    <a:pt x="3141" y="3322"/>
                  </a:cubicBezTo>
                  <a:cubicBezTo>
                    <a:pt x="3135" y="3322"/>
                    <a:pt x="3129" y="3320"/>
                    <a:pt x="3124" y="3312"/>
                  </a:cubicBezTo>
                  <a:cubicBezTo>
                    <a:pt x="3133" y="3298"/>
                    <a:pt x="3146" y="3273"/>
                    <a:pt x="3161" y="3273"/>
                  </a:cubicBezTo>
                  <a:cubicBezTo>
                    <a:pt x="3164" y="3273"/>
                    <a:pt x="3167" y="3274"/>
                    <a:pt x="3170" y="3276"/>
                  </a:cubicBezTo>
                  <a:lnTo>
                    <a:pt x="3198" y="3227"/>
                  </a:lnTo>
                  <a:cubicBezTo>
                    <a:pt x="3190" y="3222"/>
                    <a:pt x="3180" y="3214"/>
                    <a:pt x="3169" y="3214"/>
                  </a:cubicBezTo>
                  <a:cubicBezTo>
                    <a:pt x="3162" y="3214"/>
                    <a:pt x="3155" y="3218"/>
                    <a:pt x="3149" y="3229"/>
                  </a:cubicBezTo>
                  <a:cubicBezTo>
                    <a:pt x="3139" y="3233"/>
                    <a:pt x="3132" y="3235"/>
                    <a:pt x="3127" y="3235"/>
                  </a:cubicBezTo>
                  <a:cubicBezTo>
                    <a:pt x="3118" y="3235"/>
                    <a:pt x="3116" y="3227"/>
                    <a:pt x="3113" y="3206"/>
                  </a:cubicBezTo>
                  <a:cubicBezTo>
                    <a:pt x="3108" y="3202"/>
                    <a:pt x="3103" y="3200"/>
                    <a:pt x="3100" y="3200"/>
                  </a:cubicBezTo>
                  <a:cubicBezTo>
                    <a:pt x="3094" y="3200"/>
                    <a:pt x="3089" y="3206"/>
                    <a:pt x="3082" y="3219"/>
                  </a:cubicBezTo>
                  <a:cubicBezTo>
                    <a:pt x="3075" y="3229"/>
                    <a:pt x="3068" y="3233"/>
                    <a:pt x="3061" y="3233"/>
                  </a:cubicBezTo>
                  <a:cubicBezTo>
                    <a:pt x="3050" y="3233"/>
                    <a:pt x="3039" y="3225"/>
                    <a:pt x="3032" y="3220"/>
                  </a:cubicBezTo>
                  <a:lnTo>
                    <a:pt x="3081" y="3138"/>
                  </a:lnTo>
                  <a:lnTo>
                    <a:pt x="3081" y="3138"/>
                  </a:lnTo>
                  <a:cubicBezTo>
                    <a:pt x="3075" y="3148"/>
                    <a:pt x="3065" y="3152"/>
                    <a:pt x="3054" y="3152"/>
                  </a:cubicBezTo>
                  <a:cubicBezTo>
                    <a:pt x="3030" y="3152"/>
                    <a:pt x="2999" y="3133"/>
                    <a:pt x="2988" y="3124"/>
                  </a:cubicBezTo>
                  <a:cubicBezTo>
                    <a:pt x="2965" y="3106"/>
                    <a:pt x="2981" y="3082"/>
                    <a:pt x="2967" y="3064"/>
                  </a:cubicBezTo>
                  <a:cubicBezTo>
                    <a:pt x="2912" y="2981"/>
                    <a:pt x="2831" y="2932"/>
                    <a:pt x="2756" y="2877"/>
                  </a:cubicBezTo>
                  <a:cubicBezTo>
                    <a:pt x="2757" y="2877"/>
                    <a:pt x="2767" y="2850"/>
                    <a:pt x="2754" y="2840"/>
                  </a:cubicBezTo>
                  <a:cubicBezTo>
                    <a:pt x="2741" y="2831"/>
                    <a:pt x="2728" y="2824"/>
                    <a:pt x="2715" y="2816"/>
                  </a:cubicBezTo>
                  <a:cubicBezTo>
                    <a:pt x="2672" y="2791"/>
                    <a:pt x="2627" y="2769"/>
                    <a:pt x="2586" y="2743"/>
                  </a:cubicBezTo>
                  <a:cubicBezTo>
                    <a:pt x="2528" y="2710"/>
                    <a:pt x="2472" y="2667"/>
                    <a:pt x="2410" y="2642"/>
                  </a:cubicBezTo>
                  <a:cubicBezTo>
                    <a:pt x="2391" y="2634"/>
                    <a:pt x="2374" y="2624"/>
                    <a:pt x="2356" y="2624"/>
                  </a:cubicBezTo>
                  <a:cubicBezTo>
                    <a:pt x="2350" y="2624"/>
                    <a:pt x="2343" y="2625"/>
                    <a:pt x="2337" y="2628"/>
                  </a:cubicBezTo>
                  <a:cubicBezTo>
                    <a:pt x="2335" y="2629"/>
                    <a:pt x="2332" y="2629"/>
                    <a:pt x="2330" y="2629"/>
                  </a:cubicBezTo>
                  <a:cubicBezTo>
                    <a:pt x="2315" y="2629"/>
                    <a:pt x="2302" y="2614"/>
                    <a:pt x="2293" y="2606"/>
                  </a:cubicBezTo>
                  <a:lnTo>
                    <a:pt x="2293" y="2606"/>
                  </a:lnTo>
                  <a:cubicBezTo>
                    <a:pt x="2296" y="2609"/>
                    <a:pt x="2300" y="2610"/>
                    <a:pt x="2304" y="2610"/>
                  </a:cubicBezTo>
                  <a:cubicBezTo>
                    <a:pt x="2313" y="2610"/>
                    <a:pt x="2321" y="2603"/>
                    <a:pt x="2313" y="2591"/>
                  </a:cubicBezTo>
                  <a:cubicBezTo>
                    <a:pt x="2291" y="2558"/>
                    <a:pt x="2254" y="2535"/>
                    <a:pt x="2224" y="2511"/>
                  </a:cubicBezTo>
                  <a:cubicBezTo>
                    <a:pt x="2214" y="2502"/>
                    <a:pt x="2190" y="2475"/>
                    <a:pt x="2169" y="2475"/>
                  </a:cubicBezTo>
                  <a:cubicBezTo>
                    <a:pt x="2165" y="2475"/>
                    <a:pt x="2162" y="2475"/>
                    <a:pt x="2159" y="2477"/>
                  </a:cubicBezTo>
                  <a:cubicBezTo>
                    <a:pt x="2142" y="2485"/>
                    <a:pt x="2117" y="2539"/>
                    <a:pt x="2104" y="2555"/>
                  </a:cubicBezTo>
                  <a:cubicBezTo>
                    <a:pt x="2080" y="2534"/>
                    <a:pt x="2109" y="2485"/>
                    <a:pt x="2127" y="2459"/>
                  </a:cubicBezTo>
                  <a:cubicBezTo>
                    <a:pt x="2153" y="2423"/>
                    <a:pt x="2117" y="2414"/>
                    <a:pt x="2094" y="2392"/>
                  </a:cubicBezTo>
                  <a:cubicBezTo>
                    <a:pt x="2065" y="2364"/>
                    <a:pt x="2028" y="2337"/>
                    <a:pt x="2009" y="2299"/>
                  </a:cubicBezTo>
                  <a:cubicBezTo>
                    <a:pt x="2005" y="2291"/>
                    <a:pt x="2009" y="2271"/>
                    <a:pt x="2005" y="2269"/>
                  </a:cubicBezTo>
                  <a:cubicBezTo>
                    <a:pt x="1998" y="2264"/>
                    <a:pt x="1989" y="2263"/>
                    <a:pt x="1981" y="2263"/>
                  </a:cubicBezTo>
                  <a:cubicBezTo>
                    <a:pt x="1970" y="2263"/>
                    <a:pt x="1959" y="2265"/>
                    <a:pt x="1948" y="2265"/>
                  </a:cubicBezTo>
                  <a:cubicBezTo>
                    <a:pt x="1947" y="2265"/>
                    <a:pt x="1946" y="2265"/>
                    <a:pt x="1945" y="2265"/>
                  </a:cubicBezTo>
                  <a:cubicBezTo>
                    <a:pt x="1900" y="2263"/>
                    <a:pt x="1898" y="2190"/>
                    <a:pt x="1876" y="2160"/>
                  </a:cubicBezTo>
                  <a:cubicBezTo>
                    <a:pt x="1867" y="2147"/>
                    <a:pt x="1857" y="2142"/>
                    <a:pt x="1846" y="2142"/>
                  </a:cubicBezTo>
                  <a:cubicBezTo>
                    <a:pt x="1828" y="2142"/>
                    <a:pt x="1809" y="2153"/>
                    <a:pt x="1785" y="2162"/>
                  </a:cubicBezTo>
                  <a:cubicBezTo>
                    <a:pt x="1774" y="2166"/>
                    <a:pt x="1767" y="2168"/>
                    <a:pt x="1762" y="2168"/>
                  </a:cubicBezTo>
                  <a:cubicBezTo>
                    <a:pt x="1737" y="2168"/>
                    <a:pt x="1792" y="2116"/>
                    <a:pt x="1799" y="2104"/>
                  </a:cubicBezTo>
                  <a:cubicBezTo>
                    <a:pt x="1808" y="2089"/>
                    <a:pt x="1800" y="2085"/>
                    <a:pt x="1787" y="2085"/>
                  </a:cubicBezTo>
                  <a:cubicBezTo>
                    <a:pt x="1768" y="2085"/>
                    <a:pt x="1736" y="2095"/>
                    <a:pt x="1731" y="2095"/>
                  </a:cubicBezTo>
                  <a:cubicBezTo>
                    <a:pt x="1731" y="2095"/>
                    <a:pt x="1731" y="2095"/>
                    <a:pt x="1731" y="2095"/>
                  </a:cubicBezTo>
                  <a:cubicBezTo>
                    <a:pt x="1687" y="2094"/>
                    <a:pt x="1724" y="2038"/>
                    <a:pt x="1718" y="2010"/>
                  </a:cubicBezTo>
                  <a:cubicBezTo>
                    <a:pt x="1711" y="1975"/>
                    <a:pt x="1678" y="1955"/>
                    <a:pt x="1652" y="1939"/>
                  </a:cubicBezTo>
                  <a:cubicBezTo>
                    <a:pt x="1637" y="1929"/>
                    <a:pt x="1545" y="1874"/>
                    <a:pt x="1579" y="1837"/>
                  </a:cubicBezTo>
                  <a:cubicBezTo>
                    <a:pt x="1570" y="1812"/>
                    <a:pt x="1542" y="1802"/>
                    <a:pt x="1522" y="1791"/>
                  </a:cubicBezTo>
                  <a:cubicBezTo>
                    <a:pt x="1445" y="1747"/>
                    <a:pt x="1384" y="1680"/>
                    <a:pt x="1314" y="1629"/>
                  </a:cubicBezTo>
                  <a:cubicBezTo>
                    <a:pt x="1299" y="1619"/>
                    <a:pt x="1281" y="1609"/>
                    <a:pt x="1263" y="1609"/>
                  </a:cubicBezTo>
                  <a:cubicBezTo>
                    <a:pt x="1249" y="1609"/>
                    <a:pt x="1235" y="1615"/>
                    <a:pt x="1221" y="1628"/>
                  </a:cubicBezTo>
                  <a:cubicBezTo>
                    <a:pt x="1239" y="1610"/>
                    <a:pt x="1269" y="1588"/>
                    <a:pt x="1269" y="1562"/>
                  </a:cubicBezTo>
                  <a:cubicBezTo>
                    <a:pt x="1268" y="1540"/>
                    <a:pt x="1246" y="1550"/>
                    <a:pt x="1239" y="1534"/>
                  </a:cubicBezTo>
                  <a:cubicBezTo>
                    <a:pt x="1235" y="1523"/>
                    <a:pt x="1231" y="1513"/>
                    <a:pt x="1228" y="1502"/>
                  </a:cubicBezTo>
                  <a:cubicBezTo>
                    <a:pt x="1214" y="1457"/>
                    <a:pt x="1184" y="1429"/>
                    <a:pt x="1157" y="1395"/>
                  </a:cubicBezTo>
                  <a:cubicBezTo>
                    <a:pt x="1156" y="1395"/>
                    <a:pt x="1155" y="1395"/>
                    <a:pt x="1155" y="1395"/>
                  </a:cubicBezTo>
                  <a:cubicBezTo>
                    <a:pt x="1125" y="1395"/>
                    <a:pt x="1077" y="1333"/>
                    <a:pt x="1074" y="1333"/>
                  </a:cubicBezTo>
                  <a:cubicBezTo>
                    <a:pt x="1074" y="1333"/>
                    <a:pt x="1074" y="1333"/>
                    <a:pt x="1074" y="1333"/>
                  </a:cubicBezTo>
                  <a:cubicBezTo>
                    <a:pt x="1026" y="1356"/>
                    <a:pt x="992" y="1405"/>
                    <a:pt x="939" y="1425"/>
                  </a:cubicBezTo>
                  <a:cubicBezTo>
                    <a:pt x="939" y="1425"/>
                    <a:pt x="938" y="1425"/>
                    <a:pt x="938" y="1425"/>
                  </a:cubicBezTo>
                  <a:cubicBezTo>
                    <a:pt x="926" y="1425"/>
                    <a:pt x="933" y="1345"/>
                    <a:pt x="985" y="1338"/>
                  </a:cubicBezTo>
                  <a:cubicBezTo>
                    <a:pt x="1041" y="1330"/>
                    <a:pt x="1040" y="1300"/>
                    <a:pt x="1013" y="1268"/>
                  </a:cubicBezTo>
                  <a:cubicBezTo>
                    <a:pt x="1004" y="1254"/>
                    <a:pt x="989" y="1230"/>
                    <a:pt x="969" y="1230"/>
                  </a:cubicBezTo>
                  <a:cubicBezTo>
                    <a:pt x="968" y="1230"/>
                    <a:pt x="967" y="1230"/>
                    <a:pt x="965" y="1230"/>
                  </a:cubicBezTo>
                  <a:cubicBezTo>
                    <a:pt x="955" y="1231"/>
                    <a:pt x="949" y="1235"/>
                    <a:pt x="945" y="1235"/>
                  </a:cubicBezTo>
                  <a:cubicBezTo>
                    <a:pt x="941" y="1235"/>
                    <a:pt x="938" y="1232"/>
                    <a:pt x="934" y="1221"/>
                  </a:cubicBezTo>
                  <a:cubicBezTo>
                    <a:pt x="928" y="1204"/>
                    <a:pt x="933" y="1099"/>
                    <a:pt x="960" y="1088"/>
                  </a:cubicBezTo>
                  <a:lnTo>
                    <a:pt x="960" y="1088"/>
                  </a:lnTo>
                  <a:cubicBezTo>
                    <a:pt x="949" y="1092"/>
                    <a:pt x="941" y="1094"/>
                    <a:pt x="934" y="1094"/>
                  </a:cubicBezTo>
                  <a:cubicBezTo>
                    <a:pt x="917" y="1094"/>
                    <a:pt x="908" y="1083"/>
                    <a:pt x="893" y="1062"/>
                  </a:cubicBezTo>
                  <a:cubicBezTo>
                    <a:pt x="873" y="1037"/>
                    <a:pt x="853" y="1016"/>
                    <a:pt x="821" y="1005"/>
                  </a:cubicBezTo>
                  <a:cubicBezTo>
                    <a:pt x="813" y="1002"/>
                    <a:pt x="773" y="1000"/>
                    <a:pt x="774" y="993"/>
                  </a:cubicBezTo>
                  <a:cubicBezTo>
                    <a:pt x="778" y="979"/>
                    <a:pt x="795" y="950"/>
                    <a:pt x="790" y="939"/>
                  </a:cubicBezTo>
                  <a:cubicBezTo>
                    <a:pt x="780" y="918"/>
                    <a:pt x="750" y="920"/>
                    <a:pt x="737" y="903"/>
                  </a:cubicBezTo>
                  <a:lnTo>
                    <a:pt x="691" y="843"/>
                  </a:lnTo>
                  <a:cubicBezTo>
                    <a:pt x="697" y="822"/>
                    <a:pt x="691" y="815"/>
                    <a:pt x="681" y="815"/>
                  </a:cubicBezTo>
                  <a:cubicBezTo>
                    <a:pt x="666" y="815"/>
                    <a:pt x="640" y="832"/>
                    <a:pt x="627" y="839"/>
                  </a:cubicBezTo>
                  <a:cubicBezTo>
                    <a:pt x="620" y="843"/>
                    <a:pt x="613" y="845"/>
                    <a:pt x="607" y="845"/>
                  </a:cubicBezTo>
                  <a:cubicBezTo>
                    <a:pt x="595" y="845"/>
                    <a:pt x="587" y="837"/>
                    <a:pt x="579" y="826"/>
                  </a:cubicBezTo>
                  <a:cubicBezTo>
                    <a:pt x="623" y="789"/>
                    <a:pt x="641" y="783"/>
                    <a:pt x="618" y="742"/>
                  </a:cubicBezTo>
                  <a:cubicBezTo>
                    <a:pt x="578" y="670"/>
                    <a:pt x="527" y="604"/>
                    <a:pt x="479" y="538"/>
                  </a:cubicBezTo>
                  <a:cubicBezTo>
                    <a:pt x="476" y="534"/>
                    <a:pt x="441" y="479"/>
                    <a:pt x="424" y="479"/>
                  </a:cubicBezTo>
                  <a:cubicBezTo>
                    <a:pt x="421" y="479"/>
                    <a:pt x="419" y="480"/>
                    <a:pt x="417" y="484"/>
                  </a:cubicBezTo>
                  <a:cubicBezTo>
                    <a:pt x="411" y="497"/>
                    <a:pt x="404" y="502"/>
                    <a:pt x="397" y="502"/>
                  </a:cubicBezTo>
                  <a:cubicBezTo>
                    <a:pt x="383" y="502"/>
                    <a:pt x="369" y="478"/>
                    <a:pt x="366" y="464"/>
                  </a:cubicBezTo>
                  <a:cubicBezTo>
                    <a:pt x="362" y="445"/>
                    <a:pt x="387" y="439"/>
                    <a:pt x="389" y="422"/>
                  </a:cubicBezTo>
                  <a:cubicBezTo>
                    <a:pt x="391" y="408"/>
                    <a:pt x="381" y="394"/>
                    <a:pt x="375" y="385"/>
                  </a:cubicBezTo>
                  <a:cubicBezTo>
                    <a:pt x="364" y="367"/>
                    <a:pt x="342" y="307"/>
                    <a:pt x="312" y="307"/>
                  </a:cubicBezTo>
                  <a:cubicBezTo>
                    <a:pt x="311" y="307"/>
                    <a:pt x="311" y="307"/>
                    <a:pt x="310" y="307"/>
                  </a:cubicBezTo>
                  <a:cubicBezTo>
                    <a:pt x="310" y="307"/>
                    <a:pt x="310" y="307"/>
                    <a:pt x="309" y="307"/>
                  </a:cubicBezTo>
                  <a:cubicBezTo>
                    <a:pt x="304" y="307"/>
                    <a:pt x="300" y="306"/>
                    <a:pt x="297" y="304"/>
                  </a:cubicBezTo>
                  <a:lnTo>
                    <a:pt x="297" y="304"/>
                  </a:lnTo>
                  <a:cubicBezTo>
                    <a:pt x="300" y="297"/>
                    <a:pt x="301" y="289"/>
                    <a:pt x="300" y="281"/>
                  </a:cubicBezTo>
                  <a:cubicBezTo>
                    <a:pt x="300" y="273"/>
                    <a:pt x="281" y="280"/>
                    <a:pt x="274" y="270"/>
                  </a:cubicBezTo>
                  <a:cubicBezTo>
                    <a:pt x="229" y="210"/>
                    <a:pt x="292" y="47"/>
                    <a:pt x="206" y="9"/>
                  </a:cubicBezTo>
                  <a:lnTo>
                    <a:pt x="206" y="9"/>
                  </a:lnTo>
                  <a:cubicBezTo>
                    <a:pt x="211" y="12"/>
                    <a:pt x="214" y="12"/>
                    <a:pt x="216" y="12"/>
                  </a:cubicBezTo>
                  <a:cubicBezTo>
                    <a:pt x="223" y="12"/>
                    <a:pt x="213" y="2"/>
                    <a:pt x="208" y="2"/>
                  </a:cubicBezTo>
                  <a:cubicBezTo>
                    <a:pt x="206" y="2"/>
                    <a:pt x="204" y="4"/>
                    <a:pt x="206" y="9"/>
                  </a:cubicBezTo>
                  <a:cubicBezTo>
                    <a:pt x="204" y="3"/>
                    <a:pt x="193" y="0"/>
                    <a:pt x="177" y="0"/>
                  </a:cubicBezTo>
                  <a:close/>
                  <a:moveTo>
                    <a:pt x="2603" y="7286"/>
                  </a:moveTo>
                  <a:cubicBezTo>
                    <a:pt x="2597" y="7296"/>
                    <a:pt x="2590" y="7304"/>
                    <a:pt x="2584" y="7312"/>
                  </a:cubicBezTo>
                  <a:cubicBezTo>
                    <a:pt x="2591" y="7329"/>
                    <a:pt x="2597" y="7337"/>
                    <a:pt x="2603" y="7337"/>
                  </a:cubicBezTo>
                  <a:cubicBezTo>
                    <a:pt x="2610" y="7337"/>
                    <a:pt x="2616" y="7321"/>
                    <a:pt x="2619" y="7288"/>
                  </a:cubicBezTo>
                  <a:lnTo>
                    <a:pt x="2603" y="7286"/>
                  </a:lnTo>
                  <a:close/>
                  <a:moveTo>
                    <a:pt x="3746" y="7036"/>
                  </a:moveTo>
                  <a:cubicBezTo>
                    <a:pt x="3742" y="7036"/>
                    <a:pt x="3741" y="7038"/>
                    <a:pt x="3742" y="7043"/>
                  </a:cubicBezTo>
                  <a:cubicBezTo>
                    <a:pt x="3735" y="7061"/>
                    <a:pt x="3729" y="7069"/>
                    <a:pt x="3717" y="7069"/>
                  </a:cubicBezTo>
                  <a:cubicBezTo>
                    <a:pt x="3713" y="7069"/>
                    <a:pt x="3708" y="7068"/>
                    <a:pt x="3702" y="7066"/>
                  </a:cubicBezTo>
                  <a:cubicBezTo>
                    <a:pt x="3684" y="7060"/>
                    <a:pt x="3662" y="7050"/>
                    <a:pt x="3643" y="7050"/>
                  </a:cubicBezTo>
                  <a:cubicBezTo>
                    <a:pt x="3630" y="7050"/>
                    <a:pt x="3618" y="7055"/>
                    <a:pt x="3609" y="7068"/>
                  </a:cubicBezTo>
                  <a:cubicBezTo>
                    <a:pt x="3596" y="7087"/>
                    <a:pt x="3595" y="7105"/>
                    <a:pt x="3584" y="7105"/>
                  </a:cubicBezTo>
                  <a:cubicBezTo>
                    <a:pt x="3579" y="7105"/>
                    <a:pt x="3572" y="7101"/>
                    <a:pt x="3562" y="7093"/>
                  </a:cubicBezTo>
                  <a:cubicBezTo>
                    <a:pt x="3537" y="7100"/>
                    <a:pt x="3509" y="7149"/>
                    <a:pt x="3487" y="7149"/>
                  </a:cubicBezTo>
                  <a:cubicBezTo>
                    <a:pt x="3476" y="7149"/>
                    <a:pt x="3467" y="7139"/>
                    <a:pt x="3460" y="7111"/>
                  </a:cubicBezTo>
                  <a:lnTo>
                    <a:pt x="3460" y="7111"/>
                  </a:lnTo>
                  <a:cubicBezTo>
                    <a:pt x="3477" y="7180"/>
                    <a:pt x="3389" y="7153"/>
                    <a:pt x="3365" y="7170"/>
                  </a:cubicBezTo>
                  <a:cubicBezTo>
                    <a:pt x="3339" y="7189"/>
                    <a:pt x="3369" y="7208"/>
                    <a:pt x="3354" y="7236"/>
                  </a:cubicBezTo>
                  <a:cubicBezTo>
                    <a:pt x="3352" y="7241"/>
                    <a:pt x="3349" y="7243"/>
                    <a:pt x="3345" y="7243"/>
                  </a:cubicBezTo>
                  <a:cubicBezTo>
                    <a:pt x="3332" y="7243"/>
                    <a:pt x="3313" y="7209"/>
                    <a:pt x="3310" y="7195"/>
                  </a:cubicBezTo>
                  <a:cubicBezTo>
                    <a:pt x="3303" y="7168"/>
                    <a:pt x="3295" y="7158"/>
                    <a:pt x="3287" y="7158"/>
                  </a:cubicBezTo>
                  <a:cubicBezTo>
                    <a:pt x="3270" y="7158"/>
                    <a:pt x="3251" y="7198"/>
                    <a:pt x="3231" y="7208"/>
                  </a:cubicBezTo>
                  <a:cubicBezTo>
                    <a:pt x="3223" y="7212"/>
                    <a:pt x="3175" y="7217"/>
                    <a:pt x="3143" y="7217"/>
                  </a:cubicBezTo>
                  <a:cubicBezTo>
                    <a:pt x="3125" y="7217"/>
                    <a:pt x="3112" y="7216"/>
                    <a:pt x="3113" y="7211"/>
                  </a:cubicBezTo>
                  <a:lnTo>
                    <a:pt x="3113" y="7211"/>
                  </a:lnTo>
                  <a:cubicBezTo>
                    <a:pt x="3108" y="7225"/>
                    <a:pt x="3132" y="7205"/>
                    <a:pt x="3124" y="7235"/>
                  </a:cubicBezTo>
                  <a:cubicBezTo>
                    <a:pt x="3119" y="7252"/>
                    <a:pt x="3101" y="7255"/>
                    <a:pt x="3091" y="7257"/>
                  </a:cubicBezTo>
                  <a:cubicBezTo>
                    <a:pt x="3080" y="7261"/>
                    <a:pt x="3066" y="7266"/>
                    <a:pt x="3052" y="7266"/>
                  </a:cubicBezTo>
                  <a:cubicBezTo>
                    <a:pt x="3044" y="7266"/>
                    <a:pt x="3036" y="7264"/>
                    <a:pt x="3029" y="7258"/>
                  </a:cubicBezTo>
                  <a:cubicBezTo>
                    <a:pt x="3018" y="7247"/>
                    <a:pt x="3013" y="7233"/>
                    <a:pt x="3004" y="7233"/>
                  </a:cubicBezTo>
                  <a:cubicBezTo>
                    <a:pt x="3000" y="7233"/>
                    <a:pt x="2995" y="7236"/>
                    <a:pt x="2988" y="7244"/>
                  </a:cubicBezTo>
                  <a:cubicBezTo>
                    <a:pt x="2973" y="7262"/>
                    <a:pt x="2981" y="7298"/>
                    <a:pt x="2969" y="7312"/>
                  </a:cubicBezTo>
                  <a:cubicBezTo>
                    <a:pt x="2964" y="7318"/>
                    <a:pt x="2957" y="7321"/>
                    <a:pt x="2949" y="7321"/>
                  </a:cubicBezTo>
                  <a:cubicBezTo>
                    <a:pt x="2926" y="7321"/>
                    <a:pt x="2894" y="7300"/>
                    <a:pt x="2877" y="7296"/>
                  </a:cubicBezTo>
                  <a:cubicBezTo>
                    <a:pt x="2858" y="7292"/>
                    <a:pt x="2843" y="7290"/>
                    <a:pt x="2829" y="7290"/>
                  </a:cubicBezTo>
                  <a:cubicBezTo>
                    <a:pt x="2819" y="7290"/>
                    <a:pt x="2811" y="7291"/>
                    <a:pt x="2802" y="7293"/>
                  </a:cubicBezTo>
                  <a:cubicBezTo>
                    <a:pt x="2781" y="7301"/>
                    <a:pt x="2762" y="7312"/>
                    <a:pt x="2744" y="7333"/>
                  </a:cubicBezTo>
                  <a:cubicBezTo>
                    <a:pt x="2735" y="7343"/>
                    <a:pt x="2719" y="7391"/>
                    <a:pt x="2708" y="7391"/>
                  </a:cubicBezTo>
                  <a:cubicBezTo>
                    <a:pt x="2707" y="7391"/>
                    <a:pt x="2707" y="7391"/>
                    <a:pt x="2707" y="7391"/>
                  </a:cubicBezTo>
                  <a:cubicBezTo>
                    <a:pt x="2710" y="7391"/>
                    <a:pt x="2718" y="7339"/>
                    <a:pt x="2713" y="7328"/>
                  </a:cubicBezTo>
                  <a:cubicBezTo>
                    <a:pt x="2711" y="7320"/>
                    <a:pt x="2701" y="7317"/>
                    <a:pt x="2690" y="7317"/>
                  </a:cubicBezTo>
                  <a:cubicBezTo>
                    <a:pt x="2678" y="7317"/>
                    <a:pt x="2664" y="7321"/>
                    <a:pt x="2659" y="7324"/>
                  </a:cubicBezTo>
                  <a:cubicBezTo>
                    <a:pt x="2644" y="7332"/>
                    <a:pt x="2650" y="7360"/>
                    <a:pt x="2630" y="7364"/>
                  </a:cubicBezTo>
                  <a:cubicBezTo>
                    <a:pt x="2628" y="7364"/>
                    <a:pt x="2626" y="7364"/>
                    <a:pt x="2624" y="7364"/>
                  </a:cubicBezTo>
                  <a:cubicBezTo>
                    <a:pt x="2609" y="7364"/>
                    <a:pt x="2595" y="7359"/>
                    <a:pt x="2582" y="7350"/>
                  </a:cubicBezTo>
                  <a:cubicBezTo>
                    <a:pt x="2550" y="7323"/>
                    <a:pt x="2552" y="7287"/>
                    <a:pt x="2527" y="7287"/>
                  </a:cubicBezTo>
                  <a:cubicBezTo>
                    <a:pt x="2521" y="7287"/>
                    <a:pt x="2514" y="7289"/>
                    <a:pt x="2505" y="7293"/>
                  </a:cubicBezTo>
                  <a:cubicBezTo>
                    <a:pt x="2492" y="7305"/>
                    <a:pt x="2481" y="7310"/>
                    <a:pt x="2471" y="7310"/>
                  </a:cubicBezTo>
                  <a:cubicBezTo>
                    <a:pt x="2460" y="7310"/>
                    <a:pt x="2449" y="7305"/>
                    <a:pt x="2437" y="7299"/>
                  </a:cubicBezTo>
                  <a:cubicBezTo>
                    <a:pt x="2437" y="7299"/>
                    <a:pt x="2437" y="7299"/>
                    <a:pt x="2436" y="7299"/>
                  </a:cubicBezTo>
                  <a:cubicBezTo>
                    <a:pt x="2427" y="7299"/>
                    <a:pt x="2407" y="7336"/>
                    <a:pt x="2386" y="7336"/>
                  </a:cubicBezTo>
                  <a:cubicBezTo>
                    <a:pt x="2384" y="7336"/>
                    <a:pt x="2382" y="7336"/>
                    <a:pt x="2380" y="7335"/>
                  </a:cubicBezTo>
                  <a:cubicBezTo>
                    <a:pt x="2386" y="7317"/>
                    <a:pt x="2423" y="7267"/>
                    <a:pt x="2399" y="7267"/>
                  </a:cubicBezTo>
                  <a:cubicBezTo>
                    <a:pt x="2398" y="7267"/>
                    <a:pt x="2397" y="7267"/>
                    <a:pt x="2396" y="7267"/>
                  </a:cubicBezTo>
                  <a:cubicBezTo>
                    <a:pt x="2377" y="7270"/>
                    <a:pt x="2352" y="7297"/>
                    <a:pt x="2331" y="7308"/>
                  </a:cubicBezTo>
                  <a:cubicBezTo>
                    <a:pt x="2358" y="7293"/>
                    <a:pt x="2350" y="7282"/>
                    <a:pt x="2336" y="7273"/>
                  </a:cubicBezTo>
                  <a:cubicBezTo>
                    <a:pt x="2323" y="7263"/>
                    <a:pt x="2301" y="7255"/>
                    <a:pt x="2297" y="7248"/>
                  </a:cubicBezTo>
                  <a:cubicBezTo>
                    <a:pt x="2282" y="7226"/>
                    <a:pt x="2323" y="7204"/>
                    <a:pt x="2301" y="7187"/>
                  </a:cubicBezTo>
                  <a:cubicBezTo>
                    <a:pt x="2300" y="7185"/>
                    <a:pt x="2298" y="7185"/>
                    <a:pt x="2296" y="7185"/>
                  </a:cubicBezTo>
                  <a:cubicBezTo>
                    <a:pt x="2270" y="7185"/>
                    <a:pt x="2198" y="7281"/>
                    <a:pt x="2229" y="7307"/>
                  </a:cubicBezTo>
                  <a:lnTo>
                    <a:pt x="2207" y="7289"/>
                  </a:lnTo>
                  <a:cubicBezTo>
                    <a:pt x="2202" y="7284"/>
                    <a:pt x="2194" y="7282"/>
                    <a:pt x="2186" y="7282"/>
                  </a:cubicBezTo>
                  <a:cubicBezTo>
                    <a:pt x="2161" y="7282"/>
                    <a:pt x="2130" y="7300"/>
                    <a:pt x="2150" y="7326"/>
                  </a:cubicBezTo>
                  <a:cubicBezTo>
                    <a:pt x="2170" y="7351"/>
                    <a:pt x="2199" y="7369"/>
                    <a:pt x="2228" y="7379"/>
                  </a:cubicBezTo>
                  <a:cubicBezTo>
                    <a:pt x="2243" y="7384"/>
                    <a:pt x="2253" y="7388"/>
                    <a:pt x="2263" y="7388"/>
                  </a:cubicBezTo>
                  <a:cubicBezTo>
                    <a:pt x="2275" y="7388"/>
                    <a:pt x="2286" y="7382"/>
                    <a:pt x="2302" y="7370"/>
                  </a:cubicBezTo>
                  <a:cubicBezTo>
                    <a:pt x="2308" y="7365"/>
                    <a:pt x="2313" y="7364"/>
                    <a:pt x="2318" y="7364"/>
                  </a:cubicBezTo>
                  <a:cubicBezTo>
                    <a:pt x="2330" y="7364"/>
                    <a:pt x="2340" y="7374"/>
                    <a:pt x="2349" y="7374"/>
                  </a:cubicBezTo>
                  <a:cubicBezTo>
                    <a:pt x="2357" y="7374"/>
                    <a:pt x="2365" y="7368"/>
                    <a:pt x="2375" y="7346"/>
                  </a:cubicBezTo>
                  <a:lnTo>
                    <a:pt x="2375" y="7346"/>
                  </a:lnTo>
                  <a:cubicBezTo>
                    <a:pt x="2350" y="7405"/>
                    <a:pt x="2422" y="7443"/>
                    <a:pt x="2452" y="7461"/>
                  </a:cubicBezTo>
                  <a:cubicBezTo>
                    <a:pt x="2464" y="7469"/>
                    <a:pt x="2486" y="7483"/>
                    <a:pt x="2494" y="7497"/>
                  </a:cubicBezTo>
                  <a:cubicBezTo>
                    <a:pt x="2487" y="7525"/>
                    <a:pt x="2503" y="7557"/>
                    <a:pt x="2526" y="7561"/>
                  </a:cubicBezTo>
                  <a:lnTo>
                    <a:pt x="2535" y="7505"/>
                  </a:lnTo>
                  <a:cubicBezTo>
                    <a:pt x="2564" y="7512"/>
                    <a:pt x="2566" y="7549"/>
                    <a:pt x="2592" y="7549"/>
                  </a:cubicBezTo>
                  <a:cubicBezTo>
                    <a:pt x="2595" y="7549"/>
                    <a:pt x="2598" y="7548"/>
                    <a:pt x="2602" y="7547"/>
                  </a:cubicBezTo>
                  <a:cubicBezTo>
                    <a:pt x="2630" y="7539"/>
                    <a:pt x="2664" y="7519"/>
                    <a:pt x="2678" y="7485"/>
                  </a:cubicBezTo>
                  <a:cubicBezTo>
                    <a:pt x="2683" y="7471"/>
                    <a:pt x="2678" y="7462"/>
                    <a:pt x="2689" y="7462"/>
                  </a:cubicBezTo>
                  <a:cubicBezTo>
                    <a:pt x="2689" y="7462"/>
                    <a:pt x="2690" y="7462"/>
                    <a:pt x="2691" y="7462"/>
                  </a:cubicBezTo>
                  <a:cubicBezTo>
                    <a:pt x="2705" y="7464"/>
                    <a:pt x="2720" y="7469"/>
                    <a:pt x="2733" y="7479"/>
                  </a:cubicBezTo>
                  <a:cubicBezTo>
                    <a:pt x="2751" y="7491"/>
                    <a:pt x="2773" y="7508"/>
                    <a:pt x="2793" y="7508"/>
                  </a:cubicBezTo>
                  <a:cubicBezTo>
                    <a:pt x="2803" y="7508"/>
                    <a:pt x="2812" y="7504"/>
                    <a:pt x="2819" y="7494"/>
                  </a:cubicBezTo>
                  <a:cubicBezTo>
                    <a:pt x="2840" y="7463"/>
                    <a:pt x="2872" y="7441"/>
                    <a:pt x="2905" y="7441"/>
                  </a:cubicBezTo>
                  <a:cubicBezTo>
                    <a:pt x="2906" y="7441"/>
                    <a:pt x="2908" y="7441"/>
                    <a:pt x="2909" y="7441"/>
                  </a:cubicBezTo>
                  <a:cubicBezTo>
                    <a:pt x="2922" y="7441"/>
                    <a:pt x="2946" y="7484"/>
                    <a:pt x="2959" y="7484"/>
                  </a:cubicBezTo>
                  <a:cubicBezTo>
                    <a:pt x="2962" y="7484"/>
                    <a:pt x="2964" y="7482"/>
                    <a:pt x="2966" y="7479"/>
                  </a:cubicBezTo>
                  <a:cubicBezTo>
                    <a:pt x="2990" y="7433"/>
                    <a:pt x="2916" y="7396"/>
                    <a:pt x="2972" y="7380"/>
                  </a:cubicBezTo>
                  <a:cubicBezTo>
                    <a:pt x="2974" y="7379"/>
                    <a:pt x="2977" y="7378"/>
                    <a:pt x="2979" y="7378"/>
                  </a:cubicBezTo>
                  <a:cubicBezTo>
                    <a:pt x="3015" y="7378"/>
                    <a:pt x="2989" y="7480"/>
                    <a:pt x="3030" y="7480"/>
                  </a:cubicBezTo>
                  <a:cubicBezTo>
                    <a:pt x="3033" y="7480"/>
                    <a:pt x="3036" y="7479"/>
                    <a:pt x="3040" y="7478"/>
                  </a:cubicBezTo>
                  <a:cubicBezTo>
                    <a:pt x="3071" y="7469"/>
                    <a:pt x="3036" y="7433"/>
                    <a:pt x="3054" y="7417"/>
                  </a:cubicBezTo>
                  <a:cubicBezTo>
                    <a:pt x="3081" y="7391"/>
                    <a:pt x="3131" y="7393"/>
                    <a:pt x="3165" y="7389"/>
                  </a:cubicBezTo>
                  <a:cubicBezTo>
                    <a:pt x="3179" y="7388"/>
                    <a:pt x="3193" y="7388"/>
                    <a:pt x="3208" y="7388"/>
                  </a:cubicBezTo>
                  <a:cubicBezTo>
                    <a:pt x="3230" y="7388"/>
                    <a:pt x="3253" y="7388"/>
                    <a:pt x="3276" y="7388"/>
                  </a:cubicBezTo>
                  <a:cubicBezTo>
                    <a:pt x="3325" y="7388"/>
                    <a:pt x="3373" y="7385"/>
                    <a:pt x="3411" y="7363"/>
                  </a:cubicBezTo>
                  <a:cubicBezTo>
                    <a:pt x="3433" y="7351"/>
                    <a:pt x="3430" y="7325"/>
                    <a:pt x="3442" y="7301"/>
                  </a:cubicBezTo>
                  <a:cubicBezTo>
                    <a:pt x="3449" y="7285"/>
                    <a:pt x="3454" y="7279"/>
                    <a:pt x="3457" y="7279"/>
                  </a:cubicBezTo>
                  <a:cubicBezTo>
                    <a:pt x="3465" y="7279"/>
                    <a:pt x="3464" y="7313"/>
                    <a:pt x="3474" y="7321"/>
                  </a:cubicBezTo>
                  <a:cubicBezTo>
                    <a:pt x="3477" y="7324"/>
                    <a:pt x="3481" y="7325"/>
                    <a:pt x="3485" y="7325"/>
                  </a:cubicBezTo>
                  <a:cubicBezTo>
                    <a:pt x="3507" y="7325"/>
                    <a:pt x="3538" y="7293"/>
                    <a:pt x="3545" y="7276"/>
                  </a:cubicBezTo>
                  <a:cubicBezTo>
                    <a:pt x="3548" y="7246"/>
                    <a:pt x="3551" y="7234"/>
                    <a:pt x="3556" y="7234"/>
                  </a:cubicBezTo>
                  <a:cubicBezTo>
                    <a:pt x="3563" y="7234"/>
                    <a:pt x="3572" y="7252"/>
                    <a:pt x="3588" y="7275"/>
                  </a:cubicBezTo>
                  <a:cubicBezTo>
                    <a:pt x="3588" y="7275"/>
                    <a:pt x="3588" y="7275"/>
                    <a:pt x="3588" y="7275"/>
                  </a:cubicBezTo>
                  <a:cubicBezTo>
                    <a:pt x="3592" y="7275"/>
                    <a:pt x="3592" y="7164"/>
                    <a:pt x="3584" y="7164"/>
                  </a:cubicBezTo>
                  <a:cubicBezTo>
                    <a:pt x="3584" y="7164"/>
                    <a:pt x="3584" y="7164"/>
                    <a:pt x="3584" y="7164"/>
                  </a:cubicBezTo>
                  <a:lnTo>
                    <a:pt x="3584" y="7164"/>
                  </a:lnTo>
                  <a:cubicBezTo>
                    <a:pt x="3584" y="7164"/>
                    <a:pt x="3585" y="7164"/>
                    <a:pt x="3585" y="7164"/>
                  </a:cubicBezTo>
                  <a:cubicBezTo>
                    <a:pt x="3600" y="7164"/>
                    <a:pt x="3615" y="7217"/>
                    <a:pt x="3622" y="7228"/>
                  </a:cubicBezTo>
                  <a:cubicBezTo>
                    <a:pt x="3627" y="7235"/>
                    <a:pt x="3633" y="7238"/>
                    <a:pt x="3638" y="7238"/>
                  </a:cubicBezTo>
                  <a:cubicBezTo>
                    <a:pt x="3653" y="7238"/>
                    <a:pt x="3669" y="7218"/>
                    <a:pt x="3677" y="7208"/>
                  </a:cubicBezTo>
                  <a:cubicBezTo>
                    <a:pt x="3687" y="7201"/>
                    <a:pt x="3724" y="7169"/>
                    <a:pt x="3747" y="7169"/>
                  </a:cubicBezTo>
                  <a:cubicBezTo>
                    <a:pt x="3758" y="7169"/>
                    <a:pt x="3766" y="7177"/>
                    <a:pt x="3765" y="7199"/>
                  </a:cubicBezTo>
                  <a:cubicBezTo>
                    <a:pt x="3765" y="7220"/>
                    <a:pt x="3769" y="7228"/>
                    <a:pt x="3775" y="7228"/>
                  </a:cubicBezTo>
                  <a:cubicBezTo>
                    <a:pt x="3792" y="7228"/>
                    <a:pt x="3828" y="7167"/>
                    <a:pt x="3841" y="7160"/>
                  </a:cubicBezTo>
                  <a:cubicBezTo>
                    <a:pt x="3844" y="7158"/>
                    <a:pt x="3847" y="7157"/>
                    <a:pt x="3850" y="7157"/>
                  </a:cubicBezTo>
                  <a:cubicBezTo>
                    <a:pt x="3880" y="7157"/>
                    <a:pt x="3903" y="7239"/>
                    <a:pt x="3924" y="7239"/>
                  </a:cubicBezTo>
                  <a:cubicBezTo>
                    <a:pt x="3929" y="7239"/>
                    <a:pt x="3934" y="7234"/>
                    <a:pt x="3938" y="7222"/>
                  </a:cubicBezTo>
                  <a:cubicBezTo>
                    <a:pt x="3923" y="7163"/>
                    <a:pt x="3840" y="7098"/>
                    <a:pt x="3803" y="7070"/>
                  </a:cubicBezTo>
                  <a:cubicBezTo>
                    <a:pt x="3800" y="7068"/>
                    <a:pt x="3759" y="7036"/>
                    <a:pt x="3746" y="7036"/>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2"/>
            <p:cNvSpPr/>
            <p:nvPr/>
          </p:nvSpPr>
          <p:spPr>
            <a:xfrm>
              <a:off x="4526575" y="3193300"/>
              <a:ext cx="206050" cy="193275"/>
            </a:xfrm>
            <a:custGeom>
              <a:rect b="b" l="l" r="r" t="t"/>
              <a:pathLst>
                <a:path extrusionOk="0" h="7731" w="8242">
                  <a:moveTo>
                    <a:pt x="442" y="808"/>
                  </a:moveTo>
                  <a:lnTo>
                    <a:pt x="442" y="808"/>
                  </a:lnTo>
                  <a:cubicBezTo>
                    <a:pt x="1821" y="2738"/>
                    <a:pt x="4082" y="4738"/>
                    <a:pt x="7522" y="4738"/>
                  </a:cubicBezTo>
                  <a:cubicBezTo>
                    <a:pt x="7623" y="4738"/>
                    <a:pt x="7726" y="4736"/>
                    <a:pt x="7829" y="4732"/>
                  </a:cubicBezTo>
                  <a:lnTo>
                    <a:pt x="7941" y="5149"/>
                  </a:lnTo>
                  <a:cubicBezTo>
                    <a:pt x="7991" y="5335"/>
                    <a:pt x="7969" y="5532"/>
                    <a:pt x="7879" y="5703"/>
                  </a:cubicBezTo>
                  <a:cubicBezTo>
                    <a:pt x="7789" y="5874"/>
                    <a:pt x="7643" y="5998"/>
                    <a:pt x="7468" y="6052"/>
                  </a:cubicBezTo>
                  <a:lnTo>
                    <a:pt x="2933" y="7443"/>
                  </a:lnTo>
                  <a:cubicBezTo>
                    <a:pt x="2870" y="7463"/>
                    <a:pt x="2806" y="7472"/>
                    <a:pt x="2743" y="7472"/>
                  </a:cubicBezTo>
                  <a:cubicBezTo>
                    <a:pt x="2628" y="7472"/>
                    <a:pt x="2514" y="7441"/>
                    <a:pt x="2410" y="7381"/>
                  </a:cubicBezTo>
                  <a:cubicBezTo>
                    <a:pt x="2250" y="7285"/>
                    <a:pt x="2134" y="7131"/>
                    <a:pt x="2084" y="6945"/>
                  </a:cubicBezTo>
                  <a:lnTo>
                    <a:pt x="442" y="808"/>
                  </a:lnTo>
                  <a:close/>
                  <a:moveTo>
                    <a:pt x="133" y="0"/>
                  </a:moveTo>
                  <a:cubicBezTo>
                    <a:pt x="116" y="0"/>
                    <a:pt x="99" y="4"/>
                    <a:pt x="82" y="12"/>
                  </a:cubicBezTo>
                  <a:cubicBezTo>
                    <a:pt x="29" y="39"/>
                    <a:pt x="1" y="104"/>
                    <a:pt x="16" y="165"/>
                  </a:cubicBezTo>
                  <a:lnTo>
                    <a:pt x="1851" y="7016"/>
                  </a:lnTo>
                  <a:cubicBezTo>
                    <a:pt x="1919" y="7269"/>
                    <a:pt x="2075" y="7478"/>
                    <a:pt x="2293" y="7606"/>
                  </a:cubicBezTo>
                  <a:cubicBezTo>
                    <a:pt x="2424" y="7683"/>
                    <a:pt x="2567" y="7725"/>
                    <a:pt x="2712" y="7730"/>
                  </a:cubicBezTo>
                  <a:cubicBezTo>
                    <a:pt x="2720" y="7730"/>
                    <a:pt x="2729" y="7730"/>
                    <a:pt x="2737" y="7730"/>
                  </a:cubicBezTo>
                  <a:cubicBezTo>
                    <a:pt x="2825" y="7730"/>
                    <a:pt x="2912" y="7718"/>
                    <a:pt x="2999" y="7691"/>
                  </a:cubicBezTo>
                  <a:lnTo>
                    <a:pt x="7534" y="6300"/>
                  </a:lnTo>
                  <a:cubicBezTo>
                    <a:pt x="7771" y="6227"/>
                    <a:pt x="7970" y="6059"/>
                    <a:pt x="8091" y="5827"/>
                  </a:cubicBezTo>
                  <a:cubicBezTo>
                    <a:pt x="8212" y="5596"/>
                    <a:pt x="8241" y="5330"/>
                    <a:pt x="8174" y="5077"/>
                  </a:cubicBezTo>
                  <a:lnTo>
                    <a:pt x="8036" y="4565"/>
                  </a:lnTo>
                  <a:cubicBezTo>
                    <a:pt x="8021" y="4508"/>
                    <a:pt x="7973" y="4471"/>
                    <a:pt x="7919" y="4471"/>
                  </a:cubicBezTo>
                  <a:cubicBezTo>
                    <a:pt x="7918" y="4471"/>
                    <a:pt x="7917" y="4471"/>
                    <a:pt x="7916" y="4471"/>
                  </a:cubicBezTo>
                  <a:cubicBezTo>
                    <a:pt x="7783" y="4477"/>
                    <a:pt x="7653" y="4480"/>
                    <a:pt x="7524" y="4480"/>
                  </a:cubicBezTo>
                  <a:cubicBezTo>
                    <a:pt x="3826" y="4480"/>
                    <a:pt x="1525" y="2096"/>
                    <a:pt x="234" y="57"/>
                  </a:cubicBezTo>
                  <a:cubicBezTo>
                    <a:pt x="211" y="20"/>
                    <a:pt x="173" y="0"/>
                    <a:pt x="133"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2"/>
            <p:cNvSpPr/>
            <p:nvPr/>
          </p:nvSpPr>
          <p:spPr>
            <a:xfrm>
              <a:off x="4536175" y="3212850"/>
              <a:ext cx="190325" cy="168825"/>
            </a:xfrm>
            <a:custGeom>
              <a:rect b="b" l="l" r="r" t="t"/>
              <a:pathLst>
                <a:path extrusionOk="0" h="6753" w="7613">
                  <a:moveTo>
                    <a:pt x="205" y="8"/>
                  </a:moveTo>
                  <a:lnTo>
                    <a:pt x="205" y="8"/>
                  </a:lnTo>
                  <a:cubicBezTo>
                    <a:pt x="205" y="8"/>
                    <a:pt x="205" y="8"/>
                    <a:pt x="205" y="8"/>
                  </a:cubicBezTo>
                  <a:cubicBezTo>
                    <a:pt x="205" y="8"/>
                    <a:pt x="205" y="8"/>
                    <a:pt x="205" y="8"/>
                  </a:cubicBezTo>
                  <a:close/>
                  <a:moveTo>
                    <a:pt x="205" y="8"/>
                  </a:moveTo>
                  <a:cubicBezTo>
                    <a:pt x="205" y="8"/>
                    <a:pt x="205" y="8"/>
                    <a:pt x="205" y="8"/>
                  </a:cubicBezTo>
                  <a:lnTo>
                    <a:pt x="205" y="8"/>
                  </a:lnTo>
                  <a:cubicBezTo>
                    <a:pt x="205" y="8"/>
                    <a:pt x="205" y="8"/>
                    <a:pt x="205" y="8"/>
                  </a:cubicBezTo>
                  <a:close/>
                  <a:moveTo>
                    <a:pt x="431" y="558"/>
                  </a:moveTo>
                  <a:cubicBezTo>
                    <a:pt x="436" y="558"/>
                    <a:pt x="439" y="559"/>
                    <a:pt x="443" y="563"/>
                  </a:cubicBezTo>
                  <a:cubicBezTo>
                    <a:pt x="454" y="578"/>
                    <a:pt x="461" y="604"/>
                    <a:pt x="429" y="613"/>
                  </a:cubicBezTo>
                  <a:cubicBezTo>
                    <a:pt x="425" y="614"/>
                    <a:pt x="423" y="615"/>
                    <a:pt x="420" y="615"/>
                  </a:cubicBezTo>
                  <a:cubicBezTo>
                    <a:pt x="404" y="615"/>
                    <a:pt x="398" y="596"/>
                    <a:pt x="389" y="584"/>
                  </a:cubicBezTo>
                  <a:cubicBezTo>
                    <a:pt x="401" y="574"/>
                    <a:pt x="418" y="558"/>
                    <a:pt x="431" y="558"/>
                  </a:cubicBezTo>
                  <a:close/>
                  <a:moveTo>
                    <a:pt x="301" y="480"/>
                  </a:moveTo>
                  <a:cubicBezTo>
                    <a:pt x="314" y="500"/>
                    <a:pt x="327" y="519"/>
                    <a:pt x="340" y="538"/>
                  </a:cubicBezTo>
                  <a:cubicBezTo>
                    <a:pt x="364" y="577"/>
                    <a:pt x="389" y="673"/>
                    <a:pt x="444" y="673"/>
                  </a:cubicBezTo>
                  <a:cubicBezTo>
                    <a:pt x="459" y="673"/>
                    <a:pt x="476" y="667"/>
                    <a:pt x="495" y="650"/>
                  </a:cubicBezTo>
                  <a:cubicBezTo>
                    <a:pt x="498" y="646"/>
                    <a:pt x="542" y="617"/>
                    <a:pt x="553" y="617"/>
                  </a:cubicBezTo>
                  <a:cubicBezTo>
                    <a:pt x="557" y="617"/>
                    <a:pt x="557" y="619"/>
                    <a:pt x="554" y="625"/>
                  </a:cubicBezTo>
                  <a:cubicBezTo>
                    <a:pt x="541" y="646"/>
                    <a:pt x="527" y="673"/>
                    <a:pt x="507" y="692"/>
                  </a:cubicBezTo>
                  <a:cubicBezTo>
                    <a:pt x="501" y="698"/>
                    <a:pt x="445" y="759"/>
                    <a:pt x="419" y="790"/>
                  </a:cubicBezTo>
                  <a:lnTo>
                    <a:pt x="419" y="790"/>
                  </a:lnTo>
                  <a:cubicBezTo>
                    <a:pt x="398" y="785"/>
                    <a:pt x="373" y="783"/>
                    <a:pt x="364" y="762"/>
                  </a:cubicBezTo>
                  <a:cubicBezTo>
                    <a:pt x="360" y="753"/>
                    <a:pt x="379" y="720"/>
                    <a:pt x="381" y="707"/>
                  </a:cubicBezTo>
                  <a:cubicBezTo>
                    <a:pt x="388" y="652"/>
                    <a:pt x="340" y="687"/>
                    <a:pt x="342" y="632"/>
                  </a:cubicBezTo>
                  <a:cubicBezTo>
                    <a:pt x="344" y="597"/>
                    <a:pt x="347" y="572"/>
                    <a:pt x="333" y="539"/>
                  </a:cubicBezTo>
                  <a:cubicBezTo>
                    <a:pt x="330" y="528"/>
                    <a:pt x="300" y="505"/>
                    <a:pt x="299" y="503"/>
                  </a:cubicBezTo>
                  <a:cubicBezTo>
                    <a:pt x="298" y="496"/>
                    <a:pt x="299" y="488"/>
                    <a:pt x="301" y="480"/>
                  </a:cubicBezTo>
                  <a:close/>
                  <a:moveTo>
                    <a:pt x="459" y="877"/>
                  </a:moveTo>
                  <a:lnTo>
                    <a:pt x="459" y="877"/>
                  </a:lnTo>
                  <a:cubicBezTo>
                    <a:pt x="459" y="877"/>
                    <a:pt x="459" y="877"/>
                    <a:pt x="459" y="877"/>
                  </a:cubicBezTo>
                  <a:lnTo>
                    <a:pt x="459" y="877"/>
                  </a:lnTo>
                  <a:cubicBezTo>
                    <a:pt x="459" y="877"/>
                    <a:pt x="459" y="877"/>
                    <a:pt x="459" y="877"/>
                  </a:cubicBezTo>
                  <a:close/>
                  <a:moveTo>
                    <a:pt x="478" y="907"/>
                  </a:moveTo>
                  <a:cubicBezTo>
                    <a:pt x="478" y="907"/>
                    <a:pt x="478" y="907"/>
                    <a:pt x="477" y="907"/>
                  </a:cubicBezTo>
                  <a:cubicBezTo>
                    <a:pt x="478" y="907"/>
                    <a:pt x="478" y="907"/>
                    <a:pt x="478" y="907"/>
                  </a:cubicBezTo>
                  <a:close/>
                  <a:moveTo>
                    <a:pt x="947" y="948"/>
                  </a:moveTo>
                  <a:cubicBezTo>
                    <a:pt x="947" y="948"/>
                    <a:pt x="947" y="948"/>
                    <a:pt x="947" y="948"/>
                  </a:cubicBezTo>
                  <a:lnTo>
                    <a:pt x="947" y="948"/>
                  </a:lnTo>
                  <a:cubicBezTo>
                    <a:pt x="947" y="948"/>
                    <a:pt x="947" y="948"/>
                    <a:pt x="947" y="948"/>
                  </a:cubicBezTo>
                  <a:close/>
                  <a:moveTo>
                    <a:pt x="605" y="915"/>
                  </a:moveTo>
                  <a:cubicBezTo>
                    <a:pt x="586" y="915"/>
                    <a:pt x="558" y="932"/>
                    <a:pt x="575" y="953"/>
                  </a:cubicBezTo>
                  <a:cubicBezTo>
                    <a:pt x="578" y="959"/>
                    <a:pt x="585" y="963"/>
                    <a:pt x="588" y="968"/>
                  </a:cubicBezTo>
                  <a:cubicBezTo>
                    <a:pt x="629" y="929"/>
                    <a:pt x="621" y="915"/>
                    <a:pt x="605" y="915"/>
                  </a:cubicBezTo>
                  <a:close/>
                  <a:moveTo>
                    <a:pt x="852" y="945"/>
                  </a:moveTo>
                  <a:cubicBezTo>
                    <a:pt x="856" y="945"/>
                    <a:pt x="859" y="946"/>
                    <a:pt x="863" y="950"/>
                  </a:cubicBezTo>
                  <a:cubicBezTo>
                    <a:pt x="874" y="964"/>
                    <a:pt x="882" y="989"/>
                    <a:pt x="850" y="1000"/>
                  </a:cubicBezTo>
                  <a:cubicBezTo>
                    <a:pt x="847" y="1001"/>
                    <a:pt x="844" y="1002"/>
                    <a:pt x="841" y="1002"/>
                  </a:cubicBezTo>
                  <a:cubicBezTo>
                    <a:pt x="826" y="1002"/>
                    <a:pt x="820" y="985"/>
                    <a:pt x="810" y="974"/>
                  </a:cubicBezTo>
                  <a:cubicBezTo>
                    <a:pt x="821" y="963"/>
                    <a:pt x="838" y="945"/>
                    <a:pt x="852" y="945"/>
                  </a:cubicBezTo>
                  <a:close/>
                  <a:moveTo>
                    <a:pt x="694" y="2360"/>
                  </a:moveTo>
                  <a:cubicBezTo>
                    <a:pt x="694" y="2360"/>
                    <a:pt x="693" y="2360"/>
                    <a:pt x="693" y="2361"/>
                  </a:cubicBezTo>
                  <a:lnTo>
                    <a:pt x="693" y="2361"/>
                  </a:lnTo>
                  <a:cubicBezTo>
                    <a:pt x="693" y="2360"/>
                    <a:pt x="694" y="2360"/>
                    <a:pt x="694" y="2360"/>
                  </a:cubicBezTo>
                  <a:close/>
                  <a:moveTo>
                    <a:pt x="2985" y="2738"/>
                  </a:moveTo>
                  <a:lnTo>
                    <a:pt x="2985" y="2739"/>
                  </a:lnTo>
                  <a:lnTo>
                    <a:pt x="2985" y="2739"/>
                  </a:lnTo>
                  <a:cubicBezTo>
                    <a:pt x="2985" y="2739"/>
                    <a:pt x="2985" y="2739"/>
                    <a:pt x="2985" y="2738"/>
                  </a:cubicBezTo>
                  <a:close/>
                  <a:moveTo>
                    <a:pt x="798" y="2854"/>
                  </a:moveTo>
                  <a:cubicBezTo>
                    <a:pt x="776" y="2883"/>
                    <a:pt x="784" y="2894"/>
                    <a:pt x="797" y="2894"/>
                  </a:cubicBezTo>
                  <a:cubicBezTo>
                    <a:pt x="812" y="2894"/>
                    <a:pt x="833" y="2882"/>
                    <a:pt x="829" y="2866"/>
                  </a:cubicBezTo>
                  <a:lnTo>
                    <a:pt x="798" y="2854"/>
                  </a:lnTo>
                  <a:close/>
                  <a:moveTo>
                    <a:pt x="4229" y="3364"/>
                  </a:moveTo>
                  <a:lnTo>
                    <a:pt x="4247" y="3371"/>
                  </a:lnTo>
                  <a:cubicBezTo>
                    <a:pt x="4250" y="3390"/>
                    <a:pt x="4252" y="3412"/>
                    <a:pt x="4245" y="3433"/>
                  </a:cubicBezTo>
                  <a:cubicBezTo>
                    <a:pt x="4216" y="3426"/>
                    <a:pt x="4214" y="3405"/>
                    <a:pt x="4229" y="3364"/>
                  </a:cubicBezTo>
                  <a:close/>
                  <a:moveTo>
                    <a:pt x="951" y="3470"/>
                  </a:moveTo>
                  <a:cubicBezTo>
                    <a:pt x="952" y="3474"/>
                    <a:pt x="953" y="3478"/>
                    <a:pt x="953" y="3479"/>
                  </a:cubicBezTo>
                  <a:cubicBezTo>
                    <a:pt x="953" y="3476"/>
                    <a:pt x="952" y="3473"/>
                    <a:pt x="951" y="3470"/>
                  </a:cubicBezTo>
                  <a:close/>
                  <a:moveTo>
                    <a:pt x="1032" y="3685"/>
                  </a:moveTo>
                  <a:lnTo>
                    <a:pt x="1032" y="3685"/>
                  </a:lnTo>
                  <a:cubicBezTo>
                    <a:pt x="1032" y="3685"/>
                    <a:pt x="1032" y="3685"/>
                    <a:pt x="1032" y="3685"/>
                  </a:cubicBezTo>
                  <a:lnTo>
                    <a:pt x="1032" y="3685"/>
                  </a:lnTo>
                  <a:cubicBezTo>
                    <a:pt x="1032" y="3685"/>
                    <a:pt x="1032" y="3685"/>
                    <a:pt x="1032" y="3685"/>
                  </a:cubicBezTo>
                  <a:close/>
                  <a:moveTo>
                    <a:pt x="4681" y="3717"/>
                  </a:moveTo>
                  <a:cubicBezTo>
                    <a:pt x="4664" y="3717"/>
                    <a:pt x="4635" y="3759"/>
                    <a:pt x="4665" y="3769"/>
                  </a:cubicBezTo>
                  <a:cubicBezTo>
                    <a:pt x="4670" y="3773"/>
                    <a:pt x="4677" y="3773"/>
                    <a:pt x="4683" y="3775"/>
                  </a:cubicBezTo>
                  <a:cubicBezTo>
                    <a:pt x="4696" y="3732"/>
                    <a:pt x="4690" y="3717"/>
                    <a:pt x="4681" y="3717"/>
                  </a:cubicBezTo>
                  <a:close/>
                  <a:moveTo>
                    <a:pt x="4838" y="3797"/>
                  </a:moveTo>
                  <a:cubicBezTo>
                    <a:pt x="4838" y="3797"/>
                    <a:pt x="4838" y="3797"/>
                    <a:pt x="4839" y="3797"/>
                  </a:cubicBezTo>
                  <a:cubicBezTo>
                    <a:pt x="4839" y="3797"/>
                    <a:pt x="4838" y="3797"/>
                    <a:pt x="4838" y="3797"/>
                  </a:cubicBezTo>
                  <a:close/>
                  <a:moveTo>
                    <a:pt x="1116" y="3772"/>
                  </a:moveTo>
                  <a:cubicBezTo>
                    <a:pt x="1127" y="3772"/>
                    <a:pt x="1139" y="3781"/>
                    <a:pt x="1144" y="3801"/>
                  </a:cubicBezTo>
                  <a:cubicBezTo>
                    <a:pt x="1148" y="3819"/>
                    <a:pt x="1130" y="3829"/>
                    <a:pt x="1114" y="3829"/>
                  </a:cubicBezTo>
                  <a:cubicBezTo>
                    <a:pt x="1104" y="3829"/>
                    <a:pt x="1095" y="3825"/>
                    <a:pt x="1092" y="3816"/>
                  </a:cubicBezTo>
                  <a:cubicBezTo>
                    <a:pt x="1086" y="3789"/>
                    <a:pt x="1100" y="3772"/>
                    <a:pt x="1116" y="3772"/>
                  </a:cubicBezTo>
                  <a:close/>
                  <a:moveTo>
                    <a:pt x="5424" y="3999"/>
                  </a:moveTo>
                  <a:cubicBezTo>
                    <a:pt x="5425" y="3999"/>
                    <a:pt x="5425" y="3999"/>
                    <a:pt x="5425" y="3999"/>
                  </a:cubicBezTo>
                  <a:cubicBezTo>
                    <a:pt x="5425" y="3999"/>
                    <a:pt x="5425" y="3999"/>
                    <a:pt x="5424" y="3999"/>
                  </a:cubicBezTo>
                  <a:close/>
                  <a:moveTo>
                    <a:pt x="7175" y="3990"/>
                  </a:moveTo>
                  <a:cubicBezTo>
                    <a:pt x="7175" y="3990"/>
                    <a:pt x="7175" y="3990"/>
                    <a:pt x="7175" y="3990"/>
                  </a:cubicBezTo>
                  <a:cubicBezTo>
                    <a:pt x="7187" y="4010"/>
                    <a:pt x="7207" y="4042"/>
                    <a:pt x="7174" y="4047"/>
                  </a:cubicBezTo>
                  <a:cubicBezTo>
                    <a:pt x="7147" y="4046"/>
                    <a:pt x="7151" y="3990"/>
                    <a:pt x="7175" y="3990"/>
                  </a:cubicBezTo>
                  <a:close/>
                  <a:moveTo>
                    <a:pt x="1165" y="4048"/>
                  </a:moveTo>
                  <a:cubicBezTo>
                    <a:pt x="1171" y="4048"/>
                    <a:pt x="1176" y="4052"/>
                    <a:pt x="1180" y="4062"/>
                  </a:cubicBezTo>
                  <a:cubicBezTo>
                    <a:pt x="1185" y="4080"/>
                    <a:pt x="1167" y="4091"/>
                    <a:pt x="1151" y="4091"/>
                  </a:cubicBezTo>
                  <a:cubicBezTo>
                    <a:pt x="1140" y="4091"/>
                    <a:pt x="1131" y="4087"/>
                    <a:pt x="1129" y="4078"/>
                  </a:cubicBezTo>
                  <a:cubicBezTo>
                    <a:pt x="1138" y="4065"/>
                    <a:pt x="1153" y="4048"/>
                    <a:pt x="1165" y="4048"/>
                  </a:cubicBezTo>
                  <a:close/>
                  <a:moveTo>
                    <a:pt x="7533" y="4152"/>
                  </a:moveTo>
                  <a:cubicBezTo>
                    <a:pt x="7532" y="4152"/>
                    <a:pt x="7531" y="4153"/>
                    <a:pt x="7530" y="4153"/>
                  </a:cubicBezTo>
                  <a:lnTo>
                    <a:pt x="7530" y="4153"/>
                  </a:lnTo>
                  <a:cubicBezTo>
                    <a:pt x="7532" y="4153"/>
                    <a:pt x="7533" y="4152"/>
                    <a:pt x="7533" y="4152"/>
                  </a:cubicBezTo>
                  <a:close/>
                  <a:moveTo>
                    <a:pt x="7477" y="4214"/>
                  </a:moveTo>
                  <a:cubicBezTo>
                    <a:pt x="7486" y="4214"/>
                    <a:pt x="7494" y="4217"/>
                    <a:pt x="7496" y="4226"/>
                  </a:cubicBezTo>
                  <a:lnTo>
                    <a:pt x="7496" y="4226"/>
                  </a:lnTo>
                  <a:cubicBezTo>
                    <a:pt x="7496" y="4226"/>
                    <a:pt x="7496" y="4226"/>
                    <a:pt x="7496" y="4226"/>
                  </a:cubicBezTo>
                  <a:cubicBezTo>
                    <a:pt x="7514" y="4233"/>
                    <a:pt x="7512" y="4248"/>
                    <a:pt x="7499" y="4248"/>
                  </a:cubicBezTo>
                  <a:cubicBezTo>
                    <a:pt x="7495" y="4248"/>
                    <a:pt x="7490" y="4247"/>
                    <a:pt x="7484" y="4244"/>
                  </a:cubicBezTo>
                  <a:cubicBezTo>
                    <a:pt x="7470" y="4236"/>
                    <a:pt x="7456" y="4228"/>
                    <a:pt x="7440" y="4222"/>
                  </a:cubicBezTo>
                  <a:cubicBezTo>
                    <a:pt x="7450" y="4219"/>
                    <a:pt x="7465" y="4214"/>
                    <a:pt x="7477" y="4214"/>
                  </a:cubicBezTo>
                  <a:close/>
                  <a:moveTo>
                    <a:pt x="7367" y="4306"/>
                  </a:moveTo>
                  <a:cubicBezTo>
                    <a:pt x="7367" y="4306"/>
                    <a:pt x="7367" y="4306"/>
                    <a:pt x="7366" y="4307"/>
                  </a:cubicBezTo>
                  <a:cubicBezTo>
                    <a:pt x="7367" y="4306"/>
                    <a:pt x="7367" y="4306"/>
                    <a:pt x="7367" y="4306"/>
                  </a:cubicBezTo>
                  <a:close/>
                  <a:moveTo>
                    <a:pt x="7477" y="4936"/>
                  </a:moveTo>
                  <a:cubicBezTo>
                    <a:pt x="7496" y="4949"/>
                    <a:pt x="7498" y="4954"/>
                    <a:pt x="7489" y="4968"/>
                  </a:cubicBezTo>
                  <a:cubicBezTo>
                    <a:pt x="7483" y="4978"/>
                    <a:pt x="7474" y="4993"/>
                    <a:pt x="7461" y="4993"/>
                  </a:cubicBezTo>
                  <a:cubicBezTo>
                    <a:pt x="7456" y="4993"/>
                    <a:pt x="7451" y="4991"/>
                    <a:pt x="7444" y="4986"/>
                  </a:cubicBezTo>
                  <a:cubicBezTo>
                    <a:pt x="7456" y="4969"/>
                    <a:pt x="7466" y="4954"/>
                    <a:pt x="7477" y="4936"/>
                  </a:cubicBezTo>
                  <a:close/>
                  <a:moveTo>
                    <a:pt x="7061" y="5108"/>
                  </a:moveTo>
                  <a:cubicBezTo>
                    <a:pt x="7061" y="5108"/>
                    <a:pt x="7060" y="5108"/>
                    <a:pt x="7060" y="5108"/>
                  </a:cubicBezTo>
                  <a:cubicBezTo>
                    <a:pt x="7060" y="5108"/>
                    <a:pt x="7061" y="5108"/>
                    <a:pt x="7061" y="5108"/>
                  </a:cubicBezTo>
                  <a:close/>
                  <a:moveTo>
                    <a:pt x="1389" y="5238"/>
                  </a:moveTo>
                  <a:cubicBezTo>
                    <a:pt x="1370" y="5263"/>
                    <a:pt x="1370" y="5276"/>
                    <a:pt x="1389" y="5276"/>
                  </a:cubicBezTo>
                  <a:cubicBezTo>
                    <a:pt x="1398" y="5276"/>
                    <a:pt x="1409" y="5274"/>
                    <a:pt x="1424" y="5270"/>
                  </a:cubicBezTo>
                  <a:lnTo>
                    <a:pt x="1420" y="5250"/>
                  </a:lnTo>
                  <a:lnTo>
                    <a:pt x="1389" y="5238"/>
                  </a:lnTo>
                  <a:close/>
                  <a:moveTo>
                    <a:pt x="7247" y="5431"/>
                  </a:moveTo>
                  <a:cubicBezTo>
                    <a:pt x="7243" y="5431"/>
                    <a:pt x="7238" y="5433"/>
                    <a:pt x="7231" y="5435"/>
                  </a:cubicBezTo>
                  <a:cubicBezTo>
                    <a:pt x="7229" y="5437"/>
                    <a:pt x="7185" y="5449"/>
                    <a:pt x="7198" y="5460"/>
                  </a:cubicBezTo>
                  <a:cubicBezTo>
                    <a:pt x="7206" y="5467"/>
                    <a:pt x="7213" y="5469"/>
                    <a:pt x="7221" y="5469"/>
                  </a:cubicBezTo>
                  <a:cubicBezTo>
                    <a:pt x="7235" y="5469"/>
                    <a:pt x="7249" y="5459"/>
                    <a:pt x="7265" y="5452"/>
                  </a:cubicBezTo>
                  <a:cubicBezTo>
                    <a:pt x="7259" y="5437"/>
                    <a:pt x="7255" y="5431"/>
                    <a:pt x="7247" y="5431"/>
                  </a:cubicBezTo>
                  <a:close/>
                  <a:moveTo>
                    <a:pt x="5540" y="5552"/>
                  </a:moveTo>
                  <a:lnTo>
                    <a:pt x="5540" y="5552"/>
                  </a:lnTo>
                  <a:cubicBezTo>
                    <a:pt x="5540" y="5552"/>
                    <a:pt x="5540" y="5553"/>
                    <a:pt x="5540" y="5553"/>
                  </a:cubicBezTo>
                  <a:lnTo>
                    <a:pt x="5540" y="5553"/>
                  </a:lnTo>
                  <a:cubicBezTo>
                    <a:pt x="5540" y="5553"/>
                    <a:pt x="5540" y="5552"/>
                    <a:pt x="5540" y="5552"/>
                  </a:cubicBezTo>
                  <a:close/>
                  <a:moveTo>
                    <a:pt x="5137" y="5802"/>
                  </a:moveTo>
                  <a:cubicBezTo>
                    <a:pt x="5145" y="5802"/>
                    <a:pt x="5152" y="5807"/>
                    <a:pt x="5157" y="5826"/>
                  </a:cubicBezTo>
                  <a:lnTo>
                    <a:pt x="5138" y="5831"/>
                  </a:lnTo>
                  <a:lnTo>
                    <a:pt x="5112" y="5809"/>
                  </a:lnTo>
                  <a:cubicBezTo>
                    <a:pt x="5121" y="5806"/>
                    <a:pt x="5130" y="5802"/>
                    <a:pt x="5137" y="5802"/>
                  </a:cubicBezTo>
                  <a:close/>
                  <a:moveTo>
                    <a:pt x="5452" y="5801"/>
                  </a:moveTo>
                  <a:cubicBezTo>
                    <a:pt x="5450" y="5801"/>
                    <a:pt x="5448" y="5802"/>
                    <a:pt x="5446" y="5802"/>
                  </a:cubicBezTo>
                  <a:cubicBezTo>
                    <a:pt x="5424" y="5811"/>
                    <a:pt x="5439" y="5857"/>
                    <a:pt x="5458" y="5857"/>
                  </a:cubicBezTo>
                  <a:cubicBezTo>
                    <a:pt x="5459" y="5857"/>
                    <a:pt x="5460" y="5857"/>
                    <a:pt x="5460" y="5857"/>
                  </a:cubicBezTo>
                  <a:cubicBezTo>
                    <a:pt x="5482" y="5851"/>
                    <a:pt x="5475" y="5801"/>
                    <a:pt x="5452" y="5801"/>
                  </a:cubicBezTo>
                  <a:close/>
                  <a:moveTo>
                    <a:pt x="1631" y="5819"/>
                  </a:moveTo>
                  <a:cubicBezTo>
                    <a:pt x="1652" y="5819"/>
                    <a:pt x="1667" y="5833"/>
                    <a:pt x="1652" y="5853"/>
                  </a:cubicBezTo>
                  <a:cubicBezTo>
                    <a:pt x="1637" y="5872"/>
                    <a:pt x="1605" y="5890"/>
                    <a:pt x="1584" y="5890"/>
                  </a:cubicBezTo>
                  <a:cubicBezTo>
                    <a:pt x="1569" y="5890"/>
                    <a:pt x="1561" y="5881"/>
                    <a:pt x="1570" y="5856"/>
                  </a:cubicBezTo>
                  <a:cubicBezTo>
                    <a:pt x="1580" y="5842"/>
                    <a:pt x="1597" y="5828"/>
                    <a:pt x="1616" y="5821"/>
                  </a:cubicBezTo>
                  <a:cubicBezTo>
                    <a:pt x="1621" y="5820"/>
                    <a:pt x="1626" y="5819"/>
                    <a:pt x="1631" y="5819"/>
                  </a:cubicBezTo>
                  <a:close/>
                  <a:moveTo>
                    <a:pt x="5362" y="5856"/>
                  </a:moveTo>
                  <a:cubicBezTo>
                    <a:pt x="5325" y="5866"/>
                    <a:pt x="5324" y="5888"/>
                    <a:pt x="5357" y="5916"/>
                  </a:cubicBezTo>
                  <a:cubicBezTo>
                    <a:pt x="5364" y="5896"/>
                    <a:pt x="5374" y="5882"/>
                    <a:pt x="5362" y="5856"/>
                  </a:cubicBezTo>
                  <a:close/>
                  <a:moveTo>
                    <a:pt x="4873" y="5980"/>
                  </a:moveTo>
                  <a:cubicBezTo>
                    <a:pt x="4873" y="5980"/>
                    <a:pt x="4873" y="5980"/>
                    <a:pt x="4872" y="5980"/>
                  </a:cubicBezTo>
                  <a:lnTo>
                    <a:pt x="4872" y="5980"/>
                  </a:lnTo>
                  <a:cubicBezTo>
                    <a:pt x="4872" y="5980"/>
                    <a:pt x="4873" y="5980"/>
                    <a:pt x="4873" y="5980"/>
                  </a:cubicBezTo>
                  <a:cubicBezTo>
                    <a:pt x="4873" y="5980"/>
                    <a:pt x="4873" y="5980"/>
                    <a:pt x="4873" y="5980"/>
                  </a:cubicBezTo>
                  <a:close/>
                  <a:moveTo>
                    <a:pt x="4155" y="6235"/>
                  </a:moveTo>
                  <a:cubicBezTo>
                    <a:pt x="4156" y="6237"/>
                    <a:pt x="4156" y="6238"/>
                    <a:pt x="4157" y="6240"/>
                  </a:cubicBezTo>
                  <a:cubicBezTo>
                    <a:pt x="4156" y="6238"/>
                    <a:pt x="4156" y="6236"/>
                    <a:pt x="4155" y="6235"/>
                  </a:cubicBezTo>
                  <a:close/>
                  <a:moveTo>
                    <a:pt x="3328" y="6244"/>
                  </a:moveTo>
                  <a:lnTo>
                    <a:pt x="3328" y="6244"/>
                  </a:lnTo>
                  <a:cubicBezTo>
                    <a:pt x="3328" y="6244"/>
                    <a:pt x="3328" y="6244"/>
                    <a:pt x="3328" y="6244"/>
                  </a:cubicBezTo>
                  <a:lnTo>
                    <a:pt x="3328" y="6244"/>
                  </a:lnTo>
                  <a:cubicBezTo>
                    <a:pt x="3328" y="6244"/>
                    <a:pt x="3328" y="6244"/>
                    <a:pt x="3328" y="6244"/>
                  </a:cubicBezTo>
                  <a:close/>
                  <a:moveTo>
                    <a:pt x="1931" y="6434"/>
                  </a:moveTo>
                  <a:cubicBezTo>
                    <a:pt x="1935" y="6434"/>
                    <a:pt x="1938" y="6435"/>
                    <a:pt x="1943" y="6438"/>
                  </a:cubicBezTo>
                  <a:cubicBezTo>
                    <a:pt x="1958" y="6453"/>
                    <a:pt x="1934" y="6484"/>
                    <a:pt x="1916" y="6484"/>
                  </a:cubicBezTo>
                  <a:cubicBezTo>
                    <a:pt x="1912" y="6484"/>
                    <a:pt x="1909" y="6483"/>
                    <a:pt x="1906" y="6480"/>
                  </a:cubicBezTo>
                  <a:cubicBezTo>
                    <a:pt x="1909" y="6460"/>
                    <a:pt x="1916" y="6434"/>
                    <a:pt x="1931" y="6434"/>
                  </a:cubicBezTo>
                  <a:close/>
                  <a:moveTo>
                    <a:pt x="2496" y="6464"/>
                  </a:moveTo>
                  <a:lnTo>
                    <a:pt x="2482" y="6467"/>
                  </a:lnTo>
                  <a:lnTo>
                    <a:pt x="2474" y="6498"/>
                  </a:lnTo>
                  <a:cubicBezTo>
                    <a:pt x="2484" y="6510"/>
                    <a:pt x="2491" y="6515"/>
                    <a:pt x="2496" y="6515"/>
                  </a:cubicBezTo>
                  <a:cubicBezTo>
                    <a:pt x="2504" y="6515"/>
                    <a:pt x="2505" y="6498"/>
                    <a:pt x="2496" y="6464"/>
                  </a:cubicBezTo>
                  <a:close/>
                  <a:moveTo>
                    <a:pt x="180" y="0"/>
                  </a:moveTo>
                  <a:cubicBezTo>
                    <a:pt x="126" y="0"/>
                    <a:pt x="2" y="36"/>
                    <a:pt x="1" y="71"/>
                  </a:cubicBezTo>
                  <a:cubicBezTo>
                    <a:pt x="1" y="79"/>
                    <a:pt x="2" y="99"/>
                    <a:pt x="6" y="116"/>
                  </a:cubicBezTo>
                  <a:lnTo>
                    <a:pt x="6" y="116"/>
                  </a:lnTo>
                  <a:cubicBezTo>
                    <a:pt x="7" y="135"/>
                    <a:pt x="16" y="150"/>
                    <a:pt x="32" y="150"/>
                  </a:cubicBezTo>
                  <a:cubicBezTo>
                    <a:pt x="37" y="150"/>
                    <a:pt x="43" y="149"/>
                    <a:pt x="51" y="145"/>
                  </a:cubicBezTo>
                  <a:lnTo>
                    <a:pt x="51" y="145"/>
                  </a:lnTo>
                  <a:cubicBezTo>
                    <a:pt x="61" y="145"/>
                    <a:pt x="69" y="145"/>
                    <a:pt x="76" y="147"/>
                  </a:cubicBezTo>
                  <a:lnTo>
                    <a:pt x="76" y="147"/>
                  </a:lnTo>
                  <a:cubicBezTo>
                    <a:pt x="78" y="158"/>
                    <a:pt x="82" y="169"/>
                    <a:pt x="87" y="181"/>
                  </a:cubicBezTo>
                  <a:lnTo>
                    <a:pt x="87" y="181"/>
                  </a:lnTo>
                  <a:cubicBezTo>
                    <a:pt x="86" y="184"/>
                    <a:pt x="85" y="188"/>
                    <a:pt x="84" y="191"/>
                  </a:cubicBezTo>
                  <a:cubicBezTo>
                    <a:pt x="80" y="234"/>
                    <a:pt x="79" y="282"/>
                    <a:pt x="97" y="321"/>
                  </a:cubicBezTo>
                  <a:cubicBezTo>
                    <a:pt x="109" y="345"/>
                    <a:pt x="171" y="348"/>
                    <a:pt x="168" y="370"/>
                  </a:cubicBezTo>
                  <a:cubicBezTo>
                    <a:pt x="164" y="406"/>
                    <a:pt x="89" y="432"/>
                    <a:pt x="88" y="475"/>
                  </a:cubicBezTo>
                  <a:cubicBezTo>
                    <a:pt x="88" y="482"/>
                    <a:pt x="92" y="484"/>
                    <a:pt x="97" y="484"/>
                  </a:cubicBezTo>
                  <a:cubicBezTo>
                    <a:pt x="112" y="484"/>
                    <a:pt x="141" y="467"/>
                    <a:pt x="152" y="465"/>
                  </a:cubicBezTo>
                  <a:lnTo>
                    <a:pt x="152" y="465"/>
                  </a:lnTo>
                  <a:cubicBezTo>
                    <a:pt x="156" y="485"/>
                    <a:pt x="91" y="514"/>
                    <a:pt x="117" y="529"/>
                  </a:cubicBezTo>
                  <a:cubicBezTo>
                    <a:pt x="117" y="530"/>
                    <a:pt x="118" y="530"/>
                    <a:pt x="119" y="530"/>
                  </a:cubicBezTo>
                  <a:cubicBezTo>
                    <a:pt x="129" y="530"/>
                    <a:pt x="171" y="521"/>
                    <a:pt x="200" y="521"/>
                  </a:cubicBezTo>
                  <a:cubicBezTo>
                    <a:pt x="223" y="521"/>
                    <a:pt x="238" y="526"/>
                    <a:pt x="223" y="546"/>
                  </a:cubicBezTo>
                  <a:cubicBezTo>
                    <a:pt x="208" y="566"/>
                    <a:pt x="171" y="560"/>
                    <a:pt x="161" y="593"/>
                  </a:cubicBezTo>
                  <a:cubicBezTo>
                    <a:pt x="156" y="607"/>
                    <a:pt x="161" y="627"/>
                    <a:pt x="169" y="638"/>
                  </a:cubicBezTo>
                  <a:cubicBezTo>
                    <a:pt x="174" y="643"/>
                    <a:pt x="180" y="645"/>
                    <a:pt x="187" y="645"/>
                  </a:cubicBezTo>
                  <a:cubicBezTo>
                    <a:pt x="200" y="645"/>
                    <a:pt x="216" y="638"/>
                    <a:pt x="229" y="638"/>
                  </a:cubicBezTo>
                  <a:cubicBezTo>
                    <a:pt x="241" y="638"/>
                    <a:pt x="251" y="643"/>
                    <a:pt x="257" y="665"/>
                  </a:cubicBezTo>
                  <a:cubicBezTo>
                    <a:pt x="226" y="671"/>
                    <a:pt x="201" y="684"/>
                    <a:pt x="183" y="707"/>
                  </a:cubicBezTo>
                  <a:cubicBezTo>
                    <a:pt x="176" y="730"/>
                    <a:pt x="166" y="764"/>
                    <a:pt x="196" y="764"/>
                  </a:cubicBezTo>
                  <a:cubicBezTo>
                    <a:pt x="201" y="764"/>
                    <a:pt x="207" y="763"/>
                    <a:pt x="215" y="761"/>
                  </a:cubicBezTo>
                  <a:lnTo>
                    <a:pt x="215" y="761"/>
                  </a:lnTo>
                  <a:cubicBezTo>
                    <a:pt x="147" y="781"/>
                    <a:pt x="169" y="807"/>
                    <a:pt x="213" y="824"/>
                  </a:cubicBezTo>
                  <a:cubicBezTo>
                    <a:pt x="163" y="838"/>
                    <a:pt x="244" y="954"/>
                    <a:pt x="249" y="969"/>
                  </a:cubicBezTo>
                  <a:cubicBezTo>
                    <a:pt x="241" y="937"/>
                    <a:pt x="257" y="919"/>
                    <a:pt x="272" y="919"/>
                  </a:cubicBezTo>
                  <a:cubicBezTo>
                    <a:pt x="286" y="919"/>
                    <a:pt x="299" y="932"/>
                    <a:pt x="296" y="962"/>
                  </a:cubicBezTo>
                  <a:cubicBezTo>
                    <a:pt x="292" y="1006"/>
                    <a:pt x="297" y="1049"/>
                    <a:pt x="306" y="1090"/>
                  </a:cubicBezTo>
                  <a:cubicBezTo>
                    <a:pt x="363" y="1073"/>
                    <a:pt x="347" y="966"/>
                    <a:pt x="350" y="930"/>
                  </a:cubicBezTo>
                  <a:lnTo>
                    <a:pt x="350" y="930"/>
                  </a:lnTo>
                  <a:cubicBezTo>
                    <a:pt x="358" y="962"/>
                    <a:pt x="367" y="994"/>
                    <a:pt x="373" y="1026"/>
                  </a:cubicBezTo>
                  <a:cubicBezTo>
                    <a:pt x="376" y="1047"/>
                    <a:pt x="379" y="1082"/>
                    <a:pt x="351" y="1101"/>
                  </a:cubicBezTo>
                  <a:cubicBezTo>
                    <a:pt x="326" y="1119"/>
                    <a:pt x="304" y="1101"/>
                    <a:pt x="292" y="1133"/>
                  </a:cubicBezTo>
                  <a:cubicBezTo>
                    <a:pt x="266" y="1197"/>
                    <a:pt x="340" y="1191"/>
                    <a:pt x="357" y="1239"/>
                  </a:cubicBezTo>
                  <a:cubicBezTo>
                    <a:pt x="371" y="1282"/>
                    <a:pt x="349" y="1320"/>
                    <a:pt x="318" y="1360"/>
                  </a:cubicBezTo>
                  <a:cubicBezTo>
                    <a:pt x="324" y="1358"/>
                    <a:pt x="331" y="1357"/>
                    <a:pt x="339" y="1357"/>
                  </a:cubicBezTo>
                  <a:cubicBezTo>
                    <a:pt x="370" y="1357"/>
                    <a:pt x="407" y="1372"/>
                    <a:pt x="422" y="1386"/>
                  </a:cubicBezTo>
                  <a:cubicBezTo>
                    <a:pt x="454" y="1411"/>
                    <a:pt x="393" y="1413"/>
                    <a:pt x="395" y="1423"/>
                  </a:cubicBezTo>
                  <a:cubicBezTo>
                    <a:pt x="396" y="1428"/>
                    <a:pt x="399" y="1431"/>
                    <a:pt x="403" y="1432"/>
                  </a:cubicBezTo>
                  <a:lnTo>
                    <a:pt x="403" y="1432"/>
                  </a:lnTo>
                  <a:cubicBezTo>
                    <a:pt x="389" y="1435"/>
                    <a:pt x="377" y="1439"/>
                    <a:pt x="374" y="1445"/>
                  </a:cubicBezTo>
                  <a:cubicBezTo>
                    <a:pt x="361" y="1469"/>
                    <a:pt x="381" y="1507"/>
                    <a:pt x="390" y="1526"/>
                  </a:cubicBezTo>
                  <a:cubicBezTo>
                    <a:pt x="400" y="1547"/>
                    <a:pt x="417" y="1586"/>
                    <a:pt x="449" y="1591"/>
                  </a:cubicBezTo>
                  <a:cubicBezTo>
                    <a:pt x="470" y="1595"/>
                    <a:pt x="481" y="1593"/>
                    <a:pt x="481" y="1616"/>
                  </a:cubicBezTo>
                  <a:cubicBezTo>
                    <a:pt x="482" y="1629"/>
                    <a:pt x="475" y="1643"/>
                    <a:pt x="460" y="1651"/>
                  </a:cubicBezTo>
                  <a:cubicBezTo>
                    <a:pt x="440" y="1663"/>
                    <a:pt x="449" y="1665"/>
                    <a:pt x="453" y="1682"/>
                  </a:cubicBezTo>
                  <a:cubicBezTo>
                    <a:pt x="458" y="1705"/>
                    <a:pt x="491" y="1718"/>
                    <a:pt x="505" y="1740"/>
                  </a:cubicBezTo>
                  <a:cubicBezTo>
                    <a:pt x="519" y="1760"/>
                    <a:pt x="527" y="1786"/>
                    <a:pt x="528" y="1811"/>
                  </a:cubicBezTo>
                  <a:cubicBezTo>
                    <a:pt x="529" y="1827"/>
                    <a:pt x="504" y="1858"/>
                    <a:pt x="505" y="1868"/>
                  </a:cubicBezTo>
                  <a:cubicBezTo>
                    <a:pt x="506" y="1869"/>
                    <a:pt x="507" y="1869"/>
                    <a:pt x="508" y="1869"/>
                  </a:cubicBezTo>
                  <a:cubicBezTo>
                    <a:pt x="512" y="1869"/>
                    <a:pt x="520" y="1864"/>
                    <a:pt x="524" y="1864"/>
                  </a:cubicBezTo>
                  <a:cubicBezTo>
                    <a:pt x="525" y="1864"/>
                    <a:pt x="526" y="1865"/>
                    <a:pt x="526" y="1866"/>
                  </a:cubicBezTo>
                  <a:lnTo>
                    <a:pt x="531" y="1886"/>
                  </a:lnTo>
                  <a:lnTo>
                    <a:pt x="554" y="1980"/>
                  </a:lnTo>
                  <a:cubicBezTo>
                    <a:pt x="561" y="2009"/>
                    <a:pt x="562" y="2070"/>
                    <a:pt x="605" y="2070"/>
                  </a:cubicBezTo>
                  <a:cubicBezTo>
                    <a:pt x="610" y="2070"/>
                    <a:pt x="615" y="2069"/>
                    <a:pt x="622" y="2067"/>
                  </a:cubicBezTo>
                  <a:lnTo>
                    <a:pt x="622" y="2067"/>
                  </a:lnTo>
                  <a:cubicBezTo>
                    <a:pt x="578" y="2080"/>
                    <a:pt x="591" y="2147"/>
                    <a:pt x="598" y="2173"/>
                  </a:cubicBezTo>
                  <a:cubicBezTo>
                    <a:pt x="608" y="2209"/>
                    <a:pt x="642" y="2204"/>
                    <a:pt x="646" y="2240"/>
                  </a:cubicBezTo>
                  <a:cubicBezTo>
                    <a:pt x="648" y="2255"/>
                    <a:pt x="610" y="2255"/>
                    <a:pt x="602" y="2272"/>
                  </a:cubicBezTo>
                  <a:cubicBezTo>
                    <a:pt x="596" y="2289"/>
                    <a:pt x="602" y="2306"/>
                    <a:pt x="608" y="2320"/>
                  </a:cubicBezTo>
                  <a:cubicBezTo>
                    <a:pt x="616" y="2338"/>
                    <a:pt x="627" y="2358"/>
                    <a:pt x="645" y="2369"/>
                  </a:cubicBezTo>
                  <a:cubicBezTo>
                    <a:pt x="648" y="2371"/>
                    <a:pt x="651" y="2372"/>
                    <a:pt x="655" y="2372"/>
                  </a:cubicBezTo>
                  <a:cubicBezTo>
                    <a:pt x="663" y="2372"/>
                    <a:pt x="674" y="2367"/>
                    <a:pt x="684" y="2364"/>
                  </a:cubicBezTo>
                  <a:lnTo>
                    <a:pt x="684" y="2364"/>
                  </a:lnTo>
                  <a:cubicBezTo>
                    <a:pt x="636" y="2383"/>
                    <a:pt x="691" y="2411"/>
                    <a:pt x="694" y="2432"/>
                  </a:cubicBezTo>
                  <a:cubicBezTo>
                    <a:pt x="698" y="2459"/>
                    <a:pt x="587" y="2458"/>
                    <a:pt x="614" y="2491"/>
                  </a:cubicBezTo>
                  <a:cubicBezTo>
                    <a:pt x="624" y="2505"/>
                    <a:pt x="639" y="2509"/>
                    <a:pt x="655" y="2509"/>
                  </a:cubicBezTo>
                  <a:cubicBezTo>
                    <a:pt x="688" y="2509"/>
                    <a:pt x="729" y="2492"/>
                    <a:pt x="760" y="2492"/>
                  </a:cubicBezTo>
                  <a:cubicBezTo>
                    <a:pt x="762" y="2492"/>
                    <a:pt x="764" y="2492"/>
                    <a:pt x="766" y="2492"/>
                  </a:cubicBezTo>
                  <a:cubicBezTo>
                    <a:pt x="803" y="2495"/>
                    <a:pt x="721" y="2564"/>
                    <a:pt x="715" y="2564"/>
                  </a:cubicBezTo>
                  <a:cubicBezTo>
                    <a:pt x="717" y="2564"/>
                    <a:pt x="719" y="2564"/>
                    <a:pt x="720" y="2564"/>
                  </a:cubicBezTo>
                  <a:cubicBezTo>
                    <a:pt x="729" y="2564"/>
                    <a:pt x="735" y="2563"/>
                    <a:pt x="741" y="2563"/>
                  </a:cubicBezTo>
                  <a:cubicBezTo>
                    <a:pt x="748" y="2563"/>
                    <a:pt x="753" y="2565"/>
                    <a:pt x="757" y="2578"/>
                  </a:cubicBezTo>
                  <a:cubicBezTo>
                    <a:pt x="759" y="2584"/>
                    <a:pt x="759" y="2605"/>
                    <a:pt x="769" y="2608"/>
                  </a:cubicBezTo>
                  <a:cubicBezTo>
                    <a:pt x="771" y="2609"/>
                    <a:pt x="772" y="2609"/>
                    <a:pt x="774" y="2609"/>
                  </a:cubicBezTo>
                  <a:cubicBezTo>
                    <a:pt x="783" y="2609"/>
                    <a:pt x="793" y="2602"/>
                    <a:pt x="803" y="2602"/>
                  </a:cubicBezTo>
                  <a:cubicBezTo>
                    <a:pt x="805" y="2602"/>
                    <a:pt x="806" y="2603"/>
                    <a:pt x="808" y="2603"/>
                  </a:cubicBezTo>
                  <a:cubicBezTo>
                    <a:pt x="822" y="2607"/>
                    <a:pt x="825" y="2625"/>
                    <a:pt x="828" y="2635"/>
                  </a:cubicBezTo>
                  <a:cubicBezTo>
                    <a:pt x="794" y="2643"/>
                    <a:pt x="775" y="2654"/>
                    <a:pt x="794" y="2677"/>
                  </a:cubicBezTo>
                  <a:cubicBezTo>
                    <a:pt x="817" y="2710"/>
                    <a:pt x="833" y="2713"/>
                    <a:pt x="780" y="2733"/>
                  </a:cubicBezTo>
                  <a:cubicBezTo>
                    <a:pt x="762" y="2740"/>
                    <a:pt x="775" y="2790"/>
                    <a:pt x="791" y="2792"/>
                  </a:cubicBezTo>
                  <a:cubicBezTo>
                    <a:pt x="792" y="2792"/>
                    <a:pt x="793" y="2792"/>
                    <a:pt x="794" y="2792"/>
                  </a:cubicBezTo>
                  <a:cubicBezTo>
                    <a:pt x="806" y="2792"/>
                    <a:pt x="812" y="2785"/>
                    <a:pt x="818" y="2785"/>
                  </a:cubicBezTo>
                  <a:cubicBezTo>
                    <a:pt x="821" y="2785"/>
                    <a:pt x="824" y="2788"/>
                    <a:pt x="828" y="2795"/>
                  </a:cubicBezTo>
                  <a:cubicBezTo>
                    <a:pt x="842" y="2818"/>
                    <a:pt x="846" y="2847"/>
                    <a:pt x="846" y="2874"/>
                  </a:cubicBezTo>
                  <a:cubicBezTo>
                    <a:pt x="846" y="2903"/>
                    <a:pt x="821" y="2914"/>
                    <a:pt x="812" y="2941"/>
                  </a:cubicBezTo>
                  <a:cubicBezTo>
                    <a:pt x="804" y="2965"/>
                    <a:pt x="809" y="2999"/>
                    <a:pt x="837" y="3010"/>
                  </a:cubicBezTo>
                  <a:cubicBezTo>
                    <a:pt x="873" y="3025"/>
                    <a:pt x="833" y="3095"/>
                    <a:pt x="827" y="3095"/>
                  </a:cubicBezTo>
                  <a:cubicBezTo>
                    <a:pt x="827" y="3095"/>
                    <a:pt x="827" y="3095"/>
                    <a:pt x="827" y="3095"/>
                  </a:cubicBezTo>
                  <a:lnTo>
                    <a:pt x="827" y="3095"/>
                  </a:lnTo>
                  <a:cubicBezTo>
                    <a:pt x="831" y="3096"/>
                    <a:pt x="836" y="3097"/>
                    <a:pt x="841" y="3097"/>
                  </a:cubicBezTo>
                  <a:cubicBezTo>
                    <a:pt x="878" y="3097"/>
                    <a:pt x="905" y="3037"/>
                    <a:pt x="922" y="3032"/>
                  </a:cubicBezTo>
                  <a:cubicBezTo>
                    <a:pt x="922" y="3032"/>
                    <a:pt x="922" y="3032"/>
                    <a:pt x="922" y="3032"/>
                  </a:cubicBezTo>
                  <a:cubicBezTo>
                    <a:pt x="927" y="3032"/>
                    <a:pt x="939" y="3062"/>
                    <a:pt x="923" y="3068"/>
                  </a:cubicBezTo>
                  <a:cubicBezTo>
                    <a:pt x="894" y="3080"/>
                    <a:pt x="916" y="3110"/>
                    <a:pt x="931" y="3123"/>
                  </a:cubicBezTo>
                  <a:cubicBezTo>
                    <a:pt x="963" y="3153"/>
                    <a:pt x="911" y="3152"/>
                    <a:pt x="884" y="3182"/>
                  </a:cubicBezTo>
                  <a:cubicBezTo>
                    <a:pt x="867" y="3202"/>
                    <a:pt x="905" y="3195"/>
                    <a:pt x="911" y="3198"/>
                  </a:cubicBezTo>
                  <a:cubicBezTo>
                    <a:pt x="915" y="3197"/>
                    <a:pt x="918" y="3196"/>
                    <a:pt x="920" y="3196"/>
                  </a:cubicBezTo>
                  <a:cubicBezTo>
                    <a:pt x="940" y="3196"/>
                    <a:pt x="943" y="3219"/>
                    <a:pt x="947" y="3231"/>
                  </a:cubicBezTo>
                  <a:cubicBezTo>
                    <a:pt x="958" y="3269"/>
                    <a:pt x="942" y="3281"/>
                    <a:pt x="992" y="3300"/>
                  </a:cubicBezTo>
                  <a:cubicBezTo>
                    <a:pt x="994" y="3302"/>
                    <a:pt x="1021" y="3321"/>
                    <a:pt x="1016" y="3327"/>
                  </a:cubicBezTo>
                  <a:cubicBezTo>
                    <a:pt x="1013" y="3331"/>
                    <a:pt x="1005" y="3332"/>
                    <a:pt x="994" y="3332"/>
                  </a:cubicBezTo>
                  <a:cubicBezTo>
                    <a:pt x="988" y="3332"/>
                    <a:pt x="980" y="3332"/>
                    <a:pt x="972" y="3332"/>
                  </a:cubicBezTo>
                  <a:cubicBezTo>
                    <a:pt x="950" y="3332"/>
                    <a:pt x="929" y="3334"/>
                    <a:pt x="927" y="3357"/>
                  </a:cubicBezTo>
                  <a:cubicBezTo>
                    <a:pt x="924" y="3395"/>
                    <a:pt x="941" y="3434"/>
                    <a:pt x="951" y="3470"/>
                  </a:cubicBezTo>
                  <a:lnTo>
                    <a:pt x="951" y="3470"/>
                  </a:lnTo>
                  <a:cubicBezTo>
                    <a:pt x="949" y="3460"/>
                    <a:pt x="950" y="3444"/>
                    <a:pt x="966" y="3440"/>
                  </a:cubicBezTo>
                  <a:cubicBezTo>
                    <a:pt x="967" y="3440"/>
                    <a:pt x="967" y="3440"/>
                    <a:pt x="967" y="3440"/>
                  </a:cubicBezTo>
                  <a:cubicBezTo>
                    <a:pt x="977" y="3440"/>
                    <a:pt x="980" y="3495"/>
                    <a:pt x="1004" y="3495"/>
                  </a:cubicBezTo>
                  <a:cubicBezTo>
                    <a:pt x="1006" y="3495"/>
                    <a:pt x="1008" y="3495"/>
                    <a:pt x="1009" y="3495"/>
                  </a:cubicBezTo>
                  <a:lnTo>
                    <a:pt x="1009" y="3495"/>
                  </a:lnTo>
                  <a:cubicBezTo>
                    <a:pt x="1009" y="3495"/>
                    <a:pt x="1008" y="3495"/>
                    <a:pt x="1008" y="3495"/>
                  </a:cubicBezTo>
                  <a:cubicBezTo>
                    <a:pt x="998" y="3495"/>
                    <a:pt x="1017" y="3447"/>
                    <a:pt x="1026" y="3447"/>
                  </a:cubicBezTo>
                  <a:cubicBezTo>
                    <a:pt x="1027" y="3447"/>
                    <a:pt x="1028" y="3448"/>
                    <a:pt x="1028" y="3448"/>
                  </a:cubicBezTo>
                  <a:cubicBezTo>
                    <a:pt x="1047" y="3472"/>
                    <a:pt x="1110" y="3495"/>
                    <a:pt x="1045" y="3515"/>
                  </a:cubicBezTo>
                  <a:cubicBezTo>
                    <a:pt x="1038" y="3514"/>
                    <a:pt x="1031" y="3513"/>
                    <a:pt x="1024" y="3513"/>
                  </a:cubicBezTo>
                  <a:cubicBezTo>
                    <a:pt x="1010" y="3513"/>
                    <a:pt x="998" y="3517"/>
                    <a:pt x="998" y="3532"/>
                  </a:cubicBezTo>
                  <a:cubicBezTo>
                    <a:pt x="997" y="3567"/>
                    <a:pt x="1006" y="3614"/>
                    <a:pt x="1024" y="3642"/>
                  </a:cubicBezTo>
                  <a:cubicBezTo>
                    <a:pt x="1028" y="3647"/>
                    <a:pt x="1032" y="3649"/>
                    <a:pt x="1038" y="3649"/>
                  </a:cubicBezTo>
                  <a:cubicBezTo>
                    <a:pt x="1056" y="3649"/>
                    <a:pt x="1083" y="3627"/>
                    <a:pt x="1100" y="3625"/>
                  </a:cubicBezTo>
                  <a:lnTo>
                    <a:pt x="1100" y="3625"/>
                  </a:lnTo>
                  <a:cubicBezTo>
                    <a:pt x="1104" y="3642"/>
                    <a:pt x="1092" y="3711"/>
                    <a:pt x="1073" y="3727"/>
                  </a:cubicBezTo>
                  <a:cubicBezTo>
                    <a:pt x="1071" y="3728"/>
                    <a:pt x="1068" y="3729"/>
                    <a:pt x="1066" y="3729"/>
                  </a:cubicBezTo>
                  <a:cubicBezTo>
                    <a:pt x="1050" y="3729"/>
                    <a:pt x="1034" y="3692"/>
                    <a:pt x="1032" y="3685"/>
                  </a:cubicBezTo>
                  <a:lnTo>
                    <a:pt x="1032" y="3685"/>
                  </a:lnTo>
                  <a:cubicBezTo>
                    <a:pt x="1038" y="3709"/>
                    <a:pt x="1062" y="3754"/>
                    <a:pt x="1042" y="3780"/>
                  </a:cubicBezTo>
                  <a:cubicBezTo>
                    <a:pt x="1026" y="3800"/>
                    <a:pt x="978" y="3808"/>
                    <a:pt x="953" y="3815"/>
                  </a:cubicBezTo>
                  <a:cubicBezTo>
                    <a:pt x="1000" y="3818"/>
                    <a:pt x="1045" y="3818"/>
                    <a:pt x="1087" y="3832"/>
                  </a:cubicBezTo>
                  <a:cubicBezTo>
                    <a:pt x="1108" y="3839"/>
                    <a:pt x="1102" y="3866"/>
                    <a:pt x="1117" y="3881"/>
                  </a:cubicBezTo>
                  <a:cubicBezTo>
                    <a:pt x="1124" y="3888"/>
                    <a:pt x="1169" y="3889"/>
                    <a:pt x="1146" y="3910"/>
                  </a:cubicBezTo>
                  <a:cubicBezTo>
                    <a:pt x="1133" y="3922"/>
                    <a:pt x="1114" y="3923"/>
                    <a:pt x="1095" y="3923"/>
                  </a:cubicBezTo>
                  <a:cubicBezTo>
                    <a:pt x="1094" y="3923"/>
                    <a:pt x="1092" y="3923"/>
                    <a:pt x="1091" y="3923"/>
                  </a:cubicBezTo>
                  <a:cubicBezTo>
                    <a:pt x="1073" y="3923"/>
                    <a:pt x="1055" y="3923"/>
                    <a:pt x="1040" y="3933"/>
                  </a:cubicBezTo>
                  <a:cubicBezTo>
                    <a:pt x="1014" y="3950"/>
                    <a:pt x="1049" y="3973"/>
                    <a:pt x="1062" y="3980"/>
                  </a:cubicBezTo>
                  <a:cubicBezTo>
                    <a:pt x="1080" y="3990"/>
                    <a:pt x="1095" y="3984"/>
                    <a:pt x="1104" y="4002"/>
                  </a:cubicBezTo>
                  <a:cubicBezTo>
                    <a:pt x="1115" y="4020"/>
                    <a:pt x="1119" y="4041"/>
                    <a:pt x="1124" y="4061"/>
                  </a:cubicBezTo>
                  <a:cubicBezTo>
                    <a:pt x="1138" y="4109"/>
                    <a:pt x="1138" y="4183"/>
                    <a:pt x="1179" y="4218"/>
                  </a:cubicBezTo>
                  <a:cubicBezTo>
                    <a:pt x="1190" y="4227"/>
                    <a:pt x="1219" y="4221"/>
                    <a:pt x="1212" y="4238"/>
                  </a:cubicBezTo>
                  <a:cubicBezTo>
                    <a:pt x="1202" y="4259"/>
                    <a:pt x="1174" y="4272"/>
                    <a:pt x="1166" y="4294"/>
                  </a:cubicBezTo>
                  <a:cubicBezTo>
                    <a:pt x="1147" y="4341"/>
                    <a:pt x="1157" y="4405"/>
                    <a:pt x="1193" y="4438"/>
                  </a:cubicBezTo>
                  <a:cubicBezTo>
                    <a:pt x="1201" y="4444"/>
                    <a:pt x="1241" y="4449"/>
                    <a:pt x="1240" y="4454"/>
                  </a:cubicBezTo>
                  <a:cubicBezTo>
                    <a:pt x="1233" y="4473"/>
                    <a:pt x="1179" y="4473"/>
                    <a:pt x="1185" y="4499"/>
                  </a:cubicBezTo>
                  <a:cubicBezTo>
                    <a:pt x="1185" y="4499"/>
                    <a:pt x="1190" y="4498"/>
                    <a:pt x="1198" y="4498"/>
                  </a:cubicBezTo>
                  <a:cubicBezTo>
                    <a:pt x="1211" y="4498"/>
                    <a:pt x="1232" y="4500"/>
                    <a:pt x="1236" y="4513"/>
                  </a:cubicBezTo>
                  <a:cubicBezTo>
                    <a:pt x="1241" y="4525"/>
                    <a:pt x="1242" y="4540"/>
                    <a:pt x="1260" y="4540"/>
                  </a:cubicBezTo>
                  <a:cubicBezTo>
                    <a:pt x="1262" y="4540"/>
                    <a:pt x="1264" y="4540"/>
                    <a:pt x="1267" y="4540"/>
                  </a:cubicBezTo>
                  <a:cubicBezTo>
                    <a:pt x="1280" y="4538"/>
                    <a:pt x="1290" y="4537"/>
                    <a:pt x="1298" y="4537"/>
                  </a:cubicBezTo>
                  <a:cubicBezTo>
                    <a:pt x="1320" y="4537"/>
                    <a:pt x="1328" y="4544"/>
                    <a:pt x="1358" y="4555"/>
                  </a:cubicBezTo>
                  <a:cubicBezTo>
                    <a:pt x="1351" y="4565"/>
                    <a:pt x="1288" y="4605"/>
                    <a:pt x="1277" y="4605"/>
                  </a:cubicBezTo>
                  <a:cubicBezTo>
                    <a:pt x="1276" y="4605"/>
                    <a:pt x="1275" y="4605"/>
                    <a:pt x="1276" y="4603"/>
                  </a:cubicBezTo>
                  <a:cubicBezTo>
                    <a:pt x="1278" y="4595"/>
                    <a:pt x="1291" y="4572"/>
                    <a:pt x="1266" y="4565"/>
                  </a:cubicBezTo>
                  <a:cubicBezTo>
                    <a:pt x="1263" y="4564"/>
                    <a:pt x="1261" y="4564"/>
                    <a:pt x="1259" y="4564"/>
                  </a:cubicBezTo>
                  <a:cubicBezTo>
                    <a:pt x="1248" y="4564"/>
                    <a:pt x="1245" y="4573"/>
                    <a:pt x="1243" y="4582"/>
                  </a:cubicBezTo>
                  <a:cubicBezTo>
                    <a:pt x="1240" y="4602"/>
                    <a:pt x="1295" y="4641"/>
                    <a:pt x="1259" y="4667"/>
                  </a:cubicBezTo>
                  <a:cubicBezTo>
                    <a:pt x="1252" y="4672"/>
                    <a:pt x="1251" y="4680"/>
                    <a:pt x="1254" y="4690"/>
                  </a:cubicBezTo>
                  <a:lnTo>
                    <a:pt x="1254" y="4690"/>
                  </a:lnTo>
                  <a:cubicBezTo>
                    <a:pt x="1267" y="4675"/>
                    <a:pt x="1295" y="4653"/>
                    <a:pt x="1313" y="4653"/>
                  </a:cubicBezTo>
                  <a:cubicBezTo>
                    <a:pt x="1321" y="4653"/>
                    <a:pt x="1328" y="4657"/>
                    <a:pt x="1331" y="4668"/>
                  </a:cubicBezTo>
                  <a:lnTo>
                    <a:pt x="1254" y="4691"/>
                  </a:lnTo>
                  <a:lnTo>
                    <a:pt x="1254" y="4691"/>
                  </a:lnTo>
                  <a:cubicBezTo>
                    <a:pt x="1254" y="4691"/>
                    <a:pt x="1254" y="4691"/>
                    <a:pt x="1254" y="4690"/>
                  </a:cubicBezTo>
                  <a:lnTo>
                    <a:pt x="1254" y="4690"/>
                  </a:lnTo>
                  <a:cubicBezTo>
                    <a:pt x="1253" y="4691"/>
                    <a:pt x="1253" y="4691"/>
                    <a:pt x="1253" y="4692"/>
                  </a:cubicBezTo>
                  <a:lnTo>
                    <a:pt x="1254" y="4691"/>
                  </a:lnTo>
                  <a:lnTo>
                    <a:pt x="1254" y="4691"/>
                  </a:lnTo>
                  <a:cubicBezTo>
                    <a:pt x="1262" y="4724"/>
                    <a:pt x="1302" y="4777"/>
                    <a:pt x="1308" y="4801"/>
                  </a:cubicBezTo>
                  <a:cubicBezTo>
                    <a:pt x="1351" y="4789"/>
                    <a:pt x="1344" y="4769"/>
                    <a:pt x="1381" y="4759"/>
                  </a:cubicBezTo>
                  <a:lnTo>
                    <a:pt x="1381" y="4759"/>
                  </a:lnTo>
                  <a:cubicBezTo>
                    <a:pt x="1386" y="4781"/>
                    <a:pt x="1344" y="4814"/>
                    <a:pt x="1351" y="4823"/>
                  </a:cubicBezTo>
                  <a:cubicBezTo>
                    <a:pt x="1365" y="4838"/>
                    <a:pt x="1408" y="4840"/>
                    <a:pt x="1431" y="4849"/>
                  </a:cubicBezTo>
                  <a:cubicBezTo>
                    <a:pt x="1403" y="4865"/>
                    <a:pt x="1289" y="4999"/>
                    <a:pt x="1341" y="4999"/>
                  </a:cubicBezTo>
                  <a:cubicBezTo>
                    <a:pt x="1345" y="4999"/>
                    <a:pt x="1350" y="4998"/>
                    <a:pt x="1357" y="4996"/>
                  </a:cubicBezTo>
                  <a:cubicBezTo>
                    <a:pt x="1359" y="4981"/>
                    <a:pt x="1344" y="4981"/>
                    <a:pt x="1340" y="4977"/>
                  </a:cubicBezTo>
                  <a:cubicBezTo>
                    <a:pt x="1334" y="4970"/>
                    <a:pt x="1369" y="4968"/>
                    <a:pt x="1389" y="4968"/>
                  </a:cubicBezTo>
                  <a:cubicBezTo>
                    <a:pt x="1394" y="4968"/>
                    <a:pt x="1399" y="4968"/>
                    <a:pt x="1400" y="4968"/>
                  </a:cubicBezTo>
                  <a:cubicBezTo>
                    <a:pt x="1417" y="4973"/>
                    <a:pt x="1427" y="4988"/>
                    <a:pt x="1427" y="5003"/>
                  </a:cubicBezTo>
                  <a:cubicBezTo>
                    <a:pt x="1426" y="5040"/>
                    <a:pt x="1351" y="5022"/>
                    <a:pt x="1349" y="5065"/>
                  </a:cubicBezTo>
                  <a:cubicBezTo>
                    <a:pt x="1348" y="5084"/>
                    <a:pt x="1352" y="5112"/>
                    <a:pt x="1365" y="5127"/>
                  </a:cubicBezTo>
                  <a:cubicBezTo>
                    <a:pt x="1370" y="5134"/>
                    <a:pt x="1377" y="5135"/>
                    <a:pt x="1385" y="5135"/>
                  </a:cubicBezTo>
                  <a:cubicBezTo>
                    <a:pt x="1389" y="5135"/>
                    <a:pt x="1394" y="5135"/>
                    <a:pt x="1399" y="5135"/>
                  </a:cubicBezTo>
                  <a:cubicBezTo>
                    <a:pt x="1409" y="5135"/>
                    <a:pt x="1418" y="5137"/>
                    <a:pt x="1422" y="5150"/>
                  </a:cubicBezTo>
                  <a:cubicBezTo>
                    <a:pt x="1429" y="5171"/>
                    <a:pt x="1436" y="5182"/>
                    <a:pt x="1405" y="5192"/>
                  </a:cubicBezTo>
                  <a:cubicBezTo>
                    <a:pt x="1399" y="5191"/>
                    <a:pt x="1387" y="5189"/>
                    <a:pt x="1377" y="5189"/>
                  </a:cubicBezTo>
                  <a:cubicBezTo>
                    <a:pt x="1372" y="5189"/>
                    <a:pt x="1367" y="5190"/>
                    <a:pt x="1365" y="5191"/>
                  </a:cubicBezTo>
                  <a:cubicBezTo>
                    <a:pt x="1351" y="5199"/>
                    <a:pt x="1492" y="5251"/>
                    <a:pt x="1457" y="5277"/>
                  </a:cubicBezTo>
                  <a:cubicBezTo>
                    <a:pt x="1430" y="5298"/>
                    <a:pt x="1396" y="5298"/>
                    <a:pt x="1401" y="5335"/>
                  </a:cubicBezTo>
                  <a:cubicBezTo>
                    <a:pt x="1402" y="5344"/>
                    <a:pt x="1419" y="5379"/>
                    <a:pt x="1427" y="5384"/>
                  </a:cubicBezTo>
                  <a:cubicBezTo>
                    <a:pt x="1421" y="5380"/>
                    <a:pt x="1463" y="5314"/>
                    <a:pt x="1478" y="5314"/>
                  </a:cubicBezTo>
                  <a:cubicBezTo>
                    <a:pt x="1480" y="5314"/>
                    <a:pt x="1482" y="5316"/>
                    <a:pt x="1482" y="5321"/>
                  </a:cubicBezTo>
                  <a:cubicBezTo>
                    <a:pt x="1483" y="5350"/>
                    <a:pt x="1478" y="5377"/>
                    <a:pt x="1485" y="5404"/>
                  </a:cubicBezTo>
                  <a:lnTo>
                    <a:pt x="1496" y="5447"/>
                  </a:lnTo>
                  <a:cubicBezTo>
                    <a:pt x="1494" y="5455"/>
                    <a:pt x="1496" y="5459"/>
                    <a:pt x="1502" y="5459"/>
                  </a:cubicBezTo>
                  <a:cubicBezTo>
                    <a:pt x="1504" y="5459"/>
                    <a:pt x="1507" y="5458"/>
                    <a:pt x="1510" y="5457"/>
                  </a:cubicBezTo>
                  <a:lnTo>
                    <a:pt x="1510" y="5457"/>
                  </a:lnTo>
                  <a:cubicBezTo>
                    <a:pt x="1518" y="5467"/>
                    <a:pt x="1449" y="5466"/>
                    <a:pt x="1442" y="5470"/>
                  </a:cubicBezTo>
                  <a:cubicBezTo>
                    <a:pt x="1418" y="5482"/>
                    <a:pt x="1454" y="5499"/>
                    <a:pt x="1463" y="5502"/>
                  </a:cubicBezTo>
                  <a:cubicBezTo>
                    <a:pt x="1476" y="5505"/>
                    <a:pt x="1515" y="5510"/>
                    <a:pt x="1504" y="5531"/>
                  </a:cubicBezTo>
                  <a:cubicBezTo>
                    <a:pt x="1494" y="5549"/>
                    <a:pt x="1465" y="5546"/>
                    <a:pt x="1450" y="5557"/>
                  </a:cubicBezTo>
                  <a:cubicBezTo>
                    <a:pt x="1454" y="5554"/>
                    <a:pt x="1458" y="5553"/>
                    <a:pt x="1463" y="5553"/>
                  </a:cubicBezTo>
                  <a:cubicBezTo>
                    <a:pt x="1489" y="5553"/>
                    <a:pt x="1529" y="5587"/>
                    <a:pt x="1537" y="5597"/>
                  </a:cubicBezTo>
                  <a:cubicBezTo>
                    <a:pt x="1547" y="5609"/>
                    <a:pt x="1556" y="5627"/>
                    <a:pt x="1551" y="5643"/>
                  </a:cubicBezTo>
                  <a:cubicBezTo>
                    <a:pt x="1548" y="5659"/>
                    <a:pt x="1530" y="5656"/>
                    <a:pt x="1527" y="5672"/>
                  </a:cubicBezTo>
                  <a:cubicBezTo>
                    <a:pt x="1525" y="5685"/>
                    <a:pt x="1528" y="5735"/>
                    <a:pt x="1551" y="5735"/>
                  </a:cubicBezTo>
                  <a:cubicBezTo>
                    <a:pt x="1552" y="5735"/>
                    <a:pt x="1553" y="5735"/>
                    <a:pt x="1555" y="5734"/>
                  </a:cubicBezTo>
                  <a:cubicBezTo>
                    <a:pt x="1563" y="5732"/>
                    <a:pt x="1569" y="5731"/>
                    <a:pt x="1575" y="5731"/>
                  </a:cubicBezTo>
                  <a:cubicBezTo>
                    <a:pt x="1586" y="5731"/>
                    <a:pt x="1593" y="5736"/>
                    <a:pt x="1598" y="5749"/>
                  </a:cubicBezTo>
                  <a:cubicBezTo>
                    <a:pt x="1598" y="5749"/>
                    <a:pt x="1608" y="5777"/>
                    <a:pt x="1602" y="5779"/>
                  </a:cubicBezTo>
                  <a:cubicBezTo>
                    <a:pt x="1602" y="5779"/>
                    <a:pt x="1601" y="5779"/>
                    <a:pt x="1601" y="5779"/>
                  </a:cubicBezTo>
                  <a:cubicBezTo>
                    <a:pt x="1592" y="5779"/>
                    <a:pt x="1562" y="5767"/>
                    <a:pt x="1541" y="5767"/>
                  </a:cubicBezTo>
                  <a:cubicBezTo>
                    <a:pt x="1528" y="5767"/>
                    <a:pt x="1518" y="5771"/>
                    <a:pt x="1517" y="5785"/>
                  </a:cubicBezTo>
                  <a:cubicBezTo>
                    <a:pt x="1515" y="5817"/>
                    <a:pt x="1572" y="5813"/>
                    <a:pt x="1558" y="5849"/>
                  </a:cubicBezTo>
                  <a:cubicBezTo>
                    <a:pt x="1540" y="5891"/>
                    <a:pt x="1574" y="5904"/>
                    <a:pt x="1602" y="5925"/>
                  </a:cubicBezTo>
                  <a:cubicBezTo>
                    <a:pt x="1624" y="5941"/>
                    <a:pt x="1613" y="5939"/>
                    <a:pt x="1609" y="5953"/>
                  </a:cubicBezTo>
                  <a:cubicBezTo>
                    <a:pt x="1606" y="5964"/>
                    <a:pt x="1627" y="5976"/>
                    <a:pt x="1629" y="5986"/>
                  </a:cubicBezTo>
                  <a:cubicBezTo>
                    <a:pt x="1656" y="5987"/>
                    <a:pt x="1704" y="6014"/>
                    <a:pt x="1661" y="6038"/>
                  </a:cubicBezTo>
                  <a:cubicBezTo>
                    <a:pt x="1650" y="6043"/>
                    <a:pt x="1558" y="6088"/>
                    <a:pt x="1614" y="6092"/>
                  </a:cubicBezTo>
                  <a:cubicBezTo>
                    <a:pt x="1640" y="6095"/>
                    <a:pt x="1658" y="6087"/>
                    <a:pt x="1661" y="6114"/>
                  </a:cubicBezTo>
                  <a:cubicBezTo>
                    <a:pt x="1662" y="6129"/>
                    <a:pt x="1633" y="6128"/>
                    <a:pt x="1623" y="6137"/>
                  </a:cubicBezTo>
                  <a:cubicBezTo>
                    <a:pt x="1612" y="6150"/>
                    <a:pt x="1619" y="6166"/>
                    <a:pt x="1621" y="6177"/>
                  </a:cubicBezTo>
                  <a:lnTo>
                    <a:pt x="1673" y="6162"/>
                  </a:lnTo>
                  <a:cubicBezTo>
                    <a:pt x="1676" y="6151"/>
                    <a:pt x="1683" y="6132"/>
                    <a:pt x="1696" y="6124"/>
                  </a:cubicBezTo>
                  <a:cubicBezTo>
                    <a:pt x="1700" y="6122"/>
                    <a:pt x="1703" y="6121"/>
                    <a:pt x="1705" y="6121"/>
                  </a:cubicBezTo>
                  <a:cubicBezTo>
                    <a:pt x="1723" y="6121"/>
                    <a:pt x="1727" y="6159"/>
                    <a:pt x="1730" y="6165"/>
                  </a:cubicBezTo>
                  <a:cubicBezTo>
                    <a:pt x="1737" y="6196"/>
                    <a:pt x="1703" y="6190"/>
                    <a:pt x="1695" y="6225"/>
                  </a:cubicBezTo>
                  <a:cubicBezTo>
                    <a:pt x="1694" y="6231"/>
                    <a:pt x="1684" y="6286"/>
                    <a:pt x="1694" y="6287"/>
                  </a:cubicBezTo>
                  <a:cubicBezTo>
                    <a:pt x="1694" y="6287"/>
                    <a:pt x="1695" y="6287"/>
                    <a:pt x="1695" y="6287"/>
                  </a:cubicBezTo>
                  <a:cubicBezTo>
                    <a:pt x="1710" y="6287"/>
                    <a:pt x="1720" y="6279"/>
                    <a:pt x="1729" y="6279"/>
                  </a:cubicBezTo>
                  <a:cubicBezTo>
                    <a:pt x="1735" y="6279"/>
                    <a:pt x="1740" y="6282"/>
                    <a:pt x="1745" y="6292"/>
                  </a:cubicBezTo>
                  <a:cubicBezTo>
                    <a:pt x="1752" y="6303"/>
                    <a:pt x="1751" y="6320"/>
                    <a:pt x="1765" y="6320"/>
                  </a:cubicBezTo>
                  <a:cubicBezTo>
                    <a:pt x="1766" y="6320"/>
                    <a:pt x="1767" y="6320"/>
                    <a:pt x="1768" y="6320"/>
                  </a:cubicBezTo>
                  <a:cubicBezTo>
                    <a:pt x="1769" y="6320"/>
                    <a:pt x="1770" y="6320"/>
                    <a:pt x="1771" y="6320"/>
                  </a:cubicBezTo>
                  <a:cubicBezTo>
                    <a:pt x="1807" y="6320"/>
                    <a:pt x="1837" y="6399"/>
                    <a:pt x="1851" y="6418"/>
                  </a:cubicBezTo>
                  <a:cubicBezTo>
                    <a:pt x="1863" y="6439"/>
                    <a:pt x="1853" y="6442"/>
                    <a:pt x="1840" y="6466"/>
                  </a:cubicBezTo>
                  <a:cubicBezTo>
                    <a:pt x="1828" y="6488"/>
                    <a:pt x="1859" y="6511"/>
                    <a:pt x="1869" y="6521"/>
                  </a:cubicBezTo>
                  <a:cubicBezTo>
                    <a:pt x="1872" y="6538"/>
                    <a:pt x="1884" y="6559"/>
                    <a:pt x="1901" y="6559"/>
                  </a:cubicBezTo>
                  <a:cubicBezTo>
                    <a:pt x="1907" y="6559"/>
                    <a:pt x="1914" y="6556"/>
                    <a:pt x="1921" y="6550"/>
                  </a:cubicBezTo>
                  <a:cubicBezTo>
                    <a:pt x="1926" y="6547"/>
                    <a:pt x="1930" y="6545"/>
                    <a:pt x="1933" y="6545"/>
                  </a:cubicBezTo>
                  <a:cubicBezTo>
                    <a:pt x="1942" y="6545"/>
                    <a:pt x="1947" y="6554"/>
                    <a:pt x="1957" y="6562"/>
                  </a:cubicBezTo>
                  <a:cubicBezTo>
                    <a:pt x="1958" y="6563"/>
                    <a:pt x="1960" y="6564"/>
                    <a:pt x="1962" y="6564"/>
                  </a:cubicBezTo>
                  <a:cubicBezTo>
                    <a:pt x="1969" y="6564"/>
                    <a:pt x="1977" y="6557"/>
                    <a:pt x="1986" y="6557"/>
                  </a:cubicBezTo>
                  <a:cubicBezTo>
                    <a:pt x="1988" y="6557"/>
                    <a:pt x="1990" y="6558"/>
                    <a:pt x="1992" y="6558"/>
                  </a:cubicBezTo>
                  <a:cubicBezTo>
                    <a:pt x="2015" y="6566"/>
                    <a:pt x="2020" y="6585"/>
                    <a:pt x="2040" y="6598"/>
                  </a:cubicBezTo>
                  <a:cubicBezTo>
                    <a:pt x="2042" y="6599"/>
                    <a:pt x="2044" y="6600"/>
                    <a:pt x="2048" y="6600"/>
                  </a:cubicBezTo>
                  <a:cubicBezTo>
                    <a:pt x="2080" y="6600"/>
                    <a:pt x="2156" y="6529"/>
                    <a:pt x="2146" y="6503"/>
                  </a:cubicBezTo>
                  <a:lnTo>
                    <a:pt x="2146" y="6503"/>
                  </a:lnTo>
                  <a:cubicBezTo>
                    <a:pt x="2146" y="6504"/>
                    <a:pt x="2145" y="6504"/>
                    <a:pt x="2143" y="6504"/>
                  </a:cubicBezTo>
                  <a:cubicBezTo>
                    <a:pt x="2137" y="6504"/>
                    <a:pt x="2124" y="6502"/>
                    <a:pt x="2122" y="6500"/>
                  </a:cubicBezTo>
                  <a:cubicBezTo>
                    <a:pt x="2112" y="6492"/>
                    <a:pt x="2104" y="6479"/>
                    <a:pt x="2104" y="6461"/>
                  </a:cubicBezTo>
                  <a:cubicBezTo>
                    <a:pt x="2092" y="6428"/>
                    <a:pt x="2078" y="6403"/>
                    <a:pt x="2053" y="6391"/>
                  </a:cubicBezTo>
                  <a:cubicBezTo>
                    <a:pt x="2052" y="6390"/>
                    <a:pt x="2051" y="6390"/>
                    <a:pt x="2050" y="6390"/>
                  </a:cubicBezTo>
                  <a:cubicBezTo>
                    <a:pt x="2034" y="6390"/>
                    <a:pt x="2014" y="6438"/>
                    <a:pt x="1991" y="6438"/>
                  </a:cubicBezTo>
                  <a:cubicBezTo>
                    <a:pt x="1989" y="6438"/>
                    <a:pt x="1987" y="6438"/>
                    <a:pt x="1985" y="6437"/>
                  </a:cubicBezTo>
                  <a:cubicBezTo>
                    <a:pt x="1966" y="6429"/>
                    <a:pt x="1964" y="6409"/>
                    <a:pt x="1969" y="6385"/>
                  </a:cubicBezTo>
                  <a:cubicBezTo>
                    <a:pt x="1985" y="6367"/>
                    <a:pt x="1986" y="6363"/>
                    <a:pt x="1977" y="6353"/>
                  </a:cubicBezTo>
                  <a:cubicBezTo>
                    <a:pt x="1972" y="6347"/>
                    <a:pt x="1969" y="6345"/>
                    <a:pt x="1967" y="6345"/>
                  </a:cubicBezTo>
                  <a:cubicBezTo>
                    <a:pt x="1963" y="6345"/>
                    <a:pt x="1958" y="6354"/>
                    <a:pt x="1939" y="6366"/>
                  </a:cubicBezTo>
                  <a:cubicBezTo>
                    <a:pt x="1935" y="6369"/>
                    <a:pt x="1931" y="6370"/>
                    <a:pt x="1926" y="6370"/>
                  </a:cubicBezTo>
                  <a:cubicBezTo>
                    <a:pt x="1916" y="6370"/>
                    <a:pt x="1907" y="6364"/>
                    <a:pt x="1911" y="6353"/>
                  </a:cubicBezTo>
                  <a:cubicBezTo>
                    <a:pt x="1923" y="6321"/>
                    <a:pt x="1977" y="6312"/>
                    <a:pt x="1958" y="6283"/>
                  </a:cubicBezTo>
                  <a:cubicBezTo>
                    <a:pt x="1955" y="6278"/>
                    <a:pt x="1941" y="6273"/>
                    <a:pt x="1925" y="6273"/>
                  </a:cubicBezTo>
                  <a:cubicBezTo>
                    <a:pt x="1914" y="6273"/>
                    <a:pt x="1902" y="6276"/>
                    <a:pt x="1893" y="6282"/>
                  </a:cubicBezTo>
                  <a:cubicBezTo>
                    <a:pt x="1886" y="6279"/>
                    <a:pt x="1885" y="6266"/>
                    <a:pt x="1879" y="6261"/>
                  </a:cubicBezTo>
                  <a:cubicBezTo>
                    <a:pt x="1872" y="6256"/>
                    <a:pt x="1802" y="6212"/>
                    <a:pt x="1808" y="6202"/>
                  </a:cubicBezTo>
                  <a:cubicBezTo>
                    <a:pt x="1813" y="6196"/>
                    <a:pt x="1822" y="6194"/>
                    <a:pt x="1833" y="6194"/>
                  </a:cubicBezTo>
                  <a:cubicBezTo>
                    <a:pt x="1851" y="6194"/>
                    <a:pt x="1873" y="6199"/>
                    <a:pt x="1888" y="6199"/>
                  </a:cubicBezTo>
                  <a:cubicBezTo>
                    <a:pt x="1893" y="6199"/>
                    <a:pt x="1897" y="6199"/>
                    <a:pt x="1900" y="6197"/>
                  </a:cubicBezTo>
                  <a:lnTo>
                    <a:pt x="1900" y="6197"/>
                  </a:lnTo>
                  <a:cubicBezTo>
                    <a:pt x="1898" y="6198"/>
                    <a:pt x="1897" y="6198"/>
                    <a:pt x="1895" y="6198"/>
                  </a:cubicBezTo>
                  <a:cubicBezTo>
                    <a:pt x="1874" y="6198"/>
                    <a:pt x="1834" y="6137"/>
                    <a:pt x="1819" y="6130"/>
                  </a:cubicBezTo>
                  <a:cubicBezTo>
                    <a:pt x="1793" y="6120"/>
                    <a:pt x="1798" y="6102"/>
                    <a:pt x="1818" y="6076"/>
                  </a:cubicBezTo>
                  <a:cubicBezTo>
                    <a:pt x="1849" y="6036"/>
                    <a:pt x="1812" y="6050"/>
                    <a:pt x="1807" y="6032"/>
                  </a:cubicBezTo>
                  <a:cubicBezTo>
                    <a:pt x="1802" y="6011"/>
                    <a:pt x="1798" y="6007"/>
                    <a:pt x="1812" y="5986"/>
                  </a:cubicBezTo>
                  <a:cubicBezTo>
                    <a:pt x="1817" y="5979"/>
                    <a:pt x="1817" y="5972"/>
                    <a:pt x="1813" y="5966"/>
                  </a:cubicBezTo>
                  <a:cubicBezTo>
                    <a:pt x="1809" y="5960"/>
                    <a:pt x="1800" y="5956"/>
                    <a:pt x="1789" y="5956"/>
                  </a:cubicBezTo>
                  <a:cubicBezTo>
                    <a:pt x="1780" y="5956"/>
                    <a:pt x="1770" y="5959"/>
                    <a:pt x="1764" y="5967"/>
                  </a:cubicBezTo>
                  <a:cubicBezTo>
                    <a:pt x="1755" y="5973"/>
                    <a:pt x="1742" y="5980"/>
                    <a:pt x="1732" y="5980"/>
                  </a:cubicBezTo>
                  <a:cubicBezTo>
                    <a:pt x="1725" y="5980"/>
                    <a:pt x="1721" y="5976"/>
                    <a:pt x="1723" y="5965"/>
                  </a:cubicBezTo>
                  <a:cubicBezTo>
                    <a:pt x="1730" y="5942"/>
                    <a:pt x="1759" y="5930"/>
                    <a:pt x="1765" y="5906"/>
                  </a:cubicBezTo>
                  <a:cubicBezTo>
                    <a:pt x="1771" y="5883"/>
                    <a:pt x="1751" y="5864"/>
                    <a:pt x="1734" y="5849"/>
                  </a:cubicBezTo>
                  <a:cubicBezTo>
                    <a:pt x="1730" y="5835"/>
                    <a:pt x="1727" y="5819"/>
                    <a:pt x="1734" y="5802"/>
                  </a:cubicBezTo>
                  <a:cubicBezTo>
                    <a:pt x="1744" y="5796"/>
                    <a:pt x="1747" y="5789"/>
                    <a:pt x="1745" y="5783"/>
                  </a:cubicBezTo>
                  <a:cubicBezTo>
                    <a:pt x="1739" y="5758"/>
                    <a:pt x="1717" y="5771"/>
                    <a:pt x="1709" y="5746"/>
                  </a:cubicBezTo>
                  <a:cubicBezTo>
                    <a:pt x="1703" y="5731"/>
                    <a:pt x="1713" y="5716"/>
                    <a:pt x="1712" y="5698"/>
                  </a:cubicBezTo>
                  <a:cubicBezTo>
                    <a:pt x="1710" y="5658"/>
                    <a:pt x="1691" y="5612"/>
                    <a:pt x="1653" y="5589"/>
                  </a:cubicBezTo>
                  <a:cubicBezTo>
                    <a:pt x="1626" y="5573"/>
                    <a:pt x="1620" y="5569"/>
                    <a:pt x="1661" y="5557"/>
                  </a:cubicBezTo>
                  <a:cubicBezTo>
                    <a:pt x="1667" y="5559"/>
                    <a:pt x="1671" y="5560"/>
                    <a:pt x="1674" y="5560"/>
                  </a:cubicBezTo>
                  <a:cubicBezTo>
                    <a:pt x="1689" y="5560"/>
                    <a:pt x="1685" y="5540"/>
                    <a:pt x="1682" y="5528"/>
                  </a:cubicBezTo>
                  <a:cubicBezTo>
                    <a:pt x="1677" y="5507"/>
                    <a:pt x="1675" y="5480"/>
                    <a:pt x="1658" y="5464"/>
                  </a:cubicBezTo>
                  <a:cubicBezTo>
                    <a:pt x="1646" y="5452"/>
                    <a:pt x="1620" y="5447"/>
                    <a:pt x="1627" y="5420"/>
                  </a:cubicBezTo>
                  <a:cubicBezTo>
                    <a:pt x="1669" y="5408"/>
                    <a:pt x="1644" y="5356"/>
                    <a:pt x="1633" y="5340"/>
                  </a:cubicBezTo>
                  <a:cubicBezTo>
                    <a:pt x="1621" y="5325"/>
                    <a:pt x="1552" y="5318"/>
                    <a:pt x="1565" y="5305"/>
                  </a:cubicBezTo>
                  <a:cubicBezTo>
                    <a:pt x="1598" y="5275"/>
                    <a:pt x="1611" y="5264"/>
                    <a:pt x="1606" y="5228"/>
                  </a:cubicBezTo>
                  <a:cubicBezTo>
                    <a:pt x="1599" y="5174"/>
                    <a:pt x="1585" y="5119"/>
                    <a:pt x="1562" y="5071"/>
                  </a:cubicBezTo>
                  <a:cubicBezTo>
                    <a:pt x="1553" y="5052"/>
                    <a:pt x="1544" y="5035"/>
                    <a:pt x="1532" y="5018"/>
                  </a:cubicBezTo>
                  <a:cubicBezTo>
                    <a:pt x="1526" y="5009"/>
                    <a:pt x="1504" y="5006"/>
                    <a:pt x="1502" y="4995"/>
                  </a:cubicBezTo>
                  <a:cubicBezTo>
                    <a:pt x="1498" y="4981"/>
                    <a:pt x="1531" y="4957"/>
                    <a:pt x="1539" y="4942"/>
                  </a:cubicBezTo>
                  <a:cubicBezTo>
                    <a:pt x="1549" y="4923"/>
                    <a:pt x="1553" y="4902"/>
                    <a:pt x="1551" y="4883"/>
                  </a:cubicBezTo>
                  <a:cubicBezTo>
                    <a:pt x="1550" y="4862"/>
                    <a:pt x="1542" y="4845"/>
                    <a:pt x="1521" y="4845"/>
                  </a:cubicBezTo>
                  <a:cubicBezTo>
                    <a:pt x="1516" y="4845"/>
                    <a:pt x="1510" y="4847"/>
                    <a:pt x="1503" y="4849"/>
                  </a:cubicBezTo>
                  <a:lnTo>
                    <a:pt x="1503" y="4849"/>
                  </a:lnTo>
                  <a:cubicBezTo>
                    <a:pt x="1530" y="4840"/>
                    <a:pt x="1469" y="4800"/>
                    <a:pt x="1461" y="4789"/>
                  </a:cubicBezTo>
                  <a:cubicBezTo>
                    <a:pt x="1456" y="4783"/>
                    <a:pt x="1492" y="4741"/>
                    <a:pt x="1494" y="4725"/>
                  </a:cubicBezTo>
                  <a:cubicBezTo>
                    <a:pt x="1496" y="4702"/>
                    <a:pt x="1494" y="4675"/>
                    <a:pt x="1480" y="4657"/>
                  </a:cubicBezTo>
                  <a:cubicBezTo>
                    <a:pt x="1476" y="4652"/>
                    <a:pt x="1471" y="4650"/>
                    <a:pt x="1464" y="4650"/>
                  </a:cubicBezTo>
                  <a:cubicBezTo>
                    <a:pt x="1449" y="4650"/>
                    <a:pt x="1428" y="4661"/>
                    <a:pt x="1413" y="4665"/>
                  </a:cubicBezTo>
                  <a:cubicBezTo>
                    <a:pt x="1411" y="4656"/>
                    <a:pt x="1401" y="4637"/>
                    <a:pt x="1403" y="4626"/>
                  </a:cubicBezTo>
                  <a:cubicBezTo>
                    <a:pt x="1412" y="4624"/>
                    <a:pt x="1419" y="4622"/>
                    <a:pt x="1426" y="4616"/>
                  </a:cubicBezTo>
                  <a:cubicBezTo>
                    <a:pt x="1432" y="4609"/>
                    <a:pt x="1423" y="4592"/>
                    <a:pt x="1420" y="4584"/>
                  </a:cubicBezTo>
                  <a:cubicBezTo>
                    <a:pt x="1419" y="4577"/>
                    <a:pt x="1440" y="4567"/>
                    <a:pt x="1441" y="4554"/>
                  </a:cubicBezTo>
                  <a:cubicBezTo>
                    <a:pt x="1443" y="4540"/>
                    <a:pt x="1439" y="4527"/>
                    <a:pt x="1434" y="4514"/>
                  </a:cubicBezTo>
                  <a:cubicBezTo>
                    <a:pt x="1417" y="4476"/>
                    <a:pt x="1388" y="4468"/>
                    <a:pt x="1354" y="4442"/>
                  </a:cubicBezTo>
                  <a:cubicBezTo>
                    <a:pt x="1311" y="4410"/>
                    <a:pt x="1346" y="4412"/>
                    <a:pt x="1386" y="4400"/>
                  </a:cubicBezTo>
                  <a:lnTo>
                    <a:pt x="1386" y="4400"/>
                  </a:lnTo>
                  <a:cubicBezTo>
                    <a:pt x="1384" y="4401"/>
                    <a:pt x="1382" y="4401"/>
                    <a:pt x="1380" y="4401"/>
                  </a:cubicBezTo>
                  <a:cubicBezTo>
                    <a:pt x="1365" y="4401"/>
                    <a:pt x="1375" y="4376"/>
                    <a:pt x="1356" y="4371"/>
                  </a:cubicBezTo>
                  <a:cubicBezTo>
                    <a:pt x="1356" y="4371"/>
                    <a:pt x="1355" y="4371"/>
                    <a:pt x="1354" y="4371"/>
                  </a:cubicBezTo>
                  <a:cubicBezTo>
                    <a:pt x="1348" y="4371"/>
                    <a:pt x="1330" y="4375"/>
                    <a:pt x="1323" y="4375"/>
                  </a:cubicBezTo>
                  <a:cubicBezTo>
                    <a:pt x="1322" y="4375"/>
                    <a:pt x="1321" y="4375"/>
                    <a:pt x="1321" y="4375"/>
                  </a:cubicBezTo>
                  <a:cubicBezTo>
                    <a:pt x="1317" y="4357"/>
                    <a:pt x="1356" y="4349"/>
                    <a:pt x="1352" y="4334"/>
                  </a:cubicBezTo>
                  <a:cubicBezTo>
                    <a:pt x="1347" y="4314"/>
                    <a:pt x="1310" y="4309"/>
                    <a:pt x="1296" y="4293"/>
                  </a:cubicBezTo>
                  <a:cubicBezTo>
                    <a:pt x="1286" y="4279"/>
                    <a:pt x="1288" y="4275"/>
                    <a:pt x="1296" y="4275"/>
                  </a:cubicBezTo>
                  <a:cubicBezTo>
                    <a:pt x="1303" y="4275"/>
                    <a:pt x="1316" y="4280"/>
                    <a:pt x="1324" y="4284"/>
                  </a:cubicBezTo>
                  <a:cubicBezTo>
                    <a:pt x="1329" y="4287"/>
                    <a:pt x="1335" y="4288"/>
                    <a:pt x="1342" y="4288"/>
                  </a:cubicBezTo>
                  <a:cubicBezTo>
                    <a:pt x="1364" y="4288"/>
                    <a:pt x="1388" y="4273"/>
                    <a:pt x="1375" y="4254"/>
                  </a:cubicBezTo>
                  <a:cubicBezTo>
                    <a:pt x="1362" y="4235"/>
                    <a:pt x="1335" y="4217"/>
                    <a:pt x="1305" y="4217"/>
                  </a:cubicBezTo>
                  <a:cubicBezTo>
                    <a:pt x="1298" y="4217"/>
                    <a:pt x="1291" y="4218"/>
                    <a:pt x="1284" y="4220"/>
                  </a:cubicBezTo>
                  <a:cubicBezTo>
                    <a:pt x="1380" y="4192"/>
                    <a:pt x="1241" y="4045"/>
                    <a:pt x="1310" y="4025"/>
                  </a:cubicBezTo>
                  <a:cubicBezTo>
                    <a:pt x="1346" y="3977"/>
                    <a:pt x="1280" y="3964"/>
                    <a:pt x="1263" y="3929"/>
                  </a:cubicBezTo>
                  <a:cubicBezTo>
                    <a:pt x="1251" y="3903"/>
                    <a:pt x="1246" y="3875"/>
                    <a:pt x="1238" y="3847"/>
                  </a:cubicBezTo>
                  <a:cubicBezTo>
                    <a:pt x="1227" y="3810"/>
                    <a:pt x="1194" y="3782"/>
                    <a:pt x="1186" y="3747"/>
                  </a:cubicBezTo>
                  <a:cubicBezTo>
                    <a:pt x="1179" y="3719"/>
                    <a:pt x="1204" y="3704"/>
                    <a:pt x="1194" y="3669"/>
                  </a:cubicBezTo>
                  <a:cubicBezTo>
                    <a:pt x="1191" y="3656"/>
                    <a:pt x="1186" y="3634"/>
                    <a:pt x="1168" y="3629"/>
                  </a:cubicBezTo>
                  <a:cubicBezTo>
                    <a:pt x="1167" y="3629"/>
                    <a:pt x="1166" y="3629"/>
                    <a:pt x="1165" y="3629"/>
                  </a:cubicBezTo>
                  <a:cubicBezTo>
                    <a:pt x="1159" y="3629"/>
                    <a:pt x="1152" y="3631"/>
                    <a:pt x="1146" y="3631"/>
                  </a:cubicBezTo>
                  <a:cubicBezTo>
                    <a:pt x="1142" y="3631"/>
                    <a:pt x="1138" y="3629"/>
                    <a:pt x="1138" y="3625"/>
                  </a:cubicBezTo>
                  <a:cubicBezTo>
                    <a:pt x="1133" y="3597"/>
                    <a:pt x="1185" y="3579"/>
                    <a:pt x="1209" y="3571"/>
                  </a:cubicBezTo>
                  <a:lnTo>
                    <a:pt x="1209" y="3571"/>
                  </a:lnTo>
                  <a:cubicBezTo>
                    <a:pt x="1208" y="3572"/>
                    <a:pt x="1206" y="3572"/>
                    <a:pt x="1204" y="3572"/>
                  </a:cubicBezTo>
                  <a:cubicBezTo>
                    <a:pt x="1155" y="3572"/>
                    <a:pt x="1123" y="3349"/>
                    <a:pt x="1118" y="3319"/>
                  </a:cubicBezTo>
                  <a:cubicBezTo>
                    <a:pt x="1113" y="3286"/>
                    <a:pt x="1126" y="3242"/>
                    <a:pt x="1117" y="3213"/>
                  </a:cubicBezTo>
                  <a:cubicBezTo>
                    <a:pt x="1106" y="3185"/>
                    <a:pt x="1087" y="3159"/>
                    <a:pt x="1064" y="3137"/>
                  </a:cubicBezTo>
                  <a:cubicBezTo>
                    <a:pt x="1059" y="3133"/>
                    <a:pt x="1024" y="3123"/>
                    <a:pt x="1004" y="3123"/>
                  </a:cubicBezTo>
                  <a:cubicBezTo>
                    <a:pt x="996" y="3123"/>
                    <a:pt x="990" y="3125"/>
                    <a:pt x="992" y="3130"/>
                  </a:cubicBezTo>
                  <a:cubicBezTo>
                    <a:pt x="986" y="3108"/>
                    <a:pt x="1068" y="3100"/>
                    <a:pt x="1035" y="3072"/>
                  </a:cubicBezTo>
                  <a:cubicBezTo>
                    <a:pt x="1030" y="3068"/>
                    <a:pt x="984" y="3046"/>
                    <a:pt x="993" y="3035"/>
                  </a:cubicBezTo>
                  <a:cubicBezTo>
                    <a:pt x="994" y="3034"/>
                    <a:pt x="999" y="3033"/>
                    <a:pt x="1006" y="3033"/>
                  </a:cubicBezTo>
                  <a:cubicBezTo>
                    <a:pt x="1012" y="3033"/>
                    <a:pt x="1020" y="3034"/>
                    <a:pt x="1028" y="3034"/>
                  </a:cubicBezTo>
                  <a:cubicBezTo>
                    <a:pt x="1045" y="3034"/>
                    <a:pt x="1060" y="3032"/>
                    <a:pt x="1055" y="3022"/>
                  </a:cubicBezTo>
                  <a:cubicBezTo>
                    <a:pt x="1042" y="3002"/>
                    <a:pt x="1016" y="2970"/>
                    <a:pt x="982" y="2970"/>
                  </a:cubicBezTo>
                  <a:cubicBezTo>
                    <a:pt x="977" y="2970"/>
                    <a:pt x="972" y="2971"/>
                    <a:pt x="966" y="2972"/>
                  </a:cubicBezTo>
                  <a:cubicBezTo>
                    <a:pt x="957" y="2958"/>
                    <a:pt x="997" y="2926"/>
                    <a:pt x="1008" y="2917"/>
                  </a:cubicBezTo>
                  <a:cubicBezTo>
                    <a:pt x="1009" y="2912"/>
                    <a:pt x="1030" y="2854"/>
                    <a:pt x="1021" y="2853"/>
                  </a:cubicBezTo>
                  <a:cubicBezTo>
                    <a:pt x="1019" y="2852"/>
                    <a:pt x="1016" y="2852"/>
                    <a:pt x="1014" y="2852"/>
                  </a:cubicBezTo>
                  <a:cubicBezTo>
                    <a:pt x="1003" y="2852"/>
                    <a:pt x="991" y="2854"/>
                    <a:pt x="979" y="2854"/>
                  </a:cubicBezTo>
                  <a:cubicBezTo>
                    <a:pt x="966" y="2854"/>
                    <a:pt x="955" y="2852"/>
                    <a:pt x="950" y="2840"/>
                  </a:cubicBezTo>
                  <a:cubicBezTo>
                    <a:pt x="942" y="2820"/>
                    <a:pt x="956" y="2800"/>
                    <a:pt x="943" y="2779"/>
                  </a:cubicBezTo>
                  <a:cubicBezTo>
                    <a:pt x="931" y="2760"/>
                    <a:pt x="914" y="2762"/>
                    <a:pt x="908" y="2738"/>
                  </a:cubicBezTo>
                  <a:cubicBezTo>
                    <a:pt x="901" y="2710"/>
                    <a:pt x="932" y="2693"/>
                    <a:pt x="930" y="2662"/>
                  </a:cubicBezTo>
                  <a:cubicBezTo>
                    <a:pt x="929" y="2644"/>
                    <a:pt x="918" y="2618"/>
                    <a:pt x="893" y="2618"/>
                  </a:cubicBezTo>
                  <a:cubicBezTo>
                    <a:pt x="888" y="2618"/>
                    <a:pt x="884" y="2619"/>
                    <a:pt x="879" y="2621"/>
                  </a:cubicBezTo>
                  <a:cubicBezTo>
                    <a:pt x="884" y="2613"/>
                    <a:pt x="917" y="2561"/>
                    <a:pt x="909" y="2561"/>
                  </a:cubicBezTo>
                  <a:cubicBezTo>
                    <a:pt x="909" y="2561"/>
                    <a:pt x="909" y="2561"/>
                    <a:pt x="908" y="2561"/>
                  </a:cubicBezTo>
                  <a:cubicBezTo>
                    <a:pt x="898" y="2567"/>
                    <a:pt x="875" y="2588"/>
                    <a:pt x="861" y="2588"/>
                  </a:cubicBezTo>
                  <a:cubicBezTo>
                    <a:pt x="855" y="2588"/>
                    <a:pt x="851" y="2584"/>
                    <a:pt x="849" y="2573"/>
                  </a:cubicBezTo>
                  <a:cubicBezTo>
                    <a:pt x="848" y="2556"/>
                    <a:pt x="863" y="2542"/>
                    <a:pt x="867" y="2524"/>
                  </a:cubicBezTo>
                  <a:cubicBezTo>
                    <a:pt x="874" y="2490"/>
                    <a:pt x="863" y="2431"/>
                    <a:pt x="820" y="2428"/>
                  </a:cubicBezTo>
                  <a:lnTo>
                    <a:pt x="820" y="2428"/>
                  </a:lnTo>
                  <a:cubicBezTo>
                    <a:pt x="820" y="2428"/>
                    <a:pt x="820" y="2428"/>
                    <a:pt x="821" y="2428"/>
                  </a:cubicBezTo>
                  <a:cubicBezTo>
                    <a:pt x="846" y="2428"/>
                    <a:pt x="869" y="2364"/>
                    <a:pt x="868" y="2351"/>
                  </a:cubicBezTo>
                  <a:lnTo>
                    <a:pt x="868" y="2351"/>
                  </a:lnTo>
                  <a:cubicBezTo>
                    <a:pt x="861" y="2353"/>
                    <a:pt x="856" y="2354"/>
                    <a:pt x="852" y="2354"/>
                  </a:cubicBezTo>
                  <a:cubicBezTo>
                    <a:pt x="835" y="2354"/>
                    <a:pt x="837" y="2338"/>
                    <a:pt x="833" y="2320"/>
                  </a:cubicBezTo>
                  <a:cubicBezTo>
                    <a:pt x="829" y="2306"/>
                    <a:pt x="830" y="2303"/>
                    <a:pt x="826" y="2303"/>
                  </a:cubicBezTo>
                  <a:cubicBezTo>
                    <a:pt x="824" y="2303"/>
                    <a:pt x="821" y="2304"/>
                    <a:pt x="815" y="2304"/>
                  </a:cubicBezTo>
                  <a:cubicBezTo>
                    <a:pt x="813" y="2304"/>
                    <a:pt x="811" y="2304"/>
                    <a:pt x="809" y="2304"/>
                  </a:cubicBezTo>
                  <a:cubicBezTo>
                    <a:pt x="775" y="2301"/>
                    <a:pt x="807" y="2229"/>
                    <a:pt x="805" y="2210"/>
                  </a:cubicBezTo>
                  <a:cubicBezTo>
                    <a:pt x="803" y="2197"/>
                    <a:pt x="782" y="2201"/>
                    <a:pt x="774" y="2184"/>
                  </a:cubicBezTo>
                  <a:cubicBezTo>
                    <a:pt x="763" y="2162"/>
                    <a:pt x="759" y="2136"/>
                    <a:pt x="753" y="2112"/>
                  </a:cubicBezTo>
                  <a:cubicBezTo>
                    <a:pt x="742" y="2072"/>
                    <a:pt x="731" y="2049"/>
                    <a:pt x="688" y="2041"/>
                  </a:cubicBezTo>
                  <a:lnTo>
                    <a:pt x="688" y="2041"/>
                  </a:lnTo>
                  <a:cubicBezTo>
                    <a:pt x="696" y="2042"/>
                    <a:pt x="703" y="2043"/>
                    <a:pt x="711" y="2043"/>
                  </a:cubicBezTo>
                  <a:cubicBezTo>
                    <a:pt x="721" y="2043"/>
                    <a:pt x="730" y="2041"/>
                    <a:pt x="739" y="2037"/>
                  </a:cubicBezTo>
                  <a:cubicBezTo>
                    <a:pt x="763" y="2025"/>
                    <a:pt x="727" y="2008"/>
                    <a:pt x="718" y="2005"/>
                  </a:cubicBezTo>
                  <a:cubicBezTo>
                    <a:pt x="660" y="1990"/>
                    <a:pt x="672" y="1966"/>
                    <a:pt x="720" y="1932"/>
                  </a:cubicBezTo>
                  <a:cubicBezTo>
                    <a:pt x="754" y="1906"/>
                    <a:pt x="605" y="1905"/>
                    <a:pt x="670" y="1885"/>
                  </a:cubicBezTo>
                  <a:cubicBezTo>
                    <a:pt x="708" y="1873"/>
                    <a:pt x="693" y="1810"/>
                    <a:pt x="648" y="1810"/>
                  </a:cubicBezTo>
                  <a:cubicBezTo>
                    <a:pt x="644" y="1810"/>
                    <a:pt x="639" y="1810"/>
                    <a:pt x="633" y="1812"/>
                  </a:cubicBezTo>
                  <a:lnTo>
                    <a:pt x="633" y="1812"/>
                  </a:lnTo>
                  <a:cubicBezTo>
                    <a:pt x="657" y="1805"/>
                    <a:pt x="666" y="1789"/>
                    <a:pt x="676" y="1770"/>
                  </a:cubicBezTo>
                  <a:cubicBezTo>
                    <a:pt x="681" y="1760"/>
                    <a:pt x="664" y="1754"/>
                    <a:pt x="662" y="1741"/>
                  </a:cubicBezTo>
                  <a:cubicBezTo>
                    <a:pt x="656" y="1719"/>
                    <a:pt x="670" y="1705"/>
                    <a:pt x="667" y="1683"/>
                  </a:cubicBezTo>
                  <a:cubicBezTo>
                    <a:pt x="664" y="1660"/>
                    <a:pt x="640" y="1653"/>
                    <a:pt x="636" y="1635"/>
                  </a:cubicBezTo>
                  <a:cubicBezTo>
                    <a:pt x="630" y="1613"/>
                    <a:pt x="627" y="1590"/>
                    <a:pt x="627" y="1567"/>
                  </a:cubicBezTo>
                  <a:cubicBezTo>
                    <a:pt x="627" y="1532"/>
                    <a:pt x="636" y="1504"/>
                    <a:pt x="619" y="1472"/>
                  </a:cubicBezTo>
                  <a:cubicBezTo>
                    <a:pt x="611" y="1457"/>
                    <a:pt x="569" y="1451"/>
                    <a:pt x="567" y="1444"/>
                  </a:cubicBezTo>
                  <a:cubicBezTo>
                    <a:pt x="565" y="1433"/>
                    <a:pt x="607" y="1413"/>
                    <a:pt x="613" y="1398"/>
                  </a:cubicBezTo>
                  <a:cubicBezTo>
                    <a:pt x="621" y="1378"/>
                    <a:pt x="584" y="1377"/>
                    <a:pt x="568" y="1376"/>
                  </a:cubicBezTo>
                  <a:cubicBezTo>
                    <a:pt x="560" y="1376"/>
                    <a:pt x="537" y="1381"/>
                    <a:pt x="520" y="1381"/>
                  </a:cubicBezTo>
                  <a:cubicBezTo>
                    <a:pt x="505" y="1381"/>
                    <a:pt x="496" y="1377"/>
                    <a:pt x="506" y="1363"/>
                  </a:cubicBezTo>
                  <a:cubicBezTo>
                    <a:pt x="525" y="1338"/>
                    <a:pt x="555" y="1320"/>
                    <a:pt x="561" y="1290"/>
                  </a:cubicBezTo>
                  <a:cubicBezTo>
                    <a:pt x="569" y="1250"/>
                    <a:pt x="466" y="1263"/>
                    <a:pt x="510" y="1217"/>
                  </a:cubicBezTo>
                  <a:cubicBezTo>
                    <a:pt x="536" y="1189"/>
                    <a:pt x="500" y="1124"/>
                    <a:pt x="490" y="1102"/>
                  </a:cubicBezTo>
                  <a:cubicBezTo>
                    <a:pt x="478" y="1079"/>
                    <a:pt x="460" y="1061"/>
                    <a:pt x="462" y="1034"/>
                  </a:cubicBezTo>
                  <a:cubicBezTo>
                    <a:pt x="463" y="1027"/>
                    <a:pt x="491" y="966"/>
                    <a:pt x="486" y="966"/>
                  </a:cubicBezTo>
                  <a:lnTo>
                    <a:pt x="486" y="966"/>
                  </a:lnTo>
                  <a:cubicBezTo>
                    <a:pt x="486" y="966"/>
                    <a:pt x="486" y="966"/>
                    <a:pt x="485" y="966"/>
                  </a:cubicBezTo>
                  <a:cubicBezTo>
                    <a:pt x="473" y="972"/>
                    <a:pt x="465" y="986"/>
                    <a:pt x="453" y="986"/>
                  </a:cubicBezTo>
                  <a:cubicBezTo>
                    <a:pt x="449" y="986"/>
                    <a:pt x="445" y="985"/>
                    <a:pt x="441" y="982"/>
                  </a:cubicBezTo>
                  <a:cubicBezTo>
                    <a:pt x="430" y="974"/>
                    <a:pt x="426" y="962"/>
                    <a:pt x="424" y="950"/>
                  </a:cubicBezTo>
                  <a:cubicBezTo>
                    <a:pt x="421" y="928"/>
                    <a:pt x="424" y="887"/>
                    <a:pt x="459" y="877"/>
                  </a:cubicBezTo>
                  <a:lnTo>
                    <a:pt x="459" y="877"/>
                  </a:lnTo>
                  <a:cubicBezTo>
                    <a:pt x="440" y="883"/>
                    <a:pt x="427" y="885"/>
                    <a:pt x="420" y="885"/>
                  </a:cubicBezTo>
                  <a:cubicBezTo>
                    <a:pt x="389" y="885"/>
                    <a:pt x="451" y="839"/>
                    <a:pt x="450" y="813"/>
                  </a:cubicBezTo>
                  <a:lnTo>
                    <a:pt x="450" y="813"/>
                  </a:lnTo>
                  <a:cubicBezTo>
                    <a:pt x="457" y="819"/>
                    <a:pt x="464" y="826"/>
                    <a:pt x="470" y="833"/>
                  </a:cubicBezTo>
                  <a:cubicBezTo>
                    <a:pt x="484" y="851"/>
                    <a:pt x="506" y="881"/>
                    <a:pt x="478" y="907"/>
                  </a:cubicBezTo>
                  <a:lnTo>
                    <a:pt x="478" y="907"/>
                  </a:lnTo>
                  <a:cubicBezTo>
                    <a:pt x="492" y="894"/>
                    <a:pt x="502" y="890"/>
                    <a:pt x="509" y="890"/>
                  </a:cubicBezTo>
                  <a:cubicBezTo>
                    <a:pt x="525" y="890"/>
                    <a:pt x="532" y="908"/>
                    <a:pt x="549" y="908"/>
                  </a:cubicBezTo>
                  <a:cubicBezTo>
                    <a:pt x="555" y="908"/>
                    <a:pt x="562" y="905"/>
                    <a:pt x="572" y="899"/>
                  </a:cubicBezTo>
                  <a:cubicBezTo>
                    <a:pt x="587" y="889"/>
                    <a:pt x="613" y="874"/>
                    <a:pt x="629" y="874"/>
                  </a:cubicBezTo>
                  <a:cubicBezTo>
                    <a:pt x="640" y="874"/>
                    <a:pt x="646" y="883"/>
                    <a:pt x="636" y="909"/>
                  </a:cubicBezTo>
                  <a:cubicBezTo>
                    <a:pt x="626" y="938"/>
                    <a:pt x="600" y="952"/>
                    <a:pt x="597" y="983"/>
                  </a:cubicBezTo>
                  <a:cubicBezTo>
                    <a:pt x="596" y="999"/>
                    <a:pt x="603" y="1011"/>
                    <a:pt x="615" y="1011"/>
                  </a:cubicBezTo>
                  <a:cubicBezTo>
                    <a:pt x="620" y="1011"/>
                    <a:pt x="626" y="1009"/>
                    <a:pt x="633" y="1005"/>
                  </a:cubicBezTo>
                  <a:cubicBezTo>
                    <a:pt x="641" y="1000"/>
                    <a:pt x="646" y="998"/>
                    <a:pt x="649" y="998"/>
                  </a:cubicBezTo>
                  <a:cubicBezTo>
                    <a:pt x="657" y="998"/>
                    <a:pt x="658" y="1008"/>
                    <a:pt x="669" y="1020"/>
                  </a:cubicBezTo>
                  <a:cubicBezTo>
                    <a:pt x="677" y="1030"/>
                    <a:pt x="659" y="1037"/>
                    <a:pt x="653" y="1050"/>
                  </a:cubicBezTo>
                  <a:cubicBezTo>
                    <a:pt x="627" y="1099"/>
                    <a:pt x="742" y="1075"/>
                    <a:pt x="731" y="1135"/>
                  </a:cubicBezTo>
                  <a:cubicBezTo>
                    <a:pt x="735" y="1141"/>
                    <a:pt x="745" y="1142"/>
                    <a:pt x="755" y="1142"/>
                  </a:cubicBezTo>
                  <a:cubicBezTo>
                    <a:pt x="773" y="1142"/>
                    <a:pt x="796" y="1138"/>
                    <a:pt x="808" y="1138"/>
                  </a:cubicBezTo>
                  <a:cubicBezTo>
                    <a:pt x="815" y="1138"/>
                    <a:pt x="818" y="1139"/>
                    <a:pt x="817" y="1143"/>
                  </a:cubicBezTo>
                  <a:cubicBezTo>
                    <a:pt x="814" y="1151"/>
                    <a:pt x="786" y="1195"/>
                    <a:pt x="795" y="1196"/>
                  </a:cubicBezTo>
                  <a:cubicBezTo>
                    <a:pt x="796" y="1197"/>
                    <a:pt x="798" y="1197"/>
                    <a:pt x="799" y="1197"/>
                  </a:cubicBezTo>
                  <a:cubicBezTo>
                    <a:pt x="815" y="1197"/>
                    <a:pt x="832" y="1170"/>
                    <a:pt x="852" y="1170"/>
                  </a:cubicBezTo>
                  <a:cubicBezTo>
                    <a:pt x="853" y="1170"/>
                    <a:pt x="853" y="1170"/>
                    <a:pt x="854" y="1170"/>
                  </a:cubicBezTo>
                  <a:cubicBezTo>
                    <a:pt x="854" y="1170"/>
                    <a:pt x="807" y="1254"/>
                    <a:pt x="808" y="1254"/>
                  </a:cubicBezTo>
                  <a:cubicBezTo>
                    <a:pt x="808" y="1254"/>
                    <a:pt x="808" y="1254"/>
                    <a:pt x="808" y="1254"/>
                  </a:cubicBezTo>
                  <a:cubicBezTo>
                    <a:pt x="825" y="1246"/>
                    <a:pt x="840" y="1241"/>
                    <a:pt x="853" y="1241"/>
                  </a:cubicBezTo>
                  <a:cubicBezTo>
                    <a:pt x="873" y="1241"/>
                    <a:pt x="888" y="1252"/>
                    <a:pt x="893" y="1281"/>
                  </a:cubicBezTo>
                  <a:cubicBezTo>
                    <a:pt x="897" y="1304"/>
                    <a:pt x="904" y="1327"/>
                    <a:pt x="921" y="1340"/>
                  </a:cubicBezTo>
                  <a:cubicBezTo>
                    <a:pt x="923" y="1343"/>
                    <a:pt x="930" y="1345"/>
                    <a:pt x="936" y="1345"/>
                  </a:cubicBezTo>
                  <a:cubicBezTo>
                    <a:pt x="944" y="1345"/>
                    <a:pt x="950" y="1342"/>
                    <a:pt x="942" y="1334"/>
                  </a:cubicBezTo>
                  <a:lnTo>
                    <a:pt x="942" y="1334"/>
                  </a:lnTo>
                  <a:lnTo>
                    <a:pt x="974" y="1368"/>
                  </a:lnTo>
                  <a:cubicBezTo>
                    <a:pt x="982" y="1377"/>
                    <a:pt x="985" y="1380"/>
                    <a:pt x="987" y="1380"/>
                  </a:cubicBezTo>
                  <a:cubicBezTo>
                    <a:pt x="990" y="1380"/>
                    <a:pt x="990" y="1370"/>
                    <a:pt x="1007" y="1368"/>
                  </a:cubicBezTo>
                  <a:cubicBezTo>
                    <a:pt x="1007" y="1367"/>
                    <a:pt x="1008" y="1367"/>
                    <a:pt x="1008" y="1367"/>
                  </a:cubicBezTo>
                  <a:cubicBezTo>
                    <a:pt x="1026" y="1367"/>
                    <a:pt x="1038" y="1429"/>
                    <a:pt x="1045" y="1442"/>
                  </a:cubicBezTo>
                  <a:cubicBezTo>
                    <a:pt x="1055" y="1459"/>
                    <a:pt x="1071" y="1495"/>
                    <a:pt x="1096" y="1495"/>
                  </a:cubicBezTo>
                  <a:cubicBezTo>
                    <a:pt x="1097" y="1495"/>
                    <a:pt x="1098" y="1495"/>
                    <a:pt x="1099" y="1495"/>
                  </a:cubicBezTo>
                  <a:cubicBezTo>
                    <a:pt x="1112" y="1493"/>
                    <a:pt x="1129" y="1474"/>
                    <a:pt x="1138" y="1474"/>
                  </a:cubicBezTo>
                  <a:cubicBezTo>
                    <a:pt x="1144" y="1474"/>
                    <a:pt x="1146" y="1482"/>
                    <a:pt x="1142" y="1509"/>
                  </a:cubicBezTo>
                  <a:cubicBezTo>
                    <a:pt x="1131" y="1534"/>
                    <a:pt x="1136" y="1566"/>
                    <a:pt x="1147" y="1566"/>
                  </a:cubicBezTo>
                  <a:cubicBezTo>
                    <a:pt x="1153" y="1566"/>
                    <a:pt x="1161" y="1558"/>
                    <a:pt x="1169" y="1538"/>
                  </a:cubicBezTo>
                  <a:cubicBezTo>
                    <a:pt x="1184" y="1521"/>
                    <a:pt x="1197" y="1514"/>
                    <a:pt x="1208" y="1514"/>
                  </a:cubicBezTo>
                  <a:cubicBezTo>
                    <a:pt x="1222" y="1514"/>
                    <a:pt x="1230" y="1529"/>
                    <a:pt x="1228" y="1555"/>
                  </a:cubicBezTo>
                  <a:cubicBezTo>
                    <a:pt x="1227" y="1587"/>
                    <a:pt x="1199" y="1616"/>
                    <a:pt x="1242" y="1624"/>
                  </a:cubicBezTo>
                  <a:cubicBezTo>
                    <a:pt x="1243" y="1624"/>
                    <a:pt x="1244" y="1624"/>
                    <a:pt x="1245" y="1624"/>
                  </a:cubicBezTo>
                  <a:cubicBezTo>
                    <a:pt x="1254" y="1624"/>
                    <a:pt x="1288" y="1620"/>
                    <a:pt x="1307" y="1620"/>
                  </a:cubicBezTo>
                  <a:cubicBezTo>
                    <a:pt x="1317" y="1620"/>
                    <a:pt x="1323" y="1621"/>
                    <a:pt x="1321" y="1624"/>
                  </a:cubicBezTo>
                  <a:cubicBezTo>
                    <a:pt x="1317" y="1632"/>
                    <a:pt x="1267" y="1633"/>
                    <a:pt x="1269" y="1657"/>
                  </a:cubicBezTo>
                  <a:cubicBezTo>
                    <a:pt x="1270" y="1670"/>
                    <a:pt x="1293" y="1672"/>
                    <a:pt x="1313" y="1672"/>
                  </a:cubicBezTo>
                  <a:cubicBezTo>
                    <a:pt x="1325" y="1672"/>
                    <a:pt x="1336" y="1671"/>
                    <a:pt x="1341" y="1671"/>
                  </a:cubicBezTo>
                  <a:cubicBezTo>
                    <a:pt x="1358" y="1688"/>
                    <a:pt x="1379" y="1705"/>
                    <a:pt x="1379" y="1734"/>
                  </a:cubicBezTo>
                  <a:cubicBezTo>
                    <a:pt x="1381" y="1762"/>
                    <a:pt x="1385" y="1779"/>
                    <a:pt x="1401" y="1797"/>
                  </a:cubicBezTo>
                  <a:cubicBezTo>
                    <a:pt x="1419" y="1817"/>
                    <a:pt x="1441" y="1835"/>
                    <a:pt x="1467" y="1843"/>
                  </a:cubicBezTo>
                  <a:cubicBezTo>
                    <a:pt x="1471" y="1844"/>
                    <a:pt x="1476" y="1844"/>
                    <a:pt x="1481" y="1844"/>
                  </a:cubicBezTo>
                  <a:cubicBezTo>
                    <a:pt x="1489" y="1844"/>
                    <a:pt x="1496" y="1843"/>
                    <a:pt x="1503" y="1843"/>
                  </a:cubicBezTo>
                  <a:cubicBezTo>
                    <a:pt x="1514" y="1843"/>
                    <a:pt x="1521" y="1847"/>
                    <a:pt x="1517" y="1866"/>
                  </a:cubicBezTo>
                  <a:cubicBezTo>
                    <a:pt x="1506" y="1907"/>
                    <a:pt x="1524" y="1938"/>
                    <a:pt x="1551" y="1950"/>
                  </a:cubicBezTo>
                  <a:cubicBezTo>
                    <a:pt x="1554" y="1951"/>
                    <a:pt x="1556" y="1952"/>
                    <a:pt x="1559" y="1952"/>
                  </a:cubicBezTo>
                  <a:cubicBezTo>
                    <a:pt x="1574" y="1952"/>
                    <a:pt x="1588" y="1930"/>
                    <a:pt x="1599" y="1915"/>
                  </a:cubicBezTo>
                  <a:lnTo>
                    <a:pt x="1599" y="1915"/>
                  </a:lnTo>
                  <a:cubicBezTo>
                    <a:pt x="1560" y="1968"/>
                    <a:pt x="1610" y="2001"/>
                    <a:pt x="1650" y="2001"/>
                  </a:cubicBezTo>
                  <a:cubicBezTo>
                    <a:pt x="1657" y="2001"/>
                    <a:pt x="1663" y="2001"/>
                    <a:pt x="1668" y="1999"/>
                  </a:cubicBezTo>
                  <a:cubicBezTo>
                    <a:pt x="1672" y="1998"/>
                    <a:pt x="1675" y="1997"/>
                    <a:pt x="1678" y="1997"/>
                  </a:cubicBezTo>
                  <a:cubicBezTo>
                    <a:pt x="1696" y="1997"/>
                    <a:pt x="1710" y="2013"/>
                    <a:pt x="1702" y="2037"/>
                  </a:cubicBezTo>
                  <a:cubicBezTo>
                    <a:pt x="1695" y="2056"/>
                    <a:pt x="1673" y="2049"/>
                    <a:pt x="1671" y="2070"/>
                  </a:cubicBezTo>
                  <a:cubicBezTo>
                    <a:pt x="1671" y="2080"/>
                    <a:pt x="1676" y="2082"/>
                    <a:pt x="1684" y="2082"/>
                  </a:cubicBezTo>
                  <a:cubicBezTo>
                    <a:pt x="1691" y="2082"/>
                    <a:pt x="1700" y="2080"/>
                    <a:pt x="1706" y="2080"/>
                  </a:cubicBezTo>
                  <a:cubicBezTo>
                    <a:pt x="1707" y="2080"/>
                    <a:pt x="1707" y="2080"/>
                    <a:pt x="1708" y="2080"/>
                  </a:cubicBezTo>
                  <a:cubicBezTo>
                    <a:pt x="1734" y="2080"/>
                    <a:pt x="1756" y="2103"/>
                    <a:pt x="1754" y="2133"/>
                  </a:cubicBezTo>
                  <a:cubicBezTo>
                    <a:pt x="1742" y="2149"/>
                    <a:pt x="1746" y="2153"/>
                    <a:pt x="1756" y="2153"/>
                  </a:cubicBezTo>
                  <a:cubicBezTo>
                    <a:pt x="1769" y="2153"/>
                    <a:pt x="1791" y="2147"/>
                    <a:pt x="1801" y="2147"/>
                  </a:cubicBezTo>
                  <a:cubicBezTo>
                    <a:pt x="1803" y="2147"/>
                    <a:pt x="1804" y="2147"/>
                    <a:pt x="1806" y="2147"/>
                  </a:cubicBezTo>
                  <a:cubicBezTo>
                    <a:pt x="1836" y="2159"/>
                    <a:pt x="1851" y="2200"/>
                    <a:pt x="1885" y="2200"/>
                  </a:cubicBezTo>
                  <a:cubicBezTo>
                    <a:pt x="1887" y="2200"/>
                    <a:pt x="1888" y="2200"/>
                    <a:pt x="1889" y="2200"/>
                  </a:cubicBezTo>
                  <a:cubicBezTo>
                    <a:pt x="1891" y="2200"/>
                    <a:pt x="1892" y="2199"/>
                    <a:pt x="1893" y="2199"/>
                  </a:cubicBezTo>
                  <a:cubicBezTo>
                    <a:pt x="1924" y="2199"/>
                    <a:pt x="1947" y="2227"/>
                    <a:pt x="1963" y="2250"/>
                  </a:cubicBezTo>
                  <a:cubicBezTo>
                    <a:pt x="1979" y="2277"/>
                    <a:pt x="2003" y="2323"/>
                    <a:pt x="2040" y="2323"/>
                  </a:cubicBezTo>
                  <a:cubicBezTo>
                    <a:pt x="2043" y="2323"/>
                    <a:pt x="2047" y="2323"/>
                    <a:pt x="2051" y="2322"/>
                  </a:cubicBezTo>
                  <a:cubicBezTo>
                    <a:pt x="2051" y="2322"/>
                    <a:pt x="2052" y="2322"/>
                    <a:pt x="2052" y="2322"/>
                  </a:cubicBezTo>
                  <a:cubicBezTo>
                    <a:pt x="2065" y="2322"/>
                    <a:pt x="2055" y="2364"/>
                    <a:pt x="2059" y="2377"/>
                  </a:cubicBezTo>
                  <a:cubicBezTo>
                    <a:pt x="2061" y="2386"/>
                    <a:pt x="2067" y="2388"/>
                    <a:pt x="2075" y="2388"/>
                  </a:cubicBezTo>
                  <a:cubicBezTo>
                    <a:pt x="2079" y="2388"/>
                    <a:pt x="2083" y="2388"/>
                    <a:pt x="2088" y="2388"/>
                  </a:cubicBezTo>
                  <a:cubicBezTo>
                    <a:pt x="2094" y="2388"/>
                    <a:pt x="2100" y="2388"/>
                    <a:pt x="2105" y="2393"/>
                  </a:cubicBezTo>
                  <a:cubicBezTo>
                    <a:pt x="2124" y="2407"/>
                    <a:pt x="2143" y="2427"/>
                    <a:pt x="2165" y="2435"/>
                  </a:cubicBezTo>
                  <a:cubicBezTo>
                    <a:pt x="2169" y="2437"/>
                    <a:pt x="2173" y="2438"/>
                    <a:pt x="2177" y="2438"/>
                  </a:cubicBezTo>
                  <a:cubicBezTo>
                    <a:pt x="2185" y="2438"/>
                    <a:pt x="2192" y="2434"/>
                    <a:pt x="2197" y="2434"/>
                  </a:cubicBezTo>
                  <a:cubicBezTo>
                    <a:pt x="2202" y="2434"/>
                    <a:pt x="2206" y="2438"/>
                    <a:pt x="2210" y="2455"/>
                  </a:cubicBezTo>
                  <a:cubicBezTo>
                    <a:pt x="2216" y="2479"/>
                    <a:pt x="2232" y="2523"/>
                    <a:pt x="2257" y="2523"/>
                  </a:cubicBezTo>
                  <a:cubicBezTo>
                    <a:pt x="2268" y="2523"/>
                    <a:pt x="2281" y="2515"/>
                    <a:pt x="2296" y="2492"/>
                  </a:cubicBezTo>
                  <a:lnTo>
                    <a:pt x="2296" y="2492"/>
                  </a:lnTo>
                  <a:cubicBezTo>
                    <a:pt x="2251" y="2561"/>
                    <a:pt x="2365" y="2628"/>
                    <a:pt x="2420" y="2628"/>
                  </a:cubicBezTo>
                  <a:cubicBezTo>
                    <a:pt x="2425" y="2628"/>
                    <a:pt x="2429" y="2628"/>
                    <a:pt x="2433" y="2627"/>
                  </a:cubicBezTo>
                  <a:cubicBezTo>
                    <a:pt x="2435" y="2626"/>
                    <a:pt x="2436" y="2626"/>
                    <a:pt x="2437" y="2626"/>
                  </a:cubicBezTo>
                  <a:cubicBezTo>
                    <a:pt x="2463" y="2626"/>
                    <a:pt x="2439" y="2716"/>
                    <a:pt x="2471" y="2716"/>
                  </a:cubicBezTo>
                  <a:cubicBezTo>
                    <a:pt x="2477" y="2716"/>
                    <a:pt x="2485" y="2712"/>
                    <a:pt x="2496" y="2704"/>
                  </a:cubicBezTo>
                  <a:cubicBezTo>
                    <a:pt x="2516" y="2690"/>
                    <a:pt x="2534" y="2671"/>
                    <a:pt x="2546" y="2671"/>
                  </a:cubicBezTo>
                  <a:cubicBezTo>
                    <a:pt x="2554" y="2671"/>
                    <a:pt x="2559" y="2679"/>
                    <a:pt x="2560" y="2699"/>
                  </a:cubicBezTo>
                  <a:cubicBezTo>
                    <a:pt x="2566" y="2704"/>
                    <a:pt x="2610" y="2729"/>
                    <a:pt x="2618" y="2729"/>
                  </a:cubicBezTo>
                  <a:cubicBezTo>
                    <a:pt x="2619" y="2729"/>
                    <a:pt x="2619" y="2729"/>
                    <a:pt x="2619" y="2728"/>
                  </a:cubicBezTo>
                  <a:lnTo>
                    <a:pt x="2619" y="2728"/>
                  </a:lnTo>
                  <a:cubicBezTo>
                    <a:pt x="2620" y="2732"/>
                    <a:pt x="2592" y="2738"/>
                    <a:pt x="2599" y="2757"/>
                  </a:cubicBezTo>
                  <a:cubicBezTo>
                    <a:pt x="2605" y="2771"/>
                    <a:pt x="2624" y="2777"/>
                    <a:pt x="2634" y="2785"/>
                  </a:cubicBezTo>
                  <a:cubicBezTo>
                    <a:pt x="2663" y="2806"/>
                    <a:pt x="2679" y="2858"/>
                    <a:pt x="2709" y="2870"/>
                  </a:cubicBezTo>
                  <a:cubicBezTo>
                    <a:pt x="2694" y="2833"/>
                    <a:pt x="2723" y="2756"/>
                    <a:pt x="2764" y="2738"/>
                  </a:cubicBezTo>
                  <a:lnTo>
                    <a:pt x="2764" y="2738"/>
                  </a:lnTo>
                  <a:cubicBezTo>
                    <a:pt x="2790" y="2756"/>
                    <a:pt x="2746" y="2795"/>
                    <a:pt x="2735" y="2810"/>
                  </a:cubicBezTo>
                  <a:cubicBezTo>
                    <a:pt x="2717" y="2835"/>
                    <a:pt x="2768" y="2841"/>
                    <a:pt x="2776" y="2853"/>
                  </a:cubicBezTo>
                  <a:cubicBezTo>
                    <a:pt x="2785" y="2863"/>
                    <a:pt x="2782" y="2915"/>
                    <a:pt x="2792" y="2915"/>
                  </a:cubicBezTo>
                  <a:cubicBezTo>
                    <a:pt x="2793" y="2915"/>
                    <a:pt x="2794" y="2914"/>
                    <a:pt x="2795" y="2914"/>
                  </a:cubicBezTo>
                  <a:cubicBezTo>
                    <a:pt x="2806" y="2907"/>
                    <a:pt x="2817" y="2894"/>
                    <a:pt x="2827" y="2894"/>
                  </a:cubicBezTo>
                  <a:cubicBezTo>
                    <a:pt x="2832" y="2894"/>
                    <a:pt x="2836" y="2897"/>
                    <a:pt x="2839" y="2903"/>
                  </a:cubicBezTo>
                  <a:cubicBezTo>
                    <a:pt x="2858" y="2934"/>
                    <a:pt x="2862" y="2970"/>
                    <a:pt x="2891" y="2990"/>
                  </a:cubicBezTo>
                  <a:cubicBezTo>
                    <a:pt x="2890" y="2982"/>
                    <a:pt x="2894" y="2979"/>
                    <a:pt x="2901" y="2979"/>
                  </a:cubicBezTo>
                  <a:cubicBezTo>
                    <a:pt x="2931" y="2979"/>
                    <a:pt x="3014" y="3033"/>
                    <a:pt x="3028" y="3033"/>
                  </a:cubicBezTo>
                  <a:cubicBezTo>
                    <a:pt x="3038" y="3033"/>
                    <a:pt x="3043" y="2978"/>
                    <a:pt x="3067" y="2970"/>
                  </a:cubicBezTo>
                  <a:cubicBezTo>
                    <a:pt x="3069" y="2969"/>
                    <a:pt x="3071" y="2969"/>
                    <a:pt x="3073" y="2969"/>
                  </a:cubicBezTo>
                  <a:cubicBezTo>
                    <a:pt x="3095" y="2969"/>
                    <a:pt x="3068" y="3034"/>
                    <a:pt x="3061" y="3047"/>
                  </a:cubicBezTo>
                  <a:cubicBezTo>
                    <a:pt x="3067" y="3036"/>
                    <a:pt x="3081" y="3021"/>
                    <a:pt x="3091" y="3021"/>
                  </a:cubicBezTo>
                  <a:cubicBezTo>
                    <a:pt x="3095" y="3021"/>
                    <a:pt x="3099" y="3024"/>
                    <a:pt x="3100" y="3031"/>
                  </a:cubicBezTo>
                  <a:cubicBezTo>
                    <a:pt x="3106" y="3054"/>
                    <a:pt x="3083" y="3080"/>
                    <a:pt x="3091" y="3096"/>
                  </a:cubicBezTo>
                  <a:cubicBezTo>
                    <a:pt x="3091" y="3097"/>
                    <a:pt x="3092" y="3098"/>
                    <a:pt x="3093" y="3098"/>
                  </a:cubicBezTo>
                  <a:cubicBezTo>
                    <a:pt x="3102" y="3098"/>
                    <a:pt x="3133" y="3061"/>
                    <a:pt x="3152" y="3061"/>
                  </a:cubicBezTo>
                  <a:cubicBezTo>
                    <a:pt x="3156" y="3061"/>
                    <a:pt x="3160" y="3063"/>
                    <a:pt x="3162" y="3066"/>
                  </a:cubicBezTo>
                  <a:cubicBezTo>
                    <a:pt x="3166" y="3070"/>
                    <a:pt x="3170" y="3131"/>
                    <a:pt x="3180" y="3131"/>
                  </a:cubicBezTo>
                  <a:cubicBezTo>
                    <a:pt x="3181" y="3131"/>
                    <a:pt x="3183" y="3129"/>
                    <a:pt x="3185" y="3125"/>
                  </a:cubicBezTo>
                  <a:cubicBezTo>
                    <a:pt x="3192" y="3109"/>
                    <a:pt x="3184" y="3087"/>
                    <a:pt x="3207" y="3084"/>
                  </a:cubicBezTo>
                  <a:cubicBezTo>
                    <a:pt x="3208" y="3084"/>
                    <a:pt x="3208" y="3084"/>
                    <a:pt x="3209" y="3084"/>
                  </a:cubicBezTo>
                  <a:cubicBezTo>
                    <a:pt x="3216" y="3084"/>
                    <a:pt x="3223" y="3088"/>
                    <a:pt x="3224" y="3096"/>
                  </a:cubicBezTo>
                  <a:cubicBezTo>
                    <a:pt x="3230" y="3122"/>
                    <a:pt x="3188" y="3161"/>
                    <a:pt x="3207" y="3177"/>
                  </a:cubicBezTo>
                  <a:cubicBezTo>
                    <a:pt x="3219" y="3188"/>
                    <a:pt x="3238" y="3201"/>
                    <a:pt x="3255" y="3203"/>
                  </a:cubicBezTo>
                  <a:cubicBezTo>
                    <a:pt x="3255" y="3203"/>
                    <a:pt x="3255" y="3203"/>
                    <a:pt x="3255" y="3203"/>
                  </a:cubicBezTo>
                  <a:cubicBezTo>
                    <a:pt x="3262" y="3203"/>
                    <a:pt x="3276" y="3188"/>
                    <a:pt x="3278" y="3188"/>
                  </a:cubicBezTo>
                  <a:cubicBezTo>
                    <a:pt x="3278" y="3188"/>
                    <a:pt x="3278" y="3188"/>
                    <a:pt x="3278" y="3188"/>
                  </a:cubicBezTo>
                  <a:cubicBezTo>
                    <a:pt x="3304" y="3204"/>
                    <a:pt x="3330" y="3223"/>
                    <a:pt x="3361" y="3229"/>
                  </a:cubicBezTo>
                  <a:cubicBezTo>
                    <a:pt x="3366" y="3230"/>
                    <a:pt x="3371" y="3231"/>
                    <a:pt x="3376" y="3231"/>
                  </a:cubicBezTo>
                  <a:cubicBezTo>
                    <a:pt x="3400" y="3231"/>
                    <a:pt x="3408" y="3212"/>
                    <a:pt x="3387" y="3184"/>
                  </a:cubicBezTo>
                  <a:lnTo>
                    <a:pt x="3387" y="3184"/>
                  </a:lnTo>
                  <a:cubicBezTo>
                    <a:pt x="3412" y="3196"/>
                    <a:pt x="3438" y="3206"/>
                    <a:pt x="3444" y="3245"/>
                  </a:cubicBezTo>
                  <a:cubicBezTo>
                    <a:pt x="3448" y="3272"/>
                    <a:pt x="3456" y="3313"/>
                    <a:pt x="3482" y="3313"/>
                  </a:cubicBezTo>
                  <a:cubicBezTo>
                    <a:pt x="3485" y="3313"/>
                    <a:pt x="3489" y="3312"/>
                    <a:pt x="3492" y="3311"/>
                  </a:cubicBezTo>
                  <a:cubicBezTo>
                    <a:pt x="3511" y="3304"/>
                    <a:pt x="3519" y="3295"/>
                    <a:pt x="3533" y="3295"/>
                  </a:cubicBezTo>
                  <a:cubicBezTo>
                    <a:pt x="3538" y="3295"/>
                    <a:pt x="3543" y="3296"/>
                    <a:pt x="3549" y="3298"/>
                  </a:cubicBezTo>
                  <a:cubicBezTo>
                    <a:pt x="3558" y="3302"/>
                    <a:pt x="3574" y="3316"/>
                    <a:pt x="3584" y="3316"/>
                  </a:cubicBezTo>
                  <a:cubicBezTo>
                    <a:pt x="3587" y="3309"/>
                    <a:pt x="3591" y="3296"/>
                    <a:pt x="3598" y="3295"/>
                  </a:cubicBezTo>
                  <a:cubicBezTo>
                    <a:pt x="3600" y="3295"/>
                    <a:pt x="3602" y="3295"/>
                    <a:pt x="3604" y="3295"/>
                  </a:cubicBezTo>
                  <a:cubicBezTo>
                    <a:pt x="3630" y="3295"/>
                    <a:pt x="3655" y="3323"/>
                    <a:pt x="3681" y="3324"/>
                  </a:cubicBezTo>
                  <a:cubicBezTo>
                    <a:pt x="3682" y="3324"/>
                    <a:pt x="3683" y="3324"/>
                    <a:pt x="3684" y="3324"/>
                  </a:cubicBezTo>
                  <a:cubicBezTo>
                    <a:pt x="3694" y="3324"/>
                    <a:pt x="3705" y="3322"/>
                    <a:pt x="3715" y="3322"/>
                  </a:cubicBezTo>
                  <a:cubicBezTo>
                    <a:pt x="3729" y="3322"/>
                    <a:pt x="3740" y="3327"/>
                    <a:pt x="3742" y="3351"/>
                  </a:cubicBezTo>
                  <a:cubicBezTo>
                    <a:pt x="3743" y="3371"/>
                    <a:pt x="3776" y="3390"/>
                    <a:pt x="3799" y="3390"/>
                  </a:cubicBezTo>
                  <a:cubicBezTo>
                    <a:pt x="3805" y="3390"/>
                    <a:pt x="3811" y="3389"/>
                    <a:pt x="3815" y="3385"/>
                  </a:cubicBezTo>
                  <a:cubicBezTo>
                    <a:pt x="3835" y="3369"/>
                    <a:pt x="3805" y="3334"/>
                    <a:pt x="3797" y="3330"/>
                  </a:cubicBezTo>
                  <a:lnTo>
                    <a:pt x="3797" y="3330"/>
                  </a:lnTo>
                  <a:cubicBezTo>
                    <a:pt x="3814" y="3338"/>
                    <a:pt x="3833" y="3345"/>
                    <a:pt x="3843" y="3366"/>
                  </a:cubicBezTo>
                  <a:cubicBezTo>
                    <a:pt x="3852" y="3385"/>
                    <a:pt x="3853" y="3409"/>
                    <a:pt x="3867" y="3422"/>
                  </a:cubicBezTo>
                  <a:cubicBezTo>
                    <a:pt x="3875" y="3429"/>
                    <a:pt x="3882" y="3431"/>
                    <a:pt x="3889" y="3431"/>
                  </a:cubicBezTo>
                  <a:cubicBezTo>
                    <a:pt x="3898" y="3431"/>
                    <a:pt x="3906" y="3429"/>
                    <a:pt x="3913" y="3429"/>
                  </a:cubicBezTo>
                  <a:cubicBezTo>
                    <a:pt x="3921" y="3429"/>
                    <a:pt x="3929" y="3431"/>
                    <a:pt x="3936" y="3442"/>
                  </a:cubicBezTo>
                  <a:cubicBezTo>
                    <a:pt x="3942" y="3452"/>
                    <a:pt x="3946" y="3508"/>
                    <a:pt x="3960" y="3508"/>
                  </a:cubicBezTo>
                  <a:cubicBezTo>
                    <a:pt x="3964" y="3508"/>
                    <a:pt x="3969" y="3504"/>
                    <a:pt x="3974" y="3494"/>
                  </a:cubicBezTo>
                  <a:cubicBezTo>
                    <a:pt x="3985" y="3473"/>
                    <a:pt x="4001" y="3442"/>
                    <a:pt x="4015" y="3442"/>
                  </a:cubicBezTo>
                  <a:cubicBezTo>
                    <a:pt x="4021" y="3442"/>
                    <a:pt x="4027" y="3447"/>
                    <a:pt x="4032" y="3461"/>
                  </a:cubicBezTo>
                  <a:cubicBezTo>
                    <a:pt x="4042" y="3490"/>
                    <a:pt x="4035" y="3509"/>
                    <a:pt x="4056" y="3530"/>
                  </a:cubicBezTo>
                  <a:cubicBezTo>
                    <a:pt x="4061" y="3536"/>
                    <a:pt x="4097" y="3561"/>
                    <a:pt x="4116" y="3561"/>
                  </a:cubicBezTo>
                  <a:cubicBezTo>
                    <a:pt x="4121" y="3561"/>
                    <a:pt x="4125" y="3560"/>
                    <a:pt x="4127" y="3556"/>
                  </a:cubicBezTo>
                  <a:cubicBezTo>
                    <a:pt x="4132" y="3544"/>
                    <a:pt x="4134" y="3488"/>
                    <a:pt x="4155" y="3488"/>
                  </a:cubicBezTo>
                  <a:cubicBezTo>
                    <a:pt x="4158" y="3488"/>
                    <a:pt x="4162" y="3489"/>
                    <a:pt x="4166" y="3492"/>
                  </a:cubicBezTo>
                  <a:cubicBezTo>
                    <a:pt x="4188" y="3508"/>
                    <a:pt x="4158" y="3540"/>
                    <a:pt x="4159" y="3564"/>
                  </a:cubicBezTo>
                  <a:cubicBezTo>
                    <a:pt x="4159" y="3562"/>
                    <a:pt x="4201" y="3523"/>
                    <a:pt x="4206" y="3521"/>
                  </a:cubicBezTo>
                  <a:cubicBezTo>
                    <a:pt x="4213" y="3516"/>
                    <a:pt x="4218" y="3514"/>
                    <a:pt x="4221" y="3514"/>
                  </a:cubicBezTo>
                  <a:cubicBezTo>
                    <a:pt x="4231" y="3514"/>
                    <a:pt x="4230" y="3527"/>
                    <a:pt x="4231" y="3544"/>
                  </a:cubicBezTo>
                  <a:cubicBezTo>
                    <a:pt x="4233" y="3578"/>
                    <a:pt x="4280" y="3623"/>
                    <a:pt x="4307" y="3623"/>
                  </a:cubicBezTo>
                  <a:cubicBezTo>
                    <a:pt x="4308" y="3623"/>
                    <a:pt x="4309" y="3623"/>
                    <a:pt x="4310" y="3623"/>
                  </a:cubicBezTo>
                  <a:cubicBezTo>
                    <a:pt x="4339" y="3618"/>
                    <a:pt x="4343" y="3520"/>
                    <a:pt x="4354" y="3520"/>
                  </a:cubicBezTo>
                  <a:cubicBezTo>
                    <a:pt x="4355" y="3520"/>
                    <a:pt x="4355" y="3520"/>
                    <a:pt x="4355" y="3520"/>
                  </a:cubicBezTo>
                  <a:cubicBezTo>
                    <a:pt x="4372" y="3526"/>
                    <a:pt x="4365" y="3556"/>
                    <a:pt x="4369" y="3572"/>
                  </a:cubicBezTo>
                  <a:cubicBezTo>
                    <a:pt x="4376" y="3596"/>
                    <a:pt x="4393" y="3612"/>
                    <a:pt x="4408" y="3620"/>
                  </a:cubicBezTo>
                  <a:cubicBezTo>
                    <a:pt x="4430" y="3633"/>
                    <a:pt x="4457" y="3703"/>
                    <a:pt x="4478" y="3703"/>
                  </a:cubicBezTo>
                  <a:cubicBezTo>
                    <a:pt x="4479" y="3703"/>
                    <a:pt x="4480" y="3703"/>
                    <a:pt x="4481" y="3702"/>
                  </a:cubicBezTo>
                  <a:cubicBezTo>
                    <a:pt x="4490" y="3699"/>
                    <a:pt x="4512" y="3670"/>
                    <a:pt x="4522" y="3670"/>
                  </a:cubicBezTo>
                  <a:cubicBezTo>
                    <a:pt x="4525" y="3670"/>
                    <a:pt x="4526" y="3671"/>
                    <a:pt x="4527" y="3675"/>
                  </a:cubicBezTo>
                  <a:cubicBezTo>
                    <a:pt x="4531" y="3694"/>
                    <a:pt x="4525" y="3708"/>
                    <a:pt x="4542" y="3716"/>
                  </a:cubicBezTo>
                  <a:cubicBezTo>
                    <a:pt x="4546" y="3718"/>
                    <a:pt x="4550" y="3719"/>
                    <a:pt x="4554" y="3719"/>
                  </a:cubicBezTo>
                  <a:cubicBezTo>
                    <a:pt x="4587" y="3719"/>
                    <a:pt x="4621" y="3665"/>
                    <a:pt x="4653" y="3665"/>
                  </a:cubicBezTo>
                  <a:cubicBezTo>
                    <a:pt x="4655" y="3665"/>
                    <a:pt x="4657" y="3665"/>
                    <a:pt x="4659" y="3666"/>
                  </a:cubicBezTo>
                  <a:cubicBezTo>
                    <a:pt x="4699" y="3673"/>
                    <a:pt x="4690" y="3770"/>
                    <a:pt x="4720" y="3780"/>
                  </a:cubicBezTo>
                  <a:cubicBezTo>
                    <a:pt x="4720" y="3780"/>
                    <a:pt x="4721" y="3780"/>
                    <a:pt x="4721" y="3780"/>
                  </a:cubicBezTo>
                  <a:cubicBezTo>
                    <a:pt x="4730" y="3780"/>
                    <a:pt x="4726" y="3737"/>
                    <a:pt x="4723" y="3735"/>
                  </a:cubicBezTo>
                  <a:lnTo>
                    <a:pt x="4723" y="3735"/>
                  </a:lnTo>
                  <a:cubicBezTo>
                    <a:pt x="4746" y="3743"/>
                    <a:pt x="4737" y="3790"/>
                    <a:pt x="4759" y="3792"/>
                  </a:cubicBezTo>
                  <a:cubicBezTo>
                    <a:pt x="4766" y="3793"/>
                    <a:pt x="4772" y="3794"/>
                    <a:pt x="4778" y="3794"/>
                  </a:cubicBezTo>
                  <a:cubicBezTo>
                    <a:pt x="4788" y="3794"/>
                    <a:pt x="4797" y="3793"/>
                    <a:pt x="4807" y="3793"/>
                  </a:cubicBezTo>
                  <a:cubicBezTo>
                    <a:pt x="4817" y="3793"/>
                    <a:pt x="4827" y="3794"/>
                    <a:pt x="4838" y="3797"/>
                  </a:cubicBezTo>
                  <a:lnTo>
                    <a:pt x="4838" y="3797"/>
                  </a:lnTo>
                  <a:cubicBezTo>
                    <a:pt x="4836" y="3796"/>
                    <a:pt x="4835" y="3796"/>
                    <a:pt x="4836" y="3796"/>
                  </a:cubicBezTo>
                  <a:cubicBezTo>
                    <a:pt x="4838" y="3796"/>
                    <a:pt x="4843" y="3797"/>
                    <a:pt x="4850" y="3797"/>
                  </a:cubicBezTo>
                  <a:cubicBezTo>
                    <a:pt x="4858" y="3797"/>
                    <a:pt x="4867" y="3796"/>
                    <a:pt x="4873" y="3791"/>
                  </a:cubicBezTo>
                  <a:cubicBezTo>
                    <a:pt x="4878" y="3787"/>
                    <a:pt x="4883" y="3786"/>
                    <a:pt x="4887" y="3786"/>
                  </a:cubicBezTo>
                  <a:cubicBezTo>
                    <a:pt x="4896" y="3786"/>
                    <a:pt x="4902" y="3793"/>
                    <a:pt x="4910" y="3802"/>
                  </a:cubicBezTo>
                  <a:cubicBezTo>
                    <a:pt x="4926" y="3820"/>
                    <a:pt x="4950" y="3827"/>
                    <a:pt x="4973" y="3827"/>
                  </a:cubicBezTo>
                  <a:cubicBezTo>
                    <a:pt x="4983" y="3827"/>
                    <a:pt x="4993" y="3826"/>
                    <a:pt x="5003" y="3824"/>
                  </a:cubicBezTo>
                  <a:cubicBezTo>
                    <a:pt x="5013" y="3821"/>
                    <a:pt x="5046" y="3788"/>
                    <a:pt x="5056" y="3788"/>
                  </a:cubicBezTo>
                  <a:cubicBezTo>
                    <a:pt x="5059" y="3788"/>
                    <a:pt x="5060" y="3790"/>
                    <a:pt x="5059" y="3796"/>
                  </a:cubicBezTo>
                  <a:cubicBezTo>
                    <a:pt x="5052" y="3834"/>
                    <a:pt x="5042" y="3874"/>
                    <a:pt x="5061" y="3874"/>
                  </a:cubicBezTo>
                  <a:cubicBezTo>
                    <a:pt x="5067" y="3874"/>
                    <a:pt x="5076" y="3870"/>
                    <a:pt x="5089" y="3859"/>
                  </a:cubicBezTo>
                  <a:cubicBezTo>
                    <a:pt x="5104" y="3849"/>
                    <a:pt x="5121" y="3829"/>
                    <a:pt x="5138" y="3816"/>
                  </a:cubicBezTo>
                  <a:lnTo>
                    <a:pt x="5138" y="3816"/>
                  </a:lnTo>
                  <a:cubicBezTo>
                    <a:pt x="5131" y="3827"/>
                    <a:pt x="5126" y="3842"/>
                    <a:pt x="5126" y="3849"/>
                  </a:cubicBezTo>
                  <a:cubicBezTo>
                    <a:pt x="5132" y="3850"/>
                    <a:pt x="5140" y="3853"/>
                    <a:pt x="5147" y="3853"/>
                  </a:cubicBezTo>
                  <a:cubicBezTo>
                    <a:pt x="5157" y="3853"/>
                    <a:pt x="5166" y="3849"/>
                    <a:pt x="5170" y="3832"/>
                  </a:cubicBezTo>
                  <a:cubicBezTo>
                    <a:pt x="5170" y="3829"/>
                    <a:pt x="5163" y="3809"/>
                    <a:pt x="5159" y="3802"/>
                  </a:cubicBezTo>
                  <a:lnTo>
                    <a:pt x="5159" y="3802"/>
                  </a:lnTo>
                  <a:cubicBezTo>
                    <a:pt x="5164" y="3800"/>
                    <a:pt x="5168" y="3799"/>
                    <a:pt x="5172" y="3799"/>
                  </a:cubicBezTo>
                  <a:cubicBezTo>
                    <a:pt x="5181" y="3799"/>
                    <a:pt x="5190" y="3804"/>
                    <a:pt x="5197" y="3818"/>
                  </a:cubicBezTo>
                  <a:cubicBezTo>
                    <a:pt x="5212" y="3847"/>
                    <a:pt x="5219" y="3888"/>
                    <a:pt x="5243" y="3905"/>
                  </a:cubicBezTo>
                  <a:cubicBezTo>
                    <a:pt x="5249" y="3909"/>
                    <a:pt x="5253" y="3910"/>
                    <a:pt x="5257" y="3910"/>
                  </a:cubicBezTo>
                  <a:cubicBezTo>
                    <a:pt x="5269" y="3910"/>
                    <a:pt x="5277" y="3899"/>
                    <a:pt x="5289" y="3899"/>
                  </a:cubicBezTo>
                  <a:cubicBezTo>
                    <a:pt x="5291" y="3899"/>
                    <a:pt x="5292" y="3899"/>
                    <a:pt x="5294" y="3900"/>
                  </a:cubicBezTo>
                  <a:cubicBezTo>
                    <a:pt x="5310" y="3904"/>
                    <a:pt x="5316" y="3949"/>
                    <a:pt x="5336" y="3955"/>
                  </a:cubicBezTo>
                  <a:cubicBezTo>
                    <a:pt x="5337" y="3955"/>
                    <a:pt x="5337" y="3955"/>
                    <a:pt x="5337" y="3955"/>
                  </a:cubicBezTo>
                  <a:cubicBezTo>
                    <a:pt x="5340" y="3955"/>
                    <a:pt x="5351" y="3930"/>
                    <a:pt x="5357" y="3926"/>
                  </a:cubicBezTo>
                  <a:cubicBezTo>
                    <a:pt x="5362" y="3921"/>
                    <a:pt x="5367" y="3919"/>
                    <a:pt x="5372" y="3919"/>
                  </a:cubicBezTo>
                  <a:cubicBezTo>
                    <a:pt x="5398" y="3919"/>
                    <a:pt x="5404" y="3993"/>
                    <a:pt x="5424" y="3999"/>
                  </a:cubicBezTo>
                  <a:lnTo>
                    <a:pt x="5424" y="3999"/>
                  </a:lnTo>
                  <a:cubicBezTo>
                    <a:pt x="5415" y="3996"/>
                    <a:pt x="5425" y="3915"/>
                    <a:pt x="5447" y="3915"/>
                  </a:cubicBezTo>
                  <a:cubicBezTo>
                    <a:pt x="5453" y="3915"/>
                    <a:pt x="5459" y="3921"/>
                    <a:pt x="5467" y="3934"/>
                  </a:cubicBezTo>
                  <a:cubicBezTo>
                    <a:pt x="5488" y="3969"/>
                    <a:pt x="5479" y="3969"/>
                    <a:pt x="5515" y="3978"/>
                  </a:cubicBezTo>
                  <a:cubicBezTo>
                    <a:pt x="5530" y="3992"/>
                    <a:pt x="5531" y="3999"/>
                    <a:pt x="5526" y="4029"/>
                  </a:cubicBezTo>
                  <a:cubicBezTo>
                    <a:pt x="5532" y="3996"/>
                    <a:pt x="5551" y="3991"/>
                    <a:pt x="5572" y="3991"/>
                  </a:cubicBezTo>
                  <a:cubicBezTo>
                    <a:pt x="5579" y="3991"/>
                    <a:pt x="5588" y="3992"/>
                    <a:pt x="5595" y="3992"/>
                  </a:cubicBezTo>
                  <a:cubicBezTo>
                    <a:pt x="5615" y="3992"/>
                    <a:pt x="5632" y="3988"/>
                    <a:pt x="5637" y="3959"/>
                  </a:cubicBezTo>
                  <a:lnTo>
                    <a:pt x="5637" y="3959"/>
                  </a:lnTo>
                  <a:cubicBezTo>
                    <a:pt x="5630" y="4002"/>
                    <a:pt x="5699" y="4005"/>
                    <a:pt x="5718" y="4005"/>
                  </a:cubicBezTo>
                  <a:cubicBezTo>
                    <a:pt x="5735" y="4005"/>
                    <a:pt x="5752" y="4003"/>
                    <a:pt x="5769" y="3995"/>
                  </a:cubicBezTo>
                  <a:lnTo>
                    <a:pt x="5769" y="3995"/>
                  </a:lnTo>
                  <a:cubicBezTo>
                    <a:pt x="5769" y="3995"/>
                    <a:pt x="5769" y="3995"/>
                    <a:pt x="5769" y="3995"/>
                  </a:cubicBezTo>
                  <a:cubicBezTo>
                    <a:pt x="5769" y="3995"/>
                    <a:pt x="5769" y="3995"/>
                    <a:pt x="5769" y="3995"/>
                  </a:cubicBezTo>
                  <a:lnTo>
                    <a:pt x="5769" y="3995"/>
                  </a:lnTo>
                  <a:cubicBezTo>
                    <a:pt x="5769" y="3995"/>
                    <a:pt x="5769" y="3995"/>
                    <a:pt x="5769" y="3995"/>
                  </a:cubicBezTo>
                  <a:lnTo>
                    <a:pt x="5769" y="3995"/>
                  </a:lnTo>
                  <a:cubicBezTo>
                    <a:pt x="5768" y="3995"/>
                    <a:pt x="5789" y="3956"/>
                    <a:pt x="5792" y="3956"/>
                  </a:cubicBezTo>
                  <a:cubicBezTo>
                    <a:pt x="5792" y="3956"/>
                    <a:pt x="5792" y="3956"/>
                    <a:pt x="5792" y="3956"/>
                  </a:cubicBezTo>
                  <a:cubicBezTo>
                    <a:pt x="5798" y="3978"/>
                    <a:pt x="5783" y="4031"/>
                    <a:pt x="5779" y="4054"/>
                  </a:cubicBezTo>
                  <a:cubicBezTo>
                    <a:pt x="5797" y="4036"/>
                    <a:pt x="5817" y="4029"/>
                    <a:pt x="5825" y="3997"/>
                  </a:cubicBezTo>
                  <a:cubicBezTo>
                    <a:pt x="5834" y="3966"/>
                    <a:pt x="5844" y="3926"/>
                    <a:pt x="5871" y="3926"/>
                  </a:cubicBezTo>
                  <a:cubicBezTo>
                    <a:pt x="5873" y="3926"/>
                    <a:pt x="5874" y="3926"/>
                    <a:pt x="5876" y="3927"/>
                  </a:cubicBezTo>
                  <a:cubicBezTo>
                    <a:pt x="5873" y="3945"/>
                    <a:pt x="5853" y="4011"/>
                    <a:pt x="5861" y="4023"/>
                  </a:cubicBezTo>
                  <a:cubicBezTo>
                    <a:pt x="5864" y="4026"/>
                    <a:pt x="5866" y="4028"/>
                    <a:pt x="5869" y="4028"/>
                  </a:cubicBezTo>
                  <a:cubicBezTo>
                    <a:pt x="5883" y="4028"/>
                    <a:pt x="5901" y="4001"/>
                    <a:pt x="5906" y="3990"/>
                  </a:cubicBezTo>
                  <a:cubicBezTo>
                    <a:pt x="5921" y="3993"/>
                    <a:pt x="5935" y="3996"/>
                    <a:pt x="5948" y="4010"/>
                  </a:cubicBezTo>
                  <a:cubicBezTo>
                    <a:pt x="5956" y="4018"/>
                    <a:pt x="5964" y="4051"/>
                    <a:pt x="5976" y="4053"/>
                  </a:cubicBezTo>
                  <a:cubicBezTo>
                    <a:pt x="5976" y="4053"/>
                    <a:pt x="5977" y="4053"/>
                    <a:pt x="5977" y="4053"/>
                  </a:cubicBezTo>
                  <a:cubicBezTo>
                    <a:pt x="5995" y="4053"/>
                    <a:pt x="6005" y="3998"/>
                    <a:pt x="6016" y="3998"/>
                  </a:cubicBezTo>
                  <a:cubicBezTo>
                    <a:pt x="6017" y="3998"/>
                    <a:pt x="6018" y="3998"/>
                    <a:pt x="6018" y="3998"/>
                  </a:cubicBezTo>
                  <a:cubicBezTo>
                    <a:pt x="6021" y="4000"/>
                    <a:pt x="6029" y="4025"/>
                    <a:pt x="6035" y="4031"/>
                  </a:cubicBezTo>
                  <a:cubicBezTo>
                    <a:pt x="6044" y="4039"/>
                    <a:pt x="6054" y="4044"/>
                    <a:pt x="6065" y="4046"/>
                  </a:cubicBezTo>
                  <a:cubicBezTo>
                    <a:pt x="6070" y="4048"/>
                    <a:pt x="6075" y="4048"/>
                    <a:pt x="6080" y="4048"/>
                  </a:cubicBezTo>
                  <a:cubicBezTo>
                    <a:pt x="6101" y="4048"/>
                    <a:pt x="6120" y="4038"/>
                    <a:pt x="6141" y="4038"/>
                  </a:cubicBezTo>
                  <a:cubicBezTo>
                    <a:pt x="6162" y="4038"/>
                    <a:pt x="6167" y="4064"/>
                    <a:pt x="6181" y="4064"/>
                  </a:cubicBezTo>
                  <a:cubicBezTo>
                    <a:pt x="6184" y="4064"/>
                    <a:pt x="6186" y="4063"/>
                    <a:pt x="6190" y="4061"/>
                  </a:cubicBezTo>
                  <a:cubicBezTo>
                    <a:pt x="6203" y="4053"/>
                    <a:pt x="6210" y="4042"/>
                    <a:pt x="6213" y="4024"/>
                  </a:cubicBezTo>
                  <a:lnTo>
                    <a:pt x="6213" y="4024"/>
                  </a:lnTo>
                  <a:cubicBezTo>
                    <a:pt x="6208" y="4073"/>
                    <a:pt x="6205" y="4095"/>
                    <a:pt x="6244" y="4099"/>
                  </a:cubicBezTo>
                  <a:cubicBezTo>
                    <a:pt x="6244" y="4096"/>
                    <a:pt x="6247" y="4070"/>
                    <a:pt x="6247" y="4070"/>
                  </a:cubicBezTo>
                  <a:cubicBezTo>
                    <a:pt x="6247" y="4070"/>
                    <a:pt x="6247" y="4070"/>
                    <a:pt x="6247" y="4071"/>
                  </a:cubicBezTo>
                  <a:cubicBezTo>
                    <a:pt x="6263" y="4072"/>
                    <a:pt x="6306" y="4086"/>
                    <a:pt x="6337" y="4086"/>
                  </a:cubicBezTo>
                  <a:cubicBezTo>
                    <a:pt x="6352" y="4086"/>
                    <a:pt x="6364" y="4083"/>
                    <a:pt x="6369" y="4074"/>
                  </a:cubicBezTo>
                  <a:cubicBezTo>
                    <a:pt x="6371" y="4072"/>
                    <a:pt x="6360" y="4014"/>
                    <a:pt x="6373" y="4014"/>
                  </a:cubicBezTo>
                  <a:cubicBezTo>
                    <a:pt x="6374" y="4014"/>
                    <a:pt x="6375" y="4014"/>
                    <a:pt x="6376" y="4015"/>
                  </a:cubicBezTo>
                  <a:cubicBezTo>
                    <a:pt x="6393" y="4022"/>
                    <a:pt x="6410" y="4057"/>
                    <a:pt x="6427" y="4068"/>
                  </a:cubicBezTo>
                  <a:cubicBezTo>
                    <a:pt x="6466" y="4094"/>
                    <a:pt x="6512" y="4112"/>
                    <a:pt x="6556" y="4112"/>
                  </a:cubicBezTo>
                  <a:cubicBezTo>
                    <a:pt x="6561" y="4112"/>
                    <a:pt x="6566" y="4112"/>
                    <a:pt x="6570" y="4112"/>
                  </a:cubicBezTo>
                  <a:cubicBezTo>
                    <a:pt x="6596" y="4109"/>
                    <a:pt x="6613" y="4081"/>
                    <a:pt x="6639" y="4081"/>
                  </a:cubicBezTo>
                  <a:cubicBezTo>
                    <a:pt x="6680" y="4081"/>
                    <a:pt x="6678" y="4061"/>
                    <a:pt x="6696" y="4018"/>
                  </a:cubicBezTo>
                  <a:lnTo>
                    <a:pt x="6696" y="4018"/>
                  </a:lnTo>
                  <a:cubicBezTo>
                    <a:pt x="6691" y="4030"/>
                    <a:pt x="6726" y="4101"/>
                    <a:pt x="6747" y="4101"/>
                  </a:cubicBezTo>
                  <a:cubicBezTo>
                    <a:pt x="6751" y="4101"/>
                    <a:pt x="6755" y="4097"/>
                    <a:pt x="6758" y="4087"/>
                  </a:cubicBezTo>
                  <a:cubicBezTo>
                    <a:pt x="6765" y="4058"/>
                    <a:pt x="6701" y="3995"/>
                    <a:pt x="6710" y="3963"/>
                  </a:cubicBezTo>
                  <a:lnTo>
                    <a:pt x="6710" y="3963"/>
                  </a:lnTo>
                  <a:cubicBezTo>
                    <a:pt x="6710" y="3963"/>
                    <a:pt x="6760" y="4024"/>
                    <a:pt x="6762" y="4029"/>
                  </a:cubicBezTo>
                  <a:cubicBezTo>
                    <a:pt x="6781" y="4060"/>
                    <a:pt x="6807" y="4100"/>
                    <a:pt x="6805" y="4142"/>
                  </a:cubicBezTo>
                  <a:cubicBezTo>
                    <a:pt x="6809" y="4072"/>
                    <a:pt x="6858" y="4106"/>
                    <a:pt x="6885" y="4069"/>
                  </a:cubicBezTo>
                  <a:cubicBezTo>
                    <a:pt x="6921" y="4070"/>
                    <a:pt x="6919" y="4078"/>
                    <a:pt x="6914" y="4119"/>
                  </a:cubicBezTo>
                  <a:cubicBezTo>
                    <a:pt x="6910" y="4155"/>
                    <a:pt x="6941" y="4142"/>
                    <a:pt x="6940" y="4167"/>
                  </a:cubicBezTo>
                  <a:lnTo>
                    <a:pt x="6945" y="4042"/>
                  </a:lnTo>
                  <a:cubicBezTo>
                    <a:pt x="6977" y="4043"/>
                    <a:pt x="6986" y="4140"/>
                    <a:pt x="6989" y="4140"/>
                  </a:cubicBezTo>
                  <a:cubicBezTo>
                    <a:pt x="6989" y="4140"/>
                    <a:pt x="6989" y="4140"/>
                    <a:pt x="6989" y="4140"/>
                  </a:cubicBezTo>
                  <a:cubicBezTo>
                    <a:pt x="7006" y="4125"/>
                    <a:pt x="7031" y="4080"/>
                    <a:pt x="7053" y="4080"/>
                  </a:cubicBezTo>
                  <a:cubicBezTo>
                    <a:pt x="7059" y="4080"/>
                    <a:pt x="7065" y="4083"/>
                    <a:pt x="7071" y="4091"/>
                  </a:cubicBezTo>
                  <a:cubicBezTo>
                    <a:pt x="7084" y="4110"/>
                    <a:pt x="7126" y="4142"/>
                    <a:pt x="7158" y="4142"/>
                  </a:cubicBezTo>
                  <a:cubicBezTo>
                    <a:pt x="7173" y="4142"/>
                    <a:pt x="7186" y="4135"/>
                    <a:pt x="7192" y="4114"/>
                  </a:cubicBezTo>
                  <a:cubicBezTo>
                    <a:pt x="7195" y="4104"/>
                    <a:pt x="7203" y="4102"/>
                    <a:pt x="7213" y="4102"/>
                  </a:cubicBezTo>
                  <a:cubicBezTo>
                    <a:pt x="7221" y="4102"/>
                    <a:pt x="7231" y="4103"/>
                    <a:pt x="7240" y="4103"/>
                  </a:cubicBezTo>
                  <a:cubicBezTo>
                    <a:pt x="7251" y="4103"/>
                    <a:pt x="7261" y="4101"/>
                    <a:pt x="7268" y="4090"/>
                  </a:cubicBezTo>
                  <a:cubicBezTo>
                    <a:pt x="7274" y="4078"/>
                    <a:pt x="7278" y="4073"/>
                    <a:pt x="7281" y="4073"/>
                  </a:cubicBezTo>
                  <a:cubicBezTo>
                    <a:pt x="7291" y="4073"/>
                    <a:pt x="7285" y="4134"/>
                    <a:pt x="7286" y="4140"/>
                  </a:cubicBezTo>
                  <a:cubicBezTo>
                    <a:pt x="7286" y="4141"/>
                    <a:pt x="7286" y="4141"/>
                    <a:pt x="7287" y="4141"/>
                  </a:cubicBezTo>
                  <a:cubicBezTo>
                    <a:pt x="7290" y="4141"/>
                    <a:pt x="7302" y="4109"/>
                    <a:pt x="7309" y="4109"/>
                  </a:cubicBezTo>
                  <a:cubicBezTo>
                    <a:pt x="7309" y="4109"/>
                    <a:pt x="7309" y="4109"/>
                    <a:pt x="7310" y="4109"/>
                  </a:cubicBezTo>
                  <a:cubicBezTo>
                    <a:pt x="7318" y="4113"/>
                    <a:pt x="7305" y="4128"/>
                    <a:pt x="7292" y="4154"/>
                  </a:cubicBezTo>
                  <a:cubicBezTo>
                    <a:pt x="7287" y="4163"/>
                    <a:pt x="7286" y="4167"/>
                    <a:pt x="7287" y="4167"/>
                  </a:cubicBezTo>
                  <a:cubicBezTo>
                    <a:pt x="7288" y="4167"/>
                    <a:pt x="7298" y="4153"/>
                    <a:pt x="7300" y="4150"/>
                  </a:cubicBezTo>
                  <a:cubicBezTo>
                    <a:pt x="7306" y="4143"/>
                    <a:pt x="7308" y="4141"/>
                    <a:pt x="7309" y="4141"/>
                  </a:cubicBezTo>
                  <a:lnTo>
                    <a:pt x="7309" y="4141"/>
                  </a:lnTo>
                  <a:cubicBezTo>
                    <a:pt x="7310" y="4141"/>
                    <a:pt x="7305" y="4150"/>
                    <a:pt x="7303" y="4154"/>
                  </a:cubicBezTo>
                  <a:cubicBezTo>
                    <a:pt x="7302" y="4155"/>
                    <a:pt x="7302" y="4155"/>
                    <a:pt x="7302" y="4155"/>
                  </a:cubicBezTo>
                  <a:cubicBezTo>
                    <a:pt x="7305" y="4155"/>
                    <a:pt x="7364" y="4086"/>
                    <a:pt x="7368" y="4086"/>
                  </a:cubicBezTo>
                  <a:lnTo>
                    <a:pt x="7368" y="4086"/>
                  </a:lnTo>
                  <a:cubicBezTo>
                    <a:pt x="7369" y="4086"/>
                    <a:pt x="7364" y="4095"/>
                    <a:pt x="7346" y="4119"/>
                  </a:cubicBezTo>
                  <a:cubicBezTo>
                    <a:pt x="7320" y="4152"/>
                    <a:pt x="7312" y="4161"/>
                    <a:pt x="7321" y="4161"/>
                  </a:cubicBezTo>
                  <a:cubicBezTo>
                    <a:pt x="7326" y="4161"/>
                    <a:pt x="7334" y="4159"/>
                    <a:pt x="7346" y="4157"/>
                  </a:cubicBezTo>
                  <a:cubicBezTo>
                    <a:pt x="7352" y="4155"/>
                    <a:pt x="7358" y="4155"/>
                    <a:pt x="7363" y="4155"/>
                  </a:cubicBezTo>
                  <a:cubicBezTo>
                    <a:pt x="7391" y="4155"/>
                    <a:pt x="7396" y="4178"/>
                    <a:pt x="7343" y="4210"/>
                  </a:cubicBezTo>
                  <a:cubicBezTo>
                    <a:pt x="7307" y="4233"/>
                    <a:pt x="7405" y="4278"/>
                    <a:pt x="7367" y="4306"/>
                  </a:cubicBezTo>
                  <a:lnTo>
                    <a:pt x="7367" y="4306"/>
                  </a:lnTo>
                  <a:cubicBezTo>
                    <a:pt x="7371" y="4304"/>
                    <a:pt x="7376" y="4302"/>
                    <a:pt x="7382" y="4302"/>
                  </a:cubicBezTo>
                  <a:cubicBezTo>
                    <a:pt x="7420" y="4302"/>
                    <a:pt x="7488" y="4355"/>
                    <a:pt x="7428" y="4355"/>
                  </a:cubicBezTo>
                  <a:cubicBezTo>
                    <a:pt x="7425" y="4355"/>
                    <a:pt x="7421" y="4355"/>
                    <a:pt x="7417" y="4355"/>
                  </a:cubicBezTo>
                  <a:lnTo>
                    <a:pt x="7417" y="4355"/>
                  </a:lnTo>
                  <a:cubicBezTo>
                    <a:pt x="7338" y="4376"/>
                    <a:pt x="7415" y="4406"/>
                    <a:pt x="7425" y="4425"/>
                  </a:cubicBezTo>
                  <a:cubicBezTo>
                    <a:pt x="7432" y="4438"/>
                    <a:pt x="7437" y="4458"/>
                    <a:pt x="7426" y="4473"/>
                  </a:cubicBezTo>
                  <a:cubicBezTo>
                    <a:pt x="7420" y="4483"/>
                    <a:pt x="7407" y="4480"/>
                    <a:pt x="7406" y="4492"/>
                  </a:cubicBezTo>
                  <a:cubicBezTo>
                    <a:pt x="7406" y="4507"/>
                    <a:pt x="7423" y="4556"/>
                    <a:pt x="7458" y="4556"/>
                  </a:cubicBezTo>
                  <a:cubicBezTo>
                    <a:pt x="7427" y="4557"/>
                    <a:pt x="7396" y="4555"/>
                    <a:pt x="7394" y="4575"/>
                  </a:cubicBezTo>
                  <a:cubicBezTo>
                    <a:pt x="7391" y="4588"/>
                    <a:pt x="7438" y="4614"/>
                    <a:pt x="7405" y="4617"/>
                  </a:cubicBezTo>
                  <a:cubicBezTo>
                    <a:pt x="7408" y="4617"/>
                    <a:pt x="7415" y="4633"/>
                    <a:pt x="7426" y="4635"/>
                  </a:cubicBezTo>
                  <a:cubicBezTo>
                    <a:pt x="7442" y="4638"/>
                    <a:pt x="7427" y="4649"/>
                    <a:pt x="7422" y="4653"/>
                  </a:cubicBezTo>
                  <a:cubicBezTo>
                    <a:pt x="7398" y="4675"/>
                    <a:pt x="7362" y="4697"/>
                    <a:pt x="7442" y="4721"/>
                  </a:cubicBezTo>
                  <a:cubicBezTo>
                    <a:pt x="7432" y="4719"/>
                    <a:pt x="7405" y="4710"/>
                    <a:pt x="7391" y="4710"/>
                  </a:cubicBezTo>
                  <a:cubicBezTo>
                    <a:pt x="7382" y="4710"/>
                    <a:pt x="7379" y="4713"/>
                    <a:pt x="7387" y="4723"/>
                  </a:cubicBezTo>
                  <a:cubicBezTo>
                    <a:pt x="7408" y="4747"/>
                    <a:pt x="7415" y="4745"/>
                    <a:pt x="7408" y="4768"/>
                  </a:cubicBezTo>
                  <a:cubicBezTo>
                    <a:pt x="7411" y="4757"/>
                    <a:pt x="7383" y="4746"/>
                    <a:pt x="7364" y="4746"/>
                  </a:cubicBezTo>
                  <a:cubicBezTo>
                    <a:pt x="7357" y="4746"/>
                    <a:pt x="7351" y="4748"/>
                    <a:pt x="7348" y="4752"/>
                  </a:cubicBezTo>
                  <a:cubicBezTo>
                    <a:pt x="7341" y="4764"/>
                    <a:pt x="7340" y="4779"/>
                    <a:pt x="7341" y="4795"/>
                  </a:cubicBezTo>
                  <a:cubicBezTo>
                    <a:pt x="7344" y="4830"/>
                    <a:pt x="7353" y="4837"/>
                    <a:pt x="7393" y="4863"/>
                  </a:cubicBezTo>
                  <a:cubicBezTo>
                    <a:pt x="7386" y="4875"/>
                    <a:pt x="7381" y="4879"/>
                    <a:pt x="7375" y="4879"/>
                  </a:cubicBezTo>
                  <a:cubicBezTo>
                    <a:pt x="7367" y="4879"/>
                    <a:pt x="7358" y="4873"/>
                    <a:pt x="7339" y="4867"/>
                  </a:cubicBezTo>
                  <a:lnTo>
                    <a:pt x="7339" y="4867"/>
                  </a:lnTo>
                  <a:cubicBezTo>
                    <a:pt x="7339" y="4867"/>
                    <a:pt x="7347" y="4878"/>
                    <a:pt x="7357" y="4888"/>
                  </a:cubicBezTo>
                  <a:cubicBezTo>
                    <a:pt x="7365" y="4899"/>
                    <a:pt x="7374" y="4910"/>
                    <a:pt x="7380" y="4915"/>
                  </a:cubicBezTo>
                  <a:lnTo>
                    <a:pt x="7380" y="4915"/>
                  </a:lnTo>
                  <a:cubicBezTo>
                    <a:pt x="7342" y="4888"/>
                    <a:pt x="7310" y="4874"/>
                    <a:pt x="7270" y="4853"/>
                  </a:cubicBezTo>
                  <a:lnTo>
                    <a:pt x="7270" y="4853"/>
                  </a:lnTo>
                  <a:cubicBezTo>
                    <a:pt x="7284" y="4879"/>
                    <a:pt x="7296" y="4903"/>
                    <a:pt x="7309" y="4931"/>
                  </a:cubicBezTo>
                  <a:cubicBezTo>
                    <a:pt x="7333" y="4980"/>
                    <a:pt x="7295" y="4991"/>
                    <a:pt x="7267" y="4999"/>
                  </a:cubicBezTo>
                  <a:cubicBezTo>
                    <a:pt x="7252" y="5005"/>
                    <a:pt x="7197" y="5014"/>
                    <a:pt x="7220" y="5054"/>
                  </a:cubicBezTo>
                  <a:cubicBezTo>
                    <a:pt x="7239" y="5087"/>
                    <a:pt x="7263" y="5119"/>
                    <a:pt x="7284" y="5151"/>
                  </a:cubicBezTo>
                  <a:cubicBezTo>
                    <a:pt x="7281" y="5153"/>
                    <a:pt x="7279" y="5153"/>
                    <a:pt x="7276" y="5153"/>
                  </a:cubicBezTo>
                  <a:cubicBezTo>
                    <a:pt x="7255" y="5153"/>
                    <a:pt x="7230" y="5100"/>
                    <a:pt x="7218" y="5081"/>
                  </a:cubicBezTo>
                  <a:lnTo>
                    <a:pt x="7218" y="5081"/>
                  </a:lnTo>
                  <a:cubicBezTo>
                    <a:pt x="7223" y="5089"/>
                    <a:pt x="7222" y="5093"/>
                    <a:pt x="7217" y="5093"/>
                  </a:cubicBezTo>
                  <a:cubicBezTo>
                    <a:pt x="7206" y="5093"/>
                    <a:pt x="7177" y="5075"/>
                    <a:pt x="7169" y="5059"/>
                  </a:cubicBezTo>
                  <a:cubicBezTo>
                    <a:pt x="7160" y="5042"/>
                    <a:pt x="7146" y="5016"/>
                    <a:pt x="7133" y="5016"/>
                  </a:cubicBezTo>
                  <a:cubicBezTo>
                    <a:pt x="7132" y="5016"/>
                    <a:pt x="7131" y="5016"/>
                    <a:pt x="7130" y="5016"/>
                  </a:cubicBezTo>
                  <a:lnTo>
                    <a:pt x="7187" y="5126"/>
                  </a:lnTo>
                  <a:cubicBezTo>
                    <a:pt x="7173" y="5101"/>
                    <a:pt x="7151" y="5094"/>
                    <a:pt x="7128" y="5094"/>
                  </a:cubicBezTo>
                  <a:cubicBezTo>
                    <a:pt x="7101" y="5094"/>
                    <a:pt x="7074" y="5105"/>
                    <a:pt x="7061" y="5108"/>
                  </a:cubicBezTo>
                  <a:lnTo>
                    <a:pt x="7061" y="5108"/>
                  </a:lnTo>
                  <a:cubicBezTo>
                    <a:pt x="7062" y="5108"/>
                    <a:pt x="7062" y="5108"/>
                    <a:pt x="7063" y="5108"/>
                  </a:cubicBezTo>
                  <a:cubicBezTo>
                    <a:pt x="7076" y="5108"/>
                    <a:pt x="7086" y="5139"/>
                    <a:pt x="7091" y="5157"/>
                  </a:cubicBezTo>
                  <a:cubicBezTo>
                    <a:pt x="7090" y="5157"/>
                    <a:pt x="7089" y="5157"/>
                    <a:pt x="7088" y="5157"/>
                  </a:cubicBezTo>
                  <a:cubicBezTo>
                    <a:pt x="7072" y="5157"/>
                    <a:pt x="7055" y="5135"/>
                    <a:pt x="7038" y="5119"/>
                  </a:cubicBezTo>
                  <a:cubicBezTo>
                    <a:pt x="7029" y="5112"/>
                    <a:pt x="7020" y="5105"/>
                    <a:pt x="7012" y="5105"/>
                  </a:cubicBezTo>
                  <a:cubicBezTo>
                    <a:pt x="7004" y="5105"/>
                    <a:pt x="6997" y="5112"/>
                    <a:pt x="6991" y="5128"/>
                  </a:cubicBezTo>
                  <a:cubicBezTo>
                    <a:pt x="6991" y="5137"/>
                    <a:pt x="6980" y="5181"/>
                    <a:pt x="6967" y="5181"/>
                  </a:cubicBezTo>
                  <a:cubicBezTo>
                    <a:pt x="6964" y="5181"/>
                    <a:pt x="6961" y="5178"/>
                    <a:pt x="6958" y="5171"/>
                  </a:cubicBezTo>
                  <a:cubicBezTo>
                    <a:pt x="6951" y="5157"/>
                    <a:pt x="6963" y="5099"/>
                    <a:pt x="6945" y="5099"/>
                  </a:cubicBezTo>
                  <a:cubicBezTo>
                    <a:pt x="6944" y="5099"/>
                    <a:pt x="6942" y="5100"/>
                    <a:pt x="6940" y="5101"/>
                  </a:cubicBezTo>
                  <a:cubicBezTo>
                    <a:pt x="6912" y="5116"/>
                    <a:pt x="6912" y="5150"/>
                    <a:pt x="6875" y="5150"/>
                  </a:cubicBezTo>
                  <a:cubicBezTo>
                    <a:pt x="6874" y="5150"/>
                    <a:pt x="6873" y="5150"/>
                    <a:pt x="6872" y="5150"/>
                  </a:cubicBezTo>
                  <a:cubicBezTo>
                    <a:pt x="6851" y="5149"/>
                    <a:pt x="6830" y="5142"/>
                    <a:pt x="6810" y="5142"/>
                  </a:cubicBezTo>
                  <a:cubicBezTo>
                    <a:pt x="6802" y="5142"/>
                    <a:pt x="6795" y="5143"/>
                    <a:pt x="6787" y="5146"/>
                  </a:cubicBezTo>
                  <a:cubicBezTo>
                    <a:pt x="6757" y="5156"/>
                    <a:pt x="6749" y="5216"/>
                    <a:pt x="6780" y="5216"/>
                  </a:cubicBezTo>
                  <a:cubicBezTo>
                    <a:pt x="6783" y="5216"/>
                    <a:pt x="6786" y="5216"/>
                    <a:pt x="6789" y="5215"/>
                  </a:cubicBezTo>
                  <a:lnTo>
                    <a:pt x="6789" y="5215"/>
                  </a:lnTo>
                  <a:cubicBezTo>
                    <a:pt x="6772" y="5220"/>
                    <a:pt x="6754" y="5228"/>
                    <a:pt x="6736" y="5228"/>
                  </a:cubicBezTo>
                  <a:cubicBezTo>
                    <a:pt x="6734" y="5228"/>
                    <a:pt x="6733" y="5228"/>
                    <a:pt x="6731" y="5228"/>
                  </a:cubicBezTo>
                  <a:cubicBezTo>
                    <a:pt x="6711" y="5226"/>
                    <a:pt x="6698" y="5208"/>
                    <a:pt x="6680" y="5199"/>
                  </a:cubicBezTo>
                  <a:cubicBezTo>
                    <a:pt x="6678" y="5197"/>
                    <a:pt x="6676" y="5197"/>
                    <a:pt x="6673" y="5197"/>
                  </a:cubicBezTo>
                  <a:cubicBezTo>
                    <a:pt x="6665" y="5197"/>
                    <a:pt x="6659" y="5207"/>
                    <a:pt x="6653" y="5214"/>
                  </a:cubicBezTo>
                  <a:cubicBezTo>
                    <a:pt x="6636" y="5234"/>
                    <a:pt x="6648" y="5251"/>
                    <a:pt x="6656" y="5283"/>
                  </a:cubicBezTo>
                  <a:cubicBezTo>
                    <a:pt x="6659" y="5272"/>
                    <a:pt x="6663" y="5268"/>
                    <a:pt x="6667" y="5268"/>
                  </a:cubicBezTo>
                  <a:cubicBezTo>
                    <a:pt x="6672" y="5268"/>
                    <a:pt x="6675" y="5279"/>
                    <a:pt x="6671" y="5294"/>
                  </a:cubicBezTo>
                  <a:cubicBezTo>
                    <a:pt x="6667" y="5312"/>
                    <a:pt x="6654" y="5331"/>
                    <a:pt x="6639" y="5331"/>
                  </a:cubicBezTo>
                  <a:cubicBezTo>
                    <a:pt x="6638" y="5331"/>
                    <a:pt x="6637" y="5331"/>
                    <a:pt x="6636" y="5331"/>
                  </a:cubicBezTo>
                  <a:cubicBezTo>
                    <a:pt x="6605" y="5325"/>
                    <a:pt x="6632" y="5248"/>
                    <a:pt x="6607" y="5248"/>
                  </a:cubicBezTo>
                  <a:cubicBezTo>
                    <a:pt x="6605" y="5248"/>
                    <a:pt x="6603" y="5249"/>
                    <a:pt x="6601" y="5250"/>
                  </a:cubicBezTo>
                  <a:cubicBezTo>
                    <a:pt x="6585" y="5254"/>
                    <a:pt x="6513" y="5304"/>
                    <a:pt x="6543" y="5332"/>
                  </a:cubicBezTo>
                  <a:cubicBezTo>
                    <a:pt x="6568" y="5356"/>
                    <a:pt x="6579" y="5360"/>
                    <a:pt x="6567" y="5396"/>
                  </a:cubicBezTo>
                  <a:cubicBezTo>
                    <a:pt x="6561" y="5413"/>
                    <a:pt x="6550" y="5427"/>
                    <a:pt x="6537" y="5427"/>
                  </a:cubicBezTo>
                  <a:cubicBezTo>
                    <a:pt x="6532" y="5427"/>
                    <a:pt x="6526" y="5425"/>
                    <a:pt x="6520" y="5420"/>
                  </a:cubicBezTo>
                  <a:cubicBezTo>
                    <a:pt x="6490" y="5394"/>
                    <a:pt x="6495" y="5278"/>
                    <a:pt x="6486" y="5275"/>
                  </a:cubicBezTo>
                  <a:cubicBezTo>
                    <a:pt x="6483" y="5274"/>
                    <a:pt x="6480" y="5274"/>
                    <a:pt x="6477" y="5274"/>
                  </a:cubicBezTo>
                  <a:cubicBezTo>
                    <a:pt x="6461" y="5274"/>
                    <a:pt x="6444" y="5286"/>
                    <a:pt x="6436" y="5300"/>
                  </a:cubicBezTo>
                  <a:cubicBezTo>
                    <a:pt x="6423" y="5324"/>
                    <a:pt x="6444" y="5347"/>
                    <a:pt x="6433" y="5370"/>
                  </a:cubicBezTo>
                  <a:cubicBezTo>
                    <a:pt x="6430" y="5376"/>
                    <a:pt x="6427" y="5379"/>
                    <a:pt x="6423" y="5379"/>
                  </a:cubicBezTo>
                  <a:cubicBezTo>
                    <a:pt x="6408" y="5379"/>
                    <a:pt x="6391" y="5318"/>
                    <a:pt x="6375" y="5318"/>
                  </a:cubicBezTo>
                  <a:cubicBezTo>
                    <a:pt x="6373" y="5318"/>
                    <a:pt x="6370" y="5320"/>
                    <a:pt x="6368" y="5324"/>
                  </a:cubicBezTo>
                  <a:cubicBezTo>
                    <a:pt x="6348" y="5353"/>
                    <a:pt x="6349" y="5396"/>
                    <a:pt x="6360" y="5436"/>
                  </a:cubicBezTo>
                  <a:cubicBezTo>
                    <a:pt x="6352" y="5408"/>
                    <a:pt x="6348" y="5367"/>
                    <a:pt x="6330" y="5346"/>
                  </a:cubicBezTo>
                  <a:cubicBezTo>
                    <a:pt x="6315" y="5327"/>
                    <a:pt x="6286" y="5305"/>
                    <a:pt x="6264" y="5305"/>
                  </a:cubicBezTo>
                  <a:cubicBezTo>
                    <a:pt x="6256" y="5305"/>
                    <a:pt x="6249" y="5308"/>
                    <a:pt x="6245" y="5314"/>
                  </a:cubicBezTo>
                  <a:cubicBezTo>
                    <a:pt x="6238" y="5323"/>
                    <a:pt x="6272" y="5349"/>
                    <a:pt x="6258" y="5371"/>
                  </a:cubicBezTo>
                  <a:cubicBezTo>
                    <a:pt x="6249" y="5385"/>
                    <a:pt x="6232" y="5390"/>
                    <a:pt x="6217" y="5390"/>
                  </a:cubicBezTo>
                  <a:cubicBezTo>
                    <a:pt x="6214" y="5390"/>
                    <a:pt x="6211" y="5390"/>
                    <a:pt x="6209" y="5389"/>
                  </a:cubicBezTo>
                  <a:cubicBezTo>
                    <a:pt x="6191" y="5388"/>
                    <a:pt x="6171" y="5366"/>
                    <a:pt x="6157" y="5366"/>
                  </a:cubicBezTo>
                  <a:cubicBezTo>
                    <a:pt x="6155" y="5366"/>
                    <a:pt x="6153" y="5366"/>
                    <a:pt x="6152" y="5367"/>
                  </a:cubicBezTo>
                  <a:cubicBezTo>
                    <a:pt x="6131" y="5376"/>
                    <a:pt x="6141" y="5425"/>
                    <a:pt x="6121" y="5425"/>
                  </a:cubicBezTo>
                  <a:cubicBezTo>
                    <a:pt x="6119" y="5425"/>
                    <a:pt x="6117" y="5425"/>
                    <a:pt x="6114" y="5423"/>
                  </a:cubicBezTo>
                  <a:cubicBezTo>
                    <a:pt x="6102" y="5418"/>
                    <a:pt x="6086" y="5375"/>
                    <a:pt x="6074" y="5375"/>
                  </a:cubicBezTo>
                  <a:cubicBezTo>
                    <a:pt x="6072" y="5375"/>
                    <a:pt x="6069" y="5378"/>
                    <a:pt x="6066" y="5384"/>
                  </a:cubicBezTo>
                  <a:cubicBezTo>
                    <a:pt x="6053" y="5417"/>
                    <a:pt x="6073" y="5477"/>
                    <a:pt x="6037" y="5487"/>
                  </a:cubicBezTo>
                  <a:lnTo>
                    <a:pt x="6028" y="5453"/>
                  </a:lnTo>
                  <a:cubicBezTo>
                    <a:pt x="6020" y="5439"/>
                    <a:pt x="6020" y="5430"/>
                    <a:pt x="6030" y="5427"/>
                  </a:cubicBezTo>
                  <a:cubicBezTo>
                    <a:pt x="6030" y="5425"/>
                    <a:pt x="6029" y="5424"/>
                    <a:pt x="6028" y="5424"/>
                  </a:cubicBezTo>
                  <a:cubicBezTo>
                    <a:pt x="6018" y="5424"/>
                    <a:pt x="5977" y="5466"/>
                    <a:pt x="5971" y="5469"/>
                  </a:cubicBezTo>
                  <a:cubicBezTo>
                    <a:pt x="5968" y="5470"/>
                    <a:pt x="5965" y="5471"/>
                    <a:pt x="5963" y="5471"/>
                  </a:cubicBezTo>
                  <a:cubicBezTo>
                    <a:pt x="5951" y="5471"/>
                    <a:pt x="5940" y="5461"/>
                    <a:pt x="5930" y="5461"/>
                  </a:cubicBezTo>
                  <a:cubicBezTo>
                    <a:pt x="5927" y="5461"/>
                    <a:pt x="5924" y="5462"/>
                    <a:pt x="5921" y="5465"/>
                  </a:cubicBezTo>
                  <a:cubicBezTo>
                    <a:pt x="5903" y="5481"/>
                    <a:pt x="5905" y="5496"/>
                    <a:pt x="5883" y="5502"/>
                  </a:cubicBezTo>
                  <a:cubicBezTo>
                    <a:pt x="5871" y="5505"/>
                    <a:pt x="5863" y="5507"/>
                    <a:pt x="5856" y="5507"/>
                  </a:cubicBezTo>
                  <a:cubicBezTo>
                    <a:pt x="5848" y="5507"/>
                    <a:pt x="5840" y="5505"/>
                    <a:pt x="5828" y="5501"/>
                  </a:cubicBezTo>
                  <a:cubicBezTo>
                    <a:pt x="5824" y="5500"/>
                    <a:pt x="5821" y="5499"/>
                    <a:pt x="5818" y="5499"/>
                  </a:cubicBezTo>
                  <a:cubicBezTo>
                    <a:pt x="5793" y="5499"/>
                    <a:pt x="5793" y="5550"/>
                    <a:pt x="5769" y="5556"/>
                  </a:cubicBezTo>
                  <a:cubicBezTo>
                    <a:pt x="5767" y="5557"/>
                    <a:pt x="5765" y="5557"/>
                    <a:pt x="5763" y="5557"/>
                  </a:cubicBezTo>
                  <a:cubicBezTo>
                    <a:pt x="5738" y="5557"/>
                    <a:pt x="5716" y="5512"/>
                    <a:pt x="5693" y="5512"/>
                  </a:cubicBezTo>
                  <a:cubicBezTo>
                    <a:pt x="5692" y="5512"/>
                    <a:pt x="5690" y="5513"/>
                    <a:pt x="5688" y="5513"/>
                  </a:cubicBezTo>
                  <a:cubicBezTo>
                    <a:pt x="5667" y="5519"/>
                    <a:pt x="5667" y="5569"/>
                    <a:pt x="5651" y="5585"/>
                  </a:cubicBezTo>
                  <a:cubicBezTo>
                    <a:pt x="5648" y="5588"/>
                    <a:pt x="5645" y="5589"/>
                    <a:pt x="5643" y="5589"/>
                  </a:cubicBezTo>
                  <a:cubicBezTo>
                    <a:pt x="5623" y="5589"/>
                    <a:pt x="5609" y="5512"/>
                    <a:pt x="5604" y="5492"/>
                  </a:cubicBezTo>
                  <a:cubicBezTo>
                    <a:pt x="5593" y="5522"/>
                    <a:pt x="5583" y="5548"/>
                    <a:pt x="5579" y="5582"/>
                  </a:cubicBezTo>
                  <a:cubicBezTo>
                    <a:pt x="5576" y="5609"/>
                    <a:pt x="5572" y="5619"/>
                    <a:pt x="5567" y="5619"/>
                  </a:cubicBezTo>
                  <a:cubicBezTo>
                    <a:pt x="5558" y="5619"/>
                    <a:pt x="5548" y="5583"/>
                    <a:pt x="5540" y="5553"/>
                  </a:cubicBezTo>
                  <a:lnTo>
                    <a:pt x="5540" y="5553"/>
                  </a:lnTo>
                  <a:cubicBezTo>
                    <a:pt x="5556" y="5618"/>
                    <a:pt x="5472" y="5592"/>
                    <a:pt x="5485" y="5644"/>
                  </a:cubicBezTo>
                  <a:cubicBezTo>
                    <a:pt x="5465" y="5626"/>
                    <a:pt x="5443" y="5605"/>
                    <a:pt x="5420" y="5605"/>
                  </a:cubicBezTo>
                  <a:cubicBezTo>
                    <a:pt x="5418" y="5605"/>
                    <a:pt x="5417" y="5605"/>
                    <a:pt x="5415" y="5605"/>
                  </a:cubicBezTo>
                  <a:cubicBezTo>
                    <a:pt x="5425" y="5640"/>
                    <a:pt x="5410" y="5635"/>
                    <a:pt x="5391" y="5642"/>
                  </a:cubicBezTo>
                  <a:cubicBezTo>
                    <a:pt x="5364" y="5652"/>
                    <a:pt x="5360" y="5702"/>
                    <a:pt x="5336" y="5709"/>
                  </a:cubicBezTo>
                  <a:cubicBezTo>
                    <a:pt x="5336" y="5709"/>
                    <a:pt x="5335" y="5709"/>
                    <a:pt x="5335" y="5709"/>
                  </a:cubicBezTo>
                  <a:cubicBezTo>
                    <a:pt x="5330" y="5709"/>
                    <a:pt x="5279" y="5641"/>
                    <a:pt x="5257" y="5641"/>
                  </a:cubicBezTo>
                  <a:cubicBezTo>
                    <a:pt x="5251" y="5641"/>
                    <a:pt x="5248" y="5645"/>
                    <a:pt x="5247" y="5656"/>
                  </a:cubicBezTo>
                  <a:cubicBezTo>
                    <a:pt x="5247" y="5674"/>
                    <a:pt x="5293" y="5752"/>
                    <a:pt x="5274" y="5752"/>
                  </a:cubicBezTo>
                  <a:cubicBezTo>
                    <a:pt x="5272" y="5752"/>
                    <a:pt x="5268" y="5750"/>
                    <a:pt x="5263" y="5747"/>
                  </a:cubicBezTo>
                  <a:cubicBezTo>
                    <a:pt x="5248" y="5738"/>
                    <a:pt x="5239" y="5727"/>
                    <a:pt x="5232" y="5727"/>
                  </a:cubicBezTo>
                  <a:cubicBezTo>
                    <a:pt x="5226" y="5727"/>
                    <a:pt x="5222" y="5733"/>
                    <a:pt x="5216" y="5750"/>
                  </a:cubicBezTo>
                  <a:cubicBezTo>
                    <a:pt x="5216" y="5750"/>
                    <a:pt x="5216" y="5750"/>
                    <a:pt x="5216" y="5750"/>
                  </a:cubicBezTo>
                  <a:cubicBezTo>
                    <a:pt x="5216" y="5750"/>
                    <a:pt x="5213" y="5795"/>
                    <a:pt x="5209" y="5795"/>
                  </a:cubicBezTo>
                  <a:cubicBezTo>
                    <a:pt x="5209" y="5795"/>
                    <a:pt x="5209" y="5795"/>
                    <a:pt x="5209" y="5795"/>
                  </a:cubicBezTo>
                  <a:cubicBezTo>
                    <a:pt x="5191" y="5772"/>
                    <a:pt x="5206" y="5700"/>
                    <a:pt x="5192" y="5687"/>
                  </a:cubicBezTo>
                  <a:cubicBezTo>
                    <a:pt x="5192" y="5687"/>
                    <a:pt x="5192" y="5687"/>
                    <a:pt x="5191" y="5687"/>
                  </a:cubicBezTo>
                  <a:cubicBezTo>
                    <a:pt x="5186" y="5687"/>
                    <a:pt x="5178" y="5714"/>
                    <a:pt x="5178" y="5716"/>
                  </a:cubicBezTo>
                  <a:cubicBezTo>
                    <a:pt x="5171" y="5737"/>
                    <a:pt x="5163" y="5736"/>
                    <a:pt x="5146" y="5740"/>
                  </a:cubicBezTo>
                  <a:lnTo>
                    <a:pt x="5146" y="5740"/>
                  </a:lnTo>
                  <a:cubicBezTo>
                    <a:pt x="5160" y="5736"/>
                    <a:pt x="5148" y="5716"/>
                    <a:pt x="5143" y="5700"/>
                  </a:cubicBezTo>
                  <a:lnTo>
                    <a:pt x="5143" y="5700"/>
                  </a:lnTo>
                  <a:cubicBezTo>
                    <a:pt x="5150" y="5727"/>
                    <a:pt x="5121" y="5711"/>
                    <a:pt x="5109" y="5721"/>
                  </a:cubicBezTo>
                  <a:cubicBezTo>
                    <a:pt x="5111" y="5729"/>
                    <a:pt x="5116" y="5741"/>
                    <a:pt x="5111" y="5746"/>
                  </a:cubicBezTo>
                  <a:cubicBezTo>
                    <a:pt x="5103" y="5757"/>
                    <a:pt x="5090" y="5765"/>
                    <a:pt x="5079" y="5765"/>
                  </a:cubicBezTo>
                  <a:cubicBezTo>
                    <a:pt x="5069" y="5765"/>
                    <a:pt x="5061" y="5759"/>
                    <a:pt x="5056" y="5745"/>
                  </a:cubicBezTo>
                  <a:cubicBezTo>
                    <a:pt x="5050" y="5725"/>
                    <a:pt x="5036" y="5716"/>
                    <a:pt x="5023" y="5716"/>
                  </a:cubicBezTo>
                  <a:cubicBezTo>
                    <a:pt x="5007" y="5716"/>
                    <a:pt x="4993" y="5729"/>
                    <a:pt x="4999" y="5752"/>
                  </a:cubicBezTo>
                  <a:cubicBezTo>
                    <a:pt x="4985" y="5765"/>
                    <a:pt x="4939" y="5752"/>
                    <a:pt x="4951" y="5796"/>
                  </a:cubicBezTo>
                  <a:cubicBezTo>
                    <a:pt x="4923" y="5785"/>
                    <a:pt x="4871" y="5757"/>
                    <a:pt x="4831" y="5757"/>
                  </a:cubicBezTo>
                  <a:cubicBezTo>
                    <a:pt x="4803" y="5757"/>
                    <a:pt x="4781" y="5771"/>
                    <a:pt x="4779" y="5815"/>
                  </a:cubicBezTo>
                  <a:cubicBezTo>
                    <a:pt x="4768" y="5769"/>
                    <a:pt x="4760" y="5752"/>
                    <a:pt x="4753" y="5752"/>
                  </a:cubicBezTo>
                  <a:cubicBezTo>
                    <a:pt x="4736" y="5752"/>
                    <a:pt x="4729" y="5874"/>
                    <a:pt x="4712" y="5874"/>
                  </a:cubicBezTo>
                  <a:cubicBezTo>
                    <a:pt x="4710" y="5874"/>
                    <a:pt x="4709" y="5873"/>
                    <a:pt x="4708" y="5872"/>
                  </a:cubicBezTo>
                  <a:cubicBezTo>
                    <a:pt x="4691" y="5856"/>
                    <a:pt x="4673" y="5820"/>
                    <a:pt x="4656" y="5820"/>
                  </a:cubicBezTo>
                  <a:cubicBezTo>
                    <a:pt x="4649" y="5820"/>
                    <a:pt x="4643" y="5825"/>
                    <a:pt x="4637" y="5839"/>
                  </a:cubicBezTo>
                  <a:cubicBezTo>
                    <a:pt x="4632" y="5851"/>
                    <a:pt x="4616" y="5957"/>
                    <a:pt x="4620" y="5963"/>
                  </a:cubicBezTo>
                  <a:lnTo>
                    <a:pt x="4620" y="5963"/>
                  </a:lnTo>
                  <a:cubicBezTo>
                    <a:pt x="4601" y="5937"/>
                    <a:pt x="4604" y="5900"/>
                    <a:pt x="4582" y="5900"/>
                  </a:cubicBezTo>
                  <a:cubicBezTo>
                    <a:pt x="4577" y="5900"/>
                    <a:pt x="4571" y="5902"/>
                    <a:pt x="4562" y="5907"/>
                  </a:cubicBezTo>
                  <a:cubicBezTo>
                    <a:pt x="4536" y="5922"/>
                    <a:pt x="4573" y="5962"/>
                    <a:pt x="4542" y="5971"/>
                  </a:cubicBezTo>
                  <a:cubicBezTo>
                    <a:pt x="4535" y="5945"/>
                    <a:pt x="4527" y="5882"/>
                    <a:pt x="4507" y="5868"/>
                  </a:cubicBezTo>
                  <a:cubicBezTo>
                    <a:pt x="4504" y="5866"/>
                    <a:pt x="4500" y="5865"/>
                    <a:pt x="4496" y="5865"/>
                  </a:cubicBezTo>
                  <a:cubicBezTo>
                    <a:pt x="4479" y="5865"/>
                    <a:pt x="4459" y="5881"/>
                    <a:pt x="4465" y="5904"/>
                  </a:cubicBezTo>
                  <a:cubicBezTo>
                    <a:pt x="4471" y="5929"/>
                    <a:pt x="4414" y="5951"/>
                    <a:pt x="4404" y="5954"/>
                  </a:cubicBezTo>
                  <a:cubicBezTo>
                    <a:pt x="4394" y="5958"/>
                    <a:pt x="4371" y="5969"/>
                    <a:pt x="4352" y="5969"/>
                  </a:cubicBezTo>
                  <a:cubicBezTo>
                    <a:pt x="4339" y="5969"/>
                    <a:pt x="4328" y="5965"/>
                    <a:pt x="4321" y="5952"/>
                  </a:cubicBezTo>
                  <a:cubicBezTo>
                    <a:pt x="4307" y="5927"/>
                    <a:pt x="4290" y="5910"/>
                    <a:pt x="4273" y="5910"/>
                  </a:cubicBezTo>
                  <a:cubicBezTo>
                    <a:pt x="4262" y="5910"/>
                    <a:pt x="4252" y="5916"/>
                    <a:pt x="4242" y="5931"/>
                  </a:cubicBezTo>
                  <a:cubicBezTo>
                    <a:pt x="4229" y="5949"/>
                    <a:pt x="4237" y="5982"/>
                    <a:pt x="4216" y="5993"/>
                  </a:cubicBezTo>
                  <a:cubicBezTo>
                    <a:pt x="4209" y="5998"/>
                    <a:pt x="4201" y="5999"/>
                    <a:pt x="4192" y="5999"/>
                  </a:cubicBezTo>
                  <a:cubicBezTo>
                    <a:pt x="4179" y="5999"/>
                    <a:pt x="4165" y="5996"/>
                    <a:pt x="4152" y="5993"/>
                  </a:cubicBezTo>
                  <a:cubicBezTo>
                    <a:pt x="4150" y="5993"/>
                    <a:pt x="4135" y="5992"/>
                    <a:pt x="4118" y="5992"/>
                  </a:cubicBezTo>
                  <a:cubicBezTo>
                    <a:pt x="4092" y="5992"/>
                    <a:pt x="4063" y="5994"/>
                    <a:pt x="4070" y="6005"/>
                  </a:cubicBezTo>
                  <a:cubicBezTo>
                    <a:pt x="4093" y="6042"/>
                    <a:pt x="4072" y="6049"/>
                    <a:pt x="4046" y="6049"/>
                  </a:cubicBezTo>
                  <a:cubicBezTo>
                    <a:pt x="4030" y="6049"/>
                    <a:pt x="4014" y="6046"/>
                    <a:pt x="4002" y="6046"/>
                  </a:cubicBezTo>
                  <a:cubicBezTo>
                    <a:pt x="4000" y="6046"/>
                    <a:pt x="3997" y="6046"/>
                    <a:pt x="3995" y="6047"/>
                  </a:cubicBezTo>
                  <a:cubicBezTo>
                    <a:pt x="3974" y="6050"/>
                    <a:pt x="3953" y="6055"/>
                    <a:pt x="3935" y="6066"/>
                  </a:cubicBezTo>
                  <a:cubicBezTo>
                    <a:pt x="3917" y="6078"/>
                    <a:pt x="3922" y="6079"/>
                    <a:pt x="3929" y="6090"/>
                  </a:cubicBezTo>
                  <a:cubicBezTo>
                    <a:pt x="3933" y="6097"/>
                    <a:pt x="3925" y="6098"/>
                    <a:pt x="3916" y="6098"/>
                  </a:cubicBezTo>
                  <a:cubicBezTo>
                    <a:pt x="3908" y="6098"/>
                    <a:pt x="3897" y="6097"/>
                    <a:pt x="3893" y="6097"/>
                  </a:cubicBezTo>
                  <a:cubicBezTo>
                    <a:pt x="3892" y="6097"/>
                    <a:pt x="3892" y="6097"/>
                    <a:pt x="3891" y="6097"/>
                  </a:cubicBezTo>
                  <a:cubicBezTo>
                    <a:pt x="3878" y="6101"/>
                    <a:pt x="3864" y="6107"/>
                    <a:pt x="3853" y="6117"/>
                  </a:cubicBezTo>
                  <a:cubicBezTo>
                    <a:pt x="3844" y="6124"/>
                    <a:pt x="3823" y="6153"/>
                    <a:pt x="3808" y="6153"/>
                  </a:cubicBezTo>
                  <a:cubicBezTo>
                    <a:pt x="3803" y="6153"/>
                    <a:pt x="3798" y="6150"/>
                    <a:pt x="3795" y="6139"/>
                  </a:cubicBezTo>
                  <a:cubicBezTo>
                    <a:pt x="3787" y="6114"/>
                    <a:pt x="3772" y="6105"/>
                    <a:pt x="3757" y="6105"/>
                  </a:cubicBezTo>
                  <a:cubicBezTo>
                    <a:pt x="3744" y="6105"/>
                    <a:pt x="3732" y="6111"/>
                    <a:pt x="3723" y="6119"/>
                  </a:cubicBezTo>
                  <a:cubicBezTo>
                    <a:pt x="3702" y="6137"/>
                    <a:pt x="3738" y="6170"/>
                    <a:pt x="3706" y="6179"/>
                  </a:cubicBezTo>
                  <a:cubicBezTo>
                    <a:pt x="3700" y="6153"/>
                    <a:pt x="3699" y="6128"/>
                    <a:pt x="3680" y="6128"/>
                  </a:cubicBezTo>
                  <a:cubicBezTo>
                    <a:pt x="3679" y="6128"/>
                    <a:pt x="3676" y="6128"/>
                    <a:pt x="3674" y="6129"/>
                  </a:cubicBezTo>
                  <a:cubicBezTo>
                    <a:pt x="3636" y="6140"/>
                    <a:pt x="3733" y="6241"/>
                    <a:pt x="3759" y="6244"/>
                  </a:cubicBezTo>
                  <a:cubicBezTo>
                    <a:pt x="3760" y="6244"/>
                    <a:pt x="3762" y="6244"/>
                    <a:pt x="3764" y="6244"/>
                  </a:cubicBezTo>
                  <a:cubicBezTo>
                    <a:pt x="3777" y="6244"/>
                    <a:pt x="3791" y="6237"/>
                    <a:pt x="3803" y="6237"/>
                  </a:cubicBezTo>
                  <a:cubicBezTo>
                    <a:pt x="3813" y="6237"/>
                    <a:pt x="3822" y="6243"/>
                    <a:pt x="3827" y="6262"/>
                  </a:cubicBezTo>
                  <a:cubicBezTo>
                    <a:pt x="3828" y="6263"/>
                    <a:pt x="3829" y="6263"/>
                    <a:pt x="3830" y="6263"/>
                  </a:cubicBezTo>
                  <a:cubicBezTo>
                    <a:pt x="3841" y="6263"/>
                    <a:pt x="3856" y="6252"/>
                    <a:pt x="3868" y="6252"/>
                  </a:cubicBezTo>
                  <a:cubicBezTo>
                    <a:pt x="3877" y="6252"/>
                    <a:pt x="3884" y="6257"/>
                    <a:pt x="3889" y="6274"/>
                  </a:cubicBezTo>
                  <a:cubicBezTo>
                    <a:pt x="3886" y="6255"/>
                    <a:pt x="3845" y="6189"/>
                    <a:pt x="3869" y="6180"/>
                  </a:cubicBezTo>
                  <a:cubicBezTo>
                    <a:pt x="3870" y="6180"/>
                    <a:pt x="3871" y="6180"/>
                    <a:pt x="3872" y="6180"/>
                  </a:cubicBezTo>
                  <a:cubicBezTo>
                    <a:pt x="3890" y="6180"/>
                    <a:pt x="3924" y="6216"/>
                    <a:pt x="3945" y="6216"/>
                  </a:cubicBezTo>
                  <a:cubicBezTo>
                    <a:pt x="3949" y="6216"/>
                    <a:pt x="3953" y="6214"/>
                    <a:pt x="3956" y="6209"/>
                  </a:cubicBezTo>
                  <a:cubicBezTo>
                    <a:pt x="3961" y="6199"/>
                    <a:pt x="3946" y="6177"/>
                    <a:pt x="3941" y="6171"/>
                  </a:cubicBezTo>
                  <a:cubicBezTo>
                    <a:pt x="3934" y="6142"/>
                    <a:pt x="3958" y="6137"/>
                    <a:pt x="3971" y="6133"/>
                  </a:cubicBezTo>
                  <a:cubicBezTo>
                    <a:pt x="3975" y="6132"/>
                    <a:pt x="3980" y="6131"/>
                    <a:pt x="3986" y="6131"/>
                  </a:cubicBezTo>
                  <a:cubicBezTo>
                    <a:pt x="4005" y="6131"/>
                    <a:pt x="4029" y="6140"/>
                    <a:pt x="4026" y="6174"/>
                  </a:cubicBezTo>
                  <a:cubicBezTo>
                    <a:pt x="4022" y="6210"/>
                    <a:pt x="3965" y="6227"/>
                    <a:pt x="3989" y="6268"/>
                  </a:cubicBezTo>
                  <a:cubicBezTo>
                    <a:pt x="4001" y="6286"/>
                    <a:pt x="4012" y="6294"/>
                    <a:pt x="4020" y="6294"/>
                  </a:cubicBezTo>
                  <a:cubicBezTo>
                    <a:pt x="4034" y="6294"/>
                    <a:pt x="4042" y="6275"/>
                    <a:pt x="4042" y="6249"/>
                  </a:cubicBezTo>
                  <a:cubicBezTo>
                    <a:pt x="4041" y="6218"/>
                    <a:pt x="4070" y="6200"/>
                    <a:pt x="4100" y="6200"/>
                  </a:cubicBezTo>
                  <a:cubicBezTo>
                    <a:pt x="4123" y="6200"/>
                    <a:pt x="4147" y="6211"/>
                    <a:pt x="4155" y="6235"/>
                  </a:cubicBezTo>
                  <a:lnTo>
                    <a:pt x="4155" y="6235"/>
                  </a:lnTo>
                  <a:cubicBezTo>
                    <a:pt x="4149" y="6217"/>
                    <a:pt x="4135" y="6177"/>
                    <a:pt x="4147" y="6172"/>
                  </a:cubicBezTo>
                  <a:cubicBezTo>
                    <a:pt x="4164" y="6165"/>
                    <a:pt x="4193" y="6152"/>
                    <a:pt x="4185" y="6120"/>
                  </a:cubicBezTo>
                  <a:lnTo>
                    <a:pt x="4185" y="6120"/>
                  </a:lnTo>
                  <a:cubicBezTo>
                    <a:pt x="4193" y="6149"/>
                    <a:pt x="4223" y="6159"/>
                    <a:pt x="4256" y="6159"/>
                  </a:cubicBezTo>
                  <a:cubicBezTo>
                    <a:pt x="4302" y="6159"/>
                    <a:pt x="4355" y="6142"/>
                    <a:pt x="4372" y="6136"/>
                  </a:cubicBezTo>
                  <a:cubicBezTo>
                    <a:pt x="4433" y="6115"/>
                    <a:pt x="4461" y="6062"/>
                    <a:pt x="4487" y="5986"/>
                  </a:cubicBezTo>
                  <a:lnTo>
                    <a:pt x="4487" y="5986"/>
                  </a:lnTo>
                  <a:cubicBezTo>
                    <a:pt x="4483" y="5997"/>
                    <a:pt x="4462" y="6072"/>
                    <a:pt x="4481" y="6083"/>
                  </a:cubicBezTo>
                  <a:cubicBezTo>
                    <a:pt x="4482" y="6083"/>
                    <a:pt x="4503" y="6070"/>
                    <a:pt x="4503" y="6070"/>
                  </a:cubicBezTo>
                  <a:cubicBezTo>
                    <a:pt x="4505" y="6070"/>
                    <a:pt x="4507" y="6069"/>
                    <a:pt x="4508" y="6069"/>
                  </a:cubicBezTo>
                  <a:cubicBezTo>
                    <a:pt x="4510" y="6069"/>
                    <a:pt x="4507" y="6073"/>
                    <a:pt x="4516" y="6089"/>
                  </a:cubicBezTo>
                  <a:cubicBezTo>
                    <a:pt x="4525" y="6104"/>
                    <a:pt x="4536" y="6114"/>
                    <a:pt x="4543" y="6114"/>
                  </a:cubicBezTo>
                  <a:cubicBezTo>
                    <a:pt x="4551" y="6114"/>
                    <a:pt x="4555" y="6104"/>
                    <a:pt x="4550" y="6079"/>
                  </a:cubicBezTo>
                  <a:cubicBezTo>
                    <a:pt x="4543" y="6047"/>
                    <a:pt x="4534" y="6033"/>
                    <a:pt x="4558" y="6025"/>
                  </a:cubicBezTo>
                  <a:cubicBezTo>
                    <a:pt x="4570" y="6022"/>
                    <a:pt x="4582" y="6016"/>
                    <a:pt x="4594" y="6016"/>
                  </a:cubicBezTo>
                  <a:cubicBezTo>
                    <a:pt x="4596" y="6016"/>
                    <a:pt x="4598" y="6017"/>
                    <a:pt x="4600" y="6017"/>
                  </a:cubicBezTo>
                  <a:cubicBezTo>
                    <a:pt x="4611" y="6019"/>
                    <a:pt x="4614" y="6037"/>
                    <a:pt x="4621" y="6037"/>
                  </a:cubicBezTo>
                  <a:cubicBezTo>
                    <a:pt x="4621" y="6037"/>
                    <a:pt x="4621" y="6037"/>
                    <a:pt x="4621" y="6037"/>
                  </a:cubicBezTo>
                  <a:lnTo>
                    <a:pt x="4685" y="6019"/>
                  </a:lnTo>
                  <a:cubicBezTo>
                    <a:pt x="4722" y="6007"/>
                    <a:pt x="4686" y="5918"/>
                    <a:pt x="4674" y="5918"/>
                  </a:cubicBezTo>
                  <a:cubicBezTo>
                    <a:pt x="4674" y="5918"/>
                    <a:pt x="4674" y="5918"/>
                    <a:pt x="4674" y="5918"/>
                  </a:cubicBezTo>
                  <a:cubicBezTo>
                    <a:pt x="4674" y="5918"/>
                    <a:pt x="4675" y="5918"/>
                    <a:pt x="4676" y="5918"/>
                  </a:cubicBezTo>
                  <a:cubicBezTo>
                    <a:pt x="4697" y="5918"/>
                    <a:pt x="4759" y="5988"/>
                    <a:pt x="4782" y="5999"/>
                  </a:cubicBezTo>
                  <a:cubicBezTo>
                    <a:pt x="4790" y="6003"/>
                    <a:pt x="4798" y="6006"/>
                    <a:pt x="4803" y="6006"/>
                  </a:cubicBezTo>
                  <a:cubicBezTo>
                    <a:pt x="4812" y="6006"/>
                    <a:pt x="4812" y="5998"/>
                    <a:pt x="4793" y="5979"/>
                  </a:cubicBezTo>
                  <a:cubicBezTo>
                    <a:pt x="4778" y="5963"/>
                    <a:pt x="4749" y="5922"/>
                    <a:pt x="4772" y="5922"/>
                  </a:cubicBezTo>
                  <a:cubicBezTo>
                    <a:pt x="4775" y="5922"/>
                    <a:pt x="4779" y="5923"/>
                    <a:pt x="4784" y="5924"/>
                  </a:cubicBezTo>
                  <a:cubicBezTo>
                    <a:pt x="4806" y="5931"/>
                    <a:pt x="4828" y="5944"/>
                    <a:pt x="4848" y="5962"/>
                  </a:cubicBezTo>
                  <a:cubicBezTo>
                    <a:pt x="4851" y="5964"/>
                    <a:pt x="4867" y="5980"/>
                    <a:pt x="4872" y="5980"/>
                  </a:cubicBezTo>
                  <a:cubicBezTo>
                    <a:pt x="4872" y="5980"/>
                    <a:pt x="4872" y="5980"/>
                    <a:pt x="4872" y="5980"/>
                  </a:cubicBezTo>
                  <a:lnTo>
                    <a:pt x="4872" y="5980"/>
                  </a:lnTo>
                  <a:cubicBezTo>
                    <a:pt x="4865" y="5980"/>
                    <a:pt x="4841" y="5916"/>
                    <a:pt x="4842" y="5903"/>
                  </a:cubicBezTo>
                  <a:cubicBezTo>
                    <a:pt x="4842" y="5901"/>
                    <a:pt x="4843" y="5900"/>
                    <a:pt x="4845" y="5900"/>
                  </a:cubicBezTo>
                  <a:cubicBezTo>
                    <a:pt x="4857" y="5900"/>
                    <a:pt x="4908" y="5956"/>
                    <a:pt x="4914" y="5961"/>
                  </a:cubicBezTo>
                  <a:cubicBezTo>
                    <a:pt x="4931" y="5977"/>
                    <a:pt x="4940" y="5983"/>
                    <a:pt x="4943" y="5983"/>
                  </a:cubicBezTo>
                  <a:cubicBezTo>
                    <a:pt x="4955" y="5983"/>
                    <a:pt x="4882" y="5889"/>
                    <a:pt x="4882" y="5885"/>
                  </a:cubicBezTo>
                  <a:cubicBezTo>
                    <a:pt x="4883" y="5883"/>
                    <a:pt x="4884" y="5883"/>
                    <a:pt x="4886" y="5883"/>
                  </a:cubicBezTo>
                  <a:cubicBezTo>
                    <a:pt x="4899" y="5883"/>
                    <a:pt x="4938" y="5917"/>
                    <a:pt x="4953" y="5917"/>
                  </a:cubicBezTo>
                  <a:cubicBezTo>
                    <a:pt x="4959" y="5917"/>
                    <a:pt x="4961" y="5912"/>
                    <a:pt x="4958" y="5899"/>
                  </a:cubicBezTo>
                  <a:lnTo>
                    <a:pt x="4958" y="5899"/>
                  </a:lnTo>
                  <a:cubicBezTo>
                    <a:pt x="4962" y="5915"/>
                    <a:pt x="4977" y="5920"/>
                    <a:pt x="4996" y="5920"/>
                  </a:cubicBezTo>
                  <a:cubicBezTo>
                    <a:pt x="5039" y="5920"/>
                    <a:pt x="5105" y="5891"/>
                    <a:pt x="5121" y="5885"/>
                  </a:cubicBezTo>
                  <a:cubicBezTo>
                    <a:pt x="5150" y="5874"/>
                    <a:pt x="5167" y="5848"/>
                    <a:pt x="5192" y="5833"/>
                  </a:cubicBezTo>
                  <a:cubicBezTo>
                    <a:pt x="5194" y="5832"/>
                    <a:pt x="5197" y="5831"/>
                    <a:pt x="5199" y="5831"/>
                  </a:cubicBezTo>
                  <a:cubicBezTo>
                    <a:pt x="5213" y="5831"/>
                    <a:pt x="5229" y="5852"/>
                    <a:pt x="5240" y="5852"/>
                  </a:cubicBezTo>
                  <a:cubicBezTo>
                    <a:pt x="5243" y="5852"/>
                    <a:pt x="5246" y="5850"/>
                    <a:pt x="5248" y="5846"/>
                  </a:cubicBezTo>
                  <a:cubicBezTo>
                    <a:pt x="5254" y="5833"/>
                    <a:pt x="5263" y="5781"/>
                    <a:pt x="5274" y="5778"/>
                  </a:cubicBezTo>
                  <a:lnTo>
                    <a:pt x="5274" y="5778"/>
                  </a:lnTo>
                  <a:cubicBezTo>
                    <a:pt x="5273" y="5779"/>
                    <a:pt x="5267" y="5880"/>
                    <a:pt x="5280" y="5880"/>
                  </a:cubicBezTo>
                  <a:cubicBezTo>
                    <a:pt x="5283" y="5880"/>
                    <a:pt x="5286" y="5875"/>
                    <a:pt x="5291" y="5864"/>
                  </a:cubicBezTo>
                  <a:cubicBezTo>
                    <a:pt x="5303" y="5837"/>
                    <a:pt x="5335" y="5836"/>
                    <a:pt x="5325" y="5793"/>
                  </a:cubicBezTo>
                  <a:cubicBezTo>
                    <a:pt x="5322" y="5776"/>
                    <a:pt x="5329" y="5774"/>
                    <a:pt x="5338" y="5774"/>
                  </a:cubicBezTo>
                  <a:cubicBezTo>
                    <a:pt x="5340" y="5774"/>
                    <a:pt x="5342" y="5774"/>
                    <a:pt x="5345" y="5774"/>
                  </a:cubicBezTo>
                  <a:cubicBezTo>
                    <a:pt x="5353" y="5774"/>
                    <a:pt x="5360" y="5773"/>
                    <a:pt x="5356" y="5757"/>
                  </a:cubicBezTo>
                  <a:lnTo>
                    <a:pt x="5356" y="5757"/>
                  </a:lnTo>
                  <a:cubicBezTo>
                    <a:pt x="5367" y="5799"/>
                    <a:pt x="5380" y="5828"/>
                    <a:pt x="5413" y="5830"/>
                  </a:cubicBezTo>
                  <a:cubicBezTo>
                    <a:pt x="5413" y="5830"/>
                    <a:pt x="5414" y="5830"/>
                    <a:pt x="5414" y="5830"/>
                  </a:cubicBezTo>
                  <a:cubicBezTo>
                    <a:pt x="5435" y="5830"/>
                    <a:pt x="5415" y="5722"/>
                    <a:pt x="5432" y="5696"/>
                  </a:cubicBezTo>
                  <a:cubicBezTo>
                    <a:pt x="5439" y="5684"/>
                    <a:pt x="5447" y="5679"/>
                    <a:pt x="5454" y="5679"/>
                  </a:cubicBezTo>
                  <a:cubicBezTo>
                    <a:pt x="5491" y="5679"/>
                    <a:pt x="5524" y="5799"/>
                    <a:pt x="5535" y="5836"/>
                  </a:cubicBezTo>
                  <a:cubicBezTo>
                    <a:pt x="5544" y="5779"/>
                    <a:pt x="5555" y="5731"/>
                    <a:pt x="5572" y="5678"/>
                  </a:cubicBezTo>
                  <a:cubicBezTo>
                    <a:pt x="5592" y="5708"/>
                    <a:pt x="5606" y="5729"/>
                    <a:pt x="5631" y="5750"/>
                  </a:cubicBezTo>
                  <a:cubicBezTo>
                    <a:pt x="5621" y="5713"/>
                    <a:pt x="5658" y="5718"/>
                    <a:pt x="5671" y="5705"/>
                  </a:cubicBezTo>
                  <a:cubicBezTo>
                    <a:pt x="5678" y="5699"/>
                    <a:pt x="5704" y="5638"/>
                    <a:pt x="5697" y="5629"/>
                  </a:cubicBezTo>
                  <a:lnTo>
                    <a:pt x="5697" y="5629"/>
                  </a:lnTo>
                  <a:cubicBezTo>
                    <a:pt x="5717" y="5655"/>
                    <a:pt x="5717" y="5709"/>
                    <a:pt x="5736" y="5709"/>
                  </a:cubicBezTo>
                  <a:cubicBezTo>
                    <a:pt x="5742" y="5709"/>
                    <a:pt x="5750" y="5704"/>
                    <a:pt x="5760" y="5693"/>
                  </a:cubicBezTo>
                  <a:cubicBezTo>
                    <a:pt x="5772" y="5680"/>
                    <a:pt x="5782" y="5674"/>
                    <a:pt x="5790" y="5674"/>
                  </a:cubicBezTo>
                  <a:cubicBezTo>
                    <a:pt x="5804" y="5674"/>
                    <a:pt x="5814" y="5692"/>
                    <a:pt x="5822" y="5725"/>
                  </a:cubicBezTo>
                  <a:cubicBezTo>
                    <a:pt x="5844" y="5719"/>
                    <a:pt x="5828" y="5695"/>
                    <a:pt x="5832" y="5676"/>
                  </a:cubicBezTo>
                  <a:cubicBezTo>
                    <a:pt x="5839" y="5648"/>
                    <a:pt x="5874" y="5659"/>
                    <a:pt x="5887" y="5639"/>
                  </a:cubicBezTo>
                  <a:cubicBezTo>
                    <a:pt x="5900" y="5619"/>
                    <a:pt x="5880" y="5594"/>
                    <a:pt x="5885" y="5573"/>
                  </a:cubicBezTo>
                  <a:cubicBezTo>
                    <a:pt x="5890" y="5550"/>
                    <a:pt x="5919" y="5566"/>
                    <a:pt x="5913" y="5540"/>
                  </a:cubicBezTo>
                  <a:lnTo>
                    <a:pt x="5913" y="5540"/>
                  </a:lnTo>
                  <a:cubicBezTo>
                    <a:pt x="5920" y="5568"/>
                    <a:pt x="5920" y="5577"/>
                    <a:pt x="5927" y="5577"/>
                  </a:cubicBezTo>
                  <a:cubicBezTo>
                    <a:pt x="5930" y="5577"/>
                    <a:pt x="5935" y="5575"/>
                    <a:pt x="5943" y="5573"/>
                  </a:cubicBezTo>
                  <a:lnTo>
                    <a:pt x="5996" y="5558"/>
                  </a:lnTo>
                  <a:lnTo>
                    <a:pt x="5996" y="5558"/>
                  </a:lnTo>
                  <a:cubicBezTo>
                    <a:pt x="6001" y="5578"/>
                    <a:pt x="6011" y="5613"/>
                    <a:pt x="5991" y="5618"/>
                  </a:cubicBezTo>
                  <a:cubicBezTo>
                    <a:pt x="5988" y="5632"/>
                    <a:pt x="5973" y="5624"/>
                    <a:pt x="5980" y="5651"/>
                  </a:cubicBezTo>
                  <a:cubicBezTo>
                    <a:pt x="6031" y="5635"/>
                    <a:pt x="6022" y="5575"/>
                    <a:pt x="6053" y="5535"/>
                  </a:cubicBezTo>
                  <a:cubicBezTo>
                    <a:pt x="6059" y="5528"/>
                    <a:pt x="6063" y="5525"/>
                    <a:pt x="6066" y="5525"/>
                  </a:cubicBezTo>
                  <a:cubicBezTo>
                    <a:pt x="6080" y="5525"/>
                    <a:pt x="6069" y="5587"/>
                    <a:pt x="6070" y="5588"/>
                  </a:cubicBezTo>
                  <a:cubicBezTo>
                    <a:pt x="6070" y="5588"/>
                    <a:pt x="6070" y="5588"/>
                    <a:pt x="6070" y="5588"/>
                  </a:cubicBezTo>
                  <a:cubicBezTo>
                    <a:pt x="6073" y="5588"/>
                    <a:pt x="6095" y="5559"/>
                    <a:pt x="6095" y="5559"/>
                  </a:cubicBezTo>
                  <a:cubicBezTo>
                    <a:pt x="6101" y="5543"/>
                    <a:pt x="6104" y="5536"/>
                    <a:pt x="6111" y="5536"/>
                  </a:cubicBezTo>
                  <a:cubicBezTo>
                    <a:pt x="6116" y="5536"/>
                    <a:pt x="6122" y="5540"/>
                    <a:pt x="6132" y="5549"/>
                  </a:cubicBezTo>
                  <a:cubicBezTo>
                    <a:pt x="6143" y="5559"/>
                    <a:pt x="6157" y="5564"/>
                    <a:pt x="6169" y="5564"/>
                  </a:cubicBezTo>
                  <a:cubicBezTo>
                    <a:pt x="6191" y="5564"/>
                    <a:pt x="6207" y="5546"/>
                    <a:pt x="6180" y="5505"/>
                  </a:cubicBezTo>
                  <a:lnTo>
                    <a:pt x="6180" y="5505"/>
                  </a:lnTo>
                  <a:cubicBezTo>
                    <a:pt x="6181" y="5506"/>
                    <a:pt x="6182" y="5506"/>
                    <a:pt x="6183" y="5506"/>
                  </a:cubicBezTo>
                  <a:cubicBezTo>
                    <a:pt x="6194" y="5506"/>
                    <a:pt x="6194" y="5493"/>
                    <a:pt x="6198" y="5489"/>
                  </a:cubicBezTo>
                  <a:cubicBezTo>
                    <a:pt x="6198" y="5488"/>
                    <a:pt x="6199" y="5488"/>
                    <a:pt x="6199" y="5488"/>
                  </a:cubicBezTo>
                  <a:cubicBezTo>
                    <a:pt x="6204" y="5488"/>
                    <a:pt x="6211" y="5549"/>
                    <a:pt x="6214" y="5559"/>
                  </a:cubicBezTo>
                  <a:cubicBezTo>
                    <a:pt x="6217" y="5568"/>
                    <a:pt x="6220" y="5571"/>
                    <a:pt x="6224" y="5571"/>
                  </a:cubicBezTo>
                  <a:cubicBezTo>
                    <a:pt x="6229" y="5571"/>
                    <a:pt x="6235" y="5563"/>
                    <a:pt x="6239" y="5558"/>
                  </a:cubicBezTo>
                  <a:cubicBezTo>
                    <a:pt x="6276" y="5513"/>
                    <a:pt x="6245" y="5429"/>
                    <a:pt x="6294" y="5415"/>
                  </a:cubicBezTo>
                  <a:cubicBezTo>
                    <a:pt x="6302" y="5444"/>
                    <a:pt x="6308" y="5477"/>
                    <a:pt x="6326" y="5501"/>
                  </a:cubicBezTo>
                  <a:cubicBezTo>
                    <a:pt x="6334" y="5513"/>
                    <a:pt x="6342" y="5518"/>
                    <a:pt x="6349" y="5518"/>
                  </a:cubicBezTo>
                  <a:cubicBezTo>
                    <a:pt x="6364" y="5518"/>
                    <a:pt x="6374" y="5492"/>
                    <a:pt x="6367" y="5464"/>
                  </a:cubicBezTo>
                  <a:lnTo>
                    <a:pt x="6367" y="5464"/>
                  </a:lnTo>
                  <a:cubicBezTo>
                    <a:pt x="6375" y="5494"/>
                    <a:pt x="6392" y="5526"/>
                    <a:pt x="6415" y="5526"/>
                  </a:cubicBezTo>
                  <a:cubicBezTo>
                    <a:pt x="6417" y="5526"/>
                    <a:pt x="6419" y="5526"/>
                    <a:pt x="6422" y="5525"/>
                  </a:cubicBezTo>
                  <a:cubicBezTo>
                    <a:pt x="6418" y="5509"/>
                    <a:pt x="6387" y="5431"/>
                    <a:pt x="6404" y="5431"/>
                  </a:cubicBezTo>
                  <a:cubicBezTo>
                    <a:pt x="6407" y="5431"/>
                    <a:pt x="6412" y="5434"/>
                    <a:pt x="6419" y="5441"/>
                  </a:cubicBezTo>
                  <a:cubicBezTo>
                    <a:pt x="6440" y="5459"/>
                    <a:pt x="6453" y="5501"/>
                    <a:pt x="6478" y="5501"/>
                  </a:cubicBezTo>
                  <a:cubicBezTo>
                    <a:pt x="6480" y="5501"/>
                    <a:pt x="6482" y="5501"/>
                    <a:pt x="6485" y="5500"/>
                  </a:cubicBezTo>
                  <a:cubicBezTo>
                    <a:pt x="6504" y="5495"/>
                    <a:pt x="6503" y="5467"/>
                    <a:pt x="6525" y="5467"/>
                  </a:cubicBezTo>
                  <a:cubicBezTo>
                    <a:pt x="6525" y="5467"/>
                    <a:pt x="6525" y="5467"/>
                    <a:pt x="6526" y="5467"/>
                  </a:cubicBezTo>
                  <a:cubicBezTo>
                    <a:pt x="6529" y="5481"/>
                    <a:pt x="6542" y="5486"/>
                    <a:pt x="6557" y="5486"/>
                  </a:cubicBezTo>
                  <a:cubicBezTo>
                    <a:pt x="6585" y="5486"/>
                    <a:pt x="6623" y="5469"/>
                    <a:pt x="6633" y="5463"/>
                  </a:cubicBezTo>
                  <a:cubicBezTo>
                    <a:pt x="6658" y="5447"/>
                    <a:pt x="6608" y="5409"/>
                    <a:pt x="6613" y="5394"/>
                  </a:cubicBezTo>
                  <a:cubicBezTo>
                    <a:pt x="6615" y="5387"/>
                    <a:pt x="6619" y="5384"/>
                    <a:pt x="6622" y="5384"/>
                  </a:cubicBezTo>
                  <a:cubicBezTo>
                    <a:pt x="6642" y="5384"/>
                    <a:pt x="6676" y="5453"/>
                    <a:pt x="6682" y="5464"/>
                  </a:cubicBezTo>
                  <a:cubicBezTo>
                    <a:pt x="6686" y="5473"/>
                    <a:pt x="6694" y="5476"/>
                    <a:pt x="6704" y="5476"/>
                  </a:cubicBezTo>
                  <a:cubicBezTo>
                    <a:pt x="6719" y="5476"/>
                    <a:pt x="6737" y="5468"/>
                    <a:pt x="6745" y="5465"/>
                  </a:cubicBezTo>
                  <a:cubicBezTo>
                    <a:pt x="6778" y="5453"/>
                    <a:pt x="6810" y="5434"/>
                    <a:pt x="6838" y="5409"/>
                  </a:cubicBezTo>
                  <a:cubicBezTo>
                    <a:pt x="6847" y="5402"/>
                    <a:pt x="6889" y="5341"/>
                    <a:pt x="6899" y="5341"/>
                  </a:cubicBezTo>
                  <a:cubicBezTo>
                    <a:pt x="6900" y="5341"/>
                    <a:pt x="6900" y="5341"/>
                    <a:pt x="6900" y="5341"/>
                  </a:cubicBezTo>
                  <a:cubicBezTo>
                    <a:pt x="6912" y="5351"/>
                    <a:pt x="6881" y="5452"/>
                    <a:pt x="6895" y="5452"/>
                  </a:cubicBezTo>
                  <a:cubicBezTo>
                    <a:pt x="6896" y="5452"/>
                    <a:pt x="6897" y="5452"/>
                    <a:pt x="6898" y="5450"/>
                  </a:cubicBezTo>
                  <a:cubicBezTo>
                    <a:pt x="6916" y="5436"/>
                    <a:pt x="6990" y="5353"/>
                    <a:pt x="6982" y="5325"/>
                  </a:cubicBezTo>
                  <a:lnTo>
                    <a:pt x="6982" y="5325"/>
                  </a:lnTo>
                  <a:cubicBezTo>
                    <a:pt x="6992" y="5357"/>
                    <a:pt x="7009" y="5369"/>
                    <a:pt x="7029" y="5369"/>
                  </a:cubicBezTo>
                  <a:cubicBezTo>
                    <a:pt x="7032" y="5369"/>
                    <a:pt x="7035" y="5369"/>
                    <a:pt x="7038" y="5368"/>
                  </a:cubicBezTo>
                  <a:cubicBezTo>
                    <a:pt x="7059" y="5366"/>
                    <a:pt x="7078" y="5356"/>
                    <a:pt x="7095" y="5341"/>
                  </a:cubicBezTo>
                  <a:cubicBezTo>
                    <a:pt x="7108" y="5328"/>
                    <a:pt x="7107" y="5304"/>
                    <a:pt x="7120" y="5289"/>
                  </a:cubicBezTo>
                  <a:cubicBezTo>
                    <a:pt x="7132" y="5275"/>
                    <a:pt x="7145" y="5271"/>
                    <a:pt x="7159" y="5271"/>
                  </a:cubicBezTo>
                  <a:cubicBezTo>
                    <a:pt x="7187" y="5271"/>
                    <a:pt x="7220" y="5290"/>
                    <a:pt x="7252" y="5290"/>
                  </a:cubicBezTo>
                  <a:cubicBezTo>
                    <a:pt x="7253" y="5290"/>
                    <a:pt x="7254" y="5290"/>
                    <a:pt x="7255" y="5290"/>
                  </a:cubicBezTo>
                  <a:cubicBezTo>
                    <a:pt x="7270" y="5289"/>
                    <a:pt x="7263" y="5279"/>
                    <a:pt x="7257" y="5267"/>
                  </a:cubicBezTo>
                  <a:cubicBezTo>
                    <a:pt x="7270" y="5257"/>
                    <a:pt x="7285" y="5250"/>
                    <a:pt x="7298" y="5242"/>
                  </a:cubicBezTo>
                  <a:cubicBezTo>
                    <a:pt x="7323" y="5226"/>
                    <a:pt x="7328" y="5189"/>
                    <a:pt x="7351" y="5169"/>
                  </a:cubicBezTo>
                  <a:cubicBezTo>
                    <a:pt x="7372" y="5150"/>
                    <a:pt x="7389" y="5146"/>
                    <a:pt x="7415" y="5133"/>
                  </a:cubicBezTo>
                  <a:cubicBezTo>
                    <a:pt x="7425" y="5127"/>
                    <a:pt x="7448" y="5113"/>
                    <a:pt x="7442" y="5094"/>
                  </a:cubicBezTo>
                  <a:cubicBezTo>
                    <a:pt x="7433" y="5064"/>
                    <a:pt x="7497" y="5012"/>
                    <a:pt x="7510" y="4984"/>
                  </a:cubicBezTo>
                  <a:cubicBezTo>
                    <a:pt x="7518" y="4972"/>
                    <a:pt x="7515" y="4878"/>
                    <a:pt x="7518" y="4878"/>
                  </a:cubicBezTo>
                  <a:cubicBezTo>
                    <a:pt x="7519" y="4878"/>
                    <a:pt x="7519" y="4877"/>
                    <a:pt x="7519" y="4877"/>
                  </a:cubicBezTo>
                  <a:cubicBezTo>
                    <a:pt x="7528" y="4877"/>
                    <a:pt x="7549" y="4906"/>
                    <a:pt x="7552" y="4910"/>
                  </a:cubicBezTo>
                  <a:cubicBezTo>
                    <a:pt x="7550" y="4892"/>
                    <a:pt x="7548" y="4876"/>
                    <a:pt x="7545" y="4859"/>
                  </a:cubicBezTo>
                  <a:cubicBezTo>
                    <a:pt x="7542" y="4852"/>
                    <a:pt x="7504" y="4808"/>
                    <a:pt x="7507" y="4802"/>
                  </a:cubicBezTo>
                  <a:cubicBezTo>
                    <a:pt x="7507" y="4801"/>
                    <a:pt x="7508" y="4801"/>
                    <a:pt x="7508" y="4801"/>
                  </a:cubicBezTo>
                  <a:cubicBezTo>
                    <a:pt x="7514" y="4801"/>
                    <a:pt x="7538" y="4812"/>
                    <a:pt x="7550" y="4812"/>
                  </a:cubicBezTo>
                  <a:cubicBezTo>
                    <a:pt x="7552" y="4812"/>
                    <a:pt x="7554" y="4812"/>
                    <a:pt x="7555" y="4811"/>
                  </a:cubicBezTo>
                  <a:cubicBezTo>
                    <a:pt x="7572" y="4802"/>
                    <a:pt x="7575" y="4777"/>
                    <a:pt x="7580" y="4761"/>
                  </a:cubicBezTo>
                  <a:cubicBezTo>
                    <a:pt x="7572" y="4737"/>
                    <a:pt x="7557" y="4702"/>
                    <a:pt x="7591" y="4702"/>
                  </a:cubicBezTo>
                  <a:cubicBezTo>
                    <a:pt x="7595" y="4702"/>
                    <a:pt x="7600" y="4702"/>
                    <a:pt x="7605" y="4703"/>
                  </a:cubicBezTo>
                  <a:cubicBezTo>
                    <a:pt x="7590" y="4700"/>
                    <a:pt x="7570" y="4674"/>
                    <a:pt x="7561" y="4674"/>
                  </a:cubicBezTo>
                  <a:cubicBezTo>
                    <a:pt x="7561" y="4674"/>
                    <a:pt x="7561" y="4674"/>
                    <a:pt x="7560" y="4674"/>
                  </a:cubicBezTo>
                  <a:cubicBezTo>
                    <a:pt x="7598" y="4666"/>
                    <a:pt x="7601" y="4653"/>
                    <a:pt x="7605" y="4617"/>
                  </a:cubicBezTo>
                  <a:cubicBezTo>
                    <a:pt x="7606" y="4602"/>
                    <a:pt x="7612" y="4576"/>
                    <a:pt x="7600" y="4562"/>
                  </a:cubicBezTo>
                  <a:cubicBezTo>
                    <a:pt x="7592" y="4553"/>
                    <a:pt x="7580" y="4561"/>
                    <a:pt x="7581" y="4549"/>
                  </a:cubicBezTo>
                  <a:cubicBezTo>
                    <a:pt x="7580" y="4515"/>
                    <a:pt x="7606" y="4500"/>
                    <a:pt x="7603" y="4462"/>
                  </a:cubicBezTo>
                  <a:cubicBezTo>
                    <a:pt x="7602" y="4444"/>
                    <a:pt x="7576" y="4371"/>
                    <a:pt x="7613" y="4361"/>
                  </a:cubicBezTo>
                  <a:cubicBezTo>
                    <a:pt x="7610" y="4349"/>
                    <a:pt x="7604" y="4345"/>
                    <a:pt x="7597" y="4345"/>
                  </a:cubicBezTo>
                  <a:cubicBezTo>
                    <a:pt x="7585" y="4345"/>
                    <a:pt x="7569" y="4355"/>
                    <a:pt x="7555" y="4355"/>
                  </a:cubicBezTo>
                  <a:cubicBezTo>
                    <a:pt x="7550" y="4355"/>
                    <a:pt x="7545" y="4354"/>
                    <a:pt x="7541" y="4349"/>
                  </a:cubicBezTo>
                  <a:cubicBezTo>
                    <a:pt x="7531" y="4339"/>
                    <a:pt x="7563" y="4315"/>
                    <a:pt x="7572" y="4308"/>
                  </a:cubicBezTo>
                  <a:cubicBezTo>
                    <a:pt x="7576" y="4297"/>
                    <a:pt x="7580" y="4286"/>
                    <a:pt x="7582" y="4273"/>
                  </a:cubicBezTo>
                  <a:cubicBezTo>
                    <a:pt x="7585" y="4247"/>
                    <a:pt x="7491" y="4170"/>
                    <a:pt x="7530" y="4153"/>
                  </a:cubicBezTo>
                  <a:lnTo>
                    <a:pt x="7530" y="4153"/>
                  </a:lnTo>
                  <a:cubicBezTo>
                    <a:pt x="7518" y="4157"/>
                    <a:pt x="7484" y="4164"/>
                    <a:pt x="7461" y="4164"/>
                  </a:cubicBezTo>
                  <a:cubicBezTo>
                    <a:pt x="7450" y="4164"/>
                    <a:pt x="7442" y="4162"/>
                    <a:pt x="7441" y="4157"/>
                  </a:cubicBezTo>
                  <a:cubicBezTo>
                    <a:pt x="7439" y="4148"/>
                    <a:pt x="7466" y="4133"/>
                    <a:pt x="7472" y="4128"/>
                  </a:cubicBezTo>
                  <a:cubicBezTo>
                    <a:pt x="7477" y="4122"/>
                    <a:pt x="7478" y="4109"/>
                    <a:pt x="7480" y="4103"/>
                  </a:cubicBezTo>
                  <a:cubicBezTo>
                    <a:pt x="7485" y="4079"/>
                    <a:pt x="7484" y="4066"/>
                    <a:pt x="7471" y="4050"/>
                  </a:cubicBezTo>
                  <a:cubicBezTo>
                    <a:pt x="7467" y="4045"/>
                    <a:pt x="7463" y="4037"/>
                    <a:pt x="7470" y="4025"/>
                  </a:cubicBezTo>
                  <a:cubicBezTo>
                    <a:pt x="7486" y="3998"/>
                    <a:pt x="7531" y="3999"/>
                    <a:pt x="7537" y="3986"/>
                  </a:cubicBezTo>
                  <a:cubicBezTo>
                    <a:pt x="7543" y="3966"/>
                    <a:pt x="7490" y="3947"/>
                    <a:pt x="7486" y="3936"/>
                  </a:cubicBezTo>
                  <a:cubicBezTo>
                    <a:pt x="7483" y="3927"/>
                    <a:pt x="7482" y="3913"/>
                    <a:pt x="7479" y="3901"/>
                  </a:cubicBezTo>
                  <a:cubicBezTo>
                    <a:pt x="7470" y="3900"/>
                    <a:pt x="7461" y="3895"/>
                    <a:pt x="7452" y="3891"/>
                  </a:cubicBezTo>
                  <a:cubicBezTo>
                    <a:pt x="7435" y="3882"/>
                    <a:pt x="7416" y="3872"/>
                    <a:pt x="7395" y="3866"/>
                  </a:cubicBezTo>
                  <a:cubicBezTo>
                    <a:pt x="7393" y="3865"/>
                    <a:pt x="7391" y="3865"/>
                    <a:pt x="7389" y="3865"/>
                  </a:cubicBezTo>
                  <a:cubicBezTo>
                    <a:pt x="7356" y="3865"/>
                    <a:pt x="7348" y="3955"/>
                    <a:pt x="7326" y="3955"/>
                  </a:cubicBezTo>
                  <a:cubicBezTo>
                    <a:pt x="7321" y="3955"/>
                    <a:pt x="7315" y="3950"/>
                    <a:pt x="7308" y="3940"/>
                  </a:cubicBezTo>
                  <a:cubicBezTo>
                    <a:pt x="7297" y="3924"/>
                    <a:pt x="7285" y="3908"/>
                    <a:pt x="7273" y="3897"/>
                  </a:cubicBezTo>
                  <a:cubicBezTo>
                    <a:pt x="7266" y="3889"/>
                    <a:pt x="7258" y="3884"/>
                    <a:pt x="7247" y="3884"/>
                  </a:cubicBezTo>
                  <a:cubicBezTo>
                    <a:pt x="7242" y="3884"/>
                    <a:pt x="7236" y="3885"/>
                    <a:pt x="7229" y="3887"/>
                  </a:cubicBezTo>
                  <a:cubicBezTo>
                    <a:pt x="7220" y="3891"/>
                    <a:pt x="7199" y="3939"/>
                    <a:pt x="7186" y="3939"/>
                  </a:cubicBezTo>
                  <a:cubicBezTo>
                    <a:pt x="7181" y="3939"/>
                    <a:pt x="7177" y="3932"/>
                    <a:pt x="7175" y="3914"/>
                  </a:cubicBezTo>
                  <a:cubicBezTo>
                    <a:pt x="7173" y="3885"/>
                    <a:pt x="7166" y="3875"/>
                    <a:pt x="7157" y="3875"/>
                  </a:cubicBezTo>
                  <a:cubicBezTo>
                    <a:pt x="7140" y="3875"/>
                    <a:pt x="7118" y="3907"/>
                    <a:pt x="7105" y="3923"/>
                  </a:cubicBezTo>
                  <a:cubicBezTo>
                    <a:pt x="7096" y="3935"/>
                    <a:pt x="7088" y="3939"/>
                    <a:pt x="7081" y="3939"/>
                  </a:cubicBezTo>
                  <a:cubicBezTo>
                    <a:pt x="7060" y="3939"/>
                    <a:pt x="7047" y="3897"/>
                    <a:pt x="7021" y="3890"/>
                  </a:cubicBezTo>
                  <a:cubicBezTo>
                    <a:pt x="7019" y="3890"/>
                    <a:pt x="7017" y="3889"/>
                    <a:pt x="7016" y="3889"/>
                  </a:cubicBezTo>
                  <a:cubicBezTo>
                    <a:pt x="6987" y="3889"/>
                    <a:pt x="7009" y="3970"/>
                    <a:pt x="7001" y="3993"/>
                  </a:cubicBezTo>
                  <a:cubicBezTo>
                    <a:pt x="7000" y="3995"/>
                    <a:pt x="6999" y="3996"/>
                    <a:pt x="6997" y="3996"/>
                  </a:cubicBezTo>
                  <a:cubicBezTo>
                    <a:pt x="6987" y="3996"/>
                    <a:pt x="6963" y="3935"/>
                    <a:pt x="6949" y="3935"/>
                  </a:cubicBezTo>
                  <a:cubicBezTo>
                    <a:pt x="6947" y="3935"/>
                    <a:pt x="6945" y="3936"/>
                    <a:pt x="6943" y="3941"/>
                  </a:cubicBezTo>
                  <a:cubicBezTo>
                    <a:pt x="6939" y="3949"/>
                    <a:pt x="6954" y="3967"/>
                    <a:pt x="6944" y="3981"/>
                  </a:cubicBezTo>
                  <a:cubicBezTo>
                    <a:pt x="6941" y="3984"/>
                    <a:pt x="6934" y="3986"/>
                    <a:pt x="6928" y="3986"/>
                  </a:cubicBezTo>
                  <a:cubicBezTo>
                    <a:pt x="6920" y="3986"/>
                    <a:pt x="6913" y="3984"/>
                    <a:pt x="6911" y="3980"/>
                  </a:cubicBezTo>
                  <a:cubicBezTo>
                    <a:pt x="6891" y="3949"/>
                    <a:pt x="6926" y="3910"/>
                    <a:pt x="6885" y="3894"/>
                  </a:cubicBezTo>
                  <a:cubicBezTo>
                    <a:pt x="6860" y="3885"/>
                    <a:pt x="6832" y="3881"/>
                    <a:pt x="6804" y="3881"/>
                  </a:cubicBezTo>
                  <a:cubicBezTo>
                    <a:pt x="6770" y="3881"/>
                    <a:pt x="6735" y="3887"/>
                    <a:pt x="6705" y="3897"/>
                  </a:cubicBezTo>
                  <a:cubicBezTo>
                    <a:pt x="6687" y="3903"/>
                    <a:pt x="6683" y="3912"/>
                    <a:pt x="6666" y="3912"/>
                  </a:cubicBezTo>
                  <a:cubicBezTo>
                    <a:pt x="6665" y="3912"/>
                    <a:pt x="6664" y="3912"/>
                    <a:pt x="6664" y="3912"/>
                  </a:cubicBezTo>
                  <a:cubicBezTo>
                    <a:pt x="6658" y="3919"/>
                    <a:pt x="6654" y="3922"/>
                    <a:pt x="6651" y="3922"/>
                  </a:cubicBezTo>
                  <a:cubicBezTo>
                    <a:pt x="6637" y="3922"/>
                    <a:pt x="6658" y="3839"/>
                    <a:pt x="6654" y="3839"/>
                  </a:cubicBezTo>
                  <a:cubicBezTo>
                    <a:pt x="6654" y="3839"/>
                    <a:pt x="6653" y="3839"/>
                    <a:pt x="6653" y="3839"/>
                  </a:cubicBezTo>
                  <a:cubicBezTo>
                    <a:pt x="6630" y="3839"/>
                    <a:pt x="6628" y="3900"/>
                    <a:pt x="6612" y="3900"/>
                  </a:cubicBezTo>
                  <a:cubicBezTo>
                    <a:pt x="6607" y="3900"/>
                    <a:pt x="6600" y="3893"/>
                    <a:pt x="6590" y="3876"/>
                  </a:cubicBezTo>
                  <a:cubicBezTo>
                    <a:pt x="6589" y="3875"/>
                    <a:pt x="6587" y="3875"/>
                    <a:pt x="6585" y="3875"/>
                  </a:cubicBezTo>
                  <a:cubicBezTo>
                    <a:pt x="6577" y="3875"/>
                    <a:pt x="6569" y="3878"/>
                    <a:pt x="6563" y="3879"/>
                  </a:cubicBezTo>
                  <a:cubicBezTo>
                    <a:pt x="6549" y="3881"/>
                    <a:pt x="6476" y="3909"/>
                    <a:pt x="6432" y="3909"/>
                  </a:cubicBezTo>
                  <a:cubicBezTo>
                    <a:pt x="6412" y="3909"/>
                    <a:pt x="6398" y="3903"/>
                    <a:pt x="6400" y="3886"/>
                  </a:cubicBezTo>
                  <a:lnTo>
                    <a:pt x="6400" y="3886"/>
                  </a:lnTo>
                  <a:lnTo>
                    <a:pt x="6334" y="3965"/>
                  </a:lnTo>
                  <a:cubicBezTo>
                    <a:pt x="6339" y="3920"/>
                    <a:pt x="6312" y="3908"/>
                    <a:pt x="6288" y="3902"/>
                  </a:cubicBezTo>
                  <a:cubicBezTo>
                    <a:pt x="6263" y="3897"/>
                    <a:pt x="6268" y="3865"/>
                    <a:pt x="6258" y="3836"/>
                  </a:cubicBezTo>
                  <a:cubicBezTo>
                    <a:pt x="6258" y="3834"/>
                    <a:pt x="6257" y="3833"/>
                    <a:pt x="6256" y="3833"/>
                  </a:cubicBezTo>
                  <a:cubicBezTo>
                    <a:pt x="6245" y="3833"/>
                    <a:pt x="6211" y="3922"/>
                    <a:pt x="6187" y="3922"/>
                  </a:cubicBezTo>
                  <a:cubicBezTo>
                    <a:pt x="6187" y="3922"/>
                    <a:pt x="6186" y="3922"/>
                    <a:pt x="6186" y="3921"/>
                  </a:cubicBezTo>
                  <a:cubicBezTo>
                    <a:pt x="6188" y="3906"/>
                    <a:pt x="6209" y="3825"/>
                    <a:pt x="6200" y="3818"/>
                  </a:cubicBezTo>
                  <a:cubicBezTo>
                    <a:pt x="6197" y="3817"/>
                    <a:pt x="6193" y="3816"/>
                    <a:pt x="6189" y="3816"/>
                  </a:cubicBezTo>
                  <a:cubicBezTo>
                    <a:pt x="6168" y="3816"/>
                    <a:pt x="6140" y="3840"/>
                    <a:pt x="6135" y="3866"/>
                  </a:cubicBezTo>
                  <a:cubicBezTo>
                    <a:pt x="6131" y="3887"/>
                    <a:pt x="6146" y="3913"/>
                    <a:pt x="6126" y="3913"/>
                  </a:cubicBezTo>
                  <a:cubicBezTo>
                    <a:pt x="6125" y="3913"/>
                    <a:pt x="6125" y="3913"/>
                    <a:pt x="6124" y="3913"/>
                  </a:cubicBezTo>
                  <a:cubicBezTo>
                    <a:pt x="6109" y="3912"/>
                    <a:pt x="6106" y="3906"/>
                    <a:pt x="6100" y="3887"/>
                  </a:cubicBezTo>
                  <a:cubicBezTo>
                    <a:pt x="6090" y="3854"/>
                    <a:pt x="6114" y="3811"/>
                    <a:pt x="6106" y="3781"/>
                  </a:cubicBezTo>
                  <a:cubicBezTo>
                    <a:pt x="6106" y="3781"/>
                    <a:pt x="6105" y="3780"/>
                    <a:pt x="6105" y="3780"/>
                  </a:cubicBezTo>
                  <a:cubicBezTo>
                    <a:pt x="6102" y="3780"/>
                    <a:pt x="6084" y="3819"/>
                    <a:pt x="6083" y="3819"/>
                  </a:cubicBezTo>
                  <a:cubicBezTo>
                    <a:pt x="6083" y="3819"/>
                    <a:pt x="6083" y="3819"/>
                    <a:pt x="6083" y="3819"/>
                  </a:cubicBezTo>
                  <a:cubicBezTo>
                    <a:pt x="6071" y="3833"/>
                    <a:pt x="6057" y="3840"/>
                    <a:pt x="6043" y="3840"/>
                  </a:cubicBezTo>
                  <a:cubicBezTo>
                    <a:pt x="6041" y="3840"/>
                    <a:pt x="6039" y="3840"/>
                    <a:pt x="6038" y="3839"/>
                  </a:cubicBezTo>
                  <a:cubicBezTo>
                    <a:pt x="6026" y="3839"/>
                    <a:pt x="6024" y="3827"/>
                    <a:pt x="6018" y="3827"/>
                  </a:cubicBezTo>
                  <a:cubicBezTo>
                    <a:pt x="6017" y="3827"/>
                    <a:pt x="6015" y="3827"/>
                    <a:pt x="6013" y="3829"/>
                  </a:cubicBezTo>
                  <a:cubicBezTo>
                    <a:pt x="5997" y="3840"/>
                    <a:pt x="5989" y="3858"/>
                    <a:pt x="5977" y="3874"/>
                  </a:cubicBezTo>
                  <a:cubicBezTo>
                    <a:pt x="5975" y="3877"/>
                    <a:pt x="5974" y="3878"/>
                    <a:pt x="5972" y="3878"/>
                  </a:cubicBezTo>
                  <a:cubicBezTo>
                    <a:pt x="5963" y="3878"/>
                    <a:pt x="5962" y="3832"/>
                    <a:pt x="5947" y="3832"/>
                  </a:cubicBezTo>
                  <a:cubicBezTo>
                    <a:pt x="5945" y="3832"/>
                    <a:pt x="5943" y="3833"/>
                    <a:pt x="5940" y="3835"/>
                  </a:cubicBezTo>
                  <a:cubicBezTo>
                    <a:pt x="5928" y="3846"/>
                    <a:pt x="5923" y="3868"/>
                    <a:pt x="5911" y="3872"/>
                  </a:cubicBezTo>
                  <a:cubicBezTo>
                    <a:pt x="5907" y="3873"/>
                    <a:pt x="5904" y="3873"/>
                    <a:pt x="5900" y="3873"/>
                  </a:cubicBezTo>
                  <a:cubicBezTo>
                    <a:pt x="5891" y="3873"/>
                    <a:pt x="5881" y="3870"/>
                    <a:pt x="5872" y="3868"/>
                  </a:cubicBezTo>
                  <a:lnTo>
                    <a:pt x="5872" y="3868"/>
                  </a:lnTo>
                  <a:cubicBezTo>
                    <a:pt x="5874" y="3869"/>
                    <a:pt x="5876" y="3869"/>
                    <a:pt x="5878" y="3869"/>
                  </a:cubicBezTo>
                  <a:cubicBezTo>
                    <a:pt x="5910" y="3869"/>
                    <a:pt x="5953" y="3825"/>
                    <a:pt x="5905" y="3812"/>
                  </a:cubicBezTo>
                  <a:cubicBezTo>
                    <a:pt x="5900" y="3811"/>
                    <a:pt x="5893" y="3810"/>
                    <a:pt x="5886" y="3810"/>
                  </a:cubicBezTo>
                  <a:cubicBezTo>
                    <a:pt x="5863" y="3810"/>
                    <a:pt x="5835" y="3819"/>
                    <a:pt x="5830" y="3851"/>
                  </a:cubicBezTo>
                  <a:lnTo>
                    <a:pt x="5830" y="3851"/>
                  </a:lnTo>
                  <a:cubicBezTo>
                    <a:pt x="5841" y="3772"/>
                    <a:pt x="5689" y="3778"/>
                    <a:pt x="5653" y="3771"/>
                  </a:cubicBezTo>
                  <a:cubicBezTo>
                    <a:pt x="5650" y="3771"/>
                    <a:pt x="5648" y="3771"/>
                    <a:pt x="5646" y="3771"/>
                  </a:cubicBezTo>
                  <a:cubicBezTo>
                    <a:pt x="5618" y="3771"/>
                    <a:pt x="5624" y="3808"/>
                    <a:pt x="5617" y="3852"/>
                  </a:cubicBezTo>
                  <a:cubicBezTo>
                    <a:pt x="5605" y="3874"/>
                    <a:pt x="5597" y="3885"/>
                    <a:pt x="5592" y="3885"/>
                  </a:cubicBezTo>
                  <a:cubicBezTo>
                    <a:pt x="5586" y="3885"/>
                    <a:pt x="5583" y="3872"/>
                    <a:pt x="5579" y="3846"/>
                  </a:cubicBezTo>
                  <a:cubicBezTo>
                    <a:pt x="5587" y="3803"/>
                    <a:pt x="5570" y="3771"/>
                    <a:pt x="5547" y="3748"/>
                  </a:cubicBezTo>
                  <a:cubicBezTo>
                    <a:pt x="5524" y="3724"/>
                    <a:pt x="5494" y="3709"/>
                    <a:pt x="5474" y="3704"/>
                  </a:cubicBezTo>
                  <a:cubicBezTo>
                    <a:pt x="5463" y="3702"/>
                    <a:pt x="5452" y="3699"/>
                    <a:pt x="5441" y="3699"/>
                  </a:cubicBezTo>
                  <a:cubicBezTo>
                    <a:pt x="5428" y="3699"/>
                    <a:pt x="5415" y="3703"/>
                    <a:pt x="5403" y="3716"/>
                  </a:cubicBezTo>
                  <a:cubicBezTo>
                    <a:pt x="5379" y="3744"/>
                    <a:pt x="5364" y="3756"/>
                    <a:pt x="5341" y="3756"/>
                  </a:cubicBezTo>
                  <a:cubicBezTo>
                    <a:pt x="5334" y="3756"/>
                    <a:pt x="5327" y="3754"/>
                    <a:pt x="5318" y="3752"/>
                  </a:cubicBezTo>
                  <a:lnTo>
                    <a:pt x="5318" y="3752"/>
                  </a:lnTo>
                  <a:cubicBezTo>
                    <a:pt x="5322" y="3753"/>
                    <a:pt x="5325" y="3753"/>
                    <a:pt x="5328" y="3753"/>
                  </a:cubicBezTo>
                  <a:cubicBezTo>
                    <a:pt x="5361" y="3753"/>
                    <a:pt x="5380" y="3709"/>
                    <a:pt x="5336" y="3698"/>
                  </a:cubicBezTo>
                  <a:cubicBezTo>
                    <a:pt x="5298" y="3688"/>
                    <a:pt x="5261" y="3678"/>
                    <a:pt x="5223" y="3671"/>
                  </a:cubicBezTo>
                  <a:cubicBezTo>
                    <a:pt x="5210" y="3668"/>
                    <a:pt x="5198" y="3666"/>
                    <a:pt x="5188" y="3666"/>
                  </a:cubicBezTo>
                  <a:cubicBezTo>
                    <a:pt x="5167" y="3666"/>
                    <a:pt x="5150" y="3675"/>
                    <a:pt x="5129" y="3707"/>
                  </a:cubicBezTo>
                  <a:lnTo>
                    <a:pt x="5129" y="3707"/>
                  </a:lnTo>
                  <a:cubicBezTo>
                    <a:pt x="5142" y="3687"/>
                    <a:pt x="5153" y="3668"/>
                    <a:pt x="5153" y="3640"/>
                  </a:cubicBezTo>
                  <a:cubicBezTo>
                    <a:pt x="5153" y="3628"/>
                    <a:pt x="5142" y="3615"/>
                    <a:pt x="5132" y="3615"/>
                  </a:cubicBezTo>
                  <a:cubicBezTo>
                    <a:pt x="5127" y="3615"/>
                    <a:pt x="5123" y="3618"/>
                    <a:pt x="5121" y="3625"/>
                  </a:cubicBezTo>
                  <a:cubicBezTo>
                    <a:pt x="5117" y="3637"/>
                    <a:pt x="5111" y="3641"/>
                    <a:pt x="5105" y="3641"/>
                  </a:cubicBezTo>
                  <a:cubicBezTo>
                    <a:pt x="5094" y="3641"/>
                    <a:pt x="5081" y="3631"/>
                    <a:pt x="5069" y="3630"/>
                  </a:cubicBezTo>
                  <a:cubicBezTo>
                    <a:pt x="5069" y="3630"/>
                    <a:pt x="5069" y="3630"/>
                    <a:pt x="5069" y="3630"/>
                  </a:cubicBezTo>
                  <a:cubicBezTo>
                    <a:pt x="5059" y="3630"/>
                    <a:pt x="5051" y="3660"/>
                    <a:pt x="5040" y="3667"/>
                  </a:cubicBezTo>
                  <a:cubicBezTo>
                    <a:pt x="5037" y="3669"/>
                    <a:pt x="5035" y="3670"/>
                    <a:pt x="5033" y="3670"/>
                  </a:cubicBezTo>
                  <a:cubicBezTo>
                    <a:pt x="5021" y="3670"/>
                    <a:pt x="5017" y="3639"/>
                    <a:pt x="5007" y="3631"/>
                  </a:cubicBezTo>
                  <a:cubicBezTo>
                    <a:pt x="4997" y="3620"/>
                    <a:pt x="4983" y="3617"/>
                    <a:pt x="4970" y="3614"/>
                  </a:cubicBezTo>
                  <a:cubicBezTo>
                    <a:pt x="4966" y="3614"/>
                    <a:pt x="4963" y="3613"/>
                    <a:pt x="4959" y="3613"/>
                  </a:cubicBezTo>
                  <a:cubicBezTo>
                    <a:pt x="4947" y="3613"/>
                    <a:pt x="4933" y="3618"/>
                    <a:pt x="4924" y="3633"/>
                  </a:cubicBezTo>
                  <a:cubicBezTo>
                    <a:pt x="4920" y="3641"/>
                    <a:pt x="4915" y="3644"/>
                    <a:pt x="4911" y="3644"/>
                  </a:cubicBezTo>
                  <a:cubicBezTo>
                    <a:pt x="4903" y="3644"/>
                    <a:pt x="4894" y="3637"/>
                    <a:pt x="4883" y="3633"/>
                  </a:cubicBezTo>
                  <a:cubicBezTo>
                    <a:pt x="4891" y="3603"/>
                    <a:pt x="4900" y="3593"/>
                    <a:pt x="4884" y="3593"/>
                  </a:cubicBezTo>
                  <a:cubicBezTo>
                    <a:pt x="4880" y="3593"/>
                    <a:pt x="4876" y="3593"/>
                    <a:pt x="4870" y="3594"/>
                  </a:cubicBezTo>
                  <a:cubicBezTo>
                    <a:pt x="4851" y="3597"/>
                    <a:pt x="4831" y="3602"/>
                    <a:pt x="4811" y="3609"/>
                  </a:cubicBezTo>
                  <a:cubicBezTo>
                    <a:pt x="4811" y="3609"/>
                    <a:pt x="4811" y="3609"/>
                    <a:pt x="4811" y="3609"/>
                  </a:cubicBezTo>
                  <a:lnTo>
                    <a:pt x="4811" y="3609"/>
                  </a:lnTo>
                  <a:cubicBezTo>
                    <a:pt x="4809" y="3609"/>
                    <a:pt x="4797" y="3613"/>
                    <a:pt x="4789" y="3613"/>
                  </a:cubicBezTo>
                  <a:cubicBezTo>
                    <a:pt x="4783" y="3613"/>
                    <a:pt x="4780" y="3611"/>
                    <a:pt x="4785" y="3604"/>
                  </a:cubicBezTo>
                  <a:cubicBezTo>
                    <a:pt x="4788" y="3597"/>
                    <a:pt x="4799" y="3595"/>
                    <a:pt x="4800" y="3575"/>
                  </a:cubicBezTo>
                  <a:cubicBezTo>
                    <a:pt x="4794" y="3573"/>
                    <a:pt x="4789" y="3572"/>
                    <a:pt x="4785" y="3572"/>
                  </a:cubicBezTo>
                  <a:cubicBezTo>
                    <a:pt x="4772" y="3572"/>
                    <a:pt x="4769" y="3582"/>
                    <a:pt x="4752" y="3593"/>
                  </a:cubicBezTo>
                  <a:cubicBezTo>
                    <a:pt x="4744" y="3599"/>
                    <a:pt x="4730" y="3606"/>
                    <a:pt x="4718" y="3606"/>
                  </a:cubicBezTo>
                  <a:cubicBezTo>
                    <a:pt x="4709" y="3606"/>
                    <a:pt x="4701" y="3601"/>
                    <a:pt x="4701" y="3586"/>
                  </a:cubicBezTo>
                  <a:cubicBezTo>
                    <a:pt x="4699" y="3543"/>
                    <a:pt x="4721" y="3542"/>
                    <a:pt x="4689" y="3514"/>
                  </a:cubicBezTo>
                  <a:cubicBezTo>
                    <a:pt x="4672" y="3498"/>
                    <a:pt x="4650" y="3472"/>
                    <a:pt x="4630" y="3465"/>
                  </a:cubicBezTo>
                  <a:cubicBezTo>
                    <a:pt x="4628" y="3464"/>
                    <a:pt x="4626" y="3464"/>
                    <a:pt x="4625" y="3464"/>
                  </a:cubicBezTo>
                  <a:cubicBezTo>
                    <a:pt x="4609" y="3464"/>
                    <a:pt x="4614" y="3492"/>
                    <a:pt x="4607" y="3506"/>
                  </a:cubicBezTo>
                  <a:cubicBezTo>
                    <a:pt x="4602" y="3518"/>
                    <a:pt x="4592" y="3526"/>
                    <a:pt x="4583" y="3526"/>
                  </a:cubicBezTo>
                  <a:cubicBezTo>
                    <a:pt x="4577" y="3526"/>
                    <a:pt x="4572" y="3522"/>
                    <a:pt x="4569" y="3514"/>
                  </a:cubicBezTo>
                  <a:cubicBezTo>
                    <a:pt x="4565" y="3504"/>
                    <a:pt x="4550" y="3483"/>
                    <a:pt x="4538" y="3483"/>
                  </a:cubicBezTo>
                  <a:cubicBezTo>
                    <a:pt x="4533" y="3483"/>
                    <a:pt x="4529" y="3487"/>
                    <a:pt x="4526" y="3495"/>
                  </a:cubicBezTo>
                  <a:cubicBezTo>
                    <a:pt x="4540" y="3452"/>
                    <a:pt x="4510" y="3444"/>
                    <a:pt x="4479" y="3444"/>
                  </a:cubicBezTo>
                  <a:cubicBezTo>
                    <a:pt x="4461" y="3444"/>
                    <a:pt x="4442" y="3446"/>
                    <a:pt x="4431" y="3446"/>
                  </a:cubicBezTo>
                  <a:cubicBezTo>
                    <a:pt x="4428" y="3446"/>
                    <a:pt x="4425" y="3446"/>
                    <a:pt x="4423" y="3446"/>
                  </a:cubicBezTo>
                  <a:cubicBezTo>
                    <a:pt x="4402" y="3440"/>
                    <a:pt x="4410" y="3428"/>
                    <a:pt x="4396" y="3413"/>
                  </a:cubicBezTo>
                  <a:cubicBezTo>
                    <a:pt x="4380" y="3397"/>
                    <a:pt x="4359" y="3389"/>
                    <a:pt x="4338" y="3380"/>
                  </a:cubicBezTo>
                  <a:cubicBezTo>
                    <a:pt x="4324" y="3374"/>
                    <a:pt x="4216" y="3343"/>
                    <a:pt x="4231" y="3303"/>
                  </a:cubicBezTo>
                  <a:cubicBezTo>
                    <a:pt x="4223" y="3300"/>
                    <a:pt x="4217" y="3298"/>
                    <a:pt x="4211" y="3298"/>
                  </a:cubicBezTo>
                  <a:cubicBezTo>
                    <a:pt x="4198" y="3298"/>
                    <a:pt x="4190" y="3308"/>
                    <a:pt x="4179" y="3335"/>
                  </a:cubicBezTo>
                  <a:cubicBezTo>
                    <a:pt x="4172" y="3351"/>
                    <a:pt x="4145" y="3376"/>
                    <a:pt x="4130" y="3376"/>
                  </a:cubicBezTo>
                  <a:cubicBezTo>
                    <a:pt x="4129" y="3376"/>
                    <a:pt x="4127" y="3375"/>
                    <a:pt x="4126" y="3375"/>
                  </a:cubicBezTo>
                  <a:lnTo>
                    <a:pt x="4126" y="3375"/>
                  </a:lnTo>
                  <a:cubicBezTo>
                    <a:pt x="4126" y="3375"/>
                    <a:pt x="4126" y="3375"/>
                    <a:pt x="4126" y="3375"/>
                  </a:cubicBezTo>
                  <a:cubicBezTo>
                    <a:pt x="4129" y="3375"/>
                    <a:pt x="4139" y="3310"/>
                    <a:pt x="4136" y="3302"/>
                  </a:cubicBezTo>
                  <a:cubicBezTo>
                    <a:pt x="4130" y="3279"/>
                    <a:pt x="4114" y="3269"/>
                    <a:pt x="4095" y="3269"/>
                  </a:cubicBezTo>
                  <a:cubicBezTo>
                    <a:pt x="4091" y="3269"/>
                    <a:pt x="4086" y="3270"/>
                    <a:pt x="4081" y="3271"/>
                  </a:cubicBezTo>
                  <a:cubicBezTo>
                    <a:pt x="4067" y="3275"/>
                    <a:pt x="4052" y="3278"/>
                    <a:pt x="4037" y="3278"/>
                  </a:cubicBezTo>
                  <a:cubicBezTo>
                    <a:pt x="4031" y="3278"/>
                    <a:pt x="4025" y="3278"/>
                    <a:pt x="4020" y="3276"/>
                  </a:cubicBezTo>
                  <a:cubicBezTo>
                    <a:pt x="4017" y="3275"/>
                    <a:pt x="4018" y="3240"/>
                    <a:pt x="4015" y="3233"/>
                  </a:cubicBezTo>
                  <a:cubicBezTo>
                    <a:pt x="4012" y="3228"/>
                    <a:pt x="4009" y="3226"/>
                    <a:pt x="4005" y="3226"/>
                  </a:cubicBezTo>
                  <a:cubicBezTo>
                    <a:pt x="3985" y="3226"/>
                    <a:pt x="3953" y="3299"/>
                    <a:pt x="3931" y="3299"/>
                  </a:cubicBezTo>
                  <a:cubicBezTo>
                    <a:pt x="3930" y="3299"/>
                    <a:pt x="3928" y="3299"/>
                    <a:pt x="3927" y="3298"/>
                  </a:cubicBezTo>
                  <a:cubicBezTo>
                    <a:pt x="3891" y="3283"/>
                    <a:pt x="3959" y="3221"/>
                    <a:pt x="3939" y="3201"/>
                  </a:cubicBezTo>
                  <a:cubicBezTo>
                    <a:pt x="3931" y="3191"/>
                    <a:pt x="3919" y="3187"/>
                    <a:pt x="3906" y="3187"/>
                  </a:cubicBezTo>
                  <a:cubicBezTo>
                    <a:pt x="3872" y="3187"/>
                    <a:pt x="3826" y="3215"/>
                    <a:pt x="3796" y="3216"/>
                  </a:cubicBezTo>
                  <a:cubicBezTo>
                    <a:pt x="3788" y="3216"/>
                    <a:pt x="3701" y="3200"/>
                    <a:pt x="3749" y="3178"/>
                  </a:cubicBezTo>
                  <a:lnTo>
                    <a:pt x="3749" y="3178"/>
                  </a:lnTo>
                  <a:cubicBezTo>
                    <a:pt x="3757" y="3183"/>
                    <a:pt x="3764" y="3184"/>
                    <a:pt x="3770" y="3184"/>
                  </a:cubicBezTo>
                  <a:cubicBezTo>
                    <a:pt x="3791" y="3184"/>
                    <a:pt x="3799" y="3162"/>
                    <a:pt x="3777" y="3136"/>
                  </a:cubicBezTo>
                  <a:cubicBezTo>
                    <a:pt x="3772" y="3129"/>
                    <a:pt x="3757" y="3122"/>
                    <a:pt x="3742" y="3122"/>
                  </a:cubicBezTo>
                  <a:cubicBezTo>
                    <a:pt x="3730" y="3122"/>
                    <a:pt x="3719" y="3127"/>
                    <a:pt x="3715" y="3143"/>
                  </a:cubicBezTo>
                  <a:cubicBezTo>
                    <a:pt x="3712" y="3152"/>
                    <a:pt x="3719" y="3195"/>
                    <a:pt x="3705" y="3202"/>
                  </a:cubicBezTo>
                  <a:cubicBezTo>
                    <a:pt x="3705" y="3202"/>
                    <a:pt x="3705" y="3202"/>
                    <a:pt x="3705" y="3202"/>
                  </a:cubicBezTo>
                  <a:cubicBezTo>
                    <a:pt x="3702" y="3202"/>
                    <a:pt x="3688" y="3090"/>
                    <a:pt x="3669" y="3090"/>
                  </a:cubicBezTo>
                  <a:cubicBezTo>
                    <a:pt x="3667" y="3090"/>
                    <a:pt x="3665" y="3092"/>
                    <a:pt x="3663" y="3095"/>
                  </a:cubicBezTo>
                  <a:cubicBezTo>
                    <a:pt x="3649" y="3113"/>
                    <a:pt x="3643" y="3140"/>
                    <a:pt x="3628" y="3157"/>
                  </a:cubicBezTo>
                  <a:cubicBezTo>
                    <a:pt x="3613" y="3175"/>
                    <a:pt x="3595" y="3177"/>
                    <a:pt x="3578" y="3186"/>
                  </a:cubicBezTo>
                  <a:cubicBezTo>
                    <a:pt x="3602" y="3134"/>
                    <a:pt x="3616" y="3112"/>
                    <a:pt x="3577" y="3091"/>
                  </a:cubicBezTo>
                  <a:cubicBezTo>
                    <a:pt x="3574" y="3089"/>
                    <a:pt x="3563" y="3088"/>
                    <a:pt x="3551" y="3088"/>
                  </a:cubicBezTo>
                  <a:cubicBezTo>
                    <a:pt x="3529" y="3088"/>
                    <a:pt x="3500" y="3094"/>
                    <a:pt x="3504" y="3116"/>
                  </a:cubicBezTo>
                  <a:lnTo>
                    <a:pt x="3469" y="3099"/>
                  </a:lnTo>
                  <a:cubicBezTo>
                    <a:pt x="3477" y="3080"/>
                    <a:pt x="3496" y="3061"/>
                    <a:pt x="3496" y="3040"/>
                  </a:cubicBezTo>
                  <a:cubicBezTo>
                    <a:pt x="3495" y="3015"/>
                    <a:pt x="3476" y="2999"/>
                    <a:pt x="3457" y="2999"/>
                  </a:cubicBezTo>
                  <a:cubicBezTo>
                    <a:pt x="3456" y="2999"/>
                    <a:pt x="3456" y="2999"/>
                    <a:pt x="3456" y="2999"/>
                  </a:cubicBezTo>
                  <a:cubicBezTo>
                    <a:pt x="3429" y="2999"/>
                    <a:pt x="3399" y="3031"/>
                    <a:pt x="3384" y="3031"/>
                  </a:cubicBezTo>
                  <a:cubicBezTo>
                    <a:pt x="3375" y="3031"/>
                    <a:pt x="3371" y="3020"/>
                    <a:pt x="3375" y="2985"/>
                  </a:cubicBezTo>
                  <a:cubicBezTo>
                    <a:pt x="3390" y="2955"/>
                    <a:pt x="3390" y="2946"/>
                    <a:pt x="3384" y="2946"/>
                  </a:cubicBezTo>
                  <a:cubicBezTo>
                    <a:pt x="3373" y="2946"/>
                    <a:pt x="3341" y="2974"/>
                    <a:pt x="3322" y="2974"/>
                  </a:cubicBezTo>
                  <a:cubicBezTo>
                    <a:pt x="3319" y="2974"/>
                    <a:pt x="3316" y="2974"/>
                    <a:pt x="3314" y="2972"/>
                  </a:cubicBezTo>
                  <a:cubicBezTo>
                    <a:pt x="3298" y="2963"/>
                    <a:pt x="3298" y="2906"/>
                    <a:pt x="3280" y="2906"/>
                  </a:cubicBezTo>
                  <a:cubicBezTo>
                    <a:pt x="3279" y="2906"/>
                    <a:pt x="3278" y="2906"/>
                    <a:pt x="3277" y="2907"/>
                  </a:cubicBezTo>
                  <a:cubicBezTo>
                    <a:pt x="3272" y="2910"/>
                    <a:pt x="3226" y="2942"/>
                    <a:pt x="3226" y="2944"/>
                  </a:cubicBezTo>
                  <a:lnTo>
                    <a:pt x="3226" y="2944"/>
                  </a:lnTo>
                  <a:cubicBezTo>
                    <a:pt x="3229" y="2909"/>
                    <a:pt x="3251" y="2905"/>
                    <a:pt x="3232" y="2872"/>
                  </a:cubicBezTo>
                  <a:cubicBezTo>
                    <a:pt x="3227" y="2862"/>
                    <a:pt x="3215" y="2846"/>
                    <a:pt x="3202" y="2846"/>
                  </a:cubicBezTo>
                  <a:cubicBezTo>
                    <a:pt x="3197" y="2846"/>
                    <a:pt x="3191" y="2848"/>
                    <a:pt x="3186" y="2855"/>
                  </a:cubicBezTo>
                  <a:cubicBezTo>
                    <a:pt x="3181" y="2860"/>
                    <a:pt x="3176" y="2862"/>
                    <a:pt x="3171" y="2862"/>
                  </a:cubicBezTo>
                  <a:cubicBezTo>
                    <a:pt x="3159" y="2862"/>
                    <a:pt x="3145" y="2847"/>
                    <a:pt x="3133" y="2840"/>
                  </a:cubicBezTo>
                  <a:cubicBezTo>
                    <a:pt x="3132" y="2839"/>
                    <a:pt x="3131" y="2839"/>
                    <a:pt x="3131" y="2839"/>
                  </a:cubicBezTo>
                  <a:cubicBezTo>
                    <a:pt x="3120" y="2839"/>
                    <a:pt x="3098" y="2869"/>
                    <a:pt x="3078" y="2869"/>
                  </a:cubicBezTo>
                  <a:cubicBezTo>
                    <a:pt x="3075" y="2869"/>
                    <a:pt x="3072" y="2869"/>
                    <a:pt x="3069" y="2867"/>
                  </a:cubicBezTo>
                  <a:lnTo>
                    <a:pt x="3069" y="2867"/>
                  </a:lnTo>
                  <a:lnTo>
                    <a:pt x="3072" y="2902"/>
                  </a:lnTo>
                  <a:cubicBezTo>
                    <a:pt x="3060" y="2907"/>
                    <a:pt x="3050" y="2915"/>
                    <a:pt x="3040" y="2915"/>
                  </a:cubicBezTo>
                  <a:cubicBezTo>
                    <a:pt x="3035" y="2915"/>
                    <a:pt x="3030" y="2912"/>
                    <a:pt x="3025" y="2906"/>
                  </a:cubicBezTo>
                  <a:cubicBezTo>
                    <a:pt x="3034" y="2891"/>
                    <a:pt x="3046" y="2865"/>
                    <a:pt x="3062" y="2865"/>
                  </a:cubicBezTo>
                  <a:cubicBezTo>
                    <a:pt x="3064" y="2865"/>
                    <a:pt x="3066" y="2865"/>
                    <a:pt x="3069" y="2867"/>
                  </a:cubicBezTo>
                  <a:lnTo>
                    <a:pt x="3095" y="2817"/>
                  </a:lnTo>
                  <a:cubicBezTo>
                    <a:pt x="3088" y="2813"/>
                    <a:pt x="3079" y="2807"/>
                    <a:pt x="3070" y="2807"/>
                  </a:cubicBezTo>
                  <a:cubicBezTo>
                    <a:pt x="3062" y="2807"/>
                    <a:pt x="3055" y="2811"/>
                    <a:pt x="3049" y="2822"/>
                  </a:cubicBezTo>
                  <a:cubicBezTo>
                    <a:pt x="3039" y="2827"/>
                    <a:pt x="3033" y="2830"/>
                    <a:pt x="3028" y="2830"/>
                  </a:cubicBezTo>
                  <a:cubicBezTo>
                    <a:pt x="3020" y="2830"/>
                    <a:pt x="3017" y="2822"/>
                    <a:pt x="3016" y="2802"/>
                  </a:cubicBezTo>
                  <a:cubicBezTo>
                    <a:pt x="3011" y="2799"/>
                    <a:pt x="3007" y="2797"/>
                    <a:pt x="3004" y="2797"/>
                  </a:cubicBezTo>
                  <a:cubicBezTo>
                    <a:pt x="2998" y="2797"/>
                    <a:pt x="2993" y="2803"/>
                    <a:pt x="2986" y="2817"/>
                  </a:cubicBezTo>
                  <a:cubicBezTo>
                    <a:pt x="2979" y="2828"/>
                    <a:pt x="2972" y="2832"/>
                    <a:pt x="2964" y="2832"/>
                  </a:cubicBezTo>
                  <a:cubicBezTo>
                    <a:pt x="2955" y="2832"/>
                    <a:pt x="2946" y="2826"/>
                    <a:pt x="2939" y="2822"/>
                  </a:cubicBezTo>
                  <a:lnTo>
                    <a:pt x="2985" y="2739"/>
                  </a:lnTo>
                  <a:lnTo>
                    <a:pt x="2985" y="2739"/>
                  </a:lnTo>
                  <a:cubicBezTo>
                    <a:pt x="2978" y="2751"/>
                    <a:pt x="2967" y="2755"/>
                    <a:pt x="2955" y="2755"/>
                  </a:cubicBezTo>
                  <a:cubicBezTo>
                    <a:pt x="2933" y="2755"/>
                    <a:pt x="2907" y="2740"/>
                    <a:pt x="2897" y="2732"/>
                  </a:cubicBezTo>
                  <a:cubicBezTo>
                    <a:pt x="2875" y="2716"/>
                    <a:pt x="2890" y="2692"/>
                    <a:pt x="2878" y="2675"/>
                  </a:cubicBezTo>
                  <a:cubicBezTo>
                    <a:pt x="2825" y="2599"/>
                    <a:pt x="2748" y="2557"/>
                    <a:pt x="2678" y="2509"/>
                  </a:cubicBezTo>
                  <a:cubicBezTo>
                    <a:pt x="2679" y="2509"/>
                    <a:pt x="2688" y="2482"/>
                    <a:pt x="2676" y="2473"/>
                  </a:cubicBezTo>
                  <a:cubicBezTo>
                    <a:pt x="2664" y="2465"/>
                    <a:pt x="2652" y="2459"/>
                    <a:pt x="2638" y="2452"/>
                  </a:cubicBezTo>
                  <a:cubicBezTo>
                    <a:pt x="2598" y="2431"/>
                    <a:pt x="2556" y="2414"/>
                    <a:pt x="2515" y="2393"/>
                  </a:cubicBezTo>
                  <a:cubicBezTo>
                    <a:pt x="2461" y="2366"/>
                    <a:pt x="2407" y="2329"/>
                    <a:pt x="2349" y="2310"/>
                  </a:cubicBezTo>
                  <a:cubicBezTo>
                    <a:pt x="2332" y="2304"/>
                    <a:pt x="2317" y="2296"/>
                    <a:pt x="2301" y="2296"/>
                  </a:cubicBezTo>
                  <a:cubicBezTo>
                    <a:pt x="2294" y="2296"/>
                    <a:pt x="2287" y="2298"/>
                    <a:pt x="2280" y="2302"/>
                  </a:cubicBezTo>
                  <a:cubicBezTo>
                    <a:pt x="2277" y="2303"/>
                    <a:pt x="2274" y="2304"/>
                    <a:pt x="2271" y="2304"/>
                  </a:cubicBezTo>
                  <a:cubicBezTo>
                    <a:pt x="2258" y="2304"/>
                    <a:pt x="2247" y="2291"/>
                    <a:pt x="2239" y="2284"/>
                  </a:cubicBezTo>
                  <a:lnTo>
                    <a:pt x="2239" y="2284"/>
                  </a:lnTo>
                  <a:cubicBezTo>
                    <a:pt x="2241" y="2286"/>
                    <a:pt x="2244" y="2287"/>
                    <a:pt x="2247" y="2287"/>
                  </a:cubicBezTo>
                  <a:cubicBezTo>
                    <a:pt x="2256" y="2287"/>
                    <a:pt x="2265" y="2279"/>
                    <a:pt x="2257" y="2268"/>
                  </a:cubicBezTo>
                  <a:cubicBezTo>
                    <a:pt x="2235" y="2238"/>
                    <a:pt x="2200" y="2219"/>
                    <a:pt x="2172" y="2198"/>
                  </a:cubicBezTo>
                  <a:cubicBezTo>
                    <a:pt x="2162" y="2190"/>
                    <a:pt x="2141" y="2167"/>
                    <a:pt x="2122" y="2167"/>
                  </a:cubicBezTo>
                  <a:cubicBezTo>
                    <a:pt x="2118" y="2167"/>
                    <a:pt x="2114" y="2168"/>
                    <a:pt x="2110" y="2170"/>
                  </a:cubicBezTo>
                  <a:cubicBezTo>
                    <a:pt x="2095" y="2179"/>
                    <a:pt x="2070" y="2234"/>
                    <a:pt x="2059" y="2250"/>
                  </a:cubicBezTo>
                  <a:cubicBezTo>
                    <a:pt x="2036" y="2232"/>
                    <a:pt x="2061" y="2184"/>
                    <a:pt x="2079" y="2157"/>
                  </a:cubicBezTo>
                  <a:cubicBezTo>
                    <a:pt x="2102" y="2119"/>
                    <a:pt x="2069" y="2114"/>
                    <a:pt x="2047" y="2095"/>
                  </a:cubicBezTo>
                  <a:cubicBezTo>
                    <a:pt x="2019" y="2070"/>
                    <a:pt x="1983" y="2048"/>
                    <a:pt x="1964" y="2012"/>
                  </a:cubicBezTo>
                  <a:cubicBezTo>
                    <a:pt x="1961" y="2005"/>
                    <a:pt x="1964" y="1985"/>
                    <a:pt x="1962" y="1983"/>
                  </a:cubicBezTo>
                  <a:cubicBezTo>
                    <a:pt x="1956" y="1980"/>
                    <a:pt x="1951" y="1979"/>
                    <a:pt x="1945" y="1979"/>
                  </a:cubicBezTo>
                  <a:cubicBezTo>
                    <a:pt x="1932" y="1979"/>
                    <a:pt x="1918" y="1984"/>
                    <a:pt x="1904" y="1985"/>
                  </a:cubicBezTo>
                  <a:cubicBezTo>
                    <a:pt x="1903" y="1985"/>
                    <a:pt x="1903" y="1985"/>
                    <a:pt x="1902" y="1985"/>
                  </a:cubicBezTo>
                  <a:cubicBezTo>
                    <a:pt x="1861" y="1985"/>
                    <a:pt x="1858" y="1916"/>
                    <a:pt x="1838" y="1890"/>
                  </a:cubicBezTo>
                  <a:cubicBezTo>
                    <a:pt x="1830" y="1878"/>
                    <a:pt x="1821" y="1874"/>
                    <a:pt x="1811" y="1874"/>
                  </a:cubicBezTo>
                  <a:cubicBezTo>
                    <a:pt x="1794" y="1874"/>
                    <a:pt x="1774" y="1888"/>
                    <a:pt x="1751" y="1899"/>
                  </a:cubicBezTo>
                  <a:cubicBezTo>
                    <a:pt x="1740" y="1905"/>
                    <a:pt x="1733" y="1907"/>
                    <a:pt x="1728" y="1907"/>
                  </a:cubicBezTo>
                  <a:cubicBezTo>
                    <a:pt x="1707" y="1907"/>
                    <a:pt x="1757" y="1854"/>
                    <a:pt x="1764" y="1842"/>
                  </a:cubicBezTo>
                  <a:cubicBezTo>
                    <a:pt x="1771" y="1829"/>
                    <a:pt x="1766" y="1825"/>
                    <a:pt x="1757" y="1825"/>
                  </a:cubicBezTo>
                  <a:cubicBezTo>
                    <a:pt x="1739" y="1825"/>
                    <a:pt x="1703" y="1840"/>
                    <a:pt x="1699" y="1840"/>
                  </a:cubicBezTo>
                  <a:cubicBezTo>
                    <a:pt x="1697" y="1840"/>
                    <a:pt x="1696" y="1840"/>
                    <a:pt x="1695" y="1840"/>
                  </a:cubicBezTo>
                  <a:cubicBezTo>
                    <a:pt x="1658" y="1840"/>
                    <a:pt x="1691" y="1785"/>
                    <a:pt x="1685" y="1760"/>
                  </a:cubicBezTo>
                  <a:cubicBezTo>
                    <a:pt x="1678" y="1726"/>
                    <a:pt x="1647" y="1711"/>
                    <a:pt x="1622" y="1698"/>
                  </a:cubicBezTo>
                  <a:cubicBezTo>
                    <a:pt x="1607" y="1690"/>
                    <a:pt x="1518" y="1644"/>
                    <a:pt x="1551" y="1606"/>
                  </a:cubicBezTo>
                  <a:cubicBezTo>
                    <a:pt x="1542" y="1583"/>
                    <a:pt x="1515" y="1576"/>
                    <a:pt x="1495" y="1567"/>
                  </a:cubicBezTo>
                  <a:cubicBezTo>
                    <a:pt x="1422" y="1532"/>
                    <a:pt x="1364" y="1472"/>
                    <a:pt x="1294" y="1431"/>
                  </a:cubicBezTo>
                  <a:cubicBezTo>
                    <a:pt x="1281" y="1424"/>
                    <a:pt x="1266" y="1418"/>
                    <a:pt x="1250" y="1418"/>
                  </a:cubicBezTo>
                  <a:cubicBezTo>
                    <a:pt x="1236" y="1418"/>
                    <a:pt x="1220" y="1423"/>
                    <a:pt x="1205" y="1439"/>
                  </a:cubicBezTo>
                  <a:lnTo>
                    <a:pt x="1205" y="1439"/>
                  </a:lnTo>
                  <a:cubicBezTo>
                    <a:pt x="1223" y="1420"/>
                    <a:pt x="1251" y="1396"/>
                    <a:pt x="1250" y="1372"/>
                  </a:cubicBezTo>
                  <a:cubicBezTo>
                    <a:pt x="1250" y="1351"/>
                    <a:pt x="1228" y="1362"/>
                    <a:pt x="1221" y="1347"/>
                  </a:cubicBezTo>
                  <a:cubicBezTo>
                    <a:pt x="1217" y="1338"/>
                    <a:pt x="1214" y="1328"/>
                    <a:pt x="1210" y="1318"/>
                  </a:cubicBezTo>
                  <a:cubicBezTo>
                    <a:pt x="1196" y="1276"/>
                    <a:pt x="1168" y="1252"/>
                    <a:pt x="1140" y="1223"/>
                  </a:cubicBezTo>
                  <a:cubicBezTo>
                    <a:pt x="1139" y="1223"/>
                    <a:pt x="1138" y="1223"/>
                    <a:pt x="1137" y="1223"/>
                  </a:cubicBezTo>
                  <a:cubicBezTo>
                    <a:pt x="1109" y="1223"/>
                    <a:pt x="1064" y="1170"/>
                    <a:pt x="1060" y="1170"/>
                  </a:cubicBezTo>
                  <a:cubicBezTo>
                    <a:pt x="1060" y="1170"/>
                    <a:pt x="1060" y="1170"/>
                    <a:pt x="1060" y="1170"/>
                  </a:cubicBezTo>
                  <a:cubicBezTo>
                    <a:pt x="1014" y="1196"/>
                    <a:pt x="982" y="1247"/>
                    <a:pt x="932" y="1272"/>
                  </a:cubicBezTo>
                  <a:cubicBezTo>
                    <a:pt x="932" y="1272"/>
                    <a:pt x="931" y="1272"/>
                    <a:pt x="931" y="1272"/>
                  </a:cubicBezTo>
                  <a:cubicBezTo>
                    <a:pt x="920" y="1272"/>
                    <a:pt x="926" y="1195"/>
                    <a:pt x="975" y="1184"/>
                  </a:cubicBezTo>
                  <a:cubicBezTo>
                    <a:pt x="1029" y="1171"/>
                    <a:pt x="1028" y="1142"/>
                    <a:pt x="1001" y="1113"/>
                  </a:cubicBezTo>
                  <a:cubicBezTo>
                    <a:pt x="992" y="1103"/>
                    <a:pt x="978" y="1082"/>
                    <a:pt x="960" y="1082"/>
                  </a:cubicBezTo>
                  <a:cubicBezTo>
                    <a:pt x="958" y="1082"/>
                    <a:pt x="956" y="1082"/>
                    <a:pt x="954" y="1083"/>
                  </a:cubicBezTo>
                  <a:cubicBezTo>
                    <a:pt x="944" y="1085"/>
                    <a:pt x="938" y="1090"/>
                    <a:pt x="934" y="1090"/>
                  </a:cubicBezTo>
                  <a:cubicBezTo>
                    <a:pt x="930" y="1090"/>
                    <a:pt x="927" y="1088"/>
                    <a:pt x="924" y="1079"/>
                  </a:cubicBezTo>
                  <a:cubicBezTo>
                    <a:pt x="918" y="1062"/>
                    <a:pt x="921" y="960"/>
                    <a:pt x="947" y="948"/>
                  </a:cubicBezTo>
                  <a:lnTo>
                    <a:pt x="947" y="948"/>
                  </a:lnTo>
                  <a:cubicBezTo>
                    <a:pt x="935" y="953"/>
                    <a:pt x="926" y="956"/>
                    <a:pt x="919" y="956"/>
                  </a:cubicBezTo>
                  <a:cubicBezTo>
                    <a:pt x="905" y="956"/>
                    <a:pt x="897" y="947"/>
                    <a:pt x="882" y="930"/>
                  </a:cubicBezTo>
                  <a:cubicBezTo>
                    <a:pt x="863" y="908"/>
                    <a:pt x="843" y="890"/>
                    <a:pt x="813" y="882"/>
                  </a:cubicBezTo>
                  <a:cubicBezTo>
                    <a:pt x="805" y="880"/>
                    <a:pt x="766" y="882"/>
                    <a:pt x="767" y="875"/>
                  </a:cubicBezTo>
                  <a:cubicBezTo>
                    <a:pt x="770" y="862"/>
                    <a:pt x="787" y="832"/>
                    <a:pt x="781" y="823"/>
                  </a:cubicBezTo>
                  <a:cubicBezTo>
                    <a:pt x="772" y="804"/>
                    <a:pt x="742" y="808"/>
                    <a:pt x="729" y="793"/>
                  </a:cubicBezTo>
                  <a:lnTo>
                    <a:pt x="685" y="741"/>
                  </a:lnTo>
                  <a:cubicBezTo>
                    <a:pt x="689" y="722"/>
                    <a:pt x="685" y="715"/>
                    <a:pt x="676" y="715"/>
                  </a:cubicBezTo>
                  <a:cubicBezTo>
                    <a:pt x="662" y="715"/>
                    <a:pt x="635" y="735"/>
                    <a:pt x="622" y="743"/>
                  </a:cubicBezTo>
                  <a:cubicBezTo>
                    <a:pt x="614" y="749"/>
                    <a:pt x="607" y="751"/>
                    <a:pt x="601" y="751"/>
                  </a:cubicBezTo>
                  <a:cubicBezTo>
                    <a:pt x="590" y="751"/>
                    <a:pt x="583" y="744"/>
                    <a:pt x="576" y="735"/>
                  </a:cubicBezTo>
                  <a:cubicBezTo>
                    <a:pt x="618" y="696"/>
                    <a:pt x="636" y="688"/>
                    <a:pt x="612" y="652"/>
                  </a:cubicBezTo>
                  <a:cubicBezTo>
                    <a:pt x="572" y="588"/>
                    <a:pt x="522" y="530"/>
                    <a:pt x="475" y="471"/>
                  </a:cubicBezTo>
                  <a:cubicBezTo>
                    <a:pt x="472" y="468"/>
                    <a:pt x="438" y="420"/>
                    <a:pt x="421" y="420"/>
                  </a:cubicBezTo>
                  <a:cubicBezTo>
                    <a:pt x="418" y="420"/>
                    <a:pt x="416" y="422"/>
                    <a:pt x="415" y="425"/>
                  </a:cubicBezTo>
                  <a:cubicBezTo>
                    <a:pt x="408" y="440"/>
                    <a:pt x="401" y="446"/>
                    <a:pt x="394" y="446"/>
                  </a:cubicBezTo>
                  <a:cubicBezTo>
                    <a:pt x="381" y="446"/>
                    <a:pt x="368" y="425"/>
                    <a:pt x="365" y="412"/>
                  </a:cubicBezTo>
                  <a:cubicBezTo>
                    <a:pt x="360" y="394"/>
                    <a:pt x="385" y="386"/>
                    <a:pt x="386" y="370"/>
                  </a:cubicBezTo>
                  <a:cubicBezTo>
                    <a:pt x="387" y="356"/>
                    <a:pt x="378" y="345"/>
                    <a:pt x="372" y="336"/>
                  </a:cubicBezTo>
                  <a:cubicBezTo>
                    <a:pt x="361" y="320"/>
                    <a:pt x="339" y="268"/>
                    <a:pt x="311" y="268"/>
                  </a:cubicBezTo>
                  <a:cubicBezTo>
                    <a:pt x="310" y="268"/>
                    <a:pt x="309" y="268"/>
                    <a:pt x="308" y="268"/>
                  </a:cubicBezTo>
                  <a:cubicBezTo>
                    <a:pt x="306" y="269"/>
                    <a:pt x="304" y="269"/>
                    <a:pt x="302" y="269"/>
                  </a:cubicBezTo>
                  <a:cubicBezTo>
                    <a:pt x="299" y="269"/>
                    <a:pt x="296" y="268"/>
                    <a:pt x="294" y="267"/>
                  </a:cubicBezTo>
                  <a:lnTo>
                    <a:pt x="294" y="267"/>
                  </a:lnTo>
                  <a:cubicBezTo>
                    <a:pt x="294" y="264"/>
                    <a:pt x="294" y="261"/>
                    <a:pt x="294" y="259"/>
                  </a:cubicBezTo>
                  <a:cubicBezTo>
                    <a:pt x="294" y="254"/>
                    <a:pt x="287" y="255"/>
                    <a:pt x="281" y="254"/>
                  </a:cubicBezTo>
                  <a:lnTo>
                    <a:pt x="281" y="254"/>
                  </a:lnTo>
                  <a:cubicBezTo>
                    <a:pt x="276" y="248"/>
                    <a:pt x="271" y="241"/>
                    <a:pt x="262" y="236"/>
                  </a:cubicBezTo>
                  <a:cubicBezTo>
                    <a:pt x="261" y="236"/>
                    <a:pt x="260" y="235"/>
                    <a:pt x="260" y="235"/>
                  </a:cubicBezTo>
                  <a:lnTo>
                    <a:pt x="260" y="235"/>
                  </a:lnTo>
                  <a:cubicBezTo>
                    <a:pt x="234" y="172"/>
                    <a:pt x="284" y="40"/>
                    <a:pt x="205" y="8"/>
                  </a:cubicBezTo>
                  <a:lnTo>
                    <a:pt x="205" y="8"/>
                  </a:lnTo>
                  <a:cubicBezTo>
                    <a:pt x="210" y="10"/>
                    <a:pt x="214" y="11"/>
                    <a:pt x="215" y="11"/>
                  </a:cubicBezTo>
                  <a:cubicBezTo>
                    <a:pt x="222" y="11"/>
                    <a:pt x="212" y="2"/>
                    <a:pt x="207" y="2"/>
                  </a:cubicBezTo>
                  <a:cubicBezTo>
                    <a:pt x="205" y="2"/>
                    <a:pt x="204" y="3"/>
                    <a:pt x="205" y="8"/>
                  </a:cubicBezTo>
                  <a:lnTo>
                    <a:pt x="205" y="8"/>
                  </a:lnTo>
                  <a:cubicBezTo>
                    <a:pt x="204" y="3"/>
                    <a:pt x="194" y="0"/>
                    <a:pt x="180" y="0"/>
                  </a:cubicBezTo>
                  <a:close/>
                  <a:moveTo>
                    <a:pt x="3592" y="6176"/>
                  </a:moveTo>
                  <a:cubicBezTo>
                    <a:pt x="3589" y="6176"/>
                    <a:pt x="3587" y="6178"/>
                    <a:pt x="3588" y="6183"/>
                  </a:cubicBezTo>
                  <a:cubicBezTo>
                    <a:pt x="3583" y="6201"/>
                    <a:pt x="3577" y="6208"/>
                    <a:pt x="3566" y="6208"/>
                  </a:cubicBezTo>
                  <a:cubicBezTo>
                    <a:pt x="3562" y="6208"/>
                    <a:pt x="3558" y="6207"/>
                    <a:pt x="3552" y="6206"/>
                  </a:cubicBezTo>
                  <a:cubicBezTo>
                    <a:pt x="3535" y="6200"/>
                    <a:pt x="3514" y="6189"/>
                    <a:pt x="3496" y="6189"/>
                  </a:cubicBezTo>
                  <a:cubicBezTo>
                    <a:pt x="3484" y="6189"/>
                    <a:pt x="3474" y="6193"/>
                    <a:pt x="3466" y="6206"/>
                  </a:cubicBezTo>
                  <a:cubicBezTo>
                    <a:pt x="3455" y="6224"/>
                    <a:pt x="3454" y="6242"/>
                    <a:pt x="3444" y="6242"/>
                  </a:cubicBezTo>
                  <a:cubicBezTo>
                    <a:pt x="3439" y="6242"/>
                    <a:pt x="3433" y="6238"/>
                    <a:pt x="3423" y="6230"/>
                  </a:cubicBezTo>
                  <a:cubicBezTo>
                    <a:pt x="3400" y="6237"/>
                    <a:pt x="3375" y="6283"/>
                    <a:pt x="3354" y="6283"/>
                  </a:cubicBezTo>
                  <a:cubicBezTo>
                    <a:pt x="3345" y="6283"/>
                    <a:pt x="3336" y="6273"/>
                    <a:pt x="3328" y="6244"/>
                  </a:cubicBezTo>
                  <a:lnTo>
                    <a:pt x="3328" y="6244"/>
                  </a:lnTo>
                  <a:cubicBezTo>
                    <a:pt x="3346" y="6315"/>
                    <a:pt x="3264" y="6285"/>
                    <a:pt x="3242" y="6302"/>
                  </a:cubicBezTo>
                  <a:cubicBezTo>
                    <a:pt x="3216" y="6320"/>
                    <a:pt x="3246" y="6340"/>
                    <a:pt x="3233" y="6367"/>
                  </a:cubicBezTo>
                  <a:cubicBezTo>
                    <a:pt x="3231" y="6372"/>
                    <a:pt x="3228" y="6373"/>
                    <a:pt x="3225" y="6373"/>
                  </a:cubicBezTo>
                  <a:cubicBezTo>
                    <a:pt x="3213" y="6373"/>
                    <a:pt x="3195" y="6339"/>
                    <a:pt x="3191" y="6325"/>
                  </a:cubicBezTo>
                  <a:cubicBezTo>
                    <a:pt x="3184" y="6297"/>
                    <a:pt x="3176" y="6288"/>
                    <a:pt x="3169" y="6288"/>
                  </a:cubicBezTo>
                  <a:cubicBezTo>
                    <a:pt x="3153" y="6288"/>
                    <a:pt x="3137" y="6326"/>
                    <a:pt x="3119" y="6336"/>
                  </a:cubicBezTo>
                  <a:cubicBezTo>
                    <a:pt x="3111" y="6339"/>
                    <a:pt x="3072" y="6343"/>
                    <a:pt x="3042" y="6343"/>
                  </a:cubicBezTo>
                  <a:cubicBezTo>
                    <a:pt x="3022" y="6343"/>
                    <a:pt x="3007" y="6341"/>
                    <a:pt x="3009" y="6337"/>
                  </a:cubicBezTo>
                  <a:lnTo>
                    <a:pt x="3009" y="6337"/>
                  </a:lnTo>
                  <a:cubicBezTo>
                    <a:pt x="3003" y="6351"/>
                    <a:pt x="3026" y="6331"/>
                    <a:pt x="3019" y="6362"/>
                  </a:cubicBezTo>
                  <a:cubicBezTo>
                    <a:pt x="3016" y="6378"/>
                    <a:pt x="2998" y="6380"/>
                    <a:pt x="2989" y="6383"/>
                  </a:cubicBezTo>
                  <a:cubicBezTo>
                    <a:pt x="2980" y="6385"/>
                    <a:pt x="2967" y="6390"/>
                    <a:pt x="2954" y="6390"/>
                  </a:cubicBezTo>
                  <a:cubicBezTo>
                    <a:pt x="2946" y="6390"/>
                    <a:pt x="2938" y="6388"/>
                    <a:pt x="2932" y="6382"/>
                  </a:cubicBezTo>
                  <a:cubicBezTo>
                    <a:pt x="2921" y="6371"/>
                    <a:pt x="2916" y="6356"/>
                    <a:pt x="2908" y="6356"/>
                  </a:cubicBezTo>
                  <a:cubicBezTo>
                    <a:pt x="2904" y="6356"/>
                    <a:pt x="2899" y="6359"/>
                    <a:pt x="2893" y="6367"/>
                  </a:cubicBezTo>
                  <a:cubicBezTo>
                    <a:pt x="2879" y="6384"/>
                    <a:pt x="2887" y="6421"/>
                    <a:pt x="2877" y="6434"/>
                  </a:cubicBezTo>
                  <a:cubicBezTo>
                    <a:pt x="2872" y="6440"/>
                    <a:pt x="2866" y="6442"/>
                    <a:pt x="2860" y="6442"/>
                  </a:cubicBezTo>
                  <a:cubicBezTo>
                    <a:pt x="2838" y="6442"/>
                    <a:pt x="2808" y="6421"/>
                    <a:pt x="2790" y="6416"/>
                  </a:cubicBezTo>
                  <a:cubicBezTo>
                    <a:pt x="2778" y="6412"/>
                    <a:pt x="2765" y="6410"/>
                    <a:pt x="2752" y="6410"/>
                  </a:cubicBezTo>
                  <a:cubicBezTo>
                    <a:pt x="2738" y="6410"/>
                    <a:pt x="2725" y="6412"/>
                    <a:pt x="2713" y="6417"/>
                  </a:cubicBezTo>
                  <a:cubicBezTo>
                    <a:pt x="2688" y="6426"/>
                    <a:pt x="2666" y="6442"/>
                    <a:pt x="2649" y="6467"/>
                  </a:cubicBezTo>
                  <a:cubicBezTo>
                    <a:pt x="2640" y="6478"/>
                    <a:pt x="2631" y="6529"/>
                    <a:pt x="2619" y="6531"/>
                  </a:cubicBezTo>
                  <a:cubicBezTo>
                    <a:pt x="2622" y="6530"/>
                    <a:pt x="2620" y="6477"/>
                    <a:pt x="2614" y="6468"/>
                  </a:cubicBezTo>
                  <a:cubicBezTo>
                    <a:pt x="2611" y="6464"/>
                    <a:pt x="2606" y="6462"/>
                    <a:pt x="2600" y="6462"/>
                  </a:cubicBezTo>
                  <a:cubicBezTo>
                    <a:pt x="2583" y="6462"/>
                    <a:pt x="2558" y="6475"/>
                    <a:pt x="2552" y="6481"/>
                  </a:cubicBezTo>
                  <a:cubicBezTo>
                    <a:pt x="2537" y="6494"/>
                    <a:pt x="2554" y="6519"/>
                    <a:pt x="2534" y="6530"/>
                  </a:cubicBezTo>
                  <a:cubicBezTo>
                    <a:pt x="2524" y="6535"/>
                    <a:pt x="2515" y="6537"/>
                    <a:pt x="2506" y="6537"/>
                  </a:cubicBezTo>
                  <a:cubicBezTo>
                    <a:pt x="2499" y="6537"/>
                    <a:pt x="2492" y="6536"/>
                    <a:pt x="2486" y="6534"/>
                  </a:cubicBezTo>
                  <a:cubicBezTo>
                    <a:pt x="2454" y="6522"/>
                    <a:pt x="2443" y="6492"/>
                    <a:pt x="2426" y="6492"/>
                  </a:cubicBezTo>
                  <a:cubicBezTo>
                    <a:pt x="2420" y="6492"/>
                    <a:pt x="2413" y="6496"/>
                    <a:pt x="2404" y="6508"/>
                  </a:cubicBezTo>
                  <a:cubicBezTo>
                    <a:pt x="2393" y="6533"/>
                    <a:pt x="2380" y="6537"/>
                    <a:pt x="2364" y="6537"/>
                  </a:cubicBezTo>
                  <a:cubicBezTo>
                    <a:pt x="2360" y="6537"/>
                    <a:pt x="2355" y="6537"/>
                    <a:pt x="2350" y="6537"/>
                  </a:cubicBezTo>
                  <a:cubicBezTo>
                    <a:pt x="2350" y="6537"/>
                    <a:pt x="2350" y="6537"/>
                    <a:pt x="2350" y="6537"/>
                  </a:cubicBezTo>
                  <a:cubicBezTo>
                    <a:pt x="2341" y="6537"/>
                    <a:pt x="2334" y="6591"/>
                    <a:pt x="2313" y="6591"/>
                  </a:cubicBezTo>
                  <a:cubicBezTo>
                    <a:pt x="2312" y="6591"/>
                    <a:pt x="2312" y="6591"/>
                    <a:pt x="2311" y="6591"/>
                  </a:cubicBezTo>
                  <a:cubicBezTo>
                    <a:pt x="2311" y="6573"/>
                    <a:pt x="2326" y="6519"/>
                    <a:pt x="2313" y="6519"/>
                  </a:cubicBezTo>
                  <a:cubicBezTo>
                    <a:pt x="2311" y="6519"/>
                    <a:pt x="2309" y="6520"/>
                    <a:pt x="2307" y="6522"/>
                  </a:cubicBezTo>
                  <a:cubicBezTo>
                    <a:pt x="2294" y="6530"/>
                    <a:pt x="2281" y="6556"/>
                    <a:pt x="2268" y="6575"/>
                  </a:cubicBezTo>
                  <a:lnTo>
                    <a:pt x="2268" y="6575"/>
                  </a:lnTo>
                  <a:cubicBezTo>
                    <a:pt x="2291" y="6539"/>
                    <a:pt x="2228" y="6548"/>
                    <a:pt x="2218" y="6539"/>
                  </a:cubicBezTo>
                  <a:cubicBezTo>
                    <a:pt x="2200" y="6523"/>
                    <a:pt x="2231" y="6488"/>
                    <a:pt x="2208" y="6480"/>
                  </a:cubicBezTo>
                  <a:cubicBezTo>
                    <a:pt x="2207" y="6479"/>
                    <a:pt x="2207" y="6479"/>
                    <a:pt x="2206" y="6479"/>
                  </a:cubicBezTo>
                  <a:cubicBezTo>
                    <a:pt x="2184" y="6479"/>
                    <a:pt x="2137" y="6604"/>
                    <a:pt x="2173" y="6617"/>
                  </a:cubicBezTo>
                  <a:cubicBezTo>
                    <a:pt x="2164" y="6615"/>
                    <a:pt x="2157" y="6612"/>
                    <a:pt x="2149" y="6608"/>
                  </a:cubicBezTo>
                  <a:cubicBezTo>
                    <a:pt x="2147" y="6607"/>
                    <a:pt x="2144" y="6607"/>
                    <a:pt x="2142" y="6607"/>
                  </a:cubicBezTo>
                  <a:cubicBezTo>
                    <a:pt x="2117" y="6607"/>
                    <a:pt x="2077" y="6639"/>
                    <a:pt x="2107" y="6662"/>
                  </a:cubicBezTo>
                  <a:cubicBezTo>
                    <a:pt x="2130" y="6680"/>
                    <a:pt x="2162" y="6685"/>
                    <a:pt x="2190" y="6686"/>
                  </a:cubicBezTo>
                  <a:cubicBezTo>
                    <a:pt x="2192" y="6686"/>
                    <a:pt x="2194" y="6686"/>
                    <a:pt x="2196" y="6686"/>
                  </a:cubicBezTo>
                  <a:cubicBezTo>
                    <a:pt x="2224" y="6686"/>
                    <a:pt x="2235" y="6680"/>
                    <a:pt x="2253" y="6652"/>
                  </a:cubicBezTo>
                  <a:cubicBezTo>
                    <a:pt x="2260" y="6641"/>
                    <a:pt x="2268" y="6638"/>
                    <a:pt x="2275" y="6638"/>
                  </a:cubicBezTo>
                  <a:cubicBezTo>
                    <a:pt x="2280" y="6638"/>
                    <a:pt x="2285" y="6639"/>
                    <a:pt x="2289" y="6639"/>
                  </a:cubicBezTo>
                  <a:cubicBezTo>
                    <a:pt x="2299" y="6639"/>
                    <a:pt x="2307" y="6634"/>
                    <a:pt x="2310" y="6603"/>
                  </a:cubicBezTo>
                  <a:lnTo>
                    <a:pt x="2310" y="6603"/>
                  </a:lnTo>
                  <a:cubicBezTo>
                    <a:pt x="2304" y="6669"/>
                    <a:pt x="2378" y="6677"/>
                    <a:pt x="2410" y="6684"/>
                  </a:cubicBezTo>
                  <a:cubicBezTo>
                    <a:pt x="2421" y="6688"/>
                    <a:pt x="2446" y="6691"/>
                    <a:pt x="2456" y="6702"/>
                  </a:cubicBezTo>
                  <a:cubicBezTo>
                    <a:pt x="2459" y="6729"/>
                    <a:pt x="2480" y="6753"/>
                    <a:pt x="2500" y="6753"/>
                  </a:cubicBezTo>
                  <a:cubicBezTo>
                    <a:pt x="2502" y="6753"/>
                    <a:pt x="2503" y="6753"/>
                    <a:pt x="2505" y="6752"/>
                  </a:cubicBezTo>
                  <a:lnTo>
                    <a:pt x="2494" y="6696"/>
                  </a:lnTo>
                  <a:cubicBezTo>
                    <a:pt x="2496" y="6696"/>
                    <a:pt x="2498" y="6696"/>
                    <a:pt x="2500" y="6696"/>
                  </a:cubicBezTo>
                  <a:cubicBezTo>
                    <a:pt x="2520" y="6696"/>
                    <a:pt x="2533" y="6718"/>
                    <a:pt x="2551" y="6718"/>
                  </a:cubicBezTo>
                  <a:cubicBezTo>
                    <a:pt x="2555" y="6718"/>
                    <a:pt x="2560" y="6716"/>
                    <a:pt x="2566" y="6712"/>
                  </a:cubicBezTo>
                  <a:cubicBezTo>
                    <a:pt x="2586" y="6695"/>
                    <a:pt x="2609" y="6666"/>
                    <a:pt x="2613" y="6631"/>
                  </a:cubicBezTo>
                  <a:cubicBezTo>
                    <a:pt x="2615" y="6614"/>
                    <a:pt x="2607" y="6607"/>
                    <a:pt x="2620" y="6605"/>
                  </a:cubicBezTo>
                  <a:cubicBezTo>
                    <a:pt x="2624" y="6605"/>
                    <a:pt x="2628" y="6605"/>
                    <a:pt x="2632" y="6605"/>
                  </a:cubicBezTo>
                  <a:cubicBezTo>
                    <a:pt x="2642" y="6605"/>
                    <a:pt x="2652" y="6607"/>
                    <a:pt x="2663" y="6612"/>
                  </a:cubicBezTo>
                  <a:cubicBezTo>
                    <a:pt x="2680" y="6620"/>
                    <a:pt x="2700" y="6632"/>
                    <a:pt x="2717" y="6632"/>
                  </a:cubicBezTo>
                  <a:cubicBezTo>
                    <a:pt x="2727" y="6632"/>
                    <a:pt x="2737" y="6627"/>
                    <a:pt x="2743" y="6615"/>
                  </a:cubicBezTo>
                  <a:cubicBezTo>
                    <a:pt x="2759" y="6585"/>
                    <a:pt x="2789" y="6560"/>
                    <a:pt x="2819" y="6560"/>
                  </a:cubicBezTo>
                  <a:cubicBezTo>
                    <a:pt x="2821" y="6560"/>
                    <a:pt x="2822" y="6560"/>
                    <a:pt x="2824" y="6560"/>
                  </a:cubicBezTo>
                  <a:cubicBezTo>
                    <a:pt x="2836" y="6562"/>
                    <a:pt x="2858" y="6604"/>
                    <a:pt x="2871" y="6604"/>
                  </a:cubicBezTo>
                  <a:cubicBezTo>
                    <a:pt x="2873" y="6604"/>
                    <a:pt x="2875" y="6603"/>
                    <a:pt x="2877" y="6600"/>
                  </a:cubicBezTo>
                  <a:cubicBezTo>
                    <a:pt x="2900" y="6555"/>
                    <a:pt x="2830" y="6516"/>
                    <a:pt x="2881" y="6502"/>
                  </a:cubicBezTo>
                  <a:cubicBezTo>
                    <a:pt x="2883" y="6501"/>
                    <a:pt x="2885" y="6501"/>
                    <a:pt x="2887" y="6501"/>
                  </a:cubicBezTo>
                  <a:cubicBezTo>
                    <a:pt x="2921" y="6501"/>
                    <a:pt x="2898" y="6602"/>
                    <a:pt x="2938" y="6602"/>
                  </a:cubicBezTo>
                  <a:cubicBezTo>
                    <a:pt x="2940" y="6602"/>
                    <a:pt x="2943" y="6602"/>
                    <a:pt x="2946" y="6601"/>
                  </a:cubicBezTo>
                  <a:cubicBezTo>
                    <a:pt x="2975" y="6592"/>
                    <a:pt x="2942" y="6556"/>
                    <a:pt x="2957" y="6540"/>
                  </a:cubicBezTo>
                  <a:cubicBezTo>
                    <a:pt x="2982" y="6515"/>
                    <a:pt x="3029" y="6517"/>
                    <a:pt x="3060" y="6516"/>
                  </a:cubicBezTo>
                  <a:cubicBezTo>
                    <a:pt x="3069" y="6515"/>
                    <a:pt x="3077" y="6515"/>
                    <a:pt x="3086" y="6515"/>
                  </a:cubicBezTo>
                  <a:cubicBezTo>
                    <a:pt x="3115" y="6515"/>
                    <a:pt x="3147" y="6517"/>
                    <a:pt x="3178" y="6517"/>
                  </a:cubicBezTo>
                  <a:cubicBezTo>
                    <a:pt x="3218" y="6517"/>
                    <a:pt x="3257" y="6513"/>
                    <a:pt x="3288" y="6495"/>
                  </a:cubicBezTo>
                  <a:cubicBezTo>
                    <a:pt x="3308" y="6482"/>
                    <a:pt x="3305" y="6457"/>
                    <a:pt x="3315" y="6433"/>
                  </a:cubicBezTo>
                  <a:cubicBezTo>
                    <a:pt x="3322" y="6417"/>
                    <a:pt x="3326" y="6411"/>
                    <a:pt x="3329" y="6411"/>
                  </a:cubicBezTo>
                  <a:cubicBezTo>
                    <a:pt x="3336" y="6411"/>
                    <a:pt x="3336" y="6446"/>
                    <a:pt x="3345" y="6454"/>
                  </a:cubicBezTo>
                  <a:cubicBezTo>
                    <a:pt x="3348" y="6457"/>
                    <a:pt x="3352" y="6458"/>
                    <a:pt x="3356" y="6458"/>
                  </a:cubicBezTo>
                  <a:cubicBezTo>
                    <a:pt x="3376" y="6458"/>
                    <a:pt x="3405" y="6428"/>
                    <a:pt x="3410" y="6410"/>
                  </a:cubicBezTo>
                  <a:cubicBezTo>
                    <a:pt x="3412" y="6381"/>
                    <a:pt x="3415" y="6369"/>
                    <a:pt x="3420" y="6369"/>
                  </a:cubicBezTo>
                  <a:cubicBezTo>
                    <a:pt x="3426" y="6369"/>
                    <a:pt x="3435" y="6388"/>
                    <a:pt x="3450" y="6411"/>
                  </a:cubicBezTo>
                  <a:cubicBezTo>
                    <a:pt x="3451" y="6411"/>
                    <a:pt x="3451" y="6411"/>
                    <a:pt x="3451" y="6411"/>
                  </a:cubicBezTo>
                  <a:cubicBezTo>
                    <a:pt x="3454" y="6411"/>
                    <a:pt x="3453" y="6301"/>
                    <a:pt x="3445" y="6301"/>
                  </a:cubicBezTo>
                  <a:cubicBezTo>
                    <a:pt x="3445" y="6301"/>
                    <a:pt x="3444" y="6301"/>
                    <a:pt x="3444" y="6301"/>
                  </a:cubicBezTo>
                  <a:lnTo>
                    <a:pt x="3444" y="6301"/>
                  </a:lnTo>
                  <a:cubicBezTo>
                    <a:pt x="3445" y="6301"/>
                    <a:pt x="3445" y="6301"/>
                    <a:pt x="3445" y="6301"/>
                  </a:cubicBezTo>
                  <a:cubicBezTo>
                    <a:pt x="3460" y="6301"/>
                    <a:pt x="3475" y="6354"/>
                    <a:pt x="3481" y="6365"/>
                  </a:cubicBezTo>
                  <a:cubicBezTo>
                    <a:pt x="3486" y="6372"/>
                    <a:pt x="3491" y="6375"/>
                    <a:pt x="3497" y="6375"/>
                  </a:cubicBezTo>
                  <a:cubicBezTo>
                    <a:pt x="3511" y="6375"/>
                    <a:pt x="3525" y="6356"/>
                    <a:pt x="3533" y="6346"/>
                  </a:cubicBezTo>
                  <a:cubicBezTo>
                    <a:pt x="3541" y="6340"/>
                    <a:pt x="3574" y="6310"/>
                    <a:pt x="3596" y="6310"/>
                  </a:cubicBezTo>
                  <a:cubicBezTo>
                    <a:pt x="3606" y="6310"/>
                    <a:pt x="3614" y="6317"/>
                    <a:pt x="3614" y="6339"/>
                  </a:cubicBezTo>
                  <a:cubicBezTo>
                    <a:pt x="3614" y="6360"/>
                    <a:pt x="3617" y="6368"/>
                    <a:pt x="3623" y="6368"/>
                  </a:cubicBezTo>
                  <a:cubicBezTo>
                    <a:pt x="3639" y="6368"/>
                    <a:pt x="3672" y="6309"/>
                    <a:pt x="3683" y="6302"/>
                  </a:cubicBezTo>
                  <a:cubicBezTo>
                    <a:pt x="3686" y="6300"/>
                    <a:pt x="3688" y="6299"/>
                    <a:pt x="3691" y="6299"/>
                  </a:cubicBezTo>
                  <a:cubicBezTo>
                    <a:pt x="3719" y="6299"/>
                    <a:pt x="3742" y="6382"/>
                    <a:pt x="3762" y="6382"/>
                  </a:cubicBezTo>
                  <a:cubicBezTo>
                    <a:pt x="3766" y="6382"/>
                    <a:pt x="3770" y="6377"/>
                    <a:pt x="3774" y="6365"/>
                  </a:cubicBezTo>
                  <a:cubicBezTo>
                    <a:pt x="3759" y="6307"/>
                    <a:pt x="3680" y="6241"/>
                    <a:pt x="3646" y="6212"/>
                  </a:cubicBezTo>
                  <a:cubicBezTo>
                    <a:pt x="3644" y="6210"/>
                    <a:pt x="3604" y="6176"/>
                    <a:pt x="3592" y="6176"/>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2"/>
            <p:cNvSpPr/>
            <p:nvPr/>
          </p:nvSpPr>
          <p:spPr>
            <a:xfrm>
              <a:off x="4523175" y="3188750"/>
              <a:ext cx="213025" cy="202225"/>
            </a:xfrm>
            <a:custGeom>
              <a:rect b="b" l="l" r="r" t="t"/>
              <a:pathLst>
                <a:path extrusionOk="0" h="8089" w="8521">
                  <a:moveTo>
                    <a:pt x="29" y="100"/>
                  </a:moveTo>
                  <a:cubicBezTo>
                    <a:pt x="25" y="105"/>
                    <a:pt x="21" y="110"/>
                    <a:pt x="18" y="116"/>
                  </a:cubicBezTo>
                  <a:cubicBezTo>
                    <a:pt x="21" y="130"/>
                    <a:pt x="25" y="144"/>
                    <a:pt x="29" y="158"/>
                  </a:cubicBezTo>
                  <a:cubicBezTo>
                    <a:pt x="36" y="162"/>
                    <a:pt x="41" y="164"/>
                    <a:pt x="45" y="164"/>
                  </a:cubicBezTo>
                  <a:cubicBezTo>
                    <a:pt x="59" y="164"/>
                    <a:pt x="55" y="140"/>
                    <a:pt x="29" y="100"/>
                  </a:cubicBezTo>
                  <a:close/>
                  <a:moveTo>
                    <a:pt x="311" y="1088"/>
                  </a:moveTo>
                  <a:cubicBezTo>
                    <a:pt x="322" y="1088"/>
                    <a:pt x="332" y="1093"/>
                    <a:pt x="335" y="1104"/>
                  </a:cubicBezTo>
                  <a:cubicBezTo>
                    <a:pt x="325" y="1117"/>
                    <a:pt x="312" y="1135"/>
                    <a:pt x="299" y="1135"/>
                  </a:cubicBezTo>
                  <a:cubicBezTo>
                    <a:pt x="293" y="1135"/>
                    <a:pt x="287" y="1130"/>
                    <a:pt x="282" y="1119"/>
                  </a:cubicBezTo>
                  <a:cubicBezTo>
                    <a:pt x="278" y="1099"/>
                    <a:pt x="295" y="1088"/>
                    <a:pt x="311" y="1088"/>
                  </a:cubicBezTo>
                  <a:close/>
                  <a:moveTo>
                    <a:pt x="277" y="1"/>
                  </a:moveTo>
                  <a:cubicBezTo>
                    <a:pt x="254" y="1"/>
                    <a:pt x="228" y="12"/>
                    <a:pt x="207" y="33"/>
                  </a:cubicBezTo>
                  <a:cubicBezTo>
                    <a:pt x="196" y="45"/>
                    <a:pt x="185" y="95"/>
                    <a:pt x="173" y="102"/>
                  </a:cubicBezTo>
                  <a:cubicBezTo>
                    <a:pt x="176" y="101"/>
                    <a:pt x="169" y="47"/>
                    <a:pt x="161" y="40"/>
                  </a:cubicBezTo>
                  <a:cubicBezTo>
                    <a:pt x="159" y="37"/>
                    <a:pt x="155" y="36"/>
                    <a:pt x="151" y="36"/>
                  </a:cubicBezTo>
                  <a:cubicBezTo>
                    <a:pt x="130" y="36"/>
                    <a:pt x="92" y="69"/>
                    <a:pt x="88" y="82"/>
                  </a:cubicBezTo>
                  <a:cubicBezTo>
                    <a:pt x="75" y="106"/>
                    <a:pt x="97" y="123"/>
                    <a:pt x="84" y="149"/>
                  </a:cubicBezTo>
                  <a:cubicBezTo>
                    <a:pt x="75" y="171"/>
                    <a:pt x="64" y="185"/>
                    <a:pt x="55" y="191"/>
                  </a:cubicBezTo>
                  <a:cubicBezTo>
                    <a:pt x="53" y="194"/>
                    <a:pt x="50" y="195"/>
                    <a:pt x="46" y="195"/>
                  </a:cubicBezTo>
                  <a:cubicBezTo>
                    <a:pt x="35" y="195"/>
                    <a:pt x="20" y="184"/>
                    <a:pt x="11" y="184"/>
                  </a:cubicBezTo>
                  <a:cubicBezTo>
                    <a:pt x="3" y="184"/>
                    <a:pt x="0" y="193"/>
                    <a:pt x="10" y="230"/>
                  </a:cubicBezTo>
                  <a:cubicBezTo>
                    <a:pt x="35" y="287"/>
                    <a:pt x="32" y="303"/>
                    <a:pt x="28" y="335"/>
                  </a:cubicBezTo>
                  <a:cubicBezTo>
                    <a:pt x="27" y="349"/>
                    <a:pt x="93" y="425"/>
                    <a:pt x="96" y="458"/>
                  </a:cubicBezTo>
                  <a:cubicBezTo>
                    <a:pt x="77" y="442"/>
                    <a:pt x="24" y="373"/>
                    <a:pt x="12" y="373"/>
                  </a:cubicBezTo>
                  <a:cubicBezTo>
                    <a:pt x="8" y="373"/>
                    <a:pt x="8" y="379"/>
                    <a:pt x="13" y="392"/>
                  </a:cubicBezTo>
                  <a:cubicBezTo>
                    <a:pt x="26" y="427"/>
                    <a:pt x="63" y="476"/>
                    <a:pt x="93" y="517"/>
                  </a:cubicBezTo>
                  <a:lnTo>
                    <a:pt x="93" y="517"/>
                  </a:lnTo>
                  <a:cubicBezTo>
                    <a:pt x="82" y="503"/>
                    <a:pt x="75" y="497"/>
                    <a:pt x="71" y="497"/>
                  </a:cubicBezTo>
                  <a:cubicBezTo>
                    <a:pt x="66" y="497"/>
                    <a:pt x="66" y="506"/>
                    <a:pt x="69" y="520"/>
                  </a:cubicBezTo>
                  <a:cubicBezTo>
                    <a:pt x="76" y="551"/>
                    <a:pt x="95" y="599"/>
                    <a:pt x="95" y="611"/>
                  </a:cubicBezTo>
                  <a:cubicBezTo>
                    <a:pt x="95" y="620"/>
                    <a:pt x="91" y="623"/>
                    <a:pt x="87" y="623"/>
                  </a:cubicBezTo>
                  <a:cubicBezTo>
                    <a:pt x="77" y="623"/>
                    <a:pt x="61" y="610"/>
                    <a:pt x="52" y="610"/>
                  </a:cubicBezTo>
                  <a:cubicBezTo>
                    <a:pt x="46" y="610"/>
                    <a:pt x="43" y="616"/>
                    <a:pt x="48" y="636"/>
                  </a:cubicBezTo>
                  <a:cubicBezTo>
                    <a:pt x="61" y="686"/>
                    <a:pt x="151" y="732"/>
                    <a:pt x="190" y="732"/>
                  </a:cubicBezTo>
                  <a:cubicBezTo>
                    <a:pt x="204" y="732"/>
                    <a:pt x="212" y="726"/>
                    <a:pt x="208" y="714"/>
                  </a:cubicBezTo>
                  <a:lnTo>
                    <a:pt x="208" y="714"/>
                  </a:lnTo>
                  <a:lnTo>
                    <a:pt x="218" y="749"/>
                  </a:lnTo>
                  <a:cubicBezTo>
                    <a:pt x="226" y="780"/>
                    <a:pt x="268" y="818"/>
                    <a:pt x="287" y="818"/>
                  </a:cubicBezTo>
                  <a:cubicBezTo>
                    <a:pt x="293" y="818"/>
                    <a:pt x="297" y="814"/>
                    <a:pt x="297" y="805"/>
                  </a:cubicBezTo>
                  <a:cubicBezTo>
                    <a:pt x="297" y="781"/>
                    <a:pt x="284" y="749"/>
                    <a:pt x="268" y="715"/>
                  </a:cubicBezTo>
                  <a:cubicBezTo>
                    <a:pt x="256" y="688"/>
                    <a:pt x="247" y="672"/>
                    <a:pt x="227" y="646"/>
                  </a:cubicBezTo>
                  <a:cubicBezTo>
                    <a:pt x="218" y="636"/>
                    <a:pt x="207" y="623"/>
                    <a:pt x="193" y="606"/>
                  </a:cubicBezTo>
                  <a:cubicBezTo>
                    <a:pt x="139" y="540"/>
                    <a:pt x="195" y="556"/>
                    <a:pt x="108" y="469"/>
                  </a:cubicBezTo>
                  <a:lnTo>
                    <a:pt x="108" y="469"/>
                  </a:lnTo>
                  <a:cubicBezTo>
                    <a:pt x="134" y="495"/>
                    <a:pt x="151" y="504"/>
                    <a:pt x="161" y="504"/>
                  </a:cubicBezTo>
                  <a:cubicBezTo>
                    <a:pt x="183" y="504"/>
                    <a:pt x="176" y="463"/>
                    <a:pt x="178" y="448"/>
                  </a:cubicBezTo>
                  <a:cubicBezTo>
                    <a:pt x="176" y="442"/>
                    <a:pt x="178" y="435"/>
                    <a:pt x="184" y="435"/>
                  </a:cubicBezTo>
                  <a:cubicBezTo>
                    <a:pt x="187" y="435"/>
                    <a:pt x="192" y="437"/>
                    <a:pt x="198" y="443"/>
                  </a:cubicBezTo>
                  <a:cubicBezTo>
                    <a:pt x="237" y="494"/>
                    <a:pt x="272" y="535"/>
                    <a:pt x="278" y="535"/>
                  </a:cubicBezTo>
                  <a:cubicBezTo>
                    <a:pt x="279" y="535"/>
                    <a:pt x="279" y="534"/>
                    <a:pt x="279" y="533"/>
                  </a:cubicBezTo>
                  <a:lnTo>
                    <a:pt x="189" y="405"/>
                  </a:lnTo>
                  <a:cubicBezTo>
                    <a:pt x="188" y="401"/>
                    <a:pt x="188" y="399"/>
                    <a:pt x="190" y="399"/>
                  </a:cubicBezTo>
                  <a:cubicBezTo>
                    <a:pt x="197" y="399"/>
                    <a:pt x="228" y="440"/>
                    <a:pt x="237" y="440"/>
                  </a:cubicBezTo>
                  <a:cubicBezTo>
                    <a:pt x="240" y="440"/>
                    <a:pt x="241" y="435"/>
                    <a:pt x="237" y="422"/>
                  </a:cubicBezTo>
                  <a:cubicBezTo>
                    <a:pt x="229" y="393"/>
                    <a:pt x="220" y="360"/>
                    <a:pt x="212" y="326"/>
                  </a:cubicBezTo>
                  <a:cubicBezTo>
                    <a:pt x="206" y="304"/>
                    <a:pt x="200" y="283"/>
                    <a:pt x="194" y="261"/>
                  </a:cubicBezTo>
                  <a:lnTo>
                    <a:pt x="184" y="226"/>
                  </a:lnTo>
                  <a:cubicBezTo>
                    <a:pt x="181" y="216"/>
                    <a:pt x="183" y="214"/>
                    <a:pt x="182" y="208"/>
                  </a:cubicBezTo>
                  <a:cubicBezTo>
                    <a:pt x="180" y="191"/>
                    <a:pt x="171" y="186"/>
                    <a:pt x="184" y="178"/>
                  </a:cubicBezTo>
                  <a:cubicBezTo>
                    <a:pt x="192" y="174"/>
                    <a:pt x="202" y="171"/>
                    <a:pt x="212" y="171"/>
                  </a:cubicBezTo>
                  <a:cubicBezTo>
                    <a:pt x="219" y="171"/>
                    <a:pt x="225" y="172"/>
                    <a:pt x="232" y="174"/>
                  </a:cubicBezTo>
                  <a:lnTo>
                    <a:pt x="245" y="179"/>
                  </a:lnTo>
                  <a:cubicBezTo>
                    <a:pt x="250" y="182"/>
                    <a:pt x="253" y="181"/>
                    <a:pt x="261" y="191"/>
                  </a:cubicBezTo>
                  <a:cubicBezTo>
                    <a:pt x="274" y="206"/>
                    <a:pt x="286" y="221"/>
                    <a:pt x="297" y="234"/>
                  </a:cubicBezTo>
                  <a:cubicBezTo>
                    <a:pt x="309" y="247"/>
                    <a:pt x="318" y="255"/>
                    <a:pt x="324" y="255"/>
                  </a:cubicBezTo>
                  <a:cubicBezTo>
                    <a:pt x="329" y="255"/>
                    <a:pt x="332" y="249"/>
                    <a:pt x="332" y="233"/>
                  </a:cubicBezTo>
                  <a:cubicBezTo>
                    <a:pt x="332" y="225"/>
                    <a:pt x="333" y="218"/>
                    <a:pt x="334" y="212"/>
                  </a:cubicBezTo>
                  <a:cubicBezTo>
                    <a:pt x="334" y="208"/>
                    <a:pt x="335" y="205"/>
                    <a:pt x="335" y="203"/>
                  </a:cubicBezTo>
                  <a:lnTo>
                    <a:pt x="339" y="202"/>
                  </a:lnTo>
                  <a:cubicBezTo>
                    <a:pt x="344" y="202"/>
                    <a:pt x="350" y="203"/>
                    <a:pt x="355" y="207"/>
                  </a:cubicBezTo>
                  <a:cubicBezTo>
                    <a:pt x="364" y="213"/>
                    <a:pt x="376" y="230"/>
                    <a:pt x="387" y="252"/>
                  </a:cubicBezTo>
                  <a:cubicBezTo>
                    <a:pt x="390" y="257"/>
                    <a:pt x="393" y="266"/>
                    <a:pt x="397" y="277"/>
                  </a:cubicBezTo>
                  <a:cubicBezTo>
                    <a:pt x="402" y="296"/>
                    <a:pt x="408" y="318"/>
                    <a:pt x="414" y="339"/>
                  </a:cubicBezTo>
                  <a:cubicBezTo>
                    <a:pt x="424" y="376"/>
                    <a:pt x="432" y="406"/>
                    <a:pt x="435" y="406"/>
                  </a:cubicBezTo>
                  <a:cubicBezTo>
                    <a:pt x="435" y="406"/>
                    <a:pt x="435" y="405"/>
                    <a:pt x="435" y="403"/>
                  </a:cubicBezTo>
                  <a:cubicBezTo>
                    <a:pt x="435" y="387"/>
                    <a:pt x="433" y="364"/>
                    <a:pt x="427" y="339"/>
                  </a:cubicBezTo>
                  <a:cubicBezTo>
                    <a:pt x="424" y="322"/>
                    <a:pt x="421" y="305"/>
                    <a:pt x="418" y="289"/>
                  </a:cubicBezTo>
                  <a:cubicBezTo>
                    <a:pt x="414" y="272"/>
                    <a:pt x="412" y="259"/>
                    <a:pt x="416" y="259"/>
                  </a:cubicBezTo>
                  <a:lnTo>
                    <a:pt x="416" y="259"/>
                  </a:lnTo>
                  <a:cubicBezTo>
                    <a:pt x="418" y="259"/>
                    <a:pt x="422" y="263"/>
                    <a:pt x="429" y="273"/>
                  </a:cubicBezTo>
                  <a:cubicBezTo>
                    <a:pt x="447" y="297"/>
                    <a:pt x="445" y="324"/>
                    <a:pt x="447" y="357"/>
                  </a:cubicBezTo>
                  <a:cubicBezTo>
                    <a:pt x="454" y="419"/>
                    <a:pt x="465" y="482"/>
                    <a:pt x="478" y="503"/>
                  </a:cubicBezTo>
                  <a:cubicBezTo>
                    <a:pt x="479" y="505"/>
                    <a:pt x="480" y="506"/>
                    <a:pt x="481" y="506"/>
                  </a:cubicBezTo>
                  <a:cubicBezTo>
                    <a:pt x="489" y="506"/>
                    <a:pt x="470" y="414"/>
                    <a:pt x="478" y="409"/>
                  </a:cubicBezTo>
                  <a:lnTo>
                    <a:pt x="478" y="409"/>
                  </a:lnTo>
                  <a:cubicBezTo>
                    <a:pt x="495" y="411"/>
                    <a:pt x="525" y="479"/>
                    <a:pt x="543" y="520"/>
                  </a:cubicBezTo>
                  <a:cubicBezTo>
                    <a:pt x="564" y="565"/>
                    <a:pt x="584" y="622"/>
                    <a:pt x="599" y="666"/>
                  </a:cubicBezTo>
                  <a:cubicBezTo>
                    <a:pt x="615" y="711"/>
                    <a:pt x="630" y="742"/>
                    <a:pt x="653" y="761"/>
                  </a:cubicBezTo>
                  <a:cubicBezTo>
                    <a:pt x="657" y="764"/>
                    <a:pt x="662" y="765"/>
                    <a:pt x="668" y="765"/>
                  </a:cubicBezTo>
                  <a:cubicBezTo>
                    <a:pt x="678" y="765"/>
                    <a:pt x="690" y="762"/>
                    <a:pt x="704" y="762"/>
                  </a:cubicBezTo>
                  <a:cubicBezTo>
                    <a:pt x="707" y="762"/>
                    <a:pt x="711" y="762"/>
                    <a:pt x="715" y="763"/>
                  </a:cubicBezTo>
                  <a:cubicBezTo>
                    <a:pt x="773" y="770"/>
                    <a:pt x="713" y="783"/>
                    <a:pt x="708" y="802"/>
                  </a:cubicBezTo>
                  <a:cubicBezTo>
                    <a:pt x="701" y="829"/>
                    <a:pt x="754" y="858"/>
                    <a:pt x="776" y="858"/>
                  </a:cubicBezTo>
                  <a:cubicBezTo>
                    <a:pt x="791" y="853"/>
                    <a:pt x="802" y="851"/>
                    <a:pt x="808" y="851"/>
                  </a:cubicBezTo>
                  <a:cubicBezTo>
                    <a:pt x="827" y="851"/>
                    <a:pt x="811" y="869"/>
                    <a:pt x="792" y="901"/>
                  </a:cubicBezTo>
                  <a:cubicBezTo>
                    <a:pt x="792" y="902"/>
                    <a:pt x="792" y="902"/>
                    <a:pt x="793" y="902"/>
                  </a:cubicBezTo>
                  <a:cubicBezTo>
                    <a:pt x="802" y="902"/>
                    <a:pt x="892" y="866"/>
                    <a:pt x="888" y="858"/>
                  </a:cubicBezTo>
                  <a:lnTo>
                    <a:pt x="888" y="858"/>
                  </a:lnTo>
                  <a:cubicBezTo>
                    <a:pt x="896" y="872"/>
                    <a:pt x="853" y="908"/>
                    <a:pt x="847" y="920"/>
                  </a:cubicBezTo>
                  <a:cubicBezTo>
                    <a:pt x="831" y="948"/>
                    <a:pt x="869" y="962"/>
                    <a:pt x="886" y="969"/>
                  </a:cubicBezTo>
                  <a:cubicBezTo>
                    <a:pt x="900" y="980"/>
                    <a:pt x="985" y="1031"/>
                    <a:pt x="928" y="1054"/>
                  </a:cubicBezTo>
                  <a:cubicBezTo>
                    <a:pt x="857" y="1082"/>
                    <a:pt x="977" y="1101"/>
                    <a:pt x="992" y="1114"/>
                  </a:cubicBezTo>
                  <a:cubicBezTo>
                    <a:pt x="1032" y="1146"/>
                    <a:pt x="910" y="1236"/>
                    <a:pt x="980" y="1236"/>
                  </a:cubicBezTo>
                  <a:cubicBezTo>
                    <a:pt x="1025" y="1197"/>
                    <a:pt x="1046" y="1088"/>
                    <a:pt x="1056" y="1042"/>
                  </a:cubicBezTo>
                  <a:cubicBezTo>
                    <a:pt x="1057" y="1038"/>
                    <a:pt x="1071" y="968"/>
                    <a:pt x="1059" y="968"/>
                  </a:cubicBezTo>
                  <a:cubicBezTo>
                    <a:pt x="1058" y="968"/>
                    <a:pt x="1057" y="969"/>
                    <a:pt x="1055" y="970"/>
                  </a:cubicBezTo>
                  <a:cubicBezTo>
                    <a:pt x="1029" y="970"/>
                    <a:pt x="1020" y="966"/>
                    <a:pt x="1018" y="940"/>
                  </a:cubicBezTo>
                  <a:cubicBezTo>
                    <a:pt x="1015" y="907"/>
                    <a:pt x="1018" y="857"/>
                    <a:pt x="982" y="847"/>
                  </a:cubicBezTo>
                  <a:cubicBezTo>
                    <a:pt x="950" y="839"/>
                    <a:pt x="931" y="853"/>
                    <a:pt x="942" y="810"/>
                  </a:cubicBezTo>
                  <a:cubicBezTo>
                    <a:pt x="920" y="776"/>
                    <a:pt x="818" y="769"/>
                    <a:pt x="889" y="712"/>
                  </a:cubicBezTo>
                  <a:lnTo>
                    <a:pt x="889" y="712"/>
                  </a:lnTo>
                  <a:cubicBezTo>
                    <a:pt x="879" y="720"/>
                    <a:pt x="871" y="723"/>
                    <a:pt x="864" y="723"/>
                  </a:cubicBezTo>
                  <a:cubicBezTo>
                    <a:pt x="851" y="723"/>
                    <a:pt x="841" y="712"/>
                    <a:pt x="833" y="699"/>
                  </a:cubicBezTo>
                  <a:cubicBezTo>
                    <a:pt x="827" y="687"/>
                    <a:pt x="823" y="675"/>
                    <a:pt x="818" y="664"/>
                  </a:cubicBezTo>
                  <a:cubicBezTo>
                    <a:pt x="810" y="648"/>
                    <a:pt x="799" y="632"/>
                    <a:pt x="791" y="625"/>
                  </a:cubicBezTo>
                  <a:cubicBezTo>
                    <a:pt x="782" y="616"/>
                    <a:pt x="775" y="613"/>
                    <a:pt x="770" y="613"/>
                  </a:cubicBezTo>
                  <a:cubicBezTo>
                    <a:pt x="756" y="613"/>
                    <a:pt x="752" y="636"/>
                    <a:pt x="734" y="636"/>
                  </a:cubicBezTo>
                  <a:cubicBezTo>
                    <a:pt x="732" y="636"/>
                    <a:pt x="729" y="636"/>
                    <a:pt x="727" y="635"/>
                  </a:cubicBezTo>
                  <a:cubicBezTo>
                    <a:pt x="701" y="630"/>
                    <a:pt x="720" y="564"/>
                    <a:pt x="729" y="548"/>
                  </a:cubicBezTo>
                  <a:cubicBezTo>
                    <a:pt x="752" y="508"/>
                    <a:pt x="741" y="485"/>
                    <a:pt x="721" y="467"/>
                  </a:cubicBezTo>
                  <a:cubicBezTo>
                    <a:pt x="716" y="463"/>
                    <a:pt x="710" y="459"/>
                    <a:pt x="705" y="456"/>
                  </a:cubicBezTo>
                  <a:cubicBezTo>
                    <a:pt x="700" y="455"/>
                    <a:pt x="695" y="454"/>
                    <a:pt x="689" y="453"/>
                  </a:cubicBezTo>
                  <a:cubicBezTo>
                    <a:pt x="680" y="452"/>
                    <a:pt x="670" y="449"/>
                    <a:pt x="663" y="443"/>
                  </a:cubicBezTo>
                  <a:cubicBezTo>
                    <a:pt x="651" y="432"/>
                    <a:pt x="566" y="303"/>
                    <a:pt x="573" y="299"/>
                  </a:cubicBezTo>
                  <a:lnTo>
                    <a:pt x="573" y="299"/>
                  </a:lnTo>
                  <a:cubicBezTo>
                    <a:pt x="563" y="304"/>
                    <a:pt x="591" y="317"/>
                    <a:pt x="571" y="333"/>
                  </a:cubicBezTo>
                  <a:cubicBezTo>
                    <a:pt x="570" y="334"/>
                    <a:pt x="568" y="335"/>
                    <a:pt x="566" y="335"/>
                  </a:cubicBezTo>
                  <a:cubicBezTo>
                    <a:pt x="557" y="335"/>
                    <a:pt x="546" y="320"/>
                    <a:pt x="538" y="310"/>
                  </a:cubicBezTo>
                  <a:cubicBezTo>
                    <a:pt x="524" y="295"/>
                    <a:pt x="501" y="270"/>
                    <a:pt x="491" y="235"/>
                  </a:cubicBezTo>
                  <a:cubicBezTo>
                    <a:pt x="481" y="200"/>
                    <a:pt x="483" y="176"/>
                    <a:pt x="459" y="170"/>
                  </a:cubicBezTo>
                  <a:cubicBezTo>
                    <a:pt x="458" y="170"/>
                    <a:pt x="457" y="169"/>
                    <a:pt x="457" y="169"/>
                  </a:cubicBezTo>
                  <a:cubicBezTo>
                    <a:pt x="443" y="169"/>
                    <a:pt x="443" y="207"/>
                    <a:pt x="433" y="207"/>
                  </a:cubicBezTo>
                  <a:cubicBezTo>
                    <a:pt x="433" y="207"/>
                    <a:pt x="433" y="207"/>
                    <a:pt x="433" y="207"/>
                  </a:cubicBezTo>
                  <a:cubicBezTo>
                    <a:pt x="415" y="204"/>
                    <a:pt x="378" y="112"/>
                    <a:pt x="356" y="75"/>
                  </a:cubicBezTo>
                  <a:cubicBezTo>
                    <a:pt x="343" y="54"/>
                    <a:pt x="329" y="34"/>
                    <a:pt x="316" y="17"/>
                  </a:cubicBezTo>
                  <a:cubicBezTo>
                    <a:pt x="306" y="6"/>
                    <a:pt x="296" y="3"/>
                    <a:pt x="284" y="1"/>
                  </a:cubicBezTo>
                  <a:cubicBezTo>
                    <a:pt x="282" y="1"/>
                    <a:pt x="279" y="1"/>
                    <a:pt x="277" y="1"/>
                  </a:cubicBezTo>
                  <a:close/>
                  <a:moveTo>
                    <a:pt x="264" y="1442"/>
                  </a:moveTo>
                  <a:cubicBezTo>
                    <a:pt x="263" y="1442"/>
                    <a:pt x="263" y="1442"/>
                    <a:pt x="262" y="1442"/>
                  </a:cubicBezTo>
                  <a:cubicBezTo>
                    <a:pt x="263" y="1442"/>
                    <a:pt x="263" y="1442"/>
                    <a:pt x="264" y="1442"/>
                  </a:cubicBezTo>
                  <a:close/>
                  <a:moveTo>
                    <a:pt x="1281" y="1589"/>
                  </a:moveTo>
                  <a:cubicBezTo>
                    <a:pt x="1280" y="1591"/>
                    <a:pt x="1279" y="1592"/>
                    <a:pt x="1278" y="1593"/>
                  </a:cubicBezTo>
                  <a:cubicBezTo>
                    <a:pt x="1279" y="1592"/>
                    <a:pt x="1280" y="1591"/>
                    <a:pt x="1281" y="1589"/>
                  </a:cubicBezTo>
                  <a:close/>
                  <a:moveTo>
                    <a:pt x="592" y="1830"/>
                  </a:moveTo>
                  <a:cubicBezTo>
                    <a:pt x="607" y="1830"/>
                    <a:pt x="617" y="1840"/>
                    <a:pt x="609" y="1868"/>
                  </a:cubicBezTo>
                  <a:cubicBezTo>
                    <a:pt x="598" y="1883"/>
                    <a:pt x="582" y="1899"/>
                    <a:pt x="563" y="1905"/>
                  </a:cubicBezTo>
                  <a:cubicBezTo>
                    <a:pt x="558" y="1907"/>
                    <a:pt x="554" y="1907"/>
                    <a:pt x="549" y="1907"/>
                  </a:cubicBezTo>
                  <a:cubicBezTo>
                    <a:pt x="527" y="1907"/>
                    <a:pt x="510" y="1891"/>
                    <a:pt x="525" y="1869"/>
                  </a:cubicBezTo>
                  <a:cubicBezTo>
                    <a:pt x="540" y="1848"/>
                    <a:pt x="571" y="1830"/>
                    <a:pt x="592" y="1830"/>
                  </a:cubicBezTo>
                  <a:close/>
                  <a:moveTo>
                    <a:pt x="766" y="2398"/>
                  </a:moveTo>
                  <a:cubicBezTo>
                    <a:pt x="766" y="2398"/>
                    <a:pt x="766" y="2398"/>
                    <a:pt x="766" y="2398"/>
                  </a:cubicBezTo>
                  <a:lnTo>
                    <a:pt x="766" y="2398"/>
                  </a:lnTo>
                  <a:cubicBezTo>
                    <a:pt x="766" y="2398"/>
                    <a:pt x="766" y="2398"/>
                    <a:pt x="766" y="2398"/>
                  </a:cubicBezTo>
                  <a:close/>
                  <a:moveTo>
                    <a:pt x="2179" y="2361"/>
                  </a:moveTo>
                  <a:cubicBezTo>
                    <a:pt x="2195" y="2377"/>
                    <a:pt x="2215" y="2385"/>
                    <a:pt x="2192" y="2413"/>
                  </a:cubicBezTo>
                  <a:lnTo>
                    <a:pt x="2176" y="2398"/>
                  </a:lnTo>
                  <a:lnTo>
                    <a:pt x="2179" y="2361"/>
                  </a:lnTo>
                  <a:close/>
                  <a:moveTo>
                    <a:pt x="805" y="2518"/>
                  </a:moveTo>
                  <a:cubicBezTo>
                    <a:pt x="797" y="2518"/>
                    <a:pt x="786" y="2520"/>
                    <a:pt x="772" y="2525"/>
                  </a:cubicBezTo>
                  <a:lnTo>
                    <a:pt x="777" y="2546"/>
                  </a:lnTo>
                  <a:lnTo>
                    <a:pt x="809" y="2560"/>
                  </a:lnTo>
                  <a:cubicBezTo>
                    <a:pt x="828" y="2533"/>
                    <a:pt x="827" y="2518"/>
                    <a:pt x="805" y="2518"/>
                  </a:cubicBezTo>
                  <a:close/>
                  <a:moveTo>
                    <a:pt x="2266" y="2613"/>
                  </a:moveTo>
                  <a:cubicBezTo>
                    <a:pt x="2253" y="2613"/>
                    <a:pt x="2246" y="2628"/>
                    <a:pt x="2245" y="2658"/>
                  </a:cubicBezTo>
                  <a:cubicBezTo>
                    <a:pt x="2265" y="2654"/>
                    <a:pt x="2283" y="2656"/>
                    <a:pt x="2296" y="2630"/>
                  </a:cubicBezTo>
                  <a:cubicBezTo>
                    <a:pt x="2284" y="2619"/>
                    <a:pt x="2274" y="2613"/>
                    <a:pt x="2266" y="2613"/>
                  </a:cubicBezTo>
                  <a:close/>
                  <a:moveTo>
                    <a:pt x="2383" y="2678"/>
                  </a:moveTo>
                  <a:cubicBezTo>
                    <a:pt x="2364" y="2678"/>
                    <a:pt x="2347" y="2711"/>
                    <a:pt x="2360" y="2725"/>
                  </a:cubicBezTo>
                  <a:cubicBezTo>
                    <a:pt x="2364" y="2729"/>
                    <a:pt x="2368" y="2730"/>
                    <a:pt x="2373" y="2730"/>
                  </a:cubicBezTo>
                  <a:cubicBezTo>
                    <a:pt x="2393" y="2730"/>
                    <a:pt x="2415" y="2699"/>
                    <a:pt x="2394" y="2682"/>
                  </a:cubicBezTo>
                  <a:cubicBezTo>
                    <a:pt x="2391" y="2679"/>
                    <a:pt x="2387" y="2678"/>
                    <a:pt x="2383" y="2678"/>
                  </a:cubicBezTo>
                  <a:close/>
                  <a:moveTo>
                    <a:pt x="962" y="3172"/>
                  </a:moveTo>
                  <a:lnTo>
                    <a:pt x="961" y="3173"/>
                  </a:lnTo>
                  <a:lnTo>
                    <a:pt x="961" y="3173"/>
                  </a:lnTo>
                  <a:cubicBezTo>
                    <a:pt x="961" y="3173"/>
                    <a:pt x="961" y="3173"/>
                    <a:pt x="961" y="3173"/>
                  </a:cubicBezTo>
                  <a:lnTo>
                    <a:pt x="961" y="3173"/>
                  </a:lnTo>
                  <a:cubicBezTo>
                    <a:pt x="961" y="3173"/>
                    <a:pt x="962" y="3173"/>
                    <a:pt x="962" y="3172"/>
                  </a:cubicBezTo>
                  <a:close/>
                  <a:moveTo>
                    <a:pt x="837" y="3491"/>
                  </a:moveTo>
                  <a:cubicBezTo>
                    <a:pt x="837" y="3491"/>
                    <a:pt x="836" y="3491"/>
                    <a:pt x="836" y="3491"/>
                  </a:cubicBezTo>
                  <a:cubicBezTo>
                    <a:pt x="836" y="3491"/>
                    <a:pt x="837" y="3491"/>
                    <a:pt x="837" y="3491"/>
                  </a:cubicBezTo>
                  <a:close/>
                  <a:moveTo>
                    <a:pt x="4268" y="3775"/>
                  </a:moveTo>
                  <a:lnTo>
                    <a:pt x="4268" y="3775"/>
                  </a:lnTo>
                  <a:cubicBezTo>
                    <a:pt x="4268" y="3775"/>
                    <a:pt x="4268" y="3776"/>
                    <a:pt x="4268" y="3776"/>
                  </a:cubicBezTo>
                  <a:lnTo>
                    <a:pt x="4268" y="3776"/>
                  </a:lnTo>
                  <a:cubicBezTo>
                    <a:pt x="4268" y="3776"/>
                    <a:pt x="4268" y="3775"/>
                    <a:pt x="4268" y="3775"/>
                  </a:cubicBezTo>
                  <a:close/>
                  <a:moveTo>
                    <a:pt x="1082" y="3842"/>
                  </a:moveTo>
                  <a:cubicBezTo>
                    <a:pt x="1093" y="3842"/>
                    <a:pt x="1103" y="3847"/>
                    <a:pt x="1106" y="3858"/>
                  </a:cubicBezTo>
                  <a:cubicBezTo>
                    <a:pt x="1096" y="3871"/>
                    <a:pt x="1083" y="3889"/>
                    <a:pt x="1070" y="3889"/>
                  </a:cubicBezTo>
                  <a:cubicBezTo>
                    <a:pt x="1064" y="3889"/>
                    <a:pt x="1058" y="3885"/>
                    <a:pt x="1053" y="3874"/>
                  </a:cubicBezTo>
                  <a:cubicBezTo>
                    <a:pt x="1049" y="3853"/>
                    <a:pt x="1066" y="3842"/>
                    <a:pt x="1082" y="3842"/>
                  </a:cubicBezTo>
                  <a:close/>
                  <a:moveTo>
                    <a:pt x="4913" y="3977"/>
                  </a:moveTo>
                  <a:cubicBezTo>
                    <a:pt x="4913" y="3977"/>
                    <a:pt x="4913" y="3977"/>
                    <a:pt x="4913" y="3977"/>
                  </a:cubicBezTo>
                  <a:lnTo>
                    <a:pt x="4913" y="3977"/>
                  </a:lnTo>
                  <a:cubicBezTo>
                    <a:pt x="4913" y="3977"/>
                    <a:pt x="4913" y="3977"/>
                    <a:pt x="4913" y="3977"/>
                  </a:cubicBezTo>
                  <a:close/>
                  <a:moveTo>
                    <a:pt x="3971" y="3978"/>
                  </a:moveTo>
                  <a:cubicBezTo>
                    <a:pt x="3968" y="3978"/>
                    <a:pt x="3966" y="3980"/>
                    <a:pt x="3966" y="3984"/>
                  </a:cubicBezTo>
                  <a:cubicBezTo>
                    <a:pt x="3967" y="4015"/>
                    <a:pt x="3989" y="4018"/>
                    <a:pt x="4008" y="4029"/>
                  </a:cubicBezTo>
                  <a:cubicBezTo>
                    <a:pt x="4019" y="4006"/>
                    <a:pt x="4018" y="4002"/>
                    <a:pt x="4001" y="3992"/>
                  </a:cubicBezTo>
                  <a:cubicBezTo>
                    <a:pt x="4000" y="3992"/>
                    <a:pt x="3981" y="3978"/>
                    <a:pt x="3971" y="3978"/>
                  </a:cubicBezTo>
                  <a:close/>
                  <a:moveTo>
                    <a:pt x="4481" y="3981"/>
                  </a:moveTo>
                  <a:lnTo>
                    <a:pt x="4540" y="4008"/>
                  </a:lnTo>
                  <a:cubicBezTo>
                    <a:pt x="4533" y="4023"/>
                    <a:pt x="4530" y="4029"/>
                    <a:pt x="4523" y="4029"/>
                  </a:cubicBezTo>
                  <a:cubicBezTo>
                    <a:pt x="4519" y="4029"/>
                    <a:pt x="4515" y="4028"/>
                    <a:pt x="4509" y="4025"/>
                  </a:cubicBezTo>
                  <a:cubicBezTo>
                    <a:pt x="4495" y="4018"/>
                    <a:pt x="4470" y="4009"/>
                    <a:pt x="4481" y="3981"/>
                  </a:cubicBezTo>
                  <a:close/>
                  <a:moveTo>
                    <a:pt x="5287" y="4114"/>
                  </a:moveTo>
                  <a:cubicBezTo>
                    <a:pt x="5287" y="4114"/>
                    <a:pt x="5287" y="4114"/>
                    <a:pt x="5287" y="4114"/>
                  </a:cubicBezTo>
                  <a:lnTo>
                    <a:pt x="5287" y="4114"/>
                  </a:lnTo>
                  <a:cubicBezTo>
                    <a:pt x="5287" y="4114"/>
                    <a:pt x="5287" y="4114"/>
                    <a:pt x="5287" y="4114"/>
                  </a:cubicBezTo>
                  <a:close/>
                  <a:moveTo>
                    <a:pt x="1127" y="4134"/>
                  </a:moveTo>
                  <a:cubicBezTo>
                    <a:pt x="1138" y="4134"/>
                    <a:pt x="1148" y="4139"/>
                    <a:pt x="1150" y="4149"/>
                  </a:cubicBezTo>
                  <a:cubicBezTo>
                    <a:pt x="1158" y="4179"/>
                    <a:pt x="1144" y="4198"/>
                    <a:pt x="1128" y="4198"/>
                  </a:cubicBezTo>
                  <a:cubicBezTo>
                    <a:pt x="1117" y="4198"/>
                    <a:pt x="1104" y="4188"/>
                    <a:pt x="1099" y="4165"/>
                  </a:cubicBezTo>
                  <a:cubicBezTo>
                    <a:pt x="1094" y="4146"/>
                    <a:pt x="1111" y="4134"/>
                    <a:pt x="1127" y="4134"/>
                  </a:cubicBezTo>
                  <a:close/>
                  <a:moveTo>
                    <a:pt x="5319" y="4229"/>
                  </a:moveTo>
                  <a:lnTo>
                    <a:pt x="5319" y="4229"/>
                  </a:lnTo>
                  <a:cubicBezTo>
                    <a:pt x="5314" y="4247"/>
                    <a:pt x="5306" y="4277"/>
                    <a:pt x="5290" y="4277"/>
                  </a:cubicBezTo>
                  <a:cubicBezTo>
                    <a:pt x="5288" y="4277"/>
                    <a:pt x="5286" y="4277"/>
                    <a:pt x="5284" y="4276"/>
                  </a:cubicBezTo>
                  <a:lnTo>
                    <a:pt x="5284" y="4276"/>
                  </a:lnTo>
                  <a:cubicBezTo>
                    <a:pt x="5284" y="4276"/>
                    <a:pt x="5284" y="4276"/>
                    <a:pt x="5284" y="4276"/>
                  </a:cubicBezTo>
                  <a:cubicBezTo>
                    <a:pt x="5284" y="4276"/>
                    <a:pt x="5283" y="4276"/>
                    <a:pt x="5283" y="4276"/>
                  </a:cubicBezTo>
                  <a:lnTo>
                    <a:pt x="5283" y="4276"/>
                  </a:lnTo>
                  <a:cubicBezTo>
                    <a:pt x="5278" y="4280"/>
                    <a:pt x="5274" y="4281"/>
                    <a:pt x="5270" y="4281"/>
                  </a:cubicBezTo>
                  <a:cubicBezTo>
                    <a:pt x="5258" y="4281"/>
                    <a:pt x="5255" y="4266"/>
                    <a:pt x="5274" y="4255"/>
                  </a:cubicBezTo>
                  <a:cubicBezTo>
                    <a:pt x="5290" y="4246"/>
                    <a:pt x="5305" y="4239"/>
                    <a:pt x="5319" y="4229"/>
                  </a:cubicBezTo>
                  <a:close/>
                  <a:moveTo>
                    <a:pt x="6145" y="4295"/>
                  </a:moveTo>
                  <a:lnTo>
                    <a:pt x="6145" y="4295"/>
                  </a:lnTo>
                  <a:cubicBezTo>
                    <a:pt x="6145" y="4296"/>
                    <a:pt x="6144" y="4296"/>
                    <a:pt x="6144" y="4296"/>
                  </a:cubicBezTo>
                  <a:lnTo>
                    <a:pt x="6144" y="4296"/>
                  </a:lnTo>
                  <a:lnTo>
                    <a:pt x="6145" y="4295"/>
                  </a:lnTo>
                  <a:close/>
                  <a:moveTo>
                    <a:pt x="6283" y="4343"/>
                  </a:moveTo>
                  <a:cubicBezTo>
                    <a:pt x="6283" y="4343"/>
                    <a:pt x="6283" y="4344"/>
                    <a:pt x="6283" y="4344"/>
                  </a:cubicBezTo>
                  <a:lnTo>
                    <a:pt x="6283" y="4344"/>
                  </a:lnTo>
                  <a:cubicBezTo>
                    <a:pt x="6283" y="4344"/>
                    <a:pt x="6283" y="4343"/>
                    <a:pt x="6283" y="4343"/>
                  </a:cubicBezTo>
                  <a:close/>
                  <a:moveTo>
                    <a:pt x="5329" y="4348"/>
                  </a:moveTo>
                  <a:cubicBezTo>
                    <a:pt x="5329" y="4350"/>
                    <a:pt x="5328" y="4351"/>
                    <a:pt x="5328" y="4352"/>
                  </a:cubicBezTo>
                  <a:cubicBezTo>
                    <a:pt x="5329" y="4351"/>
                    <a:pt x="5329" y="4349"/>
                    <a:pt x="5329" y="4348"/>
                  </a:cubicBezTo>
                  <a:close/>
                  <a:moveTo>
                    <a:pt x="5870" y="4360"/>
                  </a:moveTo>
                  <a:cubicBezTo>
                    <a:pt x="5872" y="4360"/>
                    <a:pt x="5873" y="4360"/>
                    <a:pt x="5875" y="4360"/>
                  </a:cubicBezTo>
                  <a:cubicBezTo>
                    <a:pt x="5903" y="4368"/>
                    <a:pt x="5890" y="4416"/>
                    <a:pt x="5867" y="4416"/>
                  </a:cubicBezTo>
                  <a:cubicBezTo>
                    <a:pt x="5866" y="4416"/>
                    <a:pt x="5864" y="4416"/>
                    <a:pt x="5863" y="4416"/>
                  </a:cubicBezTo>
                  <a:cubicBezTo>
                    <a:pt x="5853" y="4394"/>
                    <a:pt x="5840" y="4360"/>
                    <a:pt x="5870" y="4360"/>
                  </a:cubicBezTo>
                  <a:close/>
                  <a:moveTo>
                    <a:pt x="7653" y="4431"/>
                  </a:moveTo>
                  <a:lnTo>
                    <a:pt x="7653" y="4431"/>
                  </a:lnTo>
                  <a:cubicBezTo>
                    <a:pt x="7653" y="4431"/>
                    <a:pt x="7653" y="4431"/>
                    <a:pt x="7653" y="4432"/>
                  </a:cubicBezTo>
                  <a:lnTo>
                    <a:pt x="7653" y="4432"/>
                  </a:lnTo>
                  <a:cubicBezTo>
                    <a:pt x="7653" y="4431"/>
                    <a:pt x="7653" y="4431"/>
                    <a:pt x="7653" y="4431"/>
                  </a:cubicBezTo>
                  <a:close/>
                  <a:moveTo>
                    <a:pt x="7765" y="4437"/>
                  </a:moveTo>
                  <a:lnTo>
                    <a:pt x="7765" y="4437"/>
                  </a:lnTo>
                  <a:cubicBezTo>
                    <a:pt x="7765" y="4437"/>
                    <a:pt x="7765" y="4437"/>
                    <a:pt x="7765" y="4437"/>
                  </a:cubicBezTo>
                  <a:lnTo>
                    <a:pt x="7765" y="4437"/>
                  </a:lnTo>
                  <a:cubicBezTo>
                    <a:pt x="7765" y="4437"/>
                    <a:pt x="7765" y="4437"/>
                    <a:pt x="7765" y="4437"/>
                  </a:cubicBezTo>
                  <a:close/>
                  <a:moveTo>
                    <a:pt x="7400" y="4502"/>
                  </a:moveTo>
                  <a:lnTo>
                    <a:pt x="7400" y="4502"/>
                  </a:lnTo>
                  <a:cubicBezTo>
                    <a:pt x="7400" y="4502"/>
                    <a:pt x="7400" y="4502"/>
                    <a:pt x="7400" y="4502"/>
                  </a:cubicBezTo>
                  <a:cubicBezTo>
                    <a:pt x="7400" y="4502"/>
                    <a:pt x="7400" y="4502"/>
                    <a:pt x="7400" y="4502"/>
                  </a:cubicBezTo>
                  <a:close/>
                  <a:moveTo>
                    <a:pt x="1300" y="4528"/>
                  </a:moveTo>
                  <a:cubicBezTo>
                    <a:pt x="1301" y="4531"/>
                    <a:pt x="1302" y="4533"/>
                    <a:pt x="1302" y="4536"/>
                  </a:cubicBezTo>
                  <a:lnTo>
                    <a:pt x="1302" y="4536"/>
                  </a:lnTo>
                  <a:cubicBezTo>
                    <a:pt x="1302" y="4532"/>
                    <a:pt x="1301" y="4530"/>
                    <a:pt x="1300" y="4528"/>
                  </a:cubicBezTo>
                  <a:close/>
                  <a:moveTo>
                    <a:pt x="1439" y="4960"/>
                  </a:moveTo>
                  <a:lnTo>
                    <a:pt x="1439" y="4960"/>
                  </a:lnTo>
                  <a:cubicBezTo>
                    <a:pt x="1439" y="4960"/>
                    <a:pt x="1439" y="4960"/>
                    <a:pt x="1439" y="4960"/>
                  </a:cubicBezTo>
                  <a:cubicBezTo>
                    <a:pt x="1439" y="4960"/>
                    <a:pt x="1439" y="4960"/>
                    <a:pt x="1439" y="4960"/>
                  </a:cubicBezTo>
                  <a:close/>
                  <a:moveTo>
                    <a:pt x="8451" y="5100"/>
                  </a:moveTo>
                  <a:cubicBezTo>
                    <a:pt x="8378" y="5122"/>
                    <a:pt x="8409" y="5149"/>
                    <a:pt x="8435" y="5149"/>
                  </a:cubicBezTo>
                  <a:cubicBezTo>
                    <a:pt x="8449" y="5149"/>
                    <a:pt x="8461" y="5142"/>
                    <a:pt x="8456" y="5122"/>
                  </a:cubicBezTo>
                  <a:cubicBezTo>
                    <a:pt x="8457" y="5115"/>
                    <a:pt x="8452" y="5107"/>
                    <a:pt x="8451" y="5100"/>
                  </a:cubicBezTo>
                  <a:close/>
                  <a:moveTo>
                    <a:pt x="1474" y="5183"/>
                  </a:moveTo>
                  <a:cubicBezTo>
                    <a:pt x="1459" y="5183"/>
                    <a:pt x="1439" y="5196"/>
                    <a:pt x="1444" y="5214"/>
                  </a:cubicBezTo>
                  <a:lnTo>
                    <a:pt x="1475" y="5228"/>
                  </a:lnTo>
                  <a:cubicBezTo>
                    <a:pt x="1498" y="5195"/>
                    <a:pt x="1489" y="5183"/>
                    <a:pt x="1474" y="5183"/>
                  </a:cubicBezTo>
                  <a:close/>
                  <a:moveTo>
                    <a:pt x="1597" y="5779"/>
                  </a:moveTo>
                  <a:cubicBezTo>
                    <a:pt x="1597" y="5779"/>
                    <a:pt x="1596" y="5779"/>
                    <a:pt x="1596" y="5780"/>
                  </a:cubicBezTo>
                  <a:cubicBezTo>
                    <a:pt x="1596" y="5779"/>
                    <a:pt x="1597" y="5779"/>
                    <a:pt x="1597" y="5779"/>
                  </a:cubicBezTo>
                  <a:close/>
                  <a:moveTo>
                    <a:pt x="8310" y="5751"/>
                  </a:moveTo>
                  <a:cubicBezTo>
                    <a:pt x="8315" y="5751"/>
                    <a:pt x="8320" y="5752"/>
                    <a:pt x="8326" y="5753"/>
                  </a:cubicBezTo>
                  <a:cubicBezTo>
                    <a:pt x="8323" y="5778"/>
                    <a:pt x="8313" y="5787"/>
                    <a:pt x="8294" y="5787"/>
                  </a:cubicBezTo>
                  <a:cubicBezTo>
                    <a:pt x="8286" y="5787"/>
                    <a:pt x="8275" y="5785"/>
                    <a:pt x="8263" y="5781"/>
                  </a:cubicBezTo>
                  <a:cubicBezTo>
                    <a:pt x="8265" y="5774"/>
                    <a:pt x="8267" y="5767"/>
                    <a:pt x="8268" y="5761"/>
                  </a:cubicBezTo>
                  <a:cubicBezTo>
                    <a:pt x="8280" y="5756"/>
                    <a:pt x="8295" y="5751"/>
                    <a:pt x="8310" y="5751"/>
                  </a:cubicBezTo>
                  <a:close/>
                  <a:moveTo>
                    <a:pt x="7069" y="6599"/>
                  </a:moveTo>
                  <a:lnTo>
                    <a:pt x="7069" y="6600"/>
                  </a:lnTo>
                  <a:lnTo>
                    <a:pt x="7069" y="6600"/>
                  </a:lnTo>
                  <a:cubicBezTo>
                    <a:pt x="7069" y="6600"/>
                    <a:pt x="7069" y="6600"/>
                    <a:pt x="7069" y="6599"/>
                  </a:cubicBezTo>
                  <a:close/>
                  <a:moveTo>
                    <a:pt x="7352" y="6754"/>
                  </a:moveTo>
                  <a:cubicBezTo>
                    <a:pt x="7352" y="6755"/>
                    <a:pt x="7352" y="6755"/>
                    <a:pt x="7352" y="6756"/>
                  </a:cubicBezTo>
                  <a:cubicBezTo>
                    <a:pt x="7352" y="6755"/>
                    <a:pt x="7352" y="6755"/>
                    <a:pt x="7352" y="6754"/>
                  </a:cubicBezTo>
                  <a:close/>
                  <a:moveTo>
                    <a:pt x="2094" y="7324"/>
                  </a:moveTo>
                  <a:cubicBezTo>
                    <a:pt x="2094" y="7324"/>
                    <a:pt x="2094" y="7324"/>
                    <a:pt x="2094" y="7324"/>
                  </a:cubicBezTo>
                  <a:lnTo>
                    <a:pt x="2094" y="7324"/>
                  </a:lnTo>
                  <a:cubicBezTo>
                    <a:pt x="2094" y="7324"/>
                    <a:pt x="2094" y="7324"/>
                    <a:pt x="2094" y="7324"/>
                  </a:cubicBezTo>
                  <a:close/>
                  <a:moveTo>
                    <a:pt x="1905" y="7459"/>
                  </a:moveTo>
                  <a:cubicBezTo>
                    <a:pt x="1905" y="7459"/>
                    <a:pt x="1905" y="7459"/>
                    <a:pt x="1905" y="7459"/>
                  </a:cubicBezTo>
                  <a:cubicBezTo>
                    <a:pt x="1905" y="7459"/>
                    <a:pt x="1905" y="7459"/>
                    <a:pt x="1905" y="7459"/>
                  </a:cubicBezTo>
                  <a:close/>
                  <a:moveTo>
                    <a:pt x="4137" y="7512"/>
                  </a:moveTo>
                  <a:cubicBezTo>
                    <a:pt x="4152" y="7512"/>
                    <a:pt x="4166" y="7521"/>
                    <a:pt x="4161" y="7548"/>
                  </a:cubicBezTo>
                  <a:cubicBezTo>
                    <a:pt x="4156" y="7573"/>
                    <a:pt x="4133" y="7569"/>
                    <a:pt x="4115" y="7575"/>
                  </a:cubicBezTo>
                  <a:cubicBezTo>
                    <a:pt x="4109" y="7555"/>
                    <a:pt x="4099" y="7521"/>
                    <a:pt x="4122" y="7514"/>
                  </a:cubicBezTo>
                  <a:cubicBezTo>
                    <a:pt x="4126" y="7513"/>
                    <a:pt x="4131" y="7512"/>
                    <a:pt x="4137" y="7512"/>
                  </a:cubicBezTo>
                  <a:close/>
                  <a:moveTo>
                    <a:pt x="3964" y="7739"/>
                  </a:moveTo>
                  <a:cubicBezTo>
                    <a:pt x="3946" y="7739"/>
                    <a:pt x="3936" y="7794"/>
                    <a:pt x="3964" y="7794"/>
                  </a:cubicBezTo>
                  <a:cubicBezTo>
                    <a:pt x="3966" y="7794"/>
                    <a:pt x="3969" y="7794"/>
                    <a:pt x="3971" y="7793"/>
                  </a:cubicBezTo>
                  <a:cubicBezTo>
                    <a:pt x="3978" y="7793"/>
                    <a:pt x="3985" y="7789"/>
                    <a:pt x="3992" y="7787"/>
                  </a:cubicBezTo>
                  <a:cubicBezTo>
                    <a:pt x="3983" y="7751"/>
                    <a:pt x="3973" y="7739"/>
                    <a:pt x="3964" y="7739"/>
                  </a:cubicBezTo>
                  <a:close/>
                  <a:moveTo>
                    <a:pt x="3560" y="7766"/>
                  </a:moveTo>
                  <a:cubicBezTo>
                    <a:pt x="3576" y="7766"/>
                    <a:pt x="3591" y="7774"/>
                    <a:pt x="3585" y="7801"/>
                  </a:cubicBezTo>
                  <a:cubicBezTo>
                    <a:pt x="3579" y="7826"/>
                    <a:pt x="3557" y="7824"/>
                    <a:pt x="3538" y="7829"/>
                  </a:cubicBezTo>
                  <a:cubicBezTo>
                    <a:pt x="3534" y="7808"/>
                    <a:pt x="3523" y="7774"/>
                    <a:pt x="3545" y="7768"/>
                  </a:cubicBezTo>
                  <a:cubicBezTo>
                    <a:pt x="3550" y="7766"/>
                    <a:pt x="3555" y="7766"/>
                    <a:pt x="3560" y="7766"/>
                  </a:cubicBezTo>
                  <a:close/>
                  <a:moveTo>
                    <a:pt x="1132" y="1034"/>
                  </a:moveTo>
                  <a:cubicBezTo>
                    <a:pt x="1105" y="1034"/>
                    <a:pt x="1072" y="1148"/>
                    <a:pt x="1080" y="1173"/>
                  </a:cubicBezTo>
                  <a:cubicBezTo>
                    <a:pt x="1087" y="1201"/>
                    <a:pt x="1129" y="1223"/>
                    <a:pt x="1095" y="1252"/>
                  </a:cubicBezTo>
                  <a:cubicBezTo>
                    <a:pt x="1101" y="1272"/>
                    <a:pt x="1148" y="1294"/>
                    <a:pt x="1114" y="1323"/>
                  </a:cubicBezTo>
                  <a:cubicBezTo>
                    <a:pt x="1127" y="1314"/>
                    <a:pt x="1159" y="1261"/>
                    <a:pt x="1179" y="1261"/>
                  </a:cubicBezTo>
                  <a:cubicBezTo>
                    <a:pt x="1182" y="1261"/>
                    <a:pt x="1185" y="1262"/>
                    <a:pt x="1188" y="1265"/>
                  </a:cubicBezTo>
                  <a:cubicBezTo>
                    <a:pt x="1204" y="1282"/>
                    <a:pt x="1172" y="1363"/>
                    <a:pt x="1204" y="1369"/>
                  </a:cubicBezTo>
                  <a:cubicBezTo>
                    <a:pt x="1204" y="1369"/>
                    <a:pt x="1205" y="1370"/>
                    <a:pt x="1205" y="1370"/>
                  </a:cubicBezTo>
                  <a:cubicBezTo>
                    <a:pt x="1215" y="1370"/>
                    <a:pt x="1226" y="1345"/>
                    <a:pt x="1230" y="1339"/>
                  </a:cubicBezTo>
                  <a:cubicBezTo>
                    <a:pt x="1236" y="1333"/>
                    <a:pt x="1241" y="1331"/>
                    <a:pt x="1247" y="1331"/>
                  </a:cubicBezTo>
                  <a:cubicBezTo>
                    <a:pt x="1260" y="1331"/>
                    <a:pt x="1270" y="1346"/>
                    <a:pt x="1277" y="1355"/>
                  </a:cubicBezTo>
                  <a:cubicBezTo>
                    <a:pt x="1290" y="1374"/>
                    <a:pt x="1307" y="1417"/>
                    <a:pt x="1267" y="1430"/>
                  </a:cubicBezTo>
                  <a:cubicBezTo>
                    <a:pt x="1264" y="1431"/>
                    <a:pt x="1261" y="1431"/>
                    <a:pt x="1257" y="1431"/>
                  </a:cubicBezTo>
                  <a:cubicBezTo>
                    <a:pt x="1236" y="1431"/>
                    <a:pt x="1212" y="1412"/>
                    <a:pt x="1192" y="1412"/>
                  </a:cubicBezTo>
                  <a:cubicBezTo>
                    <a:pt x="1183" y="1412"/>
                    <a:pt x="1175" y="1416"/>
                    <a:pt x="1169" y="1428"/>
                  </a:cubicBezTo>
                  <a:cubicBezTo>
                    <a:pt x="1149" y="1466"/>
                    <a:pt x="1160" y="1484"/>
                    <a:pt x="1182" y="1484"/>
                  </a:cubicBezTo>
                  <a:cubicBezTo>
                    <a:pt x="1190" y="1484"/>
                    <a:pt x="1200" y="1482"/>
                    <a:pt x="1210" y="1477"/>
                  </a:cubicBezTo>
                  <a:cubicBezTo>
                    <a:pt x="1215" y="1474"/>
                    <a:pt x="1221" y="1473"/>
                    <a:pt x="1226" y="1473"/>
                  </a:cubicBezTo>
                  <a:cubicBezTo>
                    <a:pt x="1271" y="1473"/>
                    <a:pt x="1314" y="1551"/>
                    <a:pt x="1281" y="1589"/>
                  </a:cubicBezTo>
                  <a:lnTo>
                    <a:pt x="1281" y="1589"/>
                  </a:lnTo>
                  <a:cubicBezTo>
                    <a:pt x="1292" y="1578"/>
                    <a:pt x="1314" y="1553"/>
                    <a:pt x="1326" y="1553"/>
                  </a:cubicBezTo>
                  <a:cubicBezTo>
                    <a:pt x="1328" y="1553"/>
                    <a:pt x="1330" y="1554"/>
                    <a:pt x="1332" y="1555"/>
                  </a:cubicBezTo>
                  <a:cubicBezTo>
                    <a:pt x="1342" y="1565"/>
                    <a:pt x="1359" y="1580"/>
                    <a:pt x="1376" y="1580"/>
                  </a:cubicBezTo>
                  <a:cubicBezTo>
                    <a:pt x="1383" y="1580"/>
                    <a:pt x="1390" y="1578"/>
                    <a:pt x="1397" y="1571"/>
                  </a:cubicBezTo>
                  <a:lnTo>
                    <a:pt x="1397" y="1571"/>
                  </a:lnTo>
                  <a:cubicBezTo>
                    <a:pt x="1345" y="1621"/>
                    <a:pt x="1455" y="1747"/>
                    <a:pt x="1480" y="1774"/>
                  </a:cubicBezTo>
                  <a:cubicBezTo>
                    <a:pt x="1519" y="1815"/>
                    <a:pt x="1563" y="1829"/>
                    <a:pt x="1617" y="1829"/>
                  </a:cubicBezTo>
                  <a:cubicBezTo>
                    <a:pt x="1633" y="1829"/>
                    <a:pt x="1649" y="1828"/>
                    <a:pt x="1666" y="1826"/>
                  </a:cubicBezTo>
                  <a:lnTo>
                    <a:pt x="1666" y="1826"/>
                  </a:lnTo>
                  <a:cubicBezTo>
                    <a:pt x="1650" y="1828"/>
                    <a:pt x="1582" y="1841"/>
                    <a:pt x="1582" y="1864"/>
                  </a:cubicBezTo>
                  <a:cubicBezTo>
                    <a:pt x="1582" y="1865"/>
                    <a:pt x="1605" y="1880"/>
                    <a:pt x="1605" y="1880"/>
                  </a:cubicBezTo>
                  <a:cubicBezTo>
                    <a:pt x="1614" y="1890"/>
                    <a:pt x="1609" y="1880"/>
                    <a:pt x="1597" y="1902"/>
                  </a:cubicBezTo>
                  <a:cubicBezTo>
                    <a:pt x="1586" y="1924"/>
                    <a:pt x="1586" y="1946"/>
                    <a:pt x="1600" y="1946"/>
                  </a:cubicBezTo>
                  <a:cubicBezTo>
                    <a:pt x="1606" y="1946"/>
                    <a:pt x="1614" y="1942"/>
                    <a:pt x="1625" y="1932"/>
                  </a:cubicBezTo>
                  <a:cubicBezTo>
                    <a:pt x="1640" y="1917"/>
                    <a:pt x="1648" y="1906"/>
                    <a:pt x="1658" y="1906"/>
                  </a:cubicBezTo>
                  <a:cubicBezTo>
                    <a:pt x="1663" y="1906"/>
                    <a:pt x="1669" y="1909"/>
                    <a:pt x="1676" y="1916"/>
                  </a:cubicBezTo>
                  <a:cubicBezTo>
                    <a:pt x="1686" y="1927"/>
                    <a:pt x="1700" y="1939"/>
                    <a:pt x="1706" y="1954"/>
                  </a:cubicBezTo>
                  <a:cubicBezTo>
                    <a:pt x="1711" y="1967"/>
                    <a:pt x="1696" y="1979"/>
                    <a:pt x="1701" y="1984"/>
                  </a:cubicBezTo>
                  <a:lnTo>
                    <a:pt x="1754" y="2041"/>
                  </a:lnTo>
                  <a:cubicBezTo>
                    <a:pt x="1759" y="2046"/>
                    <a:pt x="1765" y="2048"/>
                    <a:pt x="1771" y="2048"/>
                  </a:cubicBezTo>
                  <a:cubicBezTo>
                    <a:pt x="1801" y="2048"/>
                    <a:pt x="1838" y="1991"/>
                    <a:pt x="1830" y="1982"/>
                  </a:cubicBezTo>
                  <a:lnTo>
                    <a:pt x="1830" y="1982"/>
                  </a:lnTo>
                  <a:cubicBezTo>
                    <a:pt x="1845" y="1999"/>
                    <a:pt x="1821" y="2100"/>
                    <a:pt x="1824" y="2129"/>
                  </a:cubicBezTo>
                  <a:cubicBezTo>
                    <a:pt x="1826" y="2146"/>
                    <a:pt x="1831" y="2159"/>
                    <a:pt x="1836" y="2159"/>
                  </a:cubicBezTo>
                  <a:cubicBezTo>
                    <a:pt x="1841" y="2159"/>
                    <a:pt x="1845" y="2151"/>
                    <a:pt x="1848" y="2131"/>
                  </a:cubicBezTo>
                  <a:cubicBezTo>
                    <a:pt x="1852" y="2112"/>
                    <a:pt x="1864" y="2076"/>
                    <a:pt x="1876" y="2076"/>
                  </a:cubicBezTo>
                  <a:cubicBezTo>
                    <a:pt x="1880" y="2076"/>
                    <a:pt x="1884" y="2081"/>
                    <a:pt x="1888" y="2095"/>
                  </a:cubicBezTo>
                  <a:cubicBezTo>
                    <a:pt x="1894" y="2122"/>
                    <a:pt x="1897" y="2150"/>
                    <a:pt x="1893" y="2180"/>
                  </a:cubicBezTo>
                  <a:cubicBezTo>
                    <a:pt x="1893" y="2183"/>
                    <a:pt x="1888" y="2208"/>
                    <a:pt x="1892" y="2213"/>
                  </a:cubicBezTo>
                  <a:cubicBezTo>
                    <a:pt x="1886" y="2207"/>
                    <a:pt x="1926" y="2150"/>
                    <a:pt x="1939" y="2145"/>
                  </a:cubicBezTo>
                  <a:cubicBezTo>
                    <a:pt x="1939" y="2144"/>
                    <a:pt x="1940" y="2144"/>
                    <a:pt x="1940" y="2144"/>
                  </a:cubicBezTo>
                  <a:lnTo>
                    <a:pt x="1940" y="2144"/>
                  </a:lnTo>
                  <a:cubicBezTo>
                    <a:pt x="1953" y="2144"/>
                    <a:pt x="1933" y="2237"/>
                    <a:pt x="1932" y="2246"/>
                  </a:cubicBezTo>
                  <a:cubicBezTo>
                    <a:pt x="1928" y="2275"/>
                    <a:pt x="1929" y="2287"/>
                    <a:pt x="1932" y="2287"/>
                  </a:cubicBezTo>
                  <a:cubicBezTo>
                    <a:pt x="1941" y="2287"/>
                    <a:pt x="1972" y="2178"/>
                    <a:pt x="1976" y="2177"/>
                  </a:cubicBezTo>
                  <a:cubicBezTo>
                    <a:pt x="1976" y="2177"/>
                    <a:pt x="1976" y="2177"/>
                    <a:pt x="1977" y="2177"/>
                  </a:cubicBezTo>
                  <a:cubicBezTo>
                    <a:pt x="1990" y="2177"/>
                    <a:pt x="1980" y="2265"/>
                    <a:pt x="1999" y="2265"/>
                  </a:cubicBezTo>
                  <a:cubicBezTo>
                    <a:pt x="2002" y="2265"/>
                    <a:pt x="2005" y="2263"/>
                    <a:pt x="2010" y="2257"/>
                  </a:cubicBezTo>
                  <a:lnTo>
                    <a:pt x="2010" y="2257"/>
                  </a:lnTo>
                  <a:cubicBezTo>
                    <a:pt x="1975" y="2297"/>
                    <a:pt x="2101" y="2392"/>
                    <a:pt x="2122" y="2409"/>
                  </a:cubicBezTo>
                  <a:cubicBezTo>
                    <a:pt x="2150" y="2432"/>
                    <a:pt x="2181" y="2435"/>
                    <a:pt x="2209" y="2452"/>
                  </a:cubicBezTo>
                  <a:cubicBezTo>
                    <a:pt x="2229" y="2463"/>
                    <a:pt x="2209" y="2513"/>
                    <a:pt x="2232" y="2513"/>
                  </a:cubicBezTo>
                  <a:cubicBezTo>
                    <a:pt x="2232" y="2513"/>
                    <a:pt x="2233" y="2513"/>
                    <a:pt x="2233" y="2513"/>
                  </a:cubicBezTo>
                  <a:cubicBezTo>
                    <a:pt x="2244" y="2512"/>
                    <a:pt x="2275" y="2500"/>
                    <a:pt x="2294" y="2500"/>
                  </a:cubicBezTo>
                  <a:cubicBezTo>
                    <a:pt x="2298" y="2500"/>
                    <a:pt x="2302" y="2501"/>
                    <a:pt x="2305" y="2504"/>
                  </a:cubicBezTo>
                  <a:cubicBezTo>
                    <a:pt x="2305" y="2504"/>
                    <a:pt x="2304" y="2504"/>
                    <a:pt x="2304" y="2504"/>
                  </a:cubicBezTo>
                  <a:cubicBezTo>
                    <a:pt x="2300" y="2504"/>
                    <a:pt x="2188" y="2566"/>
                    <a:pt x="2238" y="2566"/>
                  </a:cubicBezTo>
                  <a:cubicBezTo>
                    <a:pt x="2240" y="2566"/>
                    <a:pt x="2242" y="2566"/>
                    <a:pt x="2245" y="2566"/>
                  </a:cubicBezTo>
                  <a:cubicBezTo>
                    <a:pt x="2246" y="2565"/>
                    <a:pt x="2248" y="2565"/>
                    <a:pt x="2249" y="2565"/>
                  </a:cubicBezTo>
                  <a:cubicBezTo>
                    <a:pt x="2266" y="2565"/>
                    <a:pt x="2280" y="2576"/>
                    <a:pt x="2295" y="2576"/>
                  </a:cubicBezTo>
                  <a:cubicBezTo>
                    <a:pt x="2304" y="2576"/>
                    <a:pt x="2313" y="2572"/>
                    <a:pt x="2324" y="2560"/>
                  </a:cubicBezTo>
                  <a:cubicBezTo>
                    <a:pt x="2328" y="2555"/>
                    <a:pt x="2332" y="2553"/>
                    <a:pt x="2335" y="2553"/>
                  </a:cubicBezTo>
                  <a:cubicBezTo>
                    <a:pt x="2346" y="2553"/>
                    <a:pt x="2351" y="2579"/>
                    <a:pt x="2361" y="2579"/>
                  </a:cubicBezTo>
                  <a:cubicBezTo>
                    <a:pt x="2364" y="2579"/>
                    <a:pt x="2367" y="2577"/>
                    <a:pt x="2371" y="2572"/>
                  </a:cubicBezTo>
                  <a:lnTo>
                    <a:pt x="2371" y="2572"/>
                  </a:lnTo>
                  <a:cubicBezTo>
                    <a:pt x="2345" y="2605"/>
                    <a:pt x="2330" y="2634"/>
                    <a:pt x="2350" y="2666"/>
                  </a:cubicBezTo>
                  <a:cubicBezTo>
                    <a:pt x="2352" y="2669"/>
                    <a:pt x="2354" y="2670"/>
                    <a:pt x="2357" y="2670"/>
                  </a:cubicBezTo>
                  <a:cubicBezTo>
                    <a:pt x="2381" y="2670"/>
                    <a:pt x="2441" y="2609"/>
                    <a:pt x="2469" y="2609"/>
                  </a:cubicBezTo>
                  <a:cubicBezTo>
                    <a:pt x="2470" y="2609"/>
                    <a:pt x="2470" y="2609"/>
                    <a:pt x="2470" y="2609"/>
                  </a:cubicBezTo>
                  <a:cubicBezTo>
                    <a:pt x="2554" y="2612"/>
                    <a:pt x="2454" y="2747"/>
                    <a:pt x="2427" y="2783"/>
                  </a:cubicBezTo>
                  <a:cubicBezTo>
                    <a:pt x="2479" y="2759"/>
                    <a:pt x="2525" y="2742"/>
                    <a:pt x="2578" y="2730"/>
                  </a:cubicBezTo>
                  <a:lnTo>
                    <a:pt x="2578" y="2730"/>
                  </a:lnTo>
                  <a:cubicBezTo>
                    <a:pt x="2567" y="2765"/>
                    <a:pt x="2560" y="2790"/>
                    <a:pt x="2560" y="2825"/>
                  </a:cubicBezTo>
                  <a:cubicBezTo>
                    <a:pt x="2567" y="2816"/>
                    <a:pt x="2573" y="2813"/>
                    <a:pt x="2579" y="2813"/>
                  </a:cubicBezTo>
                  <a:cubicBezTo>
                    <a:pt x="2594" y="2813"/>
                    <a:pt x="2609" y="2833"/>
                    <a:pt x="2622" y="2837"/>
                  </a:cubicBezTo>
                  <a:cubicBezTo>
                    <a:pt x="2624" y="2838"/>
                    <a:pt x="2626" y="2838"/>
                    <a:pt x="2628" y="2838"/>
                  </a:cubicBezTo>
                  <a:cubicBezTo>
                    <a:pt x="2647" y="2838"/>
                    <a:pt x="2697" y="2828"/>
                    <a:pt x="2699" y="2817"/>
                  </a:cubicBezTo>
                  <a:lnTo>
                    <a:pt x="2699" y="2817"/>
                  </a:lnTo>
                  <a:cubicBezTo>
                    <a:pt x="2690" y="2862"/>
                    <a:pt x="2622" y="2900"/>
                    <a:pt x="2691" y="2914"/>
                  </a:cubicBezTo>
                  <a:cubicBezTo>
                    <a:pt x="2741" y="2924"/>
                    <a:pt x="2741" y="2947"/>
                    <a:pt x="2709" y="2991"/>
                  </a:cubicBezTo>
                  <a:cubicBezTo>
                    <a:pt x="2713" y="2995"/>
                    <a:pt x="2717" y="2996"/>
                    <a:pt x="2721" y="2996"/>
                  </a:cubicBezTo>
                  <a:cubicBezTo>
                    <a:pt x="2733" y="2996"/>
                    <a:pt x="2741" y="2977"/>
                    <a:pt x="2754" y="2972"/>
                  </a:cubicBezTo>
                  <a:cubicBezTo>
                    <a:pt x="2757" y="2970"/>
                    <a:pt x="2760" y="2970"/>
                    <a:pt x="2763" y="2970"/>
                  </a:cubicBezTo>
                  <a:cubicBezTo>
                    <a:pt x="2783" y="2970"/>
                    <a:pt x="2799" y="2999"/>
                    <a:pt x="2821" y="2999"/>
                  </a:cubicBezTo>
                  <a:cubicBezTo>
                    <a:pt x="2821" y="2999"/>
                    <a:pt x="2821" y="2999"/>
                    <a:pt x="2821" y="2999"/>
                  </a:cubicBezTo>
                  <a:cubicBezTo>
                    <a:pt x="2846" y="2998"/>
                    <a:pt x="2850" y="2965"/>
                    <a:pt x="2871" y="2957"/>
                  </a:cubicBezTo>
                  <a:cubicBezTo>
                    <a:pt x="2874" y="2956"/>
                    <a:pt x="2876" y="2955"/>
                    <a:pt x="2878" y="2955"/>
                  </a:cubicBezTo>
                  <a:cubicBezTo>
                    <a:pt x="2890" y="2955"/>
                    <a:pt x="2898" y="2969"/>
                    <a:pt x="2906" y="2969"/>
                  </a:cubicBezTo>
                  <a:cubicBezTo>
                    <a:pt x="2909" y="2969"/>
                    <a:pt x="2912" y="2967"/>
                    <a:pt x="2916" y="2962"/>
                  </a:cubicBezTo>
                  <a:lnTo>
                    <a:pt x="2916" y="2962"/>
                  </a:lnTo>
                  <a:cubicBezTo>
                    <a:pt x="2892" y="2996"/>
                    <a:pt x="2889" y="2991"/>
                    <a:pt x="2913" y="3009"/>
                  </a:cubicBezTo>
                  <a:lnTo>
                    <a:pt x="2962" y="3047"/>
                  </a:lnTo>
                  <a:cubicBezTo>
                    <a:pt x="2953" y="3060"/>
                    <a:pt x="2938" y="3083"/>
                    <a:pt x="2923" y="3083"/>
                  </a:cubicBezTo>
                  <a:cubicBezTo>
                    <a:pt x="2920" y="3083"/>
                    <a:pt x="2916" y="3082"/>
                    <a:pt x="2913" y="3080"/>
                  </a:cubicBezTo>
                  <a:cubicBezTo>
                    <a:pt x="2912" y="3080"/>
                    <a:pt x="2910" y="3081"/>
                    <a:pt x="2909" y="3081"/>
                  </a:cubicBezTo>
                  <a:cubicBezTo>
                    <a:pt x="2904" y="3081"/>
                    <a:pt x="2900" y="3077"/>
                    <a:pt x="2895" y="3077"/>
                  </a:cubicBezTo>
                  <a:cubicBezTo>
                    <a:pt x="2891" y="3077"/>
                    <a:pt x="2886" y="3080"/>
                    <a:pt x="2880" y="3089"/>
                  </a:cubicBezTo>
                  <a:cubicBezTo>
                    <a:pt x="2894" y="3099"/>
                    <a:pt x="2907" y="3103"/>
                    <a:pt x="2919" y="3103"/>
                  </a:cubicBezTo>
                  <a:cubicBezTo>
                    <a:pt x="2950" y="3103"/>
                    <a:pt x="2979" y="3083"/>
                    <a:pt x="3014" y="3083"/>
                  </a:cubicBezTo>
                  <a:cubicBezTo>
                    <a:pt x="3016" y="3083"/>
                    <a:pt x="3018" y="3083"/>
                    <a:pt x="3021" y="3083"/>
                  </a:cubicBezTo>
                  <a:cubicBezTo>
                    <a:pt x="3074" y="3086"/>
                    <a:pt x="2993" y="3130"/>
                    <a:pt x="2993" y="3130"/>
                  </a:cubicBezTo>
                  <a:cubicBezTo>
                    <a:pt x="2992" y="3133"/>
                    <a:pt x="3033" y="3135"/>
                    <a:pt x="3033" y="3135"/>
                  </a:cubicBezTo>
                  <a:cubicBezTo>
                    <a:pt x="3041" y="3132"/>
                    <a:pt x="3048" y="3131"/>
                    <a:pt x="3052" y="3131"/>
                  </a:cubicBezTo>
                  <a:cubicBezTo>
                    <a:pt x="3063" y="3131"/>
                    <a:pt x="3066" y="3139"/>
                    <a:pt x="3067" y="3161"/>
                  </a:cubicBezTo>
                  <a:cubicBezTo>
                    <a:pt x="3068" y="3189"/>
                    <a:pt x="3087" y="3217"/>
                    <a:pt x="3106" y="3217"/>
                  </a:cubicBezTo>
                  <a:cubicBezTo>
                    <a:pt x="3117" y="3217"/>
                    <a:pt x="3128" y="3206"/>
                    <a:pt x="3134" y="3178"/>
                  </a:cubicBezTo>
                  <a:cubicBezTo>
                    <a:pt x="3137" y="3184"/>
                    <a:pt x="3141" y="3185"/>
                    <a:pt x="3145" y="3185"/>
                  </a:cubicBezTo>
                  <a:cubicBezTo>
                    <a:pt x="3150" y="3185"/>
                    <a:pt x="3155" y="3183"/>
                    <a:pt x="3158" y="3183"/>
                  </a:cubicBezTo>
                  <a:cubicBezTo>
                    <a:pt x="3159" y="3183"/>
                    <a:pt x="3159" y="3183"/>
                    <a:pt x="3159" y="3183"/>
                  </a:cubicBezTo>
                  <a:cubicBezTo>
                    <a:pt x="3168" y="3184"/>
                    <a:pt x="3124" y="3232"/>
                    <a:pt x="3119" y="3241"/>
                  </a:cubicBezTo>
                  <a:cubicBezTo>
                    <a:pt x="3109" y="3262"/>
                    <a:pt x="3127" y="3262"/>
                    <a:pt x="3139" y="3263"/>
                  </a:cubicBezTo>
                  <a:cubicBezTo>
                    <a:pt x="3141" y="3263"/>
                    <a:pt x="3142" y="3263"/>
                    <a:pt x="3144" y="3263"/>
                  </a:cubicBezTo>
                  <a:cubicBezTo>
                    <a:pt x="3190" y="3263"/>
                    <a:pt x="3225" y="3213"/>
                    <a:pt x="3260" y="3213"/>
                  </a:cubicBezTo>
                  <a:cubicBezTo>
                    <a:pt x="3268" y="3213"/>
                    <a:pt x="3276" y="3215"/>
                    <a:pt x="3284" y="3221"/>
                  </a:cubicBezTo>
                  <a:cubicBezTo>
                    <a:pt x="3268" y="3247"/>
                    <a:pt x="3248" y="3275"/>
                    <a:pt x="3243" y="3304"/>
                  </a:cubicBezTo>
                  <a:cubicBezTo>
                    <a:pt x="3240" y="3330"/>
                    <a:pt x="3250" y="3341"/>
                    <a:pt x="3263" y="3341"/>
                  </a:cubicBezTo>
                  <a:cubicBezTo>
                    <a:pt x="3276" y="3341"/>
                    <a:pt x="3292" y="3331"/>
                    <a:pt x="3302" y="3315"/>
                  </a:cubicBezTo>
                  <a:lnTo>
                    <a:pt x="3302" y="3315"/>
                  </a:lnTo>
                  <a:cubicBezTo>
                    <a:pt x="3285" y="3343"/>
                    <a:pt x="3274" y="3383"/>
                    <a:pt x="3301" y="3400"/>
                  </a:cubicBezTo>
                  <a:cubicBezTo>
                    <a:pt x="3308" y="3387"/>
                    <a:pt x="3336" y="3321"/>
                    <a:pt x="3351" y="3321"/>
                  </a:cubicBezTo>
                  <a:cubicBezTo>
                    <a:pt x="3356" y="3321"/>
                    <a:pt x="3359" y="3327"/>
                    <a:pt x="3360" y="3342"/>
                  </a:cubicBezTo>
                  <a:cubicBezTo>
                    <a:pt x="3363" y="3375"/>
                    <a:pt x="3338" y="3417"/>
                    <a:pt x="3368" y="3436"/>
                  </a:cubicBezTo>
                  <a:cubicBezTo>
                    <a:pt x="3373" y="3440"/>
                    <a:pt x="3379" y="3441"/>
                    <a:pt x="3384" y="3441"/>
                  </a:cubicBezTo>
                  <a:cubicBezTo>
                    <a:pt x="3391" y="3441"/>
                    <a:pt x="3398" y="3439"/>
                    <a:pt x="3404" y="3439"/>
                  </a:cubicBezTo>
                  <a:cubicBezTo>
                    <a:pt x="3411" y="3439"/>
                    <a:pt x="3418" y="3441"/>
                    <a:pt x="3424" y="3448"/>
                  </a:cubicBezTo>
                  <a:cubicBezTo>
                    <a:pt x="3403" y="3484"/>
                    <a:pt x="3492" y="3530"/>
                    <a:pt x="3510" y="3536"/>
                  </a:cubicBezTo>
                  <a:cubicBezTo>
                    <a:pt x="3513" y="3536"/>
                    <a:pt x="3515" y="3537"/>
                    <a:pt x="3516" y="3537"/>
                  </a:cubicBezTo>
                  <a:cubicBezTo>
                    <a:pt x="3540" y="3537"/>
                    <a:pt x="3530" y="3478"/>
                    <a:pt x="3544" y="3473"/>
                  </a:cubicBezTo>
                  <a:cubicBezTo>
                    <a:pt x="3546" y="3472"/>
                    <a:pt x="3548" y="3471"/>
                    <a:pt x="3550" y="3471"/>
                  </a:cubicBezTo>
                  <a:cubicBezTo>
                    <a:pt x="3578" y="3471"/>
                    <a:pt x="3552" y="3565"/>
                    <a:pt x="3549" y="3578"/>
                  </a:cubicBezTo>
                  <a:cubicBezTo>
                    <a:pt x="3541" y="3604"/>
                    <a:pt x="3585" y="3625"/>
                    <a:pt x="3598" y="3632"/>
                  </a:cubicBezTo>
                  <a:cubicBezTo>
                    <a:pt x="3633" y="3651"/>
                    <a:pt x="3671" y="3667"/>
                    <a:pt x="3711" y="3672"/>
                  </a:cubicBezTo>
                  <a:cubicBezTo>
                    <a:pt x="3712" y="3672"/>
                    <a:pt x="3713" y="3672"/>
                    <a:pt x="3715" y="3672"/>
                  </a:cubicBezTo>
                  <a:cubicBezTo>
                    <a:pt x="3728" y="3672"/>
                    <a:pt x="3764" y="3668"/>
                    <a:pt x="3787" y="3668"/>
                  </a:cubicBezTo>
                  <a:cubicBezTo>
                    <a:pt x="3800" y="3668"/>
                    <a:pt x="3809" y="3669"/>
                    <a:pt x="3810" y="3673"/>
                  </a:cubicBezTo>
                  <a:cubicBezTo>
                    <a:pt x="3812" y="3689"/>
                    <a:pt x="3702" y="3743"/>
                    <a:pt x="3733" y="3748"/>
                  </a:cubicBezTo>
                  <a:cubicBezTo>
                    <a:pt x="3739" y="3749"/>
                    <a:pt x="3750" y="3749"/>
                    <a:pt x="3763" y="3749"/>
                  </a:cubicBezTo>
                  <a:cubicBezTo>
                    <a:pt x="3807" y="3749"/>
                    <a:pt x="3879" y="3744"/>
                    <a:pt x="3889" y="3724"/>
                  </a:cubicBezTo>
                  <a:lnTo>
                    <a:pt x="3889" y="3724"/>
                  </a:lnTo>
                  <a:cubicBezTo>
                    <a:pt x="3872" y="3758"/>
                    <a:pt x="3883" y="3782"/>
                    <a:pt x="3906" y="3798"/>
                  </a:cubicBezTo>
                  <a:cubicBezTo>
                    <a:pt x="3925" y="3813"/>
                    <a:pt x="3949" y="3821"/>
                    <a:pt x="3972" y="3823"/>
                  </a:cubicBezTo>
                  <a:cubicBezTo>
                    <a:pt x="3973" y="3823"/>
                    <a:pt x="3973" y="3823"/>
                    <a:pt x="3974" y="3823"/>
                  </a:cubicBezTo>
                  <a:cubicBezTo>
                    <a:pt x="3992" y="3823"/>
                    <a:pt x="4007" y="3805"/>
                    <a:pt x="4026" y="3805"/>
                  </a:cubicBezTo>
                  <a:cubicBezTo>
                    <a:pt x="4084" y="3805"/>
                    <a:pt x="4088" y="3877"/>
                    <a:pt x="4118" y="3918"/>
                  </a:cubicBezTo>
                  <a:cubicBezTo>
                    <a:pt x="4121" y="3922"/>
                    <a:pt x="4123" y="3923"/>
                    <a:pt x="4125" y="3923"/>
                  </a:cubicBezTo>
                  <a:cubicBezTo>
                    <a:pt x="4130" y="3923"/>
                    <a:pt x="4133" y="3916"/>
                    <a:pt x="4137" y="3908"/>
                  </a:cubicBezTo>
                  <a:cubicBezTo>
                    <a:pt x="4152" y="3913"/>
                    <a:pt x="4166" y="3923"/>
                    <a:pt x="4180" y="3931"/>
                  </a:cubicBezTo>
                  <a:cubicBezTo>
                    <a:pt x="4205" y="3946"/>
                    <a:pt x="4239" y="3933"/>
                    <a:pt x="4269" y="3945"/>
                  </a:cubicBezTo>
                  <a:cubicBezTo>
                    <a:pt x="4295" y="3956"/>
                    <a:pt x="4307" y="3973"/>
                    <a:pt x="4328" y="3991"/>
                  </a:cubicBezTo>
                  <a:cubicBezTo>
                    <a:pt x="4336" y="3999"/>
                    <a:pt x="4350" y="4010"/>
                    <a:pt x="4362" y="4010"/>
                  </a:cubicBezTo>
                  <a:cubicBezTo>
                    <a:pt x="4367" y="4010"/>
                    <a:pt x="4371" y="4008"/>
                    <a:pt x="4375" y="4005"/>
                  </a:cubicBezTo>
                  <a:cubicBezTo>
                    <a:pt x="4379" y="4002"/>
                    <a:pt x="4384" y="4001"/>
                    <a:pt x="4390" y="4001"/>
                  </a:cubicBezTo>
                  <a:cubicBezTo>
                    <a:pt x="4421" y="4001"/>
                    <a:pt x="4475" y="4041"/>
                    <a:pt x="4499" y="4050"/>
                  </a:cubicBezTo>
                  <a:cubicBezTo>
                    <a:pt x="4501" y="4051"/>
                    <a:pt x="4507" y="4051"/>
                    <a:pt x="4514" y="4051"/>
                  </a:cubicBezTo>
                  <a:cubicBezTo>
                    <a:pt x="4535" y="4051"/>
                    <a:pt x="4570" y="4049"/>
                    <a:pt x="4590" y="4049"/>
                  </a:cubicBezTo>
                  <a:cubicBezTo>
                    <a:pt x="4600" y="4049"/>
                    <a:pt x="4606" y="4049"/>
                    <a:pt x="4606" y="4051"/>
                  </a:cubicBezTo>
                  <a:cubicBezTo>
                    <a:pt x="4609" y="4059"/>
                    <a:pt x="4580" y="4085"/>
                    <a:pt x="4577" y="4087"/>
                  </a:cubicBezTo>
                  <a:lnTo>
                    <a:pt x="4627" y="4080"/>
                  </a:lnTo>
                  <a:cubicBezTo>
                    <a:pt x="4633" y="4076"/>
                    <a:pt x="4674" y="4041"/>
                    <a:pt x="4683" y="4041"/>
                  </a:cubicBezTo>
                  <a:cubicBezTo>
                    <a:pt x="4684" y="4041"/>
                    <a:pt x="4684" y="4041"/>
                    <a:pt x="4685" y="4041"/>
                  </a:cubicBezTo>
                  <a:cubicBezTo>
                    <a:pt x="4688" y="4044"/>
                    <a:pt x="4670" y="4081"/>
                    <a:pt x="4675" y="4093"/>
                  </a:cubicBezTo>
                  <a:cubicBezTo>
                    <a:pt x="4684" y="4111"/>
                    <a:pt x="4709" y="4117"/>
                    <a:pt x="4725" y="4124"/>
                  </a:cubicBezTo>
                  <a:cubicBezTo>
                    <a:pt x="4734" y="4123"/>
                    <a:pt x="4745" y="4121"/>
                    <a:pt x="4755" y="4121"/>
                  </a:cubicBezTo>
                  <a:cubicBezTo>
                    <a:pt x="4775" y="4121"/>
                    <a:pt x="4791" y="4128"/>
                    <a:pt x="4779" y="4163"/>
                  </a:cubicBezTo>
                  <a:cubicBezTo>
                    <a:pt x="4784" y="4149"/>
                    <a:pt x="4817" y="4132"/>
                    <a:pt x="4817" y="4122"/>
                  </a:cubicBezTo>
                  <a:cubicBezTo>
                    <a:pt x="4817" y="4163"/>
                    <a:pt x="4830" y="4170"/>
                    <a:pt x="4864" y="4182"/>
                  </a:cubicBezTo>
                  <a:cubicBezTo>
                    <a:pt x="4876" y="4187"/>
                    <a:pt x="4893" y="4196"/>
                    <a:pt x="4909" y="4196"/>
                  </a:cubicBezTo>
                  <a:cubicBezTo>
                    <a:pt x="4913" y="4196"/>
                    <a:pt x="4917" y="4195"/>
                    <a:pt x="4920" y="4194"/>
                  </a:cubicBezTo>
                  <a:cubicBezTo>
                    <a:pt x="4930" y="4189"/>
                    <a:pt x="4928" y="4178"/>
                    <a:pt x="4936" y="4178"/>
                  </a:cubicBezTo>
                  <a:cubicBezTo>
                    <a:pt x="4937" y="4178"/>
                    <a:pt x="4938" y="4179"/>
                    <a:pt x="4940" y="4179"/>
                  </a:cubicBezTo>
                  <a:cubicBezTo>
                    <a:pt x="4974" y="4192"/>
                    <a:pt x="4977" y="4222"/>
                    <a:pt x="5014" y="4237"/>
                  </a:cubicBezTo>
                  <a:cubicBezTo>
                    <a:pt x="5030" y="4243"/>
                    <a:pt x="5109" y="4259"/>
                    <a:pt x="5097" y="4298"/>
                  </a:cubicBezTo>
                  <a:cubicBezTo>
                    <a:pt x="5101" y="4299"/>
                    <a:pt x="5104" y="4300"/>
                    <a:pt x="5107" y="4300"/>
                  </a:cubicBezTo>
                  <a:cubicBezTo>
                    <a:pt x="5133" y="4300"/>
                    <a:pt x="5120" y="4247"/>
                    <a:pt x="5148" y="4242"/>
                  </a:cubicBezTo>
                  <a:cubicBezTo>
                    <a:pt x="5149" y="4242"/>
                    <a:pt x="5149" y="4242"/>
                    <a:pt x="5150" y="4242"/>
                  </a:cubicBezTo>
                  <a:cubicBezTo>
                    <a:pt x="5164" y="4242"/>
                    <a:pt x="5166" y="4282"/>
                    <a:pt x="5167" y="4293"/>
                  </a:cubicBezTo>
                  <a:cubicBezTo>
                    <a:pt x="5175" y="4303"/>
                    <a:pt x="5182" y="4314"/>
                    <a:pt x="5191" y="4322"/>
                  </a:cubicBezTo>
                  <a:cubicBezTo>
                    <a:pt x="5197" y="4327"/>
                    <a:pt x="5208" y="4328"/>
                    <a:pt x="5222" y="4328"/>
                  </a:cubicBezTo>
                  <a:cubicBezTo>
                    <a:pt x="5241" y="4328"/>
                    <a:pt x="5265" y="4326"/>
                    <a:pt x="5285" y="4326"/>
                  </a:cubicBezTo>
                  <a:cubicBezTo>
                    <a:pt x="5311" y="4326"/>
                    <a:pt x="5332" y="4330"/>
                    <a:pt x="5329" y="4348"/>
                  </a:cubicBezTo>
                  <a:lnTo>
                    <a:pt x="5329" y="4348"/>
                  </a:lnTo>
                  <a:cubicBezTo>
                    <a:pt x="5334" y="4329"/>
                    <a:pt x="5360" y="4268"/>
                    <a:pt x="5374" y="4268"/>
                  </a:cubicBezTo>
                  <a:cubicBezTo>
                    <a:pt x="5375" y="4268"/>
                    <a:pt x="5376" y="4268"/>
                    <a:pt x="5376" y="4268"/>
                  </a:cubicBezTo>
                  <a:cubicBezTo>
                    <a:pt x="5384" y="4272"/>
                    <a:pt x="5383" y="4305"/>
                    <a:pt x="5384" y="4313"/>
                  </a:cubicBezTo>
                  <a:cubicBezTo>
                    <a:pt x="5387" y="4321"/>
                    <a:pt x="5398" y="4328"/>
                    <a:pt x="5403" y="4333"/>
                  </a:cubicBezTo>
                  <a:cubicBezTo>
                    <a:pt x="5418" y="4347"/>
                    <a:pt x="5428" y="4354"/>
                    <a:pt x="5444" y="4354"/>
                  </a:cubicBezTo>
                  <a:cubicBezTo>
                    <a:pt x="5447" y="4354"/>
                    <a:pt x="5451" y="4353"/>
                    <a:pt x="5456" y="4353"/>
                  </a:cubicBezTo>
                  <a:cubicBezTo>
                    <a:pt x="5457" y="4353"/>
                    <a:pt x="5459" y="4353"/>
                    <a:pt x="5461" y="4353"/>
                  </a:cubicBezTo>
                  <a:cubicBezTo>
                    <a:pt x="5468" y="4353"/>
                    <a:pt x="5475" y="4355"/>
                    <a:pt x="5477" y="4364"/>
                  </a:cubicBezTo>
                  <a:cubicBezTo>
                    <a:pt x="5480" y="4390"/>
                    <a:pt x="5442" y="4425"/>
                    <a:pt x="5447" y="4437"/>
                  </a:cubicBezTo>
                  <a:cubicBezTo>
                    <a:pt x="5448" y="4439"/>
                    <a:pt x="5450" y="4440"/>
                    <a:pt x="5453" y="4440"/>
                  </a:cubicBezTo>
                  <a:cubicBezTo>
                    <a:pt x="5469" y="4440"/>
                    <a:pt x="5507" y="4417"/>
                    <a:pt x="5520" y="4417"/>
                  </a:cubicBezTo>
                  <a:cubicBezTo>
                    <a:pt x="5520" y="4417"/>
                    <a:pt x="5521" y="4417"/>
                    <a:pt x="5521" y="4417"/>
                  </a:cubicBezTo>
                  <a:cubicBezTo>
                    <a:pt x="5561" y="4424"/>
                    <a:pt x="5595" y="4464"/>
                    <a:pt x="5629" y="4486"/>
                  </a:cubicBezTo>
                  <a:cubicBezTo>
                    <a:pt x="5632" y="4487"/>
                    <a:pt x="5635" y="4488"/>
                    <a:pt x="5637" y="4488"/>
                  </a:cubicBezTo>
                  <a:cubicBezTo>
                    <a:pt x="5661" y="4488"/>
                    <a:pt x="5667" y="4408"/>
                    <a:pt x="5688" y="4408"/>
                  </a:cubicBezTo>
                  <a:cubicBezTo>
                    <a:pt x="5694" y="4408"/>
                    <a:pt x="5701" y="4414"/>
                    <a:pt x="5709" y="4428"/>
                  </a:cubicBezTo>
                  <a:cubicBezTo>
                    <a:pt x="5730" y="4466"/>
                    <a:pt x="5734" y="4501"/>
                    <a:pt x="5780" y="4501"/>
                  </a:cubicBezTo>
                  <a:cubicBezTo>
                    <a:pt x="5780" y="4501"/>
                    <a:pt x="5781" y="4501"/>
                    <a:pt x="5781" y="4501"/>
                  </a:cubicBezTo>
                  <a:cubicBezTo>
                    <a:pt x="5793" y="4501"/>
                    <a:pt x="5824" y="4463"/>
                    <a:pt x="5839" y="4463"/>
                  </a:cubicBezTo>
                  <a:cubicBezTo>
                    <a:pt x="5846" y="4463"/>
                    <a:pt x="5849" y="4470"/>
                    <a:pt x="5847" y="4491"/>
                  </a:cubicBezTo>
                  <a:cubicBezTo>
                    <a:pt x="5843" y="4523"/>
                    <a:pt x="5851" y="4533"/>
                    <a:pt x="5864" y="4533"/>
                  </a:cubicBezTo>
                  <a:cubicBezTo>
                    <a:pt x="5883" y="4533"/>
                    <a:pt x="5910" y="4512"/>
                    <a:pt x="5926" y="4500"/>
                  </a:cubicBezTo>
                  <a:cubicBezTo>
                    <a:pt x="5936" y="4493"/>
                    <a:pt x="5943" y="4491"/>
                    <a:pt x="5950" y="4491"/>
                  </a:cubicBezTo>
                  <a:cubicBezTo>
                    <a:pt x="5977" y="4491"/>
                    <a:pt x="5982" y="4542"/>
                    <a:pt x="6013" y="4554"/>
                  </a:cubicBezTo>
                  <a:cubicBezTo>
                    <a:pt x="6016" y="4555"/>
                    <a:pt x="6019" y="4556"/>
                    <a:pt x="6021" y="4556"/>
                  </a:cubicBezTo>
                  <a:cubicBezTo>
                    <a:pt x="6049" y="4556"/>
                    <a:pt x="6039" y="4477"/>
                    <a:pt x="6052" y="4457"/>
                  </a:cubicBezTo>
                  <a:cubicBezTo>
                    <a:pt x="6053" y="4455"/>
                    <a:pt x="6054" y="4454"/>
                    <a:pt x="6056" y="4454"/>
                  </a:cubicBezTo>
                  <a:cubicBezTo>
                    <a:pt x="6067" y="4454"/>
                    <a:pt x="6085" y="4524"/>
                    <a:pt x="6100" y="4524"/>
                  </a:cubicBezTo>
                  <a:cubicBezTo>
                    <a:pt x="6103" y="4524"/>
                    <a:pt x="6105" y="4522"/>
                    <a:pt x="6107" y="4519"/>
                  </a:cubicBezTo>
                  <a:cubicBezTo>
                    <a:pt x="6113" y="4510"/>
                    <a:pt x="6099" y="4491"/>
                    <a:pt x="6112" y="4479"/>
                  </a:cubicBezTo>
                  <a:cubicBezTo>
                    <a:pt x="6114" y="4477"/>
                    <a:pt x="6118" y="4476"/>
                    <a:pt x="6123" y="4476"/>
                  </a:cubicBezTo>
                  <a:cubicBezTo>
                    <a:pt x="6133" y="4476"/>
                    <a:pt x="6146" y="4480"/>
                    <a:pt x="6149" y="4486"/>
                  </a:cubicBezTo>
                  <a:cubicBezTo>
                    <a:pt x="6166" y="4520"/>
                    <a:pt x="6123" y="4552"/>
                    <a:pt x="6166" y="4576"/>
                  </a:cubicBezTo>
                  <a:cubicBezTo>
                    <a:pt x="6206" y="4596"/>
                    <a:pt x="6256" y="4606"/>
                    <a:pt x="6304" y="4606"/>
                  </a:cubicBezTo>
                  <a:cubicBezTo>
                    <a:pt x="6326" y="4606"/>
                    <a:pt x="6348" y="4604"/>
                    <a:pt x="6368" y="4600"/>
                  </a:cubicBezTo>
                  <a:cubicBezTo>
                    <a:pt x="6387" y="4596"/>
                    <a:pt x="6392" y="4589"/>
                    <a:pt x="6408" y="4589"/>
                  </a:cubicBezTo>
                  <a:cubicBezTo>
                    <a:pt x="6410" y="4589"/>
                    <a:pt x="6413" y="4589"/>
                    <a:pt x="6415" y="4589"/>
                  </a:cubicBezTo>
                  <a:cubicBezTo>
                    <a:pt x="6422" y="4583"/>
                    <a:pt x="6426" y="4581"/>
                    <a:pt x="6429" y="4581"/>
                  </a:cubicBezTo>
                  <a:cubicBezTo>
                    <a:pt x="6446" y="4581"/>
                    <a:pt x="6417" y="4662"/>
                    <a:pt x="6421" y="4663"/>
                  </a:cubicBezTo>
                  <a:cubicBezTo>
                    <a:pt x="6422" y="4663"/>
                    <a:pt x="6423" y="4663"/>
                    <a:pt x="6424" y="4663"/>
                  </a:cubicBezTo>
                  <a:cubicBezTo>
                    <a:pt x="6448" y="4663"/>
                    <a:pt x="6455" y="4607"/>
                    <a:pt x="6472" y="4607"/>
                  </a:cubicBezTo>
                  <a:cubicBezTo>
                    <a:pt x="6478" y="4607"/>
                    <a:pt x="6485" y="4614"/>
                    <a:pt x="6496" y="4633"/>
                  </a:cubicBezTo>
                  <a:cubicBezTo>
                    <a:pt x="6499" y="4634"/>
                    <a:pt x="6503" y="4635"/>
                    <a:pt x="6507" y="4635"/>
                  </a:cubicBezTo>
                  <a:cubicBezTo>
                    <a:pt x="6514" y="4635"/>
                    <a:pt x="6521" y="4634"/>
                    <a:pt x="6526" y="4633"/>
                  </a:cubicBezTo>
                  <a:cubicBezTo>
                    <a:pt x="6538" y="4632"/>
                    <a:pt x="6586" y="4622"/>
                    <a:pt x="6629" y="4617"/>
                  </a:cubicBezTo>
                  <a:cubicBezTo>
                    <a:pt x="6644" y="4616"/>
                    <a:pt x="6658" y="4615"/>
                    <a:pt x="6670" y="4615"/>
                  </a:cubicBezTo>
                  <a:cubicBezTo>
                    <a:pt x="6695" y="4615"/>
                    <a:pt x="6713" y="4620"/>
                    <a:pt x="6710" y="4638"/>
                  </a:cubicBezTo>
                  <a:lnTo>
                    <a:pt x="6784" y="4560"/>
                  </a:lnTo>
                  <a:lnTo>
                    <a:pt x="6784" y="4560"/>
                  </a:lnTo>
                  <a:cubicBezTo>
                    <a:pt x="6778" y="4605"/>
                    <a:pt x="6809" y="4618"/>
                    <a:pt x="6835" y="4623"/>
                  </a:cubicBezTo>
                  <a:cubicBezTo>
                    <a:pt x="6864" y="4629"/>
                    <a:pt x="6859" y="4661"/>
                    <a:pt x="6870" y="4690"/>
                  </a:cubicBezTo>
                  <a:cubicBezTo>
                    <a:pt x="6871" y="4692"/>
                    <a:pt x="6872" y="4693"/>
                    <a:pt x="6873" y="4693"/>
                  </a:cubicBezTo>
                  <a:cubicBezTo>
                    <a:pt x="6886" y="4693"/>
                    <a:pt x="6922" y="4605"/>
                    <a:pt x="6949" y="4605"/>
                  </a:cubicBezTo>
                  <a:cubicBezTo>
                    <a:pt x="6949" y="4605"/>
                    <a:pt x="6949" y="4605"/>
                    <a:pt x="6950" y="4605"/>
                  </a:cubicBezTo>
                  <a:cubicBezTo>
                    <a:pt x="6948" y="4621"/>
                    <a:pt x="6928" y="4702"/>
                    <a:pt x="6937" y="4708"/>
                  </a:cubicBezTo>
                  <a:cubicBezTo>
                    <a:pt x="6941" y="4710"/>
                    <a:pt x="6945" y="4711"/>
                    <a:pt x="6950" y="4711"/>
                  </a:cubicBezTo>
                  <a:cubicBezTo>
                    <a:pt x="6974" y="4711"/>
                    <a:pt x="7005" y="4687"/>
                    <a:pt x="7009" y="4661"/>
                  </a:cubicBezTo>
                  <a:cubicBezTo>
                    <a:pt x="7012" y="4638"/>
                    <a:pt x="6993" y="4613"/>
                    <a:pt x="7019" y="4613"/>
                  </a:cubicBezTo>
                  <a:cubicBezTo>
                    <a:pt x="7036" y="4613"/>
                    <a:pt x="7040" y="4618"/>
                    <a:pt x="7047" y="4638"/>
                  </a:cubicBezTo>
                  <a:cubicBezTo>
                    <a:pt x="7060" y="4669"/>
                    <a:pt x="7036" y="4713"/>
                    <a:pt x="7047" y="4743"/>
                  </a:cubicBezTo>
                  <a:cubicBezTo>
                    <a:pt x="7047" y="4743"/>
                    <a:pt x="7047" y="4744"/>
                    <a:pt x="7047" y="4744"/>
                  </a:cubicBezTo>
                  <a:cubicBezTo>
                    <a:pt x="7051" y="4744"/>
                    <a:pt x="7071" y="4703"/>
                    <a:pt x="7070" y="4703"/>
                  </a:cubicBezTo>
                  <a:lnTo>
                    <a:pt x="7070" y="4703"/>
                  </a:lnTo>
                  <a:cubicBezTo>
                    <a:pt x="7070" y="4703"/>
                    <a:pt x="7070" y="4703"/>
                    <a:pt x="7070" y="4703"/>
                  </a:cubicBezTo>
                  <a:cubicBezTo>
                    <a:pt x="7084" y="4688"/>
                    <a:pt x="7100" y="4680"/>
                    <a:pt x="7117" y="4680"/>
                  </a:cubicBezTo>
                  <a:cubicBezTo>
                    <a:pt x="7118" y="4680"/>
                    <a:pt x="7119" y="4680"/>
                    <a:pt x="7120" y="4680"/>
                  </a:cubicBezTo>
                  <a:cubicBezTo>
                    <a:pt x="7133" y="4680"/>
                    <a:pt x="7136" y="4692"/>
                    <a:pt x="7143" y="4692"/>
                  </a:cubicBezTo>
                  <a:cubicBezTo>
                    <a:pt x="7145" y="4692"/>
                    <a:pt x="7147" y="4692"/>
                    <a:pt x="7149" y="4690"/>
                  </a:cubicBezTo>
                  <a:cubicBezTo>
                    <a:pt x="7166" y="4677"/>
                    <a:pt x="7173" y="4658"/>
                    <a:pt x="7184" y="4641"/>
                  </a:cubicBezTo>
                  <a:cubicBezTo>
                    <a:pt x="7186" y="4638"/>
                    <a:pt x="7188" y="4637"/>
                    <a:pt x="7190" y="4637"/>
                  </a:cubicBezTo>
                  <a:cubicBezTo>
                    <a:pt x="7200" y="4637"/>
                    <a:pt x="7207" y="4682"/>
                    <a:pt x="7222" y="4682"/>
                  </a:cubicBezTo>
                  <a:cubicBezTo>
                    <a:pt x="7225" y="4682"/>
                    <a:pt x="7228" y="4681"/>
                    <a:pt x="7231" y="4679"/>
                  </a:cubicBezTo>
                  <a:cubicBezTo>
                    <a:pt x="7243" y="4667"/>
                    <a:pt x="7246" y="4644"/>
                    <a:pt x="7259" y="4640"/>
                  </a:cubicBezTo>
                  <a:cubicBezTo>
                    <a:pt x="7264" y="4638"/>
                    <a:pt x="7269" y="4638"/>
                    <a:pt x="7274" y="4638"/>
                  </a:cubicBezTo>
                  <a:cubicBezTo>
                    <a:pt x="7284" y="4638"/>
                    <a:pt x="7293" y="4640"/>
                    <a:pt x="7302" y="4641"/>
                  </a:cubicBezTo>
                  <a:cubicBezTo>
                    <a:pt x="7301" y="4641"/>
                    <a:pt x="7300" y="4641"/>
                    <a:pt x="7299" y="4641"/>
                  </a:cubicBezTo>
                  <a:cubicBezTo>
                    <a:pt x="7264" y="4641"/>
                    <a:pt x="7215" y="4688"/>
                    <a:pt x="7272" y="4699"/>
                  </a:cubicBezTo>
                  <a:cubicBezTo>
                    <a:pt x="7277" y="4700"/>
                    <a:pt x="7283" y="4700"/>
                    <a:pt x="7289" y="4700"/>
                  </a:cubicBezTo>
                  <a:cubicBezTo>
                    <a:pt x="7316" y="4700"/>
                    <a:pt x="7350" y="4689"/>
                    <a:pt x="7351" y="4653"/>
                  </a:cubicBezTo>
                  <a:lnTo>
                    <a:pt x="7351" y="4653"/>
                  </a:lnTo>
                  <a:cubicBezTo>
                    <a:pt x="7349" y="4699"/>
                    <a:pt x="7405" y="4709"/>
                    <a:pt x="7460" y="4709"/>
                  </a:cubicBezTo>
                  <a:cubicBezTo>
                    <a:pt x="7501" y="4709"/>
                    <a:pt x="7543" y="4704"/>
                    <a:pt x="7561" y="4704"/>
                  </a:cubicBezTo>
                  <a:cubicBezTo>
                    <a:pt x="7561" y="4704"/>
                    <a:pt x="7562" y="4704"/>
                    <a:pt x="7562" y="4704"/>
                  </a:cubicBezTo>
                  <a:cubicBezTo>
                    <a:pt x="7600" y="4704"/>
                    <a:pt x="7585" y="4666"/>
                    <a:pt x="7586" y="4619"/>
                  </a:cubicBezTo>
                  <a:cubicBezTo>
                    <a:pt x="7596" y="4595"/>
                    <a:pt x="7602" y="4583"/>
                    <a:pt x="7608" y="4583"/>
                  </a:cubicBezTo>
                  <a:cubicBezTo>
                    <a:pt x="7614" y="4583"/>
                    <a:pt x="7620" y="4595"/>
                    <a:pt x="7629" y="4620"/>
                  </a:cubicBezTo>
                  <a:cubicBezTo>
                    <a:pt x="7627" y="4707"/>
                    <a:pt x="7725" y="4735"/>
                    <a:pt x="7774" y="4736"/>
                  </a:cubicBezTo>
                  <a:cubicBezTo>
                    <a:pt x="7775" y="4736"/>
                    <a:pt x="7777" y="4736"/>
                    <a:pt x="7778" y="4736"/>
                  </a:cubicBezTo>
                  <a:cubicBezTo>
                    <a:pt x="7804" y="4736"/>
                    <a:pt x="7833" y="4735"/>
                    <a:pt x="7850" y="4708"/>
                  </a:cubicBezTo>
                  <a:cubicBezTo>
                    <a:pt x="7876" y="4667"/>
                    <a:pt x="7891" y="4653"/>
                    <a:pt x="7931" y="4653"/>
                  </a:cubicBezTo>
                  <a:cubicBezTo>
                    <a:pt x="7933" y="4653"/>
                    <a:pt x="7934" y="4653"/>
                    <a:pt x="7935" y="4653"/>
                  </a:cubicBezTo>
                  <a:cubicBezTo>
                    <a:pt x="7935" y="4653"/>
                    <a:pt x="7935" y="4653"/>
                    <a:pt x="7934" y="4653"/>
                  </a:cubicBezTo>
                  <a:cubicBezTo>
                    <a:pt x="7889" y="4653"/>
                    <a:pt x="7872" y="4709"/>
                    <a:pt x="7928" y="4710"/>
                  </a:cubicBezTo>
                  <a:lnTo>
                    <a:pt x="8003" y="4711"/>
                  </a:lnTo>
                  <a:lnTo>
                    <a:pt x="8038" y="4710"/>
                  </a:lnTo>
                  <a:cubicBezTo>
                    <a:pt x="8053" y="4711"/>
                    <a:pt x="8064" y="4712"/>
                    <a:pt x="8075" y="4712"/>
                  </a:cubicBezTo>
                  <a:cubicBezTo>
                    <a:pt x="8091" y="4712"/>
                    <a:pt x="8107" y="4709"/>
                    <a:pt x="8134" y="4696"/>
                  </a:cubicBezTo>
                  <a:lnTo>
                    <a:pt x="8134" y="4696"/>
                  </a:lnTo>
                  <a:cubicBezTo>
                    <a:pt x="8116" y="4707"/>
                    <a:pt x="8100" y="4722"/>
                    <a:pt x="8088" y="4746"/>
                  </a:cubicBezTo>
                  <a:cubicBezTo>
                    <a:pt x="8081" y="4759"/>
                    <a:pt x="8081" y="4778"/>
                    <a:pt x="8091" y="4778"/>
                  </a:cubicBezTo>
                  <a:cubicBezTo>
                    <a:pt x="8094" y="4778"/>
                    <a:pt x="8097" y="4777"/>
                    <a:pt x="8101" y="4773"/>
                  </a:cubicBezTo>
                  <a:cubicBezTo>
                    <a:pt x="8107" y="4768"/>
                    <a:pt x="8111" y="4766"/>
                    <a:pt x="8114" y="4766"/>
                  </a:cubicBezTo>
                  <a:cubicBezTo>
                    <a:pt x="8125" y="4766"/>
                    <a:pt x="8123" y="4791"/>
                    <a:pt x="8127" y="4803"/>
                  </a:cubicBezTo>
                  <a:cubicBezTo>
                    <a:pt x="8128" y="4804"/>
                    <a:pt x="8130" y="4805"/>
                    <a:pt x="8132" y="4805"/>
                  </a:cubicBezTo>
                  <a:cubicBezTo>
                    <a:pt x="8139" y="4805"/>
                    <a:pt x="8152" y="4800"/>
                    <a:pt x="8162" y="4800"/>
                  </a:cubicBezTo>
                  <a:cubicBezTo>
                    <a:pt x="8165" y="4800"/>
                    <a:pt x="8167" y="4800"/>
                    <a:pt x="8169" y="4801"/>
                  </a:cubicBezTo>
                  <a:cubicBezTo>
                    <a:pt x="8189" y="4811"/>
                    <a:pt x="8158" y="4835"/>
                    <a:pt x="8155" y="4852"/>
                  </a:cubicBezTo>
                  <a:cubicBezTo>
                    <a:pt x="8153" y="4869"/>
                    <a:pt x="8155" y="4886"/>
                    <a:pt x="8162" y="4901"/>
                  </a:cubicBezTo>
                  <a:cubicBezTo>
                    <a:pt x="8168" y="4917"/>
                    <a:pt x="8181" y="4936"/>
                    <a:pt x="8203" y="4937"/>
                  </a:cubicBezTo>
                  <a:cubicBezTo>
                    <a:pt x="8225" y="4937"/>
                    <a:pt x="8221" y="4959"/>
                    <a:pt x="8226" y="4979"/>
                  </a:cubicBezTo>
                  <a:cubicBezTo>
                    <a:pt x="8192" y="4990"/>
                    <a:pt x="8180" y="4982"/>
                    <a:pt x="8203" y="5014"/>
                  </a:cubicBezTo>
                  <a:cubicBezTo>
                    <a:pt x="8216" y="5032"/>
                    <a:pt x="8231" y="5050"/>
                    <a:pt x="8248" y="5066"/>
                  </a:cubicBezTo>
                  <a:cubicBezTo>
                    <a:pt x="8248" y="5066"/>
                    <a:pt x="8248" y="5066"/>
                    <a:pt x="8248" y="5066"/>
                  </a:cubicBezTo>
                  <a:lnTo>
                    <a:pt x="8248" y="5066"/>
                  </a:lnTo>
                  <a:cubicBezTo>
                    <a:pt x="8246" y="5066"/>
                    <a:pt x="8280" y="5096"/>
                    <a:pt x="8260" y="5096"/>
                  </a:cubicBezTo>
                  <a:cubicBezTo>
                    <a:pt x="8260" y="5096"/>
                    <a:pt x="8260" y="5096"/>
                    <a:pt x="8259" y="5096"/>
                  </a:cubicBezTo>
                  <a:cubicBezTo>
                    <a:pt x="8254" y="5096"/>
                    <a:pt x="8249" y="5091"/>
                    <a:pt x="8241" y="5091"/>
                  </a:cubicBezTo>
                  <a:cubicBezTo>
                    <a:pt x="8237" y="5091"/>
                    <a:pt x="8233" y="5092"/>
                    <a:pt x="8228" y="5096"/>
                  </a:cubicBezTo>
                  <a:cubicBezTo>
                    <a:pt x="8236" y="5129"/>
                    <a:pt x="8244" y="5120"/>
                    <a:pt x="8269" y="5134"/>
                  </a:cubicBezTo>
                  <a:cubicBezTo>
                    <a:pt x="8286" y="5144"/>
                    <a:pt x="8319" y="5171"/>
                    <a:pt x="8293" y="5191"/>
                  </a:cubicBezTo>
                  <a:cubicBezTo>
                    <a:pt x="8260" y="5217"/>
                    <a:pt x="8246" y="5196"/>
                    <a:pt x="8243" y="5244"/>
                  </a:cubicBezTo>
                  <a:cubicBezTo>
                    <a:pt x="8241" y="5271"/>
                    <a:pt x="8231" y="5307"/>
                    <a:pt x="8236" y="5329"/>
                  </a:cubicBezTo>
                  <a:cubicBezTo>
                    <a:pt x="8237" y="5338"/>
                    <a:pt x="8241" y="5340"/>
                    <a:pt x="8246" y="5340"/>
                  </a:cubicBezTo>
                  <a:cubicBezTo>
                    <a:pt x="8256" y="5340"/>
                    <a:pt x="8270" y="5330"/>
                    <a:pt x="8280" y="5330"/>
                  </a:cubicBezTo>
                  <a:cubicBezTo>
                    <a:pt x="8281" y="5330"/>
                    <a:pt x="8282" y="5330"/>
                    <a:pt x="8283" y="5330"/>
                  </a:cubicBezTo>
                  <a:cubicBezTo>
                    <a:pt x="8304" y="5330"/>
                    <a:pt x="8319" y="5348"/>
                    <a:pt x="8306" y="5365"/>
                  </a:cubicBezTo>
                  <a:cubicBezTo>
                    <a:pt x="8296" y="5377"/>
                    <a:pt x="8281" y="5418"/>
                    <a:pt x="8304" y="5418"/>
                  </a:cubicBezTo>
                  <a:cubicBezTo>
                    <a:pt x="8305" y="5418"/>
                    <a:pt x="8306" y="5418"/>
                    <a:pt x="8307" y="5418"/>
                  </a:cubicBezTo>
                  <a:lnTo>
                    <a:pt x="8307" y="5418"/>
                  </a:lnTo>
                  <a:cubicBezTo>
                    <a:pt x="8236" y="5427"/>
                    <a:pt x="8299" y="5520"/>
                    <a:pt x="8299" y="5548"/>
                  </a:cubicBezTo>
                  <a:cubicBezTo>
                    <a:pt x="8300" y="5573"/>
                    <a:pt x="8287" y="5567"/>
                    <a:pt x="8279" y="5587"/>
                  </a:cubicBezTo>
                  <a:cubicBezTo>
                    <a:pt x="8268" y="5609"/>
                    <a:pt x="8266" y="5635"/>
                    <a:pt x="8263" y="5658"/>
                  </a:cubicBezTo>
                  <a:cubicBezTo>
                    <a:pt x="8263" y="5675"/>
                    <a:pt x="8247" y="5786"/>
                    <a:pt x="8212" y="5786"/>
                  </a:cubicBezTo>
                  <a:cubicBezTo>
                    <a:pt x="8210" y="5786"/>
                    <a:pt x="8208" y="5786"/>
                    <a:pt x="8206" y="5785"/>
                  </a:cubicBezTo>
                  <a:lnTo>
                    <a:pt x="8206" y="5785"/>
                  </a:lnTo>
                  <a:cubicBezTo>
                    <a:pt x="8196" y="5814"/>
                    <a:pt x="8199" y="5823"/>
                    <a:pt x="8237" y="5840"/>
                  </a:cubicBezTo>
                  <a:cubicBezTo>
                    <a:pt x="8254" y="5848"/>
                    <a:pt x="8279" y="5883"/>
                    <a:pt x="8272" y="5899"/>
                  </a:cubicBezTo>
                  <a:cubicBezTo>
                    <a:pt x="8273" y="5897"/>
                    <a:pt x="8224" y="5887"/>
                    <a:pt x="8208" y="5887"/>
                  </a:cubicBezTo>
                  <a:cubicBezTo>
                    <a:pt x="8206" y="5887"/>
                    <a:pt x="8204" y="5888"/>
                    <a:pt x="8203" y="5888"/>
                  </a:cubicBezTo>
                  <a:cubicBezTo>
                    <a:pt x="8175" y="5896"/>
                    <a:pt x="8167" y="5920"/>
                    <a:pt x="8169" y="5945"/>
                  </a:cubicBezTo>
                  <a:cubicBezTo>
                    <a:pt x="8171" y="5968"/>
                    <a:pt x="8172" y="5993"/>
                    <a:pt x="8162" y="6013"/>
                  </a:cubicBezTo>
                  <a:cubicBezTo>
                    <a:pt x="8162" y="6014"/>
                    <a:pt x="8160" y="6014"/>
                    <a:pt x="8157" y="6014"/>
                  </a:cubicBezTo>
                  <a:cubicBezTo>
                    <a:pt x="8150" y="6014"/>
                    <a:pt x="8137" y="6012"/>
                    <a:pt x="8128" y="6012"/>
                  </a:cubicBezTo>
                  <a:cubicBezTo>
                    <a:pt x="8126" y="6012"/>
                    <a:pt x="8124" y="6012"/>
                    <a:pt x="8122" y="6013"/>
                  </a:cubicBezTo>
                  <a:cubicBezTo>
                    <a:pt x="8085" y="6025"/>
                    <a:pt x="8177" y="6092"/>
                    <a:pt x="8159" y="6119"/>
                  </a:cubicBezTo>
                  <a:cubicBezTo>
                    <a:pt x="8154" y="6125"/>
                    <a:pt x="8149" y="6128"/>
                    <a:pt x="8144" y="6128"/>
                  </a:cubicBezTo>
                  <a:cubicBezTo>
                    <a:pt x="8123" y="6128"/>
                    <a:pt x="8098" y="6082"/>
                    <a:pt x="8078" y="6082"/>
                  </a:cubicBezTo>
                  <a:cubicBezTo>
                    <a:pt x="8076" y="6082"/>
                    <a:pt x="8074" y="6082"/>
                    <a:pt x="8072" y="6083"/>
                  </a:cubicBezTo>
                  <a:cubicBezTo>
                    <a:pt x="8031" y="6106"/>
                    <a:pt x="8052" y="6194"/>
                    <a:pt x="8033" y="6240"/>
                  </a:cubicBezTo>
                  <a:cubicBezTo>
                    <a:pt x="8031" y="6246"/>
                    <a:pt x="7998" y="6294"/>
                    <a:pt x="7984" y="6294"/>
                  </a:cubicBezTo>
                  <a:cubicBezTo>
                    <a:pt x="7979" y="6294"/>
                    <a:pt x="7976" y="6288"/>
                    <a:pt x="7978" y="6273"/>
                  </a:cubicBezTo>
                  <a:cubicBezTo>
                    <a:pt x="8006" y="6249"/>
                    <a:pt x="8001" y="6223"/>
                    <a:pt x="7974" y="6223"/>
                  </a:cubicBezTo>
                  <a:cubicBezTo>
                    <a:pt x="7969" y="6223"/>
                    <a:pt x="7963" y="6224"/>
                    <a:pt x="7955" y="6227"/>
                  </a:cubicBezTo>
                  <a:cubicBezTo>
                    <a:pt x="7941" y="6232"/>
                    <a:pt x="7906" y="6264"/>
                    <a:pt x="7929" y="6290"/>
                  </a:cubicBezTo>
                  <a:cubicBezTo>
                    <a:pt x="7935" y="6298"/>
                    <a:pt x="7976" y="6311"/>
                    <a:pt x="7974" y="6329"/>
                  </a:cubicBezTo>
                  <a:cubicBezTo>
                    <a:pt x="7974" y="6329"/>
                    <a:pt x="7973" y="6329"/>
                    <a:pt x="7973" y="6329"/>
                  </a:cubicBezTo>
                  <a:cubicBezTo>
                    <a:pt x="7964" y="6329"/>
                    <a:pt x="7900" y="6303"/>
                    <a:pt x="7872" y="6303"/>
                  </a:cubicBezTo>
                  <a:cubicBezTo>
                    <a:pt x="7863" y="6303"/>
                    <a:pt x="7857" y="6306"/>
                    <a:pt x="7860" y="6315"/>
                  </a:cubicBezTo>
                  <a:cubicBezTo>
                    <a:pt x="7866" y="6338"/>
                    <a:pt x="7885" y="6356"/>
                    <a:pt x="7889" y="6380"/>
                  </a:cubicBezTo>
                  <a:cubicBezTo>
                    <a:pt x="7893" y="6404"/>
                    <a:pt x="7881" y="6422"/>
                    <a:pt x="7877" y="6443"/>
                  </a:cubicBezTo>
                  <a:cubicBezTo>
                    <a:pt x="7858" y="6403"/>
                    <a:pt x="7849" y="6380"/>
                    <a:pt x="7827" y="6380"/>
                  </a:cubicBezTo>
                  <a:cubicBezTo>
                    <a:pt x="7820" y="6380"/>
                    <a:pt x="7812" y="6382"/>
                    <a:pt x="7802" y="6387"/>
                  </a:cubicBezTo>
                  <a:cubicBezTo>
                    <a:pt x="7792" y="6393"/>
                    <a:pt x="7735" y="6446"/>
                    <a:pt x="7766" y="6465"/>
                  </a:cubicBezTo>
                  <a:lnTo>
                    <a:pt x="7725" y="6481"/>
                  </a:lnTo>
                  <a:cubicBezTo>
                    <a:pt x="7717" y="6461"/>
                    <a:pt x="7719" y="6434"/>
                    <a:pt x="7704" y="6420"/>
                  </a:cubicBezTo>
                  <a:cubicBezTo>
                    <a:pt x="7695" y="6411"/>
                    <a:pt x="7684" y="6407"/>
                    <a:pt x="7674" y="6407"/>
                  </a:cubicBezTo>
                  <a:cubicBezTo>
                    <a:pt x="7664" y="6407"/>
                    <a:pt x="7653" y="6411"/>
                    <a:pt x="7646" y="6418"/>
                  </a:cubicBezTo>
                  <a:cubicBezTo>
                    <a:pt x="7618" y="6439"/>
                    <a:pt x="7618" y="6498"/>
                    <a:pt x="7598" y="6498"/>
                  </a:cubicBezTo>
                  <a:cubicBezTo>
                    <a:pt x="7591" y="6498"/>
                    <a:pt x="7581" y="6490"/>
                    <a:pt x="7566" y="6468"/>
                  </a:cubicBezTo>
                  <a:cubicBezTo>
                    <a:pt x="7559" y="6443"/>
                    <a:pt x="7554" y="6433"/>
                    <a:pt x="7550" y="6433"/>
                  </a:cubicBezTo>
                  <a:cubicBezTo>
                    <a:pt x="7538" y="6433"/>
                    <a:pt x="7530" y="6501"/>
                    <a:pt x="7508" y="6508"/>
                  </a:cubicBezTo>
                  <a:cubicBezTo>
                    <a:pt x="7506" y="6508"/>
                    <a:pt x="7505" y="6508"/>
                    <a:pt x="7503" y="6508"/>
                  </a:cubicBezTo>
                  <a:cubicBezTo>
                    <a:pt x="7485" y="6508"/>
                    <a:pt x="7457" y="6485"/>
                    <a:pt x="7441" y="6485"/>
                  </a:cubicBezTo>
                  <a:cubicBezTo>
                    <a:pt x="7437" y="6485"/>
                    <a:pt x="7433" y="6487"/>
                    <a:pt x="7431" y="6491"/>
                  </a:cubicBezTo>
                  <a:cubicBezTo>
                    <a:pt x="7427" y="6496"/>
                    <a:pt x="7412" y="6554"/>
                    <a:pt x="7413" y="6556"/>
                  </a:cubicBezTo>
                  <a:cubicBezTo>
                    <a:pt x="7391" y="6530"/>
                    <a:pt x="7406" y="6510"/>
                    <a:pt x="7369" y="6501"/>
                  </a:cubicBezTo>
                  <a:cubicBezTo>
                    <a:pt x="7364" y="6500"/>
                    <a:pt x="7357" y="6499"/>
                    <a:pt x="7350" y="6499"/>
                  </a:cubicBezTo>
                  <a:cubicBezTo>
                    <a:pt x="7335" y="6499"/>
                    <a:pt x="7318" y="6504"/>
                    <a:pt x="7317" y="6525"/>
                  </a:cubicBezTo>
                  <a:cubicBezTo>
                    <a:pt x="7316" y="6551"/>
                    <a:pt x="7285" y="6550"/>
                    <a:pt x="7263" y="6556"/>
                  </a:cubicBezTo>
                  <a:cubicBezTo>
                    <a:pt x="7251" y="6559"/>
                    <a:pt x="7259" y="6616"/>
                    <a:pt x="7230" y="6624"/>
                  </a:cubicBezTo>
                  <a:lnTo>
                    <a:pt x="7258" y="6646"/>
                  </a:lnTo>
                  <a:cubicBezTo>
                    <a:pt x="7249" y="6665"/>
                    <a:pt x="7247" y="6685"/>
                    <a:pt x="7225" y="6685"/>
                  </a:cubicBezTo>
                  <a:cubicBezTo>
                    <a:pt x="7225" y="6685"/>
                    <a:pt x="7224" y="6685"/>
                    <a:pt x="7224" y="6685"/>
                  </a:cubicBezTo>
                  <a:cubicBezTo>
                    <a:pt x="7219" y="6664"/>
                    <a:pt x="7208" y="6630"/>
                    <a:pt x="7230" y="6624"/>
                  </a:cubicBezTo>
                  <a:lnTo>
                    <a:pt x="7216" y="6569"/>
                  </a:lnTo>
                  <a:cubicBezTo>
                    <a:pt x="7201" y="6573"/>
                    <a:pt x="7175" y="6578"/>
                    <a:pt x="7182" y="6608"/>
                  </a:cubicBezTo>
                  <a:cubicBezTo>
                    <a:pt x="7175" y="6625"/>
                    <a:pt x="7171" y="6633"/>
                    <a:pt x="7164" y="6633"/>
                  </a:cubicBezTo>
                  <a:cubicBezTo>
                    <a:pt x="7158" y="6633"/>
                    <a:pt x="7151" y="6628"/>
                    <a:pt x="7141" y="6620"/>
                  </a:cubicBezTo>
                  <a:cubicBezTo>
                    <a:pt x="7123" y="6625"/>
                    <a:pt x="7121" y="6629"/>
                    <a:pt x="7128" y="6654"/>
                  </a:cubicBezTo>
                  <a:cubicBezTo>
                    <a:pt x="7135" y="6682"/>
                    <a:pt x="7109" y="6689"/>
                    <a:pt x="7093" y="6693"/>
                  </a:cubicBezTo>
                  <a:lnTo>
                    <a:pt x="7069" y="6600"/>
                  </a:lnTo>
                  <a:lnTo>
                    <a:pt x="7069" y="6600"/>
                  </a:lnTo>
                  <a:cubicBezTo>
                    <a:pt x="7078" y="6636"/>
                    <a:pt x="7015" y="6661"/>
                    <a:pt x="6994" y="6667"/>
                  </a:cubicBezTo>
                  <a:cubicBezTo>
                    <a:pt x="6991" y="6667"/>
                    <a:pt x="6988" y="6668"/>
                    <a:pt x="6985" y="6668"/>
                  </a:cubicBezTo>
                  <a:cubicBezTo>
                    <a:pt x="6963" y="6668"/>
                    <a:pt x="6957" y="6646"/>
                    <a:pt x="6937" y="6645"/>
                  </a:cubicBezTo>
                  <a:cubicBezTo>
                    <a:pt x="6928" y="6644"/>
                    <a:pt x="6920" y="6644"/>
                    <a:pt x="6911" y="6644"/>
                  </a:cubicBezTo>
                  <a:cubicBezTo>
                    <a:pt x="6823" y="6644"/>
                    <a:pt x="6738" y="6676"/>
                    <a:pt x="6655" y="6700"/>
                  </a:cubicBezTo>
                  <a:lnTo>
                    <a:pt x="6655" y="6700"/>
                  </a:lnTo>
                  <a:cubicBezTo>
                    <a:pt x="6655" y="6699"/>
                    <a:pt x="6644" y="6678"/>
                    <a:pt x="6630" y="6678"/>
                  </a:cubicBezTo>
                  <a:cubicBezTo>
                    <a:pt x="6628" y="6678"/>
                    <a:pt x="6627" y="6679"/>
                    <a:pt x="6626" y="6679"/>
                  </a:cubicBezTo>
                  <a:cubicBezTo>
                    <a:pt x="6611" y="6683"/>
                    <a:pt x="6596" y="6690"/>
                    <a:pt x="6581" y="6696"/>
                  </a:cubicBezTo>
                  <a:cubicBezTo>
                    <a:pt x="6534" y="6716"/>
                    <a:pt x="6487" y="6738"/>
                    <a:pt x="6441" y="6760"/>
                  </a:cubicBezTo>
                  <a:cubicBezTo>
                    <a:pt x="6379" y="6790"/>
                    <a:pt x="6310" y="6814"/>
                    <a:pt x="6251" y="6853"/>
                  </a:cubicBezTo>
                  <a:cubicBezTo>
                    <a:pt x="6228" y="6868"/>
                    <a:pt x="6202" y="6881"/>
                    <a:pt x="6194" y="6909"/>
                  </a:cubicBezTo>
                  <a:cubicBezTo>
                    <a:pt x="6189" y="6928"/>
                    <a:pt x="6165" y="6929"/>
                    <a:pt x="6151" y="6933"/>
                  </a:cubicBezTo>
                  <a:cubicBezTo>
                    <a:pt x="6164" y="6929"/>
                    <a:pt x="6170" y="6907"/>
                    <a:pt x="6151" y="6907"/>
                  </a:cubicBezTo>
                  <a:cubicBezTo>
                    <a:pt x="6111" y="6908"/>
                    <a:pt x="6071" y="6926"/>
                    <a:pt x="6034" y="6937"/>
                  </a:cubicBezTo>
                  <a:cubicBezTo>
                    <a:pt x="6017" y="6942"/>
                    <a:pt x="5971" y="6948"/>
                    <a:pt x="5966" y="6974"/>
                  </a:cubicBezTo>
                  <a:cubicBezTo>
                    <a:pt x="5963" y="6992"/>
                    <a:pt x="5990" y="7046"/>
                    <a:pt x="5995" y="7066"/>
                  </a:cubicBezTo>
                  <a:cubicBezTo>
                    <a:pt x="5993" y="7066"/>
                    <a:pt x="5991" y="7067"/>
                    <a:pt x="5988" y="7067"/>
                  </a:cubicBezTo>
                  <a:cubicBezTo>
                    <a:pt x="5961" y="7067"/>
                    <a:pt x="5942" y="7021"/>
                    <a:pt x="5933" y="6993"/>
                  </a:cubicBezTo>
                  <a:cubicBezTo>
                    <a:pt x="5927" y="6975"/>
                    <a:pt x="5919" y="6970"/>
                    <a:pt x="5910" y="6970"/>
                  </a:cubicBezTo>
                  <a:cubicBezTo>
                    <a:pt x="5896" y="6970"/>
                    <a:pt x="5879" y="6981"/>
                    <a:pt x="5861" y="6986"/>
                  </a:cubicBezTo>
                  <a:cubicBezTo>
                    <a:pt x="5825" y="6997"/>
                    <a:pt x="5786" y="7014"/>
                    <a:pt x="5748" y="7014"/>
                  </a:cubicBezTo>
                  <a:cubicBezTo>
                    <a:pt x="5744" y="7014"/>
                    <a:pt x="5740" y="7014"/>
                    <a:pt x="5736" y="7013"/>
                  </a:cubicBezTo>
                  <a:cubicBezTo>
                    <a:pt x="5728" y="7013"/>
                    <a:pt x="5715" y="7001"/>
                    <a:pt x="5710" y="7001"/>
                  </a:cubicBezTo>
                  <a:cubicBezTo>
                    <a:pt x="5710" y="7001"/>
                    <a:pt x="5710" y="7001"/>
                    <a:pt x="5710" y="7001"/>
                  </a:cubicBezTo>
                  <a:cubicBezTo>
                    <a:pt x="5690" y="7011"/>
                    <a:pt x="5684" y="7034"/>
                    <a:pt x="5671" y="7053"/>
                  </a:cubicBezTo>
                  <a:cubicBezTo>
                    <a:pt x="5662" y="7067"/>
                    <a:pt x="5648" y="7072"/>
                    <a:pt x="5633" y="7072"/>
                  </a:cubicBezTo>
                  <a:cubicBezTo>
                    <a:pt x="5606" y="7072"/>
                    <a:pt x="5574" y="7059"/>
                    <a:pt x="5551" y="7059"/>
                  </a:cubicBezTo>
                  <a:cubicBezTo>
                    <a:pt x="5549" y="7059"/>
                    <a:pt x="5548" y="7059"/>
                    <a:pt x="5546" y="7059"/>
                  </a:cubicBezTo>
                  <a:cubicBezTo>
                    <a:pt x="5505" y="7062"/>
                    <a:pt x="5506" y="7100"/>
                    <a:pt x="5497" y="7142"/>
                  </a:cubicBezTo>
                  <a:cubicBezTo>
                    <a:pt x="5492" y="7162"/>
                    <a:pt x="5488" y="7170"/>
                    <a:pt x="5484" y="7170"/>
                  </a:cubicBezTo>
                  <a:cubicBezTo>
                    <a:pt x="5472" y="7170"/>
                    <a:pt x="5462" y="7110"/>
                    <a:pt x="5457" y="7099"/>
                  </a:cubicBezTo>
                  <a:cubicBezTo>
                    <a:pt x="5453" y="7092"/>
                    <a:pt x="5450" y="7089"/>
                    <a:pt x="5446" y="7089"/>
                  </a:cubicBezTo>
                  <a:cubicBezTo>
                    <a:pt x="5431" y="7089"/>
                    <a:pt x="5415" y="7151"/>
                    <a:pt x="5412" y="7156"/>
                  </a:cubicBezTo>
                  <a:cubicBezTo>
                    <a:pt x="5406" y="7165"/>
                    <a:pt x="5400" y="7169"/>
                    <a:pt x="5394" y="7169"/>
                  </a:cubicBezTo>
                  <a:cubicBezTo>
                    <a:pt x="5374" y="7169"/>
                    <a:pt x="5355" y="7132"/>
                    <a:pt x="5334" y="7125"/>
                  </a:cubicBezTo>
                  <a:cubicBezTo>
                    <a:pt x="5328" y="7123"/>
                    <a:pt x="5322" y="7122"/>
                    <a:pt x="5317" y="7122"/>
                  </a:cubicBezTo>
                  <a:cubicBezTo>
                    <a:pt x="5290" y="7122"/>
                    <a:pt x="5262" y="7139"/>
                    <a:pt x="5240" y="7152"/>
                  </a:cubicBezTo>
                  <a:cubicBezTo>
                    <a:pt x="5229" y="7159"/>
                    <a:pt x="5178" y="7190"/>
                    <a:pt x="5144" y="7190"/>
                  </a:cubicBezTo>
                  <a:cubicBezTo>
                    <a:pt x="5131" y="7190"/>
                    <a:pt x="5120" y="7185"/>
                    <a:pt x="5116" y="7170"/>
                  </a:cubicBezTo>
                  <a:cubicBezTo>
                    <a:pt x="5115" y="7170"/>
                    <a:pt x="5113" y="7170"/>
                    <a:pt x="5112" y="7170"/>
                  </a:cubicBezTo>
                  <a:cubicBezTo>
                    <a:pt x="5088" y="7170"/>
                    <a:pt x="5066" y="7190"/>
                    <a:pt x="5046" y="7203"/>
                  </a:cubicBezTo>
                  <a:cubicBezTo>
                    <a:pt x="4970" y="7253"/>
                    <a:pt x="4881" y="7274"/>
                    <a:pt x="4803" y="7322"/>
                  </a:cubicBezTo>
                  <a:cubicBezTo>
                    <a:pt x="4777" y="7338"/>
                    <a:pt x="4747" y="7363"/>
                    <a:pt x="4757" y="7407"/>
                  </a:cubicBezTo>
                  <a:lnTo>
                    <a:pt x="4757" y="7407"/>
                  </a:lnTo>
                  <a:cubicBezTo>
                    <a:pt x="4751" y="7382"/>
                    <a:pt x="4746" y="7345"/>
                    <a:pt x="4724" y="7335"/>
                  </a:cubicBezTo>
                  <a:cubicBezTo>
                    <a:pt x="4721" y="7333"/>
                    <a:pt x="4719" y="7332"/>
                    <a:pt x="4716" y="7332"/>
                  </a:cubicBezTo>
                  <a:cubicBezTo>
                    <a:pt x="4704" y="7332"/>
                    <a:pt x="4700" y="7350"/>
                    <a:pt x="4686" y="7350"/>
                  </a:cubicBezTo>
                  <a:cubicBezTo>
                    <a:pt x="4674" y="7350"/>
                    <a:pt x="4664" y="7349"/>
                    <a:pt x="4653" y="7347"/>
                  </a:cubicBezTo>
                  <a:cubicBezTo>
                    <a:pt x="4646" y="7346"/>
                    <a:pt x="4639" y="7345"/>
                    <a:pt x="4632" y="7345"/>
                  </a:cubicBezTo>
                  <a:cubicBezTo>
                    <a:pt x="4595" y="7345"/>
                    <a:pt x="4562" y="7358"/>
                    <a:pt x="4526" y="7369"/>
                  </a:cubicBezTo>
                  <a:cubicBezTo>
                    <a:pt x="4514" y="7398"/>
                    <a:pt x="4432" y="7418"/>
                    <a:pt x="4432" y="7421"/>
                  </a:cubicBezTo>
                  <a:cubicBezTo>
                    <a:pt x="4431" y="7476"/>
                    <a:pt x="4458" y="7529"/>
                    <a:pt x="4452" y="7589"/>
                  </a:cubicBezTo>
                  <a:cubicBezTo>
                    <a:pt x="4451" y="7591"/>
                    <a:pt x="4450" y="7592"/>
                    <a:pt x="4447" y="7592"/>
                  </a:cubicBezTo>
                  <a:cubicBezTo>
                    <a:pt x="4432" y="7592"/>
                    <a:pt x="4381" y="7553"/>
                    <a:pt x="4397" y="7507"/>
                  </a:cubicBezTo>
                  <a:cubicBezTo>
                    <a:pt x="4412" y="7462"/>
                    <a:pt x="4398" y="7445"/>
                    <a:pt x="4372" y="7445"/>
                  </a:cubicBezTo>
                  <a:cubicBezTo>
                    <a:pt x="4365" y="7445"/>
                    <a:pt x="4357" y="7447"/>
                    <a:pt x="4348" y="7449"/>
                  </a:cubicBezTo>
                  <a:cubicBezTo>
                    <a:pt x="4331" y="7454"/>
                    <a:pt x="4301" y="7459"/>
                    <a:pt x="4294" y="7482"/>
                  </a:cubicBezTo>
                  <a:cubicBezTo>
                    <a:pt x="4288" y="7500"/>
                    <a:pt x="4294" y="7509"/>
                    <a:pt x="4277" y="7509"/>
                  </a:cubicBezTo>
                  <a:cubicBezTo>
                    <a:pt x="4275" y="7509"/>
                    <a:pt x="4274" y="7509"/>
                    <a:pt x="4272" y="7509"/>
                  </a:cubicBezTo>
                  <a:cubicBezTo>
                    <a:pt x="4254" y="7508"/>
                    <a:pt x="4163" y="7461"/>
                    <a:pt x="4166" y="7431"/>
                  </a:cubicBezTo>
                  <a:lnTo>
                    <a:pt x="4166" y="7431"/>
                  </a:lnTo>
                  <a:cubicBezTo>
                    <a:pt x="4162" y="7472"/>
                    <a:pt x="4149" y="7476"/>
                    <a:pt x="4114" y="7487"/>
                  </a:cubicBezTo>
                  <a:cubicBezTo>
                    <a:pt x="4083" y="7496"/>
                    <a:pt x="4056" y="7508"/>
                    <a:pt x="4032" y="7534"/>
                  </a:cubicBezTo>
                  <a:cubicBezTo>
                    <a:pt x="4027" y="7540"/>
                    <a:pt x="4009" y="7575"/>
                    <a:pt x="4002" y="7575"/>
                  </a:cubicBezTo>
                  <a:cubicBezTo>
                    <a:pt x="4002" y="7575"/>
                    <a:pt x="4001" y="7575"/>
                    <a:pt x="4001" y="7575"/>
                  </a:cubicBezTo>
                  <a:cubicBezTo>
                    <a:pt x="3991" y="7566"/>
                    <a:pt x="3973" y="7539"/>
                    <a:pt x="3961" y="7539"/>
                  </a:cubicBezTo>
                  <a:cubicBezTo>
                    <a:pt x="3961" y="7539"/>
                    <a:pt x="3961" y="7539"/>
                    <a:pt x="3961" y="7539"/>
                  </a:cubicBezTo>
                  <a:cubicBezTo>
                    <a:pt x="3937" y="7540"/>
                    <a:pt x="3926" y="7570"/>
                    <a:pt x="3905" y="7576"/>
                  </a:cubicBezTo>
                  <a:lnTo>
                    <a:pt x="3833" y="7597"/>
                  </a:lnTo>
                  <a:cubicBezTo>
                    <a:pt x="3825" y="7591"/>
                    <a:pt x="3819" y="7588"/>
                    <a:pt x="3815" y="7588"/>
                  </a:cubicBezTo>
                  <a:cubicBezTo>
                    <a:pt x="3794" y="7588"/>
                    <a:pt x="3801" y="7639"/>
                    <a:pt x="3803" y="7659"/>
                  </a:cubicBezTo>
                  <a:cubicBezTo>
                    <a:pt x="3805" y="7689"/>
                    <a:pt x="3791" y="7698"/>
                    <a:pt x="3771" y="7703"/>
                  </a:cubicBezTo>
                  <a:cubicBezTo>
                    <a:pt x="3759" y="7654"/>
                    <a:pt x="3758" y="7632"/>
                    <a:pt x="3730" y="7632"/>
                  </a:cubicBezTo>
                  <a:cubicBezTo>
                    <a:pt x="3725" y="7632"/>
                    <a:pt x="3720" y="7633"/>
                    <a:pt x="3713" y="7634"/>
                  </a:cubicBezTo>
                  <a:cubicBezTo>
                    <a:pt x="3632" y="7649"/>
                    <a:pt x="3553" y="7676"/>
                    <a:pt x="3475" y="7700"/>
                  </a:cubicBezTo>
                  <a:cubicBezTo>
                    <a:pt x="3468" y="7701"/>
                    <a:pt x="3383" y="7723"/>
                    <a:pt x="3401" y="7742"/>
                  </a:cubicBezTo>
                  <a:cubicBezTo>
                    <a:pt x="3431" y="7773"/>
                    <a:pt x="3392" y="7786"/>
                    <a:pt x="3370" y="7786"/>
                  </a:cubicBezTo>
                  <a:cubicBezTo>
                    <a:pt x="3368" y="7786"/>
                    <a:pt x="3366" y="7786"/>
                    <a:pt x="3365" y="7786"/>
                  </a:cubicBezTo>
                  <a:cubicBezTo>
                    <a:pt x="3345" y="7783"/>
                    <a:pt x="3350" y="7756"/>
                    <a:pt x="3334" y="7748"/>
                  </a:cubicBezTo>
                  <a:cubicBezTo>
                    <a:pt x="3330" y="7746"/>
                    <a:pt x="3326" y="7746"/>
                    <a:pt x="3321" y="7746"/>
                  </a:cubicBezTo>
                  <a:cubicBezTo>
                    <a:pt x="3312" y="7746"/>
                    <a:pt x="3303" y="7749"/>
                    <a:pt x="3296" y="7751"/>
                  </a:cubicBezTo>
                  <a:cubicBezTo>
                    <a:pt x="3275" y="7756"/>
                    <a:pt x="3211" y="7761"/>
                    <a:pt x="3201" y="7791"/>
                  </a:cubicBezTo>
                  <a:cubicBezTo>
                    <a:pt x="3193" y="7820"/>
                    <a:pt x="3170" y="7808"/>
                    <a:pt x="3149" y="7826"/>
                  </a:cubicBezTo>
                  <a:cubicBezTo>
                    <a:pt x="3136" y="7837"/>
                    <a:pt x="3130" y="7879"/>
                    <a:pt x="3121" y="7881"/>
                  </a:cubicBezTo>
                  <a:cubicBezTo>
                    <a:pt x="3121" y="7881"/>
                    <a:pt x="3120" y="7881"/>
                    <a:pt x="3120" y="7881"/>
                  </a:cubicBezTo>
                  <a:cubicBezTo>
                    <a:pt x="3112" y="7881"/>
                    <a:pt x="3100" y="7858"/>
                    <a:pt x="3091" y="7853"/>
                  </a:cubicBezTo>
                  <a:cubicBezTo>
                    <a:pt x="3073" y="7843"/>
                    <a:pt x="3056" y="7839"/>
                    <a:pt x="3038" y="7839"/>
                  </a:cubicBezTo>
                  <a:cubicBezTo>
                    <a:pt x="3029" y="7839"/>
                    <a:pt x="3020" y="7840"/>
                    <a:pt x="3011" y="7842"/>
                  </a:cubicBezTo>
                  <a:cubicBezTo>
                    <a:pt x="2973" y="7850"/>
                    <a:pt x="2927" y="7856"/>
                    <a:pt x="2887" y="7866"/>
                  </a:cubicBezTo>
                  <a:cubicBezTo>
                    <a:pt x="2866" y="7872"/>
                    <a:pt x="2857" y="7889"/>
                    <a:pt x="2856" y="7918"/>
                  </a:cubicBezTo>
                  <a:cubicBezTo>
                    <a:pt x="2832" y="7948"/>
                    <a:pt x="2856" y="7993"/>
                    <a:pt x="2890" y="8010"/>
                  </a:cubicBezTo>
                  <a:cubicBezTo>
                    <a:pt x="2898" y="8015"/>
                    <a:pt x="2908" y="8018"/>
                    <a:pt x="2916" y="8018"/>
                  </a:cubicBezTo>
                  <a:cubicBezTo>
                    <a:pt x="2938" y="8018"/>
                    <a:pt x="2954" y="8000"/>
                    <a:pt x="2945" y="7951"/>
                  </a:cubicBezTo>
                  <a:lnTo>
                    <a:pt x="2945" y="7951"/>
                  </a:lnTo>
                  <a:cubicBezTo>
                    <a:pt x="2957" y="7982"/>
                    <a:pt x="3058" y="7966"/>
                    <a:pt x="3084" y="8000"/>
                  </a:cubicBezTo>
                  <a:cubicBezTo>
                    <a:pt x="3091" y="8008"/>
                    <a:pt x="3095" y="8011"/>
                    <a:pt x="3099" y="8011"/>
                  </a:cubicBezTo>
                  <a:cubicBezTo>
                    <a:pt x="3107" y="8011"/>
                    <a:pt x="3111" y="7995"/>
                    <a:pt x="3123" y="7985"/>
                  </a:cubicBezTo>
                  <a:cubicBezTo>
                    <a:pt x="3142" y="7969"/>
                    <a:pt x="3166" y="7968"/>
                    <a:pt x="3183" y="7957"/>
                  </a:cubicBezTo>
                  <a:cubicBezTo>
                    <a:pt x="3270" y="7904"/>
                    <a:pt x="3374" y="7879"/>
                    <a:pt x="3471" y="7860"/>
                  </a:cubicBezTo>
                  <a:cubicBezTo>
                    <a:pt x="3532" y="7848"/>
                    <a:pt x="3681" y="7872"/>
                    <a:pt x="3651" y="7750"/>
                  </a:cubicBezTo>
                  <a:cubicBezTo>
                    <a:pt x="3650" y="7744"/>
                    <a:pt x="3643" y="7677"/>
                    <a:pt x="3652" y="7677"/>
                  </a:cubicBezTo>
                  <a:cubicBezTo>
                    <a:pt x="3654" y="7677"/>
                    <a:pt x="3655" y="7678"/>
                    <a:pt x="3657" y="7681"/>
                  </a:cubicBezTo>
                  <a:cubicBezTo>
                    <a:pt x="3672" y="7702"/>
                    <a:pt x="3689" y="7728"/>
                    <a:pt x="3696" y="7754"/>
                  </a:cubicBezTo>
                  <a:cubicBezTo>
                    <a:pt x="3700" y="7766"/>
                    <a:pt x="3751" y="7900"/>
                    <a:pt x="3754" y="7900"/>
                  </a:cubicBezTo>
                  <a:cubicBezTo>
                    <a:pt x="3754" y="7900"/>
                    <a:pt x="3754" y="7900"/>
                    <a:pt x="3754" y="7900"/>
                  </a:cubicBezTo>
                  <a:cubicBezTo>
                    <a:pt x="3760" y="7891"/>
                    <a:pt x="3751" y="7881"/>
                    <a:pt x="3764" y="7870"/>
                  </a:cubicBezTo>
                  <a:cubicBezTo>
                    <a:pt x="3777" y="7858"/>
                    <a:pt x="3793" y="7852"/>
                    <a:pt x="3809" y="7847"/>
                  </a:cubicBezTo>
                  <a:cubicBezTo>
                    <a:pt x="3819" y="7844"/>
                    <a:pt x="3832" y="7840"/>
                    <a:pt x="3845" y="7840"/>
                  </a:cubicBezTo>
                  <a:cubicBezTo>
                    <a:pt x="3860" y="7840"/>
                    <a:pt x="3875" y="7847"/>
                    <a:pt x="3881" y="7868"/>
                  </a:cubicBezTo>
                  <a:cubicBezTo>
                    <a:pt x="3861" y="7796"/>
                    <a:pt x="3926" y="7834"/>
                    <a:pt x="3921" y="7773"/>
                  </a:cubicBezTo>
                  <a:cubicBezTo>
                    <a:pt x="3919" y="7748"/>
                    <a:pt x="3918" y="7700"/>
                    <a:pt x="3938" y="7700"/>
                  </a:cubicBezTo>
                  <a:cubicBezTo>
                    <a:pt x="3945" y="7700"/>
                    <a:pt x="3953" y="7704"/>
                    <a:pt x="3964" y="7715"/>
                  </a:cubicBezTo>
                  <a:cubicBezTo>
                    <a:pt x="3984" y="7738"/>
                    <a:pt x="3984" y="7769"/>
                    <a:pt x="4012" y="7785"/>
                  </a:cubicBezTo>
                  <a:cubicBezTo>
                    <a:pt x="4017" y="7788"/>
                    <a:pt x="4022" y="7790"/>
                    <a:pt x="4028" y="7790"/>
                  </a:cubicBezTo>
                  <a:cubicBezTo>
                    <a:pt x="4040" y="7790"/>
                    <a:pt x="4051" y="7781"/>
                    <a:pt x="4050" y="7761"/>
                  </a:cubicBezTo>
                  <a:cubicBezTo>
                    <a:pt x="4049" y="7730"/>
                    <a:pt x="4057" y="7739"/>
                    <a:pt x="4082" y="7732"/>
                  </a:cubicBezTo>
                  <a:cubicBezTo>
                    <a:pt x="4083" y="7732"/>
                    <a:pt x="4084" y="7731"/>
                    <a:pt x="4085" y="7731"/>
                  </a:cubicBezTo>
                  <a:cubicBezTo>
                    <a:pt x="4095" y="7731"/>
                    <a:pt x="4092" y="7749"/>
                    <a:pt x="4100" y="7760"/>
                  </a:cubicBezTo>
                  <a:cubicBezTo>
                    <a:pt x="4105" y="7768"/>
                    <a:pt x="4110" y="7771"/>
                    <a:pt x="4116" y="7771"/>
                  </a:cubicBezTo>
                  <a:cubicBezTo>
                    <a:pt x="4140" y="7771"/>
                    <a:pt x="4167" y="7715"/>
                    <a:pt x="4199" y="7715"/>
                  </a:cubicBezTo>
                  <a:cubicBezTo>
                    <a:pt x="4205" y="7715"/>
                    <a:pt x="4212" y="7717"/>
                    <a:pt x="4218" y="7722"/>
                  </a:cubicBezTo>
                  <a:cubicBezTo>
                    <a:pt x="4243" y="7715"/>
                    <a:pt x="4258" y="7640"/>
                    <a:pt x="4269" y="7640"/>
                  </a:cubicBezTo>
                  <a:cubicBezTo>
                    <a:pt x="4270" y="7640"/>
                    <a:pt x="4271" y="7640"/>
                    <a:pt x="4272" y="7641"/>
                  </a:cubicBezTo>
                  <a:cubicBezTo>
                    <a:pt x="4277" y="7648"/>
                    <a:pt x="4298" y="7687"/>
                    <a:pt x="4306" y="7687"/>
                  </a:cubicBezTo>
                  <a:cubicBezTo>
                    <a:pt x="4307" y="7687"/>
                    <a:pt x="4308" y="7686"/>
                    <a:pt x="4308" y="7686"/>
                  </a:cubicBezTo>
                  <a:cubicBezTo>
                    <a:pt x="4322" y="7670"/>
                    <a:pt x="4303" y="7638"/>
                    <a:pt x="4316" y="7618"/>
                  </a:cubicBezTo>
                  <a:lnTo>
                    <a:pt x="4316" y="7618"/>
                  </a:lnTo>
                  <a:cubicBezTo>
                    <a:pt x="4316" y="7618"/>
                    <a:pt x="4329" y="7638"/>
                    <a:pt x="4342" y="7659"/>
                  </a:cubicBezTo>
                  <a:cubicBezTo>
                    <a:pt x="4354" y="7678"/>
                    <a:pt x="4366" y="7699"/>
                    <a:pt x="4367" y="7699"/>
                  </a:cubicBezTo>
                  <a:cubicBezTo>
                    <a:pt x="4367" y="7699"/>
                    <a:pt x="4367" y="7699"/>
                    <a:pt x="4367" y="7699"/>
                  </a:cubicBezTo>
                  <a:cubicBezTo>
                    <a:pt x="4371" y="7658"/>
                    <a:pt x="4385" y="7626"/>
                    <a:pt x="4418" y="7626"/>
                  </a:cubicBezTo>
                  <a:cubicBezTo>
                    <a:pt x="4424" y="7626"/>
                    <a:pt x="4431" y="7627"/>
                    <a:pt x="4438" y="7630"/>
                  </a:cubicBezTo>
                  <a:cubicBezTo>
                    <a:pt x="4451" y="7634"/>
                    <a:pt x="4465" y="7637"/>
                    <a:pt x="4479" y="7637"/>
                  </a:cubicBezTo>
                  <a:cubicBezTo>
                    <a:pt x="4489" y="7637"/>
                    <a:pt x="4498" y="7635"/>
                    <a:pt x="4507" y="7631"/>
                  </a:cubicBezTo>
                  <a:cubicBezTo>
                    <a:pt x="4513" y="7629"/>
                    <a:pt x="4530" y="7608"/>
                    <a:pt x="4517" y="7608"/>
                  </a:cubicBezTo>
                  <a:cubicBezTo>
                    <a:pt x="4516" y="7608"/>
                    <a:pt x="4514" y="7608"/>
                    <a:pt x="4512" y="7609"/>
                  </a:cubicBezTo>
                  <a:lnTo>
                    <a:pt x="4561" y="7595"/>
                  </a:lnTo>
                  <a:cubicBezTo>
                    <a:pt x="4595" y="7585"/>
                    <a:pt x="4568" y="7590"/>
                    <a:pt x="4579" y="7563"/>
                  </a:cubicBezTo>
                  <a:cubicBezTo>
                    <a:pt x="4582" y="7557"/>
                    <a:pt x="4591" y="7555"/>
                    <a:pt x="4603" y="7555"/>
                  </a:cubicBezTo>
                  <a:cubicBezTo>
                    <a:pt x="4625" y="7555"/>
                    <a:pt x="4656" y="7563"/>
                    <a:pt x="4666" y="7563"/>
                  </a:cubicBezTo>
                  <a:cubicBezTo>
                    <a:pt x="4688" y="7562"/>
                    <a:pt x="4732" y="7563"/>
                    <a:pt x="4744" y="7536"/>
                  </a:cubicBezTo>
                  <a:cubicBezTo>
                    <a:pt x="4752" y="7520"/>
                    <a:pt x="4740" y="7487"/>
                    <a:pt x="4753" y="7487"/>
                  </a:cubicBezTo>
                  <a:cubicBezTo>
                    <a:pt x="4758" y="7487"/>
                    <a:pt x="4767" y="7491"/>
                    <a:pt x="4781" y="7502"/>
                  </a:cubicBezTo>
                  <a:cubicBezTo>
                    <a:pt x="4792" y="7518"/>
                    <a:pt x="4812" y="7529"/>
                    <a:pt x="4824" y="7529"/>
                  </a:cubicBezTo>
                  <a:cubicBezTo>
                    <a:pt x="4837" y="7529"/>
                    <a:pt x="4842" y="7518"/>
                    <a:pt x="4823" y="7490"/>
                  </a:cubicBezTo>
                  <a:cubicBezTo>
                    <a:pt x="4813" y="7453"/>
                    <a:pt x="4823" y="7431"/>
                    <a:pt x="4844" y="7431"/>
                  </a:cubicBezTo>
                  <a:cubicBezTo>
                    <a:pt x="4852" y="7431"/>
                    <a:pt x="4862" y="7435"/>
                    <a:pt x="4872" y="7442"/>
                  </a:cubicBezTo>
                  <a:cubicBezTo>
                    <a:pt x="4891" y="7454"/>
                    <a:pt x="4901" y="7478"/>
                    <a:pt x="4917" y="7478"/>
                  </a:cubicBezTo>
                  <a:cubicBezTo>
                    <a:pt x="4924" y="7478"/>
                    <a:pt x="4932" y="7474"/>
                    <a:pt x="4941" y="7464"/>
                  </a:cubicBezTo>
                  <a:cubicBezTo>
                    <a:pt x="4946" y="7460"/>
                    <a:pt x="4979" y="7390"/>
                    <a:pt x="4987" y="7390"/>
                  </a:cubicBezTo>
                  <a:cubicBezTo>
                    <a:pt x="4988" y="7390"/>
                    <a:pt x="4988" y="7391"/>
                    <a:pt x="4989" y="7391"/>
                  </a:cubicBezTo>
                  <a:cubicBezTo>
                    <a:pt x="4993" y="7400"/>
                    <a:pt x="4963" y="7446"/>
                    <a:pt x="4985" y="7457"/>
                  </a:cubicBezTo>
                  <a:cubicBezTo>
                    <a:pt x="4986" y="7457"/>
                    <a:pt x="4988" y="7458"/>
                    <a:pt x="4989" y="7458"/>
                  </a:cubicBezTo>
                  <a:cubicBezTo>
                    <a:pt x="5008" y="7458"/>
                    <a:pt x="5035" y="7410"/>
                    <a:pt x="5042" y="7398"/>
                  </a:cubicBezTo>
                  <a:cubicBezTo>
                    <a:pt x="5058" y="7394"/>
                    <a:pt x="5075" y="7387"/>
                    <a:pt x="5092" y="7387"/>
                  </a:cubicBezTo>
                  <a:cubicBezTo>
                    <a:pt x="5101" y="7387"/>
                    <a:pt x="5110" y="7389"/>
                    <a:pt x="5120" y="7394"/>
                  </a:cubicBezTo>
                  <a:cubicBezTo>
                    <a:pt x="5138" y="7404"/>
                    <a:pt x="5151" y="7409"/>
                    <a:pt x="5168" y="7409"/>
                  </a:cubicBezTo>
                  <a:cubicBezTo>
                    <a:pt x="5174" y="7409"/>
                    <a:pt x="5180" y="7408"/>
                    <a:pt x="5187" y="7407"/>
                  </a:cubicBezTo>
                  <a:cubicBezTo>
                    <a:pt x="5215" y="7402"/>
                    <a:pt x="5243" y="7390"/>
                    <a:pt x="5265" y="7370"/>
                  </a:cubicBezTo>
                  <a:cubicBezTo>
                    <a:pt x="5283" y="7354"/>
                    <a:pt x="5289" y="7327"/>
                    <a:pt x="5302" y="7327"/>
                  </a:cubicBezTo>
                  <a:cubicBezTo>
                    <a:pt x="5306" y="7327"/>
                    <a:pt x="5311" y="7330"/>
                    <a:pt x="5317" y="7336"/>
                  </a:cubicBezTo>
                  <a:cubicBezTo>
                    <a:pt x="5333" y="7353"/>
                    <a:pt x="5351" y="7361"/>
                    <a:pt x="5370" y="7361"/>
                  </a:cubicBezTo>
                  <a:cubicBezTo>
                    <a:pt x="5384" y="7361"/>
                    <a:pt x="5398" y="7356"/>
                    <a:pt x="5410" y="7348"/>
                  </a:cubicBezTo>
                  <a:cubicBezTo>
                    <a:pt x="5428" y="7335"/>
                    <a:pt x="5417" y="7307"/>
                    <a:pt x="5411" y="7285"/>
                  </a:cubicBezTo>
                  <a:lnTo>
                    <a:pt x="5411" y="7285"/>
                  </a:lnTo>
                  <a:cubicBezTo>
                    <a:pt x="5419" y="7313"/>
                    <a:pt x="5436" y="7324"/>
                    <a:pt x="5454" y="7324"/>
                  </a:cubicBezTo>
                  <a:cubicBezTo>
                    <a:pt x="5484" y="7324"/>
                    <a:pt x="5517" y="7296"/>
                    <a:pt x="5526" y="7270"/>
                  </a:cubicBezTo>
                  <a:cubicBezTo>
                    <a:pt x="5531" y="7256"/>
                    <a:pt x="5543" y="7248"/>
                    <a:pt x="5555" y="7248"/>
                  </a:cubicBezTo>
                  <a:cubicBezTo>
                    <a:pt x="5564" y="7248"/>
                    <a:pt x="5573" y="7252"/>
                    <a:pt x="5580" y="7262"/>
                  </a:cubicBezTo>
                  <a:cubicBezTo>
                    <a:pt x="5591" y="7279"/>
                    <a:pt x="5571" y="7295"/>
                    <a:pt x="5588" y="7308"/>
                  </a:cubicBezTo>
                  <a:cubicBezTo>
                    <a:pt x="5590" y="7310"/>
                    <a:pt x="5593" y="7311"/>
                    <a:pt x="5595" y="7311"/>
                  </a:cubicBezTo>
                  <a:cubicBezTo>
                    <a:pt x="5607" y="7311"/>
                    <a:pt x="5613" y="7288"/>
                    <a:pt x="5619" y="7280"/>
                  </a:cubicBezTo>
                  <a:cubicBezTo>
                    <a:pt x="5629" y="7267"/>
                    <a:pt x="5646" y="7259"/>
                    <a:pt x="5662" y="7259"/>
                  </a:cubicBezTo>
                  <a:cubicBezTo>
                    <a:pt x="5673" y="7259"/>
                    <a:pt x="5684" y="7262"/>
                    <a:pt x="5694" y="7270"/>
                  </a:cubicBezTo>
                  <a:cubicBezTo>
                    <a:pt x="5697" y="7281"/>
                    <a:pt x="5700" y="7285"/>
                    <a:pt x="5704" y="7285"/>
                  </a:cubicBezTo>
                  <a:cubicBezTo>
                    <a:pt x="5715" y="7285"/>
                    <a:pt x="5730" y="7238"/>
                    <a:pt x="5739" y="7232"/>
                  </a:cubicBezTo>
                  <a:cubicBezTo>
                    <a:pt x="5770" y="7211"/>
                    <a:pt x="5816" y="7221"/>
                    <a:pt x="5839" y="7187"/>
                  </a:cubicBezTo>
                  <a:cubicBezTo>
                    <a:pt x="5858" y="7157"/>
                    <a:pt x="5898" y="7150"/>
                    <a:pt x="5929" y="7150"/>
                  </a:cubicBezTo>
                  <a:cubicBezTo>
                    <a:pt x="5931" y="7149"/>
                    <a:pt x="5933" y="7149"/>
                    <a:pt x="5935" y="7149"/>
                  </a:cubicBezTo>
                  <a:cubicBezTo>
                    <a:pt x="5943" y="7149"/>
                    <a:pt x="5952" y="7150"/>
                    <a:pt x="5961" y="7150"/>
                  </a:cubicBezTo>
                  <a:cubicBezTo>
                    <a:pt x="5994" y="7150"/>
                    <a:pt x="6032" y="7146"/>
                    <a:pt x="6048" y="7115"/>
                  </a:cubicBezTo>
                  <a:cubicBezTo>
                    <a:pt x="6049" y="7113"/>
                    <a:pt x="6051" y="7112"/>
                    <a:pt x="6053" y="7112"/>
                  </a:cubicBezTo>
                  <a:cubicBezTo>
                    <a:pt x="6065" y="7112"/>
                    <a:pt x="6087" y="7138"/>
                    <a:pt x="6097" y="7142"/>
                  </a:cubicBezTo>
                  <a:cubicBezTo>
                    <a:pt x="6100" y="7143"/>
                    <a:pt x="6102" y="7143"/>
                    <a:pt x="6104" y="7143"/>
                  </a:cubicBezTo>
                  <a:cubicBezTo>
                    <a:pt x="6120" y="7143"/>
                    <a:pt x="6123" y="7118"/>
                    <a:pt x="6143" y="7112"/>
                  </a:cubicBezTo>
                  <a:cubicBezTo>
                    <a:pt x="6168" y="7105"/>
                    <a:pt x="6196" y="7101"/>
                    <a:pt x="6219" y="7087"/>
                  </a:cubicBezTo>
                  <a:cubicBezTo>
                    <a:pt x="6239" y="7075"/>
                    <a:pt x="6233" y="7056"/>
                    <a:pt x="6248" y="7056"/>
                  </a:cubicBezTo>
                  <a:cubicBezTo>
                    <a:pt x="6252" y="7056"/>
                    <a:pt x="6257" y="7057"/>
                    <a:pt x="6265" y="7060"/>
                  </a:cubicBezTo>
                  <a:cubicBezTo>
                    <a:pt x="6280" y="7067"/>
                    <a:pt x="6302" y="7074"/>
                    <a:pt x="6321" y="7074"/>
                  </a:cubicBezTo>
                  <a:cubicBezTo>
                    <a:pt x="6348" y="7074"/>
                    <a:pt x="6370" y="7060"/>
                    <a:pt x="6357" y="7009"/>
                  </a:cubicBezTo>
                  <a:lnTo>
                    <a:pt x="6357" y="7009"/>
                  </a:lnTo>
                  <a:cubicBezTo>
                    <a:pt x="6364" y="7039"/>
                    <a:pt x="6387" y="7050"/>
                    <a:pt x="6414" y="7050"/>
                  </a:cubicBezTo>
                  <a:cubicBezTo>
                    <a:pt x="6470" y="7050"/>
                    <a:pt x="6544" y="7005"/>
                    <a:pt x="6560" y="6976"/>
                  </a:cubicBezTo>
                  <a:cubicBezTo>
                    <a:pt x="6563" y="6971"/>
                    <a:pt x="6566" y="6969"/>
                    <a:pt x="6571" y="6969"/>
                  </a:cubicBezTo>
                  <a:cubicBezTo>
                    <a:pt x="6590" y="6969"/>
                    <a:pt x="6622" y="7009"/>
                    <a:pt x="6644" y="7009"/>
                  </a:cubicBezTo>
                  <a:cubicBezTo>
                    <a:pt x="6654" y="7009"/>
                    <a:pt x="6662" y="7000"/>
                    <a:pt x="6666" y="6976"/>
                  </a:cubicBezTo>
                  <a:cubicBezTo>
                    <a:pt x="6671" y="6945"/>
                    <a:pt x="6669" y="6909"/>
                    <a:pt x="6687" y="6909"/>
                  </a:cubicBezTo>
                  <a:cubicBezTo>
                    <a:pt x="6693" y="6909"/>
                    <a:pt x="6700" y="6912"/>
                    <a:pt x="6710" y="6920"/>
                  </a:cubicBezTo>
                  <a:cubicBezTo>
                    <a:pt x="6719" y="6917"/>
                    <a:pt x="6782" y="6895"/>
                    <a:pt x="6777" y="6890"/>
                  </a:cubicBezTo>
                  <a:lnTo>
                    <a:pt x="6777" y="6890"/>
                  </a:lnTo>
                  <a:cubicBezTo>
                    <a:pt x="6780" y="6893"/>
                    <a:pt x="6764" y="6919"/>
                    <a:pt x="6783" y="6925"/>
                  </a:cubicBezTo>
                  <a:cubicBezTo>
                    <a:pt x="6786" y="6926"/>
                    <a:pt x="6788" y="6926"/>
                    <a:pt x="6791" y="6926"/>
                  </a:cubicBezTo>
                  <a:cubicBezTo>
                    <a:pt x="6804" y="6926"/>
                    <a:pt x="6818" y="6918"/>
                    <a:pt x="6829" y="6916"/>
                  </a:cubicBezTo>
                  <a:cubicBezTo>
                    <a:pt x="6836" y="6914"/>
                    <a:pt x="6844" y="6913"/>
                    <a:pt x="6852" y="6913"/>
                  </a:cubicBezTo>
                  <a:cubicBezTo>
                    <a:pt x="6873" y="6913"/>
                    <a:pt x="6895" y="6917"/>
                    <a:pt x="6916" y="6917"/>
                  </a:cubicBezTo>
                  <a:cubicBezTo>
                    <a:pt x="6928" y="6917"/>
                    <a:pt x="6940" y="6916"/>
                    <a:pt x="6950" y="6910"/>
                  </a:cubicBezTo>
                  <a:cubicBezTo>
                    <a:pt x="6911" y="6898"/>
                    <a:pt x="6876" y="6825"/>
                    <a:pt x="6895" y="6779"/>
                  </a:cubicBezTo>
                  <a:cubicBezTo>
                    <a:pt x="6897" y="6779"/>
                    <a:pt x="6900" y="6778"/>
                    <a:pt x="6902" y="6778"/>
                  </a:cubicBezTo>
                  <a:cubicBezTo>
                    <a:pt x="6928" y="6778"/>
                    <a:pt x="6923" y="6832"/>
                    <a:pt x="6926" y="6850"/>
                  </a:cubicBezTo>
                  <a:cubicBezTo>
                    <a:pt x="6927" y="6859"/>
                    <a:pt x="6932" y="6862"/>
                    <a:pt x="6938" y="6862"/>
                  </a:cubicBezTo>
                  <a:cubicBezTo>
                    <a:pt x="6952" y="6862"/>
                    <a:pt x="6976" y="6844"/>
                    <a:pt x="6987" y="6844"/>
                  </a:cubicBezTo>
                  <a:cubicBezTo>
                    <a:pt x="6988" y="6844"/>
                    <a:pt x="6988" y="6844"/>
                    <a:pt x="6988" y="6844"/>
                  </a:cubicBezTo>
                  <a:cubicBezTo>
                    <a:pt x="7001" y="6845"/>
                    <a:pt x="7030" y="6874"/>
                    <a:pt x="7042" y="6874"/>
                  </a:cubicBezTo>
                  <a:cubicBezTo>
                    <a:pt x="7044" y="6874"/>
                    <a:pt x="7046" y="6873"/>
                    <a:pt x="7047" y="6870"/>
                  </a:cubicBezTo>
                  <a:cubicBezTo>
                    <a:pt x="7051" y="6851"/>
                    <a:pt x="7049" y="6825"/>
                    <a:pt x="7070" y="6825"/>
                  </a:cubicBezTo>
                  <a:cubicBezTo>
                    <a:pt x="7071" y="6825"/>
                    <a:pt x="7072" y="6825"/>
                    <a:pt x="7074" y="6826"/>
                  </a:cubicBezTo>
                  <a:cubicBezTo>
                    <a:pt x="7104" y="6830"/>
                    <a:pt x="7130" y="6848"/>
                    <a:pt x="7159" y="6848"/>
                  </a:cubicBezTo>
                  <a:cubicBezTo>
                    <a:pt x="7165" y="6848"/>
                    <a:pt x="7171" y="6847"/>
                    <a:pt x="7177" y="6846"/>
                  </a:cubicBezTo>
                  <a:cubicBezTo>
                    <a:pt x="7145" y="6820"/>
                    <a:pt x="7301" y="6784"/>
                    <a:pt x="7315" y="6771"/>
                  </a:cubicBezTo>
                  <a:cubicBezTo>
                    <a:pt x="7324" y="6763"/>
                    <a:pt x="7289" y="6721"/>
                    <a:pt x="7302" y="6696"/>
                  </a:cubicBezTo>
                  <a:cubicBezTo>
                    <a:pt x="7305" y="6691"/>
                    <a:pt x="7309" y="6689"/>
                    <a:pt x="7312" y="6689"/>
                  </a:cubicBezTo>
                  <a:cubicBezTo>
                    <a:pt x="7328" y="6689"/>
                    <a:pt x="7348" y="6739"/>
                    <a:pt x="7352" y="6754"/>
                  </a:cubicBezTo>
                  <a:lnTo>
                    <a:pt x="7352" y="6754"/>
                  </a:lnTo>
                  <a:cubicBezTo>
                    <a:pt x="7349" y="6739"/>
                    <a:pt x="7351" y="6711"/>
                    <a:pt x="7365" y="6711"/>
                  </a:cubicBezTo>
                  <a:cubicBezTo>
                    <a:pt x="7367" y="6711"/>
                    <a:pt x="7370" y="6712"/>
                    <a:pt x="7373" y="6714"/>
                  </a:cubicBezTo>
                  <a:cubicBezTo>
                    <a:pt x="7392" y="6726"/>
                    <a:pt x="7392" y="6762"/>
                    <a:pt x="7411" y="6767"/>
                  </a:cubicBezTo>
                  <a:cubicBezTo>
                    <a:pt x="7411" y="6767"/>
                    <a:pt x="7411" y="6767"/>
                    <a:pt x="7411" y="6767"/>
                  </a:cubicBezTo>
                  <a:cubicBezTo>
                    <a:pt x="7422" y="6767"/>
                    <a:pt x="7418" y="6691"/>
                    <a:pt x="7446" y="6691"/>
                  </a:cubicBezTo>
                  <a:cubicBezTo>
                    <a:pt x="7446" y="6691"/>
                    <a:pt x="7446" y="6691"/>
                    <a:pt x="7446" y="6691"/>
                  </a:cubicBezTo>
                  <a:cubicBezTo>
                    <a:pt x="7453" y="6691"/>
                    <a:pt x="7491" y="6724"/>
                    <a:pt x="7503" y="6724"/>
                  </a:cubicBezTo>
                  <a:cubicBezTo>
                    <a:pt x="7506" y="6724"/>
                    <a:pt x="7508" y="6722"/>
                    <a:pt x="7506" y="6716"/>
                  </a:cubicBezTo>
                  <a:cubicBezTo>
                    <a:pt x="7501" y="6698"/>
                    <a:pt x="7480" y="6689"/>
                    <a:pt x="7496" y="6669"/>
                  </a:cubicBezTo>
                  <a:cubicBezTo>
                    <a:pt x="7500" y="6665"/>
                    <a:pt x="7506" y="6662"/>
                    <a:pt x="7511" y="6662"/>
                  </a:cubicBezTo>
                  <a:cubicBezTo>
                    <a:pt x="7514" y="6662"/>
                    <a:pt x="7516" y="6663"/>
                    <a:pt x="7519" y="6664"/>
                  </a:cubicBezTo>
                  <a:cubicBezTo>
                    <a:pt x="7540" y="6677"/>
                    <a:pt x="7533" y="6735"/>
                    <a:pt x="7557" y="6735"/>
                  </a:cubicBezTo>
                  <a:cubicBezTo>
                    <a:pt x="7558" y="6735"/>
                    <a:pt x="7558" y="6735"/>
                    <a:pt x="7559" y="6735"/>
                  </a:cubicBezTo>
                  <a:cubicBezTo>
                    <a:pt x="7577" y="6733"/>
                    <a:pt x="7601" y="6728"/>
                    <a:pt x="7616" y="6716"/>
                  </a:cubicBezTo>
                  <a:cubicBezTo>
                    <a:pt x="7622" y="6711"/>
                    <a:pt x="7624" y="6688"/>
                    <a:pt x="7625" y="6688"/>
                  </a:cubicBezTo>
                  <a:cubicBezTo>
                    <a:pt x="7657" y="6678"/>
                    <a:pt x="7690" y="6673"/>
                    <a:pt x="7721" y="6656"/>
                  </a:cubicBezTo>
                  <a:cubicBezTo>
                    <a:pt x="7763" y="6633"/>
                    <a:pt x="7761" y="6606"/>
                    <a:pt x="7713" y="6603"/>
                  </a:cubicBezTo>
                  <a:cubicBezTo>
                    <a:pt x="7734" y="6597"/>
                    <a:pt x="7755" y="6588"/>
                    <a:pt x="7776" y="6588"/>
                  </a:cubicBezTo>
                  <a:cubicBezTo>
                    <a:pt x="7788" y="6588"/>
                    <a:pt x="7800" y="6591"/>
                    <a:pt x="7813" y="6598"/>
                  </a:cubicBezTo>
                  <a:cubicBezTo>
                    <a:pt x="7830" y="6606"/>
                    <a:pt x="7853" y="6617"/>
                    <a:pt x="7874" y="6617"/>
                  </a:cubicBezTo>
                  <a:cubicBezTo>
                    <a:pt x="7889" y="6617"/>
                    <a:pt x="7903" y="6611"/>
                    <a:pt x="7911" y="6594"/>
                  </a:cubicBezTo>
                  <a:cubicBezTo>
                    <a:pt x="7926" y="6565"/>
                    <a:pt x="7920" y="6551"/>
                    <a:pt x="7948" y="6531"/>
                  </a:cubicBezTo>
                  <a:cubicBezTo>
                    <a:pt x="7959" y="6525"/>
                    <a:pt x="7983" y="6515"/>
                    <a:pt x="7991" y="6504"/>
                  </a:cubicBezTo>
                  <a:cubicBezTo>
                    <a:pt x="7988" y="6498"/>
                    <a:pt x="7980" y="6488"/>
                    <a:pt x="7984" y="6480"/>
                  </a:cubicBezTo>
                  <a:cubicBezTo>
                    <a:pt x="8001" y="6449"/>
                    <a:pt x="8048" y="6435"/>
                    <a:pt x="8067" y="6405"/>
                  </a:cubicBezTo>
                  <a:cubicBezTo>
                    <a:pt x="8085" y="6376"/>
                    <a:pt x="8088" y="6343"/>
                    <a:pt x="8118" y="6343"/>
                  </a:cubicBezTo>
                  <a:cubicBezTo>
                    <a:pt x="8121" y="6343"/>
                    <a:pt x="8124" y="6344"/>
                    <a:pt x="8128" y="6344"/>
                  </a:cubicBezTo>
                  <a:cubicBezTo>
                    <a:pt x="8130" y="6345"/>
                    <a:pt x="8131" y="6345"/>
                    <a:pt x="8133" y="6345"/>
                  </a:cubicBezTo>
                  <a:cubicBezTo>
                    <a:pt x="8159" y="6345"/>
                    <a:pt x="8203" y="6293"/>
                    <a:pt x="8197" y="6269"/>
                  </a:cubicBezTo>
                  <a:cubicBezTo>
                    <a:pt x="8195" y="6259"/>
                    <a:pt x="8189" y="6256"/>
                    <a:pt x="8181" y="6256"/>
                  </a:cubicBezTo>
                  <a:cubicBezTo>
                    <a:pt x="8164" y="6256"/>
                    <a:pt x="8141" y="6271"/>
                    <a:pt x="8136" y="6276"/>
                  </a:cubicBezTo>
                  <a:cubicBezTo>
                    <a:pt x="8153" y="6258"/>
                    <a:pt x="8167" y="6238"/>
                    <a:pt x="8191" y="6231"/>
                  </a:cubicBezTo>
                  <a:cubicBezTo>
                    <a:pt x="8212" y="6224"/>
                    <a:pt x="8236" y="6227"/>
                    <a:pt x="8255" y="6213"/>
                  </a:cubicBezTo>
                  <a:cubicBezTo>
                    <a:pt x="8288" y="6186"/>
                    <a:pt x="8264" y="6152"/>
                    <a:pt x="8300" y="6131"/>
                  </a:cubicBezTo>
                  <a:cubicBezTo>
                    <a:pt x="8315" y="6124"/>
                    <a:pt x="8403" y="6124"/>
                    <a:pt x="8362" y="6087"/>
                  </a:cubicBezTo>
                  <a:cubicBezTo>
                    <a:pt x="8338" y="6066"/>
                    <a:pt x="8294" y="6034"/>
                    <a:pt x="8344" y="6014"/>
                  </a:cubicBezTo>
                  <a:cubicBezTo>
                    <a:pt x="8373" y="6000"/>
                    <a:pt x="8392" y="6008"/>
                    <a:pt x="8416" y="5980"/>
                  </a:cubicBezTo>
                  <a:cubicBezTo>
                    <a:pt x="8423" y="5972"/>
                    <a:pt x="8466" y="5893"/>
                    <a:pt x="8447" y="5883"/>
                  </a:cubicBezTo>
                  <a:cubicBezTo>
                    <a:pt x="8433" y="5877"/>
                    <a:pt x="8364" y="5883"/>
                    <a:pt x="8386" y="5842"/>
                  </a:cubicBezTo>
                  <a:cubicBezTo>
                    <a:pt x="8391" y="5832"/>
                    <a:pt x="8397" y="5829"/>
                    <a:pt x="8405" y="5829"/>
                  </a:cubicBezTo>
                  <a:cubicBezTo>
                    <a:pt x="8418" y="5829"/>
                    <a:pt x="8435" y="5840"/>
                    <a:pt x="8449" y="5840"/>
                  </a:cubicBezTo>
                  <a:cubicBezTo>
                    <a:pt x="8451" y="5840"/>
                    <a:pt x="8453" y="5839"/>
                    <a:pt x="8455" y="5839"/>
                  </a:cubicBezTo>
                  <a:lnTo>
                    <a:pt x="8455" y="5839"/>
                  </a:lnTo>
                  <a:cubicBezTo>
                    <a:pt x="8455" y="5839"/>
                    <a:pt x="8455" y="5839"/>
                    <a:pt x="8455" y="5839"/>
                  </a:cubicBezTo>
                  <a:cubicBezTo>
                    <a:pt x="8455" y="5839"/>
                    <a:pt x="8455" y="5839"/>
                    <a:pt x="8455" y="5839"/>
                  </a:cubicBezTo>
                  <a:lnTo>
                    <a:pt x="8455" y="5839"/>
                  </a:lnTo>
                  <a:cubicBezTo>
                    <a:pt x="8455" y="5839"/>
                    <a:pt x="8455" y="5839"/>
                    <a:pt x="8455" y="5839"/>
                  </a:cubicBezTo>
                  <a:lnTo>
                    <a:pt x="8455" y="5839"/>
                  </a:lnTo>
                  <a:cubicBezTo>
                    <a:pt x="8453" y="5839"/>
                    <a:pt x="8416" y="5791"/>
                    <a:pt x="8412" y="5787"/>
                  </a:cubicBezTo>
                  <a:cubicBezTo>
                    <a:pt x="8396" y="5757"/>
                    <a:pt x="8410" y="5756"/>
                    <a:pt x="8432" y="5749"/>
                  </a:cubicBezTo>
                  <a:cubicBezTo>
                    <a:pt x="8465" y="5739"/>
                    <a:pt x="8502" y="5658"/>
                    <a:pt x="8491" y="5625"/>
                  </a:cubicBezTo>
                  <a:cubicBezTo>
                    <a:pt x="8486" y="5609"/>
                    <a:pt x="8465" y="5605"/>
                    <a:pt x="8444" y="5605"/>
                  </a:cubicBezTo>
                  <a:cubicBezTo>
                    <a:pt x="8428" y="5605"/>
                    <a:pt x="8411" y="5607"/>
                    <a:pt x="8400" y="5607"/>
                  </a:cubicBezTo>
                  <a:cubicBezTo>
                    <a:pt x="8392" y="5607"/>
                    <a:pt x="8387" y="5606"/>
                    <a:pt x="8387" y="5602"/>
                  </a:cubicBezTo>
                  <a:cubicBezTo>
                    <a:pt x="8387" y="5580"/>
                    <a:pt x="8416" y="5579"/>
                    <a:pt x="8429" y="5567"/>
                  </a:cubicBezTo>
                  <a:cubicBezTo>
                    <a:pt x="8448" y="5550"/>
                    <a:pt x="8456" y="5523"/>
                    <a:pt x="8460" y="5499"/>
                  </a:cubicBezTo>
                  <a:cubicBezTo>
                    <a:pt x="8465" y="5467"/>
                    <a:pt x="8520" y="5395"/>
                    <a:pt x="8504" y="5369"/>
                  </a:cubicBezTo>
                  <a:cubicBezTo>
                    <a:pt x="8495" y="5356"/>
                    <a:pt x="8444" y="5342"/>
                    <a:pt x="8459" y="5327"/>
                  </a:cubicBezTo>
                  <a:cubicBezTo>
                    <a:pt x="8472" y="5313"/>
                    <a:pt x="8486" y="5311"/>
                    <a:pt x="8485" y="5286"/>
                  </a:cubicBezTo>
                  <a:cubicBezTo>
                    <a:pt x="8479" y="5228"/>
                    <a:pt x="8394" y="5229"/>
                    <a:pt x="8379" y="5188"/>
                  </a:cubicBezTo>
                  <a:cubicBezTo>
                    <a:pt x="8361" y="5143"/>
                    <a:pt x="8443" y="5096"/>
                    <a:pt x="8434" y="5062"/>
                  </a:cubicBezTo>
                  <a:cubicBezTo>
                    <a:pt x="8433" y="5060"/>
                    <a:pt x="8432" y="5059"/>
                    <a:pt x="8430" y="5059"/>
                  </a:cubicBezTo>
                  <a:cubicBezTo>
                    <a:pt x="8421" y="5059"/>
                    <a:pt x="8397" y="5080"/>
                    <a:pt x="8398" y="5084"/>
                  </a:cubicBezTo>
                  <a:cubicBezTo>
                    <a:pt x="8391" y="5056"/>
                    <a:pt x="8431" y="5039"/>
                    <a:pt x="8422" y="5016"/>
                  </a:cubicBezTo>
                  <a:cubicBezTo>
                    <a:pt x="8409" y="4985"/>
                    <a:pt x="8389" y="4967"/>
                    <a:pt x="8382" y="4934"/>
                  </a:cubicBezTo>
                  <a:lnTo>
                    <a:pt x="8382" y="4934"/>
                  </a:lnTo>
                  <a:cubicBezTo>
                    <a:pt x="8382" y="4936"/>
                    <a:pt x="8382" y="4937"/>
                    <a:pt x="8382" y="4937"/>
                  </a:cubicBezTo>
                  <a:cubicBezTo>
                    <a:pt x="8381" y="4937"/>
                    <a:pt x="8371" y="4910"/>
                    <a:pt x="8358" y="4903"/>
                  </a:cubicBezTo>
                  <a:cubicBezTo>
                    <a:pt x="8337" y="4892"/>
                    <a:pt x="8341" y="4878"/>
                    <a:pt x="8345" y="4859"/>
                  </a:cubicBezTo>
                  <a:cubicBezTo>
                    <a:pt x="8350" y="4821"/>
                    <a:pt x="8339" y="4790"/>
                    <a:pt x="8309" y="4734"/>
                  </a:cubicBezTo>
                  <a:cubicBezTo>
                    <a:pt x="8298" y="4713"/>
                    <a:pt x="8229" y="4692"/>
                    <a:pt x="8249" y="4676"/>
                  </a:cubicBezTo>
                  <a:cubicBezTo>
                    <a:pt x="8268" y="4658"/>
                    <a:pt x="8288" y="4641"/>
                    <a:pt x="8293" y="4624"/>
                  </a:cubicBezTo>
                  <a:cubicBezTo>
                    <a:pt x="8299" y="4607"/>
                    <a:pt x="8288" y="4587"/>
                    <a:pt x="8244" y="4577"/>
                  </a:cubicBezTo>
                  <a:cubicBezTo>
                    <a:pt x="8237" y="4576"/>
                    <a:pt x="8229" y="4575"/>
                    <a:pt x="8221" y="4575"/>
                  </a:cubicBezTo>
                  <a:cubicBezTo>
                    <a:pt x="8203" y="4575"/>
                    <a:pt x="8184" y="4578"/>
                    <a:pt x="8166" y="4580"/>
                  </a:cubicBezTo>
                  <a:lnTo>
                    <a:pt x="8166" y="4580"/>
                  </a:lnTo>
                  <a:cubicBezTo>
                    <a:pt x="8178" y="4573"/>
                    <a:pt x="8188" y="4562"/>
                    <a:pt x="8189" y="4555"/>
                  </a:cubicBezTo>
                  <a:cubicBezTo>
                    <a:pt x="8178" y="4546"/>
                    <a:pt x="8159" y="4536"/>
                    <a:pt x="8144" y="4536"/>
                  </a:cubicBezTo>
                  <a:cubicBezTo>
                    <a:pt x="8134" y="4536"/>
                    <a:pt x="8124" y="4540"/>
                    <a:pt x="8120" y="4552"/>
                  </a:cubicBezTo>
                  <a:cubicBezTo>
                    <a:pt x="8120" y="4554"/>
                    <a:pt x="8128" y="4576"/>
                    <a:pt x="8133" y="4584"/>
                  </a:cubicBezTo>
                  <a:lnTo>
                    <a:pt x="8133" y="4584"/>
                  </a:lnTo>
                  <a:cubicBezTo>
                    <a:pt x="8131" y="4584"/>
                    <a:pt x="8128" y="4585"/>
                    <a:pt x="8126" y="4585"/>
                  </a:cubicBezTo>
                  <a:cubicBezTo>
                    <a:pt x="8108" y="4585"/>
                    <a:pt x="8092" y="4580"/>
                    <a:pt x="8079" y="4563"/>
                  </a:cubicBezTo>
                  <a:cubicBezTo>
                    <a:pt x="8065" y="4546"/>
                    <a:pt x="8052" y="4524"/>
                    <a:pt x="8031" y="4508"/>
                  </a:cubicBezTo>
                  <a:cubicBezTo>
                    <a:pt x="8017" y="4499"/>
                    <a:pt x="8001" y="4491"/>
                    <a:pt x="7980" y="4486"/>
                  </a:cubicBezTo>
                  <a:cubicBezTo>
                    <a:pt x="7975" y="4485"/>
                    <a:pt x="7970" y="4484"/>
                    <a:pt x="7967" y="4484"/>
                  </a:cubicBezTo>
                  <a:cubicBezTo>
                    <a:pt x="7946" y="4484"/>
                    <a:pt x="7944" y="4503"/>
                    <a:pt x="7926" y="4503"/>
                  </a:cubicBezTo>
                  <a:cubicBezTo>
                    <a:pt x="7926" y="4503"/>
                    <a:pt x="7925" y="4503"/>
                    <a:pt x="7925" y="4503"/>
                  </a:cubicBezTo>
                  <a:cubicBezTo>
                    <a:pt x="7906" y="4503"/>
                    <a:pt x="7889" y="4460"/>
                    <a:pt x="7866" y="4460"/>
                  </a:cubicBezTo>
                  <a:cubicBezTo>
                    <a:pt x="7866" y="4460"/>
                    <a:pt x="7866" y="4460"/>
                    <a:pt x="7866" y="4460"/>
                  </a:cubicBezTo>
                  <a:cubicBezTo>
                    <a:pt x="7863" y="4460"/>
                    <a:pt x="7857" y="4487"/>
                    <a:pt x="7852" y="4493"/>
                  </a:cubicBezTo>
                  <a:cubicBezTo>
                    <a:pt x="7846" y="4500"/>
                    <a:pt x="7840" y="4503"/>
                    <a:pt x="7834" y="4503"/>
                  </a:cubicBezTo>
                  <a:cubicBezTo>
                    <a:pt x="7808" y="4503"/>
                    <a:pt x="7786" y="4438"/>
                    <a:pt x="7765" y="4437"/>
                  </a:cubicBezTo>
                  <a:lnTo>
                    <a:pt x="7765" y="4437"/>
                  </a:lnTo>
                  <a:cubicBezTo>
                    <a:pt x="7777" y="4438"/>
                    <a:pt x="7783" y="4524"/>
                    <a:pt x="7756" y="4524"/>
                  </a:cubicBezTo>
                  <a:cubicBezTo>
                    <a:pt x="7750" y="4524"/>
                    <a:pt x="7743" y="4520"/>
                    <a:pt x="7734" y="4511"/>
                  </a:cubicBezTo>
                  <a:cubicBezTo>
                    <a:pt x="7705" y="4480"/>
                    <a:pt x="7714" y="4479"/>
                    <a:pt x="7673" y="4478"/>
                  </a:cubicBezTo>
                  <a:cubicBezTo>
                    <a:pt x="7654" y="4467"/>
                    <a:pt x="7653" y="4460"/>
                    <a:pt x="7653" y="4432"/>
                  </a:cubicBezTo>
                  <a:lnTo>
                    <a:pt x="7653" y="4432"/>
                  </a:lnTo>
                  <a:cubicBezTo>
                    <a:pt x="7651" y="4508"/>
                    <a:pt x="7549" y="4446"/>
                    <a:pt x="7547" y="4517"/>
                  </a:cubicBezTo>
                  <a:cubicBezTo>
                    <a:pt x="7547" y="4488"/>
                    <a:pt x="7514" y="4482"/>
                    <a:pt x="7486" y="4482"/>
                  </a:cubicBezTo>
                  <a:cubicBezTo>
                    <a:pt x="7472" y="4482"/>
                    <a:pt x="7460" y="4483"/>
                    <a:pt x="7453" y="4484"/>
                  </a:cubicBezTo>
                  <a:cubicBezTo>
                    <a:pt x="7435" y="4486"/>
                    <a:pt x="7417" y="4492"/>
                    <a:pt x="7400" y="4502"/>
                  </a:cubicBezTo>
                  <a:lnTo>
                    <a:pt x="7400" y="4502"/>
                  </a:lnTo>
                  <a:cubicBezTo>
                    <a:pt x="7400" y="4502"/>
                    <a:pt x="7400" y="4502"/>
                    <a:pt x="7400" y="4502"/>
                  </a:cubicBezTo>
                  <a:lnTo>
                    <a:pt x="7400" y="4502"/>
                  </a:lnTo>
                  <a:cubicBezTo>
                    <a:pt x="7401" y="4502"/>
                    <a:pt x="7384" y="4544"/>
                    <a:pt x="7380" y="4544"/>
                  </a:cubicBezTo>
                  <a:cubicBezTo>
                    <a:pt x="7380" y="4544"/>
                    <a:pt x="7379" y="4544"/>
                    <a:pt x="7379" y="4544"/>
                  </a:cubicBezTo>
                  <a:cubicBezTo>
                    <a:pt x="7370" y="4523"/>
                    <a:pt x="7381" y="4469"/>
                    <a:pt x="7382" y="4445"/>
                  </a:cubicBezTo>
                  <a:lnTo>
                    <a:pt x="7382" y="4445"/>
                  </a:lnTo>
                  <a:cubicBezTo>
                    <a:pt x="7365" y="4466"/>
                    <a:pt x="7344" y="4476"/>
                    <a:pt x="7338" y="4508"/>
                  </a:cubicBezTo>
                  <a:cubicBezTo>
                    <a:pt x="7332" y="4541"/>
                    <a:pt x="7326" y="4583"/>
                    <a:pt x="7295" y="4583"/>
                  </a:cubicBezTo>
                  <a:cubicBezTo>
                    <a:pt x="7294" y="4583"/>
                    <a:pt x="7292" y="4583"/>
                    <a:pt x="7291" y="4582"/>
                  </a:cubicBezTo>
                  <a:cubicBezTo>
                    <a:pt x="7292" y="4564"/>
                    <a:pt x="7308" y="4497"/>
                    <a:pt x="7298" y="4486"/>
                  </a:cubicBezTo>
                  <a:cubicBezTo>
                    <a:pt x="7295" y="4483"/>
                    <a:pt x="7292" y="4481"/>
                    <a:pt x="7289" y="4481"/>
                  </a:cubicBezTo>
                  <a:cubicBezTo>
                    <a:pt x="7275" y="4481"/>
                    <a:pt x="7258" y="4510"/>
                    <a:pt x="7253" y="4521"/>
                  </a:cubicBezTo>
                  <a:cubicBezTo>
                    <a:pt x="7236" y="4520"/>
                    <a:pt x="7220" y="4517"/>
                    <a:pt x="7206" y="4505"/>
                  </a:cubicBezTo>
                  <a:cubicBezTo>
                    <a:pt x="7197" y="4496"/>
                    <a:pt x="7184" y="4465"/>
                    <a:pt x="7172" y="4463"/>
                  </a:cubicBezTo>
                  <a:cubicBezTo>
                    <a:pt x="7172" y="4463"/>
                    <a:pt x="7172" y="4463"/>
                    <a:pt x="7171" y="4463"/>
                  </a:cubicBezTo>
                  <a:cubicBezTo>
                    <a:pt x="7152" y="4463"/>
                    <a:pt x="7145" y="4521"/>
                    <a:pt x="7132" y="4521"/>
                  </a:cubicBezTo>
                  <a:cubicBezTo>
                    <a:pt x="7131" y="4521"/>
                    <a:pt x="7130" y="4521"/>
                    <a:pt x="7129" y="4521"/>
                  </a:cubicBezTo>
                  <a:cubicBezTo>
                    <a:pt x="7127" y="4519"/>
                    <a:pt x="7116" y="4494"/>
                    <a:pt x="7110" y="4489"/>
                  </a:cubicBezTo>
                  <a:cubicBezTo>
                    <a:pt x="7100" y="4481"/>
                    <a:pt x="7088" y="4478"/>
                    <a:pt x="7077" y="4476"/>
                  </a:cubicBezTo>
                  <a:cubicBezTo>
                    <a:pt x="7073" y="4475"/>
                    <a:pt x="7069" y="4475"/>
                    <a:pt x="7065" y="4475"/>
                  </a:cubicBezTo>
                  <a:cubicBezTo>
                    <a:pt x="7040" y="4475"/>
                    <a:pt x="7020" y="4487"/>
                    <a:pt x="6993" y="4487"/>
                  </a:cubicBezTo>
                  <a:cubicBezTo>
                    <a:pt x="6993" y="4487"/>
                    <a:pt x="6993" y="4487"/>
                    <a:pt x="6992" y="4487"/>
                  </a:cubicBezTo>
                  <a:cubicBezTo>
                    <a:pt x="6972" y="4487"/>
                    <a:pt x="6965" y="4462"/>
                    <a:pt x="6950" y="4462"/>
                  </a:cubicBezTo>
                  <a:cubicBezTo>
                    <a:pt x="6948" y="4462"/>
                    <a:pt x="6945" y="4463"/>
                    <a:pt x="6942" y="4465"/>
                  </a:cubicBezTo>
                  <a:cubicBezTo>
                    <a:pt x="6927" y="4473"/>
                    <a:pt x="6919" y="4485"/>
                    <a:pt x="6917" y="4503"/>
                  </a:cubicBezTo>
                  <a:lnTo>
                    <a:pt x="6917" y="4503"/>
                  </a:lnTo>
                  <a:cubicBezTo>
                    <a:pt x="6922" y="4453"/>
                    <a:pt x="6924" y="4431"/>
                    <a:pt x="6882" y="4427"/>
                  </a:cubicBezTo>
                  <a:cubicBezTo>
                    <a:pt x="6882" y="4429"/>
                    <a:pt x="6879" y="4456"/>
                    <a:pt x="6879" y="4456"/>
                  </a:cubicBezTo>
                  <a:cubicBezTo>
                    <a:pt x="6879" y="4456"/>
                    <a:pt x="6879" y="4456"/>
                    <a:pt x="6879" y="4455"/>
                  </a:cubicBezTo>
                  <a:cubicBezTo>
                    <a:pt x="6862" y="4453"/>
                    <a:pt x="6815" y="4439"/>
                    <a:pt x="6781" y="4439"/>
                  </a:cubicBezTo>
                  <a:cubicBezTo>
                    <a:pt x="6765" y="4439"/>
                    <a:pt x="6752" y="4442"/>
                    <a:pt x="6746" y="4451"/>
                  </a:cubicBezTo>
                  <a:cubicBezTo>
                    <a:pt x="6745" y="4453"/>
                    <a:pt x="6756" y="4511"/>
                    <a:pt x="6741" y="4511"/>
                  </a:cubicBezTo>
                  <a:cubicBezTo>
                    <a:pt x="6740" y="4511"/>
                    <a:pt x="6739" y="4510"/>
                    <a:pt x="6737" y="4510"/>
                  </a:cubicBezTo>
                  <a:cubicBezTo>
                    <a:pt x="6720" y="4502"/>
                    <a:pt x="6702" y="4467"/>
                    <a:pt x="6683" y="4456"/>
                  </a:cubicBezTo>
                  <a:cubicBezTo>
                    <a:pt x="6639" y="4427"/>
                    <a:pt x="6586" y="4400"/>
                    <a:pt x="6535" y="4400"/>
                  </a:cubicBezTo>
                  <a:cubicBezTo>
                    <a:pt x="6534" y="4400"/>
                    <a:pt x="6533" y="4400"/>
                    <a:pt x="6532" y="4400"/>
                  </a:cubicBezTo>
                  <a:cubicBezTo>
                    <a:pt x="6532" y="4400"/>
                    <a:pt x="6531" y="4400"/>
                    <a:pt x="6531" y="4400"/>
                  </a:cubicBezTo>
                  <a:cubicBezTo>
                    <a:pt x="6506" y="4400"/>
                    <a:pt x="6486" y="4423"/>
                    <a:pt x="6461" y="4423"/>
                  </a:cubicBezTo>
                  <a:cubicBezTo>
                    <a:pt x="6460" y="4423"/>
                    <a:pt x="6458" y="4423"/>
                    <a:pt x="6456" y="4423"/>
                  </a:cubicBezTo>
                  <a:cubicBezTo>
                    <a:pt x="6452" y="4422"/>
                    <a:pt x="6449" y="4422"/>
                    <a:pt x="6445" y="4422"/>
                  </a:cubicBezTo>
                  <a:cubicBezTo>
                    <a:pt x="6411" y="4422"/>
                    <a:pt x="6410" y="4442"/>
                    <a:pt x="6388" y="4480"/>
                  </a:cubicBezTo>
                  <a:cubicBezTo>
                    <a:pt x="6395" y="4468"/>
                    <a:pt x="6362" y="4393"/>
                    <a:pt x="6341" y="4393"/>
                  </a:cubicBezTo>
                  <a:cubicBezTo>
                    <a:pt x="6336" y="4393"/>
                    <a:pt x="6332" y="4396"/>
                    <a:pt x="6329" y="4404"/>
                  </a:cubicBezTo>
                  <a:cubicBezTo>
                    <a:pt x="6317" y="4433"/>
                    <a:pt x="6381" y="4503"/>
                    <a:pt x="6368" y="4534"/>
                  </a:cubicBezTo>
                  <a:cubicBezTo>
                    <a:pt x="6368" y="4534"/>
                    <a:pt x="6319" y="4468"/>
                    <a:pt x="6317" y="4463"/>
                  </a:cubicBezTo>
                  <a:cubicBezTo>
                    <a:pt x="6300" y="4430"/>
                    <a:pt x="6277" y="4385"/>
                    <a:pt x="6283" y="4344"/>
                  </a:cubicBezTo>
                  <a:lnTo>
                    <a:pt x="6283" y="4344"/>
                  </a:lnTo>
                  <a:cubicBezTo>
                    <a:pt x="6272" y="4413"/>
                    <a:pt x="6222" y="4370"/>
                    <a:pt x="6188" y="4403"/>
                  </a:cubicBezTo>
                  <a:cubicBezTo>
                    <a:pt x="6151" y="4395"/>
                    <a:pt x="6152" y="4388"/>
                    <a:pt x="6165" y="4348"/>
                  </a:cubicBezTo>
                  <a:cubicBezTo>
                    <a:pt x="6174" y="4313"/>
                    <a:pt x="6140" y="4320"/>
                    <a:pt x="6144" y="4296"/>
                  </a:cubicBezTo>
                  <a:lnTo>
                    <a:pt x="6144" y="4296"/>
                  </a:lnTo>
                  <a:lnTo>
                    <a:pt x="6121" y="4418"/>
                  </a:lnTo>
                  <a:cubicBezTo>
                    <a:pt x="6086" y="4412"/>
                    <a:pt x="6092" y="4314"/>
                    <a:pt x="6088" y="4314"/>
                  </a:cubicBezTo>
                  <a:lnTo>
                    <a:pt x="6088" y="4314"/>
                  </a:lnTo>
                  <a:cubicBezTo>
                    <a:pt x="6088" y="4314"/>
                    <a:pt x="6088" y="4314"/>
                    <a:pt x="6088" y="4314"/>
                  </a:cubicBezTo>
                  <a:cubicBezTo>
                    <a:pt x="6069" y="4325"/>
                    <a:pt x="6038" y="4361"/>
                    <a:pt x="6015" y="4361"/>
                  </a:cubicBezTo>
                  <a:cubicBezTo>
                    <a:pt x="6006" y="4361"/>
                    <a:pt x="5999" y="4357"/>
                    <a:pt x="5994" y="4345"/>
                  </a:cubicBezTo>
                  <a:cubicBezTo>
                    <a:pt x="5982" y="4320"/>
                    <a:pt x="5936" y="4270"/>
                    <a:pt x="5901" y="4270"/>
                  </a:cubicBezTo>
                  <a:cubicBezTo>
                    <a:pt x="5889" y="4270"/>
                    <a:pt x="5878" y="4276"/>
                    <a:pt x="5870" y="4290"/>
                  </a:cubicBezTo>
                  <a:cubicBezTo>
                    <a:pt x="5866" y="4296"/>
                    <a:pt x="5862" y="4298"/>
                    <a:pt x="5856" y="4298"/>
                  </a:cubicBezTo>
                  <a:cubicBezTo>
                    <a:pt x="5842" y="4298"/>
                    <a:pt x="5822" y="4286"/>
                    <a:pt x="5804" y="4286"/>
                  </a:cubicBezTo>
                  <a:cubicBezTo>
                    <a:pt x="5797" y="4286"/>
                    <a:pt x="5791" y="4288"/>
                    <a:pt x="5785" y="4293"/>
                  </a:cubicBezTo>
                  <a:cubicBezTo>
                    <a:pt x="5776" y="4302"/>
                    <a:pt x="5770" y="4306"/>
                    <a:pt x="5765" y="4306"/>
                  </a:cubicBezTo>
                  <a:cubicBezTo>
                    <a:pt x="5744" y="4306"/>
                    <a:pt x="5753" y="4241"/>
                    <a:pt x="5738" y="4230"/>
                  </a:cubicBezTo>
                  <a:cubicBezTo>
                    <a:pt x="5734" y="4227"/>
                    <a:pt x="5730" y="4226"/>
                    <a:pt x="5727" y="4226"/>
                  </a:cubicBezTo>
                  <a:cubicBezTo>
                    <a:pt x="5710" y="4226"/>
                    <a:pt x="5694" y="4245"/>
                    <a:pt x="5678" y="4245"/>
                  </a:cubicBezTo>
                  <a:cubicBezTo>
                    <a:pt x="5675" y="4245"/>
                    <a:pt x="5672" y="4245"/>
                    <a:pt x="5670" y="4244"/>
                  </a:cubicBezTo>
                  <a:cubicBezTo>
                    <a:pt x="5642" y="4233"/>
                    <a:pt x="5653" y="4220"/>
                    <a:pt x="5663" y="4197"/>
                  </a:cubicBezTo>
                  <a:cubicBezTo>
                    <a:pt x="5668" y="4185"/>
                    <a:pt x="5662" y="4181"/>
                    <a:pt x="5654" y="4181"/>
                  </a:cubicBezTo>
                  <a:cubicBezTo>
                    <a:pt x="5642" y="4181"/>
                    <a:pt x="5624" y="4188"/>
                    <a:pt x="5622" y="4190"/>
                  </a:cubicBezTo>
                  <a:cubicBezTo>
                    <a:pt x="5616" y="4194"/>
                    <a:pt x="5612" y="4196"/>
                    <a:pt x="5608" y="4196"/>
                  </a:cubicBezTo>
                  <a:cubicBezTo>
                    <a:pt x="5600" y="4196"/>
                    <a:pt x="5597" y="4186"/>
                    <a:pt x="5590" y="4181"/>
                  </a:cubicBezTo>
                  <a:cubicBezTo>
                    <a:pt x="5588" y="4179"/>
                    <a:pt x="5587" y="4179"/>
                    <a:pt x="5585" y="4179"/>
                  </a:cubicBezTo>
                  <a:cubicBezTo>
                    <a:pt x="5567" y="4179"/>
                    <a:pt x="5558" y="4258"/>
                    <a:pt x="5548" y="4258"/>
                  </a:cubicBezTo>
                  <a:cubicBezTo>
                    <a:pt x="5544" y="4258"/>
                    <a:pt x="5541" y="4248"/>
                    <a:pt x="5537" y="4223"/>
                  </a:cubicBezTo>
                  <a:cubicBezTo>
                    <a:pt x="5531" y="4187"/>
                    <a:pt x="5512" y="4170"/>
                    <a:pt x="5490" y="4170"/>
                  </a:cubicBezTo>
                  <a:cubicBezTo>
                    <a:pt x="5477" y="4170"/>
                    <a:pt x="5463" y="4177"/>
                    <a:pt x="5449" y="4189"/>
                  </a:cubicBezTo>
                  <a:cubicBezTo>
                    <a:pt x="5431" y="4204"/>
                    <a:pt x="5417" y="4214"/>
                    <a:pt x="5407" y="4214"/>
                  </a:cubicBezTo>
                  <a:cubicBezTo>
                    <a:pt x="5392" y="4214"/>
                    <a:pt x="5385" y="4196"/>
                    <a:pt x="5384" y="4151"/>
                  </a:cubicBezTo>
                  <a:cubicBezTo>
                    <a:pt x="5384" y="4136"/>
                    <a:pt x="5374" y="4132"/>
                    <a:pt x="5360" y="4132"/>
                  </a:cubicBezTo>
                  <a:cubicBezTo>
                    <a:pt x="5347" y="4132"/>
                    <a:pt x="5330" y="4136"/>
                    <a:pt x="5316" y="4136"/>
                  </a:cubicBezTo>
                  <a:cubicBezTo>
                    <a:pt x="5300" y="4136"/>
                    <a:pt x="5288" y="4131"/>
                    <a:pt x="5287" y="4114"/>
                  </a:cubicBezTo>
                  <a:lnTo>
                    <a:pt x="5287" y="4114"/>
                  </a:lnTo>
                  <a:cubicBezTo>
                    <a:pt x="5288" y="4140"/>
                    <a:pt x="5238" y="4169"/>
                    <a:pt x="5214" y="4169"/>
                  </a:cubicBezTo>
                  <a:cubicBezTo>
                    <a:pt x="5199" y="4169"/>
                    <a:pt x="5195" y="4158"/>
                    <a:pt x="5216" y="4130"/>
                  </a:cubicBezTo>
                  <a:cubicBezTo>
                    <a:pt x="5228" y="4093"/>
                    <a:pt x="5221" y="4083"/>
                    <a:pt x="5207" y="4083"/>
                  </a:cubicBezTo>
                  <a:cubicBezTo>
                    <a:pt x="5191" y="4083"/>
                    <a:pt x="5167" y="4095"/>
                    <a:pt x="5150" y="4095"/>
                  </a:cubicBezTo>
                  <a:cubicBezTo>
                    <a:pt x="5149" y="4095"/>
                    <a:pt x="5147" y="4095"/>
                    <a:pt x="5146" y="4094"/>
                  </a:cubicBezTo>
                  <a:cubicBezTo>
                    <a:pt x="5127" y="4092"/>
                    <a:pt x="5101" y="4085"/>
                    <a:pt x="5089" y="4066"/>
                  </a:cubicBezTo>
                  <a:cubicBezTo>
                    <a:pt x="5082" y="4054"/>
                    <a:pt x="5092" y="4044"/>
                    <a:pt x="5078" y="4037"/>
                  </a:cubicBezTo>
                  <a:cubicBezTo>
                    <a:pt x="5069" y="4032"/>
                    <a:pt x="5050" y="4028"/>
                    <a:pt x="5031" y="4028"/>
                  </a:cubicBezTo>
                  <a:cubicBezTo>
                    <a:pt x="5007" y="4028"/>
                    <a:pt x="4983" y="4034"/>
                    <a:pt x="4976" y="4053"/>
                  </a:cubicBezTo>
                  <a:lnTo>
                    <a:pt x="4976" y="4053"/>
                  </a:lnTo>
                  <a:cubicBezTo>
                    <a:pt x="4987" y="4022"/>
                    <a:pt x="5000" y="3994"/>
                    <a:pt x="4973" y="3981"/>
                  </a:cubicBezTo>
                  <a:cubicBezTo>
                    <a:pt x="4971" y="3980"/>
                    <a:pt x="4969" y="3980"/>
                    <a:pt x="4967" y="3980"/>
                  </a:cubicBezTo>
                  <a:cubicBezTo>
                    <a:pt x="4955" y="3980"/>
                    <a:pt x="4935" y="3991"/>
                    <a:pt x="4923" y="3991"/>
                  </a:cubicBezTo>
                  <a:cubicBezTo>
                    <a:pt x="4916" y="3991"/>
                    <a:pt x="4912" y="3988"/>
                    <a:pt x="4913" y="3977"/>
                  </a:cubicBezTo>
                  <a:lnTo>
                    <a:pt x="4913" y="3977"/>
                  </a:lnTo>
                  <a:cubicBezTo>
                    <a:pt x="4913" y="3979"/>
                    <a:pt x="4891" y="3980"/>
                    <a:pt x="4886" y="3991"/>
                  </a:cubicBezTo>
                  <a:cubicBezTo>
                    <a:pt x="4884" y="3996"/>
                    <a:pt x="4882" y="3998"/>
                    <a:pt x="4879" y="3998"/>
                  </a:cubicBezTo>
                  <a:cubicBezTo>
                    <a:pt x="4873" y="3998"/>
                    <a:pt x="4867" y="3987"/>
                    <a:pt x="4864" y="3983"/>
                  </a:cubicBezTo>
                  <a:cubicBezTo>
                    <a:pt x="4849" y="3963"/>
                    <a:pt x="4832" y="3938"/>
                    <a:pt x="4814" y="3938"/>
                  </a:cubicBezTo>
                  <a:cubicBezTo>
                    <a:pt x="4802" y="3938"/>
                    <a:pt x="4790" y="3950"/>
                    <a:pt x="4777" y="3983"/>
                  </a:cubicBezTo>
                  <a:cubicBezTo>
                    <a:pt x="4782" y="3970"/>
                    <a:pt x="4801" y="3919"/>
                    <a:pt x="4784" y="3919"/>
                  </a:cubicBezTo>
                  <a:cubicBezTo>
                    <a:pt x="4781" y="3919"/>
                    <a:pt x="4778" y="3920"/>
                    <a:pt x="4774" y="3922"/>
                  </a:cubicBezTo>
                  <a:cubicBezTo>
                    <a:pt x="4754" y="3934"/>
                    <a:pt x="4749" y="3942"/>
                    <a:pt x="4739" y="3942"/>
                  </a:cubicBezTo>
                  <a:cubicBezTo>
                    <a:pt x="4734" y="3942"/>
                    <a:pt x="4728" y="3940"/>
                    <a:pt x="4719" y="3936"/>
                  </a:cubicBezTo>
                  <a:lnTo>
                    <a:pt x="4719" y="3936"/>
                  </a:lnTo>
                  <a:cubicBezTo>
                    <a:pt x="4720" y="3936"/>
                    <a:pt x="4721" y="3936"/>
                    <a:pt x="4722" y="3936"/>
                  </a:cubicBezTo>
                  <a:cubicBezTo>
                    <a:pt x="4737" y="3936"/>
                    <a:pt x="4751" y="3884"/>
                    <a:pt x="4731" y="3871"/>
                  </a:cubicBezTo>
                  <a:cubicBezTo>
                    <a:pt x="4714" y="3860"/>
                    <a:pt x="4693" y="3856"/>
                    <a:pt x="4672" y="3856"/>
                  </a:cubicBezTo>
                  <a:cubicBezTo>
                    <a:pt x="4627" y="3856"/>
                    <a:pt x="4621" y="3867"/>
                    <a:pt x="4601" y="3912"/>
                  </a:cubicBezTo>
                  <a:cubicBezTo>
                    <a:pt x="4566" y="3896"/>
                    <a:pt x="4578" y="3889"/>
                    <a:pt x="4579" y="3851"/>
                  </a:cubicBezTo>
                  <a:lnTo>
                    <a:pt x="4579" y="3851"/>
                  </a:lnTo>
                  <a:cubicBezTo>
                    <a:pt x="4579" y="3851"/>
                    <a:pt x="4542" y="3889"/>
                    <a:pt x="4536" y="3901"/>
                  </a:cubicBezTo>
                  <a:cubicBezTo>
                    <a:pt x="4555" y="3857"/>
                    <a:pt x="4560" y="3819"/>
                    <a:pt x="4567" y="3772"/>
                  </a:cubicBezTo>
                  <a:lnTo>
                    <a:pt x="4567" y="3772"/>
                  </a:lnTo>
                  <a:cubicBezTo>
                    <a:pt x="4539" y="3788"/>
                    <a:pt x="4514" y="3803"/>
                    <a:pt x="4488" y="3824"/>
                  </a:cubicBezTo>
                  <a:cubicBezTo>
                    <a:pt x="4475" y="3834"/>
                    <a:pt x="4464" y="3838"/>
                    <a:pt x="4453" y="3838"/>
                  </a:cubicBezTo>
                  <a:cubicBezTo>
                    <a:pt x="4427" y="3838"/>
                    <a:pt x="4407" y="3814"/>
                    <a:pt x="4387" y="3794"/>
                  </a:cubicBezTo>
                  <a:cubicBezTo>
                    <a:pt x="4376" y="3783"/>
                    <a:pt x="4344" y="3751"/>
                    <a:pt x="4319" y="3751"/>
                  </a:cubicBezTo>
                  <a:cubicBezTo>
                    <a:pt x="4310" y="3751"/>
                    <a:pt x="4302" y="3756"/>
                    <a:pt x="4296" y="3766"/>
                  </a:cubicBezTo>
                  <a:cubicBezTo>
                    <a:pt x="4278" y="3799"/>
                    <a:pt x="4263" y="3838"/>
                    <a:pt x="4247" y="3873"/>
                  </a:cubicBezTo>
                  <a:cubicBezTo>
                    <a:pt x="4221" y="3858"/>
                    <a:pt x="4256" y="3800"/>
                    <a:pt x="4268" y="3776"/>
                  </a:cubicBezTo>
                  <a:lnTo>
                    <a:pt x="4268" y="3776"/>
                  </a:lnTo>
                  <a:cubicBezTo>
                    <a:pt x="4265" y="3780"/>
                    <a:pt x="4263" y="3782"/>
                    <a:pt x="4261" y="3782"/>
                  </a:cubicBezTo>
                  <a:cubicBezTo>
                    <a:pt x="4250" y="3782"/>
                    <a:pt x="4241" y="3732"/>
                    <a:pt x="4250" y="3713"/>
                  </a:cubicBezTo>
                  <a:cubicBezTo>
                    <a:pt x="4259" y="3694"/>
                    <a:pt x="4274" y="3662"/>
                    <a:pt x="4255" y="3651"/>
                  </a:cubicBezTo>
                  <a:lnTo>
                    <a:pt x="4255" y="3651"/>
                  </a:lnTo>
                  <a:lnTo>
                    <a:pt x="4203" y="3764"/>
                  </a:lnTo>
                  <a:cubicBezTo>
                    <a:pt x="4231" y="3702"/>
                    <a:pt x="4130" y="3646"/>
                    <a:pt x="4102" y="3630"/>
                  </a:cubicBezTo>
                  <a:lnTo>
                    <a:pt x="4102" y="3630"/>
                  </a:lnTo>
                  <a:cubicBezTo>
                    <a:pt x="4122" y="3641"/>
                    <a:pt x="4105" y="3673"/>
                    <a:pt x="4096" y="3691"/>
                  </a:cubicBezTo>
                  <a:cubicBezTo>
                    <a:pt x="4065" y="3669"/>
                    <a:pt x="4084" y="3583"/>
                    <a:pt x="4047" y="3583"/>
                  </a:cubicBezTo>
                  <a:cubicBezTo>
                    <a:pt x="4042" y="3583"/>
                    <a:pt x="4036" y="3585"/>
                    <a:pt x="4028" y="3589"/>
                  </a:cubicBezTo>
                  <a:cubicBezTo>
                    <a:pt x="4023" y="3594"/>
                    <a:pt x="3995" y="3611"/>
                    <a:pt x="3980" y="3611"/>
                  </a:cubicBezTo>
                  <a:cubicBezTo>
                    <a:pt x="3973" y="3611"/>
                    <a:pt x="3969" y="3606"/>
                    <a:pt x="3972" y="3594"/>
                  </a:cubicBezTo>
                  <a:cubicBezTo>
                    <a:pt x="3977" y="3578"/>
                    <a:pt x="4033" y="3540"/>
                    <a:pt x="4004" y="3530"/>
                  </a:cubicBezTo>
                  <a:cubicBezTo>
                    <a:pt x="3997" y="3528"/>
                    <a:pt x="3991" y="3527"/>
                    <a:pt x="3985" y="3527"/>
                  </a:cubicBezTo>
                  <a:cubicBezTo>
                    <a:pt x="3973" y="3527"/>
                    <a:pt x="3963" y="3530"/>
                    <a:pt x="3952" y="3530"/>
                  </a:cubicBezTo>
                  <a:cubicBezTo>
                    <a:pt x="3941" y="3530"/>
                    <a:pt x="3929" y="3527"/>
                    <a:pt x="3916" y="3514"/>
                  </a:cubicBezTo>
                  <a:cubicBezTo>
                    <a:pt x="3894" y="3490"/>
                    <a:pt x="3881" y="3460"/>
                    <a:pt x="3852" y="3446"/>
                  </a:cubicBezTo>
                  <a:cubicBezTo>
                    <a:pt x="3846" y="3443"/>
                    <a:pt x="3841" y="3442"/>
                    <a:pt x="3835" y="3442"/>
                  </a:cubicBezTo>
                  <a:cubicBezTo>
                    <a:pt x="3803" y="3442"/>
                    <a:pt x="3771" y="3476"/>
                    <a:pt x="3805" y="3496"/>
                  </a:cubicBezTo>
                  <a:cubicBezTo>
                    <a:pt x="3786" y="3487"/>
                    <a:pt x="3765" y="3475"/>
                    <a:pt x="3750" y="3458"/>
                  </a:cubicBezTo>
                  <a:cubicBezTo>
                    <a:pt x="3736" y="3440"/>
                    <a:pt x="3739" y="3417"/>
                    <a:pt x="3732" y="3396"/>
                  </a:cubicBezTo>
                  <a:cubicBezTo>
                    <a:pt x="3727" y="3383"/>
                    <a:pt x="3715" y="3383"/>
                    <a:pt x="3705" y="3383"/>
                  </a:cubicBezTo>
                  <a:cubicBezTo>
                    <a:pt x="3703" y="3383"/>
                    <a:pt x="3702" y="3383"/>
                    <a:pt x="3701" y="3383"/>
                  </a:cubicBezTo>
                  <a:cubicBezTo>
                    <a:pt x="3674" y="3384"/>
                    <a:pt x="3670" y="3406"/>
                    <a:pt x="3655" y="3433"/>
                  </a:cubicBezTo>
                  <a:cubicBezTo>
                    <a:pt x="3660" y="3431"/>
                    <a:pt x="3664" y="3430"/>
                    <a:pt x="3667" y="3430"/>
                  </a:cubicBezTo>
                  <a:cubicBezTo>
                    <a:pt x="3680" y="3430"/>
                    <a:pt x="3677" y="3444"/>
                    <a:pt x="3660" y="3454"/>
                  </a:cubicBezTo>
                  <a:cubicBezTo>
                    <a:pt x="3651" y="3458"/>
                    <a:pt x="3641" y="3460"/>
                    <a:pt x="3632" y="3460"/>
                  </a:cubicBezTo>
                  <a:cubicBezTo>
                    <a:pt x="3621" y="3460"/>
                    <a:pt x="3611" y="3457"/>
                    <a:pt x="3606" y="3448"/>
                  </a:cubicBezTo>
                  <a:cubicBezTo>
                    <a:pt x="3585" y="3418"/>
                    <a:pt x="3671" y="3385"/>
                    <a:pt x="3636" y="3364"/>
                  </a:cubicBezTo>
                  <a:cubicBezTo>
                    <a:pt x="3628" y="3359"/>
                    <a:pt x="3594" y="3348"/>
                    <a:pt x="3567" y="3348"/>
                  </a:cubicBezTo>
                  <a:cubicBezTo>
                    <a:pt x="3548" y="3348"/>
                    <a:pt x="3532" y="3354"/>
                    <a:pt x="3533" y="3373"/>
                  </a:cubicBezTo>
                  <a:cubicBezTo>
                    <a:pt x="3536" y="3409"/>
                    <a:pt x="3542" y="3421"/>
                    <a:pt x="3506" y="3435"/>
                  </a:cubicBezTo>
                  <a:cubicBezTo>
                    <a:pt x="3499" y="3438"/>
                    <a:pt x="3491" y="3440"/>
                    <a:pt x="3484" y="3440"/>
                  </a:cubicBezTo>
                  <a:cubicBezTo>
                    <a:pt x="3469" y="3440"/>
                    <a:pt x="3456" y="3433"/>
                    <a:pt x="3454" y="3413"/>
                  </a:cubicBezTo>
                  <a:cubicBezTo>
                    <a:pt x="3449" y="3370"/>
                    <a:pt x="3535" y="3296"/>
                    <a:pt x="3530" y="3287"/>
                  </a:cubicBezTo>
                  <a:cubicBezTo>
                    <a:pt x="3521" y="3271"/>
                    <a:pt x="3501" y="3262"/>
                    <a:pt x="3483" y="3262"/>
                  </a:cubicBezTo>
                  <a:cubicBezTo>
                    <a:pt x="3480" y="3262"/>
                    <a:pt x="3477" y="3263"/>
                    <a:pt x="3474" y="3263"/>
                  </a:cubicBezTo>
                  <a:cubicBezTo>
                    <a:pt x="3447" y="3268"/>
                    <a:pt x="3447" y="3301"/>
                    <a:pt x="3422" y="3307"/>
                  </a:cubicBezTo>
                  <a:cubicBezTo>
                    <a:pt x="3420" y="3307"/>
                    <a:pt x="3417" y="3308"/>
                    <a:pt x="3416" y="3308"/>
                  </a:cubicBezTo>
                  <a:cubicBezTo>
                    <a:pt x="3383" y="3308"/>
                    <a:pt x="3439" y="3222"/>
                    <a:pt x="3408" y="3222"/>
                  </a:cubicBezTo>
                  <a:cubicBezTo>
                    <a:pt x="3407" y="3222"/>
                    <a:pt x="3406" y="3222"/>
                    <a:pt x="3406" y="3222"/>
                  </a:cubicBezTo>
                  <a:cubicBezTo>
                    <a:pt x="3373" y="3225"/>
                    <a:pt x="3347" y="3248"/>
                    <a:pt x="3326" y="3277"/>
                  </a:cubicBezTo>
                  <a:lnTo>
                    <a:pt x="3326" y="3277"/>
                  </a:lnTo>
                  <a:cubicBezTo>
                    <a:pt x="3341" y="3255"/>
                    <a:pt x="3359" y="3230"/>
                    <a:pt x="3361" y="3206"/>
                  </a:cubicBezTo>
                  <a:cubicBezTo>
                    <a:pt x="3364" y="3172"/>
                    <a:pt x="3352" y="3116"/>
                    <a:pt x="3320" y="3113"/>
                  </a:cubicBezTo>
                  <a:cubicBezTo>
                    <a:pt x="3310" y="3113"/>
                    <a:pt x="3314" y="3159"/>
                    <a:pt x="3289" y="3161"/>
                  </a:cubicBezTo>
                  <a:cubicBezTo>
                    <a:pt x="3288" y="3161"/>
                    <a:pt x="3288" y="3161"/>
                    <a:pt x="3287" y="3161"/>
                  </a:cubicBezTo>
                  <a:cubicBezTo>
                    <a:pt x="3267" y="3161"/>
                    <a:pt x="3251" y="3145"/>
                    <a:pt x="3240" y="3130"/>
                  </a:cubicBezTo>
                  <a:cubicBezTo>
                    <a:pt x="3227" y="3111"/>
                    <a:pt x="3232" y="3075"/>
                    <a:pt x="3216" y="3065"/>
                  </a:cubicBezTo>
                  <a:cubicBezTo>
                    <a:pt x="3213" y="3063"/>
                    <a:pt x="3210" y="3062"/>
                    <a:pt x="3206" y="3062"/>
                  </a:cubicBezTo>
                  <a:cubicBezTo>
                    <a:pt x="3191" y="3062"/>
                    <a:pt x="3173" y="3079"/>
                    <a:pt x="3161" y="3079"/>
                  </a:cubicBezTo>
                  <a:cubicBezTo>
                    <a:pt x="3155" y="3079"/>
                    <a:pt x="3150" y="3076"/>
                    <a:pt x="3147" y="3067"/>
                  </a:cubicBezTo>
                  <a:cubicBezTo>
                    <a:pt x="3141" y="3050"/>
                    <a:pt x="3171" y="2999"/>
                    <a:pt x="3149" y="2999"/>
                  </a:cubicBezTo>
                  <a:cubicBezTo>
                    <a:pt x="3147" y="2999"/>
                    <a:pt x="3145" y="3000"/>
                    <a:pt x="3143" y="3000"/>
                  </a:cubicBezTo>
                  <a:cubicBezTo>
                    <a:pt x="3115" y="3008"/>
                    <a:pt x="3089" y="3045"/>
                    <a:pt x="3063" y="3045"/>
                  </a:cubicBezTo>
                  <a:cubicBezTo>
                    <a:pt x="3057" y="3045"/>
                    <a:pt x="3051" y="3044"/>
                    <a:pt x="3045" y="3039"/>
                  </a:cubicBezTo>
                  <a:lnTo>
                    <a:pt x="3064" y="3010"/>
                  </a:lnTo>
                  <a:cubicBezTo>
                    <a:pt x="3067" y="2998"/>
                    <a:pt x="3072" y="2992"/>
                    <a:pt x="3078" y="2992"/>
                  </a:cubicBezTo>
                  <a:cubicBezTo>
                    <a:pt x="3080" y="2992"/>
                    <a:pt x="3083" y="2993"/>
                    <a:pt x="3085" y="2994"/>
                  </a:cubicBezTo>
                  <a:cubicBezTo>
                    <a:pt x="3096" y="2986"/>
                    <a:pt x="3019" y="2973"/>
                    <a:pt x="3012" y="2970"/>
                  </a:cubicBezTo>
                  <a:cubicBezTo>
                    <a:pt x="2992" y="2958"/>
                    <a:pt x="3000" y="2928"/>
                    <a:pt x="2978" y="2923"/>
                  </a:cubicBezTo>
                  <a:cubicBezTo>
                    <a:pt x="2972" y="2921"/>
                    <a:pt x="2967" y="2921"/>
                    <a:pt x="2962" y="2921"/>
                  </a:cubicBezTo>
                  <a:cubicBezTo>
                    <a:pt x="2958" y="2921"/>
                    <a:pt x="2954" y="2921"/>
                    <a:pt x="2950" y="2921"/>
                  </a:cubicBezTo>
                  <a:cubicBezTo>
                    <a:pt x="2942" y="2921"/>
                    <a:pt x="2934" y="2920"/>
                    <a:pt x="2924" y="2912"/>
                  </a:cubicBezTo>
                  <a:cubicBezTo>
                    <a:pt x="2902" y="2896"/>
                    <a:pt x="2896" y="2890"/>
                    <a:pt x="2886" y="2863"/>
                  </a:cubicBezTo>
                  <a:cubicBezTo>
                    <a:pt x="2880" y="2849"/>
                    <a:pt x="2871" y="2845"/>
                    <a:pt x="2859" y="2845"/>
                  </a:cubicBezTo>
                  <a:cubicBezTo>
                    <a:pt x="2848" y="2845"/>
                    <a:pt x="2835" y="2849"/>
                    <a:pt x="2823" y="2849"/>
                  </a:cubicBezTo>
                  <a:cubicBezTo>
                    <a:pt x="2816" y="2849"/>
                    <a:pt x="2809" y="2847"/>
                    <a:pt x="2803" y="2842"/>
                  </a:cubicBezTo>
                  <a:cubicBezTo>
                    <a:pt x="2778" y="2821"/>
                    <a:pt x="2806" y="2762"/>
                    <a:pt x="2783" y="2742"/>
                  </a:cubicBezTo>
                  <a:cubicBezTo>
                    <a:pt x="2779" y="2738"/>
                    <a:pt x="2773" y="2737"/>
                    <a:pt x="2768" y="2737"/>
                  </a:cubicBezTo>
                  <a:cubicBezTo>
                    <a:pt x="2750" y="2737"/>
                    <a:pt x="2727" y="2750"/>
                    <a:pt x="2710" y="2750"/>
                  </a:cubicBezTo>
                  <a:cubicBezTo>
                    <a:pt x="2707" y="2750"/>
                    <a:pt x="2705" y="2749"/>
                    <a:pt x="2703" y="2749"/>
                  </a:cubicBezTo>
                  <a:cubicBezTo>
                    <a:pt x="2667" y="2740"/>
                    <a:pt x="2731" y="2670"/>
                    <a:pt x="2744" y="2652"/>
                  </a:cubicBezTo>
                  <a:lnTo>
                    <a:pt x="2744" y="2652"/>
                  </a:lnTo>
                  <a:cubicBezTo>
                    <a:pt x="2714" y="2660"/>
                    <a:pt x="2686" y="2665"/>
                    <a:pt x="2657" y="2681"/>
                  </a:cubicBezTo>
                  <a:cubicBezTo>
                    <a:pt x="2641" y="2689"/>
                    <a:pt x="2631" y="2693"/>
                    <a:pt x="2626" y="2693"/>
                  </a:cubicBezTo>
                  <a:cubicBezTo>
                    <a:pt x="2607" y="2693"/>
                    <a:pt x="2634" y="2655"/>
                    <a:pt x="2656" y="2627"/>
                  </a:cubicBezTo>
                  <a:lnTo>
                    <a:pt x="2656" y="2627"/>
                  </a:lnTo>
                  <a:cubicBezTo>
                    <a:pt x="2646" y="2640"/>
                    <a:pt x="2636" y="2644"/>
                    <a:pt x="2627" y="2644"/>
                  </a:cubicBezTo>
                  <a:cubicBezTo>
                    <a:pt x="2604" y="2644"/>
                    <a:pt x="2584" y="2618"/>
                    <a:pt x="2565" y="2618"/>
                  </a:cubicBezTo>
                  <a:cubicBezTo>
                    <a:pt x="2559" y="2618"/>
                    <a:pt x="2553" y="2621"/>
                    <a:pt x="2546" y="2628"/>
                  </a:cubicBezTo>
                  <a:cubicBezTo>
                    <a:pt x="2547" y="2598"/>
                    <a:pt x="2551" y="2563"/>
                    <a:pt x="2532" y="2543"/>
                  </a:cubicBezTo>
                  <a:cubicBezTo>
                    <a:pt x="2523" y="2554"/>
                    <a:pt x="2517" y="2558"/>
                    <a:pt x="2512" y="2558"/>
                  </a:cubicBezTo>
                  <a:cubicBezTo>
                    <a:pt x="2504" y="2558"/>
                    <a:pt x="2497" y="2549"/>
                    <a:pt x="2486" y="2540"/>
                  </a:cubicBezTo>
                  <a:cubicBezTo>
                    <a:pt x="2478" y="2534"/>
                    <a:pt x="2468" y="2533"/>
                    <a:pt x="2458" y="2533"/>
                  </a:cubicBezTo>
                  <a:cubicBezTo>
                    <a:pt x="2447" y="2533"/>
                    <a:pt x="2434" y="2535"/>
                    <a:pt x="2423" y="2535"/>
                  </a:cubicBezTo>
                  <a:cubicBezTo>
                    <a:pt x="2413" y="2535"/>
                    <a:pt x="2404" y="2533"/>
                    <a:pt x="2397" y="2526"/>
                  </a:cubicBezTo>
                  <a:cubicBezTo>
                    <a:pt x="2392" y="2521"/>
                    <a:pt x="2424" y="2408"/>
                    <a:pt x="2395" y="2408"/>
                  </a:cubicBezTo>
                  <a:cubicBezTo>
                    <a:pt x="2392" y="2408"/>
                    <a:pt x="2389" y="2409"/>
                    <a:pt x="2385" y="2412"/>
                  </a:cubicBezTo>
                  <a:cubicBezTo>
                    <a:pt x="2372" y="2420"/>
                    <a:pt x="2342" y="2491"/>
                    <a:pt x="2328" y="2491"/>
                  </a:cubicBezTo>
                  <a:cubicBezTo>
                    <a:pt x="2325" y="2491"/>
                    <a:pt x="2322" y="2487"/>
                    <a:pt x="2321" y="2476"/>
                  </a:cubicBezTo>
                  <a:cubicBezTo>
                    <a:pt x="2319" y="2446"/>
                    <a:pt x="2327" y="2430"/>
                    <a:pt x="2305" y="2430"/>
                  </a:cubicBezTo>
                  <a:cubicBezTo>
                    <a:pt x="2301" y="2430"/>
                    <a:pt x="2297" y="2430"/>
                    <a:pt x="2291" y="2431"/>
                  </a:cubicBezTo>
                  <a:cubicBezTo>
                    <a:pt x="2291" y="2431"/>
                    <a:pt x="2291" y="2431"/>
                    <a:pt x="2291" y="2431"/>
                  </a:cubicBezTo>
                  <a:lnTo>
                    <a:pt x="2291" y="2431"/>
                  </a:lnTo>
                  <a:cubicBezTo>
                    <a:pt x="2290" y="2431"/>
                    <a:pt x="2258" y="2450"/>
                    <a:pt x="2251" y="2450"/>
                  </a:cubicBezTo>
                  <a:cubicBezTo>
                    <a:pt x="2250" y="2450"/>
                    <a:pt x="2249" y="2449"/>
                    <a:pt x="2250" y="2449"/>
                  </a:cubicBezTo>
                  <a:cubicBezTo>
                    <a:pt x="2257" y="2418"/>
                    <a:pt x="2326" y="2395"/>
                    <a:pt x="2326" y="2374"/>
                  </a:cubicBezTo>
                  <a:cubicBezTo>
                    <a:pt x="2327" y="2373"/>
                    <a:pt x="2324" y="2372"/>
                    <a:pt x="2321" y="2372"/>
                  </a:cubicBezTo>
                  <a:cubicBezTo>
                    <a:pt x="2312" y="2372"/>
                    <a:pt x="2296" y="2376"/>
                    <a:pt x="2295" y="2376"/>
                  </a:cubicBezTo>
                  <a:cubicBezTo>
                    <a:pt x="2291" y="2377"/>
                    <a:pt x="2288" y="2377"/>
                    <a:pt x="2285" y="2377"/>
                  </a:cubicBezTo>
                  <a:cubicBezTo>
                    <a:pt x="2271" y="2377"/>
                    <a:pt x="2267" y="2370"/>
                    <a:pt x="2256" y="2359"/>
                  </a:cubicBezTo>
                  <a:lnTo>
                    <a:pt x="2256" y="2359"/>
                  </a:lnTo>
                  <a:cubicBezTo>
                    <a:pt x="2258" y="2361"/>
                    <a:pt x="2260" y="2362"/>
                    <a:pt x="2262" y="2362"/>
                  </a:cubicBezTo>
                  <a:cubicBezTo>
                    <a:pt x="2270" y="2362"/>
                    <a:pt x="2278" y="2345"/>
                    <a:pt x="2287" y="2334"/>
                  </a:cubicBezTo>
                  <a:lnTo>
                    <a:pt x="2287" y="2334"/>
                  </a:lnTo>
                  <a:cubicBezTo>
                    <a:pt x="2283" y="2339"/>
                    <a:pt x="2280" y="2341"/>
                    <a:pt x="2277" y="2341"/>
                  </a:cubicBezTo>
                  <a:cubicBezTo>
                    <a:pt x="2266" y="2341"/>
                    <a:pt x="2260" y="2317"/>
                    <a:pt x="2249" y="2313"/>
                  </a:cubicBezTo>
                  <a:cubicBezTo>
                    <a:pt x="2244" y="2318"/>
                    <a:pt x="2237" y="2328"/>
                    <a:pt x="2230" y="2328"/>
                  </a:cubicBezTo>
                  <a:cubicBezTo>
                    <a:pt x="2229" y="2328"/>
                    <a:pt x="2229" y="2328"/>
                    <a:pt x="2229" y="2328"/>
                  </a:cubicBezTo>
                  <a:cubicBezTo>
                    <a:pt x="2203" y="2323"/>
                    <a:pt x="2178" y="2298"/>
                    <a:pt x="2197" y="2273"/>
                  </a:cubicBezTo>
                  <a:cubicBezTo>
                    <a:pt x="2219" y="2246"/>
                    <a:pt x="2199" y="2212"/>
                    <a:pt x="2177" y="2212"/>
                  </a:cubicBezTo>
                  <a:cubicBezTo>
                    <a:pt x="2170" y="2212"/>
                    <a:pt x="2163" y="2215"/>
                    <a:pt x="2156" y="2222"/>
                  </a:cubicBezTo>
                  <a:cubicBezTo>
                    <a:pt x="2142" y="2217"/>
                    <a:pt x="2129" y="2187"/>
                    <a:pt x="2111" y="2187"/>
                  </a:cubicBezTo>
                  <a:cubicBezTo>
                    <a:pt x="2105" y="2187"/>
                    <a:pt x="2099" y="2190"/>
                    <a:pt x="2092" y="2198"/>
                  </a:cubicBezTo>
                  <a:cubicBezTo>
                    <a:pt x="2078" y="2151"/>
                    <a:pt x="2069" y="2029"/>
                    <a:pt x="2006" y="2029"/>
                  </a:cubicBezTo>
                  <a:cubicBezTo>
                    <a:pt x="1997" y="2029"/>
                    <a:pt x="1987" y="2032"/>
                    <a:pt x="1975" y="2037"/>
                  </a:cubicBezTo>
                  <a:cubicBezTo>
                    <a:pt x="2020" y="1991"/>
                    <a:pt x="2021" y="1978"/>
                    <a:pt x="2004" y="1978"/>
                  </a:cubicBezTo>
                  <a:cubicBezTo>
                    <a:pt x="1980" y="1978"/>
                    <a:pt x="1923" y="2003"/>
                    <a:pt x="1900" y="2003"/>
                  </a:cubicBezTo>
                  <a:cubicBezTo>
                    <a:pt x="1892" y="2003"/>
                    <a:pt x="1888" y="2001"/>
                    <a:pt x="1889" y="1995"/>
                  </a:cubicBezTo>
                  <a:cubicBezTo>
                    <a:pt x="1894" y="1960"/>
                    <a:pt x="1930" y="1907"/>
                    <a:pt x="1880" y="1907"/>
                  </a:cubicBezTo>
                  <a:cubicBezTo>
                    <a:pt x="1879" y="1907"/>
                    <a:pt x="1878" y="1907"/>
                    <a:pt x="1878" y="1907"/>
                  </a:cubicBezTo>
                  <a:cubicBezTo>
                    <a:pt x="1864" y="1908"/>
                    <a:pt x="1766" y="1943"/>
                    <a:pt x="1763" y="1949"/>
                  </a:cubicBezTo>
                  <a:cubicBezTo>
                    <a:pt x="1776" y="1910"/>
                    <a:pt x="1824" y="1897"/>
                    <a:pt x="1778" y="1864"/>
                  </a:cubicBezTo>
                  <a:cubicBezTo>
                    <a:pt x="1774" y="1861"/>
                    <a:pt x="1770" y="1860"/>
                    <a:pt x="1767" y="1860"/>
                  </a:cubicBezTo>
                  <a:cubicBezTo>
                    <a:pt x="1751" y="1860"/>
                    <a:pt x="1740" y="1882"/>
                    <a:pt x="1726" y="1882"/>
                  </a:cubicBezTo>
                  <a:cubicBezTo>
                    <a:pt x="1722" y="1882"/>
                    <a:pt x="1718" y="1879"/>
                    <a:pt x="1713" y="1874"/>
                  </a:cubicBezTo>
                  <a:cubicBezTo>
                    <a:pt x="1730" y="1856"/>
                    <a:pt x="1780" y="1818"/>
                    <a:pt x="1781" y="1791"/>
                  </a:cubicBezTo>
                  <a:cubicBezTo>
                    <a:pt x="1781" y="1776"/>
                    <a:pt x="1763" y="1759"/>
                    <a:pt x="1745" y="1759"/>
                  </a:cubicBezTo>
                  <a:cubicBezTo>
                    <a:pt x="1739" y="1759"/>
                    <a:pt x="1732" y="1761"/>
                    <a:pt x="1727" y="1767"/>
                  </a:cubicBezTo>
                  <a:cubicBezTo>
                    <a:pt x="1724" y="1769"/>
                    <a:pt x="1720" y="1770"/>
                    <a:pt x="1717" y="1770"/>
                  </a:cubicBezTo>
                  <a:cubicBezTo>
                    <a:pt x="1695" y="1770"/>
                    <a:pt x="1657" y="1735"/>
                    <a:pt x="1651" y="1727"/>
                  </a:cubicBezTo>
                  <a:cubicBezTo>
                    <a:pt x="1637" y="1713"/>
                    <a:pt x="1592" y="1672"/>
                    <a:pt x="1610" y="1640"/>
                  </a:cubicBezTo>
                  <a:cubicBezTo>
                    <a:pt x="1633" y="1599"/>
                    <a:pt x="1636" y="1560"/>
                    <a:pt x="1589" y="1550"/>
                  </a:cubicBezTo>
                  <a:cubicBezTo>
                    <a:pt x="1586" y="1550"/>
                    <a:pt x="1584" y="1549"/>
                    <a:pt x="1581" y="1549"/>
                  </a:cubicBezTo>
                  <a:cubicBezTo>
                    <a:pt x="1567" y="1549"/>
                    <a:pt x="1553" y="1557"/>
                    <a:pt x="1539" y="1557"/>
                  </a:cubicBezTo>
                  <a:cubicBezTo>
                    <a:pt x="1533" y="1557"/>
                    <a:pt x="1527" y="1555"/>
                    <a:pt x="1521" y="1551"/>
                  </a:cubicBezTo>
                  <a:cubicBezTo>
                    <a:pt x="1503" y="1536"/>
                    <a:pt x="1496" y="1507"/>
                    <a:pt x="1489" y="1485"/>
                  </a:cubicBezTo>
                  <a:cubicBezTo>
                    <a:pt x="1487" y="1480"/>
                    <a:pt x="1454" y="1403"/>
                    <a:pt x="1441" y="1403"/>
                  </a:cubicBezTo>
                  <a:cubicBezTo>
                    <a:pt x="1440" y="1403"/>
                    <a:pt x="1438" y="1404"/>
                    <a:pt x="1438" y="1405"/>
                  </a:cubicBezTo>
                  <a:cubicBezTo>
                    <a:pt x="1429" y="1421"/>
                    <a:pt x="1421" y="1427"/>
                    <a:pt x="1414" y="1427"/>
                  </a:cubicBezTo>
                  <a:cubicBezTo>
                    <a:pt x="1392" y="1427"/>
                    <a:pt x="1376" y="1365"/>
                    <a:pt x="1363" y="1346"/>
                  </a:cubicBezTo>
                  <a:cubicBezTo>
                    <a:pt x="1349" y="1327"/>
                    <a:pt x="1336" y="1306"/>
                    <a:pt x="1318" y="1291"/>
                  </a:cubicBezTo>
                  <a:cubicBezTo>
                    <a:pt x="1310" y="1284"/>
                    <a:pt x="1306" y="1282"/>
                    <a:pt x="1303" y="1282"/>
                  </a:cubicBezTo>
                  <a:cubicBezTo>
                    <a:pt x="1299" y="1282"/>
                    <a:pt x="1298" y="1287"/>
                    <a:pt x="1293" y="1293"/>
                  </a:cubicBezTo>
                  <a:cubicBezTo>
                    <a:pt x="1292" y="1295"/>
                    <a:pt x="1291" y="1296"/>
                    <a:pt x="1290" y="1296"/>
                  </a:cubicBezTo>
                  <a:cubicBezTo>
                    <a:pt x="1282" y="1296"/>
                    <a:pt x="1272" y="1259"/>
                    <a:pt x="1271" y="1257"/>
                  </a:cubicBezTo>
                  <a:cubicBezTo>
                    <a:pt x="1261" y="1244"/>
                    <a:pt x="1250" y="1232"/>
                    <a:pt x="1236" y="1224"/>
                  </a:cubicBezTo>
                  <a:cubicBezTo>
                    <a:pt x="1221" y="1215"/>
                    <a:pt x="1160" y="1198"/>
                    <a:pt x="1189" y="1171"/>
                  </a:cubicBezTo>
                  <a:cubicBezTo>
                    <a:pt x="1221" y="1140"/>
                    <a:pt x="1199" y="1102"/>
                    <a:pt x="1173" y="1087"/>
                  </a:cubicBezTo>
                  <a:cubicBezTo>
                    <a:pt x="1169" y="1085"/>
                    <a:pt x="1166" y="1084"/>
                    <a:pt x="1163" y="1084"/>
                  </a:cubicBezTo>
                  <a:cubicBezTo>
                    <a:pt x="1149" y="1084"/>
                    <a:pt x="1139" y="1102"/>
                    <a:pt x="1127" y="1102"/>
                  </a:cubicBezTo>
                  <a:cubicBezTo>
                    <a:pt x="1123" y="1102"/>
                    <a:pt x="1118" y="1100"/>
                    <a:pt x="1113" y="1093"/>
                  </a:cubicBezTo>
                  <a:cubicBezTo>
                    <a:pt x="1135" y="1074"/>
                    <a:pt x="1159" y="1062"/>
                    <a:pt x="1142" y="1039"/>
                  </a:cubicBezTo>
                  <a:cubicBezTo>
                    <a:pt x="1138" y="1035"/>
                    <a:pt x="1135" y="1034"/>
                    <a:pt x="1132" y="1034"/>
                  </a:cubicBezTo>
                  <a:close/>
                  <a:moveTo>
                    <a:pt x="2810" y="8065"/>
                  </a:moveTo>
                  <a:cubicBezTo>
                    <a:pt x="2810" y="8065"/>
                    <a:pt x="2810" y="8065"/>
                    <a:pt x="2810" y="8065"/>
                  </a:cubicBezTo>
                  <a:lnTo>
                    <a:pt x="2810" y="8065"/>
                  </a:lnTo>
                  <a:cubicBezTo>
                    <a:pt x="2810" y="8065"/>
                    <a:pt x="2810" y="8065"/>
                    <a:pt x="2810" y="8065"/>
                  </a:cubicBezTo>
                  <a:close/>
                  <a:moveTo>
                    <a:pt x="2810" y="8065"/>
                  </a:moveTo>
                  <a:cubicBezTo>
                    <a:pt x="2810" y="8065"/>
                    <a:pt x="2810" y="8065"/>
                    <a:pt x="2810" y="8065"/>
                  </a:cubicBezTo>
                  <a:lnTo>
                    <a:pt x="2810" y="8065"/>
                  </a:lnTo>
                  <a:cubicBezTo>
                    <a:pt x="2810" y="8065"/>
                    <a:pt x="2810" y="8065"/>
                    <a:pt x="2810" y="8065"/>
                  </a:cubicBezTo>
                  <a:close/>
                  <a:moveTo>
                    <a:pt x="2810" y="8065"/>
                  </a:moveTo>
                  <a:lnTo>
                    <a:pt x="2810" y="8065"/>
                  </a:lnTo>
                  <a:cubicBezTo>
                    <a:pt x="2810" y="8066"/>
                    <a:pt x="2809" y="8066"/>
                    <a:pt x="2809" y="8066"/>
                  </a:cubicBezTo>
                  <a:lnTo>
                    <a:pt x="2809" y="8066"/>
                  </a:lnTo>
                  <a:cubicBezTo>
                    <a:pt x="2809" y="8066"/>
                    <a:pt x="2810" y="8066"/>
                    <a:pt x="2810" y="8065"/>
                  </a:cubicBezTo>
                  <a:close/>
                  <a:moveTo>
                    <a:pt x="137" y="775"/>
                  </a:moveTo>
                  <a:cubicBezTo>
                    <a:pt x="134" y="775"/>
                    <a:pt x="132" y="776"/>
                    <a:pt x="130" y="779"/>
                  </a:cubicBezTo>
                  <a:cubicBezTo>
                    <a:pt x="130" y="779"/>
                    <a:pt x="131" y="779"/>
                    <a:pt x="131" y="779"/>
                  </a:cubicBezTo>
                  <a:cubicBezTo>
                    <a:pt x="133" y="779"/>
                    <a:pt x="152" y="826"/>
                    <a:pt x="153" y="834"/>
                  </a:cubicBezTo>
                  <a:cubicBezTo>
                    <a:pt x="156" y="859"/>
                    <a:pt x="156" y="886"/>
                    <a:pt x="145" y="907"/>
                  </a:cubicBezTo>
                  <a:cubicBezTo>
                    <a:pt x="144" y="937"/>
                    <a:pt x="144" y="973"/>
                    <a:pt x="149" y="1009"/>
                  </a:cubicBezTo>
                  <a:cubicBezTo>
                    <a:pt x="149" y="1031"/>
                    <a:pt x="152" y="1051"/>
                    <a:pt x="161" y="1071"/>
                  </a:cubicBezTo>
                  <a:cubicBezTo>
                    <a:pt x="164" y="1078"/>
                    <a:pt x="169" y="1080"/>
                    <a:pt x="176" y="1080"/>
                  </a:cubicBezTo>
                  <a:cubicBezTo>
                    <a:pt x="188" y="1080"/>
                    <a:pt x="205" y="1073"/>
                    <a:pt x="219" y="1073"/>
                  </a:cubicBezTo>
                  <a:cubicBezTo>
                    <a:pt x="230" y="1073"/>
                    <a:pt x="239" y="1076"/>
                    <a:pt x="245" y="1087"/>
                  </a:cubicBezTo>
                  <a:cubicBezTo>
                    <a:pt x="258" y="1110"/>
                    <a:pt x="250" y="1132"/>
                    <a:pt x="236" y="1156"/>
                  </a:cubicBezTo>
                  <a:cubicBezTo>
                    <a:pt x="213" y="1162"/>
                    <a:pt x="212" y="1166"/>
                    <a:pt x="216" y="1185"/>
                  </a:cubicBezTo>
                  <a:cubicBezTo>
                    <a:pt x="220" y="1201"/>
                    <a:pt x="221" y="1205"/>
                    <a:pt x="226" y="1205"/>
                  </a:cubicBezTo>
                  <a:cubicBezTo>
                    <a:pt x="231" y="1205"/>
                    <a:pt x="239" y="1200"/>
                    <a:pt x="258" y="1200"/>
                  </a:cubicBezTo>
                  <a:cubicBezTo>
                    <a:pt x="258" y="1200"/>
                    <a:pt x="259" y="1200"/>
                    <a:pt x="259" y="1200"/>
                  </a:cubicBezTo>
                  <a:cubicBezTo>
                    <a:pt x="273" y="1200"/>
                    <a:pt x="289" y="1220"/>
                    <a:pt x="281" y="1234"/>
                  </a:cubicBezTo>
                  <a:cubicBezTo>
                    <a:pt x="259" y="1265"/>
                    <a:pt x="203" y="1238"/>
                    <a:pt x="214" y="1288"/>
                  </a:cubicBezTo>
                  <a:cubicBezTo>
                    <a:pt x="217" y="1304"/>
                    <a:pt x="247" y="1332"/>
                    <a:pt x="271" y="1332"/>
                  </a:cubicBezTo>
                  <a:cubicBezTo>
                    <a:pt x="274" y="1332"/>
                    <a:pt x="277" y="1332"/>
                    <a:pt x="280" y="1331"/>
                  </a:cubicBezTo>
                  <a:cubicBezTo>
                    <a:pt x="287" y="1339"/>
                    <a:pt x="286" y="1355"/>
                    <a:pt x="290" y="1365"/>
                  </a:cubicBezTo>
                  <a:cubicBezTo>
                    <a:pt x="297" y="1376"/>
                    <a:pt x="364" y="1456"/>
                    <a:pt x="358" y="1464"/>
                  </a:cubicBezTo>
                  <a:cubicBezTo>
                    <a:pt x="355" y="1468"/>
                    <a:pt x="351" y="1470"/>
                    <a:pt x="345" y="1470"/>
                  </a:cubicBezTo>
                  <a:cubicBezTo>
                    <a:pt x="321" y="1470"/>
                    <a:pt x="280" y="1442"/>
                    <a:pt x="265" y="1442"/>
                  </a:cubicBezTo>
                  <a:cubicBezTo>
                    <a:pt x="264" y="1442"/>
                    <a:pt x="264" y="1442"/>
                    <a:pt x="264" y="1442"/>
                  </a:cubicBezTo>
                  <a:lnTo>
                    <a:pt x="264" y="1442"/>
                  </a:lnTo>
                  <a:cubicBezTo>
                    <a:pt x="264" y="1442"/>
                    <a:pt x="264" y="1442"/>
                    <a:pt x="264" y="1442"/>
                  </a:cubicBezTo>
                  <a:cubicBezTo>
                    <a:pt x="284" y="1442"/>
                    <a:pt x="330" y="1546"/>
                    <a:pt x="348" y="1555"/>
                  </a:cubicBezTo>
                  <a:cubicBezTo>
                    <a:pt x="375" y="1569"/>
                    <a:pt x="371" y="1588"/>
                    <a:pt x="351" y="1616"/>
                  </a:cubicBezTo>
                  <a:cubicBezTo>
                    <a:pt x="321" y="1658"/>
                    <a:pt x="358" y="1644"/>
                    <a:pt x="364" y="1665"/>
                  </a:cubicBezTo>
                  <a:cubicBezTo>
                    <a:pt x="370" y="1689"/>
                    <a:pt x="374" y="1694"/>
                    <a:pt x="360" y="1716"/>
                  </a:cubicBezTo>
                  <a:cubicBezTo>
                    <a:pt x="356" y="1724"/>
                    <a:pt x="355" y="1731"/>
                    <a:pt x="359" y="1738"/>
                  </a:cubicBezTo>
                  <a:cubicBezTo>
                    <a:pt x="364" y="1746"/>
                    <a:pt x="374" y="1751"/>
                    <a:pt x="385" y="1751"/>
                  </a:cubicBezTo>
                  <a:cubicBezTo>
                    <a:pt x="394" y="1751"/>
                    <a:pt x="404" y="1747"/>
                    <a:pt x="410" y="1739"/>
                  </a:cubicBezTo>
                  <a:cubicBezTo>
                    <a:pt x="418" y="1732"/>
                    <a:pt x="430" y="1726"/>
                    <a:pt x="440" y="1726"/>
                  </a:cubicBezTo>
                  <a:cubicBezTo>
                    <a:pt x="447" y="1726"/>
                    <a:pt x="452" y="1730"/>
                    <a:pt x="450" y="1743"/>
                  </a:cubicBezTo>
                  <a:cubicBezTo>
                    <a:pt x="444" y="1768"/>
                    <a:pt x="414" y="1781"/>
                    <a:pt x="410" y="1807"/>
                  </a:cubicBezTo>
                  <a:cubicBezTo>
                    <a:pt x="405" y="1832"/>
                    <a:pt x="426" y="1854"/>
                    <a:pt x="442" y="1870"/>
                  </a:cubicBezTo>
                  <a:cubicBezTo>
                    <a:pt x="447" y="1887"/>
                    <a:pt x="450" y="1904"/>
                    <a:pt x="444" y="1922"/>
                  </a:cubicBezTo>
                  <a:cubicBezTo>
                    <a:pt x="435" y="1930"/>
                    <a:pt x="431" y="1937"/>
                    <a:pt x="433" y="1944"/>
                  </a:cubicBezTo>
                  <a:cubicBezTo>
                    <a:pt x="440" y="1972"/>
                    <a:pt x="461" y="1958"/>
                    <a:pt x="471" y="1985"/>
                  </a:cubicBezTo>
                  <a:cubicBezTo>
                    <a:pt x="477" y="2003"/>
                    <a:pt x="467" y="2019"/>
                    <a:pt x="469" y="2039"/>
                  </a:cubicBezTo>
                  <a:cubicBezTo>
                    <a:pt x="472" y="2084"/>
                    <a:pt x="493" y="2135"/>
                    <a:pt x="533" y="2162"/>
                  </a:cubicBezTo>
                  <a:cubicBezTo>
                    <a:pt x="560" y="2180"/>
                    <a:pt x="566" y="2186"/>
                    <a:pt x="524" y="2198"/>
                  </a:cubicBezTo>
                  <a:cubicBezTo>
                    <a:pt x="519" y="2195"/>
                    <a:pt x="514" y="2194"/>
                    <a:pt x="511" y="2194"/>
                  </a:cubicBezTo>
                  <a:cubicBezTo>
                    <a:pt x="497" y="2194"/>
                    <a:pt x="501" y="2216"/>
                    <a:pt x="505" y="2229"/>
                  </a:cubicBezTo>
                  <a:cubicBezTo>
                    <a:pt x="510" y="2252"/>
                    <a:pt x="514" y="2282"/>
                    <a:pt x="530" y="2300"/>
                  </a:cubicBezTo>
                  <a:cubicBezTo>
                    <a:pt x="543" y="2314"/>
                    <a:pt x="571" y="2322"/>
                    <a:pt x="563" y="2351"/>
                  </a:cubicBezTo>
                  <a:cubicBezTo>
                    <a:pt x="521" y="2363"/>
                    <a:pt x="548" y="2421"/>
                    <a:pt x="560" y="2439"/>
                  </a:cubicBezTo>
                  <a:cubicBezTo>
                    <a:pt x="572" y="2457"/>
                    <a:pt x="642" y="2467"/>
                    <a:pt x="629" y="2480"/>
                  </a:cubicBezTo>
                  <a:cubicBezTo>
                    <a:pt x="598" y="2513"/>
                    <a:pt x="584" y="2524"/>
                    <a:pt x="591" y="2565"/>
                  </a:cubicBezTo>
                  <a:cubicBezTo>
                    <a:pt x="599" y="2625"/>
                    <a:pt x="615" y="2686"/>
                    <a:pt x="639" y="2741"/>
                  </a:cubicBezTo>
                  <a:cubicBezTo>
                    <a:pt x="648" y="2761"/>
                    <a:pt x="659" y="2781"/>
                    <a:pt x="670" y="2800"/>
                  </a:cubicBezTo>
                  <a:cubicBezTo>
                    <a:pt x="678" y="2811"/>
                    <a:pt x="699" y="2815"/>
                    <a:pt x="702" y="2827"/>
                  </a:cubicBezTo>
                  <a:cubicBezTo>
                    <a:pt x="706" y="2843"/>
                    <a:pt x="674" y="2868"/>
                    <a:pt x="667" y="2884"/>
                  </a:cubicBezTo>
                  <a:cubicBezTo>
                    <a:pt x="657" y="2905"/>
                    <a:pt x="653" y="2928"/>
                    <a:pt x="655" y="2949"/>
                  </a:cubicBezTo>
                  <a:cubicBezTo>
                    <a:pt x="657" y="2973"/>
                    <a:pt x="666" y="2992"/>
                    <a:pt x="690" y="2992"/>
                  </a:cubicBezTo>
                  <a:cubicBezTo>
                    <a:pt x="694" y="2992"/>
                    <a:pt x="700" y="2992"/>
                    <a:pt x="706" y="2990"/>
                  </a:cubicBezTo>
                  <a:lnTo>
                    <a:pt x="706" y="2990"/>
                  </a:lnTo>
                  <a:cubicBezTo>
                    <a:pt x="678" y="2998"/>
                    <a:pt x="741" y="3044"/>
                    <a:pt x="750" y="3056"/>
                  </a:cubicBezTo>
                  <a:cubicBezTo>
                    <a:pt x="754" y="3063"/>
                    <a:pt x="720" y="3109"/>
                    <a:pt x="718" y="3127"/>
                  </a:cubicBezTo>
                  <a:cubicBezTo>
                    <a:pt x="716" y="3152"/>
                    <a:pt x="719" y="3183"/>
                    <a:pt x="735" y="3204"/>
                  </a:cubicBezTo>
                  <a:cubicBezTo>
                    <a:pt x="739" y="3209"/>
                    <a:pt x="745" y="3211"/>
                    <a:pt x="751" y="3211"/>
                  </a:cubicBezTo>
                  <a:cubicBezTo>
                    <a:pt x="767" y="3211"/>
                    <a:pt x="787" y="3200"/>
                    <a:pt x="801" y="3196"/>
                  </a:cubicBezTo>
                  <a:cubicBezTo>
                    <a:pt x="804" y="3206"/>
                    <a:pt x="814" y="3228"/>
                    <a:pt x="812" y="3240"/>
                  </a:cubicBezTo>
                  <a:cubicBezTo>
                    <a:pt x="804" y="3241"/>
                    <a:pt x="797" y="3244"/>
                    <a:pt x="791" y="3249"/>
                  </a:cubicBezTo>
                  <a:cubicBezTo>
                    <a:pt x="784" y="3258"/>
                    <a:pt x="794" y="3277"/>
                    <a:pt x="796" y="3286"/>
                  </a:cubicBezTo>
                  <a:cubicBezTo>
                    <a:pt x="798" y="3294"/>
                    <a:pt x="777" y="3304"/>
                    <a:pt x="776" y="3318"/>
                  </a:cubicBezTo>
                  <a:cubicBezTo>
                    <a:pt x="775" y="3334"/>
                    <a:pt x="779" y="3350"/>
                    <a:pt x="785" y="3363"/>
                  </a:cubicBezTo>
                  <a:cubicBezTo>
                    <a:pt x="803" y="3406"/>
                    <a:pt x="832" y="3416"/>
                    <a:pt x="867" y="3446"/>
                  </a:cubicBezTo>
                  <a:cubicBezTo>
                    <a:pt x="911" y="3482"/>
                    <a:pt x="877" y="3480"/>
                    <a:pt x="837" y="3491"/>
                  </a:cubicBezTo>
                  <a:lnTo>
                    <a:pt x="837" y="3491"/>
                  </a:lnTo>
                  <a:cubicBezTo>
                    <a:pt x="839" y="3490"/>
                    <a:pt x="840" y="3490"/>
                    <a:pt x="842" y="3490"/>
                  </a:cubicBezTo>
                  <a:cubicBezTo>
                    <a:pt x="857" y="3490"/>
                    <a:pt x="848" y="3519"/>
                    <a:pt x="867" y="3525"/>
                  </a:cubicBezTo>
                  <a:cubicBezTo>
                    <a:pt x="868" y="3525"/>
                    <a:pt x="868" y="3525"/>
                    <a:pt x="868" y="3525"/>
                  </a:cubicBezTo>
                  <a:cubicBezTo>
                    <a:pt x="874" y="3525"/>
                    <a:pt x="892" y="3521"/>
                    <a:pt x="900" y="3521"/>
                  </a:cubicBezTo>
                  <a:cubicBezTo>
                    <a:pt x="902" y="3521"/>
                    <a:pt x="903" y="3521"/>
                    <a:pt x="903" y="3522"/>
                  </a:cubicBezTo>
                  <a:cubicBezTo>
                    <a:pt x="908" y="3541"/>
                    <a:pt x="868" y="3549"/>
                    <a:pt x="873" y="3565"/>
                  </a:cubicBezTo>
                  <a:cubicBezTo>
                    <a:pt x="879" y="3589"/>
                    <a:pt x="916" y="3594"/>
                    <a:pt x="930" y="3613"/>
                  </a:cubicBezTo>
                  <a:cubicBezTo>
                    <a:pt x="941" y="3628"/>
                    <a:pt x="939" y="3633"/>
                    <a:pt x="932" y="3633"/>
                  </a:cubicBezTo>
                  <a:cubicBezTo>
                    <a:pt x="925" y="3633"/>
                    <a:pt x="911" y="3627"/>
                    <a:pt x="903" y="3622"/>
                  </a:cubicBezTo>
                  <a:cubicBezTo>
                    <a:pt x="898" y="3618"/>
                    <a:pt x="891" y="3617"/>
                    <a:pt x="884" y="3617"/>
                  </a:cubicBezTo>
                  <a:cubicBezTo>
                    <a:pt x="861" y="3617"/>
                    <a:pt x="838" y="3633"/>
                    <a:pt x="852" y="3653"/>
                  </a:cubicBezTo>
                  <a:cubicBezTo>
                    <a:pt x="866" y="3676"/>
                    <a:pt x="894" y="3696"/>
                    <a:pt x="925" y="3696"/>
                  </a:cubicBezTo>
                  <a:cubicBezTo>
                    <a:pt x="931" y="3696"/>
                    <a:pt x="938" y="3696"/>
                    <a:pt x="944" y="3694"/>
                  </a:cubicBezTo>
                  <a:lnTo>
                    <a:pt x="944" y="3694"/>
                  </a:lnTo>
                  <a:cubicBezTo>
                    <a:pt x="848" y="3722"/>
                    <a:pt x="993" y="3891"/>
                    <a:pt x="924" y="3911"/>
                  </a:cubicBezTo>
                  <a:cubicBezTo>
                    <a:pt x="889" y="3962"/>
                    <a:pt x="956" y="3979"/>
                    <a:pt x="974" y="4018"/>
                  </a:cubicBezTo>
                  <a:cubicBezTo>
                    <a:pt x="988" y="4047"/>
                    <a:pt x="994" y="4079"/>
                    <a:pt x="1002" y="4110"/>
                  </a:cubicBezTo>
                  <a:cubicBezTo>
                    <a:pt x="1014" y="4152"/>
                    <a:pt x="1048" y="4184"/>
                    <a:pt x="1058" y="4223"/>
                  </a:cubicBezTo>
                  <a:cubicBezTo>
                    <a:pt x="1066" y="4254"/>
                    <a:pt x="1041" y="4270"/>
                    <a:pt x="1052" y="4309"/>
                  </a:cubicBezTo>
                  <a:cubicBezTo>
                    <a:pt x="1056" y="4324"/>
                    <a:pt x="1061" y="4348"/>
                    <a:pt x="1079" y="4355"/>
                  </a:cubicBezTo>
                  <a:cubicBezTo>
                    <a:pt x="1080" y="4355"/>
                    <a:pt x="1082" y="4355"/>
                    <a:pt x="1084" y="4355"/>
                  </a:cubicBezTo>
                  <a:cubicBezTo>
                    <a:pt x="1089" y="4355"/>
                    <a:pt x="1095" y="4354"/>
                    <a:pt x="1101" y="4354"/>
                  </a:cubicBezTo>
                  <a:cubicBezTo>
                    <a:pt x="1106" y="4354"/>
                    <a:pt x="1109" y="4355"/>
                    <a:pt x="1110" y="4361"/>
                  </a:cubicBezTo>
                  <a:cubicBezTo>
                    <a:pt x="1115" y="4391"/>
                    <a:pt x="1065" y="4410"/>
                    <a:pt x="1039" y="4417"/>
                  </a:cubicBezTo>
                  <a:cubicBezTo>
                    <a:pt x="1041" y="4417"/>
                    <a:pt x="1042" y="4417"/>
                    <a:pt x="1044" y="4417"/>
                  </a:cubicBezTo>
                  <a:cubicBezTo>
                    <a:pt x="1093" y="4417"/>
                    <a:pt x="1132" y="4666"/>
                    <a:pt x="1138" y="4701"/>
                  </a:cubicBezTo>
                  <a:cubicBezTo>
                    <a:pt x="1145" y="4737"/>
                    <a:pt x="1133" y="4786"/>
                    <a:pt x="1144" y="4818"/>
                  </a:cubicBezTo>
                  <a:cubicBezTo>
                    <a:pt x="1155" y="4850"/>
                    <a:pt x="1175" y="4879"/>
                    <a:pt x="1199" y="4904"/>
                  </a:cubicBezTo>
                  <a:cubicBezTo>
                    <a:pt x="1205" y="4909"/>
                    <a:pt x="1243" y="4922"/>
                    <a:pt x="1262" y="4922"/>
                  </a:cubicBezTo>
                  <a:cubicBezTo>
                    <a:pt x="1269" y="4922"/>
                    <a:pt x="1274" y="4920"/>
                    <a:pt x="1273" y="4915"/>
                  </a:cubicBezTo>
                  <a:lnTo>
                    <a:pt x="1273" y="4915"/>
                  </a:lnTo>
                  <a:cubicBezTo>
                    <a:pt x="1279" y="4940"/>
                    <a:pt x="1196" y="4946"/>
                    <a:pt x="1231" y="4977"/>
                  </a:cubicBezTo>
                  <a:cubicBezTo>
                    <a:pt x="1235" y="4982"/>
                    <a:pt x="1282" y="5009"/>
                    <a:pt x="1274" y="5020"/>
                  </a:cubicBezTo>
                  <a:cubicBezTo>
                    <a:pt x="1273" y="5021"/>
                    <a:pt x="1270" y="5022"/>
                    <a:pt x="1265" y="5022"/>
                  </a:cubicBezTo>
                  <a:cubicBezTo>
                    <a:pt x="1257" y="5022"/>
                    <a:pt x="1244" y="5020"/>
                    <a:pt x="1233" y="5020"/>
                  </a:cubicBezTo>
                  <a:cubicBezTo>
                    <a:pt x="1218" y="5020"/>
                    <a:pt x="1206" y="5022"/>
                    <a:pt x="1211" y="5032"/>
                  </a:cubicBezTo>
                  <a:cubicBezTo>
                    <a:pt x="1225" y="5055"/>
                    <a:pt x="1253" y="5093"/>
                    <a:pt x="1288" y="5093"/>
                  </a:cubicBezTo>
                  <a:cubicBezTo>
                    <a:pt x="1293" y="5093"/>
                    <a:pt x="1297" y="5092"/>
                    <a:pt x="1302" y="5091"/>
                  </a:cubicBezTo>
                  <a:lnTo>
                    <a:pt x="1302" y="5091"/>
                  </a:lnTo>
                  <a:cubicBezTo>
                    <a:pt x="1312" y="5107"/>
                    <a:pt x="1273" y="5141"/>
                    <a:pt x="1261" y="5150"/>
                  </a:cubicBezTo>
                  <a:cubicBezTo>
                    <a:pt x="1261" y="5156"/>
                    <a:pt x="1241" y="5220"/>
                    <a:pt x="1250" y="5222"/>
                  </a:cubicBezTo>
                  <a:cubicBezTo>
                    <a:pt x="1253" y="5222"/>
                    <a:pt x="1256" y="5222"/>
                    <a:pt x="1260" y="5222"/>
                  </a:cubicBezTo>
                  <a:cubicBezTo>
                    <a:pt x="1269" y="5222"/>
                    <a:pt x="1280" y="5221"/>
                    <a:pt x="1290" y="5221"/>
                  </a:cubicBezTo>
                  <a:cubicBezTo>
                    <a:pt x="1304" y="5221"/>
                    <a:pt x="1317" y="5224"/>
                    <a:pt x="1323" y="5239"/>
                  </a:cubicBezTo>
                  <a:cubicBezTo>
                    <a:pt x="1332" y="5261"/>
                    <a:pt x="1318" y="5282"/>
                    <a:pt x="1332" y="5305"/>
                  </a:cubicBezTo>
                  <a:cubicBezTo>
                    <a:pt x="1345" y="5327"/>
                    <a:pt x="1361" y="5326"/>
                    <a:pt x="1368" y="5353"/>
                  </a:cubicBezTo>
                  <a:cubicBezTo>
                    <a:pt x="1376" y="5384"/>
                    <a:pt x="1346" y="5402"/>
                    <a:pt x="1348" y="5436"/>
                  </a:cubicBezTo>
                  <a:cubicBezTo>
                    <a:pt x="1350" y="5457"/>
                    <a:pt x="1362" y="5486"/>
                    <a:pt x="1389" y="5486"/>
                  </a:cubicBezTo>
                  <a:cubicBezTo>
                    <a:pt x="1392" y="5486"/>
                    <a:pt x="1396" y="5486"/>
                    <a:pt x="1401" y="5484"/>
                  </a:cubicBezTo>
                  <a:lnTo>
                    <a:pt x="1401" y="5484"/>
                  </a:lnTo>
                  <a:cubicBezTo>
                    <a:pt x="1396" y="5492"/>
                    <a:pt x="1365" y="5549"/>
                    <a:pt x="1372" y="5549"/>
                  </a:cubicBezTo>
                  <a:cubicBezTo>
                    <a:pt x="1372" y="5549"/>
                    <a:pt x="1372" y="5549"/>
                    <a:pt x="1373" y="5549"/>
                  </a:cubicBezTo>
                  <a:cubicBezTo>
                    <a:pt x="1383" y="5544"/>
                    <a:pt x="1405" y="5521"/>
                    <a:pt x="1419" y="5521"/>
                  </a:cubicBezTo>
                  <a:cubicBezTo>
                    <a:pt x="1426" y="5521"/>
                    <a:pt x="1430" y="5526"/>
                    <a:pt x="1432" y="5538"/>
                  </a:cubicBezTo>
                  <a:cubicBezTo>
                    <a:pt x="1435" y="5557"/>
                    <a:pt x="1418" y="5573"/>
                    <a:pt x="1416" y="5591"/>
                  </a:cubicBezTo>
                  <a:cubicBezTo>
                    <a:pt x="1410" y="5629"/>
                    <a:pt x="1422" y="5695"/>
                    <a:pt x="1465" y="5700"/>
                  </a:cubicBezTo>
                  <a:cubicBezTo>
                    <a:pt x="1465" y="5700"/>
                    <a:pt x="1465" y="5700"/>
                    <a:pt x="1464" y="5700"/>
                  </a:cubicBezTo>
                  <a:cubicBezTo>
                    <a:pt x="1440" y="5700"/>
                    <a:pt x="1418" y="5769"/>
                    <a:pt x="1420" y="5784"/>
                  </a:cubicBezTo>
                  <a:cubicBezTo>
                    <a:pt x="1426" y="5782"/>
                    <a:pt x="1431" y="5781"/>
                    <a:pt x="1435" y="5781"/>
                  </a:cubicBezTo>
                  <a:cubicBezTo>
                    <a:pt x="1453" y="5781"/>
                    <a:pt x="1452" y="5799"/>
                    <a:pt x="1457" y="5819"/>
                  </a:cubicBezTo>
                  <a:cubicBezTo>
                    <a:pt x="1461" y="5836"/>
                    <a:pt x="1460" y="5838"/>
                    <a:pt x="1463" y="5838"/>
                  </a:cubicBezTo>
                  <a:cubicBezTo>
                    <a:pt x="1465" y="5838"/>
                    <a:pt x="1468" y="5838"/>
                    <a:pt x="1474" y="5838"/>
                  </a:cubicBezTo>
                  <a:cubicBezTo>
                    <a:pt x="1475" y="5838"/>
                    <a:pt x="1478" y="5838"/>
                    <a:pt x="1480" y="5838"/>
                  </a:cubicBezTo>
                  <a:cubicBezTo>
                    <a:pt x="1514" y="5842"/>
                    <a:pt x="1485" y="5921"/>
                    <a:pt x="1487" y="5942"/>
                  </a:cubicBezTo>
                  <a:cubicBezTo>
                    <a:pt x="1490" y="5957"/>
                    <a:pt x="1510" y="5954"/>
                    <a:pt x="1519" y="5972"/>
                  </a:cubicBezTo>
                  <a:cubicBezTo>
                    <a:pt x="1531" y="5997"/>
                    <a:pt x="1535" y="6026"/>
                    <a:pt x="1542" y="6053"/>
                  </a:cubicBezTo>
                  <a:cubicBezTo>
                    <a:pt x="1556" y="6105"/>
                    <a:pt x="1571" y="6131"/>
                    <a:pt x="1633" y="6138"/>
                  </a:cubicBezTo>
                  <a:cubicBezTo>
                    <a:pt x="1620" y="6136"/>
                    <a:pt x="1600" y="6131"/>
                    <a:pt x="1583" y="6131"/>
                  </a:cubicBezTo>
                  <a:cubicBezTo>
                    <a:pt x="1574" y="6131"/>
                    <a:pt x="1566" y="6132"/>
                    <a:pt x="1560" y="6136"/>
                  </a:cubicBezTo>
                  <a:cubicBezTo>
                    <a:pt x="1535" y="6149"/>
                    <a:pt x="1572" y="6169"/>
                    <a:pt x="1582" y="6172"/>
                  </a:cubicBezTo>
                  <a:cubicBezTo>
                    <a:pt x="1640" y="6192"/>
                    <a:pt x="1629" y="6218"/>
                    <a:pt x="1582" y="6255"/>
                  </a:cubicBezTo>
                  <a:cubicBezTo>
                    <a:pt x="1548" y="6281"/>
                    <a:pt x="1699" y="6289"/>
                    <a:pt x="1634" y="6308"/>
                  </a:cubicBezTo>
                  <a:cubicBezTo>
                    <a:pt x="1595" y="6319"/>
                    <a:pt x="1613" y="6392"/>
                    <a:pt x="1659" y="6392"/>
                  </a:cubicBezTo>
                  <a:cubicBezTo>
                    <a:pt x="1664" y="6392"/>
                    <a:pt x="1668" y="6391"/>
                    <a:pt x="1673" y="6390"/>
                  </a:cubicBezTo>
                  <a:lnTo>
                    <a:pt x="1673" y="6390"/>
                  </a:lnTo>
                  <a:cubicBezTo>
                    <a:pt x="1649" y="6398"/>
                    <a:pt x="1640" y="6414"/>
                    <a:pt x="1630" y="6434"/>
                  </a:cubicBezTo>
                  <a:cubicBezTo>
                    <a:pt x="1626" y="6445"/>
                    <a:pt x="1643" y="6453"/>
                    <a:pt x="1646" y="6468"/>
                  </a:cubicBezTo>
                  <a:cubicBezTo>
                    <a:pt x="1652" y="6492"/>
                    <a:pt x="1638" y="6508"/>
                    <a:pt x="1642" y="6532"/>
                  </a:cubicBezTo>
                  <a:cubicBezTo>
                    <a:pt x="1645" y="6558"/>
                    <a:pt x="1671" y="6566"/>
                    <a:pt x="1676" y="6586"/>
                  </a:cubicBezTo>
                  <a:cubicBezTo>
                    <a:pt x="1682" y="6612"/>
                    <a:pt x="1686" y="6637"/>
                    <a:pt x="1686" y="6662"/>
                  </a:cubicBezTo>
                  <a:cubicBezTo>
                    <a:pt x="1687" y="6701"/>
                    <a:pt x="1679" y="6732"/>
                    <a:pt x="1697" y="6767"/>
                  </a:cubicBezTo>
                  <a:cubicBezTo>
                    <a:pt x="1706" y="6785"/>
                    <a:pt x="1748" y="6793"/>
                    <a:pt x="1750" y="6802"/>
                  </a:cubicBezTo>
                  <a:cubicBezTo>
                    <a:pt x="1754" y="6813"/>
                    <a:pt x="1711" y="6834"/>
                    <a:pt x="1706" y="6850"/>
                  </a:cubicBezTo>
                  <a:cubicBezTo>
                    <a:pt x="1698" y="6872"/>
                    <a:pt x="1735" y="6874"/>
                    <a:pt x="1751" y="6875"/>
                  </a:cubicBezTo>
                  <a:cubicBezTo>
                    <a:pt x="1751" y="6875"/>
                    <a:pt x="1752" y="6875"/>
                    <a:pt x="1752" y="6875"/>
                  </a:cubicBezTo>
                  <a:cubicBezTo>
                    <a:pt x="1761" y="6875"/>
                    <a:pt x="1780" y="6872"/>
                    <a:pt x="1796" y="6872"/>
                  </a:cubicBezTo>
                  <a:cubicBezTo>
                    <a:pt x="1813" y="6872"/>
                    <a:pt x="1825" y="6876"/>
                    <a:pt x="1814" y="6893"/>
                  </a:cubicBezTo>
                  <a:cubicBezTo>
                    <a:pt x="1796" y="6920"/>
                    <a:pt x="1766" y="6938"/>
                    <a:pt x="1761" y="6971"/>
                  </a:cubicBezTo>
                  <a:cubicBezTo>
                    <a:pt x="1754" y="7016"/>
                    <a:pt x="1858" y="7005"/>
                    <a:pt x="1815" y="7054"/>
                  </a:cubicBezTo>
                  <a:cubicBezTo>
                    <a:pt x="1789" y="7084"/>
                    <a:pt x="1827" y="7158"/>
                    <a:pt x="1838" y="7184"/>
                  </a:cubicBezTo>
                  <a:cubicBezTo>
                    <a:pt x="1851" y="7210"/>
                    <a:pt x="1869" y="7227"/>
                    <a:pt x="1870" y="7263"/>
                  </a:cubicBezTo>
                  <a:cubicBezTo>
                    <a:pt x="1869" y="7271"/>
                    <a:pt x="1848" y="7349"/>
                    <a:pt x="1855" y="7349"/>
                  </a:cubicBezTo>
                  <a:cubicBezTo>
                    <a:pt x="1855" y="7349"/>
                    <a:pt x="1856" y="7349"/>
                    <a:pt x="1856" y="7349"/>
                  </a:cubicBezTo>
                  <a:cubicBezTo>
                    <a:pt x="1867" y="7341"/>
                    <a:pt x="1873" y="7323"/>
                    <a:pt x="1886" y="7323"/>
                  </a:cubicBezTo>
                  <a:cubicBezTo>
                    <a:pt x="1889" y="7323"/>
                    <a:pt x="1894" y="7325"/>
                    <a:pt x="1899" y="7329"/>
                  </a:cubicBezTo>
                  <a:cubicBezTo>
                    <a:pt x="1910" y="7337"/>
                    <a:pt x="1917" y="7352"/>
                    <a:pt x="1921" y="7365"/>
                  </a:cubicBezTo>
                  <a:cubicBezTo>
                    <a:pt x="1929" y="7392"/>
                    <a:pt x="1937" y="7442"/>
                    <a:pt x="1905" y="7459"/>
                  </a:cubicBezTo>
                  <a:lnTo>
                    <a:pt x="1905" y="7459"/>
                  </a:lnTo>
                  <a:cubicBezTo>
                    <a:pt x="1925" y="7449"/>
                    <a:pt x="1937" y="7444"/>
                    <a:pt x="1944" y="7444"/>
                  </a:cubicBezTo>
                  <a:cubicBezTo>
                    <a:pt x="1973" y="7444"/>
                    <a:pt x="1916" y="7518"/>
                    <a:pt x="1942" y="7545"/>
                  </a:cubicBezTo>
                  <a:cubicBezTo>
                    <a:pt x="1969" y="7573"/>
                    <a:pt x="2016" y="7544"/>
                    <a:pt x="2045" y="7576"/>
                  </a:cubicBezTo>
                  <a:cubicBezTo>
                    <a:pt x="2053" y="7585"/>
                    <a:pt x="2050" y="7630"/>
                    <a:pt x="2057" y="7645"/>
                  </a:cubicBezTo>
                  <a:cubicBezTo>
                    <a:pt x="2079" y="7709"/>
                    <a:pt x="2106" y="7650"/>
                    <a:pt x="2136" y="7710"/>
                  </a:cubicBezTo>
                  <a:cubicBezTo>
                    <a:pt x="2157" y="7748"/>
                    <a:pt x="2172" y="7775"/>
                    <a:pt x="2208" y="7801"/>
                  </a:cubicBezTo>
                  <a:cubicBezTo>
                    <a:pt x="2218" y="7809"/>
                    <a:pt x="2262" y="7813"/>
                    <a:pt x="2264" y="7815"/>
                  </a:cubicBezTo>
                  <a:cubicBezTo>
                    <a:pt x="2307" y="7857"/>
                    <a:pt x="2322" y="7982"/>
                    <a:pt x="2400" y="7982"/>
                  </a:cubicBezTo>
                  <a:cubicBezTo>
                    <a:pt x="2400" y="7982"/>
                    <a:pt x="2401" y="7982"/>
                    <a:pt x="2401" y="7982"/>
                  </a:cubicBezTo>
                  <a:cubicBezTo>
                    <a:pt x="2430" y="7980"/>
                    <a:pt x="2425" y="7962"/>
                    <a:pt x="2437" y="7962"/>
                  </a:cubicBezTo>
                  <a:cubicBezTo>
                    <a:pt x="2441" y="7962"/>
                    <a:pt x="2446" y="7964"/>
                    <a:pt x="2455" y="7969"/>
                  </a:cubicBezTo>
                  <a:cubicBezTo>
                    <a:pt x="2461" y="7986"/>
                    <a:pt x="2471" y="8003"/>
                    <a:pt x="2486" y="8013"/>
                  </a:cubicBezTo>
                  <a:cubicBezTo>
                    <a:pt x="2487" y="8014"/>
                    <a:pt x="2488" y="8014"/>
                    <a:pt x="2489" y="8014"/>
                  </a:cubicBezTo>
                  <a:cubicBezTo>
                    <a:pt x="2495" y="8014"/>
                    <a:pt x="2501" y="7998"/>
                    <a:pt x="2513" y="7998"/>
                  </a:cubicBezTo>
                  <a:cubicBezTo>
                    <a:pt x="2555" y="7998"/>
                    <a:pt x="2604" y="8036"/>
                    <a:pt x="2659" y="8062"/>
                  </a:cubicBezTo>
                  <a:cubicBezTo>
                    <a:pt x="2690" y="8077"/>
                    <a:pt x="2722" y="8088"/>
                    <a:pt x="2752" y="8088"/>
                  </a:cubicBezTo>
                  <a:cubicBezTo>
                    <a:pt x="2773" y="8088"/>
                    <a:pt x="2793" y="8082"/>
                    <a:pt x="2809" y="8066"/>
                  </a:cubicBezTo>
                  <a:lnTo>
                    <a:pt x="2809" y="8066"/>
                  </a:lnTo>
                  <a:cubicBezTo>
                    <a:pt x="2801" y="8075"/>
                    <a:pt x="2801" y="8077"/>
                    <a:pt x="2804" y="8077"/>
                  </a:cubicBezTo>
                  <a:cubicBezTo>
                    <a:pt x="2810" y="8077"/>
                    <a:pt x="2827" y="8067"/>
                    <a:pt x="2810" y="8065"/>
                  </a:cubicBezTo>
                  <a:lnTo>
                    <a:pt x="2810" y="8065"/>
                  </a:lnTo>
                  <a:cubicBezTo>
                    <a:pt x="2810" y="8065"/>
                    <a:pt x="2811" y="8065"/>
                    <a:pt x="2811" y="8065"/>
                  </a:cubicBezTo>
                  <a:cubicBezTo>
                    <a:pt x="2846" y="8065"/>
                    <a:pt x="2863" y="7856"/>
                    <a:pt x="2825" y="7841"/>
                  </a:cubicBezTo>
                  <a:cubicBezTo>
                    <a:pt x="2816" y="7838"/>
                    <a:pt x="2789" y="7828"/>
                    <a:pt x="2769" y="7828"/>
                  </a:cubicBezTo>
                  <a:cubicBezTo>
                    <a:pt x="2760" y="7828"/>
                    <a:pt x="2752" y="7831"/>
                    <a:pt x="2749" y="7837"/>
                  </a:cubicBezTo>
                  <a:cubicBezTo>
                    <a:pt x="2735" y="7863"/>
                    <a:pt x="2726" y="7890"/>
                    <a:pt x="2709" y="7890"/>
                  </a:cubicBezTo>
                  <a:cubicBezTo>
                    <a:pt x="2701" y="7890"/>
                    <a:pt x="2692" y="7884"/>
                    <a:pt x="2678" y="7870"/>
                  </a:cubicBezTo>
                  <a:cubicBezTo>
                    <a:pt x="2640" y="7845"/>
                    <a:pt x="2601" y="7817"/>
                    <a:pt x="2559" y="7809"/>
                  </a:cubicBezTo>
                  <a:cubicBezTo>
                    <a:pt x="2557" y="7808"/>
                    <a:pt x="2556" y="7808"/>
                    <a:pt x="2554" y="7808"/>
                  </a:cubicBezTo>
                  <a:cubicBezTo>
                    <a:pt x="2532" y="7808"/>
                    <a:pt x="2501" y="7837"/>
                    <a:pt x="2481" y="7837"/>
                  </a:cubicBezTo>
                  <a:cubicBezTo>
                    <a:pt x="2477" y="7837"/>
                    <a:pt x="2474" y="7836"/>
                    <a:pt x="2471" y="7833"/>
                  </a:cubicBezTo>
                  <a:cubicBezTo>
                    <a:pt x="2444" y="7803"/>
                    <a:pt x="2478" y="7728"/>
                    <a:pt x="2450" y="7696"/>
                  </a:cubicBezTo>
                  <a:cubicBezTo>
                    <a:pt x="2448" y="7694"/>
                    <a:pt x="2446" y="7693"/>
                    <a:pt x="2444" y="7693"/>
                  </a:cubicBezTo>
                  <a:cubicBezTo>
                    <a:pt x="2431" y="7693"/>
                    <a:pt x="2419" y="7739"/>
                    <a:pt x="2411" y="7749"/>
                  </a:cubicBezTo>
                  <a:cubicBezTo>
                    <a:pt x="2394" y="7739"/>
                    <a:pt x="2421" y="7675"/>
                    <a:pt x="2398" y="7675"/>
                  </a:cubicBezTo>
                  <a:cubicBezTo>
                    <a:pt x="2397" y="7675"/>
                    <a:pt x="2396" y="7675"/>
                    <a:pt x="2394" y="7675"/>
                  </a:cubicBezTo>
                  <a:cubicBezTo>
                    <a:pt x="2388" y="7677"/>
                    <a:pt x="2333" y="7749"/>
                    <a:pt x="2309" y="7749"/>
                  </a:cubicBezTo>
                  <a:cubicBezTo>
                    <a:pt x="2302" y="7749"/>
                    <a:pt x="2298" y="7743"/>
                    <a:pt x="2298" y="7730"/>
                  </a:cubicBezTo>
                  <a:cubicBezTo>
                    <a:pt x="2298" y="7702"/>
                    <a:pt x="2332" y="7685"/>
                    <a:pt x="2320" y="7650"/>
                  </a:cubicBezTo>
                  <a:cubicBezTo>
                    <a:pt x="2316" y="7637"/>
                    <a:pt x="2301" y="7621"/>
                    <a:pt x="2288" y="7617"/>
                  </a:cubicBezTo>
                  <a:cubicBezTo>
                    <a:pt x="2285" y="7616"/>
                    <a:pt x="2283" y="7615"/>
                    <a:pt x="2281" y="7615"/>
                  </a:cubicBezTo>
                  <a:cubicBezTo>
                    <a:pt x="2259" y="7615"/>
                    <a:pt x="2246" y="7653"/>
                    <a:pt x="2223" y="7653"/>
                  </a:cubicBezTo>
                  <a:cubicBezTo>
                    <a:pt x="2216" y="7653"/>
                    <a:pt x="2207" y="7648"/>
                    <a:pt x="2196" y="7637"/>
                  </a:cubicBezTo>
                  <a:cubicBezTo>
                    <a:pt x="2221" y="7616"/>
                    <a:pt x="2236" y="7591"/>
                    <a:pt x="2241" y="7562"/>
                  </a:cubicBezTo>
                  <a:cubicBezTo>
                    <a:pt x="2238" y="7541"/>
                    <a:pt x="2234" y="7511"/>
                    <a:pt x="2215" y="7511"/>
                  </a:cubicBezTo>
                  <a:cubicBezTo>
                    <a:pt x="2208" y="7511"/>
                    <a:pt x="2199" y="7515"/>
                    <a:pt x="2188" y="7525"/>
                  </a:cubicBezTo>
                  <a:cubicBezTo>
                    <a:pt x="2243" y="7477"/>
                    <a:pt x="2214" y="7463"/>
                    <a:pt x="2167" y="7461"/>
                  </a:cubicBezTo>
                  <a:cubicBezTo>
                    <a:pt x="2188" y="7446"/>
                    <a:pt x="2169" y="7418"/>
                    <a:pt x="2147" y="7390"/>
                  </a:cubicBezTo>
                  <a:cubicBezTo>
                    <a:pt x="2125" y="7362"/>
                    <a:pt x="2098" y="7332"/>
                    <a:pt x="2094" y="7324"/>
                  </a:cubicBezTo>
                  <a:lnTo>
                    <a:pt x="2094" y="7324"/>
                  </a:lnTo>
                  <a:cubicBezTo>
                    <a:pt x="2109" y="7358"/>
                    <a:pt x="2094" y="7382"/>
                    <a:pt x="2077" y="7382"/>
                  </a:cubicBezTo>
                  <a:cubicBezTo>
                    <a:pt x="2064" y="7382"/>
                    <a:pt x="2051" y="7369"/>
                    <a:pt x="2048" y="7339"/>
                  </a:cubicBezTo>
                  <a:cubicBezTo>
                    <a:pt x="2044" y="7291"/>
                    <a:pt x="2035" y="7246"/>
                    <a:pt x="2024" y="7202"/>
                  </a:cubicBezTo>
                  <a:cubicBezTo>
                    <a:pt x="1965" y="7218"/>
                    <a:pt x="1993" y="7341"/>
                    <a:pt x="2001" y="7382"/>
                  </a:cubicBezTo>
                  <a:cubicBezTo>
                    <a:pt x="1985" y="7347"/>
                    <a:pt x="1970" y="7311"/>
                    <a:pt x="1961" y="7274"/>
                  </a:cubicBezTo>
                  <a:cubicBezTo>
                    <a:pt x="1955" y="7249"/>
                    <a:pt x="1951" y="7208"/>
                    <a:pt x="1978" y="7189"/>
                  </a:cubicBezTo>
                  <a:cubicBezTo>
                    <a:pt x="2003" y="7170"/>
                    <a:pt x="2026" y="7191"/>
                    <a:pt x="2037" y="7156"/>
                  </a:cubicBezTo>
                  <a:cubicBezTo>
                    <a:pt x="2061" y="7085"/>
                    <a:pt x="1986" y="7089"/>
                    <a:pt x="1968" y="7035"/>
                  </a:cubicBezTo>
                  <a:cubicBezTo>
                    <a:pt x="1953" y="6988"/>
                    <a:pt x="1975" y="6947"/>
                    <a:pt x="2004" y="6903"/>
                  </a:cubicBezTo>
                  <a:lnTo>
                    <a:pt x="2004" y="6903"/>
                  </a:lnTo>
                  <a:cubicBezTo>
                    <a:pt x="1999" y="6905"/>
                    <a:pt x="1993" y="6906"/>
                    <a:pt x="1987" y="6906"/>
                  </a:cubicBezTo>
                  <a:cubicBezTo>
                    <a:pt x="1955" y="6906"/>
                    <a:pt x="1915" y="6886"/>
                    <a:pt x="1898" y="6870"/>
                  </a:cubicBezTo>
                  <a:cubicBezTo>
                    <a:pt x="1865" y="6840"/>
                    <a:pt x="1926" y="6841"/>
                    <a:pt x="1924" y="6830"/>
                  </a:cubicBezTo>
                  <a:cubicBezTo>
                    <a:pt x="1923" y="6825"/>
                    <a:pt x="1920" y="6821"/>
                    <a:pt x="1916" y="6819"/>
                  </a:cubicBezTo>
                  <a:lnTo>
                    <a:pt x="1916" y="6819"/>
                  </a:lnTo>
                  <a:cubicBezTo>
                    <a:pt x="1930" y="6817"/>
                    <a:pt x="1942" y="6812"/>
                    <a:pt x="1946" y="6806"/>
                  </a:cubicBezTo>
                  <a:cubicBezTo>
                    <a:pt x="1957" y="6780"/>
                    <a:pt x="1935" y="6737"/>
                    <a:pt x="1926" y="6716"/>
                  </a:cubicBezTo>
                  <a:cubicBezTo>
                    <a:pt x="1916" y="6692"/>
                    <a:pt x="1898" y="6648"/>
                    <a:pt x="1865" y="6641"/>
                  </a:cubicBezTo>
                  <a:cubicBezTo>
                    <a:pt x="1844" y="6637"/>
                    <a:pt x="1833" y="6639"/>
                    <a:pt x="1831" y="6613"/>
                  </a:cubicBezTo>
                  <a:cubicBezTo>
                    <a:pt x="1831" y="6599"/>
                    <a:pt x="1837" y="6584"/>
                    <a:pt x="1852" y="6574"/>
                  </a:cubicBezTo>
                  <a:cubicBezTo>
                    <a:pt x="1871" y="6562"/>
                    <a:pt x="1864" y="6559"/>
                    <a:pt x="1858" y="6541"/>
                  </a:cubicBezTo>
                  <a:cubicBezTo>
                    <a:pt x="1852" y="6515"/>
                    <a:pt x="1818" y="6500"/>
                    <a:pt x="1804" y="6475"/>
                  </a:cubicBezTo>
                  <a:cubicBezTo>
                    <a:pt x="1790" y="6451"/>
                    <a:pt x="1781" y="6423"/>
                    <a:pt x="1779" y="6395"/>
                  </a:cubicBezTo>
                  <a:cubicBezTo>
                    <a:pt x="1777" y="6377"/>
                    <a:pt x="1803" y="6344"/>
                    <a:pt x="1800" y="6332"/>
                  </a:cubicBezTo>
                  <a:cubicBezTo>
                    <a:pt x="1800" y="6331"/>
                    <a:pt x="1799" y="6331"/>
                    <a:pt x="1798" y="6331"/>
                  </a:cubicBezTo>
                  <a:cubicBezTo>
                    <a:pt x="1794" y="6331"/>
                    <a:pt x="1786" y="6336"/>
                    <a:pt x="1782" y="6336"/>
                  </a:cubicBezTo>
                  <a:cubicBezTo>
                    <a:pt x="1780" y="6336"/>
                    <a:pt x="1779" y="6335"/>
                    <a:pt x="1779" y="6334"/>
                  </a:cubicBezTo>
                  <a:lnTo>
                    <a:pt x="1774" y="6311"/>
                  </a:lnTo>
                  <a:lnTo>
                    <a:pt x="1747" y="6205"/>
                  </a:lnTo>
                  <a:cubicBezTo>
                    <a:pt x="1739" y="6172"/>
                    <a:pt x="1737" y="6105"/>
                    <a:pt x="1693" y="6105"/>
                  </a:cubicBezTo>
                  <a:cubicBezTo>
                    <a:pt x="1688" y="6105"/>
                    <a:pt x="1683" y="6106"/>
                    <a:pt x="1677" y="6108"/>
                  </a:cubicBezTo>
                  <a:cubicBezTo>
                    <a:pt x="1720" y="6095"/>
                    <a:pt x="1706" y="6020"/>
                    <a:pt x="1698" y="5991"/>
                  </a:cubicBezTo>
                  <a:cubicBezTo>
                    <a:pt x="1687" y="5950"/>
                    <a:pt x="1651" y="5955"/>
                    <a:pt x="1647" y="5915"/>
                  </a:cubicBezTo>
                  <a:cubicBezTo>
                    <a:pt x="1645" y="5898"/>
                    <a:pt x="1683" y="5899"/>
                    <a:pt x="1690" y="5880"/>
                  </a:cubicBezTo>
                  <a:cubicBezTo>
                    <a:pt x="1696" y="5862"/>
                    <a:pt x="1689" y="5842"/>
                    <a:pt x="1683" y="5827"/>
                  </a:cubicBezTo>
                  <a:cubicBezTo>
                    <a:pt x="1674" y="5807"/>
                    <a:pt x="1663" y="5785"/>
                    <a:pt x="1644" y="5771"/>
                  </a:cubicBezTo>
                  <a:cubicBezTo>
                    <a:pt x="1642" y="5769"/>
                    <a:pt x="1638" y="5768"/>
                    <a:pt x="1634" y="5768"/>
                  </a:cubicBezTo>
                  <a:cubicBezTo>
                    <a:pt x="1626" y="5768"/>
                    <a:pt x="1615" y="5772"/>
                    <a:pt x="1606" y="5776"/>
                  </a:cubicBezTo>
                  <a:lnTo>
                    <a:pt x="1606" y="5776"/>
                  </a:lnTo>
                  <a:cubicBezTo>
                    <a:pt x="1652" y="5756"/>
                    <a:pt x="1597" y="5723"/>
                    <a:pt x="1593" y="5699"/>
                  </a:cubicBezTo>
                  <a:cubicBezTo>
                    <a:pt x="1589" y="5670"/>
                    <a:pt x="1699" y="5674"/>
                    <a:pt x="1672" y="5636"/>
                  </a:cubicBezTo>
                  <a:cubicBezTo>
                    <a:pt x="1661" y="5620"/>
                    <a:pt x="1645" y="5615"/>
                    <a:pt x="1627" y="5615"/>
                  </a:cubicBezTo>
                  <a:cubicBezTo>
                    <a:pt x="1595" y="5615"/>
                    <a:pt x="1557" y="5631"/>
                    <a:pt x="1528" y="5631"/>
                  </a:cubicBezTo>
                  <a:cubicBezTo>
                    <a:pt x="1525" y="5631"/>
                    <a:pt x="1522" y="5631"/>
                    <a:pt x="1520" y="5630"/>
                  </a:cubicBezTo>
                  <a:cubicBezTo>
                    <a:pt x="1481" y="5626"/>
                    <a:pt x="1561" y="5553"/>
                    <a:pt x="1568" y="5553"/>
                  </a:cubicBezTo>
                  <a:cubicBezTo>
                    <a:pt x="1568" y="5553"/>
                    <a:pt x="1568" y="5553"/>
                    <a:pt x="1568" y="5553"/>
                  </a:cubicBezTo>
                  <a:cubicBezTo>
                    <a:pt x="1564" y="5553"/>
                    <a:pt x="1561" y="5553"/>
                    <a:pt x="1558" y="5553"/>
                  </a:cubicBezTo>
                  <a:cubicBezTo>
                    <a:pt x="1552" y="5553"/>
                    <a:pt x="1548" y="5553"/>
                    <a:pt x="1544" y="5553"/>
                  </a:cubicBezTo>
                  <a:cubicBezTo>
                    <a:pt x="1535" y="5553"/>
                    <a:pt x="1530" y="5551"/>
                    <a:pt x="1525" y="5536"/>
                  </a:cubicBezTo>
                  <a:cubicBezTo>
                    <a:pt x="1522" y="5529"/>
                    <a:pt x="1521" y="5505"/>
                    <a:pt x="1513" y="5502"/>
                  </a:cubicBezTo>
                  <a:cubicBezTo>
                    <a:pt x="1511" y="5501"/>
                    <a:pt x="1509" y="5501"/>
                    <a:pt x="1506" y="5501"/>
                  </a:cubicBezTo>
                  <a:cubicBezTo>
                    <a:pt x="1498" y="5501"/>
                    <a:pt x="1487" y="5507"/>
                    <a:pt x="1478" y="5507"/>
                  </a:cubicBezTo>
                  <a:cubicBezTo>
                    <a:pt x="1476" y="5507"/>
                    <a:pt x="1475" y="5507"/>
                    <a:pt x="1473" y="5506"/>
                  </a:cubicBezTo>
                  <a:cubicBezTo>
                    <a:pt x="1458" y="5501"/>
                    <a:pt x="1455" y="5481"/>
                    <a:pt x="1452" y="5470"/>
                  </a:cubicBezTo>
                  <a:cubicBezTo>
                    <a:pt x="1486" y="5462"/>
                    <a:pt x="1504" y="5451"/>
                    <a:pt x="1486" y="5423"/>
                  </a:cubicBezTo>
                  <a:cubicBezTo>
                    <a:pt x="1460" y="5386"/>
                    <a:pt x="1445" y="5383"/>
                    <a:pt x="1497" y="5362"/>
                  </a:cubicBezTo>
                  <a:cubicBezTo>
                    <a:pt x="1515" y="5354"/>
                    <a:pt x="1500" y="5299"/>
                    <a:pt x="1485" y="5298"/>
                  </a:cubicBezTo>
                  <a:cubicBezTo>
                    <a:pt x="1483" y="5297"/>
                    <a:pt x="1482" y="5297"/>
                    <a:pt x="1481" y="5297"/>
                  </a:cubicBezTo>
                  <a:cubicBezTo>
                    <a:pt x="1470" y="5297"/>
                    <a:pt x="1463" y="5303"/>
                    <a:pt x="1458" y="5303"/>
                  </a:cubicBezTo>
                  <a:cubicBezTo>
                    <a:pt x="1454" y="5303"/>
                    <a:pt x="1451" y="5301"/>
                    <a:pt x="1446" y="5292"/>
                  </a:cubicBezTo>
                  <a:cubicBezTo>
                    <a:pt x="1432" y="5266"/>
                    <a:pt x="1427" y="5234"/>
                    <a:pt x="1426" y="5204"/>
                  </a:cubicBezTo>
                  <a:cubicBezTo>
                    <a:pt x="1426" y="5173"/>
                    <a:pt x="1451" y="5161"/>
                    <a:pt x="1459" y="5131"/>
                  </a:cubicBezTo>
                  <a:cubicBezTo>
                    <a:pt x="1466" y="5104"/>
                    <a:pt x="1459" y="5065"/>
                    <a:pt x="1431" y="5053"/>
                  </a:cubicBezTo>
                  <a:cubicBezTo>
                    <a:pt x="1394" y="5036"/>
                    <a:pt x="1433" y="4960"/>
                    <a:pt x="1439" y="4960"/>
                  </a:cubicBezTo>
                  <a:cubicBezTo>
                    <a:pt x="1439" y="4960"/>
                    <a:pt x="1439" y="4960"/>
                    <a:pt x="1439" y="4960"/>
                  </a:cubicBezTo>
                  <a:lnTo>
                    <a:pt x="1439" y="4960"/>
                  </a:lnTo>
                  <a:cubicBezTo>
                    <a:pt x="1434" y="4957"/>
                    <a:pt x="1429" y="4956"/>
                    <a:pt x="1424" y="4956"/>
                  </a:cubicBezTo>
                  <a:cubicBezTo>
                    <a:pt x="1387" y="4956"/>
                    <a:pt x="1363" y="5021"/>
                    <a:pt x="1345" y="5025"/>
                  </a:cubicBezTo>
                  <a:cubicBezTo>
                    <a:pt x="1345" y="5025"/>
                    <a:pt x="1345" y="5025"/>
                    <a:pt x="1345" y="5025"/>
                  </a:cubicBezTo>
                  <a:cubicBezTo>
                    <a:pt x="1339" y="5025"/>
                    <a:pt x="1327" y="4992"/>
                    <a:pt x="1343" y="4985"/>
                  </a:cubicBezTo>
                  <a:cubicBezTo>
                    <a:pt x="1372" y="4974"/>
                    <a:pt x="1349" y="4940"/>
                    <a:pt x="1334" y="4924"/>
                  </a:cubicBezTo>
                  <a:cubicBezTo>
                    <a:pt x="1300" y="4890"/>
                    <a:pt x="1353" y="4893"/>
                    <a:pt x="1379" y="4861"/>
                  </a:cubicBezTo>
                  <a:cubicBezTo>
                    <a:pt x="1396" y="4839"/>
                    <a:pt x="1357" y="4845"/>
                    <a:pt x="1351" y="4842"/>
                  </a:cubicBezTo>
                  <a:cubicBezTo>
                    <a:pt x="1348" y="4843"/>
                    <a:pt x="1345" y="4843"/>
                    <a:pt x="1343" y="4843"/>
                  </a:cubicBezTo>
                  <a:cubicBezTo>
                    <a:pt x="1323" y="4843"/>
                    <a:pt x="1317" y="4817"/>
                    <a:pt x="1314" y="4804"/>
                  </a:cubicBezTo>
                  <a:cubicBezTo>
                    <a:pt x="1302" y="4761"/>
                    <a:pt x="1318" y="4749"/>
                    <a:pt x="1266" y="4726"/>
                  </a:cubicBezTo>
                  <a:cubicBezTo>
                    <a:pt x="1264" y="4723"/>
                    <a:pt x="1237" y="4702"/>
                    <a:pt x="1242" y="4695"/>
                  </a:cubicBezTo>
                  <a:cubicBezTo>
                    <a:pt x="1244" y="4691"/>
                    <a:pt x="1251" y="4690"/>
                    <a:pt x="1259" y="4690"/>
                  </a:cubicBezTo>
                  <a:cubicBezTo>
                    <a:pt x="1268" y="4690"/>
                    <a:pt x="1280" y="4692"/>
                    <a:pt x="1291" y="4692"/>
                  </a:cubicBezTo>
                  <a:cubicBezTo>
                    <a:pt x="1311" y="4692"/>
                    <a:pt x="1330" y="4688"/>
                    <a:pt x="1331" y="4665"/>
                  </a:cubicBezTo>
                  <a:cubicBezTo>
                    <a:pt x="1333" y="4622"/>
                    <a:pt x="1314" y="4577"/>
                    <a:pt x="1302" y="4536"/>
                  </a:cubicBezTo>
                  <a:lnTo>
                    <a:pt x="1302" y="4536"/>
                  </a:lnTo>
                  <a:cubicBezTo>
                    <a:pt x="1305" y="4547"/>
                    <a:pt x="1306" y="4567"/>
                    <a:pt x="1288" y="4570"/>
                  </a:cubicBezTo>
                  <a:cubicBezTo>
                    <a:pt x="1288" y="4570"/>
                    <a:pt x="1288" y="4570"/>
                    <a:pt x="1288" y="4570"/>
                  </a:cubicBezTo>
                  <a:cubicBezTo>
                    <a:pt x="1277" y="4570"/>
                    <a:pt x="1272" y="4509"/>
                    <a:pt x="1248" y="4509"/>
                  </a:cubicBezTo>
                  <a:cubicBezTo>
                    <a:pt x="1247" y="4509"/>
                    <a:pt x="1245" y="4510"/>
                    <a:pt x="1244" y="4510"/>
                  </a:cubicBezTo>
                  <a:cubicBezTo>
                    <a:pt x="1244" y="4510"/>
                    <a:pt x="1245" y="4510"/>
                    <a:pt x="1245" y="4510"/>
                  </a:cubicBezTo>
                  <a:cubicBezTo>
                    <a:pt x="1255" y="4510"/>
                    <a:pt x="1237" y="4561"/>
                    <a:pt x="1228" y="4561"/>
                  </a:cubicBezTo>
                  <a:cubicBezTo>
                    <a:pt x="1227" y="4561"/>
                    <a:pt x="1226" y="4561"/>
                    <a:pt x="1225" y="4560"/>
                  </a:cubicBezTo>
                  <a:cubicBezTo>
                    <a:pt x="1206" y="4533"/>
                    <a:pt x="1141" y="4505"/>
                    <a:pt x="1206" y="4486"/>
                  </a:cubicBezTo>
                  <a:lnTo>
                    <a:pt x="1206" y="4486"/>
                  </a:lnTo>
                  <a:cubicBezTo>
                    <a:pt x="1214" y="4486"/>
                    <a:pt x="1223" y="4488"/>
                    <a:pt x="1231" y="4488"/>
                  </a:cubicBezTo>
                  <a:cubicBezTo>
                    <a:pt x="1244" y="4488"/>
                    <a:pt x="1255" y="4484"/>
                    <a:pt x="1254" y="4468"/>
                  </a:cubicBezTo>
                  <a:cubicBezTo>
                    <a:pt x="1253" y="4430"/>
                    <a:pt x="1244" y="4376"/>
                    <a:pt x="1224" y="4345"/>
                  </a:cubicBezTo>
                  <a:cubicBezTo>
                    <a:pt x="1220" y="4339"/>
                    <a:pt x="1215" y="4336"/>
                    <a:pt x="1209" y="4336"/>
                  </a:cubicBezTo>
                  <a:cubicBezTo>
                    <a:pt x="1191" y="4336"/>
                    <a:pt x="1165" y="4359"/>
                    <a:pt x="1148" y="4362"/>
                  </a:cubicBezTo>
                  <a:cubicBezTo>
                    <a:pt x="1143" y="4342"/>
                    <a:pt x="1154" y="4266"/>
                    <a:pt x="1172" y="4250"/>
                  </a:cubicBezTo>
                  <a:cubicBezTo>
                    <a:pt x="1174" y="4248"/>
                    <a:pt x="1177" y="4247"/>
                    <a:pt x="1179" y="4247"/>
                  </a:cubicBezTo>
                  <a:cubicBezTo>
                    <a:pt x="1196" y="4247"/>
                    <a:pt x="1213" y="4291"/>
                    <a:pt x="1215" y="4297"/>
                  </a:cubicBezTo>
                  <a:cubicBezTo>
                    <a:pt x="1209" y="4271"/>
                    <a:pt x="1182" y="4219"/>
                    <a:pt x="1202" y="4191"/>
                  </a:cubicBezTo>
                  <a:cubicBezTo>
                    <a:pt x="1218" y="4170"/>
                    <a:pt x="1266" y="4163"/>
                    <a:pt x="1291" y="4156"/>
                  </a:cubicBezTo>
                  <a:cubicBezTo>
                    <a:pt x="1243" y="4150"/>
                    <a:pt x="1198" y="4149"/>
                    <a:pt x="1156" y="4132"/>
                  </a:cubicBezTo>
                  <a:cubicBezTo>
                    <a:pt x="1134" y="4123"/>
                    <a:pt x="1139" y="4093"/>
                    <a:pt x="1124" y="4077"/>
                  </a:cubicBezTo>
                  <a:cubicBezTo>
                    <a:pt x="1116" y="4068"/>
                    <a:pt x="1071" y="4066"/>
                    <a:pt x="1093" y="4044"/>
                  </a:cubicBezTo>
                  <a:cubicBezTo>
                    <a:pt x="1104" y="4033"/>
                    <a:pt x="1118" y="4031"/>
                    <a:pt x="1134" y="4031"/>
                  </a:cubicBezTo>
                  <a:cubicBezTo>
                    <a:pt x="1143" y="4031"/>
                    <a:pt x="1152" y="4031"/>
                    <a:pt x="1161" y="4031"/>
                  </a:cubicBezTo>
                  <a:cubicBezTo>
                    <a:pt x="1174" y="4031"/>
                    <a:pt x="1188" y="4030"/>
                    <a:pt x="1199" y="4022"/>
                  </a:cubicBezTo>
                  <a:cubicBezTo>
                    <a:pt x="1226" y="4004"/>
                    <a:pt x="1190" y="3977"/>
                    <a:pt x="1176" y="3969"/>
                  </a:cubicBezTo>
                  <a:cubicBezTo>
                    <a:pt x="1157" y="3957"/>
                    <a:pt x="1142" y="3962"/>
                    <a:pt x="1132" y="3943"/>
                  </a:cubicBezTo>
                  <a:cubicBezTo>
                    <a:pt x="1121" y="3922"/>
                    <a:pt x="1116" y="3899"/>
                    <a:pt x="1110" y="3876"/>
                  </a:cubicBezTo>
                  <a:cubicBezTo>
                    <a:pt x="1096" y="3823"/>
                    <a:pt x="1093" y="3742"/>
                    <a:pt x="1050" y="3701"/>
                  </a:cubicBezTo>
                  <a:cubicBezTo>
                    <a:pt x="1039" y="3690"/>
                    <a:pt x="1011" y="3696"/>
                    <a:pt x="1018" y="3677"/>
                  </a:cubicBezTo>
                  <a:cubicBezTo>
                    <a:pt x="1026" y="3653"/>
                    <a:pt x="1054" y="3641"/>
                    <a:pt x="1062" y="3616"/>
                  </a:cubicBezTo>
                  <a:cubicBezTo>
                    <a:pt x="1080" y="3564"/>
                    <a:pt x="1068" y="3493"/>
                    <a:pt x="1030" y="3456"/>
                  </a:cubicBezTo>
                  <a:cubicBezTo>
                    <a:pt x="1022" y="3449"/>
                    <a:pt x="981" y="3442"/>
                    <a:pt x="983" y="3436"/>
                  </a:cubicBezTo>
                  <a:cubicBezTo>
                    <a:pt x="989" y="3415"/>
                    <a:pt x="1044" y="3417"/>
                    <a:pt x="1037" y="3388"/>
                  </a:cubicBezTo>
                  <a:lnTo>
                    <a:pt x="1037" y="3388"/>
                  </a:lnTo>
                  <a:cubicBezTo>
                    <a:pt x="1037" y="3388"/>
                    <a:pt x="1032" y="3389"/>
                    <a:pt x="1026" y="3389"/>
                  </a:cubicBezTo>
                  <a:cubicBezTo>
                    <a:pt x="1012" y="3389"/>
                    <a:pt x="989" y="3386"/>
                    <a:pt x="984" y="3371"/>
                  </a:cubicBezTo>
                  <a:cubicBezTo>
                    <a:pt x="980" y="3357"/>
                    <a:pt x="978" y="3340"/>
                    <a:pt x="958" y="3340"/>
                  </a:cubicBezTo>
                  <a:cubicBezTo>
                    <a:pt x="957" y="3340"/>
                    <a:pt x="955" y="3340"/>
                    <a:pt x="953" y="3340"/>
                  </a:cubicBezTo>
                  <a:cubicBezTo>
                    <a:pt x="940" y="3342"/>
                    <a:pt x="931" y="3343"/>
                    <a:pt x="923" y="3343"/>
                  </a:cubicBezTo>
                  <a:cubicBezTo>
                    <a:pt x="899" y="3343"/>
                    <a:pt x="892" y="3334"/>
                    <a:pt x="860" y="3320"/>
                  </a:cubicBezTo>
                  <a:cubicBezTo>
                    <a:pt x="867" y="3310"/>
                    <a:pt x="928" y="3267"/>
                    <a:pt x="940" y="3267"/>
                  </a:cubicBezTo>
                  <a:cubicBezTo>
                    <a:pt x="941" y="3267"/>
                    <a:pt x="942" y="3268"/>
                    <a:pt x="942" y="3269"/>
                  </a:cubicBezTo>
                  <a:cubicBezTo>
                    <a:pt x="940" y="3279"/>
                    <a:pt x="928" y="3304"/>
                    <a:pt x="953" y="3312"/>
                  </a:cubicBezTo>
                  <a:cubicBezTo>
                    <a:pt x="956" y="3313"/>
                    <a:pt x="959" y="3313"/>
                    <a:pt x="961" y="3313"/>
                  </a:cubicBezTo>
                  <a:cubicBezTo>
                    <a:pt x="971" y="3313"/>
                    <a:pt x="974" y="3305"/>
                    <a:pt x="975" y="3295"/>
                  </a:cubicBezTo>
                  <a:cubicBezTo>
                    <a:pt x="978" y="3273"/>
                    <a:pt x="922" y="3227"/>
                    <a:pt x="957" y="3199"/>
                  </a:cubicBezTo>
                  <a:cubicBezTo>
                    <a:pt x="964" y="3194"/>
                    <a:pt x="964" y="3185"/>
                    <a:pt x="961" y="3173"/>
                  </a:cubicBezTo>
                  <a:lnTo>
                    <a:pt x="961" y="3173"/>
                  </a:lnTo>
                  <a:cubicBezTo>
                    <a:pt x="949" y="3190"/>
                    <a:pt x="922" y="3213"/>
                    <a:pt x="903" y="3213"/>
                  </a:cubicBezTo>
                  <a:cubicBezTo>
                    <a:pt x="895" y="3213"/>
                    <a:pt x="888" y="3208"/>
                    <a:pt x="885" y="3195"/>
                  </a:cubicBezTo>
                  <a:lnTo>
                    <a:pt x="961" y="3173"/>
                  </a:lnTo>
                  <a:lnTo>
                    <a:pt x="961" y="3173"/>
                  </a:lnTo>
                  <a:cubicBezTo>
                    <a:pt x="952" y="3136"/>
                    <a:pt x="910" y="3076"/>
                    <a:pt x="903" y="3049"/>
                  </a:cubicBezTo>
                  <a:cubicBezTo>
                    <a:pt x="860" y="3061"/>
                    <a:pt x="868" y="3082"/>
                    <a:pt x="832" y="3094"/>
                  </a:cubicBezTo>
                  <a:cubicBezTo>
                    <a:pt x="825" y="3068"/>
                    <a:pt x="867" y="3034"/>
                    <a:pt x="859" y="3024"/>
                  </a:cubicBezTo>
                  <a:cubicBezTo>
                    <a:pt x="846" y="3005"/>
                    <a:pt x="801" y="3002"/>
                    <a:pt x="778" y="2992"/>
                  </a:cubicBezTo>
                  <a:cubicBezTo>
                    <a:pt x="806" y="2975"/>
                    <a:pt x="918" y="2828"/>
                    <a:pt x="864" y="2828"/>
                  </a:cubicBezTo>
                  <a:cubicBezTo>
                    <a:pt x="860" y="2828"/>
                    <a:pt x="855" y="2828"/>
                    <a:pt x="849" y="2830"/>
                  </a:cubicBezTo>
                  <a:cubicBezTo>
                    <a:pt x="846" y="2847"/>
                    <a:pt x="861" y="2847"/>
                    <a:pt x="866" y="2852"/>
                  </a:cubicBezTo>
                  <a:cubicBezTo>
                    <a:pt x="871" y="2859"/>
                    <a:pt x="846" y="2861"/>
                    <a:pt x="826" y="2861"/>
                  </a:cubicBezTo>
                  <a:cubicBezTo>
                    <a:pt x="817" y="2861"/>
                    <a:pt x="808" y="2861"/>
                    <a:pt x="805" y="2860"/>
                  </a:cubicBezTo>
                  <a:cubicBezTo>
                    <a:pt x="788" y="2854"/>
                    <a:pt x="778" y="2837"/>
                    <a:pt x="778" y="2821"/>
                  </a:cubicBezTo>
                  <a:cubicBezTo>
                    <a:pt x="778" y="2779"/>
                    <a:pt x="853" y="2802"/>
                    <a:pt x="854" y="2754"/>
                  </a:cubicBezTo>
                  <a:cubicBezTo>
                    <a:pt x="855" y="2732"/>
                    <a:pt x="849" y="2702"/>
                    <a:pt x="837" y="2684"/>
                  </a:cubicBezTo>
                  <a:cubicBezTo>
                    <a:pt x="830" y="2676"/>
                    <a:pt x="822" y="2675"/>
                    <a:pt x="814" y="2675"/>
                  </a:cubicBezTo>
                  <a:cubicBezTo>
                    <a:pt x="811" y="2675"/>
                    <a:pt x="808" y="2675"/>
                    <a:pt x="805" y="2675"/>
                  </a:cubicBezTo>
                  <a:cubicBezTo>
                    <a:pt x="794" y="2675"/>
                    <a:pt x="784" y="2673"/>
                    <a:pt x="778" y="2657"/>
                  </a:cubicBezTo>
                  <a:cubicBezTo>
                    <a:pt x="770" y="2634"/>
                    <a:pt x="763" y="2621"/>
                    <a:pt x="794" y="2612"/>
                  </a:cubicBezTo>
                  <a:cubicBezTo>
                    <a:pt x="800" y="2612"/>
                    <a:pt x="813" y="2616"/>
                    <a:pt x="823" y="2616"/>
                  </a:cubicBezTo>
                  <a:cubicBezTo>
                    <a:pt x="828" y="2616"/>
                    <a:pt x="832" y="2615"/>
                    <a:pt x="834" y="2614"/>
                  </a:cubicBezTo>
                  <a:cubicBezTo>
                    <a:pt x="848" y="2606"/>
                    <a:pt x="704" y="2543"/>
                    <a:pt x="739" y="2515"/>
                  </a:cubicBezTo>
                  <a:cubicBezTo>
                    <a:pt x="766" y="2493"/>
                    <a:pt x="799" y="2494"/>
                    <a:pt x="793" y="2453"/>
                  </a:cubicBezTo>
                  <a:cubicBezTo>
                    <a:pt x="792" y="2443"/>
                    <a:pt x="774" y="2405"/>
                    <a:pt x="766" y="2398"/>
                  </a:cubicBezTo>
                  <a:lnTo>
                    <a:pt x="766" y="2398"/>
                  </a:lnTo>
                  <a:cubicBezTo>
                    <a:pt x="771" y="2403"/>
                    <a:pt x="732" y="2474"/>
                    <a:pt x="718" y="2474"/>
                  </a:cubicBezTo>
                  <a:cubicBezTo>
                    <a:pt x="715" y="2474"/>
                    <a:pt x="713" y="2471"/>
                    <a:pt x="713" y="2465"/>
                  </a:cubicBezTo>
                  <a:cubicBezTo>
                    <a:pt x="710" y="2434"/>
                    <a:pt x="715" y="2404"/>
                    <a:pt x="707" y="2373"/>
                  </a:cubicBezTo>
                  <a:lnTo>
                    <a:pt x="695" y="2325"/>
                  </a:lnTo>
                  <a:cubicBezTo>
                    <a:pt x="697" y="2317"/>
                    <a:pt x="694" y="2312"/>
                    <a:pt x="688" y="2312"/>
                  </a:cubicBezTo>
                  <a:cubicBezTo>
                    <a:pt x="686" y="2312"/>
                    <a:pt x="683" y="2312"/>
                    <a:pt x="681" y="2313"/>
                  </a:cubicBezTo>
                  <a:cubicBezTo>
                    <a:pt x="672" y="2303"/>
                    <a:pt x="742" y="2306"/>
                    <a:pt x="748" y="2303"/>
                  </a:cubicBezTo>
                  <a:cubicBezTo>
                    <a:pt x="772" y="2290"/>
                    <a:pt x="736" y="2269"/>
                    <a:pt x="726" y="2266"/>
                  </a:cubicBezTo>
                  <a:cubicBezTo>
                    <a:pt x="713" y="2262"/>
                    <a:pt x="674" y="2255"/>
                    <a:pt x="684" y="2233"/>
                  </a:cubicBezTo>
                  <a:cubicBezTo>
                    <a:pt x="694" y="2212"/>
                    <a:pt x="723" y="2217"/>
                    <a:pt x="738" y="2205"/>
                  </a:cubicBezTo>
                  <a:lnTo>
                    <a:pt x="738" y="2205"/>
                  </a:lnTo>
                  <a:cubicBezTo>
                    <a:pt x="735" y="2207"/>
                    <a:pt x="731" y="2209"/>
                    <a:pt x="726" y="2209"/>
                  </a:cubicBezTo>
                  <a:cubicBezTo>
                    <a:pt x="700" y="2209"/>
                    <a:pt x="656" y="2170"/>
                    <a:pt x="648" y="2158"/>
                  </a:cubicBezTo>
                  <a:cubicBezTo>
                    <a:pt x="639" y="2143"/>
                    <a:pt x="629" y="2124"/>
                    <a:pt x="633" y="2105"/>
                  </a:cubicBezTo>
                  <a:cubicBezTo>
                    <a:pt x="636" y="2088"/>
                    <a:pt x="654" y="2091"/>
                    <a:pt x="656" y="2074"/>
                  </a:cubicBezTo>
                  <a:cubicBezTo>
                    <a:pt x="659" y="2060"/>
                    <a:pt x="654" y="2004"/>
                    <a:pt x="630" y="2004"/>
                  </a:cubicBezTo>
                  <a:cubicBezTo>
                    <a:pt x="629" y="2004"/>
                    <a:pt x="628" y="2004"/>
                    <a:pt x="626" y="2004"/>
                  </a:cubicBezTo>
                  <a:cubicBezTo>
                    <a:pt x="619" y="2006"/>
                    <a:pt x="612" y="2007"/>
                    <a:pt x="607" y="2007"/>
                  </a:cubicBezTo>
                  <a:cubicBezTo>
                    <a:pt x="595" y="2007"/>
                    <a:pt x="588" y="2002"/>
                    <a:pt x="583" y="1987"/>
                  </a:cubicBezTo>
                  <a:cubicBezTo>
                    <a:pt x="583" y="1987"/>
                    <a:pt x="571" y="1955"/>
                    <a:pt x="578" y="1953"/>
                  </a:cubicBezTo>
                  <a:cubicBezTo>
                    <a:pt x="578" y="1953"/>
                    <a:pt x="578" y="1953"/>
                    <a:pt x="579" y="1953"/>
                  </a:cubicBezTo>
                  <a:cubicBezTo>
                    <a:pt x="588" y="1953"/>
                    <a:pt x="620" y="1969"/>
                    <a:pt x="641" y="1969"/>
                  </a:cubicBezTo>
                  <a:cubicBezTo>
                    <a:pt x="654" y="1969"/>
                    <a:pt x="663" y="1964"/>
                    <a:pt x="663" y="1949"/>
                  </a:cubicBezTo>
                  <a:cubicBezTo>
                    <a:pt x="665" y="1913"/>
                    <a:pt x="606" y="1917"/>
                    <a:pt x="621" y="1877"/>
                  </a:cubicBezTo>
                  <a:cubicBezTo>
                    <a:pt x="637" y="1831"/>
                    <a:pt x="603" y="1816"/>
                    <a:pt x="573" y="1791"/>
                  </a:cubicBezTo>
                  <a:cubicBezTo>
                    <a:pt x="550" y="1772"/>
                    <a:pt x="562" y="1774"/>
                    <a:pt x="565" y="1760"/>
                  </a:cubicBezTo>
                  <a:cubicBezTo>
                    <a:pt x="568" y="1748"/>
                    <a:pt x="547" y="1733"/>
                    <a:pt x="544" y="1723"/>
                  </a:cubicBezTo>
                  <a:cubicBezTo>
                    <a:pt x="516" y="1719"/>
                    <a:pt x="468" y="1690"/>
                    <a:pt x="512" y="1664"/>
                  </a:cubicBezTo>
                  <a:cubicBezTo>
                    <a:pt x="522" y="1658"/>
                    <a:pt x="613" y="1611"/>
                    <a:pt x="557" y="1605"/>
                  </a:cubicBezTo>
                  <a:cubicBezTo>
                    <a:pt x="529" y="1602"/>
                    <a:pt x="512" y="1609"/>
                    <a:pt x="509" y="1579"/>
                  </a:cubicBezTo>
                  <a:cubicBezTo>
                    <a:pt x="507" y="1562"/>
                    <a:pt x="536" y="1565"/>
                    <a:pt x="546" y="1554"/>
                  </a:cubicBezTo>
                  <a:cubicBezTo>
                    <a:pt x="557" y="1541"/>
                    <a:pt x="550" y="1522"/>
                    <a:pt x="547" y="1511"/>
                  </a:cubicBezTo>
                  <a:lnTo>
                    <a:pt x="547" y="1511"/>
                  </a:lnTo>
                  <a:lnTo>
                    <a:pt x="495" y="1526"/>
                  </a:lnTo>
                  <a:cubicBezTo>
                    <a:pt x="492" y="1538"/>
                    <a:pt x="486" y="1559"/>
                    <a:pt x="472" y="1568"/>
                  </a:cubicBezTo>
                  <a:cubicBezTo>
                    <a:pt x="469" y="1569"/>
                    <a:pt x="466" y="1570"/>
                    <a:pt x="464" y="1570"/>
                  </a:cubicBezTo>
                  <a:cubicBezTo>
                    <a:pt x="446" y="1570"/>
                    <a:pt x="440" y="1527"/>
                    <a:pt x="439" y="1520"/>
                  </a:cubicBezTo>
                  <a:cubicBezTo>
                    <a:pt x="429" y="1484"/>
                    <a:pt x="463" y="1493"/>
                    <a:pt x="473" y="1456"/>
                  </a:cubicBezTo>
                  <a:cubicBezTo>
                    <a:pt x="474" y="1449"/>
                    <a:pt x="489" y="1394"/>
                    <a:pt x="481" y="1391"/>
                  </a:cubicBezTo>
                  <a:cubicBezTo>
                    <a:pt x="477" y="1391"/>
                    <a:pt x="474" y="1390"/>
                    <a:pt x="472" y="1390"/>
                  </a:cubicBezTo>
                  <a:cubicBezTo>
                    <a:pt x="463" y="1390"/>
                    <a:pt x="455" y="1393"/>
                    <a:pt x="449" y="1393"/>
                  </a:cubicBezTo>
                  <a:cubicBezTo>
                    <a:pt x="441" y="1393"/>
                    <a:pt x="435" y="1389"/>
                    <a:pt x="430" y="1375"/>
                  </a:cubicBezTo>
                  <a:cubicBezTo>
                    <a:pt x="425" y="1359"/>
                    <a:pt x="429" y="1340"/>
                    <a:pt x="412" y="1337"/>
                  </a:cubicBezTo>
                  <a:cubicBezTo>
                    <a:pt x="373" y="1332"/>
                    <a:pt x="363" y="1225"/>
                    <a:pt x="359" y="1198"/>
                  </a:cubicBezTo>
                  <a:cubicBezTo>
                    <a:pt x="355" y="1170"/>
                    <a:pt x="366" y="1173"/>
                    <a:pt x="387" y="1157"/>
                  </a:cubicBezTo>
                  <a:cubicBezTo>
                    <a:pt x="406" y="1141"/>
                    <a:pt x="390" y="1104"/>
                    <a:pt x="386" y="1088"/>
                  </a:cubicBezTo>
                  <a:cubicBezTo>
                    <a:pt x="393" y="1065"/>
                    <a:pt x="392" y="1029"/>
                    <a:pt x="357" y="1029"/>
                  </a:cubicBezTo>
                  <a:cubicBezTo>
                    <a:pt x="336" y="1029"/>
                    <a:pt x="339" y="1012"/>
                    <a:pt x="335" y="993"/>
                  </a:cubicBezTo>
                  <a:cubicBezTo>
                    <a:pt x="331" y="982"/>
                    <a:pt x="312" y="984"/>
                    <a:pt x="304" y="969"/>
                  </a:cubicBezTo>
                  <a:cubicBezTo>
                    <a:pt x="290" y="942"/>
                    <a:pt x="298" y="921"/>
                    <a:pt x="293" y="895"/>
                  </a:cubicBezTo>
                  <a:cubicBezTo>
                    <a:pt x="290" y="881"/>
                    <a:pt x="255" y="854"/>
                    <a:pt x="217" y="824"/>
                  </a:cubicBezTo>
                  <a:cubicBezTo>
                    <a:pt x="186" y="800"/>
                    <a:pt x="152" y="775"/>
                    <a:pt x="137" y="775"/>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2"/>
            <p:cNvSpPr/>
            <p:nvPr/>
          </p:nvSpPr>
          <p:spPr>
            <a:xfrm>
              <a:off x="4594425" y="3218525"/>
              <a:ext cx="34375" cy="39450"/>
            </a:xfrm>
            <a:custGeom>
              <a:rect b="b" l="l" r="r" t="t"/>
              <a:pathLst>
                <a:path extrusionOk="0" h="1578" w="1375">
                  <a:moveTo>
                    <a:pt x="360" y="1"/>
                  </a:moveTo>
                  <a:cubicBezTo>
                    <a:pt x="185" y="1"/>
                    <a:pt x="51" y="125"/>
                    <a:pt x="35" y="400"/>
                  </a:cubicBezTo>
                  <a:cubicBezTo>
                    <a:pt x="0" y="989"/>
                    <a:pt x="1375" y="1578"/>
                    <a:pt x="1375" y="1578"/>
                  </a:cubicBezTo>
                  <a:lnTo>
                    <a:pt x="1007" y="446"/>
                  </a:lnTo>
                  <a:cubicBezTo>
                    <a:pt x="813" y="162"/>
                    <a:pt x="560" y="1"/>
                    <a:pt x="36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2"/>
            <p:cNvSpPr/>
            <p:nvPr/>
          </p:nvSpPr>
          <p:spPr>
            <a:xfrm>
              <a:off x="4593800" y="3217425"/>
              <a:ext cx="35175" cy="41500"/>
            </a:xfrm>
            <a:custGeom>
              <a:rect b="b" l="l" r="r" t="t"/>
              <a:pathLst>
                <a:path extrusionOk="0" h="1660" w="1407">
                  <a:moveTo>
                    <a:pt x="323" y="4"/>
                  </a:moveTo>
                  <a:cubicBezTo>
                    <a:pt x="323" y="4"/>
                    <a:pt x="323" y="4"/>
                    <a:pt x="323" y="4"/>
                  </a:cubicBezTo>
                  <a:cubicBezTo>
                    <a:pt x="322" y="4"/>
                    <a:pt x="320" y="5"/>
                    <a:pt x="320" y="5"/>
                  </a:cubicBezTo>
                  <a:cubicBezTo>
                    <a:pt x="321" y="15"/>
                    <a:pt x="323" y="18"/>
                    <a:pt x="324" y="18"/>
                  </a:cubicBezTo>
                  <a:cubicBezTo>
                    <a:pt x="327" y="18"/>
                    <a:pt x="328" y="4"/>
                    <a:pt x="323" y="4"/>
                  </a:cubicBezTo>
                  <a:close/>
                  <a:moveTo>
                    <a:pt x="195" y="43"/>
                  </a:moveTo>
                  <a:cubicBezTo>
                    <a:pt x="195" y="43"/>
                    <a:pt x="195" y="43"/>
                    <a:pt x="195" y="43"/>
                  </a:cubicBezTo>
                  <a:cubicBezTo>
                    <a:pt x="195" y="43"/>
                    <a:pt x="195" y="43"/>
                    <a:pt x="195" y="43"/>
                  </a:cubicBezTo>
                  <a:close/>
                  <a:moveTo>
                    <a:pt x="179" y="53"/>
                  </a:moveTo>
                  <a:cubicBezTo>
                    <a:pt x="179" y="53"/>
                    <a:pt x="179" y="53"/>
                    <a:pt x="179" y="53"/>
                  </a:cubicBezTo>
                  <a:lnTo>
                    <a:pt x="179" y="53"/>
                  </a:lnTo>
                  <a:cubicBezTo>
                    <a:pt x="179" y="53"/>
                    <a:pt x="179" y="53"/>
                    <a:pt x="179" y="53"/>
                  </a:cubicBezTo>
                  <a:close/>
                  <a:moveTo>
                    <a:pt x="405" y="45"/>
                  </a:moveTo>
                  <a:cubicBezTo>
                    <a:pt x="408" y="45"/>
                    <a:pt x="409" y="50"/>
                    <a:pt x="409" y="59"/>
                  </a:cubicBezTo>
                  <a:lnTo>
                    <a:pt x="405" y="59"/>
                  </a:lnTo>
                  <a:cubicBezTo>
                    <a:pt x="404" y="56"/>
                    <a:pt x="403" y="50"/>
                    <a:pt x="403" y="45"/>
                  </a:cubicBezTo>
                  <a:cubicBezTo>
                    <a:pt x="404" y="45"/>
                    <a:pt x="404" y="45"/>
                    <a:pt x="405" y="45"/>
                  </a:cubicBezTo>
                  <a:close/>
                  <a:moveTo>
                    <a:pt x="57" y="227"/>
                  </a:moveTo>
                  <a:cubicBezTo>
                    <a:pt x="57" y="227"/>
                    <a:pt x="57" y="227"/>
                    <a:pt x="57" y="227"/>
                  </a:cubicBezTo>
                  <a:lnTo>
                    <a:pt x="57" y="227"/>
                  </a:lnTo>
                  <a:cubicBezTo>
                    <a:pt x="57" y="227"/>
                    <a:pt x="57" y="227"/>
                    <a:pt x="57" y="227"/>
                  </a:cubicBezTo>
                  <a:close/>
                  <a:moveTo>
                    <a:pt x="43" y="245"/>
                  </a:moveTo>
                  <a:cubicBezTo>
                    <a:pt x="43" y="245"/>
                    <a:pt x="43" y="245"/>
                    <a:pt x="44" y="245"/>
                  </a:cubicBezTo>
                  <a:lnTo>
                    <a:pt x="44" y="245"/>
                  </a:lnTo>
                  <a:lnTo>
                    <a:pt x="43" y="245"/>
                  </a:lnTo>
                  <a:close/>
                  <a:moveTo>
                    <a:pt x="65" y="288"/>
                  </a:moveTo>
                  <a:cubicBezTo>
                    <a:pt x="69" y="288"/>
                    <a:pt x="76" y="291"/>
                    <a:pt x="75" y="294"/>
                  </a:cubicBezTo>
                  <a:cubicBezTo>
                    <a:pt x="74" y="294"/>
                    <a:pt x="72" y="294"/>
                    <a:pt x="71" y="294"/>
                  </a:cubicBezTo>
                  <a:cubicBezTo>
                    <a:pt x="66" y="294"/>
                    <a:pt x="62" y="294"/>
                    <a:pt x="62" y="290"/>
                  </a:cubicBezTo>
                  <a:cubicBezTo>
                    <a:pt x="62" y="288"/>
                    <a:pt x="63" y="288"/>
                    <a:pt x="65" y="288"/>
                  </a:cubicBezTo>
                  <a:close/>
                  <a:moveTo>
                    <a:pt x="973" y="343"/>
                  </a:moveTo>
                  <a:cubicBezTo>
                    <a:pt x="963" y="351"/>
                    <a:pt x="962" y="354"/>
                    <a:pt x="965" y="354"/>
                  </a:cubicBezTo>
                  <a:cubicBezTo>
                    <a:pt x="968" y="354"/>
                    <a:pt x="977" y="349"/>
                    <a:pt x="974" y="345"/>
                  </a:cubicBezTo>
                  <a:cubicBezTo>
                    <a:pt x="974" y="344"/>
                    <a:pt x="973" y="344"/>
                    <a:pt x="973" y="343"/>
                  </a:cubicBezTo>
                  <a:close/>
                  <a:moveTo>
                    <a:pt x="922" y="349"/>
                  </a:moveTo>
                  <a:cubicBezTo>
                    <a:pt x="925" y="349"/>
                    <a:pt x="925" y="351"/>
                    <a:pt x="925" y="352"/>
                  </a:cubicBezTo>
                  <a:cubicBezTo>
                    <a:pt x="922" y="356"/>
                    <a:pt x="917" y="361"/>
                    <a:pt x="914" y="361"/>
                  </a:cubicBezTo>
                  <a:cubicBezTo>
                    <a:pt x="914" y="361"/>
                    <a:pt x="913" y="361"/>
                    <a:pt x="913" y="360"/>
                  </a:cubicBezTo>
                  <a:cubicBezTo>
                    <a:pt x="911" y="358"/>
                    <a:pt x="911" y="353"/>
                    <a:pt x="918" y="350"/>
                  </a:cubicBezTo>
                  <a:cubicBezTo>
                    <a:pt x="920" y="349"/>
                    <a:pt x="921" y="349"/>
                    <a:pt x="922" y="349"/>
                  </a:cubicBezTo>
                  <a:close/>
                  <a:moveTo>
                    <a:pt x="77" y="366"/>
                  </a:moveTo>
                  <a:cubicBezTo>
                    <a:pt x="78" y="366"/>
                    <a:pt x="78" y="366"/>
                    <a:pt x="79" y="366"/>
                  </a:cubicBezTo>
                  <a:cubicBezTo>
                    <a:pt x="78" y="366"/>
                    <a:pt x="77" y="366"/>
                    <a:pt x="77" y="366"/>
                  </a:cubicBezTo>
                  <a:close/>
                  <a:moveTo>
                    <a:pt x="49" y="367"/>
                  </a:moveTo>
                  <a:cubicBezTo>
                    <a:pt x="54" y="368"/>
                    <a:pt x="63" y="370"/>
                    <a:pt x="63" y="373"/>
                  </a:cubicBezTo>
                  <a:cubicBezTo>
                    <a:pt x="63" y="373"/>
                    <a:pt x="63" y="373"/>
                    <a:pt x="63" y="373"/>
                  </a:cubicBezTo>
                  <a:lnTo>
                    <a:pt x="63" y="373"/>
                  </a:lnTo>
                  <a:cubicBezTo>
                    <a:pt x="63" y="373"/>
                    <a:pt x="63" y="373"/>
                    <a:pt x="63" y="373"/>
                  </a:cubicBezTo>
                  <a:lnTo>
                    <a:pt x="63" y="373"/>
                  </a:lnTo>
                  <a:cubicBezTo>
                    <a:pt x="66" y="375"/>
                    <a:pt x="65" y="376"/>
                    <a:pt x="64" y="376"/>
                  </a:cubicBezTo>
                  <a:cubicBezTo>
                    <a:pt x="62" y="376"/>
                    <a:pt x="60" y="376"/>
                    <a:pt x="58" y="374"/>
                  </a:cubicBezTo>
                  <a:cubicBezTo>
                    <a:pt x="55" y="372"/>
                    <a:pt x="52" y="370"/>
                    <a:pt x="49" y="367"/>
                  </a:cubicBezTo>
                  <a:close/>
                  <a:moveTo>
                    <a:pt x="989" y="400"/>
                  </a:moveTo>
                  <a:cubicBezTo>
                    <a:pt x="992" y="400"/>
                    <a:pt x="992" y="403"/>
                    <a:pt x="993" y="405"/>
                  </a:cubicBezTo>
                  <a:cubicBezTo>
                    <a:pt x="989" y="407"/>
                    <a:pt x="984" y="412"/>
                    <a:pt x="981" y="412"/>
                  </a:cubicBezTo>
                  <a:cubicBezTo>
                    <a:pt x="980" y="412"/>
                    <a:pt x="980" y="411"/>
                    <a:pt x="980" y="411"/>
                  </a:cubicBezTo>
                  <a:cubicBezTo>
                    <a:pt x="979" y="408"/>
                    <a:pt x="979" y="404"/>
                    <a:pt x="987" y="400"/>
                  </a:cubicBezTo>
                  <a:cubicBezTo>
                    <a:pt x="988" y="400"/>
                    <a:pt x="988" y="400"/>
                    <a:pt x="989" y="400"/>
                  </a:cubicBezTo>
                  <a:close/>
                  <a:moveTo>
                    <a:pt x="68" y="441"/>
                  </a:moveTo>
                  <a:cubicBezTo>
                    <a:pt x="68" y="441"/>
                    <a:pt x="69" y="442"/>
                    <a:pt x="69" y="442"/>
                  </a:cubicBezTo>
                  <a:cubicBezTo>
                    <a:pt x="69" y="441"/>
                    <a:pt x="68" y="441"/>
                    <a:pt x="68" y="441"/>
                  </a:cubicBezTo>
                  <a:close/>
                  <a:moveTo>
                    <a:pt x="72" y="469"/>
                  </a:moveTo>
                  <a:lnTo>
                    <a:pt x="72" y="469"/>
                  </a:lnTo>
                  <a:cubicBezTo>
                    <a:pt x="72" y="469"/>
                    <a:pt x="72" y="469"/>
                    <a:pt x="72" y="469"/>
                  </a:cubicBezTo>
                  <a:close/>
                  <a:moveTo>
                    <a:pt x="58" y="477"/>
                  </a:moveTo>
                  <a:cubicBezTo>
                    <a:pt x="64" y="477"/>
                    <a:pt x="65" y="478"/>
                    <a:pt x="65" y="480"/>
                  </a:cubicBezTo>
                  <a:cubicBezTo>
                    <a:pt x="65" y="483"/>
                    <a:pt x="65" y="486"/>
                    <a:pt x="58" y="486"/>
                  </a:cubicBezTo>
                  <a:lnTo>
                    <a:pt x="58" y="477"/>
                  </a:lnTo>
                  <a:close/>
                  <a:moveTo>
                    <a:pt x="126" y="529"/>
                  </a:moveTo>
                  <a:cubicBezTo>
                    <a:pt x="119" y="530"/>
                    <a:pt x="119" y="531"/>
                    <a:pt x="119" y="532"/>
                  </a:cubicBezTo>
                  <a:cubicBezTo>
                    <a:pt x="119" y="532"/>
                    <a:pt x="118" y="536"/>
                    <a:pt x="120" y="536"/>
                  </a:cubicBezTo>
                  <a:cubicBezTo>
                    <a:pt x="120" y="536"/>
                    <a:pt x="121" y="536"/>
                    <a:pt x="121" y="536"/>
                  </a:cubicBezTo>
                  <a:cubicBezTo>
                    <a:pt x="128" y="533"/>
                    <a:pt x="126" y="531"/>
                    <a:pt x="126" y="529"/>
                  </a:cubicBezTo>
                  <a:close/>
                  <a:moveTo>
                    <a:pt x="29" y="558"/>
                  </a:moveTo>
                  <a:cubicBezTo>
                    <a:pt x="29" y="558"/>
                    <a:pt x="29" y="558"/>
                    <a:pt x="29" y="559"/>
                  </a:cubicBezTo>
                  <a:cubicBezTo>
                    <a:pt x="29" y="558"/>
                    <a:pt x="29" y="558"/>
                    <a:pt x="29" y="558"/>
                  </a:cubicBezTo>
                  <a:close/>
                  <a:moveTo>
                    <a:pt x="193" y="768"/>
                  </a:moveTo>
                  <a:cubicBezTo>
                    <a:pt x="189" y="768"/>
                    <a:pt x="182" y="774"/>
                    <a:pt x="183" y="777"/>
                  </a:cubicBezTo>
                  <a:cubicBezTo>
                    <a:pt x="184" y="777"/>
                    <a:pt x="184" y="777"/>
                    <a:pt x="185" y="777"/>
                  </a:cubicBezTo>
                  <a:cubicBezTo>
                    <a:pt x="189" y="777"/>
                    <a:pt x="196" y="771"/>
                    <a:pt x="196" y="769"/>
                  </a:cubicBezTo>
                  <a:cubicBezTo>
                    <a:pt x="195" y="768"/>
                    <a:pt x="194" y="768"/>
                    <a:pt x="193" y="768"/>
                  </a:cubicBezTo>
                  <a:close/>
                  <a:moveTo>
                    <a:pt x="210" y="778"/>
                  </a:moveTo>
                  <a:lnTo>
                    <a:pt x="210" y="778"/>
                  </a:lnTo>
                  <a:cubicBezTo>
                    <a:pt x="206" y="779"/>
                    <a:pt x="203" y="779"/>
                    <a:pt x="197" y="784"/>
                  </a:cubicBezTo>
                  <a:cubicBezTo>
                    <a:pt x="198" y="786"/>
                    <a:pt x="200" y="786"/>
                    <a:pt x="201" y="786"/>
                  </a:cubicBezTo>
                  <a:cubicBezTo>
                    <a:pt x="204" y="786"/>
                    <a:pt x="207" y="783"/>
                    <a:pt x="210" y="778"/>
                  </a:cubicBezTo>
                  <a:close/>
                  <a:moveTo>
                    <a:pt x="127" y="788"/>
                  </a:moveTo>
                  <a:cubicBezTo>
                    <a:pt x="127" y="788"/>
                    <a:pt x="127" y="788"/>
                    <a:pt x="127" y="788"/>
                  </a:cubicBezTo>
                  <a:cubicBezTo>
                    <a:pt x="127" y="788"/>
                    <a:pt x="127" y="788"/>
                    <a:pt x="127" y="788"/>
                  </a:cubicBezTo>
                  <a:close/>
                  <a:moveTo>
                    <a:pt x="196" y="820"/>
                  </a:moveTo>
                  <a:lnTo>
                    <a:pt x="198" y="822"/>
                  </a:lnTo>
                  <a:lnTo>
                    <a:pt x="194" y="829"/>
                  </a:lnTo>
                  <a:cubicBezTo>
                    <a:pt x="192" y="827"/>
                    <a:pt x="189" y="826"/>
                    <a:pt x="196" y="820"/>
                  </a:cubicBezTo>
                  <a:close/>
                  <a:moveTo>
                    <a:pt x="320" y="921"/>
                  </a:moveTo>
                  <a:lnTo>
                    <a:pt x="320" y="921"/>
                  </a:lnTo>
                  <a:cubicBezTo>
                    <a:pt x="320" y="921"/>
                    <a:pt x="320" y="921"/>
                    <a:pt x="320" y="921"/>
                  </a:cubicBezTo>
                  <a:lnTo>
                    <a:pt x="320" y="921"/>
                  </a:lnTo>
                  <a:cubicBezTo>
                    <a:pt x="320" y="921"/>
                    <a:pt x="320" y="921"/>
                    <a:pt x="320" y="921"/>
                  </a:cubicBezTo>
                  <a:close/>
                  <a:moveTo>
                    <a:pt x="356" y="1"/>
                  </a:moveTo>
                  <a:cubicBezTo>
                    <a:pt x="356" y="1"/>
                    <a:pt x="356" y="1"/>
                    <a:pt x="355" y="1"/>
                  </a:cubicBezTo>
                  <a:cubicBezTo>
                    <a:pt x="354" y="3"/>
                    <a:pt x="352" y="12"/>
                    <a:pt x="351" y="12"/>
                  </a:cubicBezTo>
                  <a:cubicBezTo>
                    <a:pt x="351" y="12"/>
                    <a:pt x="350" y="12"/>
                    <a:pt x="350" y="11"/>
                  </a:cubicBezTo>
                  <a:cubicBezTo>
                    <a:pt x="348" y="8"/>
                    <a:pt x="348" y="3"/>
                    <a:pt x="345" y="3"/>
                  </a:cubicBezTo>
                  <a:cubicBezTo>
                    <a:pt x="338" y="3"/>
                    <a:pt x="338" y="25"/>
                    <a:pt x="333" y="27"/>
                  </a:cubicBezTo>
                  <a:cubicBezTo>
                    <a:pt x="332" y="27"/>
                    <a:pt x="332" y="27"/>
                    <a:pt x="332" y="27"/>
                  </a:cubicBezTo>
                  <a:cubicBezTo>
                    <a:pt x="326" y="27"/>
                    <a:pt x="319" y="8"/>
                    <a:pt x="315" y="8"/>
                  </a:cubicBezTo>
                  <a:cubicBezTo>
                    <a:pt x="314" y="8"/>
                    <a:pt x="314" y="8"/>
                    <a:pt x="314" y="8"/>
                  </a:cubicBezTo>
                  <a:cubicBezTo>
                    <a:pt x="313" y="8"/>
                    <a:pt x="317" y="18"/>
                    <a:pt x="318" y="18"/>
                  </a:cubicBezTo>
                  <a:cubicBezTo>
                    <a:pt x="314" y="18"/>
                    <a:pt x="311" y="8"/>
                    <a:pt x="308" y="8"/>
                  </a:cubicBezTo>
                  <a:cubicBezTo>
                    <a:pt x="308" y="8"/>
                    <a:pt x="307" y="8"/>
                    <a:pt x="307" y="8"/>
                  </a:cubicBezTo>
                  <a:cubicBezTo>
                    <a:pt x="303" y="11"/>
                    <a:pt x="300" y="15"/>
                    <a:pt x="296" y="16"/>
                  </a:cubicBezTo>
                  <a:cubicBezTo>
                    <a:pt x="296" y="16"/>
                    <a:pt x="296" y="16"/>
                    <a:pt x="296" y="16"/>
                  </a:cubicBezTo>
                  <a:lnTo>
                    <a:pt x="296" y="16"/>
                  </a:lnTo>
                  <a:cubicBezTo>
                    <a:pt x="296" y="16"/>
                    <a:pt x="292" y="18"/>
                    <a:pt x="292" y="21"/>
                  </a:cubicBezTo>
                  <a:cubicBezTo>
                    <a:pt x="291" y="23"/>
                    <a:pt x="290" y="24"/>
                    <a:pt x="289" y="24"/>
                  </a:cubicBezTo>
                  <a:cubicBezTo>
                    <a:pt x="289" y="24"/>
                    <a:pt x="287" y="23"/>
                    <a:pt x="285" y="22"/>
                  </a:cubicBezTo>
                  <a:cubicBezTo>
                    <a:pt x="284" y="22"/>
                    <a:pt x="282" y="21"/>
                    <a:pt x="281" y="21"/>
                  </a:cubicBezTo>
                  <a:cubicBezTo>
                    <a:pt x="277" y="21"/>
                    <a:pt x="273" y="23"/>
                    <a:pt x="271" y="28"/>
                  </a:cubicBezTo>
                  <a:cubicBezTo>
                    <a:pt x="270" y="29"/>
                    <a:pt x="270" y="41"/>
                    <a:pt x="268" y="41"/>
                  </a:cubicBezTo>
                  <a:cubicBezTo>
                    <a:pt x="268" y="41"/>
                    <a:pt x="268" y="41"/>
                    <a:pt x="267" y="40"/>
                  </a:cubicBezTo>
                  <a:cubicBezTo>
                    <a:pt x="264" y="32"/>
                    <a:pt x="261" y="23"/>
                    <a:pt x="258" y="23"/>
                  </a:cubicBezTo>
                  <a:cubicBezTo>
                    <a:pt x="257" y="23"/>
                    <a:pt x="256" y="25"/>
                    <a:pt x="256" y="30"/>
                  </a:cubicBezTo>
                  <a:cubicBezTo>
                    <a:pt x="255" y="35"/>
                    <a:pt x="256" y="42"/>
                    <a:pt x="255" y="46"/>
                  </a:cubicBezTo>
                  <a:lnTo>
                    <a:pt x="255" y="46"/>
                  </a:lnTo>
                  <a:cubicBezTo>
                    <a:pt x="255" y="43"/>
                    <a:pt x="253" y="38"/>
                    <a:pt x="252" y="36"/>
                  </a:cubicBezTo>
                  <a:cubicBezTo>
                    <a:pt x="251" y="37"/>
                    <a:pt x="246" y="39"/>
                    <a:pt x="250" y="46"/>
                  </a:cubicBezTo>
                  <a:cubicBezTo>
                    <a:pt x="250" y="46"/>
                    <a:pt x="253" y="49"/>
                    <a:pt x="254" y="51"/>
                  </a:cubicBezTo>
                  <a:lnTo>
                    <a:pt x="254" y="51"/>
                  </a:lnTo>
                  <a:cubicBezTo>
                    <a:pt x="254" y="52"/>
                    <a:pt x="253" y="53"/>
                    <a:pt x="252" y="53"/>
                  </a:cubicBezTo>
                  <a:cubicBezTo>
                    <a:pt x="251" y="53"/>
                    <a:pt x="249" y="53"/>
                    <a:pt x="248" y="51"/>
                  </a:cubicBezTo>
                  <a:cubicBezTo>
                    <a:pt x="243" y="47"/>
                    <a:pt x="236" y="40"/>
                    <a:pt x="230" y="39"/>
                  </a:cubicBezTo>
                  <a:cubicBezTo>
                    <a:pt x="225" y="39"/>
                    <a:pt x="228" y="45"/>
                    <a:pt x="225" y="46"/>
                  </a:cubicBezTo>
                  <a:cubicBezTo>
                    <a:pt x="225" y="46"/>
                    <a:pt x="225" y="46"/>
                    <a:pt x="225" y="46"/>
                  </a:cubicBezTo>
                  <a:cubicBezTo>
                    <a:pt x="222" y="46"/>
                    <a:pt x="216" y="40"/>
                    <a:pt x="213" y="40"/>
                  </a:cubicBezTo>
                  <a:cubicBezTo>
                    <a:pt x="213" y="40"/>
                    <a:pt x="212" y="41"/>
                    <a:pt x="212" y="41"/>
                  </a:cubicBezTo>
                  <a:cubicBezTo>
                    <a:pt x="211" y="41"/>
                    <a:pt x="214" y="47"/>
                    <a:pt x="214" y="49"/>
                  </a:cubicBezTo>
                  <a:cubicBezTo>
                    <a:pt x="214" y="51"/>
                    <a:pt x="213" y="52"/>
                    <a:pt x="212" y="52"/>
                  </a:cubicBezTo>
                  <a:cubicBezTo>
                    <a:pt x="208" y="52"/>
                    <a:pt x="199" y="43"/>
                    <a:pt x="195" y="43"/>
                  </a:cubicBezTo>
                  <a:cubicBezTo>
                    <a:pt x="195" y="43"/>
                    <a:pt x="195" y="43"/>
                    <a:pt x="195" y="43"/>
                  </a:cubicBezTo>
                  <a:lnTo>
                    <a:pt x="195" y="43"/>
                  </a:lnTo>
                  <a:cubicBezTo>
                    <a:pt x="195" y="43"/>
                    <a:pt x="195" y="43"/>
                    <a:pt x="195" y="43"/>
                  </a:cubicBezTo>
                  <a:cubicBezTo>
                    <a:pt x="197" y="43"/>
                    <a:pt x="210" y="63"/>
                    <a:pt x="204" y="63"/>
                  </a:cubicBezTo>
                  <a:cubicBezTo>
                    <a:pt x="203" y="63"/>
                    <a:pt x="202" y="62"/>
                    <a:pt x="201" y="62"/>
                  </a:cubicBezTo>
                  <a:cubicBezTo>
                    <a:pt x="196" y="60"/>
                    <a:pt x="195" y="59"/>
                    <a:pt x="193" y="59"/>
                  </a:cubicBezTo>
                  <a:cubicBezTo>
                    <a:pt x="192" y="59"/>
                    <a:pt x="191" y="59"/>
                    <a:pt x="189" y="61"/>
                  </a:cubicBezTo>
                  <a:cubicBezTo>
                    <a:pt x="185" y="60"/>
                    <a:pt x="183" y="59"/>
                    <a:pt x="179" y="53"/>
                  </a:cubicBezTo>
                  <a:lnTo>
                    <a:pt x="179" y="53"/>
                  </a:lnTo>
                  <a:cubicBezTo>
                    <a:pt x="190" y="69"/>
                    <a:pt x="169" y="66"/>
                    <a:pt x="179" y="80"/>
                  </a:cubicBezTo>
                  <a:cubicBezTo>
                    <a:pt x="177" y="78"/>
                    <a:pt x="175" y="77"/>
                    <a:pt x="173" y="77"/>
                  </a:cubicBezTo>
                  <a:cubicBezTo>
                    <a:pt x="169" y="77"/>
                    <a:pt x="164" y="82"/>
                    <a:pt x="162" y="84"/>
                  </a:cubicBezTo>
                  <a:cubicBezTo>
                    <a:pt x="161" y="85"/>
                    <a:pt x="160" y="88"/>
                    <a:pt x="160" y="91"/>
                  </a:cubicBezTo>
                  <a:cubicBezTo>
                    <a:pt x="160" y="91"/>
                    <a:pt x="165" y="101"/>
                    <a:pt x="164" y="101"/>
                  </a:cubicBezTo>
                  <a:cubicBezTo>
                    <a:pt x="164" y="101"/>
                    <a:pt x="164" y="101"/>
                    <a:pt x="164" y="101"/>
                  </a:cubicBezTo>
                  <a:cubicBezTo>
                    <a:pt x="160" y="98"/>
                    <a:pt x="151" y="88"/>
                    <a:pt x="148" y="84"/>
                  </a:cubicBezTo>
                  <a:lnTo>
                    <a:pt x="148" y="84"/>
                  </a:lnTo>
                  <a:cubicBezTo>
                    <a:pt x="148" y="89"/>
                    <a:pt x="148" y="92"/>
                    <a:pt x="153" y="98"/>
                  </a:cubicBezTo>
                  <a:cubicBezTo>
                    <a:pt x="159" y="105"/>
                    <a:pt x="165" y="113"/>
                    <a:pt x="161" y="117"/>
                  </a:cubicBezTo>
                  <a:cubicBezTo>
                    <a:pt x="159" y="113"/>
                    <a:pt x="148" y="100"/>
                    <a:pt x="145" y="99"/>
                  </a:cubicBezTo>
                  <a:cubicBezTo>
                    <a:pt x="145" y="99"/>
                    <a:pt x="145" y="99"/>
                    <a:pt x="144" y="99"/>
                  </a:cubicBezTo>
                  <a:lnTo>
                    <a:pt x="144" y="99"/>
                  </a:lnTo>
                  <a:cubicBezTo>
                    <a:pt x="141" y="99"/>
                    <a:pt x="146" y="108"/>
                    <a:pt x="148" y="111"/>
                  </a:cubicBezTo>
                  <a:cubicBezTo>
                    <a:pt x="147" y="113"/>
                    <a:pt x="145" y="115"/>
                    <a:pt x="141" y="115"/>
                  </a:cubicBezTo>
                  <a:cubicBezTo>
                    <a:pt x="139" y="114"/>
                    <a:pt x="134" y="112"/>
                    <a:pt x="132" y="112"/>
                  </a:cubicBezTo>
                  <a:cubicBezTo>
                    <a:pt x="131" y="112"/>
                    <a:pt x="130" y="112"/>
                    <a:pt x="130" y="112"/>
                  </a:cubicBezTo>
                  <a:cubicBezTo>
                    <a:pt x="128" y="115"/>
                    <a:pt x="141" y="126"/>
                    <a:pt x="138" y="127"/>
                  </a:cubicBezTo>
                  <a:cubicBezTo>
                    <a:pt x="138" y="127"/>
                    <a:pt x="132" y="125"/>
                    <a:pt x="131" y="125"/>
                  </a:cubicBezTo>
                  <a:cubicBezTo>
                    <a:pt x="128" y="125"/>
                    <a:pt x="127" y="125"/>
                    <a:pt x="126" y="127"/>
                  </a:cubicBezTo>
                  <a:cubicBezTo>
                    <a:pt x="122" y="131"/>
                    <a:pt x="123" y="136"/>
                    <a:pt x="121" y="139"/>
                  </a:cubicBezTo>
                  <a:cubicBezTo>
                    <a:pt x="121" y="141"/>
                    <a:pt x="119" y="141"/>
                    <a:pt x="117" y="141"/>
                  </a:cubicBezTo>
                  <a:cubicBezTo>
                    <a:pt x="117" y="141"/>
                    <a:pt x="116" y="141"/>
                    <a:pt x="116" y="141"/>
                  </a:cubicBezTo>
                  <a:cubicBezTo>
                    <a:pt x="114" y="141"/>
                    <a:pt x="112" y="141"/>
                    <a:pt x="113" y="144"/>
                  </a:cubicBezTo>
                  <a:cubicBezTo>
                    <a:pt x="113" y="146"/>
                    <a:pt x="115" y="148"/>
                    <a:pt x="118" y="150"/>
                  </a:cubicBezTo>
                  <a:lnTo>
                    <a:pt x="118" y="150"/>
                  </a:lnTo>
                  <a:cubicBezTo>
                    <a:pt x="112" y="146"/>
                    <a:pt x="108" y="144"/>
                    <a:pt x="105" y="144"/>
                  </a:cubicBezTo>
                  <a:cubicBezTo>
                    <a:pt x="103" y="144"/>
                    <a:pt x="102" y="145"/>
                    <a:pt x="100" y="146"/>
                  </a:cubicBezTo>
                  <a:cubicBezTo>
                    <a:pt x="100" y="146"/>
                    <a:pt x="105" y="149"/>
                    <a:pt x="106" y="150"/>
                  </a:cubicBezTo>
                  <a:cubicBezTo>
                    <a:pt x="104" y="153"/>
                    <a:pt x="90" y="161"/>
                    <a:pt x="96" y="167"/>
                  </a:cubicBezTo>
                  <a:cubicBezTo>
                    <a:pt x="96" y="168"/>
                    <a:pt x="111" y="173"/>
                    <a:pt x="108" y="175"/>
                  </a:cubicBezTo>
                  <a:cubicBezTo>
                    <a:pt x="107" y="176"/>
                    <a:pt x="104" y="176"/>
                    <a:pt x="102" y="176"/>
                  </a:cubicBezTo>
                  <a:cubicBezTo>
                    <a:pt x="99" y="176"/>
                    <a:pt x="96" y="176"/>
                    <a:pt x="94" y="177"/>
                  </a:cubicBezTo>
                  <a:cubicBezTo>
                    <a:pt x="86" y="180"/>
                    <a:pt x="78" y="187"/>
                    <a:pt x="77" y="194"/>
                  </a:cubicBezTo>
                  <a:cubicBezTo>
                    <a:pt x="76" y="198"/>
                    <a:pt x="81" y="204"/>
                    <a:pt x="79" y="208"/>
                  </a:cubicBezTo>
                  <a:cubicBezTo>
                    <a:pt x="78" y="214"/>
                    <a:pt x="82" y="215"/>
                    <a:pt x="92" y="222"/>
                  </a:cubicBezTo>
                  <a:lnTo>
                    <a:pt x="92" y="222"/>
                  </a:lnTo>
                  <a:cubicBezTo>
                    <a:pt x="90" y="221"/>
                    <a:pt x="84" y="220"/>
                    <a:pt x="78" y="220"/>
                  </a:cubicBezTo>
                  <a:cubicBezTo>
                    <a:pt x="72" y="220"/>
                    <a:pt x="66" y="222"/>
                    <a:pt x="72" y="225"/>
                  </a:cubicBezTo>
                  <a:cubicBezTo>
                    <a:pt x="79" y="228"/>
                    <a:pt x="97" y="225"/>
                    <a:pt x="104" y="230"/>
                  </a:cubicBezTo>
                  <a:cubicBezTo>
                    <a:pt x="104" y="230"/>
                    <a:pt x="87" y="231"/>
                    <a:pt x="86" y="231"/>
                  </a:cubicBezTo>
                  <a:cubicBezTo>
                    <a:pt x="78" y="231"/>
                    <a:pt x="67" y="231"/>
                    <a:pt x="57" y="227"/>
                  </a:cubicBezTo>
                  <a:lnTo>
                    <a:pt x="57" y="227"/>
                  </a:lnTo>
                  <a:cubicBezTo>
                    <a:pt x="72" y="234"/>
                    <a:pt x="61" y="238"/>
                    <a:pt x="68" y="245"/>
                  </a:cubicBezTo>
                  <a:cubicBezTo>
                    <a:pt x="67" y="248"/>
                    <a:pt x="66" y="249"/>
                    <a:pt x="65" y="249"/>
                  </a:cubicBezTo>
                  <a:cubicBezTo>
                    <a:pt x="63" y="249"/>
                    <a:pt x="60" y="247"/>
                    <a:pt x="55" y="245"/>
                  </a:cubicBezTo>
                  <a:cubicBezTo>
                    <a:pt x="53" y="244"/>
                    <a:pt x="52" y="244"/>
                    <a:pt x="51" y="244"/>
                  </a:cubicBezTo>
                  <a:cubicBezTo>
                    <a:pt x="48" y="244"/>
                    <a:pt x="48" y="246"/>
                    <a:pt x="45" y="246"/>
                  </a:cubicBezTo>
                  <a:cubicBezTo>
                    <a:pt x="45" y="246"/>
                    <a:pt x="44" y="246"/>
                    <a:pt x="44" y="245"/>
                  </a:cubicBezTo>
                  <a:lnTo>
                    <a:pt x="44" y="245"/>
                  </a:lnTo>
                  <a:lnTo>
                    <a:pt x="72" y="256"/>
                  </a:lnTo>
                  <a:cubicBezTo>
                    <a:pt x="72" y="257"/>
                    <a:pt x="70" y="258"/>
                    <a:pt x="68" y="258"/>
                  </a:cubicBezTo>
                  <a:cubicBezTo>
                    <a:pt x="61" y="258"/>
                    <a:pt x="49" y="255"/>
                    <a:pt x="47" y="255"/>
                  </a:cubicBezTo>
                  <a:cubicBezTo>
                    <a:pt x="47" y="255"/>
                    <a:pt x="47" y="255"/>
                    <a:pt x="47" y="255"/>
                  </a:cubicBezTo>
                  <a:cubicBezTo>
                    <a:pt x="51" y="260"/>
                    <a:pt x="65" y="270"/>
                    <a:pt x="55" y="271"/>
                  </a:cubicBezTo>
                  <a:cubicBezTo>
                    <a:pt x="48" y="272"/>
                    <a:pt x="31" y="281"/>
                    <a:pt x="44" y="288"/>
                  </a:cubicBezTo>
                  <a:cubicBezTo>
                    <a:pt x="51" y="290"/>
                    <a:pt x="41" y="297"/>
                    <a:pt x="48" y="301"/>
                  </a:cubicBezTo>
                  <a:cubicBezTo>
                    <a:pt x="54" y="305"/>
                    <a:pt x="51" y="306"/>
                    <a:pt x="46" y="306"/>
                  </a:cubicBezTo>
                  <a:cubicBezTo>
                    <a:pt x="43" y="306"/>
                    <a:pt x="41" y="305"/>
                    <a:pt x="38" y="305"/>
                  </a:cubicBezTo>
                  <a:cubicBezTo>
                    <a:pt x="36" y="305"/>
                    <a:pt x="34" y="306"/>
                    <a:pt x="33" y="306"/>
                  </a:cubicBezTo>
                  <a:cubicBezTo>
                    <a:pt x="30" y="309"/>
                    <a:pt x="40" y="313"/>
                    <a:pt x="38" y="317"/>
                  </a:cubicBezTo>
                  <a:cubicBezTo>
                    <a:pt x="37" y="318"/>
                    <a:pt x="36" y="319"/>
                    <a:pt x="35" y="319"/>
                  </a:cubicBezTo>
                  <a:cubicBezTo>
                    <a:pt x="32" y="319"/>
                    <a:pt x="30" y="318"/>
                    <a:pt x="26" y="317"/>
                  </a:cubicBezTo>
                  <a:cubicBezTo>
                    <a:pt x="25" y="316"/>
                    <a:pt x="24" y="316"/>
                    <a:pt x="24" y="316"/>
                  </a:cubicBezTo>
                  <a:lnTo>
                    <a:pt x="24" y="316"/>
                  </a:lnTo>
                  <a:cubicBezTo>
                    <a:pt x="21" y="316"/>
                    <a:pt x="25" y="322"/>
                    <a:pt x="26" y="323"/>
                  </a:cubicBezTo>
                  <a:cubicBezTo>
                    <a:pt x="30" y="326"/>
                    <a:pt x="26" y="326"/>
                    <a:pt x="24" y="327"/>
                  </a:cubicBezTo>
                  <a:cubicBezTo>
                    <a:pt x="19" y="331"/>
                    <a:pt x="61" y="335"/>
                    <a:pt x="37" y="336"/>
                  </a:cubicBezTo>
                  <a:cubicBezTo>
                    <a:pt x="23" y="337"/>
                    <a:pt x="23" y="343"/>
                    <a:pt x="31" y="349"/>
                  </a:cubicBezTo>
                  <a:cubicBezTo>
                    <a:pt x="42" y="354"/>
                    <a:pt x="45" y="358"/>
                    <a:pt x="31" y="358"/>
                  </a:cubicBezTo>
                  <a:cubicBezTo>
                    <a:pt x="30" y="358"/>
                    <a:pt x="28" y="358"/>
                    <a:pt x="26" y="358"/>
                  </a:cubicBezTo>
                  <a:lnTo>
                    <a:pt x="26" y="358"/>
                  </a:lnTo>
                  <a:cubicBezTo>
                    <a:pt x="16" y="359"/>
                    <a:pt x="36" y="372"/>
                    <a:pt x="24" y="373"/>
                  </a:cubicBezTo>
                  <a:cubicBezTo>
                    <a:pt x="31" y="373"/>
                    <a:pt x="47" y="385"/>
                    <a:pt x="40" y="385"/>
                  </a:cubicBezTo>
                  <a:cubicBezTo>
                    <a:pt x="39" y="385"/>
                    <a:pt x="36" y="384"/>
                    <a:pt x="32" y="383"/>
                  </a:cubicBezTo>
                  <a:cubicBezTo>
                    <a:pt x="29" y="382"/>
                    <a:pt x="27" y="382"/>
                    <a:pt x="25" y="382"/>
                  </a:cubicBezTo>
                  <a:cubicBezTo>
                    <a:pt x="15" y="382"/>
                    <a:pt x="27" y="390"/>
                    <a:pt x="28" y="393"/>
                  </a:cubicBezTo>
                  <a:cubicBezTo>
                    <a:pt x="29" y="396"/>
                    <a:pt x="29" y="400"/>
                    <a:pt x="25" y="402"/>
                  </a:cubicBezTo>
                  <a:cubicBezTo>
                    <a:pt x="23" y="403"/>
                    <a:pt x="19" y="402"/>
                    <a:pt x="19" y="404"/>
                  </a:cubicBezTo>
                  <a:cubicBezTo>
                    <a:pt x="17" y="407"/>
                    <a:pt x="20" y="417"/>
                    <a:pt x="29" y="418"/>
                  </a:cubicBezTo>
                  <a:lnTo>
                    <a:pt x="29" y="418"/>
                  </a:lnTo>
                  <a:cubicBezTo>
                    <a:pt x="26" y="418"/>
                    <a:pt x="23" y="417"/>
                    <a:pt x="20" y="417"/>
                  </a:cubicBezTo>
                  <a:cubicBezTo>
                    <a:pt x="16" y="417"/>
                    <a:pt x="13" y="418"/>
                    <a:pt x="12" y="421"/>
                  </a:cubicBezTo>
                  <a:cubicBezTo>
                    <a:pt x="11" y="423"/>
                    <a:pt x="23" y="428"/>
                    <a:pt x="15" y="429"/>
                  </a:cubicBezTo>
                  <a:lnTo>
                    <a:pt x="15" y="429"/>
                  </a:lnTo>
                  <a:cubicBezTo>
                    <a:pt x="15" y="429"/>
                    <a:pt x="15" y="429"/>
                    <a:pt x="15" y="429"/>
                  </a:cubicBezTo>
                  <a:cubicBezTo>
                    <a:pt x="15" y="429"/>
                    <a:pt x="15" y="429"/>
                    <a:pt x="15" y="429"/>
                  </a:cubicBezTo>
                  <a:cubicBezTo>
                    <a:pt x="15" y="429"/>
                    <a:pt x="15" y="429"/>
                    <a:pt x="15" y="429"/>
                  </a:cubicBezTo>
                  <a:lnTo>
                    <a:pt x="15" y="429"/>
                  </a:lnTo>
                  <a:cubicBezTo>
                    <a:pt x="16" y="430"/>
                    <a:pt x="18" y="432"/>
                    <a:pt x="20" y="432"/>
                  </a:cubicBezTo>
                  <a:cubicBezTo>
                    <a:pt x="25" y="433"/>
                    <a:pt x="21" y="435"/>
                    <a:pt x="20" y="435"/>
                  </a:cubicBezTo>
                  <a:cubicBezTo>
                    <a:pt x="13" y="440"/>
                    <a:pt x="5" y="447"/>
                    <a:pt x="28" y="448"/>
                  </a:cubicBezTo>
                  <a:cubicBezTo>
                    <a:pt x="27" y="448"/>
                    <a:pt x="24" y="448"/>
                    <a:pt x="22" y="448"/>
                  </a:cubicBezTo>
                  <a:cubicBezTo>
                    <a:pt x="16" y="448"/>
                    <a:pt x="8" y="448"/>
                    <a:pt x="14" y="451"/>
                  </a:cubicBezTo>
                  <a:cubicBezTo>
                    <a:pt x="21" y="455"/>
                    <a:pt x="23" y="454"/>
                    <a:pt x="23" y="458"/>
                  </a:cubicBezTo>
                  <a:cubicBezTo>
                    <a:pt x="23" y="457"/>
                    <a:pt x="19" y="456"/>
                    <a:pt x="16" y="456"/>
                  </a:cubicBezTo>
                  <a:cubicBezTo>
                    <a:pt x="12" y="456"/>
                    <a:pt x="7" y="457"/>
                    <a:pt x="7" y="459"/>
                  </a:cubicBezTo>
                  <a:cubicBezTo>
                    <a:pt x="6" y="462"/>
                    <a:pt x="7" y="466"/>
                    <a:pt x="10" y="469"/>
                  </a:cubicBezTo>
                  <a:cubicBezTo>
                    <a:pt x="14" y="475"/>
                    <a:pt x="17" y="476"/>
                    <a:pt x="30" y="476"/>
                  </a:cubicBezTo>
                  <a:cubicBezTo>
                    <a:pt x="30" y="481"/>
                    <a:pt x="26" y="480"/>
                    <a:pt x="17" y="482"/>
                  </a:cubicBezTo>
                  <a:cubicBezTo>
                    <a:pt x="17" y="482"/>
                    <a:pt x="31" y="484"/>
                    <a:pt x="34" y="484"/>
                  </a:cubicBezTo>
                  <a:cubicBezTo>
                    <a:pt x="22" y="485"/>
                    <a:pt x="12" y="487"/>
                    <a:pt x="1" y="489"/>
                  </a:cubicBezTo>
                  <a:cubicBezTo>
                    <a:pt x="7" y="491"/>
                    <a:pt x="13" y="494"/>
                    <a:pt x="21" y="496"/>
                  </a:cubicBezTo>
                  <a:cubicBezTo>
                    <a:pt x="33" y="499"/>
                    <a:pt x="28" y="505"/>
                    <a:pt x="26" y="510"/>
                  </a:cubicBezTo>
                  <a:cubicBezTo>
                    <a:pt x="25" y="514"/>
                    <a:pt x="20" y="524"/>
                    <a:pt x="28" y="524"/>
                  </a:cubicBezTo>
                  <a:cubicBezTo>
                    <a:pt x="29" y="524"/>
                    <a:pt x="30" y="524"/>
                    <a:pt x="31" y="524"/>
                  </a:cubicBezTo>
                  <a:cubicBezTo>
                    <a:pt x="40" y="523"/>
                    <a:pt x="51" y="522"/>
                    <a:pt x="60" y="520"/>
                  </a:cubicBezTo>
                  <a:lnTo>
                    <a:pt x="60" y="520"/>
                  </a:lnTo>
                  <a:cubicBezTo>
                    <a:pt x="60" y="524"/>
                    <a:pt x="43" y="525"/>
                    <a:pt x="36" y="526"/>
                  </a:cubicBezTo>
                  <a:cubicBezTo>
                    <a:pt x="36" y="526"/>
                    <a:pt x="37" y="526"/>
                    <a:pt x="37" y="526"/>
                  </a:cubicBezTo>
                  <a:cubicBezTo>
                    <a:pt x="43" y="526"/>
                    <a:pt x="32" y="533"/>
                    <a:pt x="25" y="534"/>
                  </a:cubicBezTo>
                  <a:cubicBezTo>
                    <a:pt x="21" y="535"/>
                    <a:pt x="11" y="536"/>
                    <a:pt x="12" y="539"/>
                  </a:cubicBezTo>
                  <a:lnTo>
                    <a:pt x="42" y="534"/>
                  </a:lnTo>
                  <a:lnTo>
                    <a:pt x="42" y="534"/>
                  </a:lnTo>
                  <a:cubicBezTo>
                    <a:pt x="26" y="537"/>
                    <a:pt x="28" y="554"/>
                    <a:pt x="29" y="558"/>
                  </a:cubicBezTo>
                  <a:lnTo>
                    <a:pt x="29" y="558"/>
                  </a:lnTo>
                  <a:cubicBezTo>
                    <a:pt x="28" y="555"/>
                    <a:pt x="38" y="554"/>
                    <a:pt x="43" y="552"/>
                  </a:cubicBezTo>
                  <a:lnTo>
                    <a:pt x="43" y="552"/>
                  </a:lnTo>
                  <a:cubicBezTo>
                    <a:pt x="42" y="559"/>
                    <a:pt x="16" y="568"/>
                    <a:pt x="31" y="571"/>
                  </a:cubicBezTo>
                  <a:cubicBezTo>
                    <a:pt x="34" y="571"/>
                    <a:pt x="50" y="572"/>
                    <a:pt x="41" y="575"/>
                  </a:cubicBezTo>
                  <a:cubicBezTo>
                    <a:pt x="37" y="577"/>
                    <a:pt x="21" y="576"/>
                    <a:pt x="24" y="579"/>
                  </a:cubicBezTo>
                  <a:cubicBezTo>
                    <a:pt x="26" y="585"/>
                    <a:pt x="35" y="584"/>
                    <a:pt x="33" y="590"/>
                  </a:cubicBezTo>
                  <a:cubicBezTo>
                    <a:pt x="32" y="595"/>
                    <a:pt x="28" y="600"/>
                    <a:pt x="30" y="605"/>
                  </a:cubicBezTo>
                  <a:cubicBezTo>
                    <a:pt x="30" y="607"/>
                    <a:pt x="34" y="608"/>
                    <a:pt x="37" y="608"/>
                  </a:cubicBezTo>
                  <a:cubicBezTo>
                    <a:pt x="42" y="608"/>
                    <a:pt x="47" y="606"/>
                    <a:pt x="46" y="602"/>
                  </a:cubicBezTo>
                  <a:lnTo>
                    <a:pt x="46" y="602"/>
                  </a:lnTo>
                  <a:cubicBezTo>
                    <a:pt x="47" y="606"/>
                    <a:pt x="49" y="608"/>
                    <a:pt x="48" y="612"/>
                  </a:cubicBezTo>
                  <a:cubicBezTo>
                    <a:pt x="47" y="615"/>
                    <a:pt x="43" y="619"/>
                    <a:pt x="39" y="621"/>
                  </a:cubicBezTo>
                  <a:cubicBezTo>
                    <a:pt x="37" y="624"/>
                    <a:pt x="41" y="625"/>
                    <a:pt x="43" y="626"/>
                  </a:cubicBezTo>
                  <a:cubicBezTo>
                    <a:pt x="44" y="626"/>
                    <a:pt x="45" y="626"/>
                    <a:pt x="46" y="626"/>
                  </a:cubicBezTo>
                  <a:cubicBezTo>
                    <a:pt x="49" y="626"/>
                    <a:pt x="53" y="624"/>
                    <a:pt x="59" y="622"/>
                  </a:cubicBezTo>
                  <a:cubicBezTo>
                    <a:pt x="53" y="622"/>
                    <a:pt x="57" y="620"/>
                    <a:pt x="62" y="620"/>
                  </a:cubicBezTo>
                  <a:cubicBezTo>
                    <a:pt x="67" y="620"/>
                    <a:pt x="72" y="621"/>
                    <a:pt x="71" y="623"/>
                  </a:cubicBezTo>
                  <a:cubicBezTo>
                    <a:pt x="69" y="629"/>
                    <a:pt x="48" y="627"/>
                    <a:pt x="51" y="633"/>
                  </a:cubicBezTo>
                  <a:cubicBezTo>
                    <a:pt x="51" y="635"/>
                    <a:pt x="58" y="641"/>
                    <a:pt x="64" y="641"/>
                  </a:cubicBezTo>
                  <a:cubicBezTo>
                    <a:pt x="66" y="641"/>
                    <a:pt x="68" y="640"/>
                    <a:pt x="70" y="639"/>
                  </a:cubicBezTo>
                  <a:cubicBezTo>
                    <a:pt x="76" y="634"/>
                    <a:pt x="77" y="631"/>
                    <a:pt x="86" y="631"/>
                  </a:cubicBezTo>
                  <a:cubicBezTo>
                    <a:pt x="91" y="632"/>
                    <a:pt x="95" y="633"/>
                    <a:pt x="91" y="637"/>
                  </a:cubicBezTo>
                  <a:cubicBezTo>
                    <a:pt x="84" y="644"/>
                    <a:pt x="57" y="649"/>
                    <a:pt x="56" y="651"/>
                  </a:cubicBezTo>
                  <a:cubicBezTo>
                    <a:pt x="54" y="655"/>
                    <a:pt x="58" y="657"/>
                    <a:pt x="61" y="658"/>
                  </a:cubicBezTo>
                  <a:cubicBezTo>
                    <a:pt x="61" y="658"/>
                    <a:pt x="62" y="658"/>
                    <a:pt x="62" y="658"/>
                  </a:cubicBezTo>
                  <a:cubicBezTo>
                    <a:pt x="67" y="658"/>
                    <a:pt x="72" y="654"/>
                    <a:pt x="76" y="654"/>
                  </a:cubicBezTo>
                  <a:cubicBezTo>
                    <a:pt x="77" y="654"/>
                    <a:pt x="77" y="654"/>
                    <a:pt x="78" y="655"/>
                  </a:cubicBezTo>
                  <a:cubicBezTo>
                    <a:pt x="87" y="655"/>
                    <a:pt x="58" y="667"/>
                    <a:pt x="66" y="669"/>
                  </a:cubicBezTo>
                  <a:cubicBezTo>
                    <a:pt x="68" y="669"/>
                    <a:pt x="69" y="669"/>
                    <a:pt x="70" y="669"/>
                  </a:cubicBezTo>
                  <a:cubicBezTo>
                    <a:pt x="77" y="669"/>
                    <a:pt x="85" y="666"/>
                    <a:pt x="92" y="662"/>
                  </a:cubicBezTo>
                  <a:lnTo>
                    <a:pt x="92" y="662"/>
                  </a:lnTo>
                  <a:cubicBezTo>
                    <a:pt x="86" y="666"/>
                    <a:pt x="76" y="669"/>
                    <a:pt x="71" y="674"/>
                  </a:cubicBezTo>
                  <a:cubicBezTo>
                    <a:pt x="65" y="679"/>
                    <a:pt x="58" y="689"/>
                    <a:pt x="64" y="690"/>
                  </a:cubicBezTo>
                  <a:cubicBezTo>
                    <a:pt x="65" y="690"/>
                    <a:pt x="71" y="684"/>
                    <a:pt x="76" y="684"/>
                  </a:cubicBezTo>
                  <a:cubicBezTo>
                    <a:pt x="76" y="684"/>
                    <a:pt x="76" y="684"/>
                    <a:pt x="77" y="684"/>
                  </a:cubicBezTo>
                  <a:cubicBezTo>
                    <a:pt x="81" y="684"/>
                    <a:pt x="81" y="688"/>
                    <a:pt x="81" y="690"/>
                  </a:cubicBezTo>
                  <a:cubicBezTo>
                    <a:pt x="81" y="694"/>
                    <a:pt x="74" y="700"/>
                    <a:pt x="76" y="702"/>
                  </a:cubicBezTo>
                  <a:cubicBezTo>
                    <a:pt x="76" y="702"/>
                    <a:pt x="78" y="703"/>
                    <a:pt x="79" y="703"/>
                  </a:cubicBezTo>
                  <a:cubicBezTo>
                    <a:pt x="82" y="703"/>
                    <a:pt x="86" y="702"/>
                    <a:pt x="88" y="702"/>
                  </a:cubicBezTo>
                  <a:cubicBezTo>
                    <a:pt x="90" y="702"/>
                    <a:pt x="91" y="702"/>
                    <a:pt x="90" y="704"/>
                  </a:cubicBezTo>
                  <a:cubicBezTo>
                    <a:pt x="88" y="707"/>
                    <a:pt x="75" y="715"/>
                    <a:pt x="79" y="715"/>
                  </a:cubicBezTo>
                  <a:cubicBezTo>
                    <a:pt x="80" y="715"/>
                    <a:pt x="80" y="715"/>
                    <a:pt x="80" y="715"/>
                  </a:cubicBezTo>
                  <a:cubicBezTo>
                    <a:pt x="86" y="715"/>
                    <a:pt x="95" y="710"/>
                    <a:pt x="101" y="710"/>
                  </a:cubicBezTo>
                  <a:cubicBezTo>
                    <a:pt x="103" y="710"/>
                    <a:pt x="104" y="711"/>
                    <a:pt x="105" y="712"/>
                  </a:cubicBezTo>
                  <a:lnTo>
                    <a:pt x="97" y="716"/>
                  </a:lnTo>
                  <a:cubicBezTo>
                    <a:pt x="94" y="718"/>
                    <a:pt x="93" y="719"/>
                    <a:pt x="92" y="719"/>
                  </a:cubicBezTo>
                  <a:cubicBezTo>
                    <a:pt x="91" y="719"/>
                    <a:pt x="91" y="719"/>
                    <a:pt x="91" y="718"/>
                  </a:cubicBezTo>
                  <a:lnTo>
                    <a:pt x="91" y="718"/>
                  </a:lnTo>
                  <a:cubicBezTo>
                    <a:pt x="87" y="719"/>
                    <a:pt x="100" y="724"/>
                    <a:pt x="100" y="724"/>
                  </a:cubicBezTo>
                  <a:cubicBezTo>
                    <a:pt x="103" y="727"/>
                    <a:pt x="97" y="731"/>
                    <a:pt x="100" y="733"/>
                  </a:cubicBezTo>
                  <a:cubicBezTo>
                    <a:pt x="104" y="735"/>
                    <a:pt x="107" y="733"/>
                    <a:pt x="109" y="737"/>
                  </a:cubicBezTo>
                  <a:cubicBezTo>
                    <a:pt x="111" y="739"/>
                    <a:pt x="112" y="741"/>
                    <a:pt x="110" y="745"/>
                  </a:cubicBezTo>
                  <a:cubicBezTo>
                    <a:pt x="109" y="748"/>
                    <a:pt x="111" y="749"/>
                    <a:pt x="113" y="749"/>
                  </a:cubicBezTo>
                  <a:cubicBezTo>
                    <a:pt x="115" y="749"/>
                    <a:pt x="118" y="749"/>
                    <a:pt x="120" y="749"/>
                  </a:cubicBezTo>
                  <a:cubicBezTo>
                    <a:pt x="121" y="749"/>
                    <a:pt x="123" y="749"/>
                    <a:pt x="123" y="750"/>
                  </a:cubicBezTo>
                  <a:cubicBezTo>
                    <a:pt x="126" y="754"/>
                    <a:pt x="113" y="764"/>
                    <a:pt x="115" y="767"/>
                  </a:cubicBezTo>
                  <a:cubicBezTo>
                    <a:pt x="116" y="768"/>
                    <a:pt x="117" y="768"/>
                    <a:pt x="118" y="768"/>
                  </a:cubicBezTo>
                  <a:cubicBezTo>
                    <a:pt x="121" y="768"/>
                    <a:pt x="127" y="766"/>
                    <a:pt x="131" y="766"/>
                  </a:cubicBezTo>
                  <a:cubicBezTo>
                    <a:pt x="131" y="766"/>
                    <a:pt x="131" y="766"/>
                    <a:pt x="132" y="766"/>
                  </a:cubicBezTo>
                  <a:cubicBezTo>
                    <a:pt x="138" y="768"/>
                    <a:pt x="117" y="780"/>
                    <a:pt x="112" y="784"/>
                  </a:cubicBezTo>
                  <a:cubicBezTo>
                    <a:pt x="119" y="782"/>
                    <a:pt x="125" y="781"/>
                    <a:pt x="133" y="779"/>
                  </a:cubicBezTo>
                  <a:cubicBezTo>
                    <a:pt x="137" y="777"/>
                    <a:pt x="139" y="777"/>
                    <a:pt x="140" y="777"/>
                  </a:cubicBezTo>
                  <a:cubicBezTo>
                    <a:pt x="144" y="777"/>
                    <a:pt x="134" y="783"/>
                    <a:pt x="127" y="788"/>
                  </a:cubicBezTo>
                  <a:lnTo>
                    <a:pt x="127" y="788"/>
                  </a:lnTo>
                  <a:cubicBezTo>
                    <a:pt x="130" y="786"/>
                    <a:pt x="132" y="785"/>
                    <a:pt x="134" y="785"/>
                  </a:cubicBezTo>
                  <a:cubicBezTo>
                    <a:pt x="139" y="785"/>
                    <a:pt x="139" y="790"/>
                    <a:pt x="143" y="790"/>
                  </a:cubicBezTo>
                  <a:cubicBezTo>
                    <a:pt x="145" y="790"/>
                    <a:pt x="146" y="790"/>
                    <a:pt x="148" y="788"/>
                  </a:cubicBezTo>
                  <a:lnTo>
                    <a:pt x="148" y="788"/>
                  </a:lnTo>
                  <a:cubicBezTo>
                    <a:pt x="144" y="793"/>
                    <a:pt x="140" y="799"/>
                    <a:pt x="141" y="803"/>
                  </a:cubicBezTo>
                  <a:cubicBezTo>
                    <a:pt x="144" y="801"/>
                    <a:pt x="146" y="800"/>
                    <a:pt x="147" y="800"/>
                  </a:cubicBezTo>
                  <a:cubicBezTo>
                    <a:pt x="148" y="800"/>
                    <a:pt x="149" y="802"/>
                    <a:pt x="150" y="803"/>
                  </a:cubicBezTo>
                  <a:cubicBezTo>
                    <a:pt x="151" y="804"/>
                    <a:pt x="152" y="804"/>
                    <a:pt x="154" y="804"/>
                  </a:cubicBezTo>
                  <a:cubicBezTo>
                    <a:pt x="157" y="804"/>
                    <a:pt x="160" y="803"/>
                    <a:pt x="163" y="803"/>
                  </a:cubicBezTo>
                  <a:cubicBezTo>
                    <a:pt x="164" y="803"/>
                    <a:pt x="165" y="804"/>
                    <a:pt x="166" y="805"/>
                  </a:cubicBezTo>
                  <a:cubicBezTo>
                    <a:pt x="167" y="806"/>
                    <a:pt x="150" y="826"/>
                    <a:pt x="154" y="826"/>
                  </a:cubicBezTo>
                  <a:cubicBezTo>
                    <a:pt x="155" y="826"/>
                    <a:pt x="156" y="825"/>
                    <a:pt x="157" y="825"/>
                  </a:cubicBezTo>
                  <a:cubicBezTo>
                    <a:pt x="161" y="823"/>
                    <a:pt x="175" y="809"/>
                    <a:pt x="177" y="809"/>
                  </a:cubicBezTo>
                  <a:lnTo>
                    <a:pt x="177" y="809"/>
                  </a:lnTo>
                  <a:cubicBezTo>
                    <a:pt x="177" y="809"/>
                    <a:pt x="177" y="810"/>
                    <a:pt x="176" y="812"/>
                  </a:cubicBezTo>
                  <a:cubicBezTo>
                    <a:pt x="174" y="817"/>
                    <a:pt x="171" y="820"/>
                    <a:pt x="175" y="820"/>
                  </a:cubicBezTo>
                  <a:cubicBezTo>
                    <a:pt x="176" y="820"/>
                    <a:pt x="177" y="820"/>
                    <a:pt x="179" y="820"/>
                  </a:cubicBezTo>
                  <a:cubicBezTo>
                    <a:pt x="179" y="820"/>
                    <a:pt x="188" y="815"/>
                    <a:pt x="189" y="815"/>
                  </a:cubicBezTo>
                  <a:lnTo>
                    <a:pt x="189" y="815"/>
                  </a:lnTo>
                  <a:cubicBezTo>
                    <a:pt x="189" y="815"/>
                    <a:pt x="189" y="815"/>
                    <a:pt x="189" y="815"/>
                  </a:cubicBezTo>
                  <a:cubicBezTo>
                    <a:pt x="184" y="821"/>
                    <a:pt x="168" y="827"/>
                    <a:pt x="166" y="830"/>
                  </a:cubicBezTo>
                  <a:cubicBezTo>
                    <a:pt x="166" y="830"/>
                    <a:pt x="166" y="831"/>
                    <a:pt x="166" y="831"/>
                  </a:cubicBezTo>
                  <a:cubicBezTo>
                    <a:pt x="168" y="831"/>
                    <a:pt x="172" y="829"/>
                    <a:pt x="172" y="829"/>
                  </a:cubicBezTo>
                  <a:cubicBezTo>
                    <a:pt x="173" y="829"/>
                    <a:pt x="174" y="829"/>
                    <a:pt x="175" y="829"/>
                  </a:cubicBezTo>
                  <a:cubicBezTo>
                    <a:pt x="177" y="829"/>
                    <a:pt x="178" y="830"/>
                    <a:pt x="179" y="832"/>
                  </a:cubicBezTo>
                  <a:cubicBezTo>
                    <a:pt x="179" y="832"/>
                    <a:pt x="178" y="831"/>
                    <a:pt x="178" y="831"/>
                  </a:cubicBezTo>
                  <a:cubicBezTo>
                    <a:pt x="176" y="831"/>
                    <a:pt x="172" y="835"/>
                    <a:pt x="170" y="837"/>
                  </a:cubicBezTo>
                  <a:cubicBezTo>
                    <a:pt x="171" y="836"/>
                    <a:pt x="172" y="836"/>
                    <a:pt x="173" y="836"/>
                  </a:cubicBezTo>
                  <a:cubicBezTo>
                    <a:pt x="174" y="836"/>
                    <a:pt x="173" y="840"/>
                    <a:pt x="175" y="840"/>
                  </a:cubicBezTo>
                  <a:cubicBezTo>
                    <a:pt x="177" y="839"/>
                    <a:pt x="180" y="837"/>
                    <a:pt x="181" y="837"/>
                  </a:cubicBezTo>
                  <a:cubicBezTo>
                    <a:pt x="186" y="837"/>
                    <a:pt x="189" y="841"/>
                    <a:pt x="182" y="846"/>
                  </a:cubicBezTo>
                  <a:cubicBezTo>
                    <a:pt x="175" y="852"/>
                    <a:pt x="176" y="857"/>
                    <a:pt x="180" y="857"/>
                  </a:cubicBezTo>
                  <a:cubicBezTo>
                    <a:pt x="182" y="857"/>
                    <a:pt x="184" y="856"/>
                    <a:pt x="186" y="855"/>
                  </a:cubicBezTo>
                  <a:cubicBezTo>
                    <a:pt x="188" y="855"/>
                    <a:pt x="188" y="859"/>
                    <a:pt x="191" y="859"/>
                  </a:cubicBezTo>
                  <a:cubicBezTo>
                    <a:pt x="193" y="859"/>
                    <a:pt x="194" y="859"/>
                    <a:pt x="197" y="856"/>
                  </a:cubicBezTo>
                  <a:lnTo>
                    <a:pt x="197" y="856"/>
                  </a:lnTo>
                  <a:cubicBezTo>
                    <a:pt x="195" y="864"/>
                    <a:pt x="188" y="885"/>
                    <a:pt x="199" y="885"/>
                  </a:cubicBezTo>
                  <a:cubicBezTo>
                    <a:pt x="201" y="885"/>
                    <a:pt x="204" y="884"/>
                    <a:pt x="208" y="882"/>
                  </a:cubicBezTo>
                  <a:lnTo>
                    <a:pt x="208" y="882"/>
                  </a:lnTo>
                  <a:cubicBezTo>
                    <a:pt x="196" y="891"/>
                    <a:pt x="194" y="894"/>
                    <a:pt x="196" y="894"/>
                  </a:cubicBezTo>
                  <a:cubicBezTo>
                    <a:pt x="200" y="894"/>
                    <a:pt x="217" y="885"/>
                    <a:pt x="221" y="885"/>
                  </a:cubicBezTo>
                  <a:cubicBezTo>
                    <a:pt x="222" y="885"/>
                    <a:pt x="222" y="885"/>
                    <a:pt x="222" y="886"/>
                  </a:cubicBezTo>
                  <a:cubicBezTo>
                    <a:pt x="219" y="891"/>
                    <a:pt x="209" y="902"/>
                    <a:pt x="216" y="902"/>
                  </a:cubicBezTo>
                  <a:cubicBezTo>
                    <a:pt x="216" y="902"/>
                    <a:pt x="217" y="902"/>
                    <a:pt x="218" y="902"/>
                  </a:cubicBezTo>
                  <a:cubicBezTo>
                    <a:pt x="221" y="901"/>
                    <a:pt x="243" y="890"/>
                    <a:pt x="244" y="888"/>
                  </a:cubicBezTo>
                  <a:lnTo>
                    <a:pt x="244" y="888"/>
                  </a:lnTo>
                  <a:cubicBezTo>
                    <a:pt x="239" y="896"/>
                    <a:pt x="228" y="901"/>
                    <a:pt x="236" y="904"/>
                  </a:cubicBezTo>
                  <a:cubicBezTo>
                    <a:pt x="236" y="904"/>
                    <a:pt x="236" y="904"/>
                    <a:pt x="237" y="904"/>
                  </a:cubicBezTo>
                  <a:cubicBezTo>
                    <a:pt x="240" y="904"/>
                    <a:pt x="244" y="898"/>
                    <a:pt x="248" y="898"/>
                  </a:cubicBezTo>
                  <a:cubicBezTo>
                    <a:pt x="248" y="898"/>
                    <a:pt x="249" y="898"/>
                    <a:pt x="250" y="899"/>
                  </a:cubicBezTo>
                  <a:cubicBezTo>
                    <a:pt x="244" y="903"/>
                    <a:pt x="232" y="913"/>
                    <a:pt x="230" y="918"/>
                  </a:cubicBezTo>
                  <a:cubicBezTo>
                    <a:pt x="229" y="920"/>
                    <a:pt x="231" y="922"/>
                    <a:pt x="234" y="922"/>
                  </a:cubicBezTo>
                  <a:cubicBezTo>
                    <a:pt x="235" y="922"/>
                    <a:pt x="237" y="922"/>
                    <a:pt x="239" y="920"/>
                  </a:cubicBezTo>
                  <a:cubicBezTo>
                    <a:pt x="240" y="919"/>
                    <a:pt x="242" y="918"/>
                    <a:pt x="243" y="918"/>
                  </a:cubicBezTo>
                  <a:cubicBezTo>
                    <a:pt x="247" y="918"/>
                    <a:pt x="252" y="922"/>
                    <a:pt x="252" y="923"/>
                  </a:cubicBezTo>
                  <a:cubicBezTo>
                    <a:pt x="255" y="924"/>
                    <a:pt x="261" y="929"/>
                    <a:pt x="256" y="936"/>
                  </a:cubicBezTo>
                  <a:cubicBezTo>
                    <a:pt x="249" y="944"/>
                    <a:pt x="246" y="951"/>
                    <a:pt x="254" y="951"/>
                  </a:cubicBezTo>
                  <a:cubicBezTo>
                    <a:pt x="254" y="951"/>
                    <a:pt x="254" y="951"/>
                    <a:pt x="255" y="951"/>
                  </a:cubicBezTo>
                  <a:cubicBezTo>
                    <a:pt x="259" y="951"/>
                    <a:pt x="264" y="946"/>
                    <a:pt x="267" y="946"/>
                  </a:cubicBezTo>
                  <a:cubicBezTo>
                    <a:pt x="268" y="946"/>
                    <a:pt x="268" y="946"/>
                    <a:pt x="269" y="946"/>
                  </a:cubicBezTo>
                  <a:cubicBezTo>
                    <a:pt x="271" y="948"/>
                    <a:pt x="271" y="953"/>
                    <a:pt x="272" y="957"/>
                  </a:cubicBezTo>
                  <a:cubicBezTo>
                    <a:pt x="272" y="957"/>
                    <a:pt x="275" y="969"/>
                    <a:pt x="278" y="969"/>
                  </a:cubicBezTo>
                  <a:cubicBezTo>
                    <a:pt x="278" y="969"/>
                    <a:pt x="278" y="968"/>
                    <a:pt x="278" y="968"/>
                  </a:cubicBezTo>
                  <a:cubicBezTo>
                    <a:pt x="282" y="963"/>
                    <a:pt x="284" y="962"/>
                    <a:pt x="285" y="962"/>
                  </a:cubicBezTo>
                  <a:cubicBezTo>
                    <a:pt x="289" y="962"/>
                    <a:pt x="289" y="971"/>
                    <a:pt x="291" y="973"/>
                  </a:cubicBezTo>
                  <a:cubicBezTo>
                    <a:pt x="292" y="976"/>
                    <a:pt x="295" y="978"/>
                    <a:pt x="298" y="979"/>
                  </a:cubicBezTo>
                  <a:cubicBezTo>
                    <a:pt x="299" y="980"/>
                    <a:pt x="300" y="980"/>
                    <a:pt x="300" y="980"/>
                  </a:cubicBezTo>
                  <a:cubicBezTo>
                    <a:pt x="301" y="980"/>
                    <a:pt x="302" y="979"/>
                    <a:pt x="303" y="977"/>
                  </a:cubicBezTo>
                  <a:cubicBezTo>
                    <a:pt x="303" y="976"/>
                    <a:pt x="304" y="976"/>
                    <a:pt x="304" y="976"/>
                  </a:cubicBezTo>
                  <a:cubicBezTo>
                    <a:pt x="306" y="976"/>
                    <a:pt x="306" y="982"/>
                    <a:pt x="306" y="982"/>
                  </a:cubicBezTo>
                  <a:cubicBezTo>
                    <a:pt x="308" y="984"/>
                    <a:pt x="310" y="985"/>
                    <a:pt x="312" y="985"/>
                  </a:cubicBezTo>
                  <a:cubicBezTo>
                    <a:pt x="315" y="985"/>
                    <a:pt x="326" y="983"/>
                    <a:pt x="320" y="991"/>
                  </a:cubicBezTo>
                  <a:cubicBezTo>
                    <a:pt x="312" y="999"/>
                    <a:pt x="315" y="1005"/>
                    <a:pt x="320" y="1005"/>
                  </a:cubicBezTo>
                  <a:cubicBezTo>
                    <a:pt x="320" y="1005"/>
                    <a:pt x="320" y="1005"/>
                    <a:pt x="320" y="1005"/>
                  </a:cubicBezTo>
                  <a:cubicBezTo>
                    <a:pt x="324" y="1005"/>
                    <a:pt x="327" y="998"/>
                    <a:pt x="330" y="998"/>
                  </a:cubicBezTo>
                  <a:cubicBezTo>
                    <a:pt x="331" y="998"/>
                    <a:pt x="331" y="998"/>
                    <a:pt x="332" y="999"/>
                  </a:cubicBezTo>
                  <a:cubicBezTo>
                    <a:pt x="326" y="1004"/>
                    <a:pt x="321" y="1008"/>
                    <a:pt x="324" y="1011"/>
                  </a:cubicBezTo>
                  <a:cubicBezTo>
                    <a:pt x="324" y="1011"/>
                    <a:pt x="324" y="1011"/>
                    <a:pt x="325" y="1011"/>
                  </a:cubicBezTo>
                  <a:cubicBezTo>
                    <a:pt x="330" y="1011"/>
                    <a:pt x="342" y="984"/>
                    <a:pt x="342" y="980"/>
                  </a:cubicBezTo>
                  <a:cubicBezTo>
                    <a:pt x="341" y="976"/>
                    <a:pt x="333" y="976"/>
                    <a:pt x="341" y="967"/>
                  </a:cubicBezTo>
                  <a:cubicBezTo>
                    <a:pt x="341" y="965"/>
                    <a:pt x="333" y="965"/>
                    <a:pt x="340" y="957"/>
                  </a:cubicBezTo>
                  <a:lnTo>
                    <a:pt x="340" y="957"/>
                  </a:lnTo>
                  <a:cubicBezTo>
                    <a:pt x="337" y="959"/>
                    <a:pt x="328" y="973"/>
                    <a:pt x="324" y="973"/>
                  </a:cubicBezTo>
                  <a:cubicBezTo>
                    <a:pt x="324" y="973"/>
                    <a:pt x="324" y="973"/>
                    <a:pt x="324" y="973"/>
                  </a:cubicBezTo>
                  <a:cubicBezTo>
                    <a:pt x="321" y="972"/>
                    <a:pt x="330" y="956"/>
                    <a:pt x="326" y="956"/>
                  </a:cubicBezTo>
                  <a:lnTo>
                    <a:pt x="326" y="956"/>
                  </a:lnTo>
                  <a:cubicBezTo>
                    <a:pt x="325" y="956"/>
                    <a:pt x="325" y="956"/>
                    <a:pt x="325" y="956"/>
                  </a:cubicBezTo>
                  <a:cubicBezTo>
                    <a:pt x="322" y="956"/>
                    <a:pt x="319" y="962"/>
                    <a:pt x="318" y="964"/>
                  </a:cubicBezTo>
                  <a:cubicBezTo>
                    <a:pt x="315" y="966"/>
                    <a:pt x="314" y="967"/>
                    <a:pt x="313" y="967"/>
                  </a:cubicBezTo>
                  <a:cubicBezTo>
                    <a:pt x="311" y="967"/>
                    <a:pt x="310" y="965"/>
                    <a:pt x="309" y="965"/>
                  </a:cubicBezTo>
                  <a:cubicBezTo>
                    <a:pt x="307" y="962"/>
                    <a:pt x="306" y="956"/>
                    <a:pt x="314" y="951"/>
                  </a:cubicBezTo>
                  <a:cubicBezTo>
                    <a:pt x="321" y="945"/>
                    <a:pt x="328" y="951"/>
                    <a:pt x="334" y="942"/>
                  </a:cubicBezTo>
                  <a:cubicBezTo>
                    <a:pt x="339" y="935"/>
                    <a:pt x="339" y="933"/>
                    <a:pt x="336" y="933"/>
                  </a:cubicBezTo>
                  <a:cubicBezTo>
                    <a:pt x="335" y="933"/>
                    <a:pt x="332" y="934"/>
                    <a:pt x="328" y="937"/>
                  </a:cubicBezTo>
                  <a:cubicBezTo>
                    <a:pt x="326" y="939"/>
                    <a:pt x="323" y="939"/>
                    <a:pt x="322" y="939"/>
                  </a:cubicBezTo>
                  <a:cubicBezTo>
                    <a:pt x="315" y="939"/>
                    <a:pt x="312" y="929"/>
                    <a:pt x="320" y="921"/>
                  </a:cubicBezTo>
                  <a:lnTo>
                    <a:pt x="320" y="921"/>
                  </a:lnTo>
                  <a:cubicBezTo>
                    <a:pt x="317" y="924"/>
                    <a:pt x="310" y="932"/>
                    <a:pt x="308" y="932"/>
                  </a:cubicBezTo>
                  <a:cubicBezTo>
                    <a:pt x="308" y="932"/>
                    <a:pt x="307" y="932"/>
                    <a:pt x="307" y="932"/>
                  </a:cubicBezTo>
                  <a:cubicBezTo>
                    <a:pt x="306" y="931"/>
                    <a:pt x="305" y="930"/>
                    <a:pt x="302" y="930"/>
                  </a:cubicBezTo>
                  <a:cubicBezTo>
                    <a:pt x="300" y="930"/>
                    <a:pt x="298" y="931"/>
                    <a:pt x="295" y="934"/>
                  </a:cubicBezTo>
                  <a:cubicBezTo>
                    <a:pt x="308" y="921"/>
                    <a:pt x="293" y="906"/>
                    <a:pt x="290" y="903"/>
                  </a:cubicBezTo>
                  <a:cubicBezTo>
                    <a:pt x="287" y="900"/>
                    <a:pt x="284" y="899"/>
                    <a:pt x="279" y="899"/>
                  </a:cubicBezTo>
                  <a:cubicBezTo>
                    <a:pt x="273" y="899"/>
                    <a:pt x="265" y="901"/>
                    <a:pt x="256" y="905"/>
                  </a:cubicBezTo>
                  <a:lnTo>
                    <a:pt x="256" y="905"/>
                  </a:lnTo>
                  <a:cubicBezTo>
                    <a:pt x="260" y="903"/>
                    <a:pt x="273" y="897"/>
                    <a:pt x="275" y="893"/>
                  </a:cubicBezTo>
                  <a:lnTo>
                    <a:pt x="271" y="891"/>
                  </a:lnTo>
                  <a:cubicBezTo>
                    <a:pt x="271" y="890"/>
                    <a:pt x="271" y="891"/>
                    <a:pt x="274" y="887"/>
                  </a:cubicBezTo>
                  <a:cubicBezTo>
                    <a:pt x="278" y="882"/>
                    <a:pt x="279" y="879"/>
                    <a:pt x="278" y="879"/>
                  </a:cubicBezTo>
                  <a:lnTo>
                    <a:pt x="278" y="879"/>
                  </a:lnTo>
                  <a:cubicBezTo>
                    <a:pt x="276" y="879"/>
                    <a:pt x="274" y="880"/>
                    <a:pt x="271" y="883"/>
                  </a:cubicBezTo>
                  <a:cubicBezTo>
                    <a:pt x="266" y="887"/>
                    <a:pt x="264" y="890"/>
                    <a:pt x="261" y="890"/>
                  </a:cubicBezTo>
                  <a:cubicBezTo>
                    <a:pt x="261" y="890"/>
                    <a:pt x="260" y="889"/>
                    <a:pt x="259" y="889"/>
                  </a:cubicBezTo>
                  <a:cubicBezTo>
                    <a:pt x="258" y="888"/>
                    <a:pt x="256" y="886"/>
                    <a:pt x="256" y="883"/>
                  </a:cubicBezTo>
                  <a:cubicBezTo>
                    <a:pt x="256" y="882"/>
                    <a:pt x="260" y="878"/>
                    <a:pt x="259" y="878"/>
                  </a:cubicBezTo>
                  <a:lnTo>
                    <a:pt x="253" y="870"/>
                  </a:lnTo>
                  <a:cubicBezTo>
                    <a:pt x="253" y="870"/>
                    <a:pt x="252" y="870"/>
                    <a:pt x="251" y="870"/>
                  </a:cubicBezTo>
                  <a:cubicBezTo>
                    <a:pt x="245" y="870"/>
                    <a:pt x="232" y="884"/>
                    <a:pt x="233" y="885"/>
                  </a:cubicBezTo>
                  <a:cubicBezTo>
                    <a:pt x="231" y="882"/>
                    <a:pt x="244" y="862"/>
                    <a:pt x="245" y="858"/>
                  </a:cubicBezTo>
                  <a:cubicBezTo>
                    <a:pt x="246" y="855"/>
                    <a:pt x="246" y="853"/>
                    <a:pt x="246" y="853"/>
                  </a:cubicBezTo>
                  <a:lnTo>
                    <a:pt x="246" y="853"/>
                  </a:lnTo>
                  <a:cubicBezTo>
                    <a:pt x="245" y="853"/>
                    <a:pt x="243" y="854"/>
                    <a:pt x="241" y="858"/>
                  </a:cubicBezTo>
                  <a:cubicBezTo>
                    <a:pt x="239" y="862"/>
                    <a:pt x="233" y="870"/>
                    <a:pt x="231" y="870"/>
                  </a:cubicBezTo>
                  <a:cubicBezTo>
                    <a:pt x="230" y="870"/>
                    <a:pt x="229" y="869"/>
                    <a:pt x="230" y="867"/>
                  </a:cubicBezTo>
                  <a:cubicBezTo>
                    <a:pt x="230" y="862"/>
                    <a:pt x="232" y="857"/>
                    <a:pt x="236" y="852"/>
                  </a:cubicBezTo>
                  <a:cubicBezTo>
                    <a:pt x="236" y="851"/>
                    <a:pt x="239" y="847"/>
                    <a:pt x="238" y="846"/>
                  </a:cubicBezTo>
                  <a:lnTo>
                    <a:pt x="238" y="846"/>
                  </a:lnTo>
                  <a:cubicBezTo>
                    <a:pt x="239" y="847"/>
                    <a:pt x="226" y="859"/>
                    <a:pt x="223" y="861"/>
                  </a:cubicBezTo>
                  <a:cubicBezTo>
                    <a:pt x="223" y="861"/>
                    <a:pt x="223" y="861"/>
                    <a:pt x="223" y="861"/>
                  </a:cubicBezTo>
                  <a:cubicBezTo>
                    <a:pt x="221" y="861"/>
                    <a:pt x="232" y="843"/>
                    <a:pt x="233" y="841"/>
                  </a:cubicBezTo>
                  <a:cubicBezTo>
                    <a:pt x="236" y="836"/>
                    <a:pt x="237" y="834"/>
                    <a:pt x="237" y="834"/>
                  </a:cubicBezTo>
                  <a:lnTo>
                    <a:pt x="237" y="834"/>
                  </a:lnTo>
                  <a:cubicBezTo>
                    <a:pt x="235" y="834"/>
                    <a:pt x="219" y="856"/>
                    <a:pt x="218" y="856"/>
                  </a:cubicBezTo>
                  <a:cubicBezTo>
                    <a:pt x="218" y="856"/>
                    <a:pt x="218" y="856"/>
                    <a:pt x="218" y="856"/>
                  </a:cubicBezTo>
                  <a:cubicBezTo>
                    <a:pt x="216" y="856"/>
                    <a:pt x="225" y="841"/>
                    <a:pt x="221" y="841"/>
                  </a:cubicBezTo>
                  <a:lnTo>
                    <a:pt x="221" y="841"/>
                  </a:lnTo>
                  <a:cubicBezTo>
                    <a:pt x="221" y="841"/>
                    <a:pt x="220" y="841"/>
                    <a:pt x="218" y="842"/>
                  </a:cubicBezTo>
                  <a:cubicBezTo>
                    <a:pt x="229" y="834"/>
                    <a:pt x="212" y="821"/>
                    <a:pt x="209" y="819"/>
                  </a:cubicBezTo>
                  <a:cubicBezTo>
                    <a:pt x="207" y="815"/>
                    <a:pt x="201" y="816"/>
                    <a:pt x="196" y="813"/>
                  </a:cubicBezTo>
                  <a:cubicBezTo>
                    <a:pt x="194" y="812"/>
                    <a:pt x="203" y="803"/>
                    <a:pt x="199" y="803"/>
                  </a:cubicBezTo>
                  <a:lnTo>
                    <a:pt x="199" y="803"/>
                  </a:lnTo>
                  <a:cubicBezTo>
                    <a:pt x="199" y="803"/>
                    <a:pt x="198" y="803"/>
                    <a:pt x="198" y="803"/>
                  </a:cubicBezTo>
                  <a:cubicBezTo>
                    <a:pt x="196" y="804"/>
                    <a:pt x="188" y="807"/>
                    <a:pt x="184" y="807"/>
                  </a:cubicBezTo>
                  <a:cubicBezTo>
                    <a:pt x="183" y="807"/>
                    <a:pt x="183" y="807"/>
                    <a:pt x="182" y="806"/>
                  </a:cubicBezTo>
                  <a:cubicBezTo>
                    <a:pt x="182" y="806"/>
                    <a:pt x="210" y="794"/>
                    <a:pt x="203" y="794"/>
                  </a:cubicBezTo>
                  <a:cubicBezTo>
                    <a:pt x="203" y="794"/>
                    <a:pt x="202" y="794"/>
                    <a:pt x="201" y="794"/>
                  </a:cubicBezTo>
                  <a:cubicBezTo>
                    <a:pt x="200" y="794"/>
                    <a:pt x="200" y="794"/>
                    <a:pt x="199" y="794"/>
                  </a:cubicBezTo>
                  <a:cubicBezTo>
                    <a:pt x="197" y="794"/>
                    <a:pt x="195" y="794"/>
                    <a:pt x="193" y="794"/>
                  </a:cubicBezTo>
                  <a:cubicBezTo>
                    <a:pt x="191" y="794"/>
                    <a:pt x="189" y="794"/>
                    <a:pt x="185" y="797"/>
                  </a:cubicBezTo>
                  <a:cubicBezTo>
                    <a:pt x="183" y="798"/>
                    <a:pt x="182" y="798"/>
                    <a:pt x="181" y="798"/>
                  </a:cubicBezTo>
                  <a:cubicBezTo>
                    <a:pt x="179" y="798"/>
                    <a:pt x="181" y="795"/>
                    <a:pt x="179" y="795"/>
                  </a:cubicBezTo>
                  <a:cubicBezTo>
                    <a:pt x="179" y="795"/>
                    <a:pt x="178" y="795"/>
                    <a:pt x="177" y="795"/>
                  </a:cubicBezTo>
                  <a:lnTo>
                    <a:pt x="177" y="795"/>
                  </a:lnTo>
                  <a:cubicBezTo>
                    <a:pt x="185" y="790"/>
                    <a:pt x="191" y="784"/>
                    <a:pt x="190" y="779"/>
                  </a:cubicBezTo>
                  <a:cubicBezTo>
                    <a:pt x="190" y="778"/>
                    <a:pt x="190" y="778"/>
                    <a:pt x="190" y="778"/>
                  </a:cubicBezTo>
                  <a:cubicBezTo>
                    <a:pt x="186" y="778"/>
                    <a:pt x="166" y="791"/>
                    <a:pt x="161" y="791"/>
                  </a:cubicBezTo>
                  <a:cubicBezTo>
                    <a:pt x="145" y="791"/>
                    <a:pt x="180" y="766"/>
                    <a:pt x="189" y="759"/>
                  </a:cubicBezTo>
                  <a:lnTo>
                    <a:pt x="189" y="759"/>
                  </a:lnTo>
                  <a:cubicBezTo>
                    <a:pt x="176" y="765"/>
                    <a:pt x="166" y="767"/>
                    <a:pt x="154" y="770"/>
                  </a:cubicBezTo>
                  <a:cubicBezTo>
                    <a:pt x="160" y="764"/>
                    <a:pt x="164" y="759"/>
                    <a:pt x="168" y="753"/>
                  </a:cubicBezTo>
                  <a:lnTo>
                    <a:pt x="168" y="753"/>
                  </a:lnTo>
                  <a:cubicBezTo>
                    <a:pt x="166" y="755"/>
                    <a:pt x="165" y="755"/>
                    <a:pt x="163" y="755"/>
                  </a:cubicBezTo>
                  <a:cubicBezTo>
                    <a:pt x="160" y="755"/>
                    <a:pt x="160" y="752"/>
                    <a:pt x="158" y="751"/>
                  </a:cubicBezTo>
                  <a:cubicBezTo>
                    <a:pt x="158" y="751"/>
                    <a:pt x="157" y="751"/>
                    <a:pt x="156" y="751"/>
                  </a:cubicBezTo>
                  <a:cubicBezTo>
                    <a:pt x="152" y="751"/>
                    <a:pt x="143" y="753"/>
                    <a:pt x="141" y="755"/>
                  </a:cubicBezTo>
                  <a:cubicBezTo>
                    <a:pt x="148" y="747"/>
                    <a:pt x="166" y="741"/>
                    <a:pt x="154" y="738"/>
                  </a:cubicBezTo>
                  <a:cubicBezTo>
                    <a:pt x="146" y="737"/>
                    <a:pt x="148" y="732"/>
                    <a:pt x="161" y="725"/>
                  </a:cubicBezTo>
                  <a:cubicBezTo>
                    <a:pt x="160" y="725"/>
                    <a:pt x="160" y="724"/>
                    <a:pt x="159" y="724"/>
                  </a:cubicBezTo>
                  <a:cubicBezTo>
                    <a:pt x="157" y="724"/>
                    <a:pt x="153" y="727"/>
                    <a:pt x="149" y="729"/>
                  </a:cubicBezTo>
                  <a:cubicBezTo>
                    <a:pt x="149" y="729"/>
                    <a:pt x="148" y="729"/>
                    <a:pt x="147" y="729"/>
                  </a:cubicBezTo>
                  <a:cubicBezTo>
                    <a:pt x="143" y="729"/>
                    <a:pt x="144" y="724"/>
                    <a:pt x="141" y="724"/>
                  </a:cubicBezTo>
                  <a:cubicBezTo>
                    <a:pt x="135" y="724"/>
                    <a:pt x="130" y="729"/>
                    <a:pt x="125" y="730"/>
                  </a:cubicBezTo>
                  <a:cubicBezTo>
                    <a:pt x="124" y="730"/>
                    <a:pt x="124" y="730"/>
                    <a:pt x="124" y="730"/>
                  </a:cubicBezTo>
                  <a:cubicBezTo>
                    <a:pt x="121" y="730"/>
                    <a:pt x="122" y="727"/>
                    <a:pt x="120" y="727"/>
                  </a:cubicBezTo>
                  <a:cubicBezTo>
                    <a:pt x="119" y="727"/>
                    <a:pt x="118" y="727"/>
                    <a:pt x="117" y="728"/>
                  </a:cubicBezTo>
                  <a:cubicBezTo>
                    <a:pt x="127" y="723"/>
                    <a:pt x="127" y="724"/>
                    <a:pt x="125" y="720"/>
                  </a:cubicBezTo>
                  <a:lnTo>
                    <a:pt x="121" y="713"/>
                  </a:lnTo>
                  <a:cubicBezTo>
                    <a:pt x="125" y="711"/>
                    <a:pt x="130" y="708"/>
                    <a:pt x="133" y="708"/>
                  </a:cubicBezTo>
                  <a:cubicBezTo>
                    <a:pt x="134" y="708"/>
                    <a:pt x="134" y="708"/>
                    <a:pt x="134" y="709"/>
                  </a:cubicBezTo>
                  <a:cubicBezTo>
                    <a:pt x="135" y="709"/>
                    <a:pt x="135" y="709"/>
                    <a:pt x="136" y="709"/>
                  </a:cubicBezTo>
                  <a:cubicBezTo>
                    <a:pt x="137" y="709"/>
                    <a:pt x="137" y="709"/>
                    <a:pt x="138" y="709"/>
                  </a:cubicBezTo>
                  <a:cubicBezTo>
                    <a:pt x="139" y="709"/>
                    <a:pt x="140" y="709"/>
                    <a:pt x="142" y="708"/>
                  </a:cubicBezTo>
                  <a:cubicBezTo>
                    <a:pt x="141" y="705"/>
                    <a:pt x="138" y="704"/>
                    <a:pt x="134" y="704"/>
                  </a:cubicBezTo>
                  <a:cubicBezTo>
                    <a:pt x="130" y="704"/>
                    <a:pt x="124" y="706"/>
                    <a:pt x="119" y="706"/>
                  </a:cubicBezTo>
                  <a:cubicBezTo>
                    <a:pt x="118" y="706"/>
                    <a:pt x="117" y="705"/>
                    <a:pt x="115" y="705"/>
                  </a:cubicBezTo>
                  <a:cubicBezTo>
                    <a:pt x="106" y="703"/>
                    <a:pt x="127" y="698"/>
                    <a:pt x="127" y="698"/>
                  </a:cubicBezTo>
                  <a:cubicBezTo>
                    <a:pt x="128" y="698"/>
                    <a:pt x="121" y="696"/>
                    <a:pt x="121" y="696"/>
                  </a:cubicBezTo>
                  <a:cubicBezTo>
                    <a:pt x="120" y="697"/>
                    <a:pt x="119" y="697"/>
                    <a:pt x="118" y="697"/>
                  </a:cubicBezTo>
                  <a:cubicBezTo>
                    <a:pt x="115" y="697"/>
                    <a:pt x="115" y="695"/>
                    <a:pt x="119" y="691"/>
                  </a:cubicBezTo>
                  <a:cubicBezTo>
                    <a:pt x="123" y="687"/>
                    <a:pt x="123" y="681"/>
                    <a:pt x="119" y="681"/>
                  </a:cubicBezTo>
                  <a:cubicBezTo>
                    <a:pt x="117" y="681"/>
                    <a:pt x="113" y="683"/>
                    <a:pt x="108" y="687"/>
                  </a:cubicBezTo>
                  <a:cubicBezTo>
                    <a:pt x="109" y="686"/>
                    <a:pt x="108" y="685"/>
                    <a:pt x="107" y="685"/>
                  </a:cubicBezTo>
                  <a:cubicBezTo>
                    <a:pt x="107" y="685"/>
                    <a:pt x="106" y="685"/>
                    <a:pt x="106" y="685"/>
                  </a:cubicBezTo>
                  <a:cubicBezTo>
                    <a:pt x="105" y="685"/>
                    <a:pt x="105" y="685"/>
                    <a:pt x="105" y="685"/>
                  </a:cubicBezTo>
                  <a:cubicBezTo>
                    <a:pt x="103" y="685"/>
                    <a:pt x="119" y="679"/>
                    <a:pt x="120" y="677"/>
                  </a:cubicBezTo>
                  <a:cubicBezTo>
                    <a:pt x="126" y="675"/>
                    <a:pt x="122" y="674"/>
                    <a:pt x="120" y="674"/>
                  </a:cubicBezTo>
                  <a:cubicBezTo>
                    <a:pt x="119" y="673"/>
                    <a:pt x="118" y="673"/>
                    <a:pt x="117" y="673"/>
                  </a:cubicBezTo>
                  <a:cubicBezTo>
                    <a:pt x="109" y="673"/>
                    <a:pt x="99" y="677"/>
                    <a:pt x="92" y="677"/>
                  </a:cubicBezTo>
                  <a:cubicBezTo>
                    <a:pt x="89" y="677"/>
                    <a:pt x="87" y="677"/>
                    <a:pt x="86" y="675"/>
                  </a:cubicBezTo>
                  <a:cubicBezTo>
                    <a:pt x="93" y="672"/>
                    <a:pt x="101" y="669"/>
                    <a:pt x="107" y="664"/>
                  </a:cubicBezTo>
                  <a:cubicBezTo>
                    <a:pt x="113" y="660"/>
                    <a:pt x="112" y="657"/>
                    <a:pt x="108" y="657"/>
                  </a:cubicBezTo>
                  <a:cubicBezTo>
                    <a:pt x="106" y="657"/>
                    <a:pt x="102" y="658"/>
                    <a:pt x="99" y="660"/>
                  </a:cubicBezTo>
                  <a:lnTo>
                    <a:pt x="99" y="660"/>
                  </a:lnTo>
                  <a:cubicBezTo>
                    <a:pt x="107" y="656"/>
                    <a:pt x="115" y="651"/>
                    <a:pt x="114" y="647"/>
                  </a:cubicBezTo>
                  <a:lnTo>
                    <a:pt x="114" y="647"/>
                  </a:lnTo>
                  <a:cubicBezTo>
                    <a:pt x="110" y="649"/>
                    <a:pt x="96" y="656"/>
                    <a:pt x="92" y="656"/>
                  </a:cubicBezTo>
                  <a:cubicBezTo>
                    <a:pt x="91" y="656"/>
                    <a:pt x="92" y="655"/>
                    <a:pt x="94" y="653"/>
                  </a:cubicBezTo>
                  <a:cubicBezTo>
                    <a:pt x="99" y="648"/>
                    <a:pt x="111" y="643"/>
                    <a:pt x="109" y="639"/>
                  </a:cubicBezTo>
                  <a:cubicBezTo>
                    <a:pt x="108" y="636"/>
                    <a:pt x="101" y="638"/>
                    <a:pt x="102" y="634"/>
                  </a:cubicBezTo>
                  <a:cubicBezTo>
                    <a:pt x="112" y="630"/>
                    <a:pt x="105" y="620"/>
                    <a:pt x="102" y="617"/>
                  </a:cubicBezTo>
                  <a:cubicBezTo>
                    <a:pt x="102" y="617"/>
                    <a:pt x="101" y="617"/>
                    <a:pt x="101" y="617"/>
                  </a:cubicBezTo>
                  <a:cubicBezTo>
                    <a:pt x="96" y="617"/>
                    <a:pt x="89" y="624"/>
                    <a:pt x="86" y="624"/>
                  </a:cubicBezTo>
                  <a:cubicBezTo>
                    <a:pt x="77" y="624"/>
                    <a:pt x="100" y="612"/>
                    <a:pt x="104" y="610"/>
                  </a:cubicBezTo>
                  <a:cubicBezTo>
                    <a:pt x="109" y="607"/>
                    <a:pt x="106" y="602"/>
                    <a:pt x="105" y="600"/>
                  </a:cubicBezTo>
                  <a:cubicBezTo>
                    <a:pt x="103" y="595"/>
                    <a:pt x="99" y="592"/>
                    <a:pt x="94" y="588"/>
                  </a:cubicBezTo>
                  <a:cubicBezTo>
                    <a:pt x="93" y="587"/>
                    <a:pt x="79" y="582"/>
                    <a:pt x="80" y="580"/>
                  </a:cubicBezTo>
                  <a:cubicBezTo>
                    <a:pt x="84" y="579"/>
                    <a:pt x="110" y="580"/>
                    <a:pt x="106" y="578"/>
                  </a:cubicBezTo>
                  <a:cubicBezTo>
                    <a:pt x="104" y="575"/>
                    <a:pt x="89" y="568"/>
                    <a:pt x="81" y="568"/>
                  </a:cubicBezTo>
                  <a:cubicBezTo>
                    <a:pt x="80" y="568"/>
                    <a:pt x="79" y="568"/>
                    <a:pt x="79" y="568"/>
                  </a:cubicBezTo>
                  <a:cubicBezTo>
                    <a:pt x="88" y="565"/>
                    <a:pt x="92" y="562"/>
                    <a:pt x="92" y="559"/>
                  </a:cubicBezTo>
                  <a:cubicBezTo>
                    <a:pt x="92" y="556"/>
                    <a:pt x="90" y="553"/>
                    <a:pt x="86" y="551"/>
                  </a:cubicBezTo>
                  <a:cubicBezTo>
                    <a:pt x="84" y="549"/>
                    <a:pt x="79" y="550"/>
                    <a:pt x="76" y="548"/>
                  </a:cubicBezTo>
                  <a:cubicBezTo>
                    <a:pt x="68" y="543"/>
                    <a:pt x="82" y="535"/>
                    <a:pt x="87" y="529"/>
                  </a:cubicBezTo>
                  <a:cubicBezTo>
                    <a:pt x="88" y="528"/>
                    <a:pt x="88" y="528"/>
                    <a:pt x="87" y="528"/>
                  </a:cubicBezTo>
                  <a:cubicBezTo>
                    <a:pt x="86" y="528"/>
                    <a:pt x="84" y="528"/>
                    <a:pt x="82" y="528"/>
                  </a:cubicBezTo>
                  <a:cubicBezTo>
                    <a:pt x="81" y="526"/>
                    <a:pt x="82" y="524"/>
                    <a:pt x="82" y="522"/>
                  </a:cubicBezTo>
                  <a:cubicBezTo>
                    <a:pt x="81" y="518"/>
                    <a:pt x="74" y="517"/>
                    <a:pt x="73" y="512"/>
                  </a:cubicBezTo>
                  <a:cubicBezTo>
                    <a:pt x="72" y="509"/>
                    <a:pt x="75" y="506"/>
                    <a:pt x="77" y="503"/>
                  </a:cubicBezTo>
                  <a:cubicBezTo>
                    <a:pt x="78" y="501"/>
                    <a:pt x="79" y="497"/>
                    <a:pt x="74" y="497"/>
                  </a:cubicBezTo>
                  <a:cubicBezTo>
                    <a:pt x="67" y="495"/>
                    <a:pt x="72" y="484"/>
                    <a:pt x="72" y="480"/>
                  </a:cubicBezTo>
                  <a:cubicBezTo>
                    <a:pt x="72" y="479"/>
                    <a:pt x="59" y="468"/>
                    <a:pt x="61" y="468"/>
                  </a:cubicBezTo>
                  <a:cubicBezTo>
                    <a:pt x="61" y="468"/>
                    <a:pt x="62" y="467"/>
                    <a:pt x="63" y="467"/>
                  </a:cubicBezTo>
                  <a:cubicBezTo>
                    <a:pt x="66" y="467"/>
                    <a:pt x="71" y="469"/>
                    <a:pt x="72" y="469"/>
                  </a:cubicBezTo>
                  <a:lnTo>
                    <a:pt x="72" y="469"/>
                  </a:lnTo>
                  <a:lnTo>
                    <a:pt x="65" y="463"/>
                  </a:lnTo>
                  <a:cubicBezTo>
                    <a:pt x="64" y="463"/>
                    <a:pt x="51" y="459"/>
                    <a:pt x="51" y="458"/>
                  </a:cubicBezTo>
                  <a:cubicBezTo>
                    <a:pt x="51" y="458"/>
                    <a:pt x="53" y="458"/>
                    <a:pt x="56" y="458"/>
                  </a:cubicBezTo>
                  <a:cubicBezTo>
                    <a:pt x="59" y="458"/>
                    <a:pt x="62" y="458"/>
                    <a:pt x="64" y="457"/>
                  </a:cubicBezTo>
                  <a:cubicBezTo>
                    <a:pt x="66" y="455"/>
                    <a:pt x="65" y="452"/>
                    <a:pt x="65" y="449"/>
                  </a:cubicBezTo>
                  <a:cubicBezTo>
                    <a:pt x="61" y="447"/>
                    <a:pt x="57" y="441"/>
                    <a:pt x="67" y="441"/>
                  </a:cubicBezTo>
                  <a:cubicBezTo>
                    <a:pt x="67" y="441"/>
                    <a:pt x="68" y="441"/>
                    <a:pt x="68" y="441"/>
                  </a:cubicBezTo>
                  <a:lnTo>
                    <a:pt x="68" y="441"/>
                  </a:lnTo>
                  <a:cubicBezTo>
                    <a:pt x="65" y="441"/>
                    <a:pt x="59" y="438"/>
                    <a:pt x="57" y="438"/>
                  </a:cubicBezTo>
                  <a:cubicBezTo>
                    <a:pt x="66" y="436"/>
                    <a:pt x="67" y="435"/>
                    <a:pt x="68" y="430"/>
                  </a:cubicBezTo>
                  <a:cubicBezTo>
                    <a:pt x="68" y="428"/>
                    <a:pt x="70" y="425"/>
                    <a:pt x="67" y="422"/>
                  </a:cubicBezTo>
                  <a:cubicBezTo>
                    <a:pt x="65" y="421"/>
                    <a:pt x="62" y="422"/>
                    <a:pt x="62" y="421"/>
                  </a:cubicBezTo>
                  <a:cubicBezTo>
                    <a:pt x="63" y="415"/>
                    <a:pt x="70" y="414"/>
                    <a:pt x="72" y="410"/>
                  </a:cubicBezTo>
                  <a:cubicBezTo>
                    <a:pt x="72" y="408"/>
                    <a:pt x="71" y="398"/>
                    <a:pt x="79" y="398"/>
                  </a:cubicBezTo>
                  <a:cubicBezTo>
                    <a:pt x="80" y="398"/>
                    <a:pt x="80" y="398"/>
                    <a:pt x="80" y="398"/>
                  </a:cubicBezTo>
                  <a:cubicBezTo>
                    <a:pt x="81" y="393"/>
                    <a:pt x="67" y="396"/>
                    <a:pt x="64" y="392"/>
                  </a:cubicBezTo>
                  <a:cubicBezTo>
                    <a:pt x="62" y="389"/>
                    <a:pt x="72" y="389"/>
                    <a:pt x="74" y="389"/>
                  </a:cubicBezTo>
                  <a:cubicBezTo>
                    <a:pt x="77" y="387"/>
                    <a:pt x="79" y="387"/>
                    <a:pt x="80" y="386"/>
                  </a:cubicBezTo>
                  <a:cubicBezTo>
                    <a:pt x="83" y="382"/>
                    <a:pt x="67" y="366"/>
                    <a:pt x="77" y="366"/>
                  </a:cubicBezTo>
                  <a:cubicBezTo>
                    <a:pt x="77" y="366"/>
                    <a:pt x="77" y="366"/>
                    <a:pt x="77" y="366"/>
                  </a:cubicBezTo>
                  <a:lnTo>
                    <a:pt x="77" y="366"/>
                  </a:lnTo>
                  <a:cubicBezTo>
                    <a:pt x="71" y="366"/>
                    <a:pt x="54" y="362"/>
                    <a:pt x="55" y="359"/>
                  </a:cubicBezTo>
                  <a:cubicBezTo>
                    <a:pt x="55" y="359"/>
                    <a:pt x="63" y="359"/>
                    <a:pt x="65" y="359"/>
                  </a:cubicBezTo>
                  <a:cubicBezTo>
                    <a:pt x="66" y="359"/>
                    <a:pt x="68" y="357"/>
                    <a:pt x="69" y="356"/>
                  </a:cubicBezTo>
                  <a:cubicBezTo>
                    <a:pt x="72" y="354"/>
                    <a:pt x="73" y="352"/>
                    <a:pt x="72" y="349"/>
                  </a:cubicBezTo>
                  <a:cubicBezTo>
                    <a:pt x="71" y="348"/>
                    <a:pt x="71" y="346"/>
                    <a:pt x="73" y="346"/>
                  </a:cubicBezTo>
                  <a:cubicBezTo>
                    <a:pt x="79" y="346"/>
                    <a:pt x="90" y="352"/>
                    <a:pt x="92" y="352"/>
                  </a:cubicBezTo>
                  <a:cubicBezTo>
                    <a:pt x="95" y="351"/>
                    <a:pt x="84" y="343"/>
                    <a:pt x="85" y="341"/>
                  </a:cubicBezTo>
                  <a:cubicBezTo>
                    <a:pt x="85" y="336"/>
                    <a:pt x="94" y="332"/>
                    <a:pt x="99" y="328"/>
                  </a:cubicBezTo>
                  <a:cubicBezTo>
                    <a:pt x="103" y="324"/>
                    <a:pt x="65" y="320"/>
                    <a:pt x="82" y="316"/>
                  </a:cubicBezTo>
                  <a:cubicBezTo>
                    <a:pt x="91" y="314"/>
                    <a:pt x="99" y="315"/>
                    <a:pt x="98" y="309"/>
                  </a:cubicBezTo>
                  <a:cubicBezTo>
                    <a:pt x="98" y="307"/>
                    <a:pt x="84" y="298"/>
                    <a:pt x="88" y="298"/>
                  </a:cubicBezTo>
                  <a:cubicBezTo>
                    <a:pt x="89" y="298"/>
                    <a:pt x="91" y="298"/>
                    <a:pt x="93" y="299"/>
                  </a:cubicBezTo>
                  <a:cubicBezTo>
                    <a:pt x="97" y="300"/>
                    <a:pt x="99" y="300"/>
                    <a:pt x="100" y="300"/>
                  </a:cubicBezTo>
                  <a:cubicBezTo>
                    <a:pt x="108" y="300"/>
                    <a:pt x="99" y="292"/>
                    <a:pt x="94" y="289"/>
                  </a:cubicBezTo>
                  <a:cubicBezTo>
                    <a:pt x="85" y="280"/>
                    <a:pt x="102" y="283"/>
                    <a:pt x="106" y="279"/>
                  </a:cubicBezTo>
                  <a:cubicBezTo>
                    <a:pt x="109" y="275"/>
                    <a:pt x="87" y="271"/>
                    <a:pt x="81" y="268"/>
                  </a:cubicBezTo>
                  <a:cubicBezTo>
                    <a:pt x="80" y="267"/>
                    <a:pt x="82" y="267"/>
                    <a:pt x="86" y="267"/>
                  </a:cubicBezTo>
                  <a:cubicBezTo>
                    <a:pt x="87" y="267"/>
                    <a:pt x="88" y="267"/>
                    <a:pt x="90" y="267"/>
                  </a:cubicBezTo>
                  <a:cubicBezTo>
                    <a:pt x="95" y="267"/>
                    <a:pt x="99" y="266"/>
                    <a:pt x="96" y="264"/>
                  </a:cubicBezTo>
                  <a:cubicBezTo>
                    <a:pt x="94" y="263"/>
                    <a:pt x="90" y="263"/>
                    <a:pt x="86" y="261"/>
                  </a:cubicBezTo>
                  <a:cubicBezTo>
                    <a:pt x="86" y="260"/>
                    <a:pt x="86" y="256"/>
                    <a:pt x="88" y="256"/>
                  </a:cubicBezTo>
                  <a:cubicBezTo>
                    <a:pt x="89" y="256"/>
                    <a:pt x="89" y="256"/>
                    <a:pt x="89" y="256"/>
                  </a:cubicBezTo>
                  <a:cubicBezTo>
                    <a:pt x="95" y="256"/>
                    <a:pt x="101" y="261"/>
                    <a:pt x="106" y="261"/>
                  </a:cubicBezTo>
                  <a:cubicBezTo>
                    <a:pt x="107" y="261"/>
                    <a:pt x="109" y="261"/>
                    <a:pt x="110" y="260"/>
                  </a:cubicBezTo>
                  <a:cubicBezTo>
                    <a:pt x="118" y="255"/>
                    <a:pt x="120" y="245"/>
                    <a:pt x="119" y="235"/>
                  </a:cubicBezTo>
                  <a:cubicBezTo>
                    <a:pt x="118" y="232"/>
                    <a:pt x="116" y="231"/>
                    <a:pt x="117" y="228"/>
                  </a:cubicBezTo>
                  <a:cubicBezTo>
                    <a:pt x="115" y="226"/>
                    <a:pt x="115" y="225"/>
                    <a:pt x="116" y="225"/>
                  </a:cubicBezTo>
                  <a:lnTo>
                    <a:pt x="116" y="225"/>
                  </a:lnTo>
                  <a:cubicBezTo>
                    <a:pt x="119" y="225"/>
                    <a:pt x="134" y="235"/>
                    <a:pt x="134" y="235"/>
                  </a:cubicBezTo>
                  <a:cubicBezTo>
                    <a:pt x="136" y="231"/>
                    <a:pt x="115" y="221"/>
                    <a:pt x="126" y="221"/>
                  </a:cubicBezTo>
                  <a:cubicBezTo>
                    <a:pt x="127" y="221"/>
                    <a:pt x="128" y="221"/>
                    <a:pt x="129" y="221"/>
                  </a:cubicBezTo>
                  <a:cubicBezTo>
                    <a:pt x="130" y="221"/>
                    <a:pt x="129" y="219"/>
                    <a:pt x="129" y="218"/>
                  </a:cubicBezTo>
                  <a:cubicBezTo>
                    <a:pt x="129" y="215"/>
                    <a:pt x="125" y="193"/>
                    <a:pt x="132" y="193"/>
                  </a:cubicBezTo>
                  <a:cubicBezTo>
                    <a:pt x="133" y="193"/>
                    <a:pt x="134" y="194"/>
                    <a:pt x="135" y="194"/>
                  </a:cubicBezTo>
                  <a:cubicBezTo>
                    <a:pt x="131" y="188"/>
                    <a:pt x="126" y="181"/>
                    <a:pt x="121" y="175"/>
                  </a:cubicBezTo>
                  <a:lnTo>
                    <a:pt x="121" y="175"/>
                  </a:lnTo>
                  <a:cubicBezTo>
                    <a:pt x="126" y="178"/>
                    <a:pt x="130" y="179"/>
                    <a:pt x="133" y="179"/>
                  </a:cubicBezTo>
                  <a:cubicBezTo>
                    <a:pt x="135" y="179"/>
                    <a:pt x="137" y="178"/>
                    <a:pt x="139" y="177"/>
                  </a:cubicBezTo>
                  <a:cubicBezTo>
                    <a:pt x="139" y="176"/>
                    <a:pt x="140" y="176"/>
                    <a:pt x="141" y="176"/>
                  </a:cubicBezTo>
                  <a:cubicBezTo>
                    <a:pt x="144" y="176"/>
                    <a:pt x="150" y="180"/>
                    <a:pt x="155" y="182"/>
                  </a:cubicBezTo>
                  <a:cubicBezTo>
                    <a:pt x="156" y="182"/>
                    <a:pt x="156" y="182"/>
                    <a:pt x="156" y="182"/>
                  </a:cubicBezTo>
                  <a:cubicBezTo>
                    <a:pt x="159" y="182"/>
                    <a:pt x="140" y="165"/>
                    <a:pt x="142" y="161"/>
                  </a:cubicBezTo>
                  <a:lnTo>
                    <a:pt x="142" y="161"/>
                  </a:lnTo>
                  <a:cubicBezTo>
                    <a:pt x="146" y="164"/>
                    <a:pt x="161" y="177"/>
                    <a:pt x="163" y="177"/>
                  </a:cubicBezTo>
                  <a:cubicBezTo>
                    <a:pt x="163" y="177"/>
                    <a:pt x="163" y="177"/>
                    <a:pt x="163" y="177"/>
                  </a:cubicBezTo>
                  <a:cubicBezTo>
                    <a:pt x="167" y="177"/>
                    <a:pt x="164" y="168"/>
                    <a:pt x="158" y="163"/>
                  </a:cubicBezTo>
                  <a:cubicBezTo>
                    <a:pt x="154" y="159"/>
                    <a:pt x="147" y="158"/>
                    <a:pt x="148" y="154"/>
                  </a:cubicBezTo>
                  <a:cubicBezTo>
                    <a:pt x="149" y="153"/>
                    <a:pt x="150" y="153"/>
                    <a:pt x="151" y="153"/>
                  </a:cubicBezTo>
                  <a:cubicBezTo>
                    <a:pt x="152" y="153"/>
                    <a:pt x="153" y="154"/>
                    <a:pt x="155" y="155"/>
                  </a:cubicBezTo>
                  <a:cubicBezTo>
                    <a:pt x="162" y="158"/>
                    <a:pt x="170" y="167"/>
                    <a:pt x="176" y="171"/>
                  </a:cubicBezTo>
                  <a:cubicBezTo>
                    <a:pt x="178" y="171"/>
                    <a:pt x="170" y="162"/>
                    <a:pt x="170" y="162"/>
                  </a:cubicBezTo>
                  <a:cubicBezTo>
                    <a:pt x="168" y="158"/>
                    <a:pt x="168" y="155"/>
                    <a:pt x="168" y="153"/>
                  </a:cubicBezTo>
                  <a:cubicBezTo>
                    <a:pt x="169" y="153"/>
                    <a:pt x="169" y="152"/>
                    <a:pt x="170" y="152"/>
                  </a:cubicBezTo>
                  <a:cubicBezTo>
                    <a:pt x="170" y="152"/>
                    <a:pt x="171" y="152"/>
                    <a:pt x="171" y="152"/>
                  </a:cubicBezTo>
                  <a:cubicBezTo>
                    <a:pt x="172" y="152"/>
                    <a:pt x="172" y="152"/>
                    <a:pt x="172" y="151"/>
                  </a:cubicBezTo>
                  <a:cubicBezTo>
                    <a:pt x="171" y="147"/>
                    <a:pt x="168" y="144"/>
                    <a:pt x="165" y="139"/>
                  </a:cubicBezTo>
                  <a:cubicBezTo>
                    <a:pt x="164" y="138"/>
                    <a:pt x="165" y="138"/>
                    <a:pt x="165" y="138"/>
                  </a:cubicBezTo>
                  <a:cubicBezTo>
                    <a:pt x="167" y="138"/>
                    <a:pt x="173" y="142"/>
                    <a:pt x="175" y="142"/>
                  </a:cubicBezTo>
                  <a:cubicBezTo>
                    <a:pt x="176" y="142"/>
                    <a:pt x="176" y="141"/>
                    <a:pt x="175" y="140"/>
                  </a:cubicBezTo>
                  <a:cubicBezTo>
                    <a:pt x="174" y="137"/>
                    <a:pt x="170" y="132"/>
                    <a:pt x="170" y="131"/>
                  </a:cubicBezTo>
                  <a:cubicBezTo>
                    <a:pt x="170" y="128"/>
                    <a:pt x="172" y="126"/>
                    <a:pt x="174" y="125"/>
                  </a:cubicBezTo>
                  <a:lnTo>
                    <a:pt x="174" y="125"/>
                  </a:lnTo>
                  <a:cubicBezTo>
                    <a:pt x="171" y="128"/>
                    <a:pt x="175" y="140"/>
                    <a:pt x="179" y="140"/>
                  </a:cubicBezTo>
                  <a:cubicBezTo>
                    <a:pt x="180" y="140"/>
                    <a:pt x="181" y="139"/>
                    <a:pt x="182" y="139"/>
                  </a:cubicBezTo>
                  <a:cubicBezTo>
                    <a:pt x="184" y="136"/>
                    <a:pt x="188" y="131"/>
                    <a:pt x="181" y="123"/>
                  </a:cubicBezTo>
                  <a:lnTo>
                    <a:pt x="181" y="123"/>
                  </a:lnTo>
                  <a:cubicBezTo>
                    <a:pt x="184" y="127"/>
                    <a:pt x="188" y="129"/>
                    <a:pt x="191" y="129"/>
                  </a:cubicBezTo>
                  <a:cubicBezTo>
                    <a:pt x="200" y="129"/>
                    <a:pt x="207" y="118"/>
                    <a:pt x="210" y="116"/>
                  </a:cubicBezTo>
                  <a:cubicBezTo>
                    <a:pt x="214" y="113"/>
                    <a:pt x="207" y="106"/>
                    <a:pt x="200" y="97"/>
                  </a:cubicBezTo>
                  <a:cubicBezTo>
                    <a:pt x="197" y="90"/>
                    <a:pt x="196" y="88"/>
                    <a:pt x="197" y="88"/>
                  </a:cubicBezTo>
                  <a:lnTo>
                    <a:pt x="197" y="88"/>
                  </a:lnTo>
                  <a:cubicBezTo>
                    <a:pt x="198" y="88"/>
                    <a:pt x="200" y="90"/>
                    <a:pt x="204" y="93"/>
                  </a:cubicBezTo>
                  <a:cubicBezTo>
                    <a:pt x="213" y="105"/>
                    <a:pt x="221" y="108"/>
                    <a:pt x="228" y="108"/>
                  </a:cubicBezTo>
                  <a:cubicBezTo>
                    <a:pt x="231" y="108"/>
                    <a:pt x="234" y="107"/>
                    <a:pt x="236" y="106"/>
                  </a:cubicBezTo>
                  <a:cubicBezTo>
                    <a:pt x="237" y="104"/>
                    <a:pt x="242" y="103"/>
                    <a:pt x="240" y="96"/>
                  </a:cubicBezTo>
                  <a:cubicBezTo>
                    <a:pt x="238" y="86"/>
                    <a:pt x="238" y="81"/>
                    <a:pt x="243" y="79"/>
                  </a:cubicBezTo>
                  <a:lnTo>
                    <a:pt x="243" y="79"/>
                  </a:lnTo>
                  <a:cubicBezTo>
                    <a:pt x="238" y="81"/>
                    <a:pt x="242" y="93"/>
                    <a:pt x="247" y="93"/>
                  </a:cubicBezTo>
                  <a:cubicBezTo>
                    <a:pt x="248" y="93"/>
                    <a:pt x="248" y="92"/>
                    <a:pt x="249" y="92"/>
                  </a:cubicBezTo>
                  <a:cubicBezTo>
                    <a:pt x="254" y="90"/>
                    <a:pt x="259" y="88"/>
                    <a:pt x="265" y="85"/>
                  </a:cubicBezTo>
                  <a:cubicBezTo>
                    <a:pt x="270" y="82"/>
                    <a:pt x="272" y="80"/>
                    <a:pt x="269" y="64"/>
                  </a:cubicBezTo>
                  <a:lnTo>
                    <a:pt x="269" y="64"/>
                  </a:lnTo>
                  <a:cubicBezTo>
                    <a:pt x="271" y="71"/>
                    <a:pt x="271" y="77"/>
                    <a:pt x="275" y="84"/>
                  </a:cubicBezTo>
                  <a:cubicBezTo>
                    <a:pt x="276" y="86"/>
                    <a:pt x="278" y="88"/>
                    <a:pt x="279" y="88"/>
                  </a:cubicBezTo>
                  <a:cubicBezTo>
                    <a:pt x="280" y="88"/>
                    <a:pt x="281" y="86"/>
                    <a:pt x="280" y="84"/>
                  </a:cubicBezTo>
                  <a:cubicBezTo>
                    <a:pt x="278" y="76"/>
                    <a:pt x="283" y="79"/>
                    <a:pt x="285" y="77"/>
                  </a:cubicBezTo>
                  <a:cubicBezTo>
                    <a:pt x="286" y="76"/>
                    <a:pt x="284" y="69"/>
                    <a:pt x="284" y="65"/>
                  </a:cubicBezTo>
                  <a:cubicBezTo>
                    <a:pt x="284" y="64"/>
                    <a:pt x="284" y="64"/>
                    <a:pt x="285" y="64"/>
                  </a:cubicBezTo>
                  <a:cubicBezTo>
                    <a:pt x="286" y="64"/>
                    <a:pt x="290" y="69"/>
                    <a:pt x="292" y="70"/>
                  </a:cubicBezTo>
                  <a:cubicBezTo>
                    <a:pt x="293" y="71"/>
                    <a:pt x="294" y="71"/>
                    <a:pt x="295" y="71"/>
                  </a:cubicBezTo>
                  <a:cubicBezTo>
                    <a:pt x="296" y="71"/>
                    <a:pt x="297" y="71"/>
                    <a:pt x="298" y="70"/>
                  </a:cubicBezTo>
                  <a:cubicBezTo>
                    <a:pt x="299" y="70"/>
                    <a:pt x="302" y="67"/>
                    <a:pt x="301" y="62"/>
                  </a:cubicBezTo>
                  <a:cubicBezTo>
                    <a:pt x="301" y="58"/>
                    <a:pt x="302" y="57"/>
                    <a:pt x="303" y="57"/>
                  </a:cubicBezTo>
                  <a:cubicBezTo>
                    <a:pt x="304" y="57"/>
                    <a:pt x="304" y="58"/>
                    <a:pt x="305" y="58"/>
                  </a:cubicBezTo>
                  <a:cubicBezTo>
                    <a:pt x="305" y="58"/>
                    <a:pt x="306" y="57"/>
                    <a:pt x="306" y="57"/>
                  </a:cubicBezTo>
                  <a:cubicBezTo>
                    <a:pt x="308" y="64"/>
                    <a:pt x="308" y="67"/>
                    <a:pt x="309" y="67"/>
                  </a:cubicBezTo>
                  <a:cubicBezTo>
                    <a:pt x="309" y="67"/>
                    <a:pt x="310" y="67"/>
                    <a:pt x="312" y="65"/>
                  </a:cubicBezTo>
                  <a:cubicBezTo>
                    <a:pt x="313" y="63"/>
                    <a:pt x="315" y="59"/>
                    <a:pt x="317" y="56"/>
                  </a:cubicBezTo>
                  <a:cubicBezTo>
                    <a:pt x="317" y="56"/>
                    <a:pt x="317" y="56"/>
                    <a:pt x="317" y="56"/>
                  </a:cubicBezTo>
                  <a:cubicBezTo>
                    <a:pt x="317" y="56"/>
                    <a:pt x="319" y="52"/>
                    <a:pt x="320" y="52"/>
                  </a:cubicBezTo>
                  <a:cubicBezTo>
                    <a:pt x="320" y="52"/>
                    <a:pt x="320" y="53"/>
                    <a:pt x="320" y="54"/>
                  </a:cubicBezTo>
                  <a:cubicBezTo>
                    <a:pt x="321" y="56"/>
                    <a:pt x="320" y="57"/>
                    <a:pt x="321" y="63"/>
                  </a:cubicBezTo>
                  <a:cubicBezTo>
                    <a:pt x="326" y="62"/>
                    <a:pt x="324" y="59"/>
                    <a:pt x="326" y="53"/>
                  </a:cubicBezTo>
                  <a:cubicBezTo>
                    <a:pt x="326" y="51"/>
                    <a:pt x="328" y="46"/>
                    <a:pt x="330" y="46"/>
                  </a:cubicBezTo>
                  <a:cubicBezTo>
                    <a:pt x="331" y="46"/>
                    <a:pt x="332" y="47"/>
                    <a:pt x="333" y="49"/>
                  </a:cubicBezTo>
                  <a:cubicBezTo>
                    <a:pt x="336" y="59"/>
                    <a:pt x="333" y="62"/>
                    <a:pt x="340" y="65"/>
                  </a:cubicBezTo>
                  <a:cubicBezTo>
                    <a:pt x="343" y="67"/>
                    <a:pt x="347" y="70"/>
                    <a:pt x="350" y="70"/>
                  </a:cubicBezTo>
                  <a:cubicBezTo>
                    <a:pt x="354" y="70"/>
                    <a:pt x="350" y="63"/>
                    <a:pt x="350" y="58"/>
                  </a:cubicBezTo>
                  <a:cubicBezTo>
                    <a:pt x="350" y="54"/>
                    <a:pt x="351" y="51"/>
                    <a:pt x="353" y="51"/>
                  </a:cubicBezTo>
                  <a:cubicBezTo>
                    <a:pt x="353" y="51"/>
                    <a:pt x="354" y="52"/>
                    <a:pt x="354" y="53"/>
                  </a:cubicBezTo>
                  <a:cubicBezTo>
                    <a:pt x="356" y="55"/>
                    <a:pt x="359" y="58"/>
                    <a:pt x="360" y="58"/>
                  </a:cubicBezTo>
                  <a:cubicBezTo>
                    <a:pt x="361" y="58"/>
                    <a:pt x="362" y="57"/>
                    <a:pt x="361" y="55"/>
                  </a:cubicBezTo>
                  <a:lnTo>
                    <a:pt x="361" y="55"/>
                  </a:lnTo>
                  <a:cubicBezTo>
                    <a:pt x="362" y="62"/>
                    <a:pt x="364" y="64"/>
                    <a:pt x="367" y="64"/>
                  </a:cubicBezTo>
                  <a:cubicBezTo>
                    <a:pt x="371" y="64"/>
                    <a:pt x="376" y="59"/>
                    <a:pt x="378" y="58"/>
                  </a:cubicBezTo>
                  <a:cubicBezTo>
                    <a:pt x="378" y="58"/>
                    <a:pt x="379" y="58"/>
                    <a:pt x="379" y="58"/>
                  </a:cubicBezTo>
                  <a:cubicBezTo>
                    <a:pt x="381" y="58"/>
                    <a:pt x="381" y="61"/>
                    <a:pt x="383" y="63"/>
                  </a:cubicBezTo>
                  <a:cubicBezTo>
                    <a:pt x="386" y="66"/>
                    <a:pt x="389" y="65"/>
                    <a:pt x="393" y="66"/>
                  </a:cubicBezTo>
                  <a:cubicBezTo>
                    <a:pt x="394" y="66"/>
                    <a:pt x="396" y="66"/>
                    <a:pt x="399" y="66"/>
                  </a:cubicBezTo>
                  <a:cubicBezTo>
                    <a:pt x="404" y="66"/>
                    <a:pt x="410" y="67"/>
                    <a:pt x="410" y="74"/>
                  </a:cubicBezTo>
                  <a:cubicBezTo>
                    <a:pt x="414" y="74"/>
                    <a:pt x="415" y="72"/>
                    <a:pt x="416" y="62"/>
                  </a:cubicBezTo>
                  <a:cubicBezTo>
                    <a:pt x="416" y="56"/>
                    <a:pt x="421" y="48"/>
                    <a:pt x="423" y="48"/>
                  </a:cubicBezTo>
                  <a:cubicBezTo>
                    <a:pt x="423" y="48"/>
                    <a:pt x="423" y="63"/>
                    <a:pt x="423" y="66"/>
                  </a:cubicBezTo>
                  <a:cubicBezTo>
                    <a:pt x="424" y="70"/>
                    <a:pt x="426" y="71"/>
                    <a:pt x="428" y="71"/>
                  </a:cubicBezTo>
                  <a:cubicBezTo>
                    <a:pt x="429" y="71"/>
                    <a:pt x="430" y="71"/>
                    <a:pt x="431" y="70"/>
                  </a:cubicBezTo>
                  <a:cubicBezTo>
                    <a:pt x="435" y="67"/>
                    <a:pt x="437" y="64"/>
                    <a:pt x="440" y="64"/>
                  </a:cubicBezTo>
                  <a:cubicBezTo>
                    <a:pt x="440" y="64"/>
                    <a:pt x="441" y="72"/>
                    <a:pt x="442" y="74"/>
                  </a:cubicBezTo>
                  <a:cubicBezTo>
                    <a:pt x="442" y="75"/>
                    <a:pt x="442" y="75"/>
                    <a:pt x="443" y="75"/>
                  </a:cubicBezTo>
                  <a:cubicBezTo>
                    <a:pt x="446" y="75"/>
                    <a:pt x="450" y="52"/>
                    <a:pt x="454" y="52"/>
                  </a:cubicBezTo>
                  <a:cubicBezTo>
                    <a:pt x="454" y="52"/>
                    <a:pt x="454" y="52"/>
                    <a:pt x="454" y="52"/>
                  </a:cubicBezTo>
                  <a:cubicBezTo>
                    <a:pt x="459" y="54"/>
                    <a:pt x="450" y="73"/>
                    <a:pt x="453" y="77"/>
                  </a:cubicBezTo>
                  <a:cubicBezTo>
                    <a:pt x="454" y="77"/>
                    <a:pt x="455" y="78"/>
                    <a:pt x="456" y="78"/>
                  </a:cubicBezTo>
                  <a:cubicBezTo>
                    <a:pt x="461" y="78"/>
                    <a:pt x="469" y="65"/>
                    <a:pt x="475" y="61"/>
                  </a:cubicBezTo>
                  <a:cubicBezTo>
                    <a:pt x="475" y="61"/>
                    <a:pt x="479" y="60"/>
                    <a:pt x="481" y="60"/>
                  </a:cubicBezTo>
                  <a:cubicBezTo>
                    <a:pt x="484" y="60"/>
                    <a:pt x="486" y="61"/>
                    <a:pt x="482" y="66"/>
                  </a:cubicBezTo>
                  <a:cubicBezTo>
                    <a:pt x="481" y="66"/>
                    <a:pt x="481" y="66"/>
                    <a:pt x="481" y="66"/>
                  </a:cubicBezTo>
                  <a:cubicBezTo>
                    <a:pt x="476" y="66"/>
                    <a:pt x="474" y="74"/>
                    <a:pt x="478" y="78"/>
                  </a:cubicBezTo>
                  <a:cubicBezTo>
                    <a:pt x="479" y="79"/>
                    <a:pt x="480" y="79"/>
                    <a:pt x="481" y="79"/>
                  </a:cubicBezTo>
                  <a:cubicBezTo>
                    <a:pt x="483" y="79"/>
                    <a:pt x="487" y="77"/>
                    <a:pt x="488" y="71"/>
                  </a:cubicBezTo>
                  <a:cubicBezTo>
                    <a:pt x="488" y="69"/>
                    <a:pt x="487" y="59"/>
                    <a:pt x="489" y="56"/>
                  </a:cubicBezTo>
                  <a:cubicBezTo>
                    <a:pt x="490" y="56"/>
                    <a:pt x="492" y="80"/>
                    <a:pt x="495" y="80"/>
                  </a:cubicBezTo>
                  <a:cubicBezTo>
                    <a:pt x="495" y="80"/>
                    <a:pt x="495" y="79"/>
                    <a:pt x="496" y="78"/>
                  </a:cubicBezTo>
                  <a:cubicBezTo>
                    <a:pt x="499" y="73"/>
                    <a:pt x="499" y="67"/>
                    <a:pt x="501" y="62"/>
                  </a:cubicBezTo>
                  <a:cubicBezTo>
                    <a:pt x="504" y="56"/>
                    <a:pt x="506" y="55"/>
                    <a:pt x="510" y="51"/>
                  </a:cubicBezTo>
                  <a:lnTo>
                    <a:pt x="510" y="51"/>
                  </a:lnTo>
                  <a:cubicBezTo>
                    <a:pt x="505" y="65"/>
                    <a:pt x="503" y="71"/>
                    <a:pt x="509" y="74"/>
                  </a:cubicBezTo>
                  <a:cubicBezTo>
                    <a:pt x="509" y="74"/>
                    <a:pt x="509" y="74"/>
                    <a:pt x="510" y="74"/>
                  </a:cubicBezTo>
                  <a:cubicBezTo>
                    <a:pt x="513" y="74"/>
                    <a:pt x="521" y="71"/>
                    <a:pt x="521" y="63"/>
                  </a:cubicBezTo>
                  <a:lnTo>
                    <a:pt x="526" y="65"/>
                  </a:lnTo>
                  <a:cubicBezTo>
                    <a:pt x="525" y="70"/>
                    <a:pt x="521" y="76"/>
                    <a:pt x="521" y="81"/>
                  </a:cubicBezTo>
                  <a:cubicBezTo>
                    <a:pt x="521" y="86"/>
                    <a:pt x="523" y="88"/>
                    <a:pt x="525" y="88"/>
                  </a:cubicBezTo>
                  <a:cubicBezTo>
                    <a:pt x="526" y="88"/>
                    <a:pt x="527" y="88"/>
                    <a:pt x="527" y="88"/>
                  </a:cubicBezTo>
                  <a:cubicBezTo>
                    <a:pt x="531" y="87"/>
                    <a:pt x="537" y="76"/>
                    <a:pt x="539" y="76"/>
                  </a:cubicBezTo>
                  <a:cubicBezTo>
                    <a:pt x="540" y="76"/>
                    <a:pt x="541" y="79"/>
                    <a:pt x="540" y="86"/>
                  </a:cubicBezTo>
                  <a:cubicBezTo>
                    <a:pt x="537" y="93"/>
                    <a:pt x="537" y="95"/>
                    <a:pt x="538" y="95"/>
                  </a:cubicBezTo>
                  <a:cubicBezTo>
                    <a:pt x="539" y="95"/>
                    <a:pt x="547" y="84"/>
                    <a:pt x="550" y="84"/>
                  </a:cubicBezTo>
                  <a:cubicBezTo>
                    <a:pt x="550" y="84"/>
                    <a:pt x="550" y="84"/>
                    <a:pt x="550" y="84"/>
                  </a:cubicBezTo>
                  <a:cubicBezTo>
                    <a:pt x="552" y="85"/>
                    <a:pt x="552" y="96"/>
                    <a:pt x="554" y="96"/>
                  </a:cubicBezTo>
                  <a:cubicBezTo>
                    <a:pt x="555" y="96"/>
                    <a:pt x="555" y="96"/>
                    <a:pt x="555" y="96"/>
                  </a:cubicBezTo>
                  <a:cubicBezTo>
                    <a:pt x="556" y="95"/>
                    <a:pt x="564" y="85"/>
                    <a:pt x="564" y="84"/>
                  </a:cubicBezTo>
                  <a:lnTo>
                    <a:pt x="564" y="84"/>
                  </a:lnTo>
                  <a:cubicBezTo>
                    <a:pt x="563" y="92"/>
                    <a:pt x="560" y="94"/>
                    <a:pt x="561" y="100"/>
                  </a:cubicBezTo>
                  <a:cubicBezTo>
                    <a:pt x="562" y="102"/>
                    <a:pt x="564" y="104"/>
                    <a:pt x="566" y="104"/>
                  </a:cubicBezTo>
                  <a:cubicBezTo>
                    <a:pt x="567" y="104"/>
                    <a:pt x="568" y="103"/>
                    <a:pt x="569" y="101"/>
                  </a:cubicBezTo>
                  <a:cubicBezTo>
                    <a:pt x="570" y="99"/>
                    <a:pt x="572" y="98"/>
                    <a:pt x="573" y="98"/>
                  </a:cubicBezTo>
                  <a:cubicBezTo>
                    <a:pt x="575" y="98"/>
                    <a:pt x="576" y="100"/>
                    <a:pt x="578" y="101"/>
                  </a:cubicBezTo>
                  <a:cubicBezTo>
                    <a:pt x="578" y="101"/>
                    <a:pt x="578" y="101"/>
                    <a:pt x="578" y="101"/>
                  </a:cubicBezTo>
                  <a:cubicBezTo>
                    <a:pt x="579" y="101"/>
                    <a:pt x="585" y="91"/>
                    <a:pt x="589" y="91"/>
                  </a:cubicBezTo>
                  <a:cubicBezTo>
                    <a:pt x="589" y="91"/>
                    <a:pt x="589" y="91"/>
                    <a:pt x="589" y="91"/>
                  </a:cubicBezTo>
                  <a:lnTo>
                    <a:pt x="589" y="84"/>
                  </a:lnTo>
                  <a:cubicBezTo>
                    <a:pt x="592" y="81"/>
                    <a:pt x="594" y="79"/>
                    <a:pt x="595" y="79"/>
                  </a:cubicBezTo>
                  <a:cubicBezTo>
                    <a:pt x="596" y="79"/>
                    <a:pt x="597" y="79"/>
                    <a:pt x="597" y="80"/>
                  </a:cubicBezTo>
                  <a:cubicBezTo>
                    <a:pt x="596" y="84"/>
                    <a:pt x="593" y="92"/>
                    <a:pt x="590" y="92"/>
                  </a:cubicBezTo>
                  <a:cubicBezTo>
                    <a:pt x="590" y="92"/>
                    <a:pt x="590" y="92"/>
                    <a:pt x="589" y="91"/>
                  </a:cubicBezTo>
                  <a:lnTo>
                    <a:pt x="583" y="104"/>
                  </a:lnTo>
                  <a:cubicBezTo>
                    <a:pt x="584" y="105"/>
                    <a:pt x="585" y="105"/>
                    <a:pt x="586" y="105"/>
                  </a:cubicBezTo>
                  <a:cubicBezTo>
                    <a:pt x="587" y="105"/>
                    <a:pt x="589" y="104"/>
                    <a:pt x="591" y="101"/>
                  </a:cubicBezTo>
                  <a:cubicBezTo>
                    <a:pt x="593" y="99"/>
                    <a:pt x="594" y="98"/>
                    <a:pt x="595" y="98"/>
                  </a:cubicBezTo>
                  <a:cubicBezTo>
                    <a:pt x="596" y="98"/>
                    <a:pt x="596" y="100"/>
                    <a:pt x="596" y="104"/>
                  </a:cubicBezTo>
                  <a:cubicBezTo>
                    <a:pt x="597" y="104"/>
                    <a:pt x="597" y="104"/>
                    <a:pt x="597" y="104"/>
                  </a:cubicBezTo>
                  <a:cubicBezTo>
                    <a:pt x="598" y="104"/>
                    <a:pt x="599" y="102"/>
                    <a:pt x="602" y="98"/>
                  </a:cubicBezTo>
                  <a:cubicBezTo>
                    <a:pt x="604" y="94"/>
                    <a:pt x="605" y="93"/>
                    <a:pt x="607" y="93"/>
                  </a:cubicBezTo>
                  <a:cubicBezTo>
                    <a:pt x="608" y="93"/>
                    <a:pt x="609" y="94"/>
                    <a:pt x="609" y="94"/>
                  </a:cubicBezTo>
                  <a:lnTo>
                    <a:pt x="599" y="116"/>
                  </a:lnTo>
                  <a:cubicBezTo>
                    <a:pt x="601" y="111"/>
                    <a:pt x="605" y="110"/>
                    <a:pt x="608" y="110"/>
                  </a:cubicBezTo>
                  <a:cubicBezTo>
                    <a:pt x="611" y="110"/>
                    <a:pt x="613" y="111"/>
                    <a:pt x="614" y="111"/>
                  </a:cubicBezTo>
                  <a:cubicBezTo>
                    <a:pt x="617" y="114"/>
                    <a:pt x="615" y="120"/>
                    <a:pt x="616" y="123"/>
                  </a:cubicBezTo>
                  <a:cubicBezTo>
                    <a:pt x="622" y="137"/>
                    <a:pt x="635" y="139"/>
                    <a:pt x="645" y="146"/>
                  </a:cubicBezTo>
                  <a:cubicBezTo>
                    <a:pt x="645" y="146"/>
                    <a:pt x="643" y="153"/>
                    <a:pt x="644" y="154"/>
                  </a:cubicBezTo>
                  <a:cubicBezTo>
                    <a:pt x="646" y="155"/>
                    <a:pt x="648" y="156"/>
                    <a:pt x="650" y="157"/>
                  </a:cubicBezTo>
                  <a:cubicBezTo>
                    <a:pt x="656" y="159"/>
                    <a:pt x="662" y="161"/>
                    <a:pt x="669" y="163"/>
                  </a:cubicBezTo>
                  <a:cubicBezTo>
                    <a:pt x="677" y="166"/>
                    <a:pt x="685" y="170"/>
                    <a:pt x="696" y="170"/>
                  </a:cubicBezTo>
                  <a:cubicBezTo>
                    <a:pt x="697" y="170"/>
                    <a:pt x="699" y="170"/>
                    <a:pt x="701" y="170"/>
                  </a:cubicBezTo>
                  <a:cubicBezTo>
                    <a:pt x="703" y="170"/>
                    <a:pt x="705" y="170"/>
                    <a:pt x="708" y="167"/>
                  </a:cubicBezTo>
                  <a:cubicBezTo>
                    <a:pt x="709" y="167"/>
                    <a:pt x="710" y="166"/>
                    <a:pt x="711" y="166"/>
                  </a:cubicBezTo>
                  <a:cubicBezTo>
                    <a:pt x="713" y="166"/>
                    <a:pt x="714" y="168"/>
                    <a:pt x="715" y="168"/>
                  </a:cubicBezTo>
                  <a:cubicBezTo>
                    <a:pt x="715" y="168"/>
                    <a:pt x="715" y="168"/>
                    <a:pt x="714" y="168"/>
                  </a:cubicBezTo>
                  <a:cubicBezTo>
                    <a:pt x="713" y="168"/>
                    <a:pt x="710" y="171"/>
                    <a:pt x="711" y="173"/>
                  </a:cubicBezTo>
                  <a:cubicBezTo>
                    <a:pt x="713" y="178"/>
                    <a:pt x="719" y="180"/>
                    <a:pt x="723" y="183"/>
                  </a:cubicBezTo>
                  <a:cubicBezTo>
                    <a:pt x="725" y="184"/>
                    <a:pt x="727" y="187"/>
                    <a:pt x="730" y="187"/>
                  </a:cubicBezTo>
                  <a:cubicBezTo>
                    <a:pt x="731" y="187"/>
                    <a:pt x="732" y="187"/>
                    <a:pt x="733" y="186"/>
                  </a:cubicBezTo>
                  <a:cubicBezTo>
                    <a:pt x="737" y="183"/>
                    <a:pt x="744" y="170"/>
                    <a:pt x="747" y="166"/>
                  </a:cubicBezTo>
                  <a:lnTo>
                    <a:pt x="747" y="166"/>
                  </a:lnTo>
                  <a:cubicBezTo>
                    <a:pt x="750" y="168"/>
                    <a:pt x="743" y="180"/>
                    <a:pt x="739" y="187"/>
                  </a:cubicBezTo>
                  <a:cubicBezTo>
                    <a:pt x="732" y="196"/>
                    <a:pt x="738" y="195"/>
                    <a:pt x="741" y="198"/>
                  </a:cubicBezTo>
                  <a:cubicBezTo>
                    <a:pt x="746" y="201"/>
                    <a:pt x="751" y="204"/>
                    <a:pt x="753" y="210"/>
                  </a:cubicBezTo>
                  <a:cubicBezTo>
                    <a:pt x="753" y="212"/>
                    <a:pt x="752" y="216"/>
                    <a:pt x="752" y="216"/>
                  </a:cubicBezTo>
                  <a:cubicBezTo>
                    <a:pt x="752" y="216"/>
                    <a:pt x="752" y="216"/>
                    <a:pt x="753" y="216"/>
                  </a:cubicBezTo>
                  <a:cubicBezTo>
                    <a:pt x="755" y="216"/>
                    <a:pt x="759" y="214"/>
                    <a:pt x="763" y="213"/>
                  </a:cubicBezTo>
                  <a:cubicBezTo>
                    <a:pt x="764" y="212"/>
                    <a:pt x="765" y="212"/>
                    <a:pt x="765" y="212"/>
                  </a:cubicBezTo>
                  <a:cubicBezTo>
                    <a:pt x="770" y="212"/>
                    <a:pt x="769" y="225"/>
                    <a:pt x="771" y="228"/>
                  </a:cubicBezTo>
                  <a:cubicBezTo>
                    <a:pt x="772" y="230"/>
                    <a:pt x="772" y="230"/>
                    <a:pt x="774" y="230"/>
                  </a:cubicBezTo>
                  <a:cubicBezTo>
                    <a:pt x="777" y="230"/>
                    <a:pt x="782" y="225"/>
                    <a:pt x="788" y="221"/>
                  </a:cubicBezTo>
                  <a:cubicBezTo>
                    <a:pt x="791" y="219"/>
                    <a:pt x="793" y="218"/>
                    <a:pt x="793" y="218"/>
                  </a:cubicBezTo>
                  <a:lnTo>
                    <a:pt x="793" y="218"/>
                  </a:lnTo>
                  <a:cubicBezTo>
                    <a:pt x="796" y="218"/>
                    <a:pt x="784" y="231"/>
                    <a:pt x="782" y="234"/>
                  </a:cubicBezTo>
                  <a:cubicBezTo>
                    <a:pt x="781" y="236"/>
                    <a:pt x="781" y="237"/>
                    <a:pt x="782" y="237"/>
                  </a:cubicBezTo>
                  <a:cubicBezTo>
                    <a:pt x="785" y="237"/>
                    <a:pt x="794" y="231"/>
                    <a:pt x="794" y="231"/>
                  </a:cubicBezTo>
                  <a:cubicBezTo>
                    <a:pt x="795" y="231"/>
                    <a:pt x="796" y="231"/>
                    <a:pt x="797" y="231"/>
                  </a:cubicBezTo>
                  <a:lnTo>
                    <a:pt x="797" y="231"/>
                  </a:lnTo>
                  <a:cubicBezTo>
                    <a:pt x="801" y="231"/>
                    <a:pt x="794" y="241"/>
                    <a:pt x="794" y="246"/>
                  </a:cubicBezTo>
                  <a:cubicBezTo>
                    <a:pt x="793" y="252"/>
                    <a:pt x="799" y="253"/>
                    <a:pt x="802" y="255"/>
                  </a:cubicBezTo>
                  <a:cubicBezTo>
                    <a:pt x="805" y="256"/>
                    <a:pt x="820" y="260"/>
                    <a:pt x="811" y="270"/>
                  </a:cubicBezTo>
                  <a:cubicBezTo>
                    <a:pt x="812" y="273"/>
                    <a:pt x="816" y="273"/>
                    <a:pt x="820" y="274"/>
                  </a:cubicBezTo>
                  <a:cubicBezTo>
                    <a:pt x="833" y="277"/>
                    <a:pt x="840" y="287"/>
                    <a:pt x="852" y="290"/>
                  </a:cubicBezTo>
                  <a:cubicBezTo>
                    <a:pt x="853" y="291"/>
                    <a:pt x="855" y="291"/>
                    <a:pt x="857" y="291"/>
                  </a:cubicBezTo>
                  <a:cubicBezTo>
                    <a:pt x="860" y="291"/>
                    <a:pt x="865" y="290"/>
                    <a:pt x="871" y="284"/>
                  </a:cubicBezTo>
                  <a:lnTo>
                    <a:pt x="871" y="284"/>
                  </a:lnTo>
                  <a:cubicBezTo>
                    <a:pt x="867" y="288"/>
                    <a:pt x="859" y="295"/>
                    <a:pt x="858" y="299"/>
                  </a:cubicBezTo>
                  <a:cubicBezTo>
                    <a:pt x="858" y="301"/>
                    <a:pt x="859" y="302"/>
                    <a:pt x="860" y="302"/>
                  </a:cubicBezTo>
                  <a:cubicBezTo>
                    <a:pt x="860" y="302"/>
                    <a:pt x="860" y="302"/>
                    <a:pt x="861" y="302"/>
                  </a:cubicBezTo>
                  <a:cubicBezTo>
                    <a:pt x="861" y="302"/>
                    <a:pt x="862" y="302"/>
                    <a:pt x="863" y="303"/>
                  </a:cubicBezTo>
                  <a:lnTo>
                    <a:pt x="863" y="307"/>
                  </a:lnTo>
                  <a:cubicBezTo>
                    <a:pt x="863" y="315"/>
                    <a:pt x="869" y="318"/>
                    <a:pt x="872" y="322"/>
                  </a:cubicBezTo>
                  <a:cubicBezTo>
                    <a:pt x="873" y="322"/>
                    <a:pt x="874" y="321"/>
                    <a:pt x="875" y="321"/>
                  </a:cubicBezTo>
                  <a:cubicBezTo>
                    <a:pt x="880" y="321"/>
                    <a:pt x="884" y="328"/>
                    <a:pt x="885" y="328"/>
                  </a:cubicBezTo>
                  <a:cubicBezTo>
                    <a:pt x="885" y="328"/>
                    <a:pt x="885" y="328"/>
                    <a:pt x="885" y="328"/>
                  </a:cubicBezTo>
                  <a:cubicBezTo>
                    <a:pt x="897" y="320"/>
                    <a:pt x="906" y="309"/>
                    <a:pt x="918" y="302"/>
                  </a:cubicBezTo>
                  <a:cubicBezTo>
                    <a:pt x="919" y="302"/>
                    <a:pt x="919" y="302"/>
                    <a:pt x="919" y="302"/>
                  </a:cubicBezTo>
                  <a:lnTo>
                    <a:pt x="919" y="302"/>
                  </a:lnTo>
                  <a:cubicBezTo>
                    <a:pt x="920" y="302"/>
                    <a:pt x="914" y="317"/>
                    <a:pt x="904" y="321"/>
                  </a:cubicBezTo>
                  <a:cubicBezTo>
                    <a:pt x="891" y="326"/>
                    <a:pt x="891" y="332"/>
                    <a:pt x="894" y="336"/>
                  </a:cubicBezTo>
                  <a:cubicBezTo>
                    <a:pt x="895" y="337"/>
                    <a:pt x="896" y="340"/>
                    <a:pt x="899" y="340"/>
                  </a:cubicBezTo>
                  <a:cubicBezTo>
                    <a:pt x="900" y="340"/>
                    <a:pt x="901" y="340"/>
                    <a:pt x="902" y="339"/>
                  </a:cubicBezTo>
                  <a:cubicBezTo>
                    <a:pt x="904" y="338"/>
                    <a:pt x="906" y="337"/>
                    <a:pt x="907" y="337"/>
                  </a:cubicBezTo>
                  <a:cubicBezTo>
                    <a:pt x="908" y="337"/>
                    <a:pt x="908" y="338"/>
                    <a:pt x="908" y="339"/>
                  </a:cubicBezTo>
                  <a:cubicBezTo>
                    <a:pt x="908" y="342"/>
                    <a:pt x="901" y="361"/>
                    <a:pt x="895" y="365"/>
                  </a:cubicBezTo>
                  <a:cubicBezTo>
                    <a:pt x="899" y="363"/>
                    <a:pt x="901" y="362"/>
                    <a:pt x="903" y="362"/>
                  </a:cubicBezTo>
                  <a:cubicBezTo>
                    <a:pt x="905" y="362"/>
                    <a:pt x="906" y="363"/>
                    <a:pt x="908" y="365"/>
                  </a:cubicBezTo>
                  <a:cubicBezTo>
                    <a:pt x="911" y="368"/>
                    <a:pt x="913" y="370"/>
                    <a:pt x="919" y="370"/>
                  </a:cubicBezTo>
                  <a:cubicBezTo>
                    <a:pt x="921" y="370"/>
                    <a:pt x="927" y="369"/>
                    <a:pt x="928" y="369"/>
                  </a:cubicBezTo>
                  <a:cubicBezTo>
                    <a:pt x="929" y="369"/>
                    <a:pt x="929" y="369"/>
                    <a:pt x="929" y="369"/>
                  </a:cubicBezTo>
                  <a:cubicBezTo>
                    <a:pt x="927" y="372"/>
                    <a:pt x="922" y="379"/>
                    <a:pt x="923" y="380"/>
                  </a:cubicBezTo>
                  <a:cubicBezTo>
                    <a:pt x="924" y="383"/>
                    <a:pt x="930" y="380"/>
                    <a:pt x="932" y="383"/>
                  </a:cubicBezTo>
                  <a:lnTo>
                    <a:pt x="938" y="390"/>
                  </a:lnTo>
                  <a:cubicBezTo>
                    <a:pt x="936" y="393"/>
                    <a:pt x="936" y="395"/>
                    <a:pt x="938" y="395"/>
                  </a:cubicBezTo>
                  <a:cubicBezTo>
                    <a:pt x="940" y="395"/>
                    <a:pt x="948" y="389"/>
                    <a:pt x="952" y="387"/>
                  </a:cubicBezTo>
                  <a:cubicBezTo>
                    <a:pt x="955" y="384"/>
                    <a:pt x="957" y="384"/>
                    <a:pt x="958" y="384"/>
                  </a:cubicBezTo>
                  <a:cubicBezTo>
                    <a:pt x="960" y="384"/>
                    <a:pt x="961" y="385"/>
                    <a:pt x="962" y="386"/>
                  </a:cubicBezTo>
                  <a:cubicBezTo>
                    <a:pt x="950" y="395"/>
                    <a:pt x="946" y="397"/>
                    <a:pt x="949" y="402"/>
                  </a:cubicBezTo>
                  <a:cubicBezTo>
                    <a:pt x="953" y="413"/>
                    <a:pt x="960" y="421"/>
                    <a:pt x="967" y="429"/>
                  </a:cubicBezTo>
                  <a:cubicBezTo>
                    <a:pt x="967" y="430"/>
                    <a:pt x="971" y="436"/>
                    <a:pt x="974" y="436"/>
                  </a:cubicBezTo>
                  <a:cubicBezTo>
                    <a:pt x="975" y="436"/>
                    <a:pt x="976" y="436"/>
                    <a:pt x="977" y="435"/>
                  </a:cubicBezTo>
                  <a:cubicBezTo>
                    <a:pt x="980" y="431"/>
                    <a:pt x="982" y="430"/>
                    <a:pt x="983" y="430"/>
                  </a:cubicBezTo>
                  <a:cubicBezTo>
                    <a:pt x="986" y="430"/>
                    <a:pt x="987" y="433"/>
                    <a:pt x="987" y="435"/>
                  </a:cubicBezTo>
                  <a:cubicBezTo>
                    <a:pt x="987" y="438"/>
                    <a:pt x="981" y="441"/>
                    <a:pt x="980" y="444"/>
                  </a:cubicBezTo>
                  <a:cubicBezTo>
                    <a:pt x="979" y="447"/>
                    <a:pt x="980" y="448"/>
                    <a:pt x="980" y="449"/>
                  </a:cubicBezTo>
                  <a:cubicBezTo>
                    <a:pt x="982" y="452"/>
                    <a:pt x="984" y="459"/>
                    <a:pt x="989" y="459"/>
                  </a:cubicBezTo>
                  <a:cubicBezTo>
                    <a:pt x="989" y="459"/>
                    <a:pt x="990" y="458"/>
                    <a:pt x="991" y="458"/>
                  </a:cubicBezTo>
                  <a:cubicBezTo>
                    <a:pt x="992" y="458"/>
                    <a:pt x="993" y="458"/>
                    <a:pt x="993" y="458"/>
                  </a:cubicBezTo>
                  <a:cubicBezTo>
                    <a:pt x="997" y="458"/>
                    <a:pt x="996" y="461"/>
                    <a:pt x="999" y="462"/>
                  </a:cubicBezTo>
                  <a:cubicBezTo>
                    <a:pt x="999" y="462"/>
                    <a:pt x="999" y="462"/>
                    <a:pt x="1000" y="462"/>
                  </a:cubicBezTo>
                  <a:cubicBezTo>
                    <a:pt x="1003" y="462"/>
                    <a:pt x="1009" y="460"/>
                    <a:pt x="1011" y="460"/>
                  </a:cubicBezTo>
                  <a:cubicBezTo>
                    <a:pt x="1012" y="460"/>
                    <a:pt x="1012" y="460"/>
                    <a:pt x="1012" y="460"/>
                  </a:cubicBezTo>
                  <a:cubicBezTo>
                    <a:pt x="1012" y="461"/>
                    <a:pt x="1007" y="465"/>
                    <a:pt x="1006" y="467"/>
                  </a:cubicBezTo>
                  <a:cubicBezTo>
                    <a:pt x="1003" y="473"/>
                    <a:pt x="1004" y="477"/>
                    <a:pt x="1007" y="480"/>
                  </a:cubicBezTo>
                  <a:cubicBezTo>
                    <a:pt x="1010" y="484"/>
                    <a:pt x="1015" y="489"/>
                    <a:pt x="1020" y="492"/>
                  </a:cubicBezTo>
                  <a:cubicBezTo>
                    <a:pt x="1020" y="492"/>
                    <a:pt x="1021" y="492"/>
                    <a:pt x="1022" y="492"/>
                  </a:cubicBezTo>
                  <a:cubicBezTo>
                    <a:pt x="1024" y="492"/>
                    <a:pt x="1028" y="491"/>
                    <a:pt x="1033" y="488"/>
                  </a:cubicBezTo>
                  <a:cubicBezTo>
                    <a:pt x="1045" y="485"/>
                    <a:pt x="1055" y="467"/>
                    <a:pt x="1047" y="467"/>
                  </a:cubicBezTo>
                  <a:cubicBezTo>
                    <a:pt x="1045" y="467"/>
                    <a:pt x="1040" y="469"/>
                    <a:pt x="1033" y="474"/>
                  </a:cubicBezTo>
                  <a:lnTo>
                    <a:pt x="1033" y="474"/>
                  </a:lnTo>
                  <a:cubicBezTo>
                    <a:pt x="1039" y="469"/>
                    <a:pt x="1030" y="459"/>
                    <a:pt x="1037" y="450"/>
                  </a:cubicBezTo>
                  <a:cubicBezTo>
                    <a:pt x="1040" y="447"/>
                    <a:pt x="1040" y="447"/>
                    <a:pt x="1039" y="447"/>
                  </a:cubicBezTo>
                  <a:lnTo>
                    <a:pt x="1039" y="447"/>
                  </a:lnTo>
                  <a:cubicBezTo>
                    <a:pt x="1038" y="447"/>
                    <a:pt x="1036" y="448"/>
                    <a:pt x="1034" y="448"/>
                  </a:cubicBezTo>
                  <a:cubicBezTo>
                    <a:pt x="1030" y="447"/>
                    <a:pt x="1029" y="443"/>
                    <a:pt x="1027" y="442"/>
                  </a:cubicBezTo>
                  <a:cubicBezTo>
                    <a:pt x="1014" y="435"/>
                    <a:pt x="1007" y="423"/>
                    <a:pt x="1001" y="411"/>
                  </a:cubicBezTo>
                  <a:cubicBezTo>
                    <a:pt x="998" y="405"/>
                    <a:pt x="998" y="390"/>
                    <a:pt x="989" y="390"/>
                  </a:cubicBezTo>
                  <a:cubicBezTo>
                    <a:pt x="985" y="390"/>
                    <a:pt x="981" y="392"/>
                    <a:pt x="974" y="397"/>
                  </a:cubicBezTo>
                  <a:cubicBezTo>
                    <a:pt x="973" y="398"/>
                    <a:pt x="961" y="406"/>
                    <a:pt x="959" y="406"/>
                  </a:cubicBezTo>
                  <a:cubicBezTo>
                    <a:pt x="959" y="406"/>
                    <a:pt x="959" y="406"/>
                    <a:pt x="960" y="405"/>
                  </a:cubicBezTo>
                  <a:cubicBezTo>
                    <a:pt x="964" y="400"/>
                    <a:pt x="969" y="394"/>
                    <a:pt x="974" y="390"/>
                  </a:cubicBezTo>
                  <a:cubicBezTo>
                    <a:pt x="977" y="388"/>
                    <a:pt x="1004" y="363"/>
                    <a:pt x="1003" y="363"/>
                  </a:cubicBezTo>
                  <a:lnTo>
                    <a:pt x="1003" y="363"/>
                  </a:lnTo>
                  <a:cubicBezTo>
                    <a:pt x="1002" y="364"/>
                    <a:pt x="1000" y="366"/>
                    <a:pt x="998" y="366"/>
                  </a:cubicBezTo>
                  <a:cubicBezTo>
                    <a:pt x="998" y="366"/>
                    <a:pt x="997" y="366"/>
                    <a:pt x="997" y="366"/>
                  </a:cubicBezTo>
                  <a:cubicBezTo>
                    <a:pt x="994" y="366"/>
                    <a:pt x="992" y="364"/>
                    <a:pt x="991" y="362"/>
                  </a:cubicBezTo>
                  <a:cubicBezTo>
                    <a:pt x="988" y="359"/>
                    <a:pt x="986" y="355"/>
                    <a:pt x="993" y="349"/>
                  </a:cubicBezTo>
                  <a:lnTo>
                    <a:pt x="993" y="349"/>
                  </a:lnTo>
                  <a:cubicBezTo>
                    <a:pt x="988" y="353"/>
                    <a:pt x="986" y="354"/>
                    <a:pt x="984" y="354"/>
                  </a:cubicBezTo>
                  <a:cubicBezTo>
                    <a:pt x="982" y="354"/>
                    <a:pt x="981" y="352"/>
                    <a:pt x="979" y="352"/>
                  </a:cubicBezTo>
                  <a:cubicBezTo>
                    <a:pt x="977" y="352"/>
                    <a:pt x="975" y="353"/>
                    <a:pt x="972" y="355"/>
                  </a:cubicBezTo>
                  <a:cubicBezTo>
                    <a:pt x="968" y="358"/>
                    <a:pt x="961" y="363"/>
                    <a:pt x="958" y="363"/>
                  </a:cubicBezTo>
                  <a:cubicBezTo>
                    <a:pt x="956" y="363"/>
                    <a:pt x="956" y="361"/>
                    <a:pt x="959" y="356"/>
                  </a:cubicBezTo>
                  <a:cubicBezTo>
                    <a:pt x="963" y="351"/>
                    <a:pt x="969" y="346"/>
                    <a:pt x="972" y="340"/>
                  </a:cubicBezTo>
                  <a:cubicBezTo>
                    <a:pt x="973" y="337"/>
                    <a:pt x="973" y="336"/>
                    <a:pt x="971" y="336"/>
                  </a:cubicBezTo>
                  <a:cubicBezTo>
                    <a:pt x="970" y="336"/>
                    <a:pt x="968" y="336"/>
                    <a:pt x="966" y="338"/>
                  </a:cubicBezTo>
                  <a:cubicBezTo>
                    <a:pt x="963" y="339"/>
                    <a:pt x="962" y="340"/>
                    <a:pt x="961" y="340"/>
                  </a:cubicBezTo>
                  <a:cubicBezTo>
                    <a:pt x="960" y="340"/>
                    <a:pt x="960" y="338"/>
                    <a:pt x="959" y="337"/>
                  </a:cubicBezTo>
                  <a:cubicBezTo>
                    <a:pt x="958" y="335"/>
                    <a:pt x="962" y="333"/>
                    <a:pt x="964" y="331"/>
                  </a:cubicBezTo>
                  <a:cubicBezTo>
                    <a:pt x="973" y="319"/>
                    <a:pt x="946" y="330"/>
                    <a:pt x="953" y="318"/>
                  </a:cubicBezTo>
                  <a:cubicBezTo>
                    <a:pt x="952" y="318"/>
                    <a:pt x="951" y="318"/>
                    <a:pt x="950" y="318"/>
                  </a:cubicBezTo>
                  <a:cubicBezTo>
                    <a:pt x="946" y="318"/>
                    <a:pt x="937" y="322"/>
                    <a:pt x="935" y="322"/>
                  </a:cubicBezTo>
                  <a:cubicBezTo>
                    <a:pt x="934" y="322"/>
                    <a:pt x="934" y="322"/>
                    <a:pt x="934" y="321"/>
                  </a:cubicBezTo>
                  <a:cubicBezTo>
                    <a:pt x="936" y="319"/>
                    <a:pt x="944" y="310"/>
                    <a:pt x="942" y="310"/>
                  </a:cubicBezTo>
                  <a:lnTo>
                    <a:pt x="942" y="310"/>
                  </a:lnTo>
                  <a:cubicBezTo>
                    <a:pt x="939" y="310"/>
                    <a:pt x="932" y="317"/>
                    <a:pt x="928" y="318"/>
                  </a:cubicBezTo>
                  <a:cubicBezTo>
                    <a:pt x="928" y="318"/>
                    <a:pt x="943" y="300"/>
                    <a:pt x="943" y="299"/>
                  </a:cubicBezTo>
                  <a:lnTo>
                    <a:pt x="943" y="299"/>
                  </a:lnTo>
                  <a:cubicBezTo>
                    <a:pt x="938" y="302"/>
                    <a:pt x="934" y="304"/>
                    <a:pt x="930" y="304"/>
                  </a:cubicBezTo>
                  <a:cubicBezTo>
                    <a:pt x="928" y="304"/>
                    <a:pt x="926" y="303"/>
                    <a:pt x="926" y="298"/>
                  </a:cubicBezTo>
                  <a:cubicBezTo>
                    <a:pt x="927" y="294"/>
                    <a:pt x="927" y="290"/>
                    <a:pt x="925" y="288"/>
                  </a:cubicBezTo>
                  <a:cubicBezTo>
                    <a:pt x="924" y="288"/>
                    <a:pt x="924" y="287"/>
                    <a:pt x="923" y="287"/>
                  </a:cubicBezTo>
                  <a:cubicBezTo>
                    <a:pt x="922" y="287"/>
                    <a:pt x="919" y="288"/>
                    <a:pt x="920" y="289"/>
                  </a:cubicBezTo>
                  <a:lnTo>
                    <a:pt x="920" y="289"/>
                  </a:lnTo>
                  <a:lnTo>
                    <a:pt x="916" y="284"/>
                  </a:lnTo>
                  <a:cubicBezTo>
                    <a:pt x="915" y="283"/>
                    <a:pt x="914" y="283"/>
                    <a:pt x="914" y="283"/>
                  </a:cubicBezTo>
                  <a:cubicBezTo>
                    <a:pt x="913" y="283"/>
                    <a:pt x="913" y="285"/>
                    <a:pt x="909" y="286"/>
                  </a:cubicBezTo>
                  <a:cubicBezTo>
                    <a:pt x="909" y="286"/>
                    <a:pt x="908" y="286"/>
                    <a:pt x="908" y="286"/>
                  </a:cubicBezTo>
                  <a:cubicBezTo>
                    <a:pt x="905" y="286"/>
                    <a:pt x="905" y="276"/>
                    <a:pt x="905" y="274"/>
                  </a:cubicBezTo>
                  <a:cubicBezTo>
                    <a:pt x="904" y="272"/>
                    <a:pt x="902" y="267"/>
                    <a:pt x="898" y="267"/>
                  </a:cubicBezTo>
                  <a:cubicBezTo>
                    <a:pt x="898" y="267"/>
                    <a:pt x="897" y="267"/>
                    <a:pt x="897" y="267"/>
                  </a:cubicBezTo>
                  <a:cubicBezTo>
                    <a:pt x="893" y="268"/>
                    <a:pt x="888" y="273"/>
                    <a:pt x="887" y="273"/>
                  </a:cubicBezTo>
                  <a:cubicBezTo>
                    <a:pt x="886" y="273"/>
                    <a:pt x="886" y="272"/>
                    <a:pt x="888" y="267"/>
                  </a:cubicBezTo>
                  <a:cubicBezTo>
                    <a:pt x="891" y="261"/>
                    <a:pt x="892" y="256"/>
                    <a:pt x="891" y="256"/>
                  </a:cubicBezTo>
                  <a:lnTo>
                    <a:pt x="891" y="256"/>
                  </a:lnTo>
                  <a:cubicBezTo>
                    <a:pt x="890" y="256"/>
                    <a:pt x="888" y="258"/>
                    <a:pt x="884" y="263"/>
                  </a:cubicBezTo>
                  <a:cubicBezTo>
                    <a:pt x="880" y="267"/>
                    <a:pt x="876" y="269"/>
                    <a:pt x="874" y="269"/>
                  </a:cubicBezTo>
                  <a:cubicBezTo>
                    <a:pt x="872" y="269"/>
                    <a:pt x="871" y="267"/>
                    <a:pt x="873" y="263"/>
                  </a:cubicBezTo>
                  <a:cubicBezTo>
                    <a:pt x="875" y="257"/>
                    <a:pt x="882" y="249"/>
                    <a:pt x="875" y="249"/>
                  </a:cubicBezTo>
                  <a:cubicBezTo>
                    <a:pt x="875" y="249"/>
                    <a:pt x="874" y="249"/>
                    <a:pt x="874" y="249"/>
                  </a:cubicBezTo>
                  <a:cubicBezTo>
                    <a:pt x="873" y="249"/>
                    <a:pt x="860" y="254"/>
                    <a:pt x="858" y="254"/>
                  </a:cubicBezTo>
                  <a:cubicBezTo>
                    <a:pt x="858" y="254"/>
                    <a:pt x="858" y="254"/>
                    <a:pt x="858" y="254"/>
                  </a:cubicBezTo>
                  <a:cubicBezTo>
                    <a:pt x="859" y="251"/>
                    <a:pt x="870" y="249"/>
                    <a:pt x="870" y="244"/>
                  </a:cubicBezTo>
                  <a:cubicBezTo>
                    <a:pt x="871" y="243"/>
                    <a:pt x="870" y="242"/>
                    <a:pt x="868" y="242"/>
                  </a:cubicBezTo>
                  <a:cubicBezTo>
                    <a:pt x="865" y="242"/>
                    <a:pt x="859" y="244"/>
                    <a:pt x="857" y="245"/>
                  </a:cubicBezTo>
                  <a:cubicBezTo>
                    <a:pt x="855" y="242"/>
                    <a:pt x="851" y="240"/>
                    <a:pt x="853" y="235"/>
                  </a:cubicBezTo>
                  <a:cubicBezTo>
                    <a:pt x="854" y="228"/>
                    <a:pt x="855" y="226"/>
                    <a:pt x="852" y="222"/>
                  </a:cubicBezTo>
                  <a:cubicBezTo>
                    <a:pt x="850" y="219"/>
                    <a:pt x="846" y="217"/>
                    <a:pt x="842" y="217"/>
                  </a:cubicBezTo>
                  <a:cubicBezTo>
                    <a:pt x="841" y="217"/>
                    <a:pt x="841" y="217"/>
                    <a:pt x="841" y="217"/>
                  </a:cubicBezTo>
                  <a:cubicBezTo>
                    <a:pt x="838" y="217"/>
                    <a:pt x="835" y="219"/>
                    <a:pt x="833" y="219"/>
                  </a:cubicBezTo>
                  <a:cubicBezTo>
                    <a:pt x="832" y="219"/>
                    <a:pt x="832" y="218"/>
                    <a:pt x="833" y="214"/>
                  </a:cubicBezTo>
                  <a:cubicBezTo>
                    <a:pt x="837" y="206"/>
                    <a:pt x="835" y="201"/>
                    <a:pt x="830" y="200"/>
                  </a:cubicBezTo>
                  <a:cubicBezTo>
                    <a:pt x="830" y="200"/>
                    <a:pt x="830" y="200"/>
                    <a:pt x="830" y="200"/>
                  </a:cubicBezTo>
                  <a:cubicBezTo>
                    <a:pt x="827" y="200"/>
                    <a:pt x="823" y="205"/>
                    <a:pt x="820" y="209"/>
                  </a:cubicBezTo>
                  <a:lnTo>
                    <a:pt x="820" y="209"/>
                  </a:lnTo>
                  <a:cubicBezTo>
                    <a:pt x="827" y="199"/>
                    <a:pt x="823" y="194"/>
                    <a:pt x="817" y="194"/>
                  </a:cubicBezTo>
                  <a:cubicBezTo>
                    <a:pt x="814" y="194"/>
                    <a:pt x="812" y="195"/>
                    <a:pt x="809" y="196"/>
                  </a:cubicBezTo>
                  <a:cubicBezTo>
                    <a:pt x="808" y="197"/>
                    <a:pt x="807" y="197"/>
                    <a:pt x="806" y="197"/>
                  </a:cubicBezTo>
                  <a:cubicBezTo>
                    <a:pt x="804" y="197"/>
                    <a:pt x="802" y="195"/>
                    <a:pt x="805" y="190"/>
                  </a:cubicBezTo>
                  <a:cubicBezTo>
                    <a:pt x="808" y="186"/>
                    <a:pt x="811" y="186"/>
                    <a:pt x="813" y="181"/>
                  </a:cubicBezTo>
                  <a:cubicBezTo>
                    <a:pt x="813" y="180"/>
                    <a:pt x="813" y="179"/>
                    <a:pt x="812" y="179"/>
                  </a:cubicBezTo>
                  <a:cubicBezTo>
                    <a:pt x="811" y="179"/>
                    <a:pt x="808" y="181"/>
                    <a:pt x="806" y="181"/>
                  </a:cubicBezTo>
                  <a:cubicBezTo>
                    <a:pt x="805" y="182"/>
                    <a:pt x="804" y="182"/>
                    <a:pt x="803" y="182"/>
                  </a:cubicBezTo>
                  <a:cubicBezTo>
                    <a:pt x="800" y="182"/>
                    <a:pt x="798" y="178"/>
                    <a:pt x="800" y="173"/>
                  </a:cubicBezTo>
                  <a:cubicBezTo>
                    <a:pt x="802" y="170"/>
                    <a:pt x="802" y="169"/>
                    <a:pt x="801" y="169"/>
                  </a:cubicBezTo>
                  <a:lnTo>
                    <a:pt x="801" y="169"/>
                  </a:lnTo>
                  <a:cubicBezTo>
                    <a:pt x="799" y="169"/>
                    <a:pt x="792" y="173"/>
                    <a:pt x="790" y="173"/>
                  </a:cubicBezTo>
                  <a:cubicBezTo>
                    <a:pt x="786" y="173"/>
                    <a:pt x="784" y="166"/>
                    <a:pt x="779" y="166"/>
                  </a:cubicBezTo>
                  <a:cubicBezTo>
                    <a:pt x="779" y="166"/>
                    <a:pt x="778" y="166"/>
                    <a:pt x="777" y="166"/>
                  </a:cubicBezTo>
                  <a:cubicBezTo>
                    <a:pt x="776" y="167"/>
                    <a:pt x="774" y="167"/>
                    <a:pt x="773" y="167"/>
                  </a:cubicBezTo>
                  <a:cubicBezTo>
                    <a:pt x="769" y="167"/>
                    <a:pt x="767" y="164"/>
                    <a:pt x="765" y="160"/>
                  </a:cubicBezTo>
                  <a:cubicBezTo>
                    <a:pt x="763" y="157"/>
                    <a:pt x="761" y="149"/>
                    <a:pt x="756" y="149"/>
                  </a:cubicBezTo>
                  <a:cubicBezTo>
                    <a:pt x="755" y="149"/>
                    <a:pt x="754" y="149"/>
                    <a:pt x="753" y="150"/>
                  </a:cubicBezTo>
                  <a:cubicBezTo>
                    <a:pt x="752" y="150"/>
                    <a:pt x="752" y="150"/>
                    <a:pt x="752" y="150"/>
                  </a:cubicBezTo>
                  <a:cubicBezTo>
                    <a:pt x="749" y="150"/>
                    <a:pt x="753" y="141"/>
                    <a:pt x="753" y="139"/>
                  </a:cubicBezTo>
                  <a:cubicBezTo>
                    <a:pt x="753" y="137"/>
                    <a:pt x="753" y="137"/>
                    <a:pt x="752" y="137"/>
                  </a:cubicBezTo>
                  <a:cubicBezTo>
                    <a:pt x="751" y="137"/>
                    <a:pt x="749" y="138"/>
                    <a:pt x="747" y="138"/>
                  </a:cubicBezTo>
                  <a:cubicBezTo>
                    <a:pt x="746" y="138"/>
                    <a:pt x="746" y="138"/>
                    <a:pt x="746" y="138"/>
                  </a:cubicBezTo>
                  <a:cubicBezTo>
                    <a:pt x="742" y="135"/>
                    <a:pt x="739" y="132"/>
                    <a:pt x="736" y="132"/>
                  </a:cubicBezTo>
                  <a:cubicBezTo>
                    <a:pt x="733" y="132"/>
                    <a:pt x="731" y="134"/>
                    <a:pt x="729" y="134"/>
                  </a:cubicBezTo>
                  <a:cubicBezTo>
                    <a:pt x="729" y="134"/>
                    <a:pt x="728" y="134"/>
                    <a:pt x="728" y="131"/>
                  </a:cubicBezTo>
                  <a:cubicBezTo>
                    <a:pt x="728" y="126"/>
                    <a:pt x="727" y="119"/>
                    <a:pt x="723" y="119"/>
                  </a:cubicBezTo>
                  <a:cubicBezTo>
                    <a:pt x="721" y="119"/>
                    <a:pt x="718" y="121"/>
                    <a:pt x="714" y="127"/>
                  </a:cubicBezTo>
                  <a:lnTo>
                    <a:pt x="714" y="127"/>
                  </a:lnTo>
                  <a:cubicBezTo>
                    <a:pt x="723" y="113"/>
                    <a:pt x="710" y="105"/>
                    <a:pt x="700" y="105"/>
                  </a:cubicBezTo>
                  <a:cubicBezTo>
                    <a:pt x="698" y="105"/>
                    <a:pt x="695" y="106"/>
                    <a:pt x="693" y="107"/>
                  </a:cubicBezTo>
                  <a:cubicBezTo>
                    <a:pt x="693" y="107"/>
                    <a:pt x="693" y="107"/>
                    <a:pt x="692" y="107"/>
                  </a:cubicBezTo>
                  <a:cubicBezTo>
                    <a:pt x="688" y="107"/>
                    <a:pt x="695" y="88"/>
                    <a:pt x="691" y="88"/>
                  </a:cubicBezTo>
                  <a:lnTo>
                    <a:pt x="691" y="88"/>
                  </a:lnTo>
                  <a:cubicBezTo>
                    <a:pt x="690" y="88"/>
                    <a:pt x="688" y="90"/>
                    <a:pt x="685" y="92"/>
                  </a:cubicBezTo>
                  <a:cubicBezTo>
                    <a:pt x="681" y="97"/>
                    <a:pt x="677" y="102"/>
                    <a:pt x="675" y="102"/>
                  </a:cubicBezTo>
                  <a:cubicBezTo>
                    <a:pt x="674" y="102"/>
                    <a:pt x="673" y="101"/>
                    <a:pt x="674" y="97"/>
                  </a:cubicBezTo>
                  <a:cubicBezTo>
                    <a:pt x="673" y="96"/>
                    <a:pt x="668" y="94"/>
                    <a:pt x="665" y="94"/>
                  </a:cubicBezTo>
                  <a:cubicBezTo>
                    <a:pt x="665" y="94"/>
                    <a:pt x="665" y="94"/>
                    <a:pt x="665" y="94"/>
                  </a:cubicBezTo>
                  <a:lnTo>
                    <a:pt x="665" y="94"/>
                  </a:lnTo>
                  <a:cubicBezTo>
                    <a:pt x="665" y="93"/>
                    <a:pt x="670" y="90"/>
                    <a:pt x="669" y="87"/>
                  </a:cubicBezTo>
                  <a:cubicBezTo>
                    <a:pt x="668" y="84"/>
                    <a:pt x="665" y="84"/>
                    <a:pt x="664" y="83"/>
                  </a:cubicBezTo>
                  <a:cubicBezTo>
                    <a:pt x="658" y="80"/>
                    <a:pt x="657" y="70"/>
                    <a:pt x="652" y="69"/>
                  </a:cubicBezTo>
                  <a:lnTo>
                    <a:pt x="652" y="69"/>
                  </a:lnTo>
                  <a:cubicBezTo>
                    <a:pt x="654" y="76"/>
                    <a:pt x="646" y="95"/>
                    <a:pt x="638" y="102"/>
                  </a:cubicBezTo>
                  <a:cubicBezTo>
                    <a:pt x="634" y="99"/>
                    <a:pt x="643" y="88"/>
                    <a:pt x="645" y="84"/>
                  </a:cubicBezTo>
                  <a:cubicBezTo>
                    <a:pt x="650" y="77"/>
                    <a:pt x="641" y="79"/>
                    <a:pt x="639" y="77"/>
                  </a:cubicBezTo>
                  <a:cubicBezTo>
                    <a:pt x="638" y="75"/>
                    <a:pt x="640" y="64"/>
                    <a:pt x="639" y="64"/>
                  </a:cubicBezTo>
                  <a:lnTo>
                    <a:pt x="639" y="64"/>
                  </a:lnTo>
                  <a:cubicBezTo>
                    <a:pt x="638" y="64"/>
                    <a:pt x="638" y="64"/>
                    <a:pt x="638" y="64"/>
                  </a:cubicBezTo>
                  <a:cubicBezTo>
                    <a:pt x="636" y="67"/>
                    <a:pt x="633" y="71"/>
                    <a:pt x="631" y="71"/>
                  </a:cubicBezTo>
                  <a:cubicBezTo>
                    <a:pt x="630" y="71"/>
                    <a:pt x="630" y="71"/>
                    <a:pt x="629" y="70"/>
                  </a:cubicBezTo>
                  <a:cubicBezTo>
                    <a:pt x="627" y="64"/>
                    <a:pt x="628" y="56"/>
                    <a:pt x="622" y="53"/>
                  </a:cubicBezTo>
                  <a:cubicBezTo>
                    <a:pt x="622" y="55"/>
                    <a:pt x="621" y="56"/>
                    <a:pt x="619" y="56"/>
                  </a:cubicBezTo>
                  <a:cubicBezTo>
                    <a:pt x="614" y="56"/>
                    <a:pt x="604" y="50"/>
                    <a:pt x="601" y="50"/>
                  </a:cubicBezTo>
                  <a:cubicBezTo>
                    <a:pt x="601" y="50"/>
                    <a:pt x="601" y="50"/>
                    <a:pt x="601" y="50"/>
                  </a:cubicBezTo>
                  <a:cubicBezTo>
                    <a:pt x="598" y="51"/>
                    <a:pt x="596" y="64"/>
                    <a:pt x="592" y="68"/>
                  </a:cubicBezTo>
                  <a:cubicBezTo>
                    <a:pt x="591" y="68"/>
                    <a:pt x="591" y="68"/>
                    <a:pt x="591" y="68"/>
                  </a:cubicBezTo>
                  <a:cubicBezTo>
                    <a:pt x="588" y="68"/>
                    <a:pt x="594" y="53"/>
                    <a:pt x="595" y="49"/>
                  </a:cubicBezTo>
                  <a:lnTo>
                    <a:pt x="595" y="49"/>
                  </a:lnTo>
                  <a:cubicBezTo>
                    <a:pt x="593" y="52"/>
                    <a:pt x="591" y="57"/>
                    <a:pt x="589" y="57"/>
                  </a:cubicBezTo>
                  <a:cubicBezTo>
                    <a:pt x="588" y="57"/>
                    <a:pt x="588" y="56"/>
                    <a:pt x="588" y="55"/>
                  </a:cubicBezTo>
                  <a:cubicBezTo>
                    <a:pt x="588" y="50"/>
                    <a:pt x="592" y="42"/>
                    <a:pt x="591" y="40"/>
                  </a:cubicBezTo>
                  <a:cubicBezTo>
                    <a:pt x="591" y="40"/>
                    <a:pt x="591" y="40"/>
                    <a:pt x="591" y="40"/>
                  </a:cubicBezTo>
                  <a:cubicBezTo>
                    <a:pt x="589" y="40"/>
                    <a:pt x="582" y="52"/>
                    <a:pt x="579" y="52"/>
                  </a:cubicBezTo>
                  <a:cubicBezTo>
                    <a:pt x="578" y="52"/>
                    <a:pt x="578" y="52"/>
                    <a:pt x="578" y="51"/>
                  </a:cubicBezTo>
                  <a:cubicBezTo>
                    <a:pt x="577" y="50"/>
                    <a:pt x="577" y="38"/>
                    <a:pt x="576" y="38"/>
                  </a:cubicBezTo>
                  <a:cubicBezTo>
                    <a:pt x="575" y="38"/>
                    <a:pt x="575" y="39"/>
                    <a:pt x="574" y="40"/>
                  </a:cubicBezTo>
                  <a:cubicBezTo>
                    <a:pt x="573" y="44"/>
                    <a:pt x="574" y="49"/>
                    <a:pt x="570" y="50"/>
                  </a:cubicBezTo>
                  <a:cubicBezTo>
                    <a:pt x="569" y="51"/>
                    <a:pt x="569" y="51"/>
                    <a:pt x="568" y="51"/>
                  </a:cubicBezTo>
                  <a:cubicBezTo>
                    <a:pt x="568" y="51"/>
                    <a:pt x="567" y="50"/>
                    <a:pt x="567" y="49"/>
                  </a:cubicBezTo>
                  <a:cubicBezTo>
                    <a:pt x="567" y="44"/>
                    <a:pt x="574" y="32"/>
                    <a:pt x="571" y="29"/>
                  </a:cubicBezTo>
                  <a:cubicBezTo>
                    <a:pt x="570" y="28"/>
                    <a:pt x="567" y="27"/>
                    <a:pt x="565" y="27"/>
                  </a:cubicBezTo>
                  <a:cubicBezTo>
                    <a:pt x="564" y="27"/>
                    <a:pt x="564" y="27"/>
                    <a:pt x="563" y="27"/>
                  </a:cubicBezTo>
                  <a:cubicBezTo>
                    <a:pt x="562" y="28"/>
                    <a:pt x="559" y="32"/>
                    <a:pt x="559" y="32"/>
                  </a:cubicBezTo>
                  <a:cubicBezTo>
                    <a:pt x="554" y="30"/>
                    <a:pt x="550" y="28"/>
                    <a:pt x="546" y="28"/>
                  </a:cubicBezTo>
                  <a:cubicBezTo>
                    <a:pt x="540" y="28"/>
                    <a:pt x="537" y="34"/>
                    <a:pt x="540" y="41"/>
                  </a:cubicBezTo>
                  <a:cubicBezTo>
                    <a:pt x="536" y="39"/>
                    <a:pt x="533" y="38"/>
                    <a:pt x="532" y="29"/>
                  </a:cubicBezTo>
                  <a:cubicBezTo>
                    <a:pt x="531" y="24"/>
                    <a:pt x="530" y="15"/>
                    <a:pt x="527" y="15"/>
                  </a:cubicBezTo>
                  <a:cubicBezTo>
                    <a:pt x="526" y="15"/>
                    <a:pt x="525" y="15"/>
                    <a:pt x="524" y="16"/>
                  </a:cubicBezTo>
                  <a:cubicBezTo>
                    <a:pt x="519" y="20"/>
                    <a:pt x="519" y="23"/>
                    <a:pt x="514" y="23"/>
                  </a:cubicBezTo>
                  <a:cubicBezTo>
                    <a:pt x="513" y="22"/>
                    <a:pt x="511" y="21"/>
                    <a:pt x="509" y="21"/>
                  </a:cubicBezTo>
                  <a:cubicBezTo>
                    <a:pt x="508" y="22"/>
                    <a:pt x="507" y="26"/>
                    <a:pt x="506" y="27"/>
                  </a:cubicBezTo>
                  <a:cubicBezTo>
                    <a:pt x="505" y="28"/>
                    <a:pt x="504" y="28"/>
                    <a:pt x="503" y="28"/>
                  </a:cubicBezTo>
                  <a:cubicBezTo>
                    <a:pt x="501" y="28"/>
                    <a:pt x="498" y="26"/>
                    <a:pt x="495" y="26"/>
                  </a:cubicBezTo>
                  <a:cubicBezTo>
                    <a:pt x="494" y="26"/>
                    <a:pt x="493" y="26"/>
                    <a:pt x="492" y="27"/>
                  </a:cubicBezTo>
                  <a:cubicBezTo>
                    <a:pt x="490" y="28"/>
                    <a:pt x="487" y="30"/>
                    <a:pt x="485" y="30"/>
                  </a:cubicBezTo>
                  <a:cubicBezTo>
                    <a:pt x="483" y="30"/>
                    <a:pt x="482" y="29"/>
                    <a:pt x="482" y="25"/>
                  </a:cubicBezTo>
                  <a:cubicBezTo>
                    <a:pt x="482" y="22"/>
                    <a:pt x="479" y="20"/>
                    <a:pt x="475" y="20"/>
                  </a:cubicBezTo>
                  <a:cubicBezTo>
                    <a:pt x="473" y="20"/>
                    <a:pt x="471" y="21"/>
                    <a:pt x="470" y="23"/>
                  </a:cubicBezTo>
                  <a:cubicBezTo>
                    <a:pt x="467" y="28"/>
                    <a:pt x="472" y="34"/>
                    <a:pt x="473" y="35"/>
                  </a:cubicBezTo>
                  <a:lnTo>
                    <a:pt x="473" y="35"/>
                  </a:lnTo>
                  <a:cubicBezTo>
                    <a:pt x="470" y="34"/>
                    <a:pt x="468" y="34"/>
                    <a:pt x="465" y="30"/>
                  </a:cubicBezTo>
                  <a:cubicBezTo>
                    <a:pt x="464" y="26"/>
                    <a:pt x="464" y="21"/>
                    <a:pt x="461" y="18"/>
                  </a:cubicBezTo>
                  <a:cubicBezTo>
                    <a:pt x="460" y="17"/>
                    <a:pt x="460" y="17"/>
                    <a:pt x="459" y="17"/>
                  </a:cubicBezTo>
                  <a:cubicBezTo>
                    <a:pt x="457" y="17"/>
                    <a:pt x="455" y="20"/>
                    <a:pt x="453" y="20"/>
                  </a:cubicBezTo>
                  <a:cubicBezTo>
                    <a:pt x="452" y="20"/>
                    <a:pt x="451" y="20"/>
                    <a:pt x="450" y="18"/>
                  </a:cubicBezTo>
                  <a:cubicBezTo>
                    <a:pt x="449" y="16"/>
                    <a:pt x="447" y="4"/>
                    <a:pt x="445" y="4"/>
                  </a:cubicBezTo>
                  <a:cubicBezTo>
                    <a:pt x="444" y="4"/>
                    <a:pt x="443" y="5"/>
                    <a:pt x="443" y="8"/>
                  </a:cubicBezTo>
                  <a:cubicBezTo>
                    <a:pt x="441" y="14"/>
                    <a:pt x="440" y="24"/>
                    <a:pt x="437" y="24"/>
                  </a:cubicBezTo>
                  <a:cubicBezTo>
                    <a:pt x="436" y="24"/>
                    <a:pt x="436" y="22"/>
                    <a:pt x="435" y="20"/>
                  </a:cubicBezTo>
                  <a:cubicBezTo>
                    <a:pt x="432" y="14"/>
                    <a:pt x="433" y="8"/>
                    <a:pt x="429" y="5"/>
                  </a:cubicBezTo>
                  <a:cubicBezTo>
                    <a:pt x="428" y="4"/>
                    <a:pt x="424" y="2"/>
                    <a:pt x="421" y="2"/>
                  </a:cubicBezTo>
                  <a:cubicBezTo>
                    <a:pt x="419" y="2"/>
                    <a:pt x="417" y="3"/>
                    <a:pt x="416" y="5"/>
                  </a:cubicBezTo>
                  <a:cubicBezTo>
                    <a:pt x="416" y="9"/>
                    <a:pt x="418" y="24"/>
                    <a:pt x="414" y="24"/>
                  </a:cubicBezTo>
                  <a:cubicBezTo>
                    <a:pt x="413" y="24"/>
                    <a:pt x="413" y="24"/>
                    <a:pt x="413" y="24"/>
                  </a:cubicBezTo>
                  <a:cubicBezTo>
                    <a:pt x="409" y="22"/>
                    <a:pt x="413" y="12"/>
                    <a:pt x="411" y="6"/>
                  </a:cubicBezTo>
                  <a:lnTo>
                    <a:pt x="411" y="6"/>
                  </a:lnTo>
                  <a:cubicBezTo>
                    <a:pt x="411" y="7"/>
                    <a:pt x="406" y="20"/>
                    <a:pt x="406" y="21"/>
                  </a:cubicBezTo>
                  <a:cubicBezTo>
                    <a:pt x="405" y="23"/>
                    <a:pt x="404" y="24"/>
                    <a:pt x="403" y="24"/>
                  </a:cubicBezTo>
                  <a:cubicBezTo>
                    <a:pt x="402" y="24"/>
                    <a:pt x="402" y="21"/>
                    <a:pt x="401" y="17"/>
                  </a:cubicBezTo>
                  <a:cubicBezTo>
                    <a:pt x="399" y="11"/>
                    <a:pt x="393" y="6"/>
                    <a:pt x="389" y="6"/>
                  </a:cubicBezTo>
                  <a:cubicBezTo>
                    <a:pt x="387" y="6"/>
                    <a:pt x="387" y="6"/>
                    <a:pt x="386" y="7"/>
                  </a:cubicBezTo>
                  <a:cubicBezTo>
                    <a:pt x="382" y="10"/>
                    <a:pt x="386" y="35"/>
                    <a:pt x="384" y="35"/>
                  </a:cubicBezTo>
                  <a:cubicBezTo>
                    <a:pt x="382" y="35"/>
                    <a:pt x="381" y="27"/>
                    <a:pt x="379" y="23"/>
                  </a:cubicBezTo>
                  <a:cubicBezTo>
                    <a:pt x="377" y="19"/>
                    <a:pt x="374" y="16"/>
                    <a:pt x="371" y="15"/>
                  </a:cubicBezTo>
                  <a:cubicBezTo>
                    <a:pt x="367" y="14"/>
                    <a:pt x="360" y="1"/>
                    <a:pt x="356" y="1"/>
                  </a:cubicBezTo>
                  <a:close/>
                  <a:moveTo>
                    <a:pt x="367" y="1045"/>
                  </a:moveTo>
                  <a:cubicBezTo>
                    <a:pt x="367" y="1045"/>
                    <a:pt x="367" y="1046"/>
                    <a:pt x="367" y="1046"/>
                  </a:cubicBezTo>
                  <a:cubicBezTo>
                    <a:pt x="367" y="1046"/>
                    <a:pt x="367" y="1045"/>
                    <a:pt x="367" y="1045"/>
                  </a:cubicBezTo>
                  <a:close/>
                  <a:moveTo>
                    <a:pt x="405" y="1077"/>
                  </a:moveTo>
                  <a:cubicBezTo>
                    <a:pt x="405" y="1077"/>
                    <a:pt x="405" y="1078"/>
                    <a:pt x="405" y="1078"/>
                  </a:cubicBezTo>
                  <a:lnTo>
                    <a:pt x="405" y="1078"/>
                  </a:lnTo>
                  <a:cubicBezTo>
                    <a:pt x="405" y="1078"/>
                    <a:pt x="405" y="1077"/>
                    <a:pt x="405" y="1077"/>
                  </a:cubicBezTo>
                  <a:close/>
                  <a:moveTo>
                    <a:pt x="405" y="1078"/>
                  </a:moveTo>
                  <a:cubicBezTo>
                    <a:pt x="405" y="1079"/>
                    <a:pt x="405" y="1079"/>
                    <a:pt x="404" y="1080"/>
                  </a:cubicBezTo>
                  <a:cubicBezTo>
                    <a:pt x="405" y="1079"/>
                    <a:pt x="405" y="1079"/>
                    <a:pt x="405" y="1078"/>
                  </a:cubicBezTo>
                  <a:close/>
                  <a:moveTo>
                    <a:pt x="470" y="1126"/>
                  </a:moveTo>
                  <a:lnTo>
                    <a:pt x="470" y="1126"/>
                  </a:lnTo>
                  <a:cubicBezTo>
                    <a:pt x="469" y="1126"/>
                    <a:pt x="466" y="1129"/>
                    <a:pt x="461" y="1135"/>
                  </a:cubicBezTo>
                  <a:lnTo>
                    <a:pt x="464" y="1137"/>
                  </a:lnTo>
                  <a:lnTo>
                    <a:pt x="470" y="1133"/>
                  </a:lnTo>
                  <a:cubicBezTo>
                    <a:pt x="471" y="1128"/>
                    <a:pt x="471" y="1126"/>
                    <a:pt x="470" y="1126"/>
                  </a:cubicBezTo>
                  <a:close/>
                  <a:moveTo>
                    <a:pt x="526" y="1164"/>
                  </a:moveTo>
                  <a:cubicBezTo>
                    <a:pt x="526" y="1164"/>
                    <a:pt x="526" y="1164"/>
                    <a:pt x="526" y="1164"/>
                  </a:cubicBezTo>
                  <a:cubicBezTo>
                    <a:pt x="526" y="1164"/>
                    <a:pt x="526" y="1164"/>
                    <a:pt x="526" y="1164"/>
                  </a:cubicBezTo>
                  <a:close/>
                  <a:moveTo>
                    <a:pt x="367" y="959"/>
                  </a:moveTo>
                  <a:cubicBezTo>
                    <a:pt x="366" y="959"/>
                    <a:pt x="365" y="960"/>
                    <a:pt x="364" y="960"/>
                  </a:cubicBezTo>
                  <a:cubicBezTo>
                    <a:pt x="354" y="972"/>
                    <a:pt x="345" y="993"/>
                    <a:pt x="342" y="1003"/>
                  </a:cubicBezTo>
                  <a:cubicBezTo>
                    <a:pt x="341" y="1004"/>
                    <a:pt x="337" y="1017"/>
                    <a:pt x="338" y="1017"/>
                  </a:cubicBezTo>
                  <a:cubicBezTo>
                    <a:pt x="339" y="1017"/>
                    <a:pt x="339" y="1017"/>
                    <a:pt x="340" y="1016"/>
                  </a:cubicBezTo>
                  <a:cubicBezTo>
                    <a:pt x="342" y="1015"/>
                    <a:pt x="344" y="1014"/>
                    <a:pt x="345" y="1014"/>
                  </a:cubicBezTo>
                  <a:cubicBezTo>
                    <a:pt x="346" y="1014"/>
                    <a:pt x="346" y="1015"/>
                    <a:pt x="346" y="1018"/>
                  </a:cubicBezTo>
                  <a:cubicBezTo>
                    <a:pt x="346" y="1023"/>
                    <a:pt x="344" y="1031"/>
                    <a:pt x="349" y="1031"/>
                  </a:cubicBezTo>
                  <a:cubicBezTo>
                    <a:pt x="350" y="1031"/>
                    <a:pt x="350" y="1031"/>
                    <a:pt x="351" y="1031"/>
                  </a:cubicBezTo>
                  <a:cubicBezTo>
                    <a:pt x="354" y="1030"/>
                    <a:pt x="357" y="1028"/>
                    <a:pt x="358" y="1028"/>
                  </a:cubicBezTo>
                  <a:lnTo>
                    <a:pt x="358" y="1028"/>
                  </a:lnTo>
                  <a:cubicBezTo>
                    <a:pt x="359" y="1028"/>
                    <a:pt x="360" y="1029"/>
                    <a:pt x="358" y="1033"/>
                  </a:cubicBezTo>
                  <a:cubicBezTo>
                    <a:pt x="359" y="1034"/>
                    <a:pt x="361" y="1034"/>
                    <a:pt x="362" y="1034"/>
                  </a:cubicBezTo>
                  <a:cubicBezTo>
                    <a:pt x="364" y="1034"/>
                    <a:pt x="366" y="1034"/>
                    <a:pt x="368" y="1034"/>
                  </a:cubicBezTo>
                  <a:cubicBezTo>
                    <a:pt x="373" y="1034"/>
                    <a:pt x="376" y="1036"/>
                    <a:pt x="367" y="1045"/>
                  </a:cubicBezTo>
                  <a:lnTo>
                    <a:pt x="367" y="1045"/>
                  </a:lnTo>
                  <a:cubicBezTo>
                    <a:pt x="370" y="1042"/>
                    <a:pt x="373" y="1040"/>
                    <a:pt x="374" y="1040"/>
                  </a:cubicBezTo>
                  <a:cubicBezTo>
                    <a:pt x="379" y="1040"/>
                    <a:pt x="379" y="1049"/>
                    <a:pt x="382" y="1050"/>
                  </a:cubicBezTo>
                  <a:cubicBezTo>
                    <a:pt x="383" y="1050"/>
                    <a:pt x="383" y="1050"/>
                    <a:pt x="383" y="1050"/>
                  </a:cubicBezTo>
                  <a:cubicBezTo>
                    <a:pt x="388" y="1050"/>
                    <a:pt x="390" y="1043"/>
                    <a:pt x="395" y="1041"/>
                  </a:cubicBezTo>
                  <a:cubicBezTo>
                    <a:pt x="396" y="1041"/>
                    <a:pt x="396" y="1041"/>
                    <a:pt x="397" y="1041"/>
                  </a:cubicBezTo>
                  <a:lnTo>
                    <a:pt x="397" y="1041"/>
                  </a:lnTo>
                  <a:cubicBezTo>
                    <a:pt x="399" y="1041"/>
                    <a:pt x="393" y="1051"/>
                    <a:pt x="390" y="1054"/>
                  </a:cubicBezTo>
                  <a:cubicBezTo>
                    <a:pt x="383" y="1062"/>
                    <a:pt x="384" y="1064"/>
                    <a:pt x="387" y="1064"/>
                  </a:cubicBezTo>
                  <a:cubicBezTo>
                    <a:pt x="389" y="1064"/>
                    <a:pt x="393" y="1063"/>
                    <a:pt x="395" y="1063"/>
                  </a:cubicBezTo>
                  <a:cubicBezTo>
                    <a:pt x="396" y="1063"/>
                    <a:pt x="396" y="1063"/>
                    <a:pt x="396" y="1063"/>
                  </a:cubicBezTo>
                  <a:cubicBezTo>
                    <a:pt x="398" y="1064"/>
                    <a:pt x="404" y="1073"/>
                    <a:pt x="405" y="1077"/>
                  </a:cubicBezTo>
                  <a:lnTo>
                    <a:pt x="405" y="1077"/>
                  </a:lnTo>
                  <a:cubicBezTo>
                    <a:pt x="405" y="1076"/>
                    <a:pt x="405" y="1075"/>
                    <a:pt x="408" y="1074"/>
                  </a:cubicBezTo>
                  <a:cubicBezTo>
                    <a:pt x="409" y="1073"/>
                    <a:pt x="410" y="1073"/>
                    <a:pt x="410" y="1073"/>
                  </a:cubicBezTo>
                  <a:cubicBezTo>
                    <a:pt x="412" y="1073"/>
                    <a:pt x="413" y="1074"/>
                    <a:pt x="414" y="1075"/>
                  </a:cubicBezTo>
                  <a:cubicBezTo>
                    <a:pt x="416" y="1076"/>
                    <a:pt x="419" y="1079"/>
                    <a:pt x="417" y="1083"/>
                  </a:cubicBezTo>
                  <a:cubicBezTo>
                    <a:pt x="416" y="1088"/>
                    <a:pt x="412" y="1092"/>
                    <a:pt x="416" y="1092"/>
                  </a:cubicBezTo>
                  <a:cubicBezTo>
                    <a:pt x="416" y="1092"/>
                    <a:pt x="417" y="1092"/>
                    <a:pt x="417" y="1092"/>
                  </a:cubicBezTo>
                  <a:cubicBezTo>
                    <a:pt x="421" y="1091"/>
                    <a:pt x="427" y="1084"/>
                    <a:pt x="430" y="1083"/>
                  </a:cubicBezTo>
                  <a:cubicBezTo>
                    <a:pt x="431" y="1083"/>
                    <a:pt x="431" y="1083"/>
                    <a:pt x="431" y="1083"/>
                  </a:cubicBezTo>
                  <a:cubicBezTo>
                    <a:pt x="435" y="1083"/>
                    <a:pt x="432" y="1095"/>
                    <a:pt x="432" y="1099"/>
                  </a:cubicBezTo>
                  <a:cubicBezTo>
                    <a:pt x="433" y="1104"/>
                    <a:pt x="435" y="1109"/>
                    <a:pt x="438" y="1110"/>
                  </a:cubicBezTo>
                  <a:cubicBezTo>
                    <a:pt x="440" y="1112"/>
                    <a:pt x="442" y="1113"/>
                    <a:pt x="445" y="1113"/>
                  </a:cubicBezTo>
                  <a:cubicBezTo>
                    <a:pt x="447" y="1113"/>
                    <a:pt x="449" y="1112"/>
                    <a:pt x="451" y="1112"/>
                  </a:cubicBezTo>
                  <a:cubicBezTo>
                    <a:pt x="454" y="1111"/>
                    <a:pt x="462" y="1106"/>
                    <a:pt x="464" y="1106"/>
                  </a:cubicBezTo>
                  <a:cubicBezTo>
                    <a:pt x="464" y="1106"/>
                    <a:pt x="464" y="1106"/>
                    <a:pt x="464" y="1106"/>
                  </a:cubicBezTo>
                  <a:lnTo>
                    <a:pt x="464" y="1106"/>
                  </a:lnTo>
                  <a:cubicBezTo>
                    <a:pt x="464" y="1106"/>
                    <a:pt x="464" y="1106"/>
                    <a:pt x="464" y="1106"/>
                  </a:cubicBezTo>
                  <a:cubicBezTo>
                    <a:pt x="464" y="1106"/>
                    <a:pt x="455" y="1115"/>
                    <a:pt x="454" y="1116"/>
                  </a:cubicBezTo>
                  <a:cubicBezTo>
                    <a:pt x="451" y="1121"/>
                    <a:pt x="458" y="1123"/>
                    <a:pt x="460" y="1123"/>
                  </a:cubicBezTo>
                  <a:cubicBezTo>
                    <a:pt x="463" y="1123"/>
                    <a:pt x="467" y="1118"/>
                    <a:pt x="470" y="1118"/>
                  </a:cubicBezTo>
                  <a:cubicBezTo>
                    <a:pt x="470" y="1118"/>
                    <a:pt x="470" y="1118"/>
                    <a:pt x="471" y="1118"/>
                  </a:cubicBezTo>
                  <a:cubicBezTo>
                    <a:pt x="473" y="1119"/>
                    <a:pt x="475" y="1122"/>
                    <a:pt x="475" y="1125"/>
                  </a:cubicBezTo>
                  <a:cubicBezTo>
                    <a:pt x="476" y="1134"/>
                    <a:pt x="470" y="1143"/>
                    <a:pt x="478" y="1143"/>
                  </a:cubicBezTo>
                  <a:cubicBezTo>
                    <a:pt x="479" y="1143"/>
                    <a:pt x="480" y="1143"/>
                    <a:pt x="481" y="1143"/>
                  </a:cubicBezTo>
                  <a:cubicBezTo>
                    <a:pt x="484" y="1141"/>
                    <a:pt x="486" y="1140"/>
                    <a:pt x="487" y="1140"/>
                  </a:cubicBezTo>
                  <a:cubicBezTo>
                    <a:pt x="490" y="1140"/>
                    <a:pt x="492" y="1142"/>
                    <a:pt x="493" y="1144"/>
                  </a:cubicBezTo>
                  <a:cubicBezTo>
                    <a:pt x="493" y="1144"/>
                    <a:pt x="493" y="1144"/>
                    <a:pt x="494" y="1144"/>
                  </a:cubicBezTo>
                  <a:cubicBezTo>
                    <a:pt x="496" y="1144"/>
                    <a:pt x="503" y="1136"/>
                    <a:pt x="506" y="1136"/>
                  </a:cubicBezTo>
                  <a:cubicBezTo>
                    <a:pt x="507" y="1136"/>
                    <a:pt x="507" y="1136"/>
                    <a:pt x="507" y="1137"/>
                  </a:cubicBezTo>
                  <a:cubicBezTo>
                    <a:pt x="505" y="1141"/>
                    <a:pt x="493" y="1151"/>
                    <a:pt x="498" y="1151"/>
                  </a:cubicBezTo>
                  <a:cubicBezTo>
                    <a:pt x="498" y="1151"/>
                    <a:pt x="498" y="1151"/>
                    <a:pt x="499" y="1151"/>
                  </a:cubicBezTo>
                  <a:cubicBezTo>
                    <a:pt x="502" y="1150"/>
                    <a:pt x="509" y="1144"/>
                    <a:pt x="514" y="1142"/>
                  </a:cubicBezTo>
                  <a:lnTo>
                    <a:pt x="514" y="1142"/>
                  </a:lnTo>
                  <a:cubicBezTo>
                    <a:pt x="502" y="1149"/>
                    <a:pt x="515" y="1151"/>
                    <a:pt x="516" y="1154"/>
                  </a:cubicBezTo>
                  <a:cubicBezTo>
                    <a:pt x="518" y="1158"/>
                    <a:pt x="508" y="1164"/>
                    <a:pt x="512" y="1168"/>
                  </a:cubicBezTo>
                  <a:cubicBezTo>
                    <a:pt x="513" y="1168"/>
                    <a:pt x="513" y="1168"/>
                    <a:pt x="513" y="1168"/>
                  </a:cubicBezTo>
                  <a:cubicBezTo>
                    <a:pt x="518" y="1168"/>
                    <a:pt x="537" y="1142"/>
                    <a:pt x="533" y="1138"/>
                  </a:cubicBezTo>
                  <a:lnTo>
                    <a:pt x="533" y="1138"/>
                  </a:lnTo>
                  <a:lnTo>
                    <a:pt x="536" y="1141"/>
                  </a:lnTo>
                  <a:cubicBezTo>
                    <a:pt x="536" y="1141"/>
                    <a:pt x="537" y="1141"/>
                    <a:pt x="538" y="1141"/>
                  </a:cubicBezTo>
                  <a:cubicBezTo>
                    <a:pt x="542" y="1141"/>
                    <a:pt x="551" y="1135"/>
                    <a:pt x="548" y="1130"/>
                  </a:cubicBezTo>
                  <a:cubicBezTo>
                    <a:pt x="547" y="1126"/>
                    <a:pt x="542" y="1124"/>
                    <a:pt x="538" y="1123"/>
                  </a:cubicBezTo>
                  <a:cubicBezTo>
                    <a:pt x="536" y="1123"/>
                    <a:pt x="535" y="1123"/>
                    <a:pt x="534" y="1123"/>
                  </a:cubicBezTo>
                  <a:cubicBezTo>
                    <a:pt x="531" y="1123"/>
                    <a:pt x="529" y="1124"/>
                    <a:pt x="524" y="1128"/>
                  </a:cubicBezTo>
                  <a:cubicBezTo>
                    <a:pt x="522" y="1129"/>
                    <a:pt x="521" y="1129"/>
                    <a:pt x="520" y="1129"/>
                  </a:cubicBezTo>
                  <a:cubicBezTo>
                    <a:pt x="518" y="1129"/>
                    <a:pt x="518" y="1128"/>
                    <a:pt x="516" y="1128"/>
                  </a:cubicBezTo>
                  <a:cubicBezTo>
                    <a:pt x="515" y="1128"/>
                    <a:pt x="513" y="1129"/>
                    <a:pt x="509" y="1135"/>
                  </a:cubicBezTo>
                  <a:cubicBezTo>
                    <a:pt x="519" y="1121"/>
                    <a:pt x="511" y="1113"/>
                    <a:pt x="509" y="1108"/>
                  </a:cubicBezTo>
                  <a:cubicBezTo>
                    <a:pt x="508" y="1106"/>
                    <a:pt x="506" y="1102"/>
                    <a:pt x="507" y="1099"/>
                  </a:cubicBezTo>
                  <a:cubicBezTo>
                    <a:pt x="512" y="1094"/>
                    <a:pt x="514" y="1087"/>
                    <a:pt x="512" y="1084"/>
                  </a:cubicBezTo>
                  <a:lnTo>
                    <a:pt x="512" y="1084"/>
                  </a:lnTo>
                  <a:lnTo>
                    <a:pt x="503" y="1095"/>
                  </a:lnTo>
                  <a:cubicBezTo>
                    <a:pt x="499" y="1093"/>
                    <a:pt x="506" y="1084"/>
                    <a:pt x="501" y="1083"/>
                  </a:cubicBezTo>
                  <a:cubicBezTo>
                    <a:pt x="497" y="1083"/>
                    <a:pt x="490" y="1085"/>
                    <a:pt x="483" y="1090"/>
                  </a:cubicBezTo>
                  <a:cubicBezTo>
                    <a:pt x="481" y="1092"/>
                    <a:pt x="480" y="1094"/>
                    <a:pt x="479" y="1094"/>
                  </a:cubicBezTo>
                  <a:cubicBezTo>
                    <a:pt x="479" y="1094"/>
                    <a:pt x="479" y="1094"/>
                    <a:pt x="478" y="1094"/>
                  </a:cubicBezTo>
                  <a:cubicBezTo>
                    <a:pt x="477" y="1092"/>
                    <a:pt x="476" y="1089"/>
                    <a:pt x="477" y="1086"/>
                  </a:cubicBezTo>
                  <a:cubicBezTo>
                    <a:pt x="477" y="1081"/>
                    <a:pt x="478" y="1073"/>
                    <a:pt x="474" y="1073"/>
                  </a:cubicBezTo>
                  <a:cubicBezTo>
                    <a:pt x="473" y="1073"/>
                    <a:pt x="472" y="1073"/>
                    <a:pt x="471" y="1074"/>
                  </a:cubicBezTo>
                  <a:cubicBezTo>
                    <a:pt x="469" y="1075"/>
                    <a:pt x="466" y="1075"/>
                    <a:pt x="463" y="1075"/>
                  </a:cubicBezTo>
                  <a:cubicBezTo>
                    <a:pt x="460" y="1075"/>
                    <a:pt x="458" y="1074"/>
                    <a:pt x="457" y="1071"/>
                  </a:cubicBezTo>
                  <a:cubicBezTo>
                    <a:pt x="456" y="1069"/>
                    <a:pt x="463" y="1056"/>
                    <a:pt x="461" y="1056"/>
                  </a:cubicBezTo>
                  <a:lnTo>
                    <a:pt x="461" y="1056"/>
                  </a:lnTo>
                  <a:cubicBezTo>
                    <a:pt x="461" y="1056"/>
                    <a:pt x="460" y="1056"/>
                    <a:pt x="460" y="1056"/>
                  </a:cubicBezTo>
                  <a:cubicBezTo>
                    <a:pt x="452" y="1060"/>
                    <a:pt x="449" y="1073"/>
                    <a:pt x="445" y="1073"/>
                  </a:cubicBezTo>
                  <a:cubicBezTo>
                    <a:pt x="444" y="1073"/>
                    <a:pt x="443" y="1073"/>
                    <a:pt x="443" y="1072"/>
                  </a:cubicBezTo>
                  <a:cubicBezTo>
                    <a:pt x="437" y="1068"/>
                    <a:pt x="463" y="1052"/>
                    <a:pt x="457" y="1047"/>
                  </a:cubicBezTo>
                  <a:cubicBezTo>
                    <a:pt x="456" y="1046"/>
                    <a:pt x="456" y="1046"/>
                    <a:pt x="455" y="1046"/>
                  </a:cubicBezTo>
                  <a:cubicBezTo>
                    <a:pt x="452" y="1046"/>
                    <a:pt x="448" y="1054"/>
                    <a:pt x="444" y="1054"/>
                  </a:cubicBezTo>
                  <a:cubicBezTo>
                    <a:pt x="438" y="1054"/>
                    <a:pt x="436" y="1047"/>
                    <a:pt x="434" y="1043"/>
                  </a:cubicBezTo>
                  <a:cubicBezTo>
                    <a:pt x="428" y="1033"/>
                    <a:pt x="426" y="1016"/>
                    <a:pt x="416" y="1013"/>
                  </a:cubicBezTo>
                  <a:cubicBezTo>
                    <a:pt x="415" y="1012"/>
                    <a:pt x="415" y="1012"/>
                    <a:pt x="415" y="1012"/>
                  </a:cubicBezTo>
                  <a:cubicBezTo>
                    <a:pt x="411" y="1012"/>
                    <a:pt x="407" y="1016"/>
                    <a:pt x="402" y="1019"/>
                  </a:cubicBezTo>
                  <a:cubicBezTo>
                    <a:pt x="400" y="1019"/>
                    <a:pt x="399" y="1020"/>
                    <a:pt x="398" y="1020"/>
                  </a:cubicBezTo>
                  <a:cubicBezTo>
                    <a:pt x="395" y="1020"/>
                    <a:pt x="404" y="1014"/>
                    <a:pt x="405" y="1011"/>
                  </a:cubicBezTo>
                  <a:cubicBezTo>
                    <a:pt x="406" y="1007"/>
                    <a:pt x="403" y="1006"/>
                    <a:pt x="400" y="1006"/>
                  </a:cubicBezTo>
                  <a:cubicBezTo>
                    <a:pt x="397" y="1006"/>
                    <a:pt x="395" y="1007"/>
                    <a:pt x="393" y="1007"/>
                  </a:cubicBezTo>
                  <a:cubicBezTo>
                    <a:pt x="388" y="1011"/>
                    <a:pt x="386" y="1012"/>
                    <a:pt x="385" y="1012"/>
                  </a:cubicBezTo>
                  <a:cubicBezTo>
                    <a:pt x="384" y="1012"/>
                    <a:pt x="387" y="1008"/>
                    <a:pt x="391" y="1001"/>
                  </a:cubicBezTo>
                  <a:cubicBezTo>
                    <a:pt x="391" y="1001"/>
                    <a:pt x="391" y="1001"/>
                    <a:pt x="391" y="1001"/>
                  </a:cubicBezTo>
                  <a:lnTo>
                    <a:pt x="391" y="1001"/>
                  </a:lnTo>
                  <a:cubicBezTo>
                    <a:pt x="391" y="1001"/>
                    <a:pt x="370" y="1018"/>
                    <a:pt x="370" y="1019"/>
                  </a:cubicBezTo>
                  <a:lnTo>
                    <a:pt x="370" y="1019"/>
                  </a:lnTo>
                  <a:cubicBezTo>
                    <a:pt x="369" y="1018"/>
                    <a:pt x="379" y="1006"/>
                    <a:pt x="381" y="1004"/>
                  </a:cubicBezTo>
                  <a:cubicBezTo>
                    <a:pt x="383" y="1000"/>
                    <a:pt x="381" y="999"/>
                    <a:pt x="378" y="999"/>
                  </a:cubicBezTo>
                  <a:cubicBezTo>
                    <a:pt x="377" y="999"/>
                    <a:pt x="375" y="999"/>
                    <a:pt x="374" y="999"/>
                  </a:cubicBezTo>
                  <a:cubicBezTo>
                    <a:pt x="371" y="999"/>
                    <a:pt x="355" y="998"/>
                    <a:pt x="368" y="988"/>
                  </a:cubicBezTo>
                  <a:cubicBezTo>
                    <a:pt x="374" y="983"/>
                    <a:pt x="374" y="982"/>
                    <a:pt x="371" y="982"/>
                  </a:cubicBezTo>
                  <a:cubicBezTo>
                    <a:pt x="367" y="982"/>
                    <a:pt x="360" y="984"/>
                    <a:pt x="358" y="984"/>
                  </a:cubicBezTo>
                  <a:cubicBezTo>
                    <a:pt x="357" y="984"/>
                    <a:pt x="357" y="984"/>
                    <a:pt x="357" y="984"/>
                  </a:cubicBezTo>
                  <a:cubicBezTo>
                    <a:pt x="351" y="981"/>
                    <a:pt x="373" y="959"/>
                    <a:pt x="367" y="959"/>
                  </a:cubicBezTo>
                  <a:close/>
                  <a:moveTo>
                    <a:pt x="573" y="1161"/>
                  </a:moveTo>
                  <a:cubicBezTo>
                    <a:pt x="573" y="1161"/>
                    <a:pt x="573" y="1162"/>
                    <a:pt x="574" y="1162"/>
                  </a:cubicBezTo>
                  <a:cubicBezTo>
                    <a:pt x="572" y="1167"/>
                    <a:pt x="570" y="1173"/>
                    <a:pt x="566" y="1173"/>
                  </a:cubicBezTo>
                  <a:cubicBezTo>
                    <a:pt x="566" y="1173"/>
                    <a:pt x="565" y="1173"/>
                    <a:pt x="565" y="1173"/>
                  </a:cubicBezTo>
                  <a:cubicBezTo>
                    <a:pt x="562" y="1171"/>
                    <a:pt x="569" y="1161"/>
                    <a:pt x="573" y="1161"/>
                  </a:cubicBezTo>
                  <a:close/>
                  <a:moveTo>
                    <a:pt x="581" y="1217"/>
                  </a:moveTo>
                  <a:cubicBezTo>
                    <a:pt x="581" y="1217"/>
                    <a:pt x="581" y="1217"/>
                    <a:pt x="581" y="1218"/>
                  </a:cubicBezTo>
                  <a:cubicBezTo>
                    <a:pt x="581" y="1217"/>
                    <a:pt x="581" y="1217"/>
                    <a:pt x="581" y="1217"/>
                  </a:cubicBezTo>
                  <a:close/>
                  <a:moveTo>
                    <a:pt x="710" y="1222"/>
                  </a:moveTo>
                  <a:cubicBezTo>
                    <a:pt x="710" y="1222"/>
                    <a:pt x="710" y="1223"/>
                    <a:pt x="709" y="1223"/>
                  </a:cubicBezTo>
                  <a:lnTo>
                    <a:pt x="709" y="1223"/>
                  </a:lnTo>
                  <a:cubicBezTo>
                    <a:pt x="710" y="1223"/>
                    <a:pt x="710" y="1222"/>
                    <a:pt x="710" y="1222"/>
                  </a:cubicBezTo>
                  <a:close/>
                  <a:moveTo>
                    <a:pt x="665" y="1202"/>
                  </a:moveTo>
                  <a:cubicBezTo>
                    <a:pt x="666" y="1202"/>
                    <a:pt x="667" y="1203"/>
                    <a:pt x="667" y="1206"/>
                  </a:cubicBezTo>
                  <a:cubicBezTo>
                    <a:pt x="666" y="1210"/>
                    <a:pt x="664" y="1214"/>
                    <a:pt x="661" y="1219"/>
                  </a:cubicBezTo>
                  <a:cubicBezTo>
                    <a:pt x="658" y="1223"/>
                    <a:pt x="655" y="1225"/>
                    <a:pt x="653" y="1225"/>
                  </a:cubicBezTo>
                  <a:cubicBezTo>
                    <a:pt x="652" y="1225"/>
                    <a:pt x="651" y="1224"/>
                    <a:pt x="652" y="1221"/>
                  </a:cubicBezTo>
                  <a:cubicBezTo>
                    <a:pt x="654" y="1214"/>
                    <a:pt x="661" y="1202"/>
                    <a:pt x="665" y="1202"/>
                  </a:cubicBezTo>
                  <a:close/>
                  <a:moveTo>
                    <a:pt x="744" y="1245"/>
                  </a:moveTo>
                  <a:cubicBezTo>
                    <a:pt x="742" y="1245"/>
                    <a:pt x="739" y="1248"/>
                    <a:pt x="735" y="1254"/>
                  </a:cubicBezTo>
                  <a:lnTo>
                    <a:pt x="738" y="1256"/>
                  </a:lnTo>
                  <a:lnTo>
                    <a:pt x="744" y="1252"/>
                  </a:lnTo>
                  <a:cubicBezTo>
                    <a:pt x="745" y="1247"/>
                    <a:pt x="745" y="1245"/>
                    <a:pt x="744" y="1245"/>
                  </a:cubicBezTo>
                  <a:close/>
                  <a:moveTo>
                    <a:pt x="811" y="1359"/>
                  </a:moveTo>
                  <a:lnTo>
                    <a:pt x="811" y="1359"/>
                  </a:lnTo>
                  <a:cubicBezTo>
                    <a:pt x="811" y="1359"/>
                    <a:pt x="810" y="1360"/>
                    <a:pt x="810" y="1360"/>
                  </a:cubicBezTo>
                  <a:cubicBezTo>
                    <a:pt x="810" y="1360"/>
                    <a:pt x="811" y="1359"/>
                    <a:pt x="811" y="1359"/>
                  </a:cubicBezTo>
                  <a:close/>
                  <a:moveTo>
                    <a:pt x="877" y="1350"/>
                  </a:moveTo>
                  <a:cubicBezTo>
                    <a:pt x="878" y="1350"/>
                    <a:pt x="878" y="1350"/>
                    <a:pt x="878" y="1350"/>
                  </a:cubicBezTo>
                  <a:cubicBezTo>
                    <a:pt x="878" y="1355"/>
                    <a:pt x="877" y="1363"/>
                    <a:pt x="872" y="1363"/>
                  </a:cubicBezTo>
                  <a:cubicBezTo>
                    <a:pt x="872" y="1363"/>
                    <a:pt x="872" y="1363"/>
                    <a:pt x="871" y="1363"/>
                  </a:cubicBezTo>
                  <a:cubicBezTo>
                    <a:pt x="868" y="1360"/>
                    <a:pt x="874" y="1350"/>
                    <a:pt x="877" y="1350"/>
                  </a:cubicBezTo>
                  <a:close/>
                  <a:moveTo>
                    <a:pt x="906" y="1376"/>
                  </a:moveTo>
                  <a:cubicBezTo>
                    <a:pt x="906" y="1376"/>
                    <a:pt x="906" y="1376"/>
                    <a:pt x="906" y="1376"/>
                  </a:cubicBezTo>
                  <a:cubicBezTo>
                    <a:pt x="911" y="1379"/>
                    <a:pt x="906" y="1389"/>
                    <a:pt x="902" y="1389"/>
                  </a:cubicBezTo>
                  <a:cubicBezTo>
                    <a:pt x="901" y="1389"/>
                    <a:pt x="900" y="1389"/>
                    <a:pt x="899" y="1388"/>
                  </a:cubicBezTo>
                  <a:cubicBezTo>
                    <a:pt x="895" y="1386"/>
                    <a:pt x="902" y="1376"/>
                    <a:pt x="906" y="1376"/>
                  </a:cubicBezTo>
                  <a:close/>
                  <a:moveTo>
                    <a:pt x="957" y="1391"/>
                  </a:moveTo>
                  <a:cubicBezTo>
                    <a:pt x="957" y="1391"/>
                    <a:pt x="957" y="1391"/>
                    <a:pt x="958" y="1391"/>
                  </a:cubicBezTo>
                  <a:lnTo>
                    <a:pt x="958" y="1391"/>
                  </a:lnTo>
                  <a:cubicBezTo>
                    <a:pt x="957" y="1391"/>
                    <a:pt x="957" y="1391"/>
                    <a:pt x="957" y="1391"/>
                  </a:cubicBezTo>
                  <a:close/>
                  <a:moveTo>
                    <a:pt x="1009" y="1413"/>
                  </a:moveTo>
                  <a:cubicBezTo>
                    <a:pt x="1009" y="1413"/>
                    <a:pt x="1009" y="1413"/>
                    <a:pt x="1009" y="1413"/>
                  </a:cubicBezTo>
                  <a:lnTo>
                    <a:pt x="1009" y="1413"/>
                  </a:lnTo>
                  <a:cubicBezTo>
                    <a:pt x="1009" y="1413"/>
                    <a:pt x="1009" y="1413"/>
                    <a:pt x="1009" y="1413"/>
                  </a:cubicBezTo>
                  <a:close/>
                  <a:moveTo>
                    <a:pt x="1033" y="1430"/>
                  </a:moveTo>
                  <a:cubicBezTo>
                    <a:pt x="1030" y="1430"/>
                    <a:pt x="1025" y="1440"/>
                    <a:pt x="1028" y="1442"/>
                  </a:cubicBezTo>
                  <a:lnTo>
                    <a:pt x="1034" y="1437"/>
                  </a:lnTo>
                  <a:cubicBezTo>
                    <a:pt x="1035" y="1432"/>
                    <a:pt x="1034" y="1430"/>
                    <a:pt x="1033" y="1430"/>
                  </a:cubicBezTo>
                  <a:close/>
                  <a:moveTo>
                    <a:pt x="1262" y="1607"/>
                  </a:moveTo>
                  <a:lnTo>
                    <a:pt x="1262" y="1607"/>
                  </a:lnTo>
                  <a:cubicBezTo>
                    <a:pt x="1262" y="1607"/>
                    <a:pt x="1262" y="1608"/>
                    <a:pt x="1262" y="1608"/>
                  </a:cubicBezTo>
                  <a:cubicBezTo>
                    <a:pt x="1262" y="1608"/>
                    <a:pt x="1262" y="1607"/>
                    <a:pt x="1262" y="1607"/>
                  </a:cubicBezTo>
                  <a:close/>
                  <a:moveTo>
                    <a:pt x="1380" y="1656"/>
                  </a:moveTo>
                  <a:cubicBezTo>
                    <a:pt x="1380" y="1656"/>
                    <a:pt x="1380" y="1656"/>
                    <a:pt x="1380" y="1656"/>
                  </a:cubicBezTo>
                  <a:lnTo>
                    <a:pt x="1380" y="1656"/>
                  </a:lnTo>
                  <a:cubicBezTo>
                    <a:pt x="1380" y="1656"/>
                    <a:pt x="1380" y="1656"/>
                    <a:pt x="1380" y="1656"/>
                  </a:cubicBezTo>
                  <a:close/>
                  <a:moveTo>
                    <a:pt x="554" y="1143"/>
                  </a:moveTo>
                  <a:cubicBezTo>
                    <a:pt x="549" y="1143"/>
                    <a:pt x="527" y="1159"/>
                    <a:pt x="526" y="1164"/>
                  </a:cubicBezTo>
                  <a:lnTo>
                    <a:pt x="526" y="1164"/>
                  </a:lnTo>
                  <a:cubicBezTo>
                    <a:pt x="527" y="1164"/>
                    <a:pt x="527" y="1164"/>
                    <a:pt x="527" y="1164"/>
                  </a:cubicBezTo>
                  <a:cubicBezTo>
                    <a:pt x="529" y="1164"/>
                    <a:pt x="531" y="1165"/>
                    <a:pt x="531" y="1165"/>
                  </a:cubicBezTo>
                  <a:cubicBezTo>
                    <a:pt x="533" y="1168"/>
                    <a:pt x="533" y="1171"/>
                    <a:pt x="532" y="1175"/>
                  </a:cubicBezTo>
                  <a:cubicBezTo>
                    <a:pt x="533" y="1182"/>
                    <a:pt x="535" y="1188"/>
                    <a:pt x="540" y="1190"/>
                  </a:cubicBezTo>
                  <a:cubicBezTo>
                    <a:pt x="541" y="1190"/>
                    <a:pt x="541" y="1190"/>
                    <a:pt x="541" y="1190"/>
                  </a:cubicBezTo>
                  <a:cubicBezTo>
                    <a:pt x="544" y="1190"/>
                    <a:pt x="551" y="1176"/>
                    <a:pt x="556" y="1176"/>
                  </a:cubicBezTo>
                  <a:cubicBezTo>
                    <a:pt x="556" y="1176"/>
                    <a:pt x="556" y="1176"/>
                    <a:pt x="556" y="1176"/>
                  </a:cubicBezTo>
                  <a:cubicBezTo>
                    <a:pt x="560" y="1177"/>
                    <a:pt x="560" y="1181"/>
                    <a:pt x="559" y="1186"/>
                  </a:cubicBezTo>
                  <a:cubicBezTo>
                    <a:pt x="555" y="1192"/>
                    <a:pt x="555" y="1192"/>
                    <a:pt x="557" y="1194"/>
                  </a:cubicBezTo>
                  <a:cubicBezTo>
                    <a:pt x="558" y="1195"/>
                    <a:pt x="559" y="1195"/>
                    <a:pt x="559" y="1195"/>
                  </a:cubicBezTo>
                  <a:cubicBezTo>
                    <a:pt x="560" y="1195"/>
                    <a:pt x="561" y="1193"/>
                    <a:pt x="565" y="1188"/>
                  </a:cubicBezTo>
                  <a:cubicBezTo>
                    <a:pt x="566" y="1187"/>
                    <a:pt x="568" y="1186"/>
                    <a:pt x="569" y="1186"/>
                  </a:cubicBezTo>
                  <a:cubicBezTo>
                    <a:pt x="571" y="1186"/>
                    <a:pt x="571" y="1186"/>
                    <a:pt x="571" y="1188"/>
                  </a:cubicBezTo>
                  <a:cubicBezTo>
                    <a:pt x="569" y="1196"/>
                    <a:pt x="558" y="1203"/>
                    <a:pt x="562" y="1207"/>
                  </a:cubicBezTo>
                  <a:cubicBezTo>
                    <a:pt x="563" y="1208"/>
                    <a:pt x="563" y="1208"/>
                    <a:pt x="564" y="1208"/>
                  </a:cubicBezTo>
                  <a:cubicBezTo>
                    <a:pt x="567" y="1208"/>
                    <a:pt x="574" y="1205"/>
                    <a:pt x="577" y="1200"/>
                  </a:cubicBezTo>
                  <a:cubicBezTo>
                    <a:pt x="579" y="1200"/>
                    <a:pt x="579" y="1203"/>
                    <a:pt x="581" y="1203"/>
                  </a:cubicBezTo>
                  <a:cubicBezTo>
                    <a:pt x="582" y="1203"/>
                    <a:pt x="590" y="1202"/>
                    <a:pt x="595" y="1202"/>
                  </a:cubicBezTo>
                  <a:cubicBezTo>
                    <a:pt x="597" y="1202"/>
                    <a:pt x="599" y="1202"/>
                    <a:pt x="599" y="1203"/>
                  </a:cubicBezTo>
                  <a:cubicBezTo>
                    <a:pt x="597" y="1208"/>
                    <a:pt x="585" y="1213"/>
                    <a:pt x="581" y="1217"/>
                  </a:cubicBezTo>
                  <a:lnTo>
                    <a:pt x="581" y="1217"/>
                  </a:lnTo>
                  <a:cubicBezTo>
                    <a:pt x="582" y="1216"/>
                    <a:pt x="584" y="1216"/>
                    <a:pt x="586" y="1216"/>
                  </a:cubicBezTo>
                  <a:cubicBezTo>
                    <a:pt x="590" y="1216"/>
                    <a:pt x="595" y="1217"/>
                    <a:pt x="599" y="1217"/>
                  </a:cubicBezTo>
                  <a:cubicBezTo>
                    <a:pt x="600" y="1217"/>
                    <a:pt x="602" y="1217"/>
                    <a:pt x="602" y="1216"/>
                  </a:cubicBezTo>
                  <a:cubicBezTo>
                    <a:pt x="604" y="1215"/>
                    <a:pt x="605" y="1215"/>
                    <a:pt x="606" y="1215"/>
                  </a:cubicBezTo>
                  <a:cubicBezTo>
                    <a:pt x="608" y="1215"/>
                    <a:pt x="608" y="1218"/>
                    <a:pt x="607" y="1223"/>
                  </a:cubicBezTo>
                  <a:cubicBezTo>
                    <a:pt x="606" y="1228"/>
                    <a:pt x="606" y="1229"/>
                    <a:pt x="607" y="1229"/>
                  </a:cubicBezTo>
                  <a:cubicBezTo>
                    <a:pt x="608" y="1229"/>
                    <a:pt x="610" y="1226"/>
                    <a:pt x="612" y="1226"/>
                  </a:cubicBezTo>
                  <a:cubicBezTo>
                    <a:pt x="612" y="1226"/>
                    <a:pt x="612" y="1226"/>
                    <a:pt x="612" y="1226"/>
                  </a:cubicBezTo>
                  <a:cubicBezTo>
                    <a:pt x="615" y="1229"/>
                    <a:pt x="616" y="1228"/>
                    <a:pt x="615" y="1233"/>
                  </a:cubicBezTo>
                  <a:cubicBezTo>
                    <a:pt x="614" y="1236"/>
                    <a:pt x="614" y="1237"/>
                    <a:pt x="616" y="1237"/>
                  </a:cubicBezTo>
                  <a:cubicBezTo>
                    <a:pt x="618" y="1237"/>
                    <a:pt x="623" y="1232"/>
                    <a:pt x="624" y="1227"/>
                  </a:cubicBezTo>
                  <a:cubicBezTo>
                    <a:pt x="626" y="1224"/>
                    <a:pt x="629" y="1219"/>
                    <a:pt x="631" y="1219"/>
                  </a:cubicBezTo>
                  <a:cubicBezTo>
                    <a:pt x="631" y="1219"/>
                    <a:pt x="631" y="1219"/>
                    <a:pt x="631" y="1220"/>
                  </a:cubicBezTo>
                  <a:cubicBezTo>
                    <a:pt x="632" y="1225"/>
                    <a:pt x="628" y="1232"/>
                    <a:pt x="629" y="1236"/>
                  </a:cubicBezTo>
                  <a:cubicBezTo>
                    <a:pt x="629" y="1238"/>
                    <a:pt x="630" y="1239"/>
                    <a:pt x="632" y="1239"/>
                  </a:cubicBezTo>
                  <a:cubicBezTo>
                    <a:pt x="634" y="1239"/>
                    <a:pt x="636" y="1238"/>
                    <a:pt x="638" y="1238"/>
                  </a:cubicBezTo>
                  <a:cubicBezTo>
                    <a:pt x="640" y="1239"/>
                    <a:pt x="642" y="1240"/>
                    <a:pt x="642" y="1244"/>
                  </a:cubicBezTo>
                  <a:cubicBezTo>
                    <a:pt x="640" y="1247"/>
                    <a:pt x="640" y="1248"/>
                    <a:pt x="641" y="1248"/>
                  </a:cubicBezTo>
                  <a:cubicBezTo>
                    <a:pt x="641" y="1249"/>
                    <a:pt x="642" y="1249"/>
                    <a:pt x="643" y="1249"/>
                  </a:cubicBezTo>
                  <a:cubicBezTo>
                    <a:pt x="645" y="1249"/>
                    <a:pt x="647" y="1246"/>
                    <a:pt x="649" y="1246"/>
                  </a:cubicBezTo>
                  <a:cubicBezTo>
                    <a:pt x="650" y="1246"/>
                    <a:pt x="650" y="1246"/>
                    <a:pt x="650" y="1247"/>
                  </a:cubicBezTo>
                  <a:cubicBezTo>
                    <a:pt x="652" y="1247"/>
                    <a:pt x="651" y="1251"/>
                    <a:pt x="653" y="1254"/>
                  </a:cubicBezTo>
                  <a:cubicBezTo>
                    <a:pt x="655" y="1257"/>
                    <a:pt x="659" y="1259"/>
                    <a:pt x="663" y="1259"/>
                  </a:cubicBezTo>
                  <a:cubicBezTo>
                    <a:pt x="665" y="1259"/>
                    <a:pt x="668" y="1258"/>
                    <a:pt x="671" y="1256"/>
                  </a:cubicBezTo>
                  <a:cubicBezTo>
                    <a:pt x="674" y="1255"/>
                    <a:pt x="675" y="1254"/>
                    <a:pt x="676" y="1254"/>
                  </a:cubicBezTo>
                  <a:lnTo>
                    <a:pt x="676" y="1254"/>
                  </a:lnTo>
                  <a:cubicBezTo>
                    <a:pt x="678" y="1254"/>
                    <a:pt x="677" y="1256"/>
                    <a:pt x="672" y="1262"/>
                  </a:cubicBezTo>
                  <a:cubicBezTo>
                    <a:pt x="667" y="1267"/>
                    <a:pt x="670" y="1269"/>
                    <a:pt x="671" y="1270"/>
                  </a:cubicBezTo>
                  <a:cubicBezTo>
                    <a:pt x="674" y="1272"/>
                    <a:pt x="675" y="1275"/>
                    <a:pt x="679" y="1275"/>
                  </a:cubicBezTo>
                  <a:cubicBezTo>
                    <a:pt x="679" y="1275"/>
                    <a:pt x="680" y="1275"/>
                    <a:pt x="680" y="1274"/>
                  </a:cubicBezTo>
                  <a:cubicBezTo>
                    <a:pt x="682" y="1274"/>
                    <a:pt x="685" y="1272"/>
                    <a:pt x="687" y="1272"/>
                  </a:cubicBezTo>
                  <a:cubicBezTo>
                    <a:pt x="688" y="1272"/>
                    <a:pt x="689" y="1273"/>
                    <a:pt x="689" y="1274"/>
                  </a:cubicBezTo>
                  <a:cubicBezTo>
                    <a:pt x="683" y="1284"/>
                    <a:pt x="691" y="1286"/>
                    <a:pt x="694" y="1286"/>
                  </a:cubicBezTo>
                  <a:cubicBezTo>
                    <a:pt x="697" y="1286"/>
                    <a:pt x="707" y="1276"/>
                    <a:pt x="708" y="1276"/>
                  </a:cubicBezTo>
                  <a:lnTo>
                    <a:pt x="708" y="1276"/>
                  </a:lnTo>
                  <a:cubicBezTo>
                    <a:pt x="708" y="1276"/>
                    <a:pt x="708" y="1277"/>
                    <a:pt x="708" y="1277"/>
                  </a:cubicBezTo>
                  <a:cubicBezTo>
                    <a:pt x="705" y="1288"/>
                    <a:pt x="704" y="1291"/>
                    <a:pt x="707" y="1295"/>
                  </a:cubicBezTo>
                  <a:cubicBezTo>
                    <a:pt x="712" y="1301"/>
                    <a:pt x="719" y="1305"/>
                    <a:pt x="727" y="1307"/>
                  </a:cubicBezTo>
                  <a:cubicBezTo>
                    <a:pt x="730" y="1308"/>
                    <a:pt x="733" y="1309"/>
                    <a:pt x="736" y="1309"/>
                  </a:cubicBezTo>
                  <a:cubicBezTo>
                    <a:pt x="738" y="1309"/>
                    <a:pt x="741" y="1305"/>
                    <a:pt x="743" y="1305"/>
                  </a:cubicBezTo>
                  <a:cubicBezTo>
                    <a:pt x="743" y="1305"/>
                    <a:pt x="743" y="1305"/>
                    <a:pt x="743" y="1305"/>
                  </a:cubicBezTo>
                  <a:cubicBezTo>
                    <a:pt x="745" y="1307"/>
                    <a:pt x="741" y="1316"/>
                    <a:pt x="741" y="1320"/>
                  </a:cubicBezTo>
                  <a:cubicBezTo>
                    <a:pt x="740" y="1324"/>
                    <a:pt x="742" y="1328"/>
                    <a:pt x="744" y="1329"/>
                  </a:cubicBezTo>
                  <a:cubicBezTo>
                    <a:pt x="745" y="1331"/>
                    <a:pt x="746" y="1332"/>
                    <a:pt x="747" y="1332"/>
                  </a:cubicBezTo>
                  <a:cubicBezTo>
                    <a:pt x="749" y="1332"/>
                    <a:pt x="751" y="1330"/>
                    <a:pt x="754" y="1325"/>
                  </a:cubicBezTo>
                  <a:lnTo>
                    <a:pt x="754" y="1325"/>
                  </a:lnTo>
                  <a:cubicBezTo>
                    <a:pt x="753" y="1327"/>
                    <a:pt x="754" y="1328"/>
                    <a:pt x="755" y="1328"/>
                  </a:cubicBezTo>
                  <a:cubicBezTo>
                    <a:pt x="758" y="1328"/>
                    <a:pt x="765" y="1324"/>
                    <a:pt x="767" y="1324"/>
                  </a:cubicBezTo>
                  <a:lnTo>
                    <a:pt x="767" y="1324"/>
                  </a:lnTo>
                  <a:cubicBezTo>
                    <a:pt x="767" y="1324"/>
                    <a:pt x="765" y="1336"/>
                    <a:pt x="766" y="1339"/>
                  </a:cubicBezTo>
                  <a:cubicBezTo>
                    <a:pt x="767" y="1343"/>
                    <a:pt x="770" y="1345"/>
                    <a:pt x="774" y="1345"/>
                  </a:cubicBezTo>
                  <a:cubicBezTo>
                    <a:pt x="777" y="1344"/>
                    <a:pt x="781" y="1336"/>
                    <a:pt x="784" y="1331"/>
                  </a:cubicBezTo>
                  <a:cubicBezTo>
                    <a:pt x="786" y="1332"/>
                    <a:pt x="788" y="1332"/>
                    <a:pt x="789" y="1334"/>
                  </a:cubicBezTo>
                  <a:cubicBezTo>
                    <a:pt x="788" y="1336"/>
                    <a:pt x="787" y="1337"/>
                    <a:pt x="786" y="1340"/>
                  </a:cubicBezTo>
                  <a:cubicBezTo>
                    <a:pt x="786" y="1342"/>
                    <a:pt x="788" y="1343"/>
                    <a:pt x="789" y="1343"/>
                  </a:cubicBezTo>
                  <a:cubicBezTo>
                    <a:pt x="790" y="1343"/>
                    <a:pt x="788" y="1349"/>
                    <a:pt x="788" y="1351"/>
                  </a:cubicBezTo>
                  <a:cubicBezTo>
                    <a:pt x="789" y="1353"/>
                    <a:pt x="791" y="1354"/>
                    <a:pt x="793" y="1355"/>
                  </a:cubicBezTo>
                  <a:cubicBezTo>
                    <a:pt x="794" y="1355"/>
                    <a:pt x="794" y="1355"/>
                    <a:pt x="795" y="1355"/>
                  </a:cubicBezTo>
                  <a:cubicBezTo>
                    <a:pt x="800" y="1355"/>
                    <a:pt x="805" y="1351"/>
                    <a:pt x="812" y="1348"/>
                  </a:cubicBezTo>
                  <a:cubicBezTo>
                    <a:pt x="814" y="1347"/>
                    <a:pt x="815" y="1347"/>
                    <a:pt x="816" y="1347"/>
                  </a:cubicBezTo>
                  <a:cubicBezTo>
                    <a:pt x="819" y="1347"/>
                    <a:pt x="815" y="1352"/>
                    <a:pt x="811" y="1359"/>
                  </a:cubicBezTo>
                  <a:lnTo>
                    <a:pt x="811" y="1359"/>
                  </a:lnTo>
                  <a:cubicBezTo>
                    <a:pt x="811" y="1358"/>
                    <a:pt x="812" y="1358"/>
                    <a:pt x="812" y="1358"/>
                  </a:cubicBezTo>
                  <a:cubicBezTo>
                    <a:pt x="813" y="1358"/>
                    <a:pt x="814" y="1359"/>
                    <a:pt x="815" y="1359"/>
                  </a:cubicBezTo>
                  <a:cubicBezTo>
                    <a:pt x="815" y="1359"/>
                    <a:pt x="816" y="1358"/>
                    <a:pt x="817" y="1357"/>
                  </a:cubicBezTo>
                  <a:cubicBezTo>
                    <a:pt x="818" y="1357"/>
                    <a:pt x="823" y="1350"/>
                    <a:pt x="823" y="1350"/>
                  </a:cubicBezTo>
                  <a:lnTo>
                    <a:pt x="823" y="1350"/>
                  </a:lnTo>
                  <a:cubicBezTo>
                    <a:pt x="825" y="1351"/>
                    <a:pt x="819" y="1360"/>
                    <a:pt x="821" y="1362"/>
                  </a:cubicBezTo>
                  <a:cubicBezTo>
                    <a:pt x="821" y="1362"/>
                    <a:pt x="821" y="1362"/>
                    <a:pt x="822" y="1362"/>
                  </a:cubicBezTo>
                  <a:cubicBezTo>
                    <a:pt x="825" y="1362"/>
                    <a:pt x="831" y="1356"/>
                    <a:pt x="834" y="1356"/>
                  </a:cubicBezTo>
                  <a:lnTo>
                    <a:pt x="834" y="1356"/>
                  </a:lnTo>
                  <a:cubicBezTo>
                    <a:pt x="839" y="1356"/>
                    <a:pt x="833" y="1361"/>
                    <a:pt x="829" y="1363"/>
                  </a:cubicBezTo>
                  <a:cubicBezTo>
                    <a:pt x="825" y="1365"/>
                    <a:pt x="819" y="1377"/>
                    <a:pt x="823" y="1377"/>
                  </a:cubicBezTo>
                  <a:cubicBezTo>
                    <a:pt x="829" y="1377"/>
                    <a:pt x="836" y="1372"/>
                    <a:pt x="842" y="1363"/>
                  </a:cubicBezTo>
                  <a:lnTo>
                    <a:pt x="842" y="1363"/>
                  </a:lnTo>
                  <a:cubicBezTo>
                    <a:pt x="828" y="1385"/>
                    <a:pt x="863" y="1377"/>
                    <a:pt x="853" y="1393"/>
                  </a:cubicBezTo>
                  <a:cubicBezTo>
                    <a:pt x="852" y="1398"/>
                    <a:pt x="854" y="1400"/>
                    <a:pt x="856" y="1400"/>
                  </a:cubicBezTo>
                  <a:cubicBezTo>
                    <a:pt x="859" y="1400"/>
                    <a:pt x="865" y="1396"/>
                    <a:pt x="868" y="1396"/>
                  </a:cubicBezTo>
                  <a:cubicBezTo>
                    <a:pt x="868" y="1396"/>
                    <a:pt x="869" y="1396"/>
                    <a:pt x="869" y="1396"/>
                  </a:cubicBezTo>
                  <a:cubicBezTo>
                    <a:pt x="873" y="1397"/>
                    <a:pt x="876" y="1399"/>
                    <a:pt x="879" y="1401"/>
                  </a:cubicBezTo>
                  <a:cubicBezTo>
                    <a:pt x="882" y="1402"/>
                    <a:pt x="885" y="1402"/>
                    <a:pt x="888" y="1402"/>
                  </a:cubicBezTo>
                  <a:cubicBezTo>
                    <a:pt x="891" y="1402"/>
                    <a:pt x="894" y="1402"/>
                    <a:pt x="897" y="1404"/>
                  </a:cubicBezTo>
                  <a:cubicBezTo>
                    <a:pt x="900" y="1405"/>
                    <a:pt x="897" y="1412"/>
                    <a:pt x="902" y="1415"/>
                  </a:cubicBezTo>
                  <a:cubicBezTo>
                    <a:pt x="903" y="1416"/>
                    <a:pt x="904" y="1416"/>
                    <a:pt x="906" y="1416"/>
                  </a:cubicBezTo>
                  <a:cubicBezTo>
                    <a:pt x="907" y="1416"/>
                    <a:pt x="908" y="1416"/>
                    <a:pt x="909" y="1415"/>
                  </a:cubicBezTo>
                  <a:cubicBezTo>
                    <a:pt x="910" y="1413"/>
                    <a:pt x="913" y="1409"/>
                    <a:pt x="914" y="1409"/>
                  </a:cubicBezTo>
                  <a:cubicBezTo>
                    <a:pt x="914" y="1409"/>
                    <a:pt x="914" y="1409"/>
                    <a:pt x="914" y="1409"/>
                  </a:cubicBezTo>
                  <a:cubicBezTo>
                    <a:pt x="918" y="1412"/>
                    <a:pt x="911" y="1425"/>
                    <a:pt x="907" y="1431"/>
                  </a:cubicBezTo>
                  <a:cubicBezTo>
                    <a:pt x="909" y="1428"/>
                    <a:pt x="911" y="1427"/>
                    <a:pt x="914" y="1427"/>
                  </a:cubicBezTo>
                  <a:cubicBezTo>
                    <a:pt x="924" y="1427"/>
                    <a:pt x="940" y="1442"/>
                    <a:pt x="943" y="1444"/>
                  </a:cubicBezTo>
                  <a:cubicBezTo>
                    <a:pt x="946" y="1447"/>
                    <a:pt x="948" y="1455"/>
                    <a:pt x="953" y="1457"/>
                  </a:cubicBezTo>
                  <a:cubicBezTo>
                    <a:pt x="954" y="1458"/>
                    <a:pt x="956" y="1458"/>
                    <a:pt x="958" y="1458"/>
                  </a:cubicBezTo>
                  <a:cubicBezTo>
                    <a:pt x="961" y="1458"/>
                    <a:pt x="964" y="1457"/>
                    <a:pt x="967" y="1456"/>
                  </a:cubicBezTo>
                  <a:cubicBezTo>
                    <a:pt x="969" y="1455"/>
                    <a:pt x="981" y="1444"/>
                    <a:pt x="980" y="1442"/>
                  </a:cubicBezTo>
                  <a:lnTo>
                    <a:pt x="980" y="1442"/>
                  </a:lnTo>
                  <a:cubicBezTo>
                    <a:pt x="982" y="1444"/>
                    <a:pt x="972" y="1458"/>
                    <a:pt x="976" y="1458"/>
                  </a:cubicBezTo>
                  <a:cubicBezTo>
                    <a:pt x="977" y="1458"/>
                    <a:pt x="977" y="1458"/>
                    <a:pt x="978" y="1458"/>
                  </a:cubicBezTo>
                  <a:cubicBezTo>
                    <a:pt x="979" y="1458"/>
                    <a:pt x="985" y="1453"/>
                    <a:pt x="987" y="1453"/>
                  </a:cubicBezTo>
                  <a:cubicBezTo>
                    <a:pt x="987" y="1453"/>
                    <a:pt x="988" y="1454"/>
                    <a:pt x="987" y="1454"/>
                  </a:cubicBezTo>
                  <a:cubicBezTo>
                    <a:pt x="987" y="1456"/>
                    <a:pt x="975" y="1468"/>
                    <a:pt x="979" y="1468"/>
                  </a:cubicBezTo>
                  <a:cubicBezTo>
                    <a:pt x="983" y="1468"/>
                    <a:pt x="992" y="1467"/>
                    <a:pt x="997" y="1457"/>
                  </a:cubicBezTo>
                  <a:lnTo>
                    <a:pt x="997" y="1457"/>
                  </a:lnTo>
                  <a:cubicBezTo>
                    <a:pt x="1000" y="1457"/>
                    <a:pt x="996" y="1469"/>
                    <a:pt x="995" y="1472"/>
                  </a:cubicBezTo>
                  <a:cubicBezTo>
                    <a:pt x="995" y="1473"/>
                    <a:pt x="997" y="1483"/>
                    <a:pt x="998" y="1483"/>
                  </a:cubicBezTo>
                  <a:cubicBezTo>
                    <a:pt x="999" y="1483"/>
                    <a:pt x="999" y="1483"/>
                    <a:pt x="999" y="1483"/>
                  </a:cubicBezTo>
                  <a:cubicBezTo>
                    <a:pt x="1002" y="1479"/>
                    <a:pt x="1007" y="1470"/>
                    <a:pt x="1011" y="1470"/>
                  </a:cubicBezTo>
                  <a:cubicBezTo>
                    <a:pt x="1011" y="1470"/>
                    <a:pt x="1011" y="1470"/>
                    <a:pt x="1011" y="1470"/>
                  </a:cubicBezTo>
                  <a:cubicBezTo>
                    <a:pt x="1014" y="1471"/>
                    <a:pt x="1014" y="1476"/>
                    <a:pt x="1017" y="1476"/>
                  </a:cubicBezTo>
                  <a:cubicBezTo>
                    <a:pt x="1020" y="1476"/>
                    <a:pt x="1023" y="1473"/>
                    <a:pt x="1026" y="1473"/>
                  </a:cubicBezTo>
                  <a:cubicBezTo>
                    <a:pt x="1026" y="1473"/>
                    <a:pt x="1026" y="1473"/>
                    <a:pt x="1027" y="1474"/>
                  </a:cubicBezTo>
                  <a:cubicBezTo>
                    <a:pt x="1030" y="1476"/>
                    <a:pt x="1027" y="1484"/>
                    <a:pt x="1029" y="1488"/>
                  </a:cubicBezTo>
                  <a:cubicBezTo>
                    <a:pt x="1030" y="1489"/>
                    <a:pt x="1032" y="1489"/>
                    <a:pt x="1033" y="1489"/>
                  </a:cubicBezTo>
                  <a:cubicBezTo>
                    <a:pt x="1036" y="1489"/>
                    <a:pt x="1038" y="1488"/>
                    <a:pt x="1042" y="1482"/>
                  </a:cubicBezTo>
                  <a:lnTo>
                    <a:pt x="1042" y="1482"/>
                  </a:lnTo>
                  <a:cubicBezTo>
                    <a:pt x="1041" y="1485"/>
                    <a:pt x="1041" y="1497"/>
                    <a:pt x="1041" y="1497"/>
                  </a:cubicBezTo>
                  <a:cubicBezTo>
                    <a:pt x="1041" y="1497"/>
                    <a:pt x="1042" y="1496"/>
                    <a:pt x="1042" y="1496"/>
                  </a:cubicBezTo>
                  <a:cubicBezTo>
                    <a:pt x="1043" y="1492"/>
                    <a:pt x="1045" y="1482"/>
                    <a:pt x="1049" y="1482"/>
                  </a:cubicBezTo>
                  <a:cubicBezTo>
                    <a:pt x="1049" y="1482"/>
                    <a:pt x="1050" y="1482"/>
                    <a:pt x="1050" y="1482"/>
                  </a:cubicBezTo>
                  <a:cubicBezTo>
                    <a:pt x="1052" y="1484"/>
                    <a:pt x="1050" y="1489"/>
                    <a:pt x="1051" y="1492"/>
                  </a:cubicBezTo>
                  <a:cubicBezTo>
                    <a:pt x="1052" y="1496"/>
                    <a:pt x="1055" y="1499"/>
                    <a:pt x="1059" y="1499"/>
                  </a:cubicBezTo>
                  <a:cubicBezTo>
                    <a:pt x="1062" y="1499"/>
                    <a:pt x="1064" y="1498"/>
                    <a:pt x="1067" y="1495"/>
                  </a:cubicBezTo>
                  <a:lnTo>
                    <a:pt x="1067" y="1495"/>
                  </a:lnTo>
                  <a:cubicBezTo>
                    <a:pt x="1063" y="1499"/>
                    <a:pt x="1065" y="1512"/>
                    <a:pt x="1066" y="1514"/>
                  </a:cubicBezTo>
                  <a:cubicBezTo>
                    <a:pt x="1069" y="1509"/>
                    <a:pt x="1070" y="1508"/>
                    <a:pt x="1071" y="1508"/>
                  </a:cubicBezTo>
                  <a:cubicBezTo>
                    <a:pt x="1073" y="1508"/>
                    <a:pt x="1073" y="1509"/>
                    <a:pt x="1075" y="1510"/>
                  </a:cubicBezTo>
                  <a:cubicBezTo>
                    <a:pt x="1076" y="1511"/>
                    <a:pt x="1077" y="1511"/>
                    <a:pt x="1077" y="1511"/>
                  </a:cubicBezTo>
                  <a:cubicBezTo>
                    <a:pt x="1077" y="1511"/>
                    <a:pt x="1077" y="1510"/>
                    <a:pt x="1080" y="1508"/>
                  </a:cubicBezTo>
                  <a:cubicBezTo>
                    <a:pt x="1081" y="1506"/>
                    <a:pt x="1082" y="1506"/>
                    <a:pt x="1083" y="1506"/>
                  </a:cubicBezTo>
                  <a:cubicBezTo>
                    <a:pt x="1086" y="1506"/>
                    <a:pt x="1087" y="1517"/>
                    <a:pt x="1089" y="1518"/>
                  </a:cubicBezTo>
                  <a:cubicBezTo>
                    <a:pt x="1089" y="1518"/>
                    <a:pt x="1089" y="1518"/>
                    <a:pt x="1089" y="1518"/>
                  </a:cubicBezTo>
                  <a:cubicBezTo>
                    <a:pt x="1091" y="1518"/>
                    <a:pt x="1093" y="1515"/>
                    <a:pt x="1096" y="1515"/>
                  </a:cubicBezTo>
                  <a:cubicBezTo>
                    <a:pt x="1099" y="1515"/>
                    <a:pt x="1102" y="1518"/>
                    <a:pt x="1105" y="1519"/>
                  </a:cubicBezTo>
                  <a:cubicBezTo>
                    <a:pt x="1107" y="1520"/>
                    <a:pt x="1109" y="1521"/>
                    <a:pt x="1111" y="1521"/>
                  </a:cubicBezTo>
                  <a:cubicBezTo>
                    <a:pt x="1114" y="1521"/>
                    <a:pt x="1117" y="1519"/>
                    <a:pt x="1122" y="1515"/>
                  </a:cubicBezTo>
                  <a:lnTo>
                    <a:pt x="1122" y="1515"/>
                  </a:lnTo>
                  <a:cubicBezTo>
                    <a:pt x="1119" y="1518"/>
                    <a:pt x="1116" y="1522"/>
                    <a:pt x="1114" y="1525"/>
                  </a:cubicBezTo>
                  <a:cubicBezTo>
                    <a:pt x="1113" y="1528"/>
                    <a:pt x="1113" y="1529"/>
                    <a:pt x="1114" y="1529"/>
                  </a:cubicBezTo>
                  <a:cubicBezTo>
                    <a:pt x="1116" y="1529"/>
                    <a:pt x="1119" y="1526"/>
                    <a:pt x="1120" y="1525"/>
                  </a:cubicBezTo>
                  <a:cubicBezTo>
                    <a:pt x="1124" y="1521"/>
                    <a:pt x="1126" y="1520"/>
                    <a:pt x="1128" y="1520"/>
                  </a:cubicBezTo>
                  <a:lnTo>
                    <a:pt x="1128" y="1520"/>
                  </a:lnTo>
                  <a:cubicBezTo>
                    <a:pt x="1130" y="1520"/>
                    <a:pt x="1129" y="1526"/>
                    <a:pt x="1126" y="1535"/>
                  </a:cubicBezTo>
                  <a:cubicBezTo>
                    <a:pt x="1126" y="1536"/>
                    <a:pt x="1126" y="1537"/>
                    <a:pt x="1127" y="1537"/>
                  </a:cubicBezTo>
                  <a:cubicBezTo>
                    <a:pt x="1129" y="1537"/>
                    <a:pt x="1138" y="1525"/>
                    <a:pt x="1140" y="1525"/>
                  </a:cubicBezTo>
                  <a:lnTo>
                    <a:pt x="1140" y="1525"/>
                  </a:lnTo>
                  <a:cubicBezTo>
                    <a:pt x="1140" y="1525"/>
                    <a:pt x="1140" y="1526"/>
                    <a:pt x="1139" y="1529"/>
                  </a:cubicBezTo>
                  <a:cubicBezTo>
                    <a:pt x="1136" y="1535"/>
                    <a:pt x="1138" y="1540"/>
                    <a:pt x="1141" y="1540"/>
                  </a:cubicBezTo>
                  <a:cubicBezTo>
                    <a:pt x="1144" y="1540"/>
                    <a:pt x="1147" y="1538"/>
                    <a:pt x="1150" y="1533"/>
                  </a:cubicBezTo>
                  <a:lnTo>
                    <a:pt x="1150" y="1533"/>
                  </a:lnTo>
                  <a:cubicBezTo>
                    <a:pt x="1147" y="1538"/>
                    <a:pt x="1147" y="1541"/>
                    <a:pt x="1147" y="1545"/>
                  </a:cubicBezTo>
                  <a:cubicBezTo>
                    <a:pt x="1148" y="1546"/>
                    <a:pt x="1148" y="1546"/>
                    <a:pt x="1149" y="1546"/>
                  </a:cubicBezTo>
                  <a:cubicBezTo>
                    <a:pt x="1150" y="1546"/>
                    <a:pt x="1150" y="1546"/>
                    <a:pt x="1151" y="1546"/>
                  </a:cubicBezTo>
                  <a:cubicBezTo>
                    <a:pt x="1152" y="1546"/>
                    <a:pt x="1152" y="1546"/>
                    <a:pt x="1152" y="1546"/>
                  </a:cubicBezTo>
                  <a:cubicBezTo>
                    <a:pt x="1155" y="1547"/>
                    <a:pt x="1154" y="1552"/>
                    <a:pt x="1157" y="1554"/>
                  </a:cubicBezTo>
                  <a:cubicBezTo>
                    <a:pt x="1157" y="1555"/>
                    <a:pt x="1158" y="1555"/>
                    <a:pt x="1159" y="1555"/>
                  </a:cubicBezTo>
                  <a:cubicBezTo>
                    <a:pt x="1161" y="1555"/>
                    <a:pt x="1164" y="1553"/>
                    <a:pt x="1165" y="1553"/>
                  </a:cubicBezTo>
                  <a:cubicBezTo>
                    <a:pt x="1165" y="1553"/>
                    <a:pt x="1165" y="1553"/>
                    <a:pt x="1166" y="1553"/>
                  </a:cubicBezTo>
                  <a:cubicBezTo>
                    <a:pt x="1169" y="1555"/>
                    <a:pt x="1172" y="1557"/>
                    <a:pt x="1173" y="1560"/>
                  </a:cubicBezTo>
                  <a:cubicBezTo>
                    <a:pt x="1177" y="1563"/>
                    <a:pt x="1178" y="1570"/>
                    <a:pt x="1183" y="1570"/>
                  </a:cubicBezTo>
                  <a:cubicBezTo>
                    <a:pt x="1186" y="1570"/>
                    <a:pt x="1193" y="1562"/>
                    <a:pt x="1194" y="1562"/>
                  </a:cubicBezTo>
                  <a:lnTo>
                    <a:pt x="1194" y="1562"/>
                  </a:lnTo>
                  <a:cubicBezTo>
                    <a:pt x="1195" y="1563"/>
                    <a:pt x="1190" y="1574"/>
                    <a:pt x="1191" y="1577"/>
                  </a:cubicBezTo>
                  <a:cubicBezTo>
                    <a:pt x="1191" y="1578"/>
                    <a:pt x="1191" y="1578"/>
                    <a:pt x="1192" y="1578"/>
                  </a:cubicBezTo>
                  <a:cubicBezTo>
                    <a:pt x="1194" y="1578"/>
                    <a:pt x="1198" y="1573"/>
                    <a:pt x="1200" y="1570"/>
                  </a:cubicBezTo>
                  <a:cubicBezTo>
                    <a:pt x="1201" y="1568"/>
                    <a:pt x="1207" y="1557"/>
                    <a:pt x="1209" y="1557"/>
                  </a:cubicBezTo>
                  <a:cubicBezTo>
                    <a:pt x="1210" y="1557"/>
                    <a:pt x="1210" y="1557"/>
                    <a:pt x="1210" y="1559"/>
                  </a:cubicBezTo>
                  <a:cubicBezTo>
                    <a:pt x="1209" y="1566"/>
                    <a:pt x="1207" y="1575"/>
                    <a:pt x="1208" y="1579"/>
                  </a:cubicBezTo>
                  <a:cubicBezTo>
                    <a:pt x="1209" y="1580"/>
                    <a:pt x="1209" y="1581"/>
                    <a:pt x="1210" y="1581"/>
                  </a:cubicBezTo>
                  <a:cubicBezTo>
                    <a:pt x="1213" y="1581"/>
                    <a:pt x="1219" y="1572"/>
                    <a:pt x="1222" y="1572"/>
                  </a:cubicBezTo>
                  <a:cubicBezTo>
                    <a:pt x="1223" y="1572"/>
                    <a:pt x="1223" y="1574"/>
                    <a:pt x="1222" y="1577"/>
                  </a:cubicBezTo>
                  <a:cubicBezTo>
                    <a:pt x="1221" y="1586"/>
                    <a:pt x="1233" y="1587"/>
                    <a:pt x="1236" y="1587"/>
                  </a:cubicBezTo>
                  <a:cubicBezTo>
                    <a:pt x="1238" y="1587"/>
                    <a:pt x="1240" y="1587"/>
                    <a:pt x="1241" y="1587"/>
                  </a:cubicBezTo>
                  <a:cubicBezTo>
                    <a:pt x="1243" y="1587"/>
                    <a:pt x="1245" y="1587"/>
                    <a:pt x="1247" y="1590"/>
                  </a:cubicBezTo>
                  <a:cubicBezTo>
                    <a:pt x="1247" y="1591"/>
                    <a:pt x="1248" y="1603"/>
                    <a:pt x="1249" y="1603"/>
                  </a:cubicBezTo>
                  <a:cubicBezTo>
                    <a:pt x="1249" y="1603"/>
                    <a:pt x="1249" y="1603"/>
                    <a:pt x="1249" y="1603"/>
                  </a:cubicBezTo>
                  <a:cubicBezTo>
                    <a:pt x="1251" y="1598"/>
                    <a:pt x="1250" y="1594"/>
                    <a:pt x="1255" y="1591"/>
                  </a:cubicBezTo>
                  <a:cubicBezTo>
                    <a:pt x="1255" y="1591"/>
                    <a:pt x="1256" y="1590"/>
                    <a:pt x="1257" y="1590"/>
                  </a:cubicBezTo>
                  <a:cubicBezTo>
                    <a:pt x="1258" y="1590"/>
                    <a:pt x="1259" y="1591"/>
                    <a:pt x="1260" y="1591"/>
                  </a:cubicBezTo>
                  <a:cubicBezTo>
                    <a:pt x="1262" y="1593"/>
                    <a:pt x="1266" y="1599"/>
                    <a:pt x="1262" y="1607"/>
                  </a:cubicBezTo>
                  <a:lnTo>
                    <a:pt x="1262" y="1607"/>
                  </a:lnTo>
                  <a:cubicBezTo>
                    <a:pt x="1266" y="1600"/>
                    <a:pt x="1267" y="1597"/>
                    <a:pt x="1268" y="1597"/>
                  </a:cubicBezTo>
                  <a:lnTo>
                    <a:pt x="1268" y="1597"/>
                  </a:lnTo>
                  <a:cubicBezTo>
                    <a:pt x="1270" y="1597"/>
                    <a:pt x="1266" y="1613"/>
                    <a:pt x="1269" y="1613"/>
                  </a:cubicBezTo>
                  <a:cubicBezTo>
                    <a:pt x="1269" y="1613"/>
                    <a:pt x="1269" y="1613"/>
                    <a:pt x="1269" y="1613"/>
                  </a:cubicBezTo>
                  <a:cubicBezTo>
                    <a:pt x="1275" y="1613"/>
                    <a:pt x="1280" y="1601"/>
                    <a:pt x="1286" y="1601"/>
                  </a:cubicBezTo>
                  <a:cubicBezTo>
                    <a:pt x="1286" y="1601"/>
                    <a:pt x="1286" y="1601"/>
                    <a:pt x="1286" y="1601"/>
                  </a:cubicBezTo>
                  <a:cubicBezTo>
                    <a:pt x="1288" y="1601"/>
                    <a:pt x="1288" y="1610"/>
                    <a:pt x="1289" y="1612"/>
                  </a:cubicBezTo>
                  <a:cubicBezTo>
                    <a:pt x="1290" y="1613"/>
                    <a:pt x="1291" y="1614"/>
                    <a:pt x="1292" y="1614"/>
                  </a:cubicBezTo>
                  <a:cubicBezTo>
                    <a:pt x="1294" y="1614"/>
                    <a:pt x="1296" y="1610"/>
                    <a:pt x="1299" y="1610"/>
                  </a:cubicBezTo>
                  <a:cubicBezTo>
                    <a:pt x="1300" y="1610"/>
                    <a:pt x="1301" y="1611"/>
                    <a:pt x="1302" y="1612"/>
                  </a:cubicBezTo>
                  <a:cubicBezTo>
                    <a:pt x="1304" y="1617"/>
                    <a:pt x="1306" y="1620"/>
                    <a:pt x="1311" y="1621"/>
                  </a:cubicBezTo>
                  <a:cubicBezTo>
                    <a:pt x="1312" y="1621"/>
                    <a:pt x="1312" y="1621"/>
                    <a:pt x="1312" y="1621"/>
                  </a:cubicBezTo>
                  <a:cubicBezTo>
                    <a:pt x="1315" y="1621"/>
                    <a:pt x="1320" y="1618"/>
                    <a:pt x="1320" y="1618"/>
                  </a:cubicBezTo>
                  <a:cubicBezTo>
                    <a:pt x="1325" y="1622"/>
                    <a:pt x="1323" y="1644"/>
                    <a:pt x="1331" y="1644"/>
                  </a:cubicBezTo>
                  <a:cubicBezTo>
                    <a:pt x="1332" y="1644"/>
                    <a:pt x="1333" y="1644"/>
                    <a:pt x="1334" y="1643"/>
                  </a:cubicBezTo>
                  <a:cubicBezTo>
                    <a:pt x="1338" y="1641"/>
                    <a:pt x="1338" y="1637"/>
                    <a:pt x="1340" y="1637"/>
                  </a:cubicBezTo>
                  <a:cubicBezTo>
                    <a:pt x="1341" y="1637"/>
                    <a:pt x="1341" y="1637"/>
                    <a:pt x="1342" y="1638"/>
                  </a:cubicBezTo>
                  <a:cubicBezTo>
                    <a:pt x="1342" y="1641"/>
                    <a:pt x="1342" y="1645"/>
                    <a:pt x="1344" y="1646"/>
                  </a:cubicBezTo>
                  <a:cubicBezTo>
                    <a:pt x="1344" y="1647"/>
                    <a:pt x="1344" y="1647"/>
                    <a:pt x="1344" y="1647"/>
                  </a:cubicBezTo>
                  <a:cubicBezTo>
                    <a:pt x="1345" y="1647"/>
                    <a:pt x="1346" y="1642"/>
                    <a:pt x="1348" y="1641"/>
                  </a:cubicBezTo>
                  <a:cubicBezTo>
                    <a:pt x="1349" y="1641"/>
                    <a:pt x="1349" y="1641"/>
                    <a:pt x="1349" y="1641"/>
                  </a:cubicBezTo>
                  <a:cubicBezTo>
                    <a:pt x="1358" y="1641"/>
                    <a:pt x="1364" y="1660"/>
                    <a:pt x="1373" y="1660"/>
                  </a:cubicBezTo>
                  <a:cubicBezTo>
                    <a:pt x="1375" y="1660"/>
                    <a:pt x="1378" y="1659"/>
                    <a:pt x="1380" y="1656"/>
                  </a:cubicBezTo>
                  <a:lnTo>
                    <a:pt x="1380" y="1656"/>
                  </a:lnTo>
                  <a:cubicBezTo>
                    <a:pt x="1378" y="1658"/>
                    <a:pt x="1378" y="1659"/>
                    <a:pt x="1379" y="1659"/>
                  </a:cubicBezTo>
                  <a:cubicBezTo>
                    <a:pt x="1380" y="1659"/>
                    <a:pt x="1382" y="1657"/>
                    <a:pt x="1380" y="1656"/>
                  </a:cubicBezTo>
                  <a:lnTo>
                    <a:pt x="1380" y="1656"/>
                  </a:lnTo>
                  <a:cubicBezTo>
                    <a:pt x="1380" y="1656"/>
                    <a:pt x="1381" y="1656"/>
                    <a:pt x="1381" y="1656"/>
                  </a:cubicBezTo>
                  <a:cubicBezTo>
                    <a:pt x="1386" y="1656"/>
                    <a:pt x="1406" y="1610"/>
                    <a:pt x="1403" y="1605"/>
                  </a:cubicBezTo>
                  <a:cubicBezTo>
                    <a:pt x="1402" y="1603"/>
                    <a:pt x="1399" y="1600"/>
                    <a:pt x="1395" y="1600"/>
                  </a:cubicBezTo>
                  <a:cubicBezTo>
                    <a:pt x="1394" y="1600"/>
                    <a:pt x="1393" y="1600"/>
                    <a:pt x="1393" y="1601"/>
                  </a:cubicBezTo>
                  <a:cubicBezTo>
                    <a:pt x="1388" y="1607"/>
                    <a:pt x="1385" y="1613"/>
                    <a:pt x="1383" y="1613"/>
                  </a:cubicBezTo>
                  <a:cubicBezTo>
                    <a:pt x="1382" y="1613"/>
                    <a:pt x="1381" y="1612"/>
                    <a:pt x="1380" y="1609"/>
                  </a:cubicBezTo>
                  <a:cubicBezTo>
                    <a:pt x="1377" y="1603"/>
                    <a:pt x="1373" y="1597"/>
                    <a:pt x="1366" y="1597"/>
                  </a:cubicBezTo>
                  <a:cubicBezTo>
                    <a:pt x="1366" y="1597"/>
                    <a:pt x="1366" y="1597"/>
                    <a:pt x="1366" y="1597"/>
                  </a:cubicBezTo>
                  <a:cubicBezTo>
                    <a:pt x="1362" y="1597"/>
                    <a:pt x="1355" y="1607"/>
                    <a:pt x="1352" y="1607"/>
                  </a:cubicBezTo>
                  <a:cubicBezTo>
                    <a:pt x="1352" y="1607"/>
                    <a:pt x="1352" y="1607"/>
                    <a:pt x="1352" y="1606"/>
                  </a:cubicBezTo>
                  <a:cubicBezTo>
                    <a:pt x="1348" y="1601"/>
                    <a:pt x="1357" y="1581"/>
                    <a:pt x="1353" y="1577"/>
                  </a:cubicBezTo>
                  <a:cubicBezTo>
                    <a:pt x="1353" y="1576"/>
                    <a:pt x="1353" y="1576"/>
                    <a:pt x="1352" y="1576"/>
                  </a:cubicBezTo>
                  <a:cubicBezTo>
                    <a:pt x="1350" y="1576"/>
                    <a:pt x="1346" y="1588"/>
                    <a:pt x="1345" y="1591"/>
                  </a:cubicBezTo>
                  <a:cubicBezTo>
                    <a:pt x="1342" y="1590"/>
                    <a:pt x="1348" y="1575"/>
                    <a:pt x="1345" y="1575"/>
                  </a:cubicBezTo>
                  <a:lnTo>
                    <a:pt x="1345" y="1575"/>
                  </a:lnTo>
                  <a:cubicBezTo>
                    <a:pt x="1345" y="1575"/>
                    <a:pt x="1344" y="1575"/>
                    <a:pt x="1344" y="1576"/>
                  </a:cubicBezTo>
                  <a:cubicBezTo>
                    <a:pt x="1342" y="1577"/>
                    <a:pt x="1331" y="1600"/>
                    <a:pt x="1328" y="1600"/>
                  </a:cubicBezTo>
                  <a:cubicBezTo>
                    <a:pt x="1327" y="1600"/>
                    <a:pt x="1327" y="1599"/>
                    <a:pt x="1327" y="1597"/>
                  </a:cubicBezTo>
                  <a:cubicBezTo>
                    <a:pt x="1327" y="1591"/>
                    <a:pt x="1333" y="1584"/>
                    <a:pt x="1331" y="1577"/>
                  </a:cubicBezTo>
                  <a:cubicBezTo>
                    <a:pt x="1331" y="1575"/>
                    <a:pt x="1329" y="1575"/>
                    <a:pt x="1328" y="1575"/>
                  </a:cubicBezTo>
                  <a:cubicBezTo>
                    <a:pt x="1327" y="1575"/>
                    <a:pt x="1327" y="1575"/>
                    <a:pt x="1326" y="1575"/>
                  </a:cubicBezTo>
                  <a:cubicBezTo>
                    <a:pt x="1321" y="1576"/>
                    <a:pt x="1319" y="1590"/>
                    <a:pt x="1313" y="1590"/>
                  </a:cubicBezTo>
                  <a:cubicBezTo>
                    <a:pt x="1313" y="1590"/>
                    <a:pt x="1312" y="1590"/>
                    <a:pt x="1311" y="1590"/>
                  </a:cubicBezTo>
                  <a:cubicBezTo>
                    <a:pt x="1315" y="1583"/>
                    <a:pt x="1318" y="1576"/>
                    <a:pt x="1318" y="1570"/>
                  </a:cubicBezTo>
                  <a:cubicBezTo>
                    <a:pt x="1317" y="1566"/>
                    <a:pt x="1316" y="1562"/>
                    <a:pt x="1314" y="1562"/>
                  </a:cubicBezTo>
                  <a:cubicBezTo>
                    <a:pt x="1313" y="1562"/>
                    <a:pt x="1311" y="1564"/>
                    <a:pt x="1309" y="1567"/>
                  </a:cubicBezTo>
                  <a:lnTo>
                    <a:pt x="1309" y="1567"/>
                  </a:lnTo>
                  <a:cubicBezTo>
                    <a:pt x="1313" y="1559"/>
                    <a:pt x="1313" y="1556"/>
                    <a:pt x="1311" y="1556"/>
                  </a:cubicBezTo>
                  <a:lnTo>
                    <a:pt x="1311" y="1556"/>
                  </a:lnTo>
                  <a:cubicBezTo>
                    <a:pt x="1309" y="1556"/>
                    <a:pt x="1306" y="1558"/>
                    <a:pt x="1303" y="1562"/>
                  </a:cubicBezTo>
                  <a:cubicBezTo>
                    <a:pt x="1307" y="1553"/>
                    <a:pt x="1296" y="1552"/>
                    <a:pt x="1290" y="1552"/>
                  </a:cubicBezTo>
                  <a:cubicBezTo>
                    <a:pt x="1288" y="1552"/>
                    <a:pt x="1287" y="1552"/>
                    <a:pt x="1286" y="1552"/>
                  </a:cubicBezTo>
                  <a:cubicBezTo>
                    <a:pt x="1285" y="1552"/>
                    <a:pt x="1285" y="1552"/>
                    <a:pt x="1284" y="1552"/>
                  </a:cubicBezTo>
                  <a:lnTo>
                    <a:pt x="1284" y="1552"/>
                  </a:lnTo>
                  <a:cubicBezTo>
                    <a:pt x="1290" y="1555"/>
                    <a:pt x="1286" y="1566"/>
                    <a:pt x="1281" y="1566"/>
                  </a:cubicBezTo>
                  <a:cubicBezTo>
                    <a:pt x="1280" y="1566"/>
                    <a:pt x="1278" y="1565"/>
                    <a:pt x="1277" y="1563"/>
                  </a:cubicBezTo>
                  <a:cubicBezTo>
                    <a:pt x="1275" y="1557"/>
                    <a:pt x="1269" y="1552"/>
                    <a:pt x="1264" y="1550"/>
                  </a:cubicBezTo>
                  <a:lnTo>
                    <a:pt x="1264" y="1550"/>
                  </a:lnTo>
                  <a:cubicBezTo>
                    <a:pt x="1257" y="1563"/>
                    <a:pt x="1269" y="1573"/>
                    <a:pt x="1273" y="1578"/>
                  </a:cubicBezTo>
                  <a:cubicBezTo>
                    <a:pt x="1269" y="1576"/>
                    <a:pt x="1264" y="1574"/>
                    <a:pt x="1261" y="1571"/>
                  </a:cubicBezTo>
                  <a:cubicBezTo>
                    <a:pt x="1258" y="1570"/>
                    <a:pt x="1255" y="1566"/>
                    <a:pt x="1257" y="1558"/>
                  </a:cubicBezTo>
                  <a:cubicBezTo>
                    <a:pt x="1259" y="1550"/>
                    <a:pt x="1264" y="1548"/>
                    <a:pt x="1263" y="1542"/>
                  </a:cubicBezTo>
                  <a:cubicBezTo>
                    <a:pt x="1263" y="1538"/>
                    <a:pt x="1261" y="1537"/>
                    <a:pt x="1259" y="1537"/>
                  </a:cubicBezTo>
                  <a:cubicBezTo>
                    <a:pt x="1255" y="1537"/>
                    <a:pt x="1250" y="1543"/>
                    <a:pt x="1245" y="1543"/>
                  </a:cubicBezTo>
                  <a:cubicBezTo>
                    <a:pt x="1244" y="1543"/>
                    <a:pt x="1244" y="1543"/>
                    <a:pt x="1243" y="1543"/>
                  </a:cubicBezTo>
                  <a:cubicBezTo>
                    <a:pt x="1238" y="1540"/>
                    <a:pt x="1237" y="1531"/>
                    <a:pt x="1239" y="1520"/>
                  </a:cubicBezTo>
                  <a:lnTo>
                    <a:pt x="1239" y="1520"/>
                  </a:lnTo>
                  <a:cubicBezTo>
                    <a:pt x="1235" y="1528"/>
                    <a:pt x="1225" y="1536"/>
                    <a:pt x="1221" y="1539"/>
                  </a:cubicBezTo>
                  <a:cubicBezTo>
                    <a:pt x="1220" y="1539"/>
                    <a:pt x="1219" y="1540"/>
                    <a:pt x="1219" y="1540"/>
                  </a:cubicBezTo>
                  <a:cubicBezTo>
                    <a:pt x="1216" y="1540"/>
                    <a:pt x="1222" y="1529"/>
                    <a:pt x="1221" y="1529"/>
                  </a:cubicBezTo>
                  <a:cubicBezTo>
                    <a:pt x="1221" y="1528"/>
                    <a:pt x="1221" y="1528"/>
                    <a:pt x="1221" y="1528"/>
                  </a:cubicBezTo>
                  <a:cubicBezTo>
                    <a:pt x="1220" y="1528"/>
                    <a:pt x="1219" y="1529"/>
                    <a:pt x="1218" y="1531"/>
                  </a:cubicBezTo>
                  <a:lnTo>
                    <a:pt x="1218" y="1531"/>
                  </a:lnTo>
                  <a:cubicBezTo>
                    <a:pt x="1220" y="1526"/>
                    <a:pt x="1222" y="1522"/>
                    <a:pt x="1222" y="1521"/>
                  </a:cubicBezTo>
                  <a:cubicBezTo>
                    <a:pt x="1222" y="1515"/>
                    <a:pt x="1215" y="1515"/>
                    <a:pt x="1213" y="1515"/>
                  </a:cubicBezTo>
                  <a:cubicBezTo>
                    <a:pt x="1212" y="1515"/>
                    <a:pt x="1211" y="1515"/>
                    <a:pt x="1210" y="1515"/>
                  </a:cubicBezTo>
                  <a:cubicBezTo>
                    <a:pt x="1206" y="1515"/>
                    <a:pt x="1202" y="1515"/>
                    <a:pt x="1198" y="1519"/>
                  </a:cubicBezTo>
                  <a:cubicBezTo>
                    <a:pt x="1195" y="1522"/>
                    <a:pt x="1194" y="1524"/>
                    <a:pt x="1193" y="1524"/>
                  </a:cubicBezTo>
                  <a:cubicBezTo>
                    <a:pt x="1192" y="1524"/>
                    <a:pt x="1192" y="1524"/>
                    <a:pt x="1191" y="1523"/>
                  </a:cubicBezTo>
                  <a:cubicBezTo>
                    <a:pt x="1190" y="1522"/>
                    <a:pt x="1189" y="1519"/>
                    <a:pt x="1191" y="1515"/>
                  </a:cubicBezTo>
                  <a:cubicBezTo>
                    <a:pt x="1193" y="1509"/>
                    <a:pt x="1192" y="1510"/>
                    <a:pt x="1189" y="1509"/>
                  </a:cubicBezTo>
                  <a:cubicBezTo>
                    <a:pt x="1189" y="1509"/>
                    <a:pt x="1188" y="1509"/>
                    <a:pt x="1188" y="1509"/>
                  </a:cubicBezTo>
                  <a:cubicBezTo>
                    <a:pt x="1185" y="1509"/>
                    <a:pt x="1180" y="1513"/>
                    <a:pt x="1176" y="1513"/>
                  </a:cubicBezTo>
                  <a:cubicBezTo>
                    <a:pt x="1175" y="1513"/>
                    <a:pt x="1175" y="1513"/>
                    <a:pt x="1174" y="1513"/>
                  </a:cubicBezTo>
                  <a:cubicBezTo>
                    <a:pt x="1171" y="1513"/>
                    <a:pt x="1169" y="1512"/>
                    <a:pt x="1166" y="1509"/>
                  </a:cubicBezTo>
                  <a:cubicBezTo>
                    <a:pt x="1165" y="1508"/>
                    <a:pt x="1166" y="1498"/>
                    <a:pt x="1165" y="1498"/>
                  </a:cubicBezTo>
                  <a:cubicBezTo>
                    <a:pt x="1165" y="1498"/>
                    <a:pt x="1165" y="1498"/>
                    <a:pt x="1165" y="1498"/>
                  </a:cubicBezTo>
                  <a:cubicBezTo>
                    <a:pt x="1164" y="1498"/>
                    <a:pt x="1163" y="1502"/>
                    <a:pt x="1162" y="1502"/>
                  </a:cubicBezTo>
                  <a:lnTo>
                    <a:pt x="1159" y="1501"/>
                  </a:lnTo>
                  <a:lnTo>
                    <a:pt x="1147" y="1495"/>
                  </a:lnTo>
                  <a:cubicBezTo>
                    <a:pt x="1145" y="1493"/>
                    <a:pt x="1142" y="1490"/>
                    <a:pt x="1139" y="1490"/>
                  </a:cubicBezTo>
                  <a:cubicBezTo>
                    <a:pt x="1136" y="1490"/>
                    <a:pt x="1133" y="1492"/>
                    <a:pt x="1130" y="1498"/>
                  </a:cubicBezTo>
                  <a:cubicBezTo>
                    <a:pt x="1135" y="1487"/>
                    <a:pt x="1127" y="1481"/>
                    <a:pt x="1124" y="1480"/>
                  </a:cubicBezTo>
                  <a:cubicBezTo>
                    <a:pt x="1123" y="1479"/>
                    <a:pt x="1122" y="1479"/>
                    <a:pt x="1122" y="1479"/>
                  </a:cubicBezTo>
                  <a:cubicBezTo>
                    <a:pt x="1119" y="1479"/>
                    <a:pt x="1115" y="1482"/>
                    <a:pt x="1113" y="1482"/>
                  </a:cubicBezTo>
                  <a:cubicBezTo>
                    <a:pt x="1112" y="1482"/>
                    <a:pt x="1111" y="1482"/>
                    <a:pt x="1111" y="1481"/>
                  </a:cubicBezTo>
                  <a:cubicBezTo>
                    <a:pt x="1109" y="1480"/>
                    <a:pt x="1115" y="1472"/>
                    <a:pt x="1115" y="1468"/>
                  </a:cubicBezTo>
                  <a:cubicBezTo>
                    <a:pt x="1114" y="1465"/>
                    <a:pt x="1111" y="1464"/>
                    <a:pt x="1110" y="1464"/>
                  </a:cubicBezTo>
                  <a:cubicBezTo>
                    <a:pt x="1109" y="1464"/>
                    <a:pt x="1108" y="1463"/>
                    <a:pt x="1106" y="1463"/>
                  </a:cubicBezTo>
                  <a:cubicBezTo>
                    <a:pt x="1104" y="1463"/>
                    <a:pt x="1102" y="1464"/>
                    <a:pt x="1099" y="1466"/>
                  </a:cubicBezTo>
                  <a:cubicBezTo>
                    <a:pt x="1098" y="1467"/>
                    <a:pt x="1095" y="1472"/>
                    <a:pt x="1093" y="1476"/>
                  </a:cubicBezTo>
                  <a:lnTo>
                    <a:pt x="1093" y="1476"/>
                  </a:lnTo>
                  <a:cubicBezTo>
                    <a:pt x="1097" y="1468"/>
                    <a:pt x="1096" y="1467"/>
                    <a:pt x="1094" y="1467"/>
                  </a:cubicBezTo>
                  <a:cubicBezTo>
                    <a:pt x="1092" y="1467"/>
                    <a:pt x="1089" y="1468"/>
                    <a:pt x="1088" y="1468"/>
                  </a:cubicBezTo>
                  <a:cubicBezTo>
                    <a:pt x="1087" y="1468"/>
                    <a:pt x="1086" y="1468"/>
                    <a:pt x="1086" y="1467"/>
                  </a:cubicBezTo>
                  <a:cubicBezTo>
                    <a:pt x="1084" y="1465"/>
                    <a:pt x="1100" y="1444"/>
                    <a:pt x="1094" y="1444"/>
                  </a:cubicBezTo>
                  <a:lnTo>
                    <a:pt x="1094" y="1444"/>
                  </a:lnTo>
                  <a:cubicBezTo>
                    <a:pt x="1094" y="1444"/>
                    <a:pt x="1094" y="1444"/>
                    <a:pt x="1094" y="1444"/>
                  </a:cubicBezTo>
                  <a:cubicBezTo>
                    <a:pt x="1085" y="1446"/>
                    <a:pt x="1077" y="1466"/>
                    <a:pt x="1070" y="1475"/>
                  </a:cubicBezTo>
                  <a:cubicBezTo>
                    <a:pt x="1070" y="1476"/>
                    <a:pt x="1069" y="1477"/>
                    <a:pt x="1069" y="1477"/>
                  </a:cubicBezTo>
                  <a:cubicBezTo>
                    <a:pt x="1066" y="1477"/>
                    <a:pt x="1071" y="1457"/>
                    <a:pt x="1072" y="1456"/>
                  </a:cubicBezTo>
                  <a:lnTo>
                    <a:pt x="1072" y="1456"/>
                  </a:lnTo>
                  <a:cubicBezTo>
                    <a:pt x="1068" y="1460"/>
                    <a:pt x="1067" y="1463"/>
                    <a:pt x="1065" y="1463"/>
                  </a:cubicBezTo>
                  <a:cubicBezTo>
                    <a:pt x="1065" y="1463"/>
                    <a:pt x="1065" y="1463"/>
                    <a:pt x="1064" y="1463"/>
                  </a:cubicBezTo>
                  <a:cubicBezTo>
                    <a:pt x="1064" y="1462"/>
                    <a:pt x="1062" y="1461"/>
                    <a:pt x="1061" y="1461"/>
                  </a:cubicBezTo>
                  <a:cubicBezTo>
                    <a:pt x="1061" y="1461"/>
                    <a:pt x="1060" y="1461"/>
                    <a:pt x="1060" y="1461"/>
                  </a:cubicBezTo>
                  <a:cubicBezTo>
                    <a:pt x="1057" y="1463"/>
                    <a:pt x="1056" y="1468"/>
                    <a:pt x="1054" y="1470"/>
                  </a:cubicBezTo>
                  <a:cubicBezTo>
                    <a:pt x="1053" y="1471"/>
                    <a:pt x="1052" y="1471"/>
                    <a:pt x="1051" y="1471"/>
                  </a:cubicBezTo>
                  <a:cubicBezTo>
                    <a:pt x="1050" y="1471"/>
                    <a:pt x="1049" y="1471"/>
                    <a:pt x="1048" y="1470"/>
                  </a:cubicBezTo>
                  <a:cubicBezTo>
                    <a:pt x="1053" y="1463"/>
                    <a:pt x="1054" y="1458"/>
                    <a:pt x="1050" y="1458"/>
                  </a:cubicBezTo>
                  <a:cubicBezTo>
                    <a:pt x="1050" y="1458"/>
                    <a:pt x="1050" y="1458"/>
                    <a:pt x="1049" y="1458"/>
                  </a:cubicBezTo>
                  <a:cubicBezTo>
                    <a:pt x="1047" y="1458"/>
                    <a:pt x="1046" y="1459"/>
                    <a:pt x="1045" y="1459"/>
                  </a:cubicBezTo>
                  <a:cubicBezTo>
                    <a:pt x="1043" y="1459"/>
                    <a:pt x="1043" y="1457"/>
                    <a:pt x="1047" y="1448"/>
                  </a:cubicBezTo>
                  <a:cubicBezTo>
                    <a:pt x="1049" y="1445"/>
                    <a:pt x="1045" y="1442"/>
                    <a:pt x="1043" y="1442"/>
                  </a:cubicBezTo>
                  <a:cubicBezTo>
                    <a:pt x="1042" y="1442"/>
                    <a:pt x="1041" y="1442"/>
                    <a:pt x="1041" y="1443"/>
                  </a:cubicBezTo>
                  <a:cubicBezTo>
                    <a:pt x="1036" y="1447"/>
                    <a:pt x="1037" y="1451"/>
                    <a:pt x="1034" y="1451"/>
                  </a:cubicBezTo>
                  <a:cubicBezTo>
                    <a:pt x="1030" y="1450"/>
                    <a:pt x="1027" y="1447"/>
                    <a:pt x="1025" y="1445"/>
                  </a:cubicBezTo>
                  <a:cubicBezTo>
                    <a:pt x="1022" y="1440"/>
                    <a:pt x="1025" y="1434"/>
                    <a:pt x="1024" y="1429"/>
                  </a:cubicBezTo>
                  <a:cubicBezTo>
                    <a:pt x="1024" y="1426"/>
                    <a:pt x="1022" y="1424"/>
                    <a:pt x="1019" y="1424"/>
                  </a:cubicBezTo>
                  <a:cubicBezTo>
                    <a:pt x="1018" y="1424"/>
                    <a:pt x="1016" y="1424"/>
                    <a:pt x="1015" y="1426"/>
                  </a:cubicBezTo>
                  <a:cubicBezTo>
                    <a:pt x="1013" y="1426"/>
                    <a:pt x="1013" y="1427"/>
                    <a:pt x="1012" y="1427"/>
                  </a:cubicBezTo>
                  <a:cubicBezTo>
                    <a:pt x="1008" y="1427"/>
                    <a:pt x="1008" y="1415"/>
                    <a:pt x="1009" y="1413"/>
                  </a:cubicBezTo>
                  <a:lnTo>
                    <a:pt x="1009" y="1413"/>
                  </a:lnTo>
                  <a:cubicBezTo>
                    <a:pt x="1001" y="1420"/>
                    <a:pt x="1001" y="1435"/>
                    <a:pt x="999" y="1440"/>
                  </a:cubicBezTo>
                  <a:cubicBezTo>
                    <a:pt x="999" y="1441"/>
                    <a:pt x="998" y="1441"/>
                    <a:pt x="998" y="1441"/>
                  </a:cubicBezTo>
                  <a:cubicBezTo>
                    <a:pt x="997" y="1441"/>
                    <a:pt x="994" y="1439"/>
                    <a:pt x="996" y="1436"/>
                  </a:cubicBezTo>
                  <a:cubicBezTo>
                    <a:pt x="998" y="1431"/>
                    <a:pt x="997" y="1430"/>
                    <a:pt x="994" y="1430"/>
                  </a:cubicBezTo>
                  <a:cubicBezTo>
                    <a:pt x="993" y="1430"/>
                    <a:pt x="991" y="1430"/>
                    <a:pt x="990" y="1431"/>
                  </a:cubicBezTo>
                  <a:cubicBezTo>
                    <a:pt x="989" y="1431"/>
                    <a:pt x="989" y="1431"/>
                    <a:pt x="988" y="1431"/>
                  </a:cubicBezTo>
                  <a:cubicBezTo>
                    <a:pt x="984" y="1431"/>
                    <a:pt x="991" y="1422"/>
                    <a:pt x="993" y="1414"/>
                  </a:cubicBezTo>
                  <a:cubicBezTo>
                    <a:pt x="993" y="1412"/>
                    <a:pt x="993" y="1412"/>
                    <a:pt x="992" y="1412"/>
                  </a:cubicBezTo>
                  <a:cubicBezTo>
                    <a:pt x="991" y="1412"/>
                    <a:pt x="988" y="1416"/>
                    <a:pt x="987" y="1417"/>
                  </a:cubicBezTo>
                  <a:cubicBezTo>
                    <a:pt x="985" y="1421"/>
                    <a:pt x="983" y="1422"/>
                    <a:pt x="981" y="1422"/>
                  </a:cubicBezTo>
                  <a:cubicBezTo>
                    <a:pt x="980" y="1422"/>
                    <a:pt x="979" y="1421"/>
                    <a:pt x="978" y="1420"/>
                  </a:cubicBezTo>
                  <a:cubicBezTo>
                    <a:pt x="975" y="1419"/>
                    <a:pt x="975" y="1417"/>
                    <a:pt x="973" y="1417"/>
                  </a:cubicBezTo>
                  <a:cubicBezTo>
                    <a:pt x="971" y="1417"/>
                    <a:pt x="969" y="1418"/>
                    <a:pt x="965" y="1421"/>
                  </a:cubicBezTo>
                  <a:cubicBezTo>
                    <a:pt x="965" y="1421"/>
                    <a:pt x="961" y="1423"/>
                    <a:pt x="960" y="1423"/>
                  </a:cubicBezTo>
                  <a:cubicBezTo>
                    <a:pt x="959" y="1423"/>
                    <a:pt x="959" y="1422"/>
                    <a:pt x="959" y="1422"/>
                  </a:cubicBezTo>
                  <a:cubicBezTo>
                    <a:pt x="960" y="1419"/>
                    <a:pt x="973" y="1406"/>
                    <a:pt x="971" y="1400"/>
                  </a:cubicBezTo>
                  <a:cubicBezTo>
                    <a:pt x="968" y="1395"/>
                    <a:pt x="962" y="1393"/>
                    <a:pt x="958" y="1391"/>
                  </a:cubicBezTo>
                  <a:lnTo>
                    <a:pt x="958" y="1391"/>
                  </a:lnTo>
                  <a:cubicBezTo>
                    <a:pt x="959" y="1392"/>
                    <a:pt x="960" y="1394"/>
                    <a:pt x="958" y="1398"/>
                  </a:cubicBezTo>
                  <a:cubicBezTo>
                    <a:pt x="957" y="1398"/>
                    <a:pt x="957" y="1399"/>
                    <a:pt x="956" y="1399"/>
                  </a:cubicBezTo>
                  <a:cubicBezTo>
                    <a:pt x="955" y="1399"/>
                    <a:pt x="953" y="1397"/>
                    <a:pt x="951" y="1397"/>
                  </a:cubicBezTo>
                  <a:cubicBezTo>
                    <a:pt x="949" y="1397"/>
                    <a:pt x="948" y="1398"/>
                    <a:pt x="946" y="1400"/>
                  </a:cubicBezTo>
                  <a:lnTo>
                    <a:pt x="946" y="1400"/>
                  </a:lnTo>
                  <a:cubicBezTo>
                    <a:pt x="947" y="1400"/>
                    <a:pt x="947" y="1400"/>
                    <a:pt x="947" y="1400"/>
                  </a:cubicBezTo>
                  <a:cubicBezTo>
                    <a:pt x="948" y="1400"/>
                    <a:pt x="949" y="1409"/>
                    <a:pt x="947" y="1410"/>
                  </a:cubicBezTo>
                  <a:cubicBezTo>
                    <a:pt x="944" y="1410"/>
                    <a:pt x="939" y="1414"/>
                    <a:pt x="937" y="1414"/>
                  </a:cubicBezTo>
                  <a:cubicBezTo>
                    <a:pt x="935" y="1414"/>
                    <a:pt x="935" y="1412"/>
                    <a:pt x="939" y="1405"/>
                  </a:cubicBezTo>
                  <a:cubicBezTo>
                    <a:pt x="942" y="1401"/>
                    <a:pt x="946" y="1396"/>
                    <a:pt x="945" y="1393"/>
                  </a:cubicBezTo>
                  <a:cubicBezTo>
                    <a:pt x="942" y="1388"/>
                    <a:pt x="937" y="1384"/>
                    <a:pt x="932" y="1384"/>
                  </a:cubicBezTo>
                  <a:cubicBezTo>
                    <a:pt x="927" y="1384"/>
                    <a:pt x="924" y="1397"/>
                    <a:pt x="920" y="1402"/>
                  </a:cubicBezTo>
                  <a:cubicBezTo>
                    <a:pt x="918" y="1400"/>
                    <a:pt x="915" y="1389"/>
                    <a:pt x="917" y="1384"/>
                  </a:cubicBezTo>
                  <a:cubicBezTo>
                    <a:pt x="918" y="1380"/>
                    <a:pt x="921" y="1380"/>
                    <a:pt x="923" y="1380"/>
                  </a:cubicBezTo>
                  <a:cubicBezTo>
                    <a:pt x="925" y="1380"/>
                    <a:pt x="926" y="1380"/>
                    <a:pt x="926" y="1380"/>
                  </a:cubicBezTo>
                  <a:cubicBezTo>
                    <a:pt x="924" y="1378"/>
                    <a:pt x="916" y="1378"/>
                    <a:pt x="918" y="1371"/>
                  </a:cubicBezTo>
                  <a:cubicBezTo>
                    <a:pt x="918" y="1364"/>
                    <a:pt x="925" y="1354"/>
                    <a:pt x="929" y="1349"/>
                  </a:cubicBezTo>
                  <a:lnTo>
                    <a:pt x="929" y="1349"/>
                  </a:lnTo>
                  <a:cubicBezTo>
                    <a:pt x="921" y="1357"/>
                    <a:pt x="914" y="1366"/>
                    <a:pt x="905" y="1373"/>
                  </a:cubicBezTo>
                  <a:cubicBezTo>
                    <a:pt x="904" y="1374"/>
                    <a:pt x="904" y="1374"/>
                    <a:pt x="903" y="1374"/>
                  </a:cubicBezTo>
                  <a:cubicBezTo>
                    <a:pt x="901" y="1374"/>
                    <a:pt x="900" y="1372"/>
                    <a:pt x="897" y="1372"/>
                  </a:cubicBezTo>
                  <a:cubicBezTo>
                    <a:pt x="897" y="1372"/>
                    <a:pt x="897" y="1372"/>
                    <a:pt x="897" y="1372"/>
                  </a:cubicBezTo>
                  <a:cubicBezTo>
                    <a:pt x="895" y="1373"/>
                    <a:pt x="891" y="1378"/>
                    <a:pt x="890" y="1378"/>
                  </a:cubicBezTo>
                  <a:cubicBezTo>
                    <a:pt x="889" y="1378"/>
                    <a:pt x="889" y="1377"/>
                    <a:pt x="890" y="1375"/>
                  </a:cubicBezTo>
                  <a:cubicBezTo>
                    <a:pt x="892" y="1366"/>
                    <a:pt x="902" y="1360"/>
                    <a:pt x="905" y="1350"/>
                  </a:cubicBezTo>
                  <a:cubicBezTo>
                    <a:pt x="906" y="1348"/>
                    <a:pt x="906" y="1347"/>
                    <a:pt x="904" y="1347"/>
                  </a:cubicBezTo>
                  <a:cubicBezTo>
                    <a:pt x="902" y="1347"/>
                    <a:pt x="899" y="1349"/>
                    <a:pt x="898" y="1350"/>
                  </a:cubicBezTo>
                  <a:cubicBezTo>
                    <a:pt x="894" y="1351"/>
                    <a:pt x="891" y="1355"/>
                    <a:pt x="889" y="1355"/>
                  </a:cubicBezTo>
                  <a:cubicBezTo>
                    <a:pt x="885" y="1355"/>
                    <a:pt x="884" y="1353"/>
                    <a:pt x="881" y="1351"/>
                  </a:cubicBezTo>
                  <a:cubicBezTo>
                    <a:pt x="876" y="1348"/>
                    <a:pt x="871" y="1342"/>
                    <a:pt x="864" y="1342"/>
                  </a:cubicBezTo>
                  <a:cubicBezTo>
                    <a:pt x="862" y="1342"/>
                    <a:pt x="861" y="1342"/>
                    <a:pt x="859" y="1343"/>
                  </a:cubicBezTo>
                  <a:cubicBezTo>
                    <a:pt x="857" y="1343"/>
                    <a:pt x="854" y="1347"/>
                    <a:pt x="853" y="1347"/>
                  </a:cubicBezTo>
                  <a:cubicBezTo>
                    <a:pt x="852" y="1347"/>
                    <a:pt x="852" y="1347"/>
                    <a:pt x="852" y="1346"/>
                  </a:cubicBezTo>
                  <a:cubicBezTo>
                    <a:pt x="852" y="1342"/>
                    <a:pt x="856" y="1335"/>
                    <a:pt x="856" y="1329"/>
                  </a:cubicBezTo>
                  <a:cubicBezTo>
                    <a:pt x="855" y="1322"/>
                    <a:pt x="850" y="1316"/>
                    <a:pt x="844" y="1316"/>
                  </a:cubicBezTo>
                  <a:cubicBezTo>
                    <a:pt x="842" y="1316"/>
                    <a:pt x="841" y="1317"/>
                    <a:pt x="839" y="1317"/>
                  </a:cubicBezTo>
                  <a:cubicBezTo>
                    <a:pt x="837" y="1318"/>
                    <a:pt x="831" y="1324"/>
                    <a:pt x="830" y="1324"/>
                  </a:cubicBezTo>
                  <a:cubicBezTo>
                    <a:pt x="830" y="1324"/>
                    <a:pt x="830" y="1324"/>
                    <a:pt x="830" y="1324"/>
                  </a:cubicBezTo>
                  <a:cubicBezTo>
                    <a:pt x="829" y="1321"/>
                    <a:pt x="839" y="1309"/>
                    <a:pt x="836" y="1308"/>
                  </a:cubicBezTo>
                  <a:lnTo>
                    <a:pt x="836" y="1308"/>
                  </a:lnTo>
                  <a:cubicBezTo>
                    <a:pt x="836" y="1308"/>
                    <a:pt x="830" y="1316"/>
                    <a:pt x="827" y="1316"/>
                  </a:cubicBezTo>
                  <a:cubicBezTo>
                    <a:pt x="826" y="1316"/>
                    <a:pt x="826" y="1316"/>
                    <a:pt x="826" y="1316"/>
                  </a:cubicBezTo>
                  <a:cubicBezTo>
                    <a:pt x="825" y="1315"/>
                    <a:pt x="824" y="1315"/>
                    <a:pt x="823" y="1315"/>
                  </a:cubicBezTo>
                  <a:cubicBezTo>
                    <a:pt x="822" y="1315"/>
                    <a:pt x="821" y="1315"/>
                    <a:pt x="819" y="1318"/>
                  </a:cubicBezTo>
                  <a:cubicBezTo>
                    <a:pt x="811" y="1329"/>
                    <a:pt x="810" y="1329"/>
                    <a:pt x="802" y="1335"/>
                  </a:cubicBezTo>
                  <a:cubicBezTo>
                    <a:pt x="803" y="1331"/>
                    <a:pt x="811" y="1312"/>
                    <a:pt x="812" y="1312"/>
                  </a:cubicBezTo>
                  <a:cubicBezTo>
                    <a:pt x="812" y="1312"/>
                    <a:pt x="812" y="1312"/>
                    <a:pt x="812" y="1312"/>
                  </a:cubicBezTo>
                  <a:cubicBezTo>
                    <a:pt x="813" y="1313"/>
                    <a:pt x="812" y="1316"/>
                    <a:pt x="814" y="1316"/>
                  </a:cubicBezTo>
                  <a:cubicBezTo>
                    <a:pt x="815" y="1316"/>
                    <a:pt x="816" y="1316"/>
                    <a:pt x="817" y="1315"/>
                  </a:cubicBezTo>
                  <a:cubicBezTo>
                    <a:pt x="820" y="1312"/>
                    <a:pt x="820" y="1310"/>
                    <a:pt x="820" y="1309"/>
                  </a:cubicBezTo>
                  <a:cubicBezTo>
                    <a:pt x="820" y="1307"/>
                    <a:pt x="818" y="1307"/>
                    <a:pt x="816" y="1307"/>
                  </a:cubicBezTo>
                  <a:cubicBezTo>
                    <a:pt x="816" y="1307"/>
                    <a:pt x="815" y="1307"/>
                    <a:pt x="815" y="1307"/>
                  </a:cubicBezTo>
                  <a:cubicBezTo>
                    <a:pt x="811" y="1307"/>
                    <a:pt x="808" y="1307"/>
                    <a:pt x="810" y="1301"/>
                  </a:cubicBezTo>
                  <a:cubicBezTo>
                    <a:pt x="811" y="1299"/>
                    <a:pt x="810" y="1298"/>
                    <a:pt x="809" y="1297"/>
                  </a:cubicBezTo>
                  <a:lnTo>
                    <a:pt x="809" y="1297"/>
                  </a:lnTo>
                  <a:cubicBezTo>
                    <a:pt x="808" y="1303"/>
                    <a:pt x="803" y="1315"/>
                    <a:pt x="799" y="1315"/>
                  </a:cubicBezTo>
                  <a:cubicBezTo>
                    <a:pt x="799" y="1315"/>
                    <a:pt x="798" y="1315"/>
                    <a:pt x="798" y="1315"/>
                  </a:cubicBezTo>
                  <a:lnTo>
                    <a:pt x="809" y="1297"/>
                  </a:lnTo>
                  <a:lnTo>
                    <a:pt x="809" y="1297"/>
                  </a:lnTo>
                  <a:cubicBezTo>
                    <a:pt x="809" y="1297"/>
                    <a:pt x="809" y="1297"/>
                    <a:pt x="809" y="1297"/>
                  </a:cubicBezTo>
                  <a:lnTo>
                    <a:pt x="809" y="1297"/>
                  </a:lnTo>
                  <a:cubicBezTo>
                    <a:pt x="809" y="1297"/>
                    <a:pt x="809" y="1296"/>
                    <a:pt x="809" y="1296"/>
                  </a:cubicBezTo>
                  <a:lnTo>
                    <a:pt x="809" y="1296"/>
                  </a:lnTo>
                  <a:lnTo>
                    <a:pt x="809" y="1297"/>
                  </a:lnTo>
                  <a:lnTo>
                    <a:pt x="809" y="1297"/>
                  </a:lnTo>
                  <a:cubicBezTo>
                    <a:pt x="805" y="1294"/>
                    <a:pt x="794" y="1295"/>
                    <a:pt x="791" y="1293"/>
                  </a:cubicBezTo>
                  <a:cubicBezTo>
                    <a:pt x="785" y="1303"/>
                    <a:pt x="788" y="1304"/>
                    <a:pt x="782" y="1313"/>
                  </a:cubicBezTo>
                  <a:cubicBezTo>
                    <a:pt x="780" y="1311"/>
                    <a:pt x="784" y="1299"/>
                    <a:pt x="782" y="1299"/>
                  </a:cubicBezTo>
                  <a:lnTo>
                    <a:pt x="782" y="1299"/>
                  </a:lnTo>
                  <a:cubicBezTo>
                    <a:pt x="779" y="1299"/>
                    <a:pt x="771" y="1308"/>
                    <a:pt x="767" y="1311"/>
                  </a:cubicBezTo>
                  <a:cubicBezTo>
                    <a:pt x="769" y="1304"/>
                    <a:pt x="777" y="1272"/>
                    <a:pt x="773" y="1272"/>
                  </a:cubicBezTo>
                  <a:lnTo>
                    <a:pt x="773" y="1272"/>
                  </a:lnTo>
                  <a:cubicBezTo>
                    <a:pt x="772" y="1272"/>
                    <a:pt x="770" y="1274"/>
                    <a:pt x="768" y="1277"/>
                  </a:cubicBezTo>
                  <a:cubicBezTo>
                    <a:pt x="769" y="1278"/>
                    <a:pt x="769" y="1278"/>
                    <a:pt x="769" y="1278"/>
                  </a:cubicBezTo>
                  <a:cubicBezTo>
                    <a:pt x="770" y="1278"/>
                    <a:pt x="771" y="1277"/>
                    <a:pt x="773" y="1276"/>
                  </a:cubicBezTo>
                  <a:lnTo>
                    <a:pt x="773" y="1276"/>
                  </a:lnTo>
                  <a:cubicBezTo>
                    <a:pt x="774" y="1276"/>
                    <a:pt x="764" y="1288"/>
                    <a:pt x="763" y="1289"/>
                  </a:cubicBezTo>
                  <a:cubicBezTo>
                    <a:pt x="761" y="1291"/>
                    <a:pt x="759" y="1291"/>
                    <a:pt x="758" y="1291"/>
                  </a:cubicBezTo>
                  <a:cubicBezTo>
                    <a:pt x="757" y="1291"/>
                    <a:pt x="756" y="1291"/>
                    <a:pt x="755" y="1290"/>
                  </a:cubicBezTo>
                  <a:cubicBezTo>
                    <a:pt x="753" y="1285"/>
                    <a:pt x="767" y="1273"/>
                    <a:pt x="764" y="1267"/>
                  </a:cubicBezTo>
                  <a:cubicBezTo>
                    <a:pt x="763" y="1264"/>
                    <a:pt x="760" y="1261"/>
                    <a:pt x="757" y="1261"/>
                  </a:cubicBezTo>
                  <a:cubicBezTo>
                    <a:pt x="753" y="1262"/>
                    <a:pt x="750" y="1270"/>
                    <a:pt x="746" y="1270"/>
                  </a:cubicBezTo>
                  <a:cubicBezTo>
                    <a:pt x="745" y="1270"/>
                    <a:pt x="745" y="1270"/>
                    <a:pt x="745" y="1270"/>
                  </a:cubicBezTo>
                  <a:cubicBezTo>
                    <a:pt x="742" y="1268"/>
                    <a:pt x="740" y="1268"/>
                    <a:pt x="745" y="1261"/>
                  </a:cubicBezTo>
                  <a:cubicBezTo>
                    <a:pt x="746" y="1260"/>
                    <a:pt x="751" y="1256"/>
                    <a:pt x="752" y="1254"/>
                  </a:cubicBezTo>
                  <a:cubicBezTo>
                    <a:pt x="752" y="1253"/>
                    <a:pt x="752" y="1253"/>
                    <a:pt x="752" y="1253"/>
                  </a:cubicBezTo>
                  <a:cubicBezTo>
                    <a:pt x="750" y="1253"/>
                    <a:pt x="735" y="1263"/>
                    <a:pt x="730" y="1263"/>
                  </a:cubicBezTo>
                  <a:cubicBezTo>
                    <a:pt x="729" y="1263"/>
                    <a:pt x="728" y="1262"/>
                    <a:pt x="729" y="1261"/>
                  </a:cubicBezTo>
                  <a:cubicBezTo>
                    <a:pt x="733" y="1253"/>
                    <a:pt x="739" y="1246"/>
                    <a:pt x="734" y="1242"/>
                  </a:cubicBezTo>
                  <a:cubicBezTo>
                    <a:pt x="734" y="1241"/>
                    <a:pt x="730" y="1240"/>
                    <a:pt x="728" y="1240"/>
                  </a:cubicBezTo>
                  <a:cubicBezTo>
                    <a:pt x="727" y="1240"/>
                    <a:pt x="727" y="1240"/>
                    <a:pt x="726" y="1240"/>
                  </a:cubicBezTo>
                  <a:lnTo>
                    <a:pt x="726" y="1240"/>
                  </a:lnTo>
                  <a:cubicBezTo>
                    <a:pt x="726" y="1240"/>
                    <a:pt x="726" y="1240"/>
                    <a:pt x="726" y="1240"/>
                  </a:cubicBezTo>
                  <a:lnTo>
                    <a:pt x="726" y="1240"/>
                  </a:lnTo>
                  <a:cubicBezTo>
                    <a:pt x="728" y="1240"/>
                    <a:pt x="725" y="1260"/>
                    <a:pt x="723" y="1260"/>
                  </a:cubicBezTo>
                  <a:cubicBezTo>
                    <a:pt x="722" y="1260"/>
                    <a:pt x="722" y="1260"/>
                    <a:pt x="722" y="1260"/>
                  </a:cubicBezTo>
                  <a:cubicBezTo>
                    <a:pt x="719" y="1256"/>
                    <a:pt x="718" y="1252"/>
                    <a:pt x="715" y="1249"/>
                  </a:cubicBezTo>
                  <a:lnTo>
                    <a:pt x="710" y="1246"/>
                  </a:lnTo>
                  <a:cubicBezTo>
                    <a:pt x="710" y="1245"/>
                    <a:pt x="709" y="1244"/>
                    <a:pt x="709" y="1244"/>
                  </a:cubicBezTo>
                  <a:cubicBezTo>
                    <a:pt x="708" y="1244"/>
                    <a:pt x="707" y="1245"/>
                    <a:pt x="706" y="1247"/>
                  </a:cubicBezTo>
                  <a:cubicBezTo>
                    <a:pt x="706" y="1247"/>
                    <a:pt x="706" y="1247"/>
                    <a:pt x="706" y="1247"/>
                  </a:cubicBezTo>
                  <a:cubicBezTo>
                    <a:pt x="705" y="1247"/>
                    <a:pt x="717" y="1234"/>
                    <a:pt x="718" y="1233"/>
                  </a:cubicBezTo>
                  <a:cubicBezTo>
                    <a:pt x="719" y="1230"/>
                    <a:pt x="719" y="1229"/>
                    <a:pt x="718" y="1229"/>
                  </a:cubicBezTo>
                  <a:cubicBezTo>
                    <a:pt x="716" y="1229"/>
                    <a:pt x="713" y="1231"/>
                    <a:pt x="712" y="1232"/>
                  </a:cubicBezTo>
                  <a:cubicBezTo>
                    <a:pt x="710" y="1234"/>
                    <a:pt x="705" y="1238"/>
                    <a:pt x="703" y="1238"/>
                  </a:cubicBezTo>
                  <a:cubicBezTo>
                    <a:pt x="702" y="1238"/>
                    <a:pt x="702" y="1237"/>
                    <a:pt x="702" y="1236"/>
                  </a:cubicBezTo>
                  <a:cubicBezTo>
                    <a:pt x="703" y="1232"/>
                    <a:pt x="707" y="1227"/>
                    <a:pt x="709" y="1223"/>
                  </a:cubicBezTo>
                  <a:lnTo>
                    <a:pt x="709" y="1223"/>
                  </a:lnTo>
                  <a:cubicBezTo>
                    <a:pt x="706" y="1229"/>
                    <a:pt x="694" y="1233"/>
                    <a:pt x="691" y="1233"/>
                  </a:cubicBezTo>
                  <a:cubicBezTo>
                    <a:pt x="689" y="1233"/>
                    <a:pt x="686" y="1233"/>
                    <a:pt x="685" y="1230"/>
                  </a:cubicBezTo>
                  <a:cubicBezTo>
                    <a:pt x="685" y="1227"/>
                    <a:pt x="688" y="1225"/>
                    <a:pt x="688" y="1222"/>
                  </a:cubicBezTo>
                  <a:cubicBezTo>
                    <a:pt x="687" y="1220"/>
                    <a:pt x="685" y="1217"/>
                    <a:pt x="682" y="1217"/>
                  </a:cubicBezTo>
                  <a:cubicBezTo>
                    <a:pt x="681" y="1217"/>
                    <a:pt x="680" y="1217"/>
                    <a:pt x="678" y="1219"/>
                  </a:cubicBezTo>
                  <a:cubicBezTo>
                    <a:pt x="675" y="1223"/>
                    <a:pt x="673" y="1225"/>
                    <a:pt x="671" y="1225"/>
                  </a:cubicBezTo>
                  <a:cubicBezTo>
                    <a:pt x="671" y="1225"/>
                    <a:pt x="670" y="1225"/>
                    <a:pt x="670" y="1225"/>
                  </a:cubicBezTo>
                  <a:cubicBezTo>
                    <a:pt x="670" y="1225"/>
                    <a:pt x="665" y="1224"/>
                    <a:pt x="667" y="1222"/>
                  </a:cubicBezTo>
                  <a:cubicBezTo>
                    <a:pt x="668" y="1219"/>
                    <a:pt x="684" y="1211"/>
                    <a:pt x="681" y="1206"/>
                  </a:cubicBezTo>
                  <a:cubicBezTo>
                    <a:pt x="681" y="1204"/>
                    <a:pt x="680" y="1204"/>
                    <a:pt x="679" y="1204"/>
                  </a:cubicBezTo>
                  <a:cubicBezTo>
                    <a:pt x="677" y="1204"/>
                    <a:pt x="673" y="1207"/>
                    <a:pt x="671" y="1207"/>
                  </a:cubicBezTo>
                  <a:cubicBezTo>
                    <a:pt x="670" y="1207"/>
                    <a:pt x="670" y="1206"/>
                    <a:pt x="670" y="1205"/>
                  </a:cubicBezTo>
                  <a:cubicBezTo>
                    <a:pt x="670" y="1201"/>
                    <a:pt x="668" y="1199"/>
                    <a:pt x="666" y="1199"/>
                  </a:cubicBezTo>
                  <a:cubicBezTo>
                    <a:pt x="663" y="1199"/>
                    <a:pt x="660" y="1201"/>
                    <a:pt x="656" y="1203"/>
                  </a:cubicBezTo>
                  <a:cubicBezTo>
                    <a:pt x="654" y="1203"/>
                    <a:pt x="654" y="1204"/>
                    <a:pt x="653" y="1204"/>
                  </a:cubicBezTo>
                  <a:cubicBezTo>
                    <a:pt x="652" y="1204"/>
                    <a:pt x="653" y="1202"/>
                    <a:pt x="653" y="1200"/>
                  </a:cubicBezTo>
                  <a:cubicBezTo>
                    <a:pt x="653" y="1200"/>
                    <a:pt x="652" y="1199"/>
                    <a:pt x="651" y="1199"/>
                  </a:cubicBezTo>
                  <a:cubicBezTo>
                    <a:pt x="650" y="1199"/>
                    <a:pt x="648" y="1200"/>
                    <a:pt x="647" y="1200"/>
                  </a:cubicBezTo>
                  <a:cubicBezTo>
                    <a:pt x="644" y="1203"/>
                    <a:pt x="640" y="1205"/>
                    <a:pt x="637" y="1205"/>
                  </a:cubicBezTo>
                  <a:cubicBezTo>
                    <a:pt x="635" y="1205"/>
                    <a:pt x="635" y="1204"/>
                    <a:pt x="637" y="1199"/>
                  </a:cubicBezTo>
                  <a:cubicBezTo>
                    <a:pt x="639" y="1196"/>
                    <a:pt x="648" y="1180"/>
                    <a:pt x="645" y="1180"/>
                  </a:cubicBezTo>
                  <a:lnTo>
                    <a:pt x="645" y="1180"/>
                  </a:lnTo>
                  <a:cubicBezTo>
                    <a:pt x="645" y="1180"/>
                    <a:pt x="644" y="1181"/>
                    <a:pt x="642" y="1183"/>
                  </a:cubicBezTo>
                  <a:cubicBezTo>
                    <a:pt x="638" y="1186"/>
                    <a:pt x="636" y="1190"/>
                    <a:pt x="634" y="1190"/>
                  </a:cubicBezTo>
                  <a:cubicBezTo>
                    <a:pt x="633" y="1190"/>
                    <a:pt x="633" y="1189"/>
                    <a:pt x="632" y="1189"/>
                  </a:cubicBezTo>
                  <a:cubicBezTo>
                    <a:pt x="630" y="1187"/>
                    <a:pt x="636" y="1182"/>
                    <a:pt x="637" y="1178"/>
                  </a:cubicBezTo>
                  <a:cubicBezTo>
                    <a:pt x="638" y="1175"/>
                    <a:pt x="636" y="1174"/>
                    <a:pt x="635" y="1173"/>
                  </a:cubicBezTo>
                  <a:lnTo>
                    <a:pt x="627" y="1185"/>
                  </a:lnTo>
                  <a:cubicBezTo>
                    <a:pt x="627" y="1187"/>
                    <a:pt x="627" y="1191"/>
                    <a:pt x="625" y="1194"/>
                  </a:cubicBezTo>
                  <a:cubicBezTo>
                    <a:pt x="624" y="1196"/>
                    <a:pt x="622" y="1197"/>
                    <a:pt x="621" y="1197"/>
                  </a:cubicBezTo>
                  <a:cubicBezTo>
                    <a:pt x="619" y="1197"/>
                    <a:pt x="617" y="1195"/>
                    <a:pt x="616" y="1194"/>
                  </a:cubicBezTo>
                  <a:cubicBezTo>
                    <a:pt x="612" y="1192"/>
                    <a:pt x="619" y="1186"/>
                    <a:pt x="618" y="1180"/>
                  </a:cubicBezTo>
                  <a:cubicBezTo>
                    <a:pt x="618" y="1179"/>
                    <a:pt x="618" y="1170"/>
                    <a:pt x="617" y="1170"/>
                  </a:cubicBezTo>
                  <a:cubicBezTo>
                    <a:pt x="617" y="1170"/>
                    <a:pt x="617" y="1170"/>
                    <a:pt x="616" y="1171"/>
                  </a:cubicBezTo>
                  <a:cubicBezTo>
                    <a:pt x="612" y="1173"/>
                    <a:pt x="610" y="1178"/>
                    <a:pt x="608" y="1178"/>
                  </a:cubicBezTo>
                  <a:cubicBezTo>
                    <a:pt x="607" y="1178"/>
                    <a:pt x="606" y="1178"/>
                    <a:pt x="606" y="1178"/>
                  </a:cubicBezTo>
                  <a:cubicBezTo>
                    <a:pt x="605" y="1177"/>
                    <a:pt x="604" y="1176"/>
                    <a:pt x="603" y="1176"/>
                  </a:cubicBezTo>
                  <a:cubicBezTo>
                    <a:pt x="603" y="1176"/>
                    <a:pt x="602" y="1176"/>
                    <a:pt x="601" y="1177"/>
                  </a:cubicBezTo>
                  <a:cubicBezTo>
                    <a:pt x="599" y="1178"/>
                    <a:pt x="597" y="1179"/>
                    <a:pt x="596" y="1179"/>
                  </a:cubicBezTo>
                  <a:cubicBezTo>
                    <a:pt x="590" y="1179"/>
                    <a:pt x="585" y="1172"/>
                    <a:pt x="583" y="1169"/>
                  </a:cubicBezTo>
                  <a:cubicBezTo>
                    <a:pt x="581" y="1166"/>
                    <a:pt x="583" y="1164"/>
                    <a:pt x="586" y="1158"/>
                  </a:cubicBezTo>
                  <a:cubicBezTo>
                    <a:pt x="588" y="1153"/>
                    <a:pt x="583" y="1151"/>
                    <a:pt x="581" y="1150"/>
                  </a:cubicBezTo>
                  <a:cubicBezTo>
                    <a:pt x="581" y="1148"/>
                    <a:pt x="581" y="1145"/>
                    <a:pt x="579" y="1145"/>
                  </a:cubicBezTo>
                  <a:cubicBezTo>
                    <a:pt x="577" y="1145"/>
                    <a:pt x="576" y="1146"/>
                    <a:pt x="574" y="1148"/>
                  </a:cubicBezTo>
                  <a:cubicBezTo>
                    <a:pt x="572" y="1150"/>
                    <a:pt x="571" y="1150"/>
                    <a:pt x="570" y="1150"/>
                  </a:cubicBezTo>
                  <a:cubicBezTo>
                    <a:pt x="569" y="1150"/>
                    <a:pt x="569" y="1149"/>
                    <a:pt x="567" y="1148"/>
                  </a:cubicBezTo>
                  <a:cubicBezTo>
                    <a:pt x="567" y="1148"/>
                    <a:pt x="567" y="1148"/>
                    <a:pt x="567" y="1148"/>
                  </a:cubicBezTo>
                  <a:cubicBezTo>
                    <a:pt x="565" y="1148"/>
                    <a:pt x="562" y="1150"/>
                    <a:pt x="560" y="1150"/>
                  </a:cubicBezTo>
                  <a:cubicBezTo>
                    <a:pt x="556" y="1150"/>
                    <a:pt x="557" y="1145"/>
                    <a:pt x="554" y="1144"/>
                  </a:cubicBezTo>
                  <a:cubicBezTo>
                    <a:pt x="554" y="1143"/>
                    <a:pt x="554" y="1143"/>
                    <a:pt x="554" y="1143"/>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2"/>
            <p:cNvSpPr/>
            <p:nvPr/>
          </p:nvSpPr>
          <p:spPr>
            <a:xfrm>
              <a:off x="4591075" y="3215300"/>
              <a:ext cx="41400" cy="45925"/>
            </a:xfrm>
            <a:custGeom>
              <a:rect b="b" l="l" r="r" t="t"/>
              <a:pathLst>
                <a:path extrusionOk="0" h="1837" w="1656">
                  <a:moveTo>
                    <a:pt x="494" y="1"/>
                  </a:moveTo>
                  <a:cubicBezTo>
                    <a:pt x="452" y="1"/>
                    <a:pt x="412" y="6"/>
                    <a:pt x="373" y="17"/>
                  </a:cubicBezTo>
                  <a:cubicBezTo>
                    <a:pt x="177" y="71"/>
                    <a:pt x="56" y="255"/>
                    <a:pt x="40" y="521"/>
                  </a:cubicBezTo>
                  <a:cubicBezTo>
                    <a:pt x="1" y="1181"/>
                    <a:pt x="1309" y="1761"/>
                    <a:pt x="1458" y="1826"/>
                  </a:cubicBezTo>
                  <a:cubicBezTo>
                    <a:pt x="1475" y="1833"/>
                    <a:pt x="1491" y="1836"/>
                    <a:pt x="1509" y="1836"/>
                  </a:cubicBezTo>
                  <a:cubicBezTo>
                    <a:pt x="1558" y="1836"/>
                    <a:pt x="1606" y="1807"/>
                    <a:pt x="1627" y="1758"/>
                  </a:cubicBezTo>
                  <a:cubicBezTo>
                    <a:pt x="1655" y="1692"/>
                    <a:pt x="1625" y="1617"/>
                    <a:pt x="1559" y="1589"/>
                  </a:cubicBezTo>
                  <a:cubicBezTo>
                    <a:pt x="1060" y="1374"/>
                    <a:pt x="276" y="899"/>
                    <a:pt x="298" y="536"/>
                  </a:cubicBezTo>
                  <a:cubicBezTo>
                    <a:pt x="304" y="429"/>
                    <a:pt x="334" y="295"/>
                    <a:pt x="442" y="265"/>
                  </a:cubicBezTo>
                  <a:cubicBezTo>
                    <a:pt x="458" y="261"/>
                    <a:pt x="475" y="259"/>
                    <a:pt x="494" y="259"/>
                  </a:cubicBezTo>
                  <a:cubicBezTo>
                    <a:pt x="637" y="259"/>
                    <a:pt x="855" y="384"/>
                    <a:pt x="1035" y="647"/>
                  </a:cubicBezTo>
                  <a:cubicBezTo>
                    <a:pt x="1060" y="684"/>
                    <a:pt x="1101" y="704"/>
                    <a:pt x="1142" y="704"/>
                  </a:cubicBezTo>
                  <a:cubicBezTo>
                    <a:pt x="1167" y="704"/>
                    <a:pt x="1192" y="696"/>
                    <a:pt x="1214" y="681"/>
                  </a:cubicBezTo>
                  <a:cubicBezTo>
                    <a:pt x="1273" y="641"/>
                    <a:pt x="1288" y="561"/>
                    <a:pt x="1248" y="502"/>
                  </a:cubicBezTo>
                  <a:cubicBezTo>
                    <a:pt x="1033" y="188"/>
                    <a:pt x="744" y="1"/>
                    <a:pt x="49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2"/>
            <p:cNvSpPr/>
            <p:nvPr/>
          </p:nvSpPr>
          <p:spPr>
            <a:xfrm>
              <a:off x="4590875" y="3214250"/>
              <a:ext cx="42000" cy="48050"/>
            </a:xfrm>
            <a:custGeom>
              <a:rect b="b" l="l" r="r" t="t"/>
              <a:pathLst>
                <a:path extrusionOk="0" h="1922" w="1680">
                  <a:moveTo>
                    <a:pt x="299" y="43"/>
                  </a:moveTo>
                  <a:cubicBezTo>
                    <a:pt x="300" y="43"/>
                    <a:pt x="300" y="43"/>
                    <a:pt x="300" y="44"/>
                  </a:cubicBezTo>
                  <a:lnTo>
                    <a:pt x="300" y="44"/>
                  </a:lnTo>
                  <a:cubicBezTo>
                    <a:pt x="300" y="43"/>
                    <a:pt x="300" y="43"/>
                    <a:pt x="299" y="43"/>
                  </a:cubicBezTo>
                  <a:close/>
                  <a:moveTo>
                    <a:pt x="811" y="136"/>
                  </a:moveTo>
                  <a:cubicBezTo>
                    <a:pt x="811" y="136"/>
                    <a:pt x="811" y="136"/>
                    <a:pt x="811" y="136"/>
                  </a:cubicBezTo>
                  <a:cubicBezTo>
                    <a:pt x="811" y="136"/>
                    <a:pt x="811" y="136"/>
                    <a:pt x="811" y="136"/>
                  </a:cubicBezTo>
                  <a:close/>
                  <a:moveTo>
                    <a:pt x="932" y="155"/>
                  </a:moveTo>
                  <a:cubicBezTo>
                    <a:pt x="932" y="155"/>
                    <a:pt x="932" y="155"/>
                    <a:pt x="932" y="155"/>
                  </a:cubicBezTo>
                  <a:lnTo>
                    <a:pt x="932" y="155"/>
                  </a:lnTo>
                  <a:cubicBezTo>
                    <a:pt x="932" y="155"/>
                    <a:pt x="932" y="155"/>
                    <a:pt x="932" y="155"/>
                  </a:cubicBezTo>
                  <a:close/>
                  <a:moveTo>
                    <a:pt x="903" y="163"/>
                  </a:moveTo>
                  <a:cubicBezTo>
                    <a:pt x="908" y="167"/>
                    <a:pt x="914" y="169"/>
                    <a:pt x="909" y="176"/>
                  </a:cubicBezTo>
                  <a:lnTo>
                    <a:pt x="904" y="173"/>
                  </a:lnTo>
                  <a:lnTo>
                    <a:pt x="903" y="163"/>
                  </a:lnTo>
                  <a:close/>
                  <a:moveTo>
                    <a:pt x="938" y="227"/>
                  </a:moveTo>
                  <a:cubicBezTo>
                    <a:pt x="934" y="227"/>
                    <a:pt x="933" y="232"/>
                    <a:pt x="933" y="239"/>
                  </a:cubicBezTo>
                  <a:cubicBezTo>
                    <a:pt x="939" y="238"/>
                    <a:pt x="944" y="238"/>
                    <a:pt x="946" y="231"/>
                  </a:cubicBezTo>
                  <a:cubicBezTo>
                    <a:pt x="943" y="229"/>
                    <a:pt x="940" y="227"/>
                    <a:pt x="938" y="227"/>
                  </a:cubicBezTo>
                  <a:close/>
                  <a:moveTo>
                    <a:pt x="972" y="245"/>
                  </a:moveTo>
                  <a:cubicBezTo>
                    <a:pt x="967" y="245"/>
                    <a:pt x="963" y="253"/>
                    <a:pt x="967" y="257"/>
                  </a:cubicBezTo>
                  <a:cubicBezTo>
                    <a:pt x="968" y="258"/>
                    <a:pt x="969" y="258"/>
                    <a:pt x="971" y="258"/>
                  </a:cubicBezTo>
                  <a:cubicBezTo>
                    <a:pt x="976" y="258"/>
                    <a:pt x="982" y="251"/>
                    <a:pt x="975" y="246"/>
                  </a:cubicBezTo>
                  <a:cubicBezTo>
                    <a:pt x="974" y="245"/>
                    <a:pt x="973" y="245"/>
                    <a:pt x="972" y="245"/>
                  </a:cubicBezTo>
                  <a:close/>
                  <a:moveTo>
                    <a:pt x="73" y="257"/>
                  </a:moveTo>
                  <a:lnTo>
                    <a:pt x="70" y="263"/>
                  </a:lnTo>
                  <a:lnTo>
                    <a:pt x="73" y="272"/>
                  </a:lnTo>
                  <a:cubicBezTo>
                    <a:pt x="86" y="268"/>
                    <a:pt x="86" y="263"/>
                    <a:pt x="73" y="257"/>
                  </a:cubicBezTo>
                  <a:close/>
                  <a:moveTo>
                    <a:pt x="395" y="15"/>
                  </a:moveTo>
                  <a:cubicBezTo>
                    <a:pt x="394" y="15"/>
                    <a:pt x="393" y="16"/>
                    <a:pt x="394" y="17"/>
                  </a:cubicBezTo>
                  <a:cubicBezTo>
                    <a:pt x="390" y="21"/>
                    <a:pt x="388" y="23"/>
                    <a:pt x="384" y="23"/>
                  </a:cubicBezTo>
                  <a:cubicBezTo>
                    <a:pt x="383" y="23"/>
                    <a:pt x="381" y="23"/>
                    <a:pt x="380" y="23"/>
                  </a:cubicBezTo>
                  <a:cubicBezTo>
                    <a:pt x="375" y="21"/>
                    <a:pt x="368" y="19"/>
                    <a:pt x="362" y="19"/>
                  </a:cubicBezTo>
                  <a:cubicBezTo>
                    <a:pt x="357" y="19"/>
                    <a:pt x="352" y="20"/>
                    <a:pt x="349" y="25"/>
                  </a:cubicBezTo>
                  <a:cubicBezTo>
                    <a:pt x="345" y="30"/>
                    <a:pt x="344" y="35"/>
                    <a:pt x="340" y="35"/>
                  </a:cubicBezTo>
                  <a:cubicBezTo>
                    <a:pt x="338" y="35"/>
                    <a:pt x="336" y="35"/>
                    <a:pt x="333" y="33"/>
                  </a:cubicBezTo>
                  <a:cubicBezTo>
                    <a:pt x="325" y="36"/>
                    <a:pt x="316" y="51"/>
                    <a:pt x="308" y="51"/>
                  </a:cubicBezTo>
                  <a:cubicBezTo>
                    <a:pt x="305" y="51"/>
                    <a:pt x="302" y="49"/>
                    <a:pt x="300" y="44"/>
                  </a:cubicBezTo>
                  <a:lnTo>
                    <a:pt x="300" y="44"/>
                  </a:lnTo>
                  <a:cubicBezTo>
                    <a:pt x="307" y="59"/>
                    <a:pt x="278" y="60"/>
                    <a:pt x="271" y="66"/>
                  </a:cubicBezTo>
                  <a:cubicBezTo>
                    <a:pt x="264" y="73"/>
                    <a:pt x="274" y="75"/>
                    <a:pt x="271" y="84"/>
                  </a:cubicBezTo>
                  <a:cubicBezTo>
                    <a:pt x="270" y="86"/>
                    <a:pt x="269" y="87"/>
                    <a:pt x="267" y="87"/>
                  </a:cubicBezTo>
                  <a:cubicBezTo>
                    <a:pt x="263" y="87"/>
                    <a:pt x="257" y="81"/>
                    <a:pt x="255" y="78"/>
                  </a:cubicBezTo>
                  <a:cubicBezTo>
                    <a:pt x="252" y="73"/>
                    <a:pt x="249" y="71"/>
                    <a:pt x="247" y="71"/>
                  </a:cubicBezTo>
                  <a:cubicBezTo>
                    <a:pt x="241" y="71"/>
                    <a:pt x="238" y="86"/>
                    <a:pt x="232" y="91"/>
                  </a:cubicBezTo>
                  <a:cubicBezTo>
                    <a:pt x="228" y="93"/>
                    <a:pt x="202" y="109"/>
                    <a:pt x="197" y="109"/>
                  </a:cubicBezTo>
                  <a:cubicBezTo>
                    <a:pt x="197" y="109"/>
                    <a:pt x="196" y="109"/>
                    <a:pt x="196" y="108"/>
                  </a:cubicBezTo>
                  <a:lnTo>
                    <a:pt x="196" y="108"/>
                  </a:lnTo>
                  <a:cubicBezTo>
                    <a:pt x="196" y="109"/>
                    <a:pt x="197" y="110"/>
                    <a:pt x="197" y="110"/>
                  </a:cubicBezTo>
                  <a:cubicBezTo>
                    <a:pt x="198" y="110"/>
                    <a:pt x="199" y="109"/>
                    <a:pt x="200" y="109"/>
                  </a:cubicBezTo>
                  <a:cubicBezTo>
                    <a:pt x="201" y="109"/>
                    <a:pt x="202" y="110"/>
                    <a:pt x="202" y="113"/>
                  </a:cubicBezTo>
                  <a:cubicBezTo>
                    <a:pt x="203" y="117"/>
                    <a:pt x="196" y="121"/>
                    <a:pt x="195" y="123"/>
                  </a:cubicBezTo>
                  <a:cubicBezTo>
                    <a:pt x="191" y="127"/>
                    <a:pt x="184" y="134"/>
                    <a:pt x="178" y="134"/>
                  </a:cubicBezTo>
                  <a:cubicBezTo>
                    <a:pt x="178" y="134"/>
                    <a:pt x="178" y="134"/>
                    <a:pt x="177" y="134"/>
                  </a:cubicBezTo>
                  <a:cubicBezTo>
                    <a:pt x="174" y="133"/>
                    <a:pt x="172" y="132"/>
                    <a:pt x="170" y="132"/>
                  </a:cubicBezTo>
                  <a:cubicBezTo>
                    <a:pt x="168" y="132"/>
                    <a:pt x="166" y="133"/>
                    <a:pt x="164" y="138"/>
                  </a:cubicBezTo>
                  <a:cubicBezTo>
                    <a:pt x="161" y="144"/>
                    <a:pt x="168" y="152"/>
                    <a:pt x="167" y="156"/>
                  </a:cubicBezTo>
                  <a:cubicBezTo>
                    <a:pt x="164" y="166"/>
                    <a:pt x="148" y="168"/>
                    <a:pt x="141" y="171"/>
                  </a:cubicBezTo>
                  <a:cubicBezTo>
                    <a:pt x="132" y="176"/>
                    <a:pt x="125" y="183"/>
                    <a:pt x="120" y="190"/>
                  </a:cubicBezTo>
                  <a:cubicBezTo>
                    <a:pt x="114" y="197"/>
                    <a:pt x="110" y="207"/>
                    <a:pt x="110" y="217"/>
                  </a:cubicBezTo>
                  <a:cubicBezTo>
                    <a:pt x="110" y="221"/>
                    <a:pt x="115" y="233"/>
                    <a:pt x="113" y="237"/>
                  </a:cubicBezTo>
                  <a:cubicBezTo>
                    <a:pt x="113" y="236"/>
                    <a:pt x="105" y="226"/>
                    <a:pt x="102" y="225"/>
                  </a:cubicBezTo>
                  <a:cubicBezTo>
                    <a:pt x="97" y="225"/>
                    <a:pt x="90" y="240"/>
                    <a:pt x="89" y="245"/>
                  </a:cubicBezTo>
                  <a:cubicBezTo>
                    <a:pt x="88" y="251"/>
                    <a:pt x="96" y="252"/>
                    <a:pt x="93" y="259"/>
                  </a:cubicBezTo>
                  <a:cubicBezTo>
                    <a:pt x="91" y="265"/>
                    <a:pt x="87" y="271"/>
                    <a:pt x="82" y="275"/>
                  </a:cubicBezTo>
                  <a:cubicBezTo>
                    <a:pt x="69" y="287"/>
                    <a:pt x="58" y="282"/>
                    <a:pt x="59" y="303"/>
                  </a:cubicBezTo>
                  <a:cubicBezTo>
                    <a:pt x="64" y="314"/>
                    <a:pt x="59" y="320"/>
                    <a:pt x="56" y="329"/>
                  </a:cubicBezTo>
                  <a:cubicBezTo>
                    <a:pt x="54" y="333"/>
                    <a:pt x="67" y="340"/>
                    <a:pt x="65" y="348"/>
                  </a:cubicBezTo>
                  <a:cubicBezTo>
                    <a:pt x="61" y="348"/>
                    <a:pt x="53" y="342"/>
                    <a:pt x="49" y="342"/>
                  </a:cubicBezTo>
                  <a:cubicBezTo>
                    <a:pt x="47" y="342"/>
                    <a:pt x="46" y="343"/>
                    <a:pt x="46" y="347"/>
                  </a:cubicBezTo>
                  <a:cubicBezTo>
                    <a:pt x="47" y="353"/>
                    <a:pt x="53" y="359"/>
                    <a:pt x="56" y="365"/>
                  </a:cubicBezTo>
                  <a:lnTo>
                    <a:pt x="56" y="365"/>
                  </a:lnTo>
                  <a:cubicBezTo>
                    <a:pt x="55" y="363"/>
                    <a:pt x="54" y="362"/>
                    <a:pt x="53" y="362"/>
                  </a:cubicBezTo>
                  <a:cubicBezTo>
                    <a:pt x="48" y="362"/>
                    <a:pt x="46" y="382"/>
                    <a:pt x="44" y="385"/>
                  </a:cubicBezTo>
                  <a:cubicBezTo>
                    <a:pt x="42" y="388"/>
                    <a:pt x="40" y="389"/>
                    <a:pt x="38" y="389"/>
                  </a:cubicBezTo>
                  <a:cubicBezTo>
                    <a:pt x="36" y="389"/>
                    <a:pt x="34" y="388"/>
                    <a:pt x="33" y="388"/>
                  </a:cubicBezTo>
                  <a:cubicBezTo>
                    <a:pt x="31" y="388"/>
                    <a:pt x="29" y="389"/>
                    <a:pt x="28" y="393"/>
                  </a:cubicBezTo>
                  <a:cubicBezTo>
                    <a:pt x="26" y="400"/>
                    <a:pt x="40" y="406"/>
                    <a:pt x="51" y="406"/>
                  </a:cubicBezTo>
                  <a:cubicBezTo>
                    <a:pt x="56" y="406"/>
                    <a:pt x="61" y="405"/>
                    <a:pt x="63" y="400"/>
                  </a:cubicBezTo>
                  <a:lnTo>
                    <a:pt x="63" y="400"/>
                  </a:lnTo>
                  <a:lnTo>
                    <a:pt x="60" y="409"/>
                  </a:lnTo>
                  <a:cubicBezTo>
                    <a:pt x="58" y="415"/>
                    <a:pt x="64" y="424"/>
                    <a:pt x="69" y="424"/>
                  </a:cubicBezTo>
                  <a:cubicBezTo>
                    <a:pt x="71" y="424"/>
                    <a:pt x="73" y="423"/>
                    <a:pt x="74" y="420"/>
                  </a:cubicBezTo>
                  <a:cubicBezTo>
                    <a:pt x="79" y="411"/>
                    <a:pt x="79" y="402"/>
                    <a:pt x="80" y="393"/>
                  </a:cubicBezTo>
                  <a:cubicBezTo>
                    <a:pt x="81" y="383"/>
                    <a:pt x="80" y="379"/>
                    <a:pt x="74" y="371"/>
                  </a:cubicBezTo>
                  <a:cubicBezTo>
                    <a:pt x="67" y="362"/>
                    <a:pt x="83" y="355"/>
                    <a:pt x="66" y="349"/>
                  </a:cubicBezTo>
                  <a:lnTo>
                    <a:pt x="66" y="349"/>
                  </a:lnTo>
                  <a:cubicBezTo>
                    <a:pt x="68" y="350"/>
                    <a:pt x="69" y="350"/>
                    <a:pt x="71" y="350"/>
                  </a:cubicBezTo>
                  <a:cubicBezTo>
                    <a:pt x="84" y="350"/>
                    <a:pt x="92" y="330"/>
                    <a:pt x="99" y="322"/>
                  </a:cubicBezTo>
                  <a:cubicBezTo>
                    <a:pt x="101" y="320"/>
                    <a:pt x="106" y="313"/>
                    <a:pt x="110" y="311"/>
                  </a:cubicBezTo>
                  <a:cubicBezTo>
                    <a:pt x="112" y="312"/>
                    <a:pt x="114" y="313"/>
                    <a:pt x="116" y="313"/>
                  </a:cubicBezTo>
                  <a:cubicBezTo>
                    <a:pt x="121" y="313"/>
                    <a:pt x="126" y="310"/>
                    <a:pt x="128" y="306"/>
                  </a:cubicBezTo>
                  <a:lnTo>
                    <a:pt x="115" y="300"/>
                  </a:lnTo>
                  <a:cubicBezTo>
                    <a:pt x="120" y="291"/>
                    <a:pt x="130" y="295"/>
                    <a:pt x="132" y="285"/>
                  </a:cubicBezTo>
                  <a:cubicBezTo>
                    <a:pt x="133" y="277"/>
                    <a:pt x="133" y="266"/>
                    <a:pt x="127" y="258"/>
                  </a:cubicBezTo>
                  <a:cubicBezTo>
                    <a:pt x="126" y="254"/>
                    <a:pt x="123" y="255"/>
                    <a:pt x="126" y="252"/>
                  </a:cubicBezTo>
                  <a:cubicBezTo>
                    <a:pt x="128" y="248"/>
                    <a:pt x="132" y="245"/>
                    <a:pt x="136" y="243"/>
                  </a:cubicBezTo>
                  <a:cubicBezTo>
                    <a:pt x="145" y="238"/>
                    <a:pt x="156" y="235"/>
                    <a:pt x="155" y="224"/>
                  </a:cubicBezTo>
                  <a:cubicBezTo>
                    <a:pt x="155" y="215"/>
                    <a:pt x="160" y="202"/>
                    <a:pt x="168" y="196"/>
                  </a:cubicBezTo>
                  <a:cubicBezTo>
                    <a:pt x="168" y="195"/>
                    <a:pt x="169" y="195"/>
                    <a:pt x="170" y="195"/>
                  </a:cubicBezTo>
                  <a:cubicBezTo>
                    <a:pt x="174" y="195"/>
                    <a:pt x="179" y="197"/>
                    <a:pt x="183" y="197"/>
                  </a:cubicBezTo>
                  <a:cubicBezTo>
                    <a:pt x="185" y="197"/>
                    <a:pt x="187" y="196"/>
                    <a:pt x="187" y="194"/>
                  </a:cubicBezTo>
                  <a:cubicBezTo>
                    <a:pt x="188" y="180"/>
                    <a:pt x="164" y="185"/>
                    <a:pt x="175" y="171"/>
                  </a:cubicBezTo>
                  <a:cubicBezTo>
                    <a:pt x="177" y="170"/>
                    <a:pt x="178" y="169"/>
                    <a:pt x="180" y="169"/>
                  </a:cubicBezTo>
                  <a:cubicBezTo>
                    <a:pt x="186" y="169"/>
                    <a:pt x="192" y="185"/>
                    <a:pt x="200" y="185"/>
                  </a:cubicBezTo>
                  <a:cubicBezTo>
                    <a:pt x="201" y="185"/>
                    <a:pt x="203" y="184"/>
                    <a:pt x="205" y="182"/>
                  </a:cubicBezTo>
                  <a:cubicBezTo>
                    <a:pt x="212" y="175"/>
                    <a:pt x="199" y="172"/>
                    <a:pt x="202" y="166"/>
                  </a:cubicBezTo>
                  <a:cubicBezTo>
                    <a:pt x="206" y="156"/>
                    <a:pt x="218" y="148"/>
                    <a:pt x="228" y="143"/>
                  </a:cubicBezTo>
                  <a:cubicBezTo>
                    <a:pt x="248" y="131"/>
                    <a:pt x="278" y="125"/>
                    <a:pt x="294" y="110"/>
                  </a:cubicBezTo>
                  <a:cubicBezTo>
                    <a:pt x="300" y="106"/>
                    <a:pt x="298" y="100"/>
                    <a:pt x="300" y="93"/>
                  </a:cubicBezTo>
                  <a:cubicBezTo>
                    <a:pt x="302" y="88"/>
                    <a:pt x="303" y="86"/>
                    <a:pt x="304" y="86"/>
                  </a:cubicBezTo>
                  <a:cubicBezTo>
                    <a:pt x="306" y="86"/>
                    <a:pt x="307" y="94"/>
                    <a:pt x="311" y="95"/>
                  </a:cubicBezTo>
                  <a:cubicBezTo>
                    <a:pt x="311" y="96"/>
                    <a:pt x="312" y="96"/>
                    <a:pt x="313" y="96"/>
                  </a:cubicBezTo>
                  <a:cubicBezTo>
                    <a:pt x="319" y="96"/>
                    <a:pt x="328" y="86"/>
                    <a:pt x="330" y="80"/>
                  </a:cubicBezTo>
                  <a:cubicBezTo>
                    <a:pt x="330" y="72"/>
                    <a:pt x="331" y="69"/>
                    <a:pt x="333" y="69"/>
                  </a:cubicBezTo>
                  <a:cubicBezTo>
                    <a:pt x="335" y="69"/>
                    <a:pt x="338" y="73"/>
                    <a:pt x="343" y="78"/>
                  </a:cubicBezTo>
                  <a:cubicBezTo>
                    <a:pt x="343" y="78"/>
                    <a:pt x="343" y="78"/>
                    <a:pt x="343" y="78"/>
                  </a:cubicBezTo>
                  <a:cubicBezTo>
                    <a:pt x="344" y="78"/>
                    <a:pt x="343" y="50"/>
                    <a:pt x="341" y="50"/>
                  </a:cubicBezTo>
                  <a:lnTo>
                    <a:pt x="341" y="50"/>
                  </a:lnTo>
                  <a:cubicBezTo>
                    <a:pt x="341" y="50"/>
                    <a:pt x="341" y="50"/>
                    <a:pt x="341" y="50"/>
                  </a:cubicBezTo>
                  <a:cubicBezTo>
                    <a:pt x="346" y="50"/>
                    <a:pt x="351" y="63"/>
                    <a:pt x="353" y="65"/>
                  </a:cubicBezTo>
                  <a:cubicBezTo>
                    <a:pt x="354" y="67"/>
                    <a:pt x="356" y="67"/>
                    <a:pt x="358" y="67"/>
                  </a:cubicBezTo>
                  <a:cubicBezTo>
                    <a:pt x="362" y="67"/>
                    <a:pt x="367" y="62"/>
                    <a:pt x="370" y="59"/>
                  </a:cubicBezTo>
                  <a:cubicBezTo>
                    <a:pt x="372" y="56"/>
                    <a:pt x="385" y="49"/>
                    <a:pt x="391" y="49"/>
                  </a:cubicBezTo>
                  <a:cubicBezTo>
                    <a:pt x="395" y="49"/>
                    <a:pt x="397" y="51"/>
                    <a:pt x="396" y="56"/>
                  </a:cubicBezTo>
                  <a:cubicBezTo>
                    <a:pt x="396" y="61"/>
                    <a:pt x="397" y="64"/>
                    <a:pt x="399" y="64"/>
                  </a:cubicBezTo>
                  <a:cubicBezTo>
                    <a:pt x="405" y="64"/>
                    <a:pt x="416" y="49"/>
                    <a:pt x="421" y="47"/>
                  </a:cubicBezTo>
                  <a:cubicBezTo>
                    <a:pt x="422" y="47"/>
                    <a:pt x="423" y="47"/>
                    <a:pt x="424" y="47"/>
                  </a:cubicBezTo>
                  <a:cubicBezTo>
                    <a:pt x="433" y="47"/>
                    <a:pt x="436" y="69"/>
                    <a:pt x="443" y="69"/>
                  </a:cubicBezTo>
                  <a:cubicBezTo>
                    <a:pt x="444" y="69"/>
                    <a:pt x="445" y="68"/>
                    <a:pt x="447" y="66"/>
                  </a:cubicBezTo>
                  <a:cubicBezTo>
                    <a:pt x="446" y="50"/>
                    <a:pt x="423" y="31"/>
                    <a:pt x="413" y="25"/>
                  </a:cubicBezTo>
                  <a:cubicBezTo>
                    <a:pt x="412" y="24"/>
                    <a:pt x="399" y="15"/>
                    <a:pt x="395" y="15"/>
                  </a:cubicBezTo>
                  <a:close/>
                  <a:moveTo>
                    <a:pt x="805" y="445"/>
                  </a:moveTo>
                  <a:cubicBezTo>
                    <a:pt x="806" y="445"/>
                    <a:pt x="807" y="445"/>
                    <a:pt x="808" y="446"/>
                  </a:cubicBezTo>
                  <a:cubicBezTo>
                    <a:pt x="808" y="451"/>
                    <a:pt x="808" y="459"/>
                    <a:pt x="804" y="459"/>
                  </a:cubicBezTo>
                  <a:cubicBezTo>
                    <a:pt x="803" y="459"/>
                    <a:pt x="802" y="458"/>
                    <a:pt x="800" y="457"/>
                  </a:cubicBezTo>
                  <a:cubicBezTo>
                    <a:pt x="794" y="453"/>
                    <a:pt x="799" y="445"/>
                    <a:pt x="805" y="445"/>
                  </a:cubicBezTo>
                  <a:close/>
                  <a:moveTo>
                    <a:pt x="41" y="496"/>
                  </a:moveTo>
                  <a:cubicBezTo>
                    <a:pt x="45" y="496"/>
                    <a:pt x="49" y="499"/>
                    <a:pt x="48" y="504"/>
                  </a:cubicBezTo>
                  <a:cubicBezTo>
                    <a:pt x="45" y="506"/>
                    <a:pt x="41" y="509"/>
                    <a:pt x="38" y="509"/>
                  </a:cubicBezTo>
                  <a:cubicBezTo>
                    <a:pt x="36" y="509"/>
                    <a:pt x="34" y="507"/>
                    <a:pt x="34" y="502"/>
                  </a:cubicBezTo>
                  <a:cubicBezTo>
                    <a:pt x="35" y="498"/>
                    <a:pt x="38" y="496"/>
                    <a:pt x="41" y="496"/>
                  </a:cubicBezTo>
                  <a:close/>
                  <a:moveTo>
                    <a:pt x="937" y="541"/>
                  </a:moveTo>
                  <a:lnTo>
                    <a:pt x="937" y="541"/>
                  </a:lnTo>
                  <a:cubicBezTo>
                    <a:pt x="936" y="542"/>
                    <a:pt x="936" y="542"/>
                    <a:pt x="936" y="542"/>
                  </a:cubicBezTo>
                  <a:lnTo>
                    <a:pt x="936" y="542"/>
                  </a:lnTo>
                  <a:cubicBezTo>
                    <a:pt x="936" y="542"/>
                    <a:pt x="937" y="542"/>
                    <a:pt x="937" y="541"/>
                  </a:cubicBezTo>
                  <a:close/>
                  <a:moveTo>
                    <a:pt x="935" y="563"/>
                  </a:moveTo>
                  <a:cubicBezTo>
                    <a:pt x="936" y="563"/>
                    <a:pt x="937" y="564"/>
                    <a:pt x="939" y="565"/>
                  </a:cubicBezTo>
                  <a:cubicBezTo>
                    <a:pt x="945" y="565"/>
                    <a:pt x="946" y="571"/>
                    <a:pt x="940" y="571"/>
                  </a:cubicBezTo>
                  <a:cubicBezTo>
                    <a:pt x="939" y="571"/>
                    <a:pt x="939" y="571"/>
                    <a:pt x="939" y="571"/>
                  </a:cubicBezTo>
                  <a:cubicBezTo>
                    <a:pt x="933" y="570"/>
                    <a:pt x="929" y="569"/>
                    <a:pt x="924" y="569"/>
                  </a:cubicBezTo>
                  <a:cubicBezTo>
                    <a:pt x="927" y="567"/>
                    <a:pt x="931" y="563"/>
                    <a:pt x="935" y="563"/>
                  </a:cubicBezTo>
                  <a:close/>
                  <a:moveTo>
                    <a:pt x="2" y="589"/>
                  </a:moveTo>
                  <a:cubicBezTo>
                    <a:pt x="2" y="589"/>
                    <a:pt x="2" y="589"/>
                    <a:pt x="2" y="590"/>
                  </a:cubicBezTo>
                  <a:lnTo>
                    <a:pt x="2" y="590"/>
                  </a:lnTo>
                  <a:cubicBezTo>
                    <a:pt x="2" y="589"/>
                    <a:pt x="2" y="589"/>
                    <a:pt x="2" y="589"/>
                  </a:cubicBezTo>
                  <a:close/>
                  <a:moveTo>
                    <a:pt x="918" y="600"/>
                  </a:moveTo>
                  <a:lnTo>
                    <a:pt x="918" y="600"/>
                  </a:lnTo>
                  <a:cubicBezTo>
                    <a:pt x="918" y="600"/>
                    <a:pt x="918" y="600"/>
                    <a:pt x="918" y="600"/>
                  </a:cubicBezTo>
                  <a:cubicBezTo>
                    <a:pt x="918" y="600"/>
                    <a:pt x="918" y="600"/>
                    <a:pt x="918" y="600"/>
                  </a:cubicBezTo>
                  <a:close/>
                  <a:moveTo>
                    <a:pt x="364" y="662"/>
                  </a:moveTo>
                  <a:cubicBezTo>
                    <a:pt x="345" y="667"/>
                    <a:pt x="353" y="674"/>
                    <a:pt x="360" y="674"/>
                  </a:cubicBezTo>
                  <a:cubicBezTo>
                    <a:pt x="364" y="674"/>
                    <a:pt x="367" y="672"/>
                    <a:pt x="366" y="667"/>
                  </a:cubicBezTo>
                  <a:cubicBezTo>
                    <a:pt x="366" y="665"/>
                    <a:pt x="365" y="664"/>
                    <a:pt x="364" y="662"/>
                  </a:cubicBezTo>
                  <a:close/>
                  <a:moveTo>
                    <a:pt x="1199" y="667"/>
                  </a:moveTo>
                  <a:cubicBezTo>
                    <a:pt x="1196" y="667"/>
                    <a:pt x="1195" y="669"/>
                    <a:pt x="1194" y="671"/>
                  </a:cubicBezTo>
                  <a:cubicBezTo>
                    <a:pt x="1196" y="673"/>
                    <a:pt x="1197" y="675"/>
                    <a:pt x="1198" y="675"/>
                  </a:cubicBezTo>
                  <a:cubicBezTo>
                    <a:pt x="1199" y="675"/>
                    <a:pt x="1200" y="674"/>
                    <a:pt x="1201" y="673"/>
                  </a:cubicBezTo>
                  <a:cubicBezTo>
                    <a:pt x="1201" y="673"/>
                    <a:pt x="1207" y="670"/>
                    <a:pt x="1203" y="668"/>
                  </a:cubicBezTo>
                  <a:cubicBezTo>
                    <a:pt x="1201" y="667"/>
                    <a:pt x="1200" y="667"/>
                    <a:pt x="1199" y="667"/>
                  </a:cubicBezTo>
                  <a:close/>
                  <a:moveTo>
                    <a:pt x="1045" y="676"/>
                  </a:moveTo>
                  <a:cubicBezTo>
                    <a:pt x="1045" y="676"/>
                    <a:pt x="1045" y="676"/>
                    <a:pt x="1045" y="676"/>
                  </a:cubicBezTo>
                  <a:lnTo>
                    <a:pt x="1045" y="676"/>
                  </a:lnTo>
                  <a:cubicBezTo>
                    <a:pt x="1045" y="676"/>
                    <a:pt x="1045" y="676"/>
                    <a:pt x="1045" y="676"/>
                  </a:cubicBezTo>
                  <a:close/>
                  <a:moveTo>
                    <a:pt x="988" y="692"/>
                  </a:moveTo>
                  <a:cubicBezTo>
                    <a:pt x="988" y="692"/>
                    <a:pt x="988" y="692"/>
                    <a:pt x="988" y="692"/>
                  </a:cubicBezTo>
                  <a:cubicBezTo>
                    <a:pt x="988" y="692"/>
                    <a:pt x="988" y="692"/>
                    <a:pt x="988" y="692"/>
                  </a:cubicBezTo>
                  <a:close/>
                  <a:moveTo>
                    <a:pt x="74" y="718"/>
                  </a:moveTo>
                  <a:cubicBezTo>
                    <a:pt x="79" y="718"/>
                    <a:pt x="82" y="721"/>
                    <a:pt x="79" y="728"/>
                  </a:cubicBezTo>
                  <a:cubicBezTo>
                    <a:pt x="76" y="733"/>
                    <a:pt x="72" y="737"/>
                    <a:pt x="66" y="739"/>
                  </a:cubicBezTo>
                  <a:cubicBezTo>
                    <a:pt x="65" y="739"/>
                    <a:pt x="65" y="739"/>
                    <a:pt x="64" y="739"/>
                  </a:cubicBezTo>
                  <a:cubicBezTo>
                    <a:pt x="58" y="739"/>
                    <a:pt x="53" y="734"/>
                    <a:pt x="57" y="727"/>
                  </a:cubicBezTo>
                  <a:cubicBezTo>
                    <a:pt x="61" y="722"/>
                    <a:pt x="69" y="718"/>
                    <a:pt x="74" y="718"/>
                  </a:cubicBezTo>
                  <a:close/>
                  <a:moveTo>
                    <a:pt x="1102" y="732"/>
                  </a:moveTo>
                  <a:cubicBezTo>
                    <a:pt x="1103" y="732"/>
                    <a:pt x="1104" y="732"/>
                    <a:pt x="1106" y="733"/>
                  </a:cubicBezTo>
                  <a:cubicBezTo>
                    <a:pt x="1111" y="734"/>
                    <a:pt x="1118" y="736"/>
                    <a:pt x="1116" y="744"/>
                  </a:cubicBezTo>
                  <a:cubicBezTo>
                    <a:pt x="1110" y="742"/>
                    <a:pt x="1104" y="740"/>
                    <a:pt x="1097" y="737"/>
                  </a:cubicBezTo>
                  <a:cubicBezTo>
                    <a:pt x="1099" y="733"/>
                    <a:pt x="1100" y="732"/>
                    <a:pt x="1102" y="732"/>
                  </a:cubicBezTo>
                  <a:close/>
                  <a:moveTo>
                    <a:pt x="1207" y="762"/>
                  </a:moveTo>
                  <a:lnTo>
                    <a:pt x="1207" y="762"/>
                  </a:lnTo>
                  <a:cubicBezTo>
                    <a:pt x="1207" y="762"/>
                    <a:pt x="1207" y="762"/>
                    <a:pt x="1207" y="762"/>
                  </a:cubicBezTo>
                  <a:cubicBezTo>
                    <a:pt x="1207" y="762"/>
                    <a:pt x="1207" y="762"/>
                    <a:pt x="1207" y="762"/>
                  </a:cubicBezTo>
                  <a:close/>
                  <a:moveTo>
                    <a:pt x="396" y="825"/>
                  </a:moveTo>
                  <a:cubicBezTo>
                    <a:pt x="403" y="833"/>
                    <a:pt x="401" y="838"/>
                    <a:pt x="392" y="844"/>
                  </a:cubicBezTo>
                  <a:lnTo>
                    <a:pt x="388" y="839"/>
                  </a:lnTo>
                  <a:cubicBezTo>
                    <a:pt x="389" y="834"/>
                    <a:pt x="392" y="829"/>
                    <a:pt x="396" y="825"/>
                  </a:cubicBezTo>
                  <a:close/>
                  <a:moveTo>
                    <a:pt x="140" y="868"/>
                  </a:moveTo>
                  <a:cubicBezTo>
                    <a:pt x="140" y="868"/>
                    <a:pt x="140" y="868"/>
                    <a:pt x="140" y="868"/>
                  </a:cubicBezTo>
                  <a:lnTo>
                    <a:pt x="140" y="868"/>
                  </a:lnTo>
                  <a:cubicBezTo>
                    <a:pt x="140" y="868"/>
                    <a:pt x="140" y="868"/>
                    <a:pt x="140" y="868"/>
                  </a:cubicBezTo>
                  <a:close/>
                  <a:moveTo>
                    <a:pt x="160" y="898"/>
                  </a:moveTo>
                  <a:cubicBezTo>
                    <a:pt x="158" y="898"/>
                    <a:pt x="154" y="899"/>
                    <a:pt x="150" y="901"/>
                  </a:cubicBezTo>
                  <a:lnTo>
                    <a:pt x="154" y="907"/>
                  </a:lnTo>
                  <a:lnTo>
                    <a:pt x="162" y="909"/>
                  </a:lnTo>
                  <a:cubicBezTo>
                    <a:pt x="165" y="902"/>
                    <a:pt x="164" y="898"/>
                    <a:pt x="160" y="898"/>
                  </a:cubicBezTo>
                  <a:close/>
                  <a:moveTo>
                    <a:pt x="275" y="1144"/>
                  </a:moveTo>
                  <a:cubicBezTo>
                    <a:pt x="274" y="1144"/>
                    <a:pt x="274" y="1145"/>
                    <a:pt x="274" y="1145"/>
                  </a:cubicBezTo>
                  <a:cubicBezTo>
                    <a:pt x="274" y="1145"/>
                    <a:pt x="274" y="1144"/>
                    <a:pt x="275" y="1144"/>
                  </a:cubicBezTo>
                  <a:close/>
                  <a:moveTo>
                    <a:pt x="726" y="1169"/>
                  </a:moveTo>
                  <a:lnTo>
                    <a:pt x="726" y="1169"/>
                  </a:lnTo>
                  <a:cubicBezTo>
                    <a:pt x="726" y="1169"/>
                    <a:pt x="726" y="1169"/>
                    <a:pt x="726" y="1169"/>
                  </a:cubicBezTo>
                  <a:lnTo>
                    <a:pt x="726" y="1169"/>
                  </a:lnTo>
                  <a:close/>
                  <a:moveTo>
                    <a:pt x="387" y="1199"/>
                  </a:moveTo>
                  <a:cubicBezTo>
                    <a:pt x="388" y="1199"/>
                    <a:pt x="390" y="1200"/>
                    <a:pt x="391" y="1201"/>
                  </a:cubicBezTo>
                  <a:cubicBezTo>
                    <a:pt x="391" y="1205"/>
                    <a:pt x="391" y="1213"/>
                    <a:pt x="386" y="1213"/>
                  </a:cubicBezTo>
                  <a:cubicBezTo>
                    <a:pt x="385" y="1213"/>
                    <a:pt x="383" y="1212"/>
                    <a:pt x="382" y="1211"/>
                  </a:cubicBezTo>
                  <a:cubicBezTo>
                    <a:pt x="376" y="1206"/>
                    <a:pt x="381" y="1199"/>
                    <a:pt x="387" y="1199"/>
                  </a:cubicBezTo>
                  <a:close/>
                  <a:moveTo>
                    <a:pt x="443" y="1260"/>
                  </a:moveTo>
                  <a:cubicBezTo>
                    <a:pt x="444" y="1260"/>
                    <a:pt x="446" y="1261"/>
                    <a:pt x="447" y="1262"/>
                  </a:cubicBezTo>
                  <a:cubicBezTo>
                    <a:pt x="455" y="1269"/>
                    <a:pt x="453" y="1276"/>
                    <a:pt x="447" y="1276"/>
                  </a:cubicBezTo>
                  <a:cubicBezTo>
                    <a:pt x="444" y="1276"/>
                    <a:pt x="441" y="1275"/>
                    <a:pt x="437" y="1272"/>
                  </a:cubicBezTo>
                  <a:cubicBezTo>
                    <a:pt x="432" y="1267"/>
                    <a:pt x="437" y="1260"/>
                    <a:pt x="443" y="1260"/>
                  </a:cubicBezTo>
                  <a:close/>
                  <a:moveTo>
                    <a:pt x="484" y="1285"/>
                  </a:moveTo>
                  <a:cubicBezTo>
                    <a:pt x="484" y="1285"/>
                    <a:pt x="485" y="1286"/>
                    <a:pt x="485" y="1286"/>
                  </a:cubicBezTo>
                  <a:cubicBezTo>
                    <a:pt x="485" y="1286"/>
                    <a:pt x="485" y="1285"/>
                    <a:pt x="484" y="1285"/>
                  </a:cubicBezTo>
                  <a:close/>
                  <a:moveTo>
                    <a:pt x="528" y="1329"/>
                  </a:moveTo>
                  <a:lnTo>
                    <a:pt x="528" y="1329"/>
                  </a:lnTo>
                  <a:cubicBezTo>
                    <a:pt x="528" y="1329"/>
                    <a:pt x="528" y="1329"/>
                    <a:pt x="528" y="1329"/>
                  </a:cubicBezTo>
                  <a:cubicBezTo>
                    <a:pt x="528" y="1329"/>
                    <a:pt x="528" y="1329"/>
                    <a:pt x="528" y="1329"/>
                  </a:cubicBezTo>
                  <a:close/>
                  <a:moveTo>
                    <a:pt x="700" y="1437"/>
                  </a:moveTo>
                  <a:cubicBezTo>
                    <a:pt x="695" y="1437"/>
                    <a:pt x="691" y="1446"/>
                    <a:pt x="696" y="1450"/>
                  </a:cubicBezTo>
                  <a:lnTo>
                    <a:pt x="705" y="1447"/>
                  </a:lnTo>
                  <a:cubicBezTo>
                    <a:pt x="705" y="1439"/>
                    <a:pt x="702" y="1437"/>
                    <a:pt x="700" y="1437"/>
                  </a:cubicBezTo>
                  <a:close/>
                  <a:moveTo>
                    <a:pt x="786" y="1498"/>
                  </a:moveTo>
                  <a:lnTo>
                    <a:pt x="786" y="1498"/>
                  </a:lnTo>
                  <a:cubicBezTo>
                    <a:pt x="786" y="1498"/>
                    <a:pt x="786" y="1498"/>
                    <a:pt x="786" y="1498"/>
                  </a:cubicBezTo>
                  <a:lnTo>
                    <a:pt x="786" y="1498"/>
                  </a:lnTo>
                  <a:cubicBezTo>
                    <a:pt x="786" y="1498"/>
                    <a:pt x="786" y="1498"/>
                    <a:pt x="786" y="1498"/>
                  </a:cubicBezTo>
                  <a:close/>
                  <a:moveTo>
                    <a:pt x="1600" y="1600"/>
                  </a:moveTo>
                  <a:lnTo>
                    <a:pt x="1600" y="1600"/>
                  </a:lnTo>
                  <a:cubicBezTo>
                    <a:pt x="1593" y="1612"/>
                    <a:pt x="1598" y="1616"/>
                    <a:pt x="1603" y="1616"/>
                  </a:cubicBezTo>
                  <a:cubicBezTo>
                    <a:pt x="1609" y="1616"/>
                    <a:pt x="1617" y="1610"/>
                    <a:pt x="1607" y="1604"/>
                  </a:cubicBezTo>
                  <a:cubicBezTo>
                    <a:pt x="1606" y="1602"/>
                    <a:pt x="1602" y="1601"/>
                    <a:pt x="1600" y="1600"/>
                  </a:cubicBezTo>
                  <a:close/>
                  <a:moveTo>
                    <a:pt x="1522" y="1610"/>
                  </a:moveTo>
                  <a:cubicBezTo>
                    <a:pt x="1526" y="1610"/>
                    <a:pt x="1529" y="1613"/>
                    <a:pt x="1533" y="1615"/>
                  </a:cubicBezTo>
                  <a:cubicBezTo>
                    <a:pt x="1531" y="1619"/>
                    <a:pt x="1529" y="1626"/>
                    <a:pt x="1524" y="1626"/>
                  </a:cubicBezTo>
                  <a:cubicBezTo>
                    <a:pt x="1523" y="1626"/>
                    <a:pt x="1523" y="1625"/>
                    <a:pt x="1522" y="1625"/>
                  </a:cubicBezTo>
                  <a:cubicBezTo>
                    <a:pt x="1516" y="1622"/>
                    <a:pt x="1510" y="1617"/>
                    <a:pt x="1517" y="1611"/>
                  </a:cubicBezTo>
                  <a:cubicBezTo>
                    <a:pt x="1519" y="1610"/>
                    <a:pt x="1520" y="1610"/>
                    <a:pt x="1522" y="1610"/>
                  </a:cubicBezTo>
                  <a:close/>
                  <a:moveTo>
                    <a:pt x="1656" y="1727"/>
                  </a:moveTo>
                  <a:cubicBezTo>
                    <a:pt x="1657" y="1727"/>
                    <a:pt x="1658" y="1727"/>
                    <a:pt x="1660" y="1728"/>
                  </a:cubicBezTo>
                  <a:cubicBezTo>
                    <a:pt x="1666" y="1732"/>
                    <a:pt x="1664" y="1739"/>
                    <a:pt x="1664" y="1745"/>
                  </a:cubicBezTo>
                  <a:cubicBezTo>
                    <a:pt x="1659" y="1745"/>
                    <a:pt x="1650" y="1745"/>
                    <a:pt x="1650" y="1739"/>
                  </a:cubicBezTo>
                  <a:cubicBezTo>
                    <a:pt x="1649" y="1733"/>
                    <a:pt x="1651" y="1727"/>
                    <a:pt x="1656" y="1727"/>
                  </a:cubicBezTo>
                  <a:close/>
                  <a:moveTo>
                    <a:pt x="1246" y="1747"/>
                  </a:moveTo>
                  <a:cubicBezTo>
                    <a:pt x="1246" y="1747"/>
                    <a:pt x="1246" y="1747"/>
                    <a:pt x="1246" y="1747"/>
                  </a:cubicBezTo>
                  <a:lnTo>
                    <a:pt x="1246" y="1747"/>
                  </a:lnTo>
                  <a:cubicBezTo>
                    <a:pt x="1246" y="1747"/>
                    <a:pt x="1246" y="1747"/>
                    <a:pt x="1246" y="1747"/>
                  </a:cubicBezTo>
                  <a:close/>
                  <a:moveTo>
                    <a:pt x="1506" y="1917"/>
                  </a:moveTo>
                  <a:cubicBezTo>
                    <a:pt x="1506" y="1917"/>
                    <a:pt x="1506" y="1917"/>
                    <a:pt x="1506" y="1917"/>
                  </a:cubicBezTo>
                  <a:lnTo>
                    <a:pt x="1506" y="1917"/>
                  </a:lnTo>
                  <a:cubicBezTo>
                    <a:pt x="1506" y="1917"/>
                    <a:pt x="1506" y="1917"/>
                    <a:pt x="1506" y="1917"/>
                  </a:cubicBezTo>
                  <a:close/>
                  <a:moveTo>
                    <a:pt x="1506" y="1917"/>
                  </a:moveTo>
                  <a:cubicBezTo>
                    <a:pt x="1506" y="1917"/>
                    <a:pt x="1506" y="1917"/>
                    <a:pt x="1506" y="1917"/>
                  </a:cubicBezTo>
                  <a:lnTo>
                    <a:pt x="1506" y="1917"/>
                  </a:lnTo>
                  <a:cubicBezTo>
                    <a:pt x="1506" y="1917"/>
                    <a:pt x="1506" y="1917"/>
                    <a:pt x="1506" y="1917"/>
                  </a:cubicBezTo>
                  <a:close/>
                  <a:moveTo>
                    <a:pt x="455" y="1"/>
                  </a:moveTo>
                  <a:cubicBezTo>
                    <a:pt x="451" y="1"/>
                    <a:pt x="447" y="1"/>
                    <a:pt x="444" y="3"/>
                  </a:cubicBezTo>
                  <a:cubicBezTo>
                    <a:pt x="436" y="6"/>
                    <a:pt x="447" y="16"/>
                    <a:pt x="435" y="17"/>
                  </a:cubicBezTo>
                  <a:cubicBezTo>
                    <a:pt x="434" y="10"/>
                    <a:pt x="435" y="4"/>
                    <a:pt x="428" y="4"/>
                  </a:cubicBezTo>
                  <a:cubicBezTo>
                    <a:pt x="428" y="4"/>
                    <a:pt x="427" y="4"/>
                    <a:pt x="427" y="4"/>
                  </a:cubicBezTo>
                  <a:cubicBezTo>
                    <a:pt x="412" y="5"/>
                    <a:pt x="442" y="32"/>
                    <a:pt x="449" y="35"/>
                  </a:cubicBezTo>
                  <a:cubicBezTo>
                    <a:pt x="450" y="36"/>
                    <a:pt x="452" y="36"/>
                    <a:pt x="454" y="36"/>
                  </a:cubicBezTo>
                  <a:cubicBezTo>
                    <a:pt x="457" y="36"/>
                    <a:pt x="459" y="35"/>
                    <a:pt x="462" y="35"/>
                  </a:cubicBezTo>
                  <a:cubicBezTo>
                    <a:pt x="467" y="35"/>
                    <a:pt x="470" y="36"/>
                    <a:pt x="471" y="43"/>
                  </a:cubicBezTo>
                  <a:cubicBezTo>
                    <a:pt x="471" y="43"/>
                    <a:pt x="472" y="43"/>
                    <a:pt x="473" y="43"/>
                  </a:cubicBezTo>
                  <a:cubicBezTo>
                    <a:pt x="476" y="43"/>
                    <a:pt x="480" y="42"/>
                    <a:pt x="483" y="42"/>
                  </a:cubicBezTo>
                  <a:cubicBezTo>
                    <a:pt x="487" y="42"/>
                    <a:pt x="490" y="43"/>
                    <a:pt x="490" y="49"/>
                  </a:cubicBezTo>
                  <a:cubicBezTo>
                    <a:pt x="491" y="44"/>
                    <a:pt x="482" y="25"/>
                    <a:pt x="491" y="25"/>
                  </a:cubicBezTo>
                  <a:cubicBezTo>
                    <a:pt x="497" y="25"/>
                    <a:pt x="506" y="39"/>
                    <a:pt x="514" y="39"/>
                  </a:cubicBezTo>
                  <a:cubicBezTo>
                    <a:pt x="515" y="39"/>
                    <a:pt x="516" y="39"/>
                    <a:pt x="517" y="39"/>
                  </a:cubicBezTo>
                  <a:cubicBezTo>
                    <a:pt x="519" y="37"/>
                    <a:pt x="516" y="30"/>
                    <a:pt x="515" y="28"/>
                  </a:cubicBezTo>
                  <a:cubicBezTo>
                    <a:pt x="516" y="22"/>
                    <a:pt x="521" y="22"/>
                    <a:pt x="526" y="22"/>
                  </a:cubicBezTo>
                  <a:cubicBezTo>
                    <a:pt x="527" y="22"/>
                    <a:pt x="528" y="22"/>
                    <a:pt x="529" y="22"/>
                  </a:cubicBezTo>
                  <a:cubicBezTo>
                    <a:pt x="536" y="22"/>
                    <a:pt x="548" y="26"/>
                    <a:pt x="542" y="36"/>
                  </a:cubicBezTo>
                  <a:cubicBezTo>
                    <a:pt x="538" y="44"/>
                    <a:pt x="518" y="44"/>
                    <a:pt x="522" y="55"/>
                  </a:cubicBezTo>
                  <a:cubicBezTo>
                    <a:pt x="524" y="62"/>
                    <a:pt x="527" y="64"/>
                    <a:pt x="530" y="64"/>
                  </a:cubicBezTo>
                  <a:cubicBezTo>
                    <a:pt x="534" y="64"/>
                    <a:pt x="537" y="61"/>
                    <a:pt x="540" y="55"/>
                  </a:cubicBezTo>
                  <a:cubicBezTo>
                    <a:pt x="542" y="50"/>
                    <a:pt x="547" y="48"/>
                    <a:pt x="553" y="48"/>
                  </a:cubicBezTo>
                  <a:cubicBezTo>
                    <a:pt x="564" y="48"/>
                    <a:pt x="577" y="56"/>
                    <a:pt x="575" y="66"/>
                  </a:cubicBezTo>
                  <a:cubicBezTo>
                    <a:pt x="576" y="62"/>
                    <a:pt x="576" y="49"/>
                    <a:pt x="581" y="49"/>
                  </a:cubicBezTo>
                  <a:cubicBezTo>
                    <a:pt x="582" y="49"/>
                    <a:pt x="583" y="49"/>
                    <a:pt x="584" y="49"/>
                  </a:cubicBezTo>
                  <a:cubicBezTo>
                    <a:pt x="590" y="49"/>
                    <a:pt x="597" y="48"/>
                    <a:pt x="599" y="41"/>
                  </a:cubicBezTo>
                  <a:lnTo>
                    <a:pt x="599" y="41"/>
                  </a:lnTo>
                  <a:cubicBezTo>
                    <a:pt x="595" y="59"/>
                    <a:pt x="642" y="70"/>
                    <a:pt x="652" y="72"/>
                  </a:cubicBezTo>
                  <a:cubicBezTo>
                    <a:pt x="658" y="73"/>
                    <a:pt x="663" y="74"/>
                    <a:pt x="668" y="74"/>
                  </a:cubicBezTo>
                  <a:cubicBezTo>
                    <a:pt x="680" y="74"/>
                    <a:pt x="692" y="69"/>
                    <a:pt x="705" y="63"/>
                  </a:cubicBezTo>
                  <a:lnTo>
                    <a:pt x="705" y="63"/>
                  </a:lnTo>
                  <a:cubicBezTo>
                    <a:pt x="699" y="66"/>
                    <a:pt x="688" y="75"/>
                    <a:pt x="691" y="80"/>
                  </a:cubicBezTo>
                  <a:lnTo>
                    <a:pt x="698" y="80"/>
                  </a:lnTo>
                  <a:cubicBezTo>
                    <a:pt x="702" y="81"/>
                    <a:pt x="699" y="80"/>
                    <a:pt x="699" y="87"/>
                  </a:cubicBezTo>
                  <a:cubicBezTo>
                    <a:pt x="699" y="92"/>
                    <a:pt x="702" y="96"/>
                    <a:pt x="704" y="96"/>
                  </a:cubicBezTo>
                  <a:cubicBezTo>
                    <a:pt x="706" y="96"/>
                    <a:pt x="709" y="95"/>
                    <a:pt x="711" y="90"/>
                  </a:cubicBezTo>
                  <a:cubicBezTo>
                    <a:pt x="713" y="84"/>
                    <a:pt x="714" y="81"/>
                    <a:pt x="718" y="81"/>
                  </a:cubicBezTo>
                  <a:cubicBezTo>
                    <a:pt x="719" y="81"/>
                    <a:pt x="720" y="81"/>
                    <a:pt x="722" y="81"/>
                  </a:cubicBezTo>
                  <a:cubicBezTo>
                    <a:pt x="726" y="83"/>
                    <a:pt x="731" y="85"/>
                    <a:pt x="734" y="88"/>
                  </a:cubicBezTo>
                  <a:cubicBezTo>
                    <a:pt x="737" y="91"/>
                    <a:pt x="734" y="94"/>
                    <a:pt x="737" y="96"/>
                  </a:cubicBezTo>
                  <a:lnTo>
                    <a:pt x="757" y="105"/>
                  </a:lnTo>
                  <a:cubicBezTo>
                    <a:pt x="758" y="105"/>
                    <a:pt x="759" y="105"/>
                    <a:pt x="760" y="105"/>
                  </a:cubicBezTo>
                  <a:cubicBezTo>
                    <a:pt x="770" y="105"/>
                    <a:pt x="775" y="86"/>
                    <a:pt x="772" y="84"/>
                  </a:cubicBezTo>
                  <a:lnTo>
                    <a:pt x="772" y="84"/>
                  </a:lnTo>
                  <a:cubicBezTo>
                    <a:pt x="778" y="87"/>
                    <a:pt x="781" y="114"/>
                    <a:pt x="785" y="121"/>
                  </a:cubicBezTo>
                  <a:cubicBezTo>
                    <a:pt x="787" y="124"/>
                    <a:pt x="789" y="127"/>
                    <a:pt x="791" y="127"/>
                  </a:cubicBezTo>
                  <a:cubicBezTo>
                    <a:pt x="792" y="127"/>
                    <a:pt x="793" y="125"/>
                    <a:pt x="792" y="119"/>
                  </a:cubicBezTo>
                  <a:cubicBezTo>
                    <a:pt x="791" y="114"/>
                    <a:pt x="791" y="104"/>
                    <a:pt x="795" y="104"/>
                  </a:cubicBezTo>
                  <a:cubicBezTo>
                    <a:pt x="796" y="104"/>
                    <a:pt x="798" y="105"/>
                    <a:pt x="800" y="107"/>
                  </a:cubicBezTo>
                  <a:cubicBezTo>
                    <a:pt x="804" y="114"/>
                    <a:pt x="807" y="121"/>
                    <a:pt x="808" y="128"/>
                  </a:cubicBezTo>
                  <a:cubicBezTo>
                    <a:pt x="809" y="129"/>
                    <a:pt x="810" y="134"/>
                    <a:pt x="811" y="136"/>
                  </a:cubicBezTo>
                  <a:lnTo>
                    <a:pt x="811" y="136"/>
                  </a:lnTo>
                  <a:cubicBezTo>
                    <a:pt x="810" y="133"/>
                    <a:pt x="816" y="119"/>
                    <a:pt x="818" y="116"/>
                  </a:cubicBezTo>
                  <a:cubicBezTo>
                    <a:pt x="818" y="116"/>
                    <a:pt x="818" y="116"/>
                    <a:pt x="818" y="116"/>
                  </a:cubicBezTo>
                  <a:cubicBezTo>
                    <a:pt x="823" y="116"/>
                    <a:pt x="825" y="140"/>
                    <a:pt x="825" y="142"/>
                  </a:cubicBezTo>
                  <a:cubicBezTo>
                    <a:pt x="826" y="149"/>
                    <a:pt x="827" y="152"/>
                    <a:pt x="828" y="152"/>
                  </a:cubicBezTo>
                  <a:cubicBezTo>
                    <a:pt x="831" y="152"/>
                    <a:pt x="831" y="122"/>
                    <a:pt x="832" y="122"/>
                  </a:cubicBezTo>
                  <a:cubicBezTo>
                    <a:pt x="832" y="122"/>
                    <a:pt x="832" y="122"/>
                    <a:pt x="832" y="122"/>
                  </a:cubicBezTo>
                  <a:cubicBezTo>
                    <a:pt x="837" y="122"/>
                    <a:pt x="840" y="144"/>
                    <a:pt x="845" y="144"/>
                  </a:cubicBezTo>
                  <a:cubicBezTo>
                    <a:pt x="846" y="144"/>
                    <a:pt x="847" y="143"/>
                    <a:pt x="848" y="142"/>
                  </a:cubicBezTo>
                  <a:lnTo>
                    <a:pt x="848" y="142"/>
                  </a:lnTo>
                  <a:cubicBezTo>
                    <a:pt x="841" y="154"/>
                    <a:pt x="882" y="172"/>
                    <a:pt x="889" y="177"/>
                  </a:cubicBezTo>
                  <a:cubicBezTo>
                    <a:pt x="898" y="183"/>
                    <a:pt x="906" y="183"/>
                    <a:pt x="915" y="186"/>
                  </a:cubicBezTo>
                  <a:cubicBezTo>
                    <a:pt x="922" y="189"/>
                    <a:pt x="919" y="202"/>
                    <a:pt x="925" y="202"/>
                  </a:cubicBezTo>
                  <a:cubicBezTo>
                    <a:pt x="925" y="202"/>
                    <a:pt x="925" y="202"/>
                    <a:pt x="925" y="202"/>
                  </a:cubicBezTo>
                  <a:cubicBezTo>
                    <a:pt x="928" y="202"/>
                    <a:pt x="939" y="198"/>
                    <a:pt x="944" y="198"/>
                  </a:cubicBezTo>
                  <a:cubicBezTo>
                    <a:pt x="944" y="198"/>
                    <a:pt x="945" y="198"/>
                    <a:pt x="946" y="198"/>
                  </a:cubicBezTo>
                  <a:cubicBezTo>
                    <a:pt x="945" y="198"/>
                    <a:pt x="916" y="215"/>
                    <a:pt x="928" y="215"/>
                  </a:cubicBezTo>
                  <a:cubicBezTo>
                    <a:pt x="928" y="215"/>
                    <a:pt x="929" y="215"/>
                    <a:pt x="931" y="215"/>
                  </a:cubicBezTo>
                  <a:cubicBezTo>
                    <a:pt x="931" y="215"/>
                    <a:pt x="932" y="215"/>
                    <a:pt x="932" y="215"/>
                  </a:cubicBezTo>
                  <a:cubicBezTo>
                    <a:pt x="937" y="215"/>
                    <a:pt x="941" y="218"/>
                    <a:pt x="945" y="218"/>
                  </a:cubicBezTo>
                  <a:cubicBezTo>
                    <a:pt x="948" y="218"/>
                    <a:pt x="950" y="217"/>
                    <a:pt x="953" y="214"/>
                  </a:cubicBezTo>
                  <a:cubicBezTo>
                    <a:pt x="954" y="213"/>
                    <a:pt x="955" y="212"/>
                    <a:pt x="956" y="212"/>
                  </a:cubicBezTo>
                  <a:cubicBezTo>
                    <a:pt x="959" y="212"/>
                    <a:pt x="961" y="218"/>
                    <a:pt x="964" y="218"/>
                  </a:cubicBezTo>
                  <a:cubicBezTo>
                    <a:pt x="965" y="218"/>
                    <a:pt x="966" y="218"/>
                    <a:pt x="967" y="217"/>
                  </a:cubicBezTo>
                  <a:lnTo>
                    <a:pt x="967" y="217"/>
                  </a:lnTo>
                  <a:cubicBezTo>
                    <a:pt x="960" y="225"/>
                    <a:pt x="957" y="232"/>
                    <a:pt x="963" y="241"/>
                  </a:cubicBezTo>
                  <a:cubicBezTo>
                    <a:pt x="963" y="242"/>
                    <a:pt x="964" y="242"/>
                    <a:pt x="965" y="242"/>
                  </a:cubicBezTo>
                  <a:cubicBezTo>
                    <a:pt x="971" y="242"/>
                    <a:pt x="987" y="228"/>
                    <a:pt x="996" y="228"/>
                  </a:cubicBezTo>
                  <a:cubicBezTo>
                    <a:pt x="996" y="228"/>
                    <a:pt x="996" y="228"/>
                    <a:pt x="996" y="228"/>
                  </a:cubicBezTo>
                  <a:cubicBezTo>
                    <a:pt x="1021" y="231"/>
                    <a:pt x="994" y="265"/>
                    <a:pt x="986" y="273"/>
                  </a:cubicBezTo>
                  <a:cubicBezTo>
                    <a:pt x="1001" y="268"/>
                    <a:pt x="1013" y="265"/>
                    <a:pt x="1028" y="264"/>
                  </a:cubicBezTo>
                  <a:lnTo>
                    <a:pt x="1028" y="264"/>
                  </a:lnTo>
                  <a:cubicBezTo>
                    <a:pt x="1025" y="273"/>
                    <a:pt x="1023" y="279"/>
                    <a:pt x="1023" y="288"/>
                  </a:cubicBezTo>
                  <a:cubicBezTo>
                    <a:pt x="1025" y="286"/>
                    <a:pt x="1026" y="286"/>
                    <a:pt x="1028" y="286"/>
                  </a:cubicBezTo>
                  <a:cubicBezTo>
                    <a:pt x="1032" y="286"/>
                    <a:pt x="1037" y="292"/>
                    <a:pt x="1041" y="293"/>
                  </a:cubicBezTo>
                  <a:cubicBezTo>
                    <a:pt x="1042" y="294"/>
                    <a:pt x="1044" y="294"/>
                    <a:pt x="1048" y="294"/>
                  </a:cubicBezTo>
                  <a:cubicBezTo>
                    <a:pt x="1054" y="294"/>
                    <a:pt x="1061" y="293"/>
                    <a:pt x="1062" y="291"/>
                  </a:cubicBezTo>
                  <a:lnTo>
                    <a:pt x="1062" y="291"/>
                  </a:lnTo>
                  <a:cubicBezTo>
                    <a:pt x="1059" y="302"/>
                    <a:pt x="1041" y="309"/>
                    <a:pt x="1060" y="316"/>
                  </a:cubicBezTo>
                  <a:cubicBezTo>
                    <a:pt x="1073" y="321"/>
                    <a:pt x="1073" y="328"/>
                    <a:pt x="1063" y="337"/>
                  </a:cubicBezTo>
                  <a:cubicBezTo>
                    <a:pt x="1064" y="339"/>
                    <a:pt x="1065" y="339"/>
                    <a:pt x="1066" y="339"/>
                  </a:cubicBezTo>
                  <a:cubicBezTo>
                    <a:pt x="1070" y="339"/>
                    <a:pt x="1073" y="335"/>
                    <a:pt x="1077" y="335"/>
                  </a:cubicBezTo>
                  <a:cubicBezTo>
                    <a:pt x="1077" y="334"/>
                    <a:pt x="1077" y="334"/>
                    <a:pt x="1077" y="334"/>
                  </a:cubicBezTo>
                  <a:cubicBezTo>
                    <a:pt x="1084" y="334"/>
                    <a:pt x="1087" y="344"/>
                    <a:pt x="1094" y="346"/>
                  </a:cubicBezTo>
                  <a:cubicBezTo>
                    <a:pt x="1094" y="346"/>
                    <a:pt x="1095" y="346"/>
                    <a:pt x="1095" y="346"/>
                  </a:cubicBezTo>
                  <a:cubicBezTo>
                    <a:pt x="1101" y="346"/>
                    <a:pt x="1104" y="339"/>
                    <a:pt x="1110" y="338"/>
                  </a:cubicBezTo>
                  <a:cubicBezTo>
                    <a:pt x="1110" y="338"/>
                    <a:pt x="1110" y="338"/>
                    <a:pt x="1110" y="338"/>
                  </a:cubicBezTo>
                  <a:cubicBezTo>
                    <a:pt x="1115" y="338"/>
                    <a:pt x="1116" y="344"/>
                    <a:pt x="1119" y="344"/>
                  </a:cubicBezTo>
                  <a:cubicBezTo>
                    <a:pt x="1120" y="344"/>
                    <a:pt x="1121" y="343"/>
                    <a:pt x="1122" y="342"/>
                  </a:cubicBezTo>
                  <a:lnTo>
                    <a:pt x="1122" y="342"/>
                  </a:lnTo>
                  <a:cubicBezTo>
                    <a:pt x="1114" y="349"/>
                    <a:pt x="1113" y="348"/>
                    <a:pt x="1119" y="355"/>
                  </a:cubicBezTo>
                  <a:lnTo>
                    <a:pt x="1132" y="369"/>
                  </a:lnTo>
                  <a:cubicBezTo>
                    <a:pt x="1128" y="371"/>
                    <a:pt x="1124" y="375"/>
                    <a:pt x="1121" y="375"/>
                  </a:cubicBezTo>
                  <a:cubicBezTo>
                    <a:pt x="1119" y="375"/>
                    <a:pt x="1118" y="374"/>
                    <a:pt x="1117" y="373"/>
                  </a:cubicBezTo>
                  <a:cubicBezTo>
                    <a:pt x="1116" y="373"/>
                    <a:pt x="1116" y="373"/>
                    <a:pt x="1116" y="373"/>
                  </a:cubicBezTo>
                  <a:cubicBezTo>
                    <a:pt x="1113" y="373"/>
                    <a:pt x="1112" y="371"/>
                    <a:pt x="1111" y="371"/>
                  </a:cubicBezTo>
                  <a:cubicBezTo>
                    <a:pt x="1110" y="371"/>
                    <a:pt x="1109" y="372"/>
                    <a:pt x="1107" y="373"/>
                  </a:cubicBezTo>
                  <a:cubicBezTo>
                    <a:pt x="1118" y="386"/>
                    <a:pt x="1132" y="378"/>
                    <a:pt x="1145" y="383"/>
                  </a:cubicBezTo>
                  <a:cubicBezTo>
                    <a:pt x="1160" y="389"/>
                    <a:pt x="1136" y="393"/>
                    <a:pt x="1136" y="393"/>
                  </a:cubicBezTo>
                  <a:cubicBezTo>
                    <a:pt x="1135" y="394"/>
                    <a:pt x="1146" y="397"/>
                    <a:pt x="1146" y="397"/>
                  </a:cubicBezTo>
                  <a:cubicBezTo>
                    <a:pt x="1155" y="397"/>
                    <a:pt x="1156" y="399"/>
                    <a:pt x="1155" y="407"/>
                  </a:cubicBezTo>
                  <a:cubicBezTo>
                    <a:pt x="1154" y="415"/>
                    <a:pt x="1158" y="425"/>
                    <a:pt x="1164" y="425"/>
                  </a:cubicBezTo>
                  <a:cubicBezTo>
                    <a:pt x="1167" y="425"/>
                    <a:pt x="1170" y="423"/>
                    <a:pt x="1173" y="417"/>
                  </a:cubicBezTo>
                  <a:cubicBezTo>
                    <a:pt x="1174" y="422"/>
                    <a:pt x="1178" y="420"/>
                    <a:pt x="1180" y="421"/>
                  </a:cubicBezTo>
                  <a:cubicBezTo>
                    <a:pt x="1181" y="423"/>
                    <a:pt x="1166" y="431"/>
                    <a:pt x="1165" y="432"/>
                  </a:cubicBezTo>
                  <a:cubicBezTo>
                    <a:pt x="1160" y="437"/>
                    <a:pt x="1166" y="438"/>
                    <a:pt x="1169" y="439"/>
                  </a:cubicBezTo>
                  <a:cubicBezTo>
                    <a:pt x="1172" y="441"/>
                    <a:pt x="1175" y="441"/>
                    <a:pt x="1178" y="441"/>
                  </a:cubicBezTo>
                  <a:cubicBezTo>
                    <a:pt x="1186" y="441"/>
                    <a:pt x="1193" y="438"/>
                    <a:pt x="1200" y="438"/>
                  </a:cubicBezTo>
                  <a:cubicBezTo>
                    <a:pt x="1204" y="438"/>
                    <a:pt x="1208" y="439"/>
                    <a:pt x="1211" y="444"/>
                  </a:cubicBezTo>
                  <a:cubicBezTo>
                    <a:pt x="1205" y="449"/>
                    <a:pt x="1198" y="453"/>
                    <a:pt x="1194" y="460"/>
                  </a:cubicBezTo>
                  <a:cubicBezTo>
                    <a:pt x="1191" y="468"/>
                    <a:pt x="1195" y="472"/>
                    <a:pt x="1201" y="472"/>
                  </a:cubicBezTo>
                  <a:cubicBezTo>
                    <a:pt x="1204" y="472"/>
                    <a:pt x="1207" y="471"/>
                    <a:pt x="1210" y="469"/>
                  </a:cubicBezTo>
                  <a:lnTo>
                    <a:pt x="1210" y="469"/>
                  </a:lnTo>
                  <a:cubicBezTo>
                    <a:pt x="1203" y="475"/>
                    <a:pt x="1197" y="483"/>
                    <a:pt x="1202" y="491"/>
                  </a:cubicBezTo>
                  <a:cubicBezTo>
                    <a:pt x="1205" y="489"/>
                    <a:pt x="1216" y="477"/>
                    <a:pt x="1221" y="477"/>
                  </a:cubicBezTo>
                  <a:cubicBezTo>
                    <a:pt x="1223" y="477"/>
                    <a:pt x="1224" y="479"/>
                    <a:pt x="1222" y="484"/>
                  </a:cubicBezTo>
                  <a:cubicBezTo>
                    <a:pt x="1221" y="492"/>
                    <a:pt x="1210" y="500"/>
                    <a:pt x="1216" y="508"/>
                  </a:cubicBezTo>
                  <a:cubicBezTo>
                    <a:pt x="1220" y="514"/>
                    <a:pt x="1227" y="511"/>
                    <a:pt x="1229" y="518"/>
                  </a:cubicBezTo>
                  <a:cubicBezTo>
                    <a:pt x="1221" y="524"/>
                    <a:pt x="1240" y="546"/>
                    <a:pt x="1244" y="550"/>
                  </a:cubicBezTo>
                  <a:cubicBezTo>
                    <a:pt x="1245" y="551"/>
                    <a:pt x="1246" y="551"/>
                    <a:pt x="1247" y="551"/>
                  </a:cubicBezTo>
                  <a:cubicBezTo>
                    <a:pt x="1252" y="551"/>
                    <a:pt x="1255" y="539"/>
                    <a:pt x="1259" y="539"/>
                  </a:cubicBezTo>
                  <a:lnTo>
                    <a:pt x="1259" y="539"/>
                  </a:lnTo>
                  <a:cubicBezTo>
                    <a:pt x="1270" y="541"/>
                    <a:pt x="1251" y="562"/>
                    <a:pt x="1249" y="564"/>
                  </a:cubicBezTo>
                  <a:cubicBezTo>
                    <a:pt x="1243" y="569"/>
                    <a:pt x="1249" y="578"/>
                    <a:pt x="1250" y="582"/>
                  </a:cubicBezTo>
                  <a:cubicBezTo>
                    <a:pt x="1254" y="589"/>
                    <a:pt x="1257" y="597"/>
                    <a:pt x="1262" y="610"/>
                  </a:cubicBezTo>
                  <a:cubicBezTo>
                    <a:pt x="1264" y="611"/>
                    <a:pt x="1276" y="631"/>
                    <a:pt x="1273" y="633"/>
                  </a:cubicBezTo>
                  <a:cubicBezTo>
                    <a:pt x="1273" y="633"/>
                    <a:pt x="1273" y="633"/>
                    <a:pt x="1273" y="633"/>
                  </a:cubicBezTo>
                  <a:cubicBezTo>
                    <a:pt x="1269" y="633"/>
                    <a:pt x="1253" y="620"/>
                    <a:pt x="1249" y="620"/>
                  </a:cubicBezTo>
                  <a:cubicBezTo>
                    <a:pt x="1249" y="620"/>
                    <a:pt x="1248" y="621"/>
                    <a:pt x="1249" y="622"/>
                  </a:cubicBezTo>
                  <a:cubicBezTo>
                    <a:pt x="1251" y="626"/>
                    <a:pt x="1260" y="655"/>
                    <a:pt x="1265" y="658"/>
                  </a:cubicBezTo>
                  <a:cubicBezTo>
                    <a:pt x="1263" y="658"/>
                    <a:pt x="1261" y="658"/>
                    <a:pt x="1259" y="658"/>
                  </a:cubicBezTo>
                  <a:cubicBezTo>
                    <a:pt x="1254" y="658"/>
                    <a:pt x="1249" y="661"/>
                    <a:pt x="1247" y="665"/>
                  </a:cubicBezTo>
                  <a:cubicBezTo>
                    <a:pt x="1243" y="669"/>
                    <a:pt x="1242" y="675"/>
                    <a:pt x="1240" y="681"/>
                  </a:cubicBezTo>
                  <a:cubicBezTo>
                    <a:pt x="1239" y="686"/>
                    <a:pt x="1243" y="691"/>
                    <a:pt x="1242" y="696"/>
                  </a:cubicBezTo>
                  <a:cubicBezTo>
                    <a:pt x="1238" y="706"/>
                    <a:pt x="1230" y="708"/>
                    <a:pt x="1221" y="708"/>
                  </a:cubicBezTo>
                  <a:cubicBezTo>
                    <a:pt x="1217" y="708"/>
                    <a:pt x="1213" y="707"/>
                    <a:pt x="1210" y="707"/>
                  </a:cubicBezTo>
                  <a:cubicBezTo>
                    <a:pt x="1209" y="707"/>
                    <a:pt x="1208" y="707"/>
                    <a:pt x="1207" y="707"/>
                  </a:cubicBezTo>
                  <a:cubicBezTo>
                    <a:pt x="1203" y="707"/>
                    <a:pt x="1204" y="710"/>
                    <a:pt x="1206" y="713"/>
                  </a:cubicBezTo>
                  <a:cubicBezTo>
                    <a:pt x="1203" y="716"/>
                    <a:pt x="1199" y="717"/>
                    <a:pt x="1195" y="719"/>
                  </a:cubicBezTo>
                  <a:cubicBezTo>
                    <a:pt x="1188" y="721"/>
                    <a:pt x="1184" y="730"/>
                    <a:pt x="1175" y="732"/>
                  </a:cubicBezTo>
                  <a:cubicBezTo>
                    <a:pt x="1173" y="732"/>
                    <a:pt x="1171" y="733"/>
                    <a:pt x="1169" y="733"/>
                  </a:cubicBezTo>
                  <a:cubicBezTo>
                    <a:pt x="1165" y="733"/>
                    <a:pt x="1161" y="731"/>
                    <a:pt x="1156" y="730"/>
                  </a:cubicBezTo>
                  <a:cubicBezTo>
                    <a:pt x="1154" y="730"/>
                    <a:pt x="1152" y="729"/>
                    <a:pt x="1149" y="729"/>
                  </a:cubicBezTo>
                  <a:cubicBezTo>
                    <a:pt x="1147" y="729"/>
                    <a:pt x="1145" y="730"/>
                    <a:pt x="1143" y="732"/>
                  </a:cubicBezTo>
                  <a:cubicBezTo>
                    <a:pt x="1141" y="734"/>
                    <a:pt x="1139" y="734"/>
                    <a:pt x="1136" y="734"/>
                  </a:cubicBezTo>
                  <a:cubicBezTo>
                    <a:pt x="1127" y="734"/>
                    <a:pt x="1114" y="729"/>
                    <a:pt x="1109" y="727"/>
                  </a:cubicBezTo>
                  <a:cubicBezTo>
                    <a:pt x="1105" y="727"/>
                    <a:pt x="1079" y="726"/>
                    <a:pt x="1078" y="723"/>
                  </a:cubicBezTo>
                  <a:cubicBezTo>
                    <a:pt x="1078" y="721"/>
                    <a:pt x="1087" y="717"/>
                    <a:pt x="1088" y="716"/>
                  </a:cubicBezTo>
                  <a:cubicBezTo>
                    <a:pt x="1084" y="716"/>
                    <a:pt x="1079" y="715"/>
                    <a:pt x="1074" y="714"/>
                  </a:cubicBezTo>
                  <a:cubicBezTo>
                    <a:pt x="1072" y="715"/>
                    <a:pt x="1062" y="718"/>
                    <a:pt x="1057" y="718"/>
                  </a:cubicBezTo>
                  <a:cubicBezTo>
                    <a:pt x="1056" y="718"/>
                    <a:pt x="1056" y="718"/>
                    <a:pt x="1056" y="718"/>
                  </a:cubicBezTo>
                  <a:cubicBezTo>
                    <a:pt x="1055" y="717"/>
                    <a:pt x="1063" y="710"/>
                    <a:pt x="1063" y="706"/>
                  </a:cubicBezTo>
                  <a:cubicBezTo>
                    <a:pt x="1062" y="701"/>
                    <a:pt x="1056" y="697"/>
                    <a:pt x="1053" y="693"/>
                  </a:cubicBezTo>
                  <a:cubicBezTo>
                    <a:pt x="1046" y="690"/>
                    <a:pt x="1034" y="684"/>
                    <a:pt x="1045" y="676"/>
                  </a:cubicBezTo>
                  <a:lnTo>
                    <a:pt x="1045" y="676"/>
                  </a:lnTo>
                  <a:cubicBezTo>
                    <a:pt x="1043" y="677"/>
                    <a:pt x="1040" y="677"/>
                    <a:pt x="1037" y="677"/>
                  </a:cubicBezTo>
                  <a:cubicBezTo>
                    <a:pt x="1034" y="677"/>
                    <a:pt x="1031" y="677"/>
                    <a:pt x="1030" y="679"/>
                  </a:cubicBezTo>
                  <a:cubicBezTo>
                    <a:pt x="1036" y="669"/>
                    <a:pt x="1034" y="665"/>
                    <a:pt x="1028" y="657"/>
                  </a:cubicBezTo>
                  <a:cubicBezTo>
                    <a:pt x="1025" y="653"/>
                    <a:pt x="1022" y="646"/>
                    <a:pt x="1016" y="644"/>
                  </a:cubicBezTo>
                  <a:cubicBezTo>
                    <a:pt x="1016" y="644"/>
                    <a:pt x="1015" y="644"/>
                    <a:pt x="1015" y="644"/>
                  </a:cubicBezTo>
                  <a:cubicBezTo>
                    <a:pt x="1013" y="644"/>
                    <a:pt x="1012" y="645"/>
                    <a:pt x="1012" y="645"/>
                  </a:cubicBezTo>
                  <a:cubicBezTo>
                    <a:pt x="1011" y="645"/>
                    <a:pt x="1011" y="645"/>
                    <a:pt x="1010" y="644"/>
                  </a:cubicBezTo>
                  <a:cubicBezTo>
                    <a:pt x="1004" y="635"/>
                    <a:pt x="1007" y="628"/>
                    <a:pt x="1000" y="618"/>
                  </a:cubicBezTo>
                  <a:cubicBezTo>
                    <a:pt x="997" y="615"/>
                    <a:pt x="980" y="597"/>
                    <a:pt x="987" y="591"/>
                  </a:cubicBezTo>
                  <a:cubicBezTo>
                    <a:pt x="986" y="589"/>
                    <a:pt x="984" y="588"/>
                    <a:pt x="983" y="588"/>
                  </a:cubicBezTo>
                  <a:cubicBezTo>
                    <a:pt x="979" y="588"/>
                    <a:pt x="975" y="595"/>
                    <a:pt x="970" y="595"/>
                  </a:cubicBezTo>
                  <a:cubicBezTo>
                    <a:pt x="970" y="595"/>
                    <a:pt x="969" y="595"/>
                    <a:pt x="968" y="595"/>
                  </a:cubicBezTo>
                  <a:cubicBezTo>
                    <a:pt x="964" y="592"/>
                    <a:pt x="969" y="582"/>
                    <a:pt x="970" y="580"/>
                  </a:cubicBezTo>
                  <a:cubicBezTo>
                    <a:pt x="970" y="576"/>
                    <a:pt x="969" y="573"/>
                    <a:pt x="967" y="569"/>
                  </a:cubicBezTo>
                  <a:cubicBezTo>
                    <a:pt x="964" y="562"/>
                    <a:pt x="930" y="551"/>
                    <a:pt x="936" y="542"/>
                  </a:cubicBezTo>
                  <a:lnTo>
                    <a:pt x="936" y="542"/>
                  </a:lnTo>
                  <a:cubicBezTo>
                    <a:pt x="933" y="546"/>
                    <a:pt x="922" y="553"/>
                    <a:pt x="917" y="553"/>
                  </a:cubicBezTo>
                  <a:cubicBezTo>
                    <a:pt x="916" y="553"/>
                    <a:pt x="915" y="553"/>
                    <a:pt x="915" y="552"/>
                  </a:cubicBezTo>
                  <a:cubicBezTo>
                    <a:pt x="913" y="550"/>
                    <a:pt x="918" y="543"/>
                    <a:pt x="918" y="541"/>
                  </a:cubicBezTo>
                  <a:cubicBezTo>
                    <a:pt x="918" y="539"/>
                    <a:pt x="917" y="535"/>
                    <a:pt x="916" y="534"/>
                  </a:cubicBezTo>
                  <a:cubicBezTo>
                    <a:pt x="913" y="527"/>
                    <a:pt x="911" y="524"/>
                    <a:pt x="905" y="520"/>
                  </a:cubicBezTo>
                  <a:cubicBezTo>
                    <a:pt x="904" y="520"/>
                    <a:pt x="900" y="518"/>
                    <a:pt x="902" y="514"/>
                  </a:cubicBezTo>
                  <a:cubicBezTo>
                    <a:pt x="904" y="508"/>
                    <a:pt x="918" y="507"/>
                    <a:pt x="918" y="503"/>
                  </a:cubicBezTo>
                  <a:cubicBezTo>
                    <a:pt x="918" y="500"/>
                    <a:pt x="900" y="498"/>
                    <a:pt x="897" y="495"/>
                  </a:cubicBezTo>
                  <a:cubicBezTo>
                    <a:pt x="888" y="487"/>
                    <a:pt x="884" y="474"/>
                    <a:pt x="877" y="464"/>
                  </a:cubicBezTo>
                  <a:cubicBezTo>
                    <a:pt x="876" y="462"/>
                    <a:pt x="874" y="461"/>
                    <a:pt x="873" y="461"/>
                  </a:cubicBezTo>
                  <a:cubicBezTo>
                    <a:pt x="867" y="461"/>
                    <a:pt x="860" y="472"/>
                    <a:pt x="855" y="472"/>
                  </a:cubicBezTo>
                  <a:cubicBezTo>
                    <a:pt x="853" y="472"/>
                    <a:pt x="851" y="470"/>
                    <a:pt x="850" y="465"/>
                  </a:cubicBezTo>
                  <a:cubicBezTo>
                    <a:pt x="849" y="452"/>
                    <a:pt x="852" y="444"/>
                    <a:pt x="839" y="438"/>
                  </a:cubicBezTo>
                  <a:cubicBezTo>
                    <a:pt x="839" y="437"/>
                    <a:pt x="838" y="437"/>
                    <a:pt x="837" y="437"/>
                  </a:cubicBezTo>
                  <a:cubicBezTo>
                    <a:pt x="834" y="437"/>
                    <a:pt x="827" y="439"/>
                    <a:pt x="823" y="439"/>
                  </a:cubicBezTo>
                  <a:cubicBezTo>
                    <a:pt x="819" y="439"/>
                    <a:pt x="816" y="438"/>
                    <a:pt x="821" y="431"/>
                  </a:cubicBezTo>
                  <a:cubicBezTo>
                    <a:pt x="828" y="420"/>
                    <a:pt x="820" y="417"/>
                    <a:pt x="811" y="417"/>
                  </a:cubicBezTo>
                  <a:cubicBezTo>
                    <a:pt x="808" y="417"/>
                    <a:pt x="804" y="418"/>
                    <a:pt x="801" y="418"/>
                  </a:cubicBezTo>
                  <a:cubicBezTo>
                    <a:pt x="799" y="419"/>
                    <a:pt x="798" y="419"/>
                    <a:pt x="797" y="419"/>
                  </a:cubicBezTo>
                  <a:cubicBezTo>
                    <a:pt x="784" y="419"/>
                    <a:pt x="790" y="403"/>
                    <a:pt x="782" y="395"/>
                  </a:cubicBezTo>
                  <a:cubicBezTo>
                    <a:pt x="781" y="393"/>
                    <a:pt x="780" y="393"/>
                    <a:pt x="778" y="393"/>
                  </a:cubicBezTo>
                  <a:cubicBezTo>
                    <a:pt x="772" y="393"/>
                    <a:pt x="767" y="409"/>
                    <a:pt x="762" y="412"/>
                  </a:cubicBezTo>
                  <a:cubicBezTo>
                    <a:pt x="762" y="412"/>
                    <a:pt x="762" y="413"/>
                    <a:pt x="761" y="413"/>
                  </a:cubicBezTo>
                  <a:cubicBezTo>
                    <a:pt x="758" y="413"/>
                    <a:pt x="761" y="390"/>
                    <a:pt x="755" y="390"/>
                  </a:cubicBezTo>
                  <a:cubicBezTo>
                    <a:pt x="755" y="390"/>
                    <a:pt x="754" y="390"/>
                    <a:pt x="753" y="390"/>
                  </a:cubicBezTo>
                  <a:cubicBezTo>
                    <a:pt x="751" y="392"/>
                    <a:pt x="753" y="398"/>
                    <a:pt x="748" y="399"/>
                  </a:cubicBezTo>
                  <a:cubicBezTo>
                    <a:pt x="748" y="399"/>
                    <a:pt x="748" y="399"/>
                    <a:pt x="748" y="399"/>
                  </a:cubicBezTo>
                  <a:cubicBezTo>
                    <a:pt x="745" y="399"/>
                    <a:pt x="739" y="395"/>
                    <a:pt x="739" y="393"/>
                  </a:cubicBezTo>
                  <a:cubicBezTo>
                    <a:pt x="738" y="383"/>
                    <a:pt x="753" y="381"/>
                    <a:pt x="743" y="370"/>
                  </a:cubicBezTo>
                  <a:cubicBezTo>
                    <a:pt x="730" y="355"/>
                    <a:pt x="707" y="345"/>
                    <a:pt x="688" y="341"/>
                  </a:cubicBezTo>
                  <a:cubicBezTo>
                    <a:pt x="686" y="341"/>
                    <a:pt x="685" y="341"/>
                    <a:pt x="684" y="341"/>
                  </a:cubicBezTo>
                  <a:cubicBezTo>
                    <a:pt x="683" y="341"/>
                    <a:pt x="682" y="341"/>
                    <a:pt x="681" y="341"/>
                  </a:cubicBezTo>
                  <a:cubicBezTo>
                    <a:pt x="679" y="341"/>
                    <a:pt x="677" y="341"/>
                    <a:pt x="674" y="340"/>
                  </a:cubicBezTo>
                  <a:cubicBezTo>
                    <a:pt x="672" y="340"/>
                    <a:pt x="671" y="341"/>
                    <a:pt x="670" y="341"/>
                  </a:cubicBezTo>
                  <a:cubicBezTo>
                    <a:pt x="663" y="341"/>
                    <a:pt x="679" y="322"/>
                    <a:pt x="677" y="321"/>
                  </a:cubicBezTo>
                  <a:cubicBezTo>
                    <a:pt x="677" y="321"/>
                    <a:pt x="676" y="321"/>
                    <a:pt x="675" y="321"/>
                  </a:cubicBezTo>
                  <a:cubicBezTo>
                    <a:pt x="669" y="321"/>
                    <a:pt x="664" y="331"/>
                    <a:pt x="660" y="331"/>
                  </a:cubicBezTo>
                  <a:cubicBezTo>
                    <a:pt x="658" y="331"/>
                    <a:pt x="656" y="329"/>
                    <a:pt x="654" y="322"/>
                  </a:cubicBezTo>
                  <a:cubicBezTo>
                    <a:pt x="651" y="321"/>
                    <a:pt x="648" y="320"/>
                    <a:pt x="645" y="320"/>
                  </a:cubicBezTo>
                  <a:cubicBezTo>
                    <a:pt x="637" y="317"/>
                    <a:pt x="587" y="318"/>
                    <a:pt x="590" y="306"/>
                  </a:cubicBezTo>
                  <a:lnTo>
                    <a:pt x="590" y="306"/>
                  </a:lnTo>
                  <a:lnTo>
                    <a:pt x="567" y="321"/>
                  </a:lnTo>
                  <a:cubicBezTo>
                    <a:pt x="569" y="310"/>
                    <a:pt x="560" y="306"/>
                    <a:pt x="554" y="304"/>
                  </a:cubicBezTo>
                  <a:cubicBezTo>
                    <a:pt x="545" y="301"/>
                    <a:pt x="547" y="293"/>
                    <a:pt x="544" y="286"/>
                  </a:cubicBezTo>
                  <a:cubicBezTo>
                    <a:pt x="544" y="285"/>
                    <a:pt x="543" y="285"/>
                    <a:pt x="543" y="285"/>
                  </a:cubicBezTo>
                  <a:cubicBezTo>
                    <a:pt x="538" y="285"/>
                    <a:pt x="527" y="307"/>
                    <a:pt x="520" y="307"/>
                  </a:cubicBezTo>
                  <a:cubicBezTo>
                    <a:pt x="520" y="307"/>
                    <a:pt x="520" y="307"/>
                    <a:pt x="519" y="307"/>
                  </a:cubicBezTo>
                  <a:cubicBezTo>
                    <a:pt x="519" y="302"/>
                    <a:pt x="526" y="282"/>
                    <a:pt x="522" y="280"/>
                  </a:cubicBezTo>
                  <a:cubicBezTo>
                    <a:pt x="521" y="280"/>
                    <a:pt x="520" y="280"/>
                    <a:pt x="518" y="280"/>
                  </a:cubicBezTo>
                  <a:cubicBezTo>
                    <a:pt x="511" y="280"/>
                    <a:pt x="501" y="286"/>
                    <a:pt x="501" y="293"/>
                  </a:cubicBezTo>
                  <a:cubicBezTo>
                    <a:pt x="500" y="299"/>
                    <a:pt x="506" y="304"/>
                    <a:pt x="499" y="305"/>
                  </a:cubicBezTo>
                  <a:cubicBezTo>
                    <a:pt x="498" y="305"/>
                    <a:pt x="497" y="305"/>
                    <a:pt x="496" y="305"/>
                  </a:cubicBezTo>
                  <a:cubicBezTo>
                    <a:pt x="493" y="305"/>
                    <a:pt x="492" y="304"/>
                    <a:pt x="490" y="300"/>
                  </a:cubicBezTo>
                  <a:cubicBezTo>
                    <a:pt x="485" y="293"/>
                    <a:pt x="491" y="280"/>
                    <a:pt x="486" y="274"/>
                  </a:cubicBezTo>
                  <a:cubicBezTo>
                    <a:pt x="486" y="274"/>
                    <a:pt x="486" y="274"/>
                    <a:pt x="486" y="274"/>
                  </a:cubicBezTo>
                  <a:cubicBezTo>
                    <a:pt x="485" y="274"/>
                    <a:pt x="480" y="285"/>
                    <a:pt x="480" y="285"/>
                  </a:cubicBezTo>
                  <a:cubicBezTo>
                    <a:pt x="477" y="289"/>
                    <a:pt x="471" y="292"/>
                    <a:pt x="466" y="293"/>
                  </a:cubicBezTo>
                  <a:cubicBezTo>
                    <a:pt x="466" y="294"/>
                    <a:pt x="465" y="294"/>
                    <a:pt x="465" y="294"/>
                  </a:cubicBezTo>
                  <a:cubicBezTo>
                    <a:pt x="462" y="294"/>
                    <a:pt x="460" y="292"/>
                    <a:pt x="459" y="292"/>
                  </a:cubicBezTo>
                  <a:cubicBezTo>
                    <a:pt x="458" y="292"/>
                    <a:pt x="457" y="292"/>
                    <a:pt x="457" y="293"/>
                  </a:cubicBezTo>
                  <a:cubicBezTo>
                    <a:pt x="452" y="298"/>
                    <a:pt x="451" y="303"/>
                    <a:pt x="450" y="307"/>
                  </a:cubicBezTo>
                  <a:cubicBezTo>
                    <a:pt x="449" y="309"/>
                    <a:pt x="449" y="309"/>
                    <a:pt x="448" y="309"/>
                  </a:cubicBezTo>
                  <a:cubicBezTo>
                    <a:pt x="445" y="309"/>
                    <a:pt x="441" y="302"/>
                    <a:pt x="436" y="302"/>
                  </a:cubicBezTo>
                  <a:cubicBezTo>
                    <a:pt x="435" y="302"/>
                    <a:pt x="434" y="303"/>
                    <a:pt x="433" y="305"/>
                  </a:cubicBezTo>
                  <a:cubicBezTo>
                    <a:pt x="431" y="309"/>
                    <a:pt x="433" y="314"/>
                    <a:pt x="430" y="317"/>
                  </a:cubicBezTo>
                  <a:cubicBezTo>
                    <a:pt x="427" y="321"/>
                    <a:pt x="423" y="321"/>
                    <a:pt x="419" y="323"/>
                  </a:cubicBezTo>
                  <a:cubicBezTo>
                    <a:pt x="426" y="319"/>
                    <a:pt x="434" y="305"/>
                    <a:pt x="425" y="305"/>
                  </a:cubicBezTo>
                  <a:cubicBezTo>
                    <a:pt x="423" y="305"/>
                    <a:pt x="421" y="305"/>
                    <a:pt x="419" y="306"/>
                  </a:cubicBezTo>
                  <a:cubicBezTo>
                    <a:pt x="411" y="309"/>
                    <a:pt x="399" y="320"/>
                    <a:pt x="405" y="329"/>
                  </a:cubicBezTo>
                  <a:lnTo>
                    <a:pt x="405" y="329"/>
                  </a:lnTo>
                  <a:cubicBezTo>
                    <a:pt x="403" y="326"/>
                    <a:pt x="400" y="325"/>
                    <a:pt x="396" y="325"/>
                  </a:cubicBezTo>
                  <a:cubicBezTo>
                    <a:pt x="380" y="325"/>
                    <a:pt x="355" y="357"/>
                    <a:pt x="351" y="367"/>
                  </a:cubicBezTo>
                  <a:cubicBezTo>
                    <a:pt x="344" y="376"/>
                    <a:pt x="355" y="378"/>
                    <a:pt x="365" y="384"/>
                  </a:cubicBezTo>
                  <a:cubicBezTo>
                    <a:pt x="371" y="393"/>
                    <a:pt x="372" y="395"/>
                    <a:pt x="366" y="395"/>
                  </a:cubicBezTo>
                  <a:cubicBezTo>
                    <a:pt x="364" y="395"/>
                    <a:pt x="362" y="395"/>
                    <a:pt x="359" y="395"/>
                  </a:cubicBezTo>
                  <a:cubicBezTo>
                    <a:pt x="355" y="393"/>
                    <a:pt x="352" y="392"/>
                    <a:pt x="349" y="392"/>
                  </a:cubicBezTo>
                  <a:cubicBezTo>
                    <a:pt x="333" y="392"/>
                    <a:pt x="319" y="411"/>
                    <a:pt x="314" y="423"/>
                  </a:cubicBezTo>
                  <a:cubicBezTo>
                    <a:pt x="311" y="431"/>
                    <a:pt x="308" y="439"/>
                    <a:pt x="313" y="447"/>
                  </a:cubicBezTo>
                  <a:cubicBezTo>
                    <a:pt x="321" y="458"/>
                    <a:pt x="323" y="464"/>
                    <a:pt x="320" y="476"/>
                  </a:cubicBezTo>
                  <a:cubicBezTo>
                    <a:pt x="322" y="468"/>
                    <a:pt x="318" y="461"/>
                    <a:pt x="314" y="461"/>
                  </a:cubicBezTo>
                  <a:cubicBezTo>
                    <a:pt x="311" y="461"/>
                    <a:pt x="308" y="464"/>
                    <a:pt x="306" y="471"/>
                  </a:cubicBezTo>
                  <a:cubicBezTo>
                    <a:pt x="303" y="483"/>
                    <a:pt x="300" y="496"/>
                    <a:pt x="299" y="509"/>
                  </a:cubicBezTo>
                  <a:cubicBezTo>
                    <a:pt x="297" y="525"/>
                    <a:pt x="297" y="532"/>
                    <a:pt x="312" y="541"/>
                  </a:cubicBezTo>
                  <a:cubicBezTo>
                    <a:pt x="306" y="538"/>
                    <a:pt x="302" y="534"/>
                    <a:pt x="295" y="534"/>
                  </a:cubicBezTo>
                  <a:cubicBezTo>
                    <a:pt x="294" y="534"/>
                    <a:pt x="293" y="534"/>
                    <a:pt x="292" y="534"/>
                  </a:cubicBezTo>
                  <a:cubicBezTo>
                    <a:pt x="287" y="535"/>
                    <a:pt x="283" y="545"/>
                    <a:pt x="289" y="547"/>
                  </a:cubicBezTo>
                  <a:cubicBezTo>
                    <a:pt x="297" y="548"/>
                    <a:pt x="291" y="557"/>
                    <a:pt x="291" y="563"/>
                  </a:cubicBezTo>
                  <a:cubicBezTo>
                    <a:pt x="292" y="567"/>
                    <a:pt x="299" y="568"/>
                    <a:pt x="301" y="571"/>
                  </a:cubicBezTo>
                  <a:cubicBezTo>
                    <a:pt x="306" y="576"/>
                    <a:pt x="296" y="580"/>
                    <a:pt x="294" y="584"/>
                  </a:cubicBezTo>
                  <a:cubicBezTo>
                    <a:pt x="292" y="589"/>
                    <a:pt x="292" y="594"/>
                    <a:pt x="293" y="598"/>
                  </a:cubicBezTo>
                  <a:cubicBezTo>
                    <a:pt x="294" y="603"/>
                    <a:pt x="297" y="610"/>
                    <a:pt x="303" y="611"/>
                  </a:cubicBezTo>
                  <a:cubicBezTo>
                    <a:pt x="308" y="613"/>
                    <a:pt x="306" y="619"/>
                    <a:pt x="306" y="624"/>
                  </a:cubicBezTo>
                  <a:cubicBezTo>
                    <a:pt x="298" y="626"/>
                    <a:pt x="294" y="623"/>
                    <a:pt x="299" y="633"/>
                  </a:cubicBezTo>
                  <a:cubicBezTo>
                    <a:pt x="302" y="639"/>
                    <a:pt x="304" y="645"/>
                    <a:pt x="309" y="651"/>
                  </a:cubicBezTo>
                  <a:cubicBezTo>
                    <a:pt x="309" y="651"/>
                    <a:pt x="309" y="651"/>
                    <a:pt x="309" y="651"/>
                  </a:cubicBezTo>
                  <a:lnTo>
                    <a:pt x="309" y="651"/>
                  </a:lnTo>
                  <a:cubicBezTo>
                    <a:pt x="308" y="651"/>
                    <a:pt x="317" y="659"/>
                    <a:pt x="313" y="659"/>
                  </a:cubicBezTo>
                  <a:cubicBezTo>
                    <a:pt x="313" y="659"/>
                    <a:pt x="313" y="658"/>
                    <a:pt x="313" y="658"/>
                  </a:cubicBezTo>
                  <a:cubicBezTo>
                    <a:pt x="311" y="658"/>
                    <a:pt x="309" y="657"/>
                    <a:pt x="307" y="657"/>
                  </a:cubicBezTo>
                  <a:cubicBezTo>
                    <a:pt x="306" y="657"/>
                    <a:pt x="305" y="657"/>
                    <a:pt x="304" y="658"/>
                  </a:cubicBezTo>
                  <a:cubicBezTo>
                    <a:pt x="306" y="667"/>
                    <a:pt x="308" y="665"/>
                    <a:pt x="315" y="670"/>
                  </a:cubicBezTo>
                  <a:cubicBezTo>
                    <a:pt x="320" y="672"/>
                    <a:pt x="329" y="679"/>
                    <a:pt x="323" y="686"/>
                  </a:cubicBezTo>
                  <a:cubicBezTo>
                    <a:pt x="314" y="692"/>
                    <a:pt x="310" y="686"/>
                    <a:pt x="310" y="700"/>
                  </a:cubicBezTo>
                  <a:cubicBezTo>
                    <a:pt x="310" y="708"/>
                    <a:pt x="309" y="720"/>
                    <a:pt x="311" y="727"/>
                  </a:cubicBezTo>
                  <a:cubicBezTo>
                    <a:pt x="312" y="729"/>
                    <a:pt x="313" y="730"/>
                    <a:pt x="314" y="730"/>
                  </a:cubicBezTo>
                  <a:cubicBezTo>
                    <a:pt x="317" y="730"/>
                    <a:pt x="320" y="726"/>
                    <a:pt x="323" y="726"/>
                  </a:cubicBezTo>
                  <a:cubicBezTo>
                    <a:pt x="324" y="725"/>
                    <a:pt x="325" y="725"/>
                    <a:pt x="326" y="725"/>
                  </a:cubicBezTo>
                  <a:cubicBezTo>
                    <a:pt x="331" y="725"/>
                    <a:pt x="335" y="729"/>
                    <a:pt x="333" y="734"/>
                  </a:cubicBezTo>
                  <a:cubicBezTo>
                    <a:pt x="332" y="738"/>
                    <a:pt x="332" y="749"/>
                    <a:pt x="337" y="749"/>
                  </a:cubicBezTo>
                  <a:cubicBezTo>
                    <a:pt x="337" y="749"/>
                    <a:pt x="338" y="749"/>
                    <a:pt x="339" y="748"/>
                  </a:cubicBezTo>
                  <a:lnTo>
                    <a:pt x="339" y="748"/>
                  </a:lnTo>
                  <a:cubicBezTo>
                    <a:pt x="321" y="757"/>
                    <a:pt x="349" y="778"/>
                    <a:pt x="354" y="784"/>
                  </a:cubicBezTo>
                  <a:cubicBezTo>
                    <a:pt x="357" y="790"/>
                    <a:pt x="354" y="791"/>
                    <a:pt x="354" y="798"/>
                  </a:cubicBezTo>
                  <a:cubicBezTo>
                    <a:pt x="356" y="805"/>
                    <a:pt x="361" y="811"/>
                    <a:pt x="365" y="817"/>
                  </a:cubicBezTo>
                  <a:cubicBezTo>
                    <a:pt x="368" y="823"/>
                    <a:pt x="393" y="851"/>
                    <a:pt x="384" y="858"/>
                  </a:cubicBezTo>
                  <a:cubicBezTo>
                    <a:pt x="387" y="863"/>
                    <a:pt x="390" y="865"/>
                    <a:pt x="393" y="865"/>
                  </a:cubicBezTo>
                  <a:cubicBezTo>
                    <a:pt x="395" y="865"/>
                    <a:pt x="398" y="864"/>
                    <a:pt x="402" y="861"/>
                  </a:cubicBezTo>
                  <a:cubicBezTo>
                    <a:pt x="403" y="860"/>
                    <a:pt x="407" y="859"/>
                    <a:pt x="410" y="859"/>
                  </a:cubicBezTo>
                  <a:cubicBezTo>
                    <a:pt x="414" y="859"/>
                    <a:pt x="418" y="860"/>
                    <a:pt x="420" y="863"/>
                  </a:cubicBezTo>
                  <a:cubicBezTo>
                    <a:pt x="420" y="863"/>
                    <a:pt x="420" y="863"/>
                    <a:pt x="420" y="863"/>
                  </a:cubicBezTo>
                  <a:cubicBezTo>
                    <a:pt x="418" y="863"/>
                    <a:pt x="409" y="876"/>
                    <a:pt x="409" y="878"/>
                  </a:cubicBezTo>
                  <a:cubicBezTo>
                    <a:pt x="408" y="886"/>
                    <a:pt x="414" y="892"/>
                    <a:pt x="421" y="895"/>
                  </a:cubicBezTo>
                  <a:cubicBezTo>
                    <a:pt x="427" y="898"/>
                    <a:pt x="434" y="900"/>
                    <a:pt x="438" y="906"/>
                  </a:cubicBezTo>
                  <a:cubicBezTo>
                    <a:pt x="439" y="906"/>
                    <a:pt x="436" y="914"/>
                    <a:pt x="436" y="916"/>
                  </a:cubicBezTo>
                  <a:cubicBezTo>
                    <a:pt x="436" y="919"/>
                    <a:pt x="438" y="921"/>
                    <a:pt x="441" y="921"/>
                  </a:cubicBezTo>
                  <a:cubicBezTo>
                    <a:pt x="447" y="921"/>
                    <a:pt x="456" y="914"/>
                    <a:pt x="462" y="914"/>
                  </a:cubicBezTo>
                  <a:cubicBezTo>
                    <a:pt x="464" y="914"/>
                    <a:pt x="465" y="915"/>
                    <a:pt x="466" y="916"/>
                  </a:cubicBezTo>
                  <a:cubicBezTo>
                    <a:pt x="475" y="926"/>
                    <a:pt x="450" y="929"/>
                    <a:pt x="454" y="938"/>
                  </a:cubicBezTo>
                  <a:cubicBezTo>
                    <a:pt x="460" y="954"/>
                    <a:pt x="485" y="952"/>
                    <a:pt x="497" y="957"/>
                  </a:cubicBezTo>
                  <a:cubicBezTo>
                    <a:pt x="499" y="958"/>
                    <a:pt x="523" y="973"/>
                    <a:pt x="509" y="973"/>
                  </a:cubicBezTo>
                  <a:cubicBezTo>
                    <a:pt x="509" y="973"/>
                    <a:pt x="509" y="973"/>
                    <a:pt x="508" y="973"/>
                  </a:cubicBezTo>
                  <a:cubicBezTo>
                    <a:pt x="505" y="969"/>
                    <a:pt x="501" y="967"/>
                    <a:pt x="499" y="967"/>
                  </a:cubicBezTo>
                  <a:cubicBezTo>
                    <a:pt x="495" y="967"/>
                    <a:pt x="493" y="971"/>
                    <a:pt x="497" y="979"/>
                  </a:cubicBezTo>
                  <a:cubicBezTo>
                    <a:pt x="499" y="982"/>
                    <a:pt x="505" y="989"/>
                    <a:pt x="511" y="989"/>
                  </a:cubicBezTo>
                  <a:cubicBezTo>
                    <a:pt x="513" y="989"/>
                    <a:pt x="515" y="988"/>
                    <a:pt x="516" y="986"/>
                  </a:cubicBezTo>
                  <a:cubicBezTo>
                    <a:pt x="518" y="984"/>
                    <a:pt x="519" y="973"/>
                    <a:pt x="523" y="973"/>
                  </a:cubicBezTo>
                  <a:lnTo>
                    <a:pt x="523" y="973"/>
                  </a:lnTo>
                  <a:cubicBezTo>
                    <a:pt x="524" y="973"/>
                    <a:pt x="521" y="1006"/>
                    <a:pt x="528" y="1006"/>
                  </a:cubicBezTo>
                  <a:cubicBezTo>
                    <a:pt x="528" y="1006"/>
                    <a:pt x="529" y="1006"/>
                    <a:pt x="529" y="1006"/>
                  </a:cubicBezTo>
                  <a:cubicBezTo>
                    <a:pt x="534" y="1002"/>
                    <a:pt x="537" y="996"/>
                    <a:pt x="543" y="994"/>
                  </a:cubicBezTo>
                  <a:cubicBezTo>
                    <a:pt x="545" y="993"/>
                    <a:pt x="547" y="993"/>
                    <a:pt x="548" y="993"/>
                  </a:cubicBezTo>
                  <a:cubicBezTo>
                    <a:pt x="552" y="993"/>
                    <a:pt x="555" y="994"/>
                    <a:pt x="559" y="994"/>
                  </a:cubicBezTo>
                  <a:cubicBezTo>
                    <a:pt x="549" y="1004"/>
                    <a:pt x="544" y="1008"/>
                    <a:pt x="554" y="1018"/>
                  </a:cubicBezTo>
                  <a:cubicBezTo>
                    <a:pt x="555" y="1020"/>
                    <a:pt x="566" y="1025"/>
                    <a:pt x="572" y="1025"/>
                  </a:cubicBezTo>
                  <a:cubicBezTo>
                    <a:pt x="575" y="1025"/>
                    <a:pt x="577" y="1024"/>
                    <a:pt x="577" y="1021"/>
                  </a:cubicBezTo>
                  <a:lnTo>
                    <a:pt x="587" y="1029"/>
                  </a:lnTo>
                  <a:cubicBezTo>
                    <a:pt x="583" y="1033"/>
                    <a:pt x="577" y="1036"/>
                    <a:pt x="576" y="1041"/>
                  </a:cubicBezTo>
                  <a:cubicBezTo>
                    <a:pt x="574" y="1048"/>
                    <a:pt x="580" y="1054"/>
                    <a:pt x="586" y="1057"/>
                  </a:cubicBezTo>
                  <a:cubicBezTo>
                    <a:pt x="588" y="1057"/>
                    <a:pt x="590" y="1058"/>
                    <a:pt x="592" y="1058"/>
                  </a:cubicBezTo>
                  <a:cubicBezTo>
                    <a:pt x="598" y="1058"/>
                    <a:pt x="603" y="1056"/>
                    <a:pt x="607" y="1056"/>
                  </a:cubicBezTo>
                  <a:cubicBezTo>
                    <a:pt x="611" y="1056"/>
                    <a:pt x="613" y="1058"/>
                    <a:pt x="610" y="1069"/>
                  </a:cubicBezTo>
                  <a:cubicBezTo>
                    <a:pt x="603" y="1077"/>
                    <a:pt x="604" y="1079"/>
                    <a:pt x="608" y="1079"/>
                  </a:cubicBezTo>
                  <a:cubicBezTo>
                    <a:pt x="612" y="1079"/>
                    <a:pt x="618" y="1077"/>
                    <a:pt x="623" y="1077"/>
                  </a:cubicBezTo>
                  <a:cubicBezTo>
                    <a:pt x="625" y="1077"/>
                    <a:pt x="627" y="1077"/>
                    <a:pt x="629" y="1078"/>
                  </a:cubicBezTo>
                  <a:cubicBezTo>
                    <a:pt x="634" y="1083"/>
                    <a:pt x="631" y="1099"/>
                    <a:pt x="638" y="1099"/>
                  </a:cubicBezTo>
                  <a:cubicBezTo>
                    <a:pt x="640" y="1099"/>
                    <a:pt x="655" y="1095"/>
                    <a:pt x="655" y="1095"/>
                  </a:cubicBezTo>
                  <a:lnTo>
                    <a:pt x="655" y="1095"/>
                  </a:lnTo>
                  <a:cubicBezTo>
                    <a:pt x="653" y="1104"/>
                    <a:pt x="646" y="1103"/>
                    <a:pt x="651" y="1112"/>
                  </a:cubicBezTo>
                  <a:cubicBezTo>
                    <a:pt x="653" y="1116"/>
                    <a:pt x="657" y="1122"/>
                    <a:pt x="662" y="1122"/>
                  </a:cubicBezTo>
                  <a:cubicBezTo>
                    <a:pt x="663" y="1122"/>
                    <a:pt x="664" y="1122"/>
                    <a:pt x="665" y="1121"/>
                  </a:cubicBezTo>
                  <a:cubicBezTo>
                    <a:pt x="666" y="1121"/>
                    <a:pt x="667" y="1120"/>
                    <a:pt x="668" y="1120"/>
                  </a:cubicBezTo>
                  <a:cubicBezTo>
                    <a:pt x="673" y="1120"/>
                    <a:pt x="678" y="1126"/>
                    <a:pt x="682" y="1130"/>
                  </a:cubicBezTo>
                  <a:cubicBezTo>
                    <a:pt x="682" y="1130"/>
                    <a:pt x="683" y="1130"/>
                    <a:pt x="683" y="1130"/>
                  </a:cubicBezTo>
                  <a:cubicBezTo>
                    <a:pt x="686" y="1130"/>
                    <a:pt x="692" y="1126"/>
                    <a:pt x="697" y="1126"/>
                  </a:cubicBezTo>
                  <a:cubicBezTo>
                    <a:pt x="699" y="1126"/>
                    <a:pt x="700" y="1127"/>
                    <a:pt x="702" y="1128"/>
                  </a:cubicBezTo>
                  <a:lnTo>
                    <a:pt x="702" y="1119"/>
                  </a:lnTo>
                  <a:cubicBezTo>
                    <a:pt x="705" y="1118"/>
                    <a:pt x="708" y="1117"/>
                    <a:pt x="710" y="1117"/>
                  </a:cubicBezTo>
                  <a:cubicBezTo>
                    <a:pt x="712" y="1117"/>
                    <a:pt x="714" y="1118"/>
                    <a:pt x="716" y="1120"/>
                  </a:cubicBezTo>
                  <a:cubicBezTo>
                    <a:pt x="713" y="1124"/>
                    <a:pt x="709" y="1129"/>
                    <a:pt x="705" y="1129"/>
                  </a:cubicBezTo>
                  <a:cubicBezTo>
                    <a:pt x="704" y="1129"/>
                    <a:pt x="703" y="1129"/>
                    <a:pt x="702" y="1128"/>
                  </a:cubicBezTo>
                  <a:lnTo>
                    <a:pt x="693" y="1139"/>
                  </a:lnTo>
                  <a:cubicBezTo>
                    <a:pt x="696" y="1141"/>
                    <a:pt x="699" y="1144"/>
                    <a:pt x="702" y="1144"/>
                  </a:cubicBezTo>
                  <a:cubicBezTo>
                    <a:pt x="704" y="1144"/>
                    <a:pt x="706" y="1143"/>
                    <a:pt x="707" y="1141"/>
                  </a:cubicBezTo>
                  <a:cubicBezTo>
                    <a:pt x="709" y="1141"/>
                    <a:pt x="710" y="1141"/>
                    <a:pt x="711" y="1141"/>
                  </a:cubicBezTo>
                  <a:cubicBezTo>
                    <a:pt x="716" y="1141"/>
                    <a:pt x="717" y="1143"/>
                    <a:pt x="718" y="1149"/>
                  </a:cubicBezTo>
                  <a:cubicBezTo>
                    <a:pt x="720" y="1151"/>
                    <a:pt x="721" y="1152"/>
                    <a:pt x="722" y="1152"/>
                  </a:cubicBezTo>
                  <a:cubicBezTo>
                    <a:pt x="724" y="1152"/>
                    <a:pt x="725" y="1150"/>
                    <a:pt x="727" y="1147"/>
                  </a:cubicBezTo>
                  <a:cubicBezTo>
                    <a:pt x="729" y="1146"/>
                    <a:pt x="730" y="1145"/>
                    <a:pt x="732" y="1145"/>
                  </a:cubicBezTo>
                  <a:cubicBezTo>
                    <a:pt x="735" y="1145"/>
                    <a:pt x="739" y="1148"/>
                    <a:pt x="741" y="1150"/>
                  </a:cubicBezTo>
                  <a:lnTo>
                    <a:pt x="726" y="1169"/>
                  </a:lnTo>
                  <a:lnTo>
                    <a:pt x="726" y="1169"/>
                  </a:lnTo>
                  <a:cubicBezTo>
                    <a:pt x="728" y="1168"/>
                    <a:pt x="730" y="1167"/>
                    <a:pt x="732" y="1167"/>
                  </a:cubicBezTo>
                  <a:cubicBezTo>
                    <a:pt x="739" y="1167"/>
                    <a:pt x="750" y="1174"/>
                    <a:pt x="754" y="1176"/>
                  </a:cubicBezTo>
                  <a:cubicBezTo>
                    <a:pt x="761" y="1182"/>
                    <a:pt x="757" y="1188"/>
                    <a:pt x="760" y="1193"/>
                  </a:cubicBezTo>
                  <a:cubicBezTo>
                    <a:pt x="778" y="1216"/>
                    <a:pt x="803" y="1232"/>
                    <a:pt x="826" y="1249"/>
                  </a:cubicBezTo>
                  <a:cubicBezTo>
                    <a:pt x="826" y="1249"/>
                    <a:pt x="823" y="1256"/>
                    <a:pt x="828" y="1258"/>
                  </a:cubicBezTo>
                  <a:cubicBezTo>
                    <a:pt x="831" y="1261"/>
                    <a:pt x="836" y="1264"/>
                    <a:pt x="840" y="1265"/>
                  </a:cubicBezTo>
                  <a:cubicBezTo>
                    <a:pt x="853" y="1272"/>
                    <a:pt x="867" y="1279"/>
                    <a:pt x="881" y="1286"/>
                  </a:cubicBezTo>
                  <a:cubicBezTo>
                    <a:pt x="899" y="1296"/>
                    <a:pt x="918" y="1307"/>
                    <a:pt x="937" y="1313"/>
                  </a:cubicBezTo>
                  <a:cubicBezTo>
                    <a:pt x="943" y="1315"/>
                    <a:pt x="948" y="1318"/>
                    <a:pt x="953" y="1318"/>
                  </a:cubicBezTo>
                  <a:cubicBezTo>
                    <a:pt x="955" y="1318"/>
                    <a:pt x="957" y="1317"/>
                    <a:pt x="959" y="1317"/>
                  </a:cubicBezTo>
                  <a:cubicBezTo>
                    <a:pt x="959" y="1317"/>
                    <a:pt x="960" y="1316"/>
                    <a:pt x="961" y="1316"/>
                  </a:cubicBezTo>
                  <a:cubicBezTo>
                    <a:pt x="966" y="1316"/>
                    <a:pt x="970" y="1320"/>
                    <a:pt x="973" y="1322"/>
                  </a:cubicBezTo>
                  <a:cubicBezTo>
                    <a:pt x="972" y="1321"/>
                    <a:pt x="971" y="1321"/>
                    <a:pt x="970" y="1321"/>
                  </a:cubicBezTo>
                  <a:cubicBezTo>
                    <a:pt x="967" y="1321"/>
                    <a:pt x="965" y="1323"/>
                    <a:pt x="967" y="1326"/>
                  </a:cubicBezTo>
                  <a:cubicBezTo>
                    <a:pt x="976" y="1334"/>
                    <a:pt x="987" y="1340"/>
                    <a:pt x="998" y="1346"/>
                  </a:cubicBezTo>
                  <a:cubicBezTo>
                    <a:pt x="1001" y="1349"/>
                    <a:pt x="1009" y="1355"/>
                    <a:pt x="1016" y="1355"/>
                  </a:cubicBezTo>
                  <a:cubicBezTo>
                    <a:pt x="1017" y="1355"/>
                    <a:pt x="1018" y="1355"/>
                    <a:pt x="1019" y="1354"/>
                  </a:cubicBezTo>
                  <a:cubicBezTo>
                    <a:pt x="1022" y="1353"/>
                    <a:pt x="1028" y="1338"/>
                    <a:pt x="1030" y="1333"/>
                  </a:cubicBezTo>
                  <a:lnTo>
                    <a:pt x="1030" y="1333"/>
                  </a:lnTo>
                  <a:cubicBezTo>
                    <a:pt x="1038" y="1339"/>
                    <a:pt x="1033" y="1352"/>
                    <a:pt x="1028" y="1359"/>
                  </a:cubicBezTo>
                  <a:cubicBezTo>
                    <a:pt x="1023" y="1368"/>
                    <a:pt x="1035" y="1370"/>
                    <a:pt x="1042" y="1375"/>
                  </a:cubicBezTo>
                  <a:cubicBezTo>
                    <a:pt x="1053" y="1381"/>
                    <a:pt x="1066" y="1387"/>
                    <a:pt x="1074" y="1396"/>
                  </a:cubicBezTo>
                  <a:cubicBezTo>
                    <a:pt x="1076" y="1398"/>
                    <a:pt x="1077" y="1403"/>
                    <a:pt x="1077" y="1404"/>
                  </a:cubicBezTo>
                  <a:cubicBezTo>
                    <a:pt x="1079" y="1405"/>
                    <a:pt x="1081" y="1405"/>
                    <a:pt x="1083" y="1405"/>
                  </a:cubicBezTo>
                  <a:cubicBezTo>
                    <a:pt x="1087" y="1405"/>
                    <a:pt x="1091" y="1404"/>
                    <a:pt x="1095" y="1403"/>
                  </a:cubicBezTo>
                  <a:cubicBezTo>
                    <a:pt x="1095" y="1403"/>
                    <a:pt x="1095" y="1403"/>
                    <a:pt x="1096" y="1403"/>
                  </a:cubicBezTo>
                  <a:cubicBezTo>
                    <a:pt x="1108" y="1403"/>
                    <a:pt x="1114" y="1421"/>
                    <a:pt x="1123" y="1428"/>
                  </a:cubicBezTo>
                  <a:cubicBezTo>
                    <a:pt x="1126" y="1431"/>
                    <a:pt x="1129" y="1432"/>
                    <a:pt x="1132" y="1432"/>
                  </a:cubicBezTo>
                  <a:cubicBezTo>
                    <a:pt x="1137" y="1432"/>
                    <a:pt x="1142" y="1428"/>
                    <a:pt x="1148" y="1424"/>
                  </a:cubicBezTo>
                  <a:cubicBezTo>
                    <a:pt x="1151" y="1422"/>
                    <a:pt x="1154" y="1422"/>
                    <a:pt x="1155" y="1422"/>
                  </a:cubicBezTo>
                  <a:cubicBezTo>
                    <a:pt x="1161" y="1422"/>
                    <a:pt x="1150" y="1437"/>
                    <a:pt x="1149" y="1440"/>
                  </a:cubicBezTo>
                  <a:cubicBezTo>
                    <a:pt x="1148" y="1443"/>
                    <a:pt x="1149" y="1445"/>
                    <a:pt x="1152" y="1445"/>
                  </a:cubicBezTo>
                  <a:cubicBezTo>
                    <a:pt x="1158" y="1445"/>
                    <a:pt x="1168" y="1440"/>
                    <a:pt x="1169" y="1439"/>
                  </a:cubicBezTo>
                  <a:cubicBezTo>
                    <a:pt x="1170" y="1439"/>
                    <a:pt x="1170" y="1439"/>
                    <a:pt x="1171" y="1439"/>
                  </a:cubicBezTo>
                  <a:cubicBezTo>
                    <a:pt x="1182" y="1439"/>
                    <a:pt x="1176" y="1453"/>
                    <a:pt x="1180" y="1460"/>
                  </a:cubicBezTo>
                  <a:cubicBezTo>
                    <a:pt x="1186" y="1469"/>
                    <a:pt x="1197" y="1471"/>
                    <a:pt x="1206" y="1475"/>
                  </a:cubicBezTo>
                  <a:cubicBezTo>
                    <a:pt x="1211" y="1476"/>
                    <a:pt x="1242" y="1485"/>
                    <a:pt x="1236" y="1497"/>
                  </a:cubicBezTo>
                  <a:cubicBezTo>
                    <a:pt x="1242" y="1502"/>
                    <a:pt x="1250" y="1503"/>
                    <a:pt x="1257" y="1505"/>
                  </a:cubicBezTo>
                  <a:cubicBezTo>
                    <a:pt x="1283" y="1511"/>
                    <a:pt x="1307" y="1525"/>
                    <a:pt x="1332" y="1532"/>
                  </a:cubicBezTo>
                  <a:cubicBezTo>
                    <a:pt x="1336" y="1532"/>
                    <a:pt x="1340" y="1533"/>
                    <a:pt x="1344" y="1533"/>
                  </a:cubicBezTo>
                  <a:cubicBezTo>
                    <a:pt x="1348" y="1533"/>
                    <a:pt x="1353" y="1532"/>
                    <a:pt x="1356" y="1528"/>
                  </a:cubicBezTo>
                  <a:lnTo>
                    <a:pt x="1356" y="1528"/>
                  </a:lnTo>
                  <a:cubicBezTo>
                    <a:pt x="1353" y="1533"/>
                    <a:pt x="1350" y="1539"/>
                    <a:pt x="1352" y="1545"/>
                  </a:cubicBezTo>
                  <a:cubicBezTo>
                    <a:pt x="1354" y="1547"/>
                    <a:pt x="1356" y="1548"/>
                    <a:pt x="1358" y="1548"/>
                  </a:cubicBezTo>
                  <a:cubicBezTo>
                    <a:pt x="1358" y="1548"/>
                    <a:pt x="1359" y="1548"/>
                    <a:pt x="1359" y="1548"/>
                  </a:cubicBezTo>
                  <a:cubicBezTo>
                    <a:pt x="1361" y="1548"/>
                    <a:pt x="1362" y="1548"/>
                    <a:pt x="1364" y="1549"/>
                  </a:cubicBezTo>
                  <a:lnTo>
                    <a:pt x="1371" y="1556"/>
                  </a:lnTo>
                  <a:cubicBezTo>
                    <a:pt x="1380" y="1566"/>
                    <a:pt x="1392" y="1570"/>
                    <a:pt x="1403" y="1576"/>
                  </a:cubicBezTo>
                  <a:cubicBezTo>
                    <a:pt x="1404" y="1576"/>
                    <a:pt x="1405" y="1575"/>
                    <a:pt x="1407" y="1575"/>
                  </a:cubicBezTo>
                  <a:cubicBezTo>
                    <a:pt x="1416" y="1575"/>
                    <a:pt x="1432" y="1584"/>
                    <a:pt x="1433" y="1584"/>
                  </a:cubicBezTo>
                  <a:cubicBezTo>
                    <a:pt x="1434" y="1584"/>
                    <a:pt x="1434" y="1584"/>
                    <a:pt x="1434" y="1584"/>
                  </a:cubicBezTo>
                  <a:cubicBezTo>
                    <a:pt x="1443" y="1574"/>
                    <a:pt x="1447" y="1560"/>
                    <a:pt x="1458" y="1550"/>
                  </a:cubicBezTo>
                  <a:cubicBezTo>
                    <a:pt x="1458" y="1550"/>
                    <a:pt x="1458" y="1550"/>
                    <a:pt x="1459" y="1550"/>
                  </a:cubicBezTo>
                  <a:lnTo>
                    <a:pt x="1459" y="1550"/>
                  </a:lnTo>
                  <a:cubicBezTo>
                    <a:pt x="1462" y="1550"/>
                    <a:pt x="1470" y="1569"/>
                    <a:pt x="1456" y="1575"/>
                  </a:cubicBezTo>
                  <a:cubicBezTo>
                    <a:pt x="1442" y="1582"/>
                    <a:pt x="1447" y="1589"/>
                    <a:pt x="1458" y="1595"/>
                  </a:cubicBezTo>
                  <a:cubicBezTo>
                    <a:pt x="1461" y="1597"/>
                    <a:pt x="1467" y="1600"/>
                    <a:pt x="1472" y="1600"/>
                  </a:cubicBezTo>
                  <a:cubicBezTo>
                    <a:pt x="1474" y="1600"/>
                    <a:pt x="1475" y="1600"/>
                    <a:pt x="1476" y="1600"/>
                  </a:cubicBezTo>
                  <a:cubicBezTo>
                    <a:pt x="1479" y="1598"/>
                    <a:pt x="1480" y="1596"/>
                    <a:pt x="1482" y="1596"/>
                  </a:cubicBezTo>
                  <a:cubicBezTo>
                    <a:pt x="1483" y="1596"/>
                    <a:pt x="1484" y="1596"/>
                    <a:pt x="1486" y="1598"/>
                  </a:cubicBezTo>
                  <a:cubicBezTo>
                    <a:pt x="1490" y="1601"/>
                    <a:pt x="1503" y="1628"/>
                    <a:pt x="1496" y="1633"/>
                  </a:cubicBezTo>
                  <a:cubicBezTo>
                    <a:pt x="1501" y="1629"/>
                    <a:pt x="1504" y="1628"/>
                    <a:pt x="1507" y="1628"/>
                  </a:cubicBezTo>
                  <a:cubicBezTo>
                    <a:pt x="1511" y="1628"/>
                    <a:pt x="1514" y="1629"/>
                    <a:pt x="1518" y="1631"/>
                  </a:cubicBezTo>
                  <a:cubicBezTo>
                    <a:pt x="1527" y="1635"/>
                    <a:pt x="1536" y="1638"/>
                    <a:pt x="1545" y="1638"/>
                  </a:cubicBezTo>
                  <a:cubicBezTo>
                    <a:pt x="1547" y="1637"/>
                    <a:pt x="1555" y="1635"/>
                    <a:pt x="1558" y="1635"/>
                  </a:cubicBezTo>
                  <a:cubicBezTo>
                    <a:pt x="1559" y="1635"/>
                    <a:pt x="1559" y="1635"/>
                    <a:pt x="1559" y="1635"/>
                  </a:cubicBezTo>
                  <a:cubicBezTo>
                    <a:pt x="1560" y="1639"/>
                    <a:pt x="1560" y="1648"/>
                    <a:pt x="1563" y="1650"/>
                  </a:cubicBezTo>
                  <a:cubicBezTo>
                    <a:pt x="1565" y="1652"/>
                    <a:pt x="1568" y="1652"/>
                    <a:pt x="1571" y="1652"/>
                  </a:cubicBezTo>
                  <a:cubicBezTo>
                    <a:pt x="1574" y="1652"/>
                    <a:pt x="1577" y="1652"/>
                    <a:pt x="1579" y="1654"/>
                  </a:cubicBezTo>
                  <a:cubicBezTo>
                    <a:pt x="1585" y="1657"/>
                    <a:pt x="1590" y="1661"/>
                    <a:pt x="1594" y="1666"/>
                  </a:cubicBezTo>
                  <a:cubicBezTo>
                    <a:pt x="1594" y="1671"/>
                    <a:pt x="1595" y="1672"/>
                    <a:pt x="1598" y="1672"/>
                  </a:cubicBezTo>
                  <a:cubicBezTo>
                    <a:pt x="1602" y="1672"/>
                    <a:pt x="1609" y="1668"/>
                    <a:pt x="1613" y="1666"/>
                  </a:cubicBezTo>
                  <a:cubicBezTo>
                    <a:pt x="1614" y="1665"/>
                    <a:pt x="1616" y="1665"/>
                    <a:pt x="1617" y="1665"/>
                  </a:cubicBezTo>
                  <a:cubicBezTo>
                    <a:pt x="1621" y="1665"/>
                    <a:pt x="1624" y="1667"/>
                    <a:pt x="1627" y="1670"/>
                  </a:cubicBezTo>
                  <a:cubicBezTo>
                    <a:pt x="1613" y="1679"/>
                    <a:pt x="1610" y="1681"/>
                    <a:pt x="1615" y="1691"/>
                  </a:cubicBezTo>
                  <a:cubicBezTo>
                    <a:pt x="1624" y="1711"/>
                    <a:pt x="1630" y="1732"/>
                    <a:pt x="1628" y="1753"/>
                  </a:cubicBezTo>
                  <a:cubicBezTo>
                    <a:pt x="1629" y="1755"/>
                    <a:pt x="1625" y="1775"/>
                    <a:pt x="1630" y="1775"/>
                  </a:cubicBezTo>
                  <a:cubicBezTo>
                    <a:pt x="1630" y="1775"/>
                    <a:pt x="1631" y="1775"/>
                    <a:pt x="1631" y="1775"/>
                  </a:cubicBezTo>
                  <a:cubicBezTo>
                    <a:pt x="1632" y="1775"/>
                    <a:pt x="1633" y="1775"/>
                    <a:pt x="1634" y="1775"/>
                  </a:cubicBezTo>
                  <a:cubicBezTo>
                    <a:pt x="1642" y="1775"/>
                    <a:pt x="1638" y="1786"/>
                    <a:pt x="1634" y="1790"/>
                  </a:cubicBezTo>
                  <a:cubicBezTo>
                    <a:pt x="1633" y="1791"/>
                    <a:pt x="1632" y="1792"/>
                    <a:pt x="1631" y="1792"/>
                  </a:cubicBezTo>
                  <a:cubicBezTo>
                    <a:pt x="1629" y="1792"/>
                    <a:pt x="1626" y="1791"/>
                    <a:pt x="1624" y="1791"/>
                  </a:cubicBezTo>
                  <a:cubicBezTo>
                    <a:pt x="1623" y="1791"/>
                    <a:pt x="1623" y="1791"/>
                    <a:pt x="1622" y="1791"/>
                  </a:cubicBezTo>
                  <a:cubicBezTo>
                    <a:pt x="1619" y="1793"/>
                    <a:pt x="1617" y="1797"/>
                    <a:pt x="1616" y="1800"/>
                  </a:cubicBezTo>
                  <a:cubicBezTo>
                    <a:pt x="1613" y="1805"/>
                    <a:pt x="1601" y="1815"/>
                    <a:pt x="1604" y="1823"/>
                  </a:cubicBezTo>
                  <a:cubicBezTo>
                    <a:pt x="1606" y="1830"/>
                    <a:pt x="1599" y="1831"/>
                    <a:pt x="1596" y="1837"/>
                  </a:cubicBezTo>
                  <a:cubicBezTo>
                    <a:pt x="1593" y="1842"/>
                    <a:pt x="1596" y="1852"/>
                    <a:pt x="1594" y="1854"/>
                  </a:cubicBezTo>
                  <a:cubicBezTo>
                    <a:pt x="1594" y="1854"/>
                    <a:pt x="1594" y="1854"/>
                    <a:pt x="1594" y="1854"/>
                  </a:cubicBezTo>
                  <a:cubicBezTo>
                    <a:pt x="1591" y="1854"/>
                    <a:pt x="1586" y="1850"/>
                    <a:pt x="1583" y="1850"/>
                  </a:cubicBezTo>
                  <a:cubicBezTo>
                    <a:pt x="1581" y="1850"/>
                    <a:pt x="1579" y="1850"/>
                    <a:pt x="1578" y="1850"/>
                  </a:cubicBezTo>
                  <a:cubicBezTo>
                    <a:pt x="1572" y="1850"/>
                    <a:pt x="1566" y="1852"/>
                    <a:pt x="1561" y="1854"/>
                  </a:cubicBezTo>
                  <a:cubicBezTo>
                    <a:pt x="1551" y="1859"/>
                    <a:pt x="1538" y="1862"/>
                    <a:pt x="1527" y="1866"/>
                  </a:cubicBezTo>
                  <a:cubicBezTo>
                    <a:pt x="1522" y="1868"/>
                    <a:pt x="1519" y="1872"/>
                    <a:pt x="1519" y="1879"/>
                  </a:cubicBezTo>
                  <a:cubicBezTo>
                    <a:pt x="1518" y="1880"/>
                    <a:pt x="1517" y="1882"/>
                    <a:pt x="1516" y="1883"/>
                  </a:cubicBezTo>
                  <a:lnTo>
                    <a:pt x="1516" y="1883"/>
                  </a:lnTo>
                  <a:cubicBezTo>
                    <a:pt x="1516" y="1872"/>
                    <a:pt x="1514" y="1862"/>
                    <a:pt x="1510" y="1861"/>
                  </a:cubicBezTo>
                  <a:cubicBezTo>
                    <a:pt x="1506" y="1859"/>
                    <a:pt x="1498" y="1856"/>
                    <a:pt x="1493" y="1856"/>
                  </a:cubicBezTo>
                  <a:cubicBezTo>
                    <a:pt x="1491" y="1856"/>
                    <a:pt x="1489" y="1857"/>
                    <a:pt x="1489" y="1858"/>
                  </a:cubicBezTo>
                  <a:cubicBezTo>
                    <a:pt x="1484" y="1864"/>
                    <a:pt x="1481" y="1870"/>
                    <a:pt x="1477" y="1870"/>
                  </a:cubicBezTo>
                  <a:cubicBezTo>
                    <a:pt x="1474" y="1870"/>
                    <a:pt x="1471" y="1868"/>
                    <a:pt x="1468" y="1863"/>
                  </a:cubicBezTo>
                  <a:cubicBezTo>
                    <a:pt x="1457" y="1855"/>
                    <a:pt x="1446" y="1846"/>
                    <a:pt x="1433" y="1842"/>
                  </a:cubicBezTo>
                  <a:cubicBezTo>
                    <a:pt x="1432" y="1842"/>
                    <a:pt x="1431" y="1842"/>
                    <a:pt x="1430" y="1842"/>
                  </a:cubicBezTo>
                  <a:cubicBezTo>
                    <a:pt x="1424" y="1842"/>
                    <a:pt x="1416" y="1848"/>
                    <a:pt x="1411" y="1848"/>
                  </a:cubicBezTo>
                  <a:cubicBezTo>
                    <a:pt x="1409" y="1848"/>
                    <a:pt x="1408" y="1848"/>
                    <a:pt x="1407" y="1847"/>
                  </a:cubicBezTo>
                  <a:cubicBezTo>
                    <a:pt x="1399" y="1839"/>
                    <a:pt x="1407" y="1820"/>
                    <a:pt x="1396" y="1812"/>
                  </a:cubicBezTo>
                  <a:cubicBezTo>
                    <a:pt x="1395" y="1811"/>
                    <a:pt x="1395" y="1811"/>
                    <a:pt x="1394" y="1811"/>
                  </a:cubicBezTo>
                  <a:cubicBezTo>
                    <a:pt x="1390" y="1811"/>
                    <a:pt x="1389" y="1824"/>
                    <a:pt x="1387" y="1826"/>
                  </a:cubicBezTo>
                  <a:cubicBezTo>
                    <a:pt x="1382" y="1823"/>
                    <a:pt x="1386" y="1807"/>
                    <a:pt x="1379" y="1807"/>
                  </a:cubicBezTo>
                  <a:cubicBezTo>
                    <a:pt x="1379" y="1807"/>
                    <a:pt x="1378" y="1807"/>
                    <a:pt x="1378" y="1807"/>
                  </a:cubicBezTo>
                  <a:cubicBezTo>
                    <a:pt x="1376" y="1807"/>
                    <a:pt x="1364" y="1829"/>
                    <a:pt x="1357" y="1829"/>
                  </a:cubicBezTo>
                  <a:cubicBezTo>
                    <a:pt x="1355" y="1829"/>
                    <a:pt x="1354" y="1828"/>
                    <a:pt x="1353" y="1825"/>
                  </a:cubicBezTo>
                  <a:cubicBezTo>
                    <a:pt x="1352" y="1817"/>
                    <a:pt x="1360" y="1812"/>
                    <a:pt x="1354" y="1803"/>
                  </a:cubicBezTo>
                  <a:cubicBezTo>
                    <a:pt x="1352" y="1800"/>
                    <a:pt x="1345" y="1797"/>
                    <a:pt x="1341" y="1797"/>
                  </a:cubicBezTo>
                  <a:cubicBezTo>
                    <a:pt x="1341" y="1797"/>
                    <a:pt x="1341" y="1797"/>
                    <a:pt x="1340" y="1797"/>
                  </a:cubicBezTo>
                  <a:cubicBezTo>
                    <a:pt x="1332" y="1797"/>
                    <a:pt x="1334" y="1810"/>
                    <a:pt x="1325" y="1810"/>
                  </a:cubicBezTo>
                  <a:cubicBezTo>
                    <a:pt x="1323" y="1810"/>
                    <a:pt x="1321" y="1810"/>
                    <a:pt x="1318" y="1808"/>
                  </a:cubicBezTo>
                  <a:cubicBezTo>
                    <a:pt x="1322" y="1801"/>
                    <a:pt x="1324" y="1794"/>
                    <a:pt x="1322" y="1787"/>
                  </a:cubicBezTo>
                  <a:cubicBezTo>
                    <a:pt x="1319" y="1782"/>
                    <a:pt x="1314" y="1776"/>
                    <a:pt x="1310" y="1776"/>
                  </a:cubicBezTo>
                  <a:cubicBezTo>
                    <a:pt x="1307" y="1776"/>
                    <a:pt x="1305" y="1777"/>
                    <a:pt x="1303" y="1781"/>
                  </a:cubicBezTo>
                  <a:lnTo>
                    <a:pt x="1303" y="1781"/>
                  </a:lnTo>
                  <a:cubicBezTo>
                    <a:pt x="1308" y="1770"/>
                    <a:pt x="1305" y="1766"/>
                    <a:pt x="1299" y="1766"/>
                  </a:cubicBezTo>
                  <a:cubicBezTo>
                    <a:pt x="1296" y="1766"/>
                    <a:pt x="1292" y="1767"/>
                    <a:pt x="1288" y="1769"/>
                  </a:cubicBezTo>
                  <a:cubicBezTo>
                    <a:pt x="1294" y="1757"/>
                    <a:pt x="1251" y="1750"/>
                    <a:pt x="1246" y="1747"/>
                  </a:cubicBezTo>
                  <a:lnTo>
                    <a:pt x="1246" y="1747"/>
                  </a:lnTo>
                  <a:cubicBezTo>
                    <a:pt x="1258" y="1754"/>
                    <a:pt x="1257" y="1763"/>
                    <a:pt x="1249" y="1763"/>
                  </a:cubicBezTo>
                  <a:cubicBezTo>
                    <a:pt x="1246" y="1763"/>
                    <a:pt x="1242" y="1762"/>
                    <a:pt x="1238" y="1758"/>
                  </a:cubicBezTo>
                  <a:cubicBezTo>
                    <a:pt x="1228" y="1749"/>
                    <a:pt x="1217" y="1741"/>
                    <a:pt x="1206" y="1734"/>
                  </a:cubicBezTo>
                  <a:lnTo>
                    <a:pt x="1206" y="1734"/>
                  </a:lnTo>
                  <a:cubicBezTo>
                    <a:pt x="1199" y="1748"/>
                    <a:pt x="1228" y="1766"/>
                    <a:pt x="1235" y="1774"/>
                  </a:cubicBezTo>
                  <a:cubicBezTo>
                    <a:pt x="1226" y="1769"/>
                    <a:pt x="1217" y="1766"/>
                    <a:pt x="1208" y="1759"/>
                  </a:cubicBezTo>
                  <a:cubicBezTo>
                    <a:pt x="1202" y="1756"/>
                    <a:pt x="1194" y="1750"/>
                    <a:pt x="1194" y="1741"/>
                  </a:cubicBezTo>
                  <a:cubicBezTo>
                    <a:pt x="1195" y="1732"/>
                    <a:pt x="1204" y="1732"/>
                    <a:pt x="1199" y="1724"/>
                  </a:cubicBezTo>
                  <a:cubicBezTo>
                    <a:pt x="1194" y="1716"/>
                    <a:pt x="1190" y="1715"/>
                    <a:pt x="1184" y="1715"/>
                  </a:cubicBezTo>
                  <a:cubicBezTo>
                    <a:pt x="1180" y="1715"/>
                    <a:pt x="1175" y="1716"/>
                    <a:pt x="1170" y="1716"/>
                  </a:cubicBezTo>
                  <a:cubicBezTo>
                    <a:pt x="1167" y="1716"/>
                    <a:pt x="1164" y="1716"/>
                    <a:pt x="1160" y="1714"/>
                  </a:cubicBezTo>
                  <a:cubicBezTo>
                    <a:pt x="1147" y="1708"/>
                    <a:pt x="1143" y="1697"/>
                    <a:pt x="1140" y="1683"/>
                  </a:cubicBezTo>
                  <a:cubicBezTo>
                    <a:pt x="1136" y="1691"/>
                    <a:pt x="1120" y="1697"/>
                    <a:pt x="1112" y="1697"/>
                  </a:cubicBezTo>
                  <a:cubicBezTo>
                    <a:pt x="1112" y="1697"/>
                    <a:pt x="1111" y="1697"/>
                    <a:pt x="1111" y="1697"/>
                  </a:cubicBezTo>
                  <a:cubicBezTo>
                    <a:pt x="1101" y="1697"/>
                    <a:pt x="1112" y="1686"/>
                    <a:pt x="1110" y="1684"/>
                  </a:cubicBezTo>
                  <a:cubicBezTo>
                    <a:pt x="1109" y="1684"/>
                    <a:pt x="1108" y="1684"/>
                    <a:pt x="1107" y="1684"/>
                  </a:cubicBezTo>
                  <a:cubicBezTo>
                    <a:pt x="1107" y="1684"/>
                    <a:pt x="1106" y="1684"/>
                    <a:pt x="1106" y="1684"/>
                  </a:cubicBezTo>
                  <a:lnTo>
                    <a:pt x="1106" y="1684"/>
                  </a:lnTo>
                  <a:cubicBezTo>
                    <a:pt x="1108" y="1681"/>
                    <a:pt x="1110" y="1678"/>
                    <a:pt x="1109" y="1676"/>
                  </a:cubicBezTo>
                  <a:cubicBezTo>
                    <a:pt x="1105" y="1669"/>
                    <a:pt x="1093" y="1665"/>
                    <a:pt x="1086" y="1663"/>
                  </a:cubicBezTo>
                  <a:cubicBezTo>
                    <a:pt x="1082" y="1661"/>
                    <a:pt x="1074" y="1658"/>
                    <a:pt x="1068" y="1658"/>
                  </a:cubicBezTo>
                  <a:cubicBezTo>
                    <a:pt x="1065" y="1658"/>
                    <a:pt x="1062" y="1659"/>
                    <a:pt x="1060" y="1660"/>
                  </a:cubicBezTo>
                  <a:cubicBezTo>
                    <a:pt x="1057" y="1662"/>
                    <a:pt x="1055" y="1663"/>
                    <a:pt x="1053" y="1663"/>
                  </a:cubicBezTo>
                  <a:cubicBezTo>
                    <a:pt x="1051" y="1663"/>
                    <a:pt x="1050" y="1662"/>
                    <a:pt x="1048" y="1661"/>
                  </a:cubicBezTo>
                  <a:cubicBezTo>
                    <a:pt x="1044" y="1658"/>
                    <a:pt x="1042" y="1654"/>
                    <a:pt x="1043" y="1649"/>
                  </a:cubicBezTo>
                  <a:cubicBezTo>
                    <a:pt x="1045" y="1643"/>
                    <a:pt x="1042" y="1644"/>
                    <a:pt x="1038" y="1642"/>
                  </a:cubicBezTo>
                  <a:cubicBezTo>
                    <a:pt x="1035" y="1640"/>
                    <a:pt x="1032" y="1640"/>
                    <a:pt x="1029" y="1640"/>
                  </a:cubicBezTo>
                  <a:cubicBezTo>
                    <a:pt x="1027" y="1640"/>
                    <a:pt x="1024" y="1640"/>
                    <a:pt x="1022" y="1640"/>
                  </a:cubicBezTo>
                  <a:cubicBezTo>
                    <a:pt x="1019" y="1640"/>
                    <a:pt x="1016" y="1640"/>
                    <a:pt x="1014" y="1639"/>
                  </a:cubicBezTo>
                  <a:cubicBezTo>
                    <a:pt x="1007" y="1637"/>
                    <a:pt x="999" y="1634"/>
                    <a:pt x="993" y="1628"/>
                  </a:cubicBezTo>
                  <a:cubicBezTo>
                    <a:pt x="989" y="1625"/>
                    <a:pt x="987" y="1615"/>
                    <a:pt x="985" y="1613"/>
                  </a:cubicBezTo>
                  <a:cubicBezTo>
                    <a:pt x="985" y="1613"/>
                    <a:pt x="985" y="1613"/>
                    <a:pt x="984" y="1613"/>
                  </a:cubicBezTo>
                  <a:cubicBezTo>
                    <a:pt x="983" y="1613"/>
                    <a:pt x="982" y="1616"/>
                    <a:pt x="981" y="1616"/>
                  </a:cubicBezTo>
                  <a:cubicBezTo>
                    <a:pt x="981" y="1616"/>
                    <a:pt x="981" y="1616"/>
                    <a:pt x="980" y="1616"/>
                  </a:cubicBezTo>
                  <a:lnTo>
                    <a:pt x="975" y="1613"/>
                  </a:lnTo>
                  <a:lnTo>
                    <a:pt x="949" y="1597"/>
                  </a:lnTo>
                  <a:cubicBezTo>
                    <a:pt x="942" y="1593"/>
                    <a:pt x="933" y="1585"/>
                    <a:pt x="925" y="1585"/>
                  </a:cubicBezTo>
                  <a:cubicBezTo>
                    <a:pt x="921" y="1585"/>
                    <a:pt x="918" y="1587"/>
                    <a:pt x="915" y="1591"/>
                  </a:cubicBezTo>
                  <a:lnTo>
                    <a:pt x="915" y="1591"/>
                  </a:lnTo>
                  <a:cubicBezTo>
                    <a:pt x="922" y="1580"/>
                    <a:pt x="904" y="1568"/>
                    <a:pt x="897" y="1564"/>
                  </a:cubicBezTo>
                  <a:cubicBezTo>
                    <a:pt x="893" y="1561"/>
                    <a:pt x="889" y="1561"/>
                    <a:pt x="886" y="1561"/>
                  </a:cubicBezTo>
                  <a:cubicBezTo>
                    <a:pt x="884" y="1561"/>
                    <a:pt x="883" y="1561"/>
                    <a:pt x="882" y="1561"/>
                  </a:cubicBezTo>
                  <a:cubicBezTo>
                    <a:pt x="878" y="1561"/>
                    <a:pt x="875" y="1561"/>
                    <a:pt x="871" y="1558"/>
                  </a:cubicBezTo>
                  <a:cubicBezTo>
                    <a:pt x="868" y="1555"/>
                    <a:pt x="876" y="1548"/>
                    <a:pt x="873" y="1544"/>
                  </a:cubicBezTo>
                  <a:cubicBezTo>
                    <a:pt x="871" y="1539"/>
                    <a:pt x="866" y="1536"/>
                    <a:pt x="862" y="1534"/>
                  </a:cubicBezTo>
                  <a:cubicBezTo>
                    <a:pt x="857" y="1532"/>
                    <a:pt x="851" y="1530"/>
                    <a:pt x="846" y="1530"/>
                  </a:cubicBezTo>
                  <a:cubicBezTo>
                    <a:pt x="845" y="1530"/>
                    <a:pt x="844" y="1530"/>
                    <a:pt x="843" y="1530"/>
                  </a:cubicBezTo>
                  <a:cubicBezTo>
                    <a:pt x="840" y="1530"/>
                    <a:pt x="838" y="1533"/>
                    <a:pt x="837" y="1535"/>
                  </a:cubicBezTo>
                  <a:lnTo>
                    <a:pt x="837" y="1535"/>
                  </a:lnTo>
                  <a:cubicBezTo>
                    <a:pt x="840" y="1525"/>
                    <a:pt x="824" y="1528"/>
                    <a:pt x="819" y="1524"/>
                  </a:cubicBezTo>
                  <a:cubicBezTo>
                    <a:pt x="812" y="1518"/>
                    <a:pt x="836" y="1501"/>
                    <a:pt x="823" y="1498"/>
                  </a:cubicBezTo>
                  <a:cubicBezTo>
                    <a:pt x="822" y="1497"/>
                    <a:pt x="821" y="1497"/>
                    <a:pt x="820" y="1497"/>
                  </a:cubicBezTo>
                  <a:cubicBezTo>
                    <a:pt x="807" y="1497"/>
                    <a:pt x="800" y="1516"/>
                    <a:pt x="790" y="1523"/>
                  </a:cubicBezTo>
                  <a:cubicBezTo>
                    <a:pt x="789" y="1523"/>
                    <a:pt x="789" y="1523"/>
                    <a:pt x="788" y="1523"/>
                  </a:cubicBezTo>
                  <a:cubicBezTo>
                    <a:pt x="782" y="1523"/>
                    <a:pt x="784" y="1500"/>
                    <a:pt x="786" y="1498"/>
                  </a:cubicBezTo>
                  <a:lnTo>
                    <a:pt x="786" y="1498"/>
                  </a:lnTo>
                  <a:cubicBezTo>
                    <a:pt x="782" y="1501"/>
                    <a:pt x="781" y="1504"/>
                    <a:pt x="778" y="1504"/>
                  </a:cubicBezTo>
                  <a:cubicBezTo>
                    <a:pt x="777" y="1504"/>
                    <a:pt x="776" y="1503"/>
                    <a:pt x="774" y="1502"/>
                  </a:cubicBezTo>
                  <a:cubicBezTo>
                    <a:pt x="772" y="1501"/>
                    <a:pt x="768" y="1497"/>
                    <a:pt x="766" y="1497"/>
                  </a:cubicBezTo>
                  <a:cubicBezTo>
                    <a:pt x="765" y="1497"/>
                    <a:pt x="765" y="1497"/>
                    <a:pt x="765" y="1498"/>
                  </a:cubicBezTo>
                  <a:cubicBezTo>
                    <a:pt x="761" y="1498"/>
                    <a:pt x="760" y="1504"/>
                    <a:pt x="757" y="1505"/>
                  </a:cubicBezTo>
                  <a:cubicBezTo>
                    <a:pt x="756" y="1505"/>
                    <a:pt x="756" y="1506"/>
                    <a:pt x="756" y="1506"/>
                  </a:cubicBezTo>
                  <a:cubicBezTo>
                    <a:pt x="752" y="1506"/>
                    <a:pt x="748" y="1503"/>
                    <a:pt x="746" y="1501"/>
                  </a:cubicBezTo>
                  <a:cubicBezTo>
                    <a:pt x="751" y="1494"/>
                    <a:pt x="753" y="1489"/>
                    <a:pt x="744" y="1486"/>
                  </a:cubicBezTo>
                  <a:cubicBezTo>
                    <a:pt x="732" y="1483"/>
                    <a:pt x="728" y="1484"/>
                    <a:pt x="735" y="1471"/>
                  </a:cubicBezTo>
                  <a:cubicBezTo>
                    <a:pt x="737" y="1467"/>
                    <a:pt x="727" y="1460"/>
                    <a:pt x="722" y="1460"/>
                  </a:cubicBezTo>
                  <a:cubicBezTo>
                    <a:pt x="721" y="1460"/>
                    <a:pt x="721" y="1460"/>
                    <a:pt x="720" y="1460"/>
                  </a:cubicBezTo>
                  <a:cubicBezTo>
                    <a:pt x="716" y="1462"/>
                    <a:pt x="718" y="1466"/>
                    <a:pt x="715" y="1466"/>
                  </a:cubicBezTo>
                  <a:cubicBezTo>
                    <a:pt x="714" y="1466"/>
                    <a:pt x="713" y="1466"/>
                    <a:pt x="712" y="1465"/>
                  </a:cubicBezTo>
                  <a:cubicBezTo>
                    <a:pt x="704" y="1462"/>
                    <a:pt x="697" y="1456"/>
                    <a:pt x="691" y="1450"/>
                  </a:cubicBezTo>
                  <a:cubicBezTo>
                    <a:pt x="684" y="1443"/>
                    <a:pt x="688" y="1437"/>
                    <a:pt x="684" y="1429"/>
                  </a:cubicBezTo>
                  <a:cubicBezTo>
                    <a:pt x="681" y="1423"/>
                    <a:pt x="674" y="1417"/>
                    <a:pt x="667" y="1417"/>
                  </a:cubicBezTo>
                  <a:cubicBezTo>
                    <a:pt x="666" y="1417"/>
                    <a:pt x="665" y="1417"/>
                    <a:pt x="664" y="1417"/>
                  </a:cubicBezTo>
                  <a:cubicBezTo>
                    <a:pt x="664" y="1417"/>
                    <a:pt x="663" y="1417"/>
                    <a:pt x="663" y="1417"/>
                  </a:cubicBezTo>
                  <a:cubicBezTo>
                    <a:pt x="652" y="1417"/>
                    <a:pt x="648" y="1397"/>
                    <a:pt x="650" y="1396"/>
                  </a:cubicBezTo>
                  <a:lnTo>
                    <a:pt x="650" y="1396"/>
                  </a:lnTo>
                  <a:cubicBezTo>
                    <a:pt x="636" y="1400"/>
                    <a:pt x="644" y="1421"/>
                    <a:pt x="641" y="1426"/>
                  </a:cubicBezTo>
                  <a:cubicBezTo>
                    <a:pt x="641" y="1426"/>
                    <a:pt x="641" y="1426"/>
                    <a:pt x="640" y="1426"/>
                  </a:cubicBezTo>
                  <a:cubicBezTo>
                    <a:pt x="639" y="1426"/>
                    <a:pt x="631" y="1421"/>
                    <a:pt x="633" y="1417"/>
                  </a:cubicBezTo>
                  <a:cubicBezTo>
                    <a:pt x="637" y="1410"/>
                    <a:pt x="626" y="1407"/>
                    <a:pt x="620" y="1406"/>
                  </a:cubicBezTo>
                  <a:cubicBezTo>
                    <a:pt x="607" y="1404"/>
                    <a:pt x="619" y="1396"/>
                    <a:pt x="618" y="1385"/>
                  </a:cubicBezTo>
                  <a:cubicBezTo>
                    <a:pt x="618" y="1383"/>
                    <a:pt x="617" y="1382"/>
                    <a:pt x="616" y="1382"/>
                  </a:cubicBezTo>
                  <a:cubicBezTo>
                    <a:pt x="614" y="1382"/>
                    <a:pt x="611" y="1385"/>
                    <a:pt x="609" y="1385"/>
                  </a:cubicBezTo>
                  <a:cubicBezTo>
                    <a:pt x="608" y="1387"/>
                    <a:pt x="606" y="1388"/>
                    <a:pt x="604" y="1388"/>
                  </a:cubicBezTo>
                  <a:cubicBezTo>
                    <a:pt x="601" y="1388"/>
                    <a:pt x="597" y="1385"/>
                    <a:pt x="595" y="1383"/>
                  </a:cubicBezTo>
                  <a:cubicBezTo>
                    <a:pt x="586" y="1377"/>
                    <a:pt x="586" y="1372"/>
                    <a:pt x="578" y="1372"/>
                  </a:cubicBezTo>
                  <a:cubicBezTo>
                    <a:pt x="576" y="1372"/>
                    <a:pt x="574" y="1373"/>
                    <a:pt x="570" y="1374"/>
                  </a:cubicBezTo>
                  <a:cubicBezTo>
                    <a:pt x="569" y="1373"/>
                    <a:pt x="560" y="1373"/>
                    <a:pt x="560" y="1370"/>
                  </a:cubicBezTo>
                  <a:cubicBezTo>
                    <a:pt x="559" y="1365"/>
                    <a:pt x="581" y="1360"/>
                    <a:pt x="574" y="1350"/>
                  </a:cubicBezTo>
                  <a:cubicBezTo>
                    <a:pt x="566" y="1340"/>
                    <a:pt x="554" y="1333"/>
                    <a:pt x="544" y="1325"/>
                  </a:cubicBezTo>
                  <a:lnTo>
                    <a:pt x="544" y="1325"/>
                  </a:lnTo>
                  <a:cubicBezTo>
                    <a:pt x="545" y="1326"/>
                    <a:pt x="553" y="1332"/>
                    <a:pt x="548" y="1336"/>
                  </a:cubicBezTo>
                  <a:cubicBezTo>
                    <a:pt x="548" y="1336"/>
                    <a:pt x="548" y="1336"/>
                    <a:pt x="547" y="1336"/>
                  </a:cubicBezTo>
                  <a:cubicBezTo>
                    <a:pt x="544" y="1336"/>
                    <a:pt x="536" y="1328"/>
                    <a:pt x="531" y="1328"/>
                  </a:cubicBezTo>
                  <a:cubicBezTo>
                    <a:pt x="530" y="1328"/>
                    <a:pt x="529" y="1328"/>
                    <a:pt x="528" y="1329"/>
                  </a:cubicBezTo>
                  <a:lnTo>
                    <a:pt x="528" y="1329"/>
                  </a:lnTo>
                  <a:cubicBezTo>
                    <a:pt x="528" y="1329"/>
                    <a:pt x="528" y="1329"/>
                    <a:pt x="529" y="1329"/>
                  </a:cubicBezTo>
                  <a:cubicBezTo>
                    <a:pt x="531" y="1329"/>
                    <a:pt x="536" y="1343"/>
                    <a:pt x="533" y="1343"/>
                  </a:cubicBezTo>
                  <a:cubicBezTo>
                    <a:pt x="533" y="1343"/>
                    <a:pt x="533" y="1343"/>
                    <a:pt x="533" y="1343"/>
                  </a:cubicBezTo>
                  <a:cubicBezTo>
                    <a:pt x="524" y="1340"/>
                    <a:pt x="504" y="1343"/>
                    <a:pt x="515" y="1329"/>
                  </a:cubicBezTo>
                  <a:cubicBezTo>
                    <a:pt x="520" y="1327"/>
                    <a:pt x="527" y="1324"/>
                    <a:pt x="523" y="1319"/>
                  </a:cubicBezTo>
                  <a:cubicBezTo>
                    <a:pt x="517" y="1310"/>
                    <a:pt x="505" y="1300"/>
                    <a:pt x="496" y="1296"/>
                  </a:cubicBezTo>
                  <a:cubicBezTo>
                    <a:pt x="495" y="1295"/>
                    <a:pt x="494" y="1295"/>
                    <a:pt x="494" y="1295"/>
                  </a:cubicBezTo>
                  <a:cubicBezTo>
                    <a:pt x="488" y="1295"/>
                    <a:pt x="486" y="1307"/>
                    <a:pt x="481" y="1311"/>
                  </a:cubicBezTo>
                  <a:cubicBezTo>
                    <a:pt x="477" y="1306"/>
                    <a:pt x="467" y="1288"/>
                    <a:pt x="469" y="1281"/>
                  </a:cubicBezTo>
                  <a:cubicBezTo>
                    <a:pt x="469" y="1280"/>
                    <a:pt x="470" y="1279"/>
                    <a:pt x="471" y="1279"/>
                  </a:cubicBezTo>
                  <a:cubicBezTo>
                    <a:pt x="475" y="1279"/>
                    <a:pt x="481" y="1283"/>
                    <a:pt x="484" y="1285"/>
                  </a:cubicBezTo>
                  <a:lnTo>
                    <a:pt x="484" y="1285"/>
                  </a:lnTo>
                  <a:cubicBezTo>
                    <a:pt x="478" y="1280"/>
                    <a:pt x="465" y="1272"/>
                    <a:pt x="466" y="1264"/>
                  </a:cubicBezTo>
                  <a:cubicBezTo>
                    <a:pt x="466" y="1257"/>
                    <a:pt x="476" y="1249"/>
                    <a:pt x="480" y="1243"/>
                  </a:cubicBezTo>
                  <a:lnTo>
                    <a:pt x="480" y="1243"/>
                  </a:lnTo>
                  <a:cubicBezTo>
                    <a:pt x="469" y="1249"/>
                    <a:pt x="458" y="1255"/>
                    <a:pt x="445" y="1257"/>
                  </a:cubicBezTo>
                  <a:cubicBezTo>
                    <a:pt x="445" y="1257"/>
                    <a:pt x="445" y="1257"/>
                    <a:pt x="444" y="1257"/>
                  </a:cubicBezTo>
                  <a:cubicBezTo>
                    <a:pt x="439" y="1257"/>
                    <a:pt x="435" y="1250"/>
                    <a:pt x="430" y="1249"/>
                  </a:cubicBezTo>
                  <a:cubicBezTo>
                    <a:pt x="429" y="1249"/>
                    <a:pt x="429" y="1249"/>
                    <a:pt x="429" y="1249"/>
                  </a:cubicBezTo>
                  <a:cubicBezTo>
                    <a:pt x="426" y="1249"/>
                    <a:pt x="423" y="1250"/>
                    <a:pt x="421" y="1250"/>
                  </a:cubicBezTo>
                  <a:cubicBezTo>
                    <a:pt x="418" y="1250"/>
                    <a:pt x="417" y="1249"/>
                    <a:pt x="417" y="1245"/>
                  </a:cubicBezTo>
                  <a:cubicBezTo>
                    <a:pt x="419" y="1236"/>
                    <a:pt x="435" y="1236"/>
                    <a:pt x="438" y="1226"/>
                  </a:cubicBezTo>
                  <a:cubicBezTo>
                    <a:pt x="442" y="1218"/>
                    <a:pt x="430" y="1217"/>
                    <a:pt x="424" y="1216"/>
                  </a:cubicBezTo>
                  <a:cubicBezTo>
                    <a:pt x="421" y="1216"/>
                    <a:pt x="418" y="1218"/>
                    <a:pt x="415" y="1218"/>
                  </a:cubicBezTo>
                  <a:cubicBezTo>
                    <a:pt x="414" y="1218"/>
                    <a:pt x="412" y="1218"/>
                    <a:pt x="410" y="1216"/>
                  </a:cubicBezTo>
                  <a:cubicBezTo>
                    <a:pt x="405" y="1214"/>
                    <a:pt x="400" y="1209"/>
                    <a:pt x="395" y="1204"/>
                  </a:cubicBezTo>
                  <a:cubicBezTo>
                    <a:pt x="383" y="1194"/>
                    <a:pt x="371" y="1174"/>
                    <a:pt x="355" y="1170"/>
                  </a:cubicBezTo>
                  <a:cubicBezTo>
                    <a:pt x="355" y="1170"/>
                    <a:pt x="355" y="1170"/>
                    <a:pt x="354" y="1170"/>
                  </a:cubicBezTo>
                  <a:cubicBezTo>
                    <a:pt x="352" y="1170"/>
                    <a:pt x="349" y="1172"/>
                    <a:pt x="346" y="1172"/>
                  </a:cubicBezTo>
                  <a:cubicBezTo>
                    <a:pt x="345" y="1172"/>
                    <a:pt x="344" y="1171"/>
                    <a:pt x="344" y="1169"/>
                  </a:cubicBezTo>
                  <a:cubicBezTo>
                    <a:pt x="342" y="1162"/>
                    <a:pt x="347" y="1156"/>
                    <a:pt x="346" y="1149"/>
                  </a:cubicBezTo>
                  <a:cubicBezTo>
                    <a:pt x="342" y="1135"/>
                    <a:pt x="330" y="1119"/>
                    <a:pt x="316" y="1114"/>
                  </a:cubicBezTo>
                  <a:cubicBezTo>
                    <a:pt x="316" y="1114"/>
                    <a:pt x="315" y="1114"/>
                    <a:pt x="315" y="1114"/>
                  </a:cubicBezTo>
                  <a:cubicBezTo>
                    <a:pt x="312" y="1114"/>
                    <a:pt x="306" y="1116"/>
                    <a:pt x="303" y="1116"/>
                  </a:cubicBezTo>
                  <a:cubicBezTo>
                    <a:pt x="303" y="1116"/>
                    <a:pt x="302" y="1115"/>
                    <a:pt x="302" y="1115"/>
                  </a:cubicBezTo>
                  <a:cubicBezTo>
                    <a:pt x="300" y="1109"/>
                    <a:pt x="314" y="1103"/>
                    <a:pt x="309" y="1097"/>
                  </a:cubicBezTo>
                  <a:lnTo>
                    <a:pt x="309" y="1097"/>
                  </a:lnTo>
                  <a:cubicBezTo>
                    <a:pt x="309" y="1097"/>
                    <a:pt x="303" y="1100"/>
                    <a:pt x="298" y="1100"/>
                  </a:cubicBezTo>
                  <a:cubicBezTo>
                    <a:pt x="297" y="1100"/>
                    <a:pt x="295" y="1100"/>
                    <a:pt x="293" y="1099"/>
                  </a:cubicBezTo>
                  <a:cubicBezTo>
                    <a:pt x="291" y="1097"/>
                    <a:pt x="289" y="1094"/>
                    <a:pt x="286" y="1094"/>
                  </a:cubicBezTo>
                  <a:cubicBezTo>
                    <a:pt x="285" y="1094"/>
                    <a:pt x="283" y="1094"/>
                    <a:pt x="282" y="1095"/>
                  </a:cubicBezTo>
                  <a:cubicBezTo>
                    <a:pt x="274" y="1100"/>
                    <a:pt x="271" y="1100"/>
                    <a:pt x="266" y="1100"/>
                  </a:cubicBezTo>
                  <a:cubicBezTo>
                    <a:pt x="264" y="1100"/>
                    <a:pt x="261" y="1100"/>
                    <a:pt x="257" y="1100"/>
                  </a:cubicBezTo>
                  <a:cubicBezTo>
                    <a:pt x="257" y="1096"/>
                    <a:pt x="267" y="1078"/>
                    <a:pt x="269" y="1078"/>
                  </a:cubicBezTo>
                  <a:cubicBezTo>
                    <a:pt x="270" y="1078"/>
                    <a:pt x="270" y="1078"/>
                    <a:pt x="270" y="1078"/>
                  </a:cubicBezTo>
                  <a:cubicBezTo>
                    <a:pt x="271" y="1081"/>
                    <a:pt x="271" y="1088"/>
                    <a:pt x="277" y="1088"/>
                  </a:cubicBezTo>
                  <a:cubicBezTo>
                    <a:pt x="278" y="1088"/>
                    <a:pt x="278" y="1088"/>
                    <a:pt x="278" y="1088"/>
                  </a:cubicBezTo>
                  <a:cubicBezTo>
                    <a:pt x="283" y="1087"/>
                    <a:pt x="283" y="1085"/>
                    <a:pt x="281" y="1081"/>
                  </a:cubicBezTo>
                  <a:cubicBezTo>
                    <a:pt x="279" y="1076"/>
                    <a:pt x="260" y="1070"/>
                    <a:pt x="265" y="1059"/>
                  </a:cubicBezTo>
                  <a:cubicBezTo>
                    <a:pt x="266" y="1057"/>
                    <a:pt x="266" y="1055"/>
                    <a:pt x="264" y="1053"/>
                  </a:cubicBezTo>
                  <a:lnTo>
                    <a:pt x="264" y="1053"/>
                  </a:lnTo>
                  <a:cubicBezTo>
                    <a:pt x="262" y="1059"/>
                    <a:pt x="257" y="1069"/>
                    <a:pt x="252" y="1069"/>
                  </a:cubicBezTo>
                  <a:cubicBezTo>
                    <a:pt x="250" y="1069"/>
                    <a:pt x="249" y="1068"/>
                    <a:pt x="247" y="1066"/>
                  </a:cubicBezTo>
                  <a:lnTo>
                    <a:pt x="263" y="1052"/>
                  </a:lnTo>
                  <a:lnTo>
                    <a:pt x="263" y="1052"/>
                  </a:lnTo>
                  <a:cubicBezTo>
                    <a:pt x="263" y="1052"/>
                    <a:pt x="264" y="1053"/>
                    <a:pt x="264" y="1053"/>
                  </a:cubicBezTo>
                  <a:lnTo>
                    <a:pt x="264" y="1053"/>
                  </a:lnTo>
                  <a:cubicBezTo>
                    <a:pt x="264" y="1052"/>
                    <a:pt x="264" y="1052"/>
                    <a:pt x="264" y="1052"/>
                  </a:cubicBezTo>
                  <a:lnTo>
                    <a:pt x="264" y="1052"/>
                  </a:lnTo>
                  <a:lnTo>
                    <a:pt x="263" y="1052"/>
                  </a:lnTo>
                  <a:lnTo>
                    <a:pt x="263" y="1052"/>
                  </a:lnTo>
                  <a:cubicBezTo>
                    <a:pt x="257" y="1044"/>
                    <a:pt x="239" y="1034"/>
                    <a:pt x="234" y="1028"/>
                  </a:cubicBezTo>
                  <a:cubicBezTo>
                    <a:pt x="224" y="1035"/>
                    <a:pt x="229" y="1039"/>
                    <a:pt x="221" y="1045"/>
                  </a:cubicBezTo>
                  <a:cubicBezTo>
                    <a:pt x="216" y="1040"/>
                    <a:pt x="223" y="1027"/>
                    <a:pt x="220" y="1025"/>
                  </a:cubicBezTo>
                  <a:cubicBezTo>
                    <a:pt x="218" y="1024"/>
                    <a:pt x="215" y="1023"/>
                    <a:pt x="211" y="1023"/>
                  </a:cubicBezTo>
                  <a:cubicBezTo>
                    <a:pt x="206" y="1023"/>
                    <a:pt x="201" y="1024"/>
                    <a:pt x="196" y="1024"/>
                  </a:cubicBezTo>
                  <a:cubicBezTo>
                    <a:pt x="201" y="1017"/>
                    <a:pt x="213" y="974"/>
                    <a:pt x="202" y="974"/>
                  </a:cubicBezTo>
                  <a:cubicBezTo>
                    <a:pt x="201" y="974"/>
                    <a:pt x="199" y="975"/>
                    <a:pt x="196" y="976"/>
                  </a:cubicBezTo>
                  <a:cubicBezTo>
                    <a:pt x="198" y="981"/>
                    <a:pt x="202" y="980"/>
                    <a:pt x="203" y="981"/>
                  </a:cubicBezTo>
                  <a:cubicBezTo>
                    <a:pt x="207" y="982"/>
                    <a:pt x="191" y="988"/>
                    <a:pt x="189" y="988"/>
                  </a:cubicBezTo>
                  <a:cubicBezTo>
                    <a:pt x="183" y="988"/>
                    <a:pt x="179" y="984"/>
                    <a:pt x="178" y="980"/>
                  </a:cubicBezTo>
                  <a:cubicBezTo>
                    <a:pt x="174" y="968"/>
                    <a:pt x="196" y="968"/>
                    <a:pt x="191" y="956"/>
                  </a:cubicBezTo>
                  <a:cubicBezTo>
                    <a:pt x="189" y="950"/>
                    <a:pt x="185" y="943"/>
                    <a:pt x="180" y="940"/>
                  </a:cubicBezTo>
                  <a:cubicBezTo>
                    <a:pt x="178" y="939"/>
                    <a:pt x="177" y="938"/>
                    <a:pt x="176" y="938"/>
                  </a:cubicBezTo>
                  <a:cubicBezTo>
                    <a:pt x="173" y="938"/>
                    <a:pt x="171" y="940"/>
                    <a:pt x="168" y="940"/>
                  </a:cubicBezTo>
                  <a:cubicBezTo>
                    <a:pt x="166" y="940"/>
                    <a:pt x="164" y="939"/>
                    <a:pt x="162" y="936"/>
                  </a:cubicBezTo>
                  <a:cubicBezTo>
                    <a:pt x="159" y="931"/>
                    <a:pt x="155" y="928"/>
                    <a:pt x="162" y="924"/>
                  </a:cubicBezTo>
                  <a:cubicBezTo>
                    <a:pt x="165" y="923"/>
                    <a:pt x="172" y="923"/>
                    <a:pt x="174" y="921"/>
                  </a:cubicBezTo>
                  <a:cubicBezTo>
                    <a:pt x="175" y="919"/>
                    <a:pt x="134" y="911"/>
                    <a:pt x="141" y="901"/>
                  </a:cubicBezTo>
                  <a:cubicBezTo>
                    <a:pt x="147" y="893"/>
                    <a:pt x="155" y="892"/>
                    <a:pt x="151" y="881"/>
                  </a:cubicBezTo>
                  <a:cubicBezTo>
                    <a:pt x="150" y="879"/>
                    <a:pt x="142" y="870"/>
                    <a:pt x="140" y="868"/>
                  </a:cubicBezTo>
                  <a:lnTo>
                    <a:pt x="140" y="868"/>
                  </a:lnTo>
                  <a:cubicBezTo>
                    <a:pt x="141" y="869"/>
                    <a:pt x="136" y="891"/>
                    <a:pt x="132" y="891"/>
                  </a:cubicBezTo>
                  <a:cubicBezTo>
                    <a:pt x="131" y="891"/>
                    <a:pt x="131" y="890"/>
                    <a:pt x="130" y="889"/>
                  </a:cubicBezTo>
                  <a:cubicBezTo>
                    <a:pt x="127" y="881"/>
                    <a:pt x="127" y="872"/>
                    <a:pt x="122" y="865"/>
                  </a:cubicBezTo>
                  <a:lnTo>
                    <a:pt x="116" y="852"/>
                  </a:lnTo>
                  <a:cubicBezTo>
                    <a:pt x="116" y="850"/>
                    <a:pt x="116" y="849"/>
                    <a:pt x="114" y="849"/>
                  </a:cubicBezTo>
                  <a:cubicBezTo>
                    <a:pt x="114" y="849"/>
                    <a:pt x="113" y="849"/>
                    <a:pt x="112" y="850"/>
                  </a:cubicBezTo>
                  <a:cubicBezTo>
                    <a:pt x="109" y="847"/>
                    <a:pt x="127" y="845"/>
                    <a:pt x="129" y="844"/>
                  </a:cubicBezTo>
                  <a:cubicBezTo>
                    <a:pt x="135" y="839"/>
                    <a:pt x="125" y="836"/>
                    <a:pt x="121" y="835"/>
                  </a:cubicBezTo>
                  <a:cubicBezTo>
                    <a:pt x="118" y="834"/>
                    <a:pt x="107" y="834"/>
                    <a:pt x="109" y="827"/>
                  </a:cubicBezTo>
                  <a:cubicBezTo>
                    <a:pt x="111" y="822"/>
                    <a:pt x="119" y="822"/>
                    <a:pt x="122" y="818"/>
                  </a:cubicBezTo>
                  <a:lnTo>
                    <a:pt x="122" y="818"/>
                  </a:lnTo>
                  <a:cubicBezTo>
                    <a:pt x="121" y="819"/>
                    <a:pt x="120" y="820"/>
                    <a:pt x="118" y="820"/>
                  </a:cubicBezTo>
                  <a:cubicBezTo>
                    <a:pt x="111" y="820"/>
                    <a:pt x="98" y="811"/>
                    <a:pt x="96" y="808"/>
                  </a:cubicBezTo>
                  <a:cubicBezTo>
                    <a:pt x="92" y="804"/>
                    <a:pt x="89" y="799"/>
                    <a:pt x="90" y="794"/>
                  </a:cubicBezTo>
                  <a:cubicBezTo>
                    <a:pt x="91" y="789"/>
                    <a:pt x="95" y="789"/>
                    <a:pt x="95" y="785"/>
                  </a:cubicBezTo>
                  <a:cubicBezTo>
                    <a:pt x="95" y="781"/>
                    <a:pt x="93" y="766"/>
                    <a:pt x="87" y="766"/>
                  </a:cubicBezTo>
                  <a:cubicBezTo>
                    <a:pt x="86" y="766"/>
                    <a:pt x="86" y="766"/>
                    <a:pt x="86" y="766"/>
                  </a:cubicBezTo>
                  <a:cubicBezTo>
                    <a:pt x="84" y="766"/>
                    <a:pt x="82" y="767"/>
                    <a:pt x="81" y="767"/>
                  </a:cubicBezTo>
                  <a:cubicBezTo>
                    <a:pt x="77" y="767"/>
                    <a:pt x="75" y="765"/>
                    <a:pt x="73" y="761"/>
                  </a:cubicBezTo>
                  <a:cubicBezTo>
                    <a:pt x="73" y="761"/>
                    <a:pt x="70" y="753"/>
                    <a:pt x="72" y="752"/>
                  </a:cubicBezTo>
                  <a:cubicBezTo>
                    <a:pt x="72" y="752"/>
                    <a:pt x="72" y="752"/>
                    <a:pt x="72" y="752"/>
                  </a:cubicBezTo>
                  <a:cubicBezTo>
                    <a:pt x="74" y="752"/>
                    <a:pt x="83" y="756"/>
                    <a:pt x="89" y="756"/>
                  </a:cubicBezTo>
                  <a:cubicBezTo>
                    <a:pt x="92" y="756"/>
                    <a:pt x="95" y="755"/>
                    <a:pt x="94" y="751"/>
                  </a:cubicBezTo>
                  <a:cubicBezTo>
                    <a:pt x="93" y="741"/>
                    <a:pt x="79" y="742"/>
                    <a:pt x="82" y="731"/>
                  </a:cubicBezTo>
                  <a:cubicBezTo>
                    <a:pt x="87" y="719"/>
                    <a:pt x="78" y="714"/>
                    <a:pt x="70" y="706"/>
                  </a:cubicBezTo>
                  <a:cubicBezTo>
                    <a:pt x="64" y="701"/>
                    <a:pt x="67" y="702"/>
                    <a:pt x="68" y="698"/>
                  </a:cubicBezTo>
                  <a:cubicBezTo>
                    <a:pt x="69" y="695"/>
                    <a:pt x="63" y="691"/>
                    <a:pt x="63" y="687"/>
                  </a:cubicBezTo>
                  <a:cubicBezTo>
                    <a:pt x="55" y="686"/>
                    <a:pt x="44" y="675"/>
                    <a:pt x="56" y="670"/>
                  </a:cubicBezTo>
                  <a:cubicBezTo>
                    <a:pt x="58" y="669"/>
                    <a:pt x="84" y="660"/>
                    <a:pt x="70" y="656"/>
                  </a:cubicBezTo>
                  <a:cubicBezTo>
                    <a:pt x="63" y="654"/>
                    <a:pt x="58" y="655"/>
                    <a:pt x="58" y="646"/>
                  </a:cubicBezTo>
                  <a:cubicBezTo>
                    <a:pt x="58" y="642"/>
                    <a:pt x="65" y="644"/>
                    <a:pt x="69" y="642"/>
                  </a:cubicBezTo>
                  <a:cubicBezTo>
                    <a:pt x="72" y="639"/>
                    <a:pt x="71" y="634"/>
                    <a:pt x="71" y="631"/>
                  </a:cubicBezTo>
                  <a:lnTo>
                    <a:pt x="71" y="631"/>
                  </a:lnTo>
                  <a:lnTo>
                    <a:pt x="56" y="631"/>
                  </a:lnTo>
                  <a:cubicBezTo>
                    <a:pt x="55" y="635"/>
                    <a:pt x="52" y="639"/>
                    <a:pt x="49" y="641"/>
                  </a:cubicBezTo>
                  <a:cubicBezTo>
                    <a:pt x="48" y="641"/>
                    <a:pt x="48" y="641"/>
                    <a:pt x="47" y="641"/>
                  </a:cubicBezTo>
                  <a:cubicBezTo>
                    <a:pt x="42" y="641"/>
                    <a:pt x="42" y="628"/>
                    <a:pt x="41" y="626"/>
                  </a:cubicBezTo>
                  <a:cubicBezTo>
                    <a:pt x="41" y="616"/>
                    <a:pt x="50" y="620"/>
                    <a:pt x="54" y="611"/>
                  </a:cubicBezTo>
                  <a:cubicBezTo>
                    <a:pt x="55" y="610"/>
                    <a:pt x="63" y="596"/>
                    <a:pt x="60" y="595"/>
                  </a:cubicBezTo>
                  <a:cubicBezTo>
                    <a:pt x="55" y="591"/>
                    <a:pt x="50" y="595"/>
                    <a:pt x="49" y="586"/>
                  </a:cubicBezTo>
                  <a:cubicBezTo>
                    <a:pt x="49" y="581"/>
                    <a:pt x="51" y="576"/>
                    <a:pt x="47" y="574"/>
                  </a:cubicBezTo>
                  <a:cubicBezTo>
                    <a:pt x="37" y="569"/>
                    <a:pt x="44" y="540"/>
                    <a:pt x="45" y="532"/>
                  </a:cubicBezTo>
                  <a:cubicBezTo>
                    <a:pt x="47" y="524"/>
                    <a:pt x="50" y="526"/>
                    <a:pt x="56" y="524"/>
                  </a:cubicBezTo>
                  <a:cubicBezTo>
                    <a:pt x="62" y="522"/>
                    <a:pt x="62" y="511"/>
                    <a:pt x="63" y="507"/>
                  </a:cubicBezTo>
                  <a:cubicBezTo>
                    <a:pt x="66" y="501"/>
                    <a:pt x="70" y="492"/>
                    <a:pt x="62" y="487"/>
                  </a:cubicBezTo>
                  <a:cubicBezTo>
                    <a:pt x="57" y="485"/>
                    <a:pt x="59" y="481"/>
                    <a:pt x="60" y="476"/>
                  </a:cubicBezTo>
                  <a:cubicBezTo>
                    <a:pt x="60" y="472"/>
                    <a:pt x="56" y="471"/>
                    <a:pt x="55" y="465"/>
                  </a:cubicBezTo>
                  <a:cubicBezTo>
                    <a:pt x="55" y="458"/>
                    <a:pt x="59" y="453"/>
                    <a:pt x="62" y="446"/>
                  </a:cubicBezTo>
                  <a:cubicBezTo>
                    <a:pt x="64" y="439"/>
                    <a:pt x="43" y="417"/>
                    <a:pt x="35" y="417"/>
                  </a:cubicBezTo>
                  <a:cubicBezTo>
                    <a:pt x="34" y="417"/>
                    <a:pt x="34" y="417"/>
                    <a:pt x="33" y="417"/>
                  </a:cubicBezTo>
                  <a:cubicBezTo>
                    <a:pt x="34" y="417"/>
                    <a:pt x="33" y="426"/>
                    <a:pt x="33" y="428"/>
                  </a:cubicBezTo>
                  <a:cubicBezTo>
                    <a:pt x="31" y="432"/>
                    <a:pt x="28" y="438"/>
                    <a:pt x="24" y="440"/>
                  </a:cubicBezTo>
                  <a:cubicBezTo>
                    <a:pt x="16" y="451"/>
                    <a:pt x="10" y="462"/>
                    <a:pt x="10" y="475"/>
                  </a:cubicBezTo>
                  <a:cubicBezTo>
                    <a:pt x="10" y="484"/>
                    <a:pt x="28" y="478"/>
                    <a:pt x="29" y="489"/>
                  </a:cubicBezTo>
                  <a:cubicBezTo>
                    <a:pt x="29" y="497"/>
                    <a:pt x="25" y="502"/>
                    <a:pt x="19" y="507"/>
                  </a:cubicBezTo>
                  <a:cubicBezTo>
                    <a:pt x="17" y="507"/>
                    <a:pt x="16" y="507"/>
                    <a:pt x="15" y="507"/>
                  </a:cubicBezTo>
                  <a:cubicBezTo>
                    <a:pt x="13" y="507"/>
                    <a:pt x="12" y="508"/>
                    <a:pt x="11" y="513"/>
                  </a:cubicBezTo>
                  <a:cubicBezTo>
                    <a:pt x="10" y="522"/>
                    <a:pt x="11" y="517"/>
                    <a:pt x="20" y="521"/>
                  </a:cubicBezTo>
                  <a:cubicBezTo>
                    <a:pt x="24" y="523"/>
                    <a:pt x="26" y="530"/>
                    <a:pt x="23" y="533"/>
                  </a:cubicBezTo>
                  <a:cubicBezTo>
                    <a:pt x="21" y="534"/>
                    <a:pt x="19" y="534"/>
                    <a:pt x="17" y="534"/>
                  </a:cubicBezTo>
                  <a:cubicBezTo>
                    <a:pt x="14" y="534"/>
                    <a:pt x="10" y="533"/>
                    <a:pt x="7" y="533"/>
                  </a:cubicBezTo>
                  <a:cubicBezTo>
                    <a:pt x="4" y="533"/>
                    <a:pt x="2" y="535"/>
                    <a:pt x="1" y="541"/>
                  </a:cubicBezTo>
                  <a:cubicBezTo>
                    <a:pt x="1" y="546"/>
                    <a:pt x="6" y="559"/>
                    <a:pt x="14" y="560"/>
                  </a:cubicBezTo>
                  <a:cubicBezTo>
                    <a:pt x="15" y="562"/>
                    <a:pt x="13" y="567"/>
                    <a:pt x="14" y="570"/>
                  </a:cubicBezTo>
                  <a:cubicBezTo>
                    <a:pt x="15" y="574"/>
                    <a:pt x="26" y="603"/>
                    <a:pt x="24" y="604"/>
                  </a:cubicBezTo>
                  <a:cubicBezTo>
                    <a:pt x="24" y="605"/>
                    <a:pt x="23" y="605"/>
                    <a:pt x="22" y="605"/>
                  </a:cubicBezTo>
                  <a:cubicBezTo>
                    <a:pt x="16" y="605"/>
                    <a:pt x="6" y="591"/>
                    <a:pt x="2" y="590"/>
                  </a:cubicBezTo>
                  <a:lnTo>
                    <a:pt x="2" y="590"/>
                  </a:lnTo>
                  <a:cubicBezTo>
                    <a:pt x="7" y="591"/>
                    <a:pt x="11" y="626"/>
                    <a:pt x="16" y="630"/>
                  </a:cubicBezTo>
                  <a:cubicBezTo>
                    <a:pt x="23" y="636"/>
                    <a:pt x="21" y="641"/>
                    <a:pt x="15" y="648"/>
                  </a:cubicBezTo>
                  <a:cubicBezTo>
                    <a:pt x="5" y="658"/>
                    <a:pt x="16" y="657"/>
                    <a:pt x="17" y="663"/>
                  </a:cubicBezTo>
                  <a:cubicBezTo>
                    <a:pt x="17" y="671"/>
                    <a:pt x="18" y="672"/>
                    <a:pt x="14" y="678"/>
                  </a:cubicBezTo>
                  <a:cubicBezTo>
                    <a:pt x="13" y="680"/>
                    <a:pt x="12" y="682"/>
                    <a:pt x="13" y="685"/>
                  </a:cubicBezTo>
                  <a:cubicBezTo>
                    <a:pt x="14" y="688"/>
                    <a:pt x="17" y="690"/>
                    <a:pt x="21" y="690"/>
                  </a:cubicBezTo>
                  <a:cubicBezTo>
                    <a:pt x="23" y="690"/>
                    <a:pt x="25" y="689"/>
                    <a:pt x="26" y="687"/>
                  </a:cubicBezTo>
                  <a:cubicBezTo>
                    <a:pt x="28" y="686"/>
                    <a:pt x="31" y="684"/>
                    <a:pt x="34" y="684"/>
                  </a:cubicBezTo>
                  <a:cubicBezTo>
                    <a:pt x="36" y="684"/>
                    <a:pt x="38" y="686"/>
                    <a:pt x="37" y="690"/>
                  </a:cubicBezTo>
                  <a:cubicBezTo>
                    <a:pt x="35" y="697"/>
                    <a:pt x="27" y="699"/>
                    <a:pt x="26" y="706"/>
                  </a:cubicBezTo>
                  <a:cubicBezTo>
                    <a:pt x="24" y="714"/>
                    <a:pt x="31" y="721"/>
                    <a:pt x="35" y="727"/>
                  </a:cubicBezTo>
                  <a:cubicBezTo>
                    <a:pt x="36" y="731"/>
                    <a:pt x="37" y="736"/>
                    <a:pt x="35" y="741"/>
                  </a:cubicBezTo>
                  <a:cubicBezTo>
                    <a:pt x="33" y="743"/>
                    <a:pt x="31" y="746"/>
                    <a:pt x="32" y="748"/>
                  </a:cubicBezTo>
                  <a:cubicBezTo>
                    <a:pt x="35" y="756"/>
                    <a:pt x="39" y="753"/>
                    <a:pt x="43" y="761"/>
                  </a:cubicBezTo>
                  <a:cubicBezTo>
                    <a:pt x="45" y="766"/>
                    <a:pt x="43" y="770"/>
                    <a:pt x="44" y="775"/>
                  </a:cubicBezTo>
                  <a:cubicBezTo>
                    <a:pt x="46" y="789"/>
                    <a:pt x="53" y="804"/>
                    <a:pt x="65" y="811"/>
                  </a:cubicBezTo>
                  <a:cubicBezTo>
                    <a:pt x="72" y="816"/>
                    <a:pt x="75" y="817"/>
                    <a:pt x="64" y="822"/>
                  </a:cubicBezTo>
                  <a:cubicBezTo>
                    <a:pt x="62" y="821"/>
                    <a:pt x="61" y="821"/>
                    <a:pt x="60" y="821"/>
                  </a:cubicBezTo>
                  <a:cubicBezTo>
                    <a:pt x="56" y="821"/>
                    <a:pt x="59" y="827"/>
                    <a:pt x="60" y="830"/>
                  </a:cubicBezTo>
                  <a:cubicBezTo>
                    <a:pt x="63" y="837"/>
                    <a:pt x="65" y="846"/>
                    <a:pt x="72" y="851"/>
                  </a:cubicBezTo>
                  <a:cubicBezTo>
                    <a:pt x="76" y="854"/>
                    <a:pt x="83" y="856"/>
                    <a:pt x="83" y="864"/>
                  </a:cubicBezTo>
                  <a:cubicBezTo>
                    <a:pt x="72" y="869"/>
                    <a:pt x="83" y="885"/>
                    <a:pt x="87" y="889"/>
                  </a:cubicBezTo>
                  <a:cubicBezTo>
                    <a:pt x="92" y="893"/>
                    <a:pt x="112" y="893"/>
                    <a:pt x="109" y="898"/>
                  </a:cubicBezTo>
                  <a:cubicBezTo>
                    <a:pt x="103" y="908"/>
                    <a:pt x="100" y="912"/>
                    <a:pt x="106" y="923"/>
                  </a:cubicBezTo>
                  <a:cubicBezTo>
                    <a:pt x="113" y="940"/>
                    <a:pt x="122" y="955"/>
                    <a:pt x="134" y="968"/>
                  </a:cubicBezTo>
                  <a:cubicBezTo>
                    <a:pt x="139" y="973"/>
                    <a:pt x="143" y="978"/>
                    <a:pt x="148" y="982"/>
                  </a:cubicBezTo>
                  <a:cubicBezTo>
                    <a:pt x="151" y="984"/>
                    <a:pt x="157" y="984"/>
                    <a:pt x="159" y="987"/>
                  </a:cubicBezTo>
                  <a:cubicBezTo>
                    <a:pt x="161" y="991"/>
                    <a:pt x="155" y="1000"/>
                    <a:pt x="155" y="1005"/>
                  </a:cubicBezTo>
                  <a:cubicBezTo>
                    <a:pt x="155" y="1011"/>
                    <a:pt x="157" y="1018"/>
                    <a:pt x="160" y="1023"/>
                  </a:cubicBezTo>
                  <a:cubicBezTo>
                    <a:pt x="163" y="1028"/>
                    <a:pt x="166" y="1032"/>
                    <a:pt x="171" y="1032"/>
                  </a:cubicBezTo>
                  <a:cubicBezTo>
                    <a:pt x="173" y="1032"/>
                    <a:pt x="175" y="1031"/>
                    <a:pt x="177" y="1030"/>
                  </a:cubicBezTo>
                  <a:lnTo>
                    <a:pt x="177" y="1030"/>
                  </a:lnTo>
                  <a:cubicBezTo>
                    <a:pt x="172" y="1034"/>
                    <a:pt x="193" y="1041"/>
                    <a:pt x="196" y="1043"/>
                  </a:cubicBezTo>
                  <a:cubicBezTo>
                    <a:pt x="198" y="1044"/>
                    <a:pt x="195" y="1060"/>
                    <a:pt x="196" y="1064"/>
                  </a:cubicBezTo>
                  <a:cubicBezTo>
                    <a:pt x="199" y="1071"/>
                    <a:pt x="204" y="1079"/>
                    <a:pt x="210" y="1083"/>
                  </a:cubicBezTo>
                  <a:cubicBezTo>
                    <a:pt x="211" y="1083"/>
                    <a:pt x="212" y="1084"/>
                    <a:pt x="213" y="1084"/>
                  </a:cubicBezTo>
                  <a:cubicBezTo>
                    <a:pt x="218" y="1084"/>
                    <a:pt x="222" y="1078"/>
                    <a:pt x="226" y="1074"/>
                  </a:cubicBezTo>
                  <a:cubicBezTo>
                    <a:pt x="228" y="1077"/>
                    <a:pt x="233" y="1081"/>
                    <a:pt x="235" y="1085"/>
                  </a:cubicBezTo>
                  <a:cubicBezTo>
                    <a:pt x="232" y="1085"/>
                    <a:pt x="231" y="1087"/>
                    <a:pt x="230" y="1089"/>
                  </a:cubicBezTo>
                  <a:cubicBezTo>
                    <a:pt x="230" y="1092"/>
                    <a:pt x="235" y="1096"/>
                    <a:pt x="237" y="1098"/>
                  </a:cubicBezTo>
                  <a:cubicBezTo>
                    <a:pt x="237" y="1099"/>
                    <a:pt x="234" y="1105"/>
                    <a:pt x="236" y="1108"/>
                  </a:cubicBezTo>
                  <a:cubicBezTo>
                    <a:pt x="237" y="1112"/>
                    <a:pt x="240" y="1116"/>
                    <a:pt x="244" y="1119"/>
                  </a:cubicBezTo>
                  <a:cubicBezTo>
                    <a:pt x="254" y="1128"/>
                    <a:pt x="263" y="1126"/>
                    <a:pt x="275" y="1130"/>
                  </a:cubicBezTo>
                  <a:cubicBezTo>
                    <a:pt x="290" y="1134"/>
                    <a:pt x="282" y="1138"/>
                    <a:pt x="275" y="1144"/>
                  </a:cubicBezTo>
                  <a:lnTo>
                    <a:pt x="275" y="1144"/>
                  </a:lnTo>
                  <a:cubicBezTo>
                    <a:pt x="275" y="1144"/>
                    <a:pt x="276" y="1144"/>
                    <a:pt x="276" y="1144"/>
                  </a:cubicBezTo>
                  <a:cubicBezTo>
                    <a:pt x="279" y="1144"/>
                    <a:pt x="281" y="1150"/>
                    <a:pt x="286" y="1150"/>
                  </a:cubicBezTo>
                  <a:cubicBezTo>
                    <a:pt x="286" y="1150"/>
                    <a:pt x="286" y="1150"/>
                    <a:pt x="286" y="1150"/>
                  </a:cubicBezTo>
                  <a:cubicBezTo>
                    <a:pt x="287" y="1150"/>
                    <a:pt x="293" y="1145"/>
                    <a:pt x="294" y="1145"/>
                  </a:cubicBezTo>
                  <a:cubicBezTo>
                    <a:pt x="294" y="1145"/>
                    <a:pt x="294" y="1145"/>
                    <a:pt x="294" y="1145"/>
                  </a:cubicBezTo>
                  <a:cubicBezTo>
                    <a:pt x="299" y="1149"/>
                    <a:pt x="290" y="1155"/>
                    <a:pt x="293" y="1160"/>
                  </a:cubicBezTo>
                  <a:cubicBezTo>
                    <a:pt x="298" y="1164"/>
                    <a:pt x="307" y="1161"/>
                    <a:pt x="313" y="1164"/>
                  </a:cubicBezTo>
                  <a:cubicBezTo>
                    <a:pt x="324" y="1169"/>
                    <a:pt x="313" y="1170"/>
                    <a:pt x="308" y="1170"/>
                  </a:cubicBezTo>
                  <a:cubicBezTo>
                    <a:pt x="308" y="1170"/>
                    <a:pt x="307" y="1170"/>
                    <a:pt x="307" y="1170"/>
                  </a:cubicBezTo>
                  <a:cubicBezTo>
                    <a:pt x="300" y="1170"/>
                    <a:pt x="293" y="1179"/>
                    <a:pt x="300" y="1183"/>
                  </a:cubicBezTo>
                  <a:cubicBezTo>
                    <a:pt x="305" y="1185"/>
                    <a:pt x="310" y="1187"/>
                    <a:pt x="316" y="1187"/>
                  </a:cubicBezTo>
                  <a:cubicBezTo>
                    <a:pt x="321" y="1187"/>
                    <a:pt x="325" y="1186"/>
                    <a:pt x="329" y="1182"/>
                  </a:cubicBezTo>
                  <a:lnTo>
                    <a:pt x="329" y="1182"/>
                  </a:lnTo>
                  <a:cubicBezTo>
                    <a:pt x="310" y="1201"/>
                    <a:pt x="369" y="1223"/>
                    <a:pt x="357" y="1236"/>
                  </a:cubicBezTo>
                  <a:cubicBezTo>
                    <a:pt x="356" y="1253"/>
                    <a:pt x="375" y="1249"/>
                    <a:pt x="386" y="1256"/>
                  </a:cubicBezTo>
                  <a:cubicBezTo>
                    <a:pt x="393" y="1260"/>
                    <a:pt x="400" y="1267"/>
                    <a:pt x="407" y="1273"/>
                  </a:cubicBezTo>
                  <a:cubicBezTo>
                    <a:pt x="416" y="1282"/>
                    <a:pt x="430" y="1284"/>
                    <a:pt x="438" y="1291"/>
                  </a:cubicBezTo>
                  <a:cubicBezTo>
                    <a:pt x="445" y="1298"/>
                    <a:pt x="442" y="1305"/>
                    <a:pt x="450" y="1312"/>
                  </a:cubicBezTo>
                  <a:cubicBezTo>
                    <a:pt x="454" y="1315"/>
                    <a:pt x="458" y="1319"/>
                    <a:pt x="463" y="1319"/>
                  </a:cubicBezTo>
                  <a:cubicBezTo>
                    <a:pt x="464" y="1319"/>
                    <a:pt x="464" y="1319"/>
                    <a:pt x="464" y="1319"/>
                  </a:cubicBezTo>
                  <a:cubicBezTo>
                    <a:pt x="467" y="1319"/>
                    <a:pt x="469" y="1314"/>
                    <a:pt x="471" y="1314"/>
                  </a:cubicBezTo>
                  <a:cubicBezTo>
                    <a:pt x="471" y="1314"/>
                    <a:pt x="472" y="1315"/>
                    <a:pt x="472" y="1315"/>
                  </a:cubicBezTo>
                  <a:cubicBezTo>
                    <a:pt x="479" y="1322"/>
                    <a:pt x="471" y="1333"/>
                    <a:pt x="466" y="1339"/>
                  </a:cubicBezTo>
                  <a:cubicBezTo>
                    <a:pt x="467" y="1338"/>
                    <a:pt x="468" y="1337"/>
                    <a:pt x="470" y="1337"/>
                  </a:cubicBezTo>
                  <a:cubicBezTo>
                    <a:pt x="484" y="1337"/>
                    <a:pt x="531" y="1381"/>
                    <a:pt x="538" y="1388"/>
                  </a:cubicBezTo>
                  <a:cubicBezTo>
                    <a:pt x="546" y="1394"/>
                    <a:pt x="551" y="1407"/>
                    <a:pt x="560" y="1412"/>
                  </a:cubicBezTo>
                  <a:cubicBezTo>
                    <a:pt x="567" y="1417"/>
                    <a:pt x="577" y="1421"/>
                    <a:pt x="587" y="1422"/>
                  </a:cubicBezTo>
                  <a:cubicBezTo>
                    <a:pt x="587" y="1422"/>
                    <a:pt x="587" y="1423"/>
                    <a:pt x="587" y="1423"/>
                  </a:cubicBezTo>
                  <a:cubicBezTo>
                    <a:pt x="592" y="1423"/>
                    <a:pt x="608" y="1416"/>
                    <a:pt x="605" y="1414"/>
                  </a:cubicBezTo>
                  <a:lnTo>
                    <a:pt x="605" y="1414"/>
                  </a:lnTo>
                  <a:cubicBezTo>
                    <a:pt x="610" y="1418"/>
                    <a:pt x="594" y="1432"/>
                    <a:pt x="607" y="1434"/>
                  </a:cubicBezTo>
                  <a:cubicBezTo>
                    <a:pt x="608" y="1434"/>
                    <a:pt x="612" y="1433"/>
                    <a:pt x="616" y="1433"/>
                  </a:cubicBezTo>
                  <a:cubicBezTo>
                    <a:pt x="620" y="1433"/>
                    <a:pt x="624" y="1434"/>
                    <a:pt x="624" y="1436"/>
                  </a:cubicBezTo>
                  <a:cubicBezTo>
                    <a:pt x="624" y="1437"/>
                    <a:pt x="607" y="1445"/>
                    <a:pt x="613" y="1448"/>
                  </a:cubicBezTo>
                  <a:cubicBezTo>
                    <a:pt x="617" y="1450"/>
                    <a:pt x="624" y="1452"/>
                    <a:pt x="630" y="1452"/>
                  </a:cubicBezTo>
                  <a:cubicBezTo>
                    <a:pt x="635" y="1452"/>
                    <a:pt x="640" y="1450"/>
                    <a:pt x="643" y="1446"/>
                  </a:cubicBezTo>
                  <a:cubicBezTo>
                    <a:pt x="649" y="1448"/>
                    <a:pt x="646" y="1462"/>
                    <a:pt x="645" y="1465"/>
                  </a:cubicBezTo>
                  <a:cubicBezTo>
                    <a:pt x="646" y="1467"/>
                    <a:pt x="654" y="1483"/>
                    <a:pt x="656" y="1483"/>
                  </a:cubicBezTo>
                  <a:cubicBezTo>
                    <a:pt x="656" y="1483"/>
                    <a:pt x="656" y="1483"/>
                    <a:pt x="657" y="1483"/>
                  </a:cubicBezTo>
                  <a:cubicBezTo>
                    <a:pt x="661" y="1480"/>
                    <a:pt x="665" y="1473"/>
                    <a:pt x="671" y="1473"/>
                  </a:cubicBezTo>
                  <a:cubicBezTo>
                    <a:pt x="673" y="1473"/>
                    <a:pt x="674" y="1473"/>
                    <a:pt x="675" y="1474"/>
                  </a:cubicBezTo>
                  <a:cubicBezTo>
                    <a:pt x="681" y="1477"/>
                    <a:pt x="682" y="1484"/>
                    <a:pt x="690" y="1487"/>
                  </a:cubicBezTo>
                  <a:cubicBezTo>
                    <a:pt x="697" y="1489"/>
                    <a:pt x="699" y="1486"/>
                    <a:pt x="706" y="1491"/>
                  </a:cubicBezTo>
                  <a:cubicBezTo>
                    <a:pt x="713" y="1496"/>
                    <a:pt x="711" y="1505"/>
                    <a:pt x="718" y="1511"/>
                  </a:cubicBezTo>
                  <a:cubicBezTo>
                    <a:pt x="720" y="1514"/>
                    <a:pt x="725" y="1517"/>
                    <a:pt x="730" y="1517"/>
                  </a:cubicBezTo>
                  <a:cubicBezTo>
                    <a:pt x="733" y="1517"/>
                    <a:pt x="736" y="1516"/>
                    <a:pt x="738" y="1512"/>
                  </a:cubicBezTo>
                  <a:cubicBezTo>
                    <a:pt x="738" y="1515"/>
                    <a:pt x="742" y="1531"/>
                    <a:pt x="744" y="1531"/>
                  </a:cubicBezTo>
                  <a:cubicBezTo>
                    <a:pt x="744" y="1531"/>
                    <a:pt x="745" y="1531"/>
                    <a:pt x="745" y="1531"/>
                  </a:cubicBezTo>
                  <a:cubicBezTo>
                    <a:pt x="745" y="1527"/>
                    <a:pt x="746" y="1517"/>
                    <a:pt x="750" y="1517"/>
                  </a:cubicBezTo>
                  <a:cubicBezTo>
                    <a:pt x="751" y="1517"/>
                    <a:pt x="753" y="1517"/>
                    <a:pt x="754" y="1518"/>
                  </a:cubicBezTo>
                  <a:cubicBezTo>
                    <a:pt x="759" y="1522"/>
                    <a:pt x="759" y="1528"/>
                    <a:pt x="761" y="1532"/>
                  </a:cubicBezTo>
                  <a:cubicBezTo>
                    <a:pt x="766" y="1539"/>
                    <a:pt x="777" y="1548"/>
                    <a:pt x="786" y="1548"/>
                  </a:cubicBezTo>
                  <a:cubicBezTo>
                    <a:pt x="788" y="1548"/>
                    <a:pt x="791" y="1548"/>
                    <a:pt x="793" y="1546"/>
                  </a:cubicBezTo>
                  <a:lnTo>
                    <a:pt x="793" y="1546"/>
                  </a:lnTo>
                  <a:cubicBezTo>
                    <a:pt x="787" y="1550"/>
                    <a:pt x="796" y="1568"/>
                    <a:pt x="800" y="1571"/>
                  </a:cubicBezTo>
                  <a:cubicBezTo>
                    <a:pt x="801" y="1568"/>
                    <a:pt x="803" y="1567"/>
                    <a:pt x="805" y="1567"/>
                  </a:cubicBezTo>
                  <a:cubicBezTo>
                    <a:pt x="807" y="1567"/>
                    <a:pt x="810" y="1569"/>
                    <a:pt x="814" y="1572"/>
                  </a:cubicBezTo>
                  <a:cubicBezTo>
                    <a:pt x="817" y="1574"/>
                    <a:pt x="818" y="1575"/>
                    <a:pt x="819" y="1575"/>
                  </a:cubicBezTo>
                  <a:cubicBezTo>
                    <a:pt x="819" y="1575"/>
                    <a:pt x="820" y="1573"/>
                    <a:pt x="822" y="1571"/>
                  </a:cubicBezTo>
                  <a:cubicBezTo>
                    <a:pt x="823" y="1570"/>
                    <a:pt x="824" y="1570"/>
                    <a:pt x="825" y="1570"/>
                  </a:cubicBezTo>
                  <a:cubicBezTo>
                    <a:pt x="832" y="1570"/>
                    <a:pt x="840" y="1588"/>
                    <a:pt x="844" y="1591"/>
                  </a:cubicBezTo>
                  <a:cubicBezTo>
                    <a:pt x="845" y="1592"/>
                    <a:pt x="846" y="1592"/>
                    <a:pt x="847" y="1592"/>
                  </a:cubicBezTo>
                  <a:cubicBezTo>
                    <a:pt x="849" y="1592"/>
                    <a:pt x="851" y="1591"/>
                    <a:pt x="853" y="1591"/>
                  </a:cubicBezTo>
                  <a:cubicBezTo>
                    <a:pt x="854" y="1591"/>
                    <a:pt x="855" y="1591"/>
                    <a:pt x="856" y="1592"/>
                  </a:cubicBezTo>
                  <a:cubicBezTo>
                    <a:pt x="863" y="1594"/>
                    <a:pt x="870" y="1600"/>
                    <a:pt x="877" y="1603"/>
                  </a:cubicBezTo>
                  <a:cubicBezTo>
                    <a:pt x="885" y="1607"/>
                    <a:pt x="890" y="1610"/>
                    <a:pt x="896" y="1610"/>
                  </a:cubicBezTo>
                  <a:cubicBezTo>
                    <a:pt x="901" y="1610"/>
                    <a:pt x="906" y="1608"/>
                    <a:pt x="912" y="1604"/>
                  </a:cubicBezTo>
                  <a:lnTo>
                    <a:pt x="912" y="1604"/>
                  </a:lnTo>
                  <a:cubicBezTo>
                    <a:pt x="908" y="1608"/>
                    <a:pt x="899" y="1611"/>
                    <a:pt x="898" y="1617"/>
                  </a:cubicBezTo>
                  <a:cubicBezTo>
                    <a:pt x="896" y="1621"/>
                    <a:pt x="899" y="1622"/>
                    <a:pt x="902" y="1622"/>
                  </a:cubicBezTo>
                  <a:cubicBezTo>
                    <a:pt x="904" y="1622"/>
                    <a:pt x="908" y="1621"/>
                    <a:pt x="909" y="1621"/>
                  </a:cubicBezTo>
                  <a:cubicBezTo>
                    <a:pt x="913" y="1619"/>
                    <a:pt x="916" y="1618"/>
                    <a:pt x="919" y="1618"/>
                  </a:cubicBezTo>
                  <a:cubicBezTo>
                    <a:pt x="926" y="1618"/>
                    <a:pt x="927" y="1625"/>
                    <a:pt x="925" y="1636"/>
                  </a:cubicBezTo>
                  <a:cubicBezTo>
                    <a:pt x="925" y="1639"/>
                    <a:pt x="926" y="1639"/>
                    <a:pt x="928" y="1639"/>
                  </a:cubicBezTo>
                  <a:cubicBezTo>
                    <a:pt x="933" y="1639"/>
                    <a:pt x="944" y="1632"/>
                    <a:pt x="947" y="1632"/>
                  </a:cubicBezTo>
                  <a:lnTo>
                    <a:pt x="947" y="1632"/>
                  </a:lnTo>
                  <a:cubicBezTo>
                    <a:pt x="949" y="1632"/>
                    <a:pt x="949" y="1634"/>
                    <a:pt x="946" y="1637"/>
                  </a:cubicBezTo>
                  <a:cubicBezTo>
                    <a:pt x="942" y="1644"/>
                    <a:pt x="952" y="1653"/>
                    <a:pt x="961" y="1653"/>
                  </a:cubicBezTo>
                  <a:cubicBezTo>
                    <a:pt x="964" y="1653"/>
                    <a:pt x="968" y="1651"/>
                    <a:pt x="971" y="1647"/>
                  </a:cubicBezTo>
                  <a:lnTo>
                    <a:pt x="971" y="1647"/>
                  </a:lnTo>
                  <a:cubicBezTo>
                    <a:pt x="967" y="1652"/>
                    <a:pt x="969" y="1657"/>
                    <a:pt x="972" y="1663"/>
                  </a:cubicBezTo>
                  <a:cubicBezTo>
                    <a:pt x="973" y="1666"/>
                    <a:pt x="978" y="1664"/>
                    <a:pt x="981" y="1666"/>
                  </a:cubicBezTo>
                  <a:cubicBezTo>
                    <a:pt x="987" y="1670"/>
                    <a:pt x="987" y="1676"/>
                    <a:pt x="994" y="1680"/>
                  </a:cubicBezTo>
                  <a:cubicBezTo>
                    <a:pt x="997" y="1682"/>
                    <a:pt x="1000" y="1682"/>
                    <a:pt x="1003" y="1682"/>
                  </a:cubicBezTo>
                  <a:cubicBezTo>
                    <a:pt x="1003" y="1682"/>
                    <a:pt x="1004" y="1682"/>
                    <a:pt x="1005" y="1682"/>
                  </a:cubicBezTo>
                  <a:cubicBezTo>
                    <a:pt x="1007" y="1682"/>
                    <a:pt x="1009" y="1683"/>
                    <a:pt x="1011" y="1684"/>
                  </a:cubicBezTo>
                  <a:cubicBezTo>
                    <a:pt x="1017" y="1688"/>
                    <a:pt x="1023" y="1691"/>
                    <a:pt x="1029" y="1697"/>
                  </a:cubicBezTo>
                  <a:cubicBezTo>
                    <a:pt x="1037" y="1704"/>
                    <a:pt x="1042" y="1711"/>
                    <a:pt x="1053" y="1715"/>
                  </a:cubicBezTo>
                  <a:cubicBezTo>
                    <a:pt x="1054" y="1715"/>
                    <a:pt x="1054" y="1715"/>
                    <a:pt x="1055" y="1715"/>
                  </a:cubicBezTo>
                  <a:cubicBezTo>
                    <a:pt x="1060" y="1715"/>
                    <a:pt x="1066" y="1711"/>
                    <a:pt x="1069" y="1711"/>
                  </a:cubicBezTo>
                  <a:cubicBezTo>
                    <a:pt x="1070" y="1711"/>
                    <a:pt x="1070" y="1711"/>
                    <a:pt x="1070" y="1711"/>
                  </a:cubicBezTo>
                  <a:cubicBezTo>
                    <a:pt x="1073" y="1713"/>
                    <a:pt x="1069" y="1725"/>
                    <a:pt x="1071" y="1729"/>
                  </a:cubicBezTo>
                  <a:cubicBezTo>
                    <a:pt x="1072" y="1730"/>
                    <a:pt x="1074" y="1731"/>
                    <a:pt x="1075" y="1731"/>
                  </a:cubicBezTo>
                  <a:cubicBezTo>
                    <a:pt x="1079" y="1731"/>
                    <a:pt x="1083" y="1727"/>
                    <a:pt x="1085" y="1725"/>
                  </a:cubicBezTo>
                  <a:cubicBezTo>
                    <a:pt x="1088" y="1723"/>
                    <a:pt x="1094" y="1713"/>
                    <a:pt x="1098" y="1713"/>
                  </a:cubicBezTo>
                  <a:cubicBezTo>
                    <a:pt x="1099" y="1713"/>
                    <a:pt x="1100" y="1714"/>
                    <a:pt x="1101" y="1717"/>
                  </a:cubicBezTo>
                  <a:cubicBezTo>
                    <a:pt x="1104" y="1725"/>
                    <a:pt x="1101" y="1734"/>
                    <a:pt x="1107" y="1741"/>
                  </a:cubicBezTo>
                  <a:cubicBezTo>
                    <a:pt x="1109" y="1743"/>
                    <a:pt x="1111" y="1744"/>
                    <a:pt x="1113" y="1744"/>
                  </a:cubicBezTo>
                  <a:cubicBezTo>
                    <a:pt x="1118" y="1744"/>
                    <a:pt x="1125" y="1740"/>
                    <a:pt x="1130" y="1740"/>
                  </a:cubicBezTo>
                  <a:cubicBezTo>
                    <a:pt x="1132" y="1740"/>
                    <a:pt x="1134" y="1741"/>
                    <a:pt x="1135" y="1746"/>
                  </a:cubicBezTo>
                  <a:cubicBezTo>
                    <a:pt x="1136" y="1757"/>
                    <a:pt x="1159" y="1764"/>
                    <a:pt x="1166" y="1766"/>
                  </a:cubicBezTo>
                  <a:cubicBezTo>
                    <a:pt x="1174" y="1769"/>
                    <a:pt x="1182" y="1769"/>
                    <a:pt x="1188" y="1774"/>
                  </a:cubicBezTo>
                  <a:cubicBezTo>
                    <a:pt x="1190" y="1776"/>
                    <a:pt x="1199" y="1793"/>
                    <a:pt x="1200" y="1793"/>
                  </a:cubicBezTo>
                  <a:cubicBezTo>
                    <a:pt x="1200" y="1793"/>
                    <a:pt x="1200" y="1793"/>
                    <a:pt x="1201" y="1793"/>
                  </a:cubicBezTo>
                  <a:cubicBezTo>
                    <a:pt x="1201" y="1788"/>
                    <a:pt x="1198" y="1782"/>
                    <a:pt x="1205" y="1781"/>
                  </a:cubicBezTo>
                  <a:cubicBezTo>
                    <a:pt x="1206" y="1781"/>
                    <a:pt x="1206" y="1781"/>
                    <a:pt x="1207" y="1781"/>
                  </a:cubicBezTo>
                  <a:cubicBezTo>
                    <a:pt x="1211" y="1781"/>
                    <a:pt x="1213" y="1782"/>
                    <a:pt x="1216" y="1784"/>
                  </a:cubicBezTo>
                  <a:cubicBezTo>
                    <a:pt x="1222" y="1787"/>
                    <a:pt x="1231" y="1796"/>
                    <a:pt x="1227" y="1805"/>
                  </a:cubicBezTo>
                  <a:cubicBezTo>
                    <a:pt x="1230" y="1798"/>
                    <a:pt x="1233" y="1795"/>
                    <a:pt x="1234" y="1795"/>
                  </a:cubicBezTo>
                  <a:cubicBezTo>
                    <a:pt x="1239" y="1795"/>
                    <a:pt x="1238" y="1815"/>
                    <a:pt x="1246" y="1817"/>
                  </a:cubicBezTo>
                  <a:cubicBezTo>
                    <a:pt x="1247" y="1817"/>
                    <a:pt x="1247" y="1817"/>
                    <a:pt x="1248" y="1817"/>
                  </a:cubicBezTo>
                  <a:cubicBezTo>
                    <a:pt x="1255" y="1817"/>
                    <a:pt x="1261" y="1809"/>
                    <a:pt x="1269" y="1809"/>
                  </a:cubicBezTo>
                  <a:cubicBezTo>
                    <a:pt x="1270" y="1809"/>
                    <a:pt x="1272" y="1810"/>
                    <a:pt x="1273" y="1810"/>
                  </a:cubicBezTo>
                  <a:cubicBezTo>
                    <a:pt x="1276" y="1811"/>
                    <a:pt x="1281" y="1821"/>
                    <a:pt x="1283" y="1823"/>
                  </a:cubicBezTo>
                  <a:cubicBezTo>
                    <a:pt x="1287" y="1827"/>
                    <a:pt x="1290" y="1828"/>
                    <a:pt x="1292" y="1828"/>
                  </a:cubicBezTo>
                  <a:cubicBezTo>
                    <a:pt x="1295" y="1828"/>
                    <a:pt x="1297" y="1827"/>
                    <a:pt x="1300" y="1827"/>
                  </a:cubicBezTo>
                  <a:cubicBezTo>
                    <a:pt x="1303" y="1827"/>
                    <a:pt x="1306" y="1828"/>
                    <a:pt x="1310" y="1831"/>
                  </a:cubicBezTo>
                  <a:cubicBezTo>
                    <a:pt x="1318" y="1838"/>
                    <a:pt x="1324" y="1843"/>
                    <a:pt x="1334" y="1847"/>
                  </a:cubicBezTo>
                  <a:cubicBezTo>
                    <a:pt x="1335" y="1847"/>
                    <a:pt x="1337" y="1848"/>
                    <a:pt x="1340" y="1848"/>
                  </a:cubicBezTo>
                  <a:cubicBezTo>
                    <a:pt x="1343" y="1848"/>
                    <a:pt x="1346" y="1847"/>
                    <a:pt x="1347" y="1847"/>
                  </a:cubicBezTo>
                  <a:cubicBezTo>
                    <a:pt x="1348" y="1847"/>
                    <a:pt x="1349" y="1847"/>
                    <a:pt x="1349" y="1848"/>
                  </a:cubicBezTo>
                  <a:cubicBezTo>
                    <a:pt x="1363" y="1855"/>
                    <a:pt x="1370" y="1884"/>
                    <a:pt x="1388" y="1884"/>
                  </a:cubicBezTo>
                  <a:cubicBezTo>
                    <a:pt x="1389" y="1884"/>
                    <a:pt x="1389" y="1884"/>
                    <a:pt x="1390" y="1884"/>
                  </a:cubicBezTo>
                  <a:cubicBezTo>
                    <a:pt x="1397" y="1884"/>
                    <a:pt x="1395" y="1879"/>
                    <a:pt x="1398" y="1879"/>
                  </a:cubicBezTo>
                  <a:cubicBezTo>
                    <a:pt x="1399" y="1879"/>
                    <a:pt x="1401" y="1880"/>
                    <a:pt x="1403" y="1881"/>
                  </a:cubicBezTo>
                  <a:cubicBezTo>
                    <a:pt x="1405" y="1885"/>
                    <a:pt x="1407" y="1890"/>
                    <a:pt x="1411" y="1892"/>
                  </a:cubicBezTo>
                  <a:cubicBezTo>
                    <a:pt x="1411" y="1892"/>
                    <a:pt x="1412" y="1893"/>
                    <a:pt x="1412" y="1893"/>
                  </a:cubicBezTo>
                  <a:cubicBezTo>
                    <a:pt x="1414" y="1893"/>
                    <a:pt x="1415" y="1889"/>
                    <a:pt x="1419" y="1889"/>
                  </a:cubicBezTo>
                  <a:cubicBezTo>
                    <a:pt x="1430" y="1890"/>
                    <a:pt x="1440" y="1900"/>
                    <a:pt x="1455" y="1911"/>
                  </a:cubicBezTo>
                  <a:cubicBezTo>
                    <a:pt x="1466" y="1917"/>
                    <a:pt x="1479" y="1921"/>
                    <a:pt x="1489" y="1921"/>
                  </a:cubicBezTo>
                  <a:cubicBezTo>
                    <a:pt x="1495" y="1921"/>
                    <a:pt x="1501" y="1920"/>
                    <a:pt x="1506" y="1917"/>
                  </a:cubicBezTo>
                  <a:lnTo>
                    <a:pt x="1506" y="1917"/>
                  </a:lnTo>
                  <a:cubicBezTo>
                    <a:pt x="1503" y="1919"/>
                    <a:pt x="1503" y="1920"/>
                    <a:pt x="1504" y="1920"/>
                  </a:cubicBezTo>
                  <a:cubicBezTo>
                    <a:pt x="1506" y="1920"/>
                    <a:pt x="1511" y="1917"/>
                    <a:pt x="1506" y="1917"/>
                  </a:cubicBezTo>
                  <a:lnTo>
                    <a:pt x="1506" y="1917"/>
                  </a:lnTo>
                  <a:cubicBezTo>
                    <a:pt x="1506" y="1917"/>
                    <a:pt x="1506" y="1917"/>
                    <a:pt x="1506" y="1917"/>
                  </a:cubicBezTo>
                  <a:cubicBezTo>
                    <a:pt x="1513" y="1917"/>
                    <a:pt x="1516" y="1903"/>
                    <a:pt x="1516" y="1889"/>
                  </a:cubicBezTo>
                  <a:lnTo>
                    <a:pt x="1516" y="1889"/>
                  </a:lnTo>
                  <a:cubicBezTo>
                    <a:pt x="1519" y="1896"/>
                    <a:pt x="1530" y="1902"/>
                    <a:pt x="1538" y="1902"/>
                  </a:cubicBezTo>
                  <a:cubicBezTo>
                    <a:pt x="1546" y="1902"/>
                    <a:pt x="1551" y="1898"/>
                    <a:pt x="1547" y="1885"/>
                  </a:cubicBezTo>
                  <a:lnTo>
                    <a:pt x="1547" y="1885"/>
                  </a:lnTo>
                  <a:cubicBezTo>
                    <a:pt x="1548" y="1887"/>
                    <a:pt x="1551" y="1888"/>
                    <a:pt x="1556" y="1888"/>
                  </a:cubicBezTo>
                  <a:cubicBezTo>
                    <a:pt x="1564" y="1888"/>
                    <a:pt x="1576" y="1885"/>
                    <a:pt x="1585" y="1885"/>
                  </a:cubicBezTo>
                  <a:cubicBezTo>
                    <a:pt x="1588" y="1885"/>
                    <a:pt x="1590" y="1885"/>
                    <a:pt x="1592" y="1886"/>
                  </a:cubicBezTo>
                  <a:cubicBezTo>
                    <a:pt x="1594" y="1887"/>
                    <a:pt x="1595" y="1887"/>
                    <a:pt x="1596" y="1887"/>
                  </a:cubicBezTo>
                  <a:cubicBezTo>
                    <a:pt x="1600" y="1887"/>
                    <a:pt x="1599" y="1882"/>
                    <a:pt x="1602" y="1878"/>
                  </a:cubicBezTo>
                  <a:cubicBezTo>
                    <a:pt x="1607" y="1872"/>
                    <a:pt x="1613" y="1869"/>
                    <a:pt x="1618" y="1862"/>
                  </a:cubicBezTo>
                  <a:cubicBezTo>
                    <a:pt x="1640" y="1835"/>
                    <a:pt x="1658" y="1804"/>
                    <a:pt x="1665" y="1771"/>
                  </a:cubicBezTo>
                  <a:cubicBezTo>
                    <a:pt x="1673" y="1752"/>
                    <a:pt x="1677" y="1704"/>
                    <a:pt x="1653" y="1704"/>
                  </a:cubicBezTo>
                  <a:cubicBezTo>
                    <a:pt x="1651" y="1704"/>
                    <a:pt x="1649" y="1705"/>
                    <a:pt x="1647" y="1705"/>
                  </a:cubicBezTo>
                  <a:cubicBezTo>
                    <a:pt x="1646" y="1705"/>
                    <a:pt x="1637" y="1707"/>
                    <a:pt x="1632" y="1707"/>
                  </a:cubicBezTo>
                  <a:cubicBezTo>
                    <a:pt x="1629" y="1707"/>
                    <a:pt x="1627" y="1706"/>
                    <a:pt x="1629" y="1704"/>
                  </a:cubicBezTo>
                  <a:cubicBezTo>
                    <a:pt x="1634" y="1700"/>
                    <a:pt x="1640" y="1694"/>
                    <a:pt x="1646" y="1691"/>
                  </a:cubicBezTo>
                  <a:cubicBezTo>
                    <a:pt x="1648" y="1690"/>
                    <a:pt x="1680" y="1670"/>
                    <a:pt x="1678" y="1668"/>
                  </a:cubicBezTo>
                  <a:cubicBezTo>
                    <a:pt x="1677" y="1667"/>
                    <a:pt x="1677" y="1667"/>
                    <a:pt x="1676" y="1667"/>
                  </a:cubicBezTo>
                  <a:cubicBezTo>
                    <a:pt x="1676" y="1667"/>
                    <a:pt x="1675" y="1667"/>
                    <a:pt x="1674" y="1667"/>
                  </a:cubicBezTo>
                  <a:cubicBezTo>
                    <a:pt x="1673" y="1667"/>
                    <a:pt x="1671" y="1667"/>
                    <a:pt x="1669" y="1665"/>
                  </a:cubicBezTo>
                  <a:cubicBezTo>
                    <a:pt x="1665" y="1661"/>
                    <a:pt x="1661" y="1655"/>
                    <a:pt x="1657" y="1649"/>
                  </a:cubicBezTo>
                  <a:cubicBezTo>
                    <a:pt x="1652" y="1642"/>
                    <a:pt x="1641" y="1630"/>
                    <a:pt x="1648" y="1623"/>
                  </a:cubicBezTo>
                  <a:lnTo>
                    <a:pt x="1648" y="1623"/>
                  </a:lnTo>
                  <a:cubicBezTo>
                    <a:pt x="1646" y="1626"/>
                    <a:pt x="1643" y="1627"/>
                    <a:pt x="1641" y="1627"/>
                  </a:cubicBezTo>
                  <a:cubicBezTo>
                    <a:pt x="1634" y="1627"/>
                    <a:pt x="1629" y="1618"/>
                    <a:pt x="1623" y="1618"/>
                  </a:cubicBezTo>
                  <a:cubicBezTo>
                    <a:pt x="1621" y="1618"/>
                    <a:pt x="1619" y="1619"/>
                    <a:pt x="1617" y="1621"/>
                  </a:cubicBezTo>
                  <a:cubicBezTo>
                    <a:pt x="1612" y="1624"/>
                    <a:pt x="1606" y="1628"/>
                    <a:pt x="1601" y="1628"/>
                  </a:cubicBezTo>
                  <a:cubicBezTo>
                    <a:pt x="1597" y="1628"/>
                    <a:pt x="1594" y="1626"/>
                    <a:pt x="1593" y="1618"/>
                  </a:cubicBezTo>
                  <a:cubicBezTo>
                    <a:pt x="1593" y="1609"/>
                    <a:pt x="1600" y="1604"/>
                    <a:pt x="1594" y="1595"/>
                  </a:cubicBezTo>
                  <a:cubicBezTo>
                    <a:pt x="1592" y="1591"/>
                    <a:pt x="1588" y="1589"/>
                    <a:pt x="1584" y="1589"/>
                  </a:cubicBezTo>
                  <a:cubicBezTo>
                    <a:pt x="1582" y="1589"/>
                    <a:pt x="1580" y="1590"/>
                    <a:pt x="1579" y="1592"/>
                  </a:cubicBezTo>
                  <a:cubicBezTo>
                    <a:pt x="1577" y="1594"/>
                    <a:pt x="1576" y="1595"/>
                    <a:pt x="1574" y="1595"/>
                  </a:cubicBezTo>
                  <a:cubicBezTo>
                    <a:pt x="1572" y="1595"/>
                    <a:pt x="1570" y="1593"/>
                    <a:pt x="1566" y="1591"/>
                  </a:cubicBezTo>
                  <a:cubicBezTo>
                    <a:pt x="1563" y="1589"/>
                    <a:pt x="1567" y="1587"/>
                    <a:pt x="1567" y="1582"/>
                  </a:cubicBezTo>
                  <a:cubicBezTo>
                    <a:pt x="1568" y="1576"/>
                    <a:pt x="1563" y="1575"/>
                    <a:pt x="1558" y="1575"/>
                  </a:cubicBezTo>
                  <a:cubicBezTo>
                    <a:pt x="1555" y="1575"/>
                    <a:pt x="1551" y="1576"/>
                    <a:pt x="1548" y="1576"/>
                  </a:cubicBezTo>
                  <a:cubicBezTo>
                    <a:pt x="1542" y="1576"/>
                    <a:pt x="1536" y="1575"/>
                    <a:pt x="1534" y="1568"/>
                  </a:cubicBezTo>
                  <a:cubicBezTo>
                    <a:pt x="1533" y="1568"/>
                    <a:pt x="1532" y="1568"/>
                    <a:pt x="1531" y="1568"/>
                  </a:cubicBezTo>
                  <a:cubicBezTo>
                    <a:pt x="1524" y="1568"/>
                    <a:pt x="1513" y="1574"/>
                    <a:pt x="1509" y="1574"/>
                  </a:cubicBezTo>
                  <a:cubicBezTo>
                    <a:pt x="1508" y="1574"/>
                    <a:pt x="1508" y="1574"/>
                    <a:pt x="1508" y="1573"/>
                  </a:cubicBezTo>
                  <a:cubicBezTo>
                    <a:pt x="1508" y="1571"/>
                    <a:pt x="1510" y="1559"/>
                    <a:pt x="1507" y="1559"/>
                  </a:cubicBezTo>
                  <a:cubicBezTo>
                    <a:pt x="1507" y="1559"/>
                    <a:pt x="1507" y="1559"/>
                    <a:pt x="1507" y="1559"/>
                  </a:cubicBezTo>
                  <a:cubicBezTo>
                    <a:pt x="1502" y="1559"/>
                    <a:pt x="1500" y="1568"/>
                    <a:pt x="1494" y="1570"/>
                  </a:cubicBezTo>
                  <a:cubicBezTo>
                    <a:pt x="1494" y="1570"/>
                    <a:pt x="1496" y="1546"/>
                    <a:pt x="1496" y="1546"/>
                  </a:cubicBezTo>
                  <a:lnTo>
                    <a:pt x="1496" y="1546"/>
                  </a:lnTo>
                  <a:cubicBezTo>
                    <a:pt x="1491" y="1550"/>
                    <a:pt x="1486" y="1553"/>
                    <a:pt x="1481" y="1553"/>
                  </a:cubicBezTo>
                  <a:cubicBezTo>
                    <a:pt x="1476" y="1553"/>
                    <a:pt x="1472" y="1550"/>
                    <a:pt x="1469" y="1545"/>
                  </a:cubicBezTo>
                  <a:cubicBezTo>
                    <a:pt x="1464" y="1539"/>
                    <a:pt x="1460" y="1533"/>
                    <a:pt x="1454" y="1532"/>
                  </a:cubicBezTo>
                  <a:cubicBezTo>
                    <a:pt x="1453" y="1531"/>
                    <a:pt x="1452" y="1531"/>
                    <a:pt x="1451" y="1531"/>
                  </a:cubicBezTo>
                  <a:cubicBezTo>
                    <a:pt x="1448" y="1531"/>
                    <a:pt x="1444" y="1532"/>
                    <a:pt x="1448" y="1534"/>
                  </a:cubicBezTo>
                  <a:lnTo>
                    <a:pt x="1435" y="1528"/>
                  </a:lnTo>
                  <a:cubicBezTo>
                    <a:pt x="1432" y="1527"/>
                    <a:pt x="1430" y="1526"/>
                    <a:pt x="1430" y="1526"/>
                  </a:cubicBezTo>
                  <a:lnTo>
                    <a:pt x="1430" y="1526"/>
                  </a:lnTo>
                  <a:cubicBezTo>
                    <a:pt x="1429" y="1526"/>
                    <a:pt x="1430" y="1528"/>
                    <a:pt x="1425" y="1530"/>
                  </a:cubicBezTo>
                  <a:cubicBezTo>
                    <a:pt x="1425" y="1530"/>
                    <a:pt x="1424" y="1530"/>
                    <a:pt x="1424" y="1530"/>
                  </a:cubicBezTo>
                  <a:cubicBezTo>
                    <a:pt x="1419" y="1530"/>
                    <a:pt x="1409" y="1517"/>
                    <a:pt x="1406" y="1514"/>
                  </a:cubicBezTo>
                  <a:cubicBezTo>
                    <a:pt x="1401" y="1510"/>
                    <a:pt x="1393" y="1503"/>
                    <a:pt x="1386" y="1503"/>
                  </a:cubicBezTo>
                  <a:cubicBezTo>
                    <a:pt x="1385" y="1503"/>
                    <a:pt x="1385" y="1503"/>
                    <a:pt x="1384" y="1504"/>
                  </a:cubicBezTo>
                  <a:cubicBezTo>
                    <a:pt x="1380" y="1505"/>
                    <a:pt x="1377" y="1511"/>
                    <a:pt x="1374" y="1511"/>
                  </a:cubicBezTo>
                  <a:cubicBezTo>
                    <a:pt x="1372" y="1511"/>
                    <a:pt x="1371" y="1509"/>
                    <a:pt x="1369" y="1503"/>
                  </a:cubicBezTo>
                  <a:cubicBezTo>
                    <a:pt x="1370" y="1496"/>
                    <a:pt x="1365" y="1489"/>
                    <a:pt x="1362" y="1489"/>
                  </a:cubicBezTo>
                  <a:cubicBezTo>
                    <a:pt x="1360" y="1489"/>
                    <a:pt x="1359" y="1491"/>
                    <a:pt x="1359" y="1497"/>
                  </a:cubicBezTo>
                  <a:cubicBezTo>
                    <a:pt x="1356" y="1503"/>
                    <a:pt x="1352" y="1505"/>
                    <a:pt x="1348" y="1505"/>
                  </a:cubicBezTo>
                  <a:cubicBezTo>
                    <a:pt x="1344" y="1505"/>
                    <a:pt x="1341" y="1502"/>
                    <a:pt x="1338" y="1496"/>
                  </a:cubicBezTo>
                  <a:cubicBezTo>
                    <a:pt x="1336" y="1488"/>
                    <a:pt x="1341" y="1478"/>
                    <a:pt x="1327" y="1478"/>
                  </a:cubicBezTo>
                  <a:cubicBezTo>
                    <a:pt x="1326" y="1478"/>
                    <a:pt x="1310" y="1483"/>
                    <a:pt x="1306" y="1483"/>
                  </a:cubicBezTo>
                  <a:cubicBezTo>
                    <a:pt x="1305" y="1483"/>
                    <a:pt x="1304" y="1483"/>
                    <a:pt x="1304" y="1483"/>
                  </a:cubicBezTo>
                  <a:cubicBezTo>
                    <a:pt x="1304" y="1480"/>
                    <a:pt x="1319" y="1477"/>
                    <a:pt x="1317" y="1471"/>
                  </a:cubicBezTo>
                  <a:cubicBezTo>
                    <a:pt x="1316" y="1469"/>
                    <a:pt x="1313" y="1469"/>
                    <a:pt x="1309" y="1469"/>
                  </a:cubicBezTo>
                  <a:cubicBezTo>
                    <a:pt x="1303" y="1469"/>
                    <a:pt x="1296" y="1470"/>
                    <a:pt x="1294" y="1470"/>
                  </a:cubicBezTo>
                  <a:cubicBezTo>
                    <a:pt x="1287" y="1467"/>
                    <a:pt x="1279" y="1464"/>
                    <a:pt x="1276" y="1456"/>
                  </a:cubicBezTo>
                  <a:cubicBezTo>
                    <a:pt x="1273" y="1449"/>
                    <a:pt x="1270" y="1445"/>
                    <a:pt x="1263" y="1441"/>
                  </a:cubicBezTo>
                  <a:cubicBezTo>
                    <a:pt x="1256" y="1436"/>
                    <a:pt x="1249" y="1432"/>
                    <a:pt x="1240" y="1431"/>
                  </a:cubicBezTo>
                  <a:cubicBezTo>
                    <a:pt x="1239" y="1431"/>
                    <a:pt x="1239" y="1431"/>
                    <a:pt x="1238" y="1431"/>
                  </a:cubicBezTo>
                  <a:cubicBezTo>
                    <a:pt x="1234" y="1431"/>
                    <a:pt x="1230" y="1432"/>
                    <a:pt x="1227" y="1432"/>
                  </a:cubicBezTo>
                  <a:cubicBezTo>
                    <a:pt x="1225" y="1432"/>
                    <a:pt x="1223" y="1431"/>
                    <a:pt x="1223" y="1427"/>
                  </a:cubicBezTo>
                  <a:cubicBezTo>
                    <a:pt x="1222" y="1415"/>
                    <a:pt x="1214" y="1408"/>
                    <a:pt x="1205" y="1406"/>
                  </a:cubicBezTo>
                  <a:cubicBezTo>
                    <a:pt x="1204" y="1406"/>
                    <a:pt x="1204" y="1406"/>
                    <a:pt x="1203" y="1406"/>
                  </a:cubicBezTo>
                  <a:cubicBezTo>
                    <a:pt x="1198" y="1406"/>
                    <a:pt x="1196" y="1413"/>
                    <a:pt x="1193" y="1418"/>
                  </a:cubicBezTo>
                  <a:cubicBezTo>
                    <a:pt x="1201" y="1403"/>
                    <a:pt x="1185" y="1395"/>
                    <a:pt x="1173" y="1395"/>
                  </a:cubicBezTo>
                  <a:cubicBezTo>
                    <a:pt x="1170" y="1395"/>
                    <a:pt x="1168" y="1395"/>
                    <a:pt x="1166" y="1396"/>
                  </a:cubicBezTo>
                  <a:cubicBezTo>
                    <a:pt x="1165" y="1397"/>
                    <a:pt x="1164" y="1397"/>
                    <a:pt x="1163" y="1397"/>
                  </a:cubicBezTo>
                  <a:cubicBezTo>
                    <a:pt x="1158" y="1397"/>
                    <a:pt x="1153" y="1393"/>
                    <a:pt x="1153" y="1387"/>
                  </a:cubicBezTo>
                  <a:cubicBezTo>
                    <a:pt x="1154" y="1381"/>
                    <a:pt x="1161" y="1382"/>
                    <a:pt x="1160" y="1377"/>
                  </a:cubicBezTo>
                  <a:cubicBezTo>
                    <a:pt x="1160" y="1375"/>
                    <a:pt x="1158" y="1374"/>
                    <a:pt x="1156" y="1374"/>
                  </a:cubicBezTo>
                  <a:cubicBezTo>
                    <a:pt x="1153" y="1374"/>
                    <a:pt x="1150" y="1375"/>
                    <a:pt x="1148" y="1375"/>
                  </a:cubicBezTo>
                  <a:cubicBezTo>
                    <a:pt x="1140" y="1375"/>
                    <a:pt x="1132" y="1370"/>
                    <a:pt x="1131" y="1361"/>
                  </a:cubicBezTo>
                  <a:cubicBezTo>
                    <a:pt x="1133" y="1357"/>
                    <a:pt x="1132" y="1356"/>
                    <a:pt x="1129" y="1356"/>
                  </a:cubicBezTo>
                  <a:cubicBezTo>
                    <a:pt x="1125" y="1356"/>
                    <a:pt x="1118" y="1359"/>
                    <a:pt x="1115" y="1359"/>
                  </a:cubicBezTo>
                  <a:cubicBezTo>
                    <a:pt x="1115" y="1359"/>
                    <a:pt x="1114" y="1359"/>
                    <a:pt x="1114" y="1359"/>
                  </a:cubicBezTo>
                  <a:cubicBezTo>
                    <a:pt x="1104" y="1356"/>
                    <a:pt x="1096" y="1346"/>
                    <a:pt x="1086" y="1346"/>
                  </a:cubicBezTo>
                  <a:cubicBezTo>
                    <a:pt x="1086" y="1346"/>
                    <a:pt x="1086" y="1346"/>
                    <a:pt x="1085" y="1346"/>
                  </a:cubicBezTo>
                  <a:cubicBezTo>
                    <a:pt x="1084" y="1346"/>
                    <a:pt x="1083" y="1346"/>
                    <a:pt x="1082" y="1346"/>
                  </a:cubicBezTo>
                  <a:cubicBezTo>
                    <a:pt x="1073" y="1346"/>
                    <a:pt x="1065" y="1339"/>
                    <a:pt x="1059" y="1333"/>
                  </a:cubicBezTo>
                  <a:cubicBezTo>
                    <a:pt x="1053" y="1327"/>
                    <a:pt x="1042" y="1314"/>
                    <a:pt x="1031" y="1314"/>
                  </a:cubicBezTo>
                  <a:cubicBezTo>
                    <a:pt x="1030" y="1314"/>
                    <a:pt x="1029" y="1314"/>
                    <a:pt x="1028" y="1314"/>
                  </a:cubicBezTo>
                  <a:cubicBezTo>
                    <a:pt x="1028" y="1314"/>
                    <a:pt x="1028" y="1314"/>
                    <a:pt x="1028" y="1314"/>
                  </a:cubicBezTo>
                  <a:cubicBezTo>
                    <a:pt x="1024" y="1314"/>
                    <a:pt x="1025" y="1303"/>
                    <a:pt x="1023" y="1299"/>
                  </a:cubicBezTo>
                  <a:cubicBezTo>
                    <a:pt x="1021" y="1293"/>
                    <a:pt x="1015" y="1298"/>
                    <a:pt x="1008" y="1294"/>
                  </a:cubicBezTo>
                  <a:cubicBezTo>
                    <a:pt x="1002" y="1290"/>
                    <a:pt x="996" y="1285"/>
                    <a:pt x="988" y="1283"/>
                  </a:cubicBezTo>
                  <a:cubicBezTo>
                    <a:pt x="987" y="1282"/>
                    <a:pt x="985" y="1282"/>
                    <a:pt x="984" y="1282"/>
                  </a:cubicBezTo>
                  <a:cubicBezTo>
                    <a:pt x="982" y="1282"/>
                    <a:pt x="981" y="1282"/>
                    <a:pt x="979" y="1282"/>
                  </a:cubicBezTo>
                  <a:cubicBezTo>
                    <a:pt x="978" y="1282"/>
                    <a:pt x="976" y="1281"/>
                    <a:pt x="974" y="1277"/>
                  </a:cubicBezTo>
                  <a:cubicBezTo>
                    <a:pt x="971" y="1270"/>
                    <a:pt x="965" y="1258"/>
                    <a:pt x="956" y="1258"/>
                  </a:cubicBezTo>
                  <a:cubicBezTo>
                    <a:pt x="953" y="1258"/>
                    <a:pt x="949" y="1260"/>
                    <a:pt x="946" y="1265"/>
                  </a:cubicBezTo>
                  <a:cubicBezTo>
                    <a:pt x="958" y="1247"/>
                    <a:pt x="917" y="1226"/>
                    <a:pt x="901" y="1226"/>
                  </a:cubicBezTo>
                  <a:cubicBezTo>
                    <a:pt x="900" y="1226"/>
                    <a:pt x="900" y="1226"/>
                    <a:pt x="899" y="1226"/>
                  </a:cubicBezTo>
                  <a:cubicBezTo>
                    <a:pt x="899" y="1226"/>
                    <a:pt x="899" y="1226"/>
                    <a:pt x="898" y="1226"/>
                  </a:cubicBezTo>
                  <a:cubicBezTo>
                    <a:pt x="890" y="1226"/>
                    <a:pt x="896" y="1201"/>
                    <a:pt x="885" y="1201"/>
                  </a:cubicBezTo>
                  <a:cubicBezTo>
                    <a:pt x="883" y="1201"/>
                    <a:pt x="881" y="1202"/>
                    <a:pt x="878" y="1203"/>
                  </a:cubicBezTo>
                  <a:cubicBezTo>
                    <a:pt x="873" y="1206"/>
                    <a:pt x="868" y="1211"/>
                    <a:pt x="864" y="1211"/>
                  </a:cubicBezTo>
                  <a:cubicBezTo>
                    <a:pt x="862" y="1211"/>
                    <a:pt x="860" y="1209"/>
                    <a:pt x="859" y="1202"/>
                  </a:cubicBezTo>
                  <a:cubicBezTo>
                    <a:pt x="857" y="1201"/>
                    <a:pt x="843" y="1192"/>
                    <a:pt x="841" y="1192"/>
                  </a:cubicBezTo>
                  <a:cubicBezTo>
                    <a:pt x="841" y="1192"/>
                    <a:pt x="841" y="1192"/>
                    <a:pt x="841" y="1192"/>
                  </a:cubicBezTo>
                  <a:lnTo>
                    <a:pt x="841" y="1192"/>
                  </a:lnTo>
                  <a:cubicBezTo>
                    <a:pt x="842" y="1191"/>
                    <a:pt x="848" y="1190"/>
                    <a:pt x="846" y="1185"/>
                  </a:cubicBezTo>
                  <a:cubicBezTo>
                    <a:pt x="844" y="1181"/>
                    <a:pt x="839" y="1179"/>
                    <a:pt x="836" y="1176"/>
                  </a:cubicBezTo>
                  <a:cubicBezTo>
                    <a:pt x="827" y="1169"/>
                    <a:pt x="822" y="1154"/>
                    <a:pt x="812" y="1150"/>
                  </a:cubicBezTo>
                  <a:lnTo>
                    <a:pt x="812" y="1150"/>
                  </a:lnTo>
                  <a:cubicBezTo>
                    <a:pt x="817" y="1160"/>
                    <a:pt x="808" y="1180"/>
                    <a:pt x="796" y="1182"/>
                  </a:cubicBezTo>
                  <a:cubicBezTo>
                    <a:pt x="788" y="1176"/>
                    <a:pt x="801" y="1168"/>
                    <a:pt x="805" y="1165"/>
                  </a:cubicBezTo>
                  <a:cubicBezTo>
                    <a:pt x="810" y="1159"/>
                    <a:pt x="794" y="1155"/>
                    <a:pt x="792" y="1152"/>
                  </a:cubicBezTo>
                  <a:cubicBezTo>
                    <a:pt x="789" y="1148"/>
                    <a:pt x="790" y="1134"/>
                    <a:pt x="786" y="1134"/>
                  </a:cubicBezTo>
                  <a:cubicBezTo>
                    <a:pt x="786" y="1134"/>
                    <a:pt x="786" y="1134"/>
                    <a:pt x="786" y="1134"/>
                  </a:cubicBezTo>
                  <a:cubicBezTo>
                    <a:pt x="783" y="1135"/>
                    <a:pt x="780" y="1138"/>
                    <a:pt x="777" y="1138"/>
                  </a:cubicBezTo>
                  <a:cubicBezTo>
                    <a:pt x="775" y="1138"/>
                    <a:pt x="773" y="1137"/>
                    <a:pt x="772" y="1135"/>
                  </a:cubicBezTo>
                  <a:cubicBezTo>
                    <a:pt x="767" y="1126"/>
                    <a:pt x="766" y="1116"/>
                    <a:pt x="758" y="1108"/>
                  </a:cubicBezTo>
                  <a:cubicBezTo>
                    <a:pt x="758" y="1110"/>
                    <a:pt x="757" y="1111"/>
                    <a:pt x="756" y="1111"/>
                  </a:cubicBezTo>
                  <a:cubicBezTo>
                    <a:pt x="748" y="1111"/>
                    <a:pt x="722" y="1088"/>
                    <a:pt x="718" y="1087"/>
                  </a:cubicBezTo>
                  <a:cubicBezTo>
                    <a:pt x="718" y="1087"/>
                    <a:pt x="717" y="1087"/>
                    <a:pt x="717" y="1087"/>
                  </a:cubicBezTo>
                  <a:cubicBezTo>
                    <a:pt x="714" y="1087"/>
                    <a:pt x="711" y="1100"/>
                    <a:pt x="705" y="1100"/>
                  </a:cubicBezTo>
                  <a:cubicBezTo>
                    <a:pt x="704" y="1100"/>
                    <a:pt x="704" y="1100"/>
                    <a:pt x="704" y="1100"/>
                  </a:cubicBezTo>
                  <a:cubicBezTo>
                    <a:pt x="695" y="1100"/>
                    <a:pt x="705" y="1084"/>
                    <a:pt x="708" y="1081"/>
                  </a:cubicBezTo>
                  <a:lnTo>
                    <a:pt x="708" y="1081"/>
                  </a:lnTo>
                  <a:cubicBezTo>
                    <a:pt x="706" y="1083"/>
                    <a:pt x="702" y="1086"/>
                    <a:pt x="699" y="1086"/>
                  </a:cubicBezTo>
                  <a:cubicBezTo>
                    <a:pt x="698" y="1086"/>
                    <a:pt x="696" y="1085"/>
                    <a:pt x="696" y="1082"/>
                  </a:cubicBezTo>
                  <a:cubicBezTo>
                    <a:pt x="695" y="1076"/>
                    <a:pt x="702" y="1071"/>
                    <a:pt x="700" y="1065"/>
                  </a:cubicBezTo>
                  <a:cubicBezTo>
                    <a:pt x="700" y="1065"/>
                    <a:pt x="700" y="1065"/>
                    <a:pt x="699" y="1065"/>
                  </a:cubicBezTo>
                  <a:cubicBezTo>
                    <a:pt x="696" y="1065"/>
                    <a:pt x="688" y="1070"/>
                    <a:pt x="682" y="1070"/>
                  </a:cubicBezTo>
                  <a:cubicBezTo>
                    <a:pt x="680" y="1070"/>
                    <a:pt x="679" y="1070"/>
                    <a:pt x="677" y="1068"/>
                  </a:cubicBezTo>
                  <a:cubicBezTo>
                    <a:pt x="676" y="1066"/>
                    <a:pt x="677" y="1050"/>
                    <a:pt x="674" y="1050"/>
                  </a:cubicBezTo>
                  <a:cubicBezTo>
                    <a:pt x="673" y="1050"/>
                    <a:pt x="673" y="1050"/>
                    <a:pt x="672" y="1050"/>
                  </a:cubicBezTo>
                  <a:cubicBezTo>
                    <a:pt x="670" y="1054"/>
                    <a:pt x="671" y="1059"/>
                    <a:pt x="666" y="1059"/>
                  </a:cubicBezTo>
                  <a:cubicBezTo>
                    <a:pt x="666" y="1059"/>
                    <a:pt x="665" y="1059"/>
                    <a:pt x="664" y="1059"/>
                  </a:cubicBezTo>
                  <a:cubicBezTo>
                    <a:pt x="663" y="1059"/>
                    <a:pt x="660" y="1057"/>
                    <a:pt x="660" y="1055"/>
                  </a:cubicBezTo>
                  <a:cubicBezTo>
                    <a:pt x="659" y="1048"/>
                    <a:pt x="673" y="1041"/>
                    <a:pt x="668" y="1036"/>
                  </a:cubicBezTo>
                  <a:cubicBezTo>
                    <a:pt x="664" y="1031"/>
                    <a:pt x="660" y="1026"/>
                    <a:pt x="655" y="1024"/>
                  </a:cubicBezTo>
                  <a:cubicBezTo>
                    <a:pt x="655" y="1024"/>
                    <a:pt x="654" y="1024"/>
                    <a:pt x="654" y="1024"/>
                  </a:cubicBezTo>
                  <a:cubicBezTo>
                    <a:pt x="651" y="1024"/>
                    <a:pt x="647" y="1026"/>
                    <a:pt x="647" y="1026"/>
                  </a:cubicBezTo>
                  <a:cubicBezTo>
                    <a:pt x="640" y="1020"/>
                    <a:pt x="633" y="1012"/>
                    <a:pt x="625" y="1007"/>
                  </a:cubicBezTo>
                  <a:cubicBezTo>
                    <a:pt x="622" y="1005"/>
                    <a:pt x="619" y="1004"/>
                    <a:pt x="617" y="1004"/>
                  </a:cubicBezTo>
                  <a:cubicBezTo>
                    <a:pt x="612" y="1004"/>
                    <a:pt x="611" y="1009"/>
                    <a:pt x="616" y="1016"/>
                  </a:cubicBezTo>
                  <a:cubicBezTo>
                    <a:pt x="609" y="1010"/>
                    <a:pt x="601" y="1005"/>
                    <a:pt x="602" y="995"/>
                  </a:cubicBezTo>
                  <a:cubicBezTo>
                    <a:pt x="602" y="986"/>
                    <a:pt x="602" y="973"/>
                    <a:pt x="591" y="972"/>
                  </a:cubicBezTo>
                  <a:cubicBezTo>
                    <a:pt x="588" y="972"/>
                    <a:pt x="586" y="972"/>
                    <a:pt x="584" y="972"/>
                  </a:cubicBezTo>
                  <a:cubicBezTo>
                    <a:pt x="581" y="972"/>
                    <a:pt x="579" y="972"/>
                    <a:pt x="574" y="968"/>
                  </a:cubicBezTo>
                  <a:cubicBezTo>
                    <a:pt x="573" y="967"/>
                    <a:pt x="569" y="961"/>
                    <a:pt x="566" y="960"/>
                  </a:cubicBezTo>
                  <a:cubicBezTo>
                    <a:pt x="565" y="961"/>
                    <a:pt x="563" y="963"/>
                    <a:pt x="561" y="963"/>
                  </a:cubicBezTo>
                  <a:cubicBezTo>
                    <a:pt x="561" y="963"/>
                    <a:pt x="561" y="963"/>
                    <a:pt x="560" y="963"/>
                  </a:cubicBezTo>
                  <a:cubicBezTo>
                    <a:pt x="552" y="961"/>
                    <a:pt x="547" y="949"/>
                    <a:pt x="539" y="945"/>
                  </a:cubicBezTo>
                  <a:cubicBezTo>
                    <a:pt x="531" y="941"/>
                    <a:pt x="521" y="941"/>
                    <a:pt x="523" y="931"/>
                  </a:cubicBezTo>
                  <a:cubicBezTo>
                    <a:pt x="525" y="925"/>
                    <a:pt x="512" y="912"/>
                    <a:pt x="506" y="912"/>
                  </a:cubicBezTo>
                  <a:cubicBezTo>
                    <a:pt x="506" y="912"/>
                    <a:pt x="506" y="912"/>
                    <a:pt x="505" y="913"/>
                  </a:cubicBezTo>
                  <a:cubicBezTo>
                    <a:pt x="498" y="913"/>
                    <a:pt x="502" y="925"/>
                    <a:pt x="505" y="928"/>
                  </a:cubicBezTo>
                  <a:lnTo>
                    <a:pt x="505" y="928"/>
                  </a:lnTo>
                  <a:cubicBezTo>
                    <a:pt x="501" y="924"/>
                    <a:pt x="497" y="919"/>
                    <a:pt x="496" y="913"/>
                  </a:cubicBezTo>
                  <a:cubicBezTo>
                    <a:pt x="495" y="907"/>
                    <a:pt x="497" y="901"/>
                    <a:pt x="494" y="895"/>
                  </a:cubicBezTo>
                  <a:cubicBezTo>
                    <a:pt x="491" y="886"/>
                    <a:pt x="480" y="890"/>
                    <a:pt x="478" y="879"/>
                  </a:cubicBezTo>
                  <a:cubicBezTo>
                    <a:pt x="478" y="876"/>
                    <a:pt x="484" y="860"/>
                    <a:pt x="478" y="860"/>
                  </a:cubicBezTo>
                  <a:cubicBezTo>
                    <a:pt x="477" y="860"/>
                    <a:pt x="476" y="860"/>
                    <a:pt x="474" y="861"/>
                  </a:cubicBezTo>
                  <a:cubicBezTo>
                    <a:pt x="470" y="864"/>
                    <a:pt x="464" y="867"/>
                    <a:pt x="459" y="867"/>
                  </a:cubicBezTo>
                  <a:cubicBezTo>
                    <a:pt x="456" y="867"/>
                    <a:pt x="454" y="865"/>
                    <a:pt x="455" y="859"/>
                  </a:cubicBezTo>
                  <a:cubicBezTo>
                    <a:pt x="455" y="851"/>
                    <a:pt x="459" y="848"/>
                    <a:pt x="456" y="839"/>
                  </a:cubicBezTo>
                  <a:cubicBezTo>
                    <a:pt x="455" y="837"/>
                    <a:pt x="448" y="821"/>
                    <a:pt x="443" y="821"/>
                  </a:cubicBezTo>
                  <a:cubicBezTo>
                    <a:pt x="442" y="821"/>
                    <a:pt x="442" y="821"/>
                    <a:pt x="442" y="821"/>
                  </a:cubicBezTo>
                  <a:cubicBezTo>
                    <a:pt x="439" y="822"/>
                    <a:pt x="433" y="832"/>
                    <a:pt x="428" y="832"/>
                  </a:cubicBezTo>
                  <a:cubicBezTo>
                    <a:pt x="427" y="832"/>
                    <a:pt x="425" y="831"/>
                    <a:pt x="424" y="828"/>
                  </a:cubicBezTo>
                  <a:cubicBezTo>
                    <a:pt x="421" y="820"/>
                    <a:pt x="432" y="819"/>
                    <a:pt x="436" y="813"/>
                  </a:cubicBezTo>
                  <a:lnTo>
                    <a:pt x="436" y="813"/>
                  </a:lnTo>
                  <a:cubicBezTo>
                    <a:pt x="435" y="814"/>
                    <a:pt x="420" y="814"/>
                    <a:pt x="418" y="814"/>
                  </a:cubicBezTo>
                  <a:cubicBezTo>
                    <a:pt x="409" y="813"/>
                    <a:pt x="412" y="809"/>
                    <a:pt x="415" y="804"/>
                  </a:cubicBezTo>
                  <a:cubicBezTo>
                    <a:pt x="419" y="796"/>
                    <a:pt x="413" y="777"/>
                    <a:pt x="406" y="773"/>
                  </a:cubicBezTo>
                  <a:cubicBezTo>
                    <a:pt x="405" y="772"/>
                    <a:pt x="404" y="772"/>
                    <a:pt x="403" y="772"/>
                  </a:cubicBezTo>
                  <a:cubicBezTo>
                    <a:pt x="395" y="772"/>
                    <a:pt x="384" y="785"/>
                    <a:pt x="381" y="785"/>
                  </a:cubicBezTo>
                  <a:cubicBezTo>
                    <a:pt x="381" y="785"/>
                    <a:pt x="381" y="785"/>
                    <a:pt x="381" y="785"/>
                  </a:cubicBezTo>
                  <a:cubicBezTo>
                    <a:pt x="377" y="780"/>
                    <a:pt x="383" y="775"/>
                    <a:pt x="385" y="770"/>
                  </a:cubicBezTo>
                  <a:cubicBezTo>
                    <a:pt x="388" y="764"/>
                    <a:pt x="387" y="758"/>
                    <a:pt x="385" y="752"/>
                  </a:cubicBezTo>
                  <a:cubicBezTo>
                    <a:pt x="382" y="744"/>
                    <a:pt x="390" y="724"/>
                    <a:pt x="384" y="720"/>
                  </a:cubicBezTo>
                  <a:cubicBezTo>
                    <a:pt x="382" y="719"/>
                    <a:pt x="368" y="720"/>
                    <a:pt x="370" y="715"/>
                  </a:cubicBezTo>
                  <a:cubicBezTo>
                    <a:pt x="373" y="711"/>
                    <a:pt x="376" y="710"/>
                    <a:pt x="375" y="705"/>
                  </a:cubicBezTo>
                  <a:cubicBezTo>
                    <a:pt x="372" y="693"/>
                    <a:pt x="351" y="696"/>
                    <a:pt x="346" y="685"/>
                  </a:cubicBezTo>
                  <a:cubicBezTo>
                    <a:pt x="340" y="672"/>
                    <a:pt x="362" y="661"/>
                    <a:pt x="360" y="652"/>
                  </a:cubicBezTo>
                  <a:cubicBezTo>
                    <a:pt x="360" y="652"/>
                    <a:pt x="359" y="652"/>
                    <a:pt x="359" y="652"/>
                  </a:cubicBezTo>
                  <a:cubicBezTo>
                    <a:pt x="356" y="652"/>
                    <a:pt x="350" y="656"/>
                    <a:pt x="350" y="657"/>
                  </a:cubicBezTo>
                  <a:lnTo>
                    <a:pt x="350" y="657"/>
                  </a:lnTo>
                  <a:cubicBezTo>
                    <a:pt x="348" y="651"/>
                    <a:pt x="359" y="647"/>
                    <a:pt x="356" y="641"/>
                  </a:cubicBezTo>
                  <a:cubicBezTo>
                    <a:pt x="353" y="634"/>
                    <a:pt x="350" y="629"/>
                    <a:pt x="349" y="621"/>
                  </a:cubicBezTo>
                  <a:cubicBezTo>
                    <a:pt x="349" y="621"/>
                    <a:pt x="349" y="622"/>
                    <a:pt x="349" y="622"/>
                  </a:cubicBezTo>
                  <a:cubicBezTo>
                    <a:pt x="349" y="622"/>
                    <a:pt x="348" y="614"/>
                    <a:pt x="345" y="612"/>
                  </a:cubicBezTo>
                  <a:cubicBezTo>
                    <a:pt x="340" y="609"/>
                    <a:pt x="341" y="605"/>
                    <a:pt x="343" y="601"/>
                  </a:cubicBezTo>
                  <a:cubicBezTo>
                    <a:pt x="347" y="593"/>
                    <a:pt x="344" y="583"/>
                    <a:pt x="341" y="574"/>
                  </a:cubicBezTo>
                  <a:cubicBezTo>
                    <a:pt x="340" y="570"/>
                    <a:pt x="327" y="558"/>
                    <a:pt x="332" y="558"/>
                  </a:cubicBezTo>
                  <a:cubicBezTo>
                    <a:pt x="332" y="558"/>
                    <a:pt x="332" y="558"/>
                    <a:pt x="333" y="558"/>
                  </a:cubicBezTo>
                  <a:cubicBezTo>
                    <a:pt x="335" y="558"/>
                    <a:pt x="338" y="558"/>
                    <a:pt x="340" y="558"/>
                  </a:cubicBezTo>
                  <a:cubicBezTo>
                    <a:pt x="350" y="558"/>
                    <a:pt x="357" y="557"/>
                    <a:pt x="347" y="545"/>
                  </a:cubicBezTo>
                  <a:cubicBezTo>
                    <a:pt x="344" y="541"/>
                    <a:pt x="339" y="537"/>
                    <a:pt x="336" y="532"/>
                  </a:cubicBezTo>
                  <a:lnTo>
                    <a:pt x="336" y="532"/>
                  </a:lnTo>
                  <a:cubicBezTo>
                    <a:pt x="339" y="533"/>
                    <a:pt x="343" y="534"/>
                    <a:pt x="345" y="534"/>
                  </a:cubicBezTo>
                  <a:cubicBezTo>
                    <a:pt x="346" y="530"/>
                    <a:pt x="347" y="523"/>
                    <a:pt x="340" y="521"/>
                  </a:cubicBezTo>
                  <a:cubicBezTo>
                    <a:pt x="339" y="521"/>
                    <a:pt x="334" y="524"/>
                    <a:pt x="332" y="526"/>
                  </a:cubicBezTo>
                  <a:lnTo>
                    <a:pt x="332" y="526"/>
                  </a:lnTo>
                  <a:cubicBezTo>
                    <a:pt x="331" y="522"/>
                    <a:pt x="331" y="517"/>
                    <a:pt x="336" y="514"/>
                  </a:cubicBezTo>
                  <a:cubicBezTo>
                    <a:pt x="343" y="508"/>
                    <a:pt x="354" y="505"/>
                    <a:pt x="358" y="498"/>
                  </a:cubicBezTo>
                  <a:cubicBezTo>
                    <a:pt x="361" y="491"/>
                    <a:pt x="355" y="488"/>
                    <a:pt x="356" y="483"/>
                  </a:cubicBezTo>
                  <a:cubicBezTo>
                    <a:pt x="358" y="478"/>
                    <a:pt x="369" y="476"/>
                    <a:pt x="371" y="470"/>
                  </a:cubicBezTo>
                  <a:cubicBezTo>
                    <a:pt x="372" y="469"/>
                    <a:pt x="365" y="465"/>
                    <a:pt x="364" y="464"/>
                  </a:cubicBezTo>
                  <a:cubicBezTo>
                    <a:pt x="357" y="452"/>
                    <a:pt x="382" y="452"/>
                    <a:pt x="385" y="447"/>
                  </a:cubicBezTo>
                  <a:lnTo>
                    <a:pt x="385" y="447"/>
                  </a:lnTo>
                  <a:cubicBezTo>
                    <a:pt x="385" y="447"/>
                    <a:pt x="384" y="448"/>
                    <a:pt x="383" y="448"/>
                  </a:cubicBezTo>
                  <a:cubicBezTo>
                    <a:pt x="377" y="448"/>
                    <a:pt x="355" y="439"/>
                    <a:pt x="371" y="432"/>
                  </a:cubicBezTo>
                  <a:cubicBezTo>
                    <a:pt x="381" y="428"/>
                    <a:pt x="380" y="431"/>
                    <a:pt x="385" y="422"/>
                  </a:cubicBezTo>
                  <a:cubicBezTo>
                    <a:pt x="387" y="420"/>
                    <a:pt x="389" y="419"/>
                    <a:pt x="390" y="419"/>
                  </a:cubicBezTo>
                  <a:cubicBezTo>
                    <a:pt x="392" y="419"/>
                    <a:pt x="394" y="420"/>
                    <a:pt x="397" y="422"/>
                  </a:cubicBezTo>
                  <a:cubicBezTo>
                    <a:pt x="381" y="412"/>
                    <a:pt x="407" y="399"/>
                    <a:pt x="393" y="390"/>
                  </a:cubicBezTo>
                  <a:lnTo>
                    <a:pt x="393" y="390"/>
                  </a:lnTo>
                  <a:cubicBezTo>
                    <a:pt x="394" y="390"/>
                    <a:pt x="395" y="391"/>
                    <a:pt x="397" y="391"/>
                  </a:cubicBezTo>
                  <a:cubicBezTo>
                    <a:pt x="404" y="391"/>
                    <a:pt x="411" y="380"/>
                    <a:pt x="413" y="377"/>
                  </a:cubicBezTo>
                  <a:cubicBezTo>
                    <a:pt x="416" y="374"/>
                    <a:pt x="418" y="370"/>
                    <a:pt x="419" y="366"/>
                  </a:cubicBezTo>
                  <a:cubicBezTo>
                    <a:pt x="419" y="366"/>
                    <a:pt x="415" y="355"/>
                    <a:pt x="415" y="355"/>
                  </a:cubicBezTo>
                  <a:lnTo>
                    <a:pt x="415" y="355"/>
                  </a:lnTo>
                  <a:cubicBezTo>
                    <a:pt x="416" y="355"/>
                    <a:pt x="416" y="355"/>
                    <a:pt x="416" y="355"/>
                  </a:cubicBezTo>
                  <a:cubicBezTo>
                    <a:pt x="421" y="358"/>
                    <a:pt x="428" y="369"/>
                    <a:pt x="431" y="375"/>
                  </a:cubicBezTo>
                  <a:cubicBezTo>
                    <a:pt x="430" y="369"/>
                    <a:pt x="433" y="364"/>
                    <a:pt x="430" y="356"/>
                  </a:cubicBezTo>
                  <a:cubicBezTo>
                    <a:pt x="425" y="348"/>
                    <a:pt x="420" y="338"/>
                    <a:pt x="429" y="335"/>
                  </a:cubicBezTo>
                  <a:lnTo>
                    <a:pt x="429" y="335"/>
                  </a:lnTo>
                  <a:cubicBezTo>
                    <a:pt x="430" y="338"/>
                    <a:pt x="437" y="355"/>
                    <a:pt x="440" y="356"/>
                  </a:cubicBezTo>
                  <a:cubicBezTo>
                    <a:pt x="440" y="356"/>
                    <a:pt x="441" y="357"/>
                    <a:pt x="441" y="357"/>
                  </a:cubicBezTo>
                  <a:cubicBezTo>
                    <a:pt x="444" y="357"/>
                    <a:pt x="444" y="346"/>
                    <a:pt x="444" y="342"/>
                  </a:cubicBezTo>
                  <a:cubicBezTo>
                    <a:pt x="446" y="342"/>
                    <a:pt x="448" y="341"/>
                    <a:pt x="451" y="341"/>
                  </a:cubicBezTo>
                  <a:cubicBezTo>
                    <a:pt x="452" y="341"/>
                    <a:pt x="454" y="342"/>
                    <a:pt x="456" y="342"/>
                  </a:cubicBezTo>
                  <a:cubicBezTo>
                    <a:pt x="458" y="343"/>
                    <a:pt x="464" y="349"/>
                    <a:pt x="466" y="349"/>
                  </a:cubicBezTo>
                  <a:cubicBezTo>
                    <a:pt x="471" y="349"/>
                    <a:pt x="469" y="333"/>
                    <a:pt x="472" y="333"/>
                  </a:cubicBezTo>
                  <a:cubicBezTo>
                    <a:pt x="472" y="333"/>
                    <a:pt x="472" y="333"/>
                    <a:pt x="472" y="333"/>
                  </a:cubicBezTo>
                  <a:cubicBezTo>
                    <a:pt x="473" y="333"/>
                    <a:pt x="478" y="338"/>
                    <a:pt x="479" y="339"/>
                  </a:cubicBezTo>
                  <a:cubicBezTo>
                    <a:pt x="482" y="341"/>
                    <a:pt x="485" y="341"/>
                    <a:pt x="487" y="341"/>
                  </a:cubicBezTo>
                  <a:cubicBezTo>
                    <a:pt x="495" y="341"/>
                    <a:pt x="500" y="336"/>
                    <a:pt x="508" y="335"/>
                  </a:cubicBezTo>
                  <a:cubicBezTo>
                    <a:pt x="514" y="335"/>
                    <a:pt x="516" y="342"/>
                    <a:pt x="520" y="342"/>
                  </a:cubicBezTo>
                  <a:cubicBezTo>
                    <a:pt x="521" y="342"/>
                    <a:pt x="521" y="342"/>
                    <a:pt x="522" y="341"/>
                  </a:cubicBezTo>
                  <a:cubicBezTo>
                    <a:pt x="526" y="340"/>
                    <a:pt x="528" y="336"/>
                    <a:pt x="529" y="331"/>
                  </a:cubicBezTo>
                  <a:lnTo>
                    <a:pt x="529" y="331"/>
                  </a:lnTo>
                  <a:cubicBezTo>
                    <a:pt x="527" y="344"/>
                    <a:pt x="526" y="349"/>
                    <a:pt x="537" y="352"/>
                  </a:cubicBezTo>
                  <a:cubicBezTo>
                    <a:pt x="537" y="351"/>
                    <a:pt x="538" y="346"/>
                    <a:pt x="539" y="344"/>
                  </a:cubicBezTo>
                  <a:cubicBezTo>
                    <a:pt x="543" y="345"/>
                    <a:pt x="559" y="352"/>
                    <a:pt x="568" y="352"/>
                  </a:cubicBezTo>
                  <a:cubicBezTo>
                    <a:pt x="570" y="352"/>
                    <a:pt x="572" y="351"/>
                    <a:pt x="574" y="350"/>
                  </a:cubicBezTo>
                  <a:cubicBezTo>
                    <a:pt x="574" y="350"/>
                    <a:pt x="573" y="336"/>
                    <a:pt x="577" y="336"/>
                  </a:cubicBezTo>
                  <a:cubicBezTo>
                    <a:pt x="577" y="336"/>
                    <a:pt x="577" y="336"/>
                    <a:pt x="578" y="336"/>
                  </a:cubicBezTo>
                  <a:cubicBezTo>
                    <a:pt x="583" y="339"/>
                    <a:pt x="587" y="348"/>
                    <a:pt x="591" y="353"/>
                  </a:cubicBezTo>
                  <a:cubicBezTo>
                    <a:pt x="602" y="363"/>
                    <a:pt x="615" y="372"/>
                    <a:pt x="629" y="376"/>
                  </a:cubicBezTo>
                  <a:cubicBezTo>
                    <a:pt x="630" y="376"/>
                    <a:pt x="632" y="376"/>
                    <a:pt x="634" y="376"/>
                  </a:cubicBezTo>
                  <a:cubicBezTo>
                    <a:pt x="637" y="376"/>
                    <a:pt x="641" y="375"/>
                    <a:pt x="645" y="375"/>
                  </a:cubicBezTo>
                  <a:cubicBezTo>
                    <a:pt x="647" y="375"/>
                    <a:pt x="649" y="375"/>
                    <a:pt x="651" y="376"/>
                  </a:cubicBezTo>
                  <a:cubicBezTo>
                    <a:pt x="654" y="378"/>
                    <a:pt x="656" y="378"/>
                    <a:pt x="658" y="378"/>
                  </a:cubicBezTo>
                  <a:cubicBezTo>
                    <a:pt x="664" y="378"/>
                    <a:pt x="667" y="374"/>
                    <a:pt x="674" y="368"/>
                  </a:cubicBezTo>
                  <a:lnTo>
                    <a:pt x="674" y="368"/>
                  </a:lnTo>
                  <a:cubicBezTo>
                    <a:pt x="671" y="370"/>
                    <a:pt x="675" y="394"/>
                    <a:pt x="681" y="394"/>
                  </a:cubicBezTo>
                  <a:cubicBezTo>
                    <a:pt x="682" y="394"/>
                    <a:pt x="683" y="393"/>
                    <a:pt x="684" y="392"/>
                  </a:cubicBezTo>
                  <a:cubicBezTo>
                    <a:pt x="690" y="387"/>
                    <a:pt x="677" y="363"/>
                    <a:pt x="684" y="357"/>
                  </a:cubicBezTo>
                  <a:lnTo>
                    <a:pt x="684" y="357"/>
                  </a:lnTo>
                  <a:cubicBezTo>
                    <a:pt x="684" y="357"/>
                    <a:pt x="691" y="378"/>
                    <a:pt x="692" y="380"/>
                  </a:cubicBezTo>
                  <a:cubicBezTo>
                    <a:pt x="694" y="389"/>
                    <a:pt x="697" y="402"/>
                    <a:pt x="691" y="411"/>
                  </a:cubicBezTo>
                  <a:cubicBezTo>
                    <a:pt x="694" y="406"/>
                    <a:pt x="698" y="404"/>
                    <a:pt x="701" y="404"/>
                  </a:cubicBezTo>
                  <a:cubicBezTo>
                    <a:pt x="706" y="404"/>
                    <a:pt x="712" y="408"/>
                    <a:pt x="718" y="408"/>
                  </a:cubicBezTo>
                  <a:cubicBezTo>
                    <a:pt x="719" y="408"/>
                    <a:pt x="720" y="408"/>
                    <a:pt x="721" y="408"/>
                  </a:cubicBezTo>
                  <a:cubicBezTo>
                    <a:pt x="731" y="414"/>
                    <a:pt x="729" y="416"/>
                    <a:pt x="723" y="424"/>
                  </a:cubicBezTo>
                  <a:cubicBezTo>
                    <a:pt x="717" y="431"/>
                    <a:pt x="726" y="433"/>
                    <a:pt x="723" y="438"/>
                  </a:cubicBezTo>
                  <a:lnTo>
                    <a:pt x="740" y="412"/>
                  </a:lnTo>
                  <a:lnTo>
                    <a:pt x="740" y="412"/>
                  </a:lnTo>
                  <a:cubicBezTo>
                    <a:pt x="749" y="418"/>
                    <a:pt x="738" y="441"/>
                    <a:pt x="739" y="441"/>
                  </a:cubicBezTo>
                  <a:cubicBezTo>
                    <a:pt x="743" y="441"/>
                    <a:pt x="751" y="439"/>
                    <a:pt x="757" y="439"/>
                  </a:cubicBezTo>
                  <a:cubicBezTo>
                    <a:pt x="762" y="439"/>
                    <a:pt x="766" y="440"/>
                    <a:pt x="767" y="445"/>
                  </a:cubicBezTo>
                  <a:cubicBezTo>
                    <a:pt x="768" y="454"/>
                    <a:pt x="777" y="475"/>
                    <a:pt x="788" y="475"/>
                  </a:cubicBezTo>
                  <a:cubicBezTo>
                    <a:pt x="790" y="475"/>
                    <a:pt x="792" y="475"/>
                    <a:pt x="794" y="473"/>
                  </a:cubicBezTo>
                  <a:cubicBezTo>
                    <a:pt x="794" y="473"/>
                    <a:pt x="795" y="473"/>
                    <a:pt x="795" y="473"/>
                  </a:cubicBezTo>
                  <a:cubicBezTo>
                    <a:pt x="801" y="473"/>
                    <a:pt x="807" y="484"/>
                    <a:pt x="814" y="484"/>
                  </a:cubicBezTo>
                  <a:cubicBezTo>
                    <a:pt x="814" y="484"/>
                    <a:pt x="815" y="484"/>
                    <a:pt x="815" y="484"/>
                  </a:cubicBezTo>
                  <a:cubicBezTo>
                    <a:pt x="817" y="484"/>
                    <a:pt x="818" y="483"/>
                    <a:pt x="819" y="483"/>
                  </a:cubicBezTo>
                  <a:cubicBezTo>
                    <a:pt x="830" y="483"/>
                    <a:pt x="817" y="500"/>
                    <a:pt x="821" y="505"/>
                  </a:cubicBezTo>
                  <a:cubicBezTo>
                    <a:pt x="824" y="512"/>
                    <a:pt x="835" y="507"/>
                    <a:pt x="839" y="512"/>
                  </a:cubicBezTo>
                  <a:cubicBezTo>
                    <a:pt x="845" y="519"/>
                    <a:pt x="841" y="520"/>
                    <a:pt x="836" y="523"/>
                  </a:cubicBezTo>
                  <a:cubicBezTo>
                    <a:pt x="829" y="527"/>
                    <a:pt x="843" y="531"/>
                    <a:pt x="845" y="531"/>
                  </a:cubicBezTo>
                  <a:cubicBezTo>
                    <a:pt x="852" y="531"/>
                    <a:pt x="850" y="534"/>
                    <a:pt x="851" y="538"/>
                  </a:cubicBezTo>
                  <a:cubicBezTo>
                    <a:pt x="852" y="539"/>
                    <a:pt x="853" y="540"/>
                    <a:pt x="854" y="540"/>
                  </a:cubicBezTo>
                  <a:cubicBezTo>
                    <a:pt x="858" y="540"/>
                    <a:pt x="868" y="527"/>
                    <a:pt x="871" y="527"/>
                  </a:cubicBezTo>
                  <a:lnTo>
                    <a:pt x="871" y="527"/>
                  </a:lnTo>
                  <a:cubicBezTo>
                    <a:pt x="872" y="527"/>
                    <a:pt x="872" y="530"/>
                    <a:pt x="870" y="537"/>
                  </a:cubicBezTo>
                  <a:cubicBezTo>
                    <a:pt x="866" y="550"/>
                    <a:pt x="873" y="558"/>
                    <a:pt x="884" y="558"/>
                  </a:cubicBezTo>
                  <a:cubicBezTo>
                    <a:pt x="885" y="558"/>
                    <a:pt x="886" y="558"/>
                    <a:pt x="887" y="558"/>
                  </a:cubicBezTo>
                  <a:cubicBezTo>
                    <a:pt x="889" y="558"/>
                    <a:pt x="890" y="558"/>
                    <a:pt x="891" y="558"/>
                  </a:cubicBezTo>
                  <a:cubicBezTo>
                    <a:pt x="902" y="558"/>
                    <a:pt x="907" y="562"/>
                    <a:pt x="898" y="576"/>
                  </a:cubicBezTo>
                  <a:cubicBezTo>
                    <a:pt x="892" y="587"/>
                    <a:pt x="923" y="589"/>
                    <a:pt x="918" y="600"/>
                  </a:cubicBezTo>
                  <a:lnTo>
                    <a:pt x="918" y="600"/>
                  </a:lnTo>
                  <a:cubicBezTo>
                    <a:pt x="919" y="597"/>
                    <a:pt x="923" y="596"/>
                    <a:pt x="928" y="596"/>
                  </a:cubicBezTo>
                  <a:cubicBezTo>
                    <a:pt x="940" y="596"/>
                    <a:pt x="954" y="602"/>
                    <a:pt x="938" y="607"/>
                  </a:cubicBezTo>
                  <a:cubicBezTo>
                    <a:pt x="920" y="621"/>
                    <a:pt x="943" y="621"/>
                    <a:pt x="950" y="627"/>
                  </a:cubicBezTo>
                  <a:cubicBezTo>
                    <a:pt x="953" y="631"/>
                    <a:pt x="959" y="637"/>
                    <a:pt x="960" y="643"/>
                  </a:cubicBezTo>
                  <a:cubicBezTo>
                    <a:pt x="960" y="646"/>
                    <a:pt x="956" y="647"/>
                    <a:pt x="958" y="651"/>
                  </a:cubicBezTo>
                  <a:cubicBezTo>
                    <a:pt x="961" y="655"/>
                    <a:pt x="973" y="666"/>
                    <a:pt x="981" y="666"/>
                  </a:cubicBezTo>
                  <a:cubicBezTo>
                    <a:pt x="982" y="666"/>
                    <a:pt x="984" y="665"/>
                    <a:pt x="985" y="665"/>
                  </a:cubicBezTo>
                  <a:lnTo>
                    <a:pt x="985" y="665"/>
                  </a:lnTo>
                  <a:cubicBezTo>
                    <a:pt x="978" y="670"/>
                    <a:pt x="971" y="673"/>
                    <a:pt x="975" y="681"/>
                  </a:cubicBezTo>
                  <a:cubicBezTo>
                    <a:pt x="978" y="685"/>
                    <a:pt x="993" y="686"/>
                    <a:pt x="988" y="692"/>
                  </a:cubicBezTo>
                  <a:lnTo>
                    <a:pt x="988" y="692"/>
                  </a:lnTo>
                  <a:cubicBezTo>
                    <a:pt x="988" y="692"/>
                    <a:pt x="988" y="692"/>
                    <a:pt x="988" y="692"/>
                  </a:cubicBezTo>
                  <a:cubicBezTo>
                    <a:pt x="989" y="692"/>
                    <a:pt x="992" y="695"/>
                    <a:pt x="995" y="695"/>
                  </a:cubicBezTo>
                  <a:cubicBezTo>
                    <a:pt x="995" y="695"/>
                    <a:pt x="996" y="695"/>
                    <a:pt x="996" y="694"/>
                  </a:cubicBezTo>
                  <a:cubicBezTo>
                    <a:pt x="997" y="694"/>
                    <a:pt x="998" y="694"/>
                    <a:pt x="998" y="694"/>
                  </a:cubicBezTo>
                  <a:cubicBezTo>
                    <a:pt x="1001" y="694"/>
                    <a:pt x="1001" y="698"/>
                    <a:pt x="1001" y="699"/>
                  </a:cubicBezTo>
                  <a:cubicBezTo>
                    <a:pt x="1001" y="706"/>
                    <a:pt x="1001" y="712"/>
                    <a:pt x="1004" y="716"/>
                  </a:cubicBezTo>
                  <a:cubicBezTo>
                    <a:pt x="1006" y="719"/>
                    <a:pt x="1009" y="721"/>
                    <a:pt x="1013" y="721"/>
                  </a:cubicBezTo>
                  <a:cubicBezTo>
                    <a:pt x="1015" y="721"/>
                    <a:pt x="1018" y="720"/>
                    <a:pt x="1022" y="717"/>
                  </a:cubicBezTo>
                  <a:lnTo>
                    <a:pt x="1022" y="717"/>
                  </a:lnTo>
                  <a:cubicBezTo>
                    <a:pt x="1017" y="721"/>
                    <a:pt x="1007" y="729"/>
                    <a:pt x="1019" y="732"/>
                  </a:cubicBezTo>
                  <a:cubicBezTo>
                    <a:pt x="1029" y="734"/>
                    <a:pt x="1029" y="731"/>
                    <a:pt x="1038" y="739"/>
                  </a:cubicBezTo>
                  <a:lnTo>
                    <a:pt x="1038" y="739"/>
                  </a:lnTo>
                  <a:cubicBezTo>
                    <a:pt x="1037" y="739"/>
                    <a:pt x="1036" y="738"/>
                    <a:pt x="1035" y="738"/>
                  </a:cubicBezTo>
                  <a:cubicBezTo>
                    <a:pt x="1030" y="738"/>
                    <a:pt x="1024" y="748"/>
                    <a:pt x="1030" y="754"/>
                  </a:cubicBezTo>
                  <a:cubicBezTo>
                    <a:pt x="1036" y="761"/>
                    <a:pt x="1045" y="765"/>
                    <a:pt x="1053" y="768"/>
                  </a:cubicBezTo>
                  <a:cubicBezTo>
                    <a:pt x="1058" y="770"/>
                    <a:pt x="1062" y="771"/>
                    <a:pt x="1065" y="771"/>
                  </a:cubicBezTo>
                  <a:cubicBezTo>
                    <a:pt x="1072" y="771"/>
                    <a:pt x="1074" y="767"/>
                    <a:pt x="1078" y="760"/>
                  </a:cubicBezTo>
                  <a:cubicBezTo>
                    <a:pt x="1091" y="766"/>
                    <a:pt x="1088" y="767"/>
                    <a:pt x="1089" y="777"/>
                  </a:cubicBezTo>
                  <a:cubicBezTo>
                    <a:pt x="1089" y="777"/>
                    <a:pt x="1101" y="768"/>
                    <a:pt x="1102" y="764"/>
                  </a:cubicBezTo>
                  <a:lnTo>
                    <a:pt x="1102" y="764"/>
                  </a:lnTo>
                  <a:cubicBezTo>
                    <a:pt x="1098" y="776"/>
                    <a:pt x="1098" y="786"/>
                    <a:pt x="1100" y="798"/>
                  </a:cubicBezTo>
                  <a:cubicBezTo>
                    <a:pt x="1111" y="795"/>
                    <a:pt x="1118" y="790"/>
                    <a:pt x="1126" y="783"/>
                  </a:cubicBezTo>
                  <a:cubicBezTo>
                    <a:pt x="1132" y="779"/>
                    <a:pt x="1138" y="777"/>
                    <a:pt x="1144" y="777"/>
                  </a:cubicBezTo>
                  <a:cubicBezTo>
                    <a:pt x="1151" y="777"/>
                    <a:pt x="1159" y="779"/>
                    <a:pt x="1167" y="781"/>
                  </a:cubicBezTo>
                  <a:cubicBezTo>
                    <a:pt x="1169" y="781"/>
                    <a:pt x="1173" y="782"/>
                    <a:pt x="1177" y="782"/>
                  </a:cubicBezTo>
                  <a:cubicBezTo>
                    <a:pt x="1188" y="782"/>
                    <a:pt x="1203" y="779"/>
                    <a:pt x="1201" y="770"/>
                  </a:cubicBezTo>
                  <a:cubicBezTo>
                    <a:pt x="1200" y="761"/>
                    <a:pt x="1196" y="751"/>
                    <a:pt x="1193" y="742"/>
                  </a:cubicBezTo>
                  <a:cubicBezTo>
                    <a:pt x="1193" y="742"/>
                    <a:pt x="1194" y="742"/>
                    <a:pt x="1195" y="742"/>
                  </a:cubicBezTo>
                  <a:cubicBezTo>
                    <a:pt x="1202" y="742"/>
                    <a:pt x="1206" y="756"/>
                    <a:pt x="1207" y="762"/>
                  </a:cubicBezTo>
                  <a:lnTo>
                    <a:pt x="1207" y="762"/>
                  </a:lnTo>
                  <a:cubicBezTo>
                    <a:pt x="1207" y="760"/>
                    <a:pt x="1208" y="759"/>
                    <a:pt x="1211" y="759"/>
                  </a:cubicBezTo>
                  <a:cubicBezTo>
                    <a:pt x="1216" y="759"/>
                    <a:pt x="1224" y="763"/>
                    <a:pt x="1227" y="767"/>
                  </a:cubicBezTo>
                  <a:cubicBezTo>
                    <a:pt x="1229" y="770"/>
                    <a:pt x="1231" y="776"/>
                    <a:pt x="1236" y="776"/>
                  </a:cubicBezTo>
                  <a:cubicBezTo>
                    <a:pt x="1237" y="776"/>
                    <a:pt x="1239" y="776"/>
                    <a:pt x="1241" y="775"/>
                  </a:cubicBezTo>
                  <a:lnTo>
                    <a:pt x="1226" y="748"/>
                  </a:lnTo>
                  <a:lnTo>
                    <a:pt x="1226" y="748"/>
                  </a:lnTo>
                  <a:cubicBezTo>
                    <a:pt x="1228" y="751"/>
                    <a:pt x="1231" y="753"/>
                    <a:pt x="1235" y="753"/>
                  </a:cubicBezTo>
                  <a:cubicBezTo>
                    <a:pt x="1250" y="753"/>
                    <a:pt x="1274" y="734"/>
                    <a:pt x="1279" y="726"/>
                  </a:cubicBezTo>
                  <a:lnTo>
                    <a:pt x="1279" y="726"/>
                  </a:lnTo>
                  <a:cubicBezTo>
                    <a:pt x="1277" y="728"/>
                    <a:pt x="1275" y="729"/>
                    <a:pt x="1273" y="729"/>
                  </a:cubicBezTo>
                  <a:cubicBezTo>
                    <a:pt x="1269" y="729"/>
                    <a:pt x="1266" y="725"/>
                    <a:pt x="1263" y="722"/>
                  </a:cubicBezTo>
                  <a:cubicBezTo>
                    <a:pt x="1274" y="713"/>
                    <a:pt x="1302" y="721"/>
                    <a:pt x="1298" y="699"/>
                  </a:cubicBezTo>
                  <a:cubicBezTo>
                    <a:pt x="1297" y="696"/>
                    <a:pt x="1290" y="678"/>
                    <a:pt x="1298" y="678"/>
                  </a:cubicBezTo>
                  <a:cubicBezTo>
                    <a:pt x="1298" y="678"/>
                    <a:pt x="1299" y="678"/>
                    <a:pt x="1299" y="679"/>
                  </a:cubicBezTo>
                  <a:cubicBezTo>
                    <a:pt x="1302" y="679"/>
                    <a:pt x="1308" y="690"/>
                    <a:pt x="1312" y="690"/>
                  </a:cubicBezTo>
                  <a:cubicBezTo>
                    <a:pt x="1314" y="690"/>
                    <a:pt x="1315" y="688"/>
                    <a:pt x="1316" y="686"/>
                  </a:cubicBezTo>
                  <a:cubicBezTo>
                    <a:pt x="1319" y="672"/>
                    <a:pt x="1313" y="665"/>
                    <a:pt x="1319" y="650"/>
                  </a:cubicBezTo>
                  <a:cubicBezTo>
                    <a:pt x="1324" y="637"/>
                    <a:pt x="1331" y="628"/>
                    <a:pt x="1331" y="614"/>
                  </a:cubicBezTo>
                  <a:cubicBezTo>
                    <a:pt x="1330" y="604"/>
                    <a:pt x="1323" y="597"/>
                    <a:pt x="1318" y="597"/>
                  </a:cubicBezTo>
                  <a:cubicBezTo>
                    <a:pt x="1315" y="597"/>
                    <a:pt x="1313" y="599"/>
                    <a:pt x="1313" y="604"/>
                  </a:cubicBezTo>
                  <a:lnTo>
                    <a:pt x="1313" y="604"/>
                  </a:lnTo>
                  <a:cubicBezTo>
                    <a:pt x="1313" y="597"/>
                    <a:pt x="1311" y="589"/>
                    <a:pt x="1311" y="582"/>
                  </a:cubicBezTo>
                  <a:cubicBezTo>
                    <a:pt x="1311" y="574"/>
                    <a:pt x="1315" y="569"/>
                    <a:pt x="1317" y="562"/>
                  </a:cubicBezTo>
                  <a:cubicBezTo>
                    <a:pt x="1318" y="556"/>
                    <a:pt x="1313" y="552"/>
                    <a:pt x="1311" y="549"/>
                  </a:cubicBezTo>
                  <a:cubicBezTo>
                    <a:pt x="1308" y="546"/>
                    <a:pt x="1305" y="545"/>
                    <a:pt x="1303" y="545"/>
                  </a:cubicBezTo>
                  <a:cubicBezTo>
                    <a:pt x="1299" y="545"/>
                    <a:pt x="1296" y="548"/>
                    <a:pt x="1292" y="550"/>
                  </a:cubicBezTo>
                  <a:cubicBezTo>
                    <a:pt x="1299" y="553"/>
                    <a:pt x="1298" y="557"/>
                    <a:pt x="1294" y="557"/>
                  </a:cubicBezTo>
                  <a:cubicBezTo>
                    <a:pt x="1293" y="557"/>
                    <a:pt x="1292" y="557"/>
                    <a:pt x="1290" y="556"/>
                  </a:cubicBezTo>
                  <a:cubicBezTo>
                    <a:pt x="1285" y="555"/>
                    <a:pt x="1279" y="549"/>
                    <a:pt x="1277" y="543"/>
                  </a:cubicBezTo>
                  <a:cubicBezTo>
                    <a:pt x="1275" y="531"/>
                    <a:pt x="1302" y="541"/>
                    <a:pt x="1294" y="527"/>
                  </a:cubicBezTo>
                  <a:cubicBezTo>
                    <a:pt x="1291" y="521"/>
                    <a:pt x="1277" y="510"/>
                    <a:pt x="1270" y="510"/>
                  </a:cubicBezTo>
                  <a:cubicBezTo>
                    <a:pt x="1268" y="510"/>
                    <a:pt x="1266" y="511"/>
                    <a:pt x="1265" y="514"/>
                  </a:cubicBezTo>
                  <a:cubicBezTo>
                    <a:pt x="1263" y="522"/>
                    <a:pt x="1263" y="526"/>
                    <a:pt x="1255" y="526"/>
                  </a:cubicBezTo>
                  <a:cubicBezTo>
                    <a:pt x="1254" y="526"/>
                    <a:pt x="1253" y="526"/>
                    <a:pt x="1252" y="526"/>
                  </a:cubicBezTo>
                  <a:cubicBezTo>
                    <a:pt x="1246" y="525"/>
                    <a:pt x="1239" y="520"/>
                    <a:pt x="1241" y="514"/>
                  </a:cubicBezTo>
                  <a:cubicBezTo>
                    <a:pt x="1243" y="502"/>
                    <a:pt x="1272" y="495"/>
                    <a:pt x="1271" y="493"/>
                  </a:cubicBezTo>
                  <a:cubicBezTo>
                    <a:pt x="1270" y="486"/>
                    <a:pt x="1264" y="480"/>
                    <a:pt x="1259" y="479"/>
                  </a:cubicBezTo>
                  <a:cubicBezTo>
                    <a:pt x="1258" y="478"/>
                    <a:pt x="1257" y="478"/>
                    <a:pt x="1256" y="478"/>
                  </a:cubicBezTo>
                  <a:cubicBezTo>
                    <a:pt x="1251" y="478"/>
                    <a:pt x="1248" y="483"/>
                    <a:pt x="1243" y="483"/>
                  </a:cubicBezTo>
                  <a:cubicBezTo>
                    <a:pt x="1243" y="483"/>
                    <a:pt x="1242" y="483"/>
                    <a:pt x="1242" y="483"/>
                  </a:cubicBezTo>
                  <a:cubicBezTo>
                    <a:pt x="1228" y="479"/>
                    <a:pt x="1255" y="463"/>
                    <a:pt x="1244" y="459"/>
                  </a:cubicBezTo>
                  <a:cubicBezTo>
                    <a:pt x="1241" y="458"/>
                    <a:pt x="1238" y="458"/>
                    <a:pt x="1236" y="458"/>
                  </a:cubicBezTo>
                  <a:cubicBezTo>
                    <a:pt x="1228" y="458"/>
                    <a:pt x="1222" y="461"/>
                    <a:pt x="1215" y="465"/>
                  </a:cubicBezTo>
                  <a:cubicBezTo>
                    <a:pt x="1221" y="461"/>
                    <a:pt x="1230" y="456"/>
                    <a:pt x="1234" y="449"/>
                  </a:cubicBezTo>
                  <a:cubicBezTo>
                    <a:pt x="1236" y="441"/>
                    <a:pt x="1237" y="424"/>
                    <a:pt x="1228" y="421"/>
                  </a:cubicBezTo>
                  <a:cubicBezTo>
                    <a:pt x="1228" y="421"/>
                    <a:pt x="1228" y="421"/>
                    <a:pt x="1228" y="421"/>
                  </a:cubicBezTo>
                  <a:cubicBezTo>
                    <a:pt x="1225" y="421"/>
                    <a:pt x="1224" y="430"/>
                    <a:pt x="1218" y="430"/>
                  </a:cubicBezTo>
                  <a:cubicBezTo>
                    <a:pt x="1217" y="430"/>
                    <a:pt x="1217" y="430"/>
                    <a:pt x="1216" y="430"/>
                  </a:cubicBezTo>
                  <a:cubicBezTo>
                    <a:pt x="1211" y="428"/>
                    <a:pt x="1207" y="422"/>
                    <a:pt x="1205" y="416"/>
                  </a:cubicBezTo>
                  <a:cubicBezTo>
                    <a:pt x="1202" y="410"/>
                    <a:pt x="1206" y="401"/>
                    <a:pt x="1201" y="397"/>
                  </a:cubicBezTo>
                  <a:cubicBezTo>
                    <a:pt x="1200" y="396"/>
                    <a:pt x="1197" y="395"/>
                    <a:pt x="1195" y="395"/>
                  </a:cubicBezTo>
                  <a:cubicBezTo>
                    <a:pt x="1193" y="395"/>
                    <a:pt x="1190" y="396"/>
                    <a:pt x="1188" y="396"/>
                  </a:cubicBezTo>
                  <a:cubicBezTo>
                    <a:pt x="1185" y="396"/>
                    <a:pt x="1183" y="395"/>
                    <a:pt x="1182" y="390"/>
                  </a:cubicBezTo>
                  <a:cubicBezTo>
                    <a:pt x="1181" y="385"/>
                    <a:pt x="1194" y="374"/>
                    <a:pt x="1184" y="373"/>
                  </a:cubicBezTo>
                  <a:cubicBezTo>
                    <a:pt x="1184" y="373"/>
                    <a:pt x="1183" y="373"/>
                    <a:pt x="1183" y="373"/>
                  </a:cubicBezTo>
                  <a:cubicBezTo>
                    <a:pt x="1176" y="373"/>
                    <a:pt x="1169" y="378"/>
                    <a:pt x="1163" y="378"/>
                  </a:cubicBezTo>
                  <a:cubicBezTo>
                    <a:pt x="1160" y="378"/>
                    <a:pt x="1157" y="377"/>
                    <a:pt x="1154" y="374"/>
                  </a:cubicBezTo>
                  <a:lnTo>
                    <a:pt x="1161" y="368"/>
                  </a:lnTo>
                  <a:cubicBezTo>
                    <a:pt x="1162" y="366"/>
                    <a:pt x="1164" y="364"/>
                    <a:pt x="1165" y="364"/>
                  </a:cubicBezTo>
                  <a:cubicBezTo>
                    <a:pt x="1166" y="364"/>
                    <a:pt x="1167" y="365"/>
                    <a:pt x="1168" y="366"/>
                  </a:cubicBezTo>
                  <a:cubicBezTo>
                    <a:pt x="1171" y="364"/>
                    <a:pt x="1150" y="355"/>
                    <a:pt x="1148" y="353"/>
                  </a:cubicBezTo>
                  <a:cubicBezTo>
                    <a:pt x="1143" y="348"/>
                    <a:pt x="1146" y="341"/>
                    <a:pt x="1140" y="337"/>
                  </a:cubicBezTo>
                  <a:cubicBezTo>
                    <a:pt x="1134" y="334"/>
                    <a:pt x="1132" y="336"/>
                    <a:pt x="1125" y="330"/>
                  </a:cubicBezTo>
                  <a:cubicBezTo>
                    <a:pt x="1120" y="324"/>
                    <a:pt x="1118" y="322"/>
                    <a:pt x="1116" y="314"/>
                  </a:cubicBezTo>
                  <a:cubicBezTo>
                    <a:pt x="1113" y="303"/>
                    <a:pt x="1099" y="310"/>
                    <a:pt x="1092" y="303"/>
                  </a:cubicBezTo>
                  <a:cubicBezTo>
                    <a:pt x="1085" y="296"/>
                    <a:pt x="1094" y="282"/>
                    <a:pt x="1088" y="276"/>
                  </a:cubicBezTo>
                  <a:cubicBezTo>
                    <a:pt x="1086" y="274"/>
                    <a:pt x="1083" y="273"/>
                    <a:pt x="1080" y="273"/>
                  </a:cubicBezTo>
                  <a:cubicBezTo>
                    <a:pt x="1077" y="273"/>
                    <a:pt x="1072" y="274"/>
                    <a:pt x="1069" y="274"/>
                  </a:cubicBezTo>
                  <a:cubicBezTo>
                    <a:pt x="1067" y="274"/>
                    <a:pt x="1066" y="274"/>
                    <a:pt x="1064" y="273"/>
                  </a:cubicBezTo>
                  <a:cubicBezTo>
                    <a:pt x="1054" y="270"/>
                    <a:pt x="1072" y="254"/>
                    <a:pt x="1077" y="250"/>
                  </a:cubicBezTo>
                  <a:lnTo>
                    <a:pt x="1077" y="250"/>
                  </a:lnTo>
                  <a:cubicBezTo>
                    <a:pt x="1067" y="251"/>
                    <a:pt x="1059" y="251"/>
                    <a:pt x="1051" y="253"/>
                  </a:cubicBezTo>
                  <a:cubicBezTo>
                    <a:pt x="1047" y="255"/>
                    <a:pt x="1044" y="255"/>
                    <a:pt x="1042" y="255"/>
                  </a:cubicBezTo>
                  <a:cubicBezTo>
                    <a:pt x="1036" y="255"/>
                    <a:pt x="1044" y="246"/>
                    <a:pt x="1050" y="239"/>
                  </a:cubicBezTo>
                  <a:lnTo>
                    <a:pt x="1050" y="239"/>
                  </a:lnTo>
                  <a:cubicBezTo>
                    <a:pt x="1048" y="242"/>
                    <a:pt x="1045" y="243"/>
                    <a:pt x="1043" y="243"/>
                  </a:cubicBezTo>
                  <a:cubicBezTo>
                    <a:pt x="1036" y="243"/>
                    <a:pt x="1029" y="233"/>
                    <a:pt x="1023" y="233"/>
                  </a:cubicBezTo>
                  <a:cubicBezTo>
                    <a:pt x="1021" y="233"/>
                    <a:pt x="1020" y="233"/>
                    <a:pt x="1018" y="235"/>
                  </a:cubicBezTo>
                  <a:cubicBezTo>
                    <a:pt x="1018" y="227"/>
                    <a:pt x="1019" y="218"/>
                    <a:pt x="1013" y="212"/>
                  </a:cubicBezTo>
                  <a:cubicBezTo>
                    <a:pt x="1011" y="215"/>
                    <a:pt x="1009" y="216"/>
                    <a:pt x="1007" y="216"/>
                  </a:cubicBezTo>
                  <a:cubicBezTo>
                    <a:pt x="1005" y="216"/>
                    <a:pt x="1003" y="213"/>
                    <a:pt x="999" y="211"/>
                  </a:cubicBezTo>
                  <a:cubicBezTo>
                    <a:pt x="996" y="208"/>
                    <a:pt x="992" y="208"/>
                    <a:pt x="988" y="208"/>
                  </a:cubicBezTo>
                  <a:cubicBezTo>
                    <a:pt x="986" y="208"/>
                    <a:pt x="984" y="208"/>
                    <a:pt x="982" y="208"/>
                  </a:cubicBezTo>
                  <a:cubicBezTo>
                    <a:pt x="979" y="208"/>
                    <a:pt x="976" y="207"/>
                    <a:pt x="973" y="205"/>
                  </a:cubicBezTo>
                  <a:cubicBezTo>
                    <a:pt x="972" y="204"/>
                    <a:pt x="977" y="174"/>
                    <a:pt x="968" y="174"/>
                  </a:cubicBezTo>
                  <a:cubicBezTo>
                    <a:pt x="968" y="174"/>
                    <a:pt x="967" y="174"/>
                    <a:pt x="966" y="175"/>
                  </a:cubicBezTo>
                  <a:cubicBezTo>
                    <a:pt x="962" y="177"/>
                    <a:pt x="956" y="196"/>
                    <a:pt x="952" y="196"/>
                  </a:cubicBezTo>
                  <a:cubicBezTo>
                    <a:pt x="951" y="196"/>
                    <a:pt x="950" y="194"/>
                    <a:pt x="949" y="191"/>
                  </a:cubicBezTo>
                  <a:cubicBezTo>
                    <a:pt x="947" y="184"/>
                    <a:pt x="948" y="180"/>
                    <a:pt x="942" y="180"/>
                  </a:cubicBezTo>
                  <a:cubicBezTo>
                    <a:pt x="941" y="180"/>
                    <a:pt x="939" y="180"/>
                    <a:pt x="938" y="180"/>
                  </a:cubicBezTo>
                  <a:cubicBezTo>
                    <a:pt x="938" y="180"/>
                    <a:pt x="929" y="185"/>
                    <a:pt x="928" y="185"/>
                  </a:cubicBezTo>
                  <a:cubicBezTo>
                    <a:pt x="927" y="185"/>
                    <a:pt x="927" y="185"/>
                    <a:pt x="927" y="185"/>
                  </a:cubicBezTo>
                  <a:cubicBezTo>
                    <a:pt x="928" y="177"/>
                    <a:pt x="946" y="170"/>
                    <a:pt x="946" y="165"/>
                  </a:cubicBezTo>
                  <a:cubicBezTo>
                    <a:pt x="946" y="165"/>
                    <a:pt x="945" y="165"/>
                    <a:pt x="944" y="165"/>
                  </a:cubicBezTo>
                  <a:cubicBezTo>
                    <a:pt x="942" y="165"/>
                    <a:pt x="937" y="166"/>
                    <a:pt x="937" y="166"/>
                  </a:cubicBezTo>
                  <a:cubicBezTo>
                    <a:pt x="936" y="166"/>
                    <a:pt x="935" y="166"/>
                    <a:pt x="934" y="166"/>
                  </a:cubicBezTo>
                  <a:cubicBezTo>
                    <a:pt x="929" y="166"/>
                    <a:pt x="928" y="165"/>
                    <a:pt x="924" y="162"/>
                  </a:cubicBezTo>
                  <a:lnTo>
                    <a:pt x="924" y="162"/>
                  </a:lnTo>
                  <a:cubicBezTo>
                    <a:pt x="924" y="162"/>
                    <a:pt x="925" y="162"/>
                    <a:pt x="926" y="162"/>
                  </a:cubicBezTo>
                  <a:cubicBezTo>
                    <a:pt x="929" y="162"/>
                    <a:pt x="930" y="158"/>
                    <a:pt x="932" y="155"/>
                  </a:cubicBezTo>
                  <a:lnTo>
                    <a:pt x="932" y="155"/>
                  </a:lnTo>
                  <a:cubicBezTo>
                    <a:pt x="931" y="156"/>
                    <a:pt x="930" y="157"/>
                    <a:pt x="929" y="157"/>
                  </a:cubicBezTo>
                  <a:cubicBezTo>
                    <a:pt x="926" y="157"/>
                    <a:pt x="923" y="151"/>
                    <a:pt x="919" y="149"/>
                  </a:cubicBezTo>
                  <a:cubicBezTo>
                    <a:pt x="918" y="151"/>
                    <a:pt x="917" y="154"/>
                    <a:pt x="915" y="154"/>
                  </a:cubicBezTo>
                  <a:cubicBezTo>
                    <a:pt x="907" y="153"/>
                    <a:pt x="898" y="147"/>
                    <a:pt x="903" y="140"/>
                  </a:cubicBezTo>
                  <a:cubicBezTo>
                    <a:pt x="907" y="132"/>
                    <a:pt x="899" y="124"/>
                    <a:pt x="893" y="124"/>
                  </a:cubicBezTo>
                  <a:cubicBezTo>
                    <a:pt x="891" y="124"/>
                    <a:pt x="888" y="125"/>
                    <a:pt x="887" y="128"/>
                  </a:cubicBezTo>
                  <a:cubicBezTo>
                    <a:pt x="883" y="127"/>
                    <a:pt x="877" y="120"/>
                    <a:pt x="871" y="120"/>
                  </a:cubicBezTo>
                  <a:cubicBezTo>
                    <a:pt x="870" y="120"/>
                    <a:pt x="868" y="121"/>
                    <a:pt x="866" y="123"/>
                  </a:cubicBezTo>
                  <a:cubicBezTo>
                    <a:pt x="860" y="111"/>
                    <a:pt x="847" y="83"/>
                    <a:pt x="830" y="83"/>
                  </a:cubicBezTo>
                  <a:cubicBezTo>
                    <a:pt x="826" y="83"/>
                    <a:pt x="822" y="85"/>
                    <a:pt x="818" y="87"/>
                  </a:cubicBezTo>
                  <a:cubicBezTo>
                    <a:pt x="825" y="75"/>
                    <a:pt x="825" y="71"/>
                    <a:pt x="822" y="71"/>
                  </a:cubicBezTo>
                  <a:cubicBezTo>
                    <a:pt x="816" y="71"/>
                    <a:pt x="798" y="84"/>
                    <a:pt x="792" y="84"/>
                  </a:cubicBezTo>
                  <a:cubicBezTo>
                    <a:pt x="790" y="84"/>
                    <a:pt x="790" y="83"/>
                    <a:pt x="789" y="82"/>
                  </a:cubicBezTo>
                  <a:cubicBezTo>
                    <a:pt x="788" y="75"/>
                    <a:pt x="790" y="61"/>
                    <a:pt x="781" y="61"/>
                  </a:cubicBezTo>
                  <a:cubicBezTo>
                    <a:pt x="780" y="61"/>
                    <a:pt x="778" y="61"/>
                    <a:pt x="776" y="62"/>
                  </a:cubicBezTo>
                  <a:cubicBezTo>
                    <a:pt x="772" y="63"/>
                    <a:pt x="749" y="80"/>
                    <a:pt x="749" y="81"/>
                  </a:cubicBezTo>
                  <a:cubicBezTo>
                    <a:pt x="748" y="71"/>
                    <a:pt x="760" y="64"/>
                    <a:pt x="742" y="59"/>
                  </a:cubicBezTo>
                  <a:cubicBezTo>
                    <a:pt x="742" y="59"/>
                    <a:pt x="741" y="59"/>
                    <a:pt x="741" y="59"/>
                  </a:cubicBezTo>
                  <a:cubicBezTo>
                    <a:pt x="734" y="59"/>
                    <a:pt x="735" y="69"/>
                    <a:pt x="730" y="69"/>
                  </a:cubicBezTo>
                  <a:cubicBezTo>
                    <a:pt x="729" y="69"/>
                    <a:pt x="728" y="69"/>
                    <a:pt x="726" y="68"/>
                  </a:cubicBezTo>
                  <a:cubicBezTo>
                    <a:pt x="728" y="62"/>
                    <a:pt x="737" y="48"/>
                    <a:pt x="733" y="41"/>
                  </a:cubicBezTo>
                  <a:cubicBezTo>
                    <a:pt x="732" y="38"/>
                    <a:pt x="728" y="37"/>
                    <a:pt x="723" y="37"/>
                  </a:cubicBezTo>
                  <a:cubicBezTo>
                    <a:pt x="720" y="37"/>
                    <a:pt x="716" y="38"/>
                    <a:pt x="715" y="41"/>
                  </a:cubicBezTo>
                  <a:cubicBezTo>
                    <a:pt x="714" y="43"/>
                    <a:pt x="712" y="44"/>
                    <a:pt x="708" y="44"/>
                  </a:cubicBezTo>
                  <a:cubicBezTo>
                    <a:pt x="701" y="44"/>
                    <a:pt x="691" y="41"/>
                    <a:pt x="689" y="40"/>
                  </a:cubicBezTo>
                  <a:cubicBezTo>
                    <a:pt x="683" y="39"/>
                    <a:pt x="664" y="35"/>
                    <a:pt x="664" y="25"/>
                  </a:cubicBezTo>
                  <a:cubicBezTo>
                    <a:pt x="664" y="15"/>
                    <a:pt x="659" y="8"/>
                    <a:pt x="649" y="8"/>
                  </a:cubicBezTo>
                  <a:cubicBezTo>
                    <a:pt x="647" y="8"/>
                    <a:pt x="645" y="8"/>
                    <a:pt x="643" y="9"/>
                  </a:cubicBezTo>
                  <a:cubicBezTo>
                    <a:pt x="636" y="11"/>
                    <a:pt x="634" y="19"/>
                    <a:pt x="625" y="19"/>
                  </a:cubicBezTo>
                  <a:cubicBezTo>
                    <a:pt x="618" y="18"/>
                    <a:pt x="611" y="13"/>
                    <a:pt x="605" y="10"/>
                  </a:cubicBezTo>
                  <a:cubicBezTo>
                    <a:pt x="604" y="9"/>
                    <a:pt x="584" y="1"/>
                    <a:pt x="578" y="1"/>
                  </a:cubicBezTo>
                  <a:cubicBezTo>
                    <a:pt x="577" y="1"/>
                    <a:pt x="576" y="2"/>
                    <a:pt x="576" y="3"/>
                  </a:cubicBezTo>
                  <a:cubicBezTo>
                    <a:pt x="578" y="9"/>
                    <a:pt x="576" y="12"/>
                    <a:pt x="572" y="12"/>
                  </a:cubicBezTo>
                  <a:cubicBezTo>
                    <a:pt x="565" y="12"/>
                    <a:pt x="552" y="5"/>
                    <a:pt x="547" y="4"/>
                  </a:cubicBezTo>
                  <a:cubicBezTo>
                    <a:pt x="542" y="3"/>
                    <a:pt x="537" y="2"/>
                    <a:pt x="533" y="2"/>
                  </a:cubicBezTo>
                  <a:cubicBezTo>
                    <a:pt x="530" y="2"/>
                    <a:pt x="527" y="2"/>
                    <a:pt x="524" y="3"/>
                  </a:cubicBezTo>
                  <a:cubicBezTo>
                    <a:pt x="516" y="4"/>
                    <a:pt x="518" y="4"/>
                    <a:pt x="519" y="8"/>
                  </a:cubicBezTo>
                  <a:cubicBezTo>
                    <a:pt x="519" y="9"/>
                    <a:pt x="518" y="10"/>
                    <a:pt x="517" y="10"/>
                  </a:cubicBezTo>
                  <a:cubicBezTo>
                    <a:pt x="514" y="10"/>
                    <a:pt x="506" y="6"/>
                    <a:pt x="505" y="6"/>
                  </a:cubicBezTo>
                  <a:cubicBezTo>
                    <a:pt x="500" y="6"/>
                    <a:pt x="496" y="7"/>
                    <a:pt x="491" y="8"/>
                  </a:cubicBezTo>
                  <a:cubicBezTo>
                    <a:pt x="487" y="9"/>
                    <a:pt x="478" y="15"/>
                    <a:pt x="473" y="15"/>
                  </a:cubicBezTo>
                  <a:cubicBezTo>
                    <a:pt x="471" y="15"/>
                    <a:pt x="469" y="14"/>
                    <a:pt x="469" y="11"/>
                  </a:cubicBezTo>
                  <a:cubicBezTo>
                    <a:pt x="468" y="3"/>
                    <a:pt x="462" y="1"/>
                    <a:pt x="45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2"/>
            <p:cNvSpPr/>
            <p:nvPr/>
          </p:nvSpPr>
          <p:spPr>
            <a:xfrm>
              <a:off x="4619275" y="3209650"/>
              <a:ext cx="28725" cy="48325"/>
            </a:xfrm>
            <a:custGeom>
              <a:rect b="b" l="l" r="r" t="t"/>
              <a:pathLst>
                <a:path extrusionOk="0" h="1933" w="1149">
                  <a:moveTo>
                    <a:pt x="450" y="1"/>
                  </a:moveTo>
                  <a:cubicBezTo>
                    <a:pt x="200" y="1"/>
                    <a:pt x="1" y="344"/>
                    <a:pt x="13" y="801"/>
                  </a:cubicBezTo>
                  <a:lnTo>
                    <a:pt x="381" y="1933"/>
                  </a:lnTo>
                  <a:cubicBezTo>
                    <a:pt x="381" y="1933"/>
                    <a:pt x="1148" y="649"/>
                    <a:pt x="774" y="193"/>
                  </a:cubicBezTo>
                  <a:cubicBezTo>
                    <a:pt x="665" y="59"/>
                    <a:pt x="553" y="1"/>
                    <a:pt x="45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2"/>
            <p:cNvSpPr/>
            <p:nvPr/>
          </p:nvSpPr>
          <p:spPr>
            <a:xfrm>
              <a:off x="4619025" y="3209175"/>
              <a:ext cx="22875" cy="48975"/>
            </a:xfrm>
            <a:custGeom>
              <a:rect b="b" l="l" r="r" t="t"/>
              <a:pathLst>
                <a:path extrusionOk="0" h="1959" w="915">
                  <a:moveTo>
                    <a:pt x="446" y="76"/>
                  </a:moveTo>
                  <a:cubicBezTo>
                    <a:pt x="446" y="76"/>
                    <a:pt x="446" y="76"/>
                    <a:pt x="446" y="76"/>
                  </a:cubicBezTo>
                  <a:cubicBezTo>
                    <a:pt x="446" y="76"/>
                    <a:pt x="446" y="76"/>
                    <a:pt x="446" y="76"/>
                  </a:cubicBezTo>
                  <a:close/>
                  <a:moveTo>
                    <a:pt x="262" y="83"/>
                  </a:moveTo>
                  <a:cubicBezTo>
                    <a:pt x="266" y="85"/>
                    <a:pt x="270" y="89"/>
                    <a:pt x="274" y="93"/>
                  </a:cubicBezTo>
                  <a:cubicBezTo>
                    <a:pt x="273" y="94"/>
                    <a:pt x="272" y="94"/>
                    <a:pt x="271" y="94"/>
                  </a:cubicBezTo>
                  <a:cubicBezTo>
                    <a:pt x="269" y="94"/>
                    <a:pt x="265" y="91"/>
                    <a:pt x="260" y="84"/>
                  </a:cubicBezTo>
                  <a:lnTo>
                    <a:pt x="262" y="83"/>
                  </a:lnTo>
                  <a:close/>
                  <a:moveTo>
                    <a:pt x="349" y="82"/>
                  </a:moveTo>
                  <a:cubicBezTo>
                    <a:pt x="347" y="82"/>
                    <a:pt x="350" y="94"/>
                    <a:pt x="354" y="94"/>
                  </a:cubicBezTo>
                  <a:cubicBezTo>
                    <a:pt x="354" y="94"/>
                    <a:pt x="355" y="94"/>
                    <a:pt x="355" y="94"/>
                  </a:cubicBezTo>
                  <a:cubicBezTo>
                    <a:pt x="356" y="94"/>
                    <a:pt x="357" y="93"/>
                    <a:pt x="357" y="93"/>
                  </a:cubicBezTo>
                  <a:cubicBezTo>
                    <a:pt x="353" y="85"/>
                    <a:pt x="351" y="82"/>
                    <a:pt x="349" y="82"/>
                  </a:cubicBezTo>
                  <a:close/>
                  <a:moveTo>
                    <a:pt x="609" y="116"/>
                  </a:moveTo>
                  <a:lnTo>
                    <a:pt x="609" y="116"/>
                  </a:lnTo>
                  <a:cubicBezTo>
                    <a:pt x="609" y="116"/>
                    <a:pt x="609" y="117"/>
                    <a:pt x="609" y="117"/>
                  </a:cubicBezTo>
                  <a:cubicBezTo>
                    <a:pt x="609" y="117"/>
                    <a:pt x="609" y="116"/>
                    <a:pt x="609" y="116"/>
                  </a:cubicBezTo>
                  <a:close/>
                  <a:moveTo>
                    <a:pt x="670" y="115"/>
                  </a:moveTo>
                  <a:cubicBezTo>
                    <a:pt x="670" y="115"/>
                    <a:pt x="671" y="116"/>
                    <a:pt x="671" y="116"/>
                  </a:cubicBezTo>
                  <a:cubicBezTo>
                    <a:pt x="670" y="120"/>
                    <a:pt x="667" y="127"/>
                    <a:pt x="663" y="127"/>
                  </a:cubicBezTo>
                  <a:cubicBezTo>
                    <a:pt x="663" y="127"/>
                    <a:pt x="663" y="126"/>
                    <a:pt x="662" y="126"/>
                  </a:cubicBezTo>
                  <a:cubicBezTo>
                    <a:pt x="660" y="124"/>
                    <a:pt x="666" y="115"/>
                    <a:pt x="670" y="115"/>
                  </a:cubicBezTo>
                  <a:close/>
                  <a:moveTo>
                    <a:pt x="736" y="148"/>
                  </a:moveTo>
                  <a:cubicBezTo>
                    <a:pt x="736" y="149"/>
                    <a:pt x="735" y="149"/>
                    <a:pt x="735" y="149"/>
                  </a:cubicBezTo>
                  <a:lnTo>
                    <a:pt x="735" y="149"/>
                  </a:lnTo>
                  <a:cubicBezTo>
                    <a:pt x="736" y="149"/>
                    <a:pt x="736" y="148"/>
                    <a:pt x="736" y="148"/>
                  </a:cubicBezTo>
                  <a:close/>
                  <a:moveTo>
                    <a:pt x="735" y="164"/>
                  </a:moveTo>
                  <a:lnTo>
                    <a:pt x="735" y="164"/>
                  </a:lnTo>
                  <a:cubicBezTo>
                    <a:pt x="737" y="164"/>
                    <a:pt x="735" y="167"/>
                    <a:pt x="730" y="168"/>
                  </a:cubicBezTo>
                  <a:cubicBezTo>
                    <a:pt x="727" y="170"/>
                    <a:pt x="724" y="171"/>
                    <a:pt x="720" y="173"/>
                  </a:cubicBezTo>
                  <a:cubicBezTo>
                    <a:pt x="723" y="169"/>
                    <a:pt x="728" y="164"/>
                    <a:pt x="731" y="164"/>
                  </a:cubicBezTo>
                  <a:cubicBezTo>
                    <a:pt x="731" y="164"/>
                    <a:pt x="732" y="164"/>
                    <a:pt x="732" y="165"/>
                  </a:cubicBezTo>
                  <a:cubicBezTo>
                    <a:pt x="733" y="164"/>
                    <a:pt x="734" y="164"/>
                    <a:pt x="735" y="164"/>
                  </a:cubicBezTo>
                  <a:close/>
                  <a:moveTo>
                    <a:pt x="807" y="238"/>
                  </a:moveTo>
                  <a:cubicBezTo>
                    <a:pt x="808" y="238"/>
                    <a:pt x="808" y="239"/>
                    <a:pt x="809" y="240"/>
                  </a:cubicBezTo>
                  <a:cubicBezTo>
                    <a:pt x="811" y="242"/>
                    <a:pt x="813" y="244"/>
                    <a:pt x="806" y="248"/>
                  </a:cubicBezTo>
                  <a:lnTo>
                    <a:pt x="802" y="241"/>
                  </a:lnTo>
                  <a:cubicBezTo>
                    <a:pt x="805" y="239"/>
                    <a:pt x="806" y="238"/>
                    <a:pt x="807" y="238"/>
                  </a:cubicBezTo>
                  <a:close/>
                  <a:moveTo>
                    <a:pt x="127" y="248"/>
                  </a:moveTo>
                  <a:lnTo>
                    <a:pt x="128" y="248"/>
                  </a:lnTo>
                  <a:lnTo>
                    <a:pt x="128" y="248"/>
                  </a:lnTo>
                  <a:cubicBezTo>
                    <a:pt x="127" y="248"/>
                    <a:pt x="127" y="248"/>
                    <a:pt x="127" y="248"/>
                  </a:cubicBezTo>
                  <a:close/>
                  <a:moveTo>
                    <a:pt x="152" y="239"/>
                  </a:moveTo>
                  <a:lnTo>
                    <a:pt x="159" y="240"/>
                  </a:lnTo>
                  <a:cubicBezTo>
                    <a:pt x="163" y="243"/>
                    <a:pt x="166" y="247"/>
                    <a:pt x="163" y="249"/>
                  </a:cubicBezTo>
                  <a:cubicBezTo>
                    <a:pt x="158" y="246"/>
                    <a:pt x="150" y="242"/>
                    <a:pt x="152" y="239"/>
                  </a:cubicBezTo>
                  <a:close/>
                  <a:moveTo>
                    <a:pt x="888" y="268"/>
                  </a:moveTo>
                  <a:cubicBezTo>
                    <a:pt x="883" y="271"/>
                    <a:pt x="882" y="271"/>
                    <a:pt x="883" y="274"/>
                  </a:cubicBezTo>
                  <a:cubicBezTo>
                    <a:pt x="883" y="274"/>
                    <a:pt x="884" y="278"/>
                    <a:pt x="887" y="278"/>
                  </a:cubicBezTo>
                  <a:cubicBezTo>
                    <a:pt x="887" y="278"/>
                    <a:pt x="888" y="278"/>
                    <a:pt x="888" y="277"/>
                  </a:cubicBezTo>
                  <a:cubicBezTo>
                    <a:pt x="893" y="273"/>
                    <a:pt x="890" y="271"/>
                    <a:pt x="888" y="268"/>
                  </a:cubicBezTo>
                  <a:close/>
                  <a:moveTo>
                    <a:pt x="803" y="320"/>
                  </a:moveTo>
                  <a:cubicBezTo>
                    <a:pt x="803" y="320"/>
                    <a:pt x="803" y="320"/>
                    <a:pt x="803" y="320"/>
                  </a:cubicBezTo>
                  <a:cubicBezTo>
                    <a:pt x="803" y="320"/>
                    <a:pt x="803" y="320"/>
                    <a:pt x="803" y="320"/>
                  </a:cubicBezTo>
                  <a:close/>
                  <a:moveTo>
                    <a:pt x="900" y="551"/>
                  </a:moveTo>
                  <a:cubicBezTo>
                    <a:pt x="897" y="551"/>
                    <a:pt x="893" y="552"/>
                    <a:pt x="893" y="554"/>
                  </a:cubicBezTo>
                  <a:cubicBezTo>
                    <a:pt x="894" y="556"/>
                    <a:pt x="897" y="557"/>
                    <a:pt x="901" y="557"/>
                  </a:cubicBezTo>
                  <a:cubicBezTo>
                    <a:pt x="904" y="557"/>
                    <a:pt x="908" y="556"/>
                    <a:pt x="908" y="554"/>
                  </a:cubicBezTo>
                  <a:cubicBezTo>
                    <a:pt x="908" y="552"/>
                    <a:pt x="904" y="551"/>
                    <a:pt x="900" y="551"/>
                  </a:cubicBezTo>
                  <a:close/>
                  <a:moveTo>
                    <a:pt x="904" y="569"/>
                  </a:moveTo>
                  <a:cubicBezTo>
                    <a:pt x="903" y="569"/>
                    <a:pt x="902" y="569"/>
                    <a:pt x="900" y="569"/>
                  </a:cubicBezTo>
                  <a:cubicBezTo>
                    <a:pt x="900" y="572"/>
                    <a:pt x="902" y="574"/>
                    <a:pt x="905" y="574"/>
                  </a:cubicBezTo>
                  <a:cubicBezTo>
                    <a:pt x="907" y="574"/>
                    <a:pt x="911" y="573"/>
                    <a:pt x="914" y="572"/>
                  </a:cubicBezTo>
                  <a:cubicBezTo>
                    <a:pt x="911" y="570"/>
                    <a:pt x="908" y="569"/>
                    <a:pt x="904" y="569"/>
                  </a:cubicBezTo>
                  <a:close/>
                  <a:moveTo>
                    <a:pt x="877" y="596"/>
                  </a:moveTo>
                  <a:lnTo>
                    <a:pt x="877" y="599"/>
                  </a:lnTo>
                  <a:lnTo>
                    <a:pt x="870" y="601"/>
                  </a:lnTo>
                  <a:cubicBezTo>
                    <a:pt x="870" y="599"/>
                    <a:pt x="868" y="596"/>
                    <a:pt x="877" y="596"/>
                  </a:cubicBezTo>
                  <a:close/>
                  <a:moveTo>
                    <a:pt x="22" y="638"/>
                  </a:moveTo>
                  <a:cubicBezTo>
                    <a:pt x="24" y="638"/>
                    <a:pt x="26" y="639"/>
                    <a:pt x="28" y="640"/>
                  </a:cubicBezTo>
                  <a:cubicBezTo>
                    <a:pt x="34" y="641"/>
                    <a:pt x="31" y="644"/>
                    <a:pt x="31" y="647"/>
                  </a:cubicBezTo>
                  <a:cubicBezTo>
                    <a:pt x="26" y="646"/>
                    <a:pt x="17" y="645"/>
                    <a:pt x="17" y="642"/>
                  </a:cubicBezTo>
                  <a:cubicBezTo>
                    <a:pt x="17" y="640"/>
                    <a:pt x="19" y="638"/>
                    <a:pt x="22" y="638"/>
                  </a:cubicBezTo>
                  <a:close/>
                  <a:moveTo>
                    <a:pt x="63" y="672"/>
                  </a:moveTo>
                  <a:cubicBezTo>
                    <a:pt x="50" y="672"/>
                    <a:pt x="60" y="678"/>
                    <a:pt x="66" y="678"/>
                  </a:cubicBezTo>
                  <a:cubicBezTo>
                    <a:pt x="68" y="678"/>
                    <a:pt x="70" y="677"/>
                    <a:pt x="70" y="675"/>
                  </a:cubicBezTo>
                  <a:cubicBezTo>
                    <a:pt x="71" y="675"/>
                    <a:pt x="70" y="673"/>
                    <a:pt x="70" y="673"/>
                  </a:cubicBezTo>
                  <a:cubicBezTo>
                    <a:pt x="67" y="673"/>
                    <a:pt x="65" y="672"/>
                    <a:pt x="63" y="672"/>
                  </a:cubicBezTo>
                  <a:close/>
                  <a:moveTo>
                    <a:pt x="78" y="689"/>
                  </a:moveTo>
                  <a:cubicBezTo>
                    <a:pt x="79" y="689"/>
                    <a:pt x="79" y="689"/>
                    <a:pt x="80" y="689"/>
                  </a:cubicBezTo>
                  <a:cubicBezTo>
                    <a:pt x="79" y="689"/>
                    <a:pt x="79" y="689"/>
                    <a:pt x="78" y="689"/>
                  </a:cubicBezTo>
                  <a:close/>
                  <a:moveTo>
                    <a:pt x="35" y="721"/>
                  </a:moveTo>
                  <a:cubicBezTo>
                    <a:pt x="37" y="721"/>
                    <a:pt x="38" y="721"/>
                    <a:pt x="40" y="722"/>
                  </a:cubicBezTo>
                  <a:cubicBezTo>
                    <a:pt x="47" y="723"/>
                    <a:pt x="44" y="726"/>
                    <a:pt x="44" y="729"/>
                  </a:cubicBezTo>
                  <a:cubicBezTo>
                    <a:pt x="39" y="729"/>
                    <a:pt x="29" y="729"/>
                    <a:pt x="30" y="725"/>
                  </a:cubicBezTo>
                  <a:cubicBezTo>
                    <a:pt x="30" y="723"/>
                    <a:pt x="31" y="721"/>
                    <a:pt x="35" y="721"/>
                  </a:cubicBezTo>
                  <a:close/>
                  <a:moveTo>
                    <a:pt x="441" y="1"/>
                  </a:moveTo>
                  <a:cubicBezTo>
                    <a:pt x="438" y="1"/>
                    <a:pt x="433" y="1"/>
                    <a:pt x="432" y="8"/>
                  </a:cubicBezTo>
                  <a:cubicBezTo>
                    <a:pt x="429" y="20"/>
                    <a:pt x="427" y="23"/>
                    <a:pt x="421" y="24"/>
                  </a:cubicBezTo>
                  <a:cubicBezTo>
                    <a:pt x="427" y="23"/>
                    <a:pt x="428" y="10"/>
                    <a:pt x="421" y="10"/>
                  </a:cubicBezTo>
                  <a:cubicBezTo>
                    <a:pt x="421" y="10"/>
                    <a:pt x="420" y="10"/>
                    <a:pt x="420" y="10"/>
                  </a:cubicBezTo>
                  <a:cubicBezTo>
                    <a:pt x="415" y="11"/>
                    <a:pt x="409" y="12"/>
                    <a:pt x="403" y="14"/>
                  </a:cubicBezTo>
                  <a:cubicBezTo>
                    <a:pt x="396" y="15"/>
                    <a:pt x="393" y="17"/>
                    <a:pt x="393" y="33"/>
                  </a:cubicBezTo>
                  <a:cubicBezTo>
                    <a:pt x="393" y="26"/>
                    <a:pt x="393" y="21"/>
                    <a:pt x="391" y="13"/>
                  </a:cubicBezTo>
                  <a:cubicBezTo>
                    <a:pt x="390" y="10"/>
                    <a:pt x="387" y="8"/>
                    <a:pt x="386" y="8"/>
                  </a:cubicBezTo>
                  <a:cubicBezTo>
                    <a:pt x="385" y="8"/>
                    <a:pt x="384" y="9"/>
                    <a:pt x="384" y="12"/>
                  </a:cubicBezTo>
                  <a:cubicBezTo>
                    <a:pt x="385" y="16"/>
                    <a:pt x="384" y="17"/>
                    <a:pt x="382" y="17"/>
                  </a:cubicBezTo>
                  <a:cubicBezTo>
                    <a:pt x="381" y="17"/>
                    <a:pt x="380" y="17"/>
                    <a:pt x="379" y="17"/>
                  </a:cubicBezTo>
                  <a:cubicBezTo>
                    <a:pt x="379" y="17"/>
                    <a:pt x="379" y="17"/>
                    <a:pt x="378" y="17"/>
                  </a:cubicBezTo>
                  <a:cubicBezTo>
                    <a:pt x="377" y="18"/>
                    <a:pt x="378" y="26"/>
                    <a:pt x="378" y="28"/>
                  </a:cubicBezTo>
                  <a:cubicBezTo>
                    <a:pt x="378" y="29"/>
                    <a:pt x="378" y="30"/>
                    <a:pt x="377" y="30"/>
                  </a:cubicBezTo>
                  <a:cubicBezTo>
                    <a:pt x="376" y="30"/>
                    <a:pt x="372" y="24"/>
                    <a:pt x="370" y="23"/>
                  </a:cubicBezTo>
                  <a:cubicBezTo>
                    <a:pt x="369" y="23"/>
                    <a:pt x="369" y="23"/>
                    <a:pt x="368" y="23"/>
                  </a:cubicBezTo>
                  <a:cubicBezTo>
                    <a:pt x="366" y="23"/>
                    <a:pt x="365" y="23"/>
                    <a:pt x="364" y="24"/>
                  </a:cubicBezTo>
                  <a:cubicBezTo>
                    <a:pt x="362" y="26"/>
                    <a:pt x="360" y="28"/>
                    <a:pt x="361" y="35"/>
                  </a:cubicBezTo>
                  <a:cubicBezTo>
                    <a:pt x="362" y="40"/>
                    <a:pt x="359" y="39"/>
                    <a:pt x="357" y="40"/>
                  </a:cubicBezTo>
                  <a:cubicBezTo>
                    <a:pt x="354" y="34"/>
                    <a:pt x="354" y="30"/>
                    <a:pt x="353" y="30"/>
                  </a:cubicBezTo>
                  <a:cubicBezTo>
                    <a:pt x="352" y="30"/>
                    <a:pt x="352" y="31"/>
                    <a:pt x="350" y="33"/>
                  </a:cubicBezTo>
                  <a:cubicBezTo>
                    <a:pt x="349" y="36"/>
                    <a:pt x="347" y="40"/>
                    <a:pt x="346" y="44"/>
                  </a:cubicBezTo>
                  <a:cubicBezTo>
                    <a:pt x="346" y="44"/>
                    <a:pt x="346" y="44"/>
                    <a:pt x="346" y="44"/>
                  </a:cubicBezTo>
                  <a:cubicBezTo>
                    <a:pt x="346" y="44"/>
                    <a:pt x="345" y="48"/>
                    <a:pt x="344" y="48"/>
                  </a:cubicBezTo>
                  <a:cubicBezTo>
                    <a:pt x="343" y="48"/>
                    <a:pt x="343" y="48"/>
                    <a:pt x="343" y="47"/>
                  </a:cubicBezTo>
                  <a:cubicBezTo>
                    <a:pt x="343" y="44"/>
                    <a:pt x="343" y="42"/>
                    <a:pt x="341" y="38"/>
                  </a:cubicBezTo>
                  <a:cubicBezTo>
                    <a:pt x="336" y="40"/>
                    <a:pt x="338" y="42"/>
                    <a:pt x="338" y="49"/>
                  </a:cubicBezTo>
                  <a:cubicBezTo>
                    <a:pt x="338" y="51"/>
                    <a:pt x="338" y="56"/>
                    <a:pt x="335" y="56"/>
                  </a:cubicBezTo>
                  <a:cubicBezTo>
                    <a:pt x="335" y="56"/>
                    <a:pt x="333" y="55"/>
                    <a:pt x="332" y="54"/>
                  </a:cubicBezTo>
                  <a:cubicBezTo>
                    <a:pt x="326" y="45"/>
                    <a:pt x="328" y="42"/>
                    <a:pt x="321" y="41"/>
                  </a:cubicBezTo>
                  <a:cubicBezTo>
                    <a:pt x="317" y="40"/>
                    <a:pt x="313" y="39"/>
                    <a:pt x="309" y="39"/>
                  </a:cubicBezTo>
                  <a:cubicBezTo>
                    <a:pt x="308" y="39"/>
                    <a:pt x="307" y="39"/>
                    <a:pt x="307" y="39"/>
                  </a:cubicBezTo>
                  <a:cubicBezTo>
                    <a:pt x="303" y="41"/>
                    <a:pt x="309" y="46"/>
                    <a:pt x="311" y="49"/>
                  </a:cubicBezTo>
                  <a:cubicBezTo>
                    <a:pt x="313" y="54"/>
                    <a:pt x="313" y="57"/>
                    <a:pt x="311" y="57"/>
                  </a:cubicBezTo>
                  <a:cubicBezTo>
                    <a:pt x="310" y="57"/>
                    <a:pt x="309" y="57"/>
                    <a:pt x="309" y="56"/>
                  </a:cubicBezTo>
                  <a:cubicBezTo>
                    <a:pt x="308" y="56"/>
                    <a:pt x="306" y="55"/>
                    <a:pt x="304" y="55"/>
                  </a:cubicBezTo>
                  <a:cubicBezTo>
                    <a:pt x="302" y="55"/>
                    <a:pt x="300" y="56"/>
                    <a:pt x="302" y="60"/>
                  </a:cubicBezTo>
                  <a:cubicBezTo>
                    <a:pt x="299" y="55"/>
                    <a:pt x="297" y="53"/>
                    <a:pt x="295" y="53"/>
                  </a:cubicBezTo>
                  <a:cubicBezTo>
                    <a:pt x="290" y="53"/>
                    <a:pt x="288" y="65"/>
                    <a:pt x="287" y="66"/>
                  </a:cubicBezTo>
                  <a:cubicBezTo>
                    <a:pt x="286" y="67"/>
                    <a:pt x="285" y="67"/>
                    <a:pt x="284" y="67"/>
                  </a:cubicBezTo>
                  <a:cubicBezTo>
                    <a:pt x="283" y="67"/>
                    <a:pt x="281" y="66"/>
                    <a:pt x="280" y="66"/>
                  </a:cubicBezTo>
                  <a:cubicBezTo>
                    <a:pt x="275" y="66"/>
                    <a:pt x="273" y="68"/>
                    <a:pt x="269" y="70"/>
                  </a:cubicBezTo>
                  <a:cubicBezTo>
                    <a:pt x="268" y="71"/>
                    <a:pt x="260" y="78"/>
                    <a:pt x="254" y="78"/>
                  </a:cubicBezTo>
                  <a:cubicBezTo>
                    <a:pt x="252" y="78"/>
                    <a:pt x="250" y="78"/>
                    <a:pt x="248" y="76"/>
                  </a:cubicBezTo>
                  <a:lnTo>
                    <a:pt x="248" y="76"/>
                  </a:lnTo>
                  <a:cubicBezTo>
                    <a:pt x="245" y="78"/>
                    <a:pt x="245" y="80"/>
                    <a:pt x="252" y="89"/>
                  </a:cubicBezTo>
                  <a:cubicBezTo>
                    <a:pt x="254" y="92"/>
                    <a:pt x="258" y="101"/>
                    <a:pt x="256" y="102"/>
                  </a:cubicBezTo>
                  <a:cubicBezTo>
                    <a:pt x="256" y="102"/>
                    <a:pt x="245" y="91"/>
                    <a:pt x="243" y="90"/>
                  </a:cubicBezTo>
                  <a:cubicBezTo>
                    <a:pt x="242" y="90"/>
                    <a:pt x="240" y="90"/>
                    <a:pt x="239" y="90"/>
                  </a:cubicBezTo>
                  <a:cubicBezTo>
                    <a:pt x="236" y="90"/>
                    <a:pt x="234" y="92"/>
                    <a:pt x="235" y="96"/>
                  </a:cubicBezTo>
                  <a:cubicBezTo>
                    <a:pt x="235" y="100"/>
                    <a:pt x="235" y="104"/>
                    <a:pt x="233" y="107"/>
                  </a:cubicBezTo>
                  <a:cubicBezTo>
                    <a:pt x="233" y="107"/>
                    <a:pt x="226" y="103"/>
                    <a:pt x="225" y="103"/>
                  </a:cubicBezTo>
                  <a:cubicBezTo>
                    <a:pt x="224" y="103"/>
                    <a:pt x="224" y="103"/>
                    <a:pt x="224" y="103"/>
                  </a:cubicBezTo>
                  <a:lnTo>
                    <a:pt x="224" y="103"/>
                  </a:lnTo>
                  <a:cubicBezTo>
                    <a:pt x="218" y="103"/>
                    <a:pt x="238" y="123"/>
                    <a:pt x="235" y="125"/>
                  </a:cubicBezTo>
                  <a:cubicBezTo>
                    <a:pt x="235" y="126"/>
                    <a:pt x="234" y="126"/>
                    <a:pt x="234" y="126"/>
                  </a:cubicBezTo>
                  <a:cubicBezTo>
                    <a:pt x="229" y="126"/>
                    <a:pt x="220" y="111"/>
                    <a:pt x="215" y="111"/>
                  </a:cubicBezTo>
                  <a:cubicBezTo>
                    <a:pt x="215" y="111"/>
                    <a:pt x="215" y="111"/>
                    <a:pt x="215" y="111"/>
                  </a:cubicBezTo>
                  <a:cubicBezTo>
                    <a:pt x="207" y="113"/>
                    <a:pt x="216" y="132"/>
                    <a:pt x="216" y="138"/>
                  </a:cubicBezTo>
                  <a:cubicBezTo>
                    <a:pt x="216" y="139"/>
                    <a:pt x="214" y="147"/>
                    <a:pt x="211" y="147"/>
                  </a:cubicBezTo>
                  <a:cubicBezTo>
                    <a:pt x="210" y="147"/>
                    <a:pt x="208" y="146"/>
                    <a:pt x="207" y="143"/>
                  </a:cubicBezTo>
                  <a:cubicBezTo>
                    <a:pt x="211" y="139"/>
                    <a:pt x="207" y="133"/>
                    <a:pt x="201" y="133"/>
                  </a:cubicBezTo>
                  <a:cubicBezTo>
                    <a:pt x="200" y="133"/>
                    <a:pt x="199" y="133"/>
                    <a:pt x="198" y="133"/>
                  </a:cubicBezTo>
                  <a:cubicBezTo>
                    <a:pt x="196" y="133"/>
                    <a:pt x="192" y="139"/>
                    <a:pt x="199" y="145"/>
                  </a:cubicBezTo>
                  <a:cubicBezTo>
                    <a:pt x="201" y="146"/>
                    <a:pt x="211" y="150"/>
                    <a:pt x="212" y="152"/>
                  </a:cubicBezTo>
                  <a:cubicBezTo>
                    <a:pt x="212" y="152"/>
                    <a:pt x="212" y="153"/>
                    <a:pt x="212" y="153"/>
                  </a:cubicBezTo>
                  <a:cubicBezTo>
                    <a:pt x="211" y="153"/>
                    <a:pt x="194" y="147"/>
                    <a:pt x="189" y="147"/>
                  </a:cubicBezTo>
                  <a:cubicBezTo>
                    <a:pt x="188" y="147"/>
                    <a:pt x="187" y="147"/>
                    <a:pt x="189" y="149"/>
                  </a:cubicBezTo>
                  <a:cubicBezTo>
                    <a:pt x="192" y="153"/>
                    <a:pt x="198" y="157"/>
                    <a:pt x="202" y="161"/>
                  </a:cubicBezTo>
                  <a:cubicBezTo>
                    <a:pt x="205" y="166"/>
                    <a:pt x="206" y="169"/>
                    <a:pt x="209" y="173"/>
                  </a:cubicBezTo>
                  <a:cubicBezTo>
                    <a:pt x="201" y="166"/>
                    <a:pt x="196" y="162"/>
                    <a:pt x="192" y="162"/>
                  </a:cubicBezTo>
                  <a:cubicBezTo>
                    <a:pt x="190" y="162"/>
                    <a:pt x="189" y="163"/>
                    <a:pt x="188" y="164"/>
                  </a:cubicBezTo>
                  <a:cubicBezTo>
                    <a:pt x="187" y="166"/>
                    <a:pt x="187" y="178"/>
                    <a:pt x="195" y="180"/>
                  </a:cubicBezTo>
                  <a:lnTo>
                    <a:pt x="192" y="184"/>
                  </a:lnTo>
                  <a:cubicBezTo>
                    <a:pt x="187" y="181"/>
                    <a:pt x="183" y="176"/>
                    <a:pt x="178" y="174"/>
                  </a:cubicBezTo>
                  <a:cubicBezTo>
                    <a:pt x="177" y="174"/>
                    <a:pt x="175" y="174"/>
                    <a:pt x="174" y="174"/>
                  </a:cubicBezTo>
                  <a:cubicBezTo>
                    <a:pt x="171" y="174"/>
                    <a:pt x="170" y="175"/>
                    <a:pt x="170" y="178"/>
                  </a:cubicBezTo>
                  <a:cubicBezTo>
                    <a:pt x="170" y="184"/>
                    <a:pt x="182" y="194"/>
                    <a:pt x="176" y="194"/>
                  </a:cubicBezTo>
                  <a:cubicBezTo>
                    <a:pt x="175" y="194"/>
                    <a:pt x="172" y="194"/>
                    <a:pt x="168" y="192"/>
                  </a:cubicBezTo>
                  <a:cubicBezTo>
                    <a:pt x="163" y="188"/>
                    <a:pt x="160" y="187"/>
                    <a:pt x="160" y="187"/>
                  </a:cubicBezTo>
                  <a:lnTo>
                    <a:pt x="160" y="187"/>
                  </a:lnTo>
                  <a:cubicBezTo>
                    <a:pt x="157" y="187"/>
                    <a:pt x="168" y="199"/>
                    <a:pt x="166" y="201"/>
                  </a:cubicBezTo>
                  <a:cubicBezTo>
                    <a:pt x="166" y="202"/>
                    <a:pt x="164" y="202"/>
                    <a:pt x="163" y="202"/>
                  </a:cubicBezTo>
                  <a:cubicBezTo>
                    <a:pt x="160" y="202"/>
                    <a:pt x="158" y="202"/>
                    <a:pt x="156" y="202"/>
                  </a:cubicBezTo>
                  <a:cubicBezTo>
                    <a:pt x="153" y="202"/>
                    <a:pt x="152" y="202"/>
                    <a:pt x="153" y="204"/>
                  </a:cubicBezTo>
                  <a:cubicBezTo>
                    <a:pt x="154" y="205"/>
                    <a:pt x="161" y="215"/>
                    <a:pt x="163" y="215"/>
                  </a:cubicBezTo>
                  <a:lnTo>
                    <a:pt x="163" y="215"/>
                  </a:lnTo>
                  <a:cubicBezTo>
                    <a:pt x="156" y="213"/>
                    <a:pt x="153" y="209"/>
                    <a:pt x="148" y="209"/>
                  </a:cubicBezTo>
                  <a:cubicBezTo>
                    <a:pt x="147" y="209"/>
                    <a:pt x="147" y="209"/>
                    <a:pt x="146" y="209"/>
                  </a:cubicBezTo>
                  <a:cubicBezTo>
                    <a:pt x="143" y="210"/>
                    <a:pt x="138" y="212"/>
                    <a:pt x="143" y="217"/>
                  </a:cubicBezTo>
                  <a:cubicBezTo>
                    <a:pt x="149" y="221"/>
                    <a:pt x="144" y="223"/>
                    <a:pt x="143" y="226"/>
                  </a:cubicBezTo>
                  <a:cubicBezTo>
                    <a:pt x="142" y="228"/>
                    <a:pt x="154" y="235"/>
                    <a:pt x="152" y="239"/>
                  </a:cubicBezTo>
                  <a:lnTo>
                    <a:pt x="140" y="231"/>
                  </a:lnTo>
                  <a:lnTo>
                    <a:pt x="140" y="231"/>
                  </a:lnTo>
                  <a:cubicBezTo>
                    <a:pt x="138" y="234"/>
                    <a:pt x="136" y="236"/>
                    <a:pt x="143" y="240"/>
                  </a:cubicBezTo>
                  <a:cubicBezTo>
                    <a:pt x="146" y="244"/>
                    <a:pt x="147" y="245"/>
                    <a:pt x="144" y="245"/>
                  </a:cubicBezTo>
                  <a:cubicBezTo>
                    <a:pt x="143" y="245"/>
                    <a:pt x="141" y="245"/>
                    <a:pt x="140" y="245"/>
                  </a:cubicBezTo>
                  <a:lnTo>
                    <a:pt x="140" y="245"/>
                  </a:lnTo>
                  <a:cubicBezTo>
                    <a:pt x="139" y="247"/>
                    <a:pt x="139" y="248"/>
                    <a:pt x="145" y="251"/>
                  </a:cubicBezTo>
                  <a:cubicBezTo>
                    <a:pt x="151" y="255"/>
                    <a:pt x="150" y="257"/>
                    <a:pt x="148" y="259"/>
                  </a:cubicBezTo>
                  <a:lnTo>
                    <a:pt x="128" y="248"/>
                  </a:lnTo>
                  <a:lnTo>
                    <a:pt x="128" y="248"/>
                  </a:lnTo>
                  <a:cubicBezTo>
                    <a:pt x="135" y="253"/>
                    <a:pt x="132" y="261"/>
                    <a:pt x="131" y="263"/>
                  </a:cubicBezTo>
                  <a:cubicBezTo>
                    <a:pt x="130" y="265"/>
                    <a:pt x="129" y="265"/>
                    <a:pt x="127" y="265"/>
                  </a:cubicBezTo>
                  <a:cubicBezTo>
                    <a:pt x="125" y="265"/>
                    <a:pt x="123" y="264"/>
                    <a:pt x="120" y="264"/>
                  </a:cubicBezTo>
                  <a:cubicBezTo>
                    <a:pt x="120" y="264"/>
                    <a:pt x="119" y="264"/>
                    <a:pt x="119" y="264"/>
                  </a:cubicBezTo>
                  <a:cubicBezTo>
                    <a:pt x="106" y="272"/>
                    <a:pt x="101" y="284"/>
                    <a:pt x="95" y="296"/>
                  </a:cubicBezTo>
                  <a:cubicBezTo>
                    <a:pt x="95" y="296"/>
                    <a:pt x="92" y="295"/>
                    <a:pt x="90" y="295"/>
                  </a:cubicBezTo>
                  <a:cubicBezTo>
                    <a:pt x="89" y="295"/>
                    <a:pt x="88" y="295"/>
                    <a:pt x="88" y="296"/>
                  </a:cubicBezTo>
                  <a:cubicBezTo>
                    <a:pt x="87" y="297"/>
                    <a:pt x="86" y="300"/>
                    <a:pt x="86" y="302"/>
                  </a:cubicBezTo>
                  <a:cubicBezTo>
                    <a:pt x="84" y="309"/>
                    <a:pt x="83" y="316"/>
                    <a:pt x="82" y="324"/>
                  </a:cubicBezTo>
                  <a:cubicBezTo>
                    <a:pt x="81" y="333"/>
                    <a:pt x="79" y="342"/>
                    <a:pt x="80" y="352"/>
                  </a:cubicBezTo>
                  <a:cubicBezTo>
                    <a:pt x="81" y="357"/>
                    <a:pt x="81" y="360"/>
                    <a:pt x="85" y="364"/>
                  </a:cubicBezTo>
                  <a:cubicBezTo>
                    <a:pt x="88" y="366"/>
                    <a:pt x="86" y="369"/>
                    <a:pt x="86" y="371"/>
                  </a:cubicBezTo>
                  <a:cubicBezTo>
                    <a:pt x="86" y="369"/>
                    <a:pt x="84" y="368"/>
                    <a:pt x="82" y="368"/>
                  </a:cubicBezTo>
                  <a:cubicBezTo>
                    <a:pt x="81" y="368"/>
                    <a:pt x="80" y="368"/>
                    <a:pt x="80" y="368"/>
                  </a:cubicBezTo>
                  <a:cubicBezTo>
                    <a:pt x="75" y="372"/>
                    <a:pt x="75" y="378"/>
                    <a:pt x="73" y="383"/>
                  </a:cubicBezTo>
                  <a:cubicBezTo>
                    <a:pt x="72" y="385"/>
                    <a:pt x="68" y="390"/>
                    <a:pt x="74" y="393"/>
                  </a:cubicBezTo>
                  <a:cubicBezTo>
                    <a:pt x="77" y="396"/>
                    <a:pt x="92" y="399"/>
                    <a:pt x="96" y="400"/>
                  </a:cubicBezTo>
                  <a:cubicBezTo>
                    <a:pt x="96" y="402"/>
                    <a:pt x="94" y="402"/>
                    <a:pt x="92" y="402"/>
                  </a:cubicBezTo>
                  <a:cubicBezTo>
                    <a:pt x="87" y="402"/>
                    <a:pt x="79" y="400"/>
                    <a:pt x="75" y="399"/>
                  </a:cubicBezTo>
                  <a:cubicBezTo>
                    <a:pt x="72" y="398"/>
                    <a:pt x="70" y="398"/>
                    <a:pt x="69" y="398"/>
                  </a:cubicBezTo>
                  <a:cubicBezTo>
                    <a:pt x="64" y="398"/>
                    <a:pt x="66" y="402"/>
                    <a:pt x="65" y="406"/>
                  </a:cubicBezTo>
                  <a:cubicBezTo>
                    <a:pt x="63" y="411"/>
                    <a:pt x="63" y="417"/>
                    <a:pt x="58" y="421"/>
                  </a:cubicBezTo>
                  <a:cubicBezTo>
                    <a:pt x="57" y="421"/>
                    <a:pt x="52" y="421"/>
                    <a:pt x="52" y="422"/>
                  </a:cubicBezTo>
                  <a:cubicBezTo>
                    <a:pt x="53" y="426"/>
                    <a:pt x="57" y="428"/>
                    <a:pt x="60" y="432"/>
                  </a:cubicBezTo>
                  <a:cubicBezTo>
                    <a:pt x="66" y="438"/>
                    <a:pt x="51" y="441"/>
                    <a:pt x="47" y="445"/>
                  </a:cubicBezTo>
                  <a:cubicBezTo>
                    <a:pt x="44" y="450"/>
                    <a:pt x="53" y="454"/>
                    <a:pt x="61" y="458"/>
                  </a:cubicBezTo>
                  <a:cubicBezTo>
                    <a:pt x="67" y="461"/>
                    <a:pt x="67" y="462"/>
                    <a:pt x="65" y="462"/>
                  </a:cubicBezTo>
                  <a:cubicBezTo>
                    <a:pt x="61" y="462"/>
                    <a:pt x="50" y="459"/>
                    <a:pt x="47" y="458"/>
                  </a:cubicBezTo>
                  <a:cubicBezTo>
                    <a:pt x="47" y="458"/>
                    <a:pt x="46" y="458"/>
                    <a:pt x="45" y="458"/>
                  </a:cubicBezTo>
                  <a:cubicBezTo>
                    <a:pt x="39" y="458"/>
                    <a:pt x="54" y="468"/>
                    <a:pt x="55" y="469"/>
                  </a:cubicBezTo>
                  <a:cubicBezTo>
                    <a:pt x="61" y="475"/>
                    <a:pt x="45" y="472"/>
                    <a:pt x="40" y="474"/>
                  </a:cubicBezTo>
                  <a:cubicBezTo>
                    <a:pt x="34" y="476"/>
                    <a:pt x="35" y="483"/>
                    <a:pt x="36" y="487"/>
                  </a:cubicBezTo>
                  <a:cubicBezTo>
                    <a:pt x="37" y="489"/>
                    <a:pt x="41" y="502"/>
                    <a:pt x="32" y="502"/>
                  </a:cubicBezTo>
                  <a:cubicBezTo>
                    <a:pt x="31" y="502"/>
                    <a:pt x="30" y="502"/>
                    <a:pt x="29" y="502"/>
                  </a:cubicBezTo>
                  <a:cubicBezTo>
                    <a:pt x="26" y="504"/>
                    <a:pt x="28" y="509"/>
                    <a:pt x="29" y="512"/>
                  </a:cubicBezTo>
                  <a:cubicBezTo>
                    <a:pt x="33" y="525"/>
                    <a:pt x="30" y="537"/>
                    <a:pt x="33" y="549"/>
                  </a:cubicBezTo>
                  <a:cubicBezTo>
                    <a:pt x="34" y="553"/>
                    <a:pt x="38" y="559"/>
                    <a:pt x="49" y="561"/>
                  </a:cubicBezTo>
                  <a:cubicBezTo>
                    <a:pt x="45" y="560"/>
                    <a:pt x="38" y="559"/>
                    <a:pt x="33" y="559"/>
                  </a:cubicBezTo>
                  <a:cubicBezTo>
                    <a:pt x="32" y="559"/>
                    <a:pt x="30" y="559"/>
                    <a:pt x="29" y="559"/>
                  </a:cubicBezTo>
                  <a:cubicBezTo>
                    <a:pt x="25" y="561"/>
                    <a:pt x="31" y="563"/>
                    <a:pt x="29" y="565"/>
                  </a:cubicBezTo>
                  <a:cubicBezTo>
                    <a:pt x="27" y="566"/>
                    <a:pt x="26" y="567"/>
                    <a:pt x="25" y="568"/>
                  </a:cubicBezTo>
                  <a:cubicBezTo>
                    <a:pt x="19" y="573"/>
                    <a:pt x="19" y="579"/>
                    <a:pt x="18" y="585"/>
                  </a:cubicBezTo>
                  <a:cubicBezTo>
                    <a:pt x="23" y="588"/>
                    <a:pt x="21" y="599"/>
                    <a:pt x="22" y="600"/>
                  </a:cubicBezTo>
                  <a:cubicBezTo>
                    <a:pt x="34" y="603"/>
                    <a:pt x="49" y="603"/>
                    <a:pt x="63" y="607"/>
                  </a:cubicBezTo>
                  <a:cubicBezTo>
                    <a:pt x="66" y="609"/>
                    <a:pt x="59" y="611"/>
                    <a:pt x="50" y="611"/>
                  </a:cubicBezTo>
                  <a:cubicBezTo>
                    <a:pt x="46" y="611"/>
                    <a:pt x="42" y="611"/>
                    <a:pt x="39" y="609"/>
                  </a:cubicBezTo>
                  <a:cubicBezTo>
                    <a:pt x="34" y="607"/>
                    <a:pt x="30" y="606"/>
                    <a:pt x="28" y="606"/>
                  </a:cubicBezTo>
                  <a:cubicBezTo>
                    <a:pt x="24" y="606"/>
                    <a:pt x="22" y="608"/>
                    <a:pt x="21" y="611"/>
                  </a:cubicBezTo>
                  <a:cubicBezTo>
                    <a:pt x="21" y="613"/>
                    <a:pt x="19" y="617"/>
                    <a:pt x="24" y="620"/>
                  </a:cubicBezTo>
                  <a:cubicBezTo>
                    <a:pt x="28" y="621"/>
                    <a:pt x="32" y="621"/>
                    <a:pt x="29" y="624"/>
                  </a:cubicBezTo>
                  <a:cubicBezTo>
                    <a:pt x="28" y="626"/>
                    <a:pt x="12" y="632"/>
                    <a:pt x="4" y="632"/>
                  </a:cubicBezTo>
                  <a:cubicBezTo>
                    <a:pt x="3" y="632"/>
                    <a:pt x="2" y="632"/>
                    <a:pt x="1" y="632"/>
                  </a:cubicBezTo>
                  <a:lnTo>
                    <a:pt x="1" y="632"/>
                  </a:lnTo>
                  <a:cubicBezTo>
                    <a:pt x="11" y="634"/>
                    <a:pt x="11" y="636"/>
                    <a:pt x="10" y="641"/>
                  </a:cubicBezTo>
                  <a:cubicBezTo>
                    <a:pt x="10" y="646"/>
                    <a:pt x="10" y="649"/>
                    <a:pt x="14" y="654"/>
                  </a:cubicBezTo>
                  <a:cubicBezTo>
                    <a:pt x="15" y="655"/>
                    <a:pt x="23" y="660"/>
                    <a:pt x="21" y="660"/>
                  </a:cubicBezTo>
                  <a:cubicBezTo>
                    <a:pt x="18" y="661"/>
                    <a:pt x="10" y="661"/>
                    <a:pt x="9" y="663"/>
                  </a:cubicBezTo>
                  <a:cubicBezTo>
                    <a:pt x="7" y="666"/>
                    <a:pt x="13" y="669"/>
                    <a:pt x="13" y="672"/>
                  </a:cubicBezTo>
                  <a:lnTo>
                    <a:pt x="12" y="682"/>
                  </a:lnTo>
                  <a:cubicBezTo>
                    <a:pt x="0" y="685"/>
                    <a:pt x="18" y="688"/>
                    <a:pt x="24" y="689"/>
                  </a:cubicBezTo>
                  <a:cubicBezTo>
                    <a:pt x="32" y="689"/>
                    <a:pt x="32" y="692"/>
                    <a:pt x="32" y="695"/>
                  </a:cubicBezTo>
                  <a:cubicBezTo>
                    <a:pt x="25" y="694"/>
                    <a:pt x="21" y="694"/>
                    <a:pt x="18" y="694"/>
                  </a:cubicBezTo>
                  <a:cubicBezTo>
                    <a:pt x="14" y="694"/>
                    <a:pt x="12" y="695"/>
                    <a:pt x="11" y="698"/>
                  </a:cubicBezTo>
                  <a:cubicBezTo>
                    <a:pt x="7" y="710"/>
                    <a:pt x="8" y="720"/>
                    <a:pt x="8" y="731"/>
                  </a:cubicBezTo>
                  <a:cubicBezTo>
                    <a:pt x="8" y="732"/>
                    <a:pt x="7" y="743"/>
                    <a:pt x="12" y="743"/>
                  </a:cubicBezTo>
                  <a:cubicBezTo>
                    <a:pt x="12" y="743"/>
                    <a:pt x="12" y="743"/>
                    <a:pt x="13" y="743"/>
                  </a:cubicBezTo>
                  <a:cubicBezTo>
                    <a:pt x="14" y="742"/>
                    <a:pt x="16" y="742"/>
                    <a:pt x="17" y="742"/>
                  </a:cubicBezTo>
                  <a:cubicBezTo>
                    <a:pt x="23" y="742"/>
                    <a:pt x="23" y="747"/>
                    <a:pt x="20" y="749"/>
                  </a:cubicBezTo>
                  <a:cubicBezTo>
                    <a:pt x="19" y="751"/>
                    <a:pt x="13" y="750"/>
                    <a:pt x="9" y="751"/>
                  </a:cubicBezTo>
                  <a:cubicBezTo>
                    <a:pt x="6" y="752"/>
                    <a:pt x="7" y="755"/>
                    <a:pt x="6" y="756"/>
                  </a:cubicBezTo>
                  <a:cubicBezTo>
                    <a:pt x="6" y="759"/>
                    <a:pt x="3" y="767"/>
                    <a:pt x="9" y="770"/>
                  </a:cubicBezTo>
                  <a:cubicBezTo>
                    <a:pt x="15" y="772"/>
                    <a:pt x="11" y="774"/>
                    <a:pt x="13" y="778"/>
                  </a:cubicBezTo>
                  <a:cubicBezTo>
                    <a:pt x="15" y="779"/>
                    <a:pt x="25" y="782"/>
                    <a:pt x="25" y="783"/>
                  </a:cubicBezTo>
                  <a:cubicBezTo>
                    <a:pt x="25" y="784"/>
                    <a:pt x="18" y="785"/>
                    <a:pt x="16" y="786"/>
                  </a:cubicBezTo>
                  <a:cubicBezTo>
                    <a:pt x="11" y="789"/>
                    <a:pt x="9" y="793"/>
                    <a:pt x="9" y="797"/>
                  </a:cubicBezTo>
                  <a:cubicBezTo>
                    <a:pt x="9" y="802"/>
                    <a:pt x="10" y="809"/>
                    <a:pt x="12" y="814"/>
                  </a:cubicBezTo>
                  <a:cubicBezTo>
                    <a:pt x="13" y="818"/>
                    <a:pt x="18" y="819"/>
                    <a:pt x="25" y="819"/>
                  </a:cubicBezTo>
                  <a:cubicBezTo>
                    <a:pt x="27" y="819"/>
                    <a:pt x="29" y="820"/>
                    <a:pt x="31" y="820"/>
                  </a:cubicBezTo>
                  <a:cubicBezTo>
                    <a:pt x="45" y="820"/>
                    <a:pt x="62" y="807"/>
                    <a:pt x="40" y="807"/>
                  </a:cubicBezTo>
                  <a:cubicBezTo>
                    <a:pt x="38" y="807"/>
                    <a:pt x="36" y="807"/>
                    <a:pt x="33" y="807"/>
                  </a:cubicBezTo>
                  <a:lnTo>
                    <a:pt x="33" y="807"/>
                  </a:lnTo>
                  <a:cubicBezTo>
                    <a:pt x="42" y="806"/>
                    <a:pt x="40" y="793"/>
                    <a:pt x="52" y="791"/>
                  </a:cubicBezTo>
                  <a:cubicBezTo>
                    <a:pt x="59" y="789"/>
                    <a:pt x="53" y="788"/>
                    <a:pt x="50" y="785"/>
                  </a:cubicBezTo>
                  <a:cubicBezTo>
                    <a:pt x="47" y="783"/>
                    <a:pt x="49" y="780"/>
                    <a:pt x="47" y="778"/>
                  </a:cubicBezTo>
                  <a:cubicBezTo>
                    <a:pt x="41" y="765"/>
                    <a:pt x="43" y="751"/>
                    <a:pt x="47" y="738"/>
                  </a:cubicBezTo>
                  <a:cubicBezTo>
                    <a:pt x="48" y="730"/>
                    <a:pt x="65" y="713"/>
                    <a:pt x="33" y="711"/>
                  </a:cubicBezTo>
                  <a:cubicBezTo>
                    <a:pt x="32" y="711"/>
                    <a:pt x="11" y="709"/>
                    <a:pt x="17" y="708"/>
                  </a:cubicBezTo>
                  <a:cubicBezTo>
                    <a:pt x="23" y="707"/>
                    <a:pt x="31" y="706"/>
                    <a:pt x="38" y="706"/>
                  </a:cubicBezTo>
                  <a:lnTo>
                    <a:pt x="77" y="706"/>
                  </a:lnTo>
                  <a:cubicBezTo>
                    <a:pt x="75" y="705"/>
                    <a:pt x="72" y="705"/>
                    <a:pt x="70" y="703"/>
                  </a:cubicBezTo>
                  <a:cubicBezTo>
                    <a:pt x="69" y="701"/>
                    <a:pt x="68" y="699"/>
                    <a:pt x="69" y="697"/>
                  </a:cubicBezTo>
                  <a:cubicBezTo>
                    <a:pt x="69" y="694"/>
                    <a:pt x="70" y="689"/>
                    <a:pt x="78" y="689"/>
                  </a:cubicBezTo>
                  <a:cubicBezTo>
                    <a:pt x="78" y="689"/>
                    <a:pt x="78" y="689"/>
                    <a:pt x="78" y="689"/>
                  </a:cubicBezTo>
                  <a:lnTo>
                    <a:pt x="78" y="689"/>
                  </a:lnTo>
                  <a:cubicBezTo>
                    <a:pt x="62" y="688"/>
                    <a:pt x="76" y="682"/>
                    <a:pt x="61" y="680"/>
                  </a:cubicBezTo>
                  <a:cubicBezTo>
                    <a:pt x="53" y="679"/>
                    <a:pt x="36" y="675"/>
                    <a:pt x="51" y="672"/>
                  </a:cubicBezTo>
                  <a:cubicBezTo>
                    <a:pt x="53" y="672"/>
                    <a:pt x="54" y="672"/>
                    <a:pt x="56" y="672"/>
                  </a:cubicBezTo>
                  <a:cubicBezTo>
                    <a:pt x="58" y="672"/>
                    <a:pt x="60" y="672"/>
                    <a:pt x="62" y="672"/>
                  </a:cubicBezTo>
                  <a:cubicBezTo>
                    <a:pt x="65" y="672"/>
                    <a:pt x="69" y="672"/>
                    <a:pt x="72" y="670"/>
                  </a:cubicBezTo>
                  <a:cubicBezTo>
                    <a:pt x="76" y="668"/>
                    <a:pt x="76" y="666"/>
                    <a:pt x="69" y="664"/>
                  </a:cubicBezTo>
                  <a:cubicBezTo>
                    <a:pt x="62" y="662"/>
                    <a:pt x="65" y="662"/>
                    <a:pt x="65" y="659"/>
                  </a:cubicBezTo>
                  <a:cubicBezTo>
                    <a:pt x="65" y="658"/>
                    <a:pt x="66" y="658"/>
                    <a:pt x="67" y="658"/>
                  </a:cubicBezTo>
                  <a:cubicBezTo>
                    <a:pt x="69" y="658"/>
                    <a:pt x="71" y="659"/>
                    <a:pt x="74" y="659"/>
                  </a:cubicBezTo>
                  <a:cubicBezTo>
                    <a:pt x="87" y="657"/>
                    <a:pt x="61" y="646"/>
                    <a:pt x="75" y="642"/>
                  </a:cubicBezTo>
                  <a:cubicBezTo>
                    <a:pt x="75" y="639"/>
                    <a:pt x="56" y="633"/>
                    <a:pt x="60" y="632"/>
                  </a:cubicBezTo>
                  <a:cubicBezTo>
                    <a:pt x="62" y="632"/>
                    <a:pt x="75" y="632"/>
                    <a:pt x="74" y="630"/>
                  </a:cubicBezTo>
                  <a:cubicBezTo>
                    <a:pt x="71" y="627"/>
                    <a:pt x="62" y="628"/>
                    <a:pt x="58" y="625"/>
                  </a:cubicBezTo>
                  <a:cubicBezTo>
                    <a:pt x="58" y="625"/>
                    <a:pt x="81" y="624"/>
                    <a:pt x="81" y="624"/>
                  </a:cubicBezTo>
                  <a:cubicBezTo>
                    <a:pt x="71" y="620"/>
                    <a:pt x="64" y="616"/>
                    <a:pt x="71" y="612"/>
                  </a:cubicBezTo>
                  <a:cubicBezTo>
                    <a:pt x="75" y="610"/>
                    <a:pt x="78" y="607"/>
                    <a:pt x="78" y="605"/>
                  </a:cubicBezTo>
                  <a:cubicBezTo>
                    <a:pt x="77" y="603"/>
                    <a:pt x="75" y="601"/>
                    <a:pt x="73" y="601"/>
                  </a:cubicBezTo>
                  <a:cubicBezTo>
                    <a:pt x="73" y="601"/>
                    <a:pt x="73" y="601"/>
                    <a:pt x="73" y="602"/>
                  </a:cubicBezTo>
                  <a:lnTo>
                    <a:pt x="73" y="602"/>
                  </a:lnTo>
                  <a:lnTo>
                    <a:pt x="74" y="596"/>
                  </a:lnTo>
                  <a:cubicBezTo>
                    <a:pt x="75" y="592"/>
                    <a:pt x="74" y="594"/>
                    <a:pt x="68" y="592"/>
                  </a:cubicBezTo>
                  <a:cubicBezTo>
                    <a:pt x="64" y="590"/>
                    <a:pt x="75" y="584"/>
                    <a:pt x="76" y="582"/>
                  </a:cubicBezTo>
                  <a:cubicBezTo>
                    <a:pt x="78" y="579"/>
                    <a:pt x="82" y="575"/>
                    <a:pt x="77" y="572"/>
                  </a:cubicBezTo>
                  <a:cubicBezTo>
                    <a:pt x="74" y="569"/>
                    <a:pt x="59" y="568"/>
                    <a:pt x="73" y="565"/>
                  </a:cubicBezTo>
                  <a:cubicBezTo>
                    <a:pt x="82" y="565"/>
                    <a:pt x="90" y="559"/>
                    <a:pt x="75" y="559"/>
                  </a:cubicBezTo>
                  <a:cubicBezTo>
                    <a:pt x="61" y="558"/>
                    <a:pt x="59" y="553"/>
                    <a:pt x="68" y="551"/>
                  </a:cubicBezTo>
                  <a:cubicBezTo>
                    <a:pt x="75" y="549"/>
                    <a:pt x="85" y="551"/>
                    <a:pt x="80" y="544"/>
                  </a:cubicBezTo>
                  <a:cubicBezTo>
                    <a:pt x="79" y="544"/>
                    <a:pt x="65" y="534"/>
                    <a:pt x="68" y="534"/>
                  </a:cubicBezTo>
                  <a:lnTo>
                    <a:pt x="68" y="534"/>
                  </a:lnTo>
                  <a:cubicBezTo>
                    <a:pt x="70" y="534"/>
                    <a:pt x="76" y="540"/>
                    <a:pt x="81" y="540"/>
                  </a:cubicBezTo>
                  <a:cubicBezTo>
                    <a:pt x="81" y="540"/>
                    <a:pt x="82" y="539"/>
                    <a:pt x="82" y="539"/>
                  </a:cubicBezTo>
                  <a:cubicBezTo>
                    <a:pt x="86" y="538"/>
                    <a:pt x="76" y="531"/>
                    <a:pt x="74" y="529"/>
                  </a:cubicBezTo>
                  <a:cubicBezTo>
                    <a:pt x="75" y="525"/>
                    <a:pt x="75" y="522"/>
                    <a:pt x="81" y="520"/>
                  </a:cubicBezTo>
                  <a:cubicBezTo>
                    <a:pt x="86" y="518"/>
                    <a:pt x="88" y="517"/>
                    <a:pt x="89" y="514"/>
                  </a:cubicBezTo>
                  <a:cubicBezTo>
                    <a:pt x="91" y="510"/>
                    <a:pt x="91" y="507"/>
                    <a:pt x="88" y="503"/>
                  </a:cubicBezTo>
                  <a:cubicBezTo>
                    <a:pt x="86" y="498"/>
                    <a:pt x="77" y="495"/>
                    <a:pt x="86" y="494"/>
                  </a:cubicBezTo>
                  <a:cubicBezTo>
                    <a:pt x="95" y="494"/>
                    <a:pt x="99" y="490"/>
                    <a:pt x="98" y="486"/>
                  </a:cubicBezTo>
                  <a:cubicBezTo>
                    <a:pt x="97" y="483"/>
                    <a:pt x="88" y="482"/>
                    <a:pt x="83" y="480"/>
                  </a:cubicBezTo>
                  <a:lnTo>
                    <a:pt x="83" y="480"/>
                  </a:lnTo>
                  <a:cubicBezTo>
                    <a:pt x="87" y="481"/>
                    <a:pt x="89" y="481"/>
                    <a:pt x="92" y="481"/>
                  </a:cubicBezTo>
                  <a:cubicBezTo>
                    <a:pt x="102" y="481"/>
                    <a:pt x="99" y="472"/>
                    <a:pt x="93" y="467"/>
                  </a:cubicBezTo>
                  <a:cubicBezTo>
                    <a:pt x="88" y="464"/>
                    <a:pt x="89" y="461"/>
                    <a:pt x="96" y="461"/>
                  </a:cubicBezTo>
                  <a:cubicBezTo>
                    <a:pt x="101" y="461"/>
                    <a:pt x="103" y="464"/>
                    <a:pt x="106" y="464"/>
                  </a:cubicBezTo>
                  <a:cubicBezTo>
                    <a:pt x="107" y="464"/>
                    <a:pt x="107" y="464"/>
                    <a:pt x="108" y="464"/>
                  </a:cubicBezTo>
                  <a:cubicBezTo>
                    <a:pt x="112" y="464"/>
                    <a:pt x="106" y="461"/>
                    <a:pt x="105" y="459"/>
                  </a:cubicBezTo>
                  <a:cubicBezTo>
                    <a:pt x="102" y="455"/>
                    <a:pt x="103" y="451"/>
                    <a:pt x="110" y="450"/>
                  </a:cubicBezTo>
                  <a:cubicBezTo>
                    <a:pt x="112" y="451"/>
                    <a:pt x="113" y="451"/>
                    <a:pt x="114" y="451"/>
                  </a:cubicBezTo>
                  <a:cubicBezTo>
                    <a:pt x="118" y="451"/>
                    <a:pt x="107" y="444"/>
                    <a:pt x="107" y="442"/>
                  </a:cubicBezTo>
                  <a:cubicBezTo>
                    <a:pt x="105" y="437"/>
                    <a:pt x="112" y="434"/>
                    <a:pt x="107" y="428"/>
                  </a:cubicBezTo>
                  <a:cubicBezTo>
                    <a:pt x="102" y="423"/>
                    <a:pt x="105" y="419"/>
                    <a:pt x="108" y="415"/>
                  </a:cubicBezTo>
                  <a:cubicBezTo>
                    <a:pt x="111" y="412"/>
                    <a:pt x="120" y="407"/>
                    <a:pt x="113" y="400"/>
                  </a:cubicBezTo>
                  <a:cubicBezTo>
                    <a:pt x="112" y="399"/>
                    <a:pt x="114" y="399"/>
                    <a:pt x="117" y="399"/>
                  </a:cubicBezTo>
                  <a:cubicBezTo>
                    <a:pt x="118" y="399"/>
                    <a:pt x="120" y="399"/>
                    <a:pt x="121" y="399"/>
                  </a:cubicBezTo>
                  <a:cubicBezTo>
                    <a:pt x="122" y="399"/>
                    <a:pt x="124" y="399"/>
                    <a:pt x="124" y="399"/>
                  </a:cubicBezTo>
                  <a:cubicBezTo>
                    <a:pt x="129" y="398"/>
                    <a:pt x="122" y="394"/>
                    <a:pt x="123" y="392"/>
                  </a:cubicBezTo>
                  <a:cubicBezTo>
                    <a:pt x="124" y="388"/>
                    <a:pt x="126" y="386"/>
                    <a:pt x="126" y="382"/>
                  </a:cubicBezTo>
                  <a:cubicBezTo>
                    <a:pt x="126" y="378"/>
                    <a:pt x="118" y="377"/>
                    <a:pt x="126" y="375"/>
                  </a:cubicBezTo>
                  <a:cubicBezTo>
                    <a:pt x="133" y="373"/>
                    <a:pt x="146" y="369"/>
                    <a:pt x="126" y="362"/>
                  </a:cubicBezTo>
                  <a:lnTo>
                    <a:pt x="126" y="362"/>
                  </a:lnTo>
                  <a:cubicBezTo>
                    <a:pt x="129" y="363"/>
                    <a:pt x="132" y="363"/>
                    <a:pt x="134" y="363"/>
                  </a:cubicBezTo>
                  <a:cubicBezTo>
                    <a:pt x="147" y="363"/>
                    <a:pt x="147" y="346"/>
                    <a:pt x="142" y="339"/>
                  </a:cubicBezTo>
                  <a:cubicBezTo>
                    <a:pt x="140" y="337"/>
                    <a:pt x="142" y="337"/>
                    <a:pt x="145" y="337"/>
                  </a:cubicBezTo>
                  <a:cubicBezTo>
                    <a:pt x="147" y="337"/>
                    <a:pt x="150" y="337"/>
                    <a:pt x="153" y="337"/>
                  </a:cubicBezTo>
                  <a:cubicBezTo>
                    <a:pt x="158" y="337"/>
                    <a:pt x="161" y="336"/>
                    <a:pt x="153" y="331"/>
                  </a:cubicBezTo>
                  <a:cubicBezTo>
                    <a:pt x="146" y="326"/>
                    <a:pt x="136" y="320"/>
                    <a:pt x="145" y="320"/>
                  </a:cubicBezTo>
                  <a:cubicBezTo>
                    <a:pt x="145" y="320"/>
                    <a:pt x="146" y="320"/>
                    <a:pt x="147" y="320"/>
                  </a:cubicBezTo>
                  <a:cubicBezTo>
                    <a:pt x="147" y="318"/>
                    <a:pt x="150" y="310"/>
                    <a:pt x="149" y="310"/>
                  </a:cubicBezTo>
                  <a:lnTo>
                    <a:pt x="149" y="310"/>
                  </a:lnTo>
                  <a:cubicBezTo>
                    <a:pt x="150" y="310"/>
                    <a:pt x="152" y="315"/>
                    <a:pt x="157" y="315"/>
                  </a:cubicBezTo>
                  <a:cubicBezTo>
                    <a:pt x="159" y="314"/>
                    <a:pt x="159" y="311"/>
                    <a:pt x="160" y="310"/>
                  </a:cubicBezTo>
                  <a:cubicBezTo>
                    <a:pt x="163" y="306"/>
                    <a:pt x="173" y="305"/>
                    <a:pt x="174" y="300"/>
                  </a:cubicBezTo>
                  <a:lnTo>
                    <a:pt x="174" y="300"/>
                  </a:lnTo>
                  <a:cubicBezTo>
                    <a:pt x="173" y="300"/>
                    <a:pt x="172" y="300"/>
                    <a:pt x="171" y="300"/>
                  </a:cubicBezTo>
                  <a:cubicBezTo>
                    <a:pt x="163" y="300"/>
                    <a:pt x="146" y="293"/>
                    <a:pt x="141" y="287"/>
                  </a:cubicBezTo>
                  <a:cubicBezTo>
                    <a:pt x="141" y="286"/>
                    <a:pt x="142" y="286"/>
                    <a:pt x="143" y="286"/>
                  </a:cubicBezTo>
                  <a:cubicBezTo>
                    <a:pt x="147" y="286"/>
                    <a:pt x="156" y="292"/>
                    <a:pt x="158" y="294"/>
                  </a:cubicBezTo>
                  <a:cubicBezTo>
                    <a:pt x="160" y="295"/>
                    <a:pt x="161" y="295"/>
                    <a:pt x="161" y="295"/>
                  </a:cubicBezTo>
                  <a:cubicBezTo>
                    <a:pt x="164" y="295"/>
                    <a:pt x="163" y="289"/>
                    <a:pt x="165" y="289"/>
                  </a:cubicBezTo>
                  <a:cubicBezTo>
                    <a:pt x="166" y="289"/>
                    <a:pt x="166" y="288"/>
                    <a:pt x="167" y="288"/>
                  </a:cubicBezTo>
                  <a:cubicBezTo>
                    <a:pt x="169" y="288"/>
                    <a:pt x="173" y="289"/>
                    <a:pt x="176" y="289"/>
                  </a:cubicBezTo>
                  <a:cubicBezTo>
                    <a:pt x="177" y="289"/>
                    <a:pt x="178" y="289"/>
                    <a:pt x="178" y="288"/>
                  </a:cubicBezTo>
                  <a:cubicBezTo>
                    <a:pt x="174" y="285"/>
                    <a:pt x="168" y="281"/>
                    <a:pt x="172" y="280"/>
                  </a:cubicBezTo>
                  <a:cubicBezTo>
                    <a:pt x="178" y="278"/>
                    <a:pt x="185" y="279"/>
                    <a:pt x="188" y="276"/>
                  </a:cubicBezTo>
                  <a:cubicBezTo>
                    <a:pt x="179" y="274"/>
                    <a:pt x="192" y="258"/>
                    <a:pt x="191" y="255"/>
                  </a:cubicBezTo>
                  <a:cubicBezTo>
                    <a:pt x="190" y="253"/>
                    <a:pt x="178" y="249"/>
                    <a:pt x="175" y="244"/>
                  </a:cubicBezTo>
                  <a:cubicBezTo>
                    <a:pt x="174" y="243"/>
                    <a:pt x="174" y="242"/>
                    <a:pt x="175" y="242"/>
                  </a:cubicBezTo>
                  <a:cubicBezTo>
                    <a:pt x="178" y="242"/>
                    <a:pt x="189" y="248"/>
                    <a:pt x="192" y="250"/>
                  </a:cubicBezTo>
                  <a:cubicBezTo>
                    <a:pt x="188" y="248"/>
                    <a:pt x="182" y="242"/>
                    <a:pt x="185" y="242"/>
                  </a:cubicBezTo>
                  <a:cubicBezTo>
                    <a:pt x="186" y="242"/>
                    <a:pt x="186" y="242"/>
                    <a:pt x="186" y="242"/>
                  </a:cubicBezTo>
                  <a:cubicBezTo>
                    <a:pt x="191" y="242"/>
                    <a:pt x="197" y="248"/>
                    <a:pt x="200" y="248"/>
                  </a:cubicBezTo>
                  <a:cubicBezTo>
                    <a:pt x="201" y="248"/>
                    <a:pt x="201" y="248"/>
                    <a:pt x="201" y="248"/>
                  </a:cubicBezTo>
                  <a:cubicBezTo>
                    <a:pt x="204" y="248"/>
                    <a:pt x="188" y="236"/>
                    <a:pt x="192" y="235"/>
                  </a:cubicBezTo>
                  <a:cubicBezTo>
                    <a:pt x="192" y="234"/>
                    <a:pt x="192" y="234"/>
                    <a:pt x="192" y="234"/>
                  </a:cubicBezTo>
                  <a:cubicBezTo>
                    <a:pt x="195" y="234"/>
                    <a:pt x="202" y="236"/>
                    <a:pt x="204" y="236"/>
                  </a:cubicBezTo>
                  <a:cubicBezTo>
                    <a:pt x="206" y="236"/>
                    <a:pt x="206" y="236"/>
                    <a:pt x="204" y="235"/>
                  </a:cubicBezTo>
                  <a:cubicBezTo>
                    <a:pt x="200" y="232"/>
                    <a:pt x="196" y="232"/>
                    <a:pt x="194" y="228"/>
                  </a:cubicBezTo>
                  <a:cubicBezTo>
                    <a:pt x="194" y="227"/>
                    <a:pt x="194" y="226"/>
                    <a:pt x="197" y="226"/>
                  </a:cubicBezTo>
                  <a:cubicBezTo>
                    <a:pt x="201" y="227"/>
                    <a:pt x="210" y="235"/>
                    <a:pt x="213" y="235"/>
                  </a:cubicBezTo>
                  <a:cubicBezTo>
                    <a:pt x="214" y="235"/>
                    <a:pt x="214" y="235"/>
                    <a:pt x="214" y="235"/>
                  </a:cubicBezTo>
                  <a:cubicBezTo>
                    <a:pt x="217" y="234"/>
                    <a:pt x="219" y="232"/>
                    <a:pt x="219" y="228"/>
                  </a:cubicBezTo>
                  <a:cubicBezTo>
                    <a:pt x="219" y="228"/>
                    <a:pt x="214" y="224"/>
                    <a:pt x="214" y="224"/>
                  </a:cubicBezTo>
                  <a:cubicBezTo>
                    <a:pt x="217" y="221"/>
                    <a:pt x="220" y="218"/>
                    <a:pt x="221" y="214"/>
                  </a:cubicBezTo>
                  <a:cubicBezTo>
                    <a:pt x="222" y="209"/>
                    <a:pt x="218" y="205"/>
                    <a:pt x="212" y="205"/>
                  </a:cubicBezTo>
                  <a:cubicBezTo>
                    <a:pt x="212" y="205"/>
                    <a:pt x="211" y="205"/>
                    <a:pt x="211" y="205"/>
                  </a:cubicBezTo>
                  <a:cubicBezTo>
                    <a:pt x="213" y="203"/>
                    <a:pt x="214" y="200"/>
                    <a:pt x="218" y="200"/>
                  </a:cubicBezTo>
                  <a:cubicBezTo>
                    <a:pt x="219" y="200"/>
                    <a:pt x="221" y="201"/>
                    <a:pt x="223" y="201"/>
                  </a:cubicBezTo>
                  <a:cubicBezTo>
                    <a:pt x="226" y="202"/>
                    <a:pt x="231" y="204"/>
                    <a:pt x="234" y="204"/>
                  </a:cubicBezTo>
                  <a:cubicBezTo>
                    <a:pt x="236" y="204"/>
                    <a:pt x="238" y="203"/>
                    <a:pt x="236" y="200"/>
                  </a:cubicBezTo>
                  <a:cubicBezTo>
                    <a:pt x="233" y="194"/>
                    <a:pt x="231" y="192"/>
                    <a:pt x="233" y="188"/>
                  </a:cubicBezTo>
                  <a:cubicBezTo>
                    <a:pt x="233" y="187"/>
                    <a:pt x="236" y="187"/>
                    <a:pt x="235" y="185"/>
                  </a:cubicBezTo>
                  <a:cubicBezTo>
                    <a:pt x="234" y="183"/>
                    <a:pt x="232" y="181"/>
                    <a:pt x="231" y="180"/>
                  </a:cubicBezTo>
                  <a:cubicBezTo>
                    <a:pt x="230" y="175"/>
                    <a:pt x="237" y="174"/>
                    <a:pt x="238" y="170"/>
                  </a:cubicBezTo>
                  <a:cubicBezTo>
                    <a:pt x="238" y="167"/>
                    <a:pt x="236" y="162"/>
                    <a:pt x="239" y="162"/>
                  </a:cubicBezTo>
                  <a:cubicBezTo>
                    <a:pt x="240" y="162"/>
                    <a:pt x="241" y="162"/>
                    <a:pt x="243" y="163"/>
                  </a:cubicBezTo>
                  <a:cubicBezTo>
                    <a:pt x="244" y="163"/>
                    <a:pt x="245" y="164"/>
                    <a:pt x="246" y="164"/>
                  </a:cubicBezTo>
                  <a:cubicBezTo>
                    <a:pt x="250" y="164"/>
                    <a:pt x="253" y="159"/>
                    <a:pt x="251" y="155"/>
                  </a:cubicBezTo>
                  <a:cubicBezTo>
                    <a:pt x="249" y="152"/>
                    <a:pt x="246" y="151"/>
                    <a:pt x="243" y="151"/>
                  </a:cubicBezTo>
                  <a:cubicBezTo>
                    <a:pt x="241" y="151"/>
                    <a:pt x="240" y="151"/>
                    <a:pt x="240" y="152"/>
                  </a:cubicBezTo>
                  <a:cubicBezTo>
                    <a:pt x="241" y="149"/>
                    <a:pt x="242" y="148"/>
                    <a:pt x="245" y="148"/>
                  </a:cubicBezTo>
                  <a:cubicBezTo>
                    <a:pt x="246" y="148"/>
                    <a:pt x="247" y="148"/>
                    <a:pt x="247" y="148"/>
                  </a:cubicBezTo>
                  <a:cubicBezTo>
                    <a:pt x="250" y="149"/>
                    <a:pt x="254" y="151"/>
                    <a:pt x="257" y="151"/>
                  </a:cubicBezTo>
                  <a:cubicBezTo>
                    <a:pt x="258" y="151"/>
                    <a:pt x="258" y="151"/>
                    <a:pt x="259" y="151"/>
                  </a:cubicBezTo>
                  <a:cubicBezTo>
                    <a:pt x="264" y="150"/>
                    <a:pt x="258" y="143"/>
                    <a:pt x="263" y="143"/>
                  </a:cubicBezTo>
                  <a:cubicBezTo>
                    <a:pt x="263" y="143"/>
                    <a:pt x="264" y="143"/>
                    <a:pt x="264" y="143"/>
                  </a:cubicBezTo>
                  <a:cubicBezTo>
                    <a:pt x="266" y="143"/>
                    <a:pt x="275" y="148"/>
                    <a:pt x="277" y="148"/>
                  </a:cubicBezTo>
                  <a:cubicBezTo>
                    <a:pt x="278" y="148"/>
                    <a:pt x="278" y="147"/>
                    <a:pt x="275" y="144"/>
                  </a:cubicBezTo>
                  <a:cubicBezTo>
                    <a:pt x="271" y="138"/>
                    <a:pt x="263" y="129"/>
                    <a:pt x="267" y="129"/>
                  </a:cubicBezTo>
                  <a:cubicBezTo>
                    <a:pt x="268" y="129"/>
                    <a:pt x="269" y="129"/>
                    <a:pt x="270" y="130"/>
                  </a:cubicBezTo>
                  <a:cubicBezTo>
                    <a:pt x="275" y="132"/>
                    <a:pt x="280" y="136"/>
                    <a:pt x="284" y="136"/>
                  </a:cubicBezTo>
                  <a:cubicBezTo>
                    <a:pt x="285" y="135"/>
                    <a:pt x="295" y="134"/>
                    <a:pt x="291" y="129"/>
                  </a:cubicBezTo>
                  <a:cubicBezTo>
                    <a:pt x="288" y="126"/>
                    <a:pt x="275" y="115"/>
                    <a:pt x="281" y="114"/>
                  </a:cubicBezTo>
                  <a:cubicBezTo>
                    <a:pt x="281" y="114"/>
                    <a:pt x="281" y="114"/>
                    <a:pt x="281" y="114"/>
                  </a:cubicBezTo>
                  <a:cubicBezTo>
                    <a:pt x="285" y="114"/>
                    <a:pt x="289" y="123"/>
                    <a:pt x="294" y="126"/>
                  </a:cubicBezTo>
                  <a:cubicBezTo>
                    <a:pt x="294" y="125"/>
                    <a:pt x="288" y="113"/>
                    <a:pt x="288" y="112"/>
                  </a:cubicBezTo>
                  <a:cubicBezTo>
                    <a:pt x="287" y="110"/>
                    <a:pt x="287" y="109"/>
                    <a:pt x="288" y="109"/>
                  </a:cubicBezTo>
                  <a:cubicBezTo>
                    <a:pt x="289" y="109"/>
                    <a:pt x="291" y="110"/>
                    <a:pt x="293" y="112"/>
                  </a:cubicBezTo>
                  <a:cubicBezTo>
                    <a:pt x="296" y="115"/>
                    <a:pt x="301" y="116"/>
                    <a:pt x="305" y="116"/>
                  </a:cubicBezTo>
                  <a:cubicBezTo>
                    <a:pt x="308" y="116"/>
                    <a:pt x="310" y="115"/>
                    <a:pt x="310" y="113"/>
                  </a:cubicBezTo>
                  <a:cubicBezTo>
                    <a:pt x="311" y="108"/>
                    <a:pt x="294" y="90"/>
                    <a:pt x="295" y="90"/>
                  </a:cubicBezTo>
                  <a:cubicBezTo>
                    <a:pt x="296" y="89"/>
                    <a:pt x="296" y="89"/>
                    <a:pt x="296" y="89"/>
                  </a:cubicBezTo>
                  <a:cubicBezTo>
                    <a:pt x="298" y="89"/>
                    <a:pt x="302" y="94"/>
                    <a:pt x="305" y="96"/>
                  </a:cubicBezTo>
                  <a:cubicBezTo>
                    <a:pt x="308" y="98"/>
                    <a:pt x="310" y="99"/>
                    <a:pt x="312" y="99"/>
                  </a:cubicBezTo>
                  <a:cubicBezTo>
                    <a:pt x="313" y="99"/>
                    <a:pt x="314" y="99"/>
                    <a:pt x="315" y="98"/>
                  </a:cubicBezTo>
                  <a:cubicBezTo>
                    <a:pt x="315" y="98"/>
                    <a:pt x="315" y="98"/>
                    <a:pt x="315" y="98"/>
                  </a:cubicBezTo>
                  <a:cubicBezTo>
                    <a:pt x="319" y="98"/>
                    <a:pt x="328" y="105"/>
                    <a:pt x="331" y="105"/>
                  </a:cubicBezTo>
                  <a:cubicBezTo>
                    <a:pt x="332" y="105"/>
                    <a:pt x="332" y="104"/>
                    <a:pt x="332" y="104"/>
                  </a:cubicBezTo>
                  <a:cubicBezTo>
                    <a:pt x="333" y="101"/>
                    <a:pt x="329" y="92"/>
                    <a:pt x="330" y="92"/>
                  </a:cubicBezTo>
                  <a:lnTo>
                    <a:pt x="330" y="92"/>
                  </a:lnTo>
                  <a:cubicBezTo>
                    <a:pt x="330" y="92"/>
                    <a:pt x="331" y="92"/>
                    <a:pt x="331" y="92"/>
                  </a:cubicBezTo>
                  <a:cubicBezTo>
                    <a:pt x="334" y="95"/>
                    <a:pt x="336" y="98"/>
                    <a:pt x="338" y="98"/>
                  </a:cubicBezTo>
                  <a:cubicBezTo>
                    <a:pt x="344" y="97"/>
                    <a:pt x="336" y="77"/>
                    <a:pt x="340" y="74"/>
                  </a:cubicBezTo>
                  <a:cubicBezTo>
                    <a:pt x="340" y="74"/>
                    <a:pt x="341" y="74"/>
                    <a:pt x="341" y="74"/>
                  </a:cubicBezTo>
                  <a:cubicBezTo>
                    <a:pt x="346" y="74"/>
                    <a:pt x="357" y="90"/>
                    <a:pt x="360" y="90"/>
                  </a:cubicBezTo>
                  <a:cubicBezTo>
                    <a:pt x="361" y="90"/>
                    <a:pt x="361" y="90"/>
                    <a:pt x="361" y="90"/>
                  </a:cubicBezTo>
                  <a:cubicBezTo>
                    <a:pt x="362" y="90"/>
                    <a:pt x="356" y="81"/>
                    <a:pt x="355" y="81"/>
                  </a:cubicBezTo>
                  <a:cubicBezTo>
                    <a:pt x="355" y="81"/>
                    <a:pt x="355" y="81"/>
                    <a:pt x="356" y="81"/>
                  </a:cubicBezTo>
                  <a:cubicBezTo>
                    <a:pt x="359" y="81"/>
                    <a:pt x="363" y="88"/>
                    <a:pt x="365" y="88"/>
                  </a:cubicBezTo>
                  <a:cubicBezTo>
                    <a:pt x="365" y="88"/>
                    <a:pt x="365" y="88"/>
                    <a:pt x="365" y="88"/>
                  </a:cubicBezTo>
                  <a:cubicBezTo>
                    <a:pt x="368" y="85"/>
                    <a:pt x="369" y="81"/>
                    <a:pt x="372" y="79"/>
                  </a:cubicBezTo>
                  <a:lnTo>
                    <a:pt x="372" y="79"/>
                  </a:lnTo>
                  <a:cubicBezTo>
                    <a:pt x="372" y="79"/>
                    <a:pt x="372" y="79"/>
                    <a:pt x="372" y="79"/>
                  </a:cubicBezTo>
                  <a:cubicBezTo>
                    <a:pt x="372" y="79"/>
                    <a:pt x="374" y="78"/>
                    <a:pt x="374" y="74"/>
                  </a:cubicBezTo>
                  <a:cubicBezTo>
                    <a:pt x="374" y="71"/>
                    <a:pt x="375" y="70"/>
                    <a:pt x="376" y="70"/>
                  </a:cubicBezTo>
                  <a:cubicBezTo>
                    <a:pt x="377" y="70"/>
                    <a:pt x="378" y="71"/>
                    <a:pt x="378" y="71"/>
                  </a:cubicBezTo>
                  <a:cubicBezTo>
                    <a:pt x="380" y="72"/>
                    <a:pt x="381" y="72"/>
                    <a:pt x="382" y="72"/>
                  </a:cubicBezTo>
                  <a:cubicBezTo>
                    <a:pt x="385" y="72"/>
                    <a:pt x="388" y="70"/>
                    <a:pt x="390" y="67"/>
                  </a:cubicBezTo>
                  <a:cubicBezTo>
                    <a:pt x="390" y="65"/>
                    <a:pt x="391" y="55"/>
                    <a:pt x="392" y="55"/>
                  </a:cubicBezTo>
                  <a:cubicBezTo>
                    <a:pt x="393" y="55"/>
                    <a:pt x="393" y="55"/>
                    <a:pt x="393" y="56"/>
                  </a:cubicBezTo>
                  <a:cubicBezTo>
                    <a:pt x="396" y="65"/>
                    <a:pt x="399" y="74"/>
                    <a:pt x="401" y="74"/>
                  </a:cubicBezTo>
                  <a:cubicBezTo>
                    <a:pt x="402" y="74"/>
                    <a:pt x="402" y="73"/>
                    <a:pt x="403" y="69"/>
                  </a:cubicBezTo>
                  <a:cubicBezTo>
                    <a:pt x="403" y="65"/>
                    <a:pt x="403" y="59"/>
                    <a:pt x="404" y="55"/>
                  </a:cubicBezTo>
                  <a:lnTo>
                    <a:pt x="404" y="55"/>
                  </a:lnTo>
                  <a:cubicBezTo>
                    <a:pt x="404" y="58"/>
                    <a:pt x="405" y="62"/>
                    <a:pt x="405" y="63"/>
                  </a:cubicBezTo>
                  <a:cubicBezTo>
                    <a:pt x="407" y="63"/>
                    <a:pt x="411" y="63"/>
                    <a:pt x="409" y="56"/>
                  </a:cubicBezTo>
                  <a:cubicBezTo>
                    <a:pt x="409" y="55"/>
                    <a:pt x="406" y="51"/>
                    <a:pt x="405" y="49"/>
                  </a:cubicBezTo>
                  <a:lnTo>
                    <a:pt x="405" y="49"/>
                  </a:lnTo>
                  <a:cubicBezTo>
                    <a:pt x="406" y="48"/>
                    <a:pt x="406" y="47"/>
                    <a:pt x="407" y="47"/>
                  </a:cubicBezTo>
                  <a:cubicBezTo>
                    <a:pt x="408" y="47"/>
                    <a:pt x="409" y="48"/>
                    <a:pt x="411" y="50"/>
                  </a:cubicBezTo>
                  <a:cubicBezTo>
                    <a:pt x="415" y="56"/>
                    <a:pt x="419" y="65"/>
                    <a:pt x="422" y="67"/>
                  </a:cubicBezTo>
                  <a:cubicBezTo>
                    <a:pt x="422" y="67"/>
                    <a:pt x="423" y="67"/>
                    <a:pt x="423" y="67"/>
                  </a:cubicBezTo>
                  <a:cubicBezTo>
                    <a:pt x="426" y="67"/>
                    <a:pt x="426" y="62"/>
                    <a:pt x="427" y="62"/>
                  </a:cubicBezTo>
                  <a:cubicBezTo>
                    <a:pt x="427" y="62"/>
                    <a:pt x="427" y="62"/>
                    <a:pt x="428" y="62"/>
                  </a:cubicBezTo>
                  <a:cubicBezTo>
                    <a:pt x="430" y="62"/>
                    <a:pt x="433" y="71"/>
                    <a:pt x="435" y="71"/>
                  </a:cubicBezTo>
                  <a:cubicBezTo>
                    <a:pt x="436" y="71"/>
                    <a:pt x="436" y="63"/>
                    <a:pt x="436" y="63"/>
                  </a:cubicBezTo>
                  <a:cubicBezTo>
                    <a:pt x="437" y="60"/>
                    <a:pt x="437" y="59"/>
                    <a:pt x="438" y="59"/>
                  </a:cubicBezTo>
                  <a:cubicBezTo>
                    <a:pt x="441" y="59"/>
                    <a:pt x="444" y="75"/>
                    <a:pt x="446" y="76"/>
                  </a:cubicBezTo>
                  <a:lnTo>
                    <a:pt x="446" y="76"/>
                  </a:lnTo>
                  <a:cubicBezTo>
                    <a:pt x="446" y="75"/>
                    <a:pt x="444" y="54"/>
                    <a:pt x="447" y="54"/>
                  </a:cubicBezTo>
                  <a:cubicBezTo>
                    <a:pt x="447" y="54"/>
                    <a:pt x="448" y="55"/>
                    <a:pt x="449" y="57"/>
                  </a:cubicBezTo>
                  <a:cubicBezTo>
                    <a:pt x="453" y="65"/>
                    <a:pt x="452" y="65"/>
                    <a:pt x="457" y="66"/>
                  </a:cubicBezTo>
                  <a:cubicBezTo>
                    <a:pt x="459" y="69"/>
                    <a:pt x="459" y="70"/>
                    <a:pt x="459" y="78"/>
                  </a:cubicBezTo>
                  <a:cubicBezTo>
                    <a:pt x="459" y="58"/>
                    <a:pt x="471" y="75"/>
                    <a:pt x="471" y="57"/>
                  </a:cubicBezTo>
                  <a:cubicBezTo>
                    <a:pt x="471" y="64"/>
                    <a:pt x="475" y="66"/>
                    <a:pt x="478" y="66"/>
                  </a:cubicBezTo>
                  <a:cubicBezTo>
                    <a:pt x="479" y="66"/>
                    <a:pt x="481" y="65"/>
                    <a:pt x="481" y="65"/>
                  </a:cubicBezTo>
                  <a:cubicBezTo>
                    <a:pt x="484" y="65"/>
                    <a:pt x="486" y="64"/>
                    <a:pt x="488" y="62"/>
                  </a:cubicBezTo>
                  <a:cubicBezTo>
                    <a:pt x="488" y="62"/>
                    <a:pt x="491" y="51"/>
                    <a:pt x="492" y="51"/>
                  </a:cubicBezTo>
                  <a:cubicBezTo>
                    <a:pt x="492" y="51"/>
                    <a:pt x="492" y="51"/>
                    <a:pt x="492" y="51"/>
                  </a:cubicBezTo>
                  <a:cubicBezTo>
                    <a:pt x="492" y="56"/>
                    <a:pt x="489" y="70"/>
                    <a:pt x="488" y="76"/>
                  </a:cubicBezTo>
                  <a:cubicBezTo>
                    <a:pt x="491" y="70"/>
                    <a:pt x="494" y="68"/>
                    <a:pt x="495" y="60"/>
                  </a:cubicBezTo>
                  <a:cubicBezTo>
                    <a:pt x="497" y="52"/>
                    <a:pt x="500" y="42"/>
                    <a:pt x="504" y="42"/>
                  </a:cubicBezTo>
                  <a:cubicBezTo>
                    <a:pt x="504" y="42"/>
                    <a:pt x="504" y="42"/>
                    <a:pt x="504" y="42"/>
                  </a:cubicBezTo>
                  <a:cubicBezTo>
                    <a:pt x="503" y="46"/>
                    <a:pt x="499" y="63"/>
                    <a:pt x="500" y="65"/>
                  </a:cubicBezTo>
                  <a:cubicBezTo>
                    <a:pt x="500" y="66"/>
                    <a:pt x="500" y="66"/>
                    <a:pt x="501" y="66"/>
                  </a:cubicBezTo>
                  <a:cubicBezTo>
                    <a:pt x="502" y="66"/>
                    <a:pt x="505" y="60"/>
                    <a:pt x="506" y="57"/>
                  </a:cubicBezTo>
                  <a:cubicBezTo>
                    <a:pt x="508" y="57"/>
                    <a:pt x="510" y="58"/>
                    <a:pt x="511" y="62"/>
                  </a:cubicBezTo>
                  <a:cubicBezTo>
                    <a:pt x="512" y="64"/>
                    <a:pt x="512" y="72"/>
                    <a:pt x="513" y="72"/>
                  </a:cubicBezTo>
                  <a:cubicBezTo>
                    <a:pt x="513" y="72"/>
                    <a:pt x="513" y="72"/>
                    <a:pt x="513" y="72"/>
                  </a:cubicBezTo>
                  <a:cubicBezTo>
                    <a:pt x="515" y="72"/>
                    <a:pt x="519" y="59"/>
                    <a:pt x="520" y="59"/>
                  </a:cubicBezTo>
                  <a:cubicBezTo>
                    <a:pt x="521" y="59"/>
                    <a:pt x="521" y="59"/>
                    <a:pt x="521" y="59"/>
                  </a:cubicBezTo>
                  <a:cubicBezTo>
                    <a:pt x="522" y="60"/>
                    <a:pt x="522" y="66"/>
                    <a:pt x="522" y="67"/>
                  </a:cubicBezTo>
                  <a:cubicBezTo>
                    <a:pt x="522" y="70"/>
                    <a:pt x="523" y="70"/>
                    <a:pt x="525" y="70"/>
                  </a:cubicBezTo>
                  <a:cubicBezTo>
                    <a:pt x="526" y="71"/>
                    <a:pt x="526" y="71"/>
                    <a:pt x="527" y="71"/>
                  </a:cubicBezTo>
                  <a:cubicBezTo>
                    <a:pt x="530" y="71"/>
                    <a:pt x="533" y="69"/>
                    <a:pt x="536" y="69"/>
                  </a:cubicBezTo>
                  <a:cubicBezTo>
                    <a:pt x="539" y="69"/>
                    <a:pt x="538" y="75"/>
                    <a:pt x="540" y="75"/>
                  </a:cubicBezTo>
                  <a:cubicBezTo>
                    <a:pt x="540" y="75"/>
                    <a:pt x="540" y="75"/>
                    <a:pt x="541" y="75"/>
                  </a:cubicBezTo>
                  <a:cubicBezTo>
                    <a:pt x="542" y="73"/>
                    <a:pt x="544" y="70"/>
                    <a:pt x="546" y="66"/>
                  </a:cubicBezTo>
                  <a:lnTo>
                    <a:pt x="546" y="66"/>
                  </a:lnTo>
                  <a:cubicBezTo>
                    <a:pt x="542" y="77"/>
                    <a:pt x="540" y="83"/>
                    <a:pt x="544" y="84"/>
                  </a:cubicBezTo>
                  <a:cubicBezTo>
                    <a:pt x="545" y="84"/>
                    <a:pt x="547" y="79"/>
                    <a:pt x="547" y="78"/>
                  </a:cubicBezTo>
                  <a:cubicBezTo>
                    <a:pt x="549" y="79"/>
                    <a:pt x="555" y="84"/>
                    <a:pt x="559" y="84"/>
                  </a:cubicBezTo>
                  <a:cubicBezTo>
                    <a:pt x="560" y="84"/>
                    <a:pt x="562" y="83"/>
                    <a:pt x="563" y="82"/>
                  </a:cubicBezTo>
                  <a:cubicBezTo>
                    <a:pt x="563" y="81"/>
                    <a:pt x="566" y="67"/>
                    <a:pt x="568" y="67"/>
                  </a:cubicBezTo>
                  <a:cubicBezTo>
                    <a:pt x="568" y="67"/>
                    <a:pt x="569" y="68"/>
                    <a:pt x="569" y="68"/>
                  </a:cubicBezTo>
                  <a:cubicBezTo>
                    <a:pt x="570" y="70"/>
                    <a:pt x="569" y="79"/>
                    <a:pt x="570" y="83"/>
                  </a:cubicBezTo>
                  <a:cubicBezTo>
                    <a:pt x="573" y="91"/>
                    <a:pt x="577" y="98"/>
                    <a:pt x="584" y="99"/>
                  </a:cubicBezTo>
                  <a:cubicBezTo>
                    <a:pt x="584" y="99"/>
                    <a:pt x="584" y="99"/>
                    <a:pt x="584" y="99"/>
                  </a:cubicBezTo>
                  <a:cubicBezTo>
                    <a:pt x="587" y="99"/>
                    <a:pt x="591" y="95"/>
                    <a:pt x="594" y="95"/>
                  </a:cubicBezTo>
                  <a:cubicBezTo>
                    <a:pt x="595" y="95"/>
                    <a:pt x="595" y="95"/>
                    <a:pt x="596" y="96"/>
                  </a:cubicBezTo>
                  <a:cubicBezTo>
                    <a:pt x="597" y="96"/>
                    <a:pt x="597" y="96"/>
                    <a:pt x="598" y="96"/>
                  </a:cubicBezTo>
                  <a:cubicBezTo>
                    <a:pt x="602" y="96"/>
                    <a:pt x="604" y="92"/>
                    <a:pt x="610" y="84"/>
                  </a:cubicBezTo>
                  <a:lnTo>
                    <a:pt x="610" y="84"/>
                  </a:lnTo>
                  <a:cubicBezTo>
                    <a:pt x="608" y="87"/>
                    <a:pt x="604" y="105"/>
                    <a:pt x="607" y="105"/>
                  </a:cubicBezTo>
                  <a:cubicBezTo>
                    <a:pt x="608" y="105"/>
                    <a:pt x="608" y="104"/>
                    <a:pt x="610" y="103"/>
                  </a:cubicBezTo>
                  <a:cubicBezTo>
                    <a:pt x="614" y="97"/>
                    <a:pt x="613" y="79"/>
                    <a:pt x="618" y="73"/>
                  </a:cubicBezTo>
                  <a:lnTo>
                    <a:pt x="618" y="73"/>
                  </a:lnTo>
                  <a:cubicBezTo>
                    <a:pt x="618" y="73"/>
                    <a:pt x="618" y="89"/>
                    <a:pt x="618" y="90"/>
                  </a:cubicBezTo>
                  <a:cubicBezTo>
                    <a:pt x="616" y="97"/>
                    <a:pt x="614" y="108"/>
                    <a:pt x="609" y="116"/>
                  </a:cubicBezTo>
                  <a:lnTo>
                    <a:pt x="609" y="116"/>
                  </a:lnTo>
                  <a:cubicBezTo>
                    <a:pt x="613" y="109"/>
                    <a:pt x="616" y="108"/>
                    <a:pt x="618" y="108"/>
                  </a:cubicBezTo>
                  <a:cubicBezTo>
                    <a:pt x="619" y="108"/>
                    <a:pt x="620" y="108"/>
                    <a:pt x="622" y="108"/>
                  </a:cubicBezTo>
                  <a:cubicBezTo>
                    <a:pt x="623" y="108"/>
                    <a:pt x="625" y="108"/>
                    <a:pt x="627" y="106"/>
                  </a:cubicBezTo>
                  <a:lnTo>
                    <a:pt x="627" y="106"/>
                  </a:lnTo>
                  <a:cubicBezTo>
                    <a:pt x="632" y="109"/>
                    <a:pt x="630" y="111"/>
                    <a:pt x="624" y="119"/>
                  </a:cubicBezTo>
                  <a:cubicBezTo>
                    <a:pt x="618" y="126"/>
                    <a:pt x="624" y="126"/>
                    <a:pt x="620" y="132"/>
                  </a:cubicBezTo>
                  <a:lnTo>
                    <a:pt x="638" y="105"/>
                  </a:lnTo>
                  <a:lnTo>
                    <a:pt x="638" y="105"/>
                  </a:lnTo>
                  <a:cubicBezTo>
                    <a:pt x="641" y="109"/>
                    <a:pt x="628" y="130"/>
                    <a:pt x="629" y="130"/>
                  </a:cubicBezTo>
                  <a:cubicBezTo>
                    <a:pt x="632" y="128"/>
                    <a:pt x="640" y="122"/>
                    <a:pt x="643" y="122"/>
                  </a:cubicBezTo>
                  <a:cubicBezTo>
                    <a:pt x="645" y="122"/>
                    <a:pt x="645" y="123"/>
                    <a:pt x="645" y="126"/>
                  </a:cubicBezTo>
                  <a:cubicBezTo>
                    <a:pt x="643" y="132"/>
                    <a:pt x="642" y="145"/>
                    <a:pt x="648" y="145"/>
                  </a:cubicBezTo>
                  <a:cubicBezTo>
                    <a:pt x="649" y="145"/>
                    <a:pt x="652" y="144"/>
                    <a:pt x="654" y="141"/>
                  </a:cubicBezTo>
                  <a:cubicBezTo>
                    <a:pt x="655" y="140"/>
                    <a:pt x="656" y="140"/>
                    <a:pt x="657" y="140"/>
                  </a:cubicBezTo>
                  <a:cubicBezTo>
                    <a:pt x="659" y="140"/>
                    <a:pt x="660" y="144"/>
                    <a:pt x="663" y="144"/>
                  </a:cubicBezTo>
                  <a:cubicBezTo>
                    <a:pt x="664" y="144"/>
                    <a:pt x="665" y="144"/>
                    <a:pt x="666" y="143"/>
                  </a:cubicBezTo>
                  <a:cubicBezTo>
                    <a:pt x="668" y="142"/>
                    <a:pt x="669" y="141"/>
                    <a:pt x="670" y="141"/>
                  </a:cubicBezTo>
                  <a:lnTo>
                    <a:pt x="670" y="141"/>
                  </a:lnTo>
                  <a:cubicBezTo>
                    <a:pt x="673" y="141"/>
                    <a:pt x="663" y="155"/>
                    <a:pt x="664" y="157"/>
                  </a:cubicBezTo>
                  <a:cubicBezTo>
                    <a:pt x="664" y="158"/>
                    <a:pt x="665" y="158"/>
                    <a:pt x="665" y="158"/>
                  </a:cubicBezTo>
                  <a:cubicBezTo>
                    <a:pt x="667" y="158"/>
                    <a:pt x="671" y="155"/>
                    <a:pt x="674" y="155"/>
                  </a:cubicBezTo>
                  <a:cubicBezTo>
                    <a:pt x="674" y="155"/>
                    <a:pt x="675" y="156"/>
                    <a:pt x="675" y="156"/>
                  </a:cubicBezTo>
                  <a:cubicBezTo>
                    <a:pt x="677" y="159"/>
                    <a:pt x="673" y="161"/>
                    <a:pt x="669" y="166"/>
                  </a:cubicBezTo>
                  <a:cubicBezTo>
                    <a:pt x="666" y="168"/>
                    <a:pt x="668" y="169"/>
                    <a:pt x="669" y="169"/>
                  </a:cubicBezTo>
                  <a:cubicBezTo>
                    <a:pt x="671" y="169"/>
                    <a:pt x="673" y="169"/>
                    <a:pt x="673" y="168"/>
                  </a:cubicBezTo>
                  <a:cubicBezTo>
                    <a:pt x="675" y="168"/>
                    <a:pt x="676" y="167"/>
                    <a:pt x="676" y="167"/>
                  </a:cubicBezTo>
                  <a:cubicBezTo>
                    <a:pt x="678" y="167"/>
                    <a:pt x="677" y="169"/>
                    <a:pt x="677" y="171"/>
                  </a:cubicBezTo>
                  <a:cubicBezTo>
                    <a:pt x="677" y="171"/>
                    <a:pt x="677" y="171"/>
                    <a:pt x="678" y="171"/>
                  </a:cubicBezTo>
                  <a:cubicBezTo>
                    <a:pt x="680" y="171"/>
                    <a:pt x="692" y="157"/>
                    <a:pt x="694" y="157"/>
                  </a:cubicBezTo>
                  <a:lnTo>
                    <a:pt x="694" y="157"/>
                  </a:lnTo>
                  <a:cubicBezTo>
                    <a:pt x="694" y="157"/>
                    <a:pt x="693" y="159"/>
                    <a:pt x="690" y="165"/>
                  </a:cubicBezTo>
                  <a:cubicBezTo>
                    <a:pt x="685" y="173"/>
                    <a:pt x="685" y="177"/>
                    <a:pt x="690" y="177"/>
                  </a:cubicBezTo>
                  <a:cubicBezTo>
                    <a:pt x="691" y="177"/>
                    <a:pt x="693" y="177"/>
                    <a:pt x="696" y="175"/>
                  </a:cubicBezTo>
                  <a:cubicBezTo>
                    <a:pt x="700" y="173"/>
                    <a:pt x="703" y="172"/>
                    <a:pt x="705" y="172"/>
                  </a:cubicBezTo>
                  <a:cubicBezTo>
                    <a:pt x="708" y="172"/>
                    <a:pt x="707" y="175"/>
                    <a:pt x="700" y="185"/>
                  </a:cubicBezTo>
                  <a:cubicBezTo>
                    <a:pt x="693" y="193"/>
                    <a:pt x="715" y="186"/>
                    <a:pt x="708" y="195"/>
                  </a:cubicBezTo>
                  <a:cubicBezTo>
                    <a:pt x="711" y="191"/>
                    <a:pt x="721" y="187"/>
                    <a:pt x="725" y="187"/>
                  </a:cubicBezTo>
                  <a:cubicBezTo>
                    <a:pt x="729" y="187"/>
                    <a:pt x="729" y="189"/>
                    <a:pt x="721" y="194"/>
                  </a:cubicBezTo>
                  <a:cubicBezTo>
                    <a:pt x="712" y="202"/>
                    <a:pt x="713" y="204"/>
                    <a:pt x="716" y="204"/>
                  </a:cubicBezTo>
                  <a:cubicBezTo>
                    <a:pt x="718" y="204"/>
                    <a:pt x="720" y="203"/>
                    <a:pt x="722" y="203"/>
                  </a:cubicBezTo>
                  <a:cubicBezTo>
                    <a:pt x="723" y="203"/>
                    <a:pt x="724" y="204"/>
                    <a:pt x="725" y="204"/>
                  </a:cubicBezTo>
                  <a:cubicBezTo>
                    <a:pt x="728" y="205"/>
                    <a:pt x="730" y="207"/>
                    <a:pt x="729" y="211"/>
                  </a:cubicBezTo>
                  <a:cubicBezTo>
                    <a:pt x="728" y="214"/>
                    <a:pt x="726" y="215"/>
                    <a:pt x="727" y="216"/>
                  </a:cubicBezTo>
                  <a:cubicBezTo>
                    <a:pt x="727" y="218"/>
                    <a:pt x="731" y="220"/>
                    <a:pt x="735" y="220"/>
                  </a:cubicBezTo>
                  <a:cubicBezTo>
                    <a:pt x="738" y="220"/>
                    <a:pt x="741" y="219"/>
                    <a:pt x="743" y="217"/>
                  </a:cubicBezTo>
                  <a:lnTo>
                    <a:pt x="743" y="217"/>
                  </a:lnTo>
                  <a:cubicBezTo>
                    <a:pt x="737" y="222"/>
                    <a:pt x="731" y="228"/>
                    <a:pt x="733" y="230"/>
                  </a:cubicBezTo>
                  <a:cubicBezTo>
                    <a:pt x="733" y="231"/>
                    <a:pt x="734" y="231"/>
                    <a:pt x="735" y="231"/>
                  </a:cubicBezTo>
                  <a:cubicBezTo>
                    <a:pt x="737" y="231"/>
                    <a:pt x="739" y="230"/>
                    <a:pt x="741" y="230"/>
                  </a:cubicBezTo>
                  <a:cubicBezTo>
                    <a:pt x="743" y="230"/>
                    <a:pt x="743" y="231"/>
                    <a:pt x="741" y="234"/>
                  </a:cubicBezTo>
                  <a:cubicBezTo>
                    <a:pt x="742" y="233"/>
                    <a:pt x="745" y="234"/>
                    <a:pt x="747" y="232"/>
                  </a:cubicBezTo>
                  <a:cubicBezTo>
                    <a:pt x="748" y="231"/>
                    <a:pt x="749" y="231"/>
                    <a:pt x="749" y="231"/>
                  </a:cubicBezTo>
                  <a:cubicBezTo>
                    <a:pt x="750" y="231"/>
                    <a:pt x="749" y="233"/>
                    <a:pt x="749" y="234"/>
                  </a:cubicBezTo>
                  <a:cubicBezTo>
                    <a:pt x="748" y="238"/>
                    <a:pt x="747" y="243"/>
                    <a:pt x="750" y="243"/>
                  </a:cubicBezTo>
                  <a:cubicBezTo>
                    <a:pt x="752" y="243"/>
                    <a:pt x="755" y="242"/>
                    <a:pt x="759" y="239"/>
                  </a:cubicBezTo>
                  <a:lnTo>
                    <a:pt x="759" y="239"/>
                  </a:lnTo>
                  <a:cubicBezTo>
                    <a:pt x="754" y="243"/>
                    <a:pt x="748" y="248"/>
                    <a:pt x="751" y="248"/>
                  </a:cubicBezTo>
                  <a:cubicBezTo>
                    <a:pt x="752" y="248"/>
                    <a:pt x="752" y="248"/>
                    <a:pt x="753" y="248"/>
                  </a:cubicBezTo>
                  <a:cubicBezTo>
                    <a:pt x="757" y="246"/>
                    <a:pt x="759" y="245"/>
                    <a:pt x="761" y="245"/>
                  </a:cubicBezTo>
                  <a:cubicBezTo>
                    <a:pt x="762" y="245"/>
                    <a:pt x="762" y="245"/>
                    <a:pt x="763" y="247"/>
                  </a:cubicBezTo>
                  <a:cubicBezTo>
                    <a:pt x="763" y="247"/>
                    <a:pt x="763" y="247"/>
                    <a:pt x="763" y="247"/>
                  </a:cubicBezTo>
                  <a:cubicBezTo>
                    <a:pt x="760" y="247"/>
                    <a:pt x="750" y="255"/>
                    <a:pt x="751" y="257"/>
                  </a:cubicBezTo>
                  <a:cubicBezTo>
                    <a:pt x="752" y="260"/>
                    <a:pt x="754" y="261"/>
                    <a:pt x="757" y="262"/>
                  </a:cubicBezTo>
                  <a:cubicBezTo>
                    <a:pt x="759" y="262"/>
                    <a:pt x="760" y="262"/>
                    <a:pt x="761" y="262"/>
                  </a:cubicBezTo>
                  <a:cubicBezTo>
                    <a:pt x="765" y="262"/>
                    <a:pt x="768" y="260"/>
                    <a:pt x="776" y="255"/>
                  </a:cubicBezTo>
                  <a:lnTo>
                    <a:pt x="776" y="255"/>
                  </a:lnTo>
                  <a:cubicBezTo>
                    <a:pt x="779" y="259"/>
                    <a:pt x="776" y="259"/>
                    <a:pt x="770" y="265"/>
                  </a:cubicBezTo>
                  <a:cubicBezTo>
                    <a:pt x="770" y="265"/>
                    <a:pt x="781" y="261"/>
                    <a:pt x="784" y="259"/>
                  </a:cubicBezTo>
                  <a:lnTo>
                    <a:pt x="784" y="259"/>
                  </a:lnTo>
                  <a:cubicBezTo>
                    <a:pt x="775" y="265"/>
                    <a:pt x="768" y="271"/>
                    <a:pt x="758" y="279"/>
                  </a:cubicBezTo>
                  <a:cubicBezTo>
                    <a:pt x="765" y="277"/>
                    <a:pt x="771" y="276"/>
                    <a:pt x="779" y="273"/>
                  </a:cubicBezTo>
                  <a:cubicBezTo>
                    <a:pt x="782" y="272"/>
                    <a:pt x="783" y="272"/>
                    <a:pt x="785" y="272"/>
                  </a:cubicBezTo>
                  <a:cubicBezTo>
                    <a:pt x="791" y="272"/>
                    <a:pt x="789" y="278"/>
                    <a:pt x="789" y="283"/>
                  </a:cubicBezTo>
                  <a:cubicBezTo>
                    <a:pt x="788" y="285"/>
                    <a:pt x="786" y="293"/>
                    <a:pt x="791" y="293"/>
                  </a:cubicBezTo>
                  <a:cubicBezTo>
                    <a:pt x="792" y="293"/>
                    <a:pt x="794" y="292"/>
                    <a:pt x="796" y="291"/>
                  </a:cubicBezTo>
                  <a:cubicBezTo>
                    <a:pt x="804" y="287"/>
                    <a:pt x="813" y="282"/>
                    <a:pt x="822" y="277"/>
                  </a:cubicBezTo>
                  <a:lnTo>
                    <a:pt x="822" y="277"/>
                  </a:lnTo>
                  <a:cubicBezTo>
                    <a:pt x="824" y="281"/>
                    <a:pt x="807" y="289"/>
                    <a:pt x="802" y="291"/>
                  </a:cubicBezTo>
                  <a:cubicBezTo>
                    <a:pt x="803" y="291"/>
                    <a:pt x="803" y="291"/>
                    <a:pt x="804" y="291"/>
                  </a:cubicBezTo>
                  <a:lnTo>
                    <a:pt x="804" y="291"/>
                  </a:lnTo>
                  <a:cubicBezTo>
                    <a:pt x="806" y="291"/>
                    <a:pt x="798" y="299"/>
                    <a:pt x="794" y="301"/>
                  </a:cubicBezTo>
                  <a:cubicBezTo>
                    <a:pt x="790" y="304"/>
                    <a:pt x="781" y="308"/>
                    <a:pt x="783" y="310"/>
                  </a:cubicBezTo>
                  <a:lnTo>
                    <a:pt x="811" y="296"/>
                  </a:lnTo>
                  <a:lnTo>
                    <a:pt x="811" y="296"/>
                  </a:lnTo>
                  <a:cubicBezTo>
                    <a:pt x="795" y="303"/>
                    <a:pt x="801" y="316"/>
                    <a:pt x="803" y="320"/>
                  </a:cubicBezTo>
                  <a:lnTo>
                    <a:pt x="803" y="320"/>
                  </a:lnTo>
                  <a:cubicBezTo>
                    <a:pt x="802" y="317"/>
                    <a:pt x="810" y="314"/>
                    <a:pt x="814" y="311"/>
                  </a:cubicBezTo>
                  <a:lnTo>
                    <a:pt x="814" y="311"/>
                  </a:lnTo>
                  <a:cubicBezTo>
                    <a:pt x="816" y="317"/>
                    <a:pt x="791" y="330"/>
                    <a:pt x="806" y="330"/>
                  </a:cubicBezTo>
                  <a:cubicBezTo>
                    <a:pt x="807" y="329"/>
                    <a:pt x="810" y="329"/>
                    <a:pt x="813" y="329"/>
                  </a:cubicBezTo>
                  <a:cubicBezTo>
                    <a:pt x="817" y="329"/>
                    <a:pt x="820" y="330"/>
                    <a:pt x="815" y="332"/>
                  </a:cubicBezTo>
                  <a:cubicBezTo>
                    <a:pt x="811" y="334"/>
                    <a:pt x="796" y="336"/>
                    <a:pt x="798" y="338"/>
                  </a:cubicBezTo>
                  <a:cubicBezTo>
                    <a:pt x="801" y="342"/>
                    <a:pt x="810" y="340"/>
                    <a:pt x="809" y="345"/>
                  </a:cubicBezTo>
                  <a:cubicBezTo>
                    <a:pt x="807" y="351"/>
                    <a:pt x="804" y="355"/>
                    <a:pt x="805" y="359"/>
                  </a:cubicBezTo>
                  <a:cubicBezTo>
                    <a:pt x="806" y="360"/>
                    <a:pt x="808" y="361"/>
                    <a:pt x="811" y="361"/>
                  </a:cubicBezTo>
                  <a:cubicBezTo>
                    <a:pt x="816" y="361"/>
                    <a:pt x="823" y="358"/>
                    <a:pt x="822" y="355"/>
                  </a:cubicBezTo>
                  <a:lnTo>
                    <a:pt x="822" y="355"/>
                  </a:lnTo>
                  <a:cubicBezTo>
                    <a:pt x="823" y="358"/>
                    <a:pt x="825" y="360"/>
                    <a:pt x="824" y="363"/>
                  </a:cubicBezTo>
                  <a:cubicBezTo>
                    <a:pt x="823" y="366"/>
                    <a:pt x="818" y="369"/>
                    <a:pt x="815" y="372"/>
                  </a:cubicBezTo>
                  <a:cubicBezTo>
                    <a:pt x="813" y="373"/>
                    <a:pt x="816" y="374"/>
                    <a:pt x="818" y="375"/>
                  </a:cubicBezTo>
                  <a:cubicBezTo>
                    <a:pt x="819" y="376"/>
                    <a:pt x="820" y="376"/>
                    <a:pt x="821" y="376"/>
                  </a:cubicBezTo>
                  <a:cubicBezTo>
                    <a:pt x="824" y="376"/>
                    <a:pt x="828" y="374"/>
                    <a:pt x="834" y="372"/>
                  </a:cubicBezTo>
                  <a:cubicBezTo>
                    <a:pt x="830" y="372"/>
                    <a:pt x="832" y="370"/>
                    <a:pt x="836" y="370"/>
                  </a:cubicBezTo>
                  <a:cubicBezTo>
                    <a:pt x="836" y="370"/>
                    <a:pt x="837" y="370"/>
                    <a:pt x="838" y="370"/>
                  </a:cubicBezTo>
                  <a:cubicBezTo>
                    <a:pt x="842" y="370"/>
                    <a:pt x="846" y="372"/>
                    <a:pt x="845" y="374"/>
                  </a:cubicBezTo>
                  <a:cubicBezTo>
                    <a:pt x="842" y="379"/>
                    <a:pt x="823" y="377"/>
                    <a:pt x="825" y="381"/>
                  </a:cubicBezTo>
                  <a:cubicBezTo>
                    <a:pt x="825" y="383"/>
                    <a:pt x="830" y="390"/>
                    <a:pt x="837" y="390"/>
                  </a:cubicBezTo>
                  <a:cubicBezTo>
                    <a:pt x="838" y="390"/>
                    <a:pt x="840" y="389"/>
                    <a:pt x="842" y="388"/>
                  </a:cubicBezTo>
                  <a:cubicBezTo>
                    <a:pt x="847" y="385"/>
                    <a:pt x="849" y="383"/>
                    <a:pt x="854" y="383"/>
                  </a:cubicBezTo>
                  <a:cubicBezTo>
                    <a:pt x="855" y="383"/>
                    <a:pt x="856" y="383"/>
                    <a:pt x="858" y="383"/>
                  </a:cubicBezTo>
                  <a:cubicBezTo>
                    <a:pt x="863" y="384"/>
                    <a:pt x="867" y="386"/>
                    <a:pt x="862" y="389"/>
                  </a:cubicBezTo>
                  <a:cubicBezTo>
                    <a:pt x="854" y="394"/>
                    <a:pt x="827" y="396"/>
                    <a:pt x="825" y="398"/>
                  </a:cubicBezTo>
                  <a:cubicBezTo>
                    <a:pt x="824" y="400"/>
                    <a:pt x="826" y="403"/>
                    <a:pt x="830" y="405"/>
                  </a:cubicBezTo>
                  <a:cubicBezTo>
                    <a:pt x="830" y="405"/>
                    <a:pt x="831" y="405"/>
                    <a:pt x="832" y="405"/>
                  </a:cubicBezTo>
                  <a:cubicBezTo>
                    <a:pt x="835" y="405"/>
                    <a:pt x="839" y="403"/>
                    <a:pt x="843" y="403"/>
                  </a:cubicBezTo>
                  <a:cubicBezTo>
                    <a:pt x="844" y="403"/>
                    <a:pt x="845" y="404"/>
                    <a:pt x="846" y="404"/>
                  </a:cubicBezTo>
                  <a:cubicBezTo>
                    <a:pt x="856" y="406"/>
                    <a:pt x="825" y="412"/>
                    <a:pt x="832" y="414"/>
                  </a:cubicBezTo>
                  <a:cubicBezTo>
                    <a:pt x="835" y="415"/>
                    <a:pt x="838" y="415"/>
                    <a:pt x="842" y="415"/>
                  </a:cubicBezTo>
                  <a:cubicBezTo>
                    <a:pt x="847" y="415"/>
                    <a:pt x="854" y="415"/>
                    <a:pt x="860" y="414"/>
                  </a:cubicBezTo>
                  <a:lnTo>
                    <a:pt x="860" y="414"/>
                  </a:lnTo>
                  <a:cubicBezTo>
                    <a:pt x="852" y="415"/>
                    <a:pt x="843" y="416"/>
                    <a:pt x="837" y="419"/>
                  </a:cubicBezTo>
                  <a:cubicBezTo>
                    <a:pt x="830" y="422"/>
                    <a:pt x="820" y="429"/>
                    <a:pt x="825" y="432"/>
                  </a:cubicBezTo>
                  <a:cubicBezTo>
                    <a:pt x="825" y="432"/>
                    <a:pt x="825" y="432"/>
                    <a:pt x="825" y="432"/>
                  </a:cubicBezTo>
                  <a:cubicBezTo>
                    <a:pt x="827" y="432"/>
                    <a:pt x="833" y="429"/>
                    <a:pt x="837" y="429"/>
                  </a:cubicBezTo>
                  <a:cubicBezTo>
                    <a:pt x="838" y="429"/>
                    <a:pt x="839" y="429"/>
                    <a:pt x="839" y="429"/>
                  </a:cubicBezTo>
                  <a:cubicBezTo>
                    <a:pt x="843" y="431"/>
                    <a:pt x="842" y="434"/>
                    <a:pt x="841" y="436"/>
                  </a:cubicBezTo>
                  <a:cubicBezTo>
                    <a:pt x="839" y="439"/>
                    <a:pt x="832" y="442"/>
                    <a:pt x="832" y="445"/>
                  </a:cubicBezTo>
                  <a:cubicBezTo>
                    <a:pt x="834" y="448"/>
                    <a:pt x="849" y="446"/>
                    <a:pt x="844" y="450"/>
                  </a:cubicBezTo>
                  <a:cubicBezTo>
                    <a:pt x="842" y="453"/>
                    <a:pt x="825" y="455"/>
                    <a:pt x="832" y="457"/>
                  </a:cubicBezTo>
                  <a:cubicBezTo>
                    <a:pt x="839" y="459"/>
                    <a:pt x="855" y="456"/>
                    <a:pt x="856" y="462"/>
                  </a:cubicBezTo>
                  <a:lnTo>
                    <a:pt x="846" y="462"/>
                  </a:lnTo>
                  <a:cubicBezTo>
                    <a:pt x="845" y="463"/>
                    <a:pt x="843" y="463"/>
                    <a:pt x="842" y="463"/>
                  </a:cubicBezTo>
                  <a:cubicBezTo>
                    <a:pt x="841" y="463"/>
                    <a:pt x="840" y="463"/>
                    <a:pt x="840" y="462"/>
                  </a:cubicBezTo>
                  <a:lnTo>
                    <a:pt x="840" y="462"/>
                  </a:lnTo>
                  <a:cubicBezTo>
                    <a:pt x="837" y="462"/>
                    <a:pt x="847" y="469"/>
                    <a:pt x="847" y="471"/>
                  </a:cubicBezTo>
                  <a:cubicBezTo>
                    <a:pt x="849" y="474"/>
                    <a:pt x="841" y="476"/>
                    <a:pt x="844" y="478"/>
                  </a:cubicBezTo>
                  <a:cubicBezTo>
                    <a:pt x="846" y="481"/>
                    <a:pt x="851" y="481"/>
                    <a:pt x="851" y="483"/>
                  </a:cubicBezTo>
                  <a:cubicBezTo>
                    <a:pt x="851" y="487"/>
                    <a:pt x="851" y="489"/>
                    <a:pt x="846" y="491"/>
                  </a:cubicBezTo>
                  <a:cubicBezTo>
                    <a:pt x="841" y="496"/>
                    <a:pt x="856" y="497"/>
                    <a:pt x="856" y="501"/>
                  </a:cubicBezTo>
                  <a:cubicBezTo>
                    <a:pt x="856" y="505"/>
                    <a:pt x="840" y="508"/>
                    <a:pt x="840" y="511"/>
                  </a:cubicBezTo>
                  <a:cubicBezTo>
                    <a:pt x="840" y="515"/>
                    <a:pt x="852" y="516"/>
                    <a:pt x="855" y="518"/>
                  </a:cubicBezTo>
                  <a:cubicBezTo>
                    <a:pt x="859" y="523"/>
                    <a:pt x="836" y="523"/>
                    <a:pt x="830" y="523"/>
                  </a:cubicBezTo>
                  <a:cubicBezTo>
                    <a:pt x="837" y="524"/>
                    <a:pt x="842" y="527"/>
                    <a:pt x="850" y="529"/>
                  </a:cubicBezTo>
                  <a:cubicBezTo>
                    <a:pt x="868" y="532"/>
                    <a:pt x="852" y="532"/>
                    <a:pt x="840" y="533"/>
                  </a:cubicBezTo>
                  <a:cubicBezTo>
                    <a:pt x="841" y="533"/>
                    <a:pt x="841" y="533"/>
                    <a:pt x="842" y="533"/>
                  </a:cubicBezTo>
                  <a:cubicBezTo>
                    <a:pt x="857" y="533"/>
                    <a:pt x="846" y="544"/>
                    <a:pt x="859" y="544"/>
                  </a:cubicBezTo>
                  <a:cubicBezTo>
                    <a:pt x="852" y="545"/>
                    <a:pt x="845" y="548"/>
                    <a:pt x="844" y="551"/>
                  </a:cubicBezTo>
                  <a:cubicBezTo>
                    <a:pt x="853" y="551"/>
                    <a:pt x="851" y="553"/>
                    <a:pt x="851" y="557"/>
                  </a:cubicBezTo>
                  <a:cubicBezTo>
                    <a:pt x="852" y="560"/>
                    <a:pt x="863" y="563"/>
                    <a:pt x="863" y="566"/>
                  </a:cubicBezTo>
                  <a:cubicBezTo>
                    <a:pt x="863" y="567"/>
                    <a:pt x="831" y="574"/>
                    <a:pt x="844" y="577"/>
                  </a:cubicBezTo>
                  <a:cubicBezTo>
                    <a:pt x="844" y="577"/>
                    <a:pt x="845" y="577"/>
                    <a:pt x="846" y="577"/>
                  </a:cubicBezTo>
                  <a:cubicBezTo>
                    <a:pt x="850" y="577"/>
                    <a:pt x="860" y="576"/>
                    <a:pt x="865" y="576"/>
                  </a:cubicBezTo>
                  <a:cubicBezTo>
                    <a:pt x="869" y="576"/>
                    <a:pt x="870" y="576"/>
                    <a:pt x="866" y="578"/>
                  </a:cubicBezTo>
                  <a:cubicBezTo>
                    <a:pt x="860" y="581"/>
                    <a:pt x="855" y="581"/>
                    <a:pt x="864" y="585"/>
                  </a:cubicBezTo>
                  <a:cubicBezTo>
                    <a:pt x="864" y="585"/>
                    <a:pt x="875" y="587"/>
                    <a:pt x="874" y="587"/>
                  </a:cubicBezTo>
                  <a:cubicBezTo>
                    <a:pt x="873" y="588"/>
                    <a:pt x="872" y="588"/>
                    <a:pt x="871" y="588"/>
                  </a:cubicBezTo>
                  <a:cubicBezTo>
                    <a:pt x="864" y="588"/>
                    <a:pt x="854" y="585"/>
                    <a:pt x="849" y="585"/>
                  </a:cubicBezTo>
                  <a:cubicBezTo>
                    <a:pt x="848" y="585"/>
                    <a:pt x="847" y="585"/>
                    <a:pt x="846" y="586"/>
                  </a:cubicBezTo>
                  <a:cubicBezTo>
                    <a:pt x="845" y="586"/>
                    <a:pt x="852" y="588"/>
                    <a:pt x="852" y="588"/>
                  </a:cubicBezTo>
                  <a:cubicBezTo>
                    <a:pt x="857" y="590"/>
                    <a:pt x="856" y="592"/>
                    <a:pt x="856" y="593"/>
                  </a:cubicBezTo>
                  <a:cubicBezTo>
                    <a:pt x="856" y="593"/>
                    <a:pt x="855" y="592"/>
                    <a:pt x="853" y="592"/>
                  </a:cubicBezTo>
                  <a:cubicBezTo>
                    <a:pt x="851" y="592"/>
                    <a:pt x="849" y="593"/>
                    <a:pt x="846" y="593"/>
                  </a:cubicBezTo>
                  <a:cubicBezTo>
                    <a:pt x="853" y="593"/>
                    <a:pt x="847" y="596"/>
                    <a:pt x="849" y="598"/>
                  </a:cubicBezTo>
                  <a:cubicBezTo>
                    <a:pt x="851" y="598"/>
                    <a:pt x="854" y="598"/>
                    <a:pt x="855" y="599"/>
                  </a:cubicBezTo>
                  <a:cubicBezTo>
                    <a:pt x="859" y="602"/>
                    <a:pt x="859" y="606"/>
                    <a:pt x="850" y="606"/>
                  </a:cubicBezTo>
                  <a:cubicBezTo>
                    <a:pt x="849" y="606"/>
                    <a:pt x="849" y="606"/>
                    <a:pt x="848" y="606"/>
                  </a:cubicBezTo>
                  <a:cubicBezTo>
                    <a:pt x="838" y="606"/>
                    <a:pt x="837" y="614"/>
                    <a:pt x="847" y="614"/>
                  </a:cubicBezTo>
                  <a:cubicBezTo>
                    <a:pt x="849" y="616"/>
                    <a:pt x="842" y="622"/>
                    <a:pt x="853" y="623"/>
                  </a:cubicBezTo>
                  <a:cubicBezTo>
                    <a:pt x="845" y="628"/>
                    <a:pt x="819" y="640"/>
                    <a:pt x="844" y="647"/>
                  </a:cubicBezTo>
                  <a:cubicBezTo>
                    <a:pt x="838" y="646"/>
                    <a:pt x="834" y="646"/>
                    <a:pt x="831" y="646"/>
                  </a:cubicBezTo>
                  <a:cubicBezTo>
                    <a:pt x="812" y="646"/>
                    <a:pt x="858" y="657"/>
                    <a:pt x="851" y="659"/>
                  </a:cubicBezTo>
                  <a:cubicBezTo>
                    <a:pt x="844" y="661"/>
                    <a:pt x="827" y="661"/>
                    <a:pt x="838" y="667"/>
                  </a:cubicBezTo>
                  <a:cubicBezTo>
                    <a:pt x="839" y="668"/>
                    <a:pt x="864" y="676"/>
                    <a:pt x="865" y="676"/>
                  </a:cubicBezTo>
                  <a:cubicBezTo>
                    <a:pt x="864" y="676"/>
                    <a:pt x="863" y="676"/>
                    <a:pt x="862" y="676"/>
                  </a:cubicBezTo>
                  <a:cubicBezTo>
                    <a:pt x="858" y="676"/>
                    <a:pt x="855" y="676"/>
                    <a:pt x="852" y="676"/>
                  </a:cubicBezTo>
                  <a:cubicBezTo>
                    <a:pt x="848" y="676"/>
                    <a:pt x="845" y="677"/>
                    <a:pt x="846" y="681"/>
                  </a:cubicBezTo>
                  <a:cubicBezTo>
                    <a:pt x="848" y="685"/>
                    <a:pt x="860" y="682"/>
                    <a:pt x="859" y="687"/>
                  </a:cubicBezTo>
                  <a:cubicBezTo>
                    <a:pt x="855" y="687"/>
                    <a:pt x="844" y="685"/>
                    <a:pt x="837" y="685"/>
                  </a:cubicBezTo>
                  <a:cubicBezTo>
                    <a:pt x="835" y="685"/>
                    <a:pt x="833" y="685"/>
                    <a:pt x="832" y="685"/>
                  </a:cubicBezTo>
                  <a:cubicBezTo>
                    <a:pt x="829" y="687"/>
                    <a:pt x="830" y="692"/>
                    <a:pt x="838" y="693"/>
                  </a:cubicBezTo>
                  <a:cubicBezTo>
                    <a:pt x="844" y="694"/>
                    <a:pt x="844" y="703"/>
                    <a:pt x="844" y="704"/>
                  </a:cubicBezTo>
                  <a:cubicBezTo>
                    <a:pt x="844" y="707"/>
                    <a:pt x="845" y="715"/>
                    <a:pt x="835" y="715"/>
                  </a:cubicBezTo>
                  <a:cubicBezTo>
                    <a:pt x="824" y="715"/>
                    <a:pt x="817" y="717"/>
                    <a:pt x="823" y="723"/>
                  </a:cubicBezTo>
                  <a:cubicBezTo>
                    <a:pt x="826" y="726"/>
                    <a:pt x="834" y="727"/>
                    <a:pt x="835" y="730"/>
                  </a:cubicBezTo>
                  <a:cubicBezTo>
                    <a:pt x="836" y="734"/>
                    <a:pt x="832" y="737"/>
                    <a:pt x="830" y="739"/>
                  </a:cubicBezTo>
                  <a:cubicBezTo>
                    <a:pt x="829" y="739"/>
                    <a:pt x="819" y="750"/>
                    <a:pt x="825" y="750"/>
                  </a:cubicBezTo>
                  <a:cubicBezTo>
                    <a:pt x="843" y="750"/>
                    <a:pt x="828" y="759"/>
                    <a:pt x="827" y="763"/>
                  </a:cubicBezTo>
                  <a:cubicBezTo>
                    <a:pt x="825" y="765"/>
                    <a:pt x="825" y="768"/>
                    <a:pt x="825" y="772"/>
                  </a:cubicBezTo>
                  <a:cubicBezTo>
                    <a:pt x="826" y="774"/>
                    <a:pt x="827" y="774"/>
                    <a:pt x="828" y="774"/>
                  </a:cubicBezTo>
                  <a:cubicBezTo>
                    <a:pt x="829" y="774"/>
                    <a:pt x="829" y="774"/>
                    <a:pt x="831" y="774"/>
                  </a:cubicBezTo>
                  <a:cubicBezTo>
                    <a:pt x="834" y="774"/>
                    <a:pt x="828" y="778"/>
                    <a:pt x="828" y="779"/>
                  </a:cubicBezTo>
                  <a:cubicBezTo>
                    <a:pt x="828" y="781"/>
                    <a:pt x="828" y="784"/>
                    <a:pt x="829" y="785"/>
                  </a:cubicBezTo>
                  <a:cubicBezTo>
                    <a:pt x="830" y="788"/>
                    <a:pt x="837" y="795"/>
                    <a:pt x="831" y="795"/>
                  </a:cubicBezTo>
                  <a:cubicBezTo>
                    <a:pt x="830" y="795"/>
                    <a:pt x="830" y="795"/>
                    <a:pt x="829" y="795"/>
                  </a:cubicBezTo>
                  <a:cubicBezTo>
                    <a:pt x="827" y="795"/>
                    <a:pt x="825" y="794"/>
                    <a:pt x="823" y="794"/>
                  </a:cubicBezTo>
                  <a:cubicBezTo>
                    <a:pt x="816" y="794"/>
                    <a:pt x="815" y="799"/>
                    <a:pt x="817" y="802"/>
                  </a:cubicBezTo>
                  <a:cubicBezTo>
                    <a:pt x="819" y="806"/>
                    <a:pt x="830" y="805"/>
                    <a:pt x="829" y="809"/>
                  </a:cubicBezTo>
                  <a:cubicBezTo>
                    <a:pt x="825" y="808"/>
                    <a:pt x="821" y="807"/>
                    <a:pt x="818" y="807"/>
                  </a:cubicBezTo>
                  <a:cubicBezTo>
                    <a:pt x="816" y="807"/>
                    <a:pt x="814" y="808"/>
                    <a:pt x="814" y="809"/>
                  </a:cubicBezTo>
                  <a:cubicBezTo>
                    <a:pt x="814" y="811"/>
                    <a:pt x="818" y="812"/>
                    <a:pt x="824" y="812"/>
                  </a:cubicBezTo>
                  <a:cubicBezTo>
                    <a:pt x="834" y="812"/>
                    <a:pt x="847" y="810"/>
                    <a:pt x="849" y="808"/>
                  </a:cubicBezTo>
                  <a:cubicBezTo>
                    <a:pt x="852" y="805"/>
                    <a:pt x="849" y="801"/>
                    <a:pt x="855" y="801"/>
                  </a:cubicBezTo>
                  <a:cubicBezTo>
                    <a:pt x="857" y="801"/>
                    <a:pt x="858" y="801"/>
                    <a:pt x="860" y="801"/>
                  </a:cubicBezTo>
                  <a:cubicBezTo>
                    <a:pt x="863" y="799"/>
                    <a:pt x="859" y="794"/>
                    <a:pt x="865" y="794"/>
                  </a:cubicBezTo>
                  <a:cubicBezTo>
                    <a:pt x="866" y="794"/>
                    <a:pt x="867" y="794"/>
                    <a:pt x="869" y="794"/>
                  </a:cubicBezTo>
                  <a:cubicBezTo>
                    <a:pt x="864" y="792"/>
                    <a:pt x="845" y="792"/>
                    <a:pt x="845" y="789"/>
                  </a:cubicBezTo>
                  <a:cubicBezTo>
                    <a:pt x="845" y="785"/>
                    <a:pt x="865" y="785"/>
                    <a:pt x="860" y="780"/>
                  </a:cubicBezTo>
                  <a:cubicBezTo>
                    <a:pt x="859" y="778"/>
                    <a:pt x="852" y="778"/>
                    <a:pt x="850" y="778"/>
                  </a:cubicBezTo>
                  <a:cubicBezTo>
                    <a:pt x="843" y="778"/>
                    <a:pt x="844" y="774"/>
                    <a:pt x="845" y="772"/>
                  </a:cubicBezTo>
                  <a:cubicBezTo>
                    <a:pt x="845" y="770"/>
                    <a:pt x="847" y="767"/>
                    <a:pt x="853" y="767"/>
                  </a:cubicBezTo>
                  <a:cubicBezTo>
                    <a:pt x="854" y="767"/>
                    <a:pt x="856" y="767"/>
                    <a:pt x="859" y="768"/>
                  </a:cubicBezTo>
                  <a:cubicBezTo>
                    <a:pt x="867" y="772"/>
                    <a:pt x="866" y="780"/>
                    <a:pt x="877" y="780"/>
                  </a:cubicBezTo>
                  <a:cubicBezTo>
                    <a:pt x="891" y="780"/>
                    <a:pt x="887" y="776"/>
                    <a:pt x="878" y="772"/>
                  </a:cubicBezTo>
                  <a:cubicBezTo>
                    <a:pt x="866" y="768"/>
                    <a:pt x="871" y="756"/>
                    <a:pt x="883" y="756"/>
                  </a:cubicBezTo>
                  <a:cubicBezTo>
                    <a:pt x="884" y="756"/>
                    <a:pt x="885" y="756"/>
                    <a:pt x="887" y="757"/>
                  </a:cubicBezTo>
                  <a:cubicBezTo>
                    <a:pt x="883" y="756"/>
                    <a:pt x="871" y="755"/>
                    <a:pt x="870" y="752"/>
                  </a:cubicBezTo>
                  <a:cubicBezTo>
                    <a:pt x="870" y="750"/>
                    <a:pt x="870" y="745"/>
                    <a:pt x="862" y="744"/>
                  </a:cubicBezTo>
                  <a:lnTo>
                    <a:pt x="862" y="744"/>
                  </a:lnTo>
                  <a:cubicBezTo>
                    <a:pt x="863" y="744"/>
                    <a:pt x="865" y="744"/>
                    <a:pt x="866" y="744"/>
                  </a:cubicBezTo>
                  <a:cubicBezTo>
                    <a:pt x="881" y="744"/>
                    <a:pt x="882" y="725"/>
                    <a:pt x="883" y="721"/>
                  </a:cubicBezTo>
                  <a:cubicBezTo>
                    <a:pt x="883" y="711"/>
                    <a:pt x="873" y="704"/>
                    <a:pt x="859" y="696"/>
                  </a:cubicBezTo>
                  <a:lnTo>
                    <a:pt x="859" y="696"/>
                  </a:lnTo>
                  <a:cubicBezTo>
                    <a:pt x="860" y="696"/>
                    <a:pt x="873" y="703"/>
                    <a:pt x="879" y="703"/>
                  </a:cubicBezTo>
                  <a:cubicBezTo>
                    <a:pt x="879" y="703"/>
                    <a:pt x="880" y="703"/>
                    <a:pt x="880" y="703"/>
                  </a:cubicBezTo>
                  <a:lnTo>
                    <a:pt x="880" y="699"/>
                  </a:lnTo>
                  <a:cubicBezTo>
                    <a:pt x="880" y="698"/>
                    <a:pt x="879" y="698"/>
                    <a:pt x="880" y="698"/>
                  </a:cubicBezTo>
                  <a:cubicBezTo>
                    <a:pt x="880" y="698"/>
                    <a:pt x="882" y="698"/>
                    <a:pt x="885" y="698"/>
                  </a:cubicBezTo>
                  <a:cubicBezTo>
                    <a:pt x="894" y="698"/>
                    <a:pt x="898" y="695"/>
                    <a:pt x="886" y="693"/>
                  </a:cubicBezTo>
                  <a:cubicBezTo>
                    <a:pt x="878" y="692"/>
                    <a:pt x="873" y="692"/>
                    <a:pt x="874" y="689"/>
                  </a:cubicBezTo>
                  <a:cubicBezTo>
                    <a:pt x="874" y="687"/>
                    <a:pt x="874" y="684"/>
                    <a:pt x="876" y="682"/>
                  </a:cubicBezTo>
                  <a:cubicBezTo>
                    <a:pt x="878" y="681"/>
                    <a:pt x="882" y="682"/>
                    <a:pt x="882" y="681"/>
                  </a:cubicBezTo>
                  <a:cubicBezTo>
                    <a:pt x="883" y="678"/>
                    <a:pt x="884" y="675"/>
                    <a:pt x="884" y="671"/>
                  </a:cubicBezTo>
                  <a:cubicBezTo>
                    <a:pt x="884" y="667"/>
                    <a:pt x="874" y="666"/>
                    <a:pt x="866" y="666"/>
                  </a:cubicBezTo>
                  <a:cubicBezTo>
                    <a:pt x="862" y="666"/>
                    <a:pt x="859" y="666"/>
                    <a:pt x="859" y="667"/>
                  </a:cubicBezTo>
                  <a:lnTo>
                    <a:pt x="859" y="667"/>
                  </a:lnTo>
                  <a:cubicBezTo>
                    <a:pt x="859" y="664"/>
                    <a:pt x="882" y="660"/>
                    <a:pt x="887" y="657"/>
                  </a:cubicBezTo>
                  <a:cubicBezTo>
                    <a:pt x="891" y="655"/>
                    <a:pt x="892" y="653"/>
                    <a:pt x="889" y="653"/>
                  </a:cubicBezTo>
                  <a:cubicBezTo>
                    <a:pt x="888" y="653"/>
                    <a:pt x="886" y="654"/>
                    <a:pt x="883" y="655"/>
                  </a:cubicBezTo>
                  <a:cubicBezTo>
                    <a:pt x="881" y="655"/>
                    <a:pt x="876" y="656"/>
                    <a:pt x="873" y="656"/>
                  </a:cubicBezTo>
                  <a:cubicBezTo>
                    <a:pt x="869" y="656"/>
                    <a:pt x="866" y="655"/>
                    <a:pt x="870" y="652"/>
                  </a:cubicBezTo>
                  <a:cubicBezTo>
                    <a:pt x="873" y="649"/>
                    <a:pt x="879" y="648"/>
                    <a:pt x="884" y="646"/>
                  </a:cubicBezTo>
                  <a:cubicBezTo>
                    <a:pt x="885" y="646"/>
                    <a:pt x="891" y="644"/>
                    <a:pt x="891" y="643"/>
                  </a:cubicBezTo>
                  <a:lnTo>
                    <a:pt x="891" y="643"/>
                  </a:lnTo>
                  <a:cubicBezTo>
                    <a:pt x="891" y="644"/>
                    <a:pt x="886" y="644"/>
                    <a:pt x="881" y="644"/>
                  </a:cubicBezTo>
                  <a:cubicBezTo>
                    <a:pt x="876" y="644"/>
                    <a:pt x="871" y="644"/>
                    <a:pt x="870" y="643"/>
                  </a:cubicBezTo>
                  <a:cubicBezTo>
                    <a:pt x="866" y="642"/>
                    <a:pt x="887" y="637"/>
                    <a:pt x="889" y="636"/>
                  </a:cubicBezTo>
                  <a:cubicBezTo>
                    <a:pt x="897" y="634"/>
                    <a:pt x="898" y="633"/>
                    <a:pt x="896" y="633"/>
                  </a:cubicBezTo>
                  <a:cubicBezTo>
                    <a:pt x="892" y="633"/>
                    <a:pt x="870" y="637"/>
                    <a:pt x="869" y="637"/>
                  </a:cubicBezTo>
                  <a:cubicBezTo>
                    <a:pt x="866" y="635"/>
                    <a:pt x="892" y="628"/>
                    <a:pt x="879" y="627"/>
                  </a:cubicBezTo>
                  <a:lnTo>
                    <a:pt x="879" y="627"/>
                  </a:lnTo>
                  <a:cubicBezTo>
                    <a:pt x="879" y="627"/>
                    <a:pt x="879" y="627"/>
                    <a:pt x="879" y="627"/>
                  </a:cubicBezTo>
                  <a:cubicBezTo>
                    <a:pt x="892" y="627"/>
                    <a:pt x="889" y="607"/>
                    <a:pt x="889" y="604"/>
                  </a:cubicBezTo>
                  <a:cubicBezTo>
                    <a:pt x="888" y="600"/>
                    <a:pt x="884" y="596"/>
                    <a:pt x="881" y="592"/>
                  </a:cubicBezTo>
                  <a:cubicBezTo>
                    <a:pt x="880" y="588"/>
                    <a:pt x="893" y="586"/>
                    <a:pt x="889" y="585"/>
                  </a:cubicBezTo>
                  <a:cubicBezTo>
                    <a:pt x="887" y="583"/>
                    <a:pt x="874" y="579"/>
                    <a:pt x="874" y="578"/>
                  </a:cubicBezTo>
                  <a:lnTo>
                    <a:pt x="874" y="578"/>
                  </a:lnTo>
                  <a:cubicBezTo>
                    <a:pt x="874" y="578"/>
                    <a:pt x="891" y="581"/>
                    <a:pt x="898" y="581"/>
                  </a:cubicBezTo>
                  <a:cubicBezTo>
                    <a:pt x="900" y="581"/>
                    <a:pt x="901" y="581"/>
                    <a:pt x="897" y="579"/>
                  </a:cubicBezTo>
                  <a:cubicBezTo>
                    <a:pt x="891" y="576"/>
                    <a:pt x="893" y="572"/>
                    <a:pt x="882" y="572"/>
                  </a:cubicBezTo>
                  <a:cubicBezTo>
                    <a:pt x="873" y="571"/>
                    <a:pt x="885" y="565"/>
                    <a:pt x="876" y="565"/>
                  </a:cubicBezTo>
                  <a:cubicBezTo>
                    <a:pt x="887" y="565"/>
                    <a:pt x="894" y="565"/>
                    <a:pt x="898" y="560"/>
                  </a:cubicBezTo>
                  <a:cubicBezTo>
                    <a:pt x="900" y="557"/>
                    <a:pt x="872" y="556"/>
                    <a:pt x="867" y="552"/>
                  </a:cubicBezTo>
                  <a:cubicBezTo>
                    <a:pt x="854" y="544"/>
                    <a:pt x="897" y="543"/>
                    <a:pt x="908" y="543"/>
                  </a:cubicBezTo>
                  <a:cubicBezTo>
                    <a:pt x="895" y="539"/>
                    <a:pt x="884" y="536"/>
                    <a:pt x="873" y="532"/>
                  </a:cubicBezTo>
                  <a:cubicBezTo>
                    <a:pt x="881" y="531"/>
                    <a:pt x="887" y="529"/>
                    <a:pt x="894" y="526"/>
                  </a:cubicBezTo>
                  <a:cubicBezTo>
                    <a:pt x="885" y="526"/>
                    <a:pt x="888" y="521"/>
                    <a:pt x="886" y="518"/>
                  </a:cubicBezTo>
                  <a:cubicBezTo>
                    <a:pt x="885" y="517"/>
                    <a:pt x="874" y="513"/>
                    <a:pt x="870" y="513"/>
                  </a:cubicBezTo>
                  <a:cubicBezTo>
                    <a:pt x="870" y="513"/>
                    <a:pt x="869" y="513"/>
                    <a:pt x="869" y="513"/>
                  </a:cubicBezTo>
                  <a:cubicBezTo>
                    <a:pt x="879" y="510"/>
                    <a:pt x="898" y="513"/>
                    <a:pt x="889" y="505"/>
                  </a:cubicBezTo>
                  <a:cubicBezTo>
                    <a:pt x="882" y="500"/>
                    <a:pt x="887" y="497"/>
                    <a:pt x="900" y="496"/>
                  </a:cubicBezTo>
                  <a:cubicBezTo>
                    <a:pt x="900" y="495"/>
                    <a:pt x="899" y="495"/>
                    <a:pt x="896" y="495"/>
                  </a:cubicBezTo>
                  <a:cubicBezTo>
                    <a:pt x="896" y="495"/>
                    <a:pt x="895" y="495"/>
                    <a:pt x="894" y="495"/>
                  </a:cubicBezTo>
                  <a:cubicBezTo>
                    <a:pt x="892" y="495"/>
                    <a:pt x="891" y="494"/>
                    <a:pt x="889" y="494"/>
                  </a:cubicBezTo>
                  <a:cubicBezTo>
                    <a:pt x="883" y="493"/>
                    <a:pt x="888" y="488"/>
                    <a:pt x="884" y="485"/>
                  </a:cubicBezTo>
                  <a:cubicBezTo>
                    <a:pt x="883" y="485"/>
                    <a:pt x="881" y="484"/>
                    <a:pt x="880" y="484"/>
                  </a:cubicBezTo>
                  <a:cubicBezTo>
                    <a:pt x="877" y="484"/>
                    <a:pt x="875" y="485"/>
                    <a:pt x="872" y="485"/>
                  </a:cubicBezTo>
                  <a:cubicBezTo>
                    <a:pt x="870" y="485"/>
                    <a:pt x="869" y="485"/>
                    <a:pt x="867" y="484"/>
                  </a:cubicBezTo>
                  <a:cubicBezTo>
                    <a:pt x="863" y="483"/>
                    <a:pt x="868" y="480"/>
                    <a:pt x="862" y="480"/>
                  </a:cubicBezTo>
                  <a:cubicBezTo>
                    <a:pt x="873" y="479"/>
                    <a:pt x="872" y="480"/>
                    <a:pt x="872" y="476"/>
                  </a:cubicBezTo>
                  <a:lnTo>
                    <a:pt x="871" y="469"/>
                  </a:lnTo>
                  <a:cubicBezTo>
                    <a:pt x="873" y="468"/>
                    <a:pt x="877" y="468"/>
                    <a:pt x="880" y="468"/>
                  </a:cubicBezTo>
                  <a:cubicBezTo>
                    <a:pt x="883" y="468"/>
                    <a:pt x="885" y="468"/>
                    <a:pt x="885" y="469"/>
                  </a:cubicBezTo>
                  <a:cubicBezTo>
                    <a:pt x="888" y="470"/>
                    <a:pt x="886" y="471"/>
                    <a:pt x="890" y="471"/>
                  </a:cubicBezTo>
                  <a:cubicBezTo>
                    <a:pt x="890" y="471"/>
                    <a:pt x="891" y="471"/>
                    <a:pt x="893" y="471"/>
                  </a:cubicBezTo>
                  <a:cubicBezTo>
                    <a:pt x="891" y="464"/>
                    <a:pt x="876" y="464"/>
                    <a:pt x="868" y="460"/>
                  </a:cubicBezTo>
                  <a:cubicBezTo>
                    <a:pt x="864" y="457"/>
                    <a:pt x="867" y="457"/>
                    <a:pt x="872" y="457"/>
                  </a:cubicBezTo>
                  <a:cubicBezTo>
                    <a:pt x="876" y="457"/>
                    <a:pt x="882" y="457"/>
                    <a:pt x="882" y="457"/>
                  </a:cubicBezTo>
                  <a:cubicBezTo>
                    <a:pt x="882" y="457"/>
                    <a:pt x="876" y="454"/>
                    <a:pt x="876" y="454"/>
                  </a:cubicBezTo>
                  <a:cubicBezTo>
                    <a:pt x="870" y="452"/>
                    <a:pt x="870" y="451"/>
                    <a:pt x="876" y="448"/>
                  </a:cubicBezTo>
                  <a:cubicBezTo>
                    <a:pt x="882" y="444"/>
                    <a:pt x="884" y="438"/>
                    <a:pt x="877" y="438"/>
                  </a:cubicBezTo>
                  <a:cubicBezTo>
                    <a:pt x="875" y="438"/>
                    <a:pt x="872" y="439"/>
                    <a:pt x="867" y="441"/>
                  </a:cubicBezTo>
                  <a:cubicBezTo>
                    <a:pt x="869" y="438"/>
                    <a:pt x="866" y="438"/>
                    <a:pt x="865" y="438"/>
                  </a:cubicBezTo>
                  <a:cubicBezTo>
                    <a:pt x="864" y="437"/>
                    <a:pt x="880" y="436"/>
                    <a:pt x="882" y="435"/>
                  </a:cubicBezTo>
                  <a:cubicBezTo>
                    <a:pt x="888" y="434"/>
                    <a:pt x="886" y="433"/>
                    <a:pt x="883" y="431"/>
                  </a:cubicBezTo>
                  <a:cubicBezTo>
                    <a:pt x="874" y="426"/>
                    <a:pt x="852" y="431"/>
                    <a:pt x="852" y="423"/>
                  </a:cubicBezTo>
                  <a:cubicBezTo>
                    <a:pt x="859" y="422"/>
                    <a:pt x="867" y="421"/>
                    <a:pt x="874" y="418"/>
                  </a:cubicBezTo>
                  <a:cubicBezTo>
                    <a:pt x="883" y="415"/>
                    <a:pt x="880" y="412"/>
                    <a:pt x="873" y="412"/>
                  </a:cubicBezTo>
                  <a:cubicBezTo>
                    <a:pt x="872" y="412"/>
                    <a:pt x="870" y="412"/>
                    <a:pt x="869" y="412"/>
                  </a:cubicBezTo>
                  <a:lnTo>
                    <a:pt x="869" y="412"/>
                  </a:lnTo>
                  <a:cubicBezTo>
                    <a:pt x="877" y="410"/>
                    <a:pt x="885" y="407"/>
                    <a:pt x="884" y="403"/>
                  </a:cubicBezTo>
                  <a:lnTo>
                    <a:pt x="884" y="403"/>
                  </a:lnTo>
                  <a:cubicBezTo>
                    <a:pt x="881" y="404"/>
                    <a:pt x="866" y="408"/>
                    <a:pt x="862" y="408"/>
                  </a:cubicBezTo>
                  <a:cubicBezTo>
                    <a:pt x="860" y="408"/>
                    <a:pt x="860" y="407"/>
                    <a:pt x="863" y="405"/>
                  </a:cubicBezTo>
                  <a:cubicBezTo>
                    <a:pt x="869" y="401"/>
                    <a:pt x="881" y="398"/>
                    <a:pt x="880" y="393"/>
                  </a:cubicBezTo>
                  <a:cubicBezTo>
                    <a:pt x="880" y="391"/>
                    <a:pt x="873" y="391"/>
                    <a:pt x="873" y="387"/>
                  </a:cubicBezTo>
                  <a:cubicBezTo>
                    <a:pt x="884" y="386"/>
                    <a:pt x="879" y="372"/>
                    <a:pt x="877" y="371"/>
                  </a:cubicBezTo>
                  <a:cubicBezTo>
                    <a:pt x="876" y="370"/>
                    <a:pt x="876" y="370"/>
                    <a:pt x="875" y="370"/>
                  </a:cubicBezTo>
                  <a:cubicBezTo>
                    <a:pt x="870" y="370"/>
                    <a:pt x="862" y="376"/>
                    <a:pt x="859" y="376"/>
                  </a:cubicBezTo>
                  <a:cubicBezTo>
                    <a:pt x="851" y="374"/>
                    <a:pt x="875" y="365"/>
                    <a:pt x="879" y="363"/>
                  </a:cubicBezTo>
                  <a:cubicBezTo>
                    <a:pt x="885" y="360"/>
                    <a:pt x="882" y="354"/>
                    <a:pt x="881" y="352"/>
                  </a:cubicBezTo>
                  <a:cubicBezTo>
                    <a:pt x="879" y="347"/>
                    <a:pt x="875" y="343"/>
                    <a:pt x="869" y="339"/>
                  </a:cubicBezTo>
                  <a:cubicBezTo>
                    <a:pt x="868" y="338"/>
                    <a:pt x="852" y="333"/>
                    <a:pt x="854" y="332"/>
                  </a:cubicBezTo>
                  <a:cubicBezTo>
                    <a:pt x="857" y="330"/>
                    <a:pt x="885" y="331"/>
                    <a:pt x="880" y="328"/>
                  </a:cubicBezTo>
                  <a:cubicBezTo>
                    <a:pt x="878" y="326"/>
                    <a:pt x="864" y="320"/>
                    <a:pt x="856" y="320"/>
                  </a:cubicBezTo>
                  <a:cubicBezTo>
                    <a:pt x="855" y="320"/>
                    <a:pt x="853" y="320"/>
                    <a:pt x="853" y="320"/>
                  </a:cubicBezTo>
                  <a:lnTo>
                    <a:pt x="853" y="320"/>
                  </a:lnTo>
                  <a:cubicBezTo>
                    <a:pt x="861" y="317"/>
                    <a:pt x="864" y="312"/>
                    <a:pt x="864" y="308"/>
                  </a:cubicBezTo>
                  <a:cubicBezTo>
                    <a:pt x="863" y="305"/>
                    <a:pt x="861" y="302"/>
                    <a:pt x="858" y="300"/>
                  </a:cubicBezTo>
                  <a:cubicBezTo>
                    <a:pt x="857" y="300"/>
                    <a:pt x="856" y="300"/>
                    <a:pt x="855" y="300"/>
                  </a:cubicBezTo>
                  <a:cubicBezTo>
                    <a:pt x="854" y="300"/>
                    <a:pt x="852" y="300"/>
                    <a:pt x="850" y="300"/>
                  </a:cubicBezTo>
                  <a:cubicBezTo>
                    <a:pt x="849" y="300"/>
                    <a:pt x="847" y="300"/>
                    <a:pt x="846" y="299"/>
                  </a:cubicBezTo>
                  <a:cubicBezTo>
                    <a:pt x="837" y="297"/>
                    <a:pt x="849" y="286"/>
                    <a:pt x="851" y="278"/>
                  </a:cubicBezTo>
                  <a:cubicBezTo>
                    <a:pt x="851" y="277"/>
                    <a:pt x="851" y="277"/>
                    <a:pt x="850" y="277"/>
                  </a:cubicBezTo>
                  <a:cubicBezTo>
                    <a:pt x="849" y="277"/>
                    <a:pt x="848" y="277"/>
                    <a:pt x="846" y="278"/>
                  </a:cubicBezTo>
                  <a:cubicBezTo>
                    <a:pt x="845" y="276"/>
                    <a:pt x="844" y="274"/>
                    <a:pt x="843" y="272"/>
                  </a:cubicBezTo>
                  <a:cubicBezTo>
                    <a:pt x="842" y="269"/>
                    <a:pt x="834" y="269"/>
                    <a:pt x="832" y="265"/>
                  </a:cubicBezTo>
                  <a:cubicBezTo>
                    <a:pt x="830" y="262"/>
                    <a:pt x="832" y="258"/>
                    <a:pt x="832" y="254"/>
                  </a:cubicBezTo>
                  <a:cubicBezTo>
                    <a:pt x="832" y="252"/>
                    <a:pt x="832" y="249"/>
                    <a:pt x="829" y="249"/>
                  </a:cubicBezTo>
                  <a:cubicBezTo>
                    <a:pt x="828" y="249"/>
                    <a:pt x="828" y="249"/>
                    <a:pt x="827" y="249"/>
                  </a:cubicBezTo>
                  <a:cubicBezTo>
                    <a:pt x="827" y="249"/>
                    <a:pt x="826" y="250"/>
                    <a:pt x="826" y="250"/>
                  </a:cubicBezTo>
                  <a:cubicBezTo>
                    <a:pt x="819" y="250"/>
                    <a:pt x="817" y="239"/>
                    <a:pt x="815" y="235"/>
                  </a:cubicBezTo>
                  <a:cubicBezTo>
                    <a:pt x="814" y="235"/>
                    <a:pt x="797" y="232"/>
                    <a:pt x="798" y="231"/>
                  </a:cubicBezTo>
                  <a:cubicBezTo>
                    <a:pt x="799" y="229"/>
                    <a:pt x="808" y="226"/>
                    <a:pt x="809" y="226"/>
                  </a:cubicBezTo>
                  <a:lnTo>
                    <a:pt x="800" y="225"/>
                  </a:lnTo>
                  <a:cubicBezTo>
                    <a:pt x="798" y="225"/>
                    <a:pt x="787" y="229"/>
                    <a:pt x="785" y="229"/>
                  </a:cubicBezTo>
                  <a:cubicBezTo>
                    <a:pt x="785" y="229"/>
                    <a:pt x="785" y="229"/>
                    <a:pt x="785" y="229"/>
                  </a:cubicBezTo>
                  <a:cubicBezTo>
                    <a:pt x="785" y="228"/>
                    <a:pt x="794" y="223"/>
                    <a:pt x="795" y="221"/>
                  </a:cubicBezTo>
                  <a:cubicBezTo>
                    <a:pt x="796" y="217"/>
                    <a:pt x="793" y="214"/>
                    <a:pt x="792" y="213"/>
                  </a:cubicBezTo>
                  <a:cubicBezTo>
                    <a:pt x="787" y="213"/>
                    <a:pt x="779" y="213"/>
                    <a:pt x="790" y="204"/>
                  </a:cubicBezTo>
                  <a:lnTo>
                    <a:pt x="790" y="204"/>
                  </a:lnTo>
                  <a:cubicBezTo>
                    <a:pt x="786" y="207"/>
                    <a:pt x="779" y="208"/>
                    <a:pt x="777" y="210"/>
                  </a:cubicBezTo>
                  <a:cubicBezTo>
                    <a:pt x="783" y="202"/>
                    <a:pt x="783" y="201"/>
                    <a:pt x="779" y="197"/>
                  </a:cubicBezTo>
                  <a:cubicBezTo>
                    <a:pt x="778" y="196"/>
                    <a:pt x="776" y="193"/>
                    <a:pt x="773" y="193"/>
                  </a:cubicBezTo>
                  <a:cubicBezTo>
                    <a:pt x="771" y="193"/>
                    <a:pt x="769" y="195"/>
                    <a:pt x="768" y="195"/>
                  </a:cubicBezTo>
                  <a:cubicBezTo>
                    <a:pt x="768" y="195"/>
                    <a:pt x="768" y="195"/>
                    <a:pt x="768" y="195"/>
                  </a:cubicBezTo>
                  <a:cubicBezTo>
                    <a:pt x="765" y="191"/>
                    <a:pt x="769" y="186"/>
                    <a:pt x="766" y="181"/>
                  </a:cubicBezTo>
                  <a:cubicBezTo>
                    <a:pt x="764" y="180"/>
                    <a:pt x="755" y="173"/>
                    <a:pt x="763" y="166"/>
                  </a:cubicBezTo>
                  <a:cubicBezTo>
                    <a:pt x="762" y="166"/>
                    <a:pt x="762" y="166"/>
                    <a:pt x="761" y="166"/>
                  </a:cubicBezTo>
                  <a:cubicBezTo>
                    <a:pt x="758" y="166"/>
                    <a:pt x="752" y="175"/>
                    <a:pt x="747" y="175"/>
                  </a:cubicBezTo>
                  <a:cubicBezTo>
                    <a:pt x="747" y="175"/>
                    <a:pt x="747" y="175"/>
                    <a:pt x="747" y="175"/>
                  </a:cubicBezTo>
                  <a:cubicBezTo>
                    <a:pt x="744" y="175"/>
                    <a:pt x="750" y="167"/>
                    <a:pt x="751" y="165"/>
                  </a:cubicBezTo>
                  <a:cubicBezTo>
                    <a:pt x="752" y="163"/>
                    <a:pt x="752" y="160"/>
                    <a:pt x="752" y="159"/>
                  </a:cubicBezTo>
                  <a:cubicBezTo>
                    <a:pt x="751" y="154"/>
                    <a:pt x="730" y="157"/>
                    <a:pt x="735" y="149"/>
                  </a:cubicBezTo>
                  <a:lnTo>
                    <a:pt x="735" y="149"/>
                  </a:lnTo>
                  <a:cubicBezTo>
                    <a:pt x="731" y="154"/>
                    <a:pt x="720" y="163"/>
                    <a:pt x="718" y="163"/>
                  </a:cubicBezTo>
                  <a:cubicBezTo>
                    <a:pt x="717" y="163"/>
                    <a:pt x="717" y="163"/>
                    <a:pt x="717" y="163"/>
                  </a:cubicBezTo>
                  <a:cubicBezTo>
                    <a:pt x="717" y="162"/>
                    <a:pt x="721" y="155"/>
                    <a:pt x="722" y="153"/>
                  </a:cubicBezTo>
                  <a:cubicBezTo>
                    <a:pt x="723" y="152"/>
                    <a:pt x="723" y="150"/>
                    <a:pt x="723" y="149"/>
                  </a:cubicBezTo>
                  <a:cubicBezTo>
                    <a:pt x="723" y="145"/>
                    <a:pt x="723" y="143"/>
                    <a:pt x="719" y="142"/>
                  </a:cubicBezTo>
                  <a:cubicBezTo>
                    <a:pt x="718" y="142"/>
                    <a:pt x="716" y="141"/>
                    <a:pt x="718" y="138"/>
                  </a:cubicBezTo>
                  <a:cubicBezTo>
                    <a:pt x="721" y="133"/>
                    <a:pt x="731" y="128"/>
                    <a:pt x="733" y="125"/>
                  </a:cubicBezTo>
                  <a:cubicBezTo>
                    <a:pt x="733" y="125"/>
                    <a:pt x="733" y="125"/>
                    <a:pt x="732" y="125"/>
                  </a:cubicBezTo>
                  <a:cubicBezTo>
                    <a:pt x="729" y="125"/>
                    <a:pt x="723" y="126"/>
                    <a:pt x="720" y="126"/>
                  </a:cubicBezTo>
                  <a:cubicBezTo>
                    <a:pt x="720" y="126"/>
                    <a:pt x="720" y="126"/>
                    <a:pt x="720" y="126"/>
                  </a:cubicBezTo>
                  <a:cubicBezTo>
                    <a:pt x="715" y="124"/>
                    <a:pt x="715" y="114"/>
                    <a:pt x="714" y="109"/>
                  </a:cubicBezTo>
                  <a:cubicBezTo>
                    <a:pt x="713" y="108"/>
                    <a:pt x="713" y="108"/>
                    <a:pt x="713" y="108"/>
                  </a:cubicBezTo>
                  <a:cubicBezTo>
                    <a:pt x="709" y="108"/>
                    <a:pt x="698" y="122"/>
                    <a:pt x="695" y="122"/>
                  </a:cubicBezTo>
                  <a:cubicBezTo>
                    <a:pt x="694" y="122"/>
                    <a:pt x="694" y="121"/>
                    <a:pt x="694" y="118"/>
                  </a:cubicBezTo>
                  <a:cubicBezTo>
                    <a:pt x="696" y="109"/>
                    <a:pt x="701" y="102"/>
                    <a:pt x="694" y="100"/>
                  </a:cubicBezTo>
                  <a:cubicBezTo>
                    <a:pt x="692" y="100"/>
                    <a:pt x="683" y="106"/>
                    <a:pt x="681" y="106"/>
                  </a:cubicBezTo>
                  <a:cubicBezTo>
                    <a:pt x="680" y="106"/>
                    <a:pt x="680" y="105"/>
                    <a:pt x="683" y="100"/>
                  </a:cubicBezTo>
                  <a:cubicBezTo>
                    <a:pt x="688" y="93"/>
                    <a:pt x="688" y="91"/>
                    <a:pt x="686" y="91"/>
                  </a:cubicBezTo>
                  <a:cubicBezTo>
                    <a:pt x="683" y="91"/>
                    <a:pt x="677" y="94"/>
                    <a:pt x="673" y="96"/>
                  </a:cubicBezTo>
                  <a:cubicBezTo>
                    <a:pt x="672" y="97"/>
                    <a:pt x="670" y="97"/>
                    <a:pt x="669" y="97"/>
                  </a:cubicBezTo>
                  <a:cubicBezTo>
                    <a:pt x="665" y="97"/>
                    <a:pt x="670" y="85"/>
                    <a:pt x="668" y="81"/>
                  </a:cubicBezTo>
                  <a:cubicBezTo>
                    <a:pt x="668" y="80"/>
                    <a:pt x="667" y="80"/>
                    <a:pt x="667" y="80"/>
                  </a:cubicBezTo>
                  <a:cubicBezTo>
                    <a:pt x="663" y="80"/>
                    <a:pt x="655" y="97"/>
                    <a:pt x="651" y="100"/>
                  </a:cubicBezTo>
                  <a:cubicBezTo>
                    <a:pt x="650" y="100"/>
                    <a:pt x="650" y="101"/>
                    <a:pt x="650" y="101"/>
                  </a:cubicBezTo>
                  <a:cubicBezTo>
                    <a:pt x="648" y="101"/>
                    <a:pt x="655" y="84"/>
                    <a:pt x="653" y="84"/>
                  </a:cubicBezTo>
                  <a:lnTo>
                    <a:pt x="653" y="84"/>
                  </a:lnTo>
                  <a:cubicBezTo>
                    <a:pt x="653" y="84"/>
                    <a:pt x="652" y="84"/>
                    <a:pt x="652" y="84"/>
                  </a:cubicBezTo>
                  <a:cubicBezTo>
                    <a:pt x="650" y="86"/>
                    <a:pt x="649" y="90"/>
                    <a:pt x="646" y="93"/>
                  </a:cubicBezTo>
                  <a:cubicBezTo>
                    <a:pt x="646" y="93"/>
                    <a:pt x="646" y="93"/>
                    <a:pt x="646" y="93"/>
                  </a:cubicBezTo>
                  <a:cubicBezTo>
                    <a:pt x="644" y="93"/>
                    <a:pt x="642" y="91"/>
                    <a:pt x="642" y="90"/>
                  </a:cubicBezTo>
                  <a:cubicBezTo>
                    <a:pt x="645" y="81"/>
                    <a:pt x="653" y="76"/>
                    <a:pt x="651" y="69"/>
                  </a:cubicBezTo>
                  <a:cubicBezTo>
                    <a:pt x="647" y="62"/>
                    <a:pt x="639" y="58"/>
                    <a:pt x="630" y="58"/>
                  </a:cubicBezTo>
                  <a:cubicBezTo>
                    <a:pt x="629" y="58"/>
                    <a:pt x="627" y="58"/>
                    <a:pt x="625" y="58"/>
                  </a:cubicBezTo>
                  <a:cubicBezTo>
                    <a:pt x="623" y="58"/>
                    <a:pt x="621" y="59"/>
                    <a:pt x="619" y="59"/>
                  </a:cubicBezTo>
                  <a:cubicBezTo>
                    <a:pt x="619" y="59"/>
                    <a:pt x="618" y="59"/>
                    <a:pt x="618" y="59"/>
                  </a:cubicBezTo>
                  <a:cubicBezTo>
                    <a:pt x="616" y="60"/>
                    <a:pt x="615" y="61"/>
                    <a:pt x="615" y="61"/>
                  </a:cubicBezTo>
                  <a:cubicBezTo>
                    <a:pt x="612" y="61"/>
                    <a:pt x="625" y="42"/>
                    <a:pt x="625" y="42"/>
                  </a:cubicBezTo>
                  <a:cubicBezTo>
                    <a:pt x="624" y="42"/>
                    <a:pt x="624" y="42"/>
                    <a:pt x="624" y="42"/>
                  </a:cubicBezTo>
                  <a:cubicBezTo>
                    <a:pt x="620" y="42"/>
                    <a:pt x="614" y="54"/>
                    <a:pt x="612" y="54"/>
                  </a:cubicBezTo>
                  <a:cubicBezTo>
                    <a:pt x="611" y="54"/>
                    <a:pt x="611" y="52"/>
                    <a:pt x="611" y="47"/>
                  </a:cubicBezTo>
                  <a:cubicBezTo>
                    <a:pt x="611" y="46"/>
                    <a:pt x="608" y="46"/>
                    <a:pt x="607" y="46"/>
                  </a:cubicBezTo>
                  <a:cubicBezTo>
                    <a:pt x="605" y="46"/>
                    <a:pt x="599" y="47"/>
                    <a:pt x="593" y="47"/>
                  </a:cubicBezTo>
                  <a:cubicBezTo>
                    <a:pt x="586" y="47"/>
                    <a:pt x="580" y="46"/>
                    <a:pt x="583" y="39"/>
                  </a:cubicBezTo>
                  <a:lnTo>
                    <a:pt x="583" y="39"/>
                  </a:lnTo>
                  <a:cubicBezTo>
                    <a:pt x="577" y="44"/>
                    <a:pt x="572" y="49"/>
                    <a:pt x="567" y="55"/>
                  </a:cubicBezTo>
                  <a:cubicBezTo>
                    <a:pt x="571" y="44"/>
                    <a:pt x="569" y="41"/>
                    <a:pt x="565" y="39"/>
                  </a:cubicBezTo>
                  <a:cubicBezTo>
                    <a:pt x="562" y="37"/>
                    <a:pt x="565" y="29"/>
                    <a:pt x="565" y="22"/>
                  </a:cubicBezTo>
                  <a:cubicBezTo>
                    <a:pt x="565" y="22"/>
                    <a:pt x="565" y="22"/>
                    <a:pt x="565" y="22"/>
                  </a:cubicBezTo>
                  <a:cubicBezTo>
                    <a:pt x="563" y="22"/>
                    <a:pt x="552" y="42"/>
                    <a:pt x="549" y="42"/>
                  </a:cubicBezTo>
                  <a:cubicBezTo>
                    <a:pt x="549" y="42"/>
                    <a:pt x="549" y="42"/>
                    <a:pt x="549" y="42"/>
                  </a:cubicBezTo>
                  <a:cubicBezTo>
                    <a:pt x="550" y="37"/>
                    <a:pt x="558" y="18"/>
                    <a:pt x="557" y="17"/>
                  </a:cubicBezTo>
                  <a:cubicBezTo>
                    <a:pt x="557" y="16"/>
                    <a:pt x="556" y="16"/>
                    <a:pt x="555" y="16"/>
                  </a:cubicBezTo>
                  <a:cubicBezTo>
                    <a:pt x="552" y="16"/>
                    <a:pt x="546" y="21"/>
                    <a:pt x="544" y="27"/>
                  </a:cubicBezTo>
                  <a:cubicBezTo>
                    <a:pt x="543" y="32"/>
                    <a:pt x="543" y="38"/>
                    <a:pt x="540" y="38"/>
                  </a:cubicBezTo>
                  <a:cubicBezTo>
                    <a:pt x="540" y="38"/>
                    <a:pt x="540" y="38"/>
                    <a:pt x="540" y="38"/>
                  </a:cubicBezTo>
                  <a:cubicBezTo>
                    <a:pt x="538" y="38"/>
                    <a:pt x="538" y="36"/>
                    <a:pt x="538" y="32"/>
                  </a:cubicBezTo>
                  <a:cubicBezTo>
                    <a:pt x="538" y="24"/>
                    <a:pt x="543" y="14"/>
                    <a:pt x="544" y="6"/>
                  </a:cubicBezTo>
                  <a:cubicBezTo>
                    <a:pt x="544" y="6"/>
                    <a:pt x="544" y="6"/>
                    <a:pt x="544" y="6"/>
                  </a:cubicBezTo>
                  <a:cubicBezTo>
                    <a:pt x="544" y="6"/>
                    <a:pt x="538" y="15"/>
                    <a:pt x="538" y="15"/>
                  </a:cubicBezTo>
                  <a:cubicBezTo>
                    <a:pt x="536" y="19"/>
                    <a:pt x="533" y="21"/>
                    <a:pt x="530" y="21"/>
                  </a:cubicBezTo>
                  <a:cubicBezTo>
                    <a:pt x="529" y="20"/>
                    <a:pt x="529" y="17"/>
                    <a:pt x="528" y="17"/>
                  </a:cubicBezTo>
                  <a:cubicBezTo>
                    <a:pt x="527" y="17"/>
                    <a:pt x="527" y="17"/>
                    <a:pt x="527" y="17"/>
                  </a:cubicBezTo>
                  <a:cubicBezTo>
                    <a:pt x="524" y="21"/>
                    <a:pt x="522" y="24"/>
                    <a:pt x="520" y="28"/>
                  </a:cubicBezTo>
                  <a:cubicBezTo>
                    <a:pt x="519" y="29"/>
                    <a:pt x="519" y="29"/>
                    <a:pt x="519" y="29"/>
                  </a:cubicBezTo>
                  <a:cubicBezTo>
                    <a:pt x="518" y="29"/>
                    <a:pt x="519" y="18"/>
                    <a:pt x="517" y="18"/>
                  </a:cubicBezTo>
                  <a:cubicBezTo>
                    <a:pt x="516" y="18"/>
                    <a:pt x="516" y="18"/>
                    <a:pt x="515" y="19"/>
                  </a:cubicBezTo>
                  <a:cubicBezTo>
                    <a:pt x="514" y="21"/>
                    <a:pt x="512" y="27"/>
                    <a:pt x="510" y="28"/>
                  </a:cubicBezTo>
                  <a:cubicBezTo>
                    <a:pt x="510" y="28"/>
                    <a:pt x="509" y="28"/>
                    <a:pt x="509" y="28"/>
                  </a:cubicBezTo>
                  <a:cubicBezTo>
                    <a:pt x="507" y="28"/>
                    <a:pt x="506" y="27"/>
                    <a:pt x="504" y="27"/>
                  </a:cubicBezTo>
                  <a:lnTo>
                    <a:pt x="504" y="27"/>
                  </a:lnTo>
                  <a:cubicBezTo>
                    <a:pt x="505" y="27"/>
                    <a:pt x="505" y="27"/>
                    <a:pt x="505" y="27"/>
                  </a:cubicBezTo>
                  <a:cubicBezTo>
                    <a:pt x="510" y="27"/>
                    <a:pt x="518" y="16"/>
                    <a:pt x="511" y="13"/>
                  </a:cubicBezTo>
                  <a:cubicBezTo>
                    <a:pt x="510" y="12"/>
                    <a:pt x="510" y="12"/>
                    <a:pt x="509" y="12"/>
                  </a:cubicBezTo>
                  <a:cubicBezTo>
                    <a:pt x="505" y="12"/>
                    <a:pt x="499" y="16"/>
                    <a:pt x="498" y="24"/>
                  </a:cubicBezTo>
                  <a:lnTo>
                    <a:pt x="498" y="24"/>
                  </a:lnTo>
                  <a:cubicBezTo>
                    <a:pt x="500" y="12"/>
                    <a:pt x="491" y="9"/>
                    <a:pt x="483" y="9"/>
                  </a:cubicBezTo>
                  <a:cubicBezTo>
                    <a:pt x="478" y="9"/>
                    <a:pt x="473" y="10"/>
                    <a:pt x="471" y="10"/>
                  </a:cubicBezTo>
                  <a:cubicBezTo>
                    <a:pt x="471" y="10"/>
                    <a:pt x="470" y="10"/>
                    <a:pt x="470" y="10"/>
                  </a:cubicBezTo>
                  <a:cubicBezTo>
                    <a:pt x="466" y="10"/>
                    <a:pt x="467" y="19"/>
                    <a:pt x="467" y="31"/>
                  </a:cubicBezTo>
                  <a:cubicBezTo>
                    <a:pt x="466" y="37"/>
                    <a:pt x="465" y="40"/>
                    <a:pt x="464" y="40"/>
                  </a:cubicBezTo>
                  <a:cubicBezTo>
                    <a:pt x="464" y="40"/>
                    <a:pt x="463" y="37"/>
                    <a:pt x="461" y="30"/>
                  </a:cubicBezTo>
                  <a:cubicBezTo>
                    <a:pt x="462" y="9"/>
                    <a:pt x="448" y="1"/>
                    <a:pt x="441" y="1"/>
                  </a:cubicBezTo>
                  <a:close/>
                  <a:moveTo>
                    <a:pt x="793" y="907"/>
                  </a:moveTo>
                  <a:lnTo>
                    <a:pt x="793" y="907"/>
                  </a:lnTo>
                  <a:cubicBezTo>
                    <a:pt x="793" y="907"/>
                    <a:pt x="793" y="907"/>
                    <a:pt x="793" y="907"/>
                  </a:cubicBezTo>
                  <a:lnTo>
                    <a:pt x="793" y="907"/>
                  </a:lnTo>
                  <a:cubicBezTo>
                    <a:pt x="793" y="907"/>
                    <a:pt x="793" y="907"/>
                    <a:pt x="793" y="907"/>
                  </a:cubicBezTo>
                  <a:close/>
                  <a:moveTo>
                    <a:pt x="766" y="978"/>
                  </a:moveTo>
                  <a:lnTo>
                    <a:pt x="765" y="981"/>
                  </a:lnTo>
                  <a:lnTo>
                    <a:pt x="771" y="986"/>
                  </a:lnTo>
                  <a:cubicBezTo>
                    <a:pt x="781" y="985"/>
                    <a:pt x="779" y="983"/>
                    <a:pt x="766" y="978"/>
                  </a:cubicBezTo>
                  <a:close/>
                  <a:moveTo>
                    <a:pt x="868" y="815"/>
                  </a:moveTo>
                  <a:cubicBezTo>
                    <a:pt x="854" y="815"/>
                    <a:pt x="838" y="818"/>
                    <a:pt x="831" y="819"/>
                  </a:cubicBezTo>
                  <a:cubicBezTo>
                    <a:pt x="830" y="820"/>
                    <a:pt x="811" y="822"/>
                    <a:pt x="818" y="824"/>
                  </a:cubicBezTo>
                  <a:cubicBezTo>
                    <a:pt x="823" y="827"/>
                    <a:pt x="824" y="828"/>
                    <a:pt x="819" y="830"/>
                  </a:cubicBezTo>
                  <a:cubicBezTo>
                    <a:pt x="814" y="833"/>
                    <a:pt x="805" y="835"/>
                    <a:pt x="811" y="840"/>
                  </a:cubicBezTo>
                  <a:cubicBezTo>
                    <a:pt x="815" y="845"/>
                    <a:pt x="821" y="847"/>
                    <a:pt x="811" y="847"/>
                  </a:cubicBezTo>
                  <a:cubicBezTo>
                    <a:pt x="811" y="852"/>
                    <a:pt x="823" y="862"/>
                    <a:pt x="813" y="862"/>
                  </a:cubicBezTo>
                  <a:cubicBezTo>
                    <a:pt x="812" y="862"/>
                    <a:pt x="809" y="861"/>
                    <a:pt x="805" y="861"/>
                  </a:cubicBezTo>
                  <a:lnTo>
                    <a:pt x="805" y="861"/>
                  </a:lnTo>
                  <a:cubicBezTo>
                    <a:pt x="823" y="865"/>
                    <a:pt x="808" y="872"/>
                    <a:pt x="810" y="876"/>
                  </a:cubicBezTo>
                  <a:cubicBezTo>
                    <a:pt x="811" y="881"/>
                    <a:pt x="818" y="879"/>
                    <a:pt x="824" y="883"/>
                  </a:cubicBezTo>
                  <a:cubicBezTo>
                    <a:pt x="826" y="885"/>
                    <a:pt x="824" y="885"/>
                    <a:pt x="821" y="885"/>
                  </a:cubicBezTo>
                  <a:cubicBezTo>
                    <a:pt x="817" y="885"/>
                    <a:pt x="812" y="885"/>
                    <a:pt x="810" y="884"/>
                  </a:cubicBezTo>
                  <a:cubicBezTo>
                    <a:pt x="806" y="883"/>
                    <a:pt x="803" y="883"/>
                    <a:pt x="801" y="883"/>
                  </a:cubicBezTo>
                  <a:cubicBezTo>
                    <a:pt x="794" y="883"/>
                    <a:pt x="804" y="890"/>
                    <a:pt x="804" y="894"/>
                  </a:cubicBezTo>
                  <a:cubicBezTo>
                    <a:pt x="804" y="895"/>
                    <a:pt x="796" y="907"/>
                    <a:pt x="794" y="907"/>
                  </a:cubicBezTo>
                  <a:cubicBezTo>
                    <a:pt x="793" y="907"/>
                    <a:pt x="793" y="907"/>
                    <a:pt x="793" y="907"/>
                  </a:cubicBezTo>
                  <a:lnTo>
                    <a:pt x="793" y="907"/>
                  </a:lnTo>
                  <a:cubicBezTo>
                    <a:pt x="794" y="907"/>
                    <a:pt x="794" y="907"/>
                    <a:pt x="794" y="907"/>
                  </a:cubicBezTo>
                  <a:cubicBezTo>
                    <a:pt x="795" y="907"/>
                    <a:pt x="795" y="906"/>
                    <a:pt x="796" y="906"/>
                  </a:cubicBezTo>
                  <a:cubicBezTo>
                    <a:pt x="796" y="906"/>
                    <a:pt x="797" y="907"/>
                    <a:pt x="799" y="908"/>
                  </a:cubicBezTo>
                  <a:cubicBezTo>
                    <a:pt x="803" y="910"/>
                    <a:pt x="801" y="912"/>
                    <a:pt x="801" y="914"/>
                  </a:cubicBezTo>
                  <a:cubicBezTo>
                    <a:pt x="800" y="916"/>
                    <a:pt x="800" y="920"/>
                    <a:pt x="795" y="920"/>
                  </a:cubicBezTo>
                  <a:cubicBezTo>
                    <a:pt x="790" y="921"/>
                    <a:pt x="784" y="919"/>
                    <a:pt x="787" y="923"/>
                  </a:cubicBezTo>
                  <a:cubicBezTo>
                    <a:pt x="790" y="927"/>
                    <a:pt x="798" y="930"/>
                    <a:pt x="801" y="932"/>
                  </a:cubicBezTo>
                  <a:cubicBezTo>
                    <a:pt x="804" y="937"/>
                    <a:pt x="791" y="938"/>
                    <a:pt x="787" y="940"/>
                  </a:cubicBezTo>
                  <a:cubicBezTo>
                    <a:pt x="783" y="943"/>
                    <a:pt x="780" y="945"/>
                    <a:pt x="779" y="949"/>
                  </a:cubicBezTo>
                  <a:cubicBezTo>
                    <a:pt x="779" y="953"/>
                    <a:pt x="780" y="957"/>
                    <a:pt x="783" y="962"/>
                  </a:cubicBezTo>
                  <a:cubicBezTo>
                    <a:pt x="785" y="964"/>
                    <a:pt x="795" y="970"/>
                    <a:pt x="795" y="971"/>
                  </a:cubicBezTo>
                  <a:cubicBezTo>
                    <a:pt x="795" y="971"/>
                    <a:pt x="783" y="966"/>
                    <a:pt x="780" y="965"/>
                  </a:cubicBezTo>
                  <a:cubicBezTo>
                    <a:pt x="775" y="965"/>
                    <a:pt x="775" y="972"/>
                    <a:pt x="776" y="974"/>
                  </a:cubicBezTo>
                  <a:cubicBezTo>
                    <a:pt x="777" y="977"/>
                    <a:pt x="784" y="978"/>
                    <a:pt x="784" y="981"/>
                  </a:cubicBezTo>
                  <a:cubicBezTo>
                    <a:pt x="784" y="984"/>
                    <a:pt x="783" y="986"/>
                    <a:pt x="780" y="988"/>
                  </a:cubicBezTo>
                  <a:cubicBezTo>
                    <a:pt x="772" y="993"/>
                    <a:pt x="760" y="989"/>
                    <a:pt x="767" y="999"/>
                  </a:cubicBezTo>
                  <a:cubicBezTo>
                    <a:pt x="773" y="1005"/>
                    <a:pt x="771" y="1007"/>
                    <a:pt x="770" y="1011"/>
                  </a:cubicBezTo>
                  <a:cubicBezTo>
                    <a:pt x="770" y="1012"/>
                    <a:pt x="783" y="1018"/>
                    <a:pt x="782" y="1021"/>
                  </a:cubicBezTo>
                  <a:cubicBezTo>
                    <a:pt x="778" y="1021"/>
                    <a:pt x="769" y="1016"/>
                    <a:pt x="766" y="1016"/>
                  </a:cubicBezTo>
                  <a:cubicBezTo>
                    <a:pt x="765" y="1016"/>
                    <a:pt x="764" y="1016"/>
                    <a:pt x="765" y="1018"/>
                  </a:cubicBezTo>
                  <a:cubicBezTo>
                    <a:pt x="767" y="1021"/>
                    <a:pt x="773" y="1024"/>
                    <a:pt x="777" y="1028"/>
                  </a:cubicBezTo>
                  <a:lnTo>
                    <a:pt x="777" y="1028"/>
                  </a:lnTo>
                  <a:cubicBezTo>
                    <a:pt x="776" y="1027"/>
                    <a:pt x="774" y="1026"/>
                    <a:pt x="773" y="1026"/>
                  </a:cubicBezTo>
                  <a:cubicBezTo>
                    <a:pt x="769" y="1026"/>
                    <a:pt x="770" y="1034"/>
                    <a:pt x="769" y="1035"/>
                  </a:cubicBezTo>
                  <a:cubicBezTo>
                    <a:pt x="768" y="1036"/>
                    <a:pt x="767" y="1036"/>
                    <a:pt x="766" y="1036"/>
                  </a:cubicBezTo>
                  <a:cubicBezTo>
                    <a:pt x="763" y="1036"/>
                    <a:pt x="759" y="1035"/>
                    <a:pt x="756" y="1035"/>
                  </a:cubicBezTo>
                  <a:cubicBezTo>
                    <a:pt x="755" y="1035"/>
                    <a:pt x="754" y="1035"/>
                    <a:pt x="754" y="1036"/>
                  </a:cubicBezTo>
                  <a:cubicBezTo>
                    <a:pt x="753" y="1040"/>
                    <a:pt x="775" y="1047"/>
                    <a:pt x="784" y="1047"/>
                  </a:cubicBezTo>
                  <a:cubicBezTo>
                    <a:pt x="787" y="1047"/>
                    <a:pt x="788" y="1047"/>
                    <a:pt x="789" y="1046"/>
                  </a:cubicBezTo>
                  <a:lnTo>
                    <a:pt x="789" y="1046"/>
                  </a:lnTo>
                  <a:lnTo>
                    <a:pt x="787" y="1049"/>
                  </a:lnTo>
                  <a:cubicBezTo>
                    <a:pt x="786" y="1053"/>
                    <a:pt x="793" y="1059"/>
                    <a:pt x="798" y="1059"/>
                  </a:cubicBezTo>
                  <a:cubicBezTo>
                    <a:pt x="800" y="1059"/>
                    <a:pt x="801" y="1058"/>
                    <a:pt x="802" y="1057"/>
                  </a:cubicBezTo>
                  <a:cubicBezTo>
                    <a:pt x="804" y="1054"/>
                    <a:pt x="804" y="1050"/>
                    <a:pt x="804" y="1046"/>
                  </a:cubicBezTo>
                  <a:cubicBezTo>
                    <a:pt x="804" y="1040"/>
                    <a:pt x="803" y="1039"/>
                    <a:pt x="796" y="1034"/>
                  </a:cubicBezTo>
                  <a:cubicBezTo>
                    <a:pt x="787" y="1028"/>
                    <a:pt x="801" y="1027"/>
                    <a:pt x="785" y="1022"/>
                  </a:cubicBezTo>
                  <a:lnTo>
                    <a:pt x="785" y="1022"/>
                  </a:lnTo>
                  <a:cubicBezTo>
                    <a:pt x="788" y="1023"/>
                    <a:pt x="790" y="1024"/>
                    <a:pt x="792" y="1024"/>
                  </a:cubicBezTo>
                  <a:cubicBezTo>
                    <a:pt x="802" y="1024"/>
                    <a:pt x="805" y="1016"/>
                    <a:pt x="809" y="1012"/>
                  </a:cubicBezTo>
                  <a:cubicBezTo>
                    <a:pt x="810" y="1012"/>
                    <a:pt x="812" y="1008"/>
                    <a:pt x="816" y="1008"/>
                  </a:cubicBezTo>
                  <a:cubicBezTo>
                    <a:pt x="819" y="1009"/>
                    <a:pt x="822" y="1009"/>
                    <a:pt x="825" y="1009"/>
                  </a:cubicBezTo>
                  <a:cubicBezTo>
                    <a:pt x="828" y="1009"/>
                    <a:pt x="831" y="1009"/>
                    <a:pt x="832" y="1007"/>
                  </a:cubicBezTo>
                  <a:lnTo>
                    <a:pt x="818" y="1003"/>
                  </a:lnTo>
                  <a:cubicBezTo>
                    <a:pt x="819" y="999"/>
                    <a:pt x="830" y="1001"/>
                    <a:pt x="828" y="996"/>
                  </a:cubicBezTo>
                  <a:cubicBezTo>
                    <a:pt x="827" y="992"/>
                    <a:pt x="823" y="986"/>
                    <a:pt x="816" y="982"/>
                  </a:cubicBezTo>
                  <a:cubicBezTo>
                    <a:pt x="812" y="980"/>
                    <a:pt x="810" y="980"/>
                    <a:pt x="811" y="979"/>
                  </a:cubicBezTo>
                  <a:cubicBezTo>
                    <a:pt x="812" y="978"/>
                    <a:pt x="814" y="976"/>
                    <a:pt x="817" y="975"/>
                  </a:cubicBezTo>
                  <a:cubicBezTo>
                    <a:pt x="823" y="972"/>
                    <a:pt x="832" y="971"/>
                    <a:pt x="826" y="965"/>
                  </a:cubicBezTo>
                  <a:cubicBezTo>
                    <a:pt x="821" y="960"/>
                    <a:pt x="819" y="954"/>
                    <a:pt x="823" y="951"/>
                  </a:cubicBezTo>
                  <a:cubicBezTo>
                    <a:pt x="823" y="950"/>
                    <a:pt x="826" y="950"/>
                    <a:pt x="828" y="950"/>
                  </a:cubicBezTo>
                  <a:cubicBezTo>
                    <a:pt x="829" y="950"/>
                    <a:pt x="831" y="950"/>
                    <a:pt x="832" y="950"/>
                  </a:cubicBezTo>
                  <a:cubicBezTo>
                    <a:pt x="836" y="950"/>
                    <a:pt x="839" y="950"/>
                    <a:pt x="838" y="948"/>
                  </a:cubicBezTo>
                  <a:cubicBezTo>
                    <a:pt x="830" y="941"/>
                    <a:pt x="814" y="945"/>
                    <a:pt x="816" y="938"/>
                  </a:cubicBezTo>
                  <a:cubicBezTo>
                    <a:pt x="816" y="937"/>
                    <a:pt x="817" y="937"/>
                    <a:pt x="819" y="937"/>
                  </a:cubicBezTo>
                  <a:cubicBezTo>
                    <a:pt x="825" y="937"/>
                    <a:pt x="836" y="942"/>
                    <a:pt x="842" y="942"/>
                  </a:cubicBezTo>
                  <a:cubicBezTo>
                    <a:pt x="844" y="942"/>
                    <a:pt x="845" y="942"/>
                    <a:pt x="845" y="940"/>
                  </a:cubicBezTo>
                  <a:cubicBezTo>
                    <a:pt x="846" y="936"/>
                    <a:pt x="835" y="936"/>
                    <a:pt x="832" y="932"/>
                  </a:cubicBezTo>
                  <a:cubicBezTo>
                    <a:pt x="830" y="927"/>
                    <a:pt x="835" y="922"/>
                    <a:pt x="838" y="918"/>
                  </a:cubicBezTo>
                  <a:cubicBezTo>
                    <a:pt x="845" y="909"/>
                    <a:pt x="859" y="900"/>
                    <a:pt x="858" y="889"/>
                  </a:cubicBezTo>
                  <a:cubicBezTo>
                    <a:pt x="857" y="884"/>
                    <a:pt x="851" y="882"/>
                    <a:pt x="846" y="879"/>
                  </a:cubicBezTo>
                  <a:cubicBezTo>
                    <a:pt x="843" y="876"/>
                    <a:pt x="842" y="875"/>
                    <a:pt x="844" y="875"/>
                  </a:cubicBezTo>
                  <a:lnTo>
                    <a:pt x="844" y="875"/>
                  </a:lnTo>
                  <a:cubicBezTo>
                    <a:pt x="845" y="875"/>
                    <a:pt x="851" y="877"/>
                    <a:pt x="853" y="877"/>
                  </a:cubicBezTo>
                  <a:cubicBezTo>
                    <a:pt x="854" y="877"/>
                    <a:pt x="854" y="877"/>
                    <a:pt x="854" y="877"/>
                  </a:cubicBezTo>
                  <a:cubicBezTo>
                    <a:pt x="860" y="876"/>
                    <a:pt x="855" y="868"/>
                    <a:pt x="852" y="866"/>
                  </a:cubicBezTo>
                  <a:cubicBezTo>
                    <a:pt x="842" y="861"/>
                    <a:pt x="841" y="860"/>
                    <a:pt x="846" y="860"/>
                  </a:cubicBezTo>
                  <a:cubicBezTo>
                    <a:pt x="848" y="860"/>
                    <a:pt x="852" y="861"/>
                    <a:pt x="856" y="861"/>
                  </a:cubicBezTo>
                  <a:cubicBezTo>
                    <a:pt x="857" y="861"/>
                    <a:pt x="833" y="851"/>
                    <a:pt x="830" y="851"/>
                  </a:cubicBezTo>
                  <a:cubicBezTo>
                    <a:pt x="830" y="851"/>
                    <a:pt x="830" y="851"/>
                    <a:pt x="830" y="851"/>
                  </a:cubicBezTo>
                  <a:cubicBezTo>
                    <a:pt x="830" y="851"/>
                    <a:pt x="831" y="850"/>
                    <a:pt x="832" y="850"/>
                  </a:cubicBezTo>
                  <a:cubicBezTo>
                    <a:pt x="836" y="850"/>
                    <a:pt x="846" y="853"/>
                    <a:pt x="848" y="853"/>
                  </a:cubicBezTo>
                  <a:cubicBezTo>
                    <a:pt x="856" y="853"/>
                    <a:pt x="852" y="847"/>
                    <a:pt x="849" y="845"/>
                  </a:cubicBezTo>
                  <a:cubicBezTo>
                    <a:pt x="848" y="843"/>
                    <a:pt x="843" y="833"/>
                    <a:pt x="850" y="833"/>
                  </a:cubicBezTo>
                  <a:cubicBezTo>
                    <a:pt x="851" y="833"/>
                    <a:pt x="853" y="833"/>
                    <a:pt x="856" y="834"/>
                  </a:cubicBezTo>
                  <a:cubicBezTo>
                    <a:pt x="859" y="835"/>
                    <a:pt x="861" y="836"/>
                    <a:pt x="862" y="836"/>
                  </a:cubicBezTo>
                  <a:cubicBezTo>
                    <a:pt x="868" y="836"/>
                    <a:pt x="855" y="824"/>
                    <a:pt x="855" y="822"/>
                  </a:cubicBezTo>
                  <a:cubicBezTo>
                    <a:pt x="855" y="820"/>
                    <a:pt x="858" y="819"/>
                    <a:pt x="862" y="819"/>
                  </a:cubicBezTo>
                  <a:cubicBezTo>
                    <a:pt x="867" y="819"/>
                    <a:pt x="873" y="820"/>
                    <a:pt x="876" y="820"/>
                  </a:cubicBezTo>
                  <a:cubicBezTo>
                    <a:pt x="881" y="820"/>
                    <a:pt x="883" y="819"/>
                    <a:pt x="879" y="816"/>
                  </a:cubicBezTo>
                  <a:cubicBezTo>
                    <a:pt x="875" y="815"/>
                    <a:pt x="872" y="815"/>
                    <a:pt x="868" y="815"/>
                  </a:cubicBezTo>
                  <a:close/>
                  <a:moveTo>
                    <a:pt x="769" y="1085"/>
                  </a:moveTo>
                  <a:cubicBezTo>
                    <a:pt x="774" y="1085"/>
                    <a:pt x="780" y="1088"/>
                    <a:pt x="779" y="1091"/>
                  </a:cubicBezTo>
                  <a:cubicBezTo>
                    <a:pt x="778" y="1091"/>
                    <a:pt x="776" y="1092"/>
                    <a:pt x="775" y="1092"/>
                  </a:cubicBezTo>
                  <a:cubicBezTo>
                    <a:pt x="770" y="1092"/>
                    <a:pt x="766" y="1090"/>
                    <a:pt x="766" y="1087"/>
                  </a:cubicBezTo>
                  <a:cubicBezTo>
                    <a:pt x="766" y="1086"/>
                    <a:pt x="768" y="1085"/>
                    <a:pt x="769" y="1085"/>
                  </a:cubicBezTo>
                  <a:close/>
                  <a:moveTo>
                    <a:pt x="728" y="1114"/>
                  </a:moveTo>
                  <a:lnTo>
                    <a:pt x="728" y="1114"/>
                  </a:lnTo>
                  <a:cubicBezTo>
                    <a:pt x="729" y="1114"/>
                    <a:pt x="729" y="1114"/>
                    <a:pt x="729" y="1114"/>
                  </a:cubicBezTo>
                  <a:lnTo>
                    <a:pt x="729" y="1114"/>
                  </a:lnTo>
                  <a:cubicBezTo>
                    <a:pt x="729" y="1114"/>
                    <a:pt x="729" y="1114"/>
                    <a:pt x="728" y="1114"/>
                  </a:cubicBezTo>
                  <a:close/>
                  <a:moveTo>
                    <a:pt x="744" y="1184"/>
                  </a:moveTo>
                  <a:cubicBezTo>
                    <a:pt x="754" y="1184"/>
                    <a:pt x="774" y="1190"/>
                    <a:pt x="763" y="1193"/>
                  </a:cubicBezTo>
                  <a:cubicBezTo>
                    <a:pt x="759" y="1193"/>
                    <a:pt x="754" y="1193"/>
                    <a:pt x="749" y="1191"/>
                  </a:cubicBezTo>
                  <a:cubicBezTo>
                    <a:pt x="742" y="1189"/>
                    <a:pt x="737" y="1184"/>
                    <a:pt x="744" y="1184"/>
                  </a:cubicBezTo>
                  <a:close/>
                  <a:moveTo>
                    <a:pt x="754" y="1239"/>
                  </a:moveTo>
                  <a:cubicBezTo>
                    <a:pt x="755" y="1239"/>
                    <a:pt x="756" y="1239"/>
                    <a:pt x="756" y="1240"/>
                  </a:cubicBezTo>
                  <a:cubicBezTo>
                    <a:pt x="756" y="1239"/>
                    <a:pt x="755" y="1239"/>
                    <a:pt x="754" y="1239"/>
                  </a:cubicBezTo>
                  <a:close/>
                  <a:moveTo>
                    <a:pt x="730" y="1272"/>
                  </a:moveTo>
                  <a:lnTo>
                    <a:pt x="729" y="1274"/>
                  </a:lnTo>
                  <a:lnTo>
                    <a:pt x="735" y="1280"/>
                  </a:lnTo>
                  <a:cubicBezTo>
                    <a:pt x="744" y="1280"/>
                    <a:pt x="743" y="1277"/>
                    <a:pt x="730" y="1272"/>
                  </a:cubicBezTo>
                  <a:close/>
                  <a:moveTo>
                    <a:pt x="683" y="1344"/>
                  </a:moveTo>
                  <a:lnTo>
                    <a:pt x="702" y="1352"/>
                  </a:lnTo>
                  <a:cubicBezTo>
                    <a:pt x="696" y="1352"/>
                    <a:pt x="680" y="1349"/>
                    <a:pt x="683" y="1344"/>
                  </a:cubicBezTo>
                  <a:close/>
                  <a:moveTo>
                    <a:pt x="648" y="1422"/>
                  </a:moveTo>
                  <a:cubicBezTo>
                    <a:pt x="652" y="1422"/>
                    <a:pt x="660" y="1426"/>
                    <a:pt x="659" y="1429"/>
                  </a:cubicBezTo>
                  <a:cubicBezTo>
                    <a:pt x="653" y="1429"/>
                    <a:pt x="646" y="1428"/>
                    <a:pt x="646" y="1423"/>
                  </a:cubicBezTo>
                  <a:cubicBezTo>
                    <a:pt x="646" y="1422"/>
                    <a:pt x="647" y="1422"/>
                    <a:pt x="648" y="1422"/>
                  </a:cubicBezTo>
                  <a:close/>
                  <a:moveTo>
                    <a:pt x="626" y="1452"/>
                  </a:moveTo>
                  <a:cubicBezTo>
                    <a:pt x="630" y="1452"/>
                    <a:pt x="637" y="1457"/>
                    <a:pt x="636" y="1460"/>
                  </a:cubicBezTo>
                  <a:cubicBezTo>
                    <a:pt x="635" y="1461"/>
                    <a:pt x="634" y="1462"/>
                    <a:pt x="632" y="1462"/>
                  </a:cubicBezTo>
                  <a:cubicBezTo>
                    <a:pt x="627" y="1462"/>
                    <a:pt x="621" y="1458"/>
                    <a:pt x="624" y="1453"/>
                  </a:cubicBezTo>
                  <a:cubicBezTo>
                    <a:pt x="624" y="1453"/>
                    <a:pt x="625" y="1452"/>
                    <a:pt x="626" y="1452"/>
                  </a:cubicBezTo>
                  <a:close/>
                  <a:moveTo>
                    <a:pt x="608" y="1565"/>
                  </a:moveTo>
                  <a:lnTo>
                    <a:pt x="608" y="1565"/>
                  </a:lnTo>
                  <a:cubicBezTo>
                    <a:pt x="608" y="1565"/>
                    <a:pt x="608" y="1565"/>
                    <a:pt x="608" y="1565"/>
                  </a:cubicBezTo>
                  <a:cubicBezTo>
                    <a:pt x="608" y="1565"/>
                    <a:pt x="608" y="1565"/>
                    <a:pt x="608" y="1565"/>
                  </a:cubicBezTo>
                  <a:close/>
                  <a:moveTo>
                    <a:pt x="582" y="1585"/>
                  </a:moveTo>
                  <a:cubicBezTo>
                    <a:pt x="581" y="1585"/>
                    <a:pt x="580" y="1585"/>
                    <a:pt x="580" y="1585"/>
                  </a:cubicBezTo>
                  <a:lnTo>
                    <a:pt x="585" y="1591"/>
                  </a:lnTo>
                  <a:cubicBezTo>
                    <a:pt x="586" y="1591"/>
                    <a:pt x="587" y="1591"/>
                    <a:pt x="587" y="1591"/>
                  </a:cubicBezTo>
                  <a:cubicBezTo>
                    <a:pt x="599" y="1591"/>
                    <a:pt x="587" y="1585"/>
                    <a:pt x="582" y="1585"/>
                  </a:cubicBezTo>
                  <a:close/>
                  <a:moveTo>
                    <a:pt x="568" y="1630"/>
                  </a:moveTo>
                  <a:cubicBezTo>
                    <a:pt x="568" y="1630"/>
                    <a:pt x="568" y="1630"/>
                    <a:pt x="568" y="1630"/>
                  </a:cubicBezTo>
                  <a:cubicBezTo>
                    <a:pt x="568" y="1630"/>
                    <a:pt x="568" y="1630"/>
                    <a:pt x="568" y="1630"/>
                  </a:cubicBezTo>
                  <a:close/>
                  <a:moveTo>
                    <a:pt x="416" y="1817"/>
                  </a:moveTo>
                  <a:cubicBezTo>
                    <a:pt x="417" y="1817"/>
                    <a:pt x="417" y="1818"/>
                    <a:pt x="418" y="1818"/>
                  </a:cubicBezTo>
                  <a:lnTo>
                    <a:pt x="418" y="1818"/>
                  </a:lnTo>
                  <a:cubicBezTo>
                    <a:pt x="417" y="1818"/>
                    <a:pt x="417" y="1817"/>
                    <a:pt x="416" y="1817"/>
                  </a:cubicBezTo>
                  <a:close/>
                  <a:moveTo>
                    <a:pt x="763" y="1048"/>
                  </a:moveTo>
                  <a:cubicBezTo>
                    <a:pt x="762" y="1048"/>
                    <a:pt x="762" y="1048"/>
                    <a:pt x="762" y="1048"/>
                  </a:cubicBezTo>
                  <a:cubicBezTo>
                    <a:pt x="763" y="1048"/>
                    <a:pt x="763" y="1053"/>
                    <a:pt x="763" y="1053"/>
                  </a:cubicBezTo>
                  <a:cubicBezTo>
                    <a:pt x="761" y="1054"/>
                    <a:pt x="758" y="1056"/>
                    <a:pt x="754" y="1056"/>
                  </a:cubicBezTo>
                  <a:cubicBezTo>
                    <a:pt x="748" y="1060"/>
                    <a:pt x="742" y="1063"/>
                    <a:pt x="742" y="1068"/>
                  </a:cubicBezTo>
                  <a:cubicBezTo>
                    <a:pt x="742" y="1072"/>
                    <a:pt x="760" y="1074"/>
                    <a:pt x="761" y="1080"/>
                  </a:cubicBezTo>
                  <a:cubicBezTo>
                    <a:pt x="761" y="1083"/>
                    <a:pt x="757" y="1084"/>
                    <a:pt x="751" y="1085"/>
                  </a:cubicBezTo>
                  <a:cubicBezTo>
                    <a:pt x="749" y="1084"/>
                    <a:pt x="747" y="1084"/>
                    <a:pt x="746" y="1084"/>
                  </a:cubicBezTo>
                  <a:cubicBezTo>
                    <a:pt x="745" y="1084"/>
                    <a:pt x="745" y="1084"/>
                    <a:pt x="744" y="1085"/>
                  </a:cubicBezTo>
                  <a:cubicBezTo>
                    <a:pt x="742" y="1089"/>
                    <a:pt x="743" y="1088"/>
                    <a:pt x="752" y="1091"/>
                  </a:cubicBezTo>
                  <a:cubicBezTo>
                    <a:pt x="756" y="1093"/>
                    <a:pt x="757" y="1097"/>
                    <a:pt x="754" y="1097"/>
                  </a:cubicBezTo>
                  <a:cubicBezTo>
                    <a:pt x="748" y="1097"/>
                    <a:pt x="741" y="1092"/>
                    <a:pt x="736" y="1092"/>
                  </a:cubicBezTo>
                  <a:cubicBezTo>
                    <a:pt x="735" y="1092"/>
                    <a:pt x="734" y="1093"/>
                    <a:pt x="733" y="1095"/>
                  </a:cubicBezTo>
                  <a:cubicBezTo>
                    <a:pt x="732" y="1096"/>
                    <a:pt x="737" y="1103"/>
                    <a:pt x="743" y="1106"/>
                  </a:cubicBezTo>
                  <a:cubicBezTo>
                    <a:pt x="744" y="1108"/>
                    <a:pt x="742" y="1109"/>
                    <a:pt x="742" y="1110"/>
                  </a:cubicBezTo>
                  <a:cubicBezTo>
                    <a:pt x="743" y="1112"/>
                    <a:pt x="750" y="1127"/>
                    <a:pt x="748" y="1127"/>
                  </a:cubicBezTo>
                  <a:cubicBezTo>
                    <a:pt x="742" y="1127"/>
                    <a:pt x="733" y="1117"/>
                    <a:pt x="729" y="1114"/>
                  </a:cubicBezTo>
                  <a:lnTo>
                    <a:pt x="729" y="1114"/>
                  </a:lnTo>
                  <a:cubicBezTo>
                    <a:pt x="733" y="1117"/>
                    <a:pt x="733" y="1131"/>
                    <a:pt x="736" y="1134"/>
                  </a:cubicBezTo>
                  <a:cubicBezTo>
                    <a:pt x="741" y="1138"/>
                    <a:pt x="738" y="1140"/>
                    <a:pt x="730" y="1140"/>
                  </a:cubicBezTo>
                  <a:cubicBezTo>
                    <a:pt x="719" y="1140"/>
                    <a:pt x="729" y="1143"/>
                    <a:pt x="728" y="1146"/>
                  </a:cubicBezTo>
                  <a:cubicBezTo>
                    <a:pt x="728" y="1149"/>
                    <a:pt x="728" y="1150"/>
                    <a:pt x="722" y="1150"/>
                  </a:cubicBezTo>
                  <a:cubicBezTo>
                    <a:pt x="721" y="1150"/>
                    <a:pt x="720" y="1150"/>
                    <a:pt x="720" y="1151"/>
                  </a:cubicBezTo>
                  <a:cubicBezTo>
                    <a:pt x="720" y="1154"/>
                    <a:pt x="726" y="1158"/>
                    <a:pt x="730" y="1158"/>
                  </a:cubicBezTo>
                  <a:cubicBezTo>
                    <a:pt x="730" y="1158"/>
                    <a:pt x="731" y="1158"/>
                    <a:pt x="731" y="1157"/>
                  </a:cubicBezTo>
                  <a:cubicBezTo>
                    <a:pt x="735" y="1158"/>
                    <a:pt x="744" y="1161"/>
                    <a:pt x="740" y="1163"/>
                  </a:cubicBezTo>
                  <a:cubicBezTo>
                    <a:pt x="739" y="1163"/>
                    <a:pt x="737" y="1163"/>
                    <a:pt x="736" y="1163"/>
                  </a:cubicBezTo>
                  <a:cubicBezTo>
                    <a:pt x="733" y="1163"/>
                    <a:pt x="730" y="1163"/>
                    <a:pt x="728" y="1163"/>
                  </a:cubicBezTo>
                  <a:cubicBezTo>
                    <a:pt x="726" y="1163"/>
                    <a:pt x="725" y="1163"/>
                    <a:pt x="724" y="1164"/>
                  </a:cubicBezTo>
                  <a:cubicBezTo>
                    <a:pt x="721" y="1165"/>
                    <a:pt x="723" y="1170"/>
                    <a:pt x="725" y="1173"/>
                  </a:cubicBezTo>
                  <a:cubicBezTo>
                    <a:pt x="724" y="1176"/>
                    <a:pt x="723" y="1178"/>
                    <a:pt x="720" y="1178"/>
                  </a:cubicBezTo>
                  <a:cubicBezTo>
                    <a:pt x="719" y="1178"/>
                    <a:pt x="718" y="1178"/>
                    <a:pt x="718" y="1178"/>
                  </a:cubicBezTo>
                  <a:cubicBezTo>
                    <a:pt x="716" y="1178"/>
                    <a:pt x="715" y="1179"/>
                    <a:pt x="715" y="1179"/>
                  </a:cubicBezTo>
                  <a:cubicBezTo>
                    <a:pt x="714" y="1182"/>
                    <a:pt x="720" y="1184"/>
                    <a:pt x="720" y="1187"/>
                  </a:cubicBezTo>
                  <a:cubicBezTo>
                    <a:pt x="719" y="1190"/>
                    <a:pt x="715" y="1190"/>
                    <a:pt x="714" y="1191"/>
                  </a:cubicBezTo>
                  <a:cubicBezTo>
                    <a:pt x="709" y="1196"/>
                    <a:pt x="708" y="1203"/>
                    <a:pt x="715" y="1210"/>
                  </a:cubicBezTo>
                  <a:cubicBezTo>
                    <a:pt x="717" y="1213"/>
                    <a:pt x="719" y="1215"/>
                    <a:pt x="717" y="1215"/>
                  </a:cubicBezTo>
                  <a:cubicBezTo>
                    <a:pt x="716" y="1215"/>
                    <a:pt x="713" y="1214"/>
                    <a:pt x="709" y="1212"/>
                  </a:cubicBezTo>
                  <a:cubicBezTo>
                    <a:pt x="707" y="1210"/>
                    <a:pt x="706" y="1210"/>
                    <a:pt x="705" y="1210"/>
                  </a:cubicBezTo>
                  <a:cubicBezTo>
                    <a:pt x="703" y="1210"/>
                    <a:pt x="702" y="1211"/>
                    <a:pt x="701" y="1212"/>
                  </a:cubicBezTo>
                  <a:cubicBezTo>
                    <a:pt x="700" y="1215"/>
                    <a:pt x="698" y="1219"/>
                    <a:pt x="700" y="1222"/>
                  </a:cubicBezTo>
                  <a:cubicBezTo>
                    <a:pt x="701" y="1225"/>
                    <a:pt x="707" y="1229"/>
                    <a:pt x="701" y="1231"/>
                  </a:cubicBezTo>
                  <a:cubicBezTo>
                    <a:pt x="699" y="1230"/>
                    <a:pt x="698" y="1229"/>
                    <a:pt x="696" y="1229"/>
                  </a:cubicBezTo>
                  <a:cubicBezTo>
                    <a:pt x="691" y="1229"/>
                    <a:pt x="691" y="1235"/>
                    <a:pt x="692" y="1238"/>
                  </a:cubicBezTo>
                  <a:cubicBezTo>
                    <a:pt x="693" y="1241"/>
                    <a:pt x="705" y="1250"/>
                    <a:pt x="704" y="1250"/>
                  </a:cubicBezTo>
                  <a:cubicBezTo>
                    <a:pt x="703" y="1250"/>
                    <a:pt x="703" y="1250"/>
                    <a:pt x="703" y="1250"/>
                  </a:cubicBezTo>
                  <a:cubicBezTo>
                    <a:pt x="699" y="1250"/>
                    <a:pt x="695" y="1249"/>
                    <a:pt x="693" y="1249"/>
                  </a:cubicBezTo>
                  <a:cubicBezTo>
                    <a:pt x="689" y="1249"/>
                    <a:pt x="687" y="1250"/>
                    <a:pt x="685" y="1253"/>
                  </a:cubicBezTo>
                  <a:cubicBezTo>
                    <a:pt x="680" y="1259"/>
                    <a:pt x="678" y="1266"/>
                    <a:pt x="677" y="1274"/>
                  </a:cubicBezTo>
                  <a:cubicBezTo>
                    <a:pt x="677" y="1276"/>
                    <a:pt x="677" y="1280"/>
                    <a:pt x="678" y="1282"/>
                  </a:cubicBezTo>
                  <a:cubicBezTo>
                    <a:pt x="678" y="1285"/>
                    <a:pt x="682" y="1288"/>
                    <a:pt x="682" y="1289"/>
                  </a:cubicBezTo>
                  <a:cubicBezTo>
                    <a:pt x="682" y="1290"/>
                    <a:pt x="681" y="1290"/>
                    <a:pt x="679" y="1290"/>
                  </a:cubicBezTo>
                  <a:cubicBezTo>
                    <a:pt x="675" y="1290"/>
                    <a:pt x="670" y="1289"/>
                    <a:pt x="667" y="1289"/>
                  </a:cubicBezTo>
                  <a:cubicBezTo>
                    <a:pt x="664" y="1290"/>
                    <a:pt x="660" y="1291"/>
                    <a:pt x="659" y="1294"/>
                  </a:cubicBezTo>
                  <a:cubicBezTo>
                    <a:pt x="656" y="1296"/>
                    <a:pt x="656" y="1300"/>
                    <a:pt x="665" y="1303"/>
                  </a:cubicBezTo>
                  <a:lnTo>
                    <a:pt x="665" y="1303"/>
                  </a:lnTo>
                  <a:cubicBezTo>
                    <a:pt x="665" y="1303"/>
                    <a:pt x="664" y="1303"/>
                    <a:pt x="664" y="1303"/>
                  </a:cubicBezTo>
                  <a:lnTo>
                    <a:pt x="664" y="1303"/>
                  </a:lnTo>
                  <a:cubicBezTo>
                    <a:pt x="660" y="1303"/>
                    <a:pt x="667" y="1313"/>
                    <a:pt x="668" y="1315"/>
                  </a:cubicBezTo>
                  <a:cubicBezTo>
                    <a:pt x="668" y="1315"/>
                    <a:pt x="656" y="1315"/>
                    <a:pt x="653" y="1316"/>
                  </a:cubicBezTo>
                  <a:cubicBezTo>
                    <a:pt x="650" y="1318"/>
                    <a:pt x="647" y="1322"/>
                    <a:pt x="648" y="1325"/>
                  </a:cubicBezTo>
                  <a:cubicBezTo>
                    <a:pt x="650" y="1329"/>
                    <a:pt x="659" y="1331"/>
                    <a:pt x="664" y="1333"/>
                  </a:cubicBezTo>
                  <a:cubicBezTo>
                    <a:pt x="664" y="1335"/>
                    <a:pt x="664" y="1337"/>
                    <a:pt x="662" y="1338"/>
                  </a:cubicBezTo>
                  <a:cubicBezTo>
                    <a:pt x="659" y="1337"/>
                    <a:pt x="658" y="1336"/>
                    <a:pt x="656" y="1336"/>
                  </a:cubicBezTo>
                  <a:cubicBezTo>
                    <a:pt x="653" y="1336"/>
                    <a:pt x="653" y="1339"/>
                    <a:pt x="653" y="1340"/>
                  </a:cubicBezTo>
                  <a:cubicBezTo>
                    <a:pt x="653" y="1340"/>
                    <a:pt x="653" y="1340"/>
                    <a:pt x="652" y="1340"/>
                  </a:cubicBezTo>
                  <a:cubicBezTo>
                    <a:pt x="651" y="1340"/>
                    <a:pt x="649" y="1340"/>
                    <a:pt x="647" y="1340"/>
                  </a:cubicBezTo>
                  <a:cubicBezTo>
                    <a:pt x="646" y="1340"/>
                    <a:pt x="646" y="1340"/>
                    <a:pt x="646" y="1340"/>
                  </a:cubicBezTo>
                  <a:cubicBezTo>
                    <a:pt x="643" y="1342"/>
                    <a:pt x="643" y="1343"/>
                    <a:pt x="642" y="1345"/>
                  </a:cubicBezTo>
                  <a:cubicBezTo>
                    <a:pt x="642" y="1351"/>
                    <a:pt x="647" y="1356"/>
                    <a:pt x="652" y="1363"/>
                  </a:cubicBezTo>
                  <a:cubicBezTo>
                    <a:pt x="654" y="1366"/>
                    <a:pt x="654" y="1368"/>
                    <a:pt x="653" y="1368"/>
                  </a:cubicBezTo>
                  <a:cubicBezTo>
                    <a:pt x="651" y="1368"/>
                    <a:pt x="645" y="1365"/>
                    <a:pt x="639" y="1363"/>
                  </a:cubicBezTo>
                  <a:lnTo>
                    <a:pt x="639" y="1363"/>
                  </a:lnTo>
                  <a:cubicBezTo>
                    <a:pt x="646" y="1365"/>
                    <a:pt x="639" y="1366"/>
                    <a:pt x="643" y="1370"/>
                  </a:cubicBezTo>
                  <a:cubicBezTo>
                    <a:pt x="644" y="1370"/>
                    <a:pt x="652" y="1374"/>
                    <a:pt x="652" y="1374"/>
                  </a:cubicBezTo>
                  <a:cubicBezTo>
                    <a:pt x="651" y="1375"/>
                    <a:pt x="651" y="1375"/>
                    <a:pt x="650" y="1375"/>
                  </a:cubicBezTo>
                  <a:cubicBezTo>
                    <a:pt x="648" y="1375"/>
                    <a:pt x="643" y="1373"/>
                    <a:pt x="641" y="1373"/>
                  </a:cubicBezTo>
                  <a:cubicBezTo>
                    <a:pt x="640" y="1373"/>
                    <a:pt x="640" y="1373"/>
                    <a:pt x="639" y="1373"/>
                  </a:cubicBezTo>
                  <a:cubicBezTo>
                    <a:pt x="639" y="1377"/>
                    <a:pt x="646" y="1382"/>
                    <a:pt x="647" y="1385"/>
                  </a:cubicBezTo>
                  <a:cubicBezTo>
                    <a:pt x="648" y="1387"/>
                    <a:pt x="648" y="1388"/>
                    <a:pt x="647" y="1388"/>
                  </a:cubicBezTo>
                  <a:cubicBezTo>
                    <a:pt x="646" y="1388"/>
                    <a:pt x="642" y="1384"/>
                    <a:pt x="640" y="1382"/>
                  </a:cubicBezTo>
                  <a:cubicBezTo>
                    <a:pt x="638" y="1379"/>
                    <a:pt x="631" y="1376"/>
                    <a:pt x="628" y="1376"/>
                  </a:cubicBezTo>
                  <a:cubicBezTo>
                    <a:pt x="626" y="1376"/>
                    <a:pt x="625" y="1377"/>
                    <a:pt x="625" y="1378"/>
                  </a:cubicBezTo>
                  <a:cubicBezTo>
                    <a:pt x="626" y="1383"/>
                    <a:pt x="631" y="1389"/>
                    <a:pt x="640" y="1394"/>
                  </a:cubicBezTo>
                  <a:lnTo>
                    <a:pt x="640" y="1394"/>
                  </a:lnTo>
                  <a:cubicBezTo>
                    <a:pt x="637" y="1392"/>
                    <a:pt x="635" y="1392"/>
                    <a:pt x="633" y="1392"/>
                  </a:cubicBezTo>
                  <a:cubicBezTo>
                    <a:pt x="622" y="1392"/>
                    <a:pt x="627" y="1410"/>
                    <a:pt x="618" y="1410"/>
                  </a:cubicBezTo>
                  <a:cubicBezTo>
                    <a:pt x="617" y="1410"/>
                    <a:pt x="615" y="1410"/>
                    <a:pt x="613" y="1409"/>
                  </a:cubicBezTo>
                  <a:cubicBezTo>
                    <a:pt x="613" y="1409"/>
                    <a:pt x="612" y="1409"/>
                    <a:pt x="612" y="1409"/>
                  </a:cubicBezTo>
                  <a:cubicBezTo>
                    <a:pt x="601" y="1409"/>
                    <a:pt x="612" y="1419"/>
                    <a:pt x="612" y="1425"/>
                  </a:cubicBezTo>
                  <a:cubicBezTo>
                    <a:pt x="612" y="1428"/>
                    <a:pt x="610" y="1432"/>
                    <a:pt x="608" y="1436"/>
                  </a:cubicBezTo>
                  <a:cubicBezTo>
                    <a:pt x="606" y="1440"/>
                    <a:pt x="610" y="1448"/>
                    <a:pt x="608" y="1453"/>
                  </a:cubicBezTo>
                  <a:cubicBezTo>
                    <a:pt x="606" y="1456"/>
                    <a:pt x="599" y="1453"/>
                    <a:pt x="597" y="1459"/>
                  </a:cubicBezTo>
                  <a:cubicBezTo>
                    <a:pt x="597" y="1460"/>
                    <a:pt x="595" y="1463"/>
                    <a:pt x="598" y="1466"/>
                  </a:cubicBezTo>
                  <a:cubicBezTo>
                    <a:pt x="599" y="1467"/>
                    <a:pt x="605" y="1469"/>
                    <a:pt x="604" y="1471"/>
                  </a:cubicBezTo>
                  <a:cubicBezTo>
                    <a:pt x="604" y="1471"/>
                    <a:pt x="603" y="1472"/>
                    <a:pt x="602" y="1472"/>
                  </a:cubicBezTo>
                  <a:cubicBezTo>
                    <a:pt x="597" y="1472"/>
                    <a:pt x="588" y="1468"/>
                    <a:pt x="583" y="1466"/>
                  </a:cubicBezTo>
                  <a:lnTo>
                    <a:pt x="583" y="1466"/>
                  </a:lnTo>
                  <a:cubicBezTo>
                    <a:pt x="595" y="1472"/>
                    <a:pt x="575" y="1498"/>
                    <a:pt x="572" y="1501"/>
                  </a:cubicBezTo>
                  <a:cubicBezTo>
                    <a:pt x="570" y="1506"/>
                    <a:pt x="562" y="1508"/>
                    <a:pt x="560" y="1512"/>
                  </a:cubicBezTo>
                  <a:cubicBezTo>
                    <a:pt x="559" y="1515"/>
                    <a:pt x="560" y="1521"/>
                    <a:pt x="563" y="1527"/>
                  </a:cubicBezTo>
                  <a:cubicBezTo>
                    <a:pt x="563" y="1528"/>
                    <a:pt x="573" y="1538"/>
                    <a:pt x="577" y="1538"/>
                  </a:cubicBezTo>
                  <a:cubicBezTo>
                    <a:pt x="577" y="1538"/>
                    <a:pt x="577" y="1538"/>
                    <a:pt x="577" y="1537"/>
                  </a:cubicBezTo>
                  <a:lnTo>
                    <a:pt x="577" y="1537"/>
                  </a:lnTo>
                  <a:cubicBezTo>
                    <a:pt x="577" y="1538"/>
                    <a:pt x="577" y="1538"/>
                    <a:pt x="576" y="1538"/>
                  </a:cubicBezTo>
                  <a:cubicBezTo>
                    <a:pt x="572" y="1538"/>
                    <a:pt x="565" y="1534"/>
                    <a:pt x="562" y="1534"/>
                  </a:cubicBezTo>
                  <a:cubicBezTo>
                    <a:pt x="560" y="1534"/>
                    <a:pt x="560" y="1535"/>
                    <a:pt x="561" y="1536"/>
                  </a:cubicBezTo>
                  <a:cubicBezTo>
                    <a:pt x="562" y="1537"/>
                    <a:pt x="569" y="1546"/>
                    <a:pt x="566" y="1546"/>
                  </a:cubicBezTo>
                  <a:cubicBezTo>
                    <a:pt x="565" y="1546"/>
                    <a:pt x="554" y="1537"/>
                    <a:pt x="552" y="1537"/>
                  </a:cubicBezTo>
                  <a:cubicBezTo>
                    <a:pt x="551" y="1537"/>
                    <a:pt x="551" y="1538"/>
                    <a:pt x="551" y="1538"/>
                  </a:cubicBezTo>
                  <a:cubicBezTo>
                    <a:pt x="551" y="1542"/>
                    <a:pt x="554" y="1551"/>
                    <a:pt x="563" y="1556"/>
                  </a:cubicBezTo>
                  <a:cubicBezTo>
                    <a:pt x="564" y="1556"/>
                    <a:pt x="563" y="1557"/>
                    <a:pt x="561" y="1557"/>
                  </a:cubicBezTo>
                  <a:cubicBezTo>
                    <a:pt x="557" y="1557"/>
                    <a:pt x="550" y="1555"/>
                    <a:pt x="549" y="1555"/>
                  </a:cubicBezTo>
                  <a:cubicBezTo>
                    <a:pt x="548" y="1555"/>
                    <a:pt x="536" y="1557"/>
                    <a:pt x="538" y="1558"/>
                  </a:cubicBezTo>
                  <a:cubicBezTo>
                    <a:pt x="542" y="1562"/>
                    <a:pt x="552" y="1566"/>
                    <a:pt x="551" y="1570"/>
                  </a:cubicBezTo>
                  <a:cubicBezTo>
                    <a:pt x="551" y="1573"/>
                    <a:pt x="545" y="1573"/>
                    <a:pt x="546" y="1577"/>
                  </a:cubicBezTo>
                  <a:cubicBezTo>
                    <a:pt x="546" y="1580"/>
                    <a:pt x="549" y="1583"/>
                    <a:pt x="549" y="1585"/>
                  </a:cubicBezTo>
                  <a:cubicBezTo>
                    <a:pt x="546" y="1589"/>
                    <a:pt x="538" y="1586"/>
                    <a:pt x="535" y="1590"/>
                  </a:cubicBezTo>
                  <a:cubicBezTo>
                    <a:pt x="532" y="1591"/>
                    <a:pt x="532" y="1597"/>
                    <a:pt x="540" y="1600"/>
                  </a:cubicBezTo>
                  <a:cubicBezTo>
                    <a:pt x="538" y="1600"/>
                    <a:pt x="524" y="1600"/>
                    <a:pt x="527" y="1602"/>
                  </a:cubicBezTo>
                  <a:cubicBezTo>
                    <a:pt x="531" y="1603"/>
                    <a:pt x="544" y="1605"/>
                    <a:pt x="541" y="1609"/>
                  </a:cubicBezTo>
                  <a:cubicBezTo>
                    <a:pt x="540" y="1610"/>
                    <a:pt x="538" y="1610"/>
                    <a:pt x="536" y="1610"/>
                  </a:cubicBezTo>
                  <a:cubicBezTo>
                    <a:pt x="535" y="1610"/>
                    <a:pt x="534" y="1610"/>
                    <a:pt x="534" y="1610"/>
                  </a:cubicBezTo>
                  <a:cubicBezTo>
                    <a:pt x="533" y="1610"/>
                    <a:pt x="532" y="1610"/>
                    <a:pt x="531" y="1611"/>
                  </a:cubicBezTo>
                  <a:cubicBezTo>
                    <a:pt x="526" y="1613"/>
                    <a:pt x="521" y="1620"/>
                    <a:pt x="529" y="1626"/>
                  </a:cubicBezTo>
                  <a:lnTo>
                    <a:pt x="529" y="1626"/>
                  </a:lnTo>
                  <a:cubicBezTo>
                    <a:pt x="527" y="1625"/>
                    <a:pt x="524" y="1624"/>
                    <a:pt x="521" y="1624"/>
                  </a:cubicBezTo>
                  <a:cubicBezTo>
                    <a:pt x="516" y="1624"/>
                    <a:pt x="511" y="1625"/>
                    <a:pt x="510" y="1626"/>
                  </a:cubicBezTo>
                  <a:cubicBezTo>
                    <a:pt x="519" y="1631"/>
                    <a:pt x="515" y="1632"/>
                    <a:pt x="514" y="1634"/>
                  </a:cubicBezTo>
                  <a:cubicBezTo>
                    <a:pt x="513" y="1638"/>
                    <a:pt x="512" y="1636"/>
                    <a:pt x="517" y="1639"/>
                  </a:cubicBezTo>
                  <a:cubicBezTo>
                    <a:pt x="524" y="1645"/>
                    <a:pt x="508" y="1646"/>
                    <a:pt x="507" y="1648"/>
                  </a:cubicBezTo>
                  <a:cubicBezTo>
                    <a:pt x="506" y="1650"/>
                    <a:pt x="510" y="1653"/>
                    <a:pt x="510" y="1655"/>
                  </a:cubicBezTo>
                  <a:cubicBezTo>
                    <a:pt x="509" y="1659"/>
                    <a:pt x="508" y="1661"/>
                    <a:pt x="506" y="1665"/>
                  </a:cubicBezTo>
                  <a:cubicBezTo>
                    <a:pt x="503" y="1670"/>
                    <a:pt x="503" y="1674"/>
                    <a:pt x="511" y="1681"/>
                  </a:cubicBezTo>
                  <a:lnTo>
                    <a:pt x="511" y="1681"/>
                  </a:lnTo>
                  <a:cubicBezTo>
                    <a:pt x="507" y="1678"/>
                    <a:pt x="504" y="1675"/>
                    <a:pt x="500" y="1673"/>
                  </a:cubicBezTo>
                  <a:cubicBezTo>
                    <a:pt x="499" y="1673"/>
                    <a:pt x="498" y="1673"/>
                    <a:pt x="498" y="1673"/>
                  </a:cubicBezTo>
                  <a:lnTo>
                    <a:pt x="498" y="1673"/>
                  </a:lnTo>
                  <a:cubicBezTo>
                    <a:pt x="495" y="1673"/>
                    <a:pt x="499" y="1678"/>
                    <a:pt x="501" y="1680"/>
                  </a:cubicBezTo>
                  <a:cubicBezTo>
                    <a:pt x="506" y="1686"/>
                    <a:pt x="507" y="1688"/>
                    <a:pt x="503" y="1688"/>
                  </a:cubicBezTo>
                  <a:cubicBezTo>
                    <a:pt x="501" y="1688"/>
                    <a:pt x="496" y="1687"/>
                    <a:pt x="491" y="1686"/>
                  </a:cubicBezTo>
                  <a:cubicBezTo>
                    <a:pt x="490" y="1686"/>
                    <a:pt x="490" y="1685"/>
                    <a:pt x="490" y="1685"/>
                  </a:cubicBezTo>
                  <a:lnTo>
                    <a:pt x="490" y="1685"/>
                  </a:lnTo>
                  <a:cubicBezTo>
                    <a:pt x="485" y="1685"/>
                    <a:pt x="503" y="1700"/>
                    <a:pt x="500" y="1700"/>
                  </a:cubicBezTo>
                  <a:cubicBezTo>
                    <a:pt x="499" y="1700"/>
                    <a:pt x="498" y="1699"/>
                    <a:pt x="495" y="1698"/>
                  </a:cubicBezTo>
                  <a:cubicBezTo>
                    <a:pt x="493" y="1697"/>
                    <a:pt x="491" y="1696"/>
                    <a:pt x="490" y="1696"/>
                  </a:cubicBezTo>
                  <a:cubicBezTo>
                    <a:pt x="484" y="1696"/>
                    <a:pt x="483" y="1704"/>
                    <a:pt x="494" y="1709"/>
                  </a:cubicBezTo>
                  <a:cubicBezTo>
                    <a:pt x="488" y="1707"/>
                    <a:pt x="485" y="1707"/>
                    <a:pt x="481" y="1707"/>
                  </a:cubicBezTo>
                  <a:cubicBezTo>
                    <a:pt x="478" y="1707"/>
                    <a:pt x="481" y="1710"/>
                    <a:pt x="480" y="1711"/>
                  </a:cubicBezTo>
                  <a:cubicBezTo>
                    <a:pt x="478" y="1714"/>
                    <a:pt x="474" y="1714"/>
                    <a:pt x="472" y="1715"/>
                  </a:cubicBezTo>
                  <a:cubicBezTo>
                    <a:pt x="469" y="1718"/>
                    <a:pt x="474" y="1722"/>
                    <a:pt x="473" y="1725"/>
                  </a:cubicBezTo>
                  <a:cubicBezTo>
                    <a:pt x="471" y="1728"/>
                    <a:pt x="469" y="1730"/>
                    <a:pt x="466" y="1732"/>
                  </a:cubicBezTo>
                  <a:cubicBezTo>
                    <a:pt x="461" y="1735"/>
                    <a:pt x="456" y="1735"/>
                    <a:pt x="456" y="1742"/>
                  </a:cubicBezTo>
                  <a:cubicBezTo>
                    <a:pt x="456" y="1744"/>
                    <a:pt x="464" y="1751"/>
                    <a:pt x="463" y="1752"/>
                  </a:cubicBezTo>
                  <a:cubicBezTo>
                    <a:pt x="463" y="1752"/>
                    <a:pt x="463" y="1752"/>
                    <a:pt x="463" y="1752"/>
                  </a:cubicBezTo>
                  <a:cubicBezTo>
                    <a:pt x="460" y="1752"/>
                    <a:pt x="451" y="1749"/>
                    <a:pt x="448" y="1749"/>
                  </a:cubicBezTo>
                  <a:lnTo>
                    <a:pt x="448" y="1749"/>
                  </a:lnTo>
                  <a:cubicBezTo>
                    <a:pt x="444" y="1749"/>
                    <a:pt x="452" y="1755"/>
                    <a:pt x="454" y="1757"/>
                  </a:cubicBezTo>
                  <a:cubicBezTo>
                    <a:pt x="458" y="1760"/>
                    <a:pt x="473" y="1768"/>
                    <a:pt x="467" y="1768"/>
                  </a:cubicBezTo>
                  <a:cubicBezTo>
                    <a:pt x="466" y="1768"/>
                    <a:pt x="466" y="1768"/>
                    <a:pt x="466" y="1768"/>
                  </a:cubicBezTo>
                  <a:cubicBezTo>
                    <a:pt x="460" y="1768"/>
                    <a:pt x="454" y="1766"/>
                    <a:pt x="449" y="1766"/>
                  </a:cubicBezTo>
                  <a:cubicBezTo>
                    <a:pt x="448" y="1766"/>
                    <a:pt x="447" y="1766"/>
                    <a:pt x="446" y="1766"/>
                  </a:cubicBezTo>
                  <a:cubicBezTo>
                    <a:pt x="439" y="1768"/>
                    <a:pt x="459" y="1780"/>
                    <a:pt x="450" y="1780"/>
                  </a:cubicBezTo>
                  <a:cubicBezTo>
                    <a:pt x="449" y="1780"/>
                    <a:pt x="449" y="1780"/>
                    <a:pt x="447" y="1780"/>
                  </a:cubicBezTo>
                  <a:cubicBezTo>
                    <a:pt x="447" y="1780"/>
                    <a:pt x="446" y="1780"/>
                    <a:pt x="446" y="1780"/>
                  </a:cubicBezTo>
                  <a:cubicBezTo>
                    <a:pt x="438" y="1780"/>
                    <a:pt x="438" y="1790"/>
                    <a:pt x="437" y="1793"/>
                  </a:cubicBezTo>
                  <a:cubicBezTo>
                    <a:pt x="437" y="1797"/>
                    <a:pt x="439" y="1801"/>
                    <a:pt x="434" y="1804"/>
                  </a:cubicBezTo>
                  <a:cubicBezTo>
                    <a:pt x="433" y="1804"/>
                    <a:pt x="419" y="1804"/>
                    <a:pt x="421" y="1805"/>
                  </a:cubicBezTo>
                  <a:cubicBezTo>
                    <a:pt x="426" y="1807"/>
                    <a:pt x="430" y="1807"/>
                    <a:pt x="432" y="1811"/>
                  </a:cubicBezTo>
                  <a:cubicBezTo>
                    <a:pt x="433" y="1813"/>
                    <a:pt x="432" y="1815"/>
                    <a:pt x="432" y="1817"/>
                  </a:cubicBezTo>
                  <a:cubicBezTo>
                    <a:pt x="431" y="1818"/>
                    <a:pt x="428" y="1819"/>
                    <a:pt x="424" y="1819"/>
                  </a:cubicBezTo>
                  <a:cubicBezTo>
                    <a:pt x="422" y="1819"/>
                    <a:pt x="420" y="1819"/>
                    <a:pt x="418" y="1818"/>
                  </a:cubicBezTo>
                  <a:lnTo>
                    <a:pt x="418" y="1818"/>
                  </a:lnTo>
                  <a:cubicBezTo>
                    <a:pt x="427" y="1823"/>
                    <a:pt x="427" y="1824"/>
                    <a:pt x="424" y="1824"/>
                  </a:cubicBezTo>
                  <a:cubicBezTo>
                    <a:pt x="422" y="1824"/>
                    <a:pt x="416" y="1823"/>
                    <a:pt x="413" y="1823"/>
                  </a:cubicBezTo>
                  <a:cubicBezTo>
                    <a:pt x="411" y="1823"/>
                    <a:pt x="410" y="1823"/>
                    <a:pt x="410" y="1825"/>
                  </a:cubicBezTo>
                  <a:cubicBezTo>
                    <a:pt x="410" y="1830"/>
                    <a:pt x="422" y="1837"/>
                    <a:pt x="421" y="1842"/>
                  </a:cubicBezTo>
                  <a:cubicBezTo>
                    <a:pt x="420" y="1843"/>
                    <a:pt x="412" y="1843"/>
                    <a:pt x="411" y="1844"/>
                  </a:cubicBezTo>
                  <a:cubicBezTo>
                    <a:pt x="402" y="1847"/>
                    <a:pt x="417" y="1852"/>
                    <a:pt x="409" y="1856"/>
                  </a:cubicBezTo>
                  <a:cubicBezTo>
                    <a:pt x="405" y="1859"/>
                    <a:pt x="401" y="1860"/>
                    <a:pt x="399" y="1866"/>
                  </a:cubicBezTo>
                  <a:cubicBezTo>
                    <a:pt x="398" y="1866"/>
                    <a:pt x="402" y="1873"/>
                    <a:pt x="402" y="1873"/>
                  </a:cubicBezTo>
                  <a:cubicBezTo>
                    <a:pt x="397" y="1880"/>
                    <a:pt x="371" y="1874"/>
                    <a:pt x="376" y="1885"/>
                  </a:cubicBezTo>
                  <a:cubicBezTo>
                    <a:pt x="378" y="1891"/>
                    <a:pt x="384" y="1890"/>
                    <a:pt x="381" y="1893"/>
                  </a:cubicBezTo>
                  <a:cubicBezTo>
                    <a:pt x="377" y="1893"/>
                    <a:pt x="374" y="1893"/>
                    <a:pt x="372" y="1894"/>
                  </a:cubicBezTo>
                  <a:cubicBezTo>
                    <a:pt x="371" y="1895"/>
                    <a:pt x="376" y="1898"/>
                    <a:pt x="377" y="1900"/>
                  </a:cubicBezTo>
                  <a:cubicBezTo>
                    <a:pt x="378" y="1911"/>
                    <a:pt x="346" y="1913"/>
                    <a:pt x="359" y="1929"/>
                  </a:cubicBezTo>
                  <a:cubicBezTo>
                    <a:pt x="358" y="1928"/>
                    <a:pt x="357" y="1927"/>
                    <a:pt x="357" y="1927"/>
                  </a:cubicBezTo>
                  <a:lnTo>
                    <a:pt x="357" y="1927"/>
                  </a:lnTo>
                  <a:cubicBezTo>
                    <a:pt x="356" y="1927"/>
                    <a:pt x="357" y="1930"/>
                    <a:pt x="359" y="1930"/>
                  </a:cubicBezTo>
                  <a:cubicBezTo>
                    <a:pt x="359" y="1930"/>
                    <a:pt x="359" y="1929"/>
                    <a:pt x="359" y="1929"/>
                  </a:cubicBezTo>
                  <a:lnTo>
                    <a:pt x="359" y="1929"/>
                  </a:lnTo>
                  <a:cubicBezTo>
                    <a:pt x="357" y="1932"/>
                    <a:pt x="396" y="1958"/>
                    <a:pt x="406" y="1958"/>
                  </a:cubicBezTo>
                  <a:cubicBezTo>
                    <a:pt x="406" y="1958"/>
                    <a:pt x="407" y="1958"/>
                    <a:pt x="407" y="1958"/>
                  </a:cubicBezTo>
                  <a:cubicBezTo>
                    <a:pt x="409" y="1956"/>
                    <a:pt x="416" y="1951"/>
                    <a:pt x="412" y="1948"/>
                  </a:cubicBezTo>
                  <a:cubicBezTo>
                    <a:pt x="404" y="1941"/>
                    <a:pt x="395" y="1935"/>
                    <a:pt x="406" y="1935"/>
                  </a:cubicBezTo>
                  <a:cubicBezTo>
                    <a:pt x="412" y="1931"/>
                    <a:pt x="419" y="1928"/>
                    <a:pt x="419" y="1921"/>
                  </a:cubicBezTo>
                  <a:cubicBezTo>
                    <a:pt x="420" y="1917"/>
                    <a:pt x="408" y="1907"/>
                    <a:pt x="412" y="1906"/>
                  </a:cubicBezTo>
                  <a:cubicBezTo>
                    <a:pt x="412" y="1905"/>
                    <a:pt x="413" y="1905"/>
                    <a:pt x="414" y="1905"/>
                  </a:cubicBezTo>
                  <a:cubicBezTo>
                    <a:pt x="420" y="1905"/>
                    <a:pt x="432" y="1911"/>
                    <a:pt x="438" y="1911"/>
                  </a:cubicBezTo>
                  <a:cubicBezTo>
                    <a:pt x="439" y="1911"/>
                    <a:pt x="440" y="1911"/>
                    <a:pt x="441" y="1910"/>
                  </a:cubicBezTo>
                  <a:cubicBezTo>
                    <a:pt x="444" y="1908"/>
                    <a:pt x="430" y="1903"/>
                    <a:pt x="427" y="1900"/>
                  </a:cubicBezTo>
                  <a:cubicBezTo>
                    <a:pt x="427" y="1900"/>
                    <a:pt x="428" y="1900"/>
                    <a:pt x="428" y="1900"/>
                  </a:cubicBezTo>
                  <a:cubicBezTo>
                    <a:pt x="431" y="1900"/>
                    <a:pt x="438" y="1903"/>
                    <a:pt x="441" y="1903"/>
                  </a:cubicBezTo>
                  <a:cubicBezTo>
                    <a:pt x="442" y="1903"/>
                    <a:pt x="443" y="1902"/>
                    <a:pt x="442" y="1900"/>
                  </a:cubicBezTo>
                  <a:cubicBezTo>
                    <a:pt x="441" y="1900"/>
                    <a:pt x="412" y="1882"/>
                    <a:pt x="421" y="1882"/>
                  </a:cubicBezTo>
                  <a:cubicBezTo>
                    <a:pt x="422" y="1882"/>
                    <a:pt x="422" y="1882"/>
                    <a:pt x="423" y="1882"/>
                  </a:cubicBezTo>
                  <a:cubicBezTo>
                    <a:pt x="428" y="1883"/>
                    <a:pt x="434" y="1888"/>
                    <a:pt x="440" y="1888"/>
                  </a:cubicBezTo>
                  <a:cubicBezTo>
                    <a:pt x="440" y="1888"/>
                    <a:pt x="441" y="1888"/>
                    <a:pt x="441" y="1888"/>
                  </a:cubicBezTo>
                  <a:cubicBezTo>
                    <a:pt x="444" y="1888"/>
                    <a:pt x="446" y="1886"/>
                    <a:pt x="445" y="1883"/>
                  </a:cubicBezTo>
                  <a:cubicBezTo>
                    <a:pt x="444" y="1877"/>
                    <a:pt x="426" y="1874"/>
                    <a:pt x="431" y="1867"/>
                  </a:cubicBezTo>
                  <a:lnTo>
                    <a:pt x="431" y="1867"/>
                  </a:lnTo>
                  <a:cubicBezTo>
                    <a:pt x="438" y="1872"/>
                    <a:pt x="445" y="1874"/>
                    <a:pt x="451" y="1875"/>
                  </a:cubicBezTo>
                  <a:cubicBezTo>
                    <a:pt x="456" y="1874"/>
                    <a:pt x="464" y="1873"/>
                    <a:pt x="451" y="1866"/>
                  </a:cubicBezTo>
                  <a:lnTo>
                    <a:pt x="451" y="1866"/>
                  </a:lnTo>
                  <a:cubicBezTo>
                    <a:pt x="457" y="1869"/>
                    <a:pt x="461" y="1870"/>
                    <a:pt x="463" y="1870"/>
                  </a:cubicBezTo>
                  <a:cubicBezTo>
                    <a:pt x="466" y="1870"/>
                    <a:pt x="464" y="1866"/>
                    <a:pt x="460" y="1860"/>
                  </a:cubicBezTo>
                  <a:lnTo>
                    <a:pt x="460" y="1860"/>
                  </a:lnTo>
                  <a:cubicBezTo>
                    <a:pt x="461" y="1861"/>
                    <a:pt x="463" y="1862"/>
                    <a:pt x="464" y="1862"/>
                  </a:cubicBezTo>
                  <a:cubicBezTo>
                    <a:pt x="471" y="1862"/>
                    <a:pt x="469" y="1844"/>
                    <a:pt x="470" y="1842"/>
                  </a:cubicBezTo>
                  <a:lnTo>
                    <a:pt x="470" y="1842"/>
                  </a:lnTo>
                  <a:cubicBezTo>
                    <a:pt x="469" y="1844"/>
                    <a:pt x="467" y="1845"/>
                    <a:pt x="465" y="1845"/>
                  </a:cubicBezTo>
                  <a:cubicBezTo>
                    <a:pt x="459" y="1845"/>
                    <a:pt x="453" y="1839"/>
                    <a:pt x="460" y="1836"/>
                  </a:cubicBezTo>
                  <a:cubicBezTo>
                    <a:pt x="466" y="1832"/>
                    <a:pt x="470" y="1828"/>
                    <a:pt x="474" y="1823"/>
                  </a:cubicBezTo>
                  <a:cubicBezTo>
                    <a:pt x="470" y="1821"/>
                    <a:pt x="467" y="1821"/>
                    <a:pt x="465" y="1821"/>
                  </a:cubicBezTo>
                  <a:cubicBezTo>
                    <a:pt x="455" y="1821"/>
                    <a:pt x="449" y="1828"/>
                    <a:pt x="445" y="1830"/>
                  </a:cubicBezTo>
                  <a:cubicBezTo>
                    <a:pt x="447" y="1825"/>
                    <a:pt x="449" y="1822"/>
                    <a:pt x="452" y="1818"/>
                  </a:cubicBezTo>
                  <a:cubicBezTo>
                    <a:pt x="453" y="1816"/>
                    <a:pt x="456" y="1814"/>
                    <a:pt x="460" y="1814"/>
                  </a:cubicBezTo>
                  <a:cubicBezTo>
                    <a:pt x="462" y="1814"/>
                    <a:pt x="464" y="1814"/>
                    <a:pt x="466" y="1815"/>
                  </a:cubicBezTo>
                  <a:cubicBezTo>
                    <a:pt x="472" y="1817"/>
                    <a:pt x="475" y="1822"/>
                    <a:pt x="480" y="1822"/>
                  </a:cubicBezTo>
                  <a:cubicBezTo>
                    <a:pt x="480" y="1822"/>
                    <a:pt x="481" y="1822"/>
                    <a:pt x="481" y="1822"/>
                  </a:cubicBezTo>
                  <a:cubicBezTo>
                    <a:pt x="494" y="1820"/>
                    <a:pt x="479" y="1809"/>
                    <a:pt x="481" y="1802"/>
                  </a:cubicBezTo>
                  <a:cubicBezTo>
                    <a:pt x="483" y="1798"/>
                    <a:pt x="488" y="1797"/>
                    <a:pt x="495" y="1797"/>
                  </a:cubicBezTo>
                  <a:cubicBezTo>
                    <a:pt x="498" y="1797"/>
                    <a:pt x="501" y="1797"/>
                    <a:pt x="504" y="1797"/>
                  </a:cubicBezTo>
                  <a:cubicBezTo>
                    <a:pt x="496" y="1793"/>
                    <a:pt x="488" y="1783"/>
                    <a:pt x="486" y="1779"/>
                  </a:cubicBezTo>
                  <a:cubicBezTo>
                    <a:pt x="485" y="1777"/>
                    <a:pt x="485" y="1777"/>
                    <a:pt x="486" y="1777"/>
                  </a:cubicBezTo>
                  <a:cubicBezTo>
                    <a:pt x="488" y="1777"/>
                    <a:pt x="494" y="1780"/>
                    <a:pt x="496" y="1780"/>
                  </a:cubicBezTo>
                  <a:cubicBezTo>
                    <a:pt x="496" y="1780"/>
                    <a:pt x="496" y="1780"/>
                    <a:pt x="496" y="1780"/>
                  </a:cubicBezTo>
                  <a:cubicBezTo>
                    <a:pt x="496" y="1780"/>
                    <a:pt x="496" y="1779"/>
                    <a:pt x="496" y="1779"/>
                  </a:cubicBezTo>
                  <a:lnTo>
                    <a:pt x="496" y="1779"/>
                  </a:lnTo>
                  <a:cubicBezTo>
                    <a:pt x="499" y="1780"/>
                    <a:pt x="502" y="1782"/>
                    <a:pt x="503" y="1782"/>
                  </a:cubicBezTo>
                  <a:cubicBezTo>
                    <a:pt x="508" y="1782"/>
                    <a:pt x="509" y="1775"/>
                    <a:pt x="510" y="1772"/>
                  </a:cubicBezTo>
                  <a:cubicBezTo>
                    <a:pt x="510" y="1769"/>
                    <a:pt x="512" y="1763"/>
                    <a:pt x="506" y="1757"/>
                  </a:cubicBezTo>
                  <a:cubicBezTo>
                    <a:pt x="502" y="1754"/>
                    <a:pt x="500" y="1752"/>
                    <a:pt x="502" y="1750"/>
                  </a:cubicBezTo>
                  <a:cubicBezTo>
                    <a:pt x="503" y="1749"/>
                    <a:pt x="504" y="1749"/>
                    <a:pt x="505" y="1749"/>
                  </a:cubicBezTo>
                  <a:cubicBezTo>
                    <a:pt x="507" y="1749"/>
                    <a:pt x="509" y="1749"/>
                    <a:pt x="511" y="1750"/>
                  </a:cubicBezTo>
                  <a:cubicBezTo>
                    <a:pt x="513" y="1751"/>
                    <a:pt x="514" y="1751"/>
                    <a:pt x="514" y="1751"/>
                  </a:cubicBezTo>
                  <a:cubicBezTo>
                    <a:pt x="516" y="1751"/>
                    <a:pt x="515" y="1750"/>
                    <a:pt x="516" y="1749"/>
                  </a:cubicBezTo>
                  <a:cubicBezTo>
                    <a:pt x="518" y="1746"/>
                    <a:pt x="513" y="1740"/>
                    <a:pt x="512" y="1735"/>
                  </a:cubicBezTo>
                  <a:cubicBezTo>
                    <a:pt x="512" y="1732"/>
                    <a:pt x="514" y="1728"/>
                    <a:pt x="516" y="1726"/>
                  </a:cubicBezTo>
                  <a:cubicBezTo>
                    <a:pt x="518" y="1724"/>
                    <a:pt x="527" y="1725"/>
                    <a:pt x="528" y="1724"/>
                  </a:cubicBezTo>
                  <a:cubicBezTo>
                    <a:pt x="529" y="1723"/>
                    <a:pt x="522" y="1722"/>
                    <a:pt x="523" y="1721"/>
                  </a:cubicBezTo>
                  <a:lnTo>
                    <a:pt x="525" y="1719"/>
                  </a:lnTo>
                  <a:lnTo>
                    <a:pt x="531" y="1707"/>
                  </a:lnTo>
                  <a:cubicBezTo>
                    <a:pt x="534" y="1702"/>
                    <a:pt x="542" y="1696"/>
                    <a:pt x="528" y="1688"/>
                  </a:cubicBezTo>
                  <a:lnTo>
                    <a:pt x="528" y="1688"/>
                  </a:lnTo>
                  <a:cubicBezTo>
                    <a:pt x="531" y="1690"/>
                    <a:pt x="533" y="1691"/>
                    <a:pt x="535" y="1691"/>
                  </a:cubicBezTo>
                  <a:cubicBezTo>
                    <a:pt x="542" y="1691"/>
                    <a:pt x="545" y="1686"/>
                    <a:pt x="546" y="1683"/>
                  </a:cubicBezTo>
                  <a:cubicBezTo>
                    <a:pt x="548" y="1678"/>
                    <a:pt x="540" y="1673"/>
                    <a:pt x="543" y="1670"/>
                  </a:cubicBezTo>
                  <a:cubicBezTo>
                    <a:pt x="544" y="1670"/>
                    <a:pt x="544" y="1670"/>
                    <a:pt x="544" y="1670"/>
                  </a:cubicBezTo>
                  <a:cubicBezTo>
                    <a:pt x="547" y="1670"/>
                    <a:pt x="553" y="1673"/>
                    <a:pt x="556" y="1673"/>
                  </a:cubicBezTo>
                  <a:cubicBezTo>
                    <a:pt x="560" y="1673"/>
                    <a:pt x="561" y="1670"/>
                    <a:pt x="562" y="1668"/>
                  </a:cubicBezTo>
                  <a:cubicBezTo>
                    <a:pt x="562" y="1666"/>
                    <a:pt x="562" y="1662"/>
                    <a:pt x="559" y="1658"/>
                  </a:cubicBezTo>
                  <a:cubicBezTo>
                    <a:pt x="558" y="1656"/>
                    <a:pt x="553" y="1654"/>
                    <a:pt x="549" y="1652"/>
                  </a:cubicBezTo>
                  <a:lnTo>
                    <a:pt x="549" y="1652"/>
                  </a:lnTo>
                  <a:cubicBezTo>
                    <a:pt x="553" y="1654"/>
                    <a:pt x="555" y="1654"/>
                    <a:pt x="556" y="1654"/>
                  </a:cubicBezTo>
                  <a:cubicBezTo>
                    <a:pt x="560" y="1654"/>
                    <a:pt x="555" y="1647"/>
                    <a:pt x="557" y="1646"/>
                  </a:cubicBezTo>
                  <a:cubicBezTo>
                    <a:pt x="558" y="1645"/>
                    <a:pt x="558" y="1645"/>
                    <a:pt x="558" y="1645"/>
                  </a:cubicBezTo>
                  <a:cubicBezTo>
                    <a:pt x="562" y="1645"/>
                    <a:pt x="576" y="1653"/>
                    <a:pt x="580" y="1653"/>
                  </a:cubicBezTo>
                  <a:cubicBezTo>
                    <a:pt x="581" y="1653"/>
                    <a:pt x="581" y="1653"/>
                    <a:pt x="581" y="1652"/>
                  </a:cubicBezTo>
                  <a:cubicBezTo>
                    <a:pt x="579" y="1644"/>
                    <a:pt x="558" y="1636"/>
                    <a:pt x="549" y="1629"/>
                  </a:cubicBezTo>
                  <a:cubicBezTo>
                    <a:pt x="546" y="1627"/>
                    <a:pt x="547" y="1626"/>
                    <a:pt x="550" y="1626"/>
                  </a:cubicBezTo>
                  <a:cubicBezTo>
                    <a:pt x="555" y="1626"/>
                    <a:pt x="567" y="1629"/>
                    <a:pt x="568" y="1630"/>
                  </a:cubicBezTo>
                  <a:lnTo>
                    <a:pt x="568" y="1630"/>
                  </a:lnTo>
                  <a:cubicBezTo>
                    <a:pt x="563" y="1626"/>
                    <a:pt x="560" y="1625"/>
                    <a:pt x="561" y="1623"/>
                  </a:cubicBezTo>
                  <a:cubicBezTo>
                    <a:pt x="562" y="1622"/>
                    <a:pt x="563" y="1619"/>
                    <a:pt x="563" y="1618"/>
                  </a:cubicBezTo>
                  <a:cubicBezTo>
                    <a:pt x="561" y="1616"/>
                    <a:pt x="556" y="1615"/>
                    <a:pt x="553" y="1612"/>
                  </a:cubicBezTo>
                  <a:cubicBezTo>
                    <a:pt x="550" y="1610"/>
                    <a:pt x="552" y="1608"/>
                    <a:pt x="553" y="1607"/>
                  </a:cubicBezTo>
                  <a:cubicBezTo>
                    <a:pt x="558" y="1609"/>
                    <a:pt x="561" y="1611"/>
                    <a:pt x="563" y="1611"/>
                  </a:cubicBezTo>
                  <a:cubicBezTo>
                    <a:pt x="565" y="1611"/>
                    <a:pt x="566" y="1610"/>
                    <a:pt x="565" y="1608"/>
                  </a:cubicBezTo>
                  <a:cubicBezTo>
                    <a:pt x="565" y="1604"/>
                    <a:pt x="563" y="1602"/>
                    <a:pt x="565" y="1602"/>
                  </a:cubicBezTo>
                  <a:cubicBezTo>
                    <a:pt x="567" y="1602"/>
                    <a:pt x="570" y="1603"/>
                    <a:pt x="575" y="1604"/>
                  </a:cubicBezTo>
                  <a:cubicBezTo>
                    <a:pt x="575" y="1605"/>
                    <a:pt x="576" y="1605"/>
                    <a:pt x="577" y="1605"/>
                  </a:cubicBezTo>
                  <a:cubicBezTo>
                    <a:pt x="580" y="1605"/>
                    <a:pt x="582" y="1600"/>
                    <a:pt x="579" y="1598"/>
                  </a:cubicBezTo>
                  <a:cubicBezTo>
                    <a:pt x="575" y="1595"/>
                    <a:pt x="572" y="1596"/>
                    <a:pt x="572" y="1592"/>
                  </a:cubicBezTo>
                  <a:cubicBezTo>
                    <a:pt x="572" y="1588"/>
                    <a:pt x="575" y="1584"/>
                    <a:pt x="577" y="1583"/>
                  </a:cubicBezTo>
                  <a:cubicBezTo>
                    <a:pt x="579" y="1582"/>
                    <a:pt x="581" y="1581"/>
                    <a:pt x="583" y="1581"/>
                  </a:cubicBezTo>
                  <a:cubicBezTo>
                    <a:pt x="584" y="1581"/>
                    <a:pt x="586" y="1582"/>
                    <a:pt x="588" y="1582"/>
                  </a:cubicBezTo>
                  <a:cubicBezTo>
                    <a:pt x="590" y="1582"/>
                    <a:pt x="592" y="1581"/>
                    <a:pt x="593" y="1581"/>
                  </a:cubicBezTo>
                  <a:cubicBezTo>
                    <a:pt x="598" y="1580"/>
                    <a:pt x="600" y="1577"/>
                    <a:pt x="596" y="1571"/>
                  </a:cubicBezTo>
                  <a:cubicBezTo>
                    <a:pt x="591" y="1566"/>
                    <a:pt x="599" y="1564"/>
                    <a:pt x="604" y="1564"/>
                  </a:cubicBezTo>
                  <a:cubicBezTo>
                    <a:pt x="606" y="1564"/>
                    <a:pt x="607" y="1565"/>
                    <a:pt x="608" y="1565"/>
                  </a:cubicBezTo>
                  <a:lnTo>
                    <a:pt x="608" y="1565"/>
                  </a:lnTo>
                  <a:cubicBezTo>
                    <a:pt x="600" y="1557"/>
                    <a:pt x="585" y="1559"/>
                    <a:pt x="580" y="1556"/>
                  </a:cubicBezTo>
                  <a:cubicBezTo>
                    <a:pt x="579" y="1556"/>
                    <a:pt x="580" y="1553"/>
                    <a:pt x="583" y="1553"/>
                  </a:cubicBezTo>
                  <a:cubicBezTo>
                    <a:pt x="583" y="1553"/>
                    <a:pt x="584" y="1553"/>
                    <a:pt x="584" y="1553"/>
                  </a:cubicBezTo>
                  <a:cubicBezTo>
                    <a:pt x="586" y="1554"/>
                    <a:pt x="587" y="1554"/>
                    <a:pt x="588" y="1554"/>
                  </a:cubicBezTo>
                  <a:cubicBezTo>
                    <a:pt x="592" y="1554"/>
                    <a:pt x="590" y="1550"/>
                    <a:pt x="590" y="1547"/>
                  </a:cubicBezTo>
                  <a:cubicBezTo>
                    <a:pt x="589" y="1545"/>
                    <a:pt x="589" y="1544"/>
                    <a:pt x="590" y="1544"/>
                  </a:cubicBezTo>
                  <a:cubicBezTo>
                    <a:pt x="593" y="1544"/>
                    <a:pt x="600" y="1547"/>
                    <a:pt x="606" y="1549"/>
                  </a:cubicBezTo>
                  <a:cubicBezTo>
                    <a:pt x="607" y="1549"/>
                    <a:pt x="607" y="1549"/>
                    <a:pt x="607" y="1549"/>
                  </a:cubicBezTo>
                  <a:cubicBezTo>
                    <a:pt x="611" y="1549"/>
                    <a:pt x="604" y="1544"/>
                    <a:pt x="603" y="1543"/>
                  </a:cubicBezTo>
                  <a:cubicBezTo>
                    <a:pt x="596" y="1540"/>
                    <a:pt x="598" y="1536"/>
                    <a:pt x="598" y="1535"/>
                  </a:cubicBezTo>
                  <a:cubicBezTo>
                    <a:pt x="601" y="1529"/>
                    <a:pt x="605" y="1531"/>
                    <a:pt x="598" y="1522"/>
                  </a:cubicBezTo>
                  <a:cubicBezTo>
                    <a:pt x="597" y="1522"/>
                    <a:pt x="594" y="1516"/>
                    <a:pt x="595" y="1516"/>
                  </a:cubicBezTo>
                  <a:lnTo>
                    <a:pt x="595" y="1516"/>
                  </a:lnTo>
                  <a:cubicBezTo>
                    <a:pt x="595" y="1516"/>
                    <a:pt x="595" y="1516"/>
                    <a:pt x="595" y="1516"/>
                  </a:cubicBezTo>
                  <a:cubicBezTo>
                    <a:pt x="599" y="1516"/>
                    <a:pt x="609" y="1526"/>
                    <a:pt x="615" y="1526"/>
                  </a:cubicBezTo>
                  <a:cubicBezTo>
                    <a:pt x="616" y="1526"/>
                    <a:pt x="617" y="1526"/>
                    <a:pt x="618" y="1526"/>
                  </a:cubicBezTo>
                  <a:cubicBezTo>
                    <a:pt x="624" y="1522"/>
                    <a:pt x="625" y="1515"/>
                    <a:pt x="626" y="1511"/>
                  </a:cubicBezTo>
                  <a:lnTo>
                    <a:pt x="626" y="1511"/>
                  </a:lnTo>
                  <a:cubicBezTo>
                    <a:pt x="626" y="1511"/>
                    <a:pt x="625" y="1514"/>
                    <a:pt x="622" y="1514"/>
                  </a:cubicBezTo>
                  <a:cubicBezTo>
                    <a:pt x="622" y="1514"/>
                    <a:pt x="621" y="1513"/>
                    <a:pt x="619" y="1513"/>
                  </a:cubicBezTo>
                  <a:cubicBezTo>
                    <a:pt x="617" y="1511"/>
                    <a:pt x="624" y="1504"/>
                    <a:pt x="617" y="1501"/>
                  </a:cubicBezTo>
                  <a:lnTo>
                    <a:pt x="617" y="1501"/>
                  </a:lnTo>
                  <a:cubicBezTo>
                    <a:pt x="619" y="1503"/>
                    <a:pt x="613" y="1504"/>
                    <a:pt x="610" y="1504"/>
                  </a:cubicBezTo>
                  <a:cubicBezTo>
                    <a:pt x="608" y="1504"/>
                    <a:pt x="607" y="1504"/>
                    <a:pt x="607" y="1503"/>
                  </a:cubicBezTo>
                  <a:cubicBezTo>
                    <a:pt x="606" y="1499"/>
                    <a:pt x="599" y="1492"/>
                    <a:pt x="604" y="1492"/>
                  </a:cubicBezTo>
                  <a:cubicBezTo>
                    <a:pt x="605" y="1492"/>
                    <a:pt x="607" y="1493"/>
                    <a:pt x="611" y="1494"/>
                  </a:cubicBezTo>
                  <a:cubicBezTo>
                    <a:pt x="614" y="1497"/>
                    <a:pt x="619" y="1500"/>
                    <a:pt x="622" y="1500"/>
                  </a:cubicBezTo>
                  <a:cubicBezTo>
                    <a:pt x="623" y="1500"/>
                    <a:pt x="623" y="1500"/>
                    <a:pt x="624" y="1500"/>
                  </a:cubicBezTo>
                  <a:cubicBezTo>
                    <a:pt x="627" y="1496"/>
                    <a:pt x="632" y="1490"/>
                    <a:pt x="631" y="1485"/>
                  </a:cubicBezTo>
                  <a:cubicBezTo>
                    <a:pt x="630" y="1481"/>
                    <a:pt x="618" y="1479"/>
                    <a:pt x="612" y="1476"/>
                  </a:cubicBezTo>
                  <a:cubicBezTo>
                    <a:pt x="613" y="1474"/>
                    <a:pt x="622" y="1470"/>
                    <a:pt x="628" y="1470"/>
                  </a:cubicBezTo>
                  <a:cubicBezTo>
                    <a:pt x="629" y="1470"/>
                    <a:pt x="629" y="1470"/>
                    <a:pt x="630" y="1470"/>
                  </a:cubicBezTo>
                  <a:cubicBezTo>
                    <a:pt x="636" y="1472"/>
                    <a:pt x="634" y="1480"/>
                    <a:pt x="634" y="1480"/>
                  </a:cubicBezTo>
                  <a:cubicBezTo>
                    <a:pt x="635" y="1477"/>
                    <a:pt x="635" y="1470"/>
                    <a:pt x="642" y="1470"/>
                  </a:cubicBezTo>
                  <a:cubicBezTo>
                    <a:pt x="642" y="1470"/>
                    <a:pt x="643" y="1470"/>
                    <a:pt x="643" y="1470"/>
                  </a:cubicBezTo>
                  <a:cubicBezTo>
                    <a:pt x="649" y="1470"/>
                    <a:pt x="660" y="1476"/>
                    <a:pt x="666" y="1479"/>
                  </a:cubicBezTo>
                  <a:cubicBezTo>
                    <a:pt x="657" y="1472"/>
                    <a:pt x="646" y="1466"/>
                    <a:pt x="639" y="1459"/>
                  </a:cubicBezTo>
                  <a:cubicBezTo>
                    <a:pt x="636" y="1454"/>
                    <a:pt x="640" y="1453"/>
                    <a:pt x="639" y="1450"/>
                  </a:cubicBezTo>
                  <a:cubicBezTo>
                    <a:pt x="638" y="1448"/>
                    <a:pt x="630" y="1443"/>
                    <a:pt x="633" y="1443"/>
                  </a:cubicBezTo>
                  <a:lnTo>
                    <a:pt x="633" y="1443"/>
                  </a:lnTo>
                  <a:cubicBezTo>
                    <a:pt x="634" y="1443"/>
                    <a:pt x="634" y="1443"/>
                    <a:pt x="635" y="1443"/>
                  </a:cubicBezTo>
                  <a:cubicBezTo>
                    <a:pt x="645" y="1444"/>
                    <a:pt x="652" y="1453"/>
                    <a:pt x="661" y="1455"/>
                  </a:cubicBezTo>
                  <a:cubicBezTo>
                    <a:pt x="662" y="1456"/>
                    <a:pt x="663" y="1456"/>
                    <a:pt x="664" y="1456"/>
                  </a:cubicBezTo>
                  <a:cubicBezTo>
                    <a:pt x="668" y="1456"/>
                    <a:pt x="664" y="1450"/>
                    <a:pt x="662" y="1447"/>
                  </a:cubicBezTo>
                  <a:cubicBezTo>
                    <a:pt x="659" y="1445"/>
                    <a:pt x="655" y="1443"/>
                    <a:pt x="655" y="1439"/>
                  </a:cubicBezTo>
                  <a:cubicBezTo>
                    <a:pt x="655" y="1437"/>
                    <a:pt x="657" y="1434"/>
                    <a:pt x="658" y="1431"/>
                  </a:cubicBezTo>
                  <a:cubicBezTo>
                    <a:pt x="660" y="1425"/>
                    <a:pt x="669" y="1418"/>
                    <a:pt x="664" y="1408"/>
                  </a:cubicBezTo>
                  <a:cubicBezTo>
                    <a:pt x="663" y="1406"/>
                    <a:pt x="656" y="1403"/>
                    <a:pt x="659" y="1402"/>
                  </a:cubicBezTo>
                  <a:cubicBezTo>
                    <a:pt x="660" y="1402"/>
                    <a:pt x="661" y="1402"/>
                    <a:pt x="662" y="1402"/>
                  </a:cubicBezTo>
                  <a:cubicBezTo>
                    <a:pt x="665" y="1402"/>
                    <a:pt x="670" y="1403"/>
                    <a:pt x="674" y="1403"/>
                  </a:cubicBezTo>
                  <a:cubicBezTo>
                    <a:pt x="675" y="1403"/>
                    <a:pt x="675" y="1403"/>
                    <a:pt x="676" y="1403"/>
                  </a:cubicBezTo>
                  <a:cubicBezTo>
                    <a:pt x="686" y="1401"/>
                    <a:pt x="691" y="1393"/>
                    <a:pt x="687" y="1385"/>
                  </a:cubicBezTo>
                  <a:cubicBezTo>
                    <a:pt x="686" y="1384"/>
                    <a:pt x="677" y="1377"/>
                    <a:pt x="678" y="1377"/>
                  </a:cubicBezTo>
                  <a:cubicBezTo>
                    <a:pt x="678" y="1377"/>
                    <a:pt x="678" y="1377"/>
                    <a:pt x="679" y="1377"/>
                  </a:cubicBezTo>
                  <a:cubicBezTo>
                    <a:pt x="682" y="1377"/>
                    <a:pt x="690" y="1381"/>
                    <a:pt x="693" y="1381"/>
                  </a:cubicBezTo>
                  <a:cubicBezTo>
                    <a:pt x="694" y="1381"/>
                    <a:pt x="695" y="1381"/>
                    <a:pt x="695" y="1380"/>
                  </a:cubicBezTo>
                  <a:cubicBezTo>
                    <a:pt x="695" y="1380"/>
                    <a:pt x="685" y="1375"/>
                    <a:pt x="686" y="1372"/>
                  </a:cubicBezTo>
                  <a:cubicBezTo>
                    <a:pt x="687" y="1370"/>
                    <a:pt x="687" y="1368"/>
                    <a:pt x="682" y="1365"/>
                  </a:cubicBezTo>
                  <a:cubicBezTo>
                    <a:pt x="670" y="1359"/>
                    <a:pt x="671" y="1358"/>
                    <a:pt x="664" y="1351"/>
                  </a:cubicBezTo>
                  <a:lnTo>
                    <a:pt x="664" y="1351"/>
                  </a:lnTo>
                  <a:cubicBezTo>
                    <a:pt x="666" y="1351"/>
                    <a:pt x="689" y="1357"/>
                    <a:pt x="687" y="1358"/>
                  </a:cubicBezTo>
                  <a:cubicBezTo>
                    <a:pt x="686" y="1358"/>
                    <a:pt x="680" y="1359"/>
                    <a:pt x="685" y="1363"/>
                  </a:cubicBezTo>
                  <a:cubicBezTo>
                    <a:pt x="687" y="1364"/>
                    <a:pt x="689" y="1365"/>
                    <a:pt x="690" y="1365"/>
                  </a:cubicBezTo>
                  <a:cubicBezTo>
                    <a:pt x="691" y="1365"/>
                    <a:pt x="691" y="1365"/>
                    <a:pt x="692" y="1364"/>
                  </a:cubicBezTo>
                  <a:cubicBezTo>
                    <a:pt x="695" y="1363"/>
                    <a:pt x="689" y="1354"/>
                    <a:pt x="696" y="1354"/>
                  </a:cubicBezTo>
                  <a:cubicBezTo>
                    <a:pt x="697" y="1354"/>
                    <a:pt x="698" y="1354"/>
                    <a:pt x="699" y="1354"/>
                  </a:cubicBezTo>
                  <a:cubicBezTo>
                    <a:pt x="699" y="1354"/>
                    <a:pt x="700" y="1354"/>
                    <a:pt x="700" y="1354"/>
                  </a:cubicBezTo>
                  <a:cubicBezTo>
                    <a:pt x="706" y="1354"/>
                    <a:pt x="701" y="1338"/>
                    <a:pt x="703" y="1334"/>
                  </a:cubicBezTo>
                  <a:cubicBezTo>
                    <a:pt x="692" y="1329"/>
                    <a:pt x="692" y="1332"/>
                    <a:pt x="682" y="1329"/>
                  </a:cubicBezTo>
                  <a:cubicBezTo>
                    <a:pt x="683" y="1326"/>
                    <a:pt x="696" y="1328"/>
                    <a:pt x="696" y="1326"/>
                  </a:cubicBezTo>
                  <a:cubicBezTo>
                    <a:pt x="694" y="1322"/>
                    <a:pt x="685" y="1317"/>
                    <a:pt x="681" y="1313"/>
                  </a:cubicBezTo>
                  <a:lnTo>
                    <a:pt x="681" y="1313"/>
                  </a:lnTo>
                  <a:cubicBezTo>
                    <a:pt x="685" y="1314"/>
                    <a:pt x="696" y="1315"/>
                    <a:pt x="706" y="1315"/>
                  </a:cubicBezTo>
                  <a:cubicBezTo>
                    <a:pt x="718" y="1315"/>
                    <a:pt x="727" y="1313"/>
                    <a:pt x="715" y="1308"/>
                  </a:cubicBezTo>
                  <a:lnTo>
                    <a:pt x="715" y="1308"/>
                  </a:lnTo>
                  <a:cubicBezTo>
                    <a:pt x="712" y="1309"/>
                    <a:pt x="715" y="1311"/>
                    <a:pt x="715" y="1312"/>
                  </a:cubicBezTo>
                  <a:cubicBezTo>
                    <a:pt x="716" y="1312"/>
                    <a:pt x="715" y="1313"/>
                    <a:pt x="715" y="1313"/>
                  </a:cubicBezTo>
                  <a:cubicBezTo>
                    <a:pt x="713" y="1313"/>
                    <a:pt x="703" y="1306"/>
                    <a:pt x="701" y="1305"/>
                  </a:cubicBezTo>
                  <a:cubicBezTo>
                    <a:pt x="698" y="1302"/>
                    <a:pt x="698" y="1300"/>
                    <a:pt x="700" y="1298"/>
                  </a:cubicBezTo>
                  <a:cubicBezTo>
                    <a:pt x="700" y="1298"/>
                    <a:pt x="701" y="1297"/>
                    <a:pt x="702" y="1297"/>
                  </a:cubicBezTo>
                  <a:cubicBezTo>
                    <a:pt x="707" y="1297"/>
                    <a:pt x="716" y="1303"/>
                    <a:pt x="721" y="1303"/>
                  </a:cubicBezTo>
                  <a:cubicBezTo>
                    <a:pt x="722" y="1303"/>
                    <a:pt x="723" y="1303"/>
                    <a:pt x="724" y="1302"/>
                  </a:cubicBezTo>
                  <a:cubicBezTo>
                    <a:pt x="726" y="1301"/>
                    <a:pt x="728" y="1297"/>
                    <a:pt x="728" y="1294"/>
                  </a:cubicBezTo>
                  <a:cubicBezTo>
                    <a:pt x="726" y="1290"/>
                    <a:pt x="716" y="1288"/>
                    <a:pt x="717" y="1284"/>
                  </a:cubicBezTo>
                  <a:cubicBezTo>
                    <a:pt x="718" y="1282"/>
                    <a:pt x="718" y="1281"/>
                    <a:pt x="720" y="1281"/>
                  </a:cubicBezTo>
                  <a:cubicBezTo>
                    <a:pt x="721" y="1281"/>
                    <a:pt x="723" y="1281"/>
                    <a:pt x="726" y="1282"/>
                  </a:cubicBezTo>
                  <a:cubicBezTo>
                    <a:pt x="728" y="1283"/>
                    <a:pt x="732" y="1287"/>
                    <a:pt x="735" y="1288"/>
                  </a:cubicBezTo>
                  <a:cubicBezTo>
                    <a:pt x="735" y="1288"/>
                    <a:pt x="735" y="1288"/>
                    <a:pt x="735" y="1288"/>
                  </a:cubicBezTo>
                  <a:cubicBezTo>
                    <a:pt x="737" y="1288"/>
                    <a:pt x="715" y="1266"/>
                    <a:pt x="723" y="1266"/>
                  </a:cubicBezTo>
                  <a:cubicBezTo>
                    <a:pt x="723" y="1266"/>
                    <a:pt x="724" y="1267"/>
                    <a:pt x="724" y="1267"/>
                  </a:cubicBezTo>
                  <a:cubicBezTo>
                    <a:pt x="730" y="1268"/>
                    <a:pt x="735" y="1270"/>
                    <a:pt x="739" y="1270"/>
                  </a:cubicBezTo>
                  <a:cubicBezTo>
                    <a:pt x="740" y="1270"/>
                    <a:pt x="742" y="1270"/>
                    <a:pt x="742" y="1268"/>
                  </a:cubicBezTo>
                  <a:cubicBezTo>
                    <a:pt x="743" y="1267"/>
                    <a:pt x="743" y="1261"/>
                    <a:pt x="742" y="1260"/>
                  </a:cubicBezTo>
                  <a:lnTo>
                    <a:pt x="742" y="1260"/>
                  </a:lnTo>
                  <a:cubicBezTo>
                    <a:pt x="743" y="1261"/>
                    <a:pt x="736" y="1262"/>
                    <a:pt x="730" y="1262"/>
                  </a:cubicBezTo>
                  <a:cubicBezTo>
                    <a:pt x="726" y="1262"/>
                    <a:pt x="722" y="1261"/>
                    <a:pt x="723" y="1260"/>
                  </a:cubicBezTo>
                  <a:cubicBezTo>
                    <a:pt x="726" y="1256"/>
                    <a:pt x="730" y="1254"/>
                    <a:pt x="732" y="1251"/>
                  </a:cubicBezTo>
                  <a:lnTo>
                    <a:pt x="734" y="1245"/>
                  </a:lnTo>
                  <a:cubicBezTo>
                    <a:pt x="735" y="1244"/>
                    <a:pt x="735" y="1243"/>
                    <a:pt x="732" y="1242"/>
                  </a:cubicBezTo>
                  <a:cubicBezTo>
                    <a:pt x="732" y="1242"/>
                    <a:pt x="732" y="1242"/>
                    <a:pt x="732" y="1242"/>
                  </a:cubicBezTo>
                  <a:cubicBezTo>
                    <a:pt x="735" y="1242"/>
                    <a:pt x="747" y="1249"/>
                    <a:pt x="749" y="1249"/>
                  </a:cubicBezTo>
                  <a:cubicBezTo>
                    <a:pt x="750" y="1250"/>
                    <a:pt x="750" y="1250"/>
                    <a:pt x="751" y="1250"/>
                  </a:cubicBezTo>
                  <a:cubicBezTo>
                    <a:pt x="754" y="1250"/>
                    <a:pt x="749" y="1244"/>
                    <a:pt x="748" y="1243"/>
                  </a:cubicBezTo>
                  <a:cubicBezTo>
                    <a:pt x="745" y="1241"/>
                    <a:pt x="737" y="1236"/>
                    <a:pt x="742" y="1235"/>
                  </a:cubicBezTo>
                  <a:cubicBezTo>
                    <a:pt x="742" y="1235"/>
                    <a:pt x="742" y="1235"/>
                    <a:pt x="743" y="1235"/>
                  </a:cubicBezTo>
                  <a:cubicBezTo>
                    <a:pt x="746" y="1235"/>
                    <a:pt x="750" y="1237"/>
                    <a:pt x="754" y="1239"/>
                  </a:cubicBezTo>
                  <a:lnTo>
                    <a:pt x="754" y="1239"/>
                  </a:lnTo>
                  <a:cubicBezTo>
                    <a:pt x="748" y="1236"/>
                    <a:pt x="742" y="1226"/>
                    <a:pt x="742" y="1224"/>
                  </a:cubicBezTo>
                  <a:cubicBezTo>
                    <a:pt x="741" y="1222"/>
                    <a:pt x="741" y="1219"/>
                    <a:pt x="743" y="1218"/>
                  </a:cubicBezTo>
                  <a:cubicBezTo>
                    <a:pt x="744" y="1218"/>
                    <a:pt x="744" y="1218"/>
                    <a:pt x="745" y="1218"/>
                  </a:cubicBezTo>
                  <a:cubicBezTo>
                    <a:pt x="746" y="1218"/>
                    <a:pt x="748" y="1218"/>
                    <a:pt x="750" y="1218"/>
                  </a:cubicBezTo>
                  <a:cubicBezTo>
                    <a:pt x="751" y="1218"/>
                    <a:pt x="751" y="1218"/>
                    <a:pt x="752" y="1218"/>
                  </a:cubicBezTo>
                  <a:cubicBezTo>
                    <a:pt x="754" y="1217"/>
                    <a:pt x="759" y="1211"/>
                    <a:pt x="753" y="1208"/>
                  </a:cubicBezTo>
                  <a:cubicBezTo>
                    <a:pt x="747" y="1205"/>
                    <a:pt x="744" y="1204"/>
                    <a:pt x="745" y="1201"/>
                  </a:cubicBezTo>
                  <a:cubicBezTo>
                    <a:pt x="745" y="1201"/>
                    <a:pt x="745" y="1197"/>
                    <a:pt x="746" y="1197"/>
                  </a:cubicBezTo>
                  <a:cubicBezTo>
                    <a:pt x="747" y="1197"/>
                    <a:pt x="747" y="1198"/>
                    <a:pt x="747" y="1198"/>
                  </a:cubicBezTo>
                  <a:cubicBezTo>
                    <a:pt x="749" y="1198"/>
                    <a:pt x="759" y="1208"/>
                    <a:pt x="765" y="1208"/>
                  </a:cubicBezTo>
                  <a:cubicBezTo>
                    <a:pt x="765" y="1208"/>
                    <a:pt x="766" y="1208"/>
                    <a:pt x="767" y="1207"/>
                  </a:cubicBezTo>
                  <a:cubicBezTo>
                    <a:pt x="771" y="1205"/>
                    <a:pt x="757" y="1198"/>
                    <a:pt x="765" y="1196"/>
                  </a:cubicBezTo>
                  <a:cubicBezTo>
                    <a:pt x="774" y="1193"/>
                    <a:pt x="768" y="1188"/>
                    <a:pt x="763" y="1182"/>
                  </a:cubicBezTo>
                  <a:cubicBezTo>
                    <a:pt x="760" y="1178"/>
                    <a:pt x="763" y="1179"/>
                    <a:pt x="764" y="1178"/>
                  </a:cubicBezTo>
                  <a:cubicBezTo>
                    <a:pt x="766" y="1178"/>
                    <a:pt x="763" y="1174"/>
                    <a:pt x="763" y="1172"/>
                  </a:cubicBezTo>
                  <a:cubicBezTo>
                    <a:pt x="758" y="1169"/>
                    <a:pt x="752" y="1163"/>
                    <a:pt x="758" y="1163"/>
                  </a:cubicBezTo>
                  <a:cubicBezTo>
                    <a:pt x="759" y="1163"/>
                    <a:pt x="760" y="1163"/>
                    <a:pt x="763" y="1164"/>
                  </a:cubicBezTo>
                  <a:cubicBezTo>
                    <a:pt x="764" y="1164"/>
                    <a:pt x="776" y="1167"/>
                    <a:pt x="780" y="1167"/>
                  </a:cubicBezTo>
                  <a:cubicBezTo>
                    <a:pt x="783" y="1167"/>
                    <a:pt x="783" y="1166"/>
                    <a:pt x="779" y="1164"/>
                  </a:cubicBezTo>
                  <a:cubicBezTo>
                    <a:pt x="773" y="1160"/>
                    <a:pt x="768" y="1158"/>
                    <a:pt x="770" y="1156"/>
                  </a:cubicBezTo>
                  <a:cubicBezTo>
                    <a:pt x="771" y="1155"/>
                    <a:pt x="771" y="1155"/>
                    <a:pt x="772" y="1155"/>
                  </a:cubicBezTo>
                  <a:cubicBezTo>
                    <a:pt x="774" y="1155"/>
                    <a:pt x="779" y="1157"/>
                    <a:pt x="782" y="1157"/>
                  </a:cubicBezTo>
                  <a:cubicBezTo>
                    <a:pt x="785" y="1157"/>
                    <a:pt x="786" y="1155"/>
                    <a:pt x="786" y="1154"/>
                  </a:cubicBezTo>
                  <a:lnTo>
                    <a:pt x="773" y="1149"/>
                  </a:lnTo>
                  <a:cubicBezTo>
                    <a:pt x="771" y="1149"/>
                    <a:pt x="769" y="1150"/>
                    <a:pt x="766" y="1150"/>
                  </a:cubicBezTo>
                  <a:cubicBezTo>
                    <a:pt x="765" y="1150"/>
                    <a:pt x="764" y="1150"/>
                    <a:pt x="763" y="1150"/>
                  </a:cubicBezTo>
                  <a:cubicBezTo>
                    <a:pt x="756" y="1149"/>
                    <a:pt x="760" y="1143"/>
                    <a:pt x="761" y="1142"/>
                  </a:cubicBezTo>
                  <a:cubicBezTo>
                    <a:pt x="761" y="1140"/>
                    <a:pt x="763" y="1140"/>
                    <a:pt x="764" y="1140"/>
                  </a:cubicBezTo>
                  <a:cubicBezTo>
                    <a:pt x="766" y="1140"/>
                    <a:pt x="769" y="1140"/>
                    <a:pt x="771" y="1140"/>
                  </a:cubicBezTo>
                  <a:cubicBezTo>
                    <a:pt x="773" y="1140"/>
                    <a:pt x="774" y="1140"/>
                    <a:pt x="775" y="1140"/>
                  </a:cubicBezTo>
                  <a:cubicBezTo>
                    <a:pt x="776" y="1139"/>
                    <a:pt x="785" y="1136"/>
                    <a:pt x="783" y="1135"/>
                  </a:cubicBezTo>
                  <a:cubicBezTo>
                    <a:pt x="778" y="1131"/>
                    <a:pt x="773" y="1131"/>
                    <a:pt x="774" y="1128"/>
                  </a:cubicBezTo>
                  <a:cubicBezTo>
                    <a:pt x="774" y="1125"/>
                    <a:pt x="777" y="1124"/>
                    <a:pt x="773" y="1122"/>
                  </a:cubicBezTo>
                  <a:cubicBezTo>
                    <a:pt x="765" y="1116"/>
                    <a:pt x="774" y="1106"/>
                    <a:pt x="776" y="1103"/>
                  </a:cubicBezTo>
                  <a:cubicBezTo>
                    <a:pt x="776" y="1102"/>
                    <a:pt x="777" y="1101"/>
                    <a:pt x="779" y="1101"/>
                  </a:cubicBezTo>
                  <a:cubicBezTo>
                    <a:pt x="780" y="1101"/>
                    <a:pt x="783" y="1102"/>
                    <a:pt x="786" y="1102"/>
                  </a:cubicBezTo>
                  <a:cubicBezTo>
                    <a:pt x="787" y="1102"/>
                    <a:pt x="787" y="1103"/>
                    <a:pt x="787" y="1103"/>
                  </a:cubicBezTo>
                  <a:cubicBezTo>
                    <a:pt x="792" y="1103"/>
                    <a:pt x="792" y="1098"/>
                    <a:pt x="793" y="1096"/>
                  </a:cubicBezTo>
                  <a:cubicBezTo>
                    <a:pt x="797" y="1095"/>
                    <a:pt x="800" y="1091"/>
                    <a:pt x="792" y="1087"/>
                  </a:cubicBezTo>
                  <a:cubicBezTo>
                    <a:pt x="787" y="1084"/>
                    <a:pt x="790" y="1083"/>
                    <a:pt x="790" y="1081"/>
                  </a:cubicBezTo>
                  <a:cubicBezTo>
                    <a:pt x="791" y="1080"/>
                    <a:pt x="786" y="1078"/>
                    <a:pt x="786" y="1075"/>
                  </a:cubicBezTo>
                  <a:cubicBezTo>
                    <a:pt x="786" y="1072"/>
                    <a:pt x="790" y="1070"/>
                    <a:pt x="791" y="1068"/>
                  </a:cubicBezTo>
                  <a:cubicBezTo>
                    <a:pt x="793" y="1064"/>
                    <a:pt x="770" y="1048"/>
                    <a:pt x="763" y="1048"/>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2"/>
            <p:cNvSpPr/>
            <p:nvPr/>
          </p:nvSpPr>
          <p:spPr>
            <a:xfrm>
              <a:off x="4616075" y="3206450"/>
              <a:ext cx="35525" cy="54775"/>
            </a:xfrm>
            <a:custGeom>
              <a:rect b="b" l="l" r="r" t="t"/>
              <a:pathLst>
                <a:path extrusionOk="0" h="2191" w="1421">
                  <a:moveTo>
                    <a:pt x="577" y="0"/>
                  </a:moveTo>
                  <a:cubicBezTo>
                    <a:pt x="530" y="0"/>
                    <a:pt x="483" y="9"/>
                    <a:pt x="437" y="26"/>
                  </a:cubicBezTo>
                  <a:cubicBezTo>
                    <a:pt x="171" y="125"/>
                    <a:pt x="0" y="489"/>
                    <a:pt x="13" y="932"/>
                  </a:cubicBezTo>
                  <a:cubicBezTo>
                    <a:pt x="14" y="1002"/>
                    <a:pt x="73" y="1058"/>
                    <a:pt x="141" y="1058"/>
                  </a:cubicBezTo>
                  <a:cubicBezTo>
                    <a:pt x="142" y="1058"/>
                    <a:pt x="144" y="1058"/>
                    <a:pt x="145" y="1058"/>
                  </a:cubicBezTo>
                  <a:cubicBezTo>
                    <a:pt x="216" y="1055"/>
                    <a:pt x="272" y="996"/>
                    <a:pt x="270" y="925"/>
                  </a:cubicBezTo>
                  <a:cubicBezTo>
                    <a:pt x="261" y="564"/>
                    <a:pt x="395" y="316"/>
                    <a:pt x="527" y="268"/>
                  </a:cubicBezTo>
                  <a:cubicBezTo>
                    <a:pt x="544" y="261"/>
                    <a:pt x="561" y="258"/>
                    <a:pt x="578" y="258"/>
                  </a:cubicBezTo>
                  <a:cubicBezTo>
                    <a:pt x="664" y="258"/>
                    <a:pt x="746" y="333"/>
                    <a:pt x="803" y="403"/>
                  </a:cubicBezTo>
                  <a:cubicBezTo>
                    <a:pt x="1032" y="684"/>
                    <a:pt x="676" y="1528"/>
                    <a:pt x="398" y="1995"/>
                  </a:cubicBezTo>
                  <a:cubicBezTo>
                    <a:pt x="361" y="2056"/>
                    <a:pt x="381" y="2135"/>
                    <a:pt x="442" y="2172"/>
                  </a:cubicBezTo>
                  <a:cubicBezTo>
                    <a:pt x="463" y="2184"/>
                    <a:pt x="486" y="2190"/>
                    <a:pt x="509" y="2190"/>
                  </a:cubicBezTo>
                  <a:cubicBezTo>
                    <a:pt x="552" y="2190"/>
                    <a:pt x="595" y="2168"/>
                    <a:pt x="619" y="2127"/>
                  </a:cubicBezTo>
                  <a:cubicBezTo>
                    <a:pt x="702" y="1988"/>
                    <a:pt x="1421" y="751"/>
                    <a:pt x="1002" y="240"/>
                  </a:cubicBezTo>
                  <a:cubicBezTo>
                    <a:pt x="874" y="83"/>
                    <a:pt x="724" y="0"/>
                    <a:pt x="57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2"/>
            <p:cNvSpPr/>
            <p:nvPr/>
          </p:nvSpPr>
          <p:spPr>
            <a:xfrm>
              <a:off x="4615000" y="3205175"/>
              <a:ext cx="30750" cy="57125"/>
            </a:xfrm>
            <a:custGeom>
              <a:rect b="b" l="l" r="r" t="t"/>
              <a:pathLst>
                <a:path extrusionOk="0" h="2285" w="1230">
                  <a:moveTo>
                    <a:pt x="488" y="49"/>
                  </a:moveTo>
                  <a:cubicBezTo>
                    <a:pt x="495" y="49"/>
                    <a:pt x="497" y="61"/>
                    <a:pt x="490" y="63"/>
                  </a:cubicBezTo>
                  <a:cubicBezTo>
                    <a:pt x="484" y="60"/>
                    <a:pt x="476" y="54"/>
                    <a:pt x="485" y="50"/>
                  </a:cubicBezTo>
                  <a:cubicBezTo>
                    <a:pt x="486" y="49"/>
                    <a:pt x="487" y="49"/>
                    <a:pt x="488" y="49"/>
                  </a:cubicBezTo>
                  <a:close/>
                  <a:moveTo>
                    <a:pt x="332" y="141"/>
                  </a:moveTo>
                  <a:cubicBezTo>
                    <a:pt x="335" y="145"/>
                    <a:pt x="341" y="151"/>
                    <a:pt x="336" y="156"/>
                  </a:cubicBezTo>
                  <a:lnTo>
                    <a:pt x="336" y="156"/>
                  </a:lnTo>
                  <a:cubicBezTo>
                    <a:pt x="336" y="156"/>
                    <a:pt x="336" y="156"/>
                    <a:pt x="336" y="156"/>
                  </a:cubicBezTo>
                  <a:cubicBezTo>
                    <a:pt x="336" y="160"/>
                    <a:pt x="334" y="162"/>
                    <a:pt x="332" y="162"/>
                  </a:cubicBezTo>
                  <a:cubicBezTo>
                    <a:pt x="331" y="162"/>
                    <a:pt x="329" y="160"/>
                    <a:pt x="330" y="156"/>
                  </a:cubicBezTo>
                  <a:cubicBezTo>
                    <a:pt x="331" y="151"/>
                    <a:pt x="332" y="147"/>
                    <a:pt x="332" y="141"/>
                  </a:cubicBezTo>
                  <a:close/>
                  <a:moveTo>
                    <a:pt x="1022" y="181"/>
                  </a:moveTo>
                  <a:cubicBezTo>
                    <a:pt x="1022" y="182"/>
                    <a:pt x="1022" y="182"/>
                    <a:pt x="1022" y="182"/>
                  </a:cubicBezTo>
                  <a:lnTo>
                    <a:pt x="1022" y="182"/>
                  </a:lnTo>
                  <a:cubicBezTo>
                    <a:pt x="1022" y="182"/>
                    <a:pt x="1022" y="182"/>
                    <a:pt x="1022" y="181"/>
                  </a:cubicBezTo>
                  <a:close/>
                  <a:moveTo>
                    <a:pt x="245" y="279"/>
                  </a:moveTo>
                  <a:lnTo>
                    <a:pt x="245" y="279"/>
                  </a:lnTo>
                  <a:cubicBezTo>
                    <a:pt x="245" y="279"/>
                    <a:pt x="245" y="279"/>
                    <a:pt x="245" y="279"/>
                  </a:cubicBezTo>
                  <a:cubicBezTo>
                    <a:pt x="245" y="279"/>
                    <a:pt x="245" y="279"/>
                    <a:pt x="245" y="279"/>
                  </a:cubicBezTo>
                  <a:close/>
                  <a:moveTo>
                    <a:pt x="191" y="342"/>
                  </a:moveTo>
                  <a:cubicBezTo>
                    <a:pt x="196" y="345"/>
                    <a:pt x="197" y="346"/>
                    <a:pt x="194" y="351"/>
                  </a:cubicBezTo>
                  <a:cubicBezTo>
                    <a:pt x="192" y="354"/>
                    <a:pt x="190" y="360"/>
                    <a:pt x="185" y="360"/>
                  </a:cubicBezTo>
                  <a:cubicBezTo>
                    <a:pt x="184" y="360"/>
                    <a:pt x="183" y="359"/>
                    <a:pt x="182" y="359"/>
                  </a:cubicBezTo>
                  <a:lnTo>
                    <a:pt x="191" y="342"/>
                  </a:lnTo>
                  <a:close/>
                  <a:moveTo>
                    <a:pt x="728" y="352"/>
                  </a:moveTo>
                  <a:cubicBezTo>
                    <a:pt x="729" y="352"/>
                    <a:pt x="730" y="352"/>
                    <a:pt x="731" y="353"/>
                  </a:cubicBezTo>
                  <a:cubicBezTo>
                    <a:pt x="731" y="358"/>
                    <a:pt x="732" y="366"/>
                    <a:pt x="726" y="366"/>
                  </a:cubicBezTo>
                  <a:cubicBezTo>
                    <a:pt x="725" y="366"/>
                    <a:pt x="724" y="365"/>
                    <a:pt x="723" y="365"/>
                  </a:cubicBezTo>
                  <a:cubicBezTo>
                    <a:pt x="717" y="360"/>
                    <a:pt x="722" y="352"/>
                    <a:pt x="728" y="352"/>
                  </a:cubicBezTo>
                  <a:close/>
                  <a:moveTo>
                    <a:pt x="546" y="377"/>
                  </a:moveTo>
                  <a:cubicBezTo>
                    <a:pt x="541" y="377"/>
                    <a:pt x="542" y="382"/>
                    <a:pt x="548" y="390"/>
                  </a:cubicBezTo>
                  <a:lnTo>
                    <a:pt x="552" y="387"/>
                  </a:lnTo>
                  <a:lnTo>
                    <a:pt x="552" y="379"/>
                  </a:lnTo>
                  <a:cubicBezTo>
                    <a:pt x="550" y="378"/>
                    <a:pt x="547" y="377"/>
                    <a:pt x="546" y="377"/>
                  </a:cubicBezTo>
                  <a:close/>
                  <a:moveTo>
                    <a:pt x="1181" y="444"/>
                  </a:moveTo>
                  <a:cubicBezTo>
                    <a:pt x="1161" y="451"/>
                    <a:pt x="1171" y="459"/>
                    <a:pt x="1178" y="459"/>
                  </a:cubicBezTo>
                  <a:cubicBezTo>
                    <a:pt x="1181" y="459"/>
                    <a:pt x="1184" y="457"/>
                    <a:pt x="1183" y="451"/>
                  </a:cubicBezTo>
                  <a:cubicBezTo>
                    <a:pt x="1183" y="449"/>
                    <a:pt x="1181" y="446"/>
                    <a:pt x="1181" y="444"/>
                  </a:cubicBezTo>
                  <a:close/>
                  <a:moveTo>
                    <a:pt x="185" y="490"/>
                  </a:moveTo>
                  <a:cubicBezTo>
                    <a:pt x="183" y="490"/>
                    <a:pt x="182" y="492"/>
                    <a:pt x="181" y="495"/>
                  </a:cubicBezTo>
                  <a:cubicBezTo>
                    <a:pt x="181" y="495"/>
                    <a:pt x="177" y="505"/>
                    <a:pt x="180" y="505"/>
                  </a:cubicBezTo>
                  <a:cubicBezTo>
                    <a:pt x="180" y="505"/>
                    <a:pt x="180" y="505"/>
                    <a:pt x="180" y="505"/>
                  </a:cubicBezTo>
                  <a:cubicBezTo>
                    <a:pt x="188" y="504"/>
                    <a:pt x="188" y="498"/>
                    <a:pt x="190" y="491"/>
                  </a:cubicBezTo>
                  <a:cubicBezTo>
                    <a:pt x="188" y="491"/>
                    <a:pt x="186" y="490"/>
                    <a:pt x="185" y="490"/>
                  </a:cubicBezTo>
                  <a:close/>
                  <a:moveTo>
                    <a:pt x="890" y="502"/>
                  </a:moveTo>
                  <a:cubicBezTo>
                    <a:pt x="893" y="502"/>
                    <a:pt x="896" y="505"/>
                    <a:pt x="895" y="512"/>
                  </a:cubicBezTo>
                  <a:cubicBezTo>
                    <a:pt x="893" y="518"/>
                    <a:pt x="889" y="522"/>
                    <a:pt x="884" y="525"/>
                  </a:cubicBezTo>
                  <a:cubicBezTo>
                    <a:pt x="883" y="525"/>
                    <a:pt x="881" y="525"/>
                    <a:pt x="880" y="525"/>
                  </a:cubicBezTo>
                  <a:cubicBezTo>
                    <a:pt x="874" y="525"/>
                    <a:pt x="870" y="521"/>
                    <a:pt x="874" y="515"/>
                  </a:cubicBezTo>
                  <a:cubicBezTo>
                    <a:pt x="876" y="509"/>
                    <a:pt x="884" y="502"/>
                    <a:pt x="890" y="502"/>
                  </a:cubicBezTo>
                  <a:close/>
                  <a:moveTo>
                    <a:pt x="406" y="602"/>
                  </a:moveTo>
                  <a:cubicBezTo>
                    <a:pt x="406" y="602"/>
                    <a:pt x="407" y="602"/>
                    <a:pt x="407" y="602"/>
                  </a:cubicBezTo>
                  <a:cubicBezTo>
                    <a:pt x="407" y="602"/>
                    <a:pt x="406" y="602"/>
                    <a:pt x="406" y="602"/>
                  </a:cubicBezTo>
                  <a:close/>
                  <a:moveTo>
                    <a:pt x="1172" y="626"/>
                  </a:moveTo>
                  <a:cubicBezTo>
                    <a:pt x="1174" y="636"/>
                    <a:pt x="1170" y="639"/>
                    <a:pt x="1159" y="640"/>
                  </a:cubicBezTo>
                  <a:lnTo>
                    <a:pt x="1158" y="634"/>
                  </a:lnTo>
                  <a:cubicBezTo>
                    <a:pt x="1162" y="630"/>
                    <a:pt x="1166" y="627"/>
                    <a:pt x="1172" y="626"/>
                  </a:cubicBezTo>
                  <a:close/>
                  <a:moveTo>
                    <a:pt x="638" y="304"/>
                  </a:moveTo>
                  <a:cubicBezTo>
                    <a:pt x="634" y="304"/>
                    <a:pt x="630" y="304"/>
                    <a:pt x="627" y="305"/>
                  </a:cubicBezTo>
                  <a:cubicBezTo>
                    <a:pt x="616" y="307"/>
                    <a:pt x="613" y="308"/>
                    <a:pt x="608" y="317"/>
                  </a:cubicBezTo>
                  <a:cubicBezTo>
                    <a:pt x="604" y="327"/>
                    <a:pt x="591" y="316"/>
                    <a:pt x="594" y="333"/>
                  </a:cubicBezTo>
                  <a:lnTo>
                    <a:pt x="594" y="333"/>
                  </a:lnTo>
                  <a:cubicBezTo>
                    <a:pt x="592" y="325"/>
                    <a:pt x="585" y="322"/>
                    <a:pt x="576" y="322"/>
                  </a:cubicBezTo>
                  <a:cubicBezTo>
                    <a:pt x="569" y="322"/>
                    <a:pt x="562" y="324"/>
                    <a:pt x="557" y="326"/>
                  </a:cubicBezTo>
                  <a:cubicBezTo>
                    <a:pt x="554" y="326"/>
                    <a:pt x="549" y="327"/>
                    <a:pt x="545" y="327"/>
                  </a:cubicBezTo>
                  <a:cubicBezTo>
                    <a:pt x="543" y="327"/>
                    <a:pt x="542" y="327"/>
                    <a:pt x="540" y="326"/>
                  </a:cubicBezTo>
                  <a:cubicBezTo>
                    <a:pt x="538" y="322"/>
                    <a:pt x="533" y="320"/>
                    <a:pt x="529" y="320"/>
                  </a:cubicBezTo>
                  <a:cubicBezTo>
                    <a:pt x="526" y="320"/>
                    <a:pt x="524" y="321"/>
                    <a:pt x="522" y="322"/>
                  </a:cubicBezTo>
                  <a:lnTo>
                    <a:pt x="530" y="333"/>
                  </a:lnTo>
                  <a:cubicBezTo>
                    <a:pt x="527" y="335"/>
                    <a:pt x="525" y="336"/>
                    <a:pt x="523" y="336"/>
                  </a:cubicBezTo>
                  <a:cubicBezTo>
                    <a:pt x="520" y="336"/>
                    <a:pt x="517" y="335"/>
                    <a:pt x="515" y="335"/>
                  </a:cubicBezTo>
                  <a:cubicBezTo>
                    <a:pt x="512" y="335"/>
                    <a:pt x="509" y="336"/>
                    <a:pt x="507" y="340"/>
                  </a:cubicBezTo>
                  <a:cubicBezTo>
                    <a:pt x="503" y="347"/>
                    <a:pt x="498" y="358"/>
                    <a:pt x="500" y="367"/>
                  </a:cubicBezTo>
                  <a:cubicBezTo>
                    <a:pt x="501" y="370"/>
                    <a:pt x="504" y="371"/>
                    <a:pt x="501" y="373"/>
                  </a:cubicBezTo>
                  <a:cubicBezTo>
                    <a:pt x="497" y="376"/>
                    <a:pt x="493" y="379"/>
                    <a:pt x="489" y="380"/>
                  </a:cubicBezTo>
                  <a:cubicBezTo>
                    <a:pt x="480" y="381"/>
                    <a:pt x="466" y="382"/>
                    <a:pt x="466" y="394"/>
                  </a:cubicBezTo>
                  <a:cubicBezTo>
                    <a:pt x="466" y="404"/>
                    <a:pt x="462" y="416"/>
                    <a:pt x="453" y="422"/>
                  </a:cubicBezTo>
                  <a:cubicBezTo>
                    <a:pt x="452" y="422"/>
                    <a:pt x="450" y="423"/>
                    <a:pt x="448" y="423"/>
                  </a:cubicBezTo>
                  <a:cubicBezTo>
                    <a:pt x="445" y="423"/>
                    <a:pt x="442" y="422"/>
                    <a:pt x="439" y="422"/>
                  </a:cubicBezTo>
                  <a:cubicBezTo>
                    <a:pt x="436" y="422"/>
                    <a:pt x="434" y="423"/>
                    <a:pt x="435" y="425"/>
                  </a:cubicBezTo>
                  <a:cubicBezTo>
                    <a:pt x="436" y="440"/>
                    <a:pt x="458" y="432"/>
                    <a:pt x="449" y="447"/>
                  </a:cubicBezTo>
                  <a:cubicBezTo>
                    <a:pt x="447" y="449"/>
                    <a:pt x="446" y="450"/>
                    <a:pt x="444" y="450"/>
                  </a:cubicBezTo>
                  <a:cubicBezTo>
                    <a:pt x="438" y="450"/>
                    <a:pt x="431" y="437"/>
                    <a:pt x="424" y="437"/>
                  </a:cubicBezTo>
                  <a:cubicBezTo>
                    <a:pt x="422" y="437"/>
                    <a:pt x="420" y="439"/>
                    <a:pt x="418" y="442"/>
                  </a:cubicBezTo>
                  <a:cubicBezTo>
                    <a:pt x="412" y="450"/>
                    <a:pt x="426" y="450"/>
                    <a:pt x="425" y="457"/>
                  </a:cubicBezTo>
                  <a:cubicBezTo>
                    <a:pt x="423" y="468"/>
                    <a:pt x="413" y="478"/>
                    <a:pt x="407" y="486"/>
                  </a:cubicBezTo>
                  <a:cubicBezTo>
                    <a:pt x="393" y="505"/>
                    <a:pt x="369" y="526"/>
                    <a:pt x="365" y="551"/>
                  </a:cubicBezTo>
                  <a:cubicBezTo>
                    <a:pt x="363" y="559"/>
                    <a:pt x="369" y="561"/>
                    <a:pt x="372" y="568"/>
                  </a:cubicBezTo>
                  <a:cubicBezTo>
                    <a:pt x="374" y="575"/>
                    <a:pt x="374" y="576"/>
                    <a:pt x="372" y="576"/>
                  </a:cubicBezTo>
                  <a:cubicBezTo>
                    <a:pt x="370" y="576"/>
                    <a:pt x="366" y="573"/>
                    <a:pt x="363" y="573"/>
                  </a:cubicBezTo>
                  <a:cubicBezTo>
                    <a:pt x="363" y="573"/>
                    <a:pt x="362" y="573"/>
                    <a:pt x="362" y="574"/>
                  </a:cubicBezTo>
                  <a:cubicBezTo>
                    <a:pt x="355" y="576"/>
                    <a:pt x="356" y="594"/>
                    <a:pt x="359" y="599"/>
                  </a:cubicBezTo>
                  <a:cubicBezTo>
                    <a:pt x="373" y="610"/>
                    <a:pt x="366" y="608"/>
                    <a:pt x="353" y="610"/>
                  </a:cubicBezTo>
                  <a:cubicBezTo>
                    <a:pt x="351" y="610"/>
                    <a:pt x="372" y="625"/>
                    <a:pt x="376" y="625"/>
                  </a:cubicBezTo>
                  <a:cubicBezTo>
                    <a:pt x="376" y="625"/>
                    <a:pt x="376" y="625"/>
                    <a:pt x="376" y="625"/>
                  </a:cubicBezTo>
                  <a:lnTo>
                    <a:pt x="376" y="625"/>
                  </a:lnTo>
                  <a:cubicBezTo>
                    <a:pt x="375" y="627"/>
                    <a:pt x="373" y="627"/>
                    <a:pt x="370" y="627"/>
                  </a:cubicBezTo>
                  <a:cubicBezTo>
                    <a:pt x="365" y="627"/>
                    <a:pt x="359" y="626"/>
                    <a:pt x="357" y="626"/>
                  </a:cubicBezTo>
                  <a:cubicBezTo>
                    <a:pt x="349" y="627"/>
                    <a:pt x="352" y="638"/>
                    <a:pt x="353" y="643"/>
                  </a:cubicBezTo>
                  <a:cubicBezTo>
                    <a:pt x="353" y="648"/>
                    <a:pt x="355" y="670"/>
                    <a:pt x="347" y="670"/>
                  </a:cubicBezTo>
                  <a:cubicBezTo>
                    <a:pt x="346" y="670"/>
                    <a:pt x="344" y="669"/>
                    <a:pt x="342" y="668"/>
                  </a:cubicBezTo>
                  <a:cubicBezTo>
                    <a:pt x="340" y="666"/>
                    <a:pt x="338" y="665"/>
                    <a:pt x="336" y="665"/>
                  </a:cubicBezTo>
                  <a:cubicBezTo>
                    <a:pt x="330" y="665"/>
                    <a:pt x="340" y="689"/>
                    <a:pt x="340" y="693"/>
                  </a:cubicBezTo>
                  <a:cubicBezTo>
                    <a:pt x="340" y="708"/>
                    <a:pt x="303" y="698"/>
                    <a:pt x="314" y="713"/>
                  </a:cubicBezTo>
                  <a:cubicBezTo>
                    <a:pt x="315" y="713"/>
                    <a:pt x="317" y="714"/>
                    <a:pt x="318" y="714"/>
                  </a:cubicBezTo>
                  <a:cubicBezTo>
                    <a:pt x="333" y="714"/>
                    <a:pt x="355" y="701"/>
                    <a:pt x="365" y="695"/>
                  </a:cubicBezTo>
                  <a:cubicBezTo>
                    <a:pt x="366" y="694"/>
                    <a:pt x="385" y="684"/>
                    <a:pt x="379" y="683"/>
                  </a:cubicBezTo>
                  <a:cubicBezTo>
                    <a:pt x="375" y="677"/>
                    <a:pt x="375" y="674"/>
                    <a:pt x="380" y="669"/>
                  </a:cubicBezTo>
                  <a:cubicBezTo>
                    <a:pt x="386" y="663"/>
                    <a:pt x="396" y="655"/>
                    <a:pt x="393" y="645"/>
                  </a:cubicBezTo>
                  <a:cubicBezTo>
                    <a:pt x="389" y="636"/>
                    <a:pt x="383" y="634"/>
                    <a:pt x="394" y="629"/>
                  </a:cubicBezTo>
                  <a:cubicBezTo>
                    <a:pt x="397" y="621"/>
                    <a:pt x="388" y="601"/>
                    <a:pt x="400" y="601"/>
                  </a:cubicBezTo>
                  <a:cubicBezTo>
                    <a:pt x="401" y="601"/>
                    <a:pt x="404" y="601"/>
                    <a:pt x="406" y="602"/>
                  </a:cubicBezTo>
                  <a:lnTo>
                    <a:pt x="406" y="602"/>
                  </a:lnTo>
                  <a:cubicBezTo>
                    <a:pt x="389" y="596"/>
                    <a:pt x="409" y="578"/>
                    <a:pt x="410" y="570"/>
                  </a:cubicBezTo>
                  <a:cubicBezTo>
                    <a:pt x="411" y="561"/>
                    <a:pt x="402" y="566"/>
                    <a:pt x="400" y="557"/>
                  </a:cubicBezTo>
                  <a:cubicBezTo>
                    <a:pt x="398" y="553"/>
                    <a:pt x="402" y="552"/>
                    <a:pt x="406" y="552"/>
                  </a:cubicBezTo>
                  <a:cubicBezTo>
                    <a:pt x="410" y="552"/>
                    <a:pt x="413" y="553"/>
                    <a:pt x="415" y="553"/>
                  </a:cubicBezTo>
                  <a:cubicBezTo>
                    <a:pt x="419" y="555"/>
                    <a:pt x="421" y="556"/>
                    <a:pt x="423" y="556"/>
                  </a:cubicBezTo>
                  <a:cubicBezTo>
                    <a:pt x="431" y="556"/>
                    <a:pt x="425" y="541"/>
                    <a:pt x="427" y="533"/>
                  </a:cubicBezTo>
                  <a:cubicBezTo>
                    <a:pt x="428" y="529"/>
                    <a:pt x="445" y="507"/>
                    <a:pt x="448" y="507"/>
                  </a:cubicBezTo>
                  <a:cubicBezTo>
                    <a:pt x="448" y="507"/>
                    <a:pt x="448" y="507"/>
                    <a:pt x="449" y="507"/>
                  </a:cubicBezTo>
                  <a:cubicBezTo>
                    <a:pt x="448" y="506"/>
                    <a:pt x="448" y="506"/>
                    <a:pt x="448" y="506"/>
                  </a:cubicBezTo>
                  <a:cubicBezTo>
                    <a:pt x="447" y="506"/>
                    <a:pt x="446" y="508"/>
                    <a:pt x="445" y="508"/>
                  </a:cubicBezTo>
                  <a:cubicBezTo>
                    <a:pt x="444" y="508"/>
                    <a:pt x="443" y="507"/>
                    <a:pt x="442" y="505"/>
                  </a:cubicBezTo>
                  <a:cubicBezTo>
                    <a:pt x="440" y="501"/>
                    <a:pt x="443" y="497"/>
                    <a:pt x="444" y="494"/>
                  </a:cubicBezTo>
                  <a:cubicBezTo>
                    <a:pt x="447" y="490"/>
                    <a:pt x="450" y="482"/>
                    <a:pt x="456" y="482"/>
                  </a:cubicBezTo>
                  <a:cubicBezTo>
                    <a:pt x="457" y="482"/>
                    <a:pt x="458" y="482"/>
                    <a:pt x="459" y="482"/>
                  </a:cubicBezTo>
                  <a:cubicBezTo>
                    <a:pt x="460" y="482"/>
                    <a:pt x="462" y="482"/>
                    <a:pt x="463" y="482"/>
                  </a:cubicBezTo>
                  <a:cubicBezTo>
                    <a:pt x="465" y="482"/>
                    <a:pt x="467" y="481"/>
                    <a:pt x="467" y="476"/>
                  </a:cubicBezTo>
                  <a:cubicBezTo>
                    <a:pt x="468" y="470"/>
                    <a:pt x="460" y="464"/>
                    <a:pt x="460" y="459"/>
                  </a:cubicBezTo>
                  <a:cubicBezTo>
                    <a:pt x="461" y="450"/>
                    <a:pt x="476" y="448"/>
                    <a:pt x="483" y="445"/>
                  </a:cubicBezTo>
                  <a:cubicBezTo>
                    <a:pt x="490" y="442"/>
                    <a:pt x="497" y="437"/>
                    <a:pt x="501" y="431"/>
                  </a:cubicBezTo>
                  <a:cubicBezTo>
                    <a:pt x="505" y="424"/>
                    <a:pt x="508" y="417"/>
                    <a:pt x="510" y="409"/>
                  </a:cubicBezTo>
                  <a:cubicBezTo>
                    <a:pt x="511" y="406"/>
                    <a:pt x="506" y="393"/>
                    <a:pt x="509" y="390"/>
                  </a:cubicBezTo>
                  <a:lnTo>
                    <a:pt x="509" y="390"/>
                  </a:lnTo>
                  <a:cubicBezTo>
                    <a:pt x="509" y="391"/>
                    <a:pt x="516" y="402"/>
                    <a:pt x="518" y="404"/>
                  </a:cubicBezTo>
                  <a:cubicBezTo>
                    <a:pt x="518" y="404"/>
                    <a:pt x="518" y="404"/>
                    <a:pt x="519" y="404"/>
                  </a:cubicBezTo>
                  <a:cubicBezTo>
                    <a:pt x="524" y="404"/>
                    <a:pt x="531" y="394"/>
                    <a:pt x="532" y="393"/>
                  </a:cubicBezTo>
                  <a:cubicBezTo>
                    <a:pt x="534" y="388"/>
                    <a:pt x="528" y="384"/>
                    <a:pt x="532" y="379"/>
                  </a:cubicBezTo>
                  <a:cubicBezTo>
                    <a:pt x="536" y="374"/>
                    <a:pt x="540" y="372"/>
                    <a:pt x="545" y="371"/>
                  </a:cubicBezTo>
                  <a:cubicBezTo>
                    <a:pt x="547" y="371"/>
                    <a:pt x="548" y="371"/>
                    <a:pt x="549" y="371"/>
                  </a:cubicBezTo>
                  <a:cubicBezTo>
                    <a:pt x="556" y="371"/>
                    <a:pt x="561" y="373"/>
                    <a:pt x="565" y="373"/>
                  </a:cubicBezTo>
                  <a:cubicBezTo>
                    <a:pt x="568" y="373"/>
                    <a:pt x="571" y="372"/>
                    <a:pt x="573" y="367"/>
                  </a:cubicBezTo>
                  <a:cubicBezTo>
                    <a:pt x="575" y="357"/>
                    <a:pt x="580" y="354"/>
                    <a:pt x="587" y="353"/>
                  </a:cubicBezTo>
                  <a:cubicBezTo>
                    <a:pt x="590" y="353"/>
                    <a:pt x="587" y="338"/>
                    <a:pt x="595" y="336"/>
                  </a:cubicBezTo>
                  <a:cubicBezTo>
                    <a:pt x="596" y="341"/>
                    <a:pt x="595" y="354"/>
                    <a:pt x="599" y="354"/>
                  </a:cubicBezTo>
                  <a:cubicBezTo>
                    <a:pt x="600" y="354"/>
                    <a:pt x="601" y="353"/>
                    <a:pt x="601" y="353"/>
                  </a:cubicBezTo>
                  <a:cubicBezTo>
                    <a:pt x="605" y="349"/>
                    <a:pt x="607" y="340"/>
                    <a:pt x="611" y="334"/>
                  </a:cubicBezTo>
                  <a:lnTo>
                    <a:pt x="611" y="334"/>
                  </a:lnTo>
                  <a:cubicBezTo>
                    <a:pt x="607" y="341"/>
                    <a:pt x="610" y="343"/>
                    <a:pt x="614" y="343"/>
                  </a:cubicBezTo>
                  <a:cubicBezTo>
                    <a:pt x="618" y="343"/>
                    <a:pt x="623" y="342"/>
                    <a:pt x="626" y="342"/>
                  </a:cubicBezTo>
                  <a:cubicBezTo>
                    <a:pt x="626" y="342"/>
                    <a:pt x="627" y="342"/>
                    <a:pt x="628" y="342"/>
                  </a:cubicBezTo>
                  <a:cubicBezTo>
                    <a:pt x="634" y="346"/>
                    <a:pt x="627" y="355"/>
                    <a:pt x="635" y="357"/>
                  </a:cubicBezTo>
                  <a:cubicBezTo>
                    <a:pt x="635" y="357"/>
                    <a:pt x="635" y="357"/>
                    <a:pt x="635" y="357"/>
                  </a:cubicBezTo>
                  <a:cubicBezTo>
                    <a:pt x="641" y="357"/>
                    <a:pt x="649" y="323"/>
                    <a:pt x="636" y="321"/>
                  </a:cubicBezTo>
                  <a:lnTo>
                    <a:pt x="636" y="321"/>
                  </a:lnTo>
                  <a:lnTo>
                    <a:pt x="645" y="322"/>
                  </a:lnTo>
                  <a:cubicBezTo>
                    <a:pt x="646" y="322"/>
                    <a:pt x="646" y="322"/>
                    <a:pt x="647" y="322"/>
                  </a:cubicBezTo>
                  <a:cubicBezTo>
                    <a:pt x="655" y="322"/>
                    <a:pt x="666" y="312"/>
                    <a:pt x="655" y="307"/>
                  </a:cubicBezTo>
                  <a:cubicBezTo>
                    <a:pt x="650" y="305"/>
                    <a:pt x="644" y="304"/>
                    <a:pt x="638" y="304"/>
                  </a:cubicBezTo>
                  <a:close/>
                  <a:moveTo>
                    <a:pt x="927" y="704"/>
                  </a:moveTo>
                  <a:lnTo>
                    <a:pt x="927" y="710"/>
                  </a:lnTo>
                  <a:lnTo>
                    <a:pt x="935" y="717"/>
                  </a:lnTo>
                  <a:cubicBezTo>
                    <a:pt x="944" y="708"/>
                    <a:pt x="942" y="704"/>
                    <a:pt x="927" y="704"/>
                  </a:cubicBezTo>
                  <a:close/>
                  <a:moveTo>
                    <a:pt x="300" y="848"/>
                  </a:moveTo>
                  <a:cubicBezTo>
                    <a:pt x="299" y="848"/>
                    <a:pt x="299" y="848"/>
                    <a:pt x="298" y="848"/>
                  </a:cubicBezTo>
                  <a:cubicBezTo>
                    <a:pt x="299" y="848"/>
                    <a:pt x="299" y="848"/>
                    <a:pt x="299" y="848"/>
                  </a:cubicBezTo>
                  <a:cubicBezTo>
                    <a:pt x="299" y="848"/>
                    <a:pt x="300" y="848"/>
                    <a:pt x="300" y="848"/>
                  </a:cubicBezTo>
                  <a:close/>
                  <a:moveTo>
                    <a:pt x="916" y="896"/>
                  </a:moveTo>
                  <a:lnTo>
                    <a:pt x="916" y="896"/>
                  </a:lnTo>
                  <a:cubicBezTo>
                    <a:pt x="916" y="896"/>
                    <a:pt x="916" y="896"/>
                    <a:pt x="916" y="896"/>
                  </a:cubicBezTo>
                  <a:lnTo>
                    <a:pt x="916" y="896"/>
                  </a:lnTo>
                  <a:cubicBezTo>
                    <a:pt x="916" y="896"/>
                    <a:pt x="916" y="896"/>
                    <a:pt x="917" y="896"/>
                  </a:cubicBezTo>
                  <a:lnTo>
                    <a:pt x="916" y="896"/>
                  </a:lnTo>
                  <a:close/>
                  <a:moveTo>
                    <a:pt x="95" y="1043"/>
                  </a:moveTo>
                  <a:cubicBezTo>
                    <a:pt x="90" y="1043"/>
                    <a:pt x="84" y="1048"/>
                    <a:pt x="88" y="1054"/>
                  </a:cubicBezTo>
                  <a:cubicBezTo>
                    <a:pt x="89" y="1055"/>
                    <a:pt x="91" y="1056"/>
                    <a:pt x="92" y="1056"/>
                  </a:cubicBezTo>
                  <a:cubicBezTo>
                    <a:pt x="97" y="1056"/>
                    <a:pt x="102" y="1049"/>
                    <a:pt x="99" y="1045"/>
                  </a:cubicBezTo>
                  <a:cubicBezTo>
                    <a:pt x="98" y="1044"/>
                    <a:pt x="97" y="1043"/>
                    <a:pt x="95" y="1043"/>
                  </a:cubicBezTo>
                  <a:close/>
                  <a:moveTo>
                    <a:pt x="126" y="1062"/>
                  </a:moveTo>
                  <a:cubicBezTo>
                    <a:pt x="121" y="1064"/>
                    <a:pt x="117" y="1063"/>
                    <a:pt x="113" y="1070"/>
                  </a:cubicBezTo>
                  <a:cubicBezTo>
                    <a:pt x="116" y="1073"/>
                    <a:pt x="119" y="1074"/>
                    <a:pt x="121" y="1074"/>
                  </a:cubicBezTo>
                  <a:cubicBezTo>
                    <a:pt x="125" y="1074"/>
                    <a:pt x="126" y="1069"/>
                    <a:pt x="126" y="1062"/>
                  </a:cubicBezTo>
                  <a:close/>
                  <a:moveTo>
                    <a:pt x="857" y="1078"/>
                  </a:moveTo>
                  <a:cubicBezTo>
                    <a:pt x="861" y="1078"/>
                    <a:pt x="866" y="1082"/>
                    <a:pt x="864" y="1087"/>
                  </a:cubicBezTo>
                  <a:cubicBezTo>
                    <a:pt x="862" y="1088"/>
                    <a:pt x="858" y="1090"/>
                    <a:pt x="855" y="1090"/>
                  </a:cubicBezTo>
                  <a:cubicBezTo>
                    <a:pt x="852" y="1090"/>
                    <a:pt x="850" y="1088"/>
                    <a:pt x="851" y="1083"/>
                  </a:cubicBezTo>
                  <a:cubicBezTo>
                    <a:pt x="852" y="1079"/>
                    <a:pt x="854" y="1078"/>
                    <a:pt x="857" y="1078"/>
                  </a:cubicBezTo>
                  <a:close/>
                  <a:moveTo>
                    <a:pt x="1109" y="1095"/>
                  </a:moveTo>
                  <a:lnTo>
                    <a:pt x="1109" y="1095"/>
                  </a:lnTo>
                  <a:lnTo>
                    <a:pt x="1109" y="1095"/>
                  </a:lnTo>
                  <a:cubicBezTo>
                    <a:pt x="1109" y="1095"/>
                    <a:pt x="1109" y="1095"/>
                    <a:pt x="1109" y="1095"/>
                  </a:cubicBezTo>
                  <a:close/>
                  <a:moveTo>
                    <a:pt x="160" y="1115"/>
                  </a:moveTo>
                  <a:lnTo>
                    <a:pt x="167" y="1116"/>
                  </a:lnTo>
                  <a:lnTo>
                    <a:pt x="174" y="1124"/>
                  </a:lnTo>
                  <a:cubicBezTo>
                    <a:pt x="166" y="1124"/>
                    <a:pt x="159" y="1124"/>
                    <a:pt x="160" y="1115"/>
                  </a:cubicBezTo>
                  <a:close/>
                  <a:moveTo>
                    <a:pt x="826" y="1155"/>
                  </a:moveTo>
                  <a:cubicBezTo>
                    <a:pt x="830" y="1155"/>
                    <a:pt x="835" y="1159"/>
                    <a:pt x="834" y="1164"/>
                  </a:cubicBezTo>
                  <a:cubicBezTo>
                    <a:pt x="832" y="1170"/>
                    <a:pt x="828" y="1173"/>
                    <a:pt x="825" y="1173"/>
                  </a:cubicBezTo>
                  <a:cubicBezTo>
                    <a:pt x="821" y="1173"/>
                    <a:pt x="817" y="1168"/>
                    <a:pt x="820" y="1159"/>
                  </a:cubicBezTo>
                  <a:cubicBezTo>
                    <a:pt x="821" y="1156"/>
                    <a:pt x="823" y="1155"/>
                    <a:pt x="826" y="1155"/>
                  </a:cubicBezTo>
                  <a:close/>
                  <a:moveTo>
                    <a:pt x="826" y="1207"/>
                  </a:moveTo>
                  <a:lnTo>
                    <a:pt x="826" y="1207"/>
                  </a:lnTo>
                  <a:cubicBezTo>
                    <a:pt x="826" y="1208"/>
                    <a:pt x="826" y="1208"/>
                    <a:pt x="826" y="1208"/>
                  </a:cubicBezTo>
                  <a:cubicBezTo>
                    <a:pt x="826" y="1208"/>
                    <a:pt x="826" y="1208"/>
                    <a:pt x="826" y="1207"/>
                  </a:cubicBezTo>
                  <a:close/>
                  <a:moveTo>
                    <a:pt x="809" y="1276"/>
                  </a:moveTo>
                  <a:lnTo>
                    <a:pt x="809" y="1276"/>
                  </a:lnTo>
                  <a:cubicBezTo>
                    <a:pt x="809" y="1277"/>
                    <a:pt x="809" y="1278"/>
                    <a:pt x="808" y="1279"/>
                  </a:cubicBezTo>
                  <a:lnTo>
                    <a:pt x="808" y="1279"/>
                  </a:lnTo>
                  <a:cubicBezTo>
                    <a:pt x="809" y="1278"/>
                    <a:pt x="809" y="1277"/>
                    <a:pt x="809" y="1276"/>
                  </a:cubicBezTo>
                  <a:close/>
                  <a:moveTo>
                    <a:pt x="736" y="1453"/>
                  </a:moveTo>
                  <a:cubicBezTo>
                    <a:pt x="734" y="1453"/>
                    <a:pt x="732" y="1454"/>
                    <a:pt x="731" y="1456"/>
                  </a:cubicBezTo>
                  <a:lnTo>
                    <a:pt x="734" y="1465"/>
                  </a:lnTo>
                  <a:cubicBezTo>
                    <a:pt x="749" y="1460"/>
                    <a:pt x="742" y="1453"/>
                    <a:pt x="736" y="1453"/>
                  </a:cubicBezTo>
                  <a:close/>
                  <a:moveTo>
                    <a:pt x="698" y="1554"/>
                  </a:moveTo>
                  <a:lnTo>
                    <a:pt x="698" y="1554"/>
                  </a:lnTo>
                  <a:cubicBezTo>
                    <a:pt x="698" y="1554"/>
                    <a:pt x="698" y="1554"/>
                    <a:pt x="698" y="1554"/>
                  </a:cubicBezTo>
                  <a:cubicBezTo>
                    <a:pt x="698" y="1554"/>
                    <a:pt x="698" y="1554"/>
                    <a:pt x="698" y="1554"/>
                  </a:cubicBezTo>
                  <a:close/>
                  <a:moveTo>
                    <a:pt x="786" y="1934"/>
                  </a:moveTo>
                  <a:cubicBezTo>
                    <a:pt x="788" y="1934"/>
                    <a:pt x="790" y="1935"/>
                    <a:pt x="792" y="1938"/>
                  </a:cubicBezTo>
                  <a:cubicBezTo>
                    <a:pt x="795" y="1944"/>
                    <a:pt x="790" y="1949"/>
                    <a:pt x="787" y="1954"/>
                  </a:cubicBezTo>
                  <a:cubicBezTo>
                    <a:pt x="783" y="1951"/>
                    <a:pt x="774" y="1947"/>
                    <a:pt x="778" y="1941"/>
                  </a:cubicBezTo>
                  <a:cubicBezTo>
                    <a:pt x="779" y="1938"/>
                    <a:pt x="782" y="1934"/>
                    <a:pt x="786" y="1934"/>
                  </a:cubicBezTo>
                  <a:close/>
                  <a:moveTo>
                    <a:pt x="790" y="2015"/>
                  </a:moveTo>
                  <a:cubicBezTo>
                    <a:pt x="781" y="2015"/>
                    <a:pt x="787" y="2028"/>
                    <a:pt x="792" y="2028"/>
                  </a:cubicBezTo>
                  <a:cubicBezTo>
                    <a:pt x="794" y="2028"/>
                    <a:pt x="796" y="2027"/>
                    <a:pt x="797" y="2025"/>
                  </a:cubicBezTo>
                  <a:cubicBezTo>
                    <a:pt x="799" y="2023"/>
                    <a:pt x="800" y="2020"/>
                    <a:pt x="800" y="2019"/>
                  </a:cubicBezTo>
                  <a:cubicBezTo>
                    <a:pt x="795" y="2016"/>
                    <a:pt x="792" y="2015"/>
                    <a:pt x="790" y="2015"/>
                  </a:cubicBezTo>
                  <a:close/>
                  <a:moveTo>
                    <a:pt x="715" y="2105"/>
                  </a:moveTo>
                  <a:cubicBezTo>
                    <a:pt x="717" y="2105"/>
                    <a:pt x="718" y="2106"/>
                    <a:pt x="720" y="2109"/>
                  </a:cubicBezTo>
                  <a:cubicBezTo>
                    <a:pt x="724" y="2115"/>
                    <a:pt x="718" y="2120"/>
                    <a:pt x="716" y="2125"/>
                  </a:cubicBezTo>
                  <a:cubicBezTo>
                    <a:pt x="710" y="2122"/>
                    <a:pt x="703" y="2118"/>
                    <a:pt x="706" y="2112"/>
                  </a:cubicBezTo>
                  <a:cubicBezTo>
                    <a:pt x="708" y="2109"/>
                    <a:pt x="712" y="2105"/>
                    <a:pt x="715" y="2105"/>
                  </a:cubicBezTo>
                  <a:close/>
                  <a:moveTo>
                    <a:pt x="541" y="2280"/>
                  </a:moveTo>
                  <a:cubicBezTo>
                    <a:pt x="541" y="2280"/>
                    <a:pt x="541" y="2280"/>
                    <a:pt x="541" y="2280"/>
                  </a:cubicBezTo>
                  <a:lnTo>
                    <a:pt x="541" y="2280"/>
                  </a:lnTo>
                  <a:cubicBezTo>
                    <a:pt x="541" y="2280"/>
                    <a:pt x="541" y="2280"/>
                    <a:pt x="541" y="2280"/>
                  </a:cubicBezTo>
                  <a:close/>
                  <a:moveTo>
                    <a:pt x="541" y="2280"/>
                  </a:moveTo>
                  <a:cubicBezTo>
                    <a:pt x="541" y="2280"/>
                    <a:pt x="541" y="2280"/>
                    <a:pt x="541" y="2280"/>
                  </a:cubicBezTo>
                  <a:lnTo>
                    <a:pt x="541" y="2280"/>
                  </a:lnTo>
                  <a:cubicBezTo>
                    <a:pt x="541" y="2280"/>
                    <a:pt x="541" y="2280"/>
                    <a:pt x="541" y="2280"/>
                  </a:cubicBezTo>
                  <a:close/>
                  <a:moveTo>
                    <a:pt x="560" y="1"/>
                  </a:moveTo>
                  <a:lnTo>
                    <a:pt x="564" y="32"/>
                  </a:lnTo>
                  <a:cubicBezTo>
                    <a:pt x="563" y="32"/>
                    <a:pt x="563" y="32"/>
                    <a:pt x="563" y="32"/>
                  </a:cubicBezTo>
                  <a:cubicBezTo>
                    <a:pt x="553" y="32"/>
                    <a:pt x="545" y="10"/>
                    <a:pt x="544" y="10"/>
                  </a:cubicBezTo>
                  <a:cubicBezTo>
                    <a:pt x="544" y="10"/>
                    <a:pt x="544" y="10"/>
                    <a:pt x="544" y="10"/>
                  </a:cubicBezTo>
                  <a:cubicBezTo>
                    <a:pt x="538" y="16"/>
                    <a:pt x="531" y="30"/>
                    <a:pt x="522" y="30"/>
                  </a:cubicBezTo>
                  <a:cubicBezTo>
                    <a:pt x="521" y="30"/>
                    <a:pt x="519" y="30"/>
                    <a:pt x="518" y="29"/>
                  </a:cubicBezTo>
                  <a:cubicBezTo>
                    <a:pt x="513" y="26"/>
                    <a:pt x="504" y="23"/>
                    <a:pt x="495" y="23"/>
                  </a:cubicBezTo>
                  <a:cubicBezTo>
                    <a:pt x="484" y="23"/>
                    <a:pt x="475" y="26"/>
                    <a:pt x="474" y="36"/>
                  </a:cubicBezTo>
                  <a:cubicBezTo>
                    <a:pt x="474" y="43"/>
                    <a:pt x="454" y="42"/>
                    <a:pt x="451" y="51"/>
                  </a:cubicBezTo>
                  <a:cubicBezTo>
                    <a:pt x="450" y="56"/>
                    <a:pt x="448" y="58"/>
                    <a:pt x="446" y="58"/>
                  </a:cubicBezTo>
                  <a:cubicBezTo>
                    <a:pt x="440" y="58"/>
                    <a:pt x="434" y="48"/>
                    <a:pt x="428" y="48"/>
                  </a:cubicBezTo>
                  <a:cubicBezTo>
                    <a:pt x="428" y="48"/>
                    <a:pt x="428" y="48"/>
                    <a:pt x="428" y="48"/>
                  </a:cubicBezTo>
                  <a:cubicBezTo>
                    <a:pt x="419" y="50"/>
                    <a:pt x="420" y="61"/>
                    <a:pt x="412" y="64"/>
                  </a:cubicBezTo>
                  <a:cubicBezTo>
                    <a:pt x="410" y="65"/>
                    <a:pt x="408" y="65"/>
                    <a:pt x="407" y="65"/>
                  </a:cubicBezTo>
                  <a:cubicBezTo>
                    <a:pt x="403" y="65"/>
                    <a:pt x="404" y="61"/>
                    <a:pt x="402" y="57"/>
                  </a:cubicBezTo>
                  <a:cubicBezTo>
                    <a:pt x="402" y="55"/>
                    <a:pt x="401" y="54"/>
                    <a:pt x="400" y="54"/>
                  </a:cubicBezTo>
                  <a:cubicBezTo>
                    <a:pt x="396" y="54"/>
                    <a:pt x="391" y="64"/>
                    <a:pt x="390" y="64"/>
                  </a:cubicBezTo>
                  <a:cubicBezTo>
                    <a:pt x="389" y="69"/>
                    <a:pt x="387" y="70"/>
                    <a:pt x="384" y="70"/>
                  </a:cubicBezTo>
                  <a:cubicBezTo>
                    <a:pt x="384" y="70"/>
                    <a:pt x="383" y="70"/>
                    <a:pt x="383" y="70"/>
                  </a:cubicBezTo>
                  <a:cubicBezTo>
                    <a:pt x="382" y="70"/>
                    <a:pt x="381" y="70"/>
                    <a:pt x="380" y="70"/>
                  </a:cubicBezTo>
                  <a:cubicBezTo>
                    <a:pt x="371" y="72"/>
                    <a:pt x="390" y="93"/>
                    <a:pt x="385" y="93"/>
                  </a:cubicBezTo>
                  <a:cubicBezTo>
                    <a:pt x="383" y="93"/>
                    <a:pt x="381" y="92"/>
                    <a:pt x="376" y="89"/>
                  </a:cubicBezTo>
                  <a:cubicBezTo>
                    <a:pt x="372" y="87"/>
                    <a:pt x="369" y="86"/>
                    <a:pt x="366" y="86"/>
                  </a:cubicBezTo>
                  <a:cubicBezTo>
                    <a:pt x="357" y="86"/>
                    <a:pt x="350" y="93"/>
                    <a:pt x="349" y="104"/>
                  </a:cubicBezTo>
                  <a:cubicBezTo>
                    <a:pt x="348" y="114"/>
                    <a:pt x="347" y="120"/>
                    <a:pt x="341" y="120"/>
                  </a:cubicBezTo>
                  <a:cubicBezTo>
                    <a:pt x="338" y="120"/>
                    <a:pt x="334" y="118"/>
                    <a:pt x="328" y="114"/>
                  </a:cubicBezTo>
                  <a:cubicBezTo>
                    <a:pt x="327" y="114"/>
                    <a:pt x="326" y="113"/>
                    <a:pt x="325" y="113"/>
                  </a:cubicBezTo>
                  <a:cubicBezTo>
                    <a:pt x="317" y="113"/>
                    <a:pt x="312" y="136"/>
                    <a:pt x="303" y="136"/>
                  </a:cubicBezTo>
                  <a:cubicBezTo>
                    <a:pt x="303" y="136"/>
                    <a:pt x="302" y="136"/>
                    <a:pt x="301" y="135"/>
                  </a:cubicBezTo>
                  <a:lnTo>
                    <a:pt x="301" y="135"/>
                  </a:lnTo>
                  <a:cubicBezTo>
                    <a:pt x="308" y="139"/>
                    <a:pt x="303" y="164"/>
                    <a:pt x="297" y="164"/>
                  </a:cubicBezTo>
                  <a:cubicBezTo>
                    <a:pt x="296" y="164"/>
                    <a:pt x="294" y="162"/>
                    <a:pt x="292" y="157"/>
                  </a:cubicBezTo>
                  <a:cubicBezTo>
                    <a:pt x="289" y="153"/>
                    <a:pt x="286" y="151"/>
                    <a:pt x="284" y="151"/>
                  </a:cubicBezTo>
                  <a:cubicBezTo>
                    <a:pt x="278" y="151"/>
                    <a:pt x="277" y="166"/>
                    <a:pt x="272" y="172"/>
                  </a:cubicBezTo>
                  <a:cubicBezTo>
                    <a:pt x="269" y="177"/>
                    <a:pt x="264" y="184"/>
                    <a:pt x="257" y="186"/>
                  </a:cubicBezTo>
                  <a:cubicBezTo>
                    <a:pt x="257" y="186"/>
                    <a:pt x="257" y="186"/>
                    <a:pt x="256" y="186"/>
                  </a:cubicBezTo>
                  <a:cubicBezTo>
                    <a:pt x="255" y="186"/>
                    <a:pt x="254" y="185"/>
                    <a:pt x="252" y="185"/>
                  </a:cubicBezTo>
                  <a:cubicBezTo>
                    <a:pt x="252" y="185"/>
                    <a:pt x="251" y="186"/>
                    <a:pt x="249" y="187"/>
                  </a:cubicBezTo>
                  <a:cubicBezTo>
                    <a:pt x="243" y="191"/>
                    <a:pt x="232" y="210"/>
                    <a:pt x="239" y="216"/>
                  </a:cubicBezTo>
                  <a:cubicBezTo>
                    <a:pt x="235" y="213"/>
                    <a:pt x="231" y="209"/>
                    <a:pt x="227" y="209"/>
                  </a:cubicBezTo>
                  <a:cubicBezTo>
                    <a:pt x="225" y="209"/>
                    <a:pt x="223" y="210"/>
                    <a:pt x="221" y="212"/>
                  </a:cubicBezTo>
                  <a:cubicBezTo>
                    <a:pt x="217" y="217"/>
                    <a:pt x="220" y="230"/>
                    <a:pt x="214" y="230"/>
                  </a:cubicBezTo>
                  <a:cubicBezTo>
                    <a:pt x="214" y="230"/>
                    <a:pt x="213" y="230"/>
                    <a:pt x="212" y="230"/>
                  </a:cubicBezTo>
                  <a:lnTo>
                    <a:pt x="212" y="230"/>
                  </a:lnTo>
                  <a:cubicBezTo>
                    <a:pt x="213" y="230"/>
                    <a:pt x="210" y="236"/>
                    <a:pt x="213" y="239"/>
                  </a:cubicBezTo>
                  <a:cubicBezTo>
                    <a:pt x="216" y="242"/>
                    <a:pt x="210" y="243"/>
                    <a:pt x="208" y="245"/>
                  </a:cubicBezTo>
                  <a:cubicBezTo>
                    <a:pt x="198" y="250"/>
                    <a:pt x="184" y="257"/>
                    <a:pt x="197" y="268"/>
                  </a:cubicBezTo>
                  <a:lnTo>
                    <a:pt x="197" y="268"/>
                  </a:lnTo>
                  <a:cubicBezTo>
                    <a:pt x="194" y="266"/>
                    <a:pt x="190" y="264"/>
                    <a:pt x="187" y="264"/>
                  </a:cubicBezTo>
                  <a:cubicBezTo>
                    <a:pt x="185" y="264"/>
                    <a:pt x="184" y="266"/>
                    <a:pt x="185" y="270"/>
                  </a:cubicBezTo>
                  <a:cubicBezTo>
                    <a:pt x="187" y="279"/>
                    <a:pt x="189" y="278"/>
                    <a:pt x="184" y="287"/>
                  </a:cubicBezTo>
                  <a:cubicBezTo>
                    <a:pt x="186" y="283"/>
                    <a:pt x="180" y="279"/>
                    <a:pt x="174" y="279"/>
                  </a:cubicBezTo>
                  <a:cubicBezTo>
                    <a:pt x="172" y="279"/>
                    <a:pt x="170" y="279"/>
                    <a:pt x="168" y="281"/>
                  </a:cubicBezTo>
                  <a:cubicBezTo>
                    <a:pt x="164" y="286"/>
                    <a:pt x="162" y="293"/>
                    <a:pt x="160" y="299"/>
                  </a:cubicBezTo>
                  <a:cubicBezTo>
                    <a:pt x="157" y="313"/>
                    <a:pt x="160" y="315"/>
                    <a:pt x="170" y="322"/>
                  </a:cubicBezTo>
                  <a:cubicBezTo>
                    <a:pt x="166" y="328"/>
                    <a:pt x="165" y="329"/>
                    <a:pt x="162" y="329"/>
                  </a:cubicBezTo>
                  <a:cubicBezTo>
                    <a:pt x="160" y="329"/>
                    <a:pt x="157" y="328"/>
                    <a:pt x="153" y="328"/>
                  </a:cubicBezTo>
                  <a:cubicBezTo>
                    <a:pt x="153" y="328"/>
                    <a:pt x="161" y="340"/>
                    <a:pt x="164" y="341"/>
                  </a:cubicBezTo>
                  <a:cubicBezTo>
                    <a:pt x="153" y="335"/>
                    <a:pt x="144" y="333"/>
                    <a:pt x="132" y="331"/>
                  </a:cubicBezTo>
                  <a:lnTo>
                    <a:pt x="132" y="331"/>
                  </a:lnTo>
                  <a:cubicBezTo>
                    <a:pt x="135" y="340"/>
                    <a:pt x="138" y="347"/>
                    <a:pt x="142" y="355"/>
                  </a:cubicBezTo>
                  <a:cubicBezTo>
                    <a:pt x="149" y="369"/>
                    <a:pt x="139" y="378"/>
                    <a:pt x="130" y="387"/>
                  </a:cubicBezTo>
                  <a:cubicBezTo>
                    <a:pt x="126" y="391"/>
                    <a:pt x="111" y="409"/>
                    <a:pt x="121" y="415"/>
                  </a:cubicBezTo>
                  <a:cubicBezTo>
                    <a:pt x="130" y="420"/>
                    <a:pt x="139" y="423"/>
                    <a:pt x="148" y="427"/>
                  </a:cubicBezTo>
                  <a:cubicBezTo>
                    <a:pt x="147" y="429"/>
                    <a:pt x="145" y="430"/>
                    <a:pt x="142" y="430"/>
                  </a:cubicBezTo>
                  <a:cubicBezTo>
                    <a:pt x="136" y="430"/>
                    <a:pt x="127" y="425"/>
                    <a:pt x="123" y="423"/>
                  </a:cubicBezTo>
                  <a:lnTo>
                    <a:pt x="123" y="423"/>
                  </a:lnTo>
                  <a:cubicBezTo>
                    <a:pt x="129" y="426"/>
                    <a:pt x="118" y="431"/>
                    <a:pt x="111" y="431"/>
                  </a:cubicBezTo>
                  <a:cubicBezTo>
                    <a:pt x="110" y="431"/>
                    <a:pt x="108" y="431"/>
                    <a:pt x="107" y="430"/>
                  </a:cubicBezTo>
                  <a:cubicBezTo>
                    <a:pt x="105" y="429"/>
                    <a:pt x="101" y="428"/>
                    <a:pt x="98" y="428"/>
                  </a:cubicBezTo>
                  <a:cubicBezTo>
                    <a:pt x="95" y="428"/>
                    <a:pt x="93" y="429"/>
                    <a:pt x="91" y="431"/>
                  </a:cubicBezTo>
                  <a:lnTo>
                    <a:pt x="120" y="443"/>
                  </a:lnTo>
                  <a:lnTo>
                    <a:pt x="120" y="443"/>
                  </a:lnTo>
                  <a:cubicBezTo>
                    <a:pt x="119" y="443"/>
                    <a:pt x="117" y="442"/>
                    <a:pt x="116" y="442"/>
                  </a:cubicBezTo>
                  <a:cubicBezTo>
                    <a:pt x="102" y="442"/>
                    <a:pt x="91" y="471"/>
                    <a:pt x="88" y="480"/>
                  </a:cubicBezTo>
                  <a:cubicBezTo>
                    <a:pt x="89" y="477"/>
                    <a:pt x="91" y="476"/>
                    <a:pt x="94" y="476"/>
                  </a:cubicBezTo>
                  <a:cubicBezTo>
                    <a:pt x="97" y="476"/>
                    <a:pt x="101" y="477"/>
                    <a:pt x="104" y="478"/>
                  </a:cubicBezTo>
                  <a:cubicBezTo>
                    <a:pt x="98" y="491"/>
                    <a:pt x="70" y="487"/>
                    <a:pt x="79" y="505"/>
                  </a:cubicBezTo>
                  <a:cubicBezTo>
                    <a:pt x="81" y="506"/>
                    <a:pt x="91" y="521"/>
                    <a:pt x="83" y="521"/>
                  </a:cubicBezTo>
                  <a:cubicBezTo>
                    <a:pt x="82" y="521"/>
                    <a:pt x="82" y="521"/>
                    <a:pt x="82" y="521"/>
                  </a:cubicBezTo>
                  <a:cubicBezTo>
                    <a:pt x="79" y="520"/>
                    <a:pt x="71" y="513"/>
                    <a:pt x="67" y="513"/>
                  </a:cubicBezTo>
                  <a:cubicBezTo>
                    <a:pt x="66" y="513"/>
                    <a:pt x="65" y="513"/>
                    <a:pt x="64" y="516"/>
                  </a:cubicBezTo>
                  <a:cubicBezTo>
                    <a:pt x="63" y="526"/>
                    <a:pt x="70" y="532"/>
                    <a:pt x="63" y="543"/>
                  </a:cubicBezTo>
                  <a:cubicBezTo>
                    <a:pt x="59" y="552"/>
                    <a:pt x="51" y="558"/>
                    <a:pt x="49" y="568"/>
                  </a:cubicBezTo>
                  <a:cubicBezTo>
                    <a:pt x="47" y="576"/>
                    <a:pt x="53" y="584"/>
                    <a:pt x="58" y="584"/>
                  </a:cubicBezTo>
                  <a:cubicBezTo>
                    <a:pt x="60" y="584"/>
                    <a:pt x="62" y="583"/>
                    <a:pt x="63" y="579"/>
                  </a:cubicBezTo>
                  <a:lnTo>
                    <a:pt x="63" y="579"/>
                  </a:lnTo>
                  <a:cubicBezTo>
                    <a:pt x="62" y="585"/>
                    <a:pt x="61" y="592"/>
                    <a:pt x="57" y="597"/>
                  </a:cubicBezTo>
                  <a:cubicBezTo>
                    <a:pt x="55" y="603"/>
                    <a:pt x="49" y="605"/>
                    <a:pt x="44" y="608"/>
                  </a:cubicBezTo>
                  <a:cubicBezTo>
                    <a:pt x="42" y="612"/>
                    <a:pt x="43" y="616"/>
                    <a:pt x="43" y="619"/>
                  </a:cubicBezTo>
                  <a:cubicBezTo>
                    <a:pt x="45" y="628"/>
                    <a:pt x="51" y="626"/>
                    <a:pt x="59" y="628"/>
                  </a:cubicBezTo>
                  <a:cubicBezTo>
                    <a:pt x="56" y="624"/>
                    <a:pt x="57" y="622"/>
                    <a:pt x="59" y="622"/>
                  </a:cubicBezTo>
                  <a:lnTo>
                    <a:pt x="59" y="622"/>
                  </a:lnTo>
                  <a:cubicBezTo>
                    <a:pt x="60" y="622"/>
                    <a:pt x="62" y="623"/>
                    <a:pt x="63" y="625"/>
                  </a:cubicBezTo>
                  <a:cubicBezTo>
                    <a:pt x="67" y="629"/>
                    <a:pt x="70" y="636"/>
                    <a:pt x="66" y="641"/>
                  </a:cubicBezTo>
                  <a:cubicBezTo>
                    <a:pt x="65" y="642"/>
                    <a:pt x="64" y="643"/>
                    <a:pt x="63" y="643"/>
                  </a:cubicBezTo>
                  <a:cubicBezTo>
                    <a:pt x="58" y="643"/>
                    <a:pt x="51" y="636"/>
                    <a:pt x="47" y="636"/>
                  </a:cubicBezTo>
                  <a:cubicBezTo>
                    <a:pt x="45" y="636"/>
                    <a:pt x="44" y="637"/>
                    <a:pt x="43" y="640"/>
                  </a:cubicBezTo>
                  <a:cubicBezTo>
                    <a:pt x="43" y="645"/>
                    <a:pt x="43" y="670"/>
                    <a:pt x="51" y="670"/>
                  </a:cubicBezTo>
                  <a:cubicBezTo>
                    <a:pt x="52" y="670"/>
                    <a:pt x="53" y="669"/>
                    <a:pt x="54" y="669"/>
                  </a:cubicBezTo>
                  <a:cubicBezTo>
                    <a:pt x="58" y="666"/>
                    <a:pt x="61" y="665"/>
                    <a:pt x="64" y="665"/>
                  </a:cubicBezTo>
                  <a:cubicBezTo>
                    <a:pt x="66" y="665"/>
                    <a:pt x="68" y="666"/>
                    <a:pt x="71" y="670"/>
                  </a:cubicBezTo>
                  <a:cubicBezTo>
                    <a:pt x="75" y="676"/>
                    <a:pt x="77" y="683"/>
                    <a:pt x="70" y="687"/>
                  </a:cubicBezTo>
                  <a:cubicBezTo>
                    <a:pt x="69" y="688"/>
                    <a:pt x="67" y="688"/>
                    <a:pt x="65" y="688"/>
                  </a:cubicBezTo>
                  <a:cubicBezTo>
                    <a:pt x="54" y="688"/>
                    <a:pt x="39" y="680"/>
                    <a:pt x="35" y="680"/>
                  </a:cubicBezTo>
                  <a:cubicBezTo>
                    <a:pt x="34" y="680"/>
                    <a:pt x="34" y="680"/>
                    <a:pt x="34" y="680"/>
                  </a:cubicBezTo>
                  <a:cubicBezTo>
                    <a:pt x="30" y="684"/>
                    <a:pt x="31" y="693"/>
                    <a:pt x="34" y="698"/>
                  </a:cubicBezTo>
                  <a:cubicBezTo>
                    <a:pt x="37" y="705"/>
                    <a:pt x="45" y="702"/>
                    <a:pt x="49" y="708"/>
                  </a:cubicBezTo>
                  <a:cubicBezTo>
                    <a:pt x="56" y="719"/>
                    <a:pt x="26" y="712"/>
                    <a:pt x="30" y="723"/>
                  </a:cubicBezTo>
                  <a:cubicBezTo>
                    <a:pt x="35" y="732"/>
                    <a:pt x="44" y="737"/>
                    <a:pt x="55" y="739"/>
                  </a:cubicBezTo>
                  <a:cubicBezTo>
                    <a:pt x="49" y="738"/>
                    <a:pt x="43" y="736"/>
                    <a:pt x="38" y="736"/>
                  </a:cubicBezTo>
                  <a:cubicBezTo>
                    <a:pt x="35" y="736"/>
                    <a:pt x="33" y="737"/>
                    <a:pt x="30" y="738"/>
                  </a:cubicBezTo>
                  <a:cubicBezTo>
                    <a:pt x="22" y="741"/>
                    <a:pt x="10" y="752"/>
                    <a:pt x="14" y="761"/>
                  </a:cubicBezTo>
                  <a:cubicBezTo>
                    <a:pt x="14" y="762"/>
                    <a:pt x="14" y="762"/>
                    <a:pt x="15" y="762"/>
                  </a:cubicBezTo>
                  <a:cubicBezTo>
                    <a:pt x="17" y="762"/>
                    <a:pt x="21" y="760"/>
                    <a:pt x="24" y="760"/>
                  </a:cubicBezTo>
                  <a:cubicBezTo>
                    <a:pt x="26" y="760"/>
                    <a:pt x="27" y="761"/>
                    <a:pt x="29" y="763"/>
                  </a:cubicBezTo>
                  <a:cubicBezTo>
                    <a:pt x="31" y="768"/>
                    <a:pt x="29" y="776"/>
                    <a:pt x="28" y="781"/>
                  </a:cubicBezTo>
                  <a:cubicBezTo>
                    <a:pt x="25" y="787"/>
                    <a:pt x="16" y="791"/>
                    <a:pt x="16" y="796"/>
                  </a:cubicBezTo>
                  <a:cubicBezTo>
                    <a:pt x="16" y="805"/>
                    <a:pt x="31" y="807"/>
                    <a:pt x="25" y="815"/>
                  </a:cubicBezTo>
                  <a:cubicBezTo>
                    <a:pt x="22" y="819"/>
                    <a:pt x="5" y="819"/>
                    <a:pt x="11" y="826"/>
                  </a:cubicBezTo>
                  <a:cubicBezTo>
                    <a:pt x="18" y="834"/>
                    <a:pt x="34" y="834"/>
                    <a:pt x="33" y="846"/>
                  </a:cubicBezTo>
                  <a:lnTo>
                    <a:pt x="24" y="846"/>
                  </a:lnTo>
                  <a:cubicBezTo>
                    <a:pt x="23" y="846"/>
                    <a:pt x="22" y="846"/>
                    <a:pt x="22" y="846"/>
                  </a:cubicBezTo>
                  <a:cubicBezTo>
                    <a:pt x="19" y="846"/>
                    <a:pt x="18" y="845"/>
                    <a:pt x="18" y="842"/>
                  </a:cubicBezTo>
                  <a:cubicBezTo>
                    <a:pt x="18" y="842"/>
                    <a:pt x="18" y="842"/>
                    <a:pt x="18" y="842"/>
                  </a:cubicBezTo>
                  <a:lnTo>
                    <a:pt x="18" y="842"/>
                  </a:lnTo>
                  <a:cubicBezTo>
                    <a:pt x="15" y="842"/>
                    <a:pt x="22" y="863"/>
                    <a:pt x="22" y="866"/>
                  </a:cubicBezTo>
                  <a:cubicBezTo>
                    <a:pt x="23" y="873"/>
                    <a:pt x="15" y="876"/>
                    <a:pt x="17" y="882"/>
                  </a:cubicBezTo>
                  <a:cubicBezTo>
                    <a:pt x="20" y="889"/>
                    <a:pt x="23" y="890"/>
                    <a:pt x="22" y="897"/>
                  </a:cubicBezTo>
                  <a:cubicBezTo>
                    <a:pt x="22" y="906"/>
                    <a:pt x="22" y="908"/>
                    <a:pt x="18" y="916"/>
                  </a:cubicBezTo>
                  <a:cubicBezTo>
                    <a:pt x="12" y="925"/>
                    <a:pt x="28" y="931"/>
                    <a:pt x="28" y="940"/>
                  </a:cubicBezTo>
                  <a:cubicBezTo>
                    <a:pt x="27" y="950"/>
                    <a:pt x="11" y="953"/>
                    <a:pt x="11" y="962"/>
                  </a:cubicBezTo>
                  <a:cubicBezTo>
                    <a:pt x="11" y="970"/>
                    <a:pt x="23" y="974"/>
                    <a:pt x="26" y="980"/>
                  </a:cubicBezTo>
                  <a:cubicBezTo>
                    <a:pt x="29" y="989"/>
                    <a:pt x="17" y="990"/>
                    <a:pt x="8" y="990"/>
                  </a:cubicBezTo>
                  <a:cubicBezTo>
                    <a:pt x="5" y="990"/>
                    <a:pt x="2" y="990"/>
                    <a:pt x="1" y="990"/>
                  </a:cubicBezTo>
                  <a:lnTo>
                    <a:pt x="1" y="990"/>
                  </a:lnTo>
                  <a:cubicBezTo>
                    <a:pt x="8" y="999"/>
                    <a:pt x="14" y="1005"/>
                    <a:pt x="22" y="1009"/>
                  </a:cubicBezTo>
                  <a:cubicBezTo>
                    <a:pt x="42" y="1017"/>
                    <a:pt x="27" y="1021"/>
                    <a:pt x="15" y="1024"/>
                  </a:cubicBezTo>
                  <a:cubicBezTo>
                    <a:pt x="16" y="1024"/>
                    <a:pt x="17" y="1024"/>
                    <a:pt x="18" y="1024"/>
                  </a:cubicBezTo>
                  <a:cubicBezTo>
                    <a:pt x="30" y="1024"/>
                    <a:pt x="31" y="1049"/>
                    <a:pt x="40" y="1049"/>
                  </a:cubicBezTo>
                  <a:cubicBezTo>
                    <a:pt x="41" y="1049"/>
                    <a:pt x="42" y="1049"/>
                    <a:pt x="43" y="1049"/>
                  </a:cubicBezTo>
                  <a:lnTo>
                    <a:pt x="43" y="1049"/>
                  </a:lnTo>
                  <a:cubicBezTo>
                    <a:pt x="41" y="1057"/>
                    <a:pt x="38" y="1067"/>
                    <a:pt x="43" y="1076"/>
                  </a:cubicBezTo>
                  <a:cubicBezTo>
                    <a:pt x="45" y="1075"/>
                    <a:pt x="47" y="1075"/>
                    <a:pt x="48" y="1075"/>
                  </a:cubicBezTo>
                  <a:cubicBezTo>
                    <a:pt x="52" y="1075"/>
                    <a:pt x="53" y="1079"/>
                    <a:pt x="57" y="1084"/>
                  </a:cubicBezTo>
                  <a:cubicBezTo>
                    <a:pt x="66" y="1093"/>
                    <a:pt x="79" y="1090"/>
                    <a:pt x="86" y="1096"/>
                  </a:cubicBezTo>
                  <a:cubicBezTo>
                    <a:pt x="86" y="1096"/>
                    <a:pt x="85" y="1130"/>
                    <a:pt x="96" y="1130"/>
                  </a:cubicBezTo>
                  <a:cubicBezTo>
                    <a:pt x="97" y="1130"/>
                    <a:pt x="98" y="1130"/>
                    <a:pt x="99" y="1129"/>
                  </a:cubicBezTo>
                  <a:cubicBezTo>
                    <a:pt x="103" y="1126"/>
                    <a:pt x="106" y="1106"/>
                    <a:pt x="110" y="1106"/>
                  </a:cubicBezTo>
                  <a:cubicBezTo>
                    <a:pt x="112" y="1106"/>
                    <a:pt x="113" y="1108"/>
                    <a:pt x="114" y="1111"/>
                  </a:cubicBezTo>
                  <a:cubicBezTo>
                    <a:pt x="118" y="1117"/>
                    <a:pt x="118" y="1122"/>
                    <a:pt x="123" y="1122"/>
                  </a:cubicBezTo>
                  <a:cubicBezTo>
                    <a:pt x="125" y="1122"/>
                    <a:pt x="127" y="1122"/>
                    <a:pt x="129" y="1121"/>
                  </a:cubicBezTo>
                  <a:cubicBezTo>
                    <a:pt x="129" y="1121"/>
                    <a:pt x="137" y="1113"/>
                    <a:pt x="138" y="1113"/>
                  </a:cubicBezTo>
                  <a:cubicBezTo>
                    <a:pt x="139" y="1113"/>
                    <a:pt x="139" y="1113"/>
                    <a:pt x="139" y="1113"/>
                  </a:cubicBezTo>
                  <a:cubicBezTo>
                    <a:pt x="141" y="1121"/>
                    <a:pt x="123" y="1132"/>
                    <a:pt x="125" y="1138"/>
                  </a:cubicBezTo>
                  <a:cubicBezTo>
                    <a:pt x="126" y="1138"/>
                    <a:pt x="126" y="1138"/>
                    <a:pt x="127" y="1138"/>
                  </a:cubicBezTo>
                  <a:cubicBezTo>
                    <a:pt x="129" y="1138"/>
                    <a:pt x="136" y="1135"/>
                    <a:pt x="136" y="1135"/>
                  </a:cubicBezTo>
                  <a:cubicBezTo>
                    <a:pt x="139" y="1134"/>
                    <a:pt x="141" y="1133"/>
                    <a:pt x="143" y="1133"/>
                  </a:cubicBezTo>
                  <a:cubicBezTo>
                    <a:pt x="145" y="1133"/>
                    <a:pt x="148" y="1134"/>
                    <a:pt x="152" y="1135"/>
                  </a:cubicBezTo>
                  <a:cubicBezTo>
                    <a:pt x="151" y="1135"/>
                    <a:pt x="151" y="1135"/>
                    <a:pt x="151" y="1135"/>
                  </a:cubicBezTo>
                  <a:cubicBezTo>
                    <a:pt x="146" y="1135"/>
                    <a:pt x="147" y="1140"/>
                    <a:pt x="146" y="1144"/>
                  </a:cubicBezTo>
                  <a:cubicBezTo>
                    <a:pt x="147" y="1142"/>
                    <a:pt x="148" y="1141"/>
                    <a:pt x="149" y="1141"/>
                  </a:cubicBezTo>
                  <a:cubicBezTo>
                    <a:pt x="153" y="1141"/>
                    <a:pt x="158" y="1145"/>
                    <a:pt x="162" y="1145"/>
                  </a:cubicBezTo>
                  <a:cubicBezTo>
                    <a:pt x="162" y="1145"/>
                    <a:pt x="163" y="1145"/>
                    <a:pt x="163" y="1145"/>
                  </a:cubicBezTo>
                  <a:cubicBezTo>
                    <a:pt x="163" y="1143"/>
                    <a:pt x="163" y="1139"/>
                    <a:pt x="166" y="1138"/>
                  </a:cubicBezTo>
                  <a:cubicBezTo>
                    <a:pt x="169" y="1137"/>
                    <a:pt x="173" y="1137"/>
                    <a:pt x="176" y="1137"/>
                  </a:cubicBezTo>
                  <a:cubicBezTo>
                    <a:pt x="182" y="1137"/>
                    <a:pt x="187" y="1139"/>
                    <a:pt x="187" y="1144"/>
                  </a:cubicBezTo>
                  <a:cubicBezTo>
                    <a:pt x="188" y="1150"/>
                    <a:pt x="194" y="1153"/>
                    <a:pt x="200" y="1153"/>
                  </a:cubicBezTo>
                  <a:cubicBezTo>
                    <a:pt x="207" y="1153"/>
                    <a:pt x="213" y="1149"/>
                    <a:pt x="212" y="1144"/>
                  </a:cubicBezTo>
                  <a:cubicBezTo>
                    <a:pt x="218" y="1141"/>
                    <a:pt x="237" y="1143"/>
                    <a:pt x="234" y="1131"/>
                  </a:cubicBezTo>
                  <a:lnTo>
                    <a:pt x="234" y="1131"/>
                  </a:lnTo>
                  <a:cubicBezTo>
                    <a:pt x="238" y="1133"/>
                    <a:pt x="244" y="1133"/>
                    <a:pt x="250" y="1133"/>
                  </a:cubicBezTo>
                  <a:cubicBezTo>
                    <a:pt x="273" y="1133"/>
                    <a:pt x="304" y="1125"/>
                    <a:pt x="299" y="1102"/>
                  </a:cubicBezTo>
                  <a:lnTo>
                    <a:pt x="299" y="1102"/>
                  </a:lnTo>
                  <a:cubicBezTo>
                    <a:pt x="306" y="1109"/>
                    <a:pt x="310" y="1112"/>
                    <a:pt x="313" y="1112"/>
                  </a:cubicBezTo>
                  <a:cubicBezTo>
                    <a:pt x="323" y="1112"/>
                    <a:pt x="310" y="1070"/>
                    <a:pt x="316" y="1069"/>
                  </a:cubicBezTo>
                  <a:cubicBezTo>
                    <a:pt x="317" y="1069"/>
                    <a:pt x="318" y="1069"/>
                    <a:pt x="320" y="1069"/>
                  </a:cubicBezTo>
                  <a:cubicBezTo>
                    <a:pt x="321" y="1069"/>
                    <a:pt x="323" y="1069"/>
                    <a:pt x="324" y="1069"/>
                  </a:cubicBezTo>
                  <a:cubicBezTo>
                    <a:pt x="333" y="1069"/>
                    <a:pt x="342" y="1068"/>
                    <a:pt x="340" y="1055"/>
                  </a:cubicBezTo>
                  <a:cubicBezTo>
                    <a:pt x="340" y="1049"/>
                    <a:pt x="323" y="1025"/>
                    <a:pt x="321" y="1025"/>
                  </a:cubicBezTo>
                  <a:cubicBezTo>
                    <a:pt x="321" y="1025"/>
                    <a:pt x="321" y="1025"/>
                    <a:pt x="321" y="1025"/>
                  </a:cubicBezTo>
                  <a:lnTo>
                    <a:pt x="321" y="1025"/>
                  </a:lnTo>
                  <a:cubicBezTo>
                    <a:pt x="322" y="1025"/>
                    <a:pt x="323" y="1025"/>
                    <a:pt x="324" y="1025"/>
                  </a:cubicBezTo>
                  <a:cubicBezTo>
                    <a:pt x="328" y="1025"/>
                    <a:pt x="332" y="1026"/>
                    <a:pt x="335" y="1026"/>
                  </a:cubicBezTo>
                  <a:cubicBezTo>
                    <a:pt x="339" y="1026"/>
                    <a:pt x="341" y="1024"/>
                    <a:pt x="342" y="1014"/>
                  </a:cubicBezTo>
                  <a:cubicBezTo>
                    <a:pt x="343" y="1002"/>
                    <a:pt x="329" y="1010"/>
                    <a:pt x="331" y="998"/>
                  </a:cubicBezTo>
                  <a:cubicBezTo>
                    <a:pt x="335" y="998"/>
                    <a:pt x="343" y="1001"/>
                    <a:pt x="350" y="1001"/>
                  </a:cubicBezTo>
                  <a:cubicBezTo>
                    <a:pt x="354" y="1001"/>
                    <a:pt x="357" y="1000"/>
                    <a:pt x="359" y="998"/>
                  </a:cubicBezTo>
                  <a:cubicBezTo>
                    <a:pt x="364" y="992"/>
                    <a:pt x="361" y="975"/>
                    <a:pt x="354" y="975"/>
                  </a:cubicBezTo>
                  <a:cubicBezTo>
                    <a:pt x="347" y="975"/>
                    <a:pt x="346" y="956"/>
                    <a:pt x="346" y="952"/>
                  </a:cubicBezTo>
                  <a:cubicBezTo>
                    <a:pt x="346" y="946"/>
                    <a:pt x="344" y="929"/>
                    <a:pt x="353" y="926"/>
                  </a:cubicBezTo>
                  <a:cubicBezTo>
                    <a:pt x="365" y="923"/>
                    <a:pt x="371" y="916"/>
                    <a:pt x="364" y="904"/>
                  </a:cubicBezTo>
                  <a:cubicBezTo>
                    <a:pt x="361" y="898"/>
                    <a:pt x="353" y="898"/>
                    <a:pt x="352" y="890"/>
                  </a:cubicBezTo>
                  <a:cubicBezTo>
                    <a:pt x="351" y="883"/>
                    <a:pt x="354" y="877"/>
                    <a:pt x="357" y="870"/>
                  </a:cubicBezTo>
                  <a:cubicBezTo>
                    <a:pt x="358" y="870"/>
                    <a:pt x="366" y="844"/>
                    <a:pt x="362" y="844"/>
                  </a:cubicBezTo>
                  <a:lnTo>
                    <a:pt x="362" y="844"/>
                  </a:lnTo>
                  <a:cubicBezTo>
                    <a:pt x="362" y="844"/>
                    <a:pt x="362" y="844"/>
                    <a:pt x="362" y="844"/>
                  </a:cubicBezTo>
                  <a:cubicBezTo>
                    <a:pt x="360" y="845"/>
                    <a:pt x="358" y="845"/>
                    <a:pt x="357" y="845"/>
                  </a:cubicBezTo>
                  <a:cubicBezTo>
                    <a:pt x="347" y="845"/>
                    <a:pt x="359" y="825"/>
                    <a:pt x="360" y="818"/>
                  </a:cubicBezTo>
                  <a:cubicBezTo>
                    <a:pt x="361" y="811"/>
                    <a:pt x="362" y="804"/>
                    <a:pt x="362" y="798"/>
                  </a:cubicBezTo>
                  <a:cubicBezTo>
                    <a:pt x="362" y="793"/>
                    <a:pt x="361" y="792"/>
                    <a:pt x="360" y="792"/>
                  </a:cubicBezTo>
                  <a:cubicBezTo>
                    <a:pt x="359" y="792"/>
                    <a:pt x="358" y="793"/>
                    <a:pt x="357" y="793"/>
                  </a:cubicBezTo>
                  <a:cubicBezTo>
                    <a:pt x="357" y="793"/>
                    <a:pt x="357" y="793"/>
                    <a:pt x="356" y="793"/>
                  </a:cubicBezTo>
                  <a:cubicBezTo>
                    <a:pt x="353" y="793"/>
                    <a:pt x="359" y="782"/>
                    <a:pt x="359" y="781"/>
                  </a:cubicBezTo>
                  <a:cubicBezTo>
                    <a:pt x="360" y="777"/>
                    <a:pt x="360" y="772"/>
                    <a:pt x="359" y="767"/>
                  </a:cubicBezTo>
                  <a:cubicBezTo>
                    <a:pt x="359" y="763"/>
                    <a:pt x="352" y="747"/>
                    <a:pt x="361" y="747"/>
                  </a:cubicBezTo>
                  <a:cubicBezTo>
                    <a:pt x="361" y="747"/>
                    <a:pt x="361" y="747"/>
                    <a:pt x="361" y="747"/>
                  </a:cubicBezTo>
                  <a:cubicBezTo>
                    <a:pt x="362" y="747"/>
                    <a:pt x="363" y="747"/>
                    <a:pt x="364" y="747"/>
                  </a:cubicBezTo>
                  <a:cubicBezTo>
                    <a:pt x="374" y="747"/>
                    <a:pt x="376" y="736"/>
                    <a:pt x="375" y="729"/>
                  </a:cubicBezTo>
                  <a:cubicBezTo>
                    <a:pt x="373" y="720"/>
                    <a:pt x="362" y="727"/>
                    <a:pt x="364" y="717"/>
                  </a:cubicBezTo>
                  <a:lnTo>
                    <a:pt x="364" y="717"/>
                  </a:lnTo>
                  <a:cubicBezTo>
                    <a:pt x="368" y="718"/>
                    <a:pt x="371" y="719"/>
                    <a:pt x="374" y="719"/>
                  </a:cubicBezTo>
                  <a:cubicBezTo>
                    <a:pt x="377" y="719"/>
                    <a:pt x="379" y="718"/>
                    <a:pt x="380" y="714"/>
                  </a:cubicBezTo>
                  <a:cubicBezTo>
                    <a:pt x="380" y="710"/>
                    <a:pt x="378" y="709"/>
                    <a:pt x="375" y="709"/>
                  </a:cubicBezTo>
                  <a:cubicBezTo>
                    <a:pt x="365" y="709"/>
                    <a:pt x="346" y="719"/>
                    <a:pt x="343" y="724"/>
                  </a:cubicBezTo>
                  <a:cubicBezTo>
                    <a:pt x="339" y="730"/>
                    <a:pt x="342" y="742"/>
                    <a:pt x="332" y="742"/>
                  </a:cubicBezTo>
                  <a:cubicBezTo>
                    <a:pt x="331" y="742"/>
                    <a:pt x="331" y="742"/>
                    <a:pt x="330" y="742"/>
                  </a:cubicBezTo>
                  <a:lnTo>
                    <a:pt x="330" y="742"/>
                  </a:lnTo>
                  <a:cubicBezTo>
                    <a:pt x="327" y="747"/>
                    <a:pt x="331" y="760"/>
                    <a:pt x="322" y="760"/>
                  </a:cubicBezTo>
                  <a:cubicBezTo>
                    <a:pt x="321" y="760"/>
                    <a:pt x="321" y="760"/>
                    <a:pt x="320" y="760"/>
                  </a:cubicBezTo>
                  <a:lnTo>
                    <a:pt x="320" y="760"/>
                  </a:lnTo>
                  <a:cubicBezTo>
                    <a:pt x="321" y="760"/>
                    <a:pt x="323" y="760"/>
                    <a:pt x="325" y="760"/>
                  </a:cubicBezTo>
                  <a:cubicBezTo>
                    <a:pt x="327" y="760"/>
                    <a:pt x="330" y="760"/>
                    <a:pt x="333" y="760"/>
                  </a:cubicBezTo>
                  <a:cubicBezTo>
                    <a:pt x="339" y="760"/>
                    <a:pt x="344" y="760"/>
                    <a:pt x="344" y="765"/>
                  </a:cubicBezTo>
                  <a:cubicBezTo>
                    <a:pt x="343" y="771"/>
                    <a:pt x="322" y="780"/>
                    <a:pt x="326" y="787"/>
                  </a:cubicBezTo>
                  <a:cubicBezTo>
                    <a:pt x="327" y="789"/>
                    <a:pt x="328" y="789"/>
                    <a:pt x="330" y="789"/>
                  </a:cubicBezTo>
                  <a:cubicBezTo>
                    <a:pt x="333" y="789"/>
                    <a:pt x="336" y="788"/>
                    <a:pt x="337" y="787"/>
                  </a:cubicBezTo>
                  <a:cubicBezTo>
                    <a:pt x="345" y="789"/>
                    <a:pt x="343" y="796"/>
                    <a:pt x="343" y="801"/>
                  </a:cubicBezTo>
                  <a:cubicBezTo>
                    <a:pt x="342" y="806"/>
                    <a:pt x="339" y="815"/>
                    <a:pt x="332" y="815"/>
                  </a:cubicBezTo>
                  <a:cubicBezTo>
                    <a:pt x="331" y="815"/>
                    <a:pt x="329" y="815"/>
                    <a:pt x="327" y="814"/>
                  </a:cubicBezTo>
                  <a:cubicBezTo>
                    <a:pt x="320" y="809"/>
                    <a:pt x="322" y="791"/>
                    <a:pt x="312" y="791"/>
                  </a:cubicBezTo>
                  <a:cubicBezTo>
                    <a:pt x="312" y="791"/>
                    <a:pt x="311" y="792"/>
                    <a:pt x="310" y="792"/>
                  </a:cubicBezTo>
                  <a:cubicBezTo>
                    <a:pt x="296" y="795"/>
                    <a:pt x="298" y="806"/>
                    <a:pt x="309" y="810"/>
                  </a:cubicBezTo>
                  <a:cubicBezTo>
                    <a:pt x="322" y="816"/>
                    <a:pt x="315" y="846"/>
                    <a:pt x="300" y="848"/>
                  </a:cubicBezTo>
                  <a:lnTo>
                    <a:pt x="300" y="848"/>
                  </a:lnTo>
                  <a:cubicBezTo>
                    <a:pt x="301" y="848"/>
                    <a:pt x="302" y="848"/>
                    <a:pt x="304" y="848"/>
                  </a:cubicBezTo>
                  <a:cubicBezTo>
                    <a:pt x="309" y="848"/>
                    <a:pt x="315" y="848"/>
                    <a:pt x="316" y="851"/>
                  </a:cubicBezTo>
                  <a:cubicBezTo>
                    <a:pt x="316" y="857"/>
                    <a:pt x="317" y="868"/>
                    <a:pt x="325" y="869"/>
                  </a:cubicBezTo>
                  <a:cubicBezTo>
                    <a:pt x="324" y="869"/>
                    <a:pt x="324" y="869"/>
                    <a:pt x="324" y="869"/>
                  </a:cubicBezTo>
                  <a:cubicBezTo>
                    <a:pt x="306" y="869"/>
                    <a:pt x="304" y="916"/>
                    <a:pt x="305" y="926"/>
                  </a:cubicBezTo>
                  <a:cubicBezTo>
                    <a:pt x="305" y="947"/>
                    <a:pt x="315" y="960"/>
                    <a:pt x="330" y="973"/>
                  </a:cubicBezTo>
                  <a:lnTo>
                    <a:pt x="330" y="973"/>
                  </a:lnTo>
                  <a:cubicBezTo>
                    <a:pt x="326" y="970"/>
                    <a:pt x="318" y="965"/>
                    <a:pt x="313" y="965"/>
                  </a:cubicBezTo>
                  <a:cubicBezTo>
                    <a:pt x="312" y="965"/>
                    <a:pt x="310" y="966"/>
                    <a:pt x="310" y="966"/>
                  </a:cubicBezTo>
                  <a:lnTo>
                    <a:pt x="311" y="974"/>
                  </a:lnTo>
                  <a:cubicBezTo>
                    <a:pt x="311" y="976"/>
                    <a:pt x="311" y="976"/>
                    <a:pt x="311" y="976"/>
                  </a:cubicBezTo>
                  <a:cubicBezTo>
                    <a:pt x="311" y="976"/>
                    <a:pt x="310" y="976"/>
                    <a:pt x="310" y="976"/>
                  </a:cubicBezTo>
                  <a:cubicBezTo>
                    <a:pt x="309" y="976"/>
                    <a:pt x="308" y="976"/>
                    <a:pt x="306" y="977"/>
                  </a:cubicBezTo>
                  <a:cubicBezTo>
                    <a:pt x="297" y="980"/>
                    <a:pt x="293" y="987"/>
                    <a:pt x="305" y="988"/>
                  </a:cubicBezTo>
                  <a:cubicBezTo>
                    <a:pt x="313" y="989"/>
                    <a:pt x="318" y="987"/>
                    <a:pt x="317" y="997"/>
                  </a:cubicBezTo>
                  <a:cubicBezTo>
                    <a:pt x="317" y="1001"/>
                    <a:pt x="316" y="1007"/>
                    <a:pt x="313" y="1011"/>
                  </a:cubicBezTo>
                  <a:cubicBezTo>
                    <a:pt x="311" y="1014"/>
                    <a:pt x="306" y="1012"/>
                    <a:pt x="306" y="1014"/>
                  </a:cubicBezTo>
                  <a:cubicBezTo>
                    <a:pt x="304" y="1021"/>
                    <a:pt x="301" y="1028"/>
                    <a:pt x="297" y="1034"/>
                  </a:cubicBezTo>
                  <a:cubicBezTo>
                    <a:pt x="293" y="1043"/>
                    <a:pt x="309" y="1051"/>
                    <a:pt x="315" y="1051"/>
                  </a:cubicBezTo>
                  <a:cubicBezTo>
                    <a:pt x="316" y="1051"/>
                    <a:pt x="317" y="1051"/>
                    <a:pt x="318" y="1050"/>
                  </a:cubicBezTo>
                  <a:lnTo>
                    <a:pt x="318" y="1050"/>
                  </a:lnTo>
                  <a:cubicBezTo>
                    <a:pt x="313" y="1057"/>
                    <a:pt x="286" y="1058"/>
                    <a:pt x="279" y="1059"/>
                  </a:cubicBezTo>
                  <a:cubicBezTo>
                    <a:pt x="271" y="1061"/>
                    <a:pt x="267" y="1064"/>
                    <a:pt x="278" y="1066"/>
                  </a:cubicBezTo>
                  <a:cubicBezTo>
                    <a:pt x="285" y="1067"/>
                    <a:pt x="301" y="1070"/>
                    <a:pt x="287" y="1076"/>
                  </a:cubicBezTo>
                  <a:cubicBezTo>
                    <a:pt x="283" y="1078"/>
                    <a:pt x="278" y="1079"/>
                    <a:pt x="273" y="1079"/>
                  </a:cubicBezTo>
                  <a:cubicBezTo>
                    <a:pt x="270" y="1079"/>
                    <a:pt x="267" y="1079"/>
                    <a:pt x="264" y="1078"/>
                  </a:cubicBezTo>
                  <a:cubicBezTo>
                    <a:pt x="264" y="1078"/>
                    <a:pt x="260" y="1077"/>
                    <a:pt x="258" y="1077"/>
                  </a:cubicBezTo>
                  <a:cubicBezTo>
                    <a:pt x="257" y="1077"/>
                    <a:pt x="257" y="1077"/>
                    <a:pt x="256" y="1077"/>
                  </a:cubicBezTo>
                  <a:lnTo>
                    <a:pt x="256" y="1077"/>
                  </a:lnTo>
                  <a:cubicBezTo>
                    <a:pt x="256" y="1077"/>
                    <a:pt x="257" y="1077"/>
                    <a:pt x="257" y="1077"/>
                  </a:cubicBezTo>
                  <a:cubicBezTo>
                    <a:pt x="258" y="1077"/>
                    <a:pt x="270" y="1089"/>
                    <a:pt x="271" y="1092"/>
                  </a:cubicBezTo>
                  <a:cubicBezTo>
                    <a:pt x="271" y="1093"/>
                    <a:pt x="270" y="1094"/>
                    <a:pt x="268" y="1094"/>
                  </a:cubicBezTo>
                  <a:cubicBezTo>
                    <a:pt x="262" y="1094"/>
                    <a:pt x="246" y="1087"/>
                    <a:pt x="245" y="1086"/>
                  </a:cubicBezTo>
                  <a:cubicBezTo>
                    <a:pt x="240" y="1084"/>
                    <a:pt x="237" y="1083"/>
                    <a:pt x="236" y="1083"/>
                  </a:cubicBezTo>
                  <a:lnTo>
                    <a:pt x="236" y="1083"/>
                  </a:lnTo>
                  <a:cubicBezTo>
                    <a:pt x="230" y="1083"/>
                    <a:pt x="257" y="1103"/>
                    <a:pt x="258" y="1103"/>
                  </a:cubicBezTo>
                  <a:cubicBezTo>
                    <a:pt x="258" y="1104"/>
                    <a:pt x="257" y="1104"/>
                    <a:pt x="255" y="1104"/>
                  </a:cubicBezTo>
                  <a:cubicBezTo>
                    <a:pt x="250" y="1104"/>
                    <a:pt x="241" y="1100"/>
                    <a:pt x="236" y="1100"/>
                  </a:cubicBezTo>
                  <a:cubicBezTo>
                    <a:pt x="233" y="1100"/>
                    <a:pt x="231" y="1102"/>
                    <a:pt x="233" y="1105"/>
                  </a:cubicBezTo>
                  <a:lnTo>
                    <a:pt x="233" y="1105"/>
                  </a:lnTo>
                  <a:cubicBezTo>
                    <a:pt x="231" y="1102"/>
                    <a:pt x="227" y="1101"/>
                    <a:pt x="220" y="1101"/>
                  </a:cubicBezTo>
                  <a:cubicBezTo>
                    <a:pt x="207" y="1101"/>
                    <a:pt x="188" y="1105"/>
                    <a:pt x="180" y="1105"/>
                  </a:cubicBezTo>
                  <a:cubicBezTo>
                    <a:pt x="179" y="1105"/>
                    <a:pt x="178" y="1105"/>
                    <a:pt x="178" y="1105"/>
                  </a:cubicBezTo>
                  <a:cubicBezTo>
                    <a:pt x="168" y="1105"/>
                    <a:pt x="160" y="1109"/>
                    <a:pt x="150" y="1109"/>
                  </a:cubicBezTo>
                  <a:cubicBezTo>
                    <a:pt x="143" y="1108"/>
                    <a:pt x="142" y="1096"/>
                    <a:pt x="137" y="1096"/>
                  </a:cubicBezTo>
                  <a:cubicBezTo>
                    <a:pt x="137" y="1096"/>
                    <a:pt x="136" y="1096"/>
                    <a:pt x="136" y="1096"/>
                  </a:cubicBezTo>
                  <a:cubicBezTo>
                    <a:pt x="133" y="1097"/>
                    <a:pt x="124" y="1103"/>
                    <a:pt x="119" y="1103"/>
                  </a:cubicBezTo>
                  <a:cubicBezTo>
                    <a:pt x="118" y="1103"/>
                    <a:pt x="117" y="1103"/>
                    <a:pt x="117" y="1103"/>
                  </a:cubicBezTo>
                  <a:lnTo>
                    <a:pt x="117" y="1103"/>
                  </a:lnTo>
                  <a:cubicBezTo>
                    <a:pt x="117" y="1103"/>
                    <a:pt x="117" y="1103"/>
                    <a:pt x="117" y="1103"/>
                  </a:cubicBezTo>
                  <a:cubicBezTo>
                    <a:pt x="119" y="1103"/>
                    <a:pt x="141" y="1083"/>
                    <a:pt x="133" y="1083"/>
                  </a:cubicBezTo>
                  <a:cubicBezTo>
                    <a:pt x="132" y="1083"/>
                    <a:pt x="131" y="1084"/>
                    <a:pt x="129" y="1084"/>
                  </a:cubicBezTo>
                  <a:cubicBezTo>
                    <a:pt x="128" y="1085"/>
                    <a:pt x="127" y="1085"/>
                    <a:pt x="125" y="1085"/>
                  </a:cubicBezTo>
                  <a:cubicBezTo>
                    <a:pt x="122" y="1085"/>
                    <a:pt x="118" y="1084"/>
                    <a:pt x="115" y="1084"/>
                  </a:cubicBezTo>
                  <a:cubicBezTo>
                    <a:pt x="112" y="1084"/>
                    <a:pt x="110" y="1084"/>
                    <a:pt x="107" y="1088"/>
                  </a:cubicBezTo>
                  <a:cubicBezTo>
                    <a:pt x="106" y="1089"/>
                    <a:pt x="105" y="1090"/>
                    <a:pt x="104" y="1090"/>
                  </a:cubicBezTo>
                  <a:cubicBezTo>
                    <a:pt x="101" y="1090"/>
                    <a:pt x="98" y="1083"/>
                    <a:pt x="95" y="1083"/>
                  </a:cubicBezTo>
                  <a:cubicBezTo>
                    <a:pt x="94" y="1083"/>
                    <a:pt x="94" y="1083"/>
                    <a:pt x="93" y="1084"/>
                  </a:cubicBezTo>
                  <a:lnTo>
                    <a:pt x="93" y="1084"/>
                  </a:lnTo>
                  <a:cubicBezTo>
                    <a:pt x="100" y="1076"/>
                    <a:pt x="104" y="1069"/>
                    <a:pt x="99" y="1060"/>
                  </a:cubicBezTo>
                  <a:cubicBezTo>
                    <a:pt x="99" y="1059"/>
                    <a:pt x="98" y="1059"/>
                    <a:pt x="97" y="1059"/>
                  </a:cubicBezTo>
                  <a:cubicBezTo>
                    <a:pt x="91" y="1059"/>
                    <a:pt x="77" y="1067"/>
                    <a:pt x="68" y="1067"/>
                  </a:cubicBezTo>
                  <a:cubicBezTo>
                    <a:pt x="66" y="1067"/>
                    <a:pt x="65" y="1067"/>
                    <a:pt x="63" y="1066"/>
                  </a:cubicBezTo>
                  <a:cubicBezTo>
                    <a:pt x="39" y="1053"/>
                    <a:pt x="78" y="1031"/>
                    <a:pt x="89" y="1027"/>
                  </a:cubicBezTo>
                  <a:cubicBezTo>
                    <a:pt x="74" y="1027"/>
                    <a:pt x="61" y="1024"/>
                    <a:pt x="47" y="1016"/>
                  </a:cubicBezTo>
                  <a:cubicBezTo>
                    <a:pt x="54" y="1010"/>
                    <a:pt x="60" y="1006"/>
                    <a:pt x="65" y="1000"/>
                  </a:cubicBezTo>
                  <a:lnTo>
                    <a:pt x="65" y="1000"/>
                  </a:lnTo>
                  <a:cubicBezTo>
                    <a:pt x="65" y="1000"/>
                    <a:pt x="65" y="1000"/>
                    <a:pt x="64" y="1000"/>
                  </a:cubicBezTo>
                  <a:cubicBezTo>
                    <a:pt x="56" y="1000"/>
                    <a:pt x="58" y="989"/>
                    <a:pt x="57" y="984"/>
                  </a:cubicBezTo>
                  <a:cubicBezTo>
                    <a:pt x="55" y="981"/>
                    <a:pt x="43" y="969"/>
                    <a:pt x="40" y="969"/>
                  </a:cubicBezTo>
                  <a:cubicBezTo>
                    <a:pt x="40" y="969"/>
                    <a:pt x="40" y="969"/>
                    <a:pt x="40" y="969"/>
                  </a:cubicBezTo>
                  <a:cubicBezTo>
                    <a:pt x="50" y="964"/>
                    <a:pt x="68" y="973"/>
                    <a:pt x="60" y="954"/>
                  </a:cubicBezTo>
                  <a:cubicBezTo>
                    <a:pt x="54" y="942"/>
                    <a:pt x="58" y="938"/>
                    <a:pt x="69" y="938"/>
                  </a:cubicBezTo>
                  <a:cubicBezTo>
                    <a:pt x="70" y="938"/>
                    <a:pt x="71" y="938"/>
                    <a:pt x="72" y="938"/>
                  </a:cubicBezTo>
                  <a:cubicBezTo>
                    <a:pt x="72" y="930"/>
                    <a:pt x="65" y="932"/>
                    <a:pt x="61" y="930"/>
                  </a:cubicBezTo>
                  <a:cubicBezTo>
                    <a:pt x="55" y="925"/>
                    <a:pt x="60" y="915"/>
                    <a:pt x="56" y="909"/>
                  </a:cubicBezTo>
                  <a:cubicBezTo>
                    <a:pt x="52" y="903"/>
                    <a:pt x="44" y="907"/>
                    <a:pt x="40" y="904"/>
                  </a:cubicBezTo>
                  <a:cubicBezTo>
                    <a:pt x="35" y="900"/>
                    <a:pt x="41" y="892"/>
                    <a:pt x="35" y="891"/>
                  </a:cubicBezTo>
                  <a:lnTo>
                    <a:pt x="35" y="891"/>
                  </a:lnTo>
                  <a:cubicBezTo>
                    <a:pt x="38" y="892"/>
                    <a:pt x="41" y="892"/>
                    <a:pt x="42" y="892"/>
                  </a:cubicBezTo>
                  <a:cubicBezTo>
                    <a:pt x="45" y="892"/>
                    <a:pt x="45" y="891"/>
                    <a:pt x="45" y="884"/>
                  </a:cubicBezTo>
                  <a:lnTo>
                    <a:pt x="46" y="867"/>
                  </a:lnTo>
                  <a:cubicBezTo>
                    <a:pt x="51" y="867"/>
                    <a:pt x="60" y="867"/>
                    <a:pt x="60" y="874"/>
                  </a:cubicBezTo>
                  <a:cubicBezTo>
                    <a:pt x="63" y="877"/>
                    <a:pt x="60" y="880"/>
                    <a:pt x="67" y="880"/>
                  </a:cubicBezTo>
                  <a:cubicBezTo>
                    <a:pt x="67" y="863"/>
                    <a:pt x="52" y="860"/>
                    <a:pt x="46" y="846"/>
                  </a:cubicBezTo>
                  <a:cubicBezTo>
                    <a:pt x="44" y="841"/>
                    <a:pt x="44" y="840"/>
                    <a:pt x="47" y="840"/>
                  </a:cubicBezTo>
                  <a:cubicBezTo>
                    <a:pt x="51" y="840"/>
                    <a:pt x="60" y="846"/>
                    <a:pt x="60" y="846"/>
                  </a:cubicBezTo>
                  <a:cubicBezTo>
                    <a:pt x="61" y="846"/>
                    <a:pt x="56" y="835"/>
                    <a:pt x="56" y="835"/>
                  </a:cubicBezTo>
                  <a:cubicBezTo>
                    <a:pt x="50" y="829"/>
                    <a:pt x="50" y="828"/>
                    <a:pt x="57" y="822"/>
                  </a:cubicBezTo>
                  <a:cubicBezTo>
                    <a:pt x="64" y="816"/>
                    <a:pt x="68" y="802"/>
                    <a:pt x="58" y="802"/>
                  </a:cubicBezTo>
                  <a:cubicBezTo>
                    <a:pt x="56" y="802"/>
                    <a:pt x="54" y="802"/>
                    <a:pt x="51" y="803"/>
                  </a:cubicBezTo>
                  <a:cubicBezTo>
                    <a:pt x="53" y="799"/>
                    <a:pt x="50" y="797"/>
                    <a:pt x="50" y="795"/>
                  </a:cubicBezTo>
                  <a:cubicBezTo>
                    <a:pt x="49" y="795"/>
                    <a:pt x="50" y="795"/>
                    <a:pt x="51" y="795"/>
                  </a:cubicBezTo>
                  <a:cubicBezTo>
                    <a:pt x="54" y="795"/>
                    <a:pt x="65" y="798"/>
                    <a:pt x="67" y="798"/>
                  </a:cubicBezTo>
                  <a:cubicBezTo>
                    <a:pt x="73" y="798"/>
                    <a:pt x="70" y="793"/>
                    <a:pt x="70" y="790"/>
                  </a:cubicBezTo>
                  <a:cubicBezTo>
                    <a:pt x="63" y="773"/>
                    <a:pt x="40" y="773"/>
                    <a:pt x="43" y="757"/>
                  </a:cubicBezTo>
                  <a:lnTo>
                    <a:pt x="43" y="757"/>
                  </a:lnTo>
                  <a:cubicBezTo>
                    <a:pt x="47" y="757"/>
                    <a:pt x="52" y="758"/>
                    <a:pt x="57" y="758"/>
                  </a:cubicBezTo>
                  <a:cubicBezTo>
                    <a:pt x="60" y="758"/>
                    <a:pt x="62" y="758"/>
                    <a:pt x="65" y="757"/>
                  </a:cubicBezTo>
                  <a:cubicBezTo>
                    <a:pt x="78" y="753"/>
                    <a:pt x="72" y="742"/>
                    <a:pt x="62" y="740"/>
                  </a:cubicBezTo>
                  <a:lnTo>
                    <a:pt x="62" y="740"/>
                  </a:lnTo>
                  <a:cubicBezTo>
                    <a:pt x="64" y="740"/>
                    <a:pt x="66" y="740"/>
                    <a:pt x="67" y="740"/>
                  </a:cubicBezTo>
                  <a:cubicBezTo>
                    <a:pt x="74" y="740"/>
                    <a:pt x="81" y="737"/>
                    <a:pt x="83" y="730"/>
                  </a:cubicBezTo>
                  <a:cubicBezTo>
                    <a:pt x="77" y="729"/>
                    <a:pt x="48" y="730"/>
                    <a:pt x="63" y="721"/>
                  </a:cubicBezTo>
                  <a:cubicBezTo>
                    <a:pt x="70" y="717"/>
                    <a:pt x="83" y="718"/>
                    <a:pt x="84" y="708"/>
                  </a:cubicBezTo>
                  <a:cubicBezTo>
                    <a:pt x="85" y="702"/>
                    <a:pt x="79" y="698"/>
                    <a:pt x="82" y="691"/>
                  </a:cubicBezTo>
                  <a:lnTo>
                    <a:pt x="82" y="691"/>
                  </a:lnTo>
                  <a:cubicBezTo>
                    <a:pt x="82" y="691"/>
                    <a:pt x="82" y="691"/>
                    <a:pt x="83" y="691"/>
                  </a:cubicBezTo>
                  <a:cubicBezTo>
                    <a:pt x="92" y="691"/>
                    <a:pt x="94" y="664"/>
                    <a:pt x="95" y="659"/>
                  </a:cubicBezTo>
                  <a:cubicBezTo>
                    <a:pt x="95" y="656"/>
                    <a:pt x="93" y="655"/>
                    <a:pt x="90" y="655"/>
                  </a:cubicBezTo>
                  <a:cubicBezTo>
                    <a:pt x="87" y="655"/>
                    <a:pt x="82" y="656"/>
                    <a:pt x="79" y="656"/>
                  </a:cubicBezTo>
                  <a:cubicBezTo>
                    <a:pt x="78" y="656"/>
                    <a:pt x="77" y="656"/>
                    <a:pt x="77" y="656"/>
                  </a:cubicBezTo>
                  <a:cubicBezTo>
                    <a:pt x="70" y="647"/>
                    <a:pt x="98" y="645"/>
                    <a:pt x="102" y="644"/>
                  </a:cubicBezTo>
                  <a:cubicBezTo>
                    <a:pt x="109" y="644"/>
                    <a:pt x="111" y="630"/>
                    <a:pt x="111" y="626"/>
                  </a:cubicBezTo>
                  <a:cubicBezTo>
                    <a:pt x="113" y="615"/>
                    <a:pt x="112" y="603"/>
                    <a:pt x="112" y="591"/>
                  </a:cubicBezTo>
                  <a:cubicBezTo>
                    <a:pt x="112" y="587"/>
                    <a:pt x="105" y="565"/>
                    <a:pt x="108" y="564"/>
                  </a:cubicBezTo>
                  <a:cubicBezTo>
                    <a:pt x="108" y="564"/>
                    <a:pt x="108" y="564"/>
                    <a:pt x="108" y="564"/>
                  </a:cubicBezTo>
                  <a:cubicBezTo>
                    <a:pt x="113" y="564"/>
                    <a:pt x="126" y="582"/>
                    <a:pt x="130" y="582"/>
                  </a:cubicBezTo>
                  <a:cubicBezTo>
                    <a:pt x="130" y="582"/>
                    <a:pt x="131" y="582"/>
                    <a:pt x="131" y="581"/>
                  </a:cubicBezTo>
                  <a:cubicBezTo>
                    <a:pt x="130" y="574"/>
                    <a:pt x="125" y="540"/>
                    <a:pt x="118" y="538"/>
                  </a:cubicBezTo>
                  <a:lnTo>
                    <a:pt x="118" y="538"/>
                  </a:lnTo>
                  <a:cubicBezTo>
                    <a:pt x="120" y="538"/>
                    <a:pt x="121" y="538"/>
                    <a:pt x="123" y="538"/>
                  </a:cubicBezTo>
                  <a:cubicBezTo>
                    <a:pt x="129" y="538"/>
                    <a:pt x="132" y="535"/>
                    <a:pt x="136" y="529"/>
                  </a:cubicBezTo>
                  <a:cubicBezTo>
                    <a:pt x="139" y="523"/>
                    <a:pt x="140" y="516"/>
                    <a:pt x="139" y="509"/>
                  </a:cubicBezTo>
                  <a:cubicBezTo>
                    <a:pt x="139" y="504"/>
                    <a:pt x="134" y="500"/>
                    <a:pt x="134" y="494"/>
                  </a:cubicBezTo>
                  <a:cubicBezTo>
                    <a:pt x="132" y="477"/>
                    <a:pt x="150" y="473"/>
                    <a:pt x="160" y="464"/>
                  </a:cubicBezTo>
                  <a:cubicBezTo>
                    <a:pt x="163" y="461"/>
                    <a:pt x="160" y="460"/>
                    <a:pt x="158" y="458"/>
                  </a:cubicBezTo>
                  <a:cubicBezTo>
                    <a:pt x="159" y="454"/>
                    <a:pt x="161" y="450"/>
                    <a:pt x="163" y="446"/>
                  </a:cubicBezTo>
                  <a:cubicBezTo>
                    <a:pt x="167" y="438"/>
                    <a:pt x="163" y="429"/>
                    <a:pt x="167" y="420"/>
                  </a:cubicBezTo>
                  <a:cubicBezTo>
                    <a:pt x="170" y="412"/>
                    <a:pt x="174" y="409"/>
                    <a:pt x="180" y="402"/>
                  </a:cubicBezTo>
                  <a:cubicBezTo>
                    <a:pt x="182" y="400"/>
                    <a:pt x="187" y="394"/>
                    <a:pt x="185" y="389"/>
                  </a:cubicBezTo>
                  <a:cubicBezTo>
                    <a:pt x="180" y="381"/>
                    <a:pt x="196" y="362"/>
                    <a:pt x="200" y="354"/>
                  </a:cubicBezTo>
                  <a:cubicBezTo>
                    <a:pt x="201" y="351"/>
                    <a:pt x="204" y="324"/>
                    <a:pt x="206" y="324"/>
                  </a:cubicBezTo>
                  <a:cubicBezTo>
                    <a:pt x="206" y="324"/>
                    <a:pt x="206" y="324"/>
                    <a:pt x="206" y="324"/>
                  </a:cubicBezTo>
                  <a:cubicBezTo>
                    <a:pt x="208" y="324"/>
                    <a:pt x="213" y="333"/>
                    <a:pt x="214" y="333"/>
                  </a:cubicBezTo>
                  <a:lnTo>
                    <a:pt x="215" y="319"/>
                  </a:lnTo>
                  <a:cubicBezTo>
                    <a:pt x="214" y="317"/>
                    <a:pt x="207" y="302"/>
                    <a:pt x="208" y="300"/>
                  </a:cubicBezTo>
                  <a:cubicBezTo>
                    <a:pt x="208" y="300"/>
                    <a:pt x="209" y="300"/>
                    <a:pt x="209" y="300"/>
                  </a:cubicBezTo>
                  <a:cubicBezTo>
                    <a:pt x="210" y="300"/>
                    <a:pt x="216" y="306"/>
                    <a:pt x="220" y="306"/>
                  </a:cubicBezTo>
                  <a:cubicBezTo>
                    <a:pt x="220" y="306"/>
                    <a:pt x="220" y="306"/>
                    <a:pt x="221" y="305"/>
                  </a:cubicBezTo>
                  <a:cubicBezTo>
                    <a:pt x="225" y="303"/>
                    <a:pt x="229" y="296"/>
                    <a:pt x="231" y="292"/>
                  </a:cubicBezTo>
                  <a:cubicBezTo>
                    <a:pt x="232" y="286"/>
                    <a:pt x="233" y="277"/>
                    <a:pt x="239" y="277"/>
                  </a:cubicBezTo>
                  <a:cubicBezTo>
                    <a:pt x="240" y="277"/>
                    <a:pt x="243" y="277"/>
                    <a:pt x="245" y="279"/>
                  </a:cubicBezTo>
                  <a:lnTo>
                    <a:pt x="245" y="279"/>
                  </a:lnTo>
                  <a:cubicBezTo>
                    <a:pt x="242" y="277"/>
                    <a:pt x="241" y="267"/>
                    <a:pt x="238" y="266"/>
                  </a:cubicBezTo>
                  <a:lnTo>
                    <a:pt x="238" y="266"/>
                  </a:lnTo>
                  <a:cubicBezTo>
                    <a:pt x="240" y="267"/>
                    <a:pt x="242" y="267"/>
                    <a:pt x="244" y="267"/>
                  </a:cubicBezTo>
                  <a:cubicBezTo>
                    <a:pt x="250" y="267"/>
                    <a:pt x="253" y="264"/>
                    <a:pt x="258" y="257"/>
                  </a:cubicBezTo>
                  <a:cubicBezTo>
                    <a:pt x="261" y="253"/>
                    <a:pt x="266" y="248"/>
                    <a:pt x="267" y="243"/>
                  </a:cubicBezTo>
                  <a:cubicBezTo>
                    <a:pt x="267" y="239"/>
                    <a:pt x="263" y="239"/>
                    <a:pt x="265" y="236"/>
                  </a:cubicBezTo>
                  <a:cubicBezTo>
                    <a:pt x="273" y="228"/>
                    <a:pt x="280" y="230"/>
                    <a:pt x="288" y="222"/>
                  </a:cubicBezTo>
                  <a:cubicBezTo>
                    <a:pt x="291" y="219"/>
                    <a:pt x="301" y="204"/>
                    <a:pt x="309" y="204"/>
                  </a:cubicBezTo>
                  <a:cubicBezTo>
                    <a:pt x="311" y="204"/>
                    <a:pt x="312" y="205"/>
                    <a:pt x="313" y="206"/>
                  </a:cubicBezTo>
                  <a:cubicBezTo>
                    <a:pt x="322" y="198"/>
                    <a:pt x="304" y="195"/>
                    <a:pt x="307" y="187"/>
                  </a:cubicBezTo>
                  <a:cubicBezTo>
                    <a:pt x="308" y="185"/>
                    <a:pt x="309" y="185"/>
                    <a:pt x="311" y="185"/>
                  </a:cubicBezTo>
                  <a:cubicBezTo>
                    <a:pt x="315" y="185"/>
                    <a:pt x="320" y="187"/>
                    <a:pt x="322" y="188"/>
                  </a:cubicBezTo>
                  <a:cubicBezTo>
                    <a:pt x="325" y="188"/>
                    <a:pt x="329" y="187"/>
                    <a:pt x="332" y="185"/>
                  </a:cubicBezTo>
                  <a:cubicBezTo>
                    <a:pt x="338" y="182"/>
                    <a:pt x="348" y="154"/>
                    <a:pt x="356" y="154"/>
                  </a:cubicBezTo>
                  <a:cubicBezTo>
                    <a:pt x="357" y="154"/>
                    <a:pt x="358" y="155"/>
                    <a:pt x="359" y="156"/>
                  </a:cubicBezTo>
                  <a:cubicBezTo>
                    <a:pt x="358" y="154"/>
                    <a:pt x="346" y="135"/>
                    <a:pt x="351" y="133"/>
                  </a:cubicBezTo>
                  <a:cubicBezTo>
                    <a:pt x="351" y="132"/>
                    <a:pt x="352" y="132"/>
                    <a:pt x="352" y="132"/>
                  </a:cubicBezTo>
                  <a:cubicBezTo>
                    <a:pt x="355" y="132"/>
                    <a:pt x="360" y="136"/>
                    <a:pt x="361" y="137"/>
                  </a:cubicBezTo>
                  <a:cubicBezTo>
                    <a:pt x="364" y="137"/>
                    <a:pt x="367" y="136"/>
                    <a:pt x="369" y="135"/>
                  </a:cubicBezTo>
                  <a:cubicBezTo>
                    <a:pt x="377" y="134"/>
                    <a:pt x="380" y="133"/>
                    <a:pt x="384" y="126"/>
                  </a:cubicBezTo>
                  <a:cubicBezTo>
                    <a:pt x="385" y="125"/>
                    <a:pt x="386" y="124"/>
                    <a:pt x="388" y="124"/>
                  </a:cubicBezTo>
                  <a:cubicBezTo>
                    <a:pt x="389" y="124"/>
                    <a:pt x="389" y="124"/>
                    <a:pt x="390" y="125"/>
                  </a:cubicBezTo>
                  <a:cubicBezTo>
                    <a:pt x="396" y="127"/>
                    <a:pt x="395" y="141"/>
                    <a:pt x="399" y="142"/>
                  </a:cubicBezTo>
                  <a:cubicBezTo>
                    <a:pt x="399" y="142"/>
                    <a:pt x="399" y="142"/>
                    <a:pt x="399" y="142"/>
                  </a:cubicBezTo>
                  <a:cubicBezTo>
                    <a:pt x="402" y="142"/>
                    <a:pt x="407" y="126"/>
                    <a:pt x="410" y="125"/>
                  </a:cubicBezTo>
                  <a:cubicBezTo>
                    <a:pt x="420" y="118"/>
                    <a:pt x="434" y="118"/>
                    <a:pt x="444" y="116"/>
                  </a:cubicBezTo>
                  <a:cubicBezTo>
                    <a:pt x="455" y="114"/>
                    <a:pt x="436" y="90"/>
                    <a:pt x="448" y="90"/>
                  </a:cubicBezTo>
                  <a:cubicBezTo>
                    <a:pt x="450" y="90"/>
                    <a:pt x="451" y="91"/>
                    <a:pt x="454" y="92"/>
                  </a:cubicBezTo>
                  <a:cubicBezTo>
                    <a:pt x="461" y="94"/>
                    <a:pt x="466" y="98"/>
                    <a:pt x="471" y="98"/>
                  </a:cubicBezTo>
                  <a:cubicBezTo>
                    <a:pt x="474" y="98"/>
                    <a:pt x="478" y="96"/>
                    <a:pt x="482" y="93"/>
                  </a:cubicBezTo>
                  <a:cubicBezTo>
                    <a:pt x="484" y="91"/>
                    <a:pt x="487" y="76"/>
                    <a:pt x="491" y="76"/>
                  </a:cubicBezTo>
                  <a:cubicBezTo>
                    <a:pt x="493" y="76"/>
                    <a:pt x="494" y="78"/>
                    <a:pt x="496" y="81"/>
                  </a:cubicBezTo>
                  <a:cubicBezTo>
                    <a:pt x="498" y="87"/>
                    <a:pt x="501" y="89"/>
                    <a:pt x="503" y="89"/>
                  </a:cubicBezTo>
                  <a:cubicBezTo>
                    <a:pt x="509" y="89"/>
                    <a:pt x="514" y="78"/>
                    <a:pt x="518" y="71"/>
                  </a:cubicBezTo>
                  <a:cubicBezTo>
                    <a:pt x="520" y="67"/>
                    <a:pt x="523" y="66"/>
                    <a:pt x="525" y="66"/>
                  </a:cubicBezTo>
                  <a:cubicBezTo>
                    <a:pt x="531" y="66"/>
                    <a:pt x="538" y="73"/>
                    <a:pt x="545" y="73"/>
                  </a:cubicBezTo>
                  <a:cubicBezTo>
                    <a:pt x="546" y="73"/>
                    <a:pt x="546" y="73"/>
                    <a:pt x="546" y="73"/>
                  </a:cubicBezTo>
                  <a:cubicBezTo>
                    <a:pt x="558" y="73"/>
                    <a:pt x="545" y="53"/>
                    <a:pt x="547" y="47"/>
                  </a:cubicBezTo>
                  <a:cubicBezTo>
                    <a:pt x="547" y="46"/>
                    <a:pt x="548" y="46"/>
                    <a:pt x="549" y="46"/>
                  </a:cubicBezTo>
                  <a:cubicBezTo>
                    <a:pt x="552" y="46"/>
                    <a:pt x="563" y="59"/>
                    <a:pt x="567" y="59"/>
                  </a:cubicBezTo>
                  <a:cubicBezTo>
                    <a:pt x="568" y="59"/>
                    <a:pt x="569" y="59"/>
                    <a:pt x="569" y="58"/>
                  </a:cubicBezTo>
                  <a:cubicBezTo>
                    <a:pt x="570" y="55"/>
                    <a:pt x="564" y="51"/>
                    <a:pt x="566" y="47"/>
                  </a:cubicBezTo>
                  <a:cubicBezTo>
                    <a:pt x="567" y="46"/>
                    <a:pt x="571" y="45"/>
                    <a:pt x="574" y="45"/>
                  </a:cubicBezTo>
                  <a:cubicBezTo>
                    <a:pt x="576" y="45"/>
                    <a:pt x="577" y="45"/>
                    <a:pt x="578" y="46"/>
                  </a:cubicBezTo>
                  <a:cubicBezTo>
                    <a:pt x="586" y="53"/>
                    <a:pt x="576" y="64"/>
                    <a:pt x="590" y="66"/>
                  </a:cubicBezTo>
                  <a:cubicBezTo>
                    <a:pt x="596" y="68"/>
                    <a:pt x="603" y="68"/>
                    <a:pt x="610" y="68"/>
                  </a:cubicBezTo>
                  <a:cubicBezTo>
                    <a:pt x="623" y="68"/>
                    <a:pt x="636" y="66"/>
                    <a:pt x="648" y="64"/>
                  </a:cubicBezTo>
                  <a:cubicBezTo>
                    <a:pt x="654" y="63"/>
                    <a:pt x="655" y="60"/>
                    <a:pt x="662" y="60"/>
                  </a:cubicBezTo>
                  <a:cubicBezTo>
                    <a:pt x="663" y="59"/>
                    <a:pt x="665" y="58"/>
                    <a:pt x="665" y="58"/>
                  </a:cubicBezTo>
                  <a:lnTo>
                    <a:pt x="665" y="58"/>
                  </a:lnTo>
                  <a:cubicBezTo>
                    <a:pt x="670" y="58"/>
                    <a:pt x="663" y="78"/>
                    <a:pt x="663" y="78"/>
                  </a:cubicBezTo>
                  <a:cubicBezTo>
                    <a:pt x="664" y="79"/>
                    <a:pt x="664" y="79"/>
                    <a:pt x="664" y="79"/>
                  </a:cubicBezTo>
                  <a:cubicBezTo>
                    <a:pt x="671" y="79"/>
                    <a:pt x="673" y="65"/>
                    <a:pt x="678" y="65"/>
                  </a:cubicBezTo>
                  <a:cubicBezTo>
                    <a:pt x="679" y="65"/>
                    <a:pt x="681" y="67"/>
                    <a:pt x="684" y="71"/>
                  </a:cubicBezTo>
                  <a:cubicBezTo>
                    <a:pt x="685" y="72"/>
                    <a:pt x="686" y="72"/>
                    <a:pt x="687" y="72"/>
                  </a:cubicBezTo>
                  <a:cubicBezTo>
                    <a:pt x="690" y="72"/>
                    <a:pt x="692" y="71"/>
                    <a:pt x="693" y="71"/>
                  </a:cubicBezTo>
                  <a:cubicBezTo>
                    <a:pt x="696" y="71"/>
                    <a:pt x="706" y="70"/>
                    <a:pt x="717" y="70"/>
                  </a:cubicBezTo>
                  <a:cubicBezTo>
                    <a:pt x="732" y="70"/>
                    <a:pt x="749" y="72"/>
                    <a:pt x="746" y="80"/>
                  </a:cubicBezTo>
                  <a:lnTo>
                    <a:pt x="772" y="66"/>
                  </a:lnTo>
                  <a:lnTo>
                    <a:pt x="772" y="66"/>
                  </a:lnTo>
                  <a:cubicBezTo>
                    <a:pt x="767" y="77"/>
                    <a:pt x="775" y="83"/>
                    <a:pt x="782" y="86"/>
                  </a:cubicBezTo>
                  <a:cubicBezTo>
                    <a:pt x="790" y="91"/>
                    <a:pt x="786" y="98"/>
                    <a:pt x="786" y="106"/>
                  </a:cubicBezTo>
                  <a:cubicBezTo>
                    <a:pt x="787" y="106"/>
                    <a:pt x="787" y="107"/>
                    <a:pt x="788" y="107"/>
                  </a:cubicBezTo>
                  <a:cubicBezTo>
                    <a:pt x="792" y="107"/>
                    <a:pt x="805" y="94"/>
                    <a:pt x="813" y="94"/>
                  </a:cubicBezTo>
                  <a:cubicBezTo>
                    <a:pt x="814" y="94"/>
                    <a:pt x="815" y="94"/>
                    <a:pt x="815" y="94"/>
                  </a:cubicBezTo>
                  <a:cubicBezTo>
                    <a:pt x="814" y="98"/>
                    <a:pt x="801" y="114"/>
                    <a:pt x="803" y="117"/>
                  </a:cubicBezTo>
                  <a:cubicBezTo>
                    <a:pt x="805" y="119"/>
                    <a:pt x="809" y="120"/>
                    <a:pt x="813" y="120"/>
                  </a:cubicBezTo>
                  <a:cubicBezTo>
                    <a:pt x="818" y="120"/>
                    <a:pt x="824" y="118"/>
                    <a:pt x="827" y="114"/>
                  </a:cubicBezTo>
                  <a:cubicBezTo>
                    <a:pt x="829" y="110"/>
                    <a:pt x="827" y="104"/>
                    <a:pt x="831" y="104"/>
                  </a:cubicBezTo>
                  <a:cubicBezTo>
                    <a:pt x="832" y="104"/>
                    <a:pt x="833" y="104"/>
                    <a:pt x="834" y="105"/>
                  </a:cubicBezTo>
                  <a:cubicBezTo>
                    <a:pt x="839" y="106"/>
                    <a:pt x="840" y="108"/>
                    <a:pt x="840" y="113"/>
                  </a:cubicBezTo>
                  <a:cubicBezTo>
                    <a:pt x="840" y="122"/>
                    <a:pt x="828" y="129"/>
                    <a:pt x="828" y="137"/>
                  </a:cubicBezTo>
                  <a:cubicBezTo>
                    <a:pt x="828" y="137"/>
                    <a:pt x="828" y="137"/>
                    <a:pt x="829" y="137"/>
                  </a:cubicBezTo>
                  <a:cubicBezTo>
                    <a:pt x="830" y="137"/>
                    <a:pt x="838" y="131"/>
                    <a:pt x="838" y="131"/>
                  </a:cubicBezTo>
                  <a:cubicBezTo>
                    <a:pt x="840" y="130"/>
                    <a:pt x="842" y="130"/>
                    <a:pt x="844" y="130"/>
                  </a:cubicBezTo>
                  <a:cubicBezTo>
                    <a:pt x="848" y="130"/>
                    <a:pt x="851" y="131"/>
                    <a:pt x="854" y="133"/>
                  </a:cubicBezTo>
                  <a:cubicBezTo>
                    <a:pt x="858" y="135"/>
                    <a:pt x="856" y="139"/>
                    <a:pt x="860" y="139"/>
                  </a:cubicBezTo>
                  <a:cubicBezTo>
                    <a:pt x="866" y="138"/>
                    <a:pt x="870" y="135"/>
                    <a:pt x="876" y="133"/>
                  </a:cubicBezTo>
                  <a:cubicBezTo>
                    <a:pt x="876" y="133"/>
                    <a:pt x="877" y="133"/>
                    <a:pt x="877" y="133"/>
                  </a:cubicBezTo>
                  <a:lnTo>
                    <a:pt x="877" y="133"/>
                  </a:lnTo>
                  <a:cubicBezTo>
                    <a:pt x="881" y="133"/>
                    <a:pt x="874" y="148"/>
                    <a:pt x="882" y="148"/>
                  </a:cubicBezTo>
                  <a:cubicBezTo>
                    <a:pt x="882" y="148"/>
                    <a:pt x="882" y="148"/>
                    <a:pt x="882" y="148"/>
                  </a:cubicBezTo>
                  <a:cubicBezTo>
                    <a:pt x="886" y="148"/>
                    <a:pt x="890" y="144"/>
                    <a:pt x="894" y="144"/>
                  </a:cubicBezTo>
                  <a:cubicBezTo>
                    <a:pt x="894" y="144"/>
                    <a:pt x="894" y="144"/>
                    <a:pt x="895" y="144"/>
                  </a:cubicBezTo>
                  <a:cubicBezTo>
                    <a:pt x="899" y="146"/>
                    <a:pt x="903" y="148"/>
                    <a:pt x="905" y="151"/>
                  </a:cubicBezTo>
                  <a:cubicBezTo>
                    <a:pt x="902" y="149"/>
                    <a:pt x="898" y="148"/>
                    <a:pt x="894" y="148"/>
                  </a:cubicBezTo>
                  <a:cubicBezTo>
                    <a:pt x="886" y="148"/>
                    <a:pt x="881" y="151"/>
                    <a:pt x="889" y="159"/>
                  </a:cubicBezTo>
                  <a:cubicBezTo>
                    <a:pt x="893" y="162"/>
                    <a:pt x="901" y="166"/>
                    <a:pt x="907" y="166"/>
                  </a:cubicBezTo>
                  <a:cubicBezTo>
                    <a:pt x="911" y="166"/>
                    <a:pt x="914" y="165"/>
                    <a:pt x="916" y="162"/>
                  </a:cubicBezTo>
                  <a:lnTo>
                    <a:pt x="916" y="162"/>
                  </a:lnTo>
                  <a:cubicBezTo>
                    <a:pt x="903" y="178"/>
                    <a:pt x="946" y="203"/>
                    <a:pt x="955" y="212"/>
                  </a:cubicBezTo>
                  <a:cubicBezTo>
                    <a:pt x="957" y="214"/>
                    <a:pt x="959" y="215"/>
                    <a:pt x="960" y="215"/>
                  </a:cubicBezTo>
                  <a:cubicBezTo>
                    <a:pt x="965" y="215"/>
                    <a:pt x="969" y="208"/>
                    <a:pt x="975" y="202"/>
                  </a:cubicBezTo>
                  <a:cubicBezTo>
                    <a:pt x="979" y="200"/>
                    <a:pt x="982" y="199"/>
                    <a:pt x="984" y="199"/>
                  </a:cubicBezTo>
                  <a:cubicBezTo>
                    <a:pt x="988" y="199"/>
                    <a:pt x="987" y="202"/>
                    <a:pt x="984" y="210"/>
                  </a:cubicBezTo>
                  <a:cubicBezTo>
                    <a:pt x="969" y="226"/>
                    <a:pt x="983" y="251"/>
                    <a:pt x="993" y="262"/>
                  </a:cubicBezTo>
                  <a:cubicBezTo>
                    <a:pt x="998" y="267"/>
                    <a:pt x="1003" y="273"/>
                    <a:pt x="1011" y="273"/>
                  </a:cubicBezTo>
                  <a:cubicBezTo>
                    <a:pt x="1012" y="273"/>
                    <a:pt x="1012" y="273"/>
                    <a:pt x="1013" y="273"/>
                  </a:cubicBezTo>
                  <a:cubicBezTo>
                    <a:pt x="1014" y="273"/>
                    <a:pt x="1016" y="273"/>
                    <a:pt x="1018" y="273"/>
                  </a:cubicBezTo>
                  <a:cubicBezTo>
                    <a:pt x="1028" y="273"/>
                    <a:pt x="1033" y="275"/>
                    <a:pt x="1040" y="284"/>
                  </a:cubicBezTo>
                  <a:cubicBezTo>
                    <a:pt x="1036" y="280"/>
                    <a:pt x="1033" y="278"/>
                    <a:pt x="1029" y="278"/>
                  </a:cubicBezTo>
                  <a:cubicBezTo>
                    <a:pt x="1024" y="278"/>
                    <a:pt x="1021" y="283"/>
                    <a:pt x="1027" y="292"/>
                  </a:cubicBezTo>
                  <a:cubicBezTo>
                    <a:pt x="1036" y="301"/>
                    <a:pt x="1042" y="312"/>
                    <a:pt x="1050" y="321"/>
                  </a:cubicBezTo>
                  <a:cubicBezTo>
                    <a:pt x="1058" y="332"/>
                    <a:pt x="1062" y="336"/>
                    <a:pt x="1074" y="336"/>
                  </a:cubicBezTo>
                  <a:cubicBezTo>
                    <a:pt x="1076" y="336"/>
                    <a:pt x="1078" y="336"/>
                    <a:pt x="1081" y="336"/>
                  </a:cubicBezTo>
                  <a:lnTo>
                    <a:pt x="1081" y="336"/>
                  </a:lnTo>
                  <a:cubicBezTo>
                    <a:pt x="1073" y="337"/>
                    <a:pt x="1067" y="337"/>
                    <a:pt x="1061" y="343"/>
                  </a:cubicBezTo>
                  <a:cubicBezTo>
                    <a:pt x="1058" y="346"/>
                    <a:pt x="1061" y="354"/>
                    <a:pt x="1064" y="354"/>
                  </a:cubicBezTo>
                  <a:cubicBezTo>
                    <a:pt x="1065" y="354"/>
                    <a:pt x="1065" y="354"/>
                    <a:pt x="1066" y="353"/>
                  </a:cubicBezTo>
                  <a:cubicBezTo>
                    <a:pt x="1067" y="353"/>
                    <a:pt x="1068" y="353"/>
                    <a:pt x="1069" y="353"/>
                  </a:cubicBezTo>
                  <a:cubicBezTo>
                    <a:pt x="1074" y="353"/>
                    <a:pt x="1074" y="361"/>
                    <a:pt x="1077" y="366"/>
                  </a:cubicBezTo>
                  <a:cubicBezTo>
                    <a:pt x="1078" y="366"/>
                    <a:pt x="1079" y="367"/>
                    <a:pt x="1080" y="367"/>
                  </a:cubicBezTo>
                  <a:cubicBezTo>
                    <a:pt x="1082" y="367"/>
                    <a:pt x="1086" y="366"/>
                    <a:pt x="1089" y="366"/>
                  </a:cubicBezTo>
                  <a:cubicBezTo>
                    <a:pt x="1089" y="366"/>
                    <a:pt x="1090" y="366"/>
                    <a:pt x="1090" y="366"/>
                  </a:cubicBezTo>
                  <a:cubicBezTo>
                    <a:pt x="1096" y="368"/>
                    <a:pt x="1089" y="376"/>
                    <a:pt x="1090" y="381"/>
                  </a:cubicBezTo>
                  <a:cubicBezTo>
                    <a:pt x="1090" y="386"/>
                    <a:pt x="1092" y="389"/>
                    <a:pt x="1095" y="394"/>
                  </a:cubicBezTo>
                  <a:cubicBezTo>
                    <a:pt x="1098" y="397"/>
                    <a:pt x="1103" y="402"/>
                    <a:pt x="1108" y="402"/>
                  </a:cubicBezTo>
                  <a:cubicBezTo>
                    <a:pt x="1108" y="401"/>
                    <a:pt x="1109" y="401"/>
                    <a:pt x="1109" y="401"/>
                  </a:cubicBezTo>
                  <a:cubicBezTo>
                    <a:pt x="1114" y="401"/>
                    <a:pt x="1114" y="407"/>
                    <a:pt x="1116" y="412"/>
                  </a:cubicBezTo>
                  <a:cubicBezTo>
                    <a:pt x="1107" y="416"/>
                    <a:pt x="1103" y="414"/>
                    <a:pt x="1110" y="422"/>
                  </a:cubicBezTo>
                  <a:cubicBezTo>
                    <a:pt x="1115" y="427"/>
                    <a:pt x="1120" y="432"/>
                    <a:pt x="1125" y="436"/>
                  </a:cubicBezTo>
                  <a:cubicBezTo>
                    <a:pt x="1123" y="436"/>
                    <a:pt x="1135" y="443"/>
                    <a:pt x="1129" y="443"/>
                  </a:cubicBezTo>
                  <a:cubicBezTo>
                    <a:pt x="1128" y="443"/>
                    <a:pt x="1126" y="442"/>
                    <a:pt x="1125" y="442"/>
                  </a:cubicBezTo>
                  <a:cubicBezTo>
                    <a:pt x="1124" y="442"/>
                    <a:pt x="1122" y="443"/>
                    <a:pt x="1121" y="444"/>
                  </a:cubicBezTo>
                  <a:cubicBezTo>
                    <a:pt x="1124" y="453"/>
                    <a:pt x="1126" y="450"/>
                    <a:pt x="1133" y="454"/>
                  </a:cubicBezTo>
                  <a:cubicBezTo>
                    <a:pt x="1137" y="457"/>
                    <a:pt x="1147" y="464"/>
                    <a:pt x="1140" y="470"/>
                  </a:cubicBezTo>
                  <a:cubicBezTo>
                    <a:pt x="1131" y="477"/>
                    <a:pt x="1128" y="471"/>
                    <a:pt x="1127" y="484"/>
                  </a:cubicBezTo>
                  <a:cubicBezTo>
                    <a:pt x="1127" y="491"/>
                    <a:pt x="1125" y="502"/>
                    <a:pt x="1127" y="509"/>
                  </a:cubicBezTo>
                  <a:cubicBezTo>
                    <a:pt x="1128" y="511"/>
                    <a:pt x="1129" y="512"/>
                    <a:pt x="1130" y="512"/>
                  </a:cubicBezTo>
                  <a:cubicBezTo>
                    <a:pt x="1132" y="512"/>
                    <a:pt x="1136" y="509"/>
                    <a:pt x="1138" y="509"/>
                  </a:cubicBezTo>
                  <a:cubicBezTo>
                    <a:pt x="1139" y="509"/>
                    <a:pt x="1139" y="509"/>
                    <a:pt x="1140" y="509"/>
                  </a:cubicBezTo>
                  <a:cubicBezTo>
                    <a:pt x="1145" y="509"/>
                    <a:pt x="1149" y="514"/>
                    <a:pt x="1146" y="519"/>
                  </a:cubicBezTo>
                  <a:cubicBezTo>
                    <a:pt x="1144" y="522"/>
                    <a:pt x="1140" y="534"/>
                    <a:pt x="1147" y="534"/>
                  </a:cubicBezTo>
                  <a:cubicBezTo>
                    <a:pt x="1147" y="534"/>
                    <a:pt x="1148" y="534"/>
                    <a:pt x="1148" y="534"/>
                  </a:cubicBezTo>
                  <a:lnTo>
                    <a:pt x="1148" y="534"/>
                  </a:lnTo>
                  <a:cubicBezTo>
                    <a:pt x="1129" y="538"/>
                    <a:pt x="1150" y="564"/>
                    <a:pt x="1151" y="571"/>
                  </a:cubicBezTo>
                  <a:cubicBezTo>
                    <a:pt x="1153" y="578"/>
                    <a:pt x="1150" y="577"/>
                    <a:pt x="1149" y="583"/>
                  </a:cubicBezTo>
                  <a:cubicBezTo>
                    <a:pt x="1147" y="591"/>
                    <a:pt x="1148" y="598"/>
                    <a:pt x="1149" y="605"/>
                  </a:cubicBezTo>
                  <a:cubicBezTo>
                    <a:pt x="1149" y="610"/>
                    <a:pt x="1156" y="646"/>
                    <a:pt x="1145" y="647"/>
                  </a:cubicBezTo>
                  <a:cubicBezTo>
                    <a:pt x="1145" y="656"/>
                    <a:pt x="1147" y="659"/>
                    <a:pt x="1158" y="659"/>
                  </a:cubicBezTo>
                  <a:cubicBezTo>
                    <a:pt x="1163" y="659"/>
                    <a:pt x="1172" y="665"/>
                    <a:pt x="1172" y="670"/>
                  </a:cubicBezTo>
                  <a:cubicBezTo>
                    <a:pt x="1172" y="670"/>
                    <a:pt x="1157" y="674"/>
                    <a:pt x="1155" y="676"/>
                  </a:cubicBezTo>
                  <a:cubicBezTo>
                    <a:pt x="1149" y="682"/>
                    <a:pt x="1150" y="690"/>
                    <a:pt x="1153" y="697"/>
                  </a:cubicBezTo>
                  <a:cubicBezTo>
                    <a:pt x="1157" y="702"/>
                    <a:pt x="1160" y="708"/>
                    <a:pt x="1161" y="714"/>
                  </a:cubicBezTo>
                  <a:cubicBezTo>
                    <a:pt x="1161" y="716"/>
                    <a:pt x="1152" y="719"/>
                    <a:pt x="1151" y="721"/>
                  </a:cubicBezTo>
                  <a:cubicBezTo>
                    <a:pt x="1144" y="732"/>
                    <a:pt x="1174" y="732"/>
                    <a:pt x="1174" y="740"/>
                  </a:cubicBezTo>
                  <a:cubicBezTo>
                    <a:pt x="1174" y="745"/>
                    <a:pt x="1171" y="746"/>
                    <a:pt x="1167" y="746"/>
                  </a:cubicBezTo>
                  <a:cubicBezTo>
                    <a:pt x="1164" y="746"/>
                    <a:pt x="1159" y="745"/>
                    <a:pt x="1156" y="745"/>
                  </a:cubicBezTo>
                  <a:cubicBezTo>
                    <a:pt x="1153" y="745"/>
                    <a:pt x="1151" y="746"/>
                    <a:pt x="1151" y="748"/>
                  </a:cubicBezTo>
                  <a:cubicBezTo>
                    <a:pt x="1144" y="762"/>
                    <a:pt x="1165" y="778"/>
                    <a:pt x="1168" y="791"/>
                  </a:cubicBezTo>
                  <a:cubicBezTo>
                    <a:pt x="1168" y="793"/>
                    <a:pt x="1171" y="813"/>
                    <a:pt x="1167" y="813"/>
                  </a:cubicBezTo>
                  <a:cubicBezTo>
                    <a:pt x="1166" y="813"/>
                    <a:pt x="1165" y="812"/>
                    <a:pt x="1163" y="809"/>
                  </a:cubicBezTo>
                  <a:cubicBezTo>
                    <a:pt x="1163" y="802"/>
                    <a:pt x="1161" y="798"/>
                    <a:pt x="1158" y="798"/>
                  </a:cubicBezTo>
                  <a:cubicBezTo>
                    <a:pt x="1155" y="798"/>
                    <a:pt x="1153" y="800"/>
                    <a:pt x="1151" y="806"/>
                  </a:cubicBezTo>
                  <a:cubicBezTo>
                    <a:pt x="1149" y="810"/>
                    <a:pt x="1148" y="824"/>
                    <a:pt x="1157" y="824"/>
                  </a:cubicBezTo>
                  <a:cubicBezTo>
                    <a:pt x="1157" y="824"/>
                    <a:pt x="1157" y="824"/>
                    <a:pt x="1158" y="824"/>
                  </a:cubicBezTo>
                  <a:cubicBezTo>
                    <a:pt x="1160" y="824"/>
                    <a:pt x="1166" y="820"/>
                    <a:pt x="1170" y="820"/>
                  </a:cubicBezTo>
                  <a:cubicBezTo>
                    <a:pt x="1171" y="820"/>
                    <a:pt x="1172" y="820"/>
                    <a:pt x="1172" y="821"/>
                  </a:cubicBezTo>
                  <a:cubicBezTo>
                    <a:pt x="1172" y="821"/>
                    <a:pt x="1141" y="842"/>
                    <a:pt x="1151" y="846"/>
                  </a:cubicBezTo>
                  <a:cubicBezTo>
                    <a:pt x="1156" y="849"/>
                    <a:pt x="1163" y="847"/>
                    <a:pt x="1168" y="849"/>
                  </a:cubicBezTo>
                  <a:cubicBezTo>
                    <a:pt x="1173" y="853"/>
                    <a:pt x="1175" y="858"/>
                    <a:pt x="1179" y="863"/>
                  </a:cubicBezTo>
                  <a:cubicBezTo>
                    <a:pt x="1174" y="862"/>
                    <a:pt x="1170" y="861"/>
                    <a:pt x="1166" y="861"/>
                  </a:cubicBezTo>
                  <a:cubicBezTo>
                    <a:pt x="1161" y="861"/>
                    <a:pt x="1157" y="864"/>
                    <a:pt x="1156" y="873"/>
                  </a:cubicBezTo>
                  <a:cubicBezTo>
                    <a:pt x="1155" y="876"/>
                    <a:pt x="1158" y="894"/>
                    <a:pt x="1165" y="894"/>
                  </a:cubicBezTo>
                  <a:cubicBezTo>
                    <a:pt x="1166" y="894"/>
                    <a:pt x="1166" y="894"/>
                    <a:pt x="1167" y="893"/>
                  </a:cubicBezTo>
                  <a:lnTo>
                    <a:pt x="1167" y="893"/>
                  </a:lnTo>
                  <a:lnTo>
                    <a:pt x="1165" y="905"/>
                  </a:lnTo>
                  <a:cubicBezTo>
                    <a:pt x="1161" y="905"/>
                    <a:pt x="1156" y="903"/>
                    <a:pt x="1152" y="903"/>
                  </a:cubicBezTo>
                  <a:cubicBezTo>
                    <a:pt x="1151" y="903"/>
                    <a:pt x="1151" y="903"/>
                    <a:pt x="1150" y="904"/>
                  </a:cubicBezTo>
                  <a:cubicBezTo>
                    <a:pt x="1144" y="906"/>
                    <a:pt x="1141" y="914"/>
                    <a:pt x="1142" y="920"/>
                  </a:cubicBezTo>
                  <a:cubicBezTo>
                    <a:pt x="1144" y="933"/>
                    <a:pt x="1168" y="941"/>
                    <a:pt x="1144" y="947"/>
                  </a:cubicBezTo>
                  <a:cubicBezTo>
                    <a:pt x="1141" y="947"/>
                    <a:pt x="1139" y="946"/>
                    <a:pt x="1138" y="946"/>
                  </a:cubicBezTo>
                  <a:cubicBezTo>
                    <a:pt x="1126" y="946"/>
                    <a:pt x="1148" y="959"/>
                    <a:pt x="1145" y="967"/>
                  </a:cubicBezTo>
                  <a:cubicBezTo>
                    <a:pt x="1144" y="974"/>
                    <a:pt x="1130" y="980"/>
                    <a:pt x="1133" y="987"/>
                  </a:cubicBezTo>
                  <a:cubicBezTo>
                    <a:pt x="1133" y="987"/>
                    <a:pt x="1144" y="999"/>
                    <a:pt x="1145" y="999"/>
                  </a:cubicBezTo>
                  <a:cubicBezTo>
                    <a:pt x="1144" y="999"/>
                    <a:pt x="1142" y="999"/>
                    <a:pt x="1141" y="999"/>
                  </a:cubicBezTo>
                  <a:cubicBezTo>
                    <a:pt x="1139" y="999"/>
                    <a:pt x="1137" y="999"/>
                    <a:pt x="1135" y="999"/>
                  </a:cubicBezTo>
                  <a:cubicBezTo>
                    <a:pt x="1132" y="999"/>
                    <a:pt x="1130" y="1000"/>
                    <a:pt x="1127" y="1004"/>
                  </a:cubicBezTo>
                  <a:cubicBezTo>
                    <a:pt x="1124" y="1007"/>
                    <a:pt x="1119" y="1016"/>
                    <a:pt x="1126" y="1021"/>
                  </a:cubicBezTo>
                  <a:cubicBezTo>
                    <a:pt x="1131" y="1024"/>
                    <a:pt x="1127" y="1032"/>
                    <a:pt x="1125" y="1038"/>
                  </a:cubicBezTo>
                  <a:cubicBezTo>
                    <a:pt x="1124" y="1042"/>
                    <a:pt x="1138" y="1047"/>
                    <a:pt x="1136" y="1055"/>
                  </a:cubicBezTo>
                  <a:lnTo>
                    <a:pt x="1144" y="1051"/>
                  </a:lnTo>
                  <a:cubicBezTo>
                    <a:pt x="1148" y="1055"/>
                    <a:pt x="1151" y="1059"/>
                    <a:pt x="1149" y="1065"/>
                  </a:cubicBezTo>
                  <a:cubicBezTo>
                    <a:pt x="1144" y="1063"/>
                    <a:pt x="1135" y="1062"/>
                    <a:pt x="1136" y="1055"/>
                  </a:cubicBezTo>
                  <a:lnTo>
                    <a:pt x="1122" y="1052"/>
                  </a:lnTo>
                  <a:lnTo>
                    <a:pt x="1122" y="1052"/>
                  </a:lnTo>
                  <a:cubicBezTo>
                    <a:pt x="1121" y="1056"/>
                    <a:pt x="1119" y="1064"/>
                    <a:pt x="1126" y="1066"/>
                  </a:cubicBezTo>
                  <a:cubicBezTo>
                    <a:pt x="1131" y="1073"/>
                    <a:pt x="1130" y="1075"/>
                    <a:pt x="1123" y="1078"/>
                  </a:cubicBezTo>
                  <a:cubicBezTo>
                    <a:pt x="1122" y="1084"/>
                    <a:pt x="1123" y="1085"/>
                    <a:pt x="1129" y="1086"/>
                  </a:cubicBezTo>
                  <a:cubicBezTo>
                    <a:pt x="1136" y="1088"/>
                    <a:pt x="1133" y="1096"/>
                    <a:pt x="1132" y="1100"/>
                  </a:cubicBezTo>
                  <a:lnTo>
                    <a:pt x="1109" y="1095"/>
                  </a:lnTo>
                  <a:lnTo>
                    <a:pt x="1109" y="1095"/>
                  </a:lnTo>
                  <a:cubicBezTo>
                    <a:pt x="1118" y="1097"/>
                    <a:pt x="1115" y="1117"/>
                    <a:pt x="1113" y="1123"/>
                  </a:cubicBezTo>
                  <a:cubicBezTo>
                    <a:pt x="1110" y="1131"/>
                    <a:pt x="1103" y="1129"/>
                    <a:pt x="1100" y="1135"/>
                  </a:cubicBezTo>
                  <a:cubicBezTo>
                    <a:pt x="1084" y="1159"/>
                    <a:pt x="1078" y="1187"/>
                    <a:pt x="1070" y="1214"/>
                  </a:cubicBezTo>
                  <a:cubicBezTo>
                    <a:pt x="1070" y="1214"/>
                    <a:pt x="1070" y="1214"/>
                    <a:pt x="1069" y="1214"/>
                  </a:cubicBezTo>
                  <a:cubicBezTo>
                    <a:pt x="1067" y="1214"/>
                    <a:pt x="1063" y="1215"/>
                    <a:pt x="1061" y="1219"/>
                  </a:cubicBezTo>
                  <a:cubicBezTo>
                    <a:pt x="1060" y="1223"/>
                    <a:pt x="1059" y="1228"/>
                    <a:pt x="1058" y="1232"/>
                  </a:cubicBezTo>
                  <a:cubicBezTo>
                    <a:pt x="1055" y="1246"/>
                    <a:pt x="1053" y="1262"/>
                    <a:pt x="1049" y="1276"/>
                  </a:cubicBezTo>
                  <a:cubicBezTo>
                    <a:pt x="1047" y="1296"/>
                    <a:pt x="1040" y="1317"/>
                    <a:pt x="1038" y="1337"/>
                  </a:cubicBezTo>
                  <a:cubicBezTo>
                    <a:pt x="1038" y="1345"/>
                    <a:pt x="1036" y="1353"/>
                    <a:pt x="1041" y="1359"/>
                  </a:cubicBezTo>
                  <a:cubicBezTo>
                    <a:pt x="1043" y="1364"/>
                    <a:pt x="1040" y="1370"/>
                    <a:pt x="1038" y="1373"/>
                  </a:cubicBezTo>
                  <a:cubicBezTo>
                    <a:pt x="1039" y="1371"/>
                    <a:pt x="1038" y="1368"/>
                    <a:pt x="1036" y="1368"/>
                  </a:cubicBezTo>
                  <a:cubicBezTo>
                    <a:pt x="1035" y="1368"/>
                    <a:pt x="1034" y="1368"/>
                    <a:pt x="1033" y="1370"/>
                  </a:cubicBezTo>
                  <a:cubicBezTo>
                    <a:pt x="1027" y="1379"/>
                    <a:pt x="1023" y="1392"/>
                    <a:pt x="1020" y="1403"/>
                  </a:cubicBezTo>
                  <a:cubicBezTo>
                    <a:pt x="1018" y="1407"/>
                    <a:pt x="1011" y="1420"/>
                    <a:pt x="1015" y="1425"/>
                  </a:cubicBezTo>
                  <a:cubicBezTo>
                    <a:pt x="1019" y="1428"/>
                    <a:pt x="1034" y="1430"/>
                    <a:pt x="1039" y="1432"/>
                  </a:cubicBezTo>
                  <a:cubicBezTo>
                    <a:pt x="1037" y="1437"/>
                    <a:pt x="1032" y="1438"/>
                    <a:pt x="1026" y="1438"/>
                  </a:cubicBezTo>
                  <a:cubicBezTo>
                    <a:pt x="1022" y="1438"/>
                    <a:pt x="1017" y="1437"/>
                    <a:pt x="1013" y="1436"/>
                  </a:cubicBezTo>
                  <a:cubicBezTo>
                    <a:pt x="1012" y="1436"/>
                    <a:pt x="1011" y="1435"/>
                    <a:pt x="1010" y="1435"/>
                  </a:cubicBezTo>
                  <a:cubicBezTo>
                    <a:pt x="1003" y="1435"/>
                    <a:pt x="1003" y="1444"/>
                    <a:pt x="1000" y="1452"/>
                  </a:cubicBezTo>
                  <a:cubicBezTo>
                    <a:pt x="996" y="1463"/>
                    <a:pt x="992" y="1477"/>
                    <a:pt x="984" y="1487"/>
                  </a:cubicBezTo>
                  <a:cubicBezTo>
                    <a:pt x="983" y="1489"/>
                    <a:pt x="978" y="1489"/>
                    <a:pt x="977" y="1490"/>
                  </a:cubicBezTo>
                  <a:cubicBezTo>
                    <a:pt x="976" y="1497"/>
                    <a:pt x="979" y="1503"/>
                    <a:pt x="981" y="1508"/>
                  </a:cubicBezTo>
                  <a:cubicBezTo>
                    <a:pt x="984" y="1521"/>
                    <a:pt x="965" y="1530"/>
                    <a:pt x="960" y="1538"/>
                  </a:cubicBezTo>
                  <a:cubicBezTo>
                    <a:pt x="953" y="1549"/>
                    <a:pt x="961" y="1555"/>
                    <a:pt x="967" y="1564"/>
                  </a:cubicBezTo>
                  <a:cubicBezTo>
                    <a:pt x="972" y="1570"/>
                    <a:pt x="971" y="1572"/>
                    <a:pt x="968" y="1572"/>
                  </a:cubicBezTo>
                  <a:cubicBezTo>
                    <a:pt x="964" y="1572"/>
                    <a:pt x="954" y="1567"/>
                    <a:pt x="951" y="1566"/>
                  </a:cubicBezTo>
                  <a:cubicBezTo>
                    <a:pt x="951" y="1566"/>
                    <a:pt x="951" y="1566"/>
                    <a:pt x="950" y="1566"/>
                  </a:cubicBezTo>
                  <a:cubicBezTo>
                    <a:pt x="942" y="1566"/>
                    <a:pt x="954" y="1585"/>
                    <a:pt x="955" y="1586"/>
                  </a:cubicBezTo>
                  <a:cubicBezTo>
                    <a:pt x="958" y="1599"/>
                    <a:pt x="941" y="1594"/>
                    <a:pt x="935" y="1599"/>
                  </a:cubicBezTo>
                  <a:cubicBezTo>
                    <a:pt x="927" y="1606"/>
                    <a:pt x="925" y="1617"/>
                    <a:pt x="923" y="1626"/>
                  </a:cubicBezTo>
                  <a:cubicBezTo>
                    <a:pt x="922" y="1631"/>
                    <a:pt x="917" y="1659"/>
                    <a:pt x="907" y="1659"/>
                  </a:cubicBezTo>
                  <a:cubicBezTo>
                    <a:pt x="906" y="1659"/>
                    <a:pt x="905" y="1658"/>
                    <a:pt x="904" y="1658"/>
                  </a:cubicBezTo>
                  <a:cubicBezTo>
                    <a:pt x="899" y="1663"/>
                    <a:pt x="898" y="1672"/>
                    <a:pt x="897" y="1679"/>
                  </a:cubicBezTo>
                  <a:cubicBezTo>
                    <a:pt x="893" y="1705"/>
                    <a:pt x="880" y="1729"/>
                    <a:pt x="874" y="1755"/>
                  </a:cubicBezTo>
                  <a:cubicBezTo>
                    <a:pt x="872" y="1764"/>
                    <a:pt x="871" y="1775"/>
                    <a:pt x="882" y="1780"/>
                  </a:cubicBezTo>
                  <a:cubicBezTo>
                    <a:pt x="877" y="1778"/>
                    <a:pt x="871" y="1774"/>
                    <a:pt x="866" y="1774"/>
                  </a:cubicBezTo>
                  <a:cubicBezTo>
                    <a:pt x="864" y="1774"/>
                    <a:pt x="863" y="1774"/>
                    <a:pt x="862" y="1775"/>
                  </a:cubicBezTo>
                  <a:cubicBezTo>
                    <a:pt x="856" y="1778"/>
                    <a:pt x="861" y="1783"/>
                    <a:pt x="857" y="1786"/>
                  </a:cubicBezTo>
                  <a:cubicBezTo>
                    <a:pt x="855" y="1789"/>
                    <a:pt x="853" y="1791"/>
                    <a:pt x="850" y="1793"/>
                  </a:cubicBezTo>
                  <a:cubicBezTo>
                    <a:pt x="841" y="1803"/>
                    <a:pt x="836" y="1814"/>
                    <a:pt x="830" y="1826"/>
                  </a:cubicBezTo>
                  <a:cubicBezTo>
                    <a:pt x="834" y="1833"/>
                    <a:pt x="821" y="1855"/>
                    <a:pt x="821" y="1855"/>
                  </a:cubicBezTo>
                  <a:cubicBezTo>
                    <a:pt x="831" y="1866"/>
                    <a:pt x="847" y="1869"/>
                    <a:pt x="855" y="1881"/>
                  </a:cubicBezTo>
                  <a:cubicBezTo>
                    <a:pt x="857" y="1883"/>
                    <a:pt x="850" y="1887"/>
                    <a:pt x="843" y="1887"/>
                  </a:cubicBezTo>
                  <a:cubicBezTo>
                    <a:pt x="838" y="1887"/>
                    <a:pt x="833" y="1885"/>
                    <a:pt x="830" y="1879"/>
                  </a:cubicBezTo>
                  <a:cubicBezTo>
                    <a:pt x="827" y="1872"/>
                    <a:pt x="824" y="1870"/>
                    <a:pt x="821" y="1870"/>
                  </a:cubicBezTo>
                  <a:cubicBezTo>
                    <a:pt x="817" y="1870"/>
                    <a:pt x="814" y="1874"/>
                    <a:pt x="811" y="1880"/>
                  </a:cubicBezTo>
                  <a:cubicBezTo>
                    <a:pt x="808" y="1884"/>
                    <a:pt x="803" y="1892"/>
                    <a:pt x="806" y="1897"/>
                  </a:cubicBezTo>
                  <a:cubicBezTo>
                    <a:pt x="808" y="1902"/>
                    <a:pt x="812" y="1902"/>
                    <a:pt x="807" y="1907"/>
                  </a:cubicBezTo>
                  <a:cubicBezTo>
                    <a:pt x="804" y="1910"/>
                    <a:pt x="787" y="1918"/>
                    <a:pt x="777" y="1918"/>
                  </a:cubicBezTo>
                  <a:cubicBezTo>
                    <a:pt x="775" y="1918"/>
                    <a:pt x="773" y="1918"/>
                    <a:pt x="772" y="1916"/>
                  </a:cubicBezTo>
                  <a:lnTo>
                    <a:pt x="772" y="1916"/>
                  </a:lnTo>
                  <a:cubicBezTo>
                    <a:pt x="779" y="1925"/>
                    <a:pt x="777" y="1929"/>
                    <a:pt x="772" y="1938"/>
                  </a:cubicBezTo>
                  <a:cubicBezTo>
                    <a:pt x="767" y="1946"/>
                    <a:pt x="764" y="1954"/>
                    <a:pt x="764" y="1964"/>
                  </a:cubicBezTo>
                  <a:cubicBezTo>
                    <a:pt x="764" y="1967"/>
                    <a:pt x="766" y="1978"/>
                    <a:pt x="765" y="1978"/>
                  </a:cubicBezTo>
                  <a:cubicBezTo>
                    <a:pt x="761" y="1979"/>
                    <a:pt x="752" y="1978"/>
                    <a:pt x="751" y="1981"/>
                  </a:cubicBezTo>
                  <a:cubicBezTo>
                    <a:pt x="746" y="1986"/>
                    <a:pt x="749" y="1994"/>
                    <a:pt x="746" y="1999"/>
                  </a:cubicBezTo>
                  <a:lnTo>
                    <a:pt x="735" y="2019"/>
                  </a:lnTo>
                  <a:cubicBezTo>
                    <a:pt x="721" y="2022"/>
                    <a:pt x="735" y="2033"/>
                    <a:pt x="740" y="2037"/>
                  </a:cubicBezTo>
                  <a:cubicBezTo>
                    <a:pt x="745" y="2041"/>
                    <a:pt x="744" y="2047"/>
                    <a:pt x="741" y="2052"/>
                  </a:cubicBezTo>
                  <a:cubicBezTo>
                    <a:pt x="734" y="2047"/>
                    <a:pt x="730" y="2044"/>
                    <a:pt x="726" y="2044"/>
                  </a:cubicBezTo>
                  <a:cubicBezTo>
                    <a:pt x="724" y="2044"/>
                    <a:pt x="721" y="2047"/>
                    <a:pt x="717" y="2052"/>
                  </a:cubicBezTo>
                  <a:cubicBezTo>
                    <a:pt x="703" y="2072"/>
                    <a:pt x="692" y="2094"/>
                    <a:pt x="680" y="2115"/>
                  </a:cubicBezTo>
                  <a:cubicBezTo>
                    <a:pt x="679" y="2116"/>
                    <a:pt x="665" y="2138"/>
                    <a:pt x="672" y="2138"/>
                  </a:cubicBezTo>
                  <a:cubicBezTo>
                    <a:pt x="672" y="2138"/>
                    <a:pt x="673" y="2138"/>
                    <a:pt x="673" y="2138"/>
                  </a:cubicBezTo>
                  <a:cubicBezTo>
                    <a:pt x="684" y="2138"/>
                    <a:pt x="676" y="2151"/>
                    <a:pt x="672" y="2154"/>
                  </a:cubicBezTo>
                  <a:cubicBezTo>
                    <a:pt x="671" y="2155"/>
                    <a:pt x="670" y="2155"/>
                    <a:pt x="669" y="2155"/>
                  </a:cubicBezTo>
                  <a:cubicBezTo>
                    <a:pt x="667" y="2155"/>
                    <a:pt x="664" y="2153"/>
                    <a:pt x="661" y="2153"/>
                  </a:cubicBezTo>
                  <a:cubicBezTo>
                    <a:pt x="660" y="2153"/>
                    <a:pt x="660" y="2153"/>
                    <a:pt x="659" y="2153"/>
                  </a:cubicBezTo>
                  <a:cubicBezTo>
                    <a:pt x="655" y="2155"/>
                    <a:pt x="654" y="2158"/>
                    <a:pt x="652" y="2162"/>
                  </a:cubicBezTo>
                  <a:cubicBezTo>
                    <a:pt x="648" y="2168"/>
                    <a:pt x="636" y="2178"/>
                    <a:pt x="639" y="2186"/>
                  </a:cubicBezTo>
                  <a:cubicBezTo>
                    <a:pt x="641" y="2193"/>
                    <a:pt x="634" y="2194"/>
                    <a:pt x="631" y="2200"/>
                  </a:cubicBezTo>
                  <a:cubicBezTo>
                    <a:pt x="629" y="2205"/>
                    <a:pt x="631" y="2215"/>
                    <a:pt x="628" y="2217"/>
                  </a:cubicBezTo>
                  <a:cubicBezTo>
                    <a:pt x="628" y="2217"/>
                    <a:pt x="628" y="2217"/>
                    <a:pt x="628" y="2217"/>
                  </a:cubicBezTo>
                  <a:cubicBezTo>
                    <a:pt x="626" y="2217"/>
                    <a:pt x="621" y="2213"/>
                    <a:pt x="618" y="2213"/>
                  </a:cubicBezTo>
                  <a:cubicBezTo>
                    <a:pt x="616" y="2213"/>
                    <a:pt x="614" y="2213"/>
                    <a:pt x="613" y="2213"/>
                  </a:cubicBezTo>
                  <a:cubicBezTo>
                    <a:pt x="607" y="2213"/>
                    <a:pt x="601" y="2215"/>
                    <a:pt x="596" y="2218"/>
                  </a:cubicBezTo>
                  <a:cubicBezTo>
                    <a:pt x="586" y="2222"/>
                    <a:pt x="573" y="2225"/>
                    <a:pt x="562" y="2229"/>
                  </a:cubicBezTo>
                  <a:cubicBezTo>
                    <a:pt x="557" y="2231"/>
                    <a:pt x="554" y="2235"/>
                    <a:pt x="554" y="2242"/>
                  </a:cubicBezTo>
                  <a:cubicBezTo>
                    <a:pt x="553" y="2243"/>
                    <a:pt x="552" y="2245"/>
                    <a:pt x="551" y="2246"/>
                  </a:cubicBezTo>
                  <a:lnTo>
                    <a:pt x="551" y="2246"/>
                  </a:lnTo>
                  <a:cubicBezTo>
                    <a:pt x="551" y="2235"/>
                    <a:pt x="549" y="2225"/>
                    <a:pt x="545" y="2224"/>
                  </a:cubicBezTo>
                  <a:cubicBezTo>
                    <a:pt x="541" y="2222"/>
                    <a:pt x="533" y="2219"/>
                    <a:pt x="528" y="2219"/>
                  </a:cubicBezTo>
                  <a:cubicBezTo>
                    <a:pt x="526" y="2219"/>
                    <a:pt x="524" y="2220"/>
                    <a:pt x="524" y="2221"/>
                  </a:cubicBezTo>
                  <a:cubicBezTo>
                    <a:pt x="519" y="2227"/>
                    <a:pt x="516" y="2233"/>
                    <a:pt x="512" y="2233"/>
                  </a:cubicBezTo>
                  <a:cubicBezTo>
                    <a:pt x="509" y="2233"/>
                    <a:pt x="506" y="2231"/>
                    <a:pt x="503" y="2226"/>
                  </a:cubicBezTo>
                  <a:cubicBezTo>
                    <a:pt x="492" y="2218"/>
                    <a:pt x="483" y="2208"/>
                    <a:pt x="473" y="2202"/>
                  </a:cubicBezTo>
                  <a:cubicBezTo>
                    <a:pt x="471" y="2200"/>
                    <a:pt x="468" y="2200"/>
                    <a:pt x="464" y="2200"/>
                  </a:cubicBezTo>
                  <a:cubicBezTo>
                    <a:pt x="462" y="2200"/>
                    <a:pt x="460" y="2200"/>
                    <a:pt x="457" y="2200"/>
                  </a:cubicBezTo>
                  <a:cubicBezTo>
                    <a:pt x="453" y="2200"/>
                    <a:pt x="449" y="2200"/>
                    <a:pt x="448" y="2197"/>
                  </a:cubicBezTo>
                  <a:cubicBezTo>
                    <a:pt x="443" y="2185"/>
                    <a:pt x="461" y="2173"/>
                    <a:pt x="458" y="2163"/>
                  </a:cubicBezTo>
                  <a:cubicBezTo>
                    <a:pt x="458" y="2161"/>
                    <a:pt x="457" y="2161"/>
                    <a:pt x="456" y="2161"/>
                  </a:cubicBezTo>
                  <a:cubicBezTo>
                    <a:pt x="453" y="2161"/>
                    <a:pt x="445" y="2167"/>
                    <a:pt x="442" y="2169"/>
                  </a:cubicBezTo>
                  <a:cubicBezTo>
                    <a:pt x="439" y="2163"/>
                    <a:pt x="456" y="2153"/>
                    <a:pt x="449" y="2150"/>
                  </a:cubicBezTo>
                  <a:lnTo>
                    <a:pt x="449" y="2150"/>
                  </a:lnTo>
                  <a:cubicBezTo>
                    <a:pt x="448" y="2150"/>
                    <a:pt x="437" y="2152"/>
                    <a:pt x="428" y="2152"/>
                  </a:cubicBezTo>
                  <a:cubicBezTo>
                    <a:pt x="421" y="2152"/>
                    <a:pt x="416" y="2150"/>
                    <a:pt x="420" y="2143"/>
                  </a:cubicBezTo>
                  <a:cubicBezTo>
                    <a:pt x="424" y="2137"/>
                    <a:pt x="434" y="2141"/>
                    <a:pt x="437" y="2131"/>
                  </a:cubicBezTo>
                  <a:cubicBezTo>
                    <a:pt x="438" y="2128"/>
                    <a:pt x="438" y="2122"/>
                    <a:pt x="436" y="2119"/>
                  </a:cubicBezTo>
                  <a:cubicBezTo>
                    <a:pt x="432" y="2109"/>
                    <a:pt x="415" y="2122"/>
                    <a:pt x="416" y="2102"/>
                  </a:cubicBezTo>
                  <a:lnTo>
                    <a:pt x="416" y="2102"/>
                  </a:lnTo>
                  <a:cubicBezTo>
                    <a:pt x="418" y="2103"/>
                    <a:pt x="420" y="2103"/>
                    <a:pt x="422" y="2103"/>
                  </a:cubicBezTo>
                  <a:cubicBezTo>
                    <a:pt x="428" y="2103"/>
                    <a:pt x="433" y="2101"/>
                    <a:pt x="438" y="2099"/>
                  </a:cubicBezTo>
                  <a:cubicBezTo>
                    <a:pt x="442" y="2093"/>
                    <a:pt x="450" y="2085"/>
                    <a:pt x="436" y="2081"/>
                  </a:cubicBezTo>
                  <a:lnTo>
                    <a:pt x="436" y="2081"/>
                  </a:lnTo>
                  <a:cubicBezTo>
                    <a:pt x="440" y="2082"/>
                    <a:pt x="443" y="2083"/>
                    <a:pt x="445" y="2083"/>
                  </a:cubicBezTo>
                  <a:cubicBezTo>
                    <a:pt x="454" y="2083"/>
                    <a:pt x="452" y="2076"/>
                    <a:pt x="447" y="2067"/>
                  </a:cubicBezTo>
                  <a:lnTo>
                    <a:pt x="447" y="2067"/>
                  </a:lnTo>
                  <a:cubicBezTo>
                    <a:pt x="448" y="2067"/>
                    <a:pt x="449" y="2067"/>
                    <a:pt x="449" y="2067"/>
                  </a:cubicBezTo>
                  <a:cubicBezTo>
                    <a:pt x="459" y="2067"/>
                    <a:pt x="467" y="2032"/>
                    <a:pt x="470" y="2027"/>
                  </a:cubicBezTo>
                  <a:lnTo>
                    <a:pt x="470" y="2027"/>
                  </a:lnTo>
                  <a:cubicBezTo>
                    <a:pt x="466" y="2033"/>
                    <a:pt x="462" y="2036"/>
                    <a:pt x="459" y="2036"/>
                  </a:cubicBezTo>
                  <a:cubicBezTo>
                    <a:pt x="453" y="2036"/>
                    <a:pt x="450" y="2028"/>
                    <a:pt x="460" y="2019"/>
                  </a:cubicBezTo>
                  <a:cubicBezTo>
                    <a:pt x="470" y="2010"/>
                    <a:pt x="478" y="1999"/>
                    <a:pt x="485" y="1988"/>
                  </a:cubicBezTo>
                  <a:cubicBezTo>
                    <a:pt x="483" y="1987"/>
                    <a:pt x="481" y="1986"/>
                    <a:pt x="479" y="1986"/>
                  </a:cubicBezTo>
                  <a:cubicBezTo>
                    <a:pt x="466" y="1986"/>
                    <a:pt x="451" y="2008"/>
                    <a:pt x="444" y="2015"/>
                  </a:cubicBezTo>
                  <a:cubicBezTo>
                    <a:pt x="449" y="2006"/>
                    <a:pt x="454" y="1997"/>
                    <a:pt x="460" y="1989"/>
                  </a:cubicBezTo>
                  <a:cubicBezTo>
                    <a:pt x="464" y="1983"/>
                    <a:pt x="471" y="1976"/>
                    <a:pt x="478" y="1976"/>
                  </a:cubicBezTo>
                  <a:cubicBezTo>
                    <a:pt x="478" y="1976"/>
                    <a:pt x="479" y="1976"/>
                    <a:pt x="479" y="1976"/>
                  </a:cubicBezTo>
                  <a:cubicBezTo>
                    <a:pt x="486" y="1977"/>
                    <a:pt x="487" y="1982"/>
                    <a:pt x="492" y="1982"/>
                  </a:cubicBezTo>
                  <a:cubicBezTo>
                    <a:pt x="493" y="1982"/>
                    <a:pt x="495" y="1982"/>
                    <a:pt x="497" y="1981"/>
                  </a:cubicBezTo>
                  <a:cubicBezTo>
                    <a:pt x="515" y="1971"/>
                    <a:pt x="500" y="1957"/>
                    <a:pt x="507" y="1943"/>
                  </a:cubicBezTo>
                  <a:cubicBezTo>
                    <a:pt x="513" y="1930"/>
                    <a:pt x="525" y="1926"/>
                    <a:pt x="539" y="1923"/>
                  </a:cubicBezTo>
                  <a:cubicBezTo>
                    <a:pt x="531" y="1918"/>
                    <a:pt x="525" y="1903"/>
                    <a:pt x="525" y="1895"/>
                  </a:cubicBezTo>
                  <a:cubicBezTo>
                    <a:pt x="525" y="1891"/>
                    <a:pt x="527" y="1890"/>
                    <a:pt x="529" y="1890"/>
                  </a:cubicBezTo>
                  <a:cubicBezTo>
                    <a:pt x="531" y="1890"/>
                    <a:pt x="535" y="1893"/>
                    <a:pt x="537" y="1893"/>
                  </a:cubicBezTo>
                  <a:cubicBezTo>
                    <a:pt x="537" y="1893"/>
                    <a:pt x="537" y="1892"/>
                    <a:pt x="538" y="1892"/>
                  </a:cubicBezTo>
                  <a:cubicBezTo>
                    <a:pt x="538" y="1891"/>
                    <a:pt x="538" y="1890"/>
                    <a:pt x="538" y="1889"/>
                  </a:cubicBezTo>
                  <a:lnTo>
                    <a:pt x="538" y="1889"/>
                  </a:lnTo>
                  <a:cubicBezTo>
                    <a:pt x="541" y="1890"/>
                    <a:pt x="543" y="1891"/>
                    <a:pt x="545" y="1891"/>
                  </a:cubicBezTo>
                  <a:cubicBezTo>
                    <a:pt x="545" y="1891"/>
                    <a:pt x="546" y="1891"/>
                    <a:pt x="546" y="1891"/>
                  </a:cubicBezTo>
                  <a:cubicBezTo>
                    <a:pt x="553" y="1888"/>
                    <a:pt x="558" y="1875"/>
                    <a:pt x="560" y="1869"/>
                  </a:cubicBezTo>
                  <a:cubicBezTo>
                    <a:pt x="563" y="1862"/>
                    <a:pt x="567" y="1849"/>
                    <a:pt x="562" y="1842"/>
                  </a:cubicBezTo>
                  <a:cubicBezTo>
                    <a:pt x="559" y="1837"/>
                    <a:pt x="557" y="1835"/>
                    <a:pt x="561" y="1830"/>
                  </a:cubicBezTo>
                  <a:cubicBezTo>
                    <a:pt x="563" y="1827"/>
                    <a:pt x="566" y="1825"/>
                    <a:pt x="570" y="1825"/>
                  </a:cubicBezTo>
                  <a:cubicBezTo>
                    <a:pt x="571" y="1825"/>
                    <a:pt x="572" y="1825"/>
                    <a:pt x="573" y="1826"/>
                  </a:cubicBezTo>
                  <a:cubicBezTo>
                    <a:pt x="573" y="1826"/>
                    <a:pt x="574" y="1826"/>
                    <a:pt x="575" y="1826"/>
                  </a:cubicBezTo>
                  <a:cubicBezTo>
                    <a:pt x="578" y="1826"/>
                    <a:pt x="577" y="1824"/>
                    <a:pt x="580" y="1819"/>
                  </a:cubicBezTo>
                  <a:cubicBezTo>
                    <a:pt x="583" y="1813"/>
                    <a:pt x="580" y="1804"/>
                    <a:pt x="581" y="1796"/>
                  </a:cubicBezTo>
                  <a:cubicBezTo>
                    <a:pt x="583" y="1788"/>
                    <a:pt x="587" y="1780"/>
                    <a:pt x="591" y="1774"/>
                  </a:cubicBezTo>
                  <a:cubicBezTo>
                    <a:pt x="594" y="1770"/>
                    <a:pt x="605" y="1767"/>
                    <a:pt x="607" y="1764"/>
                  </a:cubicBezTo>
                  <a:cubicBezTo>
                    <a:pt x="607" y="1763"/>
                    <a:pt x="601" y="1763"/>
                    <a:pt x="602" y="1761"/>
                  </a:cubicBezTo>
                  <a:lnTo>
                    <a:pt x="606" y="1756"/>
                  </a:lnTo>
                  <a:lnTo>
                    <a:pt x="620" y="1728"/>
                  </a:lnTo>
                  <a:cubicBezTo>
                    <a:pt x="624" y="1718"/>
                    <a:pt x="638" y="1701"/>
                    <a:pt x="623" y="1694"/>
                  </a:cubicBezTo>
                  <a:lnTo>
                    <a:pt x="623" y="1694"/>
                  </a:lnTo>
                  <a:cubicBezTo>
                    <a:pt x="625" y="1694"/>
                    <a:pt x="626" y="1695"/>
                    <a:pt x="627" y="1695"/>
                  </a:cubicBezTo>
                  <a:cubicBezTo>
                    <a:pt x="636" y="1695"/>
                    <a:pt x="645" y="1680"/>
                    <a:pt x="648" y="1673"/>
                  </a:cubicBezTo>
                  <a:cubicBezTo>
                    <a:pt x="653" y="1662"/>
                    <a:pt x="645" y="1656"/>
                    <a:pt x="652" y="1647"/>
                  </a:cubicBezTo>
                  <a:cubicBezTo>
                    <a:pt x="653" y="1646"/>
                    <a:pt x="654" y="1646"/>
                    <a:pt x="655" y="1646"/>
                  </a:cubicBezTo>
                  <a:cubicBezTo>
                    <a:pt x="657" y="1646"/>
                    <a:pt x="661" y="1648"/>
                    <a:pt x="664" y="1648"/>
                  </a:cubicBezTo>
                  <a:cubicBezTo>
                    <a:pt x="664" y="1648"/>
                    <a:pt x="665" y="1648"/>
                    <a:pt x="666" y="1647"/>
                  </a:cubicBezTo>
                  <a:cubicBezTo>
                    <a:pt x="670" y="1645"/>
                    <a:pt x="673" y="1639"/>
                    <a:pt x="674" y="1634"/>
                  </a:cubicBezTo>
                  <a:cubicBezTo>
                    <a:pt x="676" y="1628"/>
                    <a:pt x="677" y="1621"/>
                    <a:pt x="676" y="1615"/>
                  </a:cubicBezTo>
                  <a:cubicBezTo>
                    <a:pt x="676" y="1612"/>
                    <a:pt x="673" y="1611"/>
                    <a:pt x="670" y="1610"/>
                  </a:cubicBezTo>
                  <a:lnTo>
                    <a:pt x="670" y="1610"/>
                  </a:lnTo>
                  <a:cubicBezTo>
                    <a:pt x="670" y="1610"/>
                    <a:pt x="671" y="1610"/>
                    <a:pt x="671" y="1610"/>
                  </a:cubicBezTo>
                  <a:cubicBezTo>
                    <a:pt x="679" y="1610"/>
                    <a:pt x="675" y="1596"/>
                    <a:pt x="678" y="1591"/>
                  </a:cubicBezTo>
                  <a:cubicBezTo>
                    <a:pt x="679" y="1589"/>
                    <a:pt x="680" y="1589"/>
                    <a:pt x="682" y="1589"/>
                  </a:cubicBezTo>
                  <a:cubicBezTo>
                    <a:pt x="687" y="1589"/>
                    <a:pt x="696" y="1595"/>
                    <a:pt x="701" y="1595"/>
                  </a:cubicBezTo>
                  <a:cubicBezTo>
                    <a:pt x="703" y="1595"/>
                    <a:pt x="705" y="1594"/>
                    <a:pt x="705" y="1591"/>
                  </a:cubicBezTo>
                  <a:cubicBezTo>
                    <a:pt x="706" y="1575"/>
                    <a:pt x="683" y="1572"/>
                    <a:pt x="676" y="1562"/>
                  </a:cubicBezTo>
                  <a:cubicBezTo>
                    <a:pt x="670" y="1556"/>
                    <a:pt x="686" y="1553"/>
                    <a:pt x="694" y="1553"/>
                  </a:cubicBezTo>
                  <a:cubicBezTo>
                    <a:pt x="696" y="1553"/>
                    <a:pt x="698" y="1554"/>
                    <a:pt x="698" y="1554"/>
                  </a:cubicBezTo>
                  <a:lnTo>
                    <a:pt x="698" y="1554"/>
                  </a:lnTo>
                  <a:cubicBezTo>
                    <a:pt x="694" y="1549"/>
                    <a:pt x="690" y="1550"/>
                    <a:pt x="693" y="1543"/>
                  </a:cubicBezTo>
                  <a:cubicBezTo>
                    <a:pt x="694" y="1540"/>
                    <a:pt x="697" y="1535"/>
                    <a:pt x="697" y="1533"/>
                  </a:cubicBezTo>
                  <a:cubicBezTo>
                    <a:pt x="695" y="1530"/>
                    <a:pt x="690" y="1530"/>
                    <a:pt x="688" y="1527"/>
                  </a:cubicBezTo>
                  <a:cubicBezTo>
                    <a:pt x="685" y="1523"/>
                    <a:pt x="688" y="1518"/>
                    <a:pt x="690" y="1515"/>
                  </a:cubicBezTo>
                  <a:cubicBezTo>
                    <a:pt x="693" y="1517"/>
                    <a:pt x="696" y="1518"/>
                    <a:pt x="698" y="1518"/>
                  </a:cubicBezTo>
                  <a:cubicBezTo>
                    <a:pt x="702" y="1518"/>
                    <a:pt x="703" y="1516"/>
                    <a:pt x="703" y="1510"/>
                  </a:cubicBezTo>
                  <a:cubicBezTo>
                    <a:pt x="705" y="1502"/>
                    <a:pt x="704" y="1497"/>
                    <a:pt x="708" y="1497"/>
                  </a:cubicBezTo>
                  <a:cubicBezTo>
                    <a:pt x="710" y="1497"/>
                    <a:pt x="713" y="1498"/>
                    <a:pt x="717" y="1499"/>
                  </a:cubicBezTo>
                  <a:cubicBezTo>
                    <a:pt x="717" y="1499"/>
                    <a:pt x="717" y="1499"/>
                    <a:pt x="717" y="1499"/>
                  </a:cubicBezTo>
                  <a:cubicBezTo>
                    <a:pt x="722" y="1499"/>
                    <a:pt x="727" y="1486"/>
                    <a:pt x="724" y="1482"/>
                  </a:cubicBezTo>
                  <a:cubicBezTo>
                    <a:pt x="720" y="1478"/>
                    <a:pt x="717" y="1482"/>
                    <a:pt x="717" y="1475"/>
                  </a:cubicBezTo>
                  <a:cubicBezTo>
                    <a:pt x="719" y="1467"/>
                    <a:pt x="724" y="1458"/>
                    <a:pt x="728" y="1452"/>
                  </a:cubicBezTo>
                  <a:cubicBezTo>
                    <a:pt x="733" y="1444"/>
                    <a:pt x="740" y="1446"/>
                    <a:pt x="747" y="1441"/>
                  </a:cubicBezTo>
                  <a:cubicBezTo>
                    <a:pt x="753" y="1436"/>
                    <a:pt x="758" y="1427"/>
                    <a:pt x="754" y="1419"/>
                  </a:cubicBezTo>
                  <a:cubicBezTo>
                    <a:pt x="750" y="1409"/>
                    <a:pt x="767" y="1398"/>
                    <a:pt x="770" y="1398"/>
                  </a:cubicBezTo>
                  <a:cubicBezTo>
                    <a:pt x="771" y="1398"/>
                    <a:pt x="771" y="1399"/>
                    <a:pt x="771" y="1399"/>
                  </a:cubicBezTo>
                  <a:cubicBezTo>
                    <a:pt x="769" y="1394"/>
                    <a:pt x="765" y="1393"/>
                    <a:pt x="762" y="1393"/>
                  </a:cubicBezTo>
                  <a:cubicBezTo>
                    <a:pt x="754" y="1393"/>
                    <a:pt x="746" y="1398"/>
                    <a:pt x="742" y="1398"/>
                  </a:cubicBezTo>
                  <a:cubicBezTo>
                    <a:pt x="742" y="1398"/>
                    <a:pt x="741" y="1398"/>
                    <a:pt x="741" y="1398"/>
                  </a:cubicBezTo>
                  <a:cubicBezTo>
                    <a:pt x="739" y="1397"/>
                    <a:pt x="742" y="1388"/>
                    <a:pt x="746" y="1388"/>
                  </a:cubicBezTo>
                  <a:cubicBezTo>
                    <a:pt x="746" y="1388"/>
                    <a:pt x="746" y="1388"/>
                    <a:pt x="746" y="1388"/>
                  </a:cubicBezTo>
                  <a:cubicBezTo>
                    <a:pt x="747" y="1388"/>
                    <a:pt x="748" y="1389"/>
                    <a:pt x="748" y="1389"/>
                  </a:cubicBezTo>
                  <a:cubicBezTo>
                    <a:pt x="754" y="1389"/>
                    <a:pt x="755" y="1378"/>
                    <a:pt x="754" y="1372"/>
                  </a:cubicBezTo>
                  <a:cubicBezTo>
                    <a:pt x="753" y="1367"/>
                    <a:pt x="755" y="1365"/>
                    <a:pt x="758" y="1365"/>
                  </a:cubicBezTo>
                  <a:cubicBezTo>
                    <a:pt x="761" y="1365"/>
                    <a:pt x="765" y="1366"/>
                    <a:pt x="769" y="1366"/>
                  </a:cubicBezTo>
                  <a:cubicBezTo>
                    <a:pt x="771" y="1366"/>
                    <a:pt x="772" y="1366"/>
                    <a:pt x="774" y="1365"/>
                  </a:cubicBezTo>
                  <a:cubicBezTo>
                    <a:pt x="781" y="1364"/>
                    <a:pt x="772" y="1358"/>
                    <a:pt x="771" y="1357"/>
                  </a:cubicBezTo>
                  <a:cubicBezTo>
                    <a:pt x="765" y="1354"/>
                    <a:pt x="768" y="1346"/>
                    <a:pt x="769" y="1342"/>
                  </a:cubicBezTo>
                  <a:cubicBezTo>
                    <a:pt x="773" y="1331"/>
                    <a:pt x="779" y="1331"/>
                    <a:pt x="772" y="1317"/>
                  </a:cubicBezTo>
                  <a:cubicBezTo>
                    <a:pt x="772" y="1316"/>
                    <a:pt x="769" y="1306"/>
                    <a:pt x="772" y="1305"/>
                  </a:cubicBezTo>
                  <a:cubicBezTo>
                    <a:pt x="772" y="1305"/>
                    <a:pt x="772" y="1305"/>
                    <a:pt x="772" y="1305"/>
                  </a:cubicBezTo>
                  <a:cubicBezTo>
                    <a:pt x="776" y="1305"/>
                    <a:pt x="783" y="1316"/>
                    <a:pt x="790" y="1316"/>
                  </a:cubicBezTo>
                  <a:cubicBezTo>
                    <a:pt x="792" y="1316"/>
                    <a:pt x="794" y="1315"/>
                    <a:pt x="795" y="1313"/>
                  </a:cubicBezTo>
                  <a:cubicBezTo>
                    <a:pt x="803" y="1303"/>
                    <a:pt x="805" y="1290"/>
                    <a:pt x="808" y="1279"/>
                  </a:cubicBezTo>
                  <a:lnTo>
                    <a:pt x="808" y="1279"/>
                  </a:lnTo>
                  <a:cubicBezTo>
                    <a:pt x="808" y="1281"/>
                    <a:pt x="806" y="1285"/>
                    <a:pt x="802" y="1285"/>
                  </a:cubicBezTo>
                  <a:cubicBezTo>
                    <a:pt x="802" y="1285"/>
                    <a:pt x="801" y="1285"/>
                    <a:pt x="800" y="1284"/>
                  </a:cubicBezTo>
                  <a:cubicBezTo>
                    <a:pt x="798" y="1283"/>
                    <a:pt x="807" y="1265"/>
                    <a:pt x="800" y="1262"/>
                  </a:cubicBezTo>
                  <a:lnTo>
                    <a:pt x="800" y="1262"/>
                  </a:lnTo>
                  <a:cubicBezTo>
                    <a:pt x="803" y="1264"/>
                    <a:pt x="793" y="1272"/>
                    <a:pt x="790" y="1272"/>
                  </a:cubicBezTo>
                  <a:cubicBezTo>
                    <a:pt x="789" y="1272"/>
                    <a:pt x="789" y="1272"/>
                    <a:pt x="789" y="1271"/>
                  </a:cubicBezTo>
                  <a:cubicBezTo>
                    <a:pt x="788" y="1264"/>
                    <a:pt x="781" y="1250"/>
                    <a:pt x="790" y="1250"/>
                  </a:cubicBezTo>
                  <a:cubicBezTo>
                    <a:pt x="792" y="1250"/>
                    <a:pt x="794" y="1250"/>
                    <a:pt x="796" y="1251"/>
                  </a:cubicBezTo>
                  <a:cubicBezTo>
                    <a:pt x="798" y="1253"/>
                    <a:pt x="802" y="1257"/>
                    <a:pt x="805" y="1257"/>
                  </a:cubicBezTo>
                  <a:cubicBezTo>
                    <a:pt x="806" y="1257"/>
                    <a:pt x="807" y="1256"/>
                    <a:pt x="808" y="1255"/>
                  </a:cubicBezTo>
                  <a:cubicBezTo>
                    <a:pt x="814" y="1246"/>
                    <a:pt x="820" y="1232"/>
                    <a:pt x="820" y="1221"/>
                  </a:cubicBezTo>
                  <a:cubicBezTo>
                    <a:pt x="821" y="1213"/>
                    <a:pt x="807" y="1216"/>
                    <a:pt x="801" y="1213"/>
                  </a:cubicBezTo>
                  <a:cubicBezTo>
                    <a:pt x="804" y="1207"/>
                    <a:pt x="817" y="1192"/>
                    <a:pt x="824" y="1191"/>
                  </a:cubicBezTo>
                  <a:cubicBezTo>
                    <a:pt x="824" y="1191"/>
                    <a:pt x="824" y="1191"/>
                    <a:pt x="824" y="1191"/>
                  </a:cubicBezTo>
                  <a:cubicBezTo>
                    <a:pt x="829" y="1191"/>
                    <a:pt x="827" y="1204"/>
                    <a:pt x="826" y="1207"/>
                  </a:cubicBezTo>
                  <a:lnTo>
                    <a:pt x="826" y="1207"/>
                  </a:lnTo>
                  <a:cubicBezTo>
                    <a:pt x="829" y="1200"/>
                    <a:pt x="830" y="1185"/>
                    <a:pt x="839" y="1181"/>
                  </a:cubicBezTo>
                  <a:cubicBezTo>
                    <a:pt x="840" y="1181"/>
                    <a:pt x="841" y="1181"/>
                    <a:pt x="843" y="1181"/>
                  </a:cubicBezTo>
                  <a:cubicBezTo>
                    <a:pt x="850" y="1181"/>
                    <a:pt x="858" y="1185"/>
                    <a:pt x="863" y="1186"/>
                  </a:cubicBezTo>
                  <a:cubicBezTo>
                    <a:pt x="854" y="1178"/>
                    <a:pt x="844" y="1171"/>
                    <a:pt x="837" y="1160"/>
                  </a:cubicBezTo>
                  <a:cubicBezTo>
                    <a:pt x="834" y="1155"/>
                    <a:pt x="839" y="1148"/>
                    <a:pt x="838" y="1142"/>
                  </a:cubicBezTo>
                  <a:cubicBezTo>
                    <a:pt x="837" y="1139"/>
                    <a:pt x="827" y="1131"/>
                    <a:pt x="835" y="1130"/>
                  </a:cubicBezTo>
                  <a:cubicBezTo>
                    <a:pt x="836" y="1129"/>
                    <a:pt x="837" y="1129"/>
                    <a:pt x="838" y="1129"/>
                  </a:cubicBezTo>
                  <a:cubicBezTo>
                    <a:pt x="846" y="1129"/>
                    <a:pt x="852" y="1140"/>
                    <a:pt x="861" y="1140"/>
                  </a:cubicBezTo>
                  <a:cubicBezTo>
                    <a:pt x="862" y="1140"/>
                    <a:pt x="862" y="1140"/>
                    <a:pt x="862" y="1140"/>
                  </a:cubicBezTo>
                  <a:cubicBezTo>
                    <a:pt x="871" y="1140"/>
                    <a:pt x="867" y="1128"/>
                    <a:pt x="864" y="1124"/>
                  </a:cubicBezTo>
                  <a:cubicBezTo>
                    <a:pt x="862" y="1118"/>
                    <a:pt x="858" y="1117"/>
                    <a:pt x="858" y="1111"/>
                  </a:cubicBezTo>
                  <a:cubicBezTo>
                    <a:pt x="859" y="1104"/>
                    <a:pt x="861" y="1098"/>
                    <a:pt x="863" y="1091"/>
                  </a:cubicBezTo>
                  <a:cubicBezTo>
                    <a:pt x="868" y="1076"/>
                    <a:pt x="877" y="1056"/>
                    <a:pt x="873" y="1040"/>
                  </a:cubicBezTo>
                  <a:cubicBezTo>
                    <a:pt x="872" y="1036"/>
                    <a:pt x="864" y="1034"/>
                    <a:pt x="869" y="1030"/>
                  </a:cubicBezTo>
                  <a:cubicBezTo>
                    <a:pt x="874" y="1025"/>
                    <a:pt x="882" y="1026"/>
                    <a:pt x="887" y="1021"/>
                  </a:cubicBezTo>
                  <a:cubicBezTo>
                    <a:pt x="897" y="1010"/>
                    <a:pt x="903" y="991"/>
                    <a:pt x="899" y="977"/>
                  </a:cubicBezTo>
                  <a:cubicBezTo>
                    <a:pt x="898" y="974"/>
                    <a:pt x="890" y="966"/>
                    <a:pt x="891" y="966"/>
                  </a:cubicBezTo>
                  <a:cubicBezTo>
                    <a:pt x="892" y="964"/>
                    <a:pt x="894" y="964"/>
                    <a:pt x="896" y="964"/>
                  </a:cubicBezTo>
                  <a:cubicBezTo>
                    <a:pt x="898" y="964"/>
                    <a:pt x="901" y="965"/>
                    <a:pt x="903" y="965"/>
                  </a:cubicBezTo>
                  <a:cubicBezTo>
                    <a:pt x="906" y="965"/>
                    <a:pt x="909" y="964"/>
                    <a:pt x="910" y="960"/>
                  </a:cubicBezTo>
                  <a:cubicBezTo>
                    <a:pt x="910" y="960"/>
                    <a:pt x="898" y="956"/>
                    <a:pt x="899" y="949"/>
                  </a:cubicBezTo>
                  <a:cubicBezTo>
                    <a:pt x="900" y="945"/>
                    <a:pt x="902" y="939"/>
                    <a:pt x="896" y="938"/>
                  </a:cubicBezTo>
                  <a:cubicBezTo>
                    <a:pt x="882" y="932"/>
                    <a:pt x="883" y="931"/>
                    <a:pt x="876" y="920"/>
                  </a:cubicBezTo>
                  <a:cubicBezTo>
                    <a:pt x="878" y="919"/>
                    <a:pt x="892" y="917"/>
                    <a:pt x="898" y="917"/>
                  </a:cubicBezTo>
                  <a:cubicBezTo>
                    <a:pt x="900" y="917"/>
                    <a:pt x="901" y="917"/>
                    <a:pt x="901" y="918"/>
                  </a:cubicBezTo>
                  <a:cubicBezTo>
                    <a:pt x="899" y="920"/>
                    <a:pt x="893" y="925"/>
                    <a:pt x="898" y="931"/>
                  </a:cubicBezTo>
                  <a:cubicBezTo>
                    <a:pt x="899" y="932"/>
                    <a:pt x="901" y="932"/>
                    <a:pt x="902" y="932"/>
                  </a:cubicBezTo>
                  <a:cubicBezTo>
                    <a:pt x="903" y="932"/>
                    <a:pt x="905" y="931"/>
                    <a:pt x="906" y="929"/>
                  </a:cubicBezTo>
                  <a:cubicBezTo>
                    <a:pt x="909" y="924"/>
                    <a:pt x="901" y="904"/>
                    <a:pt x="912" y="902"/>
                  </a:cubicBezTo>
                  <a:cubicBezTo>
                    <a:pt x="914" y="901"/>
                    <a:pt x="916" y="899"/>
                    <a:pt x="916" y="896"/>
                  </a:cubicBezTo>
                  <a:lnTo>
                    <a:pt x="916" y="896"/>
                  </a:lnTo>
                  <a:cubicBezTo>
                    <a:pt x="913" y="898"/>
                    <a:pt x="907" y="900"/>
                    <a:pt x="902" y="900"/>
                  </a:cubicBezTo>
                  <a:cubicBezTo>
                    <a:pt x="898" y="900"/>
                    <a:pt x="894" y="898"/>
                    <a:pt x="896" y="892"/>
                  </a:cubicBezTo>
                  <a:lnTo>
                    <a:pt x="896" y="892"/>
                  </a:lnTo>
                  <a:lnTo>
                    <a:pt x="916" y="896"/>
                  </a:lnTo>
                  <a:lnTo>
                    <a:pt x="916" y="896"/>
                  </a:lnTo>
                  <a:cubicBezTo>
                    <a:pt x="918" y="885"/>
                    <a:pt x="915" y="864"/>
                    <a:pt x="917" y="856"/>
                  </a:cubicBezTo>
                  <a:cubicBezTo>
                    <a:pt x="916" y="856"/>
                    <a:pt x="915" y="856"/>
                    <a:pt x="914" y="856"/>
                  </a:cubicBezTo>
                  <a:cubicBezTo>
                    <a:pt x="906" y="856"/>
                    <a:pt x="904" y="860"/>
                    <a:pt x="897" y="860"/>
                  </a:cubicBezTo>
                  <a:cubicBezTo>
                    <a:pt x="896" y="860"/>
                    <a:pt x="895" y="860"/>
                    <a:pt x="894" y="860"/>
                  </a:cubicBezTo>
                  <a:cubicBezTo>
                    <a:pt x="896" y="853"/>
                    <a:pt x="909" y="849"/>
                    <a:pt x="908" y="845"/>
                  </a:cubicBezTo>
                  <a:cubicBezTo>
                    <a:pt x="906" y="839"/>
                    <a:pt x="896" y="833"/>
                    <a:pt x="891" y="828"/>
                  </a:cubicBezTo>
                  <a:cubicBezTo>
                    <a:pt x="900" y="827"/>
                    <a:pt x="947" y="795"/>
                    <a:pt x="924" y="794"/>
                  </a:cubicBezTo>
                  <a:lnTo>
                    <a:pt x="924" y="794"/>
                  </a:lnTo>
                  <a:cubicBezTo>
                    <a:pt x="921" y="797"/>
                    <a:pt x="924" y="799"/>
                    <a:pt x="925" y="801"/>
                  </a:cubicBezTo>
                  <a:cubicBezTo>
                    <a:pt x="925" y="801"/>
                    <a:pt x="925" y="802"/>
                    <a:pt x="924" y="802"/>
                  </a:cubicBezTo>
                  <a:cubicBezTo>
                    <a:pt x="920" y="802"/>
                    <a:pt x="911" y="798"/>
                    <a:pt x="910" y="796"/>
                  </a:cubicBezTo>
                  <a:cubicBezTo>
                    <a:pt x="906" y="794"/>
                    <a:pt x="905" y="787"/>
                    <a:pt x="907" y="784"/>
                  </a:cubicBezTo>
                  <a:cubicBezTo>
                    <a:pt x="908" y="780"/>
                    <a:pt x="911" y="779"/>
                    <a:pt x="914" y="779"/>
                  </a:cubicBezTo>
                  <a:cubicBezTo>
                    <a:pt x="917" y="779"/>
                    <a:pt x="920" y="780"/>
                    <a:pt x="922" y="780"/>
                  </a:cubicBezTo>
                  <a:cubicBezTo>
                    <a:pt x="926" y="780"/>
                    <a:pt x="930" y="779"/>
                    <a:pt x="931" y="773"/>
                  </a:cubicBezTo>
                  <a:cubicBezTo>
                    <a:pt x="934" y="767"/>
                    <a:pt x="936" y="759"/>
                    <a:pt x="933" y="753"/>
                  </a:cubicBezTo>
                  <a:cubicBezTo>
                    <a:pt x="931" y="746"/>
                    <a:pt x="921" y="750"/>
                    <a:pt x="920" y="740"/>
                  </a:cubicBezTo>
                  <a:cubicBezTo>
                    <a:pt x="920" y="734"/>
                    <a:pt x="919" y="730"/>
                    <a:pt x="925" y="730"/>
                  </a:cubicBezTo>
                  <a:cubicBezTo>
                    <a:pt x="926" y="730"/>
                    <a:pt x="926" y="730"/>
                    <a:pt x="927" y="730"/>
                  </a:cubicBezTo>
                  <a:cubicBezTo>
                    <a:pt x="929" y="731"/>
                    <a:pt x="934" y="733"/>
                    <a:pt x="937" y="733"/>
                  </a:cubicBezTo>
                  <a:cubicBezTo>
                    <a:pt x="937" y="733"/>
                    <a:pt x="937" y="733"/>
                    <a:pt x="937" y="733"/>
                  </a:cubicBezTo>
                  <a:cubicBezTo>
                    <a:pt x="942" y="732"/>
                    <a:pt x="909" y="704"/>
                    <a:pt x="919" y="698"/>
                  </a:cubicBezTo>
                  <a:cubicBezTo>
                    <a:pt x="928" y="695"/>
                    <a:pt x="937" y="698"/>
                    <a:pt x="937" y="685"/>
                  </a:cubicBezTo>
                  <a:cubicBezTo>
                    <a:pt x="937" y="683"/>
                    <a:pt x="936" y="670"/>
                    <a:pt x="934" y="668"/>
                  </a:cubicBezTo>
                  <a:lnTo>
                    <a:pt x="934" y="668"/>
                  </a:lnTo>
                  <a:cubicBezTo>
                    <a:pt x="935" y="670"/>
                    <a:pt x="921" y="686"/>
                    <a:pt x="917" y="686"/>
                  </a:cubicBezTo>
                  <a:cubicBezTo>
                    <a:pt x="916" y="686"/>
                    <a:pt x="915" y="685"/>
                    <a:pt x="916" y="684"/>
                  </a:cubicBezTo>
                  <a:cubicBezTo>
                    <a:pt x="917" y="675"/>
                    <a:pt x="921" y="666"/>
                    <a:pt x="919" y="657"/>
                  </a:cubicBezTo>
                  <a:lnTo>
                    <a:pt x="917" y="643"/>
                  </a:lnTo>
                  <a:cubicBezTo>
                    <a:pt x="918" y="641"/>
                    <a:pt x="918" y="640"/>
                    <a:pt x="916" y="640"/>
                  </a:cubicBezTo>
                  <a:cubicBezTo>
                    <a:pt x="915" y="640"/>
                    <a:pt x="915" y="640"/>
                    <a:pt x="914" y="640"/>
                  </a:cubicBezTo>
                  <a:cubicBezTo>
                    <a:pt x="913" y="639"/>
                    <a:pt x="915" y="639"/>
                    <a:pt x="917" y="639"/>
                  </a:cubicBezTo>
                  <a:cubicBezTo>
                    <a:pt x="921" y="639"/>
                    <a:pt x="929" y="640"/>
                    <a:pt x="931" y="640"/>
                  </a:cubicBezTo>
                  <a:cubicBezTo>
                    <a:pt x="932" y="640"/>
                    <a:pt x="932" y="640"/>
                    <a:pt x="932" y="640"/>
                  </a:cubicBezTo>
                  <a:cubicBezTo>
                    <a:pt x="939" y="638"/>
                    <a:pt x="931" y="630"/>
                    <a:pt x="928" y="629"/>
                  </a:cubicBezTo>
                  <a:cubicBezTo>
                    <a:pt x="924" y="627"/>
                    <a:pt x="914" y="623"/>
                    <a:pt x="917" y="617"/>
                  </a:cubicBezTo>
                  <a:cubicBezTo>
                    <a:pt x="921" y="612"/>
                    <a:pt x="928" y="615"/>
                    <a:pt x="932" y="612"/>
                  </a:cubicBezTo>
                  <a:lnTo>
                    <a:pt x="932" y="612"/>
                  </a:lnTo>
                  <a:cubicBezTo>
                    <a:pt x="932" y="612"/>
                    <a:pt x="931" y="612"/>
                    <a:pt x="930" y="612"/>
                  </a:cubicBezTo>
                  <a:cubicBezTo>
                    <a:pt x="924" y="612"/>
                    <a:pt x="912" y="598"/>
                    <a:pt x="910" y="594"/>
                  </a:cubicBezTo>
                  <a:cubicBezTo>
                    <a:pt x="908" y="590"/>
                    <a:pt x="907" y="585"/>
                    <a:pt x="907" y="580"/>
                  </a:cubicBezTo>
                  <a:cubicBezTo>
                    <a:pt x="908" y="575"/>
                    <a:pt x="912" y="576"/>
                    <a:pt x="913" y="572"/>
                  </a:cubicBezTo>
                  <a:cubicBezTo>
                    <a:pt x="913" y="568"/>
                    <a:pt x="911" y="552"/>
                    <a:pt x="904" y="552"/>
                  </a:cubicBezTo>
                  <a:cubicBezTo>
                    <a:pt x="904" y="552"/>
                    <a:pt x="904" y="552"/>
                    <a:pt x="903" y="552"/>
                  </a:cubicBezTo>
                  <a:cubicBezTo>
                    <a:pt x="901" y="552"/>
                    <a:pt x="900" y="552"/>
                    <a:pt x="898" y="552"/>
                  </a:cubicBezTo>
                  <a:cubicBezTo>
                    <a:pt x="895" y="552"/>
                    <a:pt x="893" y="551"/>
                    <a:pt x="891" y="546"/>
                  </a:cubicBezTo>
                  <a:cubicBezTo>
                    <a:pt x="891" y="546"/>
                    <a:pt x="888" y="539"/>
                    <a:pt x="889" y="538"/>
                  </a:cubicBezTo>
                  <a:cubicBezTo>
                    <a:pt x="890" y="538"/>
                    <a:pt x="890" y="538"/>
                    <a:pt x="890" y="538"/>
                  </a:cubicBezTo>
                  <a:cubicBezTo>
                    <a:pt x="892" y="538"/>
                    <a:pt x="900" y="542"/>
                    <a:pt x="906" y="542"/>
                  </a:cubicBezTo>
                  <a:cubicBezTo>
                    <a:pt x="910" y="542"/>
                    <a:pt x="912" y="540"/>
                    <a:pt x="912" y="536"/>
                  </a:cubicBezTo>
                  <a:cubicBezTo>
                    <a:pt x="911" y="526"/>
                    <a:pt x="896" y="527"/>
                    <a:pt x="898" y="515"/>
                  </a:cubicBezTo>
                  <a:cubicBezTo>
                    <a:pt x="903" y="501"/>
                    <a:pt x="889" y="498"/>
                    <a:pt x="880" y="493"/>
                  </a:cubicBezTo>
                  <a:cubicBezTo>
                    <a:pt x="872" y="489"/>
                    <a:pt x="876" y="489"/>
                    <a:pt x="876" y="484"/>
                  </a:cubicBezTo>
                  <a:cubicBezTo>
                    <a:pt x="875" y="482"/>
                    <a:pt x="869" y="478"/>
                    <a:pt x="867" y="476"/>
                  </a:cubicBezTo>
                  <a:cubicBezTo>
                    <a:pt x="866" y="476"/>
                    <a:pt x="865" y="476"/>
                    <a:pt x="864" y="476"/>
                  </a:cubicBezTo>
                  <a:cubicBezTo>
                    <a:pt x="856" y="476"/>
                    <a:pt x="845" y="472"/>
                    <a:pt x="853" y="463"/>
                  </a:cubicBezTo>
                  <a:cubicBezTo>
                    <a:pt x="855" y="460"/>
                    <a:pt x="870" y="442"/>
                    <a:pt x="862" y="442"/>
                  </a:cubicBezTo>
                  <a:cubicBezTo>
                    <a:pt x="861" y="442"/>
                    <a:pt x="860" y="442"/>
                    <a:pt x="859" y="443"/>
                  </a:cubicBezTo>
                  <a:cubicBezTo>
                    <a:pt x="855" y="443"/>
                    <a:pt x="852" y="445"/>
                    <a:pt x="849" y="445"/>
                  </a:cubicBezTo>
                  <a:cubicBezTo>
                    <a:pt x="847" y="445"/>
                    <a:pt x="845" y="444"/>
                    <a:pt x="843" y="440"/>
                  </a:cubicBezTo>
                  <a:cubicBezTo>
                    <a:pt x="841" y="436"/>
                    <a:pt x="848" y="434"/>
                    <a:pt x="849" y="430"/>
                  </a:cubicBezTo>
                  <a:cubicBezTo>
                    <a:pt x="851" y="426"/>
                    <a:pt x="847" y="422"/>
                    <a:pt x="844" y="419"/>
                  </a:cubicBezTo>
                  <a:lnTo>
                    <a:pt x="834" y="429"/>
                  </a:lnTo>
                  <a:cubicBezTo>
                    <a:pt x="834" y="432"/>
                    <a:pt x="835" y="437"/>
                    <a:pt x="833" y="441"/>
                  </a:cubicBezTo>
                  <a:cubicBezTo>
                    <a:pt x="832" y="442"/>
                    <a:pt x="831" y="443"/>
                    <a:pt x="830" y="443"/>
                  </a:cubicBezTo>
                  <a:cubicBezTo>
                    <a:pt x="825" y="443"/>
                    <a:pt x="819" y="434"/>
                    <a:pt x="819" y="433"/>
                  </a:cubicBezTo>
                  <a:cubicBezTo>
                    <a:pt x="812" y="425"/>
                    <a:pt x="821" y="424"/>
                    <a:pt x="819" y="414"/>
                  </a:cubicBezTo>
                  <a:cubicBezTo>
                    <a:pt x="818" y="412"/>
                    <a:pt x="814" y="397"/>
                    <a:pt x="811" y="397"/>
                  </a:cubicBezTo>
                  <a:cubicBezTo>
                    <a:pt x="811" y="397"/>
                    <a:pt x="811" y="397"/>
                    <a:pt x="811" y="397"/>
                  </a:cubicBezTo>
                  <a:cubicBezTo>
                    <a:pt x="807" y="398"/>
                    <a:pt x="805" y="402"/>
                    <a:pt x="802" y="402"/>
                  </a:cubicBezTo>
                  <a:cubicBezTo>
                    <a:pt x="801" y="402"/>
                    <a:pt x="799" y="401"/>
                    <a:pt x="797" y="399"/>
                  </a:cubicBezTo>
                  <a:cubicBezTo>
                    <a:pt x="794" y="397"/>
                    <a:pt x="792" y="392"/>
                    <a:pt x="789" y="392"/>
                  </a:cubicBezTo>
                  <a:cubicBezTo>
                    <a:pt x="788" y="392"/>
                    <a:pt x="788" y="393"/>
                    <a:pt x="787" y="393"/>
                  </a:cubicBezTo>
                  <a:cubicBezTo>
                    <a:pt x="787" y="393"/>
                    <a:pt x="786" y="393"/>
                    <a:pt x="785" y="393"/>
                  </a:cubicBezTo>
                  <a:cubicBezTo>
                    <a:pt x="774" y="393"/>
                    <a:pt x="758" y="373"/>
                    <a:pt x="753" y="368"/>
                  </a:cubicBezTo>
                  <a:cubicBezTo>
                    <a:pt x="747" y="363"/>
                    <a:pt x="750" y="362"/>
                    <a:pt x="752" y="355"/>
                  </a:cubicBezTo>
                  <a:cubicBezTo>
                    <a:pt x="753" y="349"/>
                    <a:pt x="743" y="343"/>
                    <a:pt x="739" y="341"/>
                  </a:cubicBezTo>
                  <a:cubicBezTo>
                    <a:pt x="737" y="337"/>
                    <a:pt x="732" y="331"/>
                    <a:pt x="726" y="331"/>
                  </a:cubicBezTo>
                  <a:cubicBezTo>
                    <a:pt x="725" y="331"/>
                    <a:pt x="723" y="332"/>
                    <a:pt x="721" y="333"/>
                  </a:cubicBezTo>
                  <a:cubicBezTo>
                    <a:pt x="720" y="335"/>
                    <a:pt x="718" y="335"/>
                    <a:pt x="717" y="335"/>
                  </a:cubicBezTo>
                  <a:cubicBezTo>
                    <a:pt x="715" y="335"/>
                    <a:pt x="713" y="333"/>
                    <a:pt x="710" y="331"/>
                  </a:cubicBezTo>
                  <a:cubicBezTo>
                    <a:pt x="709" y="330"/>
                    <a:pt x="708" y="330"/>
                    <a:pt x="708" y="330"/>
                  </a:cubicBezTo>
                  <a:cubicBezTo>
                    <a:pt x="705" y="330"/>
                    <a:pt x="703" y="333"/>
                    <a:pt x="700" y="333"/>
                  </a:cubicBezTo>
                  <a:cubicBezTo>
                    <a:pt x="699" y="333"/>
                    <a:pt x="699" y="333"/>
                    <a:pt x="698" y="333"/>
                  </a:cubicBezTo>
                  <a:cubicBezTo>
                    <a:pt x="690" y="331"/>
                    <a:pt x="688" y="326"/>
                    <a:pt x="681" y="322"/>
                  </a:cubicBezTo>
                  <a:cubicBezTo>
                    <a:pt x="680" y="322"/>
                    <a:pt x="679" y="322"/>
                    <a:pt x="679" y="322"/>
                  </a:cubicBezTo>
                  <a:cubicBezTo>
                    <a:pt x="669" y="322"/>
                    <a:pt x="648" y="342"/>
                    <a:pt x="652" y="348"/>
                  </a:cubicBezTo>
                  <a:cubicBezTo>
                    <a:pt x="652" y="348"/>
                    <a:pt x="660" y="348"/>
                    <a:pt x="661" y="349"/>
                  </a:cubicBezTo>
                  <a:cubicBezTo>
                    <a:pt x="664" y="351"/>
                    <a:pt x="668" y="354"/>
                    <a:pt x="669" y="359"/>
                  </a:cubicBezTo>
                  <a:cubicBezTo>
                    <a:pt x="675" y="367"/>
                    <a:pt x="682" y="374"/>
                    <a:pt x="691" y="378"/>
                  </a:cubicBezTo>
                  <a:cubicBezTo>
                    <a:pt x="692" y="378"/>
                    <a:pt x="692" y="378"/>
                    <a:pt x="692" y="378"/>
                  </a:cubicBezTo>
                  <a:cubicBezTo>
                    <a:pt x="697" y="378"/>
                    <a:pt x="700" y="365"/>
                    <a:pt x="708" y="365"/>
                  </a:cubicBezTo>
                  <a:cubicBezTo>
                    <a:pt x="708" y="365"/>
                    <a:pt x="709" y="365"/>
                    <a:pt x="710" y="365"/>
                  </a:cubicBezTo>
                  <a:cubicBezTo>
                    <a:pt x="717" y="367"/>
                    <a:pt x="718" y="373"/>
                    <a:pt x="720" y="380"/>
                  </a:cubicBezTo>
                  <a:cubicBezTo>
                    <a:pt x="716" y="384"/>
                    <a:pt x="716" y="386"/>
                    <a:pt x="720" y="388"/>
                  </a:cubicBezTo>
                  <a:cubicBezTo>
                    <a:pt x="723" y="390"/>
                    <a:pt x="724" y="391"/>
                    <a:pt x="724" y="391"/>
                  </a:cubicBezTo>
                  <a:cubicBezTo>
                    <a:pt x="726" y="391"/>
                    <a:pt x="726" y="388"/>
                    <a:pt x="731" y="385"/>
                  </a:cubicBezTo>
                  <a:cubicBezTo>
                    <a:pt x="732" y="384"/>
                    <a:pt x="734" y="384"/>
                    <a:pt x="735" y="384"/>
                  </a:cubicBezTo>
                  <a:cubicBezTo>
                    <a:pt x="738" y="384"/>
                    <a:pt x="741" y="385"/>
                    <a:pt x="741" y="388"/>
                  </a:cubicBezTo>
                  <a:cubicBezTo>
                    <a:pt x="741" y="398"/>
                    <a:pt x="725" y="401"/>
                    <a:pt x="735" y="409"/>
                  </a:cubicBezTo>
                  <a:cubicBezTo>
                    <a:pt x="737" y="411"/>
                    <a:pt x="742" y="412"/>
                    <a:pt x="747" y="412"/>
                  </a:cubicBezTo>
                  <a:cubicBezTo>
                    <a:pt x="750" y="412"/>
                    <a:pt x="754" y="412"/>
                    <a:pt x="756" y="409"/>
                  </a:cubicBezTo>
                  <a:cubicBezTo>
                    <a:pt x="759" y="409"/>
                    <a:pt x="760" y="414"/>
                    <a:pt x="763" y="415"/>
                  </a:cubicBezTo>
                  <a:cubicBezTo>
                    <a:pt x="765" y="416"/>
                    <a:pt x="793" y="426"/>
                    <a:pt x="792" y="429"/>
                  </a:cubicBezTo>
                  <a:cubicBezTo>
                    <a:pt x="791" y="436"/>
                    <a:pt x="770" y="432"/>
                    <a:pt x="766" y="436"/>
                  </a:cubicBezTo>
                  <a:lnTo>
                    <a:pt x="766" y="436"/>
                  </a:lnTo>
                  <a:cubicBezTo>
                    <a:pt x="767" y="435"/>
                    <a:pt x="767" y="435"/>
                    <a:pt x="768" y="435"/>
                  </a:cubicBezTo>
                  <a:cubicBezTo>
                    <a:pt x="775" y="435"/>
                    <a:pt x="796" y="451"/>
                    <a:pt x="801" y="451"/>
                  </a:cubicBezTo>
                  <a:cubicBezTo>
                    <a:pt x="809" y="452"/>
                    <a:pt x="810" y="457"/>
                    <a:pt x="808" y="465"/>
                  </a:cubicBezTo>
                  <a:cubicBezTo>
                    <a:pt x="807" y="479"/>
                    <a:pt x="814" y="472"/>
                    <a:pt x="818" y="477"/>
                  </a:cubicBezTo>
                  <a:cubicBezTo>
                    <a:pt x="820" y="482"/>
                    <a:pt x="822" y="483"/>
                    <a:pt x="820" y="489"/>
                  </a:cubicBezTo>
                  <a:cubicBezTo>
                    <a:pt x="820" y="491"/>
                    <a:pt x="820" y="493"/>
                    <a:pt x="821" y="494"/>
                  </a:cubicBezTo>
                  <a:cubicBezTo>
                    <a:pt x="822" y="495"/>
                    <a:pt x="824" y="496"/>
                    <a:pt x="826" y="496"/>
                  </a:cubicBezTo>
                  <a:cubicBezTo>
                    <a:pt x="829" y="496"/>
                    <a:pt x="832" y="494"/>
                    <a:pt x="834" y="491"/>
                  </a:cubicBezTo>
                  <a:cubicBezTo>
                    <a:pt x="835" y="488"/>
                    <a:pt x="839" y="485"/>
                    <a:pt x="841" y="485"/>
                  </a:cubicBezTo>
                  <a:cubicBezTo>
                    <a:pt x="843" y="485"/>
                    <a:pt x="844" y="485"/>
                    <a:pt x="844" y="488"/>
                  </a:cubicBezTo>
                  <a:cubicBezTo>
                    <a:pt x="844" y="495"/>
                    <a:pt x="838" y="500"/>
                    <a:pt x="838" y="506"/>
                  </a:cubicBezTo>
                  <a:cubicBezTo>
                    <a:pt x="839" y="512"/>
                    <a:pt x="845" y="516"/>
                    <a:pt x="851" y="519"/>
                  </a:cubicBezTo>
                  <a:cubicBezTo>
                    <a:pt x="854" y="523"/>
                    <a:pt x="855" y="527"/>
                    <a:pt x="854" y="532"/>
                  </a:cubicBezTo>
                  <a:cubicBezTo>
                    <a:pt x="851" y="534"/>
                    <a:pt x="850" y="536"/>
                    <a:pt x="851" y="538"/>
                  </a:cubicBezTo>
                  <a:cubicBezTo>
                    <a:pt x="853" y="545"/>
                    <a:pt x="859" y="541"/>
                    <a:pt x="862" y="547"/>
                  </a:cubicBezTo>
                  <a:cubicBezTo>
                    <a:pt x="863" y="553"/>
                    <a:pt x="861" y="557"/>
                    <a:pt x="862" y="561"/>
                  </a:cubicBezTo>
                  <a:cubicBezTo>
                    <a:pt x="862" y="573"/>
                    <a:pt x="869" y="585"/>
                    <a:pt x="880" y="593"/>
                  </a:cubicBezTo>
                  <a:cubicBezTo>
                    <a:pt x="887" y="599"/>
                    <a:pt x="888" y="601"/>
                    <a:pt x="876" y="602"/>
                  </a:cubicBezTo>
                  <a:cubicBezTo>
                    <a:pt x="875" y="601"/>
                    <a:pt x="874" y="601"/>
                    <a:pt x="873" y="601"/>
                  </a:cubicBezTo>
                  <a:cubicBezTo>
                    <a:pt x="870" y="601"/>
                    <a:pt x="870" y="607"/>
                    <a:pt x="870" y="610"/>
                  </a:cubicBezTo>
                  <a:cubicBezTo>
                    <a:pt x="871" y="616"/>
                    <a:pt x="871" y="624"/>
                    <a:pt x="875" y="629"/>
                  </a:cubicBezTo>
                  <a:cubicBezTo>
                    <a:pt x="878" y="634"/>
                    <a:pt x="885" y="636"/>
                    <a:pt x="882" y="644"/>
                  </a:cubicBezTo>
                  <a:cubicBezTo>
                    <a:pt x="870" y="645"/>
                    <a:pt x="876" y="661"/>
                    <a:pt x="878" y="666"/>
                  </a:cubicBezTo>
                  <a:cubicBezTo>
                    <a:pt x="881" y="671"/>
                    <a:pt x="897" y="679"/>
                    <a:pt x="894" y="682"/>
                  </a:cubicBezTo>
                  <a:cubicBezTo>
                    <a:pt x="883" y="688"/>
                    <a:pt x="879" y="690"/>
                    <a:pt x="878" y="701"/>
                  </a:cubicBezTo>
                  <a:cubicBezTo>
                    <a:pt x="876" y="717"/>
                    <a:pt x="876" y="734"/>
                    <a:pt x="879" y="750"/>
                  </a:cubicBezTo>
                  <a:cubicBezTo>
                    <a:pt x="880" y="755"/>
                    <a:pt x="881" y="761"/>
                    <a:pt x="882" y="767"/>
                  </a:cubicBezTo>
                  <a:cubicBezTo>
                    <a:pt x="882" y="772"/>
                    <a:pt x="888" y="774"/>
                    <a:pt x="888" y="778"/>
                  </a:cubicBezTo>
                  <a:cubicBezTo>
                    <a:pt x="887" y="782"/>
                    <a:pt x="876" y="786"/>
                    <a:pt x="873" y="789"/>
                  </a:cubicBezTo>
                  <a:cubicBezTo>
                    <a:pt x="869" y="794"/>
                    <a:pt x="866" y="799"/>
                    <a:pt x="864" y="804"/>
                  </a:cubicBezTo>
                  <a:cubicBezTo>
                    <a:pt x="862" y="812"/>
                    <a:pt x="863" y="818"/>
                    <a:pt x="874" y="820"/>
                  </a:cubicBezTo>
                  <a:cubicBezTo>
                    <a:pt x="874" y="820"/>
                    <a:pt x="873" y="820"/>
                    <a:pt x="873" y="820"/>
                  </a:cubicBezTo>
                  <a:cubicBezTo>
                    <a:pt x="866" y="820"/>
                    <a:pt x="877" y="837"/>
                    <a:pt x="878" y="841"/>
                  </a:cubicBezTo>
                  <a:cubicBezTo>
                    <a:pt x="879" y="843"/>
                    <a:pt x="866" y="851"/>
                    <a:pt x="863" y="856"/>
                  </a:cubicBezTo>
                  <a:cubicBezTo>
                    <a:pt x="860" y="862"/>
                    <a:pt x="857" y="870"/>
                    <a:pt x="859" y="877"/>
                  </a:cubicBezTo>
                  <a:cubicBezTo>
                    <a:pt x="860" y="883"/>
                    <a:pt x="869" y="882"/>
                    <a:pt x="876" y="883"/>
                  </a:cubicBezTo>
                  <a:cubicBezTo>
                    <a:pt x="875" y="885"/>
                    <a:pt x="875" y="892"/>
                    <a:pt x="873" y="895"/>
                  </a:cubicBezTo>
                  <a:cubicBezTo>
                    <a:pt x="871" y="894"/>
                    <a:pt x="869" y="894"/>
                    <a:pt x="867" y="894"/>
                  </a:cubicBezTo>
                  <a:cubicBezTo>
                    <a:pt x="864" y="896"/>
                    <a:pt x="864" y="902"/>
                    <a:pt x="864" y="904"/>
                  </a:cubicBezTo>
                  <a:cubicBezTo>
                    <a:pt x="864" y="906"/>
                    <a:pt x="858" y="906"/>
                    <a:pt x="855" y="910"/>
                  </a:cubicBezTo>
                  <a:cubicBezTo>
                    <a:pt x="854" y="913"/>
                    <a:pt x="853" y="918"/>
                    <a:pt x="853" y="922"/>
                  </a:cubicBezTo>
                  <a:cubicBezTo>
                    <a:pt x="853" y="934"/>
                    <a:pt x="858" y="941"/>
                    <a:pt x="863" y="952"/>
                  </a:cubicBezTo>
                  <a:cubicBezTo>
                    <a:pt x="866" y="960"/>
                    <a:pt x="865" y="963"/>
                    <a:pt x="862" y="963"/>
                  </a:cubicBezTo>
                  <a:cubicBezTo>
                    <a:pt x="860" y="963"/>
                    <a:pt x="855" y="961"/>
                    <a:pt x="850" y="959"/>
                  </a:cubicBezTo>
                  <a:lnTo>
                    <a:pt x="850" y="959"/>
                  </a:lnTo>
                  <a:cubicBezTo>
                    <a:pt x="856" y="961"/>
                    <a:pt x="849" y="967"/>
                    <a:pt x="853" y="972"/>
                  </a:cubicBezTo>
                  <a:cubicBezTo>
                    <a:pt x="854" y="973"/>
                    <a:pt x="862" y="975"/>
                    <a:pt x="862" y="976"/>
                  </a:cubicBezTo>
                  <a:cubicBezTo>
                    <a:pt x="861" y="981"/>
                    <a:pt x="850" y="978"/>
                    <a:pt x="849" y="983"/>
                  </a:cubicBezTo>
                  <a:cubicBezTo>
                    <a:pt x="848" y="989"/>
                    <a:pt x="855" y="995"/>
                    <a:pt x="856" y="1002"/>
                  </a:cubicBezTo>
                  <a:cubicBezTo>
                    <a:pt x="857" y="1006"/>
                    <a:pt x="856" y="1007"/>
                    <a:pt x="855" y="1007"/>
                  </a:cubicBezTo>
                  <a:cubicBezTo>
                    <a:pt x="853" y="1007"/>
                    <a:pt x="850" y="1003"/>
                    <a:pt x="849" y="1000"/>
                  </a:cubicBezTo>
                  <a:cubicBezTo>
                    <a:pt x="848" y="997"/>
                    <a:pt x="843" y="995"/>
                    <a:pt x="840" y="995"/>
                  </a:cubicBezTo>
                  <a:cubicBezTo>
                    <a:pt x="836" y="995"/>
                    <a:pt x="833" y="997"/>
                    <a:pt x="834" y="1001"/>
                  </a:cubicBezTo>
                  <a:cubicBezTo>
                    <a:pt x="834" y="1010"/>
                    <a:pt x="839" y="1021"/>
                    <a:pt x="849" y="1024"/>
                  </a:cubicBezTo>
                  <a:lnTo>
                    <a:pt x="849" y="1024"/>
                  </a:lnTo>
                  <a:cubicBezTo>
                    <a:pt x="848" y="1024"/>
                    <a:pt x="847" y="1024"/>
                    <a:pt x="846" y="1024"/>
                  </a:cubicBezTo>
                  <a:cubicBezTo>
                    <a:pt x="826" y="1024"/>
                    <a:pt x="834" y="1073"/>
                    <a:pt x="818" y="1073"/>
                  </a:cubicBezTo>
                  <a:cubicBezTo>
                    <a:pt x="818" y="1073"/>
                    <a:pt x="817" y="1073"/>
                    <a:pt x="816" y="1073"/>
                  </a:cubicBezTo>
                  <a:cubicBezTo>
                    <a:pt x="801" y="1080"/>
                    <a:pt x="814" y="1094"/>
                    <a:pt x="813" y="1105"/>
                  </a:cubicBezTo>
                  <a:cubicBezTo>
                    <a:pt x="812" y="1115"/>
                    <a:pt x="808" y="1123"/>
                    <a:pt x="807" y="1131"/>
                  </a:cubicBezTo>
                  <a:cubicBezTo>
                    <a:pt x="803" y="1143"/>
                    <a:pt x="806" y="1156"/>
                    <a:pt x="803" y="1166"/>
                  </a:cubicBezTo>
                  <a:cubicBezTo>
                    <a:pt x="800" y="1175"/>
                    <a:pt x="792" y="1175"/>
                    <a:pt x="789" y="1186"/>
                  </a:cubicBezTo>
                  <a:cubicBezTo>
                    <a:pt x="787" y="1190"/>
                    <a:pt x="785" y="1196"/>
                    <a:pt x="788" y="1200"/>
                  </a:cubicBezTo>
                  <a:cubicBezTo>
                    <a:pt x="789" y="1203"/>
                    <a:pt x="795" y="1203"/>
                    <a:pt x="793" y="1207"/>
                  </a:cubicBezTo>
                  <a:cubicBezTo>
                    <a:pt x="792" y="1210"/>
                    <a:pt x="788" y="1211"/>
                    <a:pt x="783" y="1211"/>
                  </a:cubicBezTo>
                  <a:cubicBezTo>
                    <a:pt x="778" y="1211"/>
                    <a:pt x="773" y="1210"/>
                    <a:pt x="770" y="1209"/>
                  </a:cubicBezTo>
                  <a:lnTo>
                    <a:pt x="770" y="1209"/>
                  </a:lnTo>
                  <a:cubicBezTo>
                    <a:pt x="783" y="1214"/>
                    <a:pt x="753" y="1281"/>
                    <a:pt x="749" y="1289"/>
                  </a:cubicBezTo>
                  <a:cubicBezTo>
                    <a:pt x="745" y="1299"/>
                    <a:pt x="734" y="1308"/>
                    <a:pt x="731" y="1317"/>
                  </a:cubicBezTo>
                  <a:cubicBezTo>
                    <a:pt x="729" y="1326"/>
                    <a:pt x="728" y="1336"/>
                    <a:pt x="730" y="1345"/>
                  </a:cubicBezTo>
                  <a:cubicBezTo>
                    <a:pt x="730" y="1348"/>
                    <a:pt x="738" y="1361"/>
                    <a:pt x="742" y="1361"/>
                  </a:cubicBezTo>
                  <a:cubicBezTo>
                    <a:pt x="742" y="1361"/>
                    <a:pt x="743" y="1361"/>
                    <a:pt x="743" y="1360"/>
                  </a:cubicBezTo>
                  <a:lnTo>
                    <a:pt x="743" y="1360"/>
                  </a:lnTo>
                  <a:cubicBezTo>
                    <a:pt x="742" y="1362"/>
                    <a:pt x="741" y="1362"/>
                    <a:pt x="739" y="1362"/>
                  </a:cubicBezTo>
                  <a:cubicBezTo>
                    <a:pt x="736" y="1362"/>
                    <a:pt x="731" y="1361"/>
                    <a:pt x="728" y="1361"/>
                  </a:cubicBezTo>
                  <a:cubicBezTo>
                    <a:pt x="725" y="1361"/>
                    <a:pt x="723" y="1362"/>
                    <a:pt x="724" y="1367"/>
                  </a:cubicBezTo>
                  <a:cubicBezTo>
                    <a:pt x="724" y="1369"/>
                    <a:pt x="731" y="1383"/>
                    <a:pt x="727" y="1385"/>
                  </a:cubicBezTo>
                  <a:cubicBezTo>
                    <a:pt x="726" y="1385"/>
                    <a:pt x="717" y="1375"/>
                    <a:pt x="714" y="1375"/>
                  </a:cubicBezTo>
                  <a:cubicBezTo>
                    <a:pt x="713" y="1375"/>
                    <a:pt x="712" y="1375"/>
                    <a:pt x="712" y="1377"/>
                  </a:cubicBezTo>
                  <a:cubicBezTo>
                    <a:pt x="710" y="1385"/>
                    <a:pt x="711" y="1400"/>
                    <a:pt x="721" y="1405"/>
                  </a:cubicBezTo>
                  <a:cubicBezTo>
                    <a:pt x="721" y="1410"/>
                    <a:pt x="707" y="1411"/>
                    <a:pt x="703" y="1411"/>
                  </a:cubicBezTo>
                  <a:cubicBezTo>
                    <a:pt x="702" y="1413"/>
                    <a:pt x="688" y="1423"/>
                    <a:pt x="689" y="1425"/>
                  </a:cubicBezTo>
                  <a:cubicBezTo>
                    <a:pt x="693" y="1430"/>
                    <a:pt x="703" y="1433"/>
                    <a:pt x="701" y="1441"/>
                  </a:cubicBezTo>
                  <a:cubicBezTo>
                    <a:pt x="699" y="1448"/>
                    <a:pt x="693" y="1450"/>
                    <a:pt x="692" y="1458"/>
                  </a:cubicBezTo>
                  <a:cubicBezTo>
                    <a:pt x="691" y="1465"/>
                    <a:pt x="695" y="1468"/>
                    <a:pt x="691" y="1475"/>
                  </a:cubicBezTo>
                  <a:cubicBezTo>
                    <a:pt x="688" y="1482"/>
                    <a:pt x="679" y="1482"/>
                    <a:pt x="674" y="1489"/>
                  </a:cubicBezTo>
                  <a:cubicBezTo>
                    <a:pt x="670" y="1495"/>
                    <a:pt x="668" y="1505"/>
                    <a:pt x="676" y="1510"/>
                  </a:cubicBezTo>
                  <a:cubicBezTo>
                    <a:pt x="674" y="1510"/>
                    <a:pt x="656" y="1517"/>
                    <a:pt x="660" y="1518"/>
                  </a:cubicBezTo>
                  <a:cubicBezTo>
                    <a:pt x="664" y="1519"/>
                    <a:pt x="679" y="1517"/>
                    <a:pt x="674" y="1526"/>
                  </a:cubicBezTo>
                  <a:cubicBezTo>
                    <a:pt x="671" y="1531"/>
                    <a:pt x="665" y="1531"/>
                    <a:pt x="662" y="1535"/>
                  </a:cubicBezTo>
                  <a:cubicBezTo>
                    <a:pt x="654" y="1543"/>
                    <a:pt x="645" y="1558"/>
                    <a:pt x="653" y="1568"/>
                  </a:cubicBezTo>
                  <a:cubicBezTo>
                    <a:pt x="652" y="1567"/>
                    <a:pt x="651" y="1567"/>
                    <a:pt x="649" y="1567"/>
                  </a:cubicBezTo>
                  <a:cubicBezTo>
                    <a:pt x="643" y="1567"/>
                    <a:pt x="631" y="1575"/>
                    <a:pt x="629" y="1578"/>
                  </a:cubicBezTo>
                  <a:cubicBezTo>
                    <a:pt x="638" y="1582"/>
                    <a:pt x="634" y="1585"/>
                    <a:pt x="630" y="1592"/>
                  </a:cubicBezTo>
                  <a:cubicBezTo>
                    <a:pt x="627" y="1599"/>
                    <a:pt x="628" y="1595"/>
                    <a:pt x="632" y="1600"/>
                  </a:cubicBezTo>
                  <a:cubicBezTo>
                    <a:pt x="638" y="1607"/>
                    <a:pt x="619" y="1619"/>
                    <a:pt x="615" y="1624"/>
                  </a:cubicBezTo>
                  <a:cubicBezTo>
                    <a:pt x="614" y="1627"/>
                    <a:pt x="618" y="1631"/>
                    <a:pt x="616" y="1636"/>
                  </a:cubicBezTo>
                  <a:cubicBezTo>
                    <a:pt x="614" y="1644"/>
                    <a:pt x="610" y="1650"/>
                    <a:pt x="607" y="1658"/>
                  </a:cubicBezTo>
                  <a:cubicBezTo>
                    <a:pt x="601" y="1670"/>
                    <a:pt x="599" y="1677"/>
                    <a:pt x="607" y="1689"/>
                  </a:cubicBezTo>
                  <a:lnTo>
                    <a:pt x="607" y="1689"/>
                  </a:lnTo>
                  <a:cubicBezTo>
                    <a:pt x="604" y="1684"/>
                    <a:pt x="600" y="1679"/>
                    <a:pt x="595" y="1678"/>
                  </a:cubicBezTo>
                  <a:cubicBezTo>
                    <a:pt x="595" y="1678"/>
                    <a:pt x="594" y="1678"/>
                    <a:pt x="594" y="1678"/>
                  </a:cubicBezTo>
                  <a:cubicBezTo>
                    <a:pt x="589" y="1678"/>
                    <a:pt x="592" y="1688"/>
                    <a:pt x="593" y="1690"/>
                  </a:cubicBezTo>
                  <a:cubicBezTo>
                    <a:pt x="601" y="1704"/>
                    <a:pt x="596" y="1708"/>
                    <a:pt x="583" y="1708"/>
                  </a:cubicBezTo>
                  <a:cubicBezTo>
                    <a:pt x="581" y="1708"/>
                    <a:pt x="580" y="1708"/>
                    <a:pt x="579" y="1708"/>
                  </a:cubicBezTo>
                  <a:cubicBezTo>
                    <a:pt x="578" y="1708"/>
                    <a:pt x="578" y="1708"/>
                    <a:pt x="578" y="1708"/>
                  </a:cubicBezTo>
                  <a:cubicBezTo>
                    <a:pt x="569" y="1708"/>
                    <a:pt x="589" y="1730"/>
                    <a:pt x="583" y="1730"/>
                  </a:cubicBezTo>
                  <a:cubicBezTo>
                    <a:pt x="583" y="1730"/>
                    <a:pt x="581" y="1730"/>
                    <a:pt x="580" y="1729"/>
                  </a:cubicBezTo>
                  <a:cubicBezTo>
                    <a:pt x="578" y="1728"/>
                    <a:pt x="577" y="1728"/>
                    <a:pt x="576" y="1728"/>
                  </a:cubicBezTo>
                  <a:cubicBezTo>
                    <a:pt x="567" y="1728"/>
                    <a:pt x="559" y="1746"/>
                    <a:pt x="571" y="1753"/>
                  </a:cubicBezTo>
                  <a:lnTo>
                    <a:pt x="571" y="1753"/>
                  </a:lnTo>
                  <a:cubicBezTo>
                    <a:pt x="569" y="1752"/>
                    <a:pt x="567" y="1751"/>
                    <a:pt x="566" y="1751"/>
                  </a:cubicBezTo>
                  <a:cubicBezTo>
                    <a:pt x="562" y="1751"/>
                    <a:pt x="559" y="1753"/>
                    <a:pt x="556" y="1755"/>
                  </a:cubicBezTo>
                  <a:cubicBezTo>
                    <a:pt x="552" y="1756"/>
                    <a:pt x="554" y="1760"/>
                    <a:pt x="552" y="1764"/>
                  </a:cubicBezTo>
                  <a:cubicBezTo>
                    <a:pt x="549" y="1771"/>
                    <a:pt x="544" y="1771"/>
                    <a:pt x="540" y="1777"/>
                  </a:cubicBezTo>
                  <a:cubicBezTo>
                    <a:pt x="536" y="1783"/>
                    <a:pt x="539" y="1789"/>
                    <a:pt x="537" y="1794"/>
                  </a:cubicBezTo>
                  <a:cubicBezTo>
                    <a:pt x="533" y="1800"/>
                    <a:pt x="529" y="1806"/>
                    <a:pt x="525" y="1813"/>
                  </a:cubicBezTo>
                  <a:cubicBezTo>
                    <a:pt x="518" y="1820"/>
                    <a:pt x="511" y="1825"/>
                    <a:pt x="507" y="1836"/>
                  </a:cubicBezTo>
                  <a:cubicBezTo>
                    <a:pt x="506" y="1841"/>
                    <a:pt x="512" y="1851"/>
                    <a:pt x="511" y="1853"/>
                  </a:cubicBezTo>
                  <a:cubicBezTo>
                    <a:pt x="511" y="1854"/>
                    <a:pt x="509" y="1854"/>
                    <a:pt x="507" y="1854"/>
                  </a:cubicBezTo>
                  <a:cubicBezTo>
                    <a:pt x="504" y="1854"/>
                    <a:pt x="501" y="1854"/>
                    <a:pt x="498" y="1854"/>
                  </a:cubicBezTo>
                  <a:cubicBezTo>
                    <a:pt x="496" y="1854"/>
                    <a:pt x="495" y="1854"/>
                    <a:pt x="494" y="1854"/>
                  </a:cubicBezTo>
                  <a:cubicBezTo>
                    <a:pt x="488" y="1857"/>
                    <a:pt x="495" y="1865"/>
                    <a:pt x="497" y="1868"/>
                  </a:cubicBezTo>
                  <a:cubicBezTo>
                    <a:pt x="500" y="1871"/>
                    <a:pt x="516" y="1881"/>
                    <a:pt x="506" y="1884"/>
                  </a:cubicBezTo>
                  <a:cubicBezTo>
                    <a:pt x="497" y="1886"/>
                    <a:pt x="489" y="1884"/>
                    <a:pt x="481" y="1889"/>
                  </a:cubicBezTo>
                  <a:cubicBezTo>
                    <a:pt x="471" y="1897"/>
                    <a:pt x="492" y="1915"/>
                    <a:pt x="476" y="1916"/>
                  </a:cubicBezTo>
                  <a:cubicBezTo>
                    <a:pt x="465" y="1917"/>
                    <a:pt x="458" y="1940"/>
                    <a:pt x="456" y="1947"/>
                  </a:cubicBezTo>
                  <a:cubicBezTo>
                    <a:pt x="453" y="1955"/>
                    <a:pt x="452" y="1963"/>
                    <a:pt x="446" y="1968"/>
                  </a:cubicBezTo>
                  <a:cubicBezTo>
                    <a:pt x="444" y="1970"/>
                    <a:pt x="426" y="1978"/>
                    <a:pt x="428" y="1978"/>
                  </a:cubicBezTo>
                  <a:cubicBezTo>
                    <a:pt x="432" y="1980"/>
                    <a:pt x="438" y="1978"/>
                    <a:pt x="439" y="1985"/>
                  </a:cubicBezTo>
                  <a:cubicBezTo>
                    <a:pt x="439" y="1988"/>
                    <a:pt x="437" y="1991"/>
                    <a:pt x="435" y="1995"/>
                  </a:cubicBezTo>
                  <a:cubicBezTo>
                    <a:pt x="432" y="1999"/>
                    <a:pt x="426" y="2005"/>
                    <a:pt x="419" y="2005"/>
                  </a:cubicBezTo>
                  <a:cubicBezTo>
                    <a:pt x="417" y="2005"/>
                    <a:pt x="416" y="2005"/>
                    <a:pt x="414" y="2004"/>
                  </a:cubicBezTo>
                  <a:lnTo>
                    <a:pt x="414" y="2004"/>
                  </a:lnTo>
                  <a:cubicBezTo>
                    <a:pt x="440" y="2019"/>
                    <a:pt x="404" y="2012"/>
                    <a:pt x="401" y="2022"/>
                  </a:cubicBezTo>
                  <a:cubicBezTo>
                    <a:pt x="398" y="2034"/>
                    <a:pt x="409" y="2041"/>
                    <a:pt x="406" y="2054"/>
                  </a:cubicBezTo>
                  <a:cubicBezTo>
                    <a:pt x="404" y="2058"/>
                    <a:pt x="394" y="2066"/>
                    <a:pt x="392" y="2070"/>
                  </a:cubicBezTo>
                  <a:cubicBezTo>
                    <a:pt x="382" y="2089"/>
                    <a:pt x="398" y="2084"/>
                    <a:pt x="392" y="2103"/>
                  </a:cubicBezTo>
                  <a:cubicBezTo>
                    <a:pt x="388" y="2116"/>
                    <a:pt x="387" y="2126"/>
                    <a:pt x="389" y="2140"/>
                  </a:cubicBezTo>
                  <a:cubicBezTo>
                    <a:pt x="391" y="2144"/>
                    <a:pt x="399" y="2155"/>
                    <a:pt x="400" y="2156"/>
                  </a:cubicBezTo>
                  <a:cubicBezTo>
                    <a:pt x="402" y="2174"/>
                    <a:pt x="393" y="2209"/>
                    <a:pt x="415" y="2222"/>
                  </a:cubicBezTo>
                  <a:cubicBezTo>
                    <a:pt x="418" y="2224"/>
                    <a:pt x="420" y="2224"/>
                    <a:pt x="422" y="2224"/>
                  </a:cubicBezTo>
                  <a:cubicBezTo>
                    <a:pt x="424" y="2224"/>
                    <a:pt x="424" y="2223"/>
                    <a:pt x="426" y="2223"/>
                  </a:cubicBezTo>
                  <a:cubicBezTo>
                    <a:pt x="427" y="2223"/>
                    <a:pt x="429" y="2224"/>
                    <a:pt x="432" y="2227"/>
                  </a:cubicBezTo>
                  <a:cubicBezTo>
                    <a:pt x="432" y="2232"/>
                    <a:pt x="434" y="2239"/>
                    <a:pt x="438" y="2243"/>
                  </a:cubicBezTo>
                  <a:cubicBezTo>
                    <a:pt x="438" y="2244"/>
                    <a:pt x="439" y="2244"/>
                    <a:pt x="440" y="2244"/>
                  </a:cubicBezTo>
                  <a:cubicBezTo>
                    <a:pt x="441" y="2244"/>
                    <a:pt x="443" y="2243"/>
                    <a:pt x="445" y="2243"/>
                  </a:cubicBezTo>
                  <a:cubicBezTo>
                    <a:pt x="446" y="2243"/>
                    <a:pt x="446" y="2243"/>
                    <a:pt x="447" y="2243"/>
                  </a:cubicBezTo>
                  <a:cubicBezTo>
                    <a:pt x="460" y="2248"/>
                    <a:pt x="473" y="2263"/>
                    <a:pt x="490" y="2274"/>
                  </a:cubicBezTo>
                  <a:cubicBezTo>
                    <a:pt x="501" y="2280"/>
                    <a:pt x="514" y="2284"/>
                    <a:pt x="524" y="2284"/>
                  </a:cubicBezTo>
                  <a:cubicBezTo>
                    <a:pt x="530" y="2284"/>
                    <a:pt x="536" y="2283"/>
                    <a:pt x="541" y="2280"/>
                  </a:cubicBezTo>
                  <a:lnTo>
                    <a:pt x="541" y="2280"/>
                  </a:lnTo>
                  <a:cubicBezTo>
                    <a:pt x="538" y="2282"/>
                    <a:pt x="538" y="2283"/>
                    <a:pt x="539" y="2283"/>
                  </a:cubicBezTo>
                  <a:cubicBezTo>
                    <a:pt x="541" y="2283"/>
                    <a:pt x="546" y="2280"/>
                    <a:pt x="541" y="2280"/>
                  </a:cubicBezTo>
                  <a:lnTo>
                    <a:pt x="541" y="2280"/>
                  </a:lnTo>
                  <a:cubicBezTo>
                    <a:pt x="541" y="2280"/>
                    <a:pt x="541" y="2280"/>
                    <a:pt x="541" y="2280"/>
                  </a:cubicBezTo>
                  <a:cubicBezTo>
                    <a:pt x="547" y="2280"/>
                    <a:pt x="551" y="2266"/>
                    <a:pt x="551" y="2252"/>
                  </a:cubicBezTo>
                  <a:lnTo>
                    <a:pt x="551" y="2252"/>
                  </a:lnTo>
                  <a:cubicBezTo>
                    <a:pt x="554" y="2260"/>
                    <a:pt x="565" y="2266"/>
                    <a:pt x="574" y="2266"/>
                  </a:cubicBezTo>
                  <a:cubicBezTo>
                    <a:pt x="581" y="2266"/>
                    <a:pt x="586" y="2261"/>
                    <a:pt x="582" y="2248"/>
                  </a:cubicBezTo>
                  <a:lnTo>
                    <a:pt x="582" y="2248"/>
                  </a:lnTo>
                  <a:cubicBezTo>
                    <a:pt x="583" y="2250"/>
                    <a:pt x="586" y="2251"/>
                    <a:pt x="591" y="2251"/>
                  </a:cubicBezTo>
                  <a:cubicBezTo>
                    <a:pt x="599" y="2251"/>
                    <a:pt x="611" y="2248"/>
                    <a:pt x="620" y="2248"/>
                  </a:cubicBezTo>
                  <a:cubicBezTo>
                    <a:pt x="623" y="2248"/>
                    <a:pt x="625" y="2248"/>
                    <a:pt x="627" y="2249"/>
                  </a:cubicBezTo>
                  <a:cubicBezTo>
                    <a:pt x="629" y="2250"/>
                    <a:pt x="630" y="2251"/>
                    <a:pt x="631" y="2251"/>
                  </a:cubicBezTo>
                  <a:cubicBezTo>
                    <a:pt x="635" y="2251"/>
                    <a:pt x="634" y="2246"/>
                    <a:pt x="637" y="2241"/>
                  </a:cubicBezTo>
                  <a:cubicBezTo>
                    <a:pt x="642" y="2235"/>
                    <a:pt x="648" y="2232"/>
                    <a:pt x="653" y="2225"/>
                  </a:cubicBezTo>
                  <a:cubicBezTo>
                    <a:pt x="676" y="2198"/>
                    <a:pt x="689" y="2168"/>
                    <a:pt x="707" y="2145"/>
                  </a:cubicBezTo>
                  <a:cubicBezTo>
                    <a:pt x="717" y="2130"/>
                    <a:pt x="752" y="2102"/>
                    <a:pt x="725" y="2086"/>
                  </a:cubicBezTo>
                  <a:cubicBezTo>
                    <a:pt x="724" y="2085"/>
                    <a:pt x="708" y="2072"/>
                    <a:pt x="713" y="2072"/>
                  </a:cubicBezTo>
                  <a:cubicBezTo>
                    <a:pt x="714" y="2072"/>
                    <a:pt x="714" y="2072"/>
                    <a:pt x="714" y="2072"/>
                  </a:cubicBezTo>
                  <a:cubicBezTo>
                    <a:pt x="721" y="2073"/>
                    <a:pt x="729" y="2074"/>
                    <a:pt x="735" y="2077"/>
                  </a:cubicBezTo>
                  <a:cubicBezTo>
                    <a:pt x="737" y="2079"/>
                    <a:pt x="770" y="2092"/>
                    <a:pt x="772" y="2092"/>
                  </a:cubicBezTo>
                  <a:cubicBezTo>
                    <a:pt x="772" y="2092"/>
                    <a:pt x="772" y="2092"/>
                    <a:pt x="772" y="2092"/>
                  </a:cubicBezTo>
                  <a:cubicBezTo>
                    <a:pt x="772" y="2088"/>
                    <a:pt x="768" y="2088"/>
                    <a:pt x="769" y="2084"/>
                  </a:cubicBezTo>
                  <a:cubicBezTo>
                    <a:pt x="769" y="2079"/>
                    <a:pt x="772" y="2074"/>
                    <a:pt x="774" y="2070"/>
                  </a:cubicBezTo>
                  <a:cubicBezTo>
                    <a:pt x="777" y="2064"/>
                    <a:pt x="781" y="2057"/>
                    <a:pt x="787" y="2057"/>
                  </a:cubicBezTo>
                  <a:cubicBezTo>
                    <a:pt x="789" y="2057"/>
                    <a:pt x="790" y="2057"/>
                    <a:pt x="792" y="2058"/>
                  </a:cubicBezTo>
                  <a:cubicBezTo>
                    <a:pt x="776" y="2049"/>
                    <a:pt x="795" y="2042"/>
                    <a:pt x="784" y="2032"/>
                  </a:cubicBezTo>
                  <a:cubicBezTo>
                    <a:pt x="777" y="2026"/>
                    <a:pt x="765" y="2013"/>
                    <a:pt x="782" y="2012"/>
                  </a:cubicBezTo>
                  <a:cubicBezTo>
                    <a:pt x="783" y="2012"/>
                    <a:pt x="783" y="2012"/>
                    <a:pt x="784" y="2012"/>
                  </a:cubicBezTo>
                  <a:cubicBezTo>
                    <a:pt x="789" y="2012"/>
                    <a:pt x="794" y="2015"/>
                    <a:pt x="799" y="2015"/>
                  </a:cubicBezTo>
                  <a:cubicBezTo>
                    <a:pt x="800" y="2015"/>
                    <a:pt x="802" y="2015"/>
                    <a:pt x="804" y="2014"/>
                  </a:cubicBezTo>
                  <a:cubicBezTo>
                    <a:pt x="810" y="2012"/>
                    <a:pt x="813" y="2006"/>
                    <a:pt x="807" y="2001"/>
                  </a:cubicBezTo>
                  <a:cubicBezTo>
                    <a:pt x="802" y="1996"/>
                    <a:pt x="805" y="1996"/>
                    <a:pt x="808" y="1989"/>
                  </a:cubicBezTo>
                  <a:cubicBezTo>
                    <a:pt x="809" y="1988"/>
                    <a:pt x="810" y="1988"/>
                    <a:pt x="811" y="1988"/>
                  </a:cubicBezTo>
                  <a:cubicBezTo>
                    <a:pt x="812" y="1988"/>
                    <a:pt x="815" y="1990"/>
                    <a:pt x="817" y="1990"/>
                  </a:cubicBezTo>
                  <a:cubicBezTo>
                    <a:pt x="817" y="1990"/>
                    <a:pt x="818" y="1990"/>
                    <a:pt x="818" y="1990"/>
                  </a:cubicBezTo>
                  <a:cubicBezTo>
                    <a:pt x="831" y="1990"/>
                    <a:pt x="818" y="1961"/>
                    <a:pt x="834" y="1957"/>
                  </a:cubicBezTo>
                  <a:cubicBezTo>
                    <a:pt x="838" y="1950"/>
                    <a:pt x="826" y="1931"/>
                    <a:pt x="830" y="1930"/>
                  </a:cubicBezTo>
                  <a:lnTo>
                    <a:pt x="830" y="1930"/>
                  </a:lnTo>
                  <a:cubicBezTo>
                    <a:pt x="832" y="1930"/>
                    <a:pt x="838" y="1932"/>
                    <a:pt x="842" y="1932"/>
                  </a:cubicBezTo>
                  <a:cubicBezTo>
                    <a:pt x="844" y="1932"/>
                    <a:pt x="845" y="1931"/>
                    <a:pt x="845" y="1930"/>
                  </a:cubicBezTo>
                  <a:cubicBezTo>
                    <a:pt x="845" y="1924"/>
                    <a:pt x="836" y="1923"/>
                    <a:pt x="834" y="1916"/>
                  </a:cubicBezTo>
                  <a:lnTo>
                    <a:pt x="834" y="1916"/>
                  </a:lnTo>
                  <a:cubicBezTo>
                    <a:pt x="834" y="1916"/>
                    <a:pt x="859" y="1920"/>
                    <a:pt x="859" y="1920"/>
                  </a:cubicBezTo>
                  <a:cubicBezTo>
                    <a:pt x="851" y="1910"/>
                    <a:pt x="848" y="1899"/>
                    <a:pt x="861" y="1891"/>
                  </a:cubicBezTo>
                  <a:cubicBezTo>
                    <a:pt x="866" y="1888"/>
                    <a:pt x="872" y="1882"/>
                    <a:pt x="875" y="1876"/>
                  </a:cubicBezTo>
                  <a:cubicBezTo>
                    <a:pt x="875" y="1874"/>
                    <a:pt x="875" y="1869"/>
                    <a:pt x="873" y="1869"/>
                  </a:cubicBezTo>
                  <a:cubicBezTo>
                    <a:pt x="873" y="1869"/>
                    <a:pt x="872" y="1869"/>
                    <a:pt x="871" y="1871"/>
                  </a:cubicBezTo>
                  <a:lnTo>
                    <a:pt x="878" y="1857"/>
                  </a:lnTo>
                  <a:cubicBezTo>
                    <a:pt x="882" y="1848"/>
                    <a:pt x="879" y="1855"/>
                    <a:pt x="876" y="1848"/>
                  </a:cubicBezTo>
                  <a:cubicBezTo>
                    <a:pt x="874" y="1843"/>
                    <a:pt x="889" y="1832"/>
                    <a:pt x="893" y="1827"/>
                  </a:cubicBezTo>
                  <a:cubicBezTo>
                    <a:pt x="896" y="1823"/>
                    <a:pt x="905" y="1813"/>
                    <a:pt x="903" y="1806"/>
                  </a:cubicBezTo>
                  <a:cubicBezTo>
                    <a:pt x="901" y="1799"/>
                    <a:pt x="886" y="1796"/>
                    <a:pt x="903" y="1791"/>
                  </a:cubicBezTo>
                  <a:cubicBezTo>
                    <a:pt x="904" y="1791"/>
                    <a:pt x="904" y="1791"/>
                    <a:pt x="905" y="1791"/>
                  </a:cubicBezTo>
                  <a:cubicBezTo>
                    <a:pt x="915" y="1791"/>
                    <a:pt x="926" y="1780"/>
                    <a:pt x="909" y="1779"/>
                  </a:cubicBezTo>
                  <a:cubicBezTo>
                    <a:pt x="896" y="1773"/>
                    <a:pt x="898" y="1764"/>
                    <a:pt x="910" y="1760"/>
                  </a:cubicBezTo>
                  <a:cubicBezTo>
                    <a:pt x="917" y="1757"/>
                    <a:pt x="927" y="1762"/>
                    <a:pt x="927" y="1748"/>
                  </a:cubicBezTo>
                  <a:cubicBezTo>
                    <a:pt x="926" y="1746"/>
                    <a:pt x="919" y="1724"/>
                    <a:pt x="922" y="1724"/>
                  </a:cubicBezTo>
                  <a:lnTo>
                    <a:pt x="922" y="1724"/>
                  </a:lnTo>
                  <a:cubicBezTo>
                    <a:pt x="924" y="1725"/>
                    <a:pt x="927" y="1737"/>
                    <a:pt x="932" y="1737"/>
                  </a:cubicBezTo>
                  <a:cubicBezTo>
                    <a:pt x="932" y="1737"/>
                    <a:pt x="933" y="1737"/>
                    <a:pt x="933" y="1737"/>
                  </a:cubicBezTo>
                  <a:cubicBezTo>
                    <a:pt x="939" y="1733"/>
                    <a:pt x="934" y="1717"/>
                    <a:pt x="933" y="1713"/>
                  </a:cubicBezTo>
                  <a:cubicBezTo>
                    <a:pt x="937" y="1706"/>
                    <a:pt x="939" y="1698"/>
                    <a:pt x="947" y="1695"/>
                  </a:cubicBezTo>
                  <a:cubicBezTo>
                    <a:pt x="954" y="1691"/>
                    <a:pt x="958" y="1688"/>
                    <a:pt x="962" y="1681"/>
                  </a:cubicBezTo>
                  <a:cubicBezTo>
                    <a:pt x="966" y="1674"/>
                    <a:pt x="969" y="1665"/>
                    <a:pt x="969" y="1656"/>
                  </a:cubicBezTo>
                  <a:cubicBezTo>
                    <a:pt x="970" y="1647"/>
                    <a:pt x="962" y="1640"/>
                    <a:pt x="972" y="1639"/>
                  </a:cubicBezTo>
                  <a:cubicBezTo>
                    <a:pt x="983" y="1637"/>
                    <a:pt x="990" y="1628"/>
                    <a:pt x="991" y="1619"/>
                  </a:cubicBezTo>
                  <a:cubicBezTo>
                    <a:pt x="993" y="1612"/>
                    <a:pt x="984" y="1610"/>
                    <a:pt x="979" y="1607"/>
                  </a:cubicBezTo>
                  <a:lnTo>
                    <a:pt x="979" y="1607"/>
                  </a:lnTo>
                  <a:cubicBezTo>
                    <a:pt x="981" y="1608"/>
                    <a:pt x="983" y="1609"/>
                    <a:pt x="986" y="1609"/>
                  </a:cubicBezTo>
                  <a:cubicBezTo>
                    <a:pt x="999" y="1609"/>
                    <a:pt x="1002" y="1587"/>
                    <a:pt x="997" y="1578"/>
                  </a:cubicBezTo>
                  <a:cubicBezTo>
                    <a:pt x="994" y="1572"/>
                    <a:pt x="998" y="1564"/>
                    <a:pt x="1005" y="1564"/>
                  </a:cubicBezTo>
                  <a:cubicBezTo>
                    <a:pt x="1009" y="1564"/>
                    <a:pt x="1010" y="1569"/>
                    <a:pt x="1013" y="1569"/>
                  </a:cubicBezTo>
                  <a:cubicBezTo>
                    <a:pt x="1014" y="1569"/>
                    <a:pt x="1014" y="1569"/>
                    <a:pt x="1015" y="1569"/>
                  </a:cubicBezTo>
                  <a:cubicBezTo>
                    <a:pt x="1020" y="1567"/>
                    <a:pt x="1016" y="1561"/>
                    <a:pt x="1016" y="1558"/>
                  </a:cubicBezTo>
                  <a:cubicBezTo>
                    <a:pt x="1014" y="1550"/>
                    <a:pt x="1019" y="1540"/>
                    <a:pt x="1027" y="1537"/>
                  </a:cubicBezTo>
                  <a:cubicBezTo>
                    <a:pt x="1028" y="1538"/>
                    <a:pt x="1029" y="1538"/>
                    <a:pt x="1030" y="1538"/>
                  </a:cubicBezTo>
                  <a:cubicBezTo>
                    <a:pt x="1036" y="1538"/>
                    <a:pt x="1027" y="1524"/>
                    <a:pt x="1027" y="1520"/>
                  </a:cubicBezTo>
                  <a:cubicBezTo>
                    <a:pt x="1028" y="1510"/>
                    <a:pt x="1039" y="1500"/>
                    <a:pt x="1036" y="1489"/>
                  </a:cubicBezTo>
                  <a:cubicBezTo>
                    <a:pt x="1034" y="1480"/>
                    <a:pt x="1039" y="1469"/>
                    <a:pt x="1044" y="1462"/>
                  </a:cubicBezTo>
                  <a:cubicBezTo>
                    <a:pt x="1050" y="1453"/>
                    <a:pt x="1062" y="1439"/>
                    <a:pt x="1057" y="1427"/>
                  </a:cubicBezTo>
                  <a:cubicBezTo>
                    <a:pt x="1055" y="1422"/>
                    <a:pt x="1068" y="1421"/>
                    <a:pt x="1071" y="1419"/>
                  </a:cubicBezTo>
                  <a:cubicBezTo>
                    <a:pt x="1076" y="1414"/>
                    <a:pt x="1070" y="1409"/>
                    <a:pt x="1073" y="1403"/>
                  </a:cubicBezTo>
                  <a:cubicBezTo>
                    <a:pt x="1075" y="1395"/>
                    <a:pt x="1080" y="1388"/>
                    <a:pt x="1081" y="1380"/>
                  </a:cubicBezTo>
                  <a:cubicBezTo>
                    <a:pt x="1082" y="1372"/>
                    <a:pt x="1074" y="1372"/>
                    <a:pt x="1082" y="1365"/>
                  </a:cubicBezTo>
                  <a:cubicBezTo>
                    <a:pt x="1091" y="1359"/>
                    <a:pt x="1108" y="1341"/>
                    <a:pt x="1087" y="1334"/>
                  </a:cubicBezTo>
                  <a:lnTo>
                    <a:pt x="1087" y="1334"/>
                  </a:lnTo>
                  <a:cubicBezTo>
                    <a:pt x="1089" y="1335"/>
                    <a:pt x="1090" y="1335"/>
                    <a:pt x="1091" y="1335"/>
                  </a:cubicBezTo>
                  <a:cubicBezTo>
                    <a:pt x="1111" y="1335"/>
                    <a:pt x="1118" y="1289"/>
                    <a:pt x="1113" y="1277"/>
                  </a:cubicBezTo>
                  <a:cubicBezTo>
                    <a:pt x="1108" y="1267"/>
                    <a:pt x="1146" y="1267"/>
                    <a:pt x="1130" y="1250"/>
                  </a:cubicBezTo>
                  <a:cubicBezTo>
                    <a:pt x="1122" y="1243"/>
                    <a:pt x="1111" y="1237"/>
                    <a:pt x="1124" y="1231"/>
                  </a:cubicBezTo>
                  <a:cubicBezTo>
                    <a:pt x="1125" y="1228"/>
                    <a:pt x="1129" y="1210"/>
                    <a:pt x="1128" y="1210"/>
                  </a:cubicBezTo>
                  <a:lnTo>
                    <a:pt x="1128" y="1210"/>
                  </a:lnTo>
                  <a:cubicBezTo>
                    <a:pt x="1128" y="1210"/>
                    <a:pt x="1128" y="1210"/>
                    <a:pt x="1128" y="1210"/>
                  </a:cubicBezTo>
                  <a:lnTo>
                    <a:pt x="1128" y="1210"/>
                  </a:lnTo>
                  <a:cubicBezTo>
                    <a:pt x="1128" y="1210"/>
                    <a:pt x="1128" y="1210"/>
                    <a:pt x="1128" y="1210"/>
                  </a:cubicBezTo>
                  <a:cubicBezTo>
                    <a:pt x="1130" y="1210"/>
                    <a:pt x="1131" y="1214"/>
                    <a:pt x="1134" y="1214"/>
                  </a:cubicBezTo>
                  <a:cubicBezTo>
                    <a:pt x="1135" y="1214"/>
                    <a:pt x="1136" y="1214"/>
                    <a:pt x="1137" y="1214"/>
                  </a:cubicBezTo>
                  <a:cubicBezTo>
                    <a:pt x="1140" y="1210"/>
                    <a:pt x="1140" y="1204"/>
                    <a:pt x="1142" y="1200"/>
                  </a:cubicBezTo>
                  <a:cubicBezTo>
                    <a:pt x="1145" y="1188"/>
                    <a:pt x="1158" y="1179"/>
                    <a:pt x="1158" y="1167"/>
                  </a:cubicBezTo>
                  <a:lnTo>
                    <a:pt x="1158" y="1167"/>
                  </a:lnTo>
                  <a:cubicBezTo>
                    <a:pt x="1155" y="1171"/>
                    <a:pt x="1148" y="1173"/>
                    <a:pt x="1142" y="1173"/>
                  </a:cubicBezTo>
                  <a:cubicBezTo>
                    <a:pt x="1134" y="1173"/>
                    <a:pt x="1126" y="1170"/>
                    <a:pt x="1123" y="1164"/>
                  </a:cubicBezTo>
                  <a:cubicBezTo>
                    <a:pt x="1123" y="1161"/>
                    <a:pt x="1125" y="1160"/>
                    <a:pt x="1128" y="1160"/>
                  </a:cubicBezTo>
                  <a:cubicBezTo>
                    <a:pt x="1132" y="1160"/>
                    <a:pt x="1139" y="1164"/>
                    <a:pt x="1142" y="1166"/>
                  </a:cubicBezTo>
                  <a:cubicBezTo>
                    <a:pt x="1143" y="1166"/>
                    <a:pt x="1143" y="1166"/>
                    <a:pt x="1144" y="1166"/>
                  </a:cubicBezTo>
                  <a:cubicBezTo>
                    <a:pt x="1149" y="1166"/>
                    <a:pt x="1148" y="1152"/>
                    <a:pt x="1150" y="1148"/>
                  </a:cubicBezTo>
                  <a:cubicBezTo>
                    <a:pt x="1152" y="1145"/>
                    <a:pt x="1166" y="1139"/>
                    <a:pt x="1164" y="1136"/>
                  </a:cubicBezTo>
                  <a:cubicBezTo>
                    <a:pt x="1160" y="1132"/>
                    <a:pt x="1154" y="1130"/>
                    <a:pt x="1158" y="1124"/>
                  </a:cubicBezTo>
                  <a:cubicBezTo>
                    <a:pt x="1165" y="1114"/>
                    <a:pt x="1173" y="1110"/>
                    <a:pt x="1177" y="1098"/>
                  </a:cubicBezTo>
                  <a:lnTo>
                    <a:pt x="1177" y="1098"/>
                  </a:lnTo>
                  <a:cubicBezTo>
                    <a:pt x="1176" y="1099"/>
                    <a:pt x="1176" y="1099"/>
                    <a:pt x="1175" y="1099"/>
                  </a:cubicBezTo>
                  <a:cubicBezTo>
                    <a:pt x="1169" y="1099"/>
                    <a:pt x="1181" y="1056"/>
                    <a:pt x="1179" y="1051"/>
                  </a:cubicBezTo>
                  <a:cubicBezTo>
                    <a:pt x="1178" y="1048"/>
                    <a:pt x="1165" y="1052"/>
                    <a:pt x="1162" y="1046"/>
                  </a:cubicBezTo>
                  <a:cubicBezTo>
                    <a:pt x="1159" y="1040"/>
                    <a:pt x="1165" y="1039"/>
                    <a:pt x="1172" y="1039"/>
                  </a:cubicBezTo>
                  <a:cubicBezTo>
                    <a:pt x="1176" y="1039"/>
                    <a:pt x="1180" y="1039"/>
                    <a:pt x="1181" y="1040"/>
                  </a:cubicBezTo>
                  <a:cubicBezTo>
                    <a:pt x="1177" y="1038"/>
                    <a:pt x="1169" y="1033"/>
                    <a:pt x="1175" y="1028"/>
                  </a:cubicBezTo>
                  <a:cubicBezTo>
                    <a:pt x="1177" y="1027"/>
                    <a:pt x="1179" y="1027"/>
                    <a:pt x="1181" y="1027"/>
                  </a:cubicBezTo>
                  <a:cubicBezTo>
                    <a:pt x="1182" y="1027"/>
                    <a:pt x="1184" y="1027"/>
                    <a:pt x="1185" y="1027"/>
                  </a:cubicBezTo>
                  <a:cubicBezTo>
                    <a:pt x="1187" y="1027"/>
                    <a:pt x="1190" y="1027"/>
                    <a:pt x="1192" y="1025"/>
                  </a:cubicBezTo>
                  <a:cubicBezTo>
                    <a:pt x="1193" y="1022"/>
                    <a:pt x="1175" y="1014"/>
                    <a:pt x="1179" y="1006"/>
                  </a:cubicBezTo>
                  <a:cubicBezTo>
                    <a:pt x="1180" y="1004"/>
                    <a:pt x="1199" y="994"/>
                    <a:pt x="1192" y="993"/>
                  </a:cubicBezTo>
                  <a:cubicBezTo>
                    <a:pt x="1191" y="993"/>
                    <a:pt x="1191" y="993"/>
                    <a:pt x="1191" y="993"/>
                  </a:cubicBezTo>
                  <a:cubicBezTo>
                    <a:pt x="1188" y="993"/>
                    <a:pt x="1186" y="994"/>
                    <a:pt x="1184" y="994"/>
                  </a:cubicBezTo>
                  <a:cubicBezTo>
                    <a:pt x="1183" y="994"/>
                    <a:pt x="1181" y="993"/>
                    <a:pt x="1180" y="990"/>
                  </a:cubicBezTo>
                  <a:cubicBezTo>
                    <a:pt x="1179" y="987"/>
                    <a:pt x="1180" y="985"/>
                    <a:pt x="1182" y="983"/>
                  </a:cubicBezTo>
                  <a:cubicBezTo>
                    <a:pt x="1183" y="982"/>
                    <a:pt x="1185" y="982"/>
                    <a:pt x="1186" y="982"/>
                  </a:cubicBezTo>
                  <a:cubicBezTo>
                    <a:pt x="1190" y="982"/>
                    <a:pt x="1195" y="984"/>
                    <a:pt x="1198" y="984"/>
                  </a:cubicBezTo>
                  <a:cubicBezTo>
                    <a:pt x="1200" y="984"/>
                    <a:pt x="1202" y="983"/>
                    <a:pt x="1203" y="980"/>
                  </a:cubicBezTo>
                  <a:cubicBezTo>
                    <a:pt x="1205" y="975"/>
                    <a:pt x="1206" y="967"/>
                    <a:pt x="1206" y="962"/>
                  </a:cubicBezTo>
                  <a:cubicBezTo>
                    <a:pt x="1206" y="960"/>
                    <a:pt x="1200" y="957"/>
                    <a:pt x="1200" y="957"/>
                  </a:cubicBezTo>
                  <a:cubicBezTo>
                    <a:pt x="1202" y="946"/>
                    <a:pt x="1206" y="937"/>
                    <a:pt x="1205" y="926"/>
                  </a:cubicBezTo>
                  <a:cubicBezTo>
                    <a:pt x="1205" y="919"/>
                    <a:pt x="1202" y="916"/>
                    <a:pt x="1199" y="916"/>
                  </a:cubicBezTo>
                  <a:cubicBezTo>
                    <a:pt x="1197" y="916"/>
                    <a:pt x="1194" y="918"/>
                    <a:pt x="1192" y="923"/>
                  </a:cubicBezTo>
                  <a:cubicBezTo>
                    <a:pt x="1193" y="913"/>
                    <a:pt x="1193" y="904"/>
                    <a:pt x="1203" y="898"/>
                  </a:cubicBezTo>
                  <a:cubicBezTo>
                    <a:pt x="1210" y="893"/>
                    <a:pt x="1220" y="885"/>
                    <a:pt x="1215" y="876"/>
                  </a:cubicBezTo>
                  <a:cubicBezTo>
                    <a:pt x="1212" y="869"/>
                    <a:pt x="1208" y="869"/>
                    <a:pt x="1208" y="859"/>
                  </a:cubicBezTo>
                  <a:cubicBezTo>
                    <a:pt x="1208" y="856"/>
                    <a:pt x="1210" y="849"/>
                    <a:pt x="1209" y="847"/>
                  </a:cubicBezTo>
                  <a:cubicBezTo>
                    <a:pt x="1207" y="846"/>
                    <a:pt x="1205" y="846"/>
                    <a:pt x="1203" y="844"/>
                  </a:cubicBezTo>
                  <a:cubicBezTo>
                    <a:pt x="1199" y="835"/>
                    <a:pt x="1206" y="824"/>
                    <a:pt x="1203" y="815"/>
                  </a:cubicBezTo>
                  <a:cubicBezTo>
                    <a:pt x="1201" y="806"/>
                    <a:pt x="1195" y="798"/>
                    <a:pt x="1205" y="793"/>
                  </a:cubicBezTo>
                  <a:cubicBezTo>
                    <a:pt x="1211" y="789"/>
                    <a:pt x="1211" y="770"/>
                    <a:pt x="1206" y="766"/>
                  </a:cubicBezTo>
                  <a:cubicBezTo>
                    <a:pt x="1205" y="765"/>
                    <a:pt x="1204" y="765"/>
                    <a:pt x="1203" y="765"/>
                  </a:cubicBezTo>
                  <a:cubicBezTo>
                    <a:pt x="1198" y="765"/>
                    <a:pt x="1194" y="776"/>
                    <a:pt x="1194" y="778"/>
                  </a:cubicBezTo>
                  <a:cubicBezTo>
                    <a:pt x="1194" y="772"/>
                    <a:pt x="1194" y="765"/>
                    <a:pt x="1198" y="760"/>
                  </a:cubicBezTo>
                  <a:cubicBezTo>
                    <a:pt x="1201" y="754"/>
                    <a:pt x="1206" y="751"/>
                    <a:pt x="1209" y="745"/>
                  </a:cubicBezTo>
                  <a:cubicBezTo>
                    <a:pt x="1212" y="734"/>
                    <a:pt x="1202" y="731"/>
                    <a:pt x="1207" y="721"/>
                  </a:cubicBezTo>
                  <a:cubicBezTo>
                    <a:pt x="1210" y="717"/>
                    <a:pt x="1230" y="705"/>
                    <a:pt x="1216" y="703"/>
                  </a:cubicBezTo>
                  <a:cubicBezTo>
                    <a:pt x="1207" y="701"/>
                    <a:pt x="1193" y="700"/>
                    <a:pt x="1202" y="689"/>
                  </a:cubicBezTo>
                  <a:cubicBezTo>
                    <a:pt x="1208" y="682"/>
                    <a:pt x="1213" y="682"/>
                    <a:pt x="1216" y="672"/>
                  </a:cubicBezTo>
                  <a:cubicBezTo>
                    <a:pt x="1216" y="670"/>
                    <a:pt x="1220" y="647"/>
                    <a:pt x="1213" y="647"/>
                  </a:cubicBezTo>
                  <a:cubicBezTo>
                    <a:pt x="1211" y="647"/>
                    <a:pt x="1205" y="650"/>
                    <a:pt x="1200" y="650"/>
                  </a:cubicBezTo>
                  <a:cubicBezTo>
                    <a:pt x="1197" y="650"/>
                    <a:pt x="1194" y="648"/>
                    <a:pt x="1195" y="643"/>
                  </a:cubicBezTo>
                  <a:cubicBezTo>
                    <a:pt x="1196" y="634"/>
                    <a:pt x="1206" y="639"/>
                    <a:pt x="1212" y="636"/>
                  </a:cubicBezTo>
                  <a:lnTo>
                    <a:pt x="1212" y="636"/>
                  </a:lnTo>
                  <a:cubicBezTo>
                    <a:pt x="1212" y="636"/>
                    <a:pt x="1212" y="636"/>
                    <a:pt x="1212" y="636"/>
                  </a:cubicBezTo>
                  <a:cubicBezTo>
                    <a:pt x="1212" y="636"/>
                    <a:pt x="1212" y="636"/>
                    <a:pt x="1212" y="636"/>
                  </a:cubicBezTo>
                  <a:lnTo>
                    <a:pt x="1212" y="636"/>
                  </a:lnTo>
                  <a:cubicBezTo>
                    <a:pt x="1212" y="636"/>
                    <a:pt x="1212" y="636"/>
                    <a:pt x="1212" y="636"/>
                  </a:cubicBezTo>
                  <a:lnTo>
                    <a:pt x="1212" y="636"/>
                  </a:lnTo>
                  <a:cubicBezTo>
                    <a:pt x="1210" y="636"/>
                    <a:pt x="1198" y="628"/>
                    <a:pt x="1197" y="627"/>
                  </a:cubicBezTo>
                  <a:cubicBezTo>
                    <a:pt x="1190" y="622"/>
                    <a:pt x="1193" y="620"/>
                    <a:pt x="1199" y="616"/>
                  </a:cubicBezTo>
                  <a:cubicBezTo>
                    <a:pt x="1206" y="611"/>
                    <a:pt x="1210" y="588"/>
                    <a:pt x="1206" y="581"/>
                  </a:cubicBezTo>
                  <a:cubicBezTo>
                    <a:pt x="1204" y="579"/>
                    <a:pt x="1202" y="578"/>
                    <a:pt x="1199" y="578"/>
                  </a:cubicBezTo>
                  <a:cubicBezTo>
                    <a:pt x="1192" y="578"/>
                    <a:pt x="1182" y="582"/>
                    <a:pt x="1178" y="582"/>
                  </a:cubicBezTo>
                  <a:cubicBezTo>
                    <a:pt x="1177" y="582"/>
                    <a:pt x="1177" y="582"/>
                    <a:pt x="1177" y="581"/>
                  </a:cubicBezTo>
                  <a:cubicBezTo>
                    <a:pt x="1176" y="575"/>
                    <a:pt x="1184" y="574"/>
                    <a:pt x="1186" y="570"/>
                  </a:cubicBezTo>
                  <a:cubicBezTo>
                    <a:pt x="1191" y="565"/>
                    <a:pt x="1192" y="558"/>
                    <a:pt x="1191" y="551"/>
                  </a:cubicBezTo>
                  <a:cubicBezTo>
                    <a:pt x="1191" y="543"/>
                    <a:pt x="1204" y="523"/>
                    <a:pt x="1199" y="517"/>
                  </a:cubicBezTo>
                  <a:cubicBezTo>
                    <a:pt x="1197" y="514"/>
                    <a:pt x="1183" y="511"/>
                    <a:pt x="1186" y="507"/>
                  </a:cubicBezTo>
                  <a:cubicBezTo>
                    <a:pt x="1190" y="503"/>
                    <a:pt x="1194" y="502"/>
                    <a:pt x="1192" y="496"/>
                  </a:cubicBezTo>
                  <a:cubicBezTo>
                    <a:pt x="1191" y="482"/>
                    <a:pt x="1168" y="482"/>
                    <a:pt x="1163" y="470"/>
                  </a:cubicBezTo>
                  <a:cubicBezTo>
                    <a:pt x="1158" y="457"/>
                    <a:pt x="1179" y="443"/>
                    <a:pt x="1175" y="433"/>
                  </a:cubicBezTo>
                  <a:cubicBezTo>
                    <a:pt x="1175" y="432"/>
                    <a:pt x="1175" y="432"/>
                    <a:pt x="1174" y="432"/>
                  </a:cubicBezTo>
                  <a:cubicBezTo>
                    <a:pt x="1172" y="432"/>
                    <a:pt x="1166" y="438"/>
                    <a:pt x="1166" y="439"/>
                  </a:cubicBezTo>
                  <a:cubicBezTo>
                    <a:pt x="1164" y="431"/>
                    <a:pt x="1173" y="426"/>
                    <a:pt x="1170" y="419"/>
                  </a:cubicBezTo>
                  <a:cubicBezTo>
                    <a:pt x="1165" y="410"/>
                    <a:pt x="1159" y="405"/>
                    <a:pt x="1155" y="395"/>
                  </a:cubicBezTo>
                  <a:lnTo>
                    <a:pt x="1155" y="395"/>
                  </a:lnTo>
                  <a:cubicBezTo>
                    <a:pt x="1155" y="396"/>
                    <a:pt x="1155" y="397"/>
                    <a:pt x="1155" y="397"/>
                  </a:cubicBezTo>
                  <a:cubicBezTo>
                    <a:pt x="1155" y="397"/>
                    <a:pt x="1151" y="389"/>
                    <a:pt x="1147" y="388"/>
                  </a:cubicBezTo>
                  <a:cubicBezTo>
                    <a:pt x="1141" y="385"/>
                    <a:pt x="1142" y="381"/>
                    <a:pt x="1142" y="375"/>
                  </a:cubicBezTo>
                  <a:cubicBezTo>
                    <a:pt x="1140" y="365"/>
                    <a:pt x="1133" y="353"/>
                    <a:pt x="1125" y="347"/>
                  </a:cubicBezTo>
                  <a:cubicBezTo>
                    <a:pt x="1122" y="344"/>
                    <a:pt x="1103" y="340"/>
                    <a:pt x="1108" y="337"/>
                  </a:cubicBezTo>
                  <a:cubicBezTo>
                    <a:pt x="1119" y="329"/>
                    <a:pt x="1131" y="322"/>
                    <a:pt x="1112" y="316"/>
                  </a:cubicBezTo>
                  <a:cubicBezTo>
                    <a:pt x="1107" y="314"/>
                    <a:pt x="1100" y="314"/>
                    <a:pt x="1093" y="313"/>
                  </a:cubicBezTo>
                  <a:lnTo>
                    <a:pt x="1093" y="313"/>
                  </a:lnTo>
                  <a:cubicBezTo>
                    <a:pt x="1097" y="312"/>
                    <a:pt x="1100" y="310"/>
                    <a:pt x="1102" y="309"/>
                  </a:cubicBezTo>
                  <a:cubicBezTo>
                    <a:pt x="1099" y="306"/>
                    <a:pt x="1096" y="301"/>
                    <a:pt x="1092" y="301"/>
                  </a:cubicBezTo>
                  <a:cubicBezTo>
                    <a:pt x="1090" y="301"/>
                    <a:pt x="1089" y="301"/>
                    <a:pt x="1088" y="302"/>
                  </a:cubicBezTo>
                  <a:cubicBezTo>
                    <a:pt x="1087" y="302"/>
                    <a:pt x="1086" y="308"/>
                    <a:pt x="1086" y="310"/>
                  </a:cubicBezTo>
                  <a:lnTo>
                    <a:pt x="1086" y="310"/>
                  </a:lnTo>
                  <a:cubicBezTo>
                    <a:pt x="1081" y="308"/>
                    <a:pt x="1078" y="304"/>
                    <a:pt x="1079" y="298"/>
                  </a:cubicBezTo>
                  <a:cubicBezTo>
                    <a:pt x="1080" y="289"/>
                    <a:pt x="1084" y="278"/>
                    <a:pt x="1081" y="269"/>
                  </a:cubicBezTo>
                  <a:cubicBezTo>
                    <a:pt x="1077" y="259"/>
                    <a:pt x="1071" y="264"/>
                    <a:pt x="1068" y="258"/>
                  </a:cubicBezTo>
                  <a:cubicBezTo>
                    <a:pt x="1063" y="254"/>
                    <a:pt x="1068" y="243"/>
                    <a:pt x="1063" y="237"/>
                  </a:cubicBezTo>
                  <a:cubicBezTo>
                    <a:pt x="1063" y="237"/>
                    <a:pt x="1063" y="237"/>
                    <a:pt x="1063" y="237"/>
                  </a:cubicBezTo>
                  <a:cubicBezTo>
                    <a:pt x="1061" y="237"/>
                    <a:pt x="1057" y="239"/>
                    <a:pt x="1055" y="239"/>
                  </a:cubicBezTo>
                  <a:cubicBezTo>
                    <a:pt x="1055" y="239"/>
                    <a:pt x="1055" y="239"/>
                    <a:pt x="1054" y="239"/>
                  </a:cubicBezTo>
                  <a:cubicBezTo>
                    <a:pt x="1040" y="238"/>
                    <a:pt x="1052" y="216"/>
                    <a:pt x="1047" y="209"/>
                  </a:cubicBezTo>
                  <a:lnTo>
                    <a:pt x="1047" y="209"/>
                  </a:lnTo>
                  <a:cubicBezTo>
                    <a:pt x="1048" y="212"/>
                    <a:pt x="1038" y="223"/>
                    <a:pt x="1031" y="223"/>
                  </a:cubicBezTo>
                  <a:cubicBezTo>
                    <a:pt x="1028" y="223"/>
                    <a:pt x="1026" y="221"/>
                    <a:pt x="1026" y="215"/>
                  </a:cubicBezTo>
                  <a:cubicBezTo>
                    <a:pt x="1025" y="203"/>
                    <a:pt x="1027" y="205"/>
                    <a:pt x="1019" y="195"/>
                  </a:cubicBezTo>
                  <a:cubicBezTo>
                    <a:pt x="1016" y="189"/>
                    <a:pt x="1017" y="187"/>
                    <a:pt x="1022" y="182"/>
                  </a:cubicBezTo>
                  <a:lnTo>
                    <a:pt x="1022" y="182"/>
                  </a:lnTo>
                  <a:cubicBezTo>
                    <a:pt x="1019" y="184"/>
                    <a:pt x="1017" y="185"/>
                    <a:pt x="1015" y="185"/>
                  </a:cubicBezTo>
                  <a:cubicBezTo>
                    <a:pt x="1006" y="185"/>
                    <a:pt x="998" y="171"/>
                    <a:pt x="989" y="171"/>
                  </a:cubicBezTo>
                  <a:cubicBezTo>
                    <a:pt x="987" y="171"/>
                    <a:pt x="985" y="172"/>
                    <a:pt x="983" y="175"/>
                  </a:cubicBezTo>
                  <a:cubicBezTo>
                    <a:pt x="990" y="167"/>
                    <a:pt x="972" y="152"/>
                    <a:pt x="965" y="148"/>
                  </a:cubicBezTo>
                  <a:cubicBezTo>
                    <a:pt x="961" y="145"/>
                    <a:pt x="956" y="142"/>
                    <a:pt x="950" y="141"/>
                  </a:cubicBezTo>
                  <a:cubicBezTo>
                    <a:pt x="950" y="141"/>
                    <a:pt x="941" y="145"/>
                    <a:pt x="939" y="145"/>
                  </a:cubicBezTo>
                  <a:cubicBezTo>
                    <a:pt x="939" y="145"/>
                    <a:pt x="938" y="145"/>
                    <a:pt x="938" y="145"/>
                  </a:cubicBezTo>
                  <a:cubicBezTo>
                    <a:pt x="939" y="140"/>
                    <a:pt x="950" y="130"/>
                    <a:pt x="953" y="126"/>
                  </a:cubicBezTo>
                  <a:lnTo>
                    <a:pt x="953" y="126"/>
                  </a:lnTo>
                  <a:cubicBezTo>
                    <a:pt x="952" y="126"/>
                    <a:pt x="951" y="126"/>
                    <a:pt x="949" y="126"/>
                  </a:cubicBezTo>
                  <a:cubicBezTo>
                    <a:pt x="948" y="126"/>
                    <a:pt x="947" y="126"/>
                    <a:pt x="945" y="126"/>
                  </a:cubicBezTo>
                  <a:cubicBezTo>
                    <a:pt x="941" y="126"/>
                    <a:pt x="937" y="126"/>
                    <a:pt x="933" y="130"/>
                  </a:cubicBezTo>
                  <a:cubicBezTo>
                    <a:pt x="929" y="134"/>
                    <a:pt x="923" y="140"/>
                    <a:pt x="918" y="140"/>
                  </a:cubicBezTo>
                  <a:cubicBezTo>
                    <a:pt x="915" y="140"/>
                    <a:pt x="913" y="139"/>
                    <a:pt x="910" y="137"/>
                  </a:cubicBezTo>
                  <a:cubicBezTo>
                    <a:pt x="913" y="133"/>
                    <a:pt x="927" y="122"/>
                    <a:pt x="925" y="119"/>
                  </a:cubicBezTo>
                  <a:cubicBezTo>
                    <a:pt x="925" y="116"/>
                    <a:pt x="922" y="115"/>
                    <a:pt x="919" y="115"/>
                  </a:cubicBezTo>
                  <a:cubicBezTo>
                    <a:pt x="916" y="115"/>
                    <a:pt x="911" y="117"/>
                    <a:pt x="909" y="118"/>
                  </a:cubicBezTo>
                  <a:cubicBezTo>
                    <a:pt x="904" y="115"/>
                    <a:pt x="900" y="112"/>
                    <a:pt x="898" y="106"/>
                  </a:cubicBezTo>
                  <a:cubicBezTo>
                    <a:pt x="896" y="103"/>
                    <a:pt x="896" y="94"/>
                    <a:pt x="893" y="92"/>
                  </a:cubicBezTo>
                  <a:cubicBezTo>
                    <a:pt x="892" y="92"/>
                    <a:pt x="892" y="92"/>
                    <a:pt x="891" y="92"/>
                  </a:cubicBezTo>
                  <a:cubicBezTo>
                    <a:pt x="886" y="92"/>
                    <a:pt x="879" y="99"/>
                    <a:pt x="876" y="99"/>
                  </a:cubicBezTo>
                  <a:cubicBezTo>
                    <a:pt x="875" y="99"/>
                    <a:pt x="875" y="99"/>
                    <a:pt x="875" y="99"/>
                  </a:cubicBezTo>
                  <a:cubicBezTo>
                    <a:pt x="874" y="98"/>
                    <a:pt x="874" y="91"/>
                    <a:pt x="873" y="89"/>
                  </a:cubicBezTo>
                  <a:cubicBezTo>
                    <a:pt x="870" y="85"/>
                    <a:pt x="868" y="83"/>
                    <a:pt x="864" y="80"/>
                  </a:cubicBezTo>
                  <a:cubicBezTo>
                    <a:pt x="856" y="75"/>
                    <a:pt x="848" y="76"/>
                    <a:pt x="839" y="72"/>
                  </a:cubicBezTo>
                  <a:cubicBezTo>
                    <a:pt x="832" y="69"/>
                    <a:pt x="833" y="60"/>
                    <a:pt x="826" y="60"/>
                  </a:cubicBezTo>
                  <a:cubicBezTo>
                    <a:pt x="820" y="60"/>
                    <a:pt x="817" y="62"/>
                    <a:pt x="814" y="67"/>
                  </a:cubicBezTo>
                  <a:cubicBezTo>
                    <a:pt x="820" y="55"/>
                    <a:pt x="823" y="50"/>
                    <a:pt x="810" y="44"/>
                  </a:cubicBezTo>
                  <a:cubicBezTo>
                    <a:pt x="809" y="45"/>
                    <a:pt x="807" y="50"/>
                    <a:pt x="807" y="51"/>
                  </a:cubicBezTo>
                  <a:cubicBezTo>
                    <a:pt x="801" y="48"/>
                    <a:pt x="781" y="35"/>
                    <a:pt x="770" y="35"/>
                  </a:cubicBezTo>
                  <a:cubicBezTo>
                    <a:pt x="768" y="35"/>
                    <a:pt x="767" y="36"/>
                    <a:pt x="765" y="37"/>
                  </a:cubicBezTo>
                  <a:cubicBezTo>
                    <a:pt x="765" y="37"/>
                    <a:pt x="765" y="51"/>
                    <a:pt x="762" y="51"/>
                  </a:cubicBezTo>
                  <a:cubicBezTo>
                    <a:pt x="761" y="51"/>
                    <a:pt x="761" y="51"/>
                    <a:pt x="760" y="51"/>
                  </a:cubicBezTo>
                  <a:cubicBezTo>
                    <a:pt x="755" y="47"/>
                    <a:pt x="751" y="37"/>
                    <a:pt x="745" y="33"/>
                  </a:cubicBezTo>
                  <a:cubicBezTo>
                    <a:pt x="732" y="23"/>
                    <a:pt x="714" y="14"/>
                    <a:pt x="697" y="13"/>
                  </a:cubicBezTo>
                  <a:cubicBezTo>
                    <a:pt x="688" y="13"/>
                    <a:pt x="682" y="18"/>
                    <a:pt x="673" y="18"/>
                  </a:cubicBezTo>
                  <a:cubicBezTo>
                    <a:pt x="672" y="18"/>
                    <a:pt x="672" y="18"/>
                    <a:pt x="671" y="18"/>
                  </a:cubicBezTo>
                  <a:cubicBezTo>
                    <a:pt x="670" y="18"/>
                    <a:pt x="669" y="18"/>
                    <a:pt x="669" y="18"/>
                  </a:cubicBezTo>
                  <a:cubicBezTo>
                    <a:pt x="656" y="18"/>
                    <a:pt x="657" y="24"/>
                    <a:pt x="651" y="34"/>
                  </a:cubicBezTo>
                  <a:lnTo>
                    <a:pt x="651" y="34"/>
                  </a:lnTo>
                  <a:cubicBezTo>
                    <a:pt x="653" y="30"/>
                    <a:pt x="640" y="13"/>
                    <a:pt x="633" y="13"/>
                  </a:cubicBezTo>
                  <a:cubicBezTo>
                    <a:pt x="631" y="13"/>
                    <a:pt x="630" y="14"/>
                    <a:pt x="629" y="16"/>
                  </a:cubicBezTo>
                  <a:cubicBezTo>
                    <a:pt x="627" y="23"/>
                    <a:pt x="649" y="39"/>
                    <a:pt x="646" y="48"/>
                  </a:cubicBezTo>
                  <a:cubicBezTo>
                    <a:pt x="646" y="48"/>
                    <a:pt x="629" y="32"/>
                    <a:pt x="628" y="31"/>
                  </a:cubicBezTo>
                  <a:cubicBezTo>
                    <a:pt x="621" y="23"/>
                    <a:pt x="611" y="14"/>
                    <a:pt x="611" y="3"/>
                  </a:cubicBezTo>
                  <a:cubicBezTo>
                    <a:pt x="611" y="21"/>
                    <a:pt x="593" y="13"/>
                    <a:pt x="584" y="23"/>
                  </a:cubicBezTo>
                  <a:cubicBezTo>
                    <a:pt x="581" y="23"/>
                    <a:pt x="579" y="23"/>
                    <a:pt x="578" y="23"/>
                  </a:cubicBezTo>
                  <a:cubicBezTo>
                    <a:pt x="572" y="23"/>
                    <a:pt x="572" y="20"/>
                    <a:pt x="572" y="12"/>
                  </a:cubicBezTo>
                  <a:cubicBezTo>
                    <a:pt x="572" y="2"/>
                    <a:pt x="561" y="8"/>
                    <a:pt x="56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6" name="Shape 1516"/>
        <p:cNvGrpSpPr/>
        <p:nvPr/>
      </p:nvGrpSpPr>
      <p:grpSpPr>
        <a:xfrm>
          <a:off x="0" y="0"/>
          <a:ext cx="0" cy="0"/>
          <a:chOff x="0" y="0"/>
          <a:chExt cx="0" cy="0"/>
        </a:xfrm>
      </p:grpSpPr>
      <p:sp>
        <p:nvSpPr>
          <p:cNvPr id="1517" name="Google Shape;1517;p53"/>
          <p:cNvSpPr/>
          <p:nvPr/>
        </p:nvSpPr>
        <p:spPr>
          <a:xfrm rot="-4257321">
            <a:off x="5316688" y="2077054"/>
            <a:ext cx="1498750" cy="1649517"/>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3"/>
          <p:cNvSpPr/>
          <p:nvPr/>
        </p:nvSpPr>
        <p:spPr>
          <a:xfrm rot="-4257321">
            <a:off x="1770788" y="2077054"/>
            <a:ext cx="1498750" cy="1649517"/>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3"/>
          <p:cNvSpPr txBox="1"/>
          <p:nvPr>
            <p:ph type="title"/>
          </p:nvPr>
        </p:nvSpPr>
        <p:spPr>
          <a:xfrm>
            <a:off x="713225" y="468457"/>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About the Percentages?</a:t>
            </a:r>
            <a:endParaRPr/>
          </a:p>
        </p:txBody>
      </p:sp>
      <p:sp>
        <p:nvSpPr>
          <p:cNvPr id="1520" name="Google Shape;1520;p53"/>
          <p:cNvSpPr txBox="1"/>
          <p:nvPr/>
        </p:nvSpPr>
        <p:spPr>
          <a:xfrm>
            <a:off x="2221450" y="2789300"/>
            <a:ext cx="1705800" cy="36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Abril Fatface"/>
                <a:ea typeface="Abril Fatface"/>
                <a:cs typeface="Abril Fatface"/>
                <a:sym typeface="Abril Fatface"/>
              </a:rPr>
              <a:t>Neptune</a:t>
            </a:r>
            <a:endParaRPr sz="2200">
              <a:solidFill>
                <a:schemeClr val="lt2"/>
              </a:solidFill>
              <a:latin typeface="Abril Fatface"/>
              <a:ea typeface="Abril Fatface"/>
              <a:cs typeface="Abril Fatface"/>
              <a:sym typeface="Abril Fatface"/>
            </a:endParaRPr>
          </a:p>
        </p:txBody>
      </p:sp>
      <p:sp>
        <p:nvSpPr>
          <p:cNvPr id="1521" name="Google Shape;1521;p53"/>
          <p:cNvSpPr txBox="1"/>
          <p:nvPr/>
        </p:nvSpPr>
        <p:spPr>
          <a:xfrm>
            <a:off x="2221450" y="3227000"/>
            <a:ext cx="1705800" cy="60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Lato"/>
                <a:ea typeface="Lato"/>
                <a:cs typeface="Lato"/>
                <a:sym typeface="Lato"/>
              </a:rPr>
              <a:t>Neptune is the farthest planet</a:t>
            </a:r>
            <a:endParaRPr sz="1600">
              <a:solidFill>
                <a:schemeClr val="lt2"/>
              </a:solidFill>
              <a:latin typeface="Lato"/>
              <a:ea typeface="Lato"/>
              <a:cs typeface="Lato"/>
              <a:sym typeface="Lato"/>
            </a:endParaRPr>
          </a:p>
        </p:txBody>
      </p:sp>
      <p:sp>
        <p:nvSpPr>
          <p:cNvPr id="1522" name="Google Shape;1522;p53"/>
          <p:cNvSpPr txBox="1"/>
          <p:nvPr/>
        </p:nvSpPr>
        <p:spPr>
          <a:xfrm>
            <a:off x="2221450" y="2066625"/>
            <a:ext cx="1705800" cy="60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800">
                <a:solidFill>
                  <a:schemeClr val="dk2"/>
                </a:solidFill>
                <a:latin typeface="Abril Fatface"/>
                <a:ea typeface="Abril Fatface"/>
                <a:cs typeface="Abril Fatface"/>
                <a:sym typeface="Abril Fatface"/>
              </a:rPr>
              <a:t>30%</a:t>
            </a:r>
            <a:endParaRPr sz="4800">
              <a:solidFill>
                <a:schemeClr val="dk2"/>
              </a:solidFill>
              <a:latin typeface="Abril Fatface"/>
              <a:ea typeface="Abril Fatface"/>
              <a:cs typeface="Abril Fatface"/>
              <a:sym typeface="Abril Fatface"/>
            </a:endParaRPr>
          </a:p>
        </p:txBody>
      </p:sp>
      <p:sp>
        <p:nvSpPr>
          <p:cNvPr id="1523" name="Google Shape;1523;p53"/>
          <p:cNvSpPr txBox="1"/>
          <p:nvPr/>
        </p:nvSpPr>
        <p:spPr>
          <a:xfrm>
            <a:off x="5799900" y="2789300"/>
            <a:ext cx="1705800" cy="36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Abril Fatface"/>
                <a:ea typeface="Abril Fatface"/>
                <a:cs typeface="Abril Fatface"/>
                <a:sym typeface="Abril Fatface"/>
              </a:rPr>
              <a:t>Saturn</a:t>
            </a:r>
            <a:endParaRPr sz="2200">
              <a:solidFill>
                <a:schemeClr val="lt2"/>
              </a:solidFill>
              <a:latin typeface="Abril Fatface"/>
              <a:ea typeface="Abril Fatface"/>
              <a:cs typeface="Abril Fatface"/>
              <a:sym typeface="Abril Fatface"/>
            </a:endParaRPr>
          </a:p>
        </p:txBody>
      </p:sp>
      <p:sp>
        <p:nvSpPr>
          <p:cNvPr id="1524" name="Google Shape;1524;p53"/>
          <p:cNvSpPr txBox="1"/>
          <p:nvPr/>
        </p:nvSpPr>
        <p:spPr>
          <a:xfrm>
            <a:off x="5799900" y="3227000"/>
            <a:ext cx="1705800" cy="60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Lato"/>
                <a:ea typeface="Lato"/>
                <a:cs typeface="Lato"/>
                <a:sym typeface="Lato"/>
              </a:rPr>
              <a:t>It’s a gas giant and has rings</a:t>
            </a:r>
            <a:endParaRPr sz="1600">
              <a:solidFill>
                <a:schemeClr val="lt2"/>
              </a:solidFill>
              <a:latin typeface="Lato"/>
              <a:ea typeface="Lato"/>
              <a:cs typeface="Lato"/>
              <a:sym typeface="Lato"/>
            </a:endParaRPr>
          </a:p>
        </p:txBody>
      </p:sp>
      <p:sp>
        <p:nvSpPr>
          <p:cNvPr id="1525" name="Google Shape;1525;p53"/>
          <p:cNvSpPr txBox="1"/>
          <p:nvPr/>
        </p:nvSpPr>
        <p:spPr>
          <a:xfrm>
            <a:off x="5799900" y="2066625"/>
            <a:ext cx="1705800" cy="60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800">
                <a:solidFill>
                  <a:schemeClr val="dk2"/>
                </a:solidFill>
                <a:latin typeface="Abril Fatface"/>
                <a:ea typeface="Abril Fatface"/>
                <a:cs typeface="Abril Fatface"/>
                <a:sym typeface="Abril Fatface"/>
              </a:rPr>
              <a:t>7</a:t>
            </a:r>
            <a:r>
              <a:rPr lang="en" sz="4800">
                <a:solidFill>
                  <a:schemeClr val="dk2"/>
                </a:solidFill>
                <a:latin typeface="Abril Fatface"/>
                <a:ea typeface="Abril Fatface"/>
                <a:cs typeface="Abril Fatface"/>
                <a:sym typeface="Abril Fatface"/>
              </a:rPr>
              <a:t>0%</a:t>
            </a:r>
            <a:endParaRPr sz="4800">
              <a:solidFill>
                <a:schemeClr val="dk2"/>
              </a:solidFill>
              <a:latin typeface="Abril Fatface"/>
              <a:ea typeface="Abril Fatface"/>
              <a:cs typeface="Abril Fatface"/>
              <a:sym typeface="Abril Fatface"/>
            </a:endParaRPr>
          </a:p>
        </p:txBody>
      </p:sp>
      <p:grpSp>
        <p:nvGrpSpPr>
          <p:cNvPr id="1526" name="Google Shape;1526;p53"/>
          <p:cNvGrpSpPr/>
          <p:nvPr/>
        </p:nvGrpSpPr>
        <p:grpSpPr>
          <a:xfrm>
            <a:off x="1201867" y="2066637"/>
            <a:ext cx="827395" cy="827395"/>
            <a:chOff x="5681300" y="2527788"/>
            <a:chExt cx="805800" cy="805800"/>
          </a:xfrm>
        </p:grpSpPr>
        <p:sp>
          <p:nvSpPr>
            <p:cNvPr id="1527" name="Google Shape;1527;p53"/>
            <p:cNvSpPr/>
            <p:nvPr/>
          </p:nvSpPr>
          <p:spPr>
            <a:xfrm>
              <a:off x="5681300" y="2527788"/>
              <a:ext cx="805800" cy="805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3"/>
            <p:cNvSpPr/>
            <p:nvPr/>
          </p:nvSpPr>
          <p:spPr>
            <a:xfrm>
              <a:off x="5681300" y="2527788"/>
              <a:ext cx="805800" cy="805800"/>
            </a:xfrm>
            <a:prstGeom prst="pie">
              <a:avLst>
                <a:gd fmla="val 11685063"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53"/>
          <p:cNvGrpSpPr/>
          <p:nvPr/>
        </p:nvGrpSpPr>
        <p:grpSpPr>
          <a:xfrm>
            <a:off x="4796467" y="2066637"/>
            <a:ext cx="827395" cy="827395"/>
            <a:chOff x="5681300" y="2527788"/>
            <a:chExt cx="805800" cy="805800"/>
          </a:xfrm>
        </p:grpSpPr>
        <p:sp>
          <p:nvSpPr>
            <p:cNvPr id="1530" name="Google Shape;1530;p53"/>
            <p:cNvSpPr/>
            <p:nvPr/>
          </p:nvSpPr>
          <p:spPr>
            <a:xfrm>
              <a:off x="5681300" y="2527788"/>
              <a:ext cx="805800" cy="805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3"/>
            <p:cNvSpPr/>
            <p:nvPr/>
          </p:nvSpPr>
          <p:spPr>
            <a:xfrm>
              <a:off x="5681300" y="2527788"/>
              <a:ext cx="805800" cy="805800"/>
            </a:xfrm>
            <a:prstGeom prst="pie">
              <a:avLst>
                <a:gd fmla="val 951596"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5" name="Shape 1535"/>
        <p:cNvGrpSpPr/>
        <p:nvPr/>
      </p:nvGrpSpPr>
      <p:grpSpPr>
        <a:xfrm>
          <a:off x="0" y="0"/>
          <a:ext cx="0" cy="0"/>
          <a:chOff x="0" y="0"/>
          <a:chExt cx="0" cy="0"/>
        </a:xfrm>
      </p:grpSpPr>
      <p:sp>
        <p:nvSpPr>
          <p:cNvPr id="1536" name="Google Shape;1536;p54"/>
          <p:cNvSpPr txBox="1"/>
          <p:nvPr>
            <p:ph type="title"/>
          </p:nvPr>
        </p:nvSpPr>
        <p:spPr>
          <a:xfrm>
            <a:off x="1856700" y="1275900"/>
            <a:ext cx="5430600" cy="233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Awesome</a:t>
            </a:r>
            <a:r>
              <a:rPr lang="en"/>
              <a:t> Words</a:t>
            </a:r>
            <a:endParaRPr/>
          </a:p>
        </p:txBody>
      </p:sp>
      <p:sp>
        <p:nvSpPr>
          <p:cNvPr id="1537" name="Google Shape;1537;p54"/>
          <p:cNvSpPr/>
          <p:nvPr/>
        </p:nvSpPr>
        <p:spPr>
          <a:xfrm rot="-2346643">
            <a:off x="8227125" y="2637753"/>
            <a:ext cx="1797922" cy="2874899"/>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3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4"/>
          <p:cNvSpPr/>
          <p:nvPr/>
        </p:nvSpPr>
        <p:spPr>
          <a:xfrm rot="-1446641">
            <a:off x="8508131" y="2029108"/>
            <a:ext cx="1797912" cy="2874913"/>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3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2" name="Shape 1542"/>
        <p:cNvGrpSpPr/>
        <p:nvPr/>
      </p:nvGrpSpPr>
      <p:grpSpPr>
        <a:xfrm>
          <a:off x="0" y="0"/>
          <a:ext cx="0" cy="0"/>
          <a:chOff x="0" y="0"/>
          <a:chExt cx="0" cy="0"/>
        </a:xfrm>
      </p:grpSpPr>
      <p:sp>
        <p:nvSpPr>
          <p:cNvPr id="1543" name="Google Shape;1543;p55"/>
          <p:cNvSpPr txBox="1"/>
          <p:nvPr>
            <p:ph type="title"/>
          </p:nvPr>
        </p:nvSpPr>
        <p:spPr>
          <a:xfrm>
            <a:off x="713225" y="468457"/>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Points</a:t>
            </a:r>
            <a:endParaRPr/>
          </a:p>
        </p:txBody>
      </p:sp>
      <p:graphicFrame>
        <p:nvGraphicFramePr>
          <p:cNvPr id="1544" name="Google Shape;1544;p55"/>
          <p:cNvGraphicFramePr/>
          <p:nvPr/>
        </p:nvGraphicFramePr>
        <p:xfrm>
          <a:off x="1225250" y="1490038"/>
          <a:ext cx="3000000" cy="3000000"/>
        </p:xfrm>
        <a:graphic>
          <a:graphicData uri="http://schemas.openxmlformats.org/drawingml/2006/table">
            <a:tbl>
              <a:tblPr>
                <a:noFill/>
                <a:tableStyleId>{CD7A98FA-E137-40BE-A7B4-0EFA9B87F880}</a:tableStyleId>
              </a:tblPr>
              <a:tblGrid>
                <a:gridCol w="1621000"/>
                <a:gridCol w="1621000"/>
                <a:gridCol w="1621000"/>
                <a:gridCol w="1621000"/>
              </a:tblGrid>
              <a:tr h="725150">
                <a:tc>
                  <a:txBody>
                    <a:bodyPr/>
                    <a:lstStyle/>
                    <a:p>
                      <a:pPr indent="0" lvl="0" marL="0" rtl="0" algn="ctr">
                        <a:spcBef>
                          <a:spcPts val="0"/>
                        </a:spcBef>
                        <a:spcAft>
                          <a:spcPts val="0"/>
                        </a:spcAft>
                        <a:buNone/>
                      </a:pPr>
                      <a:r>
                        <a:t/>
                      </a:r>
                      <a:endParaRPr sz="200">
                        <a:latin typeface="Roboto"/>
                        <a:ea typeface="Roboto"/>
                        <a:cs typeface="Roboto"/>
                        <a:sym typeface="Roboto"/>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rgbClr val="FFFFFF"/>
                          </a:solidFill>
                          <a:latin typeface="Abril Fatface"/>
                          <a:ea typeface="Abril Fatface"/>
                          <a:cs typeface="Abril Fatface"/>
                          <a:sym typeface="Abril Fatface"/>
                        </a:rPr>
                        <a:t>Points</a:t>
                      </a:r>
                      <a:endParaRPr sz="2200">
                        <a:solidFill>
                          <a:srgbClr val="FFFFFF"/>
                        </a:solidFill>
                        <a:latin typeface="Abril Fatface"/>
                        <a:ea typeface="Abril Fatface"/>
                        <a:cs typeface="Abril Fatface"/>
                        <a:sym typeface="Abril Fatfac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200">
                          <a:solidFill>
                            <a:srgbClr val="FFFFFF"/>
                          </a:solidFill>
                          <a:latin typeface="Abril Fatface"/>
                          <a:ea typeface="Abril Fatface"/>
                          <a:cs typeface="Abril Fatface"/>
                          <a:sym typeface="Abril Fatface"/>
                        </a:rPr>
                        <a:t>Bonus</a:t>
                      </a:r>
                      <a:endParaRPr sz="2200">
                        <a:solidFill>
                          <a:srgbClr val="FFFFFF"/>
                        </a:solidFill>
                        <a:latin typeface="Abril Fatface"/>
                        <a:ea typeface="Abril Fatface"/>
                        <a:cs typeface="Abril Fatface"/>
                        <a:sym typeface="Abril Fatfac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200">
                          <a:solidFill>
                            <a:srgbClr val="FFFFFF"/>
                          </a:solidFill>
                          <a:latin typeface="Abril Fatface"/>
                          <a:ea typeface="Abril Fatface"/>
                          <a:cs typeface="Abril Fatface"/>
                          <a:sym typeface="Abril Fatface"/>
                        </a:rPr>
                        <a:t>Total</a:t>
                      </a:r>
                      <a:endParaRPr sz="2200">
                        <a:solidFill>
                          <a:srgbClr val="FFFFFF"/>
                        </a:solidFill>
                        <a:latin typeface="Abril Fatface"/>
                        <a:ea typeface="Abril Fatface"/>
                        <a:cs typeface="Abril Fatface"/>
                        <a:sym typeface="Abril Fatfac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2"/>
                      </a:solidFill>
                      <a:prstDash val="solid"/>
                      <a:round/>
                      <a:headEnd len="sm" w="sm" type="none"/>
                      <a:tailEnd len="sm" w="sm" type="none"/>
                    </a:lnB>
                    <a:solidFill>
                      <a:schemeClr val="dk2"/>
                    </a:solidFill>
                  </a:tcPr>
                </a:tc>
              </a:tr>
              <a:tr h="516200">
                <a:tc>
                  <a:txBody>
                    <a:bodyPr/>
                    <a:lstStyle/>
                    <a:p>
                      <a:pPr indent="0" lvl="0" marL="0" rtl="0" algn="ctr">
                        <a:spcBef>
                          <a:spcPts val="0"/>
                        </a:spcBef>
                        <a:spcAft>
                          <a:spcPts val="0"/>
                        </a:spcAft>
                        <a:buNone/>
                      </a:pPr>
                      <a:r>
                        <a:rPr b="1" lang="en">
                          <a:solidFill>
                            <a:schemeClr val="dk2"/>
                          </a:solidFill>
                          <a:latin typeface="Lato"/>
                          <a:ea typeface="Lato"/>
                          <a:cs typeface="Lato"/>
                          <a:sym typeface="Lato"/>
                        </a:rPr>
                        <a:t>Team 1</a:t>
                      </a:r>
                      <a:endParaRPr b="1">
                        <a:solidFill>
                          <a:schemeClr val="dk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Lato"/>
                          <a:ea typeface="Lato"/>
                          <a:cs typeface="Lato"/>
                          <a:sym typeface="Lato"/>
                        </a:rPr>
                        <a:t>36</a:t>
                      </a:r>
                      <a:endParaRPr sz="200">
                        <a:solidFill>
                          <a:schemeClr val="lt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Lato"/>
                          <a:ea typeface="Lato"/>
                          <a:cs typeface="Lato"/>
                          <a:sym typeface="Lato"/>
                        </a:rPr>
                        <a:t>15</a:t>
                      </a:r>
                      <a:endParaRPr sz="200">
                        <a:solidFill>
                          <a:schemeClr val="lt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Lato"/>
                          <a:ea typeface="Lato"/>
                          <a:cs typeface="Lato"/>
                          <a:sym typeface="Lato"/>
                        </a:rPr>
                        <a:t>51</a:t>
                      </a:r>
                      <a:endParaRPr>
                        <a:solidFill>
                          <a:schemeClr val="lt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08425">
                <a:tc>
                  <a:txBody>
                    <a:bodyPr/>
                    <a:lstStyle/>
                    <a:p>
                      <a:pPr indent="0" lvl="0" marL="0" rtl="0" algn="ctr">
                        <a:spcBef>
                          <a:spcPts val="0"/>
                        </a:spcBef>
                        <a:spcAft>
                          <a:spcPts val="0"/>
                        </a:spcAft>
                        <a:buNone/>
                      </a:pPr>
                      <a:r>
                        <a:rPr b="1" lang="en">
                          <a:solidFill>
                            <a:schemeClr val="dk2"/>
                          </a:solidFill>
                          <a:latin typeface="Lato"/>
                          <a:ea typeface="Lato"/>
                          <a:cs typeface="Lato"/>
                          <a:sym typeface="Lato"/>
                        </a:rPr>
                        <a:t>Team 2 </a:t>
                      </a:r>
                      <a:endParaRPr b="1" sz="200">
                        <a:solidFill>
                          <a:schemeClr val="dk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Lato"/>
                          <a:ea typeface="Lato"/>
                          <a:cs typeface="Lato"/>
                          <a:sym typeface="Lato"/>
                        </a:rPr>
                        <a:t>53</a:t>
                      </a:r>
                      <a:endParaRPr sz="200">
                        <a:solidFill>
                          <a:schemeClr val="lt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Lato"/>
                          <a:ea typeface="Lato"/>
                          <a:cs typeface="Lato"/>
                          <a:sym typeface="Lato"/>
                        </a:rPr>
                        <a:t>22</a:t>
                      </a:r>
                      <a:endParaRPr sz="200">
                        <a:solidFill>
                          <a:schemeClr val="lt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Lato"/>
                          <a:ea typeface="Lato"/>
                          <a:cs typeface="Lato"/>
                          <a:sym typeface="Lato"/>
                        </a:rPr>
                        <a:t>75</a:t>
                      </a:r>
                      <a:endParaRPr sz="200">
                        <a:solidFill>
                          <a:schemeClr val="lt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22825">
                <a:tc>
                  <a:txBody>
                    <a:bodyPr/>
                    <a:lstStyle/>
                    <a:p>
                      <a:pPr indent="0" lvl="0" marL="0" rtl="0" algn="ctr">
                        <a:spcBef>
                          <a:spcPts val="0"/>
                        </a:spcBef>
                        <a:spcAft>
                          <a:spcPts val="0"/>
                        </a:spcAft>
                        <a:buNone/>
                      </a:pPr>
                      <a:r>
                        <a:rPr b="1" lang="en">
                          <a:solidFill>
                            <a:schemeClr val="dk2"/>
                          </a:solidFill>
                          <a:latin typeface="Lato"/>
                          <a:ea typeface="Lato"/>
                          <a:cs typeface="Lato"/>
                          <a:sym typeface="Lato"/>
                        </a:rPr>
                        <a:t>Team 3</a:t>
                      </a:r>
                      <a:endParaRPr b="1" sz="200">
                        <a:solidFill>
                          <a:schemeClr val="dk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Lato"/>
                          <a:ea typeface="Lato"/>
                          <a:cs typeface="Lato"/>
                          <a:sym typeface="Lato"/>
                        </a:rPr>
                        <a:t>47</a:t>
                      </a:r>
                      <a:endParaRPr sz="200">
                        <a:solidFill>
                          <a:schemeClr val="lt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Lato"/>
                          <a:ea typeface="Lato"/>
                          <a:cs typeface="Lato"/>
                          <a:sym typeface="Lato"/>
                        </a:rPr>
                        <a:t>13</a:t>
                      </a:r>
                      <a:endParaRPr sz="200">
                        <a:solidFill>
                          <a:schemeClr val="lt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2"/>
                          </a:solidFill>
                          <a:latin typeface="Lato"/>
                          <a:ea typeface="Lato"/>
                          <a:cs typeface="Lato"/>
                          <a:sym typeface="Lato"/>
                        </a:rPr>
                        <a:t>60</a:t>
                      </a:r>
                      <a:endParaRPr sz="200">
                        <a:solidFill>
                          <a:schemeClr val="lt2"/>
                        </a:solidFill>
                        <a:latin typeface="Lato"/>
                        <a:ea typeface="Lato"/>
                        <a:cs typeface="Lato"/>
                        <a:sym typeface="Lato"/>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548" name="Shape 1548"/>
        <p:cNvGrpSpPr/>
        <p:nvPr/>
      </p:nvGrpSpPr>
      <p:grpSpPr>
        <a:xfrm>
          <a:off x="0" y="0"/>
          <a:ext cx="0" cy="0"/>
          <a:chOff x="0" y="0"/>
          <a:chExt cx="0" cy="0"/>
        </a:xfrm>
      </p:grpSpPr>
      <p:sp>
        <p:nvSpPr>
          <p:cNvPr id="1549" name="Google Shape;1549;p56"/>
          <p:cNvSpPr txBox="1"/>
          <p:nvPr>
            <p:ph type="title"/>
          </p:nvPr>
        </p:nvSpPr>
        <p:spPr>
          <a:xfrm>
            <a:off x="4940713" y="1186288"/>
            <a:ext cx="2703600" cy="130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Did You Know?</a:t>
            </a:r>
            <a:endParaRPr/>
          </a:p>
        </p:txBody>
      </p:sp>
      <p:sp>
        <p:nvSpPr>
          <p:cNvPr id="1550" name="Google Shape;1550;p56"/>
          <p:cNvSpPr txBox="1"/>
          <p:nvPr>
            <p:ph idx="1" type="subTitle"/>
          </p:nvPr>
        </p:nvSpPr>
        <p:spPr>
          <a:xfrm>
            <a:off x="4922713" y="2489851"/>
            <a:ext cx="2721600" cy="1339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the Solar System—it’s only a bit larger than the Moon.</a:t>
            </a:r>
            <a:endParaRPr/>
          </a:p>
        </p:txBody>
      </p:sp>
      <p:sp>
        <p:nvSpPr>
          <p:cNvPr id="1551" name="Google Shape;1551;p56"/>
          <p:cNvSpPr/>
          <p:nvPr/>
        </p:nvSpPr>
        <p:spPr>
          <a:xfrm rot="840272">
            <a:off x="1870234" y="1358872"/>
            <a:ext cx="1774815" cy="2837963"/>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6"/>
          <p:cNvSpPr/>
          <p:nvPr/>
        </p:nvSpPr>
        <p:spPr>
          <a:xfrm rot="-534047">
            <a:off x="1708531" y="1161024"/>
            <a:ext cx="1774776" cy="2837895"/>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1"/>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3" name="Google Shape;1553;p56"/>
          <p:cNvGrpSpPr/>
          <p:nvPr/>
        </p:nvGrpSpPr>
        <p:grpSpPr>
          <a:xfrm rot="262894">
            <a:off x="1662519" y="974696"/>
            <a:ext cx="1933661" cy="2934536"/>
            <a:chOff x="2010738" y="904263"/>
            <a:chExt cx="1933617" cy="2934469"/>
          </a:xfrm>
        </p:grpSpPr>
        <p:sp>
          <p:nvSpPr>
            <p:cNvPr id="1554" name="Google Shape;1554;p56"/>
            <p:cNvSpPr/>
            <p:nvPr/>
          </p:nvSpPr>
          <p:spPr>
            <a:xfrm rot="-196112">
              <a:off x="2090148" y="952553"/>
              <a:ext cx="1774797" cy="2837889"/>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555" name="Google Shape;1555;p56"/>
            <p:cNvGrpSpPr/>
            <p:nvPr/>
          </p:nvGrpSpPr>
          <p:grpSpPr>
            <a:xfrm rot="-1480781">
              <a:off x="2462060" y="1597839"/>
              <a:ext cx="873659" cy="1226927"/>
              <a:chOff x="-204456" y="1693130"/>
              <a:chExt cx="1031651" cy="1448804"/>
            </a:xfrm>
          </p:grpSpPr>
          <p:sp>
            <p:nvSpPr>
              <p:cNvPr id="1556" name="Google Shape;1556;p56"/>
              <p:cNvSpPr/>
              <p:nvPr/>
            </p:nvSpPr>
            <p:spPr>
              <a:xfrm rot="-9899997">
                <a:off x="-112369" y="2223154"/>
                <a:ext cx="847477" cy="823133"/>
              </a:xfrm>
              <a:custGeom>
                <a:rect b="b" l="l" r="r" t="t"/>
                <a:pathLst>
                  <a:path extrusionOk="0" h="2807" w="2890">
                    <a:moveTo>
                      <a:pt x="899" y="0"/>
                    </a:moveTo>
                    <a:cubicBezTo>
                      <a:pt x="843" y="0"/>
                      <a:pt x="803" y="22"/>
                      <a:pt x="783" y="59"/>
                    </a:cubicBezTo>
                    <a:cubicBezTo>
                      <a:pt x="761" y="104"/>
                      <a:pt x="788" y="181"/>
                      <a:pt x="858" y="238"/>
                    </a:cubicBezTo>
                    <a:cubicBezTo>
                      <a:pt x="918" y="286"/>
                      <a:pt x="981" y="330"/>
                      <a:pt x="1049" y="367"/>
                    </a:cubicBezTo>
                    <a:cubicBezTo>
                      <a:pt x="1171" y="435"/>
                      <a:pt x="1298" y="495"/>
                      <a:pt x="1421" y="561"/>
                    </a:cubicBezTo>
                    <a:cubicBezTo>
                      <a:pt x="1468" y="586"/>
                      <a:pt x="1510" y="620"/>
                      <a:pt x="1554" y="649"/>
                    </a:cubicBezTo>
                    <a:cubicBezTo>
                      <a:pt x="1551" y="659"/>
                      <a:pt x="1547" y="669"/>
                      <a:pt x="1545" y="678"/>
                    </a:cubicBezTo>
                    <a:cubicBezTo>
                      <a:pt x="1476" y="669"/>
                      <a:pt x="1405" y="670"/>
                      <a:pt x="1340" y="651"/>
                    </a:cubicBezTo>
                    <a:cubicBezTo>
                      <a:pt x="1207" y="611"/>
                      <a:pt x="1078" y="555"/>
                      <a:pt x="943" y="516"/>
                    </a:cubicBezTo>
                    <a:cubicBezTo>
                      <a:pt x="814" y="478"/>
                      <a:pt x="681" y="446"/>
                      <a:pt x="548" y="427"/>
                    </a:cubicBezTo>
                    <a:cubicBezTo>
                      <a:pt x="535" y="425"/>
                      <a:pt x="522" y="424"/>
                      <a:pt x="509" y="424"/>
                    </a:cubicBezTo>
                    <a:cubicBezTo>
                      <a:pt x="454" y="424"/>
                      <a:pt x="397" y="439"/>
                      <a:pt x="346" y="456"/>
                    </a:cubicBezTo>
                    <a:cubicBezTo>
                      <a:pt x="224" y="497"/>
                      <a:pt x="198" y="614"/>
                      <a:pt x="286" y="709"/>
                    </a:cubicBezTo>
                    <a:cubicBezTo>
                      <a:pt x="375" y="802"/>
                      <a:pt x="488" y="853"/>
                      <a:pt x="609" y="888"/>
                    </a:cubicBezTo>
                    <a:cubicBezTo>
                      <a:pt x="748" y="929"/>
                      <a:pt x="891" y="963"/>
                      <a:pt x="1031" y="1000"/>
                    </a:cubicBezTo>
                    <a:cubicBezTo>
                      <a:pt x="1067" y="1010"/>
                      <a:pt x="1104" y="1020"/>
                      <a:pt x="1138" y="1035"/>
                    </a:cubicBezTo>
                    <a:cubicBezTo>
                      <a:pt x="1153" y="1042"/>
                      <a:pt x="1174" y="1061"/>
                      <a:pt x="1174" y="1075"/>
                    </a:cubicBezTo>
                    <a:cubicBezTo>
                      <a:pt x="1174" y="1089"/>
                      <a:pt x="1154" y="1110"/>
                      <a:pt x="1139" y="1116"/>
                    </a:cubicBezTo>
                    <a:cubicBezTo>
                      <a:pt x="1100" y="1133"/>
                      <a:pt x="1058" y="1151"/>
                      <a:pt x="1016" y="1157"/>
                    </a:cubicBezTo>
                    <a:cubicBezTo>
                      <a:pt x="927" y="1169"/>
                      <a:pt x="835" y="1182"/>
                      <a:pt x="745" y="1182"/>
                    </a:cubicBezTo>
                    <a:cubicBezTo>
                      <a:pt x="740" y="1182"/>
                      <a:pt x="735" y="1182"/>
                      <a:pt x="729" y="1182"/>
                    </a:cubicBezTo>
                    <a:cubicBezTo>
                      <a:pt x="722" y="1182"/>
                      <a:pt x="714" y="1182"/>
                      <a:pt x="706" y="1182"/>
                    </a:cubicBezTo>
                    <a:cubicBezTo>
                      <a:pt x="509" y="1182"/>
                      <a:pt x="321" y="1215"/>
                      <a:pt x="144" y="1303"/>
                    </a:cubicBezTo>
                    <a:cubicBezTo>
                      <a:pt x="90" y="1330"/>
                      <a:pt x="48" y="1382"/>
                      <a:pt x="1" y="1422"/>
                    </a:cubicBezTo>
                    <a:lnTo>
                      <a:pt x="1" y="1469"/>
                    </a:lnTo>
                    <a:cubicBezTo>
                      <a:pt x="101" y="1588"/>
                      <a:pt x="245" y="1600"/>
                      <a:pt x="383" y="1611"/>
                    </a:cubicBezTo>
                    <a:cubicBezTo>
                      <a:pt x="431" y="1614"/>
                      <a:pt x="480" y="1616"/>
                      <a:pt x="528" y="1616"/>
                    </a:cubicBezTo>
                    <a:cubicBezTo>
                      <a:pt x="607" y="1616"/>
                      <a:pt x="687" y="1612"/>
                      <a:pt x="767" y="1612"/>
                    </a:cubicBezTo>
                    <a:lnTo>
                      <a:pt x="835" y="1612"/>
                    </a:lnTo>
                    <a:cubicBezTo>
                      <a:pt x="838" y="1619"/>
                      <a:pt x="842" y="1624"/>
                      <a:pt x="845" y="1630"/>
                    </a:cubicBezTo>
                    <a:cubicBezTo>
                      <a:pt x="794" y="1695"/>
                      <a:pt x="744" y="1762"/>
                      <a:pt x="690" y="1825"/>
                    </a:cubicBezTo>
                    <a:cubicBezTo>
                      <a:pt x="563" y="1973"/>
                      <a:pt x="429" y="2116"/>
                      <a:pt x="355" y="2301"/>
                    </a:cubicBezTo>
                    <a:cubicBezTo>
                      <a:pt x="328" y="2366"/>
                      <a:pt x="305" y="2434"/>
                      <a:pt x="293" y="2503"/>
                    </a:cubicBezTo>
                    <a:cubicBezTo>
                      <a:pt x="280" y="2591"/>
                      <a:pt x="319" y="2642"/>
                      <a:pt x="392" y="2642"/>
                    </a:cubicBezTo>
                    <a:cubicBezTo>
                      <a:pt x="408" y="2642"/>
                      <a:pt x="424" y="2639"/>
                      <a:pt x="442" y="2635"/>
                    </a:cubicBezTo>
                    <a:cubicBezTo>
                      <a:pt x="483" y="2624"/>
                      <a:pt x="523" y="2604"/>
                      <a:pt x="561" y="2583"/>
                    </a:cubicBezTo>
                    <a:cubicBezTo>
                      <a:pt x="835" y="2424"/>
                      <a:pt x="1048" y="2199"/>
                      <a:pt x="1229" y="1942"/>
                    </a:cubicBezTo>
                    <a:cubicBezTo>
                      <a:pt x="1259" y="1898"/>
                      <a:pt x="1292" y="1856"/>
                      <a:pt x="1325" y="1815"/>
                    </a:cubicBezTo>
                    <a:cubicBezTo>
                      <a:pt x="1339" y="1799"/>
                      <a:pt x="1356" y="1787"/>
                      <a:pt x="1384" y="1763"/>
                    </a:cubicBezTo>
                    <a:cubicBezTo>
                      <a:pt x="1389" y="1801"/>
                      <a:pt x="1397" y="1825"/>
                      <a:pt x="1395" y="1847"/>
                    </a:cubicBezTo>
                    <a:cubicBezTo>
                      <a:pt x="1383" y="1985"/>
                      <a:pt x="1361" y="2122"/>
                      <a:pt x="1357" y="2259"/>
                    </a:cubicBezTo>
                    <a:cubicBezTo>
                      <a:pt x="1353" y="2383"/>
                      <a:pt x="1359" y="2507"/>
                      <a:pt x="1380" y="2629"/>
                    </a:cubicBezTo>
                    <a:cubicBezTo>
                      <a:pt x="1391" y="2692"/>
                      <a:pt x="1445" y="2747"/>
                      <a:pt x="1479" y="2806"/>
                    </a:cubicBezTo>
                    <a:lnTo>
                      <a:pt x="1574" y="2806"/>
                    </a:lnTo>
                    <a:cubicBezTo>
                      <a:pt x="1642" y="2760"/>
                      <a:pt x="1674" y="2691"/>
                      <a:pt x="1698" y="2617"/>
                    </a:cubicBezTo>
                    <a:cubicBezTo>
                      <a:pt x="1779" y="2383"/>
                      <a:pt x="1818" y="2140"/>
                      <a:pt x="1848" y="1895"/>
                    </a:cubicBezTo>
                    <a:cubicBezTo>
                      <a:pt x="1859" y="1810"/>
                      <a:pt x="1880" y="1725"/>
                      <a:pt x="1901" y="1641"/>
                    </a:cubicBezTo>
                    <a:cubicBezTo>
                      <a:pt x="1905" y="1623"/>
                      <a:pt x="1931" y="1610"/>
                      <a:pt x="1947" y="1594"/>
                    </a:cubicBezTo>
                    <a:cubicBezTo>
                      <a:pt x="1961" y="1610"/>
                      <a:pt x="1983" y="1623"/>
                      <a:pt x="1987" y="1640"/>
                    </a:cubicBezTo>
                    <a:cubicBezTo>
                      <a:pt x="2014" y="1737"/>
                      <a:pt x="2034" y="1836"/>
                      <a:pt x="2057" y="1933"/>
                    </a:cubicBezTo>
                    <a:cubicBezTo>
                      <a:pt x="2080" y="2026"/>
                      <a:pt x="2100" y="2121"/>
                      <a:pt x="2130" y="2212"/>
                    </a:cubicBezTo>
                    <a:cubicBezTo>
                      <a:pt x="2146" y="2265"/>
                      <a:pt x="2186" y="2302"/>
                      <a:pt x="2246" y="2309"/>
                    </a:cubicBezTo>
                    <a:cubicBezTo>
                      <a:pt x="2256" y="2311"/>
                      <a:pt x="2265" y="2311"/>
                      <a:pt x="2274" y="2311"/>
                    </a:cubicBezTo>
                    <a:cubicBezTo>
                      <a:pt x="2356" y="2311"/>
                      <a:pt x="2406" y="2259"/>
                      <a:pt x="2413" y="2158"/>
                    </a:cubicBezTo>
                    <a:cubicBezTo>
                      <a:pt x="2418" y="2067"/>
                      <a:pt x="2418" y="1976"/>
                      <a:pt x="2407" y="1887"/>
                    </a:cubicBezTo>
                    <a:cubicBezTo>
                      <a:pt x="2389" y="1736"/>
                      <a:pt x="2360" y="1587"/>
                      <a:pt x="2338" y="1437"/>
                    </a:cubicBezTo>
                    <a:cubicBezTo>
                      <a:pt x="2333" y="1402"/>
                      <a:pt x="2337" y="1365"/>
                      <a:pt x="2337" y="1330"/>
                    </a:cubicBezTo>
                    <a:cubicBezTo>
                      <a:pt x="2345" y="1327"/>
                      <a:pt x="2353" y="1323"/>
                      <a:pt x="2361" y="1321"/>
                    </a:cubicBezTo>
                    <a:cubicBezTo>
                      <a:pt x="2383" y="1344"/>
                      <a:pt x="2410" y="1364"/>
                      <a:pt x="2425" y="1390"/>
                    </a:cubicBezTo>
                    <a:cubicBezTo>
                      <a:pt x="2468" y="1463"/>
                      <a:pt x="2502" y="1540"/>
                      <a:pt x="2544" y="1613"/>
                    </a:cubicBezTo>
                    <a:cubicBezTo>
                      <a:pt x="2567" y="1652"/>
                      <a:pt x="2593" y="1690"/>
                      <a:pt x="2625" y="1721"/>
                    </a:cubicBezTo>
                    <a:cubicBezTo>
                      <a:pt x="2651" y="1746"/>
                      <a:pt x="2683" y="1758"/>
                      <a:pt x="2715" y="1758"/>
                    </a:cubicBezTo>
                    <a:cubicBezTo>
                      <a:pt x="2755" y="1758"/>
                      <a:pt x="2795" y="1739"/>
                      <a:pt x="2824" y="1705"/>
                    </a:cubicBezTo>
                    <a:cubicBezTo>
                      <a:pt x="2875" y="1642"/>
                      <a:pt x="2889" y="1570"/>
                      <a:pt x="2885" y="1489"/>
                    </a:cubicBezTo>
                    <a:cubicBezTo>
                      <a:pt x="2877" y="1337"/>
                      <a:pt x="2816" y="1206"/>
                      <a:pt x="2736" y="1083"/>
                    </a:cubicBezTo>
                    <a:cubicBezTo>
                      <a:pt x="2647" y="951"/>
                      <a:pt x="2550" y="824"/>
                      <a:pt x="2459" y="693"/>
                    </a:cubicBezTo>
                    <a:cubicBezTo>
                      <a:pt x="2412" y="625"/>
                      <a:pt x="2367" y="555"/>
                      <a:pt x="2323" y="484"/>
                    </a:cubicBezTo>
                    <a:cubicBezTo>
                      <a:pt x="2281" y="415"/>
                      <a:pt x="2216" y="377"/>
                      <a:pt x="2140" y="369"/>
                    </a:cubicBezTo>
                    <a:cubicBezTo>
                      <a:pt x="1852" y="339"/>
                      <a:pt x="1586" y="238"/>
                      <a:pt x="1323" y="124"/>
                    </a:cubicBezTo>
                    <a:cubicBezTo>
                      <a:pt x="1211" y="76"/>
                      <a:pt x="1092" y="43"/>
                      <a:pt x="974" y="11"/>
                    </a:cubicBezTo>
                    <a:cubicBezTo>
                      <a:pt x="947" y="4"/>
                      <a:pt x="921" y="0"/>
                      <a:pt x="8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7" name="Google Shape;1557;p56"/>
              <p:cNvGrpSpPr/>
              <p:nvPr/>
            </p:nvGrpSpPr>
            <p:grpSpPr>
              <a:xfrm rot="-962795">
                <a:off x="-152299" y="1783674"/>
                <a:ext cx="713372" cy="413249"/>
                <a:chOff x="2575400" y="3172350"/>
                <a:chExt cx="80875" cy="46850"/>
              </a:xfrm>
            </p:grpSpPr>
            <p:sp>
              <p:nvSpPr>
                <p:cNvPr id="1558" name="Google Shape;1558;p56"/>
                <p:cNvSpPr/>
                <p:nvPr/>
              </p:nvSpPr>
              <p:spPr>
                <a:xfrm>
                  <a:off x="2632675" y="3195600"/>
                  <a:ext cx="23600" cy="23600"/>
                </a:xfrm>
                <a:custGeom>
                  <a:rect b="b" l="l" r="r" t="t"/>
                  <a:pathLst>
                    <a:path extrusionOk="0" h="944" w="944">
                      <a:moveTo>
                        <a:pt x="472" y="0"/>
                      </a:moveTo>
                      <a:cubicBezTo>
                        <a:pt x="212" y="0"/>
                        <a:pt x="1" y="212"/>
                        <a:pt x="1" y="472"/>
                      </a:cubicBezTo>
                      <a:cubicBezTo>
                        <a:pt x="1" y="733"/>
                        <a:pt x="212" y="943"/>
                        <a:pt x="472" y="943"/>
                      </a:cubicBezTo>
                      <a:cubicBezTo>
                        <a:pt x="733" y="943"/>
                        <a:pt x="944" y="733"/>
                        <a:pt x="944" y="472"/>
                      </a:cubicBezTo>
                      <a:cubicBezTo>
                        <a:pt x="944" y="212"/>
                        <a:pt x="733" y="0"/>
                        <a:pt x="472"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6"/>
                <p:cNvSpPr/>
                <p:nvPr/>
              </p:nvSpPr>
              <p:spPr>
                <a:xfrm>
                  <a:off x="2575400" y="3172350"/>
                  <a:ext cx="53350" cy="29675"/>
                </a:xfrm>
                <a:custGeom>
                  <a:rect b="b" l="l" r="r" t="t"/>
                  <a:pathLst>
                    <a:path extrusionOk="0" h="1187" w="2134">
                      <a:moveTo>
                        <a:pt x="1169" y="0"/>
                      </a:moveTo>
                      <a:cubicBezTo>
                        <a:pt x="985" y="0"/>
                        <a:pt x="775" y="29"/>
                        <a:pt x="542" y="103"/>
                      </a:cubicBezTo>
                      <a:cubicBezTo>
                        <a:pt x="324" y="172"/>
                        <a:pt x="52" y="421"/>
                        <a:pt x="25" y="649"/>
                      </a:cubicBezTo>
                      <a:cubicBezTo>
                        <a:pt x="0" y="878"/>
                        <a:pt x="144" y="1127"/>
                        <a:pt x="368" y="1177"/>
                      </a:cubicBezTo>
                      <a:cubicBezTo>
                        <a:pt x="398" y="1183"/>
                        <a:pt x="428" y="1186"/>
                        <a:pt x="458" y="1186"/>
                      </a:cubicBezTo>
                      <a:cubicBezTo>
                        <a:pt x="595" y="1186"/>
                        <a:pt x="730" y="1123"/>
                        <a:pt x="841" y="1039"/>
                      </a:cubicBezTo>
                      <a:cubicBezTo>
                        <a:pt x="975" y="937"/>
                        <a:pt x="1095" y="717"/>
                        <a:pt x="1223" y="607"/>
                      </a:cubicBezTo>
                      <a:cubicBezTo>
                        <a:pt x="1515" y="356"/>
                        <a:pt x="1783" y="305"/>
                        <a:pt x="1952" y="305"/>
                      </a:cubicBezTo>
                      <a:cubicBezTo>
                        <a:pt x="2065" y="305"/>
                        <a:pt x="2134" y="328"/>
                        <a:pt x="2134" y="328"/>
                      </a:cubicBezTo>
                      <a:cubicBezTo>
                        <a:pt x="2134" y="328"/>
                        <a:pt x="1795" y="0"/>
                        <a:pt x="116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3" name="Shape 1563"/>
        <p:cNvGrpSpPr/>
        <p:nvPr/>
      </p:nvGrpSpPr>
      <p:grpSpPr>
        <a:xfrm>
          <a:off x="0" y="0"/>
          <a:ext cx="0" cy="0"/>
          <a:chOff x="0" y="0"/>
          <a:chExt cx="0" cy="0"/>
        </a:xfrm>
      </p:grpSpPr>
      <p:cxnSp>
        <p:nvCxnSpPr>
          <p:cNvPr id="1564" name="Google Shape;1564;p57"/>
          <p:cNvCxnSpPr/>
          <p:nvPr/>
        </p:nvCxnSpPr>
        <p:spPr>
          <a:xfrm>
            <a:off x="1693925" y="2038025"/>
            <a:ext cx="5902200" cy="0"/>
          </a:xfrm>
          <a:prstGeom prst="straightConnector1">
            <a:avLst/>
          </a:prstGeom>
          <a:noFill/>
          <a:ln cap="flat" cmpd="sng" w="19050">
            <a:solidFill>
              <a:schemeClr val="dk2"/>
            </a:solidFill>
            <a:prstDash val="solid"/>
            <a:round/>
            <a:headEnd len="med" w="med" type="none"/>
            <a:tailEnd len="med" w="med" type="none"/>
          </a:ln>
        </p:spPr>
      </p:cxnSp>
      <p:grpSp>
        <p:nvGrpSpPr>
          <p:cNvPr id="1565" name="Google Shape;1565;p57"/>
          <p:cNvGrpSpPr/>
          <p:nvPr/>
        </p:nvGrpSpPr>
        <p:grpSpPr>
          <a:xfrm rot="-5400000">
            <a:off x="5084211" y="1204726"/>
            <a:ext cx="1021335" cy="1632494"/>
            <a:chOff x="7408786" y="2033125"/>
            <a:chExt cx="1021335" cy="1632494"/>
          </a:xfrm>
        </p:grpSpPr>
        <p:sp>
          <p:nvSpPr>
            <p:cNvPr id="1566" name="Google Shape;1566;p57"/>
            <p:cNvSpPr/>
            <p:nvPr/>
          </p:nvSpPr>
          <p:spPr>
            <a:xfrm>
              <a:off x="740878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7" name="Google Shape;1567;p57"/>
            <p:cNvGrpSpPr/>
            <p:nvPr/>
          </p:nvGrpSpPr>
          <p:grpSpPr>
            <a:xfrm>
              <a:off x="7514027" y="2113483"/>
              <a:ext cx="916094" cy="1153761"/>
              <a:chOff x="6533193" y="1886327"/>
              <a:chExt cx="1626010" cy="2047854"/>
            </a:xfrm>
          </p:grpSpPr>
          <p:sp>
            <p:nvSpPr>
              <p:cNvPr id="1568" name="Google Shape;1568;p57"/>
              <p:cNvSpPr/>
              <p:nvPr/>
            </p:nvSpPr>
            <p:spPr>
              <a:xfrm>
                <a:off x="7655125" y="1886327"/>
                <a:ext cx="504078" cy="929891"/>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9" name="Google Shape;1569;p57"/>
              <p:cNvGrpSpPr/>
              <p:nvPr/>
            </p:nvGrpSpPr>
            <p:grpSpPr>
              <a:xfrm>
                <a:off x="6533193" y="3634022"/>
                <a:ext cx="330438" cy="300159"/>
                <a:chOff x="2276450" y="3238750"/>
                <a:chExt cx="432907" cy="393239"/>
              </a:xfrm>
            </p:grpSpPr>
            <p:sp>
              <p:nvSpPr>
                <p:cNvPr id="1570" name="Google Shape;1570;p57"/>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7"/>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572" name="Google Shape;1572;p57"/>
          <p:cNvGrpSpPr/>
          <p:nvPr/>
        </p:nvGrpSpPr>
        <p:grpSpPr>
          <a:xfrm rot="-5400000">
            <a:off x="3127272" y="1204918"/>
            <a:ext cx="1020949" cy="1632494"/>
            <a:chOff x="6203780" y="2033125"/>
            <a:chExt cx="1020949" cy="1632494"/>
          </a:xfrm>
        </p:grpSpPr>
        <p:sp>
          <p:nvSpPr>
            <p:cNvPr id="1573" name="Google Shape;1573;p57"/>
            <p:cNvSpPr/>
            <p:nvPr/>
          </p:nvSpPr>
          <p:spPr>
            <a:xfrm>
              <a:off x="6203780"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7"/>
            <p:cNvSpPr/>
            <p:nvPr/>
          </p:nvSpPr>
          <p:spPr>
            <a:xfrm>
              <a:off x="6904923" y="2080756"/>
              <a:ext cx="283995" cy="275839"/>
            </a:xfrm>
            <a:custGeom>
              <a:rect b="b" l="l" r="r" t="t"/>
              <a:pathLst>
                <a:path extrusionOk="0" h="2807" w="2890">
                  <a:moveTo>
                    <a:pt x="899" y="0"/>
                  </a:moveTo>
                  <a:cubicBezTo>
                    <a:pt x="843" y="0"/>
                    <a:pt x="803" y="22"/>
                    <a:pt x="783" y="59"/>
                  </a:cubicBezTo>
                  <a:cubicBezTo>
                    <a:pt x="761" y="104"/>
                    <a:pt x="788" y="181"/>
                    <a:pt x="858" y="238"/>
                  </a:cubicBezTo>
                  <a:cubicBezTo>
                    <a:pt x="918" y="286"/>
                    <a:pt x="981" y="330"/>
                    <a:pt x="1049" y="367"/>
                  </a:cubicBezTo>
                  <a:cubicBezTo>
                    <a:pt x="1171" y="435"/>
                    <a:pt x="1298" y="495"/>
                    <a:pt x="1421" y="561"/>
                  </a:cubicBezTo>
                  <a:cubicBezTo>
                    <a:pt x="1468" y="586"/>
                    <a:pt x="1510" y="620"/>
                    <a:pt x="1554" y="649"/>
                  </a:cubicBezTo>
                  <a:cubicBezTo>
                    <a:pt x="1551" y="659"/>
                    <a:pt x="1547" y="669"/>
                    <a:pt x="1545" y="678"/>
                  </a:cubicBezTo>
                  <a:cubicBezTo>
                    <a:pt x="1476" y="669"/>
                    <a:pt x="1405" y="670"/>
                    <a:pt x="1340" y="651"/>
                  </a:cubicBezTo>
                  <a:cubicBezTo>
                    <a:pt x="1207" y="611"/>
                    <a:pt x="1078" y="555"/>
                    <a:pt x="943" y="516"/>
                  </a:cubicBezTo>
                  <a:cubicBezTo>
                    <a:pt x="814" y="478"/>
                    <a:pt x="681" y="446"/>
                    <a:pt x="548" y="427"/>
                  </a:cubicBezTo>
                  <a:cubicBezTo>
                    <a:pt x="535" y="425"/>
                    <a:pt x="522" y="424"/>
                    <a:pt x="509" y="424"/>
                  </a:cubicBezTo>
                  <a:cubicBezTo>
                    <a:pt x="454" y="424"/>
                    <a:pt x="397" y="439"/>
                    <a:pt x="346" y="456"/>
                  </a:cubicBezTo>
                  <a:cubicBezTo>
                    <a:pt x="224" y="497"/>
                    <a:pt x="198" y="614"/>
                    <a:pt x="286" y="709"/>
                  </a:cubicBezTo>
                  <a:cubicBezTo>
                    <a:pt x="375" y="802"/>
                    <a:pt x="488" y="853"/>
                    <a:pt x="609" y="888"/>
                  </a:cubicBezTo>
                  <a:cubicBezTo>
                    <a:pt x="748" y="929"/>
                    <a:pt x="891" y="963"/>
                    <a:pt x="1031" y="1000"/>
                  </a:cubicBezTo>
                  <a:cubicBezTo>
                    <a:pt x="1067" y="1010"/>
                    <a:pt x="1104" y="1020"/>
                    <a:pt x="1138" y="1035"/>
                  </a:cubicBezTo>
                  <a:cubicBezTo>
                    <a:pt x="1153" y="1042"/>
                    <a:pt x="1174" y="1061"/>
                    <a:pt x="1174" y="1075"/>
                  </a:cubicBezTo>
                  <a:cubicBezTo>
                    <a:pt x="1174" y="1089"/>
                    <a:pt x="1154" y="1110"/>
                    <a:pt x="1139" y="1116"/>
                  </a:cubicBezTo>
                  <a:cubicBezTo>
                    <a:pt x="1100" y="1133"/>
                    <a:pt x="1058" y="1151"/>
                    <a:pt x="1016" y="1157"/>
                  </a:cubicBezTo>
                  <a:cubicBezTo>
                    <a:pt x="927" y="1169"/>
                    <a:pt x="835" y="1182"/>
                    <a:pt x="745" y="1182"/>
                  </a:cubicBezTo>
                  <a:cubicBezTo>
                    <a:pt x="740" y="1182"/>
                    <a:pt x="735" y="1182"/>
                    <a:pt x="729" y="1182"/>
                  </a:cubicBezTo>
                  <a:cubicBezTo>
                    <a:pt x="722" y="1182"/>
                    <a:pt x="714" y="1182"/>
                    <a:pt x="706" y="1182"/>
                  </a:cubicBezTo>
                  <a:cubicBezTo>
                    <a:pt x="509" y="1182"/>
                    <a:pt x="321" y="1215"/>
                    <a:pt x="144" y="1303"/>
                  </a:cubicBezTo>
                  <a:cubicBezTo>
                    <a:pt x="90" y="1330"/>
                    <a:pt x="48" y="1382"/>
                    <a:pt x="1" y="1422"/>
                  </a:cubicBezTo>
                  <a:lnTo>
                    <a:pt x="1" y="1469"/>
                  </a:lnTo>
                  <a:cubicBezTo>
                    <a:pt x="101" y="1588"/>
                    <a:pt x="245" y="1600"/>
                    <a:pt x="383" y="1611"/>
                  </a:cubicBezTo>
                  <a:cubicBezTo>
                    <a:pt x="431" y="1614"/>
                    <a:pt x="480" y="1616"/>
                    <a:pt x="528" y="1616"/>
                  </a:cubicBezTo>
                  <a:cubicBezTo>
                    <a:pt x="607" y="1616"/>
                    <a:pt x="687" y="1612"/>
                    <a:pt x="767" y="1612"/>
                  </a:cubicBezTo>
                  <a:lnTo>
                    <a:pt x="835" y="1612"/>
                  </a:lnTo>
                  <a:cubicBezTo>
                    <a:pt x="838" y="1619"/>
                    <a:pt x="842" y="1624"/>
                    <a:pt x="845" y="1630"/>
                  </a:cubicBezTo>
                  <a:cubicBezTo>
                    <a:pt x="794" y="1695"/>
                    <a:pt x="744" y="1762"/>
                    <a:pt x="690" y="1825"/>
                  </a:cubicBezTo>
                  <a:cubicBezTo>
                    <a:pt x="563" y="1973"/>
                    <a:pt x="429" y="2116"/>
                    <a:pt x="355" y="2301"/>
                  </a:cubicBezTo>
                  <a:cubicBezTo>
                    <a:pt x="328" y="2366"/>
                    <a:pt x="305" y="2434"/>
                    <a:pt x="293" y="2503"/>
                  </a:cubicBezTo>
                  <a:cubicBezTo>
                    <a:pt x="280" y="2591"/>
                    <a:pt x="319" y="2642"/>
                    <a:pt x="392" y="2642"/>
                  </a:cubicBezTo>
                  <a:cubicBezTo>
                    <a:pt x="408" y="2642"/>
                    <a:pt x="424" y="2639"/>
                    <a:pt x="442" y="2635"/>
                  </a:cubicBezTo>
                  <a:cubicBezTo>
                    <a:pt x="483" y="2624"/>
                    <a:pt x="523" y="2604"/>
                    <a:pt x="561" y="2583"/>
                  </a:cubicBezTo>
                  <a:cubicBezTo>
                    <a:pt x="835" y="2424"/>
                    <a:pt x="1048" y="2199"/>
                    <a:pt x="1229" y="1942"/>
                  </a:cubicBezTo>
                  <a:cubicBezTo>
                    <a:pt x="1259" y="1898"/>
                    <a:pt x="1292" y="1856"/>
                    <a:pt x="1325" y="1815"/>
                  </a:cubicBezTo>
                  <a:cubicBezTo>
                    <a:pt x="1339" y="1799"/>
                    <a:pt x="1356" y="1787"/>
                    <a:pt x="1384" y="1763"/>
                  </a:cubicBezTo>
                  <a:cubicBezTo>
                    <a:pt x="1389" y="1801"/>
                    <a:pt x="1397" y="1825"/>
                    <a:pt x="1395" y="1847"/>
                  </a:cubicBezTo>
                  <a:cubicBezTo>
                    <a:pt x="1383" y="1985"/>
                    <a:pt x="1361" y="2122"/>
                    <a:pt x="1357" y="2259"/>
                  </a:cubicBezTo>
                  <a:cubicBezTo>
                    <a:pt x="1353" y="2383"/>
                    <a:pt x="1359" y="2507"/>
                    <a:pt x="1380" y="2629"/>
                  </a:cubicBezTo>
                  <a:cubicBezTo>
                    <a:pt x="1391" y="2692"/>
                    <a:pt x="1445" y="2747"/>
                    <a:pt x="1479" y="2806"/>
                  </a:cubicBezTo>
                  <a:lnTo>
                    <a:pt x="1574" y="2806"/>
                  </a:lnTo>
                  <a:cubicBezTo>
                    <a:pt x="1642" y="2760"/>
                    <a:pt x="1674" y="2691"/>
                    <a:pt x="1698" y="2617"/>
                  </a:cubicBezTo>
                  <a:cubicBezTo>
                    <a:pt x="1779" y="2383"/>
                    <a:pt x="1818" y="2140"/>
                    <a:pt x="1848" y="1895"/>
                  </a:cubicBezTo>
                  <a:cubicBezTo>
                    <a:pt x="1859" y="1810"/>
                    <a:pt x="1880" y="1725"/>
                    <a:pt x="1901" y="1641"/>
                  </a:cubicBezTo>
                  <a:cubicBezTo>
                    <a:pt x="1905" y="1623"/>
                    <a:pt x="1931" y="1610"/>
                    <a:pt x="1947" y="1594"/>
                  </a:cubicBezTo>
                  <a:cubicBezTo>
                    <a:pt x="1961" y="1610"/>
                    <a:pt x="1983" y="1623"/>
                    <a:pt x="1987" y="1640"/>
                  </a:cubicBezTo>
                  <a:cubicBezTo>
                    <a:pt x="2014" y="1737"/>
                    <a:pt x="2034" y="1836"/>
                    <a:pt x="2057" y="1933"/>
                  </a:cubicBezTo>
                  <a:cubicBezTo>
                    <a:pt x="2080" y="2026"/>
                    <a:pt x="2100" y="2121"/>
                    <a:pt x="2130" y="2212"/>
                  </a:cubicBezTo>
                  <a:cubicBezTo>
                    <a:pt x="2146" y="2265"/>
                    <a:pt x="2186" y="2302"/>
                    <a:pt x="2246" y="2309"/>
                  </a:cubicBezTo>
                  <a:cubicBezTo>
                    <a:pt x="2256" y="2311"/>
                    <a:pt x="2265" y="2311"/>
                    <a:pt x="2274" y="2311"/>
                  </a:cubicBezTo>
                  <a:cubicBezTo>
                    <a:pt x="2356" y="2311"/>
                    <a:pt x="2406" y="2259"/>
                    <a:pt x="2413" y="2158"/>
                  </a:cubicBezTo>
                  <a:cubicBezTo>
                    <a:pt x="2418" y="2067"/>
                    <a:pt x="2418" y="1976"/>
                    <a:pt x="2407" y="1887"/>
                  </a:cubicBezTo>
                  <a:cubicBezTo>
                    <a:pt x="2389" y="1736"/>
                    <a:pt x="2360" y="1587"/>
                    <a:pt x="2338" y="1437"/>
                  </a:cubicBezTo>
                  <a:cubicBezTo>
                    <a:pt x="2333" y="1402"/>
                    <a:pt x="2337" y="1365"/>
                    <a:pt x="2337" y="1330"/>
                  </a:cubicBezTo>
                  <a:cubicBezTo>
                    <a:pt x="2345" y="1327"/>
                    <a:pt x="2353" y="1323"/>
                    <a:pt x="2361" y="1321"/>
                  </a:cubicBezTo>
                  <a:cubicBezTo>
                    <a:pt x="2383" y="1344"/>
                    <a:pt x="2410" y="1364"/>
                    <a:pt x="2425" y="1390"/>
                  </a:cubicBezTo>
                  <a:cubicBezTo>
                    <a:pt x="2468" y="1463"/>
                    <a:pt x="2502" y="1540"/>
                    <a:pt x="2544" y="1613"/>
                  </a:cubicBezTo>
                  <a:cubicBezTo>
                    <a:pt x="2567" y="1652"/>
                    <a:pt x="2593" y="1690"/>
                    <a:pt x="2625" y="1721"/>
                  </a:cubicBezTo>
                  <a:cubicBezTo>
                    <a:pt x="2651" y="1746"/>
                    <a:pt x="2683" y="1758"/>
                    <a:pt x="2715" y="1758"/>
                  </a:cubicBezTo>
                  <a:cubicBezTo>
                    <a:pt x="2755" y="1758"/>
                    <a:pt x="2795" y="1739"/>
                    <a:pt x="2824" y="1705"/>
                  </a:cubicBezTo>
                  <a:cubicBezTo>
                    <a:pt x="2875" y="1642"/>
                    <a:pt x="2889" y="1570"/>
                    <a:pt x="2885" y="1489"/>
                  </a:cubicBezTo>
                  <a:cubicBezTo>
                    <a:pt x="2877" y="1337"/>
                    <a:pt x="2816" y="1206"/>
                    <a:pt x="2736" y="1083"/>
                  </a:cubicBezTo>
                  <a:cubicBezTo>
                    <a:pt x="2647" y="951"/>
                    <a:pt x="2550" y="824"/>
                    <a:pt x="2459" y="693"/>
                  </a:cubicBezTo>
                  <a:cubicBezTo>
                    <a:pt x="2412" y="625"/>
                    <a:pt x="2367" y="555"/>
                    <a:pt x="2323" y="484"/>
                  </a:cubicBezTo>
                  <a:cubicBezTo>
                    <a:pt x="2281" y="415"/>
                    <a:pt x="2216" y="377"/>
                    <a:pt x="2140" y="369"/>
                  </a:cubicBezTo>
                  <a:cubicBezTo>
                    <a:pt x="1852" y="339"/>
                    <a:pt x="1586" y="238"/>
                    <a:pt x="1323" y="124"/>
                  </a:cubicBezTo>
                  <a:cubicBezTo>
                    <a:pt x="1211" y="76"/>
                    <a:pt x="1092" y="43"/>
                    <a:pt x="974" y="11"/>
                  </a:cubicBezTo>
                  <a:cubicBezTo>
                    <a:pt x="947" y="4"/>
                    <a:pt x="921" y="0"/>
                    <a:pt x="8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57"/>
          <p:cNvGrpSpPr/>
          <p:nvPr/>
        </p:nvGrpSpPr>
        <p:grpSpPr>
          <a:xfrm rot="-5400000">
            <a:off x="1170149" y="1204925"/>
            <a:ext cx="1020949" cy="1632494"/>
            <a:chOff x="4994676" y="2033125"/>
            <a:chExt cx="1020949" cy="1632494"/>
          </a:xfrm>
        </p:grpSpPr>
        <p:sp>
          <p:nvSpPr>
            <p:cNvPr id="1576" name="Google Shape;1576;p57"/>
            <p:cNvSpPr/>
            <p:nvPr/>
          </p:nvSpPr>
          <p:spPr>
            <a:xfrm>
              <a:off x="499467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7" name="Google Shape;1577;p57"/>
            <p:cNvGrpSpPr/>
            <p:nvPr/>
          </p:nvGrpSpPr>
          <p:grpSpPr>
            <a:xfrm>
              <a:off x="5058373" y="2107898"/>
              <a:ext cx="921318" cy="1505173"/>
              <a:chOff x="1161825" y="1876413"/>
              <a:chExt cx="1635282" cy="2671589"/>
            </a:xfrm>
          </p:grpSpPr>
          <p:sp>
            <p:nvSpPr>
              <p:cNvPr id="1578" name="Google Shape;1578;p57"/>
              <p:cNvSpPr/>
              <p:nvPr/>
            </p:nvSpPr>
            <p:spPr>
              <a:xfrm>
                <a:off x="2517620" y="4260363"/>
                <a:ext cx="279487" cy="287638"/>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9" name="Google Shape;1579;p57"/>
              <p:cNvGrpSpPr/>
              <p:nvPr/>
            </p:nvGrpSpPr>
            <p:grpSpPr>
              <a:xfrm>
                <a:off x="1161825" y="1876413"/>
                <a:ext cx="432907" cy="393239"/>
                <a:chOff x="2276450" y="3238750"/>
                <a:chExt cx="432907" cy="393239"/>
              </a:xfrm>
            </p:grpSpPr>
            <p:sp>
              <p:nvSpPr>
                <p:cNvPr id="1580" name="Google Shape;1580;p57"/>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7"/>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582" name="Google Shape;1582;p57"/>
          <p:cNvGrpSpPr/>
          <p:nvPr/>
        </p:nvGrpSpPr>
        <p:grpSpPr>
          <a:xfrm rot="-5400000">
            <a:off x="7065976" y="1205068"/>
            <a:ext cx="1021247" cy="1632494"/>
            <a:chOff x="7408488" y="2033125"/>
            <a:chExt cx="1021247" cy="1632494"/>
          </a:xfrm>
        </p:grpSpPr>
        <p:sp>
          <p:nvSpPr>
            <p:cNvPr id="1583" name="Google Shape;1583;p57"/>
            <p:cNvSpPr/>
            <p:nvPr/>
          </p:nvSpPr>
          <p:spPr>
            <a:xfrm>
              <a:off x="740878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4" name="Google Shape;1584;p57"/>
            <p:cNvGrpSpPr/>
            <p:nvPr/>
          </p:nvGrpSpPr>
          <p:grpSpPr>
            <a:xfrm>
              <a:off x="7408488" y="2233950"/>
              <a:ext cx="948140" cy="1273023"/>
              <a:chOff x="6345868" y="2100147"/>
              <a:chExt cx="1682889" cy="2259537"/>
            </a:xfrm>
          </p:grpSpPr>
          <p:sp>
            <p:nvSpPr>
              <p:cNvPr id="1585" name="Google Shape;1585;p57"/>
              <p:cNvSpPr/>
              <p:nvPr/>
            </p:nvSpPr>
            <p:spPr>
              <a:xfrm rot="10800000">
                <a:off x="6345868" y="2100147"/>
                <a:ext cx="343406" cy="633522"/>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6" name="Google Shape;1586;p57"/>
              <p:cNvGrpSpPr/>
              <p:nvPr/>
            </p:nvGrpSpPr>
            <p:grpSpPr>
              <a:xfrm>
                <a:off x="7626201" y="3994002"/>
                <a:ext cx="402556" cy="365682"/>
                <a:chOff x="3708400" y="3710361"/>
                <a:chExt cx="527389" cy="479080"/>
              </a:xfrm>
            </p:grpSpPr>
            <p:sp>
              <p:nvSpPr>
                <p:cNvPr id="1587" name="Google Shape;1587;p57"/>
                <p:cNvSpPr/>
                <p:nvPr/>
              </p:nvSpPr>
              <p:spPr>
                <a:xfrm>
                  <a:off x="3708400" y="3710361"/>
                  <a:ext cx="527389" cy="479080"/>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7"/>
                <p:cNvSpPr/>
                <p:nvPr/>
              </p:nvSpPr>
              <p:spPr>
                <a:xfrm>
                  <a:off x="3942746" y="3891532"/>
                  <a:ext cx="88045" cy="73484"/>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589" name="Google Shape;1589;p57"/>
          <p:cNvSpPr txBox="1"/>
          <p:nvPr>
            <p:ph type="title"/>
          </p:nvPr>
        </p:nvSpPr>
        <p:spPr>
          <a:xfrm>
            <a:off x="713225" y="464203"/>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1590" name="Google Shape;1590;p57"/>
          <p:cNvSpPr txBox="1"/>
          <p:nvPr/>
        </p:nvSpPr>
        <p:spPr>
          <a:xfrm>
            <a:off x="1243375" y="2832375"/>
            <a:ext cx="874500" cy="354000"/>
          </a:xfrm>
          <a:prstGeom prst="rect">
            <a:avLst/>
          </a:prstGeom>
          <a:noFill/>
          <a:ln>
            <a:noFill/>
          </a:ln>
        </p:spPr>
        <p:txBody>
          <a:bodyPr anchorCtr="0" anchor="t" bIns="91425" lIns="91425" spcFirstLastPara="1" rIns="91425" wrap="square" tIns="0">
            <a:noAutofit/>
          </a:bodyPr>
          <a:lstStyle/>
          <a:p>
            <a:pPr indent="0" lvl="0" marL="0" rtl="0" algn="ctr">
              <a:spcBef>
                <a:spcPts val="0"/>
              </a:spcBef>
              <a:spcAft>
                <a:spcPts val="0"/>
              </a:spcAft>
              <a:buNone/>
            </a:pPr>
            <a:r>
              <a:rPr lang="en" sz="2500">
                <a:solidFill>
                  <a:schemeClr val="dk1"/>
                </a:solidFill>
                <a:latin typeface="Abril Fatface"/>
                <a:ea typeface="Abril Fatface"/>
                <a:cs typeface="Abril Fatface"/>
                <a:sym typeface="Abril Fatface"/>
              </a:rPr>
              <a:t>01</a:t>
            </a:r>
            <a:endParaRPr sz="2500">
              <a:solidFill>
                <a:schemeClr val="dk1"/>
              </a:solidFill>
              <a:latin typeface="Abril Fatface"/>
              <a:ea typeface="Abril Fatface"/>
              <a:cs typeface="Abril Fatface"/>
              <a:sym typeface="Abril Fatface"/>
            </a:endParaRPr>
          </a:p>
        </p:txBody>
      </p:sp>
      <p:sp>
        <p:nvSpPr>
          <p:cNvPr id="1591" name="Google Shape;1591;p57"/>
          <p:cNvSpPr txBox="1"/>
          <p:nvPr/>
        </p:nvSpPr>
        <p:spPr>
          <a:xfrm>
            <a:off x="1023025" y="3186375"/>
            <a:ext cx="1315200" cy="32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Clr>
                <a:srgbClr val="000000"/>
              </a:buClr>
              <a:buSzPts val="1100"/>
              <a:buFont typeface="Arial"/>
              <a:buNone/>
            </a:pPr>
            <a:r>
              <a:rPr lang="en" sz="1800">
                <a:solidFill>
                  <a:schemeClr val="dk2"/>
                </a:solidFill>
                <a:latin typeface="Abril Fatface"/>
                <a:ea typeface="Abril Fatface"/>
                <a:cs typeface="Abril Fatface"/>
                <a:sym typeface="Abril Fatface"/>
              </a:rPr>
              <a:t>Mercury</a:t>
            </a:r>
            <a:endParaRPr sz="1800">
              <a:solidFill>
                <a:schemeClr val="dk2"/>
              </a:solidFill>
              <a:latin typeface="Abril Fatface"/>
              <a:ea typeface="Abril Fatface"/>
              <a:cs typeface="Abril Fatface"/>
              <a:sym typeface="Abril Fatface"/>
            </a:endParaRPr>
          </a:p>
        </p:txBody>
      </p:sp>
      <p:sp>
        <p:nvSpPr>
          <p:cNvPr id="1592" name="Google Shape;1592;p57"/>
          <p:cNvSpPr txBox="1"/>
          <p:nvPr/>
        </p:nvSpPr>
        <p:spPr>
          <a:xfrm>
            <a:off x="888925" y="3588825"/>
            <a:ext cx="1583400" cy="82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lt2"/>
                </a:solidFill>
                <a:latin typeface="Lato"/>
                <a:ea typeface="Lato"/>
                <a:cs typeface="Lato"/>
                <a:sym typeface="Lato"/>
              </a:rPr>
              <a:t>Mercury is the smallest planet</a:t>
            </a:r>
            <a:endParaRPr>
              <a:solidFill>
                <a:schemeClr val="lt2"/>
              </a:solidFill>
              <a:latin typeface="Lato"/>
              <a:ea typeface="Lato"/>
              <a:cs typeface="Lato"/>
              <a:sym typeface="Lato"/>
            </a:endParaRPr>
          </a:p>
        </p:txBody>
      </p:sp>
      <p:sp>
        <p:nvSpPr>
          <p:cNvPr id="1593" name="Google Shape;1593;p57"/>
          <p:cNvSpPr txBox="1"/>
          <p:nvPr/>
        </p:nvSpPr>
        <p:spPr>
          <a:xfrm>
            <a:off x="3200497" y="2832375"/>
            <a:ext cx="874500" cy="354000"/>
          </a:xfrm>
          <a:prstGeom prst="rect">
            <a:avLst/>
          </a:prstGeom>
          <a:noFill/>
          <a:ln>
            <a:noFill/>
          </a:ln>
        </p:spPr>
        <p:txBody>
          <a:bodyPr anchorCtr="0" anchor="t" bIns="91425" lIns="91425" spcFirstLastPara="1" rIns="91425" wrap="square" tIns="0">
            <a:noAutofit/>
          </a:bodyPr>
          <a:lstStyle/>
          <a:p>
            <a:pPr indent="0" lvl="0" marL="0" rtl="0" algn="ctr">
              <a:spcBef>
                <a:spcPts val="0"/>
              </a:spcBef>
              <a:spcAft>
                <a:spcPts val="0"/>
              </a:spcAft>
              <a:buNone/>
            </a:pPr>
            <a:r>
              <a:rPr lang="en" sz="2500">
                <a:solidFill>
                  <a:schemeClr val="dk1"/>
                </a:solidFill>
                <a:latin typeface="Abril Fatface"/>
                <a:ea typeface="Abril Fatface"/>
                <a:cs typeface="Abril Fatface"/>
                <a:sym typeface="Abril Fatface"/>
              </a:rPr>
              <a:t>02</a:t>
            </a:r>
            <a:endParaRPr sz="2500">
              <a:solidFill>
                <a:schemeClr val="dk1"/>
              </a:solidFill>
              <a:latin typeface="Abril Fatface"/>
              <a:ea typeface="Abril Fatface"/>
              <a:cs typeface="Abril Fatface"/>
              <a:sym typeface="Abril Fatface"/>
            </a:endParaRPr>
          </a:p>
        </p:txBody>
      </p:sp>
      <p:sp>
        <p:nvSpPr>
          <p:cNvPr id="1594" name="Google Shape;1594;p57"/>
          <p:cNvSpPr txBox="1"/>
          <p:nvPr/>
        </p:nvSpPr>
        <p:spPr>
          <a:xfrm>
            <a:off x="2980147" y="3186375"/>
            <a:ext cx="1315200" cy="32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Clr>
                <a:srgbClr val="000000"/>
              </a:buClr>
              <a:buSzPts val="1100"/>
              <a:buFont typeface="Arial"/>
              <a:buNone/>
            </a:pPr>
            <a:r>
              <a:rPr lang="en" sz="1800">
                <a:solidFill>
                  <a:schemeClr val="dk2"/>
                </a:solidFill>
                <a:latin typeface="Abril Fatface"/>
                <a:ea typeface="Abril Fatface"/>
                <a:cs typeface="Abril Fatface"/>
                <a:sym typeface="Abril Fatface"/>
              </a:rPr>
              <a:t>Mars</a:t>
            </a:r>
            <a:endParaRPr sz="1800">
              <a:solidFill>
                <a:schemeClr val="dk2"/>
              </a:solidFill>
              <a:latin typeface="Abril Fatface"/>
              <a:ea typeface="Abril Fatface"/>
              <a:cs typeface="Abril Fatface"/>
              <a:sym typeface="Abril Fatface"/>
            </a:endParaRPr>
          </a:p>
        </p:txBody>
      </p:sp>
      <p:sp>
        <p:nvSpPr>
          <p:cNvPr id="1595" name="Google Shape;1595;p57"/>
          <p:cNvSpPr txBox="1"/>
          <p:nvPr/>
        </p:nvSpPr>
        <p:spPr>
          <a:xfrm>
            <a:off x="2846047" y="3588825"/>
            <a:ext cx="1583400" cy="82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lt2"/>
                </a:solidFill>
                <a:latin typeface="Lato"/>
                <a:ea typeface="Lato"/>
                <a:cs typeface="Lato"/>
                <a:sym typeface="Lato"/>
              </a:rPr>
              <a:t>Mars is a very cold place</a:t>
            </a:r>
            <a:endParaRPr>
              <a:solidFill>
                <a:schemeClr val="lt2"/>
              </a:solidFill>
              <a:latin typeface="Lato"/>
              <a:ea typeface="Lato"/>
              <a:cs typeface="Lato"/>
              <a:sym typeface="Lato"/>
            </a:endParaRPr>
          </a:p>
        </p:txBody>
      </p:sp>
      <p:sp>
        <p:nvSpPr>
          <p:cNvPr id="1596" name="Google Shape;1596;p57"/>
          <p:cNvSpPr txBox="1"/>
          <p:nvPr/>
        </p:nvSpPr>
        <p:spPr>
          <a:xfrm>
            <a:off x="5157629" y="2832375"/>
            <a:ext cx="874500" cy="354000"/>
          </a:xfrm>
          <a:prstGeom prst="rect">
            <a:avLst/>
          </a:prstGeom>
          <a:noFill/>
          <a:ln>
            <a:noFill/>
          </a:ln>
        </p:spPr>
        <p:txBody>
          <a:bodyPr anchorCtr="0" anchor="t" bIns="91425" lIns="91425" spcFirstLastPara="1" rIns="91425" wrap="square" tIns="0">
            <a:noAutofit/>
          </a:bodyPr>
          <a:lstStyle/>
          <a:p>
            <a:pPr indent="0" lvl="0" marL="0" rtl="0" algn="ctr">
              <a:spcBef>
                <a:spcPts val="0"/>
              </a:spcBef>
              <a:spcAft>
                <a:spcPts val="0"/>
              </a:spcAft>
              <a:buNone/>
            </a:pPr>
            <a:r>
              <a:rPr lang="en" sz="2500">
                <a:solidFill>
                  <a:schemeClr val="dk1"/>
                </a:solidFill>
                <a:latin typeface="Abril Fatface"/>
                <a:ea typeface="Abril Fatface"/>
                <a:cs typeface="Abril Fatface"/>
                <a:sym typeface="Abril Fatface"/>
              </a:rPr>
              <a:t>03</a:t>
            </a:r>
            <a:endParaRPr sz="2500">
              <a:solidFill>
                <a:schemeClr val="dk1"/>
              </a:solidFill>
              <a:latin typeface="Abril Fatface"/>
              <a:ea typeface="Abril Fatface"/>
              <a:cs typeface="Abril Fatface"/>
              <a:sym typeface="Abril Fatface"/>
            </a:endParaRPr>
          </a:p>
        </p:txBody>
      </p:sp>
      <p:sp>
        <p:nvSpPr>
          <p:cNvPr id="1597" name="Google Shape;1597;p57"/>
          <p:cNvSpPr txBox="1"/>
          <p:nvPr/>
        </p:nvSpPr>
        <p:spPr>
          <a:xfrm>
            <a:off x="4937279" y="3186375"/>
            <a:ext cx="1315200" cy="32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dk2"/>
                </a:solidFill>
                <a:latin typeface="Abril Fatface"/>
                <a:ea typeface="Abril Fatface"/>
                <a:cs typeface="Abril Fatface"/>
                <a:sym typeface="Abril Fatface"/>
              </a:rPr>
              <a:t>Jupiter</a:t>
            </a:r>
            <a:endParaRPr sz="1800">
              <a:solidFill>
                <a:schemeClr val="dk2"/>
              </a:solidFill>
              <a:latin typeface="Abril Fatface"/>
              <a:ea typeface="Abril Fatface"/>
              <a:cs typeface="Abril Fatface"/>
              <a:sym typeface="Abril Fatface"/>
            </a:endParaRPr>
          </a:p>
        </p:txBody>
      </p:sp>
      <p:sp>
        <p:nvSpPr>
          <p:cNvPr id="1598" name="Google Shape;1598;p57"/>
          <p:cNvSpPr txBox="1"/>
          <p:nvPr/>
        </p:nvSpPr>
        <p:spPr>
          <a:xfrm>
            <a:off x="4803179" y="3588825"/>
            <a:ext cx="1583400" cy="82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lt2"/>
                </a:solidFill>
                <a:latin typeface="Lato"/>
                <a:ea typeface="Lato"/>
                <a:cs typeface="Lato"/>
                <a:sym typeface="Lato"/>
              </a:rPr>
              <a:t>It’s the biggest of them all</a:t>
            </a:r>
            <a:endParaRPr>
              <a:solidFill>
                <a:schemeClr val="lt2"/>
              </a:solidFill>
              <a:latin typeface="Lato"/>
              <a:ea typeface="Lato"/>
              <a:cs typeface="Lato"/>
              <a:sym typeface="Lato"/>
            </a:endParaRPr>
          </a:p>
        </p:txBody>
      </p:sp>
      <p:sp>
        <p:nvSpPr>
          <p:cNvPr id="1599" name="Google Shape;1599;p57"/>
          <p:cNvSpPr txBox="1"/>
          <p:nvPr/>
        </p:nvSpPr>
        <p:spPr>
          <a:xfrm>
            <a:off x="7139351" y="2832375"/>
            <a:ext cx="874500" cy="354000"/>
          </a:xfrm>
          <a:prstGeom prst="rect">
            <a:avLst/>
          </a:prstGeom>
          <a:noFill/>
          <a:ln>
            <a:noFill/>
          </a:ln>
        </p:spPr>
        <p:txBody>
          <a:bodyPr anchorCtr="0" anchor="t" bIns="91425" lIns="91425" spcFirstLastPara="1" rIns="91425" wrap="square" tIns="0">
            <a:noAutofit/>
          </a:bodyPr>
          <a:lstStyle/>
          <a:p>
            <a:pPr indent="0" lvl="0" marL="0" rtl="0" algn="ctr">
              <a:spcBef>
                <a:spcPts val="0"/>
              </a:spcBef>
              <a:spcAft>
                <a:spcPts val="0"/>
              </a:spcAft>
              <a:buNone/>
            </a:pPr>
            <a:r>
              <a:rPr lang="en" sz="2500">
                <a:solidFill>
                  <a:schemeClr val="dk1"/>
                </a:solidFill>
                <a:latin typeface="Abril Fatface"/>
                <a:ea typeface="Abril Fatface"/>
                <a:cs typeface="Abril Fatface"/>
                <a:sym typeface="Abril Fatface"/>
              </a:rPr>
              <a:t>04</a:t>
            </a:r>
            <a:endParaRPr sz="2500">
              <a:solidFill>
                <a:schemeClr val="dk1"/>
              </a:solidFill>
              <a:latin typeface="Abril Fatface"/>
              <a:ea typeface="Abril Fatface"/>
              <a:cs typeface="Abril Fatface"/>
              <a:sym typeface="Abril Fatface"/>
            </a:endParaRPr>
          </a:p>
        </p:txBody>
      </p:sp>
      <p:sp>
        <p:nvSpPr>
          <p:cNvPr id="1600" name="Google Shape;1600;p57"/>
          <p:cNvSpPr txBox="1"/>
          <p:nvPr/>
        </p:nvSpPr>
        <p:spPr>
          <a:xfrm>
            <a:off x="6919001" y="3186375"/>
            <a:ext cx="1315200" cy="32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Clr>
                <a:srgbClr val="000000"/>
              </a:buClr>
              <a:buSzPts val="1100"/>
              <a:buFont typeface="Arial"/>
              <a:buNone/>
            </a:pPr>
            <a:r>
              <a:rPr lang="en" sz="1800">
                <a:solidFill>
                  <a:schemeClr val="dk2"/>
                </a:solidFill>
                <a:latin typeface="Abril Fatface"/>
                <a:ea typeface="Abril Fatface"/>
                <a:cs typeface="Abril Fatface"/>
                <a:sym typeface="Abril Fatface"/>
              </a:rPr>
              <a:t>Saturn</a:t>
            </a:r>
            <a:endParaRPr sz="1800">
              <a:solidFill>
                <a:schemeClr val="dk2"/>
              </a:solidFill>
              <a:latin typeface="Abril Fatface"/>
              <a:ea typeface="Abril Fatface"/>
              <a:cs typeface="Abril Fatface"/>
              <a:sym typeface="Abril Fatface"/>
            </a:endParaRPr>
          </a:p>
        </p:txBody>
      </p:sp>
      <p:sp>
        <p:nvSpPr>
          <p:cNvPr id="1601" name="Google Shape;1601;p57"/>
          <p:cNvSpPr txBox="1"/>
          <p:nvPr/>
        </p:nvSpPr>
        <p:spPr>
          <a:xfrm>
            <a:off x="6784901" y="3588825"/>
            <a:ext cx="1583400" cy="823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lt2"/>
                </a:solidFill>
                <a:latin typeface="Lato"/>
                <a:ea typeface="Lato"/>
                <a:cs typeface="Lato"/>
                <a:sym typeface="Lato"/>
              </a:rPr>
              <a:t>Saturn is the ringed one</a:t>
            </a:r>
            <a:endParaRPr>
              <a:solidFill>
                <a:schemeClr val="lt2"/>
              </a:solidFill>
              <a:latin typeface="Lato"/>
              <a:ea typeface="Lato"/>
              <a:cs typeface="Lato"/>
              <a:sym typeface="Lato"/>
            </a:endParaRPr>
          </a:p>
        </p:txBody>
      </p:sp>
      <p:grpSp>
        <p:nvGrpSpPr>
          <p:cNvPr id="1602" name="Google Shape;1602;p57"/>
          <p:cNvGrpSpPr/>
          <p:nvPr/>
        </p:nvGrpSpPr>
        <p:grpSpPr>
          <a:xfrm>
            <a:off x="5486743" y="1834763"/>
            <a:ext cx="216271" cy="371814"/>
            <a:chOff x="-39205300" y="3220175"/>
            <a:chExt cx="185100" cy="318225"/>
          </a:xfrm>
        </p:grpSpPr>
        <p:sp>
          <p:nvSpPr>
            <p:cNvPr id="1603" name="Google Shape;1603;p57"/>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04" name="Google Shape;1604;p57"/>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605" name="Google Shape;1605;p57"/>
          <p:cNvSpPr/>
          <p:nvPr/>
        </p:nvSpPr>
        <p:spPr>
          <a:xfrm>
            <a:off x="1494718" y="1836019"/>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606" name="Google Shape;1606;p57"/>
          <p:cNvGrpSpPr/>
          <p:nvPr/>
        </p:nvGrpSpPr>
        <p:grpSpPr>
          <a:xfrm>
            <a:off x="7407838" y="1835216"/>
            <a:ext cx="337522" cy="370909"/>
            <a:chOff x="-39998250" y="3605325"/>
            <a:chExt cx="288875" cy="317450"/>
          </a:xfrm>
        </p:grpSpPr>
        <p:sp>
          <p:nvSpPr>
            <p:cNvPr id="1607" name="Google Shape;1607;p57"/>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08" name="Google Shape;1608;p57"/>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609" name="Google Shape;1609;p57"/>
          <p:cNvGrpSpPr/>
          <p:nvPr/>
        </p:nvGrpSpPr>
        <p:grpSpPr>
          <a:xfrm>
            <a:off x="3467961" y="1834763"/>
            <a:ext cx="339595" cy="371814"/>
            <a:chOff x="-39625900" y="3238300"/>
            <a:chExt cx="290650" cy="318225"/>
          </a:xfrm>
        </p:grpSpPr>
        <p:sp>
          <p:nvSpPr>
            <p:cNvPr id="1610" name="Google Shape;1610;p57"/>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611" name="Google Shape;1611;p57"/>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612" name="Google Shape;1612;p57"/>
          <p:cNvSpPr/>
          <p:nvPr/>
        </p:nvSpPr>
        <p:spPr>
          <a:xfrm rot="-900003">
            <a:off x="4169314" y="2316560"/>
            <a:ext cx="157463" cy="162055"/>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6" name="Shape 1616"/>
        <p:cNvGrpSpPr/>
        <p:nvPr/>
      </p:nvGrpSpPr>
      <p:grpSpPr>
        <a:xfrm>
          <a:off x="0" y="0"/>
          <a:ext cx="0" cy="0"/>
          <a:chOff x="0" y="0"/>
          <a:chExt cx="0" cy="0"/>
        </a:xfrm>
      </p:grpSpPr>
      <p:sp>
        <p:nvSpPr>
          <p:cNvPr id="1617" name="Google Shape;1617;p58"/>
          <p:cNvSpPr txBox="1"/>
          <p:nvPr>
            <p:ph type="title"/>
          </p:nvPr>
        </p:nvSpPr>
        <p:spPr>
          <a:xfrm>
            <a:off x="713225" y="465888"/>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a:t>
            </a:r>
            <a:endParaRPr/>
          </a:p>
        </p:txBody>
      </p:sp>
      <p:sp>
        <p:nvSpPr>
          <p:cNvPr id="1618" name="Google Shape;1618;p58"/>
          <p:cNvSpPr txBox="1"/>
          <p:nvPr/>
        </p:nvSpPr>
        <p:spPr>
          <a:xfrm>
            <a:off x="713225" y="3781350"/>
            <a:ext cx="4313700" cy="822600"/>
          </a:xfrm>
          <a:prstGeom prst="rect">
            <a:avLst/>
          </a:prstGeom>
          <a:noFill/>
          <a:ln>
            <a:noFill/>
          </a:ln>
        </p:spPr>
        <p:txBody>
          <a:bodyPr anchorCtr="0" anchor="ctr" bIns="91425" lIns="114300" spcFirstLastPara="1" rIns="91425" wrap="square" tIns="91425">
            <a:noAutofit/>
          </a:bodyPr>
          <a:lstStyle/>
          <a:p>
            <a:pPr indent="0" lvl="0" marL="0" rtl="0" algn="ctr">
              <a:spcBef>
                <a:spcPts val="0"/>
              </a:spcBef>
              <a:spcAft>
                <a:spcPts val="0"/>
              </a:spcAft>
              <a:buNone/>
            </a:pPr>
            <a:r>
              <a:rPr lang="en" sz="1200">
                <a:solidFill>
                  <a:schemeClr val="lt2"/>
                </a:solidFill>
                <a:latin typeface="Lato"/>
                <a:ea typeface="Lato"/>
                <a:cs typeface="Lato"/>
                <a:sym typeface="Lato"/>
              </a:rPr>
              <a:t>To modify this graph, click on it, follow the link, change the data and paste the new graph here, replacing this one</a:t>
            </a:r>
            <a:endParaRPr sz="1200">
              <a:solidFill>
                <a:schemeClr val="lt2"/>
              </a:solidFill>
              <a:latin typeface="Lato"/>
              <a:ea typeface="Lato"/>
              <a:cs typeface="Lato"/>
              <a:sym typeface="Lato"/>
            </a:endParaRPr>
          </a:p>
        </p:txBody>
      </p:sp>
      <p:sp>
        <p:nvSpPr>
          <p:cNvPr id="1619" name="Google Shape;1619;p58"/>
          <p:cNvSpPr txBox="1"/>
          <p:nvPr>
            <p:ph idx="4294967295" type="subTitle"/>
          </p:nvPr>
        </p:nvSpPr>
        <p:spPr>
          <a:xfrm>
            <a:off x="5725088" y="1571688"/>
            <a:ext cx="2386500" cy="731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400"/>
              <a:t>Venus has a beautiful name and is the second planet from the Sun</a:t>
            </a:r>
            <a:endParaRPr sz="1400"/>
          </a:p>
        </p:txBody>
      </p:sp>
      <p:sp>
        <p:nvSpPr>
          <p:cNvPr id="1620" name="Google Shape;1620;p58"/>
          <p:cNvSpPr txBox="1"/>
          <p:nvPr>
            <p:ph idx="4294967295" type="subTitle"/>
          </p:nvPr>
        </p:nvSpPr>
        <p:spPr>
          <a:xfrm>
            <a:off x="5726438" y="3053596"/>
            <a:ext cx="2383800" cy="734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400"/>
              <a:t>Mercury is the closest planet to the Sun and the smallest one</a:t>
            </a:r>
            <a:endParaRPr sz="1400"/>
          </a:p>
        </p:txBody>
      </p:sp>
      <p:pic>
        <p:nvPicPr>
          <p:cNvPr id="1621" name="Google Shape;1621;p58" title="Points scored">
            <a:hlinkClick r:id="rId3"/>
          </p:cNvPr>
          <p:cNvPicPr preferRelativeResize="0"/>
          <p:nvPr/>
        </p:nvPicPr>
        <p:blipFill>
          <a:blip r:embed="rId4">
            <a:alphaModFix/>
          </a:blip>
          <a:stretch>
            <a:fillRect/>
          </a:stretch>
        </p:blipFill>
        <p:spPr>
          <a:xfrm>
            <a:off x="713225" y="1265275"/>
            <a:ext cx="3858900" cy="2386087"/>
          </a:xfrm>
          <a:prstGeom prst="rect">
            <a:avLst/>
          </a:prstGeom>
          <a:noFill/>
          <a:ln>
            <a:noFill/>
          </a:ln>
        </p:spPr>
      </p:pic>
      <p:sp>
        <p:nvSpPr>
          <p:cNvPr id="1622" name="Google Shape;1622;p58"/>
          <p:cNvSpPr/>
          <p:nvPr/>
        </p:nvSpPr>
        <p:spPr>
          <a:xfrm>
            <a:off x="5311125" y="1228200"/>
            <a:ext cx="343500" cy="343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8"/>
          <p:cNvSpPr/>
          <p:nvPr/>
        </p:nvSpPr>
        <p:spPr>
          <a:xfrm>
            <a:off x="5311125" y="2710100"/>
            <a:ext cx="343500" cy="3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8"/>
          <p:cNvSpPr txBox="1"/>
          <p:nvPr>
            <p:ph idx="4294967295" type="subTitle"/>
          </p:nvPr>
        </p:nvSpPr>
        <p:spPr>
          <a:xfrm>
            <a:off x="5726450" y="1167825"/>
            <a:ext cx="2386500" cy="34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latin typeface="Abril Fatface"/>
                <a:ea typeface="Abril Fatface"/>
                <a:cs typeface="Abril Fatface"/>
                <a:sym typeface="Abril Fatface"/>
              </a:rPr>
              <a:t>Venus</a:t>
            </a:r>
            <a:endParaRPr sz="1800">
              <a:latin typeface="Abril Fatface"/>
              <a:ea typeface="Abril Fatface"/>
              <a:cs typeface="Abril Fatface"/>
              <a:sym typeface="Abril Fatface"/>
            </a:endParaRPr>
          </a:p>
        </p:txBody>
      </p:sp>
      <p:sp>
        <p:nvSpPr>
          <p:cNvPr id="1625" name="Google Shape;1625;p58"/>
          <p:cNvSpPr txBox="1"/>
          <p:nvPr>
            <p:ph idx="4294967295" type="subTitle"/>
          </p:nvPr>
        </p:nvSpPr>
        <p:spPr>
          <a:xfrm>
            <a:off x="5726450" y="2657138"/>
            <a:ext cx="2386500" cy="343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2"/>
                </a:solidFill>
                <a:latin typeface="Abril Fatface"/>
                <a:ea typeface="Abril Fatface"/>
                <a:cs typeface="Abril Fatface"/>
                <a:sym typeface="Abril Fatface"/>
              </a:rPr>
              <a:t>Mercury</a:t>
            </a:r>
            <a:endParaRPr sz="1800">
              <a:solidFill>
                <a:schemeClr val="dk2"/>
              </a:solidFill>
              <a:latin typeface="Abril Fatface"/>
              <a:ea typeface="Abril Fatface"/>
              <a:cs typeface="Abril Fatface"/>
              <a:sym typeface="Abril Fatface"/>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9" name="Shape 1629"/>
        <p:cNvGrpSpPr/>
        <p:nvPr/>
      </p:nvGrpSpPr>
      <p:grpSpPr>
        <a:xfrm>
          <a:off x="0" y="0"/>
          <a:ext cx="0" cy="0"/>
          <a:chOff x="0" y="0"/>
          <a:chExt cx="0" cy="0"/>
        </a:xfrm>
      </p:grpSpPr>
      <p:sp>
        <p:nvSpPr>
          <p:cNvPr id="1630" name="Google Shape;1630;p59"/>
          <p:cNvSpPr txBox="1"/>
          <p:nvPr>
            <p:ph type="title"/>
          </p:nvPr>
        </p:nvSpPr>
        <p:spPr>
          <a:xfrm>
            <a:off x="2039700" y="983325"/>
            <a:ext cx="5064600" cy="46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333,000.00</a:t>
            </a:r>
            <a:endParaRPr/>
          </a:p>
        </p:txBody>
      </p:sp>
      <p:sp>
        <p:nvSpPr>
          <p:cNvPr id="1631" name="Google Shape;1631;p59"/>
          <p:cNvSpPr txBox="1"/>
          <p:nvPr>
            <p:ph idx="1" type="subTitle"/>
          </p:nvPr>
        </p:nvSpPr>
        <p:spPr>
          <a:xfrm>
            <a:off x="2039750" y="1468184"/>
            <a:ext cx="5064600" cy="30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earths is the Sun’s mass</a:t>
            </a:r>
            <a:endParaRPr/>
          </a:p>
        </p:txBody>
      </p:sp>
      <p:sp>
        <p:nvSpPr>
          <p:cNvPr id="1632" name="Google Shape;1632;p59"/>
          <p:cNvSpPr txBox="1"/>
          <p:nvPr>
            <p:ph idx="2" type="title"/>
          </p:nvPr>
        </p:nvSpPr>
        <p:spPr>
          <a:xfrm>
            <a:off x="2039750" y="2175728"/>
            <a:ext cx="5064600" cy="46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24h 37m 23s</a:t>
            </a:r>
            <a:endParaRPr/>
          </a:p>
        </p:txBody>
      </p:sp>
      <p:sp>
        <p:nvSpPr>
          <p:cNvPr id="1633" name="Google Shape;1633;p59"/>
          <p:cNvSpPr txBox="1"/>
          <p:nvPr>
            <p:ph idx="3" type="title"/>
          </p:nvPr>
        </p:nvSpPr>
        <p:spPr>
          <a:xfrm>
            <a:off x="2039750" y="3368128"/>
            <a:ext cx="5064600" cy="46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634" name="Google Shape;1634;p59"/>
          <p:cNvSpPr txBox="1"/>
          <p:nvPr>
            <p:ph idx="4" type="subTitle"/>
          </p:nvPr>
        </p:nvSpPr>
        <p:spPr>
          <a:xfrm>
            <a:off x="2039750" y="3852984"/>
            <a:ext cx="5064600" cy="30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distance between Earth and the Moon</a:t>
            </a:r>
            <a:endParaRPr/>
          </a:p>
        </p:txBody>
      </p:sp>
      <p:sp>
        <p:nvSpPr>
          <p:cNvPr id="1635" name="Google Shape;1635;p59"/>
          <p:cNvSpPr txBox="1"/>
          <p:nvPr>
            <p:ph idx="5" type="subTitle"/>
          </p:nvPr>
        </p:nvSpPr>
        <p:spPr>
          <a:xfrm>
            <a:off x="2039750" y="2653204"/>
            <a:ext cx="5064600" cy="30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Jupiter’s rotation period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33"/>
          <p:cNvSpPr/>
          <p:nvPr/>
        </p:nvSpPr>
        <p:spPr>
          <a:xfrm>
            <a:off x="5356143" y="1616774"/>
            <a:ext cx="1231389" cy="1007877"/>
          </a:xfrm>
          <a:custGeom>
            <a:rect b="b" l="l" r="r" t="t"/>
            <a:pathLst>
              <a:path extrusionOk="0" h="21114" w="25795">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3"/>
          <p:cNvSpPr/>
          <p:nvPr/>
        </p:nvSpPr>
        <p:spPr>
          <a:xfrm>
            <a:off x="1802443" y="3019549"/>
            <a:ext cx="1231389" cy="1007877"/>
          </a:xfrm>
          <a:custGeom>
            <a:rect b="b" l="l" r="r" t="t"/>
            <a:pathLst>
              <a:path extrusionOk="0" h="21114" w="25795">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3"/>
          <p:cNvSpPr/>
          <p:nvPr/>
        </p:nvSpPr>
        <p:spPr>
          <a:xfrm>
            <a:off x="5356143" y="3019549"/>
            <a:ext cx="1231389" cy="1007877"/>
          </a:xfrm>
          <a:custGeom>
            <a:rect b="b" l="l" r="r" t="t"/>
            <a:pathLst>
              <a:path extrusionOk="0" h="21114" w="25795">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3"/>
          <p:cNvSpPr/>
          <p:nvPr/>
        </p:nvSpPr>
        <p:spPr>
          <a:xfrm>
            <a:off x="1802443" y="1616774"/>
            <a:ext cx="1231389" cy="1007877"/>
          </a:xfrm>
          <a:custGeom>
            <a:rect b="b" l="l" r="r" t="t"/>
            <a:pathLst>
              <a:path extrusionOk="0" h="21114" w="25795">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3"/>
          <p:cNvSpPr txBox="1"/>
          <p:nvPr>
            <p:ph type="title"/>
          </p:nvPr>
        </p:nvSpPr>
        <p:spPr>
          <a:xfrm>
            <a:off x="713225" y="460369"/>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660" name="Google Shape;660;p33"/>
          <p:cNvSpPr txBox="1"/>
          <p:nvPr>
            <p:ph idx="2" type="title"/>
          </p:nvPr>
        </p:nvSpPr>
        <p:spPr>
          <a:xfrm>
            <a:off x="1477988" y="1710250"/>
            <a:ext cx="923400" cy="96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61" name="Google Shape;661;p33"/>
          <p:cNvSpPr txBox="1"/>
          <p:nvPr>
            <p:ph idx="3" type="title"/>
          </p:nvPr>
        </p:nvSpPr>
        <p:spPr>
          <a:xfrm>
            <a:off x="2401347" y="1710250"/>
            <a:ext cx="1684500" cy="4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Guess Who</a:t>
            </a:r>
            <a:endParaRPr/>
          </a:p>
        </p:txBody>
      </p:sp>
      <p:sp>
        <p:nvSpPr>
          <p:cNvPr id="662" name="Google Shape;662;p33"/>
          <p:cNvSpPr txBox="1"/>
          <p:nvPr>
            <p:ph idx="1" type="subTitle"/>
          </p:nvPr>
        </p:nvSpPr>
        <p:spPr>
          <a:xfrm>
            <a:off x="2401338" y="1985667"/>
            <a:ext cx="1684500" cy="68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Description of the section</a:t>
            </a:r>
            <a:endParaRPr/>
          </a:p>
        </p:txBody>
      </p:sp>
      <p:sp>
        <p:nvSpPr>
          <p:cNvPr id="663" name="Google Shape;663;p33"/>
          <p:cNvSpPr txBox="1"/>
          <p:nvPr>
            <p:ph idx="4" type="title"/>
          </p:nvPr>
        </p:nvSpPr>
        <p:spPr>
          <a:xfrm>
            <a:off x="1477988" y="3129225"/>
            <a:ext cx="923400" cy="96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64" name="Google Shape;664;p33"/>
          <p:cNvSpPr txBox="1"/>
          <p:nvPr>
            <p:ph idx="5" type="title"/>
          </p:nvPr>
        </p:nvSpPr>
        <p:spPr>
          <a:xfrm>
            <a:off x="2401347" y="3129127"/>
            <a:ext cx="1684500" cy="4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Write It</a:t>
            </a:r>
            <a:endParaRPr/>
          </a:p>
        </p:txBody>
      </p:sp>
      <p:sp>
        <p:nvSpPr>
          <p:cNvPr id="665" name="Google Shape;665;p33"/>
          <p:cNvSpPr txBox="1"/>
          <p:nvPr>
            <p:ph idx="6" type="subTitle"/>
          </p:nvPr>
        </p:nvSpPr>
        <p:spPr>
          <a:xfrm>
            <a:off x="2401338" y="3404675"/>
            <a:ext cx="1684500" cy="68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Description of the section</a:t>
            </a:r>
            <a:endParaRPr/>
          </a:p>
        </p:txBody>
      </p:sp>
      <p:sp>
        <p:nvSpPr>
          <p:cNvPr id="666" name="Google Shape;666;p33"/>
          <p:cNvSpPr txBox="1"/>
          <p:nvPr>
            <p:ph idx="7" type="title"/>
          </p:nvPr>
        </p:nvSpPr>
        <p:spPr>
          <a:xfrm>
            <a:off x="5058087" y="1710250"/>
            <a:ext cx="923400" cy="96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67" name="Google Shape;667;p33"/>
          <p:cNvSpPr txBox="1"/>
          <p:nvPr>
            <p:ph idx="8" type="title"/>
          </p:nvPr>
        </p:nvSpPr>
        <p:spPr>
          <a:xfrm>
            <a:off x="5981439" y="1710250"/>
            <a:ext cx="1684500" cy="4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Answer It</a:t>
            </a:r>
            <a:endParaRPr/>
          </a:p>
        </p:txBody>
      </p:sp>
      <p:sp>
        <p:nvSpPr>
          <p:cNvPr id="668" name="Google Shape;668;p33"/>
          <p:cNvSpPr txBox="1"/>
          <p:nvPr>
            <p:ph idx="9" type="subTitle"/>
          </p:nvPr>
        </p:nvSpPr>
        <p:spPr>
          <a:xfrm>
            <a:off x="5981438" y="1985667"/>
            <a:ext cx="1684500" cy="68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Description of the section</a:t>
            </a:r>
            <a:endParaRPr/>
          </a:p>
        </p:txBody>
      </p:sp>
      <p:sp>
        <p:nvSpPr>
          <p:cNvPr id="669" name="Google Shape;669;p33"/>
          <p:cNvSpPr txBox="1"/>
          <p:nvPr>
            <p:ph idx="13" type="title"/>
          </p:nvPr>
        </p:nvSpPr>
        <p:spPr>
          <a:xfrm>
            <a:off x="5058087" y="3129225"/>
            <a:ext cx="923400" cy="96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70" name="Google Shape;670;p33"/>
          <p:cNvSpPr txBox="1"/>
          <p:nvPr>
            <p:ph idx="14" type="title"/>
          </p:nvPr>
        </p:nvSpPr>
        <p:spPr>
          <a:xfrm>
            <a:off x="5981439" y="3129127"/>
            <a:ext cx="1684500" cy="4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Concepts</a:t>
            </a:r>
            <a:endParaRPr/>
          </a:p>
        </p:txBody>
      </p:sp>
      <p:sp>
        <p:nvSpPr>
          <p:cNvPr id="671" name="Google Shape;671;p33"/>
          <p:cNvSpPr txBox="1"/>
          <p:nvPr>
            <p:ph idx="15" type="subTitle"/>
          </p:nvPr>
        </p:nvSpPr>
        <p:spPr>
          <a:xfrm>
            <a:off x="5981438" y="3404675"/>
            <a:ext cx="1684500" cy="68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Description of the section</a:t>
            </a:r>
            <a:endParaRPr/>
          </a:p>
        </p:txBody>
      </p:sp>
      <p:grpSp>
        <p:nvGrpSpPr>
          <p:cNvPr id="672" name="Google Shape;672;p33"/>
          <p:cNvGrpSpPr/>
          <p:nvPr/>
        </p:nvGrpSpPr>
        <p:grpSpPr>
          <a:xfrm>
            <a:off x="7779040" y="3682394"/>
            <a:ext cx="554366" cy="572702"/>
            <a:chOff x="2575400" y="3172350"/>
            <a:chExt cx="80875" cy="83550"/>
          </a:xfrm>
        </p:grpSpPr>
        <p:sp>
          <p:nvSpPr>
            <p:cNvPr id="673" name="Google Shape;673;p33"/>
            <p:cNvSpPr/>
            <p:nvPr/>
          </p:nvSpPr>
          <p:spPr>
            <a:xfrm>
              <a:off x="2632675" y="3195600"/>
              <a:ext cx="23600" cy="23600"/>
            </a:xfrm>
            <a:custGeom>
              <a:rect b="b" l="l" r="r" t="t"/>
              <a:pathLst>
                <a:path extrusionOk="0" h="944" w="944">
                  <a:moveTo>
                    <a:pt x="472" y="0"/>
                  </a:moveTo>
                  <a:cubicBezTo>
                    <a:pt x="212" y="0"/>
                    <a:pt x="1" y="212"/>
                    <a:pt x="1" y="472"/>
                  </a:cubicBezTo>
                  <a:cubicBezTo>
                    <a:pt x="1" y="733"/>
                    <a:pt x="212" y="943"/>
                    <a:pt x="472" y="943"/>
                  </a:cubicBezTo>
                  <a:cubicBezTo>
                    <a:pt x="733" y="943"/>
                    <a:pt x="944" y="733"/>
                    <a:pt x="944" y="472"/>
                  </a:cubicBezTo>
                  <a:cubicBezTo>
                    <a:pt x="944" y="212"/>
                    <a:pt x="733" y="0"/>
                    <a:pt x="4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3"/>
            <p:cNvSpPr/>
            <p:nvPr/>
          </p:nvSpPr>
          <p:spPr>
            <a:xfrm>
              <a:off x="2575400" y="3172350"/>
              <a:ext cx="53350" cy="29675"/>
            </a:xfrm>
            <a:custGeom>
              <a:rect b="b" l="l" r="r" t="t"/>
              <a:pathLst>
                <a:path extrusionOk="0" h="1187" w="2134">
                  <a:moveTo>
                    <a:pt x="1169" y="0"/>
                  </a:moveTo>
                  <a:cubicBezTo>
                    <a:pt x="985" y="0"/>
                    <a:pt x="775" y="29"/>
                    <a:pt x="542" y="103"/>
                  </a:cubicBezTo>
                  <a:cubicBezTo>
                    <a:pt x="324" y="172"/>
                    <a:pt x="52" y="421"/>
                    <a:pt x="25" y="649"/>
                  </a:cubicBezTo>
                  <a:cubicBezTo>
                    <a:pt x="0" y="878"/>
                    <a:pt x="144" y="1127"/>
                    <a:pt x="368" y="1177"/>
                  </a:cubicBezTo>
                  <a:cubicBezTo>
                    <a:pt x="398" y="1183"/>
                    <a:pt x="428" y="1186"/>
                    <a:pt x="458" y="1186"/>
                  </a:cubicBezTo>
                  <a:cubicBezTo>
                    <a:pt x="595" y="1186"/>
                    <a:pt x="730" y="1123"/>
                    <a:pt x="841" y="1039"/>
                  </a:cubicBezTo>
                  <a:cubicBezTo>
                    <a:pt x="975" y="937"/>
                    <a:pt x="1095" y="717"/>
                    <a:pt x="1223" y="607"/>
                  </a:cubicBezTo>
                  <a:cubicBezTo>
                    <a:pt x="1515" y="356"/>
                    <a:pt x="1783" y="305"/>
                    <a:pt x="1952" y="305"/>
                  </a:cubicBezTo>
                  <a:cubicBezTo>
                    <a:pt x="2065" y="305"/>
                    <a:pt x="2134" y="328"/>
                    <a:pt x="2134" y="328"/>
                  </a:cubicBezTo>
                  <a:cubicBezTo>
                    <a:pt x="2134" y="328"/>
                    <a:pt x="1795" y="0"/>
                    <a:pt x="116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3"/>
            <p:cNvSpPr/>
            <p:nvPr/>
          </p:nvSpPr>
          <p:spPr>
            <a:xfrm>
              <a:off x="2581350" y="3216575"/>
              <a:ext cx="39325" cy="39325"/>
            </a:xfrm>
            <a:custGeom>
              <a:rect b="b" l="l" r="r" t="t"/>
              <a:pathLst>
                <a:path extrusionOk="0" h="1573" w="1573">
                  <a:moveTo>
                    <a:pt x="786" y="1"/>
                  </a:moveTo>
                  <a:cubicBezTo>
                    <a:pt x="352" y="1"/>
                    <a:pt x="0" y="352"/>
                    <a:pt x="0" y="786"/>
                  </a:cubicBezTo>
                  <a:cubicBezTo>
                    <a:pt x="0" y="1220"/>
                    <a:pt x="352" y="1572"/>
                    <a:pt x="786" y="1572"/>
                  </a:cubicBezTo>
                  <a:cubicBezTo>
                    <a:pt x="1220" y="1572"/>
                    <a:pt x="1572" y="1220"/>
                    <a:pt x="1572" y="786"/>
                  </a:cubicBezTo>
                  <a:cubicBezTo>
                    <a:pt x="1572" y="352"/>
                    <a:pt x="1220" y="1"/>
                    <a:pt x="78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9" name="Shape 1639"/>
        <p:cNvGrpSpPr/>
        <p:nvPr/>
      </p:nvGrpSpPr>
      <p:grpSpPr>
        <a:xfrm>
          <a:off x="0" y="0"/>
          <a:ext cx="0" cy="0"/>
          <a:chOff x="0" y="0"/>
          <a:chExt cx="0" cy="0"/>
        </a:xfrm>
      </p:grpSpPr>
      <p:sp>
        <p:nvSpPr>
          <p:cNvPr id="1640" name="Google Shape;1640;p60"/>
          <p:cNvSpPr/>
          <p:nvPr/>
        </p:nvSpPr>
        <p:spPr>
          <a:xfrm>
            <a:off x="5266890" y="1622650"/>
            <a:ext cx="572700" cy="8532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0"/>
          <p:cNvSpPr/>
          <p:nvPr/>
        </p:nvSpPr>
        <p:spPr>
          <a:xfrm>
            <a:off x="7242023" y="1622650"/>
            <a:ext cx="572700" cy="8532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0"/>
          <p:cNvSpPr/>
          <p:nvPr/>
        </p:nvSpPr>
        <p:spPr>
          <a:xfrm>
            <a:off x="3291758" y="1622650"/>
            <a:ext cx="572700" cy="8532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0"/>
          <p:cNvSpPr/>
          <p:nvPr/>
        </p:nvSpPr>
        <p:spPr>
          <a:xfrm>
            <a:off x="1316625" y="1622650"/>
            <a:ext cx="572700" cy="8532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0"/>
          <p:cNvSpPr txBox="1"/>
          <p:nvPr>
            <p:ph type="title"/>
          </p:nvPr>
        </p:nvSpPr>
        <p:spPr>
          <a:xfrm>
            <a:off x="713225" y="460831"/>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Concepts</a:t>
            </a:r>
            <a:endParaRPr/>
          </a:p>
        </p:txBody>
      </p:sp>
      <p:sp>
        <p:nvSpPr>
          <p:cNvPr id="1645" name="Google Shape;1645;p60"/>
          <p:cNvSpPr txBox="1"/>
          <p:nvPr>
            <p:ph idx="1" type="subTitle"/>
          </p:nvPr>
        </p:nvSpPr>
        <p:spPr>
          <a:xfrm>
            <a:off x="819225" y="2952175"/>
            <a:ext cx="1567500" cy="853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2"/>
              </a:buClr>
              <a:buSzPts val="1100"/>
              <a:buFont typeface="Arial"/>
              <a:buNone/>
            </a:pPr>
            <a:r>
              <a:rPr lang="en"/>
              <a:t>Venus is the second planet from the Sun</a:t>
            </a:r>
            <a:endParaRPr/>
          </a:p>
        </p:txBody>
      </p:sp>
      <p:sp>
        <p:nvSpPr>
          <p:cNvPr id="1646" name="Google Shape;1646;p60"/>
          <p:cNvSpPr txBox="1"/>
          <p:nvPr>
            <p:ph idx="2" type="subTitle"/>
          </p:nvPr>
        </p:nvSpPr>
        <p:spPr>
          <a:xfrm>
            <a:off x="2794358" y="2952175"/>
            <a:ext cx="1567500" cy="853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2"/>
              </a:buClr>
              <a:buSzPts val="1100"/>
              <a:buFont typeface="Arial"/>
              <a:buNone/>
            </a:pPr>
            <a:r>
              <a:rPr lang="en"/>
              <a:t>Mercury is the closest planet to the Sun</a:t>
            </a:r>
            <a:endParaRPr/>
          </a:p>
        </p:txBody>
      </p:sp>
      <p:sp>
        <p:nvSpPr>
          <p:cNvPr id="1647" name="Google Shape;1647;p60"/>
          <p:cNvSpPr txBox="1"/>
          <p:nvPr>
            <p:ph idx="3" type="subTitle"/>
          </p:nvPr>
        </p:nvSpPr>
        <p:spPr>
          <a:xfrm>
            <a:off x="4769490" y="2952175"/>
            <a:ext cx="1567500" cy="853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2"/>
              </a:buClr>
              <a:buSzPts val="1100"/>
              <a:buFont typeface="Arial"/>
              <a:buNone/>
            </a:pPr>
            <a:r>
              <a:rPr lang="en"/>
              <a:t>It’s the biggest planet in the Solar System</a:t>
            </a:r>
            <a:endParaRPr/>
          </a:p>
        </p:txBody>
      </p:sp>
      <p:sp>
        <p:nvSpPr>
          <p:cNvPr id="1648" name="Google Shape;1648;p60"/>
          <p:cNvSpPr txBox="1"/>
          <p:nvPr>
            <p:ph idx="4" type="subTitle"/>
          </p:nvPr>
        </p:nvSpPr>
        <p:spPr>
          <a:xfrm>
            <a:off x="819225" y="2517775"/>
            <a:ext cx="1567500" cy="434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a:t>
            </a:r>
            <a:endParaRPr/>
          </a:p>
        </p:txBody>
      </p:sp>
      <p:sp>
        <p:nvSpPr>
          <p:cNvPr id="1649" name="Google Shape;1649;p60"/>
          <p:cNvSpPr txBox="1"/>
          <p:nvPr>
            <p:ph idx="5" type="subTitle"/>
          </p:nvPr>
        </p:nvSpPr>
        <p:spPr>
          <a:xfrm>
            <a:off x="2794362" y="2517775"/>
            <a:ext cx="1567500" cy="434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a:t>
            </a:r>
            <a:endParaRPr/>
          </a:p>
        </p:txBody>
      </p:sp>
      <p:sp>
        <p:nvSpPr>
          <p:cNvPr id="1650" name="Google Shape;1650;p60"/>
          <p:cNvSpPr txBox="1"/>
          <p:nvPr>
            <p:ph idx="6" type="subTitle"/>
          </p:nvPr>
        </p:nvSpPr>
        <p:spPr>
          <a:xfrm>
            <a:off x="4769488" y="2517775"/>
            <a:ext cx="1567500" cy="434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a:t>
            </a:r>
            <a:endParaRPr/>
          </a:p>
        </p:txBody>
      </p:sp>
      <p:sp>
        <p:nvSpPr>
          <p:cNvPr id="1651" name="Google Shape;1651;p60"/>
          <p:cNvSpPr txBox="1"/>
          <p:nvPr>
            <p:ph idx="7" type="subTitle"/>
          </p:nvPr>
        </p:nvSpPr>
        <p:spPr>
          <a:xfrm>
            <a:off x="6744623" y="2952175"/>
            <a:ext cx="1567500" cy="853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 is actually a really cold place, not hot</a:t>
            </a:r>
            <a:endParaRPr/>
          </a:p>
        </p:txBody>
      </p:sp>
      <p:sp>
        <p:nvSpPr>
          <p:cNvPr id="1652" name="Google Shape;1652;p60"/>
          <p:cNvSpPr txBox="1"/>
          <p:nvPr>
            <p:ph idx="8" type="subTitle"/>
          </p:nvPr>
        </p:nvSpPr>
        <p:spPr>
          <a:xfrm>
            <a:off x="6744625" y="2517775"/>
            <a:ext cx="1567500" cy="434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a:t>
            </a:r>
            <a:endParaRPr/>
          </a:p>
        </p:txBody>
      </p:sp>
      <p:grpSp>
        <p:nvGrpSpPr>
          <p:cNvPr id="1653" name="Google Shape;1653;p60"/>
          <p:cNvGrpSpPr/>
          <p:nvPr/>
        </p:nvGrpSpPr>
        <p:grpSpPr>
          <a:xfrm>
            <a:off x="5445105" y="1863343"/>
            <a:ext cx="216271" cy="371814"/>
            <a:chOff x="-39205300" y="3220175"/>
            <a:chExt cx="185100" cy="318225"/>
          </a:xfrm>
        </p:grpSpPr>
        <p:sp>
          <p:nvSpPr>
            <p:cNvPr id="1654" name="Google Shape;1654;p60"/>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0"/>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 name="Google Shape;1656;p60"/>
          <p:cNvGrpSpPr/>
          <p:nvPr/>
        </p:nvGrpSpPr>
        <p:grpSpPr>
          <a:xfrm>
            <a:off x="7394927" y="1864263"/>
            <a:ext cx="266892" cy="369974"/>
            <a:chOff x="-38860325" y="3221750"/>
            <a:chExt cx="228425" cy="316650"/>
          </a:xfrm>
        </p:grpSpPr>
        <p:sp>
          <p:nvSpPr>
            <p:cNvPr id="1657" name="Google Shape;1657;p60"/>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0"/>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0"/>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0"/>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1" name="Google Shape;1661;p60"/>
          <p:cNvSpPr/>
          <p:nvPr/>
        </p:nvSpPr>
        <p:spPr>
          <a:xfrm>
            <a:off x="1383476" y="186473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2" name="Google Shape;1662;p60"/>
          <p:cNvGrpSpPr/>
          <p:nvPr/>
        </p:nvGrpSpPr>
        <p:grpSpPr>
          <a:xfrm>
            <a:off x="3408310" y="1863343"/>
            <a:ext cx="339595" cy="371814"/>
            <a:chOff x="-39625900" y="3238300"/>
            <a:chExt cx="290650" cy="318225"/>
          </a:xfrm>
        </p:grpSpPr>
        <p:sp>
          <p:nvSpPr>
            <p:cNvPr id="1663" name="Google Shape;1663;p60"/>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0"/>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8" name="Shape 1668"/>
        <p:cNvGrpSpPr/>
        <p:nvPr/>
      </p:nvGrpSpPr>
      <p:grpSpPr>
        <a:xfrm>
          <a:off x="0" y="0"/>
          <a:ext cx="0" cy="0"/>
          <a:chOff x="0" y="0"/>
          <a:chExt cx="0" cy="0"/>
        </a:xfrm>
      </p:grpSpPr>
      <p:sp>
        <p:nvSpPr>
          <p:cNvPr id="1669" name="Google Shape;1669;p61"/>
          <p:cNvSpPr txBox="1"/>
          <p:nvPr>
            <p:ph type="title"/>
          </p:nvPr>
        </p:nvSpPr>
        <p:spPr>
          <a:xfrm>
            <a:off x="713225" y="460831"/>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Checklist</a:t>
            </a:r>
            <a:endParaRPr/>
          </a:p>
        </p:txBody>
      </p:sp>
      <p:sp>
        <p:nvSpPr>
          <p:cNvPr id="1670" name="Google Shape;1670;p61"/>
          <p:cNvSpPr txBox="1"/>
          <p:nvPr>
            <p:ph idx="1" type="subTitle"/>
          </p:nvPr>
        </p:nvSpPr>
        <p:spPr>
          <a:xfrm>
            <a:off x="1282188" y="1721163"/>
            <a:ext cx="1794300" cy="32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671" name="Google Shape;1671;p61"/>
          <p:cNvSpPr txBox="1"/>
          <p:nvPr>
            <p:ph idx="2" type="subTitle"/>
          </p:nvPr>
        </p:nvSpPr>
        <p:spPr>
          <a:xfrm>
            <a:off x="1282188" y="2043075"/>
            <a:ext cx="1956300" cy="47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1672" name="Google Shape;1672;p61"/>
          <p:cNvSpPr txBox="1"/>
          <p:nvPr>
            <p:ph idx="3" type="subTitle"/>
          </p:nvPr>
        </p:nvSpPr>
        <p:spPr>
          <a:xfrm>
            <a:off x="1282188" y="2940725"/>
            <a:ext cx="1794300" cy="32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673" name="Google Shape;1673;p61"/>
          <p:cNvSpPr txBox="1"/>
          <p:nvPr>
            <p:ph idx="4" type="subTitle"/>
          </p:nvPr>
        </p:nvSpPr>
        <p:spPr>
          <a:xfrm>
            <a:off x="1282188" y="3265025"/>
            <a:ext cx="1956300" cy="47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biggest planet in the Solar System</a:t>
            </a:r>
            <a:endParaRPr/>
          </a:p>
        </p:txBody>
      </p:sp>
      <p:sp>
        <p:nvSpPr>
          <p:cNvPr id="1674" name="Google Shape;1674;p61"/>
          <p:cNvSpPr txBox="1"/>
          <p:nvPr>
            <p:ph idx="5" type="subTitle"/>
          </p:nvPr>
        </p:nvSpPr>
        <p:spPr>
          <a:xfrm>
            <a:off x="3756013" y="1721163"/>
            <a:ext cx="1794300" cy="32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675" name="Google Shape;1675;p61"/>
          <p:cNvSpPr txBox="1"/>
          <p:nvPr>
            <p:ph idx="6" type="subTitle"/>
          </p:nvPr>
        </p:nvSpPr>
        <p:spPr>
          <a:xfrm>
            <a:off x="3756013" y="2043075"/>
            <a:ext cx="1956300" cy="47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676" name="Google Shape;1676;p61"/>
          <p:cNvSpPr txBox="1"/>
          <p:nvPr>
            <p:ph idx="7" type="subTitle"/>
          </p:nvPr>
        </p:nvSpPr>
        <p:spPr>
          <a:xfrm>
            <a:off x="3756013" y="2940725"/>
            <a:ext cx="1794300" cy="32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677" name="Google Shape;1677;p61"/>
          <p:cNvSpPr txBox="1"/>
          <p:nvPr>
            <p:ph idx="8" type="subTitle"/>
          </p:nvPr>
        </p:nvSpPr>
        <p:spPr>
          <a:xfrm>
            <a:off x="3756013" y="3265025"/>
            <a:ext cx="1956300" cy="47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composed of hydrogen and helium</a:t>
            </a:r>
            <a:endParaRPr/>
          </a:p>
        </p:txBody>
      </p:sp>
      <p:sp>
        <p:nvSpPr>
          <p:cNvPr id="1678" name="Google Shape;1678;p61"/>
          <p:cNvSpPr txBox="1"/>
          <p:nvPr>
            <p:ph idx="9" type="subTitle"/>
          </p:nvPr>
        </p:nvSpPr>
        <p:spPr>
          <a:xfrm>
            <a:off x="6229838" y="1721163"/>
            <a:ext cx="1794300" cy="32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679" name="Google Shape;1679;p61"/>
          <p:cNvSpPr txBox="1"/>
          <p:nvPr>
            <p:ph idx="13" type="subTitle"/>
          </p:nvPr>
        </p:nvSpPr>
        <p:spPr>
          <a:xfrm>
            <a:off x="6229838" y="2043075"/>
            <a:ext cx="1956300" cy="47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1680" name="Google Shape;1680;p61"/>
          <p:cNvSpPr txBox="1"/>
          <p:nvPr>
            <p:ph idx="14" type="subTitle"/>
          </p:nvPr>
        </p:nvSpPr>
        <p:spPr>
          <a:xfrm>
            <a:off x="6229838" y="2940725"/>
            <a:ext cx="1794300" cy="32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681" name="Google Shape;1681;p61"/>
          <p:cNvSpPr txBox="1"/>
          <p:nvPr>
            <p:ph idx="15" type="subTitle"/>
          </p:nvPr>
        </p:nvSpPr>
        <p:spPr>
          <a:xfrm>
            <a:off x="6229838" y="3265025"/>
            <a:ext cx="1956300" cy="47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 is the farthest planet </a:t>
            </a:r>
            <a:endParaRPr/>
          </a:p>
        </p:txBody>
      </p:sp>
      <p:grpSp>
        <p:nvGrpSpPr>
          <p:cNvPr id="1682" name="Google Shape;1682;p61"/>
          <p:cNvGrpSpPr/>
          <p:nvPr/>
        </p:nvGrpSpPr>
        <p:grpSpPr>
          <a:xfrm>
            <a:off x="957869" y="1721170"/>
            <a:ext cx="324316" cy="324316"/>
            <a:chOff x="1492675" y="4992125"/>
            <a:chExt cx="481825" cy="481825"/>
          </a:xfrm>
        </p:grpSpPr>
        <p:sp>
          <p:nvSpPr>
            <p:cNvPr id="1683" name="Google Shape;1683;p61"/>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4" name="Google Shape;1684;p61"/>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5" name="Google Shape;1685;p61"/>
          <p:cNvGrpSpPr/>
          <p:nvPr/>
        </p:nvGrpSpPr>
        <p:grpSpPr>
          <a:xfrm>
            <a:off x="957869" y="2940720"/>
            <a:ext cx="324316" cy="324316"/>
            <a:chOff x="2085525" y="4992125"/>
            <a:chExt cx="481825" cy="481825"/>
          </a:xfrm>
        </p:grpSpPr>
        <p:sp>
          <p:nvSpPr>
            <p:cNvPr id="1686" name="Google Shape;1686;p61"/>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87" name="Google Shape;1687;p61"/>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88" name="Google Shape;1688;p61"/>
          <p:cNvGrpSpPr/>
          <p:nvPr/>
        </p:nvGrpSpPr>
        <p:grpSpPr>
          <a:xfrm>
            <a:off x="3431699" y="1721170"/>
            <a:ext cx="324316" cy="324316"/>
            <a:chOff x="1492675" y="4992125"/>
            <a:chExt cx="481825" cy="481825"/>
          </a:xfrm>
        </p:grpSpPr>
        <p:sp>
          <p:nvSpPr>
            <p:cNvPr id="1689" name="Google Shape;1689;p61"/>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90" name="Google Shape;1690;p61"/>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91" name="Google Shape;1691;p61"/>
          <p:cNvGrpSpPr/>
          <p:nvPr/>
        </p:nvGrpSpPr>
        <p:grpSpPr>
          <a:xfrm>
            <a:off x="5905519" y="1721170"/>
            <a:ext cx="324316" cy="324316"/>
            <a:chOff x="1492675" y="4992125"/>
            <a:chExt cx="481825" cy="481825"/>
          </a:xfrm>
        </p:grpSpPr>
        <p:sp>
          <p:nvSpPr>
            <p:cNvPr id="1692" name="Google Shape;1692;p61"/>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93" name="Google Shape;1693;p61"/>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94" name="Google Shape;1694;p61"/>
          <p:cNvGrpSpPr/>
          <p:nvPr/>
        </p:nvGrpSpPr>
        <p:grpSpPr>
          <a:xfrm>
            <a:off x="5905519" y="2940720"/>
            <a:ext cx="324316" cy="324316"/>
            <a:chOff x="2085525" y="4992125"/>
            <a:chExt cx="481825" cy="481825"/>
          </a:xfrm>
        </p:grpSpPr>
        <p:sp>
          <p:nvSpPr>
            <p:cNvPr id="1695" name="Google Shape;1695;p61"/>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96" name="Google Shape;1696;p61"/>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97" name="Google Shape;1697;p61"/>
          <p:cNvGrpSpPr/>
          <p:nvPr/>
        </p:nvGrpSpPr>
        <p:grpSpPr>
          <a:xfrm>
            <a:off x="3431699" y="2940720"/>
            <a:ext cx="324316" cy="324316"/>
            <a:chOff x="1492675" y="4992125"/>
            <a:chExt cx="481825" cy="481825"/>
          </a:xfrm>
        </p:grpSpPr>
        <p:sp>
          <p:nvSpPr>
            <p:cNvPr id="1698" name="Google Shape;1698;p61"/>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99" name="Google Shape;1699;p61"/>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sp>
        <p:nvSpPr>
          <p:cNvPr id="1704" name="Google Shape;1704;p62"/>
          <p:cNvSpPr txBox="1"/>
          <p:nvPr>
            <p:ph type="title"/>
          </p:nvPr>
        </p:nvSpPr>
        <p:spPr>
          <a:xfrm>
            <a:off x="4861975" y="1469980"/>
            <a:ext cx="3568800" cy="121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Desktop Software</a:t>
            </a:r>
            <a:endParaRPr/>
          </a:p>
        </p:txBody>
      </p:sp>
      <p:sp>
        <p:nvSpPr>
          <p:cNvPr id="1705" name="Google Shape;1705;p62"/>
          <p:cNvSpPr txBox="1"/>
          <p:nvPr>
            <p:ph idx="1" type="subTitle"/>
          </p:nvPr>
        </p:nvSpPr>
        <p:spPr>
          <a:xfrm>
            <a:off x="4861975" y="2674077"/>
            <a:ext cx="3568800" cy="121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can replace the image on the screen with your own work. Just delete this one, add yours and center it properly</a:t>
            </a:r>
            <a:endParaRPr/>
          </a:p>
        </p:txBody>
      </p:sp>
      <p:grpSp>
        <p:nvGrpSpPr>
          <p:cNvPr id="1706" name="Google Shape;1706;p62"/>
          <p:cNvGrpSpPr/>
          <p:nvPr/>
        </p:nvGrpSpPr>
        <p:grpSpPr>
          <a:xfrm>
            <a:off x="911471" y="1155249"/>
            <a:ext cx="3517384" cy="2833014"/>
            <a:chOff x="3812900" y="2844925"/>
            <a:chExt cx="780375" cy="628525"/>
          </a:xfrm>
        </p:grpSpPr>
        <p:sp>
          <p:nvSpPr>
            <p:cNvPr id="1707" name="Google Shape;1707;p62"/>
            <p:cNvSpPr/>
            <p:nvPr/>
          </p:nvSpPr>
          <p:spPr>
            <a:xfrm>
              <a:off x="4130150" y="3237200"/>
              <a:ext cx="145850" cy="220125"/>
            </a:xfrm>
            <a:custGeom>
              <a:rect b="b" l="l" r="r" t="t"/>
              <a:pathLst>
                <a:path extrusionOk="0" h="8805" w="5834">
                  <a:moveTo>
                    <a:pt x="1" y="1"/>
                  </a:moveTo>
                  <a:lnTo>
                    <a:pt x="1" y="8804"/>
                  </a:lnTo>
                  <a:lnTo>
                    <a:pt x="5833" y="8804"/>
                  </a:lnTo>
                  <a:lnTo>
                    <a:pt x="58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2"/>
            <p:cNvSpPr/>
            <p:nvPr/>
          </p:nvSpPr>
          <p:spPr>
            <a:xfrm>
              <a:off x="4094375" y="3457300"/>
              <a:ext cx="217400" cy="16150"/>
            </a:xfrm>
            <a:custGeom>
              <a:rect b="b" l="l" r="r" t="t"/>
              <a:pathLst>
                <a:path extrusionOk="0" h="646" w="8696">
                  <a:moveTo>
                    <a:pt x="646" y="0"/>
                  </a:moveTo>
                  <a:cubicBezTo>
                    <a:pt x="290" y="0"/>
                    <a:pt x="1" y="289"/>
                    <a:pt x="1" y="646"/>
                  </a:cubicBezTo>
                  <a:lnTo>
                    <a:pt x="8695" y="646"/>
                  </a:lnTo>
                  <a:cubicBezTo>
                    <a:pt x="8695" y="289"/>
                    <a:pt x="8406" y="0"/>
                    <a:pt x="80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2"/>
            <p:cNvSpPr/>
            <p:nvPr/>
          </p:nvSpPr>
          <p:spPr>
            <a:xfrm>
              <a:off x="3812900" y="2844925"/>
              <a:ext cx="780375" cy="488600"/>
            </a:xfrm>
            <a:custGeom>
              <a:rect b="b" l="l" r="r" t="t"/>
              <a:pathLst>
                <a:path extrusionOk="0" h="19544" w="31215">
                  <a:moveTo>
                    <a:pt x="149" y="1"/>
                  </a:moveTo>
                  <a:cubicBezTo>
                    <a:pt x="67" y="1"/>
                    <a:pt x="1" y="68"/>
                    <a:pt x="1" y="150"/>
                  </a:cubicBezTo>
                  <a:lnTo>
                    <a:pt x="1" y="19394"/>
                  </a:lnTo>
                  <a:cubicBezTo>
                    <a:pt x="1" y="19477"/>
                    <a:pt x="67" y="19543"/>
                    <a:pt x="149" y="19543"/>
                  </a:cubicBezTo>
                  <a:lnTo>
                    <a:pt x="31065" y="19543"/>
                  </a:lnTo>
                  <a:cubicBezTo>
                    <a:pt x="31147" y="19543"/>
                    <a:pt x="31214" y="19477"/>
                    <a:pt x="31214" y="19394"/>
                  </a:cubicBezTo>
                  <a:lnTo>
                    <a:pt x="31214" y="150"/>
                  </a:lnTo>
                  <a:cubicBezTo>
                    <a:pt x="31214" y="68"/>
                    <a:pt x="31147" y="1"/>
                    <a:pt x="3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2"/>
            <p:cNvSpPr/>
            <p:nvPr/>
          </p:nvSpPr>
          <p:spPr>
            <a:xfrm>
              <a:off x="3834850" y="2868275"/>
              <a:ext cx="736425" cy="383075"/>
            </a:xfrm>
            <a:custGeom>
              <a:rect b="b" l="l" r="r" t="t"/>
              <a:pathLst>
                <a:path extrusionOk="0" h="15323" w="29457">
                  <a:moveTo>
                    <a:pt x="1" y="1"/>
                  </a:moveTo>
                  <a:lnTo>
                    <a:pt x="1" y="15323"/>
                  </a:lnTo>
                  <a:lnTo>
                    <a:pt x="29457" y="15323"/>
                  </a:lnTo>
                  <a:lnTo>
                    <a:pt x="294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2"/>
            <p:cNvSpPr/>
            <p:nvPr/>
          </p:nvSpPr>
          <p:spPr>
            <a:xfrm>
              <a:off x="4130150" y="3333500"/>
              <a:ext cx="145850" cy="60975"/>
            </a:xfrm>
            <a:custGeom>
              <a:rect b="b" l="l" r="r" t="t"/>
              <a:pathLst>
                <a:path extrusionOk="0" h="2439" w="5834">
                  <a:moveTo>
                    <a:pt x="1" y="0"/>
                  </a:moveTo>
                  <a:lnTo>
                    <a:pt x="1" y="2439"/>
                  </a:lnTo>
                  <a:lnTo>
                    <a:pt x="5833" y="0"/>
                  </a:lnTo>
                  <a:close/>
                </a:path>
              </a:pathLst>
            </a:custGeom>
            <a:solidFill>
              <a:srgbClr val="231F20">
                <a:alpha val="35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2"/>
            <p:cNvSpPr/>
            <p:nvPr/>
          </p:nvSpPr>
          <p:spPr>
            <a:xfrm>
              <a:off x="4130425" y="3455825"/>
              <a:ext cx="147575" cy="2225"/>
            </a:xfrm>
            <a:custGeom>
              <a:rect b="b" l="l" r="r" t="t"/>
              <a:pathLst>
                <a:path extrusionOk="0" h="89" w="5903">
                  <a:moveTo>
                    <a:pt x="58" y="0"/>
                  </a:moveTo>
                  <a:cubicBezTo>
                    <a:pt x="1" y="0"/>
                    <a:pt x="1" y="88"/>
                    <a:pt x="58" y="88"/>
                  </a:cubicBezTo>
                  <a:lnTo>
                    <a:pt x="5846" y="88"/>
                  </a:lnTo>
                  <a:cubicBezTo>
                    <a:pt x="5902" y="88"/>
                    <a:pt x="5902" y="0"/>
                    <a:pt x="5846" y="0"/>
                  </a:cubicBez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2"/>
            <p:cNvSpPr/>
            <p:nvPr/>
          </p:nvSpPr>
          <p:spPr>
            <a:xfrm>
              <a:off x="4184800" y="3270275"/>
              <a:ext cx="45775" cy="45775"/>
            </a:xfrm>
            <a:custGeom>
              <a:rect b="b" l="l" r="r" t="t"/>
              <a:pathLst>
                <a:path extrusionOk="0" h="1831" w="1831">
                  <a:moveTo>
                    <a:pt x="915" y="88"/>
                  </a:moveTo>
                  <a:cubicBezTo>
                    <a:pt x="1371" y="88"/>
                    <a:pt x="1742" y="459"/>
                    <a:pt x="1742" y="915"/>
                  </a:cubicBezTo>
                  <a:cubicBezTo>
                    <a:pt x="1742" y="1371"/>
                    <a:pt x="1371" y="1742"/>
                    <a:pt x="915" y="1742"/>
                  </a:cubicBezTo>
                  <a:cubicBezTo>
                    <a:pt x="459" y="1742"/>
                    <a:pt x="88" y="1371"/>
                    <a:pt x="88" y="915"/>
                  </a:cubicBezTo>
                  <a:cubicBezTo>
                    <a:pt x="88" y="459"/>
                    <a:pt x="459" y="88"/>
                    <a:pt x="915" y="88"/>
                  </a:cubicBezTo>
                  <a:close/>
                  <a:moveTo>
                    <a:pt x="915" y="0"/>
                  </a:moveTo>
                  <a:cubicBezTo>
                    <a:pt x="410" y="0"/>
                    <a:pt x="0" y="411"/>
                    <a:pt x="0" y="915"/>
                  </a:cubicBezTo>
                  <a:cubicBezTo>
                    <a:pt x="0" y="1420"/>
                    <a:pt x="410" y="1831"/>
                    <a:pt x="915" y="1831"/>
                  </a:cubicBezTo>
                  <a:cubicBezTo>
                    <a:pt x="1420" y="1831"/>
                    <a:pt x="1830" y="1420"/>
                    <a:pt x="1830" y="915"/>
                  </a:cubicBezTo>
                  <a:cubicBezTo>
                    <a:pt x="1830" y="411"/>
                    <a:pt x="1420" y="0"/>
                    <a:pt x="9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14" name="Google Shape;1714;p62"/>
          <p:cNvPicPr preferRelativeResize="0"/>
          <p:nvPr/>
        </p:nvPicPr>
        <p:blipFill rotWithShape="1">
          <a:blip r:embed="rId3">
            <a:alphaModFix/>
          </a:blip>
          <a:srcRect b="29108" l="0" r="0" t="0"/>
          <a:stretch/>
        </p:blipFill>
        <p:spPr>
          <a:xfrm>
            <a:off x="1054479" y="1304247"/>
            <a:ext cx="3231270" cy="1674771"/>
          </a:xfrm>
          <a:prstGeom prst="rect">
            <a:avLst/>
          </a:prstGeom>
          <a:noFill/>
          <a:ln>
            <a:noFill/>
          </a:ln>
        </p:spPr>
      </p:pic>
      <p:sp>
        <p:nvSpPr>
          <p:cNvPr id="1715" name="Google Shape;1715;p62"/>
          <p:cNvSpPr/>
          <p:nvPr/>
        </p:nvSpPr>
        <p:spPr>
          <a:xfrm>
            <a:off x="0" y="3822287"/>
            <a:ext cx="1665079" cy="1379795"/>
          </a:xfrm>
          <a:custGeom>
            <a:rect b="b" l="l" r="r" t="t"/>
            <a:pathLst>
              <a:path extrusionOk="0" h="6510" w="7856">
                <a:moveTo>
                  <a:pt x="271" y="0"/>
                </a:moveTo>
                <a:cubicBezTo>
                  <a:pt x="181" y="0"/>
                  <a:pt x="91" y="2"/>
                  <a:pt x="1" y="5"/>
                </a:cubicBezTo>
                <a:lnTo>
                  <a:pt x="1" y="6509"/>
                </a:lnTo>
                <a:lnTo>
                  <a:pt x="7856" y="6509"/>
                </a:lnTo>
                <a:cubicBezTo>
                  <a:pt x="7779" y="6009"/>
                  <a:pt x="7637" y="5521"/>
                  <a:pt x="7285" y="5216"/>
                </a:cubicBezTo>
                <a:cubicBezTo>
                  <a:pt x="6975" y="4949"/>
                  <a:pt x="6575" y="4889"/>
                  <a:pt x="6173" y="4889"/>
                </a:cubicBezTo>
                <a:cubicBezTo>
                  <a:pt x="6033" y="4889"/>
                  <a:pt x="5894" y="4896"/>
                  <a:pt x="5758" y="4905"/>
                </a:cubicBezTo>
                <a:cubicBezTo>
                  <a:pt x="5265" y="4935"/>
                  <a:pt x="4773" y="4966"/>
                  <a:pt x="4279" y="4995"/>
                </a:cubicBezTo>
                <a:cubicBezTo>
                  <a:pt x="4159" y="5003"/>
                  <a:pt x="4036" y="5009"/>
                  <a:pt x="3912" y="5009"/>
                </a:cubicBezTo>
                <a:cubicBezTo>
                  <a:pt x="3562" y="5009"/>
                  <a:pt x="3214" y="4957"/>
                  <a:pt x="2943" y="4726"/>
                </a:cubicBezTo>
                <a:cubicBezTo>
                  <a:pt x="2485" y="4337"/>
                  <a:pt x="2431" y="3603"/>
                  <a:pt x="2483" y="2969"/>
                </a:cubicBezTo>
                <a:cubicBezTo>
                  <a:pt x="2536" y="2334"/>
                  <a:pt x="2649" y="1660"/>
                  <a:pt x="2399" y="1086"/>
                </a:cubicBezTo>
                <a:cubicBezTo>
                  <a:pt x="2175" y="574"/>
                  <a:pt x="1693" y="246"/>
                  <a:pt x="1194" y="108"/>
                </a:cubicBezTo>
                <a:cubicBezTo>
                  <a:pt x="892" y="24"/>
                  <a:pt x="582" y="0"/>
                  <a:pt x="271"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2"/>
          <p:cNvSpPr/>
          <p:nvPr/>
        </p:nvSpPr>
        <p:spPr>
          <a:xfrm>
            <a:off x="704306" y="4685979"/>
            <a:ext cx="84356" cy="70579"/>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0" name="Shape 1720"/>
        <p:cNvGrpSpPr/>
        <p:nvPr/>
      </p:nvGrpSpPr>
      <p:grpSpPr>
        <a:xfrm>
          <a:off x="0" y="0"/>
          <a:ext cx="0" cy="0"/>
          <a:chOff x="0" y="0"/>
          <a:chExt cx="0" cy="0"/>
        </a:xfrm>
      </p:grpSpPr>
      <p:sp>
        <p:nvSpPr>
          <p:cNvPr id="1721" name="Google Shape;1721;p63"/>
          <p:cNvSpPr txBox="1"/>
          <p:nvPr>
            <p:ph type="title"/>
          </p:nvPr>
        </p:nvSpPr>
        <p:spPr>
          <a:xfrm>
            <a:off x="770975" y="2007342"/>
            <a:ext cx="3568800" cy="669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Tablet App</a:t>
            </a:r>
            <a:endParaRPr/>
          </a:p>
        </p:txBody>
      </p:sp>
      <p:sp>
        <p:nvSpPr>
          <p:cNvPr id="1722" name="Google Shape;1722;p63"/>
          <p:cNvSpPr txBox="1"/>
          <p:nvPr>
            <p:ph idx="1" type="subTitle"/>
          </p:nvPr>
        </p:nvSpPr>
        <p:spPr>
          <a:xfrm>
            <a:off x="1122275" y="2677067"/>
            <a:ext cx="3217500" cy="1212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You can replace the image on the screen with your own work. Just delete this one, add yours and center it properly</a:t>
            </a:r>
            <a:endParaRPr/>
          </a:p>
        </p:txBody>
      </p:sp>
      <p:grpSp>
        <p:nvGrpSpPr>
          <p:cNvPr id="1723" name="Google Shape;1723;p63"/>
          <p:cNvGrpSpPr/>
          <p:nvPr/>
        </p:nvGrpSpPr>
        <p:grpSpPr>
          <a:xfrm>
            <a:off x="5232783" y="606912"/>
            <a:ext cx="2173507" cy="3497302"/>
            <a:chOff x="2345350" y="2777850"/>
            <a:chExt cx="445400" cy="716675"/>
          </a:xfrm>
        </p:grpSpPr>
        <p:sp>
          <p:nvSpPr>
            <p:cNvPr id="1724" name="Google Shape;1724;p63"/>
            <p:cNvSpPr/>
            <p:nvPr/>
          </p:nvSpPr>
          <p:spPr>
            <a:xfrm>
              <a:off x="2345350" y="2777850"/>
              <a:ext cx="445400" cy="716675"/>
            </a:xfrm>
            <a:custGeom>
              <a:rect b="b" l="l" r="r" t="t"/>
              <a:pathLst>
                <a:path extrusionOk="0" h="28667" w="17816">
                  <a:moveTo>
                    <a:pt x="314" y="0"/>
                  </a:moveTo>
                  <a:cubicBezTo>
                    <a:pt x="141" y="0"/>
                    <a:pt x="1" y="140"/>
                    <a:pt x="1" y="313"/>
                  </a:cubicBezTo>
                  <a:lnTo>
                    <a:pt x="1" y="28353"/>
                  </a:lnTo>
                  <a:cubicBezTo>
                    <a:pt x="1" y="28526"/>
                    <a:pt x="141" y="28666"/>
                    <a:pt x="314" y="28666"/>
                  </a:cubicBezTo>
                  <a:lnTo>
                    <a:pt x="17502" y="28666"/>
                  </a:lnTo>
                  <a:cubicBezTo>
                    <a:pt x="17675" y="28666"/>
                    <a:pt x="17815" y="28526"/>
                    <a:pt x="17815" y="28353"/>
                  </a:cubicBezTo>
                  <a:lnTo>
                    <a:pt x="17815" y="313"/>
                  </a:lnTo>
                  <a:cubicBezTo>
                    <a:pt x="17815" y="140"/>
                    <a:pt x="17675" y="0"/>
                    <a:pt x="175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3"/>
            <p:cNvSpPr/>
            <p:nvPr/>
          </p:nvSpPr>
          <p:spPr>
            <a:xfrm>
              <a:off x="2361175" y="2838875"/>
              <a:ext cx="413750" cy="594600"/>
            </a:xfrm>
            <a:custGeom>
              <a:rect b="b" l="l" r="r" t="t"/>
              <a:pathLst>
                <a:path extrusionOk="0" h="23784" w="16550">
                  <a:moveTo>
                    <a:pt x="1" y="1"/>
                  </a:moveTo>
                  <a:lnTo>
                    <a:pt x="1" y="23783"/>
                  </a:lnTo>
                  <a:lnTo>
                    <a:pt x="16549" y="23783"/>
                  </a:lnTo>
                  <a:lnTo>
                    <a:pt x="16549" y="1"/>
                  </a:lnTo>
                  <a:close/>
                </a:path>
              </a:pathLst>
            </a:custGeom>
            <a:solidFill>
              <a:srgbClr val="E0D9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3"/>
            <p:cNvSpPr/>
            <p:nvPr/>
          </p:nvSpPr>
          <p:spPr>
            <a:xfrm>
              <a:off x="2458875" y="2808050"/>
              <a:ext cx="225225" cy="1900"/>
            </a:xfrm>
            <a:custGeom>
              <a:rect b="b" l="l" r="r" t="t"/>
              <a:pathLst>
                <a:path extrusionOk="0" h="76" w="9009">
                  <a:moveTo>
                    <a:pt x="38" y="1"/>
                  </a:moveTo>
                  <a:cubicBezTo>
                    <a:pt x="17" y="1"/>
                    <a:pt x="0" y="17"/>
                    <a:pt x="0" y="38"/>
                  </a:cubicBezTo>
                  <a:cubicBezTo>
                    <a:pt x="0" y="59"/>
                    <a:pt x="17" y="76"/>
                    <a:pt x="38" y="76"/>
                  </a:cubicBezTo>
                  <a:lnTo>
                    <a:pt x="8971" y="76"/>
                  </a:lnTo>
                  <a:cubicBezTo>
                    <a:pt x="8991" y="76"/>
                    <a:pt x="9008" y="59"/>
                    <a:pt x="9008" y="38"/>
                  </a:cubicBezTo>
                  <a:cubicBezTo>
                    <a:pt x="9008" y="17"/>
                    <a:pt x="8991" y="1"/>
                    <a:pt x="8971" y="1"/>
                  </a:cubicBez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3"/>
            <p:cNvSpPr/>
            <p:nvPr/>
          </p:nvSpPr>
          <p:spPr>
            <a:xfrm>
              <a:off x="2546475" y="3445150"/>
              <a:ext cx="35650" cy="35650"/>
            </a:xfrm>
            <a:custGeom>
              <a:rect b="b" l="l" r="r" t="t"/>
              <a:pathLst>
                <a:path extrusionOk="0" h="1426" w="1426">
                  <a:moveTo>
                    <a:pt x="713" y="75"/>
                  </a:moveTo>
                  <a:cubicBezTo>
                    <a:pt x="1064" y="75"/>
                    <a:pt x="1350" y="361"/>
                    <a:pt x="1350" y="713"/>
                  </a:cubicBezTo>
                  <a:cubicBezTo>
                    <a:pt x="1350" y="1064"/>
                    <a:pt x="1064" y="1350"/>
                    <a:pt x="713" y="1350"/>
                  </a:cubicBezTo>
                  <a:cubicBezTo>
                    <a:pt x="362" y="1350"/>
                    <a:pt x="75" y="1064"/>
                    <a:pt x="75" y="713"/>
                  </a:cubicBezTo>
                  <a:cubicBezTo>
                    <a:pt x="75" y="361"/>
                    <a:pt x="362" y="75"/>
                    <a:pt x="713" y="75"/>
                  </a:cubicBezTo>
                  <a:close/>
                  <a:moveTo>
                    <a:pt x="713" y="0"/>
                  </a:moveTo>
                  <a:cubicBezTo>
                    <a:pt x="320" y="0"/>
                    <a:pt x="0" y="320"/>
                    <a:pt x="0" y="713"/>
                  </a:cubicBezTo>
                  <a:cubicBezTo>
                    <a:pt x="0" y="1106"/>
                    <a:pt x="320" y="1425"/>
                    <a:pt x="713" y="1425"/>
                  </a:cubicBezTo>
                  <a:cubicBezTo>
                    <a:pt x="1105" y="1425"/>
                    <a:pt x="1425" y="1106"/>
                    <a:pt x="1425" y="713"/>
                  </a:cubicBezTo>
                  <a:cubicBezTo>
                    <a:pt x="1425" y="320"/>
                    <a:pt x="1105" y="0"/>
                    <a:pt x="713" y="0"/>
                  </a:cubicBezTo>
                  <a:close/>
                </a:path>
              </a:pathLst>
            </a:custGeom>
            <a:solidFill>
              <a:srgbClr val="231F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28" name="Google Shape;1728;p63"/>
          <p:cNvPicPr preferRelativeResize="0"/>
          <p:nvPr/>
        </p:nvPicPr>
        <p:blipFill rotWithShape="1">
          <a:blip r:embed="rId3">
            <a:alphaModFix/>
          </a:blip>
          <a:srcRect b="0" l="0" r="1273" t="0"/>
          <a:stretch/>
        </p:blipFill>
        <p:spPr>
          <a:xfrm>
            <a:off x="5297575" y="891624"/>
            <a:ext cx="2039043" cy="292806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32" name="Shape 1732"/>
        <p:cNvGrpSpPr/>
        <p:nvPr/>
      </p:nvGrpSpPr>
      <p:grpSpPr>
        <a:xfrm>
          <a:off x="0" y="0"/>
          <a:ext cx="0" cy="0"/>
          <a:chOff x="0" y="0"/>
          <a:chExt cx="0" cy="0"/>
        </a:xfrm>
      </p:grpSpPr>
      <p:sp>
        <p:nvSpPr>
          <p:cNvPr id="1733" name="Google Shape;1733;p64"/>
          <p:cNvSpPr txBox="1"/>
          <p:nvPr>
            <p:ph type="title"/>
          </p:nvPr>
        </p:nvSpPr>
        <p:spPr>
          <a:xfrm>
            <a:off x="1934400" y="3186430"/>
            <a:ext cx="5254800" cy="40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734" name="Google Shape;1734;p64"/>
          <p:cNvSpPr txBox="1"/>
          <p:nvPr>
            <p:ph idx="1" type="subTitle"/>
          </p:nvPr>
        </p:nvSpPr>
        <p:spPr>
          <a:xfrm>
            <a:off x="1612300" y="1596450"/>
            <a:ext cx="5919300" cy="14835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“This is a quote, words full of wisdom that someone important said and can make the reader get inspired.”</a:t>
            </a:r>
            <a:endParaRPr/>
          </a:p>
        </p:txBody>
      </p:sp>
      <p:sp>
        <p:nvSpPr>
          <p:cNvPr id="1735" name="Google Shape;1735;p64"/>
          <p:cNvSpPr/>
          <p:nvPr/>
        </p:nvSpPr>
        <p:spPr>
          <a:xfrm flipH="1" rot="-6022564">
            <a:off x="3503536" y="3554935"/>
            <a:ext cx="1797947" cy="28748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4"/>
          <p:cNvSpPr/>
          <p:nvPr/>
        </p:nvSpPr>
        <p:spPr>
          <a:xfrm flipH="1" rot="-6332486">
            <a:off x="3249737" y="3839977"/>
            <a:ext cx="1797892" cy="2874880"/>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4"/>
          <p:cNvSpPr/>
          <p:nvPr/>
        </p:nvSpPr>
        <p:spPr>
          <a:xfrm rot="-6266737">
            <a:off x="4976881" y="-1408896"/>
            <a:ext cx="1797907" cy="287487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4"/>
          <p:cNvSpPr/>
          <p:nvPr/>
        </p:nvSpPr>
        <p:spPr>
          <a:xfrm rot="-5694397">
            <a:off x="4632700" y="-1628782"/>
            <a:ext cx="1797939" cy="287491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1"/>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42" name="Shape 1742"/>
        <p:cNvGrpSpPr/>
        <p:nvPr/>
      </p:nvGrpSpPr>
      <p:grpSpPr>
        <a:xfrm>
          <a:off x="0" y="0"/>
          <a:ext cx="0" cy="0"/>
          <a:chOff x="0" y="0"/>
          <a:chExt cx="0" cy="0"/>
        </a:xfrm>
      </p:grpSpPr>
      <p:sp>
        <p:nvSpPr>
          <p:cNvPr id="1743" name="Google Shape;1743;p65"/>
          <p:cNvSpPr txBox="1"/>
          <p:nvPr>
            <p:ph idx="1" type="subTitle"/>
          </p:nvPr>
        </p:nvSpPr>
        <p:spPr>
          <a:xfrm>
            <a:off x="713225" y="1721238"/>
            <a:ext cx="3207900" cy="354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Do you have any questions?</a:t>
            </a:r>
            <a:endParaRPr/>
          </a:p>
        </p:txBody>
      </p:sp>
      <p:sp>
        <p:nvSpPr>
          <p:cNvPr id="1744" name="Google Shape;1744;p65"/>
          <p:cNvSpPr txBox="1"/>
          <p:nvPr>
            <p:ph type="title"/>
          </p:nvPr>
        </p:nvSpPr>
        <p:spPr>
          <a:xfrm>
            <a:off x="713225" y="909188"/>
            <a:ext cx="3207900" cy="58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745" name="Google Shape;1745;p65"/>
          <p:cNvSpPr txBox="1"/>
          <p:nvPr>
            <p:ph idx="2" type="subTitle"/>
          </p:nvPr>
        </p:nvSpPr>
        <p:spPr>
          <a:xfrm>
            <a:off x="1098550" y="2297800"/>
            <a:ext cx="2437500" cy="1005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uFill>
                  <a:noFill/>
                </a:uFill>
                <a:hlinkClick r:id="rId3"/>
              </a:rPr>
              <a:t>youremail@freepik.com</a:t>
            </a:r>
            <a:r>
              <a:rPr lang="en"/>
              <a:t> +91 620 421 838 yourcompany.com</a:t>
            </a:r>
            <a:endParaRPr/>
          </a:p>
        </p:txBody>
      </p:sp>
      <p:grpSp>
        <p:nvGrpSpPr>
          <p:cNvPr id="1746" name="Google Shape;1746;p65"/>
          <p:cNvGrpSpPr/>
          <p:nvPr/>
        </p:nvGrpSpPr>
        <p:grpSpPr>
          <a:xfrm>
            <a:off x="1655222" y="3501850"/>
            <a:ext cx="354058" cy="354018"/>
            <a:chOff x="4933458" y="1687279"/>
            <a:chExt cx="397907" cy="397907"/>
          </a:xfrm>
        </p:grpSpPr>
        <p:sp>
          <p:nvSpPr>
            <p:cNvPr id="1747" name="Google Shape;1747;p65"/>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748" name="Google Shape;1748;p65"/>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749" name="Google Shape;1749;p65"/>
          <p:cNvGrpSpPr/>
          <p:nvPr/>
        </p:nvGrpSpPr>
        <p:grpSpPr>
          <a:xfrm>
            <a:off x="2140101" y="3501858"/>
            <a:ext cx="354058" cy="354000"/>
            <a:chOff x="266768" y="1721375"/>
            <a:chExt cx="397907" cy="397887"/>
          </a:xfrm>
        </p:grpSpPr>
        <p:sp>
          <p:nvSpPr>
            <p:cNvPr id="1750" name="Google Shape;1750;p6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751" name="Google Shape;1751;p6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grpSp>
        <p:nvGrpSpPr>
          <p:cNvPr id="1752" name="Google Shape;1752;p65"/>
          <p:cNvGrpSpPr/>
          <p:nvPr/>
        </p:nvGrpSpPr>
        <p:grpSpPr>
          <a:xfrm>
            <a:off x="2625123" y="3501858"/>
            <a:ext cx="354021" cy="354000"/>
            <a:chOff x="864491" y="1723250"/>
            <a:chExt cx="397866" cy="397887"/>
          </a:xfrm>
        </p:grpSpPr>
        <p:sp>
          <p:nvSpPr>
            <p:cNvPr id="1753" name="Google Shape;1753;p6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754" name="Google Shape;1754;p6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755" name="Google Shape;1755;p6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grpSp>
      <p:sp>
        <p:nvSpPr>
          <p:cNvPr id="1756" name="Google Shape;1756;p65"/>
          <p:cNvSpPr txBox="1"/>
          <p:nvPr/>
        </p:nvSpPr>
        <p:spPr>
          <a:xfrm>
            <a:off x="4618325" y="3855875"/>
            <a:ext cx="3385800" cy="29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Source Sans Pro"/>
                <a:ea typeface="Source Sans Pro"/>
                <a:cs typeface="Source Sans Pro"/>
                <a:sym typeface="Source Sans Pro"/>
              </a:rPr>
              <a:t>Please keep this slide for attribution</a:t>
            </a:r>
            <a:endParaRPr>
              <a:solidFill>
                <a:schemeClr val="lt2"/>
              </a:solidFill>
              <a:latin typeface="Source Sans Pro"/>
              <a:ea typeface="Source Sans Pro"/>
              <a:cs typeface="Source Sans Pro"/>
              <a:sym typeface="Source Sans Pro"/>
            </a:endParaRPr>
          </a:p>
        </p:txBody>
      </p:sp>
      <p:sp>
        <p:nvSpPr>
          <p:cNvPr id="1757" name="Google Shape;1757;p65"/>
          <p:cNvSpPr/>
          <p:nvPr/>
        </p:nvSpPr>
        <p:spPr>
          <a:xfrm rot="1566592">
            <a:off x="5576366" y="981623"/>
            <a:ext cx="1631041" cy="2608121"/>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47625">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5"/>
          <p:cNvSpPr/>
          <p:nvPr/>
        </p:nvSpPr>
        <p:spPr>
          <a:xfrm rot="877562">
            <a:off x="5560822" y="849396"/>
            <a:ext cx="1631107" cy="2608258"/>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1"/>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5"/>
          <p:cNvSpPr/>
          <p:nvPr/>
        </p:nvSpPr>
        <p:spPr>
          <a:xfrm rot="530042">
            <a:off x="5467983" y="433662"/>
            <a:ext cx="1631059" cy="2608097"/>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60" name="Google Shape;1760;p65"/>
          <p:cNvGrpSpPr/>
          <p:nvPr/>
        </p:nvGrpSpPr>
        <p:grpSpPr>
          <a:xfrm rot="-754651">
            <a:off x="5882080" y="1173992"/>
            <a:ext cx="803016" cy="1127719"/>
            <a:chOff x="-204456" y="1693130"/>
            <a:chExt cx="1031651" cy="1448804"/>
          </a:xfrm>
        </p:grpSpPr>
        <p:sp>
          <p:nvSpPr>
            <p:cNvPr id="1761" name="Google Shape;1761;p65"/>
            <p:cNvSpPr/>
            <p:nvPr/>
          </p:nvSpPr>
          <p:spPr>
            <a:xfrm rot="-9899997">
              <a:off x="-112369" y="2223154"/>
              <a:ext cx="847477" cy="823133"/>
            </a:xfrm>
            <a:custGeom>
              <a:rect b="b" l="l" r="r" t="t"/>
              <a:pathLst>
                <a:path extrusionOk="0" h="2807" w="2890">
                  <a:moveTo>
                    <a:pt x="899" y="0"/>
                  </a:moveTo>
                  <a:cubicBezTo>
                    <a:pt x="843" y="0"/>
                    <a:pt x="803" y="22"/>
                    <a:pt x="783" y="59"/>
                  </a:cubicBezTo>
                  <a:cubicBezTo>
                    <a:pt x="761" y="104"/>
                    <a:pt x="788" y="181"/>
                    <a:pt x="858" y="238"/>
                  </a:cubicBezTo>
                  <a:cubicBezTo>
                    <a:pt x="918" y="286"/>
                    <a:pt x="981" y="330"/>
                    <a:pt x="1049" y="367"/>
                  </a:cubicBezTo>
                  <a:cubicBezTo>
                    <a:pt x="1171" y="435"/>
                    <a:pt x="1298" y="495"/>
                    <a:pt x="1421" y="561"/>
                  </a:cubicBezTo>
                  <a:cubicBezTo>
                    <a:pt x="1468" y="586"/>
                    <a:pt x="1510" y="620"/>
                    <a:pt x="1554" y="649"/>
                  </a:cubicBezTo>
                  <a:cubicBezTo>
                    <a:pt x="1551" y="659"/>
                    <a:pt x="1547" y="669"/>
                    <a:pt x="1545" y="678"/>
                  </a:cubicBezTo>
                  <a:cubicBezTo>
                    <a:pt x="1476" y="669"/>
                    <a:pt x="1405" y="670"/>
                    <a:pt x="1340" y="651"/>
                  </a:cubicBezTo>
                  <a:cubicBezTo>
                    <a:pt x="1207" y="611"/>
                    <a:pt x="1078" y="555"/>
                    <a:pt x="943" y="516"/>
                  </a:cubicBezTo>
                  <a:cubicBezTo>
                    <a:pt x="814" y="478"/>
                    <a:pt x="681" y="446"/>
                    <a:pt x="548" y="427"/>
                  </a:cubicBezTo>
                  <a:cubicBezTo>
                    <a:pt x="535" y="425"/>
                    <a:pt x="522" y="424"/>
                    <a:pt x="509" y="424"/>
                  </a:cubicBezTo>
                  <a:cubicBezTo>
                    <a:pt x="454" y="424"/>
                    <a:pt x="397" y="439"/>
                    <a:pt x="346" y="456"/>
                  </a:cubicBezTo>
                  <a:cubicBezTo>
                    <a:pt x="224" y="497"/>
                    <a:pt x="198" y="614"/>
                    <a:pt x="286" y="709"/>
                  </a:cubicBezTo>
                  <a:cubicBezTo>
                    <a:pt x="375" y="802"/>
                    <a:pt x="488" y="853"/>
                    <a:pt x="609" y="888"/>
                  </a:cubicBezTo>
                  <a:cubicBezTo>
                    <a:pt x="748" y="929"/>
                    <a:pt x="891" y="963"/>
                    <a:pt x="1031" y="1000"/>
                  </a:cubicBezTo>
                  <a:cubicBezTo>
                    <a:pt x="1067" y="1010"/>
                    <a:pt x="1104" y="1020"/>
                    <a:pt x="1138" y="1035"/>
                  </a:cubicBezTo>
                  <a:cubicBezTo>
                    <a:pt x="1153" y="1042"/>
                    <a:pt x="1174" y="1061"/>
                    <a:pt x="1174" y="1075"/>
                  </a:cubicBezTo>
                  <a:cubicBezTo>
                    <a:pt x="1174" y="1089"/>
                    <a:pt x="1154" y="1110"/>
                    <a:pt x="1139" y="1116"/>
                  </a:cubicBezTo>
                  <a:cubicBezTo>
                    <a:pt x="1100" y="1133"/>
                    <a:pt x="1058" y="1151"/>
                    <a:pt x="1016" y="1157"/>
                  </a:cubicBezTo>
                  <a:cubicBezTo>
                    <a:pt x="927" y="1169"/>
                    <a:pt x="835" y="1182"/>
                    <a:pt x="745" y="1182"/>
                  </a:cubicBezTo>
                  <a:cubicBezTo>
                    <a:pt x="740" y="1182"/>
                    <a:pt x="735" y="1182"/>
                    <a:pt x="729" y="1182"/>
                  </a:cubicBezTo>
                  <a:cubicBezTo>
                    <a:pt x="722" y="1182"/>
                    <a:pt x="714" y="1182"/>
                    <a:pt x="706" y="1182"/>
                  </a:cubicBezTo>
                  <a:cubicBezTo>
                    <a:pt x="509" y="1182"/>
                    <a:pt x="321" y="1215"/>
                    <a:pt x="144" y="1303"/>
                  </a:cubicBezTo>
                  <a:cubicBezTo>
                    <a:pt x="90" y="1330"/>
                    <a:pt x="48" y="1382"/>
                    <a:pt x="1" y="1422"/>
                  </a:cubicBezTo>
                  <a:lnTo>
                    <a:pt x="1" y="1469"/>
                  </a:lnTo>
                  <a:cubicBezTo>
                    <a:pt x="101" y="1588"/>
                    <a:pt x="245" y="1600"/>
                    <a:pt x="383" y="1611"/>
                  </a:cubicBezTo>
                  <a:cubicBezTo>
                    <a:pt x="431" y="1614"/>
                    <a:pt x="480" y="1616"/>
                    <a:pt x="528" y="1616"/>
                  </a:cubicBezTo>
                  <a:cubicBezTo>
                    <a:pt x="607" y="1616"/>
                    <a:pt x="687" y="1612"/>
                    <a:pt x="767" y="1612"/>
                  </a:cubicBezTo>
                  <a:lnTo>
                    <a:pt x="835" y="1612"/>
                  </a:lnTo>
                  <a:cubicBezTo>
                    <a:pt x="838" y="1619"/>
                    <a:pt x="842" y="1624"/>
                    <a:pt x="845" y="1630"/>
                  </a:cubicBezTo>
                  <a:cubicBezTo>
                    <a:pt x="794" y="1695"/>
                    <a:pt x="744" y="1762"/>
                    <a:pt x="690" y="1825"/>
                  </a:cubicBezTo>
                  <a:cubicBezTo>
                    <a:pt x="563" y="1973"/>
                    <a:pt x="429" y="2116"/>
                    <a:pt x="355" y="2301"/>
                  </a:cubicBezTo>
                  <a:cubicBezTo>
                    <a:pt x="328" y="2366"/>
                    <a:pt x="305" y="2434"/>
                    <a:pt x="293" y="2503"/>
                  </a:cubicBezTo>
                  <a:cubicBezTo>
                    <a:pt x="280" y="2591"/>
                    <a:pt x="319" y="2642"/>
                    <a:pt x="392" y="2642"/>
                  </a:cubicBezTo>
                  <a:cubicBezTo>
                    <a:pt x="408" y="2642"/>
                    <a:pt x="424" y="2639"/>
                    <a:pt x="442" y="2635"/>
                  </a:cubicBezTo>
                  <a:cubicBezTo>
                    <a:pt x="483" y="2624"/>
                    <a:pt x="523" y="2604"/>
                    <a:pt x="561" y="2583"/>
                  </a:cubicBezTo>
                  <a:cubicBezTo>
                    <a:pt x="835" y="2424"/>
                    <a:pt x="1048" y="2199"/>
                    <a:pt x="1229" y="1942"/>
                  </a:cubicBezTo>
                  <a:cubicBezTo>
                    <a:pt x="1259" y="1898"/>
                    <a:pt x="1292" y="1856"/>
                    <a:pt x="1325" y="1815"/>
                  </a:cubicBezTo>
                  <a:cubicBezTo>
                    <a:pt x="1339" y="1799"/>
                    <a:pt x="1356" y="1787"/>
                    <a:pt x="1384" y="1763"/>
                  </a:cubicBezTo>
                  <a:cubicBezTo>
                    <a:pt x="1389" y="1801"/>
                    <a:pt x="1397" y="1825"/>
                    <a:pt x="1395" y="1847"/>
                  </a:cubicBezTo>
                  <a:cubicBezTo>
                    <a:pt x="1383" y="1985"/>
                    <a:pt x="1361" y="2122"/>
                    <a:pt x="1357" y="2259"/>
                  </a:cubicBezTo>
                  <a:cubicBezTo>
                    <a:pt x="1353" y="2383"/>
                    <a:pt x="1359" y="2507"/>
                    <a:pt x="1380" y="2629"/>
                  </a:cubicBezTo>
                  <a:cubicBezTo>
                    <a:pt x="1391" y="2692"/>
                    <a:pt x="1445" y="2747"/>
                    <a:pt x="1479" y="2806"/>
                  </a:cubicBezTo>
                  <a:lnTo>
                    <a:pt x="1574" y="2806"/>
                  </a:lnTo>
                  <a:cubicBezTo>
                    <a:pt x="1642" y="2760"/>
                    <a:pt x="1674" y="2691"/>
                    <a:pt x="1698" y="2617"/>
                  </a:cubicBezTo>
                  <a:cubicBezTo>
                    <a:pt x="1779" y="2383"/>
                    <a:pt x="1818" y="2140"/>
                    <a:pt x="1848" y="1895"/>
                  </a:cubicBezTo>
                  <a:cubicBezTo>
                    <a:pt x="1859" y="1810"/>
                    <a:pt x="1880" y="1725"/>
                    <a:pt x="1901" y="1641"/>
                  </a:cubicBezTo>
                  <a:cubicBezTo>
                    <a:pt x="1905" y="1623"/>
                    <a:pt x="1931" y="1610"/>
                    <a:pt x="1947" y="1594"/>
                  </a:cubicBezTo>
                  <a:cubicBezTo>
                    <a:pt x="1961" y="1610"/>
                    <a:pt x="1983" y="1623"/>
                    <a:pt x="1987" y="1640"/>
                  </a:cubicBezTo>
                  <a:cubicBezTo>
                    <a:pt x="2014" y="1737"/>
                    <a:pt x="2034" y="1836"/>
                    <a:pt x="2057" y="1933"/>
                  </a:cubicBezTo>
                  <a:cubicBezTo>
                    <a:pt x="2080" y="2026"/>
                    <a:pt x="2100" y="2121"/>
                    <a:pt x="2130" y="2212"/>
                  </a:cubicBezTo>
                  <a:cubicBezTo>
                    <a:pt x="2146" y="2265"/>
                    <a:pt x="2186" y="2302"/>
                    <a:pt x="2246" y="2309"/>
                  </a:cubicBezTo>
                  <a:cubicBezTo>
                    <a:pt x="2256" y="2311"/>
                    <a:pt x="2265" y="2311"/>
                    <a:pt x="2274" y="2311"/>
                  </a:cubicBezTo>
                  <a:cubicBezTo>
                    <a:pt x="2356" y="2311"/>
                    <a:pt x="2406" y="2259"/>
                    <a:pt x="2413" y="2158"/>
                  </a:cubicBezTo>
                  <a:cubicBezTo>
                    <a:pt x="2418" y="2067"/>
                    <a:pt x="2418" y="1976"/>
                    <a:pt x="2407" y="1887"/>
                  </a:cubicBezTo>
                  <a:cubicBezTo>
                    <a:pt x="2389" y="1736"/>
                    <a:pt x="2360" y="1587"/>
                    <a:pt x="2338" y="1437"/>
                  </a:cubicBezTo>
                  <a:cubicBezTo>
                    <a:pt x="2333" y="1402"/>
                    <a:pt x="2337" y="1365"/>
                    <a:pt x="2337" y="1330"/>
                  </a:cubicBezTo>
                  <a:cubicBezTo>
                    <a:pt x="2345" y="1327"/>
                    <a:pt x="2353" y="1323"/>
                    <a:pt x="2361" y="1321"/>
                  </a:cubicBezTo>
                  <a:cubicBezTo>
                    <a:pt x="2383" y="1344"/>
                    <a:pt x="2410" y="1364"/>
                    <a:pt x="2425" y="1390"/>
                  </a:cubicBezTo>
                  <a:cubicBezTo>
                    <a:pt x="2468" y="1463"/>
                    <a:pt x="2502" y="1540"/>
                    <a:pt x="2544" y="1613"/>
                  </a:cubicBezTo>
                  <a:cubicBezTo>
                    <a:pt x="2567" y="1652"/>
                    <a:pt x="2593" y="1690"/>
                    <a:pt x="2625" y="1721"/>
                  </a:cubicBezTo>
                  <a:cubicBezTo>
                    <a:pt x="2651" y="1746"/>
                    <a:pt x="2683" y="1758"/>
                    <a:pt x="2715" y="1758"/>
                  </a:cubicBezTo>
                  <a:cubicBezTo>
                    <a:pt x="2755" y="1758"/>
                    <a:pt x="2795" y="1739"/>
                    <a:pt x="2824" y="1705"/>
                  </a:cubicBezTo>
                  <a:cubicBezTo>
                    <a:pt x="2875" y="1642"/>
                    <a:pt x="2889" y="1570"/>
                    <a:pt x="2885" y="1489"/>
                  </a:cubicBezTo>
                  <a:cubicBezTo>
                    <a:pt x="2877" y="1337"/>
                    <a:pt x="2816" y="1206"/>
                    <a:pt x="2736" y="1083"/>
                  </a:cubicBezTo>
                  <a:cubicBezTo>
                    <a:pt x="2647" y="951"/>
                    <a:pt x="2550" y="824"/>
                    <a:pt x="2459" y="693"/>
                  </a:cubicBezTo>
                  <a:cubicBezTo>
                    <a:pt x="2412" y="625"/>
                    <a:pt x="2367" y="555"/>
                    <a:pt x="2323" y="484"/>
                  </a:cubicBezTo>
                  <a:cubicBezTo>
                    <a:pt x="2281" y="415"/>
                    <a:pt x="2216" y="377"/>
                    <a:pt x="2140" y="369"/>
                  </a:cubicBezTo>
                  <a:cubicBezTo>
                    <a:pt x="1852" y="339"/>
                    <a:pt x="1586" y="238"/>
                    <a:pt x="1323" y="124"/>
                  </a:cubicBezTo>
                  <a:cubicBezTo>
                    <a:pt x="1211" y="76"/>
                    <a:pt x="1092" y="43"/>
                    <a:pt x="974" y="11"/>
                  </a:cubicBezTo>
                  <a:cubicBezTo>
                    <a:pt x="947" y="4"/>
                    <a:pt x="921" y="0"/>
                    <a:pt x="8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2" name="Google Shape;1762;p65"/>
            <p:cNvGrpSpPr/>
            <p:nvPr/>
          </p:nvGrpSpPr>
          <p:grpSpPr>
            <a:xfrm rot="-962795">
              <a:off x="-152299" y="1783674"/>
              <a:ext cx="713372" cy="413249"/>
              <a:chOff x="2575400" y="3172350"/>
              <a:chExt cx="80875" cy="46850"/>
            </a:xfrm>
          </p:grpSpPr>
          <p:sp>
            <p:nvSpPr>
              <p:cNvPr id="1763" name="Google Shape;1763;p65"/>
              <p:cNvSpPr/>
              <p:nvPr/>
            </p:nvSpPr>
            <p:spPr>
              <a:xfrm>
                <a:off x="2632675" y="3195600"/>
                <a:ext cx="23600" cy="23600"/>
              </a:xfrm>
              <a:custGeom>
                <a:rect b="b" l="l" r="r" t="t"/>
                <a:pathLst>
                  <a:path extrusionOk="0" h="944" w="944">
                    <a:moveTo>
                      <a:pt x="472" y="0"/>
                    </a:moveTo>
                    <a:cubicBezTo>
                      <a:pt x="212" y="0"/>
                      <a:pt x="1" y="212"/>
                      <a:pt x="1" y="472"/>
                    </a:cubicBezTo>
                    <a:cubicBezTo>
                      <a:pt x="1" y="733"/>
                      <a:pt x="212" y="943"/>
                      <a:pt x="472" y="943"/>
                    </a:cubicBezTo>
                    <a:cubicBezTo>
                      <a:pt x="733" y="943"/>
                      <a:pt x="944" y="733"/>
                      <a:pt x="944" y="472"/>
                    </a:cubicBezTo>
                    <a:cubicBezTo>
                      <a:pt x="944" y="212"/>
                      <a:pt x="733" y="0"/>
                      <a:pt x="472"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5"/>
              <p:cNvSpPr/>
              <p:nvPr/>
            </p:nvSpPr>
            <p:spPr>
              <a:xfrm>
                <a:off x="2575400" y="3172350"/>
                <a:ext cx="53350" cy="29675"/>
              </a:xfrm>
              <a:custGeom>
                <a:rect b="b" l="l" r="r" t="t"/>
                <a:pathLst>
                  <a:path extrusionOk="0" h="1187" w="2134">
                    <a:moveTo>
                      <a:pt x="1169" y="0"/>
                    </a:moveTo>
                    <a:cubicBezTo>
                      <a:pt x="985" y="0"/>
                      <a:pt x="775" y="29"/>
                      <a:pt x="542" y="103"/>
                    </a:cubicBezTo>
                    <a:cubicBezTo>
                      <a:pt x="324" y="172"/>
                      <a:pt x="52" y="421"/>
                      <a:pt x="25" y="649"/>
                    </a:cubicBezTo>
                    <a:cubicBezTo>
                      <a:pt x="0" y="878"/>
                      <a:pt x="144" y="1127"/>
                      <a:pt x="368" y="1177"/>
                    </a:cubicBezTo>
                    <a:cubicBezTo>
                      <a:pt x="398" y="1183"/>
                      <a:pt x="428" y="1186"/>
                      <a:pt x="458" y="1186"/>
                    </a:cubicBezTo>
                    <a:cubicBezTo>
                      <a:pt x="595" y="1186"/>
                      <a:pt x="730" y="1123"/>
                      <a:pt x="841" y="1039"/>
                    </a:cubicBezTo>
                    <a:cubicBezTo>
                      <a:pt x="975" y="937"/>
                      <a:pt x="1095" y="717"/>
                      <a:pt x="1223" y="607"/>
                    </a:cubicBezTo>
                    <a:cubicBezTo>
                      <a:pt x="1515" y="356"/>
                      <a:pt x="1783" y="305"/>
                      <a:pt x="1952" y="305"/>
                    </a:cubicBezTo>
                    <a:cubicBezTo>
                      <a:pt x="2065" y="305"/>
                      <a:pt x="2134" y="328"/>
                      <a:pt x="2134" y="328"/>
                    </a:cubicBezTo>
                    <a:cubicBezTo>
                      <a:pt x="2134" y="328"/>
                      <a:pt x="1795" y="0"/>
                      <a:pt x="116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8" name="Shape 1768"/>
        <p:cNvGrpSpPr/>
        <p:nvPr/>
      </p:nvGrpSpPr>
      <p:grpSpPr>
        <a:xfrm>
          <a:off x="0" y="0"/>
          <a:ext cx="0" cy="0"/>
          <a:chOff x="0" y="0"/>
          <a:chExt cx="0" cy="0"/>
        </a:xfrm>
      </p:grpSpPr>
      <p:sp>
        <p:nvSpPr>
          <p:cNvPr id="1769" name="Google Shape;1769;p66"/>
          <p:cNvSpPr txBox="1"/>
          <p:nvPr>
            <p:ph type="title"/>
          </p:nvPr>
        </p:nvSpPr>
        <p:spPr>
          <a:xfrm>
            <a:off x="713225" y="468457"/>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1770" name="Google Shape;1770;p66"/>
          <p:cNvGrpSpPr/>
          <p:nvPr/>
        </p:nvGrpSpPr>
        <p:grpSpPr>
          <a:xfrm>
            <a:off x="4012156" y="3263346"/>
            <a:ext cx="939979" cy="807747"/>
            <a:chOff x="3866631" y="3043246"/>
            <a:chExt cx="939979" cy="807747"/>
          </a:xfrm>
        </p:grpSpPr>
        <p:sp>
          <p:nvSpPr>
            <p:cNvPr id="1771" name="Google Shape;1771;p66"/>
            <p:cNvSpPr/>
            <p:nvPr/>
          </p:nvSpPr>
          <p:spPr>
            <a:xfrm>
              <a:off x="3866631" y="3043246"/>
              <a:ext cx="939979" cy="807747"/>
            </a:xfrm>
            <a:custGeom>
              <a:rect b="b" l="l" r="r" t="t"/>
              <a:pathLst>
                <a:path extrusionOk="0" h="6414" w="7464">
                  <a:moveTo>
                    <a:pt x="3669" y="1"/>
                  </a:moveTo>
                  <a:cubicBezTo>
                    <a:pt x="3160" y="1"/>
                    <a:pt x="2409" y="1723"/>
                    <a:pt x="2409" y="1723"/>
                  </a:cubicBezTo>
                  <a:cubicBezTo>
                    <a:pt x="2409" y="1723"/>
                    <a:pt x="2364" y="1722"/>
                    <a:pt x="2288" y="1722"/>
                  </a:cubicBezTo>
                  <a:cubicBezTo>
                    <a:pt x="1824" y="1722"/>
                    <a:pt x="178" y="1757"/>
                    <a:pt x="46" y="2247"/>
                  </a:cubicBezTo>
                  <a:cubicBezTo>
                    <a:pt x="0" y="3024"/>
                    <a:pt x="1590" y="3819"/>
                    <a:pt x="1590" y="3819"/>
                  </a:cubicBezTo>
                  <a:cubicBezTo>
                    <a:pt x="1420" y="4323"/>
                    <a:pt x="1317" y="4717"/>
                    <a:pt x="1259" y="5025"/>
                  </a:cubicBezTo>
                  <a:cubicBezTo>
                    <a:pt x="1075" y="6002"/>
                    <a:pt x="1340" y="6116"/>
                    <a:pt x="1340" y="6116"/>
                  </a:cubicBezTo>
                  <a:cubicBezTo>
                    <a:pt x="1447" y="6224"/>
                    <a:pt x="1575" y="6270"/>
                    <a:pt x="1714" y="6270"/>
                  </a:cubicBezTo>
                  <a:cubicBezTo>
                    <a:pt x="2437" y="6270"/>
                    <a:pt x="3469" y="5050"/>
                    <a:pt x="3469" y="5050"/>
                  </a:cubicBezTo>
                  <a:cubicBezTo>
                    <a:pt x="4402" y="6249"/>
                    <a:pt x="4969" y="6413"/>
                    <a:pt x="5209" y="6413"/>
                  </a:cubicBezTo>
                  <a:cubicBezTo>
                    <a:pt x="5300" y="6413"/>
                    <a:pt x="5344" y="6390"/>
                    <a:pt x="5344" y="6390"/>
                  </a:cubicBezTo>
                  <a:cubicBezTo>
                    <a:pt x="5932" y="6101"/>
                    <a:pt x="5377" y="3976"/>
                    <a:pt x="5377" y="3976"/>
                  </a:cubicBezTo>
                  <a:cubicBezTo>
                    <a:pt x="7463" y="3053"/>
                    <a:pt x="7082" y="2449"/>
                    <a:pt x="7082" y="2449"/>
                  </a:cubicBezTo>
                  <a:cubicBezTo>
                    <a:pt x="7062" y="2270"/>
                    <a:pt x="6683" y="2132"/>
                    <a:pt x="6235" y="2033"/>
                  </a:cubicBezTo>
                  <a:cubicBezTo>
                    <a:pt x="5570" y="1885"/>
                    <a:pt x="4756" y="1820"/>
                    <a:pt x="4756" y="1820"/>
                  </a:cubicBezTo>
                  <a:cubicBezTo>
                    <a:pt x="4756" y="1820"/>
                    <a:pt x="4187" y="22"/>
                    <a:pt x="3678" y="1"/>
                  </a:cubicBezTo>
                  <a:cubicBezTo>
                    <a:pt x="3675" y="1"/>
                    <a:pt x="3672" y="1"/>
                    <a:pt x="3669"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6"/>
            <p:cNvSpPr/>
            <p:nvPr/>
          </p:nvSpPr>
          <p:spPr>
            <a:xfrm>
              <a:off x="4327807" y="3103318"/>
              <a:ext cx="130846" cy="214845"/>
            </a:xfrm>
            <a:custGeom>
              <a:rect b="b" l="l" r="r" t="t"/>
              <a:pathLst>
                <a:path extrusionOk="0" h="1706" w="1039">
                  <a:moveTo>
                    <a:pt x="195" y="1"/>
                  </a:moveTo>
                  <a:cubicBezTo>
                    <a:pt x="97" y="1"/>
                    <a:pt x="1" y="78"/>
                    <a:pt x="6" y="196"/>
                  </a:cubicBezTo>
                  <a:cubicBezTo>
                    <a:pt x="20" y="541"/>
                    <a:pt x="120" y="1135"/>
                    <a:pt x="600" y="1593"/>
                  </a:cubicBezTo>
                  <a:cubicBezTo>
                    <a:pt x="682" y="1671"/>
                    <a:pt x="743" y="1705"/>
                    <a:pt x="787" y="1705"/>
                  </a:cubicBezTo>
                  <a:cubicBezTo>
                    <a:pt x="1039" y="1705"/>
                    <a:pt x="692" y="542"/>
                    <a:pt x="344" y="77"/>
                  </a:cubicBezTo>
                  <a:cubicBezTo>
                    <a:pt x="305" y="24"/>
                    <a:pt x="250" y="1"/>
                    <a:pt x="195" y="1"/>
                  </a:cubicBezTo>
                  <a:close/>
                </a:path>
              </a:pathLst>
            </a:custGeom>
            <a:solidFill>
              <a:srgbClr val="FFFFFF">
                <a:alpha val="31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6"/>
            <p:cNvSpPr/>
            <p:nvPr/>
          </p:nvSpPr>
          <p:spPr>
            <a:xfrm>
              <a:off x="4020902" y="3550391"/>
              <a:ext cx="149737" cy="242173"/>
            </a:xfrm>
            <a:custGeom>
              <a:rect b="b" l="l" r="r" t="t"/>
              <a:pathLst>
                <a:path extrusionOk="0" h="1923" w="1189">
                  <a:moveTo>
                    <a:pt x="780" y="1"/>
                  </a:moveTo>
                  <a:cubicBezTo>
                    <a:pt x="715" y="1"/>
                    <a:pt x="623" y="50"/>
                    <a:pt x="501" y="165"/>
                  </a:cubicBezTo>
                  <a:cubicBezTo>
                    <a:pt x="501" y="165"/>
                    <a:pt x="0" y="1473"/>
                    <a:pt x="264" y="1884"/>
                  </a:cubicBezTo>
                  <a:cubicBezTo>
                    <a:pt x="281" y="1910"/>
                    <a:pt x="301" y="1922"/>
                    <a:pt x="322" y="1922"/>
                  </a:cubicBezTo>
                  <a:cubicBezTo>
                    <a:pt x="595" y="1922"/>
                    <a:pt x="1188" y="1"/>
                    <a:pt x="780" y="1"/>
                  </a:cubicBezTo>
                  <a:close/>
                </a:path>
              </a:pathLst>
            </a:custGeom>
            <a:solidFill>
              <a:srgbClr val="FFBE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 name="Google Shape;1774;p66"/>
          <p:cNvGrpSpPr/>
          <p:nvPr/>
        </p:nvGrpSpPr>
        <p:grpSpPr>
          <a:xfrm rot="-2573328">
            <a:off x="5480870" y="3380863"/>
            <a:ext cx="1230112" cy="572718"/>
            <a:chOff x="6324725" y="3218438"/>
            <a:chExt cx="1230072" cy="572699"/>
          </a:xfrm>
        </p:grpSpPr>
        <p:sp>
          <p:nvSpPr>
            <p:cNvPr id="1775" name="Google Shape;1775;p66"/>
            <p:cNvSpPr/>
            <p:nvPr/>
          </p:nvSpPr>
          <p:spPr>
            <a:xfrm>
              <a:off x="6324725" y="3218438"/>
              <a:ext cx="1230072" cy="572699"/>
            </a:xfrm>
            <a:custGeom>
              <a:rect b="b" l="l" r="r" t="t"/>
              <a:pathLst>
                <a:path extrusionOk="0" h="6493" w="13946">
                  <a:moveTo>
                    <a:pt x="9758" y="1"/>
                  </a:moveTo>
                  <a:cubicBezTo>
                    <a:pt x="9692" y="1"/>
                    <a:pt x="9628" y="4"/>
                    <a:pt x="9564" y="13"/>
                  </a:cubicBezTo>
                  <a:cubicBezTo>
                    <a:pt x="9142" y="69"/>
                    <a:pt x="8763" y="303"/>
                    <a:pt x="8364" y="432"/>
                  </a:cubicBezTo>
                  <a:cubicBezTo>
                    <a:pt x="7484" y="716"/>
                    <a:pt x="6606" y="1023"/>
                    <a:pt x="5715" y="1271"/>
                  </a:cubicBezTo>
                  <a:cubicBezTo>
                    <a:pt x="4957" y="1481"/>
                    <a:pt x="4215" y="1749"/>
                    <a:pt x="3468" y="1995"/>
                  </a:cubicBezTo>
                  <a:cubicBezTo>
                    <a:pt x="2461" y="2326"/>
                    <a:pt x="1454" y="2654"/>
                    <a:pt x="446" y="2986"/>
                  </a:cubicBezTo>
                  <a:cubicBezTo>
                    <a:pt x="302" y="3042"/>
                    <a:pt x="179" y="3116"/>
                    <a:pt x="88" y="3251"/>
                  </a:cubicBezTo>
                  <a:cubicBezTo>
                    <a:pt x="1" y="3383"/>
                    <a:pt x="57" y="3630"/>
                    <a:pt x="71" y="3771"/>
                  </a:cubicBezTo>
                  <a:cubicBezTo>
                    <a:pt x="113" y="4195"/>
                    <a:pt x="499" y="5415"/>
                    <a:pt x="657" y="5781"/>
                  </a:cubicBezTo>
                  <a:cubicBezTo>
                    <a:pt x="756" y="6010"/>
                    <a:pt x="903" y="6493"/>
                    <a:pt x="1252" y="6493"/>
                  </a:cubicBezTo>
                  <a:cubicBezTo>
                    <a:pt x="1278" y="6493"/>
                    <a:pt x="1305" y="6490"/>
                    <a:pt x="1334" y="6484"/>
                  </a:cubicBezTo>
                  <a:cubicBezTo>
                    <a:pt x="1630" y="6424"/>
                    <a:pt x="1981" y="6368"/>
                    <a:pt x="2267" y="6285"/>
                  </a:cubicBezTo>
                  <a:cubicBezTo>
                    <a:pt x="2918" y="6098"/>
                    <a:pt x="9817" y="4150"/>
                    <a:pt x="10580" y="3777"/>
                  </a:cubicBezTo>
                  <a:cubicBezTo>
                    <a:pt x="11144" y="3499"/>
                    <a:pt x="11627" y="3055"/>
                    <a:pt x="12136" y="2692"/>
                  </a:cubicBezTo>
                  <a:cubicBezTo>
                    <a:pt x="12621" y="2346"/>
                    <a:pt x="13112" y="1948"/>
                    <a:pt x="13560" y="1556"/>
                  </a:cubicBezTo>
                  <a:cubicBezTo>
                    <a:pt x="13884" y="1271"/>
                    <a:pt x="13945" y="1243"/>
                    <a:pt x="13859" y="961"/>
                  </a:cubicBezTo>
                  <a:cubicBezTo>
                    <a:pt x="13674" y="350"/>
                    <a:pt x="13631" y="335"/>
                    <a:pt x="13260" y="335"/>
                  </a:cubicBezTo>
                  <a:cubicBezTo>
                    <a:pt x="13240" y="335"/>
                    <a:pt x="13219" y="335"/>
                    <a:pt x="13198" y="335"/>
                  </a:cubicBezTo>
                  <a:cubicBezTo>
                    <a:pt x="13099" y="335"/>
                    <a:pt x="12979" y="334"/>
                    <a:pt x="12831" y="324"/>
                  </a:cubicBezTo>
                  <a:cubicBezTo>
                    <a:pt x="12544" y="304"/>
                    <a:pt x="12258" y="269"/>
                    <a:pt x="11972" y="239"/>
                  </a:cubicBezTo>
                  <a:cubicBezTo>
                    <a:pt x="11489" y="188"/>
                    <a:pt x="10986" y="138"/>
                    <a:pt x="10504" y="81"/>
                  </a:cubicBezTo>
                  <a:cubicBezTo>
                    <a:pt x="10264" y="52"/>
                    <a:pt x="10006" y="1"/>
                    <a:pt x="9758" y="1"/>
                  </a:cubicBezTo>
                  <a:close/>
                </a:path>
              </a:pathLst>
            </a:custGeom>
            <a:solidFill>
              <a:srgbClr val="E32B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6"/>
            <p:cNvSpPr/>
            <p:nvPr/>
          </p:nvSpPr>
          <p:spPr>
            <a:xfrm>
              <a:off x="6376059" y="3220995"/>
              <a:ext cx="887758" cy="564761"/>
            </a:xfrm>
            <a:custGeom>
              <a:rect b="b" l="l" r="r" t="t"/>
              <a:pathLst>
                <a:path extrusionOk="0" h="6403" w="10065">
                  <a:moveTo>
                    <a:pt x="8882" y="0"/>
                  </a:moveTo>
                  <a:cubicBezTo>
                    <a:pt x="8500" y="76"/>
                    <a:pt x="8149" y="285"/>
                    <a:pt x="7782" y="403"/>
                  </a:cubicBezTo>
                  <a:cubicBezTo>
                    <a:pt x="6902" y="687"/>
                    <a:pt x="6024" y="994"/>
                    <a:pt x="5133" y="1242"/>
                  </a:cubicBezTo>
                  <a:cubicBezTo>
                    <a:pt x="4376" y="1452"/>
                    <a:pt x="3633" y="1720"/>
                    <a:pt x="2886" y="1966"/>
                  </a:cubicBezTo>
                  <a:cubicBezTo>
                    <a:pt x="1925" y="2282"/>
                    <a:pt x="962" y="2596"/>
                    <a:pt x="0" y="2912"/>
                  </a:cubicBezTo>
                  <a:cubicBezTo>
                    <a:pt x="5" y="2935"/>
                    <a:pt x="11" y="2958"/>
                    <a:pt x="15" y="2979"/>
                  </a:cubicBezTo>
                  <a:cubicBezTo>
                    <a:pt x="111" y="3456"/>
                    <a:pt x="294" y="3932"/>
                    <a:pt x="436" y="4397"/>
                  </a:cubicBezTo>
                  <a:cubicBezTo>
                    <a:pt x="624" y="5014"/>
                    <a:pt x="844" y="5637"/>
                    <a:pt x="989" y="6265"/>
                  </a:cubicBezTo>
                  <a:cubicBezTo>
                    <a:pt x="1000" y="6311"/>
                    <a:pt x="1010" y="6357"/>
                    <a:pt x="1022" y="6403"/>
                  </a:cubicBezTo>
                  <a:cubicBezTo>
                    <a:pt x="1247" y="6360"/>
                    <a:pt x="1482" y="6315"/>
                    <a:pt x="1685" y="6256"/>
                  </a:cubicBezTo>
                  <a:cubicBezTo>
                    <a:pt x="2336" y="6069"/>
                    <a:pt x="9235" y="4121"/>
                    <a:pt x="9998" y="3748"/>
                  </a:cubicBezTo>
                  <a:cubicBezTo>
                    <a:pt x="10020" y="3736"/>
                    <a:pt x="10043" y="3725"/>
                    <a:pt x="10065" y="3714"/>
                  </a:cubicBezTo>
                  <a:cubicBezTo>
                    <a:pt x="9739" y="2566"/>
                    <a:pt x="9352" y="1437"/>
                    <a:pt x="8985" y="302"/>
                  </a:cubicBezTo>
                  <a:cubicBezTo>
                    <a:pt x="8952" y="201"/>
                    <a:pt x="8917" y="101"/>
                    <a:pt x="8882"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6"/>
            <p:cNvSpPr/>
            <p:nvPr/>
          </p:nvSpPr>
          <p:spPr>
            <a:xfrm>
              <a:off x="7057689" y="3240576"/>
              <a:ext cx="147210" cy="345313"/>
            </a:xfrm>
            <a:custGeom>
              <a:rect b="b" l="l" r="r" t="t"/>
              <a:pathLst>
                <a:path extrusionOk="0" h="3915" w="1669">
                  <a:moveTo>
                    <a:pt x="513" y="0"/>
                  </a:moveTo>
                  <a:cubicBezTo>
                    <a:pt x="361" y="66"/>
                    <a:pt x="209" y="131"/>
                    <a:pt x="54" y="181"/>
                  </a:cubicBezTo>
                  <a:cubicBezTo>
                    <a:pt x="36" y="187"/>
                    <a:pt x="18" y="193"/>
                    <a:pt x="0" y="198"/>
                  </a:cubicBezTo>
                  <a:cubicBezTo>
                    <a:pt x="6" y="213"/>
                    <a:pt x="12" y="228"/>
                    <a:pt x="16" y="241"/>
                  </a:cubicBezTo>
                  <a:cubicBezTo>
                    <a:pt x="109" y="513"/>
                    <a:pt x="186" y="789"/>
                    <a:pt x="258" y="1067"/>
                  </a:cubicBezTo>
                  <a:cubicBezTo>
                    <a:pt x="364" y="1476"/>
                    <a:pt x="835" y="2954"/>
                    <a:pt x="1169" y="3914"/>
                  </a:cubicBezTo>
                  <a:cubicBezTo>
                    <a:pt x="1353" y="3855"/>
                    <a:pt x="1521" y="3800"/>
                    <a:pt x="1669" y="3750"/>
                  </a:cubicBezTo>
                  <a:cubicBezTo>
                    <a:pt x="1472" y="3174"/>
                    <a:pt x="1319" y="2580"/>
                    <a:pt x="1142" y="1998"/>
                  </a:cubicBezTo>
                  <a:cubicBezTo>
                    <a:pt x="1038" y="1654"/>
                    <a:pt x="928" y="1312"/>
                    <a:pt x="811" y="972"/>
                  </a:cubicBezTo>
                  <a:cubicBezTo>
                    <a:pt x="709" y="674"/>
                    <a:pt x="605" y="375"/>
                    <a:pt x="523" y="70"/>
                  </a:cubicBezTo>
                  <a:cubicBezTo>
                    <a:pt x="518" y="52"/>
                    <a:pt x="515" y="28"/>
                    <a:pt x="513" y="0"/>
                  </a:cubicBezTo>
                  <a:close/>
                </a:path>
              </a:pathLst>
            </a:custGeom>
            <a:solidFill>
              <a:srgbClr val="E12E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6"/>
            <p:cNvSpPr/>
            <p:nvPr/>
          </p:nvSpPr>
          <p:spPr>
            <a:xfrm>
              <a:off x="6328341" y="3218438"/>
              <a:ext cx="1226456" cy="300682"/>
            </a:xfrm>
            <a:custGeom>
              <a:rect b="b" l="l" r="r" t="t"/>
              <a:pathLst>
                <a:path extrusionOk="0" h="3409" w="13905">
                  <a:moveTo>
                    <a:pt x="9717" y="1"/>
                  </a:moveTo>
                  <a:cubicBezTo>
                    <a:pt x="9651" y="1"/>
                    <a:pt x="9587" y="4"/>
                    <a:pt x="9523" y="13"/>
                  </a:cubicBezTo>
                  <a:cubicBezTo>
                    <a:pt x="9101" y="69"/>
                    <a:pt x="8722" y="303"/>
                    <a:pt x="8323" y="432"/>
                  </a:cubicBezTo>
                  <a:cubicBezTo>
                    <a:pt x="7443" y="716"/>
                    <a:pt x="6565" y="1023"/>
                    <a:pt x="5674" y="1271"/>
                  </a:cubicBezTo>
                  <a:cubicBezTo>
                    <a:pt x="4917" y="1481"/>
                    <a:pt x="4174" y="1749"/>
                    <a:pt x="3427" y="1995"/>
                  </a:cubicBezTo>
                  <a:cubicBezTo>
                    <a:pt x="2420" y="2326"/>
                    <a:pt x="1413" y="2654"/>
                    <a:pt x="405" y="2986"/>
                  </a:cubicBezTo>
                  <a:cubicBezTo>
                    <a:pt x="261" y="3042"/>
                    <a:pt x="138" y="3116"/>
                    <a:pt x="47" y="3251"/>
                  </a:cubicBezTo>
                  <a:cubicBezTo>
                    <a:pt x="18" y="3294"/>
                    <a:pt x="5" y="3349"/>
                    <a:pt x="1" y="3408"/>
                  </a:cubicBezTo>
                  <a:cubicBezTo>
                    <a:pt x="918" y="3069"/>
                    <a:pt x="1867" y="2825"/>
                    <a:pt x="2819" y="2604"/>
                  </a:cubicBezTo>
                  <a:cubicBezTo>
                    <a:pt x="4737" y="2159"/>
                    <a:pt x="6702" y="1589"/>
                    <a:pt x="8679" y="1589"/>
                  </a:cubicBezTo>
                  <a:cubicBezTo>
                    <a:pt x="9228" y="1589"/>
                    <a:pt x="9778" y="1633"/>
                    <a:pt x="10328" y="1735"/>
                  </a:cubicBezTo>
                  <a:cubicBezTo>
                    <a:pt x="10862" y="1835"/>
                    <a:pt x="11860" y="2101"/>
                    <a:pt x="12055" y="2721"/>
                  </a:cubicBezTo>
                  <a:cubicBezTo>
                    <a:pt x="12068" y="2711"/>
                    <a:pt x="12081" y="2701"/>
                    <a:pt x="12095" y="2692"/>
                  </a:cubicBezTo>
                  <a:cubicBezTo>
                    <a:pt x="12580" y="2346"/>
                    <a:pt x="13071" y="1948"/>
                    <a:pt x="13519" y="1556"/>
                  </a:cubicBezTo>
                  <a:cubicBezTo>
                    <a:pt x="13843" y="1271"/>
                    <a:pt x="13904" y="1243"/>
                    <a:pt x="13818" y="961"/>
                  </a:cubicBezTo>
                  <a:cubicBezTo>
                    <a:pt x="13633" y="350"/>
                    <a:pt x="13590" y="335"/>
                    <a:pt x="13219" y="335"/>
                  </a:cubicBezTo>
                  <a:cubicBezTo>
                    <a:pt x="13199" y="335"/>
                    <a:pt x="13178" y="335"/>
                    <a:pt x="13157" y="335"/>
                  </a:cubicBezTo>
                  <a:cubicBezTo>
                    <a:pt x="13058" y="335"/>
                    <a:pt x="12938" y="334"/>
                    <a:pt x="12790" y="324"/>
                  </a:cubicBezTo>
                  <a:cubicBezTo>
                    <a:pt x="12503" y="304"/>
                    <a:pt x="12217" y="269"/>
                    <a:pt x="11931" y="239"/>
                  </a:cubicBezTo>
                  <a:cubicBezTo>
                    <a:pt x="11448" y="188"/>
                    <a:pt x="10945" y="138"/>
                    <a:pt x="10463" y="81"/>
                  </a:cubicBezTo>
                  <a:cubicBezTo>
                    <a:pt x="10223" y="52"/>
                    <a:pt x="9965" y="1"/>
                    <a:pt x="9717" y="1"/>
                  </a:cubicBezTo>
                  <a:close/>
                </a:path>
              </a:pathLst>
            </a:custGeom>
            <a:solidFill>
              <a:srgbClr val="1A000C">
                <a:alpha val="22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6"/>
            <p:cNvSpPr/>
            <p:nvPr/>
          </p:nvSpPr>
          <p:spPr>
            <a:xfrm>
              <a:off x="6328253" y="3517180"/>
              <a:ext cx="526657" cy="273957"/>
            </a:xfrm>
            <a:custGeom>
              <a:rect b="b" l="l" r="r" t="t"/>
              <a:pathLst>
                <a:path extrusionOk="0" h="3106" w="5971">
                  <a:moveTo>
                    <a:pt x="936" y="1"/>
                  </a:moveTo>
                  <a:cubicBezTo>
                    <a:pt x="617" y="1"/>
                    <a:pt x="304" y="30"/>
                    <a:pt x="1" y="95"/>
                  </a:cubicBezTo>
                  <a:cubicBezTo>
                    <a:pt x="3" y="199"/>
                    <a:pt x="24" y="307"/>
                    <a:pt x="31" y="384"/>
                  </a:cubicBezTo>
                  <a:cubicBezTo>
                    <a:pt x="73" y="808"/>
                    <a:pt x="459" y="2028"/>
                    <a:pt x="617" y="2394"/>
                  </a:cubicBezTo>
                  <a:cubicBezTo>
                    <a:pt x="716" y="2623"/>
                    <a:pt x="863" y="3106"/>
                    <a:pt x="1212" y="3106"/>
                  </a:cubicBezTo>
                  <a:cubicBezTo>
                    <a:pt x="1238" y="3106"/>
                    <a:pt x="1265" y="3103"/>
                    <a:pt x="1294" y="3097"/>
                  </a:cubicBezTo>
                  <a:cubicBezTo>
                    <a:pt x="1590" y="3037"/>
                    <a:pt x="1941" y="2981"/>
                    <a:pt x="2227" y="2898"/>
                  </a:cubicBezTo>
                  <a:cubicBezTo>
                    <a:pt x="2531" y="2811"/>
                    <a:pt x="4201" y="2339"/>
                    <a:pt x="5970" y="1823"/>
                  </a:cubicBezTo>
                  <a:cubicBezTo>
                    <a:pt x="5922" y="1788"/>
                    <a:pt x="5872" y="1754"/>
                    <a:pt x="5822" y="1721"/>
                  </a:cubicBezTo>
                  <a:cubicBezTo>
                    <a:pt x="4522" y="859"/>
                    <a:pt x="2654" y="1"/>
                    <a:pt x="936" y="1"/>
                  </a:cubicBezTo>
                  <a:close/>
                </a:path>
              </a:pathLst>
            </a:custGeom>
            <a:solidFill>
              <a:srgbClr val="FFFFFF">
                <a:alpha val="31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0" name="Google Shape;1780;p66"/>
          <p:cNvSpPr/>
          <p:nvPr/>
        </p:nvSpPr>
        <p:spPr>
          <a:xfrm>
            <a:off x="4952125" y="1942475"/>
            <a:ext cx="596778" cy="572685"/>
          </a:xfrm>
          <a:custGeom>
            <a:rect b="b" l="l" r="r" t="t"/>
            <a:pathLst>
              <a:path extrusionOk="0" h="14143" w="14738">
                <a:moveTo>
                  <a:pt x="6087" y="3867"/>
                </a:moveTo>
                <a:cubicBezTo>
                  <a:pt x="6117" y="3867"/>
                  <a:pt x="6145" y="3872"/>
                  <a:pt x="6165" y="3880"/>
                </a:cubicBezTo>
                <a:cubicBezTo>
                  <a:pt x="6352" y="3960"/>
                  <a:pt x="6415" y="4138"/>
                  <a:pt x="6308" y="4272"/>
                </a:cubicBezTo>
                <a:cubicBezTo>
                  <a:pt x="6138" y="4477"/>
                  <a:pt x="6004" y="4691"/>
                  <a:pt x="5888" y="4914"/>
                </a:cubicBezTo>
                <a:cubicBezTo>
                  <a:pt x="5839" y="5006"/>
                  <a:pt x="5761" y="5059"/>
                  <a:pt x="5664" y="5059"/>
                </a:cubicBezTo>
                <a:cubicBezTo>
                  <a:pt x="5639" y="5059"/>
                  <a:pt x="5613" y="5056"/>
                  <a:pt x="5585" y="5048"/>
                </a:cubicBezTo>
                <a:cubicBezTo>
                  <a:pt x="5460" y="5013"/>
                  <a:pt x="5398" y="4914"/>
                  <a:pt x="5389" y="4790"/>
                </a:cubicBezTo>
                <a:cubicBezTo>
                  <a:pt x="5362" y="4513"/>
                  <a:pt x="5710" y="3969"/>
                  <a:pt x="5969" y="3889"/>
                </a:cubicBezTo>
                <a:cubicBezTo>
                  <a:pt x="6008" y="3874"/>
                  <a:pt x="6050" y="3867"/>
                  <a:pt x="6087" y="3867"/>
                </a:cubicBezTo>
                <a:close/>
                <a:moveTo>
                  <a:pt x="4108" y="4587"/>
                </a:moveTo>
                <a:cubicBezTo>
                  <a:pt x="4171" y="4587"/>
                  <a:pt x="4233" y="4611"/>
                  <a:pt x="4291" y="4665"/>
                </a:cubicBezTo>
                <a:cubicBezTo>
                  <a:pt x="4398" y="4772"/>
                  <a:pt x="4407" y="4897"/>
                  <a:pt x="4327" y="5013"/>
                </a:cubicBezTo>
                <a:cubicBezTo>
                  <a:pt x="4256" y="5120"/>
                  <a:pt x="4158" y="5209"/>
                  <a:pt x="4068" y="5307"/>
                </a:cubicBezTo>
                <a:cubicBezTo>
                  <a:pt x="3926" y="5468"/>
                  <a:pt x="3783" y="5637"/>
                  <a:pt x="3622" y="5789"/>
                </a:cubicBezTo>
                <a:cubicBezTo>
                  <a:pt x="3556" y="5861"/>
                  <a:pt x="3479" y="5905"/>
                  <a:pt x="3396" y="5905"/>
                </a:cubicBezTo>
                <a:cubicBezTo>
                  <a:pt x="3346" y="5905"/>
                  <a:pt x="3293" y="5888"/>
                  <a:pt x="3239" y="5851"/>
                </a:cubicBezTo>
                <a:cubicBezTo>
                  <a:pt x="3096" y="5753"/>
                  <a:pt x="3105" y="5610"/>
                  <a:pt x="3185" y="5432"/>
                </a:cubicBezTo>
                <a:cubicBezTo>
                  <a:pt x="3381" y="5155"/>
                  <a:pt x="3640" y="4888"/>
                  <a:pt x="3926" y="4656"/>
                </a:cubicBezTo>
                <a:cubicBezTo>
                  <a:pt x="3984" y="4611"/>
                  <a:pt x="4046" y="4587"/>
                  <a:pt x="4108" y="4587"/>
                </a:cubicBezTo>
                <a:close/>
                <a:moveTo>
                  <a:pt x="5931" y="5650"/>
                </a:moveTo>
                <a:cubicBezTo>
                  <a:pt x="6031" y="5650"/>
                  <a:pt x="6111" y="5696"/>
                  <a:pt x="6156" y="5780"/>
                </a:cubicBezTo>
                <a:cubicBezTo>
                  <a:pt x="6236" y="5931"/>
                  <a:pt x="6174" y="6047"/>
                  <a:pt x="6058" y="6154"/>
                </a:cubicBezTo>
                <a:cubicBezTo>
                  <a:pt x="5853" y="6333"/>
                  <a:pt x="5647" y="6511"/>
                  <a:pt x="5442" y="6681"/>
                </a:cubicBezTo>
                <a:cubicBezTo>
                  <a:pt x="5380" y="6734"/>
                  <a:pt x="5308" y="6770"/>
                  <a:pt x="5237" y="6797"/>
                </a:cubicBezTo>
                <a:cubicBezTo>
                  <a:pt x="5211" y="6803"/>
                  <a:pt x="5185" y="6807"/>
                  <a:pt x="5160" y="6807"/>
                </a:cubicBezTo>
                <a:cubicBezTo>
                  <a:pt x="5083" y="6807"/>
                  <a:pt x="5014" y="6775"/>
                  <a:pt x="4960" y="6708"/>
                </a:cubicBezTo>
                <a:cubicBezTo>
                  <a:pt x="4880" y="6601"/>
                  <a:pt x="4889" y="6493"/>
                  <a:pt x="4960" y="6369"/>
                </a:cubicBezTo>
                <a:cubicBezTo>
                  <a:pt x="5192" y="6128"/>
                  <a:pt x="5415" y="5860"/>
                  <a:pt x="5737" y="5699"/>
                </a:cubicBezTo>
                <a:cubicBezTo>
                  <a:pt x="5806" y="5666"/>
                  <a:pt x="5872" y="5650"/>
                  <a:pt x="5931" y="5650"/>
                </a:cubicBezTo>
                <a:close/>
                <a:moveTo>
                  <a:pt x="2454" y="6279"/>
                </a:moveTo>
                <a:cubicBezTo>
                  <a:pt x="2503" y="6279"/>
                  <a:pt x="2555" y="6295"/>
                  <a:pt x="2605" y="6324"/>
                </a:cubicBezTo>
                <a:cubicBezTo>
                  <a:pt x="2712" y="6377"/>
                  <a:pt x="2748" y="6476"/>
                  <a:pt x="2739" y="6583"/>
                </a:cubicBezTo>
                <a:cubicBezTo>
                  <a:pt x="2721" y="6654"/>
                  <a:pt x="2694" y="6725"/>
                  <a:pt x="2677" y="6797"/>
                </a:cubicBezTo>
                <a:cubicBezTo>
                  <a:pt x="2480" y="7047"/>
                  <a:pt x="2338" y="7323"/>
                  <a:pt x="2195" y="7600"/>
                </a:cubicBezTo>
                <a:cubicBezTo>
                  <a:pt x="2140" y="7702"/>
                  <a:pt x="2055" y="7773"/>
                  <a:pt x="1946" y="7773"/>
                </a:cubicBezTo>
                <a:cubicBezTo>
                  <a:pt x="1912" y="7773"/>
                  <a:pt x="1876" y="7766"/>
                  <a:pt x="1838" y="7751"/>
                </a:cubicBezTo>
                <a:cubicBezTo>
                  <a:pt x="1695" y="7689"/>
                  <a:pt x="1642" y="7564"/>
                  <a:pt x="1669" y="7430"/>
                </a:cubicBezTo>
                <a:cubicBezTo>
                  <a:pt x="1776" y="7011"/>
                  <a:pt x="2025" y="6663"/>
                  <a:pt x="2311" y="6342"/>
                </a:cubicBezTo>
                <a:cubicBezTo>
                  <a:pt x="2349" y="6299"/>
                  <a:pt x="2399" y="6279"/>
                  <a:pt x="2454" y="6279"/>
                </a:cubicBezTo>
                <a:close/>
                <a:moveTo>
                  <a:pt x="6441" y="7493"/>
                </a:moveTo>
                <a:cubicBezTo>
                  <a:pt x="6602" y="7493"/>
                  <a:pt x="6727" y="7582"/>
                  <a:pt x="6745" y="7742"/>
                </a:cubicBezTo>
                <a:cubicBezTo>
                  <a:pt x="6771" y="7894"/>
                  <a:pt x="6673" y="7983"/>
                  <a:pt x="6539" y="8028"/>
                </a:cubicBezTo>
                <a:cubicBezTo>
                  <a:pt x="6352" y="8090"/>
                  <a:pt x="6165" y="8144"/>
                  <a:pt x="5977" y="8206"/>
                </a:cubicBezTo>
                <a:cubicBezTo>
                  <a:pt x="5930" y="8221"/>
                  <a:pt x="5882" y="8230"/>
                  <a:pt x="5834" y="8230"/>
                </a:cubicBezTo>
                <a:cubicBezTo>
                  <a:pt x="5793" y="8230"/>
                  <a:pt x="5751" y="8223"/>
                  <a:pt x="5710" y="8206"/>
                </a:cubicBezTo>
                <a:cubicBezTo>
                  <a:pt x="5514" y="8135"/>
                  <a:pt x="5469" y="7894"/>
                  <a:pt x="5638" y="7769"/>
                </a:cubicBezTo>
                <a:cubicBezTo>
                  <a:pt x="5879" y="7609"/>
                  <a:pt x="6147" y="7493"/>
                  <a:pt x="6441" y="7493"/>
                </a:cubicBezTo>
                <a:close/>
                <a:moveTo>
                  <a:pt x="3389" y="7718"/>
                </a:moveTo>
                <a:cubicBezTo>
                  <a:pt x="3517" y="7718"/>
                  <a:pt x="3645" y="7770"/>
                  <a:pt x="3711" y="7858"/>
                </a:cubicBezTo>
                <a:cubicBezTo>
                  <a:pt x="3819" y="7974"/>
                  <a:pt x="3774" y="8046"/>
                  <a:pt x="3667" y="8090"/>
                </a:cubicBezTo>
                <a:cubicBezTo>
                  <a:pt x="3569" y="8135"/>
                  <a:pt x="3480" y="8180"/>
                  <a:pt x="3381" y="8215"/>
                </a:cubicBezTo>
                <a:cubicBezTo>
                  <a:pt x="3341" y="8233"/>
                  <a:pt x="3294" y="8244"/>
                  <a:pt x="3243" y="8244"/>
                </a:cubicBezTo>
                <a:cubicBezTo>
                  <a:pt x="3192" y="8244"/>
                  <a:pt x="3136" y="8233"/>
                  <a:pt x="3078" y="8206"/>
                </a:cubicBezTo>
                <a:cubicBezTo>
                  <a:pt x="2918" y="8144"/>
                  <a:pt x="2837" y="8010"/>
                  <a:pt x="2918" y="7930"/>
                </a:cubicBezTo>
                <a:cubicBezTo>
                  <a:pt x="3007" y="7832"/>
                  <a:pt x="3141" y="7760"/>
                  <a:pt x="3310" y="7725"/>
                </a:cubicBezTo>
                <a:cubicBezTo>
                  <a:pt x="3336" y="7720"/>
                  <a:pt x="3363" y="7718"/>
                  <a:pt x="3389" y="7718"/>
                </a:cubicBezTo>
                <a:close/>
                <a:moveTo>
                  <a:pt x="2263" y="8177"/>
                </a:moveTo>
                <a:cubicBezTo>
                  <a:pt x="2320" y="8177"/>
                  <a:pt x="2379" y="8196"/>
                  <a:pt x="2436" y="8242"/>
                </a:cubicBezTo>
                <a:cubicBezTo>
                  <a:pt x="2561" y="8358"/>
                  <a:pt x="2552" y="8492"/>
                  <a:pt x="2463" y="8643"/>
                </a:cubicBezTo>
                <a:cubicBezTo>
                  <a:pt x="2329" y="8795"/>
                  <a:pt x="2195" y="8974"/>
                  <a:pt x="2008" y="9089"/>
                </a:cubicBezTo>
                <a:cubicBezTo>
                  <a:pt x="1942" y="9129"/>
                  <a:pt x="1872" y="9153"/>
                  <a:pt x="1805" y="9153"/>
                </a:cubicBezTo>
                <a:cubicBezTo>
                  <a:pt x="1734" y="9153"/>
                  <a:pt x="1665" y="9127"/>
                  <a:pt x="1606" y="9063"/>
                </a:cubicBezTo>
                <a:cubicBezTo>
                  <a:pt x="1499" y="8938"/>
                  <a:pt x="1526" y="8795"/>
                  <a:pt x="1633" y="8679"/>
                </a:cubicBezTo>
                <a:cubicBezTo>
                  <a:pt x="1767" y="8536"/>
                  <a:pt x="1901" y="8403"/>
                  <a:pt x="2043" y="8269"/>
                </a:cubicBezTo>
                <a:cubicBezTo>
                  <a:pt x="2110" y="8212"/>
                  <a:pt x="2185" y="8177"/>
                  <a:pt x="2263" y="8177"/>
                </a:cubicBezTo>
                <a:close/>
                <a:moveTo>
                  <a:pt x="3931" y="8556"/>
                </a:moveTo>
                <a:cubicBezTo>
                  <a:pt x="4127" y="8556"/>
                  <a:pt x="4256" y="8726"/>
                  <a:pt x="4184" y="8902"/>
                </a:cubicBezTo>
                <a:cubicBezTo>
                  <a:pt x="4123" y="9051"/>
                  <a:pt x="3663" y="9331"/>
                  <a:pt x="3479" y="9331"/>
                </a:cubicBezTo>
                <a:cubicBezTo>
                  <a:pt x="3476" y="9331"/>
                  <a:pt x="3473" y="9330"/>
                  <a:pt x="3471" y="9330"/>
                </a:cubicBezTo>
                <a:cubicBezTo>
                  <a:pt x="3372" y="9321"/>
                  <a:pt x="3301" y="9286"/>
                  <a:pt x="3248" y="9197"/>
                </a:cubicBezTo>
                <a:cubicBezTo>
                  <a:pt x="3194" y="9098"/>
                  <a:pt x="3203" y="8991"/>
                  <a:pt x="3274" y="8911"/>
                </a:cubicBezTo>
                <a:cubicBezTo>
                  <a:pt x="3435" y="8742"/>
                  <a:pt x="3631" y="8599"/>
                  <a:pt x="3863" y="8563"/>
                </a:cubicBezTo>
                <a:cubicBezTo>
                  <a:pt x="3887" y="8559"/>
                  <a:pt x="3909" y="8556"/>
                  <a:pt x="3931" y="8556"/>
                </a:cubicBezTo>
                <a:close/>
                <a:moveTo>
                  <a:pt x="5197" y="9171"/>
                </a:moveTo>
                <a:cubicBezTo>
                  <a:pt x="5307" y="9171"/>
                  <a:pt x="5400" y="9221"/>
                  <a:pt x="5451" y="9330"/>
                </a:cubicBezTo>
                <a:cubicBezTo>
                  <a:pt x="5522" y="9473"/>
                  <a:pt x="5469" y="9580"/>
                  <a:pt x="5344" y="9660"/>
                </a:cubicBezTo>
                <a:cubicBezTo>
                  <a:pt x="5175" y="9776"/>
                  <a:pt x="5005" y="9892"/>
                  <a:pt x="4827" y="9999"/>
                </a:cubicBezTo>
                <a:cubicBezTo>
                  <a:pt x="4769" y="10033"/>
                  <a:pt x="4711" y="10052"/>
                  <a:pt x="4655" y="10052"/>
                </a:cubicBezTo>
                <a:cubicBezTo>
                  <a:pt x="4590" y="10052"/>
                  <a:pt x="4527" y="10026"/>
                  <a:pt x="4470" y="9964"/>
                </a:cubicBezTo>
                <a:cubicBezTo>
                  <a:pt x="4363" y="9857"/>
                  <a:pt x="4372" y="9732"/>
                  <a:pt x="4470" y="9589"/>
                </a:cubicBezTo>
                <a:cubicBezTo>
                  <a:pt x="4630" y="9402"/>
                  <a:pt x="4844" y="9241"/>
                  <a:pt x="5121" y="9179"/>
                </a:cubicBezTo>
                <a:cubicBezTo>
                  <a:pt x="5147" y="9174"/>
                  <a:pt x="5173" y="9171"/>
                  <a:pt x="5197" y="9171"/>
                </a:cubicBezTo>
                <a:close/>
                <a:moveTo>
                  <a:pt x="8468" y="1"/>
                </a:moveTo>
                <a:cubicBezTo>
                  <a:pt x="7762" y="1"/>
                  <a:pt x="7029" y="149"/>
                  <a:pt x="6272" y="445"/>
                </a:cubicBezTo>
                <a:cubicBezTo>
                  <a:pt x="5853" y="606"/>
                  <a:pt x="5460" y="811"/>
                  <a:pt x="5076" y="1034"/>
                </a:cubicBezTo>
                <a:cubicBezTo>
                  <a:pt x="3078" y="2220"/>
                  <a:pt x="1731" y="3960"/>
                  <a:pt x="661" y="5949"/>
                </a:cubicBezTo>
                <a:cubicBezTo>
                  <a:pt x="411" y="6467"/>
                  <a:pt x="206" y="6993"/>
                  <a:pt x="116" y="7555"/>
                </a:cubicBezTo>
                <a:cubicBezTo>
                  <a:pt x="0" y="8385"/>
                  <a:pt x="223" y="9089"/>
                  <a:pt x="884" y="9643"/>
                </a:cubicBezTo>
                <a:cubicBezTo>
                  <a:pt x="1454" y="10124"/>
                  <a:pt x="1428" y="10151"/>
                  <a:pt x="1214" y="10758"/>
                </a:cubicBezTo>
                <a:cubicBezTo>
                  <a:pt x="1012" y="11323"/>
                  <a:pt x="1294" y="11733"/>
                  <a:pt x="1821" y="11733"/>
                </a:cubicBezTo>
                <a:cubicBezTo>
                  <a:pt x="1902" y="11733"/>
                  <a:pt x="1988" y="11723"/>
                  <a:pt x="2079" y="11703"/>
                </a:cubicBezTo>
                <a:cubicBezTo>
                  <a:pt x="2157" y="11688"/>
                  <a:pt x="2230" y="11680"/>
                  <a:pt x="2299" y="11680"/>
                </a:cubicBezTo>
                <a:cubicBezTo>
                  <a:pt x="2548" y="11680"/>
                  <a:pt x="2749" y="11777"/>
                  <a:pt x="2944" y="11944"/>
                </a:cubicBezTo>
                <a:cubicBezTo>
                  <a:pt x="3230" y="12203"/>
                  <a:pt x="3515" y="12479"/>
                  <a:pt x="3801" y="12747"/>
                </a:cubicBezTo>
                <a:cubicBezTo>
                  <a:pt x="4238" y="13166"/>
                  <a:pt x="4728" y="13514"/>
                  <a:pt x="5326" y="13693"/>
                </a:cubicBezTo>
                <a:cubicBezTo>
                  <a:pt x="5763" y="13827"/>
                  <a:pt x="6218" y="13934"/>
                  <a:pt x="6664" y="14050"/>
                </a:cubicBezTo>
                <a:cubicBezTo>
                  <a:pt x="6887" y="14112"/>
                  <a:pt x="7128" y="14130"/>
                  <a:pt x="7369" y="14139"/>
                </a:cubicBezTo>
                <a:cubicBezTo>
                  <a:pt x="7444" y="14142"/>
                  <a:pt x="7519" y="14143"/>
                  <a:pt x="7593" y="14143"/>
                </a:cubicBezTo>
                <a:cubicBezTo>
                  <a:pt x="8710" y="14143"/>
                  <a:pt x="9730" y="13827"/>
                  <a:pt x="10616" y="13166"/>
                </a:cubicBezTo>
                <a:cubicBezTo>
                  <a:pt x="11696" y="12372"/>
                  <a:pt x="12615" y="11418"/>
                  <a:pt x="13400" y="10347"/>
                </a:cubicBezTo>
                <a:cubicBezTo>
                  <a:pt x="13578" y="10106"/>
                  <a:pt x="13721" y="9839"/>
                  <a:pt x="13846" y="9571"/>
                </a:cubicBezTo>
                <a:cubicBezTo>
                  <a:pt x="14435" y="8385"/>
                  <a:pt x="14684" y="7118"/>
                  <a:pt x="14720" y="5798"/>
                </a:cubicBezTo>
                <a:cubicBezTo>
                  <a:pt x="14738" y="4861"/>
                  <a:pt x="14559" y="3978"/>
                  <a:pt x="14024" y="3184"/>
                </a:cubicBezTo>
                <a:cubicBezTo>
                  <a:pt x="13908" y="3014"/>
                  <a:pt x="13890" y="2863"/>
                  <a:pt x="13989" y="2684"/>
                </a:cubicBezTo>
                <a:cubicBezTo>
                  <a:pt x="14078" y="2515"/>
                  <a:pt x="14131" y="2318"/>
                  <a:pt x="14158" y="2131"/>
                </a:cubicBezTo>
                <a:cubicBezTo>
                  <a:pt x="14248" y="1583"/>
                  <a:pt x="13910" y="1185"/>
                  <a:pt x="13378" y="1185"/>
                </a:cubicBezTo>
                <a:cubicBezTo>
                  <a:pt x="13330" y="1185"/>
                  <a:pt x="13281" y="1188"/>
                  <a:pt x="13230" y="1194"/>
                </a:cubicBezTo>
                <a:cubicBezTo>
                  <a:pt x="12945" y="1239"/>
                  <a:pt x="12668" y="1346"/>
                  <a:pt x="12436" y="1507"/>
                </a:cubicBezTo>
                <a:cubicBezTo>
                  <a:pt x="12367" y="1550"/>
                  <a:pt x="12310" y="1570"/>
                  <a:pt x="12257" y="1570"/>
                </a:cubicBezTo>
                <a:cubicBezTo>
                  <a:pt x="12180" y="1570"/>
                  <a:pt x="12111" y="1527"/>
                  <a:pt x="12026" y="1453"/>
                </a:cubicBezTo>
                <a:cubicBezTo>
                  <a:pt x="10930" y="483"/>
                  <a:pt x="9741" y="1"/>
                  <a:pt x="8468" y="1"/>
                </a:cubicBezTo>
                <a:close/>
              </a:path>
            </a:pathLst>
          </a:custGeom>
          <a:solidFill>
            <a:srgbClr val="FBA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1" name="Google Shape;1781;p66"/>
          <p:cNvGrpSpPr/>
          <p:nvPr/>
        </p:nvGrpSpPr>
        <p:grpSpPr>
          <a:xfrm>
            <a:off x="6479356" y="1963406"/>
            <a:ext cx="939972" cy="530788"/>
            <a:chOff x="1965675" y="3299625"/>
            <a:chExt cx="749400" cy="423175"/>
          </a:xfrm>
        </p:grpSpPr>
        <p:sp>
          <p:nvSpPr>
            <p:cNvPr id="1782" name="Google Shape;1782;p66"/>
            <p:cNvSpPr/>
            <p:nvPr/>
          </p:nvSpPr>
          <p:spPr>
            <a:xfrm>
              <a:off x="1965675" y="3299625"/>
              <a:ext cx="749400" cy="423175"/>
            </a:xfrm>
            <a:custGeom>
              <a:rect b="b" l="l" r="r" t="t"/>
              <a:pathLst>
                <a:path extrusionOk="0" h="16927" w="29976">
                  <a:moveTo>
                    <a:pt x="13935" y="0"/>
                  </a:moveTo>
                  <a:cubicBezTo>
                    <a:pt x="13641" y="54"/>
                    <a:pt x="13346" y="134"/>
                    <a:pt x="13052" y="161"/>
                  </a:cubicBezTo>
                  <a:cubicBezTo>
                    <a:pt x="7967" y="616"/>
                    <a:pt x="4095" y="2900"/>
                    <a:pt x="2133" y="7735"/>
                  </a:cubicBezTo>
                  <a:cubicBezTo>
                    <a:pt x="1240" y="9929"/>
                    <a:pt x="723" y="12276"/>
                    <a:pt x="72" y="14559"/>
                  </a:cubicBezTo>
                  <a:cubicBezTo>
                    <a:pt x="0" y="14791"/>
                    <a:pt x="81" y="15139"/>
                    <a:pt x="232" y="15344"/>
                  </a:cubicBezTo>
                  <a:cubicBezTo>
                    <a:pt x="381" y="15546"/>
                    <a:pt x="684" y="15755"/>
                    <a:pt x="914" y="15755"/>
                  </a:cubicBezTo>
                  <a:cubicBezTo>
                    <a:pt x="919" y="15755"/>
                    <a:pt x="924" y="15755"/>
                    <a:pt x="928" y="15755"/>
                  </a:cubicBezTo>
                  <a:cubicBezTo>
                    <a:pt x="1107" y="15746"/>
                    <a:pt x="1347" y="15425"/>
                    <a:pt x="1428" y="15193"/>
                  </a:cubicBezTo>
                  <a:cubicBezTo>
                    <a:pt x="1892" y="13890"/>
                    <a:pt x="2284" y="12561"/>
                    <a:pt x="2757" y="11268"/>
                  </a:cubicBezTo>
                  <a:cubicBezTo>
                    <a:pt x="3489" y="9234"/>
                    <a:pt x="4390" y="7262"/>
                    <a:pt x="5817" y="5612"/>
                  </a:cubicBezTo>
                  <a:cubicBezTo>
                    <a:pt x="6424" y="4907"/>
                    <a:pt x="7155" y="4247"/>
                    <a:pt x="7958" y="3783"/>
                  </a:cubicBezTo>
                  <a:cubicBezTo>
                    <a:pt x="10277" y="2440"/>
                    <a:pt x="12716" y="1782"/>
                    <a:pt x="15273" y="1782"/>
                  </a:cubicBezTo>
                  <a:cubicBezTo>
                    <a:pt x="16266" y="1782"/>
                    <a:pt x="17278" y="1882"/>
                    <a:pt x="18306" y="2079"/>
                  </a:cubicBezTo>
                  <a:cubicBezTo>
                    <a:pt x="22731" y="2926"/>
                    <a:pt x="25738" y="5942"/>
                    <a:pt x="26549" y="10367"/>
                  </a:cubicBezTo>
                  <a:cubicBezTo>
                    <a:pt x="26897" y="12276"/>
                    <a:pt x="27352" y="14167"/>
                    <a:pt x="27781" y="16058"/>
                  </a:cubicBezTo>
                  <a:cubicBezTo>
                    <a:pt x="27906" y="16608"/>
                    <a:pt x="28263" y="16926"/>
                    <a:pt x="28704" y="16926"/>
                  </a:cubicBezTo>
                  <a:cubicBezTo>
                    <a:pt x="28893" y="16926"/>
                    <a:pt x="29098" y="16868"/>
                    <a:pt x="29306" y="16745"/>
                  </a:cubicBezTo>
                  <a:cubicBezTo>
                    <a:pt x="29583" y="16585"/>
                    <a:pt x="29761" y="16246"/>
                    <a:pt x="29975" y="15987"/>
                  </a:cubicBezTo>
                  <a:lnTo>
                    <a:pt x="29975" y="15014"/>
                  </a:lnTo>
                  <a:cubicBezTo>
                    <a:pt x="29788" y="13899"/>
                    <a:pt x="29672" y="12775"/>
                    <a:pt x="29386" y="11687"/>
                  </a:cubicBezTo>
                  <a:cubicBezTo>
                    <a:pt x="28976" y="10108"/>
                    <a:pt x="28539" y="8520"/>
                    <a:pt x="27941" y="6994"/>
                  </a:cubicBezTo>
                  <a:cubicBezTo>
                    <a:pt x="26719" y="3908"/>
                    <a:pt x="24168" y="2195"/>
                    <a:pt x="21224" y="1053"/>
                  </a:cubicBezTo>
                  <a:cubicBezTo>
                    <a:pt x="19912" y="545"/>
                    <a:pt x="18449" y="429"/>
                    <a:pt x="17049" y="143"/>
                  </a:cubicBezTo>
                  <a:cubicBezTo>
                    <a:pt x="16754" y="90"/>
                    <a:pt x="16460" y="45"/>
                    <a:pt x="16165" y="0"/>
                  </a:cubicBezTo>
                  <a:close/>
                </a:path>
              </a:pathLst>
            </a:custGeom>
            <a:solidFill>
              <a:srgbClr val="F37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6"/>
            <p:cNvSpPr/>
            <p:nvPr/>
          </p:nvSpPr>
          <p:spPr>
            <a:xfrm>
              <a:off x="2037925" y="3386150"/>
              <a:ext cx="575450" cy="316650"/>
            </a:xfrm>
            <a:custGeom>
              <a:rect b="b" l="l" r="r" t="t"/>
              <a:pathLst>
                <a:path extrusionOk="0" h="12666" w="23018">
                  <a:moveTo>
                    <a:pt x="12080" y="1"/>
                  </a:moveTo>
                  <a:cubicBezTo>
                    <a:pt x="11527" y="54"/>
                    <a:pt x="10965" y="81"/>
                    <a:pt x="10421" y="152"/>
                  </a:cubicBezTo>
                  <a:cubicBezTo>
                    <a:pt x="4675" y="929"/>
                    <a:pt x="1268" y="5139"/>
                    <a:pt x="152" y="10920"/>
                  </a:cubicBezTo>
                  <a:cubicBezTo>
                    <a:pt x="1" y="11687"/>
                    <a:pt x="358" y="12142"/>
                    <a:pt x="973" y="12214"/>
                  </a:cubicBezTo>
                  <a:cubicBezTo>
                    <a:pt x="1032" y="12221"/>
                    <a:pt x="1087" y="12225"/>
                    <a:pt x="1138" y="12225"/>
                  </a:cubicBezTo>
                  <a:cubicBezTo>
                    <a:pt x="1729" y="12225"/>
                    <a:pt x="1818" y="11726"/>
                    <a:pt x="1990" y="11241"/>
                  </a:cubicBezTo>
                  <a:cubicBezTo>
                    <a:pt x="2517" y="9716"/>
                    <a:pt x="2927" y="8119"/>
                    <a:pt x="3694" y="6718"/>
                  </a:cubicBezTo>
                  <a:cubicBezTo>
                    <a:pt x="4925" y="4470"/>
                    <a:pt x="6781" y="2766"/>
                    <a:pt x="9404" y="2329"/>
                  </a:cubicBezTo>
                  <a:cubicBezTo>
                    <a:pt x="9993" y="2230"/>
                    <a:pt x="10576" y="2182"/>
                    <a:pt x="11150" y="2182"/>
                  </a:cubicBezTo>
                  <a:cubicBezTo>
                    <a:pt x="13377" y="2182"/>
                    <a:pt x="15480" y="2905"/>
                    <a:pt x="17352" y="4203"/>
                  </a:cubicBezTo>
                  <a:cubicBezTo>
                    <a:pt x="19922" y="5996"/>
                    <a:pt x="21688" y="8288"/>
                    <a:pt x="20858" y="11723"/>
                  </a:cubicBezTo>
                  <a:cubicBezTo>
                    <a:pt x="20702" y="12366"/>
                    <a:pt x="20986" y="12666"/>
                    <a:pt x="21593" y="12666"/>
                  </a:cubicBezTo>
                  <a:cubicBezTo>
                    <a:pt x="21643" y="12666"/>
                    <a:pt x="21696" y="12664"/>
                    <a:pt x="21750" y="12660"/>
                  </a:cubicBezTo>
                  <a:cubicBezTo>
                    <a:pt x="22330" y="12615"/>
                    <a:pt x="22732" y="12321"/>
                    <a:pt x="22857" y="11768"/>
                  </a:cubicBezTo>
                  <a:cubicBezTo>
                    <a:pt x="22955" y="11321"/>
                    <a:pt x="23017" y="10849"/>
                    <a:pt x="23008" y="10394"/>
                  </a:cubicBezTo>
                  <a:cubicBezTo>
                    <a:pt x="22981" y="4889"/>
                    <a:pt x="17879" y="54"/>
                    <a:pt x="120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6"/>
            <p:cNvSpPr/>
            <p:nvPr/>
          </p:nvSpPr>
          <p:spPr>
            <a:xfrm>
              <a:off x="2110425" y="3473125"/>
              <a:ext cx="413275" cy="238675"/>
            </a:xfrm>
            <a:custGeom>
              <a:rect b="b" l="l" r="r" t="t"/>
              <a:pathLst>
                <a:path extrusionOk="0" h="9547" w="16531">
                  <a:moveTo>
                    <a:pt x="9213" y="1"/>
                  </a:moveTo>
                  <a:cubicBezTo>
                    <a:pt x="9193" y="1"/>
                    <a:pt x="9173" y="1"/>
                    <a:pt x="9153" y="1"/>
                  </a:cubicBezTo>
                  <a:cubicBezTo>
                    <a:pt x="5567" y="1"/>
                    <a:pt x="3176" y="1366"/>
                    <a:pt x="1615" y="4024"/>
                  </a:cubicBezTo>
                  <a:cubicBezTo>
                    <a:pt x="990" y="5086"/>
                    <a:pt x="660" y="6308"/>
                    <a:pt x="205" y="7468"/>
                  </a:cubicBezTo>
                  <a:cubicBezTo>
                    <a:pt x="45" y="7905"/>
                    <a:pt x="0" y="8342"/>
                    <a:pt x="491" y="8628"/>
                  </a:cubicBezTo>
                  <a:cubicBezTo>
                    <a:pt x="655" y="8724"/>
                    <a:pt x="867" y="8769"/>
                    <a:pt x="1086" y="8769"/>
                  </a:cubicBezTo>
                  <a:cubicBezTo>
                    <a:pt x="1476" y="8769"/>
                    <a:pt x="1888" y="8626"/>
                    <a:pt x="2088" y="8369"/>
                  </a:cubicBezTo>
                  <a:cubicBezTo>
                    <a:pt x="2275" y="8137"/>
                    <a:pt x="2382" y="7842"/>
                    <a:pt x="2534" y="7584"/>
                  </a:cubicBezTo>
                  <a:cubicBezTo>
                    <a:pt x="3176" y="6460"/>
                    <a:pt x="3836" y="5345"/>
                    <a:pt x="4479" y="4221"/>
                  </a:cubicBezTo>
                  <a:cubicBezTo>
                    <a:pt x="5453" y="2512"/>
                    <a:pt x="6909" y="1875"/>
                    <a:pt x="8674" y="1875"/>
                  </a:cubicBezTo>
                  <a:cubicBezTo>
                    <a:pt x="8946" y="1875"/>
                    <a:pt x="9225" y="1890"/>
                    <a:pt x="9510" y="1919"/>
                  </a:cubicBezTo>
                  <a:cubicBezTo>
                    <a:pt x="11794" y="2151"/>
                    <a:pt x="13533" y="3587"/>
                    <a:pt x="14033" y="5800"/>
                  </a:cubicBezTo>
                  <a:cubicBezTo>
                    <a:pt x="14229" y="6701"/>
                    <a:pt x="14336" y="7619"/>
                    <a:pt x="14434" y="8538"/>
                  </a:cubicBezTo>
                  <a:cubicBezTo>
                    <a:pt x="14505" y="9233"/>
                    <a:pt x="14731" y="9547"/>
                    <a:pt x="15285" y="9547"/>
                  </a:cubicBezTo>
                  <a:cubicBezTo>
                    <a:pt x="15293" y="9547"/>
                    <a:pt x="15301" y="9547"/>
                    <a:pt x="15309" y="9546"/>
                  </a:cubicBezTo>
                  <a:cubicBezTo>
                    <a:pt x="16067" y="9546"/>
                    <a:pt x="16531" y="9109"/>
                    <a:pt x="16468" y="8404"/>
                  </a:cubicBezTo>
                  <a:cubicBezTo>
                    <a:pt x="16424" y="7753"/>
                    <a:pt x="16299" y="7120"/>
                    <a:pt x="16219" y="6478"/>
                  </a:cubicBezTo>
                  <a:cubicBezTo>
                    <a:pt x="15677" y="2441"/>
                    <a:pt x="12868" y="1"/>
                    <a:pt x="9213" y="1"/>
                  </a:cubicBezTo>
                  <a:close/>
                </a:path>
              </a:pathLst>
            </a:custGeom>
            <a:solidFill>
              <a:srgbClr val="F37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6"/>
            <p:cNvSpPr/>
            <p:nvPr/>
          </p:nvSpPr>
          <p:spPr>
            <a:xfrm>
              <a:off x="2205600" y="3553525"/>
              <a:ext cx="231575" cy="142525"/>
            </a:xfrm>
            <a:custGeom>
              <a:rect b="b" l="l" r="r" t="t"/>
              <a:pathLst>
                <a:path extrusionOk="0" h="5701" w="9263">
                  <a:moveTo>
                    <a:pt x="5389" y="1"/>
                  </a:moveTo>
                  <a:cubicBezTo>
                    <a:pt x="2858" y="1"/>
                    <a:pt x="250" y="2191"/>
                    <a:pt x="47" y="4698"/>
                  </a:cubicBezTo>
                  <a:cubicBezTo>
                    <a:pt x="0" y="5327"/>
                    <a:pt x="245" y="5700"/>
                    <a:pt x="690" y="5700"/>
                  </a:cubicBezTo>
                  <a:cubicBezTo>
                    <a:pt x="838" y="5700"/>
                    <a:pt x="1009" y="5659"/>
                    <a:pt x="1198" y="5572"/>
                  </a:cubicBezTo>
                  <a:cubicBezTo>
                    <a:pt x="1564" y="5403"/>
                    <a:pt x="1885" y="5046"/>
                    <a:pt x="2117" y="4707"/>
                  </a:cubicBezTo>
                  <a:cubicBezTo>
                    <a:pt x="2367" y="4350"/>
                    <a:pt x="2420" y="3850"/>
                    <a:pt x="2688" y="3520"/>
                  </a:cubicBezTo>
                  <a:cubicBezTo>
                    <a:pt x="3125" y="3012"/>
                    <a:pt x="3607" y="2361"/>
                    <a:pt x="4186" y="2182"/>
                  </a:cubicBezTo>
                  <a:cubicBezTo>
                    <a:pt x="4640" y="2049"/>
                    <a:pt x="5054" y="1976"/>
                    <a:pt x="5413" y="1976"/>
                  </a:cubicBezTo>
                  <a:cubicBezTo>
                    <a:pt x="6429" y="1976"/>
                    <a:pt x="7010" y="2563"/>
                    <a:pt x="6845" y="4047"/>
                  </a:cubicBezTo>
                  <a:cubicBezTo>
                    <a:pt x="6845" y="4163"/>
                    <a:pt x="6845" y="4305"/>
                    <a:pt x="6845" y="4439"/>
                  </a:cubicBezTo>
                  <a:cubicBezTo>
                    <a:pt x="6853" y="5304"/>
                    <a:pt x="7063" y="5556"/>
                    <a:pt x="7819" y="5556"/>
                  </a:cubicBezTo>
                  <a:cubicBezTo>
                    <a:pt x="7859" y="5556"/>
                    <a:pt x="7900" y="5556"/>
                    <a:pt x="7942" y="5554"/>
                  </a:cubicBezTo>
                  <a:cubicBezTo>
                    <a:pt x="8843" y="5519"/>
                    <a:pt x="9263" y="5135"/>
                    <a:pt x="9164" y="4341"/>
                  </a:cubicBezTo>
                  <a:cubicBezTo>
                    <a:pt x="9075" y="3627"/>
                    <a:pt x="8968" y="2905"/>
                    <a:pt x="8718" y="2245"/>
                  </a:cubicBezTo>
                  <a:cubicBezTo>
                    <a:pt x="8281" y="1058"/>
                    <a:pt x="7425" y="309"/>
                    <a:pt x="6140" y="68"/>
                  </a:cubicBezTo>
                  <a:cubicBezTo>
                    <a:pt x="5892" y="23"/>
                    <a:pt x="5641" y="1"/>
                    <a:pt x="5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6"/>
            <p:cNvSpPr/>
            <p:nvPr/>
          </p:nvSpPr>
          <p:spPr>
            <a:xfrm>
              <a:off x="2284825" y="3643750"/>
              <a:ext cx="73175" cy="44675"/>
            </a:xfrm>
            <a:custGeom>
              <a:rect b="b" l="l" r="r" t="t"/>
              <a:pathLst>
                <a:path extrusionOk="0" h="1787" w="2927">
                  <a:moveTo>
                    <a:pt x="1276" y="0"/>
                  </a:moveTo>
                  <a:cubicBezTo>
                    <a:pt x="884" y="259"/>
                    <a:pt x="455" y="491"/>
                    <a:pt x="107" y="812"/>
                  </a:cubicBezTo>
                  <a:cubicBezTo>
                    <a:pt x="0" y="910"/>
                    <a:pt x="45" y="1312"/>
                    <a:pt x="161" y="1481"/>
                  </a:cubicBezTo>
                  <a:cubicBezTo>
                    <a:pt x="229" y="1576"/>
                    <a:pt x="447" y="1646"/>
                    <a:pt x="618" y="1646"/>
                  </a:cubicBezTo>
                  <a:cubicBezTo>
                    <a:pt x="672" y="1646"/>
                    <a:pt x="720" y="1639"/>
                    <a:pt x="759" y="1624"/>
                  </a:cubicBezTo>
                  <a:cubicBezTo>
                    <a:pt x="957" y="1544"/>
                    <a:pt x="1142" y="1507"/>
                    <a:pt x="1321" y="1507"/>
                  </a:cubicBezTo>
                  <a:cubicBezTo>
                    <a:pt x="1601" y="1507"/>
                    <a:pt x="1868" y="1597"/>
                    <a:pt x="2150" y="1749"/>
                  </a:cubicBezTo>
                  <a:cubicBezTo>
                    <a:pt x="2205" y="1775"/>
                    <a:pt x="2280" y="1787"/>
                    <a:pt x="2361" y="1787"/>
                  </a:cubicBezTo>
                  <a:cubicBezTo>
                    <a:pt x="2534" y="1787"/>
                    <a:pt x="2732" y="1733"/>
                    <a:pt x="2811" y="1642"/>
                  </a:cubicBezTo>
                  <a:cubicBezTo>
                    <a:pt x="2927" y="1499"/>
                    <a:pt x="2927" y="1142"/>
                    <a:pt x="2828" y="964"/>
                  </a:cubicBezTo>
                  <a:cubicBezTo>
                    <a:pt x="2525" y="420"/>
                    <a:pt x="2017" y="161"/>
                    <a:pt x="1276" y="0"/>
                  </a:cubicBezTo>
                  <a:close/>
                </a:path>
              </a:pathLst>
            </a:custGeom>
            <a:solidFill>
              <a:srgbClr val="F37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7" name="Google Shape;1787;p66"/>
          <p:cNvSpPr/>
          <p:nvPr/>
        </p:nvSpPr>
        <p:spPr>
          <a:xfrm>
            <a:off x="2935850" y="1698350"/>
            <a:ext cx="885394" cy="1340484"/>
          </a:xfrm>
          <a:custGeom>
            <a:rect b="b" l="l" r="r" t="t"/>
            <a:pathLst>
              <a:path extrusionOk="0" h="26230" w="17325">
                <a:moveTo>
                  <a:pt x="10976" y="0"/>
                </a:moveTo>
                <a:cubicBezTo>
                  <a:pt x="10777" y="0"/>
                  <a:pt x="10578" y="34"/>
                  <a:pt x="10384" y="110"/>
                </a:cubicBezTo>
                <a:cubicBezTo>
                  <a:pt x="9599" y="413"/>
                  <a:pt x="9180" y="1243"/>
                  <a:pt x="8912" y="2037"/>
                </a:cubicBezTo>
                <a:cubicBezTo>
                  <a:pt x="7726" y="5605"/>
                  <a:pt x="8261" y="9486"/>
                  <a:pt x="7940" y="13232"/>
                </a:cubicBezTo>
                <a:cubicBezTo>
                  <a:pt x="7904" y="13705"/>
                  <a:pt x="7824" y="14232"/>
                  <a:pt x="7449" y="14535"/>
                </a:cubicBezTo>
                <a:cubicBezTo>
                  <a:pt x="7255" y="14693"/>
                  <a:pt x="7027" y="14755"/>
                  <a:pt x="6785" y="14755"/>
                </a:cubicBezTo>
                <a:cubicBezTo>
                  <a:pt x="6331" y="14755"/>
                  <a:pt x="5829" y="14533"/>
                  <a:pt x="5415" y="14312"/>
                </a:cubicBezTo>
                <a:cubicBezTo>
                  <a:pt x="5005" y="14095"/>
                  <a:pt x="4512" y="13886"/>
                  <a:pt x="4064" y="13886"/>
                </a:cubicBezTo>
                <a:cubicBezTo>
                  <a:pt x="3811" y="13886"/>
                  <a:pt x="3572" y="13953"/>
                  <a:pt x="3372" y="14124"/>
                </a:cubicBezTo>
                <a:cubicBezTo>
                  <a:pt x="2721" y="14687"/>
                  <a:pt x="3176" y="15811"/>
                  <a:pt x="3872" y="16310"/>
                </a:cubicBezTo>
                <a:cubicBezTo>
                  <a:pt x="4568" y="16810"/>
                  <a:pt x="5469" y="17051"/>
                  <a:pt x="6031" y="17702"/>
                </a:cubicBezTo>
                <a:cubicBezTo>
                  <a:pt x="6414" y="18139"/>
                  <a:pt x="6513" y="18942"/>
                  <a:pt x="5995" y="19201"/>
                </a:cubicBezTo>
                <a:cubicBezTo>
                  <a:pt x="5895" y="19249"/>
                  <a:pt x="5790" y="19269"/>
                  <a:pt x="5683" y="19269"/>
                </a:cubicBezTo>
                <a:cubicBezTo>
                  <a:pt x="5417" y="19269"/>
                  <a:pt x="5137" y="19146"/>
                  <a:pt x="4889" y="19031"/>
                </a:cubicBezTo>
                <a:cubicBezTo>
                  <a:pt x="3890" y="18594"/>
                  <a:pt x="2819" y="18326"/>
                  <a:pt x="1731" y="18237"/>
                </a:cubicBezTo>
                <a:cubicBezTo>
                  <a:pt x="1644" y="18230"/>
                  <a:pt x="1554" y="18226"/>
                  <a:pt x="1464" y="18226"/>
                </a:cubicBezTo>
                <a:cubicBezTo>
                  <a:pt x="1064" y="18226"/>
                  <a:pt x="654" y="18308"/>
                  <a:pt x="428" y="18621"/>
                </a:cubicBezTo>
                <a:cubicBezTo>
                  <a:pt x="0" y="19218"/>
                  <a:pt x="598" y="20012"/>
                  <a:pt x="1205" y="20423"/>
                </a:cubicBezTo>
                <a:cubicBezTo>
                  <a:pt x="1999" y="20949"/>
                  <a:pt x="2900" y="21333"/>
                  <a:pt x="3827" y="21529"/>
                </a:cubicBezTo>
                <a:cubicBezTo>
                  <a:pt x="4193" y="21609"/>
                  <a:pt x="4621" y="21707"/>
                  <a:pt x="4764" y="22046"/>
                </a:cubicBezTo>
                <a:cubicBezTo>
                  <a:pt x="4990" y="22584"/>
                  <a:pt x="4271" y="23029"/>
                  <a:pt x="3682" y="23029"/>
                </a:cubicBezTo>
                <a:cubicBezTo>
                  <a:pt x="3665" y="23029"/>
                  <a:pt x="3648" y="23028"/>
                  <a:pt x="3631" y="23028"/>
                </a:cubicBezTo>
                <a:cubicBezTo>
                  <a:pt x="3292" y="23007"/>
                  <a:pt x="2930" y="22930"/>
                  <a:pt x="2593" y="22930"/>
                </a:cubicBezTo>
                <a:cubicBezTo>
                  <a:pt x="2335" y="22930"/>
                  <a:pt x="2091" y="22975"/>
                  <a:pt x="1883" y="23126"/>
                </a:cubicBezTo>
                <a:cubicBezTo>
                  <a:pt x="1499" y="23393"/>
                  <a:pt x="1392" y="23946"/>
                  <a:pt x="1544" y="24384"/>
                </a:cubicBezTo>
                <a:cubicBezTo>
                  <a:pt x="1686" y="24830"/>
                  <a:pt x="2034" y="25178"/>
                  <a:pt x="2418" y="25445"/>
                </a:cubicBezTo>
                <a:cubicBezTo>
                  <a:pt x="3143" y="25958"/>
                  <a:pt x="4035" y="26230"/>
                  <a:pt x="4924" y="26230"/>
                </a:cubicBezTo>
                <a:cubicBezTo>
                  <a:pt x="5304" y="26230"/>
                  <a:pt x="5683" y="26180"/>
                  <a:pt x="6049" y="26079"/>
                </a:cubicBezTo>
                <a:cubicBezTo>
                  <a:pt x="7396" y="25713"/>
                  <a:pt x="7860" y="24633"/>
                  <a:pt x="8939" y="23955"/>
                </a:cubicBezTo>
                <a:cubicBezTo>
                  <a:pt x="10090" y="23233"/>
                  <a:pt x="11892" y="23144"/>
                  <a:pt x="13186" y="22671"/>
                </a:cubicBezTo>
                <a:cubicBezTo>
                  <a:pt x="13935" y="22394"/>
                  <a:pt x="14711" y="22055"/>
                  <a:pt x="15166" y="21404"/>
                </a:cubicBezTo>
                <a:cubicBezTo>
                  <a:pt x="15621" y="20753"/>
                  <a:pt x="15594" y="19700"/>
                  <a:pt x="14916" y="19299"/>
                </a:cubicBezTo>
                <a:cubicBezTo>
                  <a:pt x="14718" y="19180"/>
                  <a:pt x="14509" y="19130"/>
                  <a:pt x="14295" y="19130"/>
                </a:cubicBezTo>
                <a:cubicBezTo>
                  <a:pt x="13655" y="19130"/>
                  <a:pt x="12976" y="19582"/>
                  <a:pt x="12427" y="20003"/>
                </a:cubicBezTo>
                <a:cubicBezTo>
                  <a:pt x="11941" y="20371"/>
                  <a:pt x="11292" y="20712"/>
                  <a:pt x="10718" y="20712"/>
                </a:cubicBezTo>
                <a:cubicBezTo>
                  <a:pt x="10429" y="20712"/>
                  <a:pt x="10159" y="20626"/>
                  <a:pt x="9938" y="20414"/>
                </a:cubicBezTo>
                <a:cubicBezTo>
                  <a:pt x="9385" y="19879"/>
                  <a:pt x="9635" y="18888"/>
                  <a:pt x="10215" y="18380"/>
                </a:cubicBezTo>
                <a:cubicBezTo>
                  <a:pt x="10795" y="17871"/>
                  <a:pt x="11580" y="17702"/>
                  <a:pt x="12311" y="17461"/>
                </a:cubicBezTo>
                <a:cubicBezTo>
                  <a:pt x="13703" y="16997"/>
                  <a:pt x="14988" y="16239"/>
                  <a:pt x="16067" y="15240"/>
                </a:cubicBezTo>
                <a:cubicBezTo>
                  <a:pt x="16718" y="14633"/>
                  <a:pt x="17325" y="13803"/>
                  <a:pt x="17155" y="12929"/>
                </a:cubicBezTo>
                <a:cubicBezTo>
                  <a:pt x="16994" y="12064"/>
                  <a:pt x="16083" y="11559"/>
                  <a:pt x="15189" y="11559"/>
                </a:cubicBezTo>
                <a:cubicBezTo>
                  <a:pt x="14950" y="11559"/>
                  <a:pt x="14711" y="11596"/>
                  <a:pt x="14488" y="11671"/>
                </a:cubicBezTo>
                <a:cubicBezTo>
                  <a:pt x="13435" y="12037"/>
                  <a:pt x="12713" y="13000"/>
                  <a:pt x="12177" y="13982"/>
                </a:cubicBezTo>
                <a:cubicBezTo>
                  <a:pt x="11887" y="14516"/>
                  <a:pt x="11427" y="15155"/>
                  <a:pt x="10893" y="15155"/>
                </a:cubicBezTo>
                <a:cubicBezTo>
                  <a:pt x="10803" y="15155"/>
                  <a:pt x="10710" y="15137"/>
                  <a:pt x="10616" y="15097"/>
                </a:cubicBezTo>
                <a:cubicBezTo>
                  <a:pt x="10152" y="14901"/>
                  <a:pt x="10054" y="14303"/>
                  <a:pt x="10090" y="13812"/>
                </a:cubicBezTo>
                <a:cubicBezTo>
                  <a:pt x="10340" y="10663"/>
                  <a:pt x="13578" y="8477"/>
                  <a:pt x="14140" y="5373"/>
                </a:cubicBezTo>
                <a:cubicBezTo>
                  <a:pt x="14399" y="3910"/>
                  <a:pt x="14006" y="2349"/>
                  <a:pt x="13079" y="1189"/>
                </a:cubicBezTo>
                <a:cubicBezTo>
                  <a:pt x="12565" y="540"/>
                  <a:pt x="11767" y="0"/>
                  <a:pt x="10976" y="0"/>
                </a:cubicBezTo>
                <a:close/>
              </a:path>
            </a:pathLst>
          </a:custGeom>
          <a:solidFill>
            <a:srgbClr val="F37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8" name="Google Shape;1788;p66"/>
          <p:cNvGrpSpPr/>
          <p:nvPr/>
        </p:nvGrpSpPr>
        <p:grpSpPr>
          <a:xfrm>
            <a:off x="1092903" y="1853469"/>
            <a:ext cx="1228275" cy="1177373"/>
            <a:chOff x="576675" y="2121825"/>
            <a:chExt cx="1011675" cy="969750"/>
          </a:xfrm>
        </p:grpSpPr>
        <p:sp>
          <p:nvSpPr>
            <p:cNvPr id="1789" name="Google Shape;1789;p66"/>
            <p:cNvSpPr/>
            <p:nvPr/>
          </p:nvSpPr>
          <p:spPr>
            <a:xfrm>
              <a:off x="591825" y="2121825"/>
              <a:ext cx="981350" cy="969750"/>
            </a:xfrm>
            <a:custGeom>
              <a:rect b="b" l="l" r="r" t="t"/>
              <a:pathLst>
                <a:path extrusionOk="0" h="38790" w="39254">
                  <a:moveTo>
                    <a:pt x="16551" y="352"/>
                  </a:moveTo>
                  <a:cubicBezTo>
                    <a:pt x="17069" y="352"/>
                    <a:pt x="17567" y="396"/>
                    <a:pt x="18048" y="482"/>
                  </a:cubicBezTo>
                  <a:cubicBezTo>
                    <a:pt x="19707" y="786"/>
                    <a:pt x="21153" y="1651"/>
                    <a:pt x="22000" y="2855"/>
                  </a:cubicBezTo>
                  <a:cubicBezTo>
                    <a:pt x="22749" y="3908"/>
                    <a:pt x="23062" y="5219"/>
                    <a:pt x="23365" y="6477"/>
                  </a:cubicBezTo>
                  <a:cubicBezTo>
                    <a:pt x="23686" y="7815"/>
                    <a:pt x="24025" y="9198"/>
                    <a:pt x="24864" y="10322"/>
                  </a:cubicBezTo>
                  <a:cubicBezTo>
                    <a:pt x="26202" y="12124"/>
                    <a:pt x="28272" y="12740"/>
                    <a:pt x="30270" y="13337"/>
                  </a:cubicBezTo>
                  <a:cubicBezTo>
                    <a:pt x="31572" y="13730"/>
                    <a:pt x="32919" y="14140"/>
                    <a:pt x="34035" y="14872"/>
                  </a:cubicBezTo>
                  <a:cubicBezTo>
                    <a:pt x="37273" y="16995"/>
                    <a:pt x="38941" y="22241"/>
                    <a:pt x="38861" y="26095"/>
                  </a:cubicBezTo>
                  <a:cubicBezTo>
                    <a:pt x="38772" y="30484"/>
                    <a:pt x="36506" y="33588"/>
                    <a:pt x="31929" y="35586"/>
                  </a:cubicBezTo>
                  <a:cubicBezTo>
                    <a:pt x="31902" y="35595"/>
                    <a:pt x="31867" y="35613"/>
                    <a:pt x="31840" y="35622"/>
                  </a:cubicBezTo>
                  <a:cubicBezTo>
                    <a:pt x="28878" y="36898"/>
                    <a:pt x="25854" y="37585"/>
                    <a:pt x="23017" y="38138"/>
                  </a:cubicBezTo>
                  <a:cubicBezTo>
                    <a:pt x="22000" y="38338"/>
                    <a:pt x="20961" y="38436"/>
                    <a:pt x="19918" y="38436"/>
                  </a:cubicBezTo>
                  <a:cubicBezTo>
                    <a:pt x="16211" y="38436"/>
                    <a:pt x="12450" y="37201"/>
                    <a:pt x="9421" y="34917"/>
                  </a:cubicBezTo>
                  <a:cubicBezTo>
                    <a:pt x="3988" y="30840"/>
                    <a:pt x="1812" y="23418"/>
                    <a:pt x="1134" y="20421"/>
                  </a:cubicBezTo>
                  <a:cubicBezTo>
                    <a:pt x="358" y="17031"/>
                    <a:pt x="402" y="13935"/>
                    <a:pt x="1268" y="11223"/>
                  </a:cubicBezTo>
                  <a:cubicBezTo>
                    <a:pt x="2820" y="6370"/>
                    <a:pt x="7343" y="2481"/>
                    <a:pt x="13365" y="830"/>
                  </a:cubicBezTo>
                  <a:cubicBezTo>
                    <a:pt x="14515" y="509"/>
                    <a:pt x="15569" y="352"/>
                    <a:pt x="16551" y="352"/>
                  </a:cubicBezTo>
                  <a:close/>
                  <a:moveTo>
                    <a:pt x="16562" y="0"/>
                  </a:moveTo>
                  <a:cubicBezTo>
                    <a:pt x="15542" y="0"/>
                    <a:pt x="14452" y="161"/>
                    <a:pt x="13266" y="482"/>
                  </a:cubicBezTo>
                  <a:cubicBezTo>
                    <a:pt x="10456" y="1258"/>
                    <a:pt x="7860" y="2570"/>
                    <a:pt x="5755" y="4274"/>
                  </a:cubicBezTo>
                  <a:cubicBezTo>
                    <a:pt x="4631" y="5193"/>
                    <a:pt x="3649" y="6219"/>
                    <a:pt x="2856" y="7325"/>
                  </a:cubicBezTo>
                  <a:cubicBezTo>
                    <a:pt x="2008" y="8502"/>
                    <a:pt x="1357" y="9778"/>
                    <a:pt x="929" y="11116"/>
                  </a:cubicBezTo>
                  <a:cubicBezTo>
                    <a:pt x="45" y="13891"/>
                    <a:pt x="1" y="17049"/>
                    <a:pt x="786" y="20501"/>
                  </a:cubicBezTo>
                  <a:cubicBezTo>
                    <a:pt x="1437" y="23383"/>
                    <a:pt x="2472" y="26175"/>
                    <a:pt x="3765" y="28575"/>
                  </a:cubicBezTo>
                  <a:cubicBezTo>
                    <a:pt x="5282" y="31394"/>
                    <a:pt x="7111" y="33624"/>
                    <a:pt x="9198" y="35203"/>
                  </a:cubicBezTo>
                  <a:cubicBezTo>
                    <a:pt x="12297" y="37529"/>
                    <a:pt x="16140" y="38789"/>
                    <a:pt x="19926" y="38789"/>
                  </a:cubicBezTo>
                  <a:cubicBezTo>
                    <a:pt x="20991" y="38789"/>
                    <a:pt x="22051" y="38689"/>
                    <a:pt x="23088" y="38486"/>
                  </a:cubicBezTo>
                  <a:cubicBezTo>
                    <a:pt x="25934" y="37924"/>
                    <a:pt x="28994" y="37237"/>
                    <a:pt x="31983" y="35952"/>
                  </a:cubicBezTo>
                  <a:cubicBezTo>
                    <a:pt x="32009" y="35934"/>
                    <a:pt x="32036" y="35925"/>
                    <a:pt x="32072" y="35908"/>
                  </a:cubicBezTo>
                  <a:cubicBezTo>
                    <a:pt x="33134" y="35444"/>
                    <a:pt x="34097" y="34908"/>
                    <a:pt x="34918" y="34320"/>
                  </a:cubicBezTo>
                  <a:cubicBezTo>
                    <a:pt x="35810" y="33677"/>
                    <a:pt x="36568" y="32955"/>
                    <a:pt x="37184" y="32170"/>
                  </a:cubicBezTo>
                  <a:cubicBezTo>
                    <a:pt x="37817" y="31349"/>
                    <a:pt x="38317" y="30430"/>
                    <a:pt x="38656" y="29449"/>
                  </a:cubicBezTo>
                  <a:cubicBezTo>
                    <a:pt x="39004" y="28423"/>
                    <a:pt x="39191" y="27299"/>
                    <a:pt x="39218" y="26095"/>
                  </a:cubicBezTo>
                  <a:cubicBezTo>
                    <a:pt x="39253" y="24078"/>
                    <a:pt x="38834" y="21759"/>
                    <a:pt x="38058" y="19761"/>
                  </a:cubicBezTo>
                  <a:cubicBezTo>
                    <a:pt x="37425" y="18119"/>
                    <a:pt x="36247" y="15898"/>
                    <a:pt x="34231" y="14578"/>
                  </a:cubicBezTo>
                  <a:cubicBezTo>
                    <a:pt x="33080" y="13819"/>
                    <a:pt x="31697" y="13400"/>
                    <a:pt x="30368" y="13007"/>
                  </a:cubicBezTo>
                  <a:cubicBezTo>
                    <a:pt x="28343" y="12392"/>
                    <a:pt x="26416" y="11821"/>
                    <a:pt x="25149" y="10108"/>
                  </a:cubicBezTo>
                  <a:cubicBezTo>
                    <a:pt x="24355" y="9046"/>
                    <a:pt x="24025" y="7699"/>
                    <a:pt x="23713" y="6397"/>
                  </a:cubicBezTo>
                  <a:cubicBezTo>
                    <a:pt x="23401" y="5103"/>
                    <a:pt x="23080" y="3765"/>
                    <a:pt x="22294" y="2659"/>
                  </a:cubicBezTo>
                  <a:cubicBezTo>
                    <a:pt x="21393" y="1374"/>
                    <a:pt x="19868" y="456"/>
                    <a:pt x="18119" y="134"/>
                  </a:cubicBezTo>
                  <a:cubicBezTo>
                    <a:pt x="17617" y="45"/>
                    <a:pt x="17099" y="0"/>
                    <a:pt x="165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6"/>
            <p:cNvSpPr/>
            <p:nvPr/>
          </p:nvSpPr>
          <p:spPr>
            <a:xfrm>
              <a:off x="576675" y="2151575"/>
              <a:ext cx="1011675" cy="907675"/>
            </a:xfrm>
            <a:custGeom>
              <a:rect b="b" l="l" r="r" t="t"/>
              <a:pathLst>
                <a:path extrusionOk="0" h="36307" w="40467">
                  <a:moveTo>
                    <a:pt x="15093" y="1"/>
                  </a:moveTo>
                  <a:cubicBezTo>
                    <a:pt x="12941" y="1"/>
                    <a:pt x="10842" y="675"/>
                    <a:pt x="9216" y="1862"/>
                  </a:cubicBezTo>
                  <a:cubicBezTo>
                    <a:pt x="7583" y="3048"/>
                    <a:pt x="6227" y="4484"/>
                    <a:pt x="5014" y="6349"/>
                  </a:cubicBezTo>
                  <a:cubicBezTo>
                    <a:pt x="4398" y="7170"/>
                    <a:pt x="3845" y="8258"/>
                    <a:pt x="3346" y="9373"/>
                  </a:cubicBezTo>
                  <a:cubicBezTo>
                    <a:pt x="0" y="16858"/>
                    <a:pt x="2025" y="26118"/>
                    <a:pt x="8234" y="31497"/>
                  </a:cubicBezTo>
                  <a:cubicBezTo>
                    <a:pt x="11960" y="34727"/>
                    <a:pt x="16951" y="36307"/>
                    <a:pt x="21942" y="36307"/>
                  </a:cubicBezTo>
                  <a:cubicBezTo>
                    <a:pt x="26104" y="36307"/>
                    <a:pt x="30267" y="35208"/>
                    <a:pt x="33695" y="33049"/>
                  </a:cubicBezTo>
                  <a:cubicBezTo>
                    <a:pt x="37451" y="30694"/>
                    <a:pt x="40466" y="26617"/>
                    <a:pt x="39315" y="21978"/>
                  </a:cubicBezTo>
                  <a:cubicBezTo>
                    <a:pt x="38842" y="20051"/>
                    <a:pt x="37843" y="17803"/>
                    <a:pt x="36237" y="16546"/>
                  </a:cubicBezTo>
                  <a:cubicBezTo>
                    <a:pt x="34765" y="15386"/>
                    <a:pt x="32830" y="15047"/>
                    <a:pt x="31144" y="14324"/>
                  </a:cubicBezTo>
                  <a:cubicBezTo>
                    <a:pt x="29011" y="13414"/>
                    <a:pt x="27165" y="11862"/>
                    <a:pt x="25871" y="9935"/>
                  </a:cubicBezTo>
                  <a:cubicBezTo>
                    <a:pt x="24560" y="7972"/>
                    <a:pt x="24203" y="5439"/>
                    <a:pt x="22704" y="3601"/>
                  </a:cubicBezTo>
                  <a:cubicBezTo>
                    <a:pt x="20652" y="1090"/>
                    <a:pt x="17829" y="1"/>
                    <a:pt x="15093" y="1"/>
                  </a:cubicBezTo>
                  <a:close/>
                </a:path>
              </a:pathLst>
            </a:custGeom>
            <a:solidFill>
              <a:srgbClr val="FBAF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1" name="Google Shape;1791;p66"/>
          <p:cNvSpPr/>
          <p:nvPr/>
        </p:nvSpPr>
        <p:spPr>
          <a:xfrm>
            <a:off x="2321163" y="3536175"/>
            <a:ext cx="666875" cy="462225"/>
          </a:xfrm>
          <a:custGeom>
            <a:rect b="b" l="l" r="r" t="t"/>
            <a:pathLst>
              <a:path extrusionOk="0" h="18489" w="26675">
                <a:moveTo>
                  <a:pt x="14324" y="0"/>
                </a:moveTo>
                <a:cubicBezTo>
                  <a:pt x="13807" y="0"/>
                  <a:pt x="13284" y="93"/>
                  <a:pt x="12758" y="253"/>
                </a:cubicBezTo>
                <a:cubicBezTo>
                  <a:pt x="11902" y="512"/>
                  <a:pt x="11099" y="895"/>
                  <a:pt x="10278" y="1243"/>
                </a:cubicBezTo>
                <a:cubicBezTo>
                  <a:pt x="8717" y="1903"/>
                  <a:pt x="7120" y="2260"/>
                  <a:pt x="5478" y="2278"/>
                </a:cubicBezTo>
                <a:cubicBezTo>
                  <a:pt x="4863" y="2278"/>
                  <a:pt x="4238" y="2305"/>
                  <a:pt x="3623" y="2358"/>
                </a:cubicBezTo>
                <a:cubicBezTo>
                  <a:pt x="2811" y="2421"/>
                  <a:pt x="2035" y="2626"/>
                  <a:pt x="1339" y="3125"/>
                </a:cubicBezTo>
                <a:cubicBezTo>
                  <a:pt x="402" y="3803"/>
                  <a:pt x="1" y="4740"/>
                  <a:pt x="242" y="5775"/>
                </a:cubicBezTo>
                <a:cubicBezTo>
                  <a:pt x="411" y="6498"/>
                  <a:pt x="759" y="7131"/>
                  <a:pt x="1152" y="7738"/>
                </a:cubicBezTo>
                <a:cubicBezTo>
                  <a:pt x="1446" y="8202"/>
                  <a:pt x="1776" y="8630"/>
                  <a:pt x="2026" y="9111"/>
                </a:cubicBezTo>
                <a:cubicBezTo>
                  <a:pt x="2543" y="10084"/>
                  <a:pt x="2686" y="11154"/>
                  <a:pt x="2606" y="12278"/>
                </a:cubicBezTo>
                <a:cubicBezTo>
                  <a:pt x="2570" y="12742"/>
                  <a:pt x="2534" y="13197"/>
                  <a:pt x="2490" y="13661"/>
                </a:cubicBezTo>
                <a:cubicBezTo>
                  <a:pt x="2231" y="16311"/>
                  <a:pt x="3748" y="17801"/>
                  <a:pt x="6085" y="18309"/>
                </a:cubicBezTo>
                <a:cubicBezTo>
                  <a:pt x="6626" y="18428"/>
                  <a:pt x="7165" y="18488"/>
                  <a:pt x="7700" y="18488"/>
                </a:cubicBezTo>
                <a:cubicBezTo>
                  <a:pt x="9132" y="18488"/>
                  <a:pt x="10534" y="18057"/>
                  <a:pt x="11866" y="17167"/>
                </a:cubicBezTo>
                <a:cubicBezTo>
                  <a:pt x="12196" y="16944"/>
                  <a:pt x="12526" y="16712"/>
                  <a:pt x="12856" y="16489"/>
                </a:cubicBezTo>
                <a:cubicBezTo>
                  <a:pt x="12856" y="16489"/>
                  <a:pt x="12865" y="16489"/>
                  <a:pt x="12865" y="16498"/>
                </a:cubicBezTo>
                <a:cubicBezTo>
                  <a:pt x="13240" y="16239"/>
                  <a:pt x="13623" y="15990"/>
                  <a:pt x="13989" y="15722"/>
                </a:cubicBezTo>
                <a:cubicBezTo>
                  <a:pt x="14694" y="15231"/>
                  <a:pt x="15452" y="15008"/>
                  <a:pt x="16273" y="15008"/>
                </a:cubicBezTo>
                <a:cubicBezTo>
                  <a:pt x="17129" y="15008"/>
                  <a:pt x="17941" y="15178"/>
                  <a:pt x="18744" y="15374"/>
                </a:cubicBezTo>
                <a:cubicBezTo>
                  <a:pt x="19208" y="15490"/>
                  <a:pt x="19672" y="15615"/>
                  <a:pt x="20136" y="15722"/>
                </a:cubicBezTo>
                <a:cubicBezTo>
                  <a:pt x="20793" y="15878"/>
                  <a:pt x="21461" y="15962"/>
                  <a:pt x="22142" y="15962"/>
                </a:cubicBezTo>
                <a:cubicBezTo>
                  <a:pt x="22358" y="15962"/>
                  <a:pt x="22575" y="15953"/>
                  <a:pt x="22794" y="15936"/>
                </a:cubicBezTo>
                <a:cubicBezTo>
                  <a:pt x="25131" y="15740"/>
                  <a:pt x="26211" y="14063"/>
                  <a:pt x="26496" y="12475"/>
                </a:cubicBezTo>
                <a:cubicBezTo>
                  <a:pt x="26675" y="11493"/>
                  <a:pt x="26514" y="10583"/>
                  <a:pt x="26077" y="9736"/>
                </a:cubicBezTo>
                <a:cubicBezTo>
                  <a:pt x="25372" y="8362"/>
                  <a:pt x="24364" y="7292"/>
                  <a:pt x="22732" y="6890"/>
                </a:cubicBezTo>
                <a:cubicBezTo>
                  <a:pt x="22301" y="6782"/>
                  <a:pt x="21855" y="6746"/>
                  <a:pt x="21405" y="6746"/>
                </a:cubicBezTo>
                <a:cubicBezTo>
                  <a:pt x="21259" y="6746"/>
                  <a:pt x="21112" y="6750"/>
                  <a:pt x="20965" y="6756"/>
                </a:cubicBezTo>
                <a:cubicBezTo>
                  <a:pt x="20394" y="6774"/>
                  <a:pt x="19832" y="6828"/>
                  <a:pt x="19270" y="6846"/>
                </a:cubicBezTo>
                <a:cubicBezTo>
                  <a:pt x="19250" y="6846"/>
                  <a:pt x="19230" y="6846"/>
                  <a:pt x="19209" y="6846"/>
                </a:cubicBezTo>
                <a:cubicBezTo>
                  <a:pt x="17999" y="6846"/>
                  <a:pt x="17331" y="6318"/>
                  <a:pt x="17103" y="5177"/>
                </a:cubicBezTo>
                <a:cubicBezTo>
                  <a:pt x="16987" y="4615"/>
                  <a:pt x="17022" y="4035"/>
                  <a:pt x="17085" y="3456"/>
                </a:cubicBezTo>
                <a:cubicBezTo>
                  <a:pt x="17120" y="3063"/>
                  <a:pt x="17183" y="2671"/>
                  <a:pt x="17156" y="2278"/>
                </a:cubicBezTo>
                <a:cubicBezTo>
                  <a:pt x="17067" y="1163"/>
                  <a:pt x="16460" y="449"/>
                  <a:pt x="15363" y="137"/>
                </a:cubicBezTo>
                <a:cubicBezTo>
                  <a:pt x="15020" y="43"/>
                  <a:pt x="14674" y="0"/>
                  <a:pt x="143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5" name="Shape 1795"/>
        <p:cNvGrpSpPr/>
        <p:nvPr/>
      </p:nvGrpSpPr>
      <p:grpSpPr>
        <a:xfrm>
          <a:off x="0" y="0"/>
          <a:ext cx="0" cy="0"/>
          <a:chOff x="0" y="0"/>
          <a:chExt cx="0" cy="0"/>
        </a:xfrm>
      </p:grpSpPr>
      <p:sp>
        <p:nvSpPr>
          <p:cNvPr id="1796" name="Google Shape;1796;p67"/>
          <p:cNvSpPr txBox="1"/>
          <p:nvPr>
            <p:ph type="title"/>
          </p:nvPr>
        </p:nvSpPr>
        <p:spPr>
          <a:xfrm>
            <a:off x="713225" y="460651"/>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797" name="Google Shape;1797;p67"/>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sz="1400"/>
              <a:t>Photos</a:t>
            </a:r>
            <a:endParaRPr b="1" sz="1400"/>
          </a:p>
          <a:p>
            <a:pPr indent="0" lvl="0" marL="0" rtl="0" algn="l">
              <a:spcBef>
                <a:spcPts val="0"/>
              </a:spcBef>
              <a:spcAft>
                <a:spcPts val="0"/>
              </a:spcAft>
              <a:buNone/>
            </a:pPr>
            <a:r>
              <a:t/>
            </a:r>
            <a:endParaRPr u="sng"/>
          </a:p>
          <a:p>
            <a:pPr indent="-304800" lvl="0" marL="457200" rtl="0" algn="l">
              <a:spcBef>
                <a:spcPts val="0"/>
              </a:spcBef>
              <a:spcAft>
                <a:spcPts val="0"/>
              </a:spcAft>
              <a:buClr>
                <a:schemeClr val="lt2"/>
              </a:buClr>
              <a:buSzPts val="1200"/>
              <a:buChar char="●"/>
            </a:pPr>
            <a:r>
              <a:rPr lang="en">
                <a:uFill>
                  <a:noFill/>
                </a:uFill>
                <a:hlinkClick r:id="rId3"/>
              </a:rPr>
              <a:t>Happy husband and wife playing the business card game</a:t>
            </a:r>
            <a:endParaRPr/>
          </a:p>
          <a:p>
            <a:pPr indent="-304800" lvl="0" marL="457200" rtl="0" algn="l">
              <a:spcBef>
                <a:spcPts val="0"/>
              </a:spcBef>
              <a:spcAft>
                <a:spcPts val="0"/>
              </a:spcAft>
              <a:buClr>
                <a:schemeClr val="lt2"/>
              </a:buClr>
              <a:buSzPts val="1200"/>
              <a:buChar char="●"/>
            </a:pPr>
            <a:r>
              <a:rPr lang="en">
                <a:uFill>
                  <a:noFill/>
                </a:uFill>
                <a:hlinkClick r:id="rId4"/>
              </a:rPr>
              <a:t>Serious young couple looking at their cards playing the board game</a:t>
            </a:r>
            <a:endParaRPr/>
          </a:p>
          <a:p>
            <a:pPr indent="0" lvl="0" marL="0" rtl="0" algn="l">
              <a:spcBef>
                <a:spcPts val="0"/>
              </a:spcBef>
              <a:spcAft>
                <a:spcPts val="0"/>
              </a:spcAft>
              <a:buNone/>
            </a:pPr>
            <a:r>
              <a:t/>
            </a:r>
            <a:endParaRPr u="sng"/>
          </a:p>
          <a:p>
            <a:pPr indent="0" lvl="0" marL="0" rtl="0" algn="l">
              <a:spcBef>
                <a:spcPts val="0"/>
              </a:spcBef>
              <a:spcAft>
                <a:spcPts val="0"/>
              </a:spcAft>
              <a:buNone/>
            </a:pPr>
            <a:r>
              <a:rPr b="1" lang="en" sz="1400"/>
              <a:t>Vector</a:t>
            </a:r>
            <a:endParaRPr b="1" sz="1400"/>
          </a:p>
          <a:p>
            <a:pPr indent="0" lvl="0" marL="0" rtl="0" algn="l">
              <a:spcBef>
                <a:spcPts val="0"/>
              </a:spcBef>
              <a:spcAft>
                <a:spcPts val="0"/>
              </a:spcAft>
              <a:buNone/>
            </a:pPr>
            <a:r>
              <a:t/>
            </a:r>
            <a:endParaRPr/>
          </a:p>
          <a:p>
            <a:pPr indent="-304800" lvl="0" marL="457200" rtl="0" algn="l">
              <a:spcBef>
                <a:spcPts val="0"/>
              </a:spcBef>
              <a:spcAft>
                <a:spcPts val="0"/>
              </a:spcAft>
              <a:buClr>
                <a:schemeClr val="lt2"/>
              </a:buClr>
              <a:buSzPts val="1200"/>
              <a:buChar char="●"/>
            </a:pPr>
            <a:r>
              <a:rPr lang="en">
                <a:uFill>
                  <a:noFill/>
                </a:uFill>
                <a:hlinkClick r:id="rId5"/>
              </a:rPr>
              <a:t>Happy day concept banner template style</a:t>
            </a:r>
            <a:endParaRPr/>
          </a:p>
          <a:p>
            <a:pPr indent="-304800" lvl="0" marL="457200" rtl="0" algn="l">
              <a:spcBef>
                <a:spcPts val="0"/>
              </a:spcBef>
              <a:spcAft>
                <a:spcPts val="0"/>
              </a:spcAft>
              <a:buClr>
                <a:schemeClr val="lt2"/>
              </a:buClr>
              <a:buSzPts val="1200"/>
              <a:buChar char="●"/>
            </a:pPr>
            <a:r>
              <a:rPr lang="en">
                <a:uFill>
                  <a:noFill/>
                </a:uFill>
                <a:hlinkClick r:id="rId6"/>
              </a:rPr>
              <a:t>April fools day with dice and clown</a:t>
            </a:r>
            <a:endParaRPr/>
          </a:p>
          <a:p>
            <a:pPr indent="-304800" lvl="0" marL="457200" rtl="0" algn="l">
              <a:spcBef>
                <a:spcPts val="0"/>
              </a:spcBef>
              <a:spcAft>
                <a:spcPts val="0"/>
              </a:spcAft>
              <a:buClr>
                <a:schemeClr val="lt2"/>
              </a:buClr>
              <a:buSzPts val="1200"/>
              <a:buChar char="●"/>
            </a:pPr>
            <a:r>
              <a:rPr lang="en">
                <a:uFill>
                  <a:noFill/>
                </a:uFill>
                <a:hlinkClick r:id="rId7"/>
              </a:rPr>
              <a:t>Colors and vocabulary set in english</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01" name="Shape 1801"/>
        <p:cNvGrpSpPr/>
        <p:nvPr/>
      </p:nvGrpSpPr>
      <p:grpSpPr>
        <a:xfrm>
          <a:off x="0" y="0"/>
          <a:ext cx="0" cy="0"/>
          <a:chOff x="0" y="0"/>
          <a:chExt cx="0" cy="0"/>
        </a:xfrm>
      </p:grpSpPr>
      <p:sp>
        <p:nvSpPr>
          <p:cNvPr id="1802" name="Google Shape;1802;p68"/>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803" name="Google Shape;1803;p68"/>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804" name="Google Shape;1804;p6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08" name="Shape 1808"/>
        <p:cNvGrpSpPr/>
        <p:nvPr/>
      </p:nvGrpSpPr>
      <p:grpSpPr>
        <a:xfrm>
          <a:off x="0" y="0"/>
          <a:ext cx="0" cy="0"/>
          <a:chOff x="0" y="0"/>
          <a:chExt cx="0" cy="0"/>
        </a:xfrm>
      </p:grpSpPr>
      <p:sp>
        <p:nvSpPr>
          <p:cNvPr id="1809" name="Google Shape;1809;p69"/>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810" name="Google Shape;1810;p69"/>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1811" name="Google Shape;1811;p69"/>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9" name="Shape 679"/>
        <p:cNvGrpSpPr/>
        <p:nvPr/>
      </p:nvGrpSpPr>
      <p:grpSpPr>
        <a:xfrm>
          <a:off x="0" y="0"/>
          <a:ext cx="0" cy="0"/>
          <a:chOff x="0" y="0"/>
          <a:chExt cx="0" cy="0"/>
        </a:xfrm>
      </p:grpSpPr>
      <p:sp>
        <p:nvSpPr>
          <p:cNvPr id="680" name="Google Shape;680;p34"/>
          <p:cNvSpPr txBox="1"/>
          <p:nvPr>
            <p:ph type="title"/>
          </p:nvPr>
        </p:nvSpPr>
        <p:spPr>
          <a:xfrm>
            <a:off x="2826925" y="1160000"/>
            <a:ext cx="3490200" cy="94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681" name="Google Shape;681;p34"/>
          <p:cNvSpPr txBox="1"/>
          <p:nvPr>
            <p:ph idx="1" type="subTitle"/>
          </p:nvPr>
        </p:nvSpPr>
        <p:spPr>
          <a:xfrm>
            <a:off x="2826850" y="2160100"/>
            <a:ext cx="3490200" cy="18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Mercury is the closest planet to the Sun and the smallest one in the Solar System. Mercury is only a bit larger than the Moon. </a:t>
            </a:r>
            <a:endParaRPr/>
          </a:p>
        </p:txBody>
      </p:sp>
      <p:grpSp>
        <p:nvGrpSpPr>
          <p:cNvPr id="682" name="Google Shape;682;p34"/>
          <p:cNvGrpSpPr/>
          <p:nvPr/>
        </p:nvGrpSpPr>
        <p:grpSpPr>
          <a:xfrm>
            <a:off x="-1571226" y="475189"/>
            <a:ext cx="3730251" cy="4622420"/>
            <a:chOff x="-1571226" y="475189"/>
            <a:chExt cx="3730251" cy="4622420"/>
          </a:xfrm>
        </p:grpSpPr>
        <p:sp>
          <p:nvSpPr>
            <p:cNvPr id="683" name="Google Shape;683;p34"/>
            <p:cNvSpPr/>
            <p:nvPr/>
          </p:nvSpPr>
          <p:spPr>
            <a:xfrm rot="2321217">
              <a:off x="-753896" y="1459452"/>
              <a:ext cx="2095592" cy="3350848"/>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4"/>
            <p:cNvSpPr/>
            <p:nvPr/>
          </p:nvSpPr>
          <p:spPr>
            <a:xfrm rot="1632349">
              <a:off x="-736442" y="1289314"/>
              <a:ext cx="2095589" cy="3350963"/>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1"/>
            </a:solidFill>
            <a:ln>
              <a:noFill/>
            </a:ln>
            <a:effectLst>
              <a:outerShdw blurRad="85725" rotWithShape="0" algn="bl" dir="7860000" dist="76200">
                <a:srgbClr val="000000">
                  <a:alpha val="26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34"/>
            <p:cNvGrpSpPr/>
            <p:nvPr/>
          </p:nvGrpSpPr>
          <p:grpSpPr>
            <a:xfrm>
              <a:off x="-1275832" y="475189"/>
              <a:ext cx="3174374" cy="3884682"/>
              <a:chOff x="-1275832" y="475189"/>
              <a:chExt cx="3174374" cy="3884682"/>
            </a:xfrm>
          </p:grpSpPr>
          <p:sp>
            <p:nvSpPr>
              <p:cNvPr id="686" name="Google Shape;686;p34"/>
              <p:cNvSpPr/>
              <p:nvPr/>
            </p:nvSpPr>
            <p:spPr>
              <a:xfrm rot="1284831">
                <a:off x="-736454" y="742085"/>
                <a:ext cx="2095618" cy="3350890"/>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687" name="Google Shape;687;p34"/>
              <p:cNvGrpSpPr/>
              <p:nvPr/>
            </p:nvGrpSpPr>
            <p:grpSpPr>
              <a:xfrm>
                <a:off x="-204456" y="1693130"/>
                <a:ext cx="1031651" cy="1448804"/>
                <a:chOff x="-204456" y="1693130"/>
                <a:chExt cx="1031651" cy="1448804"/>
              </a:xfrm>
            </p:grpSpPr>
            <p:sp>
              <p:nvSpPr>
                <p:cNvPr id="688" name="Google Shape;688;p34"/>
                <p:cNvSpPr/>
                <p:nvPr/>
              </p:nvSpPr>
              <p:spPr>
                <a:xfrm rot="-9899997">
                  <a:off x="-112369" y="2223154"/>
                  <a:ext cx="847477" cy="823133"/>
                </a:xfrm>
                <a:custGeom>
                  <a:rect b="b" l="l" r="r" t="t"/>
                  <a:pathLst>
                    <a:path extrusionOk="0" h="2807" w="2890">
                      <a:moveTo>
                        <a:pt x="899" y="0"/>
                      </a:moveTo>
                      <a:cubicBezTo>
                        <a:pt x="843" y="0"/>
                        <a:pt x="803" y="22"/>
                        <a:pt x="783" y="59"/>
                      </a:cubicBezTo>
                      <a:cubicBezTo>
                        <a:pt x="761" y="104"/>
                        <a:pt x="788" y="181"/>
                        <a:pt x="858" y="238"/>
                      </a:cubicBezTo>
                      <a:cubicBezTo>
                        <a:pt x="918" y="286"/>
                        <a:pt x="981" y="330"/>
                        <a:pt x="1049" y="367"/>
                      </a:cubicBezTo>
                      <a:cubicBezTo>
                        <a:pt x="1171" y="435"/>
                        <a:pt x="1298" y="495"/>
                        <a:pt x="1421" y="561"/>
                      </a:cubicBezTo>
                      <a:cubicBezTo>
                        <a:pt x="1468" y="586"/>
                        <a:pt x="1510" y="620"/>
                        <a:pt x="1554" y="649"/>
                      </a:cubicBezTo>
                      <a:cubicBezTo>
                        <a:pt x="1551" y="659"/>
                        <a:pt x="1547" y="669"/>
                        <a:pt x="1545" y="678"/>
                      </a:cubicBezTo>
                      <a:cubicBezTo>
                        <a:pt x="1476" y="669"/>
                        <a:pt x="1405" y="670"/>
                        <a:pt x="1340" y="651"/>
                      </a:cubicBezTo>
                      <a:cubicBezTo>
                        <a:pt x="1207" y="611"/>
                        <a:pt x="1078" y="555"/>
                        <a:pt x="943" y="516"/>
                      </a:cubicBezTo>
                      <a:cubicBezTo>
                        <a:pt x="814" y="478"/>
                        <a:pt x="681" y="446"/>
                        <a:pt x="548" y="427"/>
                      </a:cubicBezTo>
                      <a:cubicBezTo>
                        <a:pt x="535" y="425"/>
                        <a:pt x="522" y="424"/>
                        <a:pt x="509" y="424"/>
                      </a:cubicBezTo>
                      <a:cubicBezTo>
                        <a:pt x="454" y="424"/>
                        <a:pt x="397" y="439"/>
                        <a:pt x="346" y="456"/>
                      </a:cubicBezTo>
                      <a:cubicBezTo>
                        <a:pt x="224" y="497"/>
                        <a:pt x="198" y="614"/>
                        <a:pt x="286" y="709"/>
                      </a:cubicBezTo>
                      <a:cubicBezTo>
                        <a:pt x="375" y="802"/>
                        <a:pt x="488" y="853"/>
                        <a:pt x="609" y="888"/>
                      </a:cubicBezTo>
                      <a:cubicBezTo>
                        <a:pt x="748" y="929"/>
                        <a:pt x="891" y="963"/>
                        <a:pt x="1031" y="1000"/>
                      </a:cubicBezTo>
                      <a:cubicBezTo>
                        <a:pt x="1067" y="1010"/>
                        <a:pt x="1104" y="1020"/>
                        <a:pt x="1138" y="1035"/>
                      </a:cubicBezTo>
                      <a:cubicBezTo>
                        <a:pt x="1153" y="1042"/>
                        <a:pt x="1174" y="1061"/>
                        <a:pt x="1174" y="1075"/>
                      </a:cubicBezTo>
                      <a:cubicBezTo>
                        <a:pt x="1174" y="1089"/>
                        <a:pt x="1154" y="1110"/>
                        <a:pt x="1139" y="1116"/>
                      </a:cubicBezTo>
                      <a:cubicBezTo>
                        <a:pt x="1100" y="1133"/>
                        <a:pt x="1058" y="1151"/>
                        <a:pt x="1016" y="1157"/>
                      </a:cubicBezTo>
                      <a:cubicBezTo>
                        <a:pt x="927" y="1169"/>
                        <a:pt x="835" y="1182"/>
                        <a:pt x="745" y="1182"/>
                      </a:cubicBezTo>
                      <a:cubicBezTo>
                        <a:pt x="740" y="1182"/>
                        <a:pt x="735" y="1182"/>
                        <a:pt x="729" y="1182"/>
                      </a:cubicBezTo>
                      <a:cubicBezTo>
                        <a:pt x="722" y="1182"/>
                        <a:pt x="714" y="1182"/>
                        <a:pt x="706" y="1182"/>
                      </a:cubicBezTo>
                      <a:cubicBezTo>
                        <a:pt x="509" y="1182"/>
                        <a:pt x="321" y="1215"/>
                        <a:pt x="144" y="1303"/>
                      </a:cubicBezTo>
                      <a:cubicBezTo>
                        <a:pt x="90" y="1330"/>
                        <a:pt x="48" y="1382"/>
                        <a:pt x="1" y="1422"/>
                      </a:cubicBezTo>
                      <a:lnTo>
                        <a:pt x="1" y="1469"/>
                      </a:lnTo>
                      <a:cubicBezTo>
                        <a:pt x="101" y="1588"/>
                        <a:pt x="245" y="1600"/>
                        <a:pt x="383" y="1611"/>
                      </a:cubicBezTo>
                      <a:cubicBezTo>
                        <a:pt x="431" y="1614"/>
                        <a:pt x="480" y="1616"/>
                        <a:pt x="528" y="1616"/>
                      </a:cubicBezTo>
                      <a:cubicBezTo>
                        <a:pt x="607" y="1616"/>
                        <a:pt x="687" y="1612"/>
                        <a:pt x="767" y="1612"/>
                      </a:cubicBezTo>
                      <a:lnTo>
                        <a:pt x="835" y="1612"/>
                      </a:lnTo>
                      <a:cubicBezTo>
                        <a:pt x="838" y="1619"/>
                        <a:pt x="842" y="1624"/>
                        <a:pt x="845" y="1630"/>
                      </a:cubicBezTo>
                      <a:cubicBezTo>
                        <a:pt x="794" y="1695"/>
                        <a:pt x="744" y="1762"/>
                        <a:pt x="690" y="1825"/>
                      </a:cubicBezTo>
                      <a:cubicBezTo>
                        <a:pt x="563" y="1973"/>
                        <a:pt x="429" y="2116"/>
                        <a:pt x="355" y="2301"/>
                      </a:cubicBezTo>
                      <a:cubicBezTo>
                        <a:pt x="328" y="2366"/>
                        <a:pt x="305" y="2434"/>
                        <a:pt x="293" y="2503"/>
                      </a:cubicBezTo>
                      <a:cubicBezTo>
                        <a:pt x="280" y="2591"/>
                        <a:pt x="319" y="2642"/>
                        <a:pt x="392" y="2642"/>
                      </a:cubicBezTo>
                      <a:cubicBezTo>
                        <a:pt x="408" y="2642"/>
                        <a:pt x="424" y="2639"/>
                        <a:pt x="442" y="2635"/>
                      </a:cubicBezTo>
                      <a:cubicBezTo>
                        <a:pt x="483" y="2624"/>
                        <a:pt x="523" y="2604"/>
                        <a:pt x="561" y="2583"/>
                      </a:cubicBezTo>
                      <a:cubicBezTo>
                        <a:pt x="835" y="2424"/>
                        <a:pt x="1048" y="2199"/>
                        <a:pt x="1229" y="1942"/>
                      </a:cubicBezTo>
                      <a:cubicBezTo>
                        <a:pt x="1259" y="1898"/>
                        <a:pt x="1292" y="1856"/>
                        <a:pt x="1325" y="1815"/>
                      </a:cubicBezTo>
                      <a:cubicBezTo>
                        <a:pt x="1339" y="1799"/>
                        <a:pt x="1356" y="1787"/>
                        <a:pt x="1384" y="1763"/>
                      </a:cubicBezTo>
                      <a:cubicBezTo>
                        <a:pt x="1389" y="1801"/>
                        <a:pt x="1397" y="1825"/>
                        <a:pt x="1395" y="1847"/>
                      </a:cubicBezTo>
                      <a:cubicBezTo>
                        <a:pt x="1383" y="1985"/>
                        <a:pt x="1361" y="2122"/>
                        <a:pt x="1357" y="2259"/>
                      </a:cubicBezTo>
                      <a:cubicBezTo>
                        <a:pt x="1353" y="2383"/>
                        <a:pt x="1359" y="2507"/>
                        <a:pt x="1380" y="2629"/>
                      </a:cubicBezTo>
                      <a:cubicBezTo>
                        <a:pt x="1391" y="2692"/>
                        <a:pt x="1445" y="2747"/>
                        <a:pt x="1479" y="2806"/>
                      </a:cubicBezTo>
                      <a:lnTo>
                        <a:pt x="1574" y="2806"/>
                      </a:lnTo>
                      <a:cubicBezTo>
                        <a:pt x="1642" y="2760"/>
                        <a:pt x="1674" y="2691"/>
                        <a:pt x="1698" y="2617"/>
                      </a:cubicBezTo>
                      <a:cubicBezTo>
                        <a:pt x="1779" y="2383"/>
                        <a:pt x="1818" y="2140"/>
                        <a:pt x="1848" y="1895"/>
                      </a:cubicBezTo>
                      <a:cubicBezTo>
                        <a:pt x="1859" y="1810"/>
                        <a:pt x="1880" y="1725"/>
                        <a:pt x="1901" y="1641"/>
                      </a:cubicBezTo>
                      <a:cubicBezTo>
                        <a:pt x="1905" y="1623"/>
                        <a:pt x="1931" y="1610"/>
                        <a:pt x="1947" y="1594"/>
                      </a:cubicBezTo>
                      <a:cubicBezTo>
                        <a:pt x="1961" y="1610"/>
                        <a:pt x="1983" y="1623"/>
                        <a:pt x="1987" y="1640"/>
                      </a:cubicBezTo>
                      <a:cubicBezTo>
                        <a:pt x="2014" y="1737"/>
                        <a:pt x="2034" y="1836"/>
                        <a:pt x="2057" y="1933"/>
                      </a:cubicBezTo>
                      <a:cubicBezTo>
                        <a:pt x="2080" y="2026"/>
                        <a:pt x="2100" y="2121"/>
                        <a:pt x="2130" y="2212"/>
                      </a:cubicBezTo>
                      <a:cubicBezTo>
                        <a:pt x="2146" y="2265"/>
                        <a:pt x="2186" y="2302"/>
                        <a:pt x="2246" y="2309"/>
                      </a:cubicBezTo>
                      <a:cubicBezTo>
                        <a:pt x="2256" y="2311"/>
                        <a:pt x="2265" y="2311"/>
                        <a:pt x="2274" y="2311"/>
                      </a:cubicBezTo>
                      <a:cubicBezTo>
                        <a:pt x="2356" y="2311"/>
                        <a:pt x="2406" y="2259"/>
                        <a:pt x="2413" y="2158"/>
                      </a:cubicBezTo>
                      <a:cubicBezTo>
                        <a:pt x="2418" y="2067"/>
                        <a:pt x="2418" y="1976"/>
                        <a:pt x="2407" y="1887"/>
                      </a:cubicBezTo>
                      <a:cubicBezTo>
                        <a:pt x="2389" y="1736"/>
                        <a:pt x="2360" y="1587"/>
                        <a:pt x="2338" y="1437"/>
                      </a:cubicBezTo>
                      <a:cubicBezTo>
                        <a:pt x="2333" y="1402"/>
                        <a:pt x="2337" y="1365"/>
                        <a:pt x="2337" y="1330"/>
                      </a:cubicBezTo>
                      <a:cubicBezTo>
                        <a:pt x="2345" y="1327"/>
                        <a:pt x="2353" y="1323"/>
                        <a:pt x="2361" y="1321"/>
                      </a:cubicBezTo>
                      <a:cubicBezTo>
                        <a:pt x="2383" y="1344"/>
                        <a:pt x="2410" y="1364"/>
                        <a:pt x="2425" y="1390"/>
                      </a:cubicBezTo>
                      <a:cubicBezTo>
                        <a:pt x="2468" y="1463"/>
                        <a:pt x="2502" y="1540"/>
                        <a:pt x="2544" y="1613"/>
                      </a:cubicBezTo>
                      <a:cubicBezTo>
                        <a:pt x="2567" y="1652"/>
                        <a:pt x="2593" y="1690"/>
                        <a:pt x="2625" y="1721"/>
                      </a:cubicBezTo>
                      <a:cubicBezTo>
                        <a:pt x="2651" y="1746"/>
                        <a:pt x="2683" y="1758"/>
                        <a:pt x="2715" y="1758"/>
                      </a:cubicBezTo>
                      <a:cubicBezTo>
                        <a:pt x="2755" y="1758"/>
                        <a:pt x="2795" y="1739"/>
                        <a:pt x="2824" y="1705"/>
                      </a:cubicBezTo>
                      <a:cubicBezTo>
                        <a:pt x="2875" y="1642"/>
                        <a:pt x="2889" y="1570"/>
                        <a:pt x="2885" y="1489"/>
                      </a:cubicBezTo>
                      <a:cubicBezTo>
                        <a:pt x="2877" y="1337"/>
                        <a:pt x="2816" y="1206"/>
                        <a:pt x="2736" y="1083"/>
                      </a:cubicBezTo>
                      <a:cubicBezTo>
                        <a:pt x="2647" y="951"/>
                        <a:pt x="2550" y="824"/>
                        <a:pt x="2459" y="693"/>
                      </a:cubicBezTo>
                      <a:cubicBezTo>
                        <a:pt x="2412" y="625"/>
                        <a:pt x="2367" y="555"/>
                        <a:pt x="2323" y="484"/>
                      </a:cubicBezTo>
                      <a:cubicBezTo>
                        <a:pt x="2281" y="415"/>
                        <a:pt x="2216" y="377"/>
                        <a:pt x="2140" y="369"/>
                      </a:cubicBezTo>
                      <a:cubicBezTo>
                        <a:pt x="1852" y="339"/>
                        <a:pt x="1586" y="238"/>
                        <a:pt x="1323" y="124"/>
                      </a:cubicBezTo>
                      <a:cubicBezTo>
                        <a:pt x="1211" y="76"/>
                        <a:pt x="1092" y="43"/>
                        <a:pt x="974" y="11"/>
                      </a:cubicBezTo>
                      <a:cubicBezTo>
                        <a:pt x="947" y="4"/>
                        <a:pt x="921" y="0"/>
                        <a:pt x="8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 name="Google Shape;689;p34"/>
                <p:cNvGrpSpPr/>
                <p:nvPr/>
              </p:nvGrpSpPr>
              <p:grpSpPr>
                <a:xfrm rot="-962795">
                  <a:off x="-152299" y="1783674"/>
                  <a:ext cx="713372" cy="413249"/>
                  <a:chOff x="2575400" y="3172350"/>
                  <a:chExt cx="80875" cy="46850"/>
                </a:xfrm>
              </p:grpSpPr>
              <p:sp>
                <p:nvSpPr>
                  <p:cNvPr id="690" name="Google Shape;690;p34"/>
                  <p:cNvSpPr/>
                  <p:nvPr/>
                </p:nvSpPr>
                <p:spPr>
                  <a:xfrm>
                    <a:off x="2632675" y="3195600"/>
                    <a:ext cx="23600" cy="23600"/>
                  </a:xfrm>
                  <a:custGeom>
                    <a:rect b="b" l="l" r="r" t="t"/>
                    <a:pathLst>
                      <a:path extrusionOk="0" h="944" w="944">
                        <a:moveTo>
                          <a:pt x="472" y="0"/>
                        </a:moveTo>
                        <a:cubicBezTo>
                          <a:pt x="212" y="0"/>
                          <a:pt x="1" y="212"/>
                          <a:pt x="1" y="472"/>
                        </a:cubicBezTo>
                        <a:cubicBezTo>
                          <a:pt x="1" y="733"/>
                          <a:pt x="212" y="943"/>
                          <a:pt x="472" y="943"/>
                        </a:cubicBezTo>
                        <a:cubicBezTo>
                          <a:pt x="733" y="943"/>
                          <a:pt x="944" y="733"/>
                          <a:pt x="944" y="472"/>
                        </a:cubicBezTo>
                        <a:cubicBezTo>
                          <a:pt x="944" y="212"/>
                          <a:pt x="733" y="0"/>
                          <a:pt x="472"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4"/>
                  <p:cNvSpPr/>
                  <p:nvPr/>
                </p:nvSpPr>
                <p:spPr>
                  <a:xfrm>
                    <a:off x="2575400" y="3172350"/>
                    <a:ext cx="53350" cy="29675"/>
                  </a:xfrm>
                  <a:custGeom>
                    <a:rect b="b" l="l" r="r" t="t"/>
                    <a:pathLst>
                      <a:path extrusionOk="0" h="1187" w="2134">
                        <a:moveTo>
                          <a:pt x="1169" y="0"/>
                        </a:moveTo>
                        <a:cubicBezTo>
                          <a:pt x="985" y="0"/>
                          <a:pt x="775" y="29"/>
                          <a:pt x="542" y="103"/>
                        </a:cubicBezTo>
                        <a:cubicBezTo>
                          <a:pt x="324" y="172"/>
                          <a:pt x="52" y="421"/>
                          <a:pt x="25" y="649"/>
                        </a:cubicBezTo>
                        <a:cubicBezTo>
                          <a:pt x="0" y="878"/>
                          <a:pt x="144" y="1127"/>
                          <a:pt x="368" y="1177"/>
                        </a:cubicBezTo>
                        <a:cubicBezTo>
                          <a:pt x="398" y="1183"/>
                          <a:pt x="428" y="1186"/>
                          <a:pt x="458" y="1186"/>
                        </a:cubicBezTo>
                        <a:cubicBezTo>
                          <a:pt x="595" y="1186"/>
                          <a:pt x="730" y="1123"/>
                          <a:pt x="841" y="1039"/>
                        </a:cubicBezTo>
                        <a:cubicBezTo>
                          <a:pt x="975" y="937"/>
                          <a:pt x="1095" y="717"/>
                          <a:pt x="1223" y="607"/>
                        </a:cubicBezTo>
                        <a:cubicBezTo>
                          <a:pt x="1515" y="356"/>
                          <a:pt x="1783" y="305"/>
                          <a:pt x="1952" y="305"/>
                        </a:cubicBezTo>
                        <a:cubicBezTo>
                          <a:pt x="2065" y="305"/>
                          <a:pt x="2134" y="328"/>
                          <a:pt x="2134" y="328"/>
                        </a:cubicBezTo>
                        <a:cubicBezTo>
                          <a:pt x="2134" y="328"/>
                          <a:pt x="1795" y="0"/>
                          <a:pt x="1169"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92" name="Google Shape;692;p34"/>
          <p:cNvGrpSpPr/>
          <p:nvPr/>
        </p:nvGrpSpPr>
        <p:grpSpPr>
          <a:xfrm>
            <a:off x="6624011" y="917509"/>
            <a:ext cx="3490285" cy="4192232"/>
            <a:chOff x="6624011" y="917509"/>
            <a:chExt cx="3490285" cy="4192232"/>
          </a:xfrm>
        </p:grpSpPr>
        <p:sp>
          <p:nvSpPr>
            <p:cNvPr id="693" name="Google Shape;693;p34"/>
            <p:cNvSpPr/>
            <p:nvPr/>
          </p:nvSpPr>
          <p:spPr>
            <a:xfrm rot="-1800009">
              <a:off x="7321354" y="1459444"/>
              <a:ext cx="2095601" cy="3350863"/>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1"/>
            </a:solidFill>
            <a:ln>
              <a:noFill/>
            </a:ln>
            <a:effectLst>
              <a:outerShdw blurRad="85725" rotWithShape="0" algn="bl" dir="7860000" dist="762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 name="Google Shape;694;p34"/>
            <p:cNvGrpSpPr/>
            <p:nvPr/>
          </p:nvGrpSpPr>
          <p:grpSpPr>
            <a:xfrm>
              <a:off x="6788415" y="917509"/>
              <a:ext cx="2891476" cy="3779129"/>
              <a:chOff x="6788415" y="917509"/>
              <a:chExt cx="2891476" cy="3779129"/>
            </a:xfrm>
          </p:grpSpPr>
          <p:sp>
            <p:nvSpPr>
              <p:cNvPr id="695" name="Google Shape;695;p34"/>
              <p:cNvSpPr/>
              <p:nvPr/>
            </p:nvSpPr>
            <p:spPr>
              <a:xfrm rot="-900040">
                <a:off x="7186346" y="1131624"/>
                <a:ext cx="2095615" cy="3350899"/>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 name="Google Shape;696;p34"/>
              <p:cNvGrpSpPr/>
              <p:nvPr/>
            </p:nvGrpSpPr>
            <p:grpSpPr>
              <a:xfrm>
                <a:off x="7730213" y="1990453"/>
                <a:ext cx="1007900" cy="1496842"/>
                <a:chOff x="7627750" y="1967253"/>
                <a:chExt cx="1007900" cy="1496842"/>
              </a:xfrm>
            </p:grpSpPr>
            <p:sp>
              <p:nvSpPr>
                <p:cNvPr id="697" name="Google Shape;697;p34"/>
                <p:cNvSpPr/>
                <p:nvPr/>
              </p:nvSpPr>
              <p:spPr>
                <a:xfrm>
                  <a:off x="7832663" y="2505182"/>
                  <a:ext cx="802988" cy="603781"/>
                </a:xfrm>
                <a:custGeom>
                  <a:rect b="b" l="l" r="r" t="t"/>
                  <a:pathLst>
                    <a:path extrusionOk="0" h="9505" w="12641">
                      <a:moveTo>
                        <a:pt x="9472" y="1"/>
                      </a:moveTo>
                      <a:cubicBezTo>
                        <a:pt x="9392" y="1"/>
                        <a:pt x="9313" y="6"/>
                        <a:pt x="9235" y="16"/>
                      </a:cubicBezTo>
                      <a:cubicBezTo>
                        <a:pt x="8657" y="92"/>
                        <a:pt x="8160" y="447"/>
                        <a:pt x="7633" y="665"/>
                      </a:cubicBezTo>
                      <a:cubicBezTo>
                        <a:pt x="7183" y="850"/>
                        <a:pt x="6697" y="944"/>
                        <a:pt x="6210" y="944"/>
                      </a:cubicBezTo>
                      <a:cubicBezTo>
                        <a:pt x="5976" y="944"/>
                        <a:pt x="5741" y="922"/>
                        <a:pt x="5511" y="878"/>
                      </a:cubicBezTo>
                      <a:cubicBezTo>
                        <a:pt x="4788" y="741"/>
                        <a:pt x="4149" y="269"/>
                        <a:pt x="3416" y="203"/>
                      </a:cubicBezTo>
                      <a:cubicBezTo>
                        <a:pt x="3318" y="194"/>
                        <a:pt x="3221" y="189"/>
                        <a:pt x="3125" y="189"/>
                      </a:cubicBezTo>
                      <a:cubicBezTo>
                        <a:pt x="1478" y="189"/>
                        <a:pt x="286" y="1487"/>
                        <a:pt x="92" y="2815"/>
                      </a:cubicBezTo>
                      <a:cubicBezTo>
                        <a:pt x="1" y="3436"/>
                        <a:pt x="23" y="4051"/>
                        <a:pt x="173" y="4725"/>
                      </a:cubicBezTo>
                      <a:cubicBezTo>
                        <a:pt x="223" y="5040"/>
                        <a:pt x="343" y="5400"/>
                        <a:pt x="483" y="5754"/>
                      </a:cubicBezTo>
                      <a:cubicBezTo>
                        <a:pt x="1361" y="7986"/>
                        <a:pt x="3622" y="9504"/>
                        <a:pt x="6006" y="9504"/>
                      </a:cubicBezTo>
                      <a:cubicBezTo>
                        <a:pt x="6156" y="9504"/>
                        <a:pt x="6307" y="9498"/>
                        <a:pt x="6458" y="9486"/>
                      </a:cubicBezTo>
                      <a:cubicBezTo>
                        <a:pt x="9261" y="9258"/>
                        <a:pt x="11757" y="6880"/>
                        <a:pt x="12347" y="4174"/>
                      </a:cubicBezTo>
                      <a:cubicBezTo>
                        <a:pt x="12640" y="2828"/>
                        <a:pt x="12391" y="1270"/>
                        <a:pt x="11112" y="515"/>
                      </a:cubicBezTo>
                      <a:cubicBezTo>
                        <a:pt x="10645" y="240"/>
                        <a:pt x="10037" y="1"/>
                        <a:pt x="9472"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4"/>
                <p:cNvSpPr/>
                <p:nvPr/>
              </p:nvSpPr>
              <p:spPr>
                <a:xfrm>
                  <a:off x="7627750" y="2679503"/>
                  <a:ext cx="802970" cy="784592"/>
                </a:xfrm>
                <a:custGeom>
                  <a:rect b="b" l="l" r="r" t="t"/>
                  <a:pathLst>
                    <a:path extrusionOk="0" h="4440" w="4544">
                      <a:moveTo>
                        <a:pt x="1457" y="0"/>
                      </a:moveTo>
                      <a:cubicBezTo>
                        <a:pt x="1453" y="0"/>
                        <a:pt x="1449" y="0"/>
                        <a:pt x="1446" y="0"/>
                      </a:cubicBezTo>
                      <a:cubicBezTo>
                        <a:pt x="1305" y="3"/>
                        <a:pt x="1246" y="98"/>
                        <a:pt x="1302" y="227"/>
                      </a:cubicBezTo>
                      <a:cubicBezTo>
                        <a:pt x="1329" y="292"/>
                        <a:pt x="1376" y="342"/>
                        <a:pt x="1427" y="389"/>
                      </a:cubicBezTo>
                      <a:cubicBezTo>
                        <a:pt x="1537" y="488"/>
                        <a:pt x="1666" y="561"/>
                        <a:pt x="1796" y="631"/>
                      </a:cubicBezTo>
                      <a:cubicBezTo>
                        <a:pt x="1956" y="719"/>
                        <a:pt x="2119" y="803"/>
                        <a:pt x="2279" y="893"/>
                      </a:cubicBezTo>
                      <a:cubicBezTo>
                        <a:pt x="2361" y="938"/>
                        <a:pt x="2438" y="991"/>
                        <a:pt x="2499" y="1066"/>
                      </a:cubicBezTo>
                      <a:cubicBezTo>
                        <a:pt x="2485" y="1079"/>
                        <a:pt x="2472" y="1080"/>
                        <a:pt x="2458" y="1080"/>
                      </a:cubicBezTo>
                      <a:cubicBezTo>
                        <a:pt x="2454" y="1080"/>
                        <a:pt x="2450" y="1080"/>
                        <a:pt x="2445" y="1080"/>
                      </a:cubicBezTo>
                      <a:cubicBezTo>
                        <a:pt x="2440" y="1080"/>
                        <a:pt x="2435" y="1080"/>
                        <a:pt x="2429" y="1080"/>
                      </a:cubicBezTo>
                      <a:cubicBezTo>
                        <a:pt x="2346" y="1080"/>
                        <a:pt x="2263" y="1074"/>
                        <a:pt x="2181" y="1054"/>
                      </a:cubicBezTo>
                      <a:cubicBezTo>
                        <a:pt x="2054" y="1023"/>
                        <a:pt x="1933" y="976"/>
                        <a:pt x="1813" y="927"/>
                      </a:cubicBezTo>
                      <a:cubicBezTo>
                        <a:pt x="1595" y="835"/>
                        <a:pt x="1376" y="745"/>
                        <a:pt x="1145" y="689"/>
                      </a:cubicBezTo>
                      <a:cubicBezTo>
                        <a:pt x="1047" y="665"/>
                        <a:pt x="948" y="649"/>
                        <a:pt x="848" y="649"/>
                      </a:cubicBezTo>
                      <a:cubicBezTo>
                        <a:pt x="781" y="649"/>
                        <a:pt x="714" y="656"/>
                        <a:pt x="648" y="672"/>
                      </a:cubicBezTo>
                      <a:cubicBezTo>
                        <a:pt x="598" y="685"/>
                        <a:pt x="551" y="703"/>
                        <a:pt x="509" y="734"/>
                      </a:cubicBezTo>
                      <a:cubicBezTo>
                        <a:pt x="402" y="810"/>
                        <a:pt x="378" y="918"/>
                        <a:pt x="444" y="1032"/>
                      </a:cubicBezTo>
                      <a:cubicBezTo>
                        <a:pt x="479" y="1092"/>
                        <a:pt x="529" y="1140"/>
                        <a:pt x="585" y="1180"/>
                      </a:cubicBezTo>
                      <a:cubicBezTo>
                        <a:pt x="706" y="1267"/>
                        <a:pt x="839" y="1330"/>
                        <a:pt x="979" y="1378"/>
                      </a:cubicBezTo>
                      <a:cubicBezTo>
                        <a:pt x="1185" y="1447"/>
                        <a:pt x="1392" y="1505"/>
                        <a:pt x="1602" y="1560"/>
                      </a:cubicBezTo>
                      <a:cubicBezTo>
                        <a:pt x="1685" y="1581"/>
                        <a:pt x="1770" y="1602"/>
                        <a:pt x="1846" y="1644"/>
                      </a:cubicBezTo>
                      <a:cubicBezTo>
                        <a:pt x="1904" y="1677"/>
                        <a:pt x="1907" y="1710"/>
                        <a:pt x="1853" y="1746"/>
                      </a:cubicBezTo>
                      <a:cubicBezTo>
                        <a:pt x="1793" y="1786"/>
                        <a:pt x="1726" y="1810"/>
                        <a:pt x="1655" y="1822"/>
                      </a:cubicBezTo>
                      <a:cubicBezTo>
                        <a:pt x="1543" y="1842"/>
                        <a:pt x="1429" y="1854"/>
                        <a:pt x="1315" y="1856"/>
                      </a:cubicBezTo>
                      <a:cubicBezTo>
                        <a:pt x="1152" y="1858"/>
                        <a:pt x="989" y="1855"/>
                        <a:pt x="827" y="1864"/>
                      </a:cubicBezTo>
                      <a:cubicBezTo>
                        <a:pt x="704" y="1872"/>
                        <a:pt x="585" y="1893"/>
                        <a:pt x="470" y="1937"/>
                      </a:cubicBezTo>
                      <a:cubicBezTo>
                        <a:pt x="404" y="1962"/>
                        <a:pt x="338" y="1990"/>
                        <a:pt x="270" y="2008"/>
                      </a:cubicBezTo>
                      <a:cubicBezTo>
                        <a:pt x="185" y="2031"/>
                        <a:pt x="121" y="2083"/>
                        <a:pt x="63" y="2144"/>
                      </a:cubicBezTo>
                      <a:cubicBezTo>
                        <a:pt x="1" y="2209"/>
                        <a:pt x="4" y="2282"/>
                        <a:pt x="70" y="2344"/>
                      </a:cubicBezTo>
                      <a:cubicBezTo>
                        <a:pt x="89" y="2360"/>
                        <a:pt x="111" y="2374"/>
                        <a:pt x="132" y="2387"/>
                      </a:cubicBezTo>
                      <a:cubicBezTo>
                        <a:pt x="214" y="2438"/>
                        <a:pt x="306" y="2459"/>
                        <a:pt x="398" y="2479"/>
                      </a:cubicBezTo>
                      <a:cubicBezTo>
                        <a:pt x="570" y="2516"/>
                        <a:pt x="744" y="2531"/>
                        <a:pt x="919" y="2531"/>
                      </a:cubicBezTo>
                      <a:cubicBezTo>
                        <a:pt x="960" y="2531"/>
                        <a:pt x="1001" y="2530"/>
                        <a:pt x="1042" y="2529"/>
                      </a:cubicBezTo>
                      <a:cubicBezTo>
                        <a:pt x="1141" y="2525"/>
                        <a:pt x="1240" y="2524"/>
                        <a:pt x="1350" y="2522"/>
                      </a:cubicBezTo>
                      <a:lnTo>
                        <a:pt x="1350" y="2522"/>
                      </a:lnTo>
                      <a:cubicBezTo>
                        <a:pt x="1336" y="2578"/>
                        <a:pt x="1302" y="2606"/>
                        <a:pt x="1276" y="2639"/>
                      </a:cubicBezTo>
                      <a:cubicBezTo>
                        <a:pt x="1143" y="2804"/>
                        <a:pt x="998" y="2959"/>
                        <a:pt x="855" y="3116"/>
                      </a:cubicBezTo>
                      <a:cubicBezTo>
                        <a:pt x="688" y="3303"/>
                        <a:pt x="560" y="3512"/>
                        <a:pt x="473" y="3747"/>
                      </a:cubicBezTo>
                      <a:cubicBezTo>
                        <a:pt x="449" y="3811"/>
                        <a:pt x="431" y="3877"/>
                        <a:pt x="426" y="3945"/>
                      </a:cubicBezTo>
                      <a:cubicBezTo>
                        <a:pt x="417" y="4066"/>
                        <a:pt x="482" y="4135"/>
                        <a:pt x="599" y="4135"/>
                      </a:cubicBezTo>
                      <a:cubicBezTo>
                        <a:pt x="604" y="4135"/>
                        <a:pt x="609" y="4135"/>
                        <a:pt x="614" y="4134"/>
                      </a:cubicBezTo>
                      <a:cubicBezTo>
                        <a:pt x="683" y="4131"/>
                        <a:pt x="742" y="4106"/>
                        <a:pt x="801" y="4074"/>
                      </a:cubicBezTo>
                      <a:cubicBezTo>
                        <a:pt x="1247" y="3838"/>
                        <a:pt x="1595" y="3494"/>
                        <a:pt x="1895" y="3098"/>
                      </a:cubicBezTo>
                      <a:cubicBezTo>
                        <a:pt x="1945" y="3032"/>
                        <a:pt x="1990" y="2961"/>
                        <a:pt x="2045" y="2899"/>
                      </a:cubicBezTo>
                      <a:cubicBezTo>
                        <a:pt x="2071" y="2871"/>
                        <a:pt x="2098" y="2844"/>
                        <a:pt x="2126" y="2819"/>
                      </a:cubicBezTo>
                      <a:cubicBezTo>
                        <a:pt x="2137" y="2809"/>
                        <a:pt x="2150" y="2797"/>
                        <a:pt x="2165" y="2797"/>
                      </a:cubicBezTo>
                      <a:cubicBezTo>
                        <a:pt x="2170" y="2797"/>
                        <a:pt x="2175" y="2798"/>
                        <a:pt x="2180" y="2800"/>
                      </a:cubicBezTo>
                      <a:cubicBezTo>
                        <a:pt x="2197" y="2809"/>
                        <a:pt x="2196" y="2830"/>
                        <a:pt x="2197" y="2847"/>
                      </a:cubicBezTo>
                      <a:cubicBezTo>
                        <a:pt x="2203" y="2903"/>
                        <a:pt x="2197" y="2958"/>
                        <a:pt x="2190" y="3013"/>
                      </a:cubicBezTo>
                      <a:cubicBezTo>
                        <a:pt x="2169" y="3166"/>
                        <a:pt x="2145" y="3318"/>
                        <a:pt x="2125" y="3471"/>
                      </a:cubicBezTo>
                      <a:cubicBezTo>
                        <a:pt x="2095" y="3687"/>
                        <a:pt x="2094" y="3904"/>
                        <a:pt x="2127" y="4120"/>
                      </a:cubicBezTo>
                      <a:cubicBezTo>
                        <a:pt x="2140" y="4210"/>
                        <a:pt x="2175" y="4292"/>
                        <a:pt x="2231" y="4362"/>
                      </a:cubicBezTo>
                      <a:cubicBezTo>
                        <a:pt x="2271" y="4414"/>
                        <a:pt x="2321" y="4439"/>
                        <a:pt x="2372" y="4439"/>
                      </a:cubicBezTo>
                      <a:cubicBezTo>
                        <a:pt x="2416" y="4439"/>
                        <a:pt x="2461" y="4420"/>
                        <a:pt x="2502" y="4382"/>
                      </a:cubicBezTo>
                      <a:cubicBezTo>
                        <a:pt x="2543" y="4342"/>
                        <a:pt x="2571" y="4295"/>
                        <a:pt x="2595" y="4244"/>
                      </a:cubicBezTo>
                      <a:cubicBezTo>
                        <a:pt x="2657" y="4108"/>
                        <a:pt x="2699" y="3965"/>
                        <a:pt x="2738" y="3822"/>
                      </a:cubicBezTo>
                      <a:cubicBezTo>
                        <a:pt x="2815" y="3536"/>
                        <a:pt x="2869" y="3246"/>
                        <a:pt x="2902" y="2952"/>
                      </a:cubicBezTo>
                      <a:cubicBezTo>
                        <a:pt x="2916" y="2832"/>
                        <a:pt x="2939" y="2712"/>
                        <a:pt x="2992" y="2601"/>
                      </a:cubicBezTo>
                      <a:cubicBezTo>
                        <a:pt x="3007" y="2570"/>
                        <a:pt x="3022" y="2529"/>
                        <a:pt x="3060" y="2528"/>
                      </a:cubicBezTo>
                      <a:cubicBezTo>
                        <a:pt x="3060" y="2528"/>
                        <a:pt x="3061" y="2528"/>
                        <a:pt x="3061" y="2528"/>
                      </a:cubicBezTo>
                      <a:cubicBezTo>
                        <a:pt x="3101" y="2528"/>
                        <a:pt x="3113" y="2572"/>
                        <a:pt x="3129" y="2601"/>
                      </a:cubicBezTo>
                      <a:cubicBezTo>
                        <a:pt x="3165" y="2673"/>
                        <a:pt x="3176" y="2751"/>
                        <a:pt x="3188" y="2828"/>
                      </a:cubicBezTo>
                      <a:cubicBezTo>
                        <a:pt x="3219" y="3008"/>
                        <a:pt x="3249" y="3187"/>
                        <a:pt x="3281" y="3367"/>
                      </a:cubicBezTo>
                      <a:cubicBezTo>
                        <a:pt x="3295" y="3445"/>
                        <a:pt x="3318" y="3520"/>
                        <a:pt x="3365" y="3585"/>
                      </a:cubicBezTo>
                      <a:cubicBezTo>
                        <a:pt x="3413" y="3652"/>
                        <a:pt x="3477" y="3690"/>
                        <a:pt x="3556" y="3690"/>
                      </a:cubicBezTo>
                      <a:cubicBezTo>
                        <a:pt x="3567" y="3690"/>
                        <a:pt x="3578" y="3689"/>
                        <a:pt x="3589" y="3687"/>
                      </a:cubicBezTo>
                      <a:cubicBezTo>
                        <a:pt x="3683" y="3676"/>
                        <a:pt x="3733" y="3611"/>
                        <a:pt x="3761" y="3527"/>
                      </a:cubicBezTo>
                      <a:cubicBezTo>
                        <a:pt x="3785" y="3453"/>
                        <a:pt x="3789" y="3378"/>
                        <a:pt x="3791" y="3302"/>
                      </a:cubicBezTo>
                      <a:cubicBezTo>
                        <a:pt x="3795" y="3084"/>
                        <a:pt x="3765" y="2868"/>
                        <a:pt x="3732" y="2653"/>
                      </a:cubicBezTo>
                      <a:cubicBezTo>
                        <a:pt x="3717" y="2545"/>
                        <a:pt x="3693" y="2439"/>
                        <a:pt x="3684" y="2331"/>
                      </a:cubicBezTo>
                      <a:cubicBezTo>
                        <a:pt x="3681" y="2277"/>
                        <a:pt x="3678" y="2225"/>
                        <a:pt x="3687" y="2172"/>
                      </a:cubicBezTo>
                      <a:cubicBezTo>
                        <a:pt x="3690" y="2152"/>
                        <a:pt x="3689" y="2128"/>
                        <a:pt x="3711" y="2119"/>
                      </a:cubicBezTo>
                      <a:cubicBezTo>
                        <a:pt x="3715" y="2118"/>
                        <a:pt x="3719" y="2117"/>
                        <a:pt x="3723" y="2117"/>
                      </a:cubicBezTo>
                      <a:cubicBezTo>
                        <a:pt x="3743" y="2117"/>
                        <a:pt x="3754" y="2138"/>
                        <a:pt x="3766" y="2152"/>
                      </a:cubicBezTo>
                      <a:cubicBezTo>
                        <a:pt x="3840" y="2236"/>
                        <a:pt x="3897" y="2331"/>
                        <a:pt x="3939" y="2436"/>
                      </a:cubicBezTo>
                      <a:cubicBezTo>
                        <a:pt x="3968" y="2506"/>
                        <a:pt x="3997" y="2577"/>
                        <a:pt x="4031" y="2645"/>
                      </a:cubicBezTo>
                      <a:cubicBezTo>
                        <a:pt x="4069" y="2720"/>
                        <a:pt x="4126" y="2775"/>
                        <a:pt x="4199" y="2817"/>
                      </a:cubicBezTo>
                      <a:cubicBezTo>
                        <a:pt x="4213" y="2826"/>
                        <a:pt x="4227" y="2833"/>
                        <a:pt x="4243" y="2833"/>
                      </a:cubicBezTo>
                      <a:cubicBezTo>
                        <a:pt x="4245" y="2833"/>
                        <a:pt x="4247" y="2833"/>
                        <a:pt x="4248" y="2833"/>
                      </a:cubicBezTo>
                      <a:cubicBezTo>
                        <a:pt x="4344" y="2824"/>
                        <a:pt x="4426" y="2790"/>
                        <a:pt x="4478" y="2704"/>
                      </a:cubicBezTo>
                      <a:cubicBezTo>
                        <a:pt x="4516" y="2641"/>
                        <a:pt x="4543" y="2572"/>
                        <a:pt x="4543" y="2497"/>
                      </a:cubicBezTo>
                      <a:cubicBezTo>
                        <a:pt x="4543" y="2343"/>
                        <a:pt x="4531" y="2190"/>
                        <a:pt x="4465" y="2045"/>
                      </a:cubicBezTo>
                      <a:cubicBezTo>
                        <a:pt x="4387" y="1874"/>
                        <a:pt x="4300" y="1708"/>
                        <a:pt x="4185" y="1558"/>
                      </a:cubicBezTo>
                      <a:cubicBezTo>
                        <a:pt x="4147" y="1510"/>
                        <a:pt x="4116" y="1457"/>
                        <a:pt x="4081" y="1408"/>
                      </a:cubicBezTo>
                      <a:cubicBezTo>
                        <a:pt x="3963" y="1233"/>
                        <a:pt x="3836" y="1065"/>
                        <a:pt x="3739" y="877"/>
                      </a:cubicBezTo>
                      <a:cubicBezTo>
                        <a:pt x="3731" y="858"/>
                        <a:pt x="3717" y="843"/>
                        <a:pt x="3706" y="826"/>
                      </a:cubicBezTo>
                      <a:cubicBezTo>
                        <a:pt x="3627" y="702"/>
                        <a:pt x="3517" y="631"/>
                        <a:pt x="3369" y="615"/>
                      </a:cubicBezTo>
                      <a:cubicBezTo>
                        <a:pt x="3012" y="574"/>
                        <a:pt x="2677" y="459"/>
                        <a:pt x="2352" y="306"/>
                      </a:cubicBezTo>
                      <a:cubicBezTo>
                        <a:pt x="2165" y="218"/>
                        <a:pt x="1977" y="132"/>
                        <a:pt x="1780" y="72"/>
                      </a:cubicBezTo>
                      <a:cubicBezTo>
                        <a:pt x="1674" y="39"/>
                        <a:pt x="1569" y="0"/>
                        <a:pt x="145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4"/>
                <p:cNvSpPr/>
                <p:nvPr/>
              </p:nvSpPr>
              <p:spPr>
                <a:xfrm rot="2970961">
                  <a:off x="7793955" y="2100306"/>
                  <a:ext cx="470583" cy="261754"/>
                </a:xfrm>
                <a:custGeom>
                  <a:rect b="b" l="l" r="r" t="t"/>
                  <a:pathLst>
                    <a:path extrusionOk="0" h="1187" w="2134">
                      <a:moveTo>
                        <a:pt x="1169" y="0"/>
                      </a:moveTo>
                      <a:cubicBezTo>
                        <a:pt x="985" y="0"/>
                        <a:pt x="775" y="29"/>
                        <a:pt x="542" y="103"/>
                      </a:cubicBezTo>
                      <a:cubicBezTo>
                        <a:pt x="324" y="172"/>
                        <a:pt x="52" y="421"/>
                        <a:pt x="25" y="649"/>
                      </a:cubicBezTo>
                      <a:cubicBezTo>
                        <a:pt x="0" y="878"/>
                        <a:pt x="144" y="1127"/>
                        <a:pt x="368" y="1177"/>
                      </a:cubicBezTo>
                      <a:cubicBezTo>
                        <a:pt x="398" y="1183"/>
                        <a:pt x="428" y="1186"/>
                        <a:pt x="458" y="1186"/>
                      </a:cubicBezTo>
                      <a:cubicBezTo>
                        <a:pt x="595" y="1186"/>
                        <a:pt x="730" y="1123"/>
                        <a:pt x="841" y="1039"/>
                      </a:cubicBezTo>
                      <a:cubicBezTo>
                        <a:pt x="975" y="937"/>
                        <a:pt x="1095" y="717"/>
                        <a:pt x="1223" y="607"/>
                      </a:cubicBezTo>
                      <a:cubicBezTo>
                        <a:pt x="1515" y="356"/>
                        <a:pt x="1783" y="305"/>
                        <a:pt x="1952" y="305"/>
                      </a:cubicBezTo>
                      <a:cubicBezTo>
                        <a:pt x="2065" y="305"/>
                        <a:pt x="2134" y="328"/>
                        <a:pt x="2134" y="328"/>
                      </a:cubicBezTo>
                      <a:cubicBezTo>
                        <a:pt x="2134" y="328"/>
                        <a:pt x="1795" y="0"/>
                        <a:pt x="11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15" name="Shape 1815"/>
        <p:cNvGrpSpPr/>
        <p:nvPr/>
      </p:nvGrpSpPr>
      <p:grpSpPr>
        <a:xfrm>
          <a:off x="0" y="0"/>
          <a:ext cx="0" cy="0"/>
          <a:chOff x="0" y="0"/>
          <a:chExt cx="0" cy="0"/>
        </a:xfrm>
      </p:grpSpPr>
      <p:sp>
        <p:nvSpPr>
          <p:cNvPr id="1816" name="Google Shape;1816;p70"/>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817" name="Google Shape;1817;p70"/>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818" name="Google Shape;1818;p70"/>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Abril Fatface</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https://fonts.google.com/specimen/Abril+Fatface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Lato</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https://fonts.google.com/specimen/Lato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1819" name="Google Shape;1819;p70"/>
          <p:cNvGrpSpPr/>
          <p:nvPr/>
        </p:nvGrpSpPr>
        <p:grpSpPr>
          <a:xfrm>
            <a:off x="2583563" y="3498875"/>
            <a:ext cx="3976875" cy="754200"/>
            <a:chOff x="2052655" y="3498875"/>
            <a:chExt cx="3976875" cy="754200"/>
          </a:xfrm>
        </p:grpSpPr>
        <p:sp>
          <p:nvSpPr>
            <p:cNvPr id="1820" name="Google Shape;1820;p70"/>
            <p:cNvSpPr/>
            <p:nvPr/>
          </p:nvSpPr>
          <p:spPr>
            <a:xfrm>
              <a:off x="3114480" y="3498875"/>
              <a:ext cx="791400" cy="754200"/>
            </a:xfrm>
            <a:prstGeom prst="roundRect">
              <a:avLst>
                <a:gd fmla="val 16667" name="adj"/>
              </a:avLst>
            </a:prstGeom>
            <a:solidFill>
              <a:srgbClr val="F27E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0"/>
            <p:cNvSpPr/>
            <p:nvPr/>
          </p:nvSpPr>
          <p:spPr>
            <a:xfrm>
              <a:off x="4176300" y="3498875"/>
              <a:ext cx="791400" cy="754200"/>
            </a:xfrm>
            <a:prstGeom prst="roundRect">
              <a:avLst>
                <a:gd fmla="val 16667" name="adj"/>
              </a:avLst>
            </a:prstGeom>
            <a:solidFill>
              <a:srgbClr val="666D8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0"/>
            <p:cNvSpPr/>
            <p:nvPr/>
          </p:nvSpPr>
          <p:spPr>
            <a:xfrm>
              <a:off x="5238120" y="3498875"/>
              <a:ext cx="791400" cy="754200"/>
            </a:xfrm>
            <a:prstGeom prst="roundRect">
              <a:avLst>
                <a:gd fmla="val 16667" name="adj"/>
              </a:avLst>
            </a:prstGeom>
            <a:solidFill>
              <a:srgbClr val="FFE4B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0"/>
            <p:cNvSpPr/>
            <p:nvPr/>
          </p:nvSpPr>
          <p:spPr>
            <a:xfrm>
              <a:off x="2052655" y="3498875"/>
              <a:ext cx="791400" cy="754200"/>
            </a:xfrm>
            <a:prstGeom prst="roundRect">
              <a:avLst>
                <a:gd fmla="val 16667" name="adj"/>
              </a:avLst>
            </a:prstGeom>
            <a:solidFill>
              <a:srgbClr val="FFB83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0"/>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#f27e59</a:t>
              </a:r>
              <a:endParaRPr sz="1000">
                <a:solidFill>
                  <a:srgbClr val="FFFFFF"/>
                </a:solidFill>
              </a:endParaRPr>
            </a:p>
          </p:txBody>
        </p:sp>
        <p:sp>
          <p:nvSpPr>
            <p:cNvPr id="1825" name="Google Shape;1825;p70"/>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#666d8d</a:t>
              </a:r>
              <a:endParaRPr sz="1000">
                <a:solidFill>
                  <a:srgbClr val="FFFFFF"/>
                </a:solidFill>
              </a:endParaRPr>
            </a:p>
          </p:txBody>
        </p:sp>
        <p:sp>
          <p:nvSpPr>
            <p:cNvPr id="1826" name="Google Shape;1826;p70"/>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#ffe4b6</a:t>
              </a:r>
              <a:endParaRPr sz="1000">
                <a:solidFill>
                  <a:schemeClr val="dk1"/>
                </a:solidFill>
              </a:endParaRPr>
            </a:p>
          </p:txBody>
        </p:sp>
        <p:sp>
          <p:nvSpPr>
            <p:cNvPr id="1827" name="Google Shape;1827;p70"/>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#ffb83f</a:t>
              </a:r>
              <a:endParaRPr sz="1000">
                <a:solidFill>
                  <a:srgbClr val="FFFFFF"/>
                </a:solidFil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31" name="Shape 1831"/>
        <p:cNvGrpSpPr/>
        <p:nvPr/>
      </p:nvGrpSpPr>
      <p:grpSpPr>
        <a:xfrm>
          <a:off x="0" y="0"/>
          <a:ext cx="0" cy="0"/>
          <a:chOff x="0" y="0"/>
          <a:chExt cx="0" cy="0"/>
        </a:xfrm>
      </p:grpSpPr>
      <p:sp>
        <p:nvSpPr>
          <p:cNvPr id="1832" name="Google Shape;1832;p71"/>
          <p:cNvSpPr txBox="1"/>
          <p:nvPr/>
        </p:nvSpPr>
        <p:spPr>
          <a:xfrm>
            <a:off x="1068100" y="66640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
        <p:nvSpPr>
          <p:cNvPr id="1833" name="Google Shape;1833;p71"/>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1834" name="Google Shape;1834;p71"/>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835" name="Google Shape;1835;p71"/>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1836" name="Google Shape;1836;p71"/>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1837" name="Google Shape;1837;p71"/>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1838" name="Google Shape;1838;p71"/>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1839" name="Google Shape;1839;p71"/>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1840" name="Google Shape;1840;p71"/>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1841" name="Google Shape;1841;p71"/>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1842" name="Google Shape;1842;p71"/>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1843" name="Google Shape;1843;p71"/>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47" name="Shape 1847"/>
        <p:cNvGrpSpPr/>
        <p:nvPr/>
      </p:nvGrpSpPr>
      <p:grpSpPr>
        <a:xfrm>
          <a:off x="0" y="0"/>
          <a:ext cx="0" cy="0"/>
          <a:chOff x="0" y="0"/>
          <a:chExt cx="0" cy="0"/>
        </a:xfrm>
      </p:grpSpPr>
      <p:sp>
        <p:nvSpPr>
          <p:cNvPr id="1848" name="Google Shape;1848;p72"/>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849" name="Google Shape;1849;p72"/>
          <p:cNvGrpSpPr/>
          <p:nvPr/>
        </p:nvGrpSpPr>
        <p:grpSpPr>
          <a:xfrm>
            <a:off x="5156078" y="3085736"/>
            <a:ext cx="474294" cy="551291"/>
            <a:chOff x="4727025" y="1332775"/>
            <a:chExt cx="59900" cy="69625"/>
          </a:xfrm>
        </p:grpSpPr>
        <p:sp>
          <p:nvSpPr>
            <p:cNvPr id="1850" name="Google Shape;1850;p7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72"/>
          <p:cNvGrpSpPr/>
          <p:nvPr/>
        </p:nvGrpSpPr>
        <p:grpSpPr>
          <a:xfrm>
            <a:off x="5769734" y="2314340"/>
            <a:ext cx="555653" cy="557031"/>
            <a:chOff x="4820425" y="1329900"/>
            <a:chExt cx="70175" cy="70350"/>
          </a:xfrm>
        </p:grpSpPr>
        <p:sp>
          <p:nvSpPr>
            <p:cNvPr id="1853" name="Google Shape;1853;p7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 name="Google Shape;1857;p72"/>
          <p:cNvGrpSpPr/>
          <p:nvPr/>
        </p:nvGrpSpPr>
        <p:grpSpPr>
          <a:xfrm>
            <a:off x="6396103" y="2318845"/>
            <a:ext cx="582574" cy="533871"/>
            <a:chOff x="4903200" y="1331525"/>
            <a:chExt cx="73575" cy="67425"/>
          </a:xfrm>
        </p:grpSpPr>
        <p:sp>
          <p:nvSpPr>
            <p:cNvPr id="1858" name="Google Shape;1858;p7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 name="Google Shape;1860;p72"/>
          <p:cNvGrpSpPr/>
          <p:nvPr/>
        </p:nvGrpSpPr>
        <p:grpSpPr>
          <a:xfrm>
            <a:off x="5755581" y="3078709"/>
            <a:ext cx="583960" cy="565345"/>
            <a:chOff x="4815575" y="1416800"/>
            <a:chExt cx="73750" cy="71400"/>
          </a:xfrm>
        </p:grpSpPr>
        <p:sp>
          <p:nvSpPr>
            <p:cNvPr id="1861" name="Google Shape;1861;p7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72"/>
          <p:cNvGrpSpPr/>
          <p:nvPr/>
        </p:nvGrpSpPr>
        <p:grpSpPr>
          <a:xfrm>
            <a:off x="6390362" y="3108896"/>
            <a:ext cx="589898" cy="504970"/>
            <a:chOff x="4902475" y="1418875"/>
            <a:chExt cx="74500" cy="63775"/>
          </a:xfrm>
        </p:grpSpPr>
        <p:sp>
          <p:nvSpPr>
            <p:cNvPr id="1865" name="Google Shape;1865;p7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 name="Google Shape;1867;p72"/>
          <p:cNvGrpSpPr/>
          <p:nvPr/>
        </p:nvGrpSpPr>
        <p:grpSpPr>
          <a:xfrm>
            <a:off x="5765577" y="3826000"/>
            <a:ext cx="563967" cy="567127"/>
            <a:chOff x="4818100" y="1507675"/>
            <a:chExt cx="71225" cy="71625"/>
          </a:xfrm>
        </p:grpSpPr>
        <p:sp>
          <p:nvSpPr>
            <p:cNvPr id="1868" name="Google Shape;1868;p7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72"/>
          <p:cNvGrpSpPr/>
          <p:nvPr/>
        </p:nvGrpSpPr>
        <p:grpSpPr>
          <a:xfrm>
            <a:off x="5079075" y="3829461"/>
            <a:ext cx="628301" cy="588505"/>
            <a:chOff x="4721450" y="1509475"/>
            <a:chExt cx="79350" cy="74325"/>
          </a:xfrm>
        </p:grpSpPr>
        <p:sp>
          <p:nvSpPr>
            <p:cNvPr id="1873" name="Google Shape;1873;p7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 name="Google Shape;1877;p72"/>
          <p:cNvGrpSpPr/>
          <p:nvPr/>
        </p:nvGrpSpPr>
        <p:grpSpPr>
          <a:xfrm>
            <a:off x="6424608" y="3814027"/>
            <a:ext cx="557038" cy="562772"/>
            <a:chOff x="4906800" y="1507500"/>
            <a:chExt cx="70350" cy="71075"/>
          </a:xfrm>
        </p:grpSpPr>
        <p:sp>
          <p:nvSpPr>
            <p:cNvPr id="1878" name="Google Shape;1878;p7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 name="Google Shape;1883;p72"/>
          <p:cNvGrpSpPr/>
          <p:nvPr/>
        </p:nvGrpSpPr>
        <p:grpSpPr>
          <a:xfrm>
            <a:off x="4462216" y="2340963"/>
            <a:ext cx="517934" cy="517934"/>
            <a:chOff x="3736598" y="2170606"/>
            <a:chExt cx="404889" cy="404889"/>
          </a:xfrm>
        </p:grpSpPr>
        <p:sp>
          <p:nvSpPr>
            <p:cNvPr id="1884" name="Google Shape;1884;p7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 name="Google Shape;1888;p72"/>
          <p:cNvGrpSpPr/>
          <p:nvPr/>
        </p:nvGrpSpPr>
        <p:grpSpPr>
          <a:xfrm>
            <a:off x="3729277" y="2341061"/>
            <a:ext cx="586986" cy="517740"/>
            <a:chOff x="3161917" y="2170682"/>
            <a:chExt cx="458870" cy="404737"/>
          </a:xfrm>
        </p:grpSpPr>
        <p:sp>
          <p:nvSpPr>
            <p:cNvPr id="1889" name="Google Shape;1889;p7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72"/>
          <p:cNvGrpSpPr/>
          <p:nvPr/>
        </p:nvGrpSpPr>
        <p:grpSpPr>
          <a:xfrm>
            <a:off x="3752299" y="3102400"/>
            <a:ext cx="540943" cy="517963"/>
            <a:chOff x="3179914" y="2889488"/>
            <a:chExt cx="422876" cy="404911"/>
          </a:xfrm>
        </p:grpSpPr>
        <p:sp>
          <p:nvSpPr>
            <p:cNvPr id="1893" name="Google Shape;1893;p7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72"/>
          <p:cNvGrpSpPr/>
          <p:nvPr/>
        </p:nvGrpSpPr>
        <p:grpSpPr>
          <a:xfrm>
            <a:off x="4453093" y="3102358"/>
            <a:ext cx="536180" cy="518047"/>
            <a:chOff x="3729467" y="2889422"/>
            <a:chExt cx="419153" cy="404977"/>
          </a:xfrm>
        </p:grpSpPr>
        <p:sp>
          <p:nvSpPr>
            <p:cNvPr id="1900" name="Google Shape;1900;p7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72"/>
          <p:cNvGrpSpPr/>
          <p:nvPr/>
        </p:nvGrpSpPr>
        <p:grpSpPr>
          <a:xfrm>
            <a:off x="1990126" y="3445787"/>
            <a:ext cx="965351" cy="134611"/>
            <a:chOff x="4411970" y="2962952"/>
            <a:chExt cx="706544" cy="104212"/>
          </a:xfrm>
        </p:grpSpPr>
        <p:sp>
          <p:nvSpPr>
            <p:cNvPr id="1908" name="Google Shape;1908;p7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72"/>
          <p:cNvGrpSpPr/>
          <p:nvPr/>
        </p:nvGrpSpPr>
        <p:grpSpPr>
          <a:xfrm>
            <a:off x="1990126" y="3041077"/>
            <a:ext cx="960158" cy="289172"/>
            <a:chOff x="4411970" y="2726085"/>
            <a:chExt cx="643107" cy="193659"/>
          </a:xfrm>
        </p:grpSpPr>
        <p:sp>
          <p:nvSpPr>
            <p:cNvPr id="1913" name="Google Shape;1913;p7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 name="Google Shape;1916;p72"/>
          <p:cNvGrpSpPr/>
          <p:nvPr/>
        </p:nvGrpSpPr>
        <p:grpSpPr>
          <a:xfrm>
            <a:off x="998624" y="3295400"/>
            <a:ext cx="811503" cy="252584"/>
            <a:chOff x="4411970" y="4340222"/>
            <a:chExt cx="779467" cy="242683"/>
          </a:xfrm>
        </p:grpSpPr>
        <p:sp>
          <p:nvSpPr>
            <p:cNvPr id="1917" name="Google Shape;1917;p7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 name="Google Shape;1920;p72"/>
          <p:cNvGrpSpPr/>
          <p:nvPr/>
        </p:nvGrpSpPr>
        <p:grpSpPr>
          <a:xfrm>
            <a:off x="1990126" y="2709308"/>
            <a:ext cx="965160" cy="216230"/>
            <a:chOff x="4411970" y="2468674"/>
            <a:chExt cx="747317" cy="167425"/>
          </a:xfrm>
        </p:grpSpPr>
        <p:sp>
          <p:nvSpPr>
            <p:cNvPr id="1921" name="Google Shape;1921;p7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3" name="Google Shape;1923;p72"/>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4" name="Google Shape;1924;p72"/>
          <p:cNvGrpSpPr/>
          <p:nvPr/>
        </p:nvGrpSpPr>
        <p:grpSpPr>
          <a:xfrm>
            <a:off x="997692" y="2334687"/>
            <a:ext cx="1959041" cy="208784"/>
            <a:chOff x="6336019" y="3733725"/>
            <a:chExt cx="2566206" cy="351310"/>
          </a:xfrm>
        </p:grpSpPr>
        <p:sp>
          <p:nvSpPr>
            <p:cNvPr id="1925" name="Google Shape;1925;p7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 name="Google Shape;1929;p72"/>
          <p:cNvGrpSpPr/>
          <p:nvPr/>
        </p:nvGrpSpPr>
        <p:grpSpPr>
          <a:xfrm>
            <a:off x="1990126" y="3950602"/>
            <a:ext cx="946551" cy="153200"/>
            <a:chOff x="4404545" y="3301592"/>
            <a:chExt cx="782403" cy="129272"/>
          </a:xfrm>
        </p:grpSpPr>
        <p:sp>
          <p:nvSpPr>
            <p:cNvPr id="1930" name="Google Shape;1930;p7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 name="Google Shape;1932;p72"/>
          <p:cNvGrpSpPr/>
          <p:nvPr/>
        </p:nvGrpSpPr>
        <p:grpSpPr>
          <a:xfrm>
            <a:off x="1990126" y="3695937"/>
            <a:ext cx="962257" cy="139127"/>
            <a:chOff x="4411970" y="3131459"/>
            <a:chExt cx="710520" cy="117397"/>
          </a:xfrm>
        </p:grpSpPr>
        <p:sp>
          <p:nvSpPr>
            <p:cNvPr id="1933" name="Google Shape;1933;p7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935" name="Google Shape;1935;p72"/>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6" name="Google Shape;1936;p72"/>
          <p:cNvGrpSpPr/>
          <p:nvPr/>
        </p:nvGrpSpPr>
        <p:grpSpPr>
          <a:xfrm>
            <a:off x="990271" y="3621603"/>
            <a:ext cx="823838" cy="458988"/>
            <a:chOff x="4411970" y="1801825"/>
            <a:chExt cx="734586" cy="409262"/>
          </a:xfrm>
        </p:grpSpPr>
        <p:sp>
          <p:nvSpPr>
            <p:cNvPr id="1937" name="Google Shape;1937;p7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 name="Google Shape;1939;p72"/>
          <p:cNvGrpSpPr/>
          <p:nvPr/>
        </p:nvGrpSpPr>
        <p:grpSpPr>
          <a:xfrm>
            <a:off x="3095243" y="2339173"/>
            <a:ext cx="521514" cy="521514"/>
            <a:chOff x="5681300" y="2527788"/>
            <a:chExt cx="805800" cy="805800"/>
          </a:xfrm>
        </p:grpSpPr>
        <p:sp>
          <p:nvSpPr>
            <p:cNvPr id="1940" name="Google Shape;1940;p7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 name="Google Shape;1942;p72"/>
          <p:cNvGrpSpPr/>
          <p:nvPr/>
        </p:nvGrpSpPr>
        <p:grpSpPr>
          <a:xfrm>
            <a:off x="3089483" y="3094865"/>
            <a:ext cx="533033" cy="533033"/>
            <a:chOff x="4049800" y="640400"/>
            <a:chExt cx="858900" cy="858900"/>
          </a:xfrm>
        </p:grpSpPr>
        <p:sp>
          <p:nvSpPr>
            <p:cNvPr id="1943" name="Google Shape;1943;p7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 name="Google Shape;1945;p72"/>
          <p:cNvGrpSpPr/>
          <p:nvPr/>
        </p:nvGrpSpPr>
        <p:grpSpPr>
          <a:xfrm>
            <a:off x="3014966" y="3772543"/>
            <a:ext cx="682068" cy="682068"/>
            <a:chOff x="5080188" y="927900"/>
            <a:chExt cx="961200" cy="961200"/>
          </a:xfrm>
        </p:grpSpPr>
        <p:sp>
          <p:nvSpPr>
            <p:cNvPr id="1946" name="Google Shape;1946;p7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 name="Google Shape;1954;p72"/>
          <p:cNvGrpSpPr/>
          <p:nvPr/>
        </p:nvGrpSpPr>
        <p:grpSpPr>
          <a:xfrm>
            <a:off x="4478465" y="3869234"/>
            <a:ext cx="505650" cy="504006"/>
            <a:chOff x="6039282" y="1042577"/>
            <a:chExt cx="734315" cy="731929"/>
          </a:xfrm>
        </p:grpSpPr>
        <p:sp>
          <p:nvSpPr>
            <p:cNvPr id="1955" name="Google Shape;1955;p7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 name="Google Shape;1976;p72"/>
          <p:cNvGrpSpPr/>
          <p:nvPr/>
        </p:nvGrpSpPr>
        <p:grpSpPr>
          <a:xfrm>
            <a:off x="5091067" y="2298862"/>
            <a:ext cx="567744" cy="602136"/>
            <a:chOff x="1825800" y="1651625"/>
            <a:chExt cx="539989" cy="571775"/>
          </a:xfrm>
        </p:grpSpPr>
        <p:sp>
          <p:nvSpPr>
            <p:cNvPr id="1977" name="Google Shape;1977;p7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 name="Google Shape;1981;p72"/>
          <p:cNvGrpSpPr/>
          <p:nvPr/>
        </p:nvGrpSpPr>
        <p:grpSpPr>
          <a:xfrm>
            <a:off x="3765995" y="3855579"/>
            <a:ext cx="508123" cy="507955"/>
            <a:chOff x="1897577" y="2802432"/>
            <a:chExt cx="492176" cy="492014"/>
          </a:xfrm>
        </p:grpSpPr>
        <p:sp>
          <p:nvSpPr>
            <p:cNvPr id="1982" name="Google Shape;1982;p7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 name="Google Shape;1994;p72"/>
          <p:cNvGrpSpPr/>
          <p:nvPr/>
        </p:nvGrpSpPr>
        <p:grpSpPr>
          <a:xfrm>
            <a:off x="997525" y="4169123"/>
            <a:ext cx="809227" cy="200842"/>
            <a:chOff x="2013045" y="4813233"/>
            <a:chExt cx="921986" cy="228854"/>
          </a:xfrm>
        </p:grpSpPr>
        <p:sp>
          <p:nvSpPr>
            <p:cNvPr id="1995" name="Google Shape;1995;p7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 name="Google Shape;1997;p72"/>
          <p:cNvGrpSpPr/>
          <p:nvPr/>
        </p:nvGrpSpPr>
        <p:grpSpPr>
          <a:xfrm>
            <a:off x="1005985" y="2656004"/>
            <a:ext cx="792421" cy="269941"/>
            <a:chOff x="1046767" y="4756633"/>
            <a:chExt cx="859646" cy="292841"/>
          </a:xfrm>
        </p:grpSpPr>
        <p:sp>
          <p:nvSpPr>
            <p:cNvPr id="1998" name="Google Shape;1998;p7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1" name="Google Shape;2001;p7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5" name="Google Shape;2005;p72"/>
          <p:cNvGrpSpPr/>
          <p:nvPr/>
        </p:nvGrpSpPr>
        <p:grpSpPr>
          <a:xfrm>
            <a:off x="7141841" y="2550562"/>
            <a:ext cx="166473" cy="141497"/>
            <a:chOff x="4660325" y="1866850"/>
            <a:chExt cx="68350" cy="58100"/>
          </a:xfrm>
        </p:grpSpPr>
        <p:sp>
          <p:nvSpPr>
            <p:cNvPr id="2006" name="Google Shape;2006;p7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72"/>
          <p:cNvGrpSpPr/>
          <p:nvPr/>
        </p:nvGrpSpPr>
        <p:grpSpPr>
          <a:xfrm>
            <a:off x="7451186" y="2576286"/>
            <a:ext cx="162515" cy="90049"/>
            <a:chOff x="4791775" y="1877500"/>
            <a:chExt cx="66725" cy="36975"/>
          </a:xfrm>
        </p:grpSpPr>
        <p:sp>
          <p:nvSpPr>
            <p:cNvPr id="2009" name="Google Shape;2009;p7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 name="Google Shape;2011;p72"/>
          <p:cNvGrpSpPr/>
          <p:nvPr/>
        </p:nvGrpSpPr>
        <p:grpSpPr>
          <a:xfrm>
            <a:off x="7772899" y="2576286"/>
            <a:ext cx="144979" cy="90049"/>
            <a:chOff x="4923925" y="1877500"/>
            <a:chExt cx="59525" cy="36975"/>
          </a:xfrm>
        </p:grpSpPr>
        <p:sp>
          <p:nvSpPr>
            <p:cNvPr id="2012" name="Google Shape;2012;p7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72"/>
          <p:cNvGrpSpPr/>
          <p:nvPr/>
        </p:nvGrpSpPr>
        <p:grpSpPr>
          <a:xfrm>
            <a:off x="8067390" y="2558477"/>
            <a:ext cx="141447" cy="125667"/>
            <a:chOff x="5058450" y="1870100"/>
            <a:chExt cx="58075" cy="51600"/>
          </a:xfrm>
        </p:grpSpPr>
        <p:sp>
          <p:nvSpPr>
            <p:cNvPr id="2015" name="Google Shape;2015;p7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72"/>
          <p:cNvGrpSpPr/>
          <p:nvPr/>
        </p:nvGrpSpPr>
        <p:grpSpPr>
          <a:xfrm>
            <a:off x="7481905" y="2980885"/>
            <a:ext cx="101077" cy="107645"/>
            <a:chOff x="4811425" y="2065025"/>
            <a:chExt cx="41500" cy="44200"/>
          </a:xfrm>
        </p:grpSpPr>
        <p:sp>
          <p:nvSpPr>
            <p:cNvPr id="2018" name="Google Shape;2018;p7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 name="Google Shape;2020;p72"/>
          <p:cNvGrpSpPr/>
          <p:nvPr/>
        </p:nvGrpSpPr>
        <p:grpSpPr>
          <a:xfrm>
            <a:off x="7774342" y="2981098"/>
            <a:ext cx="120867" cy="107218"/>
            <a:chOff x="4929875" y="2065025"/>
            <a:chExt cx="49625" cy="44025"/>
          </a:xfrm>
        </p:grpSpPr>
        <p:sp>
          <p:nvSpPr>
            <p:cNvPr id="2021" name="Google Shape;2021;p7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 name="Google Shape;2023;p72"/>
          <p:cNvGrpSpPr/>
          <p:nvPr/>
        </p:nvGrpSpPr>
        <p:grpSpPr>
          <a:xfrm>
            <a:off x="8103011" y="2984112"/>
            <a:ext cx="70206" cy="101191"/>
            <a:chOff x="5083925" y="2066350"/>
            <a:chExt cx="28825" cy="41550"/>
          </a:xfrm>
        </p:grpSpPr>
        <p:sp>
          <p:nvSpPr>
            <p:cNvPr id="2024" name="Google Shape;2024;p7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 name="Google Shape;2026;p72"/>
          <p:cNvGrpSpPr/>
          <p:nvPr/>
        </p:nvGrpSpPr>
        <p:grpSpPr>
          <a:xfrm>
            <a:off x="7134565" y="2999759"/>
            <a:ext cx="181026" cy="69896"/>
            <a:chOff x="4659775" y="2072775"/>
            <a:chExt cx="74325" cy="28700"/>
          </a:xfrm>
        </p:grpSpPr>
        <p:sp>
          <p:nvSpPr>
            <p:cNvPr id="2027" name="Google Shape;2027;p7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72"/>
          <p:cNvGrpSpPr/>
          <p:nvPr/>
        </p:nvGrpSpPr>
        <p:grpSpPr>
          <a:xfrm>
            <a:off x="8054421" y="2790324"/>
            <a:ext cx="167387" cy="89197"/>
            <a:chOff x="4662475" y="1976500"/>
            <a:chExt cx="68725" cy="36625"/>
          </a:xfrm>
        </p:grpSpPr>
        <p:sp>
          <p:nvSpPr>
            <p:cNvPr id="2031" name="Google Shape;2031;p7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 name="Google Shape;2034;p72"/>
          <p:cNvGrpSpPr/>
          <p:nvPr/>
        </p:nvGrpSpPr>
        <p:grpSpPr>
          <a:xfrm>
            <a:off x="7751326" y="2793764"/>
            <a:ext cx="166899" cy="82317"/>
            <a:chOff x="4920150" y="1977875"/>
            <a:chExt cx="68525" cy="33800"/>
          </a:xfrm>
        </p:grpSpPr>
        <p:sp>
          <p:nvSpPr>
            <p:cNvPr id="2035" name="Google Shape;2035;p7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 name="Google Shape;2038;p72"/>
          <p:cNvGrpSpPr/>
          <p:nvPr/>
        </p:nvGrpSpPr>
        <p:grpSpPr>
          <a:xfrm>
            <a:off x="7162483" y="3197682"/>
            <a:ext cx="125190" cy="127859"/>
            <a:chOff x="4676550" y="2160575"/>
            <a:chExt cx="51400" cy="52500"/>
          </a:xfrm>
        </p:grpSpPr>
        <p:sp>
          <p:nvSpPr>
            <p:cNvPr id="2039" name="Google Shape;2039;p7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 name="Google Shape;2042;p72"/>
          <p:cNvGrpSpPr/>
          <p:nvPr/>
        </p:nvGrpSpPr>
        <p:grpSpPr>
          <a:xfrm>
            <a:off x="7459741" y="3204714"/>
            <a:ext cx="145405" cy="113794"/>
            <a:chOff x="4768325" y="2163475"/>
            <a:chExt cx="59700" cy="46725"/>
          </a:xfrm>
        </p:grpSpPr>
        <p:sp>
          <p:nvSpPr>
            <p:cNvPr id="2043" name="Google Shape;2043;p7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5" name="Google Shape;2045;p7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1" name="Google Shape;2051;p72"/>
          <p:cNvGrpSpPr/>
          <p:nvPr/>
        </p:nvGrpSpPr>
        <p:grpSpPr>
          <a:xfrm>
            <a:off x="7476059" y="3459808"/>
            <a:ext cx="112768" cy="106853"/>
            <a:chOff x="4768575" y="2253950"/>
            <a:chExt cx="46300" cy="43875"/>
          </a:xfrm>
        </p:grpSpPr>
        <p:sp>
          <p:nvSpPr>
            <p:cNvPr id="2052" name="Google Shape;2052;p7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 name="Google Shape;2054;p72"/>
          <p:cNvGrpSpPr/>
          <p:nvPr/>
        </p:nvGrpSpPr>
        <p:grpSpPr>
          <a:xfrm>
            <a:off x="7775682" y="3948834"/>
            <a:ext cx="118187" cy="146246"/>
            <a:chOff x="4960900" y="2433225"/>
            <a:chExt cx="48525" cy="60050"/>
          </a:xfrm>
        </p:grpSpPr>
        <p:sp>
          <p:nvSpPr>
            <p:cNvPr id="2055" name="Google Shape;2055;p7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 name="Google Shape;2057;p72"/>
          <p:cNvGrpSpPr/>
          <p:nvPr/>
        </p:nvGrpSpPr>
        <p:grpSpPr>
          <a:xfrm>
            <a:off x="7464247" y="4212895"/>
            <a:ext cx="136394" cy="143810"/>
            <a:chOff x="4854075" y="2527625"/>
            <a:chExt cx="56000" cy="59050"/>
          </a:xfrm>
        </p:grpSpPr>
        <p:sp>
          <p:nvSpPr>
            <p:cNvPr id="2058" name="Google Shape;2058;p7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0" name="Google Shape;2060;p7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3" name="Google Shape;2063;p72"/>
          <p:cNvGrpSpPr/>
          <p:nvPr/>
        </p:nvGrpSpPr>
        <p:grpSpPr>
          <a:xfrm>
            <a:off x="8088458" y="3676639"/>
            <a:ext cx="99312" cy="160797"/>
            <a:chOff x="5059700" y="2334775"/>
            <a:chExt cx="40775" cy="66025"/>
          </a:xfrm>
        </p:grpSpPr>
        <p:sp>
          <p:nvSpPr>
            <p:cNvPr id="2064" name="Google Shape;2064;p7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 name="Google Shape;2073;p72"/>
          <p:cNvGrpSpPr/>
          <p:nvPr/>
        </p:nvGrpSpPr>
        <p:grpSpPr>
          <a:xfrm>
            <a:off x="8045622" y="3941771"/>
            <a:ext cx="184984" cy="160371"/>
            <a:chOff x="5037700" y="2430325"/>
            <a:chExt cx="75950" cy="65850"/>
          </a:xfrm>
        </p:grpSpPr>
        <p:sp>
          <p:nvSpPr>
            <p:cNvPr id="2074" name="Google Shape;2074;p7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 name="Google Shape;2076;p72"/>
          <p:cNvGrpSpPr/>
          <p:nvPr/>
        </p:nvGrpSpPr>
        <p:grpSpPr>
          <a:xfrm>
            <a:off x="7465128" y="3708223"/>
            <a:ext cx="173014" cy="97629"/>
            <a:chOff x="4756975" y="2341800"/>
            <a:chExt cx="91975" cy="51925"/>
          </a:xfrm>
        </p:grpSpPr>
        <p:sp>
          <p:nvSpPr>
            <p:cNvPr id="2077" name="Google Shape;2077;p7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 name="Google Shape;2097;p72"/>
          <p:cNvGrpSpPr/>
          <p:nvPr/>
        </p:nvGrpSpPr>
        <p:grpSpPr>
          <a:xfrm>
            <a:off x="7732065" y="4196920"/>
            <a:ext cx="212497" cy="175761"/>
            <a:chOff x="4943575" y="2516350"/>
            <a:chExt cx="98675" cy="81700"/>
          </a:xfrm>
        </p:grpSpPr>
        <p:sp>
          <p:nvSpPr>
            <p:cNvPr id="2098" name="Google Shape;2098;p7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6" name="Google Shape;2176;p7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2"/>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2"/>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4" name="Shape 2184"/>
        <p:cNvGrpSpPr/>
        <p:nvPr/>
      </p:nvGrpSpPr>
      <p:grpSpPr>
        <a:xfrm>
          <a:off x="0" y="0"/>
          <a:ext cx="0" cy="0"/>
          <a:chOff x="0" y="0"/>
          <a:chExt cx="0" cy="0"/>
        </a:xfrm>
      </p:grpSpPr>
      <p:grpSp>
        <p:nvGrpSpPr>
          <p:cNvPr id="2185" name="Google Shape;2185;p73"/>
          <p:cNvGrpSpPr/>
          <p:nvPr/>
        </p:nvGrpSpPr>
        <p:grpSpPr>
          <a:xfrm>
            <a:off x="745571" y="1168666"/>
            <a:ext cx="2492868" cy="1379876"/>
            <a:chOff x="2654821" y="2311071"/>
            <a:chExt cx="2279715" cy="1262120"/>
          </a:xfrm>
        </p:grpSpPr>
        <p:grpSp>
          <p:nvGrpSpPr>
            <p:cNvPr id="2186" name="Google Shape;2186;p73"/>
            <p:cNvGrpSpPr/>
            <p:nvPr/>
          </p:nvGrpSpPr>
          <p:grpSpPr>
            <a:xfrm>
              <a:off x="4034269" y="2840745"/>
              <a:ext cx="40212" cy="36437"/>
              <a:chOff x="4293400" y="2574725"/>
              <a:chExt cx="84425" cy="80100"/>
            </a:xfrm>
          </p:grpSpPr>
          <p:sp>
            <p:nvSpPr>
              <p:cNvPr id="2187" name="Google Shape;2187;p7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188" name="Google Shape;2188;p7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9" name="Google Shape;2189;p73"/>
            <p:cNvGrpSpPr/>
            <p:nvPr/>
          </p:nvGrpSpPr>
          <p:grpSpPr>
            <a:xfrm>
              <a:off x="3894606" y="2334874"/>
              <a:ext cx="913198" cy="518984"/>
              <a:chOff x="4000175" y="1462675"/>
              <a:chExt cx="1917275" cy="1140875"/>
            </a:xfrm>
          </p:grpSpPr>
          <p:sp>
            <p:nvSpPr>
              <p:cNvPr id="2190" name="Google Shape;2190;p7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191" name="Google Shape;2191;p73"/>
              <p:cNvGrpSpPr/>
              <p:nvPr/>
            </p:nvGrpSpPr>
            <p:grpSpPr>
              <a:xfrm>
                <a:off x="4000175" y="1462675"/>
                <a:ext cx="1917275" cy="1140875"/>
                <a:chOff x="4000175" y="1462675"/>
                <a:chExt cx="1917275" cy="1140875"/>
              </a:xfrm>
            </p:grpSpPr>
            <p:sp>
              <p:nvSpPr>
                <p:cNvPr id="2192" name="Google Shape;2192;p7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193" name="Google Shape;2193;p7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97" name="Google Shape;2197;p7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98" name="Google Shape;2198;p73"/>
            <p:cNvGrpSpPr/>
            <p:nvPr/>
          </p:nvGrpSpPr>
          <p:grpSpPr>
            <a:xfrm>
              <a:off x="3875768" y="2846704"/>
              <a:ext cx="44796" cy="47366"/>
              <a:chOff x="3960625" y="2587825"/>
              <a:chExt cx="94050" cy="104125"/>
            </a:xfrm>
          </p:grpSpPr>
          <p:sp>
            <p:nvSpPr>
              <p:cNvPr id="2199" name="Google Shape;2199;p7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200" name="Google Shape;2200;p7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1" name="Google Shape;2201;p73"/>
            <p:cNvGrpSpPr/>
            <p:nvPr/>
          </p:nvGrpSpPr>
          <p:grpSpPr>
            <a:xfrm>
              <a:off x="3782759" y="2807162"/>
              <a:ext cx="82686" cy="85487"/>
              <a:chOff x="3765350" y="2500900"/>
              <a:chExt cx="173600" cy="187925"/>
            </a:xfrm>
          </p:grpSpPr>
          <p:sp>
            <p:nvSpPr>
              <p:cNvPr id="2202" name="Google Shape;2202;p7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203" name="Google Shape;2203;p7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 name="Google Shape;2208;p73"/>
            <p:cNvGrpSpPr/>
            <p:nvPr/>
          </p:nvGrpSpPr>
          <p:grpSpPr>
            <a:xfrm>
              <a:off x="3775674" y="2798496"/>
              <a:ext cx="40545" cy="23564"/>
              <a:chOff x="3750475" y="2481850"/>
              <a:chExt cx="85125" cy="51800"/>
            </a:xfrm>
          </p:grpSpPr>
          <p:sp>
            <p:nvSpPr>
              <p:cNvPr id="2209" name="Google Shape;2209;p7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211" name="Google Shape;2211;p73"/>
            <p:cNvGrpSpPr/>
            <p:nvPr/>
          </p:nvGrpSpPr>
          <p:grpSpPr>
            <a:xfrm>
              <a:off x="3716946" y="2776024"/>
              <a:ext cx="81971" cy="76912"/>
              <a:chOff x="3627175" y="2432450"/>
              <a:chExt cx="172100" cy="169075"/>
            </a:xfrm>
          </p:grpSpPr>
          <p:sp>
            <p:nvSpPr>
              <p:cNvPr id="2212" name="Google Shape;2212;p7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214" name="Google Shape;2214;p7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215" name="Google Shape;2215;p73"/>
            <p:cNvGrpSpPr/>
            <p:nvPr/>
          </p:nvGrpSpPr>
          <p:grpSpPr>
            <a:xfrm>
              <a:off x="3685682" y="2845624"/>
              <a:ext cx="29311" cy="45055"/>
              <a:chOff x="3561536" y="2585450"/>
              <a:chExt cx="61539" cy="99045"/>
            </a:xfrm>
          </p:grpSpPr>
          <p:sp>
            <p:nvSpPr>
              <p:cNvPr id="2216" name="Google Shape;2216;p7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218" name="Google Shape;2218;p73"/>
            <p:cNvGrpSpPr/>
            <p:nvPr/>
          </p:nvGrpSpPr>
          <p:grpSpPr>
            <a:xfrm>
              <a:off x="3849905" y="2572252"/>
              <a:ext cx="74339" cy="119559"/>
              <a:chOff x="3906325" y="1984500"/>
              <a:chExt cx="156075" cy="262825"/>
            </a:xfrm>
          </p:grpSpPr>
          <p:sp>
            <p:nvSpPr>
              <p:cNvPr id="2219" name="Google Shape;2219;p7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220" name="Google Shape;2220;p7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 name="Google Shape;2221;p73"/>
            <p:cNvGrpSpPr/>
            <p:nvPr/>
          </p:nvGrpSpPr>
          <p:grpSpPr>
            <a:xfrm>
              <a:off x="2654821" y="2414345"/>
              <a:ext cx="667570" cy="558731"/>
              <a:chOff x="1397225" y="1637375"/>
              <a:chExt cx="1401575" cy="1228250"/>
            </a:xfrm>
          </p:grpSpPr>
          <p:sp>
            <p:nvSpPr>
              <p:cNvPr id="2222" name="Google Shape;2222;p7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223" name="Google Shape;2223;p73"/>
              <p:cNvGrpSpPr/>
              <p:nvPr/>
            </p:nvGrpSpPr>
            <p:grpSpPr>
              <a:xfrm>
                <a:off x="1397225" y="1637375"/>
                <a:ext cx="1398775" cy="1228250"/>
                <a:chOff x="1397225" y="1637375"/>
                <a:chExt cx="1398775" cy="1228250"/>
              </a:xfrm>
            </p:grpSpPr>
            <p:sp>
              <p:nvSpPr>
                <p:cNvPr id="2224" name="Google Shape;2224;p7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26" name="Google Shape;2226;p73"/>
            <p:cNvGrpSpPr/>
            <p:nvPr/>
          </p:nvGrpSpPr>
          <p:grpSpPr>
            <a:xfrm>
              <a:off x="3230417" y="3103734"/>
              <a:ext cx="282982" cy="280332"/>
              <a:chOff x="2605700" y="3152850"/>
              <a:chExt cx="594125" cy="616250"/>
            </a:xfrm>
          </p:grpSpPr>
          <p:sp>
            <p:nvSpPr>
              <p:cNvPr id="2227" name="Google Shape;2227;p7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228" name="Google Shape;2228;p7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229" name="Google Shape;2229;p73"/>
            <p:cNvGrpSpPr/>
            <p:nvPr/>
          </p:nvGrpSpPr>
          <p:grpSpPr>
            <a:xfrm>
              <a:off x="3265985" y="3226989"/>
              <a:ext cx="87151" cy="346202"/>
              <a:chOff x="2680375" y="3423800"/>
              <a:chExt cx="182975" cy="761050"/>
            </a:xfrm>
          </p:grpSpPr>
          <p:sp>
            <p:nvSpPr>
              <p:cNvPr id="2230" name="Google Shape;2230;p7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231" name="Google Shape;2231;p7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2" name="Google Shape;2232;p73"/>
            <p:cNvGrpSpPr/>
            <p:nvPr/>
          </p:nvGrpSpPr>
          <p:grpSpPr>
            <a:xfrm>
              <a:off x="3855466" y="3289811"/>
              <a:ext cx="112514" cy="94210"/>
              <a:chOff x="3918000" y="3561900"/>
              <a:chExt cx="236225" cy="207100"/>
            </a:xfrm>
          </p:grpSpPr>
          <p:sp>
            <p:nvSpPr>
              <p:cNvPr id="2233" name="Google Shape;2233;p7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234" name="Google Shape;2234;p7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5" name="Google Shape;2235;p7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238" name="Google Shape;2238;p73"/>
            <p:cNvGrpSpPr/>
            <p:nvPr/>
          </p:nvGrpSpPr>
          <p:grpSpPr>
            <a:xfrm>
              <a:off x="2905224" y="2311071"/>
              <a:ext cx="596721" cy="528992"/>
              <a:chOff x="1922950" y="1410350"/>
              <a:chExt cx="1252825" cy="1162875"/>
            </a:xfrm>
          </p:grpSpPr>
          <p:sp>
            <p:nvSpPr>
              <p:cNvPr id="2239" name="Google Shape;2239;p7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255" name="Google Shape;2255;p7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275" name="Google Shape;2275;p7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76" name="Google Shape;2276;p7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7" name="Google Shape;2277;p73"/>
            <p:cNvGrpSpPr/>
            <p:nvPr/>
          </p:nvGrpSpPr>
          <p:grpSpPr>
            <a:xfrm>
              <a:off x="3280929" y="3294542"/>
              <a:ext cx="109894" cy="272224"/>
              <a:chOff x="2711750" y="3572300"/>
              <a:chExt cx="230725" cy="598425"/>
            </a:xfrm>
          </p:grpSpPr>
          <p:sp>
            <p:nvSpPr>
              <p:cNvPr id="2278" name="Google Shape;2278;p7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0" name="Google Shape;2280;p7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1" name="Google Shape;2281;p73"/>
            <p:cNvGrpSpPr/>
            <p:nvPr/>
          </p:nvGrpSpPr>
          <p:grpSpPr>
            <a:xfrm>
              <a:off x="3790439" y="2408636"/>
              <a:ext cx="73017" cy="75684"/>
              <a:chOff x="3781475" y="1624825"/>
              <a:chExt cx="153300" cy="166375"/>
            </a:xfrm>
          </p:grpSpPr>
          <p:sp>
            <p:nvSpPr>
              <p:cNvPr id="2282" name="Google Shape;2282;p7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6" name="Google Shape;2286;p7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3" name="Google Shape;2293;p73"/>
            <p:cNvGrpSpPr/>
            <p:nvPr/>
          </p:nvGrpSpPr>
          <p:grpSpPr>
            <a:xfrm>
              <a:off x="4403342" y="3107749"/>
              <a:ext cx="316680" cy="101374"/>
              <a:chOff x="5068275" y="3161675"/>
              <a:chExt cx="664875" cy="222850"/>
            </a:xfrm>
          </p:grpSpPr>
          <p:sp>
            <p:nvSpPr>
              <p:cNvPr id="2294" name="Google Shape;2294;p7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8" name="Google Shape;2298;p7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7" name="Google Shape;2327;p73"/>
            <p:cNvGrpSpPr/>
            <p:nvPr/>
          </p:nvGrpSpPr>
          <p:grpSpPr>
            <a:xfrm>
              <a:off x="3697513" y="2707266"/>
              <a:ext cx="59549" cy="79733"/>
              <a:chOff x="3586375" y="2281300"/>
              <a:chExt cx="125025" cy="175275"/>
            </a:xfrm>
          </p:grpSpPr>
          <p:sp>
            <p:nvSpPr>
              <p:cNvPr id="2328" name="Google Shape;2328;p7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0" name="Google Shape;2330;p7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1" name="Google Shape;2331;p73"/>
            <p:cNvGrpSpPr/>
            <p:nvPr/>
          </p:nvGrpSpPr>
          <p:grpSpPr>
            <a:xfrm>
              <a:off x="4513224" y="3221724"/>
              <a:ext cx="274563" cy="280321"/>
              <a:chOff x="5298975" y="3412225"/>
              <a:chExt cx="576450" cy="616225"/>
            </a:xfrm>
          </p:grpSpPr>
          <p:sp>
            <p:nvSpPr>
              <p:cNvPr id="2332" name="Google Shape;2332;p7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333" name="Google Shape;2333;p7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4" name="Google Shape;2334;p73"/>
            <p:cNvGrpSpPr/>
            <p:nvPr/>
          </p:nvGrpSpPr>
          <p:grpSpPr>
            <a:xfrm>
              <a:off x="4824403" y="3421846"/>
              <a:ext cx="110132" cy="130647"/>
              <a:chOff x="5952300" y="3852150"/>
              <a:chExt cx="231225" cy="287200"/>
            </a:xfrm>
          </p:grpSpPr>
          <p:sp>
            <p:nvSpPr>
              <p:cNvPr id="2335" name="Google Shape;2335;p7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7" name="Google Shape;2337;p7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5" name="Google Shape;2345;p73"/>
            <p:cNvGrpSpPr/>
            <p:nvPr/>
          </p:nvGrpSpPr>
          <p:grpSpPr>
            <a:xfrm>
              <a:off x="4295710" y="3079670"/>
              <a:ext cx="14968" cy="27135"/>
              <a:chOff x="4842300" y="3099950"/>
              <a:chExt cx="31425" cy="59650"/>
            </a:xfrm>
          </p:grpSpPr>
          <p:sp>
            <p:nvSpPr>
              <p:cNvPr id="2346" name="Google Shape;2346;p7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0" name="Google Shape;2350;p7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8" name="Google Shape;2358;p73"/>
            <p:cNvGrpSpPr/>
            <p:nvPr/>
          </p:nvGrpSpPr>
          <p:grpSpPr>
            <a:xfrm>
              <a:off x="3831056" y="2816010"/>
              <a:ext cx="37378" cy="27612"/>
              <a:chOff x="3866750" y="2520350"/>
              <a:chExt cx="78475" cy="60700"/>
            </a:xfrm>
          </p:grpSpPr>
          <p:sp>
            <p:nvSpPr>
              <p:cNvPr id="2359" name="Google Shape;2359;p7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3" name="Google Shape;2363;p7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380" name="Google Shape;2380;p7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392" name="Google Shape;2392;p7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5" name="Google Shape;2405;p73"/>
            <p:cNvGrpSpPr/>
            <p:nvPr/>
          </p:nvGrpSpPr>
          <p:grpSpPr>
            <a:xfrm>
              <a:off x="3632736" y="3051591"/>
              <a:ext cx="63288" cy="45217"/>
              <a:chOff x="3450375" y="3038225"/>
              <a:chExt cx="132875" cy="99400"/>
            </a:xfrm>
          </p:grpSpPr>
          <p:sp>
            <p:nvSpPr>
              <p:cNvPr id="2406" name="Google Shape;2406;p7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8" name="Google Shape;2408;p7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17" name="Google Shape;2417;p7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27" name="Google Shape;2427;p7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433" name="Google Shape;2433;p7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3" name="Google Shape;2443;p73"/>
          <p:cNvGrpSpPr/>
          <p:nvPr/>
        </p:nvGrpSpPr>
        <p:grpSpPr>
          <a:xfrm>
            <a:off x="3554131" y="1233340"/>
            <a:ext cx="2078182" cy="1366558"/>
            <a:chOff x="235800" y="830650"/>
            <a:chExt cx="6978450" cy="4588844"/>
          </a:xfrm>
        </p:grpSpPr>
        <p:sp>
          <p:nvSpPr>
            <p:cNvPr id="2444" name="Google Shape;2444;p73"/>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3"/>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3"/>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3"/>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3"/>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3"/>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 name="Google Shape;2450;p73"/>
          <p:cNvGrpSpPr/>
          <p:nvPr/>
        </p:nvGrpSpPr>
        <p:grpSpPr>
          <a:xfrm>
            <a:off x="742628" y="3064442"/>
            <a:ext cx="2622876" cy="1333540"/>
            <a:chOff x="238125" y="1038125"/>
            <a:chExt cx="7146800" cy="3633625"/>
          </a:xfrm>
        </p:grpSpPr>
        <p:sp>
          <p:nvSpPr>
            <p:cNvPr id="2451" name="Google Shape;2451;p7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73"/>
          <p:cNvGrpSpPr/>
          <p:nvPr/>
        </p:nvGrpSpPr>
        <p:grpSpPr>
          <a:xfrm>
            <a:off x="5857556" y="1206552"/>
            <a:ext cx="2590840" cy="1380235"/>
            <a:chOff x="233350" y="949250"/>
            <a:chExt cx="7137300" cy="3802300"/>
          </a:xfrm>
        </p:grpSpPr>
        <p:sp>
          <p:nvSpPr>
            <p:cNvPr id="4024" name="Google Shape;4024;p7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73"/>
          <p:cNvGrpSpPr/>
          <p:nvPr/>
        </p:nvGrpSpPr>
        <p:grpSpPr>
          <a:xfrm>
            <a:off x="7671985" y="3251325"/>
            <a:ext cx="104231" cy="320340"/>
            <a:chOff x="7564426" y="3224343"/>
            <a:chExt cx="119985" cy="368801"/>
          </a:xfrm>
        </p:grpSpPr>
        <p:sp>
          <p:nvSpPr>
            <p:cNvPr id="4076" name="Google Shape;4076;p7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73"/>
          <p:cNvGrpSpPr/>
          <p:nvPr/>
        </p:nvGrpSpPr>
        <p:grpSpPr>
          <a:xfrm>
            <a:off x="7371473" y="3245427"/>
            <a:ext cx="189489" cy="332132"/>
            <a:chOff x="8370831" y="3202002"/>
            <a:chExt cx="218129" cy="382376"/>
          </a:xfrm>
        </p:grpSpPr>
        <p:sp>
          <p:nvSpPr>
            <p:cNvPr id="4079" name="Google Shape;4079;p7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1" name="Google Shape;4081;p73"/>
          <p:cNvGrpSpPr/>
          <p:nvPr/>
        </p:nvGrpSpPr>
        <p:grpSpPr>
          <a:xfrm>
            <a:off x="8094863" y="3656559"/>
            <a:ext cx="309429" cy="267000"/>
            <a:chOff x="6742064" y="3750480"/>
            <a:chExt cx="399315" cy="344560"/>
          </a:xfrm>
        </p:grpSpPr>
        <p:sp>
          <p:nvSpPr>
            <p:cNvPr id="4082" name="Google Shape;4082;p7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4" name="Google Shape;4084;p73"/>
          <p:cNvGrpSpPr/>
          <p:nvPr/>
        </p:nvGrpSpPr>
        <p:grpSpPr>
          <a:xfrm>
            <a:off x="7633882" y="4007606"/>
            <a:ext cx="180437" cy="281608"/>
            <a:chOff x="7248525" y="3739696"/>
            <a:chExt cx="230531" cy="359790"/>
          </a:xfrm>
        </p:grpSpPr>
        <p:sp>
          <p:nvSpPr>
            <p:cNvPr id="4085" name="Google Shape;4085;p7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7" name="Google Shape;4087;p73"/>
          <p:cNvGrpSpPr/>
          <p:nvPr/>
        </p:nvGrpSpPr>
        <p:grpSpPr>
          <a:xfrm>
            <a:off x="7879801" y="3650830"/>
            <a:ext cx="162896" cy="278710"/>
            <a:chOff x="7601242" y="3729267"/>
            <a:chExt cx="222566" cy="380803"/>
          </a:xfrm>
        </p:grpSpPr>
        <p:sp>
          <p:nvSpPr>
            <p:cNvPr id="4088" name="Google Shape;4088;p7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0" name="Google Shape;4090;p73"/>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1" name="Google Shape;4091;p73"/>
          <p:cNvGrpSpPr/>
          <p:nvPr/>
        </p:nvGrpSpPr>
        <p:grpSpPr>
          <a:xfrm>
            <a:off x="7369446" y="3651971"/>
            <a:ext cx="193543" cy="275990"/>
            <a:chOff x="8304647" y="3738687"/>
            <a:chExt cx="225076" cy="320956"/>
          </a:xfrm>
        </p:grpSpPr>
        <p:sp>
          <p:nvSpPr>
            <p:cNvPr id="4092" name="Google Shape;4092;p7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73"/>
          <p:cNvGrpSpPr/>
          <p:nvPr/>
        </p:nvGrpSpPr>
        <p:grpSpPr>
          <a:xfrm>
            <a:off x="7641939" y="3651971"/>
            <a:ext cx="178492" cy="275990"/>
            <a:chOff x="8615101" y="3738687"/>
            <a:chExt cx="207573" cy="320956"/>
          </a:xfrm>
        </p:grpSpPr>
        <p:sp>
          <p:nvSpPr>
            <p:cNvPr id="4096" name="Google Shape;4096;p7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9" name="Google Shape;4099;p73"/>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0" name="Google Shape;4100;p73"/>
          <p:cNvGrpSpPr/>
          <p:nvPr/>
        </p:nvGrpSpPr>
        <p:grpSpPr>
          <a:xfrm>
            <a:off x="6036644" y="3773459"/>
            <a:ext cx="557670" cy="511283"/>
            <a:chOff x="6015419" y="3716859"/>
            <a:chExt cx="557671" cy="511283"/>
          </a:xfrm>
        </p:grpSpPr>
        <p:sp>
          <p:nvSpPr>
            <p:cNvPr id="4101" name="Google Shape;4101;p7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2" name="Google Shape;4102;p73"/>
            <p:cNvGrpSpPr/>
            <p:nvPr/>
          </p:nvGrpSpPr>
          <p:grpSpPr>
            <a:xfrm>
              <a:off x="6036094" y="3716980"/>
              <a:ext cx="529860" cy="510468"/>
              <a:chOff x="6036094" y="3716980"/>
              <a:chExt cx="529860" cy="510468"/>
            </a:xfrm>
          </p:grpSpPr>
          <p:sp>
            <p:nvSpPr>
              <p:cNvPr id="4103" name="Google Shape;4103;p7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13" name="Google Shape;4113;p73"/>
          <p:cNvGrpSpPr/>
          <p:nvPr/>
        </p:nvGrpSpPr>
        <p:grpSpPr>
          <a:xfrm>
            <a:off x="6665529" y="3130228"/>
            <a:ext cx="576302" cy="511871"/>
            <a:chOff x="6644304" y="3073628"/>
            <a:chExt cx="576302" cy="511871"/>
          </a:xfrm>
        </p:grpSpPr>
        <p:sp>
          <p:nvSpPr>
            <p:cNvPr id="4114" name="Google Shape;4114;p7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5" name="Google Shape;4115;p73"/>
            <p:cNvGrpSpPr/>
            <p:nvPr/>
          </p:nvGrpSpPr>
          <p:grpSpPr>
            <a:xfrm>
              <a:off x="6712169" y="3085440"/>
              <a:ext cx="481622" cy="494913"/>
              <a:chOff x="6712169" y="3085440"/>
              <a:chExt cx="481622" cy="494913"/>
            </a:xfrm>
          </p:grpSpPr>
          <p:sp>
            <p:nvSpPr>
              <p:cNvPr id="4116" name="Google Shape;4116;p7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1" name="Google Shape;4121;p7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4" name="Google Shape;4124;p73"/>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5" name="Google Shape;4125;p73"/>
          <p:cNvGrpSpPr/>
          <p:nvPr/>
        </p:nvGrpSpPr>
        <p:grpSpPr>
          <a:xfrm>
            <a:off x="6673379" y="3773223"/>
            <a:ext cx="560631" cy="511352"/>
            <a:chOff x="6652154" y="3716623"/>
            <a:chExt cx="560631" cy="511352"/>
          </a:xfrm>
        </p:grpSpPr>
        <p:sp>
          <p:nvSpPr>
            <p:cNvPr id="4126" name="Google Shape;4126;p7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7" name="Google Shape;4127;p73"/>
            <p:cNvGrpSpPr/>
            <p:nvPr/>
          </p:nvGrpSpPr>
          <p:grpSpPr>
            <a:xfrm>
              <a:off x="6669657" y="3716715"/>
              <a:ext cx="466779" cy="464290"/>
              <a:chOff x="6669657" y="3716715"/>
              <a:chExt cx="466779" cy="464290"/>
            </a:xfrm>
          </p:grpSpPr>
          <p:sp>
            <p:nvSpPr>
              <p:cNvPr id="4128" name="Google Shape;4128;p7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1" name="Google Shape;4141;p73"/>
          <p:cNvGrpSpPr/>
          <p:nvPr/>
        </p:nvGrpSpPr>
        <p:grpSpPr>
          <a:xfrm>
            <a:off x="7867470" y="4054631"/>
            <a:ext cx="187557" cy="187557"/>
            <a:chOff x="8565775" y="671075"/>
            <a:chExt cx="441000" cy="441000"/>
          </a:xfrm>
        </p:grpSpPr>
        <p:sp>
          <p:nvSpPr>
            <p:cNvPr id="4142" name="Google Shape;4142;p7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4" name="Google Shape;4144;p73"/>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3"/>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6" name="Google Shape;4146;p73"/>
          <p:cNvGrpSpPr/>
          <p:nvPr/>
        </p:nvGrpSpPr>
        <p:grpSpPr>
          <a:xfrm>
            <a:off x="6021325" y="3132850"/>
            <a:ext cx="587871" cy="512373"/>
            <a:chOff x="6000100" y="3076250"/>
            <a:chExt cx="587871" cy="512373"/>
          </a:xfrm>
        </p:grpSpPr>
        <p:sp>
          <p:nvSpPr>
            <p:cNvPr id="4147" name="Google Shape;4147;p7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8" name="Google Shape;4148;p73"/>
            <p:cNvGrpSpPr/>
            <p:nvPr/>
          </p:nvGrpSpPr>
          <p:grpSpPr>
            <a:xfrm>
              <a:off x="6031360" y="3076713"/>
              <a:ext cx="539107" cy="480965"/>
              <a:chOff x="6031360" y="3076713"/>
              <a:chExt cx="539107" cy="480965"/>
            </a:xfrm>
          </p:grpSpPr>
          <p:sp>
            <p:nvSpPr>
              <p:cNvPr id="4149" name="Google Shape;4149;p7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56" name="Google Shape;4156;p73"/>
          <p:cNvGrpSpPr/>
          <p:nvPr/>
        </p:nvGrpSpPr>
        <p:grpSpPr>
          <a:xfrm>
            <a:off x="3597785" y="3065882"/>
            <a:ext cx="2241344" cy="1330656"/>
            <a:chOff x="3597785" y="3065882"/>
            <a:chExt cx="2241344" cy="1330656"/>
          </a:xfrm>
        </p:grpSpPr>
        <p:grpSp>
          <p:nvGrpSpPr>
            <p:cNvPr id="4157" name="Google Shape;4157;p73"/>
            <p:cNvGrpSpPr/>
            <p:nvPr/>
          </p:nvGrpSpPr>
          <p:grpSpPr>
            <a:xfrm>
              <a:off x="5296908" y="3937355"/>
              <a:ext cx="143198" cy="32380"/>
              <a:chOff x="5296908" y="3937355"/>
              <a:chExt cx="143198" cy="32380"/>
            </a:xfrm>
          </p:grpSpPr>
          <p:sp>
            <p:nvSpPr>
              <p:cNvPr id="4158" name="Google Shape;4158;p73"/>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9" name="Google Shape;4159;p73"/>
              <p:cNvGrpSpPr/>
              <p:nvPr/>
            </p:nvGrpSpPr>
            <p:grpSpPr>
              <a:xfrm>
                <a:off x="5402331" y="3937355"/>
                <a:ext cx="37776" cy="32380"/>
                <a:chOff x="5402331" y="3937355"/>
                <a:chExt cx="37776" cy="32380"/>
              </a:xfrm>
            </p:grpSpPr>
            <p:sp>
              <p:nvSpPr>
                <p:cNvPr id="4160" name="Google Shape;4160;p73"/>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3"/>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73"/>
              <p:cNvGrpSpPr/>
              <p:nvPr/>
            </p:nvGrpSpPr>
            <p:grpSpPr>
              <a:xfrm>
                <a:off x="5296908" y="3937355"/>
                <a:ext cx="37783" cy="32380"/>
                <a:chOff x="5296908" y="3937355"/>
                <a:chExt cx="37783" cy="32380"/>
              </a:xfrm>
            </p:grpSpPr>
            <p:sp>
              <p:nvSpPr>
                <p:cNvPr id="4163" name="Google Shape;4163;p73"/>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3"/>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5" name="Google Shape;4165;p73"/>
            <p:cNvGrpSpPr/>
            <p:nvPr/>
          </p:nvGrpSpPr>
          <p:grpSpPr>
            <a:xfrm>
              <a:off x="4724163" y="3119631"/>
              <a:ext cx="120838" cy="84218"/>
              <a:chOff x="4724163" y="3119631"/>
              <a:chExt cx="120838" cy="84218"/>
            </a:xfrm>
          </p:grpSpPr>
          <p:grpSp>
            <p:nvGrpSpPr>
              <p:cNvPr id="4166" name="Google Shape;4166;p73"/>
              <p:cNvGrpSpPr/>
              <p:nvPr/>
            </p:nvGrpSpPr>
            <p:grpSpPr>
              <a:xfrm>
                <a:off x="4746712" y="3132773"/>
                <a:ext cx="86869" cy="56424"/>
                <a:chOff x="4746712" y="3132773"/>
                <a:chExt cx="86869" cy="56424"/>
              </a:xfrm>
            </p:grpSpPr>
            <p:sp>
              <p:nvSpPr>
                <p:cNvPr id="4167" name="Google Shape;4167;p73"/>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3"/>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9" name="Google Shape;4169;p73"/>
              <p:cNvGrpSpPr/>
              <p:nvPr/>
            </p:nvGrpSpPr>
            <p:grpSpPr>
              <a:xfrm>
                <a:off x="4773634" y="3143336"/>
                <a:ext cx="37776" cy="32451"/>
                <a:chOff x="4773634" y="3143336"/>
                <a:chExt cx="37776" cy="32451"/>
              </a:xfrm>
            </p:grpSpPr>
            <p:sp>
              <p:nvSpPr>
                <p:cNvPr id="4170" name="Google Shape;4170;p73"/>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3"/>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2" name="Google Shape;4172;p73"/>
              <p:cNvGrpSpPr/>
              <p:nvPr/>
            </p:nvGrpSpPr>
            <p:grpSpPr>
              <a:xfrm>
                <a:off x="4724163" y="3131248"/>
                <a:ext cx="37776" cy="32459"/>
                <a:chOff x="4724163" y="3131248"/>
                <a:chExt cx="37776" cy="32459"/>
              </a:xfrm>
            </p:grpSpPr>
            <p:sp>
              <p:nvSpPr>
                <p:cNvPr id="4173" name="Google Shape;4173;p73"/>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3"/>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5" name="Google Shape;4175;p73"/>
              <p:cNvGrpSpPr/>
              <p:nvPr/>
            </p:nvGrpSpPr>
            <p:grpSpPr>
              <a:xfrm>
                <a:off x="4755081" y="3176054"/>
                <a:ext cx="32357" cy="27795"/>
                <a:chOff x="4755081" y="3176054"/>
                <a:chExt cx="32357" cy="27795"/>
              </a:xfrm>
            </p:grpSpPr>
            <p:sp>
              <p:nvSpPr>
                <p:cNvPr id="4176" name="Google Shape;4176;p73"/>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3"/>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8" name="Google Shape;4178;p73"/>
              <p:cNvGrpSpPr/>
              <p:nvPr/>
            </p:nvGrpSpPr>
            <p:grpSpPr>
              <a:xfrm>
                <a:off x="4812550" y="3119631"/>
                <a:ext cx="32451" cy="27803"/>
                <a:chOff x="4812550" y="3119631"/>
                <a:chExt cx="32451" cy="27803"/>
              </a:xfrm>
            </p:grpSpPr>
            <p:sp>
              <p:nvSpPr>
                <p:cNvPr id="4179" name="Google Shape;4179;p73"/>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3"/>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1" name="Google Shape;4181;p73"/>
            <p:cNvGrpSpPr/>
            <p:nvPr/>
          </p:nvGrpSpPr>
          <p:grpSpPr>
            <a:xfrm>
              <a:off x="5382826" y="4027197"/>
              <a:ext cx="268967" cy="250422"/>
              <a:chOff x="5382826" y="4027197"/>
              <a:chExt cx="268967" cy="250422"/>
            </a:xfrm>
          </p:grpSpPr>
          <p:grpSp>
            <p:nvGrpSpPr>
              <p:cNvPr id="4182" name="Google Shape;4182;p73"/>
              <p:cNvGrpSpPr/>
              <p:nvPr/>
            </p:nvGrpSpPr>
            <p:grpSpPr>
              <a:xfrm>
                <a:off x="5405280" y="4042510"/>
                <a:ext cx="237570" cy="218647"/>
                <a:chOff x="5405280" y="4042510"/>
                <a:chExt cx="237570" cy="218647"/>
              </a:xfrm>
            </p:grpSpPr>
            <p:sp>
              <p:nvSpPr>
                <p:cNvPr id="4183" name="Google Shape;4183;p73"/>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3"/>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3"/>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3"/>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3"/>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3"/>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73"/>
              <p:cNvGrpSpPr/>
              <p:nvPr/>
            </p:nvGrpSpPr>
            <p:grpSpPr>
              <a:xfrm>
                <a:off x="5382826" y="4125549"/>
                <a:ext cx="37776" cy="32380"/>
                <a:chOff x="5382826" y="4125549"/>
                <a:chExt cx="37776" cy="32380"/>
              </a:xfrm>
            </p:grpSpPr>
            <p:sp>
              <p:nvSpPr>
                <p:cNvPr id="4190" name="Google Shape;4190;p73"/>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3"/>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73"/>
              <p:cNvGrpSpPr/>
              <p:nvPr/>
            </p:nvGrpSpPr>
            <p:grpSpPr>
              <a:xfrm>
                <a:off x="5475680" y="4195587"/>
                <a:ext cx="37783" cy="32364"/>
                <a:chOff x="5475680" y="4195587"/>
                <a:chExt cx="37783" cy="32364"/>
              </a:xfrm>
            </p:grpSpPr>
            <p:sp>
              <p:nvSpPr>
                <p:cNvPr id="4193" name="Google Shape;4193;p73"/>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3"/>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5" name="Google Shape;4195;p73"/>
              <p:cNvGrpSpPr/>
              <p:nvPr/>
            </p:nvGrpSpPr>
            <p:grpSpPr>
              <a:xfrm>
                <a:off x="5532575" y="4027197"/>
                <a:ext cx="33308" cy="32262"/>
                <a:chOff x="5532575" y="4027197"/>
                <a:chExt cx="33308" cy="32262"/>
              </a:xfrm>
            </p:grpSpPr>
            <p:sp>
              <p:nvSpPr>
                <p:cNvPr id="4196" name="Google Shape;4196;p73"/>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3"/>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73"/>
              <p:cNvGrpSpPr/>
              <p:nvPr/>
            </p:nvGrpSpPr>
            <p:grpSpPr>
              <a:xfrm>
                <a:off x="5590706" y="4245348"/>
                <a:ext cx="33497" cy="32270"/>
                <a:chOff x="5590706" y="4245348"/>
                <a:chExt cx="33497" cy="32270"/>
              </a:xfrm>
            </p:grpSpPr>
            <p:sp>
              <p:nvSpPr>
                <p:cNvPr id="4199" name="Google Shape;4199;p73"/>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3"/>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73"/>
              <p:cNvGrpSpPr/>
              <p:nvPr/>
            </p:nvGrpSpPr>
            <p:grpSpPr>
              <a:xfrm>
                <a:off x="5618681" y="4109677"/>
                <a:ext cx="33112" cy="32357"/>
                <a:chOff x="5618681" y="4109677"/>
                <a:chExt cx="33112" cy="32357"/>
              </a:xfrm>
            </p:grpSpPr>
            <p:sp>
              <p:nvSpPr>
                <p:cNvPr id="4202" name="Google Shape;4202;p73"/>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3"/>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4" name="Google Shape;4204;p73"/>
              <p:cNvGrpSpPr/>
              <p:nvPr/>
            </p:nvGrpSpPr>
            <p:grpSpPr>
              <a:xfrm>
                <a:off x="5479298" y="4128262"/>
                <a:ext cx="31405" cy="26906"/>
                <a:chOff x="5479298" y="4128262"/>
                <a:chExt cx="31405" cy="26906"/>
              </a:xfrm>
            </p:grpSpPr>
            <p:sp>
              <p:nvSpPr>
                <p:cNvPr id="4205" name="Google Shape;4205;p73"/>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3"/>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7" name="Google Shape;4207;p73"/>
              <p:cNvGrpSpPr/>
              <p:nvPr/>
            </p:nvGrpSpPr>
            <p:grpSpPr>
              <a:xfrm>
                <a:off x="5582903" y="4180116"/>
                <a:ext cx="31499" cy="26898"/>
                <a:chOff x="5582903" y="4180116"/>
                <a:chExt cx="31499" cy="26898"/>
              </a:xfrm>
            </p:grpSpPr>
            <p:sp>
              <p:nvSpPr>
                <p:cNvPr id="4208" name="Google Shape;4208;p73"/>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3"/>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0" name="Google Shape;4210;p73"/>
            <p:cNvGrpSpPr/>
            <p:nvPr/>
          </p:nvGrpSpPr>
          <p:grpSpPr>
            <a:xfrm>
              <a:off x="3977681" y="3230323"/>
              <a:ext cx="94584" cy="84085"/>
              <a:chOff x="3977681" y="3230323"/>
              <a:chExt cx="94584" cy="84085"/>
            </a:xfrm>
          </p:grpSpPr>
          <p:grpSp>
            <p:nvGrpSpPr>
              <p:cNvPr id="4211" name="Google Shape;4211;p73"/>
              <p:cNvGrpSpPr/>
              <p:nvPr/>
            </p:nvGrpSpPr>
            <p:grpSpPr>
              <a:xfrm>
                <a:off x="4000135" y="3243041"/>
                <a:ext cx="59570" cy="57186"/>
                <a:chOff x="4000135" y="3243041"/>
                <a:chExt cx="59570" cy="57186"/>
              </a:xfrm>
            </p:grpSpPr>
            <p:sp>
              <p:nvSpPr>
                <p:cNvPr id="4212" name="Google Shape;4212;p73"/>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3"/>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3"/>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73"/>
              <p:cNvGrpSpPr/>
              <p:nvPr/>
            </p:nvGrpSpPr>
            <p:grpSpPr>
              <a:xfrm>
                <a:off x="3977681" y="3245872"/>
                <a:ext cx="37783" cy="32380"/>
                <a:chOff x="3977681" y="3245872"/>
                <a:chExt cx="37783" cy="32380"/>
              </a:xfrm>
            </p:grpSpPr>
            <p:sp>
              <p:nvSpPr>
                <p:cNvPr id="4216" name="Google Shape;4216;p73"/>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3"/>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8" name="Google Shape;4218;p73"/>
              <p:cNvGrpSpPr/>
              <p:nvPr/>
            </p:nvGrpSpPr>
            <p:grpSpPr>
              <a:xfrm>
                <a:off x="4040860" y="3262672"/>
                <a:ext cx="31405" cy="27001"/>
                <a:chOff x="4040860" y="3262672"/>
                <a:chExt cx="31405" cy="27001"/>
              </a:xfrm>
            </p:grpSpPr>
            <p:sp>
              <p:nvSpPr>
                <p:cNvPr id="4219" name="Google Shape;4219;p73"/>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3"/>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73"/>
              <p:cNvGrpSpPr/>
              <p:nvPr/>
            </p:nvGrpSpPr>
            <p:grpSpPr>
              <a:xfrm>
                <a:off x="4021072" y="3230323"/>
                <a:ext cx="31397" cy="26906"/>
                <a:chOff x="4021072" y="3230323"/>
                <a:chExt cx="31397" cy="26906"/>
              </a:xfrm>
            </p:grpSpPr>
            <p:sp>
              <p:nvSpPr>
                <p:cNvPr id="4222" name="Google Shape;4222;p73"/>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3"/>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4" name="Google Shape;4224;p73"/>
              <p:cNvGrpSpPr/>
              <p:nvPr/>
            </p:nvGrpSpPr>
            <p:grpSpPr>
              <a:xfrm>
                <a:off x="4001472" y="3287462"/>
                <a:ext cx="31499" cy="26945"/>
                <a:chOff x="4001472" y="3287462"/>
                <a:chExt cx="31499" cy="26945"/>
              </a:xfrm>
            </p:grpSpPr>
            <p:sp>
              <p:nvSpPr>
                <p:cNvPr id="4225" name="Google Shape;4225;p73"/>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3"/>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27" name="Google Shape;4227;p73"/>
            <p:cNvGrpSpPr/>
            <p:nvPr/>
          </p:nvGrpSpPr>
          <p:grpSpPr>
            <a:xfrm>
              <a:off x="4084715" y="3258865"/>
              <a:ext cx="184961" cy="137268"/>
              <a:chOff x="4084715" y="3258865"/>
              <a:chExt cx="184961" cy="137268"/>
            </a:xfrm>
          </p:grpSpPr>
          <p:grpSp>
            <p:nvGrpSpPr>
              <p:cNvPr id="4228" name="Google Shape;4228;p73"/>
              <p:cNvGrpSpPr/>
              <p:nvPr/>
            </p:nvGrpSpPr>
            <p:grpSpPr>
              <a:xfrm>
                <a:off x="4107453" y="3271583"/>
                <a:ext cx="153470" cy="110275"/>
                <a:chOff x="4107453" y="3271583"/>
                <a:chExt cx="153470" cy="110275"/>
              </a:xfrm>
            </p:grpSpPr>
            <p:sp>
              <p:nvSpPr>
                <p:cNvPr id="4229" name="Google Shape;4229;p73"/>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3"/>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3"/>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3"/>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73"/>
              <p:cNvGrpSpPr/>
              <p:nvPr/>
            </p:nvGrpSpPr>
            <p:grpSpPr>
              <a:xfrm>
                <a:off x="4136947" y="3258865"/>
                <a:ext cx="31499" cy="27001"/>
                <a:chOff x="4136947" y="3258865"/>
                <a:chExt cx="31499" cy="27001"/>
              </a:xfrm>
            </p:grpSpPr>
            <p:sp>
              <p:nvSpPr>
                <p:cNvPr id="4234" name="Google Shape;4234;p73"/>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3"/>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73"/>
              <p:cNvGrpSpPr/>
              <p:nvPr/>
            </p:nvGrpSpPr>
            <p:grpSpPr>
              <a:xfrm>
                <a:off x="4084715" y="3266478"/>
                <a:ext cx="31468" cy="26898"/>
                <a:chOff x="4084715" y="3266478"/>
                <a:chExt cx="31468" cy="26898"/>
              </a:xfrm>
            </p:grpSpPr>
            <p:sp>
              <p:nvSpPr>
                <p:cNvPr id="4237" name="Google Shape;4237;p73"/>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3"/>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73"/>
              <p:cNvGrpSpPr/>
              <p:nvPr/>
            </p:nvGrpSpPr>
            <p:grpSpPr>
              <a:xfrm>
                <a:off x="4159213" y="3279849"/>
                <a:ext cx="31405" cy="26945"/>
                <a:chOff x="4159213" y="3279849"/>
                <a:chExt cx="31405" cy="26945"/>
              </a:xfrm>
            </p:grpSpPr>
            <p:sp>
              <p:nvSpPr>
                <p:cNvPr id="4240" name="Google Shape;4240;p73"/>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3"/>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73"/>
              <p:cNvGrpSpPr/>
              <p:nvPr/>
            </p:nvGrpSpPr>
            <p:grpSpPr>
              <a:xfrm>
                <a:off x="4201550" y="3266502"/>
                <a:ext cx="31405" cy="26883"/>
                <a:chOff x="4201550" y="3266502"/>
                <a:chExt cx="31405" cy="26883"/>
              </a:xfrm>
            </p:grpSpPr>
            <p:sp>
              <p:nvSpPr>
                <p:cNvPr id="4243" name="Google Shape;4243;p73"/>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3"/>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73"/>
              <p:cNvGrpSpPr/>
              <p:nvPr/>
            </p:nvGrpSpPr>
            <p:grpSpPr>
              <a:xfrm>
                <a:off x="4201550" y="3338278"/>
                <a:ext cx="31405" cy="26930"/>
                <a:chOff x="4201550" y="3338278"/>
                <a:chExt cx="31405" cy="26930"/>
              </a:xfrm>
            </p:grpSpPr>
            <p:sp>
              <p:nvSpPr>
                <p:cNvPr id="4246" name="Google Shape;4246;p73"/>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3"/>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8" name="Google Shape;4248;p73"/>
              <p:cNvGrpSpPr/>
              <p:nvPr/>
            </p:nvGrpSpPr>
            <p:grpSpPr>
              <a:xfrm>
                <a:off x="4238272" y="3369132"/>
                <a:ext cx="31405" cy="27001"/>
                <a:chOff x="4238272" y="3369132"/>
                <a:chExt cx="31405" cy="27001"/>
              </a:xfrm>
            </p:grpSpPr>
            <p:sp>
              <p:nvSpPr>
                <p:cNvPr id="4249" name="Google Shape;4249;p73"/>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3"/>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1" name="Google Shape;4251;p73"/>
            <p:cNvGrpSpPr/>
            <p:nvPr/>
          </p:nvGrpSpPr>
          <p:grpSpPr>
            <a:xfrm>
              <a:off x="4068639" y="3200169"/>
              <a:ext cx="77643" cy="37272"/>
              <a:chOff x="4068639" y="3200169"/>
              <a:chExt cx="77643" cy="37272"/>
            </a:xfrm>
          </p:grpSpPr>
          <p:sp>
            <p:nvSpPr>
              <p:cNvPr id="4252" name="Google Shape;4252;p73"/>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3" name="Google Shape;4253;p73"/>
              <p:cNvGrpSpPr/>
              <p:nvPr/>
            </p:nvGrpSpPr>
            <p:grpSpPr>
              <a:xfrm>
                <a:off x="4114878" y="3200169"/>
                <a:ext cx="31405" cy="26993"/>
                <a:chOff x="4114878" y="3200169"/>
                <a:chExt cx="31405" cy="26993"/>
              </a:xfrm>
            </p:grpSpPr>
            <p:sp>
              <p:nvSpPr>
                <p:cNvPr id="4254" name="Google Shape;4254;p73"/>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3"/>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73"/>
              <p:cNvGrpSpPr/>
              <p:nvPr/>
            </p:nvGrpSpPr>
            <p:grpSpPr>
              <a:xfrm>
                <a:off x="4068639" y="3210535"/>
                <a:ext cx="31499" cy="26906"/>
                <a:chOff x="4068639" y="3210535"/>
                <a:chExt cx="31499" cy="26906"/>
              </a:xfrm>
            </p:grpSpPr>
            <p:sp>
              <p:nvSpPr>
                <p:cNvPr id="4257" name="Google Shape;4257;p73"/>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3"/>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9" name="Google Shape;4259;p73"/>
            <p:cNvGrpSpPr/>
            <p:nvPr/>
          </p:nvGrpSpPr>
          <p:grpSpPr>
            <a:xfrm>
              <a:off x="3869702" y="3066935"/>
              <a:ext cx="382664" cy="190294"/>
              <a:chOff x="3869702" y="3066935"/>
              <a:chExt cx="382664" cy="190294"/>
            </a:xfrm>
          </p:grpSpPr>
          <p:grpSp>
            <p:nvGrpSpPr>
              <p:cNvPr id="4260" name="Google Shape;4260;p73"/>
              <p:cNvGrpSpPr/>
              <p:nvPr/>
            </p:nvGrpSpPr>
            <p:grpSpPr>
              <a:xfrm>
                <a:off x="3888633" y="3082351"/>
                <a:ext cx="351172" cy="160698"/>
                <a:chOff x="3888633" y="3082351"/>
                <a:chExt cx="351172" cy="160698"/>
              </a:xfrm>
            </p:grpSpPr>
            <p:sp>
              <p:nvSpPr>
                <p:cNvPr id="4261" name="Google Shape;4261;p73"/>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3"/>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3"/>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3"/>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3"/>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3"/>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7" name="Google Shape;4267;p73"/>
              <p:cNvGrpSpPr/>
              <p:nvPr/>
            </p:nvGrpSpPr>
            <p:grpSpPr>
              <a:xfrm>
                <a:off x="4143703" y="3066935"/>
                <a:ext cx="37783" cy="32357"/>
                <a:chOff x="4143703" y="3066935"/>
                <a:chExt cx="37783" cy="32357"/>
              </a:xfrm>
            </p:grpSpPr>
            <p:sp>
              <p:nvSpPr>
                <p:cNvPr id="4268" name="Google Shape;4268;p73"/>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3"/>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0" name="Google Shape;4270;p73"/>
              <p:cNvGrpSpPr/>
              <p:nvPr/>
            </p:nvGrpSpPr>
            <p:grpSpPr>
              <a:xfrm>
                <a:off x="4044565" y="3103563"/>
                <a:ext cx="37783" cy="32451"/>
                <a:chOff x="4044565" y="3103563"/>
                <a:chExt cx="37783" cy="32451"/>
              </a:xfrm>
            </p:grpSpPr>
            <p:sp>
              <p:nvSpPr>
                <p:cNvPr id="4271" name="Google Shape;4271;p73"/>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3"/>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73"/>
              <p:cNvGrpSpPr/>
              <p:nvPr/>
            </p:nvGrpSpPr>
            <p:grpSpPr>
              <a:xfrm>
                <a:off x="4017454" y="3188237"/>
                <a:ext cx="37776" cy="32357"/>
                <a:chOff x="4017454" y="3188237"/>
                <a:chExt cx="37776" cy="32357"/>
              </a:xfrm>
            </p:grpSpPr>
            <p:sp>
              <p:nvSpPr>
                <p:cNvPr id="4274" name="Google Shape;4274;p73"/>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3"/>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6" name="Google Shape;4276;p73"/>
              <p:cNvGrpSpPr/>
              <p:nvPr/>
            </p:nvGrpSpPr>
            <p:grpSpPr>
              <a:xfrm>
                <a:off x="3921548" y="3157509"/>
                <a:ext cx="37783" cy="32357"/>
                <a:chOff x="3921548" y="3157509"/>
                <a:chExt cx="37783" cy="32357"/>
              </a:xfrm>
            </p:grpSpPr>
            <p:sp>
              <p:nvSpPr>
                <p:cNvPr id="4277" name="Google Shape;4277;p73"/>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3"/>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9" name="Google Shape;4279;p73"/>
              <p:cNvGrpSpPr/>
              <p:nvPr/>
            </p:nvGrpSpPr>
            <p:grpSpPr>
              <a:xfrm>
                <a:off x="3939056" y="3211620"/>
                <a:ext cx="37783" cy="32380"/>
                <a:chOff x="3939056" y="3211620"/>
                <a:chExt cx="37783" cy="32380"/>
              </a:xfrm>
            </p:grpSpPr>
            <p:sp>
              <p:nvSpPr>
                <p:cNvPr id="4280" name="Google Shape;4280;p73"/>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3"/>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2" name="Google Shape;4282;p73"/>
              <p:cNvGrpSpPr/>
              <p:nvPr/>
            </p:nvGrpSpPr>
            <p:grpSpPr>
              <a:xfrm>
                <a:off x="4176240" y="3136965"/>
                <a:ext cx="31405" cy="26930"/>
                <a:chOff x="4176240" y="3136965"/>
                <a:chExt cx="31405" cy="26930"/>
              </a:xfrm>
            </p:grpSpPr>
            <p:sp>
              <p:nvSpPr>
                <p:cNvPr id="4283" name="Google Shape;4283;p73"/>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3"/>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73"/>
              <p:cNvGrpSpPr/>
              <p:nvPr/>
            </p:nvGrpSpPr>
            <p:grpSpPr>
              <a:xfrm>
                <a:off x="4133148" y="3152593"/>
                <a:ext cx="31499" cy="27001"/>
                <a:chOff x="4133148" y="3152593"/>
                <a:chExt cx="31499" cy="27001"/>
              </a:xfrm>
            </p:grpSpPr>
            <p:sp>
              <p:nvSpPr>
                <p:cNvPr id="4286" name="Google Shape;4286;p73"/>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3"/>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8" name="Google Shape;4288;p73"/>
              <p:cNvGrpSpPr/>
              <p:nvPr/>
            </p:nvGrpSpPr>
            <p:grpSpPr>
              <a:xfrm>
                <a:off x="4220866" y="3073534"/>
                <a:ext cx="31499" cy="26898"/>
                <a:chOff x="4220866" y="3073534"/>
                <a:chExt cx="31499" cy="26898"/>
              </a:xfrm>
            </p:grpSpPr>
            <p:sp>
              <p:nvSpPr>
                <p:cNvPr id="4289" name="Google Shape;4289;p73"/>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3"/>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1" name="Google Shape;4291;p73"/>
              <p:cNvGrpSpPr/>
              <p:nvPr/>
            </p:nvGrpSpPr>
            <p:grpSpPr>
              <a:xfrm>
                <a:off x="3869702" y="3230323"/>
                <a:ext cx="31499" cy="26906"/>
                <a:chOff x="3869702" y="3230323"/>
                <a:chExt cx="31499" cy="26906"/>
              </a:xfrm>
            </p:grpSpPr>
            <p:sp>
              <p:nvSpPr>
                <p:cNvPr id="4292" name="Google Shape;4292;p73"/>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3"/>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4" name="Google Shape;4294;p73"/>
            <p:cNvGrpSpPr/>
            <p:nvPr/>
          </p:nvGrpSpPr>
          <p:grpSpPr>
            <a:xfrm>
              <a:off x="4271383" y="3065882"/>
              <a:ext cx="304556" cy="341663"/>
              <a:chOff x="4271383" y="3065882"/>
              <a:chExt cx="304556" cy="341663"/>
            </a:xfrm>
          </p:grpSpPr>
          <p:grpSp>
            <p:nvGrpSpPr>
              <p:cNvPr id="4295" name="Google Shape;4295;p73"/>
              <p:cNvGrpSpPr/>
              <p:nvPr/>
            </p:nvGrpSpPr>
            <p:grpSpPr>
              <a:xfrm>
                <a:off x="4293838" y="3078639"/>
                <a:ext cx="269353" cy="311973"/>
                <a:chOff x="4293838" y="3078639"/>
                <a:chExt cx="269353" cy="311973"/>
              </a:xfrm>
            </p:grpSpPr>
            <p:sp>
              <p:nvSpPr>
                <p:cNvPr id="4296" name="Google Shape;4296;p73"/>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3"/>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3"/>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3"/>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3"/>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3"/>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3"/>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3"/>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3"/>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3"/>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3"/>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3"/>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3"/>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3"/>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3"/>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3"/>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3"/>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3" name="Google Shape;4313;p73"/>
              <p:cNvGrpSpPr/>
              <p:nvPr/>
            </p:nvGrpSpPr>
            <p:grpSpPr>
              <a:xfrm>
                <a:off x="4538164" y="3342061"/>
                <a:ext cx="37776" cy="32380"/>
                <a:chOff x="4538164" y="3342061"/>
                <a:chExt cx="37776" cy="32380"/>
              </a:xfrm>
            </p:grpSpPr>
            <p:sp>
              <p:nvSpPr>
                <p:cNvPr id="4314" name="Google Shape;4314;p73"/>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3"/>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6" name="Google Shape;4316;p73"/>
              <p:cNvGrpSpPr/>
              <p:nvPr/>
            </p:nvGrpSpPr>
            <p:grpSpPr>
              <a:xfrm>
                <a:off x="4271383" y="3194742"/>
                <a:ext cx="37783" cy="32420"/>
                <a:chOff x="4271383" y="3194742"/>
                <a:chExt cx="37783" cy="32420"/>
              </a:xfrm>
            </p:grpSpPr>
            <p:sp>
              <p:nvSpPr>
                <p:cNvPr id="4317" name="Google Shape;4317;p73"/>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3"/>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73"/>
              <p:cNvGrpSpPr/>
              <p:nvPr/>
            </p:nvGrpSpPr>
            <p:grpSpPr>
              <a:xfrm>
                <a:off x="4284416" y="3084058"/>
                <a:ext cx="37783" cy="32357"/>
                <a:chOff x="4284416" y="3084058"/>
                <a:chExt cx="37783" cy="32357"/>
              </a:xfrm>
            </p:grpSpPr>
            <p:sp>
              <p:nvSpPr>
                <p:cNvPr id="4320" name="Google Shape;4320;p73"/>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3"/>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2" name="Google Shape;4322;p73"/>
              <p:cNvGrpSpPr/>
              <p:nvPr/>
            </p:nvGrpSpPr>
            <p:grpSpPr>
              <a:xfrm>
                <a:off x="4478697" y="3297561"/>
                <a:ext cx="37776" cy="32451"/>
                <a:chOff x="4478697" y="3297561"/>
                <a:chExt cx="37776" cy="32451"/>
              </a:xfrm>
            </p:grpSpPr>
            <p:sp>
              <p:nvSpPr>
                <p:cNvPr id="4323" name="Google Shape;4323;p73"/>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3"/>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73"/>
              <p:cNvGrpSpPr/>
              <p:nvPr/>
            </p:nvGrpSpPr>
            <p:grpSpPr>
              <a:xfrm>
                <a:off x="4411813" y="3331711"/>
                <a:ext cx="37776" cy="32451"/>
                <a:chOff x="4411813" y="3331711"/>
                <a:chExt cx="37776" cy="32451"/>
              </a:xfrm>
            </p:grpSpPr>
            <p:sp>
              <p:nvSpPr>
                <p:cNvPr id="4326" name="Google Shape;4326;p73"/>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3"/>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73"/>
              <p:cNvGrpSpPr/>
              <p:nvPr/>
            </p:nvGrpSpPr>
            <p:grpSpPr>
              <a:xfrm>
                <a:off x="4337984" y="3375188"/>
                <a:ext cx="37776" cy="32357"/>
                <a:chOff x="4337984" y="3375188"/>
                <a:chExt cx="37776" cy="32357"/>
              </a:xfrm>
            </p:grpSpPr>
            <p:sp>
              <p:nvSpPr>
                <p:cNvPr id="4329" name="Google Shape;4329;p73"/>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3"/>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1" name="Google Shape;4331;p73"/>
              <p:cNvGrpSpPr/>
              <p:nvPr/>
            </p:nvGrpSpPr>
            <p:grpSpPr>
              <a:xfrm>
                <a:off x="4494867" y="3090530"/>
                <a:ext cx="37878" cy="32451"/>
                <a:chOff x="4494867" y="3090530"/>
                <a:chExt cx="37878" cy="32451"/>
              </a:xfrm>
            </p:grpSpPr>
            <p:sp>
              <p:nvSpPr>
                <p:cNvPr id="4332" name="Google Shape;4332;p73"/>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3"/>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4" name="Google Shape;4334;p73"/>
              <p:cNvGrpSpPr/>
              <p:nvPr/>
            </p:nvGrpSpPr>
            <p:grpSpPr>
              <a:xfrm>
                <a:off x="4525124" y="3207774"/>
                <a:ext cx="37783" cy="32420"/>
                <a:chOff x="4525124" y="3207774"/>
                <a:chExt cx="37783" cy="32420"/>
              </a:xfrm>
            </p:grpSpPr>
            <p:sp>
              <p:nvSpPr>
                <p:cNvPr id="4335" name="Google Shape;4335;p73"/>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3"/>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73"/>
              <p:cNvGrpSpPr/>
              <p:nvPr/>
            </p:nvGrpSpPr>
            <p:grpSpPr>
              <a:xfrm>
                <a:off x="4440544" y="3176479"/>
                <a:ext cx="31499" cy="26898"/>
                <a:chOff x="4440544" y="3176479"/>
                <a:chExt cx="31499" cy="26898"/>
              </a:xfrm>
            </p:grpSpPr>
            <p:sp>
              <p:nvSpPr>
                <p:cNvPr id="4338" name="Google Shape;4338;p73"/>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3"/>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73"/>
              <p:cNvGrpSpPr/>
              <p:nvPr/>
            </p:nvGrpSpPr>
            <p:grpSpPr>
              <a:xfrm>
                <a:off x="4350545" y="3156400"/>
                <a:ext cx="31405" cy="27001"/>
                <a:chOff x="4350545" y="3156400"/>
                <a:chExt cx="31405" cy="27001"/>
              </a:xfrm>
            </p:grpSpPr>
            <p:sp>
              <p:nvSpPr>
                <p:cNvPr id="4341" name="Google Shape;4341;p73"/>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3"/>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3" name="Google Shape;4343;p73"/>
              <p:cNvGrpSpPr/>
              <p:nvPr/>
            </p:nvGrpSpPr>
            <p:grpSpPr>
              <a:xfrm>
                <a:off x="4376703" y="3255058"/>
                <a:ext cx="31405" cy="27001"/>
                <a:chOff x="4376703" y="3255058"/>
                <a:chExt cx="31405" cy="27001"/>
              </a:xfrm>
            </p:grpSpPr>
            <p:sp>
              <p:nvSpPr>
                <p:cNvPr id="4344" name="Google Shape;4344;p73"/>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3"/>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73"/>
              <p:cNvGrpSpPr/>
              <p:nvPr/>
            </p:nvGrpSpPr>
            <p:grpSpPr>
              <a:xfrm>
                <a:off x="4331322" y="3283656"/>
                <a:ext cx="31405" cy="26945"/>
                <a:chOff x="4331322" y="3283656"/>
                <a:chExt cx="31405" cy="26945"/>
              </a:xfrm>
            </p:grpSpPr>
            <p:sp>
              <p:nvSpPr>
                <p:cNvPr id="4347" name="Google Shape;4347;p73"/>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3"/>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9" name="Google Shape;4349;p73"/>
              <p:cNvGrpSpPr/>
              <p:nvPr/>
            </p:nvGrpSpPr>
            <p:grpSpPr>
              <a:xfrm>
                <a:off x="4380510" y="3065882"/>
                <a:ext cx="31405" cy="26938"/>
                <a:chOff x="4380510" y="3065882"/>
                <a:chExt cx="31405" cy="26938"/>
              </a:xfrm>
            </p:grpSpPr>
            <p:sp>
              <p:nvSpPr>
                <p:cNvPr id="4350" name="Google Shape;4350;p73"/>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3"/>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52" name="Google Shape;4352;p73"/>
            <p:cNvGrpSpPr/>
            <p:nvPr/>
          </p:nvGrpSpPr>
          <p:grpSpPr>
            <a:xfrm>
              <a:off x="4558998" y="3188237"/>
              <a:ext cx="1280131" cy="1052746"/>
              <a:chOff x="4558998" y="3188237"/>
              <a:chExt cx="1280131" cy="1052746"/>
            </a:xfrm>
          </p:grpSpPr>
          <p:sp>
            <p:nvSpPr>
              <p:cNvPr id="4353" name="Google Shape;4353;p73"/>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4" name="Google Shape;4354;p73"/>
              <p:cNvGrpSpPr/>
              <p:nvPr/>
            </p:nvGrpSpPr>
            <p:grpSpPr>
              <a:xfrm>
                <a:off x="4579164" y="3203653"/>
                <a:ext cx="1244833" cy="1020397"/>
                <a:chOff x="4579164" y="3203653"/>
                <a:chExt cx="1244833" cy="1020397"/>
              </a:xfrm>
            </p:grpSpPr>
            <p:sp>
              <p:nvSpPr>
                <p:cNvPr id="4355" name="Google Shape;4355;p73"/>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3"/>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7" name="Google Shape;4357;p73"/>
                <p:cNvGrpSpPr/>
                <p:nvPr/>
              </p:nvGrpSpPr>
              <p:grpSpPr>
                <a:xfrm>
                  <a:off x="4579164" y="3203653"/>
                  <a:ext cx="1244833" cy="1020397"/>
                  <a:chOff x="4579164" y="3203653"/>
                  <a:chExt cx="1244833" cy="1020397"/>
                </a:xfrm>
              </p:grpSpPr>
              <p:sp>
                <p:nvSpPr>
                  <p:cNvPr id="4358" name="Google Shape;4358;p73"/>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3"/>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0" name="Google Shape;4360;p73"/>
                  <p:cNvGrpSpPr/>
                  <p:nvPr/>
                </p:nvGrpSpPr>
                <p:grpSpPr>
                  <a:xfrm>
                    <a:off x="4579164" y="3203653"/>
                    <a:ext cx="1244833" cy="1020397"/>
                    <a:chOff x="4579164" y="3203653"/>
                    <a:chExt cx="1244833" cy="1020397"/>
                  </a:xfrm>
                </p:grpSpPr>
                <p:sp>
                  <p:nvSpPr>
                    <p:cNvPr id="4361" name="Google Shape;4361;p73"/>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3"/>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3"/>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3"/>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3"/>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3"/>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3"/>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3"/>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9" name="Google Shape;4369;p73"/>
                    <p:cNvGrpSpPr/>
                    <p:nvPr/>
                  </p:nvGrpSpPr>
                  <p:grpSpPr>
                    <a:xfrm>
                      <a:off x="4579164" y="3203653"/>
                      <a:ext cx="1244833" cy="1020397"/>
                      <a:chOff x="4579164" y="3203653"/>
                      <a:chExt cx="1244833" cy="1020397"/>
                    </a:xfrm>
                  </p:grpSpPr>
                  <p:sp>
                    <p:nvSpPr>
                      <p:cNvPr id="4370" name="Google Shape;4370;p73"/>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3"/>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3"/>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3"/>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3"/>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3"/>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3"/>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3"/>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3"/>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3"/>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3"/>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3"/>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3"/>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3"/>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4" name="Google Shape;4384;p73"/>
                      <p:cNvGrpSpPr/>
                      <p:nvPr/>
                    </p:nvGrpSpPr>
                    <p:grpSpPr>
                      <a:xfrm>
                        <a:off x="4579164" y="3203653"/>
                        <a:ext cx="1244833" cy="1020397"/>
                        <a:chOff x="4579164" y="3203653"/>
                        <a:chExt cx="1244833" cy="1020397"/>
                      </a:xfrm>
                    </p:grpSpPr>
                    <p:sp>
                      <p:nvSpPr>
                        <p:cNvPr id="4385" name="Google Shape;4385;p73"/>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3"/>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3"/>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3"/>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3"/>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3"/>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3"/>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3"/>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3"/>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3"/>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3"/>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3"/>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3"/>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3"/>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3"/>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3"/>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3"/>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3"/>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3"/>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3"/>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3"/>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3"/>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3"/>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3"/>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9" name="Google Shape;4409;p73"/>
                        <p:cNvGrpSpPr/>
                        <p:nvPr/>
                      </p:nvGrpSpPr>
                      <p:grpSpPr>
                        <a:xfrm>
                          <a:off x="4579164" y="3203653"/>
                          <a:ext cx="1244833" cy="1020397"/>
                          <a:chOff x="4579164" y="3203653"/>
                          <a:chExt cx="1244833" cy="1020397"/>
                        </a:xfrm>
                      </p:grpSpPr>
                      <p:sp>
                        <p:nvSpPr>
                          <p:cNvPr id="4410" name="Google Shape;4410;p73"/>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1" name="Google Shape;4411;p73"/>
                          <p:cNvGrpSpPr/>
                          <p:nvPr/>
                        </p:nvGrpSpPr>
                        <p:grpSpPr>
                          <a:xfrm>
                            <a:off x="4579164" y="3203653"/>
                            <a:ext cx="1244833" cy="1020397"/>
                            <a:chOff x="4579164" y="3203653"/>
                            <a:chExt cx="1244833" cy="1020397"/>
                          </a:xfrm>
                        </p:grpSpPr>
                        <p:sp>
                          <p:nvSpPr>
                            <p:cNvPr id="4412" name="Google Shape;4412;p73"/>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3"/>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3"/>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3"/>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3"/>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3"/>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3"/>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9" name="Google Shape;4419;p73"/>
                            <p:cNvGrpSpPr/>
                            <p:nvPr/>
                          </p:nvGrpSpPr>
                          <p:grpSpPr>
                            <a:xfrm>
                              <a:off x="4579164" y="3203653"/>
                              <a:ext cx="1244833" cy="1020397"/>
                              <a:chOff x="4579164" y="3203653"/>
                              <a:chExt cx="1244833" cy="1020397"/>
                            </a:xfrm>
                          </p:grpSpPr>
                          <p:sp>
                            <p:nvSpPr>
                              <p:cNvPr id="4420" name="Google Shape;4420;p73"/>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3"/>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3"/>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3"/>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3"/>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3"/>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3"/>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3"/>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3"/>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3"/>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3"/>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3"/>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3"/>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3" name="Google Shape;4433;p73"/>
                              <p:cNvGrpSpPr/>
                              <p:nvPr/>
                            </p:nvGrpSpPr>
                            <p:grpSpPr>
                              <a:xfrm>
                                <a:off x="4579164" y="3203653"/>
                                <a:ext cx="1244833" cy="1020397"/>
                                <a:chOff x="4579164" y="3203653"/>
                                <a:chExt cx="1244833" cy="1020397"/>
                              </a:xfrm>
                            </p:grpSpPr>
                            <p:sp>
                              <p:nvSpPr>
                                <p:cNvPr id="4434" name="Google Shape;4434;p73"/>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3"/>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3"/>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3"/>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3"/>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3"/>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3"/>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1" name="Google Shape;4441;p73"/>
                                <p:cNvGrpSpPr/>
                                <p:nvPr/>
                              </p:nvGrpSpPr>
                              <p:grpSpPr>
                                <a:xfrm>
                                  <a:off x="4579164" y="3203653"/>
                                  <a:ext cx="1244833" cy="1020397"/>
                                  <a:chOff x="4579164" y="3203653"/>
                                  <a:chExt cx="1244833" cy="1020397"/>
                                </a:xfrm>
                              </p:grpSpPr>
                              <p:sp>
                                <p:nvSpPr>
                                  <p:cNvPr id="4442" name="Google Shape;4442;p73"/>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3"/>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3"/>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3"/>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3"/>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7" name="Google Shape;4447;p73"/>
                                  <p:cNvGrpSpPr/>
                                  <p:nvPr/>
                                </p:nvGrpSpPr>
                                <p:grpSpPr>
                                  <a:xfrm>
                                    <a:off x="4579164" y="3203653"/>
                                    <a:ext cx="1244833" cy="1020397"/>
                                    <a:chOff x="4579164" y="3203653"/>
                                    <a:chExt cx="1244833" cy="1020397"/>
                                  </a:xfrm>
                                </p:grpSpPr>
                                <p:sp>
                                  <p:nvSpPr>
                                    <p:cNvPr id="4448" name="Google Shape;4448;p73"/>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3"/>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3"/>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3"/>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452" name="Google Shape;4452;p73"/>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3"/>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3"/>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55" name="Google Shape;4455;p73"/>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456" name="Google Shape;4456;p73"/>
              <p:cNvGrpSpPr/>
              <p:nvPr/>
            </p:nvGrpSpPr>
            <p:grpSpPr>
              <a:xfrm>
                <a:off x="4595437" y="3598775"/>
                <a:ext cx="37776" cy="32451"/>
                <a:chOff x="4595437" y="3598775"/>
                <a:chExt cx="37776" cy="32451"/>
              </a:xfrm>
            </p:grpSpPr>
            <p:sp>
              <p:nvSpPr>
                <p:cNvPr id="4457" name="Google Shape;4457;p73"/>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3"/>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9" name="Google Shape;4459;p73"/>
              <p:cNvGrpSpPr/>
              <p:nvPr/>
            </p:nvGrpSpPr>
            <p:grpSpPr>
              <a:xfrm>
                <a:off x="4641864" y="3524443"/>
                <a:ext cx="37776" cy="32380"/>
                <a:chOff x="4641864" y="3524443"/>
                <a:chExt cx="37776" cy="32380"/>
              </a:xfrm>
            </p:grpSpPr>
            <p:sp>
              <p:nvSpPr>
                <p:cNvPr id="4460" name="Google Shape;4460;p73"/>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3"/>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2" name="Google Shape;4462;p73"/>
              <p:cNvGrpSpPr/>
              <p:nvPr/>
            </p:nvGrpSpPr>
            <p:grpSpPr>
              <a:xfrm>
                <a:off x="4648431" y="3893901"/>
                <a:ext cx="37776" cy="32357"/>
                <a:chOff x="4648431" y="3893901"/>
                <a:chExt cx="37776" cy="32357"/>
              </a:xfrm>
            </p:grpSpPr>
            <p:sp>
              <p:nvSpPr>
                <p:cNvPr id="4463" name="Google Shape;4463;p73"/>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3"/>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5" name="Google Shape;4465;p73"/>
              <p:cNvGrpSpPr/>
              <p:nvPr/>
            </p:nvGrpSpPr>
            <p:grpSpPr>
              <a:xfrm>
                <a:off x="4567752" y="3722908"/>
                <a:ext cx="37870" cy="32380"/>
                <a:chOff x="4567752" y="3722908"/>
                <a:chExt cx="37870" cy="32380"/>
              </a:xfrm>
            </p:grpSpPr>
            <p:sp>
              <p:nvSpPr>
                <p:cNvPr id="4466" name="Google Shape;4466;p73"/>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3"/>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73"/>
              <p:cNvGrpSpPr/>
              <p:nvPr/>
            </p:nvGrpSpPr>
            <p:grpSpPr>
              <a:xfrm>
                <a:off x="4617506" y="3652052"/>
                <a:ext cx="37783" cy="32357"/>
                <a:chOff x="4617506" y="3652052"/>
                <a:chExt cx="37783" cy="32357"/>
              </a:xfrm>
            </p:grpSpPr>
            <p:sp>
              <p:nvSpPr>
                <p:cNvPr id="4469" name="Google Shape;4469;p73"/>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3"/>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1" name="Google Shape;4471;p73"/>
              <p:cNvGrpSpPr/>
              <p:nvPr/>
            </p:nvGrpSpPr>
            <p:grpSpPr>
              <a:xfrm>
                <a:off x="4739005" y="3554149"/>
                <a:ext cx="37870" cy="32357"/>
                <a:chOff x="4739005" y="3554149"/>
                <a:chExt cx="37870" cy="32357"/>
              </a:xfrm>
            </p:grpSpPr>
            <p:sp>
              <p:nvSpPr>
                <p:cNvPr id="4472" name="Google Shape;4472;p73"/>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3"/>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73"/>
              <p:cNvGrpSpPr/>
              <p:nvPr/>
            </p:nvGrpSpPr>
            <p:grpSpPr>
              <a:xfrm>
                <a:off x="4806557" y="3630258"/>
                <a:ext cx="37776" cy="32364"/>
                <a:chOff x="4806557" y="3630258"/>
                <a:chExt cx="37776" cy="32364"/>
              </a:xfrm>
            </p:grpSpPr>
            <p:sp>
              <p:nvSpPr>
                <p:cNvPr id="4475" name="Google Shape;4475;p73"/>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3"/>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73"/>
              <p:cNvGrpSpPr/>
              <p:nvPr/>
            </p:nvGrpSpPr>
            <p:grpSpPr>
              <a:xfrm>
                <a:off x="4737007" y="4004357"/>
                <a:ext cx="37870" cy="32357"/>
                <a:chOff x="4737007" y="4004357"/>
                <a:chExt cx="37870" cy="32357"/>
              </a:xfrm>
            </p:grpSpPr>
            <p:sp>
              <p:nvSpPr>
                <p:cNvPr id="4478" name="Google Shape;4478;p73"/>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3"/>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73"/>
              <p:cNvGrpSpPr/>
              <p:nvPr/>
            </p:nvGrpSpPr>
            <p:grpSpPr>
              <a:xfrm>
                <a:off x="4773634" y="4208627"/>
                <a:ext cx="37776" cy="32357"/>
                <a:chOff x="4773634" y="4208627"/>
                <a:chExt cx="37776" cy="32357"/>
              </a:xfrm>
            </p:grpSpPr>
            <p:sp>
              <p:nvSpPr>
                <p:cNvPr id="4481" name="Google Shape;4481;p73"/>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3"/>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73"/>
              <p:cNvGrpSpPr/>
              <p:nvPr/>
            </p:nvGrpSpPr>
            <p:grpSpPr>
              <a:xfrm>
                <a:off x="4888282" y="4074764"/>
                <a:ext cx="37776" cy="32451"/>
                <a:chOff x="4888282" y="4074764"/>
                <a:chExt cx="37776" cy="32451"/>
              </a:xfrm>
            </p:grpSpPr>
            <p:sp>
              <p:nvSpPr>
                <p:cNvPr id="4484" name="Google Shape;4484;p73"/>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3"/>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6" name="Google Shape;4486;p73"/>
              <p:cNvGrpSpPr/>
              <p:nvPr/>
            </p:nvGrpSpPr>
            <p:grpSpPr>
              <a:xfrm>
                <a:off x="4901315" y="3804271"/>
                <a:ext cx="37776" cy="32364"/>
                <a:chOff x="4901315" y="3804271"/>
                <a:chExt cx="37776" cy="32364"/>
              </a:xfrm>
            </p:grpSpPr>
            <p:sp>
              <p:nvSpPr>
                <p:cNvPr id="4487" name="Google Shape;4487;p73"/>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3"/>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9" name="Google Shape;4489;p73"/>
              <p:cNvGrpSpPr/>
              <p:nvPr/>
            </p:nvGrpSpPr>
            <p:grpSpPr>
              <a:xfrm>
                <a:off x="4866394" y="3715035"/>
                <a:ext cx="37846" cy="32357"/>
                <a:chOff x="4866394" y="3715035"/>
                <a:chExt cx="37846" cy="32357"/>
              </a:xfrm>
            </p:grpSpPr>
            <p:sp>
              <p:nvSpPr>
                <p:cNvPr id="4490" name="Google Shape;4490;p73"/>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3"/>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2" name="Google Shape;4492;p73"/>
              <p:cNvGrpSpPr/>
              <p:nvPr/>
            </p:nvGrpSpPr>
            <p:grpSpPr>
              <a:xfrm>
                <a:off x="4979233" y="3839798"/>
                <a:ext cx="37878" cy="32420"/>
                <a:chOff x="4979233" y="3839798"/>
                <a:chExt cx="37878" cy="32420"/>
              </a:xfrm>
            </p:grpSpPr>
            <p:sp>
              <p:nvSpPr>
                <p:cNvPr id="4493" name="Google Shape;4493;p73"/>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3"/>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73"/>
              <p:cNvGrpSpPr/>
              <p:nvPr/>
            </p:nvGrpSpPr>
            <p:grpSpPr>
              <a:xfrm>
                <a:off x="4790662" y="3679147"/>
                <a:ext cx="37783" cy="32380"/>
                <a:chOff x="4790662" y="3679147"/>
                <a:chExt cx="37783" cy="32380"/>
              </a:xfrm>
            </p:grpSpPr>
            <p:sp>
              <p:nvSpPr>
                <p:cNvPr id="4496" name="Google Shape;4496;p73"/>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3"/>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8" name="Google Shape;4498;p73"/>
              <p:cNvGrpSpPr/>
              <p:nvPr/>
            </p:nvGrpSpPr>
            <p:grpSpPr>
              <a:xfrm>
                <a:off x="4857263" y="3557861"/>
                <a:ext cx="37776" cy="32357"/>
                <a:chOff x="4857263" y="3557861"/>
                <a:chExt cx="37776" cy="32357"/>
              </a:xfrm>
            </p:grpSpPr>
            <p:sp>
              <p:nvSpPr>
                <p:cNvPr id="4499" name="Google Shape;4499;p73"/>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3"/>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1" name="Google Shape;4501;p73"/>
              <p:cNvGrpSpPr/>
              <p:nvPr/>
            </p:nvGrpSpPr>
            <p:grpSpPr>
              <a:xfrm>
                <a:off x="4883902" y="3648033"/>
                <a:ext cx="37783" cy="32380"/>
                <a:chOff x="4883902" y="3648033"/>
                <a:chExt cx="37783" cy="32380"/>
              </a:xfrm>
            </p:grpSpPr>
            <p:sp>
              <p:nvSpPr>
                <p:cNvPr id="4502" name="Google Shape;4502;p73"/>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3"/>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4" name="Google Shape;4504;p73"/>
              <p:cNvGrpSpPr/>
              <p:nvPr/>
            </p:nvGrpSpPr>
            <p:grpSpPr>
              <a:xfrm>
                <a:off x="4907780" y="3347220"/>
                <a:ext cx="37878" cy="32357"/>
                <a:chOff x="4907780" y="3347220"/>
                <a:chExt cx="37878" cy="32357"/>
              </a:xfrm>
            </p:grpSpPr>
            <p:sp>
              <p:nvSpPr>
                <p:cNvPr id="4505" name="Google Shape;4505;p73"/>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3"/>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73"/>
              <p:cNvGrpSpPr/>
              <p:nvPr/>
            </p:nvGrpSpPr>
            <p:grpSpPr>
              <a:xfrm>
                <a:off x="5065048" y="3738150"/>
                <a:ext cx="37783" cy="32364"/>
                <a:chOff x="5065048" y="3738150"/>
                <a:chExt cx="37783" cy="32364"/>
              </a:xfrm>
            </p:grpSpPr>
            <p:sp>
              <p:nvSpPr>
                <p:cNvPr id="4508" name="Google Shape;4508;p73"/>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3"/>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0" name="Google Shape;4510;p73"/>
              <p:cNvGrpSpPr/>
              <p:nvPr/>
            </p:nvGrpSpPr>
            <p:grpSpPr>
              <a:xfrm>
                <a:off x="5071616" y="3284615"/>
                <a:ext cx="37783" cy="32357"/>
                <a:chOff x="5071616" y="3284615"/>
                <a:chExt cx="37783" cy="32357"/>
              </a:xfrm>
            </p:grpSpPr>
            <p:sp>
              <p:nvSpPr>
                <p:cNvPr id="4511" name="Google Shape;4511;p73"/>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3"/>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73"/>
              <p:cNvGrpSpPr/>
              <p:nvPr/>
            </p:nvGrpSpPr>
            <p:grpSpPr>
              <a:xfrm>
                <a:off x="5389291" y="3759921"/>
                <a:ext cx="37783" cy="32380"/>
                <a:chOff x="5389291" y="3759921"/>
                <a:chExt cx="37783" cy="32380"/>
              </a:xfrm>
            </p:grpSpPr>
            <p:sp>
              <p:nvSpPr>
                <p:cNvPr id="4514" name="Google Shape;4514;p73"/>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3"/>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6" name="Google Shape;4516;p73"/>
              <p:cNvGrpSpPr/>
              <p:nvPr/>
            </p:nvGrpSpPr>
            <p:grpSpPr>
              <a:xfrm>
                <a:off x="5431534" y="3632932"/>
                <a:ext cx="37878" cy="32451"/>
                <a:chOff x="5431534" y="3632932"/>
                <a:chExt cx="37878" cy="32451"/>
              </a:xfrm>
            </p:grpSpPr>
            <p:sp>
              <p:nvSpPr>
                <p:cNvPr id="4517" name="Google Shape;4517;p73"/>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3"/>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9" name="Google Shape;4519;p73"/>
              <p:cNvGrpSpPr/>
              <p:nvPr/>
            </p:nvGrpSpPr>
            <p:grpSpPr>
              <a:xfrm>
                <a:off x="5540755" y="3544829"/>
                <a:ext cx="37783" cy="32357"/>
                <a:chOff x="5540755" y="3544829"/>
                <a:chExt cx="37783" cy="32357"/>
              </a:xfrm>
            </p:grpSpPr>
            <p:sp>
              <p:nvSpPr>
                <p:cNvPr id="4520" name="Google Shape;4520;p73"/>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3"/>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73"/>
              <p:cNvGrpSpPr/>
              <p:nvPr/>
            </p:nvGrpSpPr>
            <p:grpSpPr>
              <a:xfrm>
                <a:off x="5579293" y="3412107"/>
                <a:ext cx="37776" cy="32357"/>
                <a:chOff x="5579293" y="3412107"/>
                <a:chExt cx="37776" cy="32357"/>
              </a:xfrm>
            </p:grpSpPr>
            <p:sp>
              <p:nvSpPr>
                <p:cNvPr id="4523" name="Google Shape;4523;p73"/>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3"/>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73"/>
              <p:cNvGrpSpPr/>
              <p:nvPr/>
            </p:nvGrpSpPr>
            <p:grpSpPr>
              <a:xfrm>
                <a:off x="5801346" y="3284615"/>
                <a:ext cx="37783" cy="32357"/>
                <a:chOff x="5801346" y="3284615"/>
                <a:chExt cx="37783" cy="32357"/>
              </a:xfrm>
            </p:grpSpPr>
            <p:sp>
              <p:nvSpPr>
                <p:cNvPr id="4526" name="Google Shape;4526;p73"/>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3"/>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73"/>
              <p:cNvGrpSpPr/>
              <p:nvPr/>
            </p:nvGrpSpPr>
            <p:grpSpPr>
              <a:xfrm>
                <a:off x="5763578" y="3399067"/>
                <a:ext cx="37776" cy="32364"/>
                <a:chOff x="5763578" y="3399067"/>
                <a:chExt cx="37776" cy="32364"/>
              </a:xfrm>
            </p:grpSpPr>
            <p:sp>
              <p:nvSpPr>
                <p:cNvPr id="4529" name="Google Shape;4529;p73"/>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3"/>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1" name="Google Shape;4531;p73"/>
              <p:cNvGrpSpPr/>
              <p:nvPr/>
            </p:nvGrpSpPr>
            <p:grpSpPr>
              <a:xfrm>
                <a:off x="5395858" y="3230952"/>
                <a:ext cx="37776" cy="32364"/>
                <a:chOff x="5395858" y="3230952"/>
                <a:chExt cx="37776" cy="32364"/>
              </a:xfrm>
            </p:grpSpPr>
            <p:sp>
              <p:nvSpPr>
                <p:cNvPr id="4532" name="Google Shape;4532;p73"/>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3"/>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4" name="Google Shape;4534;p73"/>
              <p:cNvGrpSpPr/>
              <p:nvPr/>
            </p:nvGrpSpPr>
            <p:grpSpPr>
              <a:xfrm>
                <a:off x="5264088" y="3188237"/>
                <a:ext cx="37776" cy="32357"/>
                <a:chOff x="5264088" y="3188237"/>
                <a:chExt cx="37776" cy="32357"/>
              </a:xfrm>
            </p:grpSpPr>
            <p:sp>
              <p:nvSpPr>
                <p:cNvPr id="4535" name="Google Shape;4535;p73"/>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3"/>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7" name="Google Shape;4537;p73"/>
              <p:cNvGrpSpPr/>
              <p:nvPr/>
            </p:nvGrpSpPr>
            <p:grpSpPr>
              <a:xfrm>
                <a:off x="5585758" y="3237425"/>
                <a:ext cx="37878" cy="32357"/>
                <a:chOff x="5585758" y="3237425"/>
                <a:chExt cx="37878" cy="32357"/>
              </a:xfrm>
            </p:grpSpPr>
            <p:sp>
              <p:nvSpPr>
                <p:cNvPr id="4538" name="Google Shape;4538;p73"/>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3"/>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0" name="Google Shape;4540;p73"/>
              <p:cNvGrpSpPr/>
              <p:nvPr/>
            </p:nvGrpSpPr>
            <p:grpSpPr>
              <a:xfrm>
                <a:off x="4874196" y="3291088"/>
                <a:ext cx="37878" cy="32451"/>
                <a:chOff x="4874196" y="3291088"/>
                <a:chExt cx="37878" cy="32451"/>
              </a:xfrm>
            </p:grpSpPr>
            <p:sp>
              <p:nvSpPr>
                <p:cNvPr id="4541" name="Google Shape;4541;p73"/>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3"/>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3" name="Google Shape;4543;p73"/>
              <p:cNvGrpSpPr/>
              <p:nvPr/>
            </p:nvGrpSpPr>
            <p:grpSpPr>
              <a:xfrm>
                <a:off x="5197770" y="3785466"/>
                <a:ext cx="37783" cy="32427"/>
                <a:chOff x="5197770" y="3785466"/>
                <a:chExt cx="37783" cy="32427"/>
              </a:xfrm>
            </p:grpSpPr>
            <p:sp>
              <p:nvSpPr>
                <p:cNvPr id="4544" name="Google Shape;4544;p73"/>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3"/>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6" name="Google Shape;4546;p73"/>
              <p:cNvGrpSpPr/>
              <p:nvPr/>
            </p:nvGrpSpPr>
            <p:grpSpPr>
              <a:xfrm>
                <a:off x="5177699" y="3492117"/>
                <a:ext cx="37776" cy="32357"/>
                <a:chOff x="5177699" y="3492117"/>
                <a:chExt cx="37776" cy="32357"/>
              </a:xfrm>
            </p:grpSpPr>
            <p:sp>
              <p:nvSpPr>
                <p:cNvPr id="4547" name="Google Shape;4547;p73"/>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3"/>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9" name="Google Shape;4549;p73"/>
              <p:cNvGrpSpPr/>
              <p:nvPr/>
            </p:nvGrpSpPr>
            <p:grpSpPr>
              <a:xfrm>
                <a:off x="5349431" y="3622346"/>
                <a:ext cx="37870" cy="32380"/>
                <a:chOff x="5349431" y="3622346"/>
                <a:chExt cx="37870" cy="32380"/>
              </a:xfrm>
            </p:grpSpPr>
            <p:sp>
              <p:nvSpPr>
                <p:cNvPr id="4550" name="Google Shape;4550;p73"/>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3"/>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2" name="Google Shape;4552;p73"/>
              <p:cNvGrpSpPr/>
              <p:nvPr/>
            </p:nvGrpSpPr>
            <p:grpSpPr>
              <a:xfrm>
                <a:off x="5068855" y="3563980"/>
                <a:ext cx="53954" cy="46223"/>
                <a:chOff x="5068855" y="3563980"/>
                <a:chExt cx="53954" cy="46223"/>
              </a:xfrm>
            </p:grpSpPr>
            <p:sp>
              <p:nvSpPr>
                <p:cNvPr id="4553" name="Google Shape;4553;p73"/>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3"/>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5" name="Google Shape;4555;p73"/>
              <p:cNvGrpSpPr/>
              <p:nvPr/>
            </p:nvGrpSpPr>
            <p:grpSpPr>
              <a:xfrm>
                <a:off x="5037654" y="3392507"/>
                <a:ext cx="37870" cy="32451"/>
                <a:chOff x="5037654" y="3392507"/>
                <a:chExt cx="37870" cy="32451"/>
              </a:xfrm>
            </p:grpSpPr>
            <p:sp>
              <p:nvSpPr>
                <p:cNvPr id="4556" name="Google Shape;4556;p73"/>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3"/>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73"/>
              <p:cNvGrpSpPr/>
              <p:nvPr/>
            </p:nvGrpSpPr>
            <p:grpSpPr>
              <a:xfrm>
                <a:off x="5456560" y="3368629"/>
                <a:ext cx="37870" cy="32451"/>
                <a:chOff x="5456560" y="3368629"/>
                <a:chExt cx="37870" cy="32451"/>
              </a:xfrm>
            </p:grpSpPr>
            <p:sp>
              <p:nvSpPr>
                <p:cNvPr id="4559" name="Google Shape;4559;p73"/>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3"/>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1" name="Google Shape;4561;p73"/>
              <p:cNvGrpSpPr/>
              <p:nvPr/>
            </p:nvGrpSpPr>
            <p:grpSpPr>
              <a:xfrm>
                <a:off x="4755749" y="3501516"/>
                <a:ext cx="46246" cy="39608"/>
                <a:chOff x="4755749" y="3501516"/>
                <a:chExt cx="46246" cy="39608"/>
              </a:xfrm>
            </p:grpSpPr>
            <p:sp>
              <p:nvSpPr>
                <p:cNvPr id="4562" name="Google Shape;4562;p73"/>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3"/>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4" name="Google Shape;4564;p73"/>
              <p:cNvGrpSpPr/>
              <p:nvPr/>
            </p:nvGrpSpPr>
            <p:grpSpPr>
              <a:xfrm>
                <a:off x="4681346" y="3485582"/>
                <a:ext cx="37783" cy="32427"/>
                <a:chOff x="4681346" y="3485582"/>
                <a:chExt cx="37783" cy="32427"/>
              </a:xfrm>
            </p:grpSpPr>
            <p:sp>
              <p:nvSpPr>
                <p:cNvPr id="4565" name="Google Shape;4565;p73"/>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3"/>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73"/>
              <p:cNvGrpSpPr/>
              <p:nvPr/>
            </p:nvGrpSpPr>
            <p:grpSpPr>
              <a:xfrm>
                <a:off x="4767067" y="3291088"/>
                <a:ext cx="37878" cy="32451"/>
                <a:chOff x="4767067" y="3291088"/>
                <a:chExt cx="37878" cy="32451"/>
              </a:xfrm>
            </p:grpSpPr>
            <p:sp>
              <p:nvSpPr>
                <p:cNvPr id="4568" name="Google Shape;4568;p73"/>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3"/>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0" name="Google Shape;4570;p73"/>
              <p:cNvGrpSpPr/>
              <p:nvPr/>
            </p:nvGrpSpPr>
            <p:grpSpPr>
              <a:xfrm>
                <a:off x="4687819" y="3405539"/>
                <a:ext cx="37776" cy="32451"/>
                <a:chOff x="4687819" y="3405539"/>
                <a:chExt cx="37776" cy="32451"/>
              </a:xfrm>
            </p:grpSpPr>
            <p:sp>
              <p:nvSpPr>
                <p:cNvPr id="4571" name="Google Shape;4571;p73"/>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3"/>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3" name="Google Shape;4573;p73"/>
              <p:cNvGrpSpPr/>
              <p:nvPr/>
            </p:nvGrpSpPr>
            <p:grpSpPr>
              <a:xfrm>
                <a:off x="4923101" y="3444809"/>
                <a:ext cx="52813" cy="45318"/>
                <a:chOff x="4923101" y="3444809"/>
                <a:chExt cx="52813" cy="45318"/>
              </a:xfrm>
            </p:grpSpPr>
            <p:sp>
              <p:nvSpPr>
                <p:cNvPr id="4574" name="Google Shape;4574;p73"/>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3"/>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6" name="Google Shape;4576;p73"/>
              <p:cNvGrpSpPr/>
              <p:nvPr/>
            </p:nvGrpSpPr>
            <p:grpSpPr>
              <a:xfrm>
                <a:off x="4846040" y="3654750"/>
                <a:ext cx="31405" cy="26993"/>
                <a:chOff x="4846040" y="3654750"/>
                <a:chExt cx="31405" cy="26993"/>
              </a:xfrm>
            </p:grpSpPr>
            <p:sp>
              <p:nvSpPr>
                <p:cNvPr id="4577" name="Google Shape;4577;p73"/>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3"/>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9" name="Google Shape;4579;p73"/>
              <p:cNvGrpSpPr/>
              <p:nvPr/>
            </p:nvGrpSpPr>
            <p:grpSpPr>
              <a:xfrm>
                <a:off x="4925673" y="3691700"/>
                <a:ext cx="40253" cy="34472"/>
                <a:chOff x="4925673" y="3691700"/>
                <a:chExt cx="40253" cy="34472"/>
              </a:xfrm>
            </p:grpSpPr>
            <p:sp>
              <p:nvSpPr>
                <p:cNvPr id="4580" name="Google Shape;4580;p73"/>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3"/>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2" name="Google Shape;4582;p73"/>
              <p:cNvGrpSpPr/>
              <p:nvPr/>
            </p:nvGrpSpPr>
            <p:grpSpPr>
              <a:xfrm>
                <a:off x="4894653" y="3740848"/>
                <a:ext cx="31405" cy="26906"/>
                <a:chOff x="4894653" y="3740848"/>
                <a:chExt cx="31405" cy="26906"/>
              </a:xfrm>
            </p:grpSpPr>
            <p:sp>
              <p:nvSpPr>
                <p:cNvPr id="4583" name="Google Shape;4583;p73"/>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3"/>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5" name="Google Shape;4585;p73"/>
              <p:cNvGrpSpPr/>
              <p:nvPr/>
            </p:nvGrpSpPr>
            <p:grpSpPr>
              <a:xfrm>
                <a:off x="4962300" y="3696348"/>
                <a:ext cx="38255" cy="32773"/>
                <a:chOff x="4962300" y="3696348"/>
                <a:chExt cx="38255" cy="32773"/>
              </a:xfrm>
            </p:grpSpPr>
            <p:sp>
              <p:nvSpPr>
                <p:cNvPr id="4586" name="Google Shape;4586;p73"/>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3"/>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8" name="Google Shape;4588;p73"/>
              <p:cNvGrpSpPr/>
              <p:nvPr/>
            </p:nvGrpSpPr>
            <p:grpSpPr>
              <a:xfrm>
                <a:off x="4980185" y="3743349"/>
                <a:ext cx="31499" cy="26969"/>
                <a:chOff x="4980185" y="3743349"/>
                <a:chExt cx="31499" cy="26969"/>
              </a:xfrm>
            </p:grpSpPr>
            <p:sp>
              <p:nvSpPr>
                <p:cNvPr id="4589" name="Google Shape;4589;p73"/>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3"/>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1" name="Google Shape;4591;p73"/>
              <p:cNvGrpSpPr/>
              <p:nvPr/>
            </p:nvGrpSpPr>
            <p:grpSpPr>
              <a:xfrm>
                <a:off x="5013768" y="3734312"/>
                <a:ext cx="31499" cy="26969"/>
                <a:chOff x="5013768" y="3734312"/>
                <a:chExt cx="31499" cy="26969"/>
              </a:xfrm>
            </p:grpSpPr>
            <p:sp>
              <p:nvSpPr>
                <p:cNvPr id="4592" name="Google Shape;4592;p73"/>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3"/>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4" name="Google Shape;4594;p73"/>
              <p:cNvGrpSpPr/>
              <p:nvPr/>
            </p:nvGrpSpPr>
            <p:grpSpPr>
              <a:xfrm>
                <a:off x="5036703" y="3764545"/>
                <a:ext cx="31499" cy="26898"/>
                <a:chOff x="5036703" y="3764545"/>
                <a:chExt cx="31499" cy="26898"/>
              </a:xfrm>
            </p:grpSpPr>
            <p:sp>
              <p:nvSpPr>
                <p:cNvPr id="4595" name="Google Shape;4595;p73"/>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3"/>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73"/>
              <p:cNvGrpSpPr/>
              <p:nvPr/>
            </p:nvGrpSpPr>
            <p:grpSpPr>
              <a:xfrm>
                <a:off x="4953546" y="3768352"/>
                <a:ext cx="31405" cy="26898"/>
                <a:chOff x="4953546" y="3768352"/>
                <a:chExt cx="31405" cy="26898"/>
              </a:xfrm>
            </p:grpSpPr>
            <p:sp>
              <p:nvSpPr>
                <p:cNvPr id="4598" name="Google Shape;4598;p73"/>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3"/>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0" name="Google Shape;4600;p73"/>
              <p:cNvGrpSpPr/>
              <p:nvPr/>
            </p:nvGrpSpPr>
            <p:grpSpPr>
              <a:xfrm>
                <a:off x="4964770" y="3814016"/>
                <a:ext cx="31499" cy="26993"/>
                <a:chOff x="4964770" y="3814016"/>
                <a:chExt cx="31499" cy="26993"/>
              </a:xfrm>
            </p:grpSpPr>
            <p:sp>
              <p:nvSpPr>
                <p:cNvPr id="4601" name="Google Shape;4601;p73"/>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3"/>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73"/>
              <p:cNvGrpSpPr/>
              <p:nvPr/>
            </p:nvGrpSpPr>
            <p:grpSpPr>
              <a:xfrm>
                <a:off x="4923290" y="3800504"/>
                <a:ext cx="31468" cy="26898"/>
                <a:chOff x="4923290" y="3800504"/>
                <a:chExt cx="31468" cy="26898"/>
              </a:xfrm>
            </p:grpSpPr>
            <p:sp>
              <p:nvSpPr>
                <p:cNvPr id="4604" name="Google Shape;4604;p73"/>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3"/>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6" name="Google Shape;4606;p73"/>
              <p:cNvGrpSpPr/>
              <p:nvPr/>
            </p:nvGrpSpPr>
            <p:grpSpPr>
              <a:xfrm>
                <a:off x="5108534" y="3650943"/>
                <a:ext cx="31405" cy="26993"/>
                <a:chOff x="5108534" y="3650943"/>
                <a:chExt cx="31405" cy="26993"/>
              </a:xfrm>
            </p:grpSpPr>
            <p:sp>
              <p:nvSpPr>
                <p:cNvPr id="4607" name="Google Shape;4607;p73"/>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3"/>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9" name="Google Shape;4609;p73"/>
              <p:cNvGrpSpPr/>
              <p:nvPr/>
            </p:nvGrpSpPr>
            <p:grpSpPr>
              <a:xfrm>
                <a:off x="5119380" y="3760739"/>
                <a:ext cx="31499" cy="26993"/>
                <a:chOff x="5119380" y="3760739"/>
                <a:chExt cx="31499" cy="26993"/>
              </a:xfrm>
            </p:grpSpPr>
            <p:sp>
              <p:nvSpPr>
                <p:cNvPr id="4610" name="Google Shape;4610;p73"/>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3"/>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2" name="Google Shape;4612;p73"/>
              <p:cNvGrpSpPr/>
              <p:nvPr/>
            </p:nvGrpSpPr>
            <p:grpSpPr>
              <a:xfrm>
                <a:off x="5119380" y="3788235"/>
                <a:ext cx="31499" cy="26993"/>
                <a:chOff x="5119380" y="3788235"/>
                <a:chExt cx="31499" cy="26993"/>
              </a:xfrm>
            </p:grpSpPr>
            <p:sp>
              <p:nvSpPr>
                <p:cNvPr id="4613" name="Google Shape;4613;p73"/>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3"/>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5" name="Google Shape;4615;p73"/>
              <p:cNvGrpSpPr/>
              <p:nvPr/>
            </p:nvGrpSpPr>
            <p:grpSpPr>
              <a:xfrm>
                <a:off x="5158005" y="3875284"/>
                <a:ext cx="31405" cy="27001"/>
                <a:chOff x="5158005" y="3875284"/>
                <a:chExt cx="31405" cy="27001"/>
              </a:xfrm>
            </p:grpSpPr>
            <p:sp>
              <p:nvSpPr>
                <p:cNvPr id="4616" name="Google Shape;4616;p73"/>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3"/>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73"/>
              <p:cNvGrpSpPr/>
              <p:nvPr/>
            </p:nvGrpSpPr>
            <p:grpSpPr>
              <a:xfrm>
                <a:off x="5233163" y="3764545"/>
                <a:ext cx="31499" cy="26898"/>
                <a:chOff x="5233163" y="3764545"/>
                <a:chExt cx="31499" cy="26898"/>
              </a:xfrm>
            </p:grpSpPr>
            <p:sp>
              <p:nvSpPr>
                <p:cNvPr id="4619" name="Google Shape;4619;p73"/>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3"/>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73"/>
              <p:cNvGrpSpPr/>
              <p:nvPr/>
            </p:nvGrpSpPr>
            <p:grpSpPr>
              <a:xfrm>
                <a:off x="5276168" y="3805545"/>
                <a:ext cx="31499" cy="26906"/>
                <a:chOff x="5276168" y="3805545"/>
                <a:chExt cx="31499" cy="26906"/>
              </a:xfrm>
            </p:grpSpPr>
            <p:sp>
              <p:nvSpPr>
                <p:cNvPr id="4622" name="Google Shape;4622;p73"/>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3"/>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4" name="Google Shape;4624;p73"/>
              <p:cNvGrpSpPr/>
              <p:nvPr/>
            </p:nvGrpSpPr>
            <p:grpSpPr>
              <a:xfrm>
                <a:off x="5294053" y="3851933"/>
                <a:ext cx="31405" cy="26945"/>
                <a:chOff x="5294053" y="3851933"/>
                <a:chExt cx="31405" cy="26945"/>
              </a:xfrm>
            </p:grpSpPr>
            <p:sp>
              <p:nvSpPr>
                <p:cNvPr id="4625" name="Google Shape;4625;p73"/>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3"/>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7" name="Google Shape;4627;p73"/>
              <p:cNvGrpSpPr/>
              <p:nvPr/>
            </p:nvGrpSpPr>
            <p:grpSpPr>
              <a:xfrm>
                <a:off x="5341723" y="3851902"/>
                <a:ext cx="31405" cy="26977"/>
                <a:chOff x="5341723" y="3851902"/>
                <a:chExt cx="31405" cy="26977"/>
              </a:xfrm>
            </p:grpSpPr>
            <p:sp>
              <p:nvSpPr>
                <p:cNvPr id="4628" name="Google Shape;4628;p73"/>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3"/>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73"/>
              <p:cNvGrpSpPr/>
              <p:nvPr/>
            </p:nvGrpSpPr>
            <p:grpSpPr>
              <a:xfrm>
                <a:off x="5054871" y="3507855"/>
                <a:ext cx="31405" cy="26993"/>
                <a:chOff x="5054871" y="3507855"/>
                <a:chExt cx="31405" cy="26993"/>
              </a:xfrm>
            </p:grpSpPr>
            <p:sp>
              <p:nvSpPr>
                <p:cNvPr id="4631" name="Google Shape;4631;p73"/>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3"/>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3" name="Google Shape;4633;p73"/>
              <p:cNvGrpSpPr/>
              <p:nvPr/>
            </p:nvGrpSpPr>
            <p:grpSpPr>
              <a:xfrm>
                <a:off x="4876579" y="3675325"/>
                <a:ext cx="31405" cy="26969"/>
                <a:chOff x="4876579" y="3675325"/>
                <a:chExt cx="31405" cy="26969"/>
              </a:xfrm>
            </p:grpSpPr>
            <p:sp>
              <p:nvSpPr>
                <p:cNvPr id="4634" name="Google Shape;4634;p73"/>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3"/>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73"/>
              <p:cNvGrpSpPr/>
              <p:nvPr/>
            </p:nvGrpSpPr>
            <p:grpSpPr>
              <a:xfrm>
                <a:off x="4842233" y="3688333"/>
                <a:ext cx="31405" cy="26993"/>
                <a:chOff x="4842233" y="3688333"/>
                <a:chExt cx="31405" cy="26993"/>
              </a:xfrm>
            </p:grpSpPr>
            <p:sp>
              <p:nvSpPr>
                <p:cNvPr id="4637" name="Google Shape;4637;p73"/>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3"/>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9" name="Google Shape;4639;p73"/>
              <p:cNvGrpSpPr/>
              <p:nvPr/>
            </p:nvGrpSpPr>
            <p:grpSpPr>
              <a:xfrm>
                <a:off x="5187876" y="3608032"/>
                <a:ext cx="31405" cy="27001"/>
                <a:chOff x="5187876" y="3608032"/>
                <a:chExt cx="31405" cy="27001"/>
              </a:xfrm>
            </p:grpSpPr>
            <p:sp>
              <p:nvSpPr>
                <p:cNvPr id="4640" name="Google Shape;4640;p73"/>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3"/>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2" name="Google Shape;4642;p73"/>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3"/>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4" name="Google Shape;4644;p73"/>
              <p:cNvGrpSpPr/>
              <p:nvPr/>
            </p:nvGrpSpPr>
            <p:grpSpPr>
              <a:xfrm>
                <a:off x="5269224" y="3304167"/>
                <a:ext cx="40253" cy="34402"/>
                <a:chOff x="5269224" y="3304167"/>
                <a:chExt cx="40253" cy="34402"/>
              </a:xfrm>
            </p:grpSpPr>
            <p:sp>
              <p:nvSpPr>
                <p:cNvPr id="4645" name="Google Shape;4645;p73"/>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3"/>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73"/>
              <p:cNvGrpSpPr/>
              <p:nvPr/>
            </p:nvGrpSpPr>
            <p:grpSpPr>
              <a:xfrm>
                <a:off x="5327354" y="3476615"/>
                <a:ext cx="49864" cy="42723"/>
                <a:chOff x="5327354" y="3476615"/>
                <a:chExt cx="49864" cy="42723"/>
              </a:xfrm>
            </p:grpSpPr>
            <p:sp>
              <p:nvSpPr>
                <p:cNvPr id="4648" name="Google Shape;4648;p73"/>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3"/>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0" name="Google Shape;4650;p73"/>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3"/>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2" name="Google Shape;4652;p73"/>
              <p:cNvGrpSpPr/>
              <p:nvPr/>
            </p:nvGrpSpPr>
            <p:grpSpPr>
              <a:xfrm>
                <a:off x="5341723" y="3775957"/>
                <a:ext cx="31405" cy="26898"/>
                <a:chOff x="5341723" y="3775957"/>
                <a:chExt cx="31405" cy="26898"/>
              </a:xfrm>
            </p:grpSpPr>
            <p:sp>
              <p:nvSpPr>
                <p:cNvPr id="4653" name="Google Shape;4653;p73"/>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3"/>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5" name="Google Shape;4655;p73"/>
              <p:cNvGrpSpPr/>
              <p:nvPr/>
            </p:nvGrpSpPr>
            <p:grpSpPr>
              <a:xfrm>
                <a:off x="5439053" y="3699274"/>
                <a:ext cx="31405" cy="26898"/>
                <a:chOff x="5439053" y="3699274"/>
                <a:chExt cx="31405" cy="26898"/>
              </a:xfrm>
            </p:grpSpPr>
            <p:sp>
              <p:nvSpPr>
                <p:cNvPr id="4656" name="Google Shape;4656;p73"/>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3"/>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73"/>
              <p:cNvGrpSpPr/>
              <p:nvPr/>
            </p:nvGrpSpPr>
            <p:grpSpPr>
              <a:xfrm>
                <a:off x="5412414" y="3622307"/>
                <a:ext cx="31499" cy="26993"/>
                <a:chOff x="5412414" y="3622307"/>
                <a:chExt cx="31499" cy="26993"/>
              </a:xfrm>
            </p:grpSpPr>
            <p:sp>
              <p:nvSpPr>
                <p:cNvPr id="4659" name="Google Shape;4659;p73"/>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3"/>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73"/>
              <p:cNvGrpSpPr/>
              <p:nvPr/>
            </p:nvGrpSpPr>
            <p:grpSpPr>
              <a:xfrm>
                <a:off x="5476254" y="3473949"/>
                <a:ext cx="26835" cy="26930"/>
                <a:chOff x="5476254" y="3473949"/>
                <a:chExt cx="26835" cy="26930"/>
              </a:xfrm>
            </p:grpSpPr>
            <p:sp>
              <p:nvSpPr>
                <p:cNvPr id="4662" name="Google Shape;4662;p73"/>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3"/>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73"/>
              <p:cNvGrpSpPr/>
              <p:nvPr/>
            </p:nvGrpSpPr>
            <p:grpSpPr>
              <a:xfrm>
                <a:off x="5564547" y="3481594"/>
                <a:ext cx="31397" cy="26898"/>
                <a:chOff x="5564547" y="3481594"/>
                <a:chExt cx="31397" cy="26898"/>
              </a:xfrm>
            </p:grpSpPr>
            <p:sp>
              <p:nvSpPr>
                <p:cNvPr id="4665" name="Google Shape;4665;p73"/>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3"/>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7" name="Google Shape;4667;p73"/>
              <p:cNvGrpSpPr/>
              <p:nvPr/>
            </p:nvGrpSpPr>
            <p:grpSpPr>
              <a:xfrm>
                <a:off x="5534101" y="3470174"/>
                <a:ext cx="31397" cy="26906"/>
                <a:chOff x="5534101" y="3470174"/>
                <a:chExt cx="31397" cy="26906"/>
              </a:xfrm>
            </p:grpSpPr>
            <p:sp>
              <p:nvSpPr>
                <p:cNvPr id="4668" name="Google Shape;4668;p73"/>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3"/>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73"/>
              <p:cNvGrpSpPr/>
              <p:nvPr/>
            </p:nvGrpSpPr>
            <p:grpSpPr>
              <a:xfrm>
                <a:off x="5610879" y="3314486"/>
                <a:ext cx="31499" cy="26938"/>
                <a:chOff x="5610879" y="3314486"/>
                <a:chExt cx="31499" cy="26938"/>
              </a:xfrm>
            </p:grpSpPr>
            <p:sp>
              <p:nvSpPr>
                <p:cNvPr id="4671" name="Google Shape;4671;p73"/>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3"/>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73"/>
              <p:cNvGrpSpPr/>
              <p:nvPr/>
            </p:nvGrpSpPr>
            <p:grpSpPr>
              <a:xfrm>
                <a:off x="4834525" y="3501382"/>
                <a:ext cx="31499" cy="26898"/>
                <a:chOff x="4834525" y="3501382"/>
                <a:chExt cx="31499" cy="26898"/>
              </a:xfrm>
            </p:grpSpPr>
            <p:sp>
              <p:nvSpPr>
                <p:cNvPr id="4674" name="Google Shape;4674;p73"/>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3"/>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73"/>
              <p:cNvGrpSpPr/>
              <p:nvPr/>
            </p:nvGrpSpPr>
            <p:grpSpPr>
              <a:xfrm>
                <a:off x="4898460" y="3580158"/>
                <a:ext cx="31405" cy="26898"/>
                <a:chOff x="4898460" y="3580158"/>
                <a:chExt cx="31405" cy="26898"/>
              </a:xfrm>
            </p:grpSpPr>
            <p:sp>
              <p:nvSpPr>
                <p:cNvPr id="4677" name="Google Shape;4677;p73"/>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3"/>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9" name="Google Shape;4679;p73"/>
              <p:cNvGrpSpPr/>
              <p:nvPr/>
            </p:nvGrpSpPr>
            <p:grpSpPr>
              <a:xfrm>
                <a:off x="4882667" y="3608032"/>
                <a:ext cx="31499" cy="27001"/>
                <a:chOff x="4882667" y="3608032"/>
                <a:chExt cx="31499" cy="27001"/>
              </a:xfrm>
            </p:grpSpPr>
            <p:sp>
              <p:nvSpPr>
                <p:cNvPr id="4680" name="Google Shape;4680;p73"/>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3"/>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2" name="Google Shape;4682;p73"/>
              <p:cNvGrpSpPr/>
              <p:nvPr/>
            </p:nvGrpSpPr>
            <p:grpSpPr>
              <a:xfrm>
                <a:off x="4843373" y="3631407"/>
                <a:ext cx="16273" cy="16186"/>
                <a:chOff x="4843373" y="3631407"/>
                <a:chExt cx="16273" cy="16186"/>
              </a:xfrm>
            </p:grpSpPr>
            <p:sp>
              <p:nvSpPr>
                <p:cNvPr id="4683" name="Google Shape;4683;p73"/>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3"/>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73"/>
              <p:cNvGrpSpPr/>
              <p:nvPr/>
            </p:nvGrpSpPr>
            <p:grpSpPr>
              <a:xfrm>
                <a:off x="4727773" y="3591578"/>
                <a:ext cx="31499" cy="26898"/>
                <a:chOff x="4727773" y="3591578"/>
                <a:chExt cx="31499" cy="26898"/>
              </a:xfrm>
            </p:grpSpPr>
            <p:sp>
              <p:nvSpPr>
                <p:cNvPr id="4686" name="Google Shape;4686;p73"/>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3"/>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8" name="Google Shape;4688;p73"/>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3"/>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0" name="Google Shape;4690;p73"/>
              <p:cNvGrpSpPr/>
              <p:nvPr/>
            </p:nvGrpSpPr>
            <p:grpSpPr>
              <a:xfrm>
                <a:off x="4609421" y="3577398"/>
                <a:ext cx="31499" cy="27001"/>
                <a:chOff x="4609421" y="3577398"/>
                <a:chExt cx="31499" cy="27001"/>
              </a:xfrm>
            </p:grpSpPr>
            <p:sp>
              <p:nvSpPr>
                <p:cNvPr id="4691" name="Google Shape;4691;p73"/>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3"/>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73"/>
              <p:cNvGrpSpPr/>
              <p:nvPr/>
            </p:nvGrpSpPr>
            <p:grpSpPr>
              <a:xfrm>
                <a:off x="4649289" y="3577398"/>
                <a:ext cx="31499" cy="27001"/>
                <a:chOff x="4649289" y="3577398"/>
                <a:chExt cx="31499" cy="27001"/>
              </a:xfrm>
            </p:grpSpPr>
            <p:sp>
              <p:nvSpPr>
                <p:cNvPr id="4694" name="Google Shape;4694;p73"/>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3"/>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73"/>
              <p:cNvGrpSpPr/>
              <p:nvPr/>
            </p:nvGrpSpPr>
            <p:grpSpPr>
              <a:xfrm>
                <a:off x="4605614" y="3639523"/>
                <a:ext cx="31499" cy="26906"/>
                <a:chOff x="4605614" y="3639523"/>
                <a:chExt cx="31499" cy="26906"/>
              </a:xfrm>
            </p:grpSpPr>
            <p:sp>
              <p:nvSpPr>
                <p:cNvPr id="4697" name="Google Shape;4697;p73"/>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3"/>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9" name="Google Shape;4699;p73"/>
              <p:cNvGrpSpPr/>
              <p:nvPr/>
            </p:nvGrpSpPr>
            <p:grpSpPr>
              <a:xfrm>
                <a:off x="4785149" y="3618846"/>
                <a:ext cx="26930" cy="26843"/>
                <a:chOff x="4785149" y="3618846"/>
                <a:chExt cx="26930" cy="26843"/>
              </a:xfrm>
            </p:grpSpPr>
            <p:sp>
              <p:nvSpPr>
                <p:cNvPr id="4700" name="Google Shape;4700;p73"/>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3"/>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73"/>
              <p:cNvGrpSpPr/>
              <p:nvPr/>
            </p:nvGrpSpPr>
            <p:grpSpPr>
              <a:xfrm>
                <a:off x="4810167" y="3601567"/>
                <a:ext cx="31405" cy="26898"/>
                <a:chOff x="4810167" y="3601567"/>
                <a:chExt cx="31405" cy="26898"/>
              </a:xfrm>
            </p:grpSpPr>
            <p:sp>
              <p:nvSpPr>
                <p:cNvPr id="4703" name="Google Shape;4703;p73"/>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3"/>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5" name="Google Shape;4705;p73"/>
              <p:cNvGrpSpPr/>
              <p:nvPr/>
            </p:nvGrpSpPr>
            <p:grpSpPr>
              <a:xfrm>
                <a:off x="4831002" y="3373230"/>
                <a:ext cx="31405" cy="26898"/>
                <a:chOff x="4831002" y="3373230"/>
                <a:chExt cx="31405" cy="26898"/>
              </a:xfrm>
            </p:grpSpPr>
            <p:sp>
              <p:nvSpPr>
                <p:cNvPr id="4706" name="Google Shape;4706;p73"/>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3"/>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73"/>
              <p:cNvGrpSpPr/>
              <p:nvPr/>
            </p:nvGrpSpPr>
            <p:grpSpPr>
              <a:xfrm>
                <a:off x="4719311" y="3355054"/>
                <a:ext cx="31499" cy="27001"/>
                <a:chOff x="4719311" y="3355054"/>
                <a:chExt cx="31499" cy="27001"/>
              </a:xfrm>
            </p:grpSpPr>
            <p:sp>
              <p:nvSpPr>
                <p:cNvPr id="4709" name="Google Shape;4709;p73"/>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3"/>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73"/>
              <p:cNvGrpSpPr/>
              <p:nvPr/>
            </p:nvGrpSpPr>
            <p:grpSpPr>
              <a:xfrm>
                <a:off x="4798755" y="3450260"/>
                <a:ext cx="26930" cy="26930"/>
                <a:chOff x="4798755" y="3450260"/>
                <a:chExt cx="26930" cy="26930"/>
              </a:xfrm>
            </p:grpSpPr>
            <p:sp>
              <p:nvSpPr>
                <p:cNvPr id="4712" name="Google Shape;4712;p73"/>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3"/>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4" name="Google Shape;4714;p73"/>
              <p:cNvGrpSpPr/>
              <p:nvPr/>
            </p:nvGrpSpPr>
            <p:grpSpPr>
              <a:xfrm>
                <a:off x="4645576" y="3467555"/>
                <a:ext cx="31405" cy="26953"/>
                <a:chOff x="4645576" y="3467555"/>
                <a:chExt cx="31405" cy="26953"/>
              </a:xfrm>
            </p:grpSpPr>
            <p:sp>
              <p:nvSpPr>
                <p:cNvPr id="4715" name="Google Shape;4715;p73"/>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3"/>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7" name="Google Shape;4717;p73"/>
              <p:cNvGrpSpPr/>
              <p:nvPr/>
            </p:nvGrpSpPr>
            <p:grpSpPr>
              <a:xfrm>
                <a:off x="4687631" y="3583965"/>
                <a:ext cx="31499" cy="26898"/>
                <a:chOff x="4687631" y="3583965"/>
                <a:chExt cx="31499" cy="26898"/>
              </a:xfrm>
            </p:grpSpPr>
            <p:sp>
              <p:nvSpPr>
                <p:cNvPr id="4718" name="Google Shape;4718;p73"/>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3"/>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0" name="Google Shape;4720;p73"/>
              <p:cNvGrpSpPr/>
              <p:nvPr/>
            </p:nvGrpSpPr>
            <p:grpSpPr>
              <a:xfrm>
                <a:off x="4719311" y="3471314"/>
                <a:ext cx="31499" cy="27001"/>
                <a:chOff x="4719311" y="3471314"/>
                <a:chExt cx="31499" cy="27001"/>
              </a:xfrm>
            </p:grpSpPr>
            <p:sp>
              <p:nvSpPr>
                <p:cNvPr id="4721" name="Google Shape;4721;p73"/>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3"/>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3" name="Google Shape;4723;p73"/>
              <p:cNvGrpSpPr/>
              <p:nvPr/>
            </p:nvGrpSpPr>
            <p:grpSpPr>
              <a:xfrm>
                <a:off x="4719311" y="3434404"/>
                <a:ext cx="31499" cy="26898"/>
                <a:chOff x="4719311" y="3434404"/>
                <a:chExt cx="31499" cy="26898"/>
              </a:xfrm>
            </p:grpSpPr>
            <p:sp>
              <p:nvSpPr>
                <p:cNvPr id="4724" name="Google Shape;4724;p73"/>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3"/>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6" name="Google Shape;4726;p73"/>
              <p:cNvGrpSpPr/>
              <p:nvPr/>
            </p:nvGrpSpPr>
            <p:grpSpPr>
              <a:xfrm>
                <a:off x="4768876" y="3401772"/>
                <a:ext cx="31499" cy="26898"/>
                <a:chOff x="4768876" y="3401772"/>
                <a:chExt cx="31499" cy="26898"/>
              </a:xfrm>
            </p:grpSpPr>
            <p:sp>
              <p:nvSpPr>
                <p:cNvPr id="4727" name="Google Shape;4727;p73"/>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3"/>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9" name="Google Shape;4729;p73"/>
              <p:cNvGrpSpPr/>
              <p:nvPr/>
            </p:nvGrpSpPr>
            <p:grpSpPr>
              <a:xfrm>
                <a:off x="4762214" y="3471377"/>
                <a:ext cx="26938" cy="26938"/>
                <a:chOff x="4762214" y="3471377"/>
                <a:chExt cx="26938" cy="26938"/>
              </a:xfrm>
            </p:grpSpPr>
            <p:sp>
              <p:nvSpPr>
                <p:cNvPr id="4730" name="Google Shape;4730;p73"/>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3"/>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2" name="Google Shape;4732;p73"/>
              <p:cNvGrpSpPr/>
              <p:nvPr/>
            </p:nvGrpSpPr>
            <p:grpSpPr>
              <a:xfrm>
                <a:off x="4790473" y="3344782"/>
                <a:ext cx="31405" cy="26898"/>
                <a:chOff x="4790473" y="3344782"/>
                <a:chExt cx="31405" cy="26898"/>
              </a:xfrm>
            </p:grpSpPr>
            <p:sp>
              <p:nvSpPr>
                <p:cNvPr id="4733" name="Google Shape;4733;p73"/>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3"/>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73"/>
              <p:cNvGrpSpPr/>
              <p:nvPr/>
            </p:nvGrpSpPr>
            <p:grpSpPr>
              <a:xfrm>
                <a:off x="4823774" y="3950733"/>
                <a:ext cx="37398" cy="32034"/>
                <a:chOff x="4823774" y="3950733"/>
                <a:chExt cx="37398" cy="32034"/>
              </a:xfrm>
            </p:grpSpPr>
            <p:sp>
              <p:nvSpPr>
                <p:cNvPr id="4736" name="Google Shape;4736;p73"/>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3"/>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73"/>
              <p:cNvGrpSpPr/>
              <p:nvPr/>
            </p:nvGrpSpPr>
            <p:grpSpPr>
              <a:xfrm>
                <a:off x="4823396" y="4110566"/>
                <a:ext cx="31405" cy="26906"/>
                <a:chOff x="4823396" y="4110566"/>
                <a:chExt cx="31405" cy="26906"/>
              </a:xfrm>
            </p:grpSpPr>
            <p:sp>
              <p:nvSpPr>
                <p:cNvPr id="4739" name="Google Shape;4739;p73"/>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3"/>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73"/>
              <p:cNvGrpSpPr/>
              <p:nvPr/>
            </p:nvGrpSpPr>
            <p:grpSpPr>
              <a:xfrm>
                <a:off x="4838332" y="3821150"/>
                <a:ext cx="31499" cy="26898"/>
                <a:chOff x="4838332" y="3821150"/>
                <a:chExt cx="31499" cy="26898"/>
              </a:xfrm>
            </p:grpSpPr>
            <p:sp>
              <p:nvSpPr>
                <p:cNvPr id="4742" name="Google Shape;4742;p73"/>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3"/>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73"/>
              <p:cNvGrpSpPr/>
              <p:nvPr/>
            </p:nvGrpSpPr>
            <p:grpSpPr>
              <a:xfrm>
                <a:off x="4661275" y="3815007"/>
                <a:ext cx="36824" cy="31523"/>
                <a:chOff x="4661275" y="3815007"/>
                <a:chExt cx="36824" cy="31523"/>
              </a:xfrm>
            </p:grpSpPr>
            <p:sp>
              <p:nvSpPr>
                <p:cNvPr id="4745" name="Google Shape;4745;p73"/>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3"/>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73"/>
              <p:cNvGrpSpPr/>
              <p:nvPr/>
            </p:nvGrpSpPr>
            <p:grpSpPr>
              <a:xfrm>
                <a:off x="4558998" y="3851037"/>
                <a:ext cx="33591" cy="28699"/>
                <a:chOff x="4558998" y="3851037"/>
                <a:chExt cx="33591" cy="28699"/>
              </a:xfrm>
            </p:grpSpPr>
            <p:sp>
              <p:nvSpPr>
                <p:cNvPr id="4748" name="Google Shape;4748;p73"/>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3"/>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73"/>
              <p:cNvGrpSpPr/>
              <p:nvPr/>
            </p:nvGrpSpPr>
            <p:grpSpPr>
              <a:xfrm>
                <a:off x="4696762" y="3638587"/>
                <a:ext cx="33591" cy="28794"/>
                <a:chOff x="4696762" y="3638587"/>
                <a:chExt cx="33591" cy="28794"/>
              </a:xfrm>
            </p:grpSpPr>
            <p:sp>
              <p:nvSpPr>
                <p:cNvPr id="4751" name="Google Shape;4751;p73"/>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3"/>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73"/>
              <p:cNvGrpSpPr/>
              <p:nvPr/>
            </p:nvGrpSpPr>
            <p:grpSpPr>
              <a:xfrm>
                <a:off x="4929479" y="3939140"/>
                <a:ext cx="33497" cy="28692"/>
                <a:chOff x="4929479" y="3939140"/>
                <a:chExt cx="33497" cy="28692"/>
              </a:xfrm>
            </p:grpSpPr>
            <p:sp>
              <p:nvSpPr>
                <p:cNvPr id="4754" name="Google Shape;4754;p73"/>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3"/>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73"/>
              <p:cNvGrpSpPr/>
              <p:nvPr/>
            </p:nvGrpSpPr>
            <p:grpSpPr>
              <a:xfrm>
                <a:off x="4907119" y="3986039"/>
                <a:ext cx="33497" cy="28699"/>
                <a:chOff x="4907119" y="3986039"/>
                <a:chExt cx="33497" cy="28699"/>
              </a:xfrm>
            </p:grpSpPr>
            <p:sp>
              <p:nvSpPr>
                <p:cNvPr id="4757" name="Google Shape;4757;p73"/>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3"/>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73"/>
              <p:cNvGrpSpPr/>
              <p:nvPr/>
            </p:nvGrpSpPr>
            <p:grpSpPr>
              <a:xfrm>
                <a:off x="4911783" y="4048102"/>
                <a:ext cx="33591" cy="28762"/>
                <a:chOff x="4911783" y="4048102"/>
                <a:chExt cx="33591" cy="28762"/>
              </a:xfrm>
            </p:grpSpPr>
            <p:sp>
              <p:nvSpPr>
                <p:cNvPr id="4760" name="Google Shape;4760;p73"/>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3"/>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2" name="Google Shape;4762;p73"/>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3"/>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4" name="Google Shape;4764;p73"/>
              <p:cNvGrpSpPr/>
              <p:nvPr/>
            </p:nvGrpSpPr>
            <p:grpSpPr>
              <a:xfrm>
                <a:off x="4762623" y="3837847"/>
                <a:ext cx="42416" cy="36273"/>
                <a:chOff x="4762623" y="3837847"/>
                <a:chExt cx="42416" cy="36273"/>
              </a:xfrm>
            </p:grpSpPr>
            <p:sp>
              <p:nvSpPr>
                <p:cNvPr id="4765" name="Google Shape;4765;p73"/>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3"/>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7" name="Google Shape;4767;p73"/>
              <p:cNvGrpSpPr/>
              <p:nvPr/>
            </p:nvGrpSpPr>
            <p:grpSpPr>
              <a:xfrm>
                <a:off x="4746044" y="4104966"/>
                <a:ext cx="33497" cy="28699"/>
                <a:chOff x="4746044" y="4104966"/>
                <a:chExt cx="33497" cy="28699"/>
              </a:xfrm>
            </p:grpSpPr>
            <p:sp>
              <p:nvSpPr>
                <p:cNvPr id="4768" name="Google Shape;4768;p73"/>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3"/>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0" name="Google Shape;4770;p73"/>
              <p:cNvGrpSpPr/>
              <p:nvPr/>
            </p:nvGrpSpPr>
            <p:grpSpPr>
              <a:xfrm>
                <a:off x="4859646" y="4162554"/>
                <a:ext cx="33591" cy="28762"/>
                <a:chOff x="4859646" y="4162554"/>
                <a:chExt cx="33591" cy="28762"/>
              </a:xfrm>
            </p:grpSpPr>
            <p:sp>
              <p:nvSpPr>
                <p:cNvPr id="4771" name="Google Shape;4771;p73"/>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3"/>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3" name="Google Shape;4773;p73"/>
            <p:cNvGrpSpPr/>
            <p:nvPr/>
          </p:nvGrpSpPr>
          <p:grpSpPr>
            <a:xfrm>
              <a:off x="3597785" y="3274438"/>
              <a:ext cx="855610" cy="1122100"/>
              <a:chOff x="3597785" y="3274438"/>
              <a:chExt cx="855610" cy="1122100"/>
            </a:xfrm>
          </p:grpSpPr>
          <p:grpSp>
            <p:nvGrpSpPr>
              <p:cNvPr id="4774" name="Google Shape;4774;p73"/>
              <p:cNvGrpSpPr/>
              <p:nvPr/>
            </p:nvGrpSpPr>
            <p:grpSpPr>
              <a:xfrm>
                <a:off x="3617857" y="3284717"/>
                <a:ext cx="826785" cy="1099165"/>
                <a:chOff x="3617857" y="3284717"/>
                <a:chExt cx="826785" cy="1099165"/>
              </a:xfrm>
            </p:grpSpPr>
            <p:sp>
              <p:nvSpPr>
                <p:cNvPr id="4775" name="Google Shape;4775;p73"/>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3"/>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3"/>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3"/>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3"/>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3"/>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3"/>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3"/>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3"/>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3"/>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3"/>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3"/>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3"/>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3"/>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3"/>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3"/>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3"/>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3"/>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3"/>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3"/>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3"/>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3"/>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3"/>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3"/>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3"/>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3"/>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3"/>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3"/>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3"/>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3"/>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3"/>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3"/>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3"/>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3"/>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3"/>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3"/>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3"/>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3"/>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3"/>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3"/>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3"/>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3"/>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3"/>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3"/>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3"/>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3"/>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3"/>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3"/>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3"/>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3"/>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3"/>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3"/>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3"/>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3"/>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3"/>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3"/>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73"/>
              <p:cNvGrpSpPr/>
              <p:nvPr/>
            </p:nvGrpSpPr>
            <p:grpSpPr>
              <a:xfrm>
                <a:off x="4180904" y="4251758"/>
                <a:ext cx="37783" cy="32420"/>
                <a:chOff x="4180904" y="4251758"/>
                <a:chExt cx="37783" cy="32420"/>
              </a:xfrm>
            </p:grpSpPr>
            <p:sp>
              <p:nvSpPr>
                <p:cNvPr id="4832" name="Google Shape;4832;p73"/>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3"/>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4" name="Google Shape;4834;p73"/>
              <p:cNvGrpSpPr/>
              <p:nvPr/>
            </p:nvGrpSpPr>
            <p:grpSpPr>
              <a:xfrm>
                <a:off x="4201644" y="4081324"/>
                <a:ext cx="37783" cy="32364"/>
                <a:chOff x="4201644" y="4081324"/>
                <a:chExt cx="37783" cy="32364"/>
              </a:xfrm>
            </p:grpSpPr>
            <p:sp>
              <p:nvSpPr>
                <p:cNvPr id="4835" name="Google Shape;4835;p73"/>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3"/>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73"/>
              <p:cNvGrpSpPr/>
              <p:nvPr/>
            </p:nvGrpSpPr>
            <p:grpSpPr>
              <a:xfrm>
                <a:off x="4284416" y="3887428"/>
                <a:ext cx="37783" cy="32451"/>
                <a:chOff x="4284416" y="3887428"/>
                <a:chExt cx="37783" cy="32451"/>
              </a:xfrm>
            </p:grpSpPr>
            <p:sp>
              <p:nvSpPr>
                <p:cNvPr id="4838" name="Google Shape;4838;p73"/>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3"/>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73"/>
              <p:cNvGrpSpPr/>
              <p:nvPr/>
            </p:nvGrpSpPr>
            <p:grpSpPr>
              <a:xfrm>
                <a:off x="4223721" y="3860404"/>
                <a:ext cx="37870" cy="32364"/>
                <a:chOff x="4223721" y="3860404"/>
                <a:chExt cx="37870" cy="32364"/>
              </a:xfrm>
            </p:grpSpPr>
            <p:sp>
              <p:nvSpPr>
                <p:cNvPr id="4841" name="Google Shape;4841;p73"/>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3"/>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3" name="Google Shape;4843;p73"/>
              <p:cNvGrpSpPr/>
              <p:nvPr/>
            </p:nvGrpSpPr>
            <p:grpSpPr>
              <a:xfrm>
                <a:off x="4104889" y="3699242"/>
                <a:ext cx="37776" cy="32357"/>
                <a:chOff x="4104889" y="3699242"/>
                <a:chExt cx="37776" cy="32357"/>
              </a:xfrm>
            </p:grpSpPr>
            <p:sp>
              <p:nvSpPr>
                <p:cNvPr id="4844" name="Google Shape;4844;p73"/>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3"/>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73"/>
              <p:cNvGrpSpPr/>
              <p:nvPr/>
            </p:nvGrpSpPr>
            <p:grpSpPr>
              <a:xfrm>
                <a:off x="4143608" y="3475121"/>
                <a:ext cx="37878" cy="32420"/>
                <a:chOff x="4143608" y="3475121"/>
                <a:chExt cx="37878" cy="32420"/>
              </a:xfrm>
            </p:grpSpPr>
            <p:sp>
              <p:nvSpPr>
                <p:cNvPr id="4847" name="Google Shape;4847;p73"/>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3"/>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9" name="Google Shape;4849;p73"/>
              <p:cNvGrpSpPr/>
              <p:nvPr/>
            </p:nvGrpSpPr>
            <p:grpSpPr>
              <a:xfrm>
                <a:off x="4217248" y="3570893"/>
                <a:ext cx="37776" cy="32364"/>
                <a:chOff x="4217248" y="3570893"/>
                <a:chExt cx="37776" cy="32364"/>
              </a:xfrm>
            </p:grpSpPr>
            <p:sp>
              <p:nvSpPr>
                <p:cNvPr id="4850" name="Google Shape;4850;p73"/>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3"/>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73"/>
              <p:cNvGrpSpPr/>
              <p:nvPr/>
            </p:nvGrpSpPr>
            <p:grpSpPr>
              <a:xfrm>
                <a:off x="4255307" y="3431612"/>
                <a:ext cx="37776" cy="32451"/>
                <a:chOff x="4255307" y="3431612"/>
                <a:chExt cx="37776" cy="32451"/>
              </a:xfrm>
            </p:grpSpPr>
            <p:sp>
              <p:nvSpPr>
                <p:cNvPr id="4853" name="Google Shape;4853;p73"/>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3"/>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5" name="Google Shape;4855;p73"/>
              <p:cNvGrpSpPr/>
              <p:nvPr/>
            </p:nvGrpSpPr>
            <p:grpSpPr>
              <a:xfrm>
                <a:off x="3853052" y="3577398"/>
                <a:ext cx="37776" cy="32420"/>
                <a:chOff x="3853052" y="3577398"/>
                <a:chExt cx="37776" cy="32420"/>
              </a:xfrm>
            </p:grpSpPr>
            <p:sp>
              <p:nvSpPr>
                <p:cNvPr id="4856" name="Google Shape;4856;p73"/>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3"/>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73"/>
              <p:cNvGrpSpPr/>
              <p:nvPr/>
            </p:nvGrpSpPr>
            <p:grpSpPr>
              <a:xfrm>
                <a:off x="4039908" y="3412107"/>
                <a:ext cx="37776" cy="32357"/>
                <a:chOff x="4039908" y="3412107"/>
                <a:chExt cx="37776" cy="32357"/>
              </a:xfrm>
            </p:grpSpPr>
            <p:sp>
              <p:nvSpPr>
                <p:cNvPr id="4859" name="Google Shape;4859;p73"/>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3"/>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73"/>
              <p:cNvGrpSpPr/>
              <p:nvPr/>
            </p:nvGrpSpPr>
            <p:grpSpPr>
              <a:xfrm>
                <a:off x="4017360" y="3342061"/>
                <a:ext cx="37870" cy="32380"/>
                <a:chOff x="4017360" y="3342061"/>
                <a:chExt cx="37870" cy="32380"/>
              </a:xfrm>
            </p:grpSpPr>
            <p:sp>
              <p:nvSpPr>
                <p:cNvPr id="4862" name="Google Shape;4862;p73"/>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3"/>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4" name="Google Shape;4864;p73"/>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3"/>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6" name="Google Shape;4866;p73"/>
              <p:cNvGrpSpPr/>
              <p:nvPr/>
            </p:nvGrpSpPr>
            <p:grpSpPr>
              <a:xfrm>
                <a:off x="3750870" y="3418650"/>
                <a:ext cx="37776" cy="32380"/>
                <a:chOff x="3750870" y="3418650"/>
                <a:chExt cx="37776" cy="32380"/>
              </a:xfrm>
            </p:grpSpPr>
            <p:sp>
              <p:nvSpPr>
                <p:cNvPr id="4867" name="Google Shape;4867;p73"/>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3"/>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9" name="Google Shape;4869;p73"/>
              <p:cNvGrpSpPr/>
              <p:nvPr/>
            </p:nvGrpSpPr>
            <p:grpSpPr>
              <a:xfrm>
                <a:off x="3632509" y="3274438"/>
                <a:ext cx="37783" cy="32357"/>
                <a:chOff x="3632509" y="3274438"/>
                <a:chExt cx="37783" cy="32357"/>
              </a:xfrm>
            </p:grpSpPr>
            <p:sp>
              <p:nvSpPr>
                <p:cNvPr id="4870" name="Google Shape;4870;p73"/>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3"/>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2" name="Google Shape;4872;p73"/>
              <p:cNvGrpSpPr/>
              <p:nvPr/>
            </p:nvGrpSpPr>
            <p:grpSpPr>
              <a:xfrm>
                <a:off x="3906424" y="3297561"/>
                <a:ext cx="37776" cy="32451"/>
                <a:chOff x="3906424" y="3297561"/>
                <a:chExt cx="37776" cy="32451"/>
              </a:xfrm>
            </p:grpSpPr>
            <p:sp>
              <p:nvSpPr>
                <p:cNvPr id="4873" name="Google Shape;4873;p73"/>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3"/>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5" name="Google Shape;4875;p73"/>
              <p:cNvGrpSpPr/>
              <p:nvPr/>
            </p:nvGrpSpPr>
            <p:grpSpPr>
              <a:xfrm>
                <a:off x="3866084" y="3412107"/>
                <a:ext cx="37776" cy="32357"/>
                <a:chOff x="3866084" y="3412107"/>
                <a:chExt cx="37776" cy="32357"/>
              </a:xfrm>
            </p:grpSpPr>
            <p:sp>
              <p:nvSpPr>
                <p:cNvPr id="4876" name="Google Shape;4876;p73"/>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3"/>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8" name="Google Shape;4878;p73"/>
              <p:cNvGrpSpPr/>
              <p:nvPr/>
            </p:nvGrpSpPr>
            <p:grpSpPr>
              <a:xfrm>
                <a:off x="4023919" y="3766409"/>
                <a:ext cx="37783" cy="32357"/>
                <a:chOff x="4023919" y="3766409"/>
                <a:chExt cx="37783" cy="32357"/>
              </a:xfrm>
            </p:grpSpPr>
            <p:sp>
              <p:nvSpPr>
                <p:cNvPr id="4879" name="Google Shape;4879;p73"/>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3"/>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73"/>
              <p:cNvGrpSpPr/>
              <p:nvPr/>
            </p:nvGrpSpPr>
            <p:grpSpPr>
              <a:xfrm>
                <a:off x="3973882" y="3779449"/>
                <a:ext cx="37776" cy="32357"/>
                <a:chOff x="3973882" y="3779449"/>
                <a:chExt cx="37776" cy="32357"/>
              </a:xfrm>
            </p:grpSpPr>
            <p:sp>
              <p:nvSpPr>
                <p:cNvPr id="4882" name="Google Shape;4882;p73"/>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3"/>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4" name="Google Shape;4884;p73"/>
              <p:cNvGrpSpPr/>
              <p:nvPr/>
            </p:nvGrpSpPr>
            <p:grpSpPr>
              <a:xfrm>
                <a:off x="4073398" y="3838028"/>
                <a:ext cx="37776" cy="32380"/>
                <a:chOff x="4073398" y="3838028"/>
                <a:chExt cx="37776" cy="32380"/>
              </a:xfrm>
            </p:grpSpPr>
            <p:sp>
              <p:nvSpPr>
                <p:cNvPr id="4885" name="Google Shape;4885;p73"/>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3"/>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73"/>
              <p:cNvGrpSpPr/>
              <p:nvPr/>
            </p:nvGrpSpPr>
            <p:grpSpPr>
              <a:xfrm>
                <a:off x="4342672" y="4144496"/>
                <a:ext cx="37752" cy="32364"/>
                <a:chOff x="4342672" y="4144496"/>
                <a:chExt cx="37752" cy="32364"/>
              </a:xfrm>
            </p:grpSpPr>
            <p:sp>
              <p:nvSpPr>
                <p:cNvPr id="4888" name="Google Shape;4888;p73"/>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3"/>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0" name="Google Shape;4890;p73"/>
              <p:cNvGrpSpPr/>
              <p:nvPr/>
            </p:nvGrpSpPr>
            <p:grpSpPr>
              <a:xfrm>
                <a:off x="4406386" y="4056872"/>
                <a:ext cx="37783" cy="32364"/>
                <a:chOff x="4406386" y="4056872"/>
                <a:chExt cx="37783" cy="32364"/>
              </a:xfrm>
            </p:grpSpPr>
            <p:sp>
              <p:nvSpPr>
                <p:cNvPr id="4891" name="Google Shape;4891;p73"/>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3"/>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3" name="Google Shape;4893;p73"/>
              <p:cNvGrpSpPr/>
              <p:nvPr/>
            </p:nvGrpSpPr>
            <p:grpSpPr>
              <a:xfrm>
                <a:off x="4284416" y="4245254"/>
                <a:ext cx="37783" cy="32357"/>
                <a:chOff x="4284416" y="4245254"/>
                <a:chExt cx="37783" cy="32357"/>
              </a:xfrm>
            </p:grpSpPr>
            <p:sp>
              <p:nvSpPr>
                <p:cNvPr id="4894" name="Google Shape;4894;p73"/>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3"/>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73"/>
              <p:cNvGrpSpPr/>
              <p:nvPr/>
            </p:nvGrpSpPr>
            <p:grpSpPr>
              <a:xfrm>
                <a:off x="4219057" y="4331258"/>
                <a:ext cx="37776" cy="32364"/>
                <a:chOff x="4219057" y="4331258"/>
                <a:chExt cx="37776" cy="32364"/>
              </a:xfrm>
            </p:grpSpPr>
            <p:sp>
              <p:nvSpPr>
                <p:cNvPr id="4897" name="Google Shape;4897;p73"/>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3"/>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9" name="Google Shape;4899;p73"/>
              <p:cNvGrpSpPr/>
              <p:nvPr/>
            </p:nvGrpSpPr>
            <p:grpSpPr>
              <a:xfrm>
                <a:off x="4204122" y="4141688"/>
                <a:ext cx="33497" cy="28699"/>
                <a:chOff x="4204122" y="4141688"/>
                <a:chExt cx="33497" cy="28699"/>
              </a:xfrm>
            </p:grpSpPr>
            <p:sp>
              <p:nvSpPr>
                <p:cNvPr id="4900" name="Google Shape;4900;p73"/>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3"/>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2" name="Google Shape;4902;p73"/>
              <p:cNvGrpSpPr/>
              <p:nvPr/>
            </p:nvGrpSpPr>
            <p:grpSpPr>
              <a:xfrm>
                <a:off x="4301546" y="4003869"/>
                <a:ext cx="38916" cy="33324"/>
                <a:chOff x="4301546" y="4003869"/>
                <a:chExt cx="38916" cy="33324"/>
              </a:xfrm>
            </p:grpSpPr>
            <p:sp>
              <p:nvSpPr>
                <p:cNvPr id="4903" name="Google Shape;4903;p73"/>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3"/>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5" name="Google Shape;4905;p73"/>
              <p:cNvGrpSpPr/>
              <p:nvPr/>
            </p:nvGrpSpPr>
            <p:grpSpPr>
              <a:xfrm>
                <a:off x="4210681" y="3924669"/>
                <a:ext cx="36549" cy="31366"/>
                <a:chOff x="4210681" y="3924669"/>
                <a:chExt cx="36549" cy="31366"/>
              </a:xfrm>
            </p:grpSpPr>
            <p:sp>
              <p:nvSpPr>
                <p:cNvPr id="4906" name="Google Shape;4906;p73"/>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3"/>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8" name="Google Shape;4908;p73"/>
              <p:cNvGrpSpPr/>
              <p:nvPr/>
            </p:nvGrpSpPr>
            <p:grpSpPr>
              <a:xfrm>
                <a:off x="3987771" y="3628874"/>
                <a:ext cx="31499" cy="26993"/>
                <a:chOff x="3987771" y="3628874"/>
                <a:chExt cx="31499" cy="26993"/>
              </a:xfrm>
            </p:grpSpPr>
            <p:sp>
              <p:nvSpPr>
                <p:cNvPr id="4909" name="Google Shape;4909;p73"/>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3"/>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1" name="Google Shape;4911;p73"/>
              <p:cNvGrpSpPr/>
              <p:nvPr/>
            </p:nvGrpSpPr>
            <p:grpSpPr>
              <a:xfrm>
                <a:off x="4087382" y="3775674"/>
                <a:ext cx="31405" cy="26898"/>
                <a:chOff x="4087382" y="3775674"/>
                <a:chExt cx="31405" cy="26898"/>
              </a:xfrm>
            </p:grpSpPr>
            <p:sp>
              <p:nvSpPr>
                <p:cNvPr id="4912" name="Google Shape;4912;p73"/>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3"/>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4" name="Google Shape;4914;p73"/>
              <p:cNvGrpSpPr/>
              <p:nvPr/>
            </p:nvGrpSpPr>
            <p:grpSpPr>
              <a:xfrm>
                <a:off x="4118873" y="3856637"/>
                <a:ext cx="31405" cy="26906"/>
                <a:chOff x="4118873" y="3856637"/>
                <a:chExt cx="31405" cy="26906"/>
              </a:xfrm>
            </p:grpSpPr>
            <p:sp>
              <p:nvSpPr>
                <p:cNvPr id="4915" name="Google Shape;4915;p73"/>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3"/>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7" name="Google Shape;4917;p73"/>
              <p:cNvGrpSpPr/>
              <p:nvPr/>
            </p:nvGrpSpPr>
            <p:grpSpPr>
              <a:xfrm>
                <a:off x="4168541" y="3639523"/>
                <a:ext cx="31499" cy="26906"/>
                <a:chOff x="4168541" y="3639523"/>
                <a:chExt cx="31499" cy="26906"/>
              </a:xfrm>
            </p:grpSpPr>
            <p:sp>
              <p:nvSpPr>
                <p:cNvPr id="4918" name="Google Shape;4918;p73"/>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3"/>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0" name="Google Shape;4920;p73"/>
              <p:cNvGrpSpPr/>
              <p:nvPr/>
            </p:nvGrpSpPr>
            <p:grpSpPr>
              <a:xfrm>
                <a:off x="3965789" y="3393545"/>
                <a:ext cx="31405" cy="26945"/>
                <a:chOff x="3965789" y="3393545"/>
                <a:chExt cx="31405" cy="26945"/>
              </a:xfrm>
            </p:grpSpPr>
            <p:sp>
              <p:nvSpPr>
                <p:cNvPr id="4921" name="Google Shape;4921;p73"/>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3"/>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3" name="Google Shape;4923;p73"/>
              <p:cNvGrpSpPr/>
              <p:nvPr/>
            </p:nvGrpSpPr>
            <p:grpSpPr>
              <a:xfrm>
                <a:off x="3925166" y="3491008"/>
                <a:ext cx="31405" cy="27001"/>
                <a:chOff x="3925166" y="3491008"/>
                <a:chExt cx="31405" cy="27001"/>
              </a:xfrm>
            </p:grpSpPr>
            <p:sp>
              <p:nvSpPr>
                <p:cNvPr id="4924" name="Google Shape;4924;p73"/>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3"/>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6" name="Google Shape;4926;p73"/>
              <p:cNvGrpSpPr/>
              <p:nvPr/>
            </p:nvGrpSpPr>
            <p:grpSpPr>
              <a:xfrm>
                <a:off x="3682845" y="3340976"/>
                <a:ext cx="31397" cy="26898"/>
                <a:chOff x="3682845" y="3340976"/>
                <a:chExt cx="31397" cy="26898"/>
              </a:xfrm>
            </p:grpSpPr>
            <p:sp>
              <p:nvSpPr>
                <p:cNvPr id="4927" name="Google Shape;4927;p73"/>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3"/>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73"/>
              <p:cNvGrpSpPr/>
              <p:nvPr/>
            </p:nvGrpSpPr>
            <p:grpSpPr>
              <a:xfrm>
                <a:off x="3795393" y="3353725"/>
                <a:ext cx="31499" cy="26993"/>
                <a:chOff x="3795393" y="3353725"/>
                <a:chExt cx="31499" cy="26993"/>
              </a:xfrm>
            </p:grpSpPr>
            <p:sp>
              <p:nvSpPr>
                <p:cNvPr id="4930" name="Google Shape;4930;p73"/>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3"/>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73"/>
              <p:cNvGrpSpPr/>
              <p:nvPr/>
            </p:nvGrpSpPr>
            <p:grpSpPr>
              <a:xfrm>
                <a:off x="4176909" y="4363221"/>
                <a:ext cx="38924" cy="33316"/>
                <a:chOff x="4176909" y="4363221"/>
                <a:chExt cx="38924" cy="33316"/>
              </a:xfrm>
            </p:grpSpPr>
            <p:sp>
              <p:nvSpPr>
                <p:cNvPr id="4933" name="Google Shape;4933;p73"/>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3"/>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5" name="Google Shape;4935;p73"/>
              <p:cNvGrpSpPr/>
              <p:nvPr/>
            </p:nvGrpSpPr>
            <p:grpSpPr>
              <a:xfrm>
                <a:off x="4226191" y="4007660"/>
                <a:ext cx="33560" cy="28770"/>
                <a:chOff x="4226191" y="4007660"/>
                <a:chExt cx="33560" cy="28770"/>
              </a:xfrm>
            </p:grpSpPr>
            <p:sp>
              <p:nvSpPr>
                <p:cNvPr id="4936" name="Google Shape;4936;p73"/>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3"/>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73"/>
              <p:cNvGrpSpPr/>
              <p:nvPr/>
            </p:nvGrpSpPr>
            <p:grpSpPr>
              <a:xfrm>
                <a:off x="3597785" y="3377045"/>
                <a:ext cx="33591" cy="28699"/>
                <a:chOff x="3597785" y="3377045"/>
                <a:chExt cx="33591" cy="28699"/>
              </a:xfrm>
            </p:grpSpPr>
            <p:sp>
              <p:nvSpPr>
                <p:cNvPr id="4939" name="Google Shape;4939;p73"/>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3"/>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1" name="Google Shape;4941;p73"/>
              <p:cNvGrpSpPr/>
              <p:nvPr/>
            </p:nvGrpSpPr>
            <p:grpSpPr>
              <a:xfrm>
                <a:off x="3887870" y="3669796"/>
                <a:ext cx="33591" cy="28692"/>
                <a:chOff x="3887870" y="3669796"/>
                <a:chExt cx="33591" cy="28692"/>
              </a:xfrm>
            </p:grpSpPr>
            <p:sp>
              <p:nvSpPr>
                <p:cNvPr id="4942" name="Google Shape;4942;p73"/>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3"/>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4" name="Google Shape;4944;p73"/>
              <p:cNvGrpSpPr/>
              <p:nvPr/>
            </p:nvGrpSpPr>
            <p:grpSpPr>
              <a:xfrm>
                <a:off x="3818320" y="3481625"/>
                <a:ext cx="33497" cy="28770"/>
                <a:chOff x="3818320" y="3481625"/>
                <a:chExt cx="33497" cy="28770"/>
              </a:xfrm>
            </p:grpSpPr>
            <p:sp>
              <p:nvSpPr>
                <p:cNvPr id="4945" name="Google Shape;4945;p73"/>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3"/>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7" name="Google Shape;4947;p73"/>
              <p:cNvGrpSpPr/>
              <p:nvPr/>
            </p:nvGrpSpPr>
            <p:grpSpPr>
              <a:xfrm>
                <a:off x="4278139" y="4120948"/>
                <a:ext cx="37492" cy="32129"/>
                <a:chOff x="4278139" y="4120948"/>
                <a:chExt cx="37492" cy="32129"/>
              </a:xfrm>
            </p:grpSpPr>
            <p:sp>
              <p:nvSpPr>
                <p:cNvPr id="4948" name="Google Shape;4948;p73"/>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3"/>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0" name="Google Shape;4950;p73"/>
              <p:cNvGrpSpPr/>
              <p:nvPr/>
            </p:nvGrpSpPr>
            <p:grpSpPr>
              <a:xfrm>
                <a:off x="4419898" y="3977388"/>
                <a:ext cx="33497" cy="28692"/>
                <a:chOff x="4419898" y="3977388"/>
                <a:chExt cx="33497" cy="28692"/>
              </a:xfrm>
            </p:grpSpPr>
            <p:sp>
              <p:nvSpPr>
                <p:cNvPr id="4951" name="Google Shape;4951;p73"/>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3"/>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3" name="Google Shape;4953;p73"/>
              <p:cNvGrpSpPr/>
              <p:nvPr/>
            </p:nvGrpSpPr>
            <p:grpSpPr>
              <a:xfrm>
                <a:off x="4158930" y="4034684"/>
                <a:ext cx="33497" cy="28762"/>
                <a:chOff x="4158930" y="4034684"/>
                <a:chExt cx="33497" cy="28762"/>
              </a:xfrm>
            </p:grpSpPr>
            <p:sp>
              <p:nvSpPr>
                <p:cNvPr id="4954" name="Google Shape;4954;p73"/>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3"/>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73"/>
              <p:cNvGrpSpPr/>
              <p:nvPr/>
            </p:nvGrpSpPr>
            <p:grpSpPr>
              <a:xfrm>
                <a:off x="4134949" y="3957049"/>
                <a:ext cx="33497" cy="28770"/>
                <a:chOff x="4134949" y="3957049"/>
                <a:chExt cx="33497" cy="28770"/>
              </a:xfrm>
            </p:grpSpPr>
            <p:sp>
              <p:nvSpPr>
                <p:cNvPr id="4957" name="Google Shape;4957;p73"/>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3"/>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9" name="Google Shape;4959;p73"/>
              <p:cNvGrpSpPr/>
              <p:nvPr/>
            </p:nvGrpSpPr>
            <p:grpSpPr>
              <a:xfrm>
                <a:off x="4193653" y="4184403"/>
                <a:ext cx="43580" cy="37264"/>
                <a:chOff x="4193653" y="4184403"/>
                <a:chExt cx="43580" cy="37264"/>
              </a:xfrm>
            </p:grpSpPr>
            <p:sp>
              <p:nvSpPr>
                <p:cNvPr id="4960" name="Google Shape;4960;p73"/>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3"/>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2" name="Google Shape;4962;p73"/>
              <p:cNvGrpSpPr/>
              <p:nvPr/>
            </p:nvGrpSpPr>
            <p:grpSpPr>
              <a:xfrm>
                <a:off x="4343600" y="3943844"/>
                <a:ext cx="43580" cy="37312"/>
                <a:chOff x="4343600" y="3943844"/>
                <a:chExt cx="43580" cy="37312"/>
              </a:xfrm>
            </p:grpSpPr>
            <p:sp>
              <p:nvSpPr>
                <p:cNvPr id="4963" name="Google Shape;4963;p73"/>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3"/>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5" name="Google Shape;4965;p73"/>
              <p:cNvGrpSpPr/>
              <p:nvPr/>
            </p:nvGrpSpPr>
            <p:grpSpPr>
              <a:xfrm>
                <a:off x="4172339" y="3381693"/>
                <a:ext cx="31499" cy="27001"/>
                <a:chOff x="4172339" y="3381693"/>
                <a:chExt cx="31499" cy="27001"/>
              </a:xfrm>
            </p:grpSpPr>
            <p:sp>
              <p:nvSpPr>
                <p:cNvPr id="4966" name="Google Shape;4966;p73"/>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3"/>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1" name="Shape 4971"/>
        <p:cNvGrpSpPr/>
        <p:nvPr/>
      </p:nvGrpSpPr>
      <p:grpSpPr>
        <a:xfrm>
          <a:off x="0" y="0"/>
          <a:ext cx="0" cy="0"/>
          <a:chOff x="0" y="0"/>
          <a:chExt cx="0" cy="0"/>
        </a:xfrm>
      </p:grpSpPr>
      <p:grpSp>
        <p:nvGrpSpPr>
          <p:cNvPr id="4972" name="Google Shape;4972;p74"/>
          <p:cNvGrpSpPr/>
          <p:nvPr/>
        </p:nvGrpSpPr>
        <p:grpSpPr>
          <a:xfrm>
            <a:off x="729274" y="1175734"/>
            <a:ext cx="2507799" cy="206239"/>
            <a:chOff x="106648" y="895722"/>
            <a:chExt cx="4481413" cy="374300"/>
          </a:xfrm>
        </p:grpSpPr>
        <p:grpSp>
          <p:nvGrpSpPr>
            <p:cNvPr id="4973" name="Google Shape;4973;p74"/>
            <p:cNvGrpSpPr/>
            <p:nvPr/>
          </p:nvGrpSpPr>
          <p:grpSpPr>
            <a:xfrm>
              <a:off x="2233276" y="895722"/>
              <a:ext cx="1082667" cy="223591"/>
              <a:chOff x="4808316" y="2800065"/>
              <a:chExt cx="1999386" cy="412910"/>
            </a:xfrm>
          </p:grpSpPr>
          <p:sp>
            <p:nvSpPr>
              <p:cNvPr id="4974" name="Google Shape;4974;p7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5" name="Google Shape;4975;p74"/>
              <p:cNvGrpSpPr/>
              <p:nvPr/>
            </p:nvGrpSpPr>
            <p:grpSpPr>
              <a:xfrm>
                <a:off x="4808316" y="2800065"/>
                <a:ext cx="92400" cy="411825"/>
                <a:chOff x="845575" y="2563700"/>
                <a:chExt cx="92400" cy="411825"/>
              </a:xfrm>
            </p:grpSpPr>
            <p:cxnSp>
              <p:nvCxnSpPr>
                <p:cNvPr id="4976" name="Google Shape;4976;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77" name="Google Shape;4977;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8" name="Google Shape;4978;p74"/>
            <p:cNvGrpSpPr/>
            <p:nvPr/>
          </p:nvGrpSpPr>
          <p:grpSpPr>
            <a:xfrm>
              <a:off x="106648" y="895722"/>
              <a:ext cx="1088401" cy="223591"/>
              <a:chOff x="881025" y="2800065"/>
              <a:chExt cx="2009975" cy="412910"/>
            </a:xfrm>
          </p:grpSpPr>
          <p:sp>
            <p:nvSpPr>
              <p:cNvPr id="4979" name="Google Shape;4979;p7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0" name="Google Shape;4980;p74"/>
              <p:cNvGrpSpPr/>
              <p:nvPr/>
            </p:nvGrpSpPr>
            <p:grpSpPr>
              <a:xfrm>
                <a:off x="881025" y="2800065"/>
                <a:ext cx="92400" cy="411825"/>
                <a:chOff x="845575" y="2563700"/>
                <a:chExt cx="92400" cy="411825"/>
              </a:xfrm>
            </p:grpSpPr>
            <p:cxnSp>
              <p:nvCxnSpPr>
                <p:cNvPr id="4981" name="Google Shape;4981;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82" name="Google Shape;4982;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3" name="Google Shape;4983;p74"/>
            <p:cNvGrpSpPr/>
            <p:nvPr/>
          </p:nvGrpSpPr>
          <p:grpSpPr>
            <a:xfrm>
              <a:off x="1172346" y="1047018"/>
              <a:ext cx="1083151" cy="223003"/>
              <a:chOff x="2849073" y="3079467"/>
              <a:chExt cx="2000279" cy="411825"/>
            </a:xfrm>
          </p:grpSpPr>
          <p:sp>
            <p:nvSpPr>
              <p:cNvPr id="4984" name="Google Shape;4984;p7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5" name="Google Shape;4985;p74"/>
              <p:cNvGrpSpPr/>
              <p:nvPr/>
            </p:nvGrpSpPr>
            <p:grpSpPr>
              <a:xfrm rot="10800000">
                <a:off x="2849073" y="3079467"/>
                <a:ext cx="92400" cy="411825"/>
                <a:chOff x="2070100" y="2563700"/>
                <a:chExt cx="92400" cy="411825"/>
              </a:xfrm>
            </p:grpSpPr>
            <p:cxnSp>
              <p:nvCxnSpPr>
                <p:cNvPr id="4986" name="Google Shape;4986;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87" name="Google Shape;4987;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8" name="Google Shape;4988;p74"/>
            <p:cNvGrpSpPr/>
            <p:nvPr/>
          </p:nvGrpSpPr>
          <p:grpSpPr>
            <a:xfrm>
              <a:off x="3290132" y="1047018"/>
              <a:ext cx="1297929" cy="223003"/>
              <a:chOff x="6760035" y="3079467"/>
              <a:chExt cx="2396914" cy="411825"/>
            </a:xfrm>
          </p:grpSpPr>
          <p:sp>
            <p:nvSpPr>
              <p:cNvPr id="4989" name="Google Shape;4989;p7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0" name="Google Shape;4990;p74"/>
              <p:cNvGrpSpPr/>
              <p:nvPr/>
            </p:nvGrpSpPr>
            <p:grpSpPr>
              <a:xfrm rot="10800000">
                <a:off x="6760035" y="3079467"/>
                <a:ext cx="92400" cy="411825"/>
                <a:chOff x="2070100" y="2563700"/>
                <a:chExt cx="92400" cy="411825"/>
              </a:xfrm>
            </p:grpSpPr>
            <p:cxnSp>
              <p:nvCxnSpPr>
                <p:cNvPr id="4991" name="Google Shape;4991;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92" name="Google Shape;4992;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93" name="Google Shape;4993;p74"/>
          <p:cNvGrpSpPr/>
          <p:nvPr/>
        </p:nvGrpSpPr>
        <p:grpSpPr>
          <a:xfrm>
            <a:off x="2147036" y="3575105"/>
            <a:ext cx="1086701" cy="799429"/>
            <a:chOff x="2183288" y="3555572"/>
            <a:chExt cx="1136241" cy="835873"/>
          </a:xfrm>
        </p:grpSpPr>
        <p:sp>
          <p:nvSpPr>
            <p:cNvPr id="4994" name="Google Shape;4994;p7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5" name="Google Shape;4995;p74"/>
            <p:cNvGrpSpPr/>
            <p:nvPr/>
          </p:nvGrpSpPr>
          <p:grpSpPr>
            <a:xfrm>
              <a:off x="2205895" y="3637269"/>
              <a:ext cx="1089848" cy="724993"/>
              <a:chOff x="2205895" y="3637269"/>
              <a:chExt cx="1089848" cy="724993"/>
            </a:xfrm>
          </p:grpSpPr>
          <p:sp>
            <p:nvSpPr>
              <p:cNvPr id="4996" name="Google Shape;4996;p7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2" name="Google Shape;5002;p7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03" name="Google Shape;5003;p7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004" name="Google Shape;5004;p74"/>
            <p:cNvGrpSpPr/>
            <p:nvPr/>
          </p:nvGrpSpPr>
          <p:grpSpPr>
            <a:xfrm>
              <a:off x="3173850" y="3779426"/>
              <a:ext cx="145679" cy="70048"/>
              <a:chOff x="3173850" y="3779426"/>
              <a:chExt cx="145679" cy="70048"/>
            </a:xfrm>
          </p:grpSpPr>
          <p:cxnSp>
            <p:nvCxnSpPr>
              <p:cNvPr id="5005" name="Google Shape;5005;p7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006" name="Google Shape;5006;p7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74"/>
            <p:cNvGrpSpPr/>
            <p:nvPr/>
          </p:nvGrpSpPr>
          <p:grpSpPr>
            <a:xfrm>
              <a:off x="2183288" y="4139483"/>
              <a:ext cx="145133" cy="70048"/>
              <a:chOff x="2183288" y="4139483"/>
              <a:chExt cx="145133" cy="70048"/>
            </a:xfrm>
          </p:grpSpPr>
          <p:cxnSp>
            <p:nvCxnSpPr>
              <p:cNvPr id="5008" name="Google Shape;5008;p7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009" name="Google Shape;5009;p7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0" name="Google Shape;5010;p7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11" name="Google Shape;5011;p7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012" name="Google Shape;5012;p74"/>
            <p:cNvGrpSpPr/>
            <p:nvPr/>
          </p:nvGrpSpPr>
          <p:grpSpPr>
            <a:xfrm>
              <a:off x="2943836" y="4268886"/>
              <a:ext cx="60717" cy="122559"/>
              <a:chOff x="2943836" y="4268886"/>
              <a:chExt cx="60717" cy="122559"/>
            </a:xfrm>
          </p:grpSpPr>
          <p:sp>
            <p:nvSpPr>
              <p:cNvPr id="5013" name="Google Shape;5013;p7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14" name="Google Shape;5014;p7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015" name="Google Shape;5015;p74"/>
          <p:cNvGrpSpPr/>
          <p:nvPr/>
        </p:nvGrpSpPr>
        <p:grpSpPr>
          <a:xfrm>
            <a:off x="3409981" y="1496104"/>
            <a:ext cx="1675870" cy="758251"/>
            <a:chOff x="3530532" y="1496185"/>
            <a:chExt cx="1562000" cy="706730"/>
          </a:xfrm>
        </p:grpSpPr>
        <p:cxnSp>
          <p:nvCxnSpPr>
            <p:cNvPr id="5016" name="Google Shape;5016;p7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017" name="Google Shape;5017;p74"/>
            <p:cNvGrpSpPr/>
            <p:nvPr/>
          </p:nvGrpSpPr>
          <p:grpSpPr>
            <a:xfrm>
              <a:off x="3530532" y="1496185"/>
              <a:ext cx="323430" cy="463587"/>
              <a:chOff x="3530532" y="1496185"/>
              <a:chExt cx="323430" cy="463587"/>
            </a:xfrm>
          </p:grpSpPr>
          <p:grpSp>
            <p:nvGrpSpPr>
              <p:cNvPr id="5018" name="Google Shape;5018;p74"/>
              <p:cNvGrpSpPr/>
              <p:nvPr/>
            </p:nvGrpSpPr>
            <p:grpSpPr>
              <a:xfrm>
                <a:off x="3567462" y="1496185"/>
                <a:ext cx="286500" cy="361376"/>
                <a:chOff x="3567462" y="1496185"/>
                <a:chExt cx="286500" cy="361376"/>
              </a:xfrm>
            </p:grpSpPr>
            <p:cxnSp>
              <p:nvCxnSpPr>
                <p:cNvPr id="5019" name="Google Shape;5019;p7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020" name="Google Shape;5020;p7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1" name="Google Shape;5021;p7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2" name="Google Shape;5022;p74"/>
            <p:cNvGrpSpPr/>
            <p:nvPr/>
          </p:nvGrpSpPr>
          <p:grpSpPr>
            <a:xfrm>
              <a:off x="3891569" y="1779209"/>
              <a:ext cx="323945" cy="423706"/>
              <a:chOff x="3891569" y="1779209"/>
              <a:chExt cx="323945" cy="423706"/>
            </a:xfrm>
          </p:grpSpPr>
          <p:grpSp>
            <p:nvGrpSpPr>
              <p:cNvPr id="5023" name="Google Shape;5023;p74"/>
              <p:cNvGrpSpPr/>
              <p:nvPr/>
            </p:nvGrpSpPr>
            <p:grpSpPr>
              <a:xfrm>
                <a:off x="3929014" y="1881638"/>
                <a:ext cx="286500" cy="321278"/>
                <a:chOff x="3929014" y="1881638"/>
                <a:chExt cx="286500" cy="321278"/>
              </a:xfrm>
            </p:grpSpPr>
            <p:cxnSp>
              <p:nvCxnSpPr>
                <p:cNvPr id="5024" name="Google Shape;5024;p7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025" name="Google Shape;5025;p7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6" name="Google Shape;5026;p7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7" name="Google Shape;5027;p74"/>
            <p:cNvGrpSpPr/>
            <p:nvPr/>
          </p:nvGrpSpPr>
          <p:grpSpPr>
            <a:xfrm>
              <a:off x="4252606" y="1496185"/>
              <a:ext cx="324721" cy="463587"/>
              <a:chOff x="4252606" y="1496185"/>
              <a:chExt cx="324721" cy="463587"/>
            </a:xfrm>
          </p:grpSpPr>
          <p:grpSp>
            <p:nvGrpSpPr>
              <p:cNvPr id="5028" name="Google Shape;5028;p74"/>
              <p:cNvGrpSpPr/>
              <p:nvPr/>
            </p:nvGrpSpPr>
            <p:grpSpPr>
              <a:xfrm>
                <a:off x="4290828" y="1496185"/>
                <a:ext cx="286500" cy="361376"/>
                <a:chOff x="4290828" y="1496185"/>
                <a:chExt cx="286500" cy="361376"/>
              </a:xfrm>
            </p:grpSpPr>
            <p:cxnSp>
              <p:nvCxnSpPr>
                <p:cNvPr id="5029" name="Google Shape;5029;p7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030" name="Google Shape;5030;p7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1" name="Google Shape;5031;p7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2" name="Google Shape;5032;p74"/>
            <p:cNvGrpSpPr/>
            <p:nvPr/>
          </p:nvGrpSpPr>
          <p:grpSpPr>
            <a:xfrm>
              <a:off x="4613643" y="1763716"/>
              <a:ext cx="325308" cy="439200"/>
              <a:chOff x="4613643" y="1763716"/>
              <a:chExt cx="325308" cy="439200"/>
            </a:xfrm>
          </p:grpSpPr>
          <p:grpSp>
            <p:nvGrpSpPr>
              <p:cNvPr id="5033" name="Google Shape;5033;p74"/>
              <p:cNvGrpSpPr/>
              <p:nvPr/>
            </p:nvGrpSpPr>
            <p:grpSpPr>
              <a:xfrm>
                <a:off x="4652451" y="1879538"/>
                <a:ext cx="286500" cy="323378"/>
                <a:chOff x="4652451" y="1879538"/>
                <a:chExt cx="286500" cy="323378"/>
              </a:xfrm>
            </p:grpSpPr>
            <p:cxnSp>
              <p:nvCxnSpPr>
                <p:cNvPr id="5034" name="Google Shape;5034;p7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035" name="Google Shape;5035;p7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6" name="Google Shape;5036;p7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7" name="Google Shape;5037;p74"/>
          <p:cNvGrpSpPr/>
          <p:nvPr/>
        </p:nvGrpSpPr>
        <p:grpSpPr>
          <a:xfrm>
            <a:off x="3421841" y="2349730"/>
            <a:ext cx="1652173" cy="391517"/>
            <a:chOff x="3512551" y="2358270"/>
            <a:chExt cx="1597383" cy="378533"/>
          </a:xfrm>
        </p:grpSpPr>
        <p:cxnSp>
          <p:nvCxnSpPr>
            <p:cNvPr id="5038" name="Google Shape;5038;p74"/>
            <p:cNvCxnSpPr>
              <a:stCxn id="5039" idx="6"/>
              <a:endCxn id="504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041" name="Google Shape;5041;p74"/>
            <p:cNvGrpSpPr/>
            <p:nvPr/>
          </p:nvGrpSpPr>
          <p:grpSpPr>
            <a:xfrm>
              <a:off x="3512551" y="2358270"/>
              <a:ext cx="225647" cy="307714"/>
              <a:chOff x="2182679" y="2004714"/>
              <a:chExt cx="792300" cy="1080458"/>
            </a:xfrm>
          </p:grpSpPr>
          <p:cxnSp>
            <p:nvCxnSpPr>
              <p:cNvPr id="5042" name="Google Shape;5042;p74"/>
              <p:cNvCxnSpPr>
                <a:stCxn id="504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039" name="Google Shape;5039;p7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4" name="Google Shape;5044;p74"/>
            <p:cNvGrpSpPr/>
            <p:nvPr/>
          </p:nvGrpSpPr>
          <p:grpSpPr>
            <a:xfrm>
              <a:off x="3969644" y="2440153"/>
              <a:ext cx="225853" cy="296651"/>
              <a:chOff x="3775710" y="1729289"/>
              <a:chExt cx="136500" cy="179289"/>
            </a:xfrm>
          </p:grpSpPr>
          <p:cxnSp>
            <p:nvCxnSpPr>
              <p:cNvPr id="5045" name="Google Shape;5045;p7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046" name="Google Shape;5046;p7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74"/>
            <p:cNvGrpSpPr/>
            <p:nvPr/>
          </p:nvGrpSpPr>
          <p:grpSpPr>
            <a:xfrm>
              <a:off x="4427051" y="2358270"/>
              <a:ext cx="225647" cy="307714"/>
              <a:chOff x="5393704" y="2004714"/>
              <a:chExt cx="792300" cy="1080458"/>
            </a:xfrm>
          </p:grpSpPr>
          <p:cxnSp>
            <p:nvCxnSpPr>
              <p:cNvPr id="5049" name="Google Shape;5049;p74"/>
              <p:cNvCxnSpPr>
                <a:stCxn id="505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051" name="Google Shape;5051;p7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2" name="Google Shape;5052;p74"/>
            <p:cNvGrpSpPr/>
            <p:nvPr/>
          </p:nvGrpSpPr>
          <p:grpSpPr>
            <a:xfrm>
              <a:off x="4884287" y="2440252"/>
              <a:ext cx="225647" cy="296532"/>
              <a:chOff x="6999166" y="2292572"/>
              <a:chExt cx="792300" cy="1041192"/>
            </a:xfrm>
          </p:grpSpPr>
          <p:cxnSp>
            <p:nvCxnSpPr>
              <p:cNvPr id="5053" name="Google Shape;5053;p7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040" name="Google Shape;5040;p7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5" name="Google Shape;5055;p74"/>
          <p:cNvGrpSpPr/>
          <p:nvPr/>
        </p:nvGrpSpPr>
        <p:grpSpPr>
          <a:xfrm>
            <a:off x="6842649" y="1185930"/>
            <a:ext cx="1581844" cy="732818"/>
            <a:chOff x="634175" y="2986275"/>
            <a:chExt cx="3147949" cy="1458344"/>
          </a:xfrm>
        </p:grpSpPr>
        <p:cxnSp>
          <p:nvCxnSpPr>
            <p:cNvPr id="5056" name="Google Shape;5056;p74"/>
            <p:cNvCxnSpPr>
              <a:stCxn id="5057" idx="4"/>
              <a:endCxn id="505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059" name="Google Shape;5059;p74"/>
            <p:cNvCxnSpPr>
              <a:stCxn id="5058" idx="0"/>
              <a:endCxn id="506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061" name="Google Shape;5061;p74"/>
            <p:cNvCxnSpPr>
              <a:stCxn id="5060" idx="4"/>
              <a:endCxn id="506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063" name="Google Shape;5063;p74"/>
            <p:cNvCxnSpPr>
              <a:stCxn id="5062" idx="0"/>
              <a:endCxn id="506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064" name="Google Shape;5064;p7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60" name="Google Shape;5060;p7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57" name="Google Shape;5057;p7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62" name="Google Shape;5062;p7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58" name="Google Shape;5058;p7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065" name="Google Shape;5065;p74"/>
          <p:cNvGrpSpPr/>
          <p:nvPr/>
        </p:nvGrpSpPr>
        <p:grpSpPr>
          <a:xfrm>
            <a:off x="3410364" y="2880240"/>
            <a:ext cx="1675128" cy="313674"/>
            <a:chOff x="998425" y="1182125"/>
            <a:chExt cx="1065400" cy="199500"/>
          </a:xfrm>
        </p:grpSpPr>
        <p:sp>
          <p:nvSpPr>
            <p:cNvPr id="5066" name="Google Shape;5066;p7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74"/>
          <p:cNvGrpSpPr/>
          <p:nvPr/>
        </p:nvGrpSpPr>
        <p:grpSpPr>
          <a:xfrm>
            <a:off x="3410363" y="3836206"/>
            <a:ext cx="1675129" cy="525345"/>
            <a:chOff x="5194708" y="3484366"/>
            <a:chExt cx="3148148" cy="987304"/>
          </a:xfrm>
        </p:grpSpPr>
        <p:grpSp>
          <p:nvGrpSpPr>
            <p:cNvPr id="5072" name="Google Shape;5072;p74"/>
            <p:cNvGrpSpPr/>
            <p:nvPr/>
          </p:nvGrpSpPr>
          <p:grpSpPr>
            <a:xfrm>
              <a:off x="7531521" y="3484366"/>
              <a:ext cx="811335" cy="987304"/>
              <a:chOff x="3379425" y="1617275"/>
              <a:chExt cx="1090650" cy="1327200"/>
            </a:xfrm>
          </p:grpSpPr>
          <p:sp>
            <p:nvSpPr>
              <p:cNvPr id="5073" name="Google Shape;5073;p7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6" name="Google Shape;5076;p74"/>
            <p:cNvGrpSpPr/>
            <p:nvPr/>
          </p:nvGrpSpPr>
          <p:grpSpPr>
            <a:xfrm>
              <a:off x="6752546" y="3484366"/>
              <a:ext cx="811428" cy="987304"/>
              <a:chOff x="2332275" y="1617275"/>
              <a:chExt cx="1090775" cy="1327200"/>
            </a:xfrm>
          </p:grpSpPr>
          <p:sp>
            <p:nvSpPr>
              <p:cNvPr id="5077" name="Google Shape;5077;p7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0" name="Google Shape;5080;p74"/>
            <p:cNvGrpSpPr/>
            <p:nvPr/>
          </p:nvGrpSpPr>
          <p:grpSpPr>
            <a:xfrm>
              <a:off x="5973664" y="3484366"/>
              <a:ext cx="811335" cy="987304"/>
              <a:chOff x="1285250" y="1617275"/>
              <a:chExt cx="1090650" cy="1327200"/>
            </a:xfrm>
          </p:grpSpPr>
          <p:sp>
            <p:nvSpPr>
              <p:cNvPr id="5081" name="Google Shape;5081;p7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4" name="Google Shape;5084;p74"/>
            <p:cNvGrpSpPr/>
            <p:nvPr/>
          </p:nvGrpSpPr>
          <p:grpSpPr>
            <a:xfrm>
              <a:off x="5194708" y="3484366"/>
              <a:ext cx="811409" cy="987304"/>
              <a:chOff x="238125" y="1617275"/>
              <a:chExt cx="1090750" cy="1327200"/>
            </a:xfrm>
          </p:grpSpPr>
          <p:sp>
            <p:nvSpPr>
              <p:cNvPr id="5085" name="Google Shape;5085;p7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8" name="Google Shape;5088;p74"/>
          <p:cNvGrpSpPr/>
          <p:nvPr/>
        </p:nvGrpSpPr>
        <p:grpSpPr>
          <a:xfrm>
            <a:off x="6844048" y="2482095"/>
            <a:ext cx="1579046" cy="522230"/>
            <a:chOff x="6853641" y="2534077"/>
            <a:chExt cx="1515545" cy="501229"/>
          </a:xfrm>
        </p:grpSpPr>
        <p:grpSp>
          <p:nvGrpSpPr>
            <p:cNvPr id="5089" name="Google Shape;5089;p74"/>
            <p:cNvGrpSpPr/>
            <p:nvPr/>
          </p:nvGrpSpPr>
          <p:grpSpPr>
            <a:xfrm>
              <a:off x="6853641" y="2618923"/>
              <a:ext cx="1515545" cy="324556"/>
              <a:chOff x="6853641" y="2618923"/>
              <a:chExt cx="1515545" cy="324556"/>
            </a:xfrm>
          </p:grpSpPr>
          <p:sp>
            <p:nvSpPr>
              <p:cNvPr id="5090" name="Google Shape;5090;p7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5" name="Google Shape;5095;p7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74"/>
          <p:cNvGrpSpPr/>
          <p:nvPr/>
        </p:nvGrpSpPr>
        <p:grpSpPr>
          <a:xfrm>
            <a:off x="3438940" y="3357136"/>
            <a:ext cx="1617976" cy="346616"/>
            <a:chOff x="1808063" y="4294338"/>
            <a:chExt cx="3370782" cy="721817"/>
          </a:xfrm>
        </p:grpSpPr>
        <p:sp>
          <p:nvSpPr>
            <p:cNvPr id="5101" name="Google Shape;5101;p7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1" name="Google Shape;5111;p74"/>
          <p:cNvGrpSpPr/>
          <p:nvPr/>
        </p:nvGrpSpPr>
        <p:grpSpPr>
          <a:xfrm>
            <a:off x="5264936" y="4023886"/>
            <a:ext cx="1417067" cy="350605"/>
            <a:chOff x="4234950" y="2101012"/>
            <a:chExt cx="4219974" cy="1044090"/>
          </a:xfrm>
        </p:grpSpPr>
        <p:sp>
          <p:nvSpPr>
            <p:cNvPr id="5112" name="Google Shape;5112;p7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74"/>
          <p:cNvGrpSpPr/>
          <p:nvPr/>
        </p:nvGrpSpPr>
        <p:grpSpPr>
          <a:xfrm>
            <a:off x="6840408" y="2014643"/>
            <a:ext cx="1586327" cy="371557"/>
            <a:chOff x="1247650" y="2075423"/>
            <a:chExt cx="6648477" cy="1557238"/>
          </a:xfrm>
        </p:grpSpPr>
        <p:sp>
          <p:nvSpPr>
            <p:cNvPr id="5129" name="Google Shape;5129;p7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74"/>
          <p:cNvGrpSpPr/>
          <p:nvPr/>
        </p:nvGrpSpPr>
        <p:grpSpPr>
          <a:xfrm>
            <a:off x="5271678" y="1167833"/>
            <a:ext cx="1415601" cy="1648533"/>
            <a:chOff x="1839112" y="2209163"/>
            <a:chExt cx="1918159" cy="2233784"/>
          </a:xfrm>
        </p:grpSpPr>
        <p:sp>
          <p:nvSpPr>
            <p:cNvPr id="5136" name="Google Shape;5136;p7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9" name="Google Shape;5139;p74"/>
            <p:cNvCxnSpPr>
              <a:stCxn id="5136" idx="6"/>
              <a:endCxn id="513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140" name="Google Shape;5140;p74"/>
            <p:cNvCxnSpPr>
              <a:stCxn id="5137" idx="4"/>
              <a:endCxn id="514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142" name="Google Shape;5142;p74"/>
            <p:cNvCxnSpPr>
              <a:stCxn id="5141" idx="6"/>
              <a:endCxn id="513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143" name="Google Shape;5143;p74"/>
            <p:cNvCxnSpPr>
              <a:stCxn id="5138" idx="4"/>
              <a:endCxn id="514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141" name="Google Shape;5141;p7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46" name="Google Shape;5146;p74"/>
            <p:cNvCxnSpPr>
              <a:endCxn id="514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147" name="Google Shape;5147;p74"/>
          <p:cNvGrpSpPr/>
          <p:nvPr/>
        </p:nvGrpSpPr>
        <p:grpSpPr>
          <a:xfrm>
            <a:off x="3428944" y="1185917"/>
            <a:ext cx="1637968" cy="154942"/>
            <a:chOff x="238125" y="2506075"/>
            <a:chExt cx="7115411" cy="673075"/>
          </a:xfrm>
        </p:grpSpPr>
        <p:sp>
          <p:nvSpPr>
            <p:cNvPr id="5148" name="Google Shape;5148;p7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3" name="Google Shape;5153;p74"/>
          <p:cNvGrpSpPr/>
          <p:nvPr/>
        </p:nvGrpSpPr>
        <p:grpSpPr>
          <a:xfrm>
            <a:off x="1969680" y="1500635"/>
            <a:ext cx="1262932" cy="785408"/>
            <a:chOff x="548861" y="389676"/>
            <a:chExt cx="3843371" cy="2390163"/>
          </a:xfrm>
        </p:grpSpPr>
        <p:cxnSp>
          <p:nvCxnSpPr>
            <p:cNvPr id="5154" name="Google Shape;5154;p7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55" name="Google Shape;5155;p7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56" name="Google Shape;5156;p7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57" name="Google Shape;5157;p7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158" name="Google Shape;5158;p7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159" name="Google Shape;5159;p7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60" name="Google Shape;5160;p7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161" name="Google Shape;5161;p7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7" name="Google Shape;5167;p74"/>
          <p:cNvGrpSpPr/>
          <p:nvPr/>
        </p:nvGrpSpPr>
        <p:grpSpPr>
          <a:xfrm>
            <a:off x="757812" y="2607512"/>
            <a:ext cx="1412054" cy="633562"/>
            <a:chOff x="1187400" y="2529299"/>
            <a:chExt cx="6769193" cy="2241903"/>
          </a:xfrm>
        </p:grpSpPr>
        <p:sp>
          <p:nvSpPr>
            <p:cNvPr id="5168" name="Google Shape;5168;p7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169" name="Google Shape;5169;p7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70" name="Google Shape;5170;p7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71" name="Google Shape;5171;p7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72" name="Google Shape;5172;p7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73" name="Google Shape;5173;p7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74" name="Google Shape;5174;p7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175" name="Google Shape;5175;p74"/>
            <p:cNvCxnSpPr>
              <a:stCxn id="5168" idx="2"/>
              <a:endCxn id="516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76" name="Google Shape;5176;p74"/>
            <p:cNvCxnSpPr>
              <a:stCxn id="5170" idx="0"/>
              <a:endCxn id="516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77" name="Google Shape;5177;p74"/>
            <p:cNvCxnSpPr>
              <a:stCxn id="5170" idx="2"/>
              <a:endCxn id="517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78" name="Google Shape;5178;p74"/>
            <p:cNvCxnSpPr>
              <a:stCxn id="5171" idx="0"/>
              <a:endCxn id="517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79" name="Google Shape;5179;p74"/>
            <p:cNvCxnSpPr>
              <a:stCxn id="5169" idx="2"/>
              <a:endCxn id="517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80" name="Google Shape;5180;p74"/>
            <p:cNvCxnSpPr>
              <a:stCxn id="5173" idx="0"/>
              <a:endCxn id="516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181" name="Google Shape;5181;p74"/>
          <p:cNvGrpSpPr/>
          <p:nvPr/>
        </p:nvGrpSpPr>
        <p:grpSpPr>
          <a:xfrm>
            <a:off x="6844058" y="3100221"/>
            <a:ext cx="1579035" cy="540873"/>
            <a:chOff x="6895650" y="3126697"/>
            <a:chExt cx="1436662" cy="492105"/>
          </a:xfrm>
        </p:grpSpPr>
        <p:sp>
          <p:nvSpPr>
            <p:cNvPr id="5182" name="Google Shape;5182;p7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7" name="Google Shape;5187;p74"/>
            <p:cNvGrpSpPr/>
            <p:nvPr/>
          </p:nvGrpSpPr>
          <p:grpSpPr>
            <a:xfrm>
              <a:off x="6995957" y="3335810"/>
              <a:ext cx="1230393" cy="71754"/>
              <a:chOff x="6995957" y="3287964"/>
              <a:chExt cx="1230393" cy="71754"/>
            </a:xfrm>
          </p:grpSpPr>
          <p:sp>
            <p:nvSpPr>
              <p:cNvPr id="5188" name="Google Shape;5188;p7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3" name="Google Shape;5193;p74"/>
          <p:cNvGrpSpPr/>
          <p:nvPr/>
        </p:nvGrpSpPr>
        <p:grpSpPr>
          <a:xfrm>
            <a:off x="6842640" y="3736984"/>
            <a:ext cx="1581862" cy="650625"/>
            <a:chOff x="6777990" y="3710194"/>
            <a:chExt cx="1646915" cy="677382"/>
          </a:xfrm>
        </p:grpSpPr>
        <p:grpSp>
          <p:nvGrpSpPr>
            <p:cNvPr id="5194" name="Google Shape;5194;p74"/>
            <p:cNvGrpSpPr/>
            <p:nvPr/>
          </p:nvGrpSpPr>
          <p:grpSpPr>
            <a:xfrm>
              <a:off x="6777990" y="3874492"/>
              <a:ext cx="411129" cy="513083"/>
              <a:chOff x="6777990" y="3874492"/>
              <a:chExt cx="411129" cy="513083"/>
            </a:xfrm>
          </p:grpSpPr>
          <p:cxnSp>
            <p:nvCxnSpPr>
              <p:cNvPr id="5195" name="Google Shape;5195;p7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196" name="Google Shape;5196;p7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7" name="Google Shape;5197;p74"/>
            <p:cNvGrpSpPr/>
            <p:nvPr/>
          </p:nvGrpSpPr>
          <p:grpSpPr>
            <a:xfrm>
              <a:off x="7188425" y="3710194"/>
              <a:ext cx="411123" cy="520535"/>
              <a:chOff x="7188425" y="3710194"/>
              <a:chExt cx="411123" cy="520535"/>
            </a:xfrm>
          </p:grpSpPr>
          <p:cxnSp>
            <p:nvCxnSpPr>
              <p:cNvPr id="5198" name="Google Shape;5198;p7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199" name="Google Shape;5199;p7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0" name="Google Shape;5200;p74"/>
            <p:cNvGrpSpPr/>
            <p:nvPr/>
          </p:nvGrpSpPr>
          <p:grpSpPr>
            <a:xfrm>
              <a:off x="7603341" y="3874492"/>
              <a:ext cx="411474" cy="513083"/>
              <a:chOff x="7603341" y="3874492"/>
              <a:chExt cx="411474" cy="513083"/>
            </a:xfrm>
          </p:grpSpPr>
          <p:cxnSp>
            <p:nvCxnSpPr>
              <p:cNvPr id="5201" name="Google Shape;5201;p7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202" name="Google Shape;5202;p7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74"/>
            <p:cNvGrpSpPr/>
            <p:nvPr/>
          </p:nvGrpSpPr>
          <p:grpSpPr>
            <a:xfrm>
              <a:off x="8013776" y="3722847"/>
              <a:ext cx="411129" cy="507881"/>
              <a:chOff x="8013776" y="3722847"/>
              <a:chExt cx="411129" cy="507881"/>
            </a:xfrm>
          </p:grpSpPr>
          <p:cxnSp>
            <p:nvCxnSpPr>
              <p:cNvPr id="5204" name="Google Shape;5204;p7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205" name="Google Shape;5205;p7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6" name="Google Shape;5206;p74"/>
          <p:cNvGrpSpPr/>
          <p:nvPr/>
        </p:nvGrpSpPr>
        <p:grpSpPr>
          <a:xfrm>
            <a:off x="5262155" y="2909824"/>
            <a:ext cx="1421889" cy="1020603"/>
            <a:chOff x="5190863" y="2824811"/>
            <a:chExt cx="1544860" cy="1108869"/>
          </a:xfrm>
        </p:grpSpPr>
        <p:grpSp>
          <p:nvGrpSpPr>
            <p:cNvPr id="5207" name="Google Shape;5207;p74"/>
            <p:cNvGrpSpPr/>
            <p:nvPr/>
          </p:nvGrpSpPr>
          <p:grpSpPr>
            <a:xfrm>
              <a:off x="5938695" y="3176919"/>
              <a:ext cx="685761" cy="404739"/>
              <a:chOff x="5938695" y="3176919"/>
              <a:chExt cx="685761" cy="404739"/>
            </a:xfrm>
          </p:grpSpPr>
          <p:grpSp>
            <p:nvGrpSpPr>
              <p:cNvPr id="5208" name="Google Shape;5208;p74"/>
              <p:cNvGrpSpPr/>
              <p:nvPr/>
            </p:nvGrpSpPr>
            <p:grpSpPr>
              <a:xfrm>
                <a:off x="5938695" y="3176919"/>
                <a:ext cx="685761" cy="404739"/>
                <a:chOff x="5938695" y="3176919"/>
                <a:chExt cx="685761" cy="404739"/>
              </a:xfrm>
            </p:grpSpPr>
            <p:sp>
              <p:nvSpPr>
                <p:cNvPr id="5209" name="Google Shape;5209;p7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1" name="Google Shape;5211;p7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74"/>
            <p:cNvGrpSpPr/>
            <p:nvPr/>
          </p:nvGrpSpPr>
          <p:grpSpPr>
            <a:xfrm>
              <a:off x="5305233" y="3176835"/>
              <a:ext cx="685971" cy="404655"/>
              <a:chOff x="5305233" y="3176835"/>
              <a:chExt cx="685971" cy="404655"/>
            </a:xfrm>
          </p:grpSpPr>
          <p:grpSp>
            <p:nvGrpSpPr>
              <p:cNvPr id="5213" name="Google Shape;5213;p74"/>
              <p:cNvGrpSpPr/>
              <p:nvPr/>
            </p:nvGrpSpPr>
            <p:grpSpPr>
              <a:xfrm>
                <a:off x="5305233" y="3176835"/>
                <a:ext cx="685971" cy="404655"/>
                <a:chOff x="5305233" y="3176835"/>
                <a:chExt cx="685971" cy="404655"/>
              </a:xfrm>
            </p:grpSpPr>
            <p:sp>
              <p:nvSpPr>
                <p:cNvPr id="5214" name="Google Shape;5214;p7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6" name="Google Shape;5216;p7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7" name="Google Shape;5217;p7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8" name="Google Shape;5218;p74"/>
            <p:cNvGrpSpPr/>
            <p:nvPr/>
          </p:nvGrpSpPr>
          <p:grpSpPr>
            <a:xfrm>
              <a:off x="5657361" y="2824811"/>
              <a:ext cx="1078361" cy="404655"/>
              <a:chOff x="5657361" y="2824811"/>
              <a:chExt cx="1078361" cy="404655"/>
            </a:xfrm>
          </p:grpSpPr>
          <p:grpSp>
            <p:nvGrpSpPr>
              <p:cNvPr id="5219" name="Google Shape;5219;p74"/>
              <p:cNvGrpSpPr/>
              <p:nvPr/>
            </p:nvGrpSpPr>
            <p:grpSpPr>
              <a:xfrm>
                <a:off x="5657361" y="2824811"/>
                <a:ext cx="1078361" cy="404655"/>
                <a:chOff x="5657361" y="2824811"/>
                <a:chExt cx="1078361" cy="404655"/>
              </a:xfrm>
            </p:grpSpPr>
            <p:grpSp>
              <p:nvGrpSpPr>
                <p:cNvPr id="5220" name="Google Shape;5220;p74"/>
                <p:cNvGrpSpPr/>
                <p:nvPr/>
              </p:nvGrpSpPr>
              <p:grpSpPr>
                <a:xfrm>
                  <a:off x="5938485" y="2824811"/>
                  <a:ext cx="797237" cy="404655"/>
                  <a:chOff x="5938485" y="2824811"/>
                  <a:chExt cx="797237" cy="404655"/>
                </a:xfrm>
              </p:grpSpPr>
              <p:sp>
                <p:nvSpPr>
                  <p:cNvPr id="5221" name="Google Shape;5221;p7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3" name="Google Shape;5223;p7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4" name="Google Shape;5224;p7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74"/>
            <p:cNvGrpSpPr/>
            <p:nvPr/>
          </p:nvGrpSpPr>
          <p:grpSpPr>
            <a:xfrm>
              <a:off x="5190863" y="3528942"/>
              <a:ext cx="1078026" cy="404739"/>
              <a:chOff x="5190863" y="3528942"/>
              <a:chExt cx="1078026" cy="404739"/>
            </a:xfrm>
          </p:grpSpPr>
          <p:sp>
            <p:nvSpPr>
              <p:cNvPr id="5226" name="Google Shape;5226;p7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7" name="Google Shape;5227;p74"/>
              <p:cNvGrpSpPr/>
              <p:nvPr/>
            </p:nvGrpSpPr>
            <p:grpSpPr>
              <a:xfrm>
                <a:off x="5190863" y="3528942"/>
                <a:ext cx="1078026" cy="404739"/>
                <a:chOff x="5190863" y="3528942"/>
                <a:chExt cx="1078026" cy="404739"/>
              </a:xfrm>
            </p:grpSpPr>
            <p:sp>
              <p:nvSpPr>
                <p:cNvPr id="5228" name="Google Shape;5228;p7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30" name="Google Shape;5230;p74"/>
          <p:cNvGrpSpPr/>
          <p:nvPr/>
        </p:nvGrpSpPr>
        <p:grpSpPr>
          <a:xfrm>
            <a:off x="728162" y="1474292"/>
            <a:ext cx="1086719" cy="879487"/>
            <a:chOff x="803162" y="1474292"/>
            <a:chExt cx="1086719" cy="879487"/>
          </a:xfrm>
        </p:grpSpPr>
        <p:grpSp>
          <p:nvGrpSpPr>
            <p:cNvPr id="5231" name="Google Shape;5231;p74"/>
            <p:cNvGrpSpPr/>
            <p:nvPr/>
          </p:nvGrpSpPr>
          <p:grpSpPr>
            <a:xfrm>
              <a:off x="803162" y="1625948"/>
              <a:ext cx="445856" cy="576579"/>
              <a:chOff x="803162" y="1625948"/>
              <a:chExt cx="445856" cy="576579"/>
            </a:xfrm>
          </p:grpSpPr>
          <p:sp>
            <p:nvSpPr>
              <p:cNvPr id="5232" name="Google Shape;5232;p7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3" name="Google Shape;5233;p74"/>
              <p:cNvGrpSpPr/>
              <p:nvPr/>
            </p:nvGrpSpPr>
            <p:grpSpPr>
              <a:xfrm>
                <a:off x="1056023" y="1625948"/>
                <a:ext cx="192995" cy="576579"/>
                <a:chOff x="1056023" y="1625948"/>
                <a:chExt cx="192995" cy="576579"/>
              </a:xfrm>
            </p:grpSpPr>
            <p:sp>
              <p:nvSpPr>
                <p:cNvPr id="5234" name="Google Shape;5234;p7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9" name="Google Shape;5239;p74"/>
            <p:cNvGrpSpPr/>
            <p:nvPr/>
          </p:nvGrpSpPr>
          <p:grpSpPr>
            <a:xfrm>
              <a:off x="1371406" y="1474292"/>
              <a:ext cx="518475" cy="879487"/>
              <a:chOff x="1398231" y="1474292"/>
              <a:chExt cx="518475" cy="879487"/>
            </a:xfrm>
          </p:grpSpPr>
          <p:grpSp>
            <p:nvGrpSpPr>
              <p:cNvPr id="5240" name="Google Shape;5240;p74"/>
              <p:cNvGrpSpPr/>
              <p:nvPr/>
            </p:nvGrpSpPr>
            <p:grpSpPr>
              <a:xfrm>
                <a:off x="1398231" y="1474292"/>
                <a:ext cx="518475" cy="341643"/>
                <a:chOff x="1398231" y="1474292"/>
                <a:chExt cx="518475" cy="341643"/>
              </a:xfrm>
            </p:grpSpPr>
            <p:sp>
              <p:nvSpPr>
                <p:cNvPr id="5241" name="Google Shape;5241;p7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2" name="Google Shape;5242;p74"/>
                <p:cNvGrpSpPr/>
                <p:nvPr/>
              </p:nvGrpSpPr>
              <p:grpSpPr>
                <a:xfrm>
                  <a:off x="1616453" y="1474292"/>
                  <a:ext cx="300253" cy="341643"/>
                  <a:chOff x="1616453" y="1475379"/>
                  <a:chExt cx="300253" cy="341643"/>
                </a:xfrm>
              </p:grpSpPr>
              <p:sp>
                <p:nvSpPr>
                  <p:cNvPr id="5243" name="Google Shape;5243;p7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0" name="Google Shape;5250;p74"/>
                  <p:cNvGrpSpPr/>
                  <p:nvPr/>
                </p:nvGrpSpPr>
                <p:grpSpPr>
                  <a:xfrm>
                    <a:off x="1839639" y="1475379"/>
                    <a:ext cx="77067" cy="341643"/>
                    <a:chOff x="1839639" y="1475379"/>
                    <a:chExt cx="77067" cy="341643"/>
                  </a:xfrm>
                </p:grpSpPr>
                <p:sp>
                  <p:nvSpPr>
                    <p:cNvPr id="5251" name="Google Shape;5251;p7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53" name="Google Shape;5253;p74"/>
              <p:cNvGrpSpPr/>
              <p:nvPr/>
            </p:nvGrpSpPr>
            <p:grpSpPr>
              <a:xfrm>
                <a:off x="1398451" y="2012951"/>
                <a:ext cx="518255" cy="340828"/>
                <a:chOff x="1398451" y="2012951"/>
                <a:chExt cx="518255" cy="340828"/>
              </a:xfrm>
            </p:grpSpPr>
            <p:sp>
              <p:nvSpPr>
                <p:cNvPr id="5254" name="Google Shape;5254;p7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5" name="Google Shape;5255;p74"/>
                <p:cNvGrpSpPr/>
                <p:nvPr/>
              </p:nvGrpSpPr>
              <p:grpSpPr>
                <a:xfrm>
                  <a:off x="1616453" y="2012951"/>
                  <a:ext cx="300253" cy="340828"/>
                  <a:chOff x="1616453" y="2013538"/>
                  <a:chExt cx="300253" cy="340828"/>
                </a:xfrm>
              </p:grpSpPr>
              <p:sp>
                <p:nvSpPr>
                  <p:cNvPr id="5256" name="Google Shape;5256;p7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3" name="Google Shape;5263;p74"/>
                  <p:cNvGrpSpPr/>
                  <p:nvPr/>
                </p:nvGrpSpPr>
                <p:grpSpPr>
                  <a:xfrm>
                    <a:off x="1839639" y="2013538"/>
                    <a:ext cx="77067" cy="340828"/>
                    <a:chOff x="1839639" y="2013538"/>
                    <a:chExt cx="77067" cy="340828"/>
                  </a:xfrm>
                </p:grpSpPr>
                <p:sp>
                  <p:nvSpPr>
                    <p:cNvPr id="5264" name="Google Shape;5264;p7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266" name="Google Shape;5266;p74"/>
          <p:cNvGrpSpPr/>
          <p:nvPr/>
        </p:nvGrpSpPr>
        <p:grpSpPr>
          <a:xfrm>
            <a:off x="724986" y="3605478"/>
            <a:ext cx="1368681" cy="682918"/>
            <a:chOff x="724986" y="3605478"/>
            <a:chExt cx="1368681" cy="682918"/>
          </a:xfrm>
        </p:grpSpPr>
        <p:grpSp>
          <p:nvGrpSpPr>
            <p:cNvPr id="5267" name="Google Shape;5267;p74"/>
            <p:cNvGrpSpPr/>
            <p:nvPr/>
          </p:nvGrpSpPr>
          <p:grpSpPr>
            <a:xfrm>
              <a:off x="1289102" y="3823629"/>
              <a:ext cx="240442" cy="250435"/>
              <a:chOff x="-165066" y="3843615"/>
              <a:chExt cx="221259" cy="230455"/>
            </a:xfrm>
          </p:grpSpPr>
          <p:sp>
            <p:nvSpPr>
              <p:cNvPr id="5268" name="Google Shape;5268;p7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74"/>
            <p:cNvGrpSpPr/>
            <p:nvPr/>
          </p:nvGrpSpPr>
          <p:grpSpPr>
            <a:xfrm>
              <a:off x="724986" y="3605478"/>
              <a:ext cx="1368681" cy="682918"/>
              <a:chOff x="724986" y="3605478"/>
              <a:chExt cx="1368681" cy="682918"/>
            </a:xfrm>
          </p:grpSpPr>
          <p:grpSp>
            <p:nvGrpSpPr>
              <p:cNvPr id="5289" name="Google Shape;5289;p74"/>
              <p:cNvGrpSpPr/>
              <p:nvPr/>
            </p:nvGrpSpPr>
            <p:grpSpPr>
              <a:xfrm>
                <a:off x="1498221" y="4047614"/>
                <a:ext cx="529172" cy="240783"/>
                <a:chOff x="1498221" y="4047614"/>
                <a:chExt cx="529172" cy="240783"/>
              </a:xfrm>
            </p:grpSpPr>
            <p:grpSp>
              <p:nvGrpSpPr>
                <p:cNvPr id="5290" name="Google Shape;5290;p74"/>
                <p:cNvGrpSpPr/>
                <p:nvPr/>
              </p:nvGrpSpPr>
              <p:grpSpPr>
                <a:xfrm>
                  <a:off x="1826655" y="4224370"/>
                  <a:ext cx="200738" cy="25631"/>
                  <a:chOff x="1826655" y="4224370"/>
                  <a:chExt cx="200738" cy="25631"/>
                </a:xfrm>
              </p:grpSpPr>
              <p:sp>
                <p:nvSpPr>
                  <p:cNvPr id="5291" name="Google Shape;5291;p7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74"/>
                <p:cNvGrpSpPr/>
                <p:nvPr/>
              </p:nvGrpSpPr>
              <p:grpSpPr>
                <a:xfrm>
                  <a:off x="1498221" y="4047614"/>
                  <a:ext cx="328444" cy="240783"/>
                  <a:chOff x="1498221" y="4047614"/>
                  <a:chExt cx="328444" cy="240783"/>
                </a:xfrm>
              </p:grpSpPr>
              <p:sp>
                <p:nvSpPr>
                  <p:cNvPr id="5294" name="Google Shape;5294;p7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5" name="Google Shape;5295;p74"/>
                  <p:cNvGrpSpPr/>
                  <p:nvPr/>
                </p:nvGrpSpPr>
                <p:grpSpPr>
                  <a:xfrm>
                    <a:off x="1498221" y="4047614"/>
                    <a:ext cx="150566" cy="190416"/>
                    <a:chOff x="1498221" y="4047614"/>
                    <a:chExt cx="150566" cy="190416"/>
                  </a:xfrm>
                </p:grpSpPr>
                <p:sp>
                  <p:nvSpPr>
                    <p:cNvPr id="5296" name="Google Shape;5296;p7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98" name="Google Shape;5298;p74"/>
              <p:cNvGrpSpPr/>
              <p:nvPr/>
            </p:nvGrpSpPr>
            <p:grpSpPr>
              <a:xfrm>
                <a:off x="1560718" y="3800594"/>
                <a:ext cx="532948" cy="302090"/>
                <a:chOff x="1560718" y="3800594"/>
                <a:chExt cx="532948" cy="302090"/>
              </a:xfrm>
            </p:grpSpPr>
            <p:grpSp>
              <p:nvGrpSpPr>
                <p:cNvPr id="5299" name="Google Shape;5299;p74"/>
                <p:cNvGrpSpPr/>
                <p:nvPr/>
              </p:nvGrpSpPr>
              <p:grpSpPr>
                <a:xfrm>
                  <a:off x="1912179" y="3827344"/>
                  <a:ext cx="181487" cy="25631"/>
                  <a:chOff x="1912179" y="3827344"/>
                  <a:chExt cx="181487" cy="25631"/>
                </a:xfrm>
              </p:grpSpPr>
              <p:sp>
                <p:nvSpPr>
                  <p:cNvPr id="5300" name="Google Shape;5300;p7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2" name="Google Shape;5302;p74"/>
                <p:cNvGrpSpPr/>
                <p:nvPr/>
              </p:nvGrpSpPr>
              <p:grpSpPr>
                <a:xfrm>
                  <a:off x="1912179" y="4044505"/>
                  <a:ext cx="181487" cy="25622"/>
                  <a:chOff x="1912179" y="4044506"/>
                  <a:chExt cx="181487" cy="25622"/>
                </a:xfrm>
              </p:grpSpPr>
              <p:sp>
                <p:nvSpPr>
                  <p:cNvPr id="5303" name="Google Shape;5303;p7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5" name="Google Shape;5305;p74"/>
                <p:cNvGrpSpPr/>
                <p:nvPr/>
              </p:nvGrpSpPr>
              <p:grpSpPr>
                <a:xfrm>
                  <a:off x="1560718" y="3800594"/>
                  <a:ext cx="351472" cy="302090"/>
                  <a:chOff x="1560718" y="3800594"/>
                  <a:chExt cx="351472" cy="302090"/>
                </a:xfrm>
              </p:grpSpPr>
              <p:grpSp>
                <p:nvGrpSpPr>
                  <p:cNvPr id="5306" name="Google Shape;5306;p74"/>
                  <p:cNvGrpSpPr/>
                  <p:nvPr/>
                </p:nvGrpSpPr>
                <p:grpSpPr>
                  <a:xfrm>
                    <a:off x="1560718" y="3842857"/>
                    <a:ext cx="173586" cy="217131"/>
                    <a:chOff x="1560718" y="3842857"/>
                    <a:chExt cx="173586" cy="217131"/>
                  </a:xfrm>
                </p:grpSpPr>
                <p:sp>
                  <p:nvSpPr>
                    <p:cNvPr id="5307" name="Google Shape;5307;p7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0" name="Google Shape;5310;p7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12" name="Google Shape;5312;p7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3" name="Google Shape;5313;p74"/>
              <p:cNvGrpSpPr/>
              <p:nvPr/>
            </p:nvGrpSpPr>
            <p:grpSpPr>
              <a:xfrm>
                <a:off x="785350" y="3605478"/>
                <a:ext cx="535311" cy="249245"/>
                <a:chOff x="785350" y="3605478"/>
                <a:chExt cx="535311" cy="249245"/>
              </a:xfrm>
            </p:grpSpPr>
            <p:grpSp>
              <p:nvGrpSpPr>
                <p:cNvPr id="5314" name="Google Shape;5314;p74"/>
                <p:cNvGrpSpPr/>
                <p:nvPr/>
              </p:nvGrpSpPr>
              <p:grpSpPr>
                <a:xfrm>
                  <a:off x="785350" y="3605478"/>
                  <a:ext cx="376191" cy="102736"/>
                  <a:chOff x="785350" y="3605478"/>
                  <a:chExt cx="376191" cy="102736"/>
                </a:xfrm>
              </p:grpSpPr>
              <p:sp>
                <p:nvSpPr>
                  <p:cNvPr id="5315" name="Google Shape;5315;p7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74"/>
                <p:cNvGrpSpPr/>
                <p:nvPr/>
              </p:nvGrpSpPr>
              <p:grpSpPr>
                <a:xfrm>
                  <a:off x="1161530" y="3655851"/>
                  <a:ext cx="159131" cy="198872"/>
                  <a:chOff x="1161530" y="3655851"/>
                  <a:chExt cx="159131" cy="198872"/>
                </a:xfrm>
              </p:grpSpPr>
              <p:sp>
                <p:nvSpPr>
                  <p:cNvPr id="5319" name="Google Shape;5319;p7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21" name="Google Shape;5321;p74"/>
              <p:cNvGrpSpPr/>
              <p:nvPr/>
            </p:nvGrpSpPr>
            <p:grpSpPr>
              <a:xfrm>
                <a:off x="785350" y="4047614"/>
                <a:ext cx="535311" cy="240783"/>
                <a:chOff x="785350" y="4047614"/>
                <a:chExt cx="535311" cy="240783"/>
              </a:xfrm>
            </p:grpSpPr>
            <p:grpSp>
              <p:nvGrpSpPr>
                <p:cNvPr id="5322" name="Google Shape;5322;p74"/>
                <p:cNvGrpSpPr/>
                <p:nvPr/>
              </p:nvGrpSpPr>
              <p:grpSpPr>
                <a:xfrm>
                  <a:off x="1161636" y="4047614"/>
                  <a:ext cx="159025" cy="190415"/>
                  <a:chOff x="1161636" y="4047614"/>
                  <a:chExt cx="159025" cy="190415"/>
                </a:xfrm>
              </p:grpSpPr>
              <p:sp>
                <p:nvSpPr>
                  <p:cNvPr id="5323" name="Google Shape;5323;p7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5" name="Google Shape;5325;p74"/>
                <p:cNvGrpSpPr/>
                <p:nvPr/>
              </p:nvGrpSpPr>
              <p:grpSpPr>
                <a:xfrm>
                  <a:off x="785350" y="4185661"/>
                  <a:ext cx="376191" cy="102736"/>
                  <a:chOff x="785350" y="4185661"/>
                  <a:chExt cx="376191" cy="102736"/>
                </a:xfrm>
              </p:grpSpPr>
              <p:sp>
                <p:nvSpPr>
                  <p:cNvPr id="5326" name="Google Shape;5326;p7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29" name="Google Shape;5329;p74"/>
              <p:cNvGrpSpPr/>
              <p:nvPr/>
            </p:nvGrpSpPr>
            <p:grpSpPr>
              <a:xfrm>
                <a:off x="1501054" y="3605478"/>
                <a:ext cx="526340" cy="249240"/>
                <a:chOff x="1501054" y="3605478"/>
                <a:chExt cx="526340" cy="249240"/>
              </a:xfrm>
            </p:grpSpPr>
            <p:grpSp>
              <p:nvGrpSpPr>
                <p:cNvPr id="5330" name="Google Shape;5330;p74"/>
                <p:cNvGrpSpPr/>
                <p:nvPr/>
              </p:nvGrpSpPr>
              <p:grpSpPr>
                <a:xfrm>
                  <a:off x="1834208" y="3643867"/>
                  <a:ext cx="193185" cy="25622"/>
                  <a:chOff x="1834208" y="3643867"/>
                  <a:chExt cx="193185" cy="25622"/>
                </a:xfrm>
              </p:grpSpPr>
              <p:sp>
                <p:nvSpPr>
                  <p:cNvPr id="5331" name="Google Shape;5331;p7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3" name="Google Shape;5333;p74"/>
                <p:cNvGrpSpPr/>
                <p:nvPr/>
              </p:nvGrpSpPr>
              <p:grpSpPr>
                <a:xfrm>
                  <a:off x="1501054" y="3605478"/>
                  <a:ext cx="333165" cy="249240"/>
                  <a:chOff x="1501054" y="3605478"/>
                  <a:chExt cx="333165" cy="249240"/>
                </a:xfrm>
              </p:grpSpPr>
              <p:sp>
                <p:nvSpPr>
                  <p:cNvPr id="5334" name="Google Shape;5334;p7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5" name="Google Shape;5335;p74"/>
                  <p:cNvGrpSpPr/>
                  <p:nvPr/>
                </p:nvGrpSpPr>
                <p:grpSpPr>
                  <a:xfrm>
                    <a:off x="1501054" y="3655851"/>
                    <a:ext cx="155286" cy="198867"/>
                    <a:chOff x="1501054" y="3655851"/>
                    <a:chExt cx="155286" cy="198867"/>
                  </a:xfrm>
                </p:grpSpPr>
                <p:sp>
                  <p:nvSpPr>
                    <p:cNvPr id="5336" name="Google Shape;5336;p7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38" name="Google Shape;5338;p74"/>
              <p:cNvGrpSpPr/>
              <p:nvPr/>
            </p:nvGrpSpPr>
            <p:grpSpPr>
              <a:xfrm>
                <a:off x="724986" y="3800594"/>
                <a:ext cx="532950" cy="302090"/>
                <a:chOff x="724986" y="3800594"/>
                <a:chExt cx="532950" cy="302090"/>
              </a:xfrm>
            </p:grpSpPr>
            <p:grpSp>
              <p:nvGrpSpPr>
                <p:cNvPr id="5339" name="Google Shape;5339;p74"/>
                <p:cNvGrpSpPr/>
                <p:nvPr/>
              </p:nvGrpSpPr>
              <p:grpSpPr>
                <a:xfrm>
                  <a:off x="724986" y="4044367"/>
                  <a:ext cx="181314" cy="25626"/>
                  <a:chOff x="724986" y="4044367"/>
                  <a:chExt cx="181314" cy="25626"/>
                </a:xfrm>
              </p:grpSpPr>
              <p:sp>
                <p:nvSpPr>
                  <p:cNvPr id="5340" name="Google Shape;5340;p7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74"/>
                <p:cNvGrpSpPr/>
                <p:nvPr/>
              </p:nvGrpSpPr>
              <p:grpSpPr>
                <a:xfrm>
                  <a:off x="906290" y="3800594"/>
                  <a:ext cx="351646" cy="302090"/>
                  <a:chOff x="906290" y="3800594"/>
                  <a:chExt cx="351646" cy="302090"/>
                </a:xfrm>
              </p:grpSpPr>
              <p:grpSp>
                <p:nvGrpSpPr>
                  <p:cNvPr id="5343" name="Google Shape;5343;p74"/>
                  <p:cNvGrpSpPr/>
                  <p:nvPr/>
                </p:nvGrpSpPr>
                <p:grpSpPr>
                  <a:xfrm>
                    <a:off x="1084172" y="3842857"/>
                    <a:ext cx="173764" cy="217131"/>
                    <a:chOff x="1084172" y="3842857"/>
                    <a:chExt cx="173764" cy="217131"/>
                  </a:xfrm>
                </p:grpSpPr>
                <p:grpSp>
                  <p:nvGrpSpPr>
                    <p:cNvPr id="5344" name="Google Shape;5344;p74"/>
                    <p:cNvGrpSpPr/>
                    <p:nvPr/>
                  </p:nvGrpSpPr>
                  <p:grpSpPr>
                    <a:xfrm>
                      <a:off x="1156862" y="3936509"/>
                      <a:ext cx="101073" cy="25622"/>
                      <a:chOff x="1156862" y="3936509"/>
                      <a:chExt cx="101073" cy="25622"/>
                    </a:xfrm>
                  </p:grpSpPr>
                  <p:sp>
                    <p:nvSpPr>
                      <p:cNvPr id="5345" name="Google Shape;5345;p7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7" name="Google Shape;5347;p7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8" name="Google Shape;5348;p7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0" name="Google Shape;5350;p74"/>
                <p:cNvGrpSpPr/>
                <p:nvPr/>
              </p:nvGrpSpPr>
              <p:grpSpPr>
                <a:xfrm>
                  <a:off x="724986" y="3830189"/>
                  <a:ext cx="189533" cy="25626"/>
                  <a:chOff x="724986" y="3830189"/>
                  <a:chExt cx="189533" cy="25626"/>
                </a:xfrm>
              </p:grpSpPr>
              <p:sp>
                <p:nvSpPr>
                  <p:cNvPr id="5351" name="Google Shape;5351;p7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353" name="Google Shape;5353;p74"/>
          <p:cNvGrpSpPr/>
          <p:nvPr/>
        </p:nvGrpSpPr>
        <p:grpSpPr>
          <a:xfrm>
            <a:off x="2253298" y="2455640"/>
            <a:ext cx="948701" cy="935378"/>
            <a:chOff x="2253298" y="2428317"/>
            <a:chExt cx="948701" cy="935378"/>
          </a:xfrm>
        </p:grpSpPr>
        <p:sp>
          <p:nvSpPr>
            <p:cNvPr id="5354" name="Google Shape;5354;p7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0" name="Shape 5390"/>
        <p:cNvGrpSpPr/>
        <p:nvPr/>
      </p:nvGrpSpPr>
      <p:grpSpPr>
        <a:xfrm>
          <a:off x="0" y="0"/>
          <a:ext cx="0" cy="0"/>
          <a:chOff x="0" y="0"/>
          <a:chExt cx="0" cy="0"/>
        </a:xfrm>
      </p:grpSpPr>
      <p:grpSp>
        <p:nvGrpSpPr>
          <p:cNvPr id="5391" name="Google Shape;5391;p75"/>
          <p:cNvGrpSpPr/>
          <p:nvPr/>
        </p:nvGrpSpPr>
        <p:grpSpPr>
          <a:xfrm>
            <a:off x="3353582" y="1145627"/>
            <a:ext cx="2363393" cy="1017867"/>
            <a:chOff x="3292400" y="1219146"/>
            <a:chExt cx="2615240" cy="1110239"/>
          </a:xfrm>
        </p:grpSpPr>
        <p:sp>
          <p:nvSpPr>
            <p:cNvPr id="5392" name="Google Shape;5392;p7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5393" name="Google Shape;5393;p7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94" name="Google Shape;5394;p7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5395" name="Google Shape;5395;p7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5396" name="Google Shape;5396;p7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5397" name="Google Shape;5397;p7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5398" name="Google Shape;5398;p7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5399" name="Google Shape;5399;p7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5400" name="Google Shape;5400;p7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5401" name="Google Shape;5401;p7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5402" name="Google Shape;5402;p7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403" name="Google Shape;5403;p7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404" name="Google Shape;5404;p7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405" name="Google Shape;5405;p7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406" name="Google Shape;5406;p75"/>
            <p:cNvGrpSpPr/>
            <p:nvPr/>
          </p:nvGrpSpPr>
          <p:grpSpPr>
            <a:xfrm>
              <a:off x="3748438" y="1378608"/>
              <a:ext cx="2159202" cy="903971"/>
              <a:chOff x="1683525" y="2179850"/>
              <a:chExt cx="4519050" cy="2134525"/>
            </a:xfrm>
          </p:grpSpPr>
          <p:sp>
            <p:nvSpPr>
              <p:cNvPr id="5407" name="Google Shape;5407;p7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8" name="Google Shape;5408;p7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09" name="Google Shape;5409;p7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10" name="Google Shape;5410;p7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11" name="Google Shape;5411;p7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12" name="Google Shape;5412;p7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13" name="Google Shape;5413;p7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14" name="Google Shape;5414;p7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15" name="Google Shape;5415;p7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16" name="Google Shape;5416;p7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17" name="Google Shape;5417;p7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418" name="Google Shape;5418;p7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5419" name="Google Shape;5419;p75"/>
          <p:cNvGraphicFramePr/>
          <p:nvPr/>
        </p:nvGraphicFramePr>
        <p:xfrm>
          <a:off x="5949675" y="2323100"/>
          <a:ext cx="3000000" cy="3000000"/>
        </p:xfrm>
        <a:graphic>
          <a:graphicData uri="http://schemas.openxmlformats.org/drawingml/2006/table">
            <a:tbl>
              <a:tblPr>
                <a:noFill/>
                <a:tableStyleId>{CD7A98FA-E137-40BE-A7B4-0EFA9B87F880}</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420" name="Google Shape;5420;p75"/>
          <p:cNvGrpSpPr/>
          <p:nvPr/>
        </p:nvGrpSpPr>
        <p:grpSpPr>
          <a:xfrm>
            <a:off x="5926924" y="3381697"/>
            <a:ext cx="2519825" cy="1001454"/>
            <a:chOff x="1906114" y="789980"/>
            <a:chExt cx="1487676" cy="606868"/>
          </a:xfrm>
        </p:grpSpPr>
        <p:cxnSp>
          <p:nvCxnSpPr>
            <p:cNvPr id="5421" name="Google Shape;5421;p7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422" name="Google Shape;5422;p7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423" name="Google Shape;5423;p7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424" name="Google Shape;5424;p7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5425" name="Google Shape;5425;p7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5426" name="Google Shape;5426;p7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5427" name="Google Shape;5427;p7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5428" name="Google Shape;5428;p7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5435" name="Google Shape;5435;p7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436" name="Google Shape;5436;p7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437" name="Google Shape;5437;p7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8" name="Google Shape;5438;p75"/>
          <p:cNvGrpSpPr/>
          <p:nvPr/>
        </p:nvGrpSpPr>
        <p:grpSpPr>
          <a:xfrm>
            <a:off x="726399" y="1190655"/>
            <a:ext cx="2394370" cy="976502"/>
            <a:chOff x="749309" y="1112739"/>
            <a:chExt cx="2371603" cy="976502"/>
          </a:xfrm>
        </p:grpSpPr>
        <p:sp>
          <p:nvSpPr>
            <p:cNvPr id="5439" name="Google Shape;5439;p7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471" name="Google Shape;5471;p75"/>
          <p:cNvGraphicFramePr/>
          <p:nvPr/>
        </p:nvGraphicFramePr>
        <p:xfrm>
          <a:off x="5949700" y="1188950"/>
          <a:ext cx="3000000" cy="3000000"/>
        </p:xfrm>
        <a:graphic>
          <a:graphicData uri="http://schemas.openxmlformats.org/drawingml/2006/table">
            <a:tbl>
              <a:tblPr>
                <a:noFill/>
                <a:tableStyleId>{CD7A98FA-E137-40BE-A7B4-0EFA9B87F880}</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472" name="Google Shape;5472;p75"/>
          <p:cNvGraphicFramePr/>
          <p:nvPr/>
        </p:nvGraphicFramePr>
        <p:xfrm>
          <a:off x="3356413" y="2323100"/>
          <a:ext cx="3000000" cy="3000000"/>
        </p:xfrm>
        <a:graphic>
          <a:graphicData uri="http://schemas.openxmlformats.org/drawingml/2006/table">
            <a:tbl>
              <a:tblPr>
                <a:noFill/>
                <a:tableStyleId>{CD7A98FA-E137-40BE-A7B4-0EFA9B87F880}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473" name="Google Shape;5473;p75"/>
          <p:cNvGrpSpPr/>
          <p:nvPr/>
        </p:nvGrpSpPr>
        <p:grpSpPr>
          <a:xfrm>
            <a:off x="4100342" y="2709743"/>
            <a:ext cx="1517436" cy="74460"/>
            <a:chOff x="3980086" y="2804397"/>
            <a:chExt cx="1227600" cy="66900"/>
          </a:xfrm>
        </p:grpSpPr>
        <p:sp>
          <p:nvSpPr>
            <p:cNvPr id="5474" name="Google Shape;5474;p7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6" name="Google Shape;5476;p75"/>
          <p:cNvGrpSpPr/>
          <p:nvPr/>
        </p:nvGrpSpPr>
        <p:grpSpPr>
          <a:xfrm>
            <a:off x="4725406" y="3002330"/>
            <a:ext cx="892956" cy="74460"/>
            <a:chOff x="3980086" y="2804397"/>
            <a:chExt cx="1227600" cy="66900"/>
          </a:xfrm>
        </p:grpSpPr>
        <p:sp>
          <p:nvSpPr>
            <p:cNvPr id="5477" name="Google Shape;5477;p7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75"/>
          <p:cNvGrpSpPr/>
          <p:nvPr/>
        </p:nvGrpSpPr>
        <p:grpSpPr>
          <a:xfrm>
            <a:off x="3358498" y="3361213"/>
            <a:ext cx="2363244" cy="1005943"/>
            <a:chOff x="3358415" y="3361302"/>
            <a:chExt cx="2363244" cy="1024695"/>
          </a:xfrm>
        </p:grpSpPr>
        <p:grpSp>
          <p:nvGrpSpPr>
            <p:cNvPr id="5480" name="Google Shape;5480;p75"/>
            <p:cNvGrpSpPr/>
            <p:nvPr/>
          </p:nvGrpSpPr>
          <p:grpSpPr>
            <a:xfrm>
              <a:off x="3358415" y="3361302"/>
              <a:ext cx="441300" cy="1024695"/>
              <a:chOff x="3358415" y="3361302"/>
              <a:chExt cx="441300" cy="1024695"/>
            </a:xfrm>
          </p:grpSpPr>
          <p:sp>
            <p:nvSpPr>
              <p:cNvPr id="5481" name="Google Shape;5481;p7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7" name="Google Shape;5487;p75"/>
            <p:cNvGrpSpPr/>
            <p:nvPr/>
          </p:nvGrpSpPr>
          <p:grpSpPr>
            <a:xfrm>
              <a:off x="3838901" y="3361302"/>
              <a:ext cx="441300" cy="1024695"/>
              <a:chOff x="3838901" y="3361302"/>
              <a:chExt cx="441300" cy="1024695"/>
            </a:xfrm>
          </p:grpSpPr>
          <p:sp>
            <p:nvSpPr>
              <p:cNvPr id="5488" name="Google Shape;5488;p7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75"/>
            <p:cNvGrpSpPr/>
            <p:nvPr/>
          </p:nvGrpSpPr>
          <p:grpSpPr>
            <a:xfrm>
              <a:off x="4319387" y="3361302"/>
              <a:ext cx="441300" cy="1024695"/>
              <a:chOff x="4319387" y="3361302"/>
              <a:chExt cx="441300" cy="1024695"/>
            </a:xfrm>
          </p:grpSpPr>
          <p:sp>
            <p:nvSpPr>
              <p:cNvPr id="5495" name="Google Shape;5495;p7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1" name="Google Shape;5501;p75"/>
            <p:cNvGrpSpPr/>
            <p:nvPr/>
          </p:nvGrpSpPr>
          <p:grpSpPr>
            <a:xfrm>
              <a:off x="4799873" y="3361302"/>
              <a:ext cx="441300" cy="1024695"/>
              <a:chOff x="4799873" y="3361302"/>
              <a:chExt cx="441300" cy="1024695"/>
            </a:xfrm>
          </p:grpSpPr>
          <p:sp>
            <p:nvSpPr>
              <p:cNvPr id="5502" name="Google Shape;5502;p7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75"/>
            <p:cNvGrpSpPr/>
            <p:nvPr/>
          </p:nvGrpSpPr>
          <p:grpSpPr>
            <a:xfrm>
              <a:off x="5280360" y="3361302"/>
              <a:ext cx="441300" cy="1024695"/>
              <a:chOff x="5280360" y="3361302"/>
              <a:chExt cx="441300" cy="1024695"/>
            </a:xfrm>
          </p:grpSpPr>
          <p:sp>
            <p:nvSpPr>
              <p:cNvPr id="5509" name="Google Shape;5509;p7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515" name="Google Shape;5515;p75"/>
          <p:cNvGraphicFramePr/>
          <p:nvPr/>
        </p:nvGraphicFramePr>
        <p:xfrm>
          <a:off x="724925" y="2323100"/>
          <a:ext cx="3000000" cy="3000000"/>
        </p:xfrm>
        <a:graphic>
          <a:graphicData uri="http://schemas.openxmlformats.org/drawingml/2006/table">
            <a:tbl>
              <a:tblPr>
                <a:noFill/>
                <a:tableStyleId>{CD7A98FA-E137-40BE-A7B4-0EFA9B87F880}</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516" name="Google Shape;5516;p75"/>
          <p:cNvGrpSpPr/>
          <p:nvPr/>
        </p:nvGrpSpPr>
        <p:grpSpPr>
          <a:xfrm>
            <a:off x="726450" y="3372825"/>
            <a:ext cx="2403614" cy="1005900"/>
            <a:chOff x="726450" y="3372825"/>
            <a:chExt cx="2403614" cy="1005900"/>
          </a:xfrm>
        </p:grpSpPr>
        <p:grpSp>
          <p:nvGrpSpPr>
            <p:cNvPr id="5517" name="Google Shape;5517;p75"/>
            <p:cNvGrpSpPr/>
            <p:nvPr/>
          </p:nvGrpSpPr>
          <p:grpSpPr>
            <a:xfrm>
              <a:off x="726450" y="3696000"/>
              <a:ext cx="2403614" cy="500898"/>
              <a:chOff x="726450" y="3696000"/>
              <a:chExt cx="2403614" cy="500898"/>
            </a:xfrm>
          </p:grpSpPr>
          <p:sp>
            <p:nvSpPr>
              <p:cNvPr id="5518" name="Google Shape;5518;p7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19" name="Google Shape;5519;p7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520" name="Google Shape;5520;p75"/>
            <p:cNvGrpSpPr/>
            <p:nvPr/>
          </p:nvGrpSpPr>
          <p:grpSpPr>
            <a:xfrm>
              <a:off x="1348050" y="3372825"/>
              <a:ext cx="1720425" cy="1005900"/>
              <a:chOff x="1348050" y="3372825"/>
              <a:chExt cx="1720425" cy="1005900"/>
            </a:xfrm>
          </p:grpSpPr>
          <p:sp>
            <p:nvSpPr>
              <p:cNvPr id="5521" name="Google Shape;5521;p7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22" name="Google Shape;5522;p7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23" name="Google Shape;5523;p7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24" name="Google Shape;5524;p7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25" name="Google Shape;5525;p7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526" name="Google Shape;5526;p75"/>
            <p:cNvGrpSpPr/>
            <p:nvPr/>
          </p:nvGrpSpPr>
          <p:grpSpPr>
            <a:xfrm>
              <a:off x="1455707" y="3731058"/>
              <a:ext cx="1491150" cy="417657"/>
              <a:chOff x="1455707" y="3731058"/>
              <a:chExt cx="1491150" cy="417657"/>
            </a:xfrm>
          </p:grpSpPr>
          <p:grpSp>
            <p:nvGrpSpPr>
              <p:cNvPr id="5527" name="Google Shape;5527;p75"/>
              <p:cNvGrpSpPr/>
              <p:nvPr/>
            </p:nvGrpSpPr>
            <p:grpSpPr>
              <a:xfrm>
                <a:off x="1472938" y="3745828"/>
                <a:ext cx="72126" cy="53788"/>
                <a:chOff x="1472938" y="3745828"/>
                <a:chExt cx="72126" cy="53788"/>
              </a:xfrm>
            </p:grpSpPr>
            <p:sp>
              <p:nvSpPr>
                <p:cNvPr id="5528" name="Google Shape;5528;p7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75"/>
              <p:cNvGrpSpPr/>
              <p:nvPr/>
            </p:nvGrpSpPr>
            <p:grpSpPr>
              <a:xfrm>
                <a:off x="1819181" y="4089633"/>
                <a:ext cx="72126" cy="53788"/>
                <a:chOff x="1819181" y="4089633"/>
                <a:chExt cx="72126" cy="53788"/>
              </a:xfrm>
            </p:grpSpPr>
            <p:sp>
              <p:nvSpPr>
                <p:cNvPr id="5531" name="Google Shape;5531;p7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3" name="Google Shape;5533;p75"/>
              <p:cNvGrpSpPr/>
              <p:nvPr/>
            </p:nvGrpSpPr>
            <p:grpSpPr>
              <a:xfrm>
                <a:off x="1455707" y="4084171"/>
                <a:ext cx="64321" cy="64544"/>
                <a:chOff x="1455707" y="4084171"/>
                <a:chExt cx="64321" cy="64544"/>
              </a:xfrm>
            </p:grpSpPr>
            <p:sp>
              <p:nvSpPr>
                <p:cNvPr id="5534" name="Google Shape;5534;p7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6" name="Google Shape;5536;p75"/>
              <p:cNvGrpSpPr/>
              <p:nvPr/>
            </p:nvGrpSpPr>
            <p:grpSpPr>
              <a:xfrm>
                <a:off x="1818610" y="3731058"/>
                <a:ext cx="64321" cy="64544"/>
                <a:chOff x="1818610" y="3731058"/>
                <a:chExt cx="64321" cy="64544"/>
              </a:xfrm>
            </p:grpSpPr>
            <p:sp>
              <p:nvSpPr>
                <p:cNvPr id="5537" name="Google Shape;5537;p7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9" name="Google Shape;5539;p75"/>
              <p:cNvGrpSpPr/>
              <p:nvPr/>
            </p:nvGrpSpPr>
            <p:grpSpPr>
              <a:xfrm>
                <a:off x="2172491" y="4089633"/>
                <a:ext cx="72126" cy="53788"/>
                <a:chOff x="2172491" y="4089633"/>
                <a:chExt cx="72126" cy="53788"/>
              </a:xfrm>
            </p:grpSpPr>
            <p:sp>
              <p:nvSpPr>
                <p:cNvPr id="5540" name="Google Shape;5540;p7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2" name="Google Shape;5542;p75"/>
              <p:cNvGrpSpPr/>
              <p:nvPr/>
            </p:nvGrpSpPr>
            <p:grpSpPr>
              <a:xfrm>
                <a:off x="2171920" y="3731058"/>
                <a:ext cx="64321" cy="64544"/>
                <a:chOff x="2171920" y="3731058"/>
                <a:chExt cx="64321" cy="64544"/>
              </a:xfrm>
            </p:grpSpPr>
            <p:sp>
              <p:nvSpPr>
                <p:cNvPr id="5543" name="Google Shape;5543;p7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75"/>
              <p:cNvGrpSpPr/>
              <p:nvPr/>
            </p:nvGrpSpPr>
            <p:grpSpPr>
              <a:xfrm>
                <a:off x="2874730" y="3745828"/>
                <a:ext cx="72126" cy="53788"/>
                <a:chOff x="2874730" y="3745828"/>
                <a:chExt cx="72126" cy="53788"/>
              </a:xfrm>
            </p:grpSpPr>
            <p:sp>
              <p:nvSpPr>
                <p:cNvPr id="5546" name="Google Shape;5546;p7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75"/>
              <p:cNvGrpSpPr/>
              <p:nvPr/>
            </p:nvGrpSpPr>
            <p:grpSpPr>
              <a:xfrm>
                <a:off x="2878589" y="4081481"/>
                <a:ext cx="64321" cy="64544"/>
                <a:chOff x="2878589" y="4081481"/>
                <a:chExt cx="64321" cy="64544"/>
              </a:xfrm>
            </p:grpSpPr>
            <p:sp>
              <p:nvSpPr>
                <p:cNvPr id="5549" name="Google Shape;5549;p7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75"/>
              <p:cNvGrpSpPr/>
              <p:nvPr/>
            </p:nvGrpSpPr>
            <p:grpSpPr>
              <a:xfrm>
                <a:off x="2525796" y="4089633"/>
                <a:ext cx="72126" cy="53788"/>
                <a:chOff x="2525796" y="4089633"/>
                <a:chExt cx="72126" cy="53788"/>
              </a:xfrm>
            </p:grpSpPr>
            <p:sp>
              <p:nvSpPr>
                <p:cNvPr id="5552" name="Google Shape;5552;p7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75"/>
              <p:cNvGrpSpPr/>
              <p:nvPr/>
            </p:nvGrpSpPr>
            <p:grpSpPr>
              <a:xfrm>
                <a:off x="2525225" y="3731058"/>
                <a:ext cx="64321" cy="64544"/>
                <a:chOff x="2525225" y="3731058"/>
                <a:chExt cx="64321" cy="64544"/>
              </a:xfrm>
            </p:grpSpPr>
            <p:sp>
              <p:nvSpPr>
                <p:cNvPr id="5555" name="Google Shape;5555;p7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0" name="Shape 5560"/>
        <p:cNvGrpSpPr/>
        <p:nvPr/>
      </p:nvGrpSpPr>
      <p:grpSpPr>
        <a:xfrm>
          <a:off x="0" y="0"/>
          <a:ext cx="0" cy="0"/>
          <a:chOff x="0" y="0"/>
          <a:chExt cx="0" cy="0"/>
        </a:xfrm>
      </p:grpSpPr>
      <p:grpSp>
        <p:nvGrpSpPr>
          <p:cNvPr id="5561" name="Google Shape;5561;p76"/>
          <p:cNvGrpSpPr/>
          <p:nvPr/>
        </p:nvGrpSpPr>
        <p:grpSpPr>
          <a:xfrm>
            <a:off x="732428" y="1171356"/>
            <a:ext cx="845921" cy="690752"/>
            <a:chOff x="732428" y="1198513"/>
            <a:chExt cx="845921" cy="690752"/>
          </a:xfrm>
        </p:grpSpPr>
        <p:grpSp>
          <p:nvGrpSpPr>
            <p:cNvPr id="5562" name="Google Shape;5562;p76"/>
            <p:cNvGrpSpPr/>
            <p:nvPr/>
          </p:nvGrpSpPr>
          <p:grpSpPr>
            <a:xfrm>
              <a:off x="823030" y="1198513"/>
              <a:ext cx="755319" cy="690752"/>
              <a:chOff x="823030" y="1198513"/>
              <a:chExt cx="755319" cy="690752"/>
            </a:xfrm>
          </p:grpSpPr>
          <p:sp>
            <p:nvSpPr>
              <p:cNvPr id="5563" name="Google Shape;5563;p7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76"/>
            <p:cNvGrpSpPr/>
            <p:nvPr/>
          </p:nvGrpSpPr>
          <p:grpSpPr>
            <a:xfrm>
              <a:off x="732428" y="1239937"/>
              <a:ext cx="739912" cy="607886"/>
              <a:chOff x="732428" y="1239937"/>
              <a:chExt cx="739912" cy="607886"/>
            </a:xfrm>
          </p:grpSpPr>
          <p:sp>
            <p:nvSpPr>
              <p:cNvPr id="5566" name="Google Shape;5566;p7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76"/>
            <p:cNvGrpSpPr/>
            <p:nvPr/>
          </p:nvGrpSpPr>
          <p:grpSpPr>
            <a:xfrm>
              <a:off x="732428" y="1277018"/>
              <a:ext cx="702832" cy="533758"/>
              <a:chOff x="732428" y="1277018"/>
              <a:chExt cx="702832" cy="533758"/>
            </a:xfrm>
          </p:grpSpPr>
          <p:sp>
            <p:nvSpPr>
              <p:cNvPr id="5569" name="Google Shape;5569;p7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76"/>
            <p:cNvGrpSpPr/>
            <p:nvPr/>
          </p:nvGrpSpPr>
          <p:grpSpPr>
            <a:xfrm>
              <a:off x="931170" y="1306653"/>
              <a:ext cx="647179" cy="474455"/>
              <a:chOff x="931170" y="1306653"/>
              <a:chExt cx="647179" cy="474455"/>
            </a:xfrm>
          </p:grpSpPr>
          <p:sp>
            <p:nvSpPr>
              <p:cNvPr id="5572" name="Google Shape;5572;p7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4" name="Google Shape;5574;p7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76"/>
          <p:cNvGrpSpPr/>
          <p:nvPr/>
        </p:nvGrpSpPr>
        <p:grpSpPr>
          <a:xfrm>
            <a:off x="3964037" y="1171363"/>
            <a:ext cx="634656" cy="699982"/>
            <a:chOff x="5985650" y="2860025"/>
            <a:chExt cx="1396075" cy="1539775"/>
          </a:xfrm>
        </p:grpSpPr>
        <p:sp>
          <p:nvSpPr>
            <p:cNvPr id="5576" name="Google Shape;5576;p7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76"/>
          <p:cNvGrpSpPr/>
          <p:nvPr/>
        </p:nvGrpSpPr>
        <p:grpSpPr>
          <a:xfrm>
            <a:off x="4719687" y="1171356"/>
            <a:ext cx="725845" cy="699975"/>
            <a:chOff x="4249973" y="1201875"/>
            <a:chExt cx="1958568" cy="1888762"/>
          </a:xfrm>
        </p:grpSpPr>
        <p:sp>
          <p:nvSpPr>
            <p:cNvPr id="5609" name="Google Shape;5609;p7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0" name="Google Shape;5610;p76"/>
            <p:cNvGrpSpPr/>
            <p:nvPr/>
          </p:nvGrpSpPr>
          <p:grpSpPr>
            <a:xfrm>
              <a:off x="5853086" y="1789142"/>
              <a:ext cx="355454" cy="1048099"/>
              <a:chOff x="5576108" y="2016725"/>
              <a:chExt cx="565200" cy="1666560"/>
            </a:xfrm>
          </p:grpSpPr>
          <p:sp>
            <p:nvSpPr>
              <p:cNvPr id="5611" name="Google Shape;5611;p7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12" name="Google Shape;5612;p7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76"/>
            <p:cNvGrpSpPr/>
            <p:nvPr/>
          </p:nvGrpSpPr>
          <p:grpSpPr>
            <a:xfrm>
              <a:off x="4869455" y="2691676"/>
              <a:ext cx="1013897" cy="398961"/>
              <a:chOff x="4012057" y="3451825"/>
              <a:chExt cx="1612175" cy="634379"/>
            </a:xfrm>
          </p:grpSpPr>
          <p:sp>
            <p:nvSpPr>
              <p:cNvPr id="5614" name="Google Shape;5614;p7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15" name="Google Shape;5615;p7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76"/>
            <p:cNvGrpSpPr/>
            <p:nvPr/>
          </p:nvGrpSpPr>
          <p:grpSpPr>
            <a:xfrm>
              <a:off x="4276937" y="2155961"/>
              <a:ext cx="651965" cy="891358"/>
              <a:chOff x="3069908" y="2599997"/>
              <a:chExt cx="1036675" cy="1417328"/>
            </a:xfrm>
          </p:grpSpPr>
          <p:sp>
            <p:nvSpPr>
              <p:cNvPr id="5617" name="Google Shape;5617;p7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18" name="Google Shape;5618;p7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76"/>
            <p:cNvGrpSpPr/>
            <p:nvPr/>
          </p:nvGrpSpPr>
          <p:grpSpPr>
            <a:xfrm>
              <a:off x="5054918" y="1201875"/>
              <a:ext cx="999548" cy="602711"/>
              <a:chOff x="4306958" y="1082925"/>
              <a:chExt cx="1589359" cy="958358"/>
            </a:xfrm>
          </p:grpSpPr>
          <p:sp>
            <p:nvSpPr>
              <p:cNvPr id="5620" name="Google Shape;5620;p7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21" name="Google Shape;5621;p7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76"/>
            <p:cNvGrpSpPr/>
            <p:nvPr/>
          </p:nvGrpSpPr>
          <p:grpSpPr>
            <a:xfrm>
              <a:off x="4249973" y="1303451"/>
              <a:ext cx="799317" cy="841334"/>
              <a:chOff x="3027033" y="1244439"/>
              <a:chExt cx="1270977" cy="1337786"/>
            </a:xfrm>
          </p:grpSpPr>
          <p:sp>
            <p:nvSpPr>
              <p:cNvPr id="5623" name="Google Shape;5623;p7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24" name="Google Shape;5624;p7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5" name="Google Shape;5625;p76"/>
          <p:cNvGrpSpPr/>
          <p:nvPr/>
        </p:nvGrpSpPr>
        <p:grpSpPr>
          <a:xfrm>
            <a:off x="4072551" y="2058137"/>
            <a:ext cx="750769" cy="683784"/>
            <a:chOff x="4204684" y="2104422"/>
            <a:chExt cx="699822" cy="637382"/>
          </a:xfrm>
        </p:grpSpPr>
        <p:grpSp>
          <p:nvGrpSpPr>
            <p:cNvPr id="5626" name="Google Shape;5626;p76"/>
            <p:cNvGrpSpPr/>
            <p:nvPr/>
          </p:nvGrpSpPr>
          <p:grpSpPr>
            <a:xfrm>
              <a:off x="4204684" y="2430067"/>
              <a:ext cx="342957" cy="311738"/>
              <a:chOff x="4204684" y="2430067"/>
              <a:chExt cx="342957" cy="311738"/>
            </a:xfrm>
          </p:grpSpPr>
          <p:sp>
            <p:nvSpPr>
              <p:cNvPr id="5627" name="Google Shape;5627;p7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76"/>
            <p:cNvGrpSpPr/>
            <p:nvPr/>
          </p:nvGrpSpPr>
          <p:grpSpPr>
            <a:xfrm>
              <a:off x="4561586" y="2430067"/>
              <a:ext cx="342920" cy="311738"/>
              <a:chOff x="4561586" y="2430067"/>
              <a:chExt cx="342920" cy="311738"/>
            </a:xfrm>
          </p:grpSpPr>
          <p:sp>
            <p:nvSpPr>
              <p:cNvPr id="5630" name="Google Shape;5630;p7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76"/>
            <p:cNvGrpSpPr/>
            <p:nvPr/>
          </p:nvGrpSpPr>
          <p:grpSpPr>
            <a:xfrm>
              <a:off x="4561586" y="2104422"/>
              <a:ext cx="342920" cy="311738"/>
              <a:chOff x="4561586" y="2104422"/>
              <a:chExt cx="342920" cy="311738"/>
            </a:xfrm>
          </p:grpSpPr>
          <p:sp>
            <p:nvSpPr>
              <p:cNvPr id="5633" name="Google Shape;5633;p7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5" name="Google Shape;5635;p76"/>
            <p:cNvGrpSpPr/>
            <p:nvPr/>
          </p:nvGrpSpPr>
          <p:grpSpPr>
            <a:xfrm>
              <a:off x="4204684" y="2104422"/>
              <a:ext cx="342957" cy="311664"/>
              <a:chOff x="4204684" y="2104422"/>
              <a:chExt cx="342957" cy="311664"/>
            </a:xfrm>
          </p:grpSpPr>
          <p:sp>
            <p:nvSpPr>
              <p:cNvPr id="5636" name="Google Shape;5636;p7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38" name="Google Shape;5638;p76"/>
          <p:cNvGrpSpPr/>
          <p:nvPr/>
        </p:nvGrpSpPr>
        <p:grpSpPr>
          <a:xfrm>
            <a:off x="5536984" y="1171351"/>
            <a:ext cx="660591" cy="688867"/>
            <a:chOff x="5830645" y="1267368"/>
            <a:chExt cx="530340" cy="553040"/>
          </a:xfrm>
        </p:grpSpPr>
        <p:sp>
          <p:nvSpPr>
            <p:cNvPr id="5639" name="Google Shape;5639;p7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0" name="Google Shape;5640;p76"/>
            <p:cNvGrpSpPr/>
            <p:nvPr/>
          </p:nvGrpSpPr>
          <p:grpSpPr>
            <a:xfrm>
              <a:off x="5830645" y="1267368"/>
              <a:ext cx="259743" cy="269909"/>
              <a:chOff x="5830645" y="1267368"/>
              <a:chExt cx="259743" cy="269909"/>
            </a:xfrm>
          </p:grpSpPr>
          <p:sp>
            <p:nvSpPr>
              <p:cNvPr id="5641" name="Google Shape;5641;p7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76"/>
            <p:cNvGrpSpPr/>
            <p:nvPr/>
          </p:nvGrpSpPr>
          <p:grpSpPr>
            <a:xfrm>
              <a:off x="6101293" y="1267368"/>
              <a:ext cx="259692" cy="269909"/>
              <a:chOff x="6101293" y="1267368"/>
              <a:chExt cx="259692" cy="269909"/>
            </a:xfrm>
          </p:grpSpPr>
          <p:sp>
            <p:nvSpPr>
              <p:cNvPr id="5644" name="Google Shape;5644;p7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76"/>
            <p:cNvGrpSpPr/>
            <p:nvPr/>
          </p:nvGrpSpPr>
          <p:grpSpPr>
            <a:xfrm>
              <a:off x="5830645" y="1550500"/>
              <a:ext cx="259692" cy="269909"/>
              <a:chOff x="5830645" y="1550500"/>
              <a:chExt cx="259692" cy="269909"/>
            </a:xfrm>
          </p:grpSpPr>
          <p:sp>
            <p:nvSpPr>
              <p:cNvPr id="5647" name="Google Shape;5647;p7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76"/>
            <p:cNvGrpSpPr/>
            <p:nvPr/>
          </p:nvGrpSpPr>
          <p:grpSpPr>
            <a:xfrm>
              <a:off x="6101293" y="1550500"/>
              <a:ext cx="259692" cy="269909"/>
              <a:chOff x="6101293" y="1550500"/>
              <a:chExt cx="259692" cy="269909"/>
            </a:xfrm>
          </p:grpSpPr>
          <p:sp>
            <p:nvSpPr>
              <p:cNvPr id="5650" name="Google Shape;5650;p7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2" name="Google Shape;5652;p76"/>
          <p:cNvGrpSpPr/>
          <p:nvPr/>
        </p:nvGrpSpPr>
        <p:grpSpPr>
          <a:xfrm>
            <a:off x="739138" y="2061810"/>
            <a:ext cx="697154" cy="679574"/>
            <a:chOff x="2679875" y="2361475"/>
            <a:chExt cx="780425" cy="760575"/>
          </a:xfrm>
        </p:grpSpPr>
        <p:sp>
          <p:nvSpPr>
            <p:cNvPr id="5653" name="Google Shape;5653;p7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76"/>
          <p:cNvGrpSpPr/>
          <p:nvPr/>
        </p:nvGrpSpPr>
        <p:grpSpPr>
          <a:xfrm>
            <a:off x="3138297" y="1171402"/>
            <a:ext cx="735829" cy="684547"/>
            <a:chOff x="3351965" y="1148808"/>
            <a:chExt cx="750770" cy="698375"/>
          </a:xfrm>
        </p:grpSpPr>
        <p:grpSp>
          <p:nvGrpSpPr>
            <p:cNvPr id="5660" name="Google Shape;5660;p76"/>
            <p:cNvGrpSpPr/>
            <p:nvPr/>
          </p:nvGrpSpPr>
          <p:grpSpPr>
            <a:xfrm>
              <a:off x="3586796" y="1148808"/>
              <a:ext cx="294857" cy="286830"/>
              <a:chOff x="3750225" y="1774000"/>
              <a:chExt cx="149575" cy="145525"/>
            </a:xfrm>
          </p:grpSpPr>
          <p:sp>
            <p:nvSpPr>
              <p:cNvPr id="5661" name="Google Shape;5661;p7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3" name="Google Shape;5663;p76"/>
            <p:cNvGrpSpPr/>
            <p:nvPr/>
          </p:nvGrpSpPr>
          <p:grpSpPr>
            <a:xfrm>
              <a:off x="3779245" y="1375768"/>
              <a:ext cx="323490" cy="286978"/>
              <a:chOff x="3847850" y="1889150"/>
              <a:chExt cx="164100" cy="145600"/>
            </a:xfrm>
          </p:grpSpPr>
          <p:sp>
            <p:nvSpPr>
              <p:cNvPr id="5664" name="Google Shape;5664;p7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76"/>
            <p:cNvGrpSpPr/>
            <p:nvPr/>
          </p:nvGrpSpPr>
          <p:grpSpPr>
            <a:xfrm>
              <a:off x="3351965" y="1330435"/>
              <a:ext cx="295449" cy="285401"/>
              <a:chOff x="3631100" y="1866150"/>
              <a:chExt cx="149875" cy="144800"/>
            </a:xfrm>
          </p:grpSpPr>
          <p:sp>
            <p:nvSpPr>
              <p:cNvPr id="5667" name="Google Shape;5667;p7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76"/>
            <p:cNvGrpSpPr/>
            <p:nvPr/>
          </p:nvGrpSpPr>
          <p:grpSpPr>
            <a:xfrm>
              <a:off x="3548208" y="1560352"/>
              <a:ext cx="294808" cy="286830"/>
              <a:chOff x="3730650" y="1982800"/>
              <a:chExt cx="149550" cy="145525"/>
            </a:xfrm>
          </p:grpSpPr>
          <p:sp>
            <p:nvSpPr>
              <p:cNvPr id="5670" name="Google Shape;5670;p7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2" name="Google Shape;5672;p76"/>
          <p:cNvGrpSpPr/>
          <p:nvPr/>
        </p:nvGrpSpPr>
        <p:grpSpPr>
          <a:xfrm>
            <a:off x="7639949" y="1171356"/>
            <a:ext cx="804565" cy="677795"/>
            <a:chOff x="7636443" y="1204988"/>
            <a:chExt cx="804565" cy="677795"/>
          </a:xfrm>
        </p:grpSpPr>
        <p:grpSp>
          <p:nvGrpSpPr>
            <p:cNvPr id="5673" name="Google Shape;5673;p76"/>
            <p:cNvGrpSpPr/>
            <p:nvPr/>
          </p:nvGrpSpPr>
          <p:grpSpPr>
            <a:xfrm>
              <a:off x="7636443" y="1509705"/>
              <a:ext cx="804565" cy="373078"/>
              <a:chOff x="7636443" y="1509705"/>
              <a:chExt cx="804565" cy="373078"/>
            </a:xfrm>
          </p:grpSpPr>
          <p:sp>
            <p:nvSpPr>
              <p:cNvPr id="5674" name="Google Shape;5674;p7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76"/>
            <p:cNvGrpSpPr/>
            <p:nvPr/>
          </p:nvGrpSpPr>
          <p:grpSpPr>
            <a:xfrm>
              <a:off x="7636443" y="1408133"/>
              <a:ext cx="804565" cy="373078"/>
              <a:chOff x="7636443" y="1408133"/>
              <a:chExt cx="804565" cy="373078"/>
            </a:xfrm>
          </p:grpSpPr>
          <p:sp>
            <p:nvSpPr>
              <p:cNvPr id="5677" name="Google Shape;5677;p7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76"/>
            <p:cNvGrpSpPr/>
            <p:nvPr/>
          </p:nvGrpSpPr>
          <p:grpSpPr>
            <a:xfrm>
              <a:off x="7636443" y="1306560"/>
              <a:ext cx="804565" cy="373078"/>
              <a:chOff x="7636443" y="1306560"/>
              <a:chExt cx="804565" cy="373078"/>
            </a:xfrm>
          </p:grpSpPr>
          <p:sp>
            <p:nvSpPr>
              <p:cNvPr id="5680" name="Google Shape;5680;p7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2" name="Google Shape;5682;p76"/>
            <p:cNvGrpSpPr/>
            <p:nvPr/>
          </p:nvGrpSpPr>
          <p:grpSpPr>
            <a:xfrm>
              <a:off x="7636443" y="1204988"/>
              <a:ext cx="804565" cy="373078"/>
              <a:chOff x="7636443" y="1204988"/>
              <a:chExt cx="804565" cy="373078"/>
            </a:xfrm>
          </p:grpSpPr>
          <p:sp>
            <p:nvSpPr>
              <p:cNvPr id="5683" name="Google Shape;5683;p7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5" name="Google Shape;5685;p76"/>
          <p:cNvGrpSpPr/>
          <p:nvPr/>
        </p:nvGrpSpPr>
        <p:grpSpPr>
          <a:xfrm>
            <a:off x="4978796" y="2078771"/>
            <a:ext cx="661339" cy="661188"/>
            <a:chOff x="3990000" y="975400"/>
            <a:chExt cx="3934200" cy="3933300"/>
          </a:xfrm>
        </p:grpSpPr>
        <p:sp>
          <p:nvSpPr>
            <p:cNvPr id="5686" name="Google Shape;5686;p7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76"/>
          <p:cNvGrpSpPr/>
          <p:nvPr/>
        </p:nvGrpSpPr>
        <p:grpSpPr>
          <a:xfrm>
            <a:off x="6622444" y="2057409"/>
            <a:ext cx="868881" cy="684241"/>
            <a:chOff x="6598259" y="2078634"/>
            <a:chExt cx="868881" cy="684241"/>
          </a:xfrm>
        </p:grpSpPr>
        <p:sp>
          <p:nvSpPr>
            <p:cNvPr id="5691" name="Google Shape;5691;p7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7" name="Google Shape;5697;p76"/>
            <p:cNvGrpSpPr/>
            <p:nvPr/>
          </p:nvGrpSpPr>
          <p:grpSpPr>
            <a:xfrm>
              <a:off x="6808175" y="2078634"/>
              <a:ext cx="452229" cy="684241"/>
              <a:chOff x="6808175" y="2078634"/>
              <a:chExt cx="452229" cy="684241"/>
            </a:xfrm>
          </p:grpSpPr>
          <p:sp>
            <p:nvSpPr>
              <p:cNvPr id="5698" name="Google Shape;5698;p7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4" name="Google Shape;5704;p76"/>
              <p:cNvGrpSpPr/>
              <p:nvPr/>
            </p:nvGrpSpPr>
            <p:grpSpPr>
              <a:xfrm>
                <a:off x="6821586" y="2078634"/>
                <a:ext cx="426871" cy="684241"/>
                <a:chOff x="6821586" y="2078634"/>
                <a:chExt cx="426871" cy="684241"/>
              </a:xfrm>
            </p:grpSpPr>
            <p:grpSp>
              <p:nvGrpSpPr>
                <p:cNvPr id="5705" name="Google Shape;5705;p76"/>
                <p:cNvGrpSpPr/>
                <p:nvPr/>
              </p:nvGrpSpPr>
              <p:grpSpPr>
                <a:xfrm>
                  <a:off x="6821586" y="2078634"/>
                  <a:ext cx="426871" cy="684241"/>
                  <a:chOff x="6821586" y="2078634"/>
                  <a:chExt cx="426871" cy="684241"/>
                </a:xfrm>
              </p:grpSpPr>
              <p:sp>
                <p:nvSpPr>
                  <p:cNvPr id="5706" name="Google Shape;5706;p7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5" name="Google Shape;5725;p7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31" name="Google Shape;5731;p76"/>
          <p:cNvGrpSpPr/>
          <p:nvPr/>
        </p:nvGrpSpPr>
        <p:grpSpPr>
          <a:xfrm>
            <a:off x="5795610" y="2063018"/>
            <a:ext cx="671358" cy="671358"/>
            <a:chOff x="6535625" y="760425"/>
            <a:chExt cx="1665900" cy="1665900"/>
          </a:xfrm>
        </p:grpSpPr>
        <p:sp>
          <p:nvSpPr>
            <p:cNvPr id="5732" name="Google Shape;5732;p76"/>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6"/>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6"/>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6"/>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76"/>
          <p:cNvGrpSpPr/>
          <p:nvPr/>
        </p:nvGrpSpPr>
        <p:grpSpPr>
          <a:xfrm>
            <a:off x="732427" y="3731418"/>
            <a:ext cx="1340789" cy="640830"/>
            <a:chOff x="238125" y="1151100"/>
            <a:chExt cx="7139450" cy="3412300"/>
          </a:xfrm>
        </p:grpSpPr>
        <p:sp>
          <p:nvSpPr>
            <p:cNvPr id="5737" name="Google Shape;5737;p7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76"/>
          <p:cNvGrpSpPr/>
          <p:nvPr/>
        </p:nvGrpSpPr>
        <p:grpSpPr>
          <a:xfrm>
            <a:off x="5599650" y="2934699"/>
            <a:ext cx="985357" cy="585764"/>
            <a:chOff x="5145061" y="2881789"/>
            <a:chExt cx="1107641" cy="658458"/>
          </a:xfrm>
        </p:grpSpPr>
        <p:grpSp>
          <p:nvGrpSpPr>
            <p:cNvPr id="5750" name="Google Shape;5750;p76"/>
            <p:cNvGrpSpPr/>
            <p:nvPr/>
          </p:nvGrpSpPr>
          <p:grpSpPr>
            <a:xfrm>
              <a:off x="5722989" y="3244587"/>
              <a:ext cx="529713" cy="295659"/>
              <a:chOff x="5722989" y="3244587"/>
              <a:chExt cx="529713" cy="295659"/>
            </a:xfrm>
          </p:grpSpPr>
          <p:sp>
            <p:nvSpPr>
              <p:cNvPr id="5751" name="Google Shape;5751;p7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52" name="Google Shape;5752;p7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53" name="Google Shape;5753;p76"/>
            <p:cNvGrpSpPr/>
            <p:nvPr/>
          </p:nvGrpSpPr>
          <p:grpSpPr>
            <a:xfrm>
              <a:off x="5145061" y="3244587"/>
              <a:ext cx="536807" cy="295659"/>
              <a:chOff x="5145061" y="3244587"/>
              <a:chExt cx="536807" cy="295659"/>
            </a:xfrm>
          </p:grpSpPr>
          <p:sp>
            <p:nvSpPr>
              <p:cNvPr id="5754" name="Google Shape;5754;p7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55" name="Google Shape;5755;p7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56" name="Google Shape;5756;p76"/>
            <p:cNvGrpSpPr/>
            <p:nvPr/>
          </p:nvGrpSpPr>
          <p:grpSpPr>
            <a:xfrm>
              <a:off x="5341327" y="2898245"/>
              <a:ext cx="532309" cy="614891"/>
              <a:chOff x="5341327" y="2898245"/>
              <a:chExt cx="532309" cy="614891"/>
            </a:xfrm>
          </p:grpSpPr>
          <p:sp>
            <p:nvSpPr>
              <p:cNvPr id="5757" name="Google Shape;5757;p7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58" name="Google Shape;5758;p7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59" name="Google Shape;5759;p76"/>
            <p:cNvGrpSpPr/>
            <p:nvPr/>
          </p:nvGrpSpPr>
          <p:grpSpPr>
            <a:xfrm>
              <a:off x="5532290" y="2881789"/>
              <a:ext cx="620516" cy="305456"/>
              <a:chOff x="5532290" y="2881789"/>
              <a:chExt cx="620516" cy="305456"/>
            </a:xfrm>
          </p:grpSpPr>
          <p:sp>
            <p:nvSpPr>
              <p:cNvPr id="5760" name="Google Shape;5760;p7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61" name="Google Shape;5761;p7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762" name="Google Shape;5762;p76"/>
          <p:cNvGrpSpPr/>
          <p:nvPr/>
        </p:nvGrpSpPr>
        <p:grpSpPr>
          <a:xfrm>
            <a:off x="8178573" y="3726757"/>
            <a:ext cx="269068" cy="645491"/>
            <a:chOff x="7026852" y="3311869"/>
            <a:chExt cx="434331" cy="1041954"/>
          </a:xfrm>
        </p:grpSpPr>
        <p:sp>
          <p:nvSpPr>
            <p:cNvPr id="5763" name="Google Shape;5763;p7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76"/>
          <p:cNvGrpSpPr/>
          <p:nvPr/>
        </p:nvGrpSpPr>
        <p:grpSpPr>
          <a:xfrm>
            <a:off x="6195154" y="3765995"/>
            <a:ext cx="293882" cy="293836"/>
            <a:chOff x="4873519" y="3311869"/>
            <a:chExt cx="499374" cy="499296"/>
          </a:xfrm>
        </p:grpSpPr>
        <p:sp>
          <p:nvSpPr>
            <p:cNvPr id="5767" name="Google Shape;5767;p7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76"/>
          <p:cNvGrpSpPr/>
          <p:nvPr/>
        </p:nvGrpSpPr>
        <p:grpSpPr>
          <a:xfrm>
            <a:off x="6195154" y="4078366"/>
            <a:ext cx="293882" cy="293882"/>
            <a:chOff x="4873519" y="3875839"/>
            <a:chExt cx="499374" cy="499374"/>
          </a:xfrm>
        </p:grpSpPr>
        <p:sp>
          <p:nvSpPr>
            <p:cNvPr id="5770" name="Google Shape;5770;p7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76"/>
          <p:cNvGrpSpPr/>
          <p:nvPr/>
        </p:nvGrpSpPr>
        <p:grpSpPr>
          <a:xfrm>
            <a:off x="2425681" y="2050319"/>
            <a:ext cx="698104" cy="698208"/>
            <a:chOff x="2565073" y="2075876"/>
            <a:chExt cx="672482" cy="672518"/>
          </a:xfrm>
        </p:grpSpPr>
        <p:sp>
          <p:nvSpPr>
            <p:cNvPr id="5773" name="Google Shape;5773;p7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76"/>
          <p:cNvGrpSpPr/>
          <p:nvPr/>
        </p:nvGrpSpPr>
        <p:grpSpPr>
          <a:xfrm>
            <a:off x="5649092" y="3734919"/>
            <a:ext cx="438354" cy="637329"/>
            <a:chOff x="1697726" y="3244179"/>
            <a:chExt cx="788124" cy="1146069"/>
          </a:xfrm>
        </p:grpSpPr>
        <p:sp>
          <p:nvSpPr>
            <p:cNvPr id="5780" name="Google Shape;5780;p7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2" name="Google Shape;5782;p76"/>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3" name="Google Shape;5783;p76"/>
          <p:cNvGrpSpPr/>
          <p:nvPr/>
        </p:nvGrpSpPr>
        <p:grpSpPr>
          <a:xfrm>
            <a:off x="7650306" y="2063282"/>
            <a:ext cx="799565" cy="670282"/>
            <a:chOff x="7617850" y="2063282"/>
            <a:chExt cx="799565" cy="670282"/>
          </a:xfrm>
        </p:grpSpPr>
        <p:cxnSp>
          <p:nvCxnSpPr>
            <p:cNvPr id="5784" name="Google Shape;5784;p7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85" name="Google Shape;5785;p7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86" name="Google Shape;5786;p7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87" name="Google Shape;5787;p7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88" name="Google Shape;5788;p7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789" name="Google Shape;5789;p7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790" name="Google Shape;5790;p76"/>
            <p:cNvGrpSpPr/>
            <p:nvPr/>
          </p:nvGrpSpPr>
          <p:grpSpPr>
            <a:xfrm>
              <a:off x="7734309" y="2063282"/>
              <a:ext cx="570957" cy="620095"/>
              <a:chOff x="7734309" y="2063282"/>
              <a:chExt cx="570957" cy="620095"/>
            </a:xfrm>
          </p:grpSpPr>
          <p:grpSp>
            <p:nvGrpSpPr>
              <p:cNvPr id="5791" name="Google Shape;5791;p76"/>
              <p:cNvGrpSpPr/>
              <p:nvPr/>
            </p:nvGrpSpPr>
            <p:grpSpPr>
              <a:xfrm>
                <a:off x="8031573" y="2063282"/>
                <a:ext cx="273693" cy="620095"/>
                <a:chOff x="8031573" y="2063282"/>
                <a:chExt cx="273693" cy="620095"/>
              </a:xfrm>
            </p:grpSpPr>
            <p:sp>
              <p:nvSpPr>
                <p:cNvPr id="5792" name="Google Shape;5792;p7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76"/>
              <p:cNvGrpSpPr/>
              <p:nvPr/>
            </p:nvGrpSpPr>
            <p:grpSpPr>
              <a:xfrm flipH="1">
                <a:off x="7734309" y="2063282"/>
                <a:ext cx="273693" cy="620095"/>
                <a:chOff x="8031573" y="2063282"/>
                <a:chExt cx="273693" cy="620095"/>
              </a:xfrm>
            </p:grpSpPr>
            <p:sp>
              <p:nvSpPr>
                <p:cNvPr id="5797" name="Google Shape;5797;p7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801" name="Google Shape;5801;p76"/>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6"/>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3" name="Google Shape;5803;p76"/>
          <p:cNvGrpSpPr/>
          <p:nvPr/>
        </p:nvGrpSpPr>
        <p:grpSpPr>
          <a:xfrm>
            <a:off x="7836913" y="2916765"/>
            <a:ext cx="602567" cy="601884"/>
            <a:chOff x="1186975" y="238125"/>
            <a:chExt cx="5244275" cy="5238325"/>
          </a:xfrm>
        </p:grpSpPr>
        <p:sp>
          <p:nvSpPr>
            <p:cNvPr id="5804" name="Google Shape;5804;p7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8" name="Google Shape;5808;p76"/>
          <p:cNvGrpSpPr/>
          <p:nvPr/>
        </p:nvGrpSpPr>
        <p:grpSpPr>
          <a:xfrm>
            <a:off x="3279650" y="2056249"/>
            <a:ext cx="651848" cy="687338"/>
            <a:chOff x="3400515" y="2056248"/>
            <a:chExt cx="698134" cy="735987"/>
          </a:xfrm>
        </p:grpSpPr>
        <p:grpSp>
          <p:nvGrpSpPr>
            <p:cNvPr id="5809" name="Google Shape;5809;p76"/>
            <p:cNvGrpSpPr/>
            <p:nvPr/>
          </p:nvGrpSpPr>
          <p:grpSpPr>
            <a:xfrm>
              <a:off x="3400515" y="2283913"/>
              <a:ext cx="312919" cy="219900"/>
              <a:chOff x="3400515" y="2283913"/>
              <a:chExt cx="312919" cy="219900"/>
            </a:xfrm>
          </p:grpSpPr>
          <p:sp>
            <p:nvSpPr>
              <p:cNvPr id="5810" name="Google Shape;5810;p7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11" name="Google Shape;5811;p7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812" name="Google Shape;5812;p76"/>
            <p:cNvGrpSpPr/>
            <p:nvPr/>
          </p:nvGrpSpPr>
          <p:grpSpPr>
            <a:xfrm>
              <a:off x="3547823" y="2461089"/>
              <a:ext cx="219900" cy="331146"/>
              <a:chOff x="3547823" y="2461089"/>
              <a:chExt cx="219900" cy="331146"/>
            </a:xfrm>
          </p:grpSpPr>
          <p:sp>
            <p:nvSpPr>
              <p:cNvPr id="5813" name="Google Shape;5813;p7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14" name="Google Shape;5814;p7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815" name="Google Shape;5815;p76"/>
            <p:cNvGrpSpPr/>
            <p:nvPr/>
          </p:nvGrpSpPr>
          <p:grpSpPr>
            <a:xfrm>
              <a:off x="3734138" y="2461089"/>
              <a:ext cx="219900" cy="331146"/>
              <a:chOff x="3734138" y="2461089"/>
              <a:chExt cx="219900" cy="331146"/>
            </a:xfrm>
          </p:grpSpPr>
          <p:sp>
            <p:nvSpPr>
              <p:cNvPr id="5816" name="Google Shape;5816;p7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17" name="Google Shape;5817;p7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818" name="Google Shape;5818;p76"/>
            <p:cNvGrpSpPr/>
            <p:nvPr/>
          </p:nvGrpSpPr>
          <p:grpSpPr>
            <a:xfrm>
              <a:off x="3787560" y="2281742"/>
              <a:ext cx="311089" cy="219900"/>
              <a:chOff x="3787560" y="2281742"/>
              <a:chExt cx="311089" cy="219900"/>
            </a:xfrm>
          </p:grpSpPr>
          <p:sp>
            <p:nvSpPr>
              <p:cNvPr id="5819" name="Google Shape;5819;p7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20" name="Google Shape;5820;p7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821" name="Google Shape;5821;p76"/>
            <p:cNvGrpSpPr/>
            <p:nvPr/>
          </p:nvGrpSpPr>
          <p:grpSpPr>
            <a:xfrm>
              <a:off x="3637290" y="2056248"/>
              <a:ext cx="219900" cy="330736"/>
              <a:chOff x="3637290" y="2056248"/>
              <a:chExt cx="219900" cy="330736"/>
            </a:xfrm>
          </p:grpSpPr>
          <p:sp>
            <p:nvSpPr>
              <p:cNvPr id="5822" name="Google Shape;5822;p7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823" name="Google Shape;5823;p7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824" name="Google Shape;5824;p76"/>
          <p:cNvGrpSpPr/>
          <p:nvPr/>
        </p:nvGrpSpPr>
        <p:grpSpPr>
          <a:xfrm>
            <a:off x="2571356" y="2926255"/>
            <a:ext cx="1268144" cy="592394"/>
            <a:chOff x="238125" y="1188750"/>
            <a:chExt cx="7140450" cy="3335550"/>
          </a:xfrm>
        </p:grpSpPr>
        <p:sp>
          <p:nvSpPr>
            <p:cNvPr id="5825" name="Google Shape;5825;p7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76"/>
          <p:cNvGrpSpPr/>
          <p:nvPr/>
        </p:nvGrpSpPr>
        <p:grpSpPr>
          <a:xfrm>
            <a:off x="6679257" y="2928410"/>
            <a:ext cx="1053944" cy="590147"/>
            <a:chOff x="238125" y="1335475"/>
            <a:chExt cx="5418735" cy="3034175"/>
          </a:xfrm>
        </p:grpSpPr>
        <p:sp>
          <p:nvSpPr>
            <p:cNvPr id="5831" name="Google Shape;5831;p7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76"/>
          <p:cNvGrpSpPr/>
          <p:nvPr/>
        </p:nvGrpSpPr>
        <p:grpSpPr>
          <a:xfrm>
            <a:off x="4110066" y="3733309"/>
            <a:ext cx="1268207" cy="638939"/>
            <a:chOff x="3967651" y="3645904"/>
            <a:chExt cx="1479304" cy="745292"/>
          </a:xfrm>
        </p:grpSpPr>
        <p:grpSp>
          <p:nvGrpSpPr>
            <p:cNvPr id="5835" name="Google Shape;5835;p76"/>
            <p:cNvGrpSpPr/>
            <p:nvPr/>
          </p:nvGrpSpPr>
          <p:grpSpPr>
            <a:xfrm>
              <a:off x="3967651" y="4009026"/>
              <a:ext cx="1479304" cy="382170"/>
              <a:chOff x="3967651" y="4009026"/>
              <a:chExt cx="1479304" cy="382170"/>
            </a:xfrm>
          </p:grpSpPr>
          <p:grpSp>
            <p:nvGrpSpPr>
              <p:cNvPr id="5836" name="Google Shape;5836;p76"/>
              <p:cNvGrpSpPr/>
              <p:nvPr/>
            </p:nvGrpSpPr>
            <p:grpSpPr>
              <a:xfrm>
                <a:off x="4892216" y="4195630"/>
                <a:ext cx="554739" cy="195566"/>
                <a:chOff x="3604375" y="4892160"/>
                <a:chExt cx="1651500" cy="582215"/>
              </a:xfrm>
            </p:grpSpPr>
            <p:sp>
              <p:nvSpPr>
                <p:cNvPr id="5837" name="Google Shape;5837;p7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76"/>
              <p:cNvGrpSpPr/>
              <p:nvPr/>
            </p:nvGrpSpPr>
            <p:grpSpPr>
              <a:xfrm>
                <a:off x="3967651" y="4146303"/>
                <a:ext cx="579402" cy="244893"/>
                <a:chOff x="851875" y="4745310"/>
                <a:chExt cx="1724925" cy="729065"/>
              </a:xfrm>
            </p:grpSpPr>
            <p:sp>
              <p:nvSpPr>
                <p:cNvPr id="5840" name="Google Shape;5840;p7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76"/>
              <p:cNvGrpSpPr/>
              <p:nvPr/>
            </p:nvGrpSpPr>
            <p:grpSpPr>
              <a:xfrm>
                <a:off x="4460753" y="4009026"/>
                <a:ext cx="493110" cy="382170"/>
                <a:chOff x="2319875" y="4336625"/>
                <a:chExt cx="1468025" cy="1137750"/>
              </a:xfrm>
            </p:grpSpPr>
            <p:sp>
              <p:nvSpPr>
                <p:cNvPr id="5843" name="Google Shape;5843;p7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45" name="Google Shape;5845;p76"/>
            <p:cNvGrpSpPr/>
            <p:nvPr/>
          </p:nvGrpSpPr>
          <p:grpSpPr>
            <a:xfrm>
              <a:off x="4479443" y="3645904"/>
              <a:ext cx="455965" cy="388789"/>
              <a:chOff x="2957425" y="238100"/>
              <a:chExt cx="1910200" cy="1628775"/>
            </a:xfrm>
          </p:grpSpPr>
          <p:sp>
            <p:nvSpPr>
              <p:cNvPr id="5846" name="Google Shape;5846;p7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56" name="Google Shape;5856;p76"/>
          <p:cNvGrpSpPr/>
          <p:nvPr/>
        </p:nvGrpSpPr>
        <p:grpSpPr>
          <a:xfrm>
            <a:off x="2496179" y="3734510"/>
            <a:ext cx="1243128" cy="637739"/>
            <a:chOff x="2496310" y="3693351"/>
            <a:chExt cx="1342906" cy="688926"/>
          </a:xfrm>
        </p:grpSpPr>
        <p:grpSp>
          <p:nvGrpSpPr>
            <p:cNvPr id="5857" name="Google Shape;5857;p76"/>
            <p:cNvGrpSpPr/>
            <p:nvPr/>
          </p:nvGrpSpPr>
          <p:grpSpPr>
            <a:xfrm>
              <a:off x="2496310" y="3693351"/>
              <a:ext cx="1342906" cy="688875"/>
              <a:chOff x="2496310" y="3693351"/>
              <a:chExt cx="1342906" cy="688875"/>
            </a:xfrm>
          </p:grpSpPr>
          <p:sp>
            <p:nvSpPr>
              <p:cNvPr id="5858" name="Google Shape;5858;p7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64" name="Google Shape;5864;p76"/>
              <p:cNvCxnSpPr>
                <a:stCxn id="586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865" name="Google Shape;5865;p76"/>
              <p:cNvCxnSpPr>
                <a:stCxn id="585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866" name="Google Shape;5866;p76"/>
              <p:cNvCxnSpPr>
                <a:stCxn id="586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867" name="Google Shape;5867;p76"/>
              <p:cNvCxnSpPr>
                <a:stCxn id="586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868" name="Google Shape;5868;p76"/>
              <p:cNvCxnSpPr>
                <a:stCxn id="586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869" name="Google Shape;5869;p76"/>
            <p:cNvGrpSpPr/>
            <p:nvPr/>
          </p:nvGrpSpPr>
          <p:grpSpPr>
            <a:xfrm>
              <a:off x="2675275" y="3930557"/>
              <a:ext cx="1003306" cy="451719"/>
              <a:chOff x="2675275" y="4174282"/>
              <a:chExt cx="1003306" cy="451719"/>
            </a:xfrm>
          </p:grpSpPr>
          <p:sp>
            <p:nvSpPr>
              <p:cNvPr id="5870" name="Google Shape;5870;p7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73" name="Google Shape;5873;p76"/>
          <p:cNvGrpSpPr/>
          <p:nvPr/>
        </p:nvGrpSpPr>
        <p:grpSpPr>
          <a:xfrm>
            <a:off x="1669850" y="1171356"/>
            <a:ext cx="574511" cy="874709"/>
            <a:chOff x="1715404" y="1112080"/>
            <a:chExt cx="642270" cy="977984"/>
          </a:xfrm>
        </p:grpSpPr>
        <p:grpSp>
          <p:nvGrpSpPr>
            <p:cNvPr id="5874" name="Google Shape;5874;p76"/>
            <p:cNvGrpSpPr/>
            <p:nvPr/>
          </p:nvGrpSpPr>
          <p:grpSpPr>
            <a:xfrm>
              <a:off x="1715404" y="1112080"/>
              <a:ext cx="642270" cy="977984"/>
              <a:chOff x="1715404" y="1112080"/>
              <a:chExt cx="642270" cy="977984"/>
            </a:xfrm>
          </p:grpSpPr>
          <p:sp>
            <p:nvSpPr>
              <p:cNvPr id="5875" name="Google Shape;5875;p7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76"/>
            <p:cNvGrpSpPr/>
            <p:nvPr/>
          </p:nvGrpSpPr>
          <p:grpSpPr>
            <a:xfrm>
              <a:off x="1768927" y="1165603"/>
              <a:ext cx="535225" cy="851367"/>
              <a:chOff x="1768927" y="1165603"/>
              <a:chExt cx="535225" cy="851367"/>
            </a:xfrm>
          </p:grpSpPr>
          <p:sp>
            <p:nvSpPr>
              <p:cNvPr id="5878" name="Google Shape;5878;p7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76"/>
            <p:cNvGrpSpPr/>
            <p:nvPr/>
          </p:nvGrpSpPr>
          <p:grpSpPr>
            <a:xfrm>
              <a:off x="1822449" y="1219125"/>
              <a:ext cx="428180" cy="718859"/>
              <a:chOff x="1822449" y="1219125"/>
              <a:chExt cx="428180" cy="718859"/>
            </a:xfrm>
          </p:grpSpPr>
          <p:sp>
            <p:nvSpPr>
              <p:cNvPr id="5881" name="Google Shape;5881;p7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3" name="Google Shape;5883;p76"/>
            <p:cNvGrpSpPr/>
            <p:nvPr/>
          </p:nvGrpSpPr>
          <p:grpSpPr>
            <a:xfrm>
              <a:off x="1875972" y="1272648"/>
              <a:ext cx="321135" cy="586939"/>
              <a:chOff x="1875972" y="1272648"/>
              <a:chExt cx="321135" cy="586939"/>
            </a:xfrm>
          </p:grpSpPr>
          <p:sp>
            <p:nvSpPr>
              <p:cNvPr id="5884" name="Google Shape;5884;p7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86" name="Google Shape;5886;p76"/>
          <p:cNvGrpSpPr/>
          <p:nvPr/>
        </p:nvGrpSpPr>
        <p:grpSpPr>
          <a:xfrm>
            <a:off x="7777011" y="3728078"/>
            <a:ext cx="293855" cy="644170"/>
            <a:chOff x="241025" y="3151575"/>
            <a:chExt cx="293855" cy="644170"/>
          </a:xfrm>
        </p:grpSpPr>
        <p:sp>
          <p:nvSpPr>
            <p:cNvPr id="5887" name="Google Shape;5887;p7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76"/>
          <p:cNvGrpSpPr/>
          <p:nvPr/>
        </p:nvGrpSpPr>
        <p:grpSpPr>
          <a:xfrm>
            <a:off x="724994" y="2928078"/>
            <a:ext cx="1779649" cy="591620"/>
            <a:chOff x="246070" y="1983375"/>
            <a:chExt cx="1855347" cy="616849"/>
          </a:xfrm>
        </p:grpSpPr>
        <p:sp>
          <p:nvSpPr>
            <p:cNvPr id="5890" name="Google Shape;5890;p7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76"/>
          <p:cNvGrpSpPr/>
          <p:nvPr/>
        </p:nvGrpSpPr>
        <p:grpSpPr>
          <a:xfrm>
            <a:off x="2335861" y="1171356"/>
            <a:ext cx="711055" cy="745993"/>
            <a:chOff x="2496269" y="1171698"/>
            <a:chExt cx="761953" cy="799392"/>
          </a:xfrm>
        </p:grpSpPr>
        <p:grpSp>
          <p:nvGrpSpPr>
            <p:cNvPr id="5900" name="Google Shape;5900;p76"/>
            <p:cNvGrpSpPr/>
            <p:nvPr/>
          </p:nvGrpSpPr>
          <p:grpSpPr>
            <a:xfrm>
              <a:off x="2496269" y="1171698"/>
              <a:ext cx="761953" cy="723022"/>
              <a:chOff x="2496269" y="1171698"/>
              <a:chExt cx="761953" cy="723022"/>
            </a:xfrm>
          </p:grpSpPr>
          <p:sp>
            <p:nvSpPr>
              <p:cNvPr id="5901" name="Google Shape;5901;p7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3" name="Google Shape;5903;p76"/>
              <p:cNvGrpSpPr/>
              <p:nvPr/>
            </p:nvGrpSpPr>
            <p:grpSpPr>
              <a:xfrm>
                <a:off x="2496269" y="1171698"/>
                <a:ext cx="761953" cy="723022"/>
                <a:chOff x="2496269" y="1120652"/>
                <a:chExt cx="761953" cy="723022"/>
              </a:xfrm>
            </p:grpSpPr>
            <p:grpSp>
              <p:nvGrpSpPr>
                <p:cNvPr id="5904" name="Google Shape;5904;p76"/>
                <p:cNvGrpSpPr/>
                <p:nvPr/>
              </p:nvGrpSpPr>
              <p:grpSpPr>
                <a:xfrm>
                  <a:off x="2496269" y="1120652"/>
                  <a:ext cx="761953" cy="723022"/>
                  <a:chOff x="2496269" y="1120652"/>
                  <a:chExt cx="761953" cy="723022"/>
                </a:xfrm>
              </p:grpSpPr>
              <p:grpSp>
                <p:nvGrpSpPr>
                  <p:cNvPr id="5905" name="Google Shape;5905;p76"/>
                  <p:cNvGrpSpPr/>
                  <p:nvPr/>
                </p:nvGrpSpPr>
                <p:grpSpPr>
                  <a:xfrm>
                    <a:off x="2496269" y="1304589"/>
                    <a:ext cx="407089" cy="305057"/>
                    <a:chOff x="2496269" y="1304589"/>
                    <a:chExt cx="407089" cy="305057"/>
                  </a:xfrm>
                </p:grpSpPr>
                <p:sp>
                  <p:nvSpPr>
                    <p:cNvPr id="5906" name="Google Shape;5906;p7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76"/>
                  <p:cNvGrpSpPr/>
                  <p:nvPr/>
                </p:nvGrpSpPr>
                <p:grpSpPr>
                  <a:xfrm>
                    <a:off x="2586468" y="1493376"/>
                    <a:ext cx="358850" cy="349656"/>
                    <a:chOff x="2586468" y="1493376"/>
                    <a:chExt cx="358850" cy="349656"/>
                  </a:xfrm>
                </p:grpSpPr>
                <p:sp>
                  <p:nvSpPr>
                    <p:cNvPr id="5909" name="Google Shape;5909;p7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76"/>
                  <p:cNvGrpSpPr/>
                  <p:nvPr/>
                </p:nvGrpSpPr>
                <p:grpSpPr>
                  <a:xfrm>
                    <a:off x="2807939" y="1494024"/>
                    <a:ext cx="358857" cy="349650"/>
                    <a:chOff x="2807939" y="1494024"/>
                    <a:chExt cx="358857" cy="349650"/>
                  </a:xfrm>
                </p:grpSpPr>
                <p:sp>
                  <p:nvSpPr>
                    <p:cNvPr id="5912" name="Google Shape;5912;p7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76"/>
                  <p:cNvGrpSpPr/>
                  <p:nvPr/>
                </p:nvGrpSpPr>
                <p:grpSpPr>
                  <a:xfrm>
                    <a:off x="2851133" y="1305635"/>
                    <a:ext cx="407089" cy="305057"/>
                    <a:chOff x="2851133" y="1305635"/>
                    <a:chExt cx="407089" cy="305057"/>
                  </a:xfrm>
                </p:grpSpPr>
                <p:sp>
                  <p:nvSpPr>
                    <p:cNvPr id="5915" name="Google Shape;5915;p7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76"/>
                  <p:cNvGrpSpPr/>
                  <p:nvPr/>
                </p:nvGrpSpPr>
                <p:grpSpPr>
                  <a:xfrm>
                    <a:off x="2727495" y="1120652"/>
                    <a:ext cx="300271" cy="396358"/>
                    <a:chOff x="2727495" y="1120652"/>
                    <a:chExt cx="300271" cy="396358"/>
                  </a:xfrm>
                </p:grpSpPr>
                <p:sp>
                  <p:nvSpPr>
                    <p:cNvPr id="5918" name="Google Shape;5918;p7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20" name="Google Shape;5920;p76"/>
                <p:cNvGrpSpPr/>
                <p:nvPr/>
              </p:nvGrpSpPr>
              <p:grpSpPr>
                <a:xfrm>
                  <a:off x="2722305" y="1350460"/>
                  <a:ext cx="308357" cy="308344"/>
                  <a:chOff x="2722305" y="1350460"/>
                  <a:chExt cx="308357" cy="308344"/>
                </a:xfrm>
              </p:grpSpPr>
              <p:sp>
                <p:nvSpPr>
                  <p:cNvPr id="5921" name="Google Shape;5921;p7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2" name="Google Shape;5922;p76"/>
                  <p:cNvGrpSpPr/>
                  <p:nvPr/>
                </p:nvGrpSpPr>
                <p:grpSpPr>
                  <a:xfrm>
                    <a:off x="2725064" y="1364529"/>
                    <a:ext cx="297954" cy="280182"/>
                    <a:chOff x="2725064" y="1364529"/>
                    <a:chExt cx="297954" cy="280182"/>
                  </a:xfrm>
                </p:grpSpPr>
                <p:sp>
                  <p:nvSpPr>
                    <p:cNvPr id="5923" name="Google Shape;5923;p7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928" name="Google Shape;5928;p7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76"/>
          <p:cNvGrpSpPr/>
          <p:nvPr/>
        </p:nvGrpSpPr>
        <p:grpSpPr>
          <a:xfrm>
            <a:off x="3924561" y="2927462"/>
            <a:ext cx="1569144" cy="591015"/>
            <a:chOff x="3820100" y="3023049"/>
            <a:chExt cx="1303926" cy="491162"/>
          </a:xfrm>
        </p:grpSpPr>
        <p:grpSp>
          <p:nvGrpSpPr>
            <p:cNvPr id="5934" name="Google Shape;5934;p76"/>
            <p:cNvGrpSpPr/>
            <p:nvPr/>
          </p:nvGrpSpPr>
          <p:grpSpPr>
            <a:xfrm>
              <a:off x="3820100" y="3023072"/>
              <a:ext cx="1303926" cy="491139"/>
              <a:chOff x="3820100" y="3023072"/>
              <a:chExt cx="1303926" cy="491139"/>
            </a:xfrm>
          </p:grpSpPr>
          <p:sp>
            <p:nvSpPr>
              <p:cNvPr id="5935" name="Google Shape;5935;p7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76"/>
            <p:cNvGrpSpPr/>
            <p:nvPr/>
          </p:nvGrpSpPr>
          <p:grpSpPr>
            <a:xfrm>
              <a:off x="4132439" y="3023645"/>
              <a:ext cx="393633" cy="177096"/>
              <a:chOff x="4132439" y="3023645"/>
              <a:chExt cx="393633" cy="177096"/>
            </a:xfrm>
          </p:grpSpPr>
          <p:sp>
            <p:nvSpPr>
              <p:cNvPr id="5938" name="Google Shape;5938;p7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0" name="Google Shape;5940;p76"/>
            <p:cNvGrpSpPr/>
            <p:nvPr/>
          </p:nvGrpSpPr>
          <p:grpSpPr>
            <a:xfrm>
              <a:off x="3921811" y="3023049"/>
              <a:ext cx="1002397" cy="388943"/>
              <a:chOff x="3921811" y="3023049"/>
              <a:chExt cx="1002397" cy="388943"/>
            </a:xfrm>
          </p:grpSpPr>
          <p:sp>
            <p:nvSpPr>
              <p:cNvPr id="5941" name="Google Shape;5941;p7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76"/>
            <p:cNvGrpSpPr/>
            <p:nvPr/>
          </p:nvGrpSpPr>
          <p:grpSpPr>
            <a:xfrm>
              <a:off x="4023645" y="3023049"/>
              <a:ext cx="683032" cy="286722"/>
              <a:chOff x="4023645" y="3023049"/>
              <a:chExt cx="683032" cy="286722"/>
            </a:xfrm>
          </p:grpSpPr>
          <p:sp>
            <p:nvSpPr>
              <p:cNvPr id="5944" name="Google Shape;5944;p7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46" name="Google Shape;5946;p76"/>
          <p:cNvGrpSpPr/>
          <p:nvPr/>
        </p:nvGrpSpPr>
        <p:grpSpPr>
          <a:xfrm>
            <a:off x="1556683" y="2054307"/>
            <a:ext cx="713522" cy="688025"/>
            <a:chOff x="1706078" y="2092648"/>
            <a:chExt cx="660913" cy="637296"/>
          </a:xfrm>
        </p:grpSpPr>
        <p:sp>
          <p:nvSpPr>
            <p:cNvPr id="5947" name="Google Shape;5947;p7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8" name="Google Shape;5948;p76"/>
            <p:cNvGrpSpPr/>
            <p:nvPr/>
          </p:nvGrpSpPr>
          <p:grpSpPr>
            <a:xfrm>
              <a:off x="1706078" y="2092648"/>
              <a:ext cx="660913" cy="575241"/>
              <a:chOff x="1706078" y="2092648"/>
              <a:chExt cx="660913" cy="575241"/>
            </a:xfrm>
          </p:grpSpPr>
          <p:sp>
            <p:nvSpPr>
              <p:cNvPr id="5949" name="Google Shape;5949;p7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52" name="Google Shape;5952;p76"/>
          <p:cNvGrpSpPr/>
          <p:nvPr/>
        </p:nvGrpSpPr>
        <p:grpSpPr>
          <a:xfrm>
            <a:off x="6318542" y="1171856"/>
            <a:ext cx="1317459" cy="684168"/>
            <a:chOff x="238125" y="999450"/>
            <a:chExt cx="7140700" cy="3708225"/>
          </a:xfrm>
        </p:grpSpPr>
        <p:sp>
          <p:nvSpPr>
            <p:cNvPr id="5953" name="Google Shape;5953;p7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5" name="Shape 5965"/>
        <p:cNvGrpSpPr/>
        <p:nvPr/>
      </p:nvGrpSpPr>
      <p:grpSpPr>
        <a:xfrm>
          <a:off x="0" y="0"/>
          <a:ext cx="0" cy="0"/>
          <a:chOff x="0" y="0"/>
          <a:chExt cx="0" cy="0"/>
        </a:xfrm>
      </p:grpSpPr>
      <p:grpSp>
        <p:nvGrpSpPr>
          <p:cNvPr id="5966" name="Google Shape;5966;p77"/>
          <p:cNvGrpSpPr/>
          <p:nvPr/>
        </p:nvGrpSpPr>
        <p:grpSpPr>
          <a:xfrm>
            <a:off x="729238" y="1179665"/>
            <a:ext cx="1636117" cy="1526144"/>
            <a:chOff x="729238" y="1179665"/>
            <a:chExt cx="1636117" cy="1526144"/>
          </a:xfrm>
        </p:grpSpPr>
        <p:grpSp>
          <p:nvGrpSpPr>
            <p:cNvPr id="5967" name="Google Shape;5967;p77"/>
            <p:cNvGrpSpPr/>
            <p:nvPr/>
          </p:nvGrpSpPr>
          <p:grpSpPr>
            <a:xfrm>
              <a:off x="729238" y="1179665"/>
              <a:ext cx="80700" cy="1526144"/>
              <a:chOff x="729238" y="1179665"/>
              <a:chExt cx="80700" cy="1526144"/>
            </a:xfrm>
          </p:grpSpPr>
          <p:sp>
            <p:nvSpPr>
              <p:cNvPr id="5968" name="Google Shape;5968;p7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77"/>
            <p:cNvGrpSpPr/>
            <p:nvPr/>
          </p:nvGrpSpPr>
          <p:grpSpPr>
            <a:xfrm>
              <a:off x="903098" y="1179665"/>
              <a:ext cx="80700" cy="1526144"/>
              <a:chOff x="903098" y="1179665"/>
              <a:chExt cx="80700" cy="1526144"/>
            </a:xfrm>
          </p:grpSpPr>
          <p:sp>
            <p:nvSpPr>
              <p:cNvPr id="5979" name="Google Shape;5979;p7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77"/>
            <p:cNvGrpSpPr/>
            <p:nvPr/>
          </p:nvGrpSpPr>
          <p:grpSpPr>
            <a:xfrm>
              <a:off x="1076958" y="1179665"/>
              <a:ext cx="80700" cy="1526144"/>
              <a:chOff x="1076958" y="1179665"/>
              <a:chExt cx="80700" cy="1526144"/>
            </a:xfrm>
          </p:grpSpPr>
          <p:sp>
            <p:nvSpPr>
              <p:cNvPr id="5990" name="Google Shape;5990;p7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77"/>
            <p:cNvGrpSpPr/>
            <p:nvPr/>
          </p:nvGrpSpPr>
          <p:grpSpPr>
            <a:xfrm>
              <a:off x="1247707" y="1179665"/>
              <a:ext cx="80700" cy="1526144"/>
              <a:chOff x="1247707" y="1179665"/>
              <a:chExt cx="80700" cy="1526144"/>
            </a:xfrm>
          </p:grpSpPr>
          <p:sp>
            <p:nvSpPr>
              <p:cNvPr id="6001" name="Google Shape;6001;p7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77"/>
            <p:cNvGrpSpPr/>
            <p:nvPr/>
          </p:nvGrpSpPr>
          <p:grpSpPr>
            <a:xfrm>
              <a:off x="1421567" y="1179665"/>
              <a:ext cx="80700" cy="1526144"/>
              <a:chOff x="1421567" y="1179665"/>
              <a:chExt cx="80700" cy="1526144"/>
            </a:xfrm>
          </p:grpSpPr>
          <p:sp>
            <p:nvSpPr>
              <p:cNvPr id="6012" name="Google Shape;6012;p7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77"/>
            <p:cNvGrpSpPr/>
            <p:nvPr/>
          </p:nvGrpSpPr>
          <p:grpSpPr>
            <a:xfrm>
              <a:off x="1592327" y="1179665"/>
              <a:ext cx="80700" cy="1526144"/>
              <a:chOff x="1592327" y="1179665"/>
              <a:chExt cx="80700" cy="1526144"/>
            </a:xfrm>
          </p:grpSpPr>
          <p:sp>
            <p:nvSpPr>
              <p:cNvPr id="6023" name="Google Shape;6023;p7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3" name="Google Shape;6033;p77"/>
            <p:cNvGrpSpPr/>
            <p:nvPr/>
          </p:nvGrpSpPr>
          <p:grpSpPr>
            <a:xfrm>
              <a:off x="1766187" y="1179665"/>
              <a:ext cx="80700" cy="1526144"/>
              <a:chOff x="1766187" y="1179665"/>
              <a:chExt cx="80700" cy="1526144"/>
            </a:xfrm>
          </p:grpSpPr>
          <p:sp>
            <p:nvSpPr>
              <p:cNvPr id="6034" name="Google Shape;6034;p7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4" name="Google Shape;6044;p77"/>
            <p:cNvGrpSpPr/>
            <p:nvPr/>
          </p:nvGrpSpPr>
          <p:grpSpPr>
            <a:xfrm>
              <a:off x="1936935" y="1179665"/>
              <a:ext cx="80700" cy="1526144"/>
              <a:chOff x="1936935" y="1179665"/>
              <a:chExt cx="80700" cy="1526144"/>
            </a:xfrm>
          </p:grpSpPr>
          <p:sp>
            <p:nvSpPr>
              <p:cNvPr id="6045" name="Google Shape;6045;p7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77"/>
            <p:cNvGrpSpPr/>
            <p:nvPr/>
          </p:nvGrpSpPr>
          <p:grpSpPr>
            <a:xfrm>
              <a:off x="2110795" y="1179665"/>
              <a:ext cx="80700" cy="1526144"/>
              <a:chOff x="2110795" y="1179665"/>
              <a:chExt cx="80700" cy="1526144"/>
            </a:xfrm>
          </p:grpSpPr>
          <p:sp>
            <p:nvSpPr>
              <p:cNvPr id="6056" name="Google Shape;6056;p7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77"/>
            <p:cNvGrpSpPr/>
            <p:nvPr/>
          </p:nvGrpSpPr>
          <p:grpSpPr>
            <a:xfrm>
              <a:off x="2284655" y="1179665"/>
              <a:ext cx="80700" cy="1526144"/>
              <a:chOff x="2284655" y="1179665"/>
              <a:chExt cx="80700" cy="1526144"/>
            </a:xfrm>
          </p:grpSpPr>
          <p:sp>
            <p:nvSpPr>
              <p:cNvPr id="6067" name="Google Shape;6067;p7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77" name="Google Shape;6077;p77"/>
          <p:cNvGrpSpPr/>
          <p:nvPr/>
        </p:nvGrpSpPr>
        <p:grpSpPr>
          <a:xfrm>
            <a:off x="2623904" y="1198803"/>
            <a:ext cx="1364248" cy="1102133"/>
            <a:chOff x="2623904" y="1198803"/>
            <a:chExt cx="1364248" cy="1102133"/>
          </a:xfrm>
        </p:grpSpPr>
        <p:grpSp>
          <p:nvGrpSpPr>
            <p:cNvPr id="6078" name="Google Shape;6078;p77"/>
            <p:cNvGrpSpPr/>
            <p:nvPr/>
          </p:nvGrpSpPr>
          <p:grpSpPr>
            <a:xfrm>
              <a:off x="2623907" y="1198803"/>
              <a:ext cx="1364245" cy="273000"/>
              <a:chOff x="2623907" y="1198803"/>
              <a:chExt cx="1364245" cy="273000"/>
            </a:xfrm>
          </p:grpSpPr>
          <p:sp>
            <p:nvSpPr>
              <p:cNvPr id="6079" name="Google Shape;6079;p7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77"/>
            <p:cNvGrpSpPr/>
            <p:nvPr/>
          </p:nvGrpSpPr>
          <p:grpSpPr>
            <a:xfrm>
              <a:off x="2623904" y="1476964"/>
              <a:ext cx="1364245" cy="273000"/>
              <a:chOff x="2623904" y="1476964"/>
              <a:chExt cx="1364245" cy="273000"/>
            </a:xfrm>
          </p:grpSpPr>
          <p:sp>
            <p:nvSpPr>
              <p:cNvPr id="6085" name="Google Shape;6085;p7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77"/>
            <p:cNvGrpSpPr/>
            <p:nvPr/>
          </p:nvGrpSpPr>
          <p:grpSpPr>
            <a:xfrm>
              <a:off x="2623907" y="1749775"/>
              <a:ext cx="1364245" cy="273000"/>
              <a:chOff x="2623907" y="1749775"/>
              <a:chExt cx="1364245" cy="273000"/>
            </a:xfrm>
          </p:grpSpPr>
          <p:sp>
            <p:nvSpPr>
              <p:cNvPr id="6091" name="Google Shape;6091;p7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77"/>
            <p:cNvGrpSpPr/>
            <p:nvPr/>
          </p:nvGrpSpPr>
          <p:grpSpPr>
            <a:xfrm>
              <a:off x="2623904" y="2027936"/>
              <a:ext cx="1364245" cy="273000"/>
              <a:chOff x="2623904" y="2027936"/>
              <a:chExt cx="1364245" cy="273000"/>
            </a:xfrm>
          </p:grpSpPr>
          <p:sp>
            <p:nvSpPr>
              <p:cNvPr id="6097" name="Google Shape;6097;p7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02" name="Google Shape;6102;p77"/>
          <p:cNvGrpSpPr/>
          <p:nvPr/>
        </p:nvGrpSpPr>
        <p:grpSpPr>
          <a:xfrm>
            <a:off x="2613365" y="2657876"/>
            <a:ext cx="1387541" cy="159124"/>
            <a:chOff x="3200660" y="2180272"/>
            <a:chExt cx="2563824" cy="378237"/>
          </a:xfrm>
        </p:grpSpPr>
        <p:sp>
          <p:nvSpPr>
            <p:cNvPr id="6103" name="Google Shape;6103;p7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77"/>
          <p:cNvGrpSpPr/>
          <p:nvPr/>
        </p:nvGrpSpPr>
        <p:grpSpPr>
          <a:xfrm>
            <a:off x="2609890" y="2935640"/>
            <a:ext cx="1390502" cy="159625"/>
            <a:chOff x="3530150" y="2790075"/>
            <a:chExt cx="1962600" cy="225300"/>
          </a:xfrm>
        </p:grpSpPr>
        <p:sp>
          <p:nvSpPr>
            <p:cNvPr id="6122" name="Google Shape;6122;p7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77"/>
          <p:cNvGrpSpPr/>
          <p:nvPr/>
        </p:nvGrpSpPr>
        <p:grpSpPr>
          <a:xfrm>
            <a:off x="2609948" y="3213905"/>
            <a:ext cx="1411629" cy="154175"/>
            <a:chOff x="3558802" y="4011244"/>
            <a:chExt cx="1866000" cy="111600"/>
          </a:xfrm>
        </p:grpSpPr>
        <p:sp>
          <p:nvSpPr>
            <p:cNvPr id="6125" name="Google Shape;6125;p7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77"/>
          <p:cNvGrpSpPr/>
          <p:nvPr/>
        </p:nvGrpSpPr>
        <p:grpSpPr>
          <a:xfrm>
            <a:off x="2610235" y="2419475"/>
            <a:ext cx="1383503" cy="119761"/>
            <a:chOff x="3465975" y="2270258"/>
            <a:chExt cx="1986364" cy="171947"/>
          </a:xfrm>
        </p:grpSpPr>
        <p:sp>
          <p:nvSpPr>
            <p:cNvPr id="6128" name="Google Shape;6128;p7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6" name="Google Shape;6136;p77"/>
          <p:cNvGrpSpPr/>
          <p:nvPr/>
        </p:nvGrpSpPr>
        <p:grpSpPr>
          <a:xfrm>
            <a:off x="2621243" y="3783248"/>
            <a:ext cx="1369531" cy="195460"/>
            <a:chOff x="723300" y="4253549"/>
            <a:chExt cx="2276482" cy="324900"/>
          </a:xfrm>
        </p:grpSpPr>
        <p:sp>
          <p:nvSpPr>
            <p:cNvPr id="6137" name="Google Shape;6137;p7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2" name="Google Shape;6142;p77"/>
          <p:cNvGrpSpPr/>
          <p:nvPr/>
        </p:nvGrpSpPr>
        <p:grpSpPr>
          <a:xfrm>
            <a:off x="2610803" y="3484489"/>
            <a:ext cx="1389066" cy="180119"/>
            <a:chOff x="705948" y="3788465"/>
            <a:chExt cx="2308953" cy="299400"/>
          </a:xfrm>
        </p:grpSpPr>
        <p:sp>
          <p:nvSpPr>
            <p:cNvPr id="6143" name="Google Shape;6143;p7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77"/>
          <p:cNvGrpSpPr/>
          <p:nvPr/>
        </p:nvGrpSpPr>
        <p:grpSpPr>
          <a:xfrm>
            <a:off x="4207794" y="2088443"/>
            <a:ext cx="1433821" cy="191501"/>
            <a:chOff x="4273350" y="2088443"/>
            <a:chExt cx="1433821" cy="191501"/>
          </a:xfrm>
        </p:grpSpPr>
        <p:grpSp>
          <p:nvGrpSpPr>
            <p:cNvPr id="6149" name="Google Shape;6149;p77"/>
            <p:cNvGrpSpPr/>
            <p:nvPr/>
          </p:nvGrpSpPr>
          <p:grpSpPr>
            <a:xfrm>
              <a:off x="4273350" y="2088443"/>
              <a:ext cx="1433821" cy="0"/>
              <a:chOff x="5224975" y="2962250"/>
              <a:chExt cx="1544400" cy="0"/>
            </a:xfrm>
          </p:grpSpPr>
          <p:cxnSp>
            <p:nvCxnSpPr>
              <p:cNvPr id="6150" name="Google Shape;6150;p7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151" name="Google Shape;6151;p7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152" name="Google Shape;6152;p77"/>
            <p:cNvGrpSpPr/>
            <p:nvPr/>
          </p:nvGrpSpPr>
          <p:grpSpPr>
            <a:xfrm>
              <a:off x="4273350" y="2279944"/>
              <a:ext cx="1433821" cy="0"/>
              <a:chOff x="5224975" y="2962250"/>
              <a:chExt cx="1544400" cy="0"/>
            </a:xfrm>
          </p:grpSpPr>
          <p:cxnSp>
            <p:nvCxnSpPr>
              <p:cNvPr id="6153" name="Google Shape;6153;p7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154" name="Google Shape;6154;p7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155" name="Google Shape;6155;p77"/>
          <p:cNvGrpSpPr/>
          <p:nvPr/>
        </p:nvGrpSpPr>
        <p:grpSpPr>
          <a:xfrm>
            <a:off x="2658741" y="4097347"/>
            <a:ext cx="1304609" cy="294074"/>
            <a:chOff x="2658741" y="4097347"/>
            <a:chExt cx="1304609" cy="294074"/>
          </a:xfrm>
        </p:grpSpPr>
        <p:grpSp>
          <p:nvGrpSpPr>
            <p:cNvPr id="6156" name="Google Shape;6156;p77"/>
            <p:cNvGrpSpPr/>
            <p:nvPr/>
          </p:nvGrpSpPr>
          <p:grpSpPr>
            <a:xfrm>
              <a:off x="2658741" y="4097347"/>
              <a:ext cx="118572" cy="294074"/>
              <a:chOff x="3343310" y="4475555"/>
              <a:chExt cx="127717" cy="316753"/>
            </a:xfrm>
          </p:grpSpPr>
          <p:sp>
            <p:nvSpPr>
              <p:cNvPr id="6157" name="Google Shape;6157;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77"/>
            <p:cNvGrpSpPr/>
            <p:nvPr/>
          </p:nvGrpSpPr>
          <p:grpSpPr>
            <a:xfrm>
              <a:off x="3815519" y="4098388"/>
              <a:ext cx="147831" cy="291991"/>
              <a:chOff x="3527539" y="4476677"/>
              <a:chExt cx="159232" cy="314510"/>
            </a:xfrm>
          </p:grpSpPr>
          <p:sp>
            <p:nvSpPr>
              <p:cNvPr id="6160" name="Google Shape;6160;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2" name="Google Shape;6162;p77"/>
            <p:cNvGrpSpPr/>
            <p:nvPr/>
          </p:nvGrpSpPr>
          <p:grpSpPr>
            <a:xfrm>
              <a:off x="3511696" y="4098388"/>
              <a:ext cx="147831" cy="291991"/>
              <a:chOff x="3527539" y="4476677"/>
              <a:chExt cx="159232" cy="314510"/>
            </a:xfrm>
          </p:grpSpPr>
          <p:sp>
            <p:nvSpPr>
              <p:cNvPr id="6163" name="Google Shape;6163;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77"/>
            <p:cNvGrpSpPr/>
            <p:nvPr/>
          </p:nvGrpSpPr>
          <p:grpSpPr>
            <a:xfrm>
              <a:off x="3207874" y="4098388"/>
              <a:ext cx="147831" cy="291991"/>
              <a:chOff x="3527539" y="4476677"/>
              <a:chExt cx="159232" cy="314510"/>
            </a:xfrm>
          </p:grpSpPr>
          <p:sp>
            <p:nvSpPr>
              <p:cNvPr id="6166" name="Google Shape;6166;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77"/>
            <p:cNvGrpSpPr/>
            <p:nvPr/>
          </p:nvGrpSpPr>
          <p:grpSpPr>
            <a:xfrm>
              <a:off x="2933305" y="4097347"/>
              <a:ext cx="118572" cy="294074"/>
              <a:chOff x="3343310" y="4475555"/>
              <a:chExt cx="127717" cy="316753"/>
            </a:xfrm>
          </p:grpSpPr>
          <p:sp>
            <p:nvSpPr>
              <p:cNvPr id="6169" name="Google Shape;6169;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71" name="Google Shape;6171;p77"/>
          <p:cNvGrpSpPr/>
          <p:nvPr/>
        </p:nvGrpSpPr>
        <p:grpSpPr>
          <a:xfrm>
            <a:off x="4209349" y="1176041"/>
            <a:ext cx="1430711" cy="751237"/>
            <a:chOff x="5159450" y="1919950"/>
            <a:chExt cx="1541050" cy="862500"/>
          </a:xfrm>
        </p:grpSpPr>
        <p:sp>
          <p:nvSpPr>
            <p:cNvPr id="6172" name="Google Shape;6172;p7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173" name="Google Shape;6173;p77"/>
            <p:cNvGrpSpPr/>
            <p:nvPr/>
          </p:nvGrpSpPr>
          <p:grpSpPr>
            <a:xfrm>
              <a:off x="5159450" y="1919950"/>
              <a:ext cx="1541050" cy="862500"/>
              <a:chOff x="5159450" y="1919950"/>
              <a:chExt cx="1541050" cy="862500"/>
            </a:xfrm>
          </p:grpSpPr>
          <p:cxnSp>
            <p:nvCxnSpPr>
              <p:cNvPr id="6174" name="Google Shape;6174;p7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175" name="Google Shape;6175;p7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176" name="Google Shape;6176;p77"/>
          <p:cNvGrpSpPr/>
          <p:nvPr/>
        </p:nvGrpSpPr>
        <p:grpSpPr>
          <a:xfrm>
            <a:off x="4257486" y="2439811"/>
            <a:ext cx="1334436" cy="967914"/>
            <a:chOff x="4294923" y="2439811"/>
            <a:chExt cx="1334436" cy="967914"/>
          </a:xfrm>
        </p:grpSpPr>
        <p:grpSp>
          <p:nvGrpSpPr>
            <p:cNvPr id="6177" name="Google Shape;6177;p77"/>
            <p:cNvGrpSpPr/>
            <p:nvPr/>
          </p:nvGrpSpPr>
          <p:grpSpPr>
            <a:xfrm>
              <a:off x="4960455" y="2469658"/>
              <a:ext cx="668904" cy="885524"/>
              <a:chOff x="4960455" y="2469658"/>
              <a:chExt cx="668904" cy="885524"/>
            </a:xfrm>
          </p:grpSpPr>
          <p:sp>
            <p:nvSpPr>
              <p:cNvPr id="6178" name="Google Shape;6178;p7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77"/>
            <p:cNvGrpSpPr/>
            <p:nvPr/>
          </p:nvGrpSpPr>
          <p:grpSpPr>
            <a:xfrm>
              <a:off x="4294923" y="2469658"/>
              <a:ext cx="668951" cy="885524"/>
              <a:chOff x="4294923" y="2469658"/>
              <a:chExt cx="668951" cy="885524"/>
            </a:xfrm>
          </p:grpSpPr>
          <p:sp>
            <p:nvSpPr>
              <p:cNvPr id="6185" name="Google Shape;6185;p7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1" name="Google Shape;6191;p7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2" name="Google Shape;6192;p77"/>
          <p:cNvGrpSpPr/>
          <p:nvPr/>
        </p:nvGrpSpPr>
        <p:grpSpPr>
          <a:xfrm>
            <a:off x="4243690" y="3494256"/>
            <a:ext cx="1430949" cy="897289"/>
            <a:chOff x="4351371" y="3547942"/>
            <a:chExt cx="1345130" cy="843475"/>
          </a:xfrm>
        </p:grpSpPr>
        <p:grpSp>
          <p:nvGrpSpPr>
            <p:cNvPr id="6193" name="Google Shape;6193;p77"/>
            <p:cNvGrpSpPr/>
            <p:nvPr/>
          </p:nvGrpSpPr>
          <p:grpSpPr>
            <a:xfrm>
              <a:off x="4351371" y="4209917"/>
              <a:ext cx="1345130" cy="181500"/>
              <a:chOff x="4351371" y="4209917"/>
              <a:chExt cx="1345130" cy="181500"/>
            </a:xfrm>
          </p:grpSpPr>
          <p:sp>
            <p:nvSpPr>
              <p:cNvPr id="6194" name="Google Shape;6194;p7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95" name="Google Shape;6195;p7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196" name="Google Shape;6196;p77"/>
            <p:cNvGrpSpPr/>
            <p:nvPr/>
          </p:nvGrpSpPr>
          <p:grpSpPr>
            <a:xfrm>
              <a:off x="4403010" y="3985221"/>
              <a:ext cx="1109518" cy="181500"/>
              <a:chOff x="4403010" y="3985221"/>
              <a:chExt cx="1109518" cy="181500"/>
            </a:xfrm>
          </p:grpSpPr>
          <p:sp>
            <p:nvSpPr>
              <p:cNvPr id="6197" name="Google Shape;6197;p7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98" name="Google Shape;6198;p7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199" name="Google Shape;6199;p77"/>
            <p:cNvGrpSpPr/>
            <p:nvPr/>
          </p:nvGrpSpPr>
          <p:grpSpPr>
            <a:xfrm>
              <a:off x="4618704" y="3766582"/>
              <a:ext cx="807858" cy="181500"/>
              <a:chOff x="4618704" y="3766582"/>
              <a:chExt cx="807858" cy="181500"/>
            </a:xfrm>
          </p:grpSpPr>
          <p:sp>
            <p:nvSpPr>
              <p:cNvPr id="6200" name="Google Shape;6200;p7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01" name="Google Shape;6201;p7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202" name="Google Shape;6202;p77"/>
            <p:cNvGrpSpPr/>
            <p:nvPr/>
          </p:nvGrpSpPr>
          <p:grpSpPr>
            <a:xfrm>
              <a:off x="4735238" y="3547942"/>
              <a:ext cx="462839" cy="181500"/>
              <a:chOff x="4735238" y="3547942"/>
              <a:chExt cx="462839" cy="181500"/>
            </a:xfrm>
          </p:grpSpPr>
          <p:sp>
            <p:nvSpPr>
              <p:cNvPr id="6203" name="Google Shape;6203;p7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04" name="Google Shape;6204;p7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205" name="Google Shape;6205;p77"/>
          <p:cNvGrpSpPr/>
          <p:nvPr/>
        </p:nvGrpSpPr>
        <p:grpSpPr>
          <a:xfrm>
            <a:off x="7420047" y="2429580"/>
            <a:ext cx="1020955" cy="928853"/>
            <a:chOff x="926675" y="238125"/>
            <a:chExt cx="5755100" cy="5232975"/>
          </a:xfrm>
        </p:grpSpPr>
        <p:sp>
          <p:nvSpPr>
            <p:cNvPr id="6206" name="Google Shape;6206;p7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77"/>
          <p:cNvGrpSpPr/>
          <p:nvPr/>
        </p:nvGrpSpPr>
        <p:grpSpPr>
          <a:xfrm>
            <a:off x="727421" y="2828315"/>
            <a:ext cx="1695374" cy="1560837"/>
            <a:chOff x="727421" y="2828315"/>
            <a:chExt cx="1695374" cy="1560837"/>
          </a:xfrm>
        </p:grpSpPr>
        <p:grpSp>
          <p:nvGrpSpPr>
            <p:cNvPr id="6211" name="Google Shape;6211;p77"/>
            <p:cNvGrpSpPr/>
            <p:nvPr/>
          </p:nvGrpSpPr>
          <p:grpSpPr>
            <a:xfrm>
              <a:off x="727421" y="2828315"/>
              <a:ext cx="1695374" cy="1560837"/>
              <a:chOff x="734799" y="2782450"/>
              <a:chExt cx="1571100" cy="1577400"/>
            </a:xfrm>
          </p:grpSpPr>
          <p:cxnSp>
            <p:nvCxnSpPr>
              <p:cNvPr id="6212" name="Google Shape;6212;p7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213" name="Google Shape;6213;p7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214" name="Google Shape;6214;p77"/>
            <p:cNvGrpSpPr/>
            <p:nvPr/>
          </p:nvGrpSpPr>
          <p:grpSpPr>
            <a:xfrm>
              <a:off x="819108" y="2882501"/>
              <a:ext cx="1556791" cy="1426186"/>
              <a:chOff x="819108" y="2882501"/>
              <a:chExt cx="1556791" cy="1426186"/>
            </a:xfrm>
          </p:grpSpPr>
          <p:grpSp>
            <p:nvGrpSpPr>
              <p:cNvPr id="6215" name="Google Shape;6215;p77"/>
              <p:cNvGrpSpPr/>
              <p:nvPr/>
            </p:nvGrpSpPr>
            <p:grpSpPr>
              <a:xfrm>
                <a:off x="819108" y="2882501"/>
                <a:ext cx="103104" cy="1426186"/>
                <a:chOff x="4674013" y="3100904"/>
                <a:chExt cx="122758" cy="1698043"/>
              </a:xfrm>
            </p:grpSpPr>
            <p:sp>
              <p:nvSpPr>
                <p:cNvPr id="6216" name="Google Shape;6216;p7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77"/>
              <p:cNvGrpSpPr/>
              <p:nvPr/>
            </p:nvGrpSpPr>
            <p:grpSpPr>
              <a:xfrm>
                <a:off x="1062475" y="2882501"/>
                <a:ext cx="103104" cy="1426186"/>
                <a:chOff x="4940438" y="3100904"/>
                <a:chExt cx="122758" cy="1698043"/>
              </a:xfrm>
            </p:grpSpPr>
            <p:sp>
              <p:nvSpPr>
                <p:cNvPr id="6224" name="Google Shape;6224;p7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77"/>
              <p:cNvGrpSpPr/>
              <p:nvPr/>
            </p:nvGrpSpPr>
            <p:grpSpPr>
              <a:xfrm>
                <a:off x="1299324" y="2882501"/>
                <a:ext cx="103104" cy="1426186"/>
                <a:chOff x="5206863" y="3100904"/>
                <a:chExt cx="122758" cy="1698043"/>
              </a:xfrm>
            </p:grpSpPr>
            <p:sp>
              <p:nvSpPr>
                <p:cNvPr id="6232" name="Google Shape;6232;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9" name="Google Shape;6239;p77"/>
              <p:cNvGrpSpPr/>
              <p:nvPr/>
            </p:nvGrpSpPr>
            <p:grpSpPr>
              <a:xfrm>
                <a:off x="1786057" y="2882501"/>
                <a:ext cx="103104" cy="1426186"/>
                <a:chOff x="6006138" y="3143629"/>
                <a:chExt cx="122758" cy="1698043"/>
              </a:xfrm>
            </p:grpSpPr>
            <p:sp>
              <p:nvSpPr>
                <p:cNvPr id="6240" name="Google Shape;6240;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7" name="Google Shape;6247;p77"/>
              <p:cNvGrpSpPr/>
              <p:nvPr/>
            </p:nvGrpSpPr>
            <p:grpSpPr>
              <a:xfrm>
                <a:off x="2029422" y="2882501"/>
                <a:ext cx="103104" cy="1426186"/>
                <a:chOff x="6805413" y="3100904"/>
                <a:chExt cx="122758" cy="1698043"/>
              </a:xfrm>
            </p:grpSpPr>
            <p:sp>
              <p:nvSpPr>
                <p:cNvPr id="6248" name="Google Shape;6248;p7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5" name="Google Shape;6255;p77"/>
              <p:cNvGrpSpPr/>
              <p:nvPr/>
            </p:nvGrpSpPr>
            <p:grpSpPr>
              <a:xfrm>
                <a:off x="2272795" y="2882501"/>
                <a:ext cx="103104" cy="1426186"/>
                <a:chOff x="5206863" y="3100904"/>
                <a:chExt cx="122758" cy="1698043"/>
              </a:xfrm>
            </p:grpSpPr>
            <p:sp>
              <p:nvSpPr>
                <p:cNvPr id="6256" name="Google Shape;6256;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3" name="Google Shape;6263;p77"/>
              <p:cNvGrpSpPr/>
              <p:nvPr/>
            </p:nvGrpSpPr>
            <p:grpSpPr>
              <a:xfrm>
                <a:off x="1542694" y="2882501"/>
                <a:ext cx="103104" cy="1426186"/>
                <a:chOff x="6006138" y="3143629"/>
                <a:chExt cx="122758" cy="1698043"/>
              </a:xfrm>
            </p:grpSpPr>
            <p:sp>
              <p:nvSpPr>
                <p:cNvPr id="6264" name="Google Shape;6264;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71" name="Google Shape;6271;p77"/>
          <p:cNvGrpSpPr/>
          <p:nvPr/>
        </p:nvGrpSpPr>
        <p:grpSpPr>
          <a:xfrm>
            <a:off x="5683472" y="3518037"/>
            <a:ext cx="2749952" cy="870677"/>
            <a:chOff x="238125" y="1725700"/>
            <a:chExt cx="7139025" cy="2260325"/>
          </a:xfrm>
        </p:grpSpPr>
        <p:sp>
          <p:nvSpPr>
            <p:cNvPr id="6272" name="Google Shape;6272;p7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77"/>
          <p:cNvGrpSpPr/>
          <p:nvPr/>
        </p:nvGrpSpPr>
        <p:grpSpPr>
          <a:xfrm>
            <a:off x="5953636" y="2459783"/>
            <a:ext cx="1105452" cy="916747"/>
            <a:chOff x="5249100" y="1210600"/>
            <a:chExt cx="3502700" cy="2904775"/>
          </a:xfrm>
        </p:grpSpPr>
        <p:sp>
          <p:nvSpPr>
            <p:cNvPr id="6283" name="Google Shape;6283;p7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87" name="Google Shape;6287;p7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288" name="Google Shape;6288;p7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289" name="Google Shape;6289;p7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290" name="Google Shape;6290;p7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291" name="Google Shape;6291;p7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2" name="Google Shape;6292;p77"/>
          <p:cNvGrpSpPr/>
          <p:nvPr/>
        </p:nvGrpSpPr>
        <p:grpSpPr>
          <a:xfrm>
            <a:off x="7136183" y="1179201"/>
            <a:ext cx="1304650" cy="1124856"/>
            <a:chOff x="7287122" y="1165658"/>
            <a:chExt cx="1219413" cy="1051365"/>
          </a:xfrm>
        </p:grpSpPr>
        <p:grpSp>
          <p:nvGrpSpPr>
            <p:cNvPr id="6293" name="Google Shape;6293;p77"/>
            <p:cNvGrpSpPr/>
            <p:nvPr/>
          </p:nvGrpSpPr>
          <p:grpSpPr>
            <a:xfrm>
              <a:off x="7287122" y="1969723"/>
              <a:ext cx="1219413" cy="247300"/>
              <a:chOff x="7287122" y="1969723"/>
              <a:chExt cx="1219413" cy="247300"/>
            </a:xfrm>
          </p:grpSpPr>
          <p:sp>
            <p:nvSpPr>
              <p:cNvPr id="6294" name="Google Shape;6294;p7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5" name="Google Shape;6295;p77"/>
              <p:cNvGrpSpPr/>
              <p:nvPr/>
            </p:nvGrpSpPr>
            <p:grpSpPr>
              <a:xfrm>
                <a:off x="7287122" y="2063892"/>
                <a:ext cx="1151753" cy="73428"/>
                <a:chOff x="7287122" y="2063892"/>
                <a:chExt cx="1151753" cy="73428"/>
              </a:xfrm>
            </p:grpSpPr>
            <p:sp>
              <p:nvSpPr>
                <p:cNvPr id="6296" name="Google Shape;6296;p7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7" name="Google Shape;6297;p7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298" name="Google Shape;6298;p77"/>
            <p:cNvGrpSpPr/>
            <p:nvPr/>
          </p:nvGrpSpPr>
          <p:grpSpPr>
            <a:xfrm>
              <a:off x="7287122" y="1712201"/>
              <a:ext cx="1219403" cy="246767"/>
              <a:chOff x="7287122" y="1712201"/>
              <a:chExt cx="1219403" cy="246767"/>
            </a:xfrm>
          </p:grpSpPr>
          <p:sp>
            <p:nvSpPr>
              <p:cNvPr id="6299" name="Google Shape;6299;p7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0" name="Google Shape;6300;p77"/>
              <p:cNvGrpSpPr/>
              <p:nvPr/>
            </p:nvGrpSpPr>
            <p:grpSpPr>
              <a:xfrm>
                <a:off x="7287122" y="1842861"/>
                <a:ext cx="1005303" cy="73419"/>
                <a:chOff x="7287122" y="1842861"/>
                <a:chExt cx="1005303" cy="73419"/>
              </a:xfrm>
            </p:grpSpPr>
            <p:sp>
              <p:nvSpPr>
                <p:cNvPr id="6301" name="Google Shape;6301;p7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2" name="Google Shape;6302;p7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303" name="Google Shape;6303;p77"/>
            <p:cNvGrpSpPr/>
            <p:nvPr/>
          </p:nvGrpSpPr>
          <p:grpSpPr>
            <a:xfrm>
              <a:off x="7287122" y="1447520"/>
              <a:ext cx="1219403" cy="286667"/>
              <a:chOff x="7287122" y="1447520"/>
              <a:chExt cx="1219403" cy="286667"/>
            </a:xfrm>
          </p:grpSpPr>
          <p:sp>
            <p:nvSpPr>
              <p:cNvPr id="6304" name="Google Shape;6304;p7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5" name="Google Shape;6305;p77"/>
              <p:cNvGrpSpPr/>
              <p:nvPr/>
            </p:nvGrpSpPr>
            <p:grpSpPr>
              <a:xfrm>
                <a:off x="7287122" y="1581977"/>
                <a:ext cx="852803" cy="73428"/>
                <a:chOff x="7287122" y="1581977"/>
                <a:chExt cx="852803" cy="73428"/>
              </a:xfrm>
            </p:grpSpPr>
            <p:sp>
              <p:nvSpPr>
                <p:cNvPr id="6306" name="Google Shape;6306;p7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7" name="Google Shape;6307;p7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308" name="Google Shape;6308;p77"/>
            <p:cNvGrpSpPr/>
            <p:nvPr/>
          </p:nvGrpSpPr>
          <p:grpSpPr>
            <a:xfrm>
              <a:off x="7287122" y="1165658"/>
              <a:ext cx="1219403" cy="344253"/>
              <a:chOff x="7287122" y="1165658"/>
              <a:chExt cx="1219403" cy="344253"/>
            </a:xfrm>
          </p:grpSpPr>
          <p:sp>
            <p:nvSpPr>
              <p:cNvPr id="6309" name="Google Shape;6309;p7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0" name="Google Shape;6310;p77"/>
              <p:cNvGrpSpPr/>
              <p:nvPr/>
            </p:nvGrpSpPr>
            <p:grpSpPr>
              <a:xfrm>
                <a:off x="7287122" y="1341025"/>
                <a:ext cx="695703" cy="73419"/>
                <a:chOff x="7287122" y="1341025"/>
                <a:chExt cx="695703" cy="73419"/>
              </a:xfrm>
            </p:grpSpPr>
            <p:sp>
              <p:nvSpPr>
                <p:cNvPr id="6311" name="Google Shape;6311;p7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12" name="Google Shape;6312;p7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313" name="Google Shape;6313;p77"/>
          <p:cNvGrpSpPr/>
          <p:nvPr/>
        </p:nvGrpSpPr>
        <p:grpSpPr>
          <a:xfrm>
            <a:off x="5802676" y="1185224"/>
            <a:ext cx="1397729" cy="1098540"/>
            <a:chOff x="5900602" y="1193063"/>
            <a:chExt cx="1299851" cy="1021707"/>
          </a:xfrm>
        </p:grpSpPr>
        <p:grpSp>
          <p:nvGrpSpPr>
            <p:cNvPr id="6314" name="Google Shape;6314;p77"/>
            <p:cNvGrpSpPr/>
            <p:nvPr/>
          </p:nvGrpSpPr>
          <p:grpSpPr>
            <a:xfrm>
              <a:off x="6520337" y="1193063"/>
              <a:ext cx="341815" cy="799959"/>
              <a:chOff x="6520337" y="1193063"/>
              <a:chExt cx="341815" cy="799959"/>
            </a:xfrm>
          </p:grpSpPr>
          <p:grpSp>
            <p:nvGrpSpPr>
              <p:cNvPr id="6315" name="Google Shape;6315;p77"/>
              <p:cNvGrpSpPr/>
              <p:nvPr/>
            </p:nvGrpSpPr>
            <p:grpSpPr>
              <a:xfrm>
                <a:off x="6520337" y="1589527"/>
                <a:ext cx="213950" cy="403494"/>
                <a:chOff x="6520337" y="1589527"/>
                <a:chExt cx="213950" cy="403494"/>
              </a:xfrm>
            </p:grpSpPr>
            <p:sp>
              <p:nvSpPr>
                <p:cNvPr id="6316" name="Google Shape;6316;p7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77"/>
              <p:cNvGrpSpPr/>
              <p:nvPr/>
            </p:nvGrpSpPr>
            <p:grpSpPr>
              <a:xfrm>
                <a:off x="6577204" y="1193063"/>
                <a:ext cx="284947" cy="464512"/>
                <a:chOff x="6577204" y="1193063"/>
                <a:chExt cx="284947" cy="464512"/>
              </a:xfrm>
            </p:grpSpPr>
            <p:sp>
              <p:nvSpPr>
                <p:cNvPr id="6319" name="Google Shape;6319;p7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0" name="Google Shape;6320;p7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321" name="Google Shape;6321;p77"/>
            <p:cNvGrpSpPr/>
            <p:nvPr/>
          </p:nvGrpSpPr>
          <p:grpSpPr>
            <a:xfrm>
              <a:off x="6238903" y="1193063"/>
              <a:ext cx="300475" cy="900152"/>
              <a:chOff x="6238903" y="1193063"/>
              <a:chExt cx="300475" cy="900152"/>
            </a:xfrm>
          </p:grpSpPr>
          <p:grpSp>
            <p:nvGrpSpPr>
              <p:cNvPr id="6322" name="Google Shape;6322;p77"/>
              <p:cNvGrpSpPr/>
              <p:nvPr/>
            </p:nvGrpSpPr>
            <p:grpSpPr>
              <a:xfrm>
                <a:off x="6290865" y="1489315"/>
                <a:ext cx="248514" cy="603900"/>
                <a:chOff x="6290865" y="1489315"/>
                <a:chExt cx="248514" cy="603900"/>
              </a:xfrm>
            </p:grpSpPr>
            <p:sp>
              <p:nvSpPr>
                <p:cNvPr id="6323" name="Google Shape;6323;p7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77"/>
              <p:cNvGrpSpPr/>
              <p:nvPr/>
            </p:nvGrpSpPr>
            <p:grpSpPr>
              <a:xfrm>
                <a:off x="6238903" y="1193063"/>
                <a:ext cx="284947" cy="333087"/>
                <a:chOff x="6238903" y="1193063"/>
                <a:chExt cx="284947" cy="333087"/>
              </a:xfrm>
            </p:grpSpPr>
            <p:sp>
              <p:nvSpPr>
                <p:cNvPr id="6326" name="Google Shape;6326;p7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27" name="Google Shape;6327;p7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328" name="Google Shape;6328;p77"/>
            <p:cNvGrpSpPr/>
            <p:nvPr/>
          </p:nvGrpSpPr>
          <p:grpSpPr>
            <a:xfrm>
              <a:off x="5900602" y="1193063"/>
              <a:ext cx="444345" cy="1021707"/>
              <a:chOff x="5900602" y="1193063"/>
              <a:chExt cx="444345" cy="1021707"/>
            </a:xfrm>
          </p:grpSpPr>
          <p:grpSp>
            <p:nvGrpSpPr>
              <p:cNvPr id="6329" name="Google Shape;6329;p77"/>
              <p:cNvGrpSpPr/>
              <p:nvPr/>
            </p:nvGrpSpPr>
            <p:grpSpPr>
              <a:xfrm>
                <a:off x="6046501" y="1367785"/>
                <a:ext cx="298446" cy="846986"/>
                <a:chOff x="6046501" y="1367785"/>
                <a:chExt cx="298446" cy="846986"/>
              </a:xfrm>
            </p:grpSpPr>
            <p:sp>
              <p:nvSpPr>
                <p:cNvPr id="6330" name="Google Shape;6330;p7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77"/>
              <p:cNvGrpSpPr/>
              <p:nvPr/>
            </p:nvGrpSpPr>
            <p:grpSpPr>
              <a:xfrm>
                <a:off x="5900602" y="1193063"/>
                <a:ext cx="284947" cy="182312"/>
                <a:chOff x="5900602" y="1193063"/>
                <a:chExt cx="284947" cy="182312"/>
              </a:xfrm>
            </p:grpSpPr>
            <p:sp>
              <p:nvSpPr>
                <p:cNvPr id="6333" name="Google Shape;6333;p7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34" name="Google Shape;6334;p7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335" name="Google Shape;6335;p77"/>
            <p:cNvGrpSpPr/>
            <p:nvPr/>
          </p:nvGrpSpPr>
          <p:grpSpPr>
            <a:xfrm>
              <a:off x="6738300" y="1193063"/>
              <a:ext cx="462153" cy="707634"/>
              <a:chOff x="6738300" y="1193063"/>
              <a:chExt cx="462153" cy="707634"/>
            </a:xfrm>
          </p:grpSpPr>
          <p:grpSp>
            <p:nvGrpSpPr>
              <p:cNvPr id="6336" name="Google Shape;6336;p77"/>
              <p:cNvGrpSpPr/>
              <p:nvPr/>
            </p:nvGrpSpPr>
            <p:grpSpPr>
              <a:xfrm>
                <a:off x="6915505" y="1193063"/>
                <a:ext cx="284947" cy="597387"/>
                <a:chOff x="6915505" y="1193063"/>
                <a:chExt cx="284947" cy="597387"/>
              </a:xfrm>
            </p:grpSpPr>
            <p:sp>
              <p:nvSpPr>
                <p:cNvPr id="6337" name="Google Shape;6337;p7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38" name="Google Shape;6338;p7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339" name="Google Shape;6339;p77"/>
              <p:cNvGrpSpPr/>
              <p:nvPr/>
            </p:nvGrpSpPr>
            <p:grpSpPr>
              <a:xfrm>
                <a:off x="6738300" y="1684725"/>
                <a:ext cx="230066" cy="215971"/>
                <a:chOff x="6738300" y="1684725"/>
                <a:chExt cx="230066" cy="215971"/>
              </a:xfrm>
            </p:grpSpPr>
            <p:sp>
              <p:nvSpPr>
                <p:cNvPr id="6340" name="Google Shape;6340;p7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45" name="Shape 6345"/>
        <p:cNvGrpSpPr/>
        <p:nvPr/>
      </p:nvGrpSpPr>
      <p:grpSpPr>
        <a:xfrm>
          <a:off x="0" y="0"/>
          <a:ext cx="0" cy="0"/>
          <a:chOff x="0" y="0"/>
          <a:chExt cx="0" cy="0"/>
        </a:xfrm>
      </p:grpSpPr>
      <p:sp>
        <p:nvSpPr>
          <p:cNvPr id="6346" name="Google Shape;6346;p7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347" name="Google Shape;6347;p78"/>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348" name="Google Shape;6348;p78"/>
          <p:cNvGrpSpPr/>
          <p:nvPr/>
        </p:nvGrpSpPr>
        <p:grpSpPr>
          <a:xfrm>
            <a:off x="1267741" y="2287103"/>
            <a:ext cx="298169" cy="339253"/>
            <a:chOff x="1529350" y="258825"/>
            <a:chExt cx="423475" cy="481825"/>
          </a:xfrm>
        </p:grpSpPr>
        <p:sp>
          <p:nvSpPr>
            <p:cNvPr id="6349" name="Google Shape;6349;p7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0" name="Google Shape;6350;p7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1" name="Google Shape;6351;p78"/>
          <p:cNvGrpSpPr/>
          <p:nvPr/>
        </p:nvGrpSpPr>
        <p:grpSpPr>
          <a:xfrm>
            <a:off x="1660716" y="2367273"/>
            <a:ext cx="340890" cy="178912"/>
            <a:chOff x="2084325" y="363300"/>
            <a:chExt cx="484150" cy="254100"/>
          </a:xfrm>
        </p:grpSpPr>
        <p:sp>
          <p:nvSpPr>
            <p:cNvPr id="6352" name="Google Shape;6352;p7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3" name="Google Shape;6353;p7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4" name="Google Shape;6354;p78"/>
          <p:cNvGrpSpPr/>
          <p:nvPr/>
        </p:nvGrpSpPr>
        <p:grpSpPr>
          <a:xfrm>
            <a:off x="2110011" y="2287102"/>
            <a:ext cx="298169" cy="339253"/>
            <a:chOff x="2707500" y="249400"/>
            <a:chExt cx="423475" cy="481825"/>
          </a:xfrm>
        </p:grpSpPr>
        <p:sp>
          <p:nvSpPr>
            <p:cNvPr id="6355" name="Google Shape;6355;p7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6" name="Google Shape;6356;p7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7" name="Google Shape;6357;p78"/>
          <p:cNvGrpSpPr/>
          <p:nvPr/>
        </p:nvGrpSpPr>
        <p:grpSpPr>
          <a:xfrm>
            <a:off x="2912712" y="2287349"/>
            <a:ext cx="352349" cy="338760"/>
            <a:chOff x="3854700" y="249750"/>
            <a:chExt cx="500425" cy="481125"/>
          </a:xfrm>
        </p:grpSpPr>
        <p:sp>
          <p:nvSpPr>
            <p:cNvPr id="6358" name="Google Shape;6358;p7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9" name="Google Shape;6359;p7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0" name="Google Shape;6360;p7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1" name="Google Shape;6361;p7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2" name="Google Shape;6362;p7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3" name="Google Shape;6363;p7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4" name="Google Shape;6364;p7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5" name="Google Shape;6365;p7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6" name="Google Shape;6366;p78"/>
          <p:cNvGrpSpPr/>
          <p:nvPr/>
        </p:nvGrpSpPr>
        <p:grpSpPr>
          <a:xfrm>
            <a:off x="3330701" y="2287349"/>
            <a:ext cx="352349" cy="338760"/>
            <a:chOff x="4447550" y="249750"/>
            <a:chExt cx="500425" cy="481125"/>
          </a:xfrm>
        </p:grpSpPr>
        <p:sp>
          <p:nvSpPr>
            <p:cNvPr id="6367" name="Google Shape;6367;p7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8" name="Google Shape;6368;p7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9" name="Google Shape;6369;p78"/>
          <p:cNvGrpSpPr/>
          <p:nvPr/>
        </p:nvGrpSpPr>
        <p:grpSpPr>
          <a:xfrm>
            <a:off x="3759902" y="2287102"/>
            <a:ext cx="339253" cy="339253"/>
            <a:chOff x="5049725" y="249400"/>
            <a:chExt cx="481825" cy="481825"/>
          </a:xfrm>
        </p:grpSpPr>
        <p:sp>
          <p:nvSpPr>
            <p:cNvPr id="6370" name="Google Shape;6370;p7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1" name="Google Shape;6371;p7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2" name="Google Shape;6372;p78"/>
          <p:cNvGrpSpPr/>
          <p:nvPr/>
        </p:nvGrpSpPr>
        <p:grpSpPr>
          <a:xfrm>
            <a:off x="4173843" y="2287102"/>
            <a:ext cx="339253" cy="339253"/>
            <a:chOff x="5660400" y="238125"/>
            <a:chExt cx="481825" cy="481825"/>
          </a:xfrm>
        </p:grpSpPr>
        <p:sp>
          <p:nvSpPr>
            <p:cNvPr id="6373" name="Google Shape;6373;p7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4" name="Google Shape;6374;p7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5" name="Google Shape;6375;p78"/>
          <p:cNvGrpSpPr/>
          <p:nvPr/>
        </p:nvGrpSpPr>
        <p:grpSpPr>
          <a:xfrm>
            <a:off x="4590529" y="2287102"/>
            <a:ext cx="339253" cy="339253"/>
            <a:chOff x="6235400" y="249400"/>
            <a:chExt cx="481825" cy="481825"/>
          </a:xfrm>
        </p:grpSpPr>
        <p:sp>
          <p:nvSpPr>
            <p:cNvPr id="6376" name="Google Shape;6376;p7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7" name="Google Shape;6377;p7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8" name="Google Shape;6378;p7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9" name="Google Shape;6379;p7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0" name="Google Shape;6380;p7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81" name="Google Shape;6381;p78"/>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82" name="Google Shape;6382;p78"/>
          <p:cNvGrpSpPr/>
          <p:nvPr/>
        </p:nvGrpSpPr>
        <p:grpSpPr>
          <a:xfrm>
            <a:off x="1660875" y="2711232"/>
            <a:ext cx="340573" cy="339271"/>
            <a:chOff x="2085450" y="842250"/>
            <a:chExt cx="483700" cy="481850"/>
          </a:xfrm>
        </p:grpSpPr>
        <p:sp>
          <p:nvSpPr>
            <p:cNvPr id="6383" name="Google Shape;6383;p7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4" name="Google Shape;6384;p7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5" name="Google Shape;6385;p7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6" name="Google Shape;6386;p78"/>
          <p:cNvGrpSpPr/>
          <p:nvPr/>
        </p:nvGrpSpPr>
        <p:grpSpPr>
          <a:xfrm>
            <a:off x="2089443" y="2711241"/>
            <a:ext cx="339306" cy="339253"/>
            <a:chOff x="2685825" y="840375"/>
            <a:chExt cx="481900" cy="481825"/>
          </a:xfrm>
        </p:grpSpPr>
        <p:sp>
          <p:nvSpPr>
            <p:cNvPr id="6387" name="Google Shape;6387;p7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8" name="Google Shape;6388;p7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9" name="Google Shape;6389;p78"/>
          <p:cNvGrpSpPr/>
          <p:nvPr/>
        </p:nvGrpSpPr>
        <p:grpSpPr>
          <a:xfrm>
            <a:off x="2501104" y="2710924"/>
            <a:ext cx="350431" cy="339887"/>
            <a:chOff x="3270675" y="841800"/>
            <a:chExt cx="497700" cy="482725"/>
          </a:xfrm>
        </p:grpSpPr>
        <p:sp>
          <p:nvSpPr>
            <p:cNvPr id="6390" name="Google Shape;6390;p7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1" name="Google Shape;6391;p7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2" name="Google Shape;6392;p7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93" name="Google Shape;6393;p78"/>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94" name="Google Shape;6394;p78"/>
          <p:cNvGrpSpPr/>
          <p:nvPr/>
        </p:nvGrpSpPr>
        <p:grpSpPr>
          <a:xfrm>
            <a:off x="3337249" y="2731783"/>
            <a:ext cx="339253" cy="298169"/>
            <a:chOff x="4467200" y="877100"/>
            <a:chExt cx="481825" cy="423475"/>
          </a:xfrm>
        </p:grpSpPr>
        <p:sp>
          <p:nvSpPr>
            <p:cNvPr id="6395" name="Google Shape;6395;p7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6" name="Google Shape;6396;p7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7" name="Google Shape;6397;p7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8" name="Google Shape;6398;p7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9" name="Google Shape;6399;p78"/>
          <p:cNvGrpSpPr/>
          <p:nvPr/>
        </p:nvGrpSpPr>
        <p:grpSpPr>
          <a:xfrm>
            <a:off x="3752140" y="2711232"/>
            <a:ext cx="354778" cy="339271"/>
            <a:chOff x="5045500" y="842250"/>
            <a:chExt cx="503875" cy="481850"/>
          </a:xfrm>
        </p:grpSpPr>
        <p:sp>
          <p:nvSpPr>
            <p:cNvPr id="6400" name="Google Shape;6400;p7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1" name="Google Shape;6401;p7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2" name="Google Shape;6402;p78"/>
          <p:cNvGrpSpPr/>
          <p:nvPr/>
        </p:nvGrpSpPr>
        <p:grpSpPr>
          <a:xfrm>
            <a:off x="2523626" y="2287428"/>
            <a:ext cx="305386" cy="338602"/>
            <a:chOff x="3300325" y="249875"/>
            <a:chExt cx="433725" cy="480900"/>
          </a:xfrm>
        </p:grpSpPr>
        <p:sp>
          <p:nvSpPr>
            <p:cNvPr id="6403" name="Google Shape;6403;p7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4" name="Google Shape;6404;p7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5" name="Google Shape;6405;p7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6" name="Google Shape;6406;p7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7" name="Google Shape;6407;p7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8" name="Google Shape;6408;p7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9" name="Google Shape;6409;p78"/>
          <p:cNvGrpSpPr/>
          <p:nvPr/>
        </p:nvGrpSpPr>
        <p:grpSpPr>
          <a:xfrm>
            <a:off x="4174987" y="2737451"/>
            <a:ext cx="336965" cy="286833"/>
            <a:chOff x="5645200" y="879425"/>
            <a:chExt cx="478575" cy="407375"/>
          </a:xfrm>
        </p:grpSpPr>
        <p:sp>
          <p:nvSpPr>
            <p:cNvPr id="6410" name="Google Shape;6410;p7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1" name="Google Shape;6411;p7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2" name="Google Shape;6412;p7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3" name="Google Shape;6413;p7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4" name="Google Shape;6414;p7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5" name="Google Shape;6415;p7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6" name="Google Shape;6416;p78"/>
          <p:cNvGrpSpPr/>
          <p:nvPr/>
        </p:nvGrpSpPr>
        <p:grpSpPr>
          <a:xfrm>
            <a:off x="4611062" y="2711241"/>
            <a:ext cx="298186" cy="339253"/>
            <a:chOff x="6264525" y="842250"/>
            <a:chExt cx="423500" cy="481825"/>
          </a:xfrm>
        </p:grpSpPr>
        <p:sp>
          <p:nvSpPr>
            <p:cNvPr id="6417" name="Google Shape;6417;p7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8" name="Google Shape;6418;p7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9" name="Google Shape;6419;p7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0" name="Google Shape;6420;p7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1" name="Google Shape;6421;p7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2" name="Google Shape;6422;p7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3" name="Google Shape;6423;p7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24" name="Google Shape;6424;p78"/>
          <p:cNvGrpSpPr/>
          <p:nvPr/>
        </p:nvGrpSpPr>
        <p:grpSpPr>
          <a:xfrm>
            <a:off x="829350" y="3125895"/>
            <a:ext cx="339253" cy="339253"/>
            <a:chOff x="900750" y="1436075"/>
            <a:chExt cx="481825" cy="481825"/>
          </a:xfrm>
        </p:grpSpPr>
        <p:sp>
          <p:nvSpPr>
            <p:cNvPr id="6425" name="Google Shape;6425;p7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6" name="Google Shape;6426;p7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7" name="Google Shape;6427;p7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8" name="Google Shape;6428;p7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29" name="Google Shape;6429;p78"/>
          <p:cNvGrpSpPr/>
          <p:nvPr/>
        </p:nvGrpSpPr>
        <p:grpSpPr>
          <a:xfrm>
            <a:off x="1247198" y="3186183"/>
            <a:ext cx="339253" cy="218676"/>
            <a:chOff x="1492675" y="1520750"/>
            <a:chExt cx="481825" cy="310575"/>
          </a:xfrm>
        </p:grpSpPr>
        <p:sp>
          <p:nvSpPr>
            <p:cNvPr id="6430" name="Google Shape;6430;p7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1" name="Google Shape;6431;p7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2" name="Google Shape;6432;p78"/>
          <p:cNvGrpSpPr/>
          <p:nvPr/>
        </p:nvGrpSpPr>
        <p:grpSpPr>
          <a:xfrm>
            <a:off x="1654995" y="3125877"/>
            <a:ext cx="352332" cy="339288"/>
            <a:chOff x="2071000" y="1435025"/>
            <a:chExt cx="500400" cy="481875"/>
          </a:xfrm>
        </p:grpSpPr>
        <p:sp>
          <p:nvSpPr>
            <p:cNvPr id="6433" name="Google Shape;6433;p7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4" name="Google Shape;6434;p7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5" name="Google Shape;6435;p7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6" name="Google Shape;6436;p78"/>
          <p:cNvGrpSpPr/>
          <p:nvPr/>
        </p:nvGrpSpPr>
        <p:grpSpPr>
          <a:xfrm>
            <a:off x="828875" y="2731810"/>
            <a:ext cx="340204" cy="298116"/>
            <a:chOff x="899850" y="871450"/>
            <a:chExt cx="483175" cy="423400"/>
          </a:xfrm>
        </p:grpSpPr>
        <p:sp>
          <p:nvSpPr>
            <p:cNvPr id="6437" name="Google Shape;6437;p7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8" name="Google Shape;6438;p7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9" name="Google Shape;6439;p7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0" name="Google Shape;6440;p7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1" name="Google Shape;6441;p78"/>
          <p:cNvGrpSpPr/>
          <p:nvPr/>
        </p:nvGrpSpPr>
        <p:grpSpPr>
          <a:xfrm>
            <a:off x="2083159" y="3146709"/>
            <a:ext cx="351874" cy="297623"/>
            <a:chOff x="2678350" y="1464650"/>
            <a:chExt cx="499750" cy="422700"/>
          </a:xfrm>
        </p:grpSpPr>
        <p:sp>
          <p:nvSpPr>
            <p:cNvPr id="6442" name="Google Shape;6442;p7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3" name="Google Shape;6443;p7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4" name="Google Shape;6444;p7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5" name="Google Shape;6445;p78"/>
          <p:cNvGrpSpPr/>
          <p:nvPr/>
        </p:nvGrpSpPr>
        <p:grpSpPr>
          <a:xfrm>
            <a:off x="2506692" y="3125895"/>
            <a:ext cx="339253" cy="339253"/>
            <a:chOff x="3271200" y="1435075"/>
            <a:chExt cx="481825" cy="481825"/>
          </a:xfrm>
        </p:grpSpPr>
        <p:sp>
          <p:nvSpPr>
            <p:cNvPr id="6446" name="Google Shape;6446;p7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7" name="Google Shape;6447;p7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8" name="Google Shape;6448;p78"/>
          <p:cNvGrpSpPr/>
          <p:nvPr/>
        </p:nvGrpSpPr>
        <p:grpSpPr>
          <a:xfrm>
            <a:off x="2917165" y="3125877"/>
            <a:ext cx="343442" cy="339288"/>
            <a:chOff x="3858100" y="1435075"/>
            <a:chExt cx="487775" cy="481875"/>
          </a:xfrm>
        </p:grpSpPr>
        <p:sp>
          <p:nvSpPr>
            <p:cNvPr id="6449" name="Google Shape;6449;p7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0" name="Google Shape;6450;p7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1" name="Google Shape;6451;p7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2" name="Google Shape;6452;p7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3" name="Google Shape;6453;p7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4" name="Google Shape;6454;p78"/>
          <p:cNvGrpSpPr/>
          <p:nvPr/>
        </p:nvGrpSpPr>
        <p:grpSpPr>
          <a:xfrm>
            <a:off x="3337249" y="3125895"/>
            <a:ext cx="339253" cy="339253"/>
            <a:chOff x="4456875" y="1435075"/>
            <a:chExt cx="481825" cy="481825"/>
          </a:xfrm>
        </p:grpSpPr>
        <p:sp>
          <p:nvSpPr>
            <p:cNvPr id="6455" name="Google Shape;6455;p7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6" name="Google Shape;6456;p7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7" name="Google Shape;6457;p7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8" name="Google Shape;6458;p7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9" name="Google Shape;6459;p7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0" name="Google Shape;6460;p7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1" name="Google Shape;6461;p7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2" name="Google Shape;6462;p7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3" name="Google Shape;6463;p7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4" name="Google Shape;6464;p7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5" name="Google Shape;6465;p7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6" name="Google Shape;6466;p7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7" name="Google Shape;6467;p7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8" name="Google Shape;6468;p7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9" name="Google Shape;6469;p7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0" name="Google Shape;6470;p7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1" name="Google Shape;6471;p7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2" name="Google Shape;6472;p7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3" name="Google Shape;6473;p7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74" name="Google Shape;6474;p78"/>
          <p:cNvGrpSpPr/>
          <p:nvPr/>
        </p:nvGrpSpPr>
        <p:grpSpPr>
          <a:xfrm>
            <a:off x="3758239" y="3125886"/>
            <a:ext cx="342580" cy="339271"/>
            <a:chOff x="5049725" y="1435050"/>
            <a:chExt cx="486550" cy="481850"/>
          </a:xfrm>
        </p:grpSpPr>
        <p:sp>
          <p:nvSpPr>
            <p:cNvPr id="6475" name="Google Shape;6475;p7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6" name="Google Shape;6476;p7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7" name="Google Shape;6477;p7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8" name="Google Shape;6478;p7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79" name="Google Shape;6479;p78"/>
          <p:cNvGrpSpPr/>
          <p:nvPr/>
        </p:nvGrpSpPr>
        <p:grpSpPr>
          <a:xfrm>
            <a:off x="4173790" y="3125895"/>
            <a:ext cx="339359" cy="339253"/>
            <a:chOff x="5642475" y="1435075"/>
            <a:chExt cx="481975" cy="481825"/>
          </a:xfrm>
        </p:grpSpPr>
        <p:sp>
          <p:nvSpPr>
            <p:cNvPr id="6480" name="Google Shape;6480;p7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1" name="Google Shape;6481;p7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2" name="Google Shape;6482;p7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3" name="Google Shape;6483;p78"/>
          <p:cNvGrpSpPr/>
          <p:nvPr/>
        </p:nvGrpSpPr>
        <p:grpSpPr>
          <a:xfrm>
            <a:off x="1661509" y="3559347"/>
            <a:ext cx="339306" cy="298186"/>
            <a:chOff x="2085450" y="2057100"/>
            <a:chExt cx="481900" cy="423500"/>
          </a:xfrm>
        </p:grpSpPr>
        <p:sp>
          <p:nvSpPr>
            <p:cNvPr id="6484" name="Google Shape;6484;p7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5" name="Google Shape;6485;p7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6" name="Google Shape;6486;p7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7" name="Google Shape;6487;p78"/>
          <p:cNvGrpSpPr/>
          <p:nvPr/>
        </p:nvGrpSpPr>
        <p:grpSpPr>
          <a:xfrm>
            <a:off x="2089442" y="3582592"/>
            <a:ext cx="339306" cy="251698"/>
            <a:chOff x="2678275" y="2090100"/>
            <a:chExt cx="481900" cy="357475"/>
          </a:xfrm>
        </p:grpSpPr>
        <p:sp>
          <p:nvSpPr>
            <p:cNvPr id="6488" name="Google Shape;6488;p7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9" name="Google Shape;6489;p7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0" name="Google Shape;6490;p7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1" name="Google Shape;6491;p7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2" name="Google Shape;6492;p7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93" name="Google Shape;6493;p78"/>
          <p:cNvGrpSpPr/>
          <p:nvPr/>
        </p:nvGrpSpPr>
        <p:grpSpPr>
          <a:xfrm>
            <a:off x="2566646" y="3594790"/>
            <a:ext cx="219345" cy="227301"/>
            <a:chOff x="3357325" y="2093500"/>
            <a:chExt cx="311525" cy="322825"/>
          </a:xfrm>
        </p:grpSpPr>
        <p:sp>
          <p:nvSpPr>
            <p:cNvPr id="6494" name="Google Shape;6494;p7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5" name="Google Shape;6495;p7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6" name="Google Shape;6496;p7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97" name="Google Shape;6497;p78"/>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98" name="Google Shape;6498;p78"/>
          <p:cNvGrpSpPr/>
          <p:nvPr/>
        </p:nvGrpSpPr>
        <p:grpSpPr>
          <a:xfrm>
            <a:off x="3360836" y="3538814"/>
            <a:ext cx="292078" cy="339253"/>
            <a:chOff x="4492800" y="2027925"/>
            <a:chExt cx="414825" cy="481825"/>
          </a:xfrm>
        </p:grpSpPr>
        <p:sp>
          <p:nvSpPr>
            <p:cNvPr id="6499" name="Google Shape;6499;p7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0" name="Google Shape;6500;p7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01" name="Google Shape;6501;p78"/>
          <p:cNvGrpSpPr/>
          <p:nvPr/>
        </p:nvGrpSpPr>
        <p:grpSpPr>
          <a:xfrm>
            <a:off x="3759928" y="3538805"/>
            <a:ext cx="339200" cy="339271"/>
            <a:chOff x="5049725" y="2027900"/>
            <a:chExt cx="481750" cy="481850"/>
          </a:xfrm>
        </p:grpSpPr>
        <p:sp>
          <p:nvSpPr>
            <p:cNvPr id="6502" name="Google Shape;6502;p7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3" name="Google Shape;6503;p7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4" name="Google Shape;6504;p7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5" name="Google Shape;6505;p7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6" name="Google Shape;6506;p7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7" name="Google Shape;6507;p7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8" name="Google Shape;6508;p7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9" name="Google Shape;6509;p7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0" name="Google Shape;6510;p78"/>
          <p:cNvGrpSpPr/>
          <p:nvPr/>
        </p:nvGrpSpPr>
        <p:grpSpPr>
          <a:xfrm>
            <a:off x="4233524" y="3538893"/>
            <a:ext cx="219890" cy="339095"/>
            <a:chOff x="5726350" y="2028150"/>
            <a:chExt cx="312300" cy="481600"/>
          </a:xfrm>
        </p:grpSpPr>
        <p:sp>
          <p:nvSpPr>
            <p:cNvPr id="6511" name="Google Shape;6511;p7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2" name="Google Shape;6512;p7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3" name="Google Shape;6513;p7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4" name="Google Shape;6514;p78"/>
          <p:cNvGrpSpPr/>
          <p:nvPr/>
        </p:nvGrpSpPr>
        <p:grpSpPr>
          <a:xfrm>
            <a:off x="4593715" y="3542000"/>
            <a:ext cx="332881" cy="332881"/>
            <a:chOff x="6239925" y="2032450"/>
            <a:chExt cx="472775" cy="472775"/>
          </a:xfrm>
        </p:grpSpPr>
        <p:sp>
          <p:nvSpPr>
            <p:cNvPr id="6515" name="Google Shape;6515;p7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6" name="Google Shape;6516;p7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7" name="Google Shape;6517;p78"/>
          <p:cNvGrpSpPr/>
          <p:nvPr/>
        </p:nvGrpSpPr>
        <p:grpSpPr>
          <a:xfrm>
            <a:off x="5042807" y="2364092"/>
            <a:ext cx="334641" cy="185425"/>
            <a:chOff x="903075" y="2730000"/>
            <a:chExt cx="475275" cy="263350"/>
          </a:xfrm>
        </p:grpSpPr>
        <p:sp>
          <p:nvSpPr>
            <p:cNvPr id="6518" name="Google Shape;6518;p7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9" name="Google Shape;6519;p7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0" name="Google Shape;6520;p7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1" name="Google Shape;6521;p78"/>
          <p:cNvGrpSpPr/>
          <p:nvPr/>
        </p:nvGrpSpPr>
        <p:grpSpPr>
          <a:xfrm>
            <a:off x="1247198" y="3538814"/>
            <a:ext cx="339253" cy="339253"/>
            <a:chOff x="1492675" y="2027925"/>
            <a:chExt cx="481825" cy="481825"/>
          </a:xfrm>
        </p:grpSpPr>
        <p:sp>
          <p:nvSpPr>
            <p:cNvPr id="6522" name="Google Shape;6522;p7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3" name="Google Shape;6523;p7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4" name="Google Shape;6524;p7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5" name="Google Shape;6525;p7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6" name="Google Shape;6526;p7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7" name="Google Shape;6527;p78"/>
          <p:cNvGrpSpPr/>
          <p:nvPr/>
        </p:nvGrpSpPr>
        <p:grpSpPr>
          <a:xfrm>
            <a:off x="829359" y="2307635"/>
            <a:ext cx="339235" cy="298186"/>
            <a:chOff x="898875" y="244725"/>
            <a:chExt cx="481800" cy="423500"/>
          </a:xfrm>
        </p:grpSpPr>
        <p:sp>
          <p:nvSpPr>
            <p:cNvPr id="6528" name="Google Shape;6528;p7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9" name="Google Shape;6529;p7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0" name="Google Shape;6530;p7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1" name="Google Shape;6531;p7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2" name="Google Shape;6532;p7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3" name="Google Shape;6533;p7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4" name="Google Shape;6534;p78"/>
          <p:cNvGrpSpPr/>
          <p:nvPr/>
        </p:nvGrpSpPr>
        <p:grpSpPr>
          <a:xfrm>
            <a:off x="5473575" y="2287178"/>
            <a:ext cx="339253" cy="339253"/>
            <a:chOff x="1492675" y="2620775"/>
            <a:chExt cx="481825" cy="481825"/>
          </a:xfrm>
        </p:grpSpPr>
        <p:sp>
          <p:nvSpPr>
            <p:cNvPr id="6535" name="Google Shape;6535;p7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6" name="Google Shape;6536;p7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37" name="Google Shape;6537;p78"/>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38" name="Google Shape;6538;p78"/>
          <p:cNvGrpSpPr/>
          <p:nvPr/>
        </p:nvGrpSpPr>
        <p:grpSpPr>
          <a:xfrm>
            <a:off x="6297328" y="2303161"/>
            <a:ext cx="333585" cy="307287"/>
            <a:chOff x="2682350" y="2643425"/>
            <a:chExt cx="473775" cy="436425"/>
          </a:xfrm>
        </p:grpSpPr>
        <p:sp>
          <p:nvSpPr>
            <p:cNvPr id="6539" name="Google Shape;6539;p7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0" name="Google Shape;6540;p7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1" name="Google Shape;6541;p7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2" name="Google Shape;6542;p7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3" name="Google Shape;6543;p7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4" name="Google Shape;6544;p7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5" name="Google Shape;6545;p7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6" name="Google Shape;6546;p78"/>
          <p:cNvGrpSpPr/>
          <p:nvPr/>
        </p:nvGrpSpPr>
        <p:grpSpPr>
          <a:xfrm>
            <a:off x="6762818" y="2287178"/>
            <a:ext cx="238531" cy="339253"/>
            <a:chOff x="3342725" y="2620775"/>
            <a:chExt cx="338775" cy="481825"/>
          </a:xfrm>
        </p:grpSpPr>
        <p:sp>
          <p:nvSpPr>
            <p:cNvPr id="6547" name="Google Shape;6547;p7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8" name="Google Shape;6548;p7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9" name="Google Shape;6549;p7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50" name="Google Shape;6550;p78"/>
          <p:cNvGrpSpPr/>
          <p:nvPr/>
        </p:nvGrpSpPr>
        <p:grpSpPr>
          <a:xfrm>
            <a:off x="7156568" y="2287178"/>
            <a:ext cx="278296" cy="339253"/>
            <a:chOff x="3907325" y="2620775"/>
            <a:chExt cx="395250" cy="481825"/>
          </a:xfrm>
        </p:grpSpPr>
        <p:sp>
          <p:nvSpPr>
            <p:cNvPr id="6551" name="Google Shape;6551;p7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2" name="Google Shape;6552;p7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3" name="Google Shape;6553;p7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4" name="Google Shape;6554;p7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55" name="Google Shape;6555;p78"/>
          <p:cNvGrpSpPr/>
          <p:nvPr/>
        </p:nvGrpSpPr>
        <p:grpSpPr>
          <a:xfrm>
            <a:off x="7974679" y="2297783"/>
            <a:ext cx="339253" cy="318042"/>
            <a:chOff x="5049725" y="2635825"/>
            <a:chExt cx="481825" cy="451700"/>
          </a:xfrm>
        </p:grpSpPr>
        <p:sp>
          <p:nvSpPr>
            <p:cNvPr id="6556" name="Google Shape;6556;p7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7" name="Google Shape;6557;p7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8" name="Google Shape;6558;p7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59" name="Google Shape;6559;p78"/>
          <p:cNvGrpSpPr/>
          <p:nvPr/>
        </p:nvGrpSpPr>
        <p:grpSpPr>
          <a:xfrm>
            <a:off x="2375386" y="3952243"/>
            <a:ext cx="338566" cy="338373"/>
            <a:chOff x="5643000" y="2621375"/>
            <a:chExt cx="480850" cy="480575"/>
          </a:xfrm>
        </p:grpSpPr>
        <p:sp>
          <p:nvSpPr>
            <p:cNvPr id="6560" name="Google Shape;6560;p7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1" name="Google Shape;6561;p7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2" name="Google Shape;6562;p7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3" name="Google Shape;6563;p7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4" name="Google Shape;6564;p7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5" name="Google Shape;6565;p7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6" name="Google Shape;6566;p7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67" name="Google Shape;6567;p78"/>
          <p:cNvGrpSpPr/>
          <p:nvPr/>
        </p:nvGrpSpPr>
        <p:grpSpPr>
          <a:xfrm>
            <a:off x="4192782" y="3951803"/>
            <a:ext cx="339359" cy="339253"/>
            <a:chOff x="6235250" y="2620775"/>
            <a:chExt cx="481975" cy="481825"/>
          </a:xfrm>
        </p:grpSpPr>
        <p:sp>
          <p:nvSpPr>
            <p:cNvPr id="6568" name="Google Shape;6568;p7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69" name="Google Shape;6569;p7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0" name="Google Shape;6570;p7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1" name="Google Shape;6571;p7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2" name="Google Shape;6572;p7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73" name="Google Shape;6573;p78"/>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74" name="Google Shape;6574;p78"/>
          <p:cNvGrpSpPr/>
          <p:nvPr/>
        </p:nvGrpSpPr>
        <p:grpSpPr>
          <a:xfrm>
            <a:off x="5472652" y="2711317"/>
            <a:ext cx="341101" cy="339253"/>
            <a:chOff x="1535000" y="3223325"/>
            <a:chExt cx="484450" cy="481825"/>
          </a:xfrm>
        </p:grpSpPr>
        <p:sp>
          <p:nvSpPr>
            <p:cNvPr id="6575" name="Google Shape;6575;p7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6" name="Google Shape;6576;p7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77" name="Google Shape;6577;p7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78" name="Google Shape;6578;p78"/>
          <p:cNvGrpSpPr/>
          <p:nvPr/>
        </p:nvGrpSpPr>
        <p:grpSpPr>
          <a:xfrm>
            <a:off x="5880219" y="2746618"/>
            <a:ext cx="339253" cy="268649"/>
            <a:chOff x="2085525" y="3263750"/>
            <a:chExt cx="481825" cy="381550"/>
          </a:xfrm>
        </p:grpSpPr>
        <p:sp>
          <p:nvSpPr>
            <p:cNvPr id="6579" name="Google Shape;6579;p7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0" name="Google Shape;6580;p7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81" name="Google Shape;6581;p78"/>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82" name="Google Shape;6582;p78"/>
          <p:cNvGrpSpPr/>
          <p:nvPr/>
        </p:nvGrpSpPr>
        <p:grpSpPr>
          <a:xfrm>
            <a:off x="6711982" y="2711308"/>
            <a:ext cx="340204" cy="339271"/>
            <a:chOff x="3270450" y="3213625"/>
            <a:chExt cx="483175" cy="481850"/>
          </a:xfrm>
        </p:grpSpPr>
        <p:sp>
          <p:nvSpPr>
            <p:cNvPr id="6583" name="Google Shape;6583;p7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4" name="Google Shape;6584;p7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85" name="Google Shape;6585;p78"/>
          <p:cNvGrpSpPr/>
          <p:nvPr/>
        </p:nvGrpSpPr>
        <p:grpSpPr>
          <a:xfrm>
            <a:off x="7211250" y="2711317"/>
            <a:ext cx="168931" cy="339253"/>
            <a:chOff x="3984950" y="3213600"/>
            <a:chExt cx="239925" cy="481825"/>
          </a:xfrm>
        </p:grpSpPr>
        <p:sp>
          <p:nvSpPr>
            <p:cNvPr id="6586" name="Google Shape;6586;p7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7" name="Google Shape;6587;p7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88" name="Google Shape;6588;p78"/>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89" name="Google Shape;6589;p78"/>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90" name="Google Shape;6590;p78"/>
          <p:cNvGrpSpPr/>
          <p:nvPr/>
        </p:nvGrpSpPr>
        <p:grpSpPr>
          <a:xfrm>
            <a:off x="1874281" y="3981487"/>
            <a:ext cx="355218" cy="279880"/>
            <a:chOff x="5629975" y="3255775"/>
            <a:chExt cx="504500" cy="397500"/>
          </a:xfrm>
        </p:grpSpPr>
        <p:sp>
          <p:nvSpPr>
            <p:cNvPr id="6591" name="Google Shape;6591;p7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2" name="Google Shape;6592;p7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3" name="Google Shape;6593;p7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4" name="Google Shape;6594;p7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5" name="Google Shape;6595;p7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96" name="Google Shape;6596;p78"/>
          <p:cNvGrpSpPr/>
          <p:nvPr/>
        </p:nvGrpSpPr>
        <p:grpSpPr>
          <a:xfrm>
            <a:off x="3755839" y="3981593"/>
            <a:ext cx="340256" cy="279669"/>
            <a:chOff x="6234950" y="3255925"/>
            <a:chExt cx="483250" cy="397200"/>
          </a:xfrm>
        </p:grpSpPr>
        <p:sp>
          <p:nvSpPr>
            <p:cNvPr id="6597" name="Google Shape;6597;p7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8" name="Google Shape;6598;p7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99" name="Google Shape;6599;p7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0" name="Google Shape;6600;p7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1" name="Google Shape;6601;p7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2" name="Google Shape;6602;p7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03" name="Google Shape;6603;p78"/>
          <p:cNvGrpSpPr/>
          <p:nvPr/>
        </p:nvGrpSpPr>
        <p:grpSpPr>
          <a:xfrm>
            <a:off x="5051107" y="3125970"/>
            <a:ext cx="318042" cy="339253"/>
            <a:chOff x="914900" y="3806450"/>
            <a:chExt cx="451700" cy="481825"/>
          </a:xfrm>
        </p:grpSpPr>
        <p:sp>
          <p:nvSpPr>
            <p:cNvPr id="6604" name="Google Shape;6604;p7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5" name="Google Shape;6605;p7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6" name="Google Shape;6606;p7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7" name="Google Shape;6607;p7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8" name="Google Shape;6608;p7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09" name="Google Shape;6609;p78"/>
          <p:cNvGrpSpPr/>
          <p:nvPr/>
        </p:nvGrpSpPr>
        <p:grpSpPr>
          <a:xfrm>
            <a:off x="5470028" y="3125785"/>
            <a:ext cx="346347" cy="339623"/>
            <a:chOff x="1490050" y="3805975"/>
            <a:chExt cx="491900" cy="482350"/>
          </a:xfrm>
        </p:grpSpPr>
        <p:sp>
          <p:nvSpPr>
            <p:cNvPr id="6610" name="Google Shape;6610;p7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1" name="Google Shape;6611;p7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2" name="Google Shape;6612;p7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3" name="Google Shape;6613;p7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14" name="Google Shape;6614;p78"/>
          <p:cNvGrpSpPr/>
          <p:nvPr/>
        </p:nvGrpSpPr>
        <p:grpSpPr>
          <a:xfrm>
            <a:off x="5893896" y="3125970"/>
            <a:ext cx="311899" cy="339253"/>
            <a:chOff x="2104275" y="3806450"/>
            <a:chExt cx="442975" cy="481825"/>
          </a:xfrm>
        </p:grpSpPr>
        <p:sp>
          <p:nvSpPr>
            <p:cNvPr id="6615" name="Google Shape;6615;p7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6" name="Google Shape;6616;p7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17" name="Google Shape;6617;p78"/>
          <p:cNvGrpSpPr/>
          <p:nvPr/>
        </p:nvGrpSpPr>
        <p:grpSpPr>
          <a:xfrm>
            <a:off x="6317413" y="3125970"/>
            <a:ext cx="293416" cy="339253"/>
            <a:chOff x="2710875" y="3806450"/>
            <a:chExt cx="416725" cy="481825"/>
          </a:xfrm>
        </p:grpSpPr>
        <p:sp>
          <p:nvSpPr>
            <p:cNvPr id="6618" name="Google Shape;6618;p7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9" name="Google Shape;6619;p7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20" name="Google Shape;6620;p78"/>
          <p:cNvGrpSpPr/>
          <p:nvPr/>
        </p:nvGrpSpPr>
        <p:grpSpPr>
          <a:xfrm>
            <a:off x="7147952" y="3126199"/>
            <a:ext cx="295528" cy="338795"/>
            <a:chOff x="3895050" y="3806775"/>
            <a:chExt cx="419725" cy="481175"/>
          </a:xfrm>
        </p:grpSpPr>
        <p:sp>
          <p:nvSpPr>
            <p:cNvPr id="6621" name="Google Shape;6621;p7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2" name="Google Shape;6622;p7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23" name="Google Shape;6623;p78"/>
          <p:cNvGrpSpPr/>
          <p:nvPr/>
        </p:nvGrpSpPr>
        <p:grpSpPr>
          <a:xfrm>
            <a:off x="7974679" y="3125970"/>
            <a:ext cx="339253" cy="339253"/>
            <a:chOff x="5049725" y="3806450"/>
            <a:chExt cx="481825" cy="481825"/>
          </a:xfrm>
        </p:grpSpPr>
        <p:sp>
          <p:nvSpPr>
            <p:cNvPr id="6624" name="Google Shape;6624;p7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5" name="Google Shape;6625;p7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6" name="Google Shape;6626;p7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27" name="Google Shape;6627;p78"/>
          <p:cNvGrpSpPr/>
          <p:nvPr/>
        </p:nvGrpSpPr>
        <p:grpSpPr>
          <a:xfrm>
            <a:off x="1461983" y="3951798"/>
            <a:ext cx="339253" cy="339253"/>
            <a:chOff x="5651375" y="3806450"/>
            <a:chExt cx="481825" cy="481825"/>
          </a:xfrm>
        </p:grpSpPr>
        <p:sp>
          <p:nvSpPr>
            <p:cNvPr id="6628" name="Google Shape;6628;p7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9" name="Google Shape;6629;p7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0" name="Google Shape;6630;p7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1" name="Google Shape;6631;p7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32" name="Google Shape;6632;p78"/>
          <p:cNvGrpSpPr/>
          <p:nvPr/>
        </p:nvGrpSpPr>
        <p:grpSpPr>
          <a:xfrm>
            <a:off x="3360663" y="3953787"/>
            <a:ext cx="298503" cy="335275"/>
            <a:chOff x="6264300" y="3809300"/>
            <a:chExt cx="423950" cy="476175"/>
          </a:xfrm>
        </p:grpSpPr>
        <p:sp>
          <p:nvSpPr>
            <p:cNvPr id="6633" name="Google Shape;6633;p7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4" name="Google Shape;6634;p7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5" name="Google Shape;6635;p7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36" name="Google Shape;6636;p78"/>
          <p:cNvGrpSpPr/>
          <p:nvPr/>
        </p:nvGrpSpPr>
        <p:grpSpPr>
          <a:xfrm>
            <a:off x="5039841" y="3538881"/>
            <a:ext cx="340573" cy="339271"/>
            <a:chOff x="898875" y="4399275"/>
            <a:chExt cx="483700" cy="481850"/>
          </a:xfrm>
        </p:grpSpPr>
        <p:sp>
          <p:nvSpPr>
            <p:cNvPr id="6637" name="Google Shape;6637;p7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8" name="Google Shape;6638;p78"/>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9" name="Google Shape;6639;p7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0" name="Google Shape;6640;p7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1" name="Google Shape;6641;p7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2" name="Google Shape;6642;p7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3" name="Google Shape;6643;p7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4" name="Google Shape;6644;p7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45" name="Google Shape;6645;p78"/>
          <p:cNvGrpSpPr/>
          <p:nvPr/>
        </p:nvGrpSpPr>
        <p:grpSpPr>
          <a:xfrm>
            <a:off x="5473575" y="3554133"/>
            <a:ext cx="339253" cy="308765"/>
            <a:chOff x="1492675" y="4420975"/>
            <a:chExt cx="481825" cy="438525"/>
          </a:xfrm>
        </p:grpSpPr>
        <p:sp>
          <p:nvSpPr>
            <p:cNvPr id="6646" name="Google Shape;6646;p7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7" name="Google Shape;6647;p7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8" name="Google Shape;6648;p7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9" name="Google Shape;6649;p7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0" name="Google Shape;6650;p7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51" name="Google Shape;6651;p78"/>
          <p:cNvGrpSpPr/>
          <p:nvPr/>
        </p:nvGrpSpPr>
        <p:grpSpPr>
          <a:xfrm>
            <a:off x="4588276" y="3125886"/>
            <a:ext cx="343759" cy="339271"/>
            <a:chOff x="6232000" y="1435050"/>
            <a:chExt cx="488225" cy="481850"/>
          </a:xfrm>
        </p:grpSpPr>
        <p:sp>
          <p:nvSpPr>
            <p:cNvPr id="6652" name="Google Shape;6652;p7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3" name="Google Shape;6653;p7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4" name="Google Shape;6654;p7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5" name="Google Shape;6655;p7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6" name="Google Shape;6656;p7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57" name="Google Shape;6657;p78"/>
          <p:cNvGrpSpPr/>
          <p:nvPr/>
        </p:nvGrpSpPr>
        <p:grpSpPr>
          <a:xfrm>
            <a:off x="849012" y="3539545"/>
            <a:ext cx="299929" cy="337792"/>
            <a:chOff x="924450" y="2028975"/>
            <a:chExt cx="425975" cy="479750"/>
          </a:xfrm>
        </p:grpSpPr>
        <p:sp>
          <p:nvSpPr>
            <p:cNvPr id="6658" name="Google Shape;6658;p7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9" name="Google Shape;6659;p7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0" name="Google Shape;6660;p7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1" name="Google Shape;6661;p78"/>
          <p:cNvGrpSpPr/>
          <p:nvPr/>
        </p:nvGrpSpPr>
        <p:grpSpPr>
          <a:xfrm>
            <a:off x="5878556" y="3539558"/>
            <a:ext cx="342580" cy="337915"/>
            <a:chOff x="2084100" y="4400250"/>
            <a:chExt cx="486550" cy="479925"/>
          </a:xfrm>
        </p:grpSpPr>
        <p:sp>
          <p:nvSpPr>
            <p:cNvPr id="6662" name="Google Shape;6662;p7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3" name="Google Shape;6663;p7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4" name="Google Shape;6664;p7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5" name="Google Shape;6665;p7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6" name="Google Shape;6666;p7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7" name="Google Shape;6667;p7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8" name="Google Shape;6668;p78"/>
          <p:cNvGrpSpPr/>
          <p:nvPr/>
        </p:nvGrpSpPr>
        <p:grpSpPr>
          <a:xfrm>
            <a:off x="6744555" y="3538881"/>
            <a:ext cx="275057" cy="339271"/>
            <a:chOff x="3330525" y="4399275"/>
            <a:chExt cx="390650" cy="481850"/>
          </a:xfrm>
        </p:grpSpPr>
        <p:sp>
          <p:nvSpPr>
            <p:cNvPr id="6669" name="Google Shape;6669;p7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0" name="Google Shape;6670;p7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1" name="Google Shape;6671;p7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2" name="Google Shape;6672;p7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3" name="Google Shape;6673;p7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4" name="Google Shape;6674;p7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5" name="Google Shape;6675;p7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76" name="Google Shape;6676;p78"/>
          <p:cNvGrpSpPr/>
          <p:nvPr/>
        </p:nvGrpSpPr>
        <p:grpSpPr>
          <a:xfrm>
            <a:off x="7169084" y="3538890"/>
            <a:ext cx="253265" cy="339253"/>
            <a:chOff x="3938800" y="4399275"/>
            <a:chExt cx="359700" cy="481825"/>
          </a:xfrm>
        </p:grpSpPr>
        <p:sp>
          <p:nvSpPr>
            <p:cNvPr id="6677" name="Google Shape;6677;p7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8" name="Google Shape;6678;p7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9" name="Google Shape;6679;p7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0" name="Google Shape;6680;p7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1" name="Google Shape;6681;p7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82" name="Google Shape;6682;p78"/>
          <p:cNvGrpSpPr/>
          <p:nvPr/>
        </p:nvGrpSpPr>
        <p:grpSpPr>
          <a:xfrm>
            <a:off x="7639862" y="3538890"/>
            <a:ext cx="159039" cy="339253"/>
            <a:chOff x="4584850" y="4399275"/>
            <a:chExt cx="225875" cy="481825"/>
          </a:xfrm>
        </p:grpSpPr>
        <p:sp>
          <p:nvSpPr>
            <p:cNvPr id="6683" name="Google Shape;6683;p7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4" name="Google Shape;6684;p7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85" name="Google Shape;6685;p78"/>
          <p:cNvGrpSpPr/>
          <p:nvPr/>
        </p:nvGrpSpPr>
        <p:grpSpPr>
          <a:xfrm>
            <a:off x="6712457" y="3166412"/>
            <a:ext cx="339253" cy="258369"/>
            <a:chOff x="3271200" y="3863875"/>
            <a:chExt cx="481825" cy="366950"/>
          </a:xfrm>
        </p:grpSpPr>
        <p:sp>
          <p:nvSpPr>
            <p:cNvPr id="6686" name="Google Shape;6686;p7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7" name="Google Shape;6687;p7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88" name="Google Shape;6688;p78"/>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689" name="Google Shape;6689;p78"/>
          <p:cNvGrpSpPr/>
          <p:nvPr/>
        </p:nvGrpSpPr>
        <p:grpSpPr>
          <a:xfrm>
            <a:off x="1049680" y="3951795"/>
            <a:ext cx="339253" cy="339253"/>
            <a:chOff x="5642550" y="4399275"/>
            <a:chExt cx="481825" cy="481825"/>
          </a:xfrm>
        </p:grpSpPr>
        <p:sp>
          <p:nvSpPr>
            <p:cNvPr id="6690" name="Google Shape;6690;p7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1" name="Google Shape;6691;p7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92" name="Google Shape;6692;p78"/>
          <p:cNvGrpSpPr/>
          <p:nvPr/>
        </p:nvGrpSpPr>
        <p:grpSpPr>
          <a:xfrm>
            <a:off x="2859815" y="3963703"/>
            <a:ext cx="363316" cy="315437"/>
            <a:chOff x="6218300" y="4416175"/>
            <a:chExt cx="516000" cy="448000"/>
          </a:xfrm>
        </p:grpSpPr>
        <p:sp>
          <p:nvSpPr>
            <p:cNvPr id="6693" name="Google Shape;6693;p7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4" name="Google Shape;6694;p7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5" name="Google Shape;6695;p7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96" name="Google Shape;6696;p78"/>
          <p:cNvGrpSpPr/>
          <p:nvPr/>
        </p:nvGrpSpPr>
        <p:grpSpPr>
          <a:xfrm>
            <a:off x="5918879" y="3951792"/>
            <a:ext cx="339253" cy="339253"/>
            <a:chOff x="899850" y="4992125"/>
            <a:chExt cx="481825" cy="481825"/>
          </a:xfrm>
        </p:grpSpPr>
        <p:sp>
          <p:nvSpPr>
            <p:cNvPr id="6697" name="Google Shape;6697;p7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8" name="Google Shape;6698;p7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9" name="Google Shape;6699;p7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00" name="Google Shape;6700;p78"/>
          <p:cNvGrpSpPr/>
          <p:nvPr/>
        </p:nvGrpSpPr>
        <p:grpSpPr>
          <a:xfrm>
            <a:off x="5461708" y="3951792"/>
            <a:ext cx="339253" cy="339253"/>
            <a:chOff x="1492675" y="4992125"/>
            <a:chExt cx="481825" cy="481825"/>
          </a:xfrm>
        </p:grpSpPr>
        <p:sp>
          <p:nvSpPr>
            <p:cNvPr id="6701" name="Google Shape;6701;p7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2" name="Google Shape;6702;p7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03" name="Google Shape;6703;p78"/>
          <p:cNvGrpSpPr/>
          <p:nvPr/>
        </p:nvGrpSpPr>
        <p:grpSpPr>
          <a:xfrm>
            <a:off x="5004462" y="3951792"/>
            <a:ext cx="339253" cy="339253"/>
            <a:chOff x="2085525" y="4992125"/>
            <a:chExt cx="481825" cy="481825"/>
          </a:xfrm>
        </p:grpSpPr>
        <p:sp>
          <p:nvSpPr>
            <p:cNvPr id="6704" name="Google Shape;6704;p7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5" name="Google Shape;6705;p7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06" name="Google Shape;6706;p78"/>
          <p:cNvGrpSpPr/>
          <p:nvPr/>
        </p:nvGrpSpPr>
        <p:grpSpPr>
          <a:xfrm>
            <a:off x="6833221" y="3951792"/>
            <a:ext cx="339253" cy="339253"/>
            <a:chOff x="2678350" y="4992125"/>
            <a:chExt cx="481825" cy="481825"/>
          </a:xfrm>
        </p:grpSpPr>
        <p:sp>
          <p:nvSpPr>
            <p:cNvPr id="6707" name="Google Shape;6707;p7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8" name="Google Shape;6708;p7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9" name="Google Shape;6709;p7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10" name="Google Shape;6710;p78"/>
          <p:cNvGrpSpPr/>
          <p:nvPr/>
        </p:nvGrpSpPr>
        <p:grpSpPr>
          <a:xfrm>
            <a:off x="4628816" y="3951792"/>
            <a:ext cx="339253" cy="339253"/>
            <a:chOff x="3271200" y="4992125"/>
            <a:chExt cx="481825" cy="481825"/>
          </a:xfrm>
        </p:grpSpPr>
        <p:sp>
          <p:nvSpPr>
            <p:cNvPr id="6711" name="Google Shape;6711;p7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2" name="Google Shape;6712;p7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3" name="Google Shape;6713;p7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14" name="Google Shape;6714;p78"/>
          <p:cNvGrpSpPr/>
          <p:nvPr/>
        </p:nvGrpSpPr>
        <p:grpSpPr>
          <a:xfrm>
            <a:off x="7290263" y="3952822"/>
            <a:ext cx="339411" cy="337193"/>
            <a:chOff x="3863900" y="4993625"/>
            <a:chExt cx="482050" cy="478900"/>
          </a:xfrm>
        </p:grpSpPr>
        <p:sp>
          <p:nvSpPr>
            <p:cNvPr id="6715" name="Google Shape;6715;p78"/>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6" name="Google Shape;6716;p78"/>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7" name="Google Shape;6717;p78"/>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8" name="Google Shape;6718;p78"/>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19" name="Google Shape;6719;p78"/>
          <p:cNvGrpSpPr/>
          <p:nvPr/>
        </p:nvGrpSpPr>
        <p:grpSpPr>
          <a:xfrm>
            <a:off x="7747437" y="3952822"/>
            <a:ext cx="339411" cy="337193"/>
            <a:chOff x="4456725" y="4993625"/>
            <a:chExt cx="482050" cy="478900"/>
          </a:xfrm>
        </p:grpSpPr>
        <p:sp>
          <p:nvSpPr>
            <p:cNvPr id="6720" name="Google Shape;6720;p78"/>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1" name="Google Shape;6721;p78"/>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2" name="Google Shape;6722;p78"/>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3" name="Google Shape;6723;p78"/>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24" name="Google Shape;6724;p78"/>
          <p:cNvGrpSpPr/>
          <p:nvPr/>
        </p:nvGrpSpPr>
        <p:grpSpPr>
          <a:xfrm>
            <a:off x="7549755" y="2297783"/>
            <a:ext cx="339253" cy="318042"/>
            <a:chOff x="4456875" y="2635825"/>
            <a:chExt cx="481825" cy="451700"/>
          </a:xfrm>
        </p:grpSpPr>
        <p:sp>
          <p:nvSpPr>
            <p:cNvPr id="6725" name="Google Shape;6725;p7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6" name="Google Shape;6726;p7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7" name="Google Shape;6727;p7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8" name="Google Shape;6728;p7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9" name="Google Shape;6729;p7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0" name="Google Shape;6730;p7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31" name="Google Shape;6731;p78"/>
          <p:cNvGrpSpPr/>
          <p:nvPr/>
        </p:nvGrpSpPr>
        <p:grpSpPr>
          <a:xfrm>
            <a:off x="6376030" y="3952813"/>
            <a:ext cx="339411" cy="337211"/>
            <a:chOff x="5049575" y="4993600"/>
            <a:chExt cx="482050" cy="478925"/>
          </a:xfrm>
        </p:grpSpPr>
        <p:sp>
          <p:nvSpPr>
            <p:cNvPr id="6732" name="Google Shape;6732;p7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3" name="Google Shape;6733;p7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4" name="Google Shape;6734;p7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5" name="Google Shape;6735;p7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36" name="Google Shape;6736;p78"/>
          <p:cNvGrpSpPr/>
          <p:nvPr/>
        </p:nvGrpSpPr>
        <p:grpSpPr>
          <a:xfrm>
            <a:off x="7551234" y="3125979"/>
            <a:ext cx="336296" cy="339235"/>
            <a:chOff x="4464775" y="3806475"/>
            <a:chExt cx="477625" cy="481800"/>
          </a:xfrm>
        </p:grpSpPr>
        <p:sp>
          <p:nvSpPr>
            <p:cNvPr id="6737" name="Google Shape;6737;p7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8" name="Google Shape;6738;p7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9" name="Google Shape;6739;p7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0" name="Google Shape;6740;p7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1" name="Google Shape;6741;p7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2" name="Google Shape;6742;p7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43" name="Google Shape;6743;p78"/>
          <p:cNvGrpSpPr/>
          <p:nvPr/>
        </p:nvGrpSpPr>
        <p:grpSpPr>
          <a:xfrm>
            <a:off x="6315036" y="3538907"/>
            <a:ext cx="298169" cy="339218"/>
            <a:chOff x="2707950" y="4399325"/>
            <a:chExt cx="423475" cy="481775"/>
          </a:xfrm>
        </p:grpSpPr>
        <p:sp>
          <p:nvSpPr>
            <p:cNvPr id="6744" name="Google Shape;6744;p7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5" name="Google Shape;6745;p7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6" name="Google Shape;6746;p7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7" name="Google Shape;6747;p7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8" name="Google Shape;6748;p7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9" name="Google Shape;6749;p7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0" name="Google Shape;6750;p7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1" name="Google Shape;6751;p7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2" name="Google Shape;6752;p7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3" name="Google Shape;6753;p7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4" name="Google Shape;6754;p7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5" name="Google Shape;6755;p7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59" name="Shape 6759"/>
        <p:cNvGrpSpPr/>
        <p:nvPr/>
      </p:nvGrpSpPr>
      <p:grpSpPr>
        <a:xfrm>
          <a:off x="0" y="0"/>
          <a:ext cx="0" cy="0"/>
          <a:chOff x="0" y="0"/>
          <a:chExt cx="0" cy="0"/>
        </a:xfrm>
      </p:grpSpPr>
      <p:sp>
        <p:nvSpPr>
          <p:cNvPr id="6760" name="Google Shape;6760;p79"/>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761" name="Google Shape;6761;p79"/>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762" name="Google Shape;6762;p79"/>
          <p:cNvGrpSpPr/>
          <p:nvPr/>
        </p:nvGrpSpPr>
        <p:grpSpPr>
          <a:xfrm>
            <a:off x="876361" y="1533504"/>
            <a:ext cx="322099" cy="370529"/>
            <a:chOff x="-42971725" y="3217825"/>
            <a:chExt cx="275675" cy="317125"/>
          </a:xfrm>
        </p:grpSpPr>
        <p:sp>
          <p:nvSpPr>
            <p:cNvPr id="6763" name="Google Shape;6763;p7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79"/>
          <p:cNvGrpSpPr/>
          <p:nvPr/>
        </p:nvGrpSpPr>
        <p:grpSpPr>
          <a:xfrm>
            <a:off x="848276" y="2002160"/>
            <a:ext cx="378270" cy="337551"/>
            <a:chOff x="-42996150" y="3612600"/>
            <a:chExt cx="323750" cy="288900"/>
          </a:xfrm>
        </p:grpSpPr>
        <p:sp>
          <p:nvSpPr>
            <p:cNvPr id="6767" name="Google Shape;6767;p7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79"/>
          <p:cNvGrpSpPr/>
          <p:nvPr/>
        </p:nvGrpSpPr>
        <p:grpSpPr>
          <a:xfrm>
            <a:off x="851036" y="2411530"/>
            <a:ext cx="372749" cy="370909"/>
            <a:chOff x="-42994575" y="3950300"/>
            <a:chExt cx="319025" cy="317450"/>
          </a:xfrm>
        </p:grpSpPr>
        <p:sp>
          <p:nvSpPr>
            <p:cNvPr id="6771" name="Google Shape;6771;p7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79"/>
          <p:cNvGrpSpPr/>
          <p:nvPr/>
        </p:nvGrpSpPr>
        <p:grpSpPr>
          <a:xfrm>
            <a:off x="3004431" y="1558362"/>
            <a:ext cx="371785" cy="370879"/>
            <a:chOff x="-41111350" y="3239100"/>
            <a:chExt cx="318200" cy="317425"/>
          </a:xfrm>
        </p:grpSpPr>
        <p:sp>
          <p:nvSpPr>
            <p:cNvPr id="6775" name="Google Shape;6775;p7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79"/>
          <p:cNvGrpSpPr/>
          <p:nvPr/>
        </p:nvGrpSpPr>
        <p:grpSpPr>
          <a:xfrm>
            <a:off x="3000751" y="1993894"/>
            <a:ext cx="379146" cy="370967"/>
            <a:chOff x="-41117650" y="3605525"/>
            <a:chExt cx="324500" cy="317500"/>
          </a:xfrm>
        </p:grpSpPr>
        <p:sp>
          <p:nvSpPr>
            <p:cNvPr id="6780" name="Google Shape;6780;p7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3" name="Google Shape;6783;p79"/>
          <p:cNvSpPr/>
          <p:nvPr/>
        </p:nvSpPr>
        <p:spPr>
          <a:xfrm>
            <a:off x="3006881" y="244347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4" name="Google Shape;6784;p79"/>
          <p:cNvGrpSpPr/>
          <p:nvPr/>
        </p:nvGrpSpPr>
        <p:grpSpPr>
          <a:xfrm>
            <a:off x="1827005" y="2885417"/>
            <a:ext cx="216271" cy="371814"/>
            <a:chOff x="-39205300" y="3220175"/>
            <a:chExt cx="185100" cy="318225"/>
          </a:xfrm>
        </p:grpSpPr>
        <p:sp>
          <p:nvSpPr>
            <p:cNvPr id="6785" name="Google Shape;6785;p7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79"/>
          <p:cNvGrpSpPr/>
          <p:nvPr/>
        </p:nvGrpSpPr>
        <p:grpSpPr>
          <a:xfrm>
            <a:off x="1792533" y="3345488"/>
            <a:ext cx="300016" cy="369273"/>
            <a:chOff x="-39248625" y="3588600"/>
            <a:chExt cx="256775" cy="316050"/>
          </a:xfrm>
        </p:grpSpPr>
        <p:sp>
          <p:nvSpPr>
            <p:cNvPr id="6788" name="Google Shape;6788;p7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0" name="Google Shape;6790;p79"/>
          <p:cNvSpPr/>
          <p:nvPr/>
        </p:nvSpPr>
        <p:spPr>
          <a:xfrm>
            <a:off x="1763554" y="380111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9"/>
          <p:cNvSpPr/>
          <p:nvPr/>
        </p:nvSpPr>
        <p:spPr>
          <a:xfrm>
            <a:off x="3953101" y="287255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2" name="Google Shape;6792;p79"/>
          <p:cNvGrpSpPr/>
          <p:nvPr/>
        </p:nvGrpSpPr>
        <p:grpSpPr>
          <a:xfrm>
            <a:off x="1243246" y="1533504"/>
            <a:ext cx="429504" cy="370879"/>
            <a:chOff x="-42651700" y="3217825"/>
            <a:chExt cx="367600" cy="317425"/>
          </a:xfrm>
        </p:grpSpPr>
        <p:sp>
          <p:nvSpPr>
            <p:cNvPr id="6793" name="Google Shape;6793;p7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79"/>
          <p:cNvGrpSpPr/>
          <p:nvPr/>
        </p:nvGrpSpPr>
        <p:grpSpPr>
          <a:xfrm>
            <a:off x="1278678" y="1973154"/>
            <a:ext cx="358640" cy="363226"/>
            <a:chOff x="-42617300" y="3587775"/>
            <a:chExt cx="306950" cy="310875"/>
          </a:xfrm>
        </p:grpSpPr>
        <p:sp>
          <p:nvSpPr>
            <p:cNvPr id="6798" name="Google Shape;6798;p7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0" name="Google Shape;6800;p79"/>
          <p:cNvSpPr/>
          <p:nvPr/>
        </p:nvSpPr>
        <p:spPr>
          <a:xfrm>
            <a:off x="1275131" y="241219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1" name="Google Shape;6801;p79"/>
          <p:cNvGrpSpPr/>
          <p:nvPr/>
        </p:nvGrpSpPr>
        <p:grpSpPr>
          <a:xfrm>
            <a:off x="3450506" y="1557895"/>
            <a:ext cx="376926" cy="370324"/>
            <a:chOff x="-40748275" y="3238700"/>
            <a:chExt cx="322600" cy="316950"/>
          </a:xfrm>
        </p:grpSpPr>
        <p:sp>
          <p:nvSpPr>
            <p:cNvPr id="6802" name="Google Shape;6802;p7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79"/>
          <p:cNvGrpSpPr/>
          <p:nvPr/>
        </p:nvGrpSpPr>
        <p:grpSpPr>
          <a:xfrm>
            <a:off x="3453062" y="2025879"/>
            <a:ext cx="371814" cy="338690"/>
            <a:chOff x="-40745125" y="3632900"/>
            <a:chExt cx="318225" cy="289875"/>
          </a:xfrm>
        </p:grpSpPr>
        <p:sp>
          <p:nvSpPr>
            <p:cNvPr id="6809" name="Google Shape;6809;p7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79"/>
          <p:cNvGrpSpPr/>
          <p:nvPr/>
        </p:nvGrpSpPr>
        <p:grpSpPr>
          <a:xfrm>
            <a:off x="3457209" y="2437089"/>
            <a:ext cx="363518" cy="370178"/>
            <a:chOff x="-40742750" y="3972175"/>
            <a:chExt cx="311125" cy="316825"/>
          </a:xfrm>
        </p:grpSpPr>
        <p:sp>
          <p:nvSpPr>
            <p:cNvPr id="6817" name="Google Shape;6817;p7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79"/>
          <p:cNvGrpSpPr/>
          <p:nvPr/>
        </p:nvGrpSpPr>
        <p:grpSpPr>
          <a:xfrm>
            <a:off x="2239871" y="2887257"/>
            <a:ext cx="266892" cy="369974"/>
            <a:chOff x="-38860325" y="3221750"/>
            <a:chExt cx="228425" cy="316650"/>
          </a:xfrm>
        </p:grpSpPr>
        <p:sp>
          <p:nvSpPr>
            <p:cNvPr id="6820" name="Google Shape;6820;p7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79"/>
          <p:cNvGrpSpPr/>
          <p:nvPr/>
        </p:nvGrpSpPr>
        <p:grpSpPr>
          <a:xfrm>
            <a:off x="2190678" y="3349314"/>
            <a:ext cx="380081" cy="367111"/>
            <a:chOff x="-38905225" y="3591875"/>
            <a:chExt cx="325300" cy="314200"/>
          </a:xfrm>
        </p:grpSpPr>
        <p:sp>
          <p:nvSpPr>
            <p:cNvPr id="6825" name="Google Shape;6825;p7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8" name="Google Shape;6828;p79"/>
          <p:cNvSpPr/>
          <p:nvPr/>
        </p:nvSpPr>
        <p:spPr>
          <a:xfrm>
            <a:off x="2198491" y="385909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9" name="Google Shape;6829;p79"/>
          <p:cNvGrpSpPr/>
          <p:nvPr/>
        </p:nvGrpSpPr>
        <p:grpSpPr>
          <a:xfrm>
            <a:off x="3997427" y="3334394"/>
            <a:ext cx="290815" cy="369740"/>
            <a:chOff x="-37370925" y="3579105"/>
            <a:chExt cx="248900" cy="316450"/>
          </a:xfrm>
        </p:grpSpPr>
        <p:sp>
          <p:nvSpPr>
            <p:cNvPr id="6830" name="Google Shape;6830;p7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2" name="Google Shape;6832;p79"/>
          <p:cNvSpPr/>
          <p:nvPr/>
        </p:nvSpPr>
        <p:spPr>
          <a:xfrm>
            <a:off x="1697481" y="153419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9"/>
          <p:cNvSpPr/>
          <p:nvPr/>
        </p:nvSpPr>
        <p:spPr>
          <a:xfrm>
            <a:off x="1722323" y="196949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4" name="Google Shape;6834;p79"/>
          <p:cNvGrpSpPr/>
          <p:nvPr/>
        </p:nvGrpSpPr>
        <p:grpSpPr>
          <a:xfrm>
            <a:off x="1690803" y="2412465"/>
            <a:ext cx="371814" cy="369974"/>
            <a:chOff x="-42259725" y="3951100"/>
            <a:chExt cx="318225" cy="316650"/>
          </a:xfrm>
        </p:grpSpPr>
        <p:sp>
          <p:nvSpPr>
            <p:cNvPr id="6835" name="Google Shape;6835;p7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79"/>
          <p:cNvGrpSpPr/>
          <p:nvPr/>
        </p:nvGrpSpPr>
        <p:grpSpPr>
          <a:xfrm>
            <a:off x="3889164" y="1591486"/>
            <a:ext cx="370879" cy="337755"/>
            <a:chOff x="-40378075" y="3267450"/>
            <a:chExt cx="317425" cy="289075"/>
          </a:xfrm>
        </p:grpSpPr>
        <p:sp>
          <p:nvSpPr>
            <p:cNvPr id="6838" name="Google Shape;6838;p7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79"/>
          <p:cNvGrpSpPr/>
          <p:nvPr/>
        </p:nvGrpSpPr>
        <p:grpSpPr>
          <a:xfrm>
            <a:off x="3892830" y="1992754"/>
            <a:ext cx="363548" cy="369974"/>
            <a:chOff x="-40372575" y="3604550"/>
            <a:chExt cx="311150" cy="316650"/>
          </a:xfrm>
        </p:grpSpPr>
        <p:sp>
          <p:nvSpPr>
            <p:cNvPr id="6843" name="Google Shape;6843;p7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6" name="Google Shape;6846;p79"/>
          <p:cNvSpPr/>
          <p:nvPr/>
        </p:nvSpPr>
        <p:spPr>
          <a:xfrm>
            <a:off x="3896162" y="243603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7" name="Google Shape;6847;p79"/>
          <p:cNvGrpSpPr/>
          <p:nvPr/>
        </p:nvGrpSpPr>
        <p:grpSpPr>
          <a:xfrm>
            <a:off x="2616780" y="2885417"/>
            <a:ext cx="399038" cy="372165"/>
            <a:chOff x="-38542250" y="3220175"/>
            <a:chExt cx="341525" cy="318525"/>
          </a:xfrm>
        </p:grpSpPr>
        <p:sp>
          <p:nvSpPr>
            <p:cNvPr id="6848" name="Google Shape;6848;p7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79"/>
          <p:cNvGrpSpPr/>
          <p:nvPr/>
        </p:nvGrpSpPr>
        <p:grpSpPr>
          <a:xfrm>
            <a:off x="2638712" y="3344787"/>
            <a:ext cx="369974" cy="369068"/>
            <a:chOff x="-38537400" y="3588000"/>
            <a:chExt cx="316650" cy="315875"/>
          </a:xfrm>
        </p:grpSpPr>
        <p:sp>
          <p:nvSpPr>
            <p:cNvPr id="6852" name="Google Shape;6852;p7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79"/>
          <p:cNvGrpSpPr/>
          <p:nvPr/>
        </p:nvGrpSpPr>
        <p:grpSpPr>
          <a:xfrm>
            <a:off x="2637792" y="3802316"/>
            <a:ext cx="371814" cy="369974"/>
            <a:chOff x="-38538975" y="3954250"/>
            <a:chExt cx="318225" cy="316650"/>
          </a:xfrm>
        </p:grpSpPr>
        <p:sp>
          <p:nvSpPr>
            <p:cNvPr id="6857" name="Google Shape;6857;p7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79"/>
          <p:cNvGrpSpPr/>
          <p:nvPr/>
        </p:nvGrpSpPr>
        <p:grpSpPr>
          <a:xfrm>
            <a:off x="3955104" y="3797243"/>
            <a:ext cx="375465" cy="371814"/>
            <a:chOff x="-37385100" y="3949908"/>
            <a:chExt cx="321350" cy="318225"/>
          </a:xfrm>
        </p:grpSpPr>
        <p:sp>
          <p:nvSpPr>
            <p:cNvPr id="6860" name="Google Shape;6860;p7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79"/>
          <p:cNvGrpSpPr/>
          <p:nvPr/>
        </p:nvGrpSpPr>
        <p:grpSpPr>
          <a:xfrm>
            <a:off x="2130763" y="1532803"/>
            <a:ext cx="370909" cy="370675"/>
            <a:chOff x="-41895050" y="3217225"/>
            <a:chExt cx="317450" cy="317250"/>
          </a:xfrm>
        </p:grpSpPr>
        <p:sp>
          <p:nvSpPr>
            <p:cNvPr id="6863" name="Google Shape;6863;p7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79"/>
          <p:cNvGrpSpPr/>
          <p:nvPr/>
        </p:nvGrpSpPr>
        <p:grpSpPr>
          <a:xfrm>
            <a:off x="2130310" y="1969737"/>
            <a:ext cx="371814" cy="369974"/>
            <a:chOff x="-41893475" y="3584850"/>
            <a:chExt cx="318225" cy="316650"/>
          </a:xfrm>
        </p:grpSpPr>
        <p:sp>
          <p:nvSpPr>
            <p:cNvPr id="6869" name="Google Shape;6869;p7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3" name="Google Shape;6873;p79"/>
          <p:cNvSpPr/>
          <p:nvPr/>
        </p:nvSpPr>
        <p:spPr>
          <a:xfrm>
            <a:off x="2133283" y="241403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9"/>
          <p:cNvSpPr/>
          <p:nvPr/>
        </p:nvSpPr>
        <p:spPr>
          <a:xfrm>
            <a:off x="845041" y="290637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5" name="Google Shape;6875;p79"/>
          <p:cNvGrpSpPr/>
          <p:nvPr/>
        </p:nvGrpSpPr>
        <p:grpSpPr>
          <a:xfrm>
            <a:off x="900338" y="3365029"/>
            <a:ext cx="337522" cy="370909"/>
            <a:chOff x="-39998250" y="3605325"/>
            <a:chExt cx="288875" cy="317450"/>
          </a:xfrm>
        </p:grpSpPr>
        <p:sp>
          <p:nvSpPr>
            <p:cNvPr id="6876" name="Google Shape;6876;p7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8" name="Google Shape;6878;p79"/>
          <p:cNvGrpSpPr/>
          <p:nvPr/>
        </p:nvGrpSpPr>
        <p:grpSpPr>
          <a:xfrm>
            <a:off x="884112" y="3823493"/>
            <a:ext cx="369974" cy="369945"/>
            <a:chOff x="-40011050" y="3972375"/>
            <a:chExt cx="316650" cy="316625"/>
          </a:xfrm>
        </p:grpSpPr>
        <p:sp>
          <p:nvSpPr>
            <p:cNvPr id="6879" name="Google Shape;6879;p7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79"/>
          <p:cNvGrpSpPr/>
          <p:nvPr/>
        </p:nvGrpSpPr>
        <p:grpSpPr>
          <a:xfrm>
            <a:off x="3116043" y="2888192"/>
            <a:ext cx="266921" cy="369039"/>
            <a:chOff x="-38129425" y="3222550"/>
            <a:chExt cx="228450" cy="315850"/>
          </a:xfrm>
        </p:grpSpPr>
        <p:sp>
          <p:nvSpPr>
            <p:cNvPr id="6882" name="Google Shape;6882;p7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79"/>
          <p:cNvGrpSpPr/>
          <p:nvPr/>
        </p:nvGrpSpPr>
        <p:grpSpPr>
          <a:xfrm>
            <a:off x="3071012" y="3344787"/>
            <a:ext cx="371785" cy="369974"/>
            <a:chOff x="-38172725" y="3588000"/>
            <a:chExt cx="318200" cy="316650"/>
          </a:xfrm>
        </p:grpSpPr>
        <p:sp>
          <p:nvSpPr>
            <p:cNvPr id="6885" name="Google Shape;6885;p7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3" name="Google Shape;6893;p79"/>
          <p:cNvGrpSpPr/>
          <p:nvPr/>
        </p:nvGrpSpPr>
        <p:grpSpPr>
          <a:xfrm>
            <a:off x="3146914" y="3803222"/>
            <a:ext cx="219981" cy="369974"/>
            <a:chOff x="-38109725" y="3955025"/>
            <a:chExt cx="188275" cy="316650"/>
          </a:xfrm>
        </p:grpSpPr>
        <p:sp>
          <p:nvSpPr>
            <p:cNvPr id="6894" name="Google Shape;6894;p7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6" name="Google Shape;6896;p79"/>
          <p:cNvSpPr/>
          <p:nvPr/>
        </p:nvSpPr>
        <p:spPr>
          <a:xfrm>
            <a:off x="2248517" y="426298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7" name="Google Shape;6897;p79"/>
          <p:cNvGrpSpPr/>
          <p:nvPr/>
        </p:nvGrpSpPr>
        <p:grpSpPr>
          <a:xfrm>
            <a:off x="2562313" y="1534643"/>
            <a:ext cx="373654" cy="369068"/>
            <a:chOff x="-41530375" y="3218800"/>
            <a:chExt cx="319800" cy="315875"/>
          </a:xfrm>
        </p:grpSpPr>
        <p:sp>
          <p:nvSpPr>
            <p:cNvPr id="6898" name="Google Shape;6898;p7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79"/>
          <p:cNvGrpSpPr/>
          <p:nvPr/>
        </p:nvGrpSpPr>
        <p:grpSpPr>
          <a:xfrm>
            <a:off x="2564607" y="2049801"/>
            <a:ext cx="369068" cy="289004"/>
            <a:chOff x="-41526450" y="3653375"/>
            <a:chExt cx="315875" cy="247350"/>
          </a:xfrm>
        </p:grpSpPr>
        <p:sp>
          <p:nvSpPr>
            <p:cNvPr id="6901" name="Google Shape;6901;p7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79"/>
          <p:cNvGrpSpPr/>
          <p:nvPr/>
        </p:nvGrpSpPr>
        <p:grpSpPr>
          <a:xfrm>
            <a:off x="2565994" y="2412465"/>
            <a:ext cx="366293" cy="369974"/>
            <a:chOff x="-41526450" y="3951100"/>
            <a:chExt cx="313500" cy="316650"/>
          </a:xfrm>
        </p:grpSpPr>
        <p:sp>
          <p:nvSpPr>
            <p:cNvPr id="6904" name="Google Shape;6904;p7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7" name="Google Shape;6907;p79"/>
          <p:cNvGrpSpPr/>
          <p:nvPr/>
        </p:nvGrpSpPr>
        <p:grpSpPr>
          <a:xfrm>
            <a:off x="1331249" y="2906594"/>
            <a:ext cx="339595" cy="371814"/>
            <a:chOff x="-39625900" y="3238300"/>
            <a:chExt cx="290650" cy="318225"/>
          </a:xfrm>
        </p:grpSpPr>
        <p:sp>
          <p:nvSpPr>
            <p:cNvPr id="6908" name="Google Shape;6908;p7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0" name="Google Shape;6910;p79"/>
          <p:cNvSpPr/>
          <p:nvPr/>
        </p:nvSpPr>
        <p:spPr>
          <a:xfrm>
            <a:off x="1353422" y="336572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1" name="Google Shape;6911;p79"/>
          <p:cNvGrpSpPr/>
          <p:nvPr/>
        </p:nvGrpSpPr>
        <p:grpSpPr>
          <a:xfrm>
            <a:off x="1325300" y="3823055"/>
            <a:ext cx="366293" cy="370441"/>
            <a:chOff x="-39647175" y="3972000"/>
            <a:chExt cx="313500" cy="317050"/>
          </a:xfrm>
        </p:grpSpPr>
        <p:sp>
          <p:nvSpPr>
            <p:cNvPr id="6912" name="Google Shape;6912;p7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79"/>
          <p:cNvGrpSpPr/>
          <p:nvPr/>
        </p:nvGrpSpPr>
        <p:grpSpPr>
          <a:xfrm>
            <a:off x="3494427" y="2887053"/>
            <a:ext cx="375495" cy="370879"/>
            <a:chOff x="-37808850" y="3221575"/>
            <a:chExt cx="321375" cy="317425"/>
          </a:xfrm>
        </p:grpSpPr>
        <p:sp>
          <p:nvSpPr>
            <p:cNvPr id="6916" name="Google Shape;6916;p7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79"/>
          <p:cNvGrpSpPr/>
          <p:nvPr/>
        </p:nvGrpSpPr>
        <p:grpSpPr>
          <a:xfrm>
            <a:off x="3503201" y="3409084"/>
            <a:ext cx="372749" cy="241158"/>
            <a:chOff x="-37806500" y="3643030"/>
            <a:chExt cx="319025" cy="206400"/>
          </a:xfrm>
        </p:grpSpPr>
        <p:sp>
          <p:nvSpPr>
            <p:cNvPr id="6919" name="Google Shape;6919;p7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79"/>
          <p:cNvGrpSpPr/>
          <p:nvPr/>
        </p:nvGrpSpPr>
        <p:grpSpPr>
          <a:xfrm>
            <a:off x="3505508" y="3801381"/>
            <a:ext cx="368134" cy="371814"/>
            <a:chOff x="-37804925" y="3953450"/>
            <a:chExt cx="315075" cy="318225"/>
          </a:xfrm>
        </p:grpSpPr>
        <p:sp>
          <p:nvSpPr>
            <p:cNvPr id="6922" name="Google Shape;6922;p7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5" name="Google Shape;6925;p79"/>
          <p:cNvSpPr/>
          <p:nvPr/>
        </p:nvSpPr>
        <p:spPr>
          <a:xfrm>
            <a:off x="2754452" y="426612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6" name="Google Shape;6926;p79"/>
          <p:cNvGrpSpPr/>
          <p:nvPr/>
        </p:nvGrpSpPr>
        <p:grpSpPr>
          <a:xfrm>
            <a:off x="4860977" y="1553988"/>
            <a:ext cx="355663" cy="308725"/>
            <a:chOff x="-28462125" y="3199700"/>
            <a:chExt cx="298550" cy="259150"/>
          </a:xfrm>
        </p:grpSpPr>
        <p:sp>
          <p:nvSpPr>
            <p:cNvPr id="6927" name="Google Shape;6927;p7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0" name="Google Shape;6930;p79"/>
          <p:cNvGrpSpPr/>
          <p:nvPr/>
        </p:nvGrpSpPr>
        <p:grpSpPr>
          <a:xfrm>
            <a:off x="4861930" y="1988678"/>
            <a:ext cx="353757" cy="352833"/>
            <a:chOff x="-28461325" y="3545475"/>
            <a:chExt cx="296950" cy="296175"/>
          </a:xfrm>
        </p:grpSpPr>
        <p:sp>
          <p:nvSpPr>
            <p:cNvPr id="6931" name="Google Shape;6931;p7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79"/>
          <p:cNvGrpSpPr/>
          <p:nvPr/>
        </p:nvGrpSpPr>
        <p:grpSpPr>
          <a:xfrm>
            <a:off x="4858162" y="2438722"/>
            <a:ext cx="361292" cy="352803"/>
            <a:chOff x="-28463700" y="3914875"/>
            <a:chExt cx="303275" cy="296150"/>
          </a:xfrm>
        </p:grpSpPr>
        <p:sp>
          <p:nvSpPr>
            <p:cNvPr id="6938" name="Google Shape;6938;p7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79"/>
          <p:cNvGrpSpPr/>
          <p:nvPr/>
        </p:nvGrpSpPr>
        <p:grpSpPr>
          <a:xfrm>
            <a:off x="7092947" y="1594805"/>
            <a:ext cx="351880" cy="227092"/>
            <a:chOff x="-26573400" y="3224125"/>
            <a:chExt cx="295375" cy="190625"/>
          </a:xfrm>
        </p:grpSpPr>
        <p:sp>
          <p:nvSpPr>
            <p:cNvPr id="6941" name="Google Shape;6941;p7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79"/>
          <p:cNvGrpSpPr/>
          <p:nvPr/>
        </p:nvGrpSpPr>
        <p:grpSpPr>
          <a:xfrm>
            <a:off x="7092947" y="1989140"/>
            <a:ext cx="351880" cy="351910"/>
            <a:chOff x="-26573400" y="3546250"/>
            <a:chExt cx="295375" cy="295400"/>
          </a:xfrm>
        </p:grpSpPr>
        <p:sp>
          <p:nvSpPr>
            <p:cNvPr id="6944" name="Google Shape;6944;p7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79"/>
          <p:cNvGrpSpPr/>
          <p:nvPr/>
        </p:nvGrpSpPr>
        <p:grpSpPr>
          <a:xfrm>
            <a:off x="7081228" y="2439049"/>
            <a:ext cx="375319" cy="352148"/>
            <a:chOff x="-26583625" y="3917025"/>
            <a:chExt cx="315050" cy="295600"/>
          </a:xfrm>
        </p:grpSpPr>
        <p:sp>
          <p:nvSpPr>
            <p:cNvPr id="6950" name="Google Shape;6950;p7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4" name="Google Shape;6954;p79"/>
          <p:cNvSpPr/>
          <p:nvPr/>
        </p:nvSpPr>
        <p:spPr>
          <a:xfrm>
            <a:off x="5748315" y="291956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5" name="Google Shape;6955;p79"/>
          <p:cNvGrpSpPr/>
          <p:nvPr/>
        </p:nvGrpSpPr>
        <p:grpSpPr>
          <a:xfrm>
            <a:off x="5779742" y="3398079"/>
            <a:ext cx="289039" cy="352833"/>
            <a:chOff x="-24694925" y="3518700"/>
            <a:chExt cx="242625" cy="296175"/>
          </a:xfrm>
        </p:grpSpPr>
        <p:sp>
          <p:nvSpPr>
            <p:cNvPr id="6956" name="Google Shape;6956;p7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79"/>
          <p:cNvGrpSpPr/>
          <p:nvPr/>
        </p:nvGrpSpPr>
        <p:grpSpPr>
          <a:xfrm>
            <a:off x="5779280" y="3848107"/>
            <a:ext cx="289962" cy="352833"/>
            <a:chOff x="-24709100" y="3888875"/>
            <a:chExt cx="243400" cy="296175"/>
          </a:xfrm>
        </p:grpSpPr>
        <p:sp>
          <p:nvSpPr>
            <p:cNvPr id="6961" name="Google Shape;6961;p7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79"/>
          <p:cNvGrpSpPr/>
          <p:nvPr/>
        </p:nvGrpSpPr>
        <p:grpSpPr>
          <a:xfrm>
            <a:off x="7979280" y="2920770"/>
            <a:ext cx="356556" cy="349557"/>
            <a:chOff x="-22863675" y="3131775"/>
            <a:chExt cx="299300" cy="293425"/>
          </a:xfrm>
        </p:grpSpPr>
        <p:sp>
          <p:nvSpPr>
            <p:cNvPr id="6965" name="Google Shape;6965;p7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79"/>
          <p:cNvGrpSpPr/>
          <p:nvPr/>
        </p:nvGrpSpPr>
        <p:grpSpPr>
          <a:xfrm>
            <a:off x="5322144" y="1531949"/>
            <a:ext cx="310602" cy="352803"/>
            <a:chOff x="-28069875" y="3175300"/>
            <a:chExt cx="260725" cy="296150"/>
          </a:xfrm>
        </p:grpSpPr>
        <p:sp>
          <p:nvSpPr>
            <p:cNvPr id="6969" name="Google Shape;6969;p7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8" name="Google Shape;6978;p79"/>
          <p:cNvSpPr/>
          <p:nvPr/>
        </p:nvSpPr>
        <p:spPr>
          <a:xfrm>
            <a:off x="5301578" y="198968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9" name="Google Shape;6979;p79"/>
          <p:cNvGrpSpPr/>
          <p:nvPr/>
        </p:nvGrpSpPr>
        <p:grpSpPr>
          <a:xfrm>
            <a:off x="5363423" y="2439183"/>
            <a:ext cx="228045" cy="351880"/>
            <a:chOff x="-28032075" y="3916450"/>
            <a:chExt cx="191425" cy="295375"/>
          </a:xfrm>
        </p:grpSpPr>
        <p:sp>
          <p:nvSpPr>
            <p:cNvPr id="6980" name="Google Shape;6980;p7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79"/>
          <p:cNvGrpSpPr/>
          <p:nvPr/>
        </p:nvGrpSpPr>
        <p:grpSpPr>
          <a:xfrm>
            <a:off x="7528769" y="1531934"/>
            <a:ext cx="352833" cy="352833"/>
            <a:chOff x="-26201650" y="3176075"/>
            <a:chExt cx="296175" cy="296175"/>
          </a:xfrm>
        </p:grpSpPr>
        <p:sp>
          <p:nvSpPr>
            <p:cNvPr id="6984" name="Google Shape;6984;p7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79"/>
          <p:cNvGrpSpPr/>
          <p:nvPr/>
        </p:nvGrpSpPr>
        <p:grpSpPr>
          <a:xfrm>
            <a:off x="7528293" y="1989155"/>
            <a:ext cx="353786" cy="351880"/>
            <a:chOff x="-26204800" y="3547050"/>
            <a:chExt cx="296975" cy="295375"/>
          </a:xfrm>
        </p:grpSpPr>
        <p:sp>
          <p:nvSpPr>
            <p:cNvPr id="6987" name="Google Shape;6987;p7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9" name="Google Shape;6989;p79"/>
          <p:cNvSpPr/>
          <p:nvPr/>
        </p:nvSpPr>
        <p:spPr>
          <a:xfrm>
            <a:off x="7561179" y="243865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0" name="Google Shape;6990;p79"/>
          <p:cNvGrpSpPr/>
          <p:nvPr/>
        </p:nvGrpSpPr>
        <p:grpSpPr>
          <a:xfrm>
            <a:off x="6199548" y="2919133"/>
            <a:ext cx="345328" cy="352833"/>
            <a:chOff x="-24353875" y="3147725"/>
            <a:chExt cx="289875" cy="296175"/>
          </a:xfrm>
        </p:grpSpPr>
        <p:sp>
          <p:nvSpPr>
            <p:cNvPr id="6991" name="Google Shape;6991;p7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79"/>
          <p:cNvGrpSpPr/>
          <p:nvPr/>
        </p:nvGrpSpPr>
        <p:grpSpPr>
          <a:xfrm>
            <a:off x="6207530" y="3398540"/>
            <a:ext cx="329365" cy="351910"/>
            <a:chOff x="-24344425" y="3519475"/>
            <a:chExt cx="276475" cy="295400"/>
          </a:xfrm>
        </p:grpSpPr>
        <p:sp>
          <p:nvSpPr>
            <p:cNvPr id="6994" name="Google Shape;6994;p7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6" name="Google Shape;6996;p79"/>
          <p:cNvGrpSpPr/>
          <p:nvPr/>
        </p:nvGrpSpPr>
        <p:grpSpPr>
          <a:xfrm>
            <a:off x="6197210" y="3850460"/>
            <a:ext cx="350004" cy="348128"/>
            <a:chOff x="-24353075" y="3891250"/>
            <a:chExt cx="293800" cy="292225"/>
          </a:xfrm>
        </p:grpSpPr>
        <p:sp>
          <p:nvSpPr>
            <p:cNvPr id="6997" name="Google Shape;6997;p7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79"/>
          <p:cNvGrpSpPr/>
          <p:nvPr/>
        </p:nvGrpSpPr>
        <p:grpSpPr>
          <a:xfrm>
            <a:off x="7980681" y="3398763"/>
            <a:ext cx="353757" cy="351463"/>
            <a:chOff x="-22845575" y="3504075"/>
            <a:chExt cx="296950" cy="295025"/>
          </a:xfrm>
        </p:grpSpPr>
        <p:sp>
          <p:nvSpPr>
            <p:cNvPr id="7000" name="Google Shape;7000;p7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2" name="Google Shape;7002;p79"/>
          <p:cNvGrpSpPr/>
          <p:nvPr/>
        </p:nvGrpSpPr>
        <p:grpSpPr>
          <a:xfrm>
            <a:off x="5773862" y="1532411"/>
            <a:ext cx="299344" cy="351880"/>
            <a:chOff x="-27691025" y="3175300"/>
            <a:chExt cx="251275" cy="295375"/>
          </a:xfrm>
        </p:grpSpPr>
        <p:sp>
          <p:nvSpPr>
            <p:cNvPr id="7003" name="Google Shape;7003;p7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79"/>
          <p:cNvGrpSpPr/>
          <p:nvPr/>
        </p:nvGrpSpPr>
        <p:grpSpPr>
          <a:xfrm>
            <a:off x="5746179" y="2051087"/>
            <a:ext cx="354710" cy="228015"/>
            <a:chOff x="-27721750" y="3598250"/>
            <a:chExt cx="297750" cy="191400"/>
          </a:xfrm>
        </p:grpSpPr>
        <p:sp>
          <p:nvSpPr>
            <p:cNvPr id="7008" name="Google Shape;7008;p7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79"/>
          <p:cNvGrpSpPr/>
          <p:nvPr/>
        </p:nvGrpSpPr>
        <p:grpSpPr>
          <a:xfrm>
            <a:off x="5747579" y="2444633"/>
            <a:ext cx="351910" cy="340980"/>
            <a:chOff x="-27719400" y="3925600"/>
            <a:chExt cx="295400" cy="286225"/>
          </a:xfrm>
        </p:grpSpPr>
        <p:sp>
          <p:nvSpPr>
            <p:cNvPr id="7011" name="Google Shape;7011;p7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79"/>
          <p:cNvGrpSpPr/>
          <p:nvPr/>
        </p:nvGrpSpPr>
        <p:grpSpPr>
          <a:xfrm>
            <a:off x="7968851" y="1531473"/>
            <a:ext cx="353757" cy="353757"/>
            <a:chOff x="-25834600" y="3176875"/>
            <a:chExt cx="296950" cy="296950"/>
          </a:xfrm>
        </p:grpSpPr>
        <p:sp>
          <p:nvSpPr>
            <p:cNvPr id="7014" name="Google Shape;7014;p7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79"/>
          <p:cNvGrpSpPr/>
          <p:nvPr/>
        </p:nvGrpSpPr>
        <p:grpSpPr>
          <a:xfrm>
            <a:off x="7968851" y="1999474"/>
            <a:ext cx="353757" cy="331241"/>
            <a:chOff x="-25834600" y="3564375"/>
            <a:chExt cx="296950" cy="278050"/>
          </a:xfrm>
        </p:grpSpPr>
        <p:sp>
          <p:nvSpPr>
            <p:cNvPr id="7020" name="Google Shape;7020;p7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79"/>
          <p:cNvGrpSpPr/>
          <p:nvPr/>
        </p:nvGrpSpPr>
        <p:grpSpPr>
          <a:xfrm>
            <a:off x="7966974" y="2438826"/>
            <a:ext cx="357509" cy="352595"/>
            <a:chOff x="-25834600" y="3915850"/>
            <a:chExt cx="300100" cy="295975"/>
          </a:xfrm>
        </p:grpSpPr>
        <p:sp>
          <p:nvSpPr>
            <p:cNvPr id="7029" name="Google Shape;7029;p7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79"/>
          <p:cNvGrpSpPr/>
          <p:nvPr/>
        </p:nvGrpSpPr>
        <p:grpSpPr>
          <a:xfrm>
            <a:off x="6702402" y="2920056"/>
            <a:ext cx="228968" cy="350987"/>
            <a:chOff x="-23930925" y="3149300"/>
            <a:chExt cx="192200" cy="294625"/>
          </a:xfrm>
        </p:grpSpPr>
        <p:sp>
          <p:nvSpPr>
            <p:cNvPr id="7033" name="Google Shape;7033;p7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7" name="Google Shape;7037;p79"/>
          <p:cNvGrpSpPr/>
          <p:nvPr/>
        </p:nvGrpSpPr>
        <p:grpSpPr>
          <a:xfrm>
            <a:off x="6659232" y="3398540"/>
            <a:ext cx="315307" cy="351910"/>
            <a:chOff x="-23962425" y="3519475"/>
            <a:chExt cx="264675" cy="295400"/>
          </a:xfrm>
        </p:grpSpPr>
        <p:sp>
          <p:nvSpPr>
            <p:cNvPr id="7038" name="Google Shape;7038;p7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0" name="Google Shape;7040;p79"/>
          <p:cNvSpPr/>
          <p:nvPr/>
        </p:nvSpPr>
        <p:spPr>
          <a:xfrm>
            <a:off x="6629668" y="385225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1" name="Google Shape;7041;p79"/>
          <p:cNvGrpSpPr/>
          <p:nvPr/>
        </p:nvGrpSpPr>
        <p:grpSpPr>
          <a:xfrm>
            <a:off x="8037908" y="3848584"/>
            <a:ext cx="239302" cy="351880"/>
            <a:chOff x="-22788075" y="3904625"/>
            <a:chExt cx="200875" cy="295375"/>
          </a:xfrm>
        </p:grpSpPr>
        <p:sp>
          <p:nvSpPr>
            <p:cNvPr id="7042" name="Google Shape;7042;p7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79"/>
          <p:cNvGrpSpPr/>
          <p:nvPr/>
        </p:nvGrpSpPr>
        <p:grpSpPr>
          <a:xfrm>
            <a:off x="6193206" y="1531949"/>
            <a:ext cx="354710" cy="352803"/>
            <a:chOff x="-27351575" y="3175300"/>
            <a:chExt cx="297750" cy="296150"/>
          </a:xfrm>
        </p:grpSpPr>
        <p:sp>
          <p:nvSpPr>
            <p:cNvPr id="7047" name="Google Shape;7047;p7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79"/>
          <p:cNvGrpSpPr/>
          <p:nvPr/>
        </p:nvGrpSpPr>
        <p:grpSpPr>
          <a:xfrm>
            <a:off x="6235914" y="1988559"/>
            <a:ext cx="269293" cy="353072"/>
            <a:chOff x="-27313750" y="3545275"/>
            <a:chExt cx="226050" cy="296375"/>
          </a:xfrm>
        </p:grpSpPr>
        <p:sp>
          <p:nvSpPr>
            <p:cNvPr id="7052" name="Google Shape;7052;p7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79"/>
          <p:cNvGrpSpPr/>
          <p:nvPr/>
        </p:nvGrpSpPr>
        <p:grpSpPr>
          <a:xfrm>
            <a:off x="6193206" y="2436830"/>
            <a:ext cx="354710" cy="356586"/>
            <a:chOff x="-27351575" y="3915650"/>
            <a:chExt cx="297750" cy="299325"/>
          </a:xfrm>
        </p:grpSpPr>
        <p:sp>
          <p:nvSpPr>
            <p:cNvPr id="7056" name="Google Shape;7056;p7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79"/>
          <p:cNvGrpSpPr/>
          <p:nvPr/>
        </p:nvGrpSpPr>
        <p:grpSpPr>
          <a:xfrm>
            <a:off x="4880696" y="2919029"/>
            <a:ext cx="319060" cy="353042"/>
            <a:chOff x="-25445525" y="3175900"/>
            <a:chExt cx="267825" cy="296350"/>
          </a:xfrm>
        </p:grpSpPr>
        <p:sp>
          <p:nvSpPr>
            <p:cNvPr id="7059" name="Google Shape;7059;p7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79"/>
          <p:cNvGrpSpPr/>
          <p:nvPr/>
        </p:nvGrpSpPr>
        <p:grpSpPr>
          <a:xfrm>
            <a:off x="4862410" y="3409352"/>
            <a:ext cx="355633" cy="330288"/>
            <a:chOff x="-25465200" y="3565175"/>
            <a:chExt cx="298525" cy="277250"/>
          </a:xfrm>
        </p:grpSpPr>
        <p:sp>
          <p:nvSpPr>
            <p:cNvPr id="7063" name="Google Shape;7063;p7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79"/>
          <p:cNvGrpSpPr/>
          <p:nvPr/>
        </p:nvGrpSpPr>
        <p:grpSpPr>
          <a:xfrm>
            <a:off x="4861948" y="3848882"/>
            <a:ext cx="356556" cy="351285"/>
            <a:chOff x="-25465200" y="3916150"/>
            <a:chExt cx="299300" cy="294875"/>
          </a:xfrm>
        </p:grpSpPr>
        <p:sp>
          <p:nvSpPr>
            <p:cNvPr id="7066" name="Google Shape;7066;p7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79"/>
          <p:cNvGrpSpPr/>
          <p:nvPr/>
        </p:nvGrpSpPr>
        <p:grpSpPr>
          <a:xfrm>
            <a:off x="7089388" y="2919148"/>
            <a:ext cx="351880" cy="352803"/>
            <a:chOff x="-23615075" y="3148525"/>
            <a:chExt cx="295375" cy="296150"/>
          </a:xfrm>
        </p:grpSpPr>
        <p:sp>
          <p:nvSpPr>
            <p:cNvPr id="7069" name="Google Shape;7069;p7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3" name="Google Shape;7073;p79"/>
          <p:cNvSpPr/>
          <p:nvPr/>
        </p:nvSpPr>
        <p:spPr>
          <a:xfrm>
            <a:off x="7087484" y="339750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4" name="Google Shape;7074;p79"/>
          <p:cNvGrpSpPr/>
          <p:nvPr/>
        </p:nvGrpSpPr>
        <p:grpSpPr>
          <a:xfrm>
            <a:off x="7088911" y="3858427"/>
            <a:ext cx="352833" cy="332194"/>
            <a:chOff x="-23615075" y="3906200"/>
            <a:chExt cx="296175" cy="278850"/>
          </a:xfrm>
        </p:grpSpPr>
        <p:sp>
          <p:nvSpPr>
            <p:cNvPr id="7075" name="Google Shape;7075;p7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8" name="Google Shape;7078;p79"/>
          <p:cNvSpPr/>
          <p:nvPr/>
        </p:nvSpPr>
        <p:spPr>
          <a:xfrm>
            <a:off x="6207743" y="429039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9" name="Google Shape;7079;p79"/>
          <p:cNvGrpSpPr/>
          <p:nvPr/>
        </p:nvGrpSpPr>
        <p:grpSpPr>
          <a:xfrm>
            <a:off x="6637880" y="1532068"/>
            <a:ext cx="353757" cy="352565"/>
            <a:chOff x="-26980600" y="3175500"/>
            <a:chExt cx="296950" cy="295950"/>
          </a:xfrm>
        </p:grpSpPr>
        <p:sp>
          <p:nvSpPr>
            <p:cNvPr id="7080" name="Google Shape;7080;p7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3" name="Google Shape;7083;p79"/>
          <p:cNvSpPr/>
          <p:nvPr/>
        </p:nvSpPr>
        <p:spPr>
          <a:xfrm>
            <a:off x="6660447" y="198908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4" name="Google Shape;7084;p79"/>
          <p:cNvGrpSpPr/>
          <p:nvPr/>
        </p:nvGrpSpPr>
        <p:grpSpPr>
          <a:xfrm>
            <a:off x="6638357" y="2470604"/>
            <a:ext cx="352803" cy="289039"/>
            <a:chOff x="-26981375" y="3951875"/>
            <a:chExt cx="296150" cy="242625"/>
          </a:xfrm>
        </p:grpSpPr>
        <p:sp>
          <p:nvSpPr>
            <p:cNvPr id="7085" name="Google Shape;7085;p7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79"/>
          <p:cNvGrpSpPr/>
          <p:nvPr/>
        </p:nvGrpSpPr>
        <p:grpSpPr>
          <a:xfrm>
            <a:off x="5303399" y="2918195"/>
            <a:ext cx="351910" cy="354710"/>
            <a:chOff x="-25094250" y="3176075"/>
            <a:chExt cx="295400" cy="297750"/>
          </a:xfrm>
        </p:grpSpPr>
        <p:sp>
          <p:nvSpPr>
            <p:cNvPr id="7089" name="Google Shape;7089;p7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79"/>
          <p:cNvGrpSpPr/>
          <p:nvPr/>
        </p:nvGrpSpPr>
        <p:grpSpPr>
          <a:xfrm>
            <a:off x="5303399" y="3398556"/>
            <a:ext cx="351910" cy="351880"/>
            <a:chOff x="-25094250" y="3547050"/>
            <a:chExt cx="295400" cy="295375"/>
          </a:xfrm>
        </p:grpSpPr>
        <p:sp>
          <p:nvSpPr>
            <p:cNvPr id="7093" name="Google Shape;7093;p7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8" name="Google Shape;7098;p79"/>
          <p:cNvSpPr/>
          <p:nvPr/>
        </p:nvSpPr>
        <p:spPr>
          <a:xfrm>
            <a:off x="5303415" y="390353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9" name="Google Shape;7099;p79"/>
          <p:cNvGrpSpPr/>
          <p:nvPr/>
        </p:nvGrpSpPr>
        <p:grpSpPr>
          <a:xfrm>
            <a:off x="7535476" y="2919148"/>
            <a:ext cx="352803" cy="352803"/>
            <a:chOff x="-23245675" y="3148525"/>
            <a:chExt cx="296150" cy="296150"/>
          </a:xfrm>
        </p:grpSpPr>
        <p:sp>
          <p:nvSpPr>
            <p:cNvPr id="7100" name="Google Shape;7100;p7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3" name="Google Shape;7103;p79"/>
          <p:cNvSpPr/>
          <p:nvPr/>
        </p:nvSpPr>
        <p:spPr>
          <a:xfrm>
            <a:off x="7577658" y="339849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4" name="Google Shape;7104;p79"/>
          <p:cNvGrpSpPr/>
          <p:nvPr/>
        </p:nvGrpSpPr>
        <p:grpSpPr>
          <a:xfrm>
            <a:off x="7535938" y="3848122"/>
            <a:ext cx="351880" cy="352803"/>
            <a:chOff x="-23244900" y="3888100"/>
            <a:chExt cx="295375" cy="296150"/>
          </a:xfrm>
        </p:grpSpPr>
        <p:sp>
          <p:nvSpPr>
            <p:cNvPr id="7105" name="Google Shape;7105;p7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6" name="Google Shape;7116;p79"/>
          <p:cNvSpPr/>
          <p:nvPr/>
        </p:nvSpPr>
        <p:spPr>
          <a:xfrm>
            <a:off x="6612202" y="428898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03" name="Shape 703"/>
        <p:cNvGrpSpPr/>
        <p:nvPr/>
      </p:nvGrpSpPr>
      <p:grpSpPr>
        <a:xfrm>
          <a:off x="0" y="0"/>
          <a:ext cx="0" cy="0"/>
          <a:chOff x="0" y="0"/>
          <a:chExt cx="0" cy="0"/>
        </a:xfrm>
      </p:grpSpPr>
      <p:sp>
        <p:nvSpPr>
          <p:cNvPr id="704" name="Google Shape;704;p35"/>
          <p:cNvSpPr txBox="1"/>
          <p:nvPr>
            <p:ph type="title"/>
          </p:nvPr>
        </p:nvSpPr>
        <p:spPr>
          <a:xfrm>
            <a:off x="713225" y="460822"/>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Slide Title Goes Here!</a:t>
            </a:r>
            <a:endParaRPr/>
          </a:p>
        </p:txBody>
      </p:sp>
      <p:sp>
        <p:nvSpPr>
          <p:cNvPr id="705" name="Google Shape;705;p35"/>
          <p:cNvSpPr txBox="1"/>
          <p:nvPr>
            <p:ph idx="1" type="subTitle"/>
          </p:nvPr>
        </p:nvSpPr>
        <p:spPr>
          <a:xfrm>
            <a:off x="713225" y="1652775"/>
            <a:ext cx="4865100" cy="27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Do you know what helps you make your point clear? Lists like this one:</a:t>
            </a:r>
            <a:endParaRPr>
              <a:solidFill>
                <a:schemeClr val="lt2"/>
              </a:solidFill>
            </a:endParaRPr>
          </a:p>
          <a:p>
            <a:pPr indent="-317500" lvl="0" marL="457200" rtl="0" algn="l">
              <a:spcBef>
                <a:spcPts val="1600"/>
              </a:spcBef>
              <a:spcAft>
                <a:spcPts val="0"/>
              </a:spcAft>
              <a:buClr>
                <a:schemeClr val="lt2"/>
              </a:buClr>
              <a:buSzPts val="1400"/>
              <a:buChar char="●"/>
            </a:pPr>
            <a:r>
              <a:rPr lang="en">
                <a:solidFill>
                  <a:schemeClr val="lt2"/>
                </a:solidFill>
              </a:rPr>
              <a:t>They’re simple</a:t>
            </a:r>
            <a:endParaRPr>
              <a:solidFill>
                <a:schemeClr val="lt2"/>
              </a:solidFill>
            </a:endParaRPr>
          </a:p>
          <a:p>
            <a:pPr indent="-317500" lvl="0" marL="457200" rtl="0" algn="l">
              <a:spcBef>
                <a:spcPts val="0"/>
              </a:spcBef>
              <a:spcAft>
                <a:spcPts val="0"/>
              </a:spcAft>
              <a:buClr>
                <a:schemeClr val="lt2"/>
              </a:buClr>
              <a:buSzPts val="1400"/>
              <a:buChar char="●"/>
            </a:pPr>
            <a:r>
              <a:rPr lang="en">
                <a:solidFill>
                  <a:schemeClr val="lt2"/>
                </a:solidFill>
              </a:rPr>
              <a:t>You can organize your ideas clearly</a:t>
            </a:r>
            <a:endParaRPr>
              <a:solidFill>
                <a:schemeClr val="lt2"/>
              </a:solidFill>
            </a:endParaRPr>
          </a:p>
          <a:p>
            <a:pPr indent="-317500" lvl="0" marL="457200" rtl="0" algn="l">
              <a:spcBef>
                <a:spcPts val="0"/>
              </a:spcBef>
              <a:spcAft>
                <a:spcPts val="0"/>
              </a:spcAft>
              <a:buClr>
                <a:schemeClr val="lt2"/>
              </a:buClr>
              <a:buSzPts val="1400"/>
              <a:buChar char="●"/>
            </a:pPr>
            <a:r>
              <a:rPr lang="en">
                <a:solidFill>
                  <a:schemeClr val="lt2"/>
                </a:solidFill>
              </a:rPr>
              <a:t>You’ll never forget to buy milk!</a:t>
            </a:r>
            <a:endParaRPr>
              <a:solidFill>
                <a:schemeClr val="lt2"/>
              </a:solidFill>
            </a:endParaRPr>
          </a:p>
          <a:p>
            <a:pPr indent="0" lvl="0" marL="0" rtl="0" algn="l">
              <a:spcBef>
                <a:spcPts val="1600"/>
              </a:spcBef>
              <a:spcAft>
                <a:spcPts val="1600"/>
              </a:spcAft>
              <a:buNone/>
            </a:pPr>
            <a:r>
              <a:rPr lang="en">
                <a:solidFill>
                  <a:schemeClr val="lt2"/>
                </a:solidFill>
              </a:rPr>
              <a:t>And the most important thing: the audience won’t miss the point of your presentation</a:t>
            </a:r>
            <a:endParaRPr>
              <a:solidFill>
                <a:schemeClr val="lt2"/>
              </a:solidFill>
            </a:endParaRPr>
          </a:p>
        </p:txBody>
      </p:sp>
      <p:sp>
        <p:nvSpPr>
          <p:cNvPr id="706" name="Google Shape;706;p35"/>
          <p:cNvSpPr/>
          <p:nvPr/>
        </p:nvSpPr>
        <p:spPr>
          <a:xfrm rot="-2346584">
            <a:off x="7637906" y="63999"/>
            <a:ext cx="2095578" cy="3350879"/>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5"/>
          <p:cNvSpPr/>
          <p:nvPr/>
        </p:nvSpPr>
        <p:spPr>
          <a:xfrm rot="-1446664">
            <a:off x="8019559" y="-740169"/>
            <a:ext cx="2095625" cy="335091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20" name="Shape 7120"/>
        <p:cNvGrpSpPr/>
        <p:nvPr/>
      </p:nvGrpSpPr>
      <p:grpSpPr>
        <a:xfrm>
          <a:off x="0" y="0"/>
          <a:ext cx="0" cy="0"/>
          <a:chOff x="0" y="0"/>
          <a:chExt cx="0" cy="0"/>
        </a:xfrm>
      </p:grpSpPr>
      <p:sp>
        <p:nvSpPr>
          <p:cNvPr id="7121" name="Google Shape;7121;p80"/>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22" name="Google Shape;7122;p80"/>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7123" name="Google Shape;7123;p80"/>
          <p:cNvSpPr/>
          <p:nvPr/>
        </p:nvSpPr>
        <p:spPr>
          <a:xfrm>
            <a:off x="849879" y="15328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4" name="Google Shape;7124;p80"/>
          <p:cNvGrpSpPr/>
          <p:nvPr/>
        </p:nvGrpSpPr>
        <p:grpSpPr>
          <a:xfrm>
            <a:off x="850004" y="1975418"/>
            <a:ext cx="367261" cy="367261"/>
            <a:chOff x="-65145700" y="3727425"/>
            <a:chExt cx="317425" cy="317425"/>
          </a:xfrm>
        </p:grpSpPr>
        <p:sp>
          <p:nvSpPr>
            <p:cNvPr id="7125" name="Google Shape;7125;p80"/>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0"/>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80"/>
          <p:cNvGrpSpPr/>
          <p:nvPr/>
        </p:nvGrpSpPr>
        <p:grpSpPr>
          <a:xfrm>
            <a:off x="853201" y="2404333"/>
            <a:ext cx="360868" cy="367261"/>
            <a:chOff x="-65144125" y="4094450"/>
            <a:chExt cx="311900" cy="317425"/>
          </a:xfrm>
        </p:grpSpPr>
        <p:sp>
          <p:nvSpPr>
            <p:cNvPr id="7128" name="Google Shape;7128;p8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1" name="Google Shape;7131;p80"/>
          <p:cNvSpPr/>
          <p:nvPr/>
        </p:nvSpPr>
        <p:spPr>
          <a:xfrm>
            <a:off x="3057429" y="15314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2" name="Google Shape;7132;p80"/>
          <p:cNvGrpSpPr/>
          <p:nvPr/>
        </p:nvGrpSpPr>
        <p:grpSpPr>
          <a:xfrm>
            <a:off x="3056770" y="1975028"/>
            <a:ext cx="370645" cy="368042"/>
            <a:chOff x="-63250675" y="3744075"/>
            <a:chExt cx="320350" cy="318100"/>
          </a:xfrm>
        </p:grpSpPr>
        <p:sp>
          <p:nvSpPr>
            <p:cNvPr id="7133" name="Google Shape;7133;p8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6" name="Google Shape;7136;p80"/>
          <p:cNvGrpSpPr/>
          <p:nvPr/>
        </p:nvGrpSpPr>
        <p:grpSpPr>
          <a:xfrm>
            <a:off x="3058462" y="2404333"/>
            <a:ext cx="367261" cy="367261"/>
            <a:chOff x="-63250675" y="4110200"/>
            <a:chExt cx="317425" cy="317425"/>
          </a:xfrm>
        </p:grpSpPr>
        <p:sp>
          <p:nvSpPr>
            <p:cNvPr id="7137" name="Google Shape;7137;p80"/>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0"/>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0"/>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0"/>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0"/>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0"/>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0"/>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0"/>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0"/>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80"/>
          <p:cNvGrpSpPr/>
          <p:nvPr/>
        </p:nvGrpSpPr>
        <p:grpSpPr>
          <a:xfrm>
            <a:off x="1737509" y="2901428"/>
            <a:ext cx="359075" cy="358844"/>
            <a:chOff x="-61351725" y="3372400"/>
            <a:chExt cx="310350" cy="310150"/>
          </a:xfrm>
        </p:grpSpPr>
        <p:sp>
          <p:nvSpPr>
            <p:cNvPr id="7147" name="Google Shape;7147;p80"/>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0"/>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0"/>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80"/>
          <p:cNvGrpSpPr/>
          <p:nvPr/>
        </p:nvGrpSpPr>
        <p:grpSpPr>
          <a:xfrm>
            <a:off x="1733864" y="3364484"/>
            <a:ext cx="366364" cy="333534"/>
            <a:chOff x="-61354875" y="3751050"/>
            <a:chExt cx="316650" cy="288275"/>
          </a:xfrm>
        </p:grpSpPr>
        <p:sp>
          <p:nvSpPr>
            <p:cNvPr id="7151" name="Google Shape;7151;p80"/>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0"/>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0"/>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80"/>
          <p:cNvGrpSpPr/>
          <p:nvPr/>
        </p:nvGrpSpPr>
        <p:grpSpPr>
          <a:xfrm>
            <a:off x="1733864" y="3806124"/>
            <a:ext cx="366364" cy="367290"/>
            <a:chOff x="-61354875" y="4101525"/>
            <a:chExt cx="316650" cy="317450"/>
          </a:xfrm>
        </p:grpSpPr>
        <p:sp>
          <p:nvSpPr>
            <p:cNvPr id="7155" name="Google Shape;7155;p80"/>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0"/>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80"/>
          <p:cNvGrpSpPr/>
          <p:nvPr/>
        </p:nvGrpSpPr>
        <p:grpSpPr>
          <a:xfrm>
            <a:off x="3950299" y="2898000"/>
            <a:ext cx="368157" cy="365699"/>
            <a:chOff x="-59470075" y="3308975"/>
            <a:chExt cx="318200" cy="316075"/>
          </a:xfrm>
        </p:grpSpPr>
        <p:sp>
          <p:nvSpPr>
            <p:cNvPr id="7158" name="Google Shape;7158;p8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80"/>
          <p:cNvGrpSpPr/>
          <p:nvPr/>
        </p:nvGrpSpPr>
        <p:grpSpPr>
          <a:xfrm>
            <a:off x="1295729" y="1533705"/>
            <a:ext cx="367261" cy="364686"/>
            <a:chOff x="-64781025" y="3361050"/>
            <a:chExt cx="317425" cy="315200"/>
          </a:xfrm>
        </p:grpSpPr>
        <p:sp>
          <p:nvSpPr>
            <p:cNvPr id="7168" name="Google Shape;7168;p80"/>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0"/>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0"/>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0"/>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2" name="Google Shape;7172;p80"/>
          <p:cNvSpPr/>
          <p:nvPr/>
        </p:nvSpPr>
        <p:spPr>
          <a:xfrm>
            <a:off x="1295604" y="19763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0"/>
          <p:cNvSpPr/>
          <p:nvPr/>
        </p:nvSpPr>
        <p:spPr>
          <a:xfrm>
            <a:off x="1322938" y="24043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0"/>
          <p:cNvSpPr/>
          <p:nvPr/>
        </p:nvSpPr>
        <p:spPr>
          <a:xfrm>
            <a:off x="3508223" y="15729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5" name="Google Shape;7175;p80"/>
          <p:cNvGrpSpPr/>
          <p:nvPr/>
        </p:nvGrpSpPr>
        <p:grpSpPr>
          <a:xfrm>
            <a:off x="3500129" y="1975144"/>
            <a:ext cx="382765" cy="367810"/>
            <a:chOff x="-62890750" y="3747425"/>
            <a:chExt cx="330825" cy="317900"/>
          </a:xfrm>
        </p:grpSpPr>
        <p:sp>
          <p:nvSpPr>
            <p:cNvPr id="7176" name="Google Shape;7176;p8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80"/>
          <p:cNvGrpSpPr/>
          <p:nvPr/>
        </p:nvGrpSpPr>
        <p:grpSpPr>
          <a:xfrm>
            <a:off x="3507881" y="2404781"/>
            <a:ext cx="367261" cy="366364"/>
            <a:chOff x="-62884425" y="4111775"/>
            <a:chExt cx="317425" cy="316650"/>
          </a:xfrm>
        </p:grpSpPr>
        <p:sp>
          <p:nvSpPr>
            <p:cNvPr id="7191" name="Google Shape;7191;p80"/>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0"/>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80"/>
          <p:cNvGrpSpPr/>
          <p:nvPr/>
        </p:nvGrpSpPr>
        <p:grpSpPr>
          <a:xfrm>
            <a:off x="2180515" y="2900850"/>
            <a:ext cx="365438" cy="360001"/>
            <a:chOff x="-60991775" y="3376900"/>
            <a:chExt cx="315850" cy="311150"/>
          </a:xfrm>
        </p:grpSpPr>
        <p:sp>
          <p:nvSpPr>
            <p:cNvPr id="7194" name="Google Shape;7194;p80"/>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0"/>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0"/>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80"/>
          <p:cNvGrpSpPr/>
          <p:nvPr/>
        </p:nvGrpSpPr>
        <p:grpSpPr>
          <a:xfrm>
            <a:off x="2180052" y="3351714"/>
            <a:ext cx="366364" cy="359075"/>
            <a:chOff x="-60988625" y="3740800"/>
            <a:chExt cx="316650" cy="310350"/>
          </a:xfrm>
        </p:grpSpPr>
        <p:sp>
          <p:nvSpPr>
            <p:cNvPr id="7198" name="Google Shape;7198;p80"/>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0"/>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0"/>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80"/>
          <p:cNvGrpSpPr/>
          <p:nvPr/>
        </p:nvGrpSpPr>
        <p:grpSpPr>
          <a:xfrm>
            <a:off x="2180052" y="3807165"/>
            <a:ext cx="366364" cy="365207"/>
            <a:chOff x="-60987850" y="4100950"/>
            <a:chExt cx="316650" cy="315650"/>
          </a:xfrm>
        </p:grpSpPr>
        <p:sp>
          <p:nvSpPr>
            <p:cNvPr id="7202" name="Google Shape;7202;p80"/>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0"/>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0"/>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0"/>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0"/>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80"/>
          <p:cNvGrpSpPr/>
          <p:nvPr/>
        </p:nvGrpSpPr>
        <p:grpSpPr>
          <a:xfrm>
            <a:off x="3949836" y="3352625"/>
            <a:ext cx="369083" cy="357253"/>
            <a:chOff x="-59447250" y="3706150"/>
            <a:chExt cx="319000" cy="308775"/>
          </a:xfrm>
        </p:grpSpPr>
        <p:sp>
          <p:nvSpPr>
            <p:cNvPr id="7208" name="Google Shape;7208;p80"/>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0"/>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0"/>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0"/>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80"/>
          <p:cNvGrpSpPr/>
          <p:nvPr/>
        </p:nvGrpSpPr>
        <p:grpSpPr>
          <a:xfrm>
            <a:off x="1738564" y="1545199"/>
            <a:ext cx="368186" cy="364224"/>
            <a:chOff x="-64406125" y="3362225"/>
            <a:chExt cx="318225" cy="314800"/>
          </a:xfrm>
        </p:grpSpPr>
        <p:sp>
          <p:nvSpPr>
            <p:cNvPr id="7213" name="Google Shape;7213;p80"/>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0"/>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5" name="Google Shape;7215;p80"/>
          <p:cNvSpPr/>
          <p:nvPr/>
        </p:nvSpPr>
        <p:spPr>
          <a:xfrm>
            <a:off x="1801771" y="1986663"/>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6" name="Google Shape;7216;p80"/>
          <p:cNvGrpSpPr/>
          <p:nvPr/>
        </p:nvGrpSpPr>
        <p:grpSpPr>
          <a:xfrm>
            <a:off x="1739027" y="2416044"/>
            <a:ext cx="367261" cy="366364"/>
            <a:chOff x="-64410850" y="4094450"/>
            <a:chExt cx="317425" cy="316650"/>
          </a:xfrm>
        </p:grpSpPr>
        <p:sp>
          <p:nvSpPr>
            <p:cNvPr id="7217" name="Google Shape;7217;p8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0" name="Google Shape;7220;p80"/>
          <p:cNvSpPr/>
          <p:nvPr/>
        </p:nvSpPr>
        <p:spPr>
          <a:xfrm>
            <a:off x="3983247" y="15323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1" name="Google Shape;7221;p80"/>
          <p:cNvGrpSpPr/>
          <p:nvPr/>
        </p:nvGrpSpPr>
        <p:grpSpPr>
          <a:xfrm>
            <a:off x="3960575" y="1974854"/>
            <a:ext cx="365467" cy="368389"/>
            <a:chOff x="-62516625" y="3743175"/>
            <a:chExt cx="315875" cy="318400"/>
          </a:xfrm>
        </p:grpSpPr>
        <p:sp>
          <p:nvSpPr>
            <p:cNvPr id="7222" name="Google Shape;7222;p80"/>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0"/>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80"/>
          <p:cNvGrpSpPr/>
          <p:nvPr/>
        </p:nvGrpSpPr>
        <p:grpSpPr>
          <a:xfrm>
            <a:off x="3967415" y="2424826"/>
            <a:ext cx="351786" cy="326274"/>
            <a:chOff x="-62511900" y="4129100"/>
            <a:chExt cx="304050" cy="282000"/>
          </a:xfrm>
        </p:grpSpPr>
        <p:sp>
          <p:nvSpPr>
            <p:cNvPr id="7225" name="Google Shape;7225;p8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80"/>
          <p:cNvGrpSpPr/>
          <p:nvPr/>
        </p:nvGrpSpPr>
        <p:grpSpPr>
          <a:xfrm>
            <a:off x="2645537" y="2897220"/>
            <a:ext cx="310770" cy="367261"/>
            <a:chOff x="-60597975" y="3367475"/>
            <a:chExt cx="268600" cy="317425"/>
          </a:xfrm>
        </p:grpSpPr>
        <p:sp>
          <p:nvSpPr>
            <p:cNvPr id="7231" name="Google Shape;7231;p80"/>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0"/>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0"/>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0"/>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0"/>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6" name="Google Shape;7236;p80"/>
          <p:cNvSpPr/>
          <p:nvPr/>
        </p:nvSpPr>
        <p:spPr>
          <a:xfrm>
            <a:off x="2616264" y="33487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7" name="Google Shape;7237;p80"/>
          <p:cNvGrpSpPr/>
          <p:nvPr/>
        </p:nvGrpSpPr>
        <p:grpSpPr>
          <a:xfrm>
            <a:off x="2617740" y="3858536"/>
            <a:ext cx="366364" cy="262465"/>
            <a:chOff x="-60621600" y="4145650"/>
            <a:chExt cx="316650" cy="226850"/>
          </a:xfrm>
        </p:grpSpPr>
        <p:sp>
          <p:nvSpPr>
            <p:cNvPr id="7238" name="Google Shape;7238;p80"/>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0"/>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0"/>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80"/>
          <p:cNvGrpSpPr/>
          <p:nvPr/>
        </p:nvGrpSpPr>
        <p:grpSpPr>
          <a:xfrm>
            <a:off x="3954392" y="3807035"/>
            <a:ext cx="359972" cy="365467"/>
            <a:chOff x="-59400775" y="4084200"/>
            <a:chExt cx="311125" cy="315875"/>
          </a:xfrm>
        </p:grpSpPr>
        <p:sp>
          <p:nvSpPr>
            <p:cNvPr id="7242" name="Google Shape;7242;p8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80"/>
          <p:cNvGrpSpPr/>
          <p:nvPr/>
        </p:nvGrpSpPr>
        <p:grpSpPr>
          <a:xfrm>
            <a:off x="2178486" y="1532866"/>
            <a:ext cx="365438" cy="366364"/>
            <a:chOff x="-64044600" y="3360375"/>
            <a:chExt cx="315850" cy="316650"/>
          </a:xfrm>
        </p:grpSpPr>
        <p:sp>
          <p:nvSpPr>
            <p:cNvPr id="7249" name="Google Shape;7249;p80"/>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0"/>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0"/>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80"/>
          <p:cNvGrpSpPr/>
          <p:nvPr/>
        </p:nvGrpSpPr>
        <p:grpSpPr>
          <a:xfrm>
            <a:off x="2204909" y="1975418"/>
            <a:ext cx="312592" cy="367261"/>
            <a:chOff x="-64022550" y="3727425"/>
            <a:chExt cx="270175" cy="317425"/>
          </a:xfrm>
        </p:grpSpPr>
        <p:sp>
          <p:nvSpPr>
            <p:cNvPr id="7253" name="Google Shape;7253;p80"/>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0"/>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0"/>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80"/>
          <p:cNvGrpSpPr/>
          <p:nvPr/>
        </p:nvGrpSpPr>
        <p:grpSpPr>
          <a:xfrm>
            <a:off x="2229047" y="2404318"/>
            <a:ext cx="264317" cy="367290"/>
            <a:chOff x="-64001300" y="4093650"/>
            <a:chExt cx="228450" cy="317450"/>
          </a:xfrm>
        </p:grpSpPr>
        <p:sp>
          <p:nvSpPr>
            <p:cNvPr id="7257" name="Google Shape;7257;p80"/>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0"/>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0"/>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0"/>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80"/>
          <p:cNvGrpSpPr/>
          <p:nvPr/>
        </p:nvGrpSpPr>
        <p:grpSpPr>
          <a:xfrm>
            <a:off x="848051" y="2897610"/>
            <a:ext cx="359972" cy="366480"/>
            <a:chOff x="-62148800" y="3377700"/>
            <a:chExt cx="311125" cy="316750"/>
          </a:xfrm>
        </p:grpSpPr>
        <p:sp>
          <p:nvSpPr>
            <p:cNvPr id="7262" name="Google Shape;7262;p80"/>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0"/>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80"/>
          <p:cNvGrpSpPr/>
          <p:nvPr/>
        </p:nvGrpSpPr>
        <p:grpSpPr>
          <a:xfrm>
            <a:off x="843958" y="3347607"/>
            <a:ext cx="368157" cy="367290"/>
            <a:chOff x="-62154300" y="3743950"/>
            <a:chExt cx="318200" cy="317450"/>
          </a:xfrm>
        </p:grpSpPr>
        <p:sp>
          <p:nvSpPr>
            <p:cNvPr id="7265" name="Google Shape;7265;p80"/>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0"/>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80"/>
          <p:cNvGrpSpPr/>
          <p:nvPr/>
        </p:nvGrpSpPr>
        <p:grpSpPr>
          <a:xfrm>
            <a:off x="843944" y="3806587"/>
            <a:ext cx="368186" cy="366364"/>
            <a:chOff x="-62151950" y="4111775"/>
            <a:chExt cx="318225" cy="316650"/>
          </a:xfrm>
        </p:grpSpPr>
        <p:sp>
          <p:nvSpPr>
            <p:cNvPr id="7268" name="Google Shape;7268;p80"/>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0"/>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0"/>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0"/>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2" name="Google Shape;7272;p80"/>
          <p:cNvGrpSpPr/>
          <p:nvPr/>
        </p:nvGrpSpPr>
        <p:grpSpPr>
          <a:xfrm>
            <a:off x="3062568" y="2897133"/>
            <a:ext cx="368157" cy="367434"/>
            <a:chOff x="-60254550" y="3367325"/>
            <a:chExt cx="318200" cy="317575"/>
          </a:xfrm>
        </p:grpSpPr>
        <p:sp>
          <p:nvSpPr>
            <p:cNvPr id="7273" name="Google Shape;7273;p80"/>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0"/>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0"/>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0"/>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80"/>
          <p:cNvGrpSpPr/>
          <p:nvPr/>
        </p:nvGrpSpPr>
        <p:grpSpPr>
          <a:xfrm>
            <a:off x="3063465" y="3348127"/>
            <a:ext cx="366364" cy="366248"/>
            <a:chOff x="-60255350" y="3733825"/>
            <a:chExt cx="316650" cy="316550"/>
          </a:xfrm>
        </p:grpSpPr>
        <p:sp>
          <p:nvSpPr>
            <p:cNvPr id="7278" name="Google Shape;7278;p8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80"/>
          <p:cNvGrpSpPr/>
          <p:nvPr/>
        </p:nvGrpSpPr>
        <p:grpSpPr>
          <a:xfrm>
            <a:off x="3091262" y="3807035"/>
            <a:ext cx="310770" cy="365467"/>
            <a:chOff x="-60232500" y="4101525"/>
            <a:chExt cx="268600" cy="315875"/>
          </a:xfrm>
        </p:grpSpPr>
        <p:sp>
          <p:nvSpPr>
            <p:cNvPr id="7286" name="Google Shape;7286;p8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8" name="Google Shape;7288;p80"/>
          <p:cNvSpPr/>
          <p:nvPr/>
        </p:nvSpPr>
        <p:spPr>
          <a:xfrm>
            <a:off x="2179036" y="42759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9" name="Google Shape;7289;p80"/>
          <p:cNvGrpSpPr/>
          <p:nvPr/>
        </p:nvGrpSpPr>
        <p:grpSpPr>
          <a:xfrm>
            <a:off x="2624262" y="1532866"/>
            <a:ext cx="368186" cy="366364"/>
            <a:chOff x="-63679950" y="3360375"/>
            <a:chExt cx="318225" cy="316650"/>
          </a:xfrm>
        </p:grpSpPr>
        <p:sp>
          <p:nvSpPr>
            <p:cNvPr id="7290" name="Google Shape;7290;p80"/>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0"/>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0"/>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0"/>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4" name="Google Shape;7294;p80"/>
          <p:cNvSpPr/>
          <p:nvPr/>
        </p:nvSpPr>
        <p:spPr>
          <a:xfrm>
            <a:off x="2623229" y="19751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5" name="Google Shape;7295;p80"/>
          <p:cNvGrpSpPr/>
          <p:nvPr/>
        </p:nvGrpSpPr>
        <p:grpSpPr>
          <a:xfrm>
            <a:off x="2622889" y="2404203"/>
            <a:ext cx="370934" cy="367521"/>
            <a:chOff x="-63679950" y="4093450"/>
            <a:chExt cx="320600" cy="317650"/>
          </a:xfrm>
        </p:grpSpPr>
        <p:sp>
          <p:nvSpPr>
            <p:cNvPr id="7296" name="Google Shape;7296;p80"/>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0"/>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0"/>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80"/>
          <p:cNvGrpSpPr/>
          <p:nvPr/>
        </p:nvGrpSpPr>
        <p:grpSpPr>
          <a:xfrm>
            <a:off x="1283006" y="2897205"/>
            <a:ext cx="366364" cy="367290"/>
            <a:chOff x="-61784125" y="3377700"/>
            <a:chExt cx="316650" cy="317450"/>
          </a:xfrm>
        </p:grpSpPr>
        <p:sp>
          <p:nvSpPr>
            <p:cNvPr id="7300" name="Google Shape;7300;p80"/>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0"/>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0"/>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0"/>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0"/>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0"/>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0"/>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80"/>
          <p:cNvGrpSpPr/>
          <p:nvPr/>
        </p:nvGrpSpPr>
        <p:grpSpPr>
          <a:xfrm>
            <a:off x="1283006" y="3347607"/>
            <a:ext cx="366364" cy="367290"/>
            <a:chOff x="-61783350" y="3743950"/>
            <a:chExt cx="316650" cy="317450"/>
          </a:xfrm>
        </p:grpSpPr>
        <p:sp>
          <p:nvSpPr>
            <p:cNvPr id="7308" name="Google Shape;7308;p80"/>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0"/>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0" name="Google Shape;7310;p80"/>
          <p:cNvSpPr/>
          <p:nvPr/>
        </p:nvSpPr>
        <p:spPr>
          <a:xfrm>
            <a:off x="1282887" y="38064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0"/>
          <p:cNvSpPr/>
          <p:nvPr/>
        </p:nvSpPr>
        <p:spPr>
          <a:xfrm>
            <a:off x="3505689" y="29070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0"/>
          <p:cNvSpPr/>
          <p:nvPr/>
        </p:nvSpPr>
        <p:spPr>
          <a:xfrm>
            <a:off x="3504778" y="33876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3" name="Google Shape;7313;p80"/>
          <p:cNvGrpSpPr/>
          <p:nvPr/>
        </p:nvGrpSpPr>
        <p:grpSpPr>
          <a:xfrm>
            <a:off x="3504430" y="3807440"/>
            <a:ext cx="369112" cy="364657"/>
            <a:chOff x="-59869425" y="4102225"/>
            <a:chExt cx="319025" cy="315175"/>
          </a:xfrm>
        </p:grpSpPr>
        <p:sp>
          <p:nvSpPr>
            <p:cNvPr id="7314" name="Google Shape;7314;p8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80"/>
          <p:cNvGrpSpPr/>
          <p:nvPr/>
        </p:nvGrpSpPr>
        <p:grpSpPr>
          <a:xfrm>
            <a:off x="2623233" y="4276262"/>
            <a:ext cx="366364" cy="365467"/>
            <a:chOff x="-59029025" y="3711650"/>
            <a:chExt cx="316650" cy="315875"/>
          </a:xfrm>
        </p:grpSpPr>
        <p:sp>
          <p:nvSpPr>
            <p:cNvPr id="7319" name="Google Shape;7319;p80"/>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0"/>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0"/>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0"/>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0"/>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0"/>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0"/>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6" name="Google Shape;7326;p80"/>
          <p:cNvGrpSpPr/>
          <p:nvPr/>
        </p:nvGrpSpPr>
        <p:grpSpPr>
          <a:xfrm>
            <a:off x="4859311" y="1532317"/>
            <a:ext cx="351940" cy="348188"/>
            <a:chOff x="581525" y="3254850"/>
            <a:chExt cx="297750" cy="294575"/>
          </a:xfrm>
        </p:grpSpPr>
        <p:sp>
          <p:nvSpPr>
            <p:cNvPr id="7327" name="Google Shape;7327;p80"/>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0"/>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0"/>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80"/>
          <p:cNvGrpSpPr/>
          <p:nvPr/>
        </p:nvGrpSpPr>
        <p:grpSpPr>
          <a:xfrm>
            <a:off x="4858380" y="1971253"/>
            <a:ext cx="353802" cy="351497"/>
            <a:chOff x="580725" y="3617925"/>
            <a:chExt cx="299325" cy="297375"/>
          </a:xfrm>
        </p:grpSpPr>
        <p:sp>
          <p:nvSpPr>
            <p:cNvPr id="7331" name="Google Shape;7331;p80"/>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0"/>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0"/>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0"/>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0"/>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80"/>
          <p:cNvGrpSpPr/>
          <p:nvPr/>
        </p:nvGrpSpPr>
        <p:grpSpPr>
          <a:xfrm>
            <a:off x="4860242" y="2418443"/>
            <a:ext cx="350079" cy="350079"/>
            <a:chOff x="583100" y="3982600"/>
            <a:chExt cx="296175" cy="296175"/>
          </a:xfrm>
        </p:grpSpPr>
        <p:sp>
          <p:nvSpPr>
            <p:cNvPr id="7337" name="Google Shape;7337;p8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80"/>
          <p:cNvGrpSpPr/>
          <p:nvPr/>
        </p:nvGrpSpPr>
        <p:grpSpPr>
          <a:xfrm>
            <a:off x="7092856" y="1532067"/>
            <a:ext cx="307231" cy="348690"/>
            <a:chOff x="2423775" y="3226875"/>
            <a:chExt cx="259925" cy="295000"/>
          </a:xfrm>
        </p:grpSpPr>
        <p:sp>
          <p:nvSpPr>
            <p:cNvPr id="7345" name="Google Shape;7345;p8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80"/>
          <p:cNvGrpSpPr/>
          <p:nvPr/>
        </p:nvGrpSpPr>
        <p:grpSpPr>
          <a:xfrm>
            <a:off x="7070043" y="1973352"/>
            <a:ext cx="352857" cy="347301"/>
            <a:chOff x="2404875" y="3592725"/>
            <a:chExt cx="298525" cy="293825"/>
          </a:xfrm>
        </p:grpSpPr>
        <p:sp>
          <p:nvSpPr>
            <p:cNvPr id="7349" name="Google Shape;7349;p8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80"/>
          <p:cNvGrpSpPr/>
          <p:nvPr/>
        </p:nvGrpSpPr>
        <p:grpSpPr>
          <a:xfrm>
            <a:off x="7070974" y="2418917"/>
            <a:ext cx="350995" cy="349133"/>
            <a:chOff x="2404875" y="3955825"/>
            <a:chExt cx="296950" cy="295375"/>
          </a:xfrm>
        </p:grpSpPr>
        <p:sp>
          <p:nvSpPr>
            <p:cNvPr id="7353" name="Google Shape;7353;p80"/>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0"/>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0"/>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0"/>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80"/>
          <p:cNvGrpSpPr/>
          <p:nvPr/>
        </p:nvGrpSpPr>
        <p:grpSpPr>
          <a:xfrm>
            <a:off x="5764954" y="2883111"/>
            <a:ext cx="349163" cy="350079"/>
            <a:chOff x="4263650" y="3235150"/>
            <a:chExt cx="295400" cy="296175"/>
          </a:xfrm>
        </p:grpSpPr>
        <p:sp>
          <p:nvSpPr>
            <p:cNvPr id="7358" name="Google Shape;7358;p80"/>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0"/>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0"/>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0"/>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0"/>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80"/>
          <p:cNvGrpSpPr/>
          <p:nvPr/>
        </p:nvGrpSpPr>
        <p:grpSpPr>
          <a:xfrm>
            <a:off x="5762634" y="3342272"/>
            <a:ext cx="353802" cy="327739"/>
            <a:chOff x="4266025" y="3609275"/>
            <a:chExt cx="299325" cy="277275"/>
          </a:xfrm>
        </p:grpSpPr>
        <p:sp>
          <p:nvSpPr>
            <p:cNvPr id="7364" name="Google Shape;7364;p8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80"/>
          <p:cNvGrpSpPr/>
          <p:nvPr/>
        </p:nvGrpSpPr>
        <p:grpSpPr>
          <a:xfrm>
            <a:off x="5763092" y="3807659"/>
            <a:ext cx="352886" cy="349133"/>
            <a:chOff x="4263650" y="3963700"/>
            <a:chExt cx="298550" cy="295375"/>
          </a:xfrm>
        </p:grpSpPr>
        <p:sp>
          <p:nvSpPr>
            <p:cNvPr id="7367" name="Google Shape;7367;p80"/>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0"/>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0"/>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0"/>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0"/>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0"/>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0"/>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80"/>
          <p:cNvGrpSpPr/>
          <p:nvPr/>
        </p:nvGrpSpPr>
        <p:grpSpPr>
          <a:xfrm>
            <a:off x="8041429" y="2883111"/>
            <a:ext cx="226264" cy="350079"/>
            <a:chOff x="6164975" y="3211525"/>
            <a:chExt cx="191425" cy="296175"/>
          </a:xfrm>
        </p:grpSpPr>
        <p:sp>
          <p:nvSpPr>
            <p:cNvPr id="7375" name="Google Shape;7375;p80"/>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0"/>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0"/>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0"/>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0"/>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0"/>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0"/>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80"/>
          <p:cNvGrpSpPr/>
          <p:nvPr/>
        </p:nvGrpSpPr>
        <p:grpSpPr>
          <a:xfrm>
            <a:off x="5303466" y="1531387"/>
            <a:ext cx="352886" cy="350049"/>
            <a:chOff x="946175" y="3253275"/>
            <a:chExt cx="298550" cy="296150"/>
          </a:xfrm>
        </p:grpSpPr>
        <p:sp>
          <p:nvSpPr>
            <p:cNvPr id="7383" name="Google Shape;7383;p80"/>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0"/>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0"/>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0"/>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0"/>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80"/>
          <p:cNvGrpSpPr/>
          <p:nvPr/>
        </p:nvGrpSpPr>
        <p:grpSpPr>
          <a:xfrm>
            <a:off x="5304397" y="1973351"/>
            <a:ext cx="351024" cy="347301"/>
            <a:chOff x="946175" y="3619500"/>
            <a:chExt cx="296975" cy="293825"/>
          </a:xfrm>
        </p:grpSpPr>
        <p:sp>
          <p:nvSpPr>
            <p:cNvPr id="7389" name="Google Shape;7389;p8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80"/>
          <p:cNvGrpSpPr/>
          <p:nvPr/>
        </p:nvGrpSpPr>
        <p:grpSpPr>
          <a:xfrm>
            <a:off x="5303939" y="2417985"/>
            <a:ext cx="351940" cy="350995"/>
            <a:chOff x="944600" y="3981825"/>
            <a:chExt cx="297750" cy="296950"/>
          </a:xfrm>
        </p:grpSpPr>
        <p:sp>
          <p:nvSpPr>
            <p:cNvPr id="7396" name="Google Shape;7396;p80"/>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0"/>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0"/>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0"/>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80"/>
          <p:cNvGrpSpPr/>
          <p:nvPr/>
        </p:nvGrpSpPr>
        <p:grpSpPr>
          <a:xfrm>
            <a:off x="7520875" y="1531845"/>
            <a:ext cx="350079" cy="349133"/>
            <a:chOff x="2768750" y="3227275"/>
            <a:chExt cx="296175" cy="295375"/>
          </a:xfrm>
        </p:grpSpPr>
        <p:sp>
          <p:nvSpPr>
            <p:cNvPr id="7401" name="Google Shape;7401;p80"/>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0"/>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0"/>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0"/>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0"/>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0"/>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0"/>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0"/>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80"/>
          <p:cNvGrpSpPr/>
          <p:nvPr/>
        </p:nvGrpSpPr>
        <p:grpSpPr>
          <a:xfrm>
            <a:off x="7541826" y="1972717"/>
            <a:ext cx="308177" cy="348572"/>
            <a:chOff x="2786075" y="3591800"/>
            <a:chExt cx="260725" cy="294900"/>
          </a:xfrm>
        </p:grpSpPr>
        <p:sp>
          <p:nvSpPr>
            <p:cNvPr id="7410" name="Google Shape;7410;p80"/>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0"/>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0"/>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0"/>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0"/>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80"/>
          <p:cNvGrpSpPr/>
          <p:nvPr/>
        </p:nvGrpSpPr>
        <p:grpSpPr>
          <a:xfrm>
            <a:off x="7582324" y="2418444"/>
            <a:ext cx="227180" cy="350079"/>
            <a:chOff x="2819150" y="3955025"/>
            <a:chExt cx="192200" cy="296175"/>
          </a:xfrm>
        </p:grpSpPr>
        <p:sp>
          <p:nvSpPr>
            <p:cNvPr id="7416" name="Google Shape;7416;p80"/>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0"/>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0"/>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0"/>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80"/>
          <p:cNvGrpSpPr/>
          <p:nvPr/>
        </p:nvGrpSpPr>
        <p:grpSpPr>
          <a:xfrm>
            <a:off x="6206097" y="2884042"/>
            <a:ext cx="349133" cy="348217"/>
            <a:chOff x="4629125" y="3235150"/>
            <a:chExt cx="295375" cy="294600"/>
          </a:xfrm>
        </p:grpSpPr>
        <p:sp>
          <p:nvSpPr>
            <p:cNvPr id="7421" name="Google Shape;7421;p80"/>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0"/>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0"/>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0"/>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0"/>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80"/>
          <p:cNvGrpSpPr/>
          <p:nvPr/>
        </p:nvGrpSpPr>
        <p:grpSpPr>
          <a:xfrm>
            <a:off x="6206082" y="3331575"/>
            <a:ext cx="349163" cy="349133"/>
            <a:chOff x="4628325" y="3599825"/>
            <a:chExt cx="295400" cy="295375"/>
          </a:xfrm>
        </p:grpSpPr>
        <p:sp>
          <p:nvSpPr>
            <p:cNvPr id="7427" name="Google Shape;7427;p80"/>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0"/>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0"/>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0"/>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0"/>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0"/>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0"/>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0"/>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0"/>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0"/>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0"/>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0"/>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80"/>
          <p:cNvGrpSpPr/>
          <p:nvPr/>
        </p:nvGrpSpPr>
        <p:grpSpPr>
          <a:xfrm>
            <a:off x="6227033" y="3807186"/>
            <a:ext cx="307261" cy="350079"/>
            <a:chOff x="4645650" y="3962900"/>
            <a:chExt cx="259950" cy="296175"/>
          </a:xfrm>
        </p:grpSpPr>
        <p:sp>
          <p:nvSpPr>
            <p:cNvPr id="7440" name="Google Shape;7440;p80"/>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0"/>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0"/>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0"/>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0"/>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0"/>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80"/>
          <p:cNvGrpSpPr/>
          <p:nvPr/>
        </p:nvGrpSpPr>
        <p:grpSpPr>
          <a:xfrm>
            <a:off x="7979994" y="3332048"/>
            <a:ext cx="349133" cy="348188"/>
            <a:chOff x="6143725" y="3582500"/>
            <a:chExt cx="295375" cy="294575"/>
          </a:xfrm>
        </p:grpSpPr>
        <p:sp>
          <p:nvSpPr>
            <p:cNvPr id="7447" name="Google Shape;7447;p80"/>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0"/>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0"/>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0"/>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0"/>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0"/>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0"/>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80"/>
          <p:cNvGrpSpPr/>
          <p:nvPr/>
        </p:nvGrpSpPr>
        <p:grpSpPr>
          <a:xfrm>
            <a:off x="5748820" y="1531387"/>
            <a:ext cx="350995" cy="350049"/>
            <a:chOff x="1310075" y="3253275"/>
            <a:chExt cx="296950" cy="296150"/>
          </a:xfrm>
        </p:grpSpPr>
        <p:sp>
          <p:nvSpPr>
            <p:cNvPr id="7455" name="Google Shape;7455;p80"/>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0"/>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0"/>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8" name="Google Shape;7458;p80"/>
          <p:cNvSpPr/>
          <p:nvPr/>
        </p:nvSpPr>
        <p:spPr>
          <a:xfrm>
            <a:off x="5750241" y="19734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9" name="Google Shape;7459;p80"/>
          <p:cNvGrpSpPr/>
          <p:nvPr/>
        </p:nvGrpSpPr>
        <p:grpSpPr>
          <a:xfrm>
            <a:off x="5748347" y="2417646"/>
            <a:ext cx="351941" cy="351675"/>
            <a:chOff x="1310075" y="3980250"/>
            <a:chExt cx="297750" cy="297525"/>
          </a:xfrm>
        </p:grpSpPr>
        <p:sp>
          <p:nvSpPr>
            <p:cNvPr id="7460" name="Google Shape;7460;p8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80"/>
          <p:cNvGrpSpPr/>
          <p:nvPr/>
        </p:nvGrpSpPr>
        <p:grpSpPr>
          <a:xfrm>
            <a:off x="8013136" y="1531845"/>
            <a:ext cx="266305" cy="349133"/>
            <a:chOff x="3167275" y="3227275"/>
            <a:chExt cx="225300" cy="295375"/>
          </a:xfrm>
        </p:grpSpPr>
        <p:sp>
          <p:nvSpPr>
            <p:cNvPr id="7465" name="Google Shape;7465;p80"/>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0"/>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0"/>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0"/>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0"/>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0" name="Google Shape;7470;p80"/>
          <p:cNvSpPr/>
          <p:nvPr/>
        </p:nvSpPr>
        <p:spPr>
          <a:xfrm>
            <a:off x="7962474" y="19717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1" name="Google Shape;7471;p80"/>
          <p:cNvGrpSpPr/>
          <p:nvPr/>
        </p:nvGrpSpPr>
        <p:grpSpPr>
          <a:xfrm>
            <a:off x="7970318" y="2418902"/>
            <a:ext cx="351940" cy="349163"/>
            <a:chOff x="3133425" y="3955025"/>
            <a:chExt cx="297750" cy="295400"/>
          </a:xfrm>
        </p:grpSpPr>
        <p:sp>
          <p:nvSpPr>
            <p:cNvPr id="7472" name="Google Shape;7472;p80"/>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0"/>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0"/>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80"/>
          <p:cNvGrpSpPr/>
          <p:nvPr/>
        </p:nvGrpSpPr>
        <p:grpSpPr>
          <a:xfrm>
            <a:off x="6650491" y="2882490"/>
            <a:ext cx="350079" cy="351320"/>
            <a:chOff x="4991425" y="3234750"/>
            <a:chExt cx="296175" cy="297225"/>
          </a:xfrm>
        </p:grpSpPr>
        <p:sp>
          <p:nvSpPr>
            <p:cNvPr id="7476" name="Google Shape;7476;p8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80"/>
          <p:cNvGrpSpPr/>
          <p:nvPr/>
        </p:nvGrpSpPr>
        <p:grpSpPr>
          <a:xfrm>
            <a:off x="6650491" y="3352053"/>
            <a:ext cx="350079" cy="308177"/>
            <a:chOff x="4991425" y="3617150"/>
            <a:chExt cx="296175" cy="260725"/>
          </a:xfrm>
        </p:grpSpPr>
        <p:sp>
          <p:nvSpPr>
            <p:cNvPr id="7483" name="Google Shape;7483;p80"/>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0"/>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0"/>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0"/>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0"/>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0"/>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0"/>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0" name="Google Shape;7490;p80"/>
          <p:cNvGrpSpPr/>
          <p:nvPr/>
        </p:nvGrpSpPr>
        <p:grpSpPr>
          <a:xfrm>
            <a:off x="6727764" y="3807644"/>
            <a:ext cx="195532" cy="349163"/>
            <a:chOff x="5056800" y="3962900"/>
            <a:chExt cx="165425" cy="295400"/>
          </a:xfrm>
        </p:grpSpPr>
        <p:sp>
          <p:nvSpPr>
            <p:cNvPr id="7491" name="Google Shape;7491;p80"/>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0"/>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0"/>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80"/>
          <p:cNvGrpSpPr/>
          <p:nvPr/>
        </p:nvGrpSpPr>
        <p:grpSpPr>
          <a:xfrm>
            <a:off x="7979062" y="3807660"/>
            <a:ext cx="350995" cy="349133"/>
            <a:chOff x="6168925" y="3936925"/>
            <a:chExt cx="296950" cy="295375"/>
          </a:xfrm>
        </p:grpSpPr>
        <p:sp>
          <p:nvSpPr>
            <p:cNvPr id="7495" name="Google Shape;7495;p80"/>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0"/>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0"/>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0"/>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0"/>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0"/>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80"/>
          <p:cNvGrpSpPr/>
          <p:nvPr/>
        </p:nvGrpSpPr>
        <p:grpSpPr>
          <a:xfrm>
            <a:off x="6192756" y="1531845"/>
            <a:ext cx="348188" cy="349133"/>
            <a:chOff x="1674750" y="3254050"/>
            <a:chExt cx="294575" cy="295375"/>
          </a:xfrm>
        </p:grpSpPr>
        <p:sp>
          <p:nvSpPr>
            <p:cNvPr id="7502" name="Google Shape;7502;p8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80"/>
          <p:cNvGrpSpPr/>
          <p:nvPr/>
        </p:nvGrpSpPr>
        <p:grpSpPr>
          <a:xfrm>
            <a:off x="6207177" y="1972435"/>
            <a:ext cx="319347" cy="349133"/>
            <a:chOff x="1687350" y="3618725"/>
            <a:chExt cx="270175" cy="295375"/>
          </a:xfrm>
        </p:grpSpPr>
        <p:sp>
          <p:nvSpPr>
            <p:cNvPr id="7506" name="Google Shape;7506;p80"/>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0"/>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0"/>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80"/>
          <p:cNvGrpSpPr/>
          <p:nvPr/>
        </p:nvGrpSpPr>
        <p:grpSpPr>
          <a:xfrm>
            <a:off x="6190880" y="2418916"/>
            <a:ext cx="351940" cy="349133"/>
            <a:chOff x="1672375" y="3982600"/>
            <a:chExt cx="297750" cy="295375"/>
          </a:xfrm>
        </p:grpSpPr>
        <p:sp>
          <p:nvSpPr>
            <p:cNvPr id="7510" name="Google Shape;7510;p80"/>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0"/>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0"/>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80"/>
          <p:cNvGrpSpPr/>
          <p:nvPr/>
        </p:nvGrpSpPr>
        <p:grpSpPr>
          <a:xfrm>
            <a:off x="4882872" y="2883111"/>
            <a:ext cx="350079" cy="350079"/>
            <a:chOff x="3497300" y="3227275"/>
            <a:chExt cx="296175" cy="296175"/>
          </a:xfrm>
        </p:grpSpPr>
        <p:sp>
          <p:nvSpPr>
            <p:cNvPr id="7514" name="Google Shape;7514;p8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80"/>
          <p:cNvGrpSpPr/>
          <p:nvPr/>
        </p:nvGrpSpPr>
        <p:grpSpPr>
          <a:xfrm>
            <a:off x="4883345" y="3332506"/>
            <a:ext cx="349133" cy="347272"/>
            <a:chOff x="3497300" y="3591950"/>
            <a:chExt cx="295375" cy="293800"/>
          </a:xfrm>
        </p:grpSpPr>
        <p:sp>
          <p:nvSpPr>
            <p:cNvPr id="7523" name="Google Shape;7523;p80"/>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0"/>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0"/>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0"/>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0"/>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0"/>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0"/>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0"/>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80"/>
          <p:cNvGrpSpPr/>
          <p:nvPr/>
        </p:nvGrpSpPr>
        <p:grpSpPr>
          <a:xfrm>
            <a:off x="4883345" y="3807644"/>
            <a:ext cx="349133" cy="349163"/>
            <a:chOff x="3497300" y="3955025"/>
            <a:chExt cx="295375" cy="295400"/>
          </a:xfrm>
        </p:grpSpPr>
        <p:sp>
          <p:nvSpPr>
            <p:cNvPr id="7532" name="Google Shape;7532;p8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5" name="Google Shape;7535;p80"/>
          <p:cNvGrpSpPr/>
          <p:nvPr/>
        </p:nvGrpSpPr>
        <p:grpSpPr>
          <a:xfrm>
            <a:off x="7107917" y="2883835"/>
            <a:ext cx="327739" cy="348631"/>
            <a:chOff x="5364750" y="3235150"/>
            <a:chExt cx="277275" cy="294950"/>
          </a:xfrm>
        </p:grpSpPr>
        <p:sp>
          <p:nvSpPr>
            <p:cNvPr id="7536" name="Google Shape;7536;p80"/>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0"/>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0"/>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0"/>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0"/>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0"/>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0"/>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0"/>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80"/>
          <p:cNvGrpSpPr/>
          <p:nvPr/>
        </p:nvGrpSpPr>
        <p:grpSpPr>
          <a:xfrm>
            <a:off x="7096274" y="3330171"/>
            <a:ext cx="351024" cy="351940"/>
            <a:chOff x="5355300" y="3598250"/>
            <a:chExt cx="296975" cy="297750"/>
          </a:xfrm>
        </p:grpSpPr>
        <p:sp>
          <p:nvSpPr>
            <p:cNvPr id="7545" name="Google Shape;7545;p80"/>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0"/>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0"/>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0"/>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0"/>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0"/>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0"/>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0"/>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80"/>
          <p:cNvGrpSpPr/>
          <p:nvPr/>
        </p:nvGrpSpPr>
        <p:grpSpPr>
          <a:xfrm>
            <a:off x="7100470" y="3869093"/>
            <a:ext cx="342632" cy="226264"/>
            <a:chOff x="5358450" y="4015675"/>
            <a:chExt cx="289875" cy="191425"/>
          </a:xfrm>
        </p:grpSpPr>
        <p:sp>
          <p:nvSpPr>
            <p:cNvPr id="7554" name="Google Shape;7554;p80"/>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0"/>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0"/>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0"/>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80"/>
          <p:cNvGrpSpPr/>
          <p:nvPr/>
        </p:nvGrpSpPr>
        <p:grpSpPr>
          <a:xfrm>
            <a:off x="6226953" y="4251624"/>
            <a:ext cx="351024" cy="325464"/>
            <a:chOff x="6543825" y="3202075"/>
            <a:chExt cx="296975" cy="275350"/>
          </a:xfrm>
        </p:grpSpPr>
        <p:sp>
          <p:nvSpPr>
            <p:cNvPr id="7559" name="Google Shape;7559;p80"/>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0"/>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0"/>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0"/>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0"/>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0"/>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0"/>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80"/>
          <p:cNvGrpSpPr/>
          <p:nvPr/>
        </p:nvGrpSpPr>
        <p:grpSpPr>
          <a:xfrm>
            <a:off x="6633934" y="1531372"/>
            <a:ext cx="350079" cy="350079"/>
            <a:chOff x="2037825" y="3254050"/>
            <a:chExt cx="296175" cy="296175"/>
          </a:xfrm>
        </p:grpSpPr>
        <p:sp>
          <p:nvSpPr>
            <p:cNvPr id="7567" name="Google Shape;7567;p8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80"/>
          <p:cNvGrpSpPr/>
          <p:nvPr/>
        </p:nvGrpSpPr>
        <p:grpSpPr>
          <a:xfrm>
            <a:off x="6632072" y="1972539"/>
            <a:ext cx="353802" cy="348926"/>
            <a:chOff x="2034675" y="3617925"/>
            <a:chExt cx="299325" cy="295200"/>
          </a:xfrm>
        </p:grpSpPr>
        <p:sp>
          <p:nvSpPr>
            <p:cNvPr id="7574" name="Google Shape;7574;p80"/>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0"/>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0"/>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0"/>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0"/>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80"/>
          <p:cNvGrpSpPr/>
          <p:nvPr/>
        </p:nvGrpSpPr>
        <p:grpSpPr>
          <a:xfrm>
            <a:off x="6633934" y="2418916"/>
            <a:ext cx="350079" cy="349133"/>
            <a:chOff x="2037825" y="3981825"/>
            <a:chExt cx="296175" cy="295375"/>
          </a:xfrm>
        </p:grpSpPr>
        <p:sp>
          <p:nvSpPr>
            <p:cNvPr id="7580" name="Google Shape;7580;p8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80"/>
          <p:cNvGrpSpPr/>
          <p:nvPr/>
        </p:nvGrpSpPr>
        <p:grpSpPr>
          <a:xfrm>
            <a:off x="5318952" y="2915232"/>
            <a:ext cx="350079" cy="285837"/>
            <a:chOff x="3860400" y="3254050"/>
            <a:chExt cx="296175" cy="241825"/>
          </a:xfrm>
        </p:grpSpPr>
        <p:sp>
          <p:nvSpPr>
            <p:cNvPr id="7584" name="Google Shape;7584;p8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80"/>
          <p:cNvGrpSpPr/>
          <p:nvPr/>
        </p:nvGrpSpPr>
        <p:grpSpPr>
          <a:xfrm>
            <a:off x="5318479" y="3331102"/>
            <a:ext cx="351024" cy="350079"/>
            <a:chOff x="3859600" y="3591950"/>
            <a:chExt cx="296975" cy="296175"/>
          </a:xfrm>
        </p:grpSpPr>
        <p:sp>
          <p:nvSpPr>
            <p:cNvPr id="7592" name="Google Shape;7592;p80"/>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0"/>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0"/>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5" name="Google Shape;7595;p80"/>
          <p:cNvGrpSpPr/>
          <p:nvPr/>
        </p:nvGrpSpPr>
        <p:grpSpPr>
          <a:xfrm>
            <a:off x="5318952" y="3807186"/>
            <a:ext cx="350079" cy="350079"/>
            <a:chOff x="3860400" y="3955025"/>
            <a:chExt cx="296175" cy="296175"/>
          </a:xfrm>
        </p:grpSpPr>
        <p:sp>
          <p:nvSpPr>
            <p:cNvPr id="7596" name="Google Shape;7596;p80"/>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0"/>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0"/>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0"/>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0"/>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80"/>
          <p:cNvGrpSpPr/>
          <p:nvPr/>
        </p:nvGrpSpPr>
        <p:grpSpPr>
          <a:xfrm>
            <a:off x="7534167" y="2883584"/>
            <a:ext cx="355664" cy="349133"/>
            <a:chOff x="5716825" y="3235950"/>
            <a:chExt cx="300900" cy="295375"/>
          </a:xfrm>
        </p:grpSpPr>
        <p:sp>
          <p:nvSpPr>
            <p:cNvPr id="7602" name="Google Shape;7602;p80"/>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0"/>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0"/>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0"/>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80"/>
          <p:cNvGrpSpPr/>
          <p:nvPr/>
        </p:nvGrpSpPr>
        <p:grpSpPr>
          <a:xfrm>
            <a:off x="7547199" y="3342272"/>
            <a:ext cx="329601" cy="327739"/>
            <a:chOff x="5727850" y="3609275"/>
            <a:chExt cx="278850" cy="277275"/>
          </a:xfrm>
        </p:grpSpPr>
        <p:sp>
          <p:nvSpPr>
            <p:cNvPr id="7607" name="Google Shape;7607;p80"/>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0"/>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0"/>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0"/>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0"/>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80"/>
          <p:cNvGrpSpPr/>
          <p:nvPr/>
        </p:nvGrpSpPr>
        <p:grpSpPr>
          <a:xfrm>
            <a:off x="7558383" y="3807659"/>
            <a:ext cx="307231" cy="349133"/>
            <a:chOff x="5736525" y="3963700"/>
            <a:chExt cx="259925" cy="295375"/>
          </a:xfrm>
        </p:grpSpPr>
        <p:sp>
          <p:nvSpPr>
            <p:cNvPr id="7613" name="Google Shape;7613;p8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80"/>
          <p:cNvGrpSpPr/>
          <p:nvPr/>
        </p:nvGrpSpPr>
        <p:grpSpPr>
          <a:xfrm>
            <a:off x="6649963" y="4256985"/>
            <a:ext cx="351024" cy="350079"/>
            <a:chOff x="6553275" y="3604550"/>
            <a:chExt cx="296975" cy="296175"/>
          </a:xfrm>
        </p:grpSpPr>
        <p:sp>
          <p:nvSpPr>
            <p:cNvPr id="7621" name="Google Shape;7621;p8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30" name="Shape 7630"/>
        <p:cNvGrpSpPr/>
        <p:nvPr/>
      </p:nvGrpSpPr>
      <p:grpSpPr>
        <a:xfrm>
          <a:off x="0" y="0"/>
          <a:ext cx="0" cy="0"/>
          <a:chOff x="0" y="0"/>
          <a:chExt cx="0" cy="0"/>
        </a:xfrm>
      </p:grpSpPr>
      <p:sp>
        <p:nvSpPr>
          <p:cNvPr id="7631" name="Google Shape;7631;p8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632" name="Google Shape;7632;p8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633" name="Google Shape;7633;p81"/>
          <p:cNvGrpSpPr/>
          <p:nvPr/>
        </p:nvGrpSpPr>
        <p:grpSpPr>
          <a:xfrm>
            <a:off x="877057" y="1532946"/>
            <a:ext cx="294401" cy="353645"/>
            <a:chOff x="-35814600" y="3202075"/>
            <a:chExt cx="242625" cy="291450"/>
          </a:xfrm>
        </p:grpSpPr>
        <p:sp>
          <p:nvSpPr>
            <p:cNvPr id="7634" name="Google Shape;7634;p81"/>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1"/>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1"/>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1"/>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1"/>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1"/>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1"/>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81"/>
          <p:cNvGrpSpPr/>
          <p:nvPr/>
        </p:nvGrpSpPr>
        <p:grpSpPr>
          <a:xfrm>
            <a:off x="847435" y="1973866"/>
            <a:ext cx="353645" cy="353888"/>
            <a:chOff x="-35839800" y="3561025"/>
            <a:chExt cx="291450" cy="291650"/>
          </a:xfrm>
        </p:grpSpPr>
        <p:sp>
          <p:nvSpPr>
            <p:cNvPr id="7642" name="Google Shape;7642;p81"/>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1"/>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1"/>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1"/>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1"/>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1"/>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1"/>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9" name="Google Shape;7649;p81"/>
          <p:cNvSpPr/>
          <p:nvPr/>
        </p:nvSpPr>
        <p:spPr>
          <a:xfrm>
            <a:off x="845859" y="24094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0" name="Google Shape;7650;p81"/>
          <p:cNvGrpSpPr/>
          <p:nvPr/>
        </p:nvGrpSpPr>
        <p:grpSpPr>
          <a:xfrm>
            <a:off x="3084980" y="1532946"/>
            <a:ext cx="353645" cy="353645"/>
            <a:chOff x="-34003850" y="3227275"/>
            <a:chExt cx="291450" cy="291450"/>
          </a:xfrm>
        </p:grpSpPr>
        <p:sp>
          <p:nvSpPr>
            <p:cNvPr id="7651" name="Google Shape;7651;p8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81"/>
          <p:cNvGrpSpPr/>
          <p:nvPr/>
        </p:nvGrpSpPr>
        <p:grpSpPr>
          <a:xfrm>
            <a:off x="3084510" y="1973638"/>
            <a:ext cx="354586" cy="354343"/>
            <a:chOff x="-34004625" y="3585850"/>
            <a:chExt cx="292225" cy="292025"/>
          </a:xfrm>
        </p:grpSpPr>
        <p:sp>
          <p:nvSpPr>
            <p:cNvPr id="7657" name="Google Shape;7657;p81"/>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1"/>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1"/>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1"/>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1"/>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81"/>
          <p:cNvGrpSpPr/>
          <p:nvPr/>
        </p:nvGrpSpPr>
        <p:grpSpPr>
          <a:xfrm>
            <a:off x="3084025" y="2408839"/>
            <a:ext cx="355557" cy="354616"/>
            <a:chOff x="-34005425" y="3945575"/>
            <a:chExt cx="293025" cy="292250"/>
          </a:xfrm>
        </p:grpSpPr>
        <p:sp>
          <p:nvSpPr>
            <p:cNvPr id="7663" name="Google Shape;7663;p81"/>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1"/>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1"/>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81"/>
          <p:cNvGrpSpPr/>
          <p:nvPr/>
        </p:nvGrpSpPr>
        <p:grpSpPr>
          <a:xfrm>
            <a:off x="1731124" y="2882015"/>
            <a:ext cx="358408" cy="355557"/>
            <a:chOff x="-32174975" y="3192625"/>
            <a:chExt cx="295375" cy="293025"/>
          </a:xfrm>
        </p:grpSpPr>
        <p:sp>
          <p:nvSpPr>
            <p:cNvPr id="7667" name="Google Shape;7667;p81"/>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1"/>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1"/>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1"/>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1" name="Google Shape;7671;p81"/>
          <p:cNvSpPr/>
          <p:nvPr/>
        </p:nvSpPr>
        <p:spPr>
          <a:xfrm>
            <a:off x="1728170" y="33530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1"/>
          <p:cNvSpPr/>
          <p:nvPr/>
        </p:nvSpPr>
        <p:spPr>
          <a:xfrm>
            <a:off x="1732948" y="38181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3" name="Google Shape;7673;p81"/>
          <p:cNvGrpSpPr/>
          <p:nvPr/>
        </p:nvGrpSpPr>
        <p:grpSpPr>
          <a:xfrm>
            <a:off x="3970274" y="2882970"/>
            <a:ext cx="354586" cy="353645"/>
            <a:chOff x="-30345325" y="3184750"/>
            <a:chExt cx="292225" cy="291450"/>
          </a:xfrm>
        </p:grpSpPr>
        <p:sp>
          <p:nvSpPr>
            <p:cNvPr id="7674" name="Google Shape;7674;p81"/>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1"/>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1"/>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1"/>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1"/>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81"/>
          <p:cNvGrpSpPr/>
          <p:nvPr/>
        </p:nvGrpSpPr>
        <p:grpSpPr>
          <a:xfrm>
            <a:off x="1295026" y="1532946"/>
            <a:ext cx="353645" cy="353645"/>
            <a:chOff x="-35481425" y="3202075"/>
            <a:chExt cx="291450" cy="291450"/>
          </a:xfrm>
        </p:grpSpPr>
        <p:sp>
          <p:nvSpPr>
            <p:cNvPr id="7680" name="Google Shape;7680;p81"/>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1"/>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1"/>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1"/>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1"/>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1"/>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1"/>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81"/>
          <p:cNvGrpSpPr/>
          <p:nvPr/>
        </p:nvGrpSpPr>
        <p:grpSpPr>
          <a:xfrm>
            <a:off x="1294556" y="1974472"/>
            <a:ext cx="354586" cy="352675"/>
            <a:chOff x="-35482200" y="3561225"/>
            <a:chExt cx="292225" cy="290650"/>
          </a:xfrm>
        </p:grpSpPr>
        <p:sp>
          <p:nvSpPr>
            <p:cNvPr id="7688" name="Google Shape;7688;p81"/>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1"/>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1"/>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81"/>
          <p:cNvGrpSpPr/>
          <p:nvPr/>
        </p:nvGrpSpPr>
        <p:grpSpPr>
          <a:xfrm>
            <a:off x="1295026" y="2409340"/>
            <a:ext cx="353645" cy="353615"/>
            <a:chOff x="-35481425" y="3919600"/>
            <a:chExt cx="291450" cy="291425"/>
          </a:xfrm>
        </p:grpSpPr>
        <p:sp>
          <p:nvSpPr>
            <p:cNvPr id="7692" name="Google Shape;7692;p81"/>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1"/>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1"/>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1"/>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1"/>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1"/>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1"/>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1"/>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81"/>
          <p:cNvGrpSpPr/>
          <p:nvPr/>
        </p:nvGrpSpPr>
        <p:grpSpPr>
          <a:xfrm>
            <a:off x="3530661" y="1533431"/>
            <a:ext cx="357468" cy="352675"/>
            <a:chOff x="-33645475" y="3228075"/>
            <a:chExt cx="294600" cy="290650"/>
          </a:xfrm>
        </p:grpSpPr>
        <p:sp>
          <p:nvSpPr>
            <p:cNvPr id="7701" name="Google Shape;7701;p81"/>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1"/>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1"/>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1"/>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1"/>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1"/>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1"/>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81"/>
          <p:cNvGrpSpPr/>
          <p:nvPr/>
        </p:nvGrpSpPr>
        <p:grpSpPr>
          <a:xfrm>
            <a:off x="3531631" y="1973516"/>
            <a:ext cx="355526" cy="354586"/>
            <a:chOff x="-33646250" y="3586425"/>
            <a:chExt cx="293000" cy="292225"/>
          </a:xfrm>
        </p:grpSpPr>
        <p:sp>
          <p:nvSpPr>
            <p:cNvPr id="7709" name="Google Shape;7709;p81"/>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1"/>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81"/>
          <p:cNvGrpSpPr/>
          <p:nvPr/>
        </p:nvGrpSpPr>
        <p:grpSpPr>
          <a:xfrm>
            <a:off x="3532101" y="2408369"/>
            <a:ext cx="354586" cy="355557"/>
            <a:chOff x="-33645475" y="3944800"/>
            <a:chExt cx="292225" cy="293025"/>
          </a:xfrm>
        </p:grpSpPr>
        <p:sp>
          <p:nvSpPr>
            <p:cNvPr id="7712" name="Google Shape;7712;p81"/>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1"/>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1"/>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1"/>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1"/>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1"/>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1"/>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1"/>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1"/>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1"/>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81"/>
          <p:cNvGrpSpPr/>
          <p:nvPr/>
        </p:nvGrpSpPr>
        <p:grpSpPr>
          <a:xfrm>
            <a:off x="2185320" y="2882106"/>
            <a:ext cx="352675" cy="355375"/>
            <a:chOff x="-31809525" y="3192625"/>
            <a:chExt cx="290650" cy="292875"/>
          </a:xfrm>
        </p:grpSpPr>
        <p:sp>
          <p:nvSpPr>
            <p:cNvPr id="7723" name="Google Shape;7723;p81"/>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1"/>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1"/>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1"/>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81"/>
          <p:cNvGrpSpPr/>
          <p:nvPr/>
        </p:nvGrpSpPr>
        <p:grpSpPr>
          <a:xfrm>
            <a:off x="2184835" y="3352658"/>
            <a:ext cx="353645" cy="355557"/>
            <a:chOff x="-31811100" y="3550975"/>
            <a:chExt cx="291450" cy="293025"/>
          </a:xfrm>
        </p:grpSpPr>
        <p:sp>
          <p:nvSpPr>
            <p:cNvPr id="7728" name="Google Shape;7728;p81"/>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1"/>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1"/>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1"/>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1"/>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1"/>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1"/>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81"/>
          <p:cNvGrpSpPr/>
          <p:nvPr/>
        </p:nvGrpSpPr>
        <p:grpSpPr>
          <a:xfrm>
            <a:off x="2178631" y="3816962"/>
            <a:ext cx="366052" cy="356831"/>
            <a:chOff x="-31817400" y="3910025"/>
            <a:chExt cx="301675" cy="294075"/>
          </a:xfrm>
        </p:grpSpPr>
        <p:sp>
          <p:nvSpPr>
            <p:cNvPr id="7736" name="Google Shape;7736;p81"/>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1"/>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1"/>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81"/>
          <p:cNvGrpSpPr/>
          <p:nvPr/>
        </p:nvGrpSpPr>
        <p:grpSpPr>
          <a:xfrm>
            <a:off x="3970259" y="3353143"/>
            <a:ext cx="354616" cy="354586"/>
            <a:chOff x="-30354000" y="3569100"/>
            <a:chExt cx="292250" cy="292225"/>
          </a:xfrm>
        </p:grpSpPr>
        <p:sp>
          <p:nvSpPr>
            <p:cNvPr id="7740" name="Google Shape;7740;p81"/>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1"/>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1"/>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1"/>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1"/>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1"/>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6" name="Google Shape;7746;p81"/>
          <p:cNvGrpSpPr/>
          <p:nvPr/>
        </p:nvGrpSpPr>
        <p:grpSpPr>
          <a:xfrm>
            <a:off x="1748837" y="1532946"/>
            <a:ext cx="342148" cy="353645"/>
            <a:chOff x="-35118325" y="3202075"/>
            <a:chExt cx="281975" cy="291450"/>
          </a:xfrm>
        </p:grpSpPr>
        <p:sp>
          <p:nvSpPr>
            <p:cNvPr id="7747" name="Google Shape;7747;p81"/>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1"/>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1"/>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1"/>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81"/>
          <p:cNvGrpSpPr/>
          <p:nvPr/>
        </p:nvGrpSpPr>
        <p:grpSpPr>
          <a:xfrm>
            <a:off x="1742618" y="1974199"/>
            <a:ext cx="354586" cy="353221"/>
            <a:chOff x="-35123050" y="3561225"/>
            <a:chExt cx="292225" cy="291100"/>
          </a:xfrm>
        </p:grpSpPr>
        <p:sp>
          <p:nvSpPr>
            <p:cNvPr id="7752" name="Google Shape;7752;p81"/>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1"/>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81"/>
          <p:cNvGrpSpPr/>
          <p:nvPr/>
        </p:nvGrpSpPr>
        <p:grpSpPr>
          <a:xfrm>
            <a:off x="1784677" y="2409340"/>
            <a:ext cx="270467" cy="353615"/>
            <a:chOff x="-35089175" y="3919600"/>
            <a:chExt cx="222900" cy="291425"/>
          </a:xfrm>
        </p:grpSpPr>
        <p:sp>
          <p:nvSpPr>
            <p:cNvPr id="7755" name="Google Shape;7755;p81"/>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1"/>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81"/>
          <p:cNvGrpSpPr/>
          <p:nvPr/>
        </p:nvGrpSpPr>
        <p:grpSpPr>
          <a:xfrm>
            <a:off x="3981673" y="1532703"/>
            <a:ext cx="336445" cy="354131"/>
            <a:chOff x="-33277650" y="3226875"/>
            <a:chExt cx="277275" cy="291850"/>
          </a:xfrm>
        </p:grpSpPr>
        <p:sp>
          <p:nvSpPr>
            <p:cNvPr id="7758" name="Google Shape;7758;p81"/>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1"/>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1"/>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1"/>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1"/>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1"/>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1"/>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81"/>
          <p:cNvGrpSpPr/>
          <p:nvPr/>
        </p:nvGrpSpPr>
        <p:grpSpPr>
          <a:xfrm>
            <a:off x="3973073" y="1973987"/>
            <a:ext cx="353645" cy="353645"/>
            <a:chOff x="-33286325" y="3586425"/>
            <a:chExt cx="291450" cy="291450"/>
          </a:xfrm>
        </p:grpSpPr>
        <p:sp>
          <p:nvSpPr>
            <p:cNvPr id="7766" name="Google Shape;7766;p81"/>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1"/>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1"/>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1"/>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1"/>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81"/>
          <p:cNvGrpSpPr/>
          <p:nvPr/>
        </p:nvGrpSpPr>
        <p:grpSpPr>
          <a:xfrm>
            <a:off x="3973073" y="2408369"/>
            <a:ext cx="353645" cy="355557"/>
            <a:chOff x="-33286325" y="3944800"/>
            <a:chExt cx="291450" cy="293025"/>
          </a:xfrm>
        </p:grpSpPr>
        <p:sp>
          <p:nvSpPr>
            <p:cNvPr id="7772" name="Google Shape;7772;p81"/>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1"/>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1"/>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1"/>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81"/>
          <p:cNvGrpSpPr/>
          <p:nvPr/>
        </p:nvGrpSpPr>
        <p:grpSpPr>
          <a:xfrm>
            <a:off x="2631470" y="2881529"/>
            <a:ext cx="353645" cy="356527"/>
            <a:chOff x="-31452725" y="3191825"/>
            <a:chExt cx="291450" cy="293825"/>
          </a:xfrm>
        </p:grpSpPr>
        <p:sp>
          <p:nvSpPr>
            <p:cNvPr id="7777" name="Google Shape;7777;p81"/>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1"/>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1"/>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1"/>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81"/>
          <p:cNvGrpSpPr/>
          <p:nvPr/>
        </p:nvGrpSpPr>
        <p:grpSpPr>
          <a:xfrm>
            <a:off x="2631000" y="3353144"/>
            <a:ext cx="354586" cy="354586"/>
            <a:chOff x="-31452725" y="3551775"/>
            <a:chExt cx="292225" cy="292225"/>
          </a:xfrm>
        </p:grpSpPr>
        <p:sp>
          <p:nvSpPr>
            <p:cNvPr id="7782" name="Google Shape;7782;p81"/>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1"/>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1"/>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1"/>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81"/>
          <p:cNvGrpSpPr/>
          <p:nvPr/>
        </p:nvGrpSpPr>
        <p:grpSpPr>
          <a:xfrm>
            <a:off x="2629559" y="3817129"/>
            <a:ext cx="357468" cy="356497"/>
            <a:chOff x="-31455100" y="3909350"/>
            <a:chExt cx="294600" cy="293800"/>
          </a:xfrm>
        </p:grpSpPr>
        <p:sp>
          <p:nvSpPr>
            <p:cNvPr id="7787" name="Google Shape;7787;p8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81"/>
          <p:cNvGrpSpPr/>
          <p:nvPr/>
        </p:nvGrpSpPr>
        <p:grpSpPr>
          <a:xfrm>
            <a:off x="3970744" y="3818084"/>
            <a:ext cx="353645" cy="354586"/>
            <a:chOff x="-30345325" y="3918800"/>
            <a:chExt cx="291450" cy="292225"/>
          </a:xfrm>
        </p:grpSpPr>
        <p:sp>
          <p:nvSpPr>
            <p:cNvPr id="7790" name="Google Shape;7790;p81"/>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1"/>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1"/>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1"/>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1"/>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81"/>
          <p:cNvGrpSpPr/>
          <p:nvPr/>
        </p:nvGrpSpPr>
        <p:grpSpPr>
          <a:xfrm>
            <a:off x="2200736" y="1532946"/>
            <a:ext cx="332593" cy="353645"/>
            <a:chOff x="-34755225" y="3202075"/>
            <a:chExt cx="274100" cy="291450"/>
          </a:xfrm>
        </p:grpSpPr>
        <p:sp>
          <p:nvSpPr>
            <p:cNvPr id="7796" name="Google Shape;7796;p81"/>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1"/>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1"/>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1"/>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1"/>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1"/>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1"/>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81"/>
          <p:cNvGrpSpPr/>
          <p:nvPr/>
        </p:nvGrpSpPr>
        <p:grpSpPr>
          <a:xfrm>
            <a:off x="2190209" y="1973987"/>
            <a:ext cx="353645" cy="353645"/>
            <a:chOff x="-34763900" y="3561225"/>
            <a:chExt cx="291450" cy="291450"/>
          </a:xfrm>
        </p:grpSpPr>
        <p:sp>
          <p:nvSpPr>
            <p:cNvPr id="7804" name="Google Shape;7804;p81"/>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1"/>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1"/>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7" name="Google Shape;7807;p81"/>
          <p:cNvSpPr/>
          <p:nvPr/>
        </p:nvSpPr>
        <p:spPr>
          <a:xfrm>
            <a:off x="2189608" y="24094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8" name="Google Shape;7808;p81"/>
          <p:cNvGrpSpPr/>
          <p:nvPr/>
        </p:nvGrpSpPr>
        <p:grpSpPr>
          <a:xfrm>
            <a:off x="845106" y="2882499"/>
            <a:ext cx="354586" cy="354586"/>
            <a:chOff x="-32927950" y="3227275"/>
            <a:chExt cx="292225" cy="292225"/>
          </a:xfrm>
        </p:grpSpPr>
        <p:sp>
          <p:nvSpPr>
            <p:cNvPr id="7809" name="Google Shape;7809;p81"/>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1"/>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1"/>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1"/>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1"/>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81"/>
          <p:cNvGrpSpPr/>
          <p:nvPr/>
        </p:nvGrpSpPr>
        <p:grpSpPr>
          <a:xfrm>
            <a:off x="844621" y="3353613"/>
            <a:ext cx="355557" cy="353645"/>
            <a:chOff x="-32927950" y="3586425"/>
            <a:chExt cx="293025" cy="291450"/>
          </a:xfrm>
        </p:grpSpPr>
        <p:sp>
          <p:nvSpPr>
            <p:cNvPr id="7815" name="Google Shape;7815;p81"/>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1"/>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1"/>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1"/>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1"/>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81"/>
          <p:cNvGrpSpPr/>
          <p:nvPr/>
        </p:nvGrpSpPr>
        <p:grpSpPr>
          <a:xfrm>
            <a:off x="845106" y="3817598"/>
            <a:ext cx="354586" cy="355557"/>
            <a:chOff x="-32927950" y="3944800"/>
            <a:chExt cx="292225" cy="293025"/>
          </a:xfrm>
        </p:grpSpPr>
        <p:sp>
          <p:nvSpPr>
            <p:cNvPr id="7821" name="Google Shape;7821;p81"/>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1"/>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1"/>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1"/>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1"/>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1"/>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1"/>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1"/>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1"/>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81"/>
          <p:cNvGrpSpPr/>
          <p:nvPr/>
        </p:nvGrpSpPr>
        <p:grpSpPr>
          <a:xfrm>
            <a:off x="3073898" y="2882849"/>
            <a:ext cx="354586" cy="353888"/>
            <a:chOff x="-31094350" y="3194000"/>
            <a:chExt cx="292225" cy="291650"/>
          </a:xfrm>
        </p:grpSpPr>
        <p:sp>
          <p:nvSpPr>
            <p:cNvPr id="7831" name="Google Shape;7831;p81"/>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1"/>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1"/>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1"/>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1"/>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1"/>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1"/>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1"/>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81"/>
          <p:cNvGrpSpPr/>
          <p:nvPr/>
        </p:nvGrpSpPr>
        <p:grpSpPr>
          <a:xfrm>
            <a:off x="3074368" y="3353341"/>
            <a:ext cx="353645" cy="354191"/>
            <a:chOff x="-31093575" y="3552550"/>
            <a:chExt cx="291450" cy="291900"/>
          </a:xfrm>
        </p:grpSpPr>
        <p:sp>
          <p:nvSpPr>
            <p:cNvPr id="7840" name="Google Shape;7840;p81"/>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1"/>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1"/>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1"/>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81"/>
          <p:cNvGrpSpPr/>
          <p:nvPr/>
        </p:nvGrpSpPr>
        <p:grpSpPr>
          <a:xfrm>
            <a:off x="3074368" y="3818569"/>
            <a:ext cx="353645" cy="353615"/>
            <a:chOff x="-31093575" y="3911725"/>
            <a:chExt cx="291450" cy="291425"/>
          </a:xfrm>
        </p:grpSpPr>
        <p:sp>
          <p:nvSpPr>
            <p:cNvPr id="7845" name="Google Shape;7845;p81"/>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1"/>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81"/>
          <p:cNvGrpSpPr/>
          <p:nvPr/>
        </p:nvGrpSpPr>
        <p:grpSpPr>
          <a:xfrm>
            <a:off x="2183798" y="4275536"/>
            <a:ext cx="356497" cy="354586"/>
            <a:chOff x="-29946000" y="3183175"/>
            <a:chExt cx="293800" cy="292225"/>
          </a:xfrm>
        </p:grpSpPr>
        <p:sp>
          <p:nvSpPr>
            <p:cNvPr id="7848" name="Google Shape;7848;p81"/>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1"/>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1"/>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1"/>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1"/>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1"/>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81"/>
          <p:cNvGrpSpPr/>
          <p:nvPr/>
        </p:nvGrpSpPr>
        <p:grpSpPr>
          <a:xfrm>
            <a:off x="2628330" y="1532689"/>
            <a:ext cx="358408" cy="354161"/>
            <a:chOff x="-34408675" y="3202075"/>
            <a:chExt cx="295375" cy="291875"/>
          </a:xfrm>
        </p:grpSpPr>
        <p:sp>
          <p:nvSpPr>
            <p:cNvPr id="7855" name="Google Shape;7855;p81"/>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1"/>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1"/>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1"/>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81"/>
          <p:cNvGrpSpPr/>
          <p:nvPr/>
        </p:nvGrpSpPr>
        <p:grpSpPr>
          <a:xfrm>
            <a:off x="2630241" y="1972683"/>
            <a:ext cx="354586" cy="356254"/>
            <a:chOff x="-34405525" y="3558075"/>
            <a:chExt cx="292225" cy="293600"/>
          </a:xfrm>
        </p:grpSpPr>
        <p:sp>
          <p:nvSpPr>
            <p:cNvPr id="7860" name="Google Shape;7860;p81"/>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1"/>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1"/>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81"/>
          <p:cNvGrpSpPr/>
          <p:nvPr/>
        </p:nvGrpSpPr>
        <p:grpSpPr>
          <a:xfrm>
            <a:off x="2629755" y="2409340"/>
            <a:ext cx="355557" cy="353615"/>
            <a:chOff x="-34406325" y="3919600"/>
            <a:chExt cx="293025" cy="291425"/>
          </a:xfrm>
        </p:grpSpPr>
        <p:sp>
          <p:nvSpPr>
            <p:cNvPr id="7864" name="Google Shape;7864;p81"/>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1"/>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1"/>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1"/>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1"/>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1"/>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1"/>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81"/>
          <p:cNvGrpSpPr/>
          <p:nvPr/>
        </p:nvGrpSpPr>
        <p:grpSpPr>
          <a:xfrm>
            <a:off x="1293653" y="2888703"/>
            <a:ext cx="353645" cy="342179"/>
            <a:chOff x="-32568800" y="3232000"/>
            <a:chExt cx="291450" cy="282000"/>
          </a:xfrm>
        </p:grpSpPr>
        <p:sp>
          <p:nvSpPr>
            <p:cNvPr id="7872" name="Google Shape;7872;p81"/>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1"/>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81"/>
          <p:cNvGrpSpPr/>
          <p:nvPr/>
        </p:nvGrpSpPr>
        <p:grpSpPr>
          <a:xfrm>
            <a:off x="1293183" y="3353613"/>
            <a:ext cx="354586" cy="353645"/>
            <a:chOff x="-32569575" y="3586425"/>
            <a:chExt cx="292225" cy="291450"/>
          </a:xfrm>
        </p:grpSpPr>
        <p:sp>
          <p:nvSpPr>
            <p:cNvPr id="7875" name="Google Shape;7875;p81"/>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1"/>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81"/>
          <p:cNvGrpSpPr/>
          <p:nvPr/>
        </p:nvGrpSpPr>
        <p:grpSpPr>
          <a:xfrm>
            <a:off x="1284098" y="3818205"/>
            <a:ext cx="372756" cy="354343"/>
            <a:chOff x="-32576675" y="3944600"/>
            <a:chExt cx="307200" cy="292025"/>
          </a:xfrm>
        </p:grpSpPr>
        <p:sp>
          <p:nvSpPr>
            <p:cNvPr id="7878" name="Google Shape;7878;p81"/>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1"/>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81"/>
          <p:cNvGrpSpPr/>
          <p:nvPr/>
        </p:nvGrpSpPr>
        <p:grpSpPr>
          <a:xfrm>
            <a:off x="3529065" y="2882500"/>
            <a:ext cx="354586" cy="354586"/>
            <a:chOff x="-30735200" y="3192625"/>
            <a:chExt cx="292225" cy="292225"/>
          </a:xfrm>
        </p:grpSpPr>
        <p:sp>
          <p:nvSpPr>
            <p:cNvPr id="7881" name="Google Shape;7881;p81"/>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1"/>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1"/>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1"/>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1"/>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1"/>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1"/>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81"/>
          <p:cNvGrpSpPr/>
          <p:nvPr/>
        </p:nvGrpSpPr>
        <p:grpSpPr>
          <a:xfrm>
            <a:off x="3529065" y="3353932"/>
            <a:ext cx="354586" cy="353008"/>
            <a:chOff x="-30735200" y="3552550"/>
            <a:chExt cx="292225" cy="290925"/>
          </a:xfrm>
        </p:grpSpPr>
        <p:sp>
          <p:nvSpPr>
            <p:cNvPr id="7889" name="Google Shape;7889;p81"/>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1"/>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81"/>
          <p:cNvGrpSpPr/>
          <p:nvPr/>
        </p:nvGrpSpPr>
        <p:grpSpPr>
          <a:xfrm>
            <a:off x="3529065" y="3818554"/>
            <a:ext cx="354586" cy="353645"/>
            <a:chOff x="-30735200" y="3910925"/>
            <a:chExt cx="292225" cy="291450"/>
          </a:xfrm>
        </p:grpSpPr>
        <p:sp>
          <p:nvSpPr>
            <p:cNvPr id="7892" name="Google Shape;7892;p81"/>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1"/>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4" name="Google Shape;7894;p81"/>
          <p:cNvSpPr/>
          <p:nvPr/>
        </p:nvSpPr>
        <p:spPr>
          <a:xfrm>
            <a:off x="2632180" y="42756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5" name="Google Shape;7895;p81"/>
          <p:cNvGrpSpPr/>
          <p:nvPr/>
        </p:nvGrpSpPr>
        <p:grpSpPr>
          <a:xfrm>
            <a:off x="4882910" y="1531421"/>
            <a:ext cx="358971" cy="359224"/>
            <a:chOff x="-57956275" y="3197925"/>
            <a:chExt cx="319000" cy="319225"/>
          </a:xfrm>
        </p:grpSpPr>
        <p:sp>
          <p:nvSpPr>
            <p:cNvPr id="7896" name="Google Shape;7896;p81"/>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1"/>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1"/>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1"/>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1"/>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1"/>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1"/>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81"/>
          <p:cNvGrpSpPr/>
          <p:nvPr/>
        </p:nvGrpSpPr>
        <p:grpSpPr>
          <a:xfrm>
            <a:off x="4905064" y="1987846"/>
            <a:ext cx="314662" cy="358971"/>
            <a:chOff x="-57940525" y="3590375"/>
            <a:chExt cx="279625" cy="319000"/>
          </a:xfrm>
        </p:grpSpPr>
        <p:sp>
          <p:nvSpPr>
            <p:cNvPr id="7904" name="Google Shape;7904;p81"/>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1"/>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1"/>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1"/>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1"/>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81"/>
          <p:cNvGrpSpPr/>
          <p:nvPr/>
        </p:nvGrpSpPr>
        <p:grpSpPr>
          <a:xfrm>
            <a:off x="4875945" y="2429217"/>
            <a:ext cx="358099" cy="358999"/>
            <a:chOff x="-57959425" y="3982600"/>
            <a:chExt cx="318225" cy="319025"/>
          </a:xfrm>
        </p:grpSpPr>
        <p:sp>
          <p:nvSpPr>
            <p:cNvPr id="7910" name="Google Shape;7910;p81"/>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1"/>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1"/>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1"/>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81"/>
          <p:cNvGrpSpPr/>
          <p:nvPr/>
        </p:nvGrpSpPr>
        <p:grpSpPr>
          <a:xfrm>
            <a:off x="7076112" y="1532546"/>
            <a:ext cx="357226" cy="357226"/>
            <a:chOff x="-55987225" y="3198925"/>
            <a:chExt cx="317450" cy="317450"/>
          </a:xfrm>
        </p:grpSpPr>
        <p:sp>
          <p:nvSpPr>
            <p:cNvPr id="7915" name="Google Shape;7915;p8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81"/>
          <p:cNvGrpSpPr/>
          <p:nvPr/>
        </p:nvGrpSpPr>
        <p:grpSpPr>
          <a:xfrm>
            <a:off x="7076112" y="1988578"/>
            <a:ext cx="357226" cy="357367"/>
            <a:chOff x="-55987225" y="3591025"/>
            <a:chExt cx="317450" cy="317575"/>
          </a:xfrm>
        </p:grpSpPr>
        <p:sp>
          <p:nvSpPr>
            <p:cNvPr id="7920" name="Google Shape;7920;p8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81"/>
          <p:cNvGrpSpPr/>
          <p:nvPr/>
        </p:nvGrpSpPr>
        <p:grpSpPr>
          <a:xfrm>
            <a:off x="7090027" y="2429217"/>
            <a:ext cx="358999" cy="358999"/>
            <a:chOff x="-55988800" y="3982600"/>
            <a:chExt cx="319025" cy="319025"/>
          </a:xfrm>
        </p:grpSpPr>
        <p:sp>
          <p:nvSpPr>
            <p:cNvPr id="7926" name="Google Shape;7926;p81"/>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1"/>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1"/>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1"/>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1"/>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81"/>
          <p:cNvGrpSpPr/>
          <p:nvPr/>
        </p:nvGrpSpPr>
        <p:grpSpPr>
          <a:xfrm>
            <a:off x="5748546" y="2887174"/>
            <a:ext cx="356326" cy="358971"/>
            <a:chOff x="-54026025" y="3192625"/>
            <a:chExt cx="316650" cy="319000"/>
          </a:xfrm>
        </p:grpSpPr>
        <p:sp>
          <p:nvSpPr>
            <p:cNvPr id="7932" name="Google Shape;7932;p8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81"/>
          <p:cNvGrpSpPr/>
          <p:nvPr/>
        </p:nvGrpSpPr>
        <p:grpSpPr>
          <a:xfrm>
            <a:off x="5768492" y="3358148"/>
            <a:ext cx="316434" cy="358099"/>
            <a:chOff x="-54007925" y="3584850"/>
            <a:chExt cx="281200" cy="318225"/>
          </a:xfrm>
        </p:grpSpPr>
        <p:sp>
          <p:nvSpPr>
            <p:cNvPr id="7941" name="Google Shape;7941;p81"/>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1"/>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1"/>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1"/>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1"/>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1"/>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81"/>
          <p:cNvGrpSpPr/>
          <p:nvPr/>
        </p:nvGrpSpPr>
        <p:grpSpPr>
          <a:xfrm>
            <a:off x="5768492" y="3820033"/>
            <a:ext cx="316434" cy="358914"/>
            <a:chOff x="-54007925" y="3975575"/>
            <a:chExt cx="281200" cy="318950"/>
          </a:xfrm>
        </p:grpSpPr>
        <p:sp>
          <p:nvSpPr>
            <p:cNvPr id="7948" name="Google Shape;7948;p81"/>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1"/>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1"/>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1"/>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81"/>
          <p:cNvGrpSpPr/>
          <p:nvPr/>
        </p:nvGrpSpPr>
        <p:grpSpPr>
          <a:xfrm>
            <a:off x="8003359" y="2904504"/>
            <a:ext cx="274770" cy="358492"/>
            <a:chOff x="-52005775" y="3208025"/>
            <a:chExt cx="244175" cy="318575"/>
          </a:xfrm>
        </p:grpSpPr>
        <p:sp>
          <p:nvSpPr>
            <p:cNvPr id="7953" name="Google Shape;7953;p81"/>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1"/>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1"/>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1"/>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1"/>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1"/>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1"/>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1"/>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1"/>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1"/>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1"/>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81"/>
          <p:cNvGrpSpPr/>
          <p:nvPr/>
        </p:nvGrpSpPr>
        <p:grpSpPr>
          <a:xfrm>
            <a:off x="5309825" y="1532546"/>
            <a:ext cx="358099" cy="358099"/>
            <a:chOff x="-57568775" y="3198925"/>
            <a:chExt cx="318225" cy="318225"/>
          </a:xfrm>
        </p:grpSpPr>
        <p:sp>
          <p:nvSpPr>
            <p:cNvPr id="7965" name="Google Shape;7965;p81"/>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1"/>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1"/>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1"/>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1"/>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1"/>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81"/>
          <p:cNvGrpSpPr/>
          <p:nvPr/>
        </p:nvGrpSpPr>
        <p:grpSpPr>
          <a:xfrm>
            <a:off x="5331543" y="1987846"/>
            <a:ext cx="314662" cy="358099"/>
            <a:chOff x="-57549075" y="3590375"/>
            <a:chExt cx="279625" cy="318225"/>
          </a:xfrm>
        </p:grpSpPr>
        <p:sp>
          <p:nvSpPr>
            <p:cNvPr id="7972" name="Google Shape;7972;p81"/>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1"/>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1"/>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1"/>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81"/>
          <p:cNvGrpSpPr/>
          <p:nvPr/>
        </p:nvGrpSpPr>
        <p:grpSpPr>
          <a:xfrm>
            <a:off x="5323740" y="2429217"/>
            <a:ext cx="359871" cy="359871"/>
            <a:chOff x="-57570350" y="3982600"/>
            <a:chExt cx="319800" cy="319800"/>
          </a:xfrm>
        </p:grpSpPr>
        <p:sp>
          <p:nvSpPr>
            <p:cNvPr id="7977" name="Google Shape;7977;p81"/>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1"/>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1"/>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1"/>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81"/>
          <p:cNvGrpSpPr/>
          <p:nvPr/>
        </p:nvGrpSpPr>
        <p:grpSpPr>
          <a:xfrm>
            <a:off x="7538779" y="1531646"/>
            <a:ext cx="314662" cy="358999"/>
            <a:chOff x="-55576850" y="3198125"/>
            <a:chExt cx="279625" cy="319025"/>
          </a:xfrm>
        </p:grpSpPr>
        <p:sp>
          <p:nvSpPr>
            <p:cNvPr id="7982" name="Google Shape;7982;p81"/>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1"/>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1"/>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1"/>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81"/>
          <p:cNvGrpSpPr/>
          <p:nvPr/>
        </p:nvGrpSpPr>
        <p:grpSpPr>
          <a:xfrm>
            <a:off x="7516174" y="1987621"/>
            <a:ext cx="359871" cy="358324"/>
            <a:chOff x="-55596550" y="3590175"/>
            <a:chExt cx="319800" cy="318425"/>
          </a:xfrm>
        </p:grpSpPr>
        <p:sp>
          <p:nvSpPr>
            <p:cNvPr id="7987" name="Google Shape;7987;p81"/>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1"/>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1"/>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1"/>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81"/>
          <p:cNvGrpSpPr/>
          <p:nvPr/>
        </p:nvGrpSpPr>
        <p:grpSpPr>
          <a:xfrm>
            <a:off x="7531412" y="2428964"/>
            <a:ext cx="358999" cy="359252"/>
            <a:chOff x="-55595775" y="3982375"/>
            <a:chExt cx="319025" cy="319250"/>
          </a:xfrm>
        </p:grpSpPr>
        <p:sp>
          <p:nvSpPr>
            <p:cNvPr id="7992" name="Google Shape;7992;p81"/>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1"/>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1"/>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1"/>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1"/>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1"/>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81"/>
          <p:cNvGrpSpPr/>
          <p:nvPr/>
        </p:nvGrpSpPr>
        <p:grpSpPr>
          <a:xfrm>
            <a:off x="6188595" y="2887174"/>
            <a:ext cx="358999" cy="358099"/>
            <a:chOff x="-53635375" y="3192625"/>
            <a:chExt cx="319025" cy="318225"/>
          </a:xfrm>
        </p:grpSpPr>
        <p:sp>
          <p:nvSpPr>
            <p:cNvPr id="7999" name="Google Shape;7999;p81"/>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1"/>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1"/>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81"/>
          <p:cNvGrpSpPr/>
          <p:nvPr/>
        </p:nvGrpSpPr>
        <p:grpSpPr>
          <a:xfrm>
            <a:off x="6210763" y="3358148"/>
            <a:ext cx="314662" cy="358999"/>
            <a:chOff x="-53615675" y="3584850"/>
            <a:chExt cx="279625" cy="319025"/>
          </a:xfrm>
        </p:grpSpPr>
        <p:sp>
          <p:nvSpPr>
            <p:cNvPr id="8003" name="Google Shape;8003;p81"/>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1"/>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1"/>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81"/>
          <p:cNvGrpSpPr/>
          <p:nvPr/>
        </p:nvGrpSpPr>
        <p:grpSpPr>
          <a:xfrm>
            <a:off x="6188609" y="3821074"/>
            <a:ext cx="358971" cy="357874"/>
            <a:chOff x="-53634575" y="3976500"/>
            <a:chExt cx="319000" cy="318025"/>
          </a:xfrm>
        </p:grpSpPr>
        <p:sp>
          <p:nvSpPr>
            <p:cNvPr id="8007" name="Google Shape;8007;p81"/>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1"/>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1"/>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1"/>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1"/>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1"/>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1"/>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1"/>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81"/>
          <p:cNvGrpSpPr/>
          <p:nvPr/>
        </p:nvGrpSpPr>
        <p:grpSpPr>
          <a:xfrm>
            <a:off x="7983413" y="3364028"/>
            <a:ext cx="314662" cy="358436"/>
            <a:chOff x="-52023900" y="3590075"/>
            <a:chExt cx="279625" cy="318525"/>
          </a:xfrm>
        </p:grpSpPr>
        <p:sp>
          <p:nvSpPr>
            <p:cNvPr id="8016" name="Google Shape;8016;p81"/>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1"/>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1"/>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1"/>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1"/>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1"/>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1"/>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81"/>
          <p:cNvGrpSpPr/>
          <p:nvPr/>
        </p:nvGrpSpPr>
        <p:grpSpPr>
          <a:xfrm>
            <a:off x="5746654" y="1532546"/>
            <a:ext cx="358971" cy="358971"/>
            <a:chOff x="-57173375" y="3198925"/>
            <a:chExt cx="319000" cy="319000"/>
          </a:xfrm>
        </p:grpSpPr>
        <p:sp>
          <p:nvSpPr>
            <p:cNvPr id="8024" name="Google Shape;8024;p81"/>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1"/>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1"/>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1"/>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81"/>
          <p:cNvGrpSpPr/>
          <p:nvPr/>
        </p:nvGrpSpPr>
        <p:grpSpPr>
          <a:xfrm>
            <a:off x="5747541" y="2009987"/>
            <a:ext cx="357198" cy="314690"/>
            <a:chOff x="-57176525" y="3610050"/>
            <a:chExt cx="317425" cy="279650"/>
          </a:xfrm>
        </p:grpSpPr>
        <p:sp>
          <p:nvSpPr>
            <p:cNvPr id="8029" name="Google Shape;8029;p81"/>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1"/>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1"/>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1"/>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1"/>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81"/>
          <p:cNvGrpSpPr/>
          <p:nvPr/>
        </p:nvGrpSpPr>
        <p:grpSpPr>
          <a:xfrm>
            <a:off x="5779179" y="2428542"/>
            <a:ext cx="323524" cy="358774"/>
            <a:chOff x="-57162350" y="3982000"/>
            <a:chExt cx="287500" cy="318825"/>
          </a:xfrm>
        </p:grpSpPr>
        <p:sp>
          <p:nvSpPr>
            <p:cNvPr id="8035" name="Google Shape;8035;p8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81"/>
          <p:cNvGrpSpPr/>
          <p:nvPr/>
        </p:nvGrpSpPr>
        <p:grpSpPr>
          <a:xfrm>
            <a:off x="7957995" y="1532546"/>
            <a:ext cx="358099" cy="356326"/>
            <a:chOff x="-55202750" y="3198925"/>
            <a:chExt cx="318225" cy="316650"/>
          </a:xfrm>
        </p:grpSpPr>
        <p:sp>
          <p:nvSpPr>
            <p:cNvPr id="8044" name="Google Shape;8044;p8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81"/>
          <p:cNvGrpSpPr/>
          <p:nvPr/>
        </p:nvGrpSpPr>
        <p:grpSpPr>
          <a:xfrm>
            <a:off x="7968629" y="1987846"/>
            <a:ext cx="336830" cy="358099"/>
            <a:chOff x="-55194875" y="3590375"/>
            <a:chExt cx="299325" cy="318225"/>
          </a:xfrm>
        </p:grpSpPr>
        <p:sp>
          <p:nvSpPr>
            <p:cNvPr id="8047" name="Google Shape;8047;p81"/>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1"/>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1"/>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1"/>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1"/>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81"/>
          <p:cNvGrpSpPr/>
          <p:nvPr/>
        </p:nvGrpSpPr>
        <p:grpSpPr>
          <a:xfrm>
            <a:off x="7973247" y="2430117"/>
            <a:ext cx="357198" cy="357198"/>
            <a:chOff x="-55203525" y="3983400"/>
            <a:chExt cx="317425" cy="317425"/>
          </a:xfrm>
        </p:grpSpPr>
        <p:sp>
          <p:nvSpPr>
            <p:cNvPr id="8053" name="Google Shape;8053;p81"/>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1"/>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1"/>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81"/>
          <p:cNvGrpSpPr/>
          <p:nvPr/>
        </p:nvGrpSpPr>
        <p:grpSpPr>
          <a:xfrm>
            <a:off x="6639727" y="2887174"/>
            <a:ext cx="335930" cy="358971"/>
            <a:chOff x="-53232900" y="3192625"/>
            <a:chExt cx="298525" cy="319000"/>
          </a:xfrm>
        </p:grpSpPr>
        <p:sp>
          <p:nvSpPr>
            <p:cNvPr id="8057" name="Google Shape;8057;p81"/>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1"/>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1"/>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1"/>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1"/>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1"/>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1"/>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1"/>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81"/>
          <p:cNvGrpSpPr/>
          <p:nvPr/>
        </p:nvGrpSpPr>
        <p:grpSpPr>
          <a:xfrm>
            <a:off x="6629093" y="3358148"/>
            <a:ext cx="357198" cy="356326"/>
            <a:chOff x="-53242350" y="3584850"/>
            <a:chExt cx="317425" cy="316650"/>
          </a:xfrm>
        </p:grpSpPr>
        <p:sp>
          <p:nvSpPr>
            <p:cNvPr id="8066" name="Google Shape;8066;p81"/>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1"/>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1"/>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1"/>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1"/>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81"/>
          <p:cNvGrpSpPr/>
          <p:nvPr/>
        </p:nvGrpSpPr>
        <p:grpSpPr>
          <a:xfrm>
            <a:off x="6650362" y="3820849"/>
            <a:ext cx="314662" cy="358999"/>
            <a:chOff x="-53224225" y="3976300"/>
            <a:chExt cx="279625" cy="319025"/>
          </a:xfrm>
        </p:grpSpPr>
        <p:sp>
          <p:nvSpPr>
            <p:cNvPr id="8072" name="Google Shape;8072;p81"/>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1"/>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1"/>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1"/>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1"/>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1"/>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1"/>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81"/>
          <p:cNvGrpSpPr/>
          <p:nvPr/>
        </p:nvGrpSpPr>
        <p:grpSpPr>
          <a:xfrm>
            <a:off x="7961258" y="3828529"/>
            <a:ext cx="358971" cy="358408"/>
            <a:chOff x="-52043575" y="3983125"/>
            <a:chExt cx="319000" cy="318500"/>
          </a:xfrm>
        </p:grpSpPr>
        <p:sp>
          <p:nvSpPr>
            <p:cNvPr id="8080" name="Google Shape;8080;p81"/>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1"/>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1"/>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1"/>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1"/>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1"/>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1"/>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1"/>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1"/>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81"/>
          <p:cNvGrpSpPr/>
          <p:nvPr/>
        </p:nvGrpSpPr>
        <p:grpSpPr>
          <a:xfrm>
            <a:off x="6215199" y="1532546"/>
            <a:ext cx="314662" cy="358971"/>
            <a:chOff x="-56766175" y="3198925"/>
            <a:chExt cx="279625" cy="319000"/>
          </a:xfrm>
        </p:grpSpPr>
        <p:sp>
          <p:nvSpPr>
            <p:cNvPr id="8090" name="Google Shape;8090;p8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81"/>
          <p:cNvGrpSpPr/>
          <p:nvPr/>
        </p:nvGrpSpPr>
        <p:grpSpPr>
          <a:xfrm>
            <a:off x="6214313" y="1987846"/>
            <a:ext cx="316434" cy="358099"/>
            <a:chOff x="-56766175" y="3590375"/>
            <a:chExt cx="281200" cy="318225"/>
          </a:xfrm>
        </p:grpSpPr>
        <p:sp>
          <p:nvSpPr>
            <p:cNvPr id="8098" name="Google Shape;8098;p81"/>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1"/>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1"/>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1"/>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81"/>
          <p:cNvGrpSpPr/>
          <p:nvPr/>
        </p:nvGrpSpPr>
        <p:grpSpPr>
          <a:xfrm>
            <a:off x="6251269" y="2429217"/>
            <a:ext cx="272126" cy="358099"/>
            <a:chOff x="-56747275" y="3982600"/>
            <a:chExt cx="241825" cy="318225"/>
          </a:xfrm>
        </p:grpSpPr>
        <p:sp>
          <p:nvSpPr>
            <p:cNvPr id="8103" name="Google Shape;8103;p81"/>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1"/>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1"/>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1"/>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1"/>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1"/>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1"/>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81"/>
          <p:cNvGrpSpPr/>
          <p:nvPr/>
        </p:nvGrpSpPr>
        <p:grpSpPr>
          <a:xfrm>
            <a:off x="4881188" y="2894264"/>
            <a:ext cx="314662" cy="358971"/>
            <a:chOff x="-54793175" y="3198925"/>
            <a:chExt cx="279625" cy="319000"/>
          </a:xfrm>
        </p:grpSpPr>
        <p:sp>
          <p:nvSpPr>
            <p:cNvPr id="8111" name="Google Shape;8111;p81"/>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1"/>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1"/>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1"/>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1"/>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1"/>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1"/>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81"/>
          <p:cNvGrpSpPr/>
          <p:nvPr/>
        </p:nvGrpSpPr>
        <p:grpSpPr>
          <a:xfrm>
            <a:off x="4859020" y="3371455"/>
            <a:ext cx="358999" cy="342991"/>
            <a:chOff x="-54812875" y="3596675"/>
            <a:chExt cx="319025" cy="304800"/>
          </a:xfrm>
        </p:grpSpPr>
        <p:sp>
          <p:nvSpPr>
            <p:cNvPr id="8119" name="Google Shape;8119;p81"/>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1"/>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1"/>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1"/>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1"/>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1"/>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1"/>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6" name="Google Shape;8126;p81"/>
          <p:cNvSpPr/>
          <p:nvPr/>
        </p:nvSpPr>
        <p:spPr>
          <a:xfrm>
            <a:off x="5033910" y="37457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1"/>
          <p:cNvSpPr/>
          <p:nvPr/>
        </p:nvSpPr>
        <p:spPr>
          <a:xfrm>
            <a:off x="5034361" y="37465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8" name="Google Shape;8128;p81"/>
          <p:cNvGrpSpPr/>
          <p:nvPr/>
        </p:nvGrpSpPr>
        <p:grpSpPr>
          <a:xfrm>
            <a:off x="4881188" y="3827938"/>
            <a:ext cx="314662" cy="358099"/>
            <a:chOff x="-54793175" y="3982600"/>
            <a:chExt cx="279625" cy="318225"/>
          </a:xfrm>
        </p:grpSpPr>
        <p:sp>
          <p:nvSpPr>
            <p:cNvPr id="8129" name="Google Shape;8129;p81"/>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1"/>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1"/>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1"/>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1"/>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1"/>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1"/>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81"/>
          <p:cNvGrpSpPr/>
          <p:nvPr/>
        </p:nvGrpSpPr>
        <p:grpSpPr>
          <a:xfrm>
            <a:off x="7092647" y="2887174"/>
            <a:ext cx="314662" cy="358099"/>
            <a:chOff x="-52832000" y="3192625"/>
            <a:chExt cx="279625" cy="318225"/>
          </a:xfrm>
        </p:grpSpPr>
        <p:sp>
          <p:nvSpPr>
            <p:cNvPr id="8137" name="Google Shape;8137;p81"/>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1"/>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1"/>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1"/>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1"/>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1"/>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1"/>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1"/>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81"/>
          <p:cNvGrpSpPr/>
          <p:nvPr/>
        </p:nvGrpSpPr>
        <p:grpSpPr>
          <a:xfrm>
            <a:off x="7070492" y="3359048"/>
            <a:ext cx="358971" cy="357198"/>
            <a:chOff x="-52851675" y="3585650"/>
            <a:chExt cx="319000" cy="317425"/>
          </a:xfrm>
        </p:grpSpPr>
        <p:sp>
          <p:nvSpPr>
            <p:cNvPr id="8146" name="Google Shape;8146;p8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81"/>
          <p:cNvGrpSpPr/>
          <p:nvPr/>
        </p:nvGrpSpPr>
        <p:grpSpPr>
          <a:xfrm>
            <a:off x="7092647" y="3820849"/>
            <a:ext cx="314662" cy="358999"/>
            <a:chOff x="-52832000" y="3976300"/>
            <a:chExt cx="279625" cy="319025"/>
          </a:xfrm>
        </p:grpSpPr>
        <p:sp>
          <p:nvSpPr>
            <p:cNvPr id="8153" name="Google Shape;8153;p81"/>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1"/>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1"/>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1"/>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1"/>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81"/>
          <p:cNvGrpSpPr/>
          <p:nvPr/>
        </p:nvGrpSpPr>
        <p:grpSpPr>
          <a:xfrm>
            <a:off x="6209853" y="4275497"/>
            <a:ext cx="316434" cy="358099"/>
            <a:chOff x="-51633225" y="3198925"/>
            <a:chExt cx="281200" cy="318225"/>
          </a:xfrm>
        </p:grpSpPr>
        <p:sp>
          <p:nvSpPr>
            <p:cNvPr id="8159" name="Google Shape;8159;p81"/>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1"/>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1"/>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1"/>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1"/>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1"/>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1"/>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81"/>
          <p:cNvGrpSpPr/>
          <p:nvPr/>
        </p:nvGrpSpPr>
        <p:grpSpPr>
          <a:xfrm>
            <a:off x="6628676" y="1533418"/>
            <a:ext cx="365188" cy="357226"/>
            <a:chOff x="-56396775" y="3199700"/>
            <a:chExt cx="324525" cy="317450"/>
          </a:xfrm>
        </p:grpSpPr>
        <p:sp>
          <p:nvSpPr>
            <p:cNvPr id="8167" name="Google Shape;8167;p81"/>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1"/>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1"/>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1"/>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1"/>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1"/>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81"/>
          <p:cNvGrpSpPr/>
          <p:nvPr/>
        </p:nvGrpSpPr>
        <p:grpSpPr>
          <a:xfrm>
            <a:off x="6631771" y="1999353"/>
            <a:ext cx="358999" cy="335958"/>
            <a:chOff x="-56394425" y="3600600"/>
            <a:chExt cx="319025" cy="298550"/>
          </a:xfrm>
        </p:grpSpPr>
        <p:sp>
          <p:nvSpPr>
            <p:cNvPr id="8174" name="Google Shape;8174;p81"/>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1"/>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1"/>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81"/>
          <p:cNvGrpSpPr/>
          <p:nvPr/>
        </p:nvGrpSpPr>
        <p:grpSpPr>
          <a:xfrm>
            <a:off x="6662538" y="2430117"/>
            <a:ext cx="327068" cy="357198"/>
            <a:chOff x="-56379450" y="3983400"/>
            <a:chExt cx="290650" cy="317425"/>
          </a:xfrm>
        </p:grpSpPr>
        <p:sp>
          <p:nvSpPr>
            <p:cNvPr id="8178" name="Google Shape;8178;p81"/>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1"/>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1"/>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1"/>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1"/>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1"/>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1"/>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1"/>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81"/>
          <p:cNvGrpSpPr/>
          <p:nvPr/>
        </p:nvGrpSpPr>
        <p:grpSpPr>
          <a:xfrm>
            <a:off x="5326242" y="2894264"/>
            <a:ext cx="316434" cy="358971"/>
            <a:chOff x="-54401725" y="3198925"/>
            <a:chExt cx="281200" cy="319000"/>
          </a:xfrm>
        </p:grpSpPr>
        <p:sp>
          <p:nvSpPr>
            <p:cNvPr id="8187" name="Google Shape;8187;p81"/>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1"/>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1"/>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1"/>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1"/>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1"/>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1"/>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1"/>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1"/>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1"/>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1"/>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81"/>
          <p:cNvGrpSpPr/>
          <p:nvPr/>
        </p:nvGrpSpPr>
        <p:grpSpPr>
          <a:xfrm>
            <a:off x="5327128" y="3364365"/>
            <a:ext cx="314662" cy="358099"/>
            <a:chOff x="-54401725" y="3590375"/>
            <a:chExt cx="279625" cy="318225"/>
          </a:xfrm>
        </p:grpSpPr>
        <p:sp>
          <p:nvSpPr>
            <p:cNvPr id="8199" name="Google Shape;8199;p81"/>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1"/>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1"/>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1"/>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1"/>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1"/>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81"/>
          <p:cNvGrpSpPr/>
          <p:nvPr/>
        </p:nvGrpSpPr>
        <p:grpSpPr>
          <a:xfrm>
            <a:off x="5324920" y="3827938"/>
            <a:ext cx="319079" cy="358099"/>
            <a:chOff x="-54403300" y="3982600"/>
            <a:chExt cx="283550" cy="318225"/>
          </a:xfrm>
        </p:grpSpPr>
        <p:sp>
          <p:nvSpPr>
            <p:cNvPr id="8206" name="Google Shape;8206;p81"/>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1"/>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1"/>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1"/>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1"/>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81"/>
          <p:cNvGrpSpPr/>
          <p:nvPr/>
        </p:nvGrpSpPr>
        <p:grpSpPr>
          <a:xfrm>
            <a:off x="7512313" y="2889172"/>
            <a:ext cx="356298" cy="356973"/>
            <a:chOff x="-52458650" y="3194400"/>
            <a:chExt cx="316625" cy="317225"/>
          </a:xfrm>
        </p:grpSpPr>
        <p:sp>
          <p:nvSpPr>
            <p:cNvPr id="8212" name="Google Shape;8212;p81"/>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1"/>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1"/>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1"/>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1"/>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1"/>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1"/>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1"/>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81"/>
          <p:cNvGrpSpPr/>
          <p:nvPr/>
        </p:nvGrpSpPr>
        <p:grpSpPr>
          <a:xfrm>
            <a:off x="7521611" y="3358148"/>
            <a:ext cx="337703" cy="357845"/>
            <a:chOff x="-52450000" y="3584850"/>
            <a:chExt cx="300100" cy="318000"/>
          </a:xfrm>
        </p:grpSpPr>
        <p:sp>
          <p:nvSpPr>
            <p:cNvPr id="8221" name="Google Shape;8221;p81"/>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1"/>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1"/>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1"/>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1"/>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1"/>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1"/>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81"/>
          <p:cNvGrpSpPr/>
          <p:nvPr/>
        </p:nvGrpSpPr>
        <p:grpSpPr>
          <a:xfrm>
            <a:off x="7533131" y="3822621"/>
            <a:ext cx="314662" cy="357226"/>
            <a:chOff x="-52440550" y="3977875"/>
            <a:chExt cx="279625" cy="317450"/>
          </a:xfrm>
        </p:grpSpPr>
        <p:sp>
          <p:nvSpPr>
            <p:cNvPr id="8229" name="Google Shape;8229;p81"/>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1"/>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1"/>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1"/>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1"/>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1"/>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1"/>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1"/>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81"/>
          <p:cNvGrpSpPr/>
          <p:nvPr/>
        </p:nvGrpSpPr>
        <p:grpSpPr>
          <a:xfrm>
            <a:off x="6645066" y="4278827"/>
            <a:ext cx="314662" cy="358999"/>
            <a:chOff x="-51623775" y="3584850"/>
            <a:chExt cx="279625" cy="319025"/>
          </a:xfrm>
        </p:grpSpPr>
        <p:sp>
          <p:nvSpPr>
            <p:cNvPr id="8238" name="Google Shape;8238;p81"/>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1"/>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1"/>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1"/>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1"/>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1"/>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1"/>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1"/>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1"/>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50" name="Shape 8250"/>
        <p:cNvGrpSpPr/>
        <p:nvPr/>
      </p:nvGrpSpPr>
      <p:grpSpPr>
        <a:xfrm>
          <a:off x="0" y="0"/>
          <a:ext cx="0" cy="0"/>
          <a:chOff x="0" y="0"/>
          <a:chExt cx="0" cy="0"/>
        </a:xfrm>
      </p:grpSpPr>
      <p:sp>
        <p:nvSpPr>
          <p:cNvPr id="8251" name="Google Shape;8251;p82"/>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252" name="Google Shape;8252;p82"/>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8253" name="Google Shape;8253;p82"/>
          <p:cNvGrpSpPr/>
          <p:nvPr/>
        </p:nvGrpSpPr>
        <p:grpSpPr>
          <a:xfrm>
            <a:off x="885675" y="1539249"/>
            <a:ext cx="276003" cy="357300"/>
            <a:chOff x="-50469125" y="3183175"/>
            <a:chExt cx="233150" cy="301825"/>
          </a:xfrm>
        </p:grpSpPr>
        <p:sp>
          <p:nvSpPr>
            <p:cNvPr id="8254" name="Google Shape;8254;p82"/>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2"/>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2"/>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82"/>
          <p:cNvGrpSpPr/>
          <p:nvPr/>
        </p:nvGrpSpPr>
        <p:grpSpPr>
          <a:xfrm>
            <a:off x="845574" y="1974651"/>
            <a:ext cx="356205" cy="355288"/>
            <a:chOff x="-50504575" y="3550975"/>
            <a:chExt cx="300900" cy="300125"/>
          </a:xfrm>
        </p:grpSpPr>
        <p:sp>
          <p:nvSpPr>
            <p:cNvPr id="8258" name="Google Shape;8258;p82"/>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2"/>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2"/>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2"/>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82"/>
          <p:cNvGrpSpPr/>
          <p:nvPr/>
        </p:nvGrpSpPr>
        <p:grpSpPr>
          <a:xfrm>
            <a:off x="845574" y="2412893"/>
            <a:ext cx="356205" cy="354341"/>
            <a:chOff x="-50503000" y="3921175"/>
            <a:chExt cx="300900" cy="299325"/>
          </a:xfrm>
        </p:grpSpPr>
        <p:sp>
          <p:nvSpPr>
            <p:cNvPr id="8263" name="Google Shape;8263;p82"/>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2"/>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2"/>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2"/>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2"/>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82"/>
          <p:cNvGrpSpPr/>
          <p:nvPr/>
        </p:nvGrpSpPr>
        <p:grpSpPr>
          <a:xfrm>
            <a:off x="3049627" y="1558811"/>
            <a:ext cx="355258" cy="356205"/>
            <a:chOff x="-48630025" y="3199700"/>
            <a:chExt cx="300100" cy="300900"/>
          </a:xfrm>
        </p:grpSpPr>
        <p:sp>
          <p:nvSpPr>
            <p:cNvPr id="8269" name="Google Shape;8269;p82"/>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2"/>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2"/>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82"/>
          <p:cNvGrpSpPr/>
          <p:nvPr/>
        </p:nvGrpSpPr>
        <p:grpSpPr>
          <a:xfrm>
            <a:off x="3049627" y="1996107"/>
            <a:ext cx="355258" cy="355258"/>
            <a:chOff x="-48630025" y="3569100"/>
            <a:chExt cx="300100" cy="300100"/>
          </a:xfrm>
        </p:grpSpPr>
        <p:sp>
          <p:nvSpPr>
            <p:cNvPr id="8273" name="Google Shape;8273;p82"/>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2"/>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2"/>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2"/>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2"/>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2"/>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2"/>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2"/>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2"/>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2"/>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82"/>
          <p:cNvGrpSpPr/>
          <p:nvPr/>
        </p:nvGrpSpPr>
        <p:grpSpPr>
          <a:xfrm>
            <a:off x="3050101" y="2433403"/>
            <a:ext cx="354311" cy="353394"/>
            <a:chOff x="-48629225" y="3938500"/>
            <a:chExt cx="299300" cy="298525"/>
          </a:xfrm>
        </p:grpSpPr>
        <p:sp>
          <p:nvSpPr>
            <p:cNvPr id="8284" name="Google Shape;8284;p82"/>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2"/>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2"/>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2"/>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82"/>
          <p:cNvGrpSpPr/>
          <p:nvPr/>
        </p:nvGrpSpPr>
        <p:grpSpPr>
          <a:xfrm>
            <a:off x="1785504" y="2904744"/>
            <a:ext cx="311458" cy="354341"/>
            <a:chOff x="-46762575" y="3200500"/>
            <a:chExt cx="263100" cy="299325"/>
          </a:xfrm>
        </p:grpSpPr>
        <p:sp>
          <p:nvSpPr>
            <p:cNvPr id="8289" name="Google Shape;8289;p82"/>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2"/>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2"/>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2"/>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2"/>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82"/>
          <p:cNvGrpSpPr/>
          <p:nvPr/>
        </p:nvGrpSpPr>
        <p:grpSpPr>
          <a:xfrm>
            <a:off x="1763589" y="3363466"/>
            <a:ext cx="355288" cy="312375"/>
            <a:chOff x="-46779900" y="3588000"/>
            <a:chExt cx="300125" cy="263875"/>
          </a:xfrm>
        </p:grpSpPr>
        <p:sp>
          <p:nvSpPr>
            <p:cNvPr id="8295" name="Google Shape;8295;p82"/>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2"/>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2"/>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2"/>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82"/>
          <p:cNvGrpSpPr/>
          <p:nvPr/>
        </p:nvGrpSpPr>
        <p:grpSpPr>
          <a:xfrm>
            <a:off x="1764062" y="3778388"/>
            <a:ext cx="354341" cy="353394"/>
            <a:chOff x="-46779100" y="3938500"/>
            <a:chExt cx="299325" cy="298525"/>
          </a:xfrm>
        </p:grpSpPr>
        <p:sp>
          <p:nvSpPr>
            <p:cNvPr id="8300" name="Google Shape;8300;p8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82"/>
          <p:cNvGrpSpPr/>
          <p:nvPr/>
        </p:nvGrpSpPr>
        <p:grpSpPr>
          <a:xfrm>
            <a:off x="3971800" y="2911255"/>
            <a:ext cx="355258" cy="355288"/>
            <a:chOff x="-44924250" y="3206000"/>
            <a:chExt cx="300100" cy="300125"/>
          </a:xfrm>
        </p:grpSpPr>
        <p:sp>
          <p:nvSpPr>
            <p:cNvPr id="8303" name="Google Shape;8303;p82"/>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2"/>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2"/>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2"/>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2"/>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82"/>
          <p:cNvGrpSpPr/>
          <p:nvPr/>
        </p:nvGrpSpPr>
        <p:grpSpPr>
          <a:xfrm>
            <a:off x="1286286" y="1539249"/>
            <a:ext cx="355258" cy="355258"/>
            <a:chOff x="-50134375" y="3183175"/>
            <a:chExt cx="300100" cy="300100"/>
          </a:xfrm>
        </p:grpSpPr>
        <p:sp>
          <p:nvSpPr>
            <p:cNvPr id="8309" name="Google Shape;8309;p82"/>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2"/>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2"/>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2"/>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2"/>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2"/>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2"/>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2"/>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2"/>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2"/>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82"/>
          <p:cNvGrpSpPr/>
          <p:nvPr/>
        </p:nvGrpSpPr>
        <p:grpSpPr>
          <a:xfrm>
            <a:off x="1286286" y="1974651"/>
            <a:ext cx="355258" cy="355288"/>
            <a:chOff x="-50134375" y="3550975"/>
            <a:chExt cx="300100" cy="300125"/>
          </a:xfrm>
        </p:grpSpPr>
        <p:sp>
          <p:nvSpPr>
            <p:cNvPr id="8320" name="Google Shape;8320;p82"/>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2"/>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82"/>
          <p:cNvGrpSpPr/>
          <p:nvPr/>
        </p:nvGrpSpPr>
        <p:grpSpPr>
          <a:xfrm>
            <a:off x="1286286" y="2412183"/>
            <a:ext cx="355258" cy="355051"/>
            <a:chOff x="-50134375" y="3920575"/>
            <a:chExt cx="300100" cy="299925"/>
          </a:xfrm>
        </p:grpSpPr>
        <p:sp>
          <p:nvSpPr>
            <p:cNvPr id="8323" name="Google Shape;8323;p82"/>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2"/>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2"/>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82"/>
          <p:cNvGrpSpPr/>
          <p:nvPr/>
        </p:nvGrpSpPr>
        <p:grpSpPr>
          <a:xfrm>
            <a:off x="3497010" y="1559758"/>
            <a:ext cx="357123" cy="355258"/>
            <a:chOff x="-48262200" y="3200500"/>
            <a:chExt cx="301675" cy="300100"/>
          </a:xfrm>
        </p:grpSpPr>
        <p:sp>
          <p:nvSpPr>
            <p:cNvPr id="8327" name="Google Shape;8327;p82"/>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2"/>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2"/>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2"/>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2"/>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2"/>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2"/>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2"/>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2"/>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82"/>
          <p:cNvGrpSpPr/>
          <p:nvPr/>
        </p:nvGrpSpPr>
        <p:grpSpPr>
          <a:xfrm>
            <a:off x="3526383" y="1996847"/>
            <a:ext cx="298377" cy="354519"/>
            <a:chOff x="-48233050" y="3569725"/>
            <a:chExt cx="252050" cy="299475"/>
          </a:xfrm>
        </p:grpSpPr>
        <p:sp>
          <p:nvSpPr>
            <p:cNvPr id="8337" name="Google Shape;8337;p82"/>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2"/>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2"/>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82"/>
          <p:cNvGrpSpPr/>
          <p:nvPr/>
        </p:nvGrpSpPr>
        <p:grpSpPr>
          <a:xfrm>
            <a:off x="3550148" y="2430591"/>
            <a:ext cx="250847" cy="358070"/>
            <a:chOff x="-48216525" y="3936125"/>
            <a:chExt cx="211900" cy="302475"/>
          </a:xfrm>
        </p:grpSpPr>
        <p:sp>
          <p:nvSpPr>
            <p:cNvPr id="8341" name="Google Shape;8341;p82"/>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2"/>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2"/>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2"/>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82"/>
          <p:cNvGrpSpPr/>
          <p:nvPr/>
        </p:nvGrpSpPr>
        <p:grpSpPr>
          <a:xfrm>
            <a:off x="2205866" y="2905661"/>
            <a:ext cx="355258" cy="355288"/>
            <a:chOff x="-46410500" y="3201275"/>
            <a:chExt cx="300100" cy="300125"/>
          </a:xfrm>
        </p:grpSpPr>
        <p:sp>
          <p:nvSpPr>
            <p:cNvPr id="8346" name="Google Shape;8346;p82"/>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2"/>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2"/>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2"/>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2"/>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82"/>
          <p:cNvGrpSpPr/>
          <p:nvPr/>
        </p:nvGrpSpPr>
        <p:grpSpPr>
          <a:xfrm>
            <a:off x="2205866" y="3341092"/>
            <a:ext cx="355258" cy="356205"/>
            <a:chOff x="-46409700" y="3569100"/>
            <a:chExt cx="300100" cy="300900"/>
          </a:xfrm>
        </p:grpSpPr>
        <p:sp>
          <p:nvSpPr>
            <p:cNvPr id="8352" name="Google Shape;8352;p82"/>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2"/>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2"/>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2"/>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2"/>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82"/>
          <p:cNvGrpSpPr/>
          <p:nvPr/>
        </p:nvGrpSpPr>
        <p:grpSpPr>
          <a:xfrm>
            <a:off x="2193747" y="3776524"/>
            <a:ext cx="379497" cy="358070"/>
            <a:chOff x="-46422300" y="3936925"/>
            <a:chExt cx="320575" cy="302475"/>
          </a:xfrm>
        </p:grpSpPr>
        <p:sp>
          <p:nvSpPr>
            <p:cNvPr id="8358" name="Google Shape;8358;p82"/>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2"/>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82"/>
          <p:cNvGrpSpPr/>
          <p:nvPr/>
        </p:nvGrpSpPr>
        <p:grpSpPr>
          <a:xfrm>
            <a:off x="3971326" y="3330852"/>
            <a:ext cx="356205" cy="355258"/>
            <a:chOff x="-44914800" y="3560450"/>
            <a:chExt cx="300900" cy="300100"/>
          </a:xfrm>
        </p:grpSpPr>
        <p:sp>
          <p:nvSpPr>
            <p:cNvPr id="8361" name="Google Shape;8361;p82"/>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2"/>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2"/>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2"/>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2"/>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82"/>
          <p:cNvGrpSpPr/>
          <p:nvPr/>
        </p:nvGrpSpPr>
        <p:grpSpPr>
          <a:xfrm>
            <a:off x="1726378" y="1539486"/>
            <a:ext cx="354311" cy="354104"/>
            <a:chOff x="-49764975" y="3183375"/>
            <a:chExt cx="299300" cy="299125"/>
          </a:xfrm>
        </p:grpSpPr>
        <p:sp>
          <p:nvSpPr>
            <p:cNvPr id="8367" name="Google Shape;8367;p82"/>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2"/>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2"/>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2"/>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2"/>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2"/>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2"/>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2"/>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2"/>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82"/>
          <p:cNvGrpSpPr/>
          <p:nvPr/>
        </p:nvGrpSpPr>
        <p:grpSpPr>
          <a:xfrm>
            <a:off x="1726378" y="1974947"/>
            <a:ext cx="354311" cy="355909"/>
            <a:chOff x="-49764975" y="3551225"/>
            <a:chExt cx="299300" cy="300650"/>
          </a:xfrm>
        </p:grpSpPr>
        <p:sp>
          <p:nvSpPr>
            <p:cNvPr id="8377" name="Google Shape;8377;p82"/>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2"/>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2"/>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2"/>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2"/>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2"/>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2"/>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2"/>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2"/>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2"/>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2"/>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82"/>
          <p:cNvGrpSpPr/>
          <p:nvPr/>
        </p:nvGrpSpPr>
        <p:grpSpPr>
          <a:xfrm>
            <a:off x="1724040" y="2411710"/>
            <a:ext cx="358987" cy="355525"/>
            <a:chOff x="-49766550" y="3920175"/>
            <a:chExt cx="303250" cy="300325"/>
          </a:xfrm>
        </p:grpSpPr>
        <p:sp>
          <p:nvSpPr>
            <p:cNvPr id="8389" name="Google Shape;8389;p82"/>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2"/>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2"/>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2"/>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82"/>
          <p:cNvGrpSpPr/>
          <p:nvPr/>
        </p:nvGrpSpPr>
        <p:grpSpPr>
          <a:xfrm>
            <a:off x="3939571" y="1559758"/>
            <a:ext cx="357123" cy="354341"/>
            <a:chOff x="-47892800" y="3200500"/>
            <a:chExt cx="301675" cy="299325"/>
          </a:xfrm>
        </p:grpSpPr>
        <p:sp>
          <p:nvSpPr>
            <p:cNvPr id="8394" name="Google Shape;8394;p82"/>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2"/>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2"/>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2"/>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2"/>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2"/>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82"/>
          <p:cNvGrpSpPr/>
          <p:nvPr/>
        </p:nvGrpSpPr>
        <p:grpSpPr>
          <a:xfrm>
            <a:off x="4003437" y="1996107"/>
            <a:ext cx="229391" cy="355258"/>
            <a:chOff x="-47839250" y="3569100"/>
            <a:chExt cx="193775" cy="300100"/>
          </a:xfrm>
        </p:grpSpPr>
        <p:sp>
          <p:nvSpPr>
            <p:cNvPr id="8401" name="Google Shape;8401;p82"/>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2"/>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2"/>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2"/>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2"/>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2"/>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82"/>
          <p:cNvGrpSpPr/>
          <p:nvPr/>
        </p:nvGrpSpPr>
        <p:grpSpPr>
          <a:xfrm>
            <a:off x="3940503" y="2432456"/>
            <a:ext cx="355258" cy="356205"/>
            <a:chOff x="-47892800" y="3937700"/>
            <a:chExt cx="300100" cy="300900"/>
          </a:xfrm>
        </p:grpSpPr>
        <p:sp>
          <p:nvSpPr>
            <p:cNvPr id="8408" name="Google Shape;8408;p82"/>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2"/>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2"/>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2"/>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2"/>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2"/>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2"/>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2"/>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82"/>
          <p:cNvGrpSpPr/>
          <p:nvPr/>
        </p:nvGrpSpPr>
        <p:grpSpPr>
          <a:xfrm>
            <a:off x="2645798" y="2926170"/>
            <a:ext cx="355258" cy="311458"/>
            <a:chOff x="-46042675" y="3218600"/>
            <a:chExt cx="300100" cy="263100"/>
          </a:xfrm>
        </p:grpSpPr>
        <p:sp>
          <p:nvSpPr>
            <p:cNvPr id="8417" name="Google Shape;8417;p82"/>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2"/>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2"/>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2"/>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2"/>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2"/>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82"/>
          <p:cNvGrpSpPr/>
          <p:nvPr/>
        </p:nvGrpSpPr>
        <p:grpSpPr>
          <a:xfrm>
            <a:off x="2645798" y="3340619"/>
            <a:ext cx="355258" cy="323118"/>
            <a:chOff x="-46042675" y="3568700"/>
            <a:chExt cx="300100" cy="272950"/>
          </a:xfrm>
        </p:grpSpPr>
        <p:sp>
          <p:nvSpPr>
            <p:cNvPr id="8424" name="Google Shape;8424;p82"/>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2"/>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2"/>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2"/>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82"/>
          <p:cNvGrpSpPr/>
          <p:nvPr/>
        </p:nvGrpSpPr>
        <p:grpSpPr>
          <a:xfrm>
            <a:off x="2687749" y="3777589"/>
            <a:ext cx="271357" cy="356057"/>
            <a:chOff x="-46007225" y="3937825"/>
            <a:chExt cx="229225" cy="300775"/>
          </a:xfrm>
        </p:grpSpPr>
        <p:sp>
          <p:nvSpPr>
            <p:cNvPr id="8429" name="Google Shape;8429;p82"/>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2"/>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2"/>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2"/>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2"/>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2"/>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2"/>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2"/>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2"/>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2"/>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82"/>
          <p:cNvGrpSpPr/>
          <p:nvPr/>
        </p:nvGrpSpPr>
        <p:grpSpPr>
          <a:xfrm>
            <a:off x="3993241" y="3767675"/>
            <a:ext cx="312375" cy="357596"/>
            <a:chOff x="-44895900" y="3929450"/>
            <a:chExt cx="263875" cy="302075"/>
          </a:xfrm>
        </p:grpSpPr>
        <p:sp>
          <p:nvSpPr>
            <p:cNvPr id="8440" name="Google Shape;8440;p82"/>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2"/>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2"/>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2"/>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2"/>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2"/>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82"/>
          <p:cNvGrpSpPr/>
          <p:nvPr/>
        </p:nvGrpSpPr>
        <p:grpSpPr>
          <a:xfrm>
            <a:off x="2167060" y="1550436"/>
            <a:ext cx="356205" cy="332885"/>
            <a:chOff x="-49397175" y="3192625"/>
            <a:chExt cx="300900" cy="281200"/>
          </a:xfrm>
        </p:grpSpPr>
        <p:sp>
          <p:nvSpPr>
            <p:cNvPr id="8447" name="Google Shape;8447;p82"/>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2"/>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2"/>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2"/>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2"/>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2"/>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2"/>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82"/>
          <p:cNvGrpSpPr/>
          <p:nvPr/>
        </p:nvGrpSpPr>
        <p:grpSpPr>
          <a:xfrm>
            <a:off x="2193163" y="1974651"/>
            <a:ext cx="304000" cy="356205"/>
            <a:chOff x="-49375900" y="3550975"/>
            <a:chExt cx="256800" cy="300900"/>
          </a:xfrm>
        </p:grpSpPr>
        <p:sp>
          <p:nvSpPr>
            <p:cNvPr id="8455" name="Google Shape;8455;p82"/>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2"/>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2"/>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2"/>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2"/>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2"/>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2"/>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2"/>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2"/>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2"/>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2"/>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82"/>
          <p:cNvGrpSpPr/>
          <p:nvPr/>
        </p:nvGrpSpPr>
        <p:grpSpPr>
          <a:xfrm>
            <a:off x="2188516" y="2411946"/>
            <a:ext cx="313293" cy="356205"/>
            <a:chOff x="-49378250" y="3920375"/>
            <a:chExt cx="264650" cy="300900"/>
          </a:xfrm>
        </p:grpSpPr>
        <p:sp>
          <p:nvSpPr>
            <p:cNvPr id="8467" name="Google Shape;8467;p82"/>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2"/>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2"/>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2"/>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2"/>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2"/>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2"/>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82"/>
          <p:cNvGrpSpPr/>
          <p:nvPr/>
        </p:nvGrpSpPr>
        <p:grpSpPr>
          <a:xfrm>
            <a:off x="907504" y="2904744"/>
            <a:ext cx="312375" cy="357123"/>
            <a:chOff x="-47505300" y="3200500"/>
            <a:chExt cx="263875" cy="301675"/>
          </a:xfrm>
        </p:grpSpPr>
        <p:sp>
          <p:nvSpPr>
            <p:cNvPr id="8475" name="Google Shape;8475;p82"/>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2"/>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2"/>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2"/>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2"/>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2"/>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2"/>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2"/>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2"/>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2"/>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2"/>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2"/>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2"/>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82"/>
          <p:cNvGrpSpPr/>
          <p:nvPr/>
        </p:nvGrpSpPr>
        <p:grpSpPr>
          <a:xfrm>
            <a:off x="885604" y="3341092"/>
            <a:ext cx="356176" cy="355051"/>
            <a:chOff x="-47524975" y="3569100"/>
            <a:chExt cx="300875" cy="299925"/>
          </a:xfrm>
        </p:grpSpPr>
        <p:sp>
          <p:nvSpPr>
            <p:cNvPr id="8489" name="Google Shape;8489;p82"/>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2"/>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2"/>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2"/>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2"/>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82"/>
          <p:cNvGrpSpPr/>
          <p:nvPr/>
        </p:nvGrpSpPr>
        <p:grpSpPr>
          <a:xfrm>
            <a:off x="886062" y="3820354"/>
            <a:ext cx="355258" cy="270410"/>
            <a:chOff x="-47523400" y="3973950"/>
            <a:chExt cx="300100" cy="228425"/>
          </a:xfrm>
        </p:grpSpPr>
        <p:sp>
          <p:nvSpPr>
            <p:cNvPr id="8495" name="Google Shape;8495;p82"/>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2"/>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2"/>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2"/>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2"/>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82"/>
          <p:cNvGrpSpPr/>
          <p:nvPr/>
        </p:nvGrpSpPr>
        <p:grpSpPr>
          <a:xfrm>
            <a:off x="3091183" y="2903353"/>
            <a:ext cx="354341" cy="357596"/>
            <a:chOff x="-45673275" y="3199325"/>
            <a:chExt cx="299325" cy="302075"/>
          </a:xfrm>
        </p:grpSpPr>
        <p:sp>
          <p:nvSpPr>
            <p:cNvPr id="8501" name="Google Shape;8501;p82"/>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2"/>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2"/>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82"/>
          <p:cNvGrpSpPr/>
          <p:nvPr/>
        </p:nvGrpSpPr>
        <p:grpSpPr>
          <a:xfrm>
            <a:off x="3090251" y="3361602"/>
            <a:ext cx="356205" cy="314240"/>
            <a:chOff x="-45674075" y="3586425"/>
            <a:chExt cx="300900" cy="265450"/>
          </a:xfrm>
        </p:grpSpPr>
        <p:sp>
          <p:nvSpPr>
            <p:cNvPr id="8505" name="Google Shape;8505;p8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82"/>
          <p:cNvGrpSpPr/>
          <p:nvPr/>
        </p:nvGrpSpPr>
        <p:grpSpPr>
          <a:xfrm>
            <a:off x="3091183" y="3777441"/>
            <a:ext cx="354341" cy="356205"/>
            <a:chOff x="-45673275" y="3937700"/>
            <a:chExt cx="299325" cy="300900"/>
          </a:xfrm>
        </p:grpSpPr>
        <p:sp>
          <p:nvSpPr>
            <p:cNvPr id="8508" name="Google Shape;8508;p82"/>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2"/>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2"/>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2"/>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2"/>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2"/>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82"/>
          <p:cNvGrpSpPr/>
          <p:nvPr/>
        </p:nvGrpSpPr>
        <p:grpSpPr>
          <a:xfrm>
            <a:off x="2205349" y="4270225"/>
            <a:ext cx="356205" cy="356205"/>
            <a:chOff x="-44512325" y="3176075"/>
            <a:chExt cx="300900" cy="300900"/>
          </a:xfrm>
        </p:grpSpPr>
        <p:sp>
          <p:nvSpPr>
            <p:cNvPr id="8515" name="Google Shape;8515;p82"/>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2"/>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2"/>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82"/>
          <p:cNvGrpSpPr/>
          <p:nvPr/>
        </p:nvGrpSpPr>
        <p:grpSpPr>
          <a:xfrm>
            <a:off x="2608689" y="1539249"/>
            <a:ext cx="354341" cy="354341"/>
            <a:chOff x="-49027775" y="3183175"/>
            <a:chExt cx="299325" cy="299325"/>
          </a:xfrm>
        </p:grpSpPr>
        <p:sp>
          <p:nvSpPr>
            <p:cNvPr id="8519" name="Google Shape;8519;p82"/>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2"/>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2"/>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2"/>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82"/>
          <p:cNvGrpSpPr/>
          <p:nvPr/>
        </p:nvGrpSpPr>
        <p:grpSpPr>
          <a:xfrm>
            <a:off x="2608230" y="1974651"/>
            <a:ext cx="355258" cy="357152"/>
            <a:chOff x="-49027775" y="3550975"/>
            <a:chExt cx="300100" cy="301700"/>
          </a:xfrm>
        </p:grpSpPr>
        <p:sp>
          <p:nvSpPr>
            <p:cNvPr id="8524" name="Google Shape;8524;p82"/>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2"/>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2"/>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2"/>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2"/>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2"/>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2"/>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2"/>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2"/>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2"/>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82"/>
          <p:cNvGrpSpPr/>
          <p:nvPr/>
        </p:nvGrpSpPr>
        <p:grpSpPr>
          <a:xfrm>
            <a:off x="2606306" y="2411710"/>
            <a:ext cx="359106" cy="355525"/>
            <a:chOff x="-49031025" y="3920175"/>
            <a:chExt cx="303350" cy="300325"/>
          </a:xfrm>
        </p:grpSpPr>
        <p:sp>
          <p:nvSpPr>
            <p:cNvPr id="8535" name="Google Shape;8535;p82"/>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2"/>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2"/>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2"/>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2"/>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2"/>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82"/>
          <p:cNvGrpSpPr/>
          <p:nvPr/>
        </p:nvGrpSpPr>
        <p:grpSpPr>
          <a:xfrm>
            <a:off x="1322411" y="2904744"/>
            <a:ext cx="356176" cy="354341"/>
            <a:chOff x="-47155575" y="3200500"/>
            <a:chExt cx="300875" cy="299325"/>
          </a:xfrm>
        </p:grpSpPr>
        <p:sp>
          <p:nvSpPr>
            <p:cNvPr id="8542" name="Google Shape;8542;p82"/>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2"/>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2"/>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2"/>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2"/>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2"/>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82"/>
          <p:cNvGrpSpPr/>
          <p:nvPr/>
        </p:nvGrpSpPr>
        <p:grpSpPr>
          <a:xfrm>
            <a:off x="1322870" y="3341092"/>
            <a:ext cx="355258" cy="355258"/>
            <a:chOff x="-47154800" y="3569100"/>
            <a:chExt cx="300100" cy="300100"/>
          </a:xfrm>
        </p:grpSpPr>
        <p:sp>
          <p:nvSpPr>
            <p:cNvPr id="8549" name="Google Shape;8549;p82"/>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2"/>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2"/>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2"/>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2"/>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2"/>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82"/>
          <p:cNvGrpSpPr/>
          <p:nvPr/>
        </p:nvGrpSpPr>
        <p:grpSpPr>
          <a:xfrm>
            <a:off x="1323343" y="3779305"/>
            <a:ext cx="354311" cy="353423"/>
            <a:chOff x="-47154000" y="3939275"/>
            <a:chExt cx="299300" cy="298550"/>
          </a:xfrm>
        </p:grpSpPr>
        <p:sp>
          <p:nvSpPr>
            <p:cNvPr id="8556" name="Google Shape;8556;p82"/>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2"/>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2"/>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2"/>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82"/>
          <p:cNvGrpSpPr/>
          <p:nvPr/>
        </p:nvGrpSpPr>
        <p:grpSpPr>
          <a:xfrm>
            <a:off x="3548633" y="2904744"/>
            <a:ext cx="312375" cy="354341"/>
            <a:chOff x="-45286550" y="3200500"/>
            <a:chExt cx="263875" cy="299325"/>
          </a:xfrm>
        </p:grpSpPr>
        <p:sp>
          <p:nvSpPr>
            <p:cNvPr id="8561" name="Google Shape;8561;p82"/>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2"/>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2"/>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82"/>
          <p:cNvGrpSpPr/>
          <p:nvPr/>
        </p:nvGrpSpPr>
        <p:grpSpPr>
          <a:xfrm>
            <a:off x="3548633" y="3342039"/>
            <a:ext cx="312375" cy="354311"/>
            <a:chOff x="-45286550" y="3569900"/>
            <a:chExt cx="263875" cy="299300"/>
          </a:xfrm>
        </p:grpSpPr>
        <p:sp>
          <p:nvSpPr>
            <p:cNvPr id="8565" name="Google Shape;8565;p82"/>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2"/>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2"/>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2"/>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2"/>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2"/>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82"/>
          <p:cNvGrpSpPr/>
          <p:nvPr/>
        </p:nvGrpSpPr>
        <p:grpSpPr>
          <a:xfrm>
            <a:off x="3559820" y="3778388"/>
            <a:ext cx="290001" cy="355258"/>
            <a:chOff x="-45277900" y="3938500"/>
            <a:chExt cx="244975" cy="300100"/>
          </a:xfrm>
        </p:grpSpPr>
        <p:sp>
          <p:nvSpPr>
            <p:cNvPr id="8572" name="Google Shape;8572;p82"/>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2"/>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2"/>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2"/>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82"/>
          <p:cNvGrpSpPr/>
          <p:nvPr/>
        </p:nvGrpSpPr>
        <p:grpSpPr>
          <a:xfrm>
            <a:off x="2645769" y="4247490"/>
            <a:ext cx="355258" cy="355258"/>
            <a:chOff x="-44502875" y="3576975"/>
            <a:chExt cx="300100" cy="300100"/>
          </a:xfrm>
        </p:grpSpPr>
        <p:sp>
          <p:nvSpPr>
            <p:cNvPr id="8577" name="Google Shape;8577;p82"/>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2"/>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2"/>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82"/>
          <p:cNvGrpSpPr/>
          <p:nvPr/>
        </p:nvGrpSpPr>
        <p:grpSpPr>
          <a:xfrm>
            <a:off x="4858968" y="1532275"/>
            <a:ext cx="356221" cy="354973"/>
            <a:chOff x="-13947000" y="3212800"/>
            <a:chExt cx="353675" cy="352400"/>
          </a:xfrm>
        </p:grpSpPr>
        <p:sp>
          <p:nvSpPr>
            <p:cNvPr id="8581" name="Google Shape;8581;p82"/>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2"/>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82"/>
          <p:cNvGrpSpPr/>
          <p:nvPr/>
        </p:nvGrpSpPr>
        <p:grpSpPr>
          <a:xfrm>
            <a:off x="4858981" y="1973145"/>
            <a:ext cx="356196" cy="354670"/>
            <a:chOff x="-13946200" y="3647075"/>
            <a:chExt cx="353650" cy="352100"/>
          </a:xfrm>
        </p:grpSpPr>
        <p:sp>
          <p:nvSpPr>
            <p:cNvPr id="8584" name="Google Shape;8584;p82"/>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2"/>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2"/>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2"/>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2"/>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2"/>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0" name="Google Shape;8590;p82"/>
          <p:cNvSpPr/>
          <p:nvPr/>
        </p:nvSpPr>
        <p:spPr>
          <a:xfrm>
            <a:off x="4902088" y="24178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1" name="Google Shape;8591;p82"/>
          <p:cNvGrpSpPr/>
          <p:nvPr/>
        </p:nvGrpSpPr>
        <p:grpSpPr>
          <a:xfrm>
            <a:off x="6642374" y="1532628"/>
            <a:ext cx="357002" cy="354267"/>
            <a:chOff x="-12163025" y="3214275"/>
            <a:chExt cx="354450" cy="351700"/>
          </a:xfrm>
        </p:grpSpPr>
        <p:sp>
          <p:nvSpPr>
            <p:cNvPr id="8592" name="Google Shape;8592;p82"/>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2"/>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2"/>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82"/>
          <p:cNvGrpSpPr/>
          <p:nvPr/>
        </p:nvGrpSpPr>
        <p:grpSpPr>
          <a:xfrm>
            <a:off x="6643154" y="1972365"/>
            <a:ext cx="355441" cy="356232"/>
            <a:chOff x="-12160675" y="3647875"/>
            <a:chExt cx="352900" cy="353650"/>
          </a:xfrm>
        </p:grpSpPr>
        <p:sp>
          <p:nvSpPr>
            <p:cNvPr id="8596" name="Google Shape;8596;p82"/>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2"/>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2"/>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2"/>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2"/>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2"/>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2"/>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82"/>
          <p:cNvGrpSpPr/>
          <p:nvPr/>
        </p:nvGrpSpPr>
        <p:grpSpPr>
          <a:xfrm>
            <a:off x="6653870" y="2416821"/>
            <a:ext cx="354635" cy="356232"/>
            <a:chOff x="-12160675" y="4081850"/>
            <a:chExt cx="352100" cy="353650"/>
          </a:xfrm>
        </p:grpSpPr>
        <p:sp>
          <p:nvSpPr>
            <p:cNvPr id="8604" name="Google Shape;8604;p82"/>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2"/>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2"/>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2"/>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2"/>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2"/>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82"/>
          <p:cNvGrpSpPr/>
          <p:nvPr/>
        </p:nvGrpSpPr>
        <p:grpSpPr>
          <a:xfrm>
            <a:off x="4858836" y="2891264"/>
            <a:ext cx="355416" cy="355652"/>
            <a:chOff x="-10391650" y="3180600"/>
            <a:chExt cx="352875" cy="353075"/>
          </a:xfrm>
        </p:grpSpPr>
        <p:sp>
          <p:nvSpPr>
            <p:cNvPr id="8611" name="Google Shape;8611;p82"/>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2"/>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2"/>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2"/>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2"/>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2"/>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82"/>
          <p:cNvGrpSpPr/>
          <p:nvPr/>
        </p:nvGrpSpPr>
        <p:grpSpPr>
          <a:xfrm>
            <a:off x="4858835" y="3368062"/>
            <a:ext cx="354635" cy="353890"/>
            <a:chOff x="-10390875" y="3616350"/>
            <a:chExt cx="352100" cy="351325"/>
          </a:xfrm>
        </p:grpSpPr>
        <p:sp>
          <p:nvSpPr>
            <p:cNvPr id="8618" name="Google Shape;8618;p82"/>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2"/>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2"/>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82"/>
          <p:cNvGrpSpPr/>
          <p:nvPr/>
        </p:nvGrpSpPr>
        <p:grpSpPr>
          <a:xfrm>
            <a:off x="7525810" y="2892727"/>
            <a:ext cx="312585" cy="354670"/>
            <a:chOff x="-10370400" y="4049550"/>
            <a:chExt cx="310350" cy="352100"/>
          </a:xfrm>
        </p:grpSpPr>
        <p:sp>
          <p:nvSpPr>
            <p:cNvPr id="8622" name="Google Shape;8622;p82"/>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2"/>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2"/>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2"/>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2"/>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82"/>
          <p:cNvGrpSpPr/>
          <p:nvPr/>
        </p:nvGrpSpPr>
        <p:grpSpPr>
          <a:xfrm>
            <a:off x="6630066" y="2891668"/>
            <a:ext cx="379236" cy="354847"/>
            <a:chOff x="-8674650" y="3210975"/>
            <a:chExt cx="376525" cy="352275"/>
          </a:xfrm>
        </p:grpSpPr>
        <p:sp>
          <p:nvSpPr>
            <p:cNvPr id="8628" name="Google Shape;8628;p82"/>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2"/>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2"/>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2"/>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2"/>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2"/>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82"/>
          <p:cNvGrpSpPr/>
          <p:nvPr/>
        </p:nvGrpSpPr>
        <p:grpSpPr>
          <a:xfrm>
            <a:off x="5301563" y="1531633"/>
            <a:ext cx="356221" cy="356257"/>
            <a:chOff x="-13512225" y="3211525"/>
            <a:chExt cx="353675" cy="353675"/>
          </a:xfrm>
        </p:grpSpPr>
        <p:sp>
          <p:nvSpPr>
            <p:cNvPr id="8635" name="Google Shape;8635;p82"/>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2"/>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2"/>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2"/>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2"/>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82"/>
          <p:cNvGrpSpPr/>
          <p:nvPr/>
        </p:nvGrpSpPr>
        <p:grpSpPr>
          <a:xfrm>
            <a:off x="5301563" y="1973145"/>
            <a:ext cx="356221" cy="354670"/>
            <a:chOff x="-13512225" y="3647075"/>
            <a:chExt cx="353675" cy="352100"/>
          </a:xfrm>
        </p:grpSpPr>
        <p:sp>
          <p:nvSpPr>
            <p:cNvPr id="8641" name="Google Shape;8641;p82"/>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2"/>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2"/>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2"/>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2"/>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2"/>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2"/>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2"/>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2"/>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2"/>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82"/>
          <p:cNvGrpSpPr/>
          <p:nvPr/>
        </p:nvGrpSpPr>
        <p:grpSpPr>
          <a:xfrm>
            <a:off x="5311876" y="2417211"/>
            <a:ext cx="356221" cy="355451"/>
            <a:chOff x="-13512225" y="4080275"/>
            <a:chExt cx="353675" cy="352875"/>
          </a:xfrm>
        </p:grpSpPr>
        <p:sp>
          <p:nvSpPr>
            <p:cNvPr id="8652" name="Google Shape;8652;p82"/>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2"/>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2"/>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2"/>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2"/>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2"/>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2"/>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2"/>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2"/>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2"/>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2"/>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82"/>
          <p:cNvGrpSpPr/>
          <p:nvPr/>
        </p:nvGrpSpPr>
        <p:grpSpPr>
          <a:xfrm>
            <a:off x="7084956" y="1564572"/>
            <a:ext cx="356196" cy="290379"/>
            <a:chOff x="-11728250" y="3245400"/>
            <a:chExt cx="353650" cy="288275"/>
          </a:xfrm>
        </p:grpSpPr>
        <p:sp>
          <p:nvSpPr>
            <p:cNvPr id="8664" name="Google Shape;8664;p82"/>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2"/>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2"/>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2"/>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2"/>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9" name="Google Shape;8669;p82"/>
          <p:cNvSpPr/>
          <p:nvPr/>
        </p:nvSpPr>
        <p:spPr>
          <a:xfrm>
            <a:off x="7242366" y="2108233"/>
            <a:ext cx="40464" cy="84135"/>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0" name="Google Shape;8670;p82"/>
          <p:cNvGrpSpPr/>
          <p:nvPr/>
        </p:nvGrpSpPr>
        <p:grpSpPr>
          <a:xfrm>
            <a:off x="7083760" y="1971660"/>
            <a:ext cx="358588" cy="357642"/>
            <a:chOff x="-11729050" y="3646475"/>
            <a:chExt cx="356025" cy="355050"/>
          </a:xfrm>
        </p:grpSpPr>
        <p:sp>
          <p:nvSpPr>
            <p:cNvPr id="8671" name="Google Shape;8671;p82"/>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2"/>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2"/>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2"/>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2"/>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2"/>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2"/>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2"/>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2"/>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2"/>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2"/>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82"/>
          <p:cNvGrpSpPr/>
          <p:nvPr/>
        </p:nvGrpSpPr>
        <p:grpSpPr>
          <a:xfrm>
            <a:off x="7117464" y="2417211"/>
            <a:ext cx="311804" cy="355451"/>
            <a:chOff x="-11703850" y="4081850"/>
            <a:chExt cx="309575" cy="352875"/>
          </a:xfrm>
        </p:grpSpPr>
        <p:sp>
          <p:nvSpPr>
            <p:cNvPr id="8683" name="Google Shape;8683;p82"/>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2"/>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2"/>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2"/>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2"/>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2"/>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2"/>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2"/>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1" name="Google Shape;8691;p82"/>
          <p:cNvGrpSpPr/>
          <p:nvPr/>
        </p:nvGrpSpPr>
        <p:grpSpPr>
          <a:xfrm>
            <a:off x="5306120" y="2891364"/>
            <a:ext cx="357002" cy="355451"/>
            <a:chOff x="-9958475" y="3180025"/>
            <a:chExt cx="354450" cy="352875"/>
          </a:xfrm>
        </p:grpSpPr>
        <p:sp>
          <p:nvSpPr>
            <p:cNvPr id="8692" name="Google Shape;8692;p82"/>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2"/>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2"/>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82"/>
          <p:cNvGrpSpPr/>
          <p:nvPr/>
        </p:nvGrpSpPr>
        <p:grpSpPr>
          <a:xfrm>
            <a:off x="5315247" y="3367345"/>
            <a:ext cx="337966" cy="355325"/>
            <a:chOff x="-9949025" y="3615575"/>
            <a:chExt cx="335550" cy="352750"/>
          </a:xfrm>
        </p:grpSpPr>
        <p:sp>
          <p:nvSpPr>
            <p:cNvPr id="8696" name="Google Shape;8696;p82"/>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2"/>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2"/>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82"/>
          <p:cNvGrpSpPr/>
          <p:nvPr/>
        </p:nvGrpSpPr>
        <p:grpSpPr>
          <a:xfrm>
            <a:off x="7950093" y="2890851"/>
            <a:ext cx="360175" cy="358423"/>
            <a:chOff x="-9961625" y="4048175"/>
            <a:chExt cx="357600" cy="355825"/>
          </a:xfrm>
        </p:grpSpPr>
        <p:sp>
          <p:nvSpPr>
            <p:cNvPr id="8700" name="Google Shape;8700;p82"/>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2"/>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2"/>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2"/>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2"/>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2"/>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82"/>
          <p:cNvGrpSpPr/>
          <p:nvPr/>
        </p:nvGrpSpPr>
        <p:grpSpPr>
          <a:xfrm>
            <a:off x="6636814" y="3366363"/>
            <a:ext cx="364959" cy="357289"/>
            <a:chOff x="-8680950" y="3624225"/>
            <a:chExt cx="362350" cy="354700"/>
          </a:xfrm>
        </p:grpSpPr>
        <p:sp>
          <p:nvSpPr>
            <p:cNvPr id="8707" name="Google Shape;8707;p82"/>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2"/>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2"/>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2"/>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2"/>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2"/>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82"/>
          <p:cNvGrpSpPr/>
          <p:nvPr/>
        </p:nvGrpSpPr>
        <p:grpSpPr>
          <a:xfrm>
            <a:off x="5773058" y="1532024"/>
            <a:ext cx="313365" cy="355476"/>
            <a:chOff x="-13056975" y="3212300"/>
            <a:chExt cx="311125" cy="352900"/>
          </a:xfrm>
        </p:grpSpPr>
        <p:sp>
          <p:nvSpPr>
            <p:cNvPr id="8714" name="Google Shape;8714;p82"/>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2"/>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2"/>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2"/>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82"/>
          <p:cNvGrpSpPr/>
          <p:nvPr/>
        </p:nvGrpSpPr>
        <p:grpSpPr>
          <a:xfrm>
            <a:off x="5750446" y="1972818"/>
            <a:ext cx="358588" cy="355325"/>
            <a:chOff x="-13077450" y="3647075"/>
            <a:chExt cx="356025" cy="352750"/>
          </a:xfrm>
        </p:grpSpPr>
        <p:sp>
          <p:nvSpPr>
            <p:cNvPr id="8719" name="Google Shape;8719;p82"/>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2"/>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2"/>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82"/>
          <p:cNvGrpSpPr/>
          <p:nvPr/>
        </p:nvGrpSpPr>
        <p:grpSpPr>
          <a:xfrm>
            <a:off x="5761552" y="2416418"/>
            <a:ext cx="357002" cy="357037"/>
            <a:chOff x="-13079025" y="4079475"/>
            <a:chExt cx="354450" cy="354450"/>
          </a:xfrm>
        </p:grpSpPr>
        <p:sp>
          <p:nvSpPr>
            <p:cNvPr id="8723" name="Google Shape;8723;p82"/>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2"/>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2"/>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2"/>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82"/>
          <p:cNvGrpSpPr/>
          <p:nvPr/>
        </p:nvGrpSpPr>
        <p:grpSpPr>
          <a:xfrm>
            <a:off x="7534619" y="1532427"/>
            <a:ext cx="356221" cy="354670"/>
            <a:chOff x="-11292700" y="3213875"/>
            <a:chExt cx="353675" cy="352100"/>
          </a:xfrm>
        </p:grpSpPr>
        <p:sp>
          <p:nvSpPr>
            <p:cNvPr id="8728" name="Google Shape;8728;p82"/>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2"/>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2"/>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2"/>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2"/>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2"/>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2"/>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82"/>
          <p:cNvGrpSpPr/>
          <p:nvPr/>
        </p:nvGrpSpPr>
        <p:grpSpPr>
          <a:xfrm>
            <a:off x="7528677" y="1972365"/>
            <a:ext cx="368106" cy="356232"/>
            <a:chOff x="-11299000" y="3647875"/>
            <a:chExt cx="365475" cy="353650"/>
          </a:xfrm>
        </p:grpSpPr>
        <p:sp>
          <p:nvSpPr>
            <p:cNvPr id="8736" name="Google Shape;8736;p82"/>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2"/>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2"/>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2"/>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2"/>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2"/>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2" name="Google Shape;8742;p82"/>
          <p:cNvGrpSpPr/>
          <p:nvPr/>
        </p:nvGrpSpPr>
        <p:grpSpPr>
          <a:xfrm>
            <a:off x="7544139" y="2428316"/>
            <a:ext cx="357808" cy="333240"/>
            <a:chOff x="-11295075" y="4092875"/>
            <a:chExt cx="355250" cy="330825"/>
          </a:xfrm>
        </p:grpSpPr>
        <p:sp>
          <p:nvSpPr>
            <p:cNvPr id="8743" name="Google Shape;8743;p82"/>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2"/>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2"/>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2"/>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2"/>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82"/>
          <p:cNvGrpSpPr/>
          <p:nvPr/>
        </p:nvGrpSpPr>
        <p:grpSpPr>
          <a:xfrm>
            <a:off x="5769739" y="2891364"/>
            <a:ext cx="312585" cy="355451"/>
            <a:chOff x="-9500075" y="3180800"/>
            <a:chExt cx="310350" cy="352875"/>
          </a:xfrm>
        </p:grpSpPr>
        <p:sp>
          <p:nvSpPr>
            <p:cNvPr id="8749" name="Google Shape;8749;p82"/>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2"/>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2"/>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2"/>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2"/>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2"/>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2"/>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2"/>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2"/>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82"/>
          <p:cNvGrpSpPr/>
          <p:nvPr/>
        </p:nvGrpSpPr>
        <p:grpSpPr>
          <a:xfrm>
            <a:off x="5747530" y="3366879"/>
            <a:ext cx="356221" cy="356257"/>
            <a:chOff x="-9523700" y="3614000"/>
            <a:chExt cx="353675" cy="353675"/>
          </a:xfrm>
        </p:grpSpPr>
        <p:sp>
          <p:nvSpPr>
            <p:cNvPr id="8759" name="Google Shape;8759;p82"/>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2"/>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2"/>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2"/>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2"/>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2"/>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2"/>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2"/>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2"/>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82"/>
          <p:cNvGrpSpPr/>
          <p:nvPr/>
        </p:nvGrpSpPr>
        <p:grpSpPr>
          <a:xfrm>
            <a:off x="7532481" y="3389521"/>
            <a:ext cx="356221" cy="354670"/>
            <a:chOff x="-9523700" y="4049550"/>
            <a:chExt cx="353675" cy="352100"/>
          </a:xfrm>
        </p:grpSpPr>
        <p:sp>
          <p:nvSpPr>
            <p:cNvPr id="8769" name="Google Shape;8769;p82"/>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2"/>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2"/>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2"/>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2"/>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2"/>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2"/>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82"/>
          <p:cNvGrpSpPr/>
          <p:nvPr/>
        </p:nvGrpSpPr>
        <p:grpSpPr>
          <a:xfrm>
            <a:off x="7088596" y="3389494"/>
            <a:ext cx="357002" cy="311029"/>
            <a:chOff x="-8209150" y="3659675"/>
            <a:chExt cx="354450" cy="308775"/>
          </a:xfrm>
        </p:grpSpPr>
        <p:sp>
          <p:nvSpPr>
            <p:cNvPr id="8777" name="Google Shape;8777;p82"/>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2"/>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2"/>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2"/>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2"/>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2"/>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82"/>
          <p:cNvGrpSpPr/>
          <p:nvPr/>
        </p:nvGrpSpPr>
        <p:grpSpPr>
          <a:xfrm>
            <a:off x="6191845" y="1532024"/>
            <a:ext cx="356221" cy="355476"/>
            <a:chOff x="-12643475" y="3212300"/>
            <a:chExt cx="353675" cy="352900"/>
          </a:xfrm>
        </p:grpSpPr>
        <p:sp>
          <p:nvSpPr>
            <p:cNvPr id="8784" name="Google Shape;8784;p82"/>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2"/>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2"/>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2"/>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2"/>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2"/>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2"/>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2"/>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2"/>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82"/>
          <p:cNvGrpSpPr/>
          <p:nvPr/>
        </p:nvGrpSpPr>
        <p:grpSpPr>
          <a:xfrm>
            <a:off x="6191845" y="1983798"/>
            <a:ext cx="356221" cy="333366"/>
            <a:chOff x="-12643475" y="3657325"/>
            <a:chExt cx="353675" cy="330950"/>
          </a:xfrm>
        </p:grpSpPr>
        <p:sp>
          <p:nvSpPr>
            <p:cNvPr id="8794" name="Google Shape;8794;p82"/>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2"/>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2"/>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2"/>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2"/>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2"/>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82"/>
          <p:cNvGrpSpPr/>
          <p:nvPr/>
        </p:nvGrpSpPr>
        <p:grpSpPr>
          <a:xfrm>
            <a:off x="6202157" y="2418407"/>
            <a:ext cx="356221" cy="353059"/>
            <a:chOff x="-12643475" y="4081850"/>
            <a:chExt cx="353675" cy="350500"/>
          </a:xfrm>
        </p:grpSpPr>
        <p:sp>
          <p:nvSpPr>
            <p:cNvPr id="8801" name="Google Shape;8801;p82"/>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2"/>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2"/>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2"/>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82"/>
          <p:cNvGrpSpPr/>
          <p:nvPr/>
        </p:nvGrpSpPr>
        <p:grpSpPr>
          <a:xfrm>
            <a:off x="7974847" y="1532427"/>
            <a:ext cx="355416" cy="354670"/>
            <a:chOff x="-10857925" y="3213875"/>
            <a:chExt cx="352875" cy="352100"/>
          </a:xfrm>
        </p:grpSpPr>
        <p:sp>
          <p:nvSpPr>
            <p:cNvPr id="8806" name="Google Shape;8806;p82"/>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2"/>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2"/>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2"/>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2"/>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2"/>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2"/>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2"/>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2"/>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2"/>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6" name="Google Shape;8816;p82"/>
          <p:cNvSpPr/>
          <p:nvPr/>
        </p:nvSpPr>
        <p:spPr>
          <a:xfrm>
            <a:off x="8015262" y="19730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7" name="Google Shape;8817;p82"/>
          <p:cNvGrpSpPr/>
          <p:nvPr/>
        </p:nvGrpSpPr>
        <p:grpSpPr>
          <a:xfrm>
            <a:off x="7984757" y="2428316"/>
            <a:ext cx="356221" cy="333240"/>
            <a:chOff x="-10858725" y="4092875"/>
            <a:chExt cx="353675" cy="330825"/>
          </a:xfrm>
        </p:grpSpPr>
        <p:sp>
          <p:nvSpPr>
            <p:cNvPr id="8818" name="Google Shape;8818;p82"/>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2"/>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2"/>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2"/>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2"/>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2"/>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82"/>
          <p:cNvGrpSpPr/>
          <p:nvPr/>
        </p:nvGrpSpPr>
        <p:grpSpPr>
          <a:xfrm>
            <a:off x="6191762" y="2891855"/>
            <a:ext cx="356096" cy="354469"/>
            <a:chOff x="-9089725" y="3180200"/>
            <a:chExt cx="353550" cy="351900"/>
          </a:xfrm>
        </p:grpSpPr>
        <p:sp>
          <p:nvSpPr>
            <p:cNvPr id="8825" name="Google Shape;8825;p82"/>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2"/>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82"/>
          <p:cNvGrpSpPr/>
          <p:nvPr/>
        </p:nvGrpSpPr>
        <p:grpSpPr>
          <a:xfrm>
            <a:off x="6243280" y="3367282"/>
            <a:ext cx="252278" cy="355451"/>
            <a:chOff x="-9039300" y="3614000"/>
            <a:chExt cx="250475" cy="352875"/>
          </a:xfrm>
        </p:grpSpPr>
        <p:sp>
          <p:nvSpPr>
            <p:cNvPr id="8828" name="Google Shape;8828;p82"/>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2"/>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82"/>
          <p:cNvGrpSpPr/>
          <p:nvPr/>
        </p:nvGrpSpPr>
        <p:grpSpPr>
          <a:xfrm>
            <a:off x="7975246" y="3389521"/>
            <a:ext cx="354635" cy="354670"/>
            <a:chOff x="-9088150" y="4049550"/>
            <a:chExt cx="352100" cy="352100"/>
          </a:xfrm>
        </p:grpSpPr>
        <p:sp>
          <p:nvSpPr>
            <p:cNvPr id="8831" name="Google Shape;8831;p82"/>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2"/>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2"/>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2"/>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2"/>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2"/>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82"/>
          <p:cNvGrpSpPr/>
          <p:nvPr/>
        </p:nvGrpSpPr>
        <p:grpSpPr>
          <a:xfrm>
            <a:off x="7109610" y="2891754"/>
            <a:ext cx="315757" cy="354670"/>
            <a:chOff x="-8191825" y="3174500"/>
            <a:chExt cx="313500" cy="352100"/>
          </a:xfrm>
        </p:grpSpPr>
        <p:sp>
          <p:nvSpPr>
            <p:cNvPr id="8838" name="Google Shape;8838;p82"/>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2"/>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2"/>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44" name="Shape 8844"/>
        <p:cNvGrpSpPr/>
        <p:nvPr/>
      </p:nvGrpSpPr>
      <p:grpSpPr>
        <a:xfrm>
          <a:off x="0" y="0"/>
          <a:ext cx="0" cy="0"/>
          <a:chOff x="0" y="0"/>
          <a:chExt cx="0" cy="0"/>
        </a:xfrm>
      </p:grpSpPr>
      <p:sp>
        <p:nvSpPr>
          <p:cNvPr id="8845" name="Google Shape;8845;p8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846" name="Google Shape;8846;p83"/>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7" name="Google Shape;8847;p83"/>
          <p:cNvGrpSpPr/>
          <p:nvPr/>
        </p:nvGrpSpPr>
        <p:grpSpPr>
          <a:xfrm>
            <a:off x="748855" y="2243507"/>
            <a:ext cx="452798" cy="449473"/>
            <a:chOff x="-21322300" y="3693325"/>
            <a:chExt cx="306400" cy="304150"/>
          </a:xfrm>
        </p:grpSpPr>
        <p:sp>
          <p:nvSpPr>
            <p:cNvPr id="8848" name="Google Shape;8848;p83"/>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3"/>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3"/>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3"/>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83"/>
          <p:cNvGrpSpPr/>
          <p:nvPr/>
        </p:nvGrpSpPr>
        <p:grpSpPr>
          <a:xfrm>
            <a:off x="748263" y="2810244"/>
            <a:ext cx="453980" cy="422540"/>
            <a:chOff x="-21322300" y="4077125"/>
            <a:chExt cx="307200" cy="285925"/>
          </a:xfrm>
        </p:grpSpPr>
        <p:sp>
          <p:nvSpPr>
            <p:cNvPr id="8853" name="Google Shape;8853;p83"/>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3"/>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3"/>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3"/>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3"/>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3"/>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3"/>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3"/>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3"/>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3"/>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3"/>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3"/>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83"/>
          <p:cNvGrpSpPr/>
          <p:nvPr/>
        </p:nvGrpSpPr>
        <p:grpSpPr>
          <a:xfrm>
            <a:off x="3525440" y="1689128"/>
            <a:ext cx="451653" cy="450212"/>
            <a:chOff x="-19394200" y="3333800"/>
            <a:chExt cx="305625" cy="304650"/>
          </a:xfrm>
        </p:grpSpPr>
        <p:sp>
          <p:nvSpPr>
            <p:cNvPr id="8866" name="Google Shape;8866;p83"/>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3"/>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3"/>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3"/>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3"/>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3"/>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3"/>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3"/>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3"/>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83"/>
          <p:cNvGrpSpPr/>
          <p:nvPr/>
        </p:nvGrpSpPr>
        <p:grpSpPr>
          <a:xfrm>
            <a:off x="3524276" y="2243580"/>
            <a:ext cx="453980" cy="449325"/>
            <a:chOff x="-19396575" y="3708500"/>
            <a:chExt cx="307200" cy="304050"/>
          </a:xfrm>
        </p:grpSpPr>
        <p:sp>
          <p:nvSpPr>
            <p:cNvPr id="8876" name="Google Shape;8876;p83"/>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3"/>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3"/>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83"/>
          <p:cNvGrpSpPr/>
          <p:nvPr/>
        </p:nvGrpSpPr>
        <p:grpSpPr>
          <a:xfrm>
            <a:off x="3518457" y="2796461"/>
            <a:ext cx="465618" cy="450101"/>
            <a:chOff x="-19394200" y="4084200"/>
            <a:chExt cx="315075" cy="304575"/>
          </a:xfrm>
        </p:grpSpPr>
        <p:sp>
          <p:nvSpPr>
            <p:cNvPr id="8880" name="Google Shape;8880;p83"/>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3"/>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3"/>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3"/>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3"/>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3"/>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83"/>
          <p:cNvGrpSpPr/>
          <p:nvPr/>
        </p:nvGrpSpPr>
        <p:grpSpPr>
          <a:xfrm>
            <a:off x="6324167" y="1689001"/>
            <a:ext cx="400447" cy="450470"/>
            <a:chOff x="-17526750" y="3309200"/>
            <a:chExt cx="270975" cy="304825"/>
          </a:xfrm>
        </p:grpSpPr>
        <p:sp>
          <p:nvSpPr>
            <p:cNvPr id="8887" name="Google Shape;8887;p83"/>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3"/>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3"/>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3"/>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3"/>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83"/>
          <p:cNvGrpSpPr/>
          <p:nvPr/>
        </p:nvGrpSpPr>
        <p:grpSpPr>
          <a:xfrm>
            <a:off x="6300319" y="2244173"/>
            <a:ext cx="448143" cy="448143"/>
            <a:chOff x="-17542500" y="3684100"/>
            <a:chExt cx="303250" cy="303250"/>
          </a:xfrm>
        </p:grpSpPr>
        <p:sp>
          <p:nvSpPr>
            <p:cNvPr id="8893" name="Google Shape;8893;p83"/>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3"/>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3"/>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3"/>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3"/>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3"/>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3"/>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83"/>
          <p:cNvGrpSpPr/>
          <p:nvPr/>
        </p:nvGrpSpPr>
        <p:grpSpPr>
          <a:xfrm>
            <a:off x="6299728" y="2810817"/>
            <a:ext cx="449325" cy="421395"/>
            <a:chOff x="-17542500" y="4068450"/>
            <a:chExt cx="304050" cy="285150"/>
          </a:xfrm>
        </p:grpSpPr>
        <p:sp>
          <p:nvSpPr>
            <p:cNvPr id="8901" name="Google Shape;8901;p83"/>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3"/>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3"/>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3"/>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3"/>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3"/>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83"/>
          <p:cNvGrpSpPr/>
          <p:nvPr/>
        </p:nvGrpSpPr>
        <p:grpSpPr>
          <a:xfrm>
            <a:off x="3530150" y="3342211"/>
            <a:ext cx="343404" cy="449325"/>
            <a:chOff x="-15652200" y="3335975"/>
            <a:chExt cx="232375" cy="304050"/>
          </a:xfrm>
        </p:grpSpPr>
        <p:sp>
          <p:nvSpPr>
            <p:cNvPr id="8908" name="Google Shape;8908;p83"/>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3"/>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3"/>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3"/>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3"/>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3"/>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3"/>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3"/>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3"/>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83"/>
          <p:cNvGrpSpPr/>
          <p:nvPr/>
        </p:nvGrpSpPr>
        <p:grpSpPr>
          <a:xfrm>
            <a:off x="1303491" y="1689573"/>
            <a:ext cx="450470" cy="449325"/>
            <a:chOff x="-20946600" y="3317850"/>
            <a:chExt cx="304825" cy="304050"/>
          </a:xfrm>
        </p:grpSpPr>
        <p:sp>
          <p:nvSpPr>
            <p:cNvPr id="8918" name="Google Shape;8918;p83"/>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3"/>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3"/>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83"/>
          <p:cNvGrpSpPr/>
          <p:nvPr/>
        </p:nvGrpSpPr>
        <p:grpSpPr>
          <a:xfrm>
            <a:off x="1304064" y="2243729"/>
            <a:ext cx="449325" cy="449030"/>
            <a:chOff x="-20945825" y="3692175"/>
            <a:chExt cx="304050" cy="303850"/>
          </a:xfrm>
        </p:grpSpPr>
        <p:sp>
          <p:nvSpPr>
            <p:cNvPr id="8922" name="Google Shape;8922;p83"/>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3"/>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3"/>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3"/>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83"/>
          <p:cNvGrpSpPr/>
          <p:nvPr/>
        </p:nvGrpSpPr>
        <p:grpSpPr>
          <a:xfrm>
            <a:off x="1329667" y="2797442"/>
            <a:ext cx="398119" cy="448143"/>
            <a:chOff x="-20930075" y="4066100"/>
            <a:chExt cx="269400" cy="303250"/>
          </a:xfrm>
        </p:grpSpPr>
        <p:sp>
          <p:nvSpPr>
            <p:cNvPr id="8927" name="Google Shape;8927;p83"/>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3"/>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83"/>
          <p:cNvGrpSpPr/>
          <p:nvPr/>
        </p:nvGrpSpPr>
        <p:grpSpPr>
          <a:xfrm>
            <a:off x="4110888" y="1689848"/>
            <a:ext cx="372516" cy="448771"/>
            <a:chOff x="-18994100" y="3334775"/>
            <a:chExt cx="252075" cy="303675"/>
          </a:xfrm>
        </p:grpSpPr>
        <p:sp>
          <p:nvSpPr>
            <p:cNvPr id="8930" name="Google Shape;8930;p83"/>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3"/>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3"/>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3"/>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83"/>
          <p:cNvGrpSpPr/>
          <p:nvPr/>
        </p:nvGrpSpPr>
        <p:grpSpPr>
          <a:xfrm>
            <a:off x="4125445" y="2244743"/>
            <a:ext cx="343404" cy="446998"/>
            <a:chOff x="-18983850" y="3710075"/>
            <a:chExt cx="232375" cy="302475"/>
          </a:xfrm>
        </p:grpSpPr>
        <p:sp>
          <p:nvSpPr>
            <p:cNvPr id="8935" name="Google Shape;8935;p83"/>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3"/>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3"/>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3"/>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83"/>
          <p:cNvGrpSpPr/>
          <p:nvPr/>
        </p:nvGrpSpPr>
        <p:grpSpPr>
          <a:xfrm>
            <a:off x="4071911" y="2797422"/>
            <a:ext cx="450470" cy="448180"/>
            <a:chOff x="-19020075" y="4084200"/>
            <a:chExt cx="304825" cy="303275"/>
          </a:xfrm>
        </p:grpSpPr>
        <p:sp>
          <p:nvSpPr>
            <p:cNvPr id="8940" name="Google Shape;8940;p83"/>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3"/>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3"/>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3"/>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3"/>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3"/>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3"/>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3"/>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3"/>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83"/>
          <p:cNvGrpSpPr/>
          <p:nvPr/>
        </p:nvGrpSpPr>
        <p:grpSpPr>
          <a:xfrm>
            <a:off x="6889176" y="1689001"/>
            <a:ext cx="396937" cy="450470"/>
            <a:chOff x="-17149475" y="3309200"/>
            <a:chExt cx="268600" cy="304825"/>
          </a:xfrm>
        </p:grpSpPr>
        <p:sp>
          <p:nvSpPr>
            <p:cNvPr id="8950" name="Google Shape;8950;p8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83"/>
          <p:cNvGrpSpPr/>
          <p:nvPr/>
        </p:nvGrpSpPr>
        <p:grpSpPr>
          <a:xfrm>
            <a:off x="6862982" y="2258120"/>
            <a:ext cx="449325" cy="420249"/>
            <a:chOff x="-17168375" y="3692750"/>
            <a:chExt cx="304050" cy="284375"/>
          </a:xfrm>
        </p:grpSpPr>
        <p:sp>
          <p:nvSpPr>
            <p:cNvPr id="8953" name="Google Shape;8953;p83"/>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3"/>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3"/>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3"/>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3"/>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3"/>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3"/>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83"/>
          <p:cNvGrpSpPr/>
          <p:nvPr/>
        </p:nvGrpSpPr>
        <p:grpSpPr>
          <a:xfrm>
            <a:off x="6859491" y="2796852"/>
            <a:ext cx="456308" cy="449325"/>
            <a:chOff x="-17170750" y="4058800"/>
            <a:chExt cx="308775" cy="304050"/>
          </a:xfrm>
        </p:grpSpPr>
        <p:sp>
          <p:nvSpPr>
            <p:cNvPr id="8961" name="Google Shape;8961;p83"/>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3"/>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3"/>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3"/>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3"/>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3"/>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3"/>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3"/>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3"/>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3"/>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3"/>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3"/>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3"/>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3"/>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3"/>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3"/>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3"/>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83"/>
          <p:cNvGrpSpPr/>
          <p:nvPr/>
        </p:nvGrpSpPr>
        <p:grpSpPr>
          <a:xfrm>
            <a:off x="5721388" y="3343358"/>
            <a:ext cx="450470" cy="446998"/>
            <a:chOff x="-15688425" y="3707725"/>
            <a:chExt cx="304825" cy="302475"/>
          </a:xfrm>
        </p:grpSpPr>
        <p:sp>
          <p:nvSpPr>
            <p:cNvPr id="8979" name="Google Shape;8979;p83"/>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3"/>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3"/>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3"/>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3"/>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3"/>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83"/>
          <p:cNvGrpSpPr/>
          <p:nvPr/>
        </p:nvGrpSpPr>
        <p:grpSpPr>
          <a:xfrm>
            <a:off x="1865544" y="1690441"/>
            <a:ext cx="451653" cy="447589"/>
            <a:chOff x="-20572500" y="3319025"/>
            <a:chExt cx="305625" cy="302875"/>
          </a:xfrm>
        </p:grpSpPr>
        <p:sp>
          <p:nvSpPr>
            <p:cNvPr id="8986" name="Google Shape;8986;p8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83"/>
          <p:cNvGrpSpPr/>
          <p:nvPr/>
        </p:nvGrpSpPr>
        <p:grpSpPr>
          <a:xfrm>
            <a:off x="1866708" y="2305410"/>
            <a:ext cx="449325" cy="325670"/>
            <a:chOff x="-20571700" y="3722875"/>
            <a:chExt cx="304050" cy="220375"/>
          </a:xfrm>
        </p:grpSpPr>
        <p:sp>
          <p:nvSpPr>
            <p:cNvPr id="8989" name="Google Shape;8989;p83"/>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3"/>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3"/>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3"/>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3"/>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3"/>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3"/>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6" name="Google Shape;8996;p83"/>
          <p:cNvGrpSpPr/>
          <p:nvPr/>
        </p:nvGrpSpPr>
        <p:grpSpPr>
          <a:xfrm>
            <a:off x="1866135" y="2796278"/>
            <a:ext cx="450470" cy="450470"/>
            <a:chOff x="-20571700" y="4066875"/>
            <a:chExt cx="304825" cy="304825"/>
          </a:xfrm>
        </p:grpSpPr>
        <p:sp>
          <p:nvSpPr>
            <p:cNvPr id="8997" name="Google Shape;8997;p83"/>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3"/>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3"/>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3"/>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3"/>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3"/>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83"/>
          <p:cNvGrpSpPr/>
          <p:nvPr/>
        </p:nvGrpSpPr>
        <p:grpSpPr>
          <a:xfrm>
            <a:off x="4632837" y="1688259"/>
            <a:ext cx="453980" cy="451948"/>
            <a:chOff x="-18645175" y="3334200"/>
            <a:chExt cx="307200" cy="305825"/>
          </a:xfrm>
        </p:grpSpPr>
        <p:sp>
          <p:nvSpPr>
            <p:cNvPr id="9004" name="Google Shape;9004;p83"/>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3"/>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3"/>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3"/>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3"/>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83"/>
          <p:cNvGrpSpPr/>
          <p:nvPr/>
        </p:nvGrpSpPr>
        <p:grpSpPr>
          <a:xfrm>
            <a:off x="4633429" y="2242989"/>
            <a:ext cx="452798" cy="450507"/>
            <a:chOff x="-18645175" y="3708500"/>
            <a:chExt cx="306400" cy="304850"/>
          </a:xfrm>
        </p:grpSpPr>
        <p:sp>
          <p:nvSpPr>
            <p:cNvPr id="9010" name="Google Shape;9010;p83"/>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3"/>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3"/>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3"/>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3"/>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3"/>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3"/>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83"/>
          <p:cNvGrpSpPr/>
          <p:nvPr/>
        </p:nvGrpSpPr>
        <p:grpSpPr>
          <a:xfrm>
            <a:off x="4631101" y="2795630"/>
            <a:ext cx="457453" cy="451763"/>
            <a:chOff x="-18647525" y="4082625"/>
            <a:chExt cx="309550" cy="305700"/>
          </a:xfrm>
        </p:grpSpPr>
        <p:sp>
          <p:nvSpPr>
            <p:cNvPr id="9018" name="Google Shape;9018;p83"/>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3"/>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3"/>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3"/>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83"/>
          <p:cNvGrpSpPr/>
          <p:nvPr/>
        </p:nvGrpSpPr>
        <p:grpSpPr>
          <a:xfrm>
            <a:off x="7441485" y="1689592"/>
            <a:ext cx="395755" cy="449288"/>
            <a:chOff x="-16775350" y="3309200"/>
            <a:chExt cx="267800" cy="304025"/>
          </a:xfrm>
        </p:grpSpPr>
        <p:sp>
          <p:nvSpPr>
            <p:cNvPr id="9023" name="Google Shape;9023;p83"/>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3"/>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3"/>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83"/>
          <p:cNvGrpSpPr/>
          <p:nvPr/>
        </p:nvGrpSpPr>
        <p:grpSpPr>
          <a:xfrm>
            <a:off x="7441485" y="2241827"/>
            <a:ext cx="395755" cy="452835"/>
            <a:chOff x="-16775350" y="3683300"/>
            <a:chExt cx="267800" cy="306425"/>
          </a:xfrm>
        </p:grpSpPr>
        <p:sp>
          <p:nvSpPr>
            <p:cNvPr id="9027" name="Google Shape;9027;p83"/>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3"/>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3"/>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83"/>
          <p:cNvGrpSpPr/>
          <p:nvPr/>
        </p:nvGrpSpPr>
        <p:grpSpPr>
          <a:xfrm>
            <a:off x="7413536" y="2796870"/>
            <a:ext cx="451653" cy="449288"/>
            <a:chOff x="-16794250" y="4058225"/>
            <a:chExt cx="305625" cy="304025"/>
          </a:xfrm>
        </p:grpSpPr>
        <p:sp>
          <p:nvSpPr>
            <p:cNvPr id="9031" name="Google Shape;9031;p83"/>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3"/>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3"/>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3"/>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3"/>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3"/>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3"/>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3"/>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3"/>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0" name="Google Shape;9040;p83"/>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1" name="Google Shape;9041;p83"/>
          <p:cNvGrpSpPr/>
          <p:nvPr/>
        </p:nvGrpSpPr>
        <p:grpSpPr>
          <a:xfrm>
            <a:off x="2414953" y="1689573"/>
            <a:ext cx="457453" cy="449325"/>
            <a:chOff x="-20199150" y="3317850"/>
            <a:chExt cx="309550" cy="304050"/>
          </a:xfrm>
        </p:grpSpPr>
        <p:sp>
          <p:nvSpPr>
            <p:cNvPr id="9042" name="Google Shape;9042;p83"/>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3"/>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3"/>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3"/>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3"/>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3"/>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3"/>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83"/>
          <p:cNvGrpSpPr/>
          <p:nvPr/>
        </p:nvGrpSpPr>
        <p:grpSpPr>
          <a:xfrm>
            <a:off x="2417281" y="2242861"/>
            <a:ext cx="452798" cy="450766"/>
            <a:chOff x="-20199150" y="3693150"/>
            <a:chExt cx="306400" cy="305025"/>
          </a:xfrm>
        </p:grpSpPr>
        <p:sp>
          <p:nvSpPr>
            <p:cNvPr id="9050" name="Google Shape;9050;p83"/>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3"/>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3"/>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3"/>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3"/>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3"/>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83"/>
          <p:cNvGrpSpPr/>
          <p:nvPr/>
        </p:nvGrpSpPr>
        <p:grpSpPr>
          <a:xfrm>
            <a:off x="2417854" y="2795687"/>
            <a:ext cx="451653" cy="451653"/>
            <a:chOff x="-20197575" y="4066875"/>
            <a:chExt cx="305625" cy="305625"/>
          </a:xfrm>
        </p:grpSpPr>
        <p:sp>
          <p:nvSpPr>
            <p:cNvPr id="9057" name="Google Shape;9057;p83"/>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3"/>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3"/>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3"/>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3"/>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3"/>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3"/>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3"/>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83"/>
          <p:cNvGrpSpPr/>
          <p:nvPr/>
        </p:nvGrpSpPr>
        <p:grpSpPr>
          <a:xfrm>
            <a:off x="5200071" y="1687520"/>
            <a:ext cx="449325" cy="453426"/>
            <a:chOff x="-18271050" y="3333200"/>
            <a:chExt cx="304050" cy="306825"/>
          </a:xfrm>
        </p:grpSpPr>
        <p:sp>
          <p:nvSpPr>
            <p:cNvPr id="9066" name="Google Shape;9066;p83"/>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3"/>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3"/>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3"/>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3"/>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83"/>
          <p:cNvGrpSpPr/>
          <p:nvPr/>
        </p:nvGrpSpPr>
        <p:grpSpPr>
          <a:xfrm>
            <a:off x="5200644" y="2244171"/>
            <a:ext cx="448180" cy="448143"/>
            <a:chOff x="-18270275" y="3710875"/>
            <a:chExt cx="303275" cy="303250"/>
          </a:xfrm>
        </p:grpSpPr>
        <p:sp>
          <p:nvSpPr>
            <p:cNvPr id="9072" name="Google Shape;9072;p83"/>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3"/>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3"/>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3"/>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3"/>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3"/>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83"/>
          <p:cNvGrpSpPr/>
          <p:nvPr/>
        </p:nvGrpSpPr>
        <p:grpSpPr>
          <a:xfrm>
            <a:off x="5254196" y="2797422"/>
            <a:ext cx="341076" cy="448180"/>
            <a:chOff x="-18234025" y="4084200"/>
            <a:chExt cx="230800" cy="303275"/>
          </a:xfrm>
        </p:grpSpPr>
        <p:sp>
          <p:nvSpPr>
            <p:cNvPr id="9079" name="Google Shape;9079;p83"/>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3"/>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3"/>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83"/>
          <p:cNvGrpSpPr/>
          <p:nvPr/>
        </p:nvGrpSpPr>
        <p:grpSpPr>
          <a:xfrm>
            <a:off x="2366751" y="3341641"/>
            <a:ext cx="449325" cy="450470"/>
            <a:chOff x="-16419350" y="3308400"/>
            <a:chExt cx="304050" cy="304825"/>
          </a:xfrm>
        </p:grpSpPr>
        <p:sp>
          <p:nvSpPr>
            <p:cNvPr id="9083" name="Google Shape;9083;p83"/>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3"/>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3"/>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3"/>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3"/>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3"/>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3"/>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83"/>
          <p:cNvGrpSpPr/>
          <p:nvPr/>
        </p:nvGrpSpPr>
        <p:grpSpPr>
          <a:xfrm>
            <a:off x="4638306" y="3340423"/>
            <a:ext cx="395755" cy="452872"/>
            <a:chOff x="-16401225" y="3683275"/>
            <a:chExt cx="267800" cy="306450"/>
          </a:xfrm>
        </p:grpSpPr>
        <p:sp>
          <p:nvSpPr>
            <p:cNvPr id="9091" name="Google Shape;9091;p83"/>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3"/>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3"/>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3"/>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3"/>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3"/>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3"/>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83"/>
          <p:cNvGrpSpPr/>
          <p:nvPr/>
        </p:nvGrpSpPr>
        <p:grpSpPr>
          <a:xfrm>
            <a:off x="8003755" y="2797062"/>
            <a:ext cx="450470" cy="448180"/>
            <a:chOff x="-16419350" y="4058200"/>
            <a:chExt cx="304825" cy="303275"/>
          </a:xfrm>
        </p:grpSpPr>
        <p:sp>
          <p:nvSpPr>
            <p:cNvPr id="9099" name="Google Shape;9099;p83"/>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3"/>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3"/>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3"/>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3"/>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3"/>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3"/>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83"/>
          <p:cNvGrpSpPr/>
          <p:nvPr/>
        </p:nvGrpSpPr>
        <p:grpSpPr>
          <a:xfrm>
            <a:off x="4030643" y="3343080"/>
            <a:ext cx="450507" cy="447589"/>
            <a:chOff x="-15296200" y="3326900"/>
            <a:chExt cx="304850" cy="302875"/>
          </a:xfrm>
        </p:grpSpPr>
        <p:sp>
          <p:nvSpPr>
            <p:cNvPr id="9107" name="Google Shape;9107;p83"/>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3"/>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3"/>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3"/>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3"/>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83"/>
          <p:cNvGrpSpPr/>
          <p:nvPr/>
        </p:nvGrpSpPr>
        <p:grpSpPr>
          <a:xfrm>
            <a:off x="2946296" y="1706881"/>
            <a:ext cx="486566" cy="414708"/>
            <a:chOff x="-19835275" y="3330250"/>
            <a:chExt cx="329250" cy="280625"/>
          </a:xfrm>
        </p:grpSpPr>
        <p:sp>
          <p:nvSpPr>
            <p:cNvPr id="9113" name="Google Shape;9113;p83"/>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3"/>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3"/>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83"/>
          <p:cNvGrpSpPr/>
          <p:nvPr/>
        </p:nvGrpSpPr>
        <p:grpSpPr>
          <a:xfrm>
            <a:off x="2964325" y="2243470"/>
            <a:ext cx="450507" cy="449547"/>
            <a:chOff x="-19822675" y="3692750"/>
            <a:chExt cx="304850" cy="304200"/>
          </a:xfrm>
        </p:grpSpPr>
        <p:sp>
          <p:nvSpPr>
            <p:cNvPr id="9117" name="Google Shape;9117;p83"/>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3"/>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3"/>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3"/>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3"/>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83"/>
          <p:cNvGrpSpPr/>
          <p:nvPr/>
        </p:nvGrpSpPr>
        <p:grpSpPr>
          <a:xfrm>
            <a:off x="2964916" y="2796278"/>
            <a:ext cx="449325" cy="450470"/>
            <a:chOff x="-19822675" y="4066875"/>
            <a:chExt cx="304050" cy="304825"/>
          </a:xfrm>
        </p:grpSpPr>
        <p:sp>
          <p:nvSpPr>
            <p:cNvPr id="9123" name="Google Shape;9123;p83"/>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3"/>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3"/>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3"/>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3"/>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3"/>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83"/>
          <p:cNvGrpSpPr/>
          <p:nvPr/>
        </p:nvGrpSpPr>
        <p:grpSpPr>
          <a:xfrm>
            <a:off x="5773985" y="1689571"/>
            <a:ext cx="399302" cy="449325"/>
            <a:chOff x="-17878825" y="3334400"/>
            <a:chExt cx="270200" cy="304050"/>
          </a:xfrm>
        </p:grpSpPr>
        <p:sp>
          <p:nvSpPr>
            <p:cNvPr id="9130" name="Google Shape;9130;p83"/>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3"/>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3"/>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3"/>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3"/>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3"/>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3"/>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83"/>
          <p:cNvGrpSpPr/>
          <p:nvPr/>
        </p:nvGrpSpPr>
        <p:grpSpPr>
          <a:xfrm>
            <a:off x="5747809" y="2242416"/>
            <a:ext cx="451653" cy="451653"/>
            <a:chOff x="-17896150" y="3709300"/>
            <a:chExt cx="305625" cy="305625"/>
          </a:xfrm>
        </p:grpSpPr>
        <p:sp>
          <p:nvSpPr>
            <p:cNvPr id="9138" name="Google Shape;9138;p83"/>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3"/>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3"/>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3"/>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83"/>
          <p:cNvGrpSpPr/>
          <p:nvPr/>
        </p:nvGrpSpPr>
        <p:grpSpPr>
          <a:xfrm>
            <a:off x="5775740" y="2795686"/>
            <a:ext cx="395792" cy="451653"/>
            <a:chOff x="-17878025" y="4082625"/>
            <a:chExt cx="267825" cy="305625"/>
          </a:xfrm>
        </p:grpSpPr>
        <p:sp>
          <p:nvSpPr>
            <p:cNvPr id="9143" name="Google Shape;9143;p83"/>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3"/>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3"/>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3"/>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3"/>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3"/>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3"/>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83"/>
          <p:cNvGrpSpPr/>
          <p:nvPr/>
        </p:nvGrpSpPr>
        <p:grpSpPr>
          <a:xfrm>
            <a:off x="2919632" y="3355015"/>
            <a:ext cx="450507" cy="423722"/>
            <a:chOff x="-16044450" y="3317850"/>
            <a:chExt cx="304850" cy="286725"/>
          </a:xfrm>
        </p:grpSpPr>
        <p:sp>
          <p:nvSpPr>
            <p:cNvPr id="9151" name="Google Shape;9151;p83"/>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3"/>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3"/>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3"/>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5" name="Google Shape;9155;p83"/>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6" name="Google Shape;9156;p83"/>
          <p:cNvGrpSpPr/>
          <p:nvPr/>
        </p:nvGrpSpPr>
        <p:grpSpPr>
          <a:xfrm>
            <a:off x="8042149" y="2243724"/>
            <a:ext cx="373662" cy="449030"/>
            <a:chOff x="-16018450" y="4058400"/>
            <a:chExt cx="252850" cy="303850"/>
          </a:xfrm>
        </p:grpSpPr>
        <p:sp>
          <p:nvSpPr>
            <p:cNvPr id="9157" name="Google Shape;9157;p83"/>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3"/>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3"/>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3"/>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1" name="Google Shape;9161;p83"/>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65" name="Shape 9165"/>
        <p:cNvGrpSpPr/>
        <p:nvPr/>
      </p:nvGrpSpPr>
      <p:grpSpPr>
        <a:xfrm>
          <a:off x="0" y="0"/>
          <a:ext cx="0" cy="0"/>
          <a:chOff x="0" y="0"/>
          <a:chExt cx="0" cy="0"/>
        </a:xfrm>
      </p:grpSpPr>
      <p:sp>
        <p:nvSpPr>
          <p:cNvPr id="9166" name="Google Shape;9166;p8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9167" name="Google Shape;9167;p84"/>
          <p:cNvGrpSpPr/>
          <p:nvPr/>
        </p:nvGrpSpPr>
        <p:grpSpPr>
          <a:xfrm>
            <a:off x="845901" y="1689241"/>
            <a:ext cx="442337" cy="419623"/>
            <a:chOff x="-6696925" y="3272575"/>
            <a:chExt cx="307200" cy="291425"/>
          </a:xfrm>
        </p:grpSpPr>
        <p:sp>
          <p:nvSpPr>
            <p:cNvPr id="9168" name="Google Shape;9168;p8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84"/>
          <p:cNvGrpSpPr/>
          <p:nvPr/>
        </p:nvGrpSpPr>
        <p:grpSpPr>
          <a:xfrm>
            <a:off x="845884" y="2204636"/>
            <a:ext cx="442373" cy="420775"/>
            <a:chOff x="-6690625" y="3631325"/>
            <a:chExt cx="307225" cy="292225"/>
          </a:xfrm>
        </p:grpSpPr>
        <p:sp>
          <p:nvSpPr>
            <p:cNvPr id="9171" name="Google Shape;9171;p8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84"/>
          <p:cNvGrpSpPr/>
          <p:nvPr/>
        </p:nvGrpSpPr>
        <p:grpSpPr>
          <a:xfrm>
            <a:off x="868005" y="2756972"/>
            <a:ext cx="421927" cy="419371"/>
            <a:chOff x="-6689825" y="3992050"/>
            <a:chExt cx="293025" cy="291250"/>
          </a:xfrm>
        </p:grpSpPr>
        <p:sp>
          <p:nvSpPr>
            <p:cNvPr id="9177" name="Google Shape;9177;p8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9" name="Google Shape;9189;p84"/>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0" name="Google Shape;9190;p84"/>
          <p:cNvGrpSpPr/>
          <p:nvPr/>
        </p:nvGrpSpPr>
        <p:grpSpPr>
          <a:xfrm>
            <a:off x="3551317" y="2205192"/>
            <a:ext cx="423043" cy="419659"/>
            <a:chOff x="-4837325" y="3612425"/>
            <a:chExt cx="293800" cy="291450"/>
          </a:xfrm>
        </p:grpSpPr>
        <p:sp>
          <p:nvSpPr>
            <p:cNvPr id="9191" name="Google Shape;9191;p8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84"/>
          <p:cNvGrpSpPr/>
          <p:nvPr/>
        </p:nvGrpSpPr>
        <p:grpSpPr>
          <a:xfrm>
            <a:off x="3564349" y="2756826"/>
            <a:ext cx="420775" cy="419659"/>
            <a:chOff x="-4837325" y="3971575"/>
            <a:chExt cx="292225" cy="291450"/>
          </a:xfrm>
        </p:grpSpPr>
        <p:sp>
          <p:nvSpPr>
            <p:cNvPr id="9195" name="Google Shape;9195;p8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84"/>
          <p:cNvGrpSpPr/>
          <p:nvPr/>
        </p:nvGrpSpPr>
        <p:grpSpPr>
          <a:xfrm>
            <a:off x="6256364" y="1714185"/>
            <a:ext cx="430998" cy="369730"/>
            <a:chOff x="-3037625" y="3254850"/>
            <a:chExt cx="299325" cy="256775"/>
          </a:xfrm>
        </p:grpSpPr>
        <p:sp>
          <p:nvSpPr>
            <p:cNvPr id="9202" name="Google Shape;9202;p8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84"/>
          <p:cNvGrpSpPr/>
          <p:nvPr/>
        </p:nvGrpSpPr>
        <p:grpSpPr>
          <a:xfrm>
            <a:off x="6260324" y="2204615"/>
            <a:ext cx="423079" cy="420811"/>
            <a:chOff x="-3031325" y="3597450"/>
            <a:chExt cx="293825" cy="292250"/>
          </a:xfrm>
        </p:grpSpPr>
        <p:sp>
          <p:nvSpPr>
            <p:cNvPr id="9207" name="Google Shape;9207;p8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84"/>
          <p:cNvGrpSpPr/>
          <p:nvPr/>
        </p:nvGrpSpPr>
        <p:grpSpPr>
          <a:xfrm>
            <a:off x="6272798" y="2781214"/>
            <a:ext cx="421927" cy="370882"/>
            <a:chOff x="-3030525" y="3973150"/>
            <a:chExt cx="293025" cy="257575"/>
          </a:xfrm>
        </p:grpSpPr>
        <p:sp>
          <p:nvSpPr>
            <p:cNvPr id="9212" name="Google Shape;9212;p8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84"/>
          <p:cNvGrpSpPr/>
          <p:nvPr/>
        </p:nvGrpSpPr>
        <p:grpSpPr>
          <a:xfrm>
            <a:off x="1374391" y="3369426"/>
            <a:ext cx="421927" cy="297195"/>
            <a:chOff x="-1199300" y="3279250"/>
            <a:chExt cx="293025" cy="206400"/>
          </a:xfrm>
        </p:grpSpPr>
        <p:sp>
          <p:nvSpPr>
            <p:cNvPr id="9215" name="Google Shape;9215;p8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84"/>
          <p:cNvGrpSpPr/>
          <p:nvPr/>
        </p:nvGrpSpPr>
        <p:grpSpPr>
          <a:xfrm>
            <a:off x="1381477" y="1688773"/>
            <a:ext cx="444605" cy="420559"/>
            <a:chOff x="-6338550" y="3272950"/>
            <a:chExt cx="308775" cy="292075"/>
          </a:xfrm>
        </p:grpSpPr>
        <p:sp>
          <p:nvSpPr>
            <p:cNvPr id="9220" name="Google Shape;9220;p8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84"/>
          <p:cNvGrpSpPr/>
          <p:nvPr/>
        </p:nvGrpSpPr>
        <p:grpSpPr>
          <a:xfrm>
            <a:off x="1392817" y="2205194"/>
            <a:ext cx="421927" cy="419659"/>
            <a:chOff x="-6329100" y="3632100"/>
            <a:chExt cx="293025" cy="291450"/>
          </a:xfrm>
        </p:grpSpPr>
        <p:sp>
          <p:nvSpPr>
            <p:cNvPr id="9224" name="Google Shape;9224;p8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84"/>
          <p:cNvGrpSpPr/>
          <p:nvPr/>
        </p:nvGrpSpPr>
        <p:grpSpPr>
          <a:xfrm>
            <a:off x="1405867" y="2756828"/>
            <a:ext cx="419623" cy="419659"/>
            <a:chOff x="-6329875" y="3992050"/>
            <a:chExt cx="291425" cy="291450"/>
          </a:xfrm>
        </p:grpSpPr>
        <p:sp>
          <p:nvSpPr>
            <p:cNvPr id="9228" name="Google Shape;9228;p8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84"/>
          <p:cNvGrpSpPr/>
          <p:nvPr/>
        </p:nvGrpSpPr>
        <p:grpSpPr>
          <a:xfrm>
            <a:off x="4092004" y="1687530"/>
            <a:ext cx="423079" cy="423043"/>
            <a:chOff x="-4478975" y="3251700"/>
            <a:chExt cx="293825" cy="293800"/>
          </a:xfrm>
        </p:grpSpPr>
        <p:sp>
          <p:nvSpPr>
            <p:cNvPr id="9233" name="Google Shape;9233;p8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84"/>
          <p:cNvGrpSpPr/>
          <p:nvPr/>
        </p:nvGrpSpPr>
        <p:grpSpPr>
          <a:xfrm>
            <a:off x="4092004" y="2205192"/>
            <a:ext cx="423079" cy="419659"/>
            <a:chOff x="-4475825" y="3612425"/>
            <a:chExt cx="293825" cy="291450"/>
          </a:xfrm>
        </p:grpSpPr>
        <p:sp>
          <p:nvSpPr>
            <p:cNvPr id="9237" name="Google Shape;9237;p8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84"/>
          <p:cNvGrpSpPr/>
          <p:nvPr/>
        </p:nvGrpSpPr>
        <p:grpSpPr>
          <a:xfrm>
            <a:off x="4101077" y="2756844"/>
            <a:ext cx="428730" cy="419623"/>
            <a:chOff x="-4480550" y="3970800"/>
            <a:chExt cx="297750" cy="291425"/>
          </a:xfrm>
        </p:grpSpPr>
        <p:sp>
          <p:nvSpPr>
            <p:cNvPr id="9241" name="Google Shape;9241;p8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84"/>
          <p:cNvGrpSpPr/>
          <p:nvPr/>
        </p:nvGrpSpPr>
        <p:grpSpPr>
          <a:xfrm>
            <a:off x="6804910" y="1689221"/>
            <a:ext cx="415123" cy="419659"/>
            <a:chOff x="-2668225" y="3239075"/>
            <a:chExt cx="288300" cy="291450"/>
          </a:xfrm>
        </p:grpSpPr>
        <p:sp>
          <p:nvSpPr>
            <p:cNvPr id="9244" name="Google Shape;9244;p8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84"/>
          <p:cNvGrpSpPr/>
          <p:nvPr/>
        </p:nvGrpSpPr>
        <p:grpSpPr>
          <a:xfrm>
            <a:off x="6802066" y="2205191"/>
            <a:ext cx="420811" cy="419659"/>
            <a:chOff x="-2671375" y="3597450"/>
            <a:chExt cx="292250" cy="291450"/>
          </a:xfrm>
        </p:grpSpPr>
        <p:sp>
          <p:nvSpPr>
            <p:cNvPr id="9250" name="Google Shape;9250;p8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84"/>
          <p:cNvGrpSpPr/>
          <p:nvPr/>
        </p:nvGrpSpPr>
        <p:grpSpPr>
          <a:xfrm>
            <a:off x="6812849" y="2755691"/>
            <a:ext cx="423043" cy="421927"/>
            <a:chOff x="-2670575" y="3956600"/>
            <a:chExt cx="293800" cy="293025"/>
          </a:xfrm>
        </p:grpSpPr>
        <p:sp>
          <p:nvSpPr>
            <p:cNvPr id="9253" name="Google Shape;9253;p8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84"/>
          <p:cNvGrpSpPr/>
          <p:nvPr/>
        </p:nvGrpSpPr>
        <p:grpSpPr>
          <a:xfrm>
            <a:off x="3070370" y="3311947"/>
            <a:ext cx="426462" cy="418363"/>
            <a:chOff x="-1183550" y="3586525"/>
            <a:chExt cx="296175" cy="290550"/>
          </a:xfrm>
        </p:grpSpPr>
        <p:sp>
          <p:nvSpPr>
            <p:cNvPr id="9258" name="Google Shape;9258;p8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84"/>
          <p:cNvGrpSpPr/>
          <p:nvPr/>
        </p:nvGrpSpPr>
        <p:grpSpPr>
          <a:xfrm>
            <a:off x="1928310" y="2203826"/>
            <a:ext cx="432150" cy="422395"/>
            <a:chOff x="-5974675" y="3632100"/>
            <a:chExt cx="300125" cy="293350"/>
          </a:xfrm>
        </p:grpSpPr>
        <p:sp>
          <p:nvSpPr>
            <p:cNvPr id="9268" name="Google Shape;9268;p8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84"/>
          <p:cNvGrpSpPr/>
          <p:nvPr/>
        </p:nvGrpSpPr>
        <p:grpSpPr>
          <a:xfrm>
            <a:off x="1958351" y="2755694"/>
            <a:ext cx="395865" cy="421927"/>
            <a:chOff x="-5971525" y="3990475"/>
            <a:chExt cx="274925" cy="293025"/>
          </a:xfrm>
        </p:grpSpPr>
        <p:sp>
          <p:nvSpPr>
            <p:cNvPr id="9272" name="Google Shape;9272;p8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84"/>
          <p:cNvGrpSpPr/>
          <p:nvPr/>
        </p:nvGrpSpPr>
        <p:grpSpPr>
          <a:xfrm>
            <a:off x="4631558" y="1689798"/>
            <a:ext cx="420775" cy="418507"/>
            <a:chOff x="-4118225" y="3253275"/>
            <a:chExt cx="292225" cy="290650"/>
          </a:xfrm>
        </p:grpSpPr>
        <p:sp>
          <p:nvSpPr>
            <p:cNvPr id="9277" name="Google Shape;9277;p8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84"/>
          <p:cNvGrpSpPr/>
          <p:nvPr/>
        </p:nvGrpSpPr>
        <p:grpSpPr>
          <a:xfrm>
            <a:off x="4682008" y="2204922"/>
            <a:ext cx="319874" cy="420199"/>
            <a:chOff x="-4082800" y="3612425"/>
            <a:chExt cx="222150" cy="291825"/>
          </a:xfrm>
        </p:grpSpPr>
        <p:sp>
          <p:nvSpPr>
            <p:cNvPr id="9280" name="Google Shape;9280;p8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84"/>
          <p:cNvGrpSpPr/>
          <p:nvPr/>
        </p:nvGrpSpPr>
        <p:grpSpPr>
          <a:xfrm>
            <a:off x="4643456" y="2769876"/>
            <a:ext cx="420775" cy="393561"/>
            <a:chOff x="-4118225" y="3990475"/>
            <a:chExt cx="292225" cy="273325"/>
          </a:xfrm>
        </p:grpSpPr>
        <p:sp>
          <p:nvSpPr>
            <p:cNvPr id="9284" name="Google Shape;9284;p8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84"/>
          <p:cNvGrpSpPr/>
          <p:nvPr/>
        </p:nvGrpSpPr>
        <p:grpSpPr>
          <a:xfrm>
            <a:off x="7354110" y="1688087"/>
            <a:ext cx="394713" cy="421927"/>
            <a:chOff x="-2312225" y="3238300"/>
            <a:chExt cx="274125" cy="293025"/>
          </a:xfrm>
        </p:grpSpPr>
        <p:sp>
          <p:nvSpPr>
            <p:cNvPr id="9289" name="Google Shape;9289;p8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84"/>
          <p:cNvGrpSpPr/>
          <p:nvPr/>
        </p:nvGrpSpPr>
        <p:grpSpPr>
          <a:xfrm>
            <a:off x="7341062" y="2153586"/>
            <a:ext cx="420811" cy="522864"/>
            <a:chOff x="-2310650" y="3525775"/>
            <a:chExt cx="292250" cy="363125"/>
          </a:xfrm>
        </p:grpSpPr>
        <p:sp>
          <p:nvSpPr>
            <p:cNvPr id="9292" name="Google Shape;9292;p8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84"/>
          <p:cNvGrpSpPr/>
          <p:nvPr/>
        </p:nvGrpSpPr>
        <p:grpSpPr>
          <a:xfrm>
            <a:off x="7351827" y="2756825"/>
            <a:ext cx="423079" cy="419659"/>
            <a:chOff x="-2310650" y="3958175"/>
            <a:chExt cx="293825" cy="291450"/>
          </a:xfrm>
        </p:grpSpPr>
        <p:sp>
          <p:nvSpPr>
            <p:cNvPr id="9297" name="Google Shape;9297;p8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84"/>
          <p:cNvGrpSpPr/>
          <p:nvPr/>
        </p:nvGrpSpPr>
        <p:grpSpPr>
          <a:xfrm>
            <a:off x="4718688" y="3308459"/>
            <a:ext cx="424159" cy="419659"/>
            <a:chOff x="-1182750" y="3962900"/>
            <a:chExt cx="294575" cy="291450"/>
          </a:xfrm>
        </p:grpSpPr>
        <p:sp>
          <p:nvSpPr>
            <p:cNvPr id="9300" name="Google Shape;9300;p8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84"/>
          <p:cNvGrpSpPr/>
          <p:nvPr/>
        </p:nvGrpSpPr>
        <p:grpSpPr>
          <a:xfrm>
            <a:off x="2471824" y="1689223"/>
            <a:ext cx="424195" cy="419659"/>
            <a:chOff x="-5611575" y="3272950"/>
            <a:chExt cx="294600" cy="291450"/>
          </a:xfrm>
        </p:grpSpPr>
        <p:sp>
          <p:nvSpPr>
            <p:cNvPr id="9308" name="Google Shape;9308;p8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84"/>
          <p:cNvGrpSpPr/>
          <p:nvPr/>
        </p:nvGrpSpPr>
        <p:grpSpPr>
          <a:xfrm>
            <a:off x="2471824" y="2205770"/>
            <a:ext cx="424195" cy="418507"/>
            <a:chOff x="-5613150" y="3632900"/>
            <a:chExt cx="294600" cy="290650"/>
          </a:xfrm>
        </p:grpSpPr>
        <p:sp>
          <p:nvSpPr>
            <p:cNvPr id="9314" name="Google Shape;9314;p8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84"/>
          <p:cNvGrpSpPr/>
          <p:nvPr/>
        </p:nvGrpSpPr>
        <p:grpSpPr>
          <a:xfrm>
            <a:off x="5155210" y="1689438"/>
            <a:ext cx="434634" cy="419227"/>
            <a:chOff x="-3768700" y="3253275"/>
            <a:chExt cx="301850" cy="291150"/>
          </a:xfrm>
        </p:grpSpPr>
        <p:sp>
          <p:nvSpPr>
            <p:cNvPr id="9317" name="Google Shape;9317;p8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84"/>
          <p:cNvGrpSpPr/>
          <p:nvPr/>
        </p:nvGrpSpPr>
        <p:grpSpPr>
          <a:xfrm>
            <a:off x="5159293" y="2217090"/>
            <a:ext cx="426462" cy="395865"/>
            <a:chOff x="-3808700" y="3628950"/>
            <a:chExt cx="296175" cy="274925"/>
          </a:xfrm>
        </p:grpSpPr>
        <p:sp>
          <p:nvSpPr>
            <p:cNvPr id="9321" name="Google Shape;9321;p8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84"/>
          <p:cNvGrpSpPr/>
          <p:nvPr/>
        </p:nvGrpSpPr>
        <p:grpSpPr>
          <a:xfrm>
            <a:off x="5224504" y="2756412"/>
            <a:ext cx="419443" cy="420487"/>
            <a:chOff x="-3771675" y="3971775"/>
            <a:chExt cx="291300" cy="292025"/>
          </a:xfrm>
        </p:grpSpPr>
        <p:sp>
          <p:nvSpPr>
            <p:cNvPr id="9325" name="Google Shape;9325;p8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84"/>
          <p:cNvGrpSpPr/>
          <p:nvPr/>
        </p:nvGrpSpPr>
        <p:grpSpPr>
          <a:xfrm>
            <a:off x="7885948" y="1716461"/>
            <a:ext cx="420271" cy="320774"/>
            <a:chOff x="-1951475" y="3273100"/>
            <a:chExt cx="291875" cy="222775"/>
          </a:xfrm>
        </p:grpSpPr>
        <p:sp>
          <p:nvSpPr>
            <p:cNvPr id="9331" name="Google Shape;9331;p8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84"/>
          <p:cNvGrpSpPr/>
          <p:nvPr/>
        </p:nvGrpSpPr>
        <p:grpSpPr>
          <a:xfrm>
            <a:off x="7883429" y="2205191"/>
            <a:ext cx="425310" cy="419659"/>
            <a:chOff x="-1951475" y="3597450"/>
            <a:chExt cx="295375" cy="291450"/>
          </a:xfrm>
        </p:grpSpPr>
        <p:sp>
          <p:nvSpPr>
            <p:cNvPr id="9335" name="Google Shape;9335;p8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84"/>
          <p:cNvGrpSpPr/>
          <p:nvPr/>
        </p:nvGrpSpPr>
        <p:grpSpPr>
          <a:xfrm>
            <a:off x="7885680" y="2756825"/>
            <a:ext cx="444605" cy="419659"/>
            <a:chOff x="-1960150" y="3956600"/>
            <a:chExt cx="308775" cy="291450"/>
          </a:xfrm>
        </p:grpSpPr>
        <p:sp>
          <p:nvSpPr>
            <p:cNvPr id="9340" name="Google Shape;9340;p8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2" name="Google Shape;9342;p84"/>
          <p:cNvGrpSpPr/>
          <p:nvPr/>
        </p:nvGrpSpPr>
        <p:grpSpPr>
          <a:xfrm>
            <a:off x="1939718" y="3307636"/>
            <a:ext cx="420775" cy="420775"/>
            <a:chOff x="-804700" y="3226500"/>
            <a:chExt cx="292225" cy="292225"/>
          </a:xfrm>
        </p:grpSpPr>
        <p:sp>
          <p:nvSpPr>
            <p:cNvPr id="9343" name="Google Shape;9343;p8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84"/>
          <p:cNvGrpSpPr/>
          <p:nvPr/>
        </p:nvGrpSpPr>
        <p:grpSpPr>
          <a:xfrm>
            <a:off x="3019809" y="1688647"/>
            <a:ext cx="420775" cy="420811"/>
            <a:chOff x="-5251625" y="3272950"/>
            <a:chExt cx="292225" cy="292250"/>
          </a:xfrm>
        </p:grpSpPr>
        <p:sp>
          <p:nvSpPr>
            <p:cNvPr id="9351" name="Google Shape;9351;p8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84"/>
          <p:cNvGrpSpPr/>
          <p:nvPr/>
        </p:nvGrpSpPr>
        <p:grpSpPr>
          <a:xfrm>
            <a:off x="3032265" y="2756270"/>
            <a:ext cx="419659" cy="420775"/>
            <a:chOff x="-5251625" y="3991275"/>
            <a:chExt cx="291450" cy="292225"/>
          </a:xfrm>
        </p:grpSpPr>
        <p:sp>
          <p:nvSpPr>
            <p:cNvPr id="9355" name="Google Shape;9355;p8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84"/>
          <p:cNvGrpSpPr/>
          <p:nvPr/>
        </p:nvGrpSpPr>
        <p:grpSpPr>
          <a:xfrm>
            <a:off x="5772848" y="1689240"/>
            <a:ext cx="319874" cy="419623"/>
            <a:chOff x="-3365275" y="3253275"/>
            <a:chExt cx="222150" cy="291425"/>
          </a:xfrm>
        </p:grpSpPr>
        <p:sp>
          <p:nvSpPr>
            <p:cNvPr id="9361" name="Google Shape;9361;p8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84"/>
          <p:cNvGrpSpPr/>
          <p:nvPr/>
        </p:nvGrpSpPr>
        <p:grpSpPr>
          <a:xfrm>
            <a:off x="1933980" y="1689799"/>
            <a:ext cx="420811" cy="418507"/>
            <a:chOff x="-5971525" y="3273750"/>
            <a:chExt cx="292250" cy="290650"/>
          </a:xfrm>
        </p:grpSpPr>
        <p:sp>
          <p:nvSpPr>
            <p:cNvPr id="9364" name="Google Shape;9364;p8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84"/>
          <p:cNvGrpSpPr/>
          <p:nvPr/>
        </p:nvGrpSpPr>
        <p:grpSpPr>
          <a:xfrm>
            <a:off x="5746786" y="2204058"/>
            <a:ext cx="371998" cy="421927"/>
            <a:chOff x="-3383375" y="3611625"/>
            <a:chExt cx="258350" cy="293025"/>
          </a:xfrm>
        </p:grpSpPr>
        <p:sp>
          <p:nvSpPr>
            <p:cNvPr id="9367" name="Google Shape;9367;p8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84"/>
          <p:cNvGrpSpPr/>
          <p:nvPr/>
        </p:nvGrpSpPr>
        <p:grpSpPr>
          <a:xfrm>
            <a:off x="5809135" y="2756826"/>
            <a:ext cx="271097" cy="419659"/>
            <a:chOff x="-3347950" y="3971575"/>
            <a:chExt cx="188275" cy="291450"/>
          </a:xfrm>
        </p:grpSpPr>
        <p:sp>
          <p:nvSpPr>
            <p:cNvPr id="9370" name="Google Shape;9370;p8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84"/>
          <p:cNvGrpSpPr/>
          <p:nvPr/>
        </p:nvGrpSpPr>
        <p:grpSpPr>
          <a:xfrm>
            <a:off x="858994" y="3307061"/>
            <a:ext cx="371998" cy="421927"/>
            <a:chOff x="-1575775" y="3238300"/>
            <a:chExt cx="258350" cy="293025"/>
          </a:xfrm>
        </p:grpSpPr>
        <p:sp>
          <p:nvSpPr>
            <p:cNvPr id="9374" name="Google Shape;9374;p8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84"/>
          <p:cNvGrpSpPr/>
          <p:nvPr/>
        </p:nvGrpSpPr>
        <p:grpSpPr>
          <a:xfrm>
            <a:off x="4153362" y="3318663"/>
            <a:ext cx="421927" cy="399248"/>
            <a:chOff x="-1592325" y="3957400"/>
            <a:chExt cx="293025" cy="277275"/>
          </a:xfrm>
        </p:grpSpPr>
        <p:sp>
          <p:nvSpPr>
            <p:cNvPr id="9380" name="Google Shape;9380;p8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84"/>
          <p:cNvGrpSpPr/>
          <p:nvPr/>
        </p:nvGrpSpPr>
        <p:grpSpPr>
          <a:xfrm>
            <a:off x="3640232" y="3310744"/>
            <a:ext cx="369730" cy="420775"/>
            <a:chOff x="-778700" y="3612425"/>
            <a:chExt cx="256775" cy="292225"/>
          </a:xfrm>
        </p:grpSpPr>
        <p:sp>
          <p:nvSpPr>
            <p:cNvPr id="9385" name="Google Shape;9385;p8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84"/>
          <p:cNvGrpSpPr/>
          <p:nvPr/>
        </p:nvGrpSpPr>
        <p:grpSpPr>
          <a:xfrm>
            <a:off x="6111733" y="3828305"/>
            <a:ext cx="340731" cy="387641"/>
            <a:chOff x="7728464" y="1561258"/>
            <a:chExt cx="349719" cy="397866"/>
          </a:xfrm>
        </p:grpSpPr>
        <p:sp>
          <p:nvSpPr>
            <p:cNvPr id="9392" name="Google Shape;9392;p8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84"/>
          <p:cNvGrpSpPr/>
          <p:nvPr/>
        </p:nvGrpSpPr>
        <p:grpSpPr>
          <a:xfrm>
            <a:off x="4034702" y="3828305"/>
            <a:ext cx="387681" cy="387641"/>
            <a:chOff x="5611350" y="1561258"/>
            <a:chExt cx="397907" cy="397866"/>
          </a:xfrm>
        </p:grpSpPr>
        <p:sp>
          <p:nvSpPr>
            <p:cNvPr id="9395" name="Google Shape;9395;p8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84"/>
          <p:cNvGrpSpPr/>
          <p:nvPr/>
        </p:nvGrpSpPr>
        <p:grpSpPr>
          <a:xfrm>
            <a:off x="4553987" y="3925571"/>
            <a:ext cx="387610" cy="193109"/>
            <a:chOff x="6140660" y="1661097"/>
            <a:chExt cx="397835" cy="198202"/>
          </a:xfrm>
        </p:grpSpPr>
        <p:sp>
          <p:nvSpPr>
            <p:cNvPr id="9400" name="Google Shape;9400;p8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84"/>
          <p:cNvGrpSpPr/>
          <p:nvPr/>
        </p:nvGrpSpPr>
        <p:grpSpPr>
          <a:xfrm>
            <a:off x="5073202" y="3828305"/>
            <a:ext cx="387681" cy="387641"/>
            <a:chOff x="6669907" y="1561258"/>
            <a:chExt cx="397907" cy="397866"/>
          </a:xfrm>
        </p:grpSpPr>
        <p:sp>
          <p:nvSpPr>
            <p:cNvPr id="9405" name="Google Shape;9405;p8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0" name="Google Shape;9410;p84"/>
          <p:cNvGrpSpPr/>
          <p:nvPr/>
        </p:nvGrpSpPr>
        <p:grpSpPr>
          <a:xfrm>
            <a:off x="5592488" y="3828305"/>
            <a:ext cx="387641" cy="387641"/>
            <a:chOff x="7199196" y="1561258"/>
            <a:chExt cx="397866" cy="397866"/>
          </a:xfrm>
        </p:grpSpPr>
        <p:sp>
          <p:nvSpPr>
            <p:cNvPr id="9411" name="Google Shape;9411;p8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84"/>
          <p:cNvGrpSpPr/>
          <p:nvPr/>
        </p:nvGrpSpPr>
        <p:grpSpPr>
          <a:xfrm>
            <a:off x="1958433" y="3885842"/>
            <a:ext cx="387681" cy="272572"/>
            <a:chOff x="3386036" y="1746339"/>
            <a:chExt cx="397907" cy="279762"/>
          </a:xfrm>
        </p:grpSpPr>
        <p:sp>
          <p:nvSpPr>
            <p:cNvPr id="9415" name="Google Shape;9415;p8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84"/>
          <p:cNvGrpSpPr/>
          <p:nvPr/>
        </p:nvGrpSpPr>
        <p:grpSpPr>
          <a:xfrm>
            <a:off x="2483722" y="2756270"/>
            <a:ext cx="424195" cy="420775"/>
            <a:chOff x="-5613150" y="3991275"/>
            <a:chExt cx="294600" cy="292225"/>
          </a:xfrm>
        </p:grpSpPr>
        <p:sp>
          <p:nvSpPr>
            <p:cNvPr id="9418" name="Google Shape;9418;p8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84"/>
          <p:cNvGrpSpPr/>
          <p:nvPr/>
        </p:nvGrpSpPr>
        <p:grpSpPr>
          <a:xfrm>
            <a:off x="2996130" y="3828288"/>
            <a:ext cx="387681" cy="387681"/>
            <a:chOff x="4417380" y="1687279"/>
            <a:chExt cx="397907" cy="397907"/>
          </a:xfrm>
        </p:grpSpPr>
        <p:sp>
          <p:nvSpPr>
            <p:cNvPr id="9428" name="Google Shape;9428;p8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84"/>
          <p:cNvGrpSpPr/>
          <p:nvPr/>
        </p:nvGrpSpPr>
        <p:grpSpPr>
          <a:xfrm>
            <a:off x="7942611" y="3308537"/>
            <a:ext cx="387661" cy="387661"/>
            <a:chOff x="2869999" y="1687279"/>
            <a:chExt cx="397887" cy="397887"/>
          </a:xfrm>
        </p:grpSpPr>
        <p:sp>
          <p:nvSpPr>
            <p:cNvPr id="9431" name="Google Shape;9431;p8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84"/>
          <p:cNvGrpSpPr/>
          <p:nvPr/>
        </p:nvGrpSpPr>
        <p:grpSpPr>
          <a:xfrm>
            <a:off x="2477718" y="3828664"/>
            <a:ext cx="386807" cy="386929"/>
            <a:chOff x="3902887" y="1687655"/>
            <a:chExt cx="397010" cy="397135"/>
          </a:xfrm>
        </p:grpSpPr>
        <p:sp>
          <p:nvSpPr>
            <p:cNvPr id="9434" name="Google Shape;9434;p8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84"/>
          <p:cNvGrpSpPr/>
          <p:nvPr/>
        </p:nvGrpSpPr>
        <p:grpSpPr>
          <a:xfrm>
            <a:off x="3515416" y="3828288"/>
            <a:ext cx="387681" cy="387681"/>
            <a:chOff x="4933458" y="1687279"/>
            <a:chExt cx="397907" cy="397907"/>
          </a:xfrm>
        </p:grpSpPr>
        <p:sp>
          <p:nvSpPr>
            <p:cNvPr id="9437" name="Google Shape;9437;p8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84"/>
          <p:cNvGrpSpPr/>
          <p:nvPr/>
        </p:nvGrpSpPr>
        <p:grpSpPr>
          <a:xfrm>
            <a:off x="6348367" y="3308537"/>
            <a:ext cx="387661" cy="387661"/>
            <a:chOff x="1379798" y="1723250"/>
            <a:chExt cx="397887" cy="397887"/>
          </a:xfrm>
        </p:grpSpPr>
        <p:sp>
          <p:nvSpPr>
            <p:cNvPr id="9440" name="Google Shape;9440;p8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84"/>
          <p:cNvGrpSpPr/>
          <p:nvPr/>
        </p:nvGrpSpPr>
        <p:grpSpPr>
          <a:xfrm>
            <a:off x="5286246" y="3308537"/>
            <a:ext cx="387681" cy="387661"/>
            <a:chOff x="266768" y="1721375"/>
            <a:chExt cx="397907" cy="397887"/>
          </a:xfrm>
        </p:grpSpPr>
        <p:sp>
          <p:nvSpPr>
            <p:cNvPr id="9445" name="Google Shape;9445;p8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84"/>
          <p:cNvGrpSpPr/>
          <p:nvPr/>
        </p:nvGrpSpPr>
        <p:grpSpPr>
          <a:xfrm>
            <a:off x="5817327" y="3308537"/>
            <a:ext cx="387641" cy="387661"/>
            <a:chOff x="864491" y="1723250"/>
            <a:chExt cx="397866" cy="397887"/>
          </a:xfrm>
        </p:grpSpPr>
        <p:sp>
          <p:nvSpPr>
            <p:cNvPr id="9448" name="Google Shape;9448;p8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1" name="Google Shape;9451;p84"/>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2" name="Google Shape;9452;p84"/>
          <p:cNvGrpSpPr/>
          <p:nvPr/>
        </p:nvGrpSpPr>
        <p:grpSpPr>
          <a:xfrm>
            <a:off x="3016407" y="2204348"/>
            <a:ext cx="427578" cy="421351"/>
            <a:chOff x="-5254775" y="3631325"/>
            <a:chExt cx="296950" cy="292625"/>
          </a:xfrm>
        </p:grpSpPr>
        <p:sp>
          <p:nvSpPr>
            <p:cNvPr id="9453" name="Google Shape;9453;p8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84"/>
          <p:cNvGrpSpPr/>
          <p:nvPr/>
        </p:nvGrpSpPr>
        <p:grpSpPr>
          <a:xfrm>
            <a:off x="7411672" y="3308924"/>
            <a:ext cx="387539" cy="386888"/>
            <a:chOff x="2408992" y="1722875"/>
            <a:chExt cx="397761" cy="397093"/>
          </a:xfrm>
        </p:grpSpPr>
        <p:sp>
          <p:nvSpPr>
            <p:cNvPr id="9461" name="Google Shape;9461;p8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84"/>
          <p:cNvGrpSpPr/>
          <p:nvPr/>
        </p:nvGrpSpPr>
        <p:grpSpPr>
          <a:xfrm>
            <a:off x="2503892" y="3309051"/>
            <a:ext cx="423079" cy="424159"/>
            <a:chOff x="-1591550" y="3597475"/>
            <a:chExt cx="293825" cy="294575"/>
          </a:xfrm>
        </p:grpSpPr>
        <p:sp>
          <p:nvSpPr>
            <p:cNvPr id="9464" name="Google Shape;9464;p8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70" name="Shape 9470"/>
        <p:cNvGrpSpPr/>
        <p:nvPr/>
      </p:nvGrpSpPr>
      <p:grpSpPr>
        <a:xfrm>
          <a:off x="0" y="0"/>
          <a:ext cx="0" cy="0"/>
          <a:chOff x="0" y="0"/>
          <a:chExt cx="0" cy="0"/>
        </a:xfrm>
      </p:grpSpPr>
      <p:pic>
        <p:nvPicPr>
          <p:cNvPr id="9471" name="Google Shape;9471;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11" name="Shape 711"/>
        <p:cNvGrpSpPr/>
        <p:nvPr/>
      </p:nvGrpSpPr>
      <p:grpSpPr>
        <a:xfrm>
          <a:off x="0" y="0"/>
          <a:ext cx="0" cy="0"/>
          <a:chOff x="0" y="0"/>
          <a:chExt cx="0" cy="0"/>
        </a:xfrm>
      </p:grpSpPr>
      <p:sp>
        <p:nvSpPr>
          <p:cNvPr id="712" name="Google Shape;712;p36"/>
          <p:cNvSpPr txBox="1"/>
          <p:nvPr>
            <p:ph type="title"/>
          </p:nvPr>
        </p:nvSpPr>
        <p:spPr>
          <a:xfrm>
            <a:off x="713225" y="2302475"/>
            <a:ext cx="4041000" cy="56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Guess Who</a:t>
            </a:r>
            <a:endParaRPr/>
          </a:p>
        </p:txBody>
      </p:sp>
      <p:sp>
        <p:nvSpPr>
          <p:cNvPr id="713" name="Google Shape;713;p36"/>
          <p:cNvSpPr/>
          <p:nvPr/>
        </p:nvSpPr>
        <p:spPr>
          <a:xfrm>
            <a:off x="1363843" y="1014324"/>
            <a:ext cx="1231389" cy="1007877"/>
          </a:xfrm>
          <a:custGeom>
            <a:rect b="b" l="l" r="r" t="t"/>
            <a:pathLst>
              <a:path extrusionOk="0" h="21114" w="25795">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6"/>
          <p:cNvSpPr txBox="1"/>
          <p:nvPr>
            <p:ph idx="1" type="subTitle"/>
          </p:nvPr>
        </p:nvSpPr>
        <p:spPr>
          <a:xfrm>
            <a:off x="713225" y="2899850"/>
            <a:ext cx="2827200" cy="700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This is the subtitle that </a:t>
            </a:r>
            <a:r>
              <a:rPr lang="en"/>
              <a:t>makes</a:t>
            </a:r>
            <a:r>
              <a:rPr lang="en"/>
              <a:t> it comprehensible</a:t>
            </a:r>
            <a:endParaRPr/>
          </a:p>
        </p:txBody>
      </p:sp>
      <p:sp>
        <p:nvSpPr>
          <p:cNvPr id="715" name="Google Shape;715;p36"/>
          <p:cNvSpPr txBox="1"/>
          <p:nvPr>
            <p:ph idx="2" type="title"/>
          </p:nvPr>
        </p:nvSpPr>
        <p:spPr>
          <a:xfrm>
            <a:off x="725972" y="1194350"/>
            <a:ext cx="4041300" cy="96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rPr>
              <a:t>01</a:t>
            </a:r>
            <a:endParaRPr>
              <a:solidFill>
                <a:srgbClr val="FFFFFF"/>
              </a:solidFill>
            </a:endParaRPr>
          </a:p>
        </p:txBody>
      </p:sp>
      <p:sp>
        <p:nvSpPr>
          <p:cNvPr id="716" name="Google Shape;716;p36"/>
          <p:cNvSpPr/>
          <p:nvPr/>
        </p:nvSpPr>
        <p:spPr>
          <a:xfrm rot="330776">
            <a:off x="5425415" y="954842"/>
            <a:ext cx="2095583" cy="3350872"/>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6"/>
          <p:cNvSpPr/>
          <p:nvPr/>
        </p:nvSpPr>
        <p:spPr>
          <a:xfrm rot="-380931">
            <a:off x="5471853" y="1012772"/>
            <a:ext cx="2095564" cy="3350968"/>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1"/>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 name="Google Shape;718;p36"/>
          <p:cNvGrpSpPr/>
          <p:nvPr/>
        </p:nvGrpSpPr>
        <p:grpSpPr>
          <a:xfrm>
            <a:off x="6071713" y="1823328"/>
            <a:ext cx="802970" cy="1148342"/>
            <a:chOff x="7581313" y="1967253"/>
            <a:chExt cx="802970" cy="1148342"/>
          </a:xfrm>
        </p:grpSpPr>
        <p:sp>
          <p:nvSpPr>
            <p:cNvPr id="719" name="Google Shape;719;p36"/>
            <p:cNvSpPr/>
            <p:nvPr/>
          </p:nvSpPr>
          <p:spPr>
            <a:xfrm>
              <a:off x="7581313" y="2331003"/>
              <a:ext cx="802970" cy="784592"/>
            </a:xfrm>
            <a:custGeom>
              <a:rect b="b" l="l" r="r" t="t"/>
              <a:pathLst>
                <a:path extrusionOk="0" h="4440" w="4544">
                  <a:moveTo>
                    <a:pt x="1457" y="0"/>
                  </a:moveTo>
                  <a:cubicBezTo>
                    <a:pt x="1453" y="0"/>
                    <a:pt x="1449" y="0"/>
                    <a:pt x="1446" y="0"/>
                  </a:cubicBezTo>
                  <a:cubicBezTo>
                    <a:pt x="1305" y="3"/>
                    <a:pt x="1246" y="98"/>
                    <a:pt x="1302" y="227"/>
                  </a:cubicBezTo>
                  <a:cubicBezTo>
                    <a:pt x="1329" y="292"/>
                    <a:pt x="1376" y="342"/>
                    <a:pt x="1427" y="389"/>
                  </a:cubicBezTo>
                  <a:cubicBezTo>
                    <a:pt x="1537" y="488"/>
                    <a:pt x="1666" y="561"/>
                    <a:pt x="1796" y="631"/>
                  </a:cubicBezTo>
                  <a:cubicBezTo>
                    <a:pt x="1956" y="719"/>
                    <a:pt x="2119" y="803"/>
                    <a:pt x="2279" y="893"/>
                  </a:cubicBezTo>
                  <a:cubicBezTo>
                    <a:pt x="2361" y="938"/>
                    <a:pt x="2438" y="991"/>
                    <a:pt x="2499" y="1066"/>
                  </a:cubicBezTo>
                  <a:cubicBezTo>
                    <a:pt x="2485" y="1079"/>
                    <a:pt x="2472" y="1080"/>
                    <a:pt x="2458" y="1080"/>
                  </a:cubicBezTo>
                  <a:cubicBezTo>
                    <a:pt x="2454" y="1080"/>
                    <a:pt x="2450" y="1080"/>
                    <a:pt x="2445" y="1080"/>
                  </a:cubicBezTo>
                  <a:cubicBezTo>
                    <a:pt x="2440" y="1080"/>
                    <a:pt x="2435" y="1080"/>
                    <a:pt x="2429" y="1080"/>
                  </a:cubicBezTo>
                  <a:cubicBezTo>
                    <a:pt x="2346" y="1080"/>
                    <a:pt x="2263" y="1074"/>
                    <a:pt x="2181" y="1054"/>
                  </a:cubicBezTo>
                  <a:cubicBezTo>
                    <a:pt x="2054" y="1023"/>
                    <a:pt x="1933" y="976"/>
                    <a:pt x="1813" y="927"/>
                  </a:cubicBezTo>
                  <a:cubicBezTo>
                    <a:pt x="1595" y="835"/>
                    <a:pt x="1376" y="745"/>
                    <a:pt x="1145" y="689"/>
                  </a:cubicBezTo>
                  <a:cubicBezTo>
                    <a:pt x="1047" y="665"/>
                    <a:pt x="948" y="649"/>
                    <a:pt x="848" y="649"/>
                  </a:cubicBezTo>
                  <a:cubicBezTo>
                    <a:pt x="781" y="649"/>
                    <a:pt x="714" y="656"/>
                    <a:pt x="648" y="672"/>
                  </a:cubicBezTo>
                  <a:cubicBezTo>
                    <a:pt x="598" y="685"/>
                    <a:pt x="551" y="703"/>
                    <a:pt x="509" y="734"/>
                  </a:cubicBezTo>
                  <a:cubicBezTo>
                    <a:pt x="402" y="810"/>
                    <a:pt x="378" y="918"/>
                    <a:pt x="444" y="1032"/>
                  </a:cubicBezTo>
                  <a:cubicBezTo>
                    <a:pt x="479" y="1092"/>
                    <a:pt x="529" y="1140"/>
                    <a:pt x="585" y="1180"/>
                  </a:cubicBezTo>
                  <a:cubicBezTo>
                    <a:pt x="706" y="1267"/>
                    <a:pt x="839" y="1330"/>
                    <a:pt x="979" y="1378"/>
                  </a:cubicBezTo>
                  <a:cubicBezTo>
                    <a:pt x="1185" y="1447"/>
                    <a:pt x="1392" y="1505"/>
                    <a:pt x="1602" y="1560"/>
                  </a:cubicBezTo>
                  <a:cubicBezTo>
                    <a:pt x="1685" y="1581"/>
                    <a:pt x="1770" y="1602"/>
                    <a:pt x="1846" y="1644"/>
                  </a:cubicBezTo>
                  <a:cubicBezTo>
                    <a:pt x="1904" y="1677"/>
                    <a:pt x="1907" y="1710"/>
                    <a:pt x="1853" y="1746"/>
                  </a:cubicBezTo>
                  <a:cubicBezTo>
                    <a:pt x="1793" y="1786"/>
                    <a:pt x="1726" y="1810"/>
                    <a:pt x="1655" y="1822"/>
                  </a:cubicBezTo>
                  <a:cubicBezTo>
                    <a:pt x="1543" y="1842"/>
                    <a:pt x="1429" y="1854"/>
                    <a:pt x="1315" y="1856"/>
                  </a:cubicBezTo>
                  <a:cubicBezTo>
                    <a:pt x="1152" y="1858"/>
                    <a:pt x="989" y="1855"/>
                    <a:pt x="827" y="1864"/>
                  </a:cubicBezTo>
                  <a:cubicBezTo>
                    <a:pt x="704" y="1872"/>
                    <a:pt x="585" y="1893"/>
                    <a:pt x="470" y="1937"/>
                  </a:cubicBezTo>
                  <a:cubicBezTo>
                    <a:pt x="404" y="1962"/>
                    <a:pt x="338" y="1990"/>
                    <a:pt x="270" y="2008"/>
                  </a:cubicBezTo>
                  <a:cubicBezTo>
                    <a:pt x="185" y="2031"/>
                    <a:pt x="121" y="2083"/>
                    <a:pt x="63" y="2144"/>
                  </a:cubicBezTo>
                  <a:cubicBezTo>
                    <a:pt x="1" y="2209"/>
                    <a:pt x="4" y="2282"/>
                    <a:pt x="70" y="2344"/>
                  </a:cubicBezTo>
                  <a:cubicBezTo>
                    <a:pt x="89" y="2360"/>
                    <a:pt x="111" y="2374"/>
                    <a:pt x="132" y="2387"/>
                  </a:cubicBezTo>
                  <a:cubicBezTo>
                    <a:pt x="214" y="2438"/>
                    <a:pt x="306" y="2459"/>
                    <a:pt x="398" y="2479"/>
                  </a:cubicBezTo>
                  <a:cubicBezTo>
                    <a:pt x="570" y="2516"/>
                    <a:pt x="744" y="2531"/>
                    <a:pt x="919" y="2531"/>
                  </a:cubicBezTo>
                  <a:cubicBezTo>
                    <a:pt x="960" y="2531"/>
                    <a:pt x="1001" y="2530"/>
                    <a:pt x="1042" y="2529"/>
                  </a:cubicBezTo>
                  <a:cubicBezTo>
                    <a:pt x="1141" y="2525"/>
                    <a:pt x="1240" y="2524"/>
                    <a:pt x="1350" y="2522"/>
                  </a:cubicBezTo>
                  <a:lnTo>
                    <a:pt x="1350" y="2522"/>
                  </a:lnTo>
                  <a:cubicBezTo>
                    <a:pt x="1336" y="2578"/>
                    <a:pt x="1302" y="2606"/>
                    <a:pt x="1276" y="2639"/>
                  </a:cubicBezTo>
                  <a:cubicBezTo>
                    <a:pt x="1143" y="2804"/>
                    <a:pt x="998" y="2959"/>
                    <a:pt x="855" y="3116"/>
                  </a:cubicBezTo>
                  <a:cubicBezTo>
                    <a:pt x="688" y="3303"/>
                    <a:pt x="560" y="3512"/>
                    <a:pt x="473" y="3747"/>
                  </a:cubicBezTo>
                  <a:cubicBezTo>
                    <a:pt x="449" y="3811"/>
                    <a:pt x="431" y="3877"/>
                    <a:pt x="426" y="3945"/>
                  </a:cubicBezTo>
                  <a:cubicBezTo>
                    <a:pt x="417" y="4066"/>
                    <a:pt x="482" y="4135"/>
                    <a:pt x="599" y="4135"/>
                  </a:cubicBezTo>
                  <a:cubicBezTo>
                    <a:pt x="604" y="4135"/>
                    <a:pt x="609" y="4135"/>
                    <a:pt x="614" y="4134"/>
                  </a:cubicBezTo>
                  <a:cubicBezTo>
                    <a:pt x="683" y="4131"/>
                    <a:pt x="742" y="4106"/>
                    <a:pt x="801" y="4074"/>
                  </a:cubicBezTo>
                  <a:cubicBezTo>
                    <a:pt x="1247" y="3838"/>
                    <a:pt x="1595" y="3494"/>
                    <a:pt x="1895" y="3098"/>
                  </a:cubicBezTo>
                  <a:cubicBezTo>
                    <a:pt x="1945" y="3032"/>
                    <a:pt x="1990" y="2961"/>
                    <a:pt x="2045" y="2899"/>
                  </a:cubicBezTo>
                  <a:cubicBezTo>
                    <a:pt x="2071" y="2871"/>
                    <a:pt x="2098" y="2844"/>
                    <a:pt x="2126" y="2819"/>
                  </a:cubicBezTo>
                  <a:cubicBezTo>
                    <a:pt x="2137" y="2809"/>
                    <a:pt x="2150" y="2797"/>
                    <a:pt x="2165" y="2797"/>
                  </a:cubicBezTo>
                  <a:cubicBezTo>
                    <a:pt x="2170" y="2797"/>
                    <a:pt x="2175" y="2798"/>
                    <a:pt x="2180" y="2800"/>
                  </a:cubicBezTo>
                  <a:cubicBezTo>
                    <a:pt x="2197" y="2809"/>
                    <a:pt x="2196" y="2830"/>
                    <a:pt x="2197" y="2847"/>
                  </a:cubicBezTo>
                  <a:cubicBezTo>
                    <a:pt x="2203" y="2903"/>
                    <a:pt x="2197" y="2958"/>
                    <a:pt x="2190" y="3013"/>
                  </a:cubicBezTo>
                  <a:cubicBezTo>
                    <a:pt x="2169" y="3166"/>
                    <a:pt x="2145" y="3318"/>
                    <a:pt x="2125" y="3471"/>
                  </a:cubicBezTo>
                  <a:cubicBezTo>
                    <a:pt x="2095" y="3687"/>
                    <a:pt x="2094" y="3904"/>
                    <a:pt x="2127" y="4120"/>
                  </a:cubicBezTo>
                  <a:cubicBezTo>
                    <a:pt x="2140" y="4210"/>
                    <a:pt x="2175" y="4292"/>
                    <a:pt x="2231" y="4362"/>
                  </a:cubicBezTo>
                  <a:cubicBezTo>
                    <a:pt x="2271" y="4414"/>
                    <a:pt x="2321" y="4439"/>
                    <a:pt x="2372" y="4439"/>
                  </a:cubicBezTo>
                  <a:cubicBezTo>
                    <a:pt x="2416" y="4439"/>
                    <a:pt x="2461" y="4420"/>
                    <a:pt x="2502" y="4382"/>
                  </a:cubicBezTo>
                  <a:cubicBezTo>
                    <a:pt x="2543" y="4342"/>
                    <a:pt x="2571" y="4295"/>
                    <a:pt x="2595" y="4244"/>
                  </a:cubicBezTo>
                  <a:cubicBezTo>
                    <a:pt x="2657" y="4108"/>
                    <a:pt x="2699" y="3965"/>
                    <a:pt x="2738" y="3822"/>
                  </a:cubicBezTo>
                  <a:cubicBezTo>
                    <a:pt x="2815" y="3536"/>
                    <a:pt x="2869" y="3246"/>
                    <a:pt x="2902" y="2952"/>
                  </a:cubicBezTo>
                  <a:cubicBezTo>
                    <a:pt x="2916" y="2832"/>
                    <a:pt x="2939" y="2712"/>
                    <a:pt x="2992" y="2601"/>
                  </a:cubicBezTo>
                  <a:cubicBezTo>
                    <a:pt x="3007" y="2570"/>
                    <a:pt x="3022" y="2529"/>
                    <a:pt x="3060" y="2528"/>
                  </a:cubicBezTo>
                  <a:cubicBezTo>
                    <a:pt x="3060" y="2528"/>
                    <a:pt x="3061" y="2528"/>
                    <a:pt x="3061" y="2528"/>
                  </a:cubicBezTo>
                  <a:cubicBezTo>
                    <a:pt x="3101" y="2528"/>
                    <a:pt x="3113" y="2572"/>
                    <a:pt x="3129" y="2601"/>
                  </a:cubicBezTo>
                  <a:cubicBezTo>
                    <a:pt x="3165" y="2673"/>
                    <a:pt x="3176" y="2751"/>
                    <a:pt x="3188" y="2828"/>
                  </a:cubicBezTo>
                  <a:cubicBezTo>
                    <a:pt x="3219" y="3008"/>
                    <a:pt x="3249" y="3187"/>
                    <a:pt x="3281" y="3367"/>
                  </a:cubicBezTo>
                  <a:cubicBezTo>
                    <a:pt x="3295" y="3445"/>
                    <a:pt x="3318" y="3520"/>
                    <a:pt x="3365" y="3585"/>
                  </a:cubicBezTo>
                  <a:cubicBezTo>
                    <a:pt x="3413" y="3652"/>
                    <a:pt x="3477" y="3690"/>
                    <a:pt x="3556" y="3690"/>
                  </a:cubicBezTo>
                  <a:cubicBezTo>
                    <a:pt x="3567" y="3690"/>
                    <a:pt x="3578" y="3689"/>
                    <a:pt x="3589" y="3687"/>
                  </a:cubicBezTo>
                  <a:cubicBezTo>
                    <a:pt x="3683" y="3676"/>
                    <a:pt x="3733" y="3611"/>
                    <a:pt x="3761" y="3527"/>
                  </a:cubicBezTo>
                  <a:cubicBezTo>
                    <a:pt x="3785" y="3453"/>
                    <a:pt x="3789" y="3378"/>
                    <a:pt x="3791" y="3302"/>
                  </a:cubicBezTo>
                  <a:cubicBezTo>
                    <a:pt x="3795" y="3084"/>
                    <a:pt x="3765" y="2868"/>
                    <a:pt x="3732" y="2653"/>
                  </a:cubicBezTo>
                  <a:cubicBezTo>
                    <a:pt x="3717" y="2545"/>
                    <a:pt x="3693" y="2439"/>
                    <a:pt x="3684" y="2331"/>
                  </a:cubicBezTo>
                  <a:cubicBezTo>
                    <a:pt x="3681" y="2277"/>
                    <a:pt x="3678" y="2225"/>
                    <a:pt x="3687" y="2172"/>
                  </a:cubicBezTo>
                  <a:cubicBezTo>
                    <a:pt x="3690" y="2152"/>
                    <a:pt x="3689" y="2128"/>
                    <a:pt x="3711" y="2119"/>
                  </a:cubicBezTo>
                  <a:cubicBezTo>
                    <a:pt x="3715" y="2118"/>
                    <a:pt x="3719" y="2117"/>
                    <a:pt x="3723" y="2117"/>
                  </a:cubicBezTo>
                  <a:cubicBezTo>
                    <a:pt x="3743" y="2117"/>
                    <a:pt x="3754" y="2138"/>
                    <a:pt x="3766" y="2152"/>
                  </a:cubicBezTo>
                  <a:cubicBezTo>
                    <a:pt x="3840" y="2236"/>
                    <a:pt x="3897" y="2331"/>
                    <a:pt x="3939" y="2436"/>
                  </a:cubicBezTo>
                  <a:cubicBezTo>
                    <a:pt x="3968" y="2506"/>
                    <a:pt x="3997" y="2577"/>
                    <a:pt x="4031" y="2645"/>
                  </a:cubicBezTo>
                  <a:cubicBezTo>
                    <a:pt x="4069" y="2720"/>
                    <a:pt x="4126" y="2775"/>
                    <a:pt x="4199" y="2817"/>
                  </a:cubicBezTo>
                  <a:cubicBezTo>
                    <a:pt x="4213" y="2826"/>
                    <a:pt x="4227" y="2833"/>
                    <a:pt x="4243" y="2833"/>
                  </a:cubicBezTo>
                  <a:cubicBezTo>
                    <a:pt x="4245" y="2833"/>
                    <a:pt x="4247" y="2833"/>
                    <a:pt x="4248" y="2833"/>
                  </a:cubicBezTo>
                  <a:cubicBezTo>
                    <a:pt x="4344" y="2824"/>
                    <a:pt x="4426" y="2790"/>
                    <a:pt x="4478" y="2704"/>
                  </a:cubicBezTo>
                  <a:cubicBezTo>
                    <a:pt x="4516" y="2641"/>
                    <a:pt x="4543" y="2572"/>
                    <a:pt x="4543" y="2497"/>
                  </a:cubicBezTo>
                  <a:cubicBezTo>
                    <a:pt x="4543" y="2343"/>
                    <a:pt x="4531" y="2190"/>
                    <a:pt x="4465" y="2045"/>
                  </a:cubicBezTo>
                  <a:cubicBezTo>
                    <a:pt x="4387" y="1874"/>
                    <a:pt x="4300" y="1708"/>
                    <a:pt x="4185" y="1558"/>
                  </a:cubicBezTo>
                  <a:cubicBezTo>
                    <a:pt x="4147" y="1510"/>
                    <a:pt x="4116" y="1457"/>
                    <a:pt x="4081" y="1408"/>
                  </a:cubicBezTo>
                  <a:cubicBezTo>
                    <a:pt x="3963" y="1233"/>
                    <a:pt x="3836" y="1065"/>
                    <a:pt x="3739" y="877"/>
                  </a:cubicBezTo>
                  <a:cubicBezTo>
                    <a:pt x="3731" y="858"/>
                    <a:pt x="3717" y="843"/>
                    <a:pt x="3706" y="826"/>
                  </a:cubicBezTo>
                  <a:cubicBezTo>
                    <a:pt x="3627" y="702"/>
                    <a:pt x="3517" y="631"/>
                    <a:pt x="3369" y="615"/>
                  </a:cubicBezTo>
                  <a:cubicBezTo>
                    <a:pt x="3012" y="574"/>
                    <a:pt x="2677" y="459"/>
                    <a:pt x="2352" y="306"/>
                  </a:cubicBezTo>
                  <a:cubicBezTo>
                    <a:pt x="2165" y="218"/>
                    <a:pt x="1977" y="132"/>
                    <a:pt x="1780" y="72"/>
                  </a:cubicBezTo>
                  <a:cubicBezTo>
                    <a:pt x="1674" y="39"/>
                    <a:pt x="1569" y="0"/>
                    <a:pt x="1457"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6"/>
            <p:cNvSpPr/>
            <p:nvPr/>
          </p:nvSpPr>
          <p:spPr>
            <a:xfrm rot="2970961">
              <a:off x="7793955" y="2100306"/>
              <a:ext cx="470583" cy="261754"/>
            </a:xfrm>
            <a:custGeom>
              <a:rect b="b" l="l" r="r" t="t"/>
              <a:pathLst>
                <a:path extrusionOk="0" h="1187" w="2134">
                  <a:moveTo>
                    <a:pt x="1169" y="0"/>
                  </a:moveTo>
                  <a:cubicBezTo>
                    <a:pt x="985" y="0"/>
                    <a:pt x="775" y="29"/>
                    <a:pt x="542" y="103"/>
                  </a:cubicBezTo>
                  <a:cubicBezTo>
                    <a:pt x="324" y="172"/>
                    <a:pt x="52" y="421"/>
                    <a:pt x="25" y="649"/>
                  </a:cubicBezTo>
                  <a:cubicBezTo>
                    <a:pt x="0" y="878"/>
                    <a:pt x="144" y="1127"/>
                    <a:pt x="368" y="1177"/>
                  </a:cubicBezTo>
                  <a:cubicBezTo>
                    <a:pt x="398" y="1183"/>
                    <a:pt x="428" y="1186"/>
                    <a:pt x="458" y="1186"/>
                  </a:cubicBezTo>
                  <a:cubicBezTo>
                    <a:pt x="595" y="1186"/>
                    <a:pt x="730" y="1123"/>
                    <a:pt x="841" y="1039"/>
                  </a:cubicBezTo>
                  <a:cubicBezTo>
                    <a:pt x="975" y="937"/>
                    <a:pt x="1095" y="717"/>
                    <a:pt x="1223" y="607"/>
                  </a:cubicBezTo>
                  <a:cubicBezTo>
                    <a:pt x="1515" y="356"/>
                    <a:pt x="1783" y="305"/>
                    <a:pt x="1952" y="305"/>
                  </a:cubicBezTo>
                  <a:cubicBezTo>
                    <a:pt x="2065" y="305"/>
                    <a:pt x="2134" y="328"/>
                    <a:pt x="2134" y="328"/>
                  </a:cubicBezTo>
                  <a:cubicBezTo>
                    <a:pt x="2134" y="328"/>
                    <a:pt x="1795" y="0"/>
                    <a:pt x="11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 name="Google Shape;721;p36"/>
          <p:cNvSpPr/>
          <p:nvPr/>
        </p:nvSpPr>
        <p:spPr>
          <a:xfrm rot="334317">
            <a:off x="6670006" y="2812397"/>
            <a:ext cx="279493" cy="287644"/>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sp>
        <p:nvSpPr>
          <p:cNvPr id="726" name="Google Shape;726;p37"/>
          <p:cNvSpPr/>
          <p:nvPr/>
        </p:nvSpPr>
        <p:spPr>
          <a:xfrm rot="-8099999">
            <a:off x="642887" y="1415587"/>
            <a:ext cx="2100950" cy="2312325"/>
          </a:xfrm>
          <a:custGeom>
            <a:rect b="b" l="l" r="r" t="t"/>
            <a:pathLst>
              <a:path extrusionOk="0" h="333" w="398">
                <a:moveTo>
                  <a:pt x="273" y="1"/>
                </a:moveTo>
                <a:cubicBezTo>
                  <a:pt x="108" y="5"/>
                  <a:pt x="0" y="98"/>
                  <a:pt x="5" y="194"/>
                </a:cubicBezTo>
                <a:cubicBezTo>
                  <a:pt x="10" y="295"/>
                  <a:pt x="78" y="333"/>
                  <a:pt x="168" y="333"/>
                </a:cubicBezTo>
                <a:cubicBezTo>
                  <a:pt x="169" y="333"/>
                  <a:pt x="170" y="333"/>
                  <a:pt x="171" y="333"/>
                </a:cubicBezTo>
                <a:cubicBezTo>
                  <a:pt x="279" y="332"/>
                  <a:pt x="398" y="223"/>
                  <a:pt x="373" y="134"/>
                </a:cubicBezTo>
                <a:cubicBezTo>
                  <a:pt x="357" y="74"/>
                  <a:pt x="294" y="28"/>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7"/>
          <p:cNvSpPr/>
          <p:nvPr/>
        </p:nvSpPr>
        <p:spPr>
          <a:xfrm rot="961741">
            <a:off x="5627011" y="1280884"/>
            <a:ext cx="1812271" cy="2897768"/>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3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txBox="1"/>
          <p:nvPr>
            <p:ph type="title"/>
          </p:nvPr>
        </p:nvSpPr>
        <p:spPr>
          <a:xfrm>
            <a:off x="713225" y="468457"/>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a:t>
            </a:r>
            <a:endParaRPr/>
          </a:p>
        </p:txBody>
      </p:sp>
      <p:sp>
        <p:nvSpPr>
          <p:cNvPr id="729" name="Google Shape;729;p37"/>
          <p:cNvSpPr txBox="1"/>
          <p:nvPr/>
        </p:nvSpPr>
        <p:spPr>
          <a:xfrm>
            <a:off x="1372575" y="1715250"/>
            <a:ext cx="3963000" cy="191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lt2"/>
                </a:solidFill>
                <a:latin typeface="Abril Fatface"/>
                <a:ea typeface="Abril Fatface"/>
                <a:cs typeface="Abril Fatface"/>
                <a:sym typeface="Abril Fatface"/>
              </a:rPr>
              <a:t>John’s father had three sons: Snap, crackle and …. who?</a:t>
            </a:r>
            <a:endParaRPr sz="2200">
              <a:solidFill>
                <a:schemeClr val="lt2"/>
              </a:solidFill>
              <a:latin typeface="Abril Fatface"/>
              <a:ea typeface="Abril Fatface"/>
              <a:cs typeface="Abril Fatface"/>
              <a:sym typeface="Abril Fatface"/>
            </a:endParaRPr>
          </a:p>
        </p:txBody>
      </p:sp>
      <p:sp>
        <p:nvSpPr>
          <p:cNvPr id="730" name="Google Shape;730;p37"/>
          <p:cNvSpPr txBox="1"/>
          <p:nvPr/>
        </p:nvSpPr>
        <p:spPr>
          <a:xfrm rot="961608">
            <a:off x="5726266" y="1900115"/>
            <a:ext cx="1682078" cy="1583714"/>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2"/>
                </a:solidFill>
                <a:latin typeface="Abril Fatface"/>
                <a:ea typeface="Abril Fatface"/>
                <a:cs typeface="Abril Fatface"/>
                <a:sym typeface="Abril Fatface"/>
              </a:rPr>
              <a:t>John</a:t>
            </a:r>
            <a:endParaRPr sz="3000">
              <a:solidFill>
                <a:schemeClr val="dk2"/>
              </a:solidFill>
              <a:latin typeface="Abril Fatface"/>
              <a:ea typeface="Abril Fatface"/>
              <a:cs typeface="Abril Fatface"/>
              <a:sym typeface="Abril Fatface"/>
            </a:endParaRPr>
          </a:p>
        </p:txBody>
      </p:sp>
      <p:grpSp>
        <p:nvGrpSpPr>
          <p:cNvPr id="731" name="Google Shape;731;p37"/>
          <p:cNvGrpSpPr/>
          <p:nvPr/>
        </p:nvGrpSpPr>
        <p:grpSpPr>
          <a:xfrm flipH="1">
            <a:off x="47584" y="2630193"/>
            <a:ext cx="1443063" cy="2513292"/>
            <a:chOff x="7018200" y="1667375"/>
            <a:chExt cx="878952" cy="1530815"/>
          </a:xfrm>
        </p:grpSpPr>
        <p:sp>
          <p:nvSpPr>
            <p:cNvPr id="732" name="Google Shape;732;p37"/>
            <p:cNvSpPr/>
            <p:nvPr/>
          </p:nvSpPr>
          <p:spPr>
            <a:xfrm>
              <a:off x="7485038" y="2469503"/>
              <a:ext cx="402132" cy="416927"/>
            </a:xfrm>
            <a:custGeom>
              <a:rect b="b" l="l" r="r" t="t"/>
              <a:pathLst>
                <a:path extrusionOk="0" h="2339" w="2256">
                  <a:moveTo>
                    <a:pt x="1247" y="1"/>
                  </a:moveTo>
                  <a:lnTo>
                    <a:pt x="1" y="1488"/>
                  </a:lnTo>
                  <a:lnTo>
                    <a:pt x="887" y="2339"/>
                  </a:lnTo>
                  <a:lnTo>
                    <a:pt x="2256" y="762"/>
                  </a:lnTo>
                  <a:lnTo>
                    <a:pt x="1247" y="1"/>
                  </a:ln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7"/>
            <p:cNvSpPr/>
            <p:nvPr/>
          </p:nvSpPr>
          <p:spPr>
            <a:xfrm>
              <a:off x="7483612" y="2466651"/>
              <a:ext cx="407301" cy="420313"/>
            </a:xfrm>
            <a:custGeom>
              <a:rect b="b" l="l" r="r" t="t"/>
              <a:pathLst>
                <a:path extrusionOk="0" h="2358" w="2285">
                  <a:moveTo>
                    <a:pt x="1182" y="85"/>
                  </a:moveTo>
                  <a:lnTo>
                    <a:pt x="1182" y="85"/>
                  </a:lnTo>
                  <a:cubicBezTo>
                    <a:pt x="1182" y="85"/>
                    <a:pt x="1182" y="86"/>
                    <a:pt x="1182" y="86"/>
                  </a:cubicBezTo>
                  <a:lnTo>
                    <a:pt x="1182" y="86"/>
                  </a:lnTo>
                  <a:cubicBezTo>
                    <a:pt x="1182" y="86"/>
                    <a:pt x="1182" y="86"/>
                    <a:pt x="1182" y="85"/>
                  </a:cubicBezTo>
                  <a:close/>
                  <a:moveTo>
                    <a:pt x="1182" y="86"/>
                  </a:moveTo>
                  <a:cubicBezTo>
                    <a:pt x="1181" y="86"/>
                    <a:pt x="1181" y="87"/>
                    <a:pt x="1181" y="87"/>
                  </a:cubicBezTo>
                  <a:cubicBezTo>
                    <a:pt x="1180" y="87"/>
                    <a:pt x="1180" y="87"/>
                    <a:pt x="1180" y="86"/>
                  </a:cubicBezTo>
                  <a:lnTo>
                    <a:pt x="1180" y="86"/>
                  </a:lnTo>
                  <a:cubicBezTo>
                    <a:pt x="1180" y="87"/>
                    <a:pt x="1180" y="87"/>
                    <a:pt x="1181" y="87"/>
                  </a:cubicBezTo>
                  <a:cubicBezTo>
                    <a:pt x="1181" y="87"/>
                    <a:pt x="1181" y="86"/>
                    <a:pt x="1182" y="86"/>
                  </a:cubicBezTo>
                  <a:close/>
                  <a:moveTo>
                    <a:pt x="1389" y="124"/>
                  </a:moveTo>
                  <a:lnTo>
                    <a:pt x="1389" y="124"/>
                  </a:lnTo>
                  <a:cubicBezTo>
                    <a:pt x="1389" y="124"/>
                    <a:pt x="1389" y="124"/>
                    <a:pt x="1389" y="124"/>
                  </a:cubicBezTo>
                  <a:lnTo>
                    <a:pt x="1389" y="124"/>
                  </a:lnTo>
                  <a:cubicBezTo>
                    <a:pt x="1389" y="124"/>
                    <a:pt x="1389" y="124"/>
                    <a:pt x="1389" y="124"/>
                  </a:cubicBezTo>
                  <a:close/>
                  <a:moveTo>
                    <a:pt x="1097" y="182"/>
                  </a:moveTo>
                  <a:lnTo>
                    <a:pt x="1094" y="185"/>
                  </a:lnTo>
                  <a:lnTo>
                    <a:pt x="1093" y="190"/>
                  </a:lnTo>
                  <a:cubicBezTo>
                    <a:pt x="1099" y="188"/>
                    <a:pt x="1100" y="185"/>
                    <a:pt x="1097" y="182"/>
                  </a:cubicBezTo>
                  <a:close/>
                  <a:moveTo>
                    <a:pt x="1609" y="269"/>
                  </a:moveTo>
                  <a:cubicBezTo>
                    <a:pt x="1609" y="269"/>
                    <a:pt x="1609" y="269"/>
                    <a:pt x="1609" y="269"/>
                  </a:cubicBezTo>
                  <a:lnTo>
                    <a:pt x="1609" y="269"/>
                  </a:lnTo>
                  <a:cubicBezTo>
                    <a:pt x="1609" y="269"/>
                    <a:pt x="1609" y="269"/>
                    <a:pt x="1609" y="269"/>
                  </a:cubicBezTo>
                  <a:close/>
                  <a:moveTo>
                    <a:pt x="1593" y="266"/>
                  </a:moveTo>
                  <a:cubicBezTo>
                    <a:pt x="1598" y="269"/>
                    <a:pt x="1601" y="272"/>
                    <a:pt x="1600" y="273"/>
                  </a:cubicBezTo>
                  <a:lnTo>
                    <a:pt x="1600" y="273"/>
                  </a:lnTo>
                  <a:lnTo>
                    <a:pt x="1596" y="271"/>
                  </a:lnTo>
                  <a:lnTo>
                    <a:pt x="1593" y="266"/>
                  </a:lnTo>
                  <a:close/>
                  <a:moveTo>
                    <a:pt x="1254" y="1"/>
                  </a:moveTo>
                  <a:cubicBezTo>
                    <a:pt x="1249" y="7"/>
                    <a:pt x="1244" y="15"/>
                    <a:pt x="1241" y="20"/>
                  </a:cubicBezTo>
                  <a:cubicBezTo>
                    <a:pt x="1238" y="24"/>
                    <a:pt x="1236" y="26"/>
                    <a:pt x="1234" y="26"/>
                  </a:cubicBezTo>
                  <a:cubicBezTo>
                    <a:pt x="1234" y="26"/>
                    <a:pt x="1233" y="26"/>
                    <a:pt x="1232" y="25"/>
                  </a:cubicBezTo>
                  <a:lnTo>
                    <a:pt x="1232" y="25"/>
                  </a:lnTo>
                  <a:cubicBezTo>
                    <a:pt x="1236" y="29"/>
                    <a:pt x="1222" y="39"/>
                    <a:pt x="1219" y="45"/>
                  </a:cubicBezTo>
                  <a:cubicBezTo>
                    <a:pt x="1215" y="51"/>
                    <a:pt x="1220" y="47"/>
                    <a:pt x="1218" y="52"/>
                  </a:cubicBezTo>
                  <a:cubicBezTo>
                    <a:pt x="1217" y="55"/>
                    <a:pt x="1215" y="56"/>
                    <a:pt x="1214" y="56"/>
                  </a:cubicBezTo>
                  <a:cubicBezTo>
                    <a:pt x="1212" y="56"/>
                    <a:pt x="1211" y="55"/>
                    <a:pt x="1211" y="55"/>
                  </a:cubicBezTo>
                  <a:cubicBezTo>
                    <a:pt x="1210" y="54"/>
                    <a:pt x="1209" y="54"/>
                    <a:pt x="1209" y="54"/>
                  </a:cubicBezTo>
                  <a:cubicBezTo>
                    <a:pt x="1205" y="54"/>
                    <a:pt x="1202" y="63"/>
                    <a:pt x="1199" y="68"/>
                  </a:cubicBezTo>
                  <a:cubicBezTo>
                    <a:pt x="1197" y="70"/>
                    <a:pt x="1187" y="81"/>
                    <a:pt x="1182" y="85"/>
                  </a:cubicBezTo>
                  <a:lnTo>
                    <a:pt x="1182" y="85"/>
                  </a:lnTo>
                  <a:cubicBezTo>
                    <a:pt x="1182" y="85"/>
                    <a:pt x="1183" y="85"/>
                    <a:pt x="1183" y="85"/>
                  </a:cubicBezTo>
                  <a:cubicBezTo>
                    <a:pt x="1183" y="85"/>
                    <a:pt x="1183" y="86"/>
                    <a:pt x="1183" y="86"/>
                  </a:cubicBezTo>
                  <a:cubicBezTo>
                    <a:pt x="1182" y="89"/>
                    <a:pt x="1180" y="92"/>
                    <a:pt x="1178" y="93"/>
                  </a:cubicBezTo>
                  <a:cubicBezTo>
                    <a:pt x="1175" y="97"/>
                    <a:pt x="1172" y="102"/>
                    <a:pt x="1168" y="103"/>
                  </a:cubicBezTo>
                  <a:cubicBezTo>
                    <a:pt x="1166" y="104"/>
                    <a:pt x="1165" y="102"/>
                    <a:pt x="1162" y="107"/>
                  </a:cubicBezTo>
                  <a:cubicBezTo>
                    <a:pt x="1159" y="112"/>
                    <a:pt x="1161" y="114"/>
                    <a:pt x="1160" y="117"/>
                  </a:cubicBezTo>
                  <a:cubicBezTo>
                    <a:pt x="1158" y="122"/>
                    <a:pt x="1149" y="127"/>
                    <a:pt x="1145" y="129"/>
                  </a:cubicBezTo>
                  <a:cubicBezTo>
                    <a:pt x="1141" y="133"/>
                    <a:pt x="1137" y="137"/>
                    <a:pt x="1132" y="142"/>
                  </a:cubicBezTo>
                  <a:cubicBezTo>
                    <a:pt x="1129" y="147"/>
                    <a:pt x="1125" y="152"/>
                    <a:pt x="1123" y="157"/>
                  </a:cubicBezTo>
                  <a:cubicBezTo>
                    <a:pt x="1122" y="160"/>
                    <a:pt x="1121" y="166"/>
                    <a:pt x="1119" y="169"/>
                  </a:cubicBezTo>
                  <a:cubicBezTo>
                    <a:pt x="1119" y="168"/>
                    <a:pt x="1118" y="163"/>
                    <a:pt x="1117" y="163"/>
                  </a:cubicBezTo>
                  <a:cubicBezTo>
                    <a:pt x="1115" y="163"/>
                    <a:pt x="1108" y="172"/>
                    <a:pt x="1107" y="175"/>
                  </a:cubicBezTo>
                  <a:cubicBezTo>
                    <a:pt x="1104" y="178"/>
                    <a:pt x="1108" y="178"/>
                    <a:pt x="1104" y="182"/>
                  </a:cubicBezTo>
                  <a:cubicBezTo>
                    <a:pt x="1102" y="185"/>
                    <a:pt x="1099" y="189"/>
                    <a:pt x="1096" y="191"/>
                  </a:cubicBezTo>
                  <a:cubicBezTo>
                    <a:pt x="1087" y="199"/>
                    <a:pt x="1084" y="196"/>
                    <a:pt x="1078" y="208"/>
                  </a:cubicBezTo>
                  <a:cubicBezTo>
                    <a:pt x="1077" y="213"/>
                    <a:pt x="1073" y="217"/>
                    <a:pt x="1069" y="223"/>
                  </a:cubicBezTo>
                  <a:cubicBezTo>
                    <a:pt x="1067" y="224"/>
                    <a:pt x="1070" y="228"/>
                    <a:pt x="1065" y="233"/>
                  </a:cubicBezTo>
                  <a:cubicBezTo>
                    <a:pt x="1064" y="233"/>
                    <a:pt x="1063" y="230"/>
                    <a:pt x="1062" y="230"/>
                  </a:cubicBezTo>
                  <a:cubicBezTo>
                    <a:pt x="1061" y="230"/>
                    <a:pt x="1060" y="230"/>
                    <a:pt x="1059" y="232"/>
                  </a:cubicBezTo>
                  <a:cubicBezTo>
                    <a:pt x="1058" y="235"/>
                    <a:pt x="1057" y="239"/>
                    <a:pt x="1057" y="242"/>
                  </a:cubicBezTo>
                  <a:lnTo>
                    <a:pt x="1057" y="242"/>
                  </a:lnTo>
                  <a:cubicBezTo>
                    <a:pt x="1057" y="241"/>
                    <a:pt x="1057" y="241"/>
                    <a:pt x="1056" y="241"/>
                  </a:cubicBezTo>
                  <a:cubicBezTo>
                    <a:pt x="1054" y="241"/>
                    <a:pt x="1046" y="251"/>
                    <a:pt x="1044" y="253"/>
                  </a:cubicBezTo>
                  <a:cubicBezTo>
                    <a:pt x="1043" y="255"/>
                    <a:pt x="1042" y="255"/>
                    <a:pt x="1042" y="255"/>
                  </a:cubicBezTo>
                  <a:cubicBezTo>
                    <a:pt x="1041" y="255"/>
                    <a:pt x="1040" y="254"/>
                    <a:pt x="1040" y="254"/>
                  </a:cubicBezTo>
                  <a:cubicBezTo>
                    <a:pt x="1039" y="254"/>
                    <a:pt x="1038" y="255"/>
                    <a:pt x="1036" y="257"/>
                  </a:cubicBezTo>
                  <a:cubicBezTo>
                    <a:pt x="1033" y="261"/>
                    <a:pt x="1036" y="266"/>
                    <a:pt x="1040" y="266"/>
                  </a:cubicBezTo>
                  <a:cubicBezTo>
                    <a:pt x="1041" y="266"/>
                    <a:pt x="1043" y="265"/>
                    <a:pt x="1045" y="263"/>
                  </a:cubicBezTo>
                  <a:lnTo>
                    <a:pt x="1045" y="263"/>
                  </a:lnTo>
                  <a:lnTo>
                    <a:pt x="1042" y="267"/>
                  </a:lnTo>
                  <a:cubicBezTo>
                    <a:pt x="1038" y="271"/>
                    <a:pt x="1036" y="277"/>
                    <a:pt x="1038" y="277"/>
                  </a:cubicBezTo>
                  <a:cubicBezTo>
                    <a:pt x="1039" y="277"/>
                    <a:pt x="1040" y="277"/>
                    <a:pt x="1042" y="275"/>
                  </a:cubicBezTo>
                  <a:cubicBezTo>
                    <a:pt x="1046" y="270"/>
                    <a:pt x="1050" y="265"/>
                    <a:pt x="1055" y="259"/>
                  </a:cubicBezTo>
                  <a:cubicBezTo>
                    <a:pt x="1059" y="253"/>
                    <a:pt x="1060" y="251"/>
                    <a:pt x="1060" y="246"/>
                  </a:cubicBezTo>
                  <a:cubicBezTo>
                    <a:pt x="1061" y="241"/>
                    <a:pt x="1070" y="238"/>
                    <a:pt x="1065" y="234"/>
                  </a:cubicBezTo>
                  <a:lnTo>
                    <a:pt x="1065" y="234"/>
                  </a:lnTo>
                  <a:cubicBezTo>
                    <a:pt x="1066" y="234"/>
                    <a:pt x="1066" y="234"/>
                    <a:pt x="1066" y="234"/>
                  </a:cubicBezTo>
                  <a:cubicBezTo>
                    <a:pt x="1072" y="234"/>
                    <a:pt x="1082" y="222"/>
                    <a:pt x="1087" y="217"/>
                  </a:cubicBezTo>
                  <a:cubicBezTo>
                    <a:pt x="1089" y="216"/>
                    <a:pt x="1093" y="212"/>
                    <a:pt x="1095" y="210"/>
                  </a:cubicBezTo>
                  <a:cubicBezTo>
                    <a:pt x="1095" y="211"/>
                    <a:pt x="1096" y="211"/>
                    <a:pt x="1097" y="211"/>
                  </a:cubicBezTo>
                  <a:cubicBezTo>
                    <a:pt x="1099" y="211"/>
                    <a:pt x="1102" y="210"/>
                    <a:pt x="1104" y="207"/>
                  </a:cubicBezTo>
                  <a:lnTo>
                    <a:pt x="1101" y="203"/>
                  </a:lnTo>
                  <a:cubicBezTo>
                    <a:pt x="1105" y="198"/>
                    <a:pt x="1109" y="200"/>
                    <a:pt x="1112" y="194"/>
                  </a:cubicBezTo>
                  <a:cubicBezTo>
                    <a:pt x="1116" y="189"/>
                    <a:pt x="1119" y="183"/>
                    <a:pt x="1119" y="178"/>
                  </a:cubicBezTo>
                  <a:cubicBezTo>
                    <a:pt x="1119" y="176"/>
                    <a:pt x="1118" y="177"/>
                    <a:pt x="1120" y="175"/>
                  </a:cubicBezTo>
                  <a:cubicBezTo>
                    <a:pt x="1122" y="173"/>
                    <a:pt x="1125" y="170"/>
                    <a:pt x="1127" y="169"/>
                  </a:cubicBezTo>
                  <a:cubicBezTo>
                    <a:pt x="1132" y="165"/>
                    <a:pt x="1138" y="162"/>
                    <a:pt x="1140" y="155"/>
                  </a:cubicBezTo>
                  <a:cubicBezTo>
                    <a:pt x="1143" y="150"/>
                    <a:pt x="1148" y="142"/>
                    <a:pt x="1153" y="137"/>
                  </a:cubicBezTo>
                  <a:cubicBezTo>
                    <a:pt x="1156" y="135"/>
                    <a:pt x="1161" y="136"/>
                    <a:pt x="1163" y="133"/>
                  </a:cubicBezTo>
                  <a:cubicBezTo>
                    <a:pt x="1166" y="124"/>
                    <a:pt x="1153" y="132"/>
                    <a:pt x="1162" y="122"/>
                  </a:cubicBezTo>
                  <a:cubicBezTo>
                    <a:pt x="1164" y="120"/>
                    <a:pt x="1165" y="120"/>
                    <a:pt x="1165" y="120"/>
                  </a:cubicBezTo>
                  <a:cubicBezTo>
                    <a:pt x="1167" y="120"/>
                    <a:pt x="1168" y="124"/>
                    <a:pt x="1170" y="124"/>
                  </a:cubicBezTo>
                  <a:cubicBezTo>
                    <a:pt x="1171" y="124"/>
                    <a:pt x="1172" y="124"/>
                    <a:pt x="1174" y="121"/>
                  </a:cubicBezTo>
                  <a:cubicBezTo>
                    <a:pt x="1179" y="115"/>
                    <a:pt x="1173" y="118"/>
                    <a:pt x="1175" y="114"/>
                  </a:cubicBezTo>
                  <a:cubicBezTo>
                    <a:pt x="1179" y="107"/>
                    <a:pt x="1187" y="100"/>
                    <a:pt x="1192" y="94"/>
                  </a:cubicBezTo>
                  <a:cubicBezTo>
                    <a:pt x="1203" y="82"/>
                    <a:pt x="1220" y="69"/>
                    <a:pt x="1229" y="55"/>
                  </a:cubicBezTo>
                  <a:cubicBezTo>
                    <a:pt x="1233" y="51"/>
                    <a:pt x="1231" y="49"/>
                    <a:pt x="1233" y="45"/>
                  </a:cubicBezTo>
                  <a:cubicBezTo>
                    <a:pt x="1234" y="41"/>
                    <a:pt x="1235" y="40"/>
                    <a:pt x="1235" y="40"/>
                  </a:cubicBezTo>
                  <a:cubicBezTo>
                    <a:pt x="1236" y="40"/>
                    <a:pt x="1236" y="42"/>
                    <a:pt x="1238" y="42"/>
                  </a:cubicBezTo>
                  <a:cubicBezTo>
                    <a:pt x="1238" y="42"/>
                    <a:pt x="1238" y="42"/>
                    <a:pt x="1238" y="42"/>
                  </a:cubicBezTo>
                  <a:cubicBezTo>
                    <a:pt x="1242" y="40"/>
                    <a:pt x="1248" y="31"/>
                    <a:pt x="1249" y="27"/>
                  </a:cubicBezTo>
                  <a:cubicBezTo>
                    <a:pt x="1249" y="22"/>
                    <a:pt x="1250" y="21"/>
                    <a:pt x="1251" y="21"/>
                  </a:cubicBezTo>
                  <a:cubicBezTo>
                    <a:pt x="1252" y="21"/>
                    <a:pt x="1253" y="21"/>
                    <a:pt x="1254" y="22"/>
                  </a:cubicBezTo>
                  <a:cubicBezTo>
                    <a:pt x="1255" y="22"/>
                    <a:pt x="1255" y="19"/>
                    <a:pt x="1255" y="15"/>
                  </a:cubicBezTo>
                  <a:cubicBezTo>
                    <a:pt x="1256" y="13"/>
                    <a:pt x="1258" y="11"/>
                    <a:pt x="1257" y="11"/>
                  </a:cubicBezTo>
                  <a:lnTo>
                    <a:pt x="1257" y="11"/>
                  </a:lnTo>
                  <a:cubicBezTo>
                    <a:pt x="1261" y="13"/>
                    <a:pt x="1261" y="18"/>
                    <a:pt x="1262" y="20"/>
                  </a:cubicBezTo>
                  <a:cubicBezTo>
                    <a:pt x="1262" y="24"/>
                    <a:pt x="1269" y="26"/>
                    <a:pt x="1272" y="28"/>
                  </a:cubicBezTo>
                  <a:cubicBezTo>
                    <a:pt x="1276" y="30"/>
                    <a:pt x="1293" y="39"/>
                    <a:pt x="1287" y="41"/>
                  </a:cubicBezTo>
                  <a:cubicBezTo>
                    <a:pt x="1279" y="42"/>
                    <a:pt x="1298" y="49"/>
                    <a:pt x="1302" y="51"/>
                  </a:cubicBezTo>
                  <a:cubicBezTo>
                    <a:pt x="1311" y="57"/>
                    <a:pt x="1302" y="65"/>
                    <a:pt x="1312" y="66"/>
                  </a:cubicBezTo>
                  <a:cubicBezTo>
                    <a:pt x="1315" y="63"/>
                    <a:pt x="1307" y="50"/>
                    <a:pt x="1304" y="44"/>
                  </a:cubicBezTo>
                  <a:cubicBezTo>
                    <a:pt x="1304" y="43"/>
                    <a:pt x="1299" y="34"/>
                    <a:pt x="1297" y="34"/>
                  </a:cubicBezTo>
                  <a:cubicBezTo>
                    <a:pt x="1297" y="34"/>
                    <a:pt x="1297" y="34"/>
                    <a:pt x="1297" y="34"/>
                  </a:cubicBezTo>
                  <a:cubicBezTo>
                    <a:pt x="1293" y="33"/>
                    <a:pt x="1291" y="32"/>
                    <a:pt x="1289" y="29"/>
                  </a:cubicBezTo>
                  <a:cubicBezTo>
                    <a:pt x="1287" y="26"/>
                    <a:pt x="1284" y="24"/>
                    <a:pt x="1282" y="21"/>
                  </a:cubicBezTo>
                  <a:cubicBezTo>
                    <a:pt x="1279" y="18"/>
                    <a:pt x="1277" y="17"/>
                    <a:pt x="1272" y="14"/>
                  </a:cubicBezTo>
                  <a:cubicBezTo>
                    <a:pt x="1263" y="10"/>
                    <a:pt x="1263" y="11"/>
                    <a:pt x="1256" y="3"/>
                  </a:cubicBezTo>
                  <a:cubicBezTo>
                    <a:pt x="1255" y="3"/>
                    <a:pt x="1255" y="2"/>
                    <a:pt x="1254" y="1"/>
                  </a:cubicBezTo>
                  <a:close/>
                  <a:moveTo>
                    <a:pt x="1625" y="302"/>
                  </a:moveTo>
                  <a:cubicBezTo>
                    <a:pt x="1624" y="302"/>
                    <a:pt x="1624" y="304"/>
                    <a:pt x="1626" y="307"/>
                  </a:cubicBezTo>
                  <a:cubicBezTo>
                    <a:pt x="1628" y="307"/>
                    <a:pt x="1630" y="308"/>
                    <a:pt x="1631" y="308"/>
                  </a:cubicBezTo>
                  <a:cubicBezTo>
                    <a:pt x="1631" y="308"/>
                    <a:pt x="1632" y="308"/>
                    <a:pt x="1632" y="307"/>
                  </a:cubicBezTo>
                  <a:cubicBezTo>
                    <a:pt x="1628" y="304"/>
                    <a:pt x="1626" y="302"/>
                    <a:pt x="1625" y="302"/>
                  </a:cubicBezTo>
                  <a:close/>
                  <a:moveTo>
                    <a:pt x="999" y="316"/>
                  </a:moveTo>
                  <a:cubicBezTo>
                    <a:pt x="1001" y="316"/>
                    <a:pt x="1001" y="319"/>
                    <a:pt x="998" y="321"/>
                  </a:cubicBezTo>
                  <a:cubicBezTo>
                    <a:pt x="997" y="322"/>
                    <a:pt x="995" y="323"/>
                    <a:pt x="994" y="323"/>
                  </a:cubicBezTo>
                  <a:cubicBezTo>
                    <a:pt x="993" y="323"/>
                    <a:pt x="993" y="322"/>
                    <a:pt x="995" y="319"/>
                  </a:cubicBezTo>
                  <a:cubicBezTo>
                    <a:pt x="997" y="317"/>
                    <a:pt x="998" y="316"/>
                    <a:pt x="999" y="316"/>
                  </a:cubicBezTo>
                  <a:close/>
                  <a:moveTo>
                    <a:pt x="1648" y="317"/>
                  </a:moveTo>
                  <a:cubicBezTo>
                    <a:pt x="1646" y="317"/>
                    <a:pt x="1646" y="320"/>
                    <a:pt x="1649" y="322"/>
                  </a:cubicBezTo>
                  <a:cubicBezTo>
                    <a:pt x="1651" y="323"/>
                    <a:pt x="1652" y="324"/>
                    <a:pt x="1653" y="324"/>
                  </a:cubicBezTo>
                  <a:cubicBezTo>
                    <a:pt x="1655" y="324"/>
                    <a:pt x="1655" y="322"/>
                    <a:pt x="1652" y="319"/>
                  </a:cubicBezTo>
                  <a:cubicBezTo>
                    <a:pt x="1650" y="318"/>
                    <a:pt x="1649" y="317"/>
                    <a:pt x="1648" y="317"/>
                  </a:cubicBezTo>
                  <a:close/>
                  <a:moveTo>
                    <a:pt x="1691" y="328"/>
                  </a:moveTo>
                  <a:cubicBezTo>
                    <a:pt x="1691" y="328"/>
                    <a:pt x="1691" y="329"/>
                    <a:pt x="1691" y="329"/>
                  </a:cubicBezTo>
                  <a:lnTo>
                    <a:pt x="1691" y="329"/>
                  </a:lnTo>
                  <a:cubicBezTo>
                    <a:pt x="1691" y="329"/>
                    <a:pt x="1691" y="328"/>
                    <a:pt x="1691" y="328"/>
                  </a:cubicBezTo>
                  <a:close/>
                  <a:moveTo>
                    <a:pt x="898" y="443"/>
                  </a:moveTo>
                  <a:cubicBezTo>
                    <a:pt x="901" y="443"/>
                    <a:pt x="903" y="446"/>
                    <a:pt x="896" y="451"/>
                  </a:cubicBezTo>
                  <a:cubicBezTo>
                    <a:pt x="894" y="452"/>
                    <a:pt x="893" y="453"/>
                    <a:pt x="892" y="453"/>
                  </a:cubicBezTo>
                  <a:cubicBezTo>
                    <a:pt x="891" y="453"/>
                    <a:pt x="890" y="453"/>
                    <a:pt x="890" y="452"/>
                  </a:cubicBezTo>
                  <a:cubicBezTo>
                    <a:pt x="888" y="451"/>
                    <a:pt x="890" y="446"/>
                    <a:pt x="894" y="444"/>
                  </a:cubicBezTo>
                  <a:cubicBezTo>
                    <a:pt x="895" y="444"/>
                    <a:pt x="897" y="443"/>
                    <a:pt x="898" y="443"/>
                  </a:cubicBezTo>
                  <a:close/>
                  <a:moveTo>
                    <a:pt x="850" y="510"/>
                  </a:moveTo>
                  <a:cubicBezTo>
                    <a:pt x="850" y="510"/>
                    <a:pt x="850" y="510"/>
                    <a:pt x="850" y="510"/>
                  </a:cubicBezTo>
                  <a:cubicBezTo>
                    <a:pt x="850" y="510"/>
                    <a:pt x="850" y="510"/>
                    <a:pt x="850" y="510"/>
                  </a:cubicBezTo>
                  <a:cubicBezTo>
                    <a:pt x="850" y="510"/>
                    <a:pt x="850" y="510"/>
                    <a:pt x="850" y="510"/>
                  </a:cubicBezTo>
                  <a:close/>
                  <a:moveTo>
                    <a:pt x="1995" y="560"/>
                  </a:moveTo>
                  <a:cubicBezTo>
                    <a:pt x="1995" y="560"/>
                    <a:pt x="1995" y="560"/>
                    <a:pt x="1996" y="560"/>
                  </a:cubicBezTo>
                  <a:lnTo>
                    <a:pt x="1996" y="560"/>
                  </a:lnTo>
                  <a:cubicBezTo>
                    <a:pt x="1995" y="560"/>
                    <a:pt x="1995" y="560"/>
                    <a:pt x="1995" y="560"/>
                  </a:cubicBezTo>
                  <a:close/>
                  <a:moveTo>
                    <a:pt x="807" y="557"/>
                  </a:moveTo>
                  <a:lnTo>
                    <a:pt x="803" y="561"/>
                  </a:lnTo>
                  <a:lnTo>
                    <a:pt x="802" y="565"/>
                  </a:lnTo>
                  <a:cubicBezTo>
                    <a:pt x="808" y="562"/>
                    <a:pt x="809" y="560"/>
                    <a:pt x="807" y="557"/>
                  </a:cubicBezTo>
                  <a:close/>
                  <a:moveTo>
                    <a:pt x="1982" y="586"/>
                  </a:moveTo>
                  <a:cubicBezTo>
                    <a:pt x="1982" y="586"/>
                    <a:pt x="1982" y="586"/>
                    <a:pt x="1982" y="586"/>
                  </a:cubicBezTo>
                  <a:cubicBezTo>
                    <a:pt x="1984" y="589"/>
                    <a:pt x="1987" y="591"/>
                    <a:pt x="1991" y="594"/>
                  </a:cubicBezTo>
                  <a:cubicBezTo>
                    <a:pt x="1992" y="593"/>
                    <a:pt x="1992" y="592"/>
                    <a:pt x="1988" y="589"/>
                  </a:cubicBezTo>
                  <a:cubicBezTo>
                    <a:pt x="1988" y="589"/>
                    <a:pt x="1984" y="586"/>
                    <a:pt x="1982" y="586"/>
                  </a:cubicBezTo>
                  <a:close/>
                  <a:moveTo>
                    <a:pt x="2072" y="632"/>
                  </a:moveTo>
                  <a:lnTo>
                    <a:pt x="2083" y="641"/>
                  </a:lnTo>
                  <a:cubicBezTo>
                    <a:pt x="2083" y="641"/>
                    <a:pt x="2082" y="641"/>
                    <a:pt x="2082" y="641"/>
                  </a:cubicBezTo>
                  <a:cubicBezTo>
                    <a:pt x="2081" y="641"/>
                    <a:pt x="2080" y="641"/>
                    <a:pt x="2078" y="639"/>
                  </a:cubicBezTo>
                  <a:cubicBezTo>
                    <a:pt x="2075" y="637"/>
                    <a:pt x="2071" y="634"/>
                    <a:pt x="2072" y="632"/>
                  </a:cubicBezTo>
                  <a:close/>
                  <a:moveTo>
                    <a:pt x="714" y="659"/>
                  </a:moveTo>
                  <a:lnTo>
                    <a:pt x="719" y="664"/>
                  </a:lnTo>
                  <a:cubicBezTo>
                    <a:pt x="717" y="664"/>
                    <a:pt x="716" y="665"/>
                    <a:pt x="714" y="665"/>
                  </a:cubicBezTo>
                  <a:cubicBezTo>
                    <a:pt x="712" y="665"/>
                    <a:pt x="710" y="663"/>
                    <a:pt x="714" y="659"/>
                  </a:cubicBezTo>
                  <a:close/>
                  <a:moveTo>
                    <a:pt x="2219" y="728"/>
                  </a:moveTo>
                  <a:cubicBezTo>
                    <a:pt x="2219" y="728"/>
                    <a:pt x="2219" y="728"/>
                    <a:pt x="2219" y="728"/>
                  </a:cubicBezTo>
                  <a:lnTo>
                    <a:pt x="2219" y="728"/>
                  </a:lnTo>
                  <a:cubicBezTo>
                    <a:pt x="2219" y="728"/>
                    <a:pt x="2219" y="728"/>
                    <a:pt x="2219" y="728"/>
                  </a:cubicBezTo>
                  <a:close/>
                  <a:moveTo>
                    <a:pt x="2216" y="739"/>
                  </a:moveTo>
                  <a:cubicBezTo>
                    <a:pt x="2216" y="739"/>
                    <a:pt x="2217" y="739"/>
                    <a:pt x="2218" y="740"/>
                  </a:cubicBezTo>
                  <a:cubicBezTo>
                    <a:pt x="2220" y="740"/>
                    <a:pt x="2223" y="741"/>
                    <a:pt x="2226" y="742"/>
                  </a:cubicBezTo>
                  <a:cubicBezTo>
                    <a:pt x="2225" y="743"/>
                    <a:pt x="2224" y="744"/>
                    <a:pt x="2223" y="744"/>
                  </a:cubicBezTo>
                  <a:cubicBezTo>
                    <a:pt x="2222" y="744"/>
                    <a:pt x="2221" y="744"/>
                    <a:pt x="2220" y="742"/>
                  </a:cubicBezTo>
                  <a:lnTo>
                    <a:pt x="2220" y="742"/>
                  </a:lnTo>
                  <a:cubicBezTo>
                    <a:pt x="2220" y="742"/>
                    <a:pt x="2220" y="742"/>
                    <a:pt x="2219" y="742"/>
                  </a:cubicBezTo>
                  <a:lnTo>
                    <a:pt x="2219" y="742"/>
                  </a:lnTo>
                  <a:cubicBezTo>
                    <a:pt x="2219" y="742"/>
                    <a:pt x="2219" y="742"/>
                    <a:pt x="2219" y="742"/>
                  </a:cubicBezTo>
                  <a:cubicBezTo>
                    <a:pt x="2217" y="741"/>
                    <a:pt x="2214" y="739"/>
                    <a:pt x="2216" y="739"/>
                  </a:cubicBezTo>
                  <a:close/>
                  <a:moveTo>
                    <a:pt x="2228" y="754"/>
                  </a:moveTo>
                  <a:cubicBezTo>
                    <a:pt x="2228" y="754"/>
                    <a:pt x="2228" y="754"/>
                    <a:pt x="2228" y="754"/>
                  </a:cubicBezTo>
                  <a:cubicBezTo>
                    <a:pt x="2228" y="754"/>
                    <a:pt x="2228" y="754"/>
                    <a:pt x="2228" y="754"/>
                  </a:cubicBezTo>
                  <a:close/>
                  <a:moveTo>
                    <a:pt x="626" y="769"/>
                  </a:moveTo>
                  <a:cubicBezTo>
                    <a:pt x="626" y="770"/>
                    <a:pt x="625" y="770"/>
                    <a:pt x="624" y="771"/>
                  </a:cubicBezTo>
                  <a:lnTo>
                    <a:pt x="624" y="771"/>
                  </a:lnTo>
                  <a:cubicBezTo>
                    <a:pt x="625" y="771"/>
                    <a:pt x="625" y="771"/>
                    <a:pt x="625" y="771"/>
                  </a:cubicBezTo>
                  <a:cubicBezTo>
                    <a:pt x="626" y="770"/>
                    <a:pt x="626" y="770"/>
                    <a:pt x="626" y="769"/>
                  </a:cubicBezTo>
                  <a:close/>
                  <a:moveTo>
                    <a:pt x="585" y="809"/>
                  </a:moveTo>
                  <a:cubicBezTo>
                    <a:pt x="587" y="809"/>
                    <a:pt x="587" y="812"/>
                    <a:pt x="585" y="815"/>
                  </a:cubicBezTo>
                  <a:cubicBezTo>
                    <a:pt x="582" y="818"/>
                    <a:pt x="580" y="820"/>
                    <a:pt x="578" y="820"/>
                  </a:cubicBezTo>
                  <a:cubicBezTo>
                    <a:pt x="577" y="820"/>
                    <a:pt x="577" y="817"/>
                    <a:pt x="581" y="812"/>
                  </a:cubicBezTo>
                  <a:cubicBezTo>
                    <a:pt x="583" y="810"/>
                    <a:pt x="584" y="809"/>
                    <a:pt x="585" y="809"/>
                  </a:cubicBezTo>
                  <a:close/>
                  <a:moveTo>
                    <a:pt x="2223" y="833"/>
                  </a:moveTo>
                  <a:cubicBezTo>
                    <a:pt x="2225" y="833"/>
                    <a:pt x="2225" y="834"/>
                    <a:pt x="2222" y="837"/>
                  </a:cubicBezTo>
                  <a:cubicBezTo>
                    <a:pt x="2221" y="839"/>
                    <a:pt x="2219" y="840"/>
                    <a:pt x="2219" y="840"/>
                  </a:cubicBezTo>
                  <a:cubicBezTo>
                    <a:pt x="2217" y="840"/>
                    <a:pt x="2216" y="837"/>
                    <a:pt x="2219" y="834"/>
                  </a:cubicBezTo>
                  <a:cubicBezTo>
                    <a:pt x="2221" y="833"/>
                    <a:pt x="2222" y="833"/>
                    <a:pt x="2223" y="833"/>
                  </a:cubicBezTo>
                  <a:close/>
                  <a:moveTo>
                    <a:pt x="569" y="835"/>
                  </a:moveTo>
                  <a:cubicBezTo>
                    <a:pt x="567" y="838"/>
                    <a:pt x="566" y="839"/>
                    <a:pt x="565" y="841"/>
                  </a:cubicBezTo>
                  <a:cubicBezTo>
                    <a:pt x="565" y="840"/>
                    <a:pt x="567" y="838"/>
                    <a:pt x="569" y="835"/>
                  </a:cubicBezTo>
                  <a:close/>
                  <a:moveTo>
                    <a:pt x="535" y="873"/>
                  </a:moveTo>
                  <a:lnTo>
                    <a:pt x="535" y="873"/>
                  </a:lnTo>
                  <a:cubicBezTo>
                    <a:pt x="535" y="873"/>
                    <a:pt x="535" y="873"/>
                    <a:pt x="535" y="873"/>
                  </a:cubicBezTo>
                  <a:lnTo>
                    <a:pt x="535" y="873"/>
                  </a:lnTo>
                  <a:cubicBezTo>
                    <a:pt x="535" y="873"/>
                    <a:pt x="535" y="873"/>
                    <a:pt x="535" y="873"/>
                  </a:cubicBezTo>
                  <a:close/>
                  <a:moveTo>
                    <a:pt x="2192" y="884"/>
                  </a:moveTo>
                  <a:lnTo>
                    <a:pt x="2192" y="885"/>
                  </a:lnTo>
                  <a:cubicBezTo>
                    <a:pt x="2192" y="885"/>
                    <a:pt x="2192" y="885"/>
                    <a:pt x="2192" y="884"/>
                  </a:cubicBezTo>
                  <a:close/>
                  <a:moveTo>
                    <a:pt x="2170" y="908"/>
                  </a:moveTo>
                  <a:cubicBezTo>
                    <a:pt x="2170" y="908"/>
                    <a:pt x="2170" y="908"/>
                    <a:pt x="2171" y="908"/>
                  </a:cubicBezTo>
                  <a:cubicBezTo>
                    <a:pt x="2170" y="908"/>
                    <a:pt x="2170" y="908"/>
                    <a:pt x="2170" y="908"/>
                  </a:cubicBezTo>
                  <a:close/>
                  <a:moveTo>
                    <a:pt x="444" y="986"/>
                  </a:moveTo>
                  <a:lnTo>
                    <a:pt x="444" y="986"/>
                  </a:lnTo>
                  <a:cubicBezTo>
                    <a:pt x="443" y="986"/>
                    <a:pt x="441" y="986"/>
                    <a:pt x="440" y="988"/>
                  </a:cubicBezTo>
                  <a:lnTo>
                    <a:pt x="439" y="993"/>
                  </a:lnTo>
                  <a:cubicBezTo>
                    <a:pt x="446" y="990"/>
                    <a:pt x="446" y="986"/>
                    <a:pt x="444" y="986"/>
                  </a:cubicBezTo>
                  <a:close/>
                  <a:moveTo>
                    <a:pt x="1973" y="1138"/>
                  </a:moveTo>
                  <a:cubicBezTo>
                    <a:pt x="1973" y="1138"/>
                    <a:pt x="1973" y="1139"/>
                    <a:pt x="1973" y="1139"/>
                  </a:cubicBezTo>
                  <a:cubicBezTo>
                    <a:pt x="1973" y="1139"/>
                    <a:pt x="1973" y="1138"/>
                    <a:pt x="1973" y="1138"/>
                  </a:cubicBezTo>
                  <a:close/>
                  <a:moveTo>
                    <a:pt x="1832" y="1292"/>
                  </a:moveTo>
                  <a:cubicBezTo>
                    <a:pt x="1829" y="1292"/>
                    <a:pt x="1827" y="1299"/>
                    <a:pt x="1829" y="1299"/>
                  </a:cubicBezTo>
                  <a:cubicBezTo>
                    <a:pt x="1829" y="1299"/>
                    <a:pt x="1830" y="1298"/>
                    <a:pt x="1832" y="1297"/>
                  </a:cubicBezTo>
                  <a:cubicBezTo>
                    <a:pt x="1834" y="1296"/>
                    <a:pt x="1834" y="1294"/>
                    <a:pt x="1835" y="1293"/>
                  </a:cubicBezTo>
                  <a:cubicBezTo>
                    <a:pt x="1834" y="1292"/>
                    <a:pt x="1833" y="1292"/>
                    <a:pt x="1832" y="1292"/>
                  </a:cubicBezTo>
                  <a:close/>
                  <a:moveTo>
                    <a:pt x="1742" y="1377"/>
                  </a:moveTo>
                  <a:cubicBezTo>
                    <a:pt x="1743" y="1377"/>
                    <a:pt x="1743" y="1377"/>
                    <a:pt x="1744" y="1378"/>
                  </a:cubicBezTo>
                  <a:cubicBezTo>
                    <a:pt x="1741" y="1381"/>
                    <a:pt x="1739" y="1383"/>
                    <a:pt x="1737" y="1383"/>
                  </a:cubicBezTo>
                  <a:cubicBezTo>
                    <a:pt x="1737" y="1383"/>
                    <a:pt x="1736" y="1382"/>
                    <a:pt x="1735" y="1381"/>
                  </a:cubicBezTo>
                  <a:lnTo>
                    <a:pt x="1737" y="1379"/>
                  </a:lnTo>
                  <a:cubicBezTo>
                    <a:pt x="1739" y="1378"/>
                    <a:pt x="1741" y="1377"/>
                    <a:pt x="1742" y="1377"/>
                  </a:cubicBezTo>
                  <a:close/>
                  <a:moveTo>
                    <a:pt x="4" y="1490"/>
                  </a:moveTo>
                  <a:cubicBezTo>
                    <a:pt x="4" y="1491"/>
                    <a:pt x="4" y="1491"/>
                    <a:pt x="3" y="1491"/>
                  </a:cubicBezTo>
                  <a:cubicBezTo>
                    <a:pt x="4" y="1491"/>
                    <a:pt x="4" y="1491"/>
                    <a:pt x="4" y="1490"/>
                  </a:cubicBezTo>
                  <a:close/>
                  <a:moveTo>
                    <a:pt x="1030" y="270"/>
                  </a:moveTo>
                  <a:cubicBezTo>
                    <a:pt x="1030" y="270"/>
                    <a:pt x="1030" y="271"/>
                    <a:pt x="1029" y="271"/>
                  </a:cubicBezTo>
                  <a:cubicBezTo>
                    <a:pt x="1029" y="271"/>
                    <a:pt x="1026" y="276"/>
                    <a:pt x="1025" y="277"/>
                  </a:cubicBezTo>
                  <a:cubicBezTo>
                    <a:pt x="1022" y="279"/>
                    <a:pt x="1020" y="282"/>
                    <a:pt x="1017" y="283"/>
                  </a:cubicBezTo>
                  <a:cubicBezTo>
                    <a:pt x="1011" y="288"/>
                    <a:pt x="1005" y="293"/>
                    <a:pt x="1000" y="300"/>
                  </a:cubicBezTo>
                  <a:cubicBezTo>
                    <a:pt x="996" y="306"/>
                    <a:pt x="1003" y="304"/>
                    <a:pt x="999" y="311"/>
                  </a:cubicBezTo>
                  <a:cubicBezTo>
                    <a:pt x="996" y="315"/>
                    <a:pt x="993" y="317"/>
                    <a:pt x="989" y="320"/>
                  </a:cubicBezTo>
                  <a:cubicBezTo>
                    <a:pt x="989" y="319"/>
                    <a:pt x="988" y="319"/>
                    <a:pt x="988" y="319"/>
                  </a:cubicBezTo>
                  <a:cubicBezTo>
                    <a:pt x="987" y="319"/>
                    <a:pt x="987" y="320"/>
                    <a:pt x="985" y="321"/>
                  </a:cubicBezTo>
                  <a:cubicBezTo>
                    <a:pt x="980" y="327"/>
                    <a:pt x="982" y="324"/>
                    <a:pt x="983" y="327"/>
                  </a:cubicBezTo>
                  <a:cubicBezTo>
                    <a:pt x="984" y="329"/>
                    <a:pt x="981" y="334"/>
                    <a:pt x="979" y="334"/>
                  </a:cubicBezTo>
                  <a:cubicBezTo>
                    <a:pt x="978" y="335"/>
                    <a:pt x="978" y="335"/>
                    <a:pt x="978" y="335"/>
                  </a:cubicBezTo>
                  <a:cubicBezTo>
                    <a:pt x="976" y="335"/>
                    <a:pt x="976" y="332"/>
                    <a:pt x="974" y="332"/>
                  </a:cubicBezTo>
                  <a:cubicBezTo>
                    <a:pt x="973" y="332"/>
                    <a:pt x="972" y="333"/>
                    <a:pt x="970" y="335"/>
                  </a:cubicBezTo>
                  <a:cubicBezTo>
                    <a:pt x="967" y="338"/>
                    <a:pt x="964" y="346"/>
                    <a:pt x="965" y="348"/>
                  </a:cubicBezTo>
                  <a:cubicBezTo>
                    <a:pt x="964" y="349"/>
                    <a:pt x="962" y="351"/>
                    <a:pt x="960" y="353"/>
                  </a:cubicBezTo>
                  <a:cubicBezTo>
                    <a:pt x="959" y="355"/>
                    <a:pt x="949" y="372"/>
                    <a:pt x="948" y="373"/>
                  </a:cubicBezTo>
                  <a:cubicBezTo>
                    <a:pt x="948" y="373"/>
                    <a:pt x="948" y="373"/>
                    <a:pt x="948" y="373"/>
                  </a:cubicBezTo>
                  <a:cubicBezTo>
                    <a:pt x="945" y="373"/>
                    <a:pt x="950" y="361"/>
                    <a:pt x="949" y="361"/>
                  </a:cubicBezTo>
                  <a:lnTo>
                    <a:pt x="949" y="361"/>
                  </a:lnTo>
                  <a:cubicBezTo>
                    <a:pt x="950" y="362"/>
                    <a:pt x="936" y="382"/>
                    <a:pt x="935" y="384"/>
                  </a:cubicBezTo>
                  <a:cubicBezTo>
                    <a:pt x="933" y="389"/>
                    <a:pt x="931" y="391"/>
                    <a:pt x="926" y="393"/>
                  </a:cubicBezTo>
                  <a:cubicBezTo>
                    <a:pt x="919" y="396"/>
                    <a:pt x="923" y="397"/>
                    <a:pt x="919" y="401"/>
                  </a:cubicBezTo>
                  <a:cubicBezTo>
                    <a:pt x="917" y="405"/>
                    <a:pt x="916" y="406"/>
                    <a:pt x="912" y="408"/>
                  </a:cubicBezTo>
                  <a:cubicBezTo>
                    <a:pt x="911" y="408"/>
                    <a:pt x="910" y="410"/>
                    <a:pt x="909" y="410"/>
                  </a:cubicBezTo>
                  <a:cubicBezTo>
                    <a:pt x="907" y="413"/>
                    <a:pt x="907" y="416"/>
                    <a:pt x="909" y="416"/>
                  </a:cubicBezTo>
                  <a:cubicBezTo>
                    <a:pt x="909" y="416"/>
                    <a:pt x="909" y="416"/>
                    <a:pt x="910" y="416"/>
                  </a:cubicBezTo>
                  <a:cubicBezTo>
                    <a:pt x="910" y="415"/>
                    <a:pt x="911" y="415"/>
                    <a:pt x="911" y="415"/>
                  </a:cubicBezTo>
                  <a:lnTo>
                    <a:pt x="911" y="415"/>
                  </a:lnTo>
                  <a:cubicBezTo>
                    <a:pt x="913" y="415"/>
                    <a:pt x="913" y="417"/>
                    <a:pt x="911" y="420"/>
                  </a:cubicBezTo>
                  <a:cubicBezTo>
                    <a:pt x="907" y="423"/>
                    <a:pt x="904" y="422"/>
                    <a:pt x="901" y="424"/>
                  </a:cubicBezTo>
                  <a:cubicBezTo>
                    <a:pt x="897" y="428"/>
                    <a:pt x="894" y="432"/>
                    <a:pt x="892" y="437"/>
                  </a:cubicBezTo>
                  <a:cubicBezTo>
                    <a:pt x="890" y="439"/>
                    <a:pt x="888" y="442"/>
                    <a:pt x="885" y="444"/>
                  </a:cubicBezTo>
                  <a:cubicBezTo>
                    <a:pt x="884" y="444"/>
                    <a:pt x="883" y="444"/>
                    <a:pt x="882" y="445"/>
                  </a:cubicBezTo>
                  <a:cubicBezTo>
                    <a:pt x="877" y="451"/>
                    <a:pt x="880" y="451"/>
                    <a:pt x="877" y="455"/>
                  </a:cubicBezTo>
                  <a:cubicBezTo>
                    <a:pt x="874" y="458"/>
                    <a:pt x="871" y="459"/>
                    <a:pt x="869" y="462"/>
                  </a:cubicBezTo>
                  <a:cubicBezTo>
                    <a:pt x="863" y="468"/>
                    <a:pt x="856" y="478"/>
                    <a:pt x="853" y="485"/>
                  </a:cubicBezTo>
                  <a:cubicBezTo>
                    <a:pt x="852" y="488"/>
                    <a:pt x="851" y="490"/>
                    <a:pt x="850" y="490"/>
                  </a:cubicBezTo>
                  <a:cubicBezTo>
                    <a:pt x="849" y="490"/>
                    <a:pt x="849" y="490"/>
                    <a:pt x="848" y="489"/>
                  </a:cubicBezTo>
                  <a:cubicBezTo>
                    <a:pt x="848" y="488"/>
                    <a:pt x="848" y="487"/>
                    <a:pt x="847" y="487"/>
                  </a:cubicBezTo>
                  <a:cubicBezTo>
                    <a:pt x="847" y="487"/>
                    <a:pt x="844" y="490"/>
                    <a:pt x="843" y="492"/>
                  </a:cubicBezTo>
                  <a:cubicBezTo>
                    <a:pt x="840" y="495"/>
                    <a:pt x="836" y="499"/>
                    <a:pt x="833" y="504"/>
                  </a:cubicBezTo>
                  <a:cubicBezTo>
                    <a:pt x="831" y="506"/>
                    <a:pt x="831" y="510"/>
                    <a:pt x="827" y="513"/>
                  </a:cubicBezTo>
                  <a:cubicBezTo>
                    <a:pt x="827" y="513"/>
                    <a:pt x="826" y="513"/>
                    <a:pt x="826" y="513"/>
                  </a:cubicBezTo>
                  <a:cubicBezTo>
                    <a:pt x="823" y="513"/>
                    <a:pt x="816" y="522"/>
                    <a:pt x="815" y="526"/>
                  </a:cubicBezTo>
                  <a:cubicBezTo>
                    <a:pt x="812" y="529"/>
                    <a:pt x="812" y="537"/>
                    <a:pt x="810" y="537"/>
                  </a:cubicBezTo>
                  <a:cubicBezTo>
                    <a:pt x="805" y="539"/>
                    <a:pt x="803" y="539"/>
                    <a:pt x="797" y="546"/>
                  </a:cubicBezTo>
                  <a:cubicBezTo>
                    <a:pt x="789" y="554"/>
                    <a:pt x="781" y="564"/>
                    <a:pt x="774" y="574"/>
                  </a:cubicBezTo>
                  <a:cubicBezTo>
                    <a:pt x="771" y="578"/>
                    <a:pt x="768" y="582"/>
                    <a:pt x="766" y="585"/>
                  </a:cubicBezTo>
                  <a:cubicBezTo>
                    <a:pt x="764" y="588"/>
                    <a:pt x="764" y="589"/>
                    <a:pt x="762" y="592"/>
                  </a:cubicBezTo>
                  <a:cubicBezTo>
                    <a:pt x="760" y="595"/>
                    <a:pt x="756" y="595"/>
                    <a:pt x="753" y="596"/>
                  </a:cubicBezTo>
                  <a:cubicBezTo>
                    <a:pt x="751" y="598"/>
                    <a:pt x="747" y="601"/>
                    <a:pt x="744" y="604"/>
                  </a:cubicBezTo>
                  <a:cubicBezTo>
                    <a:pt x="740" y="608"/>
                    <a:pt x="738" y="612"/>
                    <a:pt x="739" y="615"/>
                  </a:cubicBezTo>
                  <a:cubicBezTo>
                    <a:pt x="739" y="615"/>
                    <a:pt x="739" y="615"/>
                    <a:pt x="739" y="615"/>
                  </a:cubicBezTo>
                  <a:cubicBezTo>
                    <a:pt x="737" y="615"/>
                    <a:pt x="732" y="625"/>
                    <a:pt x="731" y="628"/>
                  </a:cubicBezTo>
                  <a:cubicBezTo>
                    <a:pt x="730" y="629"/>
                    <a:pt x="723" y="632"/>
                    <a:pt x="720" y="634"/>
                  </a:cubicBezTo>
                  <a:cubicBezTo>
                    <a:pt x="717" y="637"/>
                    <a:pt x="712" y="642"/>
                    <a:pt x="710" y="646"/>
                  </a:cubicBezTo>
                  <a:cubicBezTo>
                    <a:pt x="707" y="650"/>
                    <a:pt x="711" y="651"/>
                    <a:pt x="712" y="651"/>
                  </a:cubicBezTo>
                  <a:cubicBezTo>
                    <a:pt x="711" y="653"/>
                    <a:pt x="708" y="658"/>
                    <a:pt x="706" y="658"/>
                  </a:cubicBezTo>
                  <a:cubicBezTo>
                    <a:pt x="706" y="658"/>
                    <a:pt x="705" y="658"/>
                    <a:pt x="705" y="658"/>
                  </a:cubicBezTo>
                  <a:cubicBezTo>
                    <a:pt x="703" y="658"/>
                    <a:pt x="701" y="662"/>
                    <a:pt x="699" y="664"/>
                  </a:cubicBezTo>
                  <a:cubicBezTo>
                    <a:pt x="698" y="664"/>
                    <a:pt x="697" y="664"/>
                    <a:pt x="694" y="666"/>
                  </a:cubicBezTo>
                  <a:cubicBezTo>
                    <a:pt x="692" y="668"/>
                    <a:pt x="691" y="671"/>
                    <a:pt x="688" y="673"/>
                  </a:cubicBezTo>
                  <a:cubicBezTo>
                    <a:pt x="683" y="680"/>
                    <a:pt x="682" y="685"/>
                    <a:pt x="678" y="692"/>
                  </a:cubicBezTo>
                  <a:cubicBezTo>
                    <a:pt x="676" y="696"/>
                    <a:pt x="675" y="698"/>
                    <a:pt x="674" y="698"/>
                  </a:cubicBezTo>
                  <a:cubicBezTo>
                    <a:pt x="673" y="698"/>
                    <a:pt x="673" y="696"/>
                    <a:pt x="671" y="695"/>
                  </a:cubicBezTo>
                  <a:lnTo>
                    <a:pt x="671" y="695"/>
                  </a:lnTo>
                  <a:cubicBezTo>
                    <a:pt x="673" y="697"/>
                    <a:pt x="668" y="699"/>
                    <a:pt x="667" y="703"/>
                  </a:cubicBezTo>
                  <a:cubicBezTo>
                    <a:pt x="667" y="703"/>
                    <a:pt x="669" y="706"/>
                    <a:pt x="669" y="706"/>
                  </a:cubicBezTo>
                  <a:cubicBezTo>
                    <a:pt x="665" y="709"/>
                    <a:pt x="664" y="706"/>
                    <a:pt x="662" y="709"/>
                  </a:cubicBezTo>
                  <a:cubicBezTo>
                    <a:pt x="658" y="713"/>
                    <a:pt x="658" y="717"/>
                    <a:pt x="656" y="720"/>
                  </a:cubicBezTo>
                  <a:cubicBezTo>
                    <a:pt x="654" y="723"/>
                    <a:pt x="654" y="724"/>
                    <a:pt x="653" y="724"/>
                  </a:cubicBezTo>
                  <a:cubicBezTo>
                    <a:pt x="653" y="724"/>
                    <a:pt x="653" y="721"/>
                    <a:pt x="654" y="719"/>
                  </a:cubicBezTo>
                  <a:cubicBezTo>
                    <a:pt x="655" y="717"/>
                    <a:pt x="654" y="715"/>
                    <a:pt x="653" y="715"/>
                  </a:cubicBezTo>
                  <a:cubicBezTo>
                    <a:pt x="652" y="715"/>
                    <a:pt x="650" y="716"/>
                    <a:pt x="649" y="719"/>
                  </a:cubicBezTo>
                  <a:cubicBezTo>
                    <a:pt x="645" y="724"/>
                    <a:pt x="643" y="731"/>
                    <a:pt x="645" y="733"/>
                  </a:cubicBezTo>
                  <a:cubicBezTo>
                    <a:pt x="645" y="733"/>
                    <a:pt x="644" y="733"/>
                    <a:pt x="644" y="733"/>
                  </a:cubicBezTo>
                  <a:cubicBezTo>
                    <a:pt x="637" y="733"/>
                    <a:pt x="620" y="761"/>
                    <a:pt x="615" y="761"/>
                  </a:cubicBezTo>
                  <a:cubicBezTo>
                    <a:pt x="614" y="761"/>
                    <a:pt x="614" y="761"/>
                    <a:pt x="614" y="761"/>
                  </a:cubicBezTo>
                  <a:cubicBezTo>
                    <a:pt x="606" y="765"/>
                    <a:pt x="605" y="773"/>
                    <a:pt x="600" y="780"/>
                  </a:cubicBezTo>
                  <a:cubicBezTo>
                    <a:pt x="595" y="785"/>
                    <a:pt x="591" y="790"/>
                    <a:pt x="588" y="795"/>
                  </a:cubicBezTo>
                  <a:cubicBezTo>
                    <a:pt x="581" y="802"/>
                    <a:pt x="578" y="810"/>
                    <a:pt x="573" y="816"/>
                  </a:cubicBezTo>
                  <a:cubicBezTo>
                    <a:pt x="568" y="821"/>
                    <a:pt x="566" y="821"/>
                    <a:pt x="560" y="828"/>
                  </a:cubicBezTo>
                  <a:cubicBezTo>
                    <a:pt x="558" y="830"/>
                    <a:pt x="554" y="834"/>
                    <a:pt x="554" y="836"/>
                  </a:cubicBezTo>
                  <a:cubicBezTo>
                    <a:pt x="553" y="837"/>
                    <a:pt x="556" y="837"/>
                    <a:pt x="554" y="840"/>
                  </a:cubicBezTo>
                  <a:cubicBezTo>
                    <a:pt x="552" y="842"/>
                    <a:pt x="550" y="843"/>
                    <a:pt x="549" y="843"/>
                  </a:cubicBezTo>
                  <a:cubicBezTo>
                    <a:pt x="547" y="843"/>
                    <a:pt x="546" y="842"/>
                    <a:pt x="545" y="841"/>
                  </a:cubicBezTo>
                  <a:lnTo>
                    <a:pt x="545" y="841"/>
                  </a:lnTo>
                  <a:cubicBezTo>
                    <a:pt x="547" y="844"/>
                    <a:pt x="512" y="884"/>
                    <a:pt x="506" y="889"/>
                  </a:cubicBezTo>
                  <a:cubicBezTo>
                    <a:pt x="502" y="894"/>
                    <a:pt x="494" y="900"/>
                    <a:pt x="490" y="905"/>
                  </a:cubicBezTo>
                  <a:cubicBezTo>
                    <a:pt x="486" y="911"/>
                    <a:pt x="482" y="917"/>
                    <a:pt x="479" y="922"/>
                  </a:cubicBezTo>
                  <a:cubicBezTo>
                    <a:pt x="479" y="924"/>
                    <a:pt x="477" y="931"/>
                    <a:pt x="479" y="931"/>
                  </a:cubicBezTo>
                  <a:cubicBezTo>
                    <a:pt x="479" y="931"/>
                    <a:pt x="479" y="931"/>
                    <a:pt x="479" y="931"/>
                  </a:cubicBezTo>
                  <a:lnTo>
                    <a:pt x="479" y="931"/>
                  </a:lnTo>
                  <a:cubicBezTo>
                    <a:pt x="478" y="932"/>
                    <a:pt x="477" y="932"/>
                    <a:pt x="477" y="932"/>
                  </a:cubicBezTo>
                  <a:cubicBezTo>
                    <a:pt x="475" y="932"/>
                    <a:pt x="474" y="932"/>
                    <a:pt x="473" y="932"/>
                  </a:cubicBezTo>
                  <a:cubicBezTo>
                    <a:pt x="472" y="932"/>
                    <a:pt x="471" y="932"/>
                    <a:pt x="470" y="935"/>
                  </a:cubicBezTo>
                  <a:cubicBezTo>
                    <a:pt x="469" y="936"/>
                    <a:pt x="466" y="945"/>
                    <a:pt x="464" y="946"/>
                  </a:cubicBezTo>
                  <a:cubicBezTo>
                    <a:pt x="464" y="946"/>
                    <a:pt x="464" y="940"/>
                    <a:pt x="463" y="940"/>
                  </a:cubicBezTo>
                  <a:cubicBezTo>
                    <a:pt x="462" y="940"/>
                    <a:pt x="462" y="940"/>
                    <a:pt x="461" y="941"/>
                  </a:cubicBezTo>
                  <a:cubicBezTo>
                    <a:pt x="457" y="947"/>
                    <a:pt x="452" y="955"/>
                    <a:pt x="455" y="958"/>
                  </a:cubicBezTo>
                  <a:cubicBezTo>
                    <a:pt x="453" y="960"/>
                    <a:pt x="447" y="962"/>
                    <a:pt x="445" y="962"/>
                  </a:cubicBezTo>
                  <a:cubicBezTo>
                    <a:pt x="445" y="963"/>
                    <a:pt x="436" y="970"/>
                    <a:pt x="436" y="971"/>
                  </a:cubicBezTo>
                  <a:cubicBezTo>
                    <a:pt x="435" y="974"/>
                    <a:pt x="438" y="974"/>
                    <a:pt x="434" y="980"/>
                  </a:cubicBezTo>
                  <a:cubicBezTo>
                    <a:pt x="431" y="984"/>
                    <a:pt x="428" y="986"/>
                    <a:pt x="425" y="990"/>
                  </a:cubicBezTo>
                  <a:cubicBezTo>
                    <a:pt x="423" y="994"/>
                    <a:pt x="423" y="995"/>
                    <a:pt x="419" y="1000"/>
                  </a:cubicBezTo>
                  <a:cubicBezTo>
                    <a:pt x="415" y="1005"/>
                    <a:pt x="412" y="1004"/>
                    <a:pt x="407" y="1009"/>
                  </a:cubicBezTo>
                  <a:cubicBezTo>
                    <a:pt x="403" y="1013"/>
                    <a:pt x="399" y="1019"/>
                    <a:pt x="402" y="1021"/>
                  </a:cubicBezTo>
                  <a:cubicBezTo>
                    <a:pt x="400" y="1022"/>
                    <a:pt x="390" y="1027"/>
                    <a:pt x="391" y="1027"/>
                  </a:cubicBezTo>
                  <a:cubicBezTo>
                    <a:pt x="391" y="1027"/>
                    <a:pt x="392" y="1027"/>
                    <a:pt x="392" y="1027"/>
                  </a:cubicBezTo>
                  <a:cubicBezTo>
                    <a:pt x="393" y="1027"/>
                    <a:pt x="394" y="1027"/>
                    <a:pt x="394" y="1027"/>
                  </a:cubicBezTo>
                  <a:cubicBezTo>
                    <a:pt x="396" y="1027"/>
                    <a:pt x="398" y="1027"/>
                    <a:pt x="395" y="1031"/>
                  </a:cubicBezTo>
                  <a:cubicBezTo>
                    <a:pt x="392" y="1034"/>
                    <a:pt x="389" y="1035"/>
                    <a:pt x="387" y="1036"/>
                  </a:cubicBezTo>
                  <a:cubicBezTo>
                    <a:pt x="381" y="1042"/>
                    <a:pt x="372" y="1051"/>
                    <a:pt x="372" y="1057"/>
                  </a:cubicBezTo>
                  <a:cubicBezTo>
                    <a:pt x="372" y="1056"/>
                    <a:pt x="372" y="1056"/>
                    <a:pt x="371" y="1056"/>
                  </a:cubicBezTo>
                  <a:cubicBezTo>
                    <a:pt x="369" y="1056"/>
                    <a:pt x="361" y="1061"/>
                    <a:pt x="360" y="1064"/>
                  </a:cubicBezTo>
                  <a:cubicBezTo>
                    <a:pt x="361" y="1065"/>
                    <a:pt x="359" y="1068"/>
                    <a:pt x="355" y="1072"/>
                  </a:cubicBezTo>
                  <a:cubicBezTo>
                    <a:pt x="351" y="1077"/>
                    <a:pt x="353" y="1074"/>
                    <a:pt x="353" y="1077"/>
                  </a:cubicBezTo>
                  <a:cubicBezTo>
                    <a:pt x="353" y="1080"/>
                    <a:pt x="341" y="1089"/>
                    <a:pt x="339" y="1091"/>
                  </a:cubicBezTo>
                  <a:cubicBezTo>
                    <a:pt x="336" y="1094"/>
                    <a:pt x="337" y="1095"/>
                    <a:pt x="334" y="1098"/>
                  </a:cubicBezTo>
                  <a:cubicBezTo>
                    <a:pt x="332" y="1103"/>
                    <a:pt x="327" y="1107"/>
                    <a:pt x="324" y="1112"/>
                  </a:cubicBezTo>
                  <a:cubicBezTo>
                    <a:pt x="317" y="1119"/>
                    <a:pt x="314" y="1125"/>
                    <a:pt x="313" y="1131"/>
                  </a:cubicBezTo>
                  <a:lnTo>
                    <a:pt x="313" y="1131"/>
                  </a:lnTo>
                  <a:cubicBezTo>
                    <a:pt x="314" y="1128"/>
                    <a:pt x="314" y="1125"/>
                    <a:pt x="313" y="1125"/>
                  </a:cubicBezTo>
                  <a:cubicBezTo>
                    <a:pt x="310" y="1125"/>
                    <a:pt x="308" y="1131"/>
                    <a:pt x="307" y="1132"/>
                  </a:cubicBezTo>
                  <a:cubicBezTo>
                    <a:pt x="306" y="1140"/>
                    <a:pt x="302" y="1143"/>
                    <a:pt x="296" y="1143"/>
                  </a:cubicBezTo>
                  <a:cubicBezTo>
                    <a:pt x="292" y="1144"/>
                    <a:pt x="293" y="1156"/>
                    <a:pt x="291" y="1156"/>
                  </a:cubicBezTo>
                  <a:cubicBezTo>
                    <a:pt x="290" y="1156"/>
                    <a:pt x="290" y="1156"/>
                    <a:pt x="290" y="1155"/>
                  </a:cubicBezTo>
                  <a:cubicBezTo>
                    <a:pt x="290" y="1155"/>
                    <a:pt x="289" y="1155"/>
                    <a:pt x="289" y="1155"/>
                  </a:cubicBezTo>
                  <a:cubicBezTo>
                    <a:pt x="286" y="1155"/>
                    <a:pt x="275" y="1167"/>
                    <a:pt x="278" y="1170"/>
                  </a:cubicBezTo>
                  <a:lnTo>
                    <a:pt x="278" y="1170"/>
                  </a:lnTo>
                  <a:cubicBezTo>
                    <a:pt x="278" y="1170"/>
                    <a:pt x="278" y="1170"/>
                    <a:pt x="278" y="1170"/>
                  </a:cubicBezTo>
                  <a:cubicBezTo>
                    <a:pt x="277" y="1170"/>
                    <a:pt x="274" y="1171"/>
                    <a:pt x="271" y="1173"/>
                  </a:cubicBezTo>
                  <a:cubicBezTo>
                    <a:pt x="270" y="1174"/>
                    <a:pt x="269" y="1176"/>
                    <a:pt x="267" y="1179"/>
                  </a:cubicBezTo>
                  <a:cubicBezTo>
                    <a:pt x="264" y="1182"/>
                    <a:pt x="262" y="1183"/>
                    <a:pt x="258" y="1187"/>
                  </a:cubicBezTo>
                  <a:cubicBezTo>
                    <a:pt x="255" y="1191"/>
                    <a:pt x="254" y="1194"/>
                    <a:pt x="251" y="1197"/>
                  </a:cubicBezTo>
                  <a:cubicBezTo>
                    <a:pt x="248" y="1201"/>
                    <a:pt x="244" y="1205"/>
                    <a:pt x="241" y="1208"/>
                  </a:cubicBezTo>
                  <a:cubicBezTo>
                    <a:pt x="235" y="1215"/>
                    <a:pt x="230" y="1217"/>
                    <a:pt x="226" y="1224"/>
                  </a:cubicBezTo>
                  <a:cubicBezTo>
                    <a:pt x="223" y="1228"/>
                    <a:pt x="223" y="1233"/>
                    <a:pt x="223" y="1234"/>
                  </a:cubicBezTo>
                  <a:cubicBezTo>
                    <a:pt x="221" y="1236"/>
                    <a:pt x="216" y="1235"/>
                    <a:pt x="215" y="1236"/>
                  </a:cubicBezTo>
                  <a:cubicBezTo>
                    <a:pt x="211" y="1238"/>
                    <a:pt x="211" y="1243"/>
                    <a:pt x="212" y="1244"/>
                  </a:cubicBezTo>
                  <a:cubicBezTo>
                    <a:pt x="212" y="1246"/>
                    <a:pt x="216" y="1249"/>
                    <a:pt x="210" y="1252"/>
                  </a:cubicBezTo>
                  <a:cubicBezTo>
                    <a:pt x="206" y="1255"/>
                    <a:pt x="203" y="1254"/>
                    <a:pt x="198" y="1258"/>
                  </a:cubicBezTo>
                  <a:cubicBezTo>
                    <a:pt x="192" y="1263"/>
                    <a:pt x="196" y="1272"/>
                    <a:pt x="188" y="1275"/>
                  </a:cubicBezTo>
                  <a:cubicBezTo>
                    <a:pt x="183" y="1277"/>
                    <a:pt x="174" y="1290"/>
                    <a:pt x="170" y="1294"/>
                  </a:cubicBezTo>
                  <a:cubicBezTo>
                    <a:pt x="167" y="1299"/>
                    <a:pt x="164" y="1304"/>
                    <a:pt x="160" y="1308"/>
                  </a:cubicBezTo>
                  <a:cubicBezTo>
                    <a:pt x="159" y="1309"/>
                    <a:pt x="148" y="1316"/>
                    <a:pt x="149" y="1316"/>
                  </a:cubicBezTo>
                  <a:cubicBezTo>
                    <a:pt x="150" y="1316"/>
                    <a:pt x="151" y="1315"/>
                    <a:pt x="152" y="1315"/>
                  </a:cubicBezTo>
                  <a:cubicBezTo>
                    <a:pt x="152" y="1315"/>
                    <a:pt x="153" y="1316"/>
                    <a:pt x="152" y="1318"/>
                  </a:cubicBezTo>
                  <a:cubicBezTo>
                    <a:pt x="151" y="1320"/>
                    <a:pt x="149" y="1322"/>
                    <a:pt x="147" y="1325"/>
                  </a:cubicBezTo>
                  <a:cubicBezTo>
                    <a:pt x="144" y="1328"/>
                    <a:pt x="139" y="1333"/>
                    <a:pt x="136" y="1333"/>
                  </a:cubicBezTo>
                  <a:cubicBezTo>
                    <a:pt x="136" y="1333"/>
                    <a:pt x="136" y="1333"/>
                    <a:pt x="135" y="1332"/>
                  </a:cubicBezTo>
                  <a:lnTo>
                    <a:pt x="135" y="1332"/>
                  </a:lnTo>
                  <a:cubicBezTo>
                    <a:pt x="142" y="1338"/>
                    <a:pt x="129" y="1338"/>
                    <a:pt x="125" y="1344"/>
                  </a:cubicBezTo>
                  <a:cubicBezTo>
                    <a:pt x="121" y="1350"/>
                    <a:pt x="124" y="1353"/>
                    <a:pt x="119" y="1360"/>
                  </a:cubicBezTo>
                  <a:cubicBezTo>
                    <a:pt x="118" y="1361"/>
                    <a:pt x="112" y="1365"/>
                    <a:pt x="110" y="1366"/>
                  </a:cubicBezTo>
                  <a:cubicBezTo>
                    <a:pt x="101" y="1374"/>
                    <a:pt x="107" y="1373"/>
                    <a:pt x="99" y="1381"/>
                  </a:cubicBezTo>
                  <a:cubicBezTo>
                    <a:pt x="93" y="1387"/>
                    <a:pt x="90" y="1390"/>
                    <a:pt x="85" y="1397"/>
                  </a:cubicBezTo>
                  <a:cubicBezTo>
                    <a:pt x="83" y="1399"/>
                    <a:pt x="80" y="1406"/>
                    <a:pt x="79" y="1406"/>
                  </a:cubicBezTo>
                  <a:cubicBezTo>
                    <a:pt x="72" y="1415"/>
                    <a:pt x="58" y="1420"/>
                    <a:pt x="51" y="1431"/>
                  </a:cubicBezTo>
                  <a:cubicBezTo>
                    <a:pt x="49" y="1437"/>
                    <a:pt x="53" y="1434"/>
                    <a:pt x="49" y="1439"/>
                  </a:cubicBezTo>
                  <a:cubicBezTo>
                    <a:pt x="46" y="1440"/>
                    <a:pt x="44" y="1442"/>
                    <a:pt x="42" y="1444"/>
                  </a:cubicBezTo>
                  <a:cubicBezTo>
                    <a:pt x="40" y="1445"/>
                    <a:pt x="42" y="1446"/>
                    <a:pt x="40" y="1449"/>
                  </a:cubicBezTo>
                  <a:cubicBezTo>
                    <a:pt x="32" y="1460"/>
                    <a:pt x="9" y="1477"/>
                    <a:pt x="4" y="1490"/>
                  </a:cubicBezTo>
                  <a:lnTo>
                    <a:pt x="4" y="1490"/>
                  </a:lnTo>
                  <a:cubicBezTo>
                    <a:pt x="4" y="1490"/>
                    <a:pt x="4" y="1490"/>
                    <a:pt x="4" y="1490"/>
                  </a:cubicBezTo>
                  <a:lnTo>
                    <a:pt x="4" y="1490"/>
                  </a:lnTo>
                  <a:cubicBezTo>
                    <a:pt x="4" y="1490"/>
                    <a:pt x="2" y="1492"/>
                    <a:pt x="3" y="1492"/>
                  </a:cubicBezTo>
                  <a:cubicBezTo>
                    <a:pt x="3" y="1492"/>
                    <a:pt x="3" y="1492"/>
                    <a:pt x="3" y="1491"/>
                  </a:cubicBezTo>
                  <a:lnTo>
                    <a:pt x="3" y="1491"/>
                  </a:lnTo>
                  <a:cubicBezTo>
                    <a:pt x="1" y="1496"/>
                    <a:pt x="6" y="1504"/>
                    <a:pt x="12" y="1504"/>
                  </a:cubicBezTo>
                  <a:cubicBezTo>
                    <a:pt x="14" y="1504"/>
                    <a:pt x="15" y="1504"/>
                    <a:pt x="17" y="1503"/>
                  </a:cubicBezTo>
                  <a:cubicBezTo>
                    <a:pt x="19" y="1500"/>
                    <a:pt x="28" y="1491"/>
                    <a:pt x="28" y="1489"/>
                  </a:cubicBezTo>
                  <a:cubicBezTo>
                    <a:pt x="27" y="1484"/>
                    <a:pt x="25" y="1483"/>
                    <a:pt x="34" y="1476"/>
                  </a:cubicBezTo>
                  <a:cubicBezTo>
                    <a:pt x="41" y="1470"/>
                    <a:pt x="48" y="1462"/>
                    <a:pt x="54" y="1454"/>
                  </a:cubicBezTo>
                  <a:cubicBezTo>
                    <a:pt x="58" y="1449"/>
                    <a:pt x="58" y="1442"/>
                    <a:pt x="61" y="1440"/>
                  </a:cubicBezTo>
                  <a:cubicBezTo>
                    <a:pt x="66" y="1435"/>
                    <a:pt x="72" y="1438"/>
                    <a:pt x="79" y="1431"/>
                  </a:cubicBezTo>
                  <a:cubicBezTo>
                    <a:pt x="82" y="1428"/>
                    <a:pt x="76" y="1428"/>
                    <a:pt x="76" y="1427"/>
                  </a:cubicBezTo>
                  <a:cubicBezTo>
                    <a:pt x="79" y="1423"/>
                    <a:pt x="85" y="1425"/>
                    <a:pt x="86" y="1420"/>
                  </a:cubicBezTo>
                  <a:cubicBezTo>
                    <a:pt x="86" y="1419"/>
                    <a:pt x="79" y="1410"/>
                    <a:pt x="87" y="1407"/>
                  </a:cubicBezTo>
                  <a:cubicBezTo>
                    <a:pt x="88" y="1406"/>
                    <a:pt x="88" y="1406"/>
                    <a:pt x="89" y="1406"/>
                  </a:cubicBezTo>
                  <a:cubicBezTo>
                    <a:pt x="90" y="1406"/>
                    <a:pt x="91" y="1408"/>
                    <a:pt x="92" y="1408"/>
                  </a:cubicBezTo>
                  <a:cubicBezTo>
                    <a:pt x="93" y="1408"/>
                    <a:pt x="94" y="1407"/>
                    <a:pt x="96" y="1406"/>
                  </a:cubicBezTo>
                  <a:cubicBezTo>
                    <a:pt x="98" y="1404"/>
                    <a:pt x="101" y="1401"/>
                    <a:pt x="102" y="1398"/>
                  </a:cubicBezTo>
                  <a:cubicBezTo>
                    <a:pt x="106" y="1392"/>
                    <a:pt x="97" y="1395"/>
                    <a:pt x="106" y="1385"/>
                  </a:cubicBezTo>
                  <a:lnTo>
                    <a:pt x="106" y="1385"/>
                  </a:lnTo>
                  <a:cubicBezTo>
                    <a:pt x="106" y="1386"/>
                    <a:pt x="107" y="1387"/>
                    <a:pt x="108" y="1387"/>
                  </a:cubicBezTo>
                  <a:cubicBezTo>
                    <a:pt x="110" y="1387"/>
                    <a:pt x="111" y="1386"/>
                    <a:pt x="113" y="1386"/>
                  </a:cubicBezTo>
                  <a:cubicBezTo>
                    <a:pt x="117" y="1383"/>
                    <a:pt x="124" y="1377"/>
                    <a:pt x="121" y="1374"/>
                  </a:cubicBezTo>
                  <a:lnTo>
                    <a:pt x="121" y="1374"/>
                  </a:lnTo>
                  <a:cubicBezTo>
                    <a:pt x="122" y="1375"/>
                    <a:pt x="123" y="1375"/>
                    <a:pt x="123" y="1375"/>
                  </a:cubicBezTo>
                  <a:cubicBezTo>
                    <a:pt x="126" y="1375"/>
                    <a:pt x="130" y="1370"/>
                    <a:pt x="131" y="1365"/>
                  </a:cubicBezTo>
                  <a:cubicBezTo>
                    <a:pt x="131" y="1365"/>
                    <a:pt x="131" y="1365"/>
                    <a:pt x="131" y="1365"/>
                  </a:cubicBezTo>
                  <a:cubicBezTo>
                    <a:pt x="135" y="1365"/>
                    <a:pt x="151" y="1342"/>
                    <a:pt x="153" y="1339"/>
                  </a:cubicBezTo>
                  <a:lnTo>
                    <a:pt x="153" y="1339"/>
                  </a:lnTo>
                  <a:cubicBezTo>
                    <a:pt x="149" y="1343"/>
                    <a:pt x="147" y="1345"/>
                    <a:pt x="145" y="1345"/>
                  </a:cubicBezTo>
                  <a:cubicBezTo>
                    <a:pt x="143" y="1345"/>
                    <a:pt x="145" y="1341"/>
                    <a:pt x="151" y="1335"/>
                  </a:cubicBezTo>
                  <a:cubicBezTo>
                    <a:pt x="158" y="1329"/>
                    <a:pt x="165" y="1322"/>
                    <a:pt x="171" y="1314"/>
                  </a:cubicBezTo>
                  <a:cubicBezTo>
                    <a:pt x="171" y="1314"/>
                    <a:pt x="171" y="1314"/>
                    <a:pt x="170" y="1314"/>
                  </a:cubicBezTo>
                  <a:cubicBezTo>
                    <a:pt x="165" y="1314"/>
                    <a:pt x="151" y="1330"/>
                    <a:pt x="146" y="1335"/>
                  </a:cubicBezTo>
                  <a:lnTo>
                    <a:pt x="160" y="1318"/>
                  </a:lnTo>
                  <a:cubicBezTo>
                    <a:pt x="163" y="1314"/>
                    <a:pt x="168" y="1309"/>
                    <a:pt x="172" y="1308"/>
                  </a:cubicBezTo>
                  <a:cubicBezTo>
                    <a:pt x="175" y="1308"/>
                    <a:pt x="174" y="1311"/>
                    <a:pt x="175" y="1311"/>
                  </a:cubicBezTo>
                  <a:cubicBezTo>
                    <a:pt x="176" y="1311"/>
                    <a:pt x="177" y="1311"/>
                    <a:pt x="178" y="1310"/>
                  </a:cubicBezTo>
                  <a:cubicBezTo>
                    <a:pt x="189" y="1302"/>
                    <a:pt x="186" y="1296"/>
                    <a:pt x="194" y="1286"/>
                  </a:cubicBezTo>
                  <a:cubicBezTo>
                    <a:pt x="200" y="1278"/>
                    <a:pt x="206" y="1275"/>
                    <a:pt x="213" y="1271"/>
                  </a:cubicBezTo>
                  <a:cubicBezTo>
                    <a:pt x="210" y="1270"/>
                    <a:pt x="213" y="1262"/>
                    <a:pt x="216" y="1257"/>
                  </a:cubicBezTo>
                  <a:cubicBezTo>
                    <a:pt x="217" y="1254"/>
                    <a:pt x="218" y="1254"/>
                    <a:pt x="219" y="1254"/>
                  </a:cubicBezTo>
                  <a:cubicBezTo>
                    <a:pt x="220" y="1254"/>
                    <a:pt x="220" y="1254"/>
                    <a:pt x="221" y="1254"/>
                  </a:cubicBezTo>
                  <a:cubicBezTo>
                    <a:pt x="221" y="1254"/>
                    <a:pt x="221" y="1254"/>
                    <a:pt x="222" y="1254"/>
                  </a:cubicBezTo>
                  <a:cubicBezTo>
                    <a:pt x="222" y="1253"/>
                    <a:pt x="223" y="1253"/>
                    <a:pt x="223" y="1252"/>
                  </a:cubicBezTo>
                  <a:lnTo>
                    <a:pt x="223" y="1252"/>
                  </a:lnTo>
                  <a:cubicBezTo>
                    <a:pt x="223" y="1253"/>
                    <a:pt x="224" y="1253"/>
                    <a:pt x="224" y="1253"/>
                  </a:cubicBezTo>
                  <a:cubicBezTo>
                    <a:pt x="225" y="1253"/>
                    <a:pt x="225" y="1253"/>
                    <a:pt x="225" y="1253"/>
                  </a:cubicBezTo>
                  <a:cubicBezTo>
                    <a:pt x="230" y="1250"/>
                    <a:pt x="235" y="1243"/>
                    <a:pt x="237" y="1239"/>
                  </a:cubicBezTo>
                  <a:cubicBezTo>
                    <a:pt x="241" y="1235"/>
                    <a:pt x="247" y="1227"/>
                    <a:pt x="247" y="1222"/>
                  </a:cubicBezTo>
                  <a:cubicBezTo>
                    <a:pt x="247" y="1220"/>
                    <a:pt x="247" y="1219"/>
                    <a:pt x="251" y="1215"/>
                  </a:cubicBezTo>
                  <a:cubicBezTo>
                    <a:pt x="252" y="1214"/>
                    <a:pt x="254" y="1213"/>
                    <a:pt x="256" y="1213"/>
                  </a:cubicBezTo>
                  <a:cubicBezTo>
                    <a:pt x="256" y="1213"/>
                    <a:pt x="256" y="1213"/>
                    <a:pt x="257" y="1213"/>
                  </a:cubicBezTo>
                  <a:cubicBezTo>
                    <a:pt x="258" y="1213"/>
                    <a:pt x="258" y="1211"/>
                    <a:pt x="261" y="1208"/>
                  </a:cubicBezTo>
                  <a:cubicBezTo>
                    <a:pt x="264" y="1204"/>
                    <a:pt x="266" y="1199"/>
                    <a:pt x="269" y="1194"/>
                  </a:cubicBezTo>
                  <a:cubicBezTo>
                    <a:pt x="272" y="1189"/>
                    <a:pt x="276" y="1185"/>
                    <a:pt x="280" y="1181"/>
                  </a:cubicBezTo>
                  <a:cubicBezTo>
                    <a:pt x="283" y="1179"/>
                    <a:pt x="288" y="1176"/>
                    <a:pt x="289" y="1174"/>
                  </a:cubicBezTo>
                  <a:cubicBezTo>
                    <a:pt x="290" y="1174"/>
                    <a:pt x="288" y="1174"/>
                    <a:pt x="289" y="1173"/>
                  </a:cubicBezTo>
                  <a:lnTo>
                    <a:pt x="292" y="1169"/>
                  </a:lnTo>
                  <a:lnTo>
                    <a:pt x="306" y="1152"/>
                  </a:lnTo>
                  <a:cubicBezTo>
                    <a:pt x="311" y="1146"/>
                    <a:pt x="322" y="1135"/>
                    <a:pt x="319" y="1132"/>
                  </a:cubicBezTo>
                  <a:lnTo>
                    <a:pt x="319" y="1132"/>
                  </a:lnTo>
                  <a:cubicBezTo>
                    <a:pt x="319" y="1132"/>
                    <a:pt x="319" y="1132"/>
                    <a:pt x="320" y="1132"/>
                  </a:cubicBezTo>
                  <a:cubicBezTo>
                    <a:pt x="323" y="1132"/>
                    <a:pt x="332" y="1122"/>
                    <a:pt x="335" y="1118"/>
                  </a:cubicBezTo>
                  <a:cubicBezTo>
                    <a:pt x="341" y="1112"/>
                    <a:pt x="340" y="1109"/>
                    <a:pt x="345" y="1103"/>
                  </a:cubicBezTo>
                  <a:cubicBezTo>
                    <a:pt x="345" y="1102"/>
                    <a:pt x="346" y="1102"/>
                    <a:pt x="347" y="1102"/>
                  </a:cubicBezTo>
                  <a:cubicBezTo>
                    <a:pt x="347" y="1102"/>
                    <a:pt x="348" y="1103"/>
                    <a:pt x="349" y="1103"/>
                  </a:cubicBezTo>
                  <a:cubicBezTo>
                    <a:pt x="350" y="1103"/>
                    <a:pt x="350" y="1103"/>
                    <a:pt x="351" y="1102"/>
                  </a:cubicBezTo>
                  <a:cubicBezTo>
                    <a:pt x="354" y="1100"/>
                    <a:pt x="356" y="1097"/>
                    <a:pt x="359" y="1094"/>
                  </a:cubicBezTo>
                  <a:cubicBezTo>
                    <a:pt x="361" y="1091"/>
                    <a:pt x="364" y="1086"/>
                    <a:pt x="366" y="1083"/>
                  </a:cubicBezTo>
                  <a:cubicBezTo>
                    <a:pt x="367" y="1081"/>
                    <a:pt x="364" y="1080"/>
                    <a:pt x="363" y="1079"/>
                  </a:cubicBezTo>
                  <a:lnTo>
                    <a:pt x="363" y="1079"/>
                  </a:lnTo>
                  <a:cubicBezTo>
                    <a:pt x="364" y="1080"/>
                    <a:pt x="364" y="1080"/>
                    <a:pt x="365" y="1080"/>
                  </a:cubicBezTo>
                  <a:cubicBezTo>
                    <a:pt x="368" y="1080"/>
                    <a:pt x="371" y="1072"/>
                    <a:pt x="375" y="1069"/>
                  </a:cubicBezTo>
                  <a:cubicBezTo>
                    <a:pt x="375" y="1068"/>
                    <a:pt x="376" y="1067"/>
                    <a:pt x="377" y="1067"/>
                  </a:cubicBezTo>
                  <a:cubicBezTo>
                    <a:pt x="379" y="1067"/>
                    <a:pt x="380" y="1070"/>
                    <a:pt x="382" y="1070"/>
                  </a:cubicBezTo>
                  <a:cubicBezTo>
                    <a:pt x="383" y="1070"/>
                    <a:pt x="384" y="1069"/>
                    <a:pt x="385" y="1067"/>
                  </a:cubicBezTo>
                  <a:cubicBezTo>
                    <a:pt x="391" y="1057"/>
                    <a:pt x="383" y="1057"/>
                    <a:pt x="383" y="1052"/>
                  </a:cubicBezTo>
                  <a:cubicBezTo>
                    <a:pt x="382" y="1048"/>
                    <a:pt x="392" y="1046"/>
                    <a:pt x="394" y="1046"/>
                  </a:cubicBezTo>
                  <a:cubicBezTo>
                    <a:pt x="394" y="1046"/>
                    <a:pt x="395" y="1046"/>
                    <a:pt x="395" y="1046"/>
                  </a:cubicBezTo>
                  <a:cubicBezTo>
                    <a:pt x="395" y="1043"/>
                    <a:pt x="393" y="1044"/>
                    <a:pt x="396" y="1040"/>
                  </a:cubicBezTo>
                  <a:cubicBezTo>
                    <a:pt x="397" y="1038"/>
                    <a:pt x="401" y="1035"/>
                    <a:pt x="401" y="1034"/>
                  </a:cubicBezTo>
                  <a:cubicBezTo>
                    <a:pt x="402" y="1032"/>
                    <a:pt x="399" y="1032"/>
                    <a:pt x="400" y="1030"/>
                  </a:cubicBezTo>
                  <a:cubicBezTo>
                    <a:pt x="400" y="1029"/>
                    <a:pt x="402" y="1026"/>
                    <a:pt x="404" y="1023"/>
                  </a:cubicBezTo>
                  <a:cubicBezTo>
                    <a:pt x="405" y="1024"/>
                    <a:pt x="406" y="1025"/>
                    <a:pt x="406" y="1025"/>
                  </a:cubicBezTo>
                  <a:cubicBezTo>
                    <a:pt x="408" y="1025"/>
                    <a:pt x="409" y="1024"/>
                    <a:pt x="411" y="1021"/>
                  </a:cubicBezTo>
                  <a:cubicBezTo>
                    <a:pt x="415" y="1015"/>
                    <a:pt x="416" y="1012"/>
                    <a:pt x="418" y="1012"/>
                  </a:cubicBezTo>
                  <a:cubicBezTo>
                    <a:pt x="418" y="1012"/>
                    <a:pt x="419" y="1012"/>
                    <a:pt x="420" y="1013"/>
                  </a:cubicBezTo>
                  <a:cubicBezTo>
                    <a:pt x="420" y="1013"/>
                    <a:pt x="420" y="1013"/>
                    <a:pt x="420" y="1013"/>
                  </a:cubicBezTo>
                  <a:cubicBezTo>
                    <a:pt x="422" y="1013"/>
                    <a:pt x="430" y="1005"/>
                    <a:pt x="430" y="1003"/>
                  </a:cubicBezTo>
                  <a:cubicBezTo>
                    <a:pt x="430" y="1001"/>
                    <a:pt x="426" y="1003"/>
                    <a:pt x="430" y="999"/>
                  </a:cubicBezTo>
                  <a:cubicBezTo>
                    <a:pt x="433" y="994"/>
                    <a:pt x="437" y="989"/>
                    <a:pt x="441" y="985"/>
                  </a:cubicBezTo>
                  <a:cubicBezTo>
                    <a:pt x="445" y="981"/>
                    <a:pt x="448" y="981"/>
                    <a:pt x="452" y="978"/>
                  </a:cubicBezTo>
                  <a:cubicBezTo>
                    <a:pt x="456" y="975"/>
                    <a:pt x="461" y="969"/>
                    <a:pt x="463" y="965"/>
                  </a:cubicBezTo>
                  <a:cubicBezTo>
                    <a:pt x="464" y="959"/>
                    <a:pt x="475" y="953"/>
                    <a:pt x="476" y="953"/>
                  </a:cubicBezTo>
                  <a:cubicBezTo>
                    <a:pt x="476" y="953"/>
                    <a:pt x="476" y="953"/>
                    <a:pt x="476" y="953"/>
                  </a:cubicBezTo>
                  <a:cubicBezTo>
                    <a:pt x="477" y="951"/>
                    <a:pt x="476" y="950"/>
                    <a:pt x="475" y="950"/>
                  </a:cubicBezTo>
                  <a:cubicBezTo>
                    <a:pt x="472" y="950"/>
                    <a:pt x="467" y="953"/>
                    <a:pt x="465" y="953"/>
                  </a:cubicBezTo>
                  <a:cubicBezTo>
                    <a:pt x="465" y="953"/>
                    <a:pt x="465" y="953"/>
                    <a:pt x="464" y="953"/>
                  </a:cubicBezTo>
                  <a:cubicBezTo>
                    <a:pt x="464" y="953"/>
                    <a:pt x="468" y="947"/>
                    <a:pt x="470" y="947"/>
                  </a:cubicBezTo>
                  <a:cubicBezTo>
                    <a:pt x="470" y="947"/>
                    <a:pt x="470" y="947"/>
                    <a:pt x="471" y="947"/>
                  </a:cubicBezTo>
                  <a:cubicBezTo>
                    <a:pt x="471" y="947"/>
                    <a:pt x="471" y="947"/>
                    <a:pt x="471" y="947"/>
                  </a:cubicBezTo>
                  <a:cubicBezTo>
                    <a:pt x="473" y="947"/>
                    <a:pt x="477" y="941"/>
                    <a:pt x="479" y="938"/>
                  </a:cubicBezTo>
                  <a:cubicBezTo>
                    <a:pt x="481" y="934"/>
                    <a:pt x="482" y="933"/>
                    <a:pt x="483" y="933"/>
                  </a:cubicBezTo>
                  <a:cubicBezTo>
                    <a:pt x="484" y="933"/>
                    <a:pt x="485" y="934"/>
                    <a:pt x="487" y="934"/>
                  </a:cubicBezTo>
                  <a:cubicBezTo>
                    <a:pt x="487" y="934"/>
                    <a:pt x="488" y="934"/>
                    <a:pt x="489" y="933"/>
                  </a:cubicBezTo>
                  <a:cubicBezTo>
                    <a:pt x="492" y="933"/>
                    <a:pt x="491" y="929"/>
                    <a:pt x="491" y="928"/>
                  </a:cubicBezTo>
                  <a:cubicBezTo>
                    <a:pt x="489" y="927"/>
                    <a:pt x="493" y="922"/>
                    <a:pt x="496" y="919"/>
                  </a:cubicBezTo>
                  <a:cubicBezTo>
                    <a:pt x="501" y="912"/>
                    <a:pt x="503" y="912"/>
                    <a:pt x="505" y="905"/>
                  </a:cubicBezTo>
                  <a:cubicBezTo>
                    <a:pt x="505" y="904"/>
                    <a:pt x="508" y="898"/>
                    <a:pt x="509" y="898"/>
                  </a:cubicBezTo>
                  <a:cubicBezTo>
                    <a:pt x="509" y="898"/>
                    <a:pt x="509" y="898"/>
                    <a:pt x="509" y="898"/>
                  </a:cubicBezTo>
                  <a:cubicBezTo>
                    <a:pt x="511" y="898"/>
                    <a:pt x="510" y="904"/>
                    <a:pt x="512" y="904"/>
                  </a:cubicBezTo>
                  <a:cubicBezTo>
                    <a:pt x="513" y="904"/>
                    <a:pt x="514" y="903"/>
                    <a:pt x="515" y="902"/>
                  </a:cubicBezTo>
                  <a:cubicBezTo>
                    <a:pt x="522" y="896"/>
                    <a:pt x="528" y="888"/>
                    <a:pt x="534" y="881"/>
                  </a:cubicBezTo>
                  <a:lnTo>
                    <a:pt x="534" y="881"/>
                  </a:lnTo>
                  <a:cubicBezTo>
                    <a:pt x="534" y="882"/>
                    <a:pt x="530" y="886"/>
                    <a:pt x="529" y="886"/>
                  </a:cubicBezTo>
                  <a:cubicBezTo>
                    <a:pt x="528" y="886"/>
                    <a:pt x="528" y="886"/>
                    <a:pt x="528" y="885"/>
                  </a:cubicBezTo>
                  <a:cubicBezTo>
                    <a:pt x="527" y="885"/>
                    <a:pt x="537" y="874"/>
                    <a:pt x="535" y="873"/>
                  </a:cubicBezTo>
                  <a:lnTo>
                    <a:pt x="535" y="873"/>
                  </a:lnTo>
                  <a:cubicBezTo>
                    <a:pt x="535" y="874"/>
                    <a:pt x="528" y="879"/>
                    <a:pt x="528" y="879"/>
                  </a:cubicBezTo>
                  <a:cubicBezTo>
                    <a:pt x="528" y="879"/>
                    <a:pt x="528" y="879"/>
                    <a:pt x="528" y="878"/>
                  </a:cubicBezTo>
                  <a:cubicBezTo>
                    <a:pt x="531" y="873"/>
                    <a:pt x="533" y="865"/>
                    <a:pt x="537" y="865"/>
                  </a:cubicBezTo>
                  <a:cubicBezTo>
                    <a:pt x="537" y="865"/>
                    <a:pt x="538" y="866"/>
                    <a:pt x="539" y="866"/>
                  </a:cubicBezTo>
                  <a:cubicBezTo>
                    <a:pt x="539" y="867"/>
                    <a:pt x="538" y="869"/>
                    <a:pt x="539" y="869"/>
                  </a:cubicBezTo>
                  <a:cubicBezTo>
                    <a:pt x="540" y="869"/>
                    <a:pt x="540" y="869"/>
                    <a:pt x="541" y="868"/>
                  </a:cubicBezTo>
                  <a:cubicBezTo>
                    <a:pt x="547" y="863"/>
                    <a:pt x="554" y="855"/>
                    <a:pt x="559" y="849"/>
                  </a:cubicBezTo>
                  <a:cubicBezTo>
                    <a:pt x="561" y="843"/>
                    <a:pt x="555" y="845"/>
                    <a:pt x="554" y="843"/>
                  </a:cubicBezTo>
                  <a:cubicBezTo>
                    <a:pt x="557" y="841"/>
                    <a:pt x="568" y="831"/>
                    <a:pt x="571" y="830"/>
                  </a:cubicBezTo>
                  <a:lnTo>
                    <a:pt x="571" y="830"/>
                  </a:lnTo>
                  <a:cubicBezTo>
                    <a:pt x="572" y="830"/>
                    <a:pt x="571" y="833"/>
                    <a:pt x="569" y="835"/>
                  </a:cubicBezTo>
                  <a:lnTo>
                    <a:pt x="569" y="835"/>
                  </a:lnTo>
                  <a:cubicBezTo>
                    <a:pt x="573" y="831"/>
                    <a:pt x="577" y="826"/>
                    <a:pt x="580" y="825"/>
                  </a:cubicBezTo>
                  <a:cubicBezTo>
                    <a:pt x="580" y="825"/>
                    <a:pt x="580" y="825"/>
                    <a:pt x="581" y="825"/>
                  </a:cubicBezTo>
                  <a:cubicBezTo>
                    <a:pt x="584" y="825"/>
                    <a:pt x="585" y="828"/>
                    <a:pt x="587" y="829"/>
                  </a:cubicBezTo>
                  <a:cubicBezTo>
                    <a:pt x="587" y="823"/>
                    <a:pt x="586" y="819"/>
                    <a:pt x="587" y="813"/>
                  </a:cubicBezTo>
                  <a:cubicBezTo>
                    <a:pt x="588" y="809"/>
                    <a:pt x="592" y="806"/>
                    <a:pt x="595" y="802"/>
                  </a:cubicBezTo>
                  <a:cubicBezTo>
                    <a:pt x="595" y="801"/>
                    <a:pt x="595" y="795"/>
                    <a:pt x="598" y="795"/>
                  </a:cubicBezTo>
                  <a:cubicBezTo>
                    <a:pt x="598" y="795"/>
                    <a:pt x="598" y="795"/>
                    <a:pt x="599" y="795"/>
                  </a:cubicBezTo>
                  <a:cubicBezTo>
                    <a:pt x="602" y="795"/>
                    <a:pt x="600" y="802"/>
                    <a:pt x="603" y="802"/>
                  </a:cubicBezTo>
                  <a:cubicBezTo>
                    <a:pt x="603" y="802"/>
                    <a:pt x="603" y="802"/>
                    <a:pt x="603" y="802"/>
                  </a:cubicBezTo>
                  <a:cubicBezTo>
                    <a:pt x="607" y="802"/>
                    <a:pt x="609" y="795"/>
                    <a:pt x="610" y="793"/>
                  </a:cubicBezTo>
                  <a:cubicBezTo>
                    <a:pt x="612" y="789"/>
                    <a:pt x="611" y="788"/>
                    <a:pt x="614" y="785"/>
                  </a:cubicBezTo>
                  <a:cubicBezTo>
                    <a:pt x="616" y="781"/>
                    <a:pt x="619" y="777"/>
                    <a:pt x="622" y="774"/>
                  </a:cubicBezTo>
                  <a:cubicBezTo>
                    <a:pt x="623" y="773"/>
                    <a:pt x="624" y="772"/>
                    <a:pt x="624" y="771"/>
                  </a:cubicBezTo>
                  <a:lnTo>
                    <a:pt x="624" y="771"/>
                  </a:lnTo>
                  <a:cubicBezTo>
                    <a:pt x="623" y="772"/>
                    <a:pt x="622" y="772"/>
                    <a:pt x="621" y="772"/>
                  </a:cubicBezTo>
                  <a:cubicBezTo>
                    <a:pt x="619" y="772"/>
                    <a:pt x="619" y="771"/>
                    <a:pt x="622" y="768"/>
                  </a:cubicBezTo>
                  <a:cubicBezTo>
                    <a:pt x="623" y="766"/>
                    <a:pt x="624" y="765"/>
                    <a:pt x="625" y="765"/>
                  </a:cubicBezTo>
                  <a:lnTo>
                    <a:pt x="625" y="765"/>
                  </a:lnTo>
                  <a:cubicBezTo>
                    <a:pt x="627" y="765"/>
                    <a:pt x="627" y="767"/>
                    <a:pt x="626" y="769"/>
                  </a:cubicBezTo>
                  <a:lnTo>
                    <a:pt x="626" y="769"/>
                  </a:lnTo>
                  <a:cubicBezTo>
                    <a:pt x="633" y="761"/>
                    <a:pt x="642" y="752"/>
                    <a:pt x="646" y="744"/>
                  </a:cubicBezTo>
                  <a:cubicBezTo>
                    <a:pt x="647" y="741"/>
                    <a:pt x="646" y="740"/>
                    <a:pt x="649" y="738"/>
                  </a:cubicBezTo>
                  <a:cubicBezTo>
                    <a:pt x="652" y="735"/>
                    <a:pt x="655" y="736"/>
                    <a:pt x="658" y="733"/>
                  </a:cubicBezTo>
                  <a:cubicBezTo>
                    <a:pt x="666" y="728"/>
                    <a:pt x="676" y="717"/>
                    <a:pt x="680" y="709"/>
                  </a:cubicBezTo>
                  <a:cubicBezTo>
                    <a:pt x="681" y="707"/>
                    <a:pt x="681" y="702"/>
                    <a:pt x="682" y="701"/>
                  </a:cubicBezTo>
                  <a:cubicBezTo>
                    <a:pt x="682" y="701"/>
                    <a:pt x="683" y="701"/>
                    <a:pt x="683" y="701"/>
                  </a:cubicBezTo>
                  <a:cubicBezTo>
                    <a:pt x="685" y="701"/>
                    <a:pt x="686" y="702"/>
                    <a:pt x="687" y="702"/>
                  </a:cubicBezTo>
                  <a:cubicBezTo>
                    <a:pt x="688" y="702"/>
                    <a:pt x="689" y="702"/>
                    <a:pt x="690" y="700"/>
                  </a:cubicBezTo>
                  <a:cubicBezTo>
                    <a:pt x="690" y="700"/>
                    <a:pt x="688" y="697"/>
                    <a:pt x="691" y="692"/>
                  </a:cubicBezTo>
                  <a:cubicBezTo>
                    <a:pt x="693" y="690"/>
                    <a:pt x="696" y="687"/>
                    <a:pt x="695" y="685"/>
                  </a:cubicBezTo>
                  <a:cubicBezTo>
                    <a:pt x="693" y="682"/>
                    <a:pt x="694" y="680"/>
                    <a:pt x="696" y="674"/>
                  </a:cubicBezTo>
                  <a:cubicBezTo>
                    <a:pt x="697" y="674"/>
                    <a:pt x="698" y="674"/>
                    <a:pt x="700" y="674"/>
                  </a:cubicBezTo>
                  <a:cubicBezTo>
                    <a:pt x="703" y="674"/>
                    <a:pt x="706" y="674"/>
                    <a:pt x="705" y="675"/>
                  </a:cubicBezTo>
                  <a:cubicBezTo>
                    <a:pt x="703" y="676"/>
                    <a:pt x="699" y="678"/>
                    <a:pt x="698" y="682"/>
                  </a:cubicBezTo>
                  <a:cubicBezTo>
                    <a:pt x="698" y="683"/>
                    <a:pt x="699" y="683"/>
                    <a:pt x="699" y="683"/>
                  </a:cubicBezTo>
                  <a:cubicBezTo>
                    <a:pt x="700" y="683"/>
                    <a:pt x="701" y="682"/>
                    <a:pt x="702" y="681"/>
                  </a:cubicBezTo>
                  <a:cubicBezTo>
                    <a:pt x="705" y="678"/>
                    <a:pt x="710" y="667"/>
                    <a:pt x="715" y="667"/>
                  </a:cubicBezTo>
                  <a:cubicBezTo>
                    <a:pt x="719" y="666"/>
                    <a:pt x="730" y="647"/>
                    <a:pt x="735" y="641"/>
                  </a:cubicBezTo>
                  <a:cubicBezTo>
                    <a:pt x="734" y="640"/>
                    <a:pt x="734" y="640"/>
                    <a:pt x="733" y="640"/>
                  </a:cubicBezTo>
                  <a:cubicBezTo>
                    <a:pt x="732" y="640"/>
                    <a:pt x="731" y="641"/>
                    <a:pt x="729" y="641"/>
                  </a:cubicBezTo>
                  <a:cubicBezTo>
                    <a:pt x="729" y="641"/>
                    <a:pt x="728" y="641"/>
                    <a:pt x="727" y="640"/>
                  </a:cubicBezTo>
                  <a:cubicBezTo>
                    <a:pt x="731" y="637"/>
                    <a:pt x="736" y="636"/>
                    <a:pt x="738" y="633"/>
                  </a:cubicBezTo>
                  <a:cubicBezTo>
                    <a:pt x="740" y="630"/>
                    <a:pt x="739" y="625"/>
                    <a:pt x="740" y="622"/>
                  </a:cubicBezTo>
                  <a:cubicBezTo>
                    <a:pt x="744" y="622"/>
                    <a:pt x="770" y="610"/>
                    <a:pt x="765" y="606"/>
                  </a:cubicBezTo>
                  <a:lnTo>
                    <a:pt x="765" y="606"/>
                  </a:lnTo>
                  <a:cubicBezTo>
                    <a:pt x="762" y="608"/>
                    <a:pt x="762" y="609"/>
                    <a:pt x="762" y="610"/>
                  </a:cubicBezTo>
                  <a:cubicBezTo>
                    <a:pt x="762" y="611"/>
                    <a:pt x="762" y="611"/>
                    <a:pt x="761" y="611"/>
                  </a:cubicBezTo>
                  <a:cubicBezTo>
                    <a:pt x="760" y="611"/>
                    <a:pt x="760" y="607"/>
                    <a:pt x="760" y="606"/>
                  </a:cubicBezTo>
                  <a:cubicBezTo>
                    <a:pt x="760" y="603"/>
                    <a:pt x="762" y="600"/>
                    <a:pt x="765" y="598"/>
                  </a:cubicBezTo>
                  <a:cubicBezTo>
                    <a:pt x="766" y="597"/>
                    <a:pt x="767" y="596"/>
                    <a:pt x="768" y="596"/>
                  </a:cubicBezTo>
                  <a:cubicBezTo>
                    <a:pt x="770" y="596"/>
                    <a:pt x="770" y="598"/>
                    <a:pt x="772" y="598"/>
                  </a:cubicBezTo>
                  <a:cubicBezTo>
                    <a:pt x="773" y="598"/>
                    <a:pt x="774" y="598"/>
                    <a:pt x="775" y="596"/>
                  </a:cubicBezTo>
                  <a:cubicBezTo>
                    <a:pt x="779" y="593"/>
                    <a:pt x="783" y="589"/>
                    <a:pt x="785" y="585"/>
                  </a:cubicBezTo>
                  <a:cubicBezTo>
                    <a:pt x="787" y="581"/>
                    <a:pt x="783" y="582"/>
                    <a:pt x="787" y="575"/>
                  </a:cubicBezTo>
                  <a:cubicBezTo>
                    <a:pt x="790" y="573"/>
                    <a:pt x="792" y="571"/>
                    <a:pt x="793" y="571"/>
                  </a:cubicBezTo>
                  <a:cubicBezTo>
                    <a:pt x="794" y="571"/>
                    <a:pt x="794" y="571"/>
                    <a:pt x="794" y="571"/>
                  </a:cubicBezTo>
                  <a:cubicBezTo>
                    <a:pt x="794" y="572"/>
                    <a:pt x="794" y="575"/>
                    <a:pt x="795" y="575"/>
                  </a:cubicBezTo>
                  <a:cubicBezTo>
                    <a:pt x="796" y="575"/>
                    <a:pt x="802" y="553"/>
                    <a:pt x="807" y="553"/>
                  </a:cubicBezTo>
                  <a:cubicBezTo>
                    <a:pt x="807" y="553"/>
                    <a:pt x="808" y="553"/>
                    <a:pt x="808" y="553"/>
                  </a:cubicBezTo>
                  <a:cubicBezTo>
                    <a:pt x="809" y="553"/>
                    <a:pt x="810" y="553"/>
                    <a:pt x="811" y="553"/>
                  </a:cubicBezTo>
                  <a:cubicBezTo>
                    <a:pt x="812" y="553"/>
                    <a:pt x="814" y="552"/>
                    <a:pt x="817" y="549"/>
                  </a:cubicBezTo>
                  <a:cubicBezTo>
                    <a:pt x="818" y="547"/>
                    <a:pt x="823" y="541"/>
                    <a:pt x="824" y="539"/>
                  </a:cubicBezTo>
                  <a:lnTo>
                    <a:pt x="824" y="539"/>
                  </a:lnTo>
                  <a:cubicBezTo>
                    <a:pt x="823" y="540"/>
                    <a:pt x="815" y="545"/>
                    <a:pt x="813" y="545"/>
                  </a:cubicBezTo>
                  <a:cubicBezTo>
                    <a:pt x="812" y="545"/>
                    <a:pt x="812" y="544"/>
                    <a:pt x="814" y="543"/>
                  </a:cubicBezTo>
                  <a:cubicBezTo>
                    <a:pt x="818" y="539"/>
                    <a:pt x="822" y="535"/>
                    <a:pt x="827" y="530"/>
                  </a:cubicBezTo>
                  <a:lnTo>
                    <a:pt x="833" y="522"/>
                  </a:lnTo>
                  <a:cubicBezTo>
                    <a:pt x="835" y="521"/>
                    <a:pt x="835" y="520"/>
                    <a:pt x="835" y="520"/>
                  </a:cubicBezTo>
                  <a:cubicBezTo>
                    <a:pt x="835" y="519"/>
                    <a:pt x="835" y="519"/>
                    <a:pt x="835" y="519"/>
                  </a:cubicBezTo>
                  <a:cubicBezTo>
                    <a:pt x="836" y="519"/>
                    <a:pt x="837" y="524"/>
                    <a:pt x="837" y="525"/>
                  </a:cubicBezTo>
                  <a:cubicBezTo>
                    <a:pt x="840" y="525"/>
                    <a:pt x="842" y="519"/>
                    <a:pt x="842" y="517"/>
                  </a:cubicBezTo>
                  <a:cubicBezTo>
                    <a:pt x="843" y="515"/>
                    <a:pt x="843" y="511"/>
                    <a:pt x="846" y="509"/>
                  </a:cubicBezTo>
                  <a:cubicBezTo>
                    <a:pt x="847" y="509"/>
                    <a:pt x="847" y="508"/>
                    <a:pt x="848" y="508"/>
                  </a:cubicBezTo>
                  <a:cubicBezTo>
                    <a:pt x="849" y="508"/>
                    <a:pt x="849" y="510"/>
                    <a:pt x="850" y="510"/>
                  </a:cubicBezTo>
                  <a:lnTo>
                    <a:pt x="850" y="510"/>
                  </a:lnTo>
                  <a:cubicBezTo>
                    <a:pt x="849" y="509"/>
                    <a:pt x="854" y="497"/>
                    <a:pt x="856" y="495"/>
                  </a:cubicBezTo>
                  <a:cubicBezTo>
                    <a:pt x="857" y="492"/>
                    <a:pt x="860" y="489"/>
                    <a:pt x="863" y="486"/>
                  </a:cubicBezTo>
                  <a:cubicBezTo>
                    <a:pt x="864" y="485"/>
                    <a:pt x="865" y="485"/>
                    <a:pt x="865" y="485"/>
                  </a:cubicBezTo>
                  <a:cubicBezTo>
                    <a:pt x="866" y="485"/>
                    <a:pt x="867" y="485"/>
                    <a:pt x="868" y="485"/>
                  </a:cubicBezTo>
                  <a:cubicBezTo>
                    <a:pt x="870" y="483"/>
                    <a:pt x="878" y="474"/>
                    <a:pt x="877" y="472"/>
                  </a:cubicBezTo>
                  <a:cubicBezTo>
                    <a:pt x="876" y="471"/>
                    <a:pt x="876" y="469"/>
                    <a:pt x="878" y="465"/>
                  </a:cubicBezTo>
                  <a:cubicBezTo>
                    <a:pt x="878" y="465"/>
                    <a:pt x="883" y="460"/>
                    <a:pt x="884" y="460"/>
                  </a:cubicBezTo>
                  <a:lnTo>
                    <a:pt x="884" y="460"/>
                  </a:lnTo>
                  <a:cubicBezTo>
                    <a:pt x="884" y="461"/>
                    <a:pt x="881" y="470"/>
                    <a:pt x="883" y="470"/>
                  </a:cubicBezTo>
                  <a:cubicBezTo>
                    <a:pt x="883" y="470"/>
                    <a:pt x="884" y="469"/>
                    <a:pt x="885" y="468"/>
                  </a:cubicBezTo>
                  <a:cubicBezTo>
                    <a:pt x="891" y="464"/>
                    <a:pt x="889" y="458"/>
                    <a:pt x="895" y="454"/>
                  </a:cubicBezTo>
                  <a:cubicBezTo>
                    <a:pt x="902" y="450"/>
                    <a:pt x="903" y="444"/>
                    <a:pt x="906" y="438"/>
                  </a:cubicBezTo>
                  <a:cubicBezTo>
                    <a:pt x="908" y="433"/>
                    <a:pt x="908" y="435"/>
                    <a:pt x="911" y="433"/>
                  </a:cubicBezTo>
                  <a:cubicBezTo>
                    <a:pt x="911" y="431"/>
                    <a:pt x="913" y="428"/>
                    <a:pt x="915" y="426"/>
                  </a:cubicBezTo>
                  <a:cubicBezTo>
                    <a:pt x="915" y="423"/>
                    <a:pt x="918" y="415"/>
                    <a:pt x="922" y="415"/>
                  </a:cubicBezTo>
                  <a:cubicBezTo>
                    <a:pt x="922" y="415"/>
                    <a:pt x="923" y="415"/>
                    <a:pt x="923" y="415"/>
                  </a:cubicBezTo>
                  <a:cubicBezTo>
                    <a:pt x="923" y="415"/>
                    <a:pt x="925" y="415"/>
                    <a:pt x="927" y="415"/>
                  </a:cubicBezTo>
                  <a:cubicBezTo>
                    <a:pt x="930" y="415"/>
                    <a:pt x="932" y="415"/>
                    <a:pt x="932" y="411"/>
                  </a:cubicBezTo>
                  <a:cubicBezTo>
                    <a:pt x="932" y="408"/>
                    <a:pt x="931" y="408"/>
                    <a:pt x="934" y="403"/>
                  </a:cubicBezTo>
                  <a:cubicBezTo>
                    <a:pt x="935" y="402"/>
                    <a:pt x="935" y="402"/>
                    <a:pt x="936" y="402"/>
                  </a:cubicBezTo>
                  <a:cubicBezTo>
                    <a:pt x="937" y="402"/>
                    <a:pt x="937" y="403"/>
                    <a:pt x="939" y="403"/>
                  </a:cubicBezTo>
                  <a:cubicBezTo>
                    <a:pt x="941" y="403"/>
                    <a:pt x="943" y="399"/>
                    <a:pt x="945" y="397"/>
                  </a:cubicBezTo>
                  <a:lnTo>
                    <a:pt x="942" y="395"/>
                  </a:lnTo>
                  <a:cubicBezTo>
                    <a:pt x="940" y="396"/>
                    <a:pt x="937" y="398"/>
                    <a:pt x="936" y="398"/>
                  </a:cubicBezTo>
                  <a:cubicBezTo>
                    <a:pt x="933" y="397"/>
                    <a:pt x="940" y="389"/>
                    <a:pt x="941" y="389"/>
                  </a:cubicBezTo>
                  <a:cubicBezTo>
                    <a:pt x="946" y="382"/>
                    <a:pt x="946" y="387"/>
                    <a:pt x="952" y="382"/>
                  </a:cubicBezTo>
                  <a:cubicBezTo>
                    <a:pt x="953" y="382"/>
                    <a:pt x="960" y="375"/>
                    <a:pt x="960" y="375"/>
                  </a:cubicBezTo>
                  <a:cubicBezTo>
                    <a:pt x="961" y="371"/>
                    <a:pt x="958" y="373"/>
                    <a:pt x="962" y="368"/>
                  </a:cubicBezTo>
                  <a:cubicBezTo>
                    <a:pt x="964" y="365"/>
                    <a:pt x="966" y="362"/>
                    <a:pt x="966" y="361"/>
                  </a:cubicBezTo>
                  <a:cubicBezTo>
                    <a:pt x="966" y="356"/>
                    <a:pt x="981" y="341"/>
                    <a:pt x="986" y="337"/>
                  </a:cubicBezTo>
                  <a:cubicBezTo>
                    <a:pt x="988" y="334"/>
                    <a:pt x="989" y="333"/>
                    <a:pt x="990" y="333"/>
                  </a:cubicBezTo>
                  <a:cubicBezTo>
                    <a:pt x="991" y="333"/>
                    <a:pt x="991" y="334"/>
                    <a:pt x="992" y="334"/>
                  </a:cubicBezTo>
                  <a:cubicBezTo>
                    <a:pt x="994" y="334"/>
                    <a:pt x="1000" y="327"/>
                    <a:pt x="1001" y="324"/>
                  </a:cubicBezTo>
                  <a:cubicBezTo>
                    <a:pt x="1005" y="321"/>
                    <a:pt x="1010" y="317"/>
                    <a:pt x="1009" y="313"/>
                  </a:cubicBezTo>
                  <a:cubicBezTo>
                    <a:pt x="1008" y="312"/>
                    <a:pt x="1011" y="309"/>
                    <a:pt x="1014" y="307"/>
                  </a:cubicBezTo>
                  <a:cubicBezTo>
                    <a:pt x="1015" y="305"/>
                    <a:pt x="1015" y="303"/>
                    <a:pt x="1016" y="300"/>
                  </a:cubicBezTo>
                  <a:cubicBezTo>
                    <a:pt x="1020" y="295"/>
                    <a:pt x="1023" y="293"/>
                    <a:pt x="1027" y="289"/>
                  </a:cubicBezTo>
                  <a:cubicBezTo>
                    <a:pt x="1030" y="285"/>
                    <a:pt x="1033" y="270"/>
                    <a:pt x="1030" y="270"/>
                  </a:cubicBezTo>
                  <a:close/>
                  <a:moveTo>
                    <a:pt x="1087" y="2131"/>
                  </a:moveTo>
                  <a:cubicBezTo>
                    <a:pt x="1087" y="2131"/>
                    <a:pt x="1087" y="2131"/>
                    <a:pt x="1087" y="2132"/>
                  </a:cubicBezTo>
                  <a:cubicBezTo>
                    <a:pt x="1087" y="2136"/>
                    <a:pt x="1083" y="2138"/>
                    <a:pt x="1081" y="2142"/>
                  </a:cubicBezTo>
                  <a:cubicBezTo>
                    <a:pt x="1079" y="2140"/>
                    <a:pt x="1077" y="2139"/>
                    <a:pt x="1081" y="2135"/>
                  </a:cubicBezTo>
                  <a:cubicBezTo>
                    <a:pt x="1083" y="2133"/>
                    <a:pt x="1085" y="2131"/>
                    <a:pt x="1087" y="2131"/>
                  </a:cubicBezTo>
                  <a:close/>
                  <a:moveTo>
                    <a:pt x="1063" y="2176"/>
                  </a:moveTo>
                  <a:cubicBezTo>
                    <a:pt x="1059" y="2176"/>
                    <a:pt x="1057" y="2184"/>
                    <a:pt x="1059" y="2184"/>
                  </a:cubicBezTo>
                  <a:cubicBezTo>
                    <a:pt x="1060" y="2184"/>
                    <a:pt x="1061" y="2183"/>
                    <a:pt x="1063" y="2181"/>
                  </a:cubicBezTo>
                  <a:cubicBezTo>
                    <a:pt x="1063" y="2180"/>
                    <a:pt x="1064" y="2179"/>
                    <a:pt x="1065" y="2178"/>
                  </a:cubicBezTo>
                  <a:cubicBezTo>
                    <a:pt x="1064" y="2177"/>
                    <a:pt x="1063" y="2176"/>
                    <a:pt x="1063" y="2176"/>
                  </a:cubicBezTo>
                  <a:close/>
                  <a:moveTo>
                    <a:pt x="1003" y="2235"/>
                  </a:moveTo>
                  <a:cubicBezTo>
                    <a:pt x="1004" y="2235"/>
                    <a:pt x="1004" y="2236"/>
                    <a:pt x="1004" y="2237"/>
                  </a:cubicBezTo>
                  <a:cubicBezTo>
                    <a:pt x="1003" y="2240"/>
                    <a:pt x="1000" y="2243"/>
                    <a:pt x="997" y="2246"/>
                  </a:cubicBezTo>
                  <a:cubicBezTo>
                    <a:pt x="996" y="2245"/>
                    <a:pt x="994" y="2243"/>
                    <a:pt x="997" y="2240"/>
                  </a:cubicBezTo>
                  <a:cubicBezTo>
                    <a:pt x="999" y="2237"/>
                    <a:pt x="1001" y="2235"/>
                    <a:pt x="1003" y="2235"/>
                  </a:cubicBezTo>
                  <a:close/>
                  <a:moveTo>
                    <a:pt x="1314" y="45"/>
                  </a:moveTo>
                  <a:cubicBezTo>
                    <a:pt x="1311" y="45"/>
                    <a:pt x="1317" y="58"/>
                    <a:pt x="1320" y="62"/>
                  </a:cubicBezTo>
                  <a:cubicBezTo>
                    <a:pt x="1324" y="66"/>
                    <a:pt x="1332" y="70"/>
                    <a:pt x="1331" y="73"/>
                  </a:cubicBezTo>
                  <a:cubicBezTo>
                    <a:pt x="1333" y="76"/>
                    <a:pt x="1342" y="80"/>
                    <a:pt x="1340" y="83"/>
                  </a:cubicBezTo>
                  <a:cubicBezTo>
                    <a:pt x="1341" y="82"/>
                    <a:pt x="1340" y="77"/>
                    <a:pt x="1343" y="77"/>
                  </a:cubicBezTo>
                  <a:cubicBezTo>
                    <a:pt x="1344" y="77"/>
                    <a:pt x="1344" y="77"/>
                    <a:pt x="1345" y="78"/>
                  </a:cubicBezTo>
                  <a:cubicBezTo>
                    <a:pt x="1349" y="80"/>
                    <a:pt x="1352" y="90"/>
                    <a:pt x="1358" y="93"/>
                  </a:cubicBezTo>
                  <a:cubicBezTo>
                    <a:pt x="1359" y="93"/>
                    <a:pt x="1359" y="90"/>
                    <a:pt x="1359" y="89"/>
                  </a:cubicBezTo>
                  <a:cubicBezTo>
                    <a:pt x="1359" y="89"/>
                    <a:pt x="1359" y="89"/>
                    <a:pt x="1360" y="89"/>
                  </a:cubicBezTo>
                  <a:cubicBezTo>
                    <a:pt x="1362" y="89"/>
                    <a:pt x="1365" y="91"/>
                    <a:pt x="1367" y="93"/>
                  </a:cubicBezTo>
                  <a:cubicBezTo>
                    <a:pt x="1371" y="96"/>
                    <a:pt x="1378" y="102"/>
                    <a:pt x="1372" y="102"/>
                  </a:cubicBezTo>
                  <a:cubicBezTo>
                    <a:pt x="1370" y="102"/>
                    <a:pt x="1362" y="97"/>
                    <a:pt x="1359" y="97"/>
                  </a:cubicBezTo>
                  <a:cubicBezTo>
                    <a:pt x="1358" y="97"/>
                    <a:pt x="1358" y="97"/>
                    <a:pt x="1358" y="99"/>
                  </a:cubicBezTo>
                  <a:cubicBezTo>
                    <a:pt x="1358" y="103"/>
                    <a:pt x="1363" y="107"/>
                    <a:pt x="1368" y="107"/>
                  </a:cubicBezTo>
                  <a:cubicBezTo>
                    <a:pt x="1368" y="107"/>
                    <a:pt x="1369" y="107"/>
                    <a:pt x="1369" y="107"/>
                  </a:cubicBezTo>
                  <a:cubicBezTo>
                    <a:pt x="1369" y="106"/>
                    <a:pt x="1370" y="106"/>
                    <a:pt x="1370" y="106"/>
                  </a:cubicBezTo>
                  <a:cubicBezTo>
                    <a:pt x="1376" y="106"/>
                    <a:pt x="1392" y="120"/>
                    <a:pt x="1389" y="124"/>
                  </a:cubicBezTo>
                  <a:lnTo>
                    <a:pt x="1389" y="124"/>
                  </a:lnTo>
                  <a:cubicBezTo>
                    <a:pt x="1390" y="123"/>
                    <a:pt x="1391" y="121"/>
                    <a:pt x="1393" y="121"/>
                  </a:cubicBezTo>
                  <a:cubicBezTo>
                    <a:pt x="1393" y="121"/>
                    <a:pt x="1394" y="121"/>
                    <a:pt x="1394" y="121"/>
                  </a:cubicBezTo>
                  <a:cubicBezTo>
                    <a:pt x="1397" y="124"/>
                    <a:pt x="1402" y="127"/>
                    <a:pt x="1405" y="127"/>
                  </a:cubicBezTo>
                  <a:cubicBezTo>
                    <a:pt x="1405" y="127"/>
                    <a:pt x="1405" y="127"/>
                    <a:pt x="1406" y="127"/>
                  </a:cubicBezTo>
                  <a:lnTo>
                    <a:pt x="1406" y="127"/>
                  </a:lnTo>
                  <a:cubicBezTo>
                    <a:pt x="1402" y="131"/>
                    <a:pt x="1430" y="152"/>
                    <a:pt x="1436" y="156"/>
                  </a:cubicBezTo>
                  <a:cubicBezTo>
                    <a:pt x="1448" y="165"/>
                    <a:pt x="1458" y="169"/>
                    <a:pt x="1469" y="171"/>
                  </a:cubicBezTo>
                  <a:cubicBezTo>
                    <a:pt x="1468" y="171"/>
                    <a:pt x="1465" y="171"/>
                    <a:pt x="1462" y="171"/>
                  </a:cubicBezTo>
                  <a:cubicBezTo>
                    <a:pt x="1460" y="171"/>
                    <a:pt x="1459" y="171"/>
                    <a:pt x="1460" y="172"/>
                  </a:cubicBezTo>
                  <a:cubicBezTo>
                    <a:pt x="1460" y="172"/>
                    <a:pt x="1464" y="176"/>
                    <a:pt x="1464" y="176"/>
                  </a:cubicBezTo>
                  <a:cubicBezTo>
                    <a:pt x="1467" y="177"/>
                    <a:pt x="1465" y="176"/>
                    <a:pt x="1465" y="178"/>
                  </a:cubicBezTo>
                  <a:cubicBezTo>
                    <a:pt x="1465" y="181"/>
                    <a:pt x="1468" y="184"/>
                    <a:pt x="1470" y="184"/>
                  </a:cubicBezTo>
                  <a:cubicBezTo>
                    <a:pt x="1471" y="184"/>
                    <a:pt x="1472" y="184"/>
                    <a:pt x="1472" y="183"/>
                  </a:cubicBezTo>
                  <a:cubicBezTo>
                    <a:pt x="1473" y="182"/>
                    <a:pt x="1473" y="181"/>
                    <a:pt x="1474" y="181"/>
                  </a:cubicBezTo>
                  <a:cubicBezTo>
                    <a:pt x="1475" y="181"/>
                    <a:pt x="1476" y="182"/>
                    <a:pt x="1478" y="183"/>
                  </a:cubicBezTo>
                  <a:cubicBezTo>
                    <a:pt x="1481" y="185"/>
                    <a:pt x="1484" y="188"/>
                    <a:pt x="1486" y="190"/>
                  </a:cubicBezTo>
                  <a:cubicBezTo>
                    <a:pt x="1488" y="191"/>
                    <a:pt x="1487" y="192"/>
                    <a:pt x="1488" y="193"/>
                  </a:cubicBezTo>
                  <a:lnTo>
                    <a:pt x="1501" y="203"/>
                  </a:lnTo>
                  <a:cubicBezTo>
                    <a:pt x="1503" y="205"/>
                    <a:pt x="1504" y="205"/>
                    <a:pt x="1506" y="205"/>
                  </a:cubicBezTo>
                  <a:cubicBezTo>
                    <a:pt x="1509" y="205"/>
                    <a:pt x="1510" y="201"/>
                    <a:pt x="1508" y="199"/>
                  </a:cubicBezTo>
                  <a:lnTo>
                    <a:pt x="1508" y="199"/>
                  </a:lnTo>
                  <a:cubicBezTo>
                    <a:pt x="1512" y="203"/>
                    <a:pt x="1517" y="214"/>
                    <a:pt x="1519" y="218"/>
                  </a:cubicBezTo>
                  <a:cubicBezTo>
                    <a:pt x="1521" y="220"/>
                    <a:pt x="1523" y="222"/>
                    <a:pt x="1523" y="222"/>
                  </a:cubicBezTo>
                  <a:cubicBezTo>
                    <a:pt x="1524" y="222"/>
                    <a:pt x="1524" y="221"/>
                    <a:pt x="1523" y="219"/>
                  </a:cubicBezTo>
                  <a:cubicBezTo>
                    <a:pt x="1522" y="217"/>
                    <a:pt x="1521" y="214"/>
                    <a:pt x="1522" y="214"/>
                  </a:cubicBezTo>
                  <a:lnTo>
                    <a:pt x="1522" y="214"/>
                  </a:lnTo>
                  <a:cubicBezTo>
                    <a:pt x="1523" y="214"/>
                    <a:pt x="1524" y="214"/>
                    <a:pt x="1526" y="217"/>
                  </a:cubicBezTo>
                  <a:cubicBezTo>
                    <a:pt x="1530" y="221"/>
                    <a:pt x="1532" y="224"/>
                    <a:pt x="1534" y="228"/>
                  </a:cubicBezTo>
                  <a:cubicBezTo>
                    <a:pt x="1534" y="228"/>
                    <a:pt x="1536" y="231"/>
                    <a:pt x="1537" y="232"/>
                  </a:cubicBezTo>
                  <a:lnTo>
                    <a:pt x="1537" y="232"/>
                  </a:lnTo>
                  <a:cubicBezTo>
                    <a:pt x="1535" y="231"/>
                    <a:pt x="1537" y="225"/>
                    <a:pt x="1538" y="225"/>
                  </a:cubicBezTo>
                  <a:cubicBezTo>
                    <a:pt x="1540" y="225"/>
                    <a:pt x="1545" y="237"/>
                    <a:pt x="1545" y="238"/>
                  </a:cubicBezTo>
                  <a:cubicBezTo>
                    <a:pt x="1547" y="242"/>
                    <a:pt x="1548" y="243"/>
                    <a:pt x="1548" y="243"/>
                  </a:cubicBezTo>
                  <a:cubicBezTo>
                    <a:pt x="1550" y="243"/>
                    <a:pt x="1546" y="231"/>
                    <a:pt x="1547" y="231"/>
                  </a:cubicBezTo>
                  <a:lnTo>
                    <a:pt x="1547" y="231"/>
                  </a:lnTo>
                  <a:cubicBezTo>
                    <a:pt x="1549" y="232"/>
                    <a:pt x="1555" y="244"/>
                    <a:pt x="1558" y="244"/>
                  </a:cubicBezTo>
                  <a:cubicBezTo>
                    <a:pt x="1558" y="244"/>
                    <a:pt x="1558" y="244"/>
                    <a:pt x="1558" y="244"/>
                  </a:cubicBezTo>
                  <a:lnTo>
                    <a:pt x="1558" y="244"/>
                  </a:lnTo>
                  <a:cubicBezTo>
                    <a:pt x="1556" y="247"/>
                    <a:pt x="1584" y="265"/>
                    <a:pt x="1588" y="269"/>
                  </a:cubicBezTo>
                  <a:cubicBezTo>
                    <a:pt x="1594" y="273"/>
                    <a:pt x="1600" y="276"/>
                    <a:pt x="1606" y="279"/>
                  </a:cubicBezTo>
                  <a:cubicBezTo>
                    <a:pt x="1609" y="282"/>
                    <a:pt x="1610" y="287"/>
                    <a:pt x="1613" y="288"/>
                  </a:cubicBezTo>
                  <a:cubicBezTo>
                    <a:pt x="1616" y="289"/>
                    <a:pt x="1622" y="289"/>
                    <a:pt x="1625" y="291"/>
                  </a:cubicBezTo>
                  <a:cubicBezTo>
                    <a:pt x="1624" y="291"/>
                    <a:pt x="1609" y="293"/>
                    <a:pt x="1620" y="295"/>
                  </a:cubicBezTo>
                  <a:cubicBezTo>
                    <a:pt x="1623" y="297"/>
                    <a:pt x="1627" y="300"/>
                    <a:pt x="1630" y="300"/>
                  </a:cubicBezTo>
                  <a:cubicBezTo>
                    <a:pt x="1631" y="300"/>
                    <a:pt x="1631" y="300"/>
                    <a:pt x="1632" y="300"/>
                  </a:cubicBezTo>
                  <a:cubicBezTo>
                    <a:pt x="1632" y="299"/>
                    <a:pt x="1632" y="299"/>
                    <a:pt x="1632" y="299"/>
                  </a:cubicBezTo>
                  <a:cubicBezTo>
                    <a:pt x="1634" y="299"/>
                    <a:pt x="1638" y="304"/>
                    <a:pt x="1640" y="304"/>
                  </a:cubicBezTo>
                  <a:cubicBezTo>
                    <a:pt x="1640" y="304"/>
                    <a:pt x="1640" y="304"/>
                    <a:pt x="1640" y="304"/>
                  </a:cubicBezTo>
                  <a:lnTo>
                    <a:pt x="1640" y="304"/>
                  </a:lnTo>
                  <a:cubicBezTo>
                    <a:pt x="1638" y="306"/>
                    <a:pt x="1638" y="309"/>
                    <a:pt x="1643" y="314"/>
                  </a:cubicBezTo>
                  <a:cubicBezTo>
                    <a:pt x="1644" y="315"/>
                    <a:pt x="1645" y="315"/>
                    <a:pt x="1646" y="315"/>
                  </a:cubicBezTo>
                  <a:cubicBezTo>
                    <a:pt x="1649" y="315"/>
                    <a:pt x="1653" y="314"/>
                    <a:pt x="1656" y="314"/>
                  </a:cubicBezTo>
                  <a:cubicBezTo>
                    <a:pt x="1657" y="314"/>
                    <a:pt x="1658" y="314"/>
                    <a:pt x="1659" y="314"/>
                  </a:cubicBezTo>
                  <a:cubicBezTo>
                    <a:pt x="1673" y="320"/>
                    <a:pt x="1666" y="330"/>
                    <a:pt x="1664" y="334"/>
                  </a:cubicBezTo>
                  <a:cubicBezTo>
                    <a:pt x="1671" y="334"/>
                    <a:pt x="1677" y="334"/>
                    <a:pt x="1685" y="336"/>
                  </a:cubicBezTo>
                  <a:cubicBezTo>
                    <a:pt x="1686" y="340"/>
                    <a:pt x="1686" y="342"/>
                    <a:pt x="1689" y="347"/>
                  </a:cubicBezTo>
                  <a:cubicBezTo>
                    <a:pt x="1689" y="346"/>
                    <a:pt x="1689" y="346"/>
                    <a:pt x="1690" y="346"/>
                  </a:cubicBezTo>
                  <a:cubicBezTo>
                    <a:pt x="1692" y="346"/>
                    <a:pt x="1697" y="350"/>
                    <a:pt x="1699" y="352"/>
                  </a:cubicBezTo>
                  <a:cubicBezTo>
                    <a:pt x="1701" y="353"/>
                    <a:pt x="1708" y="355"/>
                    <a:pt x="1710" y="355"/>
                  </a:cubicBezTo>
                  <a:cubicBezTo>
                    <a:pt x="1711" y="355"/>
                    <a:pt x="1711" y="355"/>
                    <a:pt x="1711" y="355"/>
                  </a:cubicBezTo>
                  <a:lnTo>
                    <a:pt x="1711" y="355"/>
                  </a:lnTo>
                  <a:cubicBezTo>
                    <a:pt x="1712" y="360"/>
                    <a:pt x="1703" y="360"/>
                    <a:pt x="1716" y="366"/>
                  </a:cubicBezTo>
                  <a:cubicBezTo>
                    <a:pt x="1724" y="370"/>
                    <a:pt x="1726" y="373"/>
                    <a:pt x="1723" y="376"/>
                  </a:cubicBezTo>
                  <a:cubicBezTo>
                    <a:pt x="1725" y="378"/>
                    <a:pt x="1726" y="378"/>
                    <a:pt x="1727" y="378"/>
                  </a:cubicBezTo>
                  <a:cubicBezTo>
                    <a:pt x="1727" y="378"/>
                    <a:pt x="1728" y="377"/>
                    <a:pt x="1729" y="377"/>
                  </a:cubicBezTo>
                  <a:cubicBezTo>
                    <a:pt x="1729" y="377"/>
                    <a:pt x="1729" y="377"/>
                    <a:pt x="1730" y="377"/>
                  </a:cubicBezTo>
                  <a:cubicBezTo>
                    <a:pt x="1734" y="377"/>
                    <a:pt x="1738" y="383"/>
                    <a:pt x="1743" y="385"/>
                  </a:cubicBezTo>
                  <a:cubicBezTo>
                    <a:pt x="1743" y="385"/>
                    <a:pt x="1744" y="385"/>
                    <a:pt x="1744" y="385"/>
                  </a:cubicBezTo>
                  <a:cubicBezTo>
                    <a:pt x="1746" y="385"/>
                    <a:pt x="1746" y="383"/>
                    <a:pt x="1748" y="383"/>
                  </a:cubicBezTo>
                  <a:cubicBezTo>
                    <a:pt x="1748" y="383"/>
                    <a:pt x="1748" y="383"/>
                    <a:pt x="1749" y="383"/>
                  </a:cubicBezTo>
                  <a:cubicBezTo>
                    <a:pt x="1751" y="383"/>
                    <a:pt x="1754" y="387"/>
                    <a:pt x="1755" y="387"/>
                  </a:cubicBezTo>
                  <a:cubicBezTo>
                    <a:pt x="1755" y="387"/>
                    <a:pt x="1756" y="387"/>
                    <a:pt x="1756" y="387"/>
                  </a:cubicBezTo>
                  <a:lnTo>
                    <a:pt x="1756" y="387"/>
                  </a:lnTo>
                  <a:cubicBezTo>
                    <a:pt x="1754" y="389"/>
                    <a:pt x="1753" y="389"/>
                    <a:pt x="1758" y="392"/>
                  </a:cubicBezTo>
                  <a:lnTo>
                    <a:pt x="1769" y="400"/>
                  </a:lnTo>
                  <a:cubicBezTo>
                    <a:pt x="1768" y="401"/>
                    <a:pt x="1767" y="402"/>
                    <a:pt x="1766" y="402"/>
                  </a:cubicBezTo>
                  <a:cubicBezTo>
                    <a:pt x="1765" y="402"/>
                    <a:pt x="1764" y="402"/>
                    <a:pt x="1763" y="401"/>
                  </a:cubicBezTo>
                  <a:cubicBezTo>
                    <a:pt x="1761" y="401"/>
                    <a:pt x="1760" y="399"/>
                    <a:pt x="1759" y="399"/>
                  </a:cubicBezTo>
                  <a:cubicBezTo>
                    <a:pt x="1758" y="399"/>
                    <a:pt x="1758" y="399"/>
                    <a:pt x="1758" y="400"/>
                  </a:cubicBezTo>
                  <a:cubicBezTo>
                    <a:pt x="1768" y="407"/>
                    <a:pt x="1772" y="405"/>
                    <a:pt x="1781" y="409"/>
                  </a:cubicBezTo>
                  <a:cubicBezTo>
                    <a:pt x="1787" y="412"/>
                    <a:pt x="1783" y="412"/>
                    <a:pt x="1781" y="412"/>
                  </a:cubicBezTo>
                  <a:cubicBezTo>
                    <a:pt x="1779" y="412"/>
                    <a:pt x="1779" y="412"/>
                    <a:pt x="1779" y="412"/>
                  </a:cubicBezTo>
                  <a:lnTo>
                    <a:pt x="1779" y="412"/>
                  </a:lnTo>
                  <a:cubicBezTo>
                    <a:pt x="1779" y="413"/>
                    <a:pt x="1785" y="416"/>
                    <a:pt x="1785" y="416"/>
                  </a:cubicBezTo>
                  <a:cubicBezTo>
                    <a:pt x="1790" y="417"/>
                    <a:pt x="1791" y="417"/>
                    <a:pt x="1793" y="422"/>
                  </a:cubicBezTo>
                  <a:cubicBezTo>
                    <a:pt x="1795" y="425"/>
                    <a:pt x="1801" y="431"/>
                    <a:pt x="1804" y="431"/>
                  </a:cubicBezTo>
                  <a:cubicBezTo>
                    <a:pt x="1805" y="431"/>
                    <a:pt x="1806" y="430"/>
                    <a:pt x="1806" y="428"/>
                  </a:cubicBezTo>
                  <a:lnTo>
                    <a:pt x="1806" y="428"/>
                  </a:lnTo>
                  <a:cubicBezTo>
                    <a:pt x="1807" y="430"/>
                    <a:pt x="1809" y="430"/>
                    <a:pt x="1810" y="430"/>
                  </a:cubicBezTo>
                  <a:cubicBezTo>
                    <a:pt x="1812" y="431"/>
                    <a:pt x="1806" y="434"/>
                    <a:pt x="1806" y="435"/>
                  </a:cubicBezTo>
                  <a:cubicBezTo>
                    <a:pt x="1806" y="437"/>
                    <a:pt x="1809" y="437"/>
                    <a:pt x="1811" y="438"/>
                  </a:cubicBezTo>
                  <a:cubicBezTo>
                    <a:pt x="1814" y="440"/>
                    <a:pt x="1817" y="441"/>
                    <a:pt x="1820" y="441"/>
                  </a:cubicBezTo>
                  <a:cubicBezTo>
                    <a:pt x="1821" y="441"/>
                    <a:pt x="1822" y="440"/>
                    <a:pt x="1824" y="440"/>
                  </a:cubicBezTo>
                  <a:cubicBezTo>
                    <a:pt x="1826" y="440"/>
                    <a:pt x="1829" y="441"/>
                    <a:pt x="1834" y="444"/>
                  </a:cubicBezTo>
                  <a:cubicBezTo>
                    <a:pt x="1833" y="446"/>
                    <a:pt x="1830" y="448"/>
                    <a:pt x="1831" y="451"/>
                  </a:cubicBezTo>
                  <a:cubicBezTo>
                    <a:pt x="1832" y="455"/>
                    <a:pt x="1836" y="458"/>
                    <a:pt x="1839" y="458"/>
                  </a:cubicBezTo>
                  <a:cubicBezTo>
                    <a:pt x="1840" y="458"/>
                    <a:pt x="1841" y="457"/>
                    <a:pt x="1841" y="457"/>
                  </a:cubicBezTo>
                  <a:lnTo>
                    <a:pt x="1841" y="457"/>
                  </a:lnTo>
                  <a:cubicBezTo>
                    <a:pt x="1840" y="459"/>
                    <a:pt x="1840" y="463"/>
                    <a:pt x="1846" y="467"/>
                  </a:cubicBezTo>
                  <a:cubicBezTo>
                    <a:pt x="1846" y="466"/>
                    <a:pt x="1847" y="461"/>
                    <a:pt x="1849" y="461"/>
                  </a:cubicBezTo>
                  <a:cubicBezTo>
                    <a:pt x="1850" y="461"/>
                    <a:pt x="1851" y="462"/>
                    <a:pt x="1853" y="465"/>
                  </a:cubicBezTo>
                  <a:cubicBezTo>
                    <a:pt x="1854" y="469"/>
                    <a:pt x="1853" y="472"/>
                    <a:pt x="1859" y="476"/>
                  </a:cubicBezTo>
                  <a:cubicBezTo>
                    <a:pt x="1862" y="479"/>
                    <a:pt x="1865" y="479"/>
                    <a:pt x="1868" y="482"/>
                  </a:cubicBezTo>
                  <a:cubicBezTo>
                    <a:pt x="1867" y="485"/>
                    <a:pt x="1884" y="497"/>
                    <a:pt x="1888" y="499"/>
                  </a:cubicBezTo>
                  <a:cubicBezTo>
                    <a:pt x="1889" y="499"/>
                    <a:pt x="1889" y="499"/>
                    <a:pt x="1889" y="499"/>
                  </a:cubicBezTo>
                  <a:cubicBezTo>
                    <a:pt x="1891" y="499"/>
                    <a:pt x="1888" y="494"/>
                    <a:pt x="1890" y="494"/>
                  </a:cubicBezTo>
                  <a:lnTo>
                    <a:pt x="1890" y="494"/>
                  </a:lnTo>
                  <a:cubicBezTo>
                    <a:pt x="1890" y="494"/>
                    <a:pt x="1890" y="494"/>
                    <a:pt x="1890" y="494"/>
                  </a:cubicBezTo>
                  <a:cubicBezTo>
                    <a:pt x="1896" y="496"/>
                    <a:pt x="1895" y="505"/>
                    <a:pt x="1895" y="506"/>
                  </a:cubicBezTo>
                  <a:cubicBezTo>
                    <a:pt x="1895" y="509"/>
                    <a:pt x="1904" y="514"/>
                    <a:pt x="1907" y="516"/>
                  </a:cubicBezTo>
                  <a:cubicBezTo>
                    <a:pt x="1913" y="521"/>
                    <a:pt x="1921" y="526"/>
                    <a:pt x="1928" y="530"/>
                  </a:cubicBezTo>
                  <a:cubicBezTo>
                    <a:pt x="1930" y="531"/>
                    <a:pt x="1944" y="537"/>
                    <a:pt x="1944" y="539"/>
                  </a:cubicBezTo>
                  <a:cubicBezTo>
                    <a:pt x="1945" y="539"/>
                    <a:pt x="1944" y="539"/>
                    <a:pt x="1943" y="539"/>
                  </a:cubicBezTo>
                  <a:cubicBezTo>
                    <a:pt x="1941" y="539"/>
                    <a:pt x="1938" y="539"/>
                    <a:pt x="1935" y="539"/>
                  </a:cubicBezTo>
                  <a:cubicBezTo>
                    <a:pt x="1933" y="539"/>
                    <a:pt x="1932" y="539"/>
                    <a:pt x="1934" y="541"/>
                  </a:cubicBezTo>
                  <a:cubicBezTo>
                    <a:pt x="1938" y="542"/>
                    <a:pt x="1956" y="551"/>
                    <a:pt x="1960" y="551"/>
                  </a:cubicBezTo>
                  <a:cubicBezTo>
                    <a:pt x="1960" y="551"/>
                    <a:pt x="1960" y="551"/>
                    <a:pt x="1960" y="551"/>
                  </a:cubicBezTo>
                  <a:lnTo>
                    <a:pt x="1960" y="551"/>
                  </a:lnTo>
                  <a:cubicBezTo>
                    <a:pt x="1958" y="554"/>
                    <a:pt x="1961" y="557"/>
                    <a:pt x="1966" y="561"/>
                  </a:cubicBezTo>
                  <a:cubicBezTo>
                    <a:pt x="1970" y="564"/>
                    <a:pt x="1974" y="567"/>
                    <a:pt x="1978" y="569"/>
                  </a:cubicBezTo>
                  <a:cubicBezTo>
                    <a:pt x="1982" y="571"/>
                    <a:pt x="1984" y="570"/>
                    <a:pt x="1987" y="572"/>
                  </a:cubicBezTo>
                  <a:cubicBezTo>
                    <a:pt x="1998" y="577"/>
                    <a:pt x="2000" y="585"/>
                    <a:pt x="2006" y="592"/>
                  </a:cubicBezTo>
                  <a:cubicBezTo>
                    <a:pt x="2007" y="593"/>
                    <a:pt x="2008" y="593"/>
                    <a:pt x="2008" y="593"/>
                  </a:cubicBezTo>
                  <a:cubicBezTo>
                    <a:pt x="2009" y="593"/>
                    <a:pt x="2009" y="593"/>
                    <a:pt x="2010" y="592"/>
                  </a:cubicBezTo>
                  <a:cubicBezTo>
                    <a:pt x="2012" y="595"/>
                    <a:pt x="2015" y="596"/>
                    <a:pt x="2018" y="599"/>
                  </a:cubicBezTo>
                  <a:cubicBezTo>
                    <a:pt x="2023" y="602"/>
                    <a:pt x="2028" y="604"/>
                    <a:pt x="2034" y="609"/>
                  </a:cubicBezTo>
                  <a:cubicBezTo>
                    <a:pt x="2039" y="612"/>
                    <a:pt x="2041" y="615"/>
                    <a:pt x="2046" y="619"/>
                  </a:cubicBezTo>
                  <a:cubicBezTo>
                    <a:pt x="2047" y="621"/>
                    <a:pt x="2052" y="624"/>
                    <a:pt x="2054" y="624"/>
                  </a:cubicBezTo>
                  <a:cubicBezTo>
                    <a:pt x="2058" y="625"/>
                    <a:pt x="2072" y="637"/>
                    <a:pt x="2076" y="641"/>
                  </a:cubicBezTo>
                  <a:cubicBezTo>
                    <a:pt x="2079" y="643"/>
                    <a:pt x="2095" y="651"/>
                    <a:pt x="2095" y="651"/>
                  </a:cubicBezTo>
                  <a:cubicBezTo>
                    <a:pt x="2096" y="652"/>
                    <a:pt x="2092" y="652"/>
                    <a:pt x="2091" y="652"/>
                  </a:cubicBezTo>
                  <a:lnTo>
                    <a:pt x="2100" y="657"/>
                  </a:lnTo>
                  <a:cubicBezTo>
                    <a:pt x="2101" y="657"/>
                    <a:pt x="2109" y="657"/>
                    <a:pt x="2109" y="658"/>
                  </a:cubicBezTo>
                  <a:cubicBezTo>
                    <a:pt x="2110" y="658"/>
                    <a:pt x="2108" y="661"/>
                    <a:pt x="2109" y="662"/>
                  </a:cubicBezTo>
                  <a:cubicBezTo>
                    <a:pt x="2111" y="665"/>
                    <a:pt x="2116" y="668"/>
                    <a:pt x="2118" y="671"/>
                  </a:cubicBezTo>
                  <a:cubicBezTo>
                    <a:pt x="2123" y="672"/>
                    <a:pt x="2131" y="676"/>
                    <a:pt x="2129" y="679"/>
                  </a:cubicBezTo>
                  <a:cubicBezTo>
                    <a:pt x="2129" y="679"/>
                    <a:pt x="2129" y="679"/>
                    <a:pt x="2130" y="679"/>
                  </a:cubicBezTo>
                  <a:cubicBezTo>
                    <a:pt x="2131" y="679"/>
                    <a:pt x="2133" y="680"/>
                    <a:pt x="2134" y="680"/>
                  </a:cubicBezTo>
                  <a:cubicBezTo>
                    <a:pt x="2135" y="680"/>
                    <a:pt x="2135" y="680"/>
                    <a:pt x="2135" y="679"/>
                  </a:cubicBezTo>
                  <a:cubicBezTo>
                    <a:pt x="2136" y="683"/>
                    <a:pt x="2137" y="685"/>
                    <a:pt x="2143" y="690"/>
                  </a:cubicBezTo>
                  <a:cubicBezTo>
                    <a:pt x="2147" y="692"/>
                    <a:pt x="2150" y="696"/>
                    <a:pt x="2154" y="697"/>
                  </a:cubicBezTo>
                  <a:cubicBezTo>
                    <a:pt x="2154" y="697"/>
                    <a:pt x="2155" y="697"/>
                    <a:pt x="2155" y="697"/>
                  </a:cubicBezTo>
                  <a:cubicBezTo>
                    <a:pt x="2155" y="697"/>
                    <a:pt x="2155" y="697"/>
                    <a:pt x="2156" y="697"/>
                  </a:cubicBezTo>
                  <a:cubicBezTo>
                    <a:pt x="2156" y="697"/>
                    <a:pt x="2156" y="697"/>
                    <a:pt x="2157" y="698"/>
                  </a:cubicBezTo>
                  <a:cubicBezTo>
                    <a:pt x="2164" y="702"/>
                    <a:pt x="2164" y="706"/>
                    <a:pt x="2171" y="711"/>
                  </a:cubicBezTo>
                  <a:cubicBezTo>
                    <a:pt x="2174" y="713"/>
                    <a:pt x="2188" y="723"/>
                    <a:pt x="2186" y="725"/>
                  </a:cubicBezTo>
                  <a:cubicBezTo>
                    <a:pt x="2188" y="726"/>
                    <a:pt x="2189" y="727"/>
                    <a:pt x="2190" y="727"/>
                  </a:cubicBezTo>
                  <a:cubicBezTo>
                    <a:pt x="2192" y="727"/>
                    <a:pt x="2191" y="724"/>
                    <a:pt x="2193" y="724"/>
                  </a:cubicBezTo>
                  <a:cubicBezTo>
                    <a:pt x="2194" y="724"/>
                    <a:pt x="2194" y="724"/>
                    <a:pt x="2195" y="725"/>
                  </a:cubicBezTo>
                  <a:cubicBezTo>
                    <a:pt x="2198" y="726"/>
                    <a:pt x="2198" y="731"/>
                    <a:pt x="2198" y="732"/>
                  </a:cubicBezTo>
                  <a:cubicBezTo>
                    <a:pt x="2200" y="733"/>
                    <a:pt x="2201" y="735"/>
                    <a:pt x="2203" y="737"/>
                  </a:cubicBezTo>
                  <a:cubicBezTo>
                    <a:pt x="2207" y="741"/>
                    <a:pt x="2228" y="750"/>
                    <a:pt x="2228" y="754"/>
                  </a:cubicBezTo>
                  <a:lnTo>
                    <a:pt x="2228" y="754"/>
                  </a:lnTo>
                  <a:cubicBezTo>
                    <a:pt x="2229" y="753"/>
                    <a:pt x="2231" y="751"/>
                    <a:pt x="2234" y="751"/>
                  </a:cubicBezTo>
                  <a:cubicBezTo>
                    <a:pt x="2235" y="751"/>
                    <a:pt x="2235" y="751"/>
                    <a:pt x="2236" y="752"/>
                  </a:cubicBezTo>
                  <a:cubicBezTo>
                    <a:pt x="2238" y="753"/>
                    <a:pt x="2238" y="755"/>
                    <a:pt x="2238" y="756"/>
                  </a:cubicBezTo>
                  <a:cubicBezTo>
                    <a:pt x="2239" y="757"/>
                    <a:pt x="2240" y="760"/>
                    <a:pt x="2241" y="761"/>
                  </a:cubicBezTo>
                  <a:cubicBezTo>
                    <a:pt x="2245" y="764"/>
                    <a:pt x="2246" y="766"/>
                    <a:pt x="2251" y="768"/>
                  </a:cubicBezTo>
                  <a:cubicBezTo>
                    <a:pt x="2252" y="768"/>
                    <a:pt x="2254" y="770"/>
                    <a:pt x="2254" y="771"/>
                  </a:cubicBezTo>
                  <a:cubicBezTo>
                    <a:pt x="2253" y="773"/>
                    <a:pt x="2247" y="772"/>
                    <a:pt x="2247" y="774"/>
                  </a:cubicBezTo>
                  <a:cubicBezTo>
                    <a:pt x="2247" y="775"/>
                    <a:pt x="2256" y="776"/>
                    <a:pt x="2259" y="779"/>
                  </a:cubicBezTo>
                  <a:cubicBezTo>
                    <a:pt x="2257" y="781"/>
                    <a:pt x="2253" y="784"/>
                    <a:pt x="2251" y="787"/>
                  </a:cubicBezTo>
                  <a:cubicBezTo>
                    <a:pt x="2248" y="788"/>
                    <a:pt x="2245" y="791"/>
                    <a:pt x="2242" y="794"/>
                  </a:cubicBezTo>
                  <a:cubicBezTo>
                    <a:pt x="2235" y="800"/>
                    <a:pt x="2249" y="802"/>
                    <a:pt x="2237" y="808"/>
                  </a:cubicBezTo>
                  <a:cubicBezTo>
                    <a:pt x="2231" y="811"/>
                    <a:pt x="2228" y="811"/>
                    <a:pt x="2222" y="819"/>
                  </a:cubicBezTo>
                  <a:cubicBezTo>
                    <a:pt x="2220" y="821"/>
                    <a:pt x="2220" y="831"/>
                    <a:pt x="2216" y="831"/>
                  </a:cubicBezTo>
                  <a:cubicBezTo>
                    <a:pt x="2216" y="831"/>
                    <a:pt x="2216" y="831"/>
                    <a:pt x="2215" y="830"/>
                  </a:cubicBezTo>
                  <a:cubicBezTo>
                    <a:pt x="2214" y="830"/>
                    <a:pt x="2214" y="830"/>
                    <a:pt x="2213" y="830"/>
                  </a:cubicBezTo>
                  <a:cubicBezTo>
                    <a:pt x="2208" y="830"/>
                    <a:pt x="2206" y="840"/>
                    <a:pt x="2205" y="843"/>
                  </a:cubicBezTo>
                  <a:cubicBezTo>
                    <a:pt x="2201" y="853"/>
                    <a:pt x="2195" y="852"/>
                    <a:pt x="2189" y="857"/>
                  </a:cubicBezTo>
                  <a:cubicBezTo>
                    <a:pt x="2183" y="864"/>
                    <a:pt x="2191" y="864"/>
                    <a:pt x="2191" y="866"/>
                  </a:cubicBezTo>
                  <a:cubicBezTo>
                    <a:pt x="2191" y="869"/>
                    <a:pt x="2180" y="871"/>
                    <a:pt x="2179" y="874"/>
                  </a:cubicBezTo>
                  <a:cubicBezTo>
                    <a:pt x="2179" y="875"/>
                    <a:pt x="2180" y="875"/>
                    <a:pt x="2180" y="875"/>
                  </a:cubicBezTo>
                  <a:cubicBezTo>
                    <a:pt x="2180" y="875"/>
                    <a:pt x="2181" y="875"/>
                    <a:pt x="2181" y="875"/>
                  </a:cubicBezTo>
                  <a:cubicBezTo>
                    <a:pt x="2182" y="875"/>
                    <a:pt x="2182" y="875"/>
                    <a:pt x="2182" y="876"/>
                  </a:cubicBezTo>
                  <a:cubicBezTo>
                    <a:pt x="2182" y="878"/>
                    <a:pt x="2178" y="881"/>
                    <a:pt x="2177" y="882"/>
                  </a:cubicBezTo>
                  <a:cubicBezTo>
                    <a:pt x="2176" y="882"/>
                    <a:pt x="2175" y="882"/>
                    <a:pt x="2175" y="882"/>
                  </a:cubicBezTo>
                  <a:cubicBezTo>
                    <a:pt x="2173" y="882"/>
                    <a:pt x="2173" y="880"/>
                    <a:pt x="2172" y="880"/>
                  </a:cubicBezTo>
                  <a:cubicBezTo>
                    <a:pt x="2171" y="880"/>
                    <a:pt x="2169" y="881"/>
                    <a:pt x="2167" y="883"/>
                  </a:cubicBezTo>
                  <a:cubicBezTo>
                    <a:pt x="2157" y="892"/>
                    <a:pt x="2147" y="905"/>
                    <a:pt x="2139" y="917"/>
                  </a:cubicBezTo>
                  <a:cubicBezTo>
                    <a:pt x="2137" y="920"/>
                    <a:pt x="2137" y="921"/>
                    <a:pt x="2134" y="925"/>
                  </a:cubicBezTo>
                  <a:cubicBezTo>
                    <a:pt x="2133" y="927"/>
                    <a:pt x="2132" y="928"/>
                    <a:pt x="2132" y="928"/>
                  </a:cubicBezTo>
                  <a:cubicBezTo>
                    <a:pt x="2130" y="928"/>
                    <a:pt x="2129" y="924"/>
                    <a:pt x="2128" y="924"/>
                  </a:cubicBezTo>
                  <a:cubicBezTo>
                    <a:pt x="2128" y="924"/>
                    <a:pt x="2128" y="924"/>
                    <a:pt x="2128" y="924"/>
                  </a:cubicBezTo>
                  <a:cubicBezTo>
                    <a:pt x="2123" y="930"/>
                    <a:pt x="2131" y="933"/>
                    <a:pt x="2121" y="937"/>
                  </a:cubicBezTo>
                  <a:cubicBezTo>
                    <a:pt x="2119" y="939"/>
                    <a:pt x="2117" y="940"/>
                    <a:pt x="2116" y="942"/>
                  </a:cubicBezTo>
                  <a:cubicBezTo>
                    <a:pt x="2114" y="945"/>
                    <a:pt x="2096" y="973"/>
                    <a:pt x="2092" y="973"/>
                  </a:cubicBezTo>
                  <a:cubicBezTo>
                    <a:pt x="2092" y="973"/>
                    <a:pt x="2092" y="973"/>
                    <a:pt x="2092" y="973"/>
                  </a:cubicBezTo>
                  <a:lnTo>
                    <a:pt x="2087" y="988"/>
                  </a:lnTo>
                  <a:cubicBezTo>
                    <a:pt x="2086" y="987"/>
                    <a:pt x="2086" y="987"/>
                    <a:pt x="2085" y="987"/>
                  </a:cubicBezTo>
                  <a:cubicBezTo>
                    <a:pt x="2083" y="987"/>
                    <a:pt x="2079" y="991"/>
                    <a:pt x="2075" y="995"/>
                  </a:cubicBezTo>
                  <a:cubicBezTo>
                    <a:pt x="2071" y="999"/>
                    <a:pt x="2070" y="996"/>
                    <a:pt x="2067" y="998"/>
                  </a:cubicBezTo>
                  <a:cubicBezTo>
                    <a:pt x="2064" y="998"/>
                    <a:pt x="2066" y="1009"/>
                    <a:pt x="2061" y="1014"/>
                  </a:cubicBezTo>
                  <a:cubicBezTo>
                    <a:pt x="2061" y="1013"/>
                    <a:pt x="2059" y="1008"/>
                    <a:pt x="2057" y="1008"/>
                  </a:cubicBezTo>
                  <a:cubicBezTo>
                    <a:pt x="2057" y="1008"/>
                    <a:pt x="2056" y="1008"/>
                    <a:pt x="2056" y="1009"/>
                  </a:cubicBezTo>
                  <a:cubicBezTo>
                    <a:pt x="2052" y="1011"/>
                    <a:pt x="2048" y="1020"/>
                    <a:pt x="2049" y="1022"/>
                  </a:cubicBezTo>
                  <a:cubicBezTo>
                    <a:pt x="2051" y="1022"/>
                    <a:pt x="2054" y="1021"/>
                    <a:pt x="2051" y="1025"/>
                  </a:cubicBezTo>
                  <a:cubicBezTo>
                    <a:pt x="2049" y="1028"/>
                    <a:pt x="2048" y="1029"/>
                    <a:pt x="2046" y="1029"/>
                  </a:cubicBezTo>
                  <a:cubicBezTo>
                    <a:pt x="2045" y="1029"/>
                    <a:pt x="2045" y="1029"/>
                    <a:pt x="2045" y="1029"/>
                  </a:cubicBezTo>
                  <a:cubicBezTo>
                    <a:pt x="2042" y="1029"/>
                    <a:pt x="2042" y="1025"/>
                    <a:pt x="2039" y="1025"/>
                  </a:cubicBezTo>
                  <a:cubicBezTo>
                    <a:pt x="2039" y="1025"/>
                    <a:pt x="2039" y="1025"/>
                    <a:pt x="2039" y="1025"/>
                  </a:cubicBezTo>
                  <a:cubicBezTo>
                    <a:pt x="2039" y="1025"/>
                    <a:pt x="2039" y="1030"/>
                    <a:pt x="2039" y="1030"/>
                  </a:cubicBezTo>
                  <a:cubicBezTo>
                    <a:pt x="2038" y="1033"/>
                    <a:pt x="2035" y="1036"/>
                    <a:pt x="2033" y="1039"/>
                  </a:cubicBezTo>
                  <a:cubicBezTo>
                    <a:pt x="2031" y="1042"/>
                    <a:pt x="2030" y="1042"/>
                    <a:pt x="2028" y="1043"/>
                  </a:cubicBezTo>
                  <a:cubicBezTo>
                    <a:pt x="2027" y="1047"/>
                    <a:pt x="2027" y="1049"/>
                    <a:pt x="2026" y="1051"/>
                  </a:cubicBezTo>
                  <a:cubicBezTo>
                    <a:pt x="2026" y="1055"/>
                    <a:pt x="2020" y="1053"/>
                    <a:pt x="2018" y="1057"/>
                  </a:cubicBezTo>
                  <a:cubicBezTo>
                    <a:pt x="2017" y="1060"/>
                    <a:pt x="2019" y="1062"/>
                    <a:pt x="2017" y="1064"/>
                  </a:cubicBezTo>
                  <a:cubicBezTo>
                    <a:pt x="2016" y="1066"/>
                    <a:pt x="2014" y="1067"/>
                    <a:pt x="2013" y="1069"/>
                  </a:cubicBezTo>
                  <a:lnTo>
                    <a:pt x="2013" y="1069"/>
                  </a:lnTo>
                  <a:cubicBezTo>
                    <a:pt x="2015" y="1065"/>
                    <a:pt x="2017" y="1060"/>
                    <a:pt x="2016" y="1060"/>
                  </a:cubicBezTo>
                  <a:lnTo>
                    <a:pt x="2016" y="1060"/>
                  </a:lnTo>
                  <a:cubicBezTo>
                    <a:pt x="2015" y="1060"/>
                    <a:pt x="2014" y="1061"/>
                    <a:pt x="2012" y="1064"/>
                  </a:cubicBezTo>
                  <a:cubicBezTo>
                    <a:pt x="2007" y="1068"/>
                    <a:pt x="2001" y="1077"/>
                    <a:pt x="2003" y="1079"/>
                  </a:cubicBezTo>
                  <a:cubicBezTo>
                    <a:pt x="2003" y="1079"/>
                    <a:pt x="2002" y="1079"/>
                    <a:pt x="2002" y="1079"/>
                  </a:cubicBezTo>
                  <a:cubicBezTo>
                    <a:pt x="1996" y="1079"/>
                    <a:pt x="1976" y="1104"/>
                    <a:pt x="1971" y="1111"/>
                  </a:cubicBezTo>
                  <a:cubicBezTo>
                    <a:pt x="1964" y="1117"/>
                    <a:pt x="1969" y="1117"/>
                    <a:pt x="1971" y="1119"/>
                  </a:cubicBezTo>
                  <a:cubicBezTo>
                    <a:pt x="1971" y="1125"/>
                    <a:pt x="1971" y="1126"/>
                    <a:pt x="1965" y="1126"/>
                  </a:cubicBezTo>
                  <a:cubicBezTo>
                    <a:pt x="1965" y="1125"/>
                    <a:pt x="1964" y="1125"/>
                    <a:pt x="1963" y="1125"/>
                  </a:cubicBezTo>
                  <a:cubicBezTo>
                    <a:pt x="1957" y="1125"/>
                    <a:pt x="1944" y="1137"/>
                    <a:pt x="1938" y="1144"/>
                  </a:cubicBezTo>
                  <a:cubicBezTo>
                    <a:pt x="1935" y="1148"/>
                    <a:pt x="1930" y="1153"/>
                    <a:pt x="1930" y="1157"/>
                  </a:cubicBezTo>
                  <a:cubicBezTo>
                    <a:pt x="1928" y="1164"/>
                    <a:pt x="1927" y="1167"/>
                    <a:pt x="1920" y="1174"/>
                  </a:cubicBezTo>
                  <a:cubicBezTo>
                    <a:pt x="1924" y="1169"/>
                    <a:pt x="1926" y="1165"/>
                    <a:pt x="1924" y="1165"/>
                  </a:cubicBezTo>
                  <a:lnTo>
                    <a:pt x="1924" y="1165"/>
                  </a:lnTo>
                  <a:cubicBezTo>
                    <a:pt x="1923" y="1165"/>
                    <a:pt x="1921" y="1167"/>
                    <a:pt x="1918" y="1170"/>
                  </a:cubicBezTo>
                  <a:lnTo>
                    <a:pt x="1900" y="1191"/>
                  </a:lnTo>
                  <a:cubicBezTo>
                    <a:pt x="1893" y="1199"/>
                    <a:pt x="1890" y="1203"/>
                    <a:pt x="1889" y="1209"/>
                  </a:cubicBezTo>
                  <a:lnTo>
                    <a:pt x="1889" y="1209"/>
                  </a:lnTo>
                  <a:cubicBezTo>
                    <a:pt x="1890" y="1206"/>
                    <a:pt x="1890" y="1204"/>
                    <a:pt x="1887" y="1204"/>
                  </a:cubicBezTo>
                  <a:cubicBezTo>
                    <a:pt x="1886" y="1204"/>
                    <a:pt x="1880" y="1208"/>
                    <a:pt x="1882" y="1210"/>
                  </a:cubicBezTo>
                  <a:cubicBezTo>
                    <a:pt x="1882" y="1212"/>
                    <a:pt x="1877" y="1216"/>
                    <a:pt x="1875" y="1220"/>
                  </a:cubicBezTo>
                  <a:cubicBezTo>
                    <a:pt x="1873" y="1222"/>
                    <a:pt x="1875" y="1223"/>
                    <a:pt x="1874" y="1226"/>
                  </a:cubicBezTo>
                  <a:cubicBezTo>
                    <a:pt x="1872" y="1229"/>
                    <a:pt x="1868" y="1229"/>
                    <a:pt x="1866" y="1232"/>
                  </a:cubicBezTo>
                  <a:cubicBezTo>
                    <a:pt x="1863" y="1234"/>
                    <a:pt x="1861" y="1236"/>
                    <a:pt x="1859" y="1239"/>
                  </a:cubicBezTo>
                  <a:cubicBezTo>
                    <a:pt x="1856" y="1242"/>
                    <a:pt x="1854" y="1245"/>
                    <a:pt x="1854" y="1248"/>
                  </a:cubicBezTo>
                  <a:cubicBezTo>
                    <a:pt x="1854" y="1249"/>
                    <a:pt x="1852" y="1252"/>
                    <a:pt x="1848" y="1256"/>
                  </a:cubicBezTo>
                  <a:cubicBezTo>
                    <a:pt x="1847" y="1255"/>
                    <a:pt x="1847" y="1254"/>
                    <a:pt x="1847" y="1254"/>
                  </a:cubicBezTo>
                  <a:cubicBezTo>
                    <a:pt x="1846" y="1254"/>
                    <a:pt x="1845" y="1255"/>
                    <a:pt x="1843" y="1258"/>
                  </a:cubicBezTo>
                  <a:cubicBezTo>
                    <a:pt x="1840" y="1262"/>
                    <a:pt x="1839" y="1265"/>
                    <a:pt x="1836" y="1270"/>
                  </a:cubicBezTo>
                  <a:cubicBezTo>
                    <a:pt x="1836" y="1270"/>
                    <a:pt x="1836" y="1270"/>
                    <a:pt x="1836" y="1270"/>
                  </a:cubicBezTo>
                  <a:lnTo>
                    <a:pt x="1836" y="1270"/>
                  </a:lnTo>
                  <a:cubicBezTo>
                    <a:pt x="1836" y="1270"/>
                    <a:pt x="1834" y="1274"/>
                    <a:pt x="1833" y="1274"/>
                  </a:cubicBezTo>
                  <a:cubicBezTo>
                    <a:pt x="1833" y="1274"/>
                    <a:pt x="1833" y="1274"/>
                    <a:pt x="1833" y="1274"/>
                  </a:cubicBezTo>
                  <a:cubicBezTo>
                    <a:pt x="1833" y="1274"/>
                    <a:pt x="1834" y="1271"/>
                    <a:pt x="1832" y="1271"/>
                  </a:cubicBezTo>
                  <a:cubicBezTo>
                    <a:pt x="1827" y="1277"/>
                    <a:pt x="1828" y="1277"/>
                    <a:pt x="1827" y="1280"/>
                  </a:cubicBezTo>
                  <a:cubicBezTo>
                    <a:pt x="1827" y="1284"/>
                    <a:pt x="1823" y="1290"/>
                    <a:pt x="1820" y="1291"/>
                  </a:cubicBezTo>
                  <a:cubicBezTo>
                    <a:pt x="1817" y="1291"/>
                    <a:pt x="1817" y="1289"/>
                    <a:pt x="1816" y="1289"/>
                  </a:cubicBezTo>
                  <a:cubicBezTo>
                    <a:pt x="1815" y="1289"/>
                    <a:pt x="1814" y="1290"/>
                    <a:pt x="1811" y="1292"/>
                  </a:cubicBezTo>
                  <a:cubicBezTo>
                    <a:pt x="1807" y="1296"/>
                    <a:pt x="1801" y="1300"/>
                    <a:pt x="1798" y="1304"/>
                  </a:cubicBezTo>
                  <a:cubicBezTo>
                    <a:pt x="1794" y="1308"/>
                    <a:pt x="1799" y="1307"/>
                    <a:pt x="1799" y="1308"/>
                  </a:cubicBezTo>
                  <a:cubicBezTo>
                    <a:pt x="1799" y="1310"/>
                    <a:pt x="1798" y="1314"/>
                    <a:pt x="1794" y="1316"/>
                  </a:cubicBezTo>
                  <a:cubicBezTo>
                    <a:pt x="1792" y="1317"/>
                    <a:pt x="1785" y="1322"/>
                    <a:pt x="1787" y="1324"/>
                  </a:cubicBezTo>
                  <a:cubicBezTo>
                    <a:pt x="1787" y="1323"/>
                    <a:pt x="1786" y="1323"/>
                    <a:pt x="1786" y="1323"/>
                  </a:cubicBezTo>
                  <a:cubicBezTo>
                    <a:pt x="1781" y="1323"/>
                    <a:pt x="1771" y="1340"/>
                    <a:pt x="1768" y="1344"/>
                  </a:cubicBezTo>
                  <a:cubicBezTo>
                    <a:pt x="1765" y="1347"/>
                    <a:pt x="1765" y="1346"/>
                    <a:pt x="1762" y="1349"/>
                  </a:cubicBezTo>
                  <a:cubicBezTo>
                    <a:pt x="1758" y="1353"/>
                    <a:pt x="1754" y="1357"/>
                    <a:pt x="1751" y="1360"/>
                  </a:cubicBezTo>
                  <a:cubicBezTo>
                    <a:pt x="1748" y="1364"/>
                    <a:pt x="1733" y="1382"/>
                    <a:pt x="1729" y="1382"/>
                  </a:cubicBezTo>
                  <a:cubicBezTo>
                    <a:pt x="1729" y="1382"/>
                    <a:pt x="1729" y="1382"/>
                    <a:pt x="1729" y="1382"/>
                  </a:cubicBezTo>
                  <a:cubicBezTo>
                    <a:pt x="1724" y="1387"/>
                    <a:pt x="1723" y="1389"/>
                    <a:pt x="1725" y="1392"/>
                  </a:cubicBezTo>
                  <a:cubicBezTo>
                    <a:pt x="1726" y="1393"/>
                    <a:pt x="1725" y="1399"/>
                    <a:pt x="1723" y="1401"/>
                  </a:cubicBezTo>
                  <a:cubicBezTo>
                    <a:pt x="1723" y="1401"/>
                    <a:pt x="1720" y="1400"/>
                    <a:pt x="1718" y="1400"/>
                  </a:cubicBezTo>
                  <a:cubicBezTo>
                    <a:pt x="1717" y="1400"/>
                    <a:pt x="1717" y="1400"/>
                    <a:pt x="1717" y="1401"/>
                  </a:cubicBezTo>
                  <a:cubicBezTo>
                    <a:pt x="1712" y="1402"/>
                    <a:pt x="1709" y="1408"/>
                    <a:pt x="1706" y="1411"/>
                  </a:cubicBezTo>
                  <a:cubicBezTo>
                    <a:pt x="1704" y="1415"/>
                    <a:pt x="1702" y="1419"/>
                    <a:pt x="1698" y="1423"/>
                  </a:cubicBezTo>
                  <a:cubicBezTo>
                    <a:pt x="1698" y="1423"/>
                    <a:pt x="1695" y="1424"/>
                    <a:pt x="1693" y="1425"/>
                  </a:cubicBezTo>
                  <a:cubicBezTo>
                    <a:pt x="1687" y="1429"/>
                    <a:pt x="1694" y="1435"/>
                    <a:pt x="1689" y="1440"/>
                  </a:cubicBezTo>
                  <a:cubicBezTo>
                    <a:pt x="1688" y="1442"/>
                    <a:pt x="1687" y="1442"/>
                    <a:pt x="1686" y="1442"/>
                  </a:cubicBezTo>
                  <a:cubicBezTo>
                    <a:pt x="1684" y="1442"/>
                    <a:pt x="1684" y="1439"/>
                    <a:pt x="1682" y="1439"/>
                  </a:cubicBezTo>
                  <a:cubicBezTo>
                    <a:pt x="1681" y="1439"/>
                    <a:pt x="1681" y="1439"/>
                    <a:pt x="1680" y="1440"/>
                  </a:cubicBezTo>
                  <a:cubicBezTo>
                    <a:pt x="1672" y="1447"/>
                    <a:pt x="1669" y="1459"/>
                    <a:pt x="1664" y="1467"/>
                  </a:cubicBezTo>
                  <a:cubicBezTo>
                    <a:pt x="1663" y="1468"/>
                    <a:pt x="1655" y="1479"/>
                    <a:pt x="1654" y="1479"/>
                  </a:cubicBezTo>
                  <a:cubicBezTo>
                    <a:pt x="1654" y="1479"/>
                    <a:pt x="1654" y="1478"/>
                    <a:pt x="1655" y="1477"/>
                  </a:cubicBezTo>
                  <a:cubicBezTo>
                    <a:pt x="1658" y="1472"/>
                    <a:pt x="1660" y="1469"/>
                    <a:pt x="1658" y="1469"/>
                  </a:cubicBezTo>
                  <a:lnTo>
                    <a:pt x="1658" y="1469"/>
                  </a:lnTo>
                  <a:cubicBezTo>
                    <a:pt x="1657" y="1469"/>
                    <a:pt x="1656" y="1470"/>
                    <a:pt x="1653" y="1472"/>
                  </a:cubicBezTo>
                  <a:cubicBezTo>
                    <a:pt x="1650" y="1475"/>
                    <a:pt x="1643" y="1483"/>
                    <a:pt x="1646" y="1483"/>
                  </a:cubicBezTo>
                  <a:cubicBezTo>
                    <a:pt x="1646" y="1484"/>
                    <a:pt x="1646" y="1484"/>
                    <a:pt x="1647" y="1484"/>
                  </a:cubicBezTo>
                  <a:cubicBezTo>
                    <a:pt x="1648" y="1484"/>
                    <a:pt x="1649" y="1483"/>
                    <a:pt x="1651" y="1483"/>
                  </a:cubicBezTo>
                  <a:cubicBezTo>
                    <a:pt x="1652" y="1483"/>
                    <a:pt x="1652" y="1483"/>
                    <a:pt x="1652" y="1484"/>
                  </a:cubicBezTo>
                  <a:cubicBezTo>
                    <a:pt x="1651" y="1484"/>
                    <a:pt x="1634" y="1491"/>
                    <a:pt x="1634" y="1495"/>
                  </a:cubicBezTo>
                  <a:cubicBezTo>
                    <a:pt x="1634" y="1497"/>
                    <a:pt x="1637" y="1497"/>
                    <a:pt x="1637" y="1500"/>
                  </a:cubicBezTo>
                  <a:cubicBezTo>
                    <a:pt x="1638" y="1502"/>
                    <a:pt x="1635" y="1505"/>
                    <a:pt x="1634" y="1508"/>
                  </a:cubicBezTo>
                  <a:cubicBezTo>
                    <a:pt x="1633" y="1507"/>
                    <a:pt x="1632" y="1506"/>
                    <a:pt x="1631" y="1506"/>
                  </a:cubicBezTo>
                  <a:cubicBezTo>
                    <a:pt x="1630" y="1506"/>
                    <a:pt x="1628" y="1507"/>
                    <a:pt x="1624" y="1511"/>
                  </a:cubicBezTo>
                  <a:cubicBezTo>
                    <a:pt x="1622" y="1513"/>
                    <a:pt x="1615" y="1525"/>
                    <a:pt x="1617" y="1525"/>
                  </a:cubicBezTo>
                  <a:cubicBezTo>
                    <a:pt x="1617" y="1525"/>
                    <a:pt x="1618" y="1525"/>
                    <a:pt x="1618" y="1525"/>
                  </a:cubicBezTo>
                  <a:lnTo>
                    <a:pt x="1618" y="1525"/>
                  </a:lnTo>
                  <a:lnTo>
                    <a:pt x="1612" y="1531"/>
                  </a:lnTo>
                  <a:cubicBezTo>
                    <a:pt x="1611" y="1531"/>
                    <a:pt x="1611" y="1528"/>
                    <a:pt x="1609" y="1528"/>
                  </a:cubicBezTo>
                  <a:cubicBezTo>
                    <a:pt x="1609" y="1528"/>
                    <a:pt x="1609" y="1528"/>
                    <a:pt x="1608" y="1528"/>
                  </a:cubicBezTo>
                  <a:cubicBezTo>
                    <a:pt x="1605" y="1529"/>
                    <a:pt x="1601" y="1533"/>
                    <a:pt x="1599" y="1537"/>
                  </a:cubicBezTo>
                  <a:cubicBezTo>
                    <a:pt x="1593" y="1545"/>
                    <a:pt x="1597" y="1552"/>
                    <a:pt x="1587" y="1552"/>
                  </a:cubicBezTo>
                  <a:cubicBezTo>
                    <a:pt x="1586" y="1552"/>
                    <a:pt x="1586" y="1551"/>
                    <a:pt x="1585" y="1551"/>
                  </a:cubicBezTo>
                  <a:cubicBezTo>
                    <a:pt x="1582" y="1551"/>
                    <a:pt x="1583" y="1560"/>
                    <a:pt x="1579" y="1564"/>
                  </a:cubicBezTo>
                  <a:cubicBezTo>
                    <a:pt x="1576" y="1568"/>
                    <a:pt x="1569" y="1570"/>
                    <a:pt x="1567" y="1573"/>
                  </a:cubicBezTo>
                  <a:cubicBezTo>
                    <a:pt x="1567" y="1574"/>
                    <a:pt x="1565" y="1582"/>
                    <a:pt x="1565" y="1582"/>
                  </a:cubicBezTo>
                  <a:cubicBezTo>
                    <a:pt x="1565" y="1582"/>
                    <a:pt x="1565" y="1582"/>
                    <a:pt x="1565" y="1582"/>
                  </a:cubicBezTo>
                  <a:cubicBezTo>
                    <a:pt x="1563" y="1582"/>
                    <a:pt x="1563" y="1581"/>
                    <a:pt x="1562" y="1581"/>
                  </a:cubicBezTo>
                  <a:cubicBezTo>
                    <a:pt x="1561" y="1581"/>
                    <a:pt x="1560" y="1582"/>
                    <a:pt x="1558" y="1583"/>
                  </a:cubicBezTo>
                  <a:cubicBezTo>
                    <a:pt x="1555" y="1586"/>
                    <a:pt x="1551" y="1590"/>
                    <a:pt x="1551" y="1593"/>
                  </a:cubicBezTo>
                  <a:cubicBezTo>
                    <a:pt x="1551" y="1595"/>
                    <a:pt x="1546" y="1600"/>
                    <a:pt x="1543" y="1603"/>
                  </a:cubicBezTo>
                  <a:cubicBezTo>
                    <a:pt x="1541" y="1605"/>
                    <a:pt x="1544" y="1609"/>
                    <a:pt x="1539" y="1614"/>
                  </a:cubicBezTo>
                  <a:lnTo>
                    <a:pt x="1544" y="1612"/>
                  </a:lnTo>
                  <a:lnTo>
                    <a:pt x="1544" y="1612"/>
                  </a:lnTo>
                  <a:cubicBezTo>
                    <a:pt x="1543" y="1615"/>
                    <a:pt x="1543" y="1617"/>
                    <a:pt x="1539" y="1621"/>
                  </a:cubicBezTo>
                  <a:cubicBezTo>
                    <a:pt x="1538" y="1619"/>
                    <a:pt x="1536" y="1618"/>
                    <a:pt x="1539" y="1614"/>
                  </a:cubicBezTo>
                  <a:lnTo>
                    <a:pt x="1536" y="1611"/>
                  </a:lnTo>
                  <a:cubicBezTo>
                    <a:pt x="1534" y="1614"/>
                    <a:pt x="1530" y="1618"/>
                    <a:pt x="1531" y="1620"/>
                  </a:cubicBezTo>
                  <a:cubicBezTo>
                    <a:pt x="1530" y="1624"/>
                    <a:pt x="1530" y="1624"/>
                    <a:pt x="1525" y="1627"/>
                  </a:cubicBezTo>
                  <a:cubicBezTo>
                    <a:pt x="1523" y="1629"/>
                    <a:pt x="1523" y="1630"/>
                    <a:pt x="1524" y="1631"/>
                  </a:cubicBezTo>
                  <a:cubicBezTo>
                    <a:pt x="1525" y="1633"/>
                    <a:pt x="1522" y="1637"/>
                    <a:pt x="1519" y="1640"/>
                  </a:cubicBezTo>
                  <a:lnTo>
                    <a:pt x="1514" y="1635"/>
                  </a:lnTo>
                  <a:lnTo>
                    <a:pt x="1514" y="1635"/>
                  </a:lnTo>
                  <a:cubicBezTo>
                    <a:pt x="1516" y="1636"/>
                    <a:pt x="1507" y="1648"/>
                    <a:pt x="1503" y="1651"/>
                  </a:cubicBezTo>
                  <a:cubicBezTo>
                    <a:pt x="1499" y="1656"/>
                    <a:pt x="1498" y="1655"/>
                    <a:pt x="1495" y="1657"/>
                  </a:cubicBezTo>
                  <a:cubicBezTo>
                    <a:pt x="1480" y="1671"/>
                    <a:pt x="1466" y="1687"/>
                    <a:pt x="1453" y="1703"/>
                  </a:cubicBezTo>
                  <a:cubicBezTo>
                    <a:pt x="1453" y="1703"/>
                    <a:pt x="1453" y="1703"/>
                    <a:pt x="1452" y="1703"/>
                  </a:cubicBezTo>
                  <a:cubicBezTo>
                    <a:pt x="1451" y="1703"/>
                    <a:pt x="1449" y="1703"/>
                    <a:pt x="1448" y="1705"/>
                  </a:cubicBezTo>
                  <a:lnTo>
                    <a:pt x="1441" y="1713"/>
                  </a:lnTo>
                  <a:lnTo>
                    <a:pt x="1421" y="1738"/>
                  </a:lnTo>
                  <a:cubicBezTo>
                    <a:pt x="1412" y="1750"/>
                    <a:pt x="1402" y="1762"/>
                    <a:pt x="1393" y="1773"/>
                  </a:cubicBezTo>
                  <a:cubicBezTo>
                    <a:pt x="1390" y="1779"/>
                    <a:pt x="1386" y="1783"/>
                    <a:pt x="1386" y="1786"/>
                  </a:cubicBezTo>
                  <a:cubicBezTo>
                    <a:pt x="1386" y="1789"/>
                    <a:pt x="1382" y="1793"/>
                    <a:pt x="1379" y="1795"/>
                  </a:cubicBezTo>
                  <a:cubicBezTo>
                    <a:pt x="1381" y="1793"/>
                    <a:pt x="1382" y="1791"/>
                    <a:pt x="1381" y="1791"/>
                  </a:cubicBezTo>
                  <a:lnTo>
                    <a:pt x="1381" y="1791"/>
                  </a:lnTo>
                  <a:cubicBezTo>
                    <a:pt x="1381" y="1791"/>
                    <a:pt x="1380" y="1792"/>
                    <a:pt x="1379" y="1793"/>
                  </a:cubicBezTo>
                  <a:cubicBezTo>
                    <a:pt x="1373" y="1799"/>
                    <a:pt x="1367" y="1806"/>
                    <a:pt x="1362" y="1812"/>
                  </a:cubicBezTo>
                  <a:cubicBezTo>
                    <a:pt x="1359" y="1814"/>
                    <a:pt x="1352" y="1821"/>
                    <a:pt x="1352" y="1825"/>
                  </a:cubicBezTo>
                  <a:cubicBezTo>
                    <a:pt x="1352" y="1827"/>
                    <a:pt x="1358" y="1828"/>
                    <a:pt x="1359" y="1828"/>
                  </a:cubicBezTo>
                  <a:cubicBezTo>
                    <a:pt x="1356" y="1831"/>
                    <a:pt x="1354" y="1832"/>
                    <a:pt x="1352" y="1832"/>
                  </a:cubicBezTo>
                  <a:cubicBezTo>
                    <a:pt x="1350" y="1832"/>
                    <a:pt x="1349" y="1832"/>
                    <a:pt x="1348" y="1831"/>
                  </a:cubicBezTo>
                  <a:cubicBezTo>
                    <a:pt x="1348" y="1831"/>
                    <a:pt x="1347" y="1831"/>
                    <a:pt x="1347" y="1831"/>
                  </a:cubicBezTo>
                  <a:cubicBezTo>
                    <a:pt x="1344" y="1831"/>
                    <a:pt x="1341" y="1836"/>
                    <a:pt x="1337" y="1841"/>
                  </a:cubicBezTo>
                  <a:cubicBezTo>
                    <a:pt x="1331" y="1848"/>
                    <a:pt x="1324" y="1855"/>
                    <a:pt x="1318" y="1862"/>
                  </a:cubicBezTo>
                  <a:cubicBezTo>
                    <a:pt x="1317" y="1862"/>
                    <a:pt x="1314" y="1863"/>
                    <a:pt x="1314" y="1863"/>
                  </a:cubicBezTo>
                  <a:cubicBezTo>
                    <a:pt x="1311" y="1868"/>
                    <a:pt x="1311" y="1870"/>
                    <a:pt x="1309" y="1874"/>
                  </a:cubicBezTo>
                  <a:cubicBezTo>
                    <a:pt x="1305" y="1881"/>
                    <a:pt x="1296" y="1887"/>
                    <a:pt x="1290" y="1892"/>
                  </a:cubicBezTo>
                  <a:cubicBezTo>
                    <a:pt x="1283" y="1898"/>
                    <a:pt x="1284" y="1902"/>
                    <a:pt x="1283" y="1906"/>
                  </a:cubicBezTo>
                  <a:cubicBezTo>
                    <a:pt x="1283" y="1910"/>
                    <a:pt x="1282" y="1911"/>
                    <a:pt x="1281" y="1911"/>
                  </a:cubicBezTo>
                  <a:cubicBezTo>
                    <a:pt x="1279" y="1911"/>
                    <a:pt x="1277" y="1909"/>
                    <a:pt x="1276" y="1909"/>
                  </a:cubicBezTo>
                  <a:cubicBezTo>
                    <a:pt x="1276" y="1909"/>
                    <a:pt x="1276" y="1909"/>
                    <a:pt x="1276" y="1909"/>
                  </a:cubicBezTo>
                  <a:cubicBezTo>
                    <a:pt x="1274" y="1909"/>
                    <a:pt x="1271" y="1918"/>
                    <a:pt x="1271" y="1920"/>
                  </a:cubicBezTo>
                  <a:cubicBezTo>
                    <a:pt x="1268" y="1927"/>
                    <a:pt x="1262" y="1925"/>
                    <a:pt x="1259" y="1928"/>
                  </a:cubicBezTo>
                  <a:cubicBezTo>
                    <a:pt x="1254" y="1931"/>
                    <a:pt x="1249" y="1938"/>
                    <a:pt x="1245" y="1944"/>
                  </a:cubicBezTo>
                  <a:cubicBezTo>
                    <a:pt x="1243" y="1947"/>
                    <a:pt x="1231" y="1963"/>
                    <a:pt x="1227" y="1963"/>
                  </a:cubicBezTo>
                  <a:cubicBezTo>
                    <a:pt x="1226" y="1963"/>
                    <a:pt x="1226" y="1963"/>
                    <a:pt x="1226" y="1963"/>
                  </a:cubicBezTo>
                  <a:cubicBezTo>
                    <a:pt x="1222" y="1966"/>
                    <a:pt x="1219" y="1972"/>
                    <a:pt x="1216" y="1976"/>
                  </a:cubicBezTo>
                  <a:cubicBezTo>
                    <a:pt x="1206" y="1992"/>
                    <a:pt x="1192" y="2006"/>
                    <a:pt x="1181" y="2021"/>
                  </a:cubicBezTo>
                  <a:cubicBezTo>
                    <a:pt x="1177" y="2027"/>
                    <a:pt x="1173" y="2033"/>
                    <a:pt x="1176" y="2035"/>
                  </a:cubicBezTo>
                  <a:cubicBezTo>
                    <a:pt x="1175" y="2035"/>
                    <a:pt x="1173" y="2033"/>
                    <a:pt x="1171" y="2033"/>
                  </a:cubicBezTo>
                  <a:cubicBezTo>
                    <a:pt x="1171" y="2033"/>
                    <a:pt x="1170" y="2033"/>
                    <a:pt x="1169" y="2034"/>
                  </a:cubicBezTo>
                  <a:cubicBezTo>
                    <a:pt x="1166" y="2035"/>
                    <a:pt x="1166" y="2038"/>
                    <a:pt x="1164" y="2041"/>
                  </a:cubicBezTo>
                  <a:cubicBezTo>
                    <a:pt x="1162" y="2041"/>
                    <a:pt x="1160" y="2043"/>
                    <a:pt x="1159" y="2045"/>
                  </a:cubicBezTo>
                  <a:cubicBezTo>
                    <a:pt x="1152" y="2051"/>
                    <a:pt x="1146" y="2057"/>
                    <a:pt x="1139" y="2065"/>
                  </a:cubicBezTo>
                  <a:cubicBezTo>
                    <a:pt x="1139" y="2067"/>
                    <a:pt x="1136" y="2071"/>
                    <a:pt x="1132" y="2075"/>
                  </a:cubicBezTo>
                  <a:cubicBezTo>
                    <a:pt x="1129" y="2079"/>
                    <a:pt x="1126" y="2082"/>
                    <a:pt x="1126" y="2082"/>
                  </a:cubicBezTo>
                  <a:cubicBezTo>
                    <a:pt x="1127" y="2088"/>
                    <a:pt x="1132" y="2089"/>
                    <a:pt x="1132" y="2095"/>
                  </a:cubicBezTo>
                  <a:cubicBezTo>
                    <a:pt x="1132" y="2096"/>
                    <a:pt x="1127" y="2099"/>
                    <a:pt x="1124" y="2099"/>
                  </a:cubicBezTo>
                  <a:cubicBezTo>
                    <a:pt x="1122" y="2099"/>
                    <a:pt x="1121" y="2098"/>
                    <a:pt x="1122" y="2096"/>
                  </a:cubicBezTo>
                  <a:cubicBezTo>
                    <a:pt x="1123" y="2092"/>
                    <a:pt x="1123" y="2091"/>
                    <a:pt x="1122" y="2091"/>
                  </a:cubicBezTo>
                  <a:cubicBezTo>
                    <a:pt x="1120" y="2091"/>
                    <a:pt x="1118" y="2093"/>
                    <a:pt x="1114" y="2097"/>
                  </a:cubicBezTo>
                  <a:cubicBezTo>
                    <a:pt x="1111" y="2100"/>
                    <a:pt x="1107" y="2105"/>
                    <a:pt x="1106" y="2108"/>
                  </a:cubicBezTo>
                  <a:cubicBezTo>
                    <a:pt x="1105" y="2110"/>
                    <a:pt x="1107" y="2110"/>
                    <a:pt x="1104" y="2113"/>
                  </a:cubicBezTo>
                  <a:cubicBezTo>
                    <a:pt x="1101" y="2115"/>
                    <a:pt x="1090" y="2122"/>
                    <a:pt x="1087" y="2122"/>
                  </a:cubicBezTo>
                  <a:cubicBezTo>
                    <a:pt x="1086" y="2122"/>
                    <a:pt x="1086" y="2122"/>
                    <a:pt x="1086" y="2122"/>
                  </a:cubicBezTo>
                  <a:cubicBezTo>
                    <a:pt x="1086" y="2125"/>
                    <a:pt x="1084" y="2128"/>
                    <a:pt x="1079" y="2134"/>
                  </a:cubicBezTo>
                  <a:cubicBezTo>
                    <a:pt x="1075" y="2139"/>
                    <a:pt x="1070" y="2144"/>
                    <a:pt x="1067" y="2150"/>
                  </a:cubicBezTo>
                  <a:cubicBezTo>
                    <a:pt x="1067" y="2151"/>
                    <a:pt x="1064" y="2158"/>
                    <a:pt x="1063" y="2158"/>
                  </a:cubicBezTo>
                  <a:cubicBezTo>
                    <a:pt x="1062" y="2158"/>
                    <a:pt x="1058" y="2158"/>
                    <a:pt x="1056" y="2160"/>
                  </a:cubicBezTo>
                  <a:cubicBezTo>
                    <a:pt x="1053" y="2164"/>
                    <a:pt x="1052" y="2168"/>
                    <a:pt x="1049" y="2172"/>
                  </a:cubicBezTo>
                  <a:lnTo>
                    <a:pt x="1038" y="2184"/>
                  </a:lnTo>
                  <a:cubicBezTo>
                    <a:pt x="1031" y="2186"/>
                    <a:pt x="1034" y="2192"/>
                    <a:pt x="1035" y="2193"/>
                  </a:cubicBezTo>
                  <a:cubicBezTo>
                    <a:pt x="1035" y="2196"/>
                    <a:pt x="1033" y="2199"/>
                    <a:pt x="1030" y="2202"/>
                  </a:cubicBezTo>
                  <a:cubicBezTo>
                    <a:pt x="1029" y="2200"/>
                    <a:pt x="1028" y="2199"/>
                    <a:pt x="1027" y="2199"/>
                  </a:cubicBezTo>
                  <a:cubicBezTo>
                    <a:pt x="1025" y="2199"/>
                    <a:pt x="1024" y="2200"/>
                    <a:pt x="1021" y="2204"/>
                  </a:cubicBezTo>
                  <a:cubicBezTo>
                    <a:pt x="1008" y="2217"/>
                    <a:pt x="997" y="2231"/>
                    <a:pt x="985" y="2244"/>
                  </a:cubicBezTo>
                  <a:cubicBezTo>
                    <a:pt x="984" y="2245"/>
                    <a:pt x="972" y="2258"/>
                    <a:pt x="974" y="2258"/>
                  </a:cubicBezTo>
                  <a:cubicBezTo>
                    <a:pt x="974" y="2258"/>
                    <a:pt x="974" y="2258"/>
                    <a:pt x="974" y="2258"/>
                  </a:cubicBezTo>
                  <a:cubicBezTo>
                    <a:pt x="975" y="2258"/>
                    <a:pt x="975" y="2258"/>
                    <a:pt x="976" y="2258"/>
                  </a:cubicBezTo>
                  <a:lnTo>
                    <a:pt x="976" y="2258"/>
                  </a:lnTo>
                  <a:cubicBezTo>
                    <a:pt x="979" y="2258"/>
                    <a:pt x="972" y="2264"/>
                    <a:pt x="970" y="2267"/>
                  </a:cubicBezTo>
                  <a:cubicBezTo>
                    <a:pt x="969" y="2268"/>
                    <a:pt x="968" y="2268"/>
                    <a:pt x="967" y="2268"/>
                  </a:cubicBezTo>
                  <a:cubicBezTo>
                    <a:pt x="967" y="2268"/>
                    <a:pt x="967" y="2268"/>
                    <a:pt x="966" y="2268"/>
                  </a:cubicBezTo>
                  <a:cubicBezTo>
                    <a:pt x="966" y="2268"/>
                    <a:pt x="966" y="2268"/>
                    <a:pt x="965" y="2268"/>
                  </a:cubicBezTo>
                  <a:cubicBezTo>
                    <a:pt x="963" y="2269"/>
                    <a:pt x="960" y="2272"/>
                    <a:pt x="959" y="2274"/>
                  </a:cubicBezTo>
                  <a:cubicBezTo>
                    <a:pt x="956" y="2277"/>
                    <a:pt x="946" y="2287"/>
                    <a:pt x="945" y="2291"/>
                  </a:cubicBezTo>
                  <a:cubicBezTo>
                    <a:pt x="945" y="2295"/>
                    <a:pt x="940" y="2296"/>
                    <a:pt x="938" y="2302"/>
                  </a:cubicBezTo>
                  <a:cubicBezTo>
                    <a:pt x="936" y="2304"/>
                    <a:pt x="936" y="2309"/>
                    <a:pt x="934" y="2310"/>
                  </a:cubicBezTo>
                  <a:cubicBezTo>
                    <a:pt x="933" y="2311"/>
                    <a:pt x="931" y="2311"/>
                    <a:pt x="929" y="2312"/>
                  </a:cubicBezTo>
                  <a:cubicBezTo>
                    <a:pt x="925" y="2315"/>
                    <a:pt x="920" y="2319"/>
                    <a:pt x="917" y="2323"/>
                  </a:cubicBezTo>
                  <a:cubicBezTo>
                    <a:pt x="911" y="2330"/>
                    <a:pt x="904" y="2339"/>
                    <a:pt x="898" y="2346"/>
                  </a:cubicBezTo>
                  <a:cubicBezTo>
                    <a:pt x="896" y="2350"/>
                    <a:pt x="895" y="2352"/>
                    <a:pt x="897" y="2354"/>
                  </a:cubicBezTo>
                  <a:cubicBezTo>
                    <a:pt x="896" y="2356"/>
                    <a:pt x="897" y="2357"/>
                    <a:pt x="898" y="2357"/>
                  </a:cubicBezTo>
                  <a:cubicBezTo>
                    <a:pt x="904" y="2357"/>
                    <a:pt x="919" y="2345"/>
                    <a:pt x="911" y="2341"/>
                  </a:cubicBezTo>
                  <a:lnTo>
                    <a:pt x="911" y="2341"/>
                  </a:lnTo>
                  <a:cubicBezTo>
                    <a:pt x="911" y="2341"/>
                    <a:pt x="911" y="2341"/>
                    <a:pt x="911" y="2341"/>
                  </a:cubicBezTo>
                  <a:cubicBezTo>
                    <a:pt x="914" y="2341"/>
                    <a:pt x="927" y="2325"/>
                    <a:pt x="932" y="2324"/>
                  </a:cubicBezTo>
                  <a:cubicBezTo>
                    <a:pt x="936" y="2324"/>
                    <a:pt x="935" y="2322"/>
                    <a:pt x="937" y="2318"/>
                  </a:cubicBezTo>
                  <a:cubicBezTo>
                    <a:pt x="939" y="2315"/>
                    <a:pt x="943" y="2311"/>
                    <a:pt x="946" y="2308"/>
                  </a:cubicBezTo>
                  <a:cubicBezTo>
                    <a:pt x="958" y="2291"/>
                    <a:pt x="973" y="2274"/>
                    <a:pt x="987" y="2258"/>
                  </a:cubicBezTo>
                  <a:cubicBezTo>
                    <a:pt x="996" y="2248"/>
                    <a:pt x="1020" y="2230"/>
                    <a:pt x="1013" y="2223"/>
                  </a:cubicBezTo>
                  <a:cubicBezTo>
                    <a:pt x="1013" y="2223"/>
                    <a:pt x="1010" y="2216"/>
                    <a:pt x="1013" y="2216"/>
                  </a:cubicBezTo>
                  <a:cubicBezTo>
                    <a:pt x="1014" y="2216"/>
                    <a:pt x="1015" y="2216"/>
                    <a:pt x="1017" y="2216"/>
                  </a:cubicBezTo>
                  <a:cubicBezTo>
                    <a:pt x="1018" y="2216"/>
                    <a:pt x="1019" y="2216"/>
                    <a:pt x="1020" y="2217"/>
                  </a:cubicBezTo>
                  <a:cubicBezTo>
                    <a:pt x="1021" y="2218"/>
                    <a:pt x="1029" y="2221"/>
                    <a:pt x="1031" y="2221"/>
                  </a:cubicBezTo>
                  <a:cubicBezTo>
                    <a:pt x="1031" y="2221"/>
                    <a:pt x="1031" y="2221"/>
                    <a:pt x="1031" y="2221"/>
                  </a:cubicBezTo>
                  <a:cubicBezTo>
                    <a:pt x="1032" y="2220"/>
                    <a:pt x="1030" y="2220"/>
                    <a:pt x="1032" y="2218"/>
                  </a:cubicBezTo>
                  <a:cubicBezTo>
                    <a:pt x="1034" y="2214"/>
                    <a:pt x="1036" y="2212"/>
                    <a:pt x="1039" y="2209"/>
                  </a:cubicBezTo>
                  <a:cubicBezTo>
                    <a:pt x="1042" y="2206"/>
                    <a:pt x="1046" y="2201"/>
                    <a:pt x="1049" y="2201"/>
                  </a:cubicBezTo>
                  <a:cubicBezTo>
                    <a:pt x="1049" y="2201"/>
                    <a:pt x="1050" y="2201"/>
                    <a:pt x="1050" y="2201"/>
                  </a:cubicBezTo>
                  <a:cubicBezTo>
                    <a:pt x="1046" y="2197"/>
                    <a:pt x="1056" y="2192"/>
                    <a:pt x="1055" y="2186"/>
                  </a:cubicBezTo>
                  <a:cubicBezTo>
                    <a:pt x="1054" y="2184"/>
                    <a:pt x="1052" y="2178"/>
                    <a:pt x="1060" y="2176"/>
                  </a:cubicBezTo>
                  <a:cubicBezTo>
                    <a:pt x="1061" y="2176"/>
                    <a:pt x="1061" y="2175"/>
                    <a:pt x="1062" y="2175"/>
                  </a:cubicBezTo>
                  <a:cubicBezTo>
                    <a:pt x="1063" y="2175"/>
                    <a:pt x="1064" y="2176"/>
                    <a:pt x="1066" y="2176"/>
                  </a:cubicBezTo>
                  <a:cubicBezTo>
                    <a:pt x="1066" y="2176"/>
                    <a:pt x="1067" y="2176"/>
                    <a:pt x="1069" y="2175"/>
                  </a:cubicBezTo>
                  <a:cubicBezTo>
                    <a:pt x="1071" y="2173"/>
                    <a:pt x="1075" y="2170"/>
                    <a:pt x="1074" y="2167"/>
                  </a:cubicBezTo>
                  <a:cubicBezTo>
                    <a:pt x="1073" y="2165"/>
                    <a:pt x="1075" y="2165"/>
                    <a:pt x="1078" y="2160"/>
                  </a:cubicBezTo>
                  <a:cubicBezTo>
                    <a:pt x="1079" y="2159"/>
                    <a:pt x="1079" y="2159"/>
                    <a:pt x="1080" y="2159"/>
                  </a:cubicBezTo>
                  <a:cubicBezTo>
                    <a:pt x="1080" y="2159"/>
                    <a:pt x="1081" y="2160"/>
                    <a:pt x="1082" y="2160"/>
                  </a:cubicBezTo>
                  <a:cubicBezTo>
                    <a:pt x="1087" y="2159"/>
                    <a:pt x="1091" y="2144"/>
                    <a:pt x="1099" y="2140"/>
                  </a:cubicBezTo>
                  <a:cubicBezTo>
                    <a:pt x="1103" y="2136"/>
                    <a:pt x="1104" y="2125"/>
                    <a:pt x="1105" y="2125"/>
                  </a:cubicBezTo>
                  <a:cubicBezTo>
                    <a:pt x="1107" y="2124"/>
                    <a:pt x="1111" y="2125"/>
                    <a:pt x="1112" y="2123"/>
                  </a:cubicBezTo>
                  <a:cubicBezTo>
                    <a:pt x="1114" y="2120"/>
                    <a:pt x="1111" y="2120"/>
                    <a:pt x="1112" y="2117"/>
                  </a:cubicBezTo>
                  <a:lnTo>
                    <a:pt x="1121" y="2117"/>
                  </a:lnTo>
                  <a:cubicBezTo>
                    <a:pt x="1121" y="2111"/>
                    <a:pt x="1124" y="2106"/>
                    <a:pt x="1131" y="2100"/>
                  </a:cubicBezTo>
                  <a:cubicBezTo>
                    <a:pt x="1134" y="2098"/>
                    <a:pt x="1138" y="2095"/>
                    <a:pt x="1141" y="2091"/>
                  </a:cubicBezTo>
                  <a:cubicBezTo>
                    <a:pt x="1142" y="2090"/>
                    <a:pt x="1143" y="2087"/>
                    <a:pt x="1143" y="2087"/>
                  </a:cubicBezTo>
                  <a:lnTo>
                    <a:pt x="1143" y="2087"/>
                  </a:lnTo>
                  <a:cubicBezTo>
                    <a:pt x="1143" y="2087"/>
                    <a:pt x="1143" y="2087"/>
                    <a:pt x="1143" y="2087"/>
                  </a:cubicBezTo>
                  <a:lnTo>
                    <a:pt x="1143" y="2087"/>
                  </a:lnTo>
                  <a:lnTo>
                    <a:pt x="1149" y="2080"/>
                  </a:lnTo>
                  <a:cubicBezTo>
                    <a:pt x="1154" y="2074"/>
                    <a:pt x="1150" y="2078"/>
                    <a:pt x="1151" y="2075"/>
                  </a:cubicBezTo>
                  <a:cubicBezTo>
                    <a:pt x="1152" y="2072"/>
                    <a:pt x="1162" y="2064"/>
                    <a:pt x="1165" y="2062"/>
                  </a:cubicBezTo>
                  <a:cubicBezTo>
                    <a:pt x="1167" y="2059"/>
                    <a:pt x="1174" y="2053"/>
                    <a:pt x="1176" y="2048"/>
                  </a:cubicBezTo>
                  <a:cubicBezTo>
                    <a:pt x="1177" y="2045"/>
                    <a:pt x="1173" y="2044"/>
                    <a:pt x="1181" y="2041"/>
                  </a:cubicBezTo>
                  <a:cubicBezTo>
                    <a:pt x="1185" y="2040"/>
                    <a:pt x="1192" y="2033"/>
                    <a:pt x="1188" y="2033"/>
                  </a:cubicBezTo>
                  <a:cubicBezTo>
                    <a:pt x="1187" y="2033"/>
                    <a:pt x="1187" y="2034"/>
                    <a:pt x="1187" y="2034"/>
                  </a:cubicBezTo>
                  <a:cubicBezTo>
                    <a:pt x="1184" y="2031"/>
                    <a:pt x="1187" y="2025"/>
                    <a:pt x="1194" y="2022"/>
                  </a:cubicBezTo>
                  <a:cubicBezTo>
                    <a:pt x="1198" y="2020"/>
                    <a:pt x="1200" y="2022"/>
                    <a:pt x="1205" y="2014"/>
                  </a:cubicBezTo>
                  <a:cubicBezTo>
                    <a:pt x="1205" y="2013"/>
                    <a:pt x="1209" y="2001"/>
                    <a:pt x="1211" y="2001"/>
                  </a:cubicBezTo>
                  <a:cubicBezTo>
                    <a:pt x="1211" y="2001"/>
                    <a:pt x="1211" y="2001"/>
                    <a:pt x="1211" y="2001"/>
                  </a:cubicBezTo>
                  <a:cubicBezTo>
                    <a:pt x="1211" y="2001"/>
                    <a:pt x="1208" y="2008"/>
                    <a:pt x="1210" y="2008"/>
                  </a:cubicBezTo>
                  <a:cubicBezTo>
                    <a:pt x="1210" y="2008"/>
                    <a:pt x="1211" y="2008"/>
                    <a:pt x="1211" y="2007"/>
                  </a:cubicBezTo>
                  <a:cubicBezTo>
                    <a:pt x="1214" y="2006"/>
                    <a:pt x="1218" y="1996"/>
                    <a:pt x="1219" y="1994"/>
                  </a:cubicBezTo>
                  <a:cubicBezTo>
                    <a:pt x="1222" y="1990"/>
                    <a:pt x="1227" y="1985"/>
                    <a:pt x="1231" y="1983"/>
                  </a:cubicBezTo>
                  <a:cubicBezTo>
                    <a:pt x="1235" y="1980"/>
                    <a:pt x="1237" y="1979"/>
                    <a:pt x="1241" y="1974"/>
                  </a:cubicBezTo>
                  <a:cubicBezTo>
                    <a:pt x="1245" y="1970"/>
                    <a:pt x="1249" y="1965"/>
                    <a:pt x="1253" y="1959"/>
                  </a:cubicBezTo>
                  <a:cubicBezTo>
                    <a:pt x="1255" y="1954"/>
                    <a:pt x="1255" y="1951"/>
                    <a:pt x="1260" y="1949"/>
                  </a:cubicBezTo>
                  <a:cubicBezTo>
                    <a:pt x="1264" y="1948"/>
                    <a:pt x="1270" y="1943"/>
                    <a:pt x="1274" y="1937"/>
                  </a:cubicBezTo>
                  <a:cubicBezTo>
                    <a:pt x="1276" y="1934"/>
                    <a:pt x="1274" y="1933"/>
                    <a:pt x="1273" y="1932"/>
                  </a:cubicBezTo>
                  <a:lnTo>
                    <a:pt x="1273" y="1932"/>
                  </a:lnTo>
                  <a:cubicBezTo>
                    <a:pt x="1274" y="1932"/>
                    <a:pt x="1274" y="1932"/>
                    <a:pt x="1275" y="1932"/>
                  </a:cubicBezTo>
                  <a:cubicBezTo>
                    <a:pt x="1280" y="1932"/>
                    <a:pt x="1289" y="1919"/>
                    <a:pt x="1290" y="1914"/>
                  </a:cubicBezTo>
                  <a:cubicBezTo>
                    <a:pt x="1291" y="1910"/>
                    <a:pt x="1296" y="1905"/>
                    <a:pt x="1298" y="1905"/>
                  </a:cubicBezTo>
                  <a:lnTo>
                    <a:pt x="1298" y="1905"/>
                  </a:lnTo>
                  <a:cubicBezTo>
                    <a:pt x="1300" y="1905"/>
                    <a:pt x="1298" y="1908"/>
                    <a:pt x="1300" y="1908"/>
                  </a:cubicBezTo>
                  <a:cubicBezTo>
                    <a:pt x="1300" y="1908"/>
                    <a:pt x="1300" y="1908"/>
                    <a:pt x="1301" y="1908"/>
                  </a:cubicBezTo>
                  <a:cubicBezTo>
                    <a:pt x="1304" y="1907"/>
                    <a:pt x="1304" y="1903"/>
                    <a:pt x="1304" y="1902"/>
                  </a:cubicBezTo>
                  <a:cubicBezTo>
                    <a:pt x="1307" y="1896"/>
                    <a:pt x="1312" y="1891"/>
                    <a:pt x="1316" y="1889"/>
                  </a:cubicBezTo>
                  <a:cubicBezTo>
                    <a:pt x="1316" y="1890"/>
                    <a:pt x="1316" y="1890"/>
                    <a:pt x="1317" y="1890"/>
                  </a:cubicBezTo>
                  <a:cubicBezTo>
                    <a:pt x="1319" y="1890"/>
                    <a:pt x="1320" y="1882"/>
                    <a:pt x="1322" y="1880"/>
                  </a:cubicBezTo>
                  <a:cubicBezTo>
                    <a:pt x="1326" y="1874"/>
                    <a:pt x="1334" y="1868"/>
                    <a:pt x="1337" y="1862"/>
                  </a:cubicBezTo>
                  <a:cubicBezTo>
                    <a:pt x="1339" y="1856"/>
                    <a:pt x="1345" y="1850"/>
                    <a:pt x="1350" y="1846"/>
                  </a:cubicBezTo>
                  <a:cubicBezTo>
                    <a:pt x="1355" y="1841"/>
                    <a:pt x="1365" y="1833"/>
                    <a:pt x="1367" y="1826"/>
                  </a:cubicBezTo>
                  <a:cubicBezTo>
                    <a:pt x="1368" y="1823"/>
                    <a:pt x="1373" y="1822"/>
                    <a:pt x="1375" y="1821"/>
                  </a:cubicBezTo>
                  <a:cubicBezTo>
                    <a:pt x="1379" y="1819"/>
                    <a:pt x="1379" y="1815"/>
                    <a:pt x="1382" y="1812"/>
                  </a:cubicBezTo>
                  <a:cubicBezTo>
                    <a:pt x="1386" y="1807"/>
                    <a:pt x="1390" y="1803"/>
                    <a:pt x="1393" y="1799"/>
                  </a:cubicBezTo>
                  <a:cubicBezTo>
                    <a:pt x="1396" y="1793"/>
                    <a:pt x="1393" y="1793"/>
                    <a:pt x="1400" y="1790"/>
                  </a:cubicBezTo>
                  <a:cubicBezTo>
                    <a:pt x="1405" y="1786"/>
                    <a:pt x="1417" y="1777"/>
                    <a:pt x="1413" y="1772"/>
                  </a:cubicBezTo>
                  <a:lnTo>
                    <a:pt x="1413" y="1772"/>
                  </a:lnTo>
                  <a:cubicBezTo>
                    <a:pt x="1413" y="1773"/>
                    <a:pt x="1413" y="1773"/>
                    <a:pt x="1414" y="1773"/>
                  </a:cubicBezTo>
                  <a:cubicBezTo>
                    <a:pt x="1421" y="1773"/>
                    <a:pt x="1440" y="1748"/>
                    <a:pt x="1443" y="1740"/>
                  </a:cubicBezTo>
                  <a:cubicBezTo>
                    <a:pt x="1445" y="1734"/>
                    <a:pt x="1459" y="1735"/>
                    <a:pt x="1459" y="1725"/>
                  </a:cubicBezTo>
                  <a:cubicBezTo>
                    <a:pt x="1459" y="1721"/>
                    <a:pt x="1458" y="1717"/>
                    <a:pt x="1465" y="1714"/>
                  </a:cubicBezTo>
                  <a:cubicBezTo>
                    <a:pt x="1466" y="1712"/>
                    <a:pt x="1473" y="1705"/>
                    <a:pt x="1474" y="1702"/>
                  </a:cubicBezTo>
                  <a:lnTo>
                    <a:pt x="1474" y="1702"/>
                  </a:lnTo>
                  <a:cubicBezTo>
                    <a:pt x="1474" y="1703"/>
                    <a:pt x="1474" y="1705"/>
                    <a:pt x="1475" y="1705"/>
                  </a:cubicBezTo>
                  <a:cubicBezTo>
                    <a:pt x="1475" y="1705"/>
                    <a:pt x="1476" y="1705"/>
                    <a:pt x="1476" y="1704"/>
                  </a:cubicBezTo>
                  <a:cubicBezTo>
                    <a:pt x="1478" y="1703"/>
                    <a:pt x="1481" y="1699"/>
                    <a:pt x="1483" y="1697"/>
                  </a:cubicBezTo>
                  <a:cubicBezTo>
                    <a:pt x="1489" y="1690"/>
                    <a:pt x="1496" y="1685"/>
                    <a:pt x="1501" y="1679"/>
                  </a:cubicBezTo>
                  <a:lnTo>
                    <a:pt x="1501" y="1679"/>
                  </a:lnTo>
                  <a:cubicBezTo>
                    <a:pt x="1499" y="1681"/>
                    <a:pt x="1496" y="1681"/>
                    <a:pt x="1494" y="1681"/>
                  </a:cubicBezTo>
                  <a:cubicBezTo>
                    <a:pt x="1491" y="1681"/>
                    <a:pt x="1489" y="1679"/>
                    <a:pt x="1490" y="1676"/>
                  </a:cubicBezTo>
                  <a:cubicBezTo>
                    <a:pt x="1492" y="1674"/>
                    <a:pt x="1493" y="1673"/>
                    <a:pt x="1494" y="1673"/>
                  </a:cubicBezTo>
                  <a:cubicBezTo>
                    <a:pt x="1496" y="1673"/>
                    <a:pt x="1496" y="1676"/>
                    <a:pt x="1496" y="1677"/>
                  </a:cubicBezTo>
                  <a:cubicBezTo>
                    <a:pt x="1497" y="1677"/>
                    <a:pt x="1497" y="1678"/>
                    <a:pt x="1497" y="1678"/>
                  </a:cubicBezTo>
                  <a:cubicBezTo>
                    <a:pt x="1498" y="1678"/>
                    <a:pt x="1504" y="1670"/>
                    <a:pt x="1506" y="1668"/>
                  </a:cubicBezTo>
                  <a:cubicBezTo>
                    <a:pt x="1508" y="1666"/>
                    <a:pt x="1515" y="1663"/>
                    <a:pt x="1516" y="1662"/>
                  </a:cubicBezTo>
                  <a:cubicBezTo>
                    <a:pt x="1516" y="1659"/>
                    <a:pt x="1515" y="1657"/>
                    <a:pt x="1518" y="1654"/>
                  </a:cubicBezTo>
                  <a:cubicBezTo>
                    <a:pt x="1524" y="1649"/>
                    <a:pt x="1529" y="1648"/>
                    <a:pt x="1535" y="1642"/>
                  </a:cubicBezTo>
                  <a:lnTo>
                    <a:pt x="1535" y="1642"/>
                  </a:lnTo>
                  <a:cubicBezTo>
                    <a:pt x="1535" y="1642"/>
                    <a:pt x="1535" y="1642"/>
                    <a:pt x="1534" y="1642"/>
                  </a:cubicBezTo>
                  <a:cubicBezTo>
                    <a:pt x="1531" y="1642"/>
                    <a:pt x="1552" y="1618"/>
                    <a:pt x="1555" y="1614"/>
                  </a:cubicBezTo>
                  <a:cubicBezTo>
                    <a:pt x="1556" y="1613"/>
                    <a:pt x="1550" y="1614"/>
                    <a:pt x="1551" y="1610"/>
                  </a:cubicBezTo>
                  <a:cubicBezTo>
                    <a:pt x="1552" y="1608"/>
                    <a:pt x="1554" y="1607"/>
                    <a:pt x="1556" y="1607"/>
                  </a:cubicBezTo>
                  <a:cubicBezTo>
                    <a:pt x="1558" y="1607"/>
                    <a:pt x="1560" y="1608"/>
                    <a:pt x="1560" y="1608"/>
                  </a:cubicBezTo>
                  <a:cubicBezTo>
                    <a:pt x="1559" y="1607"/>
                    <a:pt x="1558" y="1603"/>
                    <a:pt x="1562" y="1601"/>
                  </a:cubicBezTo>
                  <a:cubicBezTo>
                    <a:pt x="1563" y="1601"/>
                    <a:pt x="1563" y="1601"/>
                    <a:pt x="1564" y="1601"/>
                  </a:cubicBezTo>
                  <a:cubicBezTo>
                    <a:pt x="1565" y="1601"/>
                    <a:pt x="1566" y="1602"/>
                    <a:pt x="1567" y="1602"/>
                  </a:cubicBezTo>
                  <a:cubicBezTo>
                    <a:pt x="1568" y="1602"/>
                    <a:pt x="1568" y="1601"/>
                    <a:pt x="1569" y="1600"/>
                  </a:cubicBezTo>
                  <a:cubicBezTo>
                    <a:pt x="1571" y="1600"/>
                    <a:pt x="1569" y="1594"/>
                    <a:pt x="1573" y="1589"/>
                  </a:cubicBezTo>
                  <a:cubicBezTo>
                    <a:pt x="1574" y="1588"/>
                    <a:pt x="1585" y="1584"/>
                    <a:pt x="1583" y="1583"/>
                  </a:cubicBezTo>
                  <a:cubicBezTo>
                    <a:pt x="1583" y="1583"/>
                    <a:pt x="1582" y="1583"/>
                    <a:pt x="1581" y="1583"/>
                  </a:cubicBezTo>
                  <a:cubicBezTo>
                    <a:pt x="1580" y="1583"/>
                    <a:pt x="1579" y="1583"/>
                    <a:pt x="1580" y="1580"/>
                  </a:cubicBezTo>
                  <a:cubicBezTo>
                    <a:pt x="1581" y="1579"/>
                    <a:pt x="1582" y="1577"/>
                    <a:pt x="1584" y="1576"/>
                  </a:cubicBezTo>
                  <a:cubicBezTo>
                    <a:pt x="1584" y="1576"/>
                    <a:pt x="1585" y="1576"/>
                    <a:pt x="1585" y="1576"/>
                  </a:cubicBezTo>
                  <a:cubicBezTo>
                    <a:pt x="1587" y="1576"/>
                    <a:pt x="1587" y="1578"/>
                    <a:pt x="1589" y="1578"/>
                  </a:cubicBezTo>
                  <a:cubicBezTo>
                    <a:pt x="1589" y="1578"/>
                    <a:pt x="1590" y="1578"/>
                    <a:pt x="1591" y="1577"/>
                  </a:cubicBezTo>
                  <a:cubicBezTo>
                    <a:pt x="1593" y="1574"/>
                    <a:pt x="1598" y="1570"/>
                    <a:pt x="1600" y="1567"/>
                  </a:cubicBezTo>
                  <a:cubicBezTo>
                    <a:pt x="1600" y="1566"/>
                    <a:pt x="1600" y="1564"/>
                    <a:pt x="1600" y="1564"/>
                  </a:cubicBezTo>
                  <a:cubicBezTo>
                    <a:pt x="1605" y="1558"/>
                    <a:pt x="1610" y="1552"/>
                    <a:pt x="1614" y="1547"/>
                  </a:cubicBezTo>
                  <a:cubicBezTo>
                    <a:pt x="1618" y="1543"/>
                    <a:pt x="1618" y="1540"/>
                    <a:pt x="1617" y="1540"/>
                  </a:cubicBezTo>
                  <a:lnTo>
                    <a:pt x="1617" y="1540"/>
                  </a:lnTo>
                  <a:cubicBezTo>
                    <a:pt x="1616" y="1540"/>
                    <a:pt x="1614" y="1541"/>
                    <a:pt x="1612" y="1544"/>
                  </a:cubicBezTo>
                  <a:cubicBezTo>
                    <a:pt x="1616" y="1538"/>
                    <a:pt x="1620" y="1533"/>
                    <a:pt x="1626" y="1532"/>
                  </a:cubicBezTo>
                  <a:cubicBezTo>
                    <a:pt x="1630" y="1530"/>
                    <a:pt x="1636" y="1526"/>
                    <a:pt x="1639" y="1521"/>
                  </a:cubicBezTo>
                  <a:cubicBezTo>
                    <a:pt x="1641" y="1517"/>
                    <a:pt x="1640" y="1516"/>
                    <a:pt x="1644" y="1511"/>
                  </a:cubicBezTo>
                  <a:cubicBezTo>
                    <a:pt x="1646" y="1509"/>
                    <a:pt x="1648" y="1505"/>
                    <a:pt x="1650" y="1504"/>
                  </a:cubicBezTo>
                  <a:cubicBezTo>
                    <a:pt x="1649" y="1504"/>
                    <a:pt x="1648" y="1503"/>
                    <a:pt x="1649" y="1502"/>
                  </a:cubicBezTo>
                  <a:cubicBezTo>
                    <a:pt x="1652" y="1497"/>
                    <a:pt x="1659" y="1490"/>
                    <a:pt x="1662" y="1485"/>
                  </a:cubicBezTo>
                  <a:cubicBezTo>
                    <a:pt x="1666" y="1480"/>
                    <a:pt x="1668" y="1475"/>
                    <a:pt x="1673" y="1473"/>
                  </a:cubicBezTo>
                  <a:cubicBezTo>
                    <a:pt x="1675" y="1472"/>
                    <a:pt x="1684" y="1463"/>
                    <a:pt x="1685" y="1459"/>
                  </a:cubicBezTo>
                  <a:cubicBezTo>
                    <a:pt x="1685" y="1458"/>
                    <a:pt x="1685" y="1458"/>
                    <a:pt x="1685" y="1458"/>
                  </a:cubicBezTo>
                  <a:cubicBezTo>
                    <a:pt x="1683" y="1458"/>
                    <a:pt x="1678" y="1463"/>
                    <a:pt x="1676" y="1463"/>
                  </a:cubicBezTo>
                  <a:cubicBezTo>
                    <a:pt x="1680" y="1460"/>
                    <a:pt x="1682" y="1456"/>
                    <a:pt x="1686" y="1454"/>
                  </a:cubicBezTo>
                  <a:cubicBezTo>
                    <a:pt x="1689" y="1452"/>
                    <a:pt x="1692" y="1451"/>
                    <a:pt x="1696" y="1449"/>
                  </a:cubicBezTo>
                  <a:cubicBezTo>
                    <a:pt x="1701" y="1443"/>
                    <a:pt x="1700" y="1440"/>
                    <a:pt x="1706" y="1435"/>
                  </a:cubicBezTo>
                  <a:cubicBezTo>
                    <a:pt x="1709" y="1434"/>
                    <a:pt x="1718" y="1432"/>
                    <a:pt x="1717" y="1428"/>
                  </a:cubicBezTo>
                  <a:cubicBezTo>
                    <a:pt x="1715" y="1425"/>
                    <a:pt x="1713" y="1421"/>
                    <a:pt x="1720" y="1417"/>
                  </a:cubicBezTo>
                  <a:cubicBezTo>
                    <a:pt x="1724" y="1415"/>
                    <a:pt x="1725" y="1416"/>
                    <a:pt x="1730" y="1412"/>
                  </a:cubicBezTo>
                  <a:cubicBezTo>
                    <a:pt x="1731" y="1410"/>
                    <a:pt x="1743" y="1400"/>
                    <a:pt x="1742" y="1398"/>
                  </a:cubicBezTo>
                  <a:cubicBezTo>
                    <a:pt x="1741" y="1397"/>
                    <a:pt x="1734" y="1398"/>
                    <a:pt x="1740" y="1392"/>
                  </a:cubicBezTo>
                  <a:cubicBezTo>
                    <a:pt x="1741" y="1390"/>
                    <a:pt x="1742" y="1390"/>
                    <a:pt x="1743" y="1390"/>
                  </a:cubicBezTo>
                  <a:cubicBezTo>
                    <a:pt x="1744" y="1390"/>
                    <a:pt x="1744" y="1392"/>
                    <a:pt x="1746" y="1392"/>
                  </a:cubicBezTo>
                  <a:cubicBezTo>
                    <a:pt x="1746" y="1392"/>
                    <a:pt x="1746" y="1392"/>
                    <a:pt x="1746" y="1392"/>
                  </a:cubicBezTo>
                  <a:cubicBezTo>
                    <a:pt x="1746" y="1392"/>
                    <a:pt x="1748" y="1385"/>
                    <a:pt x="1748" y="1384"/>
                  </a:cubicBezTo>
                  <a:cubicBezTo>
                    <a:pt x="1750" y="1380"/>
                    <a:pt x="1751" y="1380"/>
                    <a:pt x="1754" y="1379"/>
                  </a:cubicBezTo>
                  <a:cubicBezTo>
                    <a:pt x="1758" y="1378"/>
                    <a:pt x="1769" y="1368"/>
                    <a:pt x="1772" y="1363"/>
                  </a:cubicBezTo>
                  <a:cubicBezTo>
                    <a:pt x="1775" y="1358"/>
                    <a:pt x="1765" y="1358"/>
                    <a:pt x="1767" y="1356"/>
                  </a:cubicBezTo>
                  <a:cubicBezTo>
                    <a:pt x="1770" y="1353"/>
                    <a:pt x="1772" y="1353"/>
                    <a:pt x="1774" y="1353"/>
                  </a:cubicBezTo>
                  <a:cubicBezTo>
                    <a:pt x="1777" y="1351"/>
                    <a:pt x="1781" y="1348"/>
                    <a:pt x="1784" y="1345"/>
                  </a:cubicBezTo>
                  <a:cubicBezTo>
                    <a:pt x="1788" y="1340"/>
                    <a:pt x="1799" y="1335"/>
                    <a:pt x="1801" y="1331"/>
                  </a:cubicBezTo>
                  <a:cubicBezTo>
                    <a:pt x="1803" y="1329"/>
                    <a:pt x="1803" y="1323"/>
                    <a:pt x="1805" y="1323"/>
                  </a:cubicBezTo>
                  <a:cubicBezTo>
                    <a:pt x="1807" y="1322"/>
                    <a:pt x="1808" y="1323"/>
                    <a:pt x="1811" y="1319"/>
                  </a:cubicBezTo>
                  <a:cubicBezTo>
                    <a:pt x="1818" y="1312"/>
                    <a:pt x="1816" y="1305"/>
                    <a:pt x="1821" y="1298"/>
                  </a:cubicBezTo>
                  <a:cubicBezTo>
                    <a:pt x="1827" y="1291"/>
                    <a:pt x="1836" y="1291"/>
                    <a:pt x="1840" y="1286"/>
                  </a:cubicBezTo>
                  <a:cubicBezTo>
                    <a:pt x="1841" y="1285"/>
                    <a:pt x="1841" y="1285"/>
                    <a:pt x="1840" y="1285"/>
                  </a:cubicBezTo>
                  <a:cubicBezTo>
                    <a:pt x="1839" y="1285"/>
                    <a:pt x="1838" y="1285"/>
                    <a:pt x="1837" y="1286"/>
                  </a:cubicBezTo>
                  <a:lnTo>
                    <a:pt x="1837" y="1286"/>
                  </a:lnTo>
                  <a:cubicBezTo>
                    <a:pt x="1841" y="1282"/>
                    <a:pt x="1844" y="1283"/>
                    <a:pt x="1847" y="1279"/>
                  </a:cubicBezTo>
                  <a:cubicBezTo>
                    <a:pt x="1851" y="1274"/>
                    <a:pt x="1854" y="1270"/>
                    <a:pt x="1858" y="1264"/>
                  </a:cubicBezTo>
                  <a:lnTo>
                    <a:pt x="1858" y="1264"/>
                  </a:lnTo>
                  <a:cubicBezTo>
                    <a:pt x="1858" y="1265"/>
                    <a:pt x="1857" y="1265"/>
                    <a:pt x="1857" y="1265"/>
                  </a:cubicBezTo>
                  <a:cubicBezTo>
                    <a:pt x="1857" y="1265"/>
                    <a:pt x="1861" y="1260"/>
                    <a:pt x="1862" y="1257"/>
                  </a:cubicBezTo>
                  <a:cubicBezTo>
                    <a:pt x="1863" y="1254"/>
                    <a:pt x="1865" y="1253"/>
                    <a:pt x="1868" y="1250"/>
                  </a:cubicBezTo>
                  <a:cubicBezTo>
                    <a:pt x="1873" y="1246"/>
                    <a:pt x="1879" y="1239"/>
                    <a:pt x="1882" y="1234"/>
                  </a:cubicBezTo>
                  <a:cubicBezTo>
                    <a:pt x="1884" y="1231"/>
                    <a:pt x="1886" y="1223"/>
                    <a:pt x="1887" y="1223"/>
                  </a:cubicBezTo>
                  <a:cubicBezTo>
                    <a:pt x="1887" y="1223"/>
                    <a:pt x="1887" y="1223"/>
                    <a:pt x="1888" y="1223"/>
                  </a:cubicBezTo>
                  <a:cubicBezTo>
                    <a:pt x="1889" y="1224"/>
                    <a:pt x="1890" y="1225"/>
                    <a:pt x="1892" y="1225"/>
                  </a:cubicBezTo>
                  <a:cubicBezTo>
                    <a:pt x="1894" y="1225"/>
                    <a:pt x="1896" y="1223"/>
                    <a:pt x="1898" y="1217"/>
                  </a:cubicBezTo>
                  <a:cubicBezTo>
                    <a:pt x="1899" y="1215"/>
                    <a:pt x="1899" y="1211"/>
                    <a:pt x="1901" y="1208"/>
                  </a:cubicBezTo>
                  <a:lnTo>
                    <a:pt x="1901" y="1208"/>
                  </a:lnTo>
                  <a:cubicBezTo>
                    <a:pt x="1901" y="1209"/>
                    <a:pt x="1901" y="1211"/>
                    <a:pt x="1902" y="1211"/>
                  </a:cubicBezTo>
                  <a:cubicBezTo>
                    <a:pt x="1904" y="1208"/>
                    <a:pt x="1908" y="1204"/>
                    <a:pt x="1907" y="1202"/>
                  </a:cubicBezTo>
                  <a:lnTo>
                    <a:pt x="1907" y="1202"/>
                  </a:lnTo>
                  <a:cubicBezTo>
                    <a:pt x="1906" y="1202"/>
                    <a:pt x="1904" y="1203"/>
                    <a:pt x="1902" y="1204"/>
                  </a:cubicBezTo>
                  <a:lnTo>
                    <a:pt x="1902" y="1204"/>
                  </a:lnTo>
                  <a:cubicBezTo>
                    <a:pt x="1904" y="1201"/>
                    <a:pt x="1906" y="1199"/>
                    <a:pt x="1909" y="1197"/>
                  </a:cubicBezTo>
                  <a:cubicBezTo>
                    <a:pt x="1914" y="1194"/>
                    <a:pt x="1918" y="1194"/>
                    <a:pt x="1923" y="1189"/>
                  </a:cubicBezTo>
                  <a:cubicBezTo>
                    <a:pt x="1928" y="1186"/>
                    <a:pt x="1927" y="1183"/>
                    <a:pt x="1930" y="1180"/>
                  </a:cubicBezTo>
                  <a:cubicBezTo>
                    <a:pt x="1932" y="1177"/>
                    <a:pt x="1937" y="1176"/>
                    <a:pt x="1940" y="1173"/>
                  </a:cubicBezTo>
                  <a:cubicBezTo>
                    <a:pt x="1941" y="1172"/>
                    <a:pt x="1940" y="1170"/>
                    <a:pt x="1941" y="1168"/>
                  </a:cubicBezTo>
                  <a:cubicBezTo>
                    <a:pt x="1944" y="1160"/>
                    <a:pt x="1952" y="1161"/>
                    <a:pt x="1957" y="1157"/>
                  </a:cubicBezTo>
                  <a:lnTo>
                    <a:pt x="1957" y="1157"/>
                  </a:lnTo>
                  <a:cubicBezTo>
                    <a:pt x="1956" y="1157"/>
                    <a:pt x="1955" y="1158"/>
                    <a:pt x="1955" y="1158"/>
                  </a:cubicBezTo>
                  <a:cubicBezTo>
                    <a:pt x="1952" y="1158"/>
                    <a:pt x="1948" y="1153"/>
                    <a:pt x="1957" y="1148"/>
                  </a:cubicBezTo>
                  <a:cubicBezTo>
                    <a:pt x="1963" y="1145"/>
                    <a:pt x="1961" y="1146"/>
                    <a:pt x="1967" y="1139"/>
                  </a:cubicBezTo>
                  <a:cubicBezTo>
                    <a:pt x="1969" y="1138"/>
                    <a:pt x="1970" y="1137"/>
                    <a:pt x="1971" y="1137"/>
                  </a:cubicBezTo>
                  <a:cubicBezTo>
                    <a:pt x="1972" y="1137"/>
                    <a:pt x="1972" y="1138"/>
                    <a:pt x="1973" y="1138"/>
                  </a:cubicBezTo>
                  <a:lnTo>
                    <a:pt x="1973" y="1138"/>
                  </a:lnTo>
                  <a:cubicBezTo>
                    <a:pt x="1970" y="1134"/>
                    <a:pt x="1987" y="1121"/>
                    <a:pt x="1984" y="1117"/>
                  </a:cubicBezTo>
                  <a:lnTo>
                    <a:pt x="1984" y="1117"/>
                  </a:lnTo>
                  <a:cubicBezTo>
                    <a:pt x="1984" y="1117"/>
                    <a:pt x="1984" y="1117"/>
                    <a:pt x="1984" y="1117"/>
                  </a:cubicBezTo>
                  <a:cubicBezTo>
                    <a:pt x="1987" y="1117"/>
                    <a:pt x="1996" y="1106"/>
                    <a:pt x="1999" y="1103"/>
                  </a:cubicBezTo>
                  <a:cubicBezTo>
                    <a:pt x="2001" y="1100"/>
                    <a:pt x="2004" y="1097"/>
                    <a:pt x="2006" y="1093"/>
                  </a:cubicBezTo>
                  <a:cubicBezTo>
                    <a:pt x="2006" y="1093"/>
                    <a:pt x="2006" y="1088"/>
                    <a:pt x="2006" y="1088"/>
                  </a:cubicBezTo>
                  <a:cubicBezTo>
                    <a:pt x="2008" y="1088"/>
                    <a:pt x="2010" y="1091"/>
                    <a:pt x="2012" y="1093"/>
                  </a:cubicBezTo>
                  <a:cubicBezTo>
                    <a:pt x="2012" y="1089"/>
                    <a:pt x="2015" y="1085"/>
                    <a:pt x="2013" y="1083"/>
                  </a:cubicBezTo>
                  <a:cubicBezTo>
                    <a:pt x="2012" y="1080"/>
                    <a:pt x="2011" y="1077"/>
                    <a:pt x="2016" y="1072"/>
                  </a:cubicBezTo>
                  <a:cubicBezTo>
                    <a:pt x="2017" y="1073"/>
                    <a:pt x="2018" y="1077"/>
                    <a:pt x="2020" y="1077"/>
                  </a:cubicBezTo>
                  <a:cubicBezTo>
                    <a:pt x="2021" y="1077"/>
                    <a:pt x="2021" y="1077"/>
                    <a:pt x="2021" y="1077"/>
                  </a:cubicBezTo>
                  <a:cubicBezTo>
                    <a:pt x="2024" y="1075"/>
                    <a:pt x="2025" y="1070"/>
                    <a:pt x="2025" y="1068"/>
                  </a:cubicBezTo>
                  <a:cubicBezTo>
                    <a:pt x="2027" y="1065"/>
                    <a:pt x="2030" y="1063"/>
                    <a:pt x="2033" y="1061"/>
                  </a:cubicBezTo>
                  <a:cubicBezTo>
                    <a:pt x="2034" y="1059"/>
                    <a:pt x="2038" y="1058"/>
                    <a:pt x="2040" y="1057"/>
                  </a:cubicBezTo>
                  <a:cubicBezTo>
                    <a:pt x="2043" y="1053"/>
                    <a:pt x="2040" y="1050"/>
                    <a:pt x="2042" y="1047"/>
                  </a:cubicBezTo>
                  <a:cubicBezTo>
                    <a:pt x="2042" y="1047"/>
                    <a:pt x="2046" y="1046"/>
                    <a:pt x="2047" y="1045"/>
                  </a:cubicBezTo>
                  <a:cubicBezTo>
                    <a:pt x="2048" y="1043"/>
                    <a:pt x="2051" y="1042"/>
                    <a:pt x="2053" y="1040"/>
                  </a:cubicBezTo>
                  <a:cubicBezTo>
                    <a:pt x="2057" y="1035"/>
                    <a:pt x="2059" y="1030"/>
                    <a:pt x="2063" y="1025"/>
                  </a:cubicBezTo>
                  <a:cubicBezTo>
                    <a:pt x="2067" y="1021"/>
                    <a:pt x="2069" y="1022"/>
                    <a:pt x="2072" y="1017"/>
                  </a:cubicBezTo>
                  <a:cubicBezTo>
                    <a:pt x="2074" y="1015"/>
                    <a:pt x="2074" y="1013"/>
                    <a:pt x="2073" y="1012"/>
                  </a:cubicBezTo>
                  <a:lnTo>
                    <a:pt x="2073" y="1012"/>
                  </a:lnTo>
                  <a:cubicBezTo>
                    <a:pt x="2074" y="1013"/>
                    <a:pt x="2075" y="1014"/>
                    <a:pt x="2076" y="1014"/>
                  </a:cubicBezTo>
                  <a:cubicBezTo>
                    <a:pt x="2077" y="1014"/>
                    <a:pt x="2079" y="1012"/>
                    <a:pt x="2082" y="1009"/>
                  </a:cubicBezTo>
                  <a:cubicBezTo>
                    <a:pt x="2082" y="1009"/>
                    <a:pt x="2081" y="1007"/>
                    <a:pt x="2081" y="1007"/>
                  </a:cubicBezTo>
                  <a:cubicBezTo>
                    <a:pt x="2085" y="1003"/>
                    <a:pt x="2099" y="989"/>
                    <a:pt x="2100" y="985"/>
                  </a:cubicBezTo>
                  <a:cubicBezTo>
                    <a:pt x="2100" y="984"/>
                    <a:pt x="2094" y="985"/>
                    <a:pt x="2097" y="981"/>
                  </a:cubicBezTo>
                  <a:cubicBezTo>
                    <a:pt x="2100" y="979"/>
                    <a:pt x="2105" y="977"/>
                    <a:pt x="2109" y="974"/>
                  </a:cubicBezTo>
                  <a:cubicBezTo>
                    <a:pt x="2116" y="967"/>
                    <a:pt x="2126" y="959"/>
                    <a:pt x="2133" y="949"/>
                  </a:cubicBezTo>
                  <a:cubicBezTo>
                    <a:pt x="2136" y="945"/>
                    <a:pt x="2137" y="940"/>
                    <a:pt x="2141" y="936"/>
                  </a:cubicBezTo>
                  <a:cubicBezTo>
                    <a:pt x="2148" y="928"/>
                    <a:pt x="2146" y="928"/>
                    <a:pt x="2146" y="923"/>
                  </a:cubicBezTo>
                  <a:lnTo>
                    <a:pt x="2146" y="923"/>
                  </a:lnTo>
                  <a:cubicBezTo>
                    <a:pt x="2146" y="923"/>
                    <a:pt x="2146" y="923"/>
                    <a:pt x="2147" y="923"/>
                  </a:cubicBezTo>
                  <a:cubicBezTo>
                    <a:pt x="2149" y="923"/>
                    <a:pt x="2161" y="918"/>
                    <a:pt x="2159" y="914"/>
                  </a:cubicBezTo>
                  <a:cubicBezTo>
                    <a:pt x="2159" y="914"/>
                    <a:pt x="2159" y="914"/>
                    <a:pt x="2159" y="914"/>
                  </a:cubicBezTo>
                  <a:cubicBezTo>
                    <a:pt x="2156" y="914"/>
                    <a:pt x="2149" y="918"/>
                    <a:pt x="2146" y="918"/>
                  </a:cubicBezTo>
                  <a:cubicBezTo>
                    <a:pt x="2145" y="918"/>
                    <a:pt x="2144" y="918"/>
                    <a:pt x="2144" y="918"/>
                  </a:cubicBezTo>
                  <a:cubicBezTo>
                    <a:pt x="2144" y="918"/>
                    <a:pt x="2156" y="912"/>
                    <a:pt x="2157" y="911"/>
                  </a:cubicBezTo>
                  <a:cubicBezTo>
                    <a:pt x="2160" y="909"/>
                    <a:pt x="2165" y="907"/>
                    <a:pt x="2168" y="907"/>
                  </a:cubicBezTo>
                  <a:cubicBezTo>
                    <a:pt x="2169" y="907"/>
                    <a:pt x="2170" y="907"/>
                    <a:pt x="2170" y="908"/>
                  </a:cubicBezTo>
                  <a:lnTo>
                    <a:pt x="2170" y="908"/>
                  </a:lnTo>
                  <a:cubicBezTo>
                    <a:pt x="2167" y="904"/>
                    <a:pt x="2177" y="897"/>
                    <a:pt x="2178" y="891"/>
                  </a:cubicBezTo>
                  <a:cubicBezTo>
                    <a:pt x="2181" y="887"/>
                    <a:pt x="2183" y="885"/>
                    <a:pt x="2184" y="885"/>
                  </a:cubicBezTo>
                  <a:cubicBezTo>
                    <a:pt x="2185" y="885"/>
                    <a:pt x="2185" y="886"/>
                    <a:pt x="2185" y="887"/>
                  </a:cubicBezTo>
                  <a:cubicBezTo>
                    <a:pt x="2186" y="888"/>
                    <a:pt x="2186" y="888"/>
                    <a:pt x="2187" y="888"/>
                  </a:cubicBezTo>
                  <a:cubicBezTo>
                    <a:pt x="2188" y="888"/>
                    <a:pt x="2191" y="884"/>
                    <a:pt x="2192" y="884"/>
                  </a:cubicBezTo>
                  <a:cubicBezTo>
                    <a:pt x="2192" y="884"/>
                    <a:pt x="2192" y="884"/>
                    <a:pt x="2192" y="884"/>
                  </a:cubicBezTo>
                  <a:lnTo>
                    <a:pt x="2192" y="884"/>
                  </a:lnTo>
                  <a:lnTo>
                    <a:pt x="2185" y="878"/>
                  </a:lnTo>
                  <a:cubicBezTo>
                    <a:pt x="2188" y="875"/>
                    <a:pt x="2191" y="875"/>
                    <a:pt x="2194" y="875"/>
                  </a:cubicBezTo>
                  <a:cubicBezTo>
                    <a:pt x="2196" y="875"/>
                    <a:pt x="2197" y="875"/>
                    <a:pt x="2198" y="875"/>
                  </a:cubicBezTo>
                  <a:cubicBezTo>
                    <a:pt x="2198" y="875"/>
                    <a:pt x="2198" y="875"/>
                    <a:pt x="2198" y="875"/>
                  </a:cubicBezTo>
                  <a:cubicBezTo>
                    <a:pt x="2201" y="871"/>
                    <a:pt x="2202" y="861"/>
                    <a:pt x="2208" y="858"/>
                  </a:cubicBezTo>
                  <a:cubicBezTo>
                    <a:pt x="2213" y="856"/>
                    <a:pt x="2229" y="843"/>
                    <a:pt x="2229" y="837"/>
                  </a:cubicBezTo>
                  <a:cubicBezTo>
                    <a:pt x="2228" y="835"/>
                    <a:pt x="2238" y="827"/>
                    <a:pt x="2240" y="823"/>
                  </a:cubicBezTo>
                  <a:cubicBezTo>
                    <a:pt x="2241" y="814"/>
                    <a:pt x="2247" y="818"/>
                    <a:pt x="2251" y="815"/>
                  </a:cubicBezTo>
                  <a:cubicBezTo>
                    <a:pt x="2254" y="811"/>
                    <a:pt x="2254" y="807"/>
                    <a:pt x="2258" y="803"/>
                  </a:cubicBezTo>
                  <a:cubicBezTo>
                    <a:pt x="2260" y="801"/>
                    <a:pt x="2261" y="800"/>
                    <a:pt x="2262" y="800"/>
                  </a:cubicBezTo>
                  <a:cubicBezTo>
                    <a:pt x="2263" y="800"/>
                    <a:pt x="2263" y="801"/>
                    <a:pt x="2263" y="802"/>
                  </a:cubicBezTo>
                  <a:cubicBezTo>
                    <a:pt x="2263" y="803"/>
                    <a:pt x="2263" y="803"/>
                    <a:pt x="2263" y="803"/>
                  </a:cubicBezTo>
                  <a:cubicBezTo>
                    <a:pt x="2265" y="803"/>
                    <a:pt x="2274" y="790"/>
                    <a:pt x="2274" y="789"/>
                  </a:cubicBezTo>
                  <a:cubicBezTo>
                    <a:pt x="2276" y="784"/>
                    <a:pt x="2279" y="782"/>
                    <a:pt x="2282" y="779"/>
                  </a:cubicBezTo>
                  <a:cubicBezTo>
                    <a:pt x="2284" y="778"/>
                    <a:pt x="2285" y="776"/>
                    <a:pt x="2285" y="776"/>
                  </a:cubicBezTo>
                  <a:cubicBezTo>
                    <a:pt x="2283" y="775"/>
                    <a:pt x="2281" y="775"/>
                    <a:pt x="2279" y="775"/>
                  </a:cubicBezTo>
                  <a:cubicBezTo>
                    <a:pt x="2278" y="775"/>
                    <a:pt x="2277" y="775"/>
                    <a:pt x="2276" y="775"/>
                  </a:cubicBezTo>
                  <a:cubicBezTo>
                    <a:pt x="2274" y="775"/>
                    <a:pt x="2272" y="775"/>
                    <a:pt x="2271" y="770"/>
                  </a:cubicBezTo>
                  <a:cubicBezTo>
                    <a:pt x="2270" y="767"/>
                    <a:pt x="2266" y="762"/>
                    <a:pt x="2260" y="758"/>
                  </a:cubicBezTo>
                  <a:cubicBezTo>
                    <a:pt x="2257" y="755"/>
                    <a:pt x="2256" y="754"/>
                    <a:pt x="2254" y="754"/>
                  </a:cubicBezTo>
                  <a:cubicBezTo>
                    <a:pt x="2253" y="754"/>
                    <a:pt x="2251" y="753"/>
                    <a:pt x="2249" y="753"/>
                  </a:cubicBezTo>
                  <a:cubicBezTo>
                    <a:pt x="2242" y="751"/>
                    <a:pt x="2238" y="749"/>
                    <a:pt x="2237" y="741"/>
                  </a:cubicBezTo>
                  <a:cubicBezTo>
                    <a:pt x="2237" y="738"/>
                    <a:pt x="2220" y="733"/>
                    <a:pt x="2219" y="728"/>
                  </a:cubicBezTo>
                  <a:lnTo>
                    <a:pt x="2219" y="728"/>
                  </a:lnTo>
                  <a:cubicBezTo>
                    <a:pt x="2220" y="729"/>
                    <a:pt x="2219" y="729"/>
                    <a:pt x="2218" y="729"/>
                  </a:cubicBezTo>
                  <a:cubicBezTo>
                    <a:pt x="2213" y="729"/>
                    <a:pt x="2198" y="723"/>
                    <a:pt x="2206" y="722"/>
                  </a:cubicBezTo>
                  <a:cubicBezTo>
                    <a:pt x="2211" y="717"/>
                    <a:pt x="2199" y="714"/>
                    <a:pt x="2193" y="711"/>
                  </a:cubicBezTo>
                  <a:cubicBezTo>
                    <a:pt x="2190" y="708"/>
                    <a:pt x="2185" y="706"/>
                    <a:pt x="2183" y="702"/>
                  </a:cubicBezTo>
                  <a:cubicBezTo>
                    <a:pt x="2181" y="700"/>
                    <a:pt x="2183" y="700"/>
                    <a:pt x="2180" y="699"/>
                  </a:cubicBezTo>
                  <a:cubicBezTo>
                    <a:pt x="2177" y="695"/>
                    <a:pt x="2166" y="689"/>
                    <a:pt x="2163" y="689"/>
                  </a:cubicBezTo>
                  <a:cubicBezTo>
                    <a:pt x="2162" y="689"/>
                    <a:pt x="2162" y="689"/>
                    <a:pt x="2162" y="689"/>
                  </a:cubicBezTo>
                  <a:cubicBezTo>
                    <a:pt x="2164" y="687"/>
                    <a:pt x="2166" y="685"/>
                    <a:pt x="2161" y="681"/>
                  </a:cubicBezTo>
                  <a:cubicBezTo>
                    <a:pt x="2157" y="679"/>
                    <a:pt x="2150" y="678"/>
                    <a:pt x="2150" y="675"/>
                  </a:cubicBezTo>
                  <a:cubicBezTo>
                    <a:pt x="2150" y="675"/>
                    <a:pt x="2147" y="673"/>
                    <a:pt x="2146" y="673"/>
                  </a:cubicBezTo>
                  <a:cubicBezTo>
                    <a:pt x="2146" y="673"/>
                    <a:pt x="2145" y="673"/>
                    <a:pt x="2145" y="673"/>
                  </a:cubicBezTo>
                  <a:cubicBezTo>
                    <a:pt x="2145" y="673"/>
                    <a:pt x="2145" y="673"/>
                    <a:pt x="2145" y="673"/>
                  </a:cubicBezTo>
                  <a:cubicBezTo>
                    <a:pt x="2144" y="673"/>
                    <a:pt x="2142" y="671"/>
                    <a:pt x="2141" y="670"/>
                  </a:cubicBezTo>
                  <a:cubicBezTo>
                    <a:pt x="2137" y="666"/>
                    <a:pt x="2132" y="660"/>
                    <a:pt x="2128" y="660"/>
                  </a:cubicBezTo>
                  <a:cubicBezTo>
                    <a:pt x="2127" y="660"/>
                    <a:pt x="2126" y="660"/>
                    <a:pt x="2125" y="661"/>
                  </a:cubicBezTo>
                  <a:cubicBezTo>
                    <a:pt x="2126" y="660"/>
                    <a:pt x="2129" y="657"/>
                    <a:pt x="2123" y="655"/>
                  </a:cubicBezTo>
                  <a:cubicBezTo>
                    <a:pt x="2118" y="654"/>
                    <a:pt x="2119" y="655"/>
                    <a:pt x="2114" y="651"/>
                  </a:cubicBezTo>
                  <a:lnTo>
                    <a:pt x="2114" y="651"/>
                  </a:lnTo>
                  <a:cubicBezTo>
                    <a:pt x="2115" y="651"/>
                    <a:pt x="2115" y="651"/>
                    <a:pt x="2116" y="651"/>
                  </a:cubicBezTo>
                  <a:cubicBezTo>
                    <a:pt x="2118" y="651"/>
                    <a:pt x="2118" y="649"/>
                    <a:pt x="2115" y="645"/>
                  </a:cubicBezTo>
                  <a:cubicBezTo>
                    <a:pt x="2111" y="643"/>
                    <a:pt x="2108" y="640"/>
                    <a:pt x="2103" y="638"/>
                  </a:cubicBezTo>
                  <a:cubicBezTo>
                    <a:pt x="2099" y="636"/>
                    <a:pt x="2097" y="635"/>
                    <a:pt x="2095" y="635"/>
                  </a:cubicBezTo>
                  <a:cubicBezTo>
                    <a:pt x="2094" y="635"/>
                    <a:pt x="2093" y="635"/>
                    <a:pt x="2092" y="637"/>
                  </a:cubicBezTo>
                  <a:cubicBezTo>
                    <a:pt x="2085" y="632"/>
                    <a:pt x="2088" y="632"/>
                    <a:pt x="2087" y="629"/>
                  </a:cubicBezTo>
                  <a:lnTo>
                    <a:pt x="2087" y="629"/>
                  </a:lnTo>
                  <a:cubicBezTo>
                    <a:pt x="2087" y="629"/>
                    <a:pt x="2082" y="629"/>
                    <a:pt x="2081" y="629"/>
                  </a:cubicBezTo>
                  <a:lnTo>
                    <a:pt x="2081" y="629"/>
                  </a:lnTo>
                  <a:cubicBezTo>
                    <a:pt x="2082" y="627"/>
                    <a:pt x="2082" y="623"/>
                    <a:pt x="2082" y="619"/>
                  </a:cubicBezTo>
                  <a:cubicBezTo>
                    <a:pt x="2078" y="618"/>
                    <a:pt x="2074" y="617"/>
                    <a:pt x="2070" y="616"/>
                  </a:cubicBezTo>
                  <a:cubicBezTo>
                    <a:pt x="2062" y="616"/>
                    <a:pt x="2056" y="609"/>
                    <a:pt x="2051" y="603"/>
                  </a:cubicBezTo>
                  <a:cubicBezTo>
                    <a:pt x="2048" y="601"/>
                    <a:pt x="2039" y="592"/>
                    <a:pt x="2035" y="592"/>
                  </a:cubicBezTo>
                  <a:cubicBezTo>
                    <a:pt x="2034" y="592"/>
                    <a:pt x="2034" y="592"/>
                    <a:pt x="2033" y="592"/>
                  </a:cubicBezTo>
                  <a:cubicBezTo>
                    <a:pt x="2032" y="594"/>
                    <a:pt x="2030" y="596"/>
                    <a:pt x="2028" y="599"/>
                  </a:cubicBezTo>
                  <a:cubicBezTo>
                    <a:pt x="2023" y="595"/>
                    <a:pt x="2028" y="592"/>
                    <a:pt x="2029" y="590"/>
                  </a:cubicBezTo>
                  <a:lnTo>
                    <a:pt x="2029" y="590"/>
                  </a:lnTo>
                  <a:cubicBezTo>
                    <a:pt x="2029" y="590"/>
                    <a:pt x="2029" y="591"/>
                    <a:pt x="2029" y="591"/>
                  </a:cubicBezTo>
                  <a:cubicBezTo>
                    <a:pt x="2027" y="591"/>
                    <a:pt x="2023" y="583"/>
                    <a:pt x="2024" y="582"/>
                  </a:cubicBezTo>
                  <a:cubicBezTo>
                    <a:pt x="2025" y="581"/>
                    <a:pt x="2026" y="579"/>
                    <a:pt x="2023" y="576"/>
                  </a:cubicBezTo>
                  <a:lnTo>
                    <a:pt x="2017" y="583"/>
                  </a:lnTo>
                  <a:cubicBezTo>
                    <a:pt x="2020" y="579"/>
                    <a:pt x="2002" y="565"/>
                    <a:pt x="1996" y="560"/>
                  </a:cubicBezTo>
                  <a:lnTo>
                    <a:pt x="1996" y="560"/>
                  </a:lnTo>
                  <a:cubicBezTo>
                    <a:pt x="1998" y="563"/>
                    <a:pt x="1997" y="565"/>
                    <a:pt x="1996" y="566"/>
                  </a:cubicBezTo>
                  <a:cubicBezTo>
                    <a:pt x="1988" y="560"/>
                    <a:pt x="1990" y="551"/>
                    <a:pt x="1980" y="548"/>
                  </a:cubicBezTo>
                  <a:cubicBezTo>
                    <a:pt x="1979" y="548"/>
                    <a:pt x="1970" y="547"/>
                    <a:pt x="1971" y="544"/>
                  </a:cubicBezTo>
                  <a:cubicBezTo>
                    <a:pt x="1971" y="543"/>
                    <a:pt x="1979" y="544"/>
                    <a:pt x="1973" y="540"/>
                  </a:cubicBezTo>
                  <a:cubicBezTo>
                    <a:pt x="1967" y="536"/>
                    <a:pt x="1964" y="536"/>
                    <a:pt x="1957" y="530"/>
                  </a:cubicBezTo>
                  <a:cubicBezTo>
                    <a:pt x="1952" y="526"/>
                    <a:pt x="1949" y="521"/>
                    <a:pt x="1944" y="517"/>
                  </a:cubicBezTo>
                  <a:cubicBezTo>
                    <a:pt x="1940" y="515"/>
                    <a:pt x="1937" y="513"/>
                    <a:pt x="1935" y="513"/>
                  </a:cubicBezTo>
                  <a:cubicBezTo>
                    <a:pt x="1933" y="513"/>
                    <a:pt x="1933" y="515"/>
                    <a:pt x="1935" y="517"/>
                  </a:cubicBezTo>
                  <a:lnTo>
                    <a:pt x="1935" y="517"/>
                  </a:lnTo>
                  <a:cubicBezTo>
                    <a:pt x="1932" y="514"/>
                    <a:pt x="1929" y="512"/>
                    <a:pt x="1926" y="510"/>
                  </a:cubicBezTo>
                  <a:cubicBezTo>
                    <a:pt x="1923" y="506"/>
                    <a:pt x="1923" y="504"/>
                    <a:pt x="1920" y="501"/>
                  </a:cubicBezTo>
                  <a:cubicBezTo>
                    <a:pt x="1918" y="499"/>
                    <a:pt x="1916" y="498"/>
                    <a:pt x="1914" y="497"/>
                  </a:cubicBezTo>
                  <a:cubicBezTo>
                    <a:pt x="1913" y="496"/>
                    <a:pt x="1912" y="496"/>
                    <a:pt x="1911" y="496"/>
                  </a:cubicBezTo>
                  <a:cubicBezTo>
                    <a:pt x="1909" y="496"/>
                    <a:pt x="1909" y="497"/>
                    <a:pt x="1908" y="499"/>
                  </a:cubicBezTo>
                  <a:cubicBezTo>
                    <a:pt x="1911" y="499"/>
                    <a:pt x="1913" y="501"/>
                    <a:pt x="1911" y="501"/>
                  </a:cubicBezTo>
                  <a:cubicBezTo>
                    <a:pt x="1910" y="501"/>
                    <a:pt x="1910" y="501"/>
                    <a:pt x="1909" y="501"/>
                  </a:cubicBezTo>
                  <a:cubicBezTo>
                    <a:pt x="1907" y="501"/>
                    <a:pt x="1902" y="499"/>
                    <a:pt x="1900" y="497"/>
                  </a:cubicBezTo>
                  <a:cubicBezTo>
                    <a:pt x="1895" y="492"/>
                    <a:pt x="1909" y="495"/>
                    <a:pt x="1902" y="490"/>
                  </a:cubicBezTo>
                  <a:cubicBezTo>
                    <a:pt x="1899" y="488"/>
                    <a:pt x="1888" y="481"/>
                    <a:pt x="1885" y="481"/>
                  </a:cubicBezTo>
                  <a:cubicBezTo>
                    <a:pt x="1884" y="481"/>
                    <a:pt x="1884" y="481"/>
                    <a:pt x="1884" y="482"/>
                  </a:cubicBezTo>
                  <a:cubicBezTo>
                    <a:pt x="1886" y="486"/>
                    <a:pt x="1887" y="487"/>
                    <a:pt x="1884" y="487"/>
                  </a:cubicBezTo>
                  <a:cubicBezTo>
                    <a:pt x="1884" y="487"/>
                    <a:pt x="1883" y="487"/>
                    <a:pt x="1882" y="487"/>
                  </a:cubicBezTo>
                  <a:cubicBezTo>
                    <a:pt x="1879" y="486"/>
                    <a:pt x="1874" y="484"/>
                    <a:pt x="1872" y="480"/>
                  </a:cubicBezTo>
                  <a:cubicBezTo>
                    <a:pt x="1869" y="475"/>
                    <a:pt x="1881" y="473"/>
                    <a:pt x="1880" y="472"/>
                  </a:cubicBezTo>
                  <a:cubicBezTo>
                    <a:pt x="1877" y="469"/>
                    <a:pt x="1872" y="465"/>
                    <a:pt x="1868" y="465"/>
                  </a:cubicBezTo>
                  <a:cubicBezTo>
                    <a:pt x="1868" y="464"/>
                    <a:pt x="1867" y="464"/>
                    <a:pt x="1867" y="464"/>
                  </a:cubicBezTo>
                  <a:cubicBezTo>
                    <a:pt x="1865" y="464"/>
                    <a:pt x="1865" y="466"/>
                    <a:pt x="1863" y="466"/>
                  </a:cubicBezTo>
                  <a:cubicBezTo>
                    <a:pt x="1863" y="466"/>
                    <a:pt x="1862" y="466"/>
                    <a:pt x="1861" y="465"/>
                  </a:cubicBezTo>
                  <a:cubicBezTo>
                    <a:pt x="1854" y="463"/>
                    <a:pt x="1861" y="457"/>
                    <a:pt x="1854" y="454"/>
                  </a:cubicBezTo>
                  <a:cubicBezTo>
                    <a:pt x="1852" y="453"/>
                    <a:pt x="1850" y="453"/>
                    <a:pt x="1849" y="453"/>
                  </a:cubicBezTo>
                  <a:cubicBezTo>
                    <a:pt x="1846" y="453"/>
                    <a:pt x="1844" y="454"/>
                    <a:pt x="1843" y="455"/>
                  </a:cubicBezTo>
                  <a:cubicBezTo>
                    <a:pt x="1844" y="453"/>
                    <a:pt x="1847" y="452"/>
                    <a:pt x="1846" y="449"/>
                  </a:cubicBezTo>
                  <a:cubicBezTo>
                    <a:pt x="1845" y="445"/>
                    <a:pt x="1840" y="437"/>
                    <a:pt x="1834" y="435"/>
                  </a:cubicBezTo>
                  <a:cubicBezTo>
                    <a:pt x="1834" y="435"/>
                    <a:pt x="1834" y="435"/>
                    <a:pt x="1834" y="435"/>
                  </a:cubicBezTo>
                  <a:lnTo>
                    <a:pt x="1834" y="435"/>
                  </a:lnTo>
                  <a:cubicBezTo>
                    <a:pt x="1833" y="435"/>
                    <a:pt x="1835" y="439"/>
                    <a:pt x="1833" y="439"/>
                  </a:cubicBezTo>
                  <a:cubicBezTo>
                    <a:pt x="1833" y="439"/>
                    <a:pt x="1832" y="439"/>
                    <a:pt x="1832" y="438"/>
                  </a:cubicBezTo>
                  <a:cubicBezTo>
                    <a:pt x="1828" y="437"/>
                    <a:pt x="1824" y="433"/>
                    <a:pt x="1821" y="430"/>
                  </a:cubicBezTo>
                  <a:cubicBezTo>
                    <a:pt x="1818" y="428"/>
                    <a:pt x="1817" y="424"/>
                    <a:pt x="1813" y="421"/>
                  </a:cubicBezTo>
                  <a:cubicBezTo>
                    <a:pt x="1811" y="419"/>
                    <a:pt x="1810" y="419"/>
                    <a:pt x="1808" y="419"/>
                  </a:cubicBezTo>
                  <a:cubicBezTo>
                    <a:pt x="1808" y="419"/>
                    <a:pt x="1807" y="419"/>
                    <a:pt x="1807" y="419"/>
                  </a:cubicBezTo>
                  <a:cubicBezTo>
                    <a:pt x="1805" y="419"/>
                    <a:pt x="1804" y="419"/>
                    <a:pt x="1802" y="417"/>
                  </a:cubicBezTo>
                  <a:cubicBezTo>
                    <a:pt x="1799" y="414"/>
                    <a:pt x="1802" y="410"/>
                    <a:pt x="1797" y="408"/>
                  </a:cubicBezTo>
                  <a:cubicBezTo>
                    <a:pt x="1796" y="408"/>
                    <a:pt x="1796" y="408"/>
                    <a:pt x="1795" y="408"/>
                  </a:cubicBezTo>
                  <a:cubicBezTo>
                    <a:pt x="1793" y="408"/>
                    <a:pt x="1792" y="408"/>
                    <a:pt x="1790" y="408"/>
                  </a:cubicBezTo>
                  <a:cubicBezTo>
                    <a:pt x="1788" y="408"/>
                    <a:pt x="1786" y="408"/>
                    <a:pt x="1783" y="405"/>
                  </a:cubicBezTo>
                  <a:lnTo>
                    <a:pt x="1785" y="403"/>
                  </a:lnTo>
                  <a:cubicBezTo>
                    <a:pt x="1784" y="403"/>
                    <a:pt x="1784" y="402"/>
                    <a:pt x="1785" y="402"/>
                  </a:cubicBezTo>
                  <a:cubicBezTo>
                    <a:pt x="1785" y="402"/>
                    <a:pt x="1786" y="403"/>
                    <a:pt x="1787" y="403"/>
                  </a:cubicBezTo>
                  <a:cubicBezTo>
                    <a:pt x="1788" y="403"/>
                    <a:pt x="1774" y="396"/>
                    <a:pt x="1773" y="395"/>
                  </a:cubicBezTo>
                  <a:cubicBezTo>
                    <a:pt x="1769" y="392"/>
                    <a:pt x="1768" y="389"/>
                    <a:pt x="1765" y="387"/>
                  </a:cubicBezTo>
                  <a:cubicBezTo>
                    <a:pt x="1760" y="384"/>
                    <a:pt x="1759" y="385"/>
                    <a:pt x="1755" y="382"/>
                  </a:cubicBezTo>
                  <a:cubicBezTo>
                    <a:pt x="1750" y="378"/>
                    <a:pt x="1749" y="377"/>
                    <a:pt x="1745" y="373"/>
                  </a:cubicBezTo>
                  <a:cubicBezTo>
                    <a:pt x="1740" y="367"/>
                    <a:pt x="1736" y="368"/>
                    <a:pt x="1730" y="364"/>
                  </a:cubicBezTo>
                  <a:cubicBezTo>
                    <a:pt x="1724" y="360"/>
                    <a:pt x="1725" y="355"/>
                    <a:pt x="1720" y="351"/>
                  </a:cubicBezTo>
                  <a:cubicBezTo>
                    <a:pt x="1716" y="348"/>
                    <a:pt x="1711" y="348"/>
                    <a:pt x="1707" y="347"/>
                  </a:cubicBezTo>
                  <a:cubicBezTo>
                    <a:pt x="1701" y="343"/>
                    <a:pt x="1706" y="339"/>
                    <a:pt x="1708" y="337"/>
                  </a:cubicBezTo>
                  <a:cubicBezTo>
                    <a:pt x="1703" y="336"/>
                    <a:pt x="1699" y="335"/>
                    <a:pt x="1695" y="335"/>
                  </a:cubicBezTo>
                  <a:cubicBezTo>
                    <a:pt x="1686" y="335"/>
                    <a:pt x="1688" y="331"/>
                    <a:pt x="1691" y="329"/>
                  </a:cubicBezTo>
                  <a:lnTo>
                    <a:pt x="1691" y="329"/>
                  </a:lnTo>
                  <a:cubicBezTo>
                    <a:pt x="1690" y="329"/>
                    <a:pt x="1690" y="329"/>
                    <a:pt x="1689" y="329"/>
                  </a:cubicBezTo>
                  <a:cubicBezTo>
                    <a:pt x="1685" y="329"/>
                    <a:pt x="1677" y="321"/>
                    <a:pt x="1674" y="321"/>
                  </a:cubicBezTo>
                  <a:cubicBezTo>
                    <a:pt x="1673" y="321"/>
                    <a:pt x="1673" y="321"/>
                    <a:pt x="1673" y="321"/>
                  </a:cubicBezTo>
                  <a:cubicBezTo>
                    <a:pt x="1671" y="318"/>
                    <a:pt x="1669" y="313"/>
                    <a:pt x="1665" y="310"/>
                  </a:cubicBezTo>
                  <a:cubicBezTo>
                    <a:pt x="1665" y="310"/>
                    <a:pt x="1664" y="311"/>
                    <a:pt x="1663" y="311"/>
                  </a:cubicBezTo>
                  <a:cubicBezTo>
                    <a:pt x="1662" y="311"/>
                    <a:pt x="1660" y="309"/>
                    <a:pt x="1657" y="307"/>
                  </a:cubicBezTo>
                  <a:cubicBezTo>
                    <a:pt x="1651" y="303"/>
                    <a:pt x="1647" y="303"/>
                    <a:pt x="1641" y="300"/>
                  </a:cubicBezTo>
                  <a:cubicBezTo>
                    <a:pt x="1641" y="299"/>
                    <a:pt x="1636" y="285"/>
                    <a:pt x="1631" y="285"/>
                  </a:cubicBezTo>
                  <a:cubicBezTo>
                    <a:pt x="1631" y="285"/>
                    <a:pt x="1631" y="285"/>
                    <a:pt x="1631" y="285"/>
                  </a:cubicBezTo>
                  <a:cubicBezTo>
                    <a:pt x="1630" y="285"/>
                    <a:pt x="1630" y="291"/>
                    <a:pt x="1628" y="291"/>
                  </a:cubicBezTo>
                  <a:cubicBezTo>
                    <a:pt x="1627" y="291"/>
                    <a:pt x="1626" y="291"/>
                    <a:pt x="1625" y="289"/>
                  </a:cubicBezTo>
                  <a:cubicBezTo>
                    <a:pt x="1622" y="285"/>
                    <a:pt x="1623" y="283"/>
                    <a:pt x="1617" y="281"/>
                  </a:cubicBezTo>
                  <a:cubicBezTo>
                    <a:pt x="1617" y="281"/>
                    <a:pt x="1615" y="282"/>
                    <a:pt x="1613" y="282"/>
                  </a:cubicBezTo>
                  <a:cubicBezTo>
                    <a:pt x="1612" y="282"/>
                    <a:pt x="1612" y="281"/>
                    <a:pt x="1612" y="281"/>
                  </a:cubicBezTo>
                  <a:cubicBezTo>
                    <a:pt x="1611" y="278"/>
                    <a:pt x="1620" y="279"/>
                    <a:pt x="1619" y="277"/>
                  </a:cubicBezTo>
                  <a:cubicBezTo>
                    <a:pt x="1618" y="276"/>
                    <a:pt x="1613" y="275"/>
                    <a:pt x="1613" y="275"/>
                  </a:cubicBezTo>
                  <a:cubicBezTo>
                    <a:pt x="1610" y="274"/>
                    <a:pt x="1609" y="273"/>
                    <a:pt x="1607" y="271"/>
                  </a:cubicBezTo>
                  <a:lnTo>
                    <a:pt x="1607" y="271"/>
                  </a:lnTo>
                  <a:cubicBezTo>
                    <a:pt x="1607" y="271"/>
                    <a:pt x="1607" y="271"/>
                    <a:pt x="1607" y="271"/>
                  </a:cubicBezTo>
                  <a:cubicBezTo>
                    <a:pt x="1608" y="271"/>
                    <a:pt x="1608" y="270"/>
                    <a:pt x="1609" y="269"/>
                  </a:cubicBezTo>
                  <a:lnTo>
                    <a:pt x="1609" y="269"/>
                  </a:lnTo>
                  <a:cubicBezTo>
                    <a:pt x="1609" y="269"/>
                    <a:pt x="1609" y="269"/>
                    <a:pt x="1609" y="269"/>
                  </a:cubicBezTo>
                  <a:cubicBezTo>
                    <a:pt x="1607" y="269"/>
                    <a:pt x="1604" y="265"/>
                    <a:pt x="1601" y="264"/>
                  </a:cubicBezTo>
                  <a:cubicBezTo>
                    <a:pt x="1601" y="264"/>
                    <a:pt x="1601" y="265"/>
                    <a:pt x="1600" y="265"/>
                  </a:cubicBezTo>
                  <a:cubicBezTo>
                    <a:pt x="1600" y="265"/>
                    <a:pt x="1600" y="265"/>
                    <a:pt x="1600" y="265"/>
                  </a:cubicBezTo>
                  <a:cubicBezTo>
                    <a:pt x="1594" y="263"/>
                    <a:pt x="1589" y="258"/>
                    <a:pt x="1590" y="256"/>
                  </a:cubicBezTo>
                  <a:cubicBezTo>
                    <a:pt x="1591" y="254"/>
                    <a:pt x="1584" y="247"/>
                    <a:pt x="1580" y="247"/>
                  </a:cubicBezTo>
                  <a:cubicBezTo>
                    <a:pt x="1580" y="247"/>
                    <a:pt x="1580" y="247"/>
                    <a:pt x="1579" y="247"/>
                  </a:cubicBezTo>
                  <a:cubicBezTo>
                    <a:pt x="1576" y="246"/>
                    <a:pt x="1571" y="240"/>
                    <a:pt x="1568" y="240"/>
                  </a:cubicBezTo>
                  <a:cubicBezTo>
                    <a:pt x="1568" y="240"/>
                    <a:pt x="1567" y="241"/>
                    <a:pt x="1567" y="241"/>
                  </a:cubicBezTo>
                  <a:cubicBezTo>
                    <a:pt x="1560" y="232"/>
                    <a:pt x="1548" y="214"/>
                    <a:pt x="1537" y="214"/>
                  </a:cubicBezTo>
                  <a:cubicBezTo>
                    <a:pt x="1536" y="214"/>
                    <a:pt x="1536" y="214"/>
                    <a:pt x="1536" y="214"/>
                  </a:cubicBezTo>
                  <a:cubicBezTo>
                    <a:pt x="1545" y="203"/>
                    <a:pt x="1521" y="209"/>
                    <a:pt x="1518" y="203"/>
                  </a:cubicBezTo>
                  <a:cubicBezTo>
                    <a:pt x="1517" y="200"/>
                    <a:pt x="1517" y="195"/>
                    <a:pt x="1509" y="192"/>
                  </a:cubicBezTo>
                  <a:cubicBezTo>
                    <a:pt x="1508" y="192"/>
                    <a:pt x="1504" y="191"/>
                    <a:pt x="1501" y="191"/>
                  </a:cubicBezTo>
                  <a:cubicBezTo>
                    <a:pt x="1498" y="191"/>
                    <a:pt x="1495" y="192"/>
                    <a:pt x="1495" y="192"/>
                  </a:cubicBezTo>
                  <a:cubicBezTo>
                    <a:pt x="1493" y="188"/>
                    <a:pt x="1500" y="188"/>
                    <a:pt x="1489" y="182"/>
                  </a:cubicBezTo>
                  <a:cubicBezTo>
                    <a:pt x="1488" y="181"/>
                    <a:pt x="1487" y="181"/>
                    <a:pt x="1487" y="181"/>
                  </a:cubicBezTo>
                  <a:cubicBezTo>
                    <a:pt x="1486" y="181"/>
                    <a:pt x="1485" y="182"/>
                    <a:pt x="1484" y="182"/>
                  </a:cubicBezTo>
                  <a:cubicBezTo>
                    <a:pt x="1484" y="182"/>
                    <a:pt x="1483" y="181"/>
                    <a:pt x="1481" y="180"/>
                  </a:cubicBezTo>
                  <a:cubicBezTo>
                    <a:pt x="1482" y="178"/>
                    <a:pt x="1486" y="176"/>
                    <a:pt x="1484" y="172"/>
                  </a:cubicBezTo>
                  <a:cubicBezTo>
                    <a:pt x="1483" y="170"/>
                    <a:pt x="1477" y="166"/>
                    <a:pt x="1475" y="166"/>
                  </a:cubicBezTo>
                  <a:cubicBezTo>
                    <a:pt x="1474" y="166"/>
                    <a:pt x="1474" y="167"/>
                    <a:pt x="1474" y="167"/>
                  </a:cubicBezTo>
                  <a:cubicBezTo>
                    <a:pt x="1474" y="167"/>
                    <a:pt x="1474" y="167"/>
                    <a:pt x="1473" y="167"/>
                  </a:cubicBezTo>
                  <a:cubicBezTo>
                    <a:pt x="1471" y="167"/>
                    <a:pt x="1461" y="159"/>
                    <a:pt x="1458" y="158"/>
                  </a:cubicBezTo>
                  <a:cubicBezTo>
                    <a:pt x="1455" y="155"/>
                    <a:pt x="1444" y="148"/>
                    <a:pt x="1444" y="145"/>
                  </a:cubicBezTo>
                  <a:cubicBezTo>
                    <a:pt x="1444" y="141"/>
                    <a:pt x="1441" y="135"/>
                    <a:pt x="1433" y="132"/>
                  </a:cubicBezTo>
                  <a:cubicBezTo>
                    <a:pt x="1428" y="130"/>
                    <a:pt x="1427" y="132"/>
                    <a:pt x="1422" y="129"/>
                  </a:cubicBezTo>
                  <a:cubicBezTo>
                    <a:pt x="1418" y="127"/>
                    <a:pt x="1414" y="122"/>
                    <a:pt x="1412" y="119"/>
                  </a:cubicBezTo>
                  <a:cubicBezTo>
                    <a:pt x="1411" y="118"/>
                    <a:pt x="1398" y="106"/>
                    <a:pt x="1396" y="106"/>
                  </a:cubicBezTo>
                  <a:cubicBezTo>
                    <a:pt x="1396" y="106"/>
                    <a:pt x="1396" y="106"/>
                    <a:pt x="1396" y="106"/>
                  </a:cubicBezTo>
                  <a:cubicBezTo>
                    <a:pt x="1396" y="107"/>
                    <a:pt x="1396" y="108"/>
                    <a:pt x="1395" y="108"/>
                  </a:cubicBezTo>
                  <a:cubicBezTo>
                    <a:pt x="1392" y="108"/>
                    <a:pt x="1383" y="99"/>
                    <a:pt x="1379" y="95"/>
                  </a:cubicBezTo>
                  <a:cubicBezTo>
                    <a:pt x="1375" y="92"/>
                    <a:pt x="1372" y="89"/>
                    <a:pt x="1367" y="86"/>
                  </a:cubicBezTo>
                  <a:cubicBezTo>
                    <a:pt x="1365" y="85"/>
                    <a:pt x="1364" y="85"/>
                    <a:pt x="1364" y="85"/>
                  </a:cubicBezTo>
                  <a:cubicBezTo>
                    <a:pt x="1364" y="85"/>
                    <a:pt x="1364" y="85"/>
                    <a:pt x="1364" y="86"/>
                  </a:cubicBezTo>
                  <a:cubicBezTo>
                    <a:pt x="1364" y="86"/>
                    <a:pt x="1364" y="86"/>
                    <a:pt x="1364" y="86"/>
                  </a:cubicBezTo>
                  <a:cubicBezTo>
                    <a:pt x="1362" y="86"/>
                    <a:pt x="1358" y="80"/>
                    <a:pt x="1357" y="79"/>
                  </a:cubicBezTo>
                  <a:cubicBezTo>
                    <a:pt x="1354" y="78"/>
                    <a:pt x="1352" y="76"/>
                    <a:pt x="1349" y="74"/>
                  </a:cubicBezTo>
                  <a:cubicBezTo>
                    <a:pt x="1345" y="73"/>
                    <a:pt x="1335" y="68"/>
                    <a:pt x="1337" y="66"/>
                  </a:cubicBezTo>
                  <a:cubicBezTo>
                    <a:pt x="1338" y="63"/>
                    <a:pt x="1331" y="57"/>
                    <a:pt x="1326" y="54"/>
                  </a:cubicBezTo>
                  <a:cubicBezTo>
                    <a:pt x="1325" y="53"/>
                    <a:pt x="1324" y="53"/>
                    <a:pt x="1323" y="53"/>
                  </a:cubicBezTo>
                  <a:cubicBezTo>
                    <a:pt x="1322" y="53"/>
                    <a:pt x="1322" y="54"/>
                    <a:pt x="1321" y="54"/>
                  </a:cubicBezTo>
                  <a:cubicBezTo>
                    <a:pt x="1320" y="54"/>
                    <a:pt x="1319" y="54"/>
                    <a:pt x="1317" y="52"/>
                  </a:cubicBezTo>
                  <a:cubicBezTo>
                    <a:pt x="1319" y="51"/>
                    <a:pt x="1321" y="50"/>
                    <a:pt x="1317" y="46"/>
                  </a:cubicBezTo>
                  <a:cubicBezTo>
                    <a:pt x="1315" y="45"/>
                    <a:pt x="1315" y="45"/>
                    <a:pt x="1314" y="45"/>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7"/>
            <p:cNvSpPr/>
            <p:nvPr/>
          </p:nvSpPr>
          <p:spPr>
            <a:xfrm>
              <a:off x="7477373" y="2462908"/>
              <a:ext cx="416927" cy="430295"/>
            </a:xfrm>
            <a:custGeom>
              <a:rect b="b" l="l" r="r" t="t"/>
              <a:pathLst>
                <a:path extrusionOk="0" h="2414" w="2339">
                  <a:moveTo>
                    <a:pt x="1290" y="0"/>
                  </a:moveTo>
                  <a:cubicBezTo>
                    <a:pt x="1280" y="0"/>
                    <a:pt x="1269" y="5"/>
                    <a:pt x="1262" y="13"/>
                  </a:cubicBezTo>
                  <a:lnTo>
                    <a:pt x="15" y="1500"/>
                  </a:lnTo>
                  <a:cubicBezTo>
                    <a:pt x="1" y="1517"/>
                    <a:pt x="3" y="1540"/>
                    <a:pt x="19" y="1554"/>
                  </a:cubicBezTo>
                  <a:cubicBezTo>
                    <a:pt x="27" y="1560"/>
                    <a:pt x="35" y="1563"/>
                    <a:pt x="44" y="1563"/>
                  </a:cubicBezTo>
                  <a:cubicBezTo>
                    <a:pt x="55" y="1563"/>
                    <a:pt x="66" y="1558"/>
                    <a:pt x="73" y="1549"/>
                  </a:cubicBezTo>
                  <a:lnTo>
                    <a:pt x="1297" y="90"/>
                  </a:lnTo>
                  <a:lnTo>
                    <a:pt x="2243" y="805"/>
                  </a:lnTo>
                  <a:lnTo>
                    <a:pt x="901" y="2351"/>
                  </a:lnTo>
                  <a:cubicBezTo>
                    <a:pt x="888" y="2366"/>
                    <a:pt x="890" y="2391"/>
                    <a:pt x="905" y="2405"/>
                  </a:cubicBezTo>
                  <a:cubicBezTo>
                    <a:pt x="912" y="2411"/>
                    <a:pt x="921" y="2413"/>
                    <a:pt x="930" y="2413"/>
                  </a:cubicBezTo>
                  <a:cubicBezTo>
                    <a:pt x="941" y="2413"/>
                    <a:pt x="952" y="2409"/>
                    <a:pt x="959" y="2400"/>
                  </a:cubicBezTo>
                  <a:lnTo>
                    <a:pt x="2328" y="824"/>
                  </a:lnTo>
                  <a:cubicBezTo>
                    <a:pt x="2335" y="816"/>
                    <a:pt x="2338" y="806"/>
                    <a:pt x="2337" y="796"/>
                  </a:cubicBezTo>
                  <a:cubicBezTo>
                    <a:pt x="2336" y="784"/>
                    <a:pt x="2330" y="775"/>
                    <a:pt x="2322" y="768"/>
                  </a:cubicBezTo>
                  <a:lnTo>
                    <a:pt x="1313" y="8"/>
                  </a:lnTo>
                  <a:cubicBezTo>
                    <a:pt x="1306" y="3"/>
                    <a:pt x="1298" y="0"/>
                    <a:pt x="1290"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7475590" y="2460590"/>
              <a:ext cx="421561" cy="434574"/>
            </a:xfrm>
            <a:custGeom>
              <a:rect b="b" l="l" r="r" t="t"/>
              <a:pathLst>
                <a:path extrusionOk="0" h="2438" w="2365">
                  <a:moveTo>
                    <a:pt x="1440" y="88"/>
                  </a:moveTo>
                  <a:cubicBezTo>
                    <a:pt x="1440" y="88"/>
                    <a:pt x="1440" y="88"/>
                    <a:pt x="1440" y="88"/>
                  </a:cubicBezTo>
                  <a:lnTo>
                    <a:pt x="1440" y="88"/>
                  </a:lnTo>
                  <a:cubicBezTo>
                    <a:pt x="1440" y="88"/>
                    <a:pt x="1440" y="88"/>
                    <a:pt x="1440" y="88"/>
                  </a:cubicBezTo>
                  <a:close/>
                  <a:moveTo>
                    <a:pt x="1347" y="147"/>
                  </a:moveTo>
                  <a:cubicBezTo>
                    <a:pt x="1347" y="147"/>
                    <a:pt x="1347" y="147"/>
                    <a:pt x="1347" y="147"/>
                  </a:cubicBezTo>
                  <a:cubicBezTo>
                    <a:pt x="1347" y="147"/>
                    <a:pt x="1347" y="147"/>
                    <a:pt x="1347" y="147"/>
                  </a:cubicBezTo>
                  <a:close/>
                  <a:moveTo>
                    <a:pt x="1439" y="207"/>
                  </a:moveTo>
                  <a:cubicBezTo>
                    <a:pt x="1440" y="207"/>
                    <a:pt x="1443" y="208"/>
                    <a:pt x="1447" y="211"/>
                  </a:cubicBezTo>
                  <a:cubicBezTo>
                    <a:pt x="1450" y="215"/>
                    <a:pt x="1453" y="219"/>
                    <a:pt x="1452" y="219"/>
                  </a:cubicBezTo>
                  <a:cubicBezTo>
                    <a:pt x="1451" y="219"/>
                    <a:pt x="1449" y="218"/>
                    <a:pt x="1445" y="215"/>
                  </a:cubicBezTo>
                  <a:cubicBezTo>
                    <a:pt x="1438" y="210"/>
                    <a:pt x="1437" y="207"/>
                    <a:pt x="1439" y="207"/>
                  </a:cubicBezTo>
                  <a:close/>
                  <a:moveTo>
                    <a:pt x="1219" y="228"/>
                  </a:moveTo>
                  <a:cubicBezTo>
                    <a:pt x="1210" y="235"/>
                    <a:pt x="1205" y="241"/>
                    <a:pt x="1209" y="244"/>
                  </a:cubicBezTo>
                  <a:lnTo>
                    <a:pt x="1215" y="237"/>
                  </a:lnTo>
                  <a:lnTo>
                    <a:pt x="1219" y="228"/>
                  </a:lnTo>
                  <a:close/>
                  <a:moveTo>
                    <a:pt x="985" y="345"/>
                  </a:moveTo>
                  <a:lnTo>
                    <a:pt x="985" y="345"/>
                  </a:lnTo>
                  <a:cubicBezTo>
                    <a:pt x="985" y="345"/>
                    <a:pt x="985" y="345"/>
                    <a:pt x="985" y="345"/>
                  </a:cubicBezTo>
                  <a:lnTo>
                    <a:pt x="985" y="345"/>
                  </a:lnTo>
                  <a:cubicBezTo>
                    <a:pt x="985" y="345"/>
                    <a:pt x="985" y="345"/>
                    <a:pt x="985" y="345"/>
                  </a:cubicBezTo>
                  <a:close/>
                  <a:moveTo>
                    <a:pt x="1775" y="344"/>
                  </a:moveTo>
                  <a:cubicBezTo>
                    <a:pt x="1771" y="349"/>
                    <a:pt x="1785" y="356"/>
                    <a:pt x="1788" y="356"/>
                  </a:cubicBezTo>
                  <a:cubicBezTo>
                    <a:pt x="1789" y="356"/>
                    <a:pt x="1789" y="355"/>
                    <a:pt x="1782" y="350"/>
                  </a:cubicBezTo>
                  <a:cubicBezTo>
                    <a:pt x="1781" y="347"/>
                    <a:pt x="1777" y="346"/>
                    <a:pt x="1775" y="344"/>
                  </a:cubicBezTo>
                  <a:close/>
                  <a:moveTo>
                    <a:pt x="943" y="394"/>
                  </a:moveTo>
                  <a:cubicBezTo>
                    <a:pt x="943" y="394"/>
                    <a:pt x="943" y="394"/>
                    <a:pt x="943" y="394"/>
                  </a:cubicBezTo>
                  <a:lnTo>
                    <a:pt x="943" y="394"/>
                  </a:lnTo>
                  <a:lnTo>
                    <a:pt x="943" y="394"/>
                  </a:lnTo>
                  <a:close/>
                  <a:moveTo>
                    <a:pt x="1706" y="401"/>
                  </a:moveTo>
                  <a:lnTo>
                    <a:pt x="1706" y="401"/>
                  </a:lnTo>
                  <a:cubicBezTo>
                    <a:pt x="1708" y="401"/>
                    <a:pt x="1712" y="403"/>
                    <a:pt x="1720" y="410"/>
                  </a:cubicBezTo>
                  <a:cubicBezTo>
                    <a:pt x="1723" y="415"/>
                    <a:pt x="1726" y="418"/>
                    <a:pt x="1725" y="420"/>
                  </a:cubicBezTo>
                  <a:cubicBezTo>
                    <a:pt x="1725" y="420"/>
                    <a:pt x="1724" y="420"/>
                    <a:pt x="1724" y="420"/>
                  </a:cubicBezTo>
                  <a:cubicBezTo>
                    <a:pt x="1721" y="420"/>
                    <a:pt x="1713" y="416"/>
                    <a:pt x="1708" y="409"/>
                  </a:cubicBezTo>
                  <a:cubicBezTo>
                    <a:pt x="1704" y="405"/>
                    <a:pt x="1703" y="401"/>
                    <a:pt x="1706" y="401"/>
                  </a:cubicBezTo>
                  <a:close/>
                  <a:moveTo>
                    <a:pt x="884" y="480"/>
                  </a:moveTo>
                  <a:cubicBezTo>
                    <a:pt x="885" y="480"/>
                    <a:pt x="884" y="484"/>
                    <a:pt x="880" y="489"/>
                  </a:cubicBezTo>
                  <a:cubicBezTo>
                    <a:pt x="877" y="491"/>
                    <a:pt x="873" y="494"/>
                    <a:pt x="872" y="494"/>
                  </a:cubicBezTo>
                  <a:cubicBezTo>
                    <a:pt x="871" y="494"/>
                    <a:pt x="872" y="492"/>
                    <a:pt x="876" y="486"/>
                  </a:cubicBezTo>
                  <a:cubicBezTo>
                    <a:pt x="880" y="482"/>
                    <a:pt x="882" y="480"/>
                    <a:pt x="884" y="480"/>
                  </a:cubicBezTo>
                  <a:close/>
                  <a:moveTo>
                    <a:pt x="1842" y="499"/>
                  </a:moveTo>
                  <a:lnTo>
                    <a:pt x="1842" y="499"/>
                  </a:lnTo>
                  <a:cubicBezTo>
                    <a:pt x="1842" y="499"/>
                    <a:pt x="1842" y="499"/>
                    <a:pt x="1842" y="499"/>
                  </a:cubicBezTo>
                  <a:lnTo>
                    <a:pt x="1842" y="499"/>
                  </a:lnTo>
                  <a:cubicBezTo>
                    <a:pt x="1842" y="499"/>
                    <a:pt x="1842" y="499"/>
                    <a:pt x="1842" y="499"/>
                  </a:cubicBezTo>
                  <a:close/>
                  <a:moveTo>
                    <a:pt x="1968" y="506"/>
                  </a:moveTo>
                  <a:cubicBezTo>
                    <a:pt x="1980" y="515"/>
                    <a:pt x="1982" y="519"/>
                    <a:pt x="1981" y="521"/>
                  </a:cubicBezTo>
                  <a:lnTo>
                    <a:pt x="1973" y="516"/>
                  </a:lnTo>
                  <a:cubicBezTo>
                    <a:pt x="1970" y="512"/>
                    <a:pt x="1968" y="508"/>
                    <a:pt x="1968" y="506"/>
                  </a:cubicBezTo>
                  <a:close/>
                  <a:moveTo>
                    <a:pt x="1946" y="580"/>
                  </a:moveTo>
                  <a:cubicBezTo>
                    <a:pt x="1945" y="580"/>
                    <a:pt x="1945" y="580"/>
                    <a:pt x="1944" y="581"/>
                  </a:cubicBezTo>
                  <a:lnTo>
                    <a:pt x="1951" y="587"/>
                  </a:lnTo>
                  <a:lnTo>
                    <a:pt x="1961" y="590"/>
                  </a:lnTo>
                  <a:cubicBezTo>
                    <a:pt x="1954" y="583"/>
                    <a:pt x="1949" y="580"/>
                    <a:pt x="1946" y="580"/>
                  </a:cubicBezTo>
                  <a:close/>
                  <a:moveTo>
                    <a:pt x="715" y="681"/>
                  </a:moveTo>
                  <a:cubicBezTo>
                    <a:pt x="715" y="683"/>
                    <a:pt x="718" y="684"/>
                    <a:pt x="713" y="691"/>
                  </a:cubicBezTo>
                  <a:lnTo>
                    <a:pt x="713" y="691"/>
                  </a:lnTo>
                  <a:cubicBezTo>
                    <a:pt x="712" y="691"/>
                    <a:pt x="712" y="691"/>
                    <a:pt x="712" y="692"/>
                  </a:cubicBezTo>
                  <a:cubicBezTo>
                    <a:pt x="712" y="692"/>
                    <a:pt x="712" y="692"/>
                    <a:pt x="712" y="692"/>
                  </a:cubicBezTo>
                  <a:lnTo>
                    <a:pt x="712" y="692"/>
                  </a:lnTo>
                  <a:cubicBezTo>
                    <a:pt x="712" y="692"/>
                    <a:pt x="712" y="692"/>
                    <a:pt x="712" y="692"/>
                  </a:cubicBezTo>
                  <a:lnTo>
                    <a:pt x="712" y="692"/>
                  </a:lnTo>
                  <a:cubicBezTo>
                    <a:pt x="709" y="696"/>
                    <a:pt x="706" y="699"/>
                    <a:pt x="705" y="699"/>
                  </a:cubicBezTo>
                  <a:cubicBezTo>
                    <a:pt x="705" y="699"/>
                    <a:pt x="705" y="698"/>
                    <a:pt x="707" y="695"/>
                  </a:cubicBezTo>
                  <a:cubicBezTo>
                    <a:pt x="709" y="691"/>
                    <a:pt x="712" y="686"/>
                    <a:pt x="715" y="681"/>
                  </a:cubicBezTo>
                  <a:close/>
                  <a:moveTo>
                    <a:pt x="1307" y="102"/>
                  </a:moveTo>
                  <a:cubicBezTo>
                    <a:pt x="1300" y="111"/>
                    <a:pt x="1297" y="114"/>
                    <a:pt x="1294" y="120"/>
                  </a:cubicBezTo>
                  <a:cubicBezTo>
                    <a:pt x="1291" y="129"/>
                    <a:pt x="1277" y="141"/>
                    <a:pt x="1280" y="144"/>
                  </a:cubicBezTo>
                  <a:cubicBezTo>
                    <a:pt x="1280" y="144"/>
                    <a:pt x="1280" y="144"/>
                    <a:pt x="1280" y="144"/>
                  </a:cubicBezTo>
                  <a:cubicBezTo>
                    <a:pt x="1274" y="144"/>
                    <a:pt x="1252" y="170"/>
                    <a:pt x="1242" y="181"/>
                  </a:cubicBezTo>
                  <a:cubicBezTo>
                    <a:pt x="1239" y="185"/>
                    <a:pt x="1231" y="193"/>
                    <a:pt x="1226" y="196"/>
                  </a:cubicBezTo>
                  <a:cubicBezTo>
                    <a:pt x="1226" y="196"/>
                    <a:pt x="1226" y="196"/>
                    <a:pt x="1226" y="196"/>
                  </a:cubicBezTo>
                  <a:cubicBezTo>
                    <a:pt x="1223" y="196"/>
                    <a:pt x="1217" y="201"/>
                    <a:pt x="1211" y="208"/>
                  </a:cubicBezTo>
                  <a:lnTo>
                    <a:pt x="1215" y="210"/>
                  </a:lnTo>
                  <a:cubicBezTo>
                    <a:pt x="1205" y="222"/>
                    <a:pt x="1202" y="221"/>
                    <a:pt x="1193" y="232"/>
                  </a:cubicBezTo>
                  <a:cubicBezTo>
                    <a:pt x="1186" y="242"/>
                    <a:pt x="1178" y="254"/>
                    <a:pt x="1176" y="261"/>
                  </a:cubicBezTo>
                  <a:cubicBezTo>
                    <a:pt x="1175" y="264"/>
                    <a:pt x="1177" y="262"/>
                    <a:pt x="1173" y="266"/>
                  </a:cubicBezTo>
                  <a:cubicBezTo>
                    <a:pt x="1169" y="272"/>
                    <a:pt x="1163" y="277"/>
                    <a:pt x="1159" y="280"/>
                  </a:cubicBezTo>
                  <a:cubicBezTo>
                    <a:pt x="1150" y="288"/>
                    <a:pt x="1140" y="298"/>
                    <a:pt x="1134" y="308"/>
                  </a:cubicBezTo>
                  <a:cubicBezTo>
                    <a:pt x="1128" y="319"/>
                    <a:pt x="1116" y="334"/>
                    <a:pt x="1106" y="344"/>
                  </a:cubicBezTo>
                  <a:cubicBezTo>
                    <a:pt x="1101" y="349"/>
                    <a:pt x="1094" y="350"/>
                    <a:pt x="1090" y="357"/>
                  </a:cubicBezTo>
                  <a:cubicBezTo>
                    <a:pt x="1087" y="362"/>
                    <a:pt x="1088" y="363"/>
                    <a:pt x="1089" y="363"/>
                  </a:cubicBezTo>
                  <a:cubicBezTo>
                    <a:pt x="1090" y="363"/>
                    <a:pt x="1091" y="363"/>
                    <a:pt x="1092" y="363"/>
                  </a:cubicBezTo>
                  <a:lnTo>
                    <a:pt x="1092" y="363"/>
                  </a:lnTo>
                  <a:cubicBezTo>
                    <a:pt x="1094" y="363"/>
                    <a:pt x="1094" y="364"/>
                    <a:pt x="1087" y="373"/>
                  </a:cubicBezTo>
                  <a:cubicBezTo>
                    <a:pt x="1083" y="377"/>
                    <a:pt x="1081" y="379"/>
                    <a:pt x="1080" y="379"/>
                  </a:cubicBezTo>
                  <a:cubicBezTo>
                    <a:pt x="1078" y="379"/>
                    <a:pt x="1079" y="373"/>
                    <a:pt x="1077" y="373"/>
                  </a:cubicBezTo>
                  <a:cubicBezTo>
                    <a:pt x="1075" y="373"/>
                    <a:pt x="1073" y="375"/>
                    <a:pt x="1068" y="381"/>
                  </a:cubicBezTo>
                  <a:cubicBezTo>
                    <a:pt x="1059" y="392"/>
                    <a:pt x="1068" y="386"/>
                    <a:pt x="1063" y="394"/>
                  </a:cubicBezTo>
                  <a:cubicBezTo>
                    <a:pt x="1054" y="406"/>
                    <a:pt x="1039" y="422"/>
                    <a:pt x="1029" y="433"/>
                  </a:cubicBezTo>
                  <a:cubicBezTo>
                    <a:pt x="1006" y="458"/>
                    <a:pt x="977" y="488"/>
                    <a:pt x="956" y="515"/>
                  </a:cubicBezTo>
                  <a:cubicBezTo>
                    <a:pt x="949" y="524"/>
                    <a:pt x="949" y="526"/>
                    <a:pt x="945" y="533"/>
                  </a:cubicBezTo>
                  <a:cubicBezTo>
                    <a:pt x="941" y="540"/>
                    <a:pt x="939" y="542"/>
                    <a:pt x="939" y="542"/>
                  </a:cubicBezTo>
                  <a:cubicBezTo>
                    <a:pt x="938" y="542"/>
                    <a:pt x="938" y="541"/>
                    <a:pt x="937" y="541"/>
                  </a:cubicBezTo>
                  <a:cubicBezTo>
                    <a:pt x="937" y="541"/>
                    <a:pt x="936" y="541"/>
                    <a:pt x="936" y="541"/>
                  </a:cubicBezTo>
                  <a:cubicBezTo>
                    <a:pt x="930" y="546"/>
                    <a:pt x="916" y="565"/>
                    <a:pt x="914" y="570"/>
                  </a:cubicBezTo>
                  <a:cubicBezTo>
                    <a:pt x="910" y="581"/>
                    <a:pt x="908" y="581"/>
                    <a:pt x="901" y="584"/>
                  </a:cubicBezTo>
                  <a:cubicBezTo>
                    <a:pt x="900" y="584"/>
                    <a:pt x="897" y="598"/>
                    <a:pt x="899" y="598"/>
                  </a:cubicBezTo>
                  <a:cubicBezTo>
                    <a:pt x="899" y="598"/>
                    <a:pt x="900" y="598"/>
                    <a:pt x="900" y="598"/>
                  </a:cubicBezTo>
                  <a:lnTo>
                    <a:pt x="900" y="598"/>
                  </a:lnTo>
                  <a:cubicBezTo>
                    <a:pt x="897" y="601"/>
                    <a:pt x="895" y="601"/>
                    <a:pt x="893" y="601"/>
                  </a:cubicBezTo>
                  <a:cubicBezTo>
                    <a:pt x="893" y="601"/>
                    <a:pt x="892" y="601"/>
                    <a:pt x="891" y="601"/>
                  </a:cubicBezTo>
                  <a:cubicBezTo>
                    <a:pt x="891" y="601"/>
                    <a:pt x="890" y="601"/>
                    <a:pt x="890" y="602"/>
                  </a:cubicBezTo>
                  <a:cubicBezTo>
                    <a:pt x="885" y="603"/>
                    <a:pt x="877" y="616"/>
                    <a:pt x="873" y="622"/>
                  </a:cubicBezTo>
                  <a:cubicBezTo>
                    <a:pt x="869" y="627"/>
                    <a:pt x="850" y="653"/>
                    <a:pt x="847" y="653"/>
                  </a:cubicBezTo>
                  <a:cubicBezTo>
                    <a:pt x="846" y="653"/>
                    <a:pt x="846" y="653"/>
                    <a:pt x="846" y="651"/>
                  </a:cubicBezTo>
                  <a:cubicBezTo>
                    <a:pt x="847" y="650"/>
                    <a:pt x="847" y="649"/>
                    <a:pt x="846" y="649"/>
                  </a:cubicBezTo>
                  <a:cubicBezTo>
                    <a:pt x="844" y="649"/>
                    <a:pt x="828" y="675"/>
                    <a:pt x="824" y="680"/>
                  </a:cubicBezTo>
                  <a:cubicBezTo>
                    <a:pt x="811" y="698"/>
                    <a:pt x="805" y="686"/>
                    <a:pt x="796" y="703"/>
                  </a:cubicBezTo>
                  <a:cubicBezTo>
                    <a:pt x="796" y="703"/>
                    <a:pt x="797" y="703"/>
                    <a:pt x="797" y="703"/>
                  </a:cubicBezTo>
                  <a:cubicBezTo>
                    <a:pt x="803" y="703"/>
                    <a:pt x="824" y="687"/>
                    <a:pt x="832" y="681"/>
                  </a:cubicBezTo>
                  <a:cubicBezTo>
                    <a:pt x="833" y="680"/>
                    <a:pt x="852" y="666"/>
                    <a:pt x="850" y="664"/>
                  </a:cubicBezTo>
                  <a:cubicBezTo>
                    <a:pt x="853" y="658"/>
                    <a:pt x="856" y="655"/>
                    <a:pt x="863" y="649"/>
                  </a:cubicBezTo>
                  <a:cubicBezTo>
                    <a:pt x="871" y="641"/>
                    <a:pt x="883" y="630"/>
                    <a:pt x="890" y="619"/>
                  </a:cubicBezTo>
                  <a:cubicBezTo>
                    <a:pt x="896" y="609"/>
                    <a:pt x="895" y="608"/>
                    <a:pt x="905" y="601"/>
                  </a:cubicBezTo>
                  <a:cubicBezTo>
                    <a:pt x="915" y="589"/>
                    <a:pt x="928" y="564"/>
                    <a:pt x="934" y="564"/>
                  </a:cubicBezTo>
                  <a:cubicBezTo>
                    <a:pt x="935" y="564"/>
                    <a:pt x="935" y="565"/>
                    <a:pt x="936" y="565"/>
                  </a:cubicBezTo>
                  <a:cubicBezTo>
                    <a:pt x="932" y="561"/>
                    <a:pt x="957" y="537"/>
                    <a:pt x="965" y="526"/>
                  </a:cubicBezTo>
                  <a:cubicBezTo>
                    <a:pt x="973" y="515"/>
                    <a:pt x="964" y="523"/>
                    <a:pt x="970" y="514"/>
                  </a:cubicBezTo>
                  <a:cubicBezTo>
                    <a:pt x="973" y="508"/>
                    <a:pt x="979" y="505"/>
                    <a:pt x="981" y="505"/>
                  </a:cubicBezTo>
                  <a:cubicBezTo>
                    <a:pt x="981" y="505"/>
                    <a:pt x="982" y="505"/>
                    <a:pt x="982" y="506"/>
                  </a:cubicBezTo>
                  <a:cubicBezTo>
                    <a:pt x="982" y="506"/>
                    <a:pt x="983" y="506"/>
                    <a:pt x="983" y="506"/>
                  </a:cubicBezTo>
                  <a:cubicBezTo>
                    <a:pt x="988" y="506"/>
                    <a:pt x="998" y="489"/>
                    <a:pt x="1005" y="478"/>
                  </a:cubicBezTo>
                  <a:cubicBezTo>
                    <a:pt x="1010" y="474"/>
                    <a:pt x="1039" y="441"/>
                    <a:pt x="1040" y="441"/>
                  </a:cubicBezTo>
                  <a:lnTo>
                    <a:pt x="1040" y="441"/>
                  </a:lnTo>
                  <a:cubicBezTo>
                    <a:pt x="1040" y="441"/>
                    <a:pt x="1040" y="441"/>
                    <a:pt x="1040" y="441"/>
                  </a:cubicBezTo>
                  <a:cubicBezTo>
                    <a:pt x="1041" y="440"/>
                    <a:pt x="1041" y="440"/>
                    <a:pt x="1041" y="440"/>
                  </a:cubicBezTo>
                  <a:lnTo>
                    <a:pt x="1041" y="440"/>
                  </a:lnTo>
                  <a:cubicBezTo>
                    <a:pt x="1041" y="440"/>
                    <a:pt x="1038" y="443"/>
                    <a:pt x="1037" y="443"/>
                  </a:cubicBezTo>
                  <a:cubicBezTo>
                    <a:pt x="1037" y="443"/>
                    <a:pt x="1037" y="442"/>
                    <a:pt x="1038" y="441"/>
                  </a:cubicBezTo>
                  <a:cubicBezTo>
                    <a:pt x="1039" y="437"/>
                    <a:pt x="1046" y="430"/>
                    <a:pt x="1048" y="427"/>
                  </a:cubicBezTo>
                  <a:cubicBezTo>
                    <a:pt x="1053" y="421"/>
                    <a:pt x="1062" y="410"/>
                    <a:pt x="1066" y="408"/>
                  </a:cubicBezTo>
                  <a:cubicBezTo>
                    <a:pt x="1071" y="404"/>
                    <a:pt x="1072" y="406"/>
                    <a:pt x="1079" y="396"/>
                  </a:cubicBezTo>
                  <a:cubicBezTo>
                    <a:pt x="1083" y="389"/>
                    <a:pt x="1082" y="386"/>
                    <a:pt x="1086" y="381"/>
                  </a:cubicBezTo>
                  <a:cubicBezTo>
                    <a:pt x="1092" y="371"/>
                    <a:pt x="1106" y="360"/>
                    <a:pt x="1113" y="354"/>
                  </a:cubicBezTo>
                  <a:cubicBezTo>
                    <a:pt x="1122" y="345"/>
                    <a:pt x="1129" y="335"/>
                    <a:pt x="1138" y="326"/>
                  </a:cubicBezTo>
                  <a:cubicBezTo>
                    <a:pt x="1146" y="316"/>
                    <a:pt x="1154" y="306"/>
                    <a:pt x="1160" y="297"/>
                  </a:cubicBezTo>
                  <a:cubicBezTo>
                    <a:pt x="1163" y="292"/>
                    <a:pt x="1167" y="281"/>
                    <a:pt x="1170" y="277"/>
                  </a:cubicBezTo>
                  <a:lnTo>
                    <a:pt x="1170" y="277"/>
                  </a:lnTo>
                  <a:cubicBezTo>
                    <a:pt x="1170" y="278"/>
                    <a:pt x="1170" y="284"/>
                    <a:pt x="1171" y="284"/>
                  </a:cubicBezTo>
                  <a:cubicBezTo>
                    <a:pt x="1171" y="284"/>
                    <a:pt x="1171" y="284"/>
                    <a:pt x="1171" y="284"/>
                  </a:cubicBezTo>
                  <a:cubicBezTo>
                    <a:pt x="1174" y="283"/>
                    <a:pt x="1188" y="265"/>
                    <a:pt x="1191" y="261"/>
                  </a:cubicBezTo>
                  <a:cubicBezTo>
                    <a:pt x="1197" y="254"/>
                    <a:pt x="1191" y="256"/>
                    <a:pt x="1198" y="247"/>
                  </a:cubicBezTo>
                  <a:cubicBezTo>
                    <a:pt x="1204" y="240"/>
                    <a:pt x="1210" y="233"/>
                    <a:pt x="1216" y="228"/>
                  </a:cubicBezTo>
                  <a:cubicBezTo>
                    <a:pt x="1232" y="210"/>
                    <a:pt x="1235" y="213"/>
                    <a:pt x="1250" y="192"/>
                  </a:cubicBezTo>
                  <a:cubicBezTo>
                    <a:pt x="1254" y="182"/>
                    <a:pt x="1261" y="175"/>
                    <a:pt x="1270" y="164"/>
                  </a:cubicBezTo>
                  <a:cubicBezTo>
                    <a:pt x="1274" y="160"/>
                    <a:pt x="1273" y="155"/>
                    <a:pt x="1281" y="145"/>
                  </a:cubicBezTo>
                  <a:cubicBezTo>
                    <a:pt x="1282" y="145"/>
                    <a:pt x="1282" y="149"/>
                    <a:pt x="1283" y="149"/>
                  </a:cubicBezTo>
                  <a:cubicBezTo>
                    <a:pt x="1284" y="149"/>
                    <a:pt x="1286" y="148"/>
                    <a:pt x="1289" y="143"/>
                  </a:cubicBezTo>
                  <a:cubicBezTo>
                    <a:pt x="1294" y="137"/>
                    <a:pt x="1296" y="131"/>
                    <a:pt x="1298" y="126"/>
                  </a:cubicBezTo>
                  <a:lnTo>
                    <a:pt x="1298" y="126"/>
                  </a:lnTo>
                  <a:cubicBezTo>
                    <a:pt x="1298" y="127"/>
                    <a:pt x="1298" y="128"/>
                    <a:pt x="1298" y="128"/>
                  </a:cubicBezTo>
                  <a:cubicBezTo>
                    <a:pt x="1298" y="128"/>
                    <a:pt x="1300" y="127"/>
                    <a:pt x="1301" y="125"/>
                  </a:cubicBezTo>
                  <a:cubicBezTo>
                    <a:pt x="1302" y="124"/>
                    <a:pt x="1303" y="122"/>
                    <a:pt x="1305" y="120"/>
                  </a:cubicBezTo>
                  <a:cubicBezTo>
                    <a:pt x="1306" y="119"/>
                    <a:pt x="1307" y="118"/>
                    <a:pt x="1308" y="116"/>
                  </a:cubicBezTo>
                  <a:cubicBezTo>
                    <a:pt x="1310" y="118"/>
                    <a:pt x="1311" y="119"/>
                    <a:pt x="1312" y="120"/>
                  </a:cubicBezTo>
                  <a:cubicBezTo>
                    <a:pt x="1314" y="121"/>
                    <a:pt x="1314" y="122"/>
                    <a:pt x="1314" y="123"/>
                  </a:cubicBezTo>
                  <a:cubicBezTo>
                    <a:pt x="1313" y="124"/>
                    <a:pt x="1314" y="126"/>
                    <a:pt x="1320" y="130"/>
                  </a:cubicBezTo>
                  <a:cubicBezTo>
                    <a:pt x="1324" y="133"/>
                    <a:pt x="1327" y="134"/>
                    <a:pt x="1329" y="134"/>
                  </a:cubicBezTo>
                  <a:cubicBezTo>
                    <a:pt x="1334" y="134"/>
                    <a:pt x="1334" y="128"/>
                    <a:pt x="1323" y="120"/>
                  </a:cubicBezTo>
                  <a:lnTo>
                    <a:pt x="1323" y="120"/>
                  </a:lnTo>
                  <a:lnTo>
                    <a:pt x="1334" y="127"/>
                  </a:lnTo>
                  <a:cubicBezTo>
                    <a:pt x="1340" y="133"/>
                    <a:pt x="1348" y="137"/>
                    <a:pt x="1351" y="137"/>
                  </a:cubicBezTo>
                  <a:cubicBezTo>
                    <a:pt x="1352" y="137"/>
                    <a:pt x="1351" y="135"/>
                    <a:pt x="1345" y="131"/>
                  </a:cubicBezTo>
                  <a:cubicBezTo>
                    <a:pt x="1335" y="122"/>
                    <a:pt x="1324" y="114"/>
                    <a:pt x="1312" y="106"/>
                  </a:cubicBezTo>
                  <a:cubicBezTo>
                    <a:pt x="1310" y="104"/>
                    <a:pt x="1307" y="103"/>
                    <a:pt x="1307" y="102"/>
                  </a:cubicBezTo>
                  <a:close/>
                  <a:moveTo>
                    <a:pt x="2169" y="749"/>
                  </a:moveTo>
                  <a:cubicBezTo>
                    <a:pt x="2173" y="753"/>
                    <a:pt x="2176" y="759"/>
                    <a:pt x="2173" y="759"/>
                  </a:cubicBezTo>
                  <a:cubicBezTo>
                    <a:pt x="2172" y="759"/>
                    <a:pt x="2169" y="758"/>
                    <a:pt x="2165" y="754"/>
                  </a:cubicBezTo>
                  <a:lnTo>
                    <a:pt x="2169" y="749"/>
                  </a:lnTo>
                  <a:close/>
                  <a:moveTo>
                    <a:pt x="511" y="939"/>
                  </a:moveTo>
                  <a:lnTo>
                    <a:pt x="510" y="939"/>
                  </a:lnTo>
                  <a:cubicBezTo>
                    <a:pt x="510" y="939"/>
                    <a:pt x="511" y="939"/>
                    <a:pt x="511" y="939"/>
                  </a:cubicBezTo>
                  <a:close/>
                  <a:moveTo>
                    <a:pt x="2139" y="947"/>
                  </a:moveTo>
                  <a:cubicBezTo>
                    <a:pt x="2141" y="947"/>
                    <a:pt x="2140" y="951"/>
                    <a:pt x="2135" y="956"/>
                  </a:cubicBezTo>
                  <a:cubicBezTo>
                    <a:pt x="2132" y="958"/>
                    <a:pt x="2129" y="960"/>
                    <a:pt x="2128" y="960"/>
                  </a:cubicBezTo>
                  <a:cubicBezTo>
                    <a:pt x="2127" y="960"/>
                    <a:pt x="2127" y="958"/>
                    <a:pt x="2132" y="953"/>
                  </a:cubicBezTo>
                  <a:cubicBezTo>
                    <a:pt x="2135" y="948"/>
                    <a:pt x="2138" y="947"/>
                    <a:pt x="2139" y="947"/>
                  </a:cubicBezTo>
                  <a:close/>
                  <a:moveTo>
                    <a:pt x="489" y="958"/>
                  </a:moveTo>
                  <a:cubicBezTo>
                    <a:pt x="491" y="960"/>
                    <a:pt x="490" y="960"/>
                    <a:pt x="485" y="967"/>
                  </a:cubicBezTo>
                  <a:cubicBezTo>
                    <a:pt x="481" y="972"/>
                    <a:pt x="473" y="980"/>
                    <a:pt x="471" y="980"/>
                  </a:cubicBezTo>
                  <a:cubicBezTo>
                    <a:pt x="471" y="980"/>
                    <a:pt x="471" y="980"/>
                    <a:pt x="471" y="980"/>
                  </a:cubicBezTo>
                  <a:lnTo>
                    <a:pt x="489" y="958"/>
                  </a:lnTo>
                  <a:close/>
                  <a:moveTo>
                    <a:pt x="2058" y="1037"/>
                  </a:moveTo>
                  <a:cubicBezTo>
                    <a:pt x="2059" y="1037"/>
                    <a:pt x="2058" y="1041"/>
                    <a:pt x="2053" y="1046"/>
                  </a:cubicBezTo>
                  <a:cubicBezTo>
                    <a:pt x="2047" y="1054"/>
                    <a:pt x="2042" y="1058"/>
                    <a:pt x="2041" y="1058"/>
                  </a:cubicBezTo>
                  <a:cubicBezTo>
                    <a:pt x="2039" y="1058"/>
                    <a:pt x="2042" y="1053"/>
                    <a:pt x="2051" y="1043"/>
                  </a:cubicBezTo>
                  <a:cubicBezTo>
                    <a:pt x="2054" y="1039"/>
                    <a:pt x="2057" y="1037"/>
                    <a:pt x="2058" y="1037"/>
                  </a:cubicBezTo>
                  <a:close/>
                  <a:moveTo>
                    <a:pt x="2014" y="1094"/>
                  </a:moveTo>
                  <a:cubicBezTo>
                    <a:pt x="2013" y="1096"/>
                    <a:pt x="2012" y="1097"/>
                    <a:pt x="2011" y="1098"/>
                  </a:cubicBezTo>
                  <a:cubicBezTo>
                    <a:pt x="2012" y="1097"/>
                    <a:pt x="2013" y="1096"/>
                    <a:pt x="2014" y="1094"/>
                  </a:cubicBezTo>
                  <a:close/>
                  <a:moveTo>
                    <a:pt x="2121" y="1101"/>
                  </a:moveTo>
                  <a:cubicBezTo>
                    <a:pt x="2121" y="1101"/>
                    <a:pt x="2121" y="1101"/>
                    <a:pt x="2121" y="1101"/>
                  </a:cubicBezTo>
                  <a:lnTo>
                    <a:pt x="2121" y="1101"/>
                  </a:lnTo>
                  <a:cubicBezTo>
                    <a:pt x="2121" y="1101"/>
                    <a:pt x="2121" y="1101"/>
                    <a:pt x="2121" y="1101"/>
                  </a:cubicBezTo>
                  <a:lnTo>
                    <a:pt x="2121" y="1101"/>
                  </a:lnTo>
                  <a:cubicBezTo>
                    <a:pt x="2121" y="1101"/>
                    <a:pt x="2121" y="1101"/>
                    <a:pt x="2121" y="1101"/>
                  </a:cubicBezTo>
                  <a:cubicBezTo>
                    <a:pt x="2121" y="1101"/>
                    <a:pt x="2121" y="1101"/>
                    <a:pt x="2121" y="1101"/>
                  </a:cubicBezTo>
                  <a:close/>
                  <a:moveTo>
                    <a:pt x="325" y="1136"/>
                  </a:moveTo>
                  <a:lnTo>
                    <a:pt x="325" y="1136"/>
                  </a:lnTo>
                  <a:cubicBezTo>
                    <a:pt x="325" y="1136"/>
                    <a:pt x="325" y="1136"/>
                    <a:pt x="324" y="1137"/>
                  </a:cubicBezTo>
                  <a:cubicBezTo>
                    <a:pt x="325" y="1136"/>
                    <a:pt x="325" y="1136"/>
                    <a:pt x="325" y="1136"/>
                  </a:cubicBezTo>
                  <a:close/>
                  <a:moveTo>
                    <a:pt x="369" y="1128"/>
                  </a:moveTo>
                  <a:cubicBezTo>
                    <a:pt x="368" y="1128"/>
                    <a:pt x="366" y="1130"/>
                    <a:pt x="363" y="1134"/>
                  </a:cubicBezTo>
                  <a:cubicBezTo>
                    <a:pt x="362" y="1135"/>
                    <a:pt x="352" y="1147"/>
                    <a:pt x="353" y="1147"/>
                  </a:cubicBezTo>
                  <a:cubicBezTo>
                    <a:pt x="353" y="1147"/>
                    <a:pt x="353" y="1147"/>
                    <a:pt x="353" y="1146"/>
                  </a:cubicBezTo>
                  <a:cubicBezTo>
                    <a:pt x="358" y="1143"/>
                    <a:pt x="364" y="1136"/>
                    <a:pt x="370" y="1129"/>
                  </a:cubicBezTo>
                  <a:cubicBezTo>
                    <a:pt x="369" y="1128"/>
                    <a:pt x="369" y="1128"/>
                    <a:pt x="369" y="1128"/>
                  </a:cubicBezTo>
                  <a:close/>
                  <a:moveTo>
                    <a:pt x="1945" y="1176"/>
                  </a:moveTo>
                  <a:lnTo>
                    <a:pt x="1945" y="1176"/>
                  </a:lnTo>
                  <a:cubicBezTo>
                    <a:pt x="1942" y="1179"/>
                    <a:pt x="1940" y="1182"/>
                    <a:pt x="1938" y="1185"/>
                  </a:cubicBezTo>
                  <a:lnTo>
                    <a:pt x="1938" y="1185"/>
                  </a:lnTo>
                  <a:cubicBezTo>
                    <a:pt x="1941" y="1182"/>
                    <a:pt x="1944" y="1177"/>
                    <a:pt x="1945" y="1176"/>
                  </a:cubicBezTo>
                  <a:close/>
                  <a:moveTo>
                    <a:pt x="351" y="1249"/>
                  </a:moveTo>
                  <a:lnTo>
                    <a:pt x="351" y="1249"/>
                  </a:lnTo>
                  <a:cubicBezTo>
                    <a:pt x="346" y="1256"/>
                    <a:pt x="341" y="1263"/>
                    <a:pt x="339" y="1263"/>
                  </a:cubicBezTo>
                  <a:cubicBezTo>
                    <a:pt x="339" y="1263"/>
                    <a:pt x="338" y="1263"/>
                    <a:pt x="338" y="1263"/>
                  </a:cubicBezTo>
                  <a:lnTo>
                    <a:pt x="344" y="1255"/>
                  </a:lnTo>
                  <a:lnTo>
                    <a:pt x="351" y="1249"/>
                  </a:lnTo>
                  <a:close/>
                  <a:moveTo>
                    <a:pt x="282" y="1316"/>
                  </a:moveTo>
                  <a:cubicBezTo>
                    <a:pt x="281" y="1316"/>
                    <a:pt x="279" y="1317"/>
                    <a:pt x="275" y="1319"/>
                  </a:cubicBezTo>
                  <a:cubicBezTo>
                    <a:pt x="273" y="1325"/>
                    <a:pt x="269" y="1330"/>
                    <a:pt x="273" y="1330"/>
                  </a:cubicBezTo>
                  <a:cubicBezTo>
                    <a:pt x="281" y="1320"/>
                    <a:pt x="284" y="1316"/>
                    <a:pt x="282" y="1316"/>
                  </a:cubicBezTo>
                  <a:close/>
                  <a:moveTo>
                    <a:pt x="248" y="1359"/>
                  </a:moveTo>
                  <a:cubicBezTo>
                    <a:pt x="247" y="1359"/>
                    <a:pt x="244" y="1360"/>
                    <a:pt x="241" y="1364"/>
                  </a:cubicBezTo>
                  <a:cubicBezTo>
                    <a:pt x="237" y="1369"/>
                    <a:pt x="235" y="1373"/>
                    <a:pt x="237" y="1373"/>
                  </a:cubicBezTo>
                  <a:cubicBezTo>
                    <a:pt x="238" y="1373"/>
                    <a:pt x="240" y="1371"/>
                    <a:pt x="244" y="1366"/>
                  </a:cubicBezTo>
                  <a:cubicBezTo>
                    <a:pt x="248" y="1361"/>
                    <a:pt x="249" y="1359"/>
                    <a:pt x="248" y="1359"/>
                  </a:cubicBezTo>
                  <a:close/>
                  <a:moveTo>
                    <a:pt x="1760" y="1388"/>
                  </a:moveTo>
                  <a:cubicBezTo>
                    <a:pt x="1759" y="1388"/>
                    <a:pt x="1756" y="1390"/>
                    <a:pt x="1753" y="1394"/>
                  </a:cubicBezTo>
                  <a:lnTo>
                    <a:pt x="1748" y="1402"/>
                  </a:lnTo>
                  <a:cubicBezTo>
                    <a:pt x="1759" y="1394"/>
                    <a:pt x="1762" y="1388"/>
                    <a:pt x="1760" y="1388"/>
                  </a:cubicBezTo>
                  <a:close/>
                  <a:moveTo>
                    <a:pt x="1343" y="1969"/>
                  </a:moveTo>
                  <a:lnTo>
                    <a:pt x="1343" y="1969"/>
                  </a:lnTo>
                  <a:cubicBezTo>
                    <a:pt x="1343" y="1969"/>
                    <a:pt x="1343" y="1969"/>
                    <a:pt x="1343" y="1969"/>
                  </a:cubicBezTo>
                  <a:lnTo>
                    <a:pt x="1343" y="1969"/>
                  </a:lnTo>
                  <a:cubicBezTo>
                    <a:pt x="1343" y="1969"/>
                    <a:pt x="1343" y="1969"/>
                    <a:pt x="1343" y="1969"/>
                  </a:cubicBezTo>
                  <a:close/>
                  <a:moveTo>
                    <a:pt x="1340" y="1983"/>
                  </a:moveTo>
                  <a:cubicBezTo>
                    <a:pt x="1340" y="1983"/>
                    <a:pt x="1340" y="1984"/>
                    <a:pt x="1340" y="1985"/>
                  </a:cubicBezTo>
                  <a:cubicBezTo>
                    <a:pt x="1337" y="1991"/>
                    <a:pt x="1331" y="1998"/>
                    <a:pt x="1325" y="2004"/>
                  </a:cubicBezTo>
                  <a:cubicBezTo>
                    <a:pt x="1324" y="2002"/>
                    <a:pt x="1321" y="2001"/>
                    <a:pt x="1328" y="1993"/>
                  </a:cubicBezTo>
                  <a:cubicBezTo>
                    <a:pt x="1333" y="1989"/>
                    <a:pt x="1338" y="1983"/>
                    <a:pt x="1340" y="1983"/>
                  </a:cubicBezTo>
                  <a:close/>
                  <a:moveTo>
                    <a:pt x="1283" y="2068"/>
                  </a:moveTo>
                  <a:cubicBezTo>
                    <a:pt x="1277" y="2068"/>
                    <a:pt x="1270" y="2082"/>
                    <a:pt x="1272" y="2082"/>
                  </a:cubicBezTo>
                  <a:cubicBezTo>
                    <a:pt x="1273" y="2082"/>
                    <a:pt x="1275" y="2080"/>
                    <a:pt x="1279" y="2076"/>
                  </a:cubicBezTo>
                  <a:cubicBezTo>
                    <a:pt x="1280" y="2074"/>
                    <a:pt x="1283" y="2071"/>
                    <a:pt x="1285" y="2069"/>
                  </a:cubicBezTo>
                  <a:cubicBezTo>
                    <a:pt x="1284" y="2069"/>
                    <a:pt x="1283" y="2068"/>
                    <a:pt x="1283" y="2068"/>
                  </a:cubicBezTo>
                  <a:close/>
                  <a:moveTo>
                    <a:pt x="1165" y="2192"/>
                  </a:moveTo>
                  <a:cubicBezTo>
                    <a:pt x="1166" y="2192"/>
                    <a:pt x="1166" y="2193"/>
                    <a:pt x="1165" y="2195"/>
                  </a:cubicBezTo>
                  <a:cubicBezTo>
                    <a:pt x="1163" y="2200"/>
                    <a:pt x="1156" y="2206"/>
                    <a:pt x="1151" y="2213"/>
                  </a:cubicBezTo>
                  <a:cubicBezTo>
                    <a:pt x="1149" y="2212"/>
                    <a:pt x="1148" y="2210"/>
                    <a:pt x="1154" y="2203"/>
                  </a:cubicBezTo>
                  <a:cubicBezTo>
                    <a:pt x="1158" y="2198"/>
                    <a:pt x="1164" y="2192"/>
                    <a:pt x="1165" y="2192"/>
                  </a:cubicBezTo>
                  <a:close/>
                  <a:moveTo>
                    <a:pt x="1297" y="1"/>
                  </a:moveTo>
                  <a:cubicBezTo>
                    <a:pt x="1287" y="1"/>
                    <a:pt x="1278" y="8"/>
                    <a:pt x="1276" y="10"/>
                  </a:cubicBezTo>
                  <a:cubicBezTo>
                    <a:pt x="1268" y="15"/>
                    <a:pt x="1263" y="23"/>
                    <a:pt x="1258" y="26"/>
                  </a:cubicBezTo>
                  <a:cubicBezTo>
                    <a:pt x="1255" y="29"/>
                    <a:pt x="1249" y="32"/>
                    <a:pt x="1245" y="37"/>
                  </a:cubicBezTo>
                  <a:cubicBezTo>
                    <a:pt x="1239" y="45"/>
                    <a:pt x="1242" y="48"/>
                    <a:pt x="1238" y="53"/>
                  </a:cubicBezTo>
                  <a:cubicBezTo>
                    <a:pt x="1237" y="54"/>
                    <a:pt x="1232" y="57"/>
                    <a:pt x="1230" y="59"/>
                  </a:cubicBezTo>
                  <a:cubicBezTo>
                    <a:pt x="1226" y="62"/>
                    <a:pt x="1223" y="66"/>
                    <a:pt x="1219" y="70"/>
                  </a:cubicBezTo>
                  <a:cubicBezTo>
                    <a:pt x="1211" y="80"/>
                    <a:pt x="1205" y="89"/>
                    <a:pt x="1197" y="100"/>
                  </a:cubicBezTo>
                  <a:cubicBezTo>
                    <a:pt x="1190" y="108"/>
                    <a:pt x="1185" y="109"/>
                    <a:pt x="1180" y="117"/>
                  </a:cubicBezTo>
                  <a:cubicBezTo>
                    <a:pt x="1177" y="122"/>
                    <a:pt x="1176" y="125"/>
                    <a:pt x="1177" y="127"/>
                  </a:cubicBezTo>
                  <a:cubicBezTo>
                    <a:pt x="1176" y="126"/>
                    <a:pt x="1175" y="125"/>
                    <a:pt x="1174" y="125"/>
                  </a:cubicBezTo>
                  <a:cubicBezTo>
                    <a:pt x="1172" y="125"/>
                    <a:pt x="1169" y="128"/>
                    <a:pt x="1161" y="137"/>
                  </a:cubicBezTo>
                  <a:cubicBezTo>
                    <a:pt x="1161" y="137"/>
                    <a:pt x="1161" y="138"/>
                    <a:pt x="1162" y="138"/>
                  </a:cubicBezTo>
                  <a:lnTo>
                    <a:pt x="1162" y="138"/>
                  </a:lnTo>
                  <a:cubicBezTo>
                    <a:pt x="1155" y="147"/>
                    <a:pt x="1128" y="177"/>
                    <a:pt x="1124" y="184"/>
                  </a:cubicBezTo>
                  <a:cubicBezTo>
                    <a:pt x="1124" y="184"/>
                    <a:pt x="1124" y="184"/>
                    <a:pt x="1124" y="184"/>
                  </a:cubicBezTo>
                  <a:cubicBezTo>
                    <a:pt x="1125" y="184"/>
                    <a:pt x="1127" y="184"/>
                    <a:pt x="1128" y="184"/>
                  </a:cubicBezTo>
                  <a:lnTo>
                    <a:pt x="1128" y="184"/>
                  </a:lnTo>
                  <a:cubicBezTo>
                    <a:pt x="1129" y="184"/>
                    <a:pt x="1130" y="184"/>
                    <a:pt x="1127" y="188"/>
                  </a:cubicBezTo>
                  <a:cubicBezTo>
                    <a:pt x="1122" y="194"/>
                    <a:pt x="1113" y="200"/>
                    <a:pt x="1107" y="206"/>
                  </a:cubicBezTo>
                  <a:cubicBezTo>
                    <a:pt x="1092" y="221"/>
                    <a:pt x="1074" y="240"/>
                    <a:pt x="1060" y="258"/>
                  </a:cubicBezTo>
                  <a:cubicBezTo>
                    <a:pt x="1053" y="268"/>
                    <a:pt x="1049" y="275"/>
                    <a:pt x="1041" y="285"/>
                  </a:cubicBezTo>
                  <a:cubicBezTo>
                    <a:pt x="1028" y="300"/>
                    <a:pt x="1031" y="300"/>
                    <a:pt x="1028" y="308"/>
                  </a:cubicBezTo>
                  <a:cubicBezTo>
                    <a:pt x="1028" y="308"/>
                    <a:pt x="1028" y="308"/>
                    <a:pt x="1028" y="308"/>
                  </a:cubicBezTo>
                  <a:cubicBezTo>
                    <a:pt x="1026" y="308"/>
                    <a:pt x="1005" y="323"/>
                    <a:pt x="1005" y="329"/>
                  </a:cubicBezTo>
                  <a:cubicBezTo>
                    <a:pt x="1004" y="329"/>
                    <a:pt x="1005" y="330"/>
                    <a:pt x="1005" y="330"/>
                  </a:cubicBezTo>
                  <a:cubicBezTo>
                    <a:pt x="1007" y="330"/>
                    <a:pt x="1024" y="315"/>
                    <a:pt x="1027" y="315"/>
                  </a:cubicBezTo>
                  <a:cubicBezTo>
                    <a:pt x="1027" y="315"/>
                    <a:pt x="1027" y="315"/>
                    <a:pt x="1027" y="315"/>
                  </a:cubicBezTo>
                  <a:cubicBezTo>
                    <a:pt x="1027" y="315"/>
                    <a:pt x="1008" y="332"/>
                    <a:pt x="1007" y="333"/>
                  </a:cubicBezTo>
                  <a:cubicBezTo>
                    <a:pt x="1000" y="338"/>
                    <a:pt x="991" y="345"/>
                    <a:pt x="987" y="345"/>
                  </a:cubicBezTo>
                  <a:cubicBezTo>
                    <a:pt x="986" y="345"/>
                    <a:pt x="986" y="345"/>
                    <a:pt x="985" y="345"/>
                  </a:cubicBezTo>
                  <a:lnTo>
                    <a:pt x="985" y="345"/>
                  </a:lnTo>
                  <a:cubicBezTo>
                    <a:pt x="989" y="349"/>
                    <a:pt x="971" y="366"/>
                    <a:pt x="965" y="377"/>
                  </a:cubicBezTo>
                  <a:cubicBezTo>
                    <a:pt x="958" y="386"/>
                    <a:pt x="956" y="389"/>
                    <a:pt x="954" y="389"/>
                  </a:cubicBezTo>
                  <a:cubicBezTo>
                    <a:pt x="954" y="389"/>
                    <a:pt x="953" y="388"/>
                    <a:pt x="953" y="387"/>
                  </a:cubicBezTo>
                  <a:cubicBezTo>
                    <a:pt x="953" y="386"/>
                    <a:pt x="953" y="386"/>
                    <a:pt x="952" y="386"/>
                  </a:cubicBezTo>
                  <a:cubicBezTo>
                    <a:pt x="950" y="386"/>
                    <a:pt x="944" y="394"/>
                    <a:pt x="943" y="394"/>
                  </a:cubicBezTo>
                  <a:cubicBezTo>
                    <a:pt x="943" y="394"/>
                    <a:pt x="943" y="394"/>
                    <a:pt x="943" y="394"/>
                  </a:cubicBezTo>
                  <a:lnTo>
                    <a:pt x="943" y="394"/>
                  </a:lnTo>
                  <a:lnTo>
                    <a:pt x="949" y="401"/>
                  </a:lnTo>
                  <a:cubicBezTo>
                    <a:pt x="939" y="413"/>
                    <a:pt x="929" y="412"/>
                    <a:pt x="929" y="413"/>
                  </a:cubicBezTo>
                  <a:cubicBezTo>
                    <a:pt x="923" y="422"/>
                    <a:pt x="917" y="437"/>
                    <a:pt x="907" y="445"/>
                  </a:cubicBezTo>
                  <a:cubicBezTo>
                    <a:pt x="899" y="451"/>
                    <a:pt x="869" y="480"/>
                    <a:pt x="867" y="490"/>
                  </a:cubicBezTo>
                  <a:cubicBezTo>
                    <a:pt x="867" y="494"/>
                    <a:pt x="849" y="511"/>
                    <a:pt x="845" y="519"/>
                  </a:cubicBezTo>
                  <a:cubicBezTo>
                    <a:pt x="838" y="533"/>
                    <a:pt x="832" y="530"/>
                    <a:pt x="825" y="537"/>
                  </a:cubicBezTo>
                  <a:cubicBezTo>
                    <a:pt x="817" y="546"/>
                    <a:pt x="816" y="552"/>
                    <a:pt x="808" y="561"/>
                  </a:cubicBezTo>
                  <a:cubicBezTo>
                    <a:pt x="804" y="565"/>
                    <a:pt x="802" y="567"/>
                    <a:pt x="801" y="567"/>
                  </a:cubicBezTo>
                  <a:cubicBezTo>
                    <a:pt x="801" y="567"/>
                    <a:pt x="801" y="565"/>
                    <a:pt x="801" y="564"/>
                  </a:cubicBezTo>
                  <a:cubicBezTo>
                    <a:pt x="801" y="564"/>
                    <a:pt x="801" y="564"/>
                    <a:pt x="801" y="564"/>
                  </a:cubicBezTo>
                  <a:cubicBezTo>
                    <a:pt x="799" y="564"/>
                    <a:pt x="790" y="578"/>
                    <a:pt x="789" y="579"/>
                  </a:cubicBezTo>
                  <a:cubicBezTo>
                    <a:pt x="785" y="586"/>
                    <a:pt x="783" y="587"/>
                    <a:pt x="779" y="590"/>
                  </a:cubicBezTo>
                  <a:cubicBezTo>
                    <a:pt x="769" y="601"/>
                    <a:pt x="788" y="597"/>
                    <a:pt x="771" y="607"/>
                  </a:cubicBezTo>
                  <a:cubicBezTo>
                    <a:pt x="761" y="612"/>
                    <a:pt x="749" y="628"/>
                    <a:pt x="743" y="638"/>
                  </a:cubicBezTo>
                  <a:cubicBezTo>
                    <a:pt x="736" y="651"/>
                    <a:pt x="731" y="659"/>
                    <a:pt x="722" y="663"/>
                  </a:cubicBezTo>
                  <a:cubicBezTo>
                    <a:pt x="715" y="664"/>
                    <a:pt x="699" y="694"/>
                    <a:pt x="691" y="698"/>
                  </a:cubicBezTo>
                  <a:cubicBezTo>
                    <a:pt x="691" y="698"/>
                    <a:pt x="691" y="697"/>
                    <a:pt x="692" y="697"/>
                  </a:cubicBezTo>
                  <a:lnTo>
                    <a:pt x="692" y="697"/>
                  </a:lnTo>
                  <a:cubicBezTo>
                    <a:pt x="695" y="697"/>
                    <a:pt x="678" y="725"/>
                    <a:pt x="675" y="725"/>
                  </a:cubicBezTo>
                  <a:cubicBezTo>
                    <a:pt x="674" y="725"/>
                    <a:pt x="674" y="724"/>
                    <a:pt x="675" y="721"/>
                  </a:cubicBezTo>
                  <a:cubicBezTo>
                    <a:pt x="675" y="721"/>
                    <a:pt x="674" y="721"/>
                    <a:pt x="674" y="721"/>
                  </a:cubicBezTo>
                  <a:cubicBezTo>
                    <a:pt x="669" y="721"/>
                    <a:pt x="660" y="737"/>
                    <a:pt x="652" y="747"/>
                  </a:cubicBezTo>
                  <a:cubicBezTo>
                    <a:pt x="647" y="754"/>
                    <a:pt x="640" y="763"/>
                    <a:pt x="634" y="768"/>
                  </a:cubicBezTo>
                  <a:cubicBezTo>
                    <a:pt x="631" y="772"/>
                    <a:pt x="632" y="769"/>
                    <a:pt x="627" y="774"/>
                  </a:cubicBezTo>
                  <a:cubicBezTo>
                    <a:pt x="620" y="781"/>
                    <a:pt x="601" y="806"/>
                    <a:pt x="604" y="808"/>
                  </a:cubicBezTo>
                  <a:cubicBezTo>
                    <a:pt x="603" y="807"/>
                    <a:pt x="602" y="806"/>
                    <a:pt x="601" y="806"/>
                  </a:cubicBezTo>
                  <a:cubicBezTo>
                    <a:pt x="600" y="806"/>
                    <a:pt x="597" y="808"/>
                    <a:pt x="592" y="814"/>
                  </a:cubicBezTo>
                  <a:cubicBezTo>
                    <a:pt x="586" y="820"/>
                    <a:pt x="580" y="833"/>
                    <a:pt x="577" y="834"/>
                  </a:cubicBezTo>
                  <a:cubicBezTo>
                    <a:pt x="577" y="834"/>
                    <a:pt x="571" y="842"/>
                    <a:pt x="571" y="843"/>
                  </a:cubicBezTo>
                  <a:cubicBezTo>
                    <a:pt x="572" y="843"/>
                    <a:pt x="566" y="849"/>
                    <a:pt x="564" y="850"/>
                  </a:cubicBezTo>
                  <a:cubicBezTo>
                    <a:pt x="554" y="861"/>
                    <a:pt x="539" y="875"/>
                    <a:pt x="543" y="880"/>
                  </a:cubicBezTo>
                  <a:lnTo>
                    <a:pt x="543" y="880"/>
                  </a:lnTo>
                  <a:cubicBezTo>
                    <a:pt x="543" y="879"/>
                    <a:pt x="542" y="879"/>
                    <a:pt x="541" y="879"/>
                  </a:cubicBezTo>
                  <a:cubicBezTo>
                    <a:pt x="539" y="879"/>
                    <a:pt x="536" y="880"/>
                    <a:pt x="533" y="885"/>
                  </a:cubicBezTo>
                  <a:cubicBezTo>
                    <a:pt x="529" y="894"/>
                    <a:pt x="530" y="892"/>
                    <a:pt x="522" y="904"/>
                  </a:cubicBezTo>
                  <a:cubicBezTo>
                    <a:pt x="524" y="900"/>
                    <a:pt x="525" y="898"/>
                    <a:pt x="523" y="898"/>
                  </a:cubicBezTo>
                  <a:lnTo>
                    <a:pt x="523" y="898"/>
                  </a:lnTo>
                  <a:cubicBezTo>
                    <a:pt x="521" y="898"/>
                    <a:pt x="518" y="900"/>
                    <a:pt x="515" y="904"/>
                  </a:cubicBezTo>
                  <a:cubicBezTo>
                    <a:pt x="509" y="911"/>
                    <a:pt x="503" y="919"/>
                    <a:pt x="498" y="926"/>
                  </a:cubicBezTo>
                  <a:cubicBezTo>
                    <a:pt x="487" y="940"/>
                    <a:pt x="487" y="942"/>
                    <a:pt x="489" y="945"/>
                  </a:cubicBezTo>
                  <a:cubicBezTo>
                    <a:pt x="478" y="958"/>
                    <a:pt x="480" y="954"/>
                    <a:pt x="475" y="957"/>
                  </a:cubicBezTo>
                  <a:cubicBezTo>
                    <a:pt x="475" y="957"/>
                    <a:pt x="471" y="967"/>
                    <a:pt x="472" y="967"/>
                  </a:cubicBezTo>
                  <a:cubicBezTo>
                    <a:pt x="471" y="966"/>
                    <a:pt x="470" y="966"/>
                    <a:pt x="468" y="966"/>
                  </a:cubicBezTo>
                  <a:cubicBezTo>
                    <a:pt x="466" y="966"/>
                    <a:pt x="463" y="967"/>
                    <a:pt x="459" y="967"/>
                  </a:cubicBezTo>
                  <a:cubicBezTo>
                    <a:pt x="454" y="976"/>
                    <a:pt x="451" y="983"/>
                    <a:pt x="448" y="990"/>
                  </a:cubicBezTo>
                  <a:cubicBezTo>
                    <a:pt x="443" y="1001"/>
                    <a:pt x="430" y="1015"/>
                    <a:pt x="419" y="1027"/>
                  </a:cubicBezTo>
                  <a:cubicBezTo>
                    <a:pt x="413" y="1033"/>
                    <a:pt x="392" y="1056"/>
                    <a:pt x="392" y="1059"/>
                  </a:cubicBezTo>
                  <a:cubicBezTo>
                    <a:pt x="393" y="1062"/>
                    <a:pt x="397" y="1063"/>
                    <a:pt x="399" y="1065"/>
                  </a:cubicBezTo>
                  <a:cubicBezTo>
                    <a:pt x="395" y="1070"/>
                    <a:pt x="393" y="1071"/>
                    <a:pt x="391" y="1071"/>
                  </a:cubicBezTo>
                  <a:cubicBezTo>
                    <a:pt x="389" y="1071"/>
                    <a:pt x="388" y="1068"/>
                    <a:pt x="387" y="1068"/>
                  </a:cubicBezTo>
                  <a:lnTo>
                    <a:pt x="387" y="1068"/>
                  </a:lnTo>
                  <a:cubicBezTo>
                    <a:pt x="389" y="1069"/>
                    <a:pt x="376" y="1079"/>
                    <a:pt x="374" y="1079"/>
                  </a:cubicBezTo>
                  <a:cubicBezTo>
                    <a:pt x="373" y="1079"/>
                    <a:pt x="373" y="1079"/>
                    <a:pt x="373" y="1079"/>
                  </a:cubicBezTo>
                  <a:cubicBezTo>
                    <a:pt x="373" y="1079"/>
                    <a:pt x="372" y="1078"/>
                    <a:pt x="371" y="1078"/>
                  </a:cubicBezTo>
                  <a:cubicBezTo>
                    <a:pt x="370" y="1078"/>
                    <a:pt x="368" y="1079"/>
                    <a:pt x="364" y="1084"/>
                  </a:cubicBezTo>
                  <a:lnTo>
                    <a:pt x="371" y="1091"/>
                  </a:lnTo>
                  <a:cubicBezTo>
                    <a:pt x="370" y="1090"/>
                    <a:pt x="370" y="1090"/>
                    <a:pt x="370" y="1090"/>
                  </a:cubicBezTo>
                  <a:cubicBezTo>
                    <a:pt x="365" y="1090"/>
                    <a:pt x="336" y="1124"/>
                    <a:pt x="325" y="1136"/>
                  </a:cubicBezTo>
                  <a:lnTo>
                    <a:pt x="325" y="1136"/>
                  </a:lnTo>
                  <a:cubicBezTo>
                    <a:pt x="329" y="1132"/>
                    <a:pt x="330" y="1131"/>
                    <a:pt x="332" y="1131"/>
                  </a:cubicBezTo>
                  <a:cubicBezTo>
                    <a:pt x="333" y="1131"/>
                    <a:pt x="333" y="1132"/>
                    <a:pt x="334" y="1132"/>
                  </a:cubicBezTo>
                  <a:cubicBezTo>
                    <a:pt x="321" y="1147"/>
                    <a:pt x="309" y="1148"/>
                    <a:pt x="301" y="1166"/>
                  </a:cubicBezTo>
                  <a:cubicBezTo>
                    <a:pt x="300" y="1167"/>
                    <a:pt x="293" y="1183"/>
                    <a:pt x="289" y="1183"/>
                  </a:cubicBezTo>
                  <a:cubicBezTo>
                    <a:pt x="287" y="1183"/>
                    <a:pt x="290" y="1176"/>
                    <a:pt x="288" y="1176"/>
                  </a:cubicBezTo>
                  <a:lnTo>
                    <a:pt x="288" y="1176"/>
                  </a:lnTo>
                  <a:cubicBezTo>
                    <a:pt x="288" y="1176"/>
                    <a:pt x="287" y="1177"/>
                    <a:pt x="284" y="1180"/>
                  </a:cubicBezTo>
                  <a:cubicBezTo>
                    <a:pt x="275" y="1192"/>
                    <a:pt x="274" y="1197"/>
                    <a:pt x="261" y="1210"/>
                  </a:cubicBezTo>
                  <a:cubicBezTo>
                    <a:pt x="252" y="1221"/>
                    <a:pt x="244" y="1228"/>
                    <a:pt x="234" y="1239"/>
                  </a:cubicBezTo>
                  <a:cubicBezTo>
                    <a:pt x="227" y="1248"/>
                    <a:pt x="223" y="1256"/>
                    <a:pt x="225" y="1256"/>
                  </a:cubicBezTo>
                  <a:cubicBezTo>
                    <a:pt x="226" y="1256"/>
                    <a:pt x="227" y="1255"/>
                    <a:pt x="229" y="1253"/>
                  </a:cubicBezTo>
                  <a:lnTo>
                    <a:pt x="229" y="1253"/>
                  </a:lnTo>
                  <a:cubicBezTo>
                    <a:pt x="224" y="1259"/>
                    <a:pt x="219" y="1265"/>
                    <a:pt x="214" y="1270"/>
                  </a:cubicBezTo>
                  <a:cubicBezTo>
                    <a:pt x="208" y="1277"/>
                    <a:pt x="204" y="1279"/>
                    <a:pt x="199" y="1284"/>
                  </a:cubicBezTo>
                  <a:cubicBezTo>
                    <a:pt x="195" y="1287"/>
                    <a:pt x="192" y="1292"/>
                    <a:pt x="189" y="1296"/>
                  </a:cubicBezTo>
                  <a:cubicBezTo>
                    <a:pt x="184" y="1304"/>
                    <a:pt x="186" y="1303"/>
                    <a:pt x="188" y="1304"/>
                  </a:cubicBezTo>
                  <a:cubicBezTo>
                    <a:pt x="190" y="1300"/>
                    <a:pt x="193" y="1298"/>
                    <a:pt x="194" y="1298"/>
                  </a:cubicBezTo>
                  <a:lnTo>
                    <a:pt x="194" y="1298"/>
                  </a:lnTo>
                  <a:cubicBezTo>
                    <a:pt x="194" y="1298"/>
                    <a:pt x="194" y="1299"/>
                    <a:pt x="193" y="1301"/>
                  </a:cubicBezTo>
                  <a:cubicBezTo>
                    <a:pt x="191" y="1305"/>
                    <a:pt x="186" y="1313"/>
                    <a:pt x="180" y="1318"/>
                  </a:cubicBezTo>
                  <a:cubicBezTo>
                    <a:pt x="178" y="1320"/>
                    <a:pt x="177" y="1321"/>
                    <a:pt x="177" y="1321"/>
                  </a:cubicBezTo>
                  <a:cubicBezTo>
                    <a:pt x="175" y="1321"/>
                    <a:pt x="178" y="1315"/>
                    <a:pt x="176" y="1315"/>
                  </a:cubicBezTo>
                  <a:lnTo>
                    <a:pt x="176" y="1315"/>
                  </a:lnTo>
                  <a:cubicBezTo>
                    <a:pt x="176" y="1315"/>
                    <a:pt x="174" y="1316"/>
                    <a:pt x="172" y="1319"/>
                  </a:cubicBezTo>
                  <a:cubicBezTo>
                    <a:pt x="167" y="1325"/>
                    <a:pt x="146" y="1352"/>
                    <a:pt x="149" y="1352"/>
                  </a:cubicBezTo>
                  <a:cubicBezTo>
                    <a:pt x="149" y="1352"/>
                    <a:pt x="150" y="1351"/>
                    <a:pt x="151" y="1351"/>
                  </a:cubicBezTo>
                  <a:cubicBezTo>
                    <a:pt x="155" y="1348"/>
                    <a:pt x="158" y="1346"/>
                    <a:pt x="159" y="1346"/>
                  </a:cubicBezTo>
                  <a:lnTo>
                    <a:pt x="159" y="1346"/>
                  </a:lnTo>
                  <a:cubicBezTo>
                    <a:pt x="160" y="1346"/>
                    <a:pt x="159" y="1347"/>
                    <a:pt x="157" y="1352"/>
                  </a:cubicBezTo>
                  <a:cubicBezTo>
                    <a:pt x="154" y="1358"/>
                    <a:pt x="148" y="1366"/>
                    <a:pt x="142" y="1371"/>
                  </a:cubicBezTo>
                  <a:cubicBezTo>
                    <a:pt x="140" y="1372"/>
                    <a:pt x="139" y="1372"/>
                    <a:pt x="138" y="1372"/>
                  </a:cubicBezTo>
                  <a:cubicBezTo>
                    <a:pt x="134" y="1372"/>
                    <a:pt x="136" y="1363"/>
                    <a:pt x="134" y="1363"/>
                  </a:cubicBezTo>
                  <a:lnTo>
                    <a:pt x="134" y="1363"/>
                  </a:lnTo>
                  <a:cubicBezTo>
                    <a:pt x="134" y="1363"/>
                    <a:pt x="134" y="1363"/>
                    <a:pt x="134" y="1363"/>
                  </a:cubicBezTo>
                  <a:cubicBezTo>
                    <a:pt x="129" y="1368"/>
                    <a:pt x="121" y="1378"/>
                    <a:pt x="117" y="1384"/>
                  </a:cubicBezTo>
                  <a:cubicBezTo>
                    <a:pt x="112" y="1392"/>
                    <a:pt x="119" y="1387"/>
                    <a:pt x="115" y="1394"/>
                  </a:cubicBezTo>
                  <a:cubicBezTo>
                    <a:pt x="107" y="1408"/>
                    <a:pt x="103" y="1399"/>
                    <a:pt x="95" y="1411"/>
                  </a:cubicBezTo>
                  <a:cubicBezTo>
                    <a:pt x="89" y="1421"/>
                    <a:pt x="87" y="1426"/>
                    <a:pt x="89" y="1429"/>
                  </a:cubicBezTo>
                  <a:lnTo>
                    <a:pt x="89" y="1429"/>
                  </a:lnTo>
                  <a:cubicBezTo>
                    <a:pt x="88" y="1428"/>
                    <a:pt x="87" y="1426"/>
                    <a:pt x="86" y="1426"/>
                  </a:cubicBezTo>
                  <a:cubicBezTo>
                    <a:pt x="85" y="1426"/>
                    <a:pt x="84" y="1427"/>
                    <a:pt x="82" y="1428"/>
                  </a:cubicBezTo>
                  <a:cubicBezTo>
                    <a:pt x="76" y="1431"/>
                    <a:pt x="62" y="1442"/>
                    <a:pt x="55" y="1453"/>
                  </a:cubicBezTo>
                  <a:cubicBezTo>
                    <a:pt x="55" y="1454"/>
                    <a:pt x="55" y="1454"/>
                    <a:pt x="55" y="1454"/>
                  </a:cubicBezTo>
                  <a:cubicBezTo>
                    <a:pt x="56" y="1454"/>
                    <a:pt x="59" y="1452"/>
                    <a:pt x="60" y="1452"/>
                  </a:cubicBezTo>
                  <a:lnTo>
                    <a:pt x="60" y="1452"/>
                  </a:lnTo>
                  <a:cubicBezTo>
                    <a:pt x="60" y="1452"/>
                    <a:pt x="60" y="1453"/>
                    <a:pt x="59" y="1455"/>
                  </a:cubicBezTo>
                  <a:cubicBezTo>
                    <a:pt x="55" y="1462"/>
                    <a:pt x="48" y="1470"/>
                    <a:pt x="42" y="1476"/>
                  </a:cubicBezTo>
                  <a:cubicBezTo>
                    <a:pt x="36" y="1483"/>
                    <a:pt x="29" y="1486"/>
                    <a:pt x="25" y="1492"/>
                  </a:cubicBezTo>
                  <a:cubicBezTo>
                    <a:pt x="17" y="1503"/>
                    <a:pt x="20" y="1503"/>
                    <a:pt x="11" y="1516"/>
                  </a:cubicBezTo>
                  <a:cubicBezTo>
                    <a:pt x="7" y="1524"/>
                    <a:pt x="0" y="1524"/>
                    <a:pt x="1" y="1538"/>
                  </a:cubicBezTo>
                  <a:cubicBezTo>
                    <a:pt x="3" y="1545"/>
                    <a:pt x="6" y="1547"/>
                    <a:pt x="7" y="1551"/>
                  </a:cubicBezTo>
                  <a:cubicBezTo>
                    <a:pt x="10" y="1554"/>
                    <a:pt x="13" y="1559"/>
                    <a:pt x="20" y="1567"/>
                  </a:cubicBezTo>
                  <a:lnTo>
                    <a:pt x="17" y="1569"/>
                  </a:lnTo>
                  <a:cubicBezTo>
                    <a:pt x="17" y="1570"/>
                    <a:pt x="17" y="1570"/>
                    <a:pt x="17" y="1570"/>
                  </a:cubicBezTo>
                  <a:cubicBezTo>
                    <a:pt x="16" y="1570"/>
                    <a:pt x="15" y="1569"/>
                    <a:pt x="13" y="1566"/>
                  </a:cubicBezTo>
                  <a:cubicBezTo>
                    <a:pt x="13" y="1566"/>
                    <a:pt x="13" y="1566"/>
                    <a:pt x="13" y="1566"/>
                  </a:cubicBezTo>
                  <a:lnTo>
                    <a:pt x="13" y="1566"/>
                  </a:lnTo>
                  <a:cubicBezTo>
                    <a:pt x="12" y="1566"/>
                    <a:pt x="17" y="1574"/>
                    <a:pt x="27" y="1579"/>
                  </a:cubicBezTo>
                  <a:cubicBezTo>
                    <a:pt x="35" y="1585"/>
                    <a:pt x="47" y="1586"/>
                    <a:pt x="48" y="1586"/>
                  </a:cubicBezTo>
                  <a:cubicBezTo>
                    <a:pt x="52" y="1586"/>
                    <a:pt x="55" y="1586"/>
                    <a:pt x="58" y="1586"/>
                  </a:cubicBezTo>
                  <a:cubicBezTo>
                    <a:pt x="65" y="1586"/>
                    <a:pt x="71" y="1585"/>
                    <a:pt x="78" y="1580"/>
                  </a:cubicBezTo>
                  <a:cubicBezTo>
                    <a:pt x="89" y="1573"/>
                    <a:pt x="89" y="1570"/>
                    <a:pt x="96" y="1562"/>
                  </a:cubicBezTo>
                  <a:cubicBezTo>
                    <a:pt x="103" y="1552"/>
                    <a:pt x="106" y="1550"/>
                    <a:pt x="114" y="1543"/>
                  </a:cubicBezTo>
                  <a:cubicBezTo>
                    <a:pt x="124" y="1532"/>
                    <a:pt x="125" y="1524"/>
                    <a:pt x="134" y="1514"/>
                  </a:cubicBezTo>
                  <a:cubicBezTo>
                    <a:pt x="144" y="1503"/>
                    <a:pt x="150" y="1503"/>
                    <a:pt x="158" y="1492"/>
                  </a:cubicBezTo>
                  <a:cubicBezTo>
                    <a:pt x="166" y="1483"/>
                    <a:pt x="167" y="1476"/>
                    <a:pt x="172" y="1469"/>
                  </a:cubicBezTo>
                  <a:cubicBezTo>
                    <a:pt x="176" y="1464"/>
                    <a:pt x="179" y="1462"/>
                    <a:pt x="181" y="1462"/>
                  </a:cubicBezTo>
                  <a:cubicBezTo>
                    <a:pt x="183" y="1462"/>
                    <a:pt x="185" y="1465"/>
                    <a:pt x="186" y="1466"/>
                  </a:cubicBezTo>
                  <a:cubicBezTo>
                    <a:pt x="189" y="1458"/>
                    <a:pt x="193" y="1450"/>
                    <a:pt x="196" y="1444"/>
                  </a:cubicBezTo>
                  <a:cubicBezTo>
                    <a:pt x="199" y="1436"/>
                    <a:pt x="202" y="1433"/>
                    <a:pt x="204" y="1433"/>
                  </a:cubicBezTo>
                  <a:cubicBezTo>
                    <a:pt x="205" y="1433"/>
                    <a:pt x="206" y="1434"/>
                    <a:pt x="207" y="1435"/>
                  </a:cubicBezTo>
                  <a:cubicBezTo>
                    <a:pt x="204" y="1432"/>
                    <a:pt x="230" y="1406"/>
                    <a:pt x="227" y="1402"/>
                  </a:cubicBezTo>
                  <a:cubicBezTo>
                    <a:pt x="234" y="1398"/>
                    <a:pt x="241" y="1394"/>
                    <a:pt x="248" y="1384"/>
                  </a:cubicBezTo>
                  <a:cubicBezTo>
                    <a:pt x="247" y="1382"/>
                    <a:pt x="251" y="1378"/>
                    <a:pt x="258" y="1370"/>
                  </a:cubicBezTo>
                  <a:cubicBezTo>
                    <a:pt x="267" y="1359"/>
                    <a:pt x="269" y="1351"/>
                    <a:pt x="277" y="1341"/>
                  </a:cubicBezTo>
                  <a:cubicBezTo>
                    <a:pt x="279" y="1339"/>
                    <a:pt x="302" y="1326"/>
                    <a:pt x="304" y="1318"/>
                  </a:cubicBezTo>
                  <a:cubicBezTo>
                    <a:pt x="304" y="1318"/>
                    <a:pt x="304" y="1317"/>
                    <a:pt x="302" y="1317"/>
                  </a:cubicBezTo>
                  <a:cubicBezTo>
                    <a:pt x="301" y="1317"/>
                    <a:pt x="300" y="1317"/>
                    <a:pt x="299" y="1317"/>
                  </a:cubicBezTo>
                  <a:cubicBezTo>
                    <a:pt x="296" y="1317"/>
                    <a:pt x="295" y="1317"/>
                    <a:pt x="302" y="1311"/>
                  </a:cubicBezTo>
                  <a:cubicBezTo>
                    <a:pt x="309" y="1304"/>
                    <a:pt x="311" y="1304"/>
                    <a:pt x="316" y="1294"/>
                  </a:cubicBezTo>
                  <a:cubicBezTo>
                    <a:pt x="316" y="1294"/>
                    <a:pt x="319" y="1285"/>
                    <a:pt x="320" y="1285"/>
                  </a:cubicBezTo>
                  <a:cubicBezTo>
                    <a:pt x="320" y="1285"/>
                    <a:pt x="321" y="1285"/>
                    <a:pt x="321" y="1285"/>
                  </a:cubicBezTo>
                  <a:lnTo>
                    <a:pt x="321" y="1285"/>
                  </a:lnTo>
                  <a:cubicBezTo>
                    <a:pt x="324" y="1285"/>
                    <a:pt x="320" y="1295"/>
                    <a:pt x="322" y="1295"/>
                  </a:cubicBezTo>
                  <a:cubicBezTo>
                    <a:pt x="322" y="1295"/>
                    <a:pt x="322" y="1295"/>
                    <a:pt x="323" y="1295"/>
                  </a:cubicBezTo>
                  <a:cubicBezTo>
                    <a:pt x="324" y="1293"/>
                    <a:pt x="328" y="1286"/>
                    <a:pt x="328" y="1285"/>
                  </a:cubicBezTo>
                  <a:cubicBezTo>
                    <a:pt x="331" y="1280"/>
                    <a:pt x="333" y="1277"/>
                    <a:pt x="339" y="1270"/>
                  </a:cubicBezTo>
                  <a:lnTo>
                    <a:pt x="339" y="1270"/>
                  </a:lnTo>
                  <a:cubicBezTo>
                    <a:pt x="334" y="1277"/>
                    <a:pt x="337" y="1275"/>
                    <a:pt x="338" y="1276"/>
                  </a:cubicBezTo>
                  <a:cubicBezTo>
                    <a:pt x="337" y="1274"/>
                    <a:pt x="346" y="1266"/>
                    <a:pt x="350" y="1261"/>
                  </a:cubicBezTo>
                  <a:cubicBezTo>
                    <a:pt x="350" y="1261"/>
                    <a:pt x="349" y="1260"/>
                    <a:pt x="351" y="1257"/>
                  </a:cubicBezTo>
                  <a:cubicBezTo>
                    <a:pt x="356" y="1250"/>
                    <a:pt x="365" y="1239"/>
                    <a:pt x="368" y="1239"/>
                  </a:cubicBezTo>
                  <a:cubicBezTo>
                    <a:pt x="368" y="1239"/>
                    <a:pt x="368" y="1239"/>
                    <a:pt x="368" y="1239"/>
                  </a:cubicBezTo>
                  <a:cubicBezTo>
                    <a:pt x="368" y="1239"/>
                    <a:pt x="368" y="1239"/>
                    <a:pt x="368" y="1239"/>
                  </a:cubicBezTo>
                  <a:cubicBezTo>
                    <a:pt x="372" y="1239"/>
                    <a:pt x="389" y="1220"/>
                    <a:pt x="386" y="1218"/>
                  </a:cubicBezTo>
                  <a:cubicBezTo>
                    <a:pt x="391" y="1211"/>
                    <a:pt x="406" y="1197"/>
                    <a:pt x="403" y="1195"/>
                  </a:cubicBezTo>
                  <a:cubicBezTo>
                    <a:pt x="418" y="1180"/>
                    <a:pt x="454" y="1150"/>
                    <a:pt x="459" y="1132"/>
                  </a:cubicBezTo>
                  <a:cubicBezTo>
                    <a:pt x="460" y="1133"/>
                    <a:pt x="461" y="1134"/>
                    <a:pt x="462" y="1134"/>
                  </a:cubicBezTo>
                  <a:cubicBezTo>
                    <a:pt x="469" y="1134"/>
                    <a:pt x="476" y="1105"/>
                    <a:pt x="483" y="1099"/>
                  </a:cubicBezTo>
                  <a:cubicBezTo>
                    <a:pt x="490" y="1094"/>
                    <a:pt x="496" y="1094"/>
                    <a:pt x="505" y="1079"/>
                  </a:cubicBezTo>
                  <a:cubicBezTo>
                    <a:pt x="507" y="1076"/>
                    <a:pt x="514" y="1056"/>
                    <a:pt x="514" y="1056"/>
                  </a:cubicBezTo>
                  <a:lnTo>
                    <a:pt x="514" y="1056"/>
                  </a:lnTo>
                  <a:cubicBezTo>
                    <a:pt x="515" y="1055"/>
                    <a:pt x="516" y="1055"/>
                    <a:pt x="516" y="1055"/>
                  </a:cubicBezTo>
                  <a:cubicBezTo>
                    <a:pt x="518" y="1055"/>
                    <a:pt x="518" y="1055"/>
                    <a:pt x="519" y="1055"/>
                  </a:cubicBezTo>
                  <a:cubicBezTo>
                    <a:pt x="520" y="1055"/>
                    <a:pt x="523" y="1054"/>
                    <a:pt x="530" y="1043"/>
                  </a:cubicBezTo>
                  <a:cubicBezTo>
                    <a:pt x="539" y="1032"/>
                    <a:pt x="529" y="1039"/>
                    <a:pt x="539" y="1027"/>
                  </a:cubicBezTo>
                  <a:cubicBezTo>
                    <a:pt x="540" y="1028"/>
                    <a:pt x="540" y="1031"/>
                    <a:pt x="543" y="1031"/>
                  </a:cubicBezTo>
                  <a:cubicBezTo>
                    <a:pt x="544" y="1031"/>
                    <a:pt x="545" y="1031"/>
                    <a:pt x="547" y="1029"/>
                  </a:cubicBezTo>
                  <a:cubicBezTo>
                    <a:pt x="552" y="1026"/>
                    <a:pt x="564" y="1012"/>
                    <a:pt x="562" y="1010"/>
                  </a:cubicBezTo>
                  <a:cubicBezTo>
                    <a:pt x="560" y="1008"/>
                    <a:pt x="579" y="986"/>
                    <a:pt x="583" y="981"/>
                  </a:cubicBezTo>
                  <a:cubicBezTo>
                    <a:pt x="588" y="974"/>
                    <a:pt x="605" y="954"/>
                    <a:pt x="609" y="953"/>
                  </a:cubicBezTo>
                  <a:cubicBezTo>
                    <a:pt x="616" y="951"/>
                    <a:pt x="625" y="943"/>
                    <a:pt x="634" y="928"/>
                  </a:cubicBezTo>
                  <a:cubicBezTo>
                    <a:pt x="639" y="921"/>
                    <a:pt x="637" y="919"/>
                    <a:pt x="644" y="911"/>
                  </a:cubicBezTo>
                  <a:cubicBezTo>
                    <a:pt x="650" y="903"/>
                    <a:pt x="658" y="895"/>
                    <a:pt x="665" y="888"/>
                  </a:cubicBezTo>
                  <a:cubicBezTo>
                    <a:pt x="666" y="887"/>
                    <a:pt x="693" y="858"/>
                    <a:pt x="691" y="858"/>
                  </a:cubicBezTo>
                  <a:lnTo>
                    <a:pt x="691" y="858"/>
                  </a:lnTo>
                  <a:cubicBezTo>
                    <a:pt x="691" y="858"/>
                    <a:pt x="691" y="858"/>
                    <a:pt x="691" y="858"/>
                  </a:cubicBezTo>
                  <a:cubicBezTo>
                    <a:pt x="690" y="859"/>
                    <a:pt x="690" y="859"/>
                    <a:pt x="689" y="859"/>
                  </a:cubicBezTo>
                  <a:cubicBezTo>
                    <a:pt x="684" y="859"/>
                    <a:pt x="708" y="835"/>
                    <a:pt x="716" y="826"/>
                  </a:cubicBezTo>
                  <a:cubicBezTo>
                    <a:pt x="723" y="818"/>
                    <a:pt x="729" y="810"/>
                    <a:pt x="736" y="802"/>
                  </a:cubicBezTo>
                  <a:cubicBezTo>
                    <a:pt x="740" y="797"/>
                    <a:pt x="741" y="796"/>
                    <a:pt x="741" y="796"/>
                  </a:cubicBezTo>
                  <a:lnTo>
                    <a:pt x="741" y="796"/>
                  </a:lnTo>
                  <a:cubicBezTo>
                    <a:pt x="740" y="796"/>
                    <a:pt x="740" y="796"/>
                    <a:pt x="739" y="796"/>
                  </a:cubicBezTo>
                  <a:cubicBezTo>
                    <a:pt x="739" y="796"/>
                    <a:pt x="739" y="796"/>
                    <a:pt x="739" y="796"/>
                  </a:cubicBezTo>
                  <a:cubicBezTo>
                    <a:pt x="737" y="796"/>
                    <a:pt x="750" y="783"/>
                    <a:pt x="751" y="782"/>
                  </a:cubicBezTo>
                  <a:cubicBezTo>
                    <a:pt x="756" y="777"/>
                    <a:pt x="760" y="772"/>
                    <a:pt x="764" y="767"/>
                  </a:cubicBezTo>
                  <a:cubicBezTo>
                    <a:pt x="768" y="761"/>
                    <a:pt x="779" y="743"/>
                    <a:pt x="782" y="743"/>
                  </a:cubicBezTo>
                  <a:cubicBezTo>
                    <a:pt x="782" y="743"/>
                    <a:pt x="783" y="743"/>
                    <a:pt x="783" y="743"/>
                  </a:cubicBezTo>
                  <a:cubicBezTo>
                    <a:pt x="783" y="743"/>
                    <a:pt x="783" y="743"/>
                    <a:pt x="783" y="743"/>
                  </a:cubicBezTo>
                  <a:cubicBezTo>
                    <a:pt x="788" y="743"/>
                    <a:pt x="799" y="729"/>
                    <a:pt x="805" y="720"/>
                  </a:cubicBezTo>
                  <a:cubicBezTo>
                    <a:pt x="813" y="711"/>
                    <a:pt x="802" y="719"/>
                    <a:pt x="812" y="706"/>
                  </a:cubicBezTo>
                  <a:lnTo>
                    <a:pt x="812" y="706"/>
                  </a:lnTo>
                  <a:cubicBezTo>
                    <a:pt x="813" y="707"/>
                    <a:pt x="814" y="708"/>
                    <a:pt x="815" y="708"/>
                  </a:cubicBezTo>
                  <a:cubicBezTo>
                    <a:pt x="816" y="708"/>
                    <a:pt x="818" y="707"/>
                    <a:pt x="822" y="702"/>
                  </a:cubicBezTo>
                  <a:cubicBezTo>
                    <a:pt x="825" y="698"/>
                    <a:pt x="826" y="697"/>
                    <a:pt x="824" y="697"/>
                  </a:cubicBezTo>
                  <a:lnTo>
                    <a:pt x="824" y="697"/>
                  </a:lnTo>
                  <a:cubicBezTo>
                    <a:pt x="821" y="697"/>
                    <a:pt x="803" y="709"/>
                    <a:pt x="798" y="715"/>
                  </a:cubicBezTo>
                  <a:cubicBezTo>
                    <a:pt x="790" y="722"/>
                    <a:pt x="780" y="736"/>
                    <a:pt x="777" y="736"/>
                  </a:cubicBezTo>
                  <a:cubicBezTo>
                    <a:pt x="777" y="736"/>
                    <a:pt x="777" y="736"/>
                    <a:pt x="777" y="736"/>
                  </a:cubicBezTo>
                  <a:cubicBezTo>
                    <a:pt x="771" y="742"/>
                    <a:pt x="761" y="756"/>
                    <a:pt x="757" y="756"/>
                  </a:cubicBezTo>
                  <a:cubicBezTo>
                    <a:pt x="757" y="756"/>
                    <a:pt x="757" y="756"/>
                    <a:pt x="757" y="756"/>
                  </a:cubicBezTo>
                  <a:lnTo>
                    <a:pt x="757" y="756"/>
                  </a:lnTo>
                  <a:cubicBezTo>
                    <a:pt x="757" y="756"/>
                    <a:pt x="757" y="757"/>
                    <a:pt x="758" y="757"/>
                  </a:cubicBezTo>
                  <a:cubicBezTo>
                    <a:pt x="759" y="757"/>
                    <a:pt x="759" y="757"/>
                    <a:pt x="760" y="757"/>
                  </a:cubicBezTo>
                  <a:cubicBezTo>
                    <a:pt x="763" y="757"/>
                    <a:pt x="765" y="757"/>
                    <a:pt x="761" y="762"/>
                  </a:cubicBezTo>
                  <a:cubicBezTo>
                    <a:pt x="754" y="770"/>
                    <a:pt x="739" y="780"/>
                    <a:pt x="733" y="789"/>
                  </a:cubicBezTo>
                  <a:cubicBezTo>
                    <a:pt x="732" y="790"/>
                    <a:pt x="733" y="791"/>
                    <a:pt x="733" y="791"/>
                  </a:cubicBezTo>
                  <a:cubicBezTo>
                    <a:pt x="734" y="791"/>
                    <a:pt x="736" y="790"/>
                    <a:pt x="737" y="789"/>
                  </a:cubicBezTo>
                  <a:lnTo>
                    <a:pt x="737" y="789"/>
                  </a:lnTo>
                  <a:cubicBezTo>
                    <a:pt x="738" y="791"/>
                    <a:pt x="731" y="800"/>
                    <a:pt x="726" y="805"/>
                  </a:cubicBezTo>
                  <a:cubicBezTo>
                    <a:pt x="722" y="811"/>
                    <a:pt x="713" y="820"/>
                    <a:pt x="710" y="820"/>
                  </a:cubicBezTo>
                  <a:cubicBezTo>
                    <a:pt x="710" y="820"/>
                    <a:pt x="710" y="820"/>
                    <a:pt x="710" y="818"/>
                  </a:cubicBezTo>
                  <a:cubicBezTo>
                    <a:pt x="712" y="812"/>
                    <a:pt x="729" y="792"/>
                    <a:pt x="725" y="792"/>
                  </a:cubicBezTo>
                  <a:lnTo>
                    <a:pt x="725" y="792"/>
                  </a:lnTo>
                  <a:cubicBezTo>
                    <a:pt x="725" y="792"/>
                    <a:pt x="725" y="792"/>
                    <a:pt x="724" y="792"/>
                  </a:cubicBezTo>
                  <a:cubicBezTo>
                    <a:pt x="715" y="796"/>
                    <a:pt x="708" y="808"/>
                    <a:pt x="707" y="813"/>
                  </a:cubicBezTo>
                  <a:cubicBezTo>
                    <a:pt x="706" y="821"/>
                    <a:pt x="675" y="855"/>
                    <a:pt x="670" y="855"/>
                  </a:cubicBezTo>
                  <a:cubicBezTo>
                    <a:pt x="670" y="855"/>
                    <a:pt x="670" y="855"/>
                    <a:pt x="670" y="855"/>
                  </a:cubicBezTo>
                  <a:lnTo>
                    <a:pt x="670" y="855"/>
                  </a:lnTo>
                  <a:cubicBezTo>
                    <a:pt x="671" y="856"/>
                    <a:pt x="675" y="856"/>
                    <a:pt x="671" y="861"/>
                  </a:cubicBezTo>
                  <a:cubicBezTo>
                    <a:pt x="666" y="868"/>
                    <a:pt x="656" y="880"/>
                    <a:pt x="658" y="882"/>
                  </a:cubicBezTo>
                  <a:lnTo>
                    <a:pt x="658" y="882"/>
                  </a:lnTo>
                  <a:cubicBezTo>
                    <a:pt x="658" y="882"/>
                    <a:pt x="657" y="882"/>
                    <a:pt x="657" y="882"/>
                  </a:cubicBezTo>
                  <a:cubicBezTo>
                    <a:pt x="650" y="882"/>
                    <a:pt x="608" y="933"/>
                    <a:pt x="598" y="945"/>
                  </a:cubicBezTo>
                  <a:cubicBezTo>
                    <a:pt x="578" y="968"/>
                    <a:pt x="567" y="986"/>
                    <a:pt x="557" y="1006"/>
                  </a:cubicBezTo>
                  <a:cubicBezTo>
                    <a:pt x="558" y="1004"/>
                    <a:pt x="565" y="989"/>
                    <a:pt x="563" y="989"/>
                  </a:cubicBezTo>
                  <a:lnTo>
                    <a:pt x="563" y="989"/>
                  </a:lnTo>
                  <a:cubicBezTo>
                    <a:pt x="563" y="989"/>
                    <a:pt x="562" y="989"/>
                    <a:pt x="562" y="990"/>
                  </a:cubicBezTo>
                  <a:cubicBezTo>
                    <a:pt x="561" y="990"/>
                    <a:pt x="555" y="999"/>
                    <a:pt x="554" y="999"/>
                  </a:cubicBezTo>
                  <a:cubicBezTo>
                    <a:pt x="552" y="1001"/>
                    <a:pt x="552" y="1001"/>
                    <a:pt x="552" y="1001"/>
                  </a:cubicBezTo>
                  <a:cubicBezTo>
                    <a:pt x="552" y="1001"/>
                    <a:pt x="552" y="1001"/>
                    <a:pt x="552" y="1001"/>
                  </a:cubicBezTo>
                  <a:cubicBezTo>
                    <a:pt x="551" y="1001"/>
                    <a:pt x="551" y="1001"/>
                    <a:pt x="550" y="1001"/>
                  </a:cubicBezTo>
                  <a:cubicBezTo>
                    <a:pt x="545" y="1003"/>
                    <a:pt x="537" y="1011"/>
                    <a:pt x="539" y="1015"/>
                  </a:cubicBezTo>
                  <a:cubicBezTo>
                    <a:pt x="541" y="1016"/>
                    <a:pt x="543" y="1015"/>
                    <a:pt x="535" y="1025"/>
                  </a:cubicBezTo>
                  <a:cubicBezTo>
                    <a:pt x="530" y="1030"/>
                    <a:pt x="526" y="1036"/>
                    <a:pt x="522" y="1041"/>
                  </a:cubicBezTo>
                  <a:cubicBezTo>
                    <a:pt x="518" y="1045"/>
                    <a:pt x="517" y="1043"/>
                    <a:pt x="516" y="1045"/>
                  </a:cubicBezTo>
                  <a:lnTo>
                    <a:pt x="494" y="1070"/>
                  </a:lnTo>
                  <a:cubicBezTo>
                    <a:pt x="486" y="1080"/>
                    <a:pt x="487" y="1083"/>
                    <a:pt x="490" y="1083"/>
                  </a:cubicBezTo>
                  <a:cubicBezTo>
                    <a:pt x="492" y="1083"/>
                    <a:pt x="493" y="1083"/>
                    <a:pt x="494" y="1082"/>
                  </a:cubicBezTo>
                  <a:lnTo>
                    <a:pt x="494" y="1082"/>
                  </a:lnTo>
                  <a:cubicBezTo>
                    <a:pt x="487" y="1089"/>
                    <a:pt x="470" y="1100"/>
                    <a:pt x="463" y="1107"/>
                  </a:cubicBezTo>
                  <a:cubicBezTo>
                    <a:pt x="457" y="1112"/>
                    <a:pt x="453" y="1116"/>
                    <a:pt x="454" y="1116"/>
                  </a:cubicBezTo>
                  <a:cubicBezTo>
                    <a:pt x="455" y="1116"/>
                    <a:pt x="456" y="1116"/>
                    <a:pt x="459" y="1114"/>
                  </a:cubicBezTo>
                  <a:cubicBezTo>
                    <a:pt x="461" y="1112"/>
                    <a:pt x="465" y="1110"/>
                    <a:pt x="467" y="1110"/>
                  </a:cubicBezTo>
                  <a:lnTo>
                    <a:pt x="467" y="1110"/>
                  </a:lnTo>
                  <a:cubicBezTo>
                    <a:pt x="468" y="1110"/>
                    <a:pt x="467" y="1112"/>
                    <a:pt x="461" y="1118"/>
                  </a:cubicBezTo>
                  <a:cubicBezTo>
                    <a:pt x="453" y="1125"/>
                    <a:pt x="447" y="1131"/>
                    <a:pt x="440" y="1136"/>
                  </a:cubicBezTo>
                  <a:cubicBezTo>
                    <a:pt x="440" y="1136"/>
                    <a:pt x="434" y="1139"/>
                    <a:pt x="433" y="1141"/>
                  </a:cubicBezTo>
                  <a:cubicBezTo>
                    <a:pt x="434" y="1140"/>
                    <a:pt x="436" y="1140"/>
                    <a:pt x="437" y="1140"/>
                  </a:cubicBezTo>
                  <a:cubicBezTo>
                    <a:pt x="439" y="1140"/>
                    <a:pt x="441" y="1141"/>
                    <a:pt x="440" y="1142"/>
                  </a:cubicBezTo>
                  <a:cubicBezTo>
                    <a:pt x="440" y="1145"/>
                    <a:pt x="421" y="1157"/>
                    <a:pt x="420" y="1159"/>
                  </a:cubicBezTo>
                  <a:cubicBezTo>
                    <a:pt x="411" y="1164"/>
                    <a:pt x="409" y="1166"/>
                    <a:pt x="410" y="1166"/>
                  </a:cubicBezTo>
                  <a:cubicBezTo>
                    <a:pt x="412" y="1166"/>
                    <a:pt x="426" y="1159"/>
                    <a:pt x="427" y="1159"/>
                  </a:cubicBezTo>
                  <a:cubicBezTo>
                    <a:pt x="427" y="1159"/>
                    <a:pt x="427" y="1159"/>
                    <a:pt x="427" y="1159"/>
                  </a:cubicBezTo>
                  <a:cubicBezTo>
                    <a:pt x="425" y="1163"/>
                    <a:pt x="400" y="1180"/>
                    <a:pt x="404" y="1182"/>
                  </a:cubicBezTo>
                  <a:cubicBezTo>
                    <a:pt x="404" y="1182"/>
                    <a:pt x="404" y="1182"/>
                    <a:pt x="403" y="1182"/>
                  </a:cubicBezTo>
                  <a:cubicBezTo>
                    <a:pt x="398" y="1182"/>
                    <a:pt x="358" y="1232"/>
                    <a:pt x="351" y="1242"/>
                  </a:cubicBezTo>
                  <a:cubicBezTo>
                    <a:pt x="341" y="1254"/>
                    <a:pt x="335" y="1263"/>
                    <a:pt x="326" y="1274"/>
                  </a:cubicBezTo>
                  <a:cubicBezTo>
                    <a:pt x="320" y="1282"/>
                    <a:pt x="313" y="1284"/>
                    <a:pt x="309" y="1291"/>
                  </a:cubicBezTo>
                  <a:cubicBezTo>
                    <a:pt x="307" y="1296"/>
                    <a:pt x="303" y="1305"/>
                    <a:pt x="298" y="1311"/>
                  </a:cubicBezTo>
                  <a:lnTo>
                    <a:pt x="298" y="1311"/>
                  </a:lnTo>
                  <a:cubicBezTo>
                    <a:pt x="299" y="1310"/>
                    <a:pt x="303" y="1297"/>
                    <a:pt x="301" y="1297"/>
                  </a:cubicBezTo>
                  <a:lnTo>
                    <a:pt x="301" y="1297"/>
                  </a:lnTo>
                  <a:cubicBezTo>
                    <a:pt x="300" y="1297"/>
                    <a:pt x="298" y="1299"/>
                    <a:pt x="296" y="1304"/>
                  </a:cubicBezTo>
                  <a:cubicBezTo>
                    <a:pt x="291" y="1311"/>
                    <a:pt x="281" y="1323"/>
                    <a:pt x="282" y="1325"/>
                  </a:cubicBezTo>
                  <a:cubicBezTo>
                    <a:pt x="284" y="1328"/>
                    <a:pt x="270" y="1339"/>
                    <a:pt x="272" y="1342"/>
                  </a:cubicBezTo>
                  <a:cubicBezTo>
                    <a:pt x="271" y="1341"/>
                    <a:pt x="270" y="1341"/>
                    <a:pt x="269" y="1341"/>
                  </a:cubicBezTo>
                  <a:cubicBezTo>
                    <a:pt x="267" y="1341"/>
                    <a:pt x="263" y="1344"/>
                    <a:pt x="255" y="1352"/>
                  </a:cubicBezTo>
                  <a:cubicBezTo>
                    <a:pt x="248" y="1359"/>
                    <a:pt x="252" y="1367"/>
                    <a:pt x="246" y="1377"/>
                  </a:cubicBezTo>
                  <a:cubicBezTo>
                    <a:pt x="237" y="1392"/>
                    <a:pt x="229" y="1395"/>
                    <a:pt x="224" y="1395"/>
                  </a:cubicBezTo>
                  <a:cubicBezTo>
                    <a:pt x="220" y="1395"/>
                    <a:pt x="218" y="1393"/>
                    <a:pt x="217" y="1393"/>
                  </a:cubicBezTo>
                  <a:cubicBezTo>
                    <a:pt x="213" y="1404"/>
                    <a:pt x="207" y="1414"/>
                    <a:pt x="200" y="1428"/>
                  </a:cubicBezTo>
                  <a:cubicBezTo>
                    <a:pt x="195" y="1431"/>
                    <a:pt x="191" y="1433"/>
                    <a:pt x="184" y="1438"/>
                  </a:cubicBezTo>
                  <a:cubicBezTo>
                    <a:pt x="186" y="1441"/>
                    <a:pt x="174" y="1452"/>
                    <a:pt x="170" y="1459"/>
                  </a:cubicBezTo>
                  <a:cubicBezTo>
                    <a:pt x="167" y="1462"/>
                    <a:pt x="158" y="1478"/>
                    <a:pt x="159" y="1478"/>
                  </a:cubicBezTo>
                  <a:cubicBezTo>
                    <a:pt x="159" y="1478"/>
                    <a:pt x="159" y="1478"/>
                    <a:pt x="159" y="1478"/>
                  </a:cubicBezTo>
                  <a:lnTo>
                    <a:pt x="159" y="1478"/>
                  </a:lnTo>
                  <a:cubicBezTo>
                    <a:pt x="158" y="1479"/>
                    <a:pt x="157" y="1479"/>
                    <a:pt x="156" y="1479"/>
                  </a:cubicBezTo>
                  <a:cubicBezTo>
                    <a:pt x="155" y="1479"/>
                    <a:pt x="154" y="1478"/>
                    <a:pt x="153" y="1478"/>
                  </a:cubicBezTo>
                  <a:cubicBezTo>
                    <a:pt x="151" y="1478"/>
                    <a:pt x="149" y="1480"/>
                    <a:pt x="141" y="1491"/>
                  </a:cubicBezTo>
                  <a:cubicBezTo>
                    <a:pt x="131" y="1505"/>
                    <a:pt x="126" y="1510"/>
                    <a:pt x="124" y="1510"/>
                  </a:cubicBezTo>
                  <a:cubicBezTo>
                    <a:pt x="123" y="1510"/>
                    <a:pt x="122" y="1509"/>
                    <a:pt x="122" y="1509"/>
                  </a:cubicBezTo>
                  <a:cubicBezTo>
                    <a:pt x="115" y="1517"/>
                    <a:pt x="119" y="1515"/>
                    <a:pt x="117" y="1519"/>
                  </a:cubicBezTo>
                  <a:cubicBezTo>
                    <a:pt x="114" y="1525"/>
                    <a:pt x="103" y="1536"/>
                    <a:pt x="98" y="1544"/>
                  </a:cubicBezTo>
                  <a:cubicBezTo>
                    <a:pt x="94" y="1551"/>
                    <a:pt x="100" y="1547"/>
                    <a:pt x="97" y="1552"/>
                  </a:cubicBezTo>
                  <a:cubicBezTo>
                    <a:pt x="95" y="1557"/>
                    <a:pt x="87" y="1565"/>
                    <a:pt x="88" y="1566"/>
                  </a:cubicBezTo>
                  <a:lnTo>
                    <a:pt x="88" y="1566"/>
                  </a:lnTo>
                  <a:cubicBezTo>
                    <a:pt x="87" y="1565"/>
                    <a:pt x="86" y="1565"/>
                    <a:pt x="86" y="1565"/>
                  </a:cubicBezTo>
                  <a:cubicBezTo>
                    <a:pt x="85" y="1565"/>
                    <a:pt x="84" y="1567"/>
                    <a:pt x="76" y="1572"/>
                  </a:cubicBezTo>
                  <a:cubicBezTo>
                    <a:pt x="70" y="1577"/>
                    <a:pt x="62" y="1579"/>
                    <a:pt x="54" y="1579"/>
                  </a:cubicBezTo>
                  <a:cubicBezTo>
                    <a:pt x="52" y="1579"/>
                    <a:pt x="51" y="1579"/>
                    <a:pt x="49" y="1579"/>
                  </a:cubicBezTo>
                  <a:cubicBezTo>
                    <a:pt x="49" y="1577"/>
                    <a:pt x="49" y="1575"/>
                    <a:pt x="59" y="1574"/>
                  </a:cubicBezTo>
                  <a:cubicBezTo>
                    <a:pt x="62" y="1573"/>
                    <a:pt x="68" y="1572"/>
                    <a:pt x="67" y="1570"/>
                  </a:cubicBezTo>
                  <a:lnTo>
                    <a:pt x="67" y="1570"/>
                  </a:lnTo>
                  <a:cubicBezTo>
                    <a:pt x="60" y="1573"/>
                    <a:pt x="54" y="1574"/>
                    <a:pt x="49" y="1574"/>
                  </a:cubicBezTo>
                  <a:cubicBezTo>
                    <a:pt x="46" y="1574"/>
                    <a:pt x="44" y="1574"/>
                    <a:pt x="42" y="1573"/>
                  </a:cubicBezTo>
                  <a:cubicBezTo>
                    <a:pt x="35" y="1572"/>
                    <a:pt x="29" y="1572"/>
                    <a:pt x="20" y="1564"/>
                  </a:cubicBezTo>
                  <a:cubicBezTo>
                    <a:pt x="16" y="1557"/>
                    <a:pt x="15" y="1555"/>
                    <a:pt x="16" y="1555"/>
                  </a:cubicBezTo>
                  <a:lnTo>
                    <a:pt x="16" y="1555"/>
                  </a:lnTo>
                  <a:cubicBezTo>
                    <a:pt x="17" y="1555"/>
                    <a:pt x="23" y="1560"/>
                    <a:pt x="24" y="1560"/>
                  </a:cubicBezTo>
                  <a:cubicBezTo>
                    <a:pt x="24" y="1560"/>
                    <a:pt x="24" y="1560"/>
                    <a:pt x="24" y="1560"/>
                  </a:cubicBezTo>
                  <a:cubicBezTo>
                    <a:pt x="23" y="1560"/>
                    <a:pt x="14" y="1546"/>
                    <a:pt x="15" y="1546"/>
                  </a:cubicBezTo>
                  <a:cubicBezTo>
                    <a:pt x="13" y="1538"/>
                    <a:pt x="13" y="1535"/>
                    <a:pt x="16" y="1527"/>
                  </a:cubicBezTo>
                  <a:cubicBezTo>
                    <a:pt x="19" y="1522"/>
                    <a:pt x="25" y="1515"/>
                    <a:pt x="29" y="1509"/>
                  </a:cubicBezTo>
                  <a:cubicBezTo>
                    <a:pt x="33" y="1505"/>
                    <a:pt x="34" y="1502"/>
                    <a:pt x="33" y="1502"/>
                  </a:cubicBezTo>
                  <a:lnTo>
                    <a:pt x="33" y="1502"/>
                  </a:lnTo>
                  <a:cubicBezTo>
                    <a:pt x="32" y="1502"/>
                    <a:pt x="31" y="1502"/>
                    <a:pt x="30" y="1503"/>
                  </a:cubicBezTo>
                  <a:cubicBezTo>
                    <a:pt x="34" y="1497"/>
                    <a:pt x="34" y="1496"/>
                    <a:pt x="36" y="1494"/>
                  </a:cubicBezTo>
                  <a:cubicBezTo>
                    <a:pt x="37" y="1493"/>
                    <a:pt x="37" y="1493"/>
                    <a:pt x="37" y="1493"/>
                  </a:cubicBezTo>
                  <a:cubicBezTo>
                    <a:pt x="38" y="1493"/>
                    <a:pt x="39" y="1498"/>
                    <a:pt x="40" y="1498"/>
                  </a:cubicBezTo>
                  <a:cubicBezTo>
                    <a:pt x="41" y="1498"/>
                    <a:pt x="45" y="1493"/>
                    <a:pt x="48" y="1489"/>
                  </a:cubicBezTo>
                  <a:cubicBezTo>
                    <a:pt x="61" y="1470"/>
                    <a:pt x="53" y="1469"/>
                    <a:pt x="69" y="1449"/>
                  </a:cubicBezTo>
                  <a:cubicBezTo>
                    <a:pt x="70" y="1451"/>
                    <a:pt x="71" y="1452"/>
                    <a:pt x="73" y="1452"/>
                  </a:cubicBezTo>
                  <a:cubicBezTo>
                    <a:pt x="74" y="1452"/>
                    <a:pt x="75" y="1452"/>
                    <a:pt x="76" y="1451"/>
                  </a:cubicBezTo>
                  <a:cubicBezTo>
                    <a:pt x="85" y="1447"/>
                    <a:pt x="93" y="1434"/>
                    <a:pt x="91" y="1431"/>
                  </a:cubicBezTo>
                  <a:lnTo>
                    <a:pt x="91" y="1431"/>
                  </a:lnTo>
                  <a:cubicBezTo>
                    <a:pt x="92" y="1431"/>
                    <a:pt x="92" y="1432"/>
                    <a:pt x="93" y="1432"/>
                  </a:cubicBezTo>
                  <a:cubicBezTo>
                    <a:pt x="95" y="1432"/>
                    <a:pt x="100" y="1429"/>
                    <a:pt x="107" y="1421"/>
                  </a:cubicBezTo>
                  <a:cubicBezTo>
                    <a:pt x="106" y="1420"/>
                    <a:pt x="95" y="1420"/>
                    <a:pt x="108" y="1410"/>
                  </a:cubicBezTo>
                  <a:cubicBezTo>
                    <a:pt x="115" y="1405"/>
                    <a:pt x="118" y="1407"/>
                    <a:pt x="128" y="1395"/>
                  </a:cubicBezTo>
                  <a:cubicBezTo>
                    <a:pt x="134" y="1388"/>
                    <a:pt x="135" y="1384"/>
                    <a:pt x="142" y="1376"/>
                  </a:cubicBezTo>
                  <a:cubicBezTo>
                    <a:pt x="142" y="1376"/>
                    <a:pt x="142" y="1376"/>
                    <a:pt x="142" y="1376"/>
                  </a:cubicBezTo>
                  <a:cubicBezTo>
                    <a:pt x="146" y="1376"/>
                    <a:pt x="172" y="1344"/>
                    <a:pt x="176" y="1338"/>
                  </a:cubicBezTo>
                  <a:cubicBezTo>
                    <a:pt x="179" y="1335"/>
                    <a:pt x="179" y="1334"/>
                    <a:pt x="178" y="1334"/>
                  </a:cubicBezTo>
                  <a:lnTo>
                    <a:pt x="178" y="1334"/>
                  </a:lnTo>
                  <a:cubicBezTo>
                    <a:pt x="177" y="1334"/>
                    <a:pt x="173" y="1336"/>
                    <a:pt x="172" y="1336"/>
                  </a:cubicBezTo>
                  <a:cubicBezTo>
                    <a:pt x="171" y="1336"/>
                    <a:pt x="171" y="1336"/>
                    <a:pt x="172" y="1335"/>
                  </a:cubicBezTo>
                  <a:cubicBezTo>
                    <a:pt x="177" y="1325"/>
                    <a:pt x="190" y="1322"/>
                    <a:pt x="192" y="1321"/>
                  </a:cubicBezTo>
                  <a:cubicBezTo>
                    <a:pt x="195" y="1321"/>
                    <a:pt x="208" y="1304"/>
                    <a:pt x="213" y="1299"/>
                  </a:cubicBezTo>
                  <a:cubicBezTo>
                    <a:pt x="223" y="1286"/>
                    <a:pt x="234" y="1272"/>
                    <a:pt x="244" y="1259"/>
                  </a:cubicBezTo>
                  <a:cubicBezTo>
                    <a:pt x="247" y="1255"/>
                    <a:pt x="263" y="1229"/>
                    <a:pt x="266" y="1228"/>
                  </a:cubicBezTo>
                  <a:cubicBezTo>
                    <a:pt x="266" y="1227"/>
                    <a:pt x="266" y="1227"/>
                    <a:pt x="266" y="1227"/>
                  </a:cubicBezTo>
                  <a:lnTo>
                    <a:pt x="266" y="1227"/>
                  </a:lnTo>
                  <a:cubicBezTo>
                    <a:pt x="268" y="1227"/>
                    <a:pt x="258" y="1246"/>
                    <a:pt x="260" y="1246"/>
                  </a:cubicBezTo>
                  <a:cubicBezTo>
                    <a:pt x="260" y="1246"/>
                    <a:pt x="260" y="1246"/>
                    <a:pt x="261" y="1244"/>
                  </a:cubicBezTo>
                  <a:cubicBezTo>
                    <a:pt x="268" y="1235"/>
                    <a:pt x="294" y="1198"/>
                    <a:pt x="292" y="1196"/>
                  </a:cubicBezTo>
                  <a:lnTo>
                    <a:pt x="292" y="1196"/>
                  </a:lnTo>
                  <a:cubicBezTo>
                    <a:pt x="292" y="1197"/>
                    <a:pt x="293" y="1197"/>
                    <a:pt x="294" y="1197"/>
                  </a:cubicBezTo>
                  <a:cubicBezTo>
                    <a:pt x="297" y="1197"/>
                    <a:pt x="302" y="1191"/>
                    <a:pt x="309" y="1183"/>
                  </a:cubicBezTo>
                  <a:cubicBezTo>
                    <a:pt x="316" y="1176"/>
                    <a:pt x="323" y="1167"/>
                    <a:pt x="328" y="1160"/>
                  </a:cubicBezTo>
                  <a:cubicBezTo>
                    <a:pt x="332" y="1153"/>
                    <a:pt x="332" y="1151"/>
                    <a:pt x="337" y="1144"/>
                  </a:cubicBezTo>
                  <a:cubicBezTo>
                    <a:pt x="351" y="1125"/>
                    <a:pt x="363" y="1117"/>
                    <a:pt x="377" y="1104"/>
                  </a:cubicBezTo>
                  <a:cubicBezTo>
                    <a:pt x="380" y="1099"/>
                    <a:pt x="380" y="1099"/>
                    <a:pt x="379" y="1098"/>
                  </a:cubicBezTo>
                  <a:cubicBezTo>
                    <a:pt x="384" y="1093"/>
                    <a:pt x="388" y="1087"/>
                    <a:pt x="392" y="1082"/>
                  </a:cubicBezTo>
                  <a:cubicBezTo>
                    <a:pt x="401" y="1072"/>
                    <a:pt x="406" y="1063"/>
                    <a:pt x="415" y="1052"/>
                  </a:cubicBezTo>
                  <a:cubicBezTo>
                    <a:pt x="424" y="1043"/>
                    <a:pt x="429" y="1037"/>
                    <a:pt x="437" y="1029"/>
                  </a:cubicBezTo>
                  <a:cubicBezTo>
                    <a:pt x="440" y="1024"/>
                    <a:pt x="448" y="1016"/>
                    <a:pt x="450" y="1012"/>
                  </a:cubicBezTo>
                  <a:cubicBezTo>
                    <a:pt x="453" y="1005"/>
                    <a:pt x="478" y="978"/>
                    <a:pt x="486" y="968"/>
                  </a:cubicBezTo>
                  <a:cubicBezTo>
                    <a:pt x="489" y="964"/>
                    <a:pt x="510" y="933"/>
                    <a:pt x="512" y="932"/>
                  </a:cubicBezTo>
                  <a:cubicBezTo>
                    <a:pt x="512" y="932"/>
                    <a:pt x="512" y="932"/>
                    <a:pt x="512" y="932"/>
                  </a:cubicBezTo>
                  <a:lnTo>
                    <a:pt x="512" y="932"/>
                  </a:lnTo>
                  <a:cubicBezTo>
                    <a:pt x="513" y="932"/>
                    <a:pt x="512" y="937"/>
                    <a:pt x="511" y="939"/>
                  </a:cubicBezTo>
                  <a:lnTo>
                    <a:pt x="511" y="939"/>
                  </a:lnTo>
                  <a:lnTo>
                    <a:pt x="521" y="924"/>
                  </a:lnTo>
                  <a:cubicBezTo>
                    <a:pt x="523" y="922"/>
                    <a:pt x="527" y="909"/>
                    <a:pt x="530" y="907"/>
                  </a:cubicBezTo>
                  <a:cubicBezTo>
                    <a:pt x="530" y="907"/>
                    <a:pt x="530" y="907"/>
                    <a:pt x="530" y="907"/>
                  </a:cubicBezTo>
                  <a:cubicBezTo>
                    <a:pt x="531" y="907"/>
                    <a:pt x="532" y="907"/>
                    <a:pt x="533" y="907"/>
                  </a:cubicBezTo>
                  <a:cubicBezTo>
                    <a:pt x="533" y="907"/>
                    <a:pt x="534" y="907"/>
                    <a:pt x="535" y="906"/>
                  </a:cubicBezTo>
                  <a:cubicBezTo>
                    <a:pt x="540" y="902"/>
                    <a:pt x="547" y="893"/>
                    <a:pt x="551" y="888"/>
                  </a:cubicBezTo>
                  <a:cubicBezTo>
                    <a:pt x="557" y="880"/>
                    <a:pt x="566" y="867"/>
                    <a:pt x="570" y="867"/>
                  </a:cubicBezTo>
                  <a:cubicBezTo>
                    <a:pt x="570" y="867"/>
                    <a:pt x="570" y="867"/>
                    <a:pt x="571" y="867"/>
                  </a:cubicBezTo>
                  <a:cubicBezTo>
                    <a:pt x="570" y="866"/>
                    <a:pt x="574" y="857"/>
                    <a:pt x="573" y="857"/>
                  </a:cubicBezTo>
                  <a:lnTo>
                    <a:pt x="573" y="857"/>
                  </a:lnTo>
                  <a:cubicBezTo>
                    <a:pt x="573" y="857"/>
                    <a:pt x="573" y="857"/>
                    <a:pt x="573" y="857"/>
                  </a:cubicBezTo>
                  <a:cubicBezTo>
                    <a:pt x="579" y="854"/>
                    <a:pt x="584" y="850"/>
                    <a:pt x="594" y="837"/>
                  </a:cubicBezTo>
                  <a:cubicBezTo>
                    <a:pt x="598" y="832"/>
                    <a:pt x="606" y="823"/>
                    <a:pt x="609" y="818"/>
                  </a:cubicBezTo>
                  <a:cubicBezTo>
                    <a:pt x="612" y="815"/>
                    <a:pt x="609" y="816"/>
                    <a:pt x="612" y="813"/>
                  </a:cubicBezTo>
                  <a:cubicBezTo>
                    <a:pt x="623" y="800"/>
                    <a:pt x="627" y="797"/>
                    <a:pt x="639" y="784"/>
                  </a:cubicBezTo>
                  <a:cubicBezTo>
                    <a:pt x="644" y="779"/>
                    <a:pt x="664" y="753"/>
                    <a:pt x="667" y="753"/>
                  </a:cubicBezTo>
                  <a:cubicBezTo>
                    <a:pt x="667" y="753"/>
                    <a:pt x="667" y="753"/>
                    <a:pt x="667" y="753"/>
                  </a:cubicBezTo>
                  <a:cubicBezTo>
                    <a:pt x="680" y="740"/>
                    <a:pt x="666" y="749"/>
                    <a:pt x="673" y="739"/>
                  </a:cubicBezTo>
                  <a:cubicBezTo>
                    <a:pt x="676" y="733"/>
                    <a:pt x="682" y="731"/>
                    <a:pt x="684" y="730"/>
                  </a:cubicBezTo>
                  <a:cubicBezTo>
                    <a:pt x="688" y="727"/>
                    <a:pt x="691" y="724"/>
                    <a:pt x="695" y="720"/>
                  </a:cubicBezTo>
                  <a:cubicBezTo>
                    <a:pt x="702" y="712"/>
                    <a:pt x="729" y="673"/>
                    <a:pt x="733" y="673"/>
                  </a:cubicBezTo>
                  <a:cubicBezTo>
                    <a:pt x="733" y="673"/>
                    <a:pt x="733" y="673"/>
                    <a:pt x="733" y="673"/>
                  </a:cubicBezTo>
                  <a:cubicBezTo>
                    <a:pt x="732" y="672"/>
                    <a:pt x="729" y="665"/>
                    <a:pt x="734" y="660"/>
                  </a:cubicBezTo>
                  <a:cubicBezTo>
                    <a:pt x="736" y="657"/>
                    <a:pt x="741" y="656"/>
                    <a:pt x="742" y="656"/>
                  </a:cubicBezTo>
                  <a:cubicBezTo>
                    <a:pt x="743" y="654"/>
                    <a:pt x="748" y="650"/>
                    <a:pt x="750" y="648"/>
                  </a:cubicBezTo>
                  <a:cubicBezTo>
                    <a:pt x="757" y="641"/>
                    <a:pt x="760" y="638"/>
                    <a:pt x="765" y="630"/>
                  </a:cubicBezTo>
                  <a:cubicBezTo>
                    <a:pt x="768" y="627"/>
                    <a:pt x="771" y="623"/>
                    <a:pt x="772" y="623"/>
                  </a:cubicBezTo>
                  <a:cubicBezTo>
                    <a:pt x="773" y="622"/>
                    <a:pt x="773" y="622"/>
                    <a:pt x="773" y="622"/>
                  </a:cubicBezTo>
                  <a:lnTo>
                    <a:pt x="773" y="622"/>
                  </a:lnTo>
                  <a:cubicBezTo>
                    <a:pt x="775" y="622"/>
                    <a:pt x="772" y="630"/>
                    <a:pt x="774" y="630"/>
                  </a:cubicBezTo>
                  <a:cubicBezTo>
                    <a:pt x="774" y="630"/>
                    <a:pt x="774" y="630"/>
                    <a:pt x="774" y="630"/>
                  </a:cubicBezTo>
                  <a:cubicBezTo>
                    <a:pt x="777" y="627"/>
                    <a:pt x="787" y="609"/>
                    <a:pt x="791" y="605"/>
                  </a:cubicBezTo>
                  <a:cubicBezTo>
                    <a:pt x="802" y="591"/>
                    <a:pt x="815" y="579"/>
                    <a:pt x="826" y="567"/>
                  </a:cubicBezTo>
                  <a:cubicBezTo>
                    <a:pt x="839" y="554"/>
                    <a:pt x="821" y="558"/>
                    <a:pt x="840" y="541"/>
                  </a:cubicBezTo>
                  <a:cubicBezTo>
                    <a:pt x="851" y="533"/>
                    <a:pt x="856" y="531"/>
                    <a:pt x="868" y="515"/>
                  </a:cubicBezTo>
                  <a:cubicBezTo>
                    <a:pt x="872" y="509"/>
                    <a:pt x="877" y="493"/>
                    <a:pt x="883" y="493"/>
                  </a:cubicBezTo>
                  <a:cubicBezTo>
                    <a:pt x="883" y="493"/>
                    <a:pt x="884" y="493"/>
                    <a:pt x="884" y="493"/>
                  </a:cubicBezTo>
                  <a:cubicBezTo>
                    <a:pt x="884" y="493"/>
                    <a:pt x="884" y="493"/>
                    <a:pt x="884" y="493"/>
                  </a:cubicBezTo>
                  <a:cubicBezTo>
                    <a:pt x="891" y="493"/>
                    <a:pt x="901" y="475"/>
                    <a:pt x="906" y="465"/>
                  </a:cubicBezTo>
                  <a:cubicBezTo>
                    <a:pt x="915" y="450"/>
                    <a:pt x="922" y="448"/>
                    <a:pt x="934" y="436"/>
                  </a:cubicBezTo>
                  <a:cubicBezTo>
                    <a:pt x="946" y="423"/>
                    <a:pt x="933" y="428"/>
                    <a:pt x="934" y="423"/>
                  </a:cubicBezTo>
                  <a:cubicBezTo>
                    <a:pt x="936" y="419"/>
                    <a:pt x="954" y="410"/>
                    <a:pt x="956" y="404"/>
                  </a:cubicBezTo>
                  <a:cubicBezTo>
                    <a:pt x="956" y="404"/>
                    <a:pt x="956" y="403"/>
                    <a:pt x="955" y="403"/>
                  </a:cubicBezTo>
                  <a:cubicBezTo>
                    <a:pt x="955" y="403"/>
                    <a:pt x="953" y="404"/>
                    <a:pt x="953" y="404"/>
                  </a:cubicBezTo>
                  <a:cubicBezTo>
                    <a:pt x="952" y="404"/>
                    <a:pt x="952" y="404"/>
                    <a:pt x="953" y="402"/>
                  </a:cubicBezTo>
                  <a:cubicBezTo>
                    <a:pt x="954" y="401"/>
                    <a:pt x="962" y="391"/>
                    <a:pt x="963" y="390"/>
                  </a:cubicBezTo>
                  <a:cubicBezTo>
                    <a:pt x="965" y="389"/>
                    <a:pt x="966" y="389"/>
                    <a:pt x="967" y="389"/>
                  </a:cubicBezTo>
                  <a:cubicBezTo>
                    <a:pt x="968" y="389"/>
                    <a:pt x="968" y="390"/>
                    <a:pt x="969" y="390"/>
                  </a:cubicBezTo>
                  <a:cubicBezTo>
                    <a:pt x="970" y="390"/>
                    <a:pt x="972" y="389"/>
                    <a:pt x="977" y="383"/>
                  </a:cubicBezTo>
                  <a:cubicBezTo>
                    <a:pt x="996" y="363"/>
                    <a:pt x="1018" y="336"/>
                    <a:pt x="1034" y="314"/>
                  </a:cubicBezTo>
                  <a:cubicBezTo>
                    <a:pt x="1039" y="307"/>
                    <a:pt x="1039" y="306"/>
                    <a:pt x="1046" y="299"/>
                  </a:cubicBezTo>
                  <a:cubicBezTo>
                    <a:pt x="1048" y="294"/>
                    <a:pt x="1050" y="292"/>
                    <a:pt x="1051" y="292"/>
                  </a:cubicBezTo>
                  <a:cubicBezTo>
                    <a:pt x="1053" y="292"/>
                    <a:pt x="1053" y="297"/>
                    <a:pt x="1054" y="297"/>
                  </a:cubicBezTo>
                  <a:cubicBezTo>
                    <a:pt x="1054" y="297"/>
                    <a:pt x="1054" y="297"/>
                    <a:pt x="1054" y="297"/>
                  </a:cubicBezTo>
                  <a:cubicBezTo>
                    <a:pt x="1065" y="285"/>
                    <a:pt x="1053" y="285"/>
                    <a:pt x="1072" y="272"/>
                  </a:cubicBezTo>
                  <a:cubicBezTo>
                    <a:pt x="1074" y="269"/>
                    <a:pt x="1077" y="265"/>
                    <a:pt x="1080" y="261"/>
                  </a:cubicBezTo>
                  <a:cubicBezTo>
                    <a:pt x="1086" y="253"/>
                    <a:pt x="1126" y="198"/>
                    <a:pt x="1130" y="198"/>
                  </a:cubicBezTo>
                  <a:cubicBezTo>
                    <a:pt x="1130" y="198"/>
                    <a:pt x="1130" y="198"/>
                    <a:pt x="1130" y="198"/>
                  </a:cubicBezTo>
                  <a:lnTo>
                    <a:pt x="1144" y="173"/>
                  </a:lnTo>
                  <a:cubicBezTo>
                    <a:pt x="1144" y="173"/>
                    <a:pt x="1145" y="173"/>
                    <a:pt x="1145" y="173"/>
                  </a:cubicBezTo>
                  <a:cubicBezTo>
                    <a:pt x="1148" y="173"/>
                    <a:pt x="1157" y="164"/>
                    <a:pt x="1163" y="156"/>
                  </a:cubicBezTo>
                  <a:cubicBezTo>
                    <a:pt x="1172" y="147"/>
                    <a:pt x="1173" y="148"/>
                    <a:pt x="1178" y="146"/>
                  </a:cubicBezTo>
                  <a:cubicBezTo>
                    <a:pt x="1183" y="143"/>
                    <a:pt x="1185" y="127"/>
                    <a:pt x="1194" y="117"/>
                  </a:cubicBezTo>
                  <a:cubicBezTo>
                    <a:pt x="1195" y="118"/>
                    <a:pt x="1195" y="124"/>
                    <a:pt x="1197" y="124"/>
                  </a:cubicBezTo>
                  <a:cubicBezTo>
                    <a:pt x="1198" y="124"/>
                    <a:pt x="1198" y="124"/>
                    <a:pt x="1198" y="123"/>
                  </a:cubicBezTo>
                  <a:cubicBezTo>
                    <a:pt x="1206" y="115"/>
                    <a:pt x="1216" y="100"/>
                    <a:pt x="1215" y="98"/>
                  </a:cubicBezTo>
                  <a:cubicBezTo>
                    <a:pt x="1215" y="98"/>
                    <a:pt x="1215" y="97"/>
                    <a:pt x="1214" y="97"/>
                  </a:cubicBezTo>
                  <a:cubicBezTo>
                    <a:pt x="1213" y="97"/>
                    <a:pt x="1212" y="98"/>
                    <a:pt x="1211" y="98"/>
                  </a:cubicBezTo>
                  <a:cubicBezTo>
                    <a:pt x="1210" y="98"/>
                    <a:pt x="1211" y="97"/>
                    <a:pt x="1214" y="93"/>
                  </a:cubicBezTo>
                  <a:cubicBezTo>
                    <a:pt x="1218" y="87"/>
                    <a:pt x="1220" y="86"/>
                    <a:pt x="1224" y="85"/>
                  </a:cubicBezTo>
                  <a:cubicBezTo>
                    <a:pt x="1225" y="84"/>
                    <a:pt x="1226" y="84"/>
                    <a:pt x="1226" y="84"/>
                  </a:cubicBezTo>
                  <a:cubicBezTo>
                    <a:pt x="1228" y="84"/>
                    <a:pt x="1228" y="88"/>
                    <a:pt x="1230" y="88"/>
                  </a:cubicBezTo>
                  <a:cubicBezTo>
                    <a:pt x="1230" y="88"/>
                    <a:pt x="1231" y="88"/>
                    <a:pt x="1232" y="87"/>
                  </a:cubicBezTo>
                  <a:cubicBezTo>
                    <a:pt x="1232" y="86"/>
                    <a:pt x="1235" y="79"/>
                    <a:pt x="1235" y="79"/>
                  </a:cubicBezTo>
                  <a:cubicBezTo>
                    <a:pt x="1235" y="79"/>
                    <a:pt x="1235" y="79"/>
                    <a:pt x="1235" y="79"/>
                  </a:cubicBezTo>
                  <a:cubicBezTo>
                    <a:pt x="1238" y="72"/>
                    <a:pt x="1242" y="67"/>
                    <a:pt x="1247" y="60"/>
                  </a:cubicBezTo>
                  <a:cubicBezTo>
                    <a:pt x="1252" y="55"/>
                    <a:pt x="1252" y="55"/>
                    <a:pt x="1255" y="51"/>
                  </a:cubicBezTo>
                  <a:cubicBezTo>
                    <a:pt x="1259" y="45"/>
                    <a:pt x="1260" y="42"/>
                    <a:pt x="1262" y="38"/>
                  </a:cubicBezTo>
                  <a:cubicBezTo>
                    <a:pt x="1265" y="31"/>
                    <a:pt x="1272" y="31"/>
                    <a:pt x="1278" y="24"/>
                  </a:cubicBezTo>
                  <a:cubicBezTo>
                    <a:pt x="1280" y="20"/>
                    <a:pt x="1280" y="18"/>
                    <a:pt x="1286" y="15"/>
                  </a:cubicBezTo>
                  <a:cubicBezTo>
                    <a:pt x="1290" y="13"/>
                    <a:pt x="1295" y="12"/>
                    <a:pt x="1300" y="12"/>
                  </a:cubicBezTo>
                  <a:cubicBezTo>
                    <a:pt x="1302" y="12"/>
                    <a:pt x="1303" y="12"/>
                    <a:pt x="1305" y="12"/>
                  </a:cubicBezTo>
                  <a:cubicBezTo>
                    <a:pt x="1304" y="12"/>
                    <a:pt x="1303" y="12"/>
                    <a:pt x="1302" y="12"/>
                  </a:cubicBezTo>
                  <a:cubicBezTo>
                    <a:pt x="1294" y="12"/>
                    <a:pt x="1287" y="15"/>
                    <a:pt x="1284" y="18"/>
                  </a:cubicBezTo>
                  <a:cubicBezTo>
                    <a:pt x="1283" y="19"/>
                    <a:pt x="1282" y="20"/>
                    <a:pt x="1283" y="20"/>
                  </a:cubicBezTo>
                  <a:cubicBezTo>
                    <a:pt x="1284" y="20"/>
                    <a:pt x="1287" y="19"/>
                    <a:pt x="1293" y="17"/>
                  </a:cubicBezTo>
                  <a:cubicBezTo>
                    <a:pt x="1295" y="17"/>
                    <a:pt x="1298" y="16"/>
                    <a:pt x="1301" y="16"/>
                  </a:cubicBezTo>
                  <a:cubicBezTo>
                    <a:pt x="1305" y="16"/>
                    <a:pt x="1309" y="17"/>
                    <a:pt x="1313" y="18"/>
                  </a:cubicBezTo>
                  <a:cubicBezTo>
                    <a:pt x="1318" y="19"/>
                    <a:pt x="1321" y="21"/>
                    <a:pt x="1324" y="21"/>
                  </a:cubicBezTo>
                  <a:cubicBezTo>
                    <a:pt x="1324" y="21"/>
                    <a:pt x="1325" y="21"/>
                    <a:pt x="1325" y="21"/>
                  </a:cubicBezTo>
                  <a:lnTo>
                    <a:pt x="1325" y="21"/>
                  </a:lnTo>
                  <a:cubicBezTo>
                    <a:pt x="1321" y="25"/>
                    <a:pt x="1382" y="69"/>
                    <a:pt x="1397" y="80"/>
                  </a:cubicBezTo>
                  <a:cubicBezTo>
                    <a:pt x="1402" y="84"/>
                    <a:pt x="1404" y="86"/>
                    <a:pt x="1406" y="86"/>
                  </a:cubicBezTo>
                  <a:cubicBezTo>
                    <a:pt x="1408" y="86"/>
                    <a:pt x="1407" y="83"/>
                    <a:pt x="1409" y="81"/>
                  </a:cubicBezTo>
                  <a:cubicBezTo>
                    <a:pt x="1417" y="84"/>
                    <a:pt x="1419" y="85"/>
                    <a:pt x="1424" y="93"/>
                  </a:cubicBezTo>
                  <a:cubicBezTo>
                    <a:pt x="1419" y="98"/>
                    <a:pt x="1452" y="125"/>
                    <a:pt x="1469" y="138"/>
                  </a:cubicBezTo>
                  <a:cubicBezTo>
                    <a:pt x="1479" y="145"/>
                    <a:pt x="1489" y="153"/>
                    <a:pt x="1497" y="156"/>
                  </a:cubicBezTo>
                  <a:cubicBezTo>
                    <a:pt x="1508" y="162"/>
                    <a:pt x="1514" y="164"/>
                    <a:pt x="1529" y="176"/>
                  </a:cubicBezTo>
                  <a:cubicBezTo>
                    <a:pt x="1521" y="170"/>
                    <a:pt x="1515" y="167"/>
                    <a:pt x="1513" y="167"/>
                  </a:cubicBezTo>
                  <a:lnTo>
                    <a:pt x="1513" y="167"/>
                  </a:lnTo>
                  <a:cubicBezTo>
                    <a:pt x="1512" y="167"/>
                    <a:pt x="1515" y="170"/>
                    <a:pt x="1524" y="177"/>
                  </a:cubicBezTo>
                  <a:lnTo>
                    <a:pt x="1569" y="212"/>
                  </a:lnTo>
                  <a:cubicBezTo>
                    <a:pt x="1588" y="225"/>
                    <a:pt x="1596" y="231"/>
                    <a:pt x="1608" y="234"/>
                  </a:cubicBezTo>
                  <a:cubicBezTo>
                    <a:pt x="1605" y="234"/>
                    <a:pt x="1602" y="233"/>
                    <a:pt x="1600" y="233"/>
                  </a:cubicBezTo>
                  <a:cubicBezTo>
                    <a:pt x="1599" y="233"/>
                    <a:pt x="1598" y="233"/>
                    <a:pt x="1599" y="235"/>
                  </a:cubicBezTo>
                  <a:cubicBezTo>
                    <a:pt x="1600" y="237"/>
                    <a:pt x="1610" y="246"/>
                    <a:pt x="1612" y="246"/>
                  </a:cubicBezTo>
                  <a:cubicBezTo>
                    <a:pt x="1612" y="246"/>
                    <a:pt x="1612" y="246"/>
                    <a:pt x="1612" y="246"/>
                  </a:cubicBezTo>
                  <a:cubicBezTo>
                    <a:pt x="1612" y="246"/>
                    <a:pt x="1613" y="246"/>
                    <a:pt x="1613" y="246"/>
                  </a:cubicBezTo>
                  <a:cubicBezTo>
                    <a:pt x="1617" y="246"/>
                    <a:pt x="1626" y="254"/>
                    <a:pt x="1632" y="259"/>
                  </a:cubicBezTo>
                  <a:cubicBezTo>
                    <a:pt x="1637" y="263"/>
                    <a:pt x="1638" y="261"/>
                    <a:pt x="1643" y="263"/>
                  </a:cubicBezTo>
                  <a:cubicBezTo>
                    <a:pt x="1649" y="266"/>
                    <a:pt x="1652" y="272"/>
                    <a:pt x="1657" y="277"/>
                  </a:cubicBezTo>
                  <a:cubicBezTo>
                    <a:pt x="1662" y="281"/>
                    <a:pt x="1667" y="285"/>
                    <a:pt x="1672" y="289"/>
                  </a:cubicBezTo>
                  <a:cubicBezTo>
                    <a:pt x="1679" y="293"/>
                    <a:pt x="1686" y="299"/>
                    <a:pt x="1690" y="299"/>
                  </a:cubicBezTo>
                  <a:cubicBezTo>
                    <a:pt x="1693" y="299"/>
                    <a:pt x="1699" y="305"/>
                    <a:pt x="1706" y="310"/>
                  </a:cubicBezTo>
                  <a:cubicBezTo>
                    <a:pt x="1705" y="313"/>
                    <a:pt x="1700" y="310"/>
                    <a:pt x="1713" y="319"/>
                  </a:cubicBezTo>
                  <a:cubicBezTo>
                    <a:pt x="1720" y="323"/>
                    <a:pt x="1728" y="328"/>
                    <a:pt x="1735" y="333"/>
                  </a:cubicBezTo>
                  <a:cubicBezTo>
                    <a:pt x="1735" y="333"/>
                    <a:pt x="1735" y="333"/>
                    <a:pt x="1735" y="333"/>
                  </a:cubicBezTo>
                  <a:lnTo>
                    <a:pt x="1735" y="333"/>
                  </a:lnTo>
                  <a:cubicBezTo>
                    <a:pt x="1736" y="333"/>
                    <a:pt x="1749" y="341"/>
                    <a:pt x="1747" y="341"/>
                  </a:cubicBezTo>
                  <a:cubicBezTo>
                    <a:pt x="1745" y="341"/>
                    <a:pt x="1743" y="339"/>
                    <a:pt x="1742" y="339"/>
                  </a:cubicBezTo>
                  <a:cubicBezTo>
                    <a:pt x="1741" y="339"/>
                    <a:pt x="1741" y="339"/>
                    <a:pt x="1741" y="340"/>
                  </a:cubicBezTo>
                  <a:cubicBezTo>
                    <a:pt x="1753" y="348"/>
                    <a:pt x="1752" y="347"/>
                    <a:pt x="1760" y="350"/>
                  </a:cubicBezTo>
                  <a:cubicBezTo>
                    <a:pt x="1765" y="353"/>
                    <a:pt x="1777" y="361"/>
                    <a:pt x="1780" y="365"/>
                  </a:cubicBezTo>
                  <a:cubicBezTo>
                    <a:pt x="1783" y="371"/>
                    <a:pt x="1775" y="366"/>
                    <a:pt x="1789" y="378"/>
                  </a:cubicBezTo>
                  <a:cubicBezTo>
                    <a:pt x="1797" y="385"/>
                    <a:pt x="1808" y="395"/>
                    <a:pt x="1816" y="401"/>
                  </a:cubicBezTo>
                  <a:cubicBezTo>
                    <a:pt x="1819" y="403"/>
                    <a:pt x="1821" y="404"/>
                    <a:pt x="1821" y="404"/>
                  </a:cubicBezTo>
                  <a:cubicBezTo>
                    <a:pt x="1822" y="404"/>
                    <a:pt x="1821" y="401"/>
                    <a:pt x="1822" y="401"/>
                  </a:cubicBezTo>
                  <a:lnTo>
                    <a:pt x="1822" y="401"/>
                  </a:lnTo>
                  <a:cubicBezTo>
                    <a:pt x="1824" y="401"/>
                    <a:pt x="1832" y="405"/>
                    <a:pt x="1837" y="410"/>
                  </a:cubicBezTo>
                  <a:cubicBezTo>
                    <a:pt x="1839" y="414"/>
                    <a:pt x="1851" y="424"/>
                    <a:pt x="1854" y="424"/>
                  </a:cubicBezTo>
                  <a:cubicBezTo>
                    <a:pt x="1854" y="424"/>
                    <a:pt x="1854" y="424"/>
                    <a:pt x="1854" y="424"/>
                  </a:cubicBezTo>
                  <a:lnTo>
                    <a:pt x="1854" y="424"/>
                  </a:lnTo>
                  <a:cubicBezTo>
                    <a:pt x="1851" y="429"/>
                    <a:pt x="1889" y="452"/>
                    <a:pt x="1898" y="458"/>
                  </a:cubicBezTo>
                  <a:cubicBezTo>
                    <a:pt x="1906" y="465"/>
                    <a:pt x="1905" y="464"/>
                    <a:pt x="1912" y="471"/>
                  </a:cubicBezTo>
                  <a:cubicBezTo>
                    <a:pt x="1919" y="478"/>
                    <a:pt x="1928" y="485"/>
                    <a:pt x="1937" y="491"/>
                  </a:cubicBezTo>
                  <a:cubicBezTo>
                    <a:pt x="1943" y="495"/>
                    <a:pt x="1988" y="527"/>
                    <a:pt x="1985" y="530"/>
                  </a:cubicBezTo>
                  <a:cubicBezTo>
                    <a:pt x="1994" y="537"/>
                    <a:pt x="1998" y="539"/>
                    <a:pt x="2001" y="539"/>
                  </a:cubicBezTo>
                  <a:cubicBezTo>
                    <a:pt x="2001" y="539"/>
                    <a:pt x="2002" y="539"/>
                    <a:pt x="2002" y="539"/>
                  </a:cubicBezTo>
                  <a:cubicBezTo>
                    <a:pt x="2003" y="539"/>
                    <a:pt x="2003" y="539"/>
                    <a:pt x="2003" y="539"/>
                  </a:cubicBezTo>
                  <a:cubicBezTo>
                    <a:pt x="2006" y="539"/>
                    <a:pt x="2014" y="543"/>
                    <a:pt x="2019" y="547"/>
                  </a:cubicBezTo>
                  <a:lnTo>
                    <a:pt x="2019" y="547"/>
                  </a:lnTo>
                  <a:cubicBezTo>
                    <a:pt x="2019" y="546"/>
                    <a:pt x="2019" y="546"/>
                    <a:pt x="2019" y="546"/>
                  </a:cubicBezTo>
                  <a:lnTo>
                    <a:pt x="2019" y="546"/>
                  </a:lnTo>
                  <a:cubicBezTo>
                    <a:pt x="2019" y="546"/>
                    <a:pt x="2021" y="553"/>
                    <a:pt x="2023" y="555"/>
                  </a:cubicBezTo>
                  <a:cubicBezTo>
                    <a:pt x="2028" y="561"/>
                    <a:pt x="2038" y="569"/>
                    <a:pt x="2046" y="574"/>
                  </a:cubicBezTo>
                  <a:cubicBezTo>
                    <a:pt x="2054" y="578"/>
                    <a:pt x="2062" y="583"/>
                    <a:pt x="2070" y="588"/>
                  </a:cubicBezTo>
                  <a:cubicBezTo>
                    <a:pt x="2071" y="589"/>
                    <a:pt x="2074" y="595"/>
                    <a:pt x="2076" y="597"/>
                  </a:cubicBezTo>
                  <a:cubicBezTo>
                    <a:pt x="2086" y="608"/>
                    <a:pt x="2092" y="601"/>
                    <a:pt x="2103" y="609"/>
                  </a:cubicBezTo>
                  <a:cubicBezTo>
                    <a:pt x="2118" y="621"/>
                    <a:pt x="2099" y="613"/>
                    <a:pt x="2108" y="622"/>
                  </a:cubicBezTo>
                  <a:cubicBezTo>
                    <a:pt x="2125" y="636"/>
                    <a:pt x="2146" y="645"/>
                    <a:pt x="2161" y="655"/>
                  </a:cubicBezTo>
                  <a:cubicBezTo>
                    <a:pt x="2164" y="656"/>
                    <a:pt x="2191" y="675"/>
                    <a:pt x="2187" y="675"/>
                  </a:cubicBezTo>
                  <a:cubicBezTo>
                    <a:pt x="2187" y="675"/>
                    <a:pt x="2186" y="674"/>
                    <a:pt x="2183" y="673"/>
                  </a:cubicBezTo>
                  <a:cubicBezTo>
                    <a:pt x="2176" y="667"/>
                    <a:pt x="2170" y="664"/>
                    <a:pt x="2169" y="664"/>
                  </a:cubicBezTo>
                  <a:lnTo>
                    <a:pt x="2169" y="664"/>
                  </a:lnTo>
                  <a:cubicBezTo>
                    <a:pt x="2168" y="664"/>
                    <a:pt x="2170" y="667"/>
                    <a:pt x="2177" y="673"/>
                  </a:cubicBezTo>
                  <a:cubicBezTo>
                    <a:pt x="2182" y="677"/>
                    <a:pt x="2197" y="688"/>
                    <a:pt x="2200" y="688"/>
                  </a:cubicBezTo>
                  <a:cubicBezTo>
                    <a:pt x="2200" y="688"/>
                    <a:pt x="2201" y="688"/>
                    <a:pt x="2201" y="687"/>
                  </a:cubicBezTo>
                  <a:cubicBezTo>
                    <a:pt x="2201" y="686"/>
                    <a:pt x="2195" y="680"/>
                    <a:pt x="2197" y="680"/>
                  </a:cubicBezTo>
                  <a:lnTo>
                    <a:pt x="2197" y="680"/>
                  </a:lnTo>
                  <a:cubicBezTo>
                    <a:pt x="2197" y="680"/>
                    <a:pt x="2197" y="680"/>
                    <a:pt x="2198" y="680"/>
                  </a:cubicBezTo>
                  <a:cubicBezTo>
                    <a:pt x="2199" y="680"/>
                    <a:pt x="2221" y="708"/>
                    <a:pt x="2226" y="708"/>
                  </a:cubicBezTo>
                  <a:cubicBezTo>
                    <a:pt x="2226" y="708"/>
                    <a:pt x="2227" y="708"/>
                    <a:pt x="2227" y="708"/>
                  </a:cubicBezTo>
                  <a:cubicBezTo>
                    <a:pt x="2229" y="708"/>
                    <a:pt x="2228" y="706"/>
                    <a:pt x="2230" y="706"/>
                  </a:cubicBezTo>
                  <a:cubicBezTo>
                    <a:pt x="2231" y="706"/>
                    <a:pt x="2231" y="706"/>
                    <a:pt x="2231" y="706"/>
                  </a:cubicBezTo>
                  <a:cubicBezTo>
                    <a:pt x="2236" y="706"/>
                    <a:pt x="2243" y="711"/>
                    <a:pt x="2247" y="713"/>
                  </a:cubicBezTo>
                  <a:cubicBezTo>
                    <a:pt x="2244" y="717"/>
                    <a:pt x="2242" y="717"/>
                    <a:pt x="2258" y="730"/>
                  </a:cubicBezTo>
                  <a:cubicBezTo>
                    <a:pt x="2262" y="733"/>
                    <a:pt x="2281" y="745"/>
                    <a:pt x="2284" y="745"/>
                  </a:cubicBezTo>
                  <a:cubicBezTo>
                    <a:pt x="2285" y="745"/>
                    <a:pt x="2285" y="744"/>
                    <a:pt x="2284" y="743"/>
                  </a:cubicBezTo>
                  <a:lnTo>
                    <a:pt x="2284" y="743"/>
                  </a:lnTo>
                  <a:lnTo>
                    <a:pt x="2298" y="754"/>
                  </a:lnTo>
                  <a:cubicBezTo>
                    <a:pt x="2298" y="756"/>
                    <a:pt x="2293" y="755"/>
                    <a:pt x="2296" y="759"/>
                  </a:cubicBezTo>
                  <a:cubicBezTo>
                    <a:pt x="2298" y="763"/>
                    <a:pt x="2308" y="771"/>
                    <a:pt x="2315" y="775"/>
                  </a:cubicBezTo>
                  <a:cubicBezTo>
                    <a:pt x="2323" y="781"/>
                    <a:pt x="2330" y="782"/>
                    <a:pt x="2334" y="785"/>
                  </a:cubicBezTo>
                  <a:cubicBezTo>
                    <a:pt x="2339" y="788"/>
                    <a:pt x="2343" y="793"/>
                    <a:pt x="2342" y="801"/>
                  </a:cubicBezTo>
                  <a:cubicBezTo>
                    <a:pt x="2339" y="802"/>
                    <a:pt x="2340" y="804"/>
                    <a:pt x="2342" y="809"/>
                  </a:cubicBezTo>
                  <a:cubicBezTo>
                    <a:pt x="2344" y="813"/>
                    <a:pt x="2345" y="821"/>
                    <a:pt x="2342" y="827"/>
                  </a:cubicBezTo>
                  <a:cubicBezTo>
                    <a:pt x="2338" y="836"/>
                    <a:pt x="2325" y="843"/>
                    <a:pt x="2321" y="849"/>
                  </a:cubicBezTo>
                  <a:cubicBezTo>
                    <a:pt x="2320" y="850"/>
                    <a:pt x="2315" y="863"/>
                    <a:pt x="2315" y="863"/>
                  </a:cubicBezTo>
                  <a:cubicBezTo>
                    <a:pt x="2314" y="863"/>
                    <a:pt x="2313" y="864"/>
                    <a:pt x="2312" y="864"/>
                  </a:cubicBezTo>
                  <a:cubicBezTo>
                    <a:pt x="2312" y="864"/>
                    <a:pt x="2311" y="863"/>
                    <a:pt x="2311" y="863"/>
                  </a:cubicBezTo>
                  <a:cubicBezTo>
                    <a:pt x="2310" y="863"/>
                    <a:pt x="2308" y="864"/>
                    <a:pt x="2303" y="869"/>
                  </a:cubicBezTo>
                  <a:cubicBezTo>
                    <a:pt x="2298" y="874"/>
                    <a:pt x="2288" y="884"/>
                    <a:pt x="2287" y="888"/>
                  </a:cubicBezTo>
                  <a:cubicBezTo>
                    <a:pt x="2286" y="891"/>
                    <a:pt x="2278" y="901"/>
                    <a:pt x="2271" y="908"/>
                  </a:cubicBezTo>
                  <a:cubicBezTo>
                    <a:pt x="2267" y="912"/>
                    <a:pt x="2269" y="918"/>
                    <a:pt x="2260" y="927"/>
                  </a:cubicBezTo>
                  <a:lnTo>
                    <a:pt x="2267" y="922"/>
                  </a:lnTo>
                  <a:lnTo>
                    <a:pt x="2267" y="922"/>
                  </a:lnTo>
                  <a:cubicBezTo>
                    <a:pt x="2264" y="927"/>
                    <a:pt x="2264" y="931"/>
                    <a:pt x="2257" y="938"/>
                  </a:cubicBezTo>
                  <a:cubicBezTo>
                    <a:pt x="2256" y="937"/>
                    <a:pt x="2253" y="935"/>
                    <a:pt x="2260" y="927"/>
                  </a:cubicBezTo>
                  <a:lnTo>
                    <a:pt x="2257" y="925"/>
                  </a:lnTo>
                  <a:cubicBezTo>
                    <a:pt x="2252" y="930"/>
                    <a:pt x="2244" y="939"/>
                    <a:pt x="2246" y="940"/>
                  </a:cubicBezTo>
                  <a:cubicBezTo>
                    <a:pt x="2242" y="947"/>
                    <a:pt x="2240" y="949"/>
                    <a:pt x="2234" y="954"/>
                  </a:cubicBezTo>
                  <a:cubicBezTo>
                    <a:pt x="2229" y="960"/>
                    <a:pt x="2228" y="961"/>
                    <a:pt x="2229" y="963"/>
                  </a:cubicBezTo>
                  <a:cubicBezTo>
                    <a:pt x="2230" y="965"/>
                    <a:pt x="2223" y="974"/>
                    <a:pt x="2218" y="979"/>
                  </a:cubicBezTo>
                  <a:lnTo>
                    <a:pt x="2213" y="974"/>
                  </a:lnTo>
                  <a:lnTo>
                    <a:pt x="2213" y="974"/>
                  </a:lnTo>
                  <a:cubicBezTo>
                    <a:pt x="2215" y="975"/>
                    <a:pt x="2195" y="998"/>
                    <a:pt x="2189" y="1005"/>
                  </a:cubicBezTo>
                  <a:cubicBezTo>
                    <a:pt x="2181" y="1015"/>
                    <a:pt x="2180" y="1013"/>
                    <a:pt x="2173" y="1020"/>
                  </a:cubicBezTo>
                  <a:cubicBezTo>
                    <a:pt x="2145" y="1049"/>
                    <a:pt x="2117" y="1082"/>
                    <a:pt x="2089" y="1113"/>
                  </a:cubicBezTo>
                  <a:cubicBezTo>
                    <a:pt x="2090" y="1113"/>
                    <a:pt x="2086" y="1113"/>
                    <a:pt x="2081" y="1119"/>
                  </a:cubicBezTo>
                  <a:lnTo>
                    <a:pt x="2068" y="1135"/>
                  </a:lnTo>
                  <a:lnTo>
                    <a:pt x="2025" y="1187"/>
                  </a:lnTo>
                  <a:cubicBezTo>
                    <a:pt x="2006" y="1209"/>
                    <a:pt x="1986" y="1234"/>
                    <a:pt x="1968" y="1256"/>
                  </a:cubicBezTo>
                  <a:cubicBezTo>
                    <a:pt x="1961" y="1266"/>
                    <a:pt x="1953" y="1275"/>
                    <a:pt x="1950" y="1281"/>
                  </a:cubicBezTo>
                  <a:cubicBezTo>
                    <a:pt x="1947" y="1285"/>
                    <a:pt x="1940" y="1293"/>
                    <a:pt x="1936" y="1297"/>
                  </a:cubicBezTo>
                  <a:cubicBezTo>
                    <a:pt x="1939" y="1295"/>
                    <a:pt x="1941" y="1292"/>
                    <a:pt x="1940" y="1292"/>
                  </a:cubicBezTo>
                  <a:lnTo>
                    <a:pt x="1940" y="1292"/>
                  </a:lnTo>
                  <a:cubicBezTo>
                    <a:pt x="1940" y="1292"/>
                    <a:pt x="1939" y="1292"/>
                    <a:pt x="1937" y="1294"/>
                  </a:cubicBezTo>
                  <a:cubicBezTo>
                    <a:pt x="1926" y="1306"/>
                    <a:pt x="1913" y="1321"/>
                    <a:pt x="1902" y="1334"/>
                  </a:cubicBezTo>
                  <a:cubicBezTo>
                    <a:pt x="1897" y="1339"/>
                    <a:pt x="1884" y="1354"/>
                    <a:pt x="1881" y="1359"/>
                  </a:cubicBezTo>
                  <a:cubicBezTo>
                    <a:pt x="1880" y="1363"/>
                    <a:pt x="1887" y="1361"/>
                    <a:pt x="1888" y="1363"/>
                  </a:cubicBezTo>
                  <a:cubicBezTo>
                    <a:pt x="1881" y="1371"/>
                    <a:pt x="1877" y="1372"/>
                    <a:pt x="1874" y="1372"/>
                  </a:cubicBezTo>
                  <a:cubicBezTo>
                    <a:pt x="1873" y="1372"/>
                    <a:pt x="1872" y="1372"/>
                    <a:pt x="1872" y="1372"/>
                  </a:cubicBezTo>
                  <a:cubicBezTo>
                    <a:pt x="1871" y="1372"/>
                    <a:pt x="1871" y="1372"/>
                    <a:pt x="1871" y="1372"/>
                  </a:cubicBezTo>
                  <a:cubicBezTo>
                    <a:pt x="1867" y="1372"/>
                    <a:pt x="1859" y="1383"/>
                    <a:pt x="1851" y="1394"/>
                  </a:cubicBezTo>
                  <a:cubicBezTo>
                    <a:pt x="1838" y="1407"/>
                    <a:pt x="1825" y="1422"/>
                    <a:pt x="1813" y="1435"/>
                  </a:cubicBezTo>
                  <a:cubicBezTo>
                    <a:pt x="1810" y="1437"/>
                    <a:pt x="1807" y="1440"/>
                    <a:pt x="1805" y="1442"/>
                  </a:cubicBezTo>
                  <a:cubicBezTo>
                    <a:pt x="1800" y="1449"/>
                    <a:pt x="1797" y="1453"/>
                    <a:pt x="1793" y="1460"/>
                  </a:cubicBezTo>
                  <a:cubicBezTo>
                    <a:pt x="1784" y="1473"/>
                    <a:pt x="1768" y="1487"/>
                    <a:pt x="1756" y="1498"/>
                  </a:cubicBezTo>
                  <a:cubicBezTo>
                    <a:pt x="1744" y="1511"/>
                    <a:pt x="1744" y="1516"/>
                    <a:pt x="1741" y="1524"/>
                  </a:cubicBezTo>
                  <a:cubicBezTo>
                    <a:pt x="1737" y="1532"/>
                    <a:pt x="1735" y="1534"/>
                    <a:pt x="1733" y="1534"/>
                  </a:cubicBezTo>
                  <a:cubicBezTo>
                    <a:pt x="1731" y="1534"/>
                    <a:pt x="1730" y="1531"/>
                    <a:pt x="1729" y="1531"/>
                  </a:cubicBezTo>
                  <a:cubicBezTo>
                    <a:pt x="1725" y="1531"/>
                    <a:pt x="1716" y="1551"/>
                    <a:pt x="1715" y="1552"/>
                  </a:cubicBezTo>
                  <a:cubicBezTo>
                    <a:pt x="1707" y="1566"/>
                    <a:pt x="1700" y="1565"/>
                    <a:pt x="1693" y="1572"/>
                  </a:cubicBezTo>
                  <a:cubicBezTo>
                    <a:pt x="1684" y="1580"/>
                    <a:pt x="1672" y="1594"/>
                    <a:pt x="1665" y="1604"/>
                  </a:cubicBezTo>
                  <a:cubicBezTo>
                    <a:pt x="1660" y="1611"/>
                    <a:pt x="1632" y="1645"/>
                    <a:pt x="1628" y="1645"/>
                  </a:cubicBezTo>
                  <a:cubicBezTo>
                    <a:pt x="1628" y="1645"/>
                    <a:pt x="1628" y="1645"/>
                    <a:pt x="1628" y="1645"/>
                  </a:cubicBezTo>
                  <a:cubicBezTo>
                    <a:pt x="1620" y="1652"/>
                    <a:pt x="1613" y="1662"/>
                    <a:pt x="1607" y="1670"/>
                  </a:cubicBezTo>
                  <a:cubicBezTo>
                    <a:pt x="1583" y="1700"/>
                    <a:pt x="1556" y="1730"/>
                    <a:pt x="1533" y="1760"/>
                  </a:cubicBezTo>
                  <a:cubicBezTo>
                    <a:pt x="1524" y="1771"/>
                    <a:pt x="1515" y="1783"/>
                    <a:pt x="1517" y="1786"/>
                  </a:cubicBezTo>
                  <a:cubicBezTo>
                    <a:pt x="1516" y="1785"/>
                    <a:pt x="1516" y="1783"/>
                    <a:pt x="1514" y="1783"/>
                  </a:cubicBezTo>
                  <a:cubicBezTo>
                    <a:pt x="1513" y="1783"/>
                    <a:pt x="1512" y="1784"/>
                    <a:pt x="1509" y="1786"/>
                  </a:cubicBezTo>
                  <a:cubicBezTo>
                    <a:pt x="1504" y="1790"/>
                    <a:pt x="1503" y="1794"/>
                    <a:pt x="1498" y="1800"/>
                  </a:cubicBezTo>
                  <a:lnTo>
                    <a:pt x="1488" y="1809"/>
                  </a:lnTo>
                  <a:cubicBezTo>
                    <a:pt x="1475" y="1822"/>
                    <a:pt x="1463" y="1836"/>
                    <a:pt x="1451" y="1851"/>
                  </a:cubicBezTo>
                  <a:cubicBezTo>
                    <a:pt x="1448" y="1855"/>
                    <a:pt x="1441" y="1863"/>
                    <a:pt x="1435" y="1871"/>
                  </a:cubicBezTo>
                  <a:cubicBezTo>
                    <a:pt x="1428" y="1879"/>
                    <a:pt x="1422" y="1886"/>
                    <a:pt x="1422" y="1886"/>
                  </a:cubicBezTo>
                  <a:cubicBezTo>
                    <a:pt x="1420" y="1894"/>
                    <a:pt x="1427" y="1893"/>
                    <a:pt x="1424" y="1903"/>
                  </a:cubicBezTo>
                  <a:cubicBezTo>
                    <a:pt x="1423" y="1904"/>
                    <a:pt x="1412" y="1914"/>
                    <a:pt x="1409" y="1914"/>
                  </a:cubicBezTo>
                  <a:cubicBezTo>
                    <a:pt x="1408" y="1914"/>
                    <a:pt x="1408" y="1912"/>
                    <a:pt x="1410" y="1909"/>
                  </a:cubicBezTo>
                  <a:cubicBezTo>
                    <a:pt x="1412" y="1904"/>
                    <a:pt x="1413" y="1901"/>
                    <a:pt x="1412" y="1901"/>
                  </a:cubicBezTo>
                  <a:lnTo>
                    <a:pt x="1412" y="1901"/>
                  </a:lnTo>
                  <a:cubicBezTo>
                    <a:pt x="1410" y="1901"/>
                    <a:pt x="1404" y="1907"/>
                    <a:pt x="1397" y="1916"/>
                  </a:cubicBezTo>
                  <a:cubicBezTo>
                    <a:pt x="1391" y="1922"/>
                    <a:pt x="1383" y="1931"/>
                    <a:pt x="1380" y="1937"/>
                  </a:cubicBezTo>
                  <a:cubicBezTo>
                    <a:pt x="1377" y="1941"/>
                    <a:pt x="1380" y="1940"/>
                    <a:pt x="1373" y="1947"/>
                  </a:cubicBezTo>
                  <a:cubicBezTo>
                    <a:pt x="1368" y="1952"/>
                    <a:pt x="1346" y="1969"/>
                    <a:pt x="1343" y="1969"/>
                  </a:cubicBezTo>
                  <a:cubicBezTo>
                    <a:pt x="1343" y="1969"/>
                    <a:pt x="1343" y="1969"/>
                    <a:pt x="1343" y="1969"/>
                  </a:cubicBezTo>
                  <a:lnTo>
                    <a:pt x="1343" y="1969"/>
                  </a:lnTo>
                  <a:cubicBezTo>
                    <a:pt x="1341" y="1976"/>
                    <a:pt x="1337" y="1980"/>
                    <a:pt x="1327" y="1992"/>
                  </a:cubicBezTo>
                  <a:cubicBezTo>
                    <a:pt x="1318" y="2003"/>
                    <a:pt x="1309" y="2013"/>
                    <a:pt x="1302" y="2023"/>
                  </a:cubicBezTo>
                  <a:cubicBezTo>
                    <a:pt x="1300" y="2026"/>
                    <a:pt x="1294" y="2037"/>
                    <a:pt x="1292" y="2038"/>
                  </a:cubicBezTo>
                  <a:cubicBezTo>
                    <a:pt x="1289" y="2040"/>
                    <a:pt x="1284" y="2042"/>
                    <a:pt x="1280" y="2046"/>
                  </a:cubicBezTo>
                  <a:cubicBezTo>
                    <a:pt x="1274" y="2053"/>
                    <a:pt x="1270" y="2061"/>
                    <a:pt x="1264" y="2068"/>
                  </a:cubicBezTo>
                  <a:lnTo>
                    <a:pt x="1242" y="2092"/>
                  </a:lnTo>
                  <a:cubicBezTo>
                    <a:pt x="1231" y="2101"/>
                    <a:pt x="1232" y="2107"/>
                    <a:pt x="1232" y="2109"/>
                  </a:cubicBezTo>
                  <a:cubicBezTo>
                    <a:pt x="1232" y="2113"/>
                    <a:pt x="1227" y="2119"/>
                    <a:pt x="1222" y="2125"/>
                  </a:cubicBezTo>
                  <a:cubicBezTo>
                    <a:pt x="1220" y="2124"/>
                    <a:pt x="1220" y="2122"/>
                    <a:pt x="1219" y="2122"/>
                  </a:cubicBezTo>
                  <a:cubicBezTo>
                    <a:pt x="1217" y="2122"/>
                    <a:pt x="1214" y="2125"/>
                    <a:pt x="1206" y="2134"/>
                  </a:cubicBezTo>
                  <a:cubicBezTo>
                    <a:pt x="1182" y="2160"/>
                    <a:pt x="1158" y="2188"/>
                    <a:pt x="1135" y="2215"/>
                  </a:cubicBezTo>
                  <a:cubicBezTo>
                    <a:pt x="1133" y="2218"/>
                    <a:pt x="1110" y="2243"/>
                    <a:pt x="1112" y="2243"/>
                  </a:cubicBezTo>
                  <a:cubicBezTo>
                    <a:pt x="1112" y="2243"/>
                    <a:pt x="1112" y="2243"/>
                    <a:pt x="1113" y="2243"/>
                  </a:cubicBezTo>
                  <a:cubicBezTo>
                    <a:pt x="1114" y="2242"/>
                    <a:pt x="1115" y="2242"/>
                    <a:pt x="1115" y="2242"/>
                  </a:cubicBezTo>
                  <a:lnTo>
                    <a:pt x="1115" y="2242"/>
                  </a:lnTo>
                  <a:cubicBezTo>
                    <a:pt x="1118" y="2242"/>
                    <a:pt x="1106" y="2255"/>
                    <a:pt x="1101" y="2261"/>
                  </a:cubicBezTo>
                  <a:cubicBezTo>
                    <a:pt x="1098" y="2263"/>
                    <a:pt x="1097" y="2263"/>
                    <a:pt x="1097" y="2263"/>
                  </a:cubicBezTo>
                  <a:cubicBezTo>
                    <a:pt x="1096" y="2263"/>
                    <a:pt x="1096" y="2263"/>
                    <a:pt x="1096" y="2263"/>
                  </a:cubicBezTo>
                  <a:cubicBezTo>
                    <a:pt x="1095" y="2263"/>
                    <a:pt x="1094" y="2263"/>
                    <a:pt x="1093" y="2265"/>
                  </a:cubicBezTo>
                  <a:cubicBezTo>
                    <a:pt x="1089" y="2268"/>
                    <a:pt x="1085" y="2273"/>
                    <a:pt x="1081" y="2276"/>
                  </a:cubicBezTo>
                  <a:cubicBezTo>
                    <a:pt x="1075" y="2284"/>
                    <a:pt x="1056" y="2304"/>
                    <a:pt x="1053" y="2311"/>
                  </a:cubicBezTo>
                  <a:cubicBezTo>
                    <a:pt x="1050" y="2317"/>
                    <a:pt x="1043" y="2323"/>
                    <a:pt x="1037" y="2331"/>
                  </a:cubicBezTo>
                  <a:cubicBezTo>
                    <a:pt x="1032" y="2336"/>
                    <a:pt x="1030" y="2344"/>
                    <a:pt x="1027" y="2347"/>
                  </a:cubicBezTo>
                  <a:cubicBezTo>
                    <a:pt x="1025" y="2350"/>
                    <a:pt x="1022" y="2350"/>
                    <a:pt x="1018" y="2353"/>
                  </a:cubicBezTo>
                  <a:cubicBezTo>
                    <a:pt x="1011" y="2359"/>
                    <a:pt x="1002" y="2369"/>
                    <a:pt x="994" y="2378"/>
                  </a:cubicBezTo>
                  <a:cubicBezTo>
                    <a:pt x="988" y="2385"/>
                    <a:pt x="982" y="2393"/>
                    <a:pt x="975" y="2400"/>
                  </a:cubicBezTo>
                  <a:cubicBezTo>
                    <a:pt x="969" y="2408"/>
                    <a:pt x="963" y="2416"/>
                    <a:pt x="956" y="2419"/>
                  </a:cubicBezTo>
                  <a:cubicBezTo>
                    <a:pt x="948" y="2424"/>
                    <a:pt x="944" y="2425"/>
                    <a:pt x="944" y="2427"/>
                  </a:cubicBezTo>
                  <a:cubicBezTo>
                    <a:pt x="937" y="2428"/>
                    <a:pt x="941" y="2432"/>
                    <a:pt x="948" y="2432"/>
                  </a:cubicBezTo>
                  <a:cubicBezTo>
                    <a:pt x="952" y="2432"/>
                    <a:pt x="956" y="2431"/>
                    <a:pt x="961" y="2429"/>
                  </a:cubicBezTo>
                  <a:cubicBezTo>
                    <a:pt x="968" y="2426"/>
                    <a:pt x="975" y="2419"/>
                    <a:pt x="977" y="2416"/>
                  </a:cubicBezTo>
                  <a:cubicBezTo>
                    <a:pt x="979" y="2412"/>
                    <a:pt x="980" y="2409"/>
                    <a:pt x="977" y="2409"/>
                  </a:cubicBezTo>
                  <a:lnTo>
                    <a:pt x="977" y="2409"/>
                  </a:lnTo>
                  <a:cubicBezTo>
                    <a:pt x="981" y="2408"/>
                    <a:pt x="1009" y="2376"/>
                    <a:pt x="1017" y="2371"/>
                  </a:cubicBezTo>
                  <a:cubicBezTo>
                    <a:pt x="1022" y="2368"/>
                    <a:pt x="1022" y="2365"/>
                    <a:pt x="1027" y="2359"/>
                  </a:cubicBezTo>
                  <a:cubicBezTo>
                    <a:pt x="1032" y="2352"/>
                    <a:pt x="1039" y="2345"/>
                    <a:pt x="1044" y="2338"/>
                  </a:cubicBezTo>
                  <a:cubicBezTo>
                    <a:pt x="1071" y="2304"/>
                    <a:pt x="1101" y="2269"/>
                    <a:pt x="1130" y="2238"/>
                  </a:cubicBezTo>
                  <a:cubicBezTo>
                    <a:pt x="1149" y="2217"/>
                    <a:pt x="1191" y="2175"/>
                    <a:pt x="1185" y="2168"/>
                  </a:cubicBezTo>
                  <a:cubicBezTo>
                    <a:pt x="1185" y="2168"/>
                    <a:pt x="1184" y="2159"/>
                    <a:pt x="1189" y="2157"/>
                  </a:cubicBezTo>
                  <a:cubicBezTo>
                    <a:pt x="1191" y="2156"/>
                    <a:pt x="1195" y="2154"/>
                    <a:pt x="1197" y="2154"/>
                  </a:cubicBezTo>
                  <a:cubicBezTo>
                    <a:pt x="1198" y="2154"/>
                    <a:pt x="1199" y="2154"/>
                    <a:pt x="1199" y="2155"/>
                  </a:cubicBezTo>
                  <a:cubicBezTo>
                    <a:pt x="1199" y="2156"/>
                    <a:pt x="1208" y="2157"/>
                    <a:pt x="1212" y="2157"/>
                  </a:cubicBezTo>
                  <a:cubicBezTo>
                    <a:pt x="1212" y="2157"/>
                    <a:pt x="1213" y="2157"/>
                    <a:pt x="1213" y="2157"/>
                  </a:cubicBezTo>
                  <a:cubicBezTo>
                    <a:pt x="1215" y="2153"/>
                    <a:pt x="1212" y="2155"/>
                    <a:pt x="1217" y="2150"/>
                  </a:cubicBezTo>
                  <a:cubicBezTo>
                    <a:pt x="1220" y="2144"/>
                    <a:pt x="1225" y="2138"/>
                    <a:pt x="1230" y="2133"/>
                  </a:cubicBezTo>
                  <a:cubicBezTo>
                    <a:pt x="1236" y="2125"/>
                    <a:pt x="1246" y="2114"/>
                    <a:pt x="1250" y="2114"/>
                  </a:cubicBezTo>
                  <a:cubicBezTo>
                    <a:pt x="1250" y="2114"/>
                    <a:pt x="1250" y="2114"/>
                    <a:pt x="1251" y="2114"/>
                  </a:cubicBezTo>
                  <a:cubicBezTo>
                    <a:pt x="1246" y="2109"/>
                    <a:pt x="1265" y="2096"/>
                    <a:pt x="1264" y="2089"/>
                  </a:cubicBezTo>
                  <a:cubicBezTo>
                    <a:pt x="1264" y="2085"/>
                    <a:pt x="1266" y="2075"/>
                    <a:pt x="1278" y="2068"/>
                  </a:cubicBezTo>
                  <a:cubicBezTo>
                    <a:pt x="1284" y="2065"/>
                    <a:pt x="1283" y="2069"/>
                    <a:pt x="1291" y="2063"/>
                  </a:cubicBezTo>
                  <a:cubicBezTo>
                    <a:pt x="1296" y="2059"/>
                    <a:pt x="1302" y="2051"/>
                    <a:pt x="1302" y="2047"/>
                  </a:cubicBezTo>
                  <a:cubicBezTo>
                    <a:pt x="1303" y="2044"/>
                    <a:pt x="1305" y="2043"/>
                    <a:pt x="1313" y="2034"/>
                  </a:cubicBezTo>
                  <a:cubicBezTo>
                    <a:pt x="1314" y="2033"/>
                    <a:pt x="1315" y="2032"/>
                    <a:pt x="1315" y="2032"/>
                  </a:cubicBezTo>
                  <a:cubicBezTo>
                    <a:pt x="1316" y="2032"/>
                    <a:pt x="1316" y="2033"/>
                    <a:pt x="1317" y="2033"/>
                  </a:cubicBezTo>
                  <a:cubicBezTo>
                    <a:pt x="1317" y="2033"/>
                    <a:pt x="1317" y="2033"/>
                    <a:pt x="1317" y="2033"/>
                  </a:cubicBezTo>
                  <a:cubicBezTo>
                    <a:pt x="1326" y="2029"/>
                    <a:pt x="1340" y="2001"/>
                    <a:pt x="1353" y="1992"/>
                  </a:cubicBezTo>
                  <a:cubicBezTo>
                    <a:pt x="1361" y="1982"/>
                    <a:pt x="1367" y="1966"/>
                    <a:pt x="1370" y="1965"/>
                  </a:cubicBezTo>
                  <a:cubicBezTo>
                    <a:pt x="1372" y="1964"/>
                    <a:pt x="1377" y="1962"/>
                    <a:pt x="1380" y="1959"/>
                  </a:cubicBezTo>
                  <a:cubicBezTo>
                    <a:pt x="1384" y="1953"/>
                    <a:pt x="1379" y="1954"/>
                    <a:pt x="1383" y="1948"/>
                  </a:cubicBezTo>
                  <a:cubicBezTo>
                    <a:pt x="1384" y="1947"/>
                    <a:pt x="1397" y="1944"/>
                    <a:pt x="1397" y="1943"/>
                  </a:cubicBezTo>
                  <a:cubicBezTo>
                    <a:pt x="1399" y="1935"/>
                    <a:pt x="1405" y="1924"/>
                    <a:pt x="1419" y="1912"/>
                  </a:cubicBezTo>
                  <a:cubicBezTo>
                    <a:pt x="1425" y="1906"/>
                    <a:pt x="1433" y="1899"/>
                    <a:pt x="1439" y="1891"/>
                  </a:cubicBezTo>
                  <a:cubicBezTo>
                    <a:pt x="1441" y="1889"/>
                    <a:pt x="1445" y="1884"/>
                    <a:pt x="1444" y="1884"/>
                  </a:cubicBezTo>
                  <a:lnTo>
                    <a:pt x="1444" y="1884"/>
                  </a:lnTo>
                  <a:cubicBezTo>
                    <a:pt x="1444" y="1884"/>
                    <a:pt x="1443" y="1885"/>
                    <a:pt x="1441" y="1887"/>
                  </a:cubicBezTo>
                  <a:lnTo>
                    <a:pt x="1456" y="1870"/>
                  </a:lnTo>
                  <a:cubicBezTo>
                    <a:pt x="1461" y="1864"/>
                    <a:pt x="1462" y="1863"/>
                    <a:pt x="1461" y="1863"/>
                  </a:cubicBezTo>
                  <a:lnTo>
                    <a:pt x="1461" y="1863"/>
                  </a:lnTo>
                  <a:cubicBezTo>
                    <a:pt x="1461" y="1863"/>
                    <a:pt x="1461" y="1864"/>
                    <a:pt x="1461" y="1864"/>
                  </a:cubicBezTo>
                  <a:cubicBezTo>
                    <a:pt x="1461" y="1864"/>
                    <a:pt x="1460" y="1863"/>
                    <a:pt x="1462" y="1861"/>
                  </a:cubicBezTo>
                  <a:cubicBezTo>
                    <a:pt x="1465" y="1855"/>
                    <a:pt x="1483" y="1838"/>
                    <a:pt x="1487" y="1834"/>
                  </a:cubicBezTo>
                  <a:cubicBezTo>
                    <a:pt x="1494" y="1827"/>
                    <a:pt x="1507" y="1813"/>
                    <a:pt x="1511" y="1806"/>
                  </a:cubicBezTo>
                  <a:cubicBezTo>
                    <a:pt x="1514" y="1800"/>
                    <a:pt x="1508" y="1801"/>
                    <a:pt x="1522" y="1791"/>
                  </a:cubicBezTo>
                  <a:cubicBezTo>
                    <a:pt x="1528" y="1788"/>
                    <a:pt x="1541" y="1776"/>
                    <a:pt x="1537" y="1776"/>
                  </a:cubicBezTo>
                  <a:lnTo>
                    <a:pt x="1537" y="1776"/>
                  </a:lnTo>
                  <a:cubicBezTo>
                    <a:pt x="1537" y="1776"/>
                    <a:pt x="1536" y="1776"/>
                    <a:pt x="1534" y="1777"/>
                  </a:cubicBezTo>
                  <a:cubicBezTo>
                    <a:pt x="1532" y="1773"/>
                    <a:pt x="1540" y="1763"/>
                    <a:pt x="1550" y="1755"/>
                  </a:cubicBezTo>
                  <a:cubicBezTo>
                    <a:pt x="1558" y="1749"/>
                    <a:pt x="1560" y="1751"/>
                    <a:pt x="1570" y="1737"/>
                  </a:cubicBezTo>
                  <a:cubicBezTo>
                    <a:pt x="1572" y="1735"/>
                    <a:pt x="1584" y="1713"/>
                    <a:pt x="1586" y="1713"/>
                  </a:cubicBezTo>
                  <a:lnTo>
                    <a:pt x="1586" y="1713"/>
                  </a:lnTo>
                  <a:cubicBezTo>
                    <a:pt x="1587" y="1713"/>
                    <a:pt x="1580" y="1724"/>
                    <a:pt x="1582" y="1724"/>
                  </a:cubicBezTo>
                  <a:cubicBezTo>
                    <a:pt x="1582" y="1724"/>
                    <a:pt x="1582" y="1723"/>
                    <a:pt x="1583" y="1723"/>
                  </a:cubicBezTo>
                  <a:cubicBezTo>
                    <a:pt x="1589" y="1717"/>
                    <a:pt x="1598" y="1702"/>
                    <a:pt x="1601" y="1697"/>
                  </a:cubicBezTo>
                  <a:cubicBezTo>
                    <a:pt x="1609" y="1689"/>
                    <a:pt x="1617" y="1679"/>
                    <a:pt x="1624" y="1673"/>
                  </a:cubicBezTo>
                  <a:cubicBezTo>
                    <a:pt x="1631" y="1668"/>
                    <a:pt x="1636" y="1663"/>
                    <a:pt x="1644" y="1655"/>
                  </a:cubicBezTo>
                  <a:cubicBezTo>
                    <a:pt x="1652" y="1645"/>
                    <a:pt x="1660" y="1634"/>
                    <a:pt x="1667" y="1625"/>
                  </a:cubicBezTo>
                  <a:cubicBezTo>
                    <a:pt x="1675" y="1615"/>
                    <a:pt x="1677" y="1609"/>
                    <a:pt x="1683" y="1606"/>
                  </a:cubicBezTo>
                  <a:cubicBezTo>
                    <a:pt x="1691" y="1600"/>
                    <a:pt x="1702" y="1589"/>
                    <a:pt x="1710" y="1579"/>
                  </a:cubicBezTo>
                  <a:cubicBezTo>
                    <a:pt x="1716" y="1571"/>
                    <a:pt x="1713" y="1571"/>
                    <a:pt x="1712" y="1570"/>
                  </a:cubicBezTo>
                  <a:lnTo>
                    <a:pt x="1712" y="1570"/>
                  </a:lnTo>
                  <a:cubicBezTo>
                    <a:pt x="1712" y="1570"/>
                    <a:pt x="1713" y="1570"/>
                    <a:pt x="1713" y="1570"/>
                  </a:cubicBezTo>
                  <a:cubicBezTo>
                    <a:pt x="1719" y="1570"/>
                    <a:pt x="1741" y="1542"/>
                    <a:pt x="1746" y="1532"/>
                  </a:cubicBezTo>
                  <a:cubicBezTo>
                    <a:pt x="1749" y="1527"/>
                    <a:pt x="1758" y="1517"/>
                    <a:pt x="1762" y="1516"/>
                  </a:cubicBezTo>
                  <a:cubicBezTo>
                    <a:pt x="1763" y="1516"/>
                    <a:pt x="1763" y="1515"/>
                    <a:pt x="1763" y="1515"/>
                  </a:cubicBezTo>
                  <a:lnTo>
                    <a:pt x="1763" y="1515"/>
                  </a:lnTo>
                  <a:cubicBezTo>
                    <a:pt x="1764" y="1515"/>
                    <a:pt x="1761" y="1520"/>
                    <a:pt x="1762" y="1520"/>
                  </a:cubicBezTo>
                  <a:cubicBezTo>
                    <a:pt x="1762" y="1520"/>
                    <a:pt x="1763" y="1520"/>
                    <a:pt x="1763" y="1519"/>
                  </a:cubicBezTo>
                  <a:cubicBezTo>
                    <a:pt x="1768" y="1516"/>
                    <a:pt x="1771" y="1510"/>
                    <a:pt x="1773" y="1506"/>
                  </a:cubicBezTo>
                  <a:cubicBezTo>
                    <a:pt x="1779" y="1497"/>
                    <a:pt x="1789" y="1486"/>
                    <a:pt x="1796" y="1482"/>
                  </a:cubicBezTo>
                  <a:cubicBezTo>
                    <a:pt x="1796" y="1482"/>
                    <a:pt x="1796" y="1482"/>
                    <a:pt x="1796" y="1482"/>
                  </a:cubicBezTo>
                  <a:cubicBezTo>
                    <a:pt x="1799" y="1482"/>
                    <a:pt x="1806" y="1467"/>
                    <a:pt x="1810" y="1462"/>
                  </a:cubicBezTo>
                  <a:cubicBezTo>
                    <a:pt x="1819" y="1450"/>
                    <a:pt x="1832" y="1438"/>
                    <a:pt x="1839" y="1427"/>
                  </a:cubicBezTo>
                  <a:cubicBezTo>
                    <a:pt x="1846" y="1416"/>
                    <a:pt x="1858" y="1403"/>
                    <a:pt x="1867" y="1394"/>
                  </a:cubicBezTo>
                  <a:cubicBezTo>
                    <a:pt x="1877" y="1383"/>
                    <a:pt x="1895" y="1366"/>
                    <a:pt x="1902" y="1353"/>
                  </a:cubicBezTo>
                  <a:cubicBezTo>
                    <a:pt x="1905" y="1349"/>
                    <a:pt x="1913" y="1345"/>
                    <a:pt x="1916" y="1341"/>
                  </a:cubicBezTo>
                  <a:cubicBezTo>
                    <a:pt x="1923" y="1336"/>
                    <a:pt x="1924" y="1332"/>
                    <a:pt x="1930" y="1324"/>
                  </a:cubicBezTo>
                  <a:cubicBezTo>
                    <a:pt x="1938" y="1315"/>
                    <a:pt x="1947" y="1306"/>
                    <a:pt x="1954" y="1297"/>
                  </a:cubicBezTo>
                  <a:cubicBezTo>
                    <a:pt x="1961" y="1287"/>
                    <a:pt x="1957" y="1289"/>
                    <a:pt x="1968" y="1280"/>
                  </a:cubicBezTo>
                  <a:cubicBezTo>
                    <a:pt x="1977" y="1271"/>
                    <a:pt x="2000" y="1249"/>
                    <a:pt x="1996" y="1245"/>
                  </a:cubicBezTo>
                  <a:lnTo>
                    <a:pt x="1996" y="1245"/>
                  </a:lnTo>
                  <a:cubicBezTo>
                    <a:pt x="1996" y="1245"/>
                    <a:pt x="1996" y="1245"/>
                    <a:pt x="1996" y="1245"/>
                  </a:cubicBezTo>
                  <a:cubicBezTo>
                    <a:pt x="2003" y="1245"/>
                    <a:pt x="2048" y="1191"/>
                    <a:pt x="2056" y="1179"/>
                  </a:cubicBezTo>
                  <a:cubicBezTo>
                    <a:pt x="2063" y="1167"/>
                    <a:pt x="2081" y="1162"/>
                    <a:pt x="2087" y="1146"/>
                  </a:cubicBezTo>
                  <a:cubicBezTo>
                    <a:pt x="2090" y="1139"/>
                    <a:pt x="2089" y="1134"/>
                    <a:pt x="2101" y="1125"/>
                  </a:cubicBezTo>
                  <a:cubicBezTo>
                    <a:pt x="2104" y="1122"/>
                    <a:pt x="2120" y="1104"/>
                    <a:pt x="2121" y="1101"/>
                  </a:cubicBezTo>
                  <a:lnTo>
                    <a:pt x="2121" y="1101"/>
                  </a:lnTo>
                  <a:cubicBezTo>
                    <a:pt x="2121" y="1102"/>
                    <a:pt x="2119" y="1105"/>
                    <a:pt x="2120" y="1105"/>
                  </a:cubicBezTo>
                  <a:cubicBezTo>
                    <a:pt x="2120" y="1105"/>
                    <a:pt x="2121" y="1105"/>
                    <a:pt x="2122" y="1104"/>
                  </a:cubicBezTo>
                  <a:cubicBezTo>
                    <a:pt x="2126" y="1100"/>
                    <a:pt x="2132" y="1093"/>
                    <a:pt x="2136" y="1088"/>
                  </a:cubicBezTo>
                  <a:cubicBezTo>
                    <a:pt x="2147" y="1076"/>
                    <a:pt x="2161" y="1063"/>
                    <a:pt x="2172" y="1051"/>
                  </a:cubicBezTo>
                  <a:lnTo>
                    <a:pt x="2172" y="1051"/>
                  </a:lnTo>
                  <a:cubicBezTo>
                    <a:pt x="2166" y="1056"/>
                    <a:pt x="2161" y="1059"/>
                    <a:pt x="2158" y="1059"/>
                  </a:cubicBezTo>
                  <a:cubicBezTo>
                    <a:pt x="2156" y="1059"/>
                    <a:pt x="2155" y="1056"/>
                    <a:pt x="2158" y="1050"/>
                  </a:cubicBezTo>
                  <a:cubicBezTo>
                    <a:pt x="2162" y="1046"/>
                    <a:pt x="2164" y="1045"/>
                    <a:pt x="2165" y="1045"/>
                  </a:cubicBezTo>
                  <a:cubicBezTo>
                    <a:pt x="2166" y="1045"/>
                    <a:pt x="2165" y="1049"/>
                    <a:pt x="2166" y="1050"/>
                  </a:cubicBezTo>
                  <a:cubicBezTo>
                    <a:pt x="2166" y="1051"/>
                    <a:pt x="2166" y="1051"/>
                    <a:pt x="2166" y="1051"/>
                  </a:cubicBezTo>
                  <a:cubicBezTo>
                    <a:pt x="2168" y="1051"/>
                    <a:pt x="2180" y="1035"/>
                    <a:pt x="2184" y="1030"/>
                  </a:cubicBezTo>
                  <a:cubicBezTo>
                    <a:pt x="2188" y="1026"/>
                    <a:pt x="2199" y="1020"/>
                    <a:pt x="2201" y="1016"/>
                  </a:cubicBezTo>
                  <a:cubicBezTo>
                    <a:pt x="2202" y="1012"/>
                    <a:pt x="2202" y="1009"/>
                    <a:pt x="2209" y="1002"/>
                  </a:cubicBezTo>
                  <a:cubicBezTo>
                    <a:pt x="2220" y="992"/>
                    <a:pt x="2229" y="986"/>
                    <a:pt x="2239" y="974"/>
                  </a:cubicBezTo>
                  <a:lnTo>
                    <a:pt x="2239" y="974"/>
                  </a:lnTo>
                  <a:cubicBezTo>
                    <a:pt x="2239" y="974"/>
                    <a:pt x="2238" y="974"/>
                    <a:pt x="2238" y="974"/>
                  </a:cubicBezTo>
                  <a:cubicBezTo>
                    <a:pt x="2235" y="974"/>
                    <a:pt x="2278" y="927"/>
                    <a:pt x="2282" y="921"/>
                  </a:cubicBezTo>
                  <a:cubicBezTo>
                    <a:pt x="2285" y="917"/>
                    <a:pt x="2275" y="922"/>
                    <a:pt x="2279" y="915"/>
                  </a:cubicBezTo>
                  <a:cubicBezTo>
                    <a:pt x="2283" y="909"/>
                    <a:pt x="2288" y="907"/>
                    <a:pt x="2290" y="907"/>
                  </a:cubicBezTo>
                  <a:cubicBezTo>
                    <a:pt x="2292" y="907"/>
                    <a:pt x="2293" y="908"/>
                    <a:pt x="2293" y="908"/>
                  </a:cubicBezTo>
                  <a:cubicBezTo>
                    <a:pt x="2292" y="906"/>
                    <a:pt x="2294" y="901"/>
                    <a:pt x="2300" y="896"/>
                  </a:cubicBezTo>
                  <a:cubicBezTo>
                    <a:pt x="2303" y="894"/>
                    <a:pt x="2304" y="894"/>
                    <a:pt x="2305" y="894"/>
                  </a:cubicBezTo>
                  <a:cubicBezTo>
                    <a:pt x="2306" y="894"/>
                    <a:pt x="2307" y="894"/>
                    <a:pt x="2310" y="891"/>
                  </a:cubicBezTo>
                  <a:cubicBezTo>
                    <a:pt x="2313" y="889"/>
                    <a:pt x="2313" y="879"/>
                    <a:pt x="2322" y="870"/>
                  </a:cubicBezTo>
                  <a:cubicBezTo>
                    <a:pt x="2325" y="868"/>
                    <a:pt x="2340" y="857"/>
                    <a:pt x="2339" y="856"/>
                  </a:cubicBezTo>
                  <a:cubicBezTo>
                    <a:pt x="2339" y="856"/>
                    <a:pt x="2338" y="856"/>
                    <a:pt x="2338" y="856"/>
                  </a:cubicBezTo>
                  <a:cubicBezTo>
                    <a:pt x="2338" y="856"/>
                    <a:pt x="2336" y="857"/>
                    <a:pt x="2335" y="857"/>
                  </a:cubicBezTo>
                  <a:cubicBezTo>
                    <a:pt x="2334" y="857"/>
                    <a:pt x="2335" y="856"/>
                    <a:pt x="2337" y="852"/>
                  </a:cubicBezTo>
                  <a:cubicBezTo>
                    <a:pt x="2339" y="850"/>
                    <a:pt x="2341" y="847"/>
                    <a:pt x="2344" y="845"/>
                  </a:cubicBezTo>
                  <a:cubicBezTo>
                    <a:pt x="2345" y="844"/>
                    <a:pt x="2346" y="843"/>
                    <a:pt x="2347" y="843"/>
                  </a:cubicBezTo>
                  <a:cubicBezTo>
                    <a:pt x="2348" y="843"/>
                    <a:pt x="2348" y="845"/>
                    <a:pt x="2349" y="845"/>
                  </a:cubicBezTo>
                  <a:cubicBezTo>
                    <a:pt x="2350" y="845"/>
                    <a:pt x="2352" y="844"/>
                    <a:pt x="2355" y="839"/>
                  </a:cubicBezTo>
                  <a:cubicBezTo>
                    <a:pt x="2361" y="830"/>
                    <a:pt x="2365" y="815"/>
                    <a:pt x="2362" y="803"/>
                  </a:cubicBezTo>
                  <a:cubicBezTo>
                    <a:pt x="2361" y="800"/>
                    <a:pt x="2358" y="795"/>
                    <a:pt x="2358" y="795"/>
                  </a:cubicBezTo>
                  <a:cubicBezTo>
                    <a:pt x="2354" y="786"/>
                    <a:pt x="2348" y="777"/>
                    <a:pt x="2340" y="771"/>
                  </a:cubicBezTo>
                  <a:lnTo>
                    <a:pt x="2323" y="758"/>
                  </a:lnTo>
                  <a:cubicBezTo>
                    <a:pt x="2316" y="753"/>
                    <a:pt x="2311" y="750"/>
                    <a:pt x="2310" y="750"/>
                  </a:cubicBezTo>
                  <a:lnTo>
                    <a:pt x="2310" y="750"/>
                  </a:lnTo>
                  <a:cubicBezTo>
                    <a:pt x="2309" y="750"/>
                    <a:pt x="2312" y="753"/>
                    <a:pt x="2319" y="760"/>
                  </a:cubicBezTo>
                  <a:cubicBezTo>
                    <a:pt x="2308" y="752"/>
                    <a:pt x="2297" y="743"/>
                    <a:pt x="2290" y="735"/>
                  </a:cubicBezTo>
                  <a:cubicBezTo>
                    <a:pt x="2285" y="729"/>
                    <a:pt x="2276" y="719"/>
                    <a:pt x="2265" y="712"/>
                  </a:cubicBezTo>
                  <a:cubicBezTo>
                    <a:pt x="2257" y="708"/>
                    <a:pt x="2256" y="709"/>
                    <a:pt x="2245" y="701"/>
                  </a:cubicBezTo>
                  <a:cubicBezTo>
                    <a:pt x="2242" y="698"/>
                    <a:pt x="2235" y="692"/>
                    <a:pt x="2230" y="690"/>
                  </a:cubicBezTo>
                  <a:cubicBezTo>
                    <a:pt x="2230" y="690"/>
                    <a:pt x="2230" y="691"/>
                    <a:pt x="2230" y="691"/>
                  </a:cubicBezTo>
                  <a:cubicBezTo>
                    <a:pt x="2229" y="691"/>
                    <a:pt x="2228" y="690"/>
                    <a:pt x="2228" y="690"/>
                  </a:cubicBezTo>
                  <a:cubicBezTo>
                    <a:pt x="2217" y="684"/>
                    <a:pt x="2204" y="672"/>
                    <a:pt x="2193" y="665"/>
                  </a:cubicBezTo>
                  <a:cubicBezTo>
                    <a:pt x="2182" y="658"/>
                    <a:pt x="2173" y="653"/>
                    <a:pt x="2168" y="646"/>
                  </a:cubicBezTo>
                  <a:cubicBezTo>
                    <a:pt x="2164" y="642"/>
                    <a:pt x="2142" y="624"/>
                    <a:pt x="2136" y="623"/>
                  </a:cubicBezTo>
                  <a:cubicBezTo>
                    <a:pt x="2136" y="622"/>
                    <a:pt x="2135" y="622"/>
                    <a:pt x="2135" y="622"/>
                  </a:cubicBezTo>
                  <a:lnTo>
                    <a:pt x="2135" y="622"/>
                  </a:lnTo>
                  <a:cubicBezTo>
                    <a:pt x="2133" y="622"/>
                    <a:pt x="2140" y="628"/>
                    <a:pt x="2145" y="633"/>
                  </a:cubicBezTo>
                  <a:lnTo>
                    <a:pt x="2145" y="633"/>
                  </a:lnTo>
                  <a:cubicBezTo>
                    <a:pt x="2139" y="628"/>
                    <a:pt x="2133" y="624"/>
                    <a:pt x="2128" y="619"/>
                  </a:cubicBezTo>
                  <a:cubicBezTo>
                    <a:pt x="2122" y="614"/>
                    <a:pt x="2120" y="609"/>
                    <a:pt x="2113" y="604"/>
                  </a:cubicBezTo>
                  <a:cubicBezTo>
                    <a:pt x="2101" y="594"/>
                    <a:pt x="2096" y="594"/>
                    <a:pt x="2085" y="583"/>
                  </a:cubicBezTo>
                  <a:cubicBezTo>
                    <a:pt x="2081" y="580"/>
                    <a:pt x="2072" y="566"/>
                    <a:pt x="2067" y="566"/>
                  </a:cubicBezTo>
                  <a:cubicBezTo>
                    <a:pt x="2067" y="566"/>
                    <a:pt x="2066" y="566"/>
                    <a:pt x="2066" y="566"/>
                  </a:cubicBezTo>
                  <a:cubicBezTo>
                    <a:pt x="2065" y="566"/>
                    <a:pt x="2064" y="566"/>
                    <a:pt x="2062" y="566"/>
                  </a:cubicBezTo>
                  <a:cubicBezTo>
                    <a:pt x="2059" y="566"/>
                    <a:pt x="2055" y="565"/>
                    <a:pt x="2048" y="557"/>
                  </a:cubicBezTo>
                  <a:cubicBezTo>
                    <a:pt x="2041" y="549"/>
                    <a:pt x="2042" y="548"/>
                    <a:pt x="2032" y="540"/>
                  </a:cubicBezTo>
                  <a:cubicBezTo>
                    <a:pt x="2029" y="537"/>
                    <a:pt x="2006" y="519"/>
                    <a:pt x="2004" y="519"/>
                  </a:cubicBezTo>
                  <a:cubicBezTo>
                    <a:pt x="2003" y="519"/>
                    <a:pt x="2003" y="519"/>
                    <a:pt x="2003" y="519"/>
                  </a:cubicBezTo>
                  <a:cubicBezTo>
                    <a:pt x="2002" y="519"/>
                    <a:pt x="2004" y="523"/>
                    <a:pt x="2002" y="523"/>
                  </a:cubicBezTo>
                  <a:cubicBezTo>
                    <a:pt x="2001" y="523"/>
                    <a:pt x="1999" y="522"/>
                    <a:pt x="1994" y="518"/>
                  </a:cubicBezTo>
                  <a:cubicBezTo>
                    <a:pt x="1984" y="510"/>
                    <a:pt x="1993" y="513"/>
                    <a:pt x="1990" y="509"/>
                  </a:cubicBezTo>
                  <a:cubicBezTo>
                    <a:pt x="1990" y="509"/>
                    <a:pt x="1977" y="505"/>
                    <a:pt x="1976" y="504"/>
                  </a:cubicBezTo>
                  <a:cubicBezTo>
                    <a:pt x="1968" y="499"/>
                    <a:pt x="1967" y="498"/>
                    <a:pt x="1964" y="493"/>
                  </a:cubicBezTo>
                  <a:cubicBezTo>
                    <a:pt x="1961" y="488"/>
                    <a:pt x="1938" y="468"/>
                    <a:pt x="1928" y="462"/>
                  </a:cubicBezTo>
                  <a:cubicBezTo>
                    <a:pt x="1926" y="460"/>
                    <a:pt x="1924" y="460"/>
                    <a:pt x="1923" y="460"/>
                  </a:cubicBezTo>
                  <a:cubicBezTo>
                    <a:pt x="1920" y="460"/>
                    <a:pt x="1922" y="466"/>
                    <a:pt x="1920" y="466"/>
                  </a:cubicBezTo>
                  <a:cubicBezTo>
                    <a:pt x="1920" y="466"/>
                    <a:pt x="1919" y="466"/>
                    <a:pt x="1919" y="465"/>
                  </a:cubicBezTo>
                  <a:cubicBezTo>
                    <a:pt x="1912" y="460"/>
                    <a:pt x="1913" y="458"/>
                    <a:pt x="1909" y="454"/>
                  </a:cubicBezTo>
                  <a:cubicBezTo>
                    <a:pt x="1905" y="450"/>
                    <a:pt x="1898" y="443"/>
                    <a:pt x="1891" y="437"/>
                  </a:cubicBezTo>
                  <a:cubicBezTo>
                    <a:pt x="1881" y="430"/>
                    <a:pt x="1865" y="411"/>
                    <a:pt x="1857" y="407"/>
                  </a:cubicBezTo>
                  <a:cubicBezTo>
                    <a:pt x="1853" y="404"/>
                    <a:pt x="1844" y="402"/>
                    <a:pt x="1841" y="398"/>
                  </a:cubicBezTo>
                  <a:cubicBezTo>
                    <a:pt x="1839" y="396"/>
                    <a:pt x="1840" y="395"/>
                    <a:pt x="1833" y="389"/>
                  </a:cubicBezTo>
                  <a:cubicBezTo>
                    <a:pt x="1817" y="376"/>
                    <a:pt x="1807" y="376"/>
                    <a:pt x="1791" y="365"/>
                  </a:cubicBezTo>
                  <a:cubicBezTo>
                    <a:pt x="1775" y="354"/>
                    <a:pt x="1773" y="343"/>
                    <a:pt x="1761" y="334"/>
                  </a:cubicBezTo>
                  <a:cubicBezTo>
                    <a:pt x="1760" y="333"/>
                    <a:pt x="1759" y="333"/>
                    <a:pt x="1759" y="333"/>
                  </a:cubicBezTo>
                  <a:lnTo>
                    <a:pt x="1759" y="333"/>
                  </a:lnTo>
                  <a:cubicBezTo>
                    <a:pt x="1758" y="333"/>
                    <a:pt x="1760" y="337"/>
                    <a:pt x="1762" y="338"/>
                  </a:cubicBezTo>
                  <a:lnTo>
                    <a:pt x="1762" y="338"/>
                  </a:lnTo>
                  <a:cubicBezTo>
                    <a:pt x="1753" y="332"/>
                    <a:pt x="1753" y="328"/>
                    <a:pt x="1745" y="322"/>
                  </a:cubicBezTo>
                  <a:cubicBezTo>
                    <a:pt x="1734" y="314"/>
                    <a:pt x="1726" y="309"/>
                    <a:pt x="1714" y="300"/>
                  </a:cubicBezTo>
                  <a:lnTo>
                    <a:pt x="1714" y="300"/>
                  </a:lnTo>
                  <a:cubicBezTo>
                    <a:pt x="1715" y="301"/>
                    <a:pt x="1716" y="301"/>
                    <a:pt x="1716" y="301"/>
                  </a:cubicBezTo>
                  <a:cubicBezTo>
                    <a:pt x="1715" y="301"/>
                    <a:pt x="1706" y="294"/>
                    <a:pt x="1701" y="292"/>
                  </a:cubicBezTo>
                  <a:cubicBezTo>
                    <a:pt x="1695" y="289"/>
                    <a:pt x="1692" y="285"/>
                    <a:pt x="1686" y="281"/>
                  </a:cubicBezTo>
                  <a:cubicBezTo>
                    <a:pt x="1676" y="272"/>
                    <a:pt x="1661" y="261"/>
                    <a:pt x="1650" y="253"/>
                  </a:cubicBezTo>
                  <a:cubicBezTo>
                    <a:pt x="1645" y="251"/>
                    <a:pt x="1628" y="244"/>
                    <a:pt x="1629" y="242"/>
                  </a:cubicBezTo>
                  <a:cubicBezTo>
                    <a:pt x="1631" y="237"/>
                    <a:pt x="1633" y="235"/>
                    <a:pt x="1614" y="225"/>
                  </a:cubicBezTo>
                  <a:cubicBezTo>
                    <a:pt x="1609" y="223"/>
                    <a:pt x="1603" y="221"/>
                    <a:pt x="1597" y="217"/>
                  </a:cubicBezTo>
                  <a:lnTo>
                    <a:pt x="1597" y="217"/>
                  </a:lnTo>
                  <a:cubicBezTo>
                    <a:pt x="1597" y="218"/>
                    <a:pt x="1598" y="218"/>
                    <a:pt x="1599" y="218"/>
                  </a:cubicBezTo>
                  <a:cubicBezTo>
                    <a:pt x="1600" y="218"/>
                    <a:pt x="1601" y="217"/>
                    <a:pt x="1601" y="217"/>
                  </a:cubicBezTo>
                  <a:cubicBezTo>
                    <a:pt x="1595" y="213"/>
                    <a:pt x="1588" y="207"/>
                    <a:pt x="1585" y="207"/>
                  </a:cubicBezTo>
                  <a:cubicBezTo>
                    <a:pt x="1585" y="207"/>
                    <a:pt x="1584" y="207"/>
                    <a:pt x="1584" y="207"/>
                  </a:cubicBezTo>
                  <a:cubicBezTo>
                    <a:pt x="1584" y="207"/>
                    <a:pt x="1587" y="211"/>
                    <a:pt x="1589" y="213"/>
                  </a:cubicBezTo>
                  <a:lnTo>
                    <a:pt x="1589" y="213"/>
                  </a:lnTo>
                  <a:cubicBezTo>
                    <a:pt x="1584" y="210"/>
                    <a:pt x="1579" y="206"/>
                    <a:pt x="1575" y="202"/>
                  </a:cubicBezTo>
                  <a:cubicBezTo>
                    <a:pt x="1568" y="194"/>
                    <a:pt x="1563" y="187"/>
                    <a:pt x="1554" y="179"/>
                  </a:cubicBezTo>
                  <a:cubicBezTo>
                    <a:pt x="1544" y="170"/>
                    <a:pt x="1541" y="171"/>
                    <a:pt x="1534" y="165"/>
                  </a:cubicBezTo>
                  <a:cubicBezTo>
                    <a:pt x="1528" y="161"/>
                    <a:pt x="1523" y="154"/>
                    <a:pt x="1515" y="148"/>
                  </a:cubicBezTo>
                  <a:cubicBezTo>
                    <a:pt x="1514" y="146"/>
                    <a:pt x="1511" y="147"/>
                    <a:pt x="1508" y="146"/>
                  </a:cubicBezTo>
                  <a:cubicBezTo>
                    <a:pt x="1494" y="138"/>
                    <a:pt x="1489" y="126"/>
                    <a:pt x="1480" y="119"/>
                  </a:cubicBezTo>
                  <a:lnTo>
                    <a:pt x="1480" y="119"/>
                  </a:lnTo>
                  <a:cubicBezTo>
                    <a:pt x="1483" y="121"/>
                    <a:pt x="1483" y="124"/>
                    <a:pt x="1480" y="124"/>
                  </a:cubicBezTo>
                  <a:cubicBezTo>
                    <a:pt x="1477" y="124"/>
                    <a:pt x="1473" y="122"/>
                    <a:pt x="1466" y="114"/>
                  </a:cubicBezTo>
                  <a:cubicBezTo>
                    <a:pt x="1457" y="105"/>
                    <a:pt x="1460" y="107"/>
                    <a:pt x="1445" y="96"/>
                  </a:cubicBezTo>
                  <a:cubicBezTo>
                    <a:pt x="1440" y="91"/>
                    <a:pt x="1439" y="89"/>
                    <a:pt x="1440" y="88"/>
                  </a:cubicBezTo>
                  <a:lnTo>
                    <a:pt x="1440" y="88"/>
                  </a:lnTo>
                  <a:cubicBezTo>
                    <a:pt x="1440" y="89"/>
                    <a:pt x="1439" y="89"/>
                    <a:pt x="1439" y="89"/>
                  </a:cubicBezTo>
                  <a:cubicBezTo>
                    <a:pt x="1433" y="89"/>
                    <a:pt x="1406" y="64"/>
                    <a:pt x="1399" y="64"/>
                  </a:cubicBezTo>
                  <a:cubicBezTo>
                    <a:pt x="1399" y="64"/>
                    <a:pt x="1399" y="64"/>
                    <a:pt x="1398" y="65"/>
                  </a:cubicBezTo>
                  <a:lnTo>
                    <a:pt x="1398" y="65"/>
                  </a:lnTo>
                  <a:cubicBezTo>
                    <a:pt x="1400" y="62"/>
                    <a:pt x="1374" y="43"/>
                    <a:pt x="1366" y="37"/>
                  </a:cubicBezTo>
                  <a:cubicBezTo>
                    <a:pt x="1360" y="32"/>
                    <a:pt x="1353" y="28"/>
                    <a:pt x="1347" y="24"/>
                  </a:cubicBezTo>
                  <a:cubicBezTo>
                    <a:pt x="1347" y="24"/>
                    <a:pt x="1339" y="22"/>
                    <a:pt x="1338" y="21"/>
                  </a:cubicBezTo>
                  <a:cubicBezTo>
                    <a:pt x="1335" y="17"/>
                    <a:pt x="1341" y="17"/>
                    <a:pt x="1342" y="15"/>
                  </a:cubicBezTo>
                  <a:cubicBezTo>
                    <a:pt x="1339" y="13"/>
                    <a:pt x="1335" y="11"/>
                    <a:pt x="1332" y="10"/>
                  </a:cubicBezTo>
                  <a:cubicBezTo>
                    <a:pt x="1328" y="8"/>
                    <a:pt x="1324" y="7"/>
                    <a:pt x="1322" y="7"/>
                  </a:cubicBezTo>
                  <a:cubicBezTo>
                    <a:pt x="1321" y="8"/>
                    <a:pt x="1319" y="8"/>
                    <a:pt x="1315" y="8"/>
                  </a:cubicBezTo>
                  <a:cubicBezTo>
                    <a:pt x="1312" y="8"/>
                    <a:pt x="1307" y="8"/>
                    <a:pt x="1299" y="8"/>
                  </a:cubicBezTo>
                  <a:cubicBezTo>
                    <a:pt x="1298" y="6"/>
                    <a:pt x="1305" y="2"/>
                    <a:pt x="1300" y="1"/>
                  </a:cubicBezTo>
                  <a:cubicBezTo>
                    <a:pt x="1299" y="1"/>
                    <a:pt x="1298" y="1"/>
                    <a:pt x="1297" y="1"/>
                  </a:cubicBezTo>
                  <a:close/>
                  <a:moveTo>
                    <a:pt x="925" y="2436"/>
                  </a:moveTo>
                  <a:cubicBezTo>
                    <a:pt x="925" y="2436"/>
                    <a:pt x="926" y="2436"/>
                    <a:pt x="926" y="2436"/>
                  </a:cubicBezTo>
                  <a:lnTo>
                    <a:pt x="926" y="2436"/>
                  </a:lnTo>
                  <a:cubicBezTo>
                    <a:pt x="925" y="2436"/>
                    <a:pt x="925" y="2436"/>
                    <a:pt x="925" y="2436"/>
                  </a:cubicBezTo>
                  <a:close/>
                  <a:moveTo>
                    <a:pt x="1347" y="144"/>
                  </a:moveTo>
                  <a:cubicBezTo>
                    <a:pt x="1345" y="144"/>
                    <a:pt x="1345" y="145"/>
                    <a:pt x="1347" y="147"/>
                  </a:cubicBezTo>
                  <a:lnTo>
                    <a:pt x="1347" y="147"/>
                  </a:lnTo>
                  <a:cubicBezTo>
                    <a:pt x="1347" y="147"/>
                    <a:pt x="1347" y="147"/>
                    <a:pt x="1347" y="147"/>
                  </a:cubicBezTo>
                  <a:lnTo>
                    <a:pt x="1347" y="147"/>
                  </a:lnTo>
                  <a:cubicBezTo>
                    <a:pt x="1347" y="147"/>
                    <a:pt x="1357" y="154"/>
                    <a:pt x="1358" y="155"/>
                  </a:cubicBezTo>
                  <a:cubicBezTo>
                    <a:pt x="1364" y="159"/>
                    <a:pt x="1369" y="164"/>
                    <a:pt x="1373" y="168"/>
                  </a:cubicBezTo>
                  <a:cubicBezTo>
                    <a:pt x="1384" y="179"/>
                    <a:pt x="1398" y="190"/>
                    <a:pt x="1412" y="201"/>
                  </a:cubicBezTo>
                  <a:cubicBezTo>
                    <a:pt x="1415" y="203"/>
                    <a:pt x="1416" y="203"/>
                    <a:pt x="1417" y="203"/>
                  </a:cubicBezTo>
                  <a:cubicBezTo>
                    <a:pt x="1419" y="203"/>
                    <a:pt x="1419" y="202"/>
                    <a:pt x="1421" y="202"/>
                  </a:cubicBezTo>
                  <a:cubicBezTo>
                    <a:pt x="1422" y="202"/>
                    <a:pt x="1424" y="203"/>
                    <a:pt x="1429" y="206"/>
                  </a:cubicBezTo>
                  <a:cubicBezTo>
                    <a:pt x="1438" y="212"/>
                    <a:pt x="1444" y="217"/>
                    <a:pt x="1449" y="224"/>
                  </a:cubicBezTo>
                  <a:cubicBezTo>
                    <a:pt x="1448" y="225"/>
                    <a:pt x="1449" y="225"/>
                    <a:pt x="1455" y="230"/>
                  </a:cubicBezTo>
                  <a:cubicBezTo>
                    <a:pt x="1461" y="235"/>
                    <a:pt x="1462" y="236"/>
                    <a:pt x="1463" y="236"/>
                  </a:cubicBezTo>
                  <a:cubicBezTo>
                    <a:pt x="1463" y="236"/>
                    <a:pt x="1463" y="235"/>
                    <a:pt x="1466" y="235"/>
                  </a:cubicBezTo>
                  <a:cubicBezTo>
                    <a:pt x="1467" y="235"/>
                    <a:pt x="1476" y="241"/>
                    <a:pt x="1479" y="244"/>
                  </a:cubicBezTo>
                  <a:cubicBezTo>
                    <a:pt x="1486" y="251"/>
                    <a:pt x="1469" y="244"/>
                    <a:pt x="1486" y="257"/>
                  </a:cubicBezTo>
                  <a:cubicBezTo>
                    <a:pt x="1492" y="261"/>
                    <a:pt x="1505" y="269"/>
                    <a:pt x="1508" y="269"/>
                  </a:cubicBezTo>
                  <a:cubicBezTo>
                    <a:pt x="1509" y="269"/>
                    <a:pt x="1509" y="269"/>
                    <a:pt x="1509" y="269"/>
                  </a:cubicBezTo>
                  <a:cubicBezTo>
                    <a:pt x="1512" y="271"/>
                    <a:pt x="1517" y="275"/>
                    <a:pt x="1521" y="278"/>
                  </a:cubicBezTo>
                  <a:cubicBezTo>
                    <a:pt x="1525" y="280"/>
                    <a:pt x="1559" y="302"/>
                    <a:pt x="1561" y="304"/>
                  </a:cubicBezTo>
                  <a:cubicBezTo>
                    <a:pt x="1561" y="305"/>
                    <a:pt x="1561" y="305"/>
                    <a:pt x="1561" y="305"/>
                  </a:cubicBezTo>
                  <a:cubicBezTo>
                    <a:pt x="1558" y="305"/>
                    <a:pt x="1542" y="297"/>
                    <a:pt x="1541" y="297"/>
                  </a:cubicBezTo>
                  <a:cubicBezTo>
                    <a:pt x="1541" y="297"/>
                    <a:pt x="1541" y="297"/>
                    <a:pt x="1541" y="297"/>
                  </a:cubicBezTo>
                  <a:cubicBezTo>
                    <a:pt x="1541" y="297"/>
                    <a:pt x="1541" y="297"/>
                    <a:pt x="1541" y="297"/>
                  </a:cubicBezTo>
                  <a:cubicBezTo>
                    <a:pt x="1543" y="297"/>
                    <a:pt x="1582" y="325"/>
                    <a:pt x="1587" y="327"/>
                  </a:cubicBezTo>
                  <a:cubicBezTo>
                    <a:pt x="1596" y="331"/>
                    <a:pt x="1600" y="335"/>
                    <a:pt x="1606" y="342"/>
                  </a:cubicBezTo>
                  <a:cubicBezTo>
                    <a:pt x="1615" y="354"/>
                    <a:pt x="1616" y="350"/>
                    <a:pt x="1623" y="355"/>
                  </a:cubicBezTo>
                  <a:cubicBezTo>
                    <a:pt x="1631" y="361"/>
                    <a:pt x="1633" y="363"/>
                    <a:pt x="1638" y="368"/>
                  </a:cubicBezTo>
                  <a:cubicBezTo>
                    <a:pt x="1639" y="370"/>
                    <a:pt x="1642" y="372"/>
                    <a:pt x="1645" y="374"/>
                  </a:cubicBezTo>
                  <a:cubicBezTo>
                    <a:pt x="1648" y="376"/>
                    <a:pt x="1651" y="378"/>
                    <a:pt x="1653" y="378"/>
                  </a:cubicBezTo>
                  <a:cubicBezTo>
                    <a:pt x="1654" y="378"/>
                    <a:pt x="1654" y="377"/>
                    <a:pt x="1652" y="375"/>
                  </a:cubicBezTo>
                  <a:cubicBezTo>
                    <a:pt x="1651" y="373"/>
                    <a:pt x="1651" y="372"/>
                    <a:pt x="1652" y="372"/>
                  </a:cubicBezTo>
                  <a:cubicBezTo>
                    <a:pt x="1653" y="372"/>
                    <a:pt x="1656" y="373"/>
                    <a:pt x="1659" y="376"/>
                  </a:cubicBezTo>
                  <a:cubicBezTo>
                    <a:pt x="1665" y="382"/>
                    <a:pt x="1665" y="386"/>
                    <a:pt x="1672" y="392"/>
                  </a:cubicBezTo>
                  <a:cubicBezTo>
                    <a:pt x="1679" y="399"/>
                    <a:pt x="1689" y="404"/>
                    <a:pt x="1697" y="409"/>
                  </a:cubicBezTo>
                  <a:cubicBezTo>
                    <a:pt x="1703" y="413"/>
                    <a:pt x="1708" y="418"/>
                    <a:pt x="1713" y="423"/>
                  </a:cubicBezTo>
                  <a:cubicBezTo>
                    <a:pt x="1714" y="424"/>
                    <a:pt x="1715" y="426"/>
                    <a:pt x="1718" y="428"/>
                  </a:cubicBezTo>
                  <a:cubicBezTo>
                    <a:pt x="1727" y="435"/>
                    <a:pt x="1727" y="431"/>
                    <a:pt x="1736" y="439"/>
                  </a:cubicBezTo>
                  <a:cubicBezTo>
                    <a:pt x="1742" y="444"/>
                    <a:pt x="1746" y="448"/>
                    <a:pt x="1752" y="452"/>
                  </a:cubicBezTo>
                  <a:cubicBezTo>
                    <a:pt x="1767" y="464"/>
                    <a:pt x="1785" y="478"/>
                    <a:pt x="1799" y="485"/>
                  </a:cubicBezTo>
                  <a:cubicBezTo>
                    <a:pt x="1809" y="490"/>
                    <a:pt x="1811" y="492"/>
                    <a:pt x="1809" y="494"/>
                  </a:cubicBezTo>
                  <a:cubicBezTo>
                    <a:pt x="1807" y="493"/>
                    <a:pt x="1806" y="493"/>
                    <a:pt x="1805" y="493"/>
                  </a:cubicBezTo>
                  <a:lnTo>
                    <a:pt x="1805" y="493"/>
                  </a:lnTo>
                  <a:cubicBezTo>
                    <a:pt x="1804" y="493"/>
                    <a:pt x="1811" y="499"/>
                    <a:pt x="1816" y="502"/>
                  </a:cubicBezTo>
                  <a:cubicBezTo>
                    <a:pt x="1824" y="508"/>
                    <a:pt x="1833" y="515"/>
                    <a:pt x="1841" y="520"/>
                  </a:cubicBezTo>
                  <a:cubicBezTo>
                    <a:pt x="1847" y="524"/>
                    <a:pt x="1853" y="526"/>
                    <a:pt x="1861" y="533"/>
                  </a:cubicBezTo>
                  <a:cubicBezTo>
                    <a:pt x="1858" y="536"/>
                    <a:pt x="1880" y="552"/>
                    <a:pt x="1887" y="556"/>
                  </a:cubicBezTo>
                  <a:cubicBezTo>
                    <a:pt x="1895" y="561"/>
                    <a:pt x="1908" y="565"/>
                    <a:pt x="1910" y="568"/>
                  </a:cubicBezTo>
                  <a:cubicBezTo>
                    <a:pt x="1915" y="575"/>
                    <a:pt x="1917" y="578"/>
                    <a:pt x="1930" y="588"/>
                  </a:cubicBezTo>
                  <a:cubicBezTo>
                    <a:pt x="1950" y="604"/>
                    <a:pt x="1971" y="620"/>
                    <a:pt x="1991" y="635"/>
                  </a:cubicBezTo>
                  <a:lnTo>
                    <a:pt x="2014" y="650"/>
                  </a:lnTo>
                  <a:cubicBezTo>
                    <a:pt x="2018" y="653"/>
                    <a:pt x="2023" y="654"/>
                    <a:pt x="2026" y="657"/>
                  </a:cubicBezTo>
                  <a:cubicBezTo>
                    <a:pt x="2032" y="662"/>
                    <a:pt x="2035" y="668"/>
                    <a:pt x="2039" y="671"/>
                  </a:cubicBezTo>
                  <a:cubicBezTo>
                    <a:pt x="2044" y="677"/>
                    <a:pt x="2051" y="683"/>
                    <a:pt x="2057" y="688"/>
                  </a:cubicBezTo>
                  <a:cubicBezTo>
                    <a:pt x="2065" y="695"/>
                    <a:pt x="2073" y="700"/>
                    <a:pt x="2076" y="700"/>
                  </a:cubicBezTo>
                  <a:cubicBezTo>
                    <a:pt x="2076" y="700"/>
                    <a:pt x="2076" y="700"/>
                    <a:pt x="2077" y="699"/>
                  </a:cubicBezTo>
                  <a:lnTo>
                    <a:pt x="2077" y="699"/>
                  </a:lnTo>
                  <a:cubicBezTo>
                    <a:pt x="2075" y="701"/>
                    <a:pt x="2099" y="713"/>
                    <a:pt x="2103" y="717"/>
                  </a:cubicBezTo>
                  <a:cubicBezTo>
                    <a:pt x="2106" y="719"/>
                    <a:pt x="2115" y="730"/>
                    <a:pt x="2120" y="734"/>
                  </a:cubicBezTo>
                  <a:cubicBezTo>
                    <a:pt x="2128" y="741"/>
                    <a:pt x="2138" y="749"/>
                    <a:pt x="2147" y="754"/>
                  </a:cubicBezTo>
                  <a:cubicBezTo>
                    <a:pt x="2149" y="756"/>
                    <a:pt x="2150" y="756"/>
                    <a:pt x="2151" y="756"/>
                  </a:cubicBezTo>
                  <a:cubicBezTo>
                    <a:pt x="2153" y="756"/>
                    <a:pt x="2153" y="754"/>
                    <a:pt x="2154" y="753"/>
                  </a:cubicBezTo>
                  <a:cubicBezTo>
                    <a:pt x="2157" y="756"/>
                    <a:pt x="2165" y="761"/>
                    <a:pt x="2168" y="765"/>
                  </a:cubicBezTo>
                  <a:cubicBezTo>
                    <a:pt x="2168" y="765"/>
                    <a:pt x="2168" y="766"/>
                    <a:pt x="2168" y="767"/>
                  </a:cubicBezTo>
                  <a:cubicBezTo>
                    <a:pt x="2170" y="769"/>
                    <a:pt x="2177" y="774"/>
                    <a:pt x="2180" y="776"/>
                  </a:cubicBezTo>
                  <a:cubicBezTo>
                    <a:pt x="2183" y="778"/>
                    <a:pt x="2183" y="781"/>
                    <a:pt x="2188" y="784"/>
                  </a:cubicBezTo>
                  <a:cubicBezTo>
                    <a:pt x="2192" y="788"/>
                    <a:pt x="2197" y="792"/>
                    <a:pt x="2202" y="795"/>
                  </a:cubicBezTo>
                  <a:cubicBezTo>
                    <a:pt x="2210" y="802"/>
                    <a:pt x="2216" y="805"/>
                    <a:pt x="2222" y="809"/>
                  </a:cubicBezTo>
                  <a:cubicBezTo>
                    <a:pt x="2227" y="811"/>
                    <a:pt x="2233" y="815"/>
                    <a:pt x="2236" y="815"/>
                  </a:cubicBezTo>
                  <a:cubicBezTo>
                    <a:pt x="2239" y="817"/>
                    <a:pt x="2242" y="818"/>
                    <a:pt x="2243" y="819"/>
                  </a:cubicBezTo>
                  <a:cubicBezTo>
                    <a:pt x="2241" y="821"/>
                    <a:pt x="2240" y="821"/>
                    <a:pt x="2238" y="821"/>
                  </a:cubicBezTo>
                  <a:cubicBezTo>
                    <a:pt x="2238" y="821"/>
                    <a:pt x="2237" y="821"/>
                    <a:pt x="2236" y="821"/>
                  </a:cubicBezTo>
                  <a:lnTo>
                    <a:pt x="2236" y="821"/>
                  </a:lnTo>
                  <a:cubicBezTo>
                    <a:pt x="2237" y="821"/>
                    <a:pt x="2234" y="822"/>
                    <a:pt x="2232" y="827"/>
                  </a:cubicBezTo>
                  <a:cubicBezTo>
                    <a:pt x="2232" y="828"/>
                    <a:pt x="2233" y="829"/>
                    <a:pt x="2232" y="830"/>
                  </a:cubicBezTo>
                  <a:cubicBezTo>
                    <a:pt x="2227" y="836"/>
                    <a:pt x="2226" y="833"/>
                    <a:pt x="2221" y="839"/>
                  </a:cubicBezTo>
                  <a:cubicBezTo>
                    <a:pt x="2215" y="846"/>
                    <a:pt x="2212" y="853"/>
                    <a:pt x="2207" y="861"/>
                  </a:cubicBezTo>
                  <a:cubicBezTo>
                    <a:pt x="2203" y="865"/>
                    <a:pt x="2202" y="867"/>
                    <a:pt x="2201" y="867"/>
                  </a:cubicBezTo>
                  <a:cubicBezTo>
                    <a:pt x="2200" y="867"/>
                    <a:pt x="2203" y="862"/>
                    <a:pt x="2205" y="859"/>
                  </a:cubicBezTo>
                  <a:cubicBezTo>
                    <a:pt x="2207" y="856"/>
                    <a:pt x="2207" y="854"/>
                    <a:pt x="2206" y="854"/>
                  </a:cubicBezTo>
                  <a:lnTo>
                    <a:pt x="2206" y="854"/>
                  </a:lnTo>
                  <a:cubicBezTo>
                    <a:pt x="2204" y="854"/>
                    <a:pt x="2201" y="856"/>
                    <a:pt x="2197" y="861"/>
                  </a:cubicBezTo>
                  <a:cubicBezTo>
                    <a:pt x="2189" y="871"/>
                    <a:pt x="2181" y="884"/>
                    <a:pt x="2184" y="886"/>
                  </a:cubicBezTo>
                  <a:cubicBezTo>
                    <a:pt x="2184" y="886"/>
                    <a:pt x="2184" y="886"/>
                    <a:pt x="2183" y="886"/>
                  </a:cubicBezTo>
                  <a:cubicBezTo>
                    <a:pt x="2174" y="886"/>
                    <a:pt x="2130" y="946"/>
                    <a:pt x="2125" y="946"/>
                  </a:cubicBezTo>
                  <a:cubicBezTo>
                    <a:pt x="2125" y="946"/>
                    <a:pt x="2125" y="946"/>
                    <a:pt x="2125" y="946"/>
                  </a:cubicBezTo>
                  <a:cubicBezTo>
                    <a:pt x="2111" y="955"/>
                    <a:pt x="2105" y="970"/>
                    <a:pt x="2093" y="983"/>
                  </a:cubicBezTo>
                  <a:cubicBezTo>
                    <a:pt x="2085" y="994"/>
                    <a:pt x="2077" y="1003"/>
                    <a:pt x="2068" y="1014"/>
                  </a:cubicBezTo>
                  <a:cubicBezTo>
                    <a:pt x="2056" y="1028"/>
                    <a:pt x="2046" y="1042"/>
                    <a:pt x="2035" y="1054"/>
                  </a:cubicBezTo>
                  <a:cubicBezTo>
                    <a:pt x="2026" y="1064"/>
                    <a:pt x="2023" y="1065"/>
                    <a:pt x="2011" y="1078"/>
                  </a:cubicBezTo>
                  <a:cubicBezTo>
                    <a:pt x="2007" y="1083"/>
                    <a:pt x="2000" y="1091"/>
                    <a:pt x="1998" y="1095"/>
                  </a:cubicBezTo>
                  <a:cubicBezTo>
                    <a:pt x="1997" y="1098"/>
                    <a:pt x="2000" y="1097"/>
                    <a:pt x="1996" y="1101"/>
                  </a:cubicBezTo>
                  <a:cubicBezTo>
                    <a:pt x="1990" y="1107"/>
                    <a:pt x="1987" y="1108"/>
                    <a:pt x="1985" y="1108"/>
                  </a:cubicBezTo>
                  <a:cubicBezTo>
                    <a:pt x="1983" y="1108"/>
                    <a:pt x="1982" y="1108"/>
                    <a:pt x="1982" y="1107"/>
                  </a:cubicBezTo>
                  <a:lnTo>
                    <a:pt x="1982" y="1107"/>
                  </a:lnTo>
                  <a:cubicBezTo>
                    <a:pt x="1985" y="1111"/>
                    <a:pt x="1911" y="1192"/>
                    <a:pt x="1901" y="1203"/>
                  </a:cubicBezTo>
                  <a:cubicBezTo>
                    <a:pt x="1891" y="1215"/>
                    <a:pt x="1878" y="1227"/>
                    <a:pt x="1869" y="1237"/>
                  </a:cubicBezTo>
                  <a:cubicBezTo>
                    <a:pt x="1859" y="1248"/>
                    <a:pt x="1851" y="1259"/>
                    <a:pt x="1844" y="1270"/>
                  </a:cubicBezTo>
                  <a:cubicBezTo>
                    <a:pt x="1841" y="1273"/>
                    <a:pt x="1836" y="1285"/>
                    <a:pt x="1838" y="1285"/>
                  </a:cubicBezTo>
                  <a:cubicBezTo>
                    <a:pt x="1838" y="1285"/>
                    <a:pt x="1838" y="1284"/>
                    <a:pt x="1839" y="1283"/>
                  </a:cubicBezTo>
                  <a:lnTo>
                    <a:pt x="1839" y="1283"/>
                  </a:lnTo>
                  <a:cubicBezTo>
                    <a:pt x="1832" y="1291"/>
                    <a:pt x="1832" y="1282"/>
                    <a:pt x="1823" y="1296"/>
                  </a:cubicBezTo>
                  <a:cubicBezTo>
                    <a:pt x="1822" y="1297"/>
                    <a:pt x="1813" y="1311"/>
                    <a:pt x="1810" y="1314"/>
                  </a:cubicBezTo>
                  <a:cubicBezTo>
                    <a:pt x="1810" y="1314"/>
                    <a:pt x="1809" y="1314"/>
                    <a:pt x="1809" y="1314"/>
                  </a:cubicBezTo>
                  <a:cubicBezTo>
                    <a:pt x="1809" y="1314"/>
                    <a:pt x="1812" y="1306"/>
                    <a:pt x="1810" y="1306"/>
                  </a:cubicBezTo>
                  <a:lnTo>
                    <a:pt x="1810" y="1306"/>
                  </a:lnTo>
                  <a:cubicBezTo>
                    <a:pt x="1810" y="1306"/>
                    <a:pt x="1809" y="1307"/>
                    <a:pt x="1808" y="1309"/>
                  </a:cubicBezTo>
                  <a:cubicBezTo>
                    <a:pt x="1800" y="1318"/>
                    <a:pt x="1787" y="1336"/>
                    <a:pt x="1789" y="1338"/>
                  </a:cubicBezTo>
                  <a:cubicBezTo>
                    <a:pt x="1785" y="1345"/>
                    <a:pt x="1776" y="1348"/>
                    <a:pt x="1775" y="1350"/>
                  </a:cubicBezTo>
                  <a:cubicBezTo>
                    <a:pt x="1773" y="1351"/>
                    <a:pt x="1755" y="1366"/>
                    <a:pt x="1755" y="1368"/>
                  </a:cubicBezTo>
                  <a:cubicBezTo>
                    <a:pt x="1753" y="1373"/>
                    <a:pt x="1756" y="1373"/>
                    <a:pt x="1748" y="1384"/>
                  </a:cubicBezTo>
                  <a:cubicBezTo>
                    <a:pt x="1742" y="1391"/>
                    <a:pt x="1736" y="1395"/>
                    <a:pt x="1730" y="1404"/>
                  </a:cubicBezTo>
                  <a:cubicBezTo>
                    <a:pt x="1723" y="1412"/>
                    <a:pt x="1723" y="1414"/>
                    <a:pt x="1716" y="1422"/>
                  </a:cubicBezTo>
                  <a:cubicBezTo>
                    <a:pt x="1707" y="1433"/>
                    <a:pt x="1703" y="1434"/>
                    <a:pt x="1693" y="1444"/>
                  </a:cubicBezTo>
                  <a:cubicBezTo>
                    <a:pt x="1686" y="1451"/>
                    <a:pt x="1677" y="1463"/>
                    <a:pt x="1679" y="1465"/>
                  </a:cubicBezTo>
                  <a:cubicBezTo>
                    <a:pt x="1677" y="1467"/>
                    <a:pt x="1660" y="1480"/>
                    <a:pt x="1661" y="1480"/>
                  </a:cubicBezTo>
                  <a:cubicBezTo>
                    <a:pt x="1662" y="1480"/>
                    <a:pt x="1666" y="1478"/>
                    <a:pt x="1667" y="1478"/>
                  </a:cubicBezTo>
                  <a:lnTo>
                    <a:pt x="1667" y="1478"/>
                  </a:lnTo>
                  <a:cubicBezTo>
                    <a:pt x="1668" y="1478"/>
                    <a:pt x="1668" y="1479"/>
                    <a:pt x="1663" y="1485"/>
                  </a:cubicBezTo>
                  <a:cubicBezTo>
                    <a:pt x="1658" y="1491"/>
                    <a:pt x="1654" y="1493"/>
                    <a:pt x="1649" y="1498"/>
                  </a:cubicBezTo>
                  <a:cubicBezTo>
                    <a:pt x="1638" y="1508"/>
                    <a:pt x="1620" y="1528"/>
                    <a:pt x="1618" y="1536"/>
                  </a:cubicBezTo>
                  <a:lnTo>
                    <a:pt x="1618" y="1536"/>
                  </a:lnTo>
                  <a:cubicBezTo>
                    <a:pt x="1618" y="1536"/>
                    <a:pt x="1618" y="1536"/>
                    <a:pt x="1617" y="1536"/>
                  </a:cubicBezTo>
                  <a:cubicBezTo>
                    <a:pt x="1615" y="1536"/>
                    <a:pt x="1599" y="1550"/>
                    <a:pt x="1596" y="1554"/>
                  </a:cubicBezTo>
                  <a:cubicBezTo>
                    <a:pt x="1597" y="1556"/>
                    <a:pt x="1592" y="1561"/>
                    <a:pt x="1585" y="1570"/>
                  </a:cubicBezTo>
                  <a:cubicBezTo>
                    <a:pt x="1577" y="1579"/>
                    <a:pt x="1580" y="1574"/>
                    <a:pt x="1579" y="1579"/>
                  </a:cubicBezTo>
                  <a:cubicBezTo>
                    <a:pt x="1577" y="1585"/>
                    <a:pt x="1556" y="1603"/>
                    <a:pt x="1550" y="1609"/>
                  </a:cubicBezTo>
                  <a:cubicBezTo>
                    <a:pt x="1546" y="1614"/>
                    <a:pt x="1547" y="1616"/>
                    <a:pt x="1541" y="1622"/>
                  </a:cubicBezTo>
                  <a:cubicBezTo>
                    <a:pt x="1534" y="1631"/>
                    <a:pt x="1526" y="1640"/>
                    <a:pt x="1518" y="1648"/>
                  </a:cubicBezTo>
                  <a:cubicBezTo>
                    <a:pt x="1504" y="1666"/>
                    <a:pt x="1496" y="1676"/>
                    <a:pt x="1493" y="1686"/>
                  </a:cubicBezTo>
                  <a:cubicBezTo>
                    <a:pt x="1493" y="1683"/>
                    <a:pt x="1497" y="1675"/>
                    <a:pt x="1496" y="1675"/>
                  </a:cubicBezTo>
                  <a:lnTo>
                    <a:pt x="1496" y="1675"/>
                  </a:lnTo>
                  <a:cubicBezTo>
                    <a:pt x="1495" y="1675"/>
                    <a:pt x="1495" y="1675"/>
                    <a:pt x="1495" y="1676"/>
                  </a:cubicBezTo>
                  <a:cubicBezTo>
                    <a:pt x="1492" y="1676"/>
                    <a:pt x="1486" y="1687"/>
                    <a:pt x="1485" y="1689"/>
                  </a:cubicBezTo>
                  <a:cubicBezTo>
                    <a:pt x="1478" y="1703"/>
                    <a:pt x="1471" y="1709"/>
                    <a:pt x="1462" y="1712"/>
                  </a:cubicBezTo>
                  <a:cubicBezTo>
                    <a:pt x="1456" y="1715"/>
                    <a:pt x="1451" y="1735"/>
                    <a:pt x="1446" y="1735"/>
                  </a:cubicBezTo>
                  <a:cubicBezTo>
                    <a:pt x="1446" y="1735"/>
                    <a:pt x="1446" y="1735"/>
                    <a:pt x="1445" y="1735"/>
                  </a:cubicBezTo>
                  <a:cubicBezTo>
                    <a:pt x="1445" y="1735"/>
                    <a:pt x="1445" y="1735"/>
                    <a:pt x="1445" y="1735"/>
                  </a:cubicBezTo>
                  <a:cubicBezTo>
                    <a:pt x="1441" y="1735"/>
                    <a:pt x="1419" y="1760"/>
                    <a:pt x="1422" y="1764"/>
                  </a:cubicBezTo>
                  <a:lnTo>
                    <a:pt x="1422" y="1764"/>
                  </a:lnTo>
                  <a:cubicBezTo>
                    <a:pt x="1422" y="1764"/>
                    <a:pt x="1421" y="1764"/>
                    <a:pt x="1421" y="1764"/>
                  </a:cubicBezTo>
                  <a:cubicBezTo>
                    <a:pt x="1419" y="1764"/>
                    <a:pt x="1416" y="1767"/>
                    <a:pt x="1411" y="1772"/>
                  </a:cubicBezTo>
                  <a:cubicBezTo>
                    <a:pt x="1408" y="1773"/>
                    <a:pt x="1405" y="1778"/>
                    <a:pt x="1401" y="1783"/>
                  </a:cubicBezTo>
                  <a:cubicBezTo>
                    <a:pt x="1394" y="1791"/>
                    <a:pt x="1390" y="1793"/>
                    <a:pt x="1383" y="1801"/>
                  </a:cubicBezTo>
                  <a:cubicBezTo>
                    <a:pt x="1376" y="1808"/>
                    <a:pt x="1374" y="1814"/>
                    <a:pt x="1368" y="1821"/>
                  </a:cubicBezTo>
                  <a:cubicBezTo>
                    <a:pt x="1361" y="1829"/>
                    <a:pt x="1354" y="1837"/>
                    <a:pt x="1347" y="1845"/>
                  </a:cubicBezTo>
                  <a:cubicBezTo>
                    <a:pt x="1335" y="1855"/>
                    <a:pt x="1328" y="1863"/>
                    <a:pt x="1317" y="1876"/>
                  </a:cubicBezTo>
                  <a:cubicBezTo>
                    <a:pt x="1312" y="1882"/>
                    <a:pt x="1309" y="1891"/>
                    <a:pt x="1307" y="1894"/>
                  </a:cubicBezTo>
                  <a:cubicBezTo>
                    <a:pt x="1303" y="1897"/>
                    <a:pt x="1299" y="1897"/>
                    <a:pt x="1294" y="1901"/>
                  </a:cubicBezTo>
                  <a:cubicBezTo>
                    <a:pt x="1288" y="1906"/>
                    <a:pt x="1287" y="1912"/>
                    <a:pt x="1286" y="1915"/>
                  </a:cubicBezTo>
                  <a:cubicBezTo>
                    <a:pt x="1286" y="1917"/>
                    <a:pt x="1289" y="1922"/>
                    <a:pt x="1280" y="1929"/>
                  </a:cubicBezTo>
                  <a:cubicBezTo>
                    <a:pt x="1273" y="1934"/>
                    <a:pt x="1268" y="1935"/>
                    <a:pt x="1259" y="1944"/>
                  </a:cubicBezTo>
                  <a:cubicBezTo>
                    <a:pt x="1247" y="1956"/>
                    <a:pt x="1248" y="1967"/>
                    <a:pt x="1235" y="1975"/>
                  </a:cubicBezTo>
                  <a:cubicBezTo>
                    <a:pt x="1227" y="1980"/>
                    <a:pt x="1206" y="2006"/>
                    <a:pt x="1199" y="2016"/>
                  </a:cubicBezTo>
                  <a:cubicBezTo>
                    <a:pt x="1191" y="2025"/>
                    <a:pt x="1185" y="2034"/>
                    <a:pt x="1177" y="2042"/>
                  </a:cubicBezTo>
                  <a:cubicBezTo>
                    <a:pt x="1175" y="2044"/>
                    <a:pt x="1156" y="2061"/>
                    <a:pt x="1157" y="2061"/>
                  </a:cubicBezTo>
                  <a:cubicBezTo>
                    <a:pt x="1158" y="2061"/>
                    <a:pt x="1161" y="2058"/>
                    <a:pt x="1162" y="2058"/>
                  </a:cubicBezTo>
                  <a:lnTo>
                    <a:pt x="1162" y="2058"/>
                  </a:lnTo>
                  <a:cubicBezTo>
                    <a:pt x="1163" y="2058"/>
                    <a:pt x="1163" y="2059"/>
                    <a:pt x="1161" y="2062"/>
                  </a:cubicBezTo>
                  <a:cubicBezTo>
                    <a:pt x="1158" y="2066"/>
                    <a:pt x="1154" y="2071"/>
                    <a:pt x="1150" y="2075"/>
                  </a:cubicBezTo>
                  <a:cubicBezTo>
                    <a:pt x="1144" y="2082"/>
                    <a:pt x="1133" y="2093"/>
                    <a:pt x="1130" y="2093"/>
                  </a:cubicBezTo>
                  <a:cubicBezTo>
                    <a:pt x="1130" y="2093"/>
                    <a:pt x="1129" y="2093"/>
                    <a:pt x="1129" y="2093"/>
                  </a:cubicBezTo>
                  <a:lnTo>
                    <a:pt x="1129" y="2093"/>
                  </a:lnTo>
                  <a:cubicBezTo>
                    <a:pt x="1135" y="2099"/>
                    <a:pt x="1116" y="2105"/>
                    <a:pt x="1108" y="2117"/>
                  </a:cubicBezTo>
                  <a:cubicBezTo>
                    <a:pt x="1099" y="2128"/>
                    <a:pt x="1101" y="2132"/>
                    <a:pt x="1091" y="2144"/>
                  </a:cubicBezTo>
                  <a:cubicBezTo>
                    <a:pt x="1087" y="2149"/>
                    <a:pt x="1078" y="2157"/>
                    <a:pt x="1074" y="2160"/>
                  </a:cubicBezTo>
                  <a:cubicBezTo>
                    <a:pt x="1058" y="2177"/>
                    <a:pt x="1066" y="2173"/>
                    <a:pt x="1050" y="2190"/>
                  </a:cubicBezTo>
                  <a:cubicBezTo>
                    <a:pt x="1039" y="2201"/>
                    <a:pt x="1032" y="2209"/>
                    <a:pt x="1021" y="2222"/>
                  </a:cubicBezTo>
                  <a:cubicBezTo>
                    <a:pt x="1018" y="2226"/>
                    <a:pt x="1010" y="2238"/>
                    <a:pt x="1009" y="2239"/>
                  </a:cubicBezTo>
                  <a:cubicBezTo>
                    <a:pt x="992" y="2256"/>
                    <a:pt x="970" y="2272"/>
                    <a:pt x="955" y="2293"/>
                  </a:cubicBezTo>
                  <a:cubicBezTo>
                    <a:pt x="948" y="2303"/>
                    <a:pt x="956" y="2295"/>
                    <a:pt x="946" y="2307"/>
                  </a:cubicBezTo>
                  <a:cubicBezTo>
                    <a:pt x="943" y="2309"/>
                    <a:pt x="938" y="2314"/>
                    <a:pt x="934" y="2318"/>
                  </a:cubicBezTo>
                  <a:cubicBezTo>
                    <a:pt x="931" y="2321"/>
                    <a:pt x="933" y="2322"/>
                    <a:pt x="929" y="2325"/>
                  </a:cubicBezTo>
                  <a:cubicBezTo>
                    <a:pt x="925" y="2331"/>
                    <a:pt x="919" y="2338"/>
                    <a:pt x="912" y="2346"/>
                  </a:cubicBezTo>
                  <a:cubicBezTo>
                    <a:pt x="908" y="2350"/>
                    <a:pt x="905" y="2354"/>
                    <a:pt x="901" y="2358"/>
                  </a:cubicBezTo>
                  <a:cubicBezTo>
                    <a:pt x="896" y="2364"/>
                    <a:pt x="893" y="2370"/>
                    <a:pt x="891" y="2377"/>
                  </a:cubicBezTo>
                  <a:cubicBezTo>
                    <a:pt x="887" y="2391"/>
                    <a:pt x="890" y="2407"/>
                    <a:pt x="897" y="2418"/>
                  </a:cubicBezTo>
                  <a:cubicBezTo>
                    <a:pt x="905" y="2429"/>
                    <a:pt x="916" y="2434"/>
                    <a:pt x="925" y="2436"/>
                  </a:cubicBezTo>
                  <a:cubicBezTo>
                    <a:pt x="923" y="2436"/>
                    <a:pt x="921" y="2435"/>
                    <a:pt x="921" y="2435"/>
                  </a:cubicBezTo>
                  <a:lnTo>
                    <a:pt x="921" y="2435"/>
                  </a:lnTo>
                  <a:cubicBezTo>
                    <a:pt x="920" y="2435"/>
                    <a:pt x="927" y="2437"/>
                    <a:pt x="928" y="2437"/>
                  </a:cubicBezTo>
                  <a:cubicBezTo>
                    <a:pt x="928" y="2437"/>
                    <a:pt x="928" y="2437"/>
                    <a:pt x="926" y="2436"/>
                  </a:cubicBezTo>
                  <a:lnTo>
                    <a:pt x="926" y="2436"/>
                  </a:lnTo>
                  <a:cubicBezTo>
                    <a:pt x="927" y="2437"/>
                    <a:pt x="929" y="2437"/>
                    <a:pt x="930" y="2437"/>
                  </a:cubicBezTo>
                  <a:cubicBezTo>
                    <a:pt x="935" y="2437"/>
                    <a:pt x="939" y="2434"/>
                    <a:pt x="940" y="2431"/>
                  </a:cubicBezTo>
                  <a:cubicBezTo>
                    <a:pt x="941" y="2426"/>
                    <a:pt x="937" y="2423"/>
                    <a:pt x="930" y="2420"/>
                  </a:cubicBezTo>
                  <a:cubicBezTo>
                    <a:pt x="928" y="2419"/>
                    <a:pt x="921" y="2416"/>
                    <a:pt x="916" y="2411"/>
                  </a:cubicBezTo>
                  <a:cubicBezTo>
                    <a:pt x="912" y="2406"/>
                    <a:pt x="909" y="2400"/>
                    <a:pt x="908" y="2399"/>
                  </a:cubicBezTo>
                  <a:cubicBezTo>
                    <a:pt x="906" y="2397"/>
                    <a:pt x="904" y="2395"/>
                    <a:pt x="903" y="2391"/>
                  </a:cubicBezTo>
                  <a:cubicBezTo>
                    <a:pt x="902" y="2389"/>
                    <a:pt x="901" y="2382"/>
                    <a:pt x="907" y="2373"/>
                  </a:cubicBezTo>
                  <a:cubicBezTo>
                    <a:pt x="918" y="2358"/>
                    <a:pt x="934" y="2343"/>
                    <a:pt x="946" y="2329"/>
                  </a:cubicBezTo>
                  <a:cubicBezTo>
                    <a:pt x="954" y="2319"/>
                    <a:pt x="956" y="2309"/>
                    <a:pt x="963" y="2302"/>
                  </a:cubicBezTo>
                  <a:cubicBezTo>
                    <a:pt x="975" y="2290"/>
                    <a:pt x="980" y="2294"/>
                    <a:pt x="993" y="2280"/>
                  </a:cubicBezTo>
                  <a:cubicBezTo>
                    <a:pt x="1001" y="2272"/>
                    <a:pt x="992" y="2274"/>
                    <a:pt x="992" y="2274"/>
                  </a:cubicBezTo>
                  <a:cubicBezTo>
                    <a:pt x="998" y="2267"/>
                    <a:pt x="1005" y="2267"/>
                    <a:pt x="1011" y="2258"/>
                  </a:cubicBezTo>
                  <a:cubicBezTo>
                    <a:pt x="1012" y="2255"/>
                    <a:pt x="1006" y="2246"/>
                    <a:pt x="1019" y="2236"/>
                  </a:cubicBezTo>
                  <a:cubicBezTo>
                    <a:pt x="1021" y="2235"/>
                    <a:pt x="1022" y="2235"/>
                    <a:pt x="1023" y="2235"/>
                  </a:cubicBezTo>
                  <a:cubicBezTo>
                    <a:pt x="1023" y="2235"/>
                    <a:pt x="1024" y="2235"/>
                    <a:pt x="1025" y="2235"/>
                  </a:cubicBezTo>
                  <a:cubicBezTo>
                    <a:pt x="1026" y="2235"/>
                    <a:pt x="1028" y="2234"/>
                    <a:pt x="1032" y="2231"/>
                  </a:cubicBezTo>
                  <a:cubicBezTo>
                    <a:pt x="1036" y="2226"/>
                    <a:pt x="1043" y="2219"/>
                    <a:pt x="1046" y="2215"/>
                  </a:cubicBezTo>
                  <a:cubicBezTo>
                    <a:pt x="1055" y="2203"/>
                    <a:pt x="1039" y="2213"/>
                    <a:pt x="1057" y="2192"/>
                  </a:cubicBezTo>
                  <a:cubicBezTo>
                    <a:pt x="1057" y="2194"/>
                    <a:pt x="1058" y="2194"/>
                    <a:pt x="1059" y="2194"/>
                  </a:cubicBezTo>
                  <a:cubicBezTo>
                    <a:pt x="1061" y="2194"/>
                    <a:pt x="1064" y="2193"/>
                    <a:pt x="1067" y="2190"/>
                  </a:cubicBezTo>
                  <a:cubicBezTo>
                    <a:pt x="1075" y="2183"/>
                    <a:pt x="1088" y="2171"/>
                    <a:pt x="1085" y="2168"/>
                  </a:cubicBezTo>
                  <a:lnTo>
                    <a:pt x="1085" y="2168"/>
                  </a:lnTo>
                  <a:cubicBezTo>
                    <a:pt x="1085" y="2169"/>
                    <a:pt x="1086" y="2169"/>
                    <a:pt x="1087" y="2169"/>
                  </a:cubicBezTo>
                  <a:cubicBezTo>
                    <a:pt x="1092" y="2169"/>
                    <a:pt x="1099" y="2158"/>
                    <a:pt x="1105" y="2148"/>
                  </a:cubicBezTo>
                  <a:cubicBezTo>
                    <a:pt x="1105" y="2148"/>
                    <a:pt x="1105" y="2148"/>
                    <a:pt x="1105" y="2148"/>
                  </a:cubicBezTo>
                  <a:cubicBezTo>
                    <a:pt x="1109" y="2148"/>
                    <a:pt x="1146" y="2101"/>
                    <a:pt x="1150" y="2096"/>
                  </a:cubicBezTo>
                  <a:lnTo>
                    <a:pt x="1150" y="2096"/>
                  </a:lnTo>
                  <a:cubicBezTo>
                    <a:pt x="1142" y="2105"/>
                    <a:pt x="1138" y="2109"/>
                    <a:pt x="1136" y="2109"/>
                  </a:cubicBezTo>
                  <a:cubicBezTo>
                    <a:pt x="1134" y="2109"/>
                    <a:pt x="1139" y="2102"/>
                    <a:pt x="1150" y="2090"/>
                  </a:cubicBezTo>
                  <a:cubicBezTo>
                    <a:pt x="1163" y="2077"/>
                    <a:pt x="1177" y="2062"/>
                    <a:pt x="1190" y="2047"/>
                  </a:cubicBezTo>
                  <a:cubicBezTo>
                    <a:pt x="1189" y="2047"/>
                    <a:pt x="1189" y="2047"/>
                    <a:pt x="1189" y="2047"/>
                  </a:cubicBezTo>
                  <a:cubicBezTo>
                    <a:pt x="1183" y="2047"/>
                    <a:pt x="1152" y="2082"/>
                    <a:pt x="1142" y="2093"/>
                  </a:cubicBezTo>
                  <a:cubicBezTo>
                    <a:pt x="1152" y="2082"/>
                    <a:pt x="1162" y="2069"/>
                    <a:pt x="1172" y="2058"/>
                  </a:cubicBezTo>
                  <a:cubicBezTo>
                    <a:pt x="1178" y="2051"/>
                    <a:pt x="1190" y="2039"/>
                    <a:pt x="1194" y="2037"/>
                  </a:cubicBezTo>
                  <a:cubicBezTo>
                    <a:pt x="1194" y="2037"/>
                    <a:pt x="1195" y="2037"/>
                    <a:pt x="1195" y="2037"/>
                  </a:cubicBezTo>
                  <a:cubicBezTo>
                    <a:pt x="1197" y="2037"/>
                    <a:pt x="1196" y="2040"/>
                    <a:pt x="1197" y="2040"/>
                  </a:cubicBezTo>
                  <a:cubicBezTo>
                    <a:pt x="1198" y="2040"/>
                    <a:pt x="1199" y="2039"/>
                    <a:pt x="1202" y="2036"/>
                  </a:cubicBezTo>
                  <a:cubicBezTo>
                    <a:pt x="1221" y="2019"/>
                    <a:pt x="1222" y="2010"/>
                    <a:pt x="1237" y="1992"/>
                  </a:cubicBezTo>
                  <a:cubicBezTo>
                    <a:pt x="1251" y="1976"/>
                    <a:pt x="1261" y="1967"/>
                    <a:pt x="1273" y="1958"/>
                  </a:cubicBezTo>
                  <a:cubicBezTo>
                    <a:pt x="1271" y="1957"/>
                    <a:pt x="1279" y="1943"/>
                    <a:pt x="1284" y="1934"/>
                  </a:cubicBezTo>
                  <a:cubicBezTo>
                    <a:pt x="1289" y="1928"/>
                    <a:pt x="1290" y="1926"/>
                    <a:pt x="1292" y="1926"/>
                  </a:cubicBezTo>
                  <a:cubicBezTo>
                    <a:pt x="1292" y="1926"/>
                    <a:pt x="1293" y="1927"/>
                    <a:pt x="1293" y="1927"/>
                  </a:cubicBezTo>
                  <a:cubicBezTo>
                    <a:pt x="1294" y="1927"/>
                    <a:pt x="1294" y="1927"/>
                    <a:pt x="1294" y="1926"/>
                  </a:cubicBezTo>
                  <a:cubicBezTo>
                    <a:pt x="1296" y="1924"/>
                    <a:pt x="1297" y="1923"/>
                    <a:pt x="1298" y="1922"/>
                  </a:cubicBezTo>
                  <a:lnTo>
                    <a:pt x="1298" y="1922"/>
                  </a:lnTo>
                  <a:cubicBezTo>
                    <a:pt x="1298" y="1923"/>
                    <a:pt x="1298" y="1923"/>
                    <a:pt x="1299" y="1923"/>
                  </a:cubicBezTo>
                  <a:cubicBezTo>
                    <a:pt x="1299" y="1923"/>
                    <a:pt x="1300" y="1923"/>
                    <a:pt x="1300" y="1923"/>
                  </a:cubicBezTo>
                  <a:cubicBezTo>
                    <a:pt x="1307" y="1917"/>
                    <a:pt x="1321" y="1901"/>
                    <a:pt x="1327" y="1894"/>
                  </a:cubicBezTo>
                  <a:cubicBezTo>
                    <a:pt x="1333" y="1885"/>
                    <a:pt x="1346" y="1870"/>
                    <a:pt x="1349" y="1864"/>
                  </a:cubicBezTo>
                  <a:cubicBezTo>
                    <a:pt x="1350" y="1860"/>
                    <a:pt x="1349" y="1858"/>
                    <a:pt x="1356" y="1851"/>
                  </a:cubicBezTo>
                  <a:cubicBezTo>
                    <a:pt x="1361" y="1847"/>
                    <a:pt x="1365" y="1843"/>
                    <a:pt x="1367" y="1842"/>
                  </a:cubicBezTo>
                  <a:cubicBezTo>
                    <a:pt x="1370" y="1842"/>
                    <a:pt x="1371" y="1840"/>
                    <a:pt x="1376" y="1834"/>
                  </a:cubicBezTo>
                  <a:cubicBezTo>
                    <a:pt x="1383" y="1826"/>
                    <a:pt x="1389" y="1816"/>
                    <a:pt x="1396" y="1807"/>
                  </a:cubicBezTo>
                  <a:cubicBezTo>
                    <a:pt x="1403" y="1799"/>
                    <a:pt x="1411" y="1789"/>
                    <a:pt x="1418" y="1780"/>
                  </a:cubicBezTo>
                  <a:cubicBezTo>
                    <a:pt x="1424" y="1775"/>
                    <a:pt x="1432" y="1769"/>
                    <a:pt x="1435" y="1765"/>
                  </a:cubicBezTo>
                  <a:cubicBezTo>
                    <a:pt x="1437" y="1764"/>
                    <a:pt x="1433" y="1765"/>
                    <a:pt x="1435" y="1763"/>
                  </a:cubicBezTo>
                  <a:lnTo>
                    <a:pt x="1442" y="1756"/>
                  </a:lnTo>
                  <a:lnTo>
                    <a:pt x="1472" y="1722"/>
                  </a:lnTo>
                  <a:cubicBezTo>
                    <a:pt x="1481" y="1710"/>
                    <a:pt x="1504" y="1687"/>
                    <a:pt x="1500" y="1683"/>
                  </a:cubicBezTo>
                  <a:lnTo>
                    <a:pt x="1500" y="1683"/>
                  </a:lnTo>
                  <a:cubicBezTo>
                    <a:pt x="1501" y="1684"/>
                    <a:pt x="1501" y="1684"/>
                    <a:pt x="1501" y="1684"/>
                  </a:cubicBezTo>
                  <a:cubicBezTo>
                    <a:pt x="1505" y="1684"/>
                    <a:pt x="1524" y="1662"/>
                    <a:pt x="1532" y="1653"/>
                  </a:cubicBezTo>
                  <a:cubicBezTo>
                    <a:pt x="1543" y="1640"/>
                    <a:pt x="1543" y="1636"/>
                    <a:pt x="1554" y="1624"/>
                  </a:cubicBezTo>
                  <a:cubicBezTo>
                    <a:pt x="1556" y="1622"/>
                    <a:pt x="1557" y="1622"/>
                    <a:pt x="1557" y="1622"/>
                  </a:cubicBezTo>
                  <a:cubicBezTo>
                    <a:pt x="1558" y="1622"/>
                    <a:pt x="1558" y="1622"/>
                    <a:pt x="1559" y="1622"/>
                  </a:cubicBezTo>
                  <a:cubicBezTo>
                    <a:pt x="1560" y="1622"/>
                    <a:pt x="1561" y="1622"/>
                    <a:pt x="1562" y="1620"/>
                  </a:cubicBezTo>
                  <a:cubicBezTo>
                    <a:pt x="1568" y="1616"/>
                    <a:pt x="1573" y="1609"/>
                    <a:pt x="1577" y="1604"/>
                  </a:cubicBezTo>
                  <a:cubicBezTo>
                    <a:pt x="1583" y="1597"/>
                    <a:pt x="1590" y="1589"/>
                    <a:pt x="1594" y="1582"/>
                  </a:cubicBezTo>
                  <a:cubicBezTo>
                    <a:pt x="1596" y="1579"/>
                    <a:pt x="1595" y="1578"/>
                    <a:pt x="1594" y="1578"/>
                  </a:cubicBezTo>
                  <a:lnTo>
                    <a:pt x="1594" y="1578"/>
                  </a:lnTo>
                  <a:cubicBezTo>
                    <a:pt x="1594" y="1578"/>
                    <a:pt x="1594" y="1578"/>
                    <a:pt x="1594" y="1578"/>
                  </a:cubicBezTo>
                  <a:cubicBezTo>
                    <a:pt x="1598" y="1578"/>
                    <a:pt x="1608" y="1561"/>
                    <a:pt x="1615" y="1554"/>
                  </a:cubicBezTo>
                  <a:cubicBezTo>
                    <a:pt x="1617" y="1552"/>
                    <a:pt x="1618" y="1551"/>
                    <a:pt x="1619" y="1551"/>
                  </a:cubicBezTo>
                  <a:cubicBezTo>
                    <a:pt x="1621" y="1551"/>
                    <a:pt x="1622" y="1554"/>
                    <a:pt x="1623" y="1554"/>
                  </a:cubicBezTo>
                  <a:cubicBezTo>
                    <a:pt x="1625" y="1554"/>
                    <a:pt x="1627" y="1552"/>
                    <a:pt x="1631" y="1547"/>
                  </a:cubicBezTo>
                  <a:cubicBezTo>
                    <a:pt x="1644" y="1530"/>
                    <a:pt x="1633" y="1532"/>
                    <a:pt x="1636" y="1524"/>
                  </a:cubicBezTo>
                  <a:cubicBezTo>
                    <a:pt x="1637" y="1518"/>
                    <a:pt x="1654" y="1509"/>
                    <a:pt x="1656" y="1509"/>
                  </a:cubicBezTo>
                  <a:cubicBezTo>
                    <a:pt x="1656" y="1509"/>
                    <a:pt x="1656" y="1509"/>
                    <a:pt x="1656" y="1509"/>
                  </a:cubicBezTo>
                  <a:cubicBezTo>
                    <a:pt x="1657" y="1504"/>
                    <a:pt x="1654" y="1507"/>
                    <a:pt x="1662" y="1497"/>
                  </a:cubicBezTo>
                  <a:cubicBezTo>
                    <a:pt x="1664" y="1496"/>
                    <a:pt x="1670" y="1489"/>
                    <a:pt x="1672" y="1486"/>
                  </a:cubicBezTo>
                  <a:cubicBezTo>
                    <a:pt x="1673" y="1483"/>
                    <a:pt x="1670" y="1485"/>
                    <a:pt x="1671" y="1482"/>
                  </a:cubicBezTo>
                  <a:cubicBezTo>
                    <a:pt x="1672" y="1478"/>
                    <a:pt x="1679" y="1472"/>
                    <a:pt x="1681" y="1469"/>
                  </a:cubicBezTo>
                  <a:cubicBezTo>
                    <a:pt x="1682" y="1469"/>
                    <a:pt x="1682" y="1470"/>
                    <a:pt x="1683" y="1470"/>
                  </a:cubicBezTo>
                  <a:cubicBezTo>
                    <a:pt x="1685" y="1470"/>
                    <a:pt x="1688" y="1467"/>
                    <a:pt x="1693" y="1460"/>
                  </a:cubicBezTo>
                  <a:cubicBezTo>
                    <a:pt x="1703" y="1448"/>
                    <a:pt x="1705" y="1444"/>
                    <a:pt x="1708" y="1444"/>
                  </a:cubicBezTo>
                  <a:cubicBezTo>
                    <a:pt x="1709" y="1444"/>
                    <a:pt x="1709" y="1444"/>
                    <a:pt x="1710" y="1444"/>
                  </a:cubicBezTo>
                  <a:cubicBezTo>
                    <a:pt x="1712" y="1444"/>
                    <a:pt x="1727" y="1426"/>
                    <a:pt x="1728" y="1423"/>
                  </a:cubicBezTo>
                  <a:cubicBezTo>
                    <a:pt x="1729" y="1420"/>
                    <a:pt x="1724" y="1425"/>
                    <a:pt x="1731" y="1416"/>
                  </a:cubicBezTo>
                  <a:cubicBezTo>
                    <a:pt x="1738" y="1407"/>
                    <a:pt x="1748" y="1397"/>
                    <a:pt x="1755" y="1388"/>
                  </a:cubicBezTo>
                  <a:cubicBezTo>
                    <a:pt x="1764" y="1380"/>
                    <a:pt x="1767" y="1380"/>
                    <a:pt x="1775" y="1372"/>
                  </a:cubicBezTo>
                  <a:cubicBezTo>
                    <a:pt x="1782" y="1366"/>
                    <a:pt x="1793" y="1353"/>
                    <a:pt x="1797" y="1345"/>
                  </a:cubicBezTo>
                  <a:cubicBezTo>
                    <a:pt x="1802" y="1336"/>
                    <a:pt x="1821" y="1320"/>
                    <a:pt x="1823" y="1320"/>
                  </a:cubicBezTo>
                  <a:cubicBezTo>
                    <a:pt x="1823" y="1320"/>
                    <a:pt x="1823" y="1320"/>
                    <a:pt x="1823" y="1320"/>
                  </a:cubicBezTo>
                  <a:cubicBezTo>
                    <a:pt x="1824" y="1317"/>
                    <a:pt x="1824" y="1316"/>
                    <a:pt x="1823" y="1316"/>
                  </a:cubicBezTo>
                  <a:lnTo>
                    <a:pt x="1823" y="1316"/>
                  </a:lnTo>
                  <a:cubicBezTo>
                    <a:pt x="1820" y="1316"/>
                    <a:pt x="1808" y="1325"/>
                    <a:pt x="1807" y="1325"/>
                  </a:cubicBezTo>
                  <a:cubicBezTo>
                    <a:pt x="1807" y="1325"/>
                    <a:pt x="1807" y="1325"/>
                    <a:pt x="1807" y="1325"/>
                  </a:cubicBezTo>
                  <a:cubicBezTo>
                    <a:pt x="1806" y="1325"/>
                    <a:pt x="1816" y="1314"/>
                    <a:pt x="1818" y="1314"/>
                  </a:cubicBezTo>
                  <a:cubicBezTo>
                    <a:pt x="1818" y="1314"/>
                    <a:pt x="1818" y="1314"/>
                    <a:pt x="1818" y="1314"/>
                  </a:cubicBezTo>
                  <a:cubicBezTo>
                    <a:pt x="1818" y="1314"/>
                    <a:pt x="1818" y="1314"/>
                    <a:pt x="1818" y="1314"/>
                  </a:cubicBezTo>
                  <a:cubicBezTo>
                    <a:pt x="1821" y="1314"/>
                    <a:pt x="1831" y="1302"/>
                    <a:pt x="1835" y="1295"/>
                  </a:cubicBezTo>
                  <a:cubicBezTo>
                    <a:pt x="1845" y="1280"/>
                    <a:pt x="1843" y="1289"/>
                    <a:pt x="1851" y="1283"/>
                  </a:cubicBezTo>
                  <a:cubicBezTo>
                    <a:pt x="1857" y="1279"/>
                    <a:pt x="1856" y="1276"/>
                    <a:pt x="1858" y="1274"/>
                  </a:cubicBezTo>
                  <a:cubicBezTo>
                    <a:pt x="1856" y="1272"/>
                    <a:pt x="1865" y="1263"/>
                    <a:pt x="1869" y="1257"/>
                  </a:cubicBezTo>
                  <a:cubicBezTo>
                    <a:pt x="1880" y="1243"/>
                    <a:pt x="1884" y="1242"/>
                    <a:pt x="1892" y="1228"/>
                  </a:cubicBezTo>
                  <a:cubicBezTo>
                    <a:pt x="1892" y="1227"/>
                    <a:pt x="1899" y="1217"/>
                    <a:pt x="1900" y="1216"/>
                  </a:cubicBezTo>
                  <a:cubicBezTo>
                    <a:pt x="1901" y="1216"/>
                    <a:pt x="1901" y="1216"/>
                    <a:pt x="1901" y="1216"/>
                  </a:cubicBezTo>
                  <a:lnTo>
                    <a:pt x="1901" y="1216"/>
                  </a:lnTo>
                  <a:cubicBezTo>
                    <a:pt x="1902" y="1216"/>
                    <a:pt x="1898" y="1224"/>
                    <a:pt x="1901" y="1224"/>
                  </a:cubicBezTo>
                  <a:cubicBezTo>
                    <a:pt x="1901" y="1224"/>
                    <a:pt x="1903" y="1223"/>
                    <a:pt x="1906" y="1220"/>
                  </a:cubicBezTo>
                  <a:cubicBezTo>
                    <a:pt x="1917" y="1209"/>
                    <a:pt x="1927" y="1196"/>
                    <a:pt x="1938" y="1185"/>
                  </a:cubicBezTo>
                  <a:lnTo>
                    <a:pt x="1938" y="1185"/>
                  </a:lnTo>
                  <a:cubicBezTo>
                    <a:pt x="1936" y="1186"/>
                    <a:pt x="1935" y="1187"/>
                    <a:pt x="1934" y="1187"/>
                  </a:cubicBezTo>
                  <a:cubicBezTo>
                    <a:pt x="1934" y="1187"/>
                    <a:pt x="1934" y="1187"/>
                    <a:pt x="1934" y="1187"/>
                  </a:cubicBezTo>
                  <a:cubicBezTo>
                    <a:pt x="1934" y="1186"/>
                    <a:pt x="1954" y="1165"/>
                    <a:pt x="1952" y="1163"/>
                  </a:cubicBezTo>
                  <a:lnTo>
                    <a:pt x="1952" y="1163"/>
                  </a:lnTo>
                  <a:cubicBezTo>
                    <a:pt x="1953" y="1164"/>
                    <a:pt x="1939" y="1176"/>
                    <a:pt x="1938" y="1176"/>
                  </a:cubicBezTo>
                  <a:cubicBezTo>
                    <a:pt x="1938" y="1176"/>
                    <a:pt x="1938" y="1176"/>
                    <a:pt x="1938" y="1175"/>
                  </a:cubicBezTo>
                  <a:cubicBezTo>
                    <a:pt x="1945" y="1165"/>
                    <a:pt x="1954" y="1150"/>
                    <a:pt x="1958" y="1150"/>
                  </a:cubicBezTo>
                  <a:cubicBezTo>
                    <a:pt x="1958" y="1150"/>
                    <a:pt x="1959" y="1150"/>
                    <a:pt x="1959" y="1151"/>
                  </a:cubicBezTo>
                  <a:cubicBezTo>
                    <a:pt x="1958" y="1153"/>
                    <a:pt x="1957" y="1156"/>
                    <a:pt x="1958" y="1156"/>
                  </a:cubicBezTo>
                  <a:cubicBezTo>
                    <a:pt x="1959" y="1156"/>
                    <a:pt x="1960" y="1155"/>
                    <a:pt x="1963" y="1153"/>
                  </a:cubicBezTo>
                  <a:cubicBezTo>
                    <a:pt x="1974" y="1141"/>
                    <a:pt x="1989" y="1125"/>
                    <a:pt x="1997" y="1112"/>
                  </a:cubicBezTo>
                  <a:cubicBezTo>
                    <a:pt x="2001" y="1108"/>
                    <a:pt x="2001" y="1107"/>
                    <a:pt x="1999" y="1107"/>
                  </a:cubicBezTo>
                  <a:cubicBezTo>
                    <a:pt x="1998" y="1107"/>
                    <a:pt x="1996" y="1108"/>
                    <a:pt x="1995" y="1108"/>
                  </a:cubicBezTo>
                  <a:cubicBezTo>
                    <a:pt x="1995" y="1108"/>
                    <a:pt x="1995" y="1107"/>
                    <a:pt x="1995" y="1107"/>
                  </a:cubicBezTo>
                  <a:cubicBezTo>
                    <a:pt x="2000" y="1100"/>
                    <a:pt x="2021" y="1080"/>
                    <a:pt x="2025" y="1078"/>
                  </a:cubicBezTo>
                  <a:cubicBezTo>
                    <a:pt x="2025" y="1078"/>
                    <a:pt x="2025" y="1078"/>
                    <a:pt x="2026" y="1078"/>
                  </a:cubicBezTo>
                  <a:lnTo>
                    <a:pt x="2026" y="1078"/>
                  </a:lnTo>
                  <a:cubicBezTo>
                    <a:pt x="2027" y="1078"/>
                    <a:pt x="2018" y="1089"/>
                    <a:pt x="2014" y="1094"/>
                  </a:cubicBezTo>
                  <a:lnTo>
                    <a:pt x="2014" y="1094"/>
                  </a:lnTo>
                  <a:cubicBezTo>
                    <a:pt x="2021" y="1086"/>
                    <a:pt x="2034" y="1070"/>
                    <a:pt x="2041" y="1065"/>
                  </a:cubicBezTo>
                  <a:cubicBezTo>
                    <a:pt x="2042" y="1064"/>
                    <a:pt x="2043" y="1064"/>
                    <a:pt x="2044" y="1064"/>
                  </a:cubicBezTo>
                  <a:cubicBezTo>
                    <a:pt x="2047" y="1064"/>
                    <a:pt x="2047" y="1067"/>
                    <a:pt x="2049" y="1068"/>
                  </a:cubicBezTo>
                  <a:cubicBezTo>
                    <a:pt x="2051" y="1059"/>
                    <a:pt x="2052" y="1053"/>
                    <a:pt x="2057" y="1042"/>
                  </a:cubicBezTo>
                  <a:cubicBezTo>
                    <a:pt x="2061" y="1036"/>
                    <a:pt x="2069" y="1029"/>
                    <a:pt x="2074" y="1022"/>
                  </a:cubicBezTo>
                  <a:cubicBezTo>
                    <a:pt x="2077" y="1018"/>
                    <a:pt x="2078" y="1011"/>
                    <a:pt x="2084" y="1008"/>
                  </a:cubicBezTo>
                  <a:cubicBezTo>
                    <a:pt x="2085" y="1007"/>
                    <a:pt x="2085" y="1007"/>
                    <a:pt x="2086" y="1007"/>
                  </a:cubicBezTo>
                  <a:lnTo>
                    <a:pt x="2086" y="1007"/>
                  </a:lnTo>
                  <a:cubicBezTo>
                    <a:pt x="2088" y="1007"/>
                    <a:pt x="2083" y="1016"/>
                    <a:pt x="2086" y="1016"/>
                  </a:cubicBezTo>
                  <a:cubicBezTo>
                    <a:pt x="2087" y="1016"/>
                    <a:pt x="2087" y="1016"/>
                    <a:pt x="2087" y="1016"/>
                  </a:cubicBezTo>
                  <a:cubicBezTo>
                    <a:pt x="2092" y="1015"/>
                    <a:pt x="2100" y="1002"/>
                    <a:pt x="2103" y="998"/>
                  </a:cubicBezTo>
                  <a:cubicBezTo>
                    <a:pt x="2106" y="992"/>
                    <a:pt x="2106" y="991"/>
                    <a:pt x="2111" y="984"/>
                  </a:cubicBezTo>
                  <a:cubicBezTo>
                    <a:pt x="2117" y="977"/>
                    <a:pt x="2123" y="969"/>
                    <a:pt x="2130" y="962"/>
                  </a:cubicBezTo>
                  <a:cubicBezTo>
                    <a:pt x="2145" y="945"/>
                    <a:pt x="2168" y="920"/>
                    <a:pt x="2180" y="903"/>
                  </a:cubicBezTo>
                  <a:cubicBezTo>
                    <a:pt x="2182" y="898"/>
                    <a:pt x="2181" y="896"/>
                    <a:pt x="2187" y="891"/>
                  </a:cubicBezTo>
                  <a:cubicBezTo>
                    <a:pt x="2193" y="886"/>
                    <a:pt x="2196" y="886"/>
                    <a:pt x="2202" y="880"/>
                  </a:cubicBezTo>
                  <a:cubicBezTo>
                    <a:pt x="2217" y="867"/>
                    <a:pt x="2236" y="847"/>
                    <a:pt x="2248" y="829"/>
                  </a:cubicBezTo>
                  <a:cubicBezTo>
                    <a:pt x="2250" y="825"/>
                    <a:pt x="2252" y="820"/>
                    <a:pt x="2254" y="818"/>
                  </a:cubicBezTo>
                  <a:cubicBezTo>
                    <a:pt x="2253" y="817"/>
                    <a:pt x="2253" y="817"/>
                    <a:pt x="2253" y="817"/>
                  </a:cubicBezTo>
                  <a:cubicBezTo>
                    <a:pt x="2248" y="812"/>
                    <a:pt x="2260" y="816"/>
                    <a:pt x="2247" y="807"/>
                  </a:cubicBezTo>
                  <a:cubicBezTo>
                    <a:pt x="2247" y="806"/>
                    <a:pt x="2240" y="806"/>
                    <a:pt x="2233" y="801"/>
                  </a:cubicBezTo>
                  <a:cubicBezTo>
                    <a:pt x="2228" y="797"/>
                    <a:pt x="2223" y="792"/>
                    <a:pt x="2220" y="792"/>
                  </a:cubicBezTo>
                  <a:cubicBezTo>
                    <a:pt x="2219" y="792"/>
                    <a:pt x="2219" y="792"/>
                    <a:pt x="2219" y="792"/>
                  </a:cubicBezTo>
                  <a:cubicBezTo>
                    <a:pt x="2218" y="792"/>
                    <a:pt x="2217" y="792"/>
                    <a:pt x="2216" y="792"/>
                  </a:cubicBezTo>
                  <a:cubicBezTo>
                    <a:pt x="2212" y="792"/>
                    <a:pt x="2209" y="790"/>
                    <a:pt x="2200" y="786"/>
                  </a:cubicBezTo>
                  <a:cubicBezTo>
                    <a:pt x="2197" y="783"/>
                    <a:pt x="2194" y="773"/>
                    <a:pt x="2195" y="773"/>
                  </a:cubicBezTo>
                  <a:lnTo>
                    <a:pt x="2195" y="773"/>
                  </a:lnTo>
                  <a:cubicBezTo>
                    <a:pt x="2195" y="773"/>
                    <a:pt x="2195" y="773"/>
                    <a:pt x="2195" y="774"/>
                  </a:cubicBezTo>
                  <a:cubicBezTo>
                    <a:pt x="2199" y="776"/>
                    <a:pt x="2204" y="782"/>
                    <a:pt x="2210" y="785"/>
                  </a:cubicBezTo>
                  <a:cubicBezTo>
                    <a:pt x="2211" y="785"/>
                    <a:pt x="2212" y="785"/>
                    <a:pt x="2212" y="785"/>
                  </a:cubicBezTo>
                  <a:cubicBezTo>
                    <a:pt x="2213" y="785"/>
                    <a:pt x="2211" y="783"/>
                    <a:pt x="2209" y="781"/>
                  </a:cubicBezTo>
                  <a:cubicBezTo>
                    <a:pt x="2202" y="775"/>
                    <a:pt x="2180" y="763"/>
                    <a:pt x="2177" y="756"/>
                  </a:cubicBezTo>
                  <a:cubicBezTo>
                    <a:pt x="2174" y="751"/>
                    <a:pt x="2135" y="726"/>
                    <a:pt x="2123" y="717"/>
                  </a:cubicBezTo>
                  <a:lnTo>
                    <a:pt x="2123" y="717"/>
                  </a:lnTo>
                  <a:cubicBezTo>
                    <a:pt x="2120" y="719"/>
                    <a:pt x="2128" y="725"/>
                    <a:pt x="2126" y="727"/>
                  </a:cubicBezTo>
                  <a:cubicBezTo>
                    <a:pt x="2118" y="721"/>
                    <a:pt x="2113" y="712"/>
                    <a:pt x="2109" y="710"/>
                  </a:cubicBezTo>
                  <a:cubicBezTo>
                    <a:pt x="2101" y="705"/>
                    <a:pt x="2094" y="704"/>
                    <a:pt x="2088" y="700"/>
                  </a:cubicBezTo>
                  <a:cubicBezTo>
                    <a:pt x="2086" y="697"/>
                    <a:pt x="2057" y="660"/>
                    <a:pt x="2050" y="660"/>
                  </a:cubicBezTo>
                  <a:cubicBezTo>
                    <a:pt x="2049" y="660"/>
                    <a:pt x="2049" y="660"/>
                    <a:pt x="2049" y="660"/>
                  </a:cubicBezTo>
                  <a:cubicBezTo>
                    <a:pt x="2053" y="664"/>
                    <a:pt x="2055" y="664"/>
                    <a:pt x="2057" y="666"/>
                  </a:cubicBezTo>
                  <a:cubicBezTo>
                    <a:pt x="2060" y="667"/>
                    <a:pt x="2059" y="668"/>
                    <a:pt x="2057" y="668"/>
                  </a:cubicBezTo>
                  <a:cubicBezTo>
                    <a:pt x="2055" y="668"/>
                    <a:pt x="2052" y="667"/>
                    <a:pt x="2051" y="667"/>
                  </a:cubicBezTo>
                  <a:cubicBezTo>
                    <a:pt x="2047" y="665"/>
                    <a:pt x="2040" y="661"/>
                    <a:pt x="2036" y="657"/>
                  </a:cubicBezTo>
                  <a:cubicBezTo>
                    <a:pt x="2023" y="646"/>
                    <a:pt x="2041" y="653"/>
                    <a:pt x="2026" y="641"/>
                  </a:cubicBezTo>
                  <a:cubicBezTo>
                    <a:pt x="2019" y="636"/>
                    <a:pt x="2009" y="627"/>
                    <a:pt x="2002" y="623"/>
                  </a:cubicBezTo>
                  <a:cubicBezTo>
                    <a:pt x="1993" y="616"/>
                    <a:pt x="1997" y="623"/>
                    <a:pt x="1985" y="615"/>
                  </a:cubicBezTo>
                  <a:cubicBezTo>
                    <a:pt x="1977" y="609"/>
                    <a:pt x="1972" y="605"/>
                    <a:pt x="1974" y="603"/>
                  </a:cubicBezTo>
                  <a:lnTo>
                    <a:pt x="1974" y="603"/>
                  </a:lnTo>
                  <a:cubicBezTo>
                    <a:pt x="1975" y="604"/>
                    <a:pt x="1978" y="605"/>
                    <a:pt x="1979" y="605"/>
                  </a:cubicBezTo>
                  <a:cubicBezTo>
                    <a:pt x="1980" y="605"/>
                    <a:pt x="1980" y="605"/>
                    <a:pt x="1980" y="604"/>
                  </a:cubicBezTo>
                  <a:cubicBezTo>
                    <a:pt x="1980" y="602"/>
                    <a:pt x="1940" y="585"/>
                    <a:pt x="1936" y="578"/>
                  </a:cubicBezTo>
                  <a:cubicBezTo>
                    <a:pt x="1934" y="573"/>
                    <a:pt x="1939" y="574"/>
                    <a:pt x="1925" y="563"/>
                  </a:cubicBezTo>
                  <a:cubicBezTo>
                    <a:pt x="1922" y="561"/>
                    <a:pt x="1907" y="550"/>
                    <a:pt x="1905" y="548"/>
                  </a:cubicBezTo>
                  <a:lnTo>
                    <a:pt x="1905" y="548"/>
                  </a:lnTo>
                  <a:cubicBezTo>
                    <a:pt x="1907" y="550"/>
                    <a:pt x="1923" y="567"/>
                    <a:pt x="1921" y="567"/>
                  </a:cubicBezTo>
                  <a:cubicBezTo>
                    <a:pt x="1921" y="567"/>
                    <a:pt x="1920" y="566"/>
                    <a:pt x="1918" y="565"/>
                  </a:cubicBezTo>
                  <a:cubicBezTo>
                    <a:pt x="1907" y="557"/>
                    <a:pt x="1899" y="549"/>
                    <a:pt x="1888" y="541"/>
                  </a:cubicBezTo>
                  <a:lnTo>
                    <a:pt x="1872" y="529"/>
                  </a:lnTo>
                  <a:cubicBezTo>
                    <a:pt x="1870" y="527"/>
                    <a:pt x="1868" y="525"/>
                    <a:pt x="1867" y="525"/>
                  </a:cubicBezTo>
                  <a:cubicBezTo>
                    <a:pt x="1867" y="525"/>
                    <a:pt x="1866" y="525"/>
                    <a:pt x="1866" y="526"/>
                  </a:cubicBezTo>
                  <a:cubicBezTo>
                    <a:pt x="1864" y="524"/>
                    <a:pt x="1866" y="524"/>
                    <a:pt x="1868" y="524"/>
                  </a:cubicBezTo>
                  <a:cubicBezTo>
                    <a:pt x="1869" y="524"/>
                    <a:pt x="1870" y="524"/>
                    <a:pt x="1871" y="524"/>
                  </a:cubicBezTo>
                  <a:cubicBezTo>
                    <a:pt x="1872" y="524"/>
                    <a:pt x="1873" y="524"/>
                    <a:pt x="1872" y="524"/>
                  </a:cubicBezTo>
                  <a:cubicBezTo>
                    <a:pt x="1872" y="520"/>
                    <a:pt x="1861" y="515"/>
                    <a:pt x="1858" y="514"/>
                  </a:cubicBezTo>
                  <a:cubicBezTo>
                    <a:pt x="1855" y="513"/>
                    <a:pt x="1848" y="511"/>
                    <a:pt x="1842" y="505"/>
                  </a:cubicBezTo>
                  <a:cubicBezTo>
                    <a:pt x="1838" y="501"/>
                    <a:pt x="1842" y="501"/>
                    <a:pt x="1842" y="499"/>
                  </a:cubicBezTo>
                  <a:lnTo>
                    <a:pt x="1842" y="499"/>
                  </a:lnTo>
                  <a:cubicBezTo>
                    <a:pt x="1842" y="499"/>
                    <a:pt x="1842" y="499"/>
                    <a:pt x="1841" y="499"/>
                  </a:cubicBezTo>
                  <a:cubicBezTo>
                    <a:pt x="1838" y="499"/>
                    <a:pt x="1819" y="488"/>
                    <a:pt x="1814" y="485"/>
                  </a:cubicBezTo>
                  <a:cubicBezTo>
                    <a:pt x="1809" y="481"/>
                    <a:pt x="1801" y="477"/>
                    <a:pt x="1796" y="471"/>
                  </a:cubicBezTo>
                  <a:cubicBezTo>
                    <a:pt x="1791" y="467"/>
                    <a:pt x="1795" y="469"/>
                    <a:pt x="1789" y="464"/>
                  </a:cubicBezTo>
                  <a:cubicBezTo>
                    <a:pt x="1785" y="460"/>
                    <a:pt x="1767" y="445"/>
                    <a:pt x="1764" y="445"/>
                  </a:cubicBezTo>
                  <a:cubicBezTo>
                    <a:pt x="1764" y="445"/>
                    <a:pt x="1764" y="445"/>
                    <a:pt x="1764" y="445"/>
                  </a:cubicBezTo>
                  <a:cubicBezTo>
                    <a:pt x="1764" y="446"/>
                    <a:pt x="1763" y="446"/>
                    <a:pt x="1762" y="446"/>
                  </a:cubicBezTo>
                  <a:cubicBezTo>
                    <a:pt x="1761" y="446"/>
                    <a:pt x="1758" y="445"/>
                    <a:pt x="1753" y="441"/>
                  </a:cubicBezTo>
                  <a:cubicBezTo>
                    <a:pt x="1753" y="441"/>
                    <a:pt x="1741" y="432"/>
                    <a:pt x="1741" y="432"/>
                  </a:cubicBezTo>
                  <a:cubicBezTo>
                    <a:pt x="1741" y="432"/>
                    <a:pt x="1742" y="432"/>
                    <a:pt x="1742" y="432"/>
                  </a:cubicBezTo>
                  <a:cubicBezTo>
                    <a:pt x="1743" y="432"/>
                    <a:pt x="1753" y="437"/>
                    <a:pt x="1756" y="437"/>
                  </a:cubicBezTo>
                  <a:cubicBezTo>
                    <a:pt x="1757" y="437"/>
                    <a:pt x="1757" y="436"/>
                    <a:pt x="1753" y="432"/>
                  </a:cubicBezTo>
                  <a:cubicBezTo>
                    <a:pt x="1741" y="423"/>
                    <a:pt x="1734" y="423"/>
                    <a:pt x="1724" y="413"/>
                  </a:cubicBezTo>
                  <a:cubicBezTo>
                    <a:pt x="1713" y="402"/>
                    <a:pt x="1703" y="397"/>
                    <a:pt x="1692" y="390"/>
                  </a:cubicBezTo>
                  <a:cubicBezTo>
                    <a:pt x="1682" y="385"/>
                    <a:pt x="1685" y="386"/>
                    <a:pt x="1680" y="382"/>
                  </a:cubicBezTo>
                  <a:cubicBezTo>
                    <a:pt x="1678" y="380"/>
                    <a:pt x="1670" y="375"/>
                    <a:pt x="1666" y="373"/>
                  </a:cubicBezTo>
                  <a:cubicBezTo>
                    <a:pt x="1661" y="371"/>
                    <a:pt x="1645" y="363"/>
                    <a:pt x="1644" y="357"/>
                  </a:cubicBezTo>
                  <a:cubicBezTo>
                    <a:pt x="1644" y="355"/>
                    <a:pt x="1642" y="345"/>
                    <a:pt x="1632" y="342"/>
                  </a:cubicBezTo>
                  <a:cubicBezTo>
                    <a:pt x="1627" y="341"/>
                    <a:pt x="1627" y="343"/>
                    <a:pt x="1617" y="335"/>
                  </a:cubicBezTo>
                  <a:cubicBezTo>
                    <a:pt x="1612" y="331"/>
                    <a:pt x="1617" y="332"/>
                    <a:pt x="1615" y="329"/>
                  </a:cubicBezTo>
                  <a:cubicBezTo>
                    <a:pt x="1613" y="327"/>
                    <a:pt x="1606" y="321"/>
                    <a:pt x="1602" y="319"/>
                  </a:cubicBezTo>
                  <a:lnTo>
                    <a:pt x="1599" y="321"/>
                  </a:lnTo>
                  <a:cubicBezTo>
                    <a:pt x="1603" y="325"/>
                    <a:pt x="1608" y="330"/>
                    <a:pt x="1609" y="332"/>
                  </a:cubicBezTo>
                  <a:cubicBezTo>
                    <a:pt x="1609" y="332"/>
                    <a:pt x="1609" y="332"/>
                    <a:pt x="1608" y="332"/>
                  </a:cubicBezTo>
                  <a:cubicBezTo>
                    <a:pt x="1606" y="332"/>
                    <a:pt x="1592" y="321"/>
                    <a:pt x="1590" y="320"/>
                  </a:cubicBezTo>
                  <a:cubicBezTo>
                    <a:pt x="1576" y="310"/>
                    <a:pt x="1584" y="313"/>
                    <a:pt x="1575" y="303"/>
                  </a:cubicBezTo>
                  <a:cubicBezTo>
                    <a:pt x="1573" y="301"/>
                    <a:pt x="1558" y="287"/>
                    <a:pt x="1555" y="287"/>
                  </a:cubicBezTo>
                  <a:cubicBezTo>
                    <a:pt x="1555" y="287"/>
                    <a:pt x="1554" y="287"/>
                    <a:pt x="1554" y="287"/>
                  </a:cubicBezTo>
                  <a:cubicBezTo>
                    <a:pt x="1553" y="287"/>
                    <a:pt x="1553" y="287"/>
                    <a:pt x="1552" y="287"/>
                  </a:cubicBezTo>
                  <a:cubicBezTo>
                    <a:pt x="1551" y="287"/>
                    <a:pt x="1549" y="286"/>
                    <a:pt x="1543" y="282"/>
                  </a:cubicBezTo>
                  <a:cubicBezTo>
                    <a:pt x="1538" y="278"/>
                    <a:pt x="1533" y="273"/>
                    <a:pt x="1529" y="272"/>
                  </a:cubicBezTo>
                  <a:cubicBezTo>
                    <a:pt x="1522" y="270"/>
                    <a:pt x="1488" y="243"/>
                    <a:pt x="1479" y="236"/>
                  </a:cubicBezTo>
                  <a:cubicBezTo>
                    <a:pt x="1471" y="229"/>
                    <a:pt x="1473" y="230"/>
                    <a:pt x="1471" y="225"/>
                  </a:cubicBezTo>
                  <a:cubicBezTo>
                    <a:pt x="1469" y="222"/>
                    <a:pt x="1455" y="212"/>
                    <a:pt x="1450" y="208"/>
                  </a:cubicBezTo>
                  <a:cubicBezTo>
                    <a:pt x="1444" y="203"/>
                    <a:pt x="1432" y="193"/>
                    <a:pt x="1427" y="192"/>
                  </a:cubicBezTo>
                  <a:cubicBezTo>
                    <a:pt x="1424" y="192"/>
                    <a:pt x="1420" y="188"/>
                    <a:pt x="1413" y="183"/>
                  </a:cubicBezTo>
                  <a:cubicBezTo>
                    <a:pt x="1410" y="180"/>
                    <a:pt x="1407" y="181"/>
                    <a:pt x="1402" y="176"/>
                  </a:cubicBezTo>
                  <a:cubicBezTo>
                    <a:pt x="1392" y="169"/>
                    <a:pt x="1387" y="164"/>
                    <a:pt x="1378" y="158"/>
                  </a:cubicBezTo>
                  <a:cubicBezTo>
                    <a:pt x="1371" y="152"/>
                    <a:pt x="1352" y="144"/>
                    <a:pt x="1347" y="144"/>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7"/>
            <p:cNvSpPr/>
            <p:nvPr/>
          </p:nvSpPr>
          <p:spPr>
            <a:xfrm>
              <a:off x="7177378" y="2651318"/>
              <a:ext cx="465767" cy="235112"/>
            </a:xfrm>
            <a:custGeom>
              <a:rect b="b" l="l" r="r" t="t"/>
              <a:pathLst>
                <a:path extrusionOk="0" h="1319" w="2613">
                  <a:moveTo>
                    <a:pt x="0" y="0"/>
                  </a:moveTo>
                  <a:lnTo>
                    <a:pt x="694" y="778"/>
                  </a:lnTo>
                  <a:lnTo>
                    <a:pt x="2613" y="1319"/>
                  </a:lnTo>
                  <a:lnTo>
                    <a:pt x="2613" y="1319"/>
                  </a:lnTo>
                  <a:lnTo>
                    <a:pt x="1708" y="494"/>
                  </a:lnTo>
                  <a:lnTo>
                    <a:pt x="0" y="0"/>
                  </a:lnTo>
                  <a:close/>
                </a:path>
              </a:pathLst>
            </a:custGeom>
            <a:solidFill>
              <a:srgbClr val="A85E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7"/>
            <p:cNvSpPr/>
            <p:nvPr/>
          </p:nvSpPr>
          <p:spPr>
            <a:xfrm>
              <a:off x="7176843" y="2650605"/>
              <a:ext cx="468619" cy="237429"/>
            </a:xfrm>
            <a:custGeom>
              <a:rect b="b" l="l" r="r" t="t"/>
              <a:pathLst>
                <a:path extrusionOk="0" h="1332" w="2629">
                  <a:moveTo>
                    <a:pt x="23" y="12"/>
                  </a:moveTo>
                  <a:cubicBezTo>
                    <a:pt x="23" y="12"/>
                    <a:pt x="24" y="12"/>
                    <a:pt x="24" y="12"/>
                  </a:cubicBezTo>
                  <a:cubicBezTo>
                    <a:pt x="30" y="15"/>
                    <a:pt x="36" y="19"/>
                    <a:pt x="34" y="19"/>
                  </a:cubicBezTo>
                  <a:cubicBezTo>
                    <a:pt x="34" y="19"/>
                    <a:pt x="34" y="19"/>
                    <a:pt x="33" y="18"/>
                  </a:cubicBezTo>
                  <a:cubicBezTo>
                    <a:pt x="29" y="18"/>
                    <a:pt x="20" y="12"/>
                    <a:pt x="23" y="12"/>
                  </a:cubicBezTo>
                  <a:close/>
                  <a:moveTo>
                    <a:pt x="196" y="56"/>
                  </a:moveTo>
                  <a:cubicBezTo>
                    <a:pt x="198" y="56"/>
                    <a:pt x="200" y="57"/>
                    <a:pt x="203" y="59"/>
                  </a:cubicBezTo>
                  <a:cubicBezTo>
                    <a:pt x="206" y="60"/>
                    <a:pt x="208" y="62"/>
                    <a:pt x="208" y="64"/>
                  </a:cubicBezTo>
                  <a:cubicBezTo>
                    <a:pt x="207" y="65"/>
                    <a:pt x="206" y="66"/>
                    <a:pt x="204" y="66"/>
                  </a:cubicBezTo>
                  <a:cubicBezTo>
                    <a:pt x="202" y="66"/>
                    <a:pt x="199" y="65"/>
                    <a:pt x="196" y="63"/>
                  </a:cubicBezTo>
                  <a:cubicBezTo>
                    <a:pt x="193" y="60"/>
                    <a:pt x="192" y="56"/>
                    <a:pt x="196" y="56"/>
                  </a:cubicBezTo>
                  <a:close/>
                  <a:moveTo>
                    <a:pt x="286" y="79"/>
                  </a:moveTo>
                  <a:lnTo>
                    <a:pt x="286" y="79"/>
                  </a:lnTo>
                  <a:cubicBezTo>
                    <a:pt x="286" y="79"/>
                    <a:pt x="286" y="79"/>
                    <a:pt x="286" y="79"/>
                  </a:cubicBezTo>
                  <a:lnTo>
                    <a:pt x="286" y="79"/>
                  </a:lnTo>
                  <a:cubicBezTo>
                    <a:pt x="286" y="79"/>
                    <a:pt x="286" y="79"/>
                    <a:pt x="286" y="79"/>
                  </a:cubicBezTo>
                  <a:close/>
                  <a:moveTo>
                    <a:pt x="358" y="100"/>
                  </a:moveTo>
                  <a:cubicBezTo>
                    <a:pt x="356" y="100"/>
                    <a:pt x="355" y="101"/>
                    <a:pt x="354" y="103"/>
                  </a:cubicBezTo>
                  <a:lnTo>
                    <a:pt x="360" y="105"/>
                  </a:lnTo>
                  <a:lnTo>
                    <a:pt x="366" y="104"/>
                  </a:lnTo>
                  <a:cubicBezTo>
                    <a:pt x="362" y="102"/>
                    <a:pt x="360" y="100"/>
                    <a:pt x="358" y="100"/>
                  </a:cubicBezTo>
                  <a:close/>
                  <a:moveTo>
                    <a:pt x="123" y="119"/>
                  </a:moveTo>
                  <a:lnTo>
                    <a:pt x="123" y="119"/>
                  </a:lnTo>
                  <a:cubicBezTo>
                    <a:pt x="125" y="124"/>
                    <a:pt x="127" y="126"/>
                    <a:pt x="129" y="126"/>
                  </a:cubicBezTo>
                  <a:cubicBezTo>
                    <a:pt x="130" y="126"/>
                    <a:pt x="131" y="126"/>
                    <a:pt x="132" y="125"/>
                  </a:cubicBezTo>
                  <a:lnTo>
                    <a:pt x="128" y="121"/>
                  </a:lnTo>
                  <a:lnTo>
                    <a:pt x="123" y="119"/>
                  </a:lnTo>
                  <a:close/>
                  <a:moveTo>
                    <a:pt x="506" y="146"/>
                  </a:moveTo>
                  <a:cubicBezTo>
                    <a:pt x="509" y="148"/>
                    <a:pt x="512" y="152"/>
                    <a:pt x="509" y="152"/>
                  </a:cubicBezTo>
                  <a:cubicBezTo>
                    <a:pt x="508" y="152"/>
                    <a:pt x="507" y="152"/>
                    <a:pt x="505" y="151"/>
                  </a:cubicBezTo>
                  <a:lnTo>
                    <a:pt x="506" y="146"/>
                  </a:lnTo>
                  <a:close/>
                  <a:moveTo>
                    <a:pt x="562" y="178"/>
                  </a:moveTo>
                  <a:cubicBezTo>
                    <a:pt x="562" y="178"/>
                    <a:pt x="562" y="178"/>
                    <a:pt x="562" y="178"/>
                  </a:cubicBezTo>
                  <a:cubicBezTo>
                    <a:pt x="562" y="178"/>
                    <a:pt x="562" y="178"/>
                    <a:pt x="562" y="178"/>
                  </a:cubicBezTo>
                  <a:close/>
                  <a:moveTo>
                    <a:pt x="658" y="193"/>
                  </a:moveTo>
                  <a:cubicBezTo>
                    <a:pt x="659" y="193"/>
                    <a:pt x="660" y="193"/>
                    <a:pt x="662" y="194"/>
                  </a:cubicBezTo>
                  <a:cubicBezTo>
                    <a:pt x="664" y="195"/>
                    <a:pt x="667" y="198"/>
                    <a:pt x="664" y="198"/>
                  </a:cubicBezTo>
                  <a:cubicBezTo>
                    <a:pt x="663" y="198"/>
                    <a:pt x="662" y="198"/>
                    <a:pt x="660" y="197"/>
                  </a:cubicBezTo>
                  <a:cubicBezTo>
                    <a:pt x="655" y="196"/>
                    <a:pt x="655" y="193"/>
                    <a:pt x="658" y="193"/>
                  </a:cubicBezTo>
                  <a:close/>
                  <a:moveTo>
                    <a:pt x="723" y="214"/>
                  </a:moveTo>
                  <a:cubicBezTo>
                    <a:pt x="724" y="214"/>
                    <a:pt x="725" y="215"/>
                    <a:pt x="726" y="215"/>
                  </a:cubicBezTo>
                  <a:cubicBezTo>
                    <a:pt x="735" y="217"/>
                    <a:pt x="737" y="221"/>
                    <a:pt x="733" y="221"/>
                  </a:cubicBezTo>
                  <a:cubicBezTo>
                    <a:pt x="731" y="221"/>
                    <a:pt x="729" y="220"/>
                    <a:pt x="726" y="219"/>
                  </a:cubicBezTo>
                  <a:cubicBezTo>
                    <a:pt x="719" y="217"/>
                    <a:pt x="720" y="214"/>
                    <a:pt x="723" y="214"/>
                  </a:cubicBezTo>
                  <a:close/>
                  <a:moveTo>
                    <a:pt x="754" y="221"/>
                  </a:moveTo>
                  <a:cubicBezTo>
                    <a:pt x="758" y="222"/>
                    <a:pt x="761" y="223"/>
                    <a:pt x="763" y="224"/>
                  </a:cubicBezTo>
                  <a:cubicBezTo>
                    <a:pt x="762" y="223"/>
                    <a:pt x="758" y="222"/>
                    <a:pt x="754" y="221"/>
                  </a:cubicBezTo>
                  <a:close/>
                  <a:moveTo>
                    <a:pt x="226" y="235"/>
                  </a:moveTo>
                  <a:lnTo>
                    <a:pt x="226" y="235"/>
                  </a:lnTo>
                  <a:cubicBezTo>
                    <a:pt x="226" y="235"/>
                    <a:pt x="226" y="235"/>
                    <a:pt x="227" y="236"/>
                  </a:cubicBezTo>
                  <a:lnTo>
                    <a:pt x="227" y="236"/>
                  </a:lnTo>
                  <a:cubicBezTo>
                    <a:pt x="226" y="235"/>
                    <a:pt x="226" y="235"/>
                    <a:pt x="226" y="235"/>
                  </a:cubicBezTo>
                  <a:lnTo>
                    <a:pt x="226" y="235"/>
                  </a:lnTo>
                  <a:cubicBezTo>
                    <a:pt x="226" y="235"/>
                    <a:pt x="226" y="235"/>
                    <a:pt x="226" y="235"/>
                  </a:cubicBezTo>
                  <a:cubicBezTo>
                    <a:pt x="226" y="235"/>
                    <a:pt x="226" y="235"/>
                    <a:pt x="226" y="235"/>
                  </a:cubicBezTo>
                  <a:close/>
                  <a:moveTo>
                    <a:pt x="227" y="236"/>
                  </a:moveTo>
                  <a:cubicBezTo>
                    <a:pt x="227" y="236"/>
                    <a:pt x="227" y="236"/>
                    <a:pt x="227" y="237"/>
                  </a:cubicBezTo>
                  <a:lnTo>
                    <a:pt x="227" y="237"/>
                  </a:lnTo>
                  <a:cubicBezTo>
                    <a:pt x="227" y="236"/>
                    <a:pt x="227" y="236"/>
                    <a:pt x="227" y="236"/>
                  </a:cubicBezTo>
                  <a:close/>
                  <a:moveTo>
                    <a:pt x="773" y="243"/>
                  </a:moveTo>
                  <a:cubicBezTo>
                    <a:pt x="773" y="243"/>
                    <a:pt x="773" y="243"/>
                    <a:pt x="773" y="243"/>
                  </a:cubicBezTo>
                  <a:cubicBezTo>
                    <a:pt x="773" y="243"/>
                    <a:pt x="773" y="243"/>
                    <a:pt x="773" y="243"/>
                  </a:cubicBezTo>
                  <a:close/>
                  <a:moveTo>
                    <a:pt x="920" y="266"/>
                  </a:moveTo>
                  <a:lnTo>
                    <a:pt x="920" y="266"/>
                  </a:lnTo>
                  <a:cubicBezTo>
                    <a:pt x="920" y="266"/>
                    <a:pt x="920" y="266"/>
                    <a:pt x="920" y="266"/>
                  </a:cubicBezTo>
                  <a:lnTo>
                    <a:pt x="920" y="266"/>
                  </a:lnTo>
                  <a:cubicBezTo>
                    <a:pt x="920" y="266"/>
                    <a:pt x="920" y="266"/>
                    <a:pt x="920" y="266"/>
                  </a:cubicBezTo>
                  <a:close/>
                  <a:moveTo>
                    <a:pt x="971" y="281"/>
                  </a:moveTo>
                  <a:cubicBezTo>
                    <a:pt x="968" y="281"/>
                    <a:pt x="969" y="284"/>
                    <a:pt x="974" y="286"/>
                  </a:cubicBezTo>
                  <a:lnTo>
                    <a:pt x="980" y="286"/>
                  </a:lnTo>
                  <a:cubicBezTo>
                    <a:pt x="976" y="283"/>
                    <a:pt x="973" y="281"/>
                    <a:pt x="971" y="281"/>
                  </a:cubicBezTo>
                  <a:close/>
                  <a:moveTo>
                    <a:pt x="286" y="303"/>
                  </a:moveTo>
                  <a:cubicBezTo>
                    <a:pt x="286" y="303"/>
                    <a:pt x="286" y="303"/>
                    <a:pt x="286" y="303"/>
                  </a:cubicBezTo>
                  <a:lnTo>
                    <a:pt x="286" y="303"/>
                  </a:lnTo>
                  <a:cubicBezTo>
                    <a:pt x="286" y="303"/>
                    <a:pt x="286" y="303"/>
                    <a:pt x="286" y="303"/>
                  </a:cubicBezTo>
                  <a:close/>
                  <a:moveTo>
                    <a:pt x="1056" y="307"/>
                  </a:moveTo>
                  <a:cubicBezTo>
                    <a:pt x="1056" y="307"/>
                    <a:pt x="1056" y="307"/>
                    <a:pt x="1056" y="307"/>
                  </a:cubicBezTo>
                  <a:lnTo>
                    <a:pt x="1056" y="307"/>
                  </a:lnTo>
                  <a:cubicBezTo>
                    <a:pt x="1056" y="307"/>
                    <a:pt x="1056" y="307"/>
                    <a:pt x="1056" y="307"/>
                  </a:cubicBezTo>
                  <a:close/>
                  <a:moveTo>
                    <a:pt x="36" y="41"/>
                  </a:moveTo>
                  <a:cubicBezTo>
                    <a:pt x="35" y="41"/>
                    <a:pt x="35" y="42"/>
                    <a:pt x="38" y="45"/>
                  </a:cubicBezTo>
                  <a:cubicBezTo>
                    <a:pt x="43" y="52"/>
                    <a:pt x="48" y="57"/>
                    <a:pt x="53" y="62"/>
                  </a:cubicBezTo>
                  <a:cubicBezTo>
                    <a:pt x="59" y="68"/>
                    <a:pt x="61" y="70"/>
                    <a:pt x="66" y="72"/>
                  </a:cubicBezTo>
                  <a:cubicBezTo>
                    <a:pt x="71" y="73"/>
                    <a:pt x="74" y="81"/>
                    <a:pt x="78" y="81"/>
                  </a:cubicBezTo>
                  <a:cubicBezTo>
                    <a:pt x="78" y="81"/>
                    <a:pt x="79" y="81"/>
                    <a:pt x="79" y="80"/>
                  </a:cubicBezTo>
                  <a:lnTo>
                    <a:pt x="79" y="80"/>
                  </a:lnTo>
                  <a:cubicBezTo>
                    <a:pt x="76" y="83"/>
                    <a:pt x="89" y="99"/>
                    <a:pt x="94" y="107"/>
                  </a:cubicBezTo>
                  <a:cubicBezTo>
                    <a:pt x="96" y="108"/>
                    <a:pt x="100" y="114"/>
                    <a:pt x="101" y="116"/>
                  </a:cubicBezTo>
                  <a:cubicBezTo>
                    <a:pt x="100" y="118"/>
                    <a:pt x="101" y="123"/>
                    <a:pt x="105" y="127"/>
                  </a:cubicBezTo>
                  <a:lnTo>
                    <a:pt x="108" y="124"/>
                  </a:lnTo>
                  <a:cubicBezTo>
                    <a:pt x="113" y="130"/>
                    <a:pt x="112" y="134"/>
                    <a:pt x="118" y="139"/>
                  </a:cubicBezTo>
                  <a:cubicBezTo>
                    <a:pt x="123" y="143"/>
                    <a:pt x="129" y="149"/>
                    <a:pt x="134" y="149"/>
                  </a:cubicBezTo>
                  <a:cubicBezTo>
                    <a:pt x="134" y="149"/>
                    <a:pt x="135" y="149"/>
                    <a:pt x="135" y="149"/>
                  </a:cubicBezTo>
                  <a:cubicBezTo>
                    <a:pt x="136" y="149"/>
                    <a:pt x="136" y="150"/>
                    <a:pt x="137" y="151"/>
                  </a:cubicBezTo>
                  <a:cubicBezTo>
                    <a:pt x="140" y="154"/>
                    <a:pt x="141" y="157"/>
                    <a:pt x="143" y="160"/>
                  </a:cubicBezTo>
                  <a:cubicBezTo>
                    <a:pt x="147" y="166"/>
                    <a:pt x="150" y="173"/>
                    <a:pt x="156" y="177"/>
                  </a:cubicBezTo>
                  <a:cubicBezTo>
                    <a:pt x="162" y="181"/>
                    <a:pt x="169" y="188"/>
                    <a:pt x="175" y="195"/>
                  </a:cubicBezTo>
                  <a:cubicBezTo>
                    <a:pt x="176" y="197"/>
                    <a:pt x="175" y="204"/>
                    <a:pt x="179" y="205"/>
                  </a:cubicBezTo>
                  <a:cubicBezTo>
                    <a:pt x="180" y="206"/>
                    <a:pt x="181" y="206"/>
                    <a:pt x="182" y="206"/>
                  </a:cubicBezTo>
                  <a:cubicBezTo>
                    <a:pt x="184" y="206"/>
                    <a:pt x="183" y="203"/>
                    <a:pt x="185" y="203"/>
                  </a:cubicBezTo>
                  <a:cubicBezTo>
                    <a:pt x="185" y="203"/>
                    <a:pt x="187" y="204"/>
                    <a:pt x="189" y="207"/>
                  </a:cubicBezTo>
                  <a:cubicBezTo>
                    <a:pt x="198" y="217"/>
                    <a:pt x="180" y="209"/>
                    <a:pt x="189" y="220"/>
                  </a:cubicBezTo>
                  <a:cubicBezTo>
                    <a:pt x="191" y="222"/>
                    <a:pt x="193" y="223"/>
                    <a:pt x="193" y="223"/>
                  </a:cubicBezTo>
                  <a:cubicBezTo>
                    <a:pt x="194" y="223"/>
                    <a:pt x="195" y="222"/>
                    <a:pt x="196" y="222"/>
                  </a:cubicBezTo>
                  <a:cubicBezTo>
                    <a:pt x="196" y="222"/>
                    <a:pt x="197" y="222"/>
                    <a:pt x="197" y="223"/>
                  </a:cubicBezTo>
                  <a:cubicBezTo>
                    <a:pt x="204" y="228"/>
                    <a:pt x="211" y="238"/>
                    <a:pt x="217" y="245"/>
                  </a:cubicBezTo>
                  <a:cubicBezTo>
                    <a:pt x="229" y="259"/>
                    <a:pt x="242" y="279"/>
                    <a:pt x="255" y="293"/>
                  </a:cubicBezTo>
                  <a:cubicBezTo>
                    <a:pt x="259" y="298"/>
                    <a:pt x="262" y="297"/>
                    <a:pt x="265" y="300"/>
                  </a:cubicBezTo>
                  <a:cubicBezTo>
                    <a:pt x="275" y="305"/>
                    <a:pt x="267" y="303"/>
                    <a:pt x="268" y="306"/>
                  </a:cubicBezTo>
                  <a:cubicBezTo>
                    <a:pt x="270" y="309"/>
                    <a:pt x="280" y="318"/>
                    <a:pt x="284" y="320"/>
                  </a:cubicBezTo>
                  <a:cubicBezTo>
                    <a:pt x="291" y="321"/>
                    <a:pt x="290" y="322"/>
                    <a:pt x="290" y="328"/>
                  </a:cubicBezTo>
                  <a:cubicBezTo>
                    <a:pt x="290" y="329"/>
                    <a:pt x="292" y="329"/>
                    <a:pt x="294" y="329"/>
                  </a:cubicBezTo>
                  <a:cubicBezTo>
                    <a:pt x="297" y="329"/>
                    <a:pt x="300" y="329"/>
                    <a:pt x="300" y="328"/>
                  </a:cubicBezTo>
                  <a:lnTo>
                    <a:pt x="300" y="328"/>
                  </a:lnTo>
                  <a:cubicBezTo>
                    <a:pt x="302" y="331"/>
                    <a:pt x="299" y="334"/>
                    <a:pt x="299" y="335"/>
                  </a:cubicBezTo>
                  <a:cubicBezTo>
                    <a:pt x="299" y="339"/>
                    <a:pt x="306" y="343"/>
                    <a:pt x="309" y="346"/>
                  </a:cubicBezTo>
                  <a:cubicBezTo>
                    <a:pt x="313" y="348"/>
                    <a:pt x="330" y="363"/>
                    <a:pt x="323" y="363"/>
                  </a:cubicBezTo>
                  <a:cubicBezTo>
                    <a:pt x="323" y="363"/>
                    <a:pt x="323" y="363"/>
                    <a:pt x="322" y="363"/>
                  </a:cubicBezTo>
                  <a:cubicBezTo>
                    <a:pt x="316" y="363"/>
                    <a:pt x="335" y="375"/>
                    <a:pt x="338" y="378"/>
                  </a:cubicBezTo>
                  <a:cubicBezTo>
                    <a:pt x="347" y="386"/>
                    <a:pt x="336" y="392"/>
                    <a:pt x="346" y="397"/>
                  </a:cubicBezTo>
                  <a:cubicBezTo>
                    <a:pt x="349" y="394"/>
                    <a:pt x="343" y="378"/>
                    <a:pt x="341" y="371"/>
                  </a:cubicBezTo>
                  <a:cubicBezTo>
                    <a:pt x="341" y="370"/>
                    <a:pt x="336" y="359"/>
                    <a:pt x="335" y="359"/>
                  </a:cubicBezTo>
                  <a:cubicBezTo>
                    <a:pt x="335" y="359"/>
                    <a:pt x="334" y="359"/>
                    <a:pt x="334" y="359"/>
                  </a:cubicBezTo>
                  <a:cubicBezTo>
                    <a:pt x="331" y="357"/>
                    <a:pt x="329" y="355"/>
                    <a:pt x="327" y="351"/>
                  </a:cubicBezTo>
                  <a:cubicBezTo>
                    <a:pt x="323" y="345"/>
                    <a:pt x="320" y="337"/>
                    <a:pt x="313" y="333"/>
                  </a:cubicBezTo>
                  <a:cubicBezTo>
                    <a:pt x="307" y="329"/>
                    <a:pt x="306" y="330"/>
                    <a:pt x="304" y="323"/>
                  </a:cubicBezTo>
                  <a:cubicBezTo>
                    <a:pt x="297" y="316"/>
                    <a:pt x="281" y="308"/>
                    <a:pt x="286" y="303"/>
                  </a:cubicBezTo>
                  <a:lnTo>
                    <a:pt x="286" y="303"/>
                  </a:lnTo>
                  <a:cubicBezTo>
                    <a:pt x="286" y="303"/>
                    <a:pt x="286" y="304"/>
                    <a:pt x="285" y="304"/>
                  </a:cubicBezTo>
                  <a:cubicBezTo>
                    <a:pt x="281" y="304"/>
                    <a:pt x="272" y="289"/>
                    <a:pt x="267" y="285"/>
                  </a:cubicBezTo>
                  <a:cubicBezTo>
                    <a:pt x="265" y="283"/>
                    <a:pt x="264" y="282"/>
                    <a:pt x="264" y="282"/>
                  </a:cubicBezTo>
                  <a:cubicBezTo>
                    <a:pt x="263" y="282"/>
                    <a:pt x="263" y="283"/>
                    <a:pt x="262" y="283"/>
                  </a:cubicBezTo>
                  <a:cubicBezTo>
                    <a:pt x="261" y="283"/>
                    <a:pt x="261" y="283"/>
                    <a:pt x="259" y="282"/>
                  </a:cubicBezTo>
                  <a:cubicBezTo>
                    <a:pt x="255" y="279"/>
                    <a:pt x="256" y="274"/>
                    <a:pt x="257" y="273"/>
                  </a:cubicBezTo>
                  <a:cubicBezTo>
                    <a:pt x="262" y="270"/>
                    <a:pt x="250" y="264"/>
                    <a:pt x="244" y="259"/>
                  </a:cubicBezTo>
                  <a:cubicBezTo>
                    <a:pt x="242" y="256"/>
                    <a:pt x="230" y="242"/>
                    <a:pt x="227" y="237"/>
                  </a:cubicBezTo>
                  <a:lnTo>
                    <a:pt x="227" y="237"/>
                  </a:lnTo>
                  <a:cubicBezTo>
                    <a:pt x="227" y="237"/>
                    <a:pt x="227" y="237"/>
                    <a:pt x="227" y="237"/>
                  </a:cubicBezTo>
                  <a:cubicBezTo>
                    <a:pt x="226" y="237"/>
                    <a:pt x="226" y="237"/>
                    <a:pt x="225" y="237"/>
                  </a:cubicBezTo>
                  <a:cubicBezTo>
                    <a:pt x="224" y="236"/>
                    <a:pt x="220" y="232"/>
                    <a:pt x="218" y="231"/>
                  </a:cubicBezTo>
                  <a:cubicBezTo>
                    <a:pt x="216" y="227"/>
                    <a:pt x="210" y="222"/>
                    <a:pt x="210" y="218"/>
                  </a:cubicBezTo>
                  <a:cubicBezTo>
                    <a:pt x="209" y="215"/>
                    <a:pt x="210" y="215"/>
                    <a:pt x="205" y="211"/>
                  </a:cubicBezTo>
                  <a:cubicBezTo>
                    <a:pt x="201" y="207"/>
                    <a:pt x="198" y="209"/>
                    <a:pt x="196" y="206"/>
                  </a:cubicBezTo>
                  <a:cubicBezTo>
                    <a:pt x="190" y="203"/>
                    <a:pt x="187" y="193"/>
                    <a:pt x="183" y="188"/>
                  </a:cubicBezTo>
                  <a:cubicBezTo>
                    <a:pt x="180" y="183"/>
                    <a:pt x="175" y="176"/>
                    <a:pt x="171" y="171"/>
                  </a:cubicBezTo>
                  <a:cubicBezTo>
                    <a:pt x="166" y="166"/>
                    <a:pt x="161" y="162"/>
                    <a:pt x="155" y="158"/>
                  </a:cubicBezTo>
                  <a:cubicBezTo>
                    <a:pt x="153" y="156"/>
                    <a:pt x="147" y="154"/>
                    <a:pt x="145" y="151"/>
                  </a:cubicBezTo>
                  <a:lnTo>
                    <a:pt x="145" y="151"/>
                  </a:lnTo>
                  <a:cubicBezTo>
                    <a:pt x="145" y="152"/>
                    <a:pt x="146" y="152"/>
                    <a:pt x="147" y="152"/>
                  </a:cubicBezTo>
                  <a:cubicBezTo>
                    <a:pt x="148" y="152"/>
                    <a:pt x="150" y="151"/>
                    <a:pt x="150" y="150"/>
                  </a:cubicBezTo>
                  <a:cubicBezTo>
                    <a:pt x="150" y="149"/>
                    <a:pt x="141" y="139"/>
                    <a:pt x="139" y="137"/>
                  </a:cubicBezTo>
                  <a:cubicBezTo>
                    <a:pt x="135" y="134"/>
                    <a:pt x="135" y="137"/>
                    <a:pt x="131" y="133"/>
                  </a:cubicBezTo>
                  <a:cubicBezTo>
                    <a:pt x="127" y="129"/>
                    <a:pt x="124" y="126"/>
                    <a:pt x="121" y="121"/>
                  </a:cubicBezTo>
                  <a:cubicBezTo>
                    <a:pt x="114" y="110"/>
                    <a:pt x="117" y="108"/>
                    <a:pt x="106" y="99"/>
                  </a:cubicBezTo>
                  <a:cubicBezTo>
                    <a:pt x="100" y="96"/>
                    <a:pt x="96" y="92"/>
                    <a:pt x="91" y="86"/>
                  </a:cubicBezTo>
                  <a:cubicBezTo>
                    <a:pt x="89" y="83"/>
                    <a:pt x="85" y="85"/>
                    <a:pt x="80" y="80"/>
                  </a:cubicBezTo>
                  <a:cubicBezTo>
                    <a:pt x="80" y="79"/>
                    <a:pt x="87" y="79"/>
                    <a:pt x="81" y="73"/>
                  </a:cubicBezTo>
                  <a:cubicBezTo>
                    <a:pt x="78" y="71"/>
                    <a:pt x="73" y="70"/>
                    <a:pt x="70" y="68"/>
                  </a:cubicBezTo>
                  <a:lnTo>
                    <a:pt x="70" y="68"/>
                  </a:lnTo>
                  <a:cubicBezTo>
                    <a:pt x="71" y="69"/>
                    <a:pt x="72" y="69"/>
                    <a:pt x="72" y="69"/>
                  </a:cubicBezTo>
                  <a:cubicBezTo>
                    <a:pt x="75" y="69"/>
                    <a:pt x="63" y="56"/>
                    <a:pt x="60" y="53"/>
                  </a:cubicBezTo>
                  <a:cubicBezTo>
                    <a:pt x="56" y="47"/>
                    <a:pt x="63" y="51"/>
                    <a:pt x="57" y="44"/>
                  </a:cubicBezTo>
                  <a:cubicBezTo>
                    <a:pt x="56" y="42"/>
                    <a:pt x="55" y="42"/>
                    <a:pt x="53" y="42"/>
                  </a:cubicBezTo>
                  <a:cubicBezTo>
                    <a:pt x="52" y="42"/>
                    <a:pt x="51" y="43"/>
                    <a:pt x="50" y="44"/>
                  </a:cubicBezTo>
                  <a:cubicBezTo>
                    <a:pt x="47" y="45"/>
                    <a:pt x="46" y="48"/>
                    <a:pt x="51" y="52"/>
                  </a:cubicBezTo>
                  <a:lnTo>
                    <a:pt x="45" y="47"/>
                  </a:lnTo>
                  <a:cubicBezTo>
                    <a:pt x="43" y="44"/>
                    <a:pt x="38" y="41"/>
                    <a:pt x="36" y="41"/>
                  </a:cubicBezTo>
                  <a:close/>
                  <a:moveTo>
                    <a:pt x="1702" y="507"/>
                  </a:moveTo>
                  <a:cubicBezTo>
                    <a:pt x="1702" y="507"/>
                    <a:pt x="1702" y="507"/>
                    <a:pt x="1702" y="507"/>
                  </a:cubicBezTo>
                  <a:lnTo>
                    <a:pt x="1702" y="507"/>
                  </a:lnTo>
                  <a:cubicBezTo>
                    <a:pt x="1702" y="507"/>
                    <a:pt x="1702" y="507"/>
                    <a:pt x="1702" y="507"/>
                  </a:cubicBezTo>
                  <a:close/>
                  <a:moveTo>
                    <a:pt x="1836" y="615"/>
                  </a:moveTo>
                  <a:cubicBezTo>
                    <a:pt x="1837" y="615"/>
                    <a:pt x="1838" y="616"/>
                    <a:pt x="1840" y="617"/>
                  </a:cubicBezTo>
                  <a:cubicBezTo>
                    <a:pt x="1843" y="621"/>
                    <a:pt x="1847" y="624"/>
                    <a:pt x="1844" y="624"/>
                  </a:cubicBezTo>
                  <a:cubicBezTo>
                    <a:pt x="1844" y="624"/>
                    <a:pt x="1844" y="624"/>
                    <a:pt x="1843" y="624"/>
                  </a:cubicBezTo>
                  <a:cubicBezTo>
                    <a:pt x="1840" y="623"/>
                    <a:pt x="1836" y="620"/>
                    <a:pt x="1833" y="617"/>
                  </a:cubicBezTo>
                  <a:cubicBezTo>
                    <a:pt x="1834" y="616"/>
                    <a:pt x="1834" y="615"/>
                    <a:pt x="1836" y="615"/>
                  </a:cubicBezTo>
                  <a:close/>
                  <a:moveTo>
                    <a:pt x="560" y="632"/>
                  </a:moveTo>
                  <a:lnTo>
                    <a:pt x="560" y="632"/>
                  </a:lnTo>
                  <a:cubicBezTo>
                    <a:pt x="560" y="632"/>
                    <a:pt x="560" y="632"/>
                    <a:pt x="561" y="632"/>
                  </a:cubicBezTo>
                  <a:cubicBezTo>
                    <a:pt x="560" y="632"/>
                    <a:pt x="560" y="632"/>
                    <a:pt x="560" y="632"/>
                  </a:cubicBezTo>
                  <a:close/>
                  <a:moveTo>
                    <a:pt x="616" y="685"/>
                  </a:moveTo>
                  <a:cubicBezTo>
                    <a:pt x="620" y="688"/>
                    <a:pt x="623" y="692"/>
                    <a:pt x="622" y="693"/>
                  </a:cubicBezTo>
                  <a:lnTo>
                    <a:pt x="618" y="690"/>
                  </a:lnTo>
                  <a:lnTo>
                    <a:pt x="616" y="685"/>
                  </a:lnTo>
                  <a:close/>
                  <a:moveTo>
                    <a:pt x="1904" y="688"/>
                  </a:moveTo>
                  <a:lnTo>
                    <a:pt x="1904" y="688"/>
                  </a:lnTo>
                  <a:cubicBezTo>
                    <a:pt x="1902" y="688"/>
                    <a:pt x="1902" y="689"/>
                    <a:pt x="1906" y="692"/>
                  </a:cubicBezTo>
                  <a:cubicBezTo>
                    <a:pt x="1907" y="693"/>
                    <a:pt x="1909" y="695"/>
                    <a:pt x="1910" y="696"/>
                  </a:cubicBezTo>
                  <a:cubicBezTo>
                    <a:pt x="1913" y="692"/>
                    <a:pt x="1907" y="688"/>
                    <a:pt x="1904" y="688"/>
                  </a:cubicBezTo>
                  <a:close/>
                  <a:moveTo>
                    <a:pt x="1952" y="714"/>
                  </a:moveTo>
                  <a:cubicBezTo>
                    <a:pt x="1953" y="714"/>
                    <a:pt x="1954" y="714"/>
                    <a:pt x="1956" y="716"/>
                  </a:cubicBezTo>
                  <a:cubicBezTo>
                    <a:pt x="1960" y="719"/>
                    <a:pt x="1963" y="723"/>
                    <a:pt x="1960" y="723"/>
                  </a:cubicBezTo>
                  <a:cubicBezTo>
                    <a:pt x="1960" y="723"/>
                    <a:pt x="1960" y="723"/>
                    <a:pt x="1959" y="723"/>
                  </a:cubicBezTo>
                  <a:cubicBezTo>
                    <a:pt x="1956" y="722"/>
                    <a:pt x="1953" y="719"/>
                    <a:pt x="1950" y="715"/>
                  </a:cubicBezTo>
                  <a:cubicBezTo>
                    <a:pt x="1950" y="715"/>
                    <a:pt x="1951" y="714"/>
                    <a:pt x="1952" y="714"/>
                  </a:cubicBezTo>
                  <a:close/>
                  <a:moveTo>
                    <a:pt x="644" y="731"/>
                  </a:moveTo>
                  <a:cubicBezTo>
                    <a:pt x="643" y="731"/>
                    <a:pt x="644" y="732"/>
                    <a:pt x="644" y="735"/>
                  </a:cubicBezTo>
                  <a:cubicBezTo>
                    <a:pt x="647" y="736"/>
                    <a:pt x="649" y="738"/>
                    <a:pt x="650" y="738"/>
                  </a:cubicBezTo>
                  <a:cubicBezTo>
                    <a:pt x="651" y="738"/>
                    <a:pt x="651" y="738"/>
                    <a:pt x="651" y="737"/>
                  </a:cubicBezTo>
                  <a:cubicBezTo>
                    <a:pt x="648" y="733"/>
                    <a:pt x="645" y="731"/>
                    <a:pt x="644" y="731"/>
                  </a:cubicBezTo>
                  <a:close/>
                  <a:moveTo>
                    <a:pt x="666" y="753"/>
                  </a:moveTo>
                  <a:lnTo>
                    <a:pt x="666" y="753"/>
                  </a:lnTo>
                  <a:cubicBezTo>
                    <a:pt x="665" y="753"/>
                    <a:pt x="665" y="755"/>
                    <a:pt x="667" y="758"/>
                  </a:cubicBezTo>
                  <a:cubicBezTo>
                    <a:pt x="669" y="760"/>
                    <a:pt x="670" y="761"/>
                    <a:pt x="672" y="761"/>
                  </a:cubicBezTo>
                  <a:cubicBezTo>
                    <a:pt x="673" y="761"/>
                    <a:pt x="674" y="759"/>
                    <a:pt x="671" y="755"/>
                  </a:cubicBezTo>
                  <a:cubicBezTo>
                    <a:pt x="669" y="753"/>
                    <a:pt x="667" y="753"/>
                    <a:pt x="666" y="753"/>
                  </a:cubicBezTo>
                  <a:close/>
                  <a:moveTo>
                    <a:pt x="1125" y="890"/>
                  </a:moveTo>
                  <a:cubicBezTo>
                    <a:pt x="1125" y="890"/>
                    <a:pt x="1126" y="890"/>
                    <a:pt x="1126" y="890"/>
                  </a:cubicBezTo>
                  <a:lnTo>
                    <a:pt x="1126" y="890"/>
                  </a:lnTo>
                  <a:cubicBezTo>
                    <a:pt x="1126" y="890"/>
                    <a:pt x="1125" y="890"/>
                    <a:pt x="1125" y="890"/>
                  </a:cubicBezTo>
                  <a:close/>
                  <a:moveTo>
                    <a:pt x="1173" y="907"/>
                  </a:moveTo>
                  <a:cubicBezTo>
                    <a:pt x="1173" y="907"/>
                    <a:pt x="1173" y="907"/>
                    <a:pt x="1173" y="908"/>
                  </a:cubicBezTo>
                  <a:lnTo>
                    <a:pt x="1173" y="908"/>
                  </a:lnTo>
                  <a:cubicBezTo>
                    <a:pt x="1173" y="907"/>
                    <a:pt x="1173" y="907"/>
                    <a:pt x="1173" y="907"/>
                  </a:cubicBezTo>
                  <a:close/>
                  <a:moveTo>
                    <a:pt x="1123" y="918"/>
                  </a:moveTo>
                  <a:cubicBezTo>
                    <a:pt x="1123" y="918"/>
                    <a:pt x="1122" y="918"/>
                    <a:pt x="1123" y="919"/>
                  </a:cubicBezTo>
                  <a:cubicBezTo>
                    <a:pt x="1125" y="921"/>
                    <a:pt x="1131" y="922"/>
                    <a:pt x="1135" y="924"/>
                  </a:cubicBezTo>
                  <a:cubicBezTo>
                    <a:pt x="1136" y="921"/>
                    <a:pt x="1135" y="921"/>
                    <a:pt x="1131" y="920"/>
                  </a:cubicBezTo>
                  <a:cubicBezTo>
                    <a:pt x="1131" y="920"/>
                    <a:pt x="1125" y="918"/>
                    <a:pt x="1123" y="918"/>
                  </a:cubicBezTo>
                  <a:close/>
                  <a:moveTo>
                    <a:pt x="1237" y="933"/>
                  </a:moveTo>
                  <a:lnTo>
                    <a:pt x="1252" y="937"/>
                  </a:lnTo>
                  <a:cubicBezTo>
                    <a:pt x="1252" y="938"/>
                    <a:pt x="1251" y="939"/>
                    <a:pt x="1250" y="939"/>
                  </a:cubicBezTo>
                  <a:cubicBezTo>
                    <a:pt x="1250" y="939"/>
                    <a:pt x="1248" y="938"/>
                    <a:pt x="1247" y="938"/>
                  </a:cubicBezTo>
                  <a:cubicBezTo>
                    <a:pt x="1242" y="937"/>
                    <a:pt x="1236" y="935"/>
                    <a:pt x="1237" y="933"/>
                  </a:cubicBezTo>
                  <a:close/>
                  <a:moveTo>
                    <a:pt x="1317" y="959"/>
                  </a:moveTo>
                  <a:cubicBezTo>
                    <a:pt x="1317" y="959"/>
                    <a:pt x="1317" y="959"/>
                    <a:pt x="1317" y="959"/>
                  </a:cubicBezTo>
                  <a:cubicBezTo>
                    <a:pt x="1317" y="959"/>
                    <a:pt x="1317" y="959"/>
                    <a:pt x="1317" y="959"/>
                  </a:cubicBezTo>
                  <a:close/>
                  <a:moveTo>
                    <a:pt x="1433" y="975"/>
                  </a:moveTo>
                  <a:cubicBezTo>
                    <a:pt x="1433" y="975"/>
                    <a:pt x="1433" y="975"/>
                    <a:pt x="1433" y="976"/>
                  </a:cubicBezTo>
                  <a:lnTo>
                    <a:pt x="1433" y="976"/>
                  </a:lnTo>
                  <a:cubicBezTo>
                    <a:pt x="1433" y="975"/>
                    <a:pt x="1433" y="975"/>
                    <a:pt x="1433" y="975"/>
                  </a:cubicBezTo>
                  <a:close/>
                  <a:moveTo>
                    <a:pt x="1446" y="987"/>
                  </a:moveTo>
                  <a:cubicBezTo>
                    <a:pt x="1445" y="987"/>
                    <a:pt x="1445" y="990"/>
                    <a:pt x="1441" y="990"/>
                  </a:cubicBezTo>
                  <a:cubicBezTo>
                    <a:pt x="1440" y="990"/>
                    <a:pt x="1440" y="989"/>
                    <a:pt x="1439" y="989"/>
                  </a:cubicBezTo>
                  <a:lnTo>
                    <a:pt x="1439" y="989"/>
                  </a:lnTo>
                  <a:cubicBezTo>
                    <a:pt x="1439" y="989"/>
                    <a:pt x="1439" y="989"/>
                    <a:pt x="1439" y="989"/>
                  </a:cubicBezTo>
                  <a:cubicBezTo>
                    <a:pt x="1435" y="989"/>
                    <a:pt x="1431" y="987"/>
                    <a:pt x="1436" y="987"/>
                  </a:cubicBezTo>
                  <a:close/>
                  <a:moveTo>
                    <a:pt x="1453" y="997"/>
                  </a:moveTo>
                  <a:cubicBezTo>
                    <a:pt x="1453" y="997"/>
                    <a:pt x="1453" y="997"/>
                    <a:pt x="1453" y="997"/>
                  </a:cubicBezTo>
                  <a:cubicBezTo>
                    <a:pt x="1453" y="997"/>
                    <a:pt x="1453" y="997"/>
                    <a:pt x="1453" y="997"/>
                  </a:cubicBezTo>
                  <a:close/>
                  <a:moveTo>
                    <a:pt x="1579" y="1023"/>
                  </a:moveTo>
                  <a:cubicBezTo>
                    <a:pt x="1580" y="1023"/>
                    <a:pt x="1581" y="1023"/>
                    <a:pt x="1582" y="1023"/>
                  </a:cubicBezTo>
                  <a:cubicBezTo>
                    <a:pt x="1588" y="1026"/>
                    <a:pt x="1588" y="1028"/>
                    <a:pt x="1584" y="1028"/>
                  </a:cubicBezTo>
                  <a:cubicBezTo>
                    <a:pt x="1583" y="1028"/>
                    <a:pt x="1582" y="1028"/>
                    <a:pt x="1581" y="1028"/>
                  </a:cubicBezTo>
                  <a:cubicBezTo>
                    <a:pt x="1578" y="1026"/>
                    <a:pt x="1576" y="1023"/>
                    <a:pt x="1579" y="1023"/>
                  </a:cubicBezTo>
                  <a:close/>
                  <a:moveTo>
                    <a:pt x="1646" y="1032"/>
                  </a:moveTo>
                  <a:cubicBezTo>
                    <a:pt x="1646" y="1032"/>
                    <a:pt x="1646" y="1032"/>
                    <a:pt x="1646" y="1032"/>
                  </a:cubicBezTo>
                  <a:lnTo>
                    <a:pt x="1646" y="1032"/>
                  </a:lnTo>
                  <a:lnTo>
                    <a:pt x="1646" y="1032"/>
                  </a:lnTo>
                  <a:close/>
                  <a:moveTo>
                    <a:pt x="1827" y="1085"/>
                  </a:moveTo>
                  <a:cubicBezTo>
                    <a:pt x="1827" y="1085"/>
                    <a:pt x="1827" y="1085"/>
                    <a:pt x="1827" y="1085"/>
                  </a:cubicBezTo>
                  <a:lnTo>
                    <a:pt x="1827" y="1085"/>
                  </a:lnTo>
                  <a:cubicBezTo>
                    <a:pt x="1827" y="1085"/>
                    <a:pt x="1827" y="1085"/>
                    <a:pt x="1827" y="1085"/>
                  </a:cubicBezTo>
                  <a:close/>
                  <a:moveTo>
                    <a:pt x="2041" y="1144"/>
                  </a:moveTo>
                  <a:cubicBezTo>
                    <a:pt x="2041" y="1144"/>
                    <a:pt x="2041" y="1144"/>
                    <a:pt x="2042" y="1144"/>
                  </a:cubicBezTo>
                  <a:lnTo>
                    <a:pt x="2042" y="1144"/>
                  </a:lnTo>
                  <a:cubicBezTo>
                    <a:pt x="2041" y="1144"/>
                    <a:pt x="2041" y="1144"/>
                    <a:pt x="2041" y="1144"/>
                  </a:cubicBezTo>
                  <a:close/>
                  <a:moveTo>
                    <a:pt x="2241" y="1202"/>
                  </a:moveTo>
                  <a:cubicBezTo>
                    <a:pt x="2240" y="1206"/>
                    <a:pt x="2244" y="1208"/>
                    <a:pt x="2247" y="1208"/>
                  </a:cubicBezTo>
                  <a:cubicBezTo>
                    <a:pt x="2250" y="1208"/>
                    <a:pt x="2253" y="1206"/>
                    <a:pt x="2246" y="1204"/>
                  </a:cubicBezTo>
                  <a:cubicBezTo>
                    <a:pt x="2245" y="1203"/>
                    <a:pt x="2242" y="1203"/>
                    <a:pt x="2241" y="1202"/>
                  </a:cubicBezTo>
                  <a:close/>
                  <a:moveTo>
                    <a:pt x="2373" y="1254"/>
                  </a:moveTo>
                  <a:cubicBezTo>
                    <a:pt x="2381" y="1256"/>
                    <a:pt x="2383" y="1257"/>
                    <a:pt x="2382" y="1261"/>
                  </a:cubicBezTo>
                  <a:lnTo>
                    <a:pt x="2377" y="1259"/>
                  </a:lnTo>
                  <a:cubicBezTo>
                    <a:pt x="2375" y="1257"/>
                    <a:pt x="2373" y="1256"/>
                    <a:pt x="2373" y="1254"/>
                  </a:cubicBezTo>
                  <a:close/>
                  <a:moveTo>
                    <a:pt x="1" y="0"/>
                  </a:moveTo>
                  <a:cubicBezTo>
                    <a:pt x="0" y="0"/>
                    <a:pt x="0" y="1"/>
                    <a:pt x="2" y="2"/>
                  </a:cubicBezTo>
                  <a:cubicBezTo>
                    <a:pt x="3" y="4"/>
                    <a:pt x="3" y="4"/>
                    <a:pt x="2" y="4"/>
                  </a:cubicBezTo>
                  <a:cubicBezTo>
                    <a:pt x="3" y="4"/>
                    <a:pt x="3" y="6"/>
                    <a:pt x="5" y="7"/>
                  </a:cubicBezTo>
                  <a:cubicBezTo>
                    <a:pt x="7" y="10"/>
                    <a:pt x="11" y="12"/>
                    <a:pt x="15" y="16"/>
                  </a:cubicBezTo>
                  <a:cubicBezTo>
                    <a:pt x="20" y="21"/>
                    <a:pt x="20" y="23"/>
                    <a:pt x="24" y="27"/>
                  </a:cubicBezTo>
                  <a:cubicBezTo>
                    <a:pt x="26" y="30"/>
                    <a:pt x="34" y="35"/>
                    <a:pt x="39" y="38"/>
                  </a:cubicBezTo>
                  <a:cubicBezTo>
                    <a:pt x="43" y="39"/>
                    <a:pt x="45" y="40"/>
                    <a:pt x="47" y="40"/>
                  </a:cubicBezTo>
                  <a:cubicBezTo>
                    <a:pt x="48" y="40"/>
                    <a:pt x="48" y="40"/>
                    <a:pt x="48" y="39"/>
                  </a:cubicBezTo>
                  <a:cubicBezTo>
                    <a:pt x="48" y="39"/>
                    <a:pt x="45" y="37"/>
                    <a:pt x="45" y="37"/>
                  </a:cubicBezTo>
                  <a:cubicBezTo>
                    <a:pt x="45" y="35"/>
                    <a:pt x="44" y="34"/>
                    <a:pt x="45" y="34"/>
                  </a:cubicBezTo>
                  <a:cubicBezTo>
                    <a:pt x="47" y="33"/>
                    <a:pt x="49" y="33"/>
                    <a:pt x="46" y="32"/>
                  </a:cubicBezTo>
                  <a:lnTo>
                    <a:pt x="45" y="32"/>
                  </a:lnTo>
                  <a:cubicBezTo>
                    <a:pt x="45" y="31"/>
                    <a:pt x="30" y="21"/>
                    <a:pt x="32" y="21"/>
                  </a:cubicBezTo>
                  <a:lnTo>
                    <a:pt x="32" y="21"/>
                  </a:lnTo>
                  <a:cubicBezTo>
                    <a:pt x="34" y="21"/>
                    <a:pt x="39" y="24"/>
                    <a:pt x="44" y="26"/>
                  </a:cubicBezTo>
                  <a:cubicBezTo>
                    <a:pt x="47" y="29"/>
                    <a:pt x="47" y="30"/>
                    <a:pt x="49" y="30"/>
                  </a:cubicBezTo>
                  <a:cubicBezTo>
                    <a:pt x="49" y="30"/>
                    <a:pt x="50" y="30"/>
                    <a:pt x="50" y="30"/>
                  </a:cubicBezTo>
                  <a:cubicBezTo>
                    <a:pt x="51" y="30"/>
                    <a:pt x="49" y="29"/>
                    <a:pt x="47" y="26"/>
                  </a:cubicBezTo>
                  <a:cubicBezTo>
                    <a:pt x="47" y="26"/>
                    <a:pt x="47" y="26"/>
                    <a:pt x="48" y="26"/>
                  </a:cubicBezTo>
                  <a:cubicBezTo>
                    <a:pt x="49" y="26"/>
                    <a:pt x="50" y="26"/>
                    <a:pt x="51" y="26"/>
                  </a:cubicBezTo>
                  <a:cubicBezTo>
                    <a:pt x="54" y="30"/>
                    <a:pt x="54" y="33"/>
                    <a:pt x="56" y="34"/>
                  </a:cubicBezTo>
                  <a:cubicBezTo>
                    <a:pt x="56" y="34"/>
                    <a:pt x="56" y="35"/>
                    <a:pt x="57" y="35"/>
                  </a:cubicBezTo>
                  <a:cubicBezTo>
                    <a:pt x="57" y="35"/>
                    <a:pt x="57" y="34"/>
                    <a:pt x="58" y="34"/>
                  </a:cubicBezTo>
                  <a:cubicBezTo>
                    <a:pt x="59" y="33"/>
                    <a:pt x="64" y="33"/>
                    <a:pt x="64" y="32"/>
                  </a:cubicBezTo>
                  <a:cubicBezTo>
                    <a:pt x="65" y="32"/>
                    <a:pt x="69" y="34"/>
                    <a:pt x="72" y="34"/>
                  </a:cubicBezTo>
                  <a:cubicBezTo>
                    <a:pt x="74" y="35"/>
                    <a:pt x="97" y="38"/>
                    <a:pt x="98" y="38"/>
                  </a:cubicBezTo>
                  <a:cubicBezTo>
                    <a:pt x="101" y="42"/>
                    <a:pt x="86" y="41"/>
                    <a:pt x="85" y="42"/>
                  </a:cubicBezTo>
                  <a:lnTo>
                    <a:pt x="85" y="42"/>
                  </a:lnTo>
                  <a:cubicBezTo>
                    <a:pt x="85" y="42"/>
                    <a:pt x="85" y="42"/>
                    <a:pt x="85" y="42"/>
                  </a:cubicBezTo>
                  <a:cubicBezTo>
                    <a:pt x="89" y="42"/>
                    <a:pt x="113" y="47"/>
                    <a:pt x="116" y="47"/>
                  </a:cubicBezTo>
                  <a:cubicBezTo>
                    <a:pt x="117" y="47"/>
                    <a:pt x="118" y="47"/>
                    <a:pt x="119" y="47"/>
                  </a:cubicBezTo>
                  <a:cubicBezTo>
                    <a:pt x="123" y="47"/>
                    <a:pt x="125" y="49"/>
                    <a:pt x="128" y="52"/>
                  </a:cubicBezTo>
                  <a:cubicBezTo>
                    <a:pt x="132" y="54"/>
                    <a:pt x="134" y="55"/>
                    <a:pt x="135" y="55"/>
                  </a:cubicBezTo>
                  <a:cubicBezTo>
                    <a:pt x="136" y="55"/>
                    <a:pt x="137" y="55"/>
                    <a:pt x="137" y="55"/>
                  </a:cubicBezTo>
                  <a:cubicBezTo>
                    <a:pt x="138" y="55"/>
                    <a:pt x="139" y="55"/>
                    <a:pt x="141" y="55"/>
                  </a:cubicBezTo>
                  <a:cubicBezTo>
                    <a:pt x="146" y="57"/>
                    <a:pt x="148" y="57"/>
                    <a:pt x="150" y="59"/>
                  </a:cubicBezTo>
                  <a:cubicBezTo>
                    <a:pt x="152" y="60"/>
                    <a:pt x="154" y="61"/>
                    <a:pt x="155" y="61"/>
                  </a:cubicBezTo>
                  <a:cubicBezTo>
                    <a:pt x="156" y="61"/>
                    <a:pt x="157" y="61"/>
                    <a:pt x="157" y="61"/>
                  </a:cubicBezTo>
                  <a:cubicBezTo>
                    <a:pt x="160" y="61"/>
                    <a:pt x="162" y="60"/>
                    <a:pt x="160" y="59"/>
                  </a:cubicBezTo>
                  <a:cubicBezTo>
                    <a:pt x="159" y="57"/>
                    <a:pt x="159" y="56"/>
                    <a:pt x="161" y="56"/>
                  </a:cubicBezTo>
                  <a:cubicBezTo>
                    <a:pt x="161" y="56"/>
                    <a:pt x="163" y="56"/>
                    <a:pt x="164" y="57"/>
                  </a:cubicBezTo>
                  <a:cubicBezTo>
                    <a:pt x="169" y="59"/>
                    <a:pt x="169" y="62"/>
                    <a:pt x="174" y="64"/>
                  </a:cubicBezTo>
                  <a:cubicBezTo>
                    <a:pt x="179" y="66"/>
                    <a:pt x="185" y="67"/>
                    <a:pt x="189" y="67"/>
                  </a:cubicBezTo>
                  <a:cubicBezTo>
                    <a:pt x="194" y="68"/>
                    <a:pt x="197" y="70"/>
                    <a:pt x="201" y="72"/>
                  </a:cubicBezTo>
                  <a:cubicBezTo>
                    <a:pt x="202" y="73"/>
                    <a:pt x="203" y="73"/>
                    <a:pt x="204" y="74"/>
                  </a:cubicBezTo>
                  <a:cubicBezTo>
                    <a:pt x="206" y="75"/>
                    <a:pt x="207" y="75"/>
                    <a:pt x="208" y="75"/>
                  </a:cubicBezTo>
                  <a:cubicBezTo>
                    <a:pt x="210" y="75"/>
                    <a:pt x="211" y="75"/>
                    <a:pt x="212" y="75"/>
                  </a:cubicBezTo>
                  <a:cubicBezTo>
                    <a:pt x="213" y="75"/>
                    <a:pt x="215" y="75"/>
                    <a:pt x="217" y="75"/>
                  </a:cubicBezTo>
                  <a:cubicBezTo>
                    <a:pt x="221" y="76"/>
                    <a:pt x="224" y="79"/>
                    <a:pt x="227" y="80"/>
                  </a:cubicBezTo>
                  <a:cubicBezTo>
                    <a:pt x="237" y="83"/>
                    <a:pt x="250" y="87"/>
                    <a:pt x="258" y="87"/>
                  </a:cubicBezTo>
                  <a:cubicBezTo>
                    <a:pt x="265" y="87"/>
                    <a:pt x="266" y="87"/>
                    <a:pt x="265" y="90"/>
                  </a:cubicBezTo>
                  <a:cubicBezTo>
                    <a:pt x="260" y="90"/>
                    <a:pt x="266" y="93"/>
                    <a:pt x="270" y="94"/>
                  </a:cubicBezTo>
                  <a:cubicBezTo>
                    <a:pt x="275" y="95"/>
                    <a:pt x="282" y="97"/>
                    <a:pt x="287" y="98"/>
                  </a:cubicBezTo>
                  <a:cubicBezTo>
                    <a:pt x="289" y="98"/>
                    <a:pt x="290" y="98"/>
                    <a:pt x="291" y="98"/>
                  </a:cubicBezTo>
                  <a:cubicBezTo>
                    <a:pt x="294" y="98"/>
                    <a:pt x="297" y="98"/>
                    <a:pt x="300" y="100"/>
                  </a:cubicBezTo>
                  <a:cubicBezTo>
                    <a:pt x="299" y="103"/>
                    <a:pt x="313" y="107"/>
                    <a:pt x="319" y="107"/>
                  </a:cubicBezTo>
                  <a:cubicBezTo>
                    <a:pt x="319" y="108"/>
                    <a:pt x="320" y="108"/>
                    <a:pt x="321" y="108"/>
                  </a:cubicBezTo>
                  <a:cubicBezTo>
                    <a:pt x="325" y="108"/>
                    <a:pt x="328" y="107"/>
                    <a:pt x="331" y="107"/>
                  </a:cubicBezTo>
                  <a:cubicBezTo>
                    <a:pt x="332" y="107"/>
                    <a:pt x="333" y="107"/>
                    <a:pt x="334" y="107"/>
                  </a:cubicBezTo>
                  <a:cubicBezTo>
                    <a:pt x="337" y="112"/>
                    <a:pt x="339" y="113"/>
                    <a:pt x="347" y="116"/>
                  </a:cubicBezTo>
                  <a:cubicBezTo>
                    <a:pt x="361" y="121"/>
                    <a:pt x="375" y="125"/>
                    <a:pt x="389" y="128"/>
                  </a:cubicBezTo>
                  <a:cubicBezTo>
                    <a:pt x="394" y="128"/>
                    <a:pt x="398" y="130"/>
                    <a:pt x="403" y="131"/>
                  </a:cubicBezTo>
                  <a:cubicBezTo>
                    <a:pt x="406" y="131"/>
                    <a:pt x="408" y="131"/>
                    <a:pt x="409" y="131"/>
                  </a:cubicBezTo>
                  <a:cubicBezTo>
                    <a:pt x="410" y="131"/>
                    <a:pt x="411" y="131"/>
                    <a:pt x="412" y="131"/>
                  </a:cubicBezTo>
                  <a:cubicBezTo>
                    <a:pt x="416" y="133"/>
                    <a:pt x="418" y="136"/>
                    <a:pt x="421" y="138"/>
                  </a:cubicBezTo>
                  <a:cubicBezTo>
                    <a:pt x="424" y="140"/>
                    <a:pt x="429" y="142"/>
                    <a:pt x="433" y="144"/>
                  </a:cubicBezTo>
                  <a:cubicBezTo>
                    <a:pt x="436" y="145"/>
                    <a:pt x="440" y="146"/>
                    <a:pt x="442" y="146"/>
                  </a:cubicBezTo>
                  <a:cubicBezTo>
                    <a:pt x="444" y="146"/>
                    <a:pt x="446" y="145"/>
                    <a:pt x="446" y="144"/>
                  </a:cubicBezTo>
                  <a:lnTo>
                    <a:pt x="446" y="144"/>
                  </a:lnTo>
                  <a:cubicBezTo>
                    <a:pt x="445" y="147"/>
                    <a:pt x="460" y="147"/>
                    <a:pt x="464" y="148"/>
                  </a:cubicBezTo>
                  <a:cubicBezTo>
                    <a:pt x="465" y="148"/>
                    <a:pt x="472" y="154"/>
                    <a:pt x="476" y="155"/>
                  </a:cubicBezTo>
                  <a:cubicBezTo>
                    <a:pt x="481" y="157"/>
                    <a:pt x="487" y="159"/>
                    <a:pt x="493" y="160"/>
                  </a:cubicBezTo>
                  <a:cubicBezTo>
                    <a:pt x="494" y="160"/>
                    <a:pt x="494" y="160"/>
                    <a:pt x="495" y="160"/>
                  </a:cubicBezTo>
                  <a:cubicBezTo>
                    <a:pt x="498" y="160"/>
                    <a:pt x="497" y="157"/>
                    <a:pt x="498" y="156"/>
                  </a:cubicBezTo>
                  <a:lnTo>
                    <a:pt x="498" y="156"/>
                  </a:lnTo>
                  <a:cubicBezTo>
                    <a:pt x="499" y="156"/>
                    <a:pt x="506" y="158"/>
                    <a:pt x="507" y="159"/>
                  </a:cubicBezTo>
                  <a:cubicBezTo>
                    <a:pt x="507" y="160"/>
                    <a:pt x="507" y="160"/>
                    <a:pt x="507" y="161"/>
                  </a:cubicBezTo>
                  <a:cubicBezTo>
                    <a:pt x="509" y="162"/>
                    <a:pt x="513" y="163"/>
                    <a:pt x="516" y="163"/>
                  </a:cubicBezTo>
                  <a:cubicBezTo>
                    <a:pt x="518" y="164"/>
                    <a:pt x="518" y="166"/>
                    <a:pt x="520" y="168"/>
                  </a:cubicBezTo>
                  <a:cubicBezTo>
                    <a:pt x="524" y="169"/>
                    <a:pt x="527" y="169"/>
                    <a:pt x="531" y="170"/>
                  </a:cubicBezTo>
                  <a:cubicBezTo>
                    <a:pt x="541" y="173"/>
                    <a:pt x="546" y="172"/>
                    <a:pt x="555" y="173"/>
                  </a:cubicBezTo>
                  <a:cubicBezTo>
                    <a:pt x="566" y="174"/>
                    <a:pt x="563" y="175"/>
                    <a:pt x="562" y="178"/>
                  </a:cubicBezTo>
                  <a:lnTo>
                    <a:pt x="562" y="178"/>
                  </a:lnTo>
                  <a:cubicBezTo>
                    <a:pt x="562" y="178"/>
                    <a:pt x="563" y="178"/>
                    <a:pt x="563" y="178"/>
                  </a:cubicBezTo>
                  <a:cubicBezTo>
                    <a:pt x="564" y="178"/>
                    <a:pt x="568" y="179"/>
                    <a:pt x="571" y="179"/>
                  </a:cubicBezTo>
                  <a:cubicBezTo>
                    <a:pt x="571" y="179"/>
                    <a:pt x="571" y="179"/>
                    <a:pt x="572" y="179"/>
                  </a:cubicBezTo>
                  <a:cubicBezTo>
                    <a:pt x="572" y="179"/>
                    <a:pt x="573" y="177"/>
                    <a:pt x="574" y="177"/>
                  </a:cubicBezTo>
                  <a:cubicBezTo>
                    <a:pt x="574" y="177"/>
                    <a:pt x="574" y="177"/>
                    <a:pt x="574" y="177"/>
                  </a:cubicBezTo>
                  <a:cubicBezTo>
                    <a:pt x="579" y="178"/>
                    <a:pt x="576" y="181"/>
                    <a:pt x="581" y="183"/>
                  </a:cubicBezTo>
                  <a:cubicBezTo>
                    <a:pt x="583" y="183"/>
                    <a:pt x="586" y="183"/>
                    <a:pt x="588" y="183"/>
                  </a:cubicBezTo>
                  <a:cubicBezTo>
                    <a:pt x="590" y="183"/>
                    <a:pt x="593" y="183"/>
                    <a:pt x="595" y="183"/>
                  </a:cubicBezTo>
                  <a:cubicBezTo>
                    <a:pt x="604" y="184"/>
                    <a:pt x="598" y="185"/>
                    <a:pt x="595" y="185"/>
                  </a:cubicBezTo>
                  <a:cubicBezTo>
                    <a:pt x="590" y="185"/>
                    <a:pt x="590" y="190"/>
                    <a:pt x="597" y="190"/>
                  </a:cubicBezTo>
                  <a:cubicBezTo>
                    <a:pt x="600" y="191"/>
                    <a:pt x="603" y="192"/>
                    <a:pt x="606" y="192"/>
                  </a:cubicBezTo>
                  <a:cubicBezTo>
                    <a:pt x="610" y="192"/>
                    <a:pt x="613" y="191"/>
                    <a:pt x="614" y="189"/>
                  </a:cubicBezTo>
                  <a:lnTo>
                    <a:pt x="614" y="189"/>
                  </a:lnTo>
                  <a:cubicBezTo>
                    <a:pt x="612" y="197"/>
                    <a:pt x="659" y="203"/>
                    <a:pt x="657" y="208"/>
                  </a:cubicBezTo>
                  <a:cubicBezTo>
                    <a:pt x="664" y="214"/>
                    <a:pt x="674" y="211"/>
                    <a:pt x="684" y="214"/>
                  </a:cubicBezTo>
                  <a:cubicBezTo>
                    <a:pt x="691" y="215"/>
                    <a:pt x="698" y="217"/>
                    <a:pt x="705" y="219"/>
                  </a:cubicBezTo>
                  <a:cubicBezTo>
                    <a:pt x="715" y="223"/>
                    <a:pt x="725" y="224"/>
                    <a:pt x="733" y="226"/>
                  </a:cubicBezTo>
                  <a:cubicBezTo>
                    <a:pt x="741" y="228"/>
                    <a:pt x="742" y="231"/>
                    <a:pt x="751" y="233"/>
                  </a:cubicBezTo>
                  <a:cubicBezTo>
                    <a:pt x="754" y="234"/>
                    <a:pt x="760" y="236"/>
                    <a:pt x="763" y="236"/>
                  </a:cubicBezTo>
                  <a:cubicBezTo>
                    <a:pt x="765" y="235"/>
                    <a:pt x="764" y="234"/>
                    <a:pt x="765" y="234"/>
                  </a:cubicBezTo>
                  <a:cubicBezTo>
                    <a:pt x="766" y="234"/>
                    <a:pt x="766" y="234"/>
                    <a:pt x="767" y="234"/>
                  </a:cubicBezTo>
                  <a:cubicBezTo>
                    <a:pt x="773" y="237"/>
                    <a:pt x="774" y="241"/>
                    <a:pt x="773" y="243"/>
                  </a:cubicBezTo>
                  <a:lnTo>
                    <a:pt x="773" y="243"/>
                  </a:lnTo>
                  <a:cubicBezTo>
                    <a:pt x="773" y="242"/>
                    <a:pt x="774" y="242"/>
                    <a:pt x="775" y="242"/>
                  </a:cubicBezTo>
                  <a:cubicBezTo>
                    <a:pt x="785" y="242"/>
                    <a:pt x="833" y="258"/>
                    <a:pt x="841" y="260"/>
                  </a:cubicBezTo>
                  <a:cubicBezTo>
                    <a:pt x="849" y="263"/>
                    <a:pt x="857" y="267"/>
                    <a:pt x="865" y="270"/>
                  </a:cubicBezTo>
                  <a:cubicBezTo>
                    <a:pt x="873" y="272"/>
                    <a:pt x="881" y="272"/>
                    <a:pt x="888" y="273"/>
                  </a:cubicBezTo>
                  <a:cubicBezTo>
                    <a:pt x="888" y="273"/>
                    <a:pt x="889" y="274"/>
                    <a:pt x="889" y="274"/>
                  </a:cubicBezTo>
                  <a:cubicBezTo>
                    <a:pt x="893" y="274"/>
                    <a:pt x="899" y="272"/>
                    <a:pt x="897" y="271"/>
                  </a:cubicBezTo>
                  <a:lnTo>
                    <a:pt x="897" y="271"/>
                  </a:lnTo>
                  <a:cubicBezTo>
                    <a:pt x="902" y="273"/>
                    <a:pt x="897" y="277"/>
                    <a:pt x="906" y="278"/>
                  </a:cubicBezTo>
                  <a:cubicBezTo>
                    <a:pt x="907" y="278"/>
                    <a:pt x="917" y="278"/>
                    <a:pt x="919" y="279"/>
                  </a:cubicBezTo>
                  <a:cubicBezTo>
                    <a:pt x="919" y="279"/>
                    <a:pt x="911" y="282"/>
                    <a:pt x="916" y="283"/>
                  </a:cubicBezTo>
                  <a:cubicBezTo>
                    <a:pt x="920" y="284"/>
                    <a:pt x="926" y="285"/>
                    <a:pt x="930" y="285"/>
                  </a:cubicBezTo>
                  <a:cubicBezTo>
                    <a:pt x="933" y="285"/>
                    <a:pt x="936" y="284"/>
                    <a:pt x="936" y="283"/>
                  </a:cubicBezTo>
                  <a:cubicBezTo>
                    <a:pt x="940" y="284"/>
                    <a:pt x="944" y="289"/>
                    <a:pt x="945" y="290"/>
                  </a:cubicBezTo>
                  <a:cubicBezTo>
                    <a:pt x="946" y="291"/>
                    <a:pt x="958" y="297"/>
                    <a:pt x="959" y="297"/>
                  </a:cubicBezTo>
                  <a:cubicBezTo>
                    <a:pt x="961" y="296"/>
                    <a:pt x="961" y="294"/>
                    <a:pt x="965" y="294"/>
                  </a:cubicBezTo>
                  <a:cubicBezTo>
                    <a:pt x="966" y="294"/>
                    <a:pt x="967" y="294"/>
                    <a:pt x="968" y="294"/>
                  </a:cubicBezTo>
                  <a:cubicBezTo>
                    <a:pt x="974" y="295"/>
                    <a:pt x="977" y="298"/>
                    <a:pt x="983" y="300"/>
                  </a:cubicBezTo>
                  <a:cubicBezTo>
                    <a:pt x="989" y="300"/>
                    <a:pt x="990" y="300"/>
                    <a:pt x="996" y="301"/>
                  </a:cubicBezTo>
                  <a:cubicBezTo>
                    <a:pt x="1003" y="303"/>
                    <a:pt x="1004" y="307"/>
                    <a:pt x="1012" y="309"/>
                  </a:cubicBezTo>
                  <a:cubicBezTo>
                    <a:pt x="1015" y="310"/>
                    <a:pt x="1020" y="311"/>
                    <a:pt x="1023" y="311"/>
                  </a:cubicBezTo>
                  <a:cubicBezTo>
                    <a:pt x="1025" y="311"/>
                    <a:pt x="1026" y="311"/>
                    <a:pt x="1027" y="310"/>
                  </a:cubicBezTo>
                  <a:cubicBezTo>
                    <a:pt x="1028" y="311"/>
                    <a:pt x="1037" y="317"/>
                    <a:pt x="1037" y="317"/>
                  </a:cubicBezTo>
                  <a:cubicBezTo>
                    <a:pt x="1037" y="317"/>
                    <a:pt x="1037" y="317"/>
                    <a:pt x="1037" y="317"/>
                  </a:cubicBezTo>
                  <a:cubicBezTo>
                    <a:pt x="1037" y="316"/>
                    <a:pt x="1034" y="312"/>
                    <a:pt x="1037" y="312"/>
                  </a:cubicBezTo>
                  <a:cubicBezTo>
                    <a:pt x="1037" y="312"/>
                    <a:pt x="1038" y="312"/>
                    <a:pt x="1040" y="313"/>
                  </a:cubicBezTo>
                  <a:cubicBezTo>
                    <a:pt x="1044" y="314"/>
                    <a:pt x="1046" y="316"/>
                    <a:pt x="1050" y="318"/>
                  </a:cubicBezTo>
                  <a:cubicBezTo>
                    <a:pt x="1056" y="321"/>
                    <a:pt x="1068" y="324"/>
                    <a:pt x="1074" y="324"/>
                  </a:cubicBezTo>
                  <a:cubicBezTo>
                    <a:pt x="1076" y="324"/>
                    <a:pt x="1077" y="324"/>
                    <a:pt x="1077" y="324"/>
                  </a:cubicBezTo>
                  <a:lnTo>
                    <a:pt x="1077" y="324"/>
                  </a:lnTo>
                  <a:cubicBezTo>
                    <a:pt x="1075" y="325"/>
                    <a:pt x="1087" y="332"/>
                    <a:pt x="1091" y="334"/>
                  </a:cubicBezTo>
                  <a:cubicBezTo>
                    <a:pt x="1091" y="333"/>
                    <a:pt x="1092" y="332"/>
                    <a:pt x="1093" y="332"/>
                  </a:cubicBezTo>
                  <a:cubicBezTo>
                    <a:pt x="1095" y="332"/>
                    <a:pt x="1098" y="333"/>
                    <a:pt x="1101" y="334"/>
                  </a:cubicBezTo>
                  <a:cubicBezTo>
                    <a:pt x="1104" y="335"/>
                    <a:pt x="1105" y="335"/>
                    <a:pt x="1105" y="335"/>
                  </a:cubicBezTo>
                  <a:cubicBezTo>
                    <a:pt x="1106" y="335"/>
                    <a:pt x="1106" y="335"/>
                    <a:pt x="1107" y="334"/>
                  </a:cubicBezTo>
                  <a:cubicBezTo>
                    <a:pt x="1107" y="334"/>
                    <a:pt x="1108" y="334"/>
                    <a:pt x="1108" y="334"/>
                  </a:cubicBezTo>
                  <a:cubicBezTo>
                    <a:pt x="1113" y="334"/>
                    <a:pt x="1125" y="342"/>
                    <a:pt x="1130" y="342"/>
                  </a:cubicBezTo>
                  <a:cubicBezTo>
                    <a:pt x="1131" y="343"/>
                    <a:pt x="1132" y="343"/>
                    <a:pt x="1133" y="343"/>
                  </a:cubicBezTo>
                  <a:cubicBezTo>
                    <a:pt x="1134" y="343"/>
                    <a:pt x="1135" y="343"/>
                    <a:pt x="1136" y="343"/>
                  </a:cubicBezTo>
                  <a:cubicBezTo>
                    <a:pt x="1137" y="343"/>
                    <a:pt x="1138" y="343"/>
                    <a:pt x="1139" y="343"/>
                  </a:cubicBezTo>
                  <a:cubicBezTo>
                    <a:pt x="1145" y="345"/>
                    <a:pt x="1151" y="347"/>
                    <a:pt x="1157" y="348"/>
                  </a:cubicBezTo>
                  <a:cubicBezTo>
                    <a:pt x="1165" y="351"/>
                    <a:pt x="1171" y="352"/>
                    <a:pt x="1176" y="352"/>
                  </a:cubicBezTo>
                  <a:cubicBezTo>
                    <a:pt x="1177" y="352"/>
                    <a:pt x="1179" y="352"/>
                    <a:pt x="1180" y="352"/>
                  </a:cubicBezTo>
                  <a:lnTo>
                    <a:pt x="1180" y="352"/>
                  </a:lnTo>
                  <a:cubicBezTo>
                    <a:pt x="1178" y="353"/>
                    <a:pt x="1176" y="353"/>
                    <a:pt x="1176" y="355"/>
                  </a:cubicBezTo>
                  <a:cubicBezTo>
                    <a:pt x="1177" y="356"/>
                    <a:pt x="1179" y="356"/>
                    <a:pt x="1182" y="356"/>
                  </a:cubicBezTo>
                  <a:cubicBezTo>
                    <a:pt x="1183" y="356"/>
                    <a:pt x="1185" y="356"/>
                    <a:pt x="1186" y="356"/>
                  </a:cubicBezTo>
                  <a:cubicBezTo>
                    <a:pt x="1187" y="356"/>
                    <a:pt x="1189" y="356"/>
                    <a:pt x="1191" y="356"/>
                  </a:cubicBezTo>
                  <a:cubicBezTo>
                    <a:pt x="1196" y="356"/>
                    <a:pt x="1200" y="358"/>
                    <a:pt x="1203" y="363"/>
                  </a:cubicBezTo>
                  <a:cubicBezTo>
                    <a:pt x="1204" y="364"/>
                    <a:pt x="1205" y="364"/>
                    <a:pt x="1206" y="364"/>
                  </a:cubicBezTo>
                  <a:cubicBezTo>
                    <a:pt x="1209" y="364"/>
                    <a:pt x="1214" y="363"/>
                    <a:pt x="1217" y="363"/>
                  </a:cubicBezTo>
                  <a:cubicBezTo>
                    <a:pt x="1218" y="363"/>
                    <a:pt x="1218" y="363"/>
                    <a:pt x="1218" y="364"/>
                  </a:cubicBezTo>
                  <a:cubicBezTo>
                    <a:pt x="1217" y="367"/>
                    <a:pt x="1229" y="371"/>
                    <a:pt x="1235" y="371"/>
                  </a:cubicBezTo>
                  <a:cubicBezTo>
                    <a:pt x="1237" y="371"/>
                    <a:pt x="1238" y="371"/>
                    <a:pt x="1239" y="370"/>
                  </a:cubicBezTo>
                  <a:lnTo>
                    <a:pt x="1239" y="370"/>
                  </a:lnTo>
                  <a:cubicBezTo>
                    <a:pt x="1238" y="371"/>
                    <a:pt x="1241" y="373"/>
                    <a:pt x="1244" y="375"/>
                  </a:cubicBezTo>
                  <a:cubicBezTo>
                    <a:pt x="1247" y="376"/>
                    <a:pt x="1249" y="376"/>
                    <a:pt x="1253" y="377"/>
                  </a:cubicBezTo>
                  <a:cubicBezTo>
                    <a:pt x="1258" y="378"/>
                    <a:pt x="1261" y="381"/>
                    <a:pt x="1266" y="383"/>
                  </a:cubicBezTo>
                  <a:cubicBezTo>
                    <a:pt x="1271" y="384"/>
                    <a:pt x="1276" y="383"/>
                    <a:pt x="1280" y="385"/>
                  </a:cubicBezTo>
                  <a:cubicBezTo>
                    <a:pt x="1286" y="387"/>
                    <a:pt x="1291" y="389"/>
                    <a:pt x="1297" y="390"/>
                  </a:cubicBezTo>
                  <a:cubicBezTo>
                    <a:pt x="1305" y="394"/>
                    <a:pt x="1311" y="396"/>
                    <a:pt x="1319" y="398"/>
                  </a:cubicBezTo>
                  <a:cubicBezTo>
                    <a:pt x="1321" y="399"/>
                    <a:pt x="1322" y="399"/>
                    <a:pt x="1324" y="399"/>
                  </a:cubicBezTo>
                  <a:cubicBezTo>
                    <a:pt x="1327" y="399"/>
                    <a:pt x="1330" y="398"/>
                    <a:pt x="1332" y="398"/>
                  </a:cubicBezTo>
                  <a:cubicBezTo>
                    <a:pt x="1334" y="399"/>
                    <a:pt x="1335" y="403"/>
                    <a:pt x="1338" y="404"/>
                  </a:cubicBezTo>
                  <a:cubicBezTo>
                    <a:pt x="1339" y="405"/>
                    <a:pt x="1341" y="406"/>
                    <a:pt x="1342" y="406"/>
                  </a:cubicBezTo>
                  <a:cubicBezTo>
                    <a:pt x="1344" y="406"/>
                    <a:pt x="1346" y="405"/>
                    <a:pt x="1347" y="404"/>
                  </a:cubicBezTo>
                  <a:cubicBezTo>
                    <a:pt x="1348" y="404"/>
                    <a:pt x="1349" y="401"/>
                    <a:pt x="1352" y="401"/>
                  </a:cubicBezTo>
                  <a:cubicBezTo>
                    <a:pt x="1353" y="401"/>
                    <a:pt x="1354" y="401"/>
                    <a:pt x="1356" y="403"/>
                  </a:cubicBezTo>
                  <a:cubicBezTo>
                    <a:pt x="1360" y="405"/>
                    <a:pt x="1361" y="409"/>
                    <a:pt x="1368" y="411"/>
                  </a:cubicBezTo>
                  <a:cubicBezTo>
                    <a:pt x="1371" y="413"/>
                    <a:pt x="1373" y="413"/>
                    <a:pt x="1376" y="413"/>
                  </a:cubicBezTo>
                  <a:cubicBezTo>
                    <a:pt x="1378" y="413"/>
                    <a:pt x="1380" y="413"/>
                    <a:pt x="1382" y="413"/>
                  </a:cubicBezTo>
                  <a:cubicBezTo>
                    <a:pt x="1385" y="413"/>
                    <a:pt x="1387" y="413"/>
                    <a:pt x="1390" y="416"/>
                  </a:cubicBezTo>
                  <a:cubicBezTo>
                    <a:pt x="1394" y="419"/>
                    <a:pt x="1413" y="424"/>
                    <a:pt x="1419" y="424"/>
                  </a:cubicBezTo>
                  <a:cubicBezTo>
                    <a:pt x="1425" y="426"/>
                    <a:pt x="1431" y="427"/>
                    <a:pt x="1437" y="430"/>
                  </a:cubicBezTo>
                  <a:cubicBezTo>
                    <a:pt x="1439" y="430"/>
                    <a:pt x="1450" y="437"/>
                    <a:pt x="1451" y="437"/>
                  </a:cubicBezTo>
                  <a:cubicBezTo>
                    <a:pt x="1451" y="437"/>
                    <a:pt x="1451" y="437"/>
                    <a:pt x="1451" y="437"/>
                  </a:cubicBezTo>
                  <a:cubicBezTo>
                    <a:pt x="1450" y="435"/>
                    <a:pt x="1447" y="433"/>
                    <a:pt x="1451" y="433"/>
                  </a:cubicBezTo>
                  <a:cubicBezTo>
                    <a:pt x="1454" y="433"/>
                    <a:pt x="1457" y="434"/>
                    <a:pt x="1460" y="435"/>
                  </a:cubicBezTo>
                  <a:cubicBezTo>
                    <a:pt x="1466" y="437"/>
                    <a:pt x="1475" y="440"/>
                    <a:pt x="1474" y="443"/>
                  </a:cubicBezTo>
                  <a:cubicBezTo>
                    <a:pt x="1474" y="441"/>
                    <a:pt x="1475" y="440"/>
                    <a:pt x="1476" y="440"/>
                  </a:cubicBezTo>
                  <a:cubicBezTo>
                    <a:pt x="1480" y="440"/>
                    <a:pt x="1485" y="448"/>
                    <a:pt x="1491" y="449"/>
                  </a:cubicBezTo>
                  <a:cubicBezTo>
                    <a:pt x="1492" y="449"/>
                    <a:pt x="1493" y="449"/>
                    <a:pt x="1494" y="449"/>
                  </a:cubicBezTo>
                  <a:cubicBezTo>
                    <a:pt x="1498" y="449"/>
                    <a:pt x="1500" y="448"/>
                    <a:pt x="1504" y="448"/>
                  </a:cubicBezTo>
                  <a:cubicBezTo>
                    <a:pt x="1505" y="448"/>
                    <a:pt x="1507" y="448"/>
                    <a:pt x="1510" y="449"/>
                  </a:cubicBezTo>
                  <a:cubicBezTo>
                    <a:pt x="1512" y="449"/>
                    <a:pt x="1518" y="453"/>
                    <a:pt x="1522" y="454"/>
                  </a:cubicBezTo>
                  <a:cubicBezTo>
                    <a:pt x="1527" y="456"/>
                    <a:pt x="1529" y="457"/>
                    <a:pt x="1531" y="457"/>
                  </a:cubicBezTo>
                  <a:cubicBezTo>
                    <a:pt x="1532" y="457"/>
                    <a:pt x="1532" y="457"/>
                    <a:pt x="1533" y="457"/>
                  </a:cubicBezTo>
                  <a:cubicBezTo>
                    <a:pt x="1535" y="457"/>
                    <a:pt x="1538" y="457"/>
                    <a:pt x="1543" y="458"/>
                  </a:cubicBezTo>
                  <a:cubicBezTo>
                    <a:pt x="1551" y="462"/>
                    <a:pt x="1556" y="465"/>
                    <a:pt x="1566" y="466"/>
                  </a:cubicBezTo>
                  <a:cubicBezTo>
                    <a:pt x="1568" y="467"/>
                    <a:pt x="1576" y="468"/>
                    <a:pt x="1577" y="468"/>
                  </a:cubicBezTo>
                  <a:cubicBezTo>
                    <a:pt x="1590" y="472"/>
                    <a:pt x="1602" y="484"/>
                    <a:pt x="1616" y="485"/>
                  </a:cubicBezTo>
                  <a:cubicBezTo>
                    <a:pt x="1617" y="485"/>
                    <a:pt x="1618" y="485"/>
                    <a:pt x="1618" y="485"/>
                  </a:cubicBezTo>
                  <a:cubicBezTo>
                    <a:pt x="1621" y="485"/>
                    <a:pt x="1620" y="484"/>
                    <a:pt x="1622" y="484"/>
                  </a:cubicBezTo>
                  <a:cubicBezTo>
                    <a:pt x="1622" y="484"/>
                    <a:pt x="1624" y="484"/>
                    <a:pt x="1626" y="485"/>
                  </a:cubicBezTo>
                  <a:cubicBezTo>
                    <a:pt x="1628" y="486"/>
                    <a:pt x="1631" y="488"/>
                    <a:pt x="1634" y="490"/>
                  </a:cubicBezTo>
                  <a:cubicBezTo>
                    <a:pt x="1636" y="490"/>
                    <a:pt x="1636" y="489"/>
                    <a:pt x="1638" y="489"/>
                  </a:cubicBezTo>
                  <a:cubicBezTo>
                    <a:pt x="1638" y="489"/>
                    <a:pt x="1638" y="489"/>
                    <a:pt x="1639" y="489"/>
                  </a:cubicBezTo>
                  <a:cubicBezTo>
                    <a:pt x="1656" y="492"/>
                    <a:pt x="1683" y="507"/>
                    <a:pt x="1700" y="507"/>
                  </a:cubicBezTo>
                  <a:lnTo>
                    <a:pt x="1700" y="507"/>
                  </a:lnTo>
                  <a:cubicBezTo>
                    <a:pt x="1701" y="507"/>
                    <a:pt x="1701" y="507"/>
                    <a:pt x="1702" y="507"/>
                  </a:cubicBezTo>
                  <a:cubicBezTo>
                    <a:pt x="1701" y="507"/>
                    <a:pt x="1701" y="507"/>
                    <a:pt x="1700" y="507"/>
                  </a:cubicBezTo>
                  <a:cubicBezTo>
                    <a:pt x="1700" y="507"/>
                    <a:pt x="1700" y="507"/>
                    <a:pt x="1700" y="507"/>
                  </a:cubicBezTo>
                  <a:lnTo>
                    <a:pt x="1700" y="507"/>
                  </a:lnTo>
                  <a:cubicBezTo>
                    <a:pt x="1699" y="507"/>
                    <a:pt x="1702" y="508"/>
                    <a:pt x="1703" y="508"/>
                  </a:cubicBezTo>
                  <a:cubicBezTo>
                    <a:pt x="1703" y="508"/>
                    <a:pt x="1703" y="508"/>
                    <a:pt x="1702" y="507"/>
                  </a:cubicBezTo>
                  <a:lnTo>
                    <a:pt x="1702" y="507"/>
                  </a:lnTo>
                  <a:cubicBezTo>
                    <a:pt x="1703" y="508"/>
                    <a:pt x="1703" y="508"/>
                    <a:pt x="1703" y="508"/>
                  </a:cubicBezTo>
                  <a:cubicBezTo>
                    <a:pt x="1705" y="508"/>
                    <a:pt x="1708" y="506"/>
                    <a:pt x="1710" y="503"/>
                  </a:cubicBezTo>
                  <a:lnTo>
                    <a:pt x="1710" y="503"/>
                  </a:lnTo>
                  <a:cubicBezTo>
                    <a:pt x="1712" y="509"/>
                    <a:pt x="1719" y="518"/>
                    <a:pt x="1723" y="518"/>
                  </a:cubicBezTo>
                  <a:cubicBezTo>
                    <a:pt x="1725" y="518"/>
                    <a:pt x="1726" y="517"/>
                    <a:pt x="1726" y="516"/>
                  </a:cubicBezTo>
                  <a:lnTo>
                    <a:pt x="1726" y="516"/>
                  </a:lnTo>
                  <a:cubicBezTo>
                    <a:pt x="1726" y="519"/>
                    <a:pt x="1745" y="535"/>
                    <a:pt x="1745" y="541"/>
                  </a:cubicBezTo>
                  <a:cubicBezTo>
                    <a:pt x="1746" y="544"/>
                    <a:pt x="1748" y="543"/>
                    <a:pt x="1752" y="546"/>
                  </a:cubicBezTo>
                  <a:cubicBezTo>
                    <a:pt x="1757" y="548"/>
                    <a:pt x="1760" y="553"/>
                    <a:pt x="1764" y="555"/>
                  </a:cubicBezTo>
                  <a:cubicBezTo>
                    <a:pt x="1783" y="570"/>
                    <a:pt x="1802" y="589"/>
                    <a:pt x="1820" y="605"/>
                  </a:cubicBezTo>
                  <a:cubicBezTo>
                    <a:pt x="1829" y="615"/>
                    <a:pt x="1848" y="637"/>
                    <a:pt x="1856" y="637"/>
                  </a:cubicBezTo>
                  <a:cubicBezTo>
                    <a:pt x="1857" y="637"/>
                    <a:pt x="1858" y="636"/>
                    <a:pt x="1859" y="636"/>
                  </a:cubicBezTo>
                  <a:cubicBezTo>
                    <a:pt x="1859" y="636"/>
                    <a:pt x="1862" y="635"/>
                    <a:pt x="1864" y="635"/>
                  </a:cubicBezTo>
                  <a:cubicBezTo>
                    <a:pt x="1865" y="635"/>
                    <a:pt x="1866" y="635"/>
                    <a:pt x="1866" y="636"/>
                  </a:cubicBezTo>
                  <a:cubicBezTo>
                    <a:pt x="1866" y="638"/>
                    <a:pt x="1867" y="642"/>
                    <a:pt x="1865" y="644"/>
                  </a:cubicBezTo>
                  <a:cubicBezTo>
                    <a:pt x="1865" y="644"/>
                    <a:pt x="1860" y="655"/>
                    <a:pt x="1861" y="655"/>
                  </a:cubicBezTo>
                  <a:cubicBezTo>
                    <a:pt x="1861" y="655"/>
                    <a:pt x="1861" y="655"/>
                    <a:pt x="1862" y="655"/>
                  </a:cubicBezTo>
                  <a:cubicBezTo>
                    <a:pt x="1862" y="655"/>
                    <a:pt x="1862" y="655"/>
                    <a:pt x="1862" y="655"/>
                  </a:cubicBezTo>
                  <a:cubicBezTo>
                    <a:pt x="1863" y="655"/>
                    <a:pt x="1864" y="655"/>
                    <a:pt x="1865" y="657"/>
                  </a:cubicBezTo>
                  <a:cubicBezTo>
                    <a:pt x="1868" y="658"/>
                    <a:pt x="1872" y="662"/>
                    <a:pt x="1875" y="665"/>
                  </a:cubicBezTo>
                  <a:cubicBezTo>
                    <a:pt x="1879" y="668"/>
                    <a:pt x="1886" y="675"/>
                    <a:pt x="1884" y="677"/>
                  </a:cubicBezTo>
                  <a:cubicBezTo>
                    <a:pt x="1885" y="676"/>
                    <a:pt x="1885" y="676"/>
                    <a:pt x="1886" y="676"/>
                  </a:cubicBezTo>
                  <a:cubicBezTo>
                    <a:pt x="1889" y="676"/>
                    <a:pt x="1894" y="683"/>
                    <a:pt x="1898" y="683"/>
                  </a:cubicBezTo>
                  <a:cubicBezTo>
                    <a:pt x="1898" y="683"/>
                    <a:pt x="1899" y="683"/>
                    <a:pt x="1899" y="683"/>
                  </a:cubicBezTo>
                  <a:cubicBezTo>
                    <a:pt x="1900" y="683"/>
                    <a:pt x="1901" y="682"/>
                    <a:pt x="1902" y="682"/>
                  </a:cubicBezTo>
                  <a:cubicBezTo>
                    <a:pt x="1906" y="682"/>
                    <a:pt x="1910" y="684"/>
                    <a:pt x="1912" y="690"/>
                  </a:cubicBezTo>
                  <a:cubicBezTo>
                    <a:pt x="1913" y="694"/>
                    <a:pt x="1910" y="694"/>
                    <a:pt x="1913" y="699"/>
                  </a:cubicBezTo>
                  <a:cubicBezTo>
                    <a:pt x="1915" y="703"/>
                    <a:pt x="1918" y="706"/>
                    <a:pt x="1921" y="706"/>
                  </a:cubicBezTo>
                  <a:cubicBezTo>
                    <a:pt x="1921" y="706"/>
                    <a:pt x="1921" y="706"/>
                    <a:pt x="1922" y="706"/>
                  </a:cubicBezTo>
                  <a:cubicBezTo>
                    <a:pt x="1924" y="706"/>
                    <a:pt x="1924" y="706"/>
                    <a:pt x="1930" y="711"/>
                  </a:cubicBezTo>
                  <a:cubicBezTo>
                    <a:pt x="1931" y="713"/>
                    <a:pt x="1930" y="713"/>
                    <a:pt x="1930" y="714"/>
                  </a:cubicBezTo>
                  <a:cubicBezTo>
                    <a:pt x="1930" y="720"/>
                    <a:pt x="1948" y="727"/>
                    <a:pt x="1952" y="735"/>
                  </a:cubicBezTo>
                  <a:cubicBezTo>
                    <a:pt x="1957" y="740"/>
                    <a:pt x="1967" y="741"/>
                    <a:pt x="1968" y="743"/>
                  </a:cubicBezTo>
                  <a:cubicBezTo>
                    <a:pt x="1969" y="745"/>
                    <a:pt x="1968" y="749"/>
                    <a:pt x="1970" y="750"/>
                  </a:cubicBezTo>
                  <a:cubicBezTo>
                    <a:pt x="1971" y="751"/>
                    <a:pt x="1972" y="751"/>
                    <a:pt x="1972" y="751"/>
                  </a:cubicBezTo>
                  <a:cubicBezTo>
                    <a:pt x="1973" y="751"/>
                    <a:pt x="1974" y="750"/>
                    <a:pt x="1975" y="750"/>
                  </a:cubicBezTo>
                  <a:cubicBezTo>
                    <a:pt x="1976" y="750"/>
                    <a:pt x="1977" y="751"/>
                    <a:pt x="1978" y="751"/>
                  </a:cubicBezTo>
                  <a:cubicBezTo>
                    <a:pt x="1978" y="751"/>
                    <a:pt x="1978" y="761"/>
                    <a:pt x="1978" y="761"/>
                  </a:cubicBezTo>
                  <a:cubicBezTo>
                    <a:pt x="1984" y="761"/>
                    <a:pt x="1990" y="764"/>
                    <a:pt x="1996" y="773"/>
                  </a:cubicBezTo>
                  <a:cubicBezTo>
                    <a:pt x="1999" y="776"/>
                    <a:pt x="2003" y="781"/>
                    <a:pt x="2006" y="784"/>
                  </a:cubicBezTo>
                  <a:cubicBezTo>
                    <a:pt x="2008" y="785"/>
                    <a:pt x="2010" y="787"/>
                    <a:pt x="2011" y="787"/>
                  </a:cubicBezTo>
                  <a:cubicBezTo>
                    <a:pt x="2011" y="787"/>
                    <a:pt x="2011" y="787"/>
                    <a:pt x="2010" y="785"/>
                  </a:cubicBezTo>
                  <a:lnTo>
                    <a:pt x="2010" y="785"/>
                  </a:lnTo>
                  <a:lnTo>
                    <a:pt x="2019" y="794"/>
                  </a:lnTo>
                  <a:cubicBezTo>
                    <a:pt x="2021" y="796"/>
                    <a:pt x="2022" y="797"/>
                    <a:pt x="2023" y="797"/>
                  </a:cubicBezTo>
                  <a:cubicBezTo>
                    <a:pt x="2023" y="797"/>
                    <a:pt x="2023" y="796"/>
                    <a:pt x="2023" y="796"/>
                  </a:cubicBezTo>
                  <a:cubicBezTo>
                    <a:pt x="2024" y="796"/>
                    <a:pt x="2024" y="796"/>
                    <a:pt x="2025" y="796"/>
                  </a:cubicBezTo>
                  <a:cubicBezTo>
                    <a:pt x="2028" y="798"/>
                    <a:pt x="2036" y="809"/>
                    <a:pt x="2039" y="812"/>
                  </a:cubicBezTo>
                  <a:cubicBezTo>
                    <a:pt x="2042" y="816"/>
                    <a:pt x="2049" y="823"/>
                    <a:pt x="2054" y="825"/>
                  </a:cubicBezTo>
                  <a:cubicBezTo>
                    <a:pt x="2054" y="825"/>
                    <a:pt x="2055" y="826"/>
                    <a:pt x="2056" y="826"/>
                  </a:cubicBezTo>
                  <a:cubicBezTo>
                    <a:pt x="2057" y="826"/>
                    <a:pt x="2057" y="825"/>
                    <a:pt x="2058" y="825"/>
                  </a:cubicBezTo>
                  <a:cubicBezTo>
                    <a:pt x="2060" y="825"/>
                    <a:pt x="2061" y="826"/>
                    <a:pt x="2063" y="831"/>
                  </a:cubicBezTo>
                  <a:cubicBezTo>
                    <a:pt x="2064" y="835"/>
                    <a:pt x="2068" y="841"/>
                    <a:pt x="2070" y="841"/>
                  </a:cubicBezTo>
                  <a:cubicBezTo>
                    <a:pt x="2071" y="841"/>
                    <a:pt x="2071" y="840"/>
                    <a:pt x="2071" y="838"/>
                  </a:cubicBezTo>
                  <a:cubicBezTo>
                    <a:pt x="2072" y="838"/>
                    <a:pt x="2072" y="838"/>
                    <a:pt x="2073" y="838"/>
                  </a:cubicBezTo>
                  <a:cubicBezTo>
                    <a:pt x="2076" y="838"/>
                    <a:pt x="2080" y="841"/>
                    <a:pt x="2083" y="847"/>
                  </a:cubicBezTo>
                  <a:cubicBezTo>
                    <a:pt x="2086" y="851"/>
                    <a:pt x="2083" y="854"/>
                    <a:pt x="2092" y="859"/>
                  </a:cubicBezTo>
                  <a:cubicBezTo>
                    <a:pt x="2094" y="860"/>
                    <a:pt x="2107" y="865"/>
                    <a:pt x="2107" y="867"/>
                  </a:cubicBezTo>
                  <a:cubicBezTo>
                    <a:pt x="2107" y="867"/>
                    <a:pt x="2107" y="867"/>
                    <a:pt x="2107" y="867"/>
                  </a:cubicBezTo>
                  <a:cubicBezTo>
                    <a:pt x="2106" y="867"/>
                    <a:pt x="2102" y="865"/>
                    <a:pt x="2100" y="865"/>
                  </a:cubicBezTo>
                  <a:cubicBezTo>
                    <a:pt x="2099" y="865"/>
                    <a:pt x="2099" y="866"/>
                    <a:pt x="2100" y="867"/>
                  </a:cubicBezTo>
                  <a:cubicBezTo>
                    <a:pt x="2102" y="871"/>
                    <a:pt x="2112" y="875"/>
                    <a:pt x="2115" y="876"/>
                  </a:cubicBezTo>
                  <a:cubicBezTo>
                    <a:pt x="2119" y="880"/>
                    <a:pt x="2124" y="885"/>
                    <a:pt x="2128" y="890"/>
                  </a:cubicBezTo>
                  <a:cubicBezTo>
                    <a:pt x="2130" y="894"/>
                    <a:pt x="2132" y="898"/>
                    <a:pt x="2137" y="902"/>
                  </a:cubicBezTo>
                  <a:cubicBezTo>
                    <a:pt x="2142" y="906"/>
                    <a:pt x="2148" y="912"/>
                    <a:pt x="2153" y="915"/>
                  </a:cubicBezTo>
                  <a:cubicBezTo>
                    <a:pt x="2159" y="919"/>
                    <a:pt x="2163" y="919"/>
                    <a:pt x="2164" y="924"/>
                  </a:cubicBezTo>
                  <a:cubicBezTo>
                    <a:pt x="2166" y="929"/>
                    <a:pt x="2172" y="936"/>
                    <a:pt x="2178" y="940"/>
                  </a:cubicBezTo>
                  <a:cubicBezTo>
                    <a:pt x="2180" y="942"/>
                    <a:pt x="2181" y="942"/>
                    <a:pt x="2182" y="942"/>
                  </a:cubicBezTo>
                  <a:cubicBezTo>
                    <a:pt x="2183" y="942"/>
                    <a:pt x="2183" y="942"/>
                    <a:pt x="2184" y="941"/>
                  </a:cubicBezTo>
                  <a:lnTo>
                    <a:pt x="2184" y="941"/>
                  </a:lnTo>
                  <a:cubicBezTo>
                    <a:pt x="2183" y="946"/>
                    <a:pt x="2198" y="958"/>
                    <a:pt x="2205" y="961"/>
                  </a:cubicBezTo>
                  <a:cubicBezTo>
                    <a:pt x="2208" y="961"/>
                    <a:pt x="2213" y="967"/>
                    <a:pt x="2213" y="969"/>
                  </a:cubicBezTo>
                  <a:cubicBezTo>
                    <a:pt x="2214" y="970"/>
                    <a:pt x="2213" y="970"/>
                    <a:pt x="2213" y="970"/>
                  </a:cubicBezTo>
                  <a:cubicBezTo>
                    <a:pt x="2212" y="970"/>
                    <a:pt x="2212" y="970"/>
                    <a:pt x="2211" y="970"/>
                  </a:cubicBezTo>
                  <a:cubicBezTo>
                    <a:pt x="2210" y="970"/>
                    <a:pt x="2210" y="970"/>
                    <a:pt x="2211" y="971"/>
                  </a:cubicBezTo>
                  <a:cubicBezTo>
                    <a:pt x="2213" y="974"/>
                    <a:pt x="2216" y="975"/>
                    <a:pt x="2219" y="976"/>
                  </a:cubicBezTo>
                  <a:cubicBezTo>
                    <a:pt x="2223" y="979"/>
                    <a:pt x="2229" y="985"/>
                    <a:pt x="2232" y="989"/>
                  </a:cubicBezTo>
                  <a:cubicBezTo>
                    <a:pt x="2229" y="992"/>
                    <a:pt x="2240" y="995"/>
                    <a:pt x="2242" y="997"/>
                  </a:cubicBezTo>
                  <a:cubicBezTo>
                    <a:pt x="2249" y="1002"/>
                    <a:pt x="2255" y="1010"/>
                    <a:pt x="2262" y="1014"/>
                  </a:cubicBezTo>
                  <a:cubicBezTo>
                    <a:pt x="2268" y="1017"/>
                    <a:pt x="2275" y="1024"/>
                    <a:pt x="2281" y="1030"/>
                  </a:cubicBezTo>
                  <a:cubicBezTo>
                    <a:pt x="2286" y="1036"/>
                    <a:pt x="2295" y="1047"/>
                    <a:pt x="2302" y="1050"/>
                  </a:cubicBezTo>
                  <a:cubicBezTo>
                    <a:pt x="2305" y="1051"/>
                    <a:pt x="2307" y="1057"/>
                    <a:pt x="2309" y="1059"/>
                  </a:cubicBezTo>
                  <a:cubicBezTo>
                    <a:pt x="2311" y="1063"/>
                    <a:pt x="2314" y="1063"/>
                    <a:pt x="2318" y="1067"/>
                  </a:cubicBezTo>
                  <a:cubicBezTo>
                    <a:pt x="2323" y="1071"/>
                    <a:pt x="2328" y="1076"/>
                    <a:pt x="2333" y="1080"/>
                  </a:cubicBezTo>
                  <a:cubicBezTo>
                    <a:pt x="2338" y="1085"/>
                    <a:pt x="2338" y="1081"/>
                    <a:pt x="2343" y="1088"/>
                  </a:cubicBezTo>
                  <a:cubicBezTo>
                    <a:pt x="2346" y="1093"/>
                    <a:pt x="2354" y="1104"/>
                    <a:pt x="2359" y="1104"/>
                  </a:cubicBezTo>
                  <a:cubicBezTo>
                    <a:pt x="2360" y="1104"/>
                    <a:pt x="2361" y="1104"/>
                    <a:pt x="2362" y="1103"/>
                  </a:cubicBezTo>
                  <a:lnTo>
                    <a:pt x="2362" y="1103"/>
                  </a:lnTo>
                  <a:cubicBezTo>
                    <a:pt x="2357" y="1108"/>
                    <a:pt x="2390" y="1135"/>
                    <a:pt x="2398" y="1139"/>
                  </a:cubicBezTo>
                  <a:cubicBezTo>
                    <a:pt x="2405" y="1142"/>
                    <a:pt x="2405" y="1156"/>
                    <a:pt x="2415" y="1157"/>
                  </a:cubicBezTo>
                  <a:cubicBezTo>
                    <a:pt x="2419" y="1158"/>
                    <a:pt x="2424" y="1157"/>
                    <a:pt x="2427" y="1164"/>
                  </a:cubicBezTo>
                  <a:cubicBezTo>
                    <a:pt x="2429" y="1166"/>
                    <a:pt x="2440" y="1176"/>
                    <a:pt x="2440" y="1176"/>
                  </a:cubicBezTo>
                  <a:cubicBezTo>
                    <a:pt x="2440" y="1176"/>
                    <a:pt x="2440" y="1175"/>
                    <a:pt x="2440" y="1175"/>
                  </a:cubicBezTo>
                  <a:lnTo>
                    <a:pt x="2440" y="1175"/>
                  </a:lnTo>
                  <a:cubicBezTo>
                    <a:pt x="2441" y="1175"/>
                    <a:pt x="2441" y="1176"/>
                    <a:pt x="2440" y="1176"/>
                  </a:cubicBezTo>
                  <a:cubicBezTo>
                    <a:pt x="2440" y="1176"/>
                    <a:pt x="2439" y="1175"/>
                    <a:pt x="2439" y="1175"/>
                  </a:cubicBezTo>
                  <a:lnTo>
                    <a:pt x="2439" y="1175"/>
                  </a:lnTo>
                  <a:cubicBezTo>
                    <a:pt x="2438" y="1175"/>
                    <a:pt x="2438" y="1176"/>
                    <a:pt x="2439" y="1177"/>
                  </a:cubicBezTo>
                  <a:cubicBezTo>
                    <a:pt x="2440" y="1180"/>
                    <a:pt x="2444" y="1183"/>
                    <a:pt x="2447" y="1185"/>
                  </a:cubicBezTo>
                  <a:cubicBezTo>
                    <a:pt x="2453" y="1192"/>
                    <a:pt x="2460" y="1201"/>
                    <a:pt x="2467" y="1207"/>
                  </a:cubicBezTo>
                  <a:cubicBezTo>
                    <a:pt x="2462" y="1201"/>
                    <a:pt x="2463" y="1195"/>
                    <a:pt x="2467" y="1195"/>
                  </a:cubicBezTo>
                  <a:cubicBezTo>
                    <a:pt x="2468" y="1195"/>
                    <a:pt x="2469" y="1195"/>
                    <a:pt x="2470" y="1195"/>
                  </a:cubicBezTo>
                  <a:cubicBezTo>
                    <a:pt x="2476" y="1202"/>
                    <a:pt x="2470" y="1201"/>
                    <a:pt x="2468" y="1202"/>
                  </a:cubicBezTo>
                  <a:cubicBezTo>
                    <a:pt x="2467" y="1202"/>
                    <a:pt x="2476" y="1209"/>
                    <a:pt x="2479" y="1213"/>
                  </a:cubicBezTo>
                  <a:cubicBezTo>
                    <a:pt x="2481" y="1215"/>
                    <a:pt x="2484" y="1222"/>
                    <a:pt x="2486" y="1223"/>
                  </a:cubicBezTo>
                  <a:cubicBezTo>
                    <a:pt x="2488" y="1223"/>
                    <a:pt x="2491" y="1223"/>
                    <a:pt x="2495" y="1227"/>
                  </a:cubicBezTo>
                  <a:cubicBezTo>
                    <a:pt x="2500" y="1234"/>
                    <a:pt x="2502" y="1239"/>
                    <a:pt x="2509" y="1245"/>
                  </a:cubicBezTo>
                  <a:cubicBezTo>
                    <a:pt x="2509" y="1245"/>
                    <a:pt x="2509" y="1244"/>
                    <a:pt x="2509" y="1244"/>
                  </a:cubicBezTo>
                  <a:lnTo>
                    <a:pt x="2509" y="1244"/>
                  </a:lnTo>
                  <a:cubicBezTo>
                    <a:pt x="2511" y="1244"/>
                    <a:pt x="2535" y="1267"/>
                    <a:pt x="2538" y="1270"/>
                  </a:cubicBezTo>
                  <a:cubicBezTo>
                    <a:pt x="2538" y="1270"/>
                    <a:pt x="2539" y="1270"/>
                    <a:pt x="2539" y="1270"/>
                  </a:cubicBezTo>
                  <a:cubicBezTo>
                    <a:pt x="2540" y="1270"/>
                    <a:pt x="2540" y="1266"/>
                    <a:pt x="2542" y="1266"/>
                  </a:cubicBezTo>
                  <a:cubicBezTo>
                    <a:pt x="2542" y="1266"/>
                    <a:pt x="2543" y="1266"/>
                    <a:pt x="2543" y="1266"/>
                  </a:cubicBezTo>
                  <a:cubicBezTo>
                    <a:pt x="2550" y="1269"/>
                    <a:pt x="2547" y="1275"/>
                    <a:pt x="2546" y="1276"/>
                  </a:cubicBezTo>
                  <a:cubicBezTo>
                    <a:pt x="2546" y="1275"/>
                    <a:pt x="2547" y="1275"/>
                    <a:pt x="2548" y="1275"/>
                  </a:cubicBezTo>
                  <a:cubicBezTo>
                    <a:pt x="2550" y="1275"/>
                    <a:pt x="2552" y="1276"/>
                    <a:pt x="2553" y="1278"/>
                  </a:cubicBezTo>
                  <a:cubicBezTo>
                    <a:pt x="2555" y="1282"/>
                    <a:pt x="2551" y="1283"/>
                    <a:pt x="2551" y="1284"/>
                  </a:cubicBezTo>
                  <a:cubicBezTo>
                    <a:pt x="2551" y="1284"/>
                    <a:pt x="2554" y="1283"/>
                    <a:pt x="2556" y="1283"/>
                  </a:cubicBezTo>
                  <a:cubicBezTo>
                    <a:pt x="2558" y="1283"/>
                    <a:pt x="2559" y="1283"/>
                    <a:pt x="2560" y="1284"/>
                  </a:cubicBezTo>
                  <a:cubicBezTo>
                    <a:pt x="2561" y="1286"/>
                    <a:pt x="2554" y="1287"/>
                    <a:pt x="2558" y="1287"/>
                  </a:cubicBezTo>
                  <a:cubicBezTo>
                    <a:pt x="2561" y="1288"/>
                    <a:pt x="2561" y="1287"/>
                    <a:pt x="2565" y="1289"/>
                  </a:cubicBezTo>
                  <a:cubicBezTo>
                    <a:pt x="2566" y="1290"/>
                    <a:pt x="2567" y="1291"/>
                    <a:pt x="2566" y="1291"/>
                  </a:cubicBezTo>
                  <a:cubicBezTo>
                    <a:pt x="2564" y="1291"/>
                    <a:pt x="2554" y="1287"/>
                    <a:pt x="2554" y="1287"/>
                  </a:cubicBezTo>
                  <a:lnTo>
                    <a:pt x="2554" y="1287"/>
                  </a:lnTo>
                  <a:cubicBezTo>
                    <a:pt x="2554" y="1287"/>
                    <a:pt x="2554" y="1287"/>
                    <a:pt x="2556" y="1289"/>
                  </a:cubicBezTo>
                  <a:cubicBezTo>
                    <a:pt x="2557" y="1290"/>
                    <a:pt x="2562" y="1291"/>
                    <a:pt x="2562" y="1291"/>
                  </a:cubicBezTo>
                  <a:lnTo>
                    <a:pt x="2563" y="1293"/>
                  </a:lnTo>
                  <a:lnTo>
                    <a:pt x="2563" y="1293"/>
                  </a:lnTo>
                  <a:cubicBezTo>
                    <a:pt x="2563" y="1293"/>
                    <a:pt x="2563" y="1294"/>
                    <a:pt x="2563" y="1294"/>
                  </a:cubicBezTo>
                  <a:cubicBezTo>
                    <a:pt x="2563" y="1294"/>
                    <a:pt x="2566" y="1298"/>
                    <a:pt x="2575" y="1301"/>
                  </a:cubicBezTo>
                  <a:cubicBezTo>
                    <a:pt x="2572" y="1300"/>
                    <a:pt x="2568" y="1299"/>
                    <a:pt x="2561" y="1295"/>
                  </a:cubicBezTo>
                  <a:cubicBezTo>
                    <a:pt x="2557" y="1292"/>
                    <a:pt x="2553" y="1289"/>
                    <a:pt x="2552" y="1289"/>
                  </a:cubicBezTo>
                  <a:lnTo>
                    <a:pt x="2552" y="1289"/>
                  </a:lnTo>
                  <a:cubicBezTo>
                    <a:pt x="2552" y="1289"/>
                    <a:pt x="2552" y="1289"/>
                    <a:pt x="2552" y="1290"/>
                  </a:cubicBezTo>
                  <a:cubicBezTo>
                    <a:pt x="2553" y="1291"/>
                    <a:pt x="2553" y="1292"/>
                    <a:pt x="2551" y="1292"/>
                  </a:cubicBezTo>
                  <a:cubicBezTo>
                    <a:pt x="2550" y="1291"/>
                    <a:pt x="2549" y="1291"/>
                    <a:pt x="2548" y="1291"/>
                  </a:cubicBezTo>
                  <a:cubicBezTo>
                    <a:pt x="2548" y="1291"/>
                    <a:pt x="2548" y="1292"/>
                    <a:pt x="2547" y="1292"/>
                  </a:cubicBezTo>
                  <a:cubicBezTo>
                    <a:pt x="2540" y="1292"/>
                    <a:pt x="2531" y="1288"/>
                    <a:pt x="2524" y="1287"/>
                  </a:cubicBezTo>
                  <a:cubicBezTo>
                    <a:pt x="2516" y="1285"/>
                    <a:pt x="2510" y="1286"/>
                    <a:pt x="2507" y="1282"/>
                  </a:cubicBezTo>
                  <a:cubicBezTo>
                    <a:pt x="2504" y="1280"/>
                    <a:pt x="2492" y="1276"/>
                    <a:pt x="2487" y="1276"/>
                  </a:cubicBezTo>
                  <a:cubicBezTo>
                    <a:pt x="2487" y="1276"/>
                    <a:pt x="2486" y="1277"/>
                    <a:pt x="2486" y="1277"/>
                  </a:cubicBezTo>
                  <a:cubicBezTo>
                    <a:pt x="2482" y="1277"/>
                    <a:pt x="2490" y="1281"/>
                    <a:pt x="2493" y="1282"/>
                  </a:cubicBezTo>
                  <a:lnTo>
                    <a:pt x="2493" y="1282"/>
                  </a:lnTo>
                  <a:cubicBezTo>
                    <a:pt x="2489" y="1281"/>
                    <a:pt x="2484" y="1279"/>
                    <a:pt x="2481" y="1277"/>
                  </a:cubicBezTo>
                  <a:cubicBezTo>
                    <a:pt x="2476" y="1275"/>
                    <a:pt x="2474" y="1273"/>
                    <a:pt x="2470" y="1270"/>
                  </a:cubicBezTo>
                  <a:cubicBezTo>
                    <a:pt x="2462" y="1268"/>
                    <a:pt x="2459" y="1270"/>
                    <a:pt x="2451" y="1266"/>
                  </a:cubicBezTo>
                  <a:cubicBezTo>
                    <a:pt x="2449" y="1265"/>
                    <a:pt x="2444" y="1259"/>
                    <a:pt x="2440" y="1259"/>
                  </a:cubicBezTo>
                  <a:cubicBezTo>
                    <a:pt x="2439" y="1259"/>
                    <a:pt x="2438" y="1259"/>
                    <a:pt x="2438" y="1260"/>
                  </a:cubicBezTo>
                  <a:cubicBezTo>
                    <a:pt x="2437" y="1261"/>
                    <a:pt x="2435" y="1263"/>
                    <a:pt x="2433" y="1263"/>
                  </a:cubicBezTo>
                  <a:cubicBezTo>
                    <a:pt x="2431" y="1263"/>
                    <a:pt x="2429" y="1262"/>
                    <a:pt x="2426" y="1260"/>
                  </a:cubicBezTo>
                  <a:cubicBezTo>
                    <a:pt x="2421" y="1257"/>
                    <a:pt x="2421" y="1256"/>
                    <a:pt x="2415" y="1253"/>
                  </a:cubicBezTo>
                  <a:cubicBezTo>
                    <a:pt x="2413" y="1252"/>
                    <a:pt x="2400" y="1247"/>
                    <a:pt x="2396" y="1247"/>
                  </a:cubicBezTo>
                  <a:cubicBezTo>
                    <a:pt x="2395" y="1247"/>
                    <a:pt x="2395" y="1248"/>
                    <a:pt x="2395" y="1248"/>
                  </a:cubicBezTo>
                  <a:cubicBezTo>
                    <a:pt x="2394" y="1248"/>
                    <a:pt x="2397" y="1253"/>
                    <a:pt x="2394" y="1253"/>
                  </a:cubicBezTo>
                  <a:cubicBezTo>
                    <a:pt x="2393" y="1253"/>
                    <a:pt x="2391" y="1253"/>
                    <a:pt x="2390" y="1252"/>
                  </a:cubicBezTo>
                  <a:cubicBezTo>
                    <a:pt x="2383" y="1250"/>
                    <a:pt x="2389" y="1248"/>
                    <a:pt x="2386" y="1246"/>
                  </a:cubicBezTo>
                  <a:lnTo>
                    <a:pt x="2386" y="1246"/>
                  </a:lnTo>
                  <a:cubicBezTo>
                    <a:pt x="2386" y="1246"/>
                    <a:pt x="2378" y="1248"/>
                    <a:pt x="2378" y="1248"/>
                  </a:cubicBezTo>
                  <a:cubicBezTo>
                    <a:pt x="2372" y="1248"/>
                    <a:pt x="2371" y="1247"/>
                    <a:pt x="2370" y="1244"/>
                  </a:cubicBezTo>
                  <a:cubicBezTo>
                    <a:pt x="2367" y="1241"/>
                    <a:pt x="2351" y="1235"/>
                    <a:pt x="2344" y="1234"/>
                  </a:cubicBezTo>
                  <a:cubicBezTo>
                    <a:pt x="2344" y="1234"/>
                    <a:pt x="2344" y="1234"/>
                    <a:pt x="2343" y="1234"/>
                  </a:cubicBezTo>
                  <a:cubicBezTo>
                    <a:pt x="2338" y="1234"/>
                    <a:pt x="2342" y="1241"/>
                    <a:pt x="2340" y="1241"/>
                  </a:cubicBezTo>
                  <a:cubicBezTo>
                    <a:pt x="2339" y="1241"/>
                    <a:pt x="2339" y="1241"/>
                    <a:pt x="2339" y="1241"/>
                  </a:cubicBezTo>
                  <a:cubicBezTo>
                    <a:pt x="2335" y="1240"/>
                    <a:pt x="2335" y="1237"/>
                    <a:pt x="2333" y="1236"/>
                  </a:cubicBezTo>
                  <a:cubicBezTo>
                    <a:pt x="2330" y="1234"/>
                    <a:pt x="2324" y="1231"/>
                    <a:pt x="2320" y="1229"/>
                  </a:cubicBezTo>
                  <a:cubicBezTo>
                    <a:pt x="2313" y="1228"/>
                    <a:pt x="2302" y="1219"/>
                    <a:pt x="2296" y="1219"/>
                  </a:cubicBezTo>
                  <a:cubicBezTo>
                    <a:pt x="2295" y="1219"/>
                    <a:pt x="2292" y="1220"/>
                    <a:pt x="2289" y="1220"/>
                  </a:cubicBezTo>
                  <a:cubicBezTo>
                    <a:pt x="2288" y="1220"/>
                    <a:pt x="2287" y="1220"/>
                    <a:pt x="2286" y="1219"/>
                  </a:cubicBezTo>
                  <a:cubicBezTo>
                    <a:pt x="2284" y="1217"/>
                    <a:pt x="2285" y="1216"/>
                    <a:pt x="2281" y="1215"/>
                  </a:cubicBezTo>
                  <a:cubicBezTo>
                    <a:pt x="2278" y="1214"/>
                    <a:pt x="2275" y="1213"/>
                    <a:pt x="2272" y="1213"/>
                  </a:cubicBezTo>
                  <a:cubicBezTo>
                    <a:pt x="2268" y="1213"/>
                    <a:pt x="2264" y="1215"/>
                    <a:pt x="2259" y="1215"/>
                  </a:cubicBezTo>
                  <a:cubicBezTo>
                    <a:pt x="2257" y="1215"/>
                    <a:pt x="2255" y="1214"/>
                    <a:pt x="2253" y="1214"/>
                  </a:cubicBezTo>
                  <a:cubicBezTo>
                    <a:pt x="2242" y="1211"/>
                    <a:pt x="2240" y="1202"/>
                    <a:pt x="2232" y="1201"/>
                  </a:cubicBezTo>
                  <a:cubicBezTo>
                    <a:pt x="2231" y="1201"/>
                    <a:pt x="2231" y="1201"/>
                    <a:pt x="2231" y="1201"/>
                  </a:cubicBezTo>
                  <a:lnTo>
                    <a:pt x="2231" y="1201"/>
                  </a:lnTo>
                  <a:cubicBezTo>
                    <a:pt x="2229" y="1201"/>
                    <a:pt x="2231" y="1204"/>
                    <a:pt x="2232" y="1204"/>
                  </a:cubicBezTo>
                  <a:lnTo>
                    <a:pt x="2232" y="1204"/>
                  </a:lnTo>
                  <a:cubicBezTo>
                    <a:pt x="2226" y="1202"/>
                    <a:pt x="2226" y="1199"/>
                    <a:pt x="2221" y="1197"/>
                  </a:cubicBezTo>
                  <a:cubicBezTo>
                    <a:pt x="2214" y="1195"/>
                    <a:pt x="2208" y="1195"/>
                    <a:pt x="2201" y="1193"/>
                  </a:cubicBezTo>
                  <a:lnTo>
                    <a:pt x="2201" y="1193"/>
                  </a:lnTo>
                  <a:cubicBezTo>
                    <a:pt x="2201" y="1193"/>
                    <a:pt x="2201" y="1193"/>
                    <a:pt x="2201" y="1193"/>
                  </a:cubicBezTo>
                  <a:cubicBezTo>
                    <a:pt x="2201" y="1193"/>
                    <a:pt x="2201" y="1193"/>
                    <a:pt x="2200" y="1193"/>
                  </a:cubicBezTo>
                  <a:lnTo>
                    <a:pt x="2200" y="1193"/>
                  </a:lnTo>
                  <a:cubicBezTo>
                    <a:pt x="2201" y="1193"/>
                    <a:pt x="2201" y="1193"/>
                    <a:pt x="2201" y="1193"/>
                  </a:cubicBezTo>
                  <a:lnTo>
                    <a:pt x="2201" y="1193"/>
                  </a:lnTo>
                  <a:cubicBezTo>
                    <a:pt x="2200" y="1193"/>
                    <a:pt x="2194" y="1192"/>
                    <a:pt x="2192" y="1192"/>
                  </a:cubicBezTo>
                  <a:cubicBezTo>
                    <a:pt x="2187" y="1192"/>
                    <a:pt x="2185" y="1191"/>
                    <a:pt x="2182" y="1189"/>
                  </a:cubicBezTo>
                  <a:cubicBezTo>
                    <a:pt x="2174" y="1186"/>
                    <a:pt x="2164" y="1183"/>
                    <a:pt x="2157" y="1182"/>
                  </a:cubicBezTo>
                  <a:cubicBezTo>
                    <a:pt x="2156" y="1182"/>
                    <a:pt x="2155" y="1182"/>
                    <a:pt x="2154" y="1182"/>
                  </a:cubicBezTo>
                  <a:cubicBezTo>
                    <a:pt x="2152" y="1182"/>
                    <a:pt x="2149" y="1182"/>
                    <a:pt x="2147" y="1182"/>
                  </a:cubicBezTo>
                  <a:cubicBezTo>
                    <a:pt x="2145" y="1182"/>
                    <a:pt x="2143" y="1182"/>
                    <a:pt x="2144" y="1181"/>
                  </a:cubicBezTo>
                  <a:cubicBezTo>
                    <a:pt x="2144" y="1178"/>
                    <a:pt x="2145" y="1174"/>
                    <a:pt x="2136" y="1174"/>
                  </a:cubicBezTo>
                  <a:cubicBezTo>
                    <a:pt x="2135" y="1174"/>
                    <a:pt x="2134" y="1174"/>
                    <a:pt x="2133" y="1174"/>
                  </a:cubicBezTo>
                  <a:cubicBezTo>
                    <a:pt x="2130" y="1174"/>
                    <a:pt x="2126" y="1175"/>
                    <a:pt x="2122" y="1175"/>
                  </a:cubicBezTo>
                  <a:lnTo>
                    <a:pt x="2122" y="1175"/>
                  </a:lnTo>
                  <a:cubicBezTo>
                    <a:pt x="2123" y="1175"/>
                    <a:pt x="2124" y="1174"/>
                    <a:pt x="2123" y="1174"/>
                  </a:cubicBezTo>
                  <a:cubicBezTo>
                    <a:pt x="2121" y="1172"/>
                    <a:pt x="2117" y="1171"/>
                    <a:pt x="2115" y="1171"/>
                  </a:cubicBezTo>
                  <a:cubicBezTo>
                    <a:pt x="2114" y="1171"/>
                    <a:pt x="2113" y="1171"/>
                    <a:pt x="2113" y="1172"/>
                  </a:cubicBezTo>
                  <a:cubicBezTo>
                    <a:pt x="2113" y="1173"/>
                    <a:pt x="2117" y="1175"/>
                    <a:pt x="2117" y="1175"/>
                  </a:cubicBezTo>
                  <a:cubicBezTo>
                    <a:pt x="2117" y="1175"/>
                    <a:pt x="2117" y="1175"/>
                    <a:pt x="2117" y="1175"/>
                  </a:cubicBezTo>
                  <a:lnTo>
                    <a:pt x="2117" y="1175"/>
                  </a:lnTo>
                  <a:cubicBezTo>
                    <a:pt x="2114" y="1175"/>
                    <a:pt x="2110" y="1174"/>
                    <a:pt x="2107" y="1172"/>
                  </a:cubicBezTo>
                  <a:cubicBezTo>
                    <a:pt x="2102" y="1168"/>
                    <a:pt x="2098" y="1165"/>
                    <a:pt x="2092" y="1162"/>
                  </a:cubicBezTo>
                  <a:cubicBezTo>
                    <a:pt x="2085" y="1160"/>
                    <a:pt x="2083" y="1161"/>
                    <a:pt x="2079" y="1160"/>
                  </a:cubicBezTo>
                  <a:cubicBezTo>
                    <a:pt x="2074" y="1159"/>
                    <a:pt x="2071" y="1154"/>
                    <a:pt x="2066" y="1153"/>
                  </a:cubicBezTo>
                  <a:cubicBezTo>
                    <a:pt x="2065" y="1153"/>
                    <a:pt x="2062" y="1153"/>
                    <a:pt x="2061" y="1154"/>
                  </a:cubicBezTo>
                  <a:cubicBezTo>
                    <a:pt x="2052" y="1154"/>
                    <a:pt x="2048" y="1146"/>
                    <a:pt x="2042" y="1144"/>
                  </a:cubicBezTo>
                  <a:lnTo>
                    <a:pt x="2042" y="1144"/>
                  </a:lnTo>
                  <a:cubicBezTo>
                    <a:pt x="2044" y="1145"/>
                    <a:pt x="2044" y="1150"/>
                    <a:pt x="2040" y="1150"/>
                  </a:cubicBezTo>
                  <a:cubicBezTo>
                    <a:pt x="2038" y="1150"/>
                    <a:pt x="2036" y="1149"/>
                    <a:pt x="2033" y="1147"/>
                  </a:cubicBezTo>
                  <a:cubicBezTo>
                    <a:pt x="2027" y="1143"/>
                    <a:pt x="2028" y="1144"/>
                    <a:pt x="2019" y="1140"/>
                  </a:cubicBezTo>
                  <a:cubicBezTo>
                    <a:pt x="2014" y="1139"/>
                    <a:pt x="2014" y="1138"/>
                    <a:pt x="2014" y="1136"/>
                  </a:cubicBezTo>
                  <a:cubicBezTo>
                    <a:pt x="2014" y="1137"/>
                    <a:pt x="2013" y="1137"/>
                    <a:pt x="2011" y="1137"/>
                  </a:cubicBezTo>
                  <a:cubicBezTo>
                    <a:pt x="2006" y="1137"/>
                    <a:pt x="1996" y="1134"/>
                    <a:pt x="1990" y="1134"/>
                  </a:cubicBezTo>
                  <a:cubicBezTo>
                    <a:pt x="1989" y="1134"/>
                    <a:pt x="1988" y="1134"/>
                    <a:pt x="1987" y="1135"/>
                  </a:cubicBezTo>
                  <a:cubicBezTo>
                    <a:pt x="1988" y="1132"/>
                    <a:pt x="1971" y="1127"/>
                    <a:pt x="1965" y="1126"/>
                  </a:cubicBezTo>
                  <a:cubicBezTo>
                    <a:pt x="1961" y="1125"/>
                    <a:pt x="1957" y="1124"/>
                    <a:pt x="1952" y="1124"/>
                  </a:cubicBezTo>
                  <a:cubicBezTo>
                    <a:pt x="1952" y="1124"/>
                    <a:pt x="1947" y="1126"/>
                    <a:pt x="1947" y="1126"/>
                  </a:cubicBezTo>
                  <a:cubicBezTo>
                    <a:pt x="1944" y="1123"/>
                    <a:pt x="1948" y="1120"/>
                    <a:pt x="1949" y="1119"/>
                  </a:cubicBezTo>
                  <a:cubicBezTo>
                    <a:pt x="1947" y="1119"/>
                    <a:pt x="1945" y="1118"/>
                    <a:pt x="1943" y="1118"/>
                  </a:cubicBezTo>
                  <a:cubicBezTo>
                    <a:pt x="1941" y="1118"/>
                    <a:pt x="1939" y="1119"/>
                    <a:pt x="1937" y="1120"/>
                  </a:cubicBezTo>
                  <a:cubicBezTo>
                    <a:pt x="1936" y="1122"/>
                    <a:pt x="1935" y="1124"/>
                    <a:pt x="1930" y="1124"/>
                  </a:cubicBezTo>
                  <a:cubicBezTo>
                    <a:pt x="1929" y="1124"/>
                    <a:pt x="1927" y="1123"/>
                    <a:pt x="1925" y="1123"/>
                  </a:cubicBezTo>
                  <a:cubicBezTo>
                    <a:pt x="1925" y="1121"/>
                    <a:pt x="1930" y="1117"/>
                    <a:pt x="1928" y="1116"/>
                  </a:cubicBezTo>
                  <a:cubicBezTo>
                    <a:pt x="1926" y="1115"/>
                    <a:pt x="1925" y="1115"/>
                    <a:pt x="1923" y="1115"/>
                  </a:cubicBezTo>
                  <a:cubicBezTo>
                    <a:pt x="1920" y="1115"/>
                    <a:pt x="1918" y="1115"/>
                    <a:pt x="1917" y="1116"/>
                  </a:cubicBezTo>
                  <a:cubicBezTo>
                    <a:pt x="1912" y="1114"/>
                    <a:pt x="1909" y="1113"/>
                    <a:pt x="1905" y="1112"/>
                  </a:cubicBezTo>
                  <a:cubicBezTo>
                    <a:pt x="1903" y="1111"/>
                    <a:pt x="1900" y="1107"/>
                    <a:pt x="1897" y="1106"/>
                  </a:cubicBezTo>
                  <a:cubicBezTo>
                    <a:pt x="1897" y="1106"/>
                    <a:pt x="1896" y="1106"/>
                    <a:pt x="1895" y="1106"/>
                  </a:cubicBezTo>
                  <a:cubicBezTo>
                    <a:pt x="1892" y="1106"/>
                    <a:pt x="1890" y="1108"/>
                    <a:pt x="1888" y="1108"/>
                  </a:cubicBezTo>
                  <a:cubicBezTo>
                    <a:pt x="1888" y="1108"/>
                    <a:pt x="1887" y="1108"/>
                    <a:pt x="1887" y="1108"/>
                  </a:cubicBezTo>
                  <a:cubicBezTo>
                    <a:pt x="1886" y="1107"/>
                    <a:pt x="1883" y="1105"/>
                    <a:pt x="1882" y="1105"/>
                  </a:cubicBezTo>
                  <a:cubicBezTo>
                    <a:pt x="1880" y="1103"/>
                    <a:pt x="1877" y="1102"/>
                    <a:pt x="1874" y="1101"/>
                  </a:cubicBezTo>
                  <a:cubicBezTo>
                    <a:pt x="1867" y="1099"/>
                    <a:pt x="1862" y="1098"/>
                    <a:pt x="1854" y="1097"/>
                  </a:cubicBezTo>
                  <a:cubicBezTo>
                    <a:pt x="1848" y="1096"/>
                    <a:pt x="1847" y="1092"/>
                    <a:pt x="1841" y="1092"/>
                  </a:cubicBezTo>
                  <a:cubicBezTo>
                    <a:pt x="1840" y="1092"/>
                    <a:pt x="1840" y="1092"/>
                    <a:pt x="1839" y="1092"/>
                  </a:cubicBezTo>
                  <a:cubicBezTo>
                    <a:pt x="1837" y="1092"/>
                    <a:pt x="1836" y="1093"/>
                    <a:pt x="1835" y="1093"/>
                  </a:cubicBezTo>
                  <a:cubicBezTo>
                    <a:pt x="1836" y="1090"/>
                    <a:pt x="1837" y="1088"/>
                    <a:pt x="1827" y="1085"/>
                  </a:cubicBezTo>
                  <a:lnTo>
                    <a:pt x="1827" y="1085"/>
                  </a:lnTo>
                  <a:cubicBezTo>
                    <a:pt x="1827" y="1086"/>
                    <a:pt x="1827" y="1087"/>
                    <a:pt x="1827" y="1087"/>
                  </a:cubicBezTo>
                  <a:cubicBezTo>
                    <a:pt x="1827" y="1087"/>
                    <a:pt x="1827" y="1087"/>
                    <a:pt x="1827" y="1087"/>
                  </a:cubicBezTo>
                  <a:cubicBezTo>
                    <a:pt x="1821" y="1086"/>
                    <a:pt x="1803" y="1079"/>
                    <a:pt x="1796" y="1079"/>
                  </a:cubicBezTo>
                  <a:cubicBezTo>
                    <a:pt x="1795" y="1079"/>
                    <a:pt x="1795" y="1079"/>
                    <a:pt x="1794" y="1079"/>
                  </a:cubicBezTo>
                  <a:cubicBezTo>
                    <a:pt x="1794" y="1079"/>
                    <a:pt x="1796" y="1083"/>
                    <a:pt x="1794" y="1083"/>
                  </a:cubicBezTo>
                  <a:cubicBezTo>
                    <a:pt x="1794" y="1083"/>
                    <a:pt x="1793" y="1083"/>
                    <a:pt x="1793" y="1083"/>
                  </a:cubicBezTo>
                  <a:cubicBezTo>
                    <a:pt x="1788" y="1081"/>
                    <a:pt x="1784" y="1078"/>
                    <a:pt x="1779" y="1076"/>
                  </a:cubicBezTo>
                  <a:cubicBezTo>
                    <a:pt x="1768" y="1071"/>
                    <a:pt x="1754" y="1065"/>
                    <a:pt x="1742" y="1063"/>
                  </a:cubicBezTo>
                  <a:cubicBezTo>
                    <a:pt x="1735" y="1061"/>
                    <a:pt x="1731" y="1062"/>
                    <a:pt x="1724" y="1060"/>
                  </a:cubicBezTo>
                  <a:cubicBezTo>
                    <a:pt x="1720" y="1059"/>
                    <a:pt x="1717" y="1059"/>
                    <a:pt x="1715" y="1059"/>
                  </a:cubicBezTo>
                  <a:cubicBezTo>
                    <a:pt x="1712" y="1059"/>
                    <a:pt x="1711" y="1060"/>
                    <a:pt x="1708" y="1061"/>
                  </a:cubicBezTo>
                  <a:cubicBezTo>
                    <a:pt x="1709" y="1060"/>
                    <a:pt x="1699" y="1051"/>
                    <a:pt x="1694" y="1051"/>
                  </a:cubicBezTo>
                  <a:cubicBezTo>
                    <a:pt x="1693" y="1051"/>
                    <a:pt x="1693" y="1051"/>
                    <a:pt x="1692" y="1051"/>
                  </a:cubicBezTo>
                  <a:cubicBezTo>
                    <a:pt x="1690" y="1053"/>
                    <a:pt x="1707" y="1062"/>
                    <a:pt x="1704" y="1064"/>
                  </a:cubicBezTo>
                  <a:cubicBezTo>
                    <a:pt x="1704" y="1064"/>
                    <a:pt x="1691" y="1056"/>
                    <a:pt x="1690" y="1056"/>
                  </a:cubicBezTo>
                  <a:cubicBezTo>
                    <a:pt x="1686" y="1052"/>
                    <a:pt x="1680" y="1047"/>
                    <a:pt x="1681" y="1044"/>
                  </a:cubicBezTo>
                  <a:lnTo>
                    <a:pt x="1681" y="1044"/>
                  </a:lnTo>
                  <a:cubicBezTo>
                    <a:pt x="1680" y="1046"/>
                    <a:pt x="1679" y="1046"/>
                    <a:pt x="1677" y="1046"/>
                  </a:cubicBezTo>
                  <a:cubicBezTo>
                    <a:pt x="1673" y="1046"/>
                    <a:pt x="1666" y="1043"/>
                    <a:pt x="1660" y="1043"/>
                  </a:cubicBezTo>
                  <a:cubicBezTo>
                    <a:pt x="1660" y="1043"/>
                    <a:pt x="1659" y="1043"/>
                    <a:pt x="1659" y="1043"/>
                  </a:cubicBezTo>
                  <a:cubicBezTo>
                    <a:pt x="1649" y="1041"/>
                    <a:pt x="1650" y="1040"/>
                    <a:pt x="1652" y="1037"/>
                  </a:cubicBezTo>
                  <a:cubicBezTo>
                    <a:pt x="1654" y="1036"/>
                    <a:pt x="1646" y="1034"/>
                    <a:pt x="1646" y="1032"/>
                  </a:cubicBezTo>
                  <a:lnTo>
                    <a:pt x="1646" y="1032"/>
                  </a:lnTo>
                  <a:lnTo>
                    <a:pt x="1643" y="1041"/>
                  </a:lnTo>
                  <a:cubicBezTo>
                    <a:pt x="1634" y="1039"/>
                    <a:pt x="1634" y="1030"/>
                    <a:pt x="1633" y="1030"/>
                  </a:cubicBezTo>
                  <a:cubicBezTo>
                    <a:pt x="1629" y="1030"/>
                    <a:pt x="1625" y="1031"/>
                    <a:pt x="1621" y="1031"/>
                  </a:cubicBezTo>
                  <a:cubicBezTo>
                    <a:pt x="1617" y="1031"/>
                    <a:pt x="1614" y="1031"/>
                    <a:pt x="1611" y="1029"/>
                  </a:cubicBezTo>
                  <a:cubicBezTo>
                    <a:pt x="1606" y="1026"/>
                    <a:pt x="1590" y="1017"/>
                    <a:pt x="1583" y="1017"/>
                  </a:cubicBezTo>
                  <a:cubicBezTo>
                    <a:pt x="1581" y="1017"/>
                    <a:pt x="1580" y="1018"/>
                    <a:pt x="1579" y="1018"/>
                  </a:cubicBezTo>
                  <a:cubicBezTo>
                    <a:pt x="1579" y="1018"/>
                    <a:pt x="1579" y="1018"/>
                    <a:pt x="1579" y="1018"/>
                  </a:cubicBezTo>
                  <a:cubicBezTo>
                    <a:pt x="1575" y="1018"/>
                    <a:pt x="1565" y="1014"/>
                    <a:pt x="1560" y="1014"/>
                  </a:cubicBezTo>
                  <a:cubicBezTo>
                    <a:pt x="1559" y="1014"/>
                    <a:pt x="1559" y="1014"/>
                    <a:pt x="1559" y="1014"/>
                  </a:cubicBezTo>
                  <a:cubicBezTo>
                    <a:pt x="1557" y="1014"/>
                    <a:pt x="1557" y="1014"/>
                    <a:pt x="1556" y="1014"/>
                  </a:cubicBezTo>
                  <a:cubicBezTo>
                    <a:pt x="1549" y="1014"/>
                    <a:pt x="1550" y="1008"/>
                    <a:pt x="1545" y="1006"/>
                  </a:cubicBezTo>
                  <a:cubicBezTo>
                    <a:pt x="1542" y="1005"/>
                    <a:pt x="1540" y="1005"/>
                    <a:pt x="1538" y="1005"/>
                  </a:cubicBezTo>
                  <a:cubicBezTo>
                    <a:pt x="1535" y="1005"/>
                    <a:pt x="1533" y="1005"/>
                    <a:pt x="1530" y="1004"/>
                  </a:cubicBezTo>
                  <a:cubicBezTo>
                    <a:pt x="1523" y="1002"/>
                    <a:pt x="1524" y="1002"/>
                    <a:pt x="1526" y="1000"/>
                  </a:cubicBezTo>
                  <a:cubicBezTo>
                    <a:pt x="1528" y="998"/>
                    <a:pt x="1517" y="997"/>
                    <a:pt x="1516" y="997"/>
                  </a:cubicBezTo>
                  <a:cubicBezTo>
                    <a:pt x="1511" y="997"/>
                    <a:pt x="1511" y="996"/>
                    <a:pt x="1508" y="995"/>
                  </a:cubicBezTo>
                  <a:cubicBezTo>
                    <a:pt x="1507" y="994"/>
                    <a:pt x="1506" y="994"/>
                    <a:pt x="1506" y="994"/>
                  </a:cubicBezTo>
                  <a:cubicBezTo>
                    <a:pt x="1502" y="994"/>
                    <a:pt x="1503" y="999"/>
                    <a:pt x="1501" y="999"/>
                  </a:cubicBezTo>
                  <a:cubicBezTo>
                    <a:pt x="1500" y="999"/>
                    <a:pt x="1499" y="998"/>
                    <a:pt x="1497" y="995"/>
                  </a:cubicBezTo>
                  <a:cubicBezTo>
                    <a:pt x="1493" y="991"/>
                    <a:pt x="1484" y="988"/>
                    <a:pt x="1478" y="988"/>
                  </a:cubicBezTo>
                  <a:cubicBezTo>
                    <a:pt x="1477" y="988"/>
                    <a:pt x="1476" y="988"/>
                    <a:pt x="1475" y="988"/>
                  </a:cubicBezTo>
                  <a:cubicBezTo>
                    <a:pt x="1472" y="989"/>
                    <a:pt x="1470" y="989"/>
                    <a:pt x="1468" y="989"/>
                  </a:cubicBezTo>
                  <a:cubicBezTo>
                    <a:pt x="1463" y="989"/>
                    <a:pt x="1460" y="987"/>
                    <a:pt x="1457" y="982"/>
                  </a:cubicBezTo>
                  <a:cubicBezTo>
                    <a:pt x="1456" y="979"/>
                    <a:pt x="1436" y="980"/>
                    <a:pt x="1433" y="976"/>
                  </a:cubicBezTo>
                  <a:lnTo>
                    <a:pt x="1433" y="976"/>
                  </a:lnTo>
                  <a:cubicBezTo>
                    <a:pt x="1434" y="977"/>
                    <a:pt x="1429" y="978"/>
                    <a:pt x="1425" y="978"/>
                  </a:cubicBezTo>
                  <a:cubicBezTo>
                    <a:pt x="1418" y="978"/>
                    <a:pt x="1411" y="976"/>
                    <a:pt x="1416" y="974"/>
                  </a:cubicBezTo>
                  <a:cubicBezTo>
                    <a:pt x="1419" y="968"/>
                    <a:pt x="1406" y="969"/>
                    <a:pt x="1398" y="968"/>
                  </a:cubicBezTo>
                  <a:cubicBezTo>
                    <a:pt x="1394" y="967"/>
                    <a:pt x="1387" y="965"/>
                    <a:pt x="1383" y="963"/>
                  </a:cubicBezTo>
                  <a:cubicBezTo>
                    <a:pt x="1381" y="961"/>
                    <a:pt x="1383" y="961"/>
                    <a:pt x="1379" y="960"/>
                  </a:cubicBezTo>
                  <a:cubicBezTo>
                    <a:pt x="1375" y="958"/>
                    <a:pt x="1365" y="956"/>
                    <a:pt x="1359" y="956"/>
                  </a:cubicBezTo>
                  <a:cubicBezTo>
                    <a:pt x="1358" y="956"/>
                    <a:pt x="1356" y="956"/>
                    <a:pt x="1356" y="957"/>
                  </a:cubicBezTo>
                  <a:lnTo>
                    <a:pt x="1356" y="957"/>
                  </a:lnTo>
                  <a:cubicBezTo>
                    <a:pt x="1357" y="955"/>
                    <a:pt x="1358" y="953"/>
                    <a:pt x="1351" y="951"/>
                  </a:cubicBezTo>
                  <a:cubicBezTo>
                    <a:pt x="1346" y="949"/>
                    <a:pt x="1338" y="951"/>
                    <a:pt x="1337" y="947"/>
                  </a:cubicBezTo>
                  <a:cubicBezTo>
                    <a:pt x="1337" y="948"/>
                    <a:pt x="1335" y="948"/>
                    <a:pt x="1334" y="948"/>
                  </a:cubicBezTo>
                  <a:cubicBezTo>
                    <a:pt x="1333" y="948"/>
                    <a:pt x="1332" y="948"/>
                    <a:pt x="1332" y="948"/>
                  </a:cubicBezTo>
                  <a:cubicBezTo>
                    <a:pt x="1331" y="948"/>
                    <a:pt x="1331" y="948"/>
                    <a:pt x="1331" y="948"/>
                  </a:cubicBezTo>
                  <a:cubicBezTo>
                    <a:pt x="1330" y="948"/>
                    <a:pt x="1327" y="947"/>
                    <a:pt x="1325" y="947"/>
                  </a:cubicBezTo>
                  <a:cubicBezTo>
                    <a:pt x="1320" y="944"/>
                    <a:pt x="1314" y="940"/>
                    <a:pt x="1309" y="940"/>
                  </a:cubicBezTo>
                  <a:cubicBezTo>
                    <a:pt x="1307" y="940"/>
                    <a:pt x="1306" y="941"/>
                    <a:pt x="1305" y="943"/>
                  </a:cubicBezTo>
                  <a:cubicBezTo>
                    <a:pt x="1305" y="942"/>
                    <a:pt x="1307" y="938"/>
                    <a:pt x="1302" y="938"/>
                  </a:cubicBezTo>
                  <a:cubicBezTo>
                    <a:pt x="1302" y="938"/>
                    <a:pt x="1301" y="938"/>
                    <a:pt x="1301" y="938"/>
                  </a:cubicBezTo>
                  <a:cubicBezTo>
                    <a:pt x="1298" y="938"/>
                    <a:pt x="1297" y="938"/>
                    <a:pt x="1295" y="938"/>
                  </a:cubicBezTo>
                  <a:cubicBezTo>
                    <a:pt x="1294" y="938"/>
                    <a:pt x="1292" y="938"/>
                    <a:pt x="1289" y="937"/>
                  </a:cubicBezTo>
                  <a:lnTo>
                    <a:pt x="1289" y="937"/>
                  </a:lnTo>
                  <a:cubicBezTo>
                    <a:pt x="1289" y="937"/>
                    <a:pt x="1289" y="937"/>
                    <a:pt x="1290" y="937"/>
                  </a:cubicBezTo>
                  <a:cubicBezTo>
                    <a:pt x="1293" y="937"/>
                    <a:pt x="1293" y="933"/>
                    <a:pt x="1287" y="932"/>
                  </a:cubicBezTo>
                  <a:cubicBezTo>
                    <a:pt x="1283" y="930"/>
                    <a:pt x="1277" y="929"/>
                    <a:pt x="1272" y="928"/>
                  </a:cubicBezTo>
                  <a:cubicBezTo>
                    <a:pt x="1269" y="928"/>
                    <a:pt x="1266" y="927"/>
                    <a:pt x="1265" y="927"/>
                  </a:cubicBezTo>
                  <a:cubicBezTo>
                    <a:pt x="1261" y="927"/>
                    <a:pt x="1260" y="929"/>
                    <a:pt x="1260" y="931"/>
                  </a:cubicBezTo>
                  <a:cubicBezTo>
                    <a:pt x="1250" y="928"/>
                    <a:pt x="1253" y="928"/>
                    <a:pt x="1250" y="925"/>
                  </a:cubicBezTo>
                  <a:cubicBezTo>
                    <a:pt x="1250" y="925"/>
                    <a:pt x="1245" y="926"/>
                    <a:pt x="1244" y="927"/>
                  </a:cubicBezTo>
                  <a:lnTo>
                    <a:pt x="1244" y="927"/>
                  </a:lnTo>
                  <a:cubicBezTo>
                    <a:pt x="1245" y="924"/>
                    <a:pt x="1244" y="921"/>
                    <a:pt x="1242" y="917"/>
                  </a:cubicBezTo>
                  <a:cubicBezTo>
                    <a:pt x="1236" y="918"/>
                    <a:pt x="1232" y="918"/>
                    <a:pt x="1228" y="919"/>
                  </a:cubicBezTo>
                  <a:cubicBezTo>
                    <a:pt x="1226" y="919"/>
                    <a:pt x="1225" y="919"/>
                    <a:pt x="1224" y="919"/>
                  </a:cubicBezTo>
                  <a:cubicBezTo>
                    <a:pt x="1217" y="919"/>
                    <a:pt x="1210" y="915"/>
                    <a:pt x="1202" y="913"/>
                  </a:cubicBezTo>
                  <a:cubicBezTo>
                    <a:pt x="1199" y="911"/>
                    <a:pt x="1187" y="907"/>
                    <a:pt x="1182" y="907"/>
                  </a:cubicBezTo>
                  <a:cubicBezTo>
                    <a:pt x="1181" y="907"/>
                    <a:pt x="1180" y="907"/>
                    <a:pt x="1180" y="907"/>
                  </a:cubicBezTo>
                  <a:cubicBezTo>
                    <a:pt x="1178" y="910"/>
                    <a:pt x="1177" y="913"/>
                    <a:pt x="1176" y="915"/>
                  </a:cubicBezTo>
                  <a:cubicBezTo>
                    <a:pt x="1169" y="913"/>
                    <a:pt x="1172" y="909"/>
                    <a:pt x="1173" y="908"/>
                  </a:cubicBezTo>
                  <a:lnTo>
                    <a:pt x="1173" y="908"/>
                  </a:lnTo>
                  <a:cubicBezTo>
                    <a:pt x="1173" y="908"/>
                    <a:pt x="1173" y="908"/>
                    <a:pt x="1173" y="908"/>
                  </a:cubicBezTo>
                  <a:cubicBezTo>
                    <a:pt x="1170" y="908"/>
                    <a:pt x="1164" y="903"/>
                    <a:pt x="1165" y="901"/>
                  </a:cubicBezTo>
                  <a:cubicBezTo>
                    <a:pt x="1165" y="899"/>
                    <a:pt x="1166" y="898"/>
                    <a:pt x="1160" y="896"/>
                  </a:cubicBezTo>
                  <a:lnTo>
                    <a:pt x="1158" y="905"/>
                  </a:lnTo>
                  <a:lnTo>
                    <a:pt x="1158" y="905"/>
                  </a:lnTo>
                  <a:cubicBezTo>
                    <a:pt x="1159" y="900"/>
                    <a:pt x="1135" y="893"/>
                    <a:pt x="1126" y="890"/>
                  </a:cubicBezTo>
                  <a:lnTo>
                    <a:pt x="1126" y="890"/>
                  </a:lnTo>
                  <a:cubicBezTo>
                    <a:pt x="1129" y="891"/>
                    <a:pt x="1128" y="894"/>
                    <a:pt x="1128" y="895"/>
                  </a:cubicBezTo>
                  <a:cubicBezTo>
                    <a:pt x="1118" y="892"/>
                    <a:pt x="1116" y="884"/>
                    <a:pt x="1105" y="884"/>
                  </a:cubicBezTo>
                  <a:cubicBezTo>
                    <a:pt x="1105" y="884"/>
                    <a:pt x="1104" y="884"/>
                    <a:pt x="1104" y="884"/>
                  </a:cubicBezTo>
                  <a:cubicBezTo>
                    <a:pt x="1103" y="884"/>
                    <a:pt x="1101" y="885"/>
                    <a:pt x="1098" y="885"/>
                  </a:cubicBezTo>
                  <a:cubicBezTo>
                    <a:pt x="1095" y="885"/>
                    <a:pt x="1093" y="884"/>
                    <a:pt x="1092" y="883"/>
                  </a:cubicBezTo>
                  <a:cubicBezTo>
                    <a:pt x="1091" y="881"/>
                    <a:pt x="1101" y="879"/>
                    <a:pt x="1093" y="878"/>
                  </a:cubicBezTo>
                  <a:cubicBezTo>
                    <a:pt x="1085" y="876"/>
                    <a:pt x="1082" y="878"/>
                    <a:pt x="1072" y="874"/>
                  </a:cubicBezTo>
                  <a:cubicBezTo>
                    <a:pt x="1065" y="871"/>
                    <a:pt x="1060" y="868"/>
                    <a:pt x="1051" y="865"/>
                  </a:cubicBezTo>
                  <a:cubicBezTo>
                    <a:pt x="1049" y="865"/>
                    <a:pt x="1047" y="864"/>
                    <a:pt x="1045" y="864"/>
                  </a:cubicBezTo>
                  <a:cubicBezTo>
                    <a:pt x="1040" y="864"/>
                    <a:pt x="1037" y="867"/>
                    <a:pt x="1046" y="869"/>
                  </a:cubicBezTo>
                  <a:cubicBezTo>
                    <a:pt x="1041" y="868"/>
                    <a:pt x="1036" y="866"/>
                    <a:pt x="1030" y="864"/>
                  </a:cubicBezTo>
                  <a:cubicBezTo>
                    <a:pt x="1026" y="863"/>
                    <a:pt x="1024" y="860"/>
                    <a:pt x="1021" y="858"/>
                  </a:cubicBezTo>
                  <a:cubicBezTo>
                    <a:pt x="1018" y="857"/>
                    <a:pt x="1015" y="857"/>
                    <a:pt x="1012" y="857"/>
                  </a:cubicBezTo>
                  <a:cubicBezTo>
                    <a:pt x="1011" y="856"/>
                    <a:pt x="1010" y="856"/>
                    <a:pt x="1009" y="856"/>
                  </a:cubicBezTo>
                  <a:cubicBezTo>
                    <a:pt x="1006" y="856"/>
                    <a:pt x="1007" y="858"/>
                    <a:pt x="1007" y="860"/>
                  </a:cubicBezTo>
                  <a:cubicBezTo>
                    <a:pt x="1011" y="860"/>
                    <a:pt x="1014" y="862"/>
                    <a:pt x="1010" y="862"/>
                  </a:cubicBezTo>
                  <a:cubicBezTo>
                    <a:pt x="1009" y="862"/>
                    <a:pt x="1007" y="862"/>
                    <a:pt x="1005" y="862"/>
                  </a:cubicBezTo>
                  <a:cubicBezTo>
                    <a:pt x="1003" y="862"/>
                    <a:pt x="1000" y="862"/>
                    <a:pt x="998" y="861"/>
                  </a:cubicBezTo>
                  <a:cubicBezTo>
                    <a:pt x="990" y="857"/>
                    <a:pt x="1006" y="856"/>
                    <a:pt x="996" y="853"/>
                  </a:cubicBezTo>
                  <a:cubicBezTo>
                    <a:pt x="993" y="853"/>
                    <a:pt x="982" y="850"/>
                    <a:pt x="977" y="850"/>
                  </a:cubicBezTo>
                  <a:cubicBezTo>
                    <a:pt x="974" y="850"/>
                    <a:pt x="973" y="851"/>
                    <a:pt x="974" y="852"/>
                  </a:cubicBezTo>
                  <a:cubicBezTo>
                    <a:pt x="979" y="856"/>
                    <a:pt x="981" y="857"/>
                    <a:pt x="974" y="857"/>
                  </a:cubicBezTo>
                  <a:cubicBezTo>
                    <a:pt x="971" y="857"/>
                    <a:pt x="965" y="857"/>
                    <a:pt x="961" y="854"/>
                  </a:cubicBezTo>
                  <a:cubicBezTo>
                    <a:pt x="956" y="851"/>
                    <a:pt x="967" y="845"/>
                    <a:pt x="965" y="844"/>
                  </a:cubicBezTo>
                  <a:cubicBezTo>
                    <a:pt x="961" y="842"/>
                    <a:pt x="954" y="841"/>
                    <a:pt x="951" y="841"/>
                  </a:cubicBezTo>
                  <a:cubicBezTo>
                    <a:pt x="946" y="841"/>
                    <a:pt x="948" y="844"/>
                    <a:pt x="944" y="844"/>
                  </a:cubicBezTo>
                  <a:cubicBezTo>
                    <a:pt x="935" y="844"/>
                    <a:pt x="939" y="836"/>
                    <a:pt x="932" y="836"/>
                  </a:cubicBezTo>
                  <a:cubicBezTo>
                    <a:pt x="931" y="836"/>
                    <a:pt x="930" y="835"/>
                    <a:pt x="929" y="835"/>
                  </a:cubicBezTo>
                  <a:cubicBezTo>
                    <a:pt x="924" y="835"/>
                    <a:pt x="922" y="837"/>
                    <a:pt x="920" y="838"/>
                  </a:cubicBezTo>
                  <a:lnTo>
                    <a:pt x="920" y="838"/>
                  </a:lnTo>
                  <a:cubicBezTo>
                    <a:pt x="921" y="837"/>
                    <a:pt x="922" y="835"/>
                    <a:pt x="920" y="833"/>
                  </a:cubicBezTo>
                  <a:cubicBezTo>
                    <a:pt x="918" y="830"/>
                    <a:pt x="909" y="824"/>
                    <a:pt x="902" y="823"/>
                  </a:cubicBezTo>
                  <a:lnTo>
                    <a:pt x="902" y="823"/>
                  </a:lnTo>
                  <a:cubicBezTo>
                    <a:pt x="899" y="823"/>
                    <a:pt x="905" y="828"/>
                    <a:pt x="900" y="828"/>
                  </a:cubicBezTo>
                  <a:cubicBezTo>
                    <a:pt x="896" y="828"/>
                    <a:pt x="891" y="825"/>
                    <a:pt x="886" y="824"/>
                  </a:cubicBezTo>
                  <a:cubicBezTo>
                    <a:pt x="882" y="822"/>
                    <a:pt x="878" y="818"/>
                    <a:pt x="874" y="817"/>
                  </a:cubicBezTo>
                  <a:cubicBezTo>
                    <a:pt x="873" y="817"/>
                    <a:pt x="872" y="817"/>
                    <a:pt x="871" y="817"/>
                  </a:cubicBezTo>
                  <a:cubicBezTo>
                    <a:pt x="868" y="817"/>
                    <a:pt x="867" y="818"/>
                    <a:pt x="864" y="818"/>
                  </a:cubicBezTo>
                  <a:cubicBezTo>
                    <a:pt x="863" y="818"/>
                    <a:pt x="862" y="818"/>
                    <a:pt x="860" y="816"/>
                  </a:cubicBezTo>
                  <a:cubicBezTo>
                    <a:pt x="857" y="815"/>
                    <a:pt x="857" y="810"/>
                    <a:pt x="851" y="810"/>
                  </a:cubicBezTo>
                  <a:cubicBezTo>
                    <a:pt x="847" y="811"/>
                    <a:pt x="845" y="814"/>
                    <a:pt x="840" y="814"/>
                  </a:cubicBezTo>
                  <a:cubicBezTo>
                    <a:pt x="839" y="814"/>
                    <a:pt x="837" y="814"/>
                    <a:pt x="835" y="813"/>
                  </a:cubicBezTo>
                  <a:lnTo>
                    <a:pt x="836" y="810"/>
                  </a:lnTo>
                  <a:cubicBezTo>
                    <a:pt x="835" y="809"/>
                    <a:pt x="835" y="809"/>
                    <a:pt x="836" y="809"/>
                  </a:cubicBezTo>
                  <a:cubicBezTo>
                    <a:pt x="836" y="809"/>
                    <a:pt x="837" y="809"/>
                    <a:pt x="838" y="809"/>
                  </a:cubicBezTo>
                  <a:cubicBezTo>
                    <a:pt x="840" y="809"/>
                    <a:pt x="822" y="806"/>
                    <a:pt x="820" y="806"/>
                  </a:cubicBezTo>
                  <a:cubicBezTo>
                    <a:pt x="815" y="804"/>
                    <a:pt x="813" y="802"/>
                    <a:pt x="808" y="801"/>
                  </a:cubicBezTo>
                  <a:cubicBezTo>
                    <a:pt x="802" y="800"/>
                    <a:pt x="802" y="801"/>
                    <a:pt x="795" y="799"/>
                  </a:cubicBezTo>
                  <a:cubicBezTo>
                    <a:pt x="788" y="797"/>
                    <a:pt x="787" y="796"/>
                    <a:pt x="781" y="794"/>
                  </a:cubicBezTo>
                  <a:cubicBezTo>
                    <a:pt x="778" y="792"/>
                    <a:pt x="776" y="792"/>
                    <a:pt x="773" y="792"/>
                  </a:cubicBezTo>
                  <a:cubicBezTo>
                    <a:pt x="772" y="792"/>
                    <a:pt x="770" y="792"/>
                    <a:pt x="769" y="792"/>
                  </a:cubicBezTo>
                  <a:cubicBezTo>
                    <a:pt x="767" y="792"/>
                    <a:pt x="765" y="792"/>
                    <a:pt x="762" y="791"/>
                  </a:cubicBezTo>
                  <a:cubicBezTo>
                    <a:pt x="754" y="789"/>
                    <a:pt x="753" y="783"/>
                    <a:pt x="746" y="782"/>
                  </a:cubicBezTo>
                  <a:cubicBezTo>
                    <a:pt x="744" y="781"/>
                    <a:pt x="743" y="781"/>
                    <a:pt x="741" y="781"/>
                  </a:cubicBezTo>
                  <a:cubicBezTo>
                    <a:pt x="738" y="781"/>
                    <a:pt x="735" y="782"/>
                    <a:pt x="732" y="782"/>
                  </a:cubicBezTo>
                  <a:cubicBezTo>
                    <a:pt x="731" y="782"/>
                    <a:pt x="731" y="782"/>
                    <a:pt x="730" y="782"/>
                  </a:cubicBezTo>
                  <a:cubicBezTo>
                    <a:pt x="722" y="781"/>
                    <a:pt x="726" y="775"/>
                    <a:pt x="726" y="773"/>
                  </a:cubicBezTo>
                  <a:lnTo>
                    <a:pt x="726" y="773"/>
                  </a:lnTo>
                  <a:cubicBezTo>
                    <a:pt x="721" y="774"/>
                    <a:pt x="717" y="774"/>
                    <a:pt x="712" y="775"/>
                  </a:cubicBezTo>
                  <a:cubicBezTo>
                    <a:pt x="710" y="775"/>
                    <a:pt x="709" y="776"/>
                    <a:pt x="708" y="776"/>
                  </a:cubicBezTo>
                  <a:cubicBezTo>
                    <a:pt x="704" y="776"/>
                    <a:pt x="705" y="772"/>
                    <a:pt x="705" y="769"/>
                  </a:cubicBezTo>
                  <a:lnTo>
                    <a:pt x="705" y="769"/>
                  </a:lnTo>
                  <a:cubicBezTo>
                    <a:pt x="705" y="771"/>
                    <a:pt x="704" y="772"/>
                    <a:pt x="703" y="772"/>
                  </a:cubicBezTo>
                  <a:cubicBezTo>
                    <a:pt x="702" y="772"/>
                    <a:pt x="702" y="771"/>
                    <a:pt x="701" y="770"/>
                  </a:cubicBezTo>
                  <a:cubicBezTo>
                    <a:pt x="700" y="769"/>
                    <a:pt x="698" y="768"/>
                    <a:pt x="698" y="767"/>
                  </a:cubicBezTo>
                  <a:cubicBezTo>
                    <a:pt x="695" y="765"/>
                    <a:pt x="694" y="764"/>
                    <a:pt x="693" y="764"/>
                  </a:cubicBezTo>
                  <a:cubicBezTo>
                    <a:pt x="693" y="764"/>
                    <a:pt x="693" y="764"/>
                    <a:pt x="692" y="764"/>
                  </a:cubicBezTo>
                  <a:cubicBezTo>
                    <a:pt x="691" y="760"/>
                    <a:pt x="690" y="754"/>
                    <a:pt x="685" y="749"/>
                  </a:cubicBezTo>
                  <a:cubicBezTo>
                    <a:pt x="685" y="750"/>
                    <a:pt x="684" y="750"/>
                    <a:pt x="684" y="750"/>
                  </a:cubicBezTo>
                  <a:cubicBezTo>
                    <a:pt x="682" y="750"/>
                    <a:pt x="680" y="747"/>
                    <a:pt x="678" y="744"/>
                  </a:cubicBezTo>
                  <a:cubicBezTo>
                    <a:pt x="672" y="739"/>
                    <a:pt x="666" y="737"/>
                    <a:pt x="662" y="732"/>
                  </a:cubicBezTo>
                  <a:cubicBezTo>
                    <a:pt x="661" y="731"/>
                    <a:pt x="659" y="714"/>
                    <a:pt x="653" y="713"/>
                  </a:cubicBezTo>
                  <a:cubicBezTo>
                    <a:pt x="652" y="713"/>
                    <a:pt x="651" y="720"/>
                    <a:pt x="649" y="720"/>
                  </a:cubicBezTo>
                  <a:cubicBezTo>
                    <a:pt x="648" y="720"/>
                    <a:pt x="647" y="719"/>
                    <a:pt x="646" y="716"/>
                  </a:cubicBezTo>
                  <a:cubicBezTo>
                    <a:pt x="643" y="711"/>
                    <a:pt x="644" y="710"/>
                    <a:pt x="638" y="706"/>
                  </a:cubicBezTo>
                  <a:cubicBezTo>
                    <a:pt x="639" y="706"/>
                    <a:pt x="633" y="706"/>
                    <a:pt x="633" y="705"/>
                  </a:cubicBezTo>
                  <a:cubicBezTo>
                    <a:pt x="633" y="703"/>
                    <a:pt x="634" y="703"/>
                    <a:pt x="636" y="703"/>
                  </a:cubicBezTo>
                  <a:cubicBezTo>
                    <a:pt x="637" y="703"/>
                    <a:pt x="638" y="703"/>
                    <a:pt x="639" y="703"/>
                  </a:cubicBezTo>
                  <a:cubicBezTo>
                    <a:pt x="640" y="703"/>
                    <a:pt x="641" y="703"/>
                    <a:pt x="641" y="702"/>
                  </a:cubicBezTo>
                  <a:cubicBezTo>
                    <a:pt x="641" y="701"/>
                    <a:pt x="636" y="699"/>
                    <a:pt x="636" y="699"/>
                  </a:cubicBezTo>
                  <a:cubicBezTo>
                    <a:pt x="632" y="697"/>
                    <a:pt x="631" y="695"/>
                    <a:pt x="629" y="692"/>
                  </a:cubicBezTo>
                  <a:lnTo>
                    <a:pt x="629" y="692"/>
                  </a:lnTo>
                  <a:cubicBezTo>
                    <a:pt x="630" y="693"/>
                    <a:pt x="630" y="693"/>
                    <a:pt x="631" y="693"/>
                  </a:cubicBezTo>
                  <a:cubicBezTo>
                    <a:pt x="631" y="693"/>
                    <a:pt x="632" y="692"/>
                    <a:pt x="632" y="692"/>
                  </a:cubicBezTo>
                  <a:lnTo>
                    <a:pt x="632" y="692"/>
                  </a:lnTo>
                  <a:cubicBezTo>
                    <a:pt x="632" y="692"/>
                    <a:pt x="632" y="692"/>
                    <a:pt x="632" y="692"/>
                  </a:cubicBezTo>
                  <a:cubicBezTo>
                    <a:pt x="630" y="692"/>
                    <a:pt x="627" y="686"/>
                    <a:pt x="624" y="684"/>
                  </a:cubicBezTo>
                  <a:cubicBezTo>
                    <a:pt x="624" y="684"/>
                    <a:pt x="624" y="685"/>
                    <a:pt x="623" y="685"/>
                  </a:cubicBezTo>
                  <a:cubicBezTo>
                    <a:pt x="623" y="685"/>
                    <a:pt x="623" y="685"/>
                    <a:pt x="623" y="685"/>
                  </a:cubicBezTo>
                  <a:cubicBezTo>
                    <a:pt x="617" y="681"/>
                    <a:pt x="612" y="674"/>
                    <a:pt x="614" y="672"/>
                  </a:cubicBezTo>
                  <a:cubicBezTo>
                    <a:pt x="615" y="670"/>
                    <a:pt x="607" y="660"/>
                    <a:pt x="604" y="660"/>
                  </a:cubicBezTo>
                  <a:cubicBezTo>
                    <a:pt x="604" y="660"/>
                    <a:pt x="604" y="660"/>
                    <a:pt x="603" y="660"/>
                  </a:cubicBezTo>
                  <a:cubicBezTo>
                    <a:pt x="600" y="658"/>
                    <a:pt x="595" y="649"/>
                    <a:pt x="593" y="649"/>
                  </a:cubicBezTo>
                  <a:cubicBezTo>
                    <a:pt x="592" y="649"/>
                    <a:pt x="592" y="650"/>
                    <a:pt x="592" y="650"/>
                  </a:cubicBezTo>
                  <a:cubicBezTo>
                    <a:pt x="586" y="640"/>
                    <a:pt x="574" y="616"/>
                    <a:pt x="562" y="613"/>
                  </a:cubicBezTo>
                  <a:cubicBezTo>
                    <a:pt x="574" y="605"/>
                    <a:pt x="547" y="603"/>
                    <a:pt x="545" y="598"/>
                  </a:cubicBezTo>
                  <a:cubicBezTo>
                    <a:pt x="543" y="593"/>
                    <a:pt x="546" y="588"/>
                    <a:pt x="537" y="583"/>
                  </a:cubicBezTo>
                  <a:cubicBezTo>
                    <a:pt x="535" y="582"/>
                    <a:pt x="525" y="579"/>
                    <a:pt x="523" y="579"/>
                  </a:cubicBezTo>
                  <a:cubicBezTo>
                    <a:pt x="522" y="579"/>
                    <a:pt x="522" y="579"/>
                    <a:pt x="522" y="579"/>
                  </a:cubicBezTo>
                  <a:cubicBezTo>
                    <a:pt x="521" y="574"/>
                    <a:pt x="528" y="576"/>
                    <a:pt x="518" y="567"/>
                  </a:cubicBezTo>
                  <a:cubicBezTo>
                    <a:pt x="516" y="565"/>
                    <a:pt x="515" y="565"/>
                    <a:pt x="514" y="565"/>
                  </a:cubicBezTo>
                  <a:cubicBezTo>
                    <a:pt x="514" y="565"/>
                    <a:pt x="513" y="565"/>
                    <a:pt x="512" y="565"/>
                  </a:cubicBezTo>
                  <a:cubicBezTo>
                    <a:pt x="512" y="565"/>
                    <a:pt x="510" y="565"/>
                    <a:pt x="508" y="562"/>
                  </a:cubicBezTo>
                  <a:cubicBezTo>
                    <a:pt x="510" y="561"/>
                    <a:pt x="515" y="560"/>
                    <a:pt x="513" y="555"/>
                  </a:cubicBezTo>
                  <a:cubicBezTo>
                    <a:pt x="512" y="552"/>
                    <a:pt x="506" y="546"/>
                    <a:pt x="504" y="546"/>
                  </a:cubicBezTo>
                  <a:cubicBezTo>
                    <a:pt x="503" y="546"/>
                    <a:pt x="503" y="546"/>
                    <a:pt x="503" y="547"/>
                  </a:cubicBezTo>
                  <a:cubicBezTo>
                    <a:pt x="503" y="547"/>
                    <a:pt x="503" y="547"/>
                    <a:pt x="503" y="547"/>
                  </a:cubicBezTo>
                  <a:cubicBezTo>
                    <a:pt x="500" y="547"/>
                    <a:pt x="490" y="535"/>
                    <a:pt x="488" y="534"/>
                  </a:cubicBezTo>
                  <a:cubicBezTo>
                    <a:pt x="485" y="529"/>
                    <a:pt x="475" y="519"/>
                    <a:pt x="475" y="515"/>
                  </a:cubicBezTo>
                  <a:cubicBezTo>
                    <a:pt x="475" y="511"/>
                    <a:pt x="472" y="505"/>
                    <a:pt x="464" y="499"/>
                  </a:cubicBezTo>
                  <a:cubicBezTo>
                    <a:pt x="461" y="496"/>
                    <a:pt x="458" y="498"/>
                    <a:pt x="454" y="493"/>
                  </a:cubicBezTo>
                  <a:cubicBezTo>
                    <a:pt x="451" y="489"/>
                    <a:pt x="447" y="484"/>
                    <a:pt x="444" y="479"/>
                  </a:cubicBezTo>
                  <a:cubicBezTo>
                    <a:pt x="444" y="479"/>
                    <a:pt x="431" y="462"/>
                    <a:pt x="430" y="462"/>
                  </a:cubicBezTo>
                  <a:cubicBezTo>
                    <a:pt x="430" y="462"/>
                    <a:pt x="430" y="462"/>
                    <a:pt x="430" y="462"/>
                  </a:cubicBezTo>
                  <a:cubicBezTo>
                    <a:pt x="430" y="463"/>
                    <a:pt x="429" y="464"/>
                    <a:pt x="429" y="464"/>
                  </a:cubicBezTo>
                  <a:cubicBezTo>
                    <a:pt x="426" y="464"/>
                    <a:pt x="417" y="450"/>
                    <a:pt x="413" y="445"/>
                  </a:cubicBezTo>
                  <a:cubicBezTo>
                    <a:pt x="409" y="441"/>
                    <a:pt x="406" y="437"/>
                    <a:pt x="402" y="433"/>
                  </a:cubicBezTo>
                  <a:cubicBezTo>
                    <a:pt x="399" y="431"/>
                    <a:pt x="399" y="430"/>
                    <a:pt x="398" y="430"/>
                  </a:cubicBezTo>
                  <a:cubicBezTo>
                    <a:pt x="398" y="430"/>
                    <a:pt x="398" y="431"/>
                    <a:pt x="398" y="431"/>
                  </a:cubicBezTo>
                  <a:cubicBezTo>
                    <a:pt x="398" y="432"/>
                    <a:pt x="398" y="432"/>
                    <a:pt x="398" y="432"/>
                  </a:cubicBezTo>
                  <a:cubicBezTo>
                    <a:pt x="397" y="432"/>
                    <a:pt x="392" y="424"/>
                    <a:pt x="392" y="424"/>
                  </a:cubicBezTo>
                  <a:cubicBezTo>
                    <a:pt x="389" y="421"/>
                    <a:pt x="387" y="417"/>
                    <a:pt x="383" y="416"/>
                  </a:cubicBezTo>
                  <a:cubicBezTo>
                    <a:pt x="381" y="413"/>
                    <a:pt x="370" y="405"/>
                    <a:pt x="372" y="403"/>
                  </a:cubicBezTo>
                  <a:cubicBezTo>
                    <a:pt x="375" y="400"/>
                    <a:pt x="368" y="392"/>
                    <a:pt x="362" y="388"/>
                  </a:cubicBezTo>
                  <a:cubicBezTo>
                    <a:pt x="361" y="387"/>
                    <a:pt x="360" y="386"/>
                    <a:pt x="359" y="386"/>
                  </a:cubicBezTo>
                  <a:cubicBezTo>
                    <a:pt x="359" y="386"/>
                    <a:pt x="358" y="387"/>
                    <a:pt x="358" y="387"/>
                  </a:cubicBezTo>
                  <a:cubicBezTo>
                    <a:pt x="357" y="387"/>
                    <a:pt x="356" y="386"/>
                    <a:pt x="354" y="383"/>
                  </a:cubicBezTo>
                  <a:cubicBezTo>
                    <a:pt x="355" y="383"/>
                    <a:pt x="358" y="383"/>
                    <a:pt x="354" y="377"/>
                  </a:cubicBezTo>
                  <a:cubicBezTo>
                    <a:pt x="352" y="376"/>
                    <a:pt x="352" y="375"/>
                    <a:pt x="351" y="375"/>
                  </a:cubicBezTo>
                  <a:lnTo>
                    <a:pt x="351" y="375"/>
                  </a:lnTo>
                  <a:cubicBezTo>
                    <a:pt x="348" y="375"/>
                    <a:pt x="352" y="390"/>
                    <a:pt x="355" y="395"/>
                  </a:cubicBezTo>
                  <a:cubicBezTo>
                    <a:pt x="360" y="400"/>
                    <a:pt x="368" y="407"/>
                    <a:pt x="365" y="409"/>
                  </a:cubicBezTo>
                  <a:cubicBezTo>
                    <a:pt x="368" y="412"/>
                    <a:pt x="376" y="420"/>
                    <a:pt x="374" y="422"/>
                  </a:cubicBezTo>
                  <a:cubicBezTo>
                    <a:pt x="375" y="422"/>
                    <a:pt x="375" y="417"/>
                    <a:pt x="377" y="417"/>
                  </a:cubicBezTo>
                  <a:cubicBezTo>
                    <a:pt x="378" y="417"/>
                    <a:pt x="379" y="417"/>
                    <a:pt x="380" y="418"/>
                  </a:cubicBezTo>
                  <a:cubicBezTo>
                    <a:pt x="383" y="423"/>
                    <a:pt x="386" y="433"/>
                    <a:pt x="391" y="437"/>
                  </a:cubicBezTo>
                  <a:cubicBezTo>
                    <a:pt x="391" y="437"/>
                    <a:pt x="392" y="437"/>
                    <a:pt x="392" y="437"/>
                  </a:cubicBezTo>
                  <a:cubicBezTo>
                    <a:pt x="393" y="437"/>
                    <a:pt x="392" y="435"/>
                    <a:pt x="392" y="434"/>
                  </a:cubicBezTo>
                  <a:cubicBezTo>
                    <a:pt x="392" y="434"/>
                    <a:pt x="393" y="434"/>
                    <a:pt x="393" y="434"/>
                  </a:cubicBezTo>
                  <a:cubicBezTo>
                    <a:pt x="395" y="434"/>
                    <a:pt x="398" y="438"/>
                    <a:pt x="401" y="440"/>
                  </a:cubicBezTo>
                  <a:cubicBezTo>
                    <a:pt x="404" y="444"/>
                    <a:pt x="410" y="452"/>
                    <a:pt x="406" y="452"/>
                  </a:cubicBezTo>
                  <a:cubicBezTo>
                    <a:pt x="406" y="452"/>
                    <a:pt x="405" y="452"/>
                    <a:pt x="405" y="451"/>
                  </a:cubicBezTo>
                  <a:cubicBezTo>
                    <a:pt x="402" y="451"/>
                    <a:pt x="394" y="442"/>
                    <a:pt x="391" y="442"/>
                  </a:cubicBezTo>
                  <a:cubicBezTo>
                    <a:pt x="391" y="442"/>
                    <a:pt x="390" y="443"/>
                    <a:pt x="390" y="444"/>
                  </a:cubicBezTo>
                  <a:cubicBezTo>
                    <a:pt x="390" y="450"/>
                    <a:pt x="396" y="454"/>
                    <a:pt x="401" y="455"/>
                  </a:cubicBezTo>
                  <a:cubicBezTo>
                    <a:pt x="406" y="455"/>
                    <a:pt x="423" y="476"/>
                    <a:pt x="420" y="479"/>
                  </a:cubicBezTo>
                  <a:cubicBezTo>
                    <a:pt x="421" y="479"/>
                    <a:pt x="422" y="476"/>
                    <a:pt x="423" y="476"/>
                  </a:cubicBezTo>
                  <a:cubicBezTo>
                    <a:pt x="424" y="476"/>
                    <a:pt x="424" y="477"/>
                    <a:pt x="425" y="478"/>
                  </a:cubicBezTo>
                  <a:cubicBezTo>
                    <a:pt x="428" y="481"/>
                    <a:pt x="433" y="486"/>
                    <a:pt x="436" y="486"/>
                  </a:cubicBezTo>
                  <a:cubicBezTo>
                    <a:pt x="436" y="486"/>
                    <a:pt x="436" y="486"/>
                    <a:pt x="436" y="486"/>
                  </a:cubicBezTo>
                  <a:lnTo>
                    <a:pt x="436" y="486"/>
                  </a:lnTo>
                  <a:cubicBezTo>
                    <a:pt x="433" y="489"/>
                    <a:pt x="459" y="519"/>
                    <a:pt x="464" y="526"/>
                  </a:cubicBezTo>
                  <a:cubicBezTo>
                    <a:pt x="476" y="537"/>
                    <a:pt x="485" y="543"/>
                    <a:pt x="496" y="549"/>
                  </a:cubicBezTo>
                  <a:lnTo>
                    <a:pt x="496" y="549"/>
                  </a:lnTo>
                  <a:cubicBezTo>
                    <a:pt x="494" y="548"/>
                    <a:pt x="490" y="547"/>
                    <a:pt x="488" y="547"/>
                  </a:cubicBezTo>
                  <a:cubicBezTo>
                    <a:pt x="487" y="547"/>
                    <a:pt x="487" y="547"/>
                    <a:pt x="487" y="548"/>
                  </a:cubicBezTo>
                  <a:cubicBezTo>
                    <a:pt x="487" y="548"/>
                    <a:pt x="492" y="554"/>
                    <a:pt x="492" y="554"/>
                  </a:cubicBezTo>
                  <a:cubicBezTo>
                    <a:pt x="494" y="555"/>
                    <a:pt x="492" y="554"/>
                    <a:pt x="492" y="556"/>
                  </a:cubicBezTo>
                  <a:cubicBezTo>
                    <a:pt x="492" y="559"/>
                    <a:pt x="495" y="564"/>
                    <a:pt x="497" y="564"/>
                  </a:cubicBezTo>
                  <a:cubicBezTo>
                    <a:pt x="498" y="564"/>
                    <a:pt x="498" y="563"/>
                    <a:pt x="499" y="563"/>
                  </a:cubicBezTo>
                  <a:cubicBezTo>
                    <a:pt x="500" y="563"/>
                    <a:pt x="500" y="562"/>
                    <a:pt x="501" y="562"/>
                  </a:cubicBezTo>
                  <a:cubicBezTo>
                    <a:pt x="502" y="562"/>
                    <a:pt x="503" y="563"/>
                    <a:pt x="506" y="566"/>
                  </a:cubicBezTo>
                  <a:cubicBezTo>
                    <a:pt x="508" y="568"/>
                    <a:pt x="512" y="571"/>
                    <a:pt x="513" y="575"/>
                  </a:cubicBezTo>
                  <a:cubicBezTo>
                    <a:pt x="515" y="576"/>
                    <a:pt x="513" y="577"/>
                    <a:pt x="514" y="579"/>
                  </a:cubicBezTo>
                  <a:lnTo>
                    <a:pt x="526" y="592"/>
                  </a:lnTo>
                  <a:cubicBezTo>
                    <a:pt x="529" y="595"/>
                    <a:pt x="531" y="596"/>
                    <a:pt x="533" y="596"/>
                  </a:cubicBezTo>
                  <a:cubicBezTo>
                    <a:pt x="536" y="596"/>
                    <a:pt x="536" y="592"/>
                    <a:pt x="535" y="590"/>
                  </a:cubicBezTo>
                  <a:lnTo>
                    <a:pt x="535" y="590"/>
                  </a:lnTo>
                  <a:cubicBezTo>
                    <a:pt x="539" y="595"/>
                    <a:pt x="541" y="608"/>
                    <a:pt x="544" y="613"/>
                  </a:cubicBezTo>
                  <a:cubicBezTo>
                    <a:pt x="546" y="616"/>
                    <a:pt x="548" y="619"/>
                    <a:pt x="548" y="619"/>
                  </a:cubicBezTo>
                  <a:cubicBezTo>
                    <a:pt x="549" y="619"/>
                    <a:pt x="549" y="618"/>
                    <a:pt x="548" y="616"/>
                  </a:cubicBezTo>
                  <a:cubicBezTo>
                    <a:pt x="547" y="613"/>
                    <a:pt x="547" y="610"/>
                    <a:pt x="548" y="610"/>
                  </a:cubicBezTo>
                  <a:lnTo>
                    <a:pt x="548" y="610"/>
                  </a:lnTo>
                  <a:cubicBezTo>
                    <a:pt x="549" y="610"/>
                    <a:pt x="550" y="611"/>
                    <a:pt x="552" y="614"/>
                  </a:cubicBezTo>
                  <a:cubicBezTo>
                    <a:pt x="554" y="618"/>
                    <a:pt x="557" y="623"/>
                    <a:pt x="559" y="627"/>
                  </a:cubicBezTo>
                  <a:cubicBezTo>
                    <a:pt x="559" y="628"/>
                    <a:pt x="559" y="631"/>
                    <a:pt x="560" y="632"/>
                  </a:cubicBezTo>
                  <a:lnTo>
                    <a:pt x="560" y="632"/>
                  </a:lnTo>
                  <a:cubicBezTo>
                    <a:pt x="559" y="630"/>
                    <a:pt x="562" y="626"/>
                    <a:pt x="563" y="626"/>
                  </a:cubicBezTo>
                  <a:cubicBezTo>
                    <a:pt x="566" y="627"/>
                    <a:pt x="568" y="640"/>
                    <a:pt x="569" y="641"/>
                  </a:cubicBezTo>
                  <a:cubicBezTo>
                    <a:pt x="571" y="646"/>
                    <a:pt x="571" y="647"/>
                    <a:pt x="572" y="647"/>
                  </a:cubicBezTo>
                  <a:cubicBezTo>
                    <a:pt x="573" y="647"/>
                    <a:pt x="571" y="635"/>
                    <a:pt x="572" y="635"/>
                  </a:cubicBezTo>
                  <a:lnTo>
                    <a:pt x="572" y="635"/>
                  </a:lnTo>
                  <a:cubicBezTo>
                    <a:pt x="574" y="636"/>
                    <a:pt x="578" y="651"/>
                    <a:pt x="582" y="651"/>
                  </a:cubicBezTo>
                  <a:cubicBezTo>
                    <a:pt x="582" y="651"/>
                    <a:pt x="582" y="651"/>
                    <a:pt x="582" y="651"/>
                  </a:cubicBezTo>
                  <a:lnTo>
                    <a:pt x="582" y="651"/>
                  </a:lnTo>
                  <a:cubicBezTo>
                    <a:pt x="579" y="653"/>
                    <a:pt x="605" y="680"/>
                    <a:pt x="609" y="685"/>
                  </a:cubicBezTo>
                  <a:cubicBezTo>
                    <a:pt x="616" y="692"/>
                    <a:pt x="621" y="696"/>
                    <a:pt x="627" y="701"/>
                  </a:cubicBezTo>
                  <a:cubicBezTo>
                    <a:pt x="630" y="705"/>
                    <a:pt x="630" y="711"/>
                    <a:pt x="634" y="713"/>
                  </a:cubicBezTo>
                  <a:cubicBezTo>
                    <a:pt x="636" y="714"/>
                    <a:pt x="643" y="716"/>
                    <a:pt x="645" y="719"/>
                  </a:cubicBezTo>
                  <a:cubicBezTo>
                    <a:pt x="645" y="719"/>
                    <a:pt x="642" y="718"/>
                    <a:pt x="639" y="718"/>
                  </a:cubicBezTo>
                  <a:cubicBezTo>
                    <a:pt x="636" y="718"/>
                    <a:pt x="633" y="719"/>
                    <a:pt x="639" y="722"/>
                  </a:cubicBezTo>
                  <a:cubicBezTo>
                    <a:pt x="643" y="724"/>
                    <a:pt x="647" y="729"/>
                    <a:pt x="651" y="729"/>
                  </a:cubicBezTo>
                  <a:cubicBezTo>
                    <a:pt x="651" y="729"/>
                    <a:pt x="652" y="729"/>
                    <a:pt x="652" y="729"/>
                  </a:cubicBezTo>
                  <a:cubicBezTo>
                    <a:pt x="652" y="729"/>
                    <a:pt x="652" y="729"/>
                    <a:pt x="652" y="729"/>
                  </a:cubicBezTo>
                  <a:cubicBezTo>
                    <a:pt x="654" y="729"/>
                    <a:pt x="658" y="736"/>
                    <a:pt x="660" y="736"/>
                  </a:cubicBezTo>
                  <a:cubicBezTo>
                    <a:pt x="660" y="736"/>
                    <a:pt x="660" y="736"/>
                    <a:pt x="660" y="736"/>
                  </a:cubicBezTo>
                  <a:lnTo>
                    <a:pt x="660" y="736"/>
                  </a:lnTo>
                  <a:cubicBezTo>
                    <a:pt x="657" y="738"/>
                    <a:pt x="658" y="741"/>
                    <a:pt x="662" y="748"/>
                  </a:cubicBezTo>
                  <a:cubicBezTo>
                    <a:pt x="665" y="753"/>
                    <a:pt x="673" y="749"/>
                    <a:pt x="678" y="753"/>
                  </a:cubicBezTo>
                  <a:cubicBezTo>
                    <a:pt x="692" y="762"/>
                    <a:pt x="684" y="771"/>
                    <a:pt x="681" y="774"/>
                  </a:cubicBezTo>
                  <a:cubicBezTo>
                    <a:pt x="686" y="775"/>
                    <a:pt x="692" y="778"/>
                    <a:pt x="698" y="780"/>
                  </a:cubicBezTo>
                  <a:cubicBezTo>
                    <a:pt x="699" y="780"/>
                    <a:pt x="701" y="779"/>
                    <a:pt x="703" y="779"/>
                  </a:cubicBezTo>
                  <a:cubicBezTo>
                    <a:pt x="705" y="782"/>
                    <a:pt x="706" y="785"/>
                    <a:pt x="711" y="788"/>
                  </a:cubicBezTo>
                  <a:cubicBezTo>
                    <a:pt x="711" y="787"/>
                    <a:pt x="712" y="787"/>
                    <a:pt x="713" y="787"/>
                  </a:cubicBezTo>
                  <a:cubicBezTo>
                    <a:pt x="716" y="787"/>
                    <a:pt x="721" y="789"/>
                    <a:pt x="725" y="789"/>
                  </a:cubicBezTo>
                  <a:cubicBezTo>
                    <a:pt x="725" y="790"/>
                    <a:pt x="727" y="790"/>
                    <a:pt x="729" y="790"/>
                  </a:cubicBezTo>
                  <a:cubicBezTo>
                    <a:pt x="733" y="790"/>
                    <a:pt x="738" y="789"/>
                    <a:pt x="738" y="789"/>
                  </a:cubicBezTo>
                  <a:lnTo>
                    <a:pt x="738" y="789"/>
                  </a:lnTo>
                  <a:cubicBezTo>
                    <a:pt x="741" y="792"/>
                    <a:pt x="733" y="796"/>
                    <a:pt x="748" y="797"/>
                  </a:cubicBezTo>
                  <a:cubicBezTo>
                    <a:pt x="759" y="798"/>
                    <a:pt x="761" y="801"/>
                    <a:pt x="760" y="804"/>
                  </a:cubicBezTo>
                  <a:cubicBezTo>
                    <a:pt x="762" y="805"/>
                    <a:pt x="763" y="805"/>
                    <a:pt x="764" y="805"/>
                  </a:cubicBezTo>
                  <a:cubicBezTo>
                    <a:pt x="766" y="805"/>
                    <a:pt x="766" y="803"/>
                    <a:pt x="767" y="803"/>
                  </a:cubicBezTo>
                  <a:cubicBezTo>
                    <a:pt x="768" y="803"/>
                    <a:pt x="768" y="803"/>
                    <a:pt x="769" y="803"/>
                  </a:cubicBezTo>
                  <a:cubicBezTo>
                    <a:pt x="773" y="803"/>
                    <a:pt x="779" y="806"/>
                    <a:pt x="784" y="806"/>
                  </a:cubicBezTo>
                  <a:cubicBezTo>
                    <a:pt x="785" y="806"/>
                    <a:pt x="785" y="806"/>
                    <a:pt x="786" y="806"/>
                  </a:cubicBezTo>
                  <a:cubicBezTo>
                    <a:pt x="789" y="806"/>
                    <a:pt x="787" y="803"/>
                    <a:pt x="789" y="802"/>
                  </a:cubicBezTo>
                  <a:cubicBezTo>
                    <a:pt x="792" y="802"/>
                    <a:pt x="796" y="804"/>
                    <a:pt x="798" y="804"/>
                  </a:cubicBezTo>
                  <a:cubicBezTo>
                    <a:pt x="798" y="804"/>
                    <a:pt x="799" y="804"/>
                    <a:pt x="799" y="804"/>
                  </a:cubicBezTo>
                  <a:lnTo>
                    <a:pt x="799" y="804"/>
                  </a:lnTo>
                  <a:cubicBezTo>
                    <a:pt x="798" y="807"/>
                    <a:pt x="798" y="806"/>
                    <a:pt x="804" y="809"/>
                  </a:cubicBezTo>
                  <a:lnTo>
                    <a:pt x="818" y="812"/>
                  </a:lnTo>
                  <a:cubicBezTo>
                    <a:pt x="818" y="813"/>
                    <a:pt x="818" y="815"/>
                    <a:pt x="815" y="815"/>
                  </a:cubicBezTo>
                  <a:cubicBezTo>
                    <a:pt x="814" y="815"/>
                    <a:pt x="813" y="815"/>
                    <a:pt x="812" y="815"/>
                  </a:cubicBezTo>
                  <a:cubicBezTo>
                    <a:pt x="812" y="815"/>
                    <a:pt x="811" y="815"/>
                    <a:pt x="811" y="815"/>
                  </a:cubicBezTo>
                  <a:cubicBezTo>
                    <a:pt x="810" y="815"/>
                    <a:pt x="809" y="815"/>
                    <a:pt x="808" y="815"/>
                  </a:cubicBezTo>
                  <a:cubicBezTo>
                    <a:pt x="807" y="815"/>
                    <a:pt x="807" y="815"/>
                    <a:pt x="807" y="816"/>
                  </a:cubicBezTo>
                  <a:cubicBezTo>
                    <a:pt x="811" y="817"/>
                    <a:pt x="815" y="817"/>
                    <a:pt x="818" y="817"/>
                  </a:cubicBezTo>
                  <a:cubicBezTo>
                    <a:pt x="822" y="817"/>
                    <a:pt x="826" y="816"/>
                    <a:pt x="831" y="816"/>
                  </a:cubicBezTo>
                  <a:cubicBezTo>
                    <a:pt x="832" y="816"/>
                    <a:pt x="833" y="816"/>
                    <a:pt x="835" y="816"/>
                  </a:cubicBezTo>
                  <a:cubicBezTo>
                    <a:pt x="846" y="817"/>
                    <a:pt x="834" y="821"/>
                    <a:pt x="834" y="821"/>
                  </a:cubicBezTo>
                  <a:cubicBezTo>
                    <a:pt x="835" y="821"/>
                    <a:pt x="843" y="822"/>
                    <a:pt x="843" y="822"/>
                  </a:cubicBezTo>
                  <a:cubicBezTo>
                    <a:pt x="845" y="821"/>
                    <a:pt x="845" y="821"/>
                    <a:pt x="846" y="821"/>
                  </a:cubicBezTo>
                  <a:cubicBezTo>
                    <a:pt x="849" y="821"/>
                    <a:pt x="850" y="822"/>
                    <a:pt x="853" y="824"/>
                  </a:cubicBezTo>
                  <a:cubicBezTo>
                    <a:pt x="856" y="827"/>
                    <a:pt x="864" y="830"/>
                    <a:pt x="868" y="830"/>
                  </a:cubicBezTo>
                  <a:cubicBezTo>
                    <a:pt x="870" y="830"/>
                    <a:pt x="871" y="829"/>
                    <a:pt x="869" y="827"/>
                  </a:cubicBezTo>
                  <a:lnTo>
                    <a:pt x="869" y="827"/>
                  </a:lnTo>
                  <a:cubicBezTo>
                    <a:pt x="870" y="828"/>
                    <a:pt x="872" y="828"/>
                    <a:pt x="872" y="828"/>
                  </a:cubicBezTo>
                  <a:cubicBezTo>
                    <a:pt x="873" y="828"/>
                    <a:pt x="874" y="828"/>
                    <a:pt x="875" y="828"/>
                  </a:cubicBezTo>
                  <a:lnTo>
                    <a:pt x="875" y="828"/>
                  </a:lnTo>
                  <a:cubicBezTo>
                    <a:pt x="877" y="828"/>
                    <a:pt x="873" y="832"/>
                    <a:pt x="873" y="833"/>
                  </a:cubicBezTo>
                  <a:cubicBezTo>
                    <a:pt x="872" y="835"/>
                    <a:pt x="877" y="835"/>
                    <a:pt x="879" y="835"/>
                  </a:cubicBezTo>
                  <a:cubicBezTo>
                    <a:pt x="881" y="835"/>
                    <a:pt x="882" y="835"/>
                    <a:pt x="883" y="835"/>
                  </a:cubicBezTo>
                  <a:cubicBezTo>
                    <a:pt x="890" y="835"/>
                    <a:pt x="892" y="832"/>
                    <a:pt x="898" y="832"/>
                  </a:cubicBezTo>
                  <a:cubicBezTo>
                    <a:pt x="900" y="832"/>
                    <a:pt x="903" y="832"/>
                    <a:pt x="905" y="833"/>
                  </a:cubicBezTo>
                  <a:cubicBezTo>
                    <a:pt x="905" y="836"/>
                    <a:pt x="904" y="837"/>
                    <a:pt x="905" y="840"/>
                  </a:cubicBezTo>
                  <a:cubicBezTo>
                    <a:pt x="907" y="843"/>
                    <a:pt x="911" y="844"/>
                    <a:pt x="914" y="844"/>
                  </a:cubicBezTo>
                  <a:cubicBezTo>
                    <a:pt x="917" y="844"/>
                    <a:pt x="919" y="843"/>
                    <a:pt x="919" y="842"/>
                  </a:cubicBezTo>
                  <a:lnTo>
                    <a:pt x="919" y="842"/>
                  </a:lnTo>
                  <a:cubicBezTo>
                    <a:pt x="919" y="845"/>
                    <a:pt x="920" y="848"/>
                    <a:pt x="927" y="851"/>
                  </a:cubicBezTo>
                  <a:cubicBezTo>
                    <a:pt x="928" y="849"/>
                    <a:pt x="927" y="844"/>
                    <a:pt x="930" y="844"/>
                  </a:cubicBezTo>
                  <a:cubicBezTo>
                    <a:pt x="931" y="844"/>
                    <a:pt x="932" y="845"/>
                    <a:pt x="934" y="846"/>
                  </a:cubicBezTo>
                  <a:cubicBezTo>
                    <a:pt x="938" y="849"/>
                    <a:pt x="937" y="852"/>
                    <a:pt x="946" y="855"/>
                  </a:cubicBezTo>
                  <a:cubicBezTo>
                    <a:pt x="951" y="857"/>
                    <a:pt x="953" y="855"/>
                    <a:pt x="959" y="857"/>
                  </a:cubicBezTo>
                  <a:cubicBezTo>
                    <a:pt x="958" y="860"/>
                    <a:pt x="981" y="866"/>
                    <a:pt x="986" y="867"/>
                  </a:cubicBezTo>
                  <a:cubicBezTo>
                    <a:pt x="986" y="867"/>
                    <a:pt x="987" y="867"/>
                    <a:pt x="987" y="867"/>
                  </a:cubicBezTo>
                  <a:cubicBezTo>
                    <a:pt x="992" y="867"/>
                    <a:pt x="984" y="862"/>
                    <a:pt x="987" y="862"/>
                  </a:cubicBezTo>
                  <a:cubicBezTo>
                    <a:pt x="987" y="862"/>
                    <a:pt x="987" y="862"/>
                    <a:pt x="988" y="862"/>
                  </a:cubicBezTo>
                  <a:cubicBezTo>
                    <a:pt x="994" y="862"/>
                    <a:pt x="997" y="871"/>
                    <a:pt x="997" y="871"/>
                  </a:cubicBezTo>
                  <a:cubicBezTo>
                    <a:pt x="998" y="874"/>
                    <a:pt x="1009" y="877"/>
                    <a:pt x="1013" y="878"/>
                  </a:cubicBezTo>
                  <a:cubicBezTo>
                    <a:pt x="1022" y="880"/>
                    <a:pt x="1032" y="882"/>
                    <a:pt x="1042" y="884"/>
                  </a:cubicBezTo>
                  <a:cubicBezTo>
                    <a:pt x="1044" y="884"/>
                    <a:pt x="1062" y="885"/>
                    <a:pt x="1063" y="885"/>
                  </a:cubicBezTo>
                  <a:cubicBezTo>
                    <a:pt x="1065" y="887"/>
                    <a:pt x="1046" y="890"/>
                    <a:pt x="1053" y="891"/>
                  </a:cubicBezTo>
                  <a:cubicBezTo>
                    <a:pt x="1057" y="891"/>
                    <a:pt x="1072" y="893"/>
                    <a:pt x="1080" y="893"/>
                  </a:cubicBezTo>
                  <a:cubicBezTo>
                    <a:pt x="1082" y="893"/>
                    <a:pt x="1084" y="893"/>
                    <a:pt x="1084" y="893"/>
                  </a:cubicBezTo>
                  <a:lnTo>
                    <a:pt x="1084" y="893"/>
                  </a:lnTo>
                  <a:cubicBezTo>
                    <a:pt x="1084" y="895"/>
                    <a:pt x="1088" y="898"/>
                    <a:pt x="1095" y="900"/>
                  </a:cubicBezTo>
                  <a:cubicBezTo>
                    <a:pt x="1100" y="902"/>
                    <a:pt x="1105" y="903"/>
                    <a:pt x="1111" y="904"/>
                  </a:cubicBezTo>
                  <a:cubicBezTo>
                    <a:pt x="1112" y="904"/>
                    <a:pt x="1113" y="904"/>
                    <a:pt x="1114" y="904"/>
                  </a:cubicBezTo>
                  <a:cubicBezTo>
                    <a:pt x="1116" y="904"/>
                    <a:pt x="1117" y="904"/>
                    <a:pt x="1119" y="904"/>
                  </a:cubicBezTo>
                  <a:cubicBezTo>
                    <a:pt x="1120" y="904"/>
                    <a:pt x="1121" y="904"/>
                    <a:pt x="1122" y="904"/>
                  </a:cubicBezTo>
                  <a:cubicBezTo>
                    <a:pt x="1134" y="906"/>
                    <a:pt x="1141" y="912"/>
                    <a:pt x="1151" y="916"/>
                  </a:cubicBezTo>
                  <a:cubicBezTo>
                    <a:pt x="1152" y="917"/>
                    <a:pt x="1153" y="917"/>
                    <a:pt x="1153" y="917"/>
                  </a:cubicBezTo>
                  <a:cubicBezTo>
                    <a:pt x="1154" y="917"/>
                    <a:pt x="1154" y="917"/>
                    <a:pt x="1154" y="916"/>
                  </a:cubicBezTo>
                  <a:cubicBezTo>
                    <a:pt x="1158" y="917"/>
                    <a:pt x="1162" y="918"/>
                    <a:pt x="1166" y="919"/>
                  </a:cubicBezTo>
                  <a:cubicBezTo>
                    <a:pt x="1173" y="921"/>
                    <a:pt x="1179" y="920"/>
                    <a:pt x="1187" y="923"/>
                  </a:cubicBezTo>
                  <a:cubicBezTo>
                    <a:pt x="1194" y="925"/>
                    <a:pt x="1197" y="926"/>
                    <a:pt x="1203" y="929"/>
                  </a:cubicBezTo>
                  <a:cubicBezTo>
                    <a:pt x="1206" y="930"/>
                    <a:pt x="1210" y="932"/>
                    <a:pt x="1213" y="932"/>
                  </a:cubicBezTo>
                  <a:cubicBezTo>
                    <a:pt x="1214" y="932"/>
                    <a:pt x="1214" y="932"/>
                    <a:pt x="1215" y="932"/>
                  </a:cubicBezTo>
                  <a:cubicBezTo>
                    <a:pt x="1215" y="932"/>
                    <a:pt x="1215" y="932"/>
                    <a:pt x="1215" y="932"/>
                  </a:cubicBezTo>
                  <a:cubicBezTo>
                    <a:pt x="1221" y="932"/>
                    <a:pt x="1239" y="938"/>
                    <a:pt x="1246" y="940"/>
                  </a:cubicBezTo>
                  <a:cubicBezTo>
                    <a:pt x="1249" y="940"/>
                    <a:pt x="1270" y="943"/>
                    <a:pt x="1270" y="943"/>
                  </a:cubicBezTo>
                  <a:cubicBezTo>
                    <a:pt x="1271" y="944"/>
                    <a:pt x="1266" y="946"/>
                    <a:pt x="1266" y="946"/>
                  </a:cubicBezTo>
                  <a:lnTo>
                    <a:pt x="1277" y="947"/>
                  </a:lnTo>
                  <a:cubicBezTo>
                    <a:pt x="1278" y="947"/>
                    <a:pt x="1286" y="945"/>
                    <a:pt x="1288" y="945"/>
                  </a:cubicBezTo>
                  <a:lnTo>
                    <a:pt x="1288" y="945"/>
                  </a:lnTo>
                  <a:cubicBezTo>
                    <a:pt x="1289" y="946"/>
                    <a:pt x="1287" y="948"/>
                    <a:pt x="1289" y="949"/>
                  </a:cubicBezTo>
                  <a:cubicBezTo>
                    <a:pt x="1291" y="951"/>
                    <a:pt x="1298" y="953"/>
                    <a:pt x="1302" y="954"/>
                  </a:cubicBezTo>
                  <a:cubicBezTo>
                    <a:pt x="1308" y="954"/>
                    <a:pt x="1317" y="955"/>
                    <a:pt x="1317" y="959"/>
                  </a:cubicBezTo>
                  <a:lnTo>
                    <a:pt x="1317" y="959"/>
                  </a:lnTo>
                  <a:cubicBezTo>
                    <a:pt x="1317" y="958"/>
                    <a:pt x="1323" y="958"/>
                    <a:pt x="1323" y="957"/>
                  </a:cubicBezTo>
                  <a:lnTo>
                    <a:pt x="1323" y="957"/>
                  </a:lnTo>
                  <a:cubicBezTo>
                    <a:pt x="1325" y="961"/>
                    <a:pt x="1329" y="961"/>
                    <a:pt x="1337" y="964"/>
                  </a:cubicBezTo>
                  <a:cubicBezTo>
                    <a:pt x="1341" y="965"/>
                    <a:pt x="1347" y="968"/>
                    <a:pt x="1351" y="968"/>
                  </a:cubicBezTo>
                  <a:cubicBezTo>
                    <a:pt x="1353" y="968"/>
                    <a:pt x="1352" y="966"/>
                    <a:pt x="1353" y="966"/>
                  </a:cubicBezTo>
                  <a:cubicBezTo>
                    <a:pt x="1353" y="966"/>
                    <a:pt x="1354" y="966"/>
                    <a:pt x="1354" y="967"/>
                  </a:cubicBezTo>
                  <a:cubicBezTo>
                    <a:pt x="1363" y="969"/>
                    <a:pt x="1366" y="972"/>
                    <a:pt x="1374" y="974"/>
                  </a:cubicBezTo>
                  <a:cubicBezTo>
                    <a:pt x="1379" y="976"/>
                    <a:pt x="1398" y="981"/>
                    <a:pt x="1397" y="983"/>
                  </a:cubicBezTo>
                  <a:cubicBezTo>
                    <a:pt x="1399" y="984"/>
                    <a:pt x="1400" y="984"/>
                    <a:pt x="1401" y="984"/>
                  </a:cubicBezTo>
                  <a:cubicBezTo>
                    <a:pt x="1404" y="984"/>
                    <a:pt x="1401" y="981"/>
                    <a:pt x="1405" y="981"/>
                  </a:cubicBezTo>
                  <a:cubicBezTo>
                    <a:pt x="1405" y="981"/>
                    <a:pt x="1405" y="981"/>
                    <a:pt x="1406" y="981"/>
                  </a:cubicBezTo>
                  <a:cubicBezTo>
                    <a:pt x="1409" y="981"/>
                    <a:pt x="1412" y="985"/>
                    <a:pt x="1413" y="986"/>
                  </a:cubicBezTo>
                  <a:cubicBezTo>
                    <a:pt x="1415" y="987"/>
                    <a:pt x="1417" y="988"/>
                    <a:pt x="1420" y="989"/>
                  </a:cubicBezTo>
                  <a:cubicBezTo>
                    <a:pt x="1426" y="992"/>
                    <a:pt x="1453" y="994"/>
                    <a:pt x="1453" y="997"/>
                  </a:cubicBezTo>
                  <a:lnTo>
                    <a:pt x="1453" y="997"/>
                  </a:lnTo>
                  <a:cubicBezTo>
                    <a:pt x="1453" y="996"/>
                    <a:pt x="1457" y="992"/>
                    <a:pt x="1460" y="992"/>
                  </a:cubicBezTo>
                  <a:cubicBezTo>
                    <a:pt x="1460" y="992"/>
                    <a:pt x="1460" y="992"/>
                    <a:pt x="1461" y="992"/>
                  </a:cubicBezTo>
                  <a:cubicBezTo>
                    <a:pt x="1462" y="993"/>
                    <a:pt x="1464" y="995"/>
                    <a:pt x="1464" y="996"/>
                  </a:cubicBezTo>
                  <a:cubicBezTo>
                    <a:pt x="1465" y="997"/>
                    <a:pt x="1469" y="998"/>
                    <a:pt x="1469" y="999"/>
                  </a:cubicBezTo>
                  <a:cubicBezTo>
                    <a:pt x="1475" y="1002"/>
                    <a:pt x="1477" y="1002"/>
                    <a:pt x="1483" y="1003"/>
                  </a:cubicBezTo>
                  <a:cubicBezTo>
                    <a:pt x="1484" y="1003"/>
                    <a:pt x="1488" y="1004"/>
                    <a:pt x="1489" y="1005"/>
                  </a:cubicBezTo>
                  <a:cubicBezTo>
                    <a:pt x="1490" y="1008"/>
                    <a:pt x="1483" y="1009"/>
                    <a:pt x="1484" y="1010"/>
                  </a:cubicBezTo>
                  <a:cubicBezTo>
                    <a:pt x="1486" y="1011"/>
                    <a:pt x="1497" y="1011"/>
                    <a:pt x="1501" y="1012"/>
                  </a:cubicBezTo>
                  <a:cubicBezTo>
                    <a:pt x="1511" y="1014"/>
                    <a:pt x="1520" y="1019"/>
                    <a:pt x="1529" y="1023"/>
                  </a:cubicBezTo>
                  <a:cubicBezTo>
                    <a:pt x="1530" y="1023"/>
                    <a:pt x="1531" y="1023"/>
                    <a:pt x="1532" y="1023"/>
                  </a:cubicBezTo>
                  <a:cubicBezTo>
                    <a:pt x="1536" y="1023"/>
                    <a:pt x="1535" y="1019"/>
                    <a:pt x="1539" y="1019"/>
                  </a:cubicBezTo>
                  <a:cubicBezTo>
                    <a:pt x="1540" y="1019"/>
                    <a:pt x="1542" y="1019"/>
                    <a:pt x="1545" y="1022"/>
                  </a:cubicBezTo>
                  <a:cubicBezTo>
                    <a:pt x="1552" y="1026"/>
                    <a:pt x="1553" y="1029"/>
                    <a:pt x="1565" y="1031"/>
                  </a:cubicBezTo>
                  <a:cubicBezTo>
                    <a:pt x="1565" y="1031"/>
                    <a:pt x="1565" y="1031"/>
                    <a:pt x="1566" y="1031"/>
                  </a:cubicBezTo>
                  <a:cubicBezTo>
                    <a:pt x="1568" y="1031"/>
                    <a:pt x="1572" y="1030"/>
                    <a:pt x="1575" y="1030"/>
                  </a:cubicBezTo>
                  <a:cubicBezTo>
                    <a:pt x="1578" y="1030"/>
                    <a:pt x="1579" y="1031"/>
                    <a:pt x="1579" y="1033"/>
                  </a:cubicBezTo>
                  <a:cubicBezTo>
                    <a:pt x="1579" y="1037"/>
                    <a:pt x="1585" y="1038"/>
                    <a:pt x="1590" y="1038"/>
                  </a:cubicBezTo>
                  <a:cubicBezTo>
                    <a:pt x="1593" y="1038"/>
                    <a:pt x="1597" y="1038"/>
                    <a:pt x="1599" y="1037"/>
                  </a:cubicBezTo>
                  <a:cubicBezTo>
                    <a:pt x="1609" y="1037"/>
                    <a:pt x="1611" y="1043"/>
                    <a:pt x="1621" y="1046"/>
                  </a:cubicBezTo>
                  <a:cubicBezTo>
                    <a:pt x="1622" y="1047"/>
                    <a:pt x="1623" y="1047"/>
                    <a:pt x="1624" y="1047"/>
                  </a:cubicBezTo>
                  <a:cubicBezTo>
                    <a:pt x="1628" y="1047"/>
                    <a:pt x="1625" y="1042"/>
                    <a:pt x="1628" y="1041"/>
                  </a:cubicBezTo>
                  <a:cubicBezTo>
                    <a:pt x="1628" y="1041"/>
                    <a:pt x="1628" y="1041"/>
                    <a:pt x="1628" y="1041"/>
                  </a:cubicBezTo>
                  <a:cubicBezTo>
                    <a:pt x="1631" y="1041"/>
                    <a:pt x="1638" y="1049"/>
                    <a:pt x="1641" y="1049"/>
                  </a:cubicBezTo>
                  <a:cubicBezTo>
                    <a:pt x="1641" y="1049"/>
                    <a:pt x="1641" y="1049"/>
                    <a:pt x="1641" y="1049"/>
                  </a:cubicBezTo>
                  <a:cubicBezTo>
                    <a:pt x="1643" y="1049"/>
                    <a:pt x="1640" y="1046"/>
                    <a:pt x="1642" y="1045"/>
                  </a:cubicBezTo>
                  <a:lnTo>
                    <a:pt x="1642" y="1045"/>
                  </a:lnTo>
                  <a:cubicBezTo>
                    <a:pt x="1643" y="1045"/>
                    <a:pt x="1650" y="1047"/>
                    <a:pt x="1651" y="1048"/>
                  </a:cubicBezTo>
                  <a:cubicBezTo>
                    <a:pt x="1655" y="1052"/>
                    <a:pt x="1646" y="1052"/>
                    <a:pt x="1657" y="1057"/>
                  </a:cubicBezTo>
                  <a:cubicBezTo>
                    <a:pt x="1671" y="1062"/>
                    <a:pt x="1690" y="1067"/>
                    <a:pt x="1705" y="1070"/>
                  </a:cubicBezTo>
                  <a:cubicBezTo>
                    <a:pt x="1710" y="1070"/>
                    <a:pt x="1710" y="1070"/>
                    <a:pt x="1716" y="1071"/>
                  </a:cubicBezTo>
                  <a:cubicBezTo>
                    <a:pt x="1717" y="1071"/>
                    <a:pt x="1718" y="1071"/>
                    <a:pt x="1718" y="1071"/>
                  </a:cubicBezTo>
                  <a:cubicBezTo>
                    <a:pt x="1724" y="1071"/>
                    <a:pt x="1718" y="1077"/>
                    <a:pt x="1718" y="1078"/>
                  </a:cubicBezTo>
                  <a:cubicBezTo>
                    <a:pt x="1719" y="1078"/>
                    <a:pt x="1720" y="1078"/>
                    <a:pt x="1721" y="1078"/>
                  </a:cubicBezTo>
                  <a:cubicBezTo>
                    <a:pt x="1725" y="1078"/>
                    <a:pt x="1726" y="1075"/>
                    <a:pt x="1729" y="1075"/>
                  </a:cubicBezTo>
                  <a:cubicBezTo>
                    <a:pt x="1730" y="1075"/>
                    <a:pt x="1732" y="1076"/>
                    <a:pt x="1736" y="1078"/>
                  </a:cubicBezTo>
                  <a:cubicBezTo>
                    <a:pt x="1738" y="1079"/>
                    <a:pt x="1741" y="1080"/>
                    <a:pt x="1743" y="1080"/>
                  </a:cubicBezTo>
                  <a:cubicBezTo>
                    <a:pt x="1748" y="1082"/>
                    <a:pt x="1788" y="1087"/>
                    <a:pt x="1786" y="1091"/>
                  </a:cubicBezTo>
                  <a:lnTo>
                    <a:pt x="1804" y="1090"/>
                  </a:lnTo>
                  <a:lnTo>
                    <a:pt x="1804" y="1090"/>
                  </a:lnTo>
                  <a:cubicBezTo>
                    <a:pt x="1802" y="1093"/>
                    <a:pt x="1810" y="1096"/>
                    <a:pt x="1816" y="1098"/>
                  </a:cubicBezTo>
                  <a:cubicBezTo>
                    <a:pt x="1823" y="1100"/>
                    <a:pt x="1821" y="1102"/>
                    <a:pt x="1824" y="1105"/>
                  </a:cubicBezTo>
                  <a:cubicBezTo>
                    <a:pt x="1824" y="1105"/>
                    <a:pt x="1825" y="1105"/>
                    <a:pt x="1826" y="1105"/>
                  </a:cubicBezTo>
                  <a:cubicBezTo>
                    <a:pt x="1829" y="1105"/>
                    <a:pt x="1834" y="1103"/>
                    <a:pt x="1839" y="1103"/>
                  </a:cubicBezTo>
                  <a:cubicBezTo>
                    <a:pt x="1841" y="1103"/>
                    <a:pt x="1842" y="1103"/>
                    <a:pt x="1843" y="1104"/>
                  </a:cubicBezTo>
                  <a:cubicBezTo>
                    <a:pt x="1843" y="1105"/>
                    <a:pt x="1838" y="1109"/>
                    <a:pt x="1841" y="1111"/>
                  </a:cubicBezTo>
                  <a:cubicBezTo>
                    <a:pt x="1843" y="1112"/>
                    <a:pt x="1848" y="1112"/>
                    <a:pt x="1851" y="1112"/>
                  </a:cubicBezTo>
                  <a:cubicBezTo>
                    <a:pt x="1854" y="1112"/>
                    <a:pt x="1857" y="1112"/>
                    <a:pt x="1857" y="1111"/>
                  </a:cubicBezTo>
                  <a:cubicBezTo>
                    <a:pt x="1858" y="1110"/>
                    <a:pt x="1855" y="1108"/>
                    <a:pt x="1857" y="1108"/>
                  </a:cubicBezTo>
                  <a:lnTo>
                    <a:pt x="1857" y="1108"/>
                  </a:lnTo>
                  <a:cubicBezTo>
                    <a:pt x="1858" y="1108"/>
                    <a:pt x="1859" y="1108"/>
                    <a:pt x="1860" y="1108"/>
                  </a:cubicBezTo>
                  <a:cubicBezTo>
                    <a:pt x="1864" y="1109"/>
                    <a:pt x="1865" y="1110"/>
                    <a:pt x="1867" y="1112"/>
                  </a:cubicBezTo>
                  <a:cubicBezTo>
                    <a:pt x="1869" y="1115"/>
                    <a:pt x="1863" y="1117"/>
                    <a:pt x="1866" y="1119"/>
                  </a:cubicBezTo>
                  <a:cubicBezTo>
                    <a:pt x="1866" y="1120"/>
                    <a:pt x="1866" y="1120"/>
                    <a:pt x="1866" y="1120"/>
                  </a:cubicBezTo>
                  <a:cubicBezTo>
                    <a:pt x="1868" y="1120"/>
                    <a:pt x="1872" y="1118"/>
                    <a:pt x="1872" y="1118"/>
                  </a:cubicBezTo>
                  <a:cubicBezTo>
                    <a:pt x="1875" y="1118"/>
                    <a:pt x="1879" y="1119"/>
                    <a:pt x="1883" y="1119"/>
                  </a:cubicBezTo>
                  <a:cubicBezTo>
                    <a:pt x="1888" y="1120"/>
                    <a:pt x="1888" y="1122"/>
                    <a:pt x="1890" y="1122"/>
                  </a:cubicBezTo>
                  <a:cubicBezTo>
                    <a:pt x="1895" y="1122"/>
                    <a:pt x="1896" y="1121"/>
                    <a:pt x="1899" y="1120"/>
                  </a:cubicBezTo>
                  <a:cubicBezTo>
                    <a:pt x="1899" y="1120"/>
                    <a:pt x="1900" y="1120"/>
                    <a:pt x="1900" y="1120"/>
                  </a:cubicBezTo>
                  <a:cubicBezTo>
                    <a:pt x="1903" y="1120"/>
                    <a:pt x="1904" y="1126"/>
                    <a:pt x="1909" y="1126"/>
                  </a:cubicBezTo>
                  <a:cubicBezTo>
                    <a:pt x="1909" y="1126"/>
                    <a:pt x="1909" y="1126"/>
                    <a:pt x="1910" y="1126"/>
                  </a:cubicBezTo>
                  <a:cubicBezTo>
                    <a:pt x="1913" y="1126"/>
                    <a:pt x="1914" y="1125"/>
                    <a:pt x="1917" y="1125"/>
                  </a:cubicBezTo>
                  <a:cubicBezTo>
                    <a:pt x="1920" y="1126"/>
                    <a:pt x="1924" y="1126"/>
                    <a:pt x="1927" y="1127"/>
                  </a:cubicBezTo>
                  <a:lnTo>
                    <a:pt x="1927" y="1127"/>
                  </a:lnTo>
                  <a:cubicBezTo>
                    <a:pt x="1924" y="1126"/>
                    <a:pt x="1920" y="1126"/>
                    <a:pt x="1918" y="1126"/>
                  </a:cubicBezTo>
                  <a:cubicBezTo>
                    <a:pt x="1913" y="1126"/>
                    <a:pt x="1911" y="1127"/>
                    <a:pt x="1919" y="1130"/>
                  </a:cubicBezTo>
                  <a:cubicBezTo>
                    <a:pt x="1923" y="1131"/>
                    <a:pt x="1931" y="1133"/>
                    <a:pt x="1935" y="1133"/>
                  </a:cubicBezTo>
                  <a:cubicBezTo>
                    <a:pt x="1937" y="1133"/>
                    <a:pt x="1939" y="1132"/>
                    <a:pt x="1939" y="1132"/>
                  </a:cubicBezTo>
                  <a:lnTo>
                    <a:pt x="1939" y="1132"/>
                  </a:lnTo>
                  <a:cubicBezTo>
                    <a:pt x="1937" y="1137"/>
                    <a:pt x="1978" y="1147"/>
                    <a:pt x="1988" y="1149"/>
                  </a:cubicBezTo>
                  <a:cubicBezTo>
                    <a:pt x="1990" y="1150"/>
                    <a:pt x="1992" y="1150"/>
                    <a:pt x="1993" y="1150"/>
                  </a:cubicBezTo>
                  <a:cubicBezTo>
                    <a:pt x="1996" y="1150"/>
                    <a:pt x="1994" y="1147"/>
                    <a:pt x="1995" y="1145"/>
                  </a:cubicBezTo>
                  <a:cubicBezTo>
                    <a:pt x="1997" y="1144"/>
                    <a:pt x="1999" y="1144"/>
                    <a:pt x="2000" y="1144"/>
                  </a:cubicBezTo>
                  <a:cubicBezTo>
                    <a:pt x="2002" y="1144"/>
                    <a:pt x="2003" y="1145"/>
                    <a:pt x="2006" y="1147"/>
                  </a:cubicBezTo>
                  <a:cubicBezTo>
                    <a:pt x="2003" y="1153"/>
                    <a:pt x="2026" y="1162"/>
                    <a:pt x="2037" y="1166"/>
                  </a:cubicBezTo>
                  <a:cubicBezTo>
                    <a:pt x="2043" y="1167"/>
                    <a:pt x="2051" y="1169"/>
                    <a:pt x="2055" y="1169"/>
                  </a:cubicBezTo>
                  <a:cubicBezTo>
                    <a:pt x="2059" y="1168"/>
                    <a:pt x="2061" y="1168"/>
                    <a:pt x="2064" y="1168"/>
                  </a:cubicBezTo>
                  <a:cubicBezTo>
                    <a:pt x="2067" y="1168"/>
                    <a:pt x="2071" y="1169"/>
                    <a:pt x="2077" y="1171"/>
                  </a:cubicBezTo>
                  <a:cubicBezTo>
                    <a:pt x="2074" y="1170"/>
                    <a:pt x="2071" y="1169"/>
                    <a:pt x="2069" y="1169"/>
                  </a:cubicBezTo>
                  <a:cubicBezTo>
                    <a:pt x="2065" y="1169"/>
                    <a:pt x="2065" y="1171"/>
                    <a:pt x="2075" y="1174"/>
                  </a:cubicBezTo>
                  <a:lnTo>
                    <a:pt x="2105" y="1183"/>
                  </a:lnTo>
                  <a:cubicBezTo>
                    <a:pt x="2113" y="1185"/>
                    <a:pt x="2118" y="1186"/>
                    <a:pt x="2123" y="1186"/>
                  </a:cubicBezTo>
                  <a:cubicBezTo>
                    <a:pt x="2124" y="1186"/>
                    <a:pt x="2126" y="1186"/>
                    <a:pt x="2128" y="1185"/>
                  </a:cubicBezTo>
                  <a:lnTo>
                    <a:pt x="2128" y="1185"/>
                  </a:lnTo>
                  <a:cubicBezTo>
                    <a:pt x="2126" y="1186"/>
                    <a:pt x="2124" y="1187"/>
                    <a:pt x="2124" y="1189"/>
                  </a:cubicBezTo>
                  <a:cubicBezTo>
                    <a:pt x="2125" y="1191"/>
                    <a:pt x="2130" y="1193"/>
                    <a:pt x="2133" y="1193"/>
                  </a:cubicBezTo>
                  <a:cubicBezTo>
                    <a:pt x="2133" y="1193"/>
                    <a:pt x="2134" y="1193"/>
                    <a:pt x="2134" y="1193"/>
                  </a:cubicBezTo>
                  <a:cubicBezTo>
                    <a:pt x="2134" y="1192"/>
                    <a:pt x="2135" y="1192"/>
                    <a:pt x="2136" y="1192"/>
                  </a:cubicBezTo>
                  <a:cubicBezTo>
                    <a:pt x="2138" y="1192"/>
                    <a:pt x="2143" y="1194"/>
                    <a:pt x="2147" y="1195"/>
                  </a:cubicBezTo>
                  <a:cubicBezTo>
                    <a:pt x="2148" y="1196"/>
                    <a:pt x="2148" y="1196"/>
                    <a:pt x="2148" y="1196"/>
                  </a:cubicBezTo>
                  <a:cubicBezTo>
                    <a:pt x="2151" y="1196"/>
                    <a:pt x="2151" y="1194"/>
                    <a:pt x="2153" y="1194"/>
                  </a:cubicBezTo>
                  <a:cubicBezTo>
                    <a:pt x="2157" y="1194"/>
                    <a:pt x="2160" y="1197"/>
                    <a:pt x="2164" y="1199"/>
                  </a:cubicBezTo>
                  <a:cubicBezTo>
                    <a:pt x="2167" y="1200"/>
                    <a:pt x="2171" y="1202"/>
                    <a:pt x="2174" y="1202"/>
                  </a:cubicBezTo>
                  <a:cubicBezTo>
                    <a:pt x="2177" y="1203"/>
                    <a:pt x="2181" y="1204"/>
                    <a:pt x="2183" y="1204"/>
                  </a:cubicBezTo>
                  <a:cubicBezTo>
                    <a:pt x="2184" y="1204"/>
                    <a:pt x="2185" y="1204"/>
                    <a:pt x="2185" y="1203"/>
                  </a:cubicBezTo>
                  <a:cubicBezTo>
                    <a:pt x="2186" y="1203"/>
                    <a:pt x="2187" y="1203"/>
                    <a:pt x="2188" y="1203"/>
                  </a:cubicBezTo>
                  <a:cubicBezTo>
                    <a:pt x="2190" y="1203"/>
                    <a:pt x="2193" y="1204"/>
                    <a:pt x="2196" y="1205"/>
                  </a:cubicBezTo>
                  <a:cubicBezTo>
                    <a:pt x="2196" y="1208"/>
                    <a:pt x="2192" y="1208"/>
                    <a:pt x="2201" y="1209"/>
                  </a:cubicBezTo>
                  <a:cubicBezTo>
                    <a:pt x="2206" y="1209"/>
                    <a:pt x="2212" y="1210"/>
                    <a:pt x="2216" y="1211"/>
                  </a:cubicBezTo>
                  <a:cubicBezTo>
                    <a:pt x="2216" y="1211"/>
                    <a:pt x="2226" y="1211"/>
                    <a:pt x="2224" y="1213"/>
                  </a:cubicBezTo>
                  <a:cubicBezTo>
                    <a:pt x="2223" y="1213"/>
                    <a:pt x="2220" y="1213"/>
                    <a:pt x="2220" y="1215"/>
                  </a:cubicBezTo>
                  <a:cubicBezTo>
                    <a:pt x="2224" y="1215"/>
                    <a:pt x="2226" y="1216"/>
                    <a:pt x="2227" y="1216"/>
                  </a:cubicBezTo>
                  <a:cubicBezTo>
                    <a:pt x="2229" y="1216"/>
                    <a:pt x="2230" y="1215"/>
                    <a:pt x="2233" y="1215"/>
                  </a:cubicBezTo>
                  <a:cubicBezTo>
                    <a:pt x="2233" y="1215"/>
                    <a:pt x="2235" y="1215"/>
                    <a:pt x="2236" y="1215"/>
                  </a:cubicBezTo>
                  <a:cubicBezTo>
                    <a:pt x="2240" y="1215"/>
                    <a:pt x="2245" y="1216"/>
                    <a:pt x="2247" y="1218"/>
                  </a:cubicBezTo>
                  <a:cubicBezTo>
                    <a:pt x="2249" y="1222"/>
                    <a:pt x="2243" y="1222"/>
                    <a:pt x="2254" y="1225"/>
                  </a:cubicBezTo>
                  <a:cubicBezTo>
                    <a:pt x="2259" y="1228"/>
                    <a:pt x="2266" y="1231"/>
                    <a:pt x="2271" y="1233"/>
                  </a:cubicBezTo>
                  <a:cubicBezTo>
                    <a:pt x="2272" y="1233"/>
                    <a:pt x="2273" y="1233"/>
                    <a:pt x="2274" y="1233"/>
                  </a:cubicBezTo>
                  <a:cubicBezTo>
                    <a:pt x="2276" y="1233"/>
                    <a:pt x="2274" y="1231"/>
                    <a:pt x="2274" y="1230"/>
                  </a:cubicBezTo>
                  <a:cubicBezTo>
                    <a:pt x="2275" y="1230"/>
                    <a:pt x="2276" y="1229"/>
                    <a:pt x="2278" y="1229"/>
                  </a:cubicBezTo>
                  <a:cubicBezTo>
                    <a:pt x="2280" y="1229"/>
                    <a:pt x="2283" y="1230"/>
                    <a:pt x="2285" y="1231"/>
                  </a:cubicBezTo>
                  <a:cubicBezTo>
                    <a:pt x="2286" y="1233"/>
                    <a:pt x="2293" y="1236"/>
                    <a:pt x="2296" y="1236"/>
                  </a:cubicBezTo>
                  <a:cubicBezTo>
                    <a:pt x="2296" y="1236"/>
                    <a:pt x="2296" y="1236"/>
                    <a:pt x="2296" y="1236"/>
                  </a:cubicBezTo>
                  <a:lnTo>
                    <a:pt x="2296" y="1236"/>
                  </a:lnTo>
                  <a:cubicBezTo>
                    <a:pt x="2295" y="1241"/>
                    <a:pt x="2321" y="1243"/>
                    <a:pt x="2326" y="1245"/>
                  </a:cubicBezTo>
                  <a:cubicBezTo>
                    <a:pt x="2332" y="1246"/>
                    <a:pt x="2331" y="1247"/>
                    <a:pt x="2336" y="1249"/>
                  </a:cubicBezTo>
                  <a:cubicBezTo>
                    <a:pt x="2341" y="1251"/>
                    <a:pt x="2347" y="1253"/>
                    <a:pt x="2353" y="1255"/>
                  </a:cubicBezTo>
                  <a:cubicBezTo>
                    <a:pt x="2357" y="1256"/>
                    <a:pt x="2387" y="1264"/>
                    <a:pt x="2386" y="1266"/>
                  </a:cubicBezTo>
                  <a:cubicBezTo>
                    <a:pt x="2389" y="1267"/>
                    <a:pt x="2392" y="1268"/>
                    <a:pt x="2393" y="1268"/>
                  </a:cubicBezTo>
                  <a:cubicBezTo>
                    <a:pt x="2395" y="1268"/>
                    <a:pt x="2396" y="1267"/>
                    <a:pt x="2397" y="1265"/>
                  </a:cubicBezTo>
                  <a:cubicBezTo>
                    <a:pt x="2397" y="1265"/>
                    <a:pt x="2401" y="1264"/>
                    <a:pt x="2404" y="1264"/>
                  </a:cubicBezTo>
                  <a:cubicBezTo>
                    <a:pt x="2405" y="1264"/>
                    <a:pt x="2407" y="1264"/>
                    <a:pt x="2408" y="1264"/>
                  </a:cubicBezTo>
                  <a:cubicBezTo>
                    <a:pt x="2407" y="1264"/>
                    <a:pt x="2409" y="1270"/>
                    <a:pt x="2411" y="1270"/>
                  </a:cubicBezTo>
                  <a:cubicBezTo>
                    <a:pt x="2414" y="1274"/>
                    <a:pt x="2421" y="1276"/>
                    <a:pt x="2426" y="1276"/>
                  </a:cubicBezTo>
                  <a:cubicBezTo>
                    <a:pt x="2432" y="1277"/>
                    <a:pt x="2437" y="1277"/>
                    <a:pt x="2442" y="1278"/>
                  </a:cubicBezTo>
                  <a:cubicBezTo>
                    <a:pt x="2443" y="1278"/>
                    <a:pt x="2446" y="1282"/>
                    <a:pt x="2447" y="1282"/>
                  </a:cubicBezTo>
                  <a:cubicBezTo>
                    <a:pt x="2448" y="1283"/>
                    <a:pt x="2450" y="1283"/>
                    <a:pt x="2451" y="1283"/>
                  </a:cubicBezTo>
                  <a:cubicBezTo>
                    <a:pt x="2455" y="1283"/>
                    <a:pt x="2458" y="1280"/>
                    <a:pt x="2462" y="1280"/>
                  </a:cubicBezTo>
                  <a:cubicBezTo>
                    <a:pt x="2463" y="1280"/>
                    <a:pt x="2463" y="1280"/>
                    <a:pt x="2464" y="1280"/>
                  </a:cubicBezTo>
                  <a:cubicBezTo>
                    <a:pt x="2474" y="1283"/>
                    <a:pt x="2462" y="1286"/>
                    <a:pt x="2468" y="1289"/>
                  </a:cubicBezTo>
                  <a:cubicBezTo>
                    <a:pt x="2480" y="1293"/>
                    <a:pt x="2494" y="1291"/>
                    <a:pt x="2504" y="1292"/>
                  </a:cubicBezTo>
                  <a:cubicBezTo>
                    <a:pt x="2506" y="1293"/>
                    <a:pt x="2529" y="1298"/>
                    <a:pt x="2519" y="1298"/>
                  </a:cubicBezTo>
                  <a:cubicBezTo>
                    <a:pt x="2516" y="1297"/>
                    <a:pt x="2513" y="1296"/>
                    <a:pt x="2511" y="1296"/>
                  </a:cubicBezTo>
                  <a:cubicBezTo>
                    <a:pt x="2508" y="1296"/>
                    <a:pt x="2508" y="1298"/>
                    <a:pt x="2515" y="1301"/>
                  </a:cubicBezTo>
                  <a:cubicBezTo>
                    <a:pt x="2518" y="1302"/>
                    <a:pt x="2525" y="1304"/>
                    <a:pt x="2529" y="1304"/>
                  </a:cubicBezTo>
                  <a:cubicBezTo>
                    <a:pt x="2530" y="1304"/>
                    <a:pt x="2531" y="1303"/>
                    <a:pt x="2530" y="1303"/>
                  </a:cubicBezTo>
                  <a:cubicBezTo>
                    <a:pt x="2530" y="1302"/>
                    <a:pt x="2525" y="1298"/>
                    <a:pt x="2529" y="1298"/>
                  </a:cubicBezTo>
                  <a:lnTo>
                    <a:pt x="2529" y="1298"/>
                  </a:lnTo>
                  <a:cubicBezTo>
                    <a:pt x="2529" y="1298"/>
                    <a:pt x="2543" y="1310"/>
                    <a:pt x="2549" y="1310"/>
                  </a:cubicBezTo>
                  <a:cubicBezTo>
                    <a:pt x="2549" y="1310"/>
                    <a:pt x="2549" y="1310"/>
                    <a:pt x="2550" y="1310"/>
                  </a:cubicBezTo>
                  <a:cubicBezTo>
                    <a:pt x="2551" y="1308"/>
                    <a:pt x="2550" y="1305"/>
                    <a:pt x="2551" y="1305"/>
                  </a:cubicBezTo>
                  <a:cubicBezTo>
                    <a:pt x="2553" y="1303"/>
                    <a:pt x="2557" y="1304"/>
                    <a:pt x="2558" y="1303"/>
                  </a:cubicBezTo>
                  <a:cubicBezTo>
                    <a:pt x="2561" y="1308"/>
                    <a:pt x="2560" y="1310"/>
                    <a:pt x="2574" y="1314"/>
                  </a:cubicBezTo>
                  <a:cubicBezTo>
                    <a:pt x="2576" y="1315"/>
                    <a:pt x="2582" y="1316"/>
                    <a:pt x="2584" y="1316"/>
                  </a:cubicBezTo>
                  <a:cubicBezTo>
                    <a:pt x="2587" y="1316"/>
                    <a:pt x="2588" y="1315"/>
                    <a:pt x="2583" y="1312"/>
                  </a:cubicBezTo>
                  <a:lnTo>
                    <a:pt x="2583" y="1312"/>
                  </a:lnTo>
                  <a:lnTo>
                    <a:pt x="2592" y="1315"/>
                  </a:lnTo>
                  <a:cubicBezTo>
                    <a:pt x="2597" y="1318"/>
                    <a:pt x="2598" y="1320"/>
                    <a:pt x="2605" y="1324"/>
                  </a:cubicBezTo>
                  <a:cubicBezTo>
                    <a:pt x="2613" y="1327"/>
                    <a:pt x="2623" y="1331"/>
                    <a:pt x="2627" y="1331"/>
                  </a:cubicBezTo>
                  <a:cubicBezTo>
                    <a:pt x="2628" y="1331"/>
                    <a:pt x="2628" y="1331"/>
                    <a:pt x="2628" y="1331"/>
                  </a:cubicBezTo>
                  <a:cubicBezTo>
                    <a:pt x="2629" y="1331"/>
                    <a:pt x="2629" y="1330"/>
                    <a:pt x="2629" y="1330"/>
                  </a:cubicBezTo>
                  <a:cubicBezTo>
                    <a:pt x="2618" y="1322"/>
                    <a:pt x="2609" y="1317"/>
                    <a:pt x="2611" y="1317"/>
                  </a:cubicBezTo>
                  <a:lnTo>
                    <a:pt x="2611" y="1317"/>
                  </a:lnTo>
                  <a:cubicBezTo>
                    <a:pt x="2612" y="1317"/>
                    <a:pt x="2613" y="1317"/>
                    <a:pt x="2615" y="1318"/>
                  </a:cubicBezTo>
                  <a:cubicBezTo>
                    <a:pt x="2620" y="1320"/>
                    <a:pt x="2622" y="1321"/>
                    <a:pt x="2623" y="1321"/>
                  </a:cubicBezTo>
                  <a:cubicBezTo>
                    <a:pt x="2624" y="1321"/>
                    <a:pt x="2621" y="1319"/>
                    <a:pt x="2617" y="1316"/>
                  </a:cubicBezTo>
                  <a:cubicBezTo>
                    <a:pt x="2610" y="1312"/>
                    <a:pt x="2600" y="1306"/>
                    <a:pt x="2598" y="1303"/>
                  </a:cubicBezTo>
                  <a:cubicBezTo>
                    <a:pt x="2593" y="1299"/>
                    <a:pt x="2595" y="1296"/>
                    <a:pt x="2588" y="1291"/>
                  </a:cubicBezTo>
                  <a:cubicBezTo>
                    <a:pt x="2586" y="1290"/>
                    <a:pt x="2575" y="1284"/>
                    <a:pt x="2575" y="1284"/>
                  </a:cubicBezTo>
                  <a:cubicBezTo>
                    <a:pt x="2575" y="1282"/>
                    <a:pt x="2581" y="1285"/>
                    <a:pt x="2575" y="1278"/>
                  </a:cubicBezTo>
                  <a:cubicBezTo>
                    <a:pt x="2572" y="1275"/>
                    <a:pt x="2565" y="1267"/>
                    <a:pt x="2562" y="1267"/>
                  </a:cubicBezTo>
                  <a:cubicBezTo>
                    <a:pt x="2562" y="1267"/>
                    <a:pt x="2562" y="1267"/>
                    <a:pt x="2562" y="1267"/>
                  </a:cubicBezTo>
                  <a:cubicBezTo>
                    <a:pt x="2559" y="1267"/>
                    <a:pt x="2555" y="1262"/>
                    <a:pt x="2550" y="1258"/>
                  </a:cubicBezTo>
                  <a:cubicBezTo>
                    <a:pt x="2548" y="1256"/>
                    <a:pt x="2544" y="1257"/>
                    <a:pt x="2539" y="1253"/>
                  </a:cubicBezTo>
                  <a:lnTo>
                    <a:pt x="2539" y="1253"/>
                  </a:lnTo>
                  <a:lnTo>
                    <a:pt x="2541" y="1258"/>
                  </a:lnTo>
                  <a:cubicBezTo>
                    <a:pt x="2538" y="1257"/>
                    <a:pt x="2536" y="1257"/>
                    <a:pt x="2532" y="1252"/>
                  </a:cubicBezTo>
                  <a:cubicBezTo>
                    <a:pt x="2533" y="1252"/>
                    <a:pt x="2533" y="1251"/>
                    <a:pt x="2535" y="1251"/>
                  </a:cubicBezTo>
                  <a:cubicBezTo>
                    <a:pt x="2536" y="1251"/>
                    <a:pt x="2537" y="1251"/>
                    <a:pt x="2539" y="1253"/>
                  </a:cubicBezTo>
                  <a:lnTo>
                    <a:pt x="2542" y="1250"/>
                  </a:lnTo>
                  <a:cubicBezTo>
                    <a:pt x="2539" y="1247"/>
                    <a:pt x="2535" y="1244"/>
                    <a:pt x="2533" y="1244"/>
                  </a:cubicBezTo>
                  <a:cubicBezTo>
                    <a:pt x="2533" y="1244"/>
                    <a:pt x="2532" y="1244"/>
                    <a:pt x="2532" y="1244"/>
                  </a:cubicBezTo>
                  <a:cubicBezTo>
                    <a:pt x="2528" y="1243"/>
                    <a:pt x="2527" y="1242"/>
                    <a:pt x="2525" y="1237"/>
                  </a:cubicBezTo>
                  <a:cubicBezTo>
                    <a:pt x="2523" y="1235"/>
                    <a:pt x="2522" y="1234"/>
                    <a:pt x="2521" y="1234"/>
                  </a:cubicBezTo>
                  <a:cubicBezTo>
                    <a:pt x="2520" y="1234"/>
                    <a:pt x="2520" y="1234"/>
                    <a:pt x="2520" y="1235"/>
                  </a:cubicBezTo>
                  <a:cubicBezTo>
                    <a:pt x="2520" y="1235"/>
                    <a:pt x="2519" y="1235"/>
                    <a:pt x="2519" y="1235"/>
                  </a:cubicBezTo>
                  <a:cubicBezTo>
                    <a:pt x="2516" y="1235"/>
                    <a:pt x="2512" y="1232"/>
                    <a:pt x="2510" y="1229"/>
                  </a:cubicBezTo>
                  <a:lnTo>
                    <a:pt x="2515" y="1224"/>
                  </a:lnTo>
                  <a:lnTo>
                    <a:pt x="2515" y="1224"/>
                  </a:lnTo>
                  <a:cubicBezTo>
                    <a:pt x="2515" y="1224"/>
                    <a:pt x="2515" y="1224"/>
                    <a:pt x="2515" y="1224"/>
                  </a:cubicBezTo>
                  <a:cubicBezTo>
                    <a:pt x="2511" y="1224"/>
                    <a:pt x="2500" y="1215"/>
                    <a:pt x="2497" y="1212"/>
                  </a:cubicBezTo>
                  <a:cubicBezTo>
                    <a:pt x="2491" y="1207"/>
                    <a:pt x="2493" y="1205"/>
                    <a:pt x="2489" y="1202"/>
                  </a:cubicBezTo>
                  <a:cubicBezTo>
                    <a:pt x="2474" y="1184"/>
                    <a:pt x="2456" y="1168"/>
                    <a:pt x="2440" y="1153"/>
                  </a:cubicBezTo>
                  <a:cubicBezTo>
                    <a:pt x="2440" y="1153"/>
                    <a:pt x="2440" y="1150"/>
                    <a:pt x="2437" y="1147"/>
                  </a:cubicBezTo>
                  <a:lnTo>
                    <a:pt x="2428" y="1140"/>
                  </a:lnTo>
                  <a:lnTo>
                    <a:pt x="2399" y="1116"/>
                  </a:lnTo>
                  <a:cubicBezTo>
                    <a:pt x="2386" y="1105"/>
                    <a:pt x="2373" y="1093"/>
                    <a:pt x="2360" y="1083"/>
                  </a:cubicBezTo>
                  <a:cubicBezTo>
                    <a:pt x="2355" y="1079"/>
                    <a:pt x="2350" y="1075"/>
                    <a:pt x="2346" y="1074"/>
                  </a:cubicBezTo>
                  <a:cubicBezTo>
                    <a:pt x="2343" y="1073"/>
                    <a:pt x="2339" y="1069"/>
                    <a:pt x="2337" y="1066"/>
                  </a:cubicBezTo>
                  <a:lnTo>
                    <a:pt x="2337" y="1066"/>
                  </a:lnTo>
                  <a:cubicBezTo>
                    <a:pt x="2338" y="1068"/>
                    <a:pt x="2339" y="1068"/>
                    <a:pt x="2340" y="1068"/>
                  </a:cubicBezTo>
                  <a:cubicBezTo>
                    <a:pt x="2340" y="1068"/>
                    <a:pt x="2340" y="1068"/>
                    <a:pt x="2339" y="1066"/>
                  </a:cubicBezTo>
                  <a:cubicBezTo>
                    <a:pt x="2332" y="1059"/>
                    <a:pt x="2324" y="1052"/>
                    <a:pt x="2317" y="1046"/>
                  </a:cubicBezTo>
                  <a:cubicBezTo>
                    <a:pt x="2314" y="1043"/>
                    <a:pt x="2306" y="1035"/>
                    <a:pt x="2303" y="1035"/>
                  </a:cubicBezTo>
                  <a:cubicBezTo>
                    <a:pt x="2303" y="1035"/>
                    <a:pt x="2303" y="1035"/>
                    <a:pt x="2303" y="1035"/>
                  </a:cubicBezTo>
                  <a:cubicBezTo>
                    <a:pt x="2301" y="1035"/>
                    <a:pt x="2300" y="1039"/>
                    <a:pt x="2299" y="1040"/>
                  </a:cubicBezTo>
                  <a:cubicBezTo>
                    <a:pt x="2293" y="1035"/>
                    <a:pt x="2295" y="1030"/>
                    <a:pt x="2296" y="1029"/>
                  </a:cubicBezTo>
                  <a:cubicBezTo>
                    <a:pt x="2298" y="1026"/>
                    <a:pt x="2291" y="1022"/>
                    <a:pt x="2285" y="1016"/>
                  </a:cubicBezTo>
                  <a:cubicBezTo>
                    <a:pt x="2277" y="1009"/>
                    <a:pt x="2268" y="1002"/>
                    <a:pt x="2262" y="995"/>
                  </a:cubicBezTo>
                  <a:cubicBezTo>
                    <a:pt x="2261" y="993"/>
                    <a:pt x="2260" y="990"/>
                    <a:pt x="2260" y="989"/>
                  </a:cubicBezTo>
                  <a:cubicBezTo>
                    <a:pt x="2255" y="986"/>
                    <a:pt x="2252" y="986"/>
                    <a:pt x="2248" y="983"/>
                  </a:cubicBezTo>
                  <a:cubicBezTo>
                    <a:pt x="2240" y="979"/>
                    <a:pt x="2234" y="968"/>
                    <a:pt x="2227" y="961"/>
                  </a:cubicBezTo>
                  <a:cubicBezTo>
                    <a:pt x="2221" y="954"/>
                    <a:pt x="2218" y="955"/>
                    <a:pt x="2212" y="954"/>
                  </a:cubicBezTo>
                  <a:cubicBezTo>
                    <a:pt x="2202" y="952"/>
                    <a:pt x="2209" y="947"/>
                    <a:pt x="2210" y="947"/>
                  </a:cubicBezTo>
                  <a:cubicBezTo>
                    <a:pt x="2210" y="942"/>
                    <a:pt x="2199" y="940"/>
                    <a:pt x="2197" y="939"/>
                  </a:cubicBezTo>
                  <a:cubicBezTo>
                    <a:pt x="2189" y="935"/>
                    <a:pt x="2191" y="930"/>
                    <a:pt x="2187" y="925"/>
                  </a:cubicBezTo>
                  <a:cubicBezTo>
                    <a:pt x="2183" y="919"/>
                    <a:pt x="2176" y="913"/>
                    <a:pt x="2170" y="909"/>
                  </a:cubicBezTo>
                  <a:cubicBezTo>
                    <a:pt x="2166" y="906"/>
                    <a:pt x="2145" y="890"/>
                    <a:pt x="2148" y="887"/>
                  </a:cubicBezTo>
                  <a:cubicBezTo>
                    <a:pt x="2144" y="883"/>
                    <a:pt x="2138" y="878"/>
                    <a:pt x="2134" y="875"/>
                  </a:cubicBezTo>
                  <a:cubicBezTo>
                    <a:pt x="2117" y="862"/>
                    <a:pt x="2101" y="847"/>
                    <a:pt x="2083" y="834"/>
                  </a:cubicBezTo>
                  <a:cubicBezTo>
                    <a:pt x="2079" y="829"/>
                    <a:pt x="2073" y="826"/>
                    <a:pt x="2070" y="826"/>
                  </a:cubicBezTo>
                  <a:cubicBezTo>
                    <a:pt x="2069" y="826"/>
                    <a:pt x="2069" y="826"/>
                    <a:pt x="2068" y="826"/>
                  </a:cubicBezTo>
                  <a:lnTo>
                    <a:pt x="2068" y="826"/>
                  </a:lnTo>
                  <a:cubicBezTo>
                    <a:pt x="2069" y="825"/>
                    <a:pt x="2073" y="824"/>
                    <a:pt x="2070" y="820"/>
                  </a:cubicBezTo>
                  <a:cubicBezTo>
                    <a:pt x="2068" y="816"/>
                    <a:pt x="2065" y="816"/>
                    <a:pt x="2062" y="813"/>
                  </a:cubicBezTo>
                  <a:cubicBezTo>
                    <a:pt x="2061" y="811"/>
                    <a:pt x="2059" y="809"/>
                    <a:pt x="2057" y="808"/>
                  </a:cubicBezTo>
                  <a:cubicBezTo>
                    <a:pt x="2050" y="800"/>
                    <a:pt x="2043" y="793"/>
                    <a:pt x="2034" y="785"/>
                  </a:cubicBezTo>
                  <a:cubicBezTo>
                    <a:pt x="2033" y="784"/>
                    <a:pt x="2027" y="781"/>
                    <a:pt x="2023" y="777"/>
                  </a:cubicBezTo>
                  <a:cubicBezTo>
                    <a:pt x="2019" y="773"/>
                    <a:pt x="2015" y="770"/>
                    <a:pt x="2015" y="769"/>
                  </a:cubicBezTo>
                  <a:cubicBezTo>
                    <a:pt x="2009" y="769"/>
                    <a:pt x="2008" y="775"/>
                    <a:pt x="2002" y="775"/>
                  </a:cubicBezTo>
                  <a:cubicBezTo>
                    <a:pt x="2000" y="775"/>
                    <a:pt x="1994" y="764"/>
                    <a:pt x="1999" y="764"/>
                  </a:cubicBezTo>
                  <a:cubicBezTo>
                    <a:pt x="2000" y="764"/>
                    <a:pt x="2000" y="764"/>
                    <a:pt x="2001" y="764"/>
                  </a:cubicBezTo>
                  <a:cubicBezTo>
                    <a:pt x="2003" y="765"/>
                    <a:pt x="2004" y="765"/>
                    <a:pt x="2005" y="765"/>
                  </a:cubicBezTo>
                  <a:cubicBezTo>
                    <a:pt x="2008" y="765"/>
                    <a:pt x="2005" y="761"/>
                    <a:pt x="1999" y="755"/>
                  </a:cubicBezTo>
                  <a:cubicBezTo>
                    <a:pt x="1995" y="752"/>
                    <a:pt x="1990" y="747"/>
                    <a:pt x="1986" y="746"/>
                  </a:cubicBezTo>
                  <a:cubicBezTo>
                    <a:pt x="1984" y="745"/>
                    <a:pt x="1985" y="747"/>
                    <a:pt x="1981" y="742"/>
                  </a:cubicBezTo>
                  <a:cubicBezTo>
                    <a:pt x="1978" y="739"/>
                    <a:pt x="1968" y="723"/>
                    <a:pt x="1972" y="723"/>
                  </a:cubicBezTo>
                  <a:cubicBezTo>
                    <a:pt x="1966" y="722"/>
                    <a:pt x="1965" y="720"/>
                    <a:pt x="1958" y="714"/>
                  </a:cubicBezTo>
                  <a:cubicBezTo>
                    <a:pt x="1951" y="709"/>
                    <a:pt x="1946" y="705"/>
                    <a:pt x="1940" y="700"/>
                  </a:cubicBezTo>
                  <a:cubicBezTo>
                    <a:pt x="1938" y="699"/>
                    <a:pt x="1931" y="697"/>
                    <a:pt x="1931" y="695"/>
                  </a:cubicBezTo>
                  <a:cubicBezTo>
                    <a:pt x="1930" y="693"/>
                    <a:pt x="1930" y="690"/>
                    <a:pt x="1928" y="688"/>
                  </a:cubicBezTo>
                  <a:cubicBezTo>
                    <a:pt x="1924" y="684"/>
                    <a:pt x="1919" y="682"/>
                    <a:pt x="1916" y="679"/>
                  </a:cubicBezTo>
                  <a:lnTo>
                    <a:pt x="1903" y="666"/>
                  </a:lnTo>
                  <a:cubicBezTo>
                    <a:pt x="1900" y="662"/>
                    <a:pt x="1897" y="661"/>
                    <a:pt x="1895" y="661"/>
                  </a:cubicBezTo>
                  <a:cubicBezTo>
                    <a:pt x="1894" y="661"/>
                    <a:pt x="1892" y="661"/>
                    <a:pt x="1891" y="661"/>
                  </a:cubicBezTo>
                  <a:cubicBezTo>
                    <a:pt x="1891" y="661"/>
                    <a:pt x="1891" y="661"/>
                    <a:pt x="1890" y="661"/>
                  </a:cubicBezTo>
                  <a:cubicBezTo>
                    <a:pt x="1889" y="661"/>
                    <a:pt x="1885" y="659"/>
                    <a:pt x="1882" y="657"/>
                  </a:cubicBezTo>
                  <a:cubicBezTo>
                    <a:pt x="1885" y="653"/>
                    <a:pt x="1888" y="653"/>
                    <a:pt x="1879" y="645"/>
                  </a:cubicBezTo>
                  <a:cubicBezTo>
                    <a:pt x="1865" y="631"/>
                    <a:pt x="1850" y="617"/>
                    <a:pt x="1834" y="604"/>
                  </a:cubicBezTo>
                  <a:cubicBezTo>
                    <a:pt x="1834" y="604"/>
                    <a:pt x="1821" y="592"/>
                    <a:pt x="1820" y="592"/>
                  </a:cubicBezTo>
                  <a:lnTo>
                    <a:pt x="1820" y="592"/>
                  </a:lnTo>
                  <a:cubicBezTo>
                    <a:pt x="1819" y="592"/>
                    <a:pt x="1819" y="592"/>
                    <a:pt x="1820" y="592"/>
                  </a:cubicBezTo>
                  <a:cubicBezTo>
                    <a:pt x="1820" y="593"/>
                    <a:pt x="1820" y="594"/>
                    <a:pt x="1819" y="594"/>
                  </a:cubicBezTo>
                  <a:cubicBezTo>
                    <a:pt x="1817" y="594"/>
                    <a:pt x="1811" y="589"/>
                    <a:pt x="1809" y="586"/>
                  </a:cubicBezTo>
                  <a:cubicBezTo>
                    <a:pt x="1806" y="582"/>
                    <a:pt x="1810" y="582"/>
                    <a:pt x="1808" y="580"/>
                  </a:cubicBezTo>
                  <a:cubicBezTo>
                    <a:pt x="1806" y="578"/>
                    <a:pt x="1804" y="575"/>
                    <a:pt x="1801" y="573"/>
                  </a:cubicBezTo>
                  <a:cubicBezTo>
                    <a:pt x="1798" y="569"/>
                    <a:pt x="1787" y="558"/>
                    <a:pt x="1782" y="557"/>
                  </a:cubicBezTo>
                  <a:cubicBezTo>
                    <a:pt x="1779" y="555"/>
                    <a:pt x="1776" y="552"/>
                    <a:pt x="1771" y="548"/>
                  </a:cubicBezTo>
                  <a:cubicBezTo>
                    <a:pt x="1768" y="546"/>
                    <a:pt x="1763" y="545"/>
                    <a:pt x="1761" y="544"/>
                  </a:cubicBezTo>
                  <a:cubicBezTo>
                    <a:pt x="1759" y="542"/>
                    <a:pt x="1760" y="540"/>
                    <a:pt x="1758" y="538"/>
                  </a:cubicBezTo>
                  <a:cubicBezTo>
                    <a:pt x="1756" y="533"/>
                    <a:pt x="1751" y="528"/>
                    <a:pt x="1745" y="523"/>
                  </a:cubicBezTo>
                  <a:cubicBezTo>
                    <a:pt x="1738" y="516"/>
                    <a:pt x="1729" y="508"/>
                    <a:pt x="1721" y="502"/>
                  </a:cubicBezTo>
                  <a:cubicBezTo>
                    <a:pt x="1718" y="500"/>
                    <a:pt x="1716" y="499"/>
                    <a:pt x="1714" y="499"/>
                  </a:cubicBezTo>
                  <a:cubicBezTo>
                    <a:pt x="1713" y="499"/>
                    <a:pt x="1713" y="499"/>
                    <a:pt x="1712" y="500"/>
                  </a:cubicBezTo>
                  <a:cubicBezTo>
                    <a:pt x="1712" y="499"/>
                    <a:pt x="1711" y="499"/>
                    <a:pt x="1711" y="499"/>
                  </a:cubicBezTo>
                  <a:lnTo>
                    <a:pt x="1711" y="499"/>
                  </a:lnTo>
                  <a:cubicBezTo>
                    <a:pt x="1712" y="496"/>
                    <a:pt x="1710" y="493"/>
                    <a:pt x="1706" y="491"/>
                  </a:cubicBezTo>
                  <a:cubicBezTo>
                    <a:pt x="1703" y="490"/>
                    <a:pt x="1691" y="485"/>
                    <a:pt x="1687" y="485"/>
                  </a:cubicBezTo>
                  <a:cubicBezTo>
                    <a:pt x="1687" y="485"/>
                    <a:pt x="1687" y="485"/>
                    <a:pt x="1687" y="486"/>
                  </a:cubicBezTo>
                  <a:cubicBezTo>
                    <a:pt x="1684" y="487"/>
                    <a:pt x="1683" y="488"/>
                    <a:pt x="1680" y="488"/>
                  </a:cubicBezTo>
                  <a:cubicBezTo>
                    <a:pt x="1678" y="488"/>
                    <a:pt x="1675" y="487"/>
                    <a:pt x="1670" y="485"/>
                  </a:cubicBezTo>
                  <a:cubicBezTo>
                    <a:pt x="1661" y="480"/>
                    <a:pt x="1649" y="477"/>
                    <a:pt x="1639" y="474"/>
                  </a:cubicBezTo>
                  <a:cubicBezTo>
                    <a:pt x="1637" y="474"/>
                    <a:pt x="1635" y="474"/>
                    <a:pt x="1633" y="474"/>
                  </a:cubicBezTo>
                  <a:cubicBezTo>
                    <a:pt x="1630" y="474"/>
                    <a:pt x="1627" y="474"/>
                    <a:pt x="1625" y="474"/>
                  </a:cubicBezTo>
                  <a:cubicBezTo>
                    <a:pt x="1623" y="474"/>
                    <a:pt x="1622" y="474"/>
                    <a:pt x="1621" y="473"/>
                  </a:cubicBezTo>
                  <a:cubicBezTo>
                    <a:pt x="1612" y="470"/>
                    <a:pt x="1614" y="464"/>
                    <a:pt x="1603" y="459"/>
                  </a:cubicBezTo>
                  <a:cubicBezTo>
                    <a:pt x="1602" y="459"/>
                    <a:pt x="1602" y="459"/>
                    <a:pt x="1601" y="459"/>
                  </a:cubicBezTo>
                  <a:cubicBezTo>
                    <a:pt x="1598" y="459"/>
                    <a:pt x="1600" y="463"/>
                    <a:pt x="1600" y="464"/>
                  </a:cubicBezTo>
                  <a:cubicBezTo>
                    <a:pt x="1594" y="463"/>
                    <a:pt x="1593" y="457"/>
                    <a:pt x="1588" y="457"/>
                  </a:cubicBezTo>
                  <a:cubicBezTo>
                    <a:pt x="1587" y="457"/>
                    <a:pt x="1584" y="462"/>
                    <a:pt x="1579" y="462"/>
                  </a:cubicBezTo>
                  <a:cubicBezTo>
                    <a:pt x="1578" y="462"/>
                    <a:pt x="1576" y="462"/>
                    <a:pt x="1574" y="460"/>
                  </a:cubicBezTo>
                  <a:cubicBezTo>
                    <a:pt x="1571" y="458"/>
                    <a:pt x="1575" y="457"/>
                    <a:pt x="1569" y="453"/>
                  </a:cubicBezTo>
                  <a:cubicBezTo>
                    <a:pt x="1566" y="451"/>
                    <a:pt x="1561" y="450"/>
                    <a:pt x="1558" y="450"/>
                  </a:cubicBezTo>
                  <a:cubicBezTo>
                    <a:pt x="1557" y="450"/>
                    <a:pt x="1556" y="449"/>
                    <a:pt x="1555" y="449"/>
                  </a:cubicBezTo>
                  <a:cubicBezTo>
                    <a:pt x="1552" y="449"/>
                    <a:pt x="1554" y="453"/>
                    <a:pt x="1550" y="453"/>
                  </a:cubicBezTo>
                  <a:cubicBezTo>
                    <a:pt x="1548" y="453"/>
                    <a:pt x="1546" y="452"/>
                    <a:pt x="1543" y="451"/>
                  </a:cubicBezTo>
                  <a:cubicBezTo>
                    <a:pt x="1545" y="450"/>
                    <a:pt x="1544" y="447"/>
                    <a:pt x="1540" y="445"/>
                  </a:cubicBezTo>
                  <a:cubicBezTo>
                    <a:pt x="1537" y="442"/>
                    <a:pt x="1531" y="439"/>
                    <a:pt x="1528" y="439"/>
                  </a:cubicBezTo>
                  <a:cubicBezTo>
                    <a:pt x="1526" y="439"/>
                    <a:pt x="1525" y="440"/>
                    <a:pt x="1524" y="441"/>
                  </a:cubicBezTo>
                  <a:cubicBezTo>
                    <a:pt x="1526" y="437"/>
                    <a:pt x="1520" y="435"/>
                    <a:pt x="1513" y="435"/>
                  </a:cubicBezTo>
                  <a:cubicBezTo>
                    <a:pt x="1512" y="435"/>
                    <a:pt x="1511" y="435"/>
                    <a:pt x="1510" y="435"/>
                  </a:cubicBezTo>
                  <a:cubicBezTo>
                    <a:pt x="1511" y="431"/>
                    <a:pt x="1476" y="425"/>
                    <a:pt x="1472" y="424"/>
                  </a:cubicBezTo>
                  <a:lnTo>
                    <a:pt x="1472" y="424"/>
                  </a:lnTo>
                  <a:cubicBezTo>
                    <a:pt x="1482" y="427"/>
                    <a:pt x="1484" y="430"/>
                    <a:pt x="1481" y="430"/>
                  </a:cubicBezTo>
                  <a:cubicBezTo>
                    <a:pt x="1479" y="430"/>
                    <a:pt x="1475" y="429"/>
                    <a:pt x="1469" y="427"/>
                  </a:cubicBezTo>
                  <a:cubicBezTo>
                    <a:pt x="1460" y="423"/>
                    <a:pt x="1449" y="419"/>
                    <a:pt x="1439" y="417"/>
                  </a:cubicBezTo>
                  <a:lnTo>
                    <a:pt x="1439" y="417"/>
                  </a:lnTo>
                  <a:cubicBezTo>
                    <a:pt x="1437" y="421"/>
                    <a:pt x="1464" y="430"/>
                    <a:pt x="1472" y="433"/>
                  </a:cubicBezTo>
                  <a:lnTo>
                    <a:pt x="1448" y="425"/>
                  </a:lnTo>
                  <a:cubicBezTo>
                    <a:pt x="1442" y="424"/>
                    <a:pt x="1434" y="421"/>
                    <a:pt x="1432" y="417"/>
                  </a:cubicBezTo>
                  <a:cubicBezTo>
                    <a:pt x="1430" y="415"/>
                    <a:pt x="1436" y="416"/>
                    <a:pt x="1430" y="412"/>
                  </a:cubicBezTo>
                  <a:cubicBezTo>
                    <a:pt x="1417" y="405"/>
                    <a:pt x="1412" y="410"/>
                    <a:pt x="1399" y="406"/>
                  </a:cubicBezTo>
                  <a:cubicBezTo>
                    <a:pt x="1387" y="403"/>
                    <a:pt x="1381" y="398"/>
                    <a:pt x="1374" y="393"/>
                  </a:cubicBezTo>
                  <a:cubicBezTo>
                    <a:pt x="1373" y="396"/>
                    <a:pt x="1364" y="396"/>
                    <a:pt x="1359" y="396"/>
                  </a:cubicBezTo>
                  <a:cubicBezTo>
                    <a:pt x="1350" y="396"/>
                    <a:pt x="1355" y="392"/>
                    <a:pt x="1352" y="391"/>
                  </a:cubicBezTo>
                  <a:cubicBezTo>
                    <a:pt x="1351" y="391"/>
                    <a:pt x="1351" y="391"/>
                    <a:pt x="1350" y="391"/>
                  </a:cubicBezTo>
                  <a:lnTo>
                    <a:pt x="1350" y="391"/>
                  </a:lnTo>
                  <a:cubicBezTo>
                    <a:pt x="1350" y="390"/>
                    <a:pt x="1350" y="389"/>
                    <a:pt x="1349" y="389"/>
                  </a:cubicBezTo>
                  <a:cubicBezTo>
                    <a:pt x="1345" y="386"/>
                    <a:pt x="1334" y="383"/>
                    <a:pt x="1329" y="382"/>
                  </a:cubicBezTo>
                  <a:cubicBezTo>
                    <a:pt x="1324" y="381"/>
                    <a:pt x="1315" y="379"/>
                    <a:pt x="1310" y="379"/>
                  </a:cubicBezTo>
                  <a:cubicBezTo>
                    <a:pt x="1309" y="379"/>
                    <a:pt x="1309" y="379"/>
                    <a:pt x="1308" y="379"/>
                  </a:cubicBezTo>
                  <a:cubicBezTo>
                    <a:pt x="1306" y="380"/>
                    <a:pt x="1305" y="380"/>
                    <a:pt x="1304" y="380"/>
                  </a:cubicBezTo>
                  <a:cubicBezTo>
                    <a:pt x="1303" y="380"/>
                    <a:pt x="1301" y="380"/>
                    <a:pt x="1299" y="379"/>
                  </a:cubicBezTo>
                  <a:cubicBezTo>
                    <a:pt x="1297" y="377"/>
                    <a:pt x="1293" y="376"/>
                    <a:pt x="1293" y="375"/>
                  </a:cubicBezTo>
                  <a:cubicBezTo>
                    <a:pt x="1292" y="372"/>
                    <a:pt x="1290" y="373"/>
                    <a:pt x="1286" y="371"/>
                  </a:cubicBezTo>
                  <a:cubicBezTo>
                    <a:pt x="1281" y="369"/>
                    <a:pt x="1275" y="370"/>
                    <a:pt x="1268" y="369"/>
                  </a:cubicBezTo>
                  <a:cubicBezTo>
                    <a:pt x="1262" y="368"/>
                    <a:pt x="1256" y="366"/>
                    <a:pt x="1249" y="364"/>
                  </a:cubicBezTo>
                  <a:cubicBezTo>
                    <a:pt x="1245" y="362"/>
                    <a:pt x="1241" y="358"/>
                    <a:pt x="1238" y="358"/>
                  </a:cubicBezTo>
                  <a:cubicBezTo>
                    <a:pt x="1238" y="358"/>
                    <a:pt x="1238" y="358"/>
                    <a:pt x="1237" y="358"/>
                  </a:cubicBezTo>
                  <a:lnTo>
                    <a:pt x="1237" y="358"/>
                  </a:lnTo>
                  <a:cubicBezTo>
                    <a:pt x="1237" y="358"/>
                    <a:pt x="1238" y="359"/>
                    <a:pt x="1236" y="359"/>
                  </a:cubicBezTo>
                  <a:lnTo>
                    <a:pt x="1231" y="357"/>
                  </a:lnTo>
                  <a:lnTo>
                    <a:pt x="1207" y="350"/>
                  </a:lnTo>
                  <a:cubicBezTo>
                    <a:pt x="1201" y="348"/>
                    <a:pt x="1190" y="344"/>
                    <a:pt x="1184" y="344"/>
                  </a:cubicBezTo>
                  <a:cubicBezTo>
                    <a:pt x="1182" y="344"/>
                    <a:pt x="1181" y="345"/>
                    <a:pt x="1180" y="346"/>
                  </a:cubicBezTo>
                  <a:cubicBezTo>
                    <a:pt x="1181" y="342"/>
                    <a:pt x="1165" y="337"/>
                    <a:pt x="1158" y="335"/>
                  </a:cubicBezTo>
                  <a:cubicBezTo>
                    <a:pt x="1148" y="333"/>
                    <a:pt x="1146" y="334"/>
                    <a:pt x="1138" y="332"/>
                  </a:cubicBezTo>
                  <a:cubicBezTo>
                    <a:pt x="1134" y="331"/>
                    <a:pt x="1138" y="328"/>
                    <a:pt x="1134" y="327"/>
                  </a:cubicBezTo>
                  <a:cubicBezTo>
                    <a:pt x="1131" y="325"/>
                    <a:pt x="1126" y="324"/>
                    <a:pt x="1122" y="323"/>
                  </a:cubicBezTo>
                  <a:cubicBezTo>
                    <a:pt x="1118" y="321"/>
                    <a:pt x="1111" y="321"/>
                    <a:pt x="1107" y="321"/>
                  </a:cubicBezTo>
                  <a:cubicBezTo>
                    <a:pt x="1104" y="321"/>
                    <a:pt x="1105" y="322"/>
                    <a:pt x="1104" y="324"/>
                  </a:cubicBezTo>
                  <a:cubicBezTo>
                    <a:pt x="1106" y="319"/>
                    <a:pt x="1093" y="319"/>
                    <a:pt x="1088" y="317"/>
                  </a:cubicBezTo>
                  <a:cubicBezTo>
                    <a:pt x="1081" y="315"/>
                    <a:pt x="1092" y="309"/>
                    <a:pt x="1082" y="307"/>
                  </a:cubicBezTo>
                  <a:cubicBezTo>
                    <a:pt x="1081" y="307"/>
                    <a:pt x="1080" y="307"/>
                    <a:pt x="1079" y="307"/>
                  </a:cubicBezTo>
                  <a:cubicBezTo>
                    <a:pt x="1070" y="307"/>
                    <a:pt x="1072" y="314"/>
                    <a:pt x="1067" y="315"/>
                  </a:cubicBezTo>
                  <a:cubicBezTo>
                    <a:pt x="1067" y="315"/>
                    <a:pt x="1066" y="315"/>
                    <a:pt x="1066" y="315"/>
                  </a:cubicBezTo>
                  <a:cubicBezTo>
                    <a:pt x="1062" y="315"/>
                    <a:pt x="1055" y="307"/>
                    <a:pt x="1056" y="307"/>
                  </a:cubicBezTo>
                  <a:lnTo>
                    <a:pt x="1056" y="307"/>
                  </a:lnTo>
                  <a:cubicBezTo>
                    <a:pt x="1054" y="307"/>
                    <a:pt x="1054" y="308"/>
                    <a:pt x="1052" y="308"/>
                  </a:cubicBezTo>
                  <a:cubicBezTo>
                    <a:pt x="1051" y="308"/>
                    <a:pt x="1050" y="308"/>
                    <a:pt x="1048" y="307"/>
                  </a:cubicBezTo>
                  <a:cubicBezTo>
                    <a:pt x="1046" y="307"/>
                    <a:pt x="1042" y="306"/>
                    <a:pt x="1040" y="306"/>
                  </a:cubicBezTo>
                  <a:cubicBezTo>
                    <a:pt x="1038" y="306"/>
                    <a:pt x="1039" y="307"/>
                    <a:pt x="1037" y="308"/>
                  </a:cubicBezTo>
                  <a:cubicBezTo>
                    <a:pt x="1035" y="308"/>
                    <a:pt x="1030" y="307"/>
                    <a:pt x="1028" y="306"/>
                  </a:cubicBezTo>
                  <a:cubicBezTo>
                    <a:pt x="1029" y="304"/>
                    <a:pt x="1029" y="302"/>
                    <a:pt x="1022" y="300"/>
                  </a:cubicBezTo>
                  <a:cubicBezTo>
                    <a:pt x="1011" y="299"/>
                    <a:pt x="1009" y="300"/>
                    <a:pt x="1009" y="295"/>
                  </a:cubicBezTo>
                  <a:cubicBezTo>
                    <a:pt x="1009" y="293"/>
                    <a:pt x="996" y="290"/>
                    <a:pt x="994" y="290"/>
                  </a:cubicBezTo>
                  <a:lnTo>
                    <a:pt x="994" y="290"/>
                  </a:lnTo>
                  <a:cubicBezTo>
                    <a:pt x="993" y="291"/>
                    <a:pt x="995" y="292"/>
                    <a:pt x="993" y="292"/>
                  </a:cubicBezTo>
                  <a:cubicBezTo>
                    <a:pt x="993" y="292"/>
                    <a:pt x="992" y="292"/>
                    <a:pt x="990" y="292"/>
                  </a:cubicBezTo>
                  <a:cubicBezTo>
                    <a:pt x="984" y="291"/>
                    <a:pt x="976" y="288"/>
                    <a:pt x="970" y="286"/>
                  </a:cubicBezTo>
                  <a:cubicBezTo>
                    <a:pt x="964" y="283"/>
                    <a:pt x="963" y="281"/>
                    <a:pt x="958" y="279"/>
                  </a:cubicBezTo>
                  <a:cubicBezTo>
                    <a:pt x="953" y="276"/>
                    <a:pt x="946" y="273"/>
                    <a:pt x="941" y="273"/>
                  </a:cubicBezTo>
                  <a:cubicBezTo>
                    <a:pt x="941" y="273"/>
                    <a:pt x="940" y="273"/>
                    <a:pt x="939" y="273"/>
                  </a:cubicBezTo>
                  <a:cubicBezTo>
                    <a:pt x="939" y="273"/>
                    <a:pt x="939" y="273"/>
                    <a:pt x="938" y="273"/>
                  </a:cubicBezTo>
                  <a:cubicBezTo>
                    <a:pt x="931" y="273"/>
                    <a:pt x="920" y="266"/>
                    <a:pt x="920" y="266"/>
                  </a:cubicBezTo>
                  <a:lnTo>
                    <a:pt x="920" y="266"/>
                  </a:lnTo>
                  <a:cubicBezTo>
                    <a:pt x="912" y="266"/>
                    <a:pt x="926" y="274"/>
                    <a:pt x="926" y="276"/>
                  </a:cubicBezTo>
                  <a:cubicBezTo>
                    <a:pt x="926" y="276"/>
                    <a:pt x="918" y="274"/>
                    <a:pt x="918" y="272"/>
                  </a:cubicBezTo>
                  <a:cubicBezTo>
                    <a:pt x="918" y="270"/>
                    <a:pt x="908" y="268"/>
                    <a:pt x="904" y="268"/>
                  </a:cubicBezTo>
                  <a:cubicBezTo>
                    <a:pt x="894" y="267"/>
                    <a:pt x="899" y="265"/>
                    <a:pt x="895" y="260"/>
                  </a:cubicBezTo>
                  <a:cubicBezTo>
                    <a:pt x="894" y="259"/>
                    <a:pt x="893" y="259"/>
                    <a:pt x="892" y="259"/>
                  </a:cubicBezTo>
                  <a:cubicBezTo>
                    <a:pt x="890" y="259"/>
                    <a:pt x="889" y="260"/>
                    <a:pt x="888" y="260"/>
                  </a:cubicBezTo>
                  <a:cubicBezTo>
                    <a:pt x="888" y="261"/>
                    <a:pt x="887" y="261"/>
                    <a:pt x="886" y="261"/>
                  </a:cubicBezTo>
                  <a:cubicBezTo>
                    <a:pt x="883" y="261"/>
                    <a:pt x="880" y="260"/>
                    <a:pt x="877" y="259"/>
                  </a:cubicBezTo>
                  <a:cubicBezTo>
                    <a:pt x="869" y="257"/>
                    <a:pt x="867" y="256"/>
                    <a:pt x="861" y="256"/>
                  </a:cubicBezTo>
                  <a:cubicBezTo>
                    <a:pt x="860" y="256"/>
                    <a:pt x="858" y="256"/>
                    <a:pt x="857" y="256"/>
                  </a:cubicBezTo>
                  <a:cubicBezTo>
                    <a:pt x="856" y="256"/>
                    <a:pt x="850" y="255"/>
                    <a:pt x="848" y="254"/>
                  </a:cubicBezTo>
                  <a:cubicBezTo>
                    <a:pt x="846" y="252"/>
                    <a:pt x="859" y="252"/>
                    <a:pt x="850" y="247"/>
                  </a:cubicBezTo>
                  <a:cubicBezTo>
                    <a:pt x="840" y="244"/>
                    <a:pt x="829" y="241"/>
                    <a:pt x="818" y="238"/>
                  </a:cubicBezTo>
                  <a:lnTo>
                    <a:pt x="818" y="238"/>
                  </a:lnTo>
                  <a:cubicBezTo>
                    <a:pt x="820" y="238"/>
                    <a:pt x="828" y="240"/>
                    <a:pt x="826" y="242"/>
                  </a:cubicBezTo>
                  <a:cubicBezTo>
                    <a:pt x="826" y="242"/>
                    <a:pt x="826" y="242"/>
                    <a:pt x="826" y="242"/>
                  </a:cubicBezTo>
                  <a:cubicBezTo>
                    <a:pt x="824" y="242"/>
                    <a:pt x="815" y="239"/>
                    <a:pt x="811" y="239"/>
                  </a:cubicBezTo>
                  <a:cubicBezTo>
                    <a:pt x="810" y="239"/>
                    <a:pt x="810" y="239"/>
                    <a:pt x="809" y="239"/>
                  </a:cubicBezTo>
                  <a:cubicBezTo>
                    <a:pt x="809" y="239"/>
                    <a:pt x="810" y="239"/>
                    <a:pt x="810" y="239"/>
                  </a:cubicBezTo>
                  <a:cubicBezTo>
                    <a:pt x="812" y="239"/>
                    <a:pt x="821" y="245"/>
                    <a:pt x="819" y="245"/>
                  </a:cubicBezTo>
                  <a:cubicBezTo>
                    <a:pt x="811" y="243"/>
                    <a:pt x="800" y="245"/>
                    <a:pt x="802" y="239"/>
                  </a:cubicBezTo>
                  <a:cubicBezTo>
                    <a:pt x="803" y="238"/>
                    <a:pt x="808" y="238"/>
                    <a:pt x="802" y="235"/>
                  </a:cubicBezTo>
                  <a:cubicBezTo>
                    <a:pt x="794" y="232"/>
                    <a:pt x="782" y="229"/>
                    <a:pt x="774" y="227"/>
                  </a:cubicBezTo>
                  <a:cubicBezTo>
                    <a:pt x="773" y="227"/>
                    <a:pt x="772" y="227"/>
                    <a:pt x="771" y="227"/>
                  </a:cubicBezTo>
                  <a:cubicBezTo>
                    <a:pt x="768" y="227"/>
                    <a:pt x="772" y="231"/>
                    <a:pt x="770" y="232"/>
                  </a:cubicBezTo>
                  <a:cubicBezTo>
                    <a:pt x="766" y="231"/>
                    <a:pt x="751" y="224"/>
                    <a:pt x="749" y="222"/>
                  </a:cubicBezTo>
                  <a:cubicBezTo>
                    <a:pt x="749" y="221"/>
                    <a:pt x="749" y="221"/>
                    <a:pt x="751" y="221"/>
                  </a:cubicBezTo>
                  <a:cubicBezTo>
                    <a:pt x="752" y="221"/>
                    <a:pt x="753" y="221"/>
                    <a:pt x="754" y="221"/>
                  </a:cubicBezTo>
                  <a:lnTo>
                    <a:pt x="754" y="221"/>
                  </a:lnTo>
                  <a:cubicBezTo>
                    <a:pt x="749" y="220"/>
                    <a:pt x="742" y="218"/>
                    <a:pt x="740" y="216"/>
                  </a:cubicBezTo>
                  <a:cubicBezTo>
                    <a:pt x="737" y="213"/>
                    <a:pt x="740" y="210"/>
                    <a:pt x="740" y="208"/>
                  </a:cubicBezTo>
                  <a:lnTo>
                    <a:pt x="740" y="208"/>
                  </a:lnTo>
                  <a:cubicBezTo>
                    <a:pt x="734" y="210"/>
                    <a:pt x="731" y="212"/>
                    <a:pt x="723" y="213"/>
                  </a:cubicBezTo>
                  <a:cubicBezTo>
                    <a:pt x="723" y="213"/>
                    <a:pt x="722" y="213"/>
                    <a:pt x="722" y="213"/>
                  </a:cubicBezTo>
                  <a:cubicBezTo>
                    <a:pt x="718" y="213"/>
                    <a:pt x="713" y="211"/>
                    <a:pt x="709" y="211"/>
                  </a:cubicBezTo>
                  <a:cubicBezTo>
                    <a:pt x="707" y="211"/>
                    <a:pt x="705" y="211"/>
                    <a:pt x="703" y="211"/>
                  </a:cubicBezTo>
                  <a:cubicBezTo>
                    <a:pt x="702" y="211"/>
                    <a:pt x="700" y="211"/>
                    <a:pt x="699" y="210"/>
                  </a:cubicBezTo>
                  <a:cubicBezTo>
                    <a:pt x="696" y="206"/>
                    <a:pt x="706" y="205"/>
                    <a:pt x="704" y="202"/>
                  </a:cubicBezTo>
                  <a:cubicBezTo>
                    <a:pt x="703" y="199"/>
                    <a:pt x="694" y="199"/>
                    <a:pt x="691" y="199"/>
                  </a:cubicBezTo>
                  <a:cubicBezTo>
                    <a:pt x="688" y="199"/>
                    <a:pt x="687" y="200"/>
                    <a:pt x="685" y="200"/>
                  </a:cubicBezTo>
                  <a:cubicBezTo>
                    <a:pt x="684" y="200"/>
                    <a:pt x="683" y="199"/>
                    <a:pt x="682" y="199"/>
                  </a:cubicBezTo>
                  <a:cubicBezTo>
                    <a:pt x="677" y="198"/>
                    <a:pt x="671" y="197"/>
                    <a:pt x="666" y="195"/>
                  </a:cubicBezTo>
                  <a:cubicBezTo>
                    <a:pt x="654" y="191"/>
                    <a:pt x="636" y="185"/>
                    <a:pt x="624" y="183"/>
                  </a:cubicBezTo>
                  <a:cubicBezTo>
                    <a:pt x="622" y="183"/>
                    <a:pt x="621" y="184"/>
                    <a:pt x="619" y="184"/>
                  </a:cubicBezTo>
                  <a:cubicBezTo>
                    <a:pt x="618" y="184"/>
                    <a:pt x="618" y="184"/>
                    <a:pt x="616" y="183"/>
                  </a:cubicBezTo>
                  <a:cubicBezTo>
                    <a:pt x="612" y="181"/>
                    <a:pt x="612" y="179"/>
                    <a:pt x="608" y="176"/>
                  </a:cubicBezTo>
                  <a:cubicBezTo>
                    <a:pt x="598" y="171"/>
                    <a:pt x="582" y="166"/>
                    <a:pt x="572" y="165"/>
                  </a:cubicBezTo>
                  <a:cubicBezTo>
                    <a:pt x="570" y="165"/>
                    <a:pt x="566" y="166"/>
                    <a:pt x="564" y="166"/>
                  </a:cubicBezTo>
                  <a:cubicBezTo>
                    <a:pt x="564" y="166"/>
                    <a:pt x="563" y="166"/>
                    <a:pt x="563" y="166"/>
                  </a:cubicBezTo>
                  <a:cubicBezTo>
                    <a:pt x="560" y="164"/>
                    <a:pt x="564" y="161"/>
                    <a:pt x="558" y="159"/>
                  </a:cubicBezTo>
                  <a:cubicBezTo>
                    <a:pt x="558" y="159"/>
                    <a:pt x="556" y="161"/>
                    <a:pt x="552" y="161"/>
                  </a:cubicBezTo>
                  <a:cubicBezTo>
                    <a:pt x="552" y="161"/>
                    <a:pt x="551" y="161"/>
                    <a:pt x="550" y="161"/>
                  </a:cubicBezTo>
                  <a:cubicBezTo>
                    <a:pt x="547" y="160"/>
                    <a:pt x="544" y="159"/>
                    <a:pt x="543" y="159"/>
                  </a:cubicBezTo>
                  <a:cubicBezTo>
                    <a:pt x="542" y="159"/>
                    <a:pt x="541" y="159"/>
                    <a:pt x="540" y="160"/>
                  </a:cubicBezTo>
                  <a:cubicBezTo>
                    <a:pt x="538" y="163"/>
                    <a:pt x="536" y="162"/>
                    <a:pt x="528" y="163"/>
                  </a:cubicBezTo>
                  <a:cubicBezTo>
                    <a:pt x="527" y="162"/>
                    <a:pt x="523" y="155"/>
                    <a:pt x="524" y="155"/>
                  </a:cubicBezTo>
                  <a:lnTo>
                    <a:pt x="524" y="155"/>
                  </a:lnTo>
                  <a:cubicBezTo>
                    <a:pt x="524" y="155"/>
                    <a:pt x="525" y="155"/>
                    <a:pt x="525" y="155"/>
                  </a:cubicBezTo>
                  <a:cubicBezTo>
                    <a:pt x="526" y="155"/>
                    <a:pt x="530" y="157"/>
                    <a:pt x="533" y="157"/>
                  </a:cubicBezTo>
                  <a:cubicBezTo>
                    <a:pt x="533" y="157"/>
                    <a:pt x="534" y="157"/>
                    <a:pt x="534" y="157"/>
                  </a:cubicBezTo>
                  <a:cubicBezTo>
                    <a:pt x="537" y="157"/>
                    <a:pt x="535" y="155"/>
                    <a:pt x="533" y="155"/>
                  </a:cubicBezTo>
                  <a:cubicBezTo>
                    <a:pt x="528" y="153"/>
                    <a:pt x="514" y="152"/>
                    <a:pt x="512" y="148"/>
                  </a:cubicBezTo>
                  <a:cubicBezTo>
                    <a:pt x="510" y="145"/>
                    <a:pt x="484" y="141"/>
                    <a:pt x="476" y="139"/>
                  </a:cubicBezTo>
                  <a:lnTo>
                    <a:pt x="476" y="139"/>
                  </a:lnTo>
                  <a:cubicBezTo>
                    <a:pt x="474" y="142"/>
                    <a:pt x="479" y="143"/>
                    <a:pt x="478" y="146"/>
                  </a:cubicBezTo>
                  <a:cubicBezTo>
                    <a:pt x="473" y="144"/>
                    <a:pt x="469" y="140"/>
                    <a:pt x="466" y="139"/>
                  </a:cubicBezTo>
                  <a:cubicBezTo>
                    <a:pt x="465" y="139"/>
                    <a:pt x="465" y="139"/>
                    <a:pt x="464" y="139"/>
                  </a:cubicBezTo>
                  <a:cubicBezTo>
                    <a:pt x="460" y="139"/>
                    <a:pt x="456" y="141"/>
                    <a:pt x="453" y="141"/>
                  </a:cubicBezTo>
                  <a:cubicBezTo>
                    <a:pt x="452" y="138"/>
                    <a:pt x="434" y="123"/>
                    <a:pt x="427" y="123"/>
                  </a:cubicBezTo>
                  <a:cubicBezTo>
                    <a:pt x="426" y="123"/>
                    <a:pt x="426" y="123"/>
                    <a:pt x="425" y="124"/>
                  </a:cubicBezTo>
                  <a:cubicBezTo>
                    <a:pt x="427" y="125"/>
                    <a:pt x="428" y="125"/>
                    <a:pt x="429" y="125"/>
                  </a:cubicBezTo>
                  <a:cubicBezTo>
                    <a:pt x="430" y="125"/>
                    <a:pt x="430" y="125"/>
                    <a:pt x="431" y="125"/>
                  </a:cubicBezTo>
                  <a:cubicBezTo>
                    <a:pt x="434" y="125"/>
                    <a:pt x="429" y="128"/>
                    <a:pt x="428" y="128"/>
                  </a:cubicBezTo>
                  <a:cubicBezTo>
                    <a:pt x="427" y="129"/>
                    <a:pt x="426" y="129"/>
                    <a:pt x="425" y="129"/>
                  </a:cubicBezTo>
                  <a:cubicBezTo>
                    <a:pt x="423" y="129"/>
                    <a:pt x="420" y="128"/>
                    <a:pt x="417" y="127"/>
                  </a:cubicBezTo>
                  <a:cubicBezTo>
                    <a:pt x="409" y="123"/>
                    <a:pt x="420" y="121"/>
                    <a:pt x="409" y="117"/>
                  </a:cubicBezTo>
                  <a:cubicBezTo>
                    <a:pt x="405" y="115"/>
                    <a:pt x="398" y="114"/>
                    <a:pt x="394" y="113"/>
                  </a:cubicBezTo>
                  <a:cubicBezTo>
                    <a:pt x="393" y="113"/>
                    <a:pt x="392" y="113"/>
                    <a:pt x="392" y="113"/>
                  </a:cubicBezTo>
                  <a:cubicBezTo>
                    <a:pt x="389" y="113"/>
                    <a:pt x="390" y="114"/>
                    <a:pt x="387" y="114"/>
                  </a:cubicBezTo>
                  <a:cubicBezTo>
                    <a:pt x="386" y="114"/>
                    <a:pt x="385" y="114"/>
                    <a:pt x="383" y="114"/>
                  </a:cubicBezTo>
                  <a:cubicBezTo>
                    <a:pt x="377" y="112"/>
                    <a:pt x="374" y="111"/>
                    <a:pt x="375" y="109"/>
                  </a:cubicBezTo>
                  <a:cubicBezTo>
                    <a:pt x="375" y="108"/>
                    <a:pt x="379" y="107"/>
                    <a:pt x="379" y="107"/>
                  </a:cubicBezTo>
                  <a:cubicBezTo>
                    <a:pt x="379" y="106"/>
                    <a:pt x="378" y="106"/>
                    <a:pt x="377" y="106"/>
                  </a:cubicBezTo>
                  <a:cubicBezTo>
                    <a:pt x="374" y="106"/>
                    <a:pt x="370" y="107"/>
                    <a:pt x="365" y="107"/>
                  </a:cubicBezTo>
                  <a:cubicBezTo>
                    <a:pt x="358" y="107"/>
                    <a:pt x="351" y="106"/>
                    <a:pt x="350" y="104"/>
                  </a:cubicBezTo>
                  <a:cubicBezTo>
                    <a:pt x="347" y="100"/>
                    <a:pt x="351" y="99"/>
                    <a:pt x="341" y="96"/>
                  </a:cubicBezTo>
                  <a:cubicBezTo>
                    <a:pt x="340" y="95"/>
                    <a:pt x="330" y="94"/>
                    <a:pt x="328" y="93"/>
                  </a:cubicBezTo>
                  <a:lnTo>
                    <a:pt x="328" y="93"/>
                  </a:lnTo>
                  <a:cubicBezTo>
                    <a:pt x="329" y="93"/>
                    <a:pt x="342" y="102"/>
                    <a:pt x="339" y="102"/>
                  </a:cubicBezTo>
                  <a:cubicBezTo>
                    <a:pt x="339" y="102"/>
                    <a:pt x="338" y="102"/>
                    <a:pt x="337" y="101"/>
                  </a:cubicBezTo>
                  <a:cubicBezTo>
                    <a:pt x="331" y="99"/>
                    <a:pt x="325" y="96"/>
                    <a:pt x="318" y="94"/>
                  </a:cubicBezTo>
                  <a:lnTo>
                    <a:pt x="306" y="91"/>
                  </a:lnTo>
                  <a:cubicBezTo>
                    <a:pt x="306" y="90"/>
                    <a:pt x="305" y="90"/>
                    <a:pt x="304" y="90"/>
                  </a:cubicBezTo>
                  <a:cubicBezTo>
                    <a:pt x="303" y="90"/>
                    <a:pt x="303" y="90"/>
                    <a:pt x="303" y="91"/>
                  </a:cubicBezTo>
                  <a:cubicBezTo>
                    <a:pt x="299" y="90"/>
                    <a:pt x="306" y="87"/>
                    <a:pt x="306" y="87"/>
                  </a:cubicBezTo>
                  <a:cubicBezTo>
                    <a:pt x="306" y="85"/>
                    <a:pt x="303" y="84"/>
                    <a:pt x="300" y="84"/>
                  </a:cubicBezTo>
                  <a:cubicBezTo>
                    <a:pt x="299" y="84"/>
                    <a:pt x="297" y="84"/>
                    <a:pt x="297" y="85"/>
                  </a:cubicBezTo>
                  <a:cubicBezTo>
                    <a:pt x="296" y="85"/>
                    <a:pt x="294" y="85"/>
                    <a:pt x="291" y="85"/>
                  </a:cubicBezTo>
                  <a:cubicBezTo>
                    <a:pt x="290" y="85"/>
                    <a:pt x="288" y="85"/>
                    <a:pt x="286" y="84"/>
                  </a:cubicBezTo>
                  <a:cubicBezTo>
                    <a:pt x="283" y="82"/>
                    <a:pt x="286" y="81"/>
                    <a:pt x="286" y="79"/>
                  </a:cubicBezTo>
                  <a:lnTo>
                    <a:pt x="286" y="79"/>
                  </a:lnTo>
                  <a:cubicBezTo>
                    <a:pt x="286" y="80"/>
                    <a:pt x="282" y="80"/>
                    <a:pt x="279" y="80"/>
                  </a:cubicBezTo>
                  <a:cubicBezTo>
                    <a:pt x="275" y="80"/>
                    <a:pt x="270" y="80"/>
                    <a:pt x="268" y="80"/>
                  </a:cubicBezTo>
                  <a:cubicBezTo>
                    <a:pt x="264" y="80"/>
                    <a:pt x="259" y="78"/>
                    <a:pt x="255" y="76"/>
                  </a:cubicBezTo>
                  <a:cubicBezTo>
                    <a:pt x="252" y="75"/>
                    <a:pt x="254" y="74"/>
                    <a:pt x="251" y="73"/>
                  </a:cubicBezTo>
                  <a:cubicBezTo>
                    <a:pt x="248" y="72"/>
                    <a:pt x="238" y="68"/>
                    <a:pt x="235" y="68"/>
                  </a:cubicBezTo>
                  <a:cubicBezTo>
                    <a:pt x="234" y="68"/>
                    <a:pt x="234" y="68"/>
                    <a:pt x="234" y="68"/>
                  </a:cubicBezTo>
                  <a:cubicBezTo>
                    <a:pt x="233" y="69"/>
                    <a:pt x="233" y="70"/>
                    <a:pt x="231" y="70"/>
                  </a:cubicBezTo>
                  <a:cubicBezTo>
                    <a:pt x="230" y="70"/>
                    <a:pt x="228" y="70"/>
                    <a:pt x="226" y="69"/>
                  </a:cubicBezTo>
                  <a:cubicBezTo>
                    <a:pt x="226" y="69"/>
                    <a:pt x="219" y="67"/>
                    <a:pt x="219" y="67"/>
                  </a:cubicBezTo>
                  <a:cubicBezTo>
                    <a:pt x="219" y="66"/>
                    <a:pt x="234" y="66"/>
                    <a:pt x="225" y="62"/>
                  </a:cubicBezTo>
                  <a:cubicBezTo>
                    <a:pt x="218" y="59"/>
                    <a:pt x="214" y="62"/>
                    <a:pt x="207" y="59"/>
                  </a:cubicBezTo>
                  <a:cubicBezTo>
                    <a:pt x="198" y="54"/>
                    <a:pt x="192" y="54"/>
                    <a:pt x="184" y="54"/>
                  </a:cubicBezTo>
                  <a:cubicBezTo>
                    <a:pt x="179" y="53"/>
                    <a:pt x="180" y="53"/>
                    <a:pt x="177" y="52"/>
                  </a:cubicBezTo>
                  <a:cubicBezTo>
                    <a:pt x="175" y="51"/>
                    <a:pt x="170" y="51"/>
                    <a:pt x="168" y="50"/>
                  </a:cubicBezTo>
                  <a:cubicBezTo>
                    <a:pt x="167" y="51"/>
                    <a:pt x="164" y="51"/>
                    <a:pt x="162" y="51"/>
                  </a:cubicBezTo>
                  <a:cubicBezTo>
                    <a:pt x="158" y="51"/>
                    <a:pt x="154" y="50"/>
                    <a:pt x="153" y="47"/>
                  </a:cubicBezTo>
                  <a:cubicBezTo>
                    <a:pt x="153" y="46"/>
                    <a:pt x="151" y="39"/>
                    <a:pt x="146" y="39"/>
                  </a:cubicBezTo>
                  <a:cubicBezTo>
                    <a:pt x="145" y="39"/>
                    <a:pt x="145" y="39"/>
                    <a:pt x="144" y="39"/>
                  </a:cubicBezTo>
                  <a:cubicBezTo>
                    <a:pt x="142" y="40"/>
                    <a:pt x="142" y="42"/>
                    <a:pt x="140" y="42"/>
                  </a:cubicBezTo>
                  <a:cubicBezTo>
                    <a:pt x="139" y="42"/>
                    <a:pt x="137" y="41"/>
                    <a:pt x="134" y="40"/>
                  </a:cubicBezTo>
                  <a:cubicBezTo>
                    <a:pt x="131" y="39"/>
                    <a:pt x="134" y="38"/>
                    <a:pt x="133" y="36"/>
                  </a:cubicBezTo>
                  <a:cubicBezTo>
                    <a:pt x="131" y="35"/>
                    <a:pt x="127" y="33"/>
                    <a:pt x="124" y="32"/>
                  </a:cubicBezTo>
                  <a:lnTo>
                    <a:pt x="122" y="37"/>
                  </a:lnTo>
                  <a:cubicBezTo>
                    <a:pt x="125" y="38"/>
                    <a:pt x="128" y="40"/>
                    <a:pt x="129" y="41"/>
                  </a:cubicBezTo>
                  <a:cubicBezTo>
                    <a:pt x="129" y="42"/>
                    <a:pt x="129" y="42"/>
                    <a:pt x="128" y="42"/>
                  </a:cubicBezTo>
                  <a:cubicBezTo>
                    <a:pt x="125" y="42"/>
                    <a:pt x="117" y="39"/>
                    <a:pt x="116" y="39"/>
                  </a:cubicBezTo>
                  <a:cubicBezTo>
                    <a:pt x="108" y="37"/>
                    <a:pt x="113" y="36"/>
                    <a:pt x="107" y="32"/>
                  </a:cubicBezTo>
                  <a:cubicBezTo>
                    <a:pt x="105" y="32"/>
                    <a:pt x="94" y="26"/>
                    <a:pt x="93" y="26"/>
                  </a:cubicBezTo>
                  <a:cubicBezTo>
                    <a:pt x="91" y="27"/>
                    <a:pt x="92" y="29"/>
                    <a:pt x="89" y="29"/>
                  </a:cubicBezTo>
                  <a:cubicBezTo>
                    <a:pt x="88" y="29"/>
                    <a:pt x="87" y="28"/>
                    <a:pt x="86" y="28"/>
                  </a:cubicBezTo>
                  <a:cubicBezTo>
                    <a:pt x="82" y="27"/>
                    <a:pt x="78" y="25"/>
                    <a:pt x="76" y="25"/>
                  </a:cubicBezTo>
                  <a:cubicBezTo>
                    <a:pt x="76" y="26"/>
                    <a:pt x="75" y="26"/>
                    <a:pt x="74" y="26"/>
                  </a:cubicBezTo>
                  <a:cubicBezTo>
                    <a:pt x="71" y="26"/>
                    <a:pt x="65" y="24"/>
                    <a:pt x="60" y="23"/>
                  </a:cubicBezTo>
                  <a:cubicBezTo>
                    <a:pt x="53" y="21"/>
                    <a:pt x="47" y="18"/>
                    <a:pt x="45" y="18"/>
                  </a:cubicBezTo>
                  <a:cubicBezTo>
                    <a:pt x="38" y="16"/>
                    <a:pt x="38" y="15"/>
                    <a:pt x="34" y="12"/>
                  </a:cubicBezTo>
                  <a:cubicBezTo>
                    <a:pt x="30" y="9"/>
                    <a:pt x="20" y="6"/>
                    <a:pt x="16" y="5"/>
                  </a:cubicBezTo>
                  <a:cubicBezTo>
                    <a:pt x="11" y="3"/>
                    <a:pt x="3" y="0"/>
                    <a:pt x="1" y="0"/>
                  </a:cubicBezTo>
                  <a:close/>
                </a:path>
              </a:pathLst>
            </a:custGeom>
            <a:solidFill>
              <a:srgbClr val="A85E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7"/>
            <p:cNvSpPr/>
            <p:nvPr/>
          </p:nvSpPr>
          <p:spPr>
            <a:xfrm>
              <a:off x="7169891" y="2644545"/>
              <a:ext cx="480740" cy="248659"/>
            </a:xfrm>
            <a:custGeom>
              <a:rect b="b" l="l" r="r" t="t"/>
              <a:pathLst>
                <a:path extrusionOk="0" h="1395" w="2697">
                  <a:moveTo>
                    <a:pt x="159" y="112"/>
                  </a:moveTo>
                  <a:lnTo>
                    <a:pt x="1731" y="566"/>
                  </a:lnTo>
                  <a:lnTo>
                    <a:pt x="2511" y="1277"/>
                  </a:lnTo>
                  <a:lnTo>
                    <a:pt x="2511" y="1277"/>
                  </a:lnTo>
                  <a:lnTo>
                    <a:pt x="757" y="781"/>
                  </a:lnTo>
                  <a:lnTo>
                    <a:pt x="159" y="112"/>
                  </a:lnTo>
                  <a:close/>
                  <a:moveTo>
                    <a:pt x="42" y="0"/>
                  </a:moveTo>
                  <a:cubicBezTo>
                    <a:pt x="29" y="0"/>
                    <a:pt x="17" y="7"/>
                    <a:pt x="10" y="18"/>
                  </a:cubicBezTo>
                  <a:cubicBezTo>
                    <a:pt x="1" y="32"/>
                    <a:pt x="2" y="51"/>
                    <a:pt x="14" y="64"/>
                  </a:cubicBezTo>
                  <a:lnTo>
                    <a:pt x="707" y="841"/>
                  </a:lnTo>
                  <a:cubicBezTo>
                    <a:pt x="712" y="846"/>
                    <a:pt x="718" y="850"/>
                    <a:pt x="725" y="852"/>
                  </a:cubicBezTo>
                  <a:lnTo>
                    <a:pt x="2645" y="1394"/>
                  </a:lnTo>
                  <a:cubicBezTo>
                    <a:pt x="2648" y="1394"/>
                    <a:pt x="2651" y="1394"/>
                    <a:pt x="2655" y="1394"/>
                  </a:cubicBezTo>
                  <a:cubicBezTo>
                    <a:pt x="2669" y="1394"/>
                    <a:pt x="2682" y="1387"/>
                    <a:pt x="2689" y="1375"/>
                  </a:cubicBezTo>
                  <a:cubicBezTo>
                    <a:pt x="2697" y="1359"/>
                    <a:pt x="2694" y="1340"/>
                    <a:pt x="2681" y="1329"/>
                  </a:cubicBezTo>
                  <a:lnTo>
                    <a:pt x="1776" y="504"/>
                  </a:lnTo>
                  <a:cubicBezTo>
                    <a:pt x="1771" y="499"/>
                    <a:pt x="1766" y="497"/>
                    <a:pt x="1761" y="495"/>
                  </a:cubicBezTo>
                  <a:lnTo>
                    <a:pt x="53" y="2"/>
                  </a:lnTo>
                  <a:cubicBezTo>
                    <a:pt x="49" y="1"/>
                    <a:pt x="46" y="0"/>
                    <a:pt x="42" y="0"/>
                  </a:cubicBezTo>
                  <a:close/>
                </a:path>
              </a:pathLst>
            </a:custGeom>
            <a:solidFill>
              <a:srgbClr val="A85E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7"/>
            <p:cNvSpPr/>
            <p:nvPr/>
          </p:nvSpPr>
          <p:spPr>
            <a:xfrm>
              <a:off x="7194490" y="2662014"/>
              <a:ext cx="423700" cy="209978"/>
            </a:xfrm>
            <a:custGeom>
              <a:rect b="b" l="l" r="r" t="t"/>
              <a:pathLst>
                <a:path extrusionOk="0" h="1178" w="2377">
                  <a:moveTo>
                    <a:pt x="92" y="30"/>
                  </a:moveTo>
                  <a:lnTo>
                    <a:pt x="92" y="30"/>
                  </a:lnTo>
                  <a:lnTo>
                    <a:pt x="92" y="30"/>
                  </a:lnTo>
                  <a:cubicBezTo>
                    <a:pt x="92" y="30"/>
                    <a:pt x="92" y="30"/>
                    <a:pt x="92" y="30"/>
                  </a:cubicBezTo>
                  <a:close/>
                  <a:moveTo>
                    <a:pt x="136" y="60"/>
                  </a:moveTo>
                  <a:cubicBezTo>
                    <a:pt x="136" y="60"/>
                    <a:pt x="136" y="60"/>
                    <a:pt x="136" y="60"/>
                  </a:cubicBezTo>
                  <a:cubicBezTo>
                    <a:pt x="136" y="60"/>
                    <a:pt x="136" y="60"/>
                    <a:pt x="136" y="60"/>
                  </a:cubicBezTo>
                  <a:close/>
                  <a:moveTo>
                    <a:pt x="421" y="126"/>
                  </a:moveTo>
                  <a:lnTo>
                    <a:pt x="426" y="126"/>
                  </a:lnTo>
                  <a:cubicBezTo>
                    <a:pt x="427" y="128"/>
                    <a:pt x="429" y="131"/>
                    <a:pt x="429" y="132"/>
                  </a:cubicBezTo>
                  <a:cubicBezTo>
                    <a:pt x="422" y="130"/>
                    <a:pt x="420" y="128"/>
                    <a:pt x="421" y="126"/>
                  </a:cubicBezTo>
                  <a:close/>
                  <a:moveTo>
                    <a:pt x="542" y="175"/>
                  </a:moveTo>
                  <a:cubicBezTo>
                    <a:pt x="539" y="175"/>
                    <a:pt x="536" y="177"/>
                    <a:pt x="543" y="179"/>
                  </a:cubicBezTo>
                  <a:cubicBezTo>
                    <a:pt x="544" y="180"/>
                    <a:pt x="545" y="180"/>
                    <a:pt x="547" y="180"/>
                  </a:cubicBezTo>
                  <a:cubicBezTo>
                    <a:pt x="548" y="176"/>
                    <a:pt x="545" y="175"/>
                    <a:pt x="542" y="175"/>
                  </a:cubicBezTo>
                  <a:close/>
                  <a:moveTo>
                    <a:pt x="1135" y="339"/>
                  </a:moveTo>
                  <a:cubicBezTo>
                    <a:pt x="1135" y="339"/>
                    <a:pt x="1136" y="339"/>
                    <a:pt x="1137" y="339"/>
                  </a:cubicBezTo>
                  <a:cubicBezTo>
                    <a:pt x="1139" y="342"/>
                    <a:pt x="1143" y="344"/>
                    <a:pt x="1140" y="344"/>
                  </a:cubicBezTo>
                  <a:cubicBezTo>
                    <a:pt x="1139" y="344"/>
                    <a:pt x="1138" y="344"/>
                    <a:pt x="1136" y="344"/>
                  </a:cubicBezTo>
                  <a:cubicBezTo>
                    <a:pt x="1131" y="342"/>
                    <a:pt x="1131" y="339"/>
                    <a:pt x="1135" y="339"/>
                  </a:cubicBezTo>
                  <a:close/>
                  <a:moveTo>
                    <a:pt x="1253" y="367"/>
                  </a:moveTo>
                  <a:cubicBezTo>
                    <a:pt x="1253" y="367"/>
                    <a:pt x="1252" y="367"/>
                    <a:pt x="1253" y="367"/>
                  </a:cubicBezTo>
                  <a:lnTo>
                    <a:pt x="1253" y="367"/>
                  </a:lnTo>
                  <a:cubicBezTo>
                    <a:pt x="1253" y="367"/>
                    <a:pt x="1253" y="367"/>
                    <a:pt x="1253" y="367"/>
                  </a:cubicBezTo>
                  <a:close/>
                  <a:moveTo>
                    <a:pt x="1262" y="375"/>
                  </a:moveTo>
                  <a:cubicBezTo>
                    <a:pt x="1263" y="375"/>
                    <a:pt x="1264" y="375"/>
                    <a:pt x="1265" y="375"/>
                  </a:cubicBezTo>
                  <a:cubicBezTo>
                    <a:pt x="1265" y="375"/>
                    <a:pt x="1265" y="375"/>
                    <a:pt x="1265" y="375"/>
                  </a:cubicBezTo>
                  <a:lnTo>
                    <a:pt x="1265" y="375"/>
                  </a:lnTo>
                  <a:cubicBezTo>
                    <a:pt x="1266" y="375"/>
                    <a:pt x="1266" y="375"/>
                    <a:pt x="1266" y="375"/>
                  </a:cubicBezTo>
                  <a:cubicBezTo>
                    <a:pt x="1269" y="375"/>
                    <a:pt x="1271" y="377"/>
                    <a:pt x="1267" y="377"/>
                  </a:cubicBezTo>
                  <a:cubicBezTo>
                    <a:pt x="1264" y="377"/>
                    <a:pt x="1261" y="377"/>
                    <a:pt x="1259" y="378"/>
                  </a:cubicBezTo>
                  <a:cubicBezTo>
                    <a:pt x="1259" y="377"/>
                    <a:pt x="1260" y="375"/>
                    <a:pt x="1262" y="375"/>
                  </a:cubicBezTo>
                  <a:close/>
                  <a:moveTo>
                    <a:pt x="1374" y="402"/>
                  </a:moveTo>
                  <a:cubicBezTo>
                    <a:pt x="1374" y="402"/>
                    <a:pt x="1374" y="402"/>
                    <a:pt x="1374" y="402"/>
                  </a:cubicBezTo>
                  <a:lnTo>
                    <a:pt x="1374" y="402"/>
                  </a:lnTo>
                  <a:cubicBezTo>
                    <a:pt x="1374" y="402"/>
                    <a:pt x="1374" y="402"/>
                    <a:pt x="1374" y="402"/>
                  </a:cubicBezTo>
                  <a:close/>
                  <a:moveTo>
                    <a:pt x="1434" y="421"/>
                  </a:moveTo>
                  <a:cubicBezTo>
                    <a:pt x="1434" y="421"/>
                    <a:pt x="1435" y="421"/>
                    <a:pt x="1437" y="422"/>
                  </a:cubicBezTo>
                  <a:cubicBezTo>
                    <a:pt x="1440" y="422"/>
                    <a:pt x="1446" y="424"/>
                    <a:pt x="1446" y="426"/>
                  </a:cubicBezTo>
                  <a:lnTo>
                    <a:pt x="1432" y="422"/>
                  </a:lnTo>
                  <a:cubicBezTo>
                    <a:pt x="1432" y="421"/>
                    <a:pt x="1433" y="421"/>
                    <a:pt x="1434" y="421"/>
                  </a:cubicBezTo>
                  <a:close/>
                  <a:moveTo>
                    <a:pt x="1537" y="434"/>
                  </a:moveTo>
                  <a:cubicBezTo>
                    <a:pt x="1536" y="436"/>
                    <a:pt x="1537" y="436"/>
                    <a:pt x="1541" y="437"/>
                  </a:cubicBezTo>
                  <a:cubicBezTo>
                    <a:pt x="1541" y="437"/>
                    <a:pt x="1546" y="439"/>
                    <a:pt x="1548" y="439"/>
                  </a:cubicBezTo>
                  <a:cubicBezTo>
                    <a:pt x="1548" y="439"/>
                    <a:pt x="1549" y="439"/>
                    <a:pt x="1549" y="438"/>
                  </a:cubicBezTo>
                  <a:cubicBezTo>
                    <a:pt x="1546" y="436"/>
                    <a:pt x="1542" y="435"/>
                    <a:pt x="1537" y="434"/>
                  </a:cubicBezTo>
                  <a:close/>
                  <a:moveTo>
                    <a:pt x="417" y="460"/>
                  </a:moveTo>
                  <a:cubicBezTo>
                    <a:pt x="417" y="460"/>
                    <a:pt x="418" y="460"/>
                    <a:pt x="418" y="460"/>
                  </a:cubicBezTo>
                  <a:cubicBezTo>
                    <a:pt x="421" y="461"/>
                    <a:pt x="424" y="465"/>
                    <a:pt x="427" y="468"/>
                  </a:cubicBezTo>
                  <a:cubicBezTo>
                    <a:pt x="426" y="468"/>
                    <a:pt x="425" y="469"/>
                    <a:pt x="423" y="469"/>
                  </a:cubicBezTo>
                  <a:cubicBezTo>
                    <a:pt x="423" y="469"/>
                    <a:pt x="422" y="469"/>
                    <a:pt x="420" y="467"/>
                  </a:cubicBezTo>
                  <a:cubicBezTo>
                    <a:pt x="417" y="465"/>
                    <a:pt x="415" y="460"/>
                    <a:pt x="417" y="460"/>
                  </a:cubicBezTo>
                  <a:close/>
                  <a:moveTo>
                    <a:pt x="461" y="488"/>
                  </a:moveTo>
                  <a:cubicBezTo>
                    <a:pt x="456" y="492"/>
                    <a:pt x="462" y="496"/>
                    <a:pt x="465" y="496"/>
                  </a:cubicBezTo>
                  <a:cubicBezTo>
                    <a:pt x="466" y="496"/>
                    <a:pt x="467" y="495"/>
                    <a:pt x="464" y="491"/>
                  </a:cubicBezTo>
                  <a:cubicBezTo>
                    <a:pt x="463" y="491"/>
                    <a:pt x="462" y="490"/>
                    <a:pt x="461" y="488"/>
                  </a:cubicBezTo>
                  <a:close/>
                  <a:moveTo>
                    <a:pt x="482" y="507"/>
                  </a:moveTo>
                  <a:cubicBezTo>
                    <a:pt x="482" y="507"/>
                    <a:pt x="482" y="507"/>
                    <a:pt x="482" y="507"/>
                  </a:cubicBezTo>
                  <a:lnTo>
                    <a:pt x="482" y="507"/>
                  </a:lnTo>
                  <a:cubicBezTo>
                    <a:pt x="482" y="507"/>
                    <a:pt x="482" y="507"/>
                    <a:pt x="482" y="507"/>
                  </a:cubicBezTo>
                  <a:close/>
                  <a:moveTo>
                    <a:pt x="512" y="559"/>
                  </a:moveTo>
                  <a:cubicBezTo>
                    <a:pt x="512" y="559"/>
                    <a:pt x="513" y="559"/>
                    <a:pt x="513" y="559"/>
                  </a:cubicBezTo>
                  <a:cubicBezTo>
                    <a:pt x="517" y="559"/>
                    <a:pt x="518" y="563"/>
                    <a:pt x="522" y="566"/>
                  </a:cubicBezTo>
                  <a:cubicBezTo>
                    <a:pt x="521" y="567"/>
                    <a:pt x="520" y="568"/>
                    <a:pt x="519" y="568"/>
                  </a:cubicBezTo>
                  <a:cubicBezTo>
                    <a:pt x="518" y="568"/>
                    <a:pt x="516" y="567"/>
                    <a:pt x="515" y="566"/>
                  </a:cubicBezTo>
                  <a:cubicBezTo>
                    <a:pt x="512" y="562"/>
                    <a:pt x="509" y="559"/>
                    <a:pt x="512" y="559"/>
                  </a:cubicBezTo>
                  <a:close/>
                  <a:moveTo>
                    <a:pt x="628" y="675"/>
                  </a:moveTo>
                  <a:cubicBezTo>
                    <a:pt x="628" y="675"/>
                    <a:pt x="627" y="675"/>
                    <a:pt x="627" y="675"/>
                  </a:cubicBezTo>
                  <a:cubicBezTo>
                    <a:pt x="627" y="675"/>
                    <a:pt x="628" y="675"/>
                    <a:pt x="628" y="675"/>
                  </a:cubicBezTo>
                  <a:close/>
                  <a:moveTo>
                    <a:pt x="1877" y="719"/>
                  </a:moveTo>
                  <a:lnTo>
                    <a:pt x="1877" y="719"/>
                  </a:lnTo>
                  <a:cubicBezTo>
                    <a:pt x="1875" y="719"/>
                    <a:pt x="1874" y="722"/>
                    <a:pt x="1878" y="725"/>
                  </a:cubicBezTo>
                  <a:cubicBezTo>
                    <a:pt x="1879" y="726"/>
                    <a:pt x="1880" y="727"/>
                    <a:pt x="1881" y="727"/>
                  </a:cubicBezTo>
                  <a:cubicBezTo>
                    <a:pt x="1883" y="727"/>
                    <a:pt x="1883" y="724"/>
                    <a:pt x="1880" y="721"/>
                  </a:cubicBezTo>
                  <a:cubicBezTo>
                    <a:pt x="1879" y="720"/>
                    <a:pt x="1878" y="719"/>
                    <a:pt x="1877" y="719"/>
                  </a:cubicBezTo>
                  <a:close/>
                  <a:moveTo>
                    <a:pt x="1898" y="738"/>
                  </a:moveTo>
                  <a:cubicBezTo>
                    <a:pt x="1897" y="738"/>
                    <a:pt x="1896" y="738"/>
                    <a:pt x="1896" y="738"/>
                  </a:cubicBezTo>
                  <a:cubicBezTo>
                    <a:pt x="1900" y="742"/>
                    <a:pt x="1902" y="744"/>
                    <a:pt x="1903" y="744"/>
                  </a:cubicBezTo>
                  <a:cubicBezTo>
                    <a:pt x="1904" y="744"/>
                    <a:pt x="1904" y="742"/>
                    <a:pt x="1903" y="739"/>
                  </a:cubicBezTo>
                  <a:cubicBezTo>
                    <a:pt x="1901" y="738"/>
                    <a:pt x="1899" y="738"/>
                    <a:pt x="1898" y="738"/>
                  </a:cubicBezTo>
                  <a:close/>
                  <a:moveTo>
                    <a:pt x="1927" y="775"/>
                  </a:moveTo>
                  <a:lnTo>
                    <a:pt x="1930" y="779"/>
                  </a:lnTo>
                  <a:lnTo>
                    <a:pt x="1932" y="783"/>
                  </a:lnTo>
                  <a:cubicBezTo>
                    <a:pt x="1928" y="780"/>
                    <a:pt x="1925" y="777"/>
                    <a:pt x="1927" y="775"/>
                  </a:cubicBezTo>
                  <a:close/>
                  <a:moveTo>
                    <a:pt x="1207" y="851"/>
                  </a:moveTo>
                  <a:cubicBezTo>
                    <a:pt x="1207" y="851"/>
                    <a:pt x="1207" y="851"/>
                    <a:pt x="1207" y="851"/>
                  </a:cubicBezTo>
                  <a:cubicBezTo>
                    <a:pt x="1207" y="851"/>
                    <a:pt x="1207" y="851"/>
                    <a:pt x="1207" y="851"/>
                  </a:cubicBezTo>
                  <a:close/>
                  <a:moveTo>
                    <a:pt x="1281" y="869"/>
                  </a:moveTo>
                  <a:lnTo>
                    <a:pt x="1275" y="870"/>
                  </a:lnTo>
                  <a:cubicBezTo>
                    <a:pt x="1279" y="873"/>
                    <a:pt x="1281" y="874"/>
                    <a:pt x="1283" y="874"/>
                  </a:cubicBezTo>
                  <a:cubicBezTo>
                    <a:pt x="1285" y="874"/>
                    <a:pt x="1285" y="871"/>
                    <a:pt x="1281" y="869"/>
                  </a:cubicBezTo>
                  <a:close/>
                  <a:moveTo>
                    <a:pt x="1329" y="888"/>
                  </a:moveTo>
                  <a:cubicBezTo>
                    <a:pt x="1329" y="888"/>
                    <a:pt x="1329" y="888"/>
                    <a:pt x="1329" y="888"/>
                  </a:cubicBezTo>
                  <a:cubicBezTo>
                    <a:pt x="1329" y="888"/>
                    <a:pt x="1329" y="888"/>
                    <a:pt x="1329" y="888"/>
                  </a:cubicBezTo>
                  <a:close/>
                  <a:moveTo>
                    <a:pt x="1428" y="910"/>
                  </a:moveTo>
                  <a:cubicBezTo>
                    <a:pt x="1428" y="911"/>
                    <a:pt x="1428" y="911"/>
                    <a:pt x="1428" y="911"/>
                  </a:cubicBezTo>
                  <a:lnTo>
                    <a:pt x="1428" y="911"/>
                  </a:lnTo>
                  <a:cubicBezTo>
                    <a:pt x="1428" y="911"/>
                    <a:pt x="1428" y="911"/>
                    <a:pt x="1428" y="910"/>
                  </a:cubicBezTo>
                  <a:close/>
                  <a:moveTo>
                    <a:pt x="1498" y="926"/>
                  </a:moveTo>
                  <a:cubicBezTo>
                    <a:pt x="1500" y="926"/>
                    <a:pt x="1502" y="927"/>
                    <a:pt x="1504" y="927"/>
                  </a:cubicBezTo>
                  <a:cubicBezTo>
                    <a:pt x="1510" y="929"/>
                    <a:pt x="1509" y="932"/>
                    <a:pt x="1506" y="932"/>
                  </a:cubicBezTo>
                  <a:cubicBezTo>
                    <a:pt x="1505" y="932"/>
                    <a:pt x="1504" y="932"/>
                    <a:pt x="1503" y="931"/>
                  </a:cubicBezTo>
                  <a:cubicBezTo>
                    <a:pt x="1494" y="929"/>
                    <a:pt x="1493" y="926"/>
                    <a:pt x="1498" y="926"/>
                  </a:cubicBezTo>
                  <a:close/>
                  <a:moveTo>
                    <a:pt x="1559" y="946"/>
                  </a:moveTo>
                  <a:cubicBezTo>
                    <a:pt x="1560" y="946"/>
                    <a:pt x="1561" y="946"/>
                    <a:pt x="1563" y="946"/>
                  </a:cubicBezTo>
                  <a:cubicBezTo>
                    <a:pt x="1568" y="948"/>
                    <a:pt x="1567" y="951"/>
                    <a:pt x="1563" y="951"/>
                  </a:cubicBezTo>
                  <a:cubicBezTo>
                    <a:pt x="1563" y="951"/>
                    <a:pt x="1562" y="951"/>
                    <a:pt x="1561" y="951"/>
                  </a:cubicBezTo>
                  <a:cubicBezTo>
                    <a:pt x="1559" y="949"/>
                    <a:pt x="1556" y="946"/>
                    <a:pt x="1559" y="946"/>
                  </a:cubicBezTo>
                  <a:close/>
                  <a:moveTo>
                    <a:pt x="1699" y="987"/>
                  </a:moveTo>
                  <a:cubicBezTo>
                    <a:pt x="1699" y="987"/>
                    <a:pt x="1701" y="987"/>
                    <a:pt x="1702" y="987"/>
                  </a:cubicBezTo>
                  <a:lnTo>
                    <a:pt x="1701" y="993"/>
                  </a:lnTo>
                  <a:cubicBezTo>
                    <a:pt x="1698" y="990"/>
                    <a:pt x="1695" y="987"/>
                    <a:pt x="1699" y="987"/>
                  </a:cubicBezTo>
                  <a:close/>
                  <a:moveTo>
                    <a:pt x="1832" y="1028"/>
                  </a:moveTo>
                  <a:lnTo>
                    <a:pt x="1827" y="1029"/>
                  </a:lnTo>
                  <a:cubicBezTo>
                    <a:pt x="1830" y="1032"/>
                    <a:pt x="1832" y="1033"/>
                    <a:pt x="1833" y="1033"/>
                  </a:cubicBezTo>
                  <a:cubicBezTo>
                    <a:pt x="1835" y="1033"/>
                    <a:pt x="1836" y="1032"/>
                    <a:pt x="1837" y="1030"/>
                  </a:cubicBezTo>
                  <a:lnTo>
                    <a:pt x="1832" y="1028"/>
                  </a:lnTo>
                  <a:close/>
                  <a:moveTo>
                    <a:pt x="1899" y="1051"/>
                  </a:moveTo>
                  <a:cubicBezTo>
                    <a:pt x="1899" y="1052"/>
                    <a:pt x="1899" y="1052"/>
                    <a:pt x="1899" y="1052"/>
                  </a:cubicBezTo>
                  <a:cubicBezTo>
                    <a:pt x="1899" y="1052"/>
                    <a:pt x="1899" y="1052"/>
                    <a:pt x="1899" y="1051"/>
                  </a:cubicBezTo>
                  <a:close/>
                  <a:moveTo>
                    <a:pt x="1972" y="1062"/>
                  </a:moveTo>
                  <a:cubicBezTo>
                    <a:pt x="1974" y="1062"/>
                    <a:pt x="1976" y="1063"/>
                    <a:pt x="1978" y="1064"/>
                  </a:cubicBezTo>
                  <a:cubicBezTo>
                    <a:pt x="1982" y="1067"/>
                    <a:pt x="1983" y="1071"/>
                    <a:pt x="1979" y="1071"/>
                  </a:cubicBezTo>
                  <a:cubicBezTo>
                    <a:pt x="1977" y="1071"/>
                    <a:pt x="1975" y="1071"/>
                    <a:pt x="1972" y="1069"/>
                  </a:cubicBezTo>
                  <a:cubicBezTo>
                    <a:pt x="1970" y="1068"/>
                    <a:pt x="1969" y="1065"/>
                    <a:pt x="1969" y="1064"/>
                  </a:cubicBezTo>
                  <a:cubicBezTo>
                    <a:pt x="1969" y="1063"/>
                    <a:pt x="1971" y="1062"/>
                    <a:pt x="1972" y="1062"/>
                  </a:cubicBezTo>
                  <a:close/>
                  <a:moveTo>
                    <a:pt x="2135" y="1106"/>
                  </a:moveTo>
                  <a:cubicBezTo>
                    <a:pt x="2135" y="1106"/>
                    <a:pt x="2136" y="1106"/>
                    <a:pt x="2138" y="1106"/>
                  </a:cubicBezTo>
                  <a:cubicBezTo>
                    <a:pt x="2143" y="1108"/>
                    <a:pt x="2143" y="1111"/>
                    <a:pt x="2139" y="1111"/>
                  </a:cubicBezTo>
                  <a:cubicBezTo>
                    <a:pt x="2138" y="1111"/>
                    <a:pt x="2137" y="1111"/>
                    <a:pt x="2136" y="1110"/>
                  </a:cubicBezTo>
                  <a:cubicBezTo>
                    <a:pt x="2134" y="1108"/>
                    <a:pt x="2131" y="1106"/>
                    <a:pt x="2135" y="1106"/>
                  </a:cubicBezTo>
                  <a:close/>
                  <a:moveTo>
                    <a:pt x="1" y="1"/>
                  </a:moveTo>
                  <a:cubicBezTo>
                    <a:pt x="7" y="8"/>
                    <a:pt x="13" y="16"/>
                    <a:pt x="20" y="23"/>
                  </a:cubicBezTo>
                  <a:cubicBezTo>
                    <a:pt x="19" y="22"/>
                    <a:pt x="19" y="22"/>
                    <a:pt x="18" y="22"/>
                  </a:cubicBezTo>
                  <a:lnTo>
                    <a:pt x="18" y="22"/>
                  </a:lnTo>
                  <a:cubicBezTo>
                    <a:pt x="17" y="22"/>
                    <a:pt x="17" y="23"/>
                    <a:pt x="20" y="25"/>
                  </a:cubicBezTo>
                  <a:lnTo>
                    <a:pt x="30" y="37"/>
                  </a:lnTo>
                  <a:lnTo>
                    <a:pt x="48" y="56"/>
                  </a:lnTo>
                  <a:lnTo>
                    <a:pt x="62" y="71"/>
                  </a:lnTo>
                  <a:cubicBezTo>
                    <a:pt x="72" y="81"/>
                    <a:pt x="83" y="92"/>
                    <a:pt x="94" y="103"/>
                  </a:cubicBezTo>
                  <a:cubicBezTo>
                    <a:pt x="98" y="106"/>
                    <a:pt x="103" y="111"/>
                    <a:pt x="106" y="112"/>
                  </a:cubicBezTo>
                  <a:cubicBezTo>
                    <a:pt x="109" y="113"/>
                    <a:pt x="111" y="117"/>
                    <a:pt x="114" y="119"/>
                  </a:cubicBezTo>
                  <a:cubicBezTo>
                    <a:pt x="113" y="118"/>
                    <a:pt x="111" y="117"/>
                    <a:pt x="111" y="117"/>
                  </a:cubicBezTo>
                  <a:lnTo>
                    <a:pt x="111" y="117"/>
                  </a:lnTo>
                  <a:cubicBezTo>
                    <a:pt x="110" y="117"/>
                    <a:pt x="110" y="118"/>
                    <a:pt x="111" y="119"/>
                  </a:cubicBezTo>
                  <a:cubicBezTo>
                    <a:pt x="117" y="126"/>
                    <a:pt x="123" y="133"/>
                    <a:pt x="129" y="140"/>
                  </a:cubicBezTo>
                  <a:cubicBezTo>
                    <a:pt x="131" y="142"/>
                    <a:pt x="138" y="151"/>
                    <a:pt x="140" y="151"/>
                  </a:cubicBezTo>
                  <a:cubicBezTo>
                    <a:pt x="140" y="151"/>
                    <a:pt x="141" y="151"/>
                    <a:pt x="141" y="151"/>
                  </a:cubicBezTo>
                  <a:cubicBezTo>
                    <a:pt x="143" y="151"/>
                    <a:pt x="144" y="146"/>
                    <a:pt x="145" y="146"/>
                  </a:cubicBezTo>
                  <a:cubicBezTo>
                    <a:pt x="150" y="151"/>
                    <a:pt x="148" y="155"/>
                    <a:pt x="146" y="157"/>
                  </a:cubicBezTo>
                  <a:cubicBezTo>
                    <a:pt x="144" y="160"/>
                    <a:pt x="150" y="164"/>
                    <a:pt x="155" y="169"/>
                  </a:cubicBezTo>
                  <a:cubicBezTo>
                    <a:pt x="160" y="176"/>
                    <a:pt x="168" y="183"/>
                    <a:pt x="173" y="191"/>
                  </a:cubicBezTo>
                  <a:cubicBezTo>
                    <a:pt x="173" y="192"/>
                    <a:pt x="174" y="195"/>
                    <a:pt x="175" y="195"/>
                  </a:cubicBezTo>
                  <a:cubicBezTo>
                    <a:pt x="179" y="199"/>
                    <a:pt x="181" y="200"/>
                    <a:pt x="185" y="202"/>
                  </a:cubicBezTo>
                  <a:cubicBezTo>
                    <a:pt x="192" y="206"/>
                    <a:pt x="195" y="216"/>
                    <a:pt x="200" y="223"/>
                  </a:cubicBezTo>
                  <a:cubicBezTo>
                    <a:pt x="206" y="230"/>
                    <a:pt x="209" y="230"/>
                    <a:pt x="214" y="231"/>
                  </a:cubicBezTo>
                  <a:cubicBezTo>
                    <a:pt x="223" y="234"/>
                    <a:pt x="216" y="237"/>
                    <a:pt x="215" y="238"/>
                  </a:cubicBezTo>
                  <a:cubicBezTo>
                    <a:pt x="214" y="242"/>
                    <a:pt x="225" y="245"/>
                    <a:pt x="226" y="246"/>
                  </a:cubicBezTo>
                  <a:cubicBezTo>
                    <a:pt x="233" y="250"/>
                    <a:pt x="230" y="255"/>
                    <a:pt x="233" y="259"/>
                  </a:cubicBezTo>
                  <a:cubicBezTo>
                    <a:pt x="236" y="265"/>
                    <a:pt x="242" y="271"/>
                    <a:pt x="248" y="276"/>
                  </a:cubicBezTo>
                  <a:cubicBezTo>
                    <a:pt x="250" y="278"/>
                    <a:pt x="268" y="295"/>
                    <a:pt x="264" y="297"/>
                  </a:cubicBezTo>
                  <a:cubicBezTo>
                    <a:pt x="268" y="301"/>
                    <a:pt x="272" y="305"/>
                    <a:pt x="276" y="309"/>
                  </a:cubicBezTo>
                  <a:cubicBezTo>
                    <a:pt x="290" y="322"/>
                    <a:pt x="303" y="337"/>
                    <a:pt x="317" y="350"/>
                  </a:cubicBezTo>
                  <a:cubicBezTo>
                    <a:pt x="321" y="354"/>
                    <a:pt x="326" y="358"/>
                    <a:pt x="329" y="358"/>
                  </a:cubicBezTo>
                  <a:cubicBezTo>
                    <a:pt x="330" y="358"/>
                    <a:pt x="330" y="358"/>
                    <a:pt x="330" y="358"/>
                  </a:cubicBezTo>
                  <a:lnTo>
                    <a:pt x="330" y="358"/>
                  </a:lnTo>
                  <a:cubicBezTo>
                    <a:pt x="328" y="359"/>
                    <a:pt x="327" y="361"/>
                    <a:pt x="328" y="364"/>
                  </a:cubicBezTo>
                  <a:cubicBezTo>
                    <a:pt x="330" y="367"/>
                    <a:pt x="332" y="367"/>
                    <a:pt x="335" y="371"/>
                  </a:cubicBezTo>
                  <a:cubicBezTo>
                    <a:pt x="336" y="373"/>
                    <a:pt x="338" y="374"/>
                    <a:pt x="338" y="376"/>
                  </a:cubicBezTo>
                  <a:cubicBezTo>
                    <a:pt x="344" y="384"/>
                    <a:pt x="350" y="391"/>
                    <a:pt x="356" y="398"/>
                  </a:cubicBezTo>
                  <a:cubicBezTo>
                    <a:pt x="359" y="399"/>
                    <a:pt x="362" y="403"/>
                    <a:pt x="365" y="407"/>
                  </a:cubicBezTo>
                  <a:cubicBezTo>
                    <a:pt x="370" y="410"/>
                    <a:pt x="372" y="414"/>
                    <a:pt x="372" y="414"/>
                  </a:cubicBezTo>
                  <a:cubicBezTo>
                    <a:pt x="377" y="414"/>
                    <a:pt x="379" y="410"/>
                    <a:pt x="384" y="410"/>
                  </a:cubicBezTo>
                  <a:cubicBezTo>
                    <a:pt x="384" y="410"/>
                    <a:pt x="385" y="410"/>
                    <a:pt x="386" y="410"/>
                  </a:cubicBezTo>
                  <a:cubicBezTo>
                    <a:pt x="387" y="410"/>
                    <a:pt x="392" y="420"/>
                    <a:pt x="387" y="420"/>
                  </a:cubicBezTo>
                  <a:cubicBezTo>
                    <a:pt x="386" y="420"/>
                    <a:pt x="385" y="420"/>
                    <a:pt x="385" y="420"/>
                  </a:cubicBezTo>
                  <a:cubicBezTo>
                    <a:pt x="383" y="419"/>
                    <a:pt x="382" y="419"/>
                    <a:pt x="381" y="419"/>
                  </a:cubicBezTo>
                  <a:lnTo>
                    <a:pt x="381" y="419"/>
                  </a:lnTo>
                  <a:cubicBezTo>
                    <a:pt x="379" y="419"/>
                    <a:pt x="381" y="423"/>
                    <a:pt x="386" y="429"/>
                  </a:cubicBezTo>
                  <a:cubicBezTo>
                    <a:pt x="388" y="431"/>
                    <a:pt x="393" y="436"/>
                    <a:pt x="396" y="438"/>
                  </a:cubicBezTo>
                  <a:cubicBezTo>
                    <a:pt x="398" y="439"/>
                    <a:pt x="398" y="437"/>
                    <a:pt x="400" y="442"/>
                  </a:cubicBezTo>
                  <a:cubicBezTo>
                    <a:pt x="403" y="444"/>
                    <a:pt x="410" y="460"/>
                    <a:pt x="407" y="460"/>
                  </a:cubicBezTo>
                  <a:cubicBezTo>
                    <a:pt x="411" y="461"/>
                    <a:pt x="413" y="463"/>
                    <a:pt x="419" y="469"/>
                  </a:cubicBezTo>
                  <a:cubicBezTo>
                    <a:pt x="423" y="474"/>
                    <a:pt x="427" y="478"/>
                    <a:pt x="433" y="483"/>
                  </a:cubicBezTo>
                  <a:cubicBezTo>
                    <a:pt x="434" y="484"/>
                    <a:pt x="441" y="487"/>
                    <a:pt x="441" y="488"/>
                  </a:cubicBezTo>
                  <a:cubicBezTo>
                    <a:pt x="441" y="490"/>
                    <a:pt x="441" y="493"/>
                    <a:pt x="442" y="495"/>
                  </a:cubicBezTo>
                  <a:cubicBezTo>
                    <a:pt x="445" y="499"/>
                    <a:pt x="449" y="501"/>
                    <a:pt x="453" y="504"/>
                  </a:cubicBezTo>
                  <a:lnTo>
                    <a:pt x="463" y="517"/>
                  </a:lnTo>
                  <a:cubicBezTo>
                    <a:pt x="465" y="521"/>
                    <a:pt x="467" y="522"/>
                    <a:pt x="469" y="522"/>
                  </a:cubicBezTo>
                  <a:cubicBezTo>
                    <a:pt x="471" y="522"/>
                    <a:pt x="472" y="521"/>
                    <a:pt x="473" y="521"/>
                  </a:cubicBezTo>
                  <a:cubicBezTo>
                    <a:pt x="476" y="521"/>
                    <a:pt x="478" y="524"/>
                    <a:pt x="481" y="526"/>
                  </a:cubicBezTo>
                  <a:cubicBezTo>
                    <a:pt x="477" y="530"/>
                    <a:pt x="476" y="530"/>
                    <a:pt x="482" y="537"/>
                  </a:cubicBezTo>
                  <a:cubicBezTo>
                    <a:pt x="494" y="551"/>
                    <a:pt x="506" y="565"/>
                    <a:pt x="517" y="578"/>
                  </a:cubicBezTo>
                  <a:cubicBezTo>
                    <a:pt x="518" y="579"/>
                    <a:pt x="529" y="591"/>
                    <a:pt x="530" y="591"/>
                  </a:cubicBezTo>
                  <a:cubicBezTo>
                    <a:pt x="531" y="591"/>
                    <a:pt x="531" y="591"/>
                    <a:pt x="531" y="591"/>
                  </a:cubicBezTo>
                  <a:cubicBezTo>
                    <a:pt x="530" y="589"/>
                    <a:pt x="531" y="589"/>
                    <a:pt x="531" y="589"/>
                  </a:cubicBezTo>
                  <a:cubicBezTo>
                    <a:pt x="533" y="589"/>
                    <a:pt x="538" y="594"/>
                    <a:pt x="539" y="596"/>
                  </a:cubicBezTo>
                  <a:cubicBezTo>
                    <a:pt x="542" y="600"/>
                    <a:pt x="538" y="600"/>
                    <a:pt x="540" y="602"/>
                  </a:cubicBezTo>
                  <a:cubicBezTo>
                    <a:pt x="541" y="604"/>
                    <a:pt x="543" y="607"/>
                    <a:pt x="544" y="608"/>
                  </a:cubicBezTo>
                  <a:cubicBezTo>
                    <a:pt x="548" y="612"/>
                    <a:pt x="556" y="623"/>
                    <a:pt x="560" y="625"/>
                  </a:cubicBezTo>
                  <a:cubicBezTo>
                    <a:pt x="564" y="626"/>
                    <a:pt x="565" y="630"/>
                    <a:pt x="570" y="634"/>
                  </a:cubicBezTo>
                  <a:cubicBezTo>
                    <a:pt x="572" y="636"/>
                    <a:pt x="577" y="637"/>
                    <a:pt x="579" y="638"/>
                  </a:cubicBezTo>
                  <a:cubicBezTo>
                    <a:pt x="579" y="640"/>
                    <a:pt x="579" y="642"/>
                    <a:pt x="579" y="643"/>
                  </a:cubicBezTo>
                  <a:cubicBezTo>
                    <a:pt x="582" y="649"/>
                    <a:pt x="586" y="654"/>
                    <a:pt x="590" y="658"/>
                  </a:cubicBezTo>
                  <a:cubicBezTo>
                    <a:pt x="596" y="665"/>
                    <a:pt x="604" y="673"/>
                    <a:pt x="610" y="679"/>
                  </a:cubicBezTo>
                  <a:cubicBezTo>
                    <a:pt x="612" y="681"/>
                    <a:pt x="614" y="683"/>
                    <a:pt x="616" y="683"/>
                  </a:cubicBezTo>
                  <a:cubicBezTo>
                    <a:pt x="617" y="683"/>
                    <a:pt x="617" y="682"/>
                    <a:pt x="618" y="682"/>
                  </a:cubicBezTo>
                  <a:cubicBezTo>
                    <a:pt x="618" y="682"/>
                    <a:pt x="619" y="682"/>
                    <a:pt x="619" y="682"/>
                  </a:cubicBezTo>
                  <a:lnTo>
                    <a:pt x="619" y="682"/>
                  </a:lnTo>
                  <a:cubicBezTo>
                    <a:pt x="618" y="686"/>
                    <a:pt x="619" y="689"/>
                    <a:pt x="623" y="690"/>
                  </a:cubicBezTo>
                  <a:cubicBezTo>
                    <a:pt x="625" y="691"/>
                    <a:pt x="637" y="695"/>
                    <a:pt x="640" y="695"/>
                  </a:cubicBezTo>
                  <a:cubicBezTo>
                    <a:pt x="640" y="695"/>
                    <a:pt x="640" y="695"/>
                    <a:pt x="641" y="695"/>
                  </a:cubicBezTo>
                  <a:cubicBezTo>
                    <a:pt x="643" y="694"/>
                    <a:pt x="644" y="693"/>
                    <a:pt x="647" y="693"/>
                  </a:cubicBezTo>
                  <a:cubicBezTo>
                    <a:pt x="649" y="693"/>
                    <a:pt x="651" y="693"/>
                    <a:pt x="655" y="696"/>
                  </a:cubicBezTo>
                  <a:cubicBezTo>
                    <a:pt x="664" y="699"/>
                    <a:pt x="674" y="703"/>
                    <a:pt x="683" y="705"/>
                  </a:cubicBezTo>
                  <a:cubicBezTo>
                    <a:pt x="684" y="705"/>
                    <a:pt x="685" y="705"/>
                    <a:pt x="686" y="705"/>
                  </a:cubicBezTo>
                  <a:cubicBezTo>
                    <a:pt x="690" y="705"/>
                    <a:pt x="693" y="705"/>
                    <a:pt x="696" y="705"/>
                  </a:cubicBezTo>
                  <a:cubicBezTo>
                    <a:pt x="697" y="705"/>
                    <a:pt x="699" y="705"/>
                    <a:pt x="700" y="705"/>
                  </a:cubicBezTo>
                  <a:cubicBezTo>
                    <a:pt x="708" y="709"/>
                    <a:pt x="707" y="715"/>
                    <a:pt x="716" y="718"/>
                  </a:cubicBezTo>
                  <a:cubicBezTo>
                    <a:pt x="716" y="719"/>
                    <a:pt x="717" y="719"/>
                    <a:pt x="717" y="719"/>
                  </a:cubicBezTo>
                  <a:cubicBezTo>
                    <a:pt x="720" y="719"/>
                    <a:pt x="718" y="715"/>
                    <a:pt x="718" y="714"/>
                  </a:cubicBezTo>
                  <a:lnTo>
                    <a:pt x="718" y="714"/>
                  </a:lnTo>
                  <a:cubicBezTo>
                    <a:pt x="723" y="715"/>
                    <a:pt x="723" y="721"/>
                    <a:pt x="729" y="721"/>
                  </a:cubicBezTo>
                  <a:cubicBezTo>
                    <a:pt x="730" y="721"/>
                    <a:pt x="734" y="715"/>
                    <a:pt x="738" y="715"/>
                  </a:cubicBezTo>
                  <a:cubicBezTo>
                    <a:pt x="739" y="715"/>
                    <a:pt x="740" y="715"/>
                    <a:pt x="742" y="717"/>
                  </a:cubicBezTo>
                  <a:cubicBezTo>
                    <a:pt x="744" y="719"/>
                    <a:pt x="740" y="720"/>
                    <a:pt x="746" y="724"/>
                  </a:cubicBezTo>
                  <a:cubicBezTo>
                    <a:pt x="749" y="725"/>
                    <a:pt x="754" y="726"/>
                    <a:pt x="757" y="727"/>
                  </a:cubicBezTo>
                  <a:cubicBezTo>
                    <a:pt x="757" y="727"/>
                    <a:pt x="757" y="727"/>
                    <a:pt x="758" y="727"/>
                  </a:cubicBezTo>
                  <a:cubicBezTo>
                    <a:pt x="762" y="727"/>
                    <a:pt x="760" y="723"/>
                    <a:pt x="764" y="723"/>
                  </a:cubicBezTo>
                  <a:cubicBezTo>
                    <a:pt x="765" y="723"/>
                    <a:pt x="767" y="724"/>
                    <a:pt x="770" y="725"/>
                  </a:cubicBezTo>
                  <a:cubicBezTo>
                    <a:pt x="768" y="726"/>
                    <a:pt x="769" y="729"/>
                    <a:pt x="772" y="732"/>
                  </a:cubicBezTo>
                  <a:cubicBezTo>
                    <a:pt x="775" y="733"/>
                    <a:pt x="780" y="736"/>
                    <a:pt x="783" y="736"/>
                  </a:cubicBezTo>
                  <a:cubicBezTo>
                    <a:pt x="785" y="736"/>
                    <a:pt x="786" y="735"/>
                    <a:pt x="786" y="734"/>
                  </a:cubicBezTo>
                  <a:lnTo>
                    <a:pt x="786" y="734"/>
                  </a:lnTo>
                  <a:cubicBezTo>
                    <a:pt x="785" y="738"/>
                    <a:pt x="790" y="740"/>
                    <a:pt x="795" y="740"/>
                  </a:cubicBezTo>
                  <a:cubicBezTo>
                    <a:pt x="796" y="740"/>
                    <a:pt x="798" y="740"/>
                    <a:pt x="799" y="739"/>
                  </a:cubicBezTo>
                  <a:lnTo>
                    <a:pt x="799" y="739"/>
                  </a:lnTo>
                  <a:cubicBezTo>
                    <a:pt x="798" y="743"/>
                    <a:pt x="829" y="748"/>
                    <a:pt x="833" y="749"/>
                  </a:cubicBezTo>
                  <a:cubicBezTo>
                    <a:pt x="823" y="746"/>
                    <a:pt x="822" y="743"/>
                    <a:pt x="826" y="743"/>
                  </a:cubicBezTo>
                  <a:cubicBezTo>
                    <a:pt x="828" y="743"/>
                    <a:pt x="831" y="744"/>
                    <a:pt x="835" y="745"/>
                  </a:cubicBezTo>
                  <a:cubicBezTo>
                    <a:pt x="844" y="750"/>
                    <a:pt x="854" y="752"/>
                    <a:pt x="863" y="756"/>
                  </a:cubicBezTo>
                  <a:cubicBezTo>
                    <a:pt x="865" y="751"/>
                    <a:pt x="840" y="744"/>
                    <a:pt x="833" y="740"/>
                  </a:cubicBezTo>
                  <a:lnTo>
                    <a:pt x="833" y="740"/>
                  </a:lnTo>
                  <a:lnTo>
                    <a:pt x="855" y="747"/>
                  </a:lnTo>
                  <a:cubicBezTo>
                    <a:pt x="861" y="748"/>
                    <a:pt x="868" y="751"/>
                    <a:pt x="869" y="754"/>
                  </a:cubicBezTo>
                  <a:cubicBezTo>
                    <a:pt x="871" y="757"/>
                    <a:pt x="865" y="757"/>
                    <a:pt x="871" y="759"/>
                  </a:cubicBezTo>
                  <a:cubicBezTo>
                    <a:pt x="878" y="763"/>
                    <a:pt x="882" y="764"/>
                    <a:pt x="887" y="764"/>
                  </a:cubicBezTo>
                  <a:cubicBezTo>
                    <a:pt x="888" y="764"/>
                    <a:pt x="888" y="764"/>
                    <a:pt x="889" y="764"/>
                  </a:cubicBezTo>
                  <a:cubicBezTo>
                    <a:pt x="892" y="764"/>
                    <a:pt x="895" y="764"/>
                    <a:pt x="899" y="765"/>
                  </a:cubicBezTo>
                  <a:cubicBezTo>
                    <a:pt x="909" y="767"/>
                    <a:pt x="915" y="772"/>
                    <a:pt x="921" y="777"/>
                  </a:cubicBezTo>
                  <a:cubicBezTo>
                    <a:pt x="922" y="774"/>
                    <a:pt x="930" y="773"/>
                    <a:pt x="936" y="773"/>
                  </a:cubicBezTo>
                  <a:cubicBezTo>
                    <a:pt x="944" y="773"/>
                    <a:pt x="938" y="777"/>
                    <a:pt x="941" y="778"/>
                  </a:cubicBezTo>
                  <a:cubicBezTo>
                    <a:pt x="941" y="778"/>
                    <a:pt x="942" y="778"/>
                    <a:pt x="942" y="778"/>
                  </a:cubicBezTo>
                  <a:cubicBezTo>
                    <a:pt x="943" y="778"/>
                    <a:pt x="943" y="778"/>
                    <a:pt x="943" y="778"/>
                  </a:cubicBezTo>
                  <a:lnTo>
                    <a:pt x="943" y="778"/>
                  </a:lnTo>
                  <a:cubicBezTo>
                    <a:pt x="943" y="779"/>
                    <a:pt x="943" y="780"/>
                    <a:pt x="944" y="780"/>
                  </a:cubicBezTo>
                  <a:cubicBezTo>
                    <a:pt x="947" y="783"/>
                    <a:pt x="957" y="785"/>
                    <a:pt x="962" y="786"/>
                  </a:cubicBezTo>
                  <a:cubicBezTo>
                    <a:pt x="966" y="787"/>
                    <a:pt x="973" y="788"/>
                    <a:pt x="978" y="788"/>
                  </a:cubicBezTo>
                  <a:cubicBezTo>
                    <a:pt x="979" y="788"/>
                    <a:pt x="980" y="788"/>
                    <a:pt x="981" y="788"/>
                  </a:cubicBezTo>
                  <a:cubicBezTo>
                    <a:pt x="982" y="788"/>
                    <a:pt x="983" y="787"/>
                    <a:pt x="984" y="787"/>
                  </a:cubicBezTo>
                  <a:cubicBezTo>
                    <a:pt x="985" y="787"/>
                    <a:pt x="987" y="788"/>
                    <a:pt x="989" y="788"/>
                  </a:cubicBezTo>
                  <a:cubicBezTo>
                    <a:pt x="992" y="789"/>
                    <a:pt x="993" y="791"/>
                    <a:pt x="994" y="793"/>
                  </a:cubicBezTo>
                  <a:cubicBezTo>
                    <a:pt x="995" y="794"/>
                    <a:pt x="996" y="794"/>
                    <a:pt x="1000" y="795"/>
                  </a:cubicBezTo>
                  <a:cubicBezTo>
                    <a:pt x="1005" y="797"/>
                    <a:pt x="1011" y="796"/>
                    <a:pt x="1017" y="797"/>
                  </a:cubicBezTo>
                  <a:cubicBezTo>
                    <a:pt x="1022" y="798"/>
                    <a:pt x="1028" y="800"/>
                    <a:pt x="1033" y="801"/>
                  </a:cubicBezTo>
                  <a:cubicBezTo>
                    <a:pt x="1037" y="802"/>
                    <a:pt x="1041" y="807"/>
                    <a:pt x="1044" y="807"/>
                  </a:cubicBezTo>
                  <a:cubicBezTo>
                    <a:pt x="1045" y="807"/>
                    <a:pt x="1043" y="806"/>
                    <a:pt x="1045" y="806"/>
                  </a:cubicBezTo>
                  <a:lnTo>
                    <a:pt x="1049" y="807"/>
                  </a:lnTo>
                  <a:lnTo>
                    <a:pt x="1072" y="814"/>
                  </a:lnTo>
                  <a:cubicBezTo>
                    <a:pt x="1077" y="815"/>
                    <a:pt x="1087" y="819"/>
                    <a:pt x="1092" y="819"/>
                  </a:cubicBezTo>
                  <a:cubicBezTo>
                    <a:pt x="1094" y="819"/>
                    <a:pt x="1095" y="818"/>
                    <a:pt x="1095" y="817"/>
                  </a:cubicBezTo>
                  <a:lnTo>
                    <a:pt x="1095" y="817"/>
                  </a:lnTo>
                  <a:cubicBezTo>
                    <a:pt x="1095" y="821"/>
                    <a:pt x="1109" y="825"/>
                    <a:pt x="1116" y="827"/>
                  </a:cubicBezTo>
                  <a:cubicBezTo>
                    <a:pt x="1120" y="828"/>
                    <a:pt x="1122" y="828"/>
                    <a:pt x="1125" y="828"/>
                  </a:cubicBezTo>
                  <a:cubicBezTo>
                    <a:pt x="1128" y="828"/>
                    <a:pt x="1130" y="828"/>
                    <a:pt x="1134" y="829"/>
                  </a:cubicBezTo>
                  <a:cubicBezTo>
                    <a:pt x="1137" y="830"/>
                    <a:pt x="1134" y="833"/>
                    <a:pt x="1136" y="835"/>
                  </a:cubicBezTo>
                  <a:cubicBezTo>
                    <a:pt x="1140" y="836"/>
                    <a:pt x="1143" y="837"/>
                    <a:pt x="1147" y="838"/>
                  </a:cubicBezTo>
                  <a:cubicBezTo>
                    <a:pt x="1151" y="839"/>
                    <a:pt x="1157" y="840"/>
                    <a:pt x="1161" y="840"/>
                  </a:cubicBezTo>
                  <a:cubicBezTo>
                    <a:pt x="1163" y="840"/>
                    <a:pt x="1163" y="839"/>
                    <a:pt x="1163" y="838"/>
                  </a:cubicBezTo>
                  <a:lnTo>
                    <a:pt x="1163" y="838"/>
                  </a:lnTo>
                  <a:cubicBezTo>
                    <a:pt x="1164" y="841"/>
                    <a:pt x="1174" y="841"/>
                    <a:pt x="1178" y="842"/>
                  </a:cubicBezTo>
                  <a:cubicBezTo>
                    <a:pt x="1184" y="844"/>
                    <a:pt x="1174" y="850"/>
                    <a:pt x="1184" y="851"/>
                  </a:cubicBezTo>
                  <a:cubicBezTo>
                    <a:pt x="1185" y="851"/>
                    <a:pt x="1186" y="851"/>
                    <a:pt x="1187" y="851"/>
                  </a:cubicBezTo>
                  <a:cubicBezTo>
                    <a:pt x="1195" y="851"/>
                    <a:pt x="1193" y="845"/>
                    <a:pt x="1197" y="843"/>
                  </a:cubicBezTo>
                  <a:cubicBezTo>
                    <a:pt x="1197" y="843"/>
                    <a:pt x="1197" y="843"/>
                    <a:pt x="1198" y="843"/>
                  </a:cubicBezTo>
                  <a:cubicBezTo>
                    <a:pt x="1202" y="843"/>
                    <a:pt x="1208" y="851"/>
                    <a:pt x="1207" y="851"/>
                  </a:cubicBezTo>
                  <a:lnTo>
                    <a:pt x="1207" y="851"/>
                  </a:lnTo>
                  <a:cubicBezTo>
                    <a:pt x="1209" y="851"/>
                    <a:pt x="1209" y="850"/>
                    <a:pt x="1210" y="850"/>
                  </a:cubicBezTo>
                  <a:cubicBezTo>
                    <a:pt x="1211" y="850"/>
                    <a:pt x="1212" y="850"/>
                    <a:pt x="1214" y="850"/>
                  </a:cubicBezTo>
                  <a:cubicBezTo>
                    <a:pt x="1216" y="851"/>
                    <a:pt x="1220" y="852"/>
                    <a:pt x="1221" y="852"/>
                  </a:cubicBezTo>
                  <a:cubicBezTo>
                    <a:pt x="1223" y="852"/>
                    <a:pt x="1222" y="850"/>
                    <a:pt x="1224" y="849"/>
                  </a:cubicBezTo>
                  <a:cubicBezTo>
                    <a:pt x="1226" y="849"/>
                    <a:pt x="1230" y="850"/>
                    <a:pt x="1233" y="851"/>
                  </a:cubicBezTo>
                  <a:cubicBezTo>
                    <a:pt x="1231" y="854"/>
                    <a:pt x="1232" y="855"/>
                    <a:pt x="1239" y="856"/>
                  </a:cubicBezTo>
                  <a:cubicBezTo>
                    <a:pt x="1247" y="858"/>
                    <a:pt x="1249" y="857"/>
                    <a:pt x="1249" y="862"/>
                  </a:cubicBezTo>
                  <a:cubicBezTo>
                    <a:pt x="1249" y="863"/>
                    <a:pt x="1258" y="866"/>
                    <a:pt x="1261" y="866"/>
                  </a:cubicBezTo>
                  <a:cubicBezTo>
                    <a:pt x="1262" y="866"/>
                    <a:pt x="1262" y="866"/>
                    <a:pt x="1262" y="866"/>
                  </a:cubicBezTo>
                  <a:cubicBezTo>
                    <a:pt x="1264" y="865"/>
                    <a:pt x="1262" y="864"/>
                    <a:pt x="1263" y="864"/>
                  </a:cubicBezTo>
                  <a:lnTo>
                    <a:pt x="1263" y="864"/>
                  </a:lnTo>
                  <a:cubicBezTo>
                    <a:pt x="1264" y="864"/>
                    <a:pt x="1264" y="864"/>
                    <a:pt x="1266" y="864"/>
                  </a:cubicBezTo>
                  <a:cubicBezTo>
                    <a:pt x="1272" y="865"/>
                    <a:pt x="1278" y="867"/>
                    <a:pt x="1284" y="869"/>
                  </a:cubicBezTo>
                  <a:cubicBezTo>
                    <a:pt x="1290" y="871"/>
                    <a:pt x="1290" y="874"/>
                    <a:pt x="1295" y="876"/>
                  </a:cubicBezTo>
                  <a:cubicBezTo>
                    <a:pt x="1299" y="879"/>
                    <a:pt x="1305" y="881"/>
                    <a:pt x="1310" y="881"/>
                  </a:cubicBezTo>
                  <a:cubicBezTo>
                    <a:pt x="1311" y="881"/>
                    <a:pt x="1311" y="881"/>
                    <a:pt x="1312" y="881"/>
                  </a:cubicBezTo>
                  <a:cubicBezTo>
                    <a:pt x="1312" y="881"/>
                    <a:pt x="1313" y="881"/>
                    <a:pt x="1313" y="881"/>
                  </a:cubicBezTo>
                  <a:cubicBezTo>
                    <a:pt x="1319" y="881"/>
                    <a:pt x="1329" y="888"/>
                    <a:pt x="1329" y="888"/>
                  </a:cubicBezTo>
                  <a:lnTo>
                    <a:pt x="1329" y="888"/>
                  </a:lnTo>
                  <a:cubicBezTo>
                    <a:pt x="1336" y="887"/>
                    <a:pt x="1323" y="879"/>
                    <a:pt x="1323" y="878"/>
                  </a:cubicBezTo>
                  <a:cubicBezTo>
                    <a:pt x="1323" y="878"/>
                    <a:pt x="1324" y="878"/>
                    <a:pt x="1324" y="878"/>
                  </a:cubicBezTo>
                  <a:cubicBezTo>
                    <a:pt x="1327" y="878"/>
                    <a:pt x="1331" y="879"/>
                    <a:pt x="1331" y="881"/>
                  </a:cubicBezTo>
                  <a:cubicBezTo>
                    <a:pt x="1331" y="883"/>
                    <a:pt x="1340" y="884"/>
                    <a:pt x="1343" y="885"/>
                  </a:cubicBezTo>
                  <a:cubicBezTo>
                    <a:pt x="1353" y="885"/>
                    <a:pt x="1348" y="888"/>
                    <a:pt x="1352" y="892"/>
                  </a:cubicBezTo>
                  <a:cubicBezTo>
                    <a:pt x="1353" y="893"/>
                    <a:pt x="1354" y="893"/>
                    <a:pt x="1354" y="893"/>
                  </a:cubicBezTo>
                  <a:cubicBezTo>
                    <a:pt x="1356" y="893"/>
                    <a:pt x="1357" y="892"/>
                    <a:pt x="1357" y="892"/>
                  </a:cubicBezTo>
                  <a:cubicBezTo>
                    <a:pt x="1358" y="891"/>
                    <a:pt x="1359" y="891"/>
                    <a:pt x="1360" y="891"/>
                  </a:cubicBezTo>
                  <a:cubicBezTo>
                    <a:pt x="1363" y="891"/>
                    <a:pt x="1366" y="892"/>
                    <a:pt x="1368" y="892"/>
                  </a:cubicBezTo>
                  <a:cubicBezTo>
                    <a:pt x="1375" y="894"/>
                    <a:pt x="1377" y="896"/>
                    <a:pt x="1382" y="896"/>
                  </a:cubicBezTo>
                  <a:cubicBezTo>
                    <a:pt x="1383" y="896"/>
                    <a:pt x="1385" y="896"/>
                    <a:pt x="1386" y="896"/>
                  </a:cubicBezTo>
                  <a:cubicBezTo>
                    <a:pt x="1387" y="896"/>
                    <a:pt x="1393" y="896"/>
                    <a:pt x="1394" y="897"/>
                  </a:cubicBezTo>
                  <a:cubicBezTo>
                    <a:pt x="1396" y="898"/>
                    <a:pt x="1384" y="900"/>
                    <a:pt x="1392" y="904"/>
                  </a:cubicBezTo>
                  <a:cubicBezTo>
                    <a:pt x="1401" y="907"/>
                    <a:pt x="1412" y="910"/>
                    <a:pt x="1420" y="912"/>
                  </a:cubicBezTo>
                  <a:cubicBezTo>
                    <a:pt x="1419" y="911"/>
                    <a:pt x="1412" y="910"/>
                    <a:pt x="1413" y="908"/>
                  </a:cubicBezTo>
                  <a:cubicBezTo>
                    <a:pt x="1413" y="908"/>
                    <a:pt x="1413" y="908"/>
                    <a:pt x="1414" y="908"/>
                  </a:cubicBezTo>
                  <a:cubicBezTo>
                    <a:pt x="1416" y="908"/>
                    <a:pt x="1424" y="911"/>
                    <a:pt x="1427" y="911"/>
                  </a:cubicBezTo>
                  <a:cubicBezTo>
                    <a:pt x="1428" y="911"/>
                    <a:pt x="1428" y="911"/>
                    <a:pt x="1428" y="911"/>
                  </a:cubicBezTo>
                  <a:lnTo>
                    <a:pt x="1428" y="911"/>
                  </a:lnTo>
                  <a:cubicBezTo>
                    <a:pt x="1428" y="911"/>
                    <a:pt x="1428" y="911"/>
                    <a:pt x="1428" y="911"/>
                  </a:cubicBezTo>
                  <a:cubicBezTo>
                    <a:pt x="1427" y="911"/>
                    <a:pt x="1418" y="905"/>
                    <a:pt x="1420" y="905"/>
                  </a:cubicBezTo>
                  <a:lnTo>
                    <a:pt x="1420" y="905"/>
                  </a:lnTo>
                  <a:cubicBezTo>
                    <a:pt x="1426" y="906"/>
                    <a:pt x="1437" y="905"/>
                    <a:pt x="1436" y="910"/>
                  </a:cubicBezTo>
                  <a:cubicBezTo>
                    <a:pt x="1433" y="910"/>
                    <a:pt x="1430" y="912"/>
                    <a:pt x="1435" y="914"/>
                  </a:cubicBezTo>
                  <a:cubicBezTo>
                    <a:pt x="1442" y="917"/>
                    <a:pt x="1453" y="920"/>
                    <a:pt x="1460" y="921"/>
                  </a:cubicBezTo>
                  <a:cubicBezTo>
                    <a:pt x="1461" y="921"/>
                    <a:pt x="1462" y="921"/>
                    <a:pt x="1462" y="921"/>
                  </a:cubicBezTo>
                  <a:cubicBezTo>
                    <a:pt x="1465" y="921"/>
                    <a:pt x="1462" y="917"/>
                    <a:pt x="1463" y="916"/>
                  </a:cubicBezTo>
                  <a:lnTo>
                    <a:pt x="1463" y="916"/>
                  </a:lnTo>
                  <a:cubicBezTo>
                    <a:pt x="1467" y="917"/>
                    <a:pt x="1480" y="923"/>
                    <a:pt x="1482" y="925"/>
                  </a:cubicBezTo>
                  <a:cubicBezTo>
                    <a:pt x="1483" y="926"/>
                    <a:pt x="1482" y="926"/>
                    <a:pt x="1481" y="926"/>
                  </a:cubicBezTo>
                  <a:cubicBezTo>
                    <a:pt x="1479" y="926"/>
                    <a:pt x="1471" y="924"/>
                    <a:pt x="1470" y="924"/>
                  </a:cubicBezTo>
                  <a:lnTo>
                    <a:pt x="1470" y="924"/>
                  </a:lnTo>
                  <a:cubicBezTo>
                    <a:pt x="1475" y="926"/>
                    <a:pt x="1487" y="928"/>
                    <a:pt x="1491" y="931"/>
                  </a:cubicBezTo>
                  <a:cubicBezTo>
                    <a:pt x="1494" y="934"/>
                    <a:pt x="1491" y="937"/>
                    <a:pt x="1491" y="939"/>
                  </a:cubicBezTo>
                  <a:cubicBezTo>
                    <a:pt x="1495" y="937"/>
                    <a:pt x="1499" y="934"/>
                    <a:pt x="1506" y="933"/>
                  </a:cubicBezTo>
                  <a:cubicBezTo>
                    <a:pt x="1506" y="933"/>
                    <a:pt x="1507" y="933"/>
                    <a:pt x="1507" y="933"/>
                  </a:cubicBezTo>
                  <a:cubicBezTo>
                    <a:pt x="1511" y="933"/>
                    <a:pt x="1515" y="935"/>
                    <a:pt x="1519" y="936"/>
                  </a:cubicBezTo>
                  <a:cubicBezTo>
                    <a:pt x="1520" y="936"/>
                    <a:pt x="1522" y="935"/>
                    <a:pt x="1524" y="935"/>
                  </a:cubicBezTo>
                  <a:cubicBezTo>
                    <a:pt x="1525" y="935"/>
                    <a:pt x="1526" y="935"/>
                    <a:pt x="1527" y="936"/>
                  </a:cubicBezTo>
                  <a:cubicBezTo>
                    <a:pt x="1530" y="939"/>
                    <a:pt x="1522" y="940"/>
                    <a:pt x="1522" y="944"/>
                  </a:cubicBezTo>
                  <a:cubicBezTo>
                    <a:pt x="1524" y="946"/>
                    <a:pt x="1532" y="946"/>
                    <a:pt x="1535" y="946"/>
                  </a:cubicBezTo>
                  <a:cubicBezTo>
                    <a:pt x="1537" y="946"/>
                    <a:pt x="1538" y="945"/>
                    <a:pt x="1540" y="945"/>
                  </a:cubicBezTo>
                  <a:cubicBezTo>
                    <a:pt x="1541" y="945"/>
                    <a:pt x="1542" y="945"/>
                    <a:pt x="1542" y="945"/>
                  </a:cubicBezTo>
                  <a:cubicBezTo>
                    <a:pt x="1548" y="946"/>
                    <a:pt x="1552" y="948"/>
                    <a:pt x="1557" y="950"/>
                  </a:cubicBezTo>
                  <a:cubicBezTo>
                    <a:pt x="1568" y="952"/>
                    <a:pt x="1584" y="959"/>
                    <a:pt x="1595" y="959"/>
                  </a:cubicBezTo>
                  <a:cubicBezTo>
                    <a:pt x="1597" y="959"/>
                    <a:pt x="1598" y="958"/>
                    <a:pt x="1600" y="958"/>
                  </a:cubicBezTo>
                  <a:cubicBezTo>
                    <a:pt x="1600" y="958"/>
                    <a:pt x="1601" y="958"/>
                    <a:pt x="1602" y="959"/>
                  </a:cubicBezTo>
                  <a:cubicBezTo>
                    <a:pt x="1605" y="961"/>
                    <a:pt x="1605" y="964"/>
                    <a:pt x="1610" y="966"/>
                  </a:cubicBezTo>
                  <a:cubicBezTo>
                    <a:pt x="1618" y="971"/>
                    <a:pt x="1632" y="975"/>
                    <a:pt x="1642" y="976"/>
                  </a:cubicBezTo>
                  <a:cubicBezTo>
                    <a:pt x="1643" y="976"/>
                    <a:pt x="1646" y="975"/>
                    <a:pt x="1648" y="975"/>
                  </a:cubicBezTo>
                  <a:cubicBezTo>
                    <a:pt x="1649" y="975"/>
                    <a:pt x="1649" y="975"/>
                    <a:pt x="1649" y="975"/>
                  </a:cubicBezTo>
                  <a:cubicBezTo>
                    <a:pt x="1652" y="977"/>
                    <a:pt x="1648" y="979"/>
                    <a:pt x="1654" y="981"/>
                  </a:cubicBezTo>
                  <a:cubicBezTo>
                    <a:pt x="1654" y="981"/>
                    <a:pt x="1656" y="979"/>
                    <a:pt x="1659" y="979"/>
                  </a:cubicBezTo>
                  <a:cubicBezTo>
                    <a:pt x="1660" y="979"/>
                    <a:pt x="1661" y="979"/>
                    <a:pt x="1661" y="979"/>
                  </a:cubicBezTo>
                  <a:cubicBezTo>
                    <a:pt x="1664" y="980"/>
                    <a:pt x="1666" y="981"/>
                    <a:pt x="1668" y="981"/>
                  </a:cubicBezTo>
                  <a:cubicBezTo>
                    <a:pt x="1669" y="981"/>
                    <a:pt x="1669" y="981"/>
                    <a:pt x="1670" y="980"/>
                  </a:cubicBezTo>
                  <a:cubicBezTo>
                    <a:pt x="1673" y="977"/>
                    <a:pt x="1674" y="978"/>
                    <a:pt x="1680" y="976"/>
                  </a:cubicBezTo>
                  <a:cubicBezTo>
                    <a:pt x="1682" y="978"/>
                    <a:pt x="1685" y="985"/>
                    <a:pt x="1684" y="985"/>
                  </a:cubicBezTo>
                  <a:cubicBezTo>
                    <a:pt x="1684" y="985"/>
                    <a:pt x="1684" y="985"/>
                    <a:pt x="1684" y="985"/>
                  </a:cubicBezTo>
                  <a:cubicBezTo>
                    <a:pt x="1682" y="984"/>
                    <a:pt x="1680" y="982"/>
                    <a:pt x="1677" y="982"/>
                  </a:cubicBezTo>
                  <a:cubicBezTo>
                    <a:pt x="1676" y="982"/>
                    <a:pt x="1676" y="982"/>
                    <a:pt x="1675" y="982"/>
                  </a:cubicBezTo>
                  <a:cubicBezTo>
                    <a:pt x="1673" y="983"/>
                    <a:pt x="1674" y="984"/>
                    <a:pt x="1676" y="985"/>
                  </a:cubicBezTo>
                  <a:cubicBezTo>
                    <a:pt x="1680" y="986"/>
                    <a:pt x="1694" y="986"/>
                    <a:pt x="1695" y="991"/>
                  </a:cubicBezTo>
                  <a:cubicBezTo>
                    <a:pt x="1697" y="993"/>
                    <a:pt x="1721" y="997"/>
                    <a:pt x="1728" y="999"/>
                  </a:cubicBezTo>
                  <a:cubicBezTo>
                    <a:pt x="1729" y="995"/>
                    <a:pt x="1724" y="994"/>
                    <a:pt x="1725" y="992"/>
                  </a:cubicBezTo>
                  <a:lnTo>
                    <a:pt x="1725" y="992"/>
                  </a:lnTo>
                  <a:cubicBezTo>
                    <a:pt x="1730" y="993"/>
                    <a:pt x="1734" y="998"/>
                    <a:pt x="1736" y="998"/>
                  </a:cubicBezTo>
                  <a:cubicBezTo>
                    <a:pt x="1737" y="998"/>
                    <a:pt x="1738" y="998"/>
                    <a:pt x="1738" y="998"/>
                  </a:cubicBezTo>
                  <a:cubicBezTo>
                    <a:pt x="1742" y="998"/>
                    <a:pt x="1746" y="996"/>
                    <a:pt x="1749" y="996"/>
                  </a:cubicBezTo>
                  <a:cubicBezTo>
                    <a:pt x="1749" y="998"/>
                    <a:pt x="1765" y="1013"/>
                    <a:pt x="1771" y="1013"/>
                  </a:cubicBezTo>
                  <a:cubicBezTo>
                    <a:pt x="1772" y="1013"/>
                    <a:pt x="1773" y="1013"/>
                    <a:pt x="1773" y="1012"/>
                  </a:cubicBezTo>
                  <a:cubicBezTo>
                    <a:pt x="1770" y="1011"/>
                    <a:pt x="1769" y="1011"/>
                    <a:pt x="1768" y="1011"/>
                  </a:cubicBezTo>
                  <a:cubicBezTo>
                    <a:pt x="1765" y="1011"/>
                    <a:pt x="1770" y="1007"/>
                    <a:pt x="1771" y="1007"/>
                  </a:cubicBezTo>
                  <a:cubicBezTo>
                    <a:pt x="1772" y="1007"/>
                    <a:pt x="1773" y="1007"/>
                    <a:pt x="1774" y="1007"/>
                  </a:cubicBezTo>
                  <a:cubicBezTo>
                    <a:pt x="1776" y="1007"/>
                    <a:pt x="1778" y="1008"/>
                    <a:pt x="1781" y="1008"/>
                  </a:cubicBezTo>
                  <a:cubicBezTo>
                    <a:pt x="1789" y="1012"/>
                    <a:pt x="1778" y="1014"/>
                    <a:pt x="1787" y="1018"/>
                  </a:cubicBezTo>
                  <a:cubicBezTo>
                    <a:pt x="1791" y="1020"/>
                    <a:pt x="1797" y="1021"/>
                    <a:pt x="1802" y="1022"/>
                  </a:cubicBezTo>
                  <a:cubicBezTo>
                    <a:pt x="1806" y="1022"/>
                    <a:pt x="1805" y="1020"/>
                    <a:pt x="1808" y="1020"/>
                  </a:cubicBezTo>
                  <a:cubicBezTo>
                    <a:pt x="1809" y="1020"/>
                    <a:pt x="1810" y="1020"/>
                    <a:pt x="1811" y="1021"/>
                  </a:cubicBezTo>
                  <a:cubicBezTo>
                    <a:pt x="1816" y="1022"/>
                    <a:pt x="1819" y="1022"/>
                    <a:pt x="1818" y="1025"/>
                  </a:cubicBezTo>
                  <a:cubicBezTo>
                    <a:pt x="1818" y="1025"/>
                    <a:pt x="1815" y="1026"/>
                    <a:pt x="1815" y="1027"/>
                  </a:cubicBezTo>
                  <a:cubicBezTo>
                    <a:pt x="1815" y="1027"/>
                    <a:pt x="1816" y="1027"/>
                    <a:pt x="1818" y="1027"/>
                  </a:cubicBezTo>
                  <a:cubicBezTo>
                    <a:pt x="1821" y="1027"/>
                    <a:pt x="1825" y="1027"/>
                    <a:pt x="1829" y="1027"/>
                  </a:cubicBezTo>
                  <a:cubicBezTo>
                    <a:pt x="1835" y="1027"/>
                    <a:pt x="1840" y="1027"/>
                    <a:pt x="1841" y="1029"/>
                  </a:cubicBezTo>
                  <a:cubicBezTo>
                    <a:pt x="1843" y="1032"/>
                    <a:pt x="1840" y="1034"/>
                    <a:pt x="1848" y="1036"/>
                  </a:cubicBezTo>
                  <a:cubicBezTo>
                    <a:pt x="1850" y="1037"/>
                    <a:pt x="1859" y="1039"/>
                    <a:pt x="1860" y="1039"/>
                  </a:cubicBezTo>
                  <a:cubicBezTo>
                    <a:pt x="1860" y="1039"/>
                    <a:pt x="1848" y="1031"/>
                    <a:pt x="1851" y="1031"/>
                  </a:cubicBezTo>
                  <a:lnTo>
                    <a:pt x="1851" y="1031"/>
                  </a:lnTo>
                  <a:cubicBezTo>
                    <a:pt x="1851" y="1031"/>
                    <a:pt x="1852" y="1031"/>
                    <a:pt x="1852" y="1031"/>
                  </a:cubicBezTo>
                  <a:cubicBezTo>
                    <a:pt x="1859" y="1034"/>
                    <a:pt x="1864" y="1035"/>
                    <a:pt x="1870" y="1038"/>
                  </a:cubicBezTo>
                  <a:lnTo>
                    <a:pt x="1880" y="1041"/>
                  </a:lnTo>
                  <a:cubicBezTo>
                    <a:pt x="1880" y="1041"/>
                    <a:pt x="1881" y="1041"/>
                    <a:pt x="1882" y="1041"/>
                  </a:cubicBezTo>
                  <a:cubicBezTo>
                    <a:pt x="1883" y="1041"/>
                    <a:pt x="1883" y="1041"/>
                    <a:pt x="1883" y="1041"/>
                  </a:cubicBezTo>
                  <a:lnTo>
                    <a:pt x="1883" y="1041"/>
                  </a:lnTo>
                  <a:cubicBezTo>
                    <a:pt x="1886" y="1041"/>
                    <a:pt x="1880" y="1044"/>
                    <a:pt x="1880" y="1045"/>
                  </a:cubicBezTo>
                  <a:cubicBezTo>
                    <a:pt x="1880" y="1047"/>
                    <a:pt x="1883" y="1047"/>
                    <a:pt x="1885" y="1047"/>
                  </a:cubicBezTo>
                  <a:cubicBezTo>
                    <a:pt x="1887" y="1047"/>
                    <a:pt x="1888" y="1047"/>
                    <a:pt x="1888" y="1047"/>
                  </a:cubicBezTo>
                  <a:cubicBezTo>
                    <a:pt x="1889" y="1046"/>
                    <a:pt x="1891" y="1045"/>
                    <a:pt x="1894" y="1045"/>
                  </a:cubicBezTo>
                  <a:cubicBezTo>
                    <a:pt x="1895" y="1045"/>
                    <a:pt x="1896" y="1046"/>
                    <a:pt x="1898" y="1047"/>
                  </a:cubicBezTo>
                  <a:cubicBezTo>
                    <a:pt x="1901" y="1048"/>
                    <a:pt x="1898" y="1050"/>
                    <a:pt x="1899" y="1051"/>
                  </a:cubicBezTo>
                  <a:lnTo>
                    <a:pt x="1899" y="1051"/>
                  </a:lnTo>
                  <a:cubicBezTo>
                    <a:pt x="1899" y="1050"/>
                    <a:pt x="1903" y="1050"/>
                    <a:pt x="1908" y="1050"/>
                  </a:cubicBezTo>
                  <a:cubicBezTo>
                    <a:pt x="1910" y="1050"/>
                    <a:pt x="1913" y="1050"/>
                    <a:pt x="1914" y="1050"/>
                  </a:cubicBezTo>
                  <a:cubicBezTo>
                    <a:pt x="1918" y="1051"/>
                    <a:pt x="1922" y="1052"/>
                    <a:pt x="1926" y="1053"/>
                  </a:cubicBezTo>
                  <a:cubicBezTo>
                    <a:pt x="1928" y="1055"/>
                    <a:pt x="1927" y="1055"/>
                    <a:pt x="1929" y="1057"/>
                  </a:cubicBezTo>
                  <a:cubicBezTo>
                    <a:pt x="1932" y="1058"/>
                    <a:pt x="1941" y="1061"/>
                    <a:pt x="1944" y="1061"/>
                  </a:cubicBezTo>
                  <a:cubicBezTo>
                    <a:pt x="1944" y="1061"/>
                    <a:pt x="1945" y="1061"/>
                    <a:pt x="1945" y="1061"/>
                  </a:cubicBezTo>
                  <a:cubicBezTo>
                    <a:pt x="1946" y="1059"/>
                    <a:pt x="1946" y="1058"/>
                    <a:pt x="1948" y="1058"/>
                  </a:cubicBezTo>
                  <a:cubicBezTo>
                    <a:pt x="1949" y="1058"/>
                    <a:pt x="1950" y="1059"/>
                    <a:pt x="1952" y="1059"/>
                  </a:cubicBezTo>
                  <a:cubicBezTo>
                    <a:pt x="1952" y="1059"/>
                    <a:pt x="1959" y="1061"/>
                    <a:pt x="1958" y="1062"/>
                  </a:cubicBezTo>
                  <a:cubicBezTo>
                    <a:pt x="1958" y="1062"/>
                    <a:pt x="1945" y="1063"/>
                    <a:pt x="1953" y="1066"/>
                  </a:cubicBezTo>
                  <a:cubicBezTo>
                    <a:pt x="1956" y="1068"/>
                    <a:pt x="1959" y="1068"/>
                    <a:pt x="1961" y="1068"/>
                  </a:cubicBezTo>
                  <a:cubicBezTo>
                    <a:pt x="1964" y="1068"/>
                    <a:pt x="1966" y="1068"/>
                    <a:pt x="1969" y="1069"/>
                  </a:cubicBezTo>
                  <a:cubicBezTo>
                    <a:pt x="1974" y="1073"/>
                    <a:pt x="1979" y="1073"/>
                    <a:pt x="1984" y="1073"/>
                  </a:cubicBezTo>
                  <a:cubicBezTo>
                    <a:pt x="1986" y="1073"/>
                    <a:pt x="1988" y="1073"/>
                    <a:pt x="1990" y="1073"/>
                  </a:cubicBezTo>
                  <a:cubicBezTo>
                    <a:pt x="1995" y="1073"/>
                    <a:pt x="1993" y="1074"/>
                    <a:pt x="1996" y="1075"/>
                  </a:cubicBezTo>
                  <a:cubicBezTo>
                    <a:pt x="1997" y="1076"/>
                    <a:pt x="2002" y="1076"/>
                    <a:pt x="2004" y="1076"/>
                  </a:cubicBezTo>
                  <a:cubicBezTo>
                    <a:pt x="2005" y="1076"/>
                    <a:pt x="2007" y="1075"/>
                    <a:pt x="2010" y="1075"/>
                  </a:cubicBezTo>
                  <a:cubicBezTo>
                    <a:pt x="2013" y="1075"/>
                    <a:pt x="2017" y="1076"/>
                    <a:pt x="2017" y="1079"/>
                  </a:cubicBezTo>
                  <a:cubicBezTo>
                    <a:pt x="2018" y="1080"/>
                    <a:pt x="2019" y="1086"/>
                    <a:pt x="2023" y="1086"/>
                  </a:cubicBezTo>
                  <a:cubicBezTo>
                    <a:pt x="2024" y="1086"/>
                    <a:pt x="2025" y="1086"/>
                    <a:pt x="2025" y="1086"/>
                  </a:cubicBezTo>
                  <a:cubicBezTo>
                    <a:pt x="2027" y="1085"/>
                    <a:pt x="2028" y="1084"/>
                    <a:pt x="2029" y="1084"/>
                  </a:cubicBezTo>
                  <a:cubicBezTo>
                    <a:pt x="2030" y="1084"/>
                    <a:pt x="2032" y="1084"/>
                    <a:pt x="2034" y="1085"/>
                  </a:cubicBezTo>
                  <a:cubicBezTo>
                    <a:pt x="2038" y="1086"/>
                    <a:pt x="2034" y="1088"/>
                    <a:pt x="2036" y="1089"/>
                  </a:cubicBezTo>
                  <a:cubicBezTo>
                    <a:pt x="2037" y="1090"/>
                    <a:pt x="2041" y="1091"/>
                    <a:pt x="2044" y="1092"/>
                  </a:cubicBezTo>
                  <a:lnTo>
                    <a:pt x="2045" y="1088"/>
                  </a:lnTo>
                  <a:cubicBezTo>
                    <a:pt x="2043" y="1087"/>
                    <a:pt x="2039" y="1085"/>
                    <a:pt x="2039" y="1083"/>
                  </a:cubicBezTo>
                  <a:cubicBezTo>
                    <a:pt x="2039" y="1083"/>
                    <a:pt x="2039" y="1083"/>
                    <a:pt x="2040" y="1083"/>
                  </a:cubicBezTo>
                  <a:cubicBezTo>
                    <a:pt x="2042" y="1083"/>
                    <a:pt x="2049" y="1085"/>
                    <a:pt x="2051" y="1085"/>
                  </a:cubicBezTo>
                  <a:cubicBezTo>
                    <a:pt x="2058" y="1088"/>
                    <a:pt x="2053" y="1089"/>
                    <a:pt x="2059" y="1092"/>
                  </a:cubicBezTo>
                  <a:cubicBezTo>
                    <a:pt x="2061" y="1093"/>
                    <a:pt x="2070" y="1097"/>
                    <a:pt x="2072" y="1097"/>
                  </a:cubicBezTo>
                  <a:cubicBezTo>
                    <a:pt x="2074" y="1097"/>
                    <a:pt x="2073" y="1095"/>
                    <a:pt x="2075" y="1095"/>
                  </a:cubicBezTo>
                  <a:cubicBezTo>
                    <a:pt x="2076" y="1095"/>
                    <a:pt x="2077" y="1095"/>
                    <a:pt x="2079" y="1096"/>
                  </a:cubicBezTo>
                  <a:cubicBezTo>
                    <a:pt x="2081" y="1096"/>
                    <a:pt x="2083" y="1098"/>
                    <a:pt x="2085" y="1098"/>
                  </a:cubicBezTo>
                  <a:cubicBezTo>
                    <a:pt x="2086" y="1098"/>
                    <a:pt x="2086" y="1098"/>
                    <a:pt x="2086" y="1097"/>
                  </a:cubicBezTo>
                  <a:cubicBezTo>
                    <a:pt x="2087" y="1097"/>
                    <a:pt x="2088" y="1097"/>
                    <a:pt x="2088" y="1097"/>
                  </a:cubicBezTo>
                  <a:cubicBezTo>
                    <a:pt x="2095" y="1097"/>
                    <a:pt x="2112" y="1103"/>
                    <a:pt x="2117" y="1104"/>
                  </a:cubicBezTo>
                  <a:cubicBezTo>
                    <a:pt x="2122" y="1106"/>
                    <a:pt x="2121" y="1107"/>
                    <a:pt x="2122" y="1110"/>
                  </a:cubicBezTo>
                  <a:cubicBezTo>
                    <a:pt x="2124" y="1111"/>
                    <a:pt x="2132" y="1113"/>
                    <a:pt x="2135" y="1114"/>
                  </a:cubicBezTo>
                  <a:cubicBezTo>
                    <a:pt x="2138" y="1116"/>
                    <a:pt x="2143" y="1118"/>
                    <a:pt x="2146" y="1118"/>
                  </a:cubicBezTo>
                  <a:cubicBezTo>
                    <a:pt x="2147" y="1118"/>
                    <a:pt x="2148" y="1118"/>
                    <a:pt x="2148" y="1117"/>
                  </a:cubicBezTo>
                  <a:cubicBezTo>
                    <a:pt x="2149" y="1117"/>
                    <a:pt x="2150" y="1117"/>
                    <a:pt x="2151" y="1117"/>
                  </a:cubicBezTo>
                  <a:cubicBezTo>
                    <a:pt x="2152" y="1117"/>
                    <a:pt x="2155" y="1118"/>
                    <a:pt x="2157" y="1118"/>
                  </a:cubicBezTo>
                  <a:cubicBezTo>
                    <a:pt x="2158" y="1118"/>
                    <a:pt x="2158" y="1119"/>
                    <a:pt x="2159" y="1119"/>
                  </a:cubicBezTo>
                  <a:cubicBezTo>
                    <a:pt x="2160" y="1119"/>
                    <a:pt x="2161" y="1118"/>
                    <a:pt x="2162" y="1118"/>
                  </a:cubicBezTo>
                  <a:cubicBezTo>
                    <a:pt x="2163" y="1118"/>
                    <a:pt x="2163" y="1118"/>
                    <a:pt x="2164" y="1118"/>
                  </a:cubicBezTo>
                  <a:cubicBezTo>
                    <a:pt x="2170" y="1119"/>
                    <a:pt x="2173" y="1122"/>
                    <a:pt x="2178" y="1124"/>
                  </a:cubicBezTo>
                  <a:cubicBezTo>
                    <a:pt x="2179" y="1124"/>
                    <a:pt x="2180" y="1124"/>
                    <a:pt x="2182" y="1124"/>
                  </a:cubicBezTo>
                  <a:cubicBezTo>
                    <a:pt x="2189" y="1124"/>
                    <a:pt x="2200" y="1121"/>
                    <a:pt x="2196" y="1118"/>
                  </a:cubicBezTo>
                  <a:cubicBezTo>
                    <a:pt x="2197" y="1118"/>
                    <a:pt x="2190" y="1117"/>
                    <a:pt x="2189" y="1117"/>
                  </a:cubicBezTo>
                  <a:cubicBezTo>
                    <a:pt x="2186" y="1116"/>
                    <a:pt x="2182" y="1114"/>
                    <a:pt x="2181" y="1112"/>
                  </a:cubicBezTo>
                  <a:cubicBezTo>
                    <a:pt x="2173" y="1108"/>
                    <a:pt x="2165" y="1105"/>
                    <a:pt x="2156" y="1103"/>
                  </a:cubicBezTo>
                  <a:cubicBezTo>
                    <a:pt x="2156" y="1103"/>
                    <a:pt x="2156" y="1103"/>
                    <a:pt x="2155" y="1103"/>
                  </a:cubicBezTo>
                  <a:cubicBezTo>
                    <a:pt x="2152" y="1103"/>
                    <a:pt x="2153" y="1106"/>
                    <a:pt x="2149" y="1106"/>
                  </a:cubicBezTo>
                  <a:cubicBezTo>
                    <a:pt x="2148" y="1106"/>
                    <a:pt x="2148" y="1106"/>
                    <a:pt x="2147" y="1106"/>
                  </a:cubicBezTo>
                  <a:cubicBezTo>
                    <a:pt x="2141" y="1105"/>
                    <a:pt x="2138" y="1103"/>
                    <a:pt x="2134" y="1101"/>
                  </a:cubicBezTo>
                  <a:cubicBezTo>
                    <a:pt x="2135" y="1099"/>
                    <a:pt x="2134" y="1099"/>
                    <a:pt x="2131" y="1097"/>
                  </a:cubicBezTo>
                  <a:cubicBezTo>
                    <a:pt x="2128" y="1097"/>
                    <a:pt x="2127" y="1096"/>
                    <a:pt x="2127" y="1096"/>
                  </a:cubicBezTo>
                  <a:cubicBezTo>
                    <a:pt x="2126" y="1096"/>
                    <a:pt x="2127" y="1097"/>
                    <a:pt x="2125" y="1099"/>
                  </a:cubicBezTo>
                  <a:cubicBezTo>
                    <a:pt x="2124" y="1099"/>
                    <a:pt x="2124" y="1099"/>
                    <a:pt x="2123" y="1099"/>
                  </a:cubicBezTo>
                  <a:cubicBezTo>
                    <a:pt x="2121" y="1099"/>
                    <a:pt x="2117" y="1099"/>
                    <a:pt x="2116" y="1097"/>
                  </a:cubicBezTo>
                  <a:cubicBezTo>
                    <a:pt x="2113" y="1094"/>
                    <a:pt x="2122" y="1093"/>
                    <a:pt x="2112" y="1089"/>
                  </a:cubicBezTo>
                  <a:cubicBezTo>
                    <a:pt x="2110" y="1089"/>
                    <a:pt x="2108" y="1089"/>
                    <a:pt x="2105" y="1089"/>
                  </a:cubicBezTo>
                  <a:cubicBezTo>
                    <a:pt x="2102" y="1089"/>
                    <a:pt x="2099" y="1089"/>
                    <a:pt x="2099" y="1090"/>
                  </a:cubicBezTo>
                  <a:cubicBezTo>
                    <a:pt x="2096" y="1090"/>
                    <a:pt x="2093" y="1089"/>
                    <a:pt x="2092" y="1089"/>
                  </a:cubicBezTo>
                  <a:cubicBezTo>
                    <a:pt x="2088" y="1088"/>
                    <a:pt x="2068" y="1086"/>
                    <a:pt x="2067" y="1085"/>
                  </a:cubicBezTo>
                  <a:cubicBezTo>
                    <a:pt x="2065" y="1083"/>
                    <a:pt x="2079" y="1083"/>
                    <a:pt x="2079" y="1082"/>
                  </a:cubicBezTo>
                  <a:lnTo>
                    <a:pt x="2079" y="1082"/>
                  </a:lnTo>
                  <a:cubicBezTo>
                    <a:pt x="2079" y="1082"/>
                    <a:pt x="2079" y="1082"/>
                    <a:pt x="2079" y="1082"/>
                  </a:cubicBezTo>
                  <a:cubicBezTo>
                    <a:pt x="2075" y="1082"/>
                    <a:pt x="2054" y="1077"/>
                    <a:pt x="2052" y="1077"/>
                  </a:cubicBezTo>
                  <a:cubicBezTo>
                    <a:pt x="2051" y="1077"/>
                    <a:pt x="2050" y="1077"/>
                    <a:pt x="2049" y="1077"/>
                  </a:cubicBezTo>
                  <a:cubicBezTo>
                    <a:pt x="2045" y="1077"/>
                    <a:pt x="2043" y="1076"/>
                    <a:pt x="2039" y="1074"/>
                  </a:cubicBezTo>
                  <a:cubicBezTo>
                    <a:pt x="2037" y="1071"/>
                    <a:pt x="2035" y="1071"/>
                    <a:pt x="2034" y="1071"/>
                  </a:cubicBezTo>
                  <a:cubicBezTo>
                    <a:pt x="2033" y="1071"/>
                    <a:pt x="2033" y="1071"/>
                    <a:pt x="2032" y="1071"/>
                  </a:cubicBezTo>
                  <a:cubicBezTo>
                    <a:pt x="2031" y="1071"/>
                    <a:pt x="2031" y="1071"/>
                    <a:pt x="2030" y="1070"/>
                  </a:cubicBezTo>
                  <a:cubicBezTo>
                    <a:pt x="2024" y="1069"/>
                    <a:pt x="2023" y="1069"/>
                    <a:pt x="2020" y="1067"/>
                  </a:cubicBezTo>
                  <a:cubicBezTo>
                    <a:pt x="2019" y="1066"/>
                    <a:pt x="2017" y="1065"/>
                    <a:pt x="2016" y="1065"/>
                  </a:cubicBezTo>
                  <a:cubicBezTo>
                    <a:pt x="2015" y="1065"/>
                    <a:pt x="2014" y="1065"/>
                    <a:pt x="2014" y="1065"/>
                  </a:cubicBezTo>
                  <a:cubicBezTo>
                    <a:pt x="2011" y="1065"/>
                    <a:pt x="2010" y="1066"/>
                    <a:pt x="2012" y="1068"/>
                  </a:cubicBezTo>
                  <a:cubicBezTo>
                    <a:pt x="2013" y="1069"/>
                    <a:pt x="2013" y="1071"/>
                    <a:pt x="2011" y="1071"/>
                  </a:cubicBezTo>
                  <a:cubicBezTo>
                    <a:pt x="2011" y="1071"/>
                    <a:pt x="2009" y="1070"/>
                    <a:pt x="2008" y="1069"/>
                  </a:cubicBezTo>
                  <a:cubicBezTo>
                    <a:pt x="2003" y="1068"/>
                    <a:pt x="2003" y="1065"/>
                    <a:pt x="1999" y="1062"/>
                  </a:cubicBezTo>
                  <a:cubicBezTo>
                    <a:pt x="1995" y="1061"/>
                    <a:pt x="1990" y="1060"/>
                    <a:pt x="1985" y="1060"/>
                  </a:cubicBezTo>
                  <a:cubicBezTo>
                    <a:pt x="1982" y="1059"/>
                    <a:pt x="1978" y="1058"/>
                    <a:pt x="1975" y="1056"/>
                  </a:cubicBezTo>
                  <a:cubicBezTo>
                    <a:pt x="1975" y="1055"/>
                    <a:pt x="1973" y="1055"/>
                    <a:pt x="1972" y="1054"/>
                  </a:cubicBezTo>
                  <a:cubicBezTo>
                    <a:pt x="1970" y="1053"/>
                    <a:pt x="1969" y="1053"/>
                    <a:pt x="1968" y="1053"/>
                  </a:cubicBezTo>
                  <a:cubicBezTo>
                    <a:pt x="1967" y="1053"/>
                    <a:pt x="1966" y="1053"/>
                    <a:pt x="1964" y="1053"/>
                  </a:cubicBezTo>
                  <a:cubicBezTo>
                    <a:pt x="1964" y="1053"/>
                    <a:pt x="1962" y="1053"/>
                    <a:pt x="1961" y="1053"/>
                  </a:cubicBezTo>
                  <a:cubicBezTo>
                    <a:pt x="1957" y="1052"/>
                    <a:pt x="1955" y="1050"/>
                    <a:pt x="1951" y="1048"/>
                  </a:cubicBezTo>
                  <a:cubicBezTo>
                    <a:pt x="1942" y="1046"/>
                    <a:pt x="1931" y="1043"/>
                    <a:pt x="1923" y="1043"/>
                  </a:cubicBezTo>
                  <a:cubicBezTo>
                    <a:pt x="1918" y="1043"/>
                    <a:pt x="1916" y="1043"/>
                    <a:pt x="1917" y="1041"/>
                  </a:cubicBezTo>
                  <a:cubicBezTo>
                    <a:pt x="1922" y="1040"/>
                    <a:pt x="1916" y="1038"/>
                    <a:pt x="1913" y="1037"/>
                  </a:cubicBezTo>
                  <a:cubicBezTo>
                    <a:pt x="1908" y="1035"/>
                    <a:pt x="1902" y="1034"/>
                    <a:pt x="1898" y="1033"/>
                  </a:cubicBezTo>
                  <a:cubicBezTo>
                    <a:pt x="1896" y="1033"/>
                    <a:pt x="1894" y="1033"/>
                    <a:pt x="1893" y="1033"/>
                  </a:cubicBezTo>
                  <a:cubicBezTo>
                    <a:pt x="1891" y="1033"/>
                    <a:pt x="1888" y="1033"/>
                    <a:pt x="1886" y="1031"/>
                  </a:cubicBezTo>
                  <a:cubicBezTo>
                    <a:pt x="1886" y="1027"/>
                    <a:pt x="1873" y="1025"/>
                    <a:pt x="1869" y="1025"/>
                  </a:cubicBezTo>
                  <a:cubicBezTo>
                    <a:pt x="1868" y="1025"/>
                    <a:pt x="1868" y="1025"/>
                    <a:pt x="1867" y="1025"/>
                  </a:cubicBezTo>
                  <a:cubicBezTo>
                    <a:pt x="1864" y="1025"/>
                    <a:pt x="1861" y="1025"/>
                    <a:pt x="1858" y="1025"/>
                  </a:cubicBezTo>
                  <a:cubicBezTo>
                    <a:pt x="1857" y="1025"/>
                    <a:pt x="1856" y="1025"/>
                    <a:pt x="1856" y="1025"/>
                  </a:cubicBezTo>
                  <a:cubicBezTo>
                    <a:pt x="1852" y="1021"/>
                    <a:pt x="1852" y="1020"/>
                    <a:pt x="1844" y="1017"/>
                  </a:cubicBezTo>
                  <a:cubicBezTo>
                    <a:pt x="1831" y="1013"/>
                    <a:pt x="1818" y="1009"/>
                    <a:pt x="1806" y="1007"/>
                  </a:cubicBezTo>
                  <a:cubicBezTo>
                    <a:pt x="1802" y="1006"/>
                    <a:pt x="1797" y="1005"/>
                    <a:pt x="1793" y="1004"/>
                  </a:cubicBezTo>
                  <a:cubicBezTo>
                    <a:pt x="1791" y="1004"/>
                    <a:pt x="1790" y="1004"/>
                    <a:pt x="1788" y="1004"/>
                  </a:cubicBezTo>
                  <a:cubicBezTo>
                    <a:pt x="1787" y="1004"/>
                    <a:pt x="1786" y="1004"/>
                    <a:pt x="1785" y="1004"/>
                  </a:cubicBezTo>
                  <a:cubicBezTo>
                    <a:pt x="1783" y="1003"/>
                    <a:pt x="1780" y="1000"/>
                    <a:pt x="1777" y="998"/>
                  </a:cubicBezTo>
                  <a:cubicBezTo>
                    <a:pt x="1775" y="995"/>
                    <a:pt x="1770" y="993"/>
                    <a:pt x="1766" y="993"/>
                  </a:cubicBezTo>
                  <a:cubicBezTo>
                    <a:pt x="1763" y="991"/>
                    <a:pt x="1760" y="990"/>
                    <a:pt x="1758" y="990"/>
                  </a:cubicBezTo>
                  <a:cubicBezTo>
                    <a:pt x="1756" y="990"/>
                    <a:pt x="1755" y="991"/>
                    <a:pt x="1755" y="992"/>
                  </a:cubicBezTo>
                  <a:lnTo>
                    <a:pt x="1755" y="992"/>
                  </a:lnTo>
                  <a:cubicBezTo>
                    <a:pt x="1755" y="990"/>
                    <a:pt x="1742" y="990"/>
                    <a:pt x="1739" y="990"/>
                  </a:cubicBezTo>
                  <a:cubicBezTo>
                    <a:pt x="1737" y="989"/>
                    <a:pt x="1731" y="984"/>
                    <a:pt x="1728" y="983"/>
                  </a:cubicBezTo>
                  <a:cubicBezTo>
                    <a:pt x="1723" y="980"/>
                    <a:pt x="1718" y="979"/>
                    <a:pt x="1713" y="978"/>
                  </a:cubicBezTo>
                  <a:cubicBezTo>
                    <a:pt x="1708" y="978"/>
                    <a:pt x="1709" y="980"/>
                    <a:pt x="1708" y="982"/>
                  </a:cubicBezTo>
                  <a:cubicBezTo>
                    <a:pt x="1707" y="981"/>
                    <a:pt x="1701" y="980"/>
                    <a:pt x="1700" y="979"/>
                  </a:cubicBezTo>
                  <a:cubicBezTo>
                    <a:pt x="1700" y="979"/>
                    <a:pt x="1700" y="979"/>
                    <a:pt x="1700" y="978"/>
                  </a:cubicBezTo>
                  <a:cubicBezTo>
                    <a:pt x="1699" y="977"/>
                    <a:pt x="1694" y="976"/>
                    <a:pt x="1693" y="975"/>
                  </a:cubicBezTo>
                  <a:cubicBezTo>
                    <a:pt x="1691" y="975"/>
                    <a:pt x="1690" y="972"/>
                    <a:pt x="1687" y="972"/>
                  </a:cubicBezTo>
                  <a:cubicBezTo>
                    <a:pt x="1685" y="971"/>
                    <a:pt x="1682" y="970"/>
                    <a:pt x="1679" y="969"/>
                  </a:cubicBezTo>
                  <a:cubicBezTo>
                    <a:pt x="1669" y="967"/>
                    <a:pt x="1665" y="968"/>
                    <a:pt x="1657" y="967"/>
                  </a:cubicBezTo>
                  <a:cubicBezTo>
                    <a:pt x="1646" y="967"/>
                    <a:pt x="1650" y="966"/>
                    <a:pt x="1651" y="962"/>
                  </a:cubicBezTo>
                  <a:lnTo>
                    <a:pt x="1651" y="962"/>
                  </a:lnTo>
                  <a:cubicBezTo>
                    <a:pt x="1650" y="963"/>
                    <a:pt x="1650" y="963"/>
                    <a:pt x="1649" y="963"/>
                  </a:cubicBezTo>
                  <a:cubicBezTo>
                    <a:pt x="1647" y="963"/>
                    <a:pt x="1645" y="962"/>
                    <a:pt x="1643" y="962"/>
                  </a:cubicBezTo>
                  <a:cubicBezTo>
                    <a:pt x="1643" y="962"/>
                    <a:pt x="1642" y="962"/>
                    <a:pt x="1642" y="962"/>
                  </a:cubicBezTo>
                  <a:cubicBezTo>
                    <a:pt x="1641" y="962"/>
                    <a:pt x="1640" y="964"/>
                    <a:pt x="1639" y="964"/>
                  </a:cubicBezTo>
                  <a:cubicBezTo>
                    <a:pt x="1636" y="963"/>
                    <a:pt x="1638" y="960"/>
                    <a:pt x="1634" y="959"/>
                  </a:cubicBezTo>
                  <a:cubicBezTo>
                    <a:pt x="1632" y="959"/>
                    <a:pt x="1631" y="959"/>
                    <a:pt x="1629" y="959"/>
                  </a:cubicBezTo>
                  <a:cubicBezTo>
                    <a:pt x="1627" y="959"/>
                    <a:pt x="1625" y="959"/>
                    <a:pt x="1624" y="959"/>
                  </a:cubicBezTo>
                  <a:cubicBezTo>
                    <a:pt x="1622" y="959"/>
                    <a:pt x="1621" y="959"/>
                    <a:pt x="1620" y="959"/>
                  </a:cubicBezTo>
                  <a:cubicBezTo>
                    <a:pt x="1613" y="958"/>
                    <a:pt x="1618" y="957"/>
                    <a:pt x="1621" y="957"/>
                  </a:cubicBezTo>
                  <a:cubicBezTo>
                    <a:pt x="1625" y="956"/>
                    <a:pt x="1625" y="952"/>
                    <a:pt x="1619" y="952"/>
                  </a:cubicBezTo>
                  <a:cubicBezTo>
                    <a:pt x="1617" y="951"/>
                    <a:pt x="1615" y="951"/>
                    <a:pt x="1612" y="951"/>
                  </a:cubicBezTo>
                  <a:cubicBezTo>
                    <a:pt x="1608" y="951"/>
                    <a:pt x="1605" y="952"/>
                    <a:pt x="1604" y="953"/>
                  </a:cubicBezTo>
                  <a:cubicBezTo>
                    <a:pt x="1606" y="946"/>
                    <a:pt x="1563" y="942"/>
                    <a:pt x="1565" y="937"/>
                  </a:cubicBezTo>
                  <a:cubicBezTo>
                    <a:pt x="1558" y="931"/>
                    <a:pt x="1550" y="933"/>
                    <a:pt x="1542" y="931"/>
                  </a:cubicBezTo>
                  <a:cubicBezTo>
                    <a:pt x="1535" y="930"/>
                    <a:pt x="1529" y="928"/>
                    <a:pt x="1522" y="926"/>
                  </a:cubicBezTo>
                  <a:cubicBezTo>
                    <a:pt x="1513" y="924"/>
                    <a:pt x="1504" y="924"/>
                    <a:pt x="1496" y="921"/>
                  </a:cubicBezTo>
                  <a:cubicBezTo>
                    <a:pt x="1490" y="919"/>
                    <a:pt x="1489" y="917"/>
                    <a:pt x="1480" y="914"/>
                  </a:cubicBezTo>
                  <a:cubicBezTo>
                    <a:pt x="1478" y="913"/>
                    <a:pt x="1473" y="912"/>
                    <a:pt x="1470" y="912"/>
                  </a:cubicBezTo>
                  <a:cubicBezTo>
                    <a:pt x="1469" y="912"/>
                    <a:pt x="1469" y="914"/>
                    <a:pt x="1467" y="914"/>
                  </a:cubicBezTo>
                  <a:cubicBezTo>
                    <a:pt x="1467" y="914"/>
                    <a:pt x="1467" y="914"/>
                    <a:pt x="1467" y="914"/>
                  </a:cubicBezTo>
                  <a:cubicBezTo>
                    <a:pt x="1460" y="911"/>
                    <a:pt x="1461" y="908"/>
                    <a:pt x="1461" y="905"/>
                  </a:cubicBezTo>
                  <a:lnTo>
                    <a:pt x="1461" y="905"/>
                  </a:lnTo>
                  <a:cubicBezTo>
                    <a:pt x="1461" y="906"/>
                    <a:pt x="1460" y="906"/>
                    <a:pt x="1459" y="906"/>
                  </a:cubicBezTo>
                  <a:cubicBezTo>
                    <a:pt x="1449" y="906"/>
                    <a:pt x="1407" y="892"/>
                    <a:pt x="1401" y="890"/>
                  </a:cubicBezTo>
                  <a:cubicBezTo>
                    <a:pt x="1393" y="888"/>
                    <a:pt x="1385" y="883"/>
                    <a:pt x="1378" y="882"/>
                  </a:cubicBezTo>
                  <a:cubicBezTo>
                    <a:pt x="1371" y="880"/>
                    <a:pt x="1364" y="879"/>
                    <a:pt x="1358" y="879"/>
                  </a:cubicBezTo>
                  <a:cubicBezTo>
                    <a:pt x="1358" y="879"/>
                    <a:pt x="1357" y="879"/>
                    <a:pt x="1357" y="879"/>
                  </a:cubicBezTo>
                  <a:cubicBezTo>
                    <a:pt x="1353" y="879"/>
                    <a:pt x="1347" y="881"/>
                    <a:pt x="1350" y="882"/>
                  </a:cubicBezTo>
                  <a:cubicBezTo>
                    <a:pt x="1345" y="881"/>
                    <a:pt x="1350" y="876"/>
                    <a:pt x="1342" y="875"/>
                  </a:cubicBezTo>
                  <a:cubicBezTo>
                    <a:pt x="1341" y="875"/>
                    <a:pt x="1337" y="875"/>
                    <a:pt x="1334" y="875"/>
                  </a:cubicBezTo>
                  <a:cubicBezTo>
                    <a:pt x="1332" y="875"/>
                    <a:pt x="1331" y="875"/>
                    <a:pt x="1330" y="875"/>
                  </a:cubicBezTo>
                  <a:cubicBezTo>
                    <a:pt x="1329" y="874"/>
                    <a:pt x="1338" y="871"/>
                    <a:pt x="1333" y="870"/>
                  </a:cubicBezTo>
                  <a:cubicBezTo>
                    <a:pt x="1330" y="869"/>
                    <a:pt x="1325" y="869"/>
                    <a:pt x="1321" y="869"/>
                  </a:cubicBezTo>
                  <a:cubicBezTo>
                    <a:pt x="1318" y="869"/>
                    <a:pt x="1315" y="869"/>
                    <a:pt x="1315" y="870"/>
                  </a:cubicBezTo>
                  <a:cubicBezTo>
                    <a:pt x="1311" y="870"/>
                    <a:pt x="1308" y="865"/>
                    <a:pt x="1307" y="864"/>
                  </a:cubicBezTo>
                  <a:cubicBezTo>
                    <a:pt x="1306" y="863"/>
                    <a:pt x="1295" y="858"/>
                    <a:pt x="1295" y="858"/>
                  </a:cubicBezTo>
                  <a:cubicBezTo>
                    <a:pt x="1292" y="859"/>
                    <a:pt x="1292" y="861"/>
                    <a:pt x="1289" y="861"/>
                  </a:cubicBezTo>
                  <a:cubicBezTo>
                    <a:pt x="1288" y="861"/>
                    <a:pt x="1287" y="861"/>
                    <a:pt x="1286" y="861"/>
                  </a:cubicBezTo>
                  <a:cubicBezTo>
                    <a:pt x="1281" y="860"/>
                    <a:pt x="1278" y="857"/>
                    <a:pt x="1273" y="856"/>
                  </a:cubicBezTo>
                  <a:cubicBezTo>
                    <a:pt x="1270" y="856"/>
                    <a:pt x="1269" y="856"/>
                    <a:pt x="1267" y="856"/>
                  </a:cubicBezTo>
                  <a:cubicBezTo>
                    <a:pt x="1265" y="856"/>
                    <a:pt x="1264" y="856"/>
                    <a:pt x="1260" y="855"/>
                  </a:cubicBezTo>
                  <a:cubicBezTo>
                    <a:pt x="1254" y="853"/>
                    <a:pt x="1253" y="850"/>
                    <a:pt x="1246" y="848"/>
                  </a:cubicBezTo>
                  <a:cubicBezTo>
                    <a:pt x="1244" y="847"/>
                    <a:pt x="1240" y="846"/>
                    <a:pt x="1237" y="846"/>
                  </a:cubicBezTo>
                  <a:cubicBezTo>
                    <a:pt x="1235" y="846"/>
                    <a:pt x="1234" y="846"/>
                    <a:pt x="1233" y="848"/>
                  </a:cubicBezTo>
                  <a:cubicBezTo>
                    <a:pt x="1233" y="847"/>
                    <a:pt x="1225" y="841"/>
                    <a:pt x="1224" y="841"/>
                  </a:cubicBezTo>
                  <a:cubicBezTo>
                    <a:pt x="1224" y="841"/>
                    <a:pt x="1224" y="841"/>
                    <a:pt x="1224" y="841"/>
                  </a:cubicBezTo>
                  <a:cubicBezTo>
                    <a:pt x="1224" y="842"/>
                    <a:pt x="1227" y="846"/>
                    <a:pt x="1224" y="846"/>
                  </a:cubicBezTo>
                  <a:cubicBezTo>
                    <a:pt x="1224" y="846"/>
                    <a:pt x="1223" y="846"/>
                    <a:pt x="1221" y="845"/>
                  </a:cubicBezTo>
                  <a:cubicBezTo>
                    <a:pt x="1218" y="844"/>
                    <a:pt x="1216" y="842"/>
                    <a:pt x="1212" y="840"/>
                  </a:cubicBezTo>
                  <a:cubicBezTo>
                    <a:pt x="1207" y="838"/>
                    <a:pt x="1196" y="834"/>
                    <a:pt x="1191" y="834"/>
                  </a:cubicBezTo>
                  <a:cubicBezTo>
                    <a:pt x="1190" y="834"/>
                    <a:pt x="1189" y="834"/>
                    <a:pt x="1188" y="834"/>
                  </a:cubicBezTo>
                  <a:lnTo>
                    <a:pt x="1188" y="834"/>
                  </a:lnTo>
                  <a:cubicBezTo>
                    <a:pt x="1190" y="834"/>
                    <a:pt x="1179" y="828"/>
                    <a:pt x="1176" y="826"/>
                  </a:cubicBezTo>
                  <a:cubicBezTo>
                    <a:pt x="1175" y="827"/>
                    <a:pt x="1175" y="828"/>
                    <a:pt x="1173" y="828"/>
                  </a:cubicBezTo>
                  <a:cubicBezTo>
                    <a:pt x="1172" y="828"/>
                    <a:pt x="1170" y="827"/>
                    <a:pt x="1167" y="826"/>
                  </a:cubicBezTo>
                  <a:cubicBezTo>
                    <a:pt x="1164" y="825"/>
                    <a:pt x="1163" y="825"/>
                    <a:pt x="1163" y="825"/>
                  </a:cubicBezTo>
                  <a:cubicBezTo>
                    <a:pt x="1162" y="825"/>
                    <a:pt x="1162" y="825"/>
                    <a:pt x="1161" y="826"/>
                  </a:cubicBezTo>
                  <a:cubicBezTo>
                    <a:pt x="1161" y="826"/>
                    <a:pt x="1160" y="826"/>
                    <a:pt x="1160" y="826"/>
                  </a:cubicBezTo>
                  <a:cubicBezTo>
                    <a:pt x="1155" y="826"/>
                    <a:pt x="1145" y="820"/>
                    <a:pt x="1141" y="819"/>
                  </a:cubicBezTo>
                  <a:cubicBezTo>
                    <a:pt x="1140" y="818"/>
                    <a:pt x="1139" y="818"/>
                    <a:pt x="1138" y="818"/>
                  </a:cubicBezTo>
                  <a:cubicBezTo>
                    <a:pt x="1138" y="818"/>
                    <a:pt x="1137" y="818"/>
                    <a:pt x="1135" y="818"/>
                  </a:cubicBezTo>
                  <a:cubicBezTo>
                    <a:pt x="1135" y="818"/>
                    <a:pt x="1134" y="818"/>
                    <a:pt x="1133" y="818"/>
                  </a:cubicBezTo>
                  <a:cubicBezTo>
                    <a:pt x="1128" y="817"/>
                    <a:pt x="1122" y="814"/>
                    <a:pt x="1116" y="814"/>
                  </a:cubicBezTo>
                  <a:cubicBezTo>
                    <a:pt x="1110" y="811"/>
                    <a:pt x="1105" y="810"/>
                    <a:pt x="1101" y="810"/>
                  </a:cubicBezTo>
                  <a:cubicBezTo>
                    <a:pt x="1099" y="810"/>
                    <a:pt x="1098" y="810"/>
                    <a:pt x="1096" y="811"/>
                  </a:cubicBezTo>
                  <a:lnTo>
                    <a:pt x="1096" y="811"/>
                  </a:lnTo>
                  <a:cubicBezTo>
                    <a:pt x="1098" y="810"/>
                    <a:pt x="1099" y="809"/>
                    <a:pt x="1099" y="808"/>
                  </a:cubicBezTo>
                  <a:cubicBezTo>
                    <a:pt x="1099" y="807"/>
                    <a:pt x="1096" y="806"/>
                    <a:pt x="1094" y="806"/>
                  </a:cubicBezTo>
                  <a:cubicBezTo>
                    <a:pt x="1093" y="806"/>
                    <a:pt x="1091" y="807"/>
                    <a:pt x="1091" y="807"/>
                  </a:cubicBezTo>
                  <a:cubicBezTo>
                    <a:pt x="1089" y="807"/>
                    <a:pt x="1088" y="807"/>
                    <a:pt x="1086" y="807"/>
                  </a:cubicBezTo>
                  <a:cubicBezTo>
                    <a:pt x="1081" y="807"/>
                    <a:pt x="1078" y="805"/>
                    <a:pt x="1075" y="800"/>
                  </a:cubicBezTo>
                  <a:cubicBezTo>
                    <a:pt x="1075" y="800"/>
                    <a:pt x="1074" y="800"/>
                    <a:pt x="1073" y="800"/>
                  </a:cubicBezTo>
                  <a:cubicBezTo>
                    <a:pt x="1070" y="800"/>
                    <a:pt x="1065" y="801"/>
                    <a:pt x="1063" y="801"/>
                  </a:cubicBezTo>
                  <a:cubicBezTo>
                    <a:pt x="1062" y="801"/>
                    <a:pt x="1061" y="801"/>
                    <a:pt x="1061" y="800"/>
                  </a:cubicBezTo>
                  <a:cubicBezTo>
                    <a:pt x="1062" y="797"/>
                    <a:pt x="1053" y="794"/>
                    <a:pt x="1048" y="794"/>
                  </a:cubicBezTo>
                  <a:cubicBezTo>
                    <a:pt x="1045" y="794"/>
                    <a:pt x="1043" y="795"/>
                    <a:pt x="1043" y="796"/>
                  </a:cubicBezTo>
                  <a:cubicBezTo>
                    <a:pt x="1043" y="793"/>
                    <a:pt x="1041" y="792"/>
                    <a:pt x="1038" y="790"/>
                  </a:cubicBezTo>
                  <a:cubicBezTo>
                    <a:pt x="1036" y="789"/>
                    <a:pt x="1033" y="789"/>
                    <a:pt x="1031" y="788"/>
                  </a:cubicBezTo>
                  <a:cubicBezTo>
                    <a:pt x="1026" y="787"/>
                    <a:pt x="1024" y="785"/>
                    <a:pt x="1019" y="784"/>
                  </a:cubicBezTo>
                  <a:cubicBezTo>
                    <a:pt x="1013" y="782"/>
                    <a:pt x="1010" y="783"/>
                    <a:pt x="1005" y="781"/>
                  </a:cubicBezTo>
                  <a:cubicBezTo>
                    <a:pt x="1001" y="780"/>
                    <a:pt x="996" y="779"/>
                    <a:pt x="991" y="776"/>
                  </a:cubicBezTo>
                  <a:cubicBezTo>
                    <a:pt x="984" y="773"/>
                    <a:pt x="978" y="771"/>
                    <a:pt x="971" y="769"/>
                  </a:cubicBezTo>
                  <a:cubicBezTo>
                    <a:pt x="970" y="769"/>
                    <a:pt x="969" y="769"/>
                    <a:pt x="968" y="769"/>
                  </a:cubicBezTo>
                  <a:cubicBezTo>
                    <a:pt x="965" y="769"/>
                    <a:pt x="961" y="770"/>
                    <a:pt x="960" y="770"/>
                  </a:cubicBezTo>
                  <a:cubicBezTo>
                    <a:pt x="957" y="769"/>
                    <a:pt x="957" y="766"/>
                    <a:pt x="954" y="764"/>
                  </a:cubicBezTo>
                  <a:cubicBezTo>
                    <a:pt x="953" y="763"/>
                    <a:pt x="952" y="763"/>
                    <a:pt x="951" y="763"/>
                  </a:cubicBezTo>
                  <a:cubicBezTo>
                    <a:pt x="949" y="763"/>
                    <a:pt x="947" y="764"/>
                    <a:pt x="946" y="765"/>
                  </a:cubicBezTo>
                  <a:cubicBezTo>
                    <a:pt x="945" y="765"/>
                    <a:pt x="944" y="768"/>
                    <a:pt x="941" y="768"/>
                  </a:cubicBezTo>
                  <a:cubicBezTo>
                    <a:pt x="940" y="768"/>
                    <a:pt x="939" y="767"/>
                    <a:pt x="937" y="766"/>
                  </a:cubicBezTo>
                  <a:cubicBezTo>
                    <a:pt x="934" y="764"/>
                    <a:pt x="933" y="760"/>
                    <a:pt x="927" y="758"/>
                  </a:cubicBezTo>
                  <a:cubicBezTo>
                    <a:pt x="925" y="757"/>
                    <a:pt x="923" y="757"/>
                    <a:pt x="921" y="757"/>
                  </a:cubicBezTo>
                  <a:cubicBezTo>
                    <a:pt x="918" y="757"/>
                    <a:pt x="916" y="757"/>
                    <a:pt x="913" y="757"/>
                  </a:cubicBezTo>
                  <a:cubicBezTo>
                    <a:pt x="911" y="757"/>
                    <a:pt x="909" y="757"/>
                    <a:pt x="908" y="755"/>
                  </a:cubicBezTo>
                  <a:cubicBezTo>
                    <a:pt x="904" y="751"/>
                    <a:pt x="887" y="748"/>
                    <a:pt x="882" y="746"/>
                  </a:cubicBezTo>
                  <a:cubicBezTo>
                    <a:pt x="875" y="745"/>
                    <a:pt x="870" y="745"/>
                    <a:pt x="865" y="743"/>
                  </a:cubicBezTo>
                  <a:cubicBezTo>
                    <a:pt x="863" y="742"/>
                    <a:pt x="854" y="736"/>
                    <a:pt x="853" y="736"/>
                  </a:cubicBezTo>
                  <a:cubicBezTo>
                    <a:pt x="853" y="736"/>
                    <a:pt x="853" y="736"/>
                    <a:pt x="853" y="736"/>
                  </a:cubicBezTo>
                  <a:cubicBezTo>
                    <a:pt x="853" y="738"/>
                    <a:pt x="856" y="739"/>
                    <a:pt x="852" y="739"/>
                  </a:cubicBezTo>
                  <a:cubicBezTo>
                    <a:pt x="849" y="739"/>
                    <a:pt x="847" y="738"/>
                    <a:pt x="844" y="738"/>
                  </a:cubicBezTo>
                  <a:cubicBezTo>
                    <a:pt x="839" y="737"/>
                    <a:pt x="831" y="733"/>
                    <a:pt x="832" y="731"/>
                  </a:cubicBezTo>
                  <a:lnTo>
                    <a:pt x="832" y="731"/>
                  </a:lnTo>
                  <a:cubicBezTo>
                    <a:pt x="831" y="733"/>
                    <a:pt x="830" y="733"/>
                    <a:pt x="829" y="733"/>
                  </a:cubicBezTo>
                  <a:cubicBezTo>
                    <a:pt x="826" y="733"/>
                    <a:pt x="822" y="726"/>
                    <a:pt x="816" y="725"/>
                  </a:cubicBezTo>
                  <a:cubicBezTo>
                    <a:pt x="815" y="725"/>
                    <a:pt x="814" y="725"/>
                    <a:pt x="813" y="725"/>
                  </a:cubicBezTo>
                  <a:cubicBezTo>
                    <a:pt x="809" y="725"/>
                    <a:pt x="807" y="727"/>
                    <a:pt x="803" y="727"/>
                  </a:cubicBezTo>
                  <a:cubicBezTo>
                    <a:pt x="802" y="727"/>
                    <a:pt x="801" y="727"/>
                    <a:pt x="799" y="726"/>
                  </a:cubicBezTo>
                  <a:cubicBezTo>
                    <a:pt x="797" y="725"/>
                    <a:pt x="792" y="722"/>
                    <a:pt x="789" y="721"/>
                  </a:cubicBezTo>
                  <a:cubicBezTo>
                    <a:pt x="785" y="719"/>
                    <a:pt x="783" y="719"/>
                    <a:pt x="781" y="719"/>
                  </a:cubicBezTo>
                  <a:cubicBezTo>
                    <a:pt x="780" y="719"/>
                    <a:pt x="779" y="719"/>
                    <a:pt x="778" y="719"/>
                  </a:cubicBezTo>
                  <a:cubicBezTo>
                    <a:pt x="776" y="719"/>
                    <a:pt x="774" y="719"/>
                    <a:pt x="771" y="717"/>
                  </a:cubicBezTo>
                  <a:cubicBezTo>
                    <a:pt x="763" y="714"/>
                    <a:pt x="758" y="712"/>
                    <a:pt x="750" y="710"/>
                  </a:cubicBezTo>
                  <a:cubicBezTo>
                    <a:pt x="748" y="710"/>
                    <a:pt x="740" y="709"/>
                    <a:pt x="739" y="709"/>
                  </a:cubicBezTo>
                  <a:cubicBezTo>
                    <a:pt x="728" y="705"/>
                    <a:pt x="716" y="694"/>
                    <a:pt x="704" y="694"/>
                  </a:cubicBezTo>
                  <a:cubicBezTo>
                    <a:pt x="703" y="694"/>
                    <a:pt x="702" y="694"/>
                    <a:pt x="702" y="694"/>
                  </a:cubicBezTo>
                  <a:cubicBezTo>
                    <a:pt x="700" y="694"/>
                    <a:pt x="700" y="695"/>
                    <a:pt x="699" y="695"/>
                  </a:cubicBezTo>
                  <a:cubicBezTo>
                    <a:pt x="698" y="695"/>
                    <a:pt x="697" y="694"/>
                    <a:pt x="696" y="694"/>
                  </a:cubicBezTo>
                  <a:cubicBezTo>
                    <a:pt x="694" y="692"/>
                    <a:pt x="691" y="690"/>
                    <a:pt x="688" y="690"/>
                  </a:cubicBezTo>
                  <a:cubicBezTo>
                    <a:pt x="687" y="689"/>
                    <a:pt x="687" y="689"/>
                    <a:pt x="687" y="689"/>
                  </a:cubicBezTo>
                  <a:cubicBezTo>
                    <a:pt x="686" y="689"/>
                    <a:pt x="685" y="690"/>
                    <a:pt x="683" y="690"/>
                  </a:cubicBezTo>
                  <a:cubicBezTo>
                    <a:pt x="670" y="688"/>
                    <a:pt x="646" y="674"/>
                    <a:pt x="631" y="674"/>
                  </a:cubicBezTo>
                  <a:cubicBezTo>
                    <a:pt x="630" y="674"/>
                    <a:pt x="629" y="675"/>
                    <a:pt x="628" y="675"/>
                  </a:cubicBezTo>
                  <a:lnTo>
                    <a:pt x="628" y="675"/>
                  </a:lnTo>
                  <a:cubicBezTo>
                    <a:pt x="630" y="674"/>
                    <a:pt x="629" y="674"/>
                    <a:pt x="627" y="674"/>
                  </a:cubicBezTo>
                  <a:cubicBezTo>
                    <a:pt x="626" y="674"/>
                    <a:pt x="626" y="674"/>
                    <a:pt x="627" y="675"/>
                  </a:cubicBezTo>
                  <a:cubicBezTo>
                    <a:pt x="627" y="675"/>
                    <a:pt x="627" y="675"/>
                    <a:pt x="626" y="675"/>
                  </a:cubicBezTo>
                  <a:cubicBezTo>
                    <a:pt x="624" y="675"/>
                    <a:pt x="622" y="676"/>
                    <a:pt x="621" y="678"/>
                  </a:cubicBezTo>
                  <a:lnTo>
                    <a:pt x="621" y="678"/>
                  </a:lnTo>
                  <a:cubicBezTo>
                    <a:pt x="619" y="673"/>
                    <a:pt x="614" y="665"/>
                    <a:pt x="609" y="665"/>
                  </a:cubicBezTo>
                  <a:cubicBezTo>
                    <a:pt x="608" y="665"/>
                    <a:pt x="607" y="665"/>
                    <a:pt x="607" y="666"/>
                  </a:cubicBezTo>
                  <a:lnTo>
                    <a:pt x="607" y="666"/>
                  </a:lnTo>
                  <a:cubicBezTo>
                    <a:pt x="607" y="663"/>
                    <a:pt x="593" y="647"/>
                    <a:pt x="593" y="642"/>
                  </a:cubicBezTo>
                  <a:cubicBezTo>
                    <a:pt x="593" y="639"/>
                    <a:pt x="590" y="639"/>
                    <a:pt x="587" y="636"/>
                  </a:cubicBezTo>
                  <a:cubicBezTo>
                    <a:pt x="584" y="634"/>
                    <a:pt x="581" y="630"/>
                    <a:pt x="578" y="627"/>
                  </a:cubicBezTo>
                  <a:cubicBezTo>
                    <a:pt x="562" y="613"/>
                    <a:pt x="546" y="594"/>
                    <a:pt x="533" y="578"/>
                  </a:cubicBezTo>
                  <a:cubicBezTo>
                    <a:pt x="525" y="568"/>
                    <a:pt x="511" y="547"/>
                    <a:pt x="502" y="547"/>
                  </a:cubicBezTo>
                  <a:cubicBezTo>
                    <a:pt x="501" y="547"/>
                    <a:pt x="501" y="547"/>
                    <a:pt x="500" y="547"/>
                  </a:cubicBezTo>
                  <a:cubicBezTo>
                    <a:pt x="500" y="547"/>
                    <a:pt x="497" y="548"/>
                    <a:pt x="495" y="548"/>
                  </a:cubicBezTo>
                  <a:cubicBezTo>
                    <a:pt x="494" y="548"/>
                    <a:pt x="493" y="548"/>
                    <a:pt x="493" y="546"/>
                  </a:cubicBezTo>
                  <a:cubicBezTo>
                    <a:pt x="493" y="544"/>
                    <a:pt x="493" y="541"/>
                    <a:pt x="495" y="539"/>
                  </a:cubicBezTo>
                  <a:cubicBezTo>
                    <a:pt x="496" y="539"/>
                    <a:pt x="502" y="529"/>
                    <a:pt x="501" y="529"/>
                  </a:cubicBezTo>
                  <a:cubicBezTo>
                    <a:pt x="499" y="528"/>
                    <a:pt x="500" y="529"/>
                    <a:pt x="497" y="527"/>
                  </a:cubicBezTo>
                  <a:cubicBezTo>
                    <a:pt x="495" y="525"/>
                    <a:pt x="492" y="522"/>
                    <a:pt x="489" y="519"/>
                  </a:cubicBezTo>
                  <a:cubicBezTo>
                    <a:pt x="486" y="516"/>
                    <a:pt x="480" y="509"/>
                    <a:pt x="482" y="507"/>
                  </a:cubicBezTo>
                  <a:lnTo>
                    <a:pt x="482" y="507"/>
                  </a:lnTo>
                  <a:cubicBezTo>
                    <a:pt x="482" y="508"/>
                    <a:pt x="481" y="508"/>
                    <a:pt x="481" y="508"/>
                  </a:cubicBezTo>
                  <a:cubicBezTo>
                    <a:pt x="477" y="508"/>
                    <a:pt x="474" y="501"/>
                    <a:pt x="470" y="501"/>
                  </a:cubicBezTo>
                  <a:cubicBezTo>
                    <a:pt x="469" y="501"/>
                    <a:pt x="469" y="501"/>
                    <a:pt x="469" y="501"/>
                  </a:cubicBezTo>
                  <a:cubicBezTo>
                    <a:pt x="468" y="501"/>
                    <a:pt x="468" y="501"/>
                    <a:pt x="467" y="501"/>
                  </a:cubicBezTo>
                  <a:cubicBezTo>
                    <a:pt x="464" y="501"/>
                    <a:pt x="459" y="500"/>
                    <a:pt x="458" y="493"/>
                  </a:cubicBezTo>
                  <a:cubicBezTo>
                    <a:pt x="457" y="490"/>
                    <a:pt x="461" y="490"/>
                    <a:pt x="458" y="485"/>
                  </a:cubicBezTo>
                  <a:cubicBezTo>
                    <a:pt x="457" y="482"/>
                    <a:pt x="454" y="478"/>
                    <a:pt x="451" y="478"/>
                  </a:cubicBezTo>
                  <a:cubicBezTo>
                    <a:pt x="448" y="478"/>
                    <a:pt x="448" y="477"/>
                    <a:pt x="445" y="473"/>
                  </a:cubicBezTo>
                  <a:cubicBezTo>
                    <a:pt x="443" y="470"/>
                    <a:pt x="445" y="471"/>
                    <a:pt x="445" y="470"/>
                  </a:cubicBezTo>
                  <a:cubicBezTo>
                    <a:pt x="445" y="464"/>
                    <a:pt x="429" y="458"/>
                    <a:pt x="427" y="449"/>
                  </a:cubicBezTo>
                  <a:cubicBezTo>
                    <a:pt x="423" y="445"/>
                    <a:pt x="414" y="442"/>
                    <a:pt x="413" y="441"/>
                  </a:cubicBezTo>
                  <a:cubicBezTo>
                    <a:pt x="413" y="440"/>
                    <a:pt x="414" y="436"/>
                    <a:pt x="412" y="434"/>
                  </a:cubicBezTo>
                  <a:cubicBezTo>
                    <a:pt x="411" y="433"/>
                    <a:pt x="411" y="433"/>
                    <a:pt x="410" y="433"/>
                  </a:cubicBezTo>
                  <a:cubicBezTo>
                    <a:pt x="409" y="433"/>
                    <a:pt x="408" y="434"/>
                    <a:pt x="407" y="434"/>
                  </a:cubicBezTo>
                  <a:cubicBezTo>
                    <a:pt x="407" y="434"/>
                    <a:pt x="406" y="434"/>
                    <a:pt x="405" y="433"/>
                  </a:cubicBezTo>
                  <a:cubicBezTo>
                    <a:pt x="405" y="433"/>
                    <a:pt x="407" y="424"/>
                    <a:pt x="407" y="424"/>
                  </a:cubicBezTo>
                  <a:cubicBezTo>
                    <a:pt x="401" y="423"/>
                    <a:pt x="395" y="421"/>
                    <a:pt x="391" y="412"/>
                  </a:cubicBezTo>
                  <a:cubicBezTo>
                    <a:pt x="389" y="408"/>
                    <a:pt x="386" y="404"/>
                    <a:pt x="383" y="400"/>
                  </a:cubicBezTo>
                  <a:cubicBezTo>
                    <a:pt x="382" y="399"/>
                    <a:pt x="379" y="397"/>
                    <a:pt x="379" y="397"/>
                  </a:cubicBezTo>
                  <a:lnTo>
                    <a:pt x="379" y="397"/>
                  </a:lnTo>
                  <a:cubicBezTo>
                    <a:pt x="379" y="397"/>
                    <a:pt x="379" y="398"/>
                    <a:pt x="379" y="399"/>
                  </a:cubicBezTo>
                  <a:lnTo>
                    <a:pt x="372" y="391"/>
                  </a:lnTo>
                  <a:cubicBezTo>
                    <a:pt x="370" y="389"/>
                    <a:pt x="370" y="388"/>
                    <a:pt x="370" y="388"/>
                  </a:cubicBezTo>
                  <a:lnTo>
                    <a:pt x="370" y="388"/>
                  </a:lnTo>
                  <a:cubicBezTo>
                    <a:pt x="369" y="388"/>
                    <a:pt x="370" y="389"/>
                    <a:pt x="369" y="389"/>
                  </a:cubicBezTo>
                  <a:cubicBezTo>
                    <a:pt x="368" y="389"/>
                    <a:pt x="368" y="389"/>
                    <a:pt x="367" y="388"/>
                  </a:cubicBezTo>
                  <a:cubicBezTo>
                    <a:pt x="365" y="387"/>
                    <a:pt x="359" y="375"/>
                    <a:pt x="356" y="373"/>
                  </a:cubicBezTo>
                  <a:cubicBezTo>
                    <a:pt x="353" y="369"/>
                    <a:pt x="348" y="361"/>
                    <a:pt x="345" y="360"/>
                  </a:cubicBezTo>
                  <a:cubicBezTo>
                    <a:pt x="344" y="359"/>
                    <a:pt x="343" y="359"/>
                    <a:pt x="342" y="359"/>
                  </a:cubicBezTo>
                  <a:cubicBezTo>
                    <a:pt x="342" y="359"/>
                    <a:pt x="341" y="359"/>
                    <a:pt x="341" y="359"/>
                  </a:cubicBezTo>
                  <a:cubicBezTo>
                    <a:pt x="339" y="359"/>
                    <a:pt x="338" y="359"/>
                    <a:pt x="337" y="353"/>
                  </a:cubicBezTo>
                  <a:cubicBezTo>
                    <a:pt x="337" y="350"/>
                    <a:pt x="333" y="344"/>
                    <a:pt x="332" y="344"/>
                  </a:cubicBezTo>
                  <a:cubicBezTo>
                    <a:pt x="331" y="344"/>
                    <a:pt x="331" y="345"/>
                    <a:pt x="331" y="346"/>
                  </a:cubicBezTo>
                  <a:cubicBezTo>
                    <a:pt x="330" y="347"/>
                    <a:pt x="329" y="347"/>
                    <a:pt x="328" y="347"/>
                  </a:cubicBezTo>
                  <a:cubicBezTo>
                    <a:pt x="325" y="347"/>
                    <a:pt x="321" y="343"/>
                    <a:pt x="319" y="338"/>
                  </a:cubicBezTo>
                  <a:cubicBezTo>
                    <a:pt x="318" y="333"/>
                    <a:pt x="320" y="332"/>
                    <a:pt x="313" y="325"/>
                  </a:cubicBezTo>
                  <a:cubicBezTo>
                    <a:pt x="312" y="325"/>
                    <a:pt x="300" y="319"/>
                    <a:pt x="301" y="318"/>
                  </a:cubicBezTo>
                  <a:lnTo>
                    <a:pt x="301" y="318"/>
                  </a:lnTo>
                  <a:cubicBezTo>
                    <a:pt x="301" y="318"/>
                    <a:pt x="305" y="320"/>
                    <a:pt x="307" y="320"/>
                  </a:cubicBezTo>
                  <a:cubicBezTo>
                    <a:pt x="307" y="320"/>
                    <a:pt x="307" y="320"/>
                    <a:pt x="307" y="319"/>
                  </a:cubicBezTo>
                  <a:cubicBezTo>
                    <a:pt x="305" y="315"/>
                    <a:pt x="297" y="310"/>
                    <a:pt x="295" y="309"/>
                  </a:cubicBezTo>
                  <a:cubicBezTo>
                    <a:pt x="290" y="305"/>
                    <a:pt x="286" y="300"/>
                    <a:pt x="284" y="295"/>
                  </a:cubicBezTo>
                  <a:cubicBezTo>
                    <a:pt x="283" y="291"/>
                    <a:pt x="281" y="288"/>
                    <a:pt x="277" y="284"/>
                  </a:cubicBezTo>
                  <a:cubicBezTo>
                    <a:pt x="273" y="279"/>
                    <a:pt x="269" y="274"/>
                    <a:pt x="264" y="270"/>
                  </a:cubicBezTo>
                  <a:cubicBezTo>
                    <a:pt x="259" y="266"/>
                    <a:pt x="255" y="266"/>
                    <a:pt x="255" y="262"/>
                  </a:cubicBezTo>
                  <a:cubicBezTo>
                    <a:pt x="254" y="257"/>
                    <a:pt x="249" y="250"/>
                    <a:pt x="244" y="245"/>
                  </a:cubicBezTo>
                  <a:cubicBezTo>
                    <a:pt x="243" y="244"/>
                    <a:pt x="242" y="243"/>
                    <a:pt x="241" y="243"/>
                  </a:cubicBezTo>
                  <a:cubicBezTo>
                    <a:pt x="240" y="243"/>
                    <a:pt x="239" y="244"/>
                    <a:pt x="239" y="245"/>
                  </a:cubicBezTo>
                  <a:lnTo>
                    <a:pt x="239" y="245"/>
                  </a:lnTo>
                  <a:cubicBezTo>
                    <a:pt x="240" y="240"/>
                    <a:pt x="228" y="228"/>
                    <a:pt x="222" y="226"/>
                  </a:cubicBezTo>
                  <a:cubicBezTo>
                    <a:pt x="219" y="224"/>
                    <a:pt x="214" y="220"/>
                    <a:pt x="215" y="216"/>
                  </a:cubicBezTo>
                  <a:cubicBezTo>
                    <a:pt x="215" y="216"/>
                    <a:pt x="215" y="216"/>
                    <a:pt x="216" y="216"/>
                  </a:cubicBezTo>
                  <a:cubicBezTo>
                    <a:pt x="216" y="216"/>
                    <a:pt x="217" y="216"/>
                    <a:pt x="218" y="216"/>
                  </a:cubicBezTo>
                  <a:cubicBezTo>
                    <a:pt x="218" y="216"/>
                    <a:pt x="218" y="216"/>
                    <a:pt x="218" y="215"/>
                  </a:cubicBezTo>
                  <a:cubicBezTo>
                    <a:pt x="217" y="212"/>
                    <a:pt x="214" y="211"/>
                    <a:pt x="212" y="209"/>
                  </a:cubicBezTo>
                  <a:cubicBezTo>
                    <a:pt x="207" y="207"/>
                    <a:pt x="203" y="201"/>
                    <a:pt x="201" y="196"/>
                  </a:cubicBezTo>
                  <a:cubicBezTo>
                    <a:pt x="204" y="195"/>
                    <a:pt x="194" y="191"/>
                    <a:pt x="192" y="189"/>
                  </a:cubicBezTo>
                  <a:cubicBezTo>
                    <a:pt x="186" y="184"/>
                    <a:pt x="181" y="176"/>
                    <a:pt x="176" y="172"/>
                  </a:cubicBezTo>
                  <a:cubicBezTo>
                    <a:pt x="171" y="169"/>
                    <a:pt x="165" y="162"/>
                    <a:pt x="161" y="157"/>
                  </a:cubicBezTo>
                  <a:cubicBezTo>
                    <a:pt x="157" y="151"/>
                    <a:pt x="150" y="140"/>
                    <a:pt x="143" y="136"/>
                  </a:cubicBezTo>
                  <a:cubicBezTo>
                    <a:pt x="141" y="135"/>
                    <a:pt x="140" y="130"/>
                    <a:pt x="139" y="127"/>
                  </a:cubicBezTo>
                  <a:cubicBezTo>
                    <a:pt x="138" y="124"/>
                    <a:pt x="134" y="124"/>
                    <a:pt x="131" y="120"/>
                  </a:cubicBezTo>
                  <a:cubicBezTo>
                    <a:pt x="127" y="116"/>
                    <a:pt x="124" y="111"/>
                    <a:pt x="119" y="107"/>
                  </a:cubicBezTo>
                  <a:cubicBezTo>
                    <a:pt x="115" y="103"/>
                    <a:pt x="114" y="105"/>
                    <a:pt x="111" y="99"/>
                  </a:cubicBezTo>
                  <a:cubicBezTo>
                    <a:pt x="108" y="94"/>
                    <a:pt x="102" y="83"/>
                    <a:pt x="97" y="83"/>
                  </a:cubicBezTo>
                  <a:cubicBezTo>
                    <a:pt x="96" y="83"/>
                    <a:pt x="96" y="83"/>
                    <a:pt x="95" y="84"/>
                  </a:cubicBezTo>
                  <a:cubicBezTo>
                    <a:pt x="97" y="81"/>
                    <a:pt x="92" y="73"/>
                    <a:pt x="85" y="66"/>
                  </a:cubicBezTo>
                  <a:cubicBezTo>
                    <a:pt x="80" y="59"/>
                    <a:pt x="70" y="50"/>
                    <a:pt x="69" y="50"/>
                  </a:cubicBezTo>
                  <a:cubicBezTo>
                    <a:pt x="69" y="50"/>
                    <a:pt x="69" y="50"/>
                    <a:pt x="69" y="50"/>
                  </a:cubicBezTo>
                  <a:cubicBezTo>
                    <a:pt x="66" y="50"/>
                    <a:pt x="68" y="48"/>
                    <a:pt x="70" y="48"/>
                  </a:cubicBezTo>
                  <a:cubicBezTo>
                    <a:pt x="70" y="47"/>
                    <a:pt x="73" y="48"/>
                    <a:pt x="67" y="45"/>
                  </a:cubicBezTo>
                  <a:cubicBezTo>
                    <a:pt x="62" y="44"/>
                    <a:pt x="54" y="40"/>
                    <a:pt x="57" y="40"/>
                  </a:cubicBezTo>
                  <a:lnTo>
                    <a:pt x="57" y="40"/>
                  </a:lnTo>
                  <a:cubicBezTo>
                    <a:pt x="57" y="40"/>
                    <a:pt x="58" y="40"/>
                    <a:pt x="58" y="40"/>
                  </a:cubicBezTo>
                  <a:cubicBezTo>
                    <a:pt x="57" y="39"/>
                    <a:pt x="53" y="35"/>
                    <a:pt x="51" y="34"/>
                  </a:cubicBezTo>
                  <a:lnTo>
                    <a:pt x="51" y="34"/>
                  </a:lnTo>
                  <a:cubicBezTo>
                    <a:pt x="52" y="34"/>
                    <a:pt x="57" y="38"/>
                    <a:pt x="59" y="38"/>
                  </a:cubicBezTo>
                  <a:cubicBezTo>
                    <a:pt x="59" y="38"/>
                    <a:pt x="59" y="39"/>
                    <a:pt x="60" y="39"/>
                  </a:cubicBezTo>
                  <a:cubicBezTo>
                    <a:pt x="60" y="39"/>
                    <a:pt x="60" y="38"/>
                    <a:pt x="59" y="37"/>
                  </a:cubicBezTo>
                  <a:lnTo>
                    <a:pt x="59" y="37"/>
                  </a:lnTo>
                  <a:lnTo>
                    <a:pt x="60" y="38"/>
                  </a:lnTo>
                  <a:cubicBezTo>
                    <a:pt x="63" y="39"/>
                    <a:pt x="70" y="43"/>
                    <a:pt x="70" y="43"/>
                  </a:cubicBezTo>
                  <a:cubicBezTo>
                    <a:pt x="68" y="41"/>
                    <a:pt x="52" y="30"/>
                    <a:pt x="52" y="27"/>
                  </a:cubicBezTo>
                  <a:lnTo>
                    <a:pt x="52" y="27"/>
                  </a:lnTo>
                  <a:cubicBezTo>
                    <a:pt x="58" y="29"/>
                    <a:pt x="61" y="34"/>
                    <a:pt x="63" y="36"/>
                  </a:cubicBezTo>
                  <a:cubicBezTo>
                    <a:pt x="66" y="39"/>
                    <a:pt x="67" y="38"/>
                    <a:pt x="70" y="39"/>
                  </a:cubicBezTo>
                  <a:cubicBezTo>
                    <a:pt x="71" y="40"/>
                    <a:pt x="73" y="44"/>
                    <a:pt x="74" y="44"/>
                  </a:cubicBezTo>
                  <a:cubicBezTo>
                    <a:pt x="74" y="44"/>
                    <a:pt x="74" y="44"/>
                    <a:pt x="74" y="43"/>
                  </a:cubicBezTo>
                  <a:cubicBezTo>
                    <a:pt x="74" y="43"/>
                    <a:pt x="74" y="41"/>
                    <a:pt x="75" y="41"/>
                  </a:cubicBezTo>
                  <a:cubicBezTo>
                    <a:pt x="76" y="41"/>
                    <a:pt x="76" y="41"/>
                    <a:pt x="76" y="42"/>
                  </a:cubicBezTo>
                  <a:cubicBezTo>
                    <a:pt x="83" y="44"/>
                    <a:pt x="87" y="48"/>
                    <a:pt x="95" y="50"/>
                  </a:cubicBezTo>
                  <a:cubicBezTo>
                    <a:pt x="94" y="50"/>
                    <a:pt x="94" y="50"/>
                    <a:pt x="95" y="50"/>
                  </a:cubicBezTo>
                  <a:cubicBezTo>
                    <a:pt x="99" y="50"/>
                    <a:pt x="124" y="57"/>
                    <a:pt x="128" y="57"/>
                  </a:cubicBezTo>
                  <a:cubicBezTo>
                    <a:pt x="128" y="58"/>
                    <a:pt x="128" y="58"/>
                    <a:pt x="128" y="58"/>
                  </a:cubicBezTo>
                  <a:cubicBezTo>
                    <a:pt x="129" y="58"/>
                    <a:pt x="127" y="53"/>
                    <a:pt x="131" y="53"/>
                  </a:cubicBezTo>
                  <a:cubicBezTo>
                    <a:pt x="136" y="53"/>
                    <a:pt x="137" y="58"/>
                    <a:pt x="136" y="60"/>
                  </a:cubicBezTo>
                  <a:lnTo>
                    <a:pt x="136" y="60"/>
                  </a:lnTo>
                  <a:cubicBezTo>
                    <a:pt x="137" y="59"/>
                    <a:pt x="138" y="58"/>
                    <a:pt x="140" y="58"/>
                  </a:cubicBezTo>
                  <a:cubicBezTo>
                    <a:pt x="141" y="58"/>
                    <a:pt x="142" y="59"/>
                    <a:pt x="144" y="59"/>
                  </a:cubicBezTo>
                  <a:cubicBezTo>
                    <a:pt x="146" y="62"/>
                    <a:pt x="144" y="64"/>
                    <a:pt x="147" y="65"/>
                  </a:cubicBezTo>
                  <a:cubicBezTo>
                    <a:pt x="147" y="65"/>
                    <a:pt x="148" y="65"/>
                    <a:pt x="148" y="65"/>
                  </a:cubicBezTo>
                  <a:cubicBezTo>
                    <a:pt x="149" y="65"/>
                    <a:pt x="152" y="64"/>
                    <a:pt x="155" y="64"/>
                  </a:cubicBezTo>
                  <a:cubicBezTo>
                    <a:pt x="157" y="64"/>
                    <a:pt x="158" y="64"/>
                    <a:pt x="159" y="64"/>
                  </a:cubicBezTo>
                  <a:cubicBezTo>
                    <a:pt x="161" y="64"/>
                    <a:pt x="168" y="71"/>
                    <a:pt x="169" y="71"/>
                  </a:cubicBezTo>
                  <a:cubicBezTo>
                    <a:pt x="170" y="71"/>
                    <a:pt x="170" y="71"/>
                    <a:pt x="170" y="71"/>
                  </a:cubicBezTo>
                  <a:cubicBezTo>
                    <a:pt x="170" y="69"/>
                    <a:pt x="167" y="67"/>
                    <a:pt x="169" y="67"/>
                  </a:cubicBezTo>
                  <a:cubicBezTo>
                    <a:pt x="170" y="67"/>
                    <a:pt x="170" y="67"/>
                    <a:pt x="171" y="67"/>
                  </a:cubicBezTo>
                  <a:cubicBezTo>
                    <a:pt x="173" y="67"/>
                    <a:pt x="174" y="68"/>
                    <a:pt x="176" y="69"/>
                  </a:cubicBezTo>
                  <a:cubicBezTo>
                    <a:pt x="180" y="71"/>
                    <a:pt x="173" y="73"/>
                    <a:pt x="179" y="76"/>
                  </a:cubicBezTo>
                  <a:cubicBezTo>
                    <a:pt x="182" y="77"/>
                    <a:pt x="187" y="78"/>
                    <a:pt x="191" y="79"/>
                  </a:cubicBezTo>
                  <a:cubicBezTo>
                    <a:pt x="193" y="79"/>
                    <a:pt x="194" y="78"/>
                    <a:pt x="195" y="78"/>
                  </a:cubicBezTo>
                  <a:cubicBezTo>
                    <a:pt x="202" y="80"/>
                    <a:pt x="209" y="83"/>
                    <a:pt x="216" y="85"/>
                  </a:cubicBezTo>
                  <a:cubicBezTo>
                    <a:pt x="219" y="85"/>
                    <a:pt x="220" y="85"/>
                    <a:pt x="222" y="85"/>
                  </a:cubicBezTo>
                  <a:cubicBezTo>
                    <a:pt x="225" y="85"/>
                    <a:pt x="225" y="84"/>
                    <a:pt x="219" y="81"/>
                  </a:cubicBezTo>
                  <a:lnTo>
                    <a:pt x="219" y="81"/>
                  </a:lnTo>
                  <a:cubicBezTo>
                    <a:pt x="225" y="83"/>
                    <a:pt x="232" y="85"/>
                    <a:pt x="235" y="88"/>
                  </a:cubicBezTo>
                  <a:cubicBezTo>
                    <a:pt x="239" y="91"/>
                    <a:pt x="245" y="96"/>
                    <a:pt x="251" y="96"/>
                  </a:cubicBezTo>
                  <a:cubicBezTo>
                    <a:pt x="254" y="95"/>
                    <a:pt x="255" y="95"/>
                    <a:pt x="257" y="95"/>
                  </a:cubicBezTo>
                  <a:cubicBezTo>
                    <a:pt x="258" y="95"/>
                    <a:pt x="260" y="95"/>
                    <a:pt x="262" y="96"/>
                  </a:cubicBezTo>
                  <a:cubicBezTo>
                    <a:pt x="265" y="97"/>
                    <a:pt x="269" y="98"/>
                    <a:pt x="272" y="98"/>
                  </a:cubicBezTo>
                  <a:cubicBezTo>
                    <a:pt x="272" y="98"/>
                    <a:pt x="272" y="98"/>
                    <a:pt x="274" y="98"/>
                  </a:cubicBezTo>
                  <a:cubicBezTo>
                    <a:pt x="279" y="98"/>
                    <a:pt x="288" y="101"/>
                    <a:pt x="294" y="103"/>
                  </a:cubicBezTo>
                  <a:cubicBezTo>
                    <a:pt x="301" y="104"/>
                    <a:pt x="306" y="103"/>
                    <a:pt x="310" y="106"/>
                  </a:cubicBezTo>
                  <a:cubicBezTo>
                    <a:pt x="312" y="109"/>
                    <a:pt x="325" y="112"/>
                    <a:pt x="328" y="112"/>
                  </a:cubicBezTo>
                  <a:cubicBezTo>
                    <a:pt x="332" y="112"/>
                    <a:pt x="325" y="108"/>
                    <a:pt x="321" y="107"/>
                  </a:cubicBezTo>
                  <a:lnTo>
                    <a:pt x="321" y="107"/>
                  </a:lnTo>
                  <a:cubicBezTo>
                    <a:pt x="325" y="108"/>
                    <a:pt x="330" y="109"/>
                    <a:pt x="333" y="112"/>
                  </a:cubicBezTo>
                  <a:cubicBezTo>
                    <a:pt x="337" y="113"/>
                    <a:pt x="338" y="115"/>
                    <a:pt x="343" y="117"/>
                  </a:cubicBezTo>
                  <a:cubicBezTo>
                    <a:pt x="350" y="120"/>
                    <a:pt x="352" y="118"/>
                    <a:pt x="359" y="121"/>
                  </a:cubicBezTo>
                  <a:cubicBezTo>
                    <a:pt x="362" y="123"/>
                    <a:pt x="366" y="128"/>
                    <a:pt x="369" y="128"/>
                  </a:cubicBezTo>
                  <a:cubicBezTo>
                    <a:pt x="370" y="128"/>
                    <a:pt x="370" y="128"/>
                    <a:pt x="371" y="127"/>
                  </a:cubicBezTo>
                  <a:cubicBezTo>
                    <a:pt x="372" y="126"/>
                    <a:pt x="373" y="124"/>
                    <a:pt x="376" y="124"/>
                  </a:cubicBezTo>
                  <a:cubicBezTo>
                    <a:pt x="378" y="124"/>
                    <a:pt x="380" y="125"/>
                    <a:pt x="382" y="126"/>
                  </a:cubicBezTo>
                  <a:cubicBezTo>
                    <a:pt x="386" y="130"/>
                    <a:pt x="386" y="131"/>
                    <a:pt x="392" y="133"/>
                  </a:cubicBezTo>
                  <a:cubicBezTo>
                    <a:pt x="393" y="134"/>
                    <a:pt x="405" y="139"/>
                    <a:pt x="408" y="139"/>
                  </a:cubicBezTo>
                  <a:cubicBezTo>
                    <a:pt x="409" y="139"/>
                    <a:pt x="409" y="139"/>
                    <a:pt x="409" y="139"/>
                  </a:cubicBezTo>
                  <a:cubicBezTo>
                    <a:pt x="410" y="138"/>
                    <a:pt x="407" y="133"/>
                    <a:pt x="411" y="133"/>
                  </a:cubicBezTo>
                  <a:cubicBezTo>
                    <a:pt x="411" y="133"/>
                    <a:pt x="413" y="134"/>
                    <a:pt x="414" y="134"/>
                  </a:cubicBezTo>
                  <a:cubicBezTo>
                    <a:pt x="420" y="137"/>
                    <a:pt x="415" y="139"/>
                    <a:pt x="417" y="140"/>
                  </a:cubicBezTo>
                  <a:cubicBezTo>
                    <a:pt x="417" y="140"/>
                    <a:pt x="424" y="139"/>
                    <a:pt x="425" y="139"/>
                  </a:cubicBezTo>
                  <a:cubicBezTo>
                    <a:pt x="426" y="138"/>
                    <a:pt x="427" y="138"/>
                    <a:pt x="427" y="138"/>
                  </a:cubicBezTo>
                  <a:cubicBezTo>
                    <a:pt x="430" y="138"/>
                    <a:pt x="431" y="140"/>
                    <a:pt x="432" y="141"/>
                  </a:cubicBezTo>
                  <a:cubicBezTo>
                    <a:pt x="434" y="145"/>
                    <a:pt x="448" y="151"/>
                    <a:pt x="455" y="151"/>
                  </a:cubicBezTo>
                  <a:cubicBezTo>
                    <a:pt x="455" y="151"/>
                    <a:pt x="455" y="151"/>
                    <a:pt x="455" y="151"/>
                  </a:cubicBezTo>
                  <a:cubicBezTo>
                    <a:pt x="460" y="151"/>
                    <a:pt x="457" y="144"/>
                    <a:pt x="459" y="144"/>
                  </a:cubicBezTo>
                  <a:lnTo>
                    <a:pt x="459" y="144"/>
                  </a:lnTo>
                  <a:cubicBezTo>
                    <a:pt x="459" y="144"/>
                    <a:pt x="459" y="144"/>
                    <a:pt x="459" y="144"/>
                  </a:cubicBezTo>
                  <a:cubicBezTo>
                    <a:pt x="463" y="145"/>
                    <a:pt x="463" y="147"/>
                    <a:pt x="465" y="149"/>
                  </a:cubicBezTo>
                  <a:cubicBezTo>
                    <a:pt x="469" y="151"/>
                    <a:pt x="473" y="153"/>
                    <a:pt x="476" y="155"/>
                  </a:cubicBezTo>
                  <a:cubicBezTo>
                    <a:pt x="482" y="157"/>
                    <a:pt x="493" y="165"/>
                    <a:pt x="497" y="165"/>
                  </a:cubicBezTo>
                  <a:cubicBezTo>
                    <a:pt x="498" y="165"/>
                    <a:pt x="498" y="165"/>
                    <a:pt x="499" y="165"/>
                  </a:cubicBezTo>
                  <a:cubicBezTo>
                    <a:pt x="501" y="165"/>
                    <a:pt x="503" y="164"/>
                    <a:pt x="505" y="164"/>
                  </a:cubicBezTo>
                  <a:cubicBezTo>
                    <a:pt x="506" y="164"/>
                    <a:pt x="506" y="164"/>
                    <a:pt x="507" y="165"/>
                  </a:cubicBezTo>
                  <a:cubicBezTo>
                    <a:pt x="508" y="167"/>
                    <a:pt x="508" y="167"/>
                    <a:pt x="512" y="169"/>
                  </a:cubicBezTo>
                  <a:cubicBezTo>
                    <a:pt x="515" y="170"/>
                    <a:pt x="517" y="170"/>
                    <a:pt x="519" y="170"/>
                  </a:cubicBezTo>
                  <a:cubicBezTo>
                    <a:pt x="523" y="170"/>
                    <a:pt x="527" y="169"/>
                    <a:pt x="532" y="169"/>
                  </a:cubicBezTo>
                  <a:cubicBezTo>
                    <a:pt x="533" y="169"/>
                    <a:pt x="535" y="169"/>
                    <a:pt x="537" y="169"/>
                  </a:cubicBezTo>
                  <a:cubicBezTo>
                    <a:pt x="546" y="172"/>
                    <a:pt x="549" y="180"/>
                    <a:pt x="556" y="182"/>
                  </a:cubicBezTo>
                  <a:cubicBezTo>
                    <a:pt x="556" y="182"/>
                    <a:pt x="556" y="182"/>
                    <a:pt x="556" y="182"/>
                  </a:cubicBezTo>
                  <a:cubicBezTo>
                    <a:pt x="558" y="182"/>
                    <a:pt x="555" y="179"/>
                    <a:pt x="554" y="179"/>
                  </a:cubicBezTo>
                  <a:lnTo>
                    <a:pt x="554" y="179"/>
                  </a:lnTo>
                  <a:cubicBezTo>
                    <a:pt x="560" y="181"/>
                    <a:pt x="560" y="184"/>
                    <a:pt x="565" y="185"/>
                  </a:cubicBezTo>
                  <a:cubicBezTo>
                    <a:pt x="572" y="187"/>
                    <a:pt x="577" y="187"/>
                    <a:pt x="584" y="188"/>
                  </a:cubicBezTo>
                  <a:lnTo>
                    <a:pt x="584" y="188"/>
                  </a:lnTo>
                  <a:cubicBezTo>
                    <a:pt x="583" y="188"/>
                    <a:pt x="583" y="188"/>
                    <a:pt x="583" y="188"/>
                  </a:cubicBezTo>
                  <a:lnTo>
                    <a:pt x="583" y="188"/>
                  </a:lnTo>
                  <a:cubicBezTo>
                    <a:pt x="582" y="188"/>
                    <a:pt x="589" y="190"/>
                    <a:pt x="592" y="190"/>
                  </a:cubicBezTo>
                  <a:cubicBezTo>
                    <a:pt x="592" y="190"/>
                    <a:pt x="593" y="190"/>
                    <a:pt x="593" y="190"/>
                  </a:cubicBezTo>
                  <a:cubicBezTo>
                    <a:pt x="596" y="190"/>
                    <a:pt x="598" y="191"/>
                    <a:pt x="600" y="192"/>
                  </a:cubicBezTo>
                  <a:cubicBezTo>
                    <a:pt x="606" y="195"/>
                    <a:pt x="615" y="198"/>
                    <a:pt x="622" y="199"/>
                  </a:cubicBezTo>
                  <a:cubicBezTo>
                    <a:pt x="624" y="199"/>
                    <a:pt x="629" y="198"/>
                    <a:pt x="632" y="198"/>
                  </a:cubicBezTo>
                  <a:cubicBezTo>
                    <a:pt x="634" y="198"/>
                    <a:pt x="635" y="198"/>
                    <a:pt x="634" y="199"/>
                  </a:cubicBezTo>
                  <a:cubicBezTo>
                    <a:pt x="634" y="202"/>
                    <a:pt x="633" y="206"/>
                    <a:pt x="641" y="206"/>
                  </a:cubicBezTo>
                  <a:cubicBezTo>
                    <a:pt x="642" y="206"/>
                    <a:pt x="643" y="206"/>
                    <a:pt x="644" y="206"/>
                  </a:cubicBezTo>
                  <a:cubicBezTo>
                    <a:pt x="647" y="205"/>
                    <a:pt x="651" y="205"/>
                    <a:pt x="654" y="205"/>
                  </a:cubicBezTo>
                  <a:lnTo>
                    <a:pt x="654" y="205"/>
                  </a:lnTo>
                  <a:cubicBezTo>
                    <a:pt x="653" y="205"/>
                    <a:pt x="652" y="206"/>
                    <a:pt x="652" y="207"/>
                  </a:cubicBezTo>
                  <a:cubicBezTo>
                    <a:pt x="654" y="207"/>
                    <a:pt x="658" y="208"/>
                    <a:pt x="660" y="208"/>
                  </a:cubicBezTo>
                  <a:cubicBezTo>
                    <a:pt x="661" y="208"/>
                    <a:pt x="661" y="208"/>
                    <a:pt x="661" y="208"/>
                  </a:cubicBezTo>
                  <a:cubicBezTo>
                    <a:pt x="661" y="208"/>
                    <a:pt x="659" y="205"/>
                    <a:pt x="658" y="205"/>
                  </a:cubicBezTo>
                  <a:lnTo>
                    <a:pt x="658" y="205"/>
                  </a:lnTo>
                  <a:cubicBezTo>
                    <a:pt x="661" y="205"/>
                    <a:pt x="665" y="206"/>
                    <a:pt x="668" y="208"/>
                  </a:cubicBezTo>
                  <a:cubicBezTo>
                    <a:pt x="672" y="211"/>
                    <a:pt x="675" y="215"/>
                    <a:pt x="681" y="217"/>
                  </a:cubicBezTo>
                  <a:cubicBezTo>
                    <a:pt x="684" y="219"/>
                    <a:pt x="685" y="219"/>
                    <a:pt x="687" y="219"/>
                  </a:cubicBezTo>
                  <a:cubicBezTo>
                    <a:pt x="688" y="219"/>
                    <a:pt x="688" y="219"/>
                    <a:pt x="689" y="219"/>
                  </a:cubicBezTo>
                  <a:cubicBezTo>
                    <a:pt x="690" y="219"/>
                    <a:pt x="691" y="219"/>
                    <a:pt x="692" y="219"/>
                  </a:cubicBezTo>
                  <a:cubicBezTo>
                    <a:pt x="696" y="221"/>
                    <a:pt x="699" y="224"/>
                    <a:pt x="703" y="226"/>
                  </a:cubicBezTo>
                  <a:cubicBezTo>
                    <a:pt x="705" y="226"/>
                    <a:pt x="707" y="224"/>
                    <a:pt x="708" y="224"/>
                  </a:cubicBezTo>
                  <a:cubicBezTo>
                    <a:pt x="716" y="224"/>
                    <a:pt x="720" y="232"/>
                    <a:pt x="725" y="234"/>
                  </a:cubicBezTo>
                  <a:cubicBezTo>
                    <a:pt x="723" y="233"/>
                    <a:pt x="723" y="228"/>
                    <a:pt x="728" y="228"/>
                  </a:cubicBezTo>
                  <a:cubicBezTo>
                    <a:pt x="729" y="228"/>
                    <a:pt x="731" y="228"/>
                    <a:pt x="734" y="230"/>
                  </a:cubicBezTo>
                  <a:cubicBezTo>
                    <a:pt x="739" y="235"/>
                    <a:pt x="737" y="234"/>
                    <a:pt x="746" y="236"/>
                  </a:cubicBezTo>
                  <a:cubicBezTo>
                    <a:pt x="750" y="239"/>
                    <a:pt x="750" y="239"/>
                    <a:pt x="750" y="242"/>
                  </a:cubicBezTo>
                  <a:cubicBezTo>
                    <a:pt x="750" y="241"/>
                    <a:pt x="751" y="240"/>
                    <a:pt x="753" y="240"/>
                  </a:cubicBezTo>
                  <a:cubicBezTo>
                    <a:pt x="758" y="240"/>
                    <a:pt x="766" y="243"/>
                    <a:pt x="771" y="243"/>
                  </a:cubicBezTo>
                  <a:cubicBezTo>
                    <a:pt x="773" y="243"/>
                    <a:pt x="774" y="243"/>
                    <a:pt x="774" y="242"/>
                  </a:cubicBezTo>
                  <a:lnTo>
                    <a:pt x="774" y="242"/>
                  </a:lnTo>
                  <a:cubicBezTo>
                    <a:pt x="773" y="245"/>
                    <a:pt x="789" y="250"/>
                    <a:pt x="793" y="250"/>
                  </a:cubicBezTo>
                  <a:cubicBezTo>
                    <a:pt x="798" y="251"/>
                    <a:pt x="801" y="252"/>
                    <a:pt x="806" y="252"/>
                  </a:cubicBezTo>
                  <a:cubicBezTo>
                    <a:pt x="806" y="252"/>
                    <a:pt x="809" y="250"/>
                    <a:pt x="810" y="250"/>
                  </a:cubicBezTo>
                  <a:cubicBezTo>
                    <a:pt x="810" y="250"/>
                    <a:pt x="811" y="250"/>
                    <a:pt x="811" y="250"/>
                  </a:cubicBezTo>
                  <a:cubicBezTo>
                    <a:pt x="812" y="252"/>
                    <a:pt x="809" y="256"/>
                    <a:pt x="808" y="257"/>
                  </a:cubicBezTo>
                  <a:cubicBezTo>
                    <a:pt x="813" y="257"/>
                    <a:pt x="817" y="257"/>
                    <a:pt x="819" y="256"/>
                  </a:cubicBezTo>
                  <a:cubicBezTo>
                    <a:pt x="820" y="254"/>
                    <a:pt x="821" y="252"/>
                    <a:pt x="825" y="252"/>
                  </a:cubicBezTo>
                  <a:cubicBezTo>
                    <a:pt x="826" y="252"/>
                    <a:pt x="828" y="252"/>
                    <a:pt x="830" y="253"/>
                  </a:cubicBezTo>
                  <a:cubicBezTo>
                    <a:pt x="829" y="254"/>
                    <a:pt x="826" y="258"/>
                    <a:pt x="827" y="259"/>
                  </a:cubicBezTo>
                  <a:cubicBezTo>
                    <a:pt x="828" y="260"/>
                    <a:pt x="830" y="261"/>
                    <a:pt x="832" y="261"/>
                  </a:cubicBezTo>
                  <a:cubicBezTo>
                    <a:pt x="834" y="261"/>
                    <a:pt x="837" y="260"/>
                    <a:pt x="838" y="259"/>
                  </a:cubicBezTo>
                  <a:cubicBezTo>
                    <a:pt x="841" y="261"/>
                    <a:pt x="845" y="262"/>
                    <a:pt x="847" y="264"/>
                  </a:cubicBezTo>
                  <a:cubicBezTo>
                    <a:pt x="849" y="264"/>
                    <a:pt x="852" y="268"/>
                    <a:pt x="854" y="269"/>
                  </a:cubicBezTo>
                  <a:cubicBezTo>
                    <a:pt x="855" y="269"/>
                    <a:pt x="855" y="269"/>
                    <a:pt x="856" y="269"/>
                  </a:cubicBezTo>
                  <a:cubicBezTo>
                    <a:pt x="859" y="269"/>
                    <a:pt x="861" y="266"/>
                    <a:pt x="863" y="266"/>
                  </a:cubicBezTo>
                  <a:cubicBezTo>
                    <a:pt x="864" y="266"/>
                    <a:pt x="864" y="266"/>
                    <a:pt x="864" y="266"/>
                  </a:cubicBezTo>
                  <a:cubicBezTo>
                    <a:pt x="865" y="267"/>
                    <a:pt x="867" y="269"/>
                    <a:pt x="868" y="270"/>
                  </a:cubicBezTo>
                  <a:cubicBezTo>
                    <a:pt x="870" y="271"/>
                    <a:pt x="873" y="272"/>
                    <a:pt x="875" y="273"/>
                  </a:cubicBezTo>
                  <a:cubicBezTo>
                    <a:pt x="882" y="275"/>
                    <a:pt x="887" y="275"/>
                    <a:pt x="893" y="277"/>
                  </a:cubicBezTo>
                  <a:cubicBezTo>
                    <a:pt x="899" y="278"/>
                    <a:pt x="900" y="281"/>
                    <a:pt x="904" y="281"/>
                  </a:cubicBezTo>
                  <a:cubicBezTo>
                    <a:pt x="905" y="281"/>
                    <a:pt x="906" y="281"/>
                    <a:pt x="907" y="281"/>
                  </a:cubicBezTo>
                  <a:cubicBezTo>
                    <a:pt x="909" y="281"/>
                    <a:pt x="910" y="280"/>
                    <a:pt x="910" y="279"/>
                  </a:cubicBezTo>
                  <a:lnTo>
                    <a:pt x="910" y="279"/>
                  </a:lnTo>
                  <a:cubicBezTo>
                    <a:pt x="909" y="284"/>
                    <a:pt x="909" y="284"/>
                    <a:pt x="917" y="288"/>
                  </a:cubicBezTo>
                  <a:cubicBezTo>
                    <a:pt x="917" y="287"/>
                    <a:pt x="918" y="285"/>
                    <a:pt x="918" y="285"/>
                  </a:cubicBezTo>
                  <a:cubicBezTo>
                    <a:pt x="923" y="287"/>
                    <a:pt x="940" y="293"/>
                    <a:pt x="946" y="293"/>
                  </a:cubicBezTo>
                  <a:cubicBezTo>
                    <a:pt x="946" y="293"/>
                    <a:pt x="947" y="293"/>
                    <a:pt x="947" y="293"/>
                  </a:cubicBezTo>
                  <a:cubicBezTo>
                    <a:pt x="947" y="293"/>
                    <a:pt x="945" y="289"/>
                    <a:pt x="947" y="289"/>
                  </a:cubicBezTo>
                  <a:cubicBezTo>
                    <a:pt x="948" y="289"/>
                    <a:pt x="948" y="289"/>
                    <a:pt x="949" y="289"/>
                  </a:cubicBezTo>
                  <a:cubicBezTo>
                    <a:pt x="952" y="291"/>
                    <a:pt x="957" y="295"/>
                    <a:pt x="960" y="297"/>
                  </a:cubicBezTo>
                  <a:cubicBezTo>
                    <a:pt x="971" y="301"/>
                    <a:pt x="982" y="306"/>
                    <a:pt x="993" y="309"/>
                  </a:cubicBezTo>
                  <a:cubicBezTo>
                    <a:pt x="999" y="310"/>
                    <a:pt x="1004" y="309"/>
                    <a:pt x="1010" y="311"/>
                  </a:cubicBezTo>
                  <a:cubicBezTo>
                    <a:pt x="1013" y="312"/>
                    <a:pt x="1016" y="312"/>
                    <a:pt x="1017" y="312"/>
                  </a:cubicBezTo>
                  <a:cubicBezTo>
                    <a:pt x="1020" y="312"/>
                    <a:pt x="1021" y="311"/>
                    <a:pt x="1024" y="310"/>
                  </a:cubicBezTo>
                  <a:lnTo>
                    <a:pt x="1024" y="310"/>
                  </a:lnTo>
                  <a:cubicBezTo>
                    <a:pt x="1023" y="311"/>
                    <a:pt x="1032" y="319"/>
                    <a:pt x="1036" y="319"/>
                  </a:cubicBezTo>
                  <a:cubicBezTo>
                    <a:pt x="1037" y="319"/>
                    <a:pt x="1037" y="319"/>
                    <a:pt x="1038" y="319"/>
                  </a:cubicBezTo>
                  <a:cubicBezTo>
                    <a:pt x="1040" y="317"/>
                    <a:pt x="1026" y="308"/>
                    <a:pt x="1028" y="306"/>
                  </a:cubicBezTo>
                  <a:lnTo>
                    <a:pt x="1028" y="306"/>
                  </a:lnTo>
                  <a:cubicBezTo>
                    <a:pt x="1028" y="306"/>
                    <a:pt x="1039" y="314"/>
                    <a:pt x="1040" y="314"/>
                  </a:cubicBezTo>
                  <a:cubicBezTo>
                    <a:pt x="1044" y="318"/>
                    <a:pt x="1049" y="323"/>
                    <a:pt x="1048" y="325"/>
                  </a:cubicBezTo>
                  <a:cubicBezTo>
                    <a:pt x="1049" y="324"/>
                    <a:pt x="1050" y="323"/>
                    <a:pt x="1052" y="323"/>
                  </a:cubicBezTo>
                  <a:cubicBezTo>
                    <a:pt x="1056" y="323"/>
                    <a:pt x="1062" y="326"/>
                    <a:pt x="1067" y="326"/>
                  </a:cubicBezTo>
                  <a:cubicBezTo>
                    <a:pt x="1067" y="326"/>
                    <a:pt x="1068" y="326"/>
                    <a:pt x="1068" y="325"/>
                  </a:cubicBezTo>
                  <a:cubicBezTo>
                    <a:pt x="1076" y="328"/>
                    <a:pt x="1076" y="328"/>
                    <a:pt x="1074" y="331"/>
                  </a:cubicBezTo>
                  <a:cubicBezTo>
                    <a:pt x="1073" y="333"/>
                    <a:pt x="1080" y="334"/>
                    <a:pt x="1080" y="336"/>
                  </a:cubicBezTo>
                  <a:lnTo>
                    <a:pt x="1082" y="327"/>
                  </a:lnTo>
                  <a:cubicBezTo>
                    <a:pt x="1090" y="330"/>
                    <a:pt x="1090" y="338"/>
                    <a:pt x="1091" y="338"/>
                  </a:cubicBezTo>
                  <a:cubicBezTo>
                    <a:pt x="1094" y="338"/>
                    <a:pt x="1098" y="337"/>
                    <a:pt x="1102" y="337"/>
                  </a:cubicBezTo>
                  <a:cubicBezTo>
                    <a:pt x="1105" y="337"/>
                    <a:pt x="1109" y="337"/>
                    <a:pt x="1111" y="339"/>
                  </a:cubicBezTo>
                  <a:cubicBezTo>
                    <a:pt x="1115" y="342"/>
                    <a:pt x="1129" y="350"/>
                    <a:pt x="1136" y="350"/>
                  </a:cubicBezTo>
                  <a:cubicBezTo>
                    <a:pt x="1137" y="350"/>
                    <a:pt x="1138" y="350"/>
                    <a:pt x="1139" y="349"/>
                  </a:cubicBezTo>
                  <a:cubicBezTo>
                    <a:pt x="1139" y="349"/>
                    <a:pt x="1140" y="349"/>
                    <a:pt x="1140" y="349"/>
                  </a:cubicBezTo>
                  <a:cubicBezTo>
                    <a:pt x="1143" y="349"/>
                    <a:pt x="1151" y="353"/>
                    <a:pt x="1156" y="353"/>
                  </a:cubicBezTo>
                  <a:cubicBezTo>
                    <a:pt x="1157" y="353"/>
                    <a:pt x="1157" y="353"/>
                    <a:pt x="1157" y="353"/>
                  </a:cubicBezTo>
                  <a:cubicBezTo>
                    <a:pt x="1158" y="352"/>
                    <a:pt x="1159" y="352"/>
                    <a:pt x="1160" y="352"/>
                  </a:cubicBezTo>
                  <a:cubicBezTo>
                    <a:pt x="1166" y="352"/>
                    <a:pt x="1165" y="358"/>
                    <a:pt x="1170" y="360"/>
                  </a:cubicBezTo>
                  <a:cubicBezTo>
                    <a:pt x="1172" y="361"/>
                    <a:pt x="1174" y="361"/>
                    <a:pt x="1177" y="361"/>
                  </a:cubicBezTo>
                  <a:cubicBezTo>
                    <a:pt x="1179" y="361"/>
                    <a:pt x="1181" y="361"/>
                    <a:pt x="1184" y="362"/>
                  </a:cubicBezTo>
                  <a:cubicBezTo>
                    <a:pt x="1190" y="364"/>
                    <a:pt x="1188" y="365"/>
                    <a:pt x="1186" y="367"/>
                  </a:cubicBezTo>
                  <a:cubicBezTo>
                    <a:pt x="1184" y="368"/>
                    <a:pt x="1195" y="368"/>
                    <a:pt x="1196" y="368"/>
                  </a:cubicBezTo>
                  <a:cubicBezTo>
                    <a:pt x="1199" y="368"/>
                    <a:pt x="1200" y="369"/>
                    <a:pt x="1203" y="371"/>
                  </a:cubicBezTo>
                  <a:cubicBezTo>
                    <a:pt x="1203" y="371"/>
                    <a:pt x="1204" y="371"/>
                    <a:pt x="1204" y="371"/>
                  </a:cubicBezTo>
                  <a:cubicBezTo>
                    <a:pt x="1208" y="371"/>
                    <a:pt x="1207" y="366"/>
                    <a:pt x="1209" y="366"/>
                  </a:cubicBezTo>
                  <a:cubicBezTo>
                    <a:pt x="1210" y="366"/>
                    <a:pt x="1211" y="367"/>
                    <a:pt x="1212" y="369"/>
                  </a:cubicBezTo>
                  <a:cubicBezTo>
                    <a:pt x="1216" y="374"/>
                    <a:pt x="1223" y="376"/>
                    <a:pt x="1230" y="376"/>
                  </a:cubicBezTo>
                  <a:cubicBezTo>
                    <a:pt x="1231" y="376"/>
                    <a:pt x="1232" y="376"/>
                    <a:pt x="1233" y="376"/>
                  </a:cubicBezTo>
                  <a:cubicBezTo>
                    <a:pt x="1235" y="376"/>
                    <a:pt x="1237" y="375"/>
                    <a:pt x="1239" y="375"/>
                  </a:cubicBezTo>
                  <a:cubicBezTo>
                    <a:pt x="1243" y="375"/>
                    <a:pt x="1246" y="377"/>
                    <a:pt x="1248" y="381"/>
                  </a:cubicBezTo>
                  <a:cubicBezTo>
                    <a:pt x="1250" y="386"/>
                    <a:pt x="1267" y="384"/>
                    <a:pt x="1270" y="388"/>
                  </a:cubicBezTo>
                  <a:cubicBezTo>
                    <a:pt x="1269" y="387"/>
                    <a:pt x="1274" y="386"/>
                    <a:pt x="1278" y="386"/>
                  </a:cubicBezTo>
                  <a:cubicBezTo>
                    <a:pt x="1284" y="386"/>
                    <a:pt x="1290" y="387"/>
                    <a:pt x="1285" y="389"/>
                  </a:cubicBezTo>
                  <a:cubicBezTo>
                    <a:pt x="1282" y="395"/>
                    <a:pt x="1295" y="394"/>
                    <a:pt x="1301" y="395"/>
                  </a:cubicBezTo>
                  <a:cubicBezTo>
                    <a:pt x="1305" y="396"/>
                    <a:pt x="1311" y="398"/>
                    <a:pt x="1315" y="400"/>
                  </a:cubicBezTo>
                  <a:cubicBezTo>
                    <a:pt x="1316" y="401"/>
                    <a:pt x="1315" y="401"/>
                    <a:pt x="1318" y="402"/>
                  </a:cubicBezTo>
                  <a:cubicBezTo>
                    <a:pt x="1321" y="404"/>
                    <a:pt x="1331" y="406"/>
                    <a:pt x="1336" y="406"/>
                  </a:cubicBezTo>
                  <a:cubicBezTo>
                    <a:pt x="1337" y="406"/>
                    <a:pt x="1339" y="406"/>
                    <a:pt x="1339" y="405"/>
                  </a:cubicBezTo>
                  <a:lnTo>
                    <a:pt x="1339" y="405"/>
                  </a:lnTo>
                  <a:cubicBezTo>
                    <a:pt x="1338" y="407"/>
                    <a:pt x="1337" y="409"/>
                    <a:pt x="1343" y="411"/>
                  </a:cubicBezTo>
                  <a:cubicBezTo>
                    <a:pt x="1347" y="413"/>
                    <a:pt x="1355" y="411"/>
                    <a:pt x="1356" y="414"/>
                  </a:cubicBezTo>
                  <a:cubicBezTo>
                    <a:pt x="1356" y="414"/>
                    <a:pt x="1358" y="414"/>
                    <a:pt x="1359" y="414"/>
                  </a:cubicBezTo>
                  <a:cubicBezTo>
                    <a:pt x="1360" y="414"/>
                    <a:pt x="1361" y="414"/>
                    <a:pt x="1361" y="414"/>
                  </a:cubicBezTo>
                  <a:cubicBezTo>
                    <a:pt x="1361" y="413"/>
                    <a:pt x="1361" y="413"/>
                    <a:pt x="1362" y="413"/>
                  </a:cubicBezTo>
                  <a:cubicBezTo>
                    <a:pt x="1363" y="413"/>
                    <a:pt x="1365" y="415"/>
                    <a:pt x="1366" y="415"/>
                  </a:cubicBezTo>
                  <a:cubicBezTo>
                    <a:pt x="1371" y="417"/>
                    <a:pt x="1376" y="421"/>
                    <a:pt x="1380" y="421"/>
                  </a:cubicBezTo>
                  <a:cubicBezTo>
                    <a:pt x="1382" y="421"/>
                    <a:pt x="1383" y="420"/>
                    <a:pt x="1384" y="418"/>
                  </a:cubicBezTo>
                  <a:lnTo>
                    <a:pt x="1384" y="418"/>
                  </a:lnTo>
                  <a:cubicBezTo>
                    <a:pt x="1383" y="420"/>
                    <a:pt x="1383" y="423"/>
                    <a:pt x="1388" y="423"/>
                  </a:cubicBezTo>
                  <a:cubicBezTo>
                    <a:pt x="1391" y="423"/>
                    <a:pt x="1392" y="422"/>
                    <a:pt x="1394" y="422"/>
                  </a:cubicBezTo>
                  <a:cubicBezTo>
                    <a:pt x="1395" y="422"/>
                    <a:pt x="1396" y="423"/>
                    <a:pt x="1399" y="423"/>
                  </a:cubicBezTo>
                  <a:cubicBezTo>
                    <a:pt x="1399" y="423"/>
                    <a:pt x="1399" y="423"/>
                    <a:pt x="1398" y="423"/>
                  </a:cubicBezTo>
                  <a:cubicBezTo>
                    <a:pt x="1395" y="423"/>
                    <a:pt x="1395" y="427"/>
                    <a:pt x="1400" y="429"/>
                  </a:cubicBezTo>
                  <a:cubicBezTo>
                    <a:pt x="1405" y="430"/>
                    <a:pt x="1409" y="431"/>
                    <a:pt x="1413" y="432"/>
                  </a:cubicBezTo>
                  <a:cubicBezTo>
                    <a:pt x="1416" y="432"/>
                    <a:pt x="1417" y="432"/>
                    <a:pt x="1419" y="432"/>
                  </a:cubicBezTo>
                  <a:cubicBezTo>
                    <a:pt x="1423" y="432"/>
                    <a:pt x="1424" y="431"/>
                    <a:pt x="1425" y="429"/>
                  </a:cubicBezTo>
                  <a:cubicBezTo>
                    <a:pt x="1433" y="431"/>
                    <a:pt x="1431" y="432"/>
                    <a:pt x="1433" y="435"/>
                  </a:cubicBezTo>
                  <a:cubicBezTo>
                    <a:pt x="1433" y="435"/>
                    <a:pt x="1438" y="433"/>
                    <a:pt x="1439" y="432"/>
                  </a:cubicBezTo>
                  <a:lnTo>
                    <a:pt x="1439" y="432"/>
                  </a:lnTo>
                  <a:cubicBezTo>
                    <a:pt x="1438" y="436"/>
                    <a:pt x="1439" y="438"/>
                    <a:pt x="1440" y="442"/>
                  </a:cubicBezTo>
                  <a:cubicBezTo>
                    <a:pt x="1446" y="442"/>
                    <a:pt x="1449" y="441"/>
                    <a:pt x="1453" y="440"/>
                  </a:cubicBezTo>
                  <a:cubicBezTo>
                    <a:pt x="1455" y="440"/>
                    <a:pt x="1456" y="439"/>
                    <a:pt x="1457" y="439"/>
                  </a:cubicBezTo>
                  <a:cubicBezTo>
                    <a:pt x="1463" y="439"/>
                    <a:pt x="1470" y="443"/>
                    <a:pt x="1476" y="445"/>
                  </a:cubicBezTo>
                  <a:cubicBezTo>
                    <a:pt x="1480" y="447"/>
                    <a:pt x="1490" y="451"/>
                    <a:pt x="1495" y="451"/>
                  </a:cubicBezTo>
                  <a:cubicBezTo>
                    <a:pt x="1496" y="451"/>
                    <a:pt x="1497" y="451"/>
                    <a:pt x="1497" y="450"/>
                  </a:cubicBezTo>
                  <a:cubicBezTo>
                    <a:pt x="1499" y="448"/>
                    <a:pt x="1499" y="445"/>
                    <a:pt x="1500" y="442"/>
                  </a:cubicBezTo>
                  <a:cubicBezTo>
                    <a:pt x="1506" y="444"/>
                    <a:pt x="1502" y="449"/>
                    <a:pt x="1502" y="450"/>
                  </a:cubicBezTo>
                  <a:cubicBezTo>
                    <a:pt x="1502" y="450"/>
                    <a:pt x="1503" y="450"/>
                    <a:pt x="1503" y="450"/>
                  </a:cubicBezTo>
                  <a:cubicBezTo>
                    <a:pt x="1505" y="450"/>
                    <a:pt x="1510" y="455"/>
                    <a:pt x="1510" y="456"/>
                  </a:cubicBezTo>
                  <a:cubicBezTo>
                    <a:pt x="1509" y="457"/>
                    <a:pt x="1508" y="460"/>
                    <a:pt x="1513" y="462"/>
                  </a:cubicBezTo>
                  <a:lnTo>
                    <a:pt x="1516" y="453"/>
                  </a:lnTo>
                  <a:lnTo>
                    <a:pt x="1516" y="453"/>
                  </a:lnTo>
                  <a:cubicBezTo>
                    <a:pt x="1515" y="457"/>
                    <a:pt x="1539" y="465"/>
                    <a:pt x="1546" y="467"/>
                  </a:cubicBezTo>
                  <a:cubicBezTo>
                    <a:pt x="1542" y="465"/>
                    <a:pt x="1542" y="463"/>
                    <a:pt x="1542" y="462"/>
                  </a:cubicBezTo>
                  <a:lnTo>
                    <a:pt x="1542" y="462"/>
                  </a:lnTo>
                  <a:cubicBezTo>
                    <a:pt x="1551" y="464"/>
                    <a:pt x="1553" y="472"/>
                    <a:pt x="1562" y="472"/>
                  </a:cubicBezTo>
                  <a:cubicBezTo>
                    <a:pt x="1563" y="472"/>
                    <a:pt x="1563" y="472"/>
                    <a:pt x="1564" y="472"/>
                  </a:cubicBezTo>
                  <a:cubicBezTo>
                    <a:pt x="1565" y="472"/>
                    <a:pt x="1568" y="471"/>
                    <a:pt x="1571" y="471"/>
                  </a:cubicBezTo>
                  <a:cubicBezTo>
                    <a:pt x="1573" y="471"/>
                    <a:pt x="1574" y="472"/>
                    <a:pt x="1575" y="473"/>
                  </a:cubicBezTo>
                  <a:cubicBezTo>
                    <a:pt x="1576" y="475"/>
                    <a:pt x="1567" y="477"/>
                    <a:pt x="1574" y="478"/>
                  </a:cubicBezTo>
                  <a:cubicBezTo>
                    <a:pt x="1577" y="479"/>
                    <a:pt x="1579" y="479"/>
                    <a:pt x="1582" y="479"/>
                  </a:cubicBezTo>
                  <a:lnTo>
                    <a:pt x="1585" y="479"/>
                  </a:lnTo>
                  <a:cubicBezTo>
                    <a:pt x="1586" y="479"/>
                    <a:pt x="1586" y="479"/>
                    <a:pt x="1587" y="480"/>
                  </a:cubicBezTo>
                  <a:cubicBezTo>
                    <a:pt x="1590" y="484"/>
                    <a:pt x="1594" y="491"/>
                    <a:pt x="1600" y="495"/>
                  </a:cubicBezTo>
                  <a:cubicBezTo>
                    <a:pt x="1603" y="498"/>
                    <a:pt x="1607" y="499"/>
                    <a:pt x="1608" y="499"/>
                  </a:cubicBezTo>
                  <a:cubicBezTo>
                    <a:pt x="1610" y="499"/>
                    <a:pt x="1610" y="498"/>
                    <a:pt x="1608" y="496"/>
                  </a:cubicBezTo>
                  <a:lnTo>
                    <a:pt x="1608" y="496"/>
                  </a:lnTo>
                  <a:cubicBezTo>
                    <a:pt x="1611" y="498"/>
                    <a:pt x="1614" y="501"/>
                    <a:pt x="1617" y="504"/>
                  </a:cubicBezTo>
                  <a:cubicBezTo>
                    <a:pt x="1619" y="507"/>
                    <a:pt x="1620" y="510"/>
                    <a:pt x="1622" y="513"/>
                  </a:cubicBezTo>
                  <a:cubicBezTo>
                    <a:pt x="1623" y="515"/>
                    <a:pt x="1625" y="517"/>
                    <a:pt x="1628" y="518"/>
                  </a:cubicBezTo>
                  <a:cubicBezTo>
                    <a:pt x="1630" y="519"/>
                    <a:pt x="1631" y="519"/>
                    <a:pt x="1631" y="519"/>
                  </a:cubicBezTo>
                  <a:cubicBezTo>
                    <a:pt x="1633" y="519"/>
                    <a:pt x="1633" y="518"/>
                    <a:pt x="1634" y="517"/>
                  </a:cubicBezTo>
                  <a:cubicBezTo>
                    <a:pt x="1631" y="515"/>
                    <a:pt x="1629" y="514"/>
                    <a:pt x="1631" y="514"/>
                  </a:cubicBezTo>
                  <a:lnTo>
                    <a:pt x="1631" y="514"/>
                  </a:lnTo>
                  <a:cubicBezTo>
                    <a:pt x="1631" y="514"/>
                    <a:pt x="1632" y="514"/>
                    <a:pt x="1632" y="514"/>
                  </a:cubicBezTo>
                  <a:cubicBezTo>
                    <a:pt x="1635" y="514"/>
                    <a:pt x="1639" y="517"/>
                    <a:pt x="1642" y="520"/>
                  </a:cubicBezTo>
                  <a:cubicBezTo>
                    <a:pt x="1646" y="525"/>
                    <a:pt x="1632" y="521"/>
                    <a:pt x="1639" y="526"/>
                  </a:cubicBezTo>
                  <a:cubicBezTo>
                    <a:pt x="1642" y="528"/>
                    <a:pt x="1653" y="538"/>
                    <a:pt x="1656" y="538"/>
                  </a:cubicBezTo>
                  <a:cubicBezTo>
                    <a:pt x="1657" y="538"/>
                    <a:pt x="1657" y="537"/>
                    <a:pt x="1657" y="536"/>
                  </a:cubicBezTo>
                  <a:cubicBezTo>
                    <a:pt x="1656" y="533"/>
                    <a:pt x="1654" y="531"/>
                    <a:pt x="1656" y="531"/>
                  </a:cubicBezTo>
                  <a:lnTo>
                    <a:pt x="1656" y="531"/>
                  </a:lnTo>
                  <a:cubicBezTo>
                    <a:pt x="1656" y="531"/>
                    <a:pt x="1657" y="531"/>
                    <a:pt x="1659" y="532"/>
                  </a:cubicBezTo>
                  <a:cubicBezTo>
                    <a:pt x="1662" y="532"/>
                    <a:pt x="1667" y="535"/>
                    <a:pt x="1668" y="539"/>
                  </a:cubicBezTo>
                  <a:cubicBezTo>
                    <a:pt x="1671" y="545"/>
                    <a:pt x="1659" y="545"/>
                    <a:pt x="1660" y="546"/>
                  </a:cubicBezTo>
                  <a:cubicBezTo>
                    <a:pt x="1663" y="550"/>
                    <a:pt x="1667" y="553"/>
                    <a:pt x="1671" y="555"/>
                  </a:cubicBezTo>
                  <a:cubicBezTo>
                    <a:pt x="1672" y="556"/>
                    <a:pt x="1673" y="556"/>
                    <a:pt x="1673" y="556"/>
                  </a:cubicBezTo>
                  <a:cubicBezTo>
                    <a:pt x="1675" y="556"/>
                    <a:pt x="1675" y="555"/>
                    <a:pt x="1676" y="555"/>
                  </a:cubicBezTo>
                  <a:cubicBezTo>
                    <a:pt x="1677" y="555"/>
                    <a:pt x="1677" y="555"/>
                    <a:pt x="1678" y="555"/>
                  </a:cubicBezTo>
                  <a:cubicBezTo>
                    <a:pt x="1686" y="559"/>
                    <a:pt x="1678" y="564"/>
                    <a:pt x="1684" y="567"/>
                  </a:cubicBezTo>
                  <a:cubicBezTo>
                    <a:pt x="1687" y="569"/>
                    <a:pt x="1689" y="569"/>
                    <a:pt x="1691" y="569"/>
                  </a:cubicBezTo>
                  <a:cubicBezTo>
                    <a:pt x="1693" y="569"/>
                    <a:pt x="1695" y="568"/>
                    <a:pt x="1696" y="567"/>
                  </a:cubicBezTo>
                  <a:lnTo>
                    <a:pt x="1696" y="567"/>
                  </a:lnTo>
                  <a:cubicBezTo>
                    <a:pt x="1694" y="569"/>
                    <a:pt x="1692" y="570"/>
                    <a:pt x="1693" y="573"/>
                  </a:cubicBezTo>
                  <a:cubicBezTo>
                    <a:pt x="1694" y="577"/>
                    <a:pt x="1697" y="586"/>
                    <a:pt x="1703" y="589"/>
                  </a:cubicBezTo>
                  <a:cubicBezTo>
                    <a:pt x="1703" y="589"/>
                    <a:pt x="1703" y="589"/>
                    <a:pt x="1703" y="589"/>
                  </a:cubicBezTo>
                  <a:cubicBezTo>
                    <a:pt x="1704" y="589"/>
                    <a:pt x="1703" y="585"/>
                    <a:pt x="1705" y="585"/>
                  </a:cubicBezTo>
                  <a:cubicBezTo>
                    <a:pt x="1705" y="585"/>
                    <a:pt x="1705" y="585"/>
                    <a:pt x="1706" y="586"/>
                  </a:cubicBezTo>
                  <a:cubicBezTo>
                    <a:pt x="1709" y="587"/>
                    <a:pt x="1714" y="591"/>
                    <a:pt x="1716" y="594"/>
                  </a:cubicBezTo>
                  <a:cubicBezTo>
                    <a:pt x="1719" y="598"/>
                    <a:pt x="1720" y="602"/>
                    <a:pt x="1723" y="604"/>
                  </a:cubicBezTo>
                  <a:cubicBezTo>
                    <a:pt x="1728" y="608"/>
                    <a:pt x="1730" y="605"/>
                    <a:pt x="1735" y="611"/>
                  </a:cubicBezTo>
                  <a:cubicBezTo>
                    <a:pt x="1736" y="614"/>
                    <a:pt x="1733" y="617"/>
                    <a:pt x="1738" y="620"/>
                  </a:cubicBezTo>
                  <a:cubicBezTo>
                    <a:pt x="1739" y="620"/>
                    <a:pt x="1740" y="620"/>
                    <a:pt x="1741" y="620"/>
                  </a:cubicBezTo>
                  <a:cubicBezTo>
                    <a:pt x="1742" y="620"/>
                    <a:pt x="1744" y="620"/>
                    <a:pt x="1745" y="620"/>
                  </a:cubicBezTo>
                  <a:cubicBezTo>
                    <a:pt x="1747" y="620"/>
                    <a:pt x="1750" y="620"/>
                    <a:pt x="1753" y="623"/>
                  </a:cubicBezTo>
                  <a:lnTo>
                    <a:pt x="1751" y="626"/>
                  </a:lnTo>
                  <a:cubicBezTo>
                    <a:pt x="1751" y="626"/>
                    <a:pt x="1751" y="627"/>
                    <a:pt x="1750" y="627"/>
                  </a:cubicBezTo>
                  <a:cubicBezTo>
                    <a:pt x="1750" y="627"/>
                    <a:pt x="1749" y="626"/>
                    <a:pt x="1749" y="626"/>
                  </a:cubicBezTo>
                  <a:lnTo>
                    <a:pt x="1749" y="626"/>
                  </a:lnTo>
                  <a:cubicBezTo>
                    <a:pt x="1747" y="626"/>
                    <a:pt x="1760" y="635"/>
                    <a:pt x="1762" y="635"/>
                  </a:cubicBezTo>
                  <a:cubicBezTo>
                    <a:pt x="1765" y="639"/>
                    <a:pt x="1766" y="642"/>
                    <a:pt x="1769" y="644"/>
                  </a:cubicBezTo>
                  <a:cubicBezTo>
                    <a:pt x="1774" y="647"/>
                    <a:pt x="1775" y="647"/>
                    <a:pt x="1779" y="650"/>
                  </a:cubicBezTo>
                  <a:cubicBezTo>
                    <a:pt x="1783" y="655"/>
                    <a:pt x="1784" y="656"/>
                    <a:pt x="1788" y="660"/>
                  </a:cubicBezTo>
                  <a:cubicBezTo>
                    <a:pt x="1792" y="667"/>
                    <a:pt x="1797" y="665"/>
                    <a:pt x="1803" y="670"/>
                  </a:cubicBezTo>
                  <a:cubicBezTo>
                    <a:pt x="1808" y="675"/>
                    <a:pt x="1806" y="680"/>
                    <a:pt x="1811" y="684"/>
                  </a:cubicBezTo>
                  <a:cubicBezTo>
                    <a:pt x="1816" y="689"/>
                    <a:pt x="1820" y="688"/>
                    <a:pt x="1824" y="690"/>
                  </a:cubicBezTo>
                  <a:cubicBezTo>
                    <a:pt x="1831" y="695"/>
                    <a:pt x="1824" y="698"/>
                    <a:pt x="1823" y="700"/>
                  </a:cubicBezTo>
                  <a:cubicBezTo>
                    <a:pt x="1827" y="701"/>
                    <a:pt x="1831" y="703"/>
                    <a:pt x="1835" y="704"/>
                  </a:cubicBezTo>
                  <a:cubicBezTo>
                    <a:pt x="1845" y="704"/>
                    <a:pt x="1841" y="708"/>
                    <a:pt x="1838" y="711"/>
                  </a:cubicBezTo>
                  <a:cubicBezTo>
                    <a:pt x="1839" y="710"/>
                    <a:pt x="1839" y="710"/>
                    <a:pt x="1840" y="710"/>
                  </a:cubicBezTo>
                  <a:cubicBezTo>
                    <a:pt x="1844" y="710"/>
                    <a:pt x="1852" y="720"/>
                    <a:pt x="1856" y="720"/>
                  </a:cubicBezTo>
                  <a:cubicBezTo>
                    <a:pt x="1856" y="720"/>
                    <a:pt x="1857" y="719"/>
                    <a:pt x="1857" y="719"/>
                  </a:cubicBezTo>
                  <a:cubicBezTo>
                    <a:pt x="1859" y="724"/>
                    <a:pt x="1859" y="727"/>
                    <a:pt x="1864" y="732"/>
                  </a:cubicBezTo>
                  <a:cubicBezTo>
                    <a:pt x="1864" y="731"/>
                    <a:pt x="1865" y="731"/>
                    <a:pt x="1865" y="731"/>
                  </a:cubicBezTo>
                  <a:cubicBezTo>
                    <a:pt x="1866" y="731"/>
                    <a:pt x="1868" y="733"/>
                    <a:pt x="1872" y="736"/>
                  </a:cubicBezTo>
                  <a:cubicBezTo>
                    <a:pt x="1877" y="740"/>
                    <a:pt x="1882" y="740"/>
                    <a:pt x="1886" y="745"/>
                  </a:cubicBezTo>
                  <a:cubicBezTo>
                    <a:pt x="1887" y="745"/>
                    <a:pt x="1890" y="761"/>
                    <a:pt x="1896" y="761"/>
                  </a:cubicBezTo>
                  <a:cubicBezTo>
                    <a:pt x="1897" y="761"/>
                    <a:pt x="1898" y="755"/>
                    <a:pt x="1900" y="755"/>
                  </a:cubicBezTo>
                  <a:cubicBezTo>
                    <a:pt x="1900" y="755"/>
                    <a:pt x="1901" y="756"/>
                    <a:pt x="1902" y="758"/>
                  </a:cubicBezTo>
                  <a:cubicBezTo>
                    <a:pt x="1905" y="762"/>
                    <a:pt x="1904" y="764"/>
                    <a:pt x="1910" y="766"/>
                  </a:cubicBezTo>
                  <a:cubicBezTo>
                    <a:pt x="1909" y="766"/>
                    <a:pt x="1915" y="766"/>
                    <a:pt x="1915" y="766"/>
                  </a:cubicBezTo>
                  <a:cubicBezTo>
                    <a:pt x="1916" y="770"/>
                    <a:pt x="1907" y="767"/>
                    <a:pt x="1907" y="771"/>
                  </a:cubicBezTo>
                  <a:cubicBezTo>
                    <a:pt x="1907" y="771"/>
                    <a:pt x="1913" y="773"/>
                    <a:pt x="1913" y="773"/>
                  </a:cubicBezTo>
                  <a:cubicBezTo>
                    <a:pt x="1916" y="773"/>
                    <a:pt x="1917" y="775"/>
                    <a:pt x="1920" y="778"/>
                  </a:cubicBezTo>
                  <a:cubicBezTo>
                    <a:pt x="1919" y="777"/>
                    <a:pt x="1918" y="777"/>
                    <a:pt x="1918" y="777"/>
                  </a:cubicBezTo>
                  <a:cubicBezTo>
                    <a:pt x="1917" y="777"/>
                    <a:pt x="1917" y="778"/>
                    <a:pt x="1916" y="779"/>
                  </a:cubicBezTo>
                  <a:cubicBezTo>
                    <a:pt x="1916" y="778"/>
                    <a:pt x="1917" y="778"/>
                    <a:pt x="1917" y="778"/>
                  </a:cubicBezTo>
                  <a:cubicBezTo>
                    <a:pt x="1919" y="778"/>
                    <a:pt x="1922" y="783"/>
                    <a:pt x="1924" y="785"/>
                  </a:cubicBezTo>
                  <a:cubicBezTo>
                    <a:pt x="1924" y="784"/>
                    <a:pt x="1924" y="784"/>
                    <a:pt x="1925" y="784"/>
                  </a:cubicBezTo>
                  <a:cubicBezTo>
                    <a:pt x="1925" y="784"/>
                    <a:pt x="1926" y="784"/>
                    <a:pt x="1926" y="784"/>
                  </a:cubicBezTo>
                  <a:cubicBezTo>
                    <a:pt x="1930" y="787"/>
                    <a:pt x="1936" y="792"/>
                    <a:pt x="1935" y="793"/>
                  </a:cubicBezTo>
                  <a:cubicBezTo>
                    <a:pt x="1933" y="797"/>
                    <a:pt x="1941" y="804"/>
                    <a:pt x="1944" y="804"/>
                  </a:cubicBezTo>
                  <a:cubicBezTo>
                    <a:pt x="1944" y="804"/>
                    <a:pt x="1945" y="804"/>
                    <a:pt x="1945" y="804"/>
                  </a:cubicBezTo>
                  <a:cubicBezTo>
                    <a:pt x="1948" y="805"/>
                    <a:pt x="1953" y="812"/>
                    <a:pt x="1955" y="812"/>
                  </a:cubicBezTo>
                  <a:cubicBezTo>
                    <a:pt x="1956" y="812"/>
                    <a:pt x="1956" y="812"/>
                    <a:pt x="1956" y="812"/>
                  </a:cubicBezTo>
                  <a:cubicBezTo>
                    <a:pt x="1962" y="821"/>
                    <a:pt x="1975" y="842"/>
                    <a:pt x="1986" y="842"/>
                  </a:cubicBezTo>
                  <a:cubicBezTo>
                    <a:pt x="1976" y="851"/>
                    <a:pt x="2001" y="849"/>
                    <a:pt x="2003" y="854"/>
                  </a:cubicBezTo>
                  <a:cubicBezTo>
                    <a:pt x="2004" y="858"/>
                    <a:pt x="2003" y="863"/>
                    <a:pt x="2011" y="867"/>
                  </a:cubicBezTo>
                  <a:cubicBezTo>
                    <a:pt x="2013" y="868"/>
                    <a:pt x="2022" y="869"/>
                    <a:pt x="2024" y="869"/>
                  </a:cubicBezTo>
                  <a:cubicBezTo>
                    <a:pt x="2025" y="869"/>
                    <a:pt x="2025" y="869"/>
                    <a:pt x="2025" y="869"/>
                  </a:cubicBezTo>
                  <a:lnTo>
                    <a:pt x="2025" y="869"/>
                  </a:lnTo>
                  <a:cubicBezTo>
                    <a:pt x="2026" y="873"/>
                    <a:pt x="2020" y="871"/>
                    <a:pt x="2030" y="879"/>
                  </a:cubicBezTo>
                  <a:cubicBezTo>
                    <a:pt x="2031" y="880"/>
                    <a:pt x="2032" y="881"/>
                    <a:pt x="2033" y="881"/>
                  </a:cubicBezTo>
                  <a:cubicBezTo>
                    <a:pt x="2034" y="881"/>
                    <a:pt x="2034" y="880"/>
                    <a:pt x="2035" y="880"/>
                  </a:cubicBezTo>
                  <a:cubicBezTo>
                    <a:pt x="2036" y="880"/>
                    <a:pt x="2037" y="880"/>
                    <a:pt x="2039" y="882"/>
                  </a:cubicBezTo>
                  <a:cubicBezTo>
                    <a:pt x="2038" y="883"/>
                    <a:pt x="2033" y="885"/>
                    <a:pt x="2035" y="890"/>
                  </a:cubicBezTo>
                  <a:cubicBezTo>
                    <a:pt x="2037" y="892"/>
                    <a:pt x="2043" y="897"/>
                    <a:pt x="2045" y="897"/>
                  </a:cubicBezTo>
                  <a:cubicBezTo>
                    <a:pt x="2045" y="897"/>
                    <a:pt x="2045" y="897"/>
                    <a:pt x="2045" y="897"/>
                  </a:cubicBezTo>
                  <a:cubicBezTo>
                    <a:pt x="2045" y="896"/>
                    <a:pt x="2046" y="896"/>
                    <a:pt x="2046" y="896"/>
                  </a:cubicBezTo>
                  <a:cubicBezTo>
                    <a:pt x="2048" y="896"/>
                    <a:pt x="2058" y="905"/>
                    <a:pt x="2059" y="906"/>
                  </a:cubicBezTo>
                  <a:cubicBezTo>
                    <a:pt x="2063" y="910"/>
                    <a:pt x="2073" y="917"/>
                    <a:pt x="2072" y="921"/>
                  </a:cubicBezTo>
                  <a:cubicBezTo>
                    <a:pt x="2072" y="925"/>
                    <a:pt x="2075" y="931"/>
                    <a:pt x="2083" y="935"/>
                  </a:cubicBezTo>
                  <a:cubicBezTo>
                    <a:pt x="2087" y="938"/>
                    <a:pt x="2089" y="936"/>
                    <a:pt x="2093" y="939"/>
                  </a:cubicBezTo>
                  <a:cubicBezTo>
                    <a:pt x="2098" y="942"/>
                    <a:pt x="2100" y="947"/>
                    <a:pt x="2104" y="951"/>
                  </a:cubicBezTo>
                  <a:cubicBezTo>
                    <a:pt x="2105" y="951"/>
                    <a:pt x="2116" y="965"/>
                    <a:pt x="2118" y="965"/>
                  </a:cubicBezTo>
                  <a:cubicBezTo>
                    <a:pt x="2118" y="965"/>
                    <a:pt x="2118" y="965"/>
                    <a:pt x="2118" y="965"/>
                  </a:cubicBezTo>
                  <a:cubicBezTo>
                    <a:pt x="2118" y="963"/>
                    <a:pt x="2118" y="963"/>
                    <a:pt x="2119" y="963"/>
                  </a:cubicBezTo>
                  <a:cubicBezTo>
                    <a:pt x="2122" y="963"/>
                    <a:pt x="2130" y="974"/>
                    <a:pt x="2134" y="978"/>
                  </a:cubicBezTo>
                  <a:cubicBezTo>
                    <a:pt x="2138" y="981"/>
                    <a:pt x="2141" y="985"/>
                    <a:pt x="2146" y="988"/>
                  </a:cubicBezTo>
                  <a:cubicBezTo>
                    <a:pt x="2148" y="990"/>
                    <a:pt x="2148" y="990"/>
                    <a:pt x="2149" y="990"/>
                  </a:cubicBezTo>
                  <a:cubicBezTo>
                    <a:pt x="2149" y="990"/>
                    <a:pt x="2149" y="990"/>
                    <a:pt x="2149" y="989"/>
                  </a:cubicBezTo>
                  <a:cubicBezTo>
                    <a:pt x="2149" y="989"/>
                    <a:pt x="2149" y="989"/>
                    <a:pt x="2149" y="989"/>
                  </a:cubicBezTo>
                  <a:cubicBezTo>
                    <a:pt x="2150" y="989"/>
                    <a:pt x="2155" y="995"/>
                    <a:pt x="2155" y="995"/>
                  </a:cubicBezTo>
                  <a:cubicBezTo>
                    <a:pt x="2158" y="998"/>
                    <a:pt x="2161" y="1000"/>
                    <a:pt x="2163" y="1002"/>
                  </a:cubicBezTo>
                  <a:cubicBezTo>
                    <a:pt x="2167" y="1004"/>
                    <a:pt x="2177" y="1009"/>
                    <a:pt x="2175" y="1012"/>
                  </a:cubicBezTo>
                  <a:cubicBezTo>
                    <a:pt x="2173" y="1014"/>
                    <a:pt x="2180" y="1021"/>
                    <a:pt x="2185" y="1025"/>
                  </a:cubicBezTo>
                  <a:cubicBezTo>
                    <a:pt x="2186" y="1026"/>
                    <a:pt x="2187" y="1026"/>
                    <a:pt x="2187" y="1026"/>
                  </a:cubicBezTo>
                  <a:cubicBezTo>
                    <a:pt x="2188" y="1026"/>
                    <a:pt x="2188" y="1025"/>
                    <a:pt x="2189" y="1025"/>
                  </a:cubicBezTo>
                  <a:cubicBezTo>
                    <a:pt x="2190" y="1025"/>
                    <a:pt x="2191" y="1025"/>
                    <a:pt x="2193" y="1027"/>
                  </a:cubicBezTo>
                  <a:cubicBezTo>
                    <a:pt x="2191" y="1028"/>
                    <a:pt x="2189" y="1029"/>
                    <a:pt x="2194" y="1034"/>
                  </a:cubicBezTo>
                  <a:cubicBezTo>
                    <a:pt x="2195" y="1034"/>
                    <a:pt x="2196" y="1035"/>
                    <a:pt x="2196" y="1035"/>
                  </a:cubicBezTo>
                  <a:cubicBezTo>
                    <a:pt x="2199" y="1035"/>
                    <a:pt x="2194" y="1021"/>
                    <a:pt x="2191" y="1017"/>
                  </a:cubicBezTo>
                  <a:cubicBezTo>
                    <a:pt x="2187" y="1013"/>
                    <a:pt x="2179" y="1007"/>
                    <a:pt x="2182" y="1005"/>
                  </a:cubicBezTo>
                  <a:cubicBezTo>
                    <a:pt x="2179" y="1002"/>
                    <a:pt x="2170" y="996"/>
                    <a:pt x="2173" y="994"/>
                  </a:cubicBezTo>
                  <a:lnTo>
                    <a:pt x="2173" y="994"/>
                  </a:lnTo>
                  <a:cubicBezTo>
                    <a:pt x="2171" y="994"/>
                    <a:pt x="2172" y="1000"/>
                    <a:pt x="2169" y="1000"/>
                  </a:cubicBezTo>
                  <a:cubicBezTo>
                    <a:pt x="2168" y="1000"/>
                    <a:pt x="2168" y="999"/>
                    <a:pt x="2167" y="999"/>
                  </a:cubicBezTo>
                  <a:cubicBezTo>
                    <a:pt x="2163" y="995"/>
                    <a:pt x="2161" y="986"/>
                    <a:pt x="2155" y="983"/>
                  </a:cubicBezTo>
                  <a:cubicBezTo>
                    <a:pt x="2155" y="983"/>
                    <a:pt x="2155" y="983"/>
                    <a:pt x="2155" y="983"/>
                  </a:cubicBezTo>
                  <a:cubicBezTo>
                    <a:pt x="2154" y="983"/>
                    <a:pt x="2155" y="985"/>
                    <a:pt x="2155" y="986"/>
                  </a:cubicBezTo>
                  <a:cubicBezTo>
                    <a:pt x="2154" y="986"/>
                    <a:pt x="2154" y="986"/>
                    <a:pt x="2154" y="986"/>
                  </a:cubicBezTo>
                  <a:cubicBezTo>
                    <a:pt x="2151" y="986"/>
                    <a:pt x="2148" y="983"/>
                    <a:pt x="2146" y="981"/>
                  </a:cubicBezTo>
                  <a:cubicBezTo>
                    <a:pt x="2142" y="978"/>
                    <a:pt x="2136" y="971"/>
                    <a:pt x="2141" y="971"/>
                  </a:cubicBezTo>
                  <a:lnTo>
                    <a:pt x="2141" y="971"/>
                  </a:lnTo>
                  <a:cubicBezTo>
                    <a:pt x="2144" y="971"/>
                    <a:pt x="2152" y="978"/>
                    <a:pt x="2155" y="978"/>
                  </a:cubicBezTo>
                  <a:cubicBezTo>
                    <a:pt x="2156" y="978"/>
                    <a:pt x="2156" y="978"/>
                    <a:pt x="2156" y="977"/>
                  </a:cubicBezTo>
                  <a:cubicBezTo>
                    <a:pt x="2155" y="971"/>
                    <a:pt x="2150" y="967"/>
                    <a:pt x="2146" y="967"/>
                  </a:cubicBezTo>
                  <a:cubicBezTo>
                    <a:pt x="2146" y="967"/>
                    <a:pt x="2146" y="967"/>
                    <a:pt x="2145" y="967"/>
                  </a:cubicBezTo>
                  <a:cubicBezTo>
                    <a:pt x="2140" y="967"/>
                    <a:pt x="2123" y="951"/>
                    <a:pt x="2127" y="947"/>
                  </a:cubicBezTo>
                  <a:lnTo>
                    <a:pt x="2127" y="947"/>
                  </a:lnTo>
                  <a:cubicBezTo>
                    <a:pt x="2126" y="948"/>
                    <a:pt x="2125" y="950"/>
                    <a:pt x="2123" y="950"/>
                  </a:cubicBezTo>
                  <a:cubicBezTo>
                    <a:pt x="2122" y="950"/>
                    <a:pt x="2122" y="950"/>
                    <a:pt x="2121" y="950"/>
                  </a:cubicBezTo>
                  <a:cubicBezTo>
                    <a:pt x="2118" y="948"/>
                    <a:pt x="2114" y="943"/>
                    <a:pt x="2111" y="943"/>
                  </a:cubicBezTo>
                  <a:cubicBezTo>
                    <a:pt x="2111" y="943"/>
                    <a:pt x="2110" y="943"/>
                    <a:pt x="2110" y="944"/>
                  </a:cubicBezTo>
                  <a:cubicBezTo>
                    <a:pt x="2114" y="939"/>
                    <a:pt x="2088" y="916"/>
                    <a:pt x="2082" y="910"/>
                  </a:cubicBezTo>
                  <a:cubicBezTo>
                    <a:pt x="2071" y="901"/>
                    <a:pt x="2063" y="897"/>
                    <a:pt x="2054" y="893"/>
                  </a:cubicBezTo>
                  <a:lnTo>
                    <a:pt x="2054" y="893"/>
                  </a:lnTo>
                  <a:cubicBezTo>
                    <a:pt x="2055" y="893"/>
                    <a:pt x="2056" y="893"/>
                    <a:pt x="2057" y="893"/>
                  </a:cubicBezTo>
                  <a:cubicBezTo>
                    <a:pt x="2059" y="893"/>
                    <a:pt x="2060" y="893"/>
                    <a:pt x="2059" y="891"/>
                  </a:cubicBezTo>
                  <a:cubicBezTo>
                    <a:pt x="2059" y="891"/>
                    <a:pt x="2055" y="888"/>
                    <a:pt x="2055" y="888"/>
                  </a:cubicBezTo>
                  <a:cubicBezTo>
                    <a:pt x="2052" y="886"/>
                    <a:pt x="2054" y="888"/>
                    <a:pt x="2054" y="885"/>
                  </a:cubicBezTo>
                  <a:cubicBezTo>
                    <a:pt x="2054" y="882"/>
                    <a:pt x="2052" y="879"/>
                    <a:pt x="2050" y="879"/>
                  </a:cubicBezTo>
                  <a:cubicBezTo>
                    <a:pt x="2049" y="879"/>
                    <a:pt x="2049" y="879"/>
                    <a:pt x="2048" y="880"/>
                  </a:cubicBezTo>
                  <a:cubicBezTo>
                    <a:pt x="2047" y="880"/>
                    <a:pt x="2047" y="881"/>
                    <a:pt x="2046" y="881"/>
                  </a:cubicBezTo>
                  <a:cubicBezTo>
                    <a:pt x="2045" y="881"/>
                    <a:pt x="2044" y="880"/>
                    <a:pt x="2041" y="878"/>
                  </a:cubicBezTo>
                  <a:cubicBezTo>
                    <a:pt x="2039" y="876"/>
                    <a:pt x="2036" y="874"/>
                    <a:pt x="2034" y="871"/>
                  </a:cubicBezTo>
                  <a:cubicBezTo>
                    <a:pt x="2032" y="869"/>
                    <a:pt x="2034" y="869"/>
                    <a:pt x="2032" y="868"/>
                  </a:cubicBezTo>
                  <a:lnTo>
                    <a:pt x="2020" y="856"/>
                  </a:lnTo>
                  <a:cubicBezTo>
                    <a:pt x="2018" y="855"/>
                    <a:pt x="2016" y="854"/>
                    <a:pt x="2015" y="854"/>
                  </a:cubicBezTo>
                  <a:cubicBezTo>
                    <a:pt x="2012" y="854"/>
                    <a:pt x="2011" y="857"/>
                    <a:pt x="2013" y="859"/>
                  </a:cubicBezTo>
                  <a:lnTo>
                    <a:pt x="2013" y="859"/>
                  </a:lnTo>
                  <a:cubicBezTo>
                    <a:pt x="2009" y="856"/>
                    <a:pt x="2006" y="844"/>
                    <a:pt x="2003" y="840"/>
                  </a:cubicBezTo>
                  <a:cubicBezTo>
                    <a:pt x="2001" y="837"/>
                    <a:pt x="2000" y="835"/>
                    <a:pt x="1999" y="835"/>
                  </a:cubicBezTo>
                  <a:lnTo>
                    <a:pt x="1999" y="835"/>
                  </a:lnTo>
                  <a:cubicBezTo>
                    <a:pt x="1998" y="835"/>
                    <a:pt x="1998" y="836"/>
                    <a:pt x="1999" y="838"/>
                  </a:cubicBezTo>
                  <a:cubicBezTo>
                    <a:pt x="2000" y="840"/>
                    <a:pt x="2001" y="843"/>
                    <a:pt x="1999" y="843"/>
                  </a:cubicBezTo>
                  <a:cubicBezTo>
                    <a:pt x="1999" y="843"/>
                    <a:pt x="1997" y="842"/>
                    <a:pt x="1996" y="840"/>
                  </a:cubicBezTo>
                  <a:cubicBezTo>
                    <a:pt x="1993" y="836"/>
                    <a:pt x="1990" y="832"/>
                    <a:pt x="1989" y="828"/>
                  </a:cubicBezTo>
                  <a:cubicBezTo>
                    <a:pt x="1989" y="828"/>
                    <a:pt x="1988" y="825"/>
                    <a:pt x="1987" y="824"/>
                  </a:cubicBezTo>
                  <a:lnTo>
                    <a:pt x="1987" y="824"/>
                  </a:lnTo>
                  <a:cubicBezTo>
                    <a:pt x="1988" y="825"/>
                    <a:pt x="1986" y="830"/>
                    <a:pt x="1984" y="830"/>
                  </a:cubicBezTo>
                  <a:cubicBezTo>
                    <a:pt x="1983" y="829"/>
                    <a:pt x="1979" y="818"/>
                    <a:pt x="1978" y="817"/>
                  </a:cubicBezTo>
                  <a:cubicBezTo>
                    <a:pt x="1977" y="813"/>
                    <a:pt x="1976" y="811"/>
                    <a:pt x="1975" y="811"/>
                  </a:cubicBezTo>
                  <a:lnTo>
                    <a:pt x="1975" y="811"/>
                  </a:lnTo>
                  <a:cubicBezTo>
                    <a:pt x="1974" y="811"/>
                    <a:pt x="1976" y="823"/>
                    <a:pt x="1976" y="823"/>
                  </a:cubicBezTo>
                  <a:cubicBezTo>
                    <a:pt x="1974" y="822"/>
                    <a:pt x="1969" y="809"/>
                    <a:pt x="1966" y="809"/>
                  </a:cubicBezTo>
                  <a:cubicBezTo>
                    <a:pt x="1965" y="809"/>
                    <a:pt x="1965" y="809"/>
                    <a:pt x="1965" y="809"/>
                  </a:cubicBezTo>
                  <a:cubicBezTo>
                    <a:pt x="1968" y="807"/>
                    <a:pt x="1942" y="785"/>
                    <a:pt x="1938" y="781"/>
                  </a:cubicBezTo>
                  <a:cubicBezTo>
                    <a:pt x="1932" y="776"/>
                    <a:pt x="1927" y="773"/>
                    <a:pt x="1921" y="769"/>
                  </a:cubicBezTo>
                  <a:cubicBezTo>
                    <a:pt x="1917" y="766"/>
                    <a:pt x="1917" y="760"/>
                    <a:pt x="1914" y="759"/>
                  </a:cubicBezTo>
                  <a:cubicBezTo>
                    <a:pt x="1912" y="758"/>
                    <a:pt x="1905" y="757"/>
                    <a:pt x="1903" y="755"/>
                  </a:cubicBezTo>
                  <a:cubicBezTo>
                    <a:pt x="1903" y="755"/>
                    <a:pt x="1919" y="755"/>
                    <a:pt x="1908" y="752"/>
                  </a:cubicBezTo>
                  <a:cubicBezTo>
                    <a:pt x="1905" y="749"/>
                    <a:pt x="1900" y="745"/>
                    <a:pt x="1897" y="745"/>
                  </a:cubicBezTo>
                  <a:cubicBezTo>
                    <a:pt x="1897" y="745"/>
                    <a:pt x="1896" y="745"/>
                    <a:pt x="1896" y="745"/>
                  </a:cubicBezTo>
                  <a:cubicBezTo>
                    <a:pt x="1896" y="746"/>
                    <a:pt x="1895" y="746"/>
                    <a:pt x="1895" y="746"/>
                  </a:cubicBezTo>
                  <a:cubicBezTo>
                    <a:pt x="1893" y="746"/>
                    <a:pt x="1891" y="741"/>
                    <a:pt x="1889" y="741"/>
                  </a:cubicBezTo>
                  <a:cubicBezTo>
                    <a:pt x="1889" y="741"/>
                    <a:pt x="1888" y="741"/>
                    <a:pt x="1888" y="741"/>
                  </a:cubicBezTo>
                  <a:cubicBezTo>
                    <a:pt x="1890" y="738"/>
                    <a:pt x="1891" y="736"/>
                    <a:pt x="1886" y="730"/>
                  </a:cubicBezTo>
                  <a:cubicBezTo>
                    <a:pt x="1885" y="729"/>
                    <a:pt x="1883" y="728"/>
                    <a:pt x="1881" y="728"/>
                  </a:cubicBezTo>
                  <a:cubicBezTo>
                    <a:pt x="1879" y="728"/>
                    <a:pt x="1877" y="729"/>
                    <a:pt x="1874" y="729"/>
                  </a:cubicBezTo>
                  <a:cubicBezTo>
                    <a:pt x="1873" y="729"/>
                    <a:pt x="1871" y="729"/>
                    <a:pt x="1870" y="728"/>
                  </a:cubicBezTo>
                  <a:cubicBezTo>
                    <a:pt x="1856" y="721"/>
                    <a:pt x="1865" y="711"/>
                    <a:pt x="1866" y="709"/>
                  </a:cubicBezTo>
                  <a:cubicBezTo>
                    <a:pt x="1859" y="708"/>
                    <a:pt x="1853" y="706"/>
                    <a:pt x="1845" y="704"/>
                  </a:cubicBezTo>
                  <a:cubicBezTo>
                    <a:pt x="1845" y="700"/>
                    <a:pt x="1845" y="697"/>
                    <a:pt x="1843" y="692"/>
                  </a:cubicBezTo>
                  <a:cubicBezTo>
                    <a:pt x="1843" y="693"/>
                    <a:pt x="1842" y="693"/>
                    <a:pt x="1842" y="693"/>
                  </a:cubicBezTo>
                  <a:cubicBezTo>
                    <a:pt x="1840" y="693"/>
                    <a:pt x="1835" y="688"/>
                    <a:pt x="1832" y="686"/>
                  </a:cubicBezTo>
                  <a:cubicBezTo>
                    <a:pt x="1831" y="685"/>
                    <a:pt x="1823" y="682"/>
                    <a:pt x="1821" y="682"/>
                  </a:cubicBezTo>
                  <a:cubicBezTo>
                    <a:pt x="1821" y="682"/>
                    <a:pt x="1821" y="682"/>
                    <a:pt x="1821" y="682"/>
                  </a:cubicBezTo>
                  <a:cubicBezTo>
                    <a:pt x="1820" y="677"/>
                    <a:pt x="1829" y="678"/>
                    <a:pt x="1817" y="670"/>
                  </a:cubicBezTo>
                  <a:cubicBezTo>
                    <a:pt x="1808" y="665"/>
                    <a:pt x="1807" y="662"/>
                    <a:pt x="1810" y="659"/>
                  </a:cubicBezTo>
                  <a:cubicBezTo>
                    <a:pt x="1808" y="658"/>
                    <a:pt x="1807" y="657"/>
                    <a:pt x="1807" y="657"/>
                  </a:cubicBezTo>
                  <a:cubicBezTo>
                    <a:pt x="1806" y="657"/>
                    <a:pt x="1805" y="658"/>
                    <a:pt x="1804" y="658"/>
                  </a:cubicBezTo>
                  <a:cubicBezTo>
                    <a:pt x="1800" y="657"/>
                    <a:pt x="1795" y="650"/>
                    <a:pt x="1791" y="649"/>
                  </a:cubicBezTo>
                  <a:cubicBezTo>
                    <a:pt x="1790" y="648"/>
                    <a:pt x="1790" y="648"/>
                    <a:pt x="1789" y="648"/>
                  </a:cubicBezTo>
                  <a:cubicBezTo>
                    <a:pt x="1787" y="648"/>
                    <a:pt x="1787" y="650"/>
                    <a:pt x="1786" y="650"/>
                  </a:cubicBezTo>
                  <a:cubicBezTo>
                    <a:pt x="1786" y="650"/>
                    <a:pt x="1786" y="650"/>
                    <a:pt x="1785" y="649"/>
                  </a:cubicBezTo>
                  <a:cubicBezTo>
                    <a:pt x="1783" y="649"/>
                    <a:pt x="1780" y="645"/>
                    <a:pt x="1779" y="645"/>
                  </a:cubicBezTo>
                  <a:cubicBezTo>
                    <a:pt x="1779" y="645"/>
                    <a:pt x="1778" y="645"/>
                    <a:pt x="1778" y="645"/>
                  </a:cubicBezTo>
                  <a:lnTo>
                    <a:pt x="1778" y="645"/>
                  </a:lnTo>
                  <a:cubicBezTo>
                    <a:pt x="1780" y="642"/>
                    <a:pt x="1781" y="643"/>
                    <a:pt x="1776" y="639"/>
                  </a:cubicBezTo>
                  <a:lnTo>
                    <a:pt x="1766" y="630"/>
                  </a:lnTo>
                  <a:cubicBezTo>
                    <a:pt x="1767" y="630"/>
                    <a:pt x="1767" y="628"/>
                    <a:pt x="1769" y="628"/>
                  </a:cubicBezTo>
                  <a:cubicBezTo>
                    <a:pt x="1770" y="628"/>
                    <a:pt x="1771" y="629"/>
                    <a:pt x="1772" y="630"/>
                  </a:cubicBezTo>
                  <a:cubicBezTo>
                    <a:pt x="1774" y="631"/>
                    <a:pt x="1775" y="633"/>
                    <a:pt x="1776" y="633"/>
                  </a:cubicBezTo>
                  <a:cubicBezTo>
                    <a:pt x="1777" y="633"/>
                    <a:pt x="1777" y="632"/>
                    <a:pt x="1777" y="632"/>
                  </a:cubicBezTo>
                  <a:cubicBezTo>
                    <a:pt x="1768" y="623"/>
                    <a:pt x="1763" y="625"/>
                    <a:pt x="1755" y="621"/>
                  </a:cubicBezTo>
                  <a:cubicBezTo>
                    <a:pt x="1749" y="617"/>
                    <a:pt x="1751" y="617"/>
                    <a:pt x="1754" y="617"/>
                  </a:cubicBezTo>
                  <a:cubicBezTo>
                    <a:pt x="1755" y="617"/>
                    <a:pt x="1757" y="617"/>
                    <a:pt x="1757" y="617"/>
                  </a:cubicBezTo>
                  <a:cubicBezTo>
                    <a:pt x="1757" y="616"/>
                    <a:pt x="1750" y="613"/>
                    <a:pt x="1750" y="613"/>
                  </a:cubicBezTo>
                  <a:cubicBezTo>
                    <a:pt x="1746" y="611"/>
                    <a:pt x="1745" y="610"/>
                    <a:pt x="1743" y="607"/>
                  </a:cubicBezTo>
                  <a:cubicBezTo>
                    <a:pt x="1741" y="602"/>
                    <a:pt x="1736" y="595"/>
                    <a:pt x="1733" y="595"/>
                  </a:cubicBezTo>
                  <a:cubicBezTo>
                    <a:pt x="1732" y="595"/>
                    <a:pt x="1731" y="596"/>
                    <a:pt x="1731" y="598"/>
                  </a:cubicBezTo>
                  <a:cubicBezTo>
                    <a:pt x="1729" y="596"/>
                    <a:pt x="1728" y="596"/>
                    <a:pt x="1727" y="595"/>
                  </a:cubicBezTo>
                  <a:cubicBezTo>
                    <a:pt x="1726" y="594"/>
                    <a:pt x="1731" y="593"/>
                    <a:pt x="1731" y="592"/>
                  </a:cubicBezTo>
                  <a:cubicBezTo>
                    <a:pt x="1732" y="590"/>
                    <a:pt x="1729" y="588"/>
                    <a:pt x="1727" y="587"/>
                  </a:cubicBezTo>
                  <a:cubicBezTo>
                    <a:pt x="1717" y="581"/>
                    <a:pt x="1714" y="587"/>
                    <a:pt x="1704" y="579"/>
                  </a:cubicBezTo>
                  <a:cubicBezTo>
                    <a:pt x="1706" y="577"/>
                    <a:pt x="1708" y="576"/>
                    <a:pt x="1707" y="573"/>
                  </a:cubicBezTo>
                  <a:cubicBezTo>
                    <a:pt x="1707" y="568"/>
                    <a:pt x="1702" y="565"/>
                    <a:pt x="1699" y="565"/>
                  </a:cubicBezTo>
                  <a:cubicBezTo>
                    <a:pt x="1698" y="565"/>
                    <a:pt x="1697" y="565"/>
                    <a:pt x="1697" y="566"/>
                  </a:cubicBezTo>
                  <a:cubicBezTo>
                    <a:pt x="1700" y="564"/>
                    <a:pt x="1700" y="560"/>
                    <a:pt x="1694" y="555"/>
                  </a:cubicBezTo>
                  <a:cubicBezTo>
                    <a:pt x="1694" y="556"/>
                    <a:pt x="1692" y="560"/>
                    <a:pt x="1690" y="560"/>
                  </a:cubicBezTo>
                  <a:cubicBezTo>
                    <a:pt x="1689" y="560"/>
                    <a:pt x="1688" y="559"/>
                    <a:pt x="1687" y="557"/>
                  </a:cubicBezTo>
                  <a:cubicBezTo>
                    <a:pt x="1685" y="553"/>
                    <a:pt x="1687" y="550"/>
                    <a:pt x="1682" y="545"/>
                  </a:cubicBezTo>
                  <a:cubicBezTo>
                    <a:pt x="1679" y="541"/>
                    <a:pt x="1676" y="542"/>
                    <a:pt x="1673" y="538"/>
                  </a:cubicBezTo>
                  <a:cubicBezTo>
                    <a:pt x="1674" y="536"/>
                    <a:pt x="1658" y="521"/>
                    <a:pt x="1654" y="519"/>
                  </a:cubicBezTo>
                  <a:cubicBezTo>
                    <a:pt x="1653" y="518"/>
                    <a:pt x="1653" y="518"/>
                    <a:pt x="1652" y="518"/>
                  </a:cubicBezTo>
                  <a:lnTo>
                    <a:pt x="1652" y="518"/>
                  </a:lnTo>
                  <a:cubicBezTo>
                    <a:pt x="1651" y="518"/>
                    <a:pt x="1653" y="523"/>
                    <a:pt x="1652" y="523"/>
                  </a:cubicBezTo>
                  <a:cubicBezTo>
                    <a:pt x="1652" y="523"/>
                    <a:pt x="1652" y="523"/>
                    <a:pt x="1652" y="523"/>
                  </a:cubicBezTo>
                  <a:cubicBezTo>
                    <a:pt x="1646" y="521"/>
                    <a:pt x="1646" y="511"/>
                    <a:pt x="1647" y="511"/>
                  </a:cubicBezTo>
                  <a:cubicBezTo>
                    <a:pt x="1647" y="508"/>
                    <a:pt x="1639" y="501"/>
                    <a:pt x="1637" y="499"/>
                  </a:cubicBezTo>
                  <a:cubicBezTo>
                    <a:pt x="1631" y="493"/>
                    <a:pt x="1624" y="488"/>
                    <a:pt x="1617" y="484"/>
                  </a:cubicBezTo>
                  <a:cubicBezTo>
                    <a:pt x="1614" y="482"/>
                    <a:pt x="1601" y="474"/>
                    <a:pt x="1600" y="473"/>
                  </a:cubicBezTo>
                  <a:cubicBezTo>
                    <a:pt x="1600" y="472"/>
                    <a:pt x="1601" y="472"/>
                    <a:pt x="1602" y="472"/>
                  </a:cubicBezTo>
                  <a:cubicBezTo>
                    <a:pt x="1604" y="472"/>
                    <a:pt x="1609" y="473"/>
                    <a:pt x="1611" y="473"/>
                  </a:cubicBezTo>
                  <a:cubicBezTo>
                    <a:pt x="1612" y="473"/>
                    <a:pt x="1612" y="473"/>
                    <a:pt x="1611" y="472"/>
                  </a:cubicBezTo>
                  <a:cubicBezTo>
                    <a:pt x="1609" y="471"/>
                    <a:pt x="1603" y="467"/>
                    <a:pt x="1596" y="463"/>
                  </a:cubicBezTo>
                  <a:cubicBezTo>
                    <a:pt x="1593" y="462"/>
                    <a:pt x="1591" y="462"/>
                    <a:pt x="1589" y="462"/>
                  </a:cubicBezTo>
                  <a:cubicBezTo>
                    <a:pt x="1585" y="462"/>
                    <a:pt x="1582" y="463"/>
                    <a:pt x="1582" y="463"/>
                  </a:cubicBezTo>
                  <a:cubicBezTo>
                    <a:pt x="1583" y="460"/>
                    <a:pt x="1579" y="458"/>
                    <a:pt x="1573" y="456"/>
                  </a:cubicBezTo>
                  <a:cubicBezTo>
                    <a:pt x="1569" y="455"/>
                    <a:pt x="1563" y="453"/>
                    <a:pt x="1558" y="453"/>
                  </a:cubicBezTo>
                  <a:cubicBezTo>
                    <a:pt x="1557" y="453"/>
                    <a:pt x="1557" y="453"/>
                    <a:pt x="1556" y="453"/>
                  </a:cubicBezTo>
                  <a:cubicBezTo>
                    <a:pt x="1554" y="453"/>
                    <a:pt x="1553" y="453"/>
                    <a:pt x="1551" y="453"/>
                  </a:cubicBezTo>
                  <a:cubicBezTo>
                    <a:pt x="1550" y="453"/>
                    <a:pt x="1550" y="453"/>
                    <a:pt x="1549" y="453"/>
                  </a:cubicBezTo>
                  <a:cubicBezTo>
                    <a:pt x="1537" y="452"/>
                    <a:pt x="1531" y="445"/>
                    <a:pt x="1522" y="441"/>
                  </a:cubicBezTo>
                  <a:cubicBezTo>
                    <a:pt x="1522" y="440"/>
                    <a:pt x="1521" y="440"/>
                    <a:pt x="1521" y="440"/>
                  </a:cubicBezTo>
                  <a:cubicBezTo>
                    <a:pt x="1520" y="440"/>
                    <a:pt x="1520" y="441"/>
                    <a:pt x="1520" y="442"/>
                  </a:cubicBezTo>
                  <a:cubicBezTo>
                    <a:pt x="1516" y="441"/>
                    <a:pt x="1513" y="440"/>
                    <a:pt x="1509" y="439"/>
                  </a:cubicBezTo>
                  <a:cubicBezTo>
                    <a:pt x="1503" y="437"/>
                    <a:pt x="1498" y="437"/>
                    <a:pt x="1491" y="436"/>
                  </a:cubicBezTo>
                  <a:cubicBezTo>
                    <a:pt x="1485" y="434"/>
                    <a:pt x="1481" y="432"/>
                    <a:pt x="1476" y="429"/>
                  </a:cubicBezTo>
                  <a:cubicBezTo>
                    <a:pt x="1473" y="429"/>
                    <a:pt x="1468" y="427"/>
                    <a:pt x="1466" y="427"/>
                  </a:cubicBezTo>
                  <a:cubicBezTo>
                    <a:pt x="1465" y="427"/>
                    <a:pt x="1465" y="427"/>
                    <a:pt x="1465" y="427"/>
                  </a:cubicBezTo>
                  <a:cubicBezTo>
                    <a:pt x="1459" y="427"/>
                    <a:pt x="1444" y="421"/>
                    <a:pt x="1438" y="420"/>
                  </a:cubicBezTo>
                  <a:cubicBezTo>
                    <a:pt x="1435" y="419"/>
                    <a:pt x="1417" y="417"/>
                    <a:pt x="1416" y="416"/>
                  </a:cubicBezTo>
                  <a:cubicBezTo>
                    <a:pt x="1415" y="416"/>
                    <a:pt x="1419" y="415"/>
                    <a:pt x="1420" y="415"/>
                  </a:cubicBezTo>
                  <a:lnTo>
                    <a:pt x="1410" y="414"/>
                  </a:lnTo>
                  <a:cubicBezTo>
                    <a:pt x="1409" y="414"/>
                    <a:pt x="1402" y="415"/>
                    <a:pt x="1400" y="415"/>
                  </a:cubicBezTo>
                  <a:cubicBezTo>
                    <a:pt x="1399" y="415"/>
                    <a:pt x="1401" y="412"/>
                    <a:pt x="1399" y="411"/>
                  </a:cubicBezTo>
                  <a:cubicBezTo>
                    <a:pt x="1397" y="409"/>
                    <a:pt x="1391" y="408"/>
                    <a:pt x="1388" y="407"/>
                  </a:cubicBezTo>
                  <a:cubicBezTo>
                    <a:pt x="1382" y="407"/>
                    <a:pt x="1373" y="406"/>
                    <a:pt x="1374" y="402"/>
                  </a:cubicBezTo>
                  <a:lnTo>
                    <a:pt x="1374" y="402"/>
                  </a:lnTo>
                  <a:cubicBezTo>
                    <a:pt x="1374" y="403"/>
                    <a:pt x="1369" y="403"/>
                    <a:pt x="1369" y="404"/>
                  </a:cubicBezTo>
                  <a:lnTo>
                    <a:pt x="1369" y="404"/>
                  </a:lnTo>
                  <a:cubicBezTo>
                    <a:pt x="1367" y="401"/>
                    <a:pt x="1363" y="400"/>
                    <a:pt x="1356" y="398"/>
                  </a:cubicBezTo>
                  <a:cubicBezTo>
                    <a:pt x="1353" y="396"/>
                    <a:pt x="1347" y="394"/>
                    <a:pt x="1344" y="394"/>
                  </a:cubicBezTo>
                  <a:cubicBezTo>
                    <a:pt x="1342" y="394"/>
                    <a:pt x="1343" y="396"/>
                    <a:pt x="1342" y="396"/>
                  </a:cubicBezTo>
                  <a:cubicBezTo>
                    <a:pt x="1342" y="396"/>
                    <a:pt x="1341" y="396"/>
                    <a:pt x="1341" y="395"/>
                  </a:cubicBezTo>
                  <a:cubicBezTo>
                    <a:pt x="1333" y="393"/>
                    <a:pt x="1330" y="390"/>
                    <a:pt x="1322" y="387"/>
                  </a:cubicBezTo>
                  <a:cubicBezTo>
                    <a:pt x="1319" y="387"/>
                    <a:pt x="1301" y="382"/>
                    <a:pt x="1302" y="380"/>
                  </a:cubicBezTo>
                  <a:cubicBezTo>
                    <a:pt x="1301" y="379"/>
                    <a:pt x="1300" y="379"/>
                    <a:pt x="1299" y="379"/>
                  </a:cubicBezTo>
                  <a:cubicBezTo>
                    <a:pt x="1296" y="379"/>
                    <a:pt x="1299" y="382"/>
                    <a:pt x="1296" y="382"/>
                  </a:cubicBezTo>
                  <a:cubicBezTo>
                    <a:pt x="1295" y="382"/>
                    <a:pt x="1295" y="382"/>
                    <a:pt x="1295" y="382"/>
                  </a:cubicBezTo>
                  <a:cubicBezTo>
                    <a:pt x="1291" y="382"/>
                    <a:pt x="1289" y="379"/>
                    <a:pt x="1288" y="378"/>
                  </a:cubicBezTo>
                  <a:cubicBezTo>
                    <a:pt x="1287" y="376"/>
                    <a:pt x="1284" y="375"/>
                    <a:pt x="1282" y="374"/>
                  </a:cubicBezTo>
                  <a:cubicBezTo>
                    <a:pt x="1276" y="372"/>
                    <a:pt x="1253" y="371"/>
                    <a:pt x="1253" y="367"/>
                  </a:cubicBezTo>
                  <a:lnTo>
                    <a:pt x="1253" y="367"/>
                  </a:lnTo>
                  <a:cubicBezTo>
                    <a:pt x="1252" y="369"/>
                    <a:pt x="1249" y="373"/>
                    <a:pt x="1246" y="373"/>
                  </a:cubicBezTo>
                  <a:cubicBezTo>
                    <a:pt x="1246" y="373"/>
                    <a:pt x="1246" y="373"/>
                    <a:pt x="1246" y="373"/>
                  </a:cubicBezTo>
                  <a:cubicBezTo>
                    <a:pt x="1244" y="372"/>
                    <a:pt x="1242" y="369"/>
                    <a:pt x="1242" y="368"/>
                  </a:cubicBezTo>
                  <a:cubicBezTo>
                    <a:pt x="1241" y="367"/>
                    <a:pt x="1239" y="367"/>
                    <a:pt x="1237" y="366"/>
                  </a:cubicBezTo>
                  <a:cubicBezTo>
                    <a:pt x="1233" y="363"/>
                    <a:pt x="1231" y="362"/>
                    <a:pt x="1226" y="362"/>
                  </a:cubicBezTo>
                  <a:cubicBezTo>
                    <a:pt x="1224" y="361"/>
                    <a:pt x="1221" y="361"/>
                    <a:pt x="1221" y="360"/>
                  </a:cubicBezTo>
                  <a:cubicBezTo>
                    <a:pt x="1219" y="358"/>
                    <a:pt x="1226" y="356"/>
                    <a:pt x="1225" y="355"/>
                  </a:cubicBezTo>
                  <a:cubicBezTo>
                    <a:pt x="1223" y="353"/>
                    <a:pt x="1212" y="354"/>
                    <a:pt x="1210" y="353"/>
                  </a:cubicBezTo>
                  <a:cubicBezTo>
                    <a:pt x="1201" y="352"/>
                    <a:pt x="1193" y="346"/>
                    <a:pt x="1185" y="344"/>
                  </a:cubicBezTo>
                  <a:cubicBezTo>
                    <a:pt x="1184" y="343"/>
                    <a:pt x="1183" y="343"/>
                    <a:pt x="1183" y="343"/>
                  </a:cubicBezTo>
                  <a:cubicBezTo>
                    <a:pt x="1179" y="343"/>
                    <a:pt x="1179" y="347"/>
                    <a:pt x="1176" y="347"/>
                  </a:cubicBezTo>
                  <a:cubicBezTo>
                    <a:pt x="1174" y="347"/>
                    <a:pt x="1173" y="347"/>
                    <a:pt x="1170" y="345"/>
                  </a:cubicBezTo>
                  <a:cubicBezTo>
                    <a:pt x="1164" y="341"/>
                    <a:pt x="1163" y="338"/>
                    <a:pt x="1153" y="336"/>
                  </a:cubicBezTo>
                  <a:cubicBezTo>
                    <a:pt x="1153" y="336"/>
                    <a:pt x="1152" y="336"/>
                    <a:pt x="1152" y="336"/>
                  </a:cubicBezTo>
                  <a:cubicBezTo>
                    <a:pt x="1149" y="336"/>
                    <a:pt x="1146" y="337"/>
                    <a:pt x="1143" y="337"/>
                  </a:cubicBezTo>
                  <a:cubicBezTo>
                    <a:pt x="1141" y="337"/>
                    <a:pt x="1139" y="336"/>
                    <a:pt x="1139" y="334"/>
                  </a:cubicBezTo>
                  <a:cubicBezTo>
                    <a:pt x="1139" y="330"/>
                    <a:pt x="1134" y="330"/>
                    <a:pt x="1130" y="330"/>
                  </a:cubicBezTo>
                  <a:cubicBezTo>
                    <a:pt x="1127" y="330"/>
                    <a:pt x="1124" y="330"/>
                    <a:pt x="1122" y="330"/>
                  </a:cubicBezTo>
                  <a:cubicBezTo>
                    <a:pt x="1122" y="330"/>
                    <a:pt x="1121" y="330"/>
                    <a:pt x="1121" y="330"/>
                  </a:cubicBezTo>
                  <a:cubicBezTo>
                    <a:pt x="1113" y="330"/>
                    <a:pt x="1111" y="324"/>
                    <a:pt x="1102" y="322"/>
                  </a:cubicBezTo>
                  <a:cubicBezTo>
                    <a:pt x="1101" y="321"/>
                    <a:pt x="1100" y="321"/>
                    <a:pt x="1099" y="321"/>
                  </a:cubicBezTo>
                  <a:cubicBezTo>
                    <a:pt x="1096" y="321"/>
                    <a:pt x="1098" y="327"/>
                    <a:pt x="1096" y="328"/>
                  </a:cubicBezTo>
                  <a:cubicBezTo>
                    <a:pt x="1096" y="328"/>
                    <a:pt x="1096" y="328"/>
                    <a:pt x="1096" y="328"/>
                  </a:cubicBezTo>
                  <a:cubicBezTo>
                    <a:pt x="1093" y="328"/>
                    <a:pt x="1088" y="320"/>
                    <a:pt x="1084" y="320"/>
                  </a:cubicBezTo>
                  <a:cubicBezTo>
                    <a:pt x="1084" y="320"/>
                    <a:pt x="1083" y="320"/>
                    <a:pt x="1083" y="320"/>
                  </a:cubicBezTo>
                  <a:cubicBezTo>
                    <a:pt x="1082" y="320"/>
                    <a:pt x="1086" y="323"/>
                    <a:pt x="1083" y="323"/>
                  </a:cubicBezTo>
                  <a:cubicBezTo>
                    <a:pt x="1081" y="323"/>
                    <a:pt x="1076" y="322"/>
                    <a:pt x="1075" y="321"/>
                  </a:cubicBezTo>
                  <a:cubicBezTo>
                    <a:pt x="1071" y="317"/>
                    <a:pt x="1080" y="317"/>
                    <a:pt x="1070" y="312"/>
                  </a:cubicBezTo>
                  <a:cubicBezTo>
                    <a:pt x="1057" y="307"/>
                    <a:pt x="1040" y="303"/>
                    <a:pt x="1027" y="301"/>
                  </a:cubicBezTo>
                  <a:cubicBezTo>
                    <a:pt x="1023" y="300"/>
                    <a:pt x="1022" y="301"/>
                    <a:pt x="1017" y="299"/>
                  </a:cubicBezTo>
                  <a:cubicBezTo>
                    <a:pt x="1016" y="299"/>
                    <a:pt x="1015" y="300"/>
                    <a:pt x="1015" y="300"/>
                  </a:cubicBezTo>
                  <a:cubicBezTo>
                    <a:pt x="1010" y="300"/>
                    <a:pt x="1016" y="294"/>
                    <a:pt x="1015" y="293"/>
                  </a:cubicBezTo>
                  <a:cubicBezTo>
                    <a:pt x="1014" y="293"/>
                    <a:pt x="1014" y="293"/>
                    <a:pt x="1013" y="293"/>
                  </a:cubicBezTo>
                  <a:cubicBezTo>
                    <a:pt x="1009" y="293"/>
                    <a:pt x="1008" y="296"/>
                    <a:pt x="1006" y="296"/>
                  </a:cubicBezTo>
                  <a:cubicBezTo>
                    <a:pt x="1005" y="296"/>
                    <a:pt x="1003" y="295"/>
                    <a:pt x="1000" y="292"/>
                  </a:cubicBezTo>
                  <a:cubicBezTo>
                    <a:pt x="998" y="291"/>
                    <a:pt x="995" y="291"/>
                    <a:pt x="993" y="291"/>
                  </a:cubicBezTo>
                  <a:cubicBezTo>
                    <a:pt x="988" y="290"/>
                    <a:pt x="953" y="284"/>
                    <a:pt x="954" y="281"/>
                  </a:cubicBezTo>
                  <a:lnTo>
                    <a:pt x="954" y="281"/>
                  </a:lnTo>
                  <a:lnTo>
                    <a:pt x="938" y="283"/>
                  </a:lnTo>
                  <a:cubicBezTo>
                    <a:pt x="940" y="279"/>
                    <a:pt x="933" y="277"/>
                    <a:pt x="928" y="275"/>
                  </a:cubicBezTo>
                  <a:cubicBezTo>
                    <a:pt x="922" y="273"/>
                    <a:pt x="923" y="271"/>
                    <a:pt x="920" y="268"/>
                  </a:cubicBezTo>
                  <a:cubicBezTo>
                    <a:pt x="920" y="268"/>
                    <a:pt x="919" y="268"/>
                    <a:pt x="919" y="268"/>
                  </a:cubicBezTo>
                  <a:cubicBezTo>
                    <a:pt x="916" y="268"/>
                    <a:pt x="911" y="271"/>
                    <a:pt x="906" y="271"/>
                  </a:cubicBezTo>
                  <a:cubicBezTo>
                    <a:pt x="905" y="271"/>
                    <a:pt x="904" y="271"/>
                    <a:pt x="903" y="270"/>
                  </a:cubicBezTo>
                  <a:cubicBezTo>
                    <a:pt x="903" y="269"/>
                    <a:pt x="909" y="264"/>
                    <a:pt x="906" y="263"/>
                  </a:cubicBezTo>
                  <a:cubicBezTo>
                    <a:pt x="904" y="262"/>
                    <a:pt x="900" y="261"/>
                    <a:pt x="897" y="261"/>
                  </a:cubicBezTo>
                  <a:cubicBezTo>
                    <a:pt x="894" y="261"/>
                    <a:pt x="892" y="262"/>
                    <a:pt x="891" y="263"/>
                  </a:cubicBezTo>
                  <a:cubicBezTo>
                    <a:pt x="890" y="264"/>
                    <a:pt x="893" y="266"/>
                    <a:pt x="890" y="266"/>
                  </a:cubicBezTo>
                  <a:cubicBezTo>
                    <a:pt x="890" y="266"/>
                    <a:pt x="889" y="266"/>
                    <a:pt x="888" y="266"/>
                  </a:cubicBezTo>
                  <a:cubicBezTo>
                    <a:pt x="885" y="264"/>
                    <a:pt x="884" y="264"/>
                    <a:pt x="882" y="263"/>
                  </a:cubicBezTo>
                  <a:cubicBezTo>
                    <a:pt x="880" y="259"/>
                    <a:pt x="885" y="257"/>
                    <a:pt x="883" y="255"/>
                  </a:cubicBezTo>
                  <a:cubicBezTo>
                    <a:pt x="883" y="255"/>
                    <a:pt x="883" y="255"/>
                    <a:pt x="883" y="255"/>
                  </a:cubicBezTo>
                  <a:cubicBezTo>
                    <a:pt x="881" y="255"/>
                    <a:pt x="878" y="257"/>
                    <a:pt x="878" y="257"/>
                  </a:cubicBezTo>
                  <a:cubicBezTo>
                    <a:pt x="875" y="257"/>
                    <a:pt x="871" y="257"/>
                    <a:pt x="868" y="255"/>
                  </a:cubicBezTo>
                  <a:cubicBezTo>
                    <a:pt x="864" y="254"/>
                    <a:pt x="864" y="253"/>
                    <a:pt x="861" y="253"/>
                  </a:cubicBezTo>
                  <a:cubicBezTo>
                    <a:pt x="857" y="253"/>
                    <a:pt x="856" y="254"/>
                    <a:pt x="854" y="255"/>
                  </a:cubicBezTo>
                  <a:cubicBezTo>
                    <a:pt x="853" y="255"/>
                    <a:pt x="853" y="255"/>
                    <a:pt x="853" y="255"/>
                  </a:cubicBezTo>
                  <a:cubicBezTo>
                    <a:pt x="849" y="255"/>
                    <a:pt x="849" y="249"/>
                    <a:pt x="845" y="249"/>
                  </a:cubicBezTo>
                  <a:cubicBezTo>
                    <a:pt x="845" y="249"/>
                    <a:pt x="844" y="249"/>
                    <a:pt x="844" y="250"/>
                  </a:cubicBezTo>
                  <a:cubicBezTo>
                    <a:pt x="841" y="250"/>
                    <a:pt x="840" y="250"/>
                    <a:pt x="837" y="250"/>
                  </a:cubicBezTo>
                  <a:cubicBezTo>
                    <a:pt x="835" y="250"/>
                    <a:pt x="831" y="249"/>
                    <a:pt x="829" y="248"/>
                  </a:cubicBezTo>
                  <a:lnTo>
                    <a:pt x="829" y="248"/>
                  </a:lnTo>
                  <a:cubicBezTo>
                    <a:pt x="831" y="249"/>
                    <a:pt x="834" y="249"/>
                    <a:pt x="837" y="249"/>
                  </a:cubicBezTo>
                  <a:cubicBezTo>
                    <a:pt x="841" y="249"/>
                    <a:pt x="843" y="248"/>
                    <a:pt x="835" y="245"/>
                  </a:cubicBezTo>
                  <a:cubicBezTo>
                    <a:pt x="832" y="244"/>
                    <a:pt x="826" y="243"/>
                    <a:pt x="822" y="243"/>
                  </a:cubicBezTo>
                  <a:cubicBezTo>
                    <a:pt x="820" y="243"/>
                    <a:pt x="818" y="243"/>
                    <a:pt x="818" y="244"/>
                  </a:cubicBezTo>
                  <a:lnTo>
                    <a:pt x="818" y="244"/>
                  </a:lnTo>
                  <a:cubicBezTo>
                    <a:pt x="819" y="238"/>
                    <a:pt x="783" y="230"/>
                    <a:pt x="774" y="228"/>
                  </a:cubicBezTo>
                  <a:cubicBezTo>
                    <a:pt x="772" y="227"/>
                    <a:pt x="771" y="227"/>
                    <a:pt x="770" y="227"/>
                  </a:cubicBezTo>
                  <a:cubicBezTo>
                    <a:pt x="767" y="227"/>
                    <a:pt x="768" y="229"/>
                    <a:pt x="767" y="232"/>
                  </a:cubicBezTo>
                  <a:cubicBezTo>
                    <a:pt x="765" y="233"/>
                    <a:pt x="764" y="234"/>
                    <a:pt x="763" y="234"/>
                  </a:cubicBezTo>
                  <a:cubicBezTo>
                    <a:pt x="761" y="234"/>
                    <a:pt x="760" y="232"/>
                    <a:pt x="758" y="229"/>
                  </a:cubicBezTo>
                  <a:cubicBezTo>
                    <a:pt x="760" y="223"/>
                    <a:pt x="740" y="215"/>
                    <a:pt x="730" y="212"/>
                  </a:cubicBezTo>
                  <a:cubicBezTo>
                    <a:pt x="725" y="211"/>
                    <a:pt x="720" y="209"/>
                    <a:pt x="715" y="209"/>
                  </a:cubicBezTo>
                  <a:cubicBezTo>
                    <a:pt x="714" y="209"/>
                    <a:pt x="714" y="209"/>
                    <a:pt x="713" y="209"/>
                  </a:cubicBezTo>
                  <a:cubicBezTo>
                    <a:pt x="710" y="210"/>
                    <a:pt x="708" y="211"/>
                    <a:pt x="706" y="211"/>
                  </a:cubicBezTo>
                  <a:cubicBezTo>
                    <a:pt x="703" y="211"/>
                    <a:pt x="699" y="210"/>
                    <a:pt x="694" y="209"/>
                  </a:cubicBezTo>
                  <a:lnTo>
                    <a:pt x="694" y="209"/>
                  </a:lnTo>
                  <a:cubicBezTo>
                    <a:pt x="697" y="209"/>
                    <a:pt x="699" y="210"/>
                    <a:pt x="701" y="210"/>
                  </a:cubicBezTo>
                  <a:cubicBezTo>
                    <a:pt x="705" y="210"/>
                    <a:pt x="705" y="208"/>
                    <a:pt x="696" y="205"/>
                  </a:cubicBezTo>
                  <a:lnTo>
                    <a:pt x="669" y="196"/>
                  </a:lnTo>
                  <a:cubicBezTo>
                    <a:pt x="663" y="195"/>
                    <a:pt x="659" y="194"/>
                    <a:pt x="655" y="194"/>
                  </a:cubicBezTo>
                  <a:cubicBezTo>
                    <a:pt x="653" y="194"/>
                    <a:pt x="651" y="194"/>
                    <a:pt x="650" y="194"/>
                  </a:cubicBezTo>
                  <a:lnTo>
                    <a:pt x="650" y="194"/>
                  </a:lnTo>
                  <a:cubicBezTo>
                    <a:pt x="652" y="194"/>
                    <a:pt x="652" y="192"/>
                    <a:pt x="652" y="190"/>
                  </a:cubicBezTo>
                  <a:cubicBezTo>
                    <a:pt x="651" y="189"/>
                    <a:pt x="647" y="187"/>
                    <a:pt x="644" y="187"/>
                  </a:cubicBezTo>
                  <a:cubicBezTo>
                    <a:pt x="644" y="187"/>
                    <a:pt x="643" y="187"/>
                    <a:pt x="643" y="188"/>
                  </a:cubicBezTo>
                  <a:cubicBezTo>
                    <a:pt x="643" y="188"/>
                    <a:pt x="642" y="188"/>
                    <a:pt x="642" y="188"/>
                  </a:cubicBezTo>
                  <a:cubicBezTo>
                    <a:pt x="639" y="188"/>
                    <a:pt x="635" y="186"/>
                    <a:pt x="631" y="185"/>
                  </a:cubicBezTo>
                  <a:cubicBezTo>
                    <a:pt x="629" y="185"/>
                    <a:pt x="628" y="187"/>
                    <a:pt x="626" y="187"/>
                  </a:cubicBezTo>
                  <a:cubicBezTo>
                    <a:pt x="625" y="187"/>
                    <a:pt x="625" y="187"/>
                    <a:pt x="625" y="187"/>
                  </a:cubicBezTo>
                  <a:cubicBezTo>
                    <a:pt x="622" y="187"/>
                    <a:pt x="619" y="184"/>
                    <a:pt x="617" y="182"/>
                  </a:cubicBezTo>
                  <a:cubicBezTo>
                    <a:pt x="613" y="181"/>
                    <a:pt x="611" y="180"/>
                    <a:pt x="607" y="179"/>
                  </a:cubicBezTo>
                  <a:cubicBezTo>
                    <a:pt x="605" y="178"/>
                    <a:pt x="603" y="178"/>
                    <a:pt x="601" y="178"/>
                  </a:cubicBezTo>
                  <a:cubicBezTo>
                    <a:pt x="599" y="178"/>
                    <a:pt x="598" y="178"/>
                    <a:pt x="597" y="179"/>
                  </a:cubicBezTo>
                  <a:cubicBezTo>
                    <a:pt x="597" y="179"/>
                    <a:pt x="596" y="179"/>
                    <a:pt x="596" y="179"/>
                  </a:cubicBezTo>
                  <a:cubicBezTo>
                    <a:pt x="594" y="179"/>
                    <a:pt x="591" y="178"/>
                    <a:pt x="587" y="177"/>
                  </a:cubicBezTo>
                  <a:cubicBezTo>
                    <a:pt x="588" y="174"/>
                    <a:pt x="591" y="174"/>
                    <a:pt x="583" y="173"/>
                  </a:cubicBezTo>
                  <a:cubicBezTo>
                    <a:pt x="579" y="172"/>
                    <a:pt x="574" y="172"/>
                    <a:pt x="570" y="172"/>
                  </a:cubicBezTo>
                  <a:cubicBezTo>
                    <a:pt x="570" y="171"/>
                    <a:pt x="561" y="171"/>
                    <a:pt x="563" y="170"/>
                  </a:cubicBezTo>
                  <a:cubicBezTo>
                    <a:pt x="564" y="169"/>
                    <a:pt x="566" y="170"/>
                    <a:pt x="565" y="168"/>
                  </a:cubicBezTo>
                  <a:cubicBezTo>
                    <a:pt x="562" y="167"/>
                    <a:pt x="561" y="167"/>
                    <a:pt x="560" y="167"/>
                  </a:cubicBezTo>
                  <a:cubicBezTo>
                    <a:pt x="558" y="167"/>
                    <a:pt x="557" y="167"/>
                    <a:pt x="555" y="167"/>
                  </a:cubicBezTo>
                  <a:cubicBezTo>
                    <a:pt x="552" y="167"/>
                    <a:pt x="544" y="167"/>
                    <a:pt x="543" y="165"/>
                  </a:cubicBezTo>
                  <a:cubicBezTo>
                    <a:pt x="540" y="160"/>
                    <a:pt x="545" y="161"/>
                    <a:pt x="537" y="158"/>
                  </a:cubicBezTo>
                  <a:cubicBezTo>
                    <a:pt x="532" y="156"/>
                    <a:pt x="525" y="153"/>
                    <a:pt x="521" y="151"/>
                  </a:cubicBezTo>
                  <a:cubicBezTo>
                    <a:pt x="520" y="151"/>
                    <a:pt x="519" y="150"/>
                    <a:pt x="518" y="150"/>
                  </a:cubicBezTo>
                  <a:cubicBezTo>
                    <a:pt x="516" y="150"/>
                    <a:pt x="518" y="153"/>
                    <a:pt x="517" y="153"/>
                  </a:cubicBezTo>
                  <a:cubicBezTo>
                    <a:pt x="517" y="154"/>
                    <a:pt x="516" y="154"/>
                    <a:pt x="515" y="154"/>
                  </a:cubicBezTo>
                  <a:cubicBezTo>
                    <a:pt x="513" y="154"/>
                    <a:pt x="510" y="154"/>
                    <a:pt x="509" y="153"/>
                  </a:cubicBezTo>
                  <a:cubicBezTo>
                    <a:pt x="507" y="151"/>
                    <a:pt x="502" y="148"/>
                    <a:pt x="499" y="148"/>
                  </a:cubicBezTo>
                  <a:cubicBezTo>
                    <a:pt x="498" y="148"/>
                    <a:pt x="498" y="149"/>
                    <a:pt x="497" y="149"/>
                  </a:cubicBezTo>
                  <a:lnTo>
                    <a:pt x="497" y="149"/>
                  </a:lnTo>
                  <a:cubicBezTo>
                    <a:pt x="500" y="143"/>
                    <a:pt x="476" y="141"/>
                    <a:pt x="471" y="140"/>
                  </a:cubicBezTo>
                  <a:cubicBezTo>
                    <a:pt x="466" y="139"/>
                    <a:pt x="468" y="138"/>
                    <a:pt x="463" y="136"/>
                  </a:cubicBezTo>
                  <a:cubicBezTo>
                    <a:pt x="458" y="134"/>
                    <a:pt x="453" y="133"/>
                    <a:pt x="448" y="131"/>
                  </a:cubicBezTo>
                  <a:cubicBezTo>
                    <a:pt x="444" y="130"/>
                    <a:pt x="417" y="123"/>
                    <a:pt x="418" y="120"/>
                  </a:cubicBezTo>
                  <a:cubicBezTo>
                    <a:pt x="415" y="119"/>
                    <a:pt x="413" y="118"/>
                    <a:pt x="411" y="118"/>
                  </a:cubicBezTo>
                  <a:cubicBezTo>
                    <a:pt x="410" y="118"/>
                    <a:pt x="409" y="119"/>
                    <a:pt x="408" y="121"/>
                  </a:cubicBezTo>
                  <a:cubicBezTo>
                    <a:pt x="408" y="122"/>
                    <a:pt x="405" y="123"/>
                    <a:pt x="402" y="123"/>
                  </a:cubicBezTo>
                  <a:cubicBezTo>
                    <a:pt x="401" y="123"/>
                    <a:pt x="399" y="123"/>
                    <a:pt x="399" y="122"/>
                  </a:cubicBezTo>
                  <a:cubicBezTo>
                    <a:pt x="399" y="122"/>
                    <a:pt x="399" y="122"/>
                    <a:pt x="399" y="122"/>
                  </a:cubicBezTo>
                  <a:cubicBezTo>
                    <a:pt x="398" y="122"/>
                    <a:pt x="397" y="117"/>
                    <a:pt x="396" y="116"/>
                  </a:cubicBezTo>
                  <a:cubicBezTo>
                    <a:pt x="393" y="113"/>
                    <a:pt x="386" y="112"/>
                    <a:pt x="381" y="112"/>
                  </a:cubicBezTo>
                  <a:cubicBezTo>
                    <a:pt x="377" y="111"/>
                    <a:pt x="372" y="111"/>
                    <a:pt x="367" y="110"/>
                  </a:cubicBezTo>
                  <a:cubicBezTo>
                    <a:pt x="367" y="109"/>
                    <a:pt x="365" y="106"/>
                    <a:pt x="364" y="105"/>
                  </a:cubicBezTo>
                  <a:cubicBezTo>
                    <a:pt x="362" y="105"/>
                    <a:pt x="361" y="104"/>
                    <a:pt x="360" y="104"/>
                  </a:cubicBezTo>
                  <a:cubicBezTo>
                    <a:pt x="356" y="104"/>
                    <a:pt x="354" y="108"/>
                    <a:pt x="350" y="108"/>
                  </a:cubicBezTo>
                  <a:cubicBezTo>
                    <a:pt x="349" y="108"/>
                    <a:pt x="349" y="108"/>
                    <a:pt x="348" y="108"/>
                  </a:cubicBezTo>
                  <a:cubicBezTo>
                    <a:pt x="338" y="105"/>
                    <a:pt x="350" y="102"/>
                    <a:pt x="345" y="99"/>
                  </a:cubicBezTo>
                  <a:cubicBezTo>
                    <a:pt x="334" y="95"/>
                    <a:pt x="322" y="98"/>
                    <a:pt x="312" y="96"/>
                  </a:cubicBezTo>
                  <a:cubicBezTo>
                    <a:pt x="310" y="96"/>
                    <a:pt x="290" y="91"/>
                    <a:pt x="299" y="91"/>
                  </a:cubicBezTo>
                  <a:cubicBezTo>
                    <a:pt x="302" y="92"/>
                    <a:pt x="304" y="93"/>
                    <a:pt x="306" y="93"/>
                  </a:cubicBezTo>
                  <a:cubicBezTo>
                    <a:pt x="309" y="93"/>
                    <a:pt x="309" y="91"/>
                    <a:pt x="303" y="88"/>
                  </a:cubicBezTo>
                  <a:cubicBezTo>
                    <a:pt x="300" y="87"/>
                    <a:pt x="294" y="86"/>
                    <a:pt x="291" y="86"/>
                  </a:cubicBezTo>
                  <a:cubicBezTo>
                    <a:pt x="289" y="86"/>
                    <a:pt x="288" y="86"/>
                    <a:pt x="289" y="87"/>
                  </a:cubicBezTo>
                  <a:cubicBezTo>
                    <a:pt x="289" y="88"/>
                    <a:pt x="293" y="91"/>
                    <a:pt x="290" y="92"/>
                  </a:cubicBezTo>
                  <a:cubicBezTo>
                    <a:pt x="290" y="92"/>
                    <a:pt x="277" y="81"/>
                    <a:pt x="274" y="81"/>
                  </a:cubicBezTo>
                  <a:cubicBezTo>
                    <a:pt x="273" y="81"/>
                    <a:pt x="273" y="81"/>
                    <a:pt x="273" y="81"/>
                  </a:cubicBezTo>
                  <a:cubicBezTo>
                    <a:pt x="271" y="82"/>
                    <a:pt x="272" y="85"/>
                    <a:pt x="270" y="85"/>
                  </a:cubicBezTo>
                  <a:cubicBezTo>
                    <a:pt x="269" y="86"/>
                    <a:pt x="267" y="86"/>
                    <a:pt x="266" y="86"/>
                  </a:cubicBezTo>
                  <a:cubicBezTo>
                    <a:pt x="264" y="86"/>
                    <a:pt x="262" y="86"/>
                    <a:pt x="261" y="86"/>
                  </a:cubicBezTo>
                  <a:cubicBezTo>
                    <a:pt x="262" y="83"/>
                    <a:pt x="264" y="81"/>
                    <a:pt x="254" y="78"/>
                  </a:cubicBezTo>
                  <a:cubicBezTo>
                    <a:pt x="252" y="78"/>
                    <a:pt x="246" y="77"/>
                    <a:pt x="242" y="77"/>
                  </a:cubicBezTo>
                  <a:cubicBezTo>
                    <a:pt x="239" y="77"/>
                    <a:pt x="237" y="77"/>
                    <a:pt x="239" y="78"/>
                  </a:cubicBezTo>
                  <a:lnTo>
                    <a:pt x="230" y="76"/>
                  </a:lnTo>
                  <a:cubicBezTo>
                    <a:pt x="230" y="74"/>
                    <a:pt x="233" y="72"/>
                    <a:pt x="231" y="71"/>
                  </a:cubicBezTo>
                  <a:cubicBezTo>
                    <a:pt x="229" y="68"/>
                    <a:pt x="223" y="66"/>
                    <a:pt x="220" y="65"/>
                  </a:cubicBezTo>
                  <a:cubicBezTo>
                    <a:pt x="219" y="65"/>
                    <a:pt x="218" y="65"/>
                    <a:pt x="218" y="65"/>
                  </a:cubicBezTo>
                  <a:cubicBezTo>
                    <a:pt x="213" y="65"/>
                    <a:pt x="209" y="67"/>
                    <a:pt x="206" y="67"/>
                  </a:cubicBezTo>
                  <a:cubicBezTo>
                    <a:pt x="204" y="67"/>
                    <a:pt x="202" y="66"/>
                    <a:pt x="200" y="62"/>
                  </a:cubicBezTo>
                  <a:cubicBezTo>
                    <a:pt x="201" y="59"/>
                    <a:pt x="200" y="58"/>
                    <a:pt x="198" y="58"/>
                  </a:cubicBezTo>
                  <a:cubicBezTo>
                    <a:pt x="195" y="58"/>
                    <a:pt x="192" y="60"/>
                    <a:pt x="188" y="60"/>
                  </a:cubicBezTo>
                  <a:cubicBezTo>
                    <a:pt x="187" y="60"/>
                    <a:pt x="186" y="59"/>
                    <a:pt x="186" y="59"/>
                  </a:cubicBezTo>
                  <a:cubicBezTo>
                    <a:pt x="180" y="58"/>
                    <a:pt x="175" y="52"/>
                    <a:pt x="172" y="52"/>
                  </a:cubicBezTo>
                  <a:cubicBezTo>
                    <a:pt x="170" y="52"/>
                    <a:pt x="163" y="54"/>
                    <a:pt x="163" y="54"/>
                  </a:cubicBezTo>
                  <a:cubicBezTo>
                    <a:pt x="160" y="51"/>
                    <a:pt x="166" y="51"/>
                    <a:pt x="159" y="48"/>
                  </a:cubicBezTo>
                  <a:cubicBezTo>
                    <a:pt x="156" y="46"/>
                    <a:pt x="152" y="45"/>
                    <a:pt x="149" y="45"/>
                  </a:cubicBezTo>
                  <a:cubicBezTo>
                    <a:pt x="148" y="45"/>
                    <a:pt x="147" y="45"/>
                    <a:pt x="146" y="45"/>
                  </a:cubicBezTo>
                  <a:cubicBezTo>
                    <a:pt x="146" y="45"/>
                    <a:pt x="146" y="45"/>
                    <a:pt x="145" y="45"/>
                  </a:cubicBezTo>
                  <a:cubicBezTo>
                    <a:pt x="143" y="45"/>
                    <a:pt x="138" y="43"/>
                    <a:pt x="133" y="43"/>
                  </a:cubicBezTo>
                  <a:cubicBezTo>
                    <a:pt x="133" y="43"/>
                    <a:pt x="133" y="42"/>
                    <a:pt x="132" y="42"/>
                  </a:cubicBezTo>
                  <a:cubicBezTo>
                    <a:pt x="131" y="42"/>
                    <a:pt x="129" y="44"/>
                    <a:pt x="125" y="44"/>
                  </a:cubicBezTo>
                  <a:cubicBezTo>
                    <a:pt x="124" y="44"/>
                    <a:pt x="123" y="44"/>
                    <a:pt x="122" y="43"/>
                  </a:cubicBezTo>
                  <a:lnTo>
                    <a:pt x="122" y="43"/>
                  </a:lnTo>
                  <a:lnTo>
                    <a:pt x="125" y="47"/>
                  </a:lnTo>
                  <a:cubicBezTo>
                    <a:pt x="124" y="47"/>
                    <a:pt x="123" y="47"/>
                    <a:pt x="121" y="47"/>
                  </a:cubicBezTo>
                  <a:cubicBezTo>
                    <a:pt x="120" y="47"/>
                    <a:pt x="118" y="47"/>
                    <a:pt x="116" y="46"/>
                  </a:cubicBezTo>
                  <a:cubicBezTo>
                    <a:pt x="116" y="45"/>
                    <a:pt x="117" y="43"/>
                    <a:pt x="119" y="43"/>
                  </a:cubicBezTo>
                  <a:cubicBezTo>
                    <a:pt x="120" y="43"/>
                    <a:pt x="121" y="43"/>
                    <a:pt x="122" y="43"/>
                  </a:cubicBezTo>
                  <a:lnTo>
                    <a:pt x="123" y="39"/>
                  </a:lnTo>
                  <a:cubicBezTo>
                    <a:pt x="121" y="39"/>
                    <a:pt x="117" y="37"/>
                    <a:pt x="115" y="37"/>
                  </a:cubicBezTo>
                  <a:cubicBezTo>
                    <a:pt x="114" y="37"/>
                    <a:pt x="113" y="38"/>
                    <a:pt x="113" y="38"/>
                  </a:cubicBezTo>
                  <a:cubicBezTo>
                    <a:pt x="112" y="39"/>
                    <a:pt x="111" y="39"/>
                    <a:pt x="110" y="39"/>
                  </a:cubicBezTo>
                  <a:cubicBezTo>
                    <a:pt x="108" y="39"/>
                    <a:pt x="107" y="38"/>
                    <a:pt x="104" y="36"/>
                  </a:cubicBezTo>
                  <a:cubicBezTo>
                    <a:pt x="103" y="35"/>
                    <a:pt x="102" y="35"/>
                    <a:pt x="101" y="35"/>
                  </a:cubicBezTo>
                  <a:cubicBezTo>
                    <a:pt x="100" y="35"/>
                    <a:pt x="100" y="35"/>
                    <a:pt x="99" y="36"/>
                  </a:cubicBezTo>
                  <a:cubicBezTo>
                    <a:pt x="99" y="37"/>
                    <a:pt x="98" y="38"/>
                    <a:pt x="97" y="38"/>
                  </a:cubicBezTo>
                  <a:cubicBezTo>
                    <a:pt x="95" y="38"/>
                    <a:pt x="92" y="37"/>
                    <a:pt x="90" y="36"/>
                  </a:cubicBezTo>
                  <a:lnTo>
                    <a:pt x="92" y="30"/>
                  </a:lnTo>
                  <a:lnTo>
                    <a:pt x="92" y="30"/>
                  </a:lnTo>
                  <a:cubicBezTo>
                    <a:pt x="92" y="30"/>
                    <a:pt x="91" y="30"/>
                    <a:pt x="90" y="30"/>
                  </a:cubicBezTo>
                  <a:cubicBezTo>
                    <a:pt x="85" y="30"/>
                    <a:pt x="75" y="28"/>
                    <a:pt x="71" y="27"/>
                  </a:cubicBezTo>
                  <a:cubicBezTo>
                    <a:pt x="64" y="24"/>
                    <a:pt x="63" y="22"/>
                    <a:pt x="57" y="20"/>
                  </a:cubicBezTo>
                  <a:cubicBezTo>
                    <a:pt x="40" y="13"/>
                    <a:pt x="19" y="6"/>
                    <a:pt x="1" y="1"/>
                  </a:cubicBezTo>
                  <a:close/>
                  <a:moveTo>
                    <a:pt x="2304" y="1143"/>
                  </a:moveTo>
                  <a:lnTo>
                    <a:pt x="2299" y="1144"/>
                  </a:lnTo>
                  <a:cubicBezTo>
                    <a:pt x="2302" y="1146"/>
                    <a:pt x="2303" y="1147"/>
                    <a:pt x="2304" y="1147"/>
                  </a:cubicBezTo>
                  <a:cubicBezTo>
                    <a:pt x="2305" y="1147"/>
                    <a:pt x="2305" y="1146"/>
                    <a:pt x="2306" y="1144"/>
                  </a:cubicBezTo>
                  <a:lnTo>
                    <a:pt x="2304" y="1143"/>
                  </a:lnTo>
                  <a:close/>
                  <a:moveTo>
                    <a:pt x="2200" y="1014"/>
                  </a:moveTo>
                  <a:lnTo>
                    <a:pt x="2200" y="1014"/>
                  </a:lnTo>
                  <a:cubicBezTo>
                    <a:pt x="2196" y="1017"/>
                    <a:pt x="2203" y="1031"/>
                    <a:pt x="2206" y="1037"/>
                  </a:cubicBezTo>
                  <a:cubicBezTo>
                    <a:pt x="2206" y="1038"/>
                    <a:pt x="2211" y="1048"/>
                    <a:pt x="2212" y="1048"/>
                  </a:cubicBezTo>
                  <a:cubicBezTo>
                    <a:pt x="2212" y="1048"/>
                    <a:pt x="2212" y="1048"/>
                    <a:pt x="2212" y="1048"/>
                  </a:cubicBezTo>
                  <a:cubicBezTo>
                    <a:pt x="2216" y="1049"/>
                    <a:pt x="2217" y="1050"/>
                    <a:pt x="2220" y="1054"/>
                  </a:cubicBezTo>
                  <a:cubicBezTo>
                    <a:pt x="2224" y="1059"/>
                    <a:pt x="2228" y="1066"/>
                    <a:pt x="2234" y="1069"/>
                  </a:cubicBezTo>
                  <a:cubicBezTo>
                    <a:pt x="2239" y="1072"/>
                    <a:pt x="2241" y="1070"/>
                    <a:pt x="2244" y="1076"/>
                  </a:cubicBezTo>
                  <a:cubicBezTo>
                    <a:pt x="2250" y="1083"/>
                    <a:pt x="2265" y="1088"/>
                    <a:pt x="2260" y="1093"/>
                  </a:cubicBezTo>
                  <a:cubicBezTo>
                    <a:pt x="2261" y="1093"/>
                    <a:pt x="2261" y="1092"/>
                    <a:pt x="2261" y="1092"/>
                  </a:cubicBezTo>
                  <a:cubicBezTo>
                    <a:pt x="2266" y="1092"/>
                    <a:pt x="2275" y="1105"/>
                    <a:pt x="2279" y="1108"/>
                  </a:cubicBezTo>
                  <a:cubicBezTo>
                    <a:pt x="2281" y="1109"/>
                    <a:pt x="2282" y="1110"/>
                    <a:pt x="2283" y="1110"/>
                  </a:cubicBezTo>
                  <a:cubicBezTo>
                    <a:pt x="2284" y="1110"/>
                    <a:pt x="2284" y="1108"/>
                    <a:pt x="2285" y="1108"/>
                  </a:cubicBezTo>
                  <a:cubicBezTo>
                    <a:pt x="2286" y="1108"/>
                    <a:pt x="2286" y="1108"/>
                    <a:pt x="2287" y="1109"/>
                  </a:cubicBezTo>
                  <a:cubicBezTo>
                    <a:pt x="2291" y="1110"/>
                    <a:pt x="2291" y="1116"/>
                    <a:pt x="2290" y="1117"/>
                  </a:cubicBezTo>
                  <a:cubicBezTo>
                    <a:pt x="2286" y="1121"/>
                    <a:pt x="2297" y="1124"/>
                    <a:pt x="2302" y="1129"/>
                  </a:cubicBezTo>
                  <a:cubicBezTo>
                    <a:pt x="2303" y="1130"/>
                    <a:pt x="2305" y="1131"/>
                    <a:pt x="2306" y="1133"/>
                  </a:cubicBezTo>
                  <a:cubicBezTo>
                    <a:pt x="2307" y="1134"/>
                    <a:pt x="2308" y="1135"/>
                    <a:pt x="2310" y="1137"/>
                  </a:cubicBezTo>
                  <a:lnTo>
                    <a:pt x="2311" y="1138"/>
                  </a:lnTo>
                  <a:cubicBezTo>
                    <a:pt x="2311" y="1139"/>
                    <a:pt x="2312" y="1140"/>
                    <a:pt x="2312" y="1140"/>
                  </a:cubicBezTo>
                  <a:lnTo>
                    <a:pt x="2312" y="1140"/>
                  </a:lnTo>
                  <a:cubicBezTo>
                    <a:pt x="2312" y="1140"/>
                    <a:pt x="2312" y="1140"/>
                    <a:pt x="2312" y="1140"/>
                  </a:cubicBezTo>
                  <a:lnTo>
                    <a:pt x="2312" y="1140"/>
                  </a:lnTo>
                  <a:cubicBezTo>
                    <a:pt x="2312" y="1140"/>
                    <a:pt x="2312" y="1140"/>
                    <a:pt x="2312" y="1140"/>
                  </a:cubicBezTo>
                  <a:cubicBezTo>
                    <a:pt x="2312" y="1140"/>
                    <a:pt x="2312" y="1140"/>
                    <a:pt x="2312" y="1140"/>
                  </a:cubicBezTo>
                  <a:lnTo>
                    <a:pt x="2312" y="1140"/>
                  </a:lnTo>
                  <a:cubicBezTo>
                    <a:pt x="2312" y="1140"/>
                    <a:pt x="2312" y="1140"/>
                    <a:pt x="2312" y="1140"/>
                  </a:cubicBezTo>
                  <a:cubicBezTo>
                    <a:pt x="2313" y="1140"/>
                    <a:pt x="2312" y="1140"/>
                    <a:pt x="2313" y="1140"/>
                  </a:cubicBezTo>
                  <a:cubicBezTo>
                    <a:pt x="2313" y="1140"/>
                    <a:pt x="2314" y="1140"/>
                    <a:pt x="2314" y="1140"/>
                  </a:cubicBezTo>
                  <a:cubicBezTo>
                    <a:pt x="2316" y="1140"/>
                    <a:pt x="2317" y="1142"/>
                    <a:pt x="2318" y="1143"/>
                  </a:cubicBezTo>
                  <a:cubicBezTo>
                    <a:pt x="2319" y="1144"/>
                    <a:pt x="2321" y="1145"/>
                    <a:pt x="2319" y="1145"/>
                  </a:cubicBezTo>
                  <a:cubicBezTo>
                    <a:pt x="2317" y="1145"/>
                    <a:pt x="2315" y="1144"/>
                    <a:pt x="2314" y="1144"/>
                  </a:cubicBezTo>
                  <a:lnTo>
                    <a:pt x="2314" y="1144"/>
                  </a:lnTo>
                  <a:cubicBezTo>
                    <a:pt x="2314" y="1144"/>
                    <a:pt x="2314" y="1144"/>
                    <a:pt x="2316" y="1145"/>
                  </a:cubicBezTo>
                  <a:cubicBezTo>
                    <a:pt x="2320" y="1147"/>
                    <a:pt x="2327" y="1151"/>
                    <a:pt x="2331" y="1152"/>
                  </a:cubicBezTo>
                  <a:cubicBezTo>
                    <a:pt x="2333" y="1154"/>
                    <a:pt x="2333" y="1155"/>
                    <a:pt x="2333" y="1155"/>
                  </a:cubicBezTo>
                  <a:cubicBezTo>
                    <a:pt x="2331" y="1155"/>
                    <a:pt x="2327" y="1153"/>
                    <a:pt x="2326" y="1152"/>
                  </a:cubicBezTo>
                  <a:lnTo>
                    <a:pt x="2325" y="1151"/>
                  </a:lnTo>
                  <a:cubicBezTo>
                    <a:pt x="2320" y="1150"/>
                    <a:pt x="2318" y="1149"/>
                    <a:pt x="2317" y="1148"/>
                  </a:cubicBezTo>
                  <a:cubicBezTo>
                    <a:pt x="2315" y="1148"/>
                    <a:pt x="2316" y="1149"/>
                    <a:pt x="2317" y="1151"/>
                  </a:cubicBezTo>
                  <a:cubicBezTo>
                    <a:pt x="2317" y="1151"/>
                    <a:pt x="2320" y="1155"/>
                    <a:pt x="2318" y="1155"/>
                  </a:cubicBezTo>
                  <a:cubicBezTo>
                    <a:pt x="2318" y="1155"/>
                    <a:pt x="2318" y="1155"/>
                    <a:pt x="2318" y="1155"/>
                  </a:cubicBezTo>
                  <a:cubicBezTo>
                    <a:pt x="2319" y="1155"/>
                    <a:pt x="2314" y="1150"/>
                    <a:pt x="2313" y="1149"/>
                  </a:cubicBezTo>
                  <a:cubicBezTo>
                    <a:pt x="2312" y="1147"/>
                    <a:pt x="2311" y="1147"/>
                    <a:pt x="2310" y="1147"/>
                  </a:cubicBezTo>
                  <a:cubicBezTo>
                    <a:pt x="2309" y="1147"/>
                    <a:pt x="2309" y="1147"/>
                    <a:pt x="2308" y="1147"/>
                  </a:cubicBezTo>
                  <a:cubicBezTo>
                    <a:pt x="2307" y="1147"/>
                    <a:pt x="2309" y="1150"/>
                    <a:pt x="2306" y="1150"/>
                  </a:cubicBezTo>
                  <a:cubicBezTo>
                    <a:pt x="2305" y="1150"/>
                    <a:pt x="2304" y="1149"/>
                    <a:pt x="2299" y="1147"/>
                  </a:cubicBezTo>
                  <a:cubicBezTo>
                    <a:pt x="2288" y="1142"/>
                    <a:pt x="2289" y="1138"/>
                    <a:pt x="2276" y="1138"/>
                  </a:cubicBezTo>
                  <a:cubicBezTo>
                    <a:pt x="2275" y="1138"/>
                    <a:pt x="2274" y="1138"/>
                    <a:pt x="2273" y="1138"/>
                  </a:cubicBezTo>
                  <a:cubicBezTo>
                    <a:pt x="2268" y="1138"/>
                    <a:pt x="2264" y="1136"/>
                    <a:pt x="2258" y="1135"/>
                  </a:cubicBezTo>
                  <a:cubicBezTo>
                    <a:pt x="2258" y="1135"/>
                    <a:pt x="2258" y="1135"/>
                    <a:pt x="2258" y="1135"/>
                  </a:cubicBezTo>
                  <a:cubicBezTo>
                    <a:pt x="2256" y="1135"/>
                    <a:pt x="2254" y="1136"/>
                    <a:pt x="2250" y="1136"/>
                  </a:cubicBezTo>
                  <a:cubicBezTo>
                    <a:pt x="2249" y="1136"/>
                    <a:pt x="2248" y="1136"/>
                    <a:pt x="2247" y="1136"/>
                  </a:cubicBezTo>
                  <a:cubicBezTo>
                    <a:pt x="2247" y="1134"/>
                    <a:pt x="2252" y="1131"/>
                    <a:pt x="2245" y="1130"/>
                  </a:cubicBezTo>
                  <a:cubicBezTo>
                    <a:pt x="2241" y="1130"/>
                    <a:pt x="2237" y="1131"/>
                    <a:pt x="2233" y="1131"/>
                  </a:cubicBezTo>
                  <a:cubicBezTo>
                    <a:pt x="2243" y="1131"/>
                    <a:pt x="2223" y="1126"/>
                    <a:pt x="2219" y="1125"/>
                  </a:cubicBezTo>
                  <a:cubicBezTo>
                    <a:pt x="2213" y="1123"/>
                    <a:pt x="2220" y="1121"/>
                    <a:pt x="2213" y="1119"/>
                  </a:cubicBezTo>
                  <a:cubicBezTo>
                    <a:pt x="2212" y="1119"/>
                    <a:pt x="2211" y="1119"/>
                    <a:pt x="2211" y="1119"/>
                  </a:cubicBezTo>
                  <a:cubicBezTo>
                    <a:pt x="2205" y="1119"/>
                    <a:pt x="2203" y="1127"/>
                    <a:pt x="2211" y="1130"/>
                  </a:cubicBezTo>
                  <a:lnTo>
                    <a:pt x="2211" y="1130"/>
                  </a:lnTo>
                  <a:lnTo>
                    <a:pt x="2205" y="1128"/>
                  </a:lnTo>
                  <a:cubicBezTo>
                    <a:pt x="2203" y="1127"/>
                    <a:pt x="2201" y="1127"/>
                    <a:pt x="2200" y="1127"/>
                  </a:cubicBezTo>
                  <a:cubicBezTo>
                    <a:pt x="2195" y="1127"/>
                    <a:pt x="2192" y="1129"/>
                    <a:pt x="2198" y="1131"/>
                  </a:cubicBezTo>
                  <a:cubicBezTo>
                    <a:pt x="2204" y="1133"/>
                    <a:pt x="2211" y="1135"/>
                    <a:pt x="2218" y="1137"/>
                  </a:cubicBezTo>
                  <a:cubicBezTo>
                    <a:pt x="2223" y="1137"/>
                    <a:pt x="2225" y="1138"/>
                    <a:pt x="2227" y="1138"/>
                  </a:cubicBezTo>
                  <a:cubicBezTo>
                    <a:pt x="2229" y="1138"/>
                    <a:pt x="2230" y="1137"/>
                    <a:pt x="2232" y="1137"/>
                  </a:cubicBezTo>
                  <a:cubicBezTo>
                    <a:pt x="2233" y="1136"/>
                    <a:pt x="2234" y="1136"/>
                    <a:pt x="2234" y="1136"/>
                  </a:cubicBezTo>
                  <a:cubicBezTo>
                    <a:pt x="2238" y="1136"/>
                    <a:pt x="2241" y="1138"/>
                    <a:pt x="2244" y="1138"/>
                  </a:cubicBezTo>
                  <a:cubicBezTo>
                    <a:pt x="2245" y="1138"/>
                    <a:pt x="2246" y="1137"/>
                    <a:pt x="2246" y="1136"/>
                  </a:cubicBezTo>
                  <a:lnTo>
                    <a:pt x="2246" y="1136"/>
                  </a:lnTo>
                  <a:cubicBezTo>
                    <a:pt x="2245" y="1141"/>
                    <a:pt x="2263" y="1146"/>
                    <a:pt x="2271" y="1150"/>
                  </a:cubicBezTo>
                  <a:cubicBezTo>
                    <a:pt x="2273" y="1151"/>
                    <a:pt x="2279" y="1152"/>
                    <a:pt x="2280" y="1154"/>
                  </a:cubicBezTo>
                  <a:cubicBezTo>
                    <a:pt x="2279" y="1156"/>
                    <a:pt x="2284" y="1159"/>
                    <a:pt x="2288" y="1160"/>
                  </a:cubicBezTo>
                  <a:lnTo>
                    <a:pt x="2290" y="1157"/>
                  </a:lnTo>
                  <a:cubicBezTo>
                    <a:pt x="2297" y="1158"/>
                    <a:pt x="2295" y="1162"/>
                    <a:pt x="2305" y="1164"/>
                  </a:cubicBezTo>
                  <a:cubicBezTo>
                    <a:pt x="2308" y="1164"/>
                    <a:pt x="2311" y="1164"/>
                    <a:pt x="2313" y="1164"/>
                  </a:cubicBezTo>
                  <a:cubicBezTo>
                    <a:pt x="2316" y="1164"/>
                    <a:pt x="2319" y="1164"/>
                    <a:pt x="2320" y="1163"/>
                  </a:cubicBezTo>
                  <a:cubicBezTo>
                    <a:pt x="2320" y="1162"/>
                    <a:pt x="2319" y="1161"/>
                    <a:pt x="2320" y="1161"/>
                  </a:cubicBezTo>
                  <a:lnTo>
                    <a:pt x="2320" y="1161"/>
                  </a:lnTo>
                  <a:cubicBezTo>
                    <a:pt x="2320" y="1161"/>
                    <a:pt x="2321" y="1161"/>
                    <a:pt x="2321" y="1161"/>
                  </a:cubicBezTo>
                  <a:cubicBezTo>
                    <a:pt x="2324" y="1163"/>
                    <a:pt x="2327" y="1164"/>
                    <a:pt x="2332" y="1165"/>
                  </a:cubicBezTo>
                  <a:cubicBezTo>
                    <a:pt x="2338" y="1169"/>
                    <a:pt x="2349" y="1174"/>
                    <a:pt x="2353" y="1174"/>
                  </a:cubicBezTo>
                  <a:cubicBezTo>
                    <a:pt x="2353" y="1174"/>
                    <a:pt x="2353" y="1174"/>
                    <a:pt x="2354" y="1174"/>
                  </a:cubicBezTo>
                  <a:cubicBezTo>
                    <a:pt x="2354" y="1173"/>
                    <a:pt x="2355" y="1173"/>
                    <a:pt x="2357" y="1173"/>
                  </a:cubicBezTo>
                  <a:cubicBezTo>
                    <a:pt x="2359" y="1173"/>
                    <a:pt x="2362" y="1174"/>
                    <a:pt x="2368" y="1176"/>
                  </a:cubicBezTo>
                  <a:cubicBezTo>
                    <a:pt x="2368" y="1176"/>
                    <a:pt x="2368" y="1176"/>
                    <a:pt x="2368" y="1176"/>
                  </a:cubicBezTo>
                  <a:cubicBezTo>
                    <a:pt x="2370" y="1176"/>
                    <a:pt x="2375" y="1178"/>
                    <a:pt x="2376" y="1178"/>
                  </a:cubicBezTo>
                  <a:cubicBezTo>
                    <a:pt x="2376" y="1178"/>
                    <a:pt x="2376" y="1177"/>
                    <a:pt x="2374" y="1176"/>
                  </a:cubicBezTo>
                  <a:cubicBezTo>
                    <a:pt x="2366" y="1171"/>
                    <a:pt x="2361" y="1169"/>
                    <a:pt x="2358" y="1167"/>
                  </a:cubicBezTo>
                  <a:cubicBezTo>
                    <a:pt x="2354" y="1165"/>
                    <a:pt x="2350" y="1164"/>
                    <a:pt x="2347" y="1160"/>
                  </a:cubicBezTo>
                  <a:cubicBezTo>
                    <a:pt x="2346" y="1159"/>
                    <a:pt x="2345" y="1159"/>
                    <a:pt x="2346" y="1159"/>
                  </a:cubicBezTo>
                  <a:lnTo>
                    <a:pt x="2346" y="1159"/>
                  </a:lnTo>
                  <a:cubicBezTo>
                    <a:pt x="2347" y="1159"/>
                    <a:pt x="2352" y="1161"/>
                    <a:pt x="2357" y="1164"/>
                  </a:cubicBezTo>
                  <a:cubicBezTo>
                    <a:pt x="2361" y="1166"/>
                    <a:pt x="2365" y="1168"/>
                    <a:pt x="2366" y="1168"/>
                  </a:cubicBezTo>
                  <a:cubicBezTo>
                    <a:pt x="2367" y="1168"/>
                    <a:pt x="2367" y="1167"/>
                    <a:pt x="2364" y="1165"/>
                  </a:cubicBezTo>
                  <a:cubicBezTo>
                    <a:pt x="2357" y="1158"/>
                    <a:pt x="2354" y="1160"/>
                    <a:pt x="2348" y="1156"/>
                  </a:cubicBezTo>
                  <a:cubicBezTo>
                    <a:pt x="2340" y="1150"/>
                    <a:pt x="2335" y="1144"/>
                    <a:pt x="2329" y="1138"/>
                  </a:cubicBezTo>
                  <a:cubicBezTo>
                    <a:pt x="2317" y="1125"/>
                    <a:pt x="2304" y="1109"/>
                    <a:pt x="2290" y="1097"/>
                  </a:cubicBezTo>
                  <a:cubicBezTo>
                    <a:pt x="2286" y="1094"/>
                    <a:pt x="2284" y="1095"/>
                    <a:pt x="2280" y="1094"/>
                  </a:cubicBezTo>
                  <a:cubicBezTo>
                    <a:pt x="2272" y="1090"/>
                    <a:pt x="2279" y="1090"/>
                    <a:pt x="2278" y="1088"/>
                  </a:cubicBezTo>
                  <a:cubicBezTo>
                    <a:pt x="2276" y="1084"/>
                    <a:pt x="2265" y="1078"/>
                    <a:pt x="2263" y="1077"/>
                  </a:cubicBezTo>
                  <a:cubicBezTo>
                    <a:pt x="2256" y="1076"/>
                    <a:pt x="2257" y="1076"/>
                    <a:pt x="2256" y="1070"/>
                  </a:cubicBezTo>
                  <a:cubicBezTo>
                    <a:pt x="2256" y="1070"/>
                    <a:pt x="2255" y="1070"/>
                    <a:pt x="2254" y="1070"/>
                  </a:cubicBezTo>
                  <a:cubicBezTo>
                    <a:pt x="2251" y="1070"/>
                    <a:pt x="2246" y="1071"/>
                    <a:pt x="2246" y="1072"/>
                  </a:cubicBezTo>
                  <a:cubicBezTo>
                    <a:pt x="2244" y="1069"/>
                    <a:pt x="2247" y="1066"/>
                    <a:pt x="2247" y="1065"/>
                  </a:cubicBezTo>
                  <a:cubicBezTo>
                    <a:pt x="2247" y="1062"/>
                    <a:pt x="2240" y="1058"/>
                    <a:pt x="2237" y="1056"/>
                  </a:cubicBezTo>
                  <a:cubicBezTo>
                    <a:pt x="2234" y="1054"/>
                    <a:pt x="2217" y="1042"/>
                    <a:pt x="2224" y="1042"/>
                  </a:cubicBezTo>
                  <a:cubicBezTo>
                    <a:pt x="2231" y="1041"/>
                    <a:pt x="2212" y="1033"/>
                    <a:pt x="2209" y="1030"/>
                  </a:cubicBezTo>
                  <a:cubicBezTo>
                    <a:pt x="2200" y="1023"/>
                    <a:pt x="2210" y="1017"/>
                    <a:pt x="2200" y="1014"/>
                  </a:cubicBezTo>
                  <a:close/>
                </a:path>
              </a:pathLst>
            </a:custGeom>
            <a:solidFill>
              <a:srgbClr val="A85E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7"/>
            <p:cNvSpPr/>
            <p:nvPr/>
          </p:nvSpPr>
          <p:spPr>
            <a:xfrm>
              <a:off x="7167574" y="2641693"/>
              <a:ext cx="484305" cy="253472"/>
            </a:xfrm>
            <a:custGeom>
              <a:rect b="b" l="l" r="r" t="t"/>
              <a:pathLst>
                <a:path extrusionOk="0" h="1422" w="2717">
                  <a:moveTo>
                    <a:pt x="335" y="87"/>
                  </a:moveTo>
                  <a:cubicBezTo>
                    <a:pt x="335" y="87"/>
                    <a:pt x="335" y="87"/>
                    <a:pt x="335" y="87"/>
                  </a:cubicBezTo>
                  <a:lnTo>
                    <a:pt x="335" y="87"/>
                  </a:lnTo>
                  <a:cubicBezTo>
                    <a:pt x="335" y="87"/>
                    <a:pt x="335" y="87"/>
                    <a:pt x="335" y="87"/>
                  </a:cubicBezTo>
                  <a:close/>
                  <a:moveTo>
                    <a:pt x="283" y="97"/>
                  </a:moveTo>
                  <a:cubicBezTo>
                    <a:pt x="282" y="97"/>
                    <a:pt x="282" y="97"/>
                    <a:pt x="282" y="97"/>
                  </a:cubicBezTo>
                  <a:cubicBezTo>
                    <a:pt x="285" y="100"/>
                    <a:pt x="290" y="101"/>
                    <a:pt x="296" y="102"/>
                  </a:cubicBezTo>
                  <a:cubicBezTo>
                    <a:pt x="296" y="101"/>
                    <a:pt x="296" y="100"/>
                    <a:pt x="290" y="99"/>
                  </a:cubicBezTo>
                  <a:cubicBezTo>
                    <a:pt x="290" y="99"/>
                    <a:pt x="284" y="97"/>
                    <a:pt x="283" y="97"/>
                  </a:cubicBezTo>
                  <a:close/>
                  <a:moveTo>
                    <a:pt x="400" y="114"/>
                  </a:moveTo>
                  <a:lnTo>
                    <a:pt x="416" y="118"/>
                  </a:lnTo>
                  <a:cubicBezTo>
                    <a:pt x="416" y="119"/>
                    <a:pt x="416" y="120"/>
                    <a:pt x="415" y="120"/>
                  </a:cubicBezTo>
                  <a:cubicBezTo>
                    <a:pt x="414" y="120"/>
                    <a:pt x="413" y="119"/>
                    <a:pt x="411" y="119"/>
                  </a:cubicBezTo>
                  <a:cubicBezTo>
                    <a:pt x="406" y="117"/>
                    <a:pt x="399" y="116"/>
                    <a:pt x="400" y="114"/>
                  </a:cubicBezTo>
                  <a:close/>
                  <a:moveTo>
                    <a:pt x="604" y="159"/>
                  </a:moveTo>
                  <a:cubicBezTo>
                    <a:pt x="604" y="159"/>
                    <a:pt x="604" y="159"/>
                    <a:pt x="604" y="159"/>
                  </a:cubicBezTo>
                  <a:lnTo>
                    <a:pt x="604" y="159"/>
                  </a:lnTo>
                  <a:cubicBezTo>
                    <a:pt x="604" y="159"/>
                    <a:pt x="604" y="159"/>
                    <a:pt x="604" y="159"/>
                  </a:cubicBezTo>
                  <a:close/>
                  <a:moveTo>
                    <a:pt x="617" y="171"/>
                  </a:moveTo>
                  <a:cubicBezTo>
                    <a:pt x="617" y="172"/>
                    <a:pt x="616" y="174"/>
                    <a:pt x="614" y="174"/>
                  </a:cubicBezTo>
                  <a:cubicBezTo>
                    <a:pt x="613" y="174"/>
                    <a:pt x="612" y="174"/>
                    <a:pt x="611" y="173"/>
                  </a:cubicBezTo>
                  <a:lnTo>
                    <a:pt x="611" y="173"/>
                  </a:lnTo>
                  <a:cubicBezTo>
                    <a:pt x="611" y="173"/>
                    <a:pt x="611" y="173"/>
                    <a:pt x="611" y="173"/>
                  </a:cubicBezTo>
                  <a:lnTo>
                    <a:pt x="611" y="173"/>
                  </a:lnTo>
                  <a:cubicBezTo>
                    <a:pt x="611" y="173"/>
                    <a:pt x="611" y="173"/>
                    <a:pt x="611" y="173"/>
                  </a:cubicBezTo>
                  <a:cubicBezTo>
                    <a:pt x="611" y="173"/>
                    <a:pt x="611" y="173"/>
                    <a:pt x="611" y="173"/>
                  </a:cubicBezTo>
                  <a:lnTo>
                    <a:pt x="611" y="173"/>
                  </a:lnTo>
                  <a:cubicBezTo>
                    <a:pt x="611" y="173"/>
                    <a:pt x="610" y="173"/>
                    <a:pt x="610" y="173"/>
                  </a:cubicBezTo>
                  <a:lnTo>
                    <a:pt x="610" y="173"/>
                  </a:lnTo>
                  <a:cubicBezTo>
                    <a:pt x="610" y="173"/>
                    <a:pt x="609" y="173"/>
                    <a:pt x="609" y="173"/>
                  </a:cubicBezTo>
                  <a:cubicBezTo>
                    <a:pt x="605" y="173"/>
                    <a:pt x="603" y="171"/>
                    <a:pt x="607" y="171"/>
                  </a:cubicBezTo>
                  <a:cubicBezTo>
                    <a:pt x="611" y="171"/>
                    <a:pt x="614" y="171"/>
                    <a:pt x="617" y="171"/>
                  </a:cubicBezTo>
                  <a:close/>
                  <a:moveTo>
                    <a:pt x="625" y="182"/>
                  </a:moveTo>
                  <a:lnTo>
                    <a:pt x="625" y="182"/>
                  </a:lnTo>
                  <a:cubicBezTo>
                    <a:pt x="625" y="182"/>
                    <a:pt x="625" y="182"/>
                    <a:pt x="625" y="182"/>
                  </a:cubicBezTo>
                  <a:cubicBezTo>
                    <a:pt x="625" y="182"/>
                    <a:pt x="625" y="182"/>
                    <a:pt x="625" y="182"/>
                  </a:cubicBezTo>
                  <a:close/>
                  <a:moveTo>
                    <a:pt x="143" y="203"/>
                  </a:moveTo>
                  <a:cubicBezTo>
                    <a:pt x="142" y="203"/>
                    <a:pt x="142" y="205"/>
                    <a:pt x="145" y="209"/>
                  </a:cubicBezTo>
                  <a:cubicBezTo>
                    <a:pt x="147" y="211"/>
                    <a:pt x="148" y="212"/>
                    <a:pt x="149" y="212"/>
                  </a:cubicBezTo>
                  <a:cubicBezTo>
                    <a:pt x="151" y="212"/>
                    <a:pt x="151" y="209"/>
                    <a:pt x="148" y="206"/>
                  </a:cubicBezTo>
                  <a:cubicBezTo>
                    <a:pt x="146" y="204"/>
                    <a:pt x="144" y="203"/>
                    <a:pt x="143" y="203"/>
                  </a:cubicBezTo>
                  <a:close/>
                  <a:moveTo>
                    <a:pt x="755" y="210"/>
                  </a:moveTo>
                  <a:cubicBezTo>
                    <a:pt x="756" y="210"/>
                    <a:pt x="757" y="210"/>
                    <a:pt x="759" y="211"/>
                  </a:cubicBezTo>
                  <a:cubicBezTo>
                    <a:pt x="765" y="212"/>
                    <a:pt x="765" y="215"/>
                    <a:pt x="761" y="215"/>
                  </a:cubicBezTo>
                  <a:cubicBezTo>
                    <a:pt x="760" y="215"/>
                    <a:pt x="759" y="215"/>
                    <a:pt x="757" y="214"/>
                  </a:cubicBezTo>
                  <a:cubicBezTo>
                    <a:pt x="755" y="213"/>
                    <a:pt x="752" y="210"/>
                    <a:pt x="755" y="210"/>
                  </a:cubicBezTo>
                  <a:close/>
                  <a:moveTo>
                    <a:pt x="825" y="220"/>
                  </a:moveTo>
                  <a:cubicBezTo>
                    <a:pt x="825" y="220"/>
                    <a:pt x="825" y="220"/>
                    <a:pt x="825" y="221"/>
                  </a:cubicBezTo>
                  <a:lnTo>
                    <a:pt x="825" y="221"/>
                  </a:lnTo>
                  <a:lnTo>
                    <a:pt x="825" y="220"/>
                  </a:lnTo>
                  <a:close/>
                  <a:moveTo>
                    <a:pt x="166" y="227"/>
                  </a:moveTo>
                  <a:cubicBezTo>
                    <a:pt x="165" y="227"/>
                    <a:pt x="165" y="227"/>
                    <a:pt x="165" y="228"/>
                  </a:cubicBezTo>
                  <a:cubicBezTo>
                    <a:pt x="168" y="232"/>
                    <a:pt x="171" y="235"/>
                    <a:pt x="172" y="235"/>
                  </a:cubicBezTo>
                  <a:cubicBezTo>
                    <a:pt x="173" y="235"/>
                    <a:pt x="173" y="233"/>
                    <a:pt x="172" y="230"/>
                  </a:cubicBezTo>
                  <a:cubicBezTo>
                    <a:pt x="169" y="229"/>
                    <a:pt x="167" y="227"/>
                    <a:pt x="166" y="227"/>
                  </a:cubicBezTo>
                  <a:close/>
                  <a:moveTo>
                    <a:pt x="186" y="275"/>
                  </a:moveTo>
                  <a:cubicBezTo>
                    <a:pt x="186" y="275"/>
                    <a:pt x="186" y="275"/>
                    <a:pt x="186" y="275"/>
                  </a:cubicBezTo>
                  <a:cubicBezTo>
                    <a:pt x="186" y="275"/>
                    <a:pt x="186" y="275"/>
                    <a:pt x="186" y="275"/>
                  </a:cubicBezTo>
                  <a:close/>
                  <a:moveTo>
                    <a:pt x="196" y="273"/>
                  </a:moveTo>
                  <a:lnTo>
                    <a:pt x="200" y="277"/>
                  </a:lnTo>
                  <a:lnTo>
                    <a:pt x="201" y="282"/>
                  </a:lnTo>
                  <a:cubicBezTo>
                    <a:pt x="198" y="278"/>
                    <a:pt x="193" y="274"/>
                    <a:pt x="196" y="273"/>
                  </a:cubicBezTo>
                  <a:close/>
                  <a:moveTo>
                    <a:pt x="259" y="336"/>
                  </a:moveTo>
                  <a:cubicBezTo>
                    <a:pt x="259" y="337"/>
                    <a:pt x="259" y="337"/>
                    <a:pt x="259" y="337"/>
                  </a:cubicBezTo>
                  <a:lnTo>
                    <a:pt x="259" y="337"/>
                  </a:lnTo>
                  <a:cubicBezTo>
                    <a:pt x="259" y="337"/>
                    <a:pt x="259" y="337"/>
                    <a:pt x="259" y="336"/>
                  </a:cubicBezTo>
                  <a:close/>
                  <a:moveTo>
                    <a:pt x="1443" y="401"/>
                  </a:moveTo>
                  <a:lnTo>
                    <a:pt x="1443" y="401"/>
                  </a:lnTo>
                  <a:cubicBezTo>
                    <a:pt x="1441" y="405"/>
                    <a:pt x="1445" y="407"/>
                    <a:pt x="1448" y="407"/>
                  </a:cubicBezTo>
                  <a:cubicBezTo>
                    <a:pt x="1452" y="407"/>
                    <a:pt x="1455" y="405"/>
                    <a:pt x="1448" y="403"/>
                  </a:cubicBezTo>
                  <a:cubicBezTo>
                    <a:pt x="1446" y="402"/>
                    <a:pt x="1444" y="402"/>
                    <a:pt x="1443" y="401"/>
                  </a:cubicBezTo>
                  <a:close/>
                  <a:moveTo>
                    <a:pt x="1580" y="455"/>
                  </a:moveTo>
                  <a:lnTo>
                    <a:pt x="1580" y="455"/>
                  </a:lnTo>
                  <a:cubicBezTo>
                    <a:pt x="1588" y="457"/>
                    <a:pt x="1590" y="459"/>
                    <a:pt x="1589" y="462"/>
                  </a:cubicBezTo>
                  <a:lnTo>
                    <a:pt x="1583" y="460"/>
                  </a:lnTo>
                  <a:cubicBezTo>
                    <a:pt x="1582" y="459"/>
                    <a:pt x="1579" y="456"/>
                    <a:pt x="1580" y="455"/>
                  </a:cubicBezTo>
                  <a:close/>
                  <a:moveTo>
                    <a:pt x="406" y="496"/>
                  </a:moveTo>
                  <a:lnTo>
                    <a:pt x="406" y="496"/>
                  </a:lnTo>
                  <a:cubicBezTo>
                    <a:pt x="405" y="496"/>
                    <a:pt x="405" y="496"/>
                    <a:pt x="405" y="497"/>
                  </a:cubicBezTo>
                  <a:lnTo>
                    <a:pt x="405" y="497"/>
                  </a:lnTo>
                  <a:cubicBezTo>
                    <a:pt x="405" y="496"/>
                    <a:pt x="406" y="496"/>
                    <a:pt x="406" y="496"/>
                  </a:cubicBezTo>
                  <a:close/>
                  <a:moveTo>
                    <a:pt x="545" y="679"/>
                  </a:moveTo>
                  <a:cubicBezTo>
                    <a:pt x="545" y="679"/>
                    <a:pt x="544" y="679"/>
                    <a:pt x="544" y="679"/>
                  </a:cubicBezTo>
                  <a:cubicBezTo>
                    <a:pt x="544" y="679"/>
                    <a:pt x="545" y="679"/>
                    <a:pt x="545" y="679"/>
                  </a:cubicBezTo>
                  <a:close/>
                  <a:moveTo>
                    <a:pt x="606" y="747"/>
                  </a:moveTo>
                  <a:cubicBezTo>
                    <a:pt x="606" y="747"/>
                    <a:pt x="607" y="748"/>
                    <a:pt x="607" y="749"/>
                  </a:cubicBezTo>
                  <a:lnTo>
                    <a:pt x="607" y="749"/>
                  </a:lnTo>
                  <a:cubicBezTo>
                    <a:pt x="607" y="748"/>
                    <a:pt x="607" y="748"/>
                    <a:pt x="606" y="747"/>
                  </a:cubicBezTo>
                  <a:close/>
                  <a:moveTo>
                    <a:pt x="607" y="749"/>
                  </a:moveTo>
                  <a:cubicBezTo>
                    <a:pt x="607" y="749"/>
                    <a:pt x="607" y="749"/>
                    <a:pt x="607" y="749"/>
                  </a:cubicBezTo>
                  <a:cubicBezTo>
                    <a:pt x="607" y="749"/>
                    <a:pt x="607" y="749"/>
                    <a:pt x="607" y="749"/>
                  </a:cubicBezTo>
                  <a:lnTo>
                    <a:pt x="607" y="749"/>
                  </a:lnTo>
                  <a:cubicBezTo>
                    <a:pt x="607" y="750"/>
                    <a:pt x="608" y="750"/>
                    <a:pt x="608" y="750"/>
                  </a:cubicBezTo>
                  <a:cubicBezTo>
                    <a:pt x="608" y="750"/>
                    <a:pt x="607" y="749"/>
                    <a:pt x="607" y="749"/>
                  </a:cubicBezTo>
                  <a:close/>
                  <a:moveTo>
                    <a:pt x="708" y="862"/>
                  </a:moveTo>
                  <a:cubicBezTo>
                    <a:pt x="708" y="862"/>
                    <a:pt x="707" y="862"/>
                    <a:pt x="706" y="863"/>
                  </a:cubicBezTo>
                  <a:lnTo>
                    <a:pt x="709" y="867"/>
                  </a:lnTo>
                  <a:cubicBezTo>
                    <a:pt x="712" y="869"/>
                    <a:pt x="714" y="870"/>
                    <a:pt x="716" y="872"/>
                  </a:cubicBezTo>
                  <a:cubicBezTo>
                    <a:pt x="712" y="865"/>
                    <a:pt x="711" y="862"/>
                    <a:pt x="708" y="862"/>
                  </a:cubicBezTo>
                  <a:close/>
                  <a:moveTo>
                    <a:pt x="482" y="581"/>
                  </a:moveTo>
                  <a:cubicBezTo>
                    <a:pt x="478" y="584"/>
                    <a:pt x="485" y="601"/>
                    <a:pt x="488" y="608"/>
                  </a:cubicBezTo>
                  <a:cubicBezTo>
                    <a:pt x="488" y="609"/>
                    <a:pt x="493" y="621"/>
                    <a:pt x="494" y="621"/>
                  </a:cubicBezTo>
                  <a:cubicBezTo>
                    <a:pt x="495" y="621"/>
                    <a:pt x="495" y="621"/>
                    <a:pt x="495" y="621"/>
                  </a:cubicBezTo>
                  <a:cubicBezTo>
                    <a:pt x="498" y="623"/>
                    <a:pt x="500" y="625"/>
                    <a:pt x="503" y="629"/>
                  </a:cubicBezTo>
                  <a:cubicBezTo>
                    <a:pt x="506" y="635"/>
                    <a:pt x="510" y="643"/>
                    <a:pt x="517" y="648"/>
                  </a:cubicBezTo>
                  <a:cubicBezTo>
                    <a:pt x="523" y="652"/>
                    <a:pt x="524" y="651"/>
                    <a:pt x="527" y="658"/>
                  </a:cubicBezTo>
                  <a:cubicBezTo>
                    <a:pt x="533" y="665"/>
                    <a:pt x="549" y="674"/>
                    <a:pt x="545" y="679"/>
                  </a:cubicBezTo>
                  <a:lnTo>
                    <a:pt x="545" y="679"/>
                  </a:lnTo>
                  <a:cubicBezTo>
                    <a:pt x="545" y="678"/>
                    <a:pt x="545" y="678"/>
                    <a:pt x="546" y="678"/>
                  </a:cubicBezTo>
                  <a:cubicBezTo>
                    <a:pt x="550" y="678"/>
                    <a:pt x="560" y="693"/>
                    <a:pt x="565" y="698"/>
                  </a:cubicBezTo>
                  <a:cubicBezTo>
                    <a:pt x="567" y="700"/>
                    <a:pt x="568" y="700"/>
                    <a:pt x="568" y="700"/>
                  </a:cubicBezTo>
                  <a:cubicBezTo>
                    <a:pt x="569" y="700"/>
                    <a:pt x="569" y="699"/>
                    <a:pt x="570" y="699"/>
                  </a:cubicBezTo>
                  <a:cubicBezTo>
                    <a:pt x="570" y="699"/>
                    <a:pt x="571" y="700"/>
                    <a:pt x="572" y="701"/>
                  </a:cubicBezTo>
                  <a:cubicBezTo>
                    <a:pt x="577" y="703"/>
                    <a:pt x="576" y="708"/>
                    <a:pt x="575" y="709"/>
                  </a:cubicBezTo>
                  <a:cubicBezTo>
                    <a:pt x="571" y="714"/>
                    <a:pt x="583" y="720"/>
                    <a:pt x="589" y="725"/>
                  </a:cubicBezTo>
                  <a:cubicBezTo>
                    <a:pt x="591" y="728"/>
                    <a:pt x="602" y="742"/>
                    <a:pt x="606" y="747"/>
                  </a:cubicBezTo>
                  <a:lnTo>
                    <a:pt x="606" y="747"/>
                  </a:lnTo>
                  <a:cubicBezTo>
                    <a:pt x="606" y="747"/>
                    <a:pt x="606" y="747"/>
                    <a:pt x="606" y="747"/>
                  </a:cubicBezTo>
                  <a:lnTo>
                    <a:pt x="606" y="747"/>
                  </a:lnTo>
                  <a:cubicBezTo>
                    <a:pt x="606" y="747"/>
                    <a:pt x="607" y="747"/>
                    <a:pt x="607" y="748"/>
                  </a:cubicBezTo>
                  <a:cubicBezTo>
                    <a:pt x="610" y="749"/>
                    <a:pt x="613" y="752"/>
                    <a:pt x="615" y="755"/>
                  </a:cubicBezTo>
                  <a:cubicBezTo>
                    <a:pt x="618" y="757"/>
                    <a:pt x="623" y="763"/>
                    <a:pt x="625" y="767"/>
                  </a:cubicBezTo>
                  <a:cubicBezTo>
                    <a:pt x="626" y="770"/>
                    <a:pt x="624" y="770"/>
                    <a:pt x="629" y="775"/>
                  </a:cubicBezTo>
                  <a:cubicBezTo>
                    <a:pt x="633" y="778"/>
                    <a:pt x="636" y="777"/>
                    <a:pt x="639" y="779"/>
                  </a:cubicBezTo>
                  <a:cubicBezTo>
                    <a:pt x="644" y="784"/>
                    <a:pt x="648" y="793"/>
                    <a:pt x="652" y="798"/>
                  </a:cubicBezTo>
                  <a:cubicBezTo>
                    <a:pt x="655" y="804"/>
                    <a:pt x="660" y="810"/>
                    <a:pt x="665" y="815"/>
                  </a:cubicBezTo>
                  <a:cubicBezTo>
                    <a:pt x="669" y="821"/>
                    <a:pt x="675" y="825"/>
                    <a:pt x="681" y="830"/>
                  </a:cubicBezTo>
                  <a:cubicBezTo>
                    <a:pt x="683" y="832"/>
                    <a:pt x="689" y="834"/>
                    <a:pt x="692" y="837"/>
                  </a:cubicBezTo>
                  <a:cubicBezTo>
                    <a:pt x="692" y="836"/>
                    <a:pt x="691" y="836"/>
                    <a:pt x="689" y="836"/>
                  </a:cubicBezTo>
                  <a:cubicBezTo>
                    <a:pt x="688" y="836"/>
                    <a:pt x="686" y="837"/>
                    <a:pt x="687" y="838"/>
                  </a:cubicBezTo>
                  <a:cubicBezTo>
                    <a:pt x="687" y="839"/>
                    <a:pt x="695" y="849"/>
                    <a:pt x="698" y="851"/>
                  </a:cubicBezTo>
                  <a:cubicBezTo>
                    <a:pt x="702" y="854"/>
                    <a:pt x="702" y="851"/>
                    <a:pt x="706" y="856"/>
                  </a:cubicBezTo>
                  <a:cubicBezTo>
                    <a:pt x="710" y="859"/>
                    <a:pt x="712" y="863"/>
                    <a:pt x="717" y="868"/>
                  </a:cubicBezTo>
                  <a:cubicBezTo>
                    <a:pt x="730" y="880"/>
                    <a:pt x="732" y="882"/>
                    <a:pt x="746" y="884"/>
                  </a:cubicBezTo>
                  <a:cubicBezTo>
                    <a:pt x="752" y="884"/>
                    <a:pt x="758" y="886"/>
                    <a:pt x="766" y="887"/>
                  </a:cubicBezTo>
                  <a:cubicBezTo>
                    <a:pt x="767" y="888"/>
                    <a:pt x="767" y="888"/>
                    <a:pt x="767" y="888"/>
                  </a:cubicBezTo>
                  <a:cubicBezTo>
                    <a:pt x="769" y="888"/>
                    <a:pt x="771" y="886"/>
                    <a:pt x="774" y="886"/>
                  </a:cubicBezTo>
                  <a:cubicBezTo>
                    <a:pt x="776" y="886"/>
                    <a:pt x="777" y="887"/>
                    <a:pt x="779" y="887"/>
                  </a:cubicBezTo>
                  <a:cubicBezTo>
                    <a:pt x="779" y="888"/>
                    <a:pt x="773" y="892"/>
                    <a:pt x="781" y="893"/>
                  </a:cubicBezTo>
                  <a:cubicBezTo>
                    <a:pt x="782" y="893"/>
                    <a:pt x="783" y="893"/>
                    <a:pt x="784" y="893"/>
                  </a:cubicBezTo>
                  <a:cubicBezTo>
                    <a:pt x="788" y="893"/>
                    <a:pt x="792" y="892"/>
                    <a:pt x="795" y="892"/>
                  </a:cubicBezTo>
                  <a:cubicBezTo>
                    <a:pt x="785" y="893"/>
                    <a:pt x="807" y="897"/>
                    <a:pt x="812" y="899"/>
                  </a:cubicBezTo>
                  <a:cubicBezTo>
                    <a:pt x="819" y="901"/>
                    <a:pt x="811" y="903"/>
                    <a:pt x="819" y="905"/>
                  </a:cubicBezTo>
                  <a:cubicBezTo>
                    <a:pt x="820" y="905"/>
                    <a:pt x="821" y="905"/>
                    <a:pt x="822" y="905"/>
                  </a:cubicBezTo>
                  <a:cubicBezTo>
                    <a:pt x="829" y="905"/>
                    <a:pt x="830" y="898"/>
                    <a:pt x="821" y="895"/>
                  </a:cubicBezTo>
                  <a:lnTo>
                    <a:pt x="821" y="895"/>
                  </a:lnTo>
                  <a:lnTo>
                    <a:pt x="828" y="897"/>
                  </a:lnTo>
                  <a:cubicBezTo>
                    <a:pt x="830" y="897"/>
                    <a:pt x="832" y="898"/>
                    <a:pt x="834" y="898"/>
                  </a:cubicBezTo>
                  <a:cubicBezTo>
                    <a:pt x="839" y="898"/>
                    <a:pt x="843" y="896"/>
                    <a:pt x="835" y="894"/>
                  </a:cubicBezTo>
                  <a:cubicBezTo>
                    <a:pt x="828" y="891"/>
                    <a:pt x="819" y="889"/>
                    <a:pt x="812" y="887"/>
                  </a:cubicBezTo>
                  <a:cubicBezTo>
                    <a:pt x="807" y="886"/>
                    <a:pt x="804" y="886"/>
                    <a:pt x="802" y="886"/>
                  </a:cubicBezTo>
                  <a:cubicBezTo>
                    <a:pt x="800" y="886"/>
                    <a:pt x="798" y="886"/>
                    <a:pt x="796" y="887"/>
                  </a:cubicBezTo>
                  <a:cubicBezTo>
                    <a:pt x="795" y="887"/>
                    <a:pt x="794" y="887"/>
                    <a:pt x="794" y="887"/>
                  </a:cubicBezTo>
                  <a:cubicBezTo>
                    <a:pt x="790" y="887"/>
                    <a:pt x="785" y="885"/>
                    <a:pt x="782" y="885"/>
                  </a:cubicBezTo>
                  <a:cubicBezTo>
                    <a:pt x="781" y="885"/>
                    <a:pt x="780" y="885"/>
                    <a:pt x="779" y="887"/>
                  </a:cubicBezTo>
                  <a:cubicBezTo>
                    <a:pt x="781" y="881"/>
                    <a:pt x="760" y="875"/>
                    <a:pt x="751" y="873"/>
                  </a:cubicBezTo>
                  <a:cubicBezTo>
                    <a:pt x="749" y="871"/>
                    <a:pt x="743" y="869"/>
                    <a:pt x="740" y="867"/>
                  </a:cubicBezTo>
                  <a:cubicBezTo>
                    <a:pt x="741" y="865"/>
                    <a:pt x="737" y="862"/>
                    <a:pt x="732" y="859"/>
                  </a:cubicBezTo>
                  <a:lnTo>
                    <a:pt x="730" y="863"/>
                  </a:lnTo>
                  <a:cubicBezTo>
                    <a:pt x="723" y="859"/>
                    <a:pt x="726" y="856"/>
                    <a:pt x="719" y="850"/>
                  </a:cubicBezTo>
                  <a:cubicBezTo>
                    <a:pt x="714" y="846"/>
                    <a:pt x="708" y="840"/>
                    <a:pt x="703" y="839"/>
                  </a:cubicBezTo>
                  <a:cubicBezTo>
                    <a:pt x="702" y="839"/>
                    <a:pt x="702" y="839"/>
                    <a:pt x="701" y="839"/>
                  </a:cubicBezTo>
                  <a:cubicBezTo>
                    <a:pt x="701" y="839"/>
                    <a:pt x="701" y="839"/>
                    <a:pt x="700" y="837"/>
                  </a:cubicBezTo>
                  <a:cubicBezTo>
                    <a:pt x="697" y="834"/>
                    <a:pt x="695" y="831"/>
                    <a:pt x="693" y="828"/>
                  </a:cubicBezTo>
                  <a:cubicBezTo>
                    <a:pt x="689" y="822"/>
                    <a:pt x="686" y="814"/>
                    <a:pt x="680" y="810"/>
                  </a:cubicBezTo>
                  <a:cubicBezTo>
                    <a:pt x="674" y="806"/>
                    <a:pt x="666" y="799"/>
                    <a:pt x="661" y="792"/>
                  </a:cubicBezTo>
                  <a:cubicBezTo>
                    <a:pt x="659" y="789"/>
                    <a:pt x="660" y="783"/>
                    <a:pt x="656" y="781"/>
                  </a:cubicBezTo>
                  <a:cubicBezTo>
                    <a:pt x="655" y="780"/>
                    <a:pt x="654" y="780"/>
                    <a:pt x="653" y="780"/>
                  </a:cubicBezTo>
                  <a:cubicBezTo>
                    <a:pt x="651" y="780"/>
                    <a:pt x="652" y="784"/>
                    <a:pt x="650" y="784"/>
                  </a:cubicBezTo>
                  <a:cubicBezTo>
                    <a:pt x="649" y="784"/>
                    <a:pt x="648" y="782"/>
                    <a:pt x="645" y="779"/>
                  </a:cubicBezTo>
                  <a:cubicBezTo>
                    <a:pt x="636" y="769"/>
                    <a:pt x="654" y="777"/>
                    <a:pt x="645" y="765"/>
                  </a:cubicBezTo>
                  <a:cubicBezTo>
                    <a:pt x="643" y="763"/>
                    <a:pt x="642" y="763"/>
                    <a:pt x="641" y="763"/>
                  </a:cubicBezTo>
                  <a:cubicBezTo>
                    <a:pt x="640" y="763"/>
                    <a:pt x="639" y="764"/>
                    <a:pt x="638" y="764"/>
                  </a:cubicBezTo>
                  <a:cubicBezTo>
                    <a:pt x="638" y="764"/>
                    <a:pt x="637" y="763"/>
                    <a:pt x="636" y="763"/>
                  </a:cubicBezTo>
                  <a:cubicBezTo>
                    <a:pt x="629" y="756"/>
                    <a:pt x="622" y="747"/>
                    <a:pt x="617" y="740"/>
                  </a:cubicBezTo>
                  <a:cubicBezTo>
                    <a:pt x="605" y="724"/>
                    <a:pt x="591" y="703"/>
                    <a:pt x="577" y="689"/>
                  </a:cubicBezTo>
                  <a:cubicBezTo>
                    <a:pt x="571" y="685"/>
                    <a:pt x="570" y="686"/>
                    <a:pt x="565" y="683"/>
                  </a:cubicBezTo>
                  <a:cubicBezTo>
                    <a:pt x="556" y="677"/>
                    <a:pt x="564" y="680"/>
                    <a:pt x="563" y="676"/>
                  </a:cubicBezTo>
                  <a:cubicBezTo>
                    <a:pt x="561" y="673"/>
                    <a:pt x="551" y="663"/>
                    <a:pt x="547" y="661"/>
                  </a:cubicBezTo>
                  <a:cubicBezTo>
                    <a:pt x="540" y="660"/>
                    <a:pt x="541" y="659"/>
                    <a:pt x="541" y="653"/>
                  </a:cubicBezTo>
                  <a:cubicBezTo>
                    <a:pt x="541" y="653"/>
                    <a:pt x="538" y="652"/>
                    <a:pt x="535" y="652"/>
                  </a:cubicBezTo>
                  <a:cubicBezTo>
                    <a:pt x="532" y="652"/>
                    <a:pt x="530" y="653"/>
                    <a:pt x="530" y="653"/>
                  </a:cubicBezTo>
                  <a:lnTo>
                    <a:pt x="530" y="653"/>
                  </a:lnTo>
                  <a:cubicBezTo>
                    <a:pt x="528" y="650"/>
                    <a:pt x="530" y="647"/>
                    <a:pt x="530" y="646"/>
                  </a:cubicBezTo>
                  <a:cubicBezTo>
                    <a:pt x="530" y="642"/>
                    <a:pt x="523" y="637"/>
                    <a:pt x="521" y="634"/>
                  </a:cubicBezTo>
                  <a:cubicBezTo>
                    <a:pt x="517" y="632"/>
                    <a:pt x="500" y="617"/>
                    <a:pt x="506" y="617"/>
                  </a:cubicBezTo>
                  <a:cubicBezTo>
                    <a:pt x="506" y="617"/>
                    <a:pt x="506" y="617"/>
                    <a:pt x="506" y="617"/>
                  </a:cubicBezTo>
                  <a:cubicBezTo>
                    <a:pt x="506" y="617"/>
                    <a:pt x="506" y="617"/>
                    <a:pt x="507" y="617"/>
                  </a:cubicBezTo>
                  <a:cubicBezTo>
                    <a:pt x="513" y="617"/>
                    <a:pt x="495" y="604"/>
                    <a:pt x="491" y="601"/>
                  </a:cubicBezTo>
                  <a:cubicBezTo>
                    <a:pt x="482" y="592"/>
                    <a:pt x="493" y="587"/>
                    <a:pt x="482" y="581"/>
                  </a:cubicBezTo>
                  <a:close/>
                  <a:moveTo>
                    <a:pt x="904" y="917"/>
                  </a:moveTo>
                  <a:cubicBezTo>
                    <a:pt x="905" y="917"/>
                    <a:pt x="906" y="917"/>
                    <a:pt x="907" y="917"/>
                  </a:cubicBezTo>
                  <a:cubicBezTo>
                    <a:pt x="910" y="919"/>
                    <a:pt x="913" y="922"/>
                    <a:pt x="910" y="922"/>
                  </a:cubicBezTo>
                  <a:cubicBezTo>
                    <a:pt x="909" y="922"/>
                    <a:pt x="908" y="922"/>
                    <a:pt x="906" y="921"/>
                  </a:cubicBezTo>
                  <a:cubicBezTo>
                    <a:pt x="900" y="919"/>
                    <a:pt x="900" y="917"/>
                    <a:pt x="904" y="917"/>
                  </a:cubicBezTo>
                  <a:close/>
                  <a:moveTo>
                    <a:pt x="1090" y="963"/>
                  </a:moveTo>
                  <a:cubicBezTo>
                    <a:pt x="1092" y="963"/>
                    <a:pt x="1094" y="964"/>
                    <a:pt x="1098" y="966"/>
                  </a:cubicBezTo>
                  <a:cubicBezTo>
                    <a:pt x="1100" y="968"/>
                    <a:pt x="1102" y="969"/>
                    <a:pt x="1101" y="971"/>
                  </a:cubicBezTo>
                  <a:cubicBezTo>
                    <a:pt x="1101" y="972"/>
                    <a:pt x="1100" y="972"/>
                    <a:pt x="1098" y="972"/>
                  </a:cubicBezTo>
                  <a:cubicBezTo>
                    <a:pt x="1096" y="972"/>
                    <a:pt x="1093" y="972"/>
                    <a:pt x="1091" y="970"/>
                  </a:cubicBezTo>
                  <a:cubicBezTo>
                    <a:pt x="1087" y="967"/>
                    <a:pt x="1086" y="963"/>
                    <a:pt x="1090" y="963"/>
                  </a:cubicBezTo>
                  <a:close/>
                  <a:moveTo>
                    <a:pt x="1183" y="986"/>
                  </a:moveTo>
                  <a:cubicBezTo>
                    <a:pt x="1183" y="986"/>
                    <a:pt x="1183" y="986"/>
                    <a:pt x="1183" y="987"/>
                  </a:cubicBezTo>
                  <a:lnTo>
                    <a:pt x="1183" y="987"/>
                  </a:lnTo>
                  <a:cubicBezTo>
                    <a:pt x="1183" y="986"/>
                    <a:pt x="1183" y="986"/>
                    <a:pt x="1183" y="986"/>
                  </a:cubicBezTo>
                  <a:close/>
                  <a:moveTo>
                    <a:pt x="1258" y="1008"/>
                  </a:moveTo>
                  <a:cubicBezTo>
                    <a:pt x="1257" y="1008"/>
                    <a:pt x="1256" y="1009"/>
                    <a:pt x="1255" y="1011"/>
                  </a:cubicBezTo>
                  <a:lnTo>
                    <a:pt x="1260" y="1012"/>
                  </a:lnTo>
                  <a:lnTo>
                    <a:pt x="1267" y="1012"/>
                  </a:lnTo>
                  <a:cubicBezTo>
                    <a:pt x="1263" y="1009"/>
                    <a:pt x="1260" y="1008"/>
                    <a:pt x="1258" y="1008"/>
                  </a:cubicBezTo>
                  <a:close/>
                  <a:moveTo>
                    <a:pt x="1572" y="1103"/>
                  </a:moveTo>
                  <a:cubicBezTo>
                    <a:pt x="1573" y="1103"/>
                    <a:pt x="1574" y="1103"/>
                    <a:pt x="1575" y="1103"/>
                  </a:cubicBezTo>
                  <a:cubicBezTo>
                    <a:pt x="1578" y="1105"/>
                    <a:pt x="1581" y="1108"/>
                    <a:pt x="1577" y="1108"/>
                  </a:cubicBezTo>
                  <a:cubicBezTo>
                    <a:pt x="1577" y="1108"/>
                    <a:pt x="1575" y="1108"/>
                    <a:pt x="1574" y="1107"/>
                  </a:cubicBezTo>
                  <a:cubicBezTo>
                    <a:pt x="1567" y="1105"/>
                    <a:pt x="1568" y="1103"/>
                    <a:pt x="1572" y="1103"/>
                  </a:cubicBezTo>
                  <a:close/>
                  <a:moveTo>
                    <a:pt x="1638" y="1124"/>
                  </a:moveTo>
                  <a:cubicBezTo>
                    <a:pt x="1639" y="1124"/>
                    <a:pt x="1641" y="1124"/>
                    <a:pt x="1642" y="1125"/>
                  </a:cubicBezTo>
                  <a:cubicBezTo>
                    <a:pt x="1651" y="1127"/>
                    <a:pt x="1653" y="1130"/>
                    <a:pt x="1649" y="1130"/>
                  </a:cubicBezTo>
                  <a:cubicBezTo>
                    <a:pt x="1648" y="1130"/>
                    <a:pt x="1645" y="1129"/>
                    <a:pt x="1641" y="1128"/>
                  </a:cubicBezTo>
                  <a:cubicBezTo>
                    <a:pt x="1635" y="1127"/>
                    <a:pt x="1635" y="1124"/>
                    <a:pt x="1638" y="1124"/>
                  </a:cubicBezTo>
                  <a:close/>
                  <a:moveTo>
                    <a:pt x="1672" y="1132"/>
                  </a:moveTo>
                  <a:lnTo>
                    <a:pt x="1672" y="1132"/>
                  </a:lnTo>
                  <a:cubicBezTo>
                    <a:pt x="1675" y="1132"/>
                    <a:pt x="1678" y="1133"/>
                    <a:pt x="1680" y="1134"/>
                  </a:cubicBezTo>
                  <a:cubicBezTo>
                    <a:pt x="1680" y="1133"/>
                    <a:pt x="1676" y="1132"/>
                    <a:pt x="1672" y="1132"/>
                  </a:cubicBezTo>
                  <a:close/>
                  <a:moveTo>
                    <a:pt x="1845" y="1176"/>
                  </a:moveTo>
                  <a:cubicBezTo>
                    <a:pt x="1844" y="1176"/>
                    <a:pt x="1844" y="1176"/>
                    <a:pt x="1844" y="1176"/>
                  </a:cubicBezTo>
                  <a:lnTo>
                    <a:pt x="1844" y="1176"/>
                  </a:lnTo>
                  <a:cubicBezTo>
                    <a:pt x="1844" y="1176"/>
                    <a:pt x="1845" y="1176"/>
                    <a:pt x="1845" y="1176"/>
                  </a:cubicBezTo>
                  <a:close/>
                  <a:moveTo>
                    <a:pt x="2503" y="1172"/>
                  </a:moveTo>
                  <a:cubicBezTo>
                    <a:pt x="2503" y="1172"/>
                    <a:pt x="2503" y="1172"/>
                    <a:pt x="2504" y="1172"/>
                  </a:cubicBezTo>
                  <a:cubicBezTo>
                    <a:pt x="2507" y="1173"/>
                    <a:pt x="2511" y="1177"/>
                    <a:pt x="2514" y="1180"/>
                  </a:cubicBezTo>
                  <a:cubicBezTo>
                    <a:pt x="2513" y="1181"/>
                    <a:pt x="2512" y="1182"/>
                    <a:pt x="2511" y="1182"/>
                  </a:cubicBezTo>
                  <a:cubicBezTo>
                    <a:pt x="2510" y="1182"/>
                    <a:pt x="2509" y="1181"/>
                    <a:pt x="2507" y="1180"/>
                  </a:cubicBezTo>
                  <a:cubicBezTo>
                    <a:pt x="2503" y="1177"/>
                    <a:pt x="2499" y="1172"/>
                    <a:pt x="2503" y="1172"/>
                  </a:cubicBezTo>
                  <a:close/>
                  <a:moveTo>
                    <a:pt x="1897" y="1192"/>
                  </a:moveTo>
                  <a:cubicBezTo>
                    <a:pt x="1894" y="1192"/>
                    <a:pt x="1895" y="1195"/>
                    <a:pt x="1900" y="1197"/>
                  </a:cubicBezTo>
                  <a:lnTo>
                    <a:pt x="1906" y="1197"/>
                  </a:lnTo>
                  <a:cubicBezTo>
                    <a:pt x="1902" y="1193"/>
                    <a:pt x="1899" y="1192"/>
                    <a:pt x="1897" y="1192"/>
                  </a:cubicBezTo>
                  <a:close/>
                  <a:moveTo>
                    <a:pt x="2555" y="1201"/>
                  </a:moveTo>
                  <a:cubicBezTo>
                    <a:pt x="2551" y="1205"/>
                    <a:pt x="2558" y="1209"/>
                    <a:pt x="2561" y="1209"/>
                  </a:cubicBezTo>
                  <a:cubicBezTo>
                    <a:pt x="2562" y="1209"/>
                    <a:pt x="2562" y="1208"/>
                    <a:pt x="2559" y="1204"/>
                  </a:cubicBezTo>
                  <a:cubicBezTo>
                    <a:pt x="2558" y="1203"/>
                    <a:pt x="2556" y="1202"/>
                    <a:pt x="2555" y="1201"/>
                  </a:cubicBezTo>
                  <a:close/>
                  <a:moveTo>
                    <a:pt x="1985" y="1218"/>
                  </a:moveTo>
                  <a:cubicBezTo>
                    <a:pt x="1985" y="1218"/>
                    <a:pt x="1985" y="1218"/>
                    <a:pt x="1985" y="1218"/>
                  </a:cubicBezTo>
                  <a:lnTo>
                    <a:pt x="1985" y="1218"/>
                  </a:lnTo>
                  <a:cubicBezTo>
                    <a:pt x="1985" y="1218"/>
                    <a:pt x="1985" y="1218"/>
                    <a:pt x="1985" y="1218"/>
                  </a:cubicBezTo>
                  <a:close/>
                  <a:moveTo>
                    <a:pt x="2623" y="1275"/>
                  </a:moveTo>
                  <a:cubicBezTo>
                    <a:pt x="2624" y="1275"/>
                    <a:pt x="2624" y="1275"/>
                    <a:pt x="2624" y="1275"/>
                  </a:cubicBezTo>
                  <a:cubicBezTo>
                    <a:pt x="2628" y="1276"/>
                    <a:pt x="2631" y="1279"/>
                    <a:pt x="2635" y="1283"/>
                  </a:cubicBezTo>
                  <a:cubicBezTo>
                    <a:pt x="2634" y="1283"/>
                    <a:pt x="2633" y="1285"/>
                    <a:pt x="2632" y="1285"/>
                  </a:cubicBezTo>
                  <a:cubicBezTo>
                    <a:pt x="2631" y="1285"/>
                    <a:pt x="2630" y="1284"/>
                    <a:pt x="2628" y="1282"/>
                  </a:cubicBezTo>
                  <a:cubicBezTo>
                    <a:pt x="2625" y="1279"/>
                    <a:pt x="2621" y="1275"/>
                    <a:pt x="2623" y="1275"/>
                  </a:cubicBezTo>
                  <a:close/>
                  <a:moveTo>
                    <a:pt x="2419" y="1337"/>
                  </a:moveTo>
                  <a:cubicBezTo>
                    <a:pt x="2419" y="1337"/>
                    <a:pt x="2419" y="1337"/>
                    <a:pt x="2420" y="1337"/>
                  </a:cubicBezTo>
                  <a:lnTo>
                    <a:pt x="2420" y="1337"/>
                  </a:lnTo>
                  <a:cubicBezTo>
                    <a:pt x="2420" y="1337"/>
                    <a:pt x="2419" y="1337"/>
                    <a:pt x="2419" y="1337"/>
                  </a:cubicBezTo>
                  <a:close/>
                  <a:moveTo>
                    <a:pt x="2659" y="1421"/>
                  </a:moveTo>
                  <a:cubicBezTo>
                    <a:pt x="2659" y="1421"/>
                    <a:pt x="2659" y="1421"/>
                    <a:pt x="2659" y="1421"/>
                  </a:cubicBezTo>
                  <a:lnTo>
                    <a:pt x="2659" y="1421"/>
                  </a:lnTo>
                  <a:cubicBezTo>
                    <a:pt x="2659" y="1421"/>
                    <a:pt x="2659" y="1421"/>
                    <a:pt x="2659" y="1421"/>
                  </a:cubicBezTo>
                  <a:close/>
                  <a:moveTo>
                    <a:pt x="52" y="1"/>
                  </a:moveTo>
                  <a:cubicBezTo>
                    <a:pt x="50" y="1"/>
                    <a:pt x="47" y="1"/>
                    <a:pt x="45" y="2"/>
                  </a:cubicBezTo>
                  <a:cubicBezTo>
                    <a:pt x="42" y="3"/>
                    <a:pt x="52" y="4"/>
                    <a:pt x="45" y="6"/>
                  </a:cubicBezTo>
                  <a:cubicBezTo>
                    <a:pt x="40" y="8"/>
                    <a:pt x="33" y="11"/>
                    <a:pt x="28" y="14"/>
                  </a:cubicBezTo>
                  <a:cubicBezTo>
                    <a:pt x="22" y="17"/>
                    <a:pt x="16" y="20"/>
                    <a:pt x="13" y="25"/>
                  </a:cubicBezTo>
                  <a:cubicBezTo>
                    <a:pt x="7" y="33"/>
                    <a:pt x="12" y="35"/>
                    <a:pt x="8" y="43"/>
                  </a:cubicBezTo>
                  <a:cubicBezTo>
                    <a:pt x="7" y="47"/>
                    <a:pt x="0" y="48"/>
                    <a:pt x="3" y="56"/>
                  </a:cubicBezTo>
                  <a:cubicBezTo>
                    <a:pt x="6" y="64"/>
                    <a:pt x="9" y="62"/>
                    <a:pt x="14" y="75"/>
                  </a:cubicBezTo>
                  <a:lnTo>
                    <a:pt x="12" y="75"/>
                  </a:lnTo>
                  <a:cubicBezTo>
                    <a:pt x="12" y="76"/>
                    <a:pt x="12" y="76"/>
                    <a:pt x="11" y="76"/>
                  </a:cubicBezTo>
                  <a:cubicBezTo>
                    <a:pt x="11" y="76"/>
                    <a:pt x="10" y="75"/>
                    <a:pt x="9" y="74"/>
                  </a:cubicBezTo>
                  <a:cubicBezTo>
                    <a:pt x="9" y="74"/>
                    <a:pt x="9" y="74"/>
                    <a:pt x="9" y="74"/>
                  </a:cubicBezTo>
                  <a:lnTo>
                    <a:pt x="9" y="74"/>
                  </a:lnTo>
                  <a:cubicBezTo>
                    <a:pt x="9" y="74"/>
                    <a:pt x="11" y="78"/>
                    <a:pt x="14" y="82"/>
                  </a:cubicBezTo>
                  <a:cubicBezTo>
                    <a:pt x="19" y="88"/>
                    <a:pt x="22" y="90"/>
                    <a:pt x="23" y="91"/>
                  </a:cubicBezTo>
                  <a:cubicBezTo>
                    <a:pt x="28" y="95"/>
                    <a:pt x="28" y="99"/>
                    <a:pt x="31" y="102"/>
                  </a:cubicBezTo>
                  <a:cubicBezTo>
                    <a:pt x="36" y="106"/>
                    <a:pt x="37" y="106"/>
                    <a:pt x="42" y="111"/>
                  </a:cubicBezTo>
                  <a:cubicBezTo>
                    <a:pt x="46" y="116"/>
                    <a:pt x="48" y="117"/>
                    <a:pt x="50" y="123"/>
                  </a:cubicBezTo>
                  <a:cubicBezTo>
                    <a:pt x="55" y="130"/>
                    <a:pt x="61" y="130"/>
                    <a:pt x="66" y="137"/>
                  </a:cubicBezTo>
                  <a:cubicBezTo>
                    <a:pt x="72" y="143"/>
                    <a:pt x="70" y="148"/>
                    <a:pt x="75" y="154"/>
                  </a:cubicBezTo>
                  <a:cubicBezTo>
                    <a:pt x="79" y="158"/>
                    <a:pt x="84" y="158"/>
                    <a:pt x="89" y="163"/>
                  </a:cubicBezTo>
                  <a:cubicBezTo>
                    <a:pt x="96" y="168"/>
                    <a:pt x="89" y="171"/>
                    <a:pt x="87" y="172"/>
                  </a:cubicBezTo>
                  <a:cubicBezTo>
                    <a:pt x="92" y="175"/>
                    <a:pt x="97" y="177"/>
                    <a:pt x="100" y="178"/>
                  </a:cubicBezTo>
                  <a:cubicBezTo>
                    <a:pt x="110" y="181"/>
                    <a:pt x="106" y="185"/>
                    <a:pt x="104" y="186"/>
                  </a:cubicBezTo>
                  <a:cubicBezTo>
                    <a:pt x="104" y="186"/>
                    <a:pt x="104" y="186"/>
                    <a:pt x="104" y="186"/>
                  </a:cubicBezTo>
                  <a:cubicBezTo>
                    <a:pt x="109" y="186"/>
                    <a:pt x="118" y="200"/>
                    <a:pt x="122" y="200"/>
                  </a:cubicBezTo>
                  <a:cubicBezTo>
                    <a:pt x="122" y="200"/>
                    <a:pt x="122" y="200"/>
                    <a:pt x="123" y="199"/>
                  </a:cubicBezTo>
                  <a:cubicBezTo>
                    <a:pt x="124" y="204"/>
                    <a:pt x="125" y="209"/>
                    <a:pt x="130" y="214"/>
                  </a:cubicBezTo>
                  <a:cubicBezTo>
                    <a:pt x="130" y="214"/>
                    <a:pt x="131" y="214"/>
                    <a:pt x="131" y="214"/>
                  </a:cubicBezTo>
                  <a:cubicBezTo>
                    <a:pt x="133" y="214"/>
                    <a:pt x="135" y="217"/>
                    <a:pt x="138" y="220"/>
                  </a:cubicBezTo>
                  <a:cubicBezTo>
                    <a:pt x="144" y="226"/>
                    <a:pt x="149" y="227"/>
                    <a:pt x="154" y="233"/>
                  </a:cubicBezTo>
                  <a:cubicBezTo>
                    <a:pt x="155" y="234"/>
                    <a:pt x="158" y="251"/>
                    <a:pt x="164" y="252"/>
                  </a:cubicBezTo>
                  <a:cubicBezTo>
                    <a:pt x="165" y="252"/>
                    <a:pt x="165" y="245"/>
                    <a:pt x="167" y="245"/>
                  </a:cubicBezTo>
                  <a:cubicBezTo>
                    <a:pt x="168" y="245"/>
                    <a:pt x="169" y="246"/>
                    <a:pt x="170" y="249"/>
                  </a:cubicBezTo>
                  <a:cubicBezTo>
                    <a:pt x="172" y="254"/>
                    <a:pt x="172" y="256"/>
                    <a:pt x="179" y="260"/>
                  </a:cubicBezTo>
                  <a:cubicBezTo>
                    <a:pt x="178" y="260"/>
                    <a:pt x="184" y="261"/>
                    <a:pt x="184" y="261"/>
                  </a:cubicBezTo>
                  <a:cubicBezTo>
                    <a:pt x="184" y="263"/>
                    <a:pt x="183" y="263"/>
                    <a:pt x="181" y="263"/>
                  </a:cubicBezTo>
                  <a:cubicBezTo>
                    <a:pt x="180" y="263"/>
                    <a:pt x="178" y="263"/>
                    <a:pt x="177" y="263"/>
                  </a:cubicBezTo>
                  <a:cubicBezTo>
                    <a:pt x="176" y="263"/>
                    <a:pt x="175" y="263"/>
                    <a:pt x="176" y="264"/>
                  </a:cubicBezTo>
                  <a:cubicBezTo>
                    <a:pt x="176" y="265"/>
                    <a:pt x="181" y="267"/>
                    <a:pt x="181" y="267"/>
                  </a:cubicBezTo>
                  <a:cubicBezTo>
                    <a:pt x="185" y="269"/>
                    <a:pt x="186" y="271"/>
                    <a:pt x="189" y="274"/>
                  </a:cubicBezTo>
                  <a:cubicBezTo>
                    <a:pt x="188" y="274"/>
                    <a:pt x="188" y="273"/>
                    <a:pt x="187" y="273"/>
                  </a:cubicBezTo>
                  <a:cubicBezTo>
                    <a:pt x="186" y="273"/>
                    <a:pt x="186" y="274"/>
                    <a:pt x="186" y="275"/>
                  </a:cubicBezTo>
                  <a:lnTo>
                    <a:pt x="186" y="275"/>
                  </a:lnTo>
                  <a:cubicBezTo>
                    <a:pt x="186" y="275"/>
                    <a:pt x="186" y="275"/>
                    <a:pt x="186" y="275"/>
                  </a:cubicBezTo>
                  <a:cubicBezTo>
                    <a:pt x="187" y="275"/>
                    <a:pt x="190" y="280"/>
                    <a:pt x="193" y="282"/>
                  </a:cubicBezTo>
                  <a:cubicBezTo>
                    <a:pt x="193" y="282"/>
                    <a:pt x="194" y="282"/>
                    <a:pt x="194" y="282"/>
                  </a:cubicBezTo>
                  <a:cubicBezTo>
                    <a:pt x="195" y="282"/>
                    <a:pt x="195" y="282"/>
                    <a:pt x="195" y="282"/>
                  </a:cubicBezTo>
                  <a:cubicBezTo>
                    <a:pt x="200" y="286"/>
                    <a:pt x="206" y="293"/>
                    <a:pt x="205" y="295"/>
                  </a:cubicBezTo>
                  <a:cubicBezTo>
                    <a:pt x="202" y="297"/>
                    <a:pt x="211" y="307"/>
                    <a:pt x="214" y="307"/>
                  </a:cubicBezTo>
                  <a:cubicBezTo>
                    <a:pt x="214" y="307"/>
                    <a:pt x="214" y="307"/>
                    <a:pt x="214" y="307"/>
                  </a:cubicBezTo>
                  <a:cubicBezTo>
                    <a:pt x="218" y="310"/>
                    <a:pt x="224" y="318"/>
                    <a:pt x="227" y="318"/>
                  </a:cubicBezTo>
                  <a:cubicBezTo>
                    <a:pt x="227" y="318"/>
                    <a:pt x="227" y="318"/>
                    <a:pt x="227" y="318"/>
                  </a:cubicBezTo>
                  <a:cubicBezTo>
                    <a:pt x="234" y="329"/>
                    <a:pt x="246" y="354"/>
                    <a:pt x="258" y="357"/>
                  </a:cubicBezTo>
                  <a:cubicBezTo>
                    <a:pt x="247" y="364"/>
                    <a:pt x="274" y="366"/>
                    <a:pt x="276" y="372"/>
                  </a:cubicBezTo>
                  <a:cubicBezTo>
                    <a:pt x="277" y="378"/>
                    <a:pt x="276" y="382"/>
                    <a:pt x="284" y="387"/>
                  </a:cubicBezTo>
                  <a:cubicBezTo>
                    <a:pt x="286" y="389"/>
                    <a:pt x="298" y="392"/>
                    <a:pt x="299" y="392"/>
                  </a:cubicBezTo>
                  <a:cubicBezTo>
                    <a:pt x="299" y="392"/>
                    <a:pt x="299" y="392"/>
                    <a:pt x="299" y="392"/>
                  </a:cubicBezTo>
                  <a:lnTo>
                    <a:pt x="299" y="392"/>
                  </a:lnTo>
                  <a:cubicBezTo>
                    <a:pt x="300" y="398"/>
                    <a:pt x="294" y="394"/>
                    <a:pt x="303" y="405"/>
                  </a:cubicBezTo>
                  <a:cubicBezTo>
                    <a:pt x="305" y="407"/>
                    <a:pt x="307" y="407"/>
                    <a:pt x="307" y="407"/>
                  </a:cubicBezTo>
                  <a:cubicBezTo>
                    <a:pt x="308" y="407"/>
                    <a:pt x="308" y="407"/>
                    <a:pt x="309" y="407"/>
                  </a:cubicBezTo>
                  <a:cubicBezTo>
                    <a:pt x="310" y="407"/>
                    <a:pt x="311" y="407"/>
                    <a:pt x="313" y="410"/>
                  </a:cubicBezTo>
                  <a:cubicBezTo>
                    <a:pt x="312" y="411"/>
                    <a:pt x="307" y="412"/>
                    <a:pt x="309" y="416"/>
                  </a:cubicBezTo>
                  <a:cubicBezTo>
                    <a:pt x="310" y="419"/>
                    <a:pt x="316" y="426"/>
                    <a:pt x="319" y="426"/>
                  </a:cubicBezTo>
                  <a:cubicBezTo>
                    <a:pt x="319" y="426"/>
                    <a:pt x="319" y="426"/>
                    <a:pt x="319" y="426"/>
                  </a:cubicBezTo>
                  <a:cubicBezTo>
                    <a:pt x="319" y="425"/>
                    <a:pt x="319" y="425"/>
                    <a:pt x="319" y="425"/>
                  </a:cubicBezTo>
                  <a:cubicBezTo>
                    <a:pt x="322" y="425"/>
                    <a:pt x="333" y="438"/>
                    <a:pt x="335" y="439"/>
                  </a:cubicBezTo>
                  <a:cubicBezTo>
                    <a:pt x="338" y="443"/>
                    <a:pt x="349" y="454"/>
                    <a:pt x="349" y="458"/>
                  </a:cubicBezTo>
                  <a:cubicBezTo>
                    <a:pt x="348" y="462"/>
                    <a:pt x="351" y="469"/>
                    <a:pt x="359" y="475"/>
                  </a:cubicBezTo>
                  <a:cubicBezTo>
                    <a:pt x="364" y="478"/>
                    <a:pt x="365" y="476"/>
                    <a:pt x="370" y="481"/>
                  </a:cubicBezTo>
                  <a:cubicBezTo>
                    <a:pt x="374" y="485"/>
                    <a:pt x="378" y="491"/>
                    <a:pt x="381" y="495"/>
                  </a:cubicBezTo>
                  <a:cubicBezTo>
                    <a:pt x="381" y="496"/>
                    <a:pt x="395" y="514"/>
                    <a:pt x="396" y="514"/>
                  </a:cubicBezTo>
                  <a:cubicBezTo>
                    <a:pt x="396" y="514"/>
                    <a:pt x="396" y="514"/>
                    <a:pt x="396" y="514"/>
                  </a:cubicBezTo>
                  <a:cubicBezTo>
                    <a:pt x="396" y="512"/>
                    <a:pt x="396" y="511"/>
                    <a:pt x="397" y="511"/>
                  </a:cubicBezTo>
                  <a:cubicBezTo>
                    <a:pt x="400" y="511"/>
                    <a:pt x="408" y="525"/>
                    <a:pt x="413" y="530"/>
                  </a:cubicBezTo>
                  <a:cubicBezTo>
                    <a:pt x="416" y="535"/>
                    <a:pt x="420" y="539"/>
                    <a:pt x="425" y="543"/>
                  </a:cubicBezTo>
                  <a:cubicBezTo>
                    <a:pt x="427" y="546"/>
                    <a:pt x="428" y="547"/>
                    <a:pt x="428" y="547"/>
                  </a:cubicBezTo>
                  <a:cubicBezTo>
                    <a:pt x="428" y="547"/>
                    <a:pt x="428" y="546"/>
                    <a:pt x="428" y="545"/>
                  </a:cubicBezTo>
                  <a:cubicBezTo>
                    <a:pt x="428" y="545"/>
                    <a:pt x="428" y="545"/>
                    <a:pt x="428" y="545"/>
                  </a:cubicBezTo>
                  <a:cubicBezTo>
                    <a:pt x="429" y="545"/>
                    <a:pt x="434" y="553"/>
                    <a:pt x="435" y="554"/>
                  </a:cubicBezTo>
                  <a:cubicBezTo>
                    <a:pt x="438" y="556"/>
                    <a:pt x="441" y="559"/>
                    <a:pt x="443" y="562"/>
                  </a:cubicBezTo>
                  <a:cubicBezTo>
                    <a:pt x="447" y="564"/>
                    <a:pt x="457" y="573"/>
                    <a:pt x="455" y="575"/>
                  </a:cubicBezTo>
                  <a:cubicBezTo>
                    <a:pt x="453" y="577"/>
                    <a:pt x="460" y="586"/>
                    <a:pt x="465" y="591"/>
                  </a:cubicBezTo>
                  <a:cubicBezTo>
                    <a:pt x="467" y="592"/>
                    <a:pt x="468" y="592"/>
                    <a:pt x="469" y="592"/>
                  </a:cubicBezTo>
                  <a:cubicBezTo>
                    <a:pt x="469" y="592"/>
                    <a:pt x="470" y="592"/>
                    <a:pt x="471" y="592"/>
                  </a:cubicBezTo>
                  <a:cubicBezTo>
                    <a:pt x="471" y="592"/>
                    <a:pt x="472" y="592"/>
                    <a:pt x="475" y="595"/>
                  </a:cubicBezTo>
                  <a:cubicBezTo>
                    <a:pt x="473" y="596"/>
                    <a:pt x="470" y="596"/>
                    <a:pt x="475" y="602"/>
                  </a:cubicBezTo>
                  <a:cubicBezTo>
                    <a:pt x="476" y="603"/>
                    <a:pt x="477" y="604"/>
                    <a:pt x="477" y="604"/>
                  </a:cubicBezTo>
                  <a:cubicBezTo>
                    <a:pt x="481" y="604"/>
                    <a:pt x="476" y="589"/>
                    <a:pt x="472" y="584"/>
                  </a:cubicBezTo>
                  <a:cubicBezTo>
                    <a:pt x="468" y="578"/>
                    <a:pt x="460" y="571"/>
                    <a:pt x="462" y="569"/>
                  </a:cubicBezTo>
                  <a:cubicBezTo>
                    <a:pt x="460" y="565"/>
                    <a:pt x="451" y="557"/>
                    <a:pt x="454" y="556"/>
                  </a:cubicBezTo>
                  <a:lnTo>
                    <a:pt x="454" y="556"/>
                  </a:lnTo>
                  <a:cubicBezTo>
                    <a:pt x="452" y="556"/>
                    <a:pt x="452" y="561"/>
                    <a:pt x="450" y="561"/>
                  </a:cubicBezTo>
                  <a:cubicBezTo>
                    <a:pt x="449" y="561"/>
                    <a:pt x="449" y="560"/>
                    <a:pt x="448" y="559"/>
                  </a:cubicBezTo>
                  <a:cubicBezTo>
                    <a:pt x="443" y="555"/>
                    <a:pt x="441" y="543"/>
                    <a:pt x="435" y="540"/>
                  </a:cubicBezTo>
                  <a:cubicBezTo>
                    <a:pt x="435" y="540"/>
                    <a:pt x="435" y="540"/>
                    <a:pt x="435" y="540"/>
                  </a:cubicBezTo>
                  <a:cubicBezTo>
                    <a:pt x="434" y="540"/>
                    <a:pt x="434" y="543"/>
                    <a:pt x="434" y="543"/>
                  </a:cubicBezTo>
                  <a:cubicBezTo>
                    <a:pt x="434" y="543"/>
                    <a:pt x="434" y="543"/>
                    <a:pt x="434" y="543"/>
                  </a:cubicBezTo>
                  <a:cubicBezTo>
                    <a:pt x="432" y="543"/>
                    <a:pt x="428" y="539"/>
                    <a:pt x="426" y="536"/>
                  </a:cubicBezTo>
                  <a:cubicBezTo>
                    <a:pt x="422" y="532"/>
                    <a:pt x="416" y="524"/>
                    <a:pt x="420" y="524"/>
                  </a:cubicBezTo>
                  <a:cubicBezTo>
                    <a:pt x="420" y="524"/>
                    <a:pt x="420" y="524"/>
                    <a:pt x="420" y="524"/>
                  </a:cubicBezTo>
                  <a:cubicBezTo>
                    <a:pt x="424" y="525"/>
                    <a:pt x="433" y="534"/>
                    <a:pt x="435" y="534"/>
                  </a:cubicBezTo>
                  <a:cubicBezTo>
                    <a:pt x="436" y="534"/>
                    <a:pt x="436" y="534"/>
                    <a:pt x="436" y="533"/>
                  </a:cubicBezTo>
                  <a:cubicBezTo>
                    <a:pt x="436" y="527"/>
                    <a:pt x="430" y="522"/>
                    <a:pt x="426" y="522"/>
                  </a:cubicBezTo>
                  <a:cubicBezTo>
                    <a:pt x="420" y="522"/>
                    <a:pt x="403" y="500"/>
                    <a:pt x="405" y="497"/>
                  </a:cubicBezTo>
                  <a:lnTo>
                    <a:pt x="405" y="497"/>
                  </a:lnTo>
                  <a:cubicBezTo>
                    <a:pt x="405" y="497"/>
                    <a:pt x="404" y="499"/>
                    <a:pt x="402" y="499"/>
                  </a:cubicBezTo>
                  <a:cubicBezTo>
                    <a:pt x="401" y="499"/>
                    <a:pt x="400" y="499"/>
                    <a:pt x="399" y="498"/>
                  </a:cubicBezTo>
                  <a:cubicBezTo>
                    <a:pt x="396" y="495"/>
                    <a:pt x="391" y="489"/>
                    <a:pt x="389" y="489"/>
                  </a:cubicBezTo>
                  <a:cubicBezTo>
                    <a:pt x="389" y="489"/>
                    <a:pt x="388" y="489"/>
                    <a:pt x="388" y="489"/>
                  </a:cubicBezTo>
                  <a:lnTo>
                    <a:pt x="388" y="489"/>
                  </a:lnTo>
                  <a:cubicBezTo>
                    <a:pt x="392" y="485"/>
                    <a:pt x="365" y="454"/>
                    <a:pt x="358" y="448"/>
                  </a:cubicBezTo>
                  <a:cubicBezTo>
                    <a:pt x="346" y="434"/>
                    <a:pt x="337" y="428"/>
                    <a:pt x="324" y="422"/>
                  </a:cubicBezTo>
                  <a:lnTo>
                    <a:pt x="324" y="422"/>
                  </a:lnTo>
                  <a:cubicBezTo>
                    <a:pt x="326" y="423"/>
                    <a:pt x="332" y="425"/>
                    <a:pt x="334" y="425"/>
                  </a:cubicBezTo>
                  <a:cubicBezTo>
                    <a:pt x="335" y="425"/>
                    <a:pt x="336" y="425"/>
                    <a:pt x="335" y="424"/>
                  </a:cubicBezTo>
                  <a:cubicBezTo>
                    <a:pt x="335" y="424"/>
                    <a:pt x="331" y="419"/>
                    <a:pt x="331" y="419"/>
                  </a:cubicBezTo>
                  <a:cubicBezTo>
                    <a:pt x="328" y="417"/>
                    <a:pt x="330" y="419"/>
                    <a:pt x="330" y="416"/>
                  </a:cubicBezTo>
                  <a:cubicBezTo>
                    <a:pt x="330" y="413"/>
                    <a:pt x="327" y="408"/>
                    <a:pt x="325" y="408"/>
                  </a:cubicBezTo>
                  <a:cubicBezTo>
                    <a:pt x="324" y="408"/>
                    <a:pt x="324" y="408"/>
                    <a:pt x="324" y="409"/>
                  </a:cubicBezTo>
                  <a:cubicBezTo>
                    <a:pt x="322" y="409"/>
                    <a:pt x="322" y="410"/>
                    <a:pt x="321" y="410"/>
                  </a:cubicBezTo>
                  <a:cubicBezTo>
                    <a:pt x="320" y="410"/>
                    <a:pt x="319" y="409"/>
                    <a:pt x="317" y="406"/>
                  </a:cubicBezTo>
                  <a:cubicBezTo>
                    <a:pt x="314" y="403"/>
                    <a:pt x="310" y="400"/>
                    <a:pt x="309" y="397"/>
                  </a:cubicBezTo>
                  <a:cubicBezTo>
                    <a:pt x="307" y="394"/>
                    <a:pt x="308" y="394"/>
                    <a:pt x="307" y="392"/>
                  </a:cubicBezTo>
                  <a:lnTo>
                    <a:pt x="294" y="378"/>
                  </a:lnTo>
                  <a:cubicBezTo>
                    <a:pt x="291" y="375"/>
                    <a:pt x="290" y="374"/>
                    <a:pt x="288" y="374"/>
                  </a:cubicBezTo>
                  <a:cubicBezTo>
                    <a:pt x="286" y="374"/>
                    <a:pt x="285" y="378"/>
                    <a:pt x="286" y="380"/>
                  </a:cubicBezTo>
                  <a:cubicBezTo>
                    <a:pt x="282" y="376"/>
                    <a:pt x="279" y="362"/>
                    <a:pt x="276" y="357"/>
                  </a:cubicBezTo>
                  <a:cubicBezTo>
                    <a:pt x="275" y="353"/>
                    <a:pt x="273" y="351"/>
                    <a:pt x="272" y="351"/>
                  </a:cubicBezTo>
                  <a:lnTo>
                    <a:pt x="272" y="351"/>
                  </a:lnTo>
                  <a:cubicBezTo>
                    <a:pt x="271" y="351"/>
                    <a:pt x="271" y="352"/>
                    <a:pt x="272" y="354"/>
                  </a:cubicBezTo>
                  <a:cubicBezTo>
                    <a:pt x="273" y="357"/>
                    <a:pt x="273" y="360"/>
                    <a:pt x="272" y="360"/>
                  </a:cubicBezTo>
                  <a:cubicBezTo>
                    <a:pt x="272" y="360"/>
                    <a:pt x="270" y="359"/>
                    <a:pt x="269" y="356"/>
                  </a:cubicBezTo>
                  <a:cubicBezTo>
                    <a:pt x="265" y="351"/>
                    <a:pt x="263" y="346"/>
                    <a:pt x="262" y="342"/>
                  </a:cubicBezTo>
                  <a:cubicBezTo>
                    <a:pt x="261" y="341"/>
                    <a:pt x="260" y="338"/>
                    <a:pt x="259" y="337"/>
                  </a:cubicBezTo>
                  <a:lnTo>
                    <a:pt x="259" y="337"/>
                  </a:lnTo>
                  <a:cubicBezTo>
                    <a:pt x="260" y="339"/>
                    <a:pt x="258" y="343"/>
                    <a:pt x="257" y="343"/>
                  </a:cubicBezTo>
                  <a:cubicBezTo>
                    <a:pt x="257" y="343"/>
                    <a:pt x="256" y="343"/>
                    <a:pt x="256" y="343"/>
                  </a:cubicBezTo>
                  <a:cubicBezTo>
                    <a:pt x="255" y="343"/>
                    <a:pt x="251" y="329"/>
                    <a:pt x="250" y="328"/>
                  </a:cubicBezTo>
                  <a:cubicBezTo>
                    <a:pt x="249" y="323"/>
                    <a:pt x="248" y="321"/>
                    <a:pt x="247" y="321"/>
                  </a:cubicBezTo>
                  <a:lnTo>
                    <a:pt x="247" y="321"/>
                  </a:lnTo>
                  <a:cubicBezTo>
                    <a:pt x="246" y="321"/>
                    <a:pt x="248" y="334"/>
                    <a:pt x="248" y="334"/>
                  </a:cubicBezTo>
                  <a:cubicBezTo>
                    <a:pt x="245" y="332"/>
                    <a:pt x="240" y="317"/>
                    <a:pt x="237" y="317"/>
                  </a:cubicBezTo>
                  <a:cubicBezTo>
                    <a:pt x="237" y="317"/>
                    <a:pt x="236" y="317"/>
                    <a:pt x="236" y="317"/>
                  </a:cubicBezTo>
                  <a:cubicBezTo>
                    <a:pt x="240" y="315"/>
                    <a:pt x="213" y="287"/>
                    <a:pt x="208" y="281"/>
                  </a:cubicBezTo>
                  <a:cubicBezTo>
                    <a:pt x="201" y="274"/>
                    <a:pt x="196" y="271"/>
                    <a:pt x="191" y="265"/>
                  </a:cubicBezTo>
                  <a:cubicBezTo>
                    <a:pt x="186" y="261"/>
                    <a:pt x="186" y="255"/>
                    <a:pt x="183" y="253"/>
                  </a:cubicBezTo>
                  <a:cubicBezTo>
                    <a:pt x="180" y="252"/>
                    <a:pt x="174" y="249"/>
                    <a:pt x="172" y="247"/>
                  </a:cubicBezTo>
                  <a:lnTo>
                    <a:pt x="172" y="247"/>
                  </a:lnTo>
                  <a:cubicBezTo>
                    <a:pt x="172" y="247"/>
                    <a:pt x="176" y="248"/>
                    <a:pt x="178" y="248"/>
                  </a:cubicBezTo>
                  <a:cubicBezTo>
                    <a:pt x="181" y="248"/>
                    <a:pt x="183" y="247"/>
                    <a:pt x="177" y="244"/>
                  </a:cubicBezTo>
                  <a:cubicBezTo>
                    <a:pt x="173" y="241"/>
                    <a:pt x="168" y="236"/>
                    <a:pt x="166" y="236"/>
                  </a:cubicBezTo>
                  <a:cubicBezTo>
                    <a:pt x="165" y="236"/>
                    <a:pt x="165" y="236"/>
                    <a:pt x="165" y="236"/>
                  </a:cubicBezTo>
                  <a:cubicBezTo>
                    <a:pt x="165" y="236"/>
                    <a:pt x="164" y="236"/>
                    <a:pt x="164" y="236"/>
                  </a:cubicBezTo>
                  <a:cubicBezTo>
                    <a:pt x="162" y="236"/>
                    <a:pt x="158" y="229"/>
                    <a:pt x="156" y="229"/>
                  </a:cubicBezTo>
                  <a:cubicBezTo>
                    <a:pt x="156" y="229"/>
                    <a:pt x="156" y="229"/>
                    <a:pt x="156" y="229"/>
                  </a:cubicBezTo>
                  <a:cubicBezTo>
                    <a:pt x="158" y="226"/>
                    <a:pt x="159" y="224"/>
                    <a:pt x="153" y="217"/>
                  </a:cubicBezTo>
                  <a:cubicBezTo>
                    <a:pt x="150" y="212"/>
                    <a:pt x="142" y="215"/>
                    <a:pt x="137" y="212"/>
                  </a:cubicBezTo>
                  <a:cubicBezTo>
                    <a:pt x="122" y="201"/>
                    <a:pt x="131" y="192"/>
                    <a:pt x="134" y="190"/>
                  </a:cubicBezTo>
                  <a:cubicBezTo>
                    <a:pt x="126" y="187"/>
                    <a:pt x="119" y="185"/>
                    <a:pt x="111" y="180"/>
                  </a:cubicBezTo>
                  <a:cubicBezTo>
                    <a:pt x="111" y="177"/>
                    <a:pt x="110" y="173"/>
                    <a:pt x="109" y="168"/>
                  </a:cubicBezTo>
                  <a:cubicBezTo>
                    <a:pt x="109" y="168"/>
                    <a:pt x="108" y="168"/>
                    <a:pt x="108" y="168"/>
                  </a:cubicBezTo>
                  <a:cubicBezTo>
                    <a:pt x="106" y="168"/>
                    <a:pt x="101" y="162"/>
                    <a:pt x="97" y="159"/>
                  </a:cubicBezTo>
                  <a:cubicBezTo>
                    <a:pt x="96" y="158"/>
                    <a:pt x="88" y="153"/>
                    <a:pt x="86" y="153"/>
                  </a:cubicBezTo>
                  <a:cubicBezTo>
                    <a:pt x="85" y="153"/>
                    <a:pt x="85" y="153"/>
                    <a:pt x="85" y="153"/>
                  </a:cubicBezTo>
                  <a:cubicBezTo>
                    <a:pt x="84" y="147"/>
                    <a:pt x="94" y="150"/>
                    <a:pt x="82" y="139"/>
                  </a:cubicBezTo>
                  <a:cubicBezTo>
                    <a:pt x="72" y="132"/>
                    <a:pt x="71" y="129"/>
                    <a:pt x="75" y="126"/>
                  </a:cubicBezTo>
                  <a:cubicBezTo>
                    <a:pt x="73" y="124"/>
                    <a:pt x="72" y="123"/>
                    <a:pt x="71" y="123"/>
                  </a:cubicBezTo>
                  <a:cubicBezTo>
                    <a:pt x="70" y="123"/>
                    <a:pt x="69" y="124"/>
                    <a:pt x="69" y="124"/>
                  </a:cubicBezTo>
                  <a:cubicBezTo>
                    <a:pt x="68" y="124"/>
                    <a:pt x="68" y="124"/>
                    <a:pt x="68" y="123"/>
                  </a:cubicBezTo>
                  <a:cubicBezTo>
                    <a:pt x="63" y="122"/>
                    <a:pt x="59" y="114"/>
                    <a:pt x="55" y="111"/>
                  </a:cubicBezTo>
                  <a:cubicBezTo>
                    <a:pt x="53" y="110"/>
                    <a:pt x="52" y="110"/>
                    <a:pt x="52" y="110"/>
                  </a:cubicBezTo>
                  <a:cubicBezTo>
                    <a:pt x="51" y="110"/>
                    <a:pt x="50" y="111"/>
                    <a:pt x="49" y="111"/>
                  </a:cubicBezTo>
                  <a:cubicBezTo>
                    <a:pt x="49" y="111"/>
                    <a:pt x="49" y="111"/>
                    <a:pt x="48" y="111"/>
                  </a:cubicBezTo>
                  <a:cubicBezTo>
                    <a:pt x="45" y="110"/>
                    <a:pt x="42" y="104"/>
                    <a:pt x="41" y="104"/>
                  </a:cubicBezTo>
                  <a:cubicBezTo>
                    <a:pt x="41" y="104"/>
                    <a:pt x="41" y="104"/>
                    <a:pt x="41" y="104"/>
                  </a:cubicBezTo>
                  <a:lnTo>
                    <a:pt x="41" y="104"/>
                  </a:lnTo>
                  <a:cubicBezTo>
                    <a:pt x="43" y="102"/>
                    <a:pt x="43" y="103"/>
                    <a:pt x="39" y="98"/>
                  </a:cubicBezTo>
                  <a:lnTo>
                    <a:pt x="28" y="86"/>
                  </a:lnTo>
                  <a:cubicBezTo>
                    <a:pt x="29" y="85"/>
                    <a:pt x="30" y="85"/>
                    <a:pt x="31" y="85"/>
                  </a:cubicBezTo>
                  <a:cubicBezTo>
                    <a:pt x="32" y="85"/>
                    <a:pt x="33" y="85"/>
                    <a:pt x="35" y="88"/>
                  </a:cubicBezTo>
                  <a:cubicBezTo>
                    <a:pt x="37" y="88"/>
                    <a:pt x="38" y="91"/>
                    <a:pt x="40" y="91"/>
                  </a:cubicBezTo>
                  <a:cubicBezTo>
                    <a:pt x="40" y="91"/>
                    <a:pt x="40" y="91"/>
                    <a:pt x="41" y="90"/>
                  </a:cubicBezTo>
                  <a:cubicBezTo>
                    <a:pt x="31" y="79"/>
                    <a:pt x="25" y="82"/>
                    <a:pt x="17" y="72"/>
                  </a:cubicBezTo>
                  <a:cubicBezTo>
                    <a:pt x="15" y="68"/>
                    <a:pt x="15" y="66"/>
                    <a:pt x="15" y="66"/>
                  </a:cubicBezTo>
                  <a:lnTo>
                    <a:pt x="15" y="66"/>
                  </a:lnTo>
                  <a:cubicBezTo>
                    <a:pt x="17" y="66"/>
                    <a:pt x="20" y="69"/>
                    <a:pt x="20" y="69"/>
                  </a:cubicBezTo>
                  <a:cubicBezTo>
                    <a:pt x="21" y="69"/>
                    <a:pt x="21" y="69"/>
                    <a:pt x="21" y="69"/>
                  </a:cubicBezTo>
                  <a:cubicBezTo>
                    <a:pt x="21" y="69"/>
                    <a:pt x="16" y="61"/>
                    <a:pt x="16" y="61"/>
                  </a:cubicBezTo>
                  <a:cubicBezTo>
                    <a:pt x="14" y="56"/>
                    <a:pt x="14" y="54"/>
                    <a:pt x="16" y="50"/>
                  </a:cubicBezTo>
                  <a:cubicBezTo>
                    <a:pt x="19" y="44"/>
                    <a:pt x="26" y="32"/>
                    <a:pt x="21" y="32"/>
                  </a:cubicBezTo>
                  <a:lnTo>
                    <a:pt x="21" y="32"/>
                  </a:lnTo>
                  <a:cubicBezTo>
                    <a:pt x="21" y="32"/>
                    <a:pt x="20" y="32"/>
                    <a:pt x="20" y="33"/>
                  </a:cubicBezTo>
                  <a:cubicBezTo>
                    <a:pt x="22" y="30"/>
                    <a:pt x="22" y="28"/>
                    <a:pt x="23" y="27"/>
                  </a:cubicBezTo>
                  <a:cubicBezTo>
                    <a:pt x="23" y="27"/>
                    <a:pt x="23" y="27"/>
                    <a:pt x="24" y="27"/>
                  </a:cubicBezTo>
                  <a:cubicBezTo>
                    <a:pt x="25" y="27"/>
                    <a:pt x="26" y="31"/>
                    <a:pt x="27" y="31"/>
                  </a:cubicBezTo>
                  <a:cubicBezTo>
                    <a:pt x="27" y="31"/>
                    <a:pt x="27" y="31"/>
                    <a:pt x="27" y="31"/>
                  </a:cubicBezTo>
                  <a:cubicBezTo>
                    <a:pt x="29" y="31"/>
                    <a:pt x="30" y="28"/>
                    <a:pt x="32" y="27"/>
                  </a:cubicBezTo>
                  <a:cubicBezTo>
                    <a:pt x="36" y="22"/>
                    <a:pt x="38" y="19"/>
                    <a:pt x="40" y="16"/>
                  </a:cubicBezTo>
                  <a:cubicBezTo>
                    <a:pt x="42" y="13"/>
                    <a:pt x="45" y="10"/>
                    <a:pt x="55" y="9"/>
                  </a:cubicBezTo>
                  <a:lnTo>
                    <a:pt x="55" y="9"/>
                  </a:lnTo>
                  <a:cubicBezTo>
                    <a:pt x="54" y="12"/>
                    <a:pt x="54" y="14"/>
                    <a:pt x="56" y="16"/>
                  </a:cubicBezTo>
                  <a:cubicBezTo>
                    <a:pt x="59" y="18"/>
                    <a:pt x="63" y="19"/>
                    <a:pt x="66" y="19"/>
                  </a:cubicBezTo>
                  <a:cubicBezTo>
                    <a:pt x="68" y="19"/>
                    <a:pt x="70" y="18"/>
                    <a:pt x="70" y="17"/>
                  </a:cubicBezTo>
                  <a:cubicBezTo>
                    <a:pt x="70" y="20"/>
                    <a:pt x="71" y="23"/>
                    <a:pt x="79" y="26"/>
                  </a:cubicBezTo>
                  <a:cubicBezTo>
                    <a:pt x="80" y="24"/>
                    <a:pt x="79" y="19"/>
                    <a:pt x="82" y="19"/>
                  </a:cubicBezTo>
                  <a:cubicBezTo>
                    <a:pt x="83" y="19"/>
                    <a:pt x="84" y="20"/>
                    <a:pt x="86" y="21"/>
                  </a:cubicBezTo>
                  <a:cubicBezTo>
                    <a:pt x="90" y="24"/>
                    <a:pt x="90" y="28"/>
                    <a:pt x="98" y="30"/>
                  </a:cubicBezTo>
                  <a:cubicBezTo>
                    <a:pt x="104" y="32"/>
                    <a:pt x="106" y="31"/>
                    <a:pt x="111" y="33"/>
                  </a:cubicBezTo>
                  <a:cubicBezTo>
                    <a:pt x="110" y="36"/>
                    <a:pt x="135" y="42"/>
                    <a:pt x="139" y="43"/>
                  </a:cubicBezTo>
                  <a:cubicBezTo>
                    <a:pt x="140" y="43"/>
                    <a:pt x="141" y="43"/>
                    <a:pt x="141" y="43"/>
                  </a:cubicBezTo>
                  <a:cubicBezTo>
                    <a:pt x="145" y="43"/>
                    <a:pt x="138" y="38"/>
                    <a:pt x="141" y="38"/>
                  </a:cubicBezTo>
                  <a:cubicBezTo>
                    <a:pt x="141" y="38"/>
                    <a:pt x="142" y="38"/>
                    <a:pt x="142" y="38"/>
                  </a:cubicBezTo>
                  <a:cubicBezTo>
                    <a:pt x="148" y="38"/>
                    <a:pt x="152" y="47"/>
                    <a:pt x="152" y="47"/>
                  </a:cubicBezTo>
                  <a:cubicBezTo>
                    <a:pt x="153" y="50"/>
                    <a:pt x="165" y="53"/>
                    <a:pt x="168" y="54"/>
                  </a:cubicBezTo>
                  <a:cubicBezTo>
                    <a:pt x="178" y="57"/>
                    <a:pt x="188" y="59"/>
                    <a:pt x="198" y="61"/>
                  </a:cubicBezTo>
                  <a:cubicBezTo>
                    <a:pt x="200" y="61"/>
                    <a:pt x="219" y="62"/>
                    <a:pt x="220" y="63"/>
                  </a:cubicBezTo>
                  <a:cubicBezTo>
                    <a:pt x="222" y="65"/>
                    <a:pt x="202" y="67"/>
                    <a:pt x="209" y="68"/>
                  </a:cubicBezTo>
                  <a:cubicBezTo>
                    <a:pt x="214" y="69"/>
                    <a:pt x="229" y="71"/>
                    <a:pt x="238" y="71"/>
                  </a:cubicBezTo>
                  <a:cubicBezTo>
                    <a:pt x="240" y="71"/>
                    <a:pt x="242" y="71"/>
                    <a:pt x="242" y="70"/>
                  </a:cubicBezTo>
                  <a:lnTo>
                    <a:pt x="242" y="70"/>
                  </a:lnTo>
                  <a:cubicBezTo>
                    <a:pt x="242" y="74"/>
                    <a:pt x="246" y="75"/>
                    <a:pt x="253" y="78"/>
                  </a:cubicBezTo>
                  <a:cubicBezTo>
                    <a:pt x="259" y="80"/>
                    <a:pt x="264" y="82"/>
                    <a:pt x="270" y="82"/>
                  </a:cubicBezTo>
                  <a:cubicBezTo>
                    <a:pt x="271" y="83"/>
                    <a:pt x="272" y="83"/>
                    <a:pt x="273" y="83"/>
                  </a:cubicBezTo>
                  <a:cubicBezTo>
                    <a:pt x="275" y="83"/>
                    <a:pt x="276" y="82"/>
                    <a:pt x="278" y="82"/>
                  </a:cubicBezTo>
                  <a:cubicBezTo>
                    <a:pt x="279" y="82"/>
                    <a:pt x="280" y="82"/>
                    <a:pt x="281" y="82"/>
                  </a:cubicBezTo>
                  <a:cubicBezTo>
                    <a:pt x="295" y="84"/>
                    <a:pt x="302" y="90"/>
                    <a:pt x="311" y="95"/>
                  </a:cubicBezTo>
                  <a:cubicBezTo>
                    <a:pt x="312" y="96"/>
                    <a:pt x="313" y="96"/>
                    <a:pt x="314" y="96"/>
                  </a:cubicBezTo>
                  <a:cubicBezTo>
                    <a:pt x="315" y="96"/>
                    <a:pt x="315" y="95"/>
                    <a:pt x="315" y="95"/>
                  </a:cubicBezTo>
                  <a:cubicBezTo>
                    <a:pt x="319" y="95"/>
                    <a:pt x="323" y="97"/>
                    <a:pt x="327" y="98"/>
                  </a:cubicBezTo>
                  <a:cubicBezTo>
                    <a:pt x="334" y="101"/>
                    <a:pt x="340" y="101"/>
                    <a:pt x="348" y="102"/>
                  </a:cubicBezTo>
                  <a:cubicBezTo>
                    <a:pt x="355" y="104"/>
                    <a:pt x="359" y="107"/>
                    <a:pt x="365" y="109"/>
                  </a:cubicBezTo>
                  <a:cubicBezTo>
                    <a:pt x="369" y="110"/>
                    <a:pt x="375" y="112"/>
                    <a:pt x="378" y="112"/>
                  </a:cubicBezTo>
                  <a:cubicBezTo>
                    <a:pt x="378" y="112"/>
                    <a:pt x="378" y="112"/>
                    <a:pt x="379" y="112"/>
                  </a:cubicBezTo>
                  <a:cubicBezTo>
                    <a:pt x="384" y="112"/>
                    <a:pt x="403" y="118"/>
                    <a:pt x="410" y="121"/>
                  </a:cubicBezTo>
                  <a:cubicBezTo>
                    <a:pt x="413" y="122"/>
                    <a:pt x="434" y="124"/>
                    <a:pt x="435" y="124"/>
                  </a:cubicBezTo>
                  <a:cubicBezTo>
                    <a:pt x="436" y="125"/>
                    <a:pt x="431" y="127"/>
                    <a:pt x="431" y="127"/>
                  </a:cubicBezTo>
                  <a:lnTo>
                    <a:pt x="441" y="128"/>
                  </a:lnTo>
                  <a:cubicBezTo>
                    <a:pt x="443" y="128"/>
                    <a:pt x="448" y="127"/>
                    <a:pt x="451" y="127"/>
                  </a:cubicBezTo>
                  <a:cubicBezTo>
                    <a:pt x="452" y="127"/>
                    <a:pt x="452" y="127"/>
                    <a:pt x="453" y="127"/>
                  </a:cubicBezTo>
                  <a:cubicBezTo>
                    <a:pt x="454" y="127"/>
                    <a:pt x="452" y="130"/>
                    <a:pt x="454" y="131"/>
                  </a:cubicBezTo>
                  <a:cubicBezTo>
                    <a:pt x="457" y="133"/>
                    <a:pt x="464" y="135"/>
                    <a:pt x="468" y="136"/>
                  </a:cubicBezTo>
                  <a:cubicBezTo>
                    <a:pt x="475" y="137"/>
                    <a:pt x="485" y="137"/>
                    <a:pt x="483" y="141"/>
                  </a:cubicBezTo>
                  <a:cubicBezTo>
                    <a:pt x="484" y="140"/>
                    <a:pt x="490" y="140"/>
                    <a:pt x="489" y="139"/>
                  </a:cubicBezTo>
                  <a:lnTo>
                    <a:pt x="489" y="139"/>
                  </a:lnTo>
                  <a:cubicBezTo>
                    <a:pt x="492" y="143"/>
                    <a:pt x="496" y="144"/>
                    <a:pt x="504" y="146"/>
                  </a:cubicBezTo>
                  <a:cubicBezTo>
                    <a:pt x="509" y="148"/>
                    <a:pt x="515" y="150"/>
                    <a:pt x="519" y="150"/>
                  </a:cubicBezTo>
                  <a:cubicBezTo>
                    <a:pt x="520" y="150"/>
                    <a:pt x="520" y="150"/>
                    <a:pt x="520" y="150"/>
                  </a:cubicBezTo>
                  <a:cubicBezTo>
                    <a:pt x="521" y="150"/>
                    <a:pt x="520" y="149"/>
                    <a:pt x="521" y="149"/>
                  </a:cubicBezTo>
                  <a:cubicBezTo>
                    <a:pt x="521" y="149"/>
                    <a:pt x="522" y="149"/>
                    <a:pt x="523" y="150"/>
                  </a:cubicBezTo>
                  <a:cubicBezTo>
                    <a:pt x="531" y="152"/>
                    <a:pt x="534" y="155"/>
                    <a:pt x="544" y="157"/>
                  </a:cubicBezTo>
                  <a:cubicBezTo>
                    <a:pt x="548" y="159"/>
                    <a:pt x="568" y="164"/>
                    <a:pt x="567" y="167"/>
                  </a:cubicBezTo>
                  <a:cubicBezTo>
                    <a:pt x="569" y="168"/>
                    <a:pt x="570" y="168"/>
                    <a:pt x="571" y="168"/>
                  </a:cubicBezTo>
                  <a:cubicBezTo>
                    <a:pt x="574" y="168"/>
                    <a:pt x="571" y="164"/>
                    <a:pt x="575" y="164"/>
                  </a:cubicBezTo>
                  <a:cubicBezTo>
                    <a:pt x="575" y="164"/>
                    <a:pt x="575" y="164"/>
                    <a:pt x="576" y="164"/>
                  </a:cubicBezTo>
                  <a:cubicBezTo>
                    <a:pt x="579" y="164"/>
                    <a:pt x="582" y="169"/>
                    <a:pt x="583" y="170"/>
                  </a:cubicBezTo>
                  <a:cubicBezTo>
                    <a:pt x="585" y="171"/>
                    <a:pt x="588" y="172"/>
                    <a:pt x="591" y="173"/>
                  </a:cubicBezTo>
                  <a:cubicBezTo>
                    <a:pt x="597" y="176"/>
                    <a:pt x="625" y="178"/>
                    <a:pt x="625" y="182"/>
                  </a:cubicBezTo>
                  <a:lnTo>
                    <a:pt x="625" y="182"/>
                  </a:lnTo>
                  <a:cubicBezTo>
                    <a:pt x="625" y="180"/>
                    <a:pt x="629" y="177"/>
                    <a:pt x="632" y="177"/>
                  </a:cubicBezTo>
                  <a:cubicBezTo>
                    <a:pt x="632" y="177"/>
                    <a:pt x="632" y="177"/>
                    <a:pt x="633" y="177"/>
                  </a:cubicBezTo>
                  <a:cubicBezTo>
                    <a:pt x="635" y="178"/>
                    <a:pt x="636" y="180"/>
                    <a:pt x="637" y="181"/>
                  </a:cubicBezTo>
                  <a:cubicBezTo>
                    <a:pt x="638" y="182"/>
                    <a:pt x="641" y="183"/>
                    <a:pt x="642" y="184"/>
                  </a:cubicBezTo>
                  <a:cubicBezTo>
                    <a:pt x="647" y="186"/>
                    <a:pt x="650" y="187"/>
                    <a:pt x="656" y="188"/>
                  </a:cubicBezTo>
                  <a:cubicBezTo>
                    <a:pt x="658" y="189"/>
                    <a:pt x="661" y="189"/>
                    <a:pt x="661" y="191"/>
                  </a:cubicBezTo>
                  <a:cubicBezTo>
                    <a:pt x="663" y="192"/>
                    <a:pt x="655" y="194"/>
                    <a:pt x="657" y="195"/>
                  </a:cubicBezTo>
                  <a:cubicBezTo>
                    <a:pt x="659" y="197"/>
                    <a:pt x="671" y="196"/>
                    <a:pt x="675" y="197"/>
                  </a:cubicBezTo>
                  <a:cubicBezTo>
                    <a:pt x="684" y="199"/>
                    <a:pt x="694" y="205"/>
                    <a:pt x="703" y="208"/>
                  </a:cubicBezTo>
                  <a:cubicBezTo>
                    <a:pt x="705" y="209"/>
                    <a:pt x="706" y="209"/>
                    <a:pt x="707" y="209"/>
                  </a:cubicBezTo>
                  <a:cubicBezTo>
                    <a:pt x="710" y="209"/>
                    <a:pt x="710" y="205"/>
                    <a:pt x="714" y="205"/>
                  </a:cubicBezTo>
                  <a:cubicBezTo>
                    <a:pt x="716" y="205"/>
                    <a:pt x="718" y="205"/>
                    <a:pt x="721" y="207"/>
                  </a:cubicBezTo>
                  <a:cubicBezTo>
                    <a:pt x="727" y="212"/>
                    <a:pt x="729" y="215"/>
                    <a:pt x="741" y="218"/>
                  </a:cubicBezTo>
                  <a:cubicBezTo>
                    <a:pt x="741" y="218"/>
                    <a:pt x="742" y="218"/>
                    <a:pt x="742" y="218"/>
                  </a:cubicBezTo>
                  <a:cubicBezTo>
                    <a:pt x="745" y="218"/>
                    <a:pt x="748" y="217"/>
                    <a:pt x="750" y="217"/>
                  </a:cubicBezTo>
                  <a:cubicBezTo>
                    <a:pt x="753" y="217"/>
                    <a:pt x="756" y="218"/>
                    <a:pt x="756" y="220"/>
                  </a:cubicBezTo>
                  <a:cubicBezTo>
                    <a:pt x="756" y="224"/>
                    <a:pt x="762" y="225"/>
                    <a:pt x="767" y="225"/>
                  </a:cubicBezTo>
                  <a:cubicBezTo>
                    <a:pt x="770" y="225"/>
                    <a:pt x="774" y="225"/>
                    <a:pt x="776" y="225"/>
                  </a:cubicBezTo>
                  <a:cubicBezTo>
                    <a:pt x="787" y="225"/>
                    <a:pt x="789" y="231"/>
                    <a:pt x="799" y="234"/>
                  </a:cubicBezTo>
                  <a:cubicBezTo>
                    <a:pt x="800" y="235"/>
                    <a:pt x="801" y="235"/>
                    <a:pt x="802" y="235"/>
                  </a:cubicBezTo>
                  <a:cubicBezTo>
                    <a:pt x="807" y="235"/>
                    <a:pt x="803" y="229"/>
                    <a:pt x="805" y="228"/>
                  </a:cubicBezTo>
                  <a:cubicBezTo>
                    <a:pt x="806" y="228"/>
                    <a:pt x="806" y="228"/>
                    <a:pt x="806" y="228"/>
                  </a:cubicBezTo>
                  <a:cubicBezTo>
                    <a:pt x="809" y="228"/>
                    <a:pt x="816" y="237"/>
                    <a:pt x="820" y="237"/>
                  </a:cubicBezTo>
                  <a:cubicBezTo>
                    <a:pt x="820" y="237"/>
                    <a:pt x="820" y="237"/>
                    <a:pt x="820" y="237"/>
                  </a:cubicBezTo>
                  <a:cubicBezTo>
                    <a:pt x="822" y="236"/>
                    <a:pt x="818" y="233"/>
                    <a:pt x="821" y="233"/>
                  </a:cubicBezTo>
                  <a:cubicBezTo>
                    <a:pt x="822" y="233"/>
                    <a:pt x="829" y="235"/>
                    <a:pt x="830" y="236"/>
                  </a:cubicBezTo>
                  <a:cubicBezTo>
                    <a:pt x="835" y="240"/>
                    <a:pt x="826" y="240"/>
                    <a:pt x="836" y="245"/>
                  </a:cubicBezTo>
                  <a:cubicBezTo>
                    <a:pt x="851" y="251"/>
                    <a:pt x="871" y="255"/>
                    <a:pt x="887" y="258"/>
                  </a:cubicBezTo>
                  <a:cubicBezTo>
                    <a:pt x="891" y="259"/>
                    <a:pt x="892" y="259"/>
                    <a:pt x="898" y="261"/>
                  </a:cubicBezTo>
                  <a:cubicBezTo>
                    <a:pt x="899" y="260"/>
                    <a:pt x="899" y="260"/>
                    <a:pt x="900" y="260"/>
                  </a:cubicBezTo>
                  <a:cubicBezTo>
                    <a:pt x="907" y="260"/>
                    <a:pt x="899" y="266"/>
                    <a:pt x="900" y="267"/>
                  </a:cubicBezTo>
                  <a:cubicBezTo>
                    <a:pt x="901" y="267"/>
                    <a:pt x="902" y="267"/>
                    <a:pt x="903" y="267"/>
                  </a:cubicBezTo>
                  <a:cubicBezTo>
                    <a:pt x="907" y="267"/>
                    <a:pt x="908" y="265"/>
                    <a:pt x="911" y="265"/>
                  </a:cubicBezTo>
                  <a:cubicBezTo>
                    <a:pt x="912" y="265"/>
                    <a:pt x="914" y="266"/>
                    <a:pt x="918" y="268"/>
                  </a:cubicBezTo>
                  <a:cubicBezTo>
                    <a:pt x="920" y="269"/>
                    <a:pt x="923" y="270"/>
                    <a:pt x="925" y="270"/>
                  </a:cubicBezTo>
                  <a:cubicBezTo>
                    <a:pt x="931" y="271"/>
                    <a:pt x="972" y="278"/>
                    <a:pt x="971" y="281"/>
                  </a:cubicBezTo>
                  <a:lnTo>
                    <a:pt x="989" y="281"/>
                  </a:lnTo>
                  <a:lnTo>
                    <a:pt x="989" y="281"/>
                  </a:lnTo>
                  <a:cubicBezTo>
                    <a:pt x="987" y="283"/>
                    <a:pt x="995" y="287"/>
                    <a:pt x="1002" y="288"/>
                  </a:cubicBezTo>
                  <a:cubicBezTo>
                    <a:pt x="1009" y="291"/>
                    <a:pt x="1007" y="293"/>
                    <a:pt x="1010" y="296"/>
                  </a:cubicBezTo>
                  <a:cubicBezTo>
                    <a:pt x="1010" y="297"/>
                    <a:pt x="1011" y="297"/>
                    <a:pt x="1011" y="297"/>
                  </a:cubicBezTo>
                  <a:cubicBezTo>
                    <a:pt x="1015" y="297"/>
                    <a:pt x="1021" y="294"/>
                    <a:pt x="1027" y="294"/>
                  </a:cubicBezTo>
                  <a:cubicBezTo>
                    <a:pt x="1028" y="294"/>
                    <a:pt x="1029" y="294"/>
                    <a:pt x="1030" y="295"/>
                  </a:cubicBezTo>
                  <a:cubicBezTo>
                    <a:pt x="1029" y="296"/>
                    <a:pt x="1025" y="301"/>
                    <a:pt x="1026" y="302"/>
                  </a:cubicBezTo>
                  <a:cubicBezTo>
                    <a:pt x="1030" y="303"/>
                    <a:pt x="1036" y="304"/>
                    <a:pt x="1040" y="304"/>
                  </a:cubicBezTo>
                  <a:cubicBezTo>
                    <a:pt x="1042" y="304"/>
                    <a:pt x="1044" y="304"/>
                    <a:pt x="1044" y="303"/>
                  </a:cubicBezTo>
                  <a:cubicBezTo>
                    <a:pt x="1045" y="302"/>
                    <a:pt x="1042" y="299"/>
                    <a:pt x="1044" y="299"/>
                  </a:cubicBezTo>
                  <a:cubicBezTo>
                    <a:pt x="1045" y="299"/>
                    <a:pt x="1046" y="299"/>
                    <a:pt x="1047" y="300"/>
                  </a:cubicBezTo>
                  <a:cubicBezTo>
                    <a:pt x="1051" y="301"/>
                    <a:pt x="1052" y="302"/>
                    <a:pt x="1053" y="303"/>
                  </a:cubicBezTo>
                  <a:cubicBezTo>
                    <a:pt x="1057" y="307"/>
                    <a:pt x="1051" y="309"/>
                    <a:pt x="1053" y="311"/>
                  </a:cubicBezTo>
                  <a:cubicBezTo>
                    <a:pt x="1053" y="311"/>
                    <a:pt x="1054" y="311"/>
                    <a:pt x="1054" y="311"/>
                  </a:cubicBezTo>
                  <a:cubicBezTo>
                    <a:pt x="1056" y="311"/>
                    <a:pt x="1060" y="310"/>
                    <a:pt x="1060" y="310"/>
                  </a:cubicBezTo>
                  <a:cubicBezTo>
                    <a:pt x="1061" y="310"/>
                    <a:pt x="1062" y="310"/>
                    <a:pt x="1063" y="310"/>
                  </a:cubicBezTo>
                  <a:cubicBezTo>
                    <a:pt x="1066" y="310"/>
                    <a:pt x="1069" y="311"/>
                    <a:pt x="1072" y="311"/>
                  </a:cubicBezTo>
                  <a:cubicBezTo>
                    <a:pt x="1075" y="313"/>
                    <a:pt x="1075" y="314"/>
                    <a:pt x="1079" y="314"/>
                  </a:cubicBezTo>
                  <a:cubicBezTo>
                    <a:pt x="1080" y="314"/>
                    <a:pt x="1081" y="314"/>
                    <a:pt x="1082" y="314"/>
                  </a:cubicBezTo>
                  <a:cubicBezTo>
                    <a:pt x="1084" y="314"/>
                    <a:pt x="1086" y="314"/>
                    <a:pt x="1088" y="313"/>
                  </a:cubicBezTo>
                  <a:cubicBezTo>
                    <a:pt x="1088" y="313"/>
                    <a:pt x="1088" y="313"/>
                    <a:pt x="1088" y="313"/>
                  </a:cubicBezTo>
                  <a:cubicBezTo>
                    <a:pt x="1092" y="313"/>
                    <a:pt x="1093" y="319"/>
                    <a:pt x="1099" y="319"/>
                  </a:cubicBezTo>
                  <a:cubicBezTo>
                    <a:pt x="1102" y="318"/>
                    <a:pt x="1102" y="317"/>
                    <a:pt x="1106" y="317"/>
                  </a:cubicBezTo>
                  <a:cubicBezTo>
                    <a:pt x="1109" y="318"/>
                    <a:pt x="1112" y="319"/>
                    <a:pt x="1116" y="320"/>
                  </a:cubicBezTo>
                  <a:lnTo>
                    <a:pt x="1116" y="320"/>
                  </a:lnTo>
                  <a:cubicBezTo>
                    <a:pt x="1112" y="319"/>
                    <a:pt x="1108" y="319"/>
                    <a:pt x="1106" y="319"/>
                  </a:cubicBezTo>
                  <a:cubicBezTo>
                    <a:pt x="1102" y="319"/>
                    <a:pt x="1101" y="320"/>
                    <a:pt x="1108" y="322"/>
                  </a:cubicBezTo>
                  <a:cubicBezTo>
                    <a:pt x="1113" y="324"/>
                    <a:pt x="1121" y="326"/>
                    <a:pt x="1125" y="326"/>
                  </a:cubicBezTo>
                  <a:cubicBezTo>
                    <a:pt x="1127" y="326"/>
                    <a:pt x="1128" y="326"/>
                    <a:pt x="1129" y="325"/>
                  </a:cubicBezTo>
                  <a:lnTo>
                    <a:pt x="1129" y="325"/>
                  </a:lnTo>
                  <a:cubicBezTo>
                    <a:pt x="1127" y="330"/>
                    <a:pt x="1170" y="340"/>
                    <a:pt x="1180" y="343"/>
                  </a:cubicBezTo>
                  <a:cubicBezTo>
                    <a:pt x="1182" y="344"/>
                    <a:pt x="1184" y="344"/>
                    <a:pt x="1185" y="344"/>
                  </a:cubicBezTo>
                  <a:cubicBezTo>
                    <a:pt x="1188" y="344"/>
                    <a:pt x="1186" y="342"/>
                    <a:pt x="1187" y="339"/>
                  </a:cubicBezTo>
                  <a:cubicBezTo>
                    <a:pt x="1189" y="338"/>
                    <a:pt x="1191" y="338"/>
                    <a:pt x="1192" y="338"/>
                  </a:cubicBezTo>
                  <a:cubicBezTo>
                    <a:pt x="1194" y="338"/>
                    <a:pt x="1195" y="339"/>
                    <a:pt x="1198" y="343"/>
                  </a:cubicBezTo>
                  <a:cubicBezTo>
                    <a:pt x="1196" y="349"/>
                    <a:pt x="1219" y="357"/>
                    <a:pt x="1231" y="361"/>
                  </a:cubicBezTo>
                  <a:cubicBezTo>
                    <a:pt x="1237" y="362"/>
                    <a:pt x="1243" y="365"/>
                    <a:pt x="1248" y="365"/>
                  </a:cubicBezTo>
                  <a:cubicBezTo>
                    <a:pt x="1248" y="365"/>
                    <a:pt x="1249" y="365"/>
                    <a:pt x="1250" y="364"/>
                  </a:cubicBezTo>
                  <a:cubicBezTo>
                    <a:pt x="1253" y="364"/>
                    <a:pt x="1255" y="364"/>
                    <a:pt x="1258" y="364"/>
                  </a:cubicBezTo>
                  <a:cubicBezTo>
                    <a:pt x="1261" y="364"/>
                    <a:pt x="1263" y="364"/>
                    <a:pt x="1267" y="365"/>
                  </a:cubicBezTo>
                  <a:lnTo>
                    <a:pt x="1267" y="365"/>
                  </a:lnTo>
                  <a:cubicBezTo>
                    <a:pt x="1266" y="365"/>
                    <a:pt x="1265" y="365"/>
                    <a:pt x="1264" y="365"/>
                  </a:cubicBezTo>
                  <a:cubicBezTo>
                    <a:pt x="1259" y="365"/>
                    <a:pt x="1259" y="367"/>
                    <a:pt x="1269" y="370"/>
                  </a:cubicBezTo>
                  <a:lnTo>
                    <a:pt x="1301" y="379"/>
                  </a:lnTo>
                  <a:cubicBezTo>
                    <a:pt x="1309" y="381"/>
                    <a:pt x="1314" y="383"/>
                    <a:pt x="1319" y="383"/>
                  </a:cubicBezTo>
                  <a:cubicBezTo>
                    <a:pt x="1322" y="383"/>
                    <a:pt x="1324" y="382"/>
                    <a:pt x="1327" y="381"/>
                  </a:cubicBezTo>
                  <a:lnTo>
                    <a:pt x="1327" y="381"/>
                  </a:lnTo>
                  <a:cubicBezTo>
                    <a:pt x="1324" y="383"/>
                    <a:pt x="1321" y="384"/>
                    <a:pt x="1322" y="386"/>
                  </a:cubicBezTo>
                  <a:cubicBezTo>
                    <a:pt x="1322" y="388"/>
                    <a:pt x="1328" y="390"/>
                    <a:pt x="1330" y="390"/>
                  </a:cubicBezTo>
                  <a:cubicBezTo>
                    <a:pt x="1331" y="390"/>
                    <a:pt x="1331" y="390"/>
                    <a:pt x="1331" y="390"/>
                  </a:cubicBezTo>
                  <a:cubicBezTo>
                    <a:pt x="1332" y="389"/>
                    <a:pt x="1332" y="389"/>
                    <a:pt x="1333" y="389"/>
                  </a:cubicBezTo>
                  <a:cubicBezTo>
                    <a:pt x="1336" y="389"/>
                    <a:pt x="1341" y="391"/>
                    <a:pt x="1345" y="392"/>
                  </a:cubicBezTo>
                  <a:cubicBezTo>
                    <a:pt x="1346" y="392"/>
                    <a:pt x="1346" y="393"/>
                    <a:pt x="1346" y="393"/>
                  </a:cubicBezTo>
                  <a:cubicBezTo>
                    <a:pt x="1349" y="393"/>
                    <a:pt x="1349" y="391"/>
                    <a:pt x="1352" y="391"/>
                  </a:cubicBezTo>
                  <a:cubicBezTo>
                    <a:pt x="1356" y="391"/>
                    <a:pt x="1359" y="394"/>
                    <a:pt x="1363" y="396"/>
                  </a:cubicBezTo>
                  <a:cubicBezTo>
                    <a:pt x="1365" y="398"/>
                    <a:pt x="1370" y="398"/>
                    <a:pt x="1373" y="399"/>
                  </a:cubicBezTo>
                  <a:cubicBezTo>
                    <a:pt x="1376" y="400"/>
                    <a:pt x="1379" y="401"/>
                    <a:pt x="1381" y="401"/>
                  </a:cubicBezTo>
                  <a:cubicBezTo>
                    <a:pt x="1383" y="401"/>
                    <a:pt x="1384" y="401"/>
                    <a:pt x="1385" y="400"/>
                  </a:cubicBezTo>
                  <a:cubicBezTo>
                    <a:pt x="1386" y="400"/>
                    <a:pt x="1386" y="400"/>
                    <a:pt x="1386" y="400"/>
                  </a:cubicBezTo>
                  <a:cubicBezTo>
                    <a:pt x="1389" y="400"/>
                    <a:pt x="1392" y="401"/>
                    <a:pt x="1396" y="403"/>
                  </a:cubicBezTo>
                  <a:cubicBezTo>
                    <a:pt x="1396" y="405"/>
                    <a:pt x="1392" y="405"/>
                    <a:pt x="1402" y="407"/>
                  </a:cubicBezTo>
                  <a:cubicBezTo>
                    <a:pt x="1407" y="408"/>
                    <a:pt x="1412" y="408"/>
                    <a:pt x="1417" y="409"/>
                  </a:cubicBezTo>
                  <a:cubicBezTo>
                    <a:pt x="1416" y="409"/>
                    <a:pt x="1426" y="410"/>
                    <a:pt x="1425" y="411"/>
                  </a:cubicBezTo>
                  <a:cubicBezTo>
                    <a:pt x="1424" y="412"/>
                    <a:pt x="1421" y="411"/>
                    <a:pt x="1422" y="412"/>
                  </a:cubicBezTo>
                  <a:cubicBezTo>
                    <a:pt x="1425" y="414"/>
                    <a:pt x="1427" y="414"/>
                    <a:pt x="1428" y="414"/>
                  </a:cubicBezTo>
                  <a:cubicBezTo>
                    <a:pt x="1430" y="414"/>
                    <a:pt x="1430" y="413"/>
                    <a:pt x="1433" y="413"/>
                  </a:cubicBezTo>
                  <a:cubicBezTo>
                    <a:pt x="1437" y="413"/>
                    <a:pt x="1446" y="414"/>
                    <a:pt x="1448" y="417"/>
                  </a:cubicBezTo>
                  <a:cubicBezTo>
                    <a:pt x="1451" y="421"/>
                    <a:pt x="1445" y="420"/>
                    <a:pt x="1455" y="424"/>
                  </a:cubicBezTo>
                  <a:cubicBezTo>
                    <a:pt x="1460" y="426"/>
                    <a:pt x="1468" y="430"/>
                    <a:pt x="1474" y="432"/>
                  </a:cubicBezTo>
                  <a:cubicBezTo>
                    <a:pt x="1476" y="432"/>
                    <a:pt x="1477" y="432"/>
                    <a:pt x="1477" y="432"/>
                  </a:cubicBezTo>
                  <a:cubicBezTo>
                    <a:pt x="1479" y="432"/>
                    <a:pt x="1477" y="430"/>
                    <a:pt x="1478" y="429"/>
                  </a:cubicBezTo>
                  <a:cubicBezTo>
                    <a:pt x="1478" y="429"/>
                    <a:pt x="1479" y="428"/>
                    <a:pt x="1480" y="428"/>
                  </a:cubicBezTo>
                  <a:cubicBezTo>
                    <a:pt x="1483" y="428"/>
                    <a:pt x="1486" y="429"/>
                    <a:pt x="1487" y="431"/>
                  </a:cubicBezTo>
                  <a:cubicBezTo>
                    <a:pt x="1490" y="432"/>
                    <a:pt x="1497" y="436"/>
                    <a:pt x="1499" y="436"/>
                  </a:cubicBezTo>
                  <a:cubicBezTo>
                    <a:pt x="1500" y="436"/>
                    <a:pt x="1500" y="435"/>
                    <a:pt x="1501" y="435"/>
                  </a:cubicBezTo>
                  <a:lnTo>
                    <a:pt x="1501" y="435"/>
                  </a:lnTo>
                  <a:cubicBezTo>
                    <a:pt x="1499" y="440"/>
                    <a:pt x="1525" y="443"/>
                    <a:pt x="1531" y="445"/>
                  </a:cubicBezTo>
                  <a:cubicBezTo>
                    <a:pt x="1537" y="446"/>
                    <a:pt x="1535" y="447"/>
                    <a:pt x="1541" y="449"/>
                  </a:cubicBezTo>
                  <a:cubicBezTo>
                    <a:pt x="1546" y="452"/>
                    <a:pt x="1553" y="453"/>
                    <a:pt x="1558" y="455"/>
                  </a:cubicBezTo>
                  <a:cubicBezTo>
                    <a:pt x="1563" y="456"/>
                    <a:pt x="1594" y="465"/>
                    <a:pt x="1593" y="467"/>
                  </a:cubicBezTo>
                  <a:cubicBezTo>
                    <a:pt x="1597" y="469"/>
                    <a:pt x="1599" y="469"/>
                    <a:pt x="1601" y="469"/>
                  </a:cubicBezTo>
                  <a:cubicBezTo>
                    <a:pt x="1603" y="469"/>
                    <a:pt x="1604" y="469"/>
                    <a:pt x="1604" y="467"/>
                  </a:cubicBezTo>
                  <a:cubicBezTo>
                    <a:pt x="1605" y="466"/>
                    <a:pt x="1609" y="465"/>
                    <a:pt x="1612" y="465"/>
                  </a:cubicBezTo>
                  <a:cubicBezTo>
                    <a:pt x="1613" y="465"/>
                    <a:pt x="1615" y="465"/>
                    <a:pt x="1616" y="466"/>
                  </a:cubicBezTo>
                  <a:cubicBezTo>
                    <a:pt x="1615" y="466"/>
                    <a:pt x="1618" y="471"/>
                    <a:pt x="1618" y="473"/>
                  </a:cubicBezTo>
                  <a:cubicBezTo>
                    <a:pt x="1623" y="475"/>
                    <a:pt x="1630" y="477"/>
                    <a:pt x="1635" y="478"/>
                  </a:cubicBezTo>
                  <a:cubicBezTo>
                    <a:pt x="1640" y="478"/>
                    <a:pt x="1646" y="479"/>
                    <a:pt x="1652" y="481"/>
                  </a:cubicBezTo>
                  <a:cubicBezTo>
                    <a:pt x="1652" y="481"/>
                    <a:pt x="1655" y="484"/>
                    <a:pt x="1656" y="485"/>
                  </a:cubicBezTo>
                  <a:cubicBezTo>
                    <a:pt x="1658" y="486"/>
                    <a:pt x="1659" y="486"/>
                    <a:pt x="1660" y="486"/>
                  </a:cubicBezTo>
                  <a:cubicBezTo>
                    <a:pt x="1665" y="486"/>
                    <a:pt x="1667" y="482"/>
                    <a:pt x="1672" y="482"/>
                  </a:cubicBezTo>
                  <a:cubicBezTo>
                    <a:pt x="1673" y="482"/>
                    <a:pt x="1674" y="482"/>
                    <a:pt x="1674" y="482"/>
                  </a:cubicBezTo>
                  <a:cubicBezTo>
                    <a:pt x="1685" y="486"/>
                    <a:pt x="1672" y="488"/>
                    <a:pt x="1679" y="491"/>
                  </a:cubicBezTo>
                  <a:cubicBezTo>
                    <a:pt x="1690" y="496"/>
                    <a:pt x="1705" y="495"/>
                    <a:pt x="1715" y="496"/>
                  </a:cubicBezTo>
                  <a:cubicBezTo>
                    <a:pt x="1717" y="496"/>
                    <a:pt x="1741" y="501"/>
                    <a:pt x="1731" y="501"/>
                  </a:cubicBezTo>
                  <a:cubicBezTo>
                    <a:pt x="1727" y="500"/>
                    <a:pt x="1724" y="500"/>
                    <a:pt x="1722" y="500"/>
                  </a:cubicBezTo>
                  <a:cubicBezTo>
                    <a:pt x="1719" y="500"/>
                    <a:pt x="1720" y="501"/>
                    <a:pt x="1728" y="504"/>
                  </a:cubicBezTo>
                  <a:cubicBezTo>
                    <a:pt x="1730" y="505"/>
                    <a:pt x="1738" y="508"/>
                    <a:pt x="1741" y="508"/>
                  </a:cubicBezTo>
                  <a:cubicBezTo>
                    <a:pt x="1742" y="508"/>
                    <a:pt x="1743" y="507"/>
                    <a:pt x="1743" y="507"/>
                  </a:cubicBezTo>
                  <a:cubicBezTo>
                    <a:pt x="1743" y="506"/>
                    <a:pt x="1737" y="501"/>
                    <a:pt x="1741" y="501"/>
                  </a:cubicBezTo>
                  <a:lnTo>
                    <a:pt x="1741" y="501"/>
                  </a:lnTo>
                  <a:cubicBezTo>
                    <a:pt x="1741" y="501"/>
                    <a:pt x="1755" y="513"/>
                    <a:pt x="1760" y="513"/>
                  </a:cubicBezTo>
                  <a:cubicBezTo>
                    <a:pt x="1760" y="513"/>
                    <a:pt x="1760" y="513"/>
                    <a:pt x="1761" y="513"/>
                  </a:cubicBezTo>
                  <a:cubicBezTo>
                    <a:pt x="1763" y="512"/>
                    <a:pt x="1762" y="509"/>
                    <a:pt x="1764" y="508"/>
                  </a:cubicBezTo>
                  <a:cubicBezTo>
                    <a:pt x="1766" y="508"/>
                    <a:pt x="1767" y="508"/>
                    <a:pt x="1769" y="508"/>
                  </a:cubicBezTo>
                  <a:cubicBezTo>
                    <a:pt x="1771" y="508"/>
                    <a:pt x="1773" y="508"/>
                    <a:pt x="1775" y="508"/>
                  </a:cubicBezTo>
                  <a:lnTo>
                    <a:pt x="1775" y="508"/>
                  </a:lnTo>
                  <a:cubicBezTo>
                    <a:pt x="1773" y="512"/>
                    <a:pt x="1772" y="513"/>
                    <a:pt x="1783" y="518"/>
                  </a:cubicBezTo>
                  <a:cubicBezTo>
                    <a:pt x="1784" y="519"/>
                    <a:pt x="1794" y="527"/>
                    <a:pt x="1796" y="527"/>
                  </a:cubicBezTo>
                  <a:cubicBezTo>
                    <a:pt x="1797" y="527"/>
                    <a:pt x="1797" y="526"/>
                    <a:pt x="1797" y="525"/>
                  </a:cubicBezTo>
                  <a:lnTo>
                    <a:pt x="1797" y="525"/>
                  </a:lnTo>
                  <a:lnTo>
                    <a:pt x="1805" y="533"/>
                  </a:lnTo>
                  <a:cubicBezTo>
                    <a:pt x="1804" y="534"/>
                    <a:pt x="1801" y="534"/>
                    <a:pt x="1802" y="536"/>
                  </a:cubicBezTo>
                  <a:cubicBezTo>
                    <a:pt x="1803" y="540"/>
                    <a:pt x="1808" y="545"/>
                    <a:pt x="1812" y="548"/>
                  </a:cubicBezTo>
                  <a:cubicBezTo>
                    <a:pt x="1821" y="554"/>
                    <a:pt x="1828" y="551"/>
                    <a:pt x="1830" y="562"/>
                  </a:cubicBezTo>
                  <a:cubicBezTo>
                    <a:pt x="1825" y="567"/>
                    <a:pt x="1838" y="566"/>
                    <a:pt x="1844" y="572"/>
                  </a:cubicBezTo>
                  <a:cubicBezTo>
                    <a:pt x="1848" y="576"/>
                    <a:pt x="1851" y="584"/>
                    <a:pt x="1855" y="586"/>
                  </a:cubicBezTo>
                  <a:cubicBezTo>
                    <a:pt x="1856" y="587"/>
                    <a:pt x="1864" y="589"/>
                    <a:pt x="1864" y="589"/>
                  </a:cubicBezTo>
                  <a:cubicBezTo>
                    <a:pt x="1865" y="593"/>
                    <a:pt x="1861" y="591"/>
                    <a:pt x="1866" y="598"/>
                  </a:cubicBezTo>
                  <a:cubicBezTo>
                    <a:pt x="1869" y="600"/>
                    <a:pt x="1874" y="606"/>
                    <a:pt x="1877" y="606"/>
                  </a:cubicBezTo>
                  <a:cubicBezTo>
                    <a:pt x="1879" y="606"/>
                    <a:pt x="1885" y="612"/>
                    <a:pt x="1889" y="616"/>
                  </a:cubicBezTo>
                  <a:cubicBezTo>
                    <a:pt x="1892" y="618"/>
                    <a:pt x="1895" y="617"/>
                    <a:pt x="1901" y="621"/>
                  </a:cubicBezTo>
                  <a:lnTo>
                    <a:pt x="1899" y="616"/>
                  </a:lnTo>
                  <a:lnTo>
                    <a:pt x="1899" y="616"/>
                  </a:lnTo>
                  <a:cubicBezTo>
                    <a:pt x="1902" y="618"/>
                    <a:pt x="1905" y="618"/>
                    <a:pt x="1908" y="622"/>
                  </a:cubicBezTo>
                  <a:cubicBezTo>
                    <a:pt x="1908" y="622"/>
                    <a:pt x="1907" y="624"/>
                    <a:pt x="1906" y="624"/>
                  </a:cubicBezTo>
                  <a:cubicBezTo>
                    <a:pt x="1905" y="624"/>
                    <a:pt x="1903" y="623"/>
                    <a:pt x="1901" y="621"/>
                  </a:cubicBezTo>
                  <a:lnTo>
                    <a:pt x="1899" y="625"/>
                  </a:lnTo>
                  <a:cubicBezTo>
                    <a:pt x="1901" y="627"/>
                    <a:pt x="1906" y="631"/>
                    <a:pt x="1907" y="631"/>
                  </a:cubicBezTo>
                  <a:cubicBezTo>
                    <a:pt x="1907" y="631"/>
                    <a:pt x="1907" y="631"/>
                    <a:pt x="1907" y="631"/>
                  </a:cubicBezTo>
                  <a:cubicBezTo>
                    <a:pt x="1913" y="632"/>
                    <a:pt x="1914" y="633"/>
                    <a:pt x="1916" y="638"/>
                  </a:cubicBezTo>
                  <a:cubicBezTo>
                    <a:pt x="1918" y="640"/>
                    <a:pt x="1919" y="641"/>
                    <a:pt x="1920" y="641"/>
                  </a:cubicBezTo>
                  <a:cubicBezTo>
                    <a:pt x="1920" y="641"/>
                    <a:pt x="1921" y="641"/>
                    <a:pt x="1921" y="640"/>
                  </a:cubicBezTo>
                  <a:cubicBezTo>
                    <a:pt x="1922" y="640"/>
                    <a:pt x="1922" y="640"/>
                    <a:pt x="1922" y="640"/>
                  </a:cubicBezTo>
                  <a:cubicBezTo>
                    <a:pt x="1924" y="640"/>
                    <a:pt x="1928" y="643"/>
                    <a:pt x="1931" y="646"/>
                  </a:cubicBezTo>
                  <a:lnTo>
                    <a:pt x="1926" y="651"/>
                  </a:lnTo>
                  <a:cubicBezTo>
                    <a:pt x="1926" y="651"/>
                    <a:pt x="1926" y="651"/>
                    <a:pt x="1926" y="651"/>
                  </a:cubicBezTo>
                  <a:cubicBezTo>
                    <a:pt x="1929" y="651"/>
                    <a:pt x="1941" y="661"/>
                    <a:pt x="1945" y="664"/>
                  </a:cubicBezTo>
                  <a:cubicBezTo>
                    <a:pt x="1950" y="669"/>
                    <a:pt x="1948" y="671"/>
                    <a:pt x="1952" y="674"/>
                  </a:cubicBezTo>
                  <a:cubicBezTo>
                    <a:pt x="1968" y="693"/>
                    <a:pt x="1987" y="709"/>
                    <a:pt x="2005" y="726"/>
                  </a:cubicBezTo>
                  <a:lnTo>
                    <a:pt x="2005" y="726"/>
                  </a:lnTo>
                  <a:cubicBezTo>
                    <a:pt x="2005" y="726"/>
                    <a:pt x="2005" y="726"/>
                    <a:pt x="2005" y="726"/>
                  </a:cubicBezTo>
                  <a:lnTo>
                    <a:pt x="2005" y="726"/>
                  </a:lnTo>
                  <a:cubicBezTo>
                    <a:pt x="2004" y="726"/>
                    <a:pt x="2005" y="728"/>
                    <a:pt x="2008" y="731"/>
                  </a:cubicBezTo>
                  <a:lnTo>
                    <a:pt x="2017" y="739"/>
                  </a:lnTo>
                  <a:lnTo>
                    <a:pt x="2046" y="764"/>
                  </a:lnTo>
                  <a:cubicBezTo>
                    <a:pt x="2059" y="775"/>
                    <a:pt x="2073" y="787"/>
                    <a:pt x="2087" y="797"/>
                  </a:cubicBezTo>
                  <a:cubicBezTo>
                    <a:pt x="2092" y="802"/>
                    <a:pt x="2098" y="806"/>
                    <a:pt x="2102" y="808"/>
                  </a:cubicBezTo>
                  <a:cubicBezTo>
                    <a:pt x="2105" y="809"/>
                    <a:pt x="2109" y="813"/>
                    <a:pt x="2112" y="815"/>
                  </a:cubicBezTo>
                  <a:cubicBezTo>
                    <a:pt x="2110" y="814"/>
                    <a:pt x="2109" y="813"/>
                    <a:pt x="2108" y="813"/>
                  </a:cubicBezTo>
                  <a:lnTo>
                    <a:pt x="2108" y="813"/>
                  </a:lnTo>
                  <a:cubicBezTo>
                    <a:pt x="2107" y="813"/>
                    <a:pt x="2107" y="814"/>
                    <a:pt x="2109" y="816"/>
                  </a:cubicBezTo>
                  <a:cubicBezTo>
                    <a:pt x="2116" y="823"/>
                    <a:pt x="2124" y="830"/>
                    <a:pt x="2132" y="837"/>
                  </a:cubicBezTo>
                  <a:cubicBezTo>
                    <a:pt x="2134" y="839"/>
                    <a:pt x="2143" y="848"/>
                    <a:pt x="2147" y="848"/>
                  </a:cubicBezTo>
                  <a:cubicBezTo>
                    <a:pt x="2147" y="848"/>
                    <a:pt x="2147" y="848"/>
                    <a:pt x="2147" y="848"/>
                  </a:cubicBezTo>
                  <a:cubicBezTo>
                    <a:pt x="2149" y="848"/>
                    <a:pt x="2149" y="844"/>
                    <a:pt x="2150" y="842"/>
                  </a:cubicBezTo>
                  <a:cubicBezTo>
                    <a:pt x="2156" y="848"/>
                    <a:pt x="2155" y="852"/>
                    <a:pt x="2154" y="854"/>
                  </a:cubicBezTo>
                  <a:cubicBezTo>
                    <a:pt x="2152" y="857"/>
                    <a:pt x="2159" y="862"/>
                    <a:pt x="2165" y="867"/>
                  </a:cubicBezTo>
                  <a:cubicBezTo>
                    <a:pt x="2173" y="874"/>
                    <a:pt x="2182" y="882"/>
                    <a:pt x="2189" y="890"/>
                  </a:cubicBezTo>
                  <a:cubicBezTo>
                    <a:pt x="2190" y="892"/>
                    <a:pt x="2191" y="894"/>
                    <a:pt x="2192" y="895"/>
                  </a:cubicBezTo>
                  <a:cubicBezTo>
                    <a:pt x="2196" y="899"/>
                    <a:pt x="2199" y="900"/>
                    <a:pt x="2203" y="901"/>
                  </a:cubicBezTo>
                  <a:cubicBezTo>
                    <a:pt x="2211" y="906"/>
                    <a:pt x="2218" y="917"/>
                    <a:pt x="2224" y="924"/>
                  </a:cubicBezTo>
                  <a:cubicBezTo>
                    <a:pt x="2232" y="932"/>
                    <a:pt x="2236" y="931"/>
                    <a:pt x="2241" y="933"/>
                  </a:cubicBezTo>
                  <a:cubicBezTo>
                    <a:pt x="2251" y="935"/>
                    <a:pt x="2244" y="939"/>
                    <a:pt x="2244" y="940"/>
                  </a:cubicBezTo>
                  <a:cubicBezTo>
                    <a:pt x="2243" y="944"/>
                    <a:pt x="2255" y="947"/>
                    <a:pt x="2257" y="948"/>
                  </a:cubicBezTo>
                  <a:cubicBezTo>
                    <a:pt x="2265" y="952"/>
                    <a:pt x="2263" y="957"/>
                    <a:pt x="2266" y="963"/>
                  </a:cubicBezTo>
                  <a:cubicBezTo>
                    <a:pt x="2271" y="969"/>
                    <a:pt x="2278" y="975"/>
                    <a:pt x="2285" y="979"/>
                  </a:cubicBezTo>
                  <a:cubicBezTo>
                    <a:pt x="2289" y="982"/>
                    <a:pt x="2310" y="999"/>
                    <a:pt x="2307" y="1002"/>
                  </a:cubicBezTo>
                  <a:cubicBezTo>
                    <a:pt x="2312" y="1006"/>
                    <a:pt x="2318" y="1011"/>
                    <a:pt x="2322" y="1014"/>
                  </a:cubicBezTo>
                  <a:cubicBezTo>
                    <a:pt x="2340" y="1027"/>
                    <a:pt x="2357" y="1044"/>
                    <a:pt x="2375" y="1057"/>
                  </a:cubicBezTo>
                  <a:cubicBezTo>
                    <a:pt x="2380" y="1061"/>
                    <a:pt x="2385" y="1065"/>
                    <a:pt x="2388" y="1065"/>
                  </a:cubicBezTo>
                  <a:cubicBezTo>
                    <a:pt x="2389" y="1065"/>
                    <a:pt x="2390" y="1065"/>
                    <a:pt x="2390" y="1065"/>
                  </a:cubicBezTo>
                  <a:lnTo>
                    <a:pt x="2390" y="1065"/>
                  </a:lnTo>
                  <a:cubicBezTo>
                    <a:pt x="2389" y="1066"/>
                    <a:pt x="2386" y="1067"/>
                    <a:pt x="2388" y="1072"/>
                  </a:cubicBezTo>
                  <a:cubicBezTo>
                    <a:pt x="2391" y="1075"/>
                    <a:pt x="2394" y="1075"/>
                    <a:pt x="2397" y="1079"/>
                  </a:cubicBezTo>
                  <a:lnTo>
                    <a:pt x="2402" y="1084"/>
                  </a:lnTo>
                  <a:cubicBezTo>
                    <a:pt x="2409" y="1093"/>
                    <a:pt x="2417" y="1100"/>
                    <a:pt x="2425" y="1107"/>
                  </a:cubicBezTo>
                  <a:cubicBezTo>
                    <a:pt x="2428" y="1108"/>
                    <a:pt x="2433" y="1113"/>
                    <a:pt x="2437" y="1116"/>
                  </a:cubicBezTo>
                  <a:cubicBezTo>
                    <a:pt x="2442" y="1121"/>
                    <a:pt x="2445" y="1123"/>
                    <a:pt x="2446" y="1124"/>
                  </a:cubicBezTo>
                  <a:cubicBezTo>
                    <a:pt x="2451" y="1124"/>
                    <a:pt x="2452" y="1119"/>
                    <a:pt x="2458" y="1119"/>
                  </a:cubicBezTo>
                  <a:cubicBezTo>
                    <a:pt x="2458" y="1119"/>
                    <a:pt x="2459" y="1119"/>
                    <a:pt x="2459" y="1119"/>
                  </a:cubicBezTo>
                  <a:cubicBezTo>
                    <a:pt x="2461" y="1119"/>
                    <a:pt x="2467" y="1130"/>
                    <a:pt x="2462" y="1130"/>
                  </a:cubicBezTo>
                  <a:cubicBezTo>
                    <a:pt x="2462" y="1130"/>
                    <a:pt x="2461" y="1130"/>
                    <a:pt x="2460" y="1129"/>
                  </a:cubicBezTo>
                  <a:cubicBezTo>
                    <a:pt x="2459" y="1129"/>
                    <a:pt x="2457" y="1129"/>
                    <a:pt x="2457" y="1129"/>
                  </a:cubicBezTo>
                  <a:cubicBezTo>
                    <a:pt x="2453" y="1129"/>
                    <a:pt x="2456" y="1133"/>
                    <a:pt x="2463" y="1139"/>
                  </a:cubicBezTo>
                  <a:cubicBezTo>
                    <a:pt x="2466" y="1142"/>
                    <a:pt x="2471" y="1148"/>
                    <a:pt x="2475" y="1148"/>
                  </a:cubicBezTo>
                  <a:cubicBezTo>
                    <a:pt x="2478" y="1149"/>
                    <a:pt x="2478" y="1148"/>
                    <a:pt x="2481" y="1152"/>
                  </a:cubicBezTo>
                  <a:cubicBezTo>
                    <a:pt x="2485" y="1155"/>
                    <a:pt x="2495" y="1172"/>
                    <a:pt x="2492" y="1172"/>
                  </a:cubicBezTo>
                  <a:cubicBezTo>
                    <a:pt x="2496" y="1173"/>
                    <a:pt x="2499" y="1175"/>
                    <a:pt x="2505" y="1181"/>
                  </a:cubicBezTo>
                  <a:cubicBezTo>
                    <a:pt x="2512" y="1187"/>
                    <a:pt x="2517" y="1191"/>
                    <a:pt x="2524" y="1196"/>
                  </a:cubicBezTo>
                  <a:cubicBezTo>
                    <a:pt x="2526" y="1197"/>
                    <a:pt x="2533" y="1200"/>
                    <a:pt x="2533" y="1201"/>
                  </a:cubicBezTo>
                  <a:cubicBezTo>
                    <a:pt x="2533" y="1203"/>
                    <a:pt x="2534" y="1207"/>
                    <a:pt x="2536" y="1209"/>
                  </a:cubicBezTo>
                  <a:cubicBezTo>
                    <a:pt x="2540" y="1213"/>
                    <a:pt x="2545" y="1215"/>
                    <a:pt x="2549" y="1218"/>
                  </a:cubicBezTo>
                  <a:lnTo>
                    <a:pt x="2563" y="1231"/>
                  </a:lnTo>
                  <a:cubicBezTo>
                    <a:pt x="2565" y="1236"/>
                    <a:pt x="2568" y="1237"/>
                    <a:pt x="2570" y="1237"/>
                  </a:cubicBezTo>
                  <a:cubicBezTo>
                    <a:pt x="2572" y="1237"/>
                    <a:pt x="2573" y="1237"/>
                    <a:pt x="2574" y="1237"/>
                  </a:cubicBezTo>
                  <a:cubicBezTo>
                    <a:pt x="2575" y="1237"/>
                    <a:pt x="2575" y="1237"/>
                    <a:pt x="2575" y="1237"/>
                  </a:cubicBezTo>
                  <a:cubicBezTo>
                    <a:pt x="2577" y="1237"/>
                    <a:pt x="2580" y="1239"/>
                    <a:pt x="2583" y="1242"/>
                  </a:cubicBezTo>
                  <a:cubicBezTo>
                    <a:pt x="2581" y="1245"/>
                    <a:pt x="2578" y="1245"/>
                    <a:pt x="2587" y="1253"/>
                  </a:cubicBezTo>
                  <a:cubicBezTo>
                    <a:pt x="2602" y="1267"/>
                    <a:pt x="2617" y="1282"/>
                    <a:pt x="2633" y="1296"/>
                  </a:cubicBezTo>
                  <a:cubicBezTo>
                    <a:pt x="2634" y="1297"/>
                    <a:pt x="2647" y="1310"/>
                    <a:pt x="2649" y="1310"/>
                  </a:cubicBezTo>
                  <a:cubicBezTo>
                    <a:pt x="2650" y="1310"/>
                    <a:pt x="2650" y="1309"/>
                    <a:pt x="2650" y="1309"/>
                  </a:cubicBezTo>
                  <a:cubicBezTo>
                    <a:pt x="2649" y="1308"/>
                    <a:pt x="2649" y="1307"/>
                    <a:pt x="2650" y="1307"/>
                  </a:cubicBezTo>
                  <a:cubicBezTo>
                    <a:pt x="2651" y="1307"/>
                    <a:pt x="2657" y="1313"/>
                    <a:pt x="2660" y="1315"/>
                  </a:cubicBezTo>
                  <a:cubicBezTo>
                    <a:pt x="2663" y="1319"/>
                    <a:pt x="2659" y="1318"/>
                    <a:pt x="2661" y="1320"/>
                  </a:cubicBezTo>
                  <a:cubicBezTo>
                    <a:pt x="2663" y="1323"/>
                    <a:pt x="2665" y="1326"/>
                    <a:pt x="2668" y="1327"/>
                  </a:cubicBezTo>
                  <a:cubicBezTo>
                    <a:pt x="2672" y="1332"/>
                    <a:pt x="2683" y="1343"/>
                    <a:pt x="2687" y="1345"/>
                  </a:cubicBezTo>
                  <a:cubicBezTo>
                    <a:pt x="2691" y="1346"/>
                    <a:pt x="2694" y="1349"/>
                    <a:pt x="2698" y="1355"/>
                  </a:cubicBezTo>
                  <a:cubicBezTo>
                    <a:pt x="2700" y="1357"/>
                    <a:pt x="2705" y="1360"/>
                    <a:pt x="2705" y="1362"/>
                  </a:cubicBezTo>
                  <a:cubicBezTo>
                    <a:pt x="2705" y="1364"/>
                    <a:pt x="2704" y="1366"/>
                    <a:pt x="2704" y="1369"/>
                  </a:cubicBezTo>
                  <a:cubicBezTo>
                    <a:pt x="2703" y="1374"/>
                    <a:pt x="2702" y="1381"/>
                    <a:pt x="2699" y="1386"/>
                  </a:cubicBezTo>
                  <a:cubicBezTo>
                    <a:pt x="2696" y="1396"/>
                    <a:pt x="2687" y="1403"/>
                    <a:pt x="2677" y="1406"/>
                  </a:cubicBezTo>
                  <a:cubicBezTo>
                    <a:pt x="2672" y="1408"/>
                    <a:pt x="2671" y="1409"/>
                    <a:pt x="2671" y="1411"/>
                  </a:cubicBezTo>
                  <a:cubicBezTo>
                    <a:pt x="2669" y="1412"/>
                    <a:pt x="2668" y="1412"/>
                    <a:pt x="2668" y="1413"/>
                  </a:cubicBezTo>
                  <a:lnTo>
                    <a:pt x="2668" y="1413"/>
                  </a:lnTo>
                  <a:cubicBezTo>
                    <a:pt x="2668" y="1409"/>
                    <a:pt x="2666" y="1406"/>
                    <a:pt x="2663" y="1405"/>
                  </a:cubicBezTo>
                  <a:cubicBezTo>
                    <a:pt x="2659" y="1404"/>
                    <a:pt x="2647" y="1400"/>
                    <a:pt x="2643" y="1400"/>
                  </a:cubicBezTo>
                  <a:cubicBezTo>
                    <a:pt x="2643" y="1400"/>
                    <a:pt x="2643" y="1400"/>
                    <a:pt x="2643" y="1400"/>
                  </a:cubicBezTo>
                  <a:cubicBezTo>
                    <a:pt x="2640" y="1401"/>
                    <a:pt x="2638" y="1403"/>
                    <a:pt x="2635" y="1403"/>
                  </a:cubicBezTo>
                  <a:cubicBezTo>
                    <a:pt x="2633" y="1403"/>
                    <a:pt x="2630" y="1402"/>
                    <a:pt x="2625" y="1399"/>
                  </a:cubicBezTo>
                  <a:cubicBezTo>
                    <a:pt x="2615" y="1395"/>
                    <a:pt x="2603" y="1390"/>
                    <a:pt x="2592" y="1388"/>
                  </a:cubicBezTo>
                  <a:cubicBezTo>
                    <a:pt x="2590" y="1387"/>
                    <a:pt x="2589" y="1387"/>
                    <a:pt x="2587" y="1387"/>
                  </a:cubicBezTo>
                  <a:cubicBezTo>
                    <a:pt x="2584" y="1387"/>
                    <a:pt x="2581" y="1388"/>
                    <a:pt x="2578" y="1388"/>
                  </a:cubicBezTo>
                  <a:cubicBezTo>
                    <a:pt x="2577" y="1388"/>
                    <a:pt x="2575" y="1388"/>
                    <a:pt x="2574" y="1387"/>
                  </a:cubicBezTo>
                  <a:cubicBezTo>
                    <a:pt x="2565" y="1383"/>
                    <a:pt x="2566" y="1377"/>
                    <a:pt x="2555" y="1374"/>
                  </a:cubicBezTo>
                  <a:cubicBezTo>
                    <a:pt x="2554" y="1373"/>
                    <a:pt x="2553" y="1373"/>
                    <a:pt x="2553" y="1373"/>
                  </a:cubicBezTo>
                  <a:cubicBezTo>
                    <a:pt x="2550" y="1373"/>
                    <a:pt x="2552" y="1377"/>
                    <a:pt x="2552" y="1378"/>
                  </a:cubicBezTo>
                  <a:cubicBezTo>
                    <a:pt x="2547" y="1376"/>
                    <a:pt x="2546" y="1370"/>
                    <a:pt x="2540" y="1370"/>
                  </a:cubicBezTo>
                  <a:cubicBezTo>
                    <a:pt x="2538" y="1370"/>
                    <a:pt x="2535" y="1376"/>
                    <a:pt x="2530" y="1376"/>
                  </a:cubicBezTo>
                  <a:cubicBezTo>
                    <a:pt x="2528" y="1376"/>
                    <a:pt x="2527" y="1375"/>
                    <a:pt x="2525" y="1374"/>
                  </a:cubicBezTo>
                  <a:cubicBezTo>
                    <a:pt x="2521" y="1371"/>
                    <a:pt x="2526" y="1370"/>
                    <a:pt x="2519" y="1367"/>
                  </a:cubicBezTo>
                  <a:cubicBezTo>
                    <a:pt x="2517" y="1365"/>
                    <a:pt x="2511" y="1363"/>
                    <a:pt x="2508" y="1363"/>
                  </a:cubicBezTo>
                  <a:cubicBezTo>
                    <a:pt x="2507" y="1363"/>
                    <a:pt x="2506" y="1363"/>
                    <a:pt x="2506" y="1363"/>
                  </a:cubicBezTo>
                  <a:cubicBezTo>
                    <a:pt x="2502" y="1363"/>
                    <a:pt x="2504" y="1366"/>
                    <a:pt x="2500" y="1366"/>
                  </a:cubicBezTo>
                  <a:cubicBezTo>
                    <a:pt x="2499" y="1366"/>
                    <a:pt x="2497" y="1366"/>
                    <a:pt x="2493" y="1365"/>
                  </a:cubicBezTo>
                  <a:cubicBezTo>
                    <a:pt x="2494" y="1363"/>
                    <a:pt x="2493" y="1361"/>
                    <a:pt x="2490" y="1357"/>
                  </a:cubicBezTo>
                  <a:cubicBezTo>
                    <a:pt x="2486" y="1355"/>
                    <a:pt x="2480" y="1353"/>
                    <a:pt x="2476" y="1353"/>
                  </a:cubicBezTo>
                  <a:cubicBezTo>
                    <a:pt x="2475" y="1353"/>
                    <a:pt x="2474" y="1353"/>
                    <a:pt x="2473" y="1355"/>
                  </a:cubicBezTo>
                  <a:cubicBezTo>
                    <a:pt x="2475" y="1350"/>
                    <a:pt x="2469" y="1348"/>
                    <a:pt x="2462" y="1348"/>
                  </a:cubicBezTo>
                  <a:cubicBezTo>
                    <a:pt x="2461" y="1348"/>
                    <a:pt x="2460" y="1348"/>
                    <a:pt x="2458" y="1348"/>
                  </a:cubicBezTo>
                  <a:cubicBezTo>
                    <a:pt x="2459" y="1345"/>
                    <a:pt x="2426" y="1339"/>
                    <a:pt x="2420" y="1337"/>
                  </a:cubicBezTo>
                  <a:lnTo>
                    <a:pt x="2420" y="1337"/>
                  </a:lnTo>
                  <a:cubicBezTo>
                    <a:pt x="2429" y="1341"/>
                    <a:pt x="2431" y="1344"/>
                    <a:pt x="2427" y="1344"/>
                  </a:cubicBezTo>
                  <a:cubicBezTo>
                    <a:pt x="2425" y="1344"/>
                    <a:pt x="2422" y="1343"/>
                    <a:pt x="2416" y="1341"/>
                  </a:cubicBezTo>
                  <a:cubicBezTo>
                    <a:pt x="2406" y="1336"/>
                    <a:pt x="2395" y="1333"/>
                    <a:pt x="2384" y="1329"/>
                  </a:cubicBezTo>
                  <a:lnTo>
                    <a:pt x="2384" y="1329"/>
                  </a:lnTo>
                  <a:cubicBezTo>
                    <a:pt x="2382" y="1334"/>
                    <a:pt x="2410" y="1342"/>
                    <a:pt x="2419" y="1346"/>
                  </a:cubicBezTo>
                  <a:lnTo>
                    <a:pt x="2394" y="1339"/>
                  </a:lnTo>
                  <a:cubicBezTo>
                    <a:pt x="2388" y="1337"/>
                    <a:pt x="2379" y="1334"/>
                    <a:pt x="2377" y="1331"/>
                  </a:cubicBezTo>
                  <a:cubicBezTo>
                    <a:pt x="2375" y="1327"/>
                    <a:pt x="2382" y="1328"/>
                    <a:pt x="2375" y="1325"/>
                  </a:cubicBezTo>
                  <a:cubicBezTo>
                    <a:pt x="2361" y="1318"/>
                    <a:pt x="2356" y="1322"/>
                    <a:pt x="2343" y="1319"/>
                  </a:cubicBezTo>
                  <a:cubicBezTo>
                    <a:pt x="2331" y="1315"/>
                    <a:pt x="2324" y="1311"/>
                    <a:pt x="2317" y="1306"/>
                  </a:cubicBezTo>
                  <a:cubicBezTo>
                    <a:pt x="2316" y="1308"/>
                    <a:pt x="2306" y="1309"/>
                    <a:pt x="2300" y="1309"/>
                  </a:cubicBezTo>
                  <a:cubicBezTo>
                    <a:pt x="2292" y="1308"/>
                    <a:pt x="2297" y="1305"/>
                    <a:pt x="2294" y="1304"/>
                  </a:cubicBezTo>
                  <a:cubicBezTo>
                    <a:pt x="2293" y="1304"/>
                    <a:pt x="2292" y="1303"/>
                    <a:pt x="2292" y="1303"/>
                  </a:cubicBezTo>
                  <a:lnTo>
                    <a:pt x="2292" y="1303"/>
                  </a:lnTo>
                  <a:cubicBezTo>
                    <a:pt x="2292" y="1303"/>
                    <a:pt x="2292" y="1302"/>
                    <a:pt x="2291" y="1301"/>
                  </a:cubicBezTo>
                  <a:cubicBezTo>
                    <a:pt x="2286" y="1298"/>
                    <a:pt x="2275" y="1296"/>
                    <a:pt x="2270" y="1294"/>
                  </a:cubicBezTo>
                  <a:cubicBezTo>
                    <a:pt x="2264" y="1294"/>
                    <a:pt x="2255" y="1292"/>
                    <a:pt x="2250" y="1292"/>
                  </a:cubicBezTo>
                  <a:cubicBezTo>
                    <a:pt x="2249" y="1292"/>
                    <a:pt x="2249" y="1292"/>
                    <a:pt x="2248" y="1292"/>
                  </a:cubicBezTo>
                  <a:cubicBezTo>
                    <a:pt x="2247" y="1292"/>
                    <a:pt x="2246" y="1293"/>
                    <a:pt x="2245" y="1293"/>
                  </a:cubicBezTo>
                  <a:cubicBezTo>
                    <a:pt x="2243" y="1293"/>
                    <a:pt x="2242" y="1292"/>
                    <a:pt x="2239" y="1291"/>
                  </a:cubicBezTo>
                  <a:cubicBezTo>
                    <a:pt x="2236" y="1290"/>
                    <a:pt x="2233" y="1288"/>
                    <a:pt x="2232" y="1286"/>
                  </a:cubicBezTo>
                  <a:cubicBezTo>
                    <a:pt x="2231" y="1285"/>
                    <a:pt x="2230" y="1285"/>
                    <a:pt x="2225" y="1284"/>
                  </a:cubicBezTo>
                  <a:cubicBezTo>
                    <a:pt x="2219" y="1282"/>
                    <a:pt x="2213" y="1282"/>
                    <a:pt x="2206" y="1281"/>
                  </a:cubicBezTo>
                  <a:cubicBezTo>
                    <a:pt x="2200" y="1280"/>
                    <a:pt x="2193" y="1279"/>
                    <a:pt x="2187" y="1276"/>
                  </a:cubicBezTo>
                  <a:cubicBezTo>
                    <a:pt x="2182" y="1274"/>
                    <a:pt x="2177" y="1271"/>
                    <a:pt x="2175" y="1270"/>
                  </a:cubicBezTo>
                  <a:cubicBezTo>
                    <a:pt x="2174" y="1270"/>
                    <a:pt x="2174" y="1270"/>
                    <a:pt x="2174" y="1270"/>
                  </a:cubicBezTo>
                  <a:lnTo>
                    <a:pt x="2174" y="1270"/>
                  </a:lnTo>
                  <a:cubicBezTo>
                    <a:pt x="2174" y="1270"/>
                    <a:pt x="2175" y="1271"/>
                    <a:pt x="2174" y="1271"/>
                  </a:cubicBezTo>
                  <a:cubicBezTo>
                    <a:pt x="2174" y="1271"/>
                    <a:pt x="2174" y="1271"/>
                    <a:pt x="2174" y="1271"/>
                  </a:cubicBezTo>
                  <a:lnTo>
                    <a:pt x="2168" y="1269"/>
                  </a:lnTo>
                  <a:lnTo>
                    <a:pt x="2142" y="1262"/>
                  </a:lnTo>
                  <a:cubicBezTo>
                    <a:pt x="2136" y="1260"/>
                    <a:pt x="2124" y="1256"/>
                    <a:pt x="2119" y="1256"/>
                  </a:cubicBezTo>
                  <a:cubicBezTo>
                    <a:pt x="2117" y="1256"/>
                    <a:pt x="2115" y="1257"/>
                    <a:pt x="2115" y="1258"/>
                  </a:cubicBezTo>
                  <a:lnTo>
                    <a:pt x="2115" y="1258"/>
                  </a:lnTo>
                  <a:cubicBezTo>
                    <a:pt x="2116" y="1254"/>
                    <a:pt x="2099" y="1249"/>
                    <a:pt x="2092" y="1247"/>
                  </a:cubicBezTo>
                  <a:cubicBezTo>
                    <a:pt x="2082" y="1245"/>
                    <a:pt x="2079" y="1246"/>
                    <a:pt x="2071" y="1244"/>
                  </a:cubicBezTo>
                  <a:cubicBezTo>
                    <a:pt x="2066" y="1242"/>
                    <a:pt x="2071" y="1240"/>
                    <a:pt x="2066" y="1238"/>
                  </a:cubicBezTo>
                  <a:cubicBezTo>
                    <a:pt x="2064" y="1237"/>
                    <a:pt x="2058" y="1235"/>
                    <a:pt x="2054" y="1234"/>
                  </a:cubicBezTo>
                  <a:cubicBezTo>
                    <a:pt x="2050" y="1233"/>
                    <a:pt x="2044" y="1232"/>
                    <a:pt x="2039" y="1231"/>
                  </a:cubicBezTo>
                  <a:cubicBezTo>
                    <a:pt x="2037" y="1231"/>
                    <a:pt x="2037" y="1232"/>
                    <a:pt x="2037" y="1233"/>
                  </a:cubicBezTo>
                  <a:lnTo>
                    <a:pt x="2037" y="1233"/>
                  </a:lnTo>
                  <a:cubicBezTo>
                    <a:pt x="2035" y="1230"/>
                    <a:pt x="2024" y="1230"/>
                    <a:pt x="2019" y="1229"/>
                  </a:cubicBezTo>
                  <a:cubicBezTo>
                    <a:pt x="2012" y="1226"/>
                    <a:pt x="2023" y="1221"/>
                    <a:pt x="2012" y="1219"/>
                  </a:cubicBezTo>
                  <a:cubicBezTo>
                    <a:pt x="2011" y="1219"/>
                    <a:pt x="2010" y="1219"/>
                    <a:pt x="2008" y="1219"/>
                  </a:cubicBezTo>
                  <a:cubicBezTo>
                    <a:pt x="2000" y="1219"/>
                    <a:pt x="2002" y="1225"/>
                    <a:pt x="1997" y="1227"/>
                  </a:cubicBezTo>
                  <a:cubicBezTo>
                    <a:pt x="1997" y="1227"/>
                    <a:pt x="1997" y="1227"/>
                    <a:pt x="1996" y="1227"/>
                  </a:cubicBezTo>
                  <a:cubicBezTo>
                    <a:pt x="1992" y="1227"/>
                    <a:pt x="1985" y="1219"/>
                    <a:pt x="1985" y="1218"/>
                  </a:cubicBezTo>
                  <a:lnTo>
                    <a:pt x="1985" y="1218"/>
                  </a:lnTo>
                  <a:cubicBezTo>
                    <a:pt x="1983" y="1219"/>
                    <a:pt x="1983" y="1220"/>
                    <a:pt x="1981" y="1220"/>
                  </a:cubicBezTo>
                  <a:cubicBezTo>
                    <a:pt x="1980" y="1220"/>
                    <a:pt x="1979" y="1219"/>
                    <a:pt x="1977" y="1219"/>
                  </a:cubicBezTo>
                  <a:cubicBezTo>
                    <a:pt x="1975" y="1218"/>
                    <a:pt x="1970" y="1217"/>
                    <a:pt x="1969" y="1217"/>
                  </a:cubicBezTo>
                  <a:cubicBezTo>
                    <a:pt x="1967" y="1217"/>
                    <a:pt x="1969" y="1218"/>
                    <a:pt x="1966" y="1219"/>
                  </a:cubicBezTo>
                  <a:cubicBezTo>
                    <a:pt x="1963" y="1219"/>
                    <a:pt x="1959" y="1218"/>
                    <a:pt x="1956" y="1217"/>
                  </a:cubicBezTo>
                  <a:cubicBezTo>
                    <a:pt x="1957" y="1215"/>
                    <a:pt x="1957" y="1213"/>
                    <a:pt x="1949" y="1211"/>
                  </a:cubicBezTo>
                  <a:cubicBezTo>
                    <a:pt x="1939" y="1210"/>
                    <a:pt x="1937" y="1210"/>
                    <a:pt x="1937" y="1206"/>
                  </a:cubicBezTo>
                  <a:cubicBezTo>
                    <a:pt x="1937" y="1205"/>
                    <a:pt x="1926" y="1202"/>
                    <a:pt x="1922" y="1202"/>
                  </a:cubicBezTo>
                  <a:cubicBezTo>
                    <a:pt x="1922" y="1202"/>
                    <a:pt x="1922" y="1202"/>
                    <a:pt x="1921" y="1202"/>
                  </a:cubicBezTo>
                  <a:cubicBezTo>
                    <a:pt x="1920" y="1202"/>
                    <a:pt x="1921" y="1203"/>
                    <a:pt x="1920" y="1203"/>
                  </a:cubicBezTo>
                  <a:cubicBezTo>
                    <a:pt x="1920" y="1203"/>
                    <a:pt x="1919" y="1203"/>
                    <a:pt x="1917" y="1203"/>
                  </a:cubicBezTo>
                  <a:cubicBezTo>
                    <a:pt x="1910" y="1202"/>
                    <a:pt x="1903" y="1199"/>
                    <a:pt x="1896" y="1197"/>
                  </a:cubicBezTo>
                  <a:cubicBezTo>
                    <a:pt x="1889" y="1194"/>
                    <a:pt x="1889" y="1192"/>
                    <a:pt x="1883" y="1189"/>
                  </a:cubicBezTo>
                  <a:cubicBezTo>
                    <a:pt x="1878" y="1186"/>
                    <a:pt x="1871" y="1184"/>
                    <a:pt x="1866" y="1184"/>
                  </a:cubicBezTo>
                  <a:cubicBezTo>
                    <a:pt x="1865" y="1184"/>
                    <a:pt x="1864" y="1184"/>
                    <a:pt x="1864" y="1184"/>
                  </a:cubicBezTo>
                  <a:cubicBezTo>
                    <a:pt x="1857" y="1184"/>
                    <a:pt x="1843" y="1176"/>
                    <a:pt x="1844" y="1176"/>
                  </a:cubicBezTo>
                  <a:lnTo>
                    <a:pt x="1844" y="1176"/>
                  </a:lnTo>
                  <a:cubicBezTo>
                    <a:pt x="1836" y="1176"/>
                    <a:pt x="1851" y="1185"/>
                    <a:pt x="1850" y="1186"/>
                  </a:cubicBezTo>
                  <a:cubicBezTo>
                    <a:pt x="1850" y="1186"/>
                    <a:pt x="1850" y="1186"/>
                    <a:pt x="1849" y="1186"/>
                  </a:cubicBezTo>
                  <a:cubicBezTo>
                    <a:pt x="1847" y="1186"/>
                    <a:pt x="1841" y="1184"/>
                    <a:pt x="1841" y="1183"/>
                  </a:cubicBezTo>
                  <a:cubicBezTo>
                    <a:pt x="1841" y="1181"/>
                    <a:pt x="1831" y="1179"/>
                    <a:pt x="1827" y="1178"/>
                  </a:cubicBezTo>
                  <a:cubicBezTo>
                    <a:pt x="1817" y="1177"/>
                    <a:pt x="1822" y="1175"/>
                    <a:pt x="1817" y="1171"/>
                  </a:cubicBezTo>
                  <a:cubicBezTo>
                    <a:pt x="1816" y="1170"/>
                    <a:pt x="1815" y="1170"/>
                    <a:pt x="1814" y="1170"/>
                  </a:cubicBezTo>
                  <a:cubicBezTo>
                    <a:pt x="1813" y="1170"/>
                    <a:pt x="1812" y="1171"/>
                    <a:pt x="1810" y="1171"/>
                  </a:cubicBezTo>
                  <a:cubicBezTo>
                    <a:pt x="1810" y="1172"/>
                    <a:pt x="1810" y="1172"/>
                    <a:pt x="1809" y="1172"/>
                  </a:cubicBezTo>
                  <a:cubicBezTo>
                    <a:pt x="1806" y="1172"/>
                    <a:pt x="1802" y="1171"/>
                    <a:pt x="1799" y="1169"/>
                  </a:cubicBezTo>
                  <a:cubicBezTo>
                    <a:pt x="1791" y="1167"/>
                    <a:pt x="1788" y="1166"/>
                    <a:pt x="1783" y="1166"/>
                  </a:cubicBezTo>
                  <a:cubicBezTo>
                    <a:pt x="1781" y="1166"/>
                    <a:pt x="1780" y="1166"/>
                    <a:pt x="1778" y="1166"/>
                  </a:cubicBezTo>
                  <a:cubicBezTo>
                    <a:pt x="1777" y="1166"/>
                    <a:pt x="1770" y="1165"/>
                    <a:pt x="1769" y="1165"/>
                  </a:cubicBezTo>
                  <a:cubicBezTo>
                    <a:pt x="1767" y="1162"/>
                    <a:pt x="1781" y="1162"/>
                    <a:pt x="1770" y="1157"/>
                  </a:cubicBezTo>
                  <a:cubicBezTo>
                    <a:pt x="1761" y="1154"/>
                    <a:pt x="1748" y="1151"/>
                    <a:pt x="1738" y="1148"/>
                  </a:cubicBezTo>
                  <a:lnTo>
                    <a:pt x="1738" y="1148"/>
                  </a:lnTo>
                  <a:cubicBezTo>
                    <a:pt x="1739" y="1148"/>
                    <a:pt x="1748" y="1150"/>
                    <a:pt x="1746" y="1152"/>
                  </a:cubicBezTo>
                  <a:cubicBezTo>
                    <a:pt x="1746" y="1152"/>
                    <a:pt x="1746" y="1152"/>
                    <a:pt x="1746" y="1152"/>
                  </a:cubicBezTo>
                  <a:cubicBezTo>
                    <a:pt x="1744" y="1152"/>
                    <a:pt x="1734" y="1149"/>
                    <a:pt x="1731" y="1149"/>
                  </a:cubicBezTo>
                  <a:cubicBezTo>
                    <a:pt x="1730" y="1149"/>
                    <a:pt x="1729" y="1149"/>
                    <a:pt x="1729" y="1149"/>
                  </a:cubicBezTo>
                  <a:lnTo>
                    <a:pt x="1729" y="1149"/>
                  </a:lnTo>
                  <a:cubicBezTo>
                    <a:pt x="1729" y="1149"/>
                    <a:pt x="1729" y="1149"/>
                    <a:pt x="1729" y="1149"/>
                  </a:cubicBezTo>
                  <a:cubicBezTo>
                    <a:pt x="1731" y="1149"/>
                    <a:pt x="1741" y="1155"/>
                    <a:pt x="1738" y="1155"/>
                  </a:cubicBezTo>
                  <a:cubicBezTo>
                    <a:pt x="1731" y="1153"/>
                    <a:pt x="1719" y="1155"/>
                    <a:pt x="1721" y="1149"/>
                  </a:cubicBezTo>
                  <a:cubicBezTo>
                    <a:pt x="1722" y="1148"/>
                    <a:pt x="1727" y="1148"/>
                    <a:pt x="1721" y="1145"/>
                  </a:cubicBezTo>
                  <a:cubicBezTo>
                    <a:pt x="1713" y="1142"/>
                    <a:pt x="1700" y="1138"/>
                    <a:pt x="1691" y="1137"/>
                  </a:cubicBezTo>
                  <a:cubicBezTo>
                    <a:pt x="1690" y="1137"/>
                    <a:pt x="1689" y="1137"/>
                    <a:pt x="1689" y="1137"/>
                  </a:cubicBezTo>
                  <a:lnTo>
                    <a:pt x="1689" y="1137"/>
                  </a:lnTo>
                  <a:cubicBezTo>
                    <a:pt x="1686" y="1137"/>
                    <a:pt x="1690" y="1141"/>
                    <a:pt x="1688" y="1142"/>
                  </a:cubicBezTo>
                  <a:cubicBezTo>
                    <a:pt x="1684" y="1141"/>
                    <a:pt x="1668" y="1134"/>
                    <a:pt x="1666" y="1132"/>
                  </a:cubicBezTo>
                  <a:cubicBezTo>
                    <a:pt x="1666" y="1131"/>
                    <a:pt x="1667" y="1131"/>
                    <a:pt x="1668" y="1131"/>
                  </a:cubicBezTo>
                  <a:cubicBezTo>
                    <a:pt x="1669" y="1131"/>
                    <a:pt x="1671" y="1131"/>
                    <a:pt x="1672" y="1132"/>
                  </a:cubicBezTo>
                  <a:lnTo>
                    <a:pt x="1672" y="1132"/>
                  </a:lnTo>
                  <a:cubicBezTo>
                    <a:pt x="1666" y="1130"/>
                    <a:pt x="1659" y="1127"/>
                    <a:pt x="1656" y="1125"/>
                  </a:cubicBezTo>
                  <a:cubicBezTo>
                    <a:pt x="1652" y="1122"/>
                    <a:pt x="1655" y="1120"/>
                    <a:pt x="1656" y="1118"/>
                  </a:cubicBezTo>
                  <a:lnTo>
                    <a:pt x="1656" y="1118"/>
                  </a:lnTo>
                  <a:cubicBezTo>
                    <a:pt x="1651" y="1120"/>
                    <a:pt x="1646" y="1122"/>
                    <a:pt x="1639" y="1123"/>
                  </a:cubicBezTo>
                  <a:cubicBezTo>
                    <a:pt x="1635" y="1123"/>
                    <a:pt x="1629" y="1121"/>
                    <a:pt x="1624" y="1120"/>
                  </a:cubicBezTo>
                  <a:cubicBezTo>
                    <a:pt x="1623" y="1120"/>
                    <a:pt x="1620" y="1121"/>
                    <a:pt x="1618" y="1121"/>
                  </a:cubicBezTo>
                  <a:cubicBezTo>
                    <a:pt x="1617" y="1121"/>
                    <a:pt x="1615" y="1120"/>
                    <a:pt x="1614" y="1119"/>
                  </a:cubicBezTo>
                  <a:cubicBezTo>
                    <a:pt x="1611" y="1115"/>
                    <a:pt x="1621" y="1115"/>
                    <a:pt x="1619" y="1112"/>
                  </a:cubicBezTo>
                  <a:cubicBezTo>
                    <a:pt x="1618" y="1108"/>
                    <a:pt x="1608" y="1108"/>
                    <a:pt x="1605" y="1108"/>
                  </a:cubicBezTo>
                  <a:cubicBezTo>
                    <a:pt x="1602" y="1108"/>
                    <a:pt x="1601" y="1109"/>
                    <a:pt x="1600" y="1109"/>
                  </a:cubicBezTo>
                  <a:cubicBezTo>
                    <a:pt x="1599" y="1109"/>
                    <a:pt x="1597" y="1109"/>
                    <a:pt x="1596" y="1108"/>
                  </a:cubicBezTo>
                  <a:cubicBezTo>
                    <a:pt x="1590" y="1107"/>
                    <a:pt x="1584" y="1106"/>
                    <a:pt x="1579" y="1104"/>
                  </a:cubicBezTo>
                  <a:cubicBezTo>
                    <a:pt x="1566" y="1100"/>
                    <a:pt x="1549" y="1094"/>
                    <a:pt x="1535" y="1093"/>
                  </a:cubicBezTo>
                  <a:cubicBezTo>
                    <a:pt x="1534" y="1093"/>
                    <a:pt x="1532" y="1093"/>
                    <a:pt x="1531" y="1093"/>
                  </a:cubicBezTo>
                  <a:cubicBezTo>
                    <a:pt x="1530" y="1093"/>
                    <a:pt x="1529" y="1093"/>
                    <a:pt x="1528" y="1093"/>
                  </a:cubicBezTo>
                  <a:cubicBezTo>
                    <a:pt x="1523" y="1090"/>
                    <a:pt x="1523" y="1088"/>
                    <a:pt x="1518" y="1086"/>
                  </a:cubicBezTo>
                  <a:cubicBezTo>
                    <a:pt x="1508" y="1080"/>
                    <a:pt x="1492" y="1075"/>
                    <a:pt x="1480" y="1074"/>
                  </a:cubicBezTo>
                  <a:cubicBezTo>
                    <a:pt x="1480" y="1074"/>
                    <a:pt x="1480" y="1074"/>
                    <a:pt x="1479" y="1074"/>
                  </a:cubicBezTo>
                  <a:cubicBezTo>
                    <a:pt x="1477" y="1074"/>
                    <a:pt x="1473" y="1075"/>
                    <a:pt x="1473" y="1075"/>
                  </a:cubicBezTo>
                  <a:cubicBezTo>
                    <a:pt x="1468" y="1073"/>
                    <a:pt x="1473" y="1070"/>
                    <a:pt x="1466" y="1068"/>
                  </a:cubicBezTo>
                  <a:cubicBezTo>
                    <a:pt x="1466" y="1068"/>
                    <a:pt x="1465" y="1070"/>
                    <a:pt x="1462" y="1070"/>
                  </a:cubicBezTo>
                  <a:cubicBezTo>
                    <a:pt x="1461" y="1070"/>
                    <a:pt x="1459" y="1069"/>
                    <a:pt x="1458" y="1069"/>
                  </a:cubicBezTo>
                  <a:cubicBezTo>
                    <a:pt x="1455" y="1068"/>
                    <a:pt x="1452" y="1068"/>
                    <a:pt x="1451" y="1068"/>
                  </a:cubicBezTo>
                  <a:cubicBezTo>
                    <a:pt x="1450" y="1068"/>
                    <a:pt x="1449" y="1068"/>
                    <a:pt x="1449" y="1068"/>
                  </a:cubicBezTo>
                  <a:cubicBezTo>
                    <a:pt x="1446" y="1072"/>
                    <a:pt x="1444" y="1071"/>
                    <a:pt x="1436" y="1072"/>
                  </a:cubicBezTo>
                  <a:cubicBezTo>
                    <a:pt x="1434" y="1071"/>
                    <a:pt x="1430" y="1063"/>
                    <a:pt x="1432" y="1063"/>
                  </a:cubicBezTo>
                  <a:lnTo>
                    <a:pt x="1432" y="1063"/>
                  </a:lnTo>
                  <a:cubicBezTo>
                    <a:pt x="1432" y="1063"/>
                    <a:pt x="1432" y="1063"/>
                    <a:pt x="1432" y="1063"/>
                  </a:cubicBezTo>
                  <a:cubicBezTo>
                    <a:pt x="1434" y="1064"/>
                    <a:pt x="1438" y="1067"/>
                    <a:pt x="1441" y="1067"/>
                  </a:cubicBezTo>
                  <a:cubicBezTo>
                    <a:pt x="1442" y="1067"/>
                    <a:pt x="1442" y="1067"/>
                    <a:pt x="1443" y="1066"/>
                  </a:cubicBezTo>
                  <a:cubicBezTo>
                    <a:pt x="1446" y="1066"/>
                    <a:pt x="1443" y="1065"/>
                    <a:pt x="1441" y="1064"/>
                  </a:cubicBezTo>
                  <a:cubicBezTo>
                    <a:pt x="1436" y="1061"/>
                    <a:pt x="1421" y="1061"/>
                    <a:pt x="1418" y="1057"/>
                  </a:cubicBezTo>
                  <a:cubicBezTo>
                    <a:pt x="1418" y="1056"/>
                    <a:pt x="1416" y="1055"/>
                    <a:pt x="1414" y="1054"/>
                  </a:cubicBezTo>
                  <a:lnTo>
                    <a:pt x="1414" y="1054"/>
                  </a:lnTo>
                  <a:cubicBezTo>
                    <a:pt x="1416" y="1057"/>
                    <a:pt x="1419" y="1061"/>
                    <a:pt x="1415" y="1061"/>
                  </a:cubicBezTo>
                  <a:cubicBezTo>
                    <a:pt x="1414" y="1061"/>
                    <a:pt x="1413" y="1061"/>
                    <a:pt x="1411" y="1060"/>
                  </a:cubicBezTo>
                  <a:lnTo>
                    <a:pt x="1413" y="1054"/>
                  </a:lnTo>
                  <a:lnTo>
                    <a:pt x="1413" y="1054"/>
                  </a:lnTo>
                  <a:cubicBezTo>
                    <a:pt x="1413" y="1054"/>
                    <a:pt x="1413" y="1054"/>
                    <a:pt x="1414" y="1054"/>
                  </a:cubicBezTo>
                  <a:lnTo>
                    <a:pt x="1414" y="1054"/>
                  </a:lnTo>
                  <a:cubicBezTo>
                    <a:pt x="1413" y="1054"/>
                    <a:pt x="1413" y="1054"/>
                    <a:pt x="1413" y="1054"/>
                  </a:cubicBezTo>
                  <a:lnTo>
                    <a:pt x="1413" y="1054"/>
                  </a:lnTo>
                  <a:lnTo>
                    <a:pt x="1413" y="1054"/>
                  </a:lnTo>
                  <a:cubicBezTo>
                    <a:pt x="1404" y="1052"/>
                    <a:pt x="1388" y="1049"/>
                    <a:pt x="1381" y="1047"/>
                  </a:cubicBezTo>
                  <a:lnTo>
                    <a:pt x="1381" y="1047"/>
                  </a:lnTo>
                  <a:cubicBezTo>
                    <a:pt x="1380" y="1051"/>
                    <a:pt x="1385" y="1052"/>
                    <a:pt x="1384" y="1055"/>
                  </a:cubicBezTo>
                  <a:cubicBezTo>
                    <a:pt x="1378" y="1053"/>
                    <a:pt x="1374" y="1048"/>
                    <a:pt x="1371" y="1047"/>
                  </a:cubicBezTo>
                  <a:cubicBezTo>
                    <a:pt x="1371" y="1047"/>
                    <a:pt x="1370" y="1047"/>
                    <a:pt x="1369" y="1047"/>
                  </a:cubicBezTo>
                  <a:cubicBezTo>
                    <a:pt x="1365" y="1047"/>
                    <a:pt x="1361" y="1049"/>
                    <a:pt x="1357" y="1049"/>
                  </a:cubicBezTo>
                  <a:cubicBezTo>
                    <a:pt x="1356" y="1047"/>
                    <a:pt x="1337" y="1031"/>
                    <a:pt x="1331" y="1031"/>
                  </a:cubicBezTo>
                  <a:cubicBezTo>
                    <a:pt x="1329" y="1031"/>
                    <a:pt x="1329" y="1031"/>
                    <a:pt x="1329" y="1032"/>
                  </a:cubicBezTo>
                  <a:cubicBezTo>
                    <a:pt x="1330" y="1033"/>
                    <a:pt x="1331" y="1033"/>
                    <a:pt x="1332" y="1033"/>
                  </a:cubicBezTo>
                  <a:cubicBezTo>
                    <a:pt x="1333" y="1033"/>
                    <a:pt x="1334" y="1033"/>
                    <a:pt x="1335" y="1033"/>
                  </a:cubicBezTo>
                  <a:cubicBezTo>
                    <a:pt x="1338" y="1033"/>
                    <a:pt x="1332" y="1037"/>
                    <a:pt x="1331" y="1037"/>
                  </a:cubicBezTo>
                  <a:cubicBezTo>
                    <a:pt x="1330" y="1037"/>
                    <a:pt x="1330" y="1037"/>
                    <a:pt x="1329" y="1037"/>
                  </a:cubicBezTo>
                  <a:cubicBezTo>
                    <a:pt x="1326" y="1037"/>
                    <a:pt x="1322" y="1036"/>
                    <a:pt x="1320" y="1035"/>
                  </a:cubicBezTo>
                  <a:cubicBezTo>
                    <a:pt x="1311" y="1031"/>
                    <a:pt x="1323" y="1030"/>
                    <a:pt x="1313" y="1025"/>
                  </a:cubicBezTo>
                  <a:cubicBezTo>
                    <a:pt x="1308" y="1024"/>
                    <a:pt x="1301" y="1022"/>
                    <a:pt x="1295" y="1021"/>
                  </a:cubicBezTo>
                  <a:cubicBezTo>
                    <a:pt x="1295" y="1021"/>
                    <a:pt x="1294" y="1021"/>
                    <a:pt x="1294" y="1021"/>
                  </a:cubicBezTo>
                  <a:cubicBezTo>
                    <a:pt x="1291" y="1021"/>
                    <a:pt x="1291" y="1022"/>
                    <a:pt x="1288" y="1022"/>
                  </a:cubicBezTo>
                  <a:cubicBezTo>
                    <a:pt x="1288" y="1022"/>
                    <a:pt x="1286" y="1022"/>
                    <a:pt x="1285" y="1022"/>
                  </a:cubicBezTo>
                  <a:cubicBezTo>
                    <a:pt x="1279" y="1020"/>
                    <a:pt x="1275" y="1019"/>
                    <a:pt x="1276" y="1017"/>
                  </a:cubicBezTo>
                  <a:cubicBezTo>
                    <a:pt x="1277" y="1017"/>
                    <a:pt x="1280" y="1016"/>
                    <a:pt x="1280" y="1015"/>
                  </a:cubicBezTo>
                  <a:cubicBezTo>
                    <a:pt x="1280" y="1014"/>
                    <a:pt x="1253" y="1016"/>
                    <a:pt x="1250" y="1012"/>
                  </a:cubicBezTo>
                  <a:cubicBezTo>
                    <a:pt x="1248" y="1009"/>
                    <a:pt x="1251" y="1007"/>
                    <a:pt x="1241" y="1004"/>
                  </a:cubicBezTo>
                  <a:cubicBezTo>
                    <a:pt x="1239" y="1004"/>
                    <a:pt x="1229" y="1001"/>
                    <a:pt x="1227" y="1001"/>
                  </a:cubicBezTo>
                  <a:lnTo>
                    <a:pt x="1227" y="1001"/>
                  </a:lnTo>
                  <a:cubicBezTo>
                    <a:pt x="1229" y="1001"/>
                    <a:pt x="1242" y="1010"/>
                    <a:pt x="1239" y="1010"/>
                  </a:cubicBezTo>
                  <a:cubicBezTo>
                    <a:pt x="1238" y="1010"/>
                    <a:pt x="1238" y="1010"/>
                    <a:pt x="1237" y="1010"/>
                  </a:cubicBezTo>
                  <a:cubicBezTo>
                    <a:pt x="1230" y="1007"/>
                    <a:pt x="1224" y="1004"/>
                    <a:pt x="1217" y="1002"/>
                  </a:cubicBezTo>
                  <a:lnTo>
                    <a:pt x="1205" y="998"/>
                  </a:lnTo>
                  <a:cubicBezTo>
                    <a:pt x="1204" y="998"/>
                    <a:pt x="1203" y="998"/>
                    <a:pt x="1202" y="998"/>
                  </a:cubicBezTo>
                  <a:cubicBezTo>
                    <a:pt x="1201" y="998"/>
                    <a:pt x="1201" y="998"/>
                    <a:pt x="1201" y="998"/>
                  </a:cubicBezTo>
                  <a:cubicBezTo>
                    <a:pt x="1198" y="998"/>
                    <a:pt x="1205" y="995"/>
                    <a:pt x="1205" y="994"/>
                  </a:cubicBezTo>
                  <a:cubicBezTo>
                    <a:pt x="1204" y="992"/>
                    <a:pt x="1201" y="992"/>
                    <a:pt x="1199" y="992"/>
                  </a:cubicBezTo>
                  <a:cubicBezTo>
                    <a:pt x="1197" y="992"/>
                    <a:pt x="1196" y="992"/>
                    <a:pt x="1195" y="992"/>
                  </a:cubicBezTo>
                  <a:cubicBezTo>
                    <a:pt x="1193" y="992"/>
                    <a:pt x="1191" y="993"/>
                    <a:pt x="1189" y="993"/>
                  </a:cubicBezTo>
                  <a:cubicBezTo>
                    <a:pt x="1187" y="993"/>
                    <a:pt x="1185" y="992"/>
                    <a:pt x="1184" y="991"/>
                  </a:cubicBezTo>
                  <a:cubicBezTo>
                    <a:pt x="1180" y="990"/>
                    <a:pt x="1183" y="989"/>
                    <a:pt x="1183" y="987"/>
                  </a:cubicBezTo>
                  <a:lnTo>
                    <a:pt x="1183" y="987"/>
                  </a:lnTo>
                  <a:cubicBezTo>
                    <a:pt x="1183" y="988"/>
                    <a:pt x="1180" y="988"/>
                    <a:pt x="1177" y="988"/>
                  </a:cubicBezTo>
                  <a:cubicBezTo>
                    <a:pt x="1172" y="988"/>
                    <a:pt x="1166" y="987"/>
                    <a:pt x="1164" y="987"/>
                  </a:cubicBezTo>
                  <a:cubicBezTo>
                    <a:pt x="1160" y="987"/>
                    <a:pt x="1156" y="986"/>
                    <a:pt x="1151" y="984"/>
                  </a:cubicBezTo>
                  <a:cubicBezTo>
                    <a:pt x="1148" y="983"/>
                    <a:pt x="1150" y="982"/>
                    <a:pt x="1147" y="980"/>
                  </a:cubicBezTo>
                  <a:cubicBezTo>
                    <a:pt x="1144" y="979"/>
                    <a:pt x="1134" y="975"/>
                    <a:pt x="1130" y="975"/>
                  </a:cubicBezTo>
                  <a:cubicBezTo>
                    <a:pt x="1129" y="975"/>
                    <a:pt x="1129" y="975"/>
                    <a:pt x="1129" y="976"/>
                  </a:cubicBezTo>
                  <a:cubicBezTo>
                    <a:pt x="1128" y="977"/>
                    <a:pt x="1127" y="977"/>
                    <a:pt x="1126" y="977"/>
                  </a:cubicBezTo>
                  <a:cubicBezTo>
                    <a:pt x="1125" y="977"/>
                    <a:pt x="1124" y="977"/>
                    <a:pt x="1122" y="976"/>
                  </a:cubicBezTo>
                  <a:cubicBezTo>
                    <a:pt x="1122" y="976"/>
                    <a:pt x="1114" y="975"/>
                    <a:pt x="1114" y="975"/>
                  </a:cubicBezTo>
                  <a:cubicBezTo>
                    <a:pt x="1114" y="974"/>
                    <a:pt x="1129" y="973"/>
                    <a:pt x="1121" y="969"/>
                  </a:cubicBezTo>
                  <a:cubicBezTo>
                    <a:pt x="1117" y="968"/>
                    <a:pt x="1114" y="968"/>
                    <a:pt x="1111" y="968"/>
                  </a:cubicBezTo>
                  <a:cubicBezTo>
                    <a:pt x="1108" y="968"/>
                    <a:pt x="1105" y="968"/>
                    <a:pt x="1101" y="966"/>
                  </a:cubicBezTo>
                  <a:cubicBezTo>
                    <a:pt x="1094" y="962"/>
                    <a:pt x="1089" y="962"/>
                    <a:pt x="1084" y="962"/>
                  </a:cubicBezTo>
                  <a:cubicBezTo>
                    <a:pt x="1082" y="962"/>
                    <a:pt x="1080" y="962"/>
                    <a:pt x="1078" y="962"/>
                  </a:cubicBezTo>
                  <a:cubicBezTo>
                    <a:pt x="1072" y="961"/>
                    <a:pt x="1074" y="961"/>
                    <a:pt x="1070" y="959"/>
                  </a:cubicBezTo>
                  <a:cubicBezTo>
                    <a:pt x="1068" y="958"/>
                    <a:pt x="1063" y="958"/>
                    <a:pt x="1060" y="957"/>
                  </a:cubicBezTo>
                  <a:cubicBezTo>
                    <a:pt x="1059" y="958"/>
                    <a:pt x="1058" y="958"/>
                    <a:pt x="1056" y="958"/>
                  </a:cubicBezTo>
                  <a:cubicBezTo>
                    <a:pt x="1051" y="958"/>
                    <a:pt x="1046" y="957"/>
                    <a:pt x="1045" y="954"/>
                  </a:cubicBezTo>
                  <a:cubicBezTo>
                    <a:pt x="1045" y="953"/>
                    <a:pt x="1043" y="946"/>
                    <a:pt x="1038" y="946"/>
                  </a:cubicBezTo>
                  <a:cubicBezTo>
                    <a:pt x="1038" y="946"/>
                    <a:pt x="1037" y="946"/>
                    <a:pt x="1036" y="947"/>
                  </a:cubicBezTo>
                  <a:cubicBezTo>
                    <a:pt x="1034" y="947"/>
                    <a:pt x="1033" y="948"/>
                    <a:pt x="1031" y="948"/>
                  </a:cubicBezTo>
                  <a:cubicBezTo>
                    <a:pt x="1030" y="948"/>
                    <a:pt x="1029" y="948"/>
                    <a:pt x="1026" y="947"/>
                  </a:cubicBezTo>
                  <a:cubicBezTo>
                    <a:pt x="1022" y="946"/>
                    <a:pt x="1026" y="944"/>
                    <a:pt x="1024" y="943"/>
                  </a:cubicBezTo>
                  <a:cubicBezTo>
                    <a:pt x="1022" y="942"/>
                    <a:pt x="1018" y="941"/>
                    <a:pt x="1014" y="940"/>
                  </a:cubicBezTo>
                  <a:lnTo>
                    <a:pt x="1013" y="943"/>
                  </a:lnTo>
                  <a:cubicBezTo>
                    <a:pt x="1016" y="945"/>
                    <a:pt x="1019" y="947"/>
                    <a:pt x="1020" y="949"/>
                  </a:cubicBezTo>
                  <a:cubicBezTo>
                    <a:pt x="1020" y="949"/>
                    <a:pt x="1020" y="949"/>
                    <a:pt x="1019" y="949"/>
                  </a:cubicBezTo>
                  <a:cubicBezTo>
                    <a:pt x="1016" y="949"/>
                    <a:pt x="1009" y="947"/>
                    <a:pt x="1007" y="946"/>
                  </a:cubicBezTo>
                  <a:cubicBezTo>
                    <a:pt x="998" y="943"/>
                    <a:pt x="1004" y="942"/>
                    <a:pt x="996" y="939"/>
                  </a:cubicBezTo>
                  <a:cubicBezTo>
                    <a:pt x="995" y="938"/>
                    <a:pt x="984" y="933"/>
                    <a:pt x="983" y="933"/>
                  </a:cubicBezTo>
                  <a:cubicBezTo>
                    <a:pt x="980" y="933"/>
                    <a:pt x="981" y="935"/>
                    <a:pt x="979" y="935"/>
                  </a:cubicBezTo>
                  <a:cubicBezTo>
                    <a:pt x="978" y="935"/>
                    <a:pt x="977" y="935"/>
                    <a:pt x="975" y="935"/>
                  </a:cubicBezTo>
                  <a:cubicBezTo>
                    <a:pt x="971" y="934"/>
                    <a:pt x="968" y="933"/>
                    <a:pt x="966" y="933"/>
                  </a:cubicBezTo>
                  <a:cubicBezTo>
                    <a:pt x="966" y="933"/>
                    <a:pt x="966" y="933"/>
                    <a:pt x="965" y="933"/>
                  </a:cubicBezTo>
                  <a:cubicBezTo>
                    <a:pt x="965" y="933"/>
                    <a:pt x="965" y="933"/>
                    <a:pt x="964" y="933"/>
                  </a:cubicBezTo>
                  <a:cubicBezTo>
                    <a:pt x="958" y="933"/>
                    <a:pt x="936" y="926"/>
                    <a:pt x="929" y="924"/>
                  </a:cubicBezTo>
                  <a:cubicBezTo>
                    <a:pt x="923" y="921"/>
                    <a:pt x="925" y="921"/>
                    <a:pt x="923" y="919"/>
                  </a:cubicBezTo>
                  <a:cubicBezTo>
                    <a:pt x="922" y="916"/>
                    <a:pt x="912" y="914"/>
                    <a:pt x="909" y="914"/>
                  </a:cubicBezTo>
                  <a:cubicBezTo>
                    <a:pt x="905" y="912"/>
                    <a:pt x="900" y="910"/>
                    <a:pt x="896" y="910"/>
                  </a:cubicBezTo>
                  <a:cubicBezTo>
                    <a:pt x="895" y="910"/>
                    <a:pt x="894" y="910"/>
                    <a:pt x="893" y="910"/>
                  </a:cubicBezTo>
                  <a:cubicBezTo>
                    <a:pt x="892" y="910"/>
                    <a:pt x="892" y="910"/>
                    <a:pt x="892" y="910"/>
                  </a:cubicBezTo>
                  <a:cubicBezTo>
                    <a:pt x="890" y="910"/>
                    <a:pt x="887" y="909"/>
                    <a:pt x="883" y="908"/>
                  </a:cubicBezTo>
                  <a:cubicBezTo>
                    <a:pt x="882" y="908"/>
                    <a:pt x="881" y="908"/>
                    <a:pt x="880" y="908"/>
                  </a:cubicBezTo>
                  <a:cubicBezTo>
                    <a:pt x="878" y="908"/>
                    <a:pt x="877" y="908"/>
                    <a:pt x="875" y="907"/>
                  </a:cubicBezTo>
                  <a:cubicBezTo>
                    <a:pt x="868" y="907"/>
                    <a:pt x="865" y="904"/>
                    <a:pt x="859" y="902"/>
                  </a:cubicBezTo>
                  <a:cubicBezTo>
                    <a:pt x="857" y="902"/>
                    <a:pt x="856" y="902"/>
                    <a:pt x="854" y="902"/>
                  </a:cubicBezTo>
                  <a:cubicBezTo>
                    <a:pt x="845" y="902"/>
                    <a:pt x="834" y="904"/>
                    <a:pt x="838" y="907"/>
                  </a:cubicBezTo>
                  <a:cubicBezTo>
                    <a:pt x="838" y="907"/>
                    <a:pt x="845" y="908"/>
                    <a:pt x="847" y="908"/>
                  </a:cubicBezTo>
                  <a:cubicBezTo>
                    <a:pt x="850" y="910"/>
                    <a:pt x="854" y="912"/>
                    <a:pt x="857" y="914"/>
                  </a:cubicBezTo>
                  <a:cubicBezTo>
                    <a:pt x="865" y="918"/>
                    <a:pt x="874" y="921"/>
                    <a:pt x="884" y="924"/>
                  </a:cubicBezTo>
                  <a:cubicBezTo>
                    <a:pt x="885" y="924"/>
                    <a:pt x="886" y="924"/>
                    <a:pt x="886" y="924"/>
                  </a:cubicBezTo>
                  <a:cubicBezTo>
                    <a:pt x="890" y="924"/>
                    <a:pt x="888" y="920"/>
                    <a:pt x="893" y="920"/>
                  </a:cubicBezTo>
                  <a:cubicBezTo>
                    <a:pt x="893" y="920"/>
                    <a:pt x="894" y="920"/>
                    <a:pt x="895" y="921"/>
                  </a:cubicBezTo>
                  <a:cubicBezTo>
                    <a:pt x="902" y="922"/>
                    <a:pt x="906" y="924"/>
                    <a:pt x="909" y="927"/>
                  </a:cubicBezTo>
                  <a:cubicBezTo>
                    <a:pt x="909" y="928"/>
                    <a:pt x="909" y="929"/>
                    <a:pt x="915" y="930"/>
                  </a:cubicBezTo>
                  <a:cubicBezTo>
                    <a:pt x="918" y="931"/>
                    <a:pt x="919" y="932"/>
                    <a:pt x="919" y="932"/>
                  </a:cubicBezTo>
                  <a:cubicBezTo>
                    <a:pt x="920" y="932"/>
                    <a:pt x="919" y="930"/>
                    <a:pt x="922" y="929"/>
                  </a:cubicBezTo>
                  <a:cubicBezTo>
                    <a:pt x="922" y="929"/>
                    <a:pt x="922" y="929"/>
                    <a:pt x="923" y="929"/>
                  </a:cubicBezTo>
                  <a:cubicBezTo>
                    <a:pt x="925" y="929"/>
                    <a:pt x="929" y="930"/>
                    <a:pt x="930" y="931"/>
                  </a:cubicBezTo>
                  <a:cubicBezTo>
                    <a:pt x="936" y="935"/>
                    <a:pt x="924" y="935"/>
                    <a:pt x="936" y="939"/>
                  </a:cubicBezTo>
                  <a:cubicBezTo>
                    <a:pt x="939" y="939"/>
                    <a:pt x="944" y="940"/>
                    <a:pt x="947" y="940"/>
                  </a:cubicBezTo>
                  <a:cubicBezTo>
                    <a:pt x="950" y="940"/>
                    <a:pt x="952" y="940"/>
                    <a:pt x="952" y="939"/>
                  </a:cubicBezTo>
                  <a:cubicBezTo>
                    <a:pt x="954" y="939"/>
                    <a:pt x="957" y="941"/>
                    <a:pt x="960" y="942"/>
                  </a:cubicBezTo>
                  <a:cubicBezTo>
                    <a:pt x="964" y="942"/>
                    <a:pt x="986" y="945"/>
                    <a:pt x="988" y="946"/>
                  </a:cubicBezTo>
                  <a:cubicBezTo>
                    <a:pt x="991" y="949"/>
                    <a:pt x="975" y="948"/>
                    <a:pt x="974" y="949"/>
                  </a:cubicBezTo>
                  <a:lnTo>
                    <a:pt x="974" y="949"/>
                  </a:lnTo>
                  <a:cubicBezTo>
                    <a:pt x="974" y="949"/>
                    <a:pt x="975" y="949"/>
                    <a:pt x="976" y="949"/>
                  </a:cubicBezTo>
                  <a:cubicBezTo>
                    <a:pt x="981" y="949"/>
                    <a:pt x="1003" y="954"/>
                    <a:pt x="1006" y="954"/>
                  </a:cubicBezTo>
                  <a:cubicBezTo>
                    <a:pt x="1012" y="954"/>
                    <a:pt x="1016" y="956"/>
                    <a:pt x="1020" y="959"/>
                  </a:cubicBezTo>
                  <a:cubicBezTo>
                    <a:pt x="1023" y="961"/>
                    <a:pt x="1025" y="962"/>
                    <a:pt x="1027" y="962"/>
                  </a:cubicBezTo>
                  <a:cubicBezTo>
                    <a:pt x="1028" y="962"/>
                    <a:pt x="1029" y="961"/>
                    <a:pt x="1030" y="961"/>
                  </a:cubicBezTo>
                  <a:cubicBezTo>
                    <a:pt x="1030" y="961"/>
                    <a:pt x="1031" y="961"/>
                    <a:pt x="1032" y="962"/>
                  </a:cubicBezTo>
                  <a:cubicBezTo>
                    <a:pt x="1038" y="963"/>
                    <a:pt x="1039" y="964"/>
                    <a:pt x="1043" y="966"/>
                  </a:cubicBezTo>
                  <a:cubicBezTo>
                    <a:pt x="1044" y="967"/>
                    <a:pt x="1046" y="968"/>
                    <a:pt x="1047" y="969"/>
                  </a:cubicBezTo>
                  <a:cubicBezTo>
                    <a:pt x="1052" y="969"/>
                    <a:pt x="1055" y="968"/>
                    <a:pt x="1052" y="966"/>
                  </a:cubicBezTo>
                  <a:cubicBezTo>
                    <a:pt x="1051" y="965"/>
                    <a:pt x="1051" y="963"/>
                    <a:pt x="1053" y="963"/>
                  </a:cubicBezTo>
                  <a:cubicBezTo>
                    <a:pt x="1054" y="963"/>
                    <a:pt x="1055" y="963"/>
                    <a:pt x="1056" y="963"/>
                  </a:cubicBezTo>
                  <a:cubicBezTo>
                    <a:pt x="1061" y="966"/>
                    <a:pt x="1061" y="969"/>
                    <a:pt x="1067" y="971"/>
                  </a:cubicBezTo>
                  <a:cubicBezTo>
                    <a:pt x="1072" y="974"/>
                    <a:pt x="1079" y="974"/>
                    <a:pt x="1083" y="975"/>
                  </a:cubicBezTo>
                  <a:cubicBezTo>
                    <a:pt x="1088" y="976"/>
                    <a:pt x="1092" y="977"/>
                    <a:pt x="1095" y="979"/>
                  </a:cubicBezTo>
                  <a:cubicBezTo>
                    <a:pt x="1095" y="980"/>
                    <a:pt x="1097" y="981"/>
                    <a:pt x="1099" y="982"/>
                  </a:cubicBezTo>
                  <a:cubicBezTo>
                    <a:pt x="1101" y="982"/>
                    <a:pt x="1102" y="982"/>
                    <a:pt x="1103" y="982"/>
                  </a:cubicBezTo>
                  <a:cubicBezTo>
                    <a:pt x="1105" y="982"/>
                    <a:pt x="1105" y="982"/>
                    <a:pt x="1107" y="982"/>
                  </a:cubicBezTo>
                  <a:cubicBezTo>
                    <a:pt x="1108" y="982"/>
                    <a:pt x="1109" y="982"/>
                    <a:pt x="1111" y="983"/>
                  </a:cubicBezTo>
                  <a:cubicBezTo>
                    <a:pt x="1115" y="983"/>
                    <a:pt x="1118" y="985"/>
                    <a:pt x="1122" y="987"/>
                  </a:cubicBezTo>
                  <a:cubicBezTo>
                    <a:pt x="1133" y="990"/>
                    <a:pt x="1146" y="994"/>
                    <a:pt x="1155" y="994"/>
                  </a:cubicBezTo>
                  <a:cubicBezTo>
                    <a:pt x="1162" y="994"/>
                    <a:pt x="1163" y="994"/>
                    <a:pt x="1162" y="997"/>
                  </a:cubicBezTo>
                  <a:cubicBezTo>
                    <a:pt x="1156" y="997"/>
                    <a:pt x="1163" y="1000"/>
                    <a:pt x="1167" y="1001"/>
                  </a:cubicBezTo>
                  <a:cubicBezTo>
                    <a:pt x="1173" y="1003"/>
                    <a:pt x="1179" y="1004"/>
                    <a:pt x="1185" y="1005"/>
                  </a:cubicBezTo>
                  <a:cubicBezTo>
                    <a:pt x="1189" y="1006"/>
                    <a:pt x="1193" y="1005"/>
                    <a:pt x="1198" y="1008"/>
                  </a:cubicBezTo>
                  <a:cubicBezTo>
                    <a:pt x="1198" y="1011"/>
                    <a:pt x="1212" y="1014"/>
                    <a:pt x="1218" y="1015"/>
                  </a:cubicBezTo>
                  <a:cubicBezTo>
                    <a:pt x="1218" y="1015"/>
                    <a:pt x="1219" y="1015"/>
                    <a:pt x="1220" y="1015"/>
                  </a:cubicBezTo>
                  <a:cubicBezTo>
                    <a:pt x="1224" y="1015"/>
                    <a:pt x="1227" y="1014"/>
                    <a:pt x="1230" y="1014"/>
                  </a:cubicBezTo>
                  <a:cubicBezTo>
                    <a:pt x="1231" y="1014"/>
                    <a:pt x="1232" y="1014"/>
                    <a:pt x="1232" y="1015"/>
                  </a:cubicBezTo>
                  <a:cubicBezTo>
                    <a:pt x="1237" y="1019"/>
                    <a:pt x="1239" y="1021"/>
                    <a:pt x="1248" y="1024"/>
                  </a:cubicBezTo>
                  <a:cubicBezTo>
                    <a:pt x="1261" y="1029"/>
                    <a:pt x="1276" y="1032"/>
                    <a:pt x="1291" y="1036"/>
                  </a:cubicBezTo>
                  <a:cubicBezTo>
                    <a:pt x="1295" y="1037"/>
                    <a:pt x="1301" y="1038"/>
                    <a:pt x="1306" y="1039"/>
                  </a:cubicBezTo>
                  <a:cubicBezTo>
                    <a:pt x="1308" y="1039"/>
                    <a:pt x="1310" y="1039"/>
                    <a:pt x="1312" y="1039"/>
                  </a:cubicBezTo>
                  <a:cubicBezTo>
                    <a:pt x="1313" y="1039"/>
                    <a:pt x="1314" y="1039"/>
                    <a:pt x="1315" y="1039"/>
                  </a:cubicBezTo>
                  <a:cubicBezTo>
                    <a:pt x="1319" y="1041"/>
                    <a:pt x="1322" y="1045"/>
                    <a:pt x="1324" y="1046"/>
                  </a:cubicBezTo>
                  <a:cubicBezTo>
                    <a:pt x="1328" y="1048"/>
                    <a:pt x="1332" y="1051"/>
                    <a:pt x="1337" y="1052"/>
                  </a:cubicBezTo>
                  <a:cubicBezTo>
                    <a:pt x="1341" y="1053"/>
                    <a:pt x="1344" y="1054"/>
                    <a:pt x="1347" y="1054"/>
                  </a:cubicBezTo>
                  <a:cubicBezTo>
                    <a:pt x="1349" y="1054"/>
                    <a:pt x="1350" y="1054"/>
                    <a:pt x="1350" y="1053"/>
                  </a:cubicBezTo>
                  <a:lnTo>
                    <a:pt x="1350" y="1053"/>
                  </a:lnTo>
                  <a:cubicBezTo>
                    <a:pt x="1350" y="1055"/>
                    <a:pt x="1365" y="1055"/>
                    <a:pt x="1369" y="1056"/>
                  </a:cubicBezTo>
                  <a:cubicBezTo>
                    <a:pt x="1370" y="1056"/>
                    <a:pt x="1377" y="1062"/>
                    <a:pt x="1382" y="1064"/>
                  </a:cubicBezTo>
                  <a:cubicBezTo>
                    <a:pt x="1387" y="1066"/>
                    <a:pt x="1394" y="1068"/>
                    <a:pt x="1399" y="1069"/>
                  </a:cubicBezTo>
                  <a:cubicBezTo>
                    <a:pt x="1400" y="1069"/>
                    <a:pt x="1400" y="1069"/>
                    <a:pt x="1401" y="1069"/>
                  </a:cubicBezTo>
                  <a:cubicBezTo>
                    <a:pt x="1404" y="1069"/>
                    <a:pt x="1404" y="1066"/>
                    <a:pt x="1404" y="1065"/>
                  </a:cubicBezTo>
                  <a:lnTo>
                    <a:pt x="1404" y="1065"/>
                  </a:lnTo>
                  <a:cubicBezTo>
                    <a:pt x="1406" y="1066"/>
                    <a:pt x="1412" y="1066"/>
                    <a:pt x="1414" y="1068"/>
                  </a:cubicBezTo>
                  <a:cubicBezTo>
                    <a:pt x="1414" y="1068"/>
                    <a:pt x="1414" y="1069"/>
                    <a:pt x="1414" y="1070"/>
                  </a:cubicBezTo>
                  <a:cubicBezTo>
                    <a:pt x="1416" y="1071"/>
                    <a:pt x="1421" y="1072"/>
                    <a:pt x="1423" y="1073"/>
                  </a:cubicBezTo>
                  <a:cubicBezTo>
                    <a:pt x="1425" y="1073"/>
                    <a:pt x="1425" y="1075"/>
                    <a:pt x="1428" y="1076"/>
                  </a:cubicBezTo>
                  <a:cubicBezTo>
                    <a:pt x="1432" y="1078"/>
                    <a:pt x="1435" y="1079"/>
                    <a:pt x="1439" y="1080"/>
                  </a:cubicBezTo>
                  <a:cubicBezTo>
                    <a:pt x="1450" y="1082"/>
                    <a:pt x="1454" y="1081"/>
                    <a:pt x="1464" y="1082"/>
                  </a:cubicBezTo>
                  <a:cubicBezTo>
                    <a:pt x="1476" y="1082"/>
                    <a:pt x="1472" y="1084"/>
                    <a:pt x="1471" y="1087"/>
                  </a:cubicBezTo>
                  <a:cubicBezTo>
                    <a:pt x="1471" y="1087"/>
                    <a:pt x="1471" y="1087"/>
                    <a:pt x="1472" y="1087"/>
                  </a:cubicBezTo>
                  <a:cubicBezTo>
                    <a:pt x="1474" y="1087"/>
                    <a:pt x="1477" y="1088"/>
                    <a:pt x="1480" y="1088"/>
                  </a:cubicBezTo>
                  <a:cubicBezTo>
                    <a:pt x="1480" y="1088"/>
                    <a:pt x="1481" y="1088"/>
                    <a:pt x="1481" y="1088"/>
                  </a:cubicBezTo>
                  <a:cubicBezTo>
                    <a:pt x="1482" y="1088"/>
                    <a:pt x="1483" y="1086"/>
                    <a:pt x="1484" y="1086"/>
                  </a:cubicBezTo>
                  <a:cubicBezTo>
                    <a:pt x="1484" y="1086"/>
                    <a:pt x="1484" y="1086"/>
                    <a:pt x="1484" y="1086"/>
                  </a:cubicBezTo>
                  <a:cubicBezTo>
                    <a:pt x="1488" y="1087"/>
                    <a:pt x="1487" y="1090"/>
                    <a:pt x="1491" y="1092"/>
                  </a:cubicBezTo>
                  <a:cubicBezTo>
                    <a:pt x="1494" y="1092"/>
                    <a:pt x="1496" y="1092"/>
                    <a:pt x="1498" y="1092"/>
                  </a:cubicBezTo>
                  <a:cubicBezTo>
                    <a:pt x="1501" y="1092"/>
                    <a:pt x="1503" y="1092"/>
                    <a:pt x="1506" y="1093"/>
                  </a:cubicBezTo>
                  <a:cubicBezTo>
                    <a:pt x="1514" y="1093"/>
                    <a:pt x="1509" y="1094"/>
                    <a:pt x="1506" y="1094"/>
                  </a:cubicBezTo>
                  <a:cubicBezTo>
                    <a:pt x="1501" y="1094"/>
                    <a:pt x="1501" y="1099"/>
                    <a:pt x="1507" y="1100"/>
                  </a:cubicBezTo>
                  <a:cubicBezTo>
                    <a:pt x="1511" y="1100"/>
                    <a:pt x="1514" y="1101"/>
                    <a:pt x="1517" y="1101"/>
                  </a:cubicBezTo>
                  <a:cubicBezTo>
                    <a:pt x="1521" y="1101"/>
                    <a:pt x="1524" y="1100"/>
                    <a:pt x="1525" y="1098"/>
                  </a:cubicBezTo>
                  <a:lnTo>
                    <a:pt x="1525" y="1098"/>
                  </a:lnTo>
                  <a:cubicBezTo>
                    <a:pt x="1523" y="1106"/>
                    <a:pt x="1572" y="1112"/>
                    <a:pt x="1570" y="1117"/>
                  </a:cubicBezTo>
                  <a:cubicBezTo>
                    <a:pt x="1578" y="1123"/>
                    <a:pt x="1588" y="1121"/>
                    <a:pt x="1598" y="1123"/>
                  </a:cubicBezTo>
                  <a:cubicBezTo>
                    <a:pt x="1605" y="1125"/>
                    <a:pt x="1613" y="1128"/>
                    <a:pt x="1620" y="1129"/>
                  </a:cubicBezTo>
                  <a:cubicBezTo>
                    <a:pt x="1631" y="1132"/>
                    <a:pt x="1641" y="1133"/>
                    <a:pt x="1650" y="1135"/>
                  </a:cubicBezTo>
                  <a:cubicBezTo>
                    <a:pt x="1658" y="1138"/>
                    <a:pt x="1659" y="1141"/>
                    <a:pt x="1668" y="1143"/>
                  </a:cubicBezTo>
                  <a:cubicBezTo>
                    <a:pt x="1671" y="1144"/>
                    <a:pt x="1676" y="1145"/>
                    <a:pt x="1679" y="1145"/>
                  </a:cubicBezTo>
                  <a:cubicBezTo>
                    <a:pt x="1679" y="1145"/>
                    <a:pt x="1680" y="1145"/>
                    <a:pt x="1680" y="1145"/>
                  </a:cubicBezTo>
                  <a:cubicBezTo>
                    <a:pt x="1682" y="1145"/>
                    <a:pt x="1681" y="1144"/>
                    <a:pt x="1683" y="1144"/>
                  </a:cubicBezTo>
                  <a:cubicBezTo>
                    <a:pt x="1684" y="1144"/>
                    <a:pt x="1684" y="1144"/>
                    <a:pt x="1685" y="1144"/>
                  </a:cubicBezTo>
                  <a:cubicBezTo>
                    <a:pt x="1692" y="1147"/>
                    <a:pt x="1691" y="1150"/>
                    <a:pt x="1691" y="1153"/>
                  </a:cubicBezTo>
                  <a:cubicBezTo>
                    <a:pt x="1691" y="1152"/>
                    <a:pt x="1692" y="1152"/>
                    <a:pt x="1693" y="1152"/>
                  </a:cubicBezTo>
                  <a:cubicBezTo>
                    <a:pt x="1704" y="1152"/>
                    <a:pt x="1754" y="1168"/>
                    <a:pt x="1762" y="1170"/>
                  </a:cubicBezTo>
                  <a:cubicBezTo>
                    <a:pt x="1769" y="1173"/>
                    <a:pt x="1779" y="1178"/>
                    <a:pt x="1787" y="1180"/>
                  </a:cubicBezTo>
                  <a:cubicBezTo>
                    <a:pt x="1795" y="1182"/>
                    <a:pt x="1803" y="1183"/>
                    <a:pt x="1810" y="1184"/>
                  </a:cubicBezTo>
                  <a:cubicBezTo>
                    <a:pt x="1813" y="1184"/>
                    <a:pt x="1824" y="1183"/>
                    <a:pt x="1819" y="1181"/>
                  </a:cubicBezTo>
                  <a:lnTo>
                    <a:pt x="1819" y="1181"/>
                  </a:lnTo>
                  <a:cubicBezTo>
                    <a:pt x="1825" y="1183"/>
                    <a:pt x="1819" y="1188"/>
                    <a:pt x="1830" y="1189"/>
                  </a:cubicBezTo>
                  <a:cubicBezTo>
                    <a:pt x="1831" y="1189"/>
                    <a:pt x="1841" y="1189"/>
                    <a:pt x="1843" y="1190"/>
                  </a:cubicBezTo>
                  <a:cubicBezTo>
                    <a:pt x="1844" y="1190"/>
                    <a:pt x="1834" y="1193"/>
                    <a:pt x="1840" y="1194"/>
                  </a:cubicBezTo>
                  <a:cubicBezTo>
                    <a:pt x="1844" y="1195"/>
                    <a:pt x="1850" y="1196"/>
                    <a:pt x="1854" y="1196"/>
                  </a:cubicBezTo>
                  <a:cubicBezTo>
                    <a:pt x="1857" y="1196"/>
                    <a:pt x="1860" y="1195"/>
                    <a:pt x="1860" y="1194"/>
                  </a:cubicBezTo>
                  <a:cubicBezTo>
                    <a:pt x="1865" y="1195"/>
                    <a:pt x="1869" y="1200"/>
                    <a:pt x="1870" y="1201"/>
                  </a:cubicBezTo>
                  <a:cubicBezTo>
                    <a:pt x="1871" y="1202"/>
                    <a:pt x="1883" y="1208"/>
                    <a:pt x="1885" y="1208"/>
                  </a:cubicBezTo>
                  <a:cubicBezTo>
                    <a:pt x="1887" y="1207"/>
                    <a:pt x="1887" y="1205"/>
                    <a:pt x="1891" y="1205"/>
                  </a:cubicBezTo>
                  <a:cubicBezTo>
                    <a:pt x="1892" y="1205"/>
                    <a:pt x="1893" y="1205"/>
                    <a:pt x="1894" y="1205"/>
                  </a:cubicBezTo>
                  <a:cubicBezTo>
                    <a:pt x="1900" y="1206"/>
                    <a:pt x="1904" y="1209"/>
                    <a:pt x="1910" y="1210"/>
                  </a:cubicBezTo>
                  <a:cubicBezTo>
                    <a:pt x="1916" y="1211"/>
                    <a:pt x="1917" y="1210"/>
                    <a:pt x="1923" y="1212"/>
                  </a:cubicBezTo>
                  <a:cubicBezTo>
                    <a:pt x="1931" y="1214"/>
                    <a:pt x="1932" y="1217"/>
                    <a:pt x="1940" y="1220"/>
                  </a:cubicBezTo>
                  <a:cubicBezTo>
                    <a:pt x="1943" y="1221"/>
                    <a:pt x="1948" y="1222"/>
                    <a:pt x="1951" y="1222"/>
                  </a:cubicBezTo>
                  <a:cubicBezTo>
                    <a:pt x="1953" y="1222"/>
                    <a:pt x="1954" y="1222"/>
                    <a:pt x="1955" y="1221"/>
                  </a:cubicBezTo>
                  <a:cubicBezTo>
                    <a:pt x="1956" y="1222"/>
                    <a:pt x="1966" y="1228"/>
                    <a:pt x="1967" y="1228"/>
                  </a:cubicBezTo>
                  <a:cubicBezTo>
                    <a:pt x="1967" y="1228"/>
                    <a:pt x="1967" y="1228"/>
                    <a:pt x="1967" y="1228"/>
                  </a:cubicBezTo>
                  <a:cubicBezTo>
                    <a:pt x="1966" y="1227"/>
                    <a:pt x="1963" y="1223"/>
                    <a:pt x="1966" y="1223"/>
                  </a:cubicBezTo>
                  <a:cubicBezTo>
                    <a:pt x="1967" y="1223"/>
                    <a:pt x="1968" y="1223"/>
                    <a:pt x="1969" y="1224"/>
                  </a:cubicBezTo>
                  <a:cubicBezTo>
                    <a:pt x="1974" y="1225"/>
                    <a:pt x="1975" y="1227"/>
                    <a:pt x="1980" y="1229"/>
                  </a:cubicBezTo>
                  <a:cubicBezTo>
                    <a:pt x="1986" y="1232"/>
                    <a:pt x="1998" y="1236"/>
                    <a:pt x="2005" y="1236"/>
                  </a:cubicBezTo>
                  <a:cubicBezTo>
                    <a:pt x="2006" y="1236"/>
                    <a:pt x="2007" y="1236"/>
                    <a:pt x="2008" y="1236"/>
                  </a:cubicBezTo>
                  <a:lnTo>
                    <a:pt x="2008" y="1236"/>
                  </a:lnTo>
                  <a:cubicBezTo>
                    <a:pt x="2005" y="1237"/>
                    <a:pt x="2018" y="1244"/>
                    <a:pt x="2022" y="1245"/>
                  </a:cubicBezTo>
                  <a:cubicBezTo>
                    <a:pt x="2022" y="1244"/>
                    <a:pt x="2023" y="1243"/>
                    <a:pt x="2024" y="1243"/>
                  </a:cubicBezTo>
                  <a:cubicBezTo>
                    <a:pt x="2026" y="1243"/>
                    <a:pt x="2029" y="1244"/>
                    <a:pt x="2033" y="1245"/>
                  </a:cubicBezTo>
                  <a:cubicBezTo>
                    <a:pt x="2036" y="1247"/>
                    <a:pt x="2037" y="1247"/>
                    <a:pt x="2037" y="1247"/>
                  </a:cubicBezTo>
                  <a:cubicBezTo>
                    <a:pt x="2038" y="1247"/>
                    <a:pt x="2038" y="1247"/>
                    <a:pt x="2039" y="1246"/>
                  </a:cubicBezTo>
                  <a:cubicBezTo>
                    <a:pt x="2040" y="1246"/>
                    <a:pt x="2040" y="1246"/>
                    <a:pt x="2041" y="1246"/>
                  </a:cubicBezTo>
                  <a:cubicBezTo>
                    <a:pt x="2046" y="1246"/>
                    <a:pt x="2058" y="1253"/>
                    <a:pt x="2062" y="1254"/>
                  </a:cubicBezTo>
                  <a:cubicBezTo>
                    <a:pt x="2064" y="1255"/>
                    <a:pt x="2065" y="1255"/>
                    <a:pt x="2066" y="1255"/>
                  </a:cubicBezTo>
                  <a:cubicBezTo>
                    <a:pt x="2068" y="1255"/>
                    <a:pt x="2069" y="1255"/>
                    <a:pt x="2072" y="1255"/>
                  </a:cubicBezTo>
                  <a:cubicBezTo>
                    <a:pt x="2078" y="1257"/>
                    <a:pt x="2085" y="1258"/>
                    <a:pt x="2092" y="1260"/>
                  </a:cubicBezTo>
                  <a:cubicBezTo>
                    <a:pt x="2100" y="1263"/>
                    <a:pt x="2106" y="1264"/>
                    <a:pt x="2111" y="1264"/>
                  </a:cubicBezTo>
                  <a:cubicBezTo>
                    <a:pt x="2112" y="1264"/>
                    <a:pt x="2113" y="1264"/>
                    <a:pt x="2115" y="1264"/>
                  </a:cubicBezTo>
                  <a:lnTo>
                    <a:pt x="2115" y="1264"/>
                  </a:lnTo>
                  <a:cubicBezTo>
                    <a:pt x="2112" y="1264"/>
                    <a:pt x="2110" y="1265"/>
                    <a:pt x="2111" y="1266"/>
                  </a:cubicBezTo>
                  <a:cubicBezTo>
                    <a:pt x="2111" y="1268"/>
                    <a:pt x="2114" y="1268"/>
                    <a:pt x="2117" y="1268"/>
                  </a:cubicBezTo>
                  <a:cubicBezTo>
                    <a:pt x="2119" y="1268"/>
                    <a:pt x="2120" y="1268"/>
                    <a:pt x="2120" y="1268"/>
                  </a:cubicBezTo>
                  <a:cubicBezTo>
                    <a:pt x="2122" y="1268"/>
                    <a:pt x="2124" y="1268"/>
                    <a:pt x="2126" y="1268"/>
                  </a:cubicBezTo>
                  <a:cubicBezTo>
                    <a:pt x="2132" y="1268"/>
                    <a:pt x="2135" y="1270"/>
                    <a:pt x="2139" y="1275"/>
                  </a:cubicBezTo>
                  <a:cubicBezTo>
                    <a:pt x="2139" y="1276"/>
                    <a:pt x="2140" y="1276"/>
                    <a:pt x="2142" y="1276"/>
                  </a:cubicBezTo>
                  <a:cubicBezTo>
                    <a:pt x="2145" y="1276"/>
                    <a:pt x="2150" y="1275"/>
                    <a:pt x="2152" y="1275"/>
                  </a:cubicBezTo>
                  <a:cubicBezTo>
                    <a:pt x="2154" y="1275"/>
                    <a:pt x="2155" y="1275"/>
                    <a:pt x="2154" y="1277"/>
                  </a:cubicBezTo>
                  <a:cubicBezTo>
                    <a:pt x="2154" y="1279"/>
                    <a:pt x="2165" y="1283"/>
                    <a:pt x="2172" y="1283"/>
                  </a:cubicBezTo>
                  <a:cubicBezTo>
                    <a:pt x="2174" y="1283"/>
                    <a:pt x="2176" y="1282"/>
                    <a:pt x="2176" y="1281"/>
                  </a:cubicBezTo>
                  <a:lnTo>
                    <a:pt x="2176" y="1281"/>
                  </a:lnTo>
                  <a:cubicBezTo>
                    <a:pt x="2176" y="1283"/>
                    <a:pt x="2178" y="1285"/>
                    <a:pt x="2182" y="1287"/>
                  </a:cubicBezTo>
                  <a:cubicBezTo>
                    <a:pt x="2184" y="1288"/>
                    <a:pt x="2187" y="1288"/>
                    <a:pt x="2190" y="1289"/>
                  </a:cubicBezTo>
                  <a:cubicBezTo>
                    <a:pt x="2196" y="1291"/>
                    <a:pt x="2199" y="1293"/>
                    <a:pt x="2204" y="1294"/>
                  </a:cubicBezTo>
                  <a:cubicBezTo>
                    <a:pt x="2210" y="1297"/>
                    <a:pt x="2214" y="1296"/>
                    <a:pt x="2219" y="1297"/>
                  </a:cubicBezTo>
                  <a:cubicBezTo>
                    <a:pt x="2225" y="1299"/>
                    <a:pt x="2231" y="1300"/>
                    <a:pt x="2237" y="1303"/>
                  </a:cubicBezTo>
                  <a:cubicBezTo>
                    <a:pt x="2245" y="1306"/>
                    <a:pt x="2251" y="1309"/>
                    <a:pt x="2260" y="1311"/>
                  </a:cubicBezTo>
                  <a:cubicBezTo>
                    <a:pt x="2261" y="1311"/>
                    <a:pt x="2262" y="1311"/>
                    <a:pt x="2263" y="1311"/>
                  </a:cubicBezTo>
                  <a:cubicBezTo>
                    <a:pt x="2266" y="1311"/>
                    <a:pt x="2269" y="1311"/>
                    <a:pt x="2271" y="1311"/>
                  </a:cubicBezTo>
                  <a:cubicBezTo>
                    <a:pt x="2271" y="1311"/>
                    <a:pt x="2272" y="1311"/>
                    <a:pt x="2272" y="1311"/>
                  </a:cubicBezTo>
                  <a:cubicBezTo>
                    <a:pt x="2275" y="1312"/>
                    <a:pt x="2276" y="1316"/>
                    <a:pt x="2279" y="1317"/>
                  </a:cubicBezTo>
                  <a:cubicBezTo>
                    <a:pt x="2281" y="1318"/>
                    <a:pt x="2282" y="1318"/>
                    <a:pt x="2284" y="1318"/>
                  </a:cubicBezTo>
                  <a:cubicBezTo>
                    <a:pt x="2286" y="1318"/>
                    <a:pt x="2288" y="1318"/>
                    <a:pt x="2289" y="1317"/>
                  </a:cubicBezTo>
                  <a:cubicBezTo>
                    <a:pt x="2290" y="1316"/>
                    <a:pt x="2291" y="1314"/>
                    <a:pt x="2294" y="1314"/>
                  </a:cubicBezTo>
                  <a:cubicBezTo>
                    <a:pt x="2295" y="1314"/>
                    <a:pt x="2296" y="1314"/>
                    <a:pt x="2298" y="1315"/>
                  </a:cubicBezTo>
                  <a:cubicBezTo>
                    <a:pt x="2302" y="1319"/>
                    <a:pt x="2304" y="1321"/>
                    <a:pt x="2311" y="1325"/>
                  </a:cubicBezTo>
                  <a:cubicBezTo>
                    <a:pt x="2313" y="1326"/>
                    <a:pt x="2315" y="1326"/>
                    <a:pt x="2317" y="1326"/>
                  </a:cubicBezTo>
                  <a:cubicBezTo>
                    <a:pt x="2320" y="1326"/>
                    <a:pt x="2323" y="1325"/>
                    <a:pt x="2325" y="1325"/>
                  </a:cubicBezTo>
                  <a:cubicBezTo>
                    <a:pt x="2328" y="1325"/>
                    <a:pt x="2331" y="1326"/>
                    <a:pt x="2333" y="1328"/>
                  </a:cubicBezTo>
                  <a:cubicBezTo>
                    <a:pt x="2338" y="1332"/>
                    <a:pt x="2357" y="1336"/>
                    <a:pt x="2363" y="1338"/>
                  </a:cubicBezTo>
                  <a:cubicBezTo>
                    <a:pt x="2370" y="1339"/>
                    <a:pt x="2376" y="1340"/>
                    <a:pt x="2382" y="1342"/>
                  </a:cubicBezTo>
                  <a:cubicBezTo>
                    <a:pt x="2384" y="1343"/>
                    <a:pt x="2396" y="1349"/>
                    <a:pt x="2397" y="1349"/>
                  </a:cubicBezTo>
                  <a:cubicBezTo>
                    <a:pt x="2397" y="1349"/>
                    <a:pt x="2397" y="1349"/>
                    <a:pt x="2397" y="1349"/>
                  </a:cubicBezTo>
                  <a:cubicBezTo>
                    <a:pt x="2396" y="1348"/>
                    <a:pt x="2393" y="1346"/>
                    <a:pt x="2397" y="1346"/>
                  </a:cubicBezTo>
                  <a:cubicBezTo>
                    <a:pt x="2401" y="1346"/>
                    <a:pt x="2404" y="1347"/>
                    <a:pt x="2407" y="1348"/>
                  </a:cubicBezTo>
                  <a:cubicBezTo>
                    <a:pt x="2413" y="1350"/>
                    <a:pt x="2422" y="1354"/>
                    <a:pt x="2421" y="1356"/>
                  </a:cubicBezTo>
                  <a:cubicBezTo>
                    <a:pt x="2422" y="1354"/>
                    <a:pt x="2423" y="1353"/>
                    <a:pt x="2424" y="1353"/>
                  </a:cubicBezTo>
                  <a:cubicBezTo>
                    <a:pt x="2427" y="1353"/>
                    <a:pt x="2433" y="1361"/>
                    <a:pt x="2439" y="1362"/>
                  </a:cubicBezTo>
                  <a:cubicBezTo>
                    <a:pt x="2440" y="1363"/>
                    <a:pt x="2441" y="1363"/>
                    <a:pt x="2442" y="1363"/>
                  </a:cubicBezTo>
                  <a:cubicBezTo>
                    <a:pt x="2446" y="1363"/>
                    <a:pt x="2449" y="1361"/>
                    <a:pt x="2454" y="1361"/>
                  </a:cubicBezTo>
                  <a:cubicBezTo>
                    <a:pt x="2455" y="1361"/>
                    <a:pt x="2457" y="1361"/>
                    <a:pt x="2458" y="1362"/>
                  </a:cubicBezTo>
                  <a:cubicBezTo>
                    <a:pt x="2461" y="1362"/>
                    <a:pt x="2468" y="1367"/>
                    <a:pt x="2471" y="1368"/>
                  </a:cubicBezTo>
                  <a:cubicBezTo>
                    <a:pt x="2476" y="1370"/>
                    <a:pt x="2478" y="1370"/>
                    <a:pt x="2480" y="1370"/>
                  </a:cubicBezTo>
                  <a:cubicBezTo>
                    <a:pt x="2481" y="1370"/>
                    <a:pt x="2482" y="1370"/>
                    <a:pt x="2483" y="1370"/>
                  </a:cubicBezTo>
                  <a:cubicBezTo>
                    <a:pt x="2485" y="1370"/>
                    <a:pt x="2488" y="1370"/>
                    <a:pt x="2492" y="1372"/>
                  </a:cubicBezTo>
                  <a:cubicBezTo>
                    <a:pt x="2501" y="1375"/>
                    <a:pt x="2506" y="1378"/>
                    <a:pt x="2516" y="1381"/>
                  </a:cubicBezTo>
                  <a:cubicBezTo>
                    <a:pt x="2519" y="1381"/>
                    <a:pt x="2527" y="1382"/>
                    <a:pt x="2528" y="1382"/>
                  </a:cubicBezTo>
                  <a:cubicBezTo>
                    <a:pt x="2541" y="1386"/>
                    <a:pt x="2554" y="1397"/>
                    <a:pt x="2569" y="1399"/>
                  </a:cubicBezTo>
                  <a:cubicBezTo>
                    <a:pt x="2574" y="1399"/>
                    <a:pt x="2573" y="1398"/>
                    <a:pt x="2575" y="1398"/>
                  </a:cubicBezTo>
                  <a:cubicBezTo>
                    <a:pt x="2576" y="1398"/>
                    <a:pt x="2577" y="1398"/>
                    <a:pt x="2580" y="1399"/>
                  </a:cubicBezTo>
                  <a:cubicBezTo>
                    <a:pt x="2581" y="1401"/>
                    <a:pt x="2585" y="1403"/>
                    <a:pt x="2588" y="1403"/>
                  </a:cubicBezTo>
                  <a:cubicBezTo>
                    <a:pt x="2589" y="1404"/>
                    <a:pt x="2589" y="1404"/>
                    <a:pt x="2589" y="1404"/>
                  </a:cubicBezTo>
                  <a:cubicBezTo>
                    <a:pt x="2590" y="1404"/>
                    <a:pt x="2591" y="1403"/>
                    <a:pt x="2593" y="1403"/>
                  </a:cubicBezTo>
                  <a:cubicBezTo>
                    <a:pt x="2610" y="1405"/>
                    <a:pt x="2638" y="1421"/>
                    <a:pt x="2656" y="1421"/>
                  </a:cubicBezTo>
                  <a:cubicBezTo>
                    <a:pt x="2657" y="1421"/>
                    <a:pt x="2658" y="1421"/>
                    <a:pt x="2659" y="1421"/>
                  </a:cubicBezTo>
                  <a:lnTo>
                    <a:pt x="2659" y="1421"/>
                  </a:lnTo>
                  <a:cubicBezTo>
                    <a:pt x="2655" y="1421"/>
                    <a:pt x="2658" y="1422"/>
                    <a:pt x="2660" y="1422"/>
                  </a:cubicBezTo>
                  <a:cubicBezTo>
                    <a:pt x="2661" y="1422"/>
                    <a:pt x="2662" y="1422"/>
                    <a:pt x="2659" y="1421"/>
                  </a:cubicBezTo>
                  <a:lnTo>
                    <a:pt x="2659" y="1421"/>
                  </a:lnTo>
                  <a:cubicBezTo>
                    <a:pt x="2660" y="1421"/>
                    <a:pt x="2660" y="1421"/>
                    <a:pt x="2661" y="1421"/>
                  </a:cubicBezTo>
                  <a:cubicBezTo>
                    <a:pt x="2665" y="1421"/>
                    <a:pt x="2668" y="1417"/>
                    <a:pt x="2668" y="1413"/>
                  </a:cubicBezTo>
                  <a:lnTo>
                    <a:pt x="2668" y="1413"/>
                  </a:lnTo>
                  <a:cubicBezTo>
                    <a:pt x="2669" y="1415"/>
                    <a:pt x="2673" y="1417"/>
                    <a:pt x="2678" y="1417"/>
                  </a:cubicBezTo>
                  <a:cubicBezTo>
                    <a:pt x="2679" y="1417"/>
                    <a:pt x="2680" y="1417"/>
                    <a:pt x="2681" y="1417"/>
                  </a:cubicBezTo>
                  <a:cubicBezTo>
                    <a:pt x="2690" y="1416"/>
                    <a:pt x="2697" y="1408"/>
                    <a:pt x="2693" y="1406"/>
                  </a:cubicBezTo>
                  <a:lnTo>
                    <a:pt x="2693" y="1406"/>
                  </a:lnTo>
                  <a:cubicBezTo>
                    <a:pt x="2693" y="1406"/>
                    <a:pt x="2693" y="1406"/>
                    <a:pt x="2693" y="1406"/>
                  </a:cubicBezTo>
                  <a:cubicBezTo>
                    <a:pt x="2694" y="1406"/>
                    <a:pt x="2700" y="1402"/>
                    <a:pt x="2705" y="1396"/>
                  </a:cubicBezTo>
                  <a:cubicBezTo>
                    <a:pt x="2710" y="1389"/>
                    <a:pt x="2712" y="1381"/>
                    <a:pt x="2714" y="1377"/>
                  </a:cubicBezTo>
                  <a:cubicBezTo>
                    <a:pt x="2717" y="1374"/>
                    <a:pt x="2715" y="1372"/>
                    <a:pt x="2713" y="1367"/>
                  </a:cubicBezTo>
                  <a:cubicBezTo>
                    <a:pt x="2712" y="1361"/>
                    <a:pt x="2710" y="1355"/>
                    <a:pt x="2706" y="1349"/>
                  </a:cubicBezTo>
                  <a:cubicBezTo>
                    <a:pt x="2703" y="1343"/>
                    <a:pt x="2697" y="1339"/>
                    <a:pt x="2691" y="1334"/>
                  </a:cubicBezTo>
                  <a:lnTo>
                    <a:pt x="2677" y="1321"/>
                  </a:lnTo>
                  <a:cubicBezTo>
                    <a:pt x="2668" y="1313"/>
                    <a:pt x="2658" y="1304"/>
                    <a:pt x="2649" y="1295"/>
                  </a:cubicBezTo>
                  <a:cubicBezTo>
                    <a:pt x="2638" y="1285"/>
                    <a:pt x="2620" y="1262"/>
                    <a:pt x="2611" y="1262"/>
                  </a:cubicBezTo>
                  <a:cubicBezTo>
                    <a:pt x="2610" y="1262"/>
                    <a:pt x="2609" y="1262"/>
                    <a:pt x="2609" y="1263"/>
                  </a:cubicBezTo>
                  <a:cubicBezTo>
                    <a:pt x="2608" y="1263"/>
                    <a:pt x="2605" y="1264"/>
                    <a:pt x="2603" y="1264"/>
                  </a:cubicBezTo>
                  <a:cubicBezTo>
                    <a:pt x="2602" y="1264"/>
                    <a:pt x="2601" y="1264"/>
                    <a:pt x="2601" y="1263"/>
                  </a:cubicBezTo>
                  <a:cubicBezTo>
                    <a:pt x="2601" y="1260"/>
                    <a:pt x="2600" y="1257"/>
                    <a:pt x="2602" y="1255"/>
                  </a:cubicBezTo>
                  <a:cubicBezTo>
                    <a:pt x="2602" y="1254"/>
                    <a:pt x="2606" y="1244"/>
                    <a:pt x="2606" y="1243"/>
                  </a:cubicBezTo>
                  <a:cubicBezTo>
                    <a:pt x="2605" y="1243"/>
                    <a:pt x="2605" y="1243"/>
                    <a:pt x="2605" y="1243"/>
                  </a:cubicBezTo>
                  <a:cubicBezTo>
                    <a:pt x="2604" y="1243"/>
                    <a:pt x="2604" y="1243"/>
                    <a:pt x="2603" y="1243"/>
                  </a:cubicBezTo>
                  <a:cubicBezTo>
                    <a:pt x="2603" y="1243"/>
                    <a:pt x="2602" y="1243"/>
                    <a:pt x="2601" y="1242"/>
                  </a:cubicBezTo>
                  <a:cubicBezTo>
                    <a:pt x="2598" y="1239"/>
                    <a:pt x="2595" y="1237"/>
                    <a:pt x="2591" y="1234"/>
                  </a:cubicBezTo>
                  <a:cubicBezTo>
                    <a:pt x="2587" y="1230"/>
                    <a:pt x="2580" y="1223"/>
                    <a:pt x="2581" y="1221"/>
                  </a:cubicBezTo>
                  <a:lnTo>
                    <a:pt x="2581" y="1221"/>
                  </a:lnTo>
                  <a:cubicBezTo>
                    <a:pt x="2581" y="1221"/>
                    <a:pt x="2580" y="1222"/>
                    <a:pt x="2580" y="1222"/>
                  </a:cubicBezTo>
                  <a:cubicBezTo>
                    <a:pt x="2576" y="1222"/>
                    <a:pt x="2570" y="1214"/>
                    <a:pt x="2567" y="1214"/>
                  </a:cubicBezTo>
                  <a:cubicBezTo>
                    <a:pt x="2566" y="1214"/>
                    <a:pt x="2566" y="1214"/>
                    <a:pt x="2566" y="1214"/>
                  </a:cubicBezTo>
                  <a:cubicBezTo>
                    <a:pt x="2565" y="1214"/>
                    <a:pt x="2564" y="1214"/>
                    <a:pt x="2563" y="1214"/>
                  </a:cubicBezTo>
                  <a:cubicBezTo>
                    <a:pt x="2560" y="1214"/>
                    <a:pt x="2555" y="1213"/>
                    <a:pt x="2553" y="1207"/>
                  </a:cubicBezTo>
                  <a:cubicBezTo>
                    <a:pt x="2552" y="1203"/>
                    <a:pt x="2554" y="1203"/>
                    <a:pt x="2552" y="1197"/>
                  </a:cubicBezTo>
                  <a:cubicBezTo>
                    <a:pt x="2549" y="1194"/>
                    <a:pt x="2546" y="1190"/>
                    <a:pt x="2543" y="1190"/>
                  </a:cubicBezTo>
                  <a:cubicBezTo>
                    <a:pt x="2542" y="1191"/>
                    <a:pt x="2542" y="1191"/>
                    <a:pt x="2542" y="1191"/>
                  </a:cubicBezTo>
                  <a:cubicBezTo>
                    <a:pt x="2539" y="1191"/>
                    <a:pt x="2539" y="1189"/>
                    <a:pt x="2534" y="1185"/>
                  </a:cubicBezTo>
                  <a:cubicBezTo>
                    <a:pt x="2532" y="1183"/>
                    <a:pt x="2534" y="1183"/>
                    <a:pt x="2534" y="1182"/>
                  </a:cubicBezTo>
                  <a:cubicBezTo>
                    <a:pt x="2533" y="1176"/>
                    <a:pt x="2515" y="1169"/>
                    <a:pt x="2511" y="1160"/>
                  </a:cubicBezTo>
                  <a:cubicBezTo>
                    <a:pt x="2505" y="1155"/>
                    <a:pt x="2495" y="1154"/>
                    <a:pt x="2494" y="1151"/>
                  </a:cubicBezTo>
                  <a:cubicBezTo>
                    <a:pt x="2493" y="1150"/>
                    <a:pt x="2494" y="1145"/>
                    <a:pt x="2492" y="1144"/>
                  </a:cubicBezTo>
                  <a:cubicBezTo>
                    <a:pt x="2491" y="1143"/>
                    <a:pt x="2491" y="1143"/>
                    <a:pt x="2490" y="1143"/>
                  </a:cubicBezTo>
                  <a:cubicBezTo>
                    <a:pt x="2489" y="1143"/>
                    <a:pt x="2488" y="1144"/>
                    <a:pt x="2487" y="1144"/>
                  </a:cubicBezTo>
                  <a:cubicBezTo>
                    <a:pt x="2486" y="1144"/>
                    <a:pt x="2486" y="1144"/>
                    <a:pt x="2485" y="1143"/>
                  </a:cubicBezTo>
                  <a:cubicBezTo>
                    <a:pt x="2485" y="1143"/>
                    <a:pt x="2484" y="1134"/>
                    <a:pt x="2484" y="1134"/>
                  </a:cubicBezTo>
                  <a:cubicBezTo>
                    <a:pt x="2478" y="1133"/>
                    <a:pt x="2471" y="1130"/>
                    <a:pt x="2465" y="1121"/>
                  </a:cubicBezTo>
                  <a:cubicBezTo>
                    <a:pt x="2462" y="1117"/>
                    <a:pt x="2458" y="1113"/>
                    <a:pt x="2454" y="1108"/>
                  </a:cubicBezTo>
                  <a:cubicBezTo>
                    <a:pt x="2453" y="1108"/>
                    <a:pt x="2450" y="1106"/>
                    <a:pt x="2449" y="1106"/>
                  </a:cubicBezTo>
                  <a:lnTo>
                    <a:pt x="2449" y="1106"/>
                  </a:lnTo>
                  <a:cubicBezTo>
                    <a:pt x="2449" y="1106"/>
                    <a:pt x="2449" y="1106"/>
                    <a:pt x="2450" y="1107"/>
                  </a:cubicBezTo>
                  <a:lnTo>
                    <a:pt x="2441" y="1099"/>
                  </a:lnTo>
                  <a:cubicBezTo>
                    <a:pt x="2438" y="1096"/>
                    <a:pt x="2438" y="1096"/>
                    <a:pt x="2438" y="1096"/>
                  </a:cubicBezTo>
                  <a:lnTo>
                    <a:pt x="2438" y="1096"/>
                  </a:lnTo>
                  <a:cubicBezTo>
                    <a:pt x="2437" y="1096"/>
                    <a:pt x="2438" y="1096"/>
                    <a:pt x="2437" y="1096"/>
                  </a:cubicBezTo>
                  <a:cubicBezTo>
                    <a:pt x="2437" y="1096"/>
                    <a:pt x="2436" y="1096"/>
                    <a:pt x="2436" y="1096"/>
                  </a:cubicBezTo>
                  <a:cubicBezTo>
                    <a:pt x="2432" y="1094"/>
                    <a:pt x="2423" y="1083"/>
                    <a:pt x="2421" y="1080"/>
                  </a:cubicBezTo>
                  <a:cubicBezTo>
                    <a:pt x="2416" y="1076"/>
                    <a:pt x="2409" y="1068"/>
                    <a:pt x="2405" y="1066"/>
                  </a:cubicBezTo>
                  <a:cubicBezTo>
                    <a:pt x="2404" y="1066"/>
                    <a:pt x="2404" y="1066"/>
                    <a:pt x="2403" y="1066"/>
                  </a:cubicBezTo>
                  <a:cubicBezTo>
                    <a:pt x="2402" y="1066"/>
                    <a:pt x="2402" y="1066"/>
                    <a:pt x="2401" y="1066"/>
                  </a:cubicBezTo>
                  <a:cubicBezTo>
                    <a:pt x="2400" y="1066"/>
                    <a:pt x="2398" y="1065"/>
                    <a:pt x="2395" y="1059"/>
                  </a:cubicBezTo>
                  <a:cubicBezTo>
                    <a:pt x="2395" y="1056"/>
                    <a:pt x="2390" y="1050"/>
                    <a:pt x="2388" y="1050"/>
                  </a:cubicBezTo>
                  <a:cubicBezTo>
                    <a:pt x="2387" y="1050"/>
                    <a:pt x="2387" y="1050"/>
                    <a:pt x="2388" y="1052"/>
                  </a:cubicBezTo>
                  <a:cubicBezTo>
                    <a:pt x="2387" y="1053"/>
                    <a:pt x="2386" y="1053"/>
                    <a:pt x="2386" y="1053"/>
                  </a:cubicBezTo>
                  <a:cubicBezTo>
                    <a:pt x="2382" y="1053"/>
                    <a:pt x="2377" y="1049"/>
                    <a:pt x="2375" y="1044"/>
                  </a:cubicBezTo>
                  <a:cubicBezTo>
                    <a:pt x="2372" y="1038"/>
                    <a:pt x="2375" y="1037"/>
                    <a:pt x="2365" y="1031"/>
                  </a:cubicBezTo>
                  <a:cubicBezTo>
                    <a:pt x="2364" y="1030"/>
                    <a:pt x="2350" y="1024"/>
                    <a:pt x="2350" y="1023"/>
                  </a:cubicBezTo>
                  <a:cubicBezTo>
                    <a:pt x="2350" y="1023"/>
                    <a:pt x="2350" y="1023"/>
                    <a:pt x="2350" y="1023"/>
                  </a:cubicBezTo>
                  <a:cubicBezTo>
                    <a:pt x="2351" y="1023"/>
                    <a:pt x="2355" y="1025"/>
                    <a:pt x="2357" y="1025"/>
                  </a:cubicBezTo>
                  <a:cubicBezTo>
                    <a:pt x="2358" y="1025"/>
                    <a:pt x="2358" y="1024"/>
                    <a:pt x="2357" y="1023"/>
                  </a:cubicBezTo>
                  <a:cubicBezTo>
                    <a:pt x="2354" y="1019"/>
                    <a:pt x="2344" y="1015"/>
                    <a:pt x="2342" y="1013"/>
                  </a:cubicBezTo>
                  <a:cubicBezTo>
                    <a:pt x="2337" y="1009"/>
                    <a:pt x="2332" y="1004"/>
                    <a:pt x="2328" y="999"/>
                  </a:cubicBezTo>
                  <a:cubicBezTo>
                    <a:pt x="2326" y="995"/>
                    <a:pt x="2323" y="991"/>
                    <a:pt x="2319" y="987"/>
                  </a:cubicBezTo>
                  <a:cubicBezTo>
                    <a:pt x="2313" y="982"/>
                    <a:pt x="2307" y="976"/>
                    <a:pt x="2302" y="973"/>
                  </a:cubicBezTo>
                  <a:cubicBezTo>
                    <a:pt x="2296" y="969"/>
                    <a:pt x="2292" y="969"/>
                    <a:pt x="2290" y="963"/>
                  </a:cubicBezTo>
                  <a:cubicBezTo>
                    <a:pt x="2288" y="958"/>
                    <a:pt x="2282" y="951"/>
                    <a:pt x="2275" y="947"/>
                  </a:cubicBezTo>
                  <a:cubicBezTo>
                    <a:pt x="2273" y="946"/>
                    <a:pt x="2272" y="945"/>
                    <a:pt x="2272" y="945"/>
                  </a:cubicBezTo>
                  <a:cubicBezTo>
                    <a:pt x="2270" y="945"/>
                    <a:pt x="2270" y="947"/>
                    <a:pt x="2269" y="948"/>
                  </a:cubicBezTo>
                  <a:cubicBezTo>
                    <a:pt x="2273" y="943"/>
                    <a:pt x="2255" y="928"/>
                    <a:pt x="2249" y="926"/>
                  </a:cubicBezTo>
                  <a:cubicBezTo>
                    <a:pt x="2244" y="925"/>
                    <a:pt x="2239" y="920"/>
                    <a:pt x="2239" y="916"/>
                  </a:cubicBezTo>
                  <a:cubicBezTo>
                    <a:pt x="2239" y="916"/>
                    <a:pt x="2239" y="916"/>
                    <a:pt x="2239" y="916"/>
                  </a:cubicBezTo>
                  <a:cubicBezTo>
                    <a:pt x="2240" y="916"/>
                    <a:pt x="2241" y="916"/>
                    <a:pt x="2242" y="916"/>
                  </a:cubicBezTo>
                  <a:cubicBezTo>
                    <a:pt x="2242" y="916"/>
                    <a:pt x="2242" y="916"/>
                    <a:pt x="2242" y="914"/>
                  </a:cubicBezTo>
                  <a:cubicBezTo>
                    <a:pt x="2240" y="912"/>
                    <a:pt x="2237" y="910"/>
                    <a:pt x="2234" y="909"/>
                  </a:cubicBezTo>
                  <a:cubicBezTo>
                    <a:pt x="2229" y="906"/>
                    <a:pt x="2223" y="901"/>
                    <a:pt x="2221" y="895"/>
                  </a:cubicBezTo>
                  <a:cubicBezTo>
                    <a:pt x="2223" y="893"/>
                    <a:pt x="2212" y="890"/>
                    <a:pt x="2209" y="887"/>
                  </a:cubicBezTo>
                  <a:cubicBezTo>
                    <a:pt x="2202" y="882"/>
                    <a:pt x="2196" y="873"/>
                    <a:pt x="2189" y="870"/>
                  </a:cubicBezTo>
                  <a:cubicBezTo>
                    <a:pt x="2182" y="866"/>
                    <a:pt x="2175" y="859"/>
                    <a:pt x="2169" y="854"/>
                  </a:cubicBezTo>
                  <a:cubicBezTo>
                    <a:pt x="2163" y="847"/>
                    <a:pt x="2154" y="836"/>
                    <a:pt x="2147" y="832"/>
                  </a:cubicBezTo>
                  <a:cubicBezTo>
                    <a:pt x="2144" y="832"/>
                    <a:pt x="2142" y="825"/>
                    <a:pt x="2141" y="824"/>
                  </a:cubicBezTo>
                  <a:cubicBezTo>
                    <a:pt x="2138" y="819"/>
                    <a:pt x="2134" y="819"/>
                    <a:pt x="2130" y="815"/>
                  </a:cubicBezTo>
                  <a:cubicBezTo>
                    <a:pt x="2126" y="811"/>
                    <a:pt x="2120" y="805"/>
                    <a:pt x="2115" y="802"/>
                  </a:cubicBezTo>
                  <a:cubicBezTo>
                    <a:pt x="2109" y="797"/>
                    <a:pt x="2109" y="800"/>
                    <a:pt x="2105" y="793"/>
                  </a:cubicBezTo>
                  <a:cubicBezTo>
                    <a:pt x="2101" y="788"/>
                    <a:pt x="2092" y="776"/>
                    <a:pt x="2087" y="776"/>
                  </a:cubicBezTo>
                  <a:cubicBezTo>
                    <a:pt x="2086" y="776"/>
                    <a:pt x="2085" y="777"/>
                    <a:pt x="2085" y="777"/>
                  </a:cubicBezTo>
                  <a:cubicBezTo>
                    <a:pt x="2089" y="772"/>
                    <a:pt x="2056" y="744"/>
                    <a:pt x="2047" y="741"/>
                  </a:cubicBezTo>
                  <a:cubicBezTo>
                    <a:pt x="2040" y="737"/>
                    <a:pt x="2040" y="723"/>
                    <a:pt x="2030" y="722"/>
                  </a:cubicBezTo>
                  <a:cubicBezTo>
                    <a:pt x="2024" y="721"/>
                    <a:pt x="2021" y="722"/>
                    <a:pt x="2017" y="714"/>
                  </a:cubicBezTo>
                  <a:cubicBezTo>
                    <a:pt x="2015" y="712"/>
                    <a:pt x="2006" y="704"/>
                    <a:pt x="2003" y="702"/>
                  </a:cubicBezTo>
                  <a:lnTo>
                    <a:pt x="2003" y="702"/>
                  </a:lnTo>
                  <a:cubicBezTo>
                    <a:pt x="2004" y="702"/>
                    <a:pt x="2005" y="702"/>
                    <a:pt x="2005" y="702"/>
                  </a:cubicBezTo>
                  <a:cubicBezTo>
                    <a:pt x="2006" y="702"/>
                    <a:pt x="2006" y="702"/>
                    <a:pt x="2005" y="701"/>
                  </a:cubicBezTo>
                  <a:cubicBezTo>
                    <a:pt x="2003" y="698"/>
                    <a:pt x="1999" y="694"/>
                    <a:pt x="1996" y="692"/>
                  </a:cubicBezTo>
                  <a:cubicBezTo>
                    <a:pt x="1989" y="685"/>
                    <a:pt x="1982" y="676"/>
                    <a:pt x="1975" y="670"/>
                  </a:cubicBezTo>
                  <a:lnTo>
                    <a:pt x="1975" y="670"/>
                  </a:lnTo>
                  <a:cubicBezTo>
                    <a:pt x="1980" y="676"/>
                    <a:pt x="1980" y="682"/>
                    <a:pt x="1975" y="682"/>
                  </a:cubicBezTo>
                  <a:cubicBezTo>
                    <a:pt x="1974" y="682"/>
                    <a:pt x="1973" y="682"/>
                    <a:pt x="1972" y="681"/>
                  </a:cubicBezTo>
                  <a:cubicBezTo>
                    <a:pt x="1966" y="675"/>
                    <a:pt x="1973" y="676"/>
                    <a:pt x="1974" y="675"/>
                  </a:cubicBezTo>
                  <a:cubicBezTo>
                    <a:pt x="1976" y="674"/>
                    <a:pt x="1966" y="667"/>
                    <a:pt x="1963" y="664"/>
                  </a:cubicBezTo>
                  <a:cubicBezTo>
                    <a:pt x="1961" y="661"/>
                    <a:pt x="1958" y="653"/>
                    <a:pt x="1955" y="653"/>
                  </a:cubicBezTo>
                  <a:cubicBezTo>
                    <a:pt x="1953" y="652"/>
                    <a:pt x="1951" y="653"/>
                    <a:pt x="1947" y="648"/>
                  </a:cubicBezTo>
                  <a:cubicBezTo>
                    <a:pt x="1941" y="641"/>
                    <a:pt x="1939" y="636"/>
                    <a:pt x="1932" y="630"/>
                  </a:cubicBezTo>
                  <a:lnTo>
                    <a:pt x="1932" y="630"/>
                  </a:lnTo>
                  <a:cubicBezTo>
                    <a:pt x="1932" y="630"/>
                    <a:pt x="1932" y="630"/>
                    <a:pt x="1932" y="630"/>
                  </a:cubicBezTo>
                  <a:cubicBezTo>
                    <a:pt x="1930" y="630"/>
                    <a:pt x="1904" y="607"/>
                    <a:pt x="1901" y="605"/>
                  </a:cubicBezTo>
                  <a:cubicBezTo>
                    <a:pt x="1901" y="604"/>
                    <a:pt x="1901" y="604"/>
                    <a:pt x="1901" y="604"/>
                  </a:cubicBezTo>
                  <a:cubicBezTo>
                    <a:pt x="1899" y="604"/>
                    <a:pt x="1900" y="608"/>
                    <a:pt x="1897" y="608"/>
                  </a:cubicBezTo>
                  <a:cubicBezTo>
                    <a:pt x="1897" y="608"/>
                    <a:pt x="1897" y="608"/>
                    <a:pt x="1896" y="608"/>
                  </a:cubicBezTo>
                  <a:cubicBezTo>
                    <a:pt x="1890" y="605"/>
                    <a:pt x="1893" y="599"/>
                    <a:pt x="1893" y="598"/>
                  </a:cubicBezTo>
                  <a:lnTo>
                    <a:pt x="1893" y="598"/>
                  </a:lnTo>
                  <a:cubicBezTo>
                    <a:pt x="1893" y="599"/>
                    <a:pt x="1893" y="599"/>
                    <a:pt x="1892" y="599"/>
                  </a:cubicBezTo>
                  <a:cubicBezTo>
                    <a:pt x="1891" y="599"/>
                    <a:pt x="1888" y="598"/>
                    <a:pt x="1886" y="595"/>
                  </a:cubicBezTo>
                  <a:cubicBezTo>
                    <a:pt x="1884" y="591"/>
                    <a:pt x="1887" y="591"/>
                    <a:pt x="1885" y="588"/>
                  </a:cubicBezTo>
                  <a:cubicBezTo>
                    <a:pt x="1883" y="585"/>
                    <a:pt x="1877" y="587"/>
                    <a:pt x="1872" y="582"/>
                  </a:cubicBezTo>
                  <a:cubicBezTo>
                    <a:pt x="1870" y="580"/>
                    <a:pt x="1866" y="570"/>
                    <a:pt x="1864" y="570"/>
                  </a:cubicBezTo>
                  <a:cubicBezTo>
                    <a:pt x="1864" y="570"/>
                    <a:pt x="1864" y="570"/>
                    <a:pt x="1864" y="570"/>
                  </a:cubicBezTo>
                  <a:cubicBezTo>
                    <a:pt x="1863" y="571"/>
                    <a:pt x="1864" y="574"/>
                    <a:pt x="1863" y="574"/>
                  </a:cubicBezTo>
                  <a:cubicBezTo>
                    <a:pt x="1863" y="574"/>
                    <a:pt x="1862" y="574"/>
                    <a:pt x="1861" y="573"/>
                  </a:cubicBezTo>
                  <a:cubicBezTo>
                    <a:pt x="1859" y="572"/>
                    <a:pt x="1858" y="570"/>
                    <a:pt x="1857" y="569"/>
                  </a:cubicBezTo>
                  <a:cubicBezTo>
                    <a:pt x="1854" y="564"/>
                    <a:pt x="1862" y="565"/>
                    <a:pt x="1857" y="561"/>
                  </a:cubicBezTo>
                  <a:cubicBezTo>
                    <a:pt x="1854" y="557"/>
                    <a:pt x="1849" y="553"/>
                    <a:pt x="1845" y="550"/>
                  </a:cubicBezTo>
                  <a:cubicBezTo>
                    <a:pt x="1845" y="550"/>
                    <a:pt x="1842" y="550"/>
                    <a:pt x="1842" y="550"/>
                  </a:cubicBezTo>
                  <a:cubicBezTo>
                    <a:pt x="1835" y="543"/>
                    <a:pt x="1829" y="537"/>
                    <a:pt x="1823" y="532"/>
                  </a:cubicBezTo>
                  <a:cubicBezTo>
                    <a:pt x="1819" y="529"/>
                    <a:pt x="1816" y="528"/>
                    <a:pt x="1816" y="528"/>
                  </a:cubicBezTo>
                  <a:lnTo>
                    <a:pt x="1816" y="528"/>
                  </a:lnTo>
                  <a:cubicBezTo>
                    <a:pt x="1814" y="528"/>
                    <a:pt x="1815" y="530"/>
                    <a:pt x="1819" y="534"/>
                  </a:cubicBezTo>
                  <a:cubicBezTo>
                    <a:pt x="1813" y="529"/>
                    <a:pt x="1807" y="523"/>
                    <a:pt x="1804" y="518"/>
                  </a:cubicBezTo>
                  <a:cubicBezTo>
                    <a:pt x="1803" y="515"/>
                    <a:pt x="1802" y="513"/>
                    <a:pt x="1800" y="509"/>
                  </a:cubicBezTo>
                  <a:cubicBezTo>
                    <a:pt x="1797" y="507"/>
                    <a:pt x="1793" y="502"/>
                    <a:pt x="1788" y="501"/>
                  </a:cubicBezTo>
                  <a:cubicBezTo>
                    <a:pt x="1781" y="500"/>
                    <a:pt x="1779" y="500"/>
                    <a:pt x="1772" y="498"/>
                  </a:cubicBezTo>
                  <a:cubicBezTo>
                    <a:pt x="1769" y="498"/>
                    <a:pt x="1764" y="495"/>
                    <a:pt x="1762" y="495"/>
                  </a:cubicBezTo>
                  <a:cubicBezTo>
                    <a:pt x="1762" y="496"/>
                    <a:pt x="1762" y="497"/>
                    <a:pt x="1761" y="497"/>
                  </a:cubicBezTo>
                  <a:cubicBezTo>
                    <a:pt x="1761" y="497"/>
                    <a:pt x="1760" y="497"/>
                    <a:pt x="1760" y="496"/>
                  </a:cubicBezTo>
                  <a:cubicBezTo>
                    <a:pt x="1753" y="496"/>
                    <a:pt x="1743" y="492"/>
                    <a:pt x="1736" y="491"/>
                  </a:cubicBezTo>
                  <a:cubicBezTo>
                    <a:pt x="1728" y="489"/>
                    <a:pt x="1722" y="489"/>
                    <a:pt x="1718" y="486"/>
                  </a:cubicBezTo>
                  <a:cubicBezTo>
                    <a:pt x="1716" y="483"/>
                    <a:pt x="1702" y="480"/>
                    <a:pt x="1697" y="480"/>
                  </a:cubicBezTo>
                  <a:cubicBezTo>
                    <a:pt x="1697" y="480"/>
                    <a:pt x="1696" y="480"/>
                    <a:pt x="1696" y="480"/>
                  </a:cubicBezTo>
                  <a:cubicBezTo>
                    <a:pt x="1693" y="480"/>
                    <a:pt x="1703" y="485"/>
                    <a:pt x="1706" y="486"/>
                  </a:cubicBezTo>
                  <a:cubicBezTo>
                    <a:pt x="1700" y="484"/>
                    <a:pt x="1695" y="482"/>
                    <a:pt x="1691" y="480"/>
                  </a:cubicBezTo>
                  <a:cubicBezTo>
                    <a:pt x="1686" y="478"/>
                    <a:pt x="1685" y="475"/>
                    <a:pt x="1680" y="474"/>
                  </a:cubicBezTo>
                  <a:cubicBezTo>
                    <a:pt x="1672" y="470"/>
                    <a:pt x="1668" y="473"/>
                    <a:pt x="1660" y="468"/>
                  </a:cubicBezTo>
                  <a:cubicBezTo>
                    <a:pt x="1658" y="468"/>
                    <a:pt x="1652" y="461"/>
                    <a:pt x="1648" y="461"/>
                  </a:cubicBezTo>
                  <a:cubicBezTo>
                    <a:pt x="1648" y="461"/>
                    <a:pt x="1647" y="462"/>
                    <a:pt x="1646" y="462"/>
                  </a:cubicBezTo>
                  <a:cubicBezTo>
                    <a:pt x="1645" y="463"/>
                    <a:pt x="1644" y="465"/>
                    <a:pt x="1641" y="465"/>
                  </a:cubicBezTo>
                  <a:cubicBezTo>
                    <a:pt x="1639" y="465"/>
                    <a:pt x="1637" y="464"/>
                    <a:pt x="1634" y="462"/>
                  </a:cubicBezTo>
                  <a:cubicBezTo>
                    <a:pt x="1629" y="460"/>
                    <a:pt x="1630" y="458"/>
                    <a:pt x="1623" y="454"/>
                  </a:cubicBezTo>
                  <a:cubicBezTo>
                    <a:pt x="1620" y="454"/>
                    <a:pt x="1607" y="449"/>
                    <a:pt x="1604" y="449"/>
                  </a:cubicBezTo>
                  <a:cubicBezTo>
                    <a:pt x="1603" y="449"/>
                    <a:pt x="1603" y="449"/>
                    <a:pt x="1603" y="449"/>
                  </a:cubicBezTo>
                  <a:cubicBezTo>
                    <a:pt x="1602" y="450"/>
                    <a:pt x="1605" y="454"/>
                    <a:pt x="1601" y="454"/>
                  </a:cubicBezTo>
                  <a:cubicBezTo>
                    <a:pt x="1600" y="454"/>
                    <a:pt x="1598" y="454"/>
                    <a:pt x="1597" y="453"/>
                  </a:cubicBezTo>
                  <a:cubicBezTo>
                    <a:pt x="1590" y="451"/>
                    <a:pt x="1596" y="449"/>
                    <a:pt x="1593" y="446"/>
                  </a:cubicBezTo>
                  <a:lnTo>
                    <a:pt x="1593" y="446"/>
                  </a:lnTo>
                  <a:cubicBezTo>
                    <a:pt x="1594" y="447"/>
                    <a:pt x="1585" y="448"/>
                    <a:pt x="1584" y="448"/>
                  </a:cubicBezTo>
                  <a:cubicBezTo>
                    <a:pt x="1583" y="448"/>
                    <a:pt x="1582" y="448"/>
                    <a:pt x="1581" y="448"/>
                  </a:cubicBezTo>
                  <a:cubicBezTo>
                    <a:pt x="1578" y="448"/>
                    <a:pt x="1577" y="447"/>
                    <a:pt x="1576" y="446"/>
                  </a:cubicBezTo>
                  <a:cubicBezTo>
                    <a:pt x="1573" y="442"/>
                    <a:pt x="1556" y="435"/>
                    <a:pt x="1550" y="434"/>
                  </a:cubicBezTo>
                  <a:cubicBezTo>
                    <a:pt x="1550" y="434"/>
                    <a:pt x="1550" y="434"/>
                    <a:pt x="1549" y="434"/>
                  </a:cubicBezTo>
                  <a:cubicBezTo>
                    <a:pt x="1543" y="434"/>
                    <a:pt x="1548" y="441"/>
                    <a:pt x="1545" y="441"/>
                  </a:cubicBezTo>
                  <a:cubicBezTo>
                    <a:pt x="1545" y="441"/>
                    <a:pt x="1545" y="441"/>
                    <a:pt x="1545" y="441"/>
                  </a:cubicBezTo>
                  <a:cubicBezTo>
                    <a:pt x="1540" y="440"/>
                    <a:pt x="1540" y="438"/>
                    <a:pt x="1537" y="436"/>
                  </a:cubicBezTo>
                  <a:cubicBezTo>
                    <a:pt x="1535" y="433"/>
                    <a:pt x="1529" y="432"/>
                    <a:pt x="1524" y="430"/>
                  </a:cubicBezTo>
                  <a:cubicBezTo>
                    <a:pt x="1517" y="427"/>
                    <a:pt x="1506" y="419"/>
                    <a:pt x="1500" y="419"/>
                  </a:cubicBezTo>
                  <a:cubicBezTo>
                    <a:pt x="1498" y="419"/>
                    <a:pt x="1495" y="419"/>
                    <a:pt x="1492" y="419"/>
                  </a:cubicBezTo>
                  <a:cubicBezTo>
                    <a:pt x="1491" y="419"/>
                    <a:pt x="1490" y="419"/>
                    <a:pt x="1489" y="419"/>
                  </a:cubicBezTo>
                  <a:cubicBezTo>
                    <a:pt x="1487" y="417"/>
                    <a:pt x="1488" y="416"/>
                    <a:pt x="1483" y="414"/>
                  </a:cubicBezTo>
                  <a:cubicBezTo>
                    <a:pt x="1480" y="413"/>
                    <a:pt x="1477" y="412"/>
                    <a:pt x="1474" y="412"/>
                  </a:cubicBezTo>
                  <a:cubicBezTo>
                    <a:pt x="1470" y="412"/>
                    <a:pt x="1466" y="413"/>
                    <a:pt x="1462" y="413"/>
                  </a:cubicBezTo>
                  <a:cubicBezTo>
                    <a:pt x="1460" y="413"/>
                    <a:pt x="1457" y="413"/>
                    <a:pt x="1455" y="412"/>
                  </a:cubicBezTo>
                  <a:cubicBezTo>
                    <a:pt x="1444" y="410"/>
                    <a:pt x="1441" y="401"/>
                    <a:pt x="1432" y="398"/>
                  </a:cubicBezTo>
                  <a:cubicBezTo>
                    <a:pt x="1432" y="398"/>
                    <a:pt x="1432" y="398"/>
                    <a:pt x="1432" y="398"/>
                  </a:cubicBezTo>
                  <a:lnTo>
                    <a:pt x="1432" y="398"/>
                  </a:lnTo>
                  <a:cubicBezTo>
                    <a:pt x="1430" y="398"/>
                    <a:pt x="1433" y="402"/>
                    <a:pt x="1434" y="403"/>
                  </a:cubicBezTo>
                  <a:cubicBezTo>
                    <a:pt x="1427" y="400"/>
                    <a:pt x="1427" y="397"/>
                    <a:pt x="1421" y="396"/>
                  </a:cubicBezTo>
                  <a:cubicBezTo>
                    <a:pt x="1414" y="394"/>
                    <a:pt x="1408" y="393"/>
                    <a:pt x="1400" y="391"/>
                  </a:cubicBezTo>
                  <a:lnTo>
                    <a:pt x="1400" y="391"/>
                  </a:lnTo>
                  <a:cubicBezTo>
                    <a:pt x="1401" y="391"/>
                    <a:pt x="1401" y="391"/>
                    <a:pt x="1401" y="391"/>
                  </a:cubicBezTo>
                  <a:cubicBezTo>
                    <a:pt x="1400" y="391"/>
                    <a:pt x="1394" y="390"/>
                    <a:pt x="1391" y="390"/>
                  </a:cubicBezTo>
                  <a:cubicBezTo>
                    <a:pt x="1387" y="390"/>
                    <a:pt x="1384" y="388"/>
                    <a:pt x="1381" y="386"/>
                  </a:cubicBezTo>
                  <a:cubicBezTo>
                    <a:pt x="1373" y="384"/>
                    <a:pt x="1363" y="380"/>
                    <a:pt x="1355" y="379"/>
                  </a:cubicBezTo>
                  <a:cubicBezTo>
                    <a:pt x="1353" y="379"/>
                    <a:pt x="1350" y="379"/>
                    <a:pt x="1347" y="379"/>
                  </a:cubicBezTo>
                  <a:cubicBezTo>
                    <a:pt x="1344" y="379"/>
                    <a:pt x="1341" y="379"/>
                    <a:pt x="1341" y="378"/>
                  </a:cubicBezTo>
                  <a:cubicBezTo>
                    <a:pt x="1342" y="375"/>
                    <a:pt x="1342" y="371"/>
                    <a:pt x="1333" y="371"/>
                  </a:cubicBezTo>
                  <a:cubicBezTo>
                    <a:pt x="1332" y="371"/>
                    <a:pt x="1331" y="371"/>
                    <a:pt x="1330" y="371"/>
                  </a:cubicBezTo>
                  <a:cubicBezTo>
                    <a:pt x="1327" y="371"/>
                    <a:pt x="1323" y="372"/>
                    <a:pt x="1319" y="372"/>
                  </a:cubicBezTo>
                  <a:lnTo>
                    <a:pt x="1319" y="372"/>
                  </a:lnTo>
                  <a:cubicBezTo>
                    <a:pt x="1320" y="371"/>
                    <a:pt x="1321" y="370"/>
                    <a:pt x="1321" y="370"/>
                  </a:cubicBezTo>
                  <a:cubicBezTo>
                    <a:pt x="1318" y="369"/>
                    <a:pt x="1314" y="368"/>
                    <a:pt x="1312" y="368"/>
                  </a:cubicBezTo>
                  <a:cubicBezTo>
                    <a:pt x="1310" y="368"/>
                    <a:pt x="1310" y="368"/>
                    <a:pt x="1309" y="369"/>
                  </a:cubicBezTo>
                  <a:cubicBezTo>
                    <a:pt x="1309" y="369"/>
                    <a:pt x="1312" y="371"/>
                    <a:pt x="1313" y="372"/>
                  </a:cubicBezTo>
                  <a:lnTo>
                    <a:pt x="1313" y="372"/>
                  </a:lnTo>
                  <a:cubicBezTo>
                    <a:pt x="1310" y="371"/>
                    <a:pt x="1306" y="370"/>
                    <a:pt x="1303" y="368"/>
                  </a:cubicBezTo>
                  <a:cubicBezTo>
                    <a:pt x="1298" y="364"/>
                    <a:pt x="1294" y="361"/>
                    <a:pt x="1287" y="358"/>
                  </a:cubicBezTo>
                  <a:cubicBezTo>
                    <a:pt x="1283" y="356"/>
                    <a:pt x="1280" y="356"/>
                    <a:pt x="1278" y="356"/>
                  </a:cubicBezTo>
                  <a:lnTo>
                    <a:pt x="1278" y="356"/>
                  </a:lnTo>
                  <a:cubicBezTo>
                    <a:pt x="1277" y="356"/>
                    <a:pt x="1275" y="356"/>
                    <a:pt x="1273" y="356"/>
                  </a:cubicBezTo>
                  <a:cubicBezTo>
                    <a:pt x="1269" y="354"/>
                    <a:pt x="1267" y="350"/>
                    <a:pt x="1260" y="348"/>
                  </a:cubicBezTo>
                  <a:cubicBezTo>
                    <a:pt x="1260" y="348"/>
                    <a:pt x="1258" y="350"/>
                    <a:pt x="1256" y="350"/>
                  </a:cubicBezTo>
                  <a:cubicBezTo>
                    <a:pt x="1246" y="350"/>
                    <a:pt x="1242" y="341"/>
                    <a:pt x="1235" y="339"/>
                  </a:cubicBezTo>
                  <a:lnTo>
                    <a:pt x="1235" y="339"/>
                  </a:lnTo>
                  <a:cubicBezTo>
                    <a:pt x="1238" y="340"/>
                    <a:pt x="1238" y="345"/>
                    <a:pt x="1234" y="345"/>
                  </a:cubicBezTo>
                  <a:cubicBezTo>
                    <a:pt x="1232" y="345"/>
                    <a:pt x="1230" y="344"/>
                    <a:pt x="1226" y="342"/>
                  </a:cubicBezTo>
                  <a:cubicBezTo>
                    <a:pt x="1219" y="337"/>
                    <a:pt x="1222" y="338"/>
                    <a:pt x="1212" y="336"/>
                  </a:cubicBezTo>
                  <a:cubicBezTo>
                    <a:pt x="1207" y="333"/>
                    <a:pt x="1207" y="332"/>
                    <a:pt x="1207" y="330"/>
                  </a:cubicBezTo>
                  <a:cubicBezTo>
                    <a:pt x="1207" y="331"/>
                    <a:pt x="1206" y="332"/>
                    <a:pt x="1204" y="332"/>
                  </a:cubicBezTo>
                  <a:cubicBezTo>
                    <a:pt x="1199" y="332"/>
                    <a:pt x="1188" y="327"/>
                    <a:pt x="1182" y="327"/>
                  </a:cubicBezTo>
                  <a:cubicBezTo>
                    <a:pt x="1181" y="327"/>
                    <a:pt x="1180" y="328"/>
                    <a:pt x="1179" y="329"/>
                  </a:cubicBezTo>
                  <a:cubicBezTo>
                    <a:pt x="1180" y="326"/>
                    <a:pt x="1162" y="321"/>
                    <a:pt x="1156" y="320"/>
                  </a:cubicBezTo>
                  <a:cubicBezTo>
                    <a:pt x="1152" y="319"/>
                    <a:pt x="1147" y="317"/>
                    <a:pt x="1143" y="317"/>
                  </a:cubicBezTo>
                  <a:lnTo>
                    <a:pt x="1143" y="317"/>
                  </a:lnTo>
                  <a:cubicBezTo>
                    <a:pt x="1143" y="317"/>
                    <a:pt x="1137" y="319"/>
                    <a:pt x="1137" y="319"/>
                  </a:cubicBezTo>
                  <a:cubicBezTo>
                    <a:pt x="1136" y="316"/>
                    <a:pt x="1138" y="314"/>
                    <a:pt x="1139" y="312"/>
                  </a:cubicBezTo>
                  <a:cubicBezTo>
                    <a:pt x="1137" y="312"/>
                    <a:pt x="1134" y="312"/>
                    <a:pt x="1132" y="312"/>
                  </a:cubicBezTo>
                  <a:cubicBezTo>
                    <a:pt x="1130" y="312"/>
                    <a:pt x="1129" y="312"/>
                    <a:pt x="1128" y="313"/>
                  </a:cubicBezTo>
                  <a:cubicBezTo>
                    <a:pt x="1126" y="315"/>
                    <a:pt x="1124" y="317"/>
                    <a:pt x="1121" y="317"/>
                  </a:cubicBezTo>
                  <a:cubicBezTo>
                    <a:pt x="1119" y="317"/>
                    <a:pt x="1117" y="316"/>
                    <a:pt x="1115" y="316"/>
                  </a:cubicBezTo>
                  <a:cubicBezTo>
                    <a:pt x="1115" y="315"/>
                    <a:pt x="1120" y="310"/>
                    <a:pt x="1117" y="309"/>
                  </a:cubicBezTo>
                  <a:cubicBezTo>
                    <a:pt x="1116" y="308"/>
                    <a:pt x="1114" y="308"/>
                    <a:pt x="1112" y="308"/>
                  </a:cubicBezTo>
                  <a:cubicBezTo>
                    <a:pt x="1109" y="308"/>
                    <a:pt x="1107" y="308"/>
                    <a:pt x="1106" y="309"/>
                  </a:cubicBezTo>
                  <a:cubicBezTo>
                    <a:pt x="1101" y="307"/>
                    <a:pt x="1097" y="306"/>
                    <a:pt x="1095" y="304"/>
                  </a:cubicBezTo>
                  <a:cubicBezTo>
                    <a:pt x="1092" y="302"/>
                    <a:pt x="1089" y="300"/>
                    <a:pt x="1086" y="299"/>
                  </a:cubicBezTo>
                  <a:cubicBezTo>
                    <a:pt x="1085" y="299"/>
                    <a:pt x="1084" y="299"/>
                    <a:pt x="1083" y="299"/>
                  </a:cubicBezTo>
                  <a:cubicBezTo>
                    <a:pt x="1081" y="299"/>
                    <a:pt x="1079" y="300"/>
                    <a:pt x="1076" y="300"/>
                  </a:cubicBezTo>
                  <a:cubicBezTo>
                    <a:pt x="1076" y="300"/>
                    <a:pt x="1075" y="300"/>
                    <a:pt x="1074" y="300"/>
                  </a:cubicBezTo>
                  <a:cubicBezTo>
                    <a:pt x="1074" y="300"/>
                    <a:pt x="1072" y="297"/>
                    <a:pt x="1070" y="296"/>
                  </a:cubicBezTo>
                  <a:cubicBezTo>
                    <a:pt x="1067" y="295"/>
                    <a:pt x="1065" y="295"/>
                    <a:pt x="1062" y="294"/>
                  </a:cubicBezTo>
                  <a:cubicBezTo>
                    <a:pt x="1054" y="291"/>
                    <a:pt x="1048" y="291"/>
                    <a:pt x="1041" y="288"/>
                  </a:cubicBezTo>
                  <a:cubicBezTo>
                    <a:pt x="1034" y="287"/>
                    <a:pt x="1033" y="284"/>
                    <a:pt x="1028" y="283"/>
                  </a:cubicBezTo>
                  <a:cubicBezTo>
                    <a:pt x="1024" y="283"/>
                    <a:pt x="1022" y="283"/>
                    <a:pt x="1021" y="285"/>
                  </a:cubicBezTo>
                  <a:cubicBezTo>
                    <a:pt x="1023" y="281"/>
                    <a:pt x="1024" y="280"/>
                    <a:pt x="1012" y="276"/>
                  </a:cubicBezTo>
                  <a:lnTo>
                    <a:pt x="1012" y="276"/>
                  </a:lnTo>
                  <a:cubicBezTo>
                    <a:pt x="1013" y="277"/>
                    <a:pt x="1012" y="279"/>
                    <a:pt x="1012" y="279"/>
                  </a:cubicBezTo>
                  <a:lnTo>
                    <a:pt x="1012" y="279"/>
                  </a:lnTo>
                  <a:cubicBezTo>
                    <a:pt x="1005" y="277"/>
                    <a:pt x="986" y="269"/>
                    <a:pt x="979" y="269"/>
                  </a:cubicBezTo>
                  <a:cubicBezTo>
                    <a:pt x="979" y="269"/>
                    <a:pt x="979" y="269"/>
                    <a:pt x="978" y="269"/>
                  </a:cubicBezTo>
                  <a:cubicBezTo>
                    <a:pt x="978" y="269"/>
                    <a:pt x="981" y="274"/>
                    <a:pt x="978" y="274"/>
                  </a:cubicBezTo>
                  <a:cubicBezTo>
                    <a:pt x="978" y="274"/>
                    <a:pt x="977" y="274"/>
                    <a:pt x="977" y="274"/>
                  </a:cubicBezTo>
                  <a:cubicBezTo>
                    <a:pt x="972" y="272"/>
                    <a:pt x="968" y="267"/>
                    <a:pt x="964" y="266"/>
                  </a:cubicBezTo>
                  <a:cubicBezTo>
                    <a:pt x="951" y="261"/>
                    <a:pt x="937" y="255"/>
                    <a:pt x="924" y="252"/>
                  </a:cubicBezTo>
                  <a:cubicBezTo>
                    <a:pt x="917" y="250"/>
                    <a:pt x="913" y="251"/>
                    <a:pt x="906" y="249"/>
                  </a:cubicBezTo>
                  <a:cubicBezTo>
                    <a:pt x="902" y="248"/>
                    <a:pt x="899" y="248"/>
                    <a:pt x="897" y="248"/>
                  </a:cubicBezTo>
                  <a:cubicBezTo>
                    <a:pt x="894" y="248"/>
                    <a:pt x="893" y="249"/>
                    <a:pt x="889" y="250"/>
                  </a:cubicBezTo>
                  <a:cubicBezTo>
                    <a:pt x="891" y="249"/>
                    <a:pt x="880" y="240"/>
                    <a:pt x="875" y="240"/>
                  </a:cubicBezTo>
                  <a:cubicBezTo>
                    <a:pt x="874" y="240"/>
                    <a:pt x="874" y="240"/>
                    <a:pt x="874" y="240"/>
                  </a:cubicBezTo>
                  <a:cubicBezTo>
                    <a:pt x="871" y="242"/>
                    <a:pt x="888" y="251"/>
                    <a:pt x="885" y="253"/>
                  </a:cubicBezTo>
                  <a:cubicBezTo>
                    <a:pt x="885" y="253"/>
                    <a:pt x="873" y="245"/>
                    <a:pt x="871" y="244"/>
                  </a:cubicBezTo>
                  <a:cubicBezTo>
                    <a:pt x="867" y="240"/>
                    <a:pt x="860" y="235"/>
                    <a:pt x="861" y="233"/>
                  </a:cubicBezTo>
                  <a:lnTo>
                    <a:pt x="861" y="233"/>
                  </a:lnTo>
                  <a:cubicBezTo>
                    <a:pt x="860" y="234"/>
                    <a:pt x="859" y="235"/>
                    <a:pt x="857" y="235"/>
                  </a:cubicBezTo>
                  <a:cubicBezTo>
                    <a:pt x="852" y="235"/>
                    <a:pt x="845" y="232"/>
                    <a:pt x="839" y="232"/>
                  </a:cubicBezTo>
                  <a:cubicBezTo>
                    <a:pt x="839" y="232"/>
                    <a:pt x="838" y="232"/>
                    <a:pt x="838" y="232"/>
                  </a:cubicBezTo>
                  <a:cubicBezTo>
                    <a:pt x="828" y="229"/>
                    <a:pt x="829" y="228"/>
                    <a:pt x="831" y="226"/>
                  </a:cubicBezTo>
                  <a:cubicBezTo>
                    <a:pt x="833" y="224"/>
                    <a:pt x="824" y="222"/>
                    <a:pt x="825" y="221"/>
                  </a:cubicBezTo>
                  <a:lnTo>
                    <a:pt x="825" y="221"/>
                  </a:lnTo>
                  <a:lnTo>
                    <a:pt x="822" y="229"/>
                  </a:lnTo>
                  <a:cubicBezTo>
                    <a:pt x="812" y="226"/>
                    <a:pt x="812" y="219"/>
                    <a:pt x="811" y="219"/>
                  </a:cubicBezTo>
                  <a:cubicBezTo>
                    <a:pt x="810" y="218"/>
                    <a:pt x="809" y="218"/>
                    <a:pt x="808" y="218"/>
                  </a:cubicBezTo>
                  <a:cubicBezTo>
                    <a:pt x="805" y="218"/>
                    <a:pt x="803" y="219"/>
                    <a:pt x="800" y="219"/>
                  </a:cubicBezTo>
                  <a:cubicBezTo>
                    <a:pt x="796" y="219"/>
                    <a:pt x="792" y="218"/>
                    <a:pt x="788" y="216"/>
                  </a:cubicBezTo>
                  <a:cubicBezTo>
                    <a:pt x="784" y="212"/>
                    <a:pt x="768" y="204"/>
                    <a:pt x="759" y="204"/>
                  </a:cubicBezTo>
                  <a:cubicBezTo>
                    <a:pt x="758" y="204"/>
                    <a:pt x="757" y="204"/>
                    <a:pt x="756" y="205"/>
                  </a:cubicBezTo>
                  <a:cubicBezTo>
                    <a:pt x="756" y="205"/>
                    <a:pt x="755" y="205"/>
                    <a:pt x="755" y="205"/>
                  </a:cubicBezTo>
                  <a:cubicBezTo>
                    <a:pt x="752" y="205"/>
                    <a:pt x="741" y="200"/>
                    <a:pt x="736" y="200"/>
                  </a:cubicBezTo>
                  <a:cubicBezTo>
                    <a:pt x="736" y="200"/>
                    <a:pt x="735" y="200"/>
                    <a:pt x="735" y="200"/>
                  </a:cubicBezTo>
                  <a:cubicBezTo>
                    <a:pt x="734" y="200"/>
                    <a:pt x="733" y="201"/>
                    <a:pt x="732" y="201"/>
                  </a:cubicBezTo>
                  <a:cubicBezTo>
                    <a:pt x="725" y="201"/>
                    <a:pt x="726" y="194"/>
                    <a:pt x="721" y="192"/>
                  </a:cubicBezTo>
                  <a:cubicBezTo>
                    <a:pt x="715" y="190"/>
                    <a:pt x="710" y="192"/>
                    <a:pt x="704" y="190"/>
                  </a:cubicBezTo>
                  <a:cubicBezTo>
                    <a:pt x="696" y="187"/>
                    <a:pt x="699" y="187"/>
                    <a:pt x="701" y="185"/>
                  </a:cubicBezTo>
                  <a:cubicBezTo>
                    <a:pt x="702" y="184"/>
                    <a:pt x="691" y="183"/>
                    <a:pt x="690" y="183"/>
                  </a:cubicBezTo>
                  <a:cubicBezTo>
                    <a:pt x="686" y="183"/>
                    <a:pt x="684" y="181"/>
                    <a:pt x="682" y="180"/>
                  </a:cubicBezTo>
                  <a:cubicBezTo>
                    <a:pt x="681" y="180"/>
                    <a:pt x="680" y="180"/>
                    <a:pt x="679" y="180"/>
                  </a:cubicBezTo>
                  <a:cubicBezTo>
                    <a:pt x="676" y="180"/>
                    <a:pt x="677" y="185"/>
                    <a:pt x="675" y="185"/>
                  </a:cubicBezTo>
                  <a:cubicBezTo>
                    <a:pt x="674" y="185"/>
                    <a:pt x="673" y="184"/>
                    <a:pt x="670" y="181"/>
                  </a:cubicBezTo>
                  <a:cubicBezTo>
                    <a:pt x="666" y="176"/>
                    <a:pt x="657" y="173"/>
                    <a:pt x="650" y="173"/>
                  </a:cubicBezTo>
                  <a:cubicBezTo>
                    <a:pt x="649" y="173"/>
                    <a:pt x="648" y="173"/>
                    <a:pt x="647" y="173"/>
                  </a:cubicBezTo>
                  <a:cubicBezTo>
                    <a:pt x="645" y="174"/>
                    <a:pt x="643" y="174"/>
                    <a:pt x="641" y="174"/>
                  </a:cubicBezTo>
                  <a:cubicBezTo>
                    <a:pt x="636" y="174"/>
                    <a:pt x="632" y="172"/>
                    <a:pt x="629" y="167"/>
                  </a:cubicBezTo>
                  <a:cubicBezTo>
                    <a:pt x="627" y="163"/>
                    <a:pt x="607" y="164"/>
                    <a:pt x="604" y="159"/>
                  </a:cubicBezTo>
                  <a:lnTo>
                    <a:pt x="604" y="159"/>
                  </a:lnTo>
                  <a:cubicBezTo>
                    <a:pt x="605" y="161"/>
                    <a:pt x="600" y="161"/>
                    <a:pt x="595" y="161"/>
                  </a:cubicBezTo>
                  <a:cubicBezTo>
                    <a:pt x="589" y="161"/>
                    <a:pt x="581" y="160"/>
                    <a:pt x="587" y="157"/>
                  </a:cubicBezTo>
                  <a:cubicBezTo>
                    <a:pt x="589" y="151"/>
                    <a:pt x="576" y="153"/>
                    <a:pt x="568" y="151"/>
                  </a:cubicBezTo>
                  <a:cubicBezTo>
                    <a:pt x="563" y="150"/>
                    <a:pt x="557" y="149"/>
                    <a:pt x="552" y="146"/>
                  </a:cubicBezTo>
                  <a:cubicBezTo>
                    <a:pt x="550" y="144"/>
                    <a:pt x="551" y="144"/>
                    <a:pt x="548" y="143"/>
                  </a:cubicBezTo>
                  <a:cubicBezTo>
                    <a:pt x="544" y="141"/>
                    <a:pt x="533" y="139"/>
                    <a:pt x="528" y="139"/>
                  </a:cubicBezTo>
                  <a:cubicBezTo>
                    <a:pt x="526" y="139"/>
                    <a:pt x="525" y="139"/>
                    <a:pt x="524" y="140"/>
                  </a:cubicBezTo>
                  <a:cubicBezTo>
                    <a:pt x="524" y="137"/>
                    <a:pt x="527" y="136"/>
                    <a:pt x="519" y="133"/>
                  </a:cubicBezTo>
                  <a:cubicBezTo>
                    <a:pt x="514" y="131"/>
                    <a:pt x="505" y="133"/>
                    <a:pt x="504" y="130"/>
                  </a:cubicBezTo>
                  <a:cubicBezTo>
                    <a:pt x="504" y="130"/>
                    <a:pt x="502" y="130"/>
                    <a:pt x="500" y="130"/>
                  </a:cubicBezTo>
                  <a:cubicBezTo>
                    <a:pt x="499" y="130"/>
                    <a:pt x="498" y="130"/>
                    <a:pt x="498" y="130"/>
                  </a:cubicBezTo>
                  <a:cubicBezTo>
                    <a:pt x="498" y="131"/>
                    <a:pt x="498" y="131"/>
                    <a:pt x="497" y="131"/>
                  </a:cubicBezTo>
                  <a:cubicBezTo>
                    <a:pt x="496" y="131"/>
                    <a:pt x="493" y="129"/>
                    <a:pt x="492" y="129"/>
                  </a:cubicBezTo>
                  <a:cubicBezTo>
                    <a:pt x="487" y="126"/>
                    <a:pt x="480" y="122"/>
                    <a:pt x="476" y="122"/>
                  </a:cubicBezTo>
                  <a:cubicBezTo>
                    <a:pt x="474" y="122"/>
                    <a:pt x="472" y="123"/>
                    <a:pt x="471" y="125"/>
                  </a:cubicBezTo>
                  <a:lnTo>
                    <a:pt x="471" y="125"/>
                  </a:lnTo>
                  <a:cubicBezTo>
                    <a:pt x="472" y="123"/>
                    <a:pt x="473" y="119"/>
                    <a:pt x="467" y="119"/>
                  </a:cubicBezTo>
                  <a:cubicBezTo>
                    <a:pt x="464" y="119"/>
                    <a:pt x="462" y="120"/>
                    <a:pt x="461" y="120"/>
                  </a:cubicBezTo>
                  <a:cubicBezTo>
                    <a:pt x="460" y="120"/>
                    <a:pt x="458" y="120"/>
                    <a:pt x="455" y="118"/>
                  </a:cubicBezTo>
                  <a:lnTo>
                    <a:pt x="455" y="118"/>
                  </a:lnTo>
                  <a:cubicBezTo>
                    <a:pt x="455" y="118"/>
                    <a:pt x="456" y="119"/>
                    <a:pt x="456" y="119"/>
                  </a:cubicBezTo>
                  <a:cubicBezTo>
                    <a:pt x="459" y="119"/>
                    <a:pt x="458" y="115"/>
                    <a:pt x="453" y="113"/>
                  </a:cubicBezTo>
                  <a:cubicBezTo>
                    <a:pt x="448" y="111"/>
                    <a:pt x="442" y="110"/>
                    <a:pt x="437" y="109"/>
                  </a:cubicBezTo>
                  <a:cubicBezTo>
                    <a:pt x="434" y="109"/>
                    <a:pt x="431" y="109"/>
                    <a:pt x="429" y="109"/>
                  </a:cubicBezTo>
                  <a:cubicBezTo>
                    <a:pt x="426" y="109"/>
                    <a:pt x="425" y="110"/>
                    <a:pt x="424" y="112"/>
                  </a:cubicBezTo>
                  <a:cubicBezTo>
                    <a:pt x="414" y="109"/>
                    <a:pt x="417" y="109"/>
                    <a:pt x="414" y="105"/>
                  </a:cubicBezTo>
                  <a:cubicBezTo>
                    <a:pt x="414" y="105"/>
                    <a:pt x="409" y="108"/>
                    <a:pt x="408" y="108"/>
                  </a:cubicBezTo>
                  <a:lnTo>
                    <a:pt x="408" y="108"/>
                  </a:lnTo>
                  <a:cubicBezTo>
                    <a:pt x="409" y="105"/>
                    <a:pt x="407" y="102"/>
                    <a:pt x="406" y="97"/>
                  </a:cubicBezTo>
                  <a:cubicBezTo>
                    <a:pt x="400" y="98"/>
                    <a:pt x="395" y="98"/>
                    <a:pt x="391" y="99"/>
                  </a:cubicBezTo>
                  <a:cubicBezTo>
                    <a:pt x="390" y="99"/>
                    <a:pt x="388" y="99"/>
                    <a:pt x="387" y="99"/>
                  </a:cubicBezTo>
                  <a:cubicBezTo>
                    <a:pt x="380" y="99"/>
                    <a:pt x="372" y="96"/>
                    <a:pt x="365" y="93"/>
                  </a:cubicBezTo>
                  <a:cubicBezTo>
                    <a:pt x="360" y="91"/>
                    <a:pt x="348" y="86"/>
                    <a:pt x="343" y="86"/>
                  </a:cubicBezTo>
                  <a:cubicBezTo>
                    <a:pt x="342" y="86"/>
                    <a:pt x="341" y="86"/>
                    <a:pt x="341" y="87"/>
                  </a:cubicBezTo>
                  <a:cubicBezTo>
                    <a:pt x="339" y="89"/>
                    <a:pt x="338" y="92"/>
                    <a:pt x="337" y="95"/>
                  </a:cubicBezTo>
                  <a:cubicBezTo>
                    <a:pt x="331" y="93"/>
                    <a:pt x="334" y="89"/>
                    <a:pt x="335" y="87"/>
                  </a:cubicBezTo>
                  <a:lnTo>
                    <a:pt x="335" y="87"/>
                  </a:lnTo>
                  <a:cubicBezTo>
                    <a:pt x="335" y="87"/>
                    <a:pt x="334" y="87"/>
                    <a:pt x="334" y="87"/>
                  </a:cubicBezTo>
                  <a:cubicBezTo>
                    <a:pt x="331" y="87"/>
                    <a:pt x="325" y="82"/>
                    <a:pt x="325" y="81"/>
                  </a:cubicBezTo>
                  <a:cubicBezTo>
                    <a:pt x="326" y="79"/>
                    <a:pt x="327" y="76"/>
                    <a:pt x="322" y="75"/>
                  </a:cubicBezTo>
                  <a:lnTo>
                    <a:pt x="318" y="84"/>
                  </a:lnTo>
                  <a:cubicBezTo>
                    <a:pt x="320" y="79"/>
                    <a:pt x="291" y="70"/>
                    <a:pt x="283" y="68"/>
                  </a:cubicBezTo>
                  <a:lnTo>
                    <a:pt x="283" y="68"/>
                  </a:lnTo>
                  <a:cubicBezTo>
                    <a:pt x="289" y="70"/>
                    <a:pt x="288" y="72"/>
                    <a:pt x="288" y="74"/>
                  </a:cubicBezTo>
                  <a:cubicBezTo>
                    <a:pt x="278" y="70"/>
                    <a:pt x="275" y="62"/>
                    <a:pt x="265" y="62"/>
                  </a:cubicBezTo>
                  <a:cubicBezTo>
                    <a:pt x="264" y="62"/>
                    <a:pt x="263" y="62"/>
                    <a:pt x="262" y="62"/>
                  </a:cubicBezTo>
                  <a:cubicBezTo>
                    <a:pt x="262" y="62"/>
                    <a:pt x="259" y="63"/>
                    <a:pt x="256" y="63"/>
                  </a:cubicBezTo>
                  <a:cubicBezTo>
                    <a:pt x="253" y="63"/>
                    <a:pt x="251" y="62"/>
                    <a:pt x="250" y="61"/>
                  </a:cubicBezTo>
                  <a:cubicBezTo>
                    <a:pt x="249" y="60"/>
                    <a:pt x="260" y="57"/>
                    <a:pt x="252" y="55"/>
                  </a:cubicBezTo>
                  <a:cubicBezTo>
                    <a:pt x="243" y="54"/>
                    <a:pt x="240" y="55"/>
                    <a:pt x="230" y="52"/>
                  </a:cubicBezTo>
                  <a:cubicBezTo>
                    <a:pt x="222" y="48"/>
                    <a:pt x="216" y="45"/>
                    <a:pt x="208" y="43"/>
                  </a:cubicBezTo>
                  <a:cubicBezTo>
                    <a:pt x="206" y="42"/>
                    <a:pt x="203" y="42"/>
                    <a:pt x="201" y="42"/>
                  </a:cubicBezTo>
                  <a:cubicBezTo>
                    <a:pt x="196" y="42"/>
                    <a:pt x="194" y="44"/>
                    <a:pt x="201" y="46"/>
                  </a:cubicBezTo>
                  <a:lnTo>
                    <a:pt x="201" y="46"/>
                  </a:lnTo>
                  <a:cubicBezTo>
                    <a:pt x="196" y="45"/>
                    <a:pt x="190" y="43"/>
                    <a:pt x="186" y="41"/>
                  </a:cubicBezTo>
                  <a:cubicBezTo>
                    <a:pt x="181" y="40"/>
                    <a:pt x="179" y="37"/>
                    <a:pt x="176" y="35"/>
                  </a:cubicBezTo>
                  <a:cubicBezTo>
                    <a:pt x="173" y="33"/>
                    <a:pt x="170" y="33"/>
                    <a:pt x="167" y="33"/>
                  </a:cubicBezTo>
                  <a:cubicBezTo>
                    <a:pt x="161" y="33"/>
                    <a:pt x="163" y="34"/>
                    <a:pt x="162" y="37"/>
                  </a:cubicBezTo>
                  <a:cubicBezTo>
                    <a:pt x="163" y="37"/>
                    <a:pt x="164" y="37"/>
                    <a:pt x="164" y="37"/>
                  </a:cubicBezTo>
                  <a:cubicBezTo>
                    <a:pt x="167" y="37"/>
                    <a:pt x="168" y="38"/>
                    <a:pt x="165" y="39"/>
                  </a:cubicBezTo>
                  <a:cubicBezTo>
                    <a:pt x="162" y="39"/>
                    <a:pt x="157" y="39"/>
                    <a:pt x="152" y="37"/>
                  </a:cubicBezTo>
                  <a:cubicBezTo>
                    <a:pt x="145" y="33"/>
                    <a:pt x="160" y="33"/>
                    <a:pt x="151" y="30"/>
                  </a:cubicBezTo>
                  <a:cubicBezTo>
                    <a:pt x="148" y="29"/>
                    <a:pt x="136" y="26"/>
                    <a:pt x="130" y="26"/>
                  </a:cubicBezTo>
                  <a:cubicBezTo>
                    <a:pt x="128" y="26"/>
                    <a:pt x="126" y="27"/>
                    <a:pt x="128" y="28"/>
                  </a:cubicBezTo>
                  <a:cubicBezTo>
                    <a:pt x="132" y="32"/>
                    <a:pt x="135" y="33"/>
                    <a:pt x="129" y="33"/>
                  </a:cubicBezTo>
                  <a:cubicBezTo>
                    <a:pt x="124" y="33"/>
                    <a:pt x="118" y="33"/>
                    <a:pt x="115" y="30"/>
                  </a:cubicBezTo>
                  <a:cubicBezTo>
                    <a:pt x="109" y="26"/>
                    <a:pt x="121" y="20"/>
                    <a:pt x="118" y="20"/>
                  </a:cubicBezTo>
                  <a:cubicBezTo>
                    <a:pt x="114" y="18"/>
                    <a:pt x="107" y="16"/>
                    <a:pt x="104" y="16"/>
                  </a:cubicBezTo>
                  <a:cubicBezTo>
                    <a:pt x="97" y="16"/>
                    <a:pt x="101" y="19"/>
                    <a:pt x="97" y="19"/>
                  </a:cubicBezTo>
                  <a:cubicBezTo>
                    <a:pt x="96" y="19"/>
                    <a:pt x="96" y="19"/>
                    <a:pt x="95" y="19"/>
                  </a:cubicBezTo>
                  <a:cubicBezTo>
                    <a:pt x="87" y="19"/>
                    <a:pt x="92" y="11"/>
                    <a:pt x="83" y="11"/>
                  </a:cubicBezTo>
                  <a:cubicBezTo>
                    <a:pt x="82" y="11"/>
                    <a:pt x="81" y="11"/>
                    <a:pt x="80" y="11"/>
                  </a:cubicBezTo>
                  <a:cubicBezTo>
                    <a:pt x="76" y="11"/>
                    <a:pt x="74" y="12"/>
                    <a:pt x="72" y="13"/>
                  </a:cubicBezTo>
                  <a:lnTo>
                    <a:pt x="72" y="13"/>
                  </a:lnTo>
                  <a:cubicBezTo>
                    <a:pt x="73" y="12"/>
                    <a:pt x="74" y="10"/>
                    <a:pt x="72" y="8"/>
                  </a:cubicBezTo>
                  <a:cubicBezTo>
                    <a:pt x="71" y="5"/>
                    <a:pt x="61" y="1"/>
                    <a:pt x="52" y="1"/>
                  </a:cubicBezTo>
                  <a:close/>
                </a:path>
              </a:pathLst>
            </a:custGeom>
            <a:solidFill>
              <a:srgbClr val="A85E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a:off x="7322652" y="2094642"/>
              <a:ext cx="252937" cy="714783"/>
            </a:xfrm>
            <a:custGeom>
              <a:rect b="b" l="l" r="r" t="t"/>
              <a:pathLst>
                <a:path extrusionOk="0" h="4010" w="1419">
                  <a:moveTo>
                    <a:pt x="783" y="752"/>
                  </a:moveTo>
                  <a:cubicBezTo>
                    <a:pt x="891" y="752"/>
                    <a:pt x="1002" y="806"/>
                    <a:pt x="1072" y="894"/>
                  </a:cubicBezTo>
                  <a:cubicBezTo>
                    <a:pt x="982" y="949"/>
                    <a:pt x="876" y="980"/>
                    <a:pt x="771" y="980"/>
                  </a:cubicBezTo>
                  <a:cubicBezTo>
                    <a:pt x="751" y="980"/>
                    <a:pt x="732" y="979"/>
                    <a:pt x="712" y="976"/>
                  </a:cubicBezTo>
                  <a:cubicBezTo>
                    <a:pt x="679" y="973"/>
                    <a:pt x="601" y="959"/>
                    <a:pt x="582" y="906"/>
                  </a:cubicBezTo>
                  <a:cubicBezTo>
                    <a:pt x="563" y="852"/>
                    <a:pt x="622" y="791"/>
                    <a:pt x="686" y="769"/>
                  </a:cubicBezTo>
                  <a:cubicBezTo>
                    <a:pt x="717" y="757"/>
                    <a:pt x="750" y="752"/>
                    <a:pt x="783" y="752"/>
                  </a:cubicBezTo>
                  <a:close/>
                  <a:moveTo>
                    <a:pt x="649" y="1506"/>
                  </a:moveTo>
                  <a:cubicBezTo>
                    <a:pt x="730" y="1506"/>
                    <a:pt x="813" y="1533"/>
                    <a:pt x="880" y="1585"/>
                  </a:cubicBezTo>
                  <a:cubicBezTo>
                    <a:pt x="789" y="1636"/>
                    <a:pt x="679" y="1668"/>
                    <a:pt x="566" y="1674"/>
                  </a:cubicBezTo>
                  <a:cubicBezTo>
                    <a:pt x="562" y="1674"/>
                    <a:pt x="558" y="1674"/>
                    <a:pt x="554" y="1674"/>
                  </a:cubicBezTo>
                  <a:cubicBezTo>
                    <a:pt x="502" y="1674"/>
                    <a:pt x="447" y="1659"/>
                    <a:pt x="440" y="1623"/>
                  </a:cubicBezTo>
                  <a:cubicBezTo>
                    <a:pt x="434" y="1590"/>
                    <a:pt x="470" y="1556"/>
                    <a:pt x="507" y="1538"/>
                  </a:cubicBezTo>
                  <a:cubicBezTo>
                    <a:pt x="551" y="1516"/>
                    <a:pt x="600" y="1506"/>
                    <a:pt x="649" y="1506"/>
                  </a:cubicBezTo>
                  <a:close/>
                  <a:moveTo>
                    <a:pt x="379" y="2338"/>
                  </a:moveTo>
                  <a:cubicBezTo>
                    <a:pt x="547" y="2338"/>
                    <a:pt x="677" y="2374"/>
                    <a:pt x="768" y="2444"/>
                  </a:cubicBezTo>
                  <a:cubicBezTo>
                    <a:pt x="750" y="2457"/>
                    <a:pt x="733" y="2470"/>
                    <a:pt x="714" y="2482"/>
                  </a:cubicBezTo>
                  <a:cubicBezTo>
                    <a:pt x="590" y="2562"/>
                    <a:pt x="459" y="2604"/>
                    <a:pt x="334" y="2604"/>
                  </a:cubicBezTo>
                  <a:cubicBezTo>
                    <a:pt x="301" y="2604"/>
                    <a:pt x="268" y="2601"/>
                    <a:pt x="236" y="2595"/>
                  </a:cubicBezTo>
                  <a:cubicBezTo>
                    <a:pt x="159" y="2581"/>
                    <a:pt x="79" y="2531"/>
                    <a:pt x="80" y="2465"/>
                  </a:cubicBezTo>
                  <a:cubicBezTo>
                    <a:pt x="82" y="2429"/>
                    <a:pt x="109" y="2393"/>
                    <a:pt x="151" y="2372"/>
                  </a:cubicBezTo>
                  <a:cubicBezTo>
                    <a:pt x="194" y="2350"/>
                    <a:pt x="248" y="2345"/>
                    <a:pt x="294" y="2342"/>
                  </a:cubicBezTo>
                  <a:cubicBezTo>
                    <a:pt x="324" y="2340"/>
                    <a:pt x="352" y="2338"/>
                    <a:pt x="379" y="2338"/>
                  </a:cubicBezTo>
                  <a:close/>
                  <a:moveTo>
                    <a:pt x="1141" y="0"/>
                  </a:moveTo>
                  <a:cubicBezTo>
                    <a:pt x="1125" y="0"/>
                    <a:pt x="1110" y="12"/>
                    <a:pt x="1105" y="28"/>
                  </a:cubicBezTo>
                  <a:cubicBezTo>
                    <a:pt x="1099" y="48"/>
                    <a:pt x="1111" y="69"/>
                    <a:pt x="1131" y="75"/>
                  </a:cubicBezTo>
                  <a:cubicBezTo>
                    <a:pt x="1271" y="115"/>
                    <a:pt x="1342" y="279"/>
                    <a:pt x="1340" y="421"/>
                  </a:cubicBezTo>
                  <a:cubicBezTo>
                    <a:pt x="1338" y="578"/>
                    <a:pt x="1266" y="734"/>
                    <a:pt x="1148" y="838"/>
                  </a:cubicBezTo>
                  <a:cubicBezTo>
                    <a:pt x="1144" y="842"/>
                    <a:pt x="1140" y="846"/>
                    <a:pt x="1134" y="850"/>
                  </a:cubicBezTo>
                  <a:cubicBezTo>
                    <a:pt x="1050" y="741"/>
                    <a:pt x="917" y="676"/>
                    <a:pt x="785" y="676"/>
                  </a:cubicBezTo>
                  <a:cubicBezTo>
                    <a:pt x="743" y="676"/>
                    <a:pt x="701" y="683"/>
                    <a:pt x="660" y="697"/>
                  </a:cubicBezTo>
                  <a:cubicBezTo>
                    <a:pt x="561" y="732"/>
                    <a:pt x="475" y="831"/>
                    <a:pt x="510" y="931"/>
                  </a:cubicBezTo>
                  <a:cubicBezTo>
                    <a:pt x="533" y="997"/>
                    <a:pt x="603" y="1041"/>
                    <a:pt x="703" y="1052"/>
                  </a:cubicBezTo>
                  <a:cubicBezTo>
                    <a:pt x="725" y="1055"/>
                    <a:pt x="747" y="1056"/>
                    <a:pt x="769" y="1056"/>
                  </a:cubicBezTo>
                  <a:cubicBezTo>
                    <a:pt x="889" y="1056"/>
                    <a:pt x="1011" y="1022"/>
                    <a:pt x="1113" y="958"/>
                  </a:cubicBezTo>
                  <a:cubicBezTo>
                    <a:pt x="1113" y="959"/>
                    <a:pt x="1114" y="960"/>
                    <a:pt x="1114" y="961"/>
                  </a:cubicBezTo>
                  <a:cubicBezTo>
                    <a:pt x="1187" y="1111"/>
                    <a:pt x="1156" y="1313"/>
                    <a:pt x="1040" y="1453"/>
                  </a:cubicBezTo>
                  <a:cubicBezTo>
                    <a:pt x="1013" y="1485"/>
                    <a:pt x="982" y="1515"/>
                    <a:pt x="947" y="1541"/>
                  </a:cubicBezTo>
                  <a:cubicBezTo>
                    <a:pt x="863" y="1469"/>
                    <a:pt x="754" y="1430"/>
                    <a:pt x="648" y="1430"/>
                  </a:cubicBezTo>
                  <a:cubicBezTo>
                    <a:pt x="587" y="1430"/>
                    <a:pt x="527" y="1443"/>
                    <a:pt x="473" y="1470"/>
                  </a:cubicBezTo>
                  <a:cubicBezTo>
                    <a:pt x="414" y="1499"/>
                    <a:pt x="350" y="1561"/>
                    <a:pt x="366" y="1637"/>
                  </a:cubicBezTo>
                  <a:cubicBezTo>
                    <a:pt x="382" y="1721"/>
                    <a:pt x="475" y="1750"/>
                    <a:pt x="555" y="1750"/>
                  </a:cubicBezTo>
                  <a:cubicBezTo>
                    <a:pt x="560" y="1750"/>
                    <a:pt x="565" y="1750"/>
                    <a:pt x="569" y="1750"/>
                  </a:cubicBezTo>
                  <a:cubicBezTo>
                    <a:pt x="706" y="1743"/>
                    <a:pt x="832" y="1705"/>
                    <a:pt x="939" y="1640"/>
                  </a:cubicBezTo>
                  <a:cubicBezTo>
                    <a:pt x="1038" y="1756"/>
                    <a:pt x="1071" y="1937"/>
                    <a:pt x="1020" y="2099"/>
                  </a:cubicBezTo>
                  <a:cubicBezTo>
                    <a:pt x="987" y="2208"/>
                    <a:pt x="920" y="2310"/>
                    <a:pt x="827" y="2394"/>
                  </a:cubicBezTo>
                  <a:cubicBezTo>
                    <a:pt x="722" y="2307"/>
                    <a:pt x="573" y="2263"/>
                    <a:pt x="381" y="2263"/>
                  </a:cubicBezTo>
                  <a:cubicBezTo>
                    <a:pt x="352" y="2263"/>
                    <a:pt x="321" y="2264"/>
                    <a:pt x="290" y="2266"/>
                  </a:cubicBezTo>
                  <a:cubicBezTo>
                    <a:pt x="235" y="2270"/>
                    <a:pt x="173" y="2276"/>
                    <a:pt x="116" y="2304"/>
                  </a:cubicBezTo>
                  <a:cubicBezTo>
                    <a:pt x="50" y="2338"/>
                    <a:pt x="7" y="2399"/>
                    <a:pt x="4" y="2462"/>
                  </a:cubicBezTo>
                  <a:cubicBezTo>
                    <a:pt x="0" y="2577"/>
                    <a:pt x="114" y="2650"/>
                    <a:pt x="222" y="2670"/>
                  </a:cubicBezTo>
                  <a:cubicBezTo>
                    <a:pt x="258" y="2677"/>
                    <a:pt x="296" y="2681"/>
                    <a:pt x="333" y="2681"/>
                  </a:cubicBezTo>
                  <a:cubicBezTo>
                    <a:pt x="473" y="2681"/>
                    <a:pt x="619" y="2634"/>
                    <a:pt x="755" y="2546"/>
                  </a:cubicBezTo>
                  <a:cubicBezTo>
                    <a:pt x="779" y="2531"/>
                    <a:pt x="802" y="2515"/>
                    <a:pt x="823" y="2498"/>
                  </a:cubicBezTo>
                  <a:cubicBezTo>
                    <a:pt x="923" y="2617"/>
                    <a:pt x="952" y="2809"/>
                    <a:pt x="899" y="3019"/>
                  </a:cubicBezTo>
                  <a:cubicBezTo>
                    <a:pt x="810" y="3372"/>
                    <a:pt x="504" y="3814"/>
                    <a:pt x="113" y="3935"/>
                  </a:cubicBezTo>
                  <a:cubicBezTo>
                    <a:pt x="93" y="3942"/>
                    <a:pt x="81" y="3963"/>
                    <a:pt x="87" y="3983"/>
                  </a:cubicBezTo>
                  <a:cubicBezTo>
                    <a:pt x="93" y="3999"/>
                    <a:pt x="108" y="4010"/>
                    <a:pt x="123" y="4010"/>
                  </a:cubicBezTo>
                  <a:cubicBezTo>
                    <a:pt x="128" y="4010"/>
                    <a:pt x="131" y="4009"/>
                    <a:pt x="135" y="4008"/>
                  </a:cubicBezTo>
                  <a:cubicBezTo>
                    <a:pt x="554" y="3879"/>
                    <a:pt x="879" y="3411"/>
                    <a:pt x="974" y="3037"/>
                  </a:cubicBezTo>
                  <a:cubicBezTo>
                    <a:pt x="1032" y="2804"/>
                    <a:pt x="997" y="2586"/>
                    <a:pt x="881" y="2449"/>
                  </a:cubicBezTo>
                  <a:cubicBezTo>
                    <a:pt x="982" y="2354"/>
                    <a:pt x="1056" y="2242"/>
                    <a:pt x="1093" y="2122"/>
                  </a:cubicBezTo>
                  <a:cubicBezTo>
                    <a:pt x="1150" y="1938"/>
                    <a:pt x="1114" y="1733"/>
                    <a:pt x="1002" y="1596"/>
                  </a:cubicBezTo>
                  <a:cubicBezTo>
                    <a:pt x="1037" y="1568"/>
                    <a:pt x="1070" y="1537"/>
                    <a:pt x="1099" y="1502"/>
                  </a:cubicBezTo>
                  <a:cubicBezTo>
                    <a:pt x="1236" y="1337"/>
                    <a:pt x="1270" y="1107"/>
                    <a:pt x="1183" y="928"/>
                  </a:cubicBezTo>
                  <a:cubicBezTo>
                    <a:pt x="1181" y="923"/>
                    <a:pt x="1179" y="919"/>
                    <a:pt x="1176" y="914"/>
                  </a:cubicBezTo>
                  <a:cubicBezTo>
                    <a:pt x="1184" y="908"/>
                    <a:pt x="1192" y="901"/>
                    <a:pt x="1199" y="895"/>
                  </a:cubicBezTo>
                  <a:cubicBezTo>
                    <a:pt x="1333" y="777"/>
                    <a:pt x="1414" y="600"/>
                    <a:pt x="1416" y="423"/>
                  </a:cubicBezTo>
                  <a:cubicBezTo>
                    <a:pt x="1419" y="251"/>
                    <a:pt x="1329" y="52"/>
                    <a:pt x="1152" y="2"/>
                  </a:cubicBezTo>
                  <a:cubicBezTo>
                    <a:pt x="1148" y="1"/>
                    <a:pt x="1145" y="0"/>
                    <a:pt x="1141" y="0"/>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7"/>
            <p:cNvSpPr/>
            <p:nvPr/>
          </p:nvSpPr>
          <p:spPr>
            <a:xfrm>
              <a:off x="7424433" y="2227617"/>
              <a:ext cx="90907" cy="42958"/>
            </a:xfrm>
            <a:custGeom>
              <a:rect b="b" l="l" r="r" t="t"/>
              <a:pathLst>
                <a:path extrusionOk="0" h="241" w="510">
                  <a:moveTo>
                    <a:pt x="279" y="4"/>
                  </a:moveTo>
                  <a:cubicBezTo>
                    <a:pt x="279" y="4"/>
                    <a:pt x="279" y="4"/>
                    <a:pt x="279" y="5"/>
                  </a:cubicBezTo>
                  <a:lnTo>
                    <a:pt x="279" y="5"/>
                  </a:lnTo>
                  <a:cubicBezTo>
                    <a:pt x="279" y="4"/>
                    <a:pt x="279" y="4"/>
                    <a:pt x="279" y="4"/>
                  </a:cubicBezTo>
                  <a:close/>
                  <a:moveTo>
                    <a:pt x="275" y="8"/>
                  </a:moveTo>
                  <a:cubicBezTo>
                    <a:pt x="275" y="8"/>
                    <a:pt x="275" y="9"/>
                    <a:pt x="275" y="9"/>
                  </a:cubicBezTo>
                  <a:cubicBezTo>
                    <a:pt x="276" y="9"/>
                    <a:pt x="277" y="9"/>
                    <a:pt x="276" y="12"/>
                  </a:cubicBezTo>
                  <a:cubicBezTo>
                    <a:pt x="276" y="12"/>
                    <a:pt x="275" y="13"/>
                    <a:pt x="275" y="13"/>
                  </a:cubicBezTo>
                  <a:cubicBezTo>
                    <a:pt x="275" y="13"/>
                    <a:pt x="274" y="12"/>
                    <a:pt x="273" y="12"/>
                  </a:cubicBezTo>
                  <a:cubicBezTo>
                    <a:pt x="273" y="11"/>
                    <a:pt x="274" y="8"/>
                    <a:pt x="275" y="8"/>
                  </a:cubicBezTo>
                  <a:close/>
                  <a:moveTo>
                    <a:pt x="245" y="9"/>
                  </a:moveTo>
                  <a:cubicBezTo>
                    <a:pt x="246" y="9"/>
                    <a:pt x="247" y="10"/>
                    <a:pt x="246" y="13"/>
                  </a:cubicBezTo>
                  <a:cubicBezTo>
                    <a:pt x="246" y="14"/>
                    <a:pt x="245" y="14"/>
                    <a:pt x="245" y="14"/>
                  </a:cubicBezTo>
                  <a:cubicBezTo>
                    <a:pt x="245" y="14"/>
                    <a:pt x="244" y="14"/>
                    <a:pt x="244" y="14"/>
                  </a:cubicBezTo>
                  <a:cubicBezTo>
                    <a:pt x="245" y="12"/>
                    <a:pt x="245" y="9"/>
                    <a:pt x="245" y="9"/>
                  </a:cubicBezTo>
                  <a:close/>
                  <a:moveTo>
                    <a:pt x="168" y="22"/>
                  </a:moveTo>
                  <a:cubicBezTo>
                    <a:pt x="168" y="22"/>
                    <a:pt x="168" y="22"/>
                    <a:pt x="168" y="23"/>
                  </a:cubicBezTo>
                  <a:cubicBezTo>
                    <a:pt x="168" y="22"/>
                    <a:pt x="168" y="22"/>
                    <a:pt x="168" y="22"/>
                  </a:cubicBezTo>
                  <a:close/>
                  <a:moveTo>
                    <a:pt x="252" y="24"/>
                  </a:moveTo>
                  <a:cubicBezTo>
                    <a:pt x="252" y="24"/>
                    <a:pt x="252" y="24"/>
                    <a:pt x="252" y="24"/>
                  </a:cubicBezTo>
                  <a:cubicBezTo>
                    <a:pt x="252" y="24"/>
                    <a:pt x="252" y="24"/>
                    <a:pt x="252" y="24"/>
                  </a:cubicBezTo>
                  <a:close/>
                  <a:moveTo>
                    <a:pt x="257" y="24"/>
                  </a:moveTo>
                  <a:cubicBezTo>
                    <a:pt x="257" y="24"/>
                    <a:pt x="257" y="25"/>
                    <a:pt x="257" y="25"/>
                  </a:cubicBezTo>
                  <a:cubicBezTo>
                    <a:pt x="257" y="25"/>
                    <a:pt x="257" y="24"/>
                    <a:pt x="257" y="24"/>
                  </a:cubicBezTo>
                  <a:close/>
                  <a:moveTo>
                    <a:pt x="71" y="41"/>
                  </a:moveTo>
                  <a:cubicBezTo>
                    <a:pt x="70" y="41"/>
                    <a:pt x="72" y="45"/>
                    <a:pt x="73" y="45"/>
                  </a:cubicBezTo>
                  <a:cubicBezTo>
                    <a:pt x="73" y="45"/>
                    <a:pt x="73" y="44"/>
                    <a:pt x="73" y="44"/>
                  </a:cubicBezTo>
                  <a:lnTo>
                    <a:pt x="73" y="42"/>
                  </a:lnTo>
                  <a:cubicBezTo>
                    <a:pt x="72" y="41"/>
                    <a:pt x="71" y="41"/>
                    <a:pt x="71" y="41"/>
                  </a:cubicBezTo>
                  <a:close/>
                  <a:moveTo>
                    <a:pt x="61" y="46"/>
                  </a:moveTo>
                  <a:cubicBezTo>
                    <a:pt x="61" y="46"/>
                    <a:pt x="61" y="46"/>
                    <a:pt x="61" y="46"/>
                  </a:cubicBezTo>
                  <a:lnTo>
                    <a:pt x="61" y="46"/>
                  </a:lnTo>
                  <a:cubicBezTo>
                    <a:pt x="61" y="46"/>
                    <a:pt x="61" y="46"/>
                    <a:pt x="61" y="46"/>
                  </a:cubicBezTo>
                  <a:close/>
                  <a:moveTo>
                    <a:pt x="411" y="61"/>
                  </a:moveTo>
                  <a:lnTo>
                    <a:pt x="410" y="61"/>
                  </a:lnTo>
                  <a:lnTo>
                    <a:pt x="410" y="61"/>
                  </a:lnTo>
                  <a:cubicBezTo>
                    <a:pt x="410" y="61"/>
                    <a:pt x="410" y="61"/>
                    <a:pt x="411" y="61"/>
                  </a:cubicBezTo>
                  <a:close/>
                  <a:moveTo>
                    <a:pt x="38" y="76"/>
                  </a:moveTo>
                  <a:cubicBezTo>
                    <a:pt x="40" y="76"/>
                    <a:pt x="42" y="78"/>
                    <a:pt x="40" y="79"/>
                  </a:cubicBezTo>
                  <a:cubicBezTo>
                    <a:pt x="40" y="79"/>
                    <a:pt x="40" y="80"/>
                    <a:pt x="40" y="80"/>
                  </a:cubicBezTo>
                  <a:cubicBezTo>
                    <a:pt x="39" y="80"/>
                    <a:pt x="36" y="77"/>
                    <a:pt x="37" y="77"/>
                  </a:cubicBezTo>
                  <a:cubicBezTo>
                    <a:pt x="37" y="76"/>
                    <a:pt x="38" y="76"/>
                    <a:pt x="38" y="76"/>
                  </a:cubicBezTo>
                  <a:close/>
                  <a:moveTo>
                    <a:pt x="28" y="107"/>
                  </a:moveTo>
                  <a:cubicBezTo>
                    <a:pt x="28" y="107"/>
                    <a:pt x="28" y="107"/>
                    <a:pt x="28" y="107"/>
                  </a:cubicBezTo>
                  <a:cubicBezTo>
                    <a:pt x="28" y="107"/>
                    <a:pt x="28" y="107"/>
                    <a:pt x="28" y="107"/>
                  </a:cubicBezTo>
                  <a:close/>
                  <a:moveTo>
                    <a:pt x="468" y="107"/>
                  </a:moveTo>
                  <a:lnTo>
                    <a:pt x="468" y="107"/>
                  </a:lnTo>
                  <a:cubicBezTo>
                    <a:pt x="468" y="109"/>
                    <a:pt x="467" y="110"/>
                    <a:pt x="466" y="112"/>
                  </a:cubicBezTo>
                  <a:cubicBezTo>
                    <a:pt x="465" y="111"/>
                    <a:pt x="466" y="109"/>
                    <a:pt x="468" y="107"/>
                  </a:cubicBezTo>
                  <a:close/>
                  <a:moveTo>
                    <a:pt x="478" y="136"/>
                  </a:moveTo>
                  <a:cubicBezTo>
                    <a:pt x="477" y="136"/>
                    <a:pt x="474" y="138"/>
                    <a:pt x="475" y="139"/>
                  </a:cubicBezTo>
                  <a:cubicBezTo>
                    <a:pt x="475" y="139"/>
                    <a:pt x="475" y="140"/>
                    <a:pt x="475" y="140"/>
                  </a:cubicBezTo>
                  <a:cubicBezTo>
                    <a:pt x="478" y="137"/>
                    <a:pt x="478" y="136"/>
                    <a:pt x="478" y="136"/>
                  </a:cubicBezTo>
                  <a:close/>
                  <a:moveTo>
                    <a:pt x="3" y="140"/>
                  </a:moveTo>
                  <a:lnTo>
                    <a:pt x="3" y="140"/>
                  </a:lnTo>
                  <a:cubicBezTo>
                    <a:pt x="0" y="141"/>
                    <a:pt x="1" y="142"/>
                    <a:pt x="5" y="142"/>
                  </a:cubicBezTo>
                  <a:lnTo>
                    <a:pt x="5" y="141"/>
                  </a:lnTo>
                  <a:lnTo>
                    <a:pt x="3" y="140"/>
                  </a:lnTo>
                  <a:close/>
                  <a:moveTo>
                    <a:pt x="485" y="146"/>
                  </a:moveTo>
                  <a:lnTo>
                    <a:pt x="485" y="146"/>
                  </a:lnTo>
                  <a:cubicBezTo>
                    <a:pt x="485" y="146"/>
                    <a:pt x="485" y="146"/>
                    <a:pt x="485" y="146"/>
                  </a:cubicBezTo>
                  <a:lnTo>
                    <a:pt x="485" y="146"/>
                  </a:lnTo>
                  <a:cubicBezTo>
                    <a:pt x="485" y="146"/>
                    <a:pt x="485" y="146"/>
                    <a:pt x="485" y="146"/>
                  </a:cubicBezTo>
                  <a:close/>
                  <a:moveTo>
                    <a:pt x="473" y="146"/>
                  </a:moveTo>
                  <a:lnTo>
                    <a:pt x="473" y="146"/>
                  </a:lnTo>
                  <a:cubicBezTo>
                    <a:pt x="474" y="147"/>
                    <a:pt x="474" y="147"/>
                    <a:pt x="475" y="148"/>
                  </a:cubicBezTo>
                  <a:lnTo>
                    <a:pt x="475" y="148"/>
                  </a:lnTo>
                  <a:cubicBezTo>
                    <a:pt x="475" y="147"/>
                    <a:pt x="474" y="146"/>
                    <a:pt x="473" y="146"/>
                  </a:cubicBezTo>
                  <a:close/>
                  <a:moveTo>
                    <a:pt x="18" y="169"/>
                  </a:moveTo>
                  <a:cubicBezTo>
                    <a:pt x="19" y="169"/>
                    <a:pt x="19" y="169"/>
                    <a:pt x="18" y="170"/>
                  </a:cubicBezTo>
                  <a:cubicBezTo>
                    <a:pt x="18" y="172"/>
                    <a:pt x="15" y="174"/>
                    <a:pt x="13" y="174"/>
                  </a:cubicBezTo>
                  <a:cubicBezTo>
                    <a:pt x="13" y="174"/>
                    <a:pt x="12" y="173"/>
                    <a:pt x="12" y="172"/>
                  </a:cubicBezTo>
                  <a:cubicBezTo>
                    <a:pt x="13" y="171"/>
                    <a:pt x="15" y="170"/>
                    <a:pt x="16" y="169"/>
                  </a:cubicBezTo>
                  <a:cubicBezTo>
                    <a:pt x="17" y="169"/>
                    <a:pt x="17" y="169"/>
                    <a:pt x="18" y="169"/>
                  </a:cubicBezTo>
                  <a:close/>
                  <a:moveTo>
                    <a:pt x="418" y="175"/>
                  </a:moveTo>
                  <a:lnTo>
                    <a:pt x="418" y="175"/>
                  </a:lnTo>
                  <a:cubicBezTo>
                    <a:pt x="418" y="175"/>
                    <a:pt x="419" y="175"/>
                    <a:pt x="419" y="175"/>
                  </a:cubicBezTo>
                  <a:lnTo>
                    <a:pt x="419" y="175"/>
                  </a:lnTo>
                  <a:cubicBezTo>
                    <a:pt x="419" y="175"/>
                    <a:pt x="418" y="175"/>
                    <a:pt x="418" y="175"/>
                  </a:cubicBezTo>
                  <a:close/>
                  <a:moveTo>
                    <a:pt x="39" y="178"/>
                  </a:moveTo>
                  <a:cubicBezTo>
                    <a:pt x="39" y="178"/>
                    <a:pt x="39" y="178"/>
                    <a:pt x="39" y="179"/>
                  </a:cubicBezTo>
                  <a:lnTo>
                    <a:pt x="39" y="179"/>
                  </a:lnTo>
                  <a:cubicBezTo>
                    <a:pt x="39" y="179"/>
                    <a:pt x="39" y="178"/>
                    <a:pt x="39" y="178"/>
                  </a:cubicBezTo>
                  <a:close/>
                  <a:moveTo>
                    <a:pt x="404" y="188"/>
                  </a:moveTo>
                  <a:cubicBezTo>
                    <a:pt x="405" y="188"/>
                    <a:pt x="406" y="192"/>
                    <a:pt x="405" y="192"/>
                  </a:cubicBezTo>
                  <a:cubicBezTo>
                    <a:pt x="404" y="191"/>
                    <a:pt x="402" y="189"/>
                    <a:pt x="404" y="188"/>
                  </a:cubicBezTo>
                  <a:cubicBezTo>
                    <a:pt x="404" y="188"/>
                    <a:pt x="404" y="188"/>
                    <a:pt x="404" y="188"/>
                  </a:cubicBezTo>
                  <a:close/>
                  <a:moveTo>
                    <a:pt x="44" y="192"/>
                  </a:moveTo>
                  <a:lnTo>
                    <a:pt x="44" y="192"/>
                  </a:lnTo>
                  <a:cubicBezTo>
                    <a:pt x="45" y="193"/>
                    <a:pt x="43" y="196"/>
                    <a:pt x="42" y="196"/>
                  </a:cubicBezTo>
                  <a:cubicBezTo>
                    <a:pt x="41" y="196"/>
                    <a:pt x="41" y="196"/>
                    <a:pt x="41" y="195"/>
                  </a:cubicBezTo>
                  <a:cubicBezTo>
                    <a:pt x="41" y="194"/>
                    <a:pt x="42" y="192"/>
                    <a:pt x="44" y="192"/>
                  </a:cubicBezTo>
                  <a:close/>
                  <a:moveTo>
                    <a:pt x="77" y="200"/>
                  </a:moveTo>
                  <a:lnTo>
                    <a:pt x="76" y="202"/>
                  </a:lnTo>
                  <a:cubicBezTo>
                    <a:pt x="76" y="203"/>
                    <a:pt x="76" y="203"/>
                    <a:pt x="77" y="203"/>
                  </a:cubicBezTo>
                  <a:cubicBezTo>
                    <a:pt x="77" y="203"/>
                    <a:pt x="77" y="202"/>
                    <a:pt x="78" y="200"/>
                  </a:cubicBezTo>
                  <a:close/>
                  <a:moveTo>
                    <a:pt x="379" y="198"/>
                  </a:moveTo>
                  <a:cubicBezTo>
                    <a:pt x="379" y="200"/>
                    <a:pt x="380" y="202"/>
                    <a:pt x="379" y="202"/>
                  </a:cubicBezTo>
                  <a:cubicBezTo>
                    <a:pt x="379" y="203"/>
                    <a:pt x="379" y="203"/>
                    <a:pt x="379" y="203"/>
                  </a:cubicBezTo>
                  <a:cubicBezTo>
                    <a:pt x="378" y="203"/>
                    <a:pt x="378" y="203"/>
                    <a:pt x="378" y="202"/>
                  </a:cubicBezTo>
                  <a:cubicBezTo>
                    <a:pt x="378" y="201"/>
                    <a:pt x="378" y="200"/>
                    <a:pt x="379" y="198"/>
                  </a:cubicBezTo>
                  <a:close/>
                  <a:moveTo>
                    <a:pt x="383" y="205"/>
                  </a:moveTo>
                  <a:cubicBezTo>
                    <a:pt x="383" y="206"/>
                    <a:pt x="383" y="206"/>
                    <a:pt x="383" y="206"/>
                  </a:cubicBezTo>
                  <a:cubicBezTo>
                    <a:pt x="383" y="206"/>
                    <a:pt x="383" y="206"/>
                    <a:pt x="383" y="205"/>
                  </a:cubicBezTo>
                  <a:close/>
                  <a:moveTo>
                    <a:pt x="102" y="210"/>
                  </a:moveTo>
                  <a:lnTo>
                    <a:pt x="102" y="210"/>
                  </a:lnTo>
                  <a:cubicBezTo>
                    <a:pt x="102" y="211"/>
                    <a:pt x="102" y="211"/>
                    <a:pt x="102" y="211"/>
                  </a:cubicBezTo>
                  <a:lnTo>
                    <a:pt x="102" y="211"/>
                  </a:lnTo>
                  <a:cubicBezTo>
                    <a:pt x="102" y="211"/>
                    <a:pt x="102" y="210"/>
                    <a:pt x="102" y="210"/>
                  </a:cubicBezTo>
                  <a:close/>
                  <a:moveTo>
                    <a:pt x="327" y="210"/>
                  </a:moveTo>
                  <a:cubicBezTo>
                    <a:pt x="327" y="211"/>
                    <a:pt x="327" y="211"/>
                    <a:pt x="327" y="211"/>
                  </a:cubicBezTo>
                  <a:lnTo>
                    <a:pt x="327" y="211"/>
                  </a:lnTo>
                  <a:cubicBezTo>
                    <a:pt x="327" y="211"/>
                    <a:pt x="327" y="211"/>
                    <a:pt x="327" y="210"/>
                  </a:cubicBezTo>
                  <a:close/>
                  <a:moveTo>
                    <a:pt x="102" y="211"/>
                  </a:moveTo>
                  <a:cubicBezTo>
                    <a:pt x="102" y="211"/>
                    <a:pt x="102" y="211"/>
                    <a:pt x="103" y="211"/>
                  </a:cubicBezTo>
                  <a:lnTo>
                    <a:pt x="103" y="211"/>
                  </a:lnTo>
                  <a:cubicBezTo>
                    <a:pt x="103" y="211"/>
                    <a:pt x="102" y="211"/>
                    <a:pt x="102" y="211"/>
                  </a:cubicBezTo>
                  <a:close/>
                  <a:moveTo>
                    <a:pt x="344" y="214"/>
                  </a:moveTo>
                  <a:cubicBezTo>
                    <a:pt x="344" y="216"/>
                    <a:pt x="344" y="216"/>
                    <a:pt x="343" y="216"/>
                  </a:cubicBezTo>
                  <a:cubicBezTo>
                    <a:pt x="343" y="216"/>
                    <a:pt x="343" y="217"/>
                    <a:pt x="342" y="217"/>
                  </a:cubicBezTo>
                  <a:cubicBezTo>
                    <a:pt x="342" y="217"/>
                    <a:pt x="341" y="216"/>
                    <a:pt x="341" y="215"/>
                  </a:cubicBezTo>
                  <a:lnTo>
                    <a:pt x="344" y="214"/>
                  </a:lnTo>
                  <a:close/>
                  <a:moveTo>
                    <a:pt x="212" y="229"/>
                  </a:moveTo>
                  <a:cubicBezTo>
                    <a:pt x="213" y="229"/>
                    <a:pt x="213" y="229"/>
                    <a:pt x="213" y="231"/>
                  </a:cubicBezTo>
                  <a:lnTo>
                    <a:pt x="212" y="231"/>
                  </a:lnTo>
                  <a:lnTo>
                    <a:pt x="211" y="229"/>
                  </a:lnTo>
                  <a:cubicBezTo>
                    <a:pt x="212" y="229"/>
                    <a:pt x="212" y="229"/>
                    <a:pt x="212" y="229"/>
                  </a:cubicBezTo>
                  <a:close/>
                  <a:moveTo>
                    <a:pt x="143" y="230"/>
                  </a:moveTo>
                  <a:cubicBezTo>
                    <a:pt x="143" y="231"/>
                    <a:pt x="143" y="232"/>
                    <a:pt x="143" y="232"/>
                  </a:cubicBezTo>
                  <a:cubicBezTo>
                    <a:pt x="144" y="231"/>
                    <a:pt x="144" y="231"/>
                    <a:pt x="143" y="230"/>
                  </a:cubicBezTo>
                  <a:close/>
                  <a:moveTo>
                    <a:pt x="60" y="194"/>
                  </a:moveTo>
                  <a:cubicBezTo>
                    <a:pt x="58" y="194"/>
                    <a:pt x="53" y="202"/>
                    <a:pt x="55" y="203"/>
                  </a:cubicBezTo>
                  <a:lnTo>
                    <a:pt x="54" y="202"/>
                  </a:lnTo>
                  <a:cubicBezTo>
                    <a:pt x="54" y="202"/>
                    <a:pt x="54" y="202"/>
                    <a:pt x="54" y="202"/>
                  </a:cubicBezTo>
                  <a:cubicBezTo>
                    <a:pt x="53" y="202"/>
                    <a:pt x="50" y="204"/>
                    <a:pt x="51" y="206"/>
                  </a:cubicBezTo>
                  <a:cubicBezTo>
                    <a:pt x="52" y="207"/>
                    <a:pt x="53" y="208"/>
                    <a:pt x="55" y="208"/>
                  </a:cubicBezTo>
                  <a:cubicBezTo>
                    <a:pt x="57" y="208"/>
                    <a:pt x="57" y="208"/>
                    <a:pt x="60" y="206"/>
                  </a:cubicBezTo>
                  <a:cubicBezTo>
                    <a:pt x="60" y="206"/>
                    <a:pt x="60" y="206"/>
                    <a:pt x="60" y="206"/>
                  </a:cubicBezTo>
                  <a:cubicBezTo>
                    <a:pt x="61" y="206"/>
                    <a:pt x="61" y="206"/>
                    <a:pt x="62" y="206"/>
                  </a:cubicBezTo>
                  <a:cubicBezTo>
                    <a:pt x="62" y="206"/>
                    <a:pt x="63" y="206"/>
                    <a:pt x="63" y="204"/>
                  </a:cubicBezTo>
                  <a:lnTo>
                    <a:pt x="63" y="204"/>
                  </a:lnTo>
                  <a:cubicBezTo>
                    <a:pt x="62" y="208"/>
                    <a:pt x="65" y="210"/>
                    <a:pt x="66" y="211"/>
                  </a:cubicBezTo>
                  <a:cubicBezTo>
                    <a:pt x="66" y="212"/>
                    <a:pt x="67" y="213"/>
                    <a:pt x="67" y="214"/>
                  </a:cubicBezTo>
                  <a:cubicBezTo>
                    <a:pt x="66" y="216"/>
                    <a:pt x="66" y="218"/>
                    <a:pt x="67" y="218"/>
                  </a:cubicBezTo>
                  <a:lnTo>
                    <a:pt x="69" y="215"/>
                  </a:lnTo>
                  <a:cubicBezTo>
                    <a:pt x="71" y="216"/>
                    <a:pt x="70" y="218"/>
                    <a:pt x="72" y="218"/>
                  </a:cubicBezTo>
                  <a:cubicBezTo>
                    <a:pt x="73" y="218"/>
                    <a:pt x="75" y="217"/>
                    <a:pt x="76" y="215"/>
                  </a:cubicBezTo>
                  <a:cubicBezTo>
                    <a:pt x="77" y="214"/>
                    <a:pt x="77" y="213"/>
                    <a:pt x="77" y="213"/>
                  </a:cubicBezTo>
                  <a:cubicBezTo>
                    <a:pt x="77" y="213"/>
                    <a:pt x="78" y="214"/>
                    <a:pt x="78" y="214"/>
                  </a:cubicBezTo>
                  <a:cubicBezTo>
                    <a:pt x="78" y="214"/>
                    <a:pt x="79" y="215"/>
                    <a:pt x="79" y="216"/>
                  </a:cubicBezTo>
                  <a:cubicBezTo>
                    <a:pt x="79" y="217"/>
                    <a:pt x="80" y="219"/>
                    <a:pt x="82" y="219"/>
                  </a:cubicBezTo>
                  <a:cubicBezTo>
                    <a:pt x="82" y="219"/>
                    <a:pt x="82" y="219"/>
                    <a:pt x="82" y="219"/>
                  </a:cubicBezTo>
                  <a:cubicBezTo>
                    <a:pt x="83" y="218"/>
                    <a:pt x="85" y="218"/>
                    <a:pt x="86" y="218"/>
                  </a:cubicBezTo>
                  <a:cubicBezTo>
                    <a:pt x="86" y="218"/>
                    <a:pt x="87" y="218"/>
                    <a:pt x="87" y="218"/>
                  </a:cubicBezTo>
                  <a:cubicBezTo>
                    <a:pt x="88" y="219"/>
                    <a:pt x="88" y="223"/>
                    <a:pt x="88" y="223"/>
                  </a:cubicBezTo>
                  <a:cubicBezTo>
                    <a:pt x="88" y="223"/>
                    <a:pt x="88" y="223"/>
                    <a:pt x="88" y="223"/>
                  </a:cubicBezTo>
                  <a:cubicBezTo>
                    <a:pt x="91" y="221"/>
                    <a:pt x="89" y="216"/>
                    <a:pt x="91" y="216"/>
                  </a:cubicBezTo>
                  <a:cubicBezTo>
                    <a:pt x="91" y="216"/>
                    <a:pt x="92" y="216"/>
                    <a:pt x="92" y="216"/>
                  </a:cubicBezTo>
                  <a:cubicBezTo>
                    <a:pt x="94" y="217"/>
                    <a:pt x="88" y="224"/>
                    <a:pt x="91" y="225"/>
                  </a:cubicBezTo>
                  <a:cubicBezTo>
                    <a:pt x="91" y="225"/>
                    <a:pt x="91" y="225"/>
                    <a:pt x="91" y="225"/>
                  </a:cubicBezTo>
                  <a:cubicBezTo>
                    <a:pt x="93" y="225"/>
                    <a:pt x="93" y="222"/>
                    <a:pt x="94" y="222"/>
                  </a:cubicBezTo>
                  <a:cubicBezTo>
                    <a:pt x="94" y="222"/>
                    <a:pt x="94" y="221"/>
                    <a:pt x="95" y="221"/>
                  </a:cubicBezTo>
                  <a:cubicBezTo>
                    <a:pt x="96" y="221"/>
                    <a:pt x="98" y="223"/>
                    <a:pt x="99" y="223"/>
                  </a:cubicBezTo>
                  <a:cubicBezTo>
                    <a:pt x="102" y="225"/>
                    <a:pt x="105" y="230"/>
                    <a:pt x="109" y="230"/>
                  </a:cubicBezTo>
                  <a:cubicBezTo>
                    <a:pt x="109" y="230"/>
                    <a:pt x="110" y="230"/>
                    <a:pt x="110" y="230"/>
                  </a:cubicBezTo>
                  <a:cubicBezTo>
                    <a:pt x="111" y="230"/>
                    <a:pt x="112" y="228"/>
                    <a:pt x="113" y="226"/>
                  </a:cubicBezTo>
                  <a:cubicBezTo>
                    <a:pt x="113" y="225"/>
                    <a:pt x="114" y="225"/>
                    <a:pt x="114" y="225"/>
                  </a:cubicBezTo>
                  <a:lnTo>
                    <a:pt x="114" y="225"/>
                  </a:lnTo>
                  <a:cubicBezTo>
                    <a:pt x="114" y="225"/>
                    <a:pt x="113" y="228"/>
                    <a:pt x="114" y="229"/>
                  </a:cubicBezTo>
                  <a:cubicBezTo>
                    <a:pt x="114" y="229"/>
                    <a:pt x="114" y="230"/>
                    <a:pt x="115" y="230"/>
                  </a:cubicBezTo>
                  <a:cubicBezTo>
                    <a:pt x="116" y="230"/>
                    <a:pt x="117" y="229"/>
                    <a:pt x="118" y="228"/>
                  </a:cubicBezTo>
                  <a:cubicBezTo>
                    <a:pt x="119" y="226"/>
                    <a:pt x="119" y="225"/>
                    <a:pt x="119" y="225"/>
                  </a:cubicBezTo>
                  <a:cubicBezTo>
                    <a:pt x="119" y="225"/>
                    <a:pt x="119" y="227"/>
                    <a:pt x="120" y="230"/>
                  </a:cubicBezTo>
                  <a:cubicBezTo>
                    <a:pt x="120" y="230"/>
                    <a:pt x="122" y="222"/>
                    <a:pt x="122" y="222"/>
                  </a:cubicBezTo>
                  <a:cubicBezTo>
                    <a:pt x="122" y="222"/>
                    <a:pt x="122" y="226"/>
                    <a:pt x="122" y="227"/>
                  </a:cubicBezTo>
                  <a:cubicBezTo>
                    <a:pt x="122" y="228"/>
                    <a:pt x="123" y="228"/>
                    <a:pt x="123" y="228"/>
                  </a:cubicBezTo>
                  <a:cubicBezTo>
                    <a:pt x="124" y="228"/>
                    <a:pt x="124" y="227"/>
                    <a:pt x="125" y="227"/>
                  </a:cubicBezTo>
                  <a:cubicBezTo>
                    <a:pt x="125" y="227"/>
                    <a:pt x="127" y="226"/>
                    <a:pt x="128" y="226"/>
                  </a:cubicBezTo>
                  <a:cubicBezTo>
                    <a:pt x="129" y="226"/>
                    <a:pt x="129" y="227"/>
                    <a:pt x="128" y="230"/>
                  </a:cubicBezTo>
                  <a:cubicBezTo>
                    <a:pt x="128" y="231"/>
                    <a:pt x="128" y="232"/>
                    <a:pt x="128" y="232"/>
                  </a:cubicBezTo>
                  <a:cubicBezTo>
                    <a:pt x="129" y="232"/>
                    <a:pt x="132" y="229"/>
                    <a:pt x="133" y="229"/>
                  </a:cubicBezTo>
                  <a:cubicBezTo>
                    <a:pt x="133" y="229"/>
                    <a:pt x="133" y="229"/>
                    <a:pt x="133" y="229"/>
                  </a:cubicBezTo>
                  <a:cubicBezTo>
                    <a:pt x="135" y="229"/>
                    <a:pt x="134" y="236"/>
                    <a:pt x="135" y="236"/>
                  </a:cubicBezTo>
                  <a:cubicBezTo>
                    <a:pt x="135" y="236"/>
                    <a:pt x="135" y="236"/>
                    <a:pt x="135" y="236"/>
                  </a:cubicBezTo>
                  <a:cubicBezTo>
                    <a:pt x="136" y="231"/>
                    <a:pt x="135" y="224"/>
                    <a:pt x="134" y="222"/>
                  </a:cubicBezTo>
                  <a:cubicBezTo>
                    <a:pt x="133" y="221"/>
                    <a:pt x="132" y="217"/>
                    <a:pt x="131" y="217"/>
                  </a:cubicBezTo>
                  <a:cubicBezTo>
                    <a:pt x="131" y="217"/>
                    <a:pt x="131" y="217"/>
                    <a:pt x="131" y="217"/>
                  </a:cubicBezTo>
                  <a:cubicBezTo>
                    <a:pt x="131" y="218"/>
                    <a:pt x="130" y="219"/>
                    <a:pt x="130" y="219"/>
                  </a:cubicBezTo>
                  <a:cubicBezTo>
                    <a:pt x="130" y="219"/>
                    <a:pt x="130" y="219"/>
                    <a:pt x="129" y="218"/>
                  </a:cubicBezTo>
                  <a:cubicBezTo>
                    <a:pt x="129" y="217"/>
                    <a:pt x="128" y="215"/>
                    <a:pt x="126" y="215"/>
                  </a:cubicBezTo>
                  <a:cubicBezTo>
                    <a:pt x="126" y="215"/>
                    <a:pt x="125" y="215"/>
                    <a:pt x="125" y="216"/>
                  </a:cubicBezTo>
                  <a:cubicBezTo>
                    <a:pt x="124" y="217"/>
                    <a:pt x="124" y="218"/>
                    <a:pt x="124" y="218"/>
                  </a:cubicBezTo>
                  <a:cubicBezTo>
                    <a:pt x="123" y="218"/>
                    <a:pt x="123" y="217"/>
                    <a:pt x="123" y="216"/>
                  </a:cubicBezTo>
                  <a:cubicBezTo>
                    <a:pt x="123" y="216"/>
                    <a:pt x="123" y="216"/>
                    <a:pt x="123" y="216"/>
                  </a:cubicBezTo>
                  <a:cubicBezTo>
                    <a:pt x="122" y="216"/>
                    <a:pt x="120" y="218"/>
                    <a:pt x="119" y="218"/>
                  </a:cubicBezTo>
                  <a:cubicBezTo>
                    <a:pt x="118" y="218"/>
                    <a:pt x="118" y="217"/>
                    <a:pt x="118" y="214"/>
                  </a:cubicBezTo>
                  <a:lnTo>
                    <a:pt x="118" y="214"/>
                  </a:lnTo>
                  <a:cubicBezTo>
                    <a:pt x="118" y="216"/>
                    <a:pt x="117" y="216"/>
                    <a:pt x="116" y="216"/>
                  </a:cubicBezTo>
                  <a:cubicBezTo>
                    <a:pt x="115" y="216"/>
                    <a:pt x="114" y="215"/>
                    <a:pt x="113" y="215"/>
                  </a:cubicBezTo>
                  <a:cubicBezTo>
                    <a:pt x="113" y="215"/>
                    <a:pt x="113" y="215"/>
                    <a:pt x="113" y="216"/>
                  </a:cubicBezTo>
                  <a:cubicBezTo>
                    <a:pt x="112" y="216"/>
                    <a:pt x="112" y="218"/>
                    <a:pt x="111" y="219"/>
                  </a:cubicBezTo>
                  <a:cubicBezTo>
                    <a:pt x="111" y="219"/>
                    <a:pt x="111" y="219"/>
                    <a:pt x="110" y="219"/>
                  </a:cubicBezTo>
                  <a:cubicBezTo>
                    <a:pt x="110" y="219"/>
                    <a:pt x="110" y="216"/>
                    <a:pt x="110" y="216"/>
                  </a:cubicBezTo>
                  <a:cubicBezTo>
                    <a:pt x="111" y="213"/>
                    <a:pt x="111" y="212"/>
                    <a:pt x="110" y="212"/>
                  </a:cubicBezTo>
                  <a:cubicBezTo>
                    <a:pt x="109" y="212"/>
                    <a:pt x="108" y="214"/>
                    <a:pt x="107" y="214"/>
                  </a:cubicBezTo>
                  <a:cubicBezTo>
                    <a:pt x="106" y="214"/>
                    <a:pt x="103" y="212"/>
                    <a:pt x="103" y="211"/>
                  </a:cubicBezTo>
                  <a:lnTo>
                    <a:pt x="103" y="211"/>
                  </a:lnTo>
                  <a:cubicBezTo>
                    <a:pt x="103" y="211"/>
                    <a:pt x="102" y="212"/>
                    <a:pt x="102" y="212"/>
                  </a:cubicBezTo>
                  <a:cubicBezTo>
                    <a:pt x="101" y="213"/>
                    <a:pt x="101" y="213"/>
                    <a:pt x="100" y="213"/>
                  </a:cubicBezTo>
                  <a:cubicBezTo>
                    <a:pt x="100" y="212"/>
                    <a:pt x="98" y="212"/>
                    <a:pt x="98" y="210"/>
                  </a:cubicBezTo>
                  <a:cubicBezTo>
                    <a:pt x="98" y="209"/>
                    <a:pt x="98" y="208"/>
                    <a:pt x="98" y="208"/>
                  </a:cubicBezTo>
                  <a:cubicBezTo>
                    <a:pt x="97" y="208"/>
                    <a:pt x="97" y="208"/>
                    <a:pt x="97" y="209"/>
                  </a:cubicBezTo>
                  <a:cubicBezTo>
                    <a:pt x="95" y="209"/>
                    <a:pt x="94" y="211"/>
                    <a:pt x="94" y="212"/>
                  </a:cubicBezTo>
                  <a:cubicBezTo>
                    <a:pt x="93" y="212"/>
                    <a:pt x="93" y="212"/>
                    <a:pt x="93" y="212"/>
                  </a:cubicBezTo>
                  <a:cubicBezTo>
                    <a:pt x="93" y="212"/>
                    <a:pt x="92" y="209"/>
                    <a:pt x="91" y="208"/>
                  </a:cubicBezTo>
                  <a:cubicBezTo>
                    <a:pt x="90" y="207"/>
                    <a:pt x="89" y="206"/>
                    <a:pt x="88" y="205"/>
                  </a:cubicBezTo>
                  <a:cubicBezTo>
                    <a:pt x="87" y="205"/>
                    <a:pt x="85" y="205"/>
                    <a:pt x="84" y="206"/>
                  </a:cubicBezTo>
                  <a:cubicBezTo>
                    <a:pt x="83" y="207"/>
                    <a:pt x="80" y="209"/>
                    <a:pt x="80" y="209"/>
                  </a:cubicBezTo>
                  <a:cubicBezTo>
                    <a:pt x="80" y="209"/>
                    <a:pt x="82" y="206"/>
                    <a:pt x="82" y="205"/>
                  </a:cubicBezTo>
                  <a:cubicBezTo>
                    <a:pt x="82" y="203"/>
                    <a:pt x="80" y="203"/>
                    <a:pt x="80" y="203"/>
                  </a:cubicBezTo>
                  <a:cubicBezTo>
                    <a:pt x="79" y="203"/>
                    <a:pt x="79" y="206"/>
                    <a:pt x="77" y="206"/>
                  </a:cubicBezTo>
                  <a:cubicBezTo>
                    <a:pt x="76" y="206"/>
                    <a:pt x="75" y="205"/>
                    <a:pt x="75" y="204"/>
                  </a:cubicBezTo>
                  <a:cubicBezTo>
                    <a:pt x="74" y="202"/>
                    <a:pt x="75" y="199"/>
                    <a:pt x="73" y="199"/>
                  </a:cubicBezTo>
                  <a:cubicBezTo>
                    <a:pt x="73" y="199"/>
                    <a:pt x="72" y="200"/>
                    <a:pt x="72" y="200"/>
                  </a:cubicBezTo>
                  <a:cubicBezTo>
                    <a:pt x="71" y="201"/>
                    <a:pt x="70" y="201"/>
                    <a:pt x="70" y="201"/>
                  </a:cubicBezTo>
                  <a:cubicBezTo>
                    <a:pt x="69" y="201"/>
                    <a:pt x="68" y="200"/>
                    <a:pt x="67" y="200"/>
                  </a:cubicBezTo>
                  <a:cubicBezTo>
                    <a:pt x="67" y="200"/>
                    <a:pt x="65" y="203"/>
                    <a:pt x="64" y="203"/>
                  </a:cubicBezTo>
                  <a:cubicBezTo>
                    <a:pt x="64" y="203"/>
                    <a:pt x="64" y="203"/>
                    <a:pt x="64" y="202"/>
                  </a:cubicBezTo>
                  <a:cubicBezTo>
                    <a:pt x="65" y="202"/>
                    <a:pt x="67" y="198"/>
                    <a:pt x="66" y="198"/>
                  </a:cubicBezTo>
                  <a:lnTo>
                    <a:pt x="66" y="198"/>
                  </a:lnTo>
                  <a:cubicBezTo>
                    <a:pt x="66" y="198"/>
                    <a:pt x="66" y="198"/>
                    <a:pt x="66" y="198"/>
                  </a:cubicBezTo>
                  <a:cubicBezTo>
                    <a:pt x="65" y="198"/>
                    <a:pt x="63" y="201"/>
                    <a:pt x="61" y="202"/>
                  </a:cubicBezTo>
                  <a:cubicBezTo>
                    <a:pt x="65" y="199"/>
                    <a:pt x="60" y="198"/>
                    <a:pt x="60" y="198"/>
                  </a:cubicBezTo>
                  <a:cubicBezTo>
                    <a:pt x="59" y="196"/>
                    <a:pt x="61" y="195"/>
                    <a:pt x="60" y="194"/>
                  </a:cubicBezTo>
                  <a:cubicBezTo>
                    <a:pt x="60" y="194"/>
                    <a:pt x="60" y="194"/>
                    <a:pt x="60" y="194"/>
                  </a:cubicBezTo>
                  <a:close/>
                  <a:moveTo>
                    <a:pt x="325" y="236"/>
                  </a:moveTo>
                  <a:cubicBezTo>
                    <a:pt x="325" y="236"/>
                    <a:pt x="323" y="236"/>
                    <a:pt x="323" y="237"/>
                  </a:cubicBezTo>
                  <a:cubicBezTo>
                    <a:pt x="324" y="237"/>
                    <a:pt x="324" y="238"/>
                    <a:pt x="325" y="238"/>
                  </a:cubicBezTo>
                  <a:cubicBezTo>
                    <a:pt x="325" y="238"/>
                    <a:pt x="326" y="237"/>
                    <a:pt x="327" y="237"/>
                  </a:cubicBezTo>
                  <a:cubicBezTo>
                    <a:pt x="326" y="236"/>
                    <a:pt x="326" y="236"/>
                    <a:pt x="325" y="236"/>
                  </a:cubicBezTo>
                  <a:close/>
                  <a:moveTo>
                    <a:pt x="229" y="235"/>
                  </a:moveTo>
                  <a:cubicBezTo>
                    <a:pt x="227" y="235"/>
                    <a:pt x="228" y="239"/>
                    <a:pt x="229" y="239"/>
                  </a:cubicBezTo>
                  <a:cubicBezTo>
                    <a:pt x="230" y="239"/>
                    <a:pt x="230" y="235"/>
                    <a:pt x="229" y="235"/>
                  </a:cubicBezTo>
                  <a:close/>
                  <a:moveTo>
                    <a:pt x="208" y="1"/>
                  </a:moveTo>
                  <a:cubicBezTo>
                    <a:pt x="208" y="1"/>
                    <a:pt x="207" y="1"/>
                    <a:pt x="207" y="2"/>
                  </a:cubicBezTo>
                  <a:cubicBezTo>
                    <a:pt x="206" y="4"/>
                    <a:pt x="206" y="6"/>
                    <a:pt x="205" y="6"/>
                  </a:cubicBezTo>
                  <a:cubicBezTo>
                    <a:pt x="205" y="6"/>
                    <a:pt x="204" y="6"/>
                    <a:pt x="204" y="5"/>
                  </a:cubicBezTo>
                  <a:cubicBezTo>
                    <a:pt x="202" y="4"/>
                    <a:pt x="199" y="3"/>
                    <a:pt x="197" y="3"/>
                  </a:cubicBezTo>
                  <a:cubicBezTo>
                    <a:pt x="197" y="4"/>
                    <a:pt x="196" y="9"/>
                    <a:pt x="194" y="9"/>
                  </a:cubicBezTo>
                  <a:cubicBezTo>
                    <a:pt x="192" y="8"/>
                    <a:pt x="192" y="1"/>
                    <a:pt x="190" y="1"/>
                  </a:cubicBezTo>
                  <a:cubicBezTo>
                    <a:pt x="190" y="1"/>
                    <a:pt x="189" y="1"/>
                    <a:pt x="189" y="1"/>
                  </a:cubicBezTo>
                  <a:lnTo>
                    <a:pt x="189" y="1"/>
                  </a:lnTo>
                  <a:cubicBezTo>
                    <a:pt x="189" y="1"/>
                    <a:pt x="190" y="4"/>
                    <a:pt x="190" y="5"/>
                  </a:cubicBezTo>
                  <a:cubicBezTo>
                    <a:pt x="189" y="5"/>
                    <a:pt x="188" y="1"/>
                    <a:pt x="187" y="1"/>
                  </a:cubicBezTo>
                  <a:cubicBezTo>
                    <a:pt x="187" y="1"/>
                    <a:pt x="187" y="1"/>
                    <a:pt x="187" y="2"/>
                  </a:cubicBezTo>
                  <a:cubicBezTo>
                    <a:pt x="187" y="2"/>
                    <a:pt x="187" y="10"/>
                    <a:pt x="186" y="10"/>
                  </a:cubicBezTo>
                  <a:cubicBezTo>
                    <a:pt x="186" y="10"/>
                    <a:pt x="185" y="10"/>
                    <a:pt x="185" y="9"/>
                  </a:cubicBezTo>
                  <a:cubicBezTo>
                    <a:pt x="184" y="8"/>
                    <a:pt x="185" y="5"/>
                    <a:pt x="183" y="4"/>
                  </a:cubicBezTo>
                  <a:cubicBezTo>
                    <a:pt x="183" y="4"/>
                    <a:pt x="183" y="4"/>
                    <a:pt x="182" y="4"/>
                  </a:cubicBezTo>
                  <a:cubicBezTo>
                    <a:pt x="182" y="4"/>
                    <a:pt x="181" y="4"/>
                    <a:pt x="181" y="4"/>
                  </a:cubicBezTo>
                  <a:cubicBezTo>
                    <a:pt x="180" y="5"/>
                    <a:pt x="183" y="10"/>
                    <a:pt x="179" y="10"/>
                  </a:cubicBezTo>
                  <a:cubicBezTo>
                    <a:pt x="179" y="8"/>
                    <a:pt x="178" y="6"/>
                    <a:pt x="177" y="4"/>
                  </a:cubicBezTo>
                  <a:cubicBezTo>
                    <a:pt x="177" y="4"/>
                    <a:pt x="176" y="3"/>
                    <a:pt x="175" y="3"/>
                  </a:cubicBezTo>
                  <a:cubicBezTo>
                    <a:pt x="175" y="3"/>
                    <a:pt x="174" y="4"/>
                    <a:pt x="175" y="5"/>
                  </a:cubicBezTo>
                  <a:lnTo>
                    <a:pt x="175" y="5"/>
                  </a:lnTo>
                  <a:cubicBezTo>
                    <a:pt x="174" y="3"/>
                    <a:pt x="174" y="2"/>
                    <a:pt x="173" y="2"/>
                  </a:cubicBezTo>
                  <a:cubicBezTo>
                    <a:pt x="173" y="2"/>
                    <a:pt x="172" y="3"/>
                    <a:pt x="171" y="4"/>
                  </a:cubicBezTo>
                  <a:cubicBezTo>
                    <a:pt x="171" y="3"/>
                    <a:pt x="171" y="3"/>
                    <a:pt x="170" y="3"/>
                  </a:cubicBezTo>
                  <a:cubicBezTo>
                    <a:pt x="168" y="3"/>
                    <a:pt x="165" y="5"/>
                    <a:pt x="164" y="5"/>
                  </a:cubicBezTo>
                  <a:cubicBezTo>
                    <a:pt x="167" y="5"/>
                    <a:pt x="168" y="10"/>
                    <a:pt x="165" y="10"/>
                  </a:cubicBezTo>
                  <a:cubicBezTo>
                    <a:pt x="165" y="10"/>
                    <a:pt x="165" y="10"/>
                    <a:pt x="164" y="9"/>
                  </a:cubicBezTo>
                  <a:cubicBezTo>
                    <a:pt x="162" y="9"/>
                    <a:pt x="161" y="8"/>
                    <a:pt x="160" y="8"/>
                  </a:cubicBezTo>
                  <a:cubicBezTo>
                    <a:pt x="159" y="8"/>
                    <a:pt x="159" y="8"/>
                    <a:pt x="158" y="9"/>
                  </a:cubicBezTo>
                  <a:cubicBezTo>
                    <a:pt x="158" y="13"/>
                    <a:pt x="164" y="13"/>
                    <a:pt x="166" y="14"/>
                  </a:cubicBezTo>
                  <a:lnTo>
                    <a:pt x="161" y="14"/>
                  </a:lnTo>
                  <a:cubicBezTo>
                    <a:pt x="160" y="14"/>
                    <a:pt x="158" y="14"/>
                    <a:pt x="157" y="12"/>
                  </a:cubicBezTo>
                  <a:cubicBezTo>
                    <a:pt x="156" y="9"/>
                    <a:pt x="157" y="8"/>
                    <a:pt x="156" y="7"/>
                  </a:cubicBezTo>
                  <a:cubicBezTo>
                    <a:pt x="155" y="6"/>
                    <a:pt x="154" y="6"/>
                    <a:pt x="154" y="6"/>
                  </a:cubicBezTo>
                  <a:cubicBezTo>
                    <a:pt x="152" y="6"/>
                    <a:pt x="152" y="10"/>
                    <a:pt x="150" y="10"/>
                  </a:cubicBezTo>
                  <a:cubicBezTo>
                    <a:pt x="150" y="11"/>
                    <a:pt x="149" y="11"/>
                    <a:pt x="149" y="11"/>
                  </a:cubicBezTo>
                  <a:cubicBezTo>
                    <a:pt x="147" y="11"/>
                    <a:pt x="146" y="9"/>
                    <a:pt x="144" y="7"/>
                  </a:cubicBezTo>
                  <a:cubicBezTo>
                    <a:pt x="144" y="9"/>
                    <a:pt x="143" y="13"/>
                    <a:pt x="142" y="15"/>
                  </a:cubicBezTo>
                  <a:cubicBezTo>
                    <a:pt x="142" y="15"/>
                    <a:pt x="142" y="15"/>
                    <a:pt x="142" y="15"/>
                  </a:cubicBezTo>
                  <a:cubicBezTo>
                    <a:pt x="142" y="15"/>
                    <a:pt x="141" y="12"/>
                    <a:pt x="141" y="12"/>
                  </a:cubicBezTo>
                  <a:cubicBezTo>
                    <a:pt x="141" y="12"/>
                    <a:pt x="141" y="12"/>
                    <a:pt x="140" y="12"/>
                  </a:cubicBezTo>
                  <a:lnTo>
                    <a:pt x="140" y="12"/>
                  </a:lnTo>
                  <a:cubicBezTo>
                    <a:pt x="140" y="11"/>
                    <a:pt x="140" y="11"/>
                    <a:pt x="140" y="10"/>
                  </a:cubicBezTo>
                  <a:cubicBezTo>
                    <a:pt x="139" y="10"/>
                    <a:pt x="139" y="10"/>
                    <a:pt x="138" y="10"/>
                  </a:cubicBezTo>
                  <a:cubicBezTo>
                    <a:pt x="137" y="10"/>
                    <a:pt x="136" y="10"/>
                    <a:pt x="135" y="10"/>
                  </a:cubicBezTo>
                  <a:cubicBezTo>
                    <a:pt x="135" y="11"/>
                    <a:pt x="133" y="12"/>
                    <a:pt x="133" y="15"/>
                  </a:cubicBezTo>
                  <a:cubicBezTo>
                    <a:pt x="132" y="16"/>
                    <a:pt x="133" y="17"/>
                    <a:pt x="131" y="17"/>
                  </a:cubicBezTo>
                  <a:cubicBezTo>
                    <a:pt x="131" y="17"/>
                    <a:pt x="130" y="16"/>
                    <a:pt x="129" y="16"/>
                  </a:cubicBezTo>
                  <a:cubicBezTo>
                    <a:pt x="129" y="15"/>
                    <a:pt x="129" y="15"/>
                    <a:pt x="128" y="15"/>
                  </a:cubicBezTo>
                  <a:cubicBezTo>
                    <a:pt x="128" y="15"/>
                    <a:pt x="128" y="15"/>
                    <a:pt x="128" y="15"/>
                  </a:cubicBezTo>
                  <a:cubicBezTo>
                    <a:pt x="127" y="15"/>
                    <a:pt x="126" y="17"/>
                    <a:pt x="125" y="18"/>
                  </a:cubicBezTo>
                  <a:cubicBezTo>
                    <a:pt x="124" y="19"/>
                    <a:pt x="123" y="20"/>
                    <a:pt x="122" y="20"/>
                  </a:cubicBezTo>
                  <a:cubicBezTo>
                    <a:pt x="121" y="20"/>
                    <a:pt x="119" y="17"/>
                    <a:pt x="119" y="17"/>
                  </a:cubicBezTo>
                  <a:cubicBezTo>
                    <a:pt x="118" y="17"/>
                    <a:pt x="119" y="19"/>
                    <a:pt x="119" y="19"/>
                  </a:cubicBezTo>
                  <a:lnTo>
                    <a:pt x="118" y="19"/>
                  </a:lnTo>
                  <a:lnTo>
                    <a:pt x="113" y="21"/>
                  </a:lnTo>
                  <a:cubicBezTo>
                    <a:pt x="112" y="22"/>
                    <a:pt x="108" y="22"/>
                    <a:pt x="109" y="25"/>
                  </a:cubicBezTo>
                  <a:lnTo>
                    <a:pt x="109" y="25"/>
                  </a:lnTo>
                  <a:cubicBezTo>
                    <a:pt x="108" y="24"/>
                    <a:pt x="107" y="24"/>
                    <a:pt x="106" y="24"/>
                  </a:cubicBezTo>
                  <a:cubicBezTo>
                    <a:pt x="105" y="24"/>
                    <a:pt x="104" y="24"/>
                    <a:pt x="104" y="24"/>
                  </a:cubicBezTo>
                  <a:cubicBezTo>
                    <a:pt x="102" y="24"/>
                    <a:pt x="103" y="27"/>
                    <a:pt x="101" y="28"/>
                  </a:cubicBezTo>
                  <a:cubicBezTo>
                    <a:pt x="101" y="28"/>
                    <a:pt x="100" y="25"/>
                    <a:pt x="99" y="24"/>
                  </a:cubicBezTo>
                  <a:cubicBezTo>
                    <a:pt x="98" y="24"/>
                    <a:pt x="97" y="24"/>
                    <a:pt x="96" y="25"/>
                  </a:cubicBezTo>
                  <a:cubicBezTo>
                    <a:pt x="95" y="25"/>
                    <a:pt x="94" y="26"/>
                    <a:pt x="94" y="28"/>
                  </a:cubicBezTo>
                  <a:cubicBezTo>
                    <a:pt x="94" y="29"/>
                    <a:pt x="95" y="30"/>
                    <a:pt x="95" y="31"/>
                  </a:cubicBezTo>
                  <a:cubicBezTo>
                    <a:pt x="95" y="30"/>
                    <a:pt x="94" y="29"/>
                    <a:pt x="94" y="29"/>
                  </a:cubicBezTo>
                  <a:cubicBezTo>
                    <a:pt x="93" y="29"/>
                    <a:pt x="92" y="31"/>
                    <a:pt x="92" y="31"/>
                  </a:cubicBezTo>
                  <a:cubicBezTo>
                    <a:pt x="92" y="31"/>
                    <a:pt x="92" y="31"/>
                    <a:pt x="92" y="31"/>
                  </a:cubicBezTo>
                  <a:cubicBezTo>
                    <a:pt x="91" y="31"/>
                    <a:pt x="89" y="26"/>
                    <a:pt x="88" y="26"/>
                  </a:cubicBezTo>
                  <a:cubicBezTo>
                    <a:pt x="88" y="26"/>
                    <a:pt x="88" y="26"/>
                    <a:pt x="87" y="26"/>
                  </a:cubicBezTo>
                  <a:cubicBezTo>
                    <a:pt x="86" y="29"/>
                    <a:pt x="90" y="34"/>
                    <a:pt x="91" y="37"/>
                  </a:cubicBezTo>
                  <a:cubicBezTo>
                    <a:pt x="91" y="38"/>
                    <a:pt x="91" y="38"/>
                    <a:pt x="91" y="38"/>
                  </a:cubicBezTo>
                  <a:cubicBezTo>
                    <a:pt x="89" y="38"/>
                    <a:pt x="86" y="34"/>
                    <a:pt x="86" y="34"/>
                  </a:cubicBezTo>
                  <a:lnTo>
                    <a:pt x="86" y="34"/>
                  </a:lnTo>
                  <a:cubicBezTo>
                    <a:pt x="87" y="36"/>
                    <a:pt x="87" y="37"/>
                    <a:pt x="86" y="37"/>
                  </a:cubicBezTo>
                  <a:cubicBezTo>
                    <a:pt x="86" y="37"/>
                    <a:pt x="85" y="37"/>
                    <a:pt x="85" y="38"/>
                  </a:cubicBezTo>
                  <a:cubicBezTo>
                    <a:pt x="85" y="38"/>
                    <a:pt x="86" y="40"/>
                    <a:pt x="86" y="41"/>
                  </a:cubicBezTo>
                  <a:cubicBezTo>
                    <a:pt x="86" y="42"/>
                    <a:pt x="85" y="42"/>
                    <a:pt x="85" y="43"/>
                  </a:cubicBezTo>
                  <a:cubicBezTo>
                    <a:pt x="84" y="41"/>
                    <a:pt x="83" y="39"/>
                    <a:pt x="82" y="39"/>
                  </a:cubicBezTo>
                  <a:cubicBezTo>
                    <a:pt x="82" y="39"/>
                    <a:pt x="82" y="40"/>
                    <a:pt x="81" y="40"/>
                  </a:cubicBezTo>
                  <a:cubicBezTo>
                    <a:pt x="81" y="41"/>
                    <a:pt x="81" y="42"/>
                    <a:pt x="81" y="42"/>
                  </a:cubicBezTo>
                  <a:cubicBezTo>
                    <a:pt x="80" y="42"/>
                    <a:pt x="80" y="41"/>
                    <a:pt x="79" y="39"/>
                  </a:cubicBezTo>
                  <a:cubicBezTo>
                    <a:pt x="79" y="39"/>
                    <a:pt x="78" y="39"/>
                    <a:pt x="78" y="39"/>
                  </a:cubicBezTo>
                  <a:cubicBezTo>
                    <a:pt x="77" y="39"/>
                    <a:pt x="75" y="40"/>
                    <a:pt x="76" y="41"/>
                  </a:cubicBezTo>
                  <a:cubicBezTo>
                    <a:pt x="76" y="43"/>
                    <a:pt x="78" y="43"/>
                    <a:pt x="77" y="44"/>
                  </a:cubicBezTo>
                  <a:cubicBezTo>
                    <a:pt x="76" y="44"/>
                    <a:pt x="74" y="45"/>
                    <a:pt x="73" y="45"/>
                  </a:cubicBezTo>
                  <a:cubicBezTo>
                    <a:pt x="72" y="45"/>
                    <a:pt x="71" y="44"/>
                    <a:pt x="69" y="44"/>
                  </a:cubicBezTo>
                  <a:cubicBezTo>
                    <a:pt x="67" y="44"/>
                    <a:pt x="66" y="44"/>
                    <a:pt x="66" y="46"/>
                  </a:cubicBezTo>
                  <a:cubicBezTo>
                    <a:pt x="66" y="47"/>
                    <a:pt x="66" y="48"/>
                    <a:pt x="65" y="48"/>
                  </a:cubicBezTo>
                  <a:cubicBezTo>
                    <a:pt x="63" y="48"/>
                    <a:pt x="62" y="47"/>
                    <a:pt x="61" y="46"/>
                  </a:cubicBezTo>
                  <a:lnTo>
                    <a:pt x="61" y="46"/>
                  </a:lnTo>
                  <a:cubicBezTo>
                    <a:pt x="62" y="50"/>
                    <a:pt x="67" y="51"/>
                    <a:pt x="67" y="52"/>
                  </a:cubicBezTo>
                  <a:cubicBezTo>
                    <a:pt x="68" y="52"/>
                    <a:pt x="67" y="53"/>
                    <a:pt x="66" y="53"/>
                  </a:cubicBezTo>
                  <a:cubicBezTo>
                    <a:pt x="66" y="53"/>
                    <a:pt x="66" y="53"/>
                    <a:pt x="66" y="53"/>
                  </a:cubicBezTo>
                  <a:cubicBezTo>
                    <a:pt x="65" y="53"/>
                    <a:pt x="65" y="52"/>
                    <a:pt x="65" y="52"/>
                  </a:cubicBezTo>
                  <a:cubicBezTo>
                    <a:pt x="64" y="52"/>
                    <a:pt x="64" y="53"/>
                    <a:pt x="64" y="54"/>
                  </a:cubicBezTo>
                  <a:cubicBezTo>
                    <a:pt x="64" y="55"/>
                    <a:pt x="63" y="55"/>
                    <a:pt x="63" y="55"/>
                  </a:cubicBezTo>
                  <a:cubicBezTo>
                    <a:pt x="62" y="55"/>
                    <a:pt x="61" y="53"/>
                    <a:pt x="59" y="51"/>
                  </a:cubicBezTo>
                  <a:cubicBezTo>
                    <a:pt x="59" y="51"/>
                    <a:pt x="58" y="51"/>
                    <a:pt x="58" y="51"/>
                  </a:cubicBezTo>
                  <a:lnTo>
                    <a:pt x="58" y="51"/>
                  </a:lnTo>
                  <a:cubicBezTo>
                    <a:pt x="58" y="51"/>
                    <a:pt x="60" y="53"/>
                    <a:pt x="60" y="54"/>
                  </a:cubicBezTo>
                  <a:cubicBezTo>
                    <a:pt x="60" y="55"/>
                    <a:pt x="60" y="56"/>
                    <a:pt x="59" y="57"/>
                  </a:cubicBezTo>
                  <a:cubicBezTo>
                    <a:pt x="58" y="58"/>
                    <a:pt x="56" y="57"/>
                    <a:pt x="57" y="60"/>
                  </a:cubicBezTo>
                  <a:cubicBezTo>
                    <a:pt x="57" y="61"/>
                    <a:pt x="57" y="63"/>
                    <a:pt x="57" y="63"/>
                  </a:cubicBezTo>
                  <a:cubicBezTo>
                    <a:pt x="56" y="62"/>
                    <a:pt x="54" y="57"/>
                    <a:pt x="52" y="57"/>
                  </a:cubicBezTo>
                  <a:cubicBezTo>
                    <a:pt x="50" y="58"/>
                    <a:pt x="48" y="59"/>
                    <a:pt x="46" y="61"/>
                  </a:cubicBezTo>
                  <a:cubicBezTo>
                    <a:pt x="47" y="61"/>
                    <a:pt x="48" y="60"/>
                    <a:pt x="48" y="60"/>
                  </a:cubicBezTo>
                  <a:cubicBezTo>
                    <a:pt x="48" y="60"/>
                    <a:pt x="49" y="60"/>
                    <a:pt x="49" y="61"/>
                  </a:cubicBezTo>
                  <a:cubicBezTo>
                    <a:pt x="50" y="62"/>
                    <a:pt x="46" y="63"/>
                    <a:pt x="48" y="65"/>
                  </a:cubicBezTo>
                  <a:lnTo>
                    <a:pt x="48" y="65"/>
                  </a:lnTo>
                  <a:cubicBezTo>
                    <a:pt x="48" y="64"/>
                    <a:pt x="48" y="64"/>
                    <a:pt x="49" y="64"/>
                  </a:cubicBezTo>
                  <a:cubicBezTo>
                    <a:pt x="49" y="64"/>
                    <a:pt x="52" y="65"/>
                    <a:pt x="52" y="65"/>
                  </a:cubicBezTo>
                  <a:cubicBezTo>
                    <a:pt x="51" y="67"/>
                    <a:pt x="52" y="69"/>
                    <a:pt x="51" y="69"/>
                  </a:cubicBezTo>
                  <a:cubicBezTo>
                    <a:pt x="51" y="69"/>
                    <a:pt x="50" y="68"/>
                    <a:pt x="49" y="67"/>
                  </a:cubicBezTo>
                  <a:cubicBezTo>
                    <a:pt x="48" y="66"/>
                    <a:pt x="47" y="65"/>
                    <a:pt x="46" y="65"/>
                  </a:cubicBezTo>
                  <a:cubicBezTo>
                    <a:pt x="45" y="65"/>
                    <a:pt x="43" y="67"/>
                    <a:pt x="42" y="69"/>
                  </a:cubicBezTo>
                  <a:cubicBezTo>
                    <a:pt x="41" y="70"/>
                    <a:pt x="45" y="71"/>
                    <a:pt x="46" y="73"/>
                  </a:cubicBezTo>
                  <a:cubicBezTo>
                    <a:pt x="46" y="73"/>
                    <a:pt x="44" y="74"/>
                    <a:pt x="42" y="74"/>
                  </a:cubicBezTo>
                  <a:cubicBezTo>
                    <a:pt x="42" y="74"/>
                    <a:pt x="41" y="74"/>
                    <a:pt x="40" y="73"/>
                  </a:cubicBezTo>
                  <a:cubicBezTo>
                    <a:pt x="39" y="72"/>
                    <a:pt x="40" y="70"/>
                    <a:pt x="40" y="70"/>
                  </a:cubicBezTo>
                  <a:lnTo>
                    <a:pt x="40" y="70"/>
                  </a:lnTo>
                  <a:cubicBezTo>
                    <a:pt x="40" y="70"/>
                    <a:pt x="39" y="73"/>
                    <a:pt x="37" y="73"/>
                  </a:cubicBezTo>
                  <a:cubicBezTo>
                    <a:pt x="37" y="73"/>
                    <a:pt x="36" y="72"/>
                    <a:pt x="36" y="72"/>
                  </a:cubicBezTo>
                  <a:cubicBezTo>
                    <a:pt x="34" y="72"/>
                    <a:pt x="32" y="69"/>
                    <a:pt x="31" y="68"/>
                  </a:cubicBezTo>
                  <a:lnTo>
                    <a:pt x="31" y="68"/>
                  </a:lnTo>
                  <a:cubicBezTo>
                    <a:pt x="32" y="71"/>
                    <a:pt x="34" y="73"/>
                    <a:pt x="36" y="77"/>
                  </a:cubicBezTo>
                  <a:cubicBezTo>
                    <a:pt x="37" y="78"/>
                    <a:pt x="35" y="78"/>
                    <a:pt x="35" y="79"/>
                  </a:cubicBezTo>
                  <a:cubicBezTo>
                    <a:pt x="35" y="80"/>
                    <a:pt x="36" y="82"/>
                    <a:pt x="36" y="82"/>
                  </a:cubicBezTo>
                  <a:cubicBezTo>
                    <a:pt x="35" y="82"/>
                    <a:pt x="35" y="82"/>
                    <a:pt x="35" y="82"/>
                  </a:cubicBezTo>
                  <a:cubicBezTo>
                    <a:pt x="32" y="80"/>
                    <a:pt x="32" y="78"/>
                    <a:pt x="29" y="76"/>
                  </a:cubicBezTo>
                  <a:cubicBezTo>
                    <a:pt x="29" y="76"/>
                    <a:pt x="28" y="76"/>
                    <a:pt x="28" y="76"/>
                  </a:cubicBezTo>
                  <a:lnTo>
                    <a:pt x="28" y="76"/>
                  </a:lnTo>
                  <a:cubicBezTo>
                    <a:pt x="27" y="76"/>
                    <a:pt x="27" y="78"/>
                    <a:pt x="28" y="78"/>
                  </a:cubicBezTo>
                  <a:cubicBezTo>
                    <a:pt x="28" y="79"/>
                    <a:pt x="29" y="80"/>
                    <a:pt x="29" y="81"/>
                  </a:cubicBezTo>
                  <a:cubicBezTo>
                    <a:pt x="29" y="83"/>
                    <a:pt x="28" y="84"/>
                    <a:pt x="27" y="85"/>
                  </a:cubicBezTo>
                  <a:cubicBezTo>
                    <a:pt x="27" y="85"/>
                    <a:pt x="27" y="85"/>
                    <a:pt x="27" y="85"/>
                  </a:cubicBezTo>
                  <a:lnTo>
                    <a:pt x="27" y="85"/>
                  </a:lnTo>
                  <a:cubicBezTo>
                    <a:pt x="28" y="85"/>
                    <a:pt x="31" y="85"/>
                    <a:pt x="30" y="87"/>
                  </a:cubicBezTo>
                  <a:cubicBezTo>
                    <a:pt x="30" y="88"/>
                    <a:pt x="29" y="88"/>
                    <a:pt x="29" y="88"/>
                  </a:cubicBezTo>
                  <a:cubicBezTo>
                    <a:pt x="28" y="88"/>
                    <a:pt x="27" y="86"/>
                    <a:pt x="27" y="85"/>
                  </a:cubicBezTo>
                  <a:lnTo>
                    <a:pt x="27" y="85"/>
                  </a:lnTo>
                  <a:cubicBezTo>
                    <a:pt x="25" y="86"/>
                    <a:pt x="23" y="88"/>
                    <a:pt x="24" y="92"/>
                  </a:cubicBezTo>
                  <a:cubicBezTo>
                    <a:pt x="24" y="92"/>
                    <a:pt x="25" y="93"/>
                    <a:pt x="25" y="94"/>
                  </a:cubicBezTo>
                  <a:cubicBezTo>
                    <a:pt x="23" y="94"/>
                    <a:pt x="21" y="93"/>
                    <a:pt x="19" y="93"/>
                  </a:cubicBezTo>
                  <a:cubicBezTo>
                    <a:pt x="17" y="93"/>
                    <a:pt x="14" y="96"/>
                    <a:pt x="15" y="99"/>
                  </a:cubicBezTo>
                  <a:cubicBezTo>
                    <a:pt x="15" y="99"/>
                    <a:pt x="18" y="102"/>
                    <a:pt x="18" y="102"/>
                  </a:cubicBezTo>
                  <a:cubicBezTo>
                    <a:pt x="16" y="102"/>
                    <a:pt x="14" y="101"/>
                    <a:pt x="13" y="101"/>
                  </a:cubicBezTo>
                  <a:cubicBezTo>
                    <a:pt x="13" y="101"/>
                    <a:pt x="12" y="101"/>
                    <a:pt x="12" y="101"/>
                  </a:cubicBezTo>
                  <a:cubicBezTo>
                    <a:pt x="12" y="101"/>
                    <a:pt x="15" y="103"/>
                    <a:pt x="15" y="104"/>
                  </a:cubicBezTo>
                  <a:cubicBezTo>
                    <a:pt x="14" y="105"/>
                    <a:pt x="14" y="106"/>
                    <a:pt x="16" y="106"/>
                  </a:cubicBezTo>
                  <a:cubicBezTo>
                    <a:pt x="19" y="108"/>
                    <a:pt x="18" y="108"/>
                    <a:pt x="21" y="111"/>
                  </a:cubicBezTo>
                  <a:cubicBezTo>
                    <a:pt x="19" y="111"/>
                    <a:pt x="13" y="109"/>
                    <a:pt x="13" y="109"/>
                  </a:cubicBezTo>
                  <a:cubicBezTo>
                    <a:pt x="14" y="108"/>
                    <a:pt x="16" y="108"/>
                    <a:pt x="14" y="107"/>
                  </a:cubicBezTo>
                  <a:cubicBezTo>
                    <a:pt x="13" y="106"/>
                    <a:pt x="13" y="106"/>
                    <a:pt x="12" y="106"/>
                  </a:cubicBezTo>
                  <a:cubicBezTo>
                    <a:pt x="11" y="107"/>
                    <a:pt x="13" y="111"/>
                    <a:pt x="11" y="111"/>
                  </a:cubicBezTo>
                  <a:cubicBezTo>
                    <a:pt x="10" y="111"/>
                    <a:pt x="10" y="111"/>
                    <a:pt x="10" y="111"/>
                  </a:cubicBezTo>
                  <a:cubicBezTo>
                    <a:pt x="10" y="111"/>
                    <a:pt x="10" y="111"/>
                    <a:pt x="10" y="111"/>
                  </a:cubicBezTo>
                  <a:lnTo>
                    <a:pt x="10" y="111"/>
                  </a:lnTo>
                  <a:cubicBezTo>
                    <a:pt x="9" y="111"/>
                    <a:pt x="9" y="111"/>
                    <a:pt x="9" y="111"/>
                  </a:cubicBezTo>
                  <a:lnTo>
                    <a:pt x="9" y="111"/>
                  </a:lnTo>
                  <a:lnTo>
                    <a:pt x="9" y="111"/>
                  </a:lnTo>
                  <a:lnTo>
                    <a:pt x="9" y="111"/>
                  </a:lnTo>
                  <a:cubicBezTo>
                    <a:pt x="10" y="111"/>
                    <a:pt x="10" y="111"/>
                    <a:pt x="10" y="111"/>
                  </a:cubicBezTo>
                  <a:lnTo>
                    <a:pt x="10" y="111"/>
                  </a:lnTo>
                  <a:cubicBezTo>
                    <a:pt x="12" y="111"/>
                    <a:pt x="16" y="112"/>
                    <a:pt x="15" y="113"/>
                  </a:cubicBezTo>
                  <a:lnTo>
                    <a:pt x="9" y="111"/>
                  </a:lnTo>
                  <a:lnTo>
                    <a:pt x="9" y="111"/>
                  </a:lnTo>
                  <a:cubicBezTo>
                    <a:pt x="9" y="112"/>
                    <a:pt x="10" y="116"/>
                    <a:pt x="9" y="118"/>
                  </a:cubicBezTo>
                  <a:cubicBezTo>
                    <a:pt x="11" y="118"/>
                    <a:pt x="11" y="118"/>
                    <a:pt x="12" y="118"/>
                  </a:cubicBezTo>
                  <a:cubicBezTo>
                    <a:pt x="13" y="118"/>
                    <a:pt x="14" y="118"/>
                    <a:pt x="15" y="119"/>
                  </a:cubicBezTo>
                  <a:cubicBezTo>
                    <a:pt x="15" y="120"/>
                    <a:pt x="11" y="120"/>
                    <a:pt x="11" y="120"/>
                  </a:cubicBezTo>
                  <a:cubicBezTo>
                    <a:pt x="11" y="121"/>
                    <a:pt x="15" y="123"/>
                    <a:pt x="16" y="124"/>
                  </a:cubicBezTo>
                  <a:cubicBezTo>
                    <a:pt x="16" y="124"/>
                    <a:pt x="15" y="124"/>
                    <a:pt x="15" y="124"/>
                  </a:cubicBezTo>
                  <a:cubicBezTo>
                    <a:pt x="10" y="124"/>
                    <a:pt x="0" y="127"/>
                    <a:pt x="6" y="127"/>
                  </a:cubicBezTo>
                  <a:cubicBezTo>
                    <a:pt x="7" y="127"/>
                    <a:pt x="6" y="126"/>
                    <a:pt x="5" y="126"/>
                  </a:cubicBezTo>
                  <a:cubicBezTo>
                    <a:pt x="5" y="126"/>
                    <a:pt x="6" y="126"/>
                    <a:pt x="6" y="126"/>
                  </a:cubicBezTo>
                  <a:cubicBezTo>
                    <a:pt x="7" y="126"/>
                    <a:pt x="10" y="127"/>
                    <a:pt x="11" y="127"/>
                  </a:cubicBezTo>
                  <a:cubicBezTo>
                    <a:pt x="11" y="128"/>
                    <a:pt x="11" y="129"/>
                    <a:pt x="11" y="130"/>
                  </a:cubicBezTo>
                  <a:cubicBezTo>
                    <a:pt x="11" y="130"/>
                    <a:pt x="11" y="130"/>
                    <a:pt x="11" y="130"/>
                  </a:cubicBezTo>
                  <a:cubicBezTo>
                    <a:pt x="9" y="130"/>
                    <a:pt x="8" y="130"/>
                    <a:pt x="6" y="130"/>
                  </a:cubicBezTo>
                  <a:cubicBezTo>
                    <a:pt x="5" y="130"/>
                    <a:pt x="4" y="130"/>
                    <a:pt x="4" y="131"/>
                  </a:cubicBezTo>
                  <a:cubicBezTo>
                    <a:pt x="4" y="132"/>
                    <a:pt x="3" y="133"/>
                    <a:pt x="4" y="134"/>
                  </a:cubicBezTo>
                  <a:cubicBezTo>
                    <a:pt x="5" y="135"/>
                    <a:pt x="7" y="134"/>
                    <a:pt x="7" y="136"/>
                  </a:cubicBezTo>
                  <a:cubicBezTo>
                    <a:pt x="7" y="137"/>
                    <a:pt x="8" y="138"/>
                    <a:pt x="5" y="138"/>
                  </a:cubicBezTo>
                  <a:cubicBezTo>
                    <a:pt x="5" y="138"/>
                    <a:pt x="3" y="137"/>
                    <a:pt x="2" y="137"/>
                  </a:cubicBezTo>
                  <a:lnTo>
                    <a:pt x="2" y="137"/>
                  </a:lnTo>
                  <a:cubicBezTo>
                    <a:pt x="1" y="138"/>
                    <a:pt x="11" y="142"/>
                    <a:pt x="7" y="143"/>
                  </a:cubicBezTo>
                  <a:cubicBezTo>
                    <a:pt x="5" y="143"/>
                    <a:pt x="3" y="143"/>
                    <a:pt x="2" y="145"/>
                  </a:cubicBezTo>
                  <a:cubicBezTo>
                    <a:pt x="2" y="146"/>
                    <a:pt x="3" y="147"/>
                    <a:pt x="4" y="148"/>
                  </a:cubicBezTo>
                  <a:cubicBezTo>
                    <a:pt x="3" y="148"/>
                    <a:pt x="7" y="144"/>
                    <a:pt x="8" y="144"/>
                  </a:cubicBezTo>
                  <a:cubicBezTo>
                    <a:pt x="9" y="144"/>
                    <a:pt x="9" y="145"/>
                    <a:pt x="9" y="145"/>
                  </a:cubicBezTo>
                  <a:cubicBezTo>
                    <a:pt x="8" y="147"/>
                    <a:pt x="7" y="148"/>
                    <a:pt x="8" y="149"/>
                  </a:cubicBezTo>
                  <a:cubicBezTo>
                    <a:pt x="8" y="150"/>
                    <a:pt x="8" y="151"/>
                    <a:pt x="8" y="152"/>
                  </a:cubicBezTo>
                  <a:lnTo>
                    <a:pt x="9" y="152"/>
                  </a:lnTo>
                  <a:cubicBezTo>
                    <a:pt x="10" y="153"/>
                    <a:pt x="5" y="153"/>
                    <a:pt x="4" y="153"/>
                  </a:cubicBezTo>
                  <a:cubicBezTo>
                    <a:pt x="2" y="154"/>
                    <a:pt x="5" y="154"/>
                    <a:pt x="5" y="154"/>
                  </a:cubicBezTo>
                  <a:cubicBezTo>
                    <a:pt x="6" y="154"/>
                    <a:pt x="9" y="154"/>
                    <a:pt x="8" y="156"/>
                  </a:cubicBezTo>
                  <a:cubicBezTo>
                    <a:pt x="8" y="157"/>
                    <a:pt x="6" y="157"/>
                    <a:pt x="5" y="157"/>
                  </a:cubicBezTo>
                  <a:lnTo>
                    <a:pt x="5" y="157"/>
                  </a:lnTo>
                  <a:cubicBezTo>
                    <a:pt x="5" y="157"/>
                    <a:pt x="5" y="157"/>
                    <a:pt x="5" y="157"/>
                  </a:cubicBezTo>
                  <a:cubicBezTo>
                    <a:pt x="4" y="157"/>
                    <a:pt x="4" y="157"/>
                    <a:pt x="4" y="157"/>
                  </a:cubicBezTo>
                  <a:cubicBezTo>
                    <a:pt x="4" y="157"/>
                    <a:pt x="5" y="157"/>
                    <a:pt x="5" y="157"/>
                  </a:cubicBezTo>
                  <a:lnTo>
                    <a:pt x="5" y="157"/>
                  </a:lnTo>
                  <a:cubicBezTo>
                    <a:pt x="7" y="157"/>
                    <a:pt x="10" y="159"/>
                    <a:pt x="10" y="159"/>
                  </a:cubicBezTo>
                  <a:cubicBezTo>
                    <a:pt x="11" y="160"/>
                    <a:pt x="11" y="161"/>
                    <a:pt x="11" y="161"/>
                  </a:cubicBezTo>
                  <a:cubicBezTo>
                    <a:pt x="11" y="162"/>
                    <a:pt x="10" y="162"/>
                    <a:pt x="9" y="163"/>
                  </a:cubicBezTo>
                  <a:cubicBezTo>
                    <a:pt x="9" y="164"/>
                    <a:pt x="10" y="166"/>
                    <a:pt x="11" y="166"/>
                  </a:cubicBezTo>
                  <a:cubicBezTo>
                    <a:pt x="11" y="166"/>
                    <a:pt x="11" y="166"/>
                    <a:pt x="11" y="166"/>
                  </a:cubicBezTo>
                  <a:cubicBezTo>
                    <a:pt x="12" y="165"/>
                    <a:pt x="13" y="165"/>
                    <a:pt x="13" y="165"/>
                  </a:cubicBezTo>
                  <a:cubicBezTo>
                    <a:pt x="14" y="165"/>
                    <a:pt x="14" y="165"/>
                    <a:pt x="14" y="166"/>
                  </a:cubicBezTo>
                  <a:cubicBezTo>
                    <a:pt x="14" y="166"/>
                    <a:pt x="15" y="168"/>
                    <a:pt x="15" y="168"/>
                  </a:cubicBezTo>
                  <a:cubicBezTo>
                    <a:pt x="14" y="168"/>
                    <a:pt x="9" y="168"/>
                    <a:pt x="9" y="169"/>
                  </a:cubicBezTo>
                  <a:cubicBezTo>
                    <a:pt x="9" y="171"/>
                    <a:pt x="12" y="170"/>
                    <a:pt x="11" y="172"/>
                  </a:cubicBezTo>
                  <a:cubicBezTo>
                    <a:pt x="11" y="175"/>
                    <a:pt x="13" y="175"/>
                    <a:pt x="16" y="175"/>
                  </a:cubicBezTo>
                  <a:cubicBezTo>
                    <a:pt x="18" y="175"/>
                    <a:pt x="17" y="175"/>
                    <a:pt x="17" y="176"/>
                  </a:cubicBezTo>
                  <a:cubicBezTo>
                    <a:pt x="17" y="177"/>
                    <a:pt x="18" y="177"/>
                    <a:pt x="18" y="177"/>
                  </a:cubicBezTo>
                  <a:cubicBezTo>
                    <a:pt x="19" y="177"/>
                    <a:pt x="20" y="177"/>
                    <a:pt x="21" y="177"/>
                  </a:cubicBezTo>
                  <a:cubicBezTo>
                    <a:pt x="22" y="177"/>
                    <a:pt x="23" y="177"/>
                    <a:pt x="21" y="179"/>
                  </a:cubicBezTo>
                  <a:cubicBezTo>
                    <a:pt x="20" y="180"/>
                    <a:pt x="16" y="184"/>
                    <a:pt x="17" y="184"/>
                  </a:cubicBezTo>
                  <a:cubicBezTo>
                    <a:pt x="18" y="184"/>
                    <a:pt x="18" y="184"/>
                    <a:pt x="18" y="183"/>
                  </a:cubicBezTo>
                  <a:cubicBezTo>
                    <a:pt x="19" y="183"/>
                    <a:pt x="20" y="182"/>
                    <a:pt x="21" y="182"/>
                  </a:cubicBezTo>
                  <a:cubicBezTo>
                    <a:pt x="22" y="182"/>
                    <a:pt x="22" y="183"/>
                    <a:pt x="22" y="183"/>
                  </a:cubicBezTo>
                  <a:cubicBezTo>
                    <a:pt x="23" y="183"/>
                    <a:pt x="20" y="185"/>
                    <a:pt x="20" y="186"/>
                  </a:cubicBezTo>
                  <a:cubicBezTo>
                    <a:pt x="19" y="187"/>
                    <a:pt x="20" y="187"/>
                    <a:pt x="20" y="188"/>
                  </a:cubicBezTo>
                  <a:lnTo>
                    <a:pt x="24" y="185"/>
                  </a:lnTo>
                  <a:cubicBezTo>
                    <a:pt x="24" y="184"/>
                    <a:pt x="24" y="183"/>
                    <a:pt x="25" y="182"/>
                  </a:cubicBezTo>
                  <a:cubicBezTo>
                    <a:pt x="25" y="182"/>
                    <a:pt x="26" y="182"/>
                    <a:pt x="26" y="182"/>
                  </a:cubicBezTo>
                  <a:cubicBezTo>
                    <a:pt x="27" y="182"/>
                    <a:pt x="27" y="183"/>
                    <a:pt x="27" y="183"/>
                  </a:cubicBezTo>
                  <a:cubicBezTo>
                    <a:pt x="29" y="184"/>
                    <a:pt x="26" y="185"/>
                    <a:pt x="26" y="188"/>
                  </a:cubicBezTo>
                  <a:cubicBezTo>
                    <a:pt x="26" y="188"/>
                    <a:pt x="26" y="190"/>
                    <a:pt x="27" y="190"/>
                  </a:cubicBezTo>
                  <a:cubicBezTo>
                    <a:pt x="27" y="190"/>
                    <a:pt x="27" y="190"/>
                    <a:pt x="27" y="190"/>
                  </a:cubicBezTo>
                  <a:cubicBezTo>
                    <a:pt x="28" y="190"/>
                    <a:pt x="29" y="188"/>
                    <a:pt x="29" y="188"/>
                  </a:cubicBezTo>
                  <a:cubicBezTo>
                    <a:pt x="29" y="188"/>
                    <a:pt x="30" y="188"/>
                    <a:pt x="30" y="188"/>
                  </a:cubicBezTo>
                  <a:cubicBezTo>
                    <a:pt x="30" y="189"/>
                    <a:pt x="31" y="190"/>
                    <a:pt x="31" y="190"/>
                  </a:cubicBezTo>
                  <a:cubicBezTo>
                    <a:pt x="31" y="190"/>
                    <a:pt x="31" y="190"/>
                    <a:pt x="32" y="189"/>
                  </a:cubicBezTo>
                  <a:cubicBezTo>
                    <a:pt x="32" y="189"/>
                    <a:pt x="32" y="189"/>
                    <a:pt x="32" y="189"/>
                  </a:cubicBezTo>
                  <a:cubicBezTo>
                    <a:pt x="35" y="189"/>
                    <a:pt x="37" y="192"/>
                    <a:pt x="38" y="193"/>
                  </a:cubicBezTo>
                  <a:cubicBezTo>
                    <a:pt x="39" y="194"/>
                    <a:pt x="38" y="195"/>
                    <a:pt x="37" y="196"/>
                  </a:cubicBezTo>
                  <a:cubicBezTo>
                    <a:pt x="36" y="198"/>
                    <a:pt x="38" y="199"/>
                    <a:pt x="39" y="199"/>
                  </a:cubicBezTo>
                  <a:cubicBezTo>
                    <a:pt x="39" y="200"/>
                    <a:pt x="39" y="201"/>
                    <a:pt x="40" y="201"/>
                  </a:cubicBezTo>
                  <a:cubicBezTo>
                    <a:pt x="40" y="201"/>
                    <a:pt x="41" y="201"/>
                    <a:pt x="41" y="200"/>
                  </a:cubicBezTo>
                  <a:cubicBezTo>
                    <a:pt x="42" y="200"/>
                    <a:pt x="42" y="199"/>
                    <a:pt x="42" y="199"/>
                  </a:cubicBezTo>
                  <a:cubicBezTo>
                    <a:pt x="43" y="199"/>
                    <a:pt x="43" y="200"/>
                    <a:pt x="44" y="200"/>
                  </a:cubicBezTo>
                  <a:cubicBezTo>
                    <a:pt x="44" y="200"/>
                    <a:pt x="44" y="200"/>
                    <a:pt x="44" y="200"/>
                  </a:cubicBezTo>
                  <a:cubicBezTo>
                    <a:pt x="44" y="200"/>
                    <a:pt x="45" y="200"/>
                    <a:pt x="45" y="200"/>
                  </a:cubicBezTo>
                  <a:cubicBezTo>
                    <a:pt x="45" y="200"/>
                    <a:pt x="45" y="200"/>
                    <a:pt x="46" y="200"/>
                  </a:cubicBezTo>
                  <a:cubicBezTo>
                    <a:pt x="47" y="200"/>
                    <a:pt x="47" y="201"/>
                    <a:pt x="48" y="202"/>
                  </a:cubicBezTo>
                  <a:cubicBezTo>
                    <a:pt x="48" y="202"/>
                    <a:pt x="48" y="202"/>
                    <a:pt x="48" y="202"/>
                  </a:cubicBezTo>
                  <a:cubicBezTo>
                    <a:pt x="50" y="202"/>
                    <a:pt x="56" y="197"/>
                    <a:pt x="56" y="195"/>
                  </a:cubicBezTo>
                  <a:lnTo>
                    <a:pt x="56" y="195"/>
                  </a:lnTo>
                  <a:cubicBezTo>
                    <a:pt x="56" y="195"/>
                    <a:pt x="56" y="195"/>
                    <a:pt x="56" y="195"/>
                  </a:cubicBezTo>
                  <a:cubicBezTo>
                    <a:pt x="55" y="195"/>
                    <a:pt x="54" y="195"/>
                    <a:pt x="54" y="195"/>
                  </a:cubicBezTo>
                  <a:cubicBezTo>
                    <a:pt x="54" y="194"/>
                    <a:pt x="53" y="193"/>
                    <a:pt x="54" y="192"/>
                  </a:cubicBezTo>
                  <a:cubicBezTo>
                    <a:pt x="53" y="189"/>
                    <a:pt x="53" y="188"/>
                    <a:pt x="51" y="188"/>
                  </a:cubicBezTo>
                  <a:cubicBezTo>
                    <a:pt x="51" y="188"/>
                    <a:pt x="51" y="188"/>
                    <a:pt x="51" y="188"/>
                  </a:cubicBezTo>
                  <a:cubicBezTo>
                    <a:pt x="50" y="188"/>
                    <a:pt x="48" y="191"/>
                    <a:pt x="47" y="191"/>
                  </a:cubicBezTo>
                  <a:cubicBezTo>
                    <a:pt x="47" y="191"/>
                    <a:pt x="47" y="191"/>
                    <a:pt x="46" y="191"/>
                  </a:cubicBezTo>
                  <a:cubicBezTo>
                    <a:pt x="45" y="191"/>
                    <a:pt x="45" y="190"/>
                    <a:pt x="46" y="188"/>
                  </a:cubicBezTo>
                  <a:cubicBezTo>
                    <a:pt x="46" y="187"/>
                    <a:pt x="46" y="187"/>
                    <a:pt x="46" y="186"/>
                  </a:cubicBezTo>
                  <a:cubicBezTo>
                    <a:pt x="45" y="186"/>
                    <a:pt x="45" y="186"/>
                    <a:pt x="45" y="186"/>
                  </a:cubicBezTo>
                  <a:cubicBezTo>
                    <a:pt x="45" y="186"/>
                    <a:pt x="45" y="186"/>
                    <a:pt x="44" y="188"/>
                  </a:cubicBezTo>
                  <a:cubicBezTo>
                    <a:pt x="43" y="188"/>
                    <a:pt x="43" y="188"/>
                    <a:pt x="42" y="188"/>
                  </a:cubicBezTo>
                  <a:cubicBezTo>
                    <a:pt x="42" y="188"/>
                    <a:pt x="41" y="188"/>
                    <a:pt x="41" y="188"/>
                  </a:cubicBezTo>
                  <a:cubicBezTo>
                    <a:pt x="42" y="185"/>
                    <a:pt x="46" y="183"/>
                    <a:pt x="45" y="182"/>
                  </a:cubicBezTo>
                  <a:cubicBezTo>
                    <a:pt x="44" y="182"/>
                    <a:pt x="44" y="182"/>
                    <a:pt x="44" y="182"/>
                  </a:cubicBezTo>
                  <a:cubicBezTo>
                    <a:pt x="42" y="182"/>
                    <a:pt x="41" y="183"/>
                    <a:pt x="40" y="183"/>
                  </a:cubicBezTo>
                  <a:cubicBezTo>
                    <a:pt x="39" y="183"/>
                    <a:pt x="39" y="183"/>
                    <a:pt x="39" y="182"/>
                  </a:cubicBezTo>
                  <a:cubicBezTo>
                    <a:pt x="39" y="182"/>
                    <a:pt x="33" y="182"/>
                    <a:pt x="33" y="182"/>
                  </a:cubicBezTo>
                  <a:cubicBezTo>
                    <a:pt x="34" y="181"/>
                    <a:pt x="37" y="180"/>
                    <a:pt x="39" y="179"/>
                  </a:cubicBezTo>
                  <a:lnTo>
                    <a:pt x="39" y="179"/>
                  </a:lnTo>
                  <a:cubicBezTo>
                    <a:pt x="39" y="179"/>
                    <a:pt x="38" y="179"/>
                    <a:pt x="38" y="179"/>
                  </a:cubicBezTo>
                  <a:cubicBezTo>
                    <a:pt x="37" y="179"/>
                    <a:pt x="34" y="177"/>
                    <a:pt x="33" y="177"/>
                  </a:cubicBezTo>
                  <a:cubicBezTo>
                    <a:pt x="33" y="177"/>
                    <a:pt x="32" y="177"/>
                    <a:pt x="32" y="177"/>
                  </a:cubicBezTo>
                  <a:cubicBezTo>
                    <a:pt x="31" y="177"/>
                    <a:pt x="32" y="177"/>
                    <a:pt x="32" y="175"/>
                  </a:cubicBezTo>
                  <a:cubicBezTo>
                    <a:pt x="33" y="174"/>
                    <a:pt x="33" y="174"/>
                    <a:pt x="33" y="174"/>
                  </a:cubicBezTo>
                  <a:lnTo>
                    <a:pt x="33" y="174"/>
                  </a:lnTo>
                  <a:cubicBezTo>
                    <a:pt x="32" y="174"/>
                    <a:pt x="32" y="174"/>
                    <a:pt x="31" y="174"/>
                  </a:cubicBezTo>
                  <a:cubicBezTo>
                    <a:pt x="31" y="174"/>
                    <a:pt x="31" y="174"/>
                    <a:pt x="31" y="174"/>
                  </a:cubicBezTo>
                  <a:cubicBezTo>
                    <a:pt x="31" y="173"/>
                    <a:pt x="30" y="173"/>
                    <a:pt x="31" y="172"/>
                  </a:cubicBezTo>
                  <a:cubicBezTo>
                    <a:pt x="31" y="171"/>
                    <a:pt x="31" y="171"/>
                    <a:pt x="31" y="170"/>
                  </a:cubicBezTo>
                  <a:cubicBezTo>
                    <a:pt x="30" y="170"/>
                    <a:pt x="28" y="171"/>
                    <a:pt x="27" y="172"/>
                  </a:cubicBezTo>
                  <a:cubicBezTo>
                    <a:pt x="27" y="173"/>
                    <a:pt x="25" y="174"/>
                    <a:pt x="25" y="174"/>
                  </a:cubicBezTo>
                  <a:cubicBezTo>
                    <a:pt x="25" y="174"/>
                    <a:pt x="25" y="174"/>
                    <a:pt x="25" y="174"/>
                  </a:cubicBezTo>
                  <a:cubicBezTo>
                    <a:pt x="25" y="172"/>
                    <a:pt x="27" y="171"/>
                    <a:pt x="27" y="169"/>
                  </a:cubicBezTo>
                  <a:cubicBezTo>
                    <a:pt x="27" y="168"/>
                    <a:pt x="26" y="168"/>
                    <a:pt x="25" y="168"/>
                  </a:cubicBezTo>
                  <a:cubicBezTo>
                    <a:pt x="25" y="168"/>
                    <a:pt x="24" y="167"/>
                    <a:pt x="25" y="166"/>
                  </a:cubicBezTo>
                  <a:cubicBezTo>
                    <a:pt x="25" y="165"/>
                    <a:pt x="25" y="165"/>
                    <a:pt x="25" y="164"/>
                  </a:cubicBezTo>
                  <a:cubicBezTo>
                    <a:pt x="25" y="164"/>
                    <a:pt x="25" y="164"/>
                    <a:pt x="25" y="164"/>
                  </a:cubicBezTo>
                  <a:cubicBezTo>
                    <a:pt x="24" y="164"/>
                    <a:pt x="23" y="164"/>
                    <a:pt x="23" y="164"/>
                  </a:cubicBezTo>
                  <a:cubicBezTo>
                    <a:pt x="23" y="164"/>
                    <a:pt x="23" y="164"/>
                    <a:pt x="23" y="164"/>
                  </a:cubicBezTo>
                  <a:cubicBezTo>
                    <a:pt x="22" y="163"/>
                    <a:pt x="23" y="162"/>
                    <a:pt x="23" y="161"/>
                  </a:cubicBezTo>
                  <a:cubicBezTo>
                    <a:pt x="23" y="160"/>
                    <a:pt x="22" y="158"/>
                    <a:pt x="18" y="157"/>
                  </a:cubicBezTo>
                  <a:cubicBezTo>
                    <a:pt x="17" y="157"/>
                    <a:pt x="17" y="157"/>
                    <a:pt x="19" y="156"/>
                  </a:cubicBezTo>
                  <a:cubicBezTo>
                    <a:pt x="22" y="156"/>
                    <a:pt x="22" y="154"/>
                    <a:pt x="21" y="154"/>
                  </a:cubicBezTo>
                  <a:cubicBezTo>
                    <a:pt x="21" y="154"/>
                    <a:pt x="21" y="153"/>
                    <a:pt x="20" y="152"/>
                  </a:cubicBezTo>
                  <a:cubicBezTo>
                    <a:pt x="19" y="151"/>
                    <a:pt x="18" y="151"/>
                    <a:pt x="18" y="150"/>
                  </a:cubicBezTo>
                  <a:cubicBezTo>
                    <a:pt x="22" y="149"/>
                    <a:pt x="20" y="147"/>
                    <a:pt x="19" y="147"/>
                  </a:cubicBezTo>
                  <a:cubicBezTo>
                    <a:pt x="19" y="146"/>
                    <a:pt x="14" y="146"/>
                    <a:pt x="15" y="145"/>
                  </a:cubicBezTo>
                  <a:cubicBezTo>
                    <a:pt x="18" y="144"/>
                    <a:pt x="19" y="143"/>
                    <a:pt x="19" y="142"/>
                  </a:cubicBezTo>
                  <a:cubicBezTo>
                    <a:pt x="19" y="140"/>
                    <a:pt x="20" y="138"/>
                    <a:pt x="19" y="135"/>
                  </a:cubicBezTo>
                  <a:cubicBezTo>
                    <a:pt x="19" y="134"/>
                    <a:pt x="19" y="133"/>
                    <a:pt x="18" y="133"/>
                  </a:cubicBezTo>
                  <a:cubicBezTo>
                    <a:pt x="18" y="133"/>
                    <a:pt x="17" y="132"/>
                    <a:pt x="17" y="131"/>
                  </a:cubicBezTo>
                  <a:cubicBezTo>
                    <a:pt x="17" y="131"/>
                    <a:pt x="20" y="130"/>
                    <a:pt x="21" y="130"/>
                  </a:cubicBezTo>
                  <a:cubicBezTo>
                    <a:pt x="22" y="130"/>
                    <a:pt x="23" y="129"/>
                    <a:pt x="24" y="128"/>
                  </a:cubicBezTo>
                  <a:cubicBezTo>
                    <a:pt x="24" y="127"/>
                    <a:pt x="24" y="127"/>
                    <a:pt x="21" y="126"/>
                  </a:cubicBezTo>
                  <a:lnTo>
                    <a:pt x="21" y="126"/>
                  </a:lnTo>
                  <a:cubicBezTo>
                    <a:pt x="21" y="126"/>
                    <a:pt x="22" y="126"/>
                    <a:pt x="22" y="126"/>
                  </a:cubicBezTo>
                  <a:cubicBezTo>
                    <a:pt x="22" y="126"/>
                    <a:pt x="20" y="123"/>
                    <a:pt x="19" y="122"/>
                  </a:cubicBezTo>
                  <a:cubicBezTo>
                    <a:pt x="19" y="122"/>
                    <a:pt x="24" y="122"/>
                    <a:pt x="24" y="121"/>
                  </a:cubicBezTo>
                  <a:cubicBezTo>
                    <a:pt x="25" y="120"/>
                    <a:pt x="25" y="120"/>
                    <a:pt x="25" y="119"/>
                  </a:cubicBezTo>
                  <a:cubicBezTo>
                    <a:pt x="25" y="118"/>
                    <a:pt x="22" y="117"/>
                    <a:pt x="20" y="116"/>
                  </a:cubicBezTo>
                  <a:cubicBezTo>
                    <a:pt x="21" y="116"/>
                    <a:pt x="21" y="115"/>
                    <a:pt x="21" y="115"/>
                  </a:cubicBezTo>
                  <a:lnTo>
                    <a:pt x="23" y="115"/>
                  </a:lnTo>
                  <a:cubicBezTo>
                    <a:pt x="24" y="115"/>
                    <a:pt x="24" y="114"/>
                    <a:pt x="24" y="114"/>
                  </a:cubicBezTo>
                  <a:cubicBezTo>
                    <a:pt x="24" y="114"/>
                    <a:pt x="24" y="114"/>
                    <a:pt x="24" y="114"/>
                  </a:cubicBezTo>
                  <a:cubicBezTo>
                    <a:pt x="25" y="114"/>
                    <a:pt x="26" y="114"/>
                    <a:pt x="26" y="114"/>
                  </a:cubicBezTo>
                  <a:cubicBezTo>
                    <a:pt x="26" y="113"/>
                    <a:pt x="27" y="113"/>
                    <a:pt x="27" y="113"/>
                  </a:cubicBezTo>
                  <a:cubicBezTo>
                    <a:pt x="27" y="111"/>
                    <a:pt x="25" y="109"/>
                    <a:pt x="25" y="107"/>
                  </a:cubicBezTo>
                  <a:cubicBezTo>
                    <a:pt x="24" y="106"/>
                    <a:pt x="24" y="105"/>
                    <a:pt x="24" y="105"/>
                  </a:cubicBezTo>
                  <a:lnTo>
                    <a:pt x="24" y="105"/>
                  </a:lnTo>
                  <a:cubicBezTo>
                    <a:pt x="25" y="105"/>
                    <a:pt x="26" y="106"/>
                    <a:pt x="28" y="107"/>
                  </a:cubicBezTo>
                  <a:lnTo>
                    <a:pt x="28" y="107"/>
                  </a:lnTo>
                  <a:cubicBezTo>
                    <a:pt x="27" y="106"/>
                    <a:pt x="29" y="106"/>
                    <a:pt x="27" y="105"/>
                  </a:cubicBezTo>
                  <a:cubicBezTo>
                    <a:pt x="27" y="105"/>
                    <a:pt x="25" y="104"/>
                    <a:pt x="25" y="103"/>
                  </a:cubicBezTo>
                  <a:lnTo>
                    <a:pt x="25" y="103"/>
                  </a:lnTo>
                  <a:cubicBezTo>
                    <a:pt x="25" y="103"/>
                    <a:pt x="28" y="104"/>
                    <a:pt x="29" y="104"/>
                  </a:cubicBezTo>
                  <a:cubicBezTo>
                    <a:pt x="29" y="103"/>
                    <a:pt x="27" y="101"/>
                    <a:pt x="27" y="99"/>
                  </a:cubicBezTo>
                  <a:cubicBezTo>
                    <a:pt x="27" y="99"/>
                    <a:pt x="27" y="99"/>
                    <a:pt x="27" y="99"/>
                  </a:cubicBezTo>
                  <a:cubicBezTo>
                    <a:pt x="28" y="99"/>
                    <a:pt x="28" y="101"/>
                    <a:pt x="29" y="101"/>
                  </a:cubicBezTo>
                  <a:cubicBezTo>
                    <a:pt x="30" y="102"/>
                    <a:pt x="32" y="103"/>
                    <a:pt x="33" y="103"/>
                  </a:cubicBezTo>
                  <a:cubicBezTo>
                    <a:pt x="33" y="103"/>
                    <a:pt x="33" y="103"/>
                    <a:pt x="33" y="103"/>
                  </a:cubicBezTo>
                  <a:cubicBezTo>
                    <a:pt x="33" y="101"/>
                    <a:pt x="32" y="99"/>
                    <a:pt x="29" y="97"/>
                  </a:cubicBezTo>
                  <a:lnTo>
                    <a:pt x="29" y="97"/>
                  </a:lnTo>
                  <a:cubicBezTo>
                    <a:pt x="30" y="98"/>
                    <a:pt x="31" y="98"/>
                    <a:pt x="32" y="98"/>
                  </a:cubicBezTo>
                  <a:cubicBezTo>
                    <a:pt x="35" y="98"/>
                    <a:pt x="35" y="93"/>
                    <a:pt x="37" y="93"/>
                  </a:cubicBezTo>
                  <a:cubicBezTo>
                    <a:pt x="38" y="93"/>
                    <a:pt x="38" y="93"/>
                    <a:pt x="39" y="93"/>
                  </a:cubicBezTo>
                  <a:cubicBezTo>
                    <a:pt x="39" y="93"/>
                    <a:pt x="39" y="93"/>
                    <a:pt x="40" y="93"/>
                  </a:cubicBezTo>
                  <a:cubicBezTo>
                    <a:pt x="42" y="93"/>
                    <a:pt x="40" y="91"/>
                    <a:pt x="40" y="89"/>
                  </a:cubicBezTo>
                  <a:cubicBezTo>
                    <a:pt x="40" y="87"/>
                    <a:pt x="42" y="86"/>
                    <a:pt x="43" y="85"/>
                  </a:cubicBezTo>
                  <a:cubicBezTo>
                    <a:pt x="44" y="85"/>
                    <a:pt x="43" y="82"/>
                    <a:pt x="45" y="80"/>
                  </a:cubicBezTo>
                  <a:cubicBezTo>
                    <a:pt x="45" y="80"/>
                    <a:pt x="45" y="80"/>
                    <a:pt x="45" y="80"/>
                  </a:cubicBezTo>
                  <a:cubicBezTo>
                    <a:pt x="46" y="80"/>
                    <a:pt x="46" y="80"/>
                    <a:pt x="47" y="80"/>
                  </a:cubicBezTo>
                  <a:cubicBezTo>
                    <a:pt x="47" y="80"/>
                    <a:pt x="48" y="80"/>
                    <a:pt x="48" y="79"/>
                  </a:cubicBezTo>
                  <a:cubicBezTo>
                    <a:pt x="49" y="79"/>
                    <a:pt x="49" y="78"/>
                    <a:pt x="49" y="78"/>
                  </a:cubicBezTo>
                  <a:cubicBezTo>
                    <a:pt x="49" y="77"/>
                    <a:pt x="47" y="76"/>
                    <a:pt x="48" y="75"/>
                  </a:cubicBezTo>
                  <a:cubicBezTo>
                    <a:pt x="48" y="75"/>
                    <a:pt x="48" y="75"/>
                    <a:pt x="49" y="75"/>
                  </a:cubicBezTo>
                  <a:cubicBezTo>
                    <a:pt x="50" y="75"/>
                    <a:pt x="52" y="78"/>
                    <a:pt x="53" y="78"/>
                  </a:cubicBezTo>
                  <a:cubicBezTo>
                    <a:pt x="51" y="76"/>
                    <a:pt x="60" y="70"/>
                    <a:pt x="61" y="69"/>
                  </a:cubicBezTo>
                  <a:cubicBezTo>
                    <a:pt x="62" y="68"/>
                    <a:pt x="63" y="68"/>
                    <a:pt x="63" y="68"/>
                  </a:cubicBezTo>
                  <a:cubicBezTo>
                    <a:pt x="64" y="68"/>
                    <a:pt x="65" y="68"/>
                    <a:pt x="66" y="68"/>
                  </a:cubicBezTo>
                  <a:cubicBezTo>
                    <a:pt x="66" y="66"/>
                    <a:pt x="67" y="65"/>
                    <a:pt x="67" y="64"/>
                  </a:cubicBezTo>
                  <a:cubicBezTo>
                    <a:pt x="67" y="63"/>
                    <a:pt x="66" y="59"/>
                    <a:pt x="66" y="58"/>
                  </a:cubicBezTo>
                  <a:lnTo>
                    <a:pt x="66" y="58"/>
                  </a:lnTo>
                  <a:cubicBezTo>
                    <a:pt x="66" y="58"/>
                    <a:pt x="66" y="58"/>
                    <a:pt x="66" y="58"/>
                  </a:cubicBezTo>
                  <a:cubicBezTo>
                    <a:pt x="67" y="58"/>
                    <a:pt x="68" y="61"/>
                    <a:pt x="69" y="61"/>
                  </a:cubicBezTo>
                  <a:cubicBezTo>
                    <a:pt x="70" y="61"/>
                    <a:pt x="70" y="61"/>
                    <a:pt x="70" y="60"/>
                  </a:cubicBezTo>
                  <a:cubicBezTo>
                    <a:pt x="70" y="60"/>
                    <a:pt x="69" y="57"/>
                    <a:pt x="70" y="57"/>
                  </a:cubicBezTo>
                  <a:lnTo>
                    <a:pt x="70" y="57"/>
                  </a:lnTo>
                  <a:cubicBezTo>
                    <a:pt x="70" y="57"/>
                    <a:pt x="70" y="57"/>
                    <a:pt x="70" y="58"/>
                  </a:cubicBezTo>
                  <a:cubicBezTo>
                    <a:pt x="70" y="58"/>
                    <a:pt x="72" y="61"/>
                    <a:pt x="72" y="61"/>
                  </a:cubicBezTo>
                  <a:cubicBezTo>
                    <a:pt x="73" y="61"/>
                    <a:pt x="73" y="61"/>
                    <a:pt x="73" y="61"/>
                  </a:cubicBezTo>
                  <a:cubicBezTo>
                    <a:pt x="73" y="60"/>
                    <a:pt x="74" y="58"/>
                    <a:pt x="73" y="55"/>
                  </a:cubicBezTo>
                  <a:cubicBezTo>
                    <a:pt x="73" y="55"/>
                    <a:pt x="73" y="55"/>
                    <a:pt x="73" y="55"/>
                  </a:cubicBezTo>
                  <a:cubicBezTo>
                    <a:pt x="73" y="55"/>
                    <a:pt x="75" y="57"/>
                    <a:pt x="76" y="58"/>
                  </a:cubicBezTo>
                  <a:cubicBezTo>
                    <a:pt x="76" y="58"/>
                    <a:pt x="78" y="58"/>
                    <a:pt x="79" y="58"/>
                  </a:cubicBezTo>
                  <a:cubicBezTo>
                    <a:pt x="79" y="58"/>
                    <a:pt x="80" y="58"/>
                    <a:pt x="80" y="58"/>
                  </a:cubicBezTo>
                  <a:cubicBezTo>
                    <a:pt x="79" y="56"/>
                    <a:pt x="77" y="53"/>
                    <a:pt x="78" y="52"/>
                  </a:cubicBezTo>
                  <a:cubicBezTo>
                    <a:pt x="78" y="52"/>
                    <a:pt x="79" y="52"/>
                    <a:pt x="79" y="52"/>
                  </a:cubicBezTo>
                  <a:cubicBezTo>
                    <a:pt x="80" y="52"/>
                    <a:pt x="80" y="52"/>
                    <a:pt x="80" y="51"/>
                  </a:cubicBezTo>
                  <a:cubicBezTo>
                    <a:pt x="81" y="51"/>
                    <a:pt x="80" y="50"/>
                    <a:pt x="82" y="49"/>
                  </a:cubicBezTo>
                  <a:cubicBezTo>
                    <a:pt x="82" y="49"/>
                    <a:pt x="82" y="49"/>
                    <a:pt x="83" y="49"/>
                  </a:cubicBezTo>
                  <a:cubicBezTo>
                    <a:pt x="83" y="49"/>
                    <a:pt x="85" y="50"/>
                    <a:pt x="86" y="50"/>
                  </a:cubicBezTo>
                  <a:cubicBezTo>
                    <a:pt x="86" y="50"/>
                    <a:pt x="86" y="50"/>
                    <a:pt x="87" y="50"/>
                  </a:cubicBezTo>
                  <a:cubicBezTo>
                    <a:pt x="87" y="50"/>
                    <a:pt x="88" y="49"/>
                    <a:pt x="87" y="46"/>
                  </a:cubicBezTo>
                  <a:lnTo>
                    <a:pt x="87" y="46"/>
                  </a:lnTo>
                  <a:cubicBezTo>
                    <a:pt x="87" y="46"/>
                    <a:pt x="90" y="48"/>
                    <a:pt x="91" y="48"/>
                  </a:cubicBezTo>
                  <a:cubicBezTo>
                    <a:pt x="91" y="48"/>
                    <a:pt x="91" y="48"/>
                    <a:pt x="91" y="48"/>
                  </a:cubicBezTo>
                  <a:cubicBezTo>
                    <a:pt x="90" y="47"/>
                    <a:pt x="87" y="44"/>
                    <a:pt x="88" y="44"/>
                  </a:cubicBezTo>
                  <a:lnTo>
                    <a:pt x="88" y="44"/>
                  </a:lnTo>
                  <a:cubicBezTo>
                    <a:pt x="89" y="44"/>
                    <a:pt x="90" y="44"/>
                    <a:pt x="91" y="44"/>
                  </a:cubicBezTo>
                  <a:cubicBezTo>
                    <a:pt x="92" y="45"/>
                    <a:pt x="92" y="45"/>
                    <a:pt x="93" y="45"/>
                  </a:cubicBezTo>
                  <a:cubicBezTo>
                    <a:pt x="94" y="45"/>
                    <a:pt x="96" y="44"/>
                    <a:pt x="95" y="41"/>
                  </a:cubicBezTo>
                  <a:lnTo>
                    <a:pt x="95" y="41"/>
                  </a:lnTo>
                  <a:cubicBezTo>
                    <a:pt x="96" y="43"/>
                    <a:pt x="99" y="44"/>
                    <a:pt x="100" y="44"/>
                  </a:cubicBezTo>
                  <a:cubicBezTo>
                    <a:pt x="99" y="42"/>
                    <a:pt x="100" y="42"/>
                    <a:pt x="101" y="42"/>
                  </a:cubicBezTo>
                  <a:cubicBezTo>
                    <a:pt x="101" y="41"/>
                    <a:pt x="101" y="42"/>
                    <a:pt x="101" y="40"/>
                  </a:cubicBezTo>
                  <a:cubicBezTo>
                    <a:pt x="101" y="39"/>
                    <a:pt x="101" y="39"/>
                    <a:pt x="102" y="39"/>
                  </a:cubicBezTo>
                  <a:cubicBezTo>
                    <a:pt x="103" y="39"/>
                    <a:pt x="104" y="39"/>
                    <a:pt x="105" y="39"/>
                  </a:cubicBezTo>
                  <a:cubicBezTo>
                    <a:pt x="105" y="39"/>
                    <a:pt x="106" y="39"/>
                    <a:pt x="106" y="39"/>
                  </a:cubicBezTo>
                  <a:cubicBezTo>
                    <a:pt x="106" y="39"/>
                    <a:pt x="106" y="37"/>
                    <a:pt x="106" y="37"/>
                  </a:cubicBezTo>
                  <a:cubicBezTo>
                    <a:pt x="107" y="37"/>
                    <a:pt x="108" y="37"/>
                    <a:pt x="109" y="36"/>
                  </a:cubicBezTo>
                  <a:cubicBezTo>
                    <a:pt x="111" y="35"/>
                    <a:pt x="112" y="34"/>
                    <a:pt x="112" y="30"/>
                  </a:cubicBezTo>
                  <a:cubicBezTo>
                    <a:pt x="112" y="30"/>
                    <a:pt x="112" y="33"/>
                    <a:pt x="113" y="35"/>
                  </a:cubicBezTo>
                  <a:cubicBezTo>
                    <a:pt x="113" y="35"/>
                    <a:pt x="113" y="35"/>
                    <a:pt x="113" y="35"/>
                  </a:cubicBezTo>
                  <a:cubicBezTo>
                    <a:pt x="114" y="35"/>
                    <a:pt x="114" y="34"/>
                    <a:pt x="114" y="33"/>
                  </a:cubicBezTo>
                  <a:cubicBezTo>
                    <a:pt x="114" y="31"/>
                    <a:pt x="114" y="30"/>
                    <a:pt x="115" y="30"/>
                  </a:cubicBezTo>
                  <a:cubicBezTo>
                    <a:pt x="115" y="30"/>
                    <a:pt x="117" y="32"/>
                    <a:pt x="118" y="34"/>
                  </a:cubicBezTo>
                  <a:cubicBezTo>
                    <a:pt x="118" y="34"/>
                    <a:pt x="118" y="34"/>
                    <a:pt x="118" y="34"/>
                  </a:cubicBezTo>
                  <a:cubicBezTo>
                    <a:pt x="119" y="34"/>
                    <a:pt x="118" y="29"/>
                    <a:pt x="119" y="29"/>
                  </a:cubicBezTo>
                  <a:cubicBezTo>
                    <a:pt x="119" y="29"/>
                    <a:pt x="119" y="29"/>
                    <a:pt x="120" y="30"/>
                  </a:cubicBezTo>
                  <a:cubicBezTo>
                    <a:pt x="120" y="31"/>
                    <a:pt x="121" y="32"/>
                    <a:pt x="122" y="32"/>
                  </a:cubicBezTo>
                  <a:cubicBezTo>
                    <a:pt x="123" y="32"/>
                    <a:pt x="123" y="30"/>
                    <a:pt x="122" y="28"/>
                  </a:cubicBezTo>
                  <a:lnTo>
                    <a:pt x="122" y="28"/>
                  </a:lnTo>
                  <a:cubicBezTo>
                    <a:pt x="123" y="30"/>
                    <a:pt x="124" y="30"/>
                    <a:pt x="125" y="31"/>
                  </a:cubicBezTo>
                  <a:cubicBezTo>
                    <a:pt x="126" y="31"/>
                    <a:pt x="126" y="30"/>
                    <a:pt x="127" y="30"/>
                  </a:cubicBezTo>
                  <a:cubicBezTo>
                    <a:pt x="127" y="30"/>
                    <a:pt x="127" y="30"/>
                    <a:pt x="127" y="30"/>
                  </a:cubicBezTo>
                  <a:cubicBezTo>
                    <a:pt x="128" y="30"/>
                    <a:pt x="129" y="31"/>
                    <a:pt x="129" y="31"/>
                  </a:cubicBezTo>
                  <a:cubicBezTo>
                    <a:pt x="130" y="30"/>
                    <a:pt x="130" y="29"/>
                    <a:pt x="131" y="29"/>
                  </a:cubicBezTo>
                  <a:lnTo>
                    <a:pt x="135" y="29"/>
                  </a:lnTo>
                  <a:cubicBezTo>
                    <a:pt x="136" y="29"/>
                    <a:pt x="137" y="29"/>
                    <a:pt x="138" y="29"/>
                  </a:cubicBezTo>
                  <a:cubicBezTo>
                    <a:pt x="139" y="29"/>
                    <a:pt x="139" y="29"/>
                    <a:pt x="140" y="29"/>
                  </a:cubicBezTo>
                  <a:cubicBezTo>
                    <a:pt x="140" y="28"/>
                    <a:pt x="140" y="25"/>
                    <a:pt x="141" y="25"/>
                  </a:cubicBezTo>
                  <a:cubicBezTo>
                    <a:pt x="141" y="25"/>
                    <a:pt x="142" y="29"/>
                    <a:pt x="143" y="29"/>
                  </a:cubicBezTo>
                  <a:cubicBezTo>
                    <a:pt x="143" y="29"/>
                    <a:pt x="144" y="29"/>
                    <a:pt x="144" y="29"/>
                  </a:cubicBezTo>
                  <a:cubicBezTo>
                    <a:pt x="144" y="29"/>
                    <a:pt x="144" y="27"/>
                    <a:pt x="144" y="25"/>
                  </a:cubicBezTo>
                  <a:cubicBezTo>
                    <a:pt x="144" y="24"/>
                    <a:pt x="143" y="20"/>
                    <a:pt x="144" y="20"/>
                  </a:cubicBezTo>
                  <a:lnTo>
                    <a:pt x="144" y="20"/>
                  </a:lnTo>
                  <a:cubicBezTo>
                    <a:pt x="144" y="20"/>
                    <a:pt x="144" y="21"/>
                    <a:pt x="144" y="21"/>
                  </a:cubicBezTo>
                  <a:cubicBezTo>
                    <a:pt x="146" y="23"/>
                    <a:pt x="147" y="25"/>
                    <a:pt x="148" y="26"/>
                  </a:cubicBezTo>
                  <a:cubicBezTo>
                    <a:pt x="148" y="26"/>
                    <a:pt x="148" y="26"/>
                    <a:pt x="148" y="26"/>
                  </a:cubicBezTo>
                  <a:cubicBezTo>
                    <a:pt x="150" y="26"/>
                    <a:pt x="150" y="22"/>
                    <a:pt x="150" y="22"/>
                  </a:cubicBezTo>
                  <a:cubicBezTo>
                    <a:pt x="151" y="22"/>
                    <a:pt x="151" y="22"/>
                    <a:pt x="151" y="23"/>
                  </a:cubicBezTo>
                  <a:cubicBezTo>
                    <a:pt x="152" y="23"/>
                    <a:pt x="153" y="24"/>
                    <a:pt x="153" y="24"/>
                  </a:cubicBezTo>
                  <a:cubicBezTo>
                    <a:pt x="155" y="24"/>
                    <a:pt x="157" y="23"/>
                    <a:pt x="157" y="23"/>
                  </a:cubicBezTo>
                  <a:cubicBezTo>
                    <a:pt x="158" y="22"/>
                    <a:pt x="159" y="21"/>
                    <a:pt x="161" y="21"/>
                  </a:cubicBezTo>
                  <a:cubicBezTo>
                    <a:pt x="161" y="21"/>
                    <a:pt x="163" y="23"/>
                    <a:pt x="163" y="23"/>
                  </a:cubicBezTo>
                  <a:lnTo>
                    <a:pt x="163" y="23"/>
                  </a:lnTo>
                  <a:cubicBezTo>
                    <a:pt x="163" y="23"/>
                    <a:pt x="163" y="22"/>
                    <a:pt x="163" y="20"/>
                  </a:cubicBezTo>
                  <a:cubicBezTo>
                    <a:pt x="163" y="19"/>
                    <a:pt x="164" y="19"/>
                    <a:pt x="164" y="19"/>
                  </a:cubicBezTo>
                  <a:cubicBezTo>
                    <a:pt x="166" y="19"/>
                    <a:pt x="167" y="20"/>
                    <a:pt x="168" y="22"/>
                  </a:cubicBezTo>
                  <a:lnTo>
                    <a:pt x="168" y="22"/>
                  </a:lnTo>
                  <a:cubicBezTo>
                    <a:pt x="168" y="20"/>
                    <a:pt x="168" y="19"/>
                    <a:pt x="168" y="19"/>
                  </a:cubicBezTo>
                  <a:cubicBezTo>
                    <a:pt x="169" y="19"/>
                    <a:pt x="170" y="23"/>
                    <a:pt x="171" y="23"/>
                  </a:cubicBezTo>
                  <a:cubicBezTo>
                    <a:pt x="171" y="23"/>
                    <a:pt x="171" y="23"/>
                    <a:pt x="171" y="23"/>
                  </a:cubicBezTo>
                  <a:cubicBezTo>
                    <a:pt x="173" y="22"/>
                    <a:pt x="172" y="17"/>
                    <a:pt x="174" y="17"/>
                  </a:cubicBezTo>
                  <a:cubicBezTo>
                    <a:pt x="174" y="17"/>
                    <a:pt x="174" y="17"/>
                    <a:pt x="174" y="17"/>
                  </a:cubicBezTo>
                  <a:cubicBezTo>
                    <a:pt x="175" y="17"/>
                    <a:pt x="176" y="19"/>
                    <a:pt x="177" y="19"/>
                  </a:cubicBezTo>
                  <a:cubicBezTo>
                    <a:pt x="177" y="19"/>
                    <a:pt x="177" y="20"/>
                    <a:pt x="178" y="20"/>
                  </a:cubicBezTo>
                  <a:cubicBezTo>
                    <a:pt x="179" y="20"/>
                    <a:pt x="178" y="17"/>
                    <a:pt x="179" y="17"/>
                  </a:cubicBezTo>
                  <a:cubicBezTo>
                    <a:pt x="180" y="17"/>
                    <a:pt x="180" y="17"/>
                    <a:pt x="180" y="17"/>
                  </a:cubicBezTo>
                  <a:cubicBezTo>
                    <a:pt x="182" y="18"/>
                    <a:pt x="183" y="18"/>
                    <a:pt x="185" y="18"/>
                  </a:cubicBezTo>
                  <a:cubicBezTo>
                    <a:pt x="185" y="18"/>
                    <a:pt x="187" y="16"/>
                    <a:pt x="187" y="16"/>
                  </a:cubicBezTo>
                  <a:cubicBezTo>
                    <a:pt x="189" y="16"/>
                    <a:pt x="191" y="21"/>
                    <a:pt x="194" y="21"/>
                  </a:cubicBezTo>
                  <a:cubicBezTo>
                    <a:pt x="194" y="21"/>
                    <a:pt x="194" y="21"/>
                    <a:pt x="195" y="21"/>
                  </a:cubicBezTo>
                  <a:cubicBezTo>
                    <a:pt x="196" y="19"/>
                    <a:pt x="195" y="18"/>
                    <a:pt x="197" y="18"/>
                  </a:cubicBezTo>
                  <a:cubicBezTo>
                    <a:pt x="197" y="19"/>
                    <a:pt x="197" y="20"/>
                    <a:pt x="198" y="20"/>
                  </a:cubicBezTo>
                  <a:cubicBezTo>
                    <a:pt x="198" y="20"/>
                    <a:pt x="198" y="18"/>
                    <a:pt x="199" y="18"/>
                  </a:cubicBezTo>
                  <a:cubicBezTo>
                    <a:pt x="200" y="18"/>
                    <a:pt x="200" y="18"/>
                    <a:pt x="201" y="18"/>
                  </a:cubicBezTo>
                  <a:cubicBezTo>
                    <a:pt x="203" y="18"/>
                    <a:pt x="206" y="20"/>
                    <a:pt x="208" y="20"/>
                  </a:cubicBezTo>
                  <a:cubicBezTo>
                    <a:pt x="209" y="20"/>
                    <a:pt x="210" y="20"/>
                    <a:pt x="211" y="18"/>
                  </a:cubicBezTo>
                  <a:lnTo>
                    <a:pt x="211" y="18"/>
                  </a:lnTo>
                  <a:cubicBezTo>
                    <a:pt x="210" y="19"/>
                    <a:pt x="210" y="19"/>
                    <a:pt x="211" y="19"/>
                  </a:cubicBezTo>
                  <a:cubicBezTo>
                    <a:pt x="211" y="19"/>
                    <a:pt x="212" y="18"/>
                    <a:pt x="211" y="18"/>
                  </a:cubicBezTo>
                  <a:cubicBezTo>
                    <a:pt x="211" y="18"/>
                    <a:pt x="212" y="14"/>
                    <a:pt x="212" y="10"/>
                  </a:cubicBezTo>
                  <a:lnTo>
                    <a:pt x="212" y="10"/>
                  </a:lnTo>
                  <a:cubicBezTo>
                    <a:pt x="213" y="12"/>
                    <a:pt x="214" y="14"/>
                    <a:pt x="215" y="14"/>
                  </a:cubicBezTo>
                  <a:cubicBezTo>
                    <a:pt x="216" y="14"/>
                    <a:pt x="217" y="13"/>
                    <a:pt x="217" y="10"/>
                  </a:cubicBezTo>
                  <a:lnTo>
                    <a:pt x="217" y="10"/>
                  </a:lnTo>
                  <a:cubicBezTo>
                    <a:pt x="217" y="12"/>
                    <a:pt x="221" y="11"/>
                    <a:pt x="222" y="15"/>
                  </a:cubicBezTo>
                  <a:cubicBezTo>
                    <a:pt x="222" y="16"/>
                    <a:pt x="222" y="16"/>
                    <a:pt x="223" y="16"/>
                  </a:cubicBezTo>
                  <a:cubicBezTo>
                    <a:pt x="223" y="16"/>
                    <a:pt x="223" y="15"/>
                    <a:pt x="224" y="15"/>
                  </a:cubicBezTo>
                  <a:cubicBezTo>
                    <a:pt x="225" y="14"/>
                    <a:pt x="225" y="14"/>
                    <a:pt x="227" y="14"/>
                  </a:cubicBezTo>
                  <a:cubicBezTo>
                    <a:pt x="229" y="13"/>
                    <a:pt x="231" y="13"/>
                    <a:pt x="233" y="13"/>
                  </a:cubicBezTo>
                  <a:cubicBezTo>
                    <a:pt x="235" y="13"/>
                    <a:pt x="238" y="13"/>
                    <a:pt x="240" y="14"/>
                  </a:cubicBezTo>
                  <a:cubicBezTo>
                    <a:pt x="242" y="14"/>
                    <a:pt x="245" y="16"/>
                    <a:pt x="247" y="16"/>
                  </a:cubicBezTo>
                  <a:cubicBezTo>
                    <a:pt x="249" y="16"/>
                    <a:pt x="250" y="15"/>
                    <a:pt x="251" y="11"/>
                  </a:cubicBezTo>
                  <a:cubicBezTo>
                    <a:pt x="251" y="11"/>
                    <a:pt x="251" y="6"/>
                    <a:pt x="252" y="6"/>
                  </a:cubicBezTo>
                  <a:cubicBezTo>
                    <a:pt x="252" y="6"/>
                    <a:pt x="252" y="6"/>
                    <a:pt x="252" y="7"/>
                  </a:cubicBezTo>
                  <a:cubicBezTo>
                    <a:pt x="252" y="9"/>
                    <a:pt x="252" y="10"/>
                    <a:pt x="252" y="13"/>
                  </a:cubicBezTo>
                  <a:cubicBezTo>
                    <a:pt x="252" y="14"/>
                    <a:pt x="252" y="23"/>
                    <a:pt x="252" y="24"/>
                  </a:cubicBezTo>
                  <a:lnTo>
                    <a:pt x="252" y="24"/>
                  </a:lnTo>
                  <a:cubicBezTo>
                    <a:pt x="252" y="23"/>
                    <a:pt x="252" y="23"/>
                    <a:pt x="252" y="23"/>
                  </a:cubicBezTo>
                  <a:cubicBezTo>
                    <a:pt x="253" y="22"/>
                    <a:pt x="253" y="22"/>
                    <a:pt x="254" y="22"/>
                  </a:cubicBezTo>
                  <a:cubicBezTo>
                    <a:pt x="254" y="22"/>
                    <a:pt x="255" y="22"/>
                    <a:pt x="255" y="23"/>
                  </a:cubicBezTo>
                  <a:cubicBezTo>
                    <a:pt x="256" y="23"/>
                    <a:pt x="257" y="23"/>
                    <a:pt x="257" y="24"/>
                  </a:cubicBezTo>
                  <a:lnTo>
                    <a:pt x="257" y="24"/>
                  </a:lnTo>
                  <a:cubicBezTo>
                    <a:pt x="258" y="21"/>
                    <a:pt x="260" y="24"/>
                    <a:pt x="261" y="20"/>
                  </a:cubicBezTo>
                  <a:cubicBezTo>
                    <a:pt x="261" y="19"/>
                    <a:pt x="262" y="16"/>
                    <a:pt x="263" y="16"/>
                  </a:cubicBezTo>
                  <a:cubicBezTo>
                    <a:pt x="263" y="16"/>
                    <a:pt x="264" y="16"/>
                    <a:pt x="264" y="17"/>
                  </a:cubicBezTo>
                  <a:cubicBezTo>
                    <a:pt x="264" y="18"/>
                    <a:pt x="264" y="19"/>
                    <a:pt x="264" y="20"/>
                  </a:cubicBezTo>
                  <a:lnTo>
                    <a:pt x="264" y="20"/>
                  </a:lnTo>
                  <a:cubicBezTo>
                    <a:pt x="264" y="19"/>
                    <a:pt x="264" y="19"/>
                    <a:pt x="263" y="19"/>
                  </a:cubicBezTo>
                  <a:cubicBezTo>
                    <a:pt x="262" y="19"/>
                    <a:pt x="261" y="23"/>
                    <a:pt x="262" y="23"/>
                  </a:cubicBezTo>
                  <a:lnTo>
                    <a:pt x="264" y="23"/>
                  </a:lnTo>
                  <a:cubicBezTo>
                    <a:pt x="264" y="24"/>
                    <a:pt x="265" y="25"/>
                    <a:pt x="265" y="25"/>
                  </a:cubicBezTo>
                  <a:cubicBezTo>
                    <a:pt x="265" y="25"/>
                    <a:pt x="266" y="24"/>
                    <a:pt x="266" y="23"/>
                  </a:cubicBezTo>
                  <a:cubicBezTo>
                    <a:pt x="267" y="22"/>
                    <a:pt x="267" y="22"/>
                    <a:pt x="267" y="22"/>
                  </a:cubicBezTo>
                  <a:cubicBezTo>
                    <a:pt x="268" y="22"/>
                    <a:pt x="268" y="22"/>
                    <a:pt x="268" y="22"/>
                  </a:cubicBezTo>
                  <a:cubicBezTo>
                    <a:pt x="269" y="22"/>
                    <a:pt x="268" y="23"/>
                    <a:pt x="268" y="24"/>
                  </a:cubicBezTo>
                  <a:cubicBezTo>
                    <a:pt x="268" y="25"/>
                    <a:pt x="268" y="26"/>
                    <a:pt x="269" y="26"/>
                  </a:cubicBezTo>
                  <a:cubicBezTo>
                    <a:pt x="270" y="26"/>
                    <a:pt x="271" y="24"/>
                    <a:pt x="272" y="24"/>
                  </a:cubicBezTo>
                  <a:cubicBezTo>
                    <a:pt x="273" y="24"/>
                    <a:pt x="273" y="24"/>
                    <a:pt x="273" y="25"/>
                  </a:cubicBezTo>
                  <a:cubicBezTo>
                    <a:pt x="275" y="25"/>
                    <a:pt x="277" y="21"/>
                    <a:pt x="278" y="21"/>
                  </a:cubicBezTo>
                  <a:cubicBezTo>
                    <a:pt x="278" y="21"/>
                    <a:pt x="278" y="21"/>
                    <a:pt x="278" y="22"/>
                  </a:cubicBezTo>
                  <a:cubicBezTo>
                    <a:pt x="278" y="22"/>
                    <a:pt x="278" y="25"/>
                    <a:pt x="278" y="25"/>
                  </a:cubicBezTo>
                  <a:cubicBezTo>
                    <a:pt x="279" y="25"/>
                    <a:pt x="280" y="23"/>
                    <a:pt x="280" y="22"/>
                  </a:cubicBezTo>
                  <a:cubicBezTo>
                    <a:pt x="280" y="22"/>
                    <a:pt x="280" y="28"/>
                    <a:pt x="280" y="28"/>
                  </a:cubicBezTo>
                  <a:cubicBezTo>
                    <a:pt x="281" y="26"/>
                    <a:pt x="282" y="25"/>
                    <a:pt x="283" y="25"/>
                  </a:cubicBezTo>
                  <a:cubicBezTo>
                    <a:pt x="284" y="25"/>
                    <a:pt x="284" y="25"/>
                    <a:pt x="285" y="26"/>
                  </a:cubicBezTo>
                  <a:cubicBezTo>
                    <a:pt x="285" y="27"/>
                    <a:pt x="286" y="28"/>
                    <a:pt x="287" y="28"/>
                  </a:cubicBezTo>
                  <a:cubicBezTo>
                    <a:pt x="287" y="28"/>
                    <a:pt x="289" y="27"/>
                    <a:pt x="288" y="27"/>
                  </a:cubicBezTo>
                  <a:lnTo>
                    <a:pt x="290" y="27"/>
                  </a:lnTo>
                  <a:cubicBezTo>
                    <a:pt x="291" y="27"/>
                    <a:pt x="291" y="27"/>
                    <a:pt x="291" y="27"/>
                  </a:cubicBezTo>
                  <a:cubicBezTo>
                    <a:pt x="291" y="27"/>
                    <a:pt x="291" y="27"/>
                    <a:pt x="292" y="26"/>
                  </a:cubicBezTo>
                  <a:cubicBezTo>
                    <a:pt x="292" y="26"/>
                    <a:pt x="292" y="26"/>
                    <a:pt x="292" y="26"/>
                  </a:cubicBezTo>
                  <a:cubicBezTo>
                    <a:pt x="293" y="26"/>
                    <a:pt x="295" y="28"/>
                    <a:pt x="295" y="29"/>
                  </a:cubicBezTo>
                  <a:cubicBezTo>
                    <a:pt x="296" y="29"/>
                    <a:pt x="297" y="30"/>
                    <a:pt x="298" y="30"/>
                  </a:cubicBezTo>
                  <a:cubicBezTo>
                    <a:pt x="298" y="30"/>
                    <a:pt x="298" y="30"/>
                    <a:pt x="299" y="30"/>
                  </a:cubicBezTo>
                  <a:cubicBezTo>
                    <a:pt x="299" y="28"/>
                    <a:pt x="300" y="26"/>
                    <a:pt x="300" y="26"/>
                  </a:cubicBezTo>
                  <a:cubicBezTo>
                    <a:pt x="301" y="26"/>
                    <a:pt x="301" y="27"/>
                    <a:pt x="301" y="29"/>
                  </a:cubicBezTo>
                  <a:cubicBezTo>
                    <a:pt x="301" y="30"/>
                    <a:pt x="301" y="32"/>
                    <a:pt x="302" y="32"/>
                  </a:cubicBezTo>
                  <a:cubicBezTo>
                    <a:pt x="302" y="32"/>
                    <a:pt x="303" y="31"/>
                    <a:pt x="303" y="29"/>
                  </a:cubicBezTo>
                  <a:cubicBezTo>
                    <a:pt x="304" y="27"/>
                    <a:pt x="304" y="25"/>
                    <a:pt x="305" y="25"/>
                  </a:cubicBezTo>
                  <a:cubicBezTo>
                    <a:pt x="306" y="25"/>
                    <a:pt x="306" y="26"/>
                    <a:pt x="307" y="27"/>
                  </a:cubicBezTo>
                  <a:cubicBezTo>
                    <a:pt x="307" y="29"/>
                    <a:pt x="306" y="31"/>
                    <a:pt x="307" y="31"/>
                  </a:cubicBezTo>
                  <a:cubicBezTo>
                    <a:pt x="308" y="31"/>
                    <a:pt x="308" y="31"/>
                    <a:pt x="308" y="31"/>
                  </a:cubicBezTo>
                  <a:cubicBezTo>
                    <a:pt x="308" y="31"/>
                    <a:pt x="311" y="28"/>
                    <a:pt x="312" y="28"/>
                  </a:cubicBezTo>
                  <a:cubicBezTo>
                    <a:pt x="312" y="28"/>
                    <a:pt x="312" y="28"/>
                    <a:pt x="312" y="28"/>
                  </a:cubicBezTo>
                  <a:cubicBezTo>
                    <a:pt x="312" y="29"/>
                    <a:pt x="309" y="30"/>
                    <a:pt x="310" y="32"/>
                  </a:cubicBezTo>
                  <a:cubicBezTo>
                    <a:pt x="310" y="32"/>
                    <a:pt x="310" y="32"/>
                    <a:pt x="310" y="32"/>
                  </a:cubicBezTo>
                  <a:cubicBezTo>
                    <a:pt x="311" y="32"/>
                    <a:pt x="313" y="30"/>
                    <a:pt x="314" y="30"/>
                  </a:cubicBezTo>
                  <a:cubicBezTo>
                    <a:pt x="314" y="30"/>
                    <a:pt x="316" y="30"/>
                    <a:pt x="316" y="32"/>
                  </a:cubicBezTo>
                  <a:cubicBezTo>
                    <a:pt x="317" y="34"/>
                    <a:pt x="317" y="35"/>
                    <a:pt x="319" y="36"/>
                  </a:cubicBezTo>
                  <a:cubicBezTo>
                    <a:pt x="319" y="36"/>
                    <a:pt x="320" y="36"/>
                    <a:pt x="320" y="36"/>
                  </a:cubicBezTo>
                  <a:cubicBezTo>
                    <a:pt x="321" y="36"/>
                    <a:pt x="321" y="36"/>
                    <a:pt x="322" y="36"/>
                  </a:cubicBezTo>
                  <a:cubicBezTo>
                    <a:pt x="323" y="36"/>
                    <a:pt x="325" y="35"/>
                    <a:pt x="325" y="35"/>
                  </a:cubicBezTo>
                  <a:cubicBezTo>
                    <a:pt x="326" y="35"/>
                    <a:pt x="326" y="35"/>
                    <a:pt x="326" y="36"/>
                  </a:cubicBezTo>
                  <a:cubicBezTo>
                    <a:pt x="325" y="38"/>
                    <a:pt x="327" y="40"/>
                    <a:pt x="328" y="40"/>
                  </a:cubicBezTo>
                  <a:cubicBezTo>
                    <a:pt x="329" y="40"/>
                    <a:pt x="329" y="39"/>
                    <a:pt x="330" y="38"/>
                  </a:cubicBezTo>
                  <a:lnTo>
                    <a:pt x="330" y="38"/>
                  </a:lnTo>
                  <a:cubicBezTo>
                    <a:pt x="330" y="40"/>
                    <a:pt x="331" y="40"/>
                    <a:pt x="332" y="40"/>
                  </a:cubicBezTo>
                  <a:cubicBezTo>
                    <a:pt x="333" y="40"/>
                    <a:pt x="334" y="40"/>
                    <a:pt x="335" y="39"/>
                  </a:cubicBezTo>
                  <a:cubicBezTo>
                    <a:pt x="335" y="39"/>
                    <a:pt x="336" y="39"/>
                    <a:pt x="336" y="39"/>
                  </a:cubicBezTo>
                  <a:cubicBezTo>
                    <a:pt x="337" y="39"/>
                    <a:pt x="337" y="39"/>
                    <a:pt x="337" y="41"/>
                  </a:cubicBezTo>
                  <a:cubicBezTo>
                    <a:pt x="336" y="42"/>
                    <a:pt x="335" y="43"/>
                    <a:pt x="335" y="44"/>
                  </a:cubicBezTo>
                  <a:cubicBezTo>
                    <a:pt x="335" y="44"/>
                    <a:pt x="336" y="44"/>
                    <a:pt x="336" y="44"/>
                  </a:cubicBezTo>
                  <a:cubicBezTo>
                    <a:pt x="336" y="44"/>
                    <a:pt x="337" y="43"/>
                    <a:pt x="337" y="43"/>
                  </a:cubicBezTo>
                  <a:cubicBezTo>
                    <a:pt x="339" y="43"/>
                    <a:pt x="341" y="43"/>
                    <a:pt x="341" y="45"/>
                  </a:cubicBezTo>
                  <a:cubicBezTo>
                    <a:pt x="340" y="46"/>
                    <a:pt x="340" y="47"/>
                    <a:pt x="340" y="47"/>
                  </a:cubicBezTo>
                  <a:cubicBezTo>
                    <a:pt x="341" y="47"/>
                    <a:pt x="343" y="44"/>
                    <a:pt x="343" y="44"/>
                  </a:cubicBezTo>
                  <a:cubicBezTo>
                    <a:pt x="345" y="44"/>
                    <a:pt x="346" y="46"/>
                    <a:pt x="347" y="46"/>
                  </a:cubicBezTo>
                  <a:cubicBezTo>
                    <a:pt x="348" y="46"/>
                    <a:pt x="348" y="45"/>
                    <a:pt x="349" y="45"/>
                  </a:cubicBezTo>
                  <a:cubicBezTo>
                    <a:pt x="349" y="45"/>
                    <a:pt x="349" y="45"/>
                    <a:pt x="350" y="45"/>
                  </a:cubicBezTo>
                  <a:cubicBezTo>
                    <a:pt x="351" y="45"/>
                    <a:pt x="351" y="46"/>
                    <a:pt x="352" y="46"/>
                  </a:cubicBezTo>
                  <a:cubicBezTo>
                    <a:pt x="353" y="48"/>
                    <a:pt x="355" y="49"/>
                    <a:pt x="356" y="49"/>
                  </a:cubicBezTo>
                  <a:cubicBezTo>
                    <a:pt x="356" y="49"/>
                    <a:pt x="357" y="49"/>
                    <a:pt x="357" y="49"/>
                  </a:cubicBezTo>
                  <a:cubicBezTo>
                    <a:pt x="358" y="49"/>
                    <a:pt x="358" y="51"/>
                    <a:pt x="358" y="52"/>
                  </a:cubicBezTo>
                  <a:cubicBezTo>
                    <a:pt x="358" y="53"/>
                    <a:pt x="358" y="53"/>
                    <a:pt x="359" y="53"/>
                  </a:cubicBezTo>
                  <a:cubicBezTo>
                    <a:pt x="359" y="53"/>
                    <a:pt x="360" y="52"/>
                    <a:pt x="361" y="52"/>
                  </a:cubicBezTo>
                  <a:cubicBezTo>
                    <a:pt x="362" y="53"/>
                    <a:pt x="362" y="54"/>
                    <a:pt x="364" y="54"/>
                  </a:cubicBezTo>
                  <a:cubicBezTo>
                    <a:pt x="365" y="54"/>
                    <a:pt x="365" y="53"/>
                    <a:pt x="366" y="53"/>
                  </a:cubicBezTo>
                  <a:cubicBezTo>
                    <a:pt x="366" y="53"/>
                    <a:pt x="367" y="53"/>
                    <a:pt x="367" y="54"/>
                  </a:cubicBezTo>
                  <a:cubicBezTo>
                    <a:pt x="367" y="56"/>
                    <a:pt x="368" y="58"/>
                    <a:pt x="369" y="58"/>
                  </a:cubicBezTo>
                  <a:cubicBezTo>
                    <a:pt x="369" y="58"/>
                    <a:pt x="370" y="57"/>
                    <a:pt x="371" y="56"/>
                  </a:cubicBezTo>
                  <a:lnTo>
                    <a:pt x="371" y="56"/>
                  </a:lnTo>
                  <a:cubicBezTo>
                    <a:pt x="369" y="60"/>
                    <a:pt x="373" y="62"/>
                    <a:pt x="376" y="62"/>
                  </a:cubicBezTo>
                  <a:cubicBezTo>
                    <a:pt x="377" y="62"/>
                    <a:pt x="378" y="61"/>
                    <a:pt x="378" y="61"/>
                  </a:cubicBezTo>
                  <a:cubicBezTo>
                    <a:pt x="378" y="61"/>
                    <a:pt x="379" y="61"/>
                    <a:pt x="379" y="61"/>
                  </a:cubicBezTo>
                  <a:lnTo>
                    <a:pt x="379" y="61"/>
                  </a:lnTo>
                  <a:cubicBezTo>
                    <a:pt x="380" y="61"/>
                    <a:pt x="379" y="66"/>
                    <a:pt x="380" y="66"/>
                  </a:cubicBezTo>
                  <a:cubicBezTo>
                    <a:pt x="380" y="66"/>
                    <a:pt x="381" y="66"/>
                    <a:pt x="382" y="65"/>
                  </a:cubicBezTo>
                  <a:cubicBezTo>
                    <a:pt x="383" y="64"/>
                    <a:pt x="384" y="62"/>
                    <a:pt x="385" y="62"/>
                  </a:cubicBezTo>
                  <a:cubicBezTo>
                    <a:pt x="385" y="62"/>
                    <a:pt x="385" y="62"/>
                    <a:pt x="385" y="64"/>
                  </a:cubicBezTo>
                  <a:cubicBezTo>
                    <a:pt x="386" y="64"/>
                    <a:pt x="388" y="65"/>
                    <a:pt x="388" y="65"/>
                  </a:cubicBezTo>
                  <a:cubicBezTo>
                    <a:pt x="389" y="65"/>
                    <a:pt x="389" y="65"/>
                    <a:pt x="389" y="65"/>
                  </a:cubicBezTo>
                  <a:lnTo>
                    <a:pt x="389" y="65"/>
                  </a:lnTo>
                  <a:cubicBezTo>
                    <a:pt x="389" y="65"/>
                    <a:pt x="387" y="66"/>
                    <a:pt x="387" y="67"/>
                  </a:cubicBezTo>
                  <a:cubicBezTo>
                    <a:pt x="387" y="68"/>
                    <a:pt x="388" y="68"/>
                    <a:pt x="389" y="68"/>
                  </a:cubicBezTo>
                  <a:cubicBezTo>
                    <a:pt x="390" y="70"/>
                    <a:pt x="390" y="72"/>
                    <a:pt x="392" y="73"/>
                  </a:cubicBezTo>
                  <a:cubicBezTo>
                    <a:pt x="391" y="71"/>
                    <a:pt x="394" y="65"/>
                    <a:pt x="397" y="64"/>
                  </a:cubicBezTo>
                  <a:lnTo>
                    <a:pt x="397" y="64"/>
                  </a:lnTo>
                  <a:cubicBezTo>
                    <a:pt x="398" y="65"/>
                    <a:pt x="395" y="67"/>
                    <a:pt x="394" y="69"/>
                  </a:cubicBezTo>
                  <a:cubicBezTo>
                    <a:pt x="393" y="71"/>
                    <a:pt x="396" y="71"/>
                    <a:pt x="397" y="71"/>
                  </a:cubicBezTo>
                  <a:cubicBezTo>
                    <a:pt x="397" y="71"/>
                    <a:pt x="396" y="75"/>
                    <a:pt x="396" y="75"/>
                  </a:cubicBezTo>
                  <a:cubicBezTo>
                    <a:pt x="396" y="75"/>
                    <a:pt x="396" y="75"/>
                    <a:pt x="397" y="75"/>
                  </a:cubicBezTo>
                  <a:cubicBezTo>
                    <a:pt x="397" y="74"/>
                    <a:pt x="399" y="73"/>
                    <a:pt x="399" y="73"/>
                  </a:cubicBezTo>
                  <a:cubicBezTo>
                    <a:pt x="399" y="73"/>
                    <a:pt x="399" y="73"/>
                    <a:pt x="399" y="73"/>
                  </a:cubicBezTo>
                  <a:cubicBezTo>
                    <a:pt x="400" y="75"/>
                    <a:pt x="400" y="78"/>
                    <a:pt x="401" y="78"/>
                  </a:cubicBezTo>
                  <a:cubicBezTo>
                    <a:pt x="401" y="78"/>
                    <a:pt x="401" y="78"/>
                    <a:pt x="402" y="78"/>
                  </a:cubicBezTo>
                  <a:cubicBezTo>
                    <a:pt x="404" y="78"/>
                    <a:pt x="407" y="81"/>
                    <a:pt x="408" y="81"/>
                  </a:cubicBezTo>
                  <a:cubicBezTo>
                    <a:pt x="409" y="81"/>
                    <a:pt x="410" y="77"/>
                    <a:pt x="411" y="76"/>
                  </a:cubicBezTo>
                  <a:cubicBezTo>
                    <a:pt x="412" y="76"/>
                    <a:pt x="412" y="76"/>
                    <a:pt x="412" y="76"/>
                  </a:cubicBezTo>
                  <a:lnTo>
                    <a:pt x="412" y="76"/>
                  </a:lnTo>
                  <a:cubicBezTo>
                    <a:pt x="413" y="76"/>
                    <a:pt x="410" y="80"/>
                    <a:pt x="410" y="81"/>
                  </a:cubicBezTo>
                  <a:cubicBezTo>
                    <a:pt x="410" y="80"/>
                    <a:pt x="411" y="79"/>
                    <a:pt x="412" y="79"/>
                  </a:cubicBezTo>
                  <a:cubicBezTo>
                    <a:pt x="412" y="79"/>
                    <a:pt x="412" y="80"/>
                    <a:pt x="412" y="80"/>
                  </a:cubicBezTo>
                  <a:cubicBezTo>
                    <a:pt x="412" y="82"/>
                    <a:pt x="411" y="84"/>
                    <a:pt x="411" y="85"/>
                  </a:cubicBezTo>
                  <a:cubicBezTo>
                    <a:pt x="411" y="85"/>
                    <a:pt x="411" y="85"/>
                    <a:pt x="411" y="85"/>
                  </a:cubicBezTo>
                  <a:cubicBezTo>
                    <a:pt x="411" y="85"/>
                    <a:pt x="414" y="82"/>
                    <a:pt x="415" y="82"/>
                  </a:cubicBezTo>
                  <a:cubicBezTo>
                    <a:pt x="415" y="82"/>
                    <a:pt x="415" y="82"/>
                    <a:pt x="415" y="82"/>
                  </a:cubicBezTo>
                  <a:cubicBezTo>
                    <a:pt x="416" y="83"/>
                    <a:pt x="415" y="86"/>
                    <a:pt x="415" y="86"/>
                  </a:cubicBezTo>
                  <a:cubicBezTo>
                    <a:pt x="415" y="86"/>
                    <a:pt x="415" y="86"/>
                    <a:pt x="416" y="85"/>
                  </a:cubicBezTo>
                  <a:cubicBezTo>
                    <a:pt x="416" y="85"/>
                    <a:pt x="416" y="84"/>
                    <a:pt x="417" y="83"/>
                  </a:cubicBezTo>
                  <a:cubicBezTo>
                    <a:pt x="417" y="83"/>
                    <a:pt x="418" y="83"/>
                    <a:pt x="418" y="84"/>
                  </a:cubicBezTo>
                  <a:cubicBezTo>
                    <a:pt x="418" y="85"/>
                    <a:pt x="415" y="88"/>
                    <a:pt x="416" y="89"/>
                  </a:cubicBezTo>
                  <a:cubicBezTo>
                    <a:pt x="416" y="90"/>
                    <a:pt x="417" y="91"/>
                    <a:pt x="417" y="91"/>
                  </a:cubicBezTo>
                  <a:cubicBezTo>
                    <a:pt x="418" y="91"/>
                    <a:pt x="419" y="90"/>
                    <a:pt x="419" y="90"/>
                  </a:cubicBezTo>
                  <a:cubicBezTo>
                    <a:pt x="421" y="91"/>
                    <a:pt x="422" y="92"/>
                    <a:pt x="423" y="92"/>
                  </a:cubicBezTo>
                  <a:cubicBezTo>
                    <a:pt x="425" y="92"/>
                    <a:pt x="426" y="92"/>
                    <a:pt x="425" y="89"/>
                  </a:cubicBezTo>
                  <a:lnTo>
                    <a:pt x="425" y="89"/>
                  </a:lnTo>
                  <a:cubicBezTo>
                    <a:pt x="427" y="90"/>
                    <a:pt x="428" y="91"/>
                    <a:pt x="427" y="93"/>
                  </a:cubicBezTo>
                  <a:cubicBezTo>
                    <a:pt x="427" y="95"/>
                    <a:pt x="426" y="98"/>
                    <a:pt x="428" y="98"/>
                  </a:cubicBezTo>
                  <a:cubicBezTo>
                    <a:pt x="428" y="98"/>
                    <a:pt x="429" y="98"/>
                    <a:pt x="429" y="98"/>
                  </a:cubicBezTo>
                  <a:cubicBezTo>
                    <a:pt x="429" y="97"/>
                    <a:pt x="430" y="96"/>
                    <a:pt x="431" y="96"/>
                  </a:cubicBezTo>
                  <a:cubicBezTo>
                    <a:pt x="431" y="96"/>
                    <a:pt x="432" y="97"/>
                    <a:pt x="432" y="97"/>
                  </a:cubicBezTo>
                  <a:cubicBezTo>
                    <a:pt x="432" y="97"/>
                    <a:pt x="433" y="98"/>
                    <a:pt x="433" y="99"/>
                  </a:cubicBezTo>
                  <a:cubicBezTo>
                    <a:pt x="434" y="98"/>
                    <a:pt x="434" y="97"/>
                    <a:pt x="435" y="97"/>
                  </a:cubicBezTo>
                  <a:cubicBezTo>
                    <a:pt x="437" y="97"/>
                    <a:pt x="437" y="99"/>
                    <a:pt x="438" y="99"/>
                  </a:cubicBezTo>
                  <a:cubicBezTo>
                    <a:pt x="439" y="99"/>
                    <a:pt x="440" y="99"/>
                    <a:pt x="440" y="99"/>
                  </a:cubicBezTo>
                  <a:cubicBezTo>
                    <a:pt x="441" y="99"/>
                    <a:pt x="442" y="100"/>
                    <a:pt x="441" y="101"/>
                  </a:cubicBezTo>
                  <a:cubicBezTo>
                    <a:pt x="441" y="103"/>
                    <a:pt x="442" y="104"/>
                    <a:pt x="444" y="104"/>
                  </a:cubicBezTo>
                  <a:cubicBezTo>
                    <a:pt x="444" y="104"/>
                    <a:pt x="444" y="104"/>
                    <a:pt x="445" y="104"/>
                  </a:cubicBezTo>
                  <a:cubicBezTo>
                    <a:pt x="446" y="103"/>
                    <a:pt x="445" y="100"/>
                    <a:pt x="445" y="100"/>
                  </a:cubicBezTo>
                  <a:lnTo>
                    <a:pt x="445" y="100"/>
                  </a:lnTo>
                  <a:cubicBezTo>
                    <a:pt x="445" y="100"/>
                    <a:pt x="446" y="101"/>
                    <a:pt x="446" y="103"/>
                  </a:cubicBezTo>
                  <a:cubicBezTo>
                    <a:pt x="446" y="104"/>
                    <a:pt x="446" y="106"/>
                    <a:pt x="446" y="106"/>
                  </a:cubicBezTo>
                  <a:cubicBezTo>
                    <a:pt x="447" y="107"/>
                    <a:pt x="447" y="107"/>
                    <a:pt x="448" y="107"/>
                  </a:cubicBezTo>
                  <a:cubicBezTo>
                    <a:pt x="448" y="107"/>
                    <a:pt x="449" y="107"/>
                    <a:pt x="449" y="108"/>
                  </a:cubicBezTo>
                  <a:cubicBezTo>
                    <a:pt x="450" y="109"/>
                    <a:pt x="448" y="112"/>
                    <a:pt x="449" y="112"/>
                  </a:cubicBezTo>
                  <a:cubicBezTo>
                    <a:pt x="449" y="112"/>
                    <a:pt x="449" y="112"/>
                    <a:pt x="450" y="112"/>
                  </a:cubicBezTo>
                  <a:cubicBezTo>
                    <a:pt x="451" y="111"/>
                    <a:pt x="452" y="109"/>
                    <a:pt x="453" y="109"/>
                  </a:cubicBezTo>
                  <a:cubicBezTo>
                    <a:pt x="454" y="109"/>
                    <a:pt x="454" y="110"/>
                    <a:pt x="454" y="111"/>
                  </a:cubicBezTo>
                  <a:cubicBezTo>
                    <a:pt x="453" y="113"/>
                    <a:pt x="452" y="113"/>
                    <a:pt x="452" y="115"/>
                  </a:cubicBezTo>
                  <a:cubicBezTo>
                    <a:pt x="453" y="116"/>
                    <a:pt x="454" y="118"/>
                    <a:pt x="455" y="118"/>
                  </a:cubicBezTo>
                  <a:cubicBezTo>
                    <a:pt x="455" y="118"/>
                    <a:pt x="456" y="118"/>
                    <a:pt x="456" y="118"/>
                  </a:cubicBezTo>
                  <a:cubicBezTo>
                    <a:pt x="457" y="117"/>
                    <a:pt x="459" y="114"/>
                    <a:pt x="460" y="114"/>
                  </a:cubicBezTo>
                  <a:cubicBezTo>
                    <a:pt x="460" y="114"/>
                    <a:pt x="460" y="114"/>
                    <a:pt x="460" y="114"/>
                  </a:cubicBezTo>
                  <a:cubicBezTo>
                    <a:pt x="460" y="115"/>
                    <a:pt x="458" y="117"/>
                    <a:pt x="457" y="119"/>
                  </a:cubicBezTo>
                  <a:cubicBezTo>
                    <a:pt x="457" y="119"/>
                    <a:pt x="461" y="116"/>
                    <a:pt x="461" y="116"/>
                  </a:cubicBezTo>
                  <a:cubicBezTo>
                    <a:pt x="463" y="116"/>
                    <a:pt x="462" y="117"/>
                    <a:pt x="462" y="118"/>
                  </a:cubicBezTo>
                  <a:cubicBezTo>
                    <a:pt x="460" y="120"/>
                    <a:pt x="461" y="124"/>
                    <a:pt x="463" y="124"/>
                  </a:cubicBezTo>
                  <a:cubicBezTo>
                    <a:pt x="465" y="124"/>
                    <a:pt x="468" y="119"/>
                    <a:pt x="469" y="119"/>
                  </a:cubicBezTo>
                  <a:cubicBezTo>
                    <a:pt x="469" y="119"/>
                    <a:pt x="469" y="119"/>
                    <a:pt x="469" y="119"/>
                  </a:cubicBezTo>
                  <a:cubicBezTo>
                    <a:pt x="470" y="119"/>
                    <a:pt x="468" y="120"/>
                    <a:pt x="468" y="121"/>
                  </a:cubicBezTo>
                  <a:cubicBezTo>
                    <a:pt x="467" y="123"/>
                    <a:pt x="468" y="124"/>
                    <a:pt x="468" y="125"/>
                  </a:cubicBezTo>
                  <a:cubicBezTo>
                    <a:pt x="469" y="126"/>
                    <a:pt x="467" y="132"/>
                    <a:pt x="468" y="132"/>
                  </a:cubicBezTo>
                  <a:cubicBezTo>
                    <a:pt x="469" y="132"/>
                    <a:pt x="471" y="130"/>
                    <a:pt x="472" y="130"/>
                  </a:cubicBezTo>
                  <a:cubicBezTo>
                    <a:pt x="472" y="130"/>
                    <a:pt x="472" y="130"/>
                    <a:pt x="472" y="131"/>
                  </a:cubicBezTo>
                  <a:cubicBezTo>
                    <a:pt x="472" y="132"/>
                    <a:pt x="471" y="133"/>
                    <a:pt x="471" y="133"/>
                  </a:cubicBezTo>
                  <a:cubicBezTo>
                    <a:pt x="471" y="134"/>
                    <a:pt x="471" y="134"/>
                    <a:pt x="472" y="134"/>
                  </a:cubicBezTo>
                  <a:cubicBezTo>
                    <a:pt x="473" y="134"/>
                    <a:pt x="476" y="132"/>
                    <a:pt x="478" y="132"/>
                  </a:cubicBezTo>
                  <a:cubicBezTo>
                    <a:pt x="478" y="132"/>
                    <a:pt x="478" y="133"/>
                    <a:pt x="479" y="133"/>
                  </a:cubicBezTo>
                  <a:cubicBezTo>
                    <a:pt x="480" y="134"/>
                    <a:pt x="476" y="140"/>
                    <a:pt x="477" y="140"/>
                  </a:cubicBezTo>
                  <a:cubicBezTo>
                    <a:pt x="477" y="140"/>
                    <a:pt x="479" y="139"/>
                    <a:pt x="479" y="138"/>
                  </a:cubicBezTo>
                  <a:lnTo>
                    <a:pt x="479" y="138"/>
                  </a:lnTo>
                  <a:cubicBezTo>
                    <a:pt x="479" y="139"/>
                    <a:pt x="477" y="141"/>
                    <a:pt x="478" y="141"/>
                  </a:cubicBezTo>
                  <a:cubicBezTo>
                    <a:pt x="478" y="141"/>
                    <a:pt x="479" y="141"/>
                    <a:pt x="479" y="141"/>
                  </a:cubicBezTo>
                  <a:cubicBezTo>
                    <a:pt x="479" y="141"/>
                    <a:pt x="479" y="141"/>
                    <a:pt x="479" y="141"/>
                  </a:cubicBezTo>
                  <a:lnTo>
                    <a:pt x="481" y="141"/>
                  </a:lnTo>
                  <a:cubicBezTo>
                    <a:pt x="483" y="141"/>
                    <a:pt x="482" y="141"/>
                    <a:pt x="481" y="142"/>
                  </a:cubicBezTo>
                  <a:cubicBezTo>
                    <a:pt x="480" y="142"/>
                    <a:pt x="481" y="143"/>
                    <a:pt x="483" y="143"/>
                  </a:cubicBezTo>
                  <a:cubicBezTo>
                    <a:pt x="484" y="143"/>
                    <a:pt x="490" y="144"/>
                    <a:pt x="488" y="144"/>
                  </a:cubicBezTo>
                  <a:cubicBezTo>
                    <a:pt x="483" y="144"/>
                    <a:pt x="477" y="144"/>
                    <a:pt x="483" y="145"/>
                  </a:cubicBezTo>
                  <a:cubicBezTo>
                    <a:pt x="484" y="145"/>
                    <a:pt x="487" y="145"/>
                    <a:pt x="489" y="146"/>
                  </a:cubicBezTo>
                  <a:lnTo>
                    <a:pt x="489" y="146"/>
                  </a:lnTo>
                  <a:cubicBezTo>
                    <a:pt x="488" y="146"/>
                    <a:pt x="486" y="146"/>
                    <a:pt x="485" y="146"/>
                  </a:cubicBezTo>
                  <a:lnTo>
                    <a:pt x="485" y="146"/>
                  </a:lnTo>
                  <a:cubicBezTo>
                    <a:pt x="485" y="146"/>
                    <a:pt x="486" y="146"/>
                    <a:pt x="488" y="147"/>
                  </a:cubicBezTo>
                  <a:lnTo>
                    <a:pt x="490" y="147"/>
                  </a:lnTo>
                  <a:cubicBezTo>
                    <a:pt x="493" y="147"/>
                    <a:pt x="493" y="147"/>
                    <a:pt x="489" y="147"/>
                  </a:cubicBezTo>
                  <a:cubicBezTo>
                    <a:pt x="486" y="147"/>
                    <a:pt x="482" y="147"/>
                    <a:pt x="480" y="146"/>
                  </a:cubicBezTo>
                  <a:lnTo>
                    <a:pt x="480" y="146"/>
                  </a:lnTo>
                  <a:cubicBezTo>
                    <a:pt x="479" y="146"/>
                    <a:pt x="481" y="147"/>
                    <a:pt x="481" y="147"/>
                  </a:cubicBezTo>
                  <a:cubicBezTo>
                    <a:pt x="480" y="147"/>
                    <a:pt x="477" y="146"/>
                    <a:pt x="477" y="146"/>
                  </a:cubicBezTo>
                  <a:lnTo>
                    <a:pt x="477" y="146"/>
                  </a:lnTo>
                  <a:cubicBezTo>
                    <a:pt x="477" y="146"/>
                    <a:pt x="479" y="147"/>
                    <a:pt x="479" y="147"/>
                  </a:cubicBezTo>
                  <a:cubicBezTo>
                    <a:pt x="480" y="148"/>
                    <a:pt x="480" y="148"/>
                    <a:pt x="479" y="148"/>
                  </a:cubicBezTo>
                  <a:cubicBezTo>
                    <a:pt x="478" y="148"/>
                    <a:pt x="474" y="146"/>
                    <a:pt x="474" y="146"/>
                  </a:cubicBezTo>
                  <a:lnTo>
                    <a:pt x="474" y="146"/>
                  </a:lnTo>
                  <a:cubicBezTo>
                    <a:pt x="474" y="146"/>
                    <a:pt x="480" y="150"/>
                    <a:pt x="480" y="150"/>
                  </a:cubicBezTo>
                  <a:cubicBezTo>
                    <a:pt x="480" y="150"/>
                    <a:pt x="479" y="150"/>
                    <a:pt x="479" y="149"/>
                  </a:cubicBezTo>
                  <a:cubicBezTo>
                    <a:pt x="476" y="148"/>
                    <a:pt x="476" y="148"/>
                    <a:pt x="475" y="148"/>
                  </a:cubicBezTo>
                  <a:cubicBezTo>
                    <a:pt x="475" y="148"/>
                    <a:pt x="475" y="148"/>
                    <a:pt x="475" y="148"/>
                  </a:cubicBezTo>
                  <a:lnTo>
                    <a:pt x="475" y="148"/>
                  </a:lnTo>
                  <a:cubicBezTo>
                    <a:pt x="475" y="148"/>
                    <a:pt x="475" y="148"/>
                    <a:pt x="474" y="148"/>
                  </a:cubicBezTo>
                  <a:cubicBezTo>
                    <a:pt x="473" y="149"/>
                    <a:pt x="473" y="150"/>
                    <a:pt x="473" y="152"/>
                  </a:cubicBezTo>
                  <a:lnTo>
                    <a:pt x="473" y="152"/>
                  </a:lnTo>
                  <a:cubicBezTo>
                    <a:pt x="473" y="151"/>
                    <a:pt x="472" y="151"/>
                    <a:pt x="472" y="151"/>
                  </a:cubicBezTo>
                  <a:cubicBezTo>
                    <a:pt x="470" y="151"/>
                    <a:pt x="469" y="152"/>
                    <a:pt x="469" y="153"/>
                  </a:cubicBezTo>
                  <a:cubicBezTo>
                    <a:pt x="468" y="153"/>
                    <a:pt x="467" y="154"/>
                    <a:pt x="467" y="154"/>
                  </a:cubicBezTo>
                  <a:cubicBezTo>
                    <a:pt x="467" y="154"/>
                    <a:pt x="468" y="158"/>
                    <a:pt x="467" y="158"/>
                  </a:cubicBezTo>
                  <a:cubicBezTo>
                    <a:pt x="466" y="157"/>
                    <a:pt x="465" y="153"/>
                    <a:pt x="465" y="151"/>
                  </a:cubicBezTo>
                  <a:cubicBezTo>
                    <a:pt x="465" y="153"/>
                    <a:pt x="464" y="154"/>
                    <a:pt x="465" y="156"/>
                  </a:cubicBezTo>
                  <a:cubicBezTo>
                    <a:pt x="466" y="159"/>
                    <a:pt x="467" y="161"/>
                    <a:pt x="466" y="162"/>
                  </a:cubicBezTo>
                  <a:cubicBezTo>
                    <a:pt x="465" y="161"/>
                    <a:pt x="463" y="156"/>
                    <a:pt x="462" y="156"/>
                  </a:cubicBezTo>
                  <a:cubicBezTo>
                    <a:pt x="462" y="156"/>
                    <a:pt x="462" y="156"/>
                    <a:pt x="462" y="156"/>
                  </a:cubicBezTo>
                  <a:lnTo>
                    <a:pt x="462" y="156"/>
                  </a:lnTo>
                  <a:cubicBezTo>
                    <a:pt x="461" y="156"/>
                    <a:pt x="462" y="159"/>
                    <a:pt x="462" y="160"/>
                  </a:cubicBezTo>
                  <a:cubicBezTo>
                    <a:pt x="461" y="160"/>
                    <a:pt x="461" y="160"/>
                    <a:pt x="460" y="160"/>
                  </a:cubicBezTo>
                  <a:cubicBezTo>
                    <a:pt x="460" y="160"/>
                    <a:pt x="460" y="160"/>
                    <a:pt x="459" y="160"/>
                  </a:cubicBezTo>
                  <a:cubicBezTo>
                    <a:pt x="459" y="160"/>
                    <a:pt x="457" y="158"/>
                    <a:pt x="457" y="158"/>
                  </a:cubicBezTo>
                  <a:lnTo>
                    <a:pt x="457" y="158"/>
                  </a:lnTo>
                  <a:cubicBezTo>
                    <a:pt x="456" y="159"/>
                    <a:pt x="458" y="163"/>
                    <a:pt x="457" y="163"/>
                  </a:cubicBezTo>
                  <a:cubicBezTo>
                    <a:pt x="457" y="163"/>
                    <a:pt x="456" y="161"/>
                    <a:pt x="455" y="161"/>
                  </a:cubicBezTo>
                  <a:lnTo>
                    <a:pt x="453" y="161"/>
                  </a:lnTo>
                  <a:cubicBezTo>
                    <a:pt x="452" y="161"/>
                    <a:pt x="452" y="163"/>
                    <a:pt x="451" y="164"/>
                  </a:cubicBezTo>
                  <a:cubicBezTo>
                    <a:pt x="450" y="164"/>
                    <a:pt x="450" y="164"/>
                    <a:pt x="450" y="164"/>
                  </a:cubicBezTo>
                  <a:cubicBezTo>
                    <a:pt x="449" y="164"/>
                    <a:pt x="449" y="164"/>
                    <a:pt x="448" y="164"/>
                  </a:cubicBezTo>
                  <a:cubicBezTo>
                    <a:pt x="448" y="164"/>
                    <a:pt x="448" y="164"/>
                    <a:pt x="448" y="164"/>
                  </a:cubicBezTo>
                  <a:cubicBezTo>
                    <a:pt x="447" y="165"/>
                    <a:pt x="447" y="166"/>
                    <a:pt x="448" y="168"/>
                  </a:cubicBezTo>
                  <a:cubicBezTo>
                    <a:pt x="447" y="165"/>
                    <a:pt x="446" y="163"/>
                    <a:pt x="445" y="163"/>
                  </a:cubicBezTo>
                  <a:cubicBezTo>
                    <a:pt x="444" y="163"/>
                    <a:pt x="444" y="163"/>
                    <a:pt x="444" y="163"/>
                  </a:cubicBezTo>
                  <a:cubicBezTo>
                    <a:pt x="444" y="163"/>
                    <a:pt x="445" y="165"/>
                    <a:pt x="445" y="165"/>
                  </a:cubicBezTo>
                  <a:cubicBezTo>
                    <a:pt x="444" y="166"/>
                    <a:pt x="439" y="166"/>
                    <a:pt x="439" y="168"/>
                  </a:cubicBezTo>
                  <a:cubicBezTo>
                    <a:pt x="439" y="168"/>
                    <a:pt x="442" y="172"/>
                    <a:pt x="441" y="172"/>
                  </a:cubicBezTo>
                  <a:cubicBezTo>
                    <a:pt x="440" y="172"/>
                    <a:pt x="438" y="170"/>
                    <a:pt x="438" y="170"/>
                  </a:cubicBezTo>
                  <a:cubicBezTo>
                    <a:pt x="436" y="170"/>
                    <a:pt x="435" y="170"/>
                    <a:pt x="434" y="170"/>
                  </a:cubicBezTo>
                  <a:cubicBezTo>
                    <a:pt x="432" y="170"/>
                    <a:pt x="431" y="170"/>
                    <a:pt x="430" y="171"/>
                  </a:cubicBezTo>
                  <a:cubicBezTo>
                    <a:pt x="429" y="172"/>
                    <a:pt x="429" y="175"/>
                    <a:pt x="427" y="175"/>
                  </a:cubicBezTo>
                  <a:cubicBezTo>
                    <a:pt x="425" y="175"/>
                    <a:pt x="426" y="177"/>
                    <a:pt x="427" y="180"/>
                  </a:cubicBezTo>
                  <a:lnTo>
                    <a:pt x="427" y="180"/>
                  </a:lnTo>
                  <a:cubicBezTo>
                    <a:pt x="426" y="179"/>
                    <a:pt x="423" y="176"/>
                    <a:pt x="422" y="176"/>
                  </a:cubicBezTo>
                  <a:cubicBezTo>
                    <a:pt x="422" y="176"/>
                    <a:pt x="422" y="176"/>
                    <a:pt x="422" y="177"/>
                  </a:cubicBezTo>
                  <a:cubicBezTo>
                    <a:pt x="423" y="180"/>
                    <a:pt x="427" y="182"/>
                    <a:pt x="428" y="184"/>
                  </a:cubicBezTo>
                  <a:cubicBezTo>
                    <a:pt x="428" y="184"/>
                    <a:pt x="424" y="182"/>
                    <a:pt x="424" y="182"/>
                  </a:cubicBezTo>
                  <a:cubicBezTo>
                    <a:pt x="422" y="180"/>
                    <a:pt x="420" y="178"/>
                    <a:pt x="419" y="175"/>
                  </a:cubicBezTo>
                  <a:lnTo>
                    <a:pt x="419" y="175"/>
                  </a:lnTo>
                  <a:cubicBezTo>
                    <a:pt x="420" y="180"/>
                    <a:pt x="417" y="178"/>
                    <a:pt x="417" y="182"/>
                  </a:cubicBezTo>
                  <a:cubicBezTo>
                    <a:pt x="416" y="182"/>
                    <a:pt x="416" y="182"/>
                    <a:pt x="416" y="182"/>
                  </a:cubicBezTo>
                  <a:cubicBezTo>
                    <a:pt x="415" y="182"/>
                    <a:pt x="415" y="181"/>
                    <a:pt x="414" y="179"/>
                  </a:cubicBezTo>
                  <a:cubicBezTo>
                    <a:pt x="413" y="176"/>
                    <a:pt x="412" y="177"/>
                    <a:pt x="411" y="175"/>
                  </a:cubicBezTo>
                  <a:lnTo>
                    <a:pt x="411" y="175"/>
                  </a:lnTo>
                  <a:lnTo>
                    <a:pt x="415" y="184"/>
                  </a:lnTo>
                  <a:cubicBezTo>
                    <a:pt x="415" y="184"/>
                    <a:pt x="415" y="184"/>
                    <a:pt x="415" y="184"/>
                  </a:cubicBezTo>
                  <a:cubicBezTo>
                    <a:pt x="413" y="184"/>
                    <a:pt x="410" y="179"/>
                    <a:pt x="410" y="179"/>
                  </a:cubicBezTo>
                  <a:cubicBezTo>
                    <a:pt x="410" y="179"/>
                    <a:pt x="410" y="179"/>
                    <a:pt x="410" y="179"/>
                  </a:cubicBezTo>
                  <a:cubicBezTo>
                    <a:pt x="410" y="180"/>
                    <a:pt x="410" y="184"/>
                    <a:pt x="408" y="184"/>
                  </a:cubicBezTo>
                  <a:cubicBezTo>
                    <a:pt x="408" y="184"/>
                    <a:pt x="407" y="184"/>
                    <a:pt x="407" y="183"/>
                  </a:cubicBezTo>
                  <a:cubicBezTo>
                    <a:pt x="406" y="182"/>
                    <a:pt x="404" y="181"/>
                    <a:pt x="402" y="181"/>
                  </a:cubicBezTo>
                  <a:cubicBezTo>
                    <a:pt x="401" y="181"/>
                    <a:pt x="401" y="182"/>
                    <a:pt x="401" y="184"/>
                  </a:cubicBezTo>
                  <a:cubicBezTo>
                    <a:pt x="401" y="186"/>
                    <a:pt x="398" y="185"/>
                    <a:pt x="398" y="187"/>
                  </a:cubicBezTo>
                  <a:cubicBezTo>
                    <a:pt x="398" y="188"/>
                    <a:pt x="398" y="188"/>
                    <a:pt x="397" y="188"/>
                  </a:cubicBezTo>
                  <a:cubicBezTo>
                    <a:pt x="396" y="188"/>
                    <a:pt x="395" y="185"/>
                    <a:pt x="394" y="185"/>
                  </a:cubicBezTo>
                  <a:cubicBezTo>
                    <a:pt x="394" y="185"/>
                    <a:pt x="394" y="185"/>
                    <a:pt x="393" y="185"/>
                  </a:cubicBezTo>
                  <a:cubicBezTo>
                    <a:pt x="392" y="185"/>
                    <a:pt x="393" y="188"/>
                    <a:pt x="392" y="188"/>
                  </a:cubicBezTo>
                  <a:cubicBezTo>
                    <a:pt x="392" y="188"/>
                    <a:pt x="392" y="188"/>
                    <a:pt x="391" y="188"/>
                  </a:cubicBezTo>
                  <a:cubicBezTo>
                    <a:pt x="390" y="188"/>
                    <a:pt x="390" y="186"/>
                    <a:pt x="390" y="185"/>
                  </a:cubicBezTo>
                  <a:cubicBezTo>
                    <a:pt x="390" y="185"/>
                    <a:pt x="390" y="184"/>
                    <a:pt x="390" y="184"/>
                  </a:cubicBezTo>
                  <a:cubicBezTo>
                    <a:pt x="389" y="184"/>
                    <a:pt x="389" y="186"/>
                    <a:pt x="389" y="186"/>
                  </a:cubicBezTo>
                  <a:cubicBezTo>
                    <a:pt x="388" y="187"/>
                    <a:pt x="388" y="187"/>
                    <a:pt x="388" y="187"/>
                  </a:cubicBezTo>
                  <a:cubicBezTo>
                    <a:pt x="388" y="187"/>
                    <a:pt x="387" y="187"/>
                    <a:pt x="387" y="187"/>
                  </a:cubicBezTo>
                  <a:cubicBezTo>
                    <a:pt x="387" y="187"/>
                    <a:pt x="387" y="187"/>
                    <a:pt x="387" y="187"/>
                  </a:cubicBezTo>
                  <a:lnTo>
                    <a:pt x="387" y="187"/>
                  </a:lnTo>
                  <a:cubicBezTo>
                    <a:pt x="386" y="187"/>
                    <a:pt x="388" y="193"/>
                    <a:pt x="388" y="193"/>
                  </a:cubicBezTo>
                  <a:cubicBezTo>
                    <a:pt x="387" y="193"/>
                    <a:pt x="387" y="192"/>
                    <a:pt x="386" y="191"/>
                  </a:cubicBezTo>
                  <a:cubicBezTo>
                    <a:pt x="385" y="189"/>
                    <a:pt x="384" y="189"/>
                    <a:pt x="384" y="189"/>
                  </a:cubicBezTo>
                  <a:cubicBezTo>
                    <a:pt x="383" y="189"/>
                    <a:pt x="382" y="190"/>
                    <a:pt x="382" y="191"/>
                  </a:cubicBezTo>
                  <a:cubicBezTo>
                    <a:pt x="382" y="193"/>
                    <a:pt x="381" y="194"/>
                    <a:pt x="381" y="194"/>
                  </a:cubicBezTo>
                  <a:cubicBezTo>
                    <a:pt x="380" y="194"/>
                    <a:pt x="379" y="193"/>
                    <a:pt x="378" y="191"/>
                  </a:cubicBezTo>
                  <a:cubicBezTo>
                    <a:pt x="378" y="191"/>
                    <a:pt x="378" y="191"/>
                    <a:pt x="377" y="191"/>
                  </a:cubicBezTo>
                  <a:cubicBezTo>
                    <a:pt x="376" y="191"/>
                    <a:pt x="376" y="193"/>
                    <a:pt x="375" y="193"/>
                  </a:cubicBezTo>
                  <a:cubicBezTo>
                    <a:pt x="374" y="193"/>
                    <a:pt x="374" y="193"/>
                    <a:pt x="374" y="193"/>
                  </a:cubicBezTo>
                  <a:lnTo>
                    <a:pt x="374" y="193"/>
                  </a:lnTo>
                  <a:cubicBezTo>
                    <a:pt x="374" y="194"/>
                    <a:pt x="373" y="199"/>
                    <a:pt x="373" y="199"/>
                  </a:cubicBezTo>
                  <a:cubicBezTo>
                    <a:pt x="372" y="199"/>
                    <a:pt x="372" y="198"/>
                    <a:pt x="372" y="196"/>
                  </a:cubicBezTo>
                  <a:cubicBezTo>
                    <a:pt x="371" y="194"/>
                    <a:pt x="371" y="193"/>
                    <a:pt x="370" y="193"/>
                  </a:cubicBezTo>
                  <a:cubicBezTo>
                    <a:pt x="369" y="193"/>
                    <a:pt x="369" y="196"/>
                    <a:pt x="368" y="196"/>
                  </a:cubicBezTo>
                  <a:cubicBezTo>
                    <a:pt x="367" y="197"/>
                    <a:pt x="366" y="197"/>
                    <a:pt x="365" y="197"/>
                  </a:cubicBezTo>
                  <a:cubicBezTo>
                    <a:pt x="364" y="196"/>
                    <a:pt x="364" y="195"/>
                    <a:pt x="363" y="195"/>
                  </a:cubicBezTo>
                  <a:cubicBezTo>
                    <a:pt x="362" y="195"/>
                    <a:pt x="360" y="197"/>
                    <a:pt x="361" y="200"/>
                  </a:cubicBezTo>
                  <a:cubicBezTo>
                    <a:pt x="360" y="198"/>
                    <a:pt x="360" y="195"/>
                    <a:pt x="358" y="195"/>
                  </a:cubicBezTo>
                  <a:cubicBezTo>
                    <a:pt x="357" y="195"/>
                    <a:pt x="357" y="198"/>
                    <a:pt x="356" y="198"/>
                  </a:cubicBezTo>
                  <a:cubicBezTo>
                    <a:pt x="356" y="198"/>
                    <a:pt x="356" y="198"/>
                    <a:pt x="356" y="197"/>
                  </a:cubicBezTo>
                  <a:cubicBezTo>
                    <a:pt x="356" y="197"/>
                    <a:pt x="355" y="198"/>
                    <a:pt x="356" y="199"/>
                  </a:cubicBezTo>
                  <a:cubicBezTo>
                    <a:pt x="356" y="200"/>
                    <a:pt x="355" y="200"/>
                    <a:pt x="355" y="200"/>
                  </a:cubicBezTo>
                  <a:cubicBezTo>
                    <a:pt x="355" y="200"/>
                    <a:pt x="354" y="200"/>
                    <a:pt x="354" y="200"/>
                  </a:cubicBezTo>
                  <a:cubicBezTo>
                    <a:pt x="353" y="199"/>
                    <a:pt x="352" y="199"/>
                    <a:pt x="352" y="199"/>
                  </a:cubicBezTo>
                  <a:cubicBezTo>
                    <a:pt x="351" y="199"/>
                    <a:pt x="350" y="199"/>
                    <a:pt x="351" y="201"/>
                  </a:cubicBezTo>
                  <a:lnTo>
                    <a:pt x="351" y="201"/>
                  </a:lnTo>
                  <a:cubicBezTo>
                    <a:pt x="350" y="200"/>
                    <a:pt x="350" y="199"/>
                    <a:pt x="350" y="199"/>
                  </a:cubicBezTo>
                  <a:cubicBezTo>
                    <a:pt x="349" y="199"/>
                    <a:pt x="349" y="199"/>
                    <a:pt x="349" y="200"/>
                  </a:cubicBezTo>
                  <a:cubicBezTo>
                    <a:pt x="349" y="202"/>
                    <a:pt x="349" y="202"/>
                    <a:pt x="348" y="202"/>
                  </a:cubicBezTo>
                  <a:cubicBezTo>
                    <a:pt x="349" y="202"/>
                    <a:pt x="347" y="198"/>
                    <a:pt x="346" y="198"/>
                  </a:cubicBezTo>
                  <a:cubicBezTo>
                    <a:pt x="345" y="198"/>
                    <a:pt x="344" y="199"/>
                    <a:pt x="343" y="200"/>
                  </a:cubicBezTo>
                  <a:cubicBezTo>
                    <a:pt x="342" y="202"/>
                    <a:pt x="342" y="202"/>
                    <a:pt x="342" y="206"/>
                  </a:cubicBezTo>
                  <a:cubicBezTo>
                    <a:pt x="341" y="206"/>
                    <a:pt x="342" y="205"/>
                    <a:pt x="340" y="203"/>
                  </a:cubicBezTo>
                  <a:cubicBezTo>
                    <a:pt x="340" y="203"/>
                    <a:pt x="340" y="207"/>
                    <a:pt x="340" y="208"/>
                  </a:cubicBezTo>
                  <a:cubicBezTo>
                    <a:pt x="339" y="204"/>
                    <a:pt x="338" y="202"/>
                    <a:pt x="337" y="198"/>
                  </a:cubicBezTo>
                  <a:cubicBezTo>
                    <a:pt x="336" y="201"/>
                    <a:pt x="336" y="202"/>
                    <a:pt x="336" y="205"/>
                  </a:cubicBezTo>
                  <a:cubicBezTo>
                    <a:pt x="336" y="207"/>
                    <a:pt x="335" y="208"/>
                    <a:pt x="334" y="208"/>
                  </a:cubicBezTo>
                  <a:cubicBezTo>
                    <a:pt x="333" y="208"/>
                    <a:pt x="332" y="207"/>
                    <a:pt x="331" y="207"/>
                  </a:cubicBezTo>
                  <a:cubicBezTo>
                    <a:pt x="331" y="207"/>
                    <a:pt x="330" y="206"/>
                    <a:pt x="329" y="206"/>
                  </a:cubicBezTo>
                  <a:cubicBezTo>
                    <a:pt x="328" y="206"/>
                    <a:pt x="327" y="207"/>
                    <a:pt x="328" y="209"/>
                  </a:cubicBezTo>
                  <a:cubicBezTo>
                    <a:pt x="328" y="212"/>
                    <a:pt x="328" y="215"/>
                    <a:pt x="329" y="217"/>
                  </a:cubicBezTo>
                  <a:cubicBezTo>
                    <a:pt x="328" y="217"/>
                    <a:pt x="327" y="213"/>
                    <a:pt x="327" y="211"/>
                  </a:cubicBezTo>
                  <a:lnTo>
                    <a:pt x="327" y="211"/>
                  </a:lnTo>
                  <a:cubicBezTo>
                    <a:pt x="327" y="211"/>
                    <a:pt x="327" y="211"/>
                    <a:pt x="327" y="211"/>
                  </a:cubicBezTo>
                  <a:cubicBezTo>
                    <a:pt x="326" y="211"/>
                    <a:pt x="324" y="209"/>
                    <a:pt x="324" y="208"/>
                  </a:cubicBezTo>
                  <a:cubicBezTo>
                    <a:pt x="324" y="206"/>
                    <a:pt x="323" y="204"/>
                    <a:pt x="323" y="204"/>
                  </a:cubicBezTo>
                  <a:cubicBezTo>
                    <a:pt x="323" y="204"/>
                    <a:pt x="322" y="204"/>
                    <a:pt x="322" y="204"/>
                  </a:cubicBezTo>
                  <a:lnTo>
                    <a:pt x="324" y="212"/>
                  </a:lnTo>
                  <a:lnTo>
                    <a:pt x="324" y="212"/>
                  </a:lnTo>
                  <a:cubicBezTo>
                    <a:pt x="323" y="210"/>
                    <a:pt x="321" y="209"/>
                    <a:pt x="319" y="209"/>
                  </a:cubicBezTo>
                  <a:cubicBezTo>
                    <a:pt x="318" y="209"/>
                    <a:pt x="317" y="209"/>
                    <a:pt x="317" y="209"/>
                  </a:cubicBezTo>
                  <a:lnTo>
                    <a:pt x="317" y="209"/>
                  </a:lnTo>
                  <a:cubicBezTo>
                    <a:pt x="317" y="209"/>
                    <a:pt x="317" y="209"/>
                    <a:pt x="317" y="209"/>
                  </a:cubicBezTo>
                  <a:cubicBezTo>
                    <a:pt x="316" y="209"/>
                    <a:pt x="316" y="209"/>
                    <a:pt x="316" y="209"/>
                  </a:cubicBezTo>
                  <a:cubicBezTo>
                    <a:pt x="316" y="209"/>
                    <a:pt x="316" y="209"/>
                    <a:pt x="317" y="209"/>
                  </a:cubicBezTo>
                  <a:lnTo>
                    <a:pt x="317" y="209"/>
                  </a:lnTo>
                  <a:cubicBezTo>
                    <a:pt x="317" y="209"/>
                    <a:pt x="318" y="211"/>
                    <a:pt x="318" y="213"/>
                  </a:cubicBezTo>
                  <a:cubicBezTo>
                    <a:pt x="317" y="213"/>
                    <a:pt x="315" y="208"/>
                    <a:pt x="314" y="208"/>
                  </a:cubicBezTo>
                  <a:cubicBezTo>
                    <a:pt x="313" y="208"/>
                    <a:pt x="313" y="208"/>
                    <a:pt x="313" y="209"/>
                  </a:cubicBezTo>
                  <a:cubicBezTo>
                    <a:pt x="313" y="210"/>
                    <a:pt x="312" y="213"/>
                    <a:pt x="312" y="213"/>
                  </a:cubicBezTo>
                  <a:cubicBezTo>
                    <a:pt x="311" y="213"/>
                    <a:pt x="311" y="213"/>
                    <a:pt x="311" y="212"/>
                  </a:cubicBezTo>
                  <a:cubicBezTo>
                    <a:pt x="310" y="211"/>
                    <a:pt x="311" y="208"/>
                    <a:pt x="310" y="208"/>
                  </a:cubicBezTo>
                  <a:lnTo>
                    <a:pt x="310" y="208"/>
                  </a:lnTo>
                  <a:cubicBezTo>
                    <a:pt x="310" y="208"/>
                    <a:pt x="310" y="208"/>
                    <a:pt x="310" y="208"/>
                  </a:cubicBezTo>
                  <a:cubicBezTo>
                    <a:pt x="308" y="208"/>
                    <a:pt x="308" y="210"/>
                    <a:pt x="307" y="210"/>
                  </a:cubicBezTo>
                  <a:cubicBezTo>
                    <a:pt x="305" y="209"/>
                    <a:pt x="303" y="209"/>
                    <a:pt x="301" y="209"/>
                  </a:cubicBezTo>
                  <a:lnTo>
                    <a:pt x="301" y="209"/>
                  </a:lnTo>
                  <a:cubicBezTo>
                    <a:pt x="300" y="209"/>
                    <a:pt x="300" y="214"/>
                    <a:pt x="302" y="214"/>
                  </a:cubicBezTo>
                  <a:cubicBezTo>
                    <a:pt x="301" y="214"/>
                    <a:pt x="300" y="214"/>
                    <a:pt x="300" y="214"/>
                  </a:cubicBezTo>
                  <a:cubicBezTo>
                    <a:pt x="299" y="214"/>
                    <a:pt x="299" y="214"/>
                    <a:pt x="299" y="214"/>
                  </a:cubicBezTo>
                  <a:cubicBezTo>
                    <a:pt x="298" y="214"/>
                    <a:pt x="297" y="212"/>
                    <a:pt x="296" y="211"/>
                  </a:cubicBezTo>
                  <a:cubicBezTo>
                    <a:pt x="296" y="211"/>
                    <a:pt x="296" y="211"/>
                    <a:pt x="296" y="211"/>
                  </a:cubicBezTo>
                  <a:cubicBezTo>
                    <a:pt x="295" y="211"/>
                    <a:pt x="295" y="211"/>
                    <a:pt x="294" y="212"/>
                  </a:cubicBezTo>
                  <a:cubicBezTo>
                    <a:pt x="294" y="213"/>
                    <a:pt x="294" y="215"/>
                    <a:pt x="294" y="216"/>
                  </a:cubicBezTo>
                  <a:cubicBezTo>
                    <a:pt x="295" y="216"/>
                    <a:pt x="295" y="216"/>
                    <a:pt x="295" y="216"/>
                  </a:cubicBezTo>
                  <a:cubicBezTo>
                    <a:pt x="296" y="216"/>
                    <a:pt x="296" y="217"/>
                    <a:pt x="295" y="218"/>
                  </a:cubicBezTo>
                  <a:cubicBezTo>
                    <a:pt x="295" y="219"/>
                    <a:pt x="295" y="220"/>
                    <a:pt x="294" y="220"/>
                  </a:cubicBezTo>
                  <a:cubicBezTo>
                    <a:pt x="294" y="220"/>
                    <a:pt x="294" y="220"/>
                    <a:pt x="294" y="220"/>
                  </a:cubicBezTo>
                  <a:cubicBezTo>
                    <a:pt x="292" y="219"/>
                    <a:pt x="293" y="214"/>
                    <a:pt x="292" y="214"/>
                  </a:cubicBezTo>
                  <a:lnTo>
                    <a:pt x="292" y="214"/>
                  </a:lnTo>
                  <a:cubicBezTo>
                    <a:pt x="292" y="214"/>
                    <a:pt x="292" y="214"/>
                    <a:pt x="292" y="214"/>
                  </a:cubicBezTo>
                  <a:cubicBezTo>
                    <a:pt x="291" y="214"/>
                    <a:pt x="287" y="216"/>
                    <a:pt x="289" y="219"/>
                  </a:cubicBezTo>
                  <a:cubicBezTo>
                    <a:pt x="290" y="221"/>
                    <a:pt x="291" y="222"/>
                    <a:pt x="290" y="224"/>
                  </a:cubicBezTo>
                  <a:cubicBezTo>
                    <a:pt x="289" y="225"/>
                    <a:pt x="289" y="226"/>
                    <a:pt x="288" y="226"/>
                  </a:cubicBezTo>
                  <a:cubicBezTo>
                    <a:pt x="288" y="226"/>
                    <a:pt x="288" y="226"/>
                    <a:pt x="287" y="225"/>
                  </a:cubicBezTo>
                  <a:cubicBezTo>
                    <a:pt x="286" y="223"/>
                    <a:pt x="287" y="215"/>
                    <a:pt x="286" y="214"/>
                  </a:cubicBezTo>
                  <a:cubicBezTo>
                    <a:pt x="285" y="214"/>
                    <a:pt x="285" y="213"/>
                    <a:pt x="285" y="213"/>
                  </a:cubicBezTo>
                  <a:cubicBezTo>
                    <a:pt x="284" y="213"/>
                    <a:pt x="284" y="214"/>
                    <a:pt x="283" y="216"/>
                  </a:cubicBezTo>
                  <a:cubicBezTo>
                    <a:pt x="282" y="216"/>
                    <a:pt x="284" y="219"/>
                    <a:pt x="283" y="220"/>
                  </a:cubicBezTo>
                  <a:cubicBezTo>
                    <a:pt x="283" y="220"/>
                    <a:pt x="283" y="221"/>
                    <a:pt x="282" y="221"/>
                  </a:cubicBezTo>
                  <a:cubicBezTo>
                    <a:pt x="281" y="221"/>
                    <a:pt x="280" y="215"/>
                    <a:pt x="280" y="215"/>
                  </a:cubicBezTo>
                  <a:cubicBezTo>
                    <a:pt x="280" y="215"/>
                    <a:pt x="280" y="215"/>
                    <a:pt x="280" y="216"/>
                  </a:cubicBezTo>
                  <a:cubicBezTo>
                    <a:pt x="279" y="218"/>
                    <a:pt x="279" y="221"/>
                    <a:pt x="279" y="224"/>
                  </a:cubicBezTo>
                  <a:cubicBezTo>
                    <a:pt x="279" y="222"/>
                    <a:pt x="279" y="219"/>
                    <a:pt x="278" y="217"/>
                  </a:cubicBezTo>
                  <a:cubicBezTo>
                    <a:pt x="277" y="215"/>
                    <a:pt x="275" y="213"/>
                    <a:pt x="274" y="213"/>
                  </a:cubicBezTo>
                  <a:cubicBezTo>
                    <a:pt x="274" y="213"/>
                    <a:pt x="274" y="213"/>
                    <a:pt x="273" y="214"/>
                  </a:cubicBezTo>
                  <a:cubicBezTo>
                    <a:pt x="273" y="214"/>
                    <a:pt x="274" y="216"/>
                    <a:pt x="273" y="217"/>
                  </a:cubicBezTo>
                  <a:cubicBezTo>
                    <a:pt x="273" y="218"/>
                    <a:pt x="273" y="219"/>
                    <a:pt x="272" y="219"/>
                  </a:cubicBezTo>
                  <a:cubicBezTo>
                    <a:pt x="272" y="219"/>
                    <a:pt x="271" y="219"/>
                    <a:pt x="271" y="218"/>
                  </a:cubicBezTo>
                  <a:cubicBezTo>
                    <a:pt x="270" y="218"/>
                    <a:pt x="269" y="216"/>
                    <a:pt x="268" y="216"/>
                  </a:cubicBezTo>
                  <a:cubicBezTo>
                    <a:pt x="267" y="216"/>
                    <a:pt x="267" y="219"/>
                    <a:pt x="266" y="219"/>
                  </a:cubicBezTo>
                  <a:cubicBezTo>
                    <a:pt x="266" y="219"/>
                    <a:pt x="266" y="219"/>
                    <a:pt x="266" y="219"/>
                  </a:cubicBezTo>
                  <a:cubicBezTo>
                    <a:pt x="266" y="218"/>
                    <a:pt x="265" y="215"/>
                    <a:pt x="264" y="215"/>
                  </a:cubicBezTo>
                  <a:cubicBezTo>
                    <a:pt x="264" y="215"/>
                    <a:pt x="264" y="215"/>
                    <a:pt x="264" y="216"/>
                  </a:cubicBezTo>
                  <a:cubicBezTo>
                    <a:pt x="263" y="218"/>
                    <a:pt x="264" y="223"/>
                    <a:pt x="262" y="223"/>
                  </a:cubicBezTo>
                  <a:lnTo>
                    <a:pt x="261" y="220"/>
                  </a:lnTo>
                  <a:cubicBezTo>
                    <a:pt x="261" y="219"/>
                    <a:pt x="261" y="218"/>
                    <a:pt x="261" y="218"/>
                  </a:cubicBezTo>
                  <a:cubicBezTo>
                    <a:pt x="261" y="218"/>
                    <a:pt x="261" y="218"/>
                    <a:pt x="261" y="218"/>
                  </a:cubicBezTo>
                  <a:lnTo>
                    <a:pt x="261" y="218"/>
                  </a:lnTo>
                  <a:cubicBezTo>
                    <a:pt x="261" y="218"/>
                    <a:pt x="259" y="220"/>
                    <a:pt x="259" y="220"/>
                  </a:cubicBezTo>
                  <a:cubicBezTo>
                    <a:pt x="258" y="220"/>
                    <a:pt x="258" y="220"/>
                    <a:pt x="258" y="220"/>
                  </a:cubicBezTo>
                  <a:cubicBezTo>
                    <a:pt x="258" y="220"/>
                    <a:pt x="257" y="219"/>
                    <a:pt x="256" y="219"/>
                  </a:cubicBezTo>
                  <a:cubicBezTo>
                    <a:pt x="256" y="219"/>
                    <a:pt x="256" y="219"/>
                    <a:pt x="256" y="219"/>
                  </a:cubicBezTo>
                  <a:cubicBezTo>
                    <a:pt x="255" y="220"/>
                    <a:pt x="255" y="221"/>
                    <a:pt x="253" y="221"/>
                  </a:cubicBezTo>
                  <a:cubicBezTo>
                    <a:pt x="253" y="221"/>
                    <a:pt x="253" y="221"/>
                    <a:pt x="253" y="221"/>
                  </a:cubicBezTo>
                  <a:cubicBezTo>
                    <a:pt x="252" y="221"/>
                    <a:pt x="251" y="221"/>
                    <a:pt x="251" y="220"/>
                  </a:cubicBezTo>
                  <a:cubicBezTo>
                    <a:pt x="250" y="220"/>
                    <a:pt x="250" y="220"/>
                    <a:pt x="250" y="220"/>
                  </a:cubicBezTo>
                  <a:cubicBezTo>
                    <a:pt x="249" y="220"/>
                    <a:pt x="249" y="223"/>
                    <a:pt x="247" y="223"/>
                  </a:cubicBezTo>
                  <a:cubicBezTo>
                    <a:pt x="245" y="223"/>
                    <a:pt x="245" y="218"/>
                    <a:pt x="244" y="218"/>
                  </a:cubicBezTo>
                  <a:cubicBezTo>
                    <a:pt x="242" y="218"/>
                    <a:pt x="242" y="223"/>
                    <a:pt x="241" y="223"/>
                  </a:cubicBezTo>
                  <a:cubicBezTo>
                    <a:pt x="241" y="223"/>
                    <a:pt x="241" y="223"/>
                    <a:pt x="241" y="223"/>
                  </a:cubicBezTo>
                  <a:cubicBezTo>
                    <a:pt x="239" y="223"/>
                    <a:pt x="239" y="217"/>
                    <a:pt x="239" y="216"/>
                  </a:cubicBezTo>
                  <a:cubicBezTo>
                    <a:pt x="239" y="217"/>
                    <a:pt x="238" y="219"/>
                    <a:pt x="238" y="222"/>
                  </a:cubicBezTo>
                  <a:cubicBezTo>
                    <a:pt x="237" y="223"/>
                    <a:pt x="237" y="224"/>
                    <a:pt x="236" y="224"/>
                  </a:cubicBezTo>
                  <a:cubicBezTo>
                    <a:pt x="236" y="224"/>
                    <a:pt x="236" y="221"/>
                    <a:pt x="236" y="219"/>
                  </a:cubicBezTo>
                  <a:cubicBezTo>
                    <a:pt x="236" y="224"/>
                    <a:pt x="232" y="221"/>
                    <a:pt x="232" y="224"/>
                  </a:cubicBezTo>
                  <a:cubicBezTo>
                    <a:pt x="232" y="223"/>
                    <a:pt x="231" y="221"/>
                    <a:pt x="229" y="220"/>
                  </a:cubicBezTo>
                  <a:cubicBezTo>
                    <a:pt x="229" y="223"/>
                    <a:pt x="228" y="223"/>
                    <a:pt x="227" y="223"/>
                  </a:cubicBezTo>
                  <a:cubicBezTo>
                    <a:pt x="226" y="223"/>
                    <a:pt x="225" y="226"/>
                    <a:pt x="224" y="226"/>
                  </a:cubicBezTo>
                  <a:cubicBezTo>
                    <a:pt x="224" y="226"/>
                    <a:pt x="222" y="220"/>
                    <a:pt x="221" y="220"/>
                  </a:cubicBezTo>
                  <a:cubicBezTo>
                    <a:pt x="221" y="220"/>
                    <a:pt x="220" y="220"/>
                    <a:pt x="220" y="221"/>
                  </a:cubicBezTo>
                  <a:cubicBezTo>
                    <a:pt x="220" y="222"/>
                    <a:pt x="221" y="228"/>
                    <a:pt x="221" y="228"/>
                  </a:cubicBezTo>
                  <a:cubicBezTo>
                    <a:pt x="221" y="228"/>
                    <a:pt x="220" y="227"/>
                    <a:pt x="220" y="227"/>
                  </a:cubicBezTo>
                  <a:cubicBezTo>
                    <a:pt x="219" y="226"/>
                    <a:pt x="219" y="226"/>
                    <a:pt x="218" y="226"/>
                  </a:cubicBezTo>
                  <a:cubicBezTo>
                    <a:pt x="218" y="226"/>
                    <a:pt x="218" y="226"/>
                    <a:pt x="218" y="227"/>
                  </a:cubicBezTo>
                  <a:cubicBezTo>
                    <a:pt x="218" y="227"/>
                    <a:pt x="217" y="230"/>
                    <a:pt x="217" y="230"/>
                  </a:cubicBezTo>
                  <a:cubicBezTo>
                    <a:pt x="217" y="230"/>
                    <a:pt x="217" y="230"/>
                    <a:pt x="217" y="230"/>
                  </a:cubicBezTo>
                  <a:cubicBezTo>
                    <a:pt x="216" y="228"/>
                    <a:pt x="218" y="223"/>
                    <a:pt x="217" y="222"/>
                  </a:cubicBezTo>
                  <a:cubicBezTo>
                    <a:pt x="217" y="222"/>
                    <a:pt x="217" y="221"/>
                    <a:pt x="217" y="221"/>
                  </a:cubicBezTo>
                  <a:cubicBezTo>
                    <a:pt x="216" y="221"/>
                    <a:pt x="216" y="223"/>
                    <a:pt x="216" y="223"/>
                  </a:cubicBezTo>
                  <a:cubicBezTo>
                    <a:pt x="215" y="224"/>
                    <a:pt x="215" y="225"/>
                    <a:pt x="215" y="225"/>
                  </a:cubicBezTo>
                  <a:cubicBezTo>
                    <a:pt x="215" y="225"/>
                    <a:pt x="214" y="224"/>
                    <a:pt x="214" y="224"/>
                  </a:cubicBezTo>
                  <a:cubicBezTo>
                    <a:pt x="215" y="224"/>
                    <a:pt x="214" y="223"/>
                    <a:pt x="214" y="222"/>
                  </a:cubicBezTo>
                  <a:cubicBezTo>
                    <a:pt x="214" y="222"/>
                    <a:pt x="214" y="222"/>
                    <a:pt x="214" y="222"/>
                  </a:cubicBezTo>
                  <a:cubicBezTo>
                    <a:pt x="214" y="222"/>
                    <a:pt x="213" y="222"/>
                    <a:pt x="213" y="222"/>
                  </a:cubicBezTo>
                  <a:cubicBezTo>
                    <a:pt x="213" y="222"/>
                    <a:pt x="213" y="222"/>
                    <a:pt x="212" y="223"/>
                  </a:cubicBezTo>
                  <a:cubicBezTo>
                    <a:pt x="212" y="223"/>
                    <a:pt x="212" y="224"/>
                    <a:pt x="212" y="224"/>
                  </a:cubicBezTo>
                  <a:cubicBezTo>
                    <a:pt x="212" y="225"/>
                    <a:pt x="212" y="225"/>
                    <a:pt x="211" y="225"/>
                  </a:cubicBezTo>
                  <a:cubicBezTo>
                    <a:pt x="210" y="225"/>
                    <a:pt x="210" y="224"/>
                    <a:pt x="210" y="223"/>
                  </a:cubicBezTo>
                  <a:cubicBezTo>
                    <a:pt x="210" y="221"/>
                    <a:pt x="209" y="220"/>
                    <a:pt x="208" y="220"/>
                  </a:cubicBezTo>
                  <a:cubicBezTo>
                    <a:pt x="207" y="220"/>
                    <a:pt x="206" y="221"/>
                    <a:pt x="206" y="223"/>
                  </a:cubicBezTo>
                  <a:cubicBezTo>
                    <a:pt x="206" y="223"/>
                    <a:pt x="205" y="222"/>
                    <a:pt x="205" y="222"/>
                  </a:cubicBezTo>
                  <a:cubicBezTo>
                    <a:pt x="204" y="222"/>
                    <a:pt x="204" y="223"/>
                    <a:pt x="204" y="224"/>
                  </a:cubicBezTo>
                  <a:cubicBezTo>
                    <a:pt x="202" y="222"/>
                    <a:pt x="199" y="219"/>
                    <a:pt x="197" y="219"/>
                  </a:cubicBezTo>
                  <a:cubicBezTo>
                    <a:pt x="196" y="219"/>
                    <a:pt x="195" y="219"/>
                    <a:pt x="195" y="222"/>
                  </a:cubicBezTo>
                  <a:cubicBezTo>
                    <a:pt x="195" y="218"/>
                    <a:pt x="195" y="217"/>
                    <a:pt x="194" y="217"/>
                  </a:cubicBezTo>
                  <a:cubicBezTo>
                    <a:pt x="193" y="217"/>
                    <a:pt x="191" y="225"/>
                    <a:pt x="191" y="225"/>
                  </a:cubicBezTo>
                  <a:cubicBezTo>
                    <a:pt x="191" y="225"/>
                    <a:pt x="191" y="224"/>
                    <a:pt x="190" y="224"/>
                  </a:cubicBezTo>
                  <a:cubicBezTo>
                    <a:pt x="190" y="223"/>
                    <a:pt x="190" y="220"/>
                    <a:pt x="189" y="220"/>
                  </a:cubicBezTo>
                  <a:cubicBezTo>
                    <a:pt x="189" y="220"/>
                    <a:pt x="188" y="220"/>
                    <a:pt x="188" y="221"/>
                  </a:cubicBezTo>
                  <a:cubicBezTo>
                    <a:pt x="187" y="222"/>
                    <a:pt x="184" y="229"/>
                    <a:pt x="184" y="229"/>
                  </a:cubicBezTo>
                  <a:cubicBezTo>
                    <a:pt x="184" y="226"/>
                    <a:pt x="185" y="223"/>
                    <a:pt x="183" y="223"/>
                  </a:cubicBezTo>
                  <a:cubicBezTo>
                    <a:pt x="183" y="223"/>
                    <a:pt x="183" y="223"/>
                    <a:pt x="183" y="223"/>
                  </a:cubicBezTo>
                  <a:cubicBezTo>
                    <a:pt x="181" y="224"/>
                    <a:pt x="183" y="228"/>
                    <a:pt x="181" y="228"/>
                  </a:cubicBezTo>
                  <a:cubicBezTo>
                    <a:pt x="181" y="225"/>
                    <a:pt x="182" y="221"/>
                    <a:pt x="181" y="219"/>
                  </a:cubicBezTo>
                  <a:cubicBezTo>
                    <a:pt x="181" y="219"/>
                    <a:pt x="180" y="219"/>
                    <a:pt x="180" y="219"/>
                  </a:cubicBezTo>
                  <a:cubicBezTo>
                    <a:pt x="179" y="219"/>
                    <a:pt x="178" y="220"/>
                    <a:pt x="178" y="221"/>
                  </a:cubicBezTo>
                  <a:cubicBezTo>
                    <a:pt x="178" y="223"/>
                    <a:pt x="175" y="223"/>
                    <a:pt x="174" y="223"/>
                  </a:cubicBezTo>
                  <a:cubicBezTo>
                    <a:pt x="173" y="223"/>
                    <a:pt x="170" y="223"/>
                    <a:pt x="170" y="221"/>
                  </a:cubicBezTo>
                  <a:cubicBezTo>
                    <a:pt x="170" y="218"/>
                    <a:pt x="169" y="217"/>
                    <a:pt x="168" y="217"/>
                  </a:cubicBezTo>
                  <a:cubicBezTo>
                    <a:pt x="168" y="217"/>
                    <a:pt x="167" y="217"/>
                    <a:pt x="167" y="217"/>
                  </a:cubicBezTo>
                  <a:cubicBezTo>
                    <a:pt x="166" y="218"/>
                    <a:pt x="166" y="221"/>
                    <a:pt x="164" y="222"/>
                  </a:cubicBezTo>
                  <a:cubicBezTo>
                    <a:pt x="163" y="222"/>
                    <a:pt x="163" y="221"/>
                    <a:pt x="162" y="220"/>
                  </a:cubicBezTo>
                  <a:cubicBezTo>
                    <a:pt x="162" y="219"/>
                    <a:pt x="159" y="218"/>
                    <a:pt x="158" y="218"/>
                  </a:cubicBezTo>
                  <a:cubicBezTo>
                    <a:pt x="158" y="218"/>
                    <a:pt x="157" y="218"/>
                    <a:pt x="157" y="218"/>
                  </a:cubicBezTo>
                  <a:cubicBezTo>
                    <a:pt x="158" y="220"/>
                    <a:pt x="157" y="221"/>
                    <a:pt x="157" y="221"/>
                  </a:cubicBezTo>
                  <a:cubicBezTo>
                    <a:pt x="156" y="221"/>
                    <a:pt x="154" y="220"/>
                    <a:pt x="153" y="219"/>
                  </a:cubicBezTo>
                  <a:lnTo>
                    <a:pt x="149" y="219"/>
                  </a:lnTo>
                  <a:cubicBezTo>
                    <a:pt x="149" y="219"/>
                    <a:pt x="149" y="220"/>
                    <a:pt x="149" y="221"/>
                  </a:cubicBezTo>
                  <a:cubicBezTo>
                    <a:pt x="149" y="221"/>
                    <a:pt x="149" y="221"/>
                    <a:pt x="149" y="221"/>
                  </a:cubicBezTo>
                  <a:cubicBezTo>
                    <a:pt x="149" y="221"/>
                    <a:pt x="148" y="220"/>
                    <a:pt x="147" y="220"/>
                  </a:cubicBezTo>
                  <a:cubicBezTo>
                    <a:pt x="147" y="220"/>
                    <a:pt x="146" y="220"/>
                    <a:pt x="145" y="221"/>
                  </a:cubicBezTo>
                  <a:cubicBezTo>
                    <a:pt x="144" y="221"/>
                    <a:pt x="143" y="222"/>
                    <a:pt x="142" y="222"/>
                  </a:cubicBezTo>
                  <a:cubicBezTo>
                    <a:pt x="142" y="222"/>
                    <a:pt x="142" y="222"/>
                    <a:pt x="142" y="221"/>
                  </a:cubicBezTo>
                  <a:cubicBezTo>
                    <a:pt x="142" y="218"/>
                    <a:pt x="141" y="217"/>
                    <a:pt x="140" y="217"/>
                  </a:cubicBezTo>
                  <a:cubicBezTo>
                    <a:pt x="139" y="217"/>
                    <a:pt x="139" y="217"/>
                    <a:pt x="139" y="217"/>
                  </a:cubicBezTo>
                  <a:cubicBezTo>
                    <a:pt x="137" y="218"/>
                    <a:pt x="138" y="221"/>
                    <a:pt x="137" y="221"/>
                  </a:cubicBezTo>
                  <a:cubicBezTo>
                    <a:pt x="137" y="218"/>
                    <a:pt x="138" y="216"/>
                    <a:pt x="136" y="216"/>
                  </a:cubicBezTo>
                  <a:lnTo>
                    <a:pt x="136" y="216"/>
                  </a:lnTo>
                  <a:cubicBezTo>
                    <a:pt x="135" y="216"/>
                    <a:pt x="136" y="226"/>
                    <a:pt x="138" y="227"/>
                  </a:cubicBezTo>
                  <a:cubicBezTo>
                    <a:pt x="139" y="228"/>
                    <a:pt x="141" y="226"/>
                    <a:pt x="141" y="230"/>
                  </a:cubicBezTo>
                  <a:cubicBezTo>
                    <a:pt x="141" y="230"/>
                    <a:pt x="141" y="230"/>
                    <a:pt x="142" y="230"/>
                  </a:cubicBezTo>
                  <a:cubicBezTo>
                    <a:pt x="143" y="230"/>
                    <a:pt x="143" y="230"/>
                    <a:pt x="143" y="230"/>
                  </a:cubicBezTo>
                  <a:lnTo>
                    <a:pt x="143" y="230"/>
                  </a:lnTo>
                  <a:cubicBezTo>
                    <a:pt x="143" y="228"/>
                    <a:pt x="144" y="225"/>
                    <a:pt x="144" y="225"/>
                  </a:cubicBezTo>
                  <a:cubicBezTo>
                    <a:pt x="145" y="225"/>
                    <a:pt x="146" y="230"/>
                    <a:pt x="147" y="230"/>
                  </a:cubicBezTo>
                  <a:cubicBezTo>
                    <a:pt x="147" y="230"/>
                    <a:pt x="148" y="230"/>
                    <a:pt x="148" y="230"/>
                  </a:cubicBezTo>
                  <a:cubicBezTo>
                    <a:pt x="149" y="229"/>
                    <a:pt x="148" y="227"/>
                    <a:pt x="148" y="227"/>
                  </a:cubicBezTo>
                  <a:cubicBezTo>
                    <a:pt x="149" y="224"/>
                    <a:pt x="149" y="224"/>
                    <a:pt x="150" y="224"/>
                  </a:cubicBezTo>
                  <a:cubicBezTo>
                    <a:pt x="151" y="225"/>
                    <a:pt x="153" y="226"/>
                    <a:pt x="152" y="229"/>
                  </a:cubicBezTo>
                  <a:cubicBezTo>
                    <a:pt x="151" y="231"/>
                    <a:pt x="148" y="231"/>
                    <a:pt x="149" y="235"/>
                  </a:cubicBezTo>
                  <a:cubicBezTo>
                    <a:pt x="149" y="236"/>
                    <a:pt x="149" y="237"/>
                    <a:pt x="149" y="237"/>
                  </a:cubicBezTo>
                  <a:cubicBezTo>
                    <a:pt x="150" y="237"/>
                    <a:pt x="151" y="236"/>
                    <a:pt x="151" y="235"/>
                  </a:cubicBezTo>
                  <a:cubicBezTo>
                    <a:pt x="152" y="233"/>
                    <a:pt x="153" y="232"/>
                    <a:pt x="154" y="232"/>
                  </a:cubicBezTo>
                  <a:cubicBezTo>
                    <a:pt x="155" y="232"/>
                    <a:pt x="157" y="234"/>
                    <a:pt x="157" y="237"/>
                  </a:cubicBezTo>
                  <a:cubicBezTo>
                    <a:pt x="157" y="236"/>
                    <a:pt x="157" y="232"/>
                    <a:pt x="158" y="232"/>
                  </a:cubicBezTo>
                  <a:cubicBezTo>
                    <a:pt x="159" y="232"/>
                    <a:pt x="160" y="231"/>
                    <a:pt x="161" y="230"/>
                  </a:cubicBezTo>
                  <a:lnTo>
                    <a:pt x="161" y="230"/>
                  </a:lnTo>
                  <a:cubicBezTo>
                    <a:pt x="160" y="235"/>
                    <a:pt x="168" y="235"/>
                    <a:pt x="170" y="235"/>
                  </a:cubicBezTo>
                  <a:cubicBezTo>
                    <a:pt x="173" y="235"/>
                    <a:pt x="176" y="232"/>
                    <a:pt x="177" y="227"/>
                  </a:cubicBezTo>
                  <a:lnTo>
                    <a:pt x="177" y="227"/>
                  </a:lnTo>
                  <a:cubicBezTo>
                    <a:pt x="177" y="228"/>
                    <a:pt x="175" y="233"/>
                    <a:pt x="176" y="234"/>
                  </a:cubicBezTo>
                  <a:lnTo>
                    <a:pt x="177" y="234"/>
                  </a:lnTo>
                  <a:cubicBezTo>
                    <a:pt x="177" y="234"/>
                    <a:pt x="177" y="234"/>
                    <a:pt x="177" y="235"/>
                  </a:cubicBezTo>
                  <a:cubicBezTo>
                    <a:pt x="178" y="237"/>
                    <a:pt x="178" y="238"/>
                    <a:pt x="179" y="238"/>
                  </a:cubicBezTo>
                  <a:cubicBezTo>
                    <a:pt x="179" y="238"/>
                    <a:pt x="179" y="237"/>
                    <a:pt x="179" y="236"/>
                  </a:cubicBezTo>
                  <a:cubicBezTo>
                    <a:pt x="180" y="233"/>
                    <a:pt x="179" y="232"/>
                    <a:pt x="180" y="232"/>
                  </a:cubicBezTo>
                  <a:cubicBezTo>
                    <a:pt x="180" y="232"/>
                    <a:pt x="181" y="232"/>
                    <a:pt x="181" y="232"/>
                  </a:cubicBezTo>
                  <a:cubicBezTo>
                    <a:pt x="181" y="232"/>
                    <a:pt x="182" y="232"/>
                    <a:pt x="182" y="232"/>
                  </a:cubicBezTo>
                  <a:cubicBezTo>
                    <a:pt x="183" y="232"/>
                    <a:pt x="183" y="232"/>
                    <a:pt x="183" y="232"/>
                  </a:cubicBezTo>
                  <a:cubicBezTo>
                    <a:pt x="183" y="233"/>
                    <a:pt x="183" y="234"/>
                    <a:pt x="183" y="234"/>
                  </a:cubicBezTo>
                  <a:lnTo>
                    <a:pt x="187" y="234"/>
                  </a:lnTo>
                  <a:cubicBezTo>
                    <a:pt x="190" y="234"/>
                    <a:pt x="189" y="227"/>
                    <a:pt x="188" y="227"/>
                  </a:cubicBezTo>
                  <a:lnTo>
                    <a:pt x="188" y="227"/>
                  </a:lnTo>
                  <a:cubicBezTo>
                    <a:pt x="189" y="227"/>
                    <a:pt x="191" y="234"/>
                    <a:pt x="192" y="235"/>
                  </a:cubicBezTo>
                  <a:cubicBezTo>
                    <a:pt x="193" y="236"/>
                    <a:pt x="193" y="236"/>
                    <a:pt x="193" y="236"/>
                  </a:cubicBezTo>
                  <a:cubicBezTo>
                    <a:pt x="194" y="236"/>
                    <a:pt x="194" y="235"/>
                    <a:pt x="193" y="234"/>
                  </a:cubicBezTo>
                  <a:cubicBezTo>
                    <a:pt x="192" y="232"/>
                    <a:pt x="192" y="229"/>
                    <a:pt x="192" y="229"/>
                  </a:cubicBezTo>
                  <a:lnTo>
                    <a:pt x="192" y="229"/>
                  </a:lnTo>
                  <a:cubicBezTo>
                    <a:pt x="193" y="229"/>
                    <a:pt x="193" y="229"/>
                    <a:pt x="193" y="230"/>
                  </a:cubicBezTo>
                  <a:cubicBezTo>
                    <a:pt x="195" y="230"/>
                    <a:pt x="196" y="232"/>
                    <a:pt x="197" y="234"/>
                  </a:cubicBezTo>
                  <a:cubicBezTo>
                    <a:pt x="197" y="234"/>
                    <a:pt x="197" y="236"/>
                    <a:pt x="197" y="236"/>
                  </a:cubicBezTo>
                  <a:cubicBezTo>
                    <a:pt x="197" y="236"/>
                    <a:pt x="197" y="230"/>
                    <a:pt x="197" y="230"/>
                  </a:cubicBezTo>
                  <a:cubicBezTo>
                    <a:pt x="197" y="229"/>
                    <a:pt x="197" y="229"/>
                    <a:pt x="197" y="229"/>
                  </a:cubicBezTo>
                  <a:cubicBezTo>
                    <a:pt x="197" y="229"/>
                    <a:pt x="199" y="235"/>
                    <a:pt x="199" y="236"/>
                  </a:cubicBezTo>
                  <a:cubicBezTo>
                    <a:pt x="200" y="237"/>
                    <a:pt x="200" y="238"/>
                    <a:pt x="201" y="238"/>
                  </a:cubicBezTo>
                  <a:cubicBezTo>
                    <a:pt x="201" y="238"/>
                    <a:pt x="199" y="230"/>
                    <a:pt x="199" y="230"/>
                  </a:cubicBezTo>
                  <a:cubicBezTo>
                    <a:pt x="199" y="229"/>
                    <a:pt x="199" y="229"/>
                    <a:pt x="199" y="229"/>
                  </a:cubicBezTo>
                  <a:cubicBezTo>
                    <a:pt x="200" y="229"/>
                    <a:pt x="202" y="233"/>
                    <a:pt x="202" y="233"/>
                  </a:cubicBezTo>
                  <a:cubicBezTo>
                    <a:pt x="203" y="233"/>
                    <a:pt x="203" y="233"/>
                    <a:pt x="203" y="232"/>
                  </a:cubicBezTo>
                  <a:cubicBezTo>
                    <a:pt x="203" y="234"/>
                    <a:pt x="206" y="235"/>
                    <a:pt x="208" y="235"/>
                  </a:cubicBezTo>
                  <a:cubicBezTo>
                    <a:pt x="210" y="235"/>
                    <a:pt x="211" y="235"/>
                    <a:pt x="211" y="235"/>
                  </a:cubicBezTo>
                  <a:cubicBezTo>
                    <a:pt x="212" y="234"/>
                    <a:pt x="214" y="233"/>
                    <a:pt x="215" y="232"/>
                  </a:cubicBezTo>
                  <a:cubicBezTo>
                    <a:pt x="215" y="232"/>
                    <a:pt x="215" y="232"/>
                    <a:pt x="215" y="232"/>
                  </a:cubicBezTo>
                  <a:cubicBezTo>
                    <a:pt x="217" y="232"/>
                    <a:pt x="217" y="234"/>
                    <a:pt x="217" y="234"/>
                  </a:cubicBezTo>
                  <a:cubicBezTo>
                    <a:pt x="218" y="234"/>
                    <a:pt x="218" y="234"/>
                    <a:pt x="218" y="234"/>
                  </a:cubicBezTo>
                  <a:cubicBezTo>
                    <a:pt x="218" y="233"/>
                    <a:pt x="219" y="230"/>
                    <a:pt x="220" y="230"/>
                  </a:cubicBezTo>
                  <a:lnTo>
                    <a:pt x="220" y="230"/>
                  </a:lnTo>
                  <a:cubicBezTo>
                    <a:pt x="220" y="230"/>
                    <a:pt x="218" y="237"/>
                    <a:pt x="219" y="237"/>
                  </a:cubicBezTo>
                  <a:cubicBezTo>
                    <a:pt x="220" y="237"/>
                    <a:pt x="220" y="237"/>
                    <a:pt x="220" y="237"/>
                  </a:cubicBezTo>
                  <a:cubicBezTo>
                    <a:pt x="221" y="235"/>
                    <a:pt x="223" y="235"/>
                    <a:pt x="223" y="232"/>
                  </a:cubicBezTo>
                  <a:cubicBezTo>
                    <a:pt x="223" y="231"/>
                    <a:pt x="223" y="230"/>
                    <a:pt x="223" y="230"/>
                  </a:cubicBezTo>
                  <a:cubicBezTo>
                    <a:pt x="224" y="230"/>
                    <a:pt x="224" y="231"/>
                    <a:pt x="224" y="231"/>
                  </a:cubicBezTo>
                  <a:cubicBezTo>
                    <a:pt x="224" y="231"/>
                    <a:pt x="225" y="230"/>
                    <a:pt x="225" y="230"/>
                  </a:cubicBezTo>
                  <a:cubicBezTo>
                    <a:pt x="225" y="233"/>
                    <a:pt x="225" y="236"/>
                    <a:pt x="226" y="237"/>
                  </a:cubicBezTo>
                  <a:cubicBezTo>
                    <a:pt x="228" y="237"/>
                    <a:pt x="228" y="229"/>
                    <a:pt x="229" y="227"/>
                  </a:cubicBezTo>
                  <a:cubicBezTo>
                    <a:pt x="229" y="226"/>
                    <a:pt x="230" y="226"/>
                    <a:pt x="230" y="226"/>
                  </a:cubicBezTo>
                  <a:cubicBezTo>
                    <a:pt x="232" y="226"/>
                    <a:pt x="232" y="236"/>
                    <a:pt x="233" y="239"/>
                  </a:cubicBezTo>
                  <a:cubicBezTo>
                    <a:pt x="234" y="235"/>
                    <a:pt x="235" y="232"/>
                    <a:pt x="236" y="229"/>
                  </a:cubicBezTo>
                  <a:cubicBezTo>
                    <a:pt x="237" y="231"/>
                    <a:pt x="238" y="233"/>
                    <a:pt x="239" y="235"/>
                  </a:cubicBezTo>
                  <a:cubicBezTo>
                    <a:pt x="239" y="232"/>
                    <a:pt x="240" y="233"/>
                    <a:pt x="241" y="232"/>
                  </a:cubicBezTo>
                  <a:cubicBezTo>
                    <a:pt x="242" y="232"/>
                    <a:pt x="243" y="228"/>
                    <a:pt x="243" y="227"/>
                  </a:cubicBezTo>
                  <a:lnTo>
                    <a:pt x="243" y="227"/>
                  </a:lnTo>
                  <a:cubicBezTo>
                    <a:pt x="244" y="229"/>
                    <a:pt x="243" y="234"/>
                    <a:pt x="244" y="234"/>
                  </a:cubicBezTo>
                  <a:cubicBezTo>
                    <a:pt x="245" y="234"/>
                    <a:pt x="245" y="233"/>
                    <a:pt x="245" y="233"/>
                  </a:cubicBezTo>
                  <a:cubicBezTo>
                    <a:pt x="246" y="232"/>
                    <a:pt x="247" y="232"/>
                    <a:pt x="247" y="232"/>
                  </a:cubicBezTo>
                  <a:cubicBezTo>
                    <a:pt x="249" y="232"/>
                    <a:pt x="249" y="234"/>
                    <a:pt x="249" y="237"/>
                  </a:cubicBezTo>
                  <a:cubicBezTo>
                    <a:pt x="250" y="237"/>
                    <a:pt x="250" y="234"/>
                    <a:pt x="250" y="233"/>
                  </a:cubicBezTo>
                  <a:cubicBezTo>
                    <a:pt x="251" y="231"/>
                    <a:pt x="252" y="232"/>
                    <a:pt x="253" y="231"/>
                  </a:cubicBezTo>
                  <a:cubicBezTo>
                    <a:pt x="253" y="230"/>
                    <a:pt x="252" y="228"/>
                    <a:pt x="253" y="226"/>
                  </a:cubicBezTo>
                  <a:cubicBezTo>
                    <a:pt x="253" y="225"/>
                    <a:pt x="255" y="226"/>
                    <a:pt x="255" y="224"/>
                  </a:cubicBezTo>
                  <a:cubicBezTo>
                    <a:pt x="255" y="228"/>
                    <a:pt x="255" y="228"/>
                    <a:pt x="256" y="228"/>
                  </a:cubicBezTo>
                  <a:lnTo>
                    <a:pt x="259" y="227"/>
                  </a:lnTo>
                  <a:lnTo>
                    <a:pt x="259" y="227"/>
                  </a:lnTo>
                  <a:cubicBezTo>
                    <a:pt x="259" y="229"/>
                    <a:pt x="259" y="231"/>
                    <a:pt x="259" y="231"/>
                  </a:cubicBezTo>
                  <a:cubicBezTo>
                    <a:pt x="259" y="232"/>
                    <a:pt x="258" y="231"/>
                    <a:pt x="258" y="234"/>
                  </a:cubicBezTo>
                  <a:cubicBezTo>
                    <a:pt x="260" y="233"/>
                    <a:pt x="260" y="229"/>
                    <a:pt x="262" y="226"/>
                  </a:cubicBezTo>
                  <a:cubicBezTo>
                    <a:pt x="262" y="226"/>
                    <a:pt x="262" y="226"/>
                    <a:pt x="263" y="226"/>
                  </a:cubicBezTo>
                  <a:cubicBezTo>
                    <a:pt x="264" y="226"/>
                    <a:pt x="263" y="230"/>
                    <a:pt x="263" y="230"/>
                  </a:cubicBezTo>
                  <a:cubicBezTo>
                    <a:pt x="263" y="230"/>
                    <a:pt x="265" y="229"/>
                    <a:pt x="265" y="229"/>
                  </a:cubicBezTo>
                  <a:cubicBezTo>
                    <a:pt x="265" y="228"/>
                    <a:pt x="265" y="227"/>
                    <a:pt x="265" y="227"/>
                  </a:cubicBezTo>
                  <a:cubicBezTo>
                    <a:pt x="266" y="227"/>
                    <a:pt x="266" y="228"/>
                    <a:pt x="266" y="229"/>
                  </a:cubicBezTo>
                  <a:cubicBezTo>
                    <a:pt x="267" y="230"/>
                    <a:pt x="268" y="230"/>
                    <a:pt x="269" y="230"/>
                  </a:cubicBezTo>
                  <a:cubicBezTo>
                    <a:pt x="270" y="230"/>
                    <a:pt x="270" y="229"/>
                    <a:pt x="269" y="226"/>
                  </a:cubicBezTo>
                  <a:lnTo>
                    <a:pt x="269" y="226"/>
                  </a:lnTo>
                  <a:cubicBezTo>
                    <a:pt x="269" y="226"/>
                    <a:pt x="269" y="226"/>
                    <a:pt x="269" y="226"/>
                  </a:cubicBezTo>
                  <a:cubicBezTo>
                    <a:pt x="270" y="226"/>
                    <a:pt x="270" y="225"/>
                    <a:pt x="270" y="225"/>
                  </a:cubicBezTo>
                  <a:cubicBezTo>
                    <a:pt x="271" y="225"/>
                    <a:pt x="271" y="230"/>
                    <a:pt x="271" y="230"/>
                  </a:cubicBezTo>
                  <a:cubicBezTo>
                    <a:pt x="271" y="231"/>
                    <a:pt x="271" y="231"/>
                    <a:pt x="271" y="231"/>
                  </a:cubicBezTo>
                  <a:cubicBezTo>
                    <a:pt x="271" y="231"/>
                    <a:pt x="272" y="231"/>
                    <a:pt x="272" y="231"/>
                  </a:cubicBezTo>
                  <a:cubicBezTo>
                    <a:pt x="274" y="228"/>
                    <a:pt x="273" y="222"/>
                    <a:pt x="275" y="222"/>
                  </a:cubicBezTo>
                  <a:cubicBezTo>
                    <a:pt x="276" y="223"/>
                    <a:pt x="276" y="226"/>
                    <a:pt x="277" y="228"/>
                  </a:cubicBezTo>
                  <a:cubicBezTo>
                    <a:pt x="277" y="229"/>
                    <a:pt x="278" y="230"/>
                    <a:pt x="278" y="230"/>
                  </a:cubicBezTo>
                  <a:cubicBezTo>
                    <a:pt x="279" y="230"/>
                    <a:pt x="279" y="228"/>
                    <a:pt x="279" y="226"/>
                  </a:cubicBezTo>
                  <a:lnTo>
                    <a:pt x="279" y="226"/>
                  </a:lnTo>
                  <a:cubicBezTo>
                    <a:pt x="280" y="229"/>
                    <a:pt x="280" y="231"/>
                    <a:pt x="282" y="231"/>
                  </a:cubicBezTo>
                  <a:cubicBezTo>
                    <a:pt x="281" y="230"/>
                    <a:pt x="280" y="224"/>
                    <a:pt x="281" y="224"/>
                  </a:cubicBezTo>
                  <a:lnTo>
                    <a:pt x="281" y="224"/>
                  </a:lnTo>
                  <a:cubicBezTo>
                    <a:pt x="281" y="224"/>
                    <a:pt x="282" y="225"/>
                    <a:pt x="282" y="225"/>
                  </a:cubicBezTo>
                  <a:cubicBezTo>
                    <a:pt x="283" y="227"/>
                    <a:pt x="284" y="230"/>
                    <a:pt x="286" y="230"/>
                  </a:cubicBezTo>
                  <a:cubicBezTo>
                    <a:pt x="286" y="230"/>
                    <a:pt x="287" y="228"/>
                    <a:pt x="287" y="228"/>
                  </a:cubicBezTo>
                  <a:cubicBezTo>
                    <a:pt x="287" y="228"/>
                    <a:pt x="287" y="229"/>
                    <a:pt x="287" y="229"/>
                  </a:cubicBezTo>
                  <a:cubicBezTo>
                    <a:pt x="288" y="230"/>
                    <a:pt x="289" y="230"/>
                    <a:pt x="290" y="230"/>
                  </a:cubicBezTo>
                  <a:cubicBezTo>
                    <a:pt x="292" y="230"/>
                    <a:pt x="293" y="230"/>
                    <a:pt x="294" y="230"/>
                  </a:cubicBezTo>
                  <a:cubicBezTo>
                    <a:pt x="294" y="229"/>
                    <a:pt x="292" y="225"/>
                    <a:pt x="293" y="224"/>
                  </a:cubicBezTo>
                  <a:cubicBezTo>
                    <a:pt x="293" y="224"/>
                    <a:pt x="293" y="224"/>
                    <a:pt x="293" y="224"/>
                  </a:cubicBezTo>
                  <a:cubicBezTo>
                    <a:pt x="294" y="224"/>
                    <a:pt x="295" y="230"/>
                    <a:pt x="296" y="230"/>
                  </a:cubicBezTo>
                  <a:cubicBezTo>
                    <a:pt x="296" y="231"/>
                    <a:pt x="297" y="231"/>
                    <a:pt x="298" y="231"/>
                  </a:cubicBezTo>
                  <a:cubicBezTo>
                    <a:pt x="298" y="231"/>
                    <a:pt x="299" y="231"/>
                    <a:pt x="300" y="231"/>
                  </a:cubicBezTo>
                  <a:cubicBezTo>
                    <a:pt x="301" y="230"/>
                    <a:pt x="303" y="230"/>
                    <a:pt x="305" y="229"/>
                  </a:cubicBezTo>
                  <a:cubicBezTo>
                    <a:pt x="305" y="228"/>
                    <a:pt x="307" y="224"/>
                    <a:pt x="307" y="224"/>
                  </a:cubicBezTo>
                  <a:cubicBezTo>
                    <a:pt x="307" y="224"/>
                    <a:pt x="307" y="224"/>
                    <a:pt x="307" y="224"/>
                  </a:cubicBezTo>
                  <a:cubicBezTo>
                    <a:pt x="308" y="225"/>
                    <a:pt x="307" y="232"/>
                    <a:pt x="307" y="232"/>
                  </a:cubicBezTo>
                  <a:cubicBezTo>
                    <a:pt x="307" y="232"/>
                    <a:pt x="307" y="232"/>
                    <a:pt x="307" y="232"/>
                  </a:cubicBezTo>
                  <a:cubicBezTo>
                    <a:pt x="308" y="231"/>
                    <a:pt x="312" y="226"/>
                    <a:pt x="312" y="225"/>
                  </a:cubicBezTo>
                  <a:lnTo>
                    <a:pt x="312" y="225"/>
                  </a:lnTo>
                  <a:cubicBezTo>
                    <a:pt x="313" y="227"/>
                    <a:pt x="314" y="228"/>
                    <a:pt x="315" y="228"/>
                  </a:cubicBezTo>
                  <a:cubicBezTo>
                    <a:pt x="316" y="228"/>
                    <a:pt x="317" y="227"/>
                    <a:pt x="318" y="226"/>
                  </a:cubicBezTo>
                  <a:cubicBezTo>
                    <a:pt x="319" y="225"/>
                    <a:pt x="319" y="223"/>
                    <a:pt x="320" y="223"/>
                  </a:cubicBezTo>
                  <a:cubicBezTo>
                    <a:pt x="320" y="222"/>
                    <a:pt x="320" y="222"/>
                    <a:pt x="321" y="222"/>
                  </a:cubicBezTo>
                  <a:cubicBezTo>
                    <a:pt x="322" y="222"/>
                    <a:pt x="325" y="225"/>
                    <a:pt x="327" y="226"/>
                  </a:cubicBezTo>
                  <a:cubicBezTo>
                    <a:pt x="327" y="226"/>
                    <a:pt x="327" y="225"/>
                    <a:pt x="327" y="224"/>
                  </a:cubicBezTo>
                  <a:lnTo>
                    <a:pt x="329" y="224"/>
                  </a:lnTo>
                  <a:cubicBezTo>
                    <a:pt x="330" y="223"/>
                    <a:pt x="331" y="222"/>
                    <a:pt x="333" y="221"/>
                  </a:cubicBezTo>
                  <a:cubicBezTo>
                    <a:pt x="334" y="221"/>
                    <a:pt x="335" y="221"/>
                    <a:pt x="336" y="222"/>
                  </a:cubicBezTo>
                  <a:cubicBezTo>
                    <a:pt x="336" y="222"/>
                    <a:pt x="338" y="222"/>
                    <a:pt x="338" y="221"/>
                  </a:cubicBezTo>
                  <a:cubicBezTo>
                    <a:pt x="338" y="218"/>
                    <a:pt x="342" y="219"/>
                    <a:pt x="344" y="218"/>
                  </a:cubicBezTo>
                  <a:cubicBezTo>
                    <a:pt x="344" y="218"/>
                    <a:pt x="348" y="214"/>
                    <a:pt x="348" y="214"/>
                  </a:cubicBezTo>
                  <a:cubicBezTo>
                    <a:pt x="348" y="215"/>
                    <a:pt x="348" y="217"/>
                    <a:pt x="348" y="217"/>
                  </a:cubicBezTo>
                  <a:lnTo>
                    <a:pt x="349" y="216"/>
                  </a:lnTo>
                  <a:cubicBezTo>
                    <a:pt x="349" y="215"/>
                    <a:pt x="349" y="210"/>
                    <a:pt x="350" y="210"/>
                  </a:cubicBezTo>
                  <a:cubicBezTo>
                    <a:pt x="350" y="210"/>
                    <a:pt x="351" y="214"/>
                    <a:pt x="351" y="214"/>
                  </a:cubicBezTo>
                  <a:cubicBezTo>
                    <a:pt x="351" y="214"/>
                    <a:pt x="352" y="214"/>
                    <a:pt x="352" y="214"/>
                  </a:cubicBezTo>
                  <a:cubicBezTo>
                    <a:pt x="353" y="214"/>
                    <a:pt x="354" y="214"/>
                    <a:pt x="354" y="214"/>
                  </a:cubicBezTo>
                  <a:cubicBezTo>
                    <a:pt x="354" y="213"/>
                    <a:pt x="355" y="212"/>
                    <a:pt x="356" y="212"/>
                  </a:cubicBezTo>
                  <a:cubicBezTo>
                    <a:pt x="356" y="212"/>
                    <a:pt x="357" y="212"/>
                    <a:pt x="357" y="214"/>
                  </a:cubicBezTo>
                  <a:cubicBezTo>
                    <a:pt x="357" y="213"/>
                    <a:pt x="357" y="210"/>
                    <a:pt x="357" y="210"/>
                  </a:cubicBezTo>
                  <a:cubicBezTo>
                    <a:pt x="358" y="212"/>
                    <a:pt x="359" y="213"/>
                    <a:pt x="359" y="213"/>
                  </a:cubicBezTo>
                  <a:cubicBezTo>
                    <a:pt x="360" y="213"/>
                    <a:pt x="360" y="212"/>
                    <a:pt x="361" y="212"/>
                  </a:cubicBezTo>
                  <a:cubicBezTo>
                    <a:pt x="362" y="212"/>
                    <a:pt x="363" y="212"/>
                    <a:pt x="363" y="211"/>
                  </a:cubicBezTo>
                  <a:cubicBezTo>
                    <a:pt x="363" y="210"/>
                    <a:pt x="363" y="209"/>
                    <a:pt x="363" y="209"/>
                  </a:cubicBezTo>
                  <a:cubicBezTo>
                    <a:pt x="364" y="209"/>
                    <a:pt x="364" y="209"/>
                    <a:pt x="364" y="209"/>
                  </a:cubicBezTo>
                  <a:cubicBezTo>
                    <a:pt x="366" y="209"/>
                    <a:pt x="367" y="210"/>
                    <a:pt x="369" y="210"/>
                  </a:cubicBezTo>
                  <a:cubicBezTo>
                    <a:pt x="369" y="210"/>
                    <a:pt x="370" y="210"/>
                    <a:pt x="371" y="210"/>
                  </a:cubicBezTo>
                  <a:cubicBezTo>
                    <a:pt x="372" y="210"/>
                    <a:pt x="373" y="210"/>
                    <a:pt x="373" y="211"/>
                  </a:cubicBezTo>
                  <a:cubicBezTo>
                    <a:pt x="375" y="210"/>
                    <a:pt x="372" y="208"/>
                    <a:pt x="373" y="206"/>
                  </a:cubicBezTo>
                  <a:cubicBezTo>
                    <a:pt x="373" y="206"/>
                    <a:pt x="373" y="206"/>
                    <a:pt x="373" y="206"/>
                  </a:cubicBezTo>
                  <a:cubicBezTo>
                    <a:pt x="374" y="206"/>
                    <a:pt x="375" y="208"/>
                    <a:pt x="376" y="209"/>
                  </a:cubicBezTo>
                  <a:cubicBezTo>
                    <a:pt x="376" y="209"/>
                    <a:pt x="376" y="209"/>
                    <a:pt x="377" y="209"/>
                  </a:cubicBezTo>
                  <a:cubicBezTo>
                    <a:pt x="379" y="209"/>
                    <a:pt x="381" y="205"/>
                    <a:pt x="382" y="205"/>
                  </a:cubicBezTo>
                  <a:cubicBezTo>
                    <a:pt x="383" y="205"/>
                    <a:pt x="383" y="205"/>
                    <a:pt x="383" y="205"/>
                  </a:cubicBezTo>
                  <a:lnTo>
                    <a:pt x="383" y="205"/>
                  </a:lnTo>
                  <a:cubicBezTo>
                    <a:pt x="382" y="204"/>
                    <a:pt x="381" y="199"/>
                    <a:pt x="382" y="199"/>
                  </a:cubicBezTo>
                  <a:lnTo>
                    <a:pt x="382" y="199"/>
                  </a:lnTo>
                  <a:cubicBezTo>
                    <a:pt x="383" y="199"/>
                    <a:pt x="383" y="201"/>
                    <a:pt x="383" y="202"/>
                  </a:cubicBezTo>
                  <a:lnTo>
                    <a:pt x="385" y="202"/>
                  </a:lnTo>
                  <a:cubicBezTo>
                    <a:pt x="386" y="202"/>
                    <a:pt x="387" y="202"/>
                    <a:pt x="387" y="202"/>
                  </a:cubicBezTo>
                  <a:cubicBezTo>
                    <a:pt x="387" y="202"/>
                    <a:pt x="387" y="202"/>
                    <a:pt x="388" y="202"/>
                  </a:cubicBezTo>
                  <a:cubicBezTo>
                    <a:pt x="388" y="202"/>
                    <a:pt x="388" y="201"/>
                    <a:pt x="388" y="201"/>
                  </a:cubicBezTo>
                  <a:cubicBezTo>
                    <a:pt x="389" y="201"/>
                    <a:pt x="389" y="201"/>
                    <a:pt x="389" y="202"/>
                  </a:cubicBezTo>
                  <a:cubicBezTo>
                    <a:pt x="390" y="203"/>
                    <a:pt x="390" y="207"/>
                    <a:pt x="390" y="208"/>
                  </a:cubicBezTo>
                  <a:cubicBezTo>
                    <a:pt x="391" y="208"/>
                    <a:pt x="392" y="204"/>
                    <a:pt x="392" y="203"/>
                  </a:cubicBezTo>
                  <a:cubicBezTo>
                    <a:pt x="393" y="203"/>
                    <a:pt x="393" y="203"/>
                    <a:pt x="393" y="203"/>
                  </a:cubicBezTo>
                  <a:cubicBezTo>
                    <a:pt x="395" y="203"/>
                    <a:pt x="397" y="204"/>
                    <a:pt x="399" y="204"/>
                  </a:cubicBezTo>
                  <a:cubicBezTo>
                    <a:pt x="399" y="204"/>
                    <a:pt x="399" y="204"/>
                    <a:pt x="399" y="204"/>
                  </a:cubicBezTo>
                  <a:cubicBezTo>
                    <a:pt x="400" y="204"/>
                    <a:pt x="397" y="197"/>
                    <a:pt x="399" y="197"/>
                  </a:cubicBezTo>
                  <a:lnTo>
                    <a:pt x="399" y="197"/>
                  </a:lnTo>
                  <a:cubicBezTo>
                    <a:pt x="399" y="197"/>
                    <a:pt x="399" y="198"/>
                    <a:pt x="400" y="198"/>
                  </a:cubicBezTo>
                  <a:cubicBezTo>
                    <a:pt x="401" y="199"/>
                    <a:pt x="403" y="201"/>
                    <a:pt x="404" y="201"/>
                  </a:cubicBezTo>
                  <a:cubicBezTo>
                    <a:pt x="404" y="201"/>
                    <a:pt x="405" y="201"/>
                    <a:pt x="405" y="201"/>
                  </a:cubicBezTo>
                  <a:cubicBezTo>
                    <a:pt x="405" y="200"/>
                    <a:pt x="405" y="196"/>
                    <a:pt x="406" y="196"/>
                  </a:cubicBezTo>
                  <a:cubicBezTo>
                    <a:pt x="406" y="196"/>
                    <a:pt x="407" y="196"/>
                    <a:pt x="407" y="197"/>
                  </a:cubicBezTo>
                  <a:cubicBezTo>
                    <a:pt x="408" y="199"/>
                    <a:pt x="408" y="199"/>
                    <a:pt x="409" y="199"/>
                  </a:cubicBezTo>
                  <a:cubicBezTo>
                    <a:pt x="410" y="199"/>
                    <a:pt x="410" y="197"/>
                    <a:pt x="411" y="195"/>
                  </a:cubicBezTo>
                  <a:cubicBezTo>
                    <a:pt x="411" y="194"/>
                    <a:pt x="411" y="194"/>
                    <a:pt x="411" y="194"/>
                  </a:cubicBezTo>
                  <a:cubicBezTo>
                    <a:pt x="412" y="194"/>
                    <a:pt x="414" y="196"/>
                    <a:pt x="415" y="196"/>
                  </a:cubicBezTo>
                  <a:cubicBezTo>
                    <a:pt x="417" y="196"/>
                    <a:pt x="413" y="190"/>
                    <a:pt x="413" y="188"/>
                  </a:cubicBezTo>
                  <a:cubicBezTo>
                    <a:pt x="413" y="188"/>
                    <a:pt x="413" y="188"/>
                    <a:pt x="413" y="188"/>
                  </a:cubicBezTo>
                  <a:cubicBezTo>
                    <a:pt x="414" y="188"/>
                    <a:pt x="416" y="192"/>
                    <a:pt x="417" y="192"/>
                  </a:cubicBezTo>
                  <a:cubicBezTo>
                    <a:pt x="417" y="192"/>
                    <a:pt x="417" y="192"/>
                    <a:pt x="417" y="191"/>
                  </a:cubicBezTo>
                  <a:cubicBezTo>
                    <a:pt x="417" y="190"/>
                    <a:pt x="417" y="189"/>
                    <a:pt x="417" y="188"/>
                  </a:cubicBezTo>
                  <a:cubicBezTo>
                    <a:pt x="417" y="188"/>
                    <a:pt x="417" y="188"/>
                    <a:pt x="418" y="188"/>
                  </a:cubicBezTo>
                  <a:cubicBezTo>
                    <a:pt x="420" y="189"/>
                    <a:pt x="419" y="193"/>
                    <a:pt x="422" y="193"/>
                  </a:cubicBezTo>
                  <a:cubicBezTo>
                    <a:pt x="422" y="193"/>
                    <a:pt x="423" y="193"/>
                    <a:pt x="423" y="193"/>
                  </a:cubicBezTo>
                  <a:cubicBezTo>
                    <a:pt x="426" y="193"/>
                    <a:pt x="428" y="191"/>
                    <a:pt x="431" y="188"/>
                  </a:cubicBezTo>
                  <a:cubicBezTo>
                    <a:pt x="431" y="188"/>
                    <a:pt x="431" y="187"/>
                    <a:pt x="431" y="187"/>
                  </a:cubicBezTo>
                  <a:cubicBezTo>
                    <a:pt x="432" y="186"/>
                    <a:pt x="432" y="186"/>
                    <a:pt x="432" y="186"/>
                  </a:cubicBezTo>
                  <a:cubicBezTo>
                    <a:pt x="433" y="186"/>
                    <a:pt x="434" y="191"/>
                    <a:pt x="434" y="191"/>
                  </a:cubicBezTo>
                  <a:cubicBezTo>
                    <a:pt x="435" y="190"/>
                    <a:pt x="434" y="186"/>
                    <a:pt x="435" y="186"/>
                  </a:cubicBezTo>
                  <a:lnTo>
                    <a:pt x="435" y="186"/>
                  </a:lnTo>
                  <a:cubicBezTo>
                    <a:pt x="435" y="186"/>
                    <a:pt x="436" y="186"/>
                    <a:pt x="437" y="187"/>
                  </a:cubicBezTo>
                  <a:cubicBezTo>
                    <a:pt x="437" y="187"/>
                    <a:pt x="438" y="187"/>
                    <a:pt x="438" y="186"/>
                  </a:cubicBezTo>
                  <a:cubicBezTo>
                    <a:pt x="438" y="186"/>
                    <a:pt x="441" y="181"/>
                    <a:pt x="443" y="181"/>
                  </a:cubicBezTo>
                  <a:cubicBezTo>
                    <a:pt x="444" y="181"/>
                    <a:pt x="444" y="181"/>
                    <a:pt x="445" y="182"/>
                  </a:cubicBezTo>
                  <a:lnTo>
                    <a:pt x="445" y="175"/>
                  </a:lnTo>
                  <a:cubicBezTo>
                    <a:pt x="446" y="177"/>
                    <a:pt x="448" y="177"/>
                    <a:pt x="449" y="177"/>
                  </a:cubicBezTo>
                  <a:cubicBezTo>
                    <a:pt x="449" y="177"/>
                    <a:pt x="449" y="177"/>
                    <a:pt x="450" y="177"/>
                  </a:cubicBezTo>
                  <a:cubicBezTo>
                    <a:pt x="451" y="177"/>
                    <a:pt x="452" y="179"/>
                    <a:pt x="453" y="181"/>
                  </a:cubicBezTo>
                  <a:cubicBezTo>
                    <a:pt x="453" y="181"/>
                    <a:pt x="453" y="181"/>
                    <a:pt x="453" y="181"/>
                  </a:cubicBezTo>
                  <a:cubicBezTo>
                    <a:pt x="454" y="181"/>
                    <a:pt x="452" y="174"/>
                    <a:pt x="453" y="173"/>
                  </a:cubicBezTo>
                  <a:lnTo>
                    <a:pt x="453" y="173"/>
                  </a:lnTo>
                  <a:cubicBezTo>
                    <a:pt x="453" y="174"/>
                    <a:pt x="456" y="180"/>
                    <a:pt x="456" y="180"/>
                  </a:cubicBezTo>
                  <a:cubicBezTo>
                    <a:pt x="458" y="180"/>
                    <a:pt x="459" y="177"/>
                    <a:pt x="458" y="175"/>
                  </a:cubicBezTo>
                  <a:cubicBezTo>
                    <a:pt x="457" y="174"/>
                    <a:pt x="455" y="173"/>
                    <a:pt x="456" y="172"/>
                  </a:cubicBezTo>
                  <a:cubicBezTo>
                    <a:pt x="456" y="172"/>
                    <a:pt x="456" y="172"/>
                    <a:pt x="457" y="172"/>
                  </a:cubicBezTo>
                  <a:cubicBezTo>
                    <a:pt x="457" y="172"/>
                    <a:pt x="457" y="172"/>
                    <a:pt x="458" y="173"/>
                  </a:cubicBezTo>
                  <a:cubicBezTo>
                    <a:pt x="459" y="175"/>
                    <a:pt x="460" y="178"/>
                    <a:pt x="462" y="180"/>
                  </a:cubicBezTo>
                  <a:cubicBezTo>
                    <a:pt x="462" y="180"/>
                    <a:pt x="461" y="176"/>
                    <a:pt x="461" y="176"/>
                  </a:cubicBezTo>
                  <a:cubicBezTo>
                    <a:pt x="461" y="175"/>
                    <a:pt x="462" y="174"/>
                    <a:pt x="462" y="174"/>
                  </a:cubicBezTo>
                  <a:cubicBezTo>
                    <a:pt x="462" y="173"/>
                    <a:pt x="462" y="173"/>
                    <a:pt x="463" y="173"/>
                  </a:cubicBezTo>
                  <a:cubicBezTo>
                    <a:pt x="463" y="173"/>
                    <a:pt x="463" y="174"/>
                    <a:pt x="464" y="174"/>
                  </a:cubicBezTo>
                  <a:cubicBezTo>
                    <a:pt x="464" y="174"/>
                    <a:pt x="464" y="174"/>
                    <a:pt x="464" y="174"/>
                  </a:cubicBezTo>
                  <a:cubicBezTo>
                    <a:pt x="464" y="172"/>
                    <a:pt x="464" y="170"/>
                    <a:pt x="464" y="169"/>
                  </a:cubicBezTo>
                  <a:cubicBezTo>
                    <a:pt x="464" y="169"/>
                    <a:pt x="464" y="169"/>
                    <a:pt x="464" y="169"/>
                  </a:cubicBezTo>
                  <a:lnTo>
                    <a:pt x="464" y="169"/>
                  </a:lnTo>
                  <a:cubicBezTo>
                    <a:pt x="464" y="169"/>
                    <a:pt x="465" y="171"/>
                    <a:pt x="466" y="171"/>
                  </a:cubicBezTo>
                  <a:cubicBezTo>
                    <a:pt x="466" y="171"/>
                    <a:pt x="466" y="171"/>
                    <a:pt x="466" y="170"/>
                  </a:cubicBezTo>
                  <a:cubicBezTo>
                    <a:pt x="466" y="169"/>
                    <a:pt x="466" y="168"/>
                    <a:pt x="466" y="167"/>
                  </a:cubicBezTo>
                  <a:cubicBezTo>
                    <a:pt x="466" y="167"/>
                    <a:pt x="467" y="166"/>
                    <a:pt x="468" y="166"/>
                  </a:cubicBezTo>
                  <a:lnTo>
                    <a:pt x="468" y="166"/>
                  </a:lnTo>
                  <a:cubicBezTo>
                    <a:pt x="467" y="167"/>
                    <a:pt x="466" y="170"/>
                    <a:pt x="468" y="170"/>
                  </a:cubicBezTo>
                  <a:cubicBezTo>
                    <a:pt x="469" y="170"/>
                    <a:pt x="469" y="170"/>
                    <a:pt x="469" y="170"/>
                  </a:cubicBezTo>
                  <a:cubicBezTo>
                    <a:pt x="470" y="170"/>
                    <a:pt x="472" y="168"/>
                    <a:pt x="471" y="166"/>
                  </a:cubicBezTo>
                  <a:lnTo>
                    <a:pt x="471" y="166"/>
                  </a:lnTo>
                  <a:cubicBezTo>
                    <a:pt x="472" y="167"/>
                    <a:pt x="473" y="168"/>
                    <a:pt x="474" y="168"/>
                  </a:cubicBezTo>
                  <a:cubicBezTo>
                    <a:pt x="477" y="168"/>
                    <a:pt x="480" y="165"/>
                    <a:pt x="481" y="164"/>
                  </a:cubicBezTo>
                  <a:cubicBezTo>
                    <a:pt x="483" y="163"/>
                    <a:pt x="480" y="161"/>
                    <a:pt x="479" y="158"/>
                  </a:cubicBezTo>
                  <a:cubicBezTo>
                    <a:pt x="478" y="156"/>
                    <a:pt x="478" y="155"/>
                    <a:pt x="478" y="155"/>
                  </a:cubicBezTo>
                  <a:lnTo>
                    <a:pt x="478" y="155"/>
                  </a:lnTo>
                  <a:cubicBezTo>
                    <a:pt x="478" y="155"/>
                    <a:pt x="479" y="156"/>
                    <a:pt x="480" y="157"/>
                  </a:cubicBezTo>
                  <a:cubicBezTo>
                    <a:pt x="482" y="160"/>
                    <a:pt x="485" y="161"/>
                    <a:pt x="487" y="161"/>
                  </a:cubicBezTo>
                  <a:cubicBezTo>
                    <a:pt x="490" y="161"/>
                    <a:pt x="492" y="161"/>
                    <a:pt x="493" y="160"/>
                  </a:cubicBezTo>
                  <a:cubicBezTo>
                    <a:pt x="494" y="160"/>
                    <a:pt x="496" y="158"/>
                    <a:pt x="495" y="156"/>
                  </a:cubicBezTo>
                  <a:cubicBezTo>
                    <a:pt x="493" y="154"/>
                    <a:pt x="493" y="154"/>
                    <a:pt x="494" y="152"/>
                  </a:cubicBezTo>
                  <a:lnTo>
                    <a:pt x="494" y="152"/>
                  </a:lnTo>
                  <a:cubicBezTo>
                    <a:pt x="493" y="153"/>
                    <a:pt x="495" y="155"/>
                    <a:pt x="497" y="155"/>
                  </a:cubicBezTo>
                  <a:cubicBezTo>
                    <a:pt x="497" y="155"/>
                    <a:pt x="498" y="155"/>
                    <a:pt x="499" y="154"/>
                  </a:cubicBezTo>
                  <a:cubicBezTo>
                    <a:pt x="501" y="154"/>
                    <a:pt x="503" y="152"/>
                    <a:pt x="506" y="151"/>
                  </a:cubicBezTo>
                  <a:cubicBezTo>
                    <a:pt x="509" y="149"/>
                    <a:pt x="506" y="147"/>
                    <a:pt x="499" y="147"/>
                  </a:cubicBezTo>
                  <a:lnTo>
                    <a:pt x="499" y="147"/>
                  </a:lnTo>
                  <a:cubicBezTo>
                    <a:pt x="501" y="147"/>
                    <a:pt x="505" y="147"/>
                    <a:pt x="507" y="147"/>
                  </a:cubicBezTo>
                  <a:cubicBezTo>
                    <a:pt x="509" y="147"/>
                    <a:pt x="509" y="147"/>
                    <a:pt x="507" y="146"/>
                  </a:cubicBezTo>
                  <a:cubicBezTo>
                    <a:pt x="503" y="146"/>
                    <a:pt x="504" y="144"/>
                    <a:pt x="503" y="143"/>
                  </a:cubicBezTo>
                  <a:cubicBezTo>
                    <a:pt x="502" y="143"/>
                    <a:pt x="500" y="143"/>
                    <a:pt x="498" y="142"/>
                  </a:cubicBezTo>
                  <a:cubicBezTo>
                    <a:pt x="496" y="142"/>
                    <a:pt x="499" y="141"/>
                    <a:pt x="500" y="140"/>
                  </a:cubicBezTo>
                  <a:cubicBezTo>
                    <a:pt x="500" y="140"/>
                    <a:pt x="499" y="139"/>
                    <a:pt x="498" y="139"/>
                  </a:cubicBezTo>
                  <a:cubicBezTo>
                    <a:pt x="497" y="138"/>
                    <a:pt x="496" y="137"/>
                    <a:pt x="494" y="137"/>
                  </a:cubicBezTo>
                  <a:cubicBezTo>
                    <a:pt x="494" y="137"/>
                    <a:pt x="493" y="137"/>
                    <a:pt x="493" y="137"/>
                  </a:cubicBezTo>
                  <a:cubicBezTo>
                    <a:pt x="492" y="137"/>
                    <a:pt x="492" y="137"/>
                    <a:pt x="492" y="136"/>
                  </a:cubicBezTo>
                  <a:cubicBezTo>
                    <a:pt x="494" y="134"/>
                    <a:pt x="495" y="135"/>
                    <a:pt x="493" y="133"/>
                  </a:cubicBezTo>
                  <a:cubicBezTo>
                    <a:pt x="492" y="133"/>
                    <a:pt x="490" y="133"/>
                    <a:pt x="489" y="133"/>
                  </a:cubicBezTo>
                  <a:cubicBezTo>
                    <a:pt x="489" y="133"/>
                    <a:pt x="486" y="133"/>
                    <a:pt x="488" y="132"/>
                  </a:cubicBezTo>
                  <a:cubicBezTo>
                    <a:pt x="488" y="132"/>
                    <a:pt x="489" y="132"/>
                    <a:pt x="490" y="131"/>
                  </a:cubicBezTo>
                  <a:cubicBezTo>
                    <a:pt x="490" y="130"/>
                    <a:pt x="489" y="130"/>
                    <a:pt x="489" y="130"/>
                  </a:cubicBezTo>
                  <a:cubicBezTo>
                    <a:pt x="488" y="130"/>
                    <a:pt x="487" y="130"/>
                    <a:pt x="486" y="131"/>
                  </a:cubicBezTo>
                  <a:cubicBezTo>
                    <a:pt x="486" y="131"/>
                    <a:pt x="483" y="131"/>
                    <a:pt x="484" y="129"/>
                  </a:cubicBezTo>
                  <a:cubicBezTo>
                    <a:pt x="486" y="126"/>
                    <a:pt x="487" y="126"/>
                    <a:pt x="486" y="125"/>
                  </a:cubicBezTo>
                  <a:cubicBezTo>
                    <a:pt x="486" y="123"/>
                    <a:pt x="486" y="121"/>
                    <a:pt x="486" y="120"/>
                  </a:cubicBezTo>
                  <a:cubicBezTo>
                    <a:pt x="485" y="120"/>
                    <a:pt x="485" y="120"/>
                    <a:pt x="485" y="120"/>
                  </a:cubicBezTo>
                  <a:cubicBezTo>
                    <a:pt x="484" y="120"/>
                    <a:pt x="484" y="121"/>
                    <a:pt x="483" y="122"/>
                  </a:cubicBezTo>
                  <a:cubicBezTo>
                    <a:pt x="482" y="123"/>
                    <a:pt x="481" y="123"/>
                    <a:pt x="481" y="123"/>
                  </a:cubicBezTo>
                  <a:cubicBezTo>
                    <a:pt x="481" y="123"/>
                    <a:pt x="480" y="123"/>
                    <a:pt x="480" y="122"/>
                  </a:cubicBezTo>
                  <a:cubicBezTo>
                    <a:pt x="481" y="121"/>
                    <a:pt x="481" y="119"/>
                    <a:pt x="480" y="119"/>
                  </a:cubicBezTo>
                  <a:cubicBezTo>
                    <a:pt x="480" y="119"/>
                    <a:pt x="480" y="119"/>
                    <a:pt x="479" y="120"/>
                  </a:cubicBezTo>
                  <a:cubicBezTo>
                    <a:pt x="483" y="116"/>
                    <a:pt x="477" y="115"/>
                    <a:pt x="476" y="115"/>
                  </a:cubicBezTo>
                  <a:cubicBezTo>
                    <a:pt x="475" y="114"/>
                    <a:pt x="476" y="113"/>
                    <a:pt x="475" y="113"/>
                  </a:cubicBezTo>
                  <a:cubicBezTo>
                    <a:pt x="475" y="111"/>
                    <a:pt x="474" y="110"/>
                    <a:pt x="473" y="109"/>
                  </a:cubicBezTo>
                  <a:cubicBezTo>
                    <a:pt x="473" y="109"/>
                    <a:pt x="468" y="106"/>
                    <a:pt x="470" y="103"/>
                  </a:cubicBezTo>
                  <a:cubicBezTo>
                    <a:pt x="470" y="103"/>
                    <a:pt x="469" y="102"/>
                    <a:pt x="469" y="102"/>
                  </a:cubicBezTo>
                  <a:cubicBezTo>
                    <a:pt x="468" y="102"/>
                    <a:pt x="467" y="103"/>
                    <a:pt x="466" y="105"/>
                  </a:cubicBezTo>
                  <a:cubicBezTo>
                    <a:pt x="465" y="106"/>
                    <a:pt x="462" y="106"/>
                    <a:pt x="462" y="106"/>
                  </a:cubicBezTo>
                  <a:cubicBezTo>
                    <a:pt x="462" y="106"/>
                    <a:pt x="465" y="102"/>
                    <a:pt x="465" y="102"/>
                  </a:cubicBezTo>
                  <a:cubicBezTo>
                    <a:pt x="466" y="99"/>
                    <a:pt x="465" y="99"/>
                    <a:pt x="463" y="99"/>
                  </a:cubicBezTo>
                  <a:lnTo>
                    <a:pt x="459" y="99"/>
                  </a:lnTo>
                  <a:cubicBezTo>
                    <a:pt x="459" y="99"/>
                    <a:pt x="460" y="96"/>
                    <a:pt x="460" y="96"/>
                  </a:cubicBezTo>
                  <a:cubicBezTo>
                    <a:pt x="460" y="95"/>
                    <a:pt x="460" y="95"/>
                    <a:pt x="460" y="95"/>
                  </a:cubicBezTo>
                  <a:cubicBezTo>
                    <a:pt x="458" y="95"/>
                    <a:pt x="455" y="99"/>
                    <a:pt x="454" y="99"/>
                  </a:cubicBezTo>
                  <a:cubicBezTo>
                    <a:pt x="453" y="99"/>
                    <a:pt x="453" y="99"/>
                    <a:pt x="453" y="99"/>
                  </a:cubicBezTo>
                  <a:cubicBezTo>
                    <a:pt x="452" y="98"/>
                    <a:pt x="458" y="94"/>
                    <a:pt x="457" y="92"/>
                  </a:cubicBezTo>
                  <a:cubicBezTo>
                    <a:pt x="456" y="92"/>
                    <a:pt x="456" y="91"/>
                    <a:pt x="455" y="91"/>
                  </a:cubicBezTo>
                  <a:cubicBezTo>
                    <a:pt x="453" y="91"/>
                    <a:pt x="450" y="92"/>
                    <a:pt x="448" y="92"/>
                  </a:cubicBezTo>
                  <a:cubicBezTo>
                    <a:pt x="448" y="92"/>
                    <a:pt x="443" y="91"/>
                    <a:pt x="446" y="90"/>
                  </a:cubicBezTo>
                  <a:lnTo>
                    <a:pt x="446" y="90"/>
                  </a:lnTo>
                  <a:cubicBezTo>
                    <a:pt x="447" y="90"/>
                    <a:pt x="447" y="91"/>
                    <a:pt x="448" y="91"/>
                  </a:cubicBezTo>
                  <a:cubicBezTo>
                    <a:pt x="449" y="91"/>
                    <a:pt x="450" y="89"/>
                    <a:pt x="449" y="87"/>
                  </a:cubicBezTo>
                  <a:cubicBezTo>
                    <a:pt x="449" y="87"/>
                    <a:pt x="448" y="86"/>
                    <a:pt x="448" y="86"/>
                  </a:cubicBezTo>
                  <a:cubicBezTo>
                    <a:pt x="447" y="86"/>
                    <a:pt x="446" y="86"/>
                    <a:pt x="445" y="87"/>
                  </a:cubicBezTo>
                  <a:cubicBezTo>
                    <a:pt x="445" y="88"/>
                    <a:pt x="445" y="91"/>
                    <a:pt x="444" y="92"/>
                  </a:cubicBezTo>
                  <a:cubicBezTo>
                    <a:pt x="443" y="92"/>
                    <a:pt x="445" y="84"/>
                    <a:pt x="444" y="84"/>
                  </a:cubicBezTo>
                  <a:lnTo>
                    <a:pt x="444" y="84"/>
                  </a:lnTo>
                  <a:cubicBezTo>
                    <a:pt x="444" y="84"/>
                    <a:pt x="444" y="84"/>
                    <a:pt x="444" y="84"/>
                  </a:cubicBezTo>
                  <a:cubicBezTo>
                    <a:pt x="442" y="85"/>
                    <a:pt x="441" y="87"/>
                    <a:pt x="440" y="88"/>
                  </a:cubicBezTo>
                  <a:cubicBezTo>
                    <a:pt x="438" y="89"/>
                    <a:pt x="438" y="89"/>
                    <a:pt x="437" y="90"/>
                  </a:cubicBezTo>
                  <a:cubicBezTo>
                    <a:pt x="439" y="86"/>
                    <a:pt x="440" y="85"/>
                    <a:pt x="438" y="84"/>
                  </a:cubicBezTo>
                  <a:cubicBezTo>
                    <a:pt x="438" y="83"/>
                    <a:pt x="438" y="83"/>
                    <a:pt x="437" y="83"/>
                  </a:cubicBezTo>
                  <a:cubicBezTo>
                    <a:pt x="436" y="83"/>
                    <a:pt x="434" y="84"/>
                    <a:pt x="434" y="85"/>
                  </a:cubicBezTo>
                  <a:lnTo>
                    <a:pt x="432" y="84"/>
                  </a:lnTo>
                  <a:cubicBezTo>
                    <a:pt x="433" y="82"/>
                    <a:pt x="435" y="81"/>
                    <a:pt x="435" y="80"/>
                  </a:cubicBezTo>
                  <a:cubicBezTo>
                    <a:pt x="436" y="78"/>
                    <a:pt x="435" y="77"/>
                    <a:pt x="434" y="77"/>
                  </a:cubicBezTo>
                  <a:cubicBezTo>
                    <a:pt x="432" y="77"/>
                    <a:pt x="430" y="79"/>
                    <a:pt x="429" y="79"/>
                  </a:cubicBezTo>
                  <a:cubicBezTo>
                    <a:pt x="428" y="79"/>
                    <a:pt x="428" y="78"/>
                    <a:pt x="430" y="76"/>
                  </a:cubicBezTo>
                  <a:cubicBezTo>
                    <a:pt x="431" y="74"/>
                    <a:pt x="431" y="73"/>
                    <a:pt x="431" y="73"/>
                  </a:cubicBezTo>
                  <a:lnTo>
                    <a:pt x="431" y="73"/>
                  </a:lnTo>
                  <a:cubicBezTo>
                    <a:pt x="430" y="73"/>
                    <a:pt x="427" y="75"/>
                    <a:pt x="426" y="75"/>
                  </a:cubicBezTo>
                  <a:cubicBezTo>
                    <a:pt x="426" y="75"/>
                    <a:pt x="426" y="75"/>
                    <a:pt x="426" y="75"/>
                  </a:cubicBezTo>
                  <a:cubicBezTo>
                    <a:pt x="425" y="75"/>
                    <a:pt x="426" y="71"/>
                    <a:pt x="425" y="71"/>
                  </a:cubicBezTo>
                  <a:cubicBezTo>
                    <a:pt x="425" y="71"/>
                    <a:pt x="425" y="71"/>
                    <a:pt x="424" y="71"/>
                  </a:cubicBezTo>
                  <a:cubicBezTo>
                    <a:pt x="424" y="71"/>
                    <a:pt x="422" y="73"/>
                    <a:pt x="421" y="74"/>
                  </a:cubicBezTo>
                  <a:lnTo>
                    <a:pt x="421" y="74"/>
                  </a:lnTo>
                  <a:cubicBezTo>
                    <a:pt x="422" y="71"/>
                    <a:pt x="424" y="71"/>
                    <a:pt x="423" y="69"/>
                  </a:cubicBezTo>
                  <a:cubicBezTo>
                    <a:pt x="423" y="68"/>
                    <a:pt x="422" y="67"/>
                    <a:pt x="421" y="67"/>
                  </a:cubicBezTo>
                  <a:cubicBezTo>
                    <a:pt x="421" y="67"/>
                    <a:pt x="421" y="67"/>
                    <a:pt x="420" y="68"/>
                  </a:cubicBezTo>
                  <a:cubicBezTo>
                    <a:pt x="420" y="68"/>
                    <a:pt x="420" y="68"/>
                    <a:pt x="419" y="68"/>
                  </a:cubicBezTo>
                  <a:cubicBezTo>
                    <a:pt x="419" y="68"/>
                    <a:pt x="418" y="68"/>
                    <a:pt x="417" y="67"/>
                  </a:cubicBezTo>
                  <a:cubicBezTo>
                    <a:pt x="417" y="67"/>
                    <a:pt x="414" y="70"/>
                    <a:pt x="413" y="70"/>
                  </a:cubicBezTo>
                  <a:lnTo>
                    <a:pt x="413" y="71"/>
                  </a:lnTo>
                  <a:cubicBezTo>
                    <a:pt x="412" y="72"/>
                    <a:pt x="411" y="73"/>
                    <a:pt x="410" y="73"/>
                  </a:cubicBezTo>
                  <a:cubicBezTo>
                    <a:pt x="410" y="73"/>
                    <a:pt x="410" y="73"/>
                    <a:pt x="410" y="72"/>
                  </a:cubicBezTo>
                  <a:cubicBezTo>
                    <a:pt x="410" y="71"/>
                    <a:pt x="412" y="70"/>
                    <a:pt x="413" y="70"/>
                  </a:cubicBezTo>
                  <a:cubicBezTo>
                    <a:pt x="413" y="70"/>
                    <a:pt x="413" y="70"/>
                    <a:pt x="413" y="70"/>
                  </a:cubicBezTo>
                  <a:lnTo>
                    <a:pt x="416" y="66"/>
                  </a:lnTo>
                  <a:cubicBezTo>
                    <a:pt x="415" y="66"/>
                    <a:pt x="415" y="65"/>
                    <a:pt x="414" y="65"/>
                  </a:cubicBezTo>
                  <a:cubicBezTo>
                    <a:pt x="414" y="65"/>
                    <a:pt x="413" y="66"/>
                    <a:pt x="412" y="66"/>
                  </a:cubicBezTo>
                  <a:cubicBezTo>
                    <a:pt x="412" y="67"/>
                    <a:pt x="411" y="67"/>
                    <a:pt x="411" y="67"/>
                  </a:cubicBezTo>
                  <a:cubicBezTo>
                    <a:pt x="411" y="67"/>
                    <a:pt x="411" y="66"/>
                    <a:pt x="411" y="65"/>
                  </a:cubicBezTo>
                  <a:cubicBezTo>
                    <a:pt x="411" y="65"/>
                    <a:pt x="411" y="65"/>
                    <a:pt x="410" y="65"/>
                  </a:cubicBezTo>
                  <a:cubicBezTo>
                    <a:pt x="410" y="65"/>
                    <a:pt x="409" y="65"/>
                    <a:pt x="409" y="66"/>
                  </a:cubicBezTo>
                  <a:cubicBezTo>
                    <a:pt x="408" y="67"/>
                    <a:pt x="408" y="67"/>
                    <a:pt x="407" y="67"/>
                  </a:cubicBezTo>
                  <a:cubicBezTo>
                    <a:pt x="407" y="67"/>
                    <a:pt x="407" y="67"/>
                    <a:pt x="406" y="67"/>
                  </a:cubicBezTo>
                  <a:lnTo>
                    <a:pt x="410" y="61"/>
                  </a:lnTo>
                  <a:lnTo>
                    <a:pt x="410" y="61"/>
                  </a:lnTo>
                  <a:cubicBezTo>
                    <a:pt x="410" y="62"/>
                    <a:pt x="409" y="62"/>
                    <a:pt x="408" y="62"/>
                  </a:cubicBezTo>
                  <a:cubicBezTo>
                    <a:pt x="406" y="62"/>
                    <a:pt x="405" y="62"/>
                    <a:pt x="404" y="62"/>
                  </a:cubicBezTo>
                  <a:cubicBezTo>
                    <a:pt x="404" y="61"/>
                    <a:pt x="404" y="59"/>
                    <a:pt x="404" y="58"/>
                  </a:cubicBezTo>
                  <a:cubicBezTo>
                    <a:pt x="402" y="53"/>
                    <a:pt x="397" y="51"/>
                    <a:pt x="394" y="49"/>
                  </a:cubicBezTo>
                  <a:cubicBezTo>
                    <a:pt x="394" y="49"/>
                    <a:pt x="395" y="47"/>
                    <a:pt x="394" y="47"/>
                  </a:cubicBezTo>
                  <a:cubicBezTo>
                    <a:pt x="393" y="46"/>
                    <a:pt x="392" y="46"/>
                    <a:pt x="391" y="46"/>
                  </a:cubicBezTo>
                  <a:cubicBezTo>
                    <a:pt x="390" y="45"/>
                    <a:pt x="387" y="44"/>
                    <a:pt x="384" y="44"/>
                  </a:cubicBezTo>
                  <a:cubicBezTo>
                    <a:pt x="382" y="43"/>
                    <a:pt x="378" y="42"/>
                    <a:pt x="375" y="42"/>
                  </a:cubicBezTo>
                  <a:cubicBezTo>
                    <a:pt x="374" y="41"/>
                    <a:pt x="373" y="41"/>
                    <a:pt x="373" y="41"/>
                  </a:cubicBezTo>
                  <a:cubicBezTo>
                    <a:pt x="372" y="41"/>
                    <a:pt x="371" y="42"/>
                    <a:pt x="370" y="43"/>
                  </a:cubicBezTo>
                  <a:cubicBezTo>
                    <a:pt x="370" y="43"/>
                    <a:pt x="370" y="43"/>
                    <a:pt x="370" y="43"/>
                  </a:cubicBezTo>
                  <a:cubicBezTo>
                    <a:pt x="369" y="43"/>
                    <a:pt x="369" y="42"/>
                    <a:pt x="369" y="42"/>
                  </a:cubicBezTo>
                  <a:lnTo>
                    <a:pt x="369" y="42"/>
                  </a:lnTo>
                  <a:cubicBezTo>
                    <a:pt x="369" y="42"/>
                    <a:pt x="369" y="42"/>
                    <a:pt x="369" y="42"/>
                  </a:cubicBezTo>
                  <a:cubicBezTo>
                    <a:pt x="369" y="42"/>
                    <a:pt x="370" y="41"/>
                    <a:pt x="369" y="41"/>
                  </a:cubicBezTo>
                  <a:cubicBezTo>
                    <a:pt x="368" y="39"/>
                    <a:pt x="366" y="38"/>
                    <a:pt x="364" y="37"/>
                  </a:cubicBezTo>
                  <a:cubicBezTo>
                    <a:pt x="364" y="37"/>
                    <a:pt x="363" y="37"/>
                    <a:pt x="362" y="37"/>
                  </a:cubicBezTo>
                  <a:cubicBezTo>
                    <a:pt x="361" y="37"/>
                    <a:pt x="361" y="37"/>
                    <a:pt x="361" y="37"/>
                  </a:cubicBezTo>
                  <a:cubicBezTo>
                    <a:pt x="360" y="38"/>
                    <a:pt x="358" y="43"/>
                    <a:pt x="358" y="44"/>
                  </a:cubicBezTo>
                  <a:cubicBezTo>
                    <a:pt x="356" y="44"/>
                    <a:pt x="358" y="39"/>
                    <a:pt x="359" y="37"/>
                  </a:cubicBezTo>
                  <a:cubicBezTo>
                    <a:pt x="360" y="34"/>
                    <a:pt x="358" y="35"/>
                    <a:pt x="356" y="34"/>
                  </a:cubicBezTo>
                  <a:cubicBezTo>
                    <a:pt x="355" y="33"/>
                    <a:pt x="353" y="33"/>
                    <a:pt x="351" y="31"/>
                  </a:cubicBezTo>
                  <a:cubicBezTo>
                    <a:pt x="351" y="30"/>
                    <a:pt x="351" y="30"/>
                    <a:pt x="351" y="30"/>
                  </a:cubicBezTo>
                  <a:cubicBezTo>
                    <a:pt x="351" y="29"/>
                    <a:pt x="351" y="29"/>
                    <a:pt x="351" y="29"/>
                  </a:cubicBezTo>
                  <a:cubicBezTo>
                    <a:pt x="350" y="29"/>
                    <a:pt x="348" y="31"/>
                    <a:pt x="348" y="31"/>
                  </a:cubicBezTo>
                  <a:cubicBezTo>
                    <a:pt x="347" y="31"/>
                    <a:pt x="347" y="31"/>
                    <a:pt x="347" y="31"/>
                  </a:cubicBezTo>
                  <a:cubicBezTo>
                    <a:pt x="345" y="31"/>
                    <a:pt x="345" y="28"/>
                    <a:pt x="343" y="27"/>
                  </a:cubicBezTo>
                  <a:cubicBezTo>
                    <a:pt x="343" y="27"/>
                    <a:pt x="343" y="26"/>
                    <a:pt x="342" y="26"/>
                  </a:cubicBezTo>
                  <a:cubicBezTo>
                    <a:pt x="341" y="26"/>
                    <a:pt x="340" y="28"/>
                    <a:pt x="339" y="30"/>
                  </a:cubicBezTo>
                  <a:cubicBezTo>
                    <a:pt x="338" y="31"/>
                    <a:pt x="338" y="31"/>
                    <a:pt x="337" y="31"/>
                  </a:cubicBezTo>
                  <a:cubicBezTo>
                    <a:pt x="336" y="31"/>
                    <a:pt x="338" y="27"/>
                    <a:pt x="339" y="26"/>
                  </a:cubicBezTo>
                  <a:cubicBezTo>
                    <a:pt x="339" y="25"/>
                    <a:pt x="339" y="25"/>
                    <a:pt x="339" y="25"/>
                  </a:cubicBezTo>
                  <a:cubicBezTo>
                    <a:pt x="338" y="25"/>
                    <a:pt x="335" y="28"/>
                    <a:pt x="335" y="28"/>
                  </a:cubicBezTo>
                  <a:cubicBezTo>
                    <a:pt x="335" y="28"/>
                    <a:pt x="335" y="28"/>
                    <a:pt x="335" y="28"/>
                  </a:cubicBezTo>
                  <a:cubicBezTo>
                    <a:pt x="333" y="28"/>
                    <a:pt x="334" y="24"/>
                    <a:pt x="334" y="23"/>
                  </a:cubicBezTo>
                  <a:cubicBezTo>
                    <a:pt x="333" y="22"/>
                    <a:pt x="333" y="22"/>
                    <a:pt x="332" y="22"/>
                  </a:cubicBezTo>
                  <a:cubicBezTo>
                    <a:pt x="331" y="22"/>
                    <a:pt x="330" y="22"/>
                    <a:pt x="329" y="22"/>
                  </a:cubicBezTo>
                  <a:cubicBezTo>
                    <a:pt x="328" y="22"/>
                    <a:pt x="322" y="22"/>
                    <a:pt x="324" y="18"/>
                  </a:cubicBezTo>
                  <a:cubicBezTo>
                    <a:pt x="324" y="18"/>
                    <a:pt x="323" y="18"/>
                    <a:pt x="322" y="18"/>
                  </a:cubicBezTo>
                  <a:cubicBezTo>
                    <a:pt x="322" y="18"/>
                    <a:pt x="321" y="18"/>
                    <a:pt x="321" y="18"/>
                  </a:cubicBezTo>
                  <a:cubicBezTo>
                    <a:pt x="317" y="18"/>
                    <a:pt x="314" y="17"/>
                    <a:pt x="310" y="17"/>
                  </a:cubicBezTo>
                  <a:cubicBezTo>
                    <a:pt x="309" y="17"/>
                    <a:pt x="308" y="17"/>
                    <a:pt x="307" y="17"/>
                  </a:cubicBezTo>
                  <a:cubicBezTo>
                    <a:pt x="306" y="17"/>
                    <a:pt x="304" y="18"/>
                    <a:pt x="303" y="22"/>
                  </a:cubicBezTo>
                  <a:cubicBezTo>
                    <a:pt x="303" y="20"/>
                    <a:pt x="305" y="16"/>
                    <a:pt x="304" y="16"/>
                  </a:cubicBezTo>
                  <a:cubicBezTo>
                    <a:pt x="304" y="15"/>
                    <a:pt x="303" y="15"/>
                    <a:pt x="303" y="15"/>
                  </a:cubicBezTo>
                  <a:cubicBezTo>
                    <a:pt x="303" y="15"/>
                    <a:pt x="302" y="16"/>
                    <a:pt x="302" y="16"/>
                  </a:cubicBezTo>
                  <a:cubicBezTo>
                    <a:pt x="301" y="15"/>
                    <a:pt x="301" y="15"/>
                    <a:pt x="300" y="14"/>
                  </a:cubicBezTo>
                  <a:cubicBezTo>
                    <a:pt x="300" y="12"/>
                    <a:pt x="297" y="12"/>
                    <a:pt x="295" y="11"/>
                  </a:cubicBezTo>
                  <a:cubicBezTo>
                    <a:pt x="295" y="12"/>
                    <a:pt x="294" y="12"/>
                    <a:pt x="294" y="12"/>
                  </a:cubicBezTo>
                  <a:cubicBezTo>
                    <a:pt x="292" y="12"/>
                    <a:pt x="290" y="11"/>
                    <a:pt x="290" y="11"/>
                  </a:cubicBezTo>
                  <a:cubicBezTo>
                    <a:pt x="288" y="16"/>
                    <a:pt x="288" y="20"/>
                    <a:pt x="287" y="23"/>
                  </a:cubicBezTo>
                  <a:cubicBezTo>
                    <a:pt x="286" y="24"/>
                    <a:pt x="286" y="24"/>
                    <a:pt x="286" y="24"/>
                  </a:cubicBezTo>
                  <a:cubicBezTo>
                    <a:pt x="285" y="24"/>
                    <a:pt x="284" y="19"/>
                    <a:pt x="287" y="16"/>
                  </a:cubicBezTo>
                  <a:cubicBezTo>
                    <a:pt x="288" y="13"/>
                    <a:pt x="288" y="11"/>
                    <a:pt x="286" y="11"/>
                  </a:cubicBezTo>
                  <a:cubicBezTo>
                    <a:pt x="285" y="11"/>
                    <a:pt x="285" y="11"/>
                    <a:pt x="284" y="11"/>
                  </a:cubicBezTo>
                  <a:cubicBezTo>
                    <a:pt x="284" y="11"/>
                    <a:pt x="283" y="11"/>
                    <a:pt x="283" y="11"/>
                  </a:cubicBezTo>
                  <a:cubicBezTo>
                    <a:pt x="282" y="13"/>
                    <a:pt x="282" y="13"/>
                    <a:pt x="282" y="13"/>
                  </a:cubicBezTo>
                  <a:cubicBezTo>
                    <a:pt x="282" y="13"/>
                    <a:pt x="282" y="13"/>
                    <a:pt x="281" y="13"/>
                  </a:cubicBezTo>
                  <a:cubicBezTo>
                    <a:pt x="280" y="12"/>
                    <a:pt x="278" y="7"/>
                    <a:pt x="279" y="5"/>
                  </a:cubicBezTo>
                  <a:lnTo>
                    <a:pt x="279" y="5"/>
                  </a:lnTo>
                  <a:cubicBezTo>
                    <a:pt x="278" y="6"/>
                    <a:pt x="278" y="7"/>
                    <a:pt x="277" y="7"/>
                  </a:cubicBezTo>
                  <a:cubicBezTo>
                    <a:pt x="276" y="7"/>
                    <a:pt x="276" y="6"/>
                    <a:pt x="275" y="6"/>
                  </a:cubicBezTo>
                  <a:cubicBezTo>
                    <a:pt x="274" y="6"/>
                    <a:pt x="273" y="6"/>
                    <a:pt x="271" y="7"/>
                  </a:cubicBezTo>
                  <a:cubicBezTo>
                    <a:pt x="271" y="8"/>
                    <a:pt x="270" y="9"/>
                    <a:pt x="269" y="9"/>
                  </a:cubicBezTo>
                  <a:cubicBezTo>
                    <a:pt x="269" y="9"/>
                    <a:pt x="269" y="9"/>
                    <a:pt x="269" y="9"/>
                  </a:cubicBezTo>
                  <a:cubicBezTo>
                    <a:pt x="268" y="8"/>
                    <a:pt x="268" y="6"/>
                    <a:pt x="268" y="5"/>
                  </a:cubicBezTo>
                  <a:cubicBezTo>
                    <a:pt x="267" y="5"/>
                    <a:pt x="266" y="6"/>
                    <a:pt x="265" y="6"/>
                  </a:cubicBezTo>
                  <a:cubicBezTo>
                    <a:pt x="265" y="6"/>
                    <a:pt x="265" y="6"/>
                    <a:pt x="265" y="6"/>
                  </a:cubicBezTo>
                  <a:lnTo>
                    <a:pt x="261" y="6"/>
                  </a:lnTo>
                  <a:cubicBezTo>
                    <a:pt x="261" y="5"/>
                    <a:pt x="261" y="5"/>
                    <a:pt x="260" y="5"/>
                  </a:cubicBezTo>
                  <a:cubicBezTo>
                    <a:pt x="260" y="5"/>
                    <a:pt x="259" y="8"/>
                    <a:pt x="259" y="9"/>
                  </a:cubicBezTo>
                  <a:cubicBezTo>
                    <a:pt x="258" y="11"/>
                    <a:pt x="257" y="11"/>
                    <a:pt x="256" y="11"/>
                  </a:cubicBezTo>
                  <a:cubicBezTo>
                    <a:pt x="257" y="7"/>
                    <a:pt x="258" y="5"/>
                    <a:pt x="255" y="5"/>
                  </a:cubicBezTo>
                  <a:cubicBezTo>
                    <a:pt x="252" y="3"/>
                    <a:pt x="247" y="3"/>
                    <a:pt x="244" y="3"/>
                  </a:cubicBezTo>
                  <a:cubicBezTo>
                    <a:pt x="244" y="3"/>
                    <a:pt x="243" y="3"/>
                    <a:pt x="242" y="3"/>
                  </a:cubicBezTo>
                  <a:cubicBezTo>
                    <a:pt x="240" y="3"/>
                    <a:pt x="239" y="3"/>
                    <a:pt x="239" y="4"/>
                  </a:cubicBezTo>
                  <a:cubicBezTo>
                    <a:pt x="240" y="6"/>
                    <a:pt x="240" y="7"/>
                    <a:pt x="239" y="7"/>
                  </a:cubicBezTo>
                  <a:cubicBezTo>
                    <a:pt x="239" y="7"/>
                    <a:pt x="238" y="6"/>
                    <a:pt x="238" y="6"/>
                  </a:cubicBezTo>
                  <a:cubicBezTo>
                    <a:pt x="237" y="6"/>
                    <a:pt x="238" y="3"/>
                    <a:pt x="237" y="3"/>
                  </a:cubicBezTo>
                  <a:cubicBezTo>
                    <a:pt x="236" y="3"/>
                    <a:pt x="236" y="3"/>
                    <a:pt x="235" y="2"/>
                  </a:cubicBezTo>
                  <a:cubicBezTo>
                    <a:pt x="235" y="2"/>
                    <a:pt x="233" y="1"/>
                    <a:pt x="232" y="1"/>
                  </a:cubicBezTo>
                  <a:cubicBezTo>
                    <a:pt x="231" y="1"/>
                    <a:pt x="230" y="2"/>
                    <a:pt x="230" y="3"/>
                  </a:cubicBezTo>
                  <a:cubicBezTo>
                    <a:pt x="229" y="3"/>
                    <a:pt x="229" y="4"/>
                    <a:pt x="228" y="4"/>
                  </a:cubicBezTo>
                  <a:cubicBezTo>
                    <a:pt x="228" y="4"/>
                    <a:pt x="228" y="3"/>
                    <a:pt x="227" y="3"/>
                  </a:cubicBezTo>
                  <a:cubicBezTo>
                    <a:pt x="226" y="4"/>
                    <a:pt x="225" y="7"/>
                    <a:pt x="225" y="7"/>
                  </a:cubicBezTo>
                  <a:cubicBezTo>
                    <a:pt x="225" y="7"/>
                    <a:pt x="225" y="5"/>
                    <a:pt x="225" y="4"/>
                  </a:cubicBezTo>
                  <a:cubicBezTo>
                    <a:pt x="223" y="3"/>
                    <a:pt x="222" y="3"/>
                    <a:pt x="220" y="3"/>
                  </a:cubicBezTo>
                  <a:cubicBezTo>
                    <a:pt x="218" y="3"/>
                    <a:pt x="216" y="3"/>
                    <a:pt x="214" y="3"/>
                  </a:cubicBezTo>
                  <a:cubicBezTo>
                    <a:pt x="213" y="3"/>
                    <a:pt x="212" y="5"/>
                    <a:pt x="212" y="7"/>
                  </a:cubicBezTo>
                  <a:cubicBezTo>
                    <a:pt x="212" y="7"/>
                    <a:pt x="212" y="7"/>
                    <a:pt x="212" y="7"/>
                  </a:cubicBezTo>
                  <a:lnTo>
                    <a:pt x="212" y="7"/>
                  </a:lnTo>
                  <a:cubicBezTo>
                    <a:pt x="212" y="4"/>
                    <a:pt x="212" y="2"/>
                    <a:pt x="211" y="2"/>
                  </a:cubicBezTo>
                  <a:cubicBezTo>
                    <a:pt x="211" y="1"/>
                    <a:pt x="209" y="1"/>
                    <a:pt x="208" y="1"/>
                  </a:cubicBezTo>
                  <a:close/>
                  <a:moveTo>
                    <a:pt x="224" y="237"/>
                  </a:moveTo>
                  <a:cubicBezTo>
                    <a:pt x="222" y="237"/>
                    <a:pt x="221" y="238"/>
                    <a:pt x="223" y="241"/>
                  </a:cubicBezTo>
                  <a:cubicBezTo>
                    <a:pt x="224" y="240"/>
                    <a:pt x="224" y="239"/>
                    <a:pt x="224" y="237"/>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7"/>
            <p:cNvSpPr/>
            <p:nvPr/>
          </p:nvSpPr>
          <p:spPr>
            <a:xfrm>
              <a:off x="7399656" y="2361839"/>
              <a:ext cx="81460" cy="32263"/>
            </a:xfrm>
            <a:custGeom>
              <a:rect b="b" l="l" r="r" t="t"/>
              <a:pathLst>
                <a:path extrusionOk="0" h="181" w="457">
                  <a:moveTo>
                    <a:pt x="274" y="2"/>
                  </a:moveTo>
                  <a:cubicBezTo>
                    <a:pt x="274" y="2"/>
                    <a:pt x="274" y="2"/>
                    <a:pt x="274" y="2"/>
                  </a:cubicBezTo>
                  <a:lnTo>
                    <a:pt x="274" y="2"/>
                  </a:lnTo>
                  <a:cubicBezTo>
                    <a:pt x="274" y="2"/>
                    <a:pt x="274" y="2"/>
                    <a:pt x="274" y="2"/>
                  </a:cubicBezTo>
                  <a:close/>
                  <a:moveTo>
                    <a:pt x="176" y="5"/>
                  </a:moveTo>
                  <a:lnTo>
                    <a:pt x="176" y="5"/>
                  </a:lnTo>
                  <a:cubicBezTo>
                    <a:pt x="176" y="5"/>
                    <a:pt x="176" y="5"/>
                    <a:pt x="176" y="5"/>
                  </a:cubicBezTo>
                  <a:cubicBezTo>
                    <a:pt x="176" y="5"/>
                    <a:pt x="176" y="5"/>
                    <a:pt x="176" y="5"/>
                  </a:cubicBezTo>
                  <a:close/>
                  <a:moveTo>
                    <a:pt x="271" y="7"/>
                  </a:moveTo>
                  <a:cubicBezTo>
                    <a:pt x="272" y="7"/>
                    <a:pt x="273" y="8"/>
                    <a:pt x="272" y="10"/>
                  </a:cubicBezTo>
                  <a:cubicBezTo>
                    <a:pt x="271" y="11"/>
                    <a:pt x="271" y="11"/>
                    <a:pt x="271" y="11"/>
                  </a:cubicBezTo>
                  <a:cubicBezTo>
                    <a:pt x="270" y="11"/>
                    <a:pt x="270" y="11"/>
                    <a:pt x="269" y="11"/>
                  </a:cubicBezTo>
                  <a:cubicBezTo>
                    <a:pt x="270" y="9"/>
                    <a:pt x="270" y="7"/>
                    <a:pt x="271" y="7"/>
                  </a:cubicBezTo>
                  <a:close/>
                  <a:moveTo>
                    <a:pt x="246" y="9"/>
                  </a:moveTo>
                  <a:cubicBezTo>
                    <a:pt x="247" y="9"/>
                    <a:pt x="247" y="10"/>
                    <a:pt x="247" y="13"/>
                  </a:cubicBezTo>
                  <a:cubicBezTo>
                    <a:pt x="246" y="14"/>
                    <a:pt x="246" y="14"/>
                    <a:pt x="245" y="14"/>
                  </a:cubicBezTo>
                  <a:cubicBezTo>
                    <a:pt x="245" y="14"/>
                    <a:pt x="245" y="14"/>
                    <a:pt x="245" y="14"/>
                  </a:cubicBezTo>
                  <a:cubicBezTo>
                    <a:pt x="245" y="12"/>
                    <a:pt x="245" y="9"/>
                    <a:pt x="246" y="9"/>
                  </a:cubicBezTo>
                  <a:close/>
                  <a:moveTo>
                    <a:pt x="261" y="18"/>
                  </a:moveTo>
                  <a:cubicBezTo>
                    <a:pt x="260" y="18"/>
                    <a:pt x="259" y="22"/>
                    <a:pt x="261" y="22"/>
                  </a:cubicBezTo>
                  <a:lnTo>
                    <a:pt x="261" y="22"/>
                  </a:lnTo>
                  <a:cubicBezTo>
                    <a:pt x="262" y="19"/>
                    <a:pt x="261" y="18"/>
                    <a:pt x="261" y="18"/>
                  </a:cubicBezTo>
                  <a:close/>
                  <a:moveTo>
                    <a:pt x="175" y="22"/>
                  </a:moveTo>
                  <a:cubicBezTo>
                    <a:pt x="175" y="22"/>
                    <a:pt x="175" y="22"/>
                    <a:pt x="175" y="22"/>
                  </a:cubicBezTo>
                  <a:cubicBezTo>
                    <a:pt x="175" y="22"/>
                    <a:pt x="175" y="22"/>
                    <a:pt x="175" y="22"/>
                  </a:cubicBezTo>
                  <a:cubicBezTo>
                    <a:pt x="175" y="22"/>
                    <a:pt x="175" y="22"/>
                    <a:pt x="175" y="22"/>
                  </a:cubicBezTo>
                  <a:close/>
                  <a:moveTo>
                    <a:pt x="251" y="24"/>
                  </a:moveTo>
                  <a:lnTo>
                    <a:pt x="251" y="24"/>
                  </a:lnTo>
                  <a:cubicBezTo>
                    <a:pt x="251" y="24"/>
                    <a:pt x="251" y="24"/>
                    <a:pt x="251" y="24"/>
                  </a:cubicBezTo>
                  <a:cubicBezTo>
                    <a:pt x="251" y="24"/>
                    <a:pt x="251" y="24"/>
                    <a:pt x="251" y="24"/>
                  </a:cubicBezTo>
                  <a:close/>
                  <a:moveTo>
                    <a:pt x="107" y="23"/>
                  </a:moveTo>
                  <a:cubicBezTo>
                    <a:pt x="107" y="23"/>
                    <a:pt x="107" y="24"/>
                    <a:pt x="107" y="24"/>
                  </a:cubicBezTo>
                  <a:lnTo>
                    <a:pt x="107" y="24"/>
                  </a:lnTo>
                  <a:cubicBezTo>
                    <a:pt x="107" y="24"/>
                    <a:pt x="107" y="24"/>
                    <a:pt x="107" y="23"/>
                  </a:cubicBezTo>
                  <a:close/>
                  <a:moveTo>
                    <a:pt x="94" y="27"/>
                  </a:moveTo>
                  <a:cubicBezTo>
                    <a:pt x="93" y="27"/>
                    <a:pt x="94" y="31"/>
                    <a:pt x="95" y="31"/>
                  </a:cubicBezTo>
                  <a:lnTo>
                    <a:pt x="95" y="28"/>
                  </a:lnTo>
                  <a:cubicBezTo>
                    <a:pt x="95" y="28"/>
                    <a:pt x="94" y="27"/>
                    <a:pt x="94" y="27"/>
                  </a:cubicBezTo>
                  <a:close/>
                  <a:moveTo>
                    <a:pt x="390" y="43"/>
                  </a:moveTo>
                  <a:lnTo>
                    <a:pt x="389" y="44"/>
                  </a:lnTo>
                  <a:lnTo>
                    <a:pt x="389" y="44"/>
                  </a:lnTo>
                  <a:cubicBezTo>
                    <a:pt x="389" y="44"/>
                    <a:pt x="390" y="44"/>
                    <a:pt x="390" y="43"/>
                  </a:cubicBezTo>
                  <a:close/>
                  <a:moveTo>
                    <a:pt x="59" y="50"/>
                  </a:moveTo>
                  <a:cubicBezTo>
                    <a:pt x="60" y="50"/>
                    <a:pt x="62" y="53"/>
                    <a:pt x="61" y="54"/>
                  </a:cubicBezTo>
                  <a:cubicBezTo>
                    <a:pt x="60" y="54"/>
                    <a:pt x="60" y="54"/>
                    <a:pt x="60" y="54"/>
                  </a:cubicBezTo>
                  <a:cubicBezTo>
                    <a:pt x="59" y="54"/>
                    <a:pt x="57" y="51"/>
                    <a:pt x="58" y="50"/>
                  </a:cubicBezTo>
                  <a:cubicBezTo>
                    <a:pt x="58" y="50"/>
                    <a:pt x="58" y="50"/>
                    <a:pt x="59" y="50"/>
                  </a:cubicBezTo>
                  <a:close/>
                  <a:moveTo>
                    <a:pt x="47" y="55"/>
                  </a:moveTo>
                  <a:lnTo>
                    <a:pt x="47" y="55"/>
                  </a:lnTo>
                  <a:cubicBezTo>
                    <a:pt x="49" y="55"/>
                    <a:pt x="51" y="56"/>
                    <a:pt x="50" y="58"/>
                  </a:cubicBezTo>
                  <a:cubicBezTo>
                    <a:pt x="50" y="58"/>
                    <a:pt x="50" y="58"/>
                    <a:pt x="50" y="58"/>
                  </a:cubicBezTo>
                  <a:cubicBezTo>
                    <a:pt x="49" y="58"/>
                    <a:pt x="47" y="55"/>
                    <a:pt x="47" y="55"/>
                  </a:cubicBezTo>
                  <a:close/>
                  <a:moveTo>
                    <a:pt x="391" y="62"/>
                  </a:moveTo>
                  <a:cubicBezTo>
                    <a:pt x="390" y="62"/>
                    <a:pt x="390" y="63"/>
                    <a:pt x="390" y="63"/>
                  </a:cubicBezTo>
                  <a:cubicBezTo>
                    <a:pt x="390" y="63"/>
                    <a:pt x="390" y="63"/>
                    <a:pt x="391" y="62"/>
                  </a:cubicBezTo>
                  <a:close/>
                  <a:moveTo>
                    <a:pt x="26" y="70"/>
                  </a:moveTo>
                  <a:lnTo>
                    <a:pt x="26" y="70"/>
                  </a:lnTo>
                  <a:cubicBezTo>
                    <a:pt x="27" y="71"/>
                    <a:pt x="31" y="73"/>
                    <a:pt x="30" y="75"/>
                  </a:cubicBezTo>
                  <a:lnTo>
                    <a:pt x="26" y="70"/>
                  </a:lnTo>
                  <a:close/>
                  <a:moveTo>
                    <a:pt x="447" y="80"/>
                  </a:moveTo>
                  <a:cubicBezTo>
                    <a:pt x="446" y="81"/>
                    <a:pt x="444" y="81"/>
                    <a:pt x="442" y="82"/>
                  </a:cubicBezTo>
                  <a:cubicBezTo>
                    <a:pt x="440" y="81"/>
                    <a:pt x="442" y="80"/>
                    <a:pt x="446" y="80"/>
                  </a:cubicBezTo>
                  <a:close/>
                  <a:moveTo>
                    <a:pt x="10" y="89"/>
                  </a:moveTo>
                  <a:cubicBezTo>
                    <a:pt x="7" y="89"/>
                    <a:pt x="7" y="90"/>
                    <a:pt x="11" y="92"/>
                  </a:cubicBezTo>
                  <a:lnTo>
                    <a:pt x="12" y="91"/>
                  </a:lnTo>
                  <a:lnTo>
                    <a:pt x="10" y="89"/>
                  </a:lnTo>
                  <a:close/>
                  <a:moveTo>
                    <a:pt x="337" y="118"/>
                  </a:moveTo>
                  <a:lnTo>
                    <a:pt x="337" y="118"/>
                  </a:lnTo>
                  <a:cubicBezTo>
                    <a:pt x="337" y="119"/>
                    <a:pt x="337" y="119"/>
                    <a:pt x="338" y="120"/>
                  </a:cubicBezTo>
                  <a:lnTo>
                    <a:pt x="338" y="120"/>
                  </a:lnTo>
                  <a:lnTo>
                    <a:pt x="337" y="118"/>
                  </a:lnTo>
                  <a:close/>
                  <a:moveTo>
                    <a:pt x="8" y="117"/>
                  </a:moveTo>
                  <a:cubicBezTo>
                    <a:pt x="11" y="117"/>
                    <a:pt x="13" y="118"/>
                    <a:pt x="10" y="119"/>
                  </a:cubicBezTo>
                  <a:cubicBezTo>
                    <a:pt x="9" y="120"/>
                    <a:pt x="7" y="120"/>
                    <a:pt x="5" y="120"/>
                  </a:cubicBezTo>
                  <a:cubicBezTo>
                    <a:pt x="4" y="120"/>
                    <a:pt x="2" y="120"/>
                    <a:pt x="4" y="118"/>
                  </a:cubicBezTo>
                  <a:cubicBezTo>
                    <a:pt x="5" y="118"/>
                    <a:pt x="6" y="117"/>
                    <a:pt x="8" y="117"/>
                  </a:cubicBezTo>
                  <a:close/>
                  <a:moveTo>
                    <a:pt x="304" y="132"/>
                  </a:moveTo>
                  <a:cubicBezTo>
                    <a:pt x="304" y="132"/>
                    <a:pt x="304" y="133"/>
                    <a:pt x="304" y="133"/>
                  </a:cubicBezTo>
                  <a:lnTo>
                    <a:pt x="304" y="133"/>
                  </a:lnTo>
                  <a:cubicBezTo>
                    <a:pt x="304" y="132"/>
                    <a:pt x="304" y="132"/>
                    <a:pt x="304" y="132"/>
                  </a:cubicBezTo>
                  <a:close/>
                  <a:moveTo>
                    <a:pt x="331" y="130"/>
                  </a:moveTo>
                  <a:cubicBezTo>
                    <a:pt x="332" y="130"/>
                    <a:pt x="333" y="134"/>
                    <a:pt x="332" y="134"/>
                  </a:cubicBezTo>
                  <a:cubicBezTo>
                    <a:pt x="330" y="133"/>
                    <a:pt x="329" y="131"/>
                    <a:pt x="330" y="131"/>
                  </a:cubicBezTo>
                  <a:cubicBezTo>
                    <a:pt x="330" y="130"/>
                    <a:pt x="331" y="130"/>
                    <a:pt x="331" y="130"/>
                  </a:cubicBezTo>
                  <a:close/>
                  <a:moveTo>
                    <a:pt x="309" y="138"/>
                  </a:moveTo>
                  <a:cubicBezTo>
                    <a:pt x="309" y="140"/>
                    <a:pt x="310" y="143"/>
                    <a:pt x="309" y="143"/>
                  </a:cubicBezTo>
                  <a:cubicBezTo>
                    <a:pt x="309" y="143"/>
                    <a:pt x="309" y="144"/>
                    <a:pt x="309" y="144"/>
                  </a:cubicBezTo>
                  <a:cubicBezTo>
                    <a:pt x="308" y="144"/>
                    <a:pt x="308" y="143"/>
                    <a:pt x="309" y="142"/>
                  </a:cubicBezTo>
                  <a:cubicBezTo>
                    <a:pt x="309" y="141"/>
                    <a:pt x="309" y="140"/>
                    <a:pt x="309" y="138"/>
                  </a:cubicBezTo>
                  <a:close/>
                  <a:moveTo>
                    <a:pt x="24" y="142"/>
                  </a:moveTo>
                  <a:cubicBezTo>
                    <a:pt x="24" y="142"/>
                    <a:pt x="24" y="142"/>
                    <a:pt x="25" y="142"/>
                  </a:cubicBezTo>
                  <a:cubicBezTo>
                    <a:pt x="26" y="143"/>
                    <a:pt x="23" y="145"/>
                    <a:pt x="22" y="145"/>
                  </a:cubicBezTo>
                  <a:cubicBezTo>
                    <a:pt x="22" y="145"/>
                    <a:pt x="21" y="145"/>
                    <a:pt x="21" y="144"/>
                  </a:cubicBezTo>
                  <a:cubicBezTo>
                    <a:pt x="22" y="143"/>
                    <a:pt x="23" y="142"/>
                    <a:pt x="24" y="142"/>
                  </a:cubicBezTo>
                  <a:close/>
                  <a:moveTo>
                    <a:pt x="199" y="0"/>
                  </a:moveTo>
                  <a:cubicBezTo>
                    <a:pt x="197" y="0"/>
                    <a:pt x="198" y="4"/>
                    <a:pt x="198" y="6"/>
                  </a:cubicBezTo>
                  <a:cubicBezTo>
                    <a:pt x="197" y="6"/>
                    <a:pt x="197" y="1"/>
                    <a:pt x="196" y="1"/>
                  </a:cubicBezTo>
                  <a:cubicBezTo>
                    <a:pt x="196" y="1"/>
                    <a:pt x="196" y="1"/>
                    <a:pt x="196" y="1"/>
                  </a:cubicBezTo>
                  <a:cubicBezTo>
                    <a:pt x="195" y="2"/>
                    <a:pt x="196" y="10"/>
                    <a:pt x="195" y="10"/>
                  </a:cubicBezTo>
                  <a:cubicBezTo>
                    <a:pt x="195" y="10"/>
                    <a:pt x="194" y="10"/>
                    <a:pt x="194" y="9"/>
                  </a:cubicBezTo>
                  <a:cubicBezTo>
                    <a:pt x="193" y="8"/>
                    <a:pt x="194" y="6"/>
                    <a:pt x="192" y="4"/>
                  </a:cubicBezTo>
                  <a:cubicBezTo>
                    <a:pt x="192" y="3"/>
                    <a:pt x="192" y="3"/>
                    <a:pt x="192" y="3"/>
                  </a:cubicBezTo>
                  <a:cubicBezTo>
                    <a:pt x="191" y="3"/>
                    <a:pt x="191" y="3"/>
                    <a:pt x="191" y="4"/>
                  </a:cubicBezTo>
                  <a:cubicBezTo>
                    <a:pt x="189" y="5"/>
                    <a:pt x="192" y="10"/>
                    <a:pt x="189" y="10"/>
                  </a:cubicBezTo>
                  <a:cubicBezTo>
                    <a:pt x="189" y="7"/>
                    <a:pt x="188" y="6"/>
                    <a:pt x="187" y="4"/>
                  </a:cubicBezTo>
                  <a:cubicBezTo>
                    <a:pt x="187" y="3"/>
                    <a:pt x="186" y="3"/>
                    <a:pt x="186" y="3"/>
                  </a:cubicBezTo>
                  <a:cubicBezTo>
                    <a:pt x="185" y="3"/>
                    <a:pt x="185" y="3"/>
                    <a:pt x="185" y="4"/>
                  </a:cubicBezTo>
                  <a:lnTo>
                    <a:pt x="185" y="4"/>
                  </a:lnTo>
                  <a:cubicBezTo>
                    <a:pt x="185" y="2"/>
                    <a:pt x="184" y="2"/>
                    <a:pt x="184" y="2"/>
                  </a:cubicBezTo>
                  <a:cubicBezTo>
                    <a:pt x="183" y="2"/>
                    <a:pt x="183" y="3"/>
                    <a:pt x="182" y="4"/>
                  </a:cubicBezTo>
                  <a:cubicBezTo>
                    <a:pt x="182" y="3"/>
                    <a:pt x="181" y="3"/>
                    <a:pt x="181" y="3"/>
                  </a:cubicBezTo>
                  <a:cubicBezTo>
                    <a:pt x="179" y="3"/>
                    <a:pt x="177" y="4"/>
                    <a:pt x="176" y="5"/>
                  </a:cubicBezTo>
                  <a:lnTo>
                    <a:pt x="176" y="5"/>
                  </a:lnTo>
                  <a:cubicBezTo>
                    <a:pt x="176" y="5"/>
                    <a:pt x="176" y="5"/>
                    <a:pt x="176" y="5"/>
                  </a:cubicBezTo>
                  <a:cubicBezTo>
                    <a:pt x="178" y="5"/>
                    <a:pt x="178" y="9"/>
                    <a:pt x="177" y="9"/>
                  </a:cubicBezTo>
                  <a:cubicBezTo>
                    <a:pt x="176" y="9"/>
                    <a:pt x="176" y="8"/>
                    <a:pt x="176" y="8"/>
                  </a:cubicBezTo>
                  <a:cubicBezTo>
                    <a:pt x="174" y="7"/>
                    <a:pt x="172" y="7"/>
                    <a:pt x="171" y="7"/>
                  </a:cubicBezTo>
                  <a:cubicBezTo>
                    <a:pt x="171" y="12"/>
                    <a:pt x="176" y="12"/>
                    <a:pt x="178" y="13"/>
                  </a:cubicBezTo>
                  <a:cubicBezTo>
                    <a:pt x="176" y="13"/>
                    <a:pt x="174" y="14"/>
                    <a:pt x="173" y="14"/>
                  </a:cubicBezTo>
                  <a:cubicBezTo>
                    <a:pt x="172" y="13"/>
                    <a:pt x="171" y="13"/>
                    <a:pt x="170" y="10"/>
                  </a:cubicBezTo>
                  <a:cubicBezTo>
                    <a:pt x="169" y="8"/>
                    <a:pt x="170" y="7"/>
                    <a:pt x="169" y="6"/>
                  </a:cubicBezTo>
                  <a:cubicBezTo>
                    <a:pt x="168" y="5"/>
                    <a:pt x="168" y="5"/>
                    <a:pt x="167" y="5"/>
                  </a:cubicBezTo>
                  <a:cubicBezTo>
                    <a:pt x="166" y="5"/>
                    <a:pt x="166" y="8"/>
                    <a:pt x="164" y="9"/>
                  </a:cubicBezTo>
                  <a:cubicBezTo>
                    <a:pt x="162" y="9"/>
                    <a:pt x="160" y="7"/>
                    <a:pt x="158" y="4"/>
                  </a:cubicBezTo>
                  <a:lnTo>
                    <a:pt x="158" y="4"/>
                  </a:lnTo>
                  <a:cubicBezTo>
                    <a:pt x="159" y="7"/>
                    <a:pt x="158" y="11"/>
                    <a:pt x="157" y="12"/>
                  </a:cubicBezTo>
                  <a:cubicBezTo>
                    <a:pt x="157" y="12"/>
                    <a:pt x="157" y="12"/>
                    <a:pt x="157" y="12"/>
                  </a:cubicBezTo>
                  <a:cubicBezTo>
                    <a:pt x="157" y="12"/>
                    <a:pt x="156" y="9"/>
                    <a:pt x="156" y="9"/>
                  </a:cubicBezTo>
                  <a:cubicBezTo>
                    <a:pt x="156" y="9"/>
                    <a:pt x="156" y="9"/>
                    <a:pt x="156" y="9"/>
                  </a:cubicBezTo>
                  <a:lnTo>
                    <a:pt x="156" y="9"/>
                  </a:lnTo>
                  <a:cubicBezTo>
                    <a:pt x="155" y="9"/>
                    <a:pt x="155" y="8"/>
                    <a:pt x="155" y="7"/>
                  </a:cubicBezTo>
                  <a:cubicBezTo>
                    <a:pt x="155" y="7"/>
                    <a:pt x="154" y="7"/>
                    <a:pt x="154" y="7"/>
                  </a:cubicBezTo>
                  <a:cubicBezTo>
                    <a:pt x="153" y="7"/>
                    <a:pt x="152" y="7"/>
                    <a:pt x="151" y="7"/>
                  </a:cubicBezTo>
                  <a:cubicBezTo>
                    <a:pt x="150" y="8"/>
                    <a:pt x="149" y="9"/>
                    <a:pt x="149" y="12"/>
                  </a:cubicBezTo>
                  <a:cubicBezTo>
                    <a:pt x="149" y="12"/>
                    <a:pt x="149" y="14"/>
                    <a:pt x="148" y="14"/>
                  </a:cubicBezTo>
                  <a:cubicBezTo>
                    <a:pt x="148" y="14"/>
                    <a:pt x="148" y="14"/>
                    <a:pt x="148" y="14"/>
                  </a:cubicBezTo>
                  <a:cubicBezTo>
                    <a:pt x="147" y="14"/>
                    <a:pt x="146" y="13"/>
                    <a:pt x="146" y="12"/>
                  </a:cubicBezTo>
                  <a:cubicBezTo>
                    <a:pt x="146" y="11"/>
                    <a:pt x="145" y="11"/>
                    <a:pt x="145" y="11"/>
                  </a:cubicBezTo>
                  <a:cubicBezTo>
                    <a:pt x="145" y="11"/>
                    <a:pt x="145" y="11"/>
                    <a:pt x="144" y="11"/>
                  </a:cubicBezTo>
                  <a:cubicBezTo>
                    <a:pt x="144" y="11"/>
                    <a:pt x="144" y="14"/>
                    <a:pt x="143" y="14"/>
                  </a:cubicBezTo>
                  <a:cubicBezTo>
                    <a:pt x="141" y="15"/>
                    <a:pt x="140" y="15"/>
                    <a:pt x="139" y="15"/>
                  </a:cubicBezTo>
                  <a:cubicBezTo>
                    <a:pt x="138" y="15"/>
                    <a:pt x="137" y="13"/>
                    <a:pt x="137" y="13"/>
                  </a:cubicBezTo>
                  <a:lnTo>
                    <a:pt x="137" y="13"/>
                  </a:lnTo>
                  <a:cubicBezTo>
                    <a:pt x="137" y="13"/>
                    <a:pt x="137" y="14"/>
                    <a:pt x="137" y="14"/>
                  </a:cubicBezTo>
                  <a:lnTo>
                    <a:pt x="136" y="14"/>
                  </a:lnTo>
                  <a:lnTo>
                    <a:pt x="132" y="15"/>
                  </a:lnTo>
                  <a:cubicBezTo>
                    <a:pt x="131" y="16"/>
                    <a:pt x="127" y="15"/>
                    <a:pt x="128" y="19"/>
                  </a:cubicBezTo>
                  <a:lnTo>
                    <a:pt x="128" y="19"/>
                  </a:lnTo>
                  <a:cubicBezTo>
                    <a:pt x="128" y="17"/>
                    <a:pt x="126" y="17"/>
                    <a:pt x="125" y="17"/>
                  </a:cubicBezTo>
                  <a:cubicBezTo>
                    <a:pt x="124" y="17"/>
                    <a:pt x="124" y="17"/>
                    <a:pt x="123" y="17"/>
                  </a:cubicBezTo>
                  <a:cubicBezTo>
                    <a:pt x="122" y="18"/>
                    <a:pt x="123" y="20"/>
                    <a:pt x="121" y="20"/>
                  </a:cubicBezTo>
                  <a:cubicBezTo>
                    <a:pt x="120" y="20"/>
                    <a:pt x="120" y="18"/>
                    <a:pt x="119" y="17"/>
                  </a:cubicBezTo>
                  <a:cubicBezTo>
                    <a:pt x="119" y="17"/>
                    <a:pt x="118" y="17"/>
                    <a:pt x="118" y="17"/>
                  </a:cubicBezTo>
                  <a:cubicBezTo>
                    <a:pt x="118" y="17"/>
                    <a:pt x="117" y="17"/>
                    <a:pt x="116" y="17"/>
                  </a:cubicBezTo>
                  <a:cubicBezTo>
                    <a:pt x="116" y="17"/>
                    <a:pt x="116" y="18"/>
                    <a:pt x="115" y="20"/>
                  </a:cubicBezTo>
                  <a:cubicBezTo>
                    <a:pt x="115" y="20"/>
                    <a:pt x="115" y="20"/>
                    <a:pt x="115" y="21"/>
                  </a:cubicBezTo>
                  <a:lnTo>
                    <a:pt x="115" y="21"/>
                  </a:lnTo>
                  <a:cubicBezTo>
                    <a:pt x="115" y="21"/>
                    <a:pt x="115" y="21"/>
                    <a:pt x="115" y="21"/>
                  </a:cubicBezTo>
                  <a:cubicBezTo>
                    <a:pt x="114" y="21"/>
                    <a:pt x="114" y="23"/>
                    <a:pt x="113" y="23"/>
                  </a:cubicBezTo>
                  <a:cubicBezTo>
                    <a:pt x="111" y="23"/>
                    <a:pt x="110" y="16"/>
                    <a:pt x="110" y="16"/>
                  </a:cubicBezTo>
                  <a:cubicBezTo>
                    <a:pt x="110" y="16"/>
                    <a:pt x="110" y="16"/>
                    <a:pt x="109" y="16"/>
                  </a:cubicBezTo>
                  <a:cubicBezTo>
                    <a:pt x="108" y="19"/>
                    <a:pt x="110" y="24"/>
                    <a:pt x="111" y="27"/>
                  </a:cubicBezTo>
                  <a:cubicBezTo>
                    <a:pt x="111" y="28"/>
                    <a:pt x="111" y="28"/>
                    <a:pt x="111" y="28"/>
                  </a:cubicBezTo>
                  <a:cubicBezTo>
                    <a:pt x="110" y="28"/>
                    <a:pt x="108" y="26"/>
                    <a:pt x="107" y="24"/>
                  </a:cubicBezTo>
                  <a:lnTo>
                    <a:pt x="107" y="24"/>
                  </a:lnTo>
                  <a:cubicBezTo>
                    <a:pt x="108" y="25"/>
                    <a:pt x="107" y="26"/>
                    <a:pt x="107" y="27"/>
                  </a:cubicBezTo>
                  <a:cubicBezTo>
                    <a:pt x="107" y="27"/>
                    <a:pt x="106" y="27"/>
                    <a:pt x="106" y="27"/>
                  </a:cubicBezTo>
                  <a:cubicBezTo>
                    <a:pt x="106" y="28"/>
                    <a:pt x="107" y="29"/>
                    <a:pt x="107" y="30"/>
                  </a:cubicBezTo>
                  <a:cubicBezTo>
                    <a:pt x="107" y="31"/>
                    <a:pt x="106" y="32"/>
                    <a:pt x="105" y="32"/>
                  </a:cubicBezTo>
                  <a:cubicBezTo>
                    <a:pt x="104" y="30"/>
                    <a:pt x="104" y="29"/>
                    <a:pt x="104" y="29"/>
                  </a:cubicBezTo>
                  <a:cubicBezTo>
                    <a:pt x="104" y="29"/>
                    <a:pt x="104" y="29"/>
                    <a:pt x="103" y="29"/>
                  </a:cubicBezTo>
                  <a:cubicBezTo>
                    <a:pt x="102" y="30"/>
                    <a:pt x="102" y="30"/>
                    <a:pt x="102" y="30"/>
                  </a:cubicBezTo>
                  <a:cubicBezTo>
                    <a:pt x="102" y="30"/>
                    <a:pt x="102" y="30"/>
                    <a:pt x="101" y="27"/>
                  </a:cubicBezTo>
                  <a:cubicBezTo>
                    <a:pt x="100" y="27"/>
                    <a:pt x="100" y="27"/>
                    <a:pt x="99" y="27"/>
                  </a:cubicBezTo>
                  <a:cubicBezTo>
                    <a:pt x="99" y="27"/>
                    <a:pt x="98" y="27"/>
                    <a:pt x="98" y="28"/>
                  </a:cubicBezTo>
                  <a:cubicBezTo>
                    <a:pt x="98" y="30"/>
                    <a:pt x="99" y="30"/>
                    <a:pt x="98" y="31"/>
                  </a:cubicBezTo>
                  <a:cubicBezTo>
                    <a:pt x="97" y="32"/>
                    <a:pt x="96" y="32"/>
                    <a:pt x="95" y="32"/>
                  </a:cubicBezTo>
                  <a:cubicBezTo>
                    <a:pt x="94" y="32"/>
                    <a:pt x="93" y="30"/>
                    <a:pt x="91" y="29"/>
                  </a:cubicBezTo>
                  <a:cubicBezTo>
                    <a:pt x="91" y="29"/>
                    <a:pt x="91" y="29"/>
                    <a:pt x="90" y="29"/>
                  </a:cubicBezTo>
                  <a:cubicBezTo>
                    <a:pt x="89" y="29"/>
                    <a:pt x="88" y="30"/>
                    <a:pt x="88" y="31"/>
                  </a:cubicBezTo>
                  <a:cubicBezTo>
                    <a:pt x="88" y="32"/>
                    <a:pt x="88" y="32"/>
                    <a:pt x="88" y="32"/>
                  </a:cubicBezTo>
                  <a:cubicBezTo>
                    <a:pt x="87" y="32"/>
                    <a:pt x="85" y="30"/>
                    <a:pt x="85" y="30"/>
                  </a:cubicBezTo>
                  <a:lnTo>
                    <a:pt x="85" y="30"/>
                  </a:lnTo>
                  <a:cubicBezTo>
                    <a:pt x="85" y="34"/>
                    <a:pt x="88" y="35"/>
                    <a:pt x="89" y="37"/>
                  </a:cubicBezTo>
                  <a:cubicBezTo>
                    <a:pt x="89" y="38"/>
                    <a:pt x="89" y="38"/>
                    <a:pt x="89" y="38"/>
                  </a:cubicBezTo>
                  <a:cubicBezTo>
                    <a:pt x="88" y="38"/>
                    <a:pt x="88" y="38"/>
                    <a:pt x="88" y="37"/>
                  </a:cubicBezTo>
                  <a:cubicBezTo>
                    <a:pt x="87" y="36"/>
                    <a:pt x="87" y="36"/>
                    <a:pt x="87" y="36"/>
                  </a:cubicBezTo>
                  <a:cubicBezTo>
                    <a:pt x="86" y="36"/>
                    <a:pt x="86" y="37"/>
                    <a:pt x="85" y="38"/>
                  </a:cubicBezTo>
                  <a:cubicBezTo>
                    <a:pt x="85" y="38"/>
                    <a:pt x="85" y="38"/>
                    <a:pt x="85" y="38"/>
                  </a:cubicBezTo>
                  <a:cubicBezTo>
                    <a:pt x="84" y="38"/>
                    <a:pt x="83" y="36"/>
                    <a:pt x="82" y="34"/>
                  </a:cubicBezTo>
                  <a:cubicBezTo>
                    <a:pt x="81" y="34"/>
                    <a:pt x="81" y="34"/>
                    <a:pt x="81" y="34"/>
                  </a:cubicBezTo>
                  <a:lnTo>
                    <a:pt x="81" y="34"/>
                  </a:lnTo>
                  <a:cubicBezTo>
                    <a:pt x="81" y="34"/>
                    <a:pt x="82" y="36"/>
                    <a:pt x="82" y="36"/>
                  </a:cubicBezTo>
                  <a:cubicBezTo>
                    <a:pt x="82" y="38"/>
                    <a:pt x="82" y="39"/>
                    <a:pt x="81" y="39"/>
                  </a:cubicBezTo>
                  <a:cubicBezTo>
                    <a:pt x="80" y="40"/>
                    <a:pt x="79" y="38"/>
                    <a:pt x="79" y="42"/>
                  </a:cubicBezTo>
                  <a:cubicBezTo>
                    <a:pt x="79" y="42"/>
                    <a:pt x="78" y="44"/>
                    <a:pt x="78" y="44"/>
                  </a:cubicBezTo>
                  <a:cubicBezTo>
                    <a:pt x="77" y="43"/>
                    <a:pt x="77" y="37"/>
                    <a:pt x="75" y="37"/>
                  </a:cubicBezTo>
                  <a:cubicBezTo>
                    <a:pt x="73" y="37"/>
                    <a:pt x="72" y="38"/>
                    <a:pt x="71" y="39"/>
                  </a:cubicBezTo>
                  <a:lnTo>
                    <a:pt x="71" y="39"/>
                  </a:lnTo>
                  <a:cubicBezTo>
                    <a:pt x="71" y="39"/>
                    <a:pt x="71" y="39"/>
                    <a:pt x="71" y="39"/>
                  </a:cubicBezTo>
                  <a:cubicBezTo>
                    <a:pt x="70" y="39"/>
                    <a:pt x="70" y="39"/>
                    <a:pt x="70" y="39"/>
                  </a:cubicBezTo>
                  <a:cubicBezTo>
                    <a:pt x="70" y="39"/>
                    <a:pt x="71" y="39"/>
                    <a:pt x="71" y="39"/>
                  </a:cubicBezTo>
                  <a:lnTo>
                    <a:pt x="71" y="39"/>
                  </a:lnTo>
                  <a:cubicBezTo>
                    <a:pt x="71" y="39"/>
                    <a:pt x="72" y="39"/>
                    <a:pt x="72" y="40"/>
                  </a:cubicBezTo>
                  <a:cubicBezTo>
                    <a:pt x="72" y="41"/>
                    <a:pt x="69" y="41"/>
                    <a:pt x="70" y="43"/>
                  </a:cubicBezTo>
                  <a:cubicBezTo>
                    <a:pt x="70" y="43"/>
                    <a:pt x="70" y="43"/>
                    <a:pt x="70" y="43"/>
                  </a:cubicBezTo>
                  <a:cubicBezTo>
                    <a:pt x="71" y="43"/>
                    <a:pt x="73" y="44"/>
                    <a:pt x="73" y="45"/>
                  </a:cubicBezTo>
                  <a:cubicBezTo>
                    <a:pt x="72" y="46"/>
                    <a:pt x="72" y="48"/>
                    <a:pt x="72" y="48"/>
                  </a:cubicBezTo>
                  <a:cubicBezTo>
                    <a:pt x="71" y="48"/>
                    <a:pt x="71" y="47"/>
                    <a:pt x="70" y="46"/>
                  </a:cubicBezTo>
                  <a:cubicBezTo>
                    <a:pt x="70" y="44"/>
                    <a:pt x="69" y="42"/>
                    <a:pt x="68" y="42"/>
                  </a:cubicBezTo>
                  <a:cubicBezTo>
                    <a:pt x="67" y="42"/>
                    <a:pt x="65" y="43"/>
                    <a:pt x="64" y="45"/>
                  </a:cubicBezTo>
                  <a:cubicBezTo>
                    <a:pt x="63" y="46"/>
                    <a:pt x="66" y="48"/>
                    <a:pt x="67" y="50"/>
                  </a:cubicBezTo>
                  <a:cubicBezTo>
                    <a:pt x="67" y="50"/>
                    <a:pt x="63" y="49"/>
                    <a:pt x="61" y="48"/>
                  </a:cubicBezTo>
                  <a:cubicBezTo>
                    <a:pt x="61" y="48"/>
                    <a:pt x="62" y="46"/>
                    <a:pt x="62" y="45"/>
                  </a:cubicBezTo>
                  <a:lnTo>
                    <a:pt x="62" y="45"/>
                  </a:lnTo>
                  <a:cubicBezTo>
                    <a:pt x="62" y="46"/>
                    <a:pt x="60" y="47"/>
                    <a:pt x="59" y="47"/>
                  </a:cubicBezTo>
                  <a:cubicBezTo>
                    <a:pt x="59" y="47"/>
                    <a:pt x="58" y="47"/>
                    <a:pt x="58" y="47"/>
                  </a:cubicBezTo>
                  <a:cubicBezTo>
                    <a:pt x="57" y="46"/>
                    <a:pt x="55" y="42"/>
                    <a:pt x="54" y="41"/>
                  </a:cubicBezTo>
                  <a:lnTo>
                    <a:pt x="54" y="41"/>
                  </a:lnTo>
                  <a:cubicBezTo>
                    <a:pt x="55" y="44"/>
                    <a:pt x="57" y="47"/>
                    <a:pt x="57" y="50"/>
                  </a:cubicBezTo>
                  <a:cubicBezTo>
                    <a:pt x="58" y="51"/>
                    <a:pt x="56" y="51"/>
                    <a:pt x="56" y="52"/>
                  </a:cubicBezTo>
                  <a:cubicBezTo>
                    <a:pt x="56" y="53"/>
                    <a:pt x="57" y="55"/>
                    <a:pt x="56" y="55"/>
                  </a:cubicBezTo>
                  <a:cubicBezTo>
                    <a:pt x="56" y="55"/>
                    <a:pt x="56" y="55"/>
                    <a:pt x="55" y="55"/>
                  </a:cubicBezTo>
                  <a:cubicBezTo>
                    <a:pt x="54" y="53"/>
                    <a:pt x="54" y="49"/>
                    <a:pt x="51" y="48"/>
                  </a:cubicBezTo>
                  <a:cubicBezTo>
                    <a:pt x="51" y="47"/>
                    <a:pt x="50" y="47"/>
                    <a:pt x="50" y="47"/>
                  </a:cubicBezTo>
                  <a:cubicBezTo>
                    <a:pt x="50" y="47"/>
                    <a:pt x="50" y="49"/>
                    <a:pt x="50" y="49"/>
                  </a:cubicBezTo>
                  <a:cubicBezTo>
                    <a:pt x="50" y="50"/>
                    <a:pt x="51" y="51"/>
                    <a:pt x="50" y="52"/>
                  </a:cubicBezTo>
                  <a:cubicBezTo>
                    <a:pt x="50" y="53"/>
                    <a:pt x="49" y="54"/>
                    <a:pt x="48" y="54"/>
                  </a:cubicBezTo>
                  <a:cubicBezTo>
                    <a:pt x="47" y="55"/>
                    <a:pt x="43" y="56"/>
                    <a:pt x="43" y="59"/>
                  </a:cubicBezTo>
                  <a:cubicBezTo>
                    <a:pt x="43" y="60"/>
                    <a:pt x="45" y="62"/>
                    <a:pt x="44" y="62"/>
                  </a:cubicBezTo>
                  <a:cubicBezTo>
                    <a:pt x="42" y="61"/>
                    <a:pt x="40" y="59"/>
                    <a:pt x="40" y="59"/>
                  </a:cubicBezTo>
                  <a:cubicBezTo>
                    <a:pt x="39" y="59"/>
                    <a:pt x="38" y="59"/>
                    <a:pt x="38" y="59"/>
                  </a:cubicBezTo>
                  <a:cubicBezTo>
                    <a:pt x="35" y="59"/>
                    <a:pt x="34" y="60"/>
                    <a:pt x="34" y="62"/>
                  </a:cubicBezTo>
                  <a:cubicBezTo>
                    <a:pt x="34" y="63"/>
                    <a:pt x="35" y="66"/>
                    <a:pt x="35" y="66"/>
                  </a:cubicBezTo>
                  <a:cubicBezTo>
                    <a:pt x="34" y="66"/>
                    <a:pt x="32" y="62"/>
                    <a:pt x="31" y="62"/>
                  </a:cubicBezTo>
                  <a:lnTo>
                    <a:pt x="31" y="62"/>
                  </a:lnTo>
                  <a:cubicBezTo>
                    <a:pt x="31" y="62"/>
                    <a:pt x="33" y="66"/>
                    <a:pt x="33" y="66"/>
                  </a:cubicBezTo>
                  <a:cubicBezTo>
                    <a:pt x="32" y="67"/>
                    <a:pt x="32" y="67"/>
                    <a:pt x="33" y="69"/>
                  </a:cubicBezTo>
                  <a:cubicBezTo>
                    <a:pt x="35" y="72"/>
                    <a:pt x="35" y="72"/>
                    <a:pt x="36" y="75"/>
                  </a:cubicBezTo>
                  <a:cubicBezTo>
                    <a:pt x="35" y="74"/>
                    <a:pt x="30" y="70"/>
                    <a:pt x="30" y="70"/>
                  </a:cubicBezTo>
                  <a:cubicBezTo>
                    <a:pt x="31" y="70"/>
                    <a:pt x="33" y="70"/>
                    <a:pt x="32" y="69"/>
                  </a:cubicBezTo>
                  <a:cubicBezTo>
                    <a:pt x="31" y="68"/>
                    <a:pt x="30" y="68"/>
                    <a:pt x="30" y="68"/>
                  </a:cubicBezTo>
                  <a:cubicBezTo>
                    <a:pt x="29" y="68"/>
                    <a:pt x="29" y="71"/>
                    <a:pt x="28" y="71"/>
                  </a:cubicBezTo>
                  <a:cubicBezTo>
                    <a:pt x="27" y="71"/>
                    <a:pt x="27" y="71"/>
                    <a:pt x="27" y="70"/>
                  </a:cubicBezTo>
                  <a:cubicBezTo>
                    <a:pt x="26" y="70"/>
                    <a:pt x="26" y="70"/>
                    <a:pt x="26" y="70"/>
                  </a:cubicBezTo>
                  <a:cubicBezTo>
                    <a:pt x="25" y="70"/>
                    <a:pt x="24" y="75"/>
                    <a:pt x="23" y="76"/>
                  </a:cubicBezTo>
                  <a:cubicBezTo>
                    <a:pt x="26" y="77"/>
                    <a:pt x="27" y="76"/>
                    <a:pt x="29" y="79"/>
                  </a:cubicBezTo>
                  <a:cubicBezTo>
                    <a:pt x="28" y="79"/>
                    <a:pt x="26" y="78"/>
                    <a:pt x="25" y="78"/>
                  </a:cubicBezTo>
                  <a:cubicBezTo>
                    <a:pt x="25" y="78"/>
                    <a:pt x="25" y="78"/>
                    <a:pt x="25" y="78"/>
                  </a:cubicBezTo>
                  <a:cubicBezTo>
                    <a:pt x="25" y="79"/>
                    <a:pt x="27" y="82"/>
                    <a:pt x="27" y="83"/>
                  </a:cubicBezTo>
                  <a:cubicBezTo>
                    <a:pt x="26" y="82"/>
                    <a:pt x="19" y="80"/>
                    <a:pt x="17" y="80"/>
                  </a:cubicBezTo>
                  <a:cubicBezTo>
                    <a:pt x="16" y="80"/>
                    <a:pt x="16" y="81"/>
                    <a:pt x="18" y="82"/>
                  </a:cubicBezTo>
                  <a:cubicBezTo>
                    <a:pt x="19" y="82"/>
                    <a:pt x="18" y="81"/>
                    <a:pt x="18" y="81"/>
                  </a:cubicBezTo>
                  <a:cubicBezTo>
                    <a:pt x="18" y="81"/>
                    <a:pt x="18" y="81"/>
                    <a:pt x="18" y="81"/>
                  </a:cubicBezTo>
                  <a:cubicBezTo>
                    <a:pt x="19" y="81"/>
                    <a:pt x="21" y="83"/>
                    <a:pt x="21" y="83"/>
                  </a:cubicBezTo>
                  <a:cubicBezTo>
                    <a:pt x="22" y="85"/>
                    <a:pt x="22" y="86"/>
                    <a:pt x="21" y="86"/>
                  </a:cubicBezTo>
                  <a:cubicBezTo>
                    <a:pt x="21" y="86"/>
                    <a:pt x="21" y="86"/>
                    <a:pt x="21" y="86"/>
                  </a:cubicBezTo>
                  <a:cubicBezTo>
                    <a:pt x="19" y="86"/>
                    <a:pt x="16" y="83"/>
                    <a:pt x="15" y="83"/>
                  </a:cubicBezTo>
                  <a:cubicBezTo>
                    <a:pt x="15" y="83"/>
                    <a:pt x="14" y="83"/>
                    <a:pt x="14" y="83"/>
                  </a:cubicBezTo>
                  <a:cubicBezTo>
                    <a:pt x="13" y="83"/>
                    <a:pt x="13" y="84"/>
                    <a:pt x="13" y="86"/>
                  </a:cubicBezTo>
                  <a:cubicBezTo>
                    <a:pt x="13" y="87"/>
                    <a:pt x="16" y="88"/>
                    <a:pt x="15" y="89"/>
                  </a:cubicBezTo>
                  <a:cubicBezTo>
                    <a:pt x="15" y="89"/>
                    <a:pt x="15" y="90"/>
                    <a:pt x="14" y="90"/>
                  </a:cubicBezTo>
                  <a:cubicBezTo>
                    <a:pt x="14" y="90"/>
                    <a:pt x="13" y="90"/>
                    <a:pt x="13" y="89"/>
                  </a:cubicBezTo>
                  <a:cubicBezTo>
                    <a:pt x="13" y="89"/>
                    <a:pt x="11" y="88"/>
                    <a:pt x="11" y="88"/>
                  </a:cubicBezTo>
                  <a:cubicBezTo>
                    <a:pt x="11" y="88"/>
                    <a:pt x="11" y="88"/>
                    <a:pt x="11" y="88"/>
                  </a:cubicBezTo>
                  <a:lnTo>
                    <a:pt x="11" y="88"/>
                  </a:lnTo>
                  <a:cubicBezTo>
                    <a:pt x="10" y="88"/>
                    <a:pt x="15" y="94"/>
                    <a:pt x="13" y="94"/>
                  </a:cubicBezTo>
                  <a:cubicBezTo>
                    <a:pt x="13" y="94"/>
                    <a:pt x="13" y="94"/>
                    <a:pt x="13" y="94"/>
                  </a:cubicBezTo>
                  <a:cubicBezTo>
                    <a:pt x="11" y="93"/>
                    <a:pt x="9" y="93"/>
                    <a:pt x="8" y="93"/>
                  </a:cubicBezTo>
                  <a:cubicBezTo>
                    <a:pt x="8" y="93"/>
                    <a:pt x="8" y="93"/>
                    <a:pt x="7" y="93"/>
                  </a:cubicBezTo>
                  <a:cubicBezTo>
                    <a:pt x="7" y="94"/>
                    <a:pt x="6" y="96"/>
                    <a:pt x="7" y="96"/>
                  </a:cubicBezTo>
                  <a:cubicBezTo>
                    <a:pt x="6" y="96"/>
                    <a:pt x="14" y="96"/>
                    <a:pt x="13" y="96"/>
                  </a:cubicBezTo>
                  <a:cubicBezTo>
                    <a:pt x="12" y="97"/>
                    <a:pt x="11" y="98"/>
                    <a:pt x="10" y="99"/>
                  </a:cubicBezTo>
                  <a:lnTo>
                    <a:pt x="9" y="101"/>
                  </a:lnTo>
                  <a:cubicBezTo>
                    <a:pt x="9" y="101"/>
                    <a:pt x="9" y="101"/>
                    <a:pt x="10" y="102"/>
                  </a:cubicBezTo>
                  <a:cubicBezTo>
                    <a:pt x="10" y="102"/>
                    <a:pt x="10" y="102"/>
                    <a:pt x="10" y="102"/>
                  </a:cubicBezTo>
                  <a:cubicBezTo>
                    <a:pt x="9" y="102"/>
                    <a:pt x="5" y="100"/>
                    <a:pt x="5" y="99"/>
                  </a:cubicBezTo>
                  <a:lnTo>
                    <a:pt x="5" y="99"/>
                  </a:lnTo>
                  <a:cubicBezTo>
                    <a:pt x="3" y="99"/>
                    <a:pt x="5" y="101"/>
                    <a:pt x="6" y="102"/>
                  </a:cubicBezTo>
                  <a:cubicBezTo>
                    <a:pt x="6" y="102"/>
                    <a:pt x="9" y="103"/>
                    <a:pt x="7" y="103"/>
                  </a:cubicBezTo>
                  <a:cubicBezTo>
                    <a:pt x="7" y="104"/>
                    <a:pt x="7" y="104"/>
                    <a:pt x="6" y="104"/>
                  </a:cubicBezTo>
                  <a:cubicBezTo>
                    <a:pt x="5" y="104"/>
                    <a:pt x="4" y="103"/>
                    <a:pt x="3" y="103"/>
                  </a:cubicBezTo>
                  <a:lnTo>
                    <a:pt x="3" y="103"/>
                  </a:lnTo>
                  <a:cubicBezTo>
                    <a:pt x="5" y="103"/>
                    <a:pt x="7" y="107"/>
                    <a:pt x="7" y="107"/>
                  </a:cubicBezTo>
                  <a:cubicBezTo>
                    <a:pt x="8" y="108"/>
                    <a:pt x="8" y="109"/>
                    <a:pt x="7" y="110"/>
                  </a:cubicBezTo>
                  <a:lnTo>
                    <a:pt x="5" y="110"/>
                  </a:lnTo>
                  <a:cubicBezTo>
                    <a:pt x="5" y="110"/>
                    <a:pt x="3" y="113"/>
                    <a:pt x="6" y="113"/>
                  </a:cubicBezTo>
                  <a:cubicBezTo>
                    <a:pt x="7" y="113"/>
                    <a:pt x="8" y="113"/>
                    <a:pt x="8" y="114"/>
                  </a:cubicBezTo>
                  <a:cubicBezTo>
                    <a:pt x="8" y="114"/>
                    <a:pt x="8" y="116"/>
                    <a:pt x="8" y="116"/>
                  </a:cubicBezTo>
                  <a:cubicBezTo>
                    <a:pt x="8" y="116"/>
                    <a:pt x="5" y="114"/>
                    <a:pt x="3" y="114"/>
                  </a:cubicBezTo>
                  <a:cubicBezTo>
                    <a:pt x="2" y="114"/>
                    <a:pt x="2" y="114"/>
                    <a:pt x="1" y="115"/>
                  </a:cubicBezTo>
                  <a:cubicBezTo>
                    <a:pt x="0" y="116"/>
                    <a:pt x="5" y="117"/>
                    <a:pt x="3" y="118"/>
                  </a:cubicBezTo>
                  <a:cubicBezTo>
                    <a:pt x="1" y="120"/>
                    <a:pt x="4" y="121"/>
                    <a:pt x="6" y="122"/>
                  </a:cubicBezTo>
                  <a:cubicBezTo>
                    <a:pt x="7" y="123"/>
                    <a:pt x="6" y="123"/>
                    <a:pt x="6" y="124"/>
                  </a:cubicBezTo>
                  <a:cubicBezTo>
                    <a:pt x="6" y="124"/>
                    <a:pt x="6" y="124"/>
                    <a:pt x="6" y="124"/>
                  </a:cubicBezTo>
                  <a:cubicBezTo>
                    <a:pt x="9" y="124"/>
                    <a:pt x="13" y="125"/>
                    <a:pt x="9" y="127"/>
                  </a:cubicBezTo>
                  <a:cubicBezTo>
                    <a:pt x="8" y="127"/>
                    <a:pt x="0" y="130"/>
                    <a:pt x="5" y="130"/>
                  </a:cubicBezTo>
                  <a:cubicBezTo>
                    <a:pt x="6" y="130"/>
                    <a:pt x="6" y="129"/>
                    <a:pt x="7" y="129"/>
                  </a:cubicBezTo>
                  <a:cubicBezTo>
                    <a:pt x="8" y="129"/>
                    <a:pt x="8" y="130"/>
                    <a:pt x="8" y="131"/>
                  </a:cubicBezTo>
                  <a:cubicBezTo>
                    <a:pt x="8" y="131"/>
                    <a:pt x="6" y="131"/>
                    <a:pt x="6" y="132"/>
                  </a:cubicBezTo>
                  <a:cubicBezTo>
                    <a:pt x="4" y="133"/>
                    <a:pt x="5" y="133"/>
                    <a:pt x="5" y="134"/>
                  </a:cubicBezTo>
                  <a:lnTo>
                    <a:pt x="9" y="132"/>
                  </a:lnTo>
                  <a:cubicBezTo>
                    <a:pt x="9" y="132"/>
                    <a:pt x="10" y="131"/>
                    <a:pt x="11" y="131"/>
                  </a:cubicBezTo>
                  <a:cubicBezTo>
                    <a:pt x="11" y="130"/>
                    <a:pt x="11" y="130"/>
                    <a:pt x="12" y="130"/>
                  </a:cubicBezTo>
                  <a:cubicBezTo>
                    <a:pt x="13" y="130"/>
                    <a:pt x="13" y="131"/>
                    <a:pt x="13" y="131"/>
                  </a:cubicBezTo>
                  <a:cubicBezTo>
                    <a:pt x="13" y="133"/>
                    <a:pt x="11" y="133"/>
                    <a:pt x="11" y="135"/>
                  </a:cubicBezTo>
                  <a:cubicBezTo>
                    <a:pt x="10" y="135"/>
                    <a:pt x="9" y="138"/>
                    <a:pt x="10" y="138"/>
                  </a:cubicBezTo>
                  <a:cubicBezTo>
                    <a:pt x="11" y="138"/>
                    <a:pt x="12" y="137"/>
                    <a:pt x="13" y="137"/>
                  </a:cubicBezTo>
                  <a:cubicBezTo>
                    <a:pt x="13" y="137"/>
                    <a:pt x="13" y="137"/>
                    <a:pt x="13" y="137"/>
                  </a:cubicBezTo>
                  <a:cubicBezTo>
                    <a:pt x="13" y="137"/>
                    <a:pt x="13" y="138"/>
                    <a:pt x="15" y="138"/>
                  </a:cubicBezTo>
                  <a:cubicBezTo>
                    <a:pt x="15" y="138"/>
                    <a:pt x="16" y="138"/>
                    <a:pt x="16" y="138"/>
                  </a:cubicBezTo>
                  <a:cubicBezTo>
                    <a:pt x="18" y="138"/>
                    <a:pt x="19" y="141"/>
                    <a:pt x="19" y="142"/>
                  </a:cubicBezTo>
                  <a:cubicBezTo>
                    <a:pt x="20" y="143"/>
                    <a:pt x="19" y="144"/>
                    <a:pt x="18" y="144"/>
                  </a:cubicBezTo>
                  <a:cubicBezTo>
                    <a:pt x="17" y="146"/>
                    <a:pt x="18" y="147"/>
                    <a:pt x="19" y="147"/>
                  </a:cubicBezTo>
                  <a:cubicBezTo>
                    <a:pt x="19" y="148"/>
                    <a:pt x="19" y="150"/>
                    <a:pt x="20" y="150"/>
                  </a:cubicBezTo>
                  <a:cubicBezTo>
                    <a:pt x="20" y="150"/>
                    <a:pt x="20" y="149"/>
                    <a:pt x="21" y="149"/>
                  </a:cubicBezTo>
                  <a:cubicBezTo>
                    <a:pt x="22" y="148"/>
                    <a:pt x="22" y="148"/>
                    <a:pt x="22" y="148"/>
                  </a:cubicBezTo>
                  <a:cubicBezTo>
                    <a:pt x="22" y="148"/>
                    <a:pt x="23" y="148"/>
                    <a:pt x="23" y="149"/>
                  </a:cubicBezTo>
                  <a:cubicBezTo>
                    <a:pt x="23" y="149"/>
                    <a:pt x="23" y="149"/>
                    <a:pt x="23" y="149"/>
                  </a:cubicBezTo>
                  <a:cubicBezTo>
                    <a:pt x="23" y="149"/>
                    <a:pt x="24" y="148"/>
                    <a:pt x="25" y="148"/>
                  </a:cubicBezTo>
                  <a:cubicBezTo>
                    <a:pt x="27" y="149"/>
                    <a:pt x="26" y="150"/>
                    <a:pt x="27" y="151"/>
                  </a:cubicBezTo>
                  <a:cubicBezTo>
                    <a:pt x="27" y="151"/>
                    <a:pt x="27" y="151"/>
                    <a:pt x="27" y="151"/>
                  </a:cubicBezTo>
                  <a:cubicBezTo>
                    <a:pt x="28" y="151"/>
                    <a:pt x="34" y="146"/>
                    <a:pt x="34" y="144"/>
                  </a:cubicBezTo>
                  <a:cubicBezTo>
                    <a:pt x="34" y="144"/>
                    <a:pt x="33" y="144"/>
                    <a:pt x="33" y="144"/>
                  </a:cubicBezTo>
                  <a:cubicBezTo>
                    <a:pt x="33" y="144"/>
                    <a:pt x="33" y="143"/>
                    <a:pt x="33" y="141"/>
                  </a:cubicBezTo>
                  <a:cubicBezTo>
                    <a:pt x="33" y="139"/>
                    <a:pt x="33" y="138"/>
                    <a:pt x="32" y="137"/>
                  </a:cubicBezTo>
                  <a:cubicBezTo>
                    <a:pt x="32" y="137"/>
                    <a:pt x="32" y="137"/>
                    <a:pt x="31" y="137"/>
                  </a:cubicBezTo>
                  <a:cubicBezTo>
                    <a:pt x="30" y="137"/>
                    <a:pt x="28" y="141"/>
                    <a:pt x="27" y="141"/>
                  </a:cubicBezTo>
                  <a:cubicBezTo>
                    <a:pt x="27" y="141"/>
                    <a:pt x="27" y="139"/>
                    <a:pt x="27" y="138"/>
                  </a:cubicBezTo>
                  <a:cubicBezTo>
                    <a:pt x="28" y="137"/>
                    <a:pt x="28" y="137"/>
                    <a:pt x="28" y="136"/>
                  </a:cubicBezTo>
                  <a:cubicBezTo>
                    <a:pt x="27" y="136"/>
                    <a:pt x="27" y="136"/>
                    <a:pt x="26" y="137"/>
                  </a:cubicBezTo>
                  <a:cubicBezTo>
                    <a:pt x="25" y="138"/>
                    <a:pt x="25" y="138"/>
                    <a:pt x="24" y="138"/>
                  </a:cubicBezTo>
                  <a:cubicBezTo>
                    <a:pt x="24" y="138"/>
                    <a:pt x="23" y="138"/>
                    <a:pt x="24" y="137"/>
                  </a:cubicBezTo>
                  <a:cubicBezTo>
                    <a:pt x="25" y="135"/>
                    <a:pt x="29" y="134"/>
                    <a:pt x="28" y="132"/>
                  </a:cubicBezTo>
                  <a:lnTo>
                    <a:pt x="28" y="132"/>
                  </a:lnTo>
                  <a:cubicBezTo>
                    <a:pt x="28" y="132"/>
                    <a:pt x="26" y="132"/>
                    <a:pt x="24" y="134"/>
                  </a:cubicBezTo>
                  <a:cubicBezTo>
                    <a:pt x="23" y="134"/>
                    <a:pt x="23" y="133"/>
                    <a:pt x="23" y="133"/>
                  </a:cubicBezTo>
                  <a:cubicBezTo>
                    <a:pt x="22" y="133"/>
                    <a:pt x="18" y="132"/>
                    <a:pt x="19" y="131"/>
                  </a:cubicBezTo>
                  <a:cubicBezTo>
                    <a:pt x="20" y="131"/>
                    <a:pt x="24" y="131"/>
                    <a:pt x="25" y="130"/>
                  </a:cubicBezTo>
                  <a:lnTo>
                    <a:pt x="25" y="130"/>
                  </a:lnTo>
                  <a:cubicBezTo>
                    <a:pt x="25" y="130"/>
                    <a:pt x="24" y="130"/>
                    <a:pt x="24" y="130"/>
                  </a:cubicBezTo>
                  <a:cubicBezTo>
                    <a:pt x="23" y="130"/>
                    <a:pt x="21" y="128"/>
                    <a:pt x="20" y="128"/>
                  </a:cubicBezTo>
                  <a:cubicBezTo>
                    <a:pt x="19" y="128"/>
                    <a:pt x="19" y="128"/>
                    <a:pt x="19" y="128"/>
                  </a:cubicBezTo>
                  <a:cubicBezTo>
                    <a:pt x="18" y="128"/>
                    <a:pt x="19" y="127"/>
                    <a:pt x="20" y="126"/>
                  </a:cubicBezTo>
                  <a:cubicBezTo>
                    <a:pt x="22" y="125"/>
                    <a:pt x="21" y="125"/>
                    <a:pt x="21" y="125"/>
                  </a:cubicBezTo>
                  <a:lnTo>
                    <a:pt x="21" y="125"/>
                  </a:lnTo>
                  <a:cubicBezTo>
                    <a:pt x="20" y="125"/>
                    <a:pt x="20" y="125"/>
                    <a:pt x="20" y="125"/>
                  </a:cubicBezTo>
                  <a:cubicBezTo>
                    <a:pt x="20" y="124"/>
                    <a:pt x="20" y="124"/>
                    <a:pt x="20" y="124"/>
                  </a:cubicBezTo>
                  <a:cubicBezTo>
                    <a:pt x="21" y="123"/>
                    <a:pt x="21" y="123"/>
                    <a:pt x="21" y="123"/>
                  </a:cubicBezTo>
                  <a:cubicBezTo>
                    <a:pt x="20" y="123"/>
                    <a:pt x="19" y="123"/>
                    <a:pt x="17" y="124"/>
                  </a:cubicBezTo>
                  <a:cubicBezTo>
                    <a:pt x="16" y="124"/>
                    <a:pt x="15" y="124"/>
                    <a:pt x="14" y="124"/>
                  </a:cubicBezTo>
                  <a:cubicBezTo>
                    <a:pt x="14" y="124"/>
                    <a:pt x="14" y="124"/>
                    <a:pt x="14" y="124"/>
                  </a:cubicBezTo>
                  <a:cubicBezTo>
                    <a:pt x="15" y="123"/>
                    <a:pt x="17" y="122"/>
                    <a:pt x="18" y="121"/>
                  </a:cubicBezTo>
                  <a:cubicBezTo>
                    <a:pt x="19" y="120"/>
                    <a:pt x="18" y="120"/>
                    <a:pt x="17" y="119"/>
                  </a:cubicBezTo>
                  <a:cubicBezTo>
                    <a:pt x="17" y="118"/>
                    <a:pt x="17" y="118"/>
                    <a:pt x="18" y="117"/>
                  </a:cubicBezTo>
                  <a:lnTo>
                    <a:pt x="19" y="117"/>
                  </a:lnTo>
                  <a:cubicBezTo>
                    <a:pt x="19" y="117"/>
                    <a:pt x="17" y="117"/>
                    <a:pt x="17" y="116"/>
                  </a:cubicBezTo>
                  <a:cubicBezTo>
                    <a:pt x="17" y="115"/>
                    <a:pt x="18" y="115"/>
                    <a:pt x="18" y="114"/>
                  </a:cubicBezTo>
                  <a:cubicBezTo>
                    <a:pt x="19" y="113"/>
                    <a:pt x="19" y="111"/>
                    <a:pt x="16" y="110"/>
                  </a:cubicBezTo>
                  <a:cubicBezTo>
                    <a:pt x="15" y="109"/>
                    <a:pt x="15" y="109"/>
                    <a:pt x="15" y="109"/>
                  </a:cubicBezTo>
                  <a:lnTo>
                    <a:pt x="15" y="109"/>
                  </a:lnTo>
                  <a:cubicBezTo>
                    <a:pt x="15" y="109"/>
                    <a:pt x="16" y="109"/>
                    <a:pt x="18" y="110"/>
                  </a:cubicBezTo>
                  <a:cubicBezTo>
                    <a:pt x="18" y="110"/>
                    <a:pt x="19" y="110"/>
                    <a:pt x="19" y="110"/>
                  </a:cubicBezTo>
                  <a:cubicBezTo>
                    <a:pt x="20" y="110"/>
                    <a:pt x="20" y="109"/>
                    <a:pt x="20" y="109"/>
                  </a:cubicBezTo>
                  <a:cubicBezTo>
                    <a:pt x="20" y="109"/>
                    <a:pt x="20" y="108"/>
                    <a:pt x="20" y="107"/>
                  </a:cubicBezTo>
                  <a:cubicBezTo>
                    <a:pt x="20" y="106"/>
                    <a:pt x="18" y="105"/>
                    <a:pt x="20" y="104"/>
                  </a:cubicBezTo>
                  <a:lnTo>
                    <a:pt x="20" y="104"/>
                  </a:lnTo>
                  <a:cubicBezTo>
                    <a:pt x="20" y="105"/>
                    <a:pt x="21" y="105"/>
                    <a:pt x="21" y="105"/>
                  </a:cubicBezTo>
                  <a:cubicBezTo>
                    <a:pt x="22" y="105"/>
                    <a:pt x="22" y="103"/>
                    <a:pt x="22" y="103"/>
                  </a:cubicBezTo>
                  <a:cubicBezTo>
                    <a:pt x="21" y="102"/>
                    <a:pt x="18" y="99"/>
                    <a:pt x="19" y="99"/>
                  </a:cubicBezTo>
                  <a:lnTo>
                    <a:pt x="19" y="99"/>
                  </a:lnTo>
                  <a:cubicBezTo>
                    <a:pt x="20" y="100"/>
                    <a:pt x="21" y="100"/>
                    <a:pt x="22" y="100"/>
                  </a:cubicBezTo>
                  <a:cubicBezTo>
                    <a:pt x="23" y="100"/>
                    <a:pt x="23" y="100"/>
                    <a:pt x="24" y="99"/>
                  </a:cubicBezTo>
                  <a:cubicBezTo>
                    <a:pt x="25" y="98"/>
                    <a:pt x="27" y="96"/>
                    <a:pt x="27" y="94"/>
                  </a:cubicBezTo>
                  <a:cubicBezTo>
                    <a:pt x="27" y="93"/>
                    <a:pt x="27" y="93"/>
                    <a:pt x="27" y="92"/>
                  </a:cubicBezTo>
                  <a:cubicBezTo>
                    <a:pt x="27" y="91"/>
                    <a:pt x="26" y="90"/>
                    <a:pt x="26" y="89"/>
                  </a:cubicBezTo>
                  <a:lnTo>
                    <a:pt x="26" y="89"/>
                  </a:lnTo>
                  <a:cubicBezTo>
                    <a:pt x="27" y="89"/>
                    <a:pt x="29" y="90"/>
                    <a:pt x="30" y="90"/>
                  </a:cubicBezTo>
                  <a:cubicBezTo>
                    <a:pt x="30" y="91"/>
                    <a:pt x="31" y="91"/>
                    <a:pt x="31" y="91"/>
                  </a:cubicBezTo>
                  <a:cubicBezTo>
                    <a:pt x="31" y="91"/>
                    <a:pt x="32" y="90"/>
                    <a:pt x="33" y="90"/>
                  </a:cubicBezTo>
                  <a:cubicBezTo>
                    <a:pt x="33" y="89"/>
                    <a:pt x="33" y="89"/>
                    <a:pt x="32" y="87"/>
                  </a:cubicBezTo>
                  <a:lnTo>
                    <a:pt x="32" y="87"/>
                  </a:lnTo>
                  <a:cubicBezTo>
                    <a:pt x="32" y="87"/>
                    <a:pt x="32" y="87"/>
                    <a:pt x="32" y="87"/>
                  </a:cubicBezTo>
                  <a:cubicBezTo>
                    <a:pt x="33" y="87"/>
                    <a:pt x="32" y="84"/>
                    <a:pt x="32" y="84"/>
                  </a:cubicBezTo>
                  <a:cubicBezTo>
                    <a:pt x="32" y="84"/>
                    <a:pt x="32" y="84"/>
                    <a:pt x="32" y="84"/>
                  </a:cubicBezTo>
                  <a:cubicBezTo>
                    <a:pt x="33" y="84"/>
                    <a:pt x="35" y="85"/>
                    <a:pt x="35" y="85"/>
                  </a:cubicBezTo>
                  <a:cubicBezTo>
                    <a:pt x="37" y="84"/>
                    <a:pt x="38" y="84"/>
                    <a:pt x="38" y="83"/>
                  </a:cubicBezTo>
                  <a:cubicBezTo>
                    <a:pt x="38" y="82"/>
                    <a:pt x="35" y="81"/>
                    <a:pt x="34" y="79"/>
                  </a:cubicBezTo>
                  <a:cubicBezTo>
                    <a:pt x="34" y="79"/>
                    <a:pt x="34" y="78"/>
                    <a:pt x="35" y="78"/>
                  </a:cubicBezTo>
                  <a:cubicBezTo>
                    <a:pt x="36" y="79"/>
                    <a:pt x="36" y="79"/>
                    <a:pt x="37" y="79"/>
                  </a:cubicBezTo>
                  <a:cubicBezTo>
                    <a:pt x="37" y="79"/>
                    <a:pt x="37" y="79"/>
                    <a:pt x="37" y="79"/>
                  </a:cubicBezTo>
                  <a:cubicBezTo>
                    <a:pt x="37" y="79"/>
                    <a:pt x="38" y="79"/>
                    <a:pt x="38" y="79"/>
                  </a:cubicBezTo>
                  <a:cubicBezTo>
                    <a:pt x="38" y="79"/>
                    <a:pt x="38" y="79"/>
                    <a:pt x="38" y="79"/>
                  </a:cubicBezTo>
                  <a:cubicBezTo>
                    <a:pt x="38" y="79"/>
                    <a:pt x="40" y="80"/>
                    <a:pt x="40" y="80"/>
                  </a:cubicBezTo>
                  <a:cubicBezTo>
                    <a:pt x="40" y="80"/>
                    <a:pt x="40" y="79"/>
                    <a:pt x="41" y="79"/>
                  </a:cubicBezTo>
                  <a:cubicBezTo>
                    <a:pt x="42" y="77"/>
                    <a:pt x="41" y="76"/>
                    <a:pt x="40" y="73"/>
                  </a:cubicBezTo>
                  <a:cubicBezTo>
                    <a:pt x="40" y="72"/>
                    <a:pt x="41" y="71"/>
                    <a:pt x="41" y="71"/>
                  </a:cubicBezTo>
                  <a:cubicBezTo>
                    <a:pt x="41" y="71"/>
                    <a:pt x="42" y="73"/>
                    <a:pt x="44" y="75"/>
                  </a:cubicBezTo>
                  <a:cubicBezTo>
                    <a:pt x="42" y="73"/>
                    <a:pt x="44" y="74"/>
                    <a:pt x="44" y="72"/>
                  </a:cubicBezTo>
                  <a:cubicBezTo>
                    <a:pt x="43" y="72"/>
                    <a:pt x="42" y="70"/>
                    <a:pt x="42" y="70"/>
                  </a:cubicBezTo>
                  <a:cubicBezTo>
                    <a:pt x="42" y="70"/>
                    <a:pt x="42" y="70"/>
                    <a:pt x="42" y="70"/>
                  </a:cubicBezTo>
                  <a:cubicBezTo>
                    <a:pt x="43" y="70"/>
                    <a:pt x="44" y="71"/>
                    <a:pt x="45" y="71"/>
                  </a:cubicBezTo>
                  <a:cubicBezTo>
                    <a:pt x="45" y="71"/>
                    <a:pt x="45" y="71"/>
                    <a:pt x="45" y="71"/>
                  </a:cubicBezTo>
                  <a:cubicBezTo>
                    <a:pt x="46" y="71"/>
                    <a:pt x="44" y="69"/>
                    <a:pt x="45" y="68"/>
                  </a:cubicBezTo>
                  <a:cubicBezTo>
                    <a:pt x="45" y="67"/>
                    <a:pt x="45" y="67"/>
                    <a:pt x="45" y="67"/>
                  </a:cubicBezTo>
                  <a:cubicBezTo>
                    <a:pt x="45" y="67"/>
                    <a:pt x="46" y="69"/>
                    <a:pt x="46" y="69"/>
                  </a:cubicBezTo>
                  <a:cubicBezTo>
                    <a:pt x="46" y="71"/>
                    <a:pt x="48" y="73"/>
                    <a:pt x="49" y="73"/>
                  </a:cubicBezTo>
                  <a:cubicBezTo>
                    <a:pt x="49" y="73"/>
                    <a:pt x="49" y="72"/>
                    <a:pt x="49" y="72"/>
                  </a:cubicBezTo>
                  <a:cubicBezTo>
                    <a:pt x="49" y="71"/>
                    <a:pt x="49" y="69"/>
                    <a:pt x="47" y="66"/>
                  </a:cubicBezTo>
                  <a:lnTo>
                    <a:pt x="47" y="66"/>
                  </a:lnTo>
                  <a:cubicBezTo>
                    <a:pt x="48" y="67"/>
                    <a:pt x="49" y="68"/>
                    <a:pt x="50" y="68"/>
                  </a:cubicBezTo>
                  <a:cubicBezTo>
                    <a:pt x="52" y="68"/>
                    <a:pt x="53" y="65"/>
                    <a:pt x="55" y="65"/>
                  </a:cubicBezTo>
                  <a:cubicBezTo>
                    <a:pt x="55" y="65"/>
                    <a:pt x="56" y="65"/>
                    <a:pt x="56" y="66"/>
                  </a:cubicBezTo>
                  <a:cubicBezTo>
                    <a:pt x="57" y="66"/>
                    <a:pt x="57" y="67"/>
                    <a:pt x="58" y="67"/>
                  </a:cubicBezTo>
                  <a:cubicBezTo>
                    <a:pt x="59" y="67"/>
                    <a:pt x="58" y="64"/>
                    <a:pt x="59" y="62"/>
                  </a:cubicBezTo>
                  <a:cubicBezTo>
                    <a:pt x="60" y="62"/>
                    <a:pt x="61" y="61"/>
                    <a:pt x="61" y="61"/>
                  </a:cubicBezTo>
                  <a:cubicBezTo>
                    <a:pt x="62" y="60"/>
                    <a:pt x="63" y="57"/>
                    <a:pt x="64" y="56"/>
                  </a:cubicBezTo>
                  <a:cubicBezTo>
                    <a:pt x="64" y="56"/>
                    <a:pt x="64" y="56"/>
                    <a:pt x="65" y="56"/>
                  </a:cubicBezTo>
                  <a:cubicBezTo>
                    <a:pt x="66" y="56"/>
                    <a:pt x="67" y="57"/>
                    <a:pt x="68" y="57"/>
                  </a:cubicBezTo>
                  <a:cubicBezTo>
                    <a:pt x="68" y="56"/>
                    <a:pt x="69" y="56"/>
                    <a:pt x="68" y="55"/>
                  </a:cubicBezTo>
                  <a:cubicBezTo>
                    <a:pt x="68" y="55"/>
                    <a:pt x="68" y="53"/>
                    <a:pt x="68" y="53"/>
                  </a:cubicBezTo>
                  <a:cubicBezTo>
                    <a:pt x="68" y="53"/>
                    <a:pt x="69" y="53"/>
                    <a:pt x="69" y="53"/>
                  </a:cubicBezTo>
                  <a:cubicBezTo>
                    <a:pt x="70" y="53"/>
                    <a:pt x="71" y="56"/>
                    <a:pt x="72" y="58"/>
                  </a:cubicBezTo>
                  <a:cubicBezTo>
                    <a:pt x="70" y="54"/>
                    <a:pt x="80" y="51"/>
                    <a:pt x="81" y="51"/>
                  </a:cubicBezTo>
                  <a:cubicBezTo>
                    <a:pt x="82" y="51"/>
                    <a:pt x="83" y="51"/>
                    <a:pt x="84" y="51"/>
                  </a:cubicBezTo>
                  <a:cubicBezTo>
                    <a:pt x="84" y="51"/>
                    <a:pt x="85" y="51"/>
                    <a:pt x="85" y="51"/>
                  </a:cubicBezTo>
                  <a:cubicBezTo>
                    <a:pt x="86" y="50"/>
                    <a:pt x="87" y="49"/>
                    <a:pt x="88" y="48"/>
                  </a:cubicBezTo>
                  <a:cubicBezTo>
                    <a:pt x="88" y="47"/>
                    <a:pt x="87" y="43"/>
                    <a:pt x="86" y="42"/>
                  </a:cubicBezTo>
                  <a:lnTo>
                    <a:pt x="86" y="42"/>
                  </a:lnTo>
                  <a:cubicBezTo>
                    <a:pt x="87" y="43"/>
                    <a:pt x="89" y="46"/>
                    <a:pt x="89" y="46"/>
                  </a:cubicBezTo>
                  <a:cubicBezTo>
                    <a:pt x="89" y="46"/>
                    <a:pt x="89" y="45"/>
                    <a:pt x="89" y="45"/>
                  </a:cubicBezTo>
                  <a:cubicBezTo>
                    <a:pt x="89" y="45"/>
                    <a:pt x="90" y="42"/>
                    <a:pt x="90" y="42"/>
                  </a:cubicBezTo>
                  <a:cubicBezTo>
                    <a:pt x="90" y="42"/>
                    <a:pt x="90" y="42"/>
                    <a:pt x="90" y="42"/>
                  </a:cubicBezTo>
                  <a:cubicBezTo>
                    <a:pt x="91" y="42"/>
                    <a:pt x="92" y="47"/>
                    <a:pt x="92" y="47"/>
                  </a:cubicBezTo>
                  <a:cubicBezTo>
                    <a:pt x="92" y="47"/>
                    <a:pt x="92" y="47"/>
                    <a:pt x="92" y="47"/>
                  </a:cubicBezTo>
                  <a:cubicBezTo>
                    <a:pt x="93" y="46"/>
                    <a:pt x="94" y="44"/>
                    <a:pt x="93" y="41"/>
                  </a:cubicBezTo>
                  <a:cubicBezTo>
                    <a:pt x="93" y="40"/>
                    <a:pt x="93" y="40"/>
                    <a:pt x="93" y="40"/>
                  </a:cubicBezTo>
                  <a:cubicBezTo>
                    <a:pt x="93" y="40"/>
                    <a:pt x="96" y="43"/>
                    <a:pt x="96" y="44"/>
                  </a:cubicBezTo>
                  <a:cubicBezTo>
                    <a:pt x="96" y="44"/>
                    <a:pt x="98" y="45"/>
                    <a:pt x="99" y="45"/>
                  </a:cubicBezTo>
                  <a:cubicBezTo>
                    <a:pt x="99" y="45"/>
                    <a:pt x="99" y="45"/>
                    <a:pt x="99" y="45"/>
                  </a:cubicBezTo>
                  <a:cubicBezTo>
                    <a:pt x="99" y="43"/>
                    <a:pt x="97" y="41"/>
                    <a:pt x="98" y="40"/>
                  </a:cubicBezTo>
                  <a:lnTo>
                    <a:pt x="98" y="40"/>
                  </a:lnTo>
                  <a:cubicBezTo>
                    <a:pt x="99" y="40"/>
                    <a:pt x="99" y="40"/>
                    <a:pt x="100" y="40"/>
                  </a:cubicBezTo>
                  <a:cubicBezTo>
                    <a:pt x="100" y="40"/>
                    <a:pt x="100" y="40"/>
                    <a:pt x="101" y="40"/>
                  </a:cubicBezTo>
                  <a:cubicBezTo>
                    <a:pt x="102" y="39"/>
                    <a:pt x="102" y="37"/>
                    <a:pt x="102" y="37"/>
                  </a:cubicBezTo>
                  <a:cubicBezTo>
                    <a:pt x="103" y="37"/>
                    <a:pt x="104" y="39"/>
                    <a:pt x="106" y="39"/>
                  </a:cubicBezTo>
                  <a:cubicBezTo>
                    <a:pt x="107" y="39"/>
                    <a:pt x="108" y="38"/>
                    <a:pt x="107" y="35"/>
                  </a:cubicBezTo>
                  <a:lnTo>
                    <a:pt x="107" y="35"/>
                  </a:lnTo>
                  <a:cubicBezTo>
                    <a:pt x="108" y="36"/>
                    <a:pt x="110" y="38"/>
                    <a:pt x="110" y="38"/>
                  </a:cubicBezTo>
                  <a:cubicBezTo>
                    <a:pt x="110" y="38"/>
                    <a:pt x="110" y="38"/>
                    <a:pt x="110" y="38"/>
                  </a:cubicBezTo>
                  <a:cubicBezTo>
                    <a:pt x="109" y="37"/>
                    <a:pt x="107" y="34"/>
                    <a:pt x="109" y="34"/>
                  </a:cubicBezTo>
                  <a:lnTo>
                    <a:pt x="109" y="34"/>
                  </a:lnTo>
                  <a:cubicBezTo>
                    <a:pt x="109" y="34"/>
                    <a:pt x="110" y="34"/>
                    <a:pt x="111" y="35"/>
                  </a:cubicBezTo>
                  <a:cubicBezTo>
                    <a:pt x="112" y="36"/>
                    <a:pt x="112" y="36"/>
                    <a:pt x="112" y="36"/>
                  </a:cubicBezTo>
                  <a:cubicBezTo>
                    <a:pt x="114" y="36"/>
                    <a:pt x="115" y="35"/>
                    <a:pt x="115" y="32"/>
                  </a:cubicBezTo>
                  <a:cubicBezTo>
                    <a:pt x="115" y="34"/>
                    <a:pt x="118" y="36"/>
                    <a:pt x="118" y="36"/>
                  </a:cubicBezTo>
                  <a:cubicBezTo>
                    <a:pt x="117" y="34"/>
                    <a:pt x="118" y="34"/>
                    <a:pt x="119" y="34"/>
                  </a:cubicBezTo>
                  <a:cubicBezTo>
                    <a:pt x="121" y="34"/>
                    <a:pt x="120" y="34"/>
                    <a:pt x="120" y="32"/>
                  </a:cubicBezTo>
                  <a:cubicBezTo>
                    <a:pt x="120" y="31"/>
                    <a:pt x="120" y="31"/>
                    <a:pt x="120" y="31"/>
                  </a:cubicBezTo>
                  <a:cubicBezTo>
                    <a:pt x="121" y="31"/>
                    <a:pt x="123" y="33"/>
                    <a:pt x="123" y="33"/>
                  </a:cubicBezTo>
                  <a:cubicBezTo>
                    <a:pt x="124" y="33"/>
                    <a:pt x="124" y="31"/>
                    <a:pt x="124" y="31"/>
                  </a:cubicBezTo>
                  <a:cubicBezTo>
                    <a:pt x="125" y="30"/>
                    <a:pt x="127" y="30"/>
                    <a:pt x="128" y="29"/>
                  </a:cubicBezTo>
                  <a:cubicBezTo>
                    <a:pt x="130" y="29"/>
                    <a:pt x="130" y="28"/>
                    <a:pt x="130" y="23"/>
                  </a:cubicBezTo>
                  <a:cubicBezTo>
                    <a:pt x="130" y="25"/>
                    <a:pt x="130" y="27"/>
                    <a:pt x="130" y="29"/>
                  </a:cubicBezTo>
                  <a:cubicBezTo>
                    <a:pt x="131" y="30"/>
                    <a:pt x="131" y="30"/>
                    <a:pt x="131" y="30"/>
                  </a:cubicBezTo>
                  <a:cubicBezTo>
                    <a:pt x="132" y="30"/>
                    <a:pt x="132" y="28"/>
                    <a:pt x="132" y="27"/>
                  </a:cubicBezTo>
                  <a:cubicBezTo>
                    <a:pt x="132" y="26"/>
                    <a:pt x="132" y="25"/>
                    <a:pt x="133" y="25"/>
                  </a:cubicBezTo>
                  <a:cubicBezTo>
                    <a:pt x="133" y="25"/>
                    <a:pt x="134" y="26"/>
                    <a:pt x="135" y="28"/>
                  </a:cubicBezTo>
                  <a:cubicBezTo>
                    <a:pt x="135" y="29"/>
                    <a:pt x="135" y="29"/>
                    <a:pt x="135" y="29"/>
                  </a:cubicBezTo>
                  <a:cubicBezTo>
                    <a:pt x="136" y="29"/>
                    <a:pt x="136" y="24"/>
                    <a:pt x="136" y="24"/>
                  </a:cubicBezTo>
                  <a:cubicBezTo>
                    <a:pt x="136" y="24"/>
                    <a:pt x="136" y="24"/>
                    <a:pt x="137" y="25"/>
                  </a:cubicBezTo>
                  <a:cubicBezTo>
                    <a:pt x="137" y="26"/>
                    <a:pt x="138" y="27"/>
                    <a:pt x="138" y="27"/>
                  </a:cubicBezTo>
                  <a:cubicBezTo>
                    <a:pt x="139" y="27"/>
                    <a:pt x="140" y="26"/>
                    <a:pt x="140" y="24"/>
                  </a:cubicBezTo>
                  <a:lnTo>
                    <a:pt x="140" y="24"/>
                  </a:lnTo>
                  <a:cubicBezTo>
                    <a:pt x="140" y="25"/>
                    <a:pt x="141" y="26"/>
                    <a:pt x="142" y="27"/>
                  </a:cubicBezTo>
                  <a:cubicBezTo>
                    <a:pt x="142" y="27"/>
                    <a:pt x="142" y="27"/>
                    <a:pt x="142" y="27"/>
                  </a:cubicBezTo>
                  <a:cubicBezTo>
                    <a:pt x="143" y="27"/>
                    <a:pt x="143" y="26"/>
                    <a:pt x="143" y="26"/>
                  </a:cubicBezTo>
                  <a:cubicBezTo>
                    <a:pt x="144" y="26"/>
                    <a:pt x="144" y="27"/>
                    <a:pt x="145" y="27"/>
                  </a:cubicBezTo>
                  <a:cubicBezTo>
                    <a:pt x="146" y="27"/>
                    <a:pt x="147" y="26"/>
                    <a:pt x="147" y="25"/>
                  </a:cubicBezTo>
                  <a:cubicBezTo>
                    <a:pt x="148" y="25"/>
                    <a:pt x="150" y="25"/>
                    <a:pt x="150" y="26"/>
                  </a:cubicBezTo>
                  <a:cubicBezTo>
                    <a:pt x="151" y="26"/>
                    <a:pt x="152" y="26"/>
                    <a:pt x="153" y="26"/>
                  </a:cubicBezTo>
                  <a:cubicBezTo>
                    <a:pt x="153" y="26"/>
                    <a:pt x="154" y="26"/>
                    <a:pt x="154" y="26"/>
                  </a:cubicBezTo>
                  <a:cubicBezTo>
                    <a:pt x="155" y="26"/>
                    <a:pt x="155" y="22"/>
                    <a:pt x="155" y="22"/>
                  </a:cubicBezTo>
                  <a:cubicBezTo>
                    <a:pt x="156" y="22"/>
                    <a:pt x="157" y="26"/>
                    <a:pt x="157" y="27"/>
                  </a:cubicBezTo>
                  <a:cubicBezTo>
                    <a:pt x="158" y="27"/>
                    <a:pt x="158" y="27"/>
                    <a:pt x="158" y="27"/>
                  </a:cubicBezTo>
                  <a:cubicBezTo>
                    <a:pt x="158" y="27"/>
                    <a:pt x="158" y="25"/>
                    <a:pt x="158" y="23"/>
                  </a:cubicBezTo>
                  <a:cubicBezTo>
                    <a:pt x="158" y="22"/>
                    <a:pt x="158" y="18"/>
                    <a:pt x="158" y="18"/>
                  </a:cubicBezTo>
                  <a:lnTo>
                    <a:pt x="158" y="18"/>
                  </a:lnTo>
                  <a:cubicBezTo>
                    <a:pt x="158" y="18"/>
                    <a:pt x="158" y="19"/>
                    <a:pt x="158" y="19"/>
                  </a:cubicBezTo>
                  <a:cubicBezTo>
                    <a:pt x="160" y="20"/>
                    <a:pt x="160" y="23"/>
                    <a:pt x="162" y="24"/>
                  </a:cubicBezTo>
                  <a:cubicBezTo>
                    <a:pt x="162" y="24"/>
                    <a:pt x="162" y="24"/>
                    <a:pt x="162" y="24"/>
                  </a:cubicBezTo>
                  <a:cubicBezTo>
                    <a:pt x="163" y="24"/>
                    <a:pt x="163" y="20"/>
                    <a:pt x="164" y="20"/>
                  </a:cubicBezTo>
                  <a:cubicBezTo>
                    <a:pt x="164" y="20"/>
                    <a:pt x="164" y="20"/>
                    <a:pt x="164" y="20"/>
                  </a:cubicBezTo>
                  <a:cubicBezTo>
                    <a:pt x="165" y="22"/>
                    <a:pt x="166" y="22"/>
                    <a:pt x="167" y="22"/>
                  </a:cubicBezTo>
                  <a:cubicBezTo>
                    <a:pt x="168" y="22"/>
                    <a:pt x="169" y="21"/>
                    <a:pt x="170" y="21"/>
                  </a:cubicBezTo>
                  <a:cubicBezTo>
                    <a:pt x="171" y="20"/>
                    <a:pt x="171" y="20"/>
                    <a:pt x="172" y="20"/>
                  </a:cubicBezTo>
                  <a:cubicBezTo>
                    <a:pt x="173" y="20"/>
                    <a:pt x="174" y="21"/>
                    <a:pt x="175" y="22"/>
                  </a:cubicBezTo>
                  <a:lnTo>
                    <a:pt x="175" y="22"/>
                  </a:lnTo>
                  <a:cubicBezTo>
                    <a:pt x="175" y="21"/>
                    <a:pt x="174" y="20"/>
                    <a:pt x="175" y="19"/>
                  </a:cubicBezTo>
                  <a:cubicBezTo>
                    <a:pt x="175" y="19"/>
                    <a:pt x="176" y="18"/>
                    <a:pt x="176" y="18"/>
                  </a:cubicBezTo>
                  <a:cubicBezTo>
                    <a:pt x="177" y="18"/>
                    <a:pt x="178" y="19"/>
                    <a:pt x="179" y="22"/>
                  </a:cubicBezTo>
                  <a:cubicBezTo>
                    <a:pt x="179" y="19"/>
                    <a:pt x="179" y="19"/>
                    <a:pt x="179" y="19"/>
                  </a:cubicBezTo>
                  <a:cubicBezTo>
                    <a:pt x="180" y="19"/>
                    <a:pt x="181" y="22"/>
                    <a:pt x="182" y="22"/>
                  </a:cubicBezTo>
                  <a:cubicBezTo>
                    <a:pt x="182" y="22"/>
                    <a:pt x="182" y="22"/>
                    <a:pt x="182" y="22"/>
                  </a:cubicBezTo>
                  <a:cubicBezTo>
                    <a:pt x="183" y="21"/>
                    <a:pt x="183" y="17"/>
                    <a:pt x="185" y="17"/>
                  </a:cubicBezTo>
                  <a:cubicBezTo>
                    <a:pt x="185" y="17"/>
                    <a:pt x="185" y="17"/>
                    <a:pt x="185" y="17"/>
                  </a:cubicBezTo>
                  <a:cubicBezTo>
                    <a:pt x="185" y="17"/>
                    <a:pt x="186" y="19"/>
                    <a:pt x="186" y="19"/>
                  </a:cubicBezTo>
                  <a:cubicBezTo>
                    <a:pt x="187" y="19"/>
                    <a:pt x="187" y="19"/>
                    <a:pt x="187" y="19"/>
                  </a:cubicBezTo>
                  <a:cubicBezTo>
                    <a:pt x="188" y="19"/>
                    <a:pt x="188" y="17"/>
                    <a:pt x="189" y="17"/>
                  </a:cubicBezTo>
                  <a:cubicBezTo>
                    <a:pt x="189" y="17"/>
                    <a:pt x="190" y="17"/>
                    <a:pt x="190" y="17"/>
                  </a:cubicBezTo>
                  <a:cubicBezTo>
                    <a:pt x="191" y="18"/>
                    <a:pt x="192" y="18"/>
                    <a:pt x="192" y="18"/>
                  </a:cubicBezTo>
                  <a:cubicBezTo>
                    <a:pt x="193" y="18"/>
                    <a:pt x="193" y="18"/>
                    <a:pt x="193" y="18"/>
                  </a:cubicBezTo>
                  <a:cubicBezTo>
                    <a:pt x="194" y="18"/>
                    <a:pt x="195" y="16"/>
                    <a:pt x="195" y="16"/>
                  </a:cubicBezTo>
                  <a:cubicBezTo>
                    <a:pt x="197" y="16"/>
                    <a:pt x="199" y="21"/>
                    <a:pt x="201" y="21"/>
                  </a:cubicBezTo>
                  <a:cubicBezTo>
                    <a:pt x="201" y="21"/>
                    <a:pt x="202" y="21"/>
                    <a:pt x="202" y="20"/>
                  </a:cubicBezTo>
                  <a:cubicBezTo>
                    <a:pt x="203" y="20"/>
                    <a:pt x="202" y="18"/>
                    <a:pt x="204" y="18"/>
                  </a:cubicBezTo>
                  <a:cubicBezTo>
                    <a:pt x="204" y="19"/>
                    <a:pt x="205" y="20"/>
                    <a:pt x="205" y="20"/>
                  </a:cubicBezTo>
                  <a:cubicBezTo>
                    <a:pt x="205" y="20"/>
                    <a:pt x="205" y="19"/>
                    <a:pt x="205" y="18"/>
                  </a:cubicBezTo>
                  <a:cubicBezTo>
                    <a:pt x="206" y="18"/>
                    <a:pt x="206" y="18"/>
                    <a:pt x="206" y="18"/>
                  </a:cubicBezTo>
                  <a:cubicBezTo>
                    <a:pt x="208" y="18"/>
                    <a:pt x="211" y="20"/>
                    <a:pt x="213" y="20"/>
                  </a:cubicBezTo>
                  <a:cubicBezTo>
                    <a:pt x="214" y="20"/>
                    <a:pt x="215" y="20"/>
                    <a:pt x="216" y="18"/>
                  </a:cubicBezTo>
                  <a:lnTo>
                    <a:pt x="216" y="18"/>
                  </a:lnTo>
                  <a:cubicBezTo>
                    <a:pt x="216" y="19"/>
                    <a:pt x="216" y="19"/>
                    <a:pt x="216" y="19"/>
                  </a:cubicBezTo>
                  <a:cubicBezTo>
                    <a:pt x="216" y="19"/>
                    <a:pt x="217" y="18"/>
                    <a:pt x="216" y="18"/>
                  </a:cubicBezTo>
                  <a:lnTo>
                    <a:pt x="216" y="18"/>
                  </a:lnTo>
                  <a:cubicBezTo>
                    <a:pt x="216" y="18"/>
                    <a:pt x="216" y="18"/>
                    <a:pt x="216" y="18"/>
                  </a:cubicBezTo>
                  <a:cubicBezTo>
                    <a:pt x="217" y="18"/>
                    <a:pt x="218" y="2"/>
                    <a:pt x="216" y="1"/>
                  </a:cubicBezTo>
                  <a:cubicBezTo>
                    <a:pt x="216" y="1"/>
                    <a:pt x="215" y="1"/>
                    <a:pt x="214" y="1"/>
                  </a:cubicBezTo>
                  <a:cubicBezTo>
                    <a:pt x="214" y="1"/>
                    <a:pt x="213" y="1"/>
                    <a:pt x="212" y="2"/>
                  </a:cubicBezTo>
                  <a:cubicBezTo>
                    <a:pt x="212" y="4"/>
                    <a:pt x="212" y="7"/>
                    <a:pt x="211" y="7"/>
                  </a:cubicBezTo>
                  <a:cubicBezTo>
                    <a:pt x="211" y="7"/>
                    <a:pt x="211" y="6"/>
                    <a:pt x="210" y="6"/>
                  </a:cubicBezTo>
                  <a:cubicBezTo>
                    <a:pt x="209" y="4"/>
                    <a:pt x="207" y="4"/>
                    <a:pt x="206" y="4"/>
                  </a:cubicBezTo>
                  <a:cubicBezTo>
                    <a:pt x="206" y="4"/>
                    <a:pt x="205" y="4"/>
                    <a:pt x="205" y="4"/>
                  </a:cubicBezTo>
                  <a:cubicBezTo>
                    <a:pt x="204" y="5"/>
                    <a:pt x="203" y="8"/>
                    <a:pt x="202" y="8"/>
                  </a:cubicBezTo>
                  <a:cubicBezTo>
                    <a:pt x="202" y="8"/>
                    <a:pt x="202" y="8"/>
                    <a:pt x="202" y="8"/>
                  </a:cubicBezTo>
                  <a:cubicBezTo>
                    <a:pt x="200" y="7"/>
                    <a:pt x="200" y="1"/>
                    <a:pt x="199" y="0"/>
                  </a:cubicBezTo>
                  <a:close/>
                  <a:moveTo>
                    <a:pt x="52" y="148"/>
                  </a:moveTo>
                  <a:lnTo>
                    <a:pt x="51" y="150"/>
                  </a:lnTo>
                  <a:cubicBezTo>
                    <a:pt x="51" y="151"/>
                    <a:pt x="51" y="152"/>
                    <a:pt x="51" y="152"/>
                  </a:cubicBezTo>
                  <a:cubicBezTo>
                    <a:pt x="51" y="152"/>
                    <a:pt x="52" y="150"/>
                    <a:pt x="53" y="148"/>
                  </a:cubicBezTo>
                  <a:close/>
                  <a:moveTo>
                    <a:pt x="291" y="152"/>
                  </a:moveTo>
                  <a:cubicBezTo>
                    <a:pt x="291" y="152"/>
                    <a:pt x="291" y="152"/>
                    <a:pt x="291" y="152"/>
                  </a:cubicBezTo>
                  <a:cubicBezTo>
                    <a:pt x="291" y="152"/>
                    <a:pt x="291" y="152"/>
                    <a:pt x="291" y="152"/>
                  </a:cubicBezTo>
                  <a:close/>
                  <a:moveTo>
                    <a:pt x="279" y="152"/>
                  </a:moveTo>
                  <a:cubicBezTo>
                    <a:pt x="280" y="154"/>
                    <a:pt x="280" y="154"/>
                    <a:pt x="279" y="155"/>
                  </a:cubicBezTo>
                  <a:cubicBezTo>
                    <a:pt x="278" y="155"/>
                    <a:pt x="277" y="155"/>
                    <a:pt x="276" y="153"/>
                  </a:cubicBezTo>
                  <a:lnTo>
                    <a:pt x="279" y="152"/>
                  </a:lnTo>
                  <a:close/>
                  <a:moveTo>
                    <a:pt x="73" y="157"/>
                  </a:moveTo>
                  <a:lnTo>
                    <a:pt x="73" y="157"/>
                  </a:lnTo>
                  <a:cubicBezTo>
                    <a:pt x="72" y="157"/>
                    <a:pt x="73" y="157"/>
                    <a:pt x="73" y="157"/>
                  </a:cubicBezTo>
                  <a:lnTo>
                    <a:pt x="73" y="157"/>
                  </a:lnTo>
                  <a:cubicBezTo>
                    <a:pt x="73" y="157"/>
                    <a:pt x="73" y="157"/>
                    <a:pt x="73" y="157"/>
                  </a:cubicBezTo>
                  <a:close/>
                  <a:moveTo>
                    <a:pt x="73" y="157"/>
                  </a:moveTo>
                  <a:cubicBezTo>
                    <a:pt x="73" y="157"/>
                    <a:pt x="73" y="157"/>
                    <a:pt x="73" y="157"/>
                  </a:cubicBezTo>
                  <a:lnTo>
                    <a:pt x="73" y="157"/>
                  </a:lnTo>
                  <a:cubicBezTo>
                    <a:pt x="73" y="157"/>
                    <a:pt x="73" y="157"/>
                    <a:pt x="73" y="157"/>
                  </a:cubicBezTo>
                  <a:close/>
                  <a:moveTo>
                    <a:pt x="167" y="168"/>
                  </a:moveTo>
                  <a:cubicBezTo>
                    <a:pt x="167" y="168"/>
                    <a:pt x="167" y="168"/>
                    <a:pt x="168" y="170"/>
                  </a:cubicBezTo>
                  <a:lnTo>
                    <a:pt x="167" y="170"/>
                  </a:lnTo>
                  <a:lnTo>
                    <a:pt x="166" y="168"/>
                  </a:lnTo>
                  <a:cubicBezTo>
                    <a:pt x="167" y="168"/>
                    <a:pt x="167" y="168"/>
                    <a:pt x="167" y="168"/>
                  </a:cubicBezTo>
                  <a:close/>
                  <a:moveTo>
                    <a:pt x="263" y="172"/>
                  </a:moveTo>
                  <a:cubicBezTo>
                    <a:pt x="263" y="172"/>
                    <a:pt x="261" y="172"/>
                    <a:pt x="262" y="174"/>
                  </a:cubicBezTo>
                  <a:cubicBezTo>
                    <a:pt x="263" y="175"/>
                    <a:pt x="263" y="175"/>
                    <a:pt x="264" y="175"/>
                  </a:cubicBezTo>
                  <a:cubicBezTo>
                    <a:pt x="264" y="175"/>
                    <a:pt x="264" y="175"/>
                    <a:pt x="265" y="175"/>
                  </a:cubicBezTo>
                  <a:cubicBezTo>
                    <a:pt x="264" y="172"/>
                    <a:pt x="264" y="172"/>
                    <a:pt x="263" y="172"/>
                  </a:cubicBezTo>
                  <a:close/>
                  <a:moveTo>
                    <a:pt x="108" y="175"/>
                  </a:moveTo>
                  <a:cubicBezTo>
                    <a:pt x="108" y="176"/>
                    <a:pt x="108" y="176"/>
                    <a:pt x="108" y="177"/>
                  </a:cubicBezTo>
                  <a:cubicBezTo>
                    <a:pt x="108" y="176"/>
                    <a:pt x="108" y="175"/>
                    <a:pt x="108" y="175"/>
                  </a:cubicBezTo>
                  <a:close/>
                  <a:moveTo>
                    <a:pt x="181" y="173"/>
                  </a:moveTo>
                  <a:cubicBezTo>
                    <a:pt x="180" y="173"/>
                    <a:pt x="180" y="177"/>
                    <a:pt x="181" y="178"/>
                  </a:cubicBezTo>
                  <a:cubicBezTo>
                    <a:pt x="183" y="177"/>
                    <a:pt x="182" y="173"/>
                    <a:pt x="181" y="173"/>
                  </a:cubicBezTo>
                  <a:close/>
                  <a:moveTo>
                    <a:pt x="177" y="176"/>
                  </a:moveTo>
                  <a:cubicBezTo>
                    <a:pt x="175" y="176"/>
                    <a:pt x="175" y="177"/>
                    <a:pt x="177" y="179"/>
                  </a:cubicBezTo>
                  <a:cubicBezTo>
                    <a:pt x="177" y="179"/>
                    <a:pt x="178" y="178"/>
                    <a:pt x="177" y="176"/>
                  </a:cubicBezTo>
                  <a:close/>
                  <a:moveTo>
                    <a:pt x="234" y="2"/>
                  </a:moveTo>
                  <a:cubicBezTo>
                    <a:pt x="234" y="2"/>
                    <a:pt x="233" y="2"/>
                    <a:pt x="233" y="3"/>
                  </a:cubicBezTo>
                  <a:cubicBezTo>
                    <a:pt x="232" y="4"/>
                    <a:pt x="232" y="4"/>
                    <a:pt x="232" y="4"/>
                  </a:cubicBezTo>
                  <a:cubicBezTo>
                    <a:pt x="231" y="4"/>
                    <a:pt x="231" y="4"/>
                    <a:pt x="231" y="4"/>
                  </a:cubicBezTo>
                  <a:cubicBezTo>
                    <a:pt x="230" y="4"/>
                    <a:pt x="230" y="4"/>
                    <a:pt x="230" y="4"/>
                  </a:cubicBezTo>
                  <a:cubicBezTo>
                    <a:pt x="229" y="5"/>
                    <a:pt x="228" y="7"/>
                    <a:pt x="228" y="7"/>
                  </a:cubicBezTo>
                  <a:cubicBezTo>
                    <a:pt x="228" y="7"/>
                    <a:pt x="227" y="5"/>
                    <a:pt x="227" y="5"/>
                  </a:cubicBezTo>
                  <a:cubicBezTo>
                    <a:pt x="226" y="3"/>
                    <a:pt x="226" y="2"/>
                    <a:pt x="224" y="2"/>
                  </a:cubicBezTo>
                  <a:cubicBezTo>
                    <a:pt x="222" y="2"/>
                    <a:pt x="220" y="3"/>
                    <a:pt x="219" y="3"/>
                  </a:cubicBezTo>
                  <a:cubicBezTo>
                    <a:pt x="218" y="4"/>
                    <a:pt x="218" y="5"/>
                    <a:pt x="218" y="7"/>
                  </a:cubicBezTo>
                  <a:cubicBezTo>
                    <a:pt x="217" y="10"/>
                    <a:pt x="218" y="15"/>
                    <a:pt x="220" y="15"/>
                  </a:cubicBezTo>
                  <a:cubicBezTo>
                    <a:pt x="221" y="15"/>
                    <a:pt x="221" y="13"/>
                    <a:pt x="221" y="9"/>
                  </a:cubicBezTo>
                  <a:cubicBezTo>
                    <a:pt x="221" y="12"/>
                    <a:pt x="225" y="12"/>
                    <a:pt x="226" y="15"/>
                  </a:cubicBezTo>
                  <a:cubicBezTo>
                    <a:pt x="226" y="16"/>
                    <a:pt x="226" y="16"/>
                    <a:pt x="226" y="16"/>
                  </a:cubicBezTo>
                  <a:cubicBezTo>
                    <a:pt x="227" y="16"/>
                    <a:pt x="227" y="15"/>
                    <a:pt x="227" y="14"/>
                  </a:cubicBezTo>
                  <a:cubicBezTo>
                    <a:pt x="228" y="14"/>
                    <a:pt x="228" y="14"/>
                    <a:pt x="228" y="14"/>
                  </a:cubicBezTo>
                  <a:cubicBezTo>
                    <a:pt x="229" y="14"/>
                    <a:pt x="229" y="14"/>
                    <a:pt x="230" y="14"/>
                  </a:cubicBezTo>
                  <a:cubicBezTo>
                    <a:pt x="232" y="13"/>
                    <a:pt x="233" y="13"/>
                    <a:pt x="235" y="13"/>
                  </a:cubicBezTo>
                  <a:cubicBezTo>
                    <a:pt x="237" y="13"/>
                    <a:pt x="239" y="13"/>
                    <a:pt x="241" y="14"/>
                  </a:cubicBezTo>
                  <a:cubicBezTo>
                    <a:pt x="243" y="14"/>
                    <a:pt x="245" y="16"/>
                    <a:pt x="247" y="16"/>
                  </a:cubicBezTo>
                  <a:cubicBezTo>
                    <a:pt x="248" y="16"/>
                    <a:pt x="250" y="15"/>
                    <a:pt x="250" y="11"/>
                  </a:cubicBezTo>
                  <a:cubicBezTo>
                    <a:pt x="250" y="10"/>
                    <a:pt x="251" y="6"/>
                    <a:pt x="251" y="6"/>
                  </a:cubicBezTo>
                  <a:cubicBezTo>
                    <a:pt x="251" y="6"/>
                    <a:pt x="251" y="6"/>
                    <a:pt x="251" y="7"/>
                  </a:cubicBezTo>
                  <a:cubicBezTo>
                    <a:pt x="252" y="8"/>
                    <a:pt x="252" y="10"/>
                    <a:pt x="252" y="12"/>
                  </a:cubicBezTo>
                  <a:cubicBezTo>
                    <a:pt x="251" y="13"/>
                    <a:pt x="251" y="22"/>
                    <a:pt x="251" y="24"/>
                  </a:cubicBezTo>
                  <a:lnTo>
                    <a:pt x="251" y="24"/>
                  </a:lnTo>
                  <a:cubicBezTo>
                    <a:pt x="251" y="23"/>
                    <a:pt x="251" y="22"/>
                    <a:pt x="252" y="22"/>
                  </a:cubicBezTo>
                  <a:cubicBezTo>
                    <a:pt x="253" y="21"/>
                    <a:pt x="254" y="21"/>
                    <a:pt x="254" y="21"/>
                  </a:cubicBezTo>
                  <a:cubicBezTo>
                    <a:pt x="254" y="21"/>
                    <a:pt x="256" y="22"/>
                    <a:pt x="256" y="25"/>
                  </a:cubicBezTo>
                  <a:cubicBezTo>
                    <a:pt x="256" y="20"/>
                    <a:pt x="258" y="24"/>
                    <a:pt x="259" y="20"/>
                  </a:cubicBezTo>
                  <a:cubicBezTo>
                    <a:pt x="259" y="18"/>
                    <a:pt x="260" y="14"/>
                    <a:pt x="261" y="14"/>
                  </a:cubicBezTo>
                  <a:cubicBezTo>
                    <a:pt x="261" y="14"/>
                    <a:pt x="261" y="15"/>
                    <a:pt x="261" y="16"/>
                  </a:cubicBezTo>
                  <a:cubicBezTo>
                    <a:pt x="262" y="19"/>
                    <a:pt x="261" y="20"/>
                    <a:pt x="262" y="22"/>
                  </a:cubicBezTo>
                  <a:cubicBezTo>
                    <a:pt x="262" y="23"/>
                    <a:pt x="262" y="23"/>
                    <a:pt x="263" y="23"/>
                  </a:cubicBezTo>
                  <a:cubicBezTo>
                    <a:pt x="263" y="23"/>
                    <a:pt x="264" y="23"/>
                    <a:pt x="264" y="21"/>
                  </a:cubicBezTo>
                  <a:cubicBezTo>
                    <a:pt x="264" y="20"/>
                    <a:pt x="264" y="20"/>
                    <a:pt x="264" y="20"/>
                  </a:cubicBezTo>
                  <a:cubicBezTo>
                    <a:pt x="264" y="20"/>
                    <a:pt x="264" y="20"/>
                    <a:pt x="265" y="20"/>
                  </a:cubicBezTo>
                  <a:cubicBezTo>
                    <a:pt x="266" y="20"/>
                    <a:pt x="266" y="22"/>
                    <a:pt x="266" y="23"/>
                  </a:cubicBezTo>
                  <a:cubicBezTo>
                    <a:pt x="266" y="24"/>
                    <a:pt x="266" y="24"/>
                    <a:pt x="266" y="24"/>
                  </a:cubicBezTo>
                  <a:cubicBezTo>
                    <a:pt x="267" y="24"/>
                    <a:pt x="268" y="23"/>
                    <a:pt x="269" y="23"/>
                  </a:cubicBezTo>
                  <a:cubicBezTo>
                    <a:pt x="270" y="23"/>
                    <a:pt x="270" y="23"/>
                    <a:pt x="270" y="24"/>
                  </a:cubicBezTo>
                  <a:cubicBezTo>
                    <a:pt x="271" y="24"/>
                    <a:pt x="273" y="20"/>
                    <a:pt x="274" y="20"/>
                  </a:cubicBezTo>
                  <a:cubicBezTo>
                    <a:pt x="274" y="20"/>
                    <a:pt x="274" y="20"/>
                    <a:pt x="274" y="20"/>
                  </a:cubicBezTo>
                  <a:cubicBezTo>
                    <a:pt x="274" y="20"/>
                    <a:pt x="274" y="24"/>
                    <a:pt x="274" y="24"/>
                  </a:cubicBezTo>
                  <a:cubicBezTo>
                    <a:pt x="274" y="23"/>
                    <a:pt x="274" y="20"/>
                    <a:pt x="275" y="19"/>
                  </a:cubicBezTo>
                  <a:cubicBezTo>
                    <a:pt x="275" y="19"/>
                    <a:pt x="275" y="26"/>
                    <a:pt x="275" y="26"/>
                  </a:cubicBezTo>
                  <a:cubicBezTo>
                    <a:pt x="277" y="24"/>
                    <a:pt x="277" y="22"/>
                    <a:pt x="278" y="22"/>
                  </a:cubicBezTo>
                  <a:cubicBezTo>
                    <a:pt x="279" y="22"/>
                    <a:pt x="279" y="23"/>
                    <a:pt x="280" y="23"/>
                  </a:cubicBezTo>
                  <a:cubicBezTo>
                    <a:pt x="280" y="25"/>
                    <a:pt x="281" y="26"/>
                    <a:pt x="281" y="26"/>
                  </a:cubicBezTo>
                  <a:cubicBezTo>
                    <a:pt x="282" y="26"/>
                    <a:pt x="283" y="25"/>
                    <a:pt x="283" y="24"/>
                  </a:cubicBezTo>
                  <a:lnTo>
                    <a:pt x="283" y="24"/>
                  </a:lnTo>
                  <a:lnTo>
                    <a:pt x="284" y="25"/>
                  </a:lnTo>
                  <a:cubicBezTo>
                    <a:pt x="286" y="25"/>
                    <a:pt x="285" y="25"/>
                    <a:pt x="286" y="23"/>
                  </a:cubicBezTo>
                  <a:cubicBezTo>
                    <a:pt x="286" y="23"/>
                    <a:pt x="286" y="23"/>
                    <a:pt x="286" y="23"/>
                  </a:cubicBezTo>
                  <a:cubicBezTo>
                    <a:pt x="287" y="23"/>
                    <a:pt x="288" y="25"/>
                    <a:pt x="288" y="26"/>
                  </a:cubicBezTo>
                  <a:cubicBezTo>
                    <a:pt x="289" y="26"/>
                    <a:pt x="290" y="27"/>
                    <a:pt x="290" y="27"/>
                  </a:cubicBezTo>
                  <a:cubicBezTo>
                    <a:pt x="291" y="27"/>
                    <a:pt x="291" y="26"/>
                    <a:pt x="292" y="26"/>
                  </a:cubicBezTo>
                  <a:cubicBezTo>
                    <a:pt x="293" y="25"/>
                    <a:pt x="293" y="23"/>
                    <a:pt x="293" y="23"/>
                  </a:cubicBezTo>
                  <a:cubicBezTo>
                    <a:pt x="293" y="23"/>
                    <a:pt x="293" y="23"/>
                    <a:pt x="294" y="25"/>
                  </a:cubicBezTo>
                  <a:cubicBezTo>
                    <a:pt x="294" y="26"/>
                    <a:pt x="294" y="28"/>
                    <a:pt x="295" y="28"/>
                  </a:cubicBezTo>
                  <a:cubicBezTo>
                    <a:pt x="295" y="28"/>
                    <a:pt x="295" y="27"/>
                    <a:pt x="295" y="25"/>
                  </a:cubicBezTo>
                  <a:cubicBezTo>
                    <a:pt x="296" y="23"/>
                    <a:pt x="296" y="22"/>
                    <a:pt x="297" y="22"/>
                  </a:cubicBezTo>
                  <a:cubicBezTo>
                    <a:pt x="297" y="22"/>
                    <a:pt x="298" y="22"/>
                    <a:pt x="298" y="23"/>
                  </a:cubicBezTo>
                  <a:cubicBezTo>
                    <a:pt x="299" y="25"/>
                    <a:pt x="298" y="27"/>
                    <a:pt x="299" y="27"/>
                  </a:cubicBezTo>
                  <a:cubicBezTo>
                    <a:pt x="299" y="27"/>
                    <a:pt x="299" y="27"/>
                    <a:pt x="300" y="27"/>
                  </a:cubicBezTo>
                  <a:cubicBezTo>
                    <a:pt x="300" y="27"/>
                    <a:pt x="303" y="23"/>
                    <a:pt x="303" y="23"/>
                  </a:cubicBezTo>
                  <a:cubicBezTo>
                    <a:pt x="303" y="23"/>
                    <a:pt x="303" y="23"/>
                    <a:pt x="303" y="23"/>
                  </a:cubicBezTo>
                  <a:cubicBezTo>
                    <a:pt x="303" y="24"/>
                    <a:pt x="301" y="27"/>
                    <a:pt x="302" y="27"/>
                  </a:cubicBezTo>
                  <a:cubicBezTo>
                    <a:pt x="302" y="28"/>
                    <a:pt x="302" y="28"/>
                    <a:pt x="302" y="28"/>
                  </a:cubicBezTo>
                  <a:cubicBezTo>
                    <a:pt x="303" y="28"/>
                    <a:pt x="304" y="26"/>
                    <a:pt x="305" y="26"/>
                  </a:cubicBezTo>
                  <a:cubicBezTo>
                    <a:pt x="306" y="26"/>
                    <a:pt x="307" y="26"/>
                    <a:pt x="307" y="27"/>
                  </a:cubicBezTo>
                  <a:cubicBezTo>
                    <a:pt x="308" y="29"/>
                    <a:pt x="308" y="30"/>
                    <a:pt x="309" y="30"/>
                  </a:cubicBezTo>
                  <a:cubicBezTo>
                    <a:pt x="309" y="31"/>
                    <a:pt x="310" y="31"/>
                    <a:pt x="311" y="31"/>
                  </a:cubicBezTo>
                  <a:cubicBezTo>
                    <a:pt x="311" y="31"/>
                    <a:pt x="312" y="31"/>
                    <a:pt x="312" y="30"/>
                  </a:cubicBezTo>
                  <a:cubicBezTo>
                    <a:pt x="313" y="30"/>
                    <a:pt x="314" y="29"/>
                    <a:pt x="314" y="29"/>
                  </a:cubicBezTo>
                  <a:cubicBezTo>
                    <a:pt x="315" y="29"/>
                    <a:pt x="315" y="29"/>
                    <a:pt x="315" y="30"/>
                  </a:cubicBezTo>
                  <a:cubicBezTo>
                    <a:pt x="315" y="33"/>
                    <a:pt x="316" y="34"/>
                    <a:pt x="317" y="34"/>
                  </a:cubicBezTo>
                  <a:cubicBezTo>
                    <a:pt x="318" y="33"/>
                    <a:pt x="318" y="32"/>
                    <a:pt x="319" y="31"/>
                  </a:cubicBezTo>
                  <a:lnTo>
                    <a:pt x="319" y="31"/>
                  </a:lnTo>
                  <a:cubicBezTo>
                    <a:pt x="319" y="33"/>
                    <a:pt x="319" y="34"/>
                    <a:pt x="320" y="34"/>
                  </a:cubicBezTo>
                  <a:cubicBezTo>
                    <a:pt x="321" y="34"/>
                    <a:pt x="323" y="33"/>
                    <a:pt x="323" y="32"/>
                  </a:cubicBezTo>
                  <a:cubicBezTo>
                    <a:pt x="324" y="32"/>
                    <a:pt x="324" y="31"/>
                    <a:pt x="324" y="31"/>
                  </a:cubicBezTo>
                  <a:cubicBezTo>
                    <a:pt x="325" y="31"/>
                    <a:pt x="325" y="32"/>
                    <a:pt x="325" y="34"/>
                  </a:cubicBezTo>
                  <a:cubicBezTo>
                    <a:pt x="325" y="34"/>
                    <a:pt x="323" y="35"/>
                    <a:pt x="323" y="36"/>
                  </a:cubicBezTo>
                  <a:cubicBezTo>
                    <a:pt x="324" y="37"/>
                    <a:pt x="324" y="37"/>
                    <a:pt x="324" y="37"/>
                  </a:cubicBezTo>
                  <a:cubicBezTo>
                    <a:pt x="325" y="37"/>
                    <a:pt x="325" y="36"/>
                    <a:pt x="325" y="35"/>
                  </a:cubicBezTo>
                  <a:cubicBezTo>
                    <a:pt x="326" y="35"/>
                    <a:pt x="326" y="35"/>
                    <a:pt x="326" y="35"/>
                  </a:cubicBezTo>
                  <a:cubicBezTo>
                    <a:pt x="327" y="35"/>
                    <a:pt x="328" y="36"/>
                    <a:pt x="328" y="37"/>
                  </a:cubicBezTo>
                  <a:cubicBezTo>
                    <a:pt x="327" y="38"/>
                    <a:pt x="328" y="38"/>
                    <a:pt x="328" y="38"/>
                  </a:cubicBezTo>
                  <a:cubicBezTo>
                    <a:pt x="329" y="38"/>
                    <a:pt x="330" y="36"/>
                    <a:pt x="330" y="36"/>
                  </a:cubicBezTo>
                  <a:cubicBezTo>
                    <a:pt x="332" y="36"/>
                    <a:pt x="333" y="37"/>
                    <a:pt x="334" y="37"/>
                  </a:cubicBezTo>
                  <a:cubicBezTo>
                    <a:pt x="334" y="37"/>
                    <a:pt x="334" y="37"/>
                    <a:pt x="335" y="37"/>
                  </a:cubicBezTo>
                  <a:cubicBezTo>
                    <a:pt x="335" y="36"/>
                    <a:pt x="336" y="36"/>
                    <a:pt x="337" y="36"/>
                  </a:cubicBezTo>
                  <a:cubicBezTo>
                    <a:pt x="337" y="36"/>
                    <a:pt x="338" y="37"/>
                    <a:pt x="339" y="37"/>
                  </a:cubicBezTo>
                  <a:cubicBezTo>
                    <a:pt x="340" y="38"/>
                    <a:pt x="340" y="40"/>
                    <a:pt x="341" y="40"/>
                  </a:cubicBezTo>
                  <a:cubicBezTo>
                    <a:pt x="342" y="40"/>
                    <a:pt x="343" y="40"/>
                    <a:pt x="343" y="39"/>
                  </a:cubicBezTo>
                  <a:cubicBezTo>
                    <a:pt x="343" y="39"/>
                    <a:pt x="343" y="41"/>
                    <a:pt x="343" y="42"/>
                  </a:cubicBezTo>
                  <a:cubicBezTo>
                    <a:pt x="344" y="43"/>
                    <a:pt x="344" y="43"/>
                    <a:pt x="344" y="43"/>
                  </a:cubicBezTo>
                  <a:cubicBezTo>
                    <a:pt x="345" y="43"/>
                    <a:pt x="345" y="42"/>
                    <a:pt x="346" y="42"/>
                  </a:cubicBezTo>
                  <a:cubicBezTo>
                    <a:pt x="346" y="42"/>
                    <a:pt x="346" y="42"/>
                    <a:pt x="346" y="42"/>
                  </a:cubicBezTo>
                  <a:cubicBezTo>
                    <a:pt x="347" y="42"/>
                    <a:pt x="348" y="43"/>
                    <a:pt x="349" y="43"/>
                  </a:cubicBezTo>
                  <a:cubicBezTo>
                    <a:pt x="350" y="43"/>
                    <a:pt x="350" y="42"/>
                    <a:pt x="351" y="42"/>
                  </a:cubicBezTo>
                  <a:cubicBezTo>
                    <a:pt x="351" y="42"/>
                    <a:pt x="351" y="42"/>
                    <a:pt x="351" y="43"/>
                  </a:cubicBezTo>
                  <a:cubicBezTo>
                    <a:pt x="351" y="44"/>
                    <a:pt x="352" y="46"/>
                    <a:pt x="353" y="46"/>
                  </a:cubicBezTo>
                  <a:cubicBezTo>
                    <a:pt x="354" y="46"/>
                    <a:pt x="355" y="46"/>
                    <a:pt x="356" y="43"/>
                  </a:cubicBezTo>
                  <a:lnTo>
                    <a:pt x="356" y="43"/>
                  </a:lnTo>
                  <a:cubicBezTo>
                    <a:pt x="354" y="47"/>
                    <a:pt x="356" y="49"/>
                    <a:pt x="359" y="49"/>
                  </a:cubicBezTo>
                  <a:cubicBezTo>
                    <a:pt x="360" y="49"/>
                    <a:pt x="361" y="48"/>
                    <a:pt x="362" y="48"/>
                  </a:cubicBezTo>
                  <a:cubicBezTo>
                    <a:pt x="362" y="48"/>
                    <a:pt x="362" y="48"/>
                    <a:pt x="362" y="48"/>
                  </a:cubicBezTo>
                  <a:lnTo>
                    <a:pt x="362" y="48"/>
                  </a:lnTo>
                  <a:cubicBezTo>
                    <a:pt x="363" y="48"/>
                    <a:pt x="362" y="53"/>
                    <a:pt x="363" y="53"/>
                  </a:cubicBezTo>
                  <a:cubicBezTo>
                    <a:pt x="363" y="53"/>
                    <a:pt x="364" y="53"/>
                    <a:pt x="364" y="52"/>
                  </a:cubicBezTo>
                  <a:cubicBezTo>
                    <a:pt x="366" y="50"/>
                    <a:pt x="367" y="48"/>
                    <a:pt x="367" y="48"/>
                  </a:cubicBezTo>
                  <a:cubicBezTo>
                    <a:pt x="368" y="48"/>
                    <a:pt x="368" y="49"/>
                    <a:pt x="368" y="50"/>
                  </a:cubicBezTo>
                  <a:cubicBezTo>
                    <a:pt x="368" y="50"/>
                    <a:pt x="369" y="51"/>
                    <a:pt x="370" y="51"/>
                  </a:cubicBezTo>
                  <a:cubicBezTo>
                    <a:pt x="370" y="51"/>
                    <a:pt x="371" y="50"/>
                    <a:pt x="371" y="50"/>
                  </a:cubicBezTo>
                  <a:lnTo>
                    <a:pt x="371" y="50"/>
                  </a:lnTo>
                  <a:cubicBezTo>
                    <a:pt x="371" y="51"/>
                    <a:pt x="370" y="52"/>
                    <a:pt x="370" y="53"/>
                  </a:cubicBezTo>
                  <a:cubicBezTo>
                    <a:pt x="370" y="54"/>
                    <a:pt x="371" y="54"/>
                    <a:pt x="371" y="54"/>
                  </a:cubicBezTo>
                  <a:cubicBezTo>
                    <a:pt x="372" y="55"/>
                    <a:pt x="373" y="57"/>
                    <a:pt x="374" y="58"/>
                  </a:cubicBezTo>
                  <a:cubicBezTo>
                    <a:pt x="374" y="55"/>
                    <a:pt x="376" y="50"/>
                    <a:pt x="378" y="48"/>
                  </a:cubicBezTo>
                  <a:lnTo>
                    <a:pt x="378" y="48"/>
                  </a:lnTo>
                  <a:cubicBezTo>
                    <a:pt x="379" y="48"/>
                    <a:pt x="377" y="52"/>
                    <a:pt x="376" y="53"/>
                  </a:cubicBezTo>
                  <a:cubicBezTo>
                    <a:pt x="375" y="55"/>
                    <a:pt x="378" y="55"/>
                    <a:pt x="378" y="55"/>
                  </a:cubicBezTo>
                  <a:cubicBezTo>
                    <a:pt x="378" y="55"/>
                    <a:pt x="378" y="59"/>
                    <a:pt x="378" y="59"/>
                  </a:cubicBezTo>
                  <a:cubicBezTo>
                    <a:pt x="378" y="59"/>
                    <a:pt x="378" y="59"/>
                    <a:pt x="378" y="59"/>
                  </a:cubicBezTo>
                  <a:cubicBezTo>
                    <a:pt x="379" y="58"/>
                    <a:pt x="380" y="57"/>
                    <a:pt x="380" y="57"/>
                  </a:cubicBezTo>
                  <a:cubicBezTo>
                    <a:pt x="380" y="57"/>
                    <a:pt x="380" y="57"/>
                    <a:pt x="380" y="57"/>
                  </a:cubicBezTo>
                  <a:cubicBezTo>
                    <a:pt x="381" y="59"/>
                    <a:pt x="381" y="62"/>
                    <a:pt x="382" y="62"/>
                  </a:cubicBezTo>
                  <a:cubicBezTo>
                    <a:pt x="382" y="62"/>
                    <a:pt x="383" y="61"/>
                    <a:pt x="383" y="61"/>
                  </a:cubicBezTo>
                  <a:cubicBezTo>
                    <a:pt x="385" y="61"/>
                    <a:pt x="387" y="63"/>
                    <a:pt x="388" y="63"/>
                  </a:cubicBezTo>
                  <a:cubicBezTo>
                    <a:pt x="389" y="63"/>
                    <a:pt x="389" y="63"/>
                    <a:pt x="389" y="62"/>
                  </a:cubicBezTo>
                  <a:cubicBezTo>
                    <a:pt x="389" y="62"/>
                    <a:pt x="390" y="59"/>
                    <a:pt x="391" y="58"/>
                  </a:cubicBezTo>
                  <a:cubicBezTo>
                    <a:pt x="392" y="58"/>
                    <a:pt x="392" y="58"/>
                    <a:pt x="392" y="58"/>
                  </a:cubicBezTo>
                  <a:lnTo>
                    <a:pt x="392" y="58"/>
                  </a:lnTo>
                  <a:cubicBezTo>
                    <a:pt x="392" y="58"/>
                    <a:pt x="391" y="60"/>
                    <a:pt x="391" y="62"/>
                  </a:cubicBezTo>
                  <a:lnTo>
                    <a:pt x="391" y="62"/>
                  </a:lnTo>
                  <a:cubicBezTo>
                    <a:pt x="391" y="61"/>
                    <a:pt x="392" y="61"/>
                    <a:pt x="392" y="61"/>
                  </a:cubicBezTo>
                  <a:cubicBezTo>
                    <a:pt x="392" y="61"/>
                    <a:pt x="392" y="61"/>
                    <a:pt x="392" y="62"/>
                  </a:cubicBezTo>
                  <a:cubicBezTo>
                    <a:pt x="392" y="63"/>
                    <a:pt x="391" y="65"/>
                    <a:pt x="391" y="66"/>
                  </a:cubicBezTo>
                  <a:cubicBezTo>
                    <a:pt x="391" y="66"/>
                    <a:pt x="391" y="66"/>
                    <a:pt x="391" y="66"/>
                  </a:cubicBezTo>
                  <a:cubicBezTo>
                    <a:pt x="391" y="66"/>
                    <a:pt x="393" y="63"/>
                    <a:pt x="394" y="63"/>
                  </a:cubicBezTo>
                  <a:cubicBezTo>
                    <a:pt x="395" y="63"/>
                    <a:pt x="395" y="63"/>
                    <a:pt x="395" y="63"/>
                  </a:cubicBezTo>
                  <a:cubicBezTo>
                    <a:pt x="395" y="63"/>
                    <a:pt x="394" y="67"/>
                    <a:pt x="395" y="67"/>
                  </a:cubicBezTo>
                  <a:cubicBezTo>
                    <a:pt x="395" y="67"/>
                    <a:pt x="395" y="67"/>
                    <a:pt x="395" y="67"/>
                  </a:cubicBezTo>
                  <a:cubicBezTo>
                    <a:pt x="396" y="65"/>
                    <a:pt x="396" y="64"/>
                    <a:pt x="397" y="63"/>
                  </a:cubicBezTo>
                  <a:cubicBezTo>
                    <a:pt x="398" y="63"/>
                    <a:pt x="398" y="63"/>
                    <a:pt x="398" y="64"/>
                  </a:cubicBezTo>
                  <a:cubicBezTo>
                    <a:pt x="398" y="66"/>
                    <a:pt x="395" y="69"/>
                    <a:pt x="396" y="69"/>
                  </a:cubicBezTo>
                  <a:cubicBezTo>
                    <a:pt x="396" y="70"/>
                    <a:pt x="396" y="71"/>
                    <a:pt x="397" y="71"/>
                  </a:cubicBezTo>
                  <a:cubicBezTo>
                    <a:pt x="397" y="71"/>
                    <a:pt x="397" y="71"/>
                    <a:pt x="398" y="70"/>
                  </a:cubicBezTo>
                  <a:cubicBezTo>
                    <a:pt x="398" y="70"/>
                    <a:pt x="399" y="69"/>
                    <a:pt x="399" y="69"/>
                  </a:cubicBezTo>
                  <a:cubicBezTo>
                    <a:pt x="400" y="70"/>
                    <a:pt x="401" y="71"/>
                    <a:pt x="403" y="71"/>
                  </a:cubicBezTo>
                  <a:cubicBezTo>
                    <a:pt x="404" y="71"/>
                    <a:pt x="405" y="70"/>
                    <a:pt x="405" y="68"/>
                  </a:cubicBezTo>
                  <a:lnTo>
                    <a:pt x="405" y="68"/>
                  </a:lnTo>
                  <a:cubicBezTo>
                    <a:pt x="405" y="69"/>
                    <a:pt x="406" y="69"/>
                    <a:pt x="406" y="71"/>
                  </a:cubicBezTo>
                  <a:cubicBezTo>
                    <a:pt x="406" y="73"/>
                    <a:pt x="406" y="76"/>
                    <a:pt x="407" y="76"/>
                  </a:cubicBezTo>
                  <a:cubicBezTo>
                    <a:pt x="407" y="76"/>
                    <a:pt x="407" y="76"/>
                    <a:pt x="407" y="76"/>
                  </a:cubicBezTo>
                  <a:cubicBezTo>
                    <a:pt x="408" y="75"/>
                    <a:pt x="409" y="74"/>
                    <a:pt x="410" y="74"/>
                  </a:cubicBezTo>
                  <a:cubicBezTo>
                    <a:pt x="410" y="74"/>
                    <a:pt x="410" y="74"/>
                    <a:pt x="411" y="75"/>
                  </a:cubicBezTo>
                  <a:cubicBezTo>
                    <a:pt x="411" y="75"/>
                    <a:pt x="412" y="76"/>
                    <a:pt x="412" y="76"/>
                  </a:cubicBezTo>
                  <a:cubicBezTo>
                    <a:pt x="412" y="75"/>
                    <a:pt x="412" y="74"/>
                    <a:pt x="413" y="74"/>
                  </a:cubicBezTo>
                  <a:cubicBezTo>
                    <a:pt x="413" y="74"/>
                    <a:pt x="414" y="74"/>
                    <a:pt x="414" y="74"/>
                  </a:cubicBezTo>
                  <a:cubicBezTo>
                    <a:pt x="414" y="74"/>
                    <a:pt x="415" y="75"/>
                    <a:pt x="416" y="75"/>
                  </a:cubicBezTo>
                  <a:cubicBezTo>
                    <a:pt x="416" y="75"/>
                    <a:pt x="417" y="75"/>
                    <a:pt x="417" y="75"/>
                  </a:cubicBezTo>
                  <a:cubicBezTo>
                    <a:pt x="417" y="75"/>
                    <a:pt x="418" y="74"/>
                    <a:pt x="418" y="74"/>
                  </a:cubicBezTo>
                  <a:cubicBezTo>
                    <a:pt x="419" y="74"/>
                    <a:pt x="419" y="75"/>
                    <a:pt x="419" y="76"/>
                  </a:cubicBezTo>
                  <a:cubicBezTo>
                    <a:pt x="418" y="77"/>
                    <a:pt x="418" y="78"/>
                    <a:pt x="419" y="78"/>
                  </a:cubicBezTo>
                  <a:cubicBezTo>
                    <a:pt x="419" y="78"/>
                    <a:pt x="420" y="78"/>
                    <a:pt x="420" y="77"/>
                  </a:cubicBezTo>
                  <a:cubicBezTo>
                    <a:pt x="422" y="76"/>
                    <a:pt x="422" y="75"/>
                    <a:pt x="421" y="74"/>
                  </a:cubicBezTo>
                  <a:lnTo>
                    <a:pt x="421" y="74"/>
                  </a:lnTo>
                  <a:cubicBezTo>
                    <a:pt x="422" y="75"/>
                    <a:pt x="423" y="75"/>
                    <a:pt x="422" y="76"/>
                  </a:cubicBezTo>
                  <a:cubicBezTo>
                    <a:pt x="422" y="76"/>
                    <a:pt x="420" y="78"/>
                    <a:pt x="420" y="78"/>
                  </a:cubicBezTo>
                  <a:cubicBezTo>
                    <a:pt x="420" y="79"/>
                    <a:pt x="421" y="79"/>
                    <a:pt x="421" y="79"/>
                  </a:cubicBezTo>
                  <a:cubicBezTo>
                    <a:pt x="422" y="79"/>
                    <a:pt x="422" y="79"/>
                    <a:pt x="422" y="79"/>
                  </a:cubicBezTo>
                  <a:cubicBezTo>
                    <a:pt x="422" y="80"/>
                    <a:pt x="419" y="81"/>
                    <a:pt x="419" y="81"/>
                  </a:cubicBezTo>
                  <a:cubicBezTo>
                    <a:pt x="419" y="81"/>
                    <a:pt x="419" y="81"/>
                    <a:pt x="420" y="81"/>
                  </a:cubicBezTo>
                  <a:cubicBezTo>
                    <a:pt x="422" y="80"/>
                    <a:pt x="425" y="79"/>
                    <a:pt x="426" y="79"/>
                  </a:cubicBezTo>
                  <a:lnTo>
                    <a:pt x="426" y="79"/>
                  </a:lnTo>
                  <a:cubicBezTo>
                    <a:pt x="426" y="79"/>
                    <a:pt x="426" y="79"/>
                    <a:pt x="426" y="80"/>
                  </a:cubicBezTo>
                  <a:cubicBezTo>
                    <a:pt x="424" y="81"/>
                    <a:pt x="422" y="82"/>
                    <a:pt x="421" y="82"/>
                  </a:cubicBezTo>
                  <a:cubicBezTo>
                    <a:pt x="421" y="82"/>
                    <a:pt x="420" y="82"/>
                    <a:pt x="423" y="82"/>
                  </a:cubicBezTo>
                  <a:cubicBezTo>
                    <a:pt x="424" y="82"/>
                    <a:pt x="428" y="81"/>
                    <a:pt x="430" y="81"/>
                  </a:cubicBezTo>
                  <a:cubicBezTo>
                    <a:pt x="431" y="81"/>
                    <a:pt x="431" y="81"/>
                    <a:pt x="431" y="82"/>
                  </a:cubicBezTo>
                  <a:cubicBezTo>
                    <a:pt x="431" y="82"/>
                    <a:pt x="426" y="82"/>
                    <a:pt x="424" y="82"/>
                  </a:cubicBezTo>
                  <a:lnTo>
                    <a:pt x="430" y="82"/>
                  </a:lnTo>
                  <a:cubicBezTo>
                    <a:pt x="426" y="83"/>
                    <a:pt x="424" y="83"/>
                    <a:pt x="426" y="84"/>
                  </a:cubicBezTo>
                  <a:lnTo>
                    <a:pt x="440" y="84"/>
                  </a:lnTo>
                  <a:cubicBezTo>
                    <a:pt x="441" y="85"/>
                    <a:pt x="438" y="85"/>
                    <a:pt x="436" y="85"/>
                  </a:cubicBezTo>
                  <a:lnTo>
                    <a:pt x="431" y="85"/>
                  </a:lnTo>
                  <a:cubicBezTo>
                    <a:pt x="430" y="85"/>
                    <a:pt x="425" y="85"/>
                    <a:pt x="423" y="85"/>
                  </a:cubicBezTo>
                  <a:cubicBezTo>
                    <a:pt x="422" y="85"/>
                    <a:pt x="421" y="85"/>
                    <a:pt x="422" y="85"/>
                  </a:cubicBezTo>
                  <a:cubicBezTo>
                    <a:pt x="422" y="85"/>
                    <a:pt x="422" y="85"/>
                    <a:pt x="422" y="85"/>
                  </a:cubicBezTo>
                  <a:lnTo>
                    <a:pt x="422" y="85"/>
                  </a:lnTo>
                  <a:cubicBezTo>
                    <a:pt x="423" y="85"/>
                    <a:pt x="428" y="86"/>
                    <a:pt x="426" y="86"/>
                  </a:cubicBezTo>
                  <a:cubicBezTo>
                    <a:pt x="424" y="86"/>
                    <a:pt x="422" y="85"/>
                    <a:pt x="422" y="85"/>
                  </a:cubicBezTo>
                  <a:lnTo>
                    <a:pt x="422" y="85"/>
                  </a:lnTo>
                  <a:cubicBezTo>
                    <a:pt x="421" y="85"/>
                    <a:pt x="429" y="88"/>
                    <a:pt x="429" y="89"/>
                  </a:cubicBezTo>
                  <a:cubicBezTo>
                    <a:pt x="429" y="89"/>
                    <a:pt x="429" y="89"/>
                    <a:pt x="428" y="89"/>
                  </a:cubicBezTo>
                  <a:cubicBezTo>
                    <a:pt x="428" y="89"/>
                    <a:pt x="426" y="88"/>
                    <a:pt x="424" y="88"/>
                  </a:cubicBezTo>
                  <a:lnTo>
                    <a:pt x="424" y="88"/>
                  </a:lnTo>
                  <a:cubicBezTo>
                    <a:pt x="425" y="88"/>
                    <a:pt x="421" y="86"/>
                    <a:pt x="420" y="86"/>
                  </a:cubicBezTo>
                  <a:cubicBezTo>
                    <a:pt x="420" y="86"/>
                    <a:pt x="419" y="86"/>
                    <a:pt x="419" y="86"/>
                  </a:cubicBezTo>
                  <a:cubicBezTo>
                    <a:pt x="419" y="86"/>
                    <a:pt x="419" y="86"/>
                    <a:pt x="419" y="86"/>
                  </a:cubicBezTo>
                  <a:lnTo>
                    <a:pt x="419" y="86"/>
                  </a:lnTo>
                  <a:cubicBezTo>
                    <a:pt x="419" y="86"/>
                    <a:pt x="423" y="88"/>
                    <a:pt x="423" y="88"/>
                  </a:cubicBezTo>
                  <a:cubicBezTo>
                    <a:pt x="422" y="88"/>
                    <a:pt x="419" y="86"/>
                    <a:pt x="419" y="86"/>
                  </a:cubicBezTo>
                  <a:lnTo>
                    <a:pt x="419" y="86"/>
                  </a:lnTo>
                  <a:cubicBezTo>
                    <a:pt x="419" y="87"/>
                    <a:pt x="419" y="88"/>
                    <a:pt x="419" y="88"/>
                  </a:cubicBezTo>
                  <a:cubicBezTo>
                    <a:pt x="419" y="88"/>
                    <a:pt x="419" y="88"/>
                    <a:pt x="419" y="89"/>
                  </a:cubicBezTo>
                  <a:cubicBezTo>
                    <a:pt x="420" y="89"/>
                    <a:pt x="420" y="90"/>
                    <a:pt x="420" y="90"/>
                  </a:cubicBezTo>
                  <a:cubicBezTo>
                    <a:pt x="420" y="90"/>
                    <a:pt x="420" y="89"/>
                    <a:pt x="419" y="89"/>
                  </a:cubicBezTo>
                  <a:cubicBezTo>
                    <a:pt x="419" y="89"/>
                    <a:pt x="418" y="89"/>
                    <a:pt x="418" y="89"/>
                  </a:cubicBezTo>
                  <a:cubicBezTo>
                    <a:pt x="418" y="89"/>
                    <a:pt x="418" y="89"/>
                    <a:pt x="418" y="90"/>
                  </a:cubicBezTo>
                  <a:cubicBezTo>
                    <a:pt x="418" y="91"/>
                    <a:pt x="418" y="94"/>
                    <a:pt x="417" y="94"/>
                  </a:cubicBezTo>
                  <a:cubicBezTo>
                    <a:pt x="417" y="94"/>
                    <a:pt x="417" y="94"/>
                    <a:pt x="417" y="94"/>
                  </a:cubicBezTo>
                  <a:cubicBezTo>
                    <a:pt x="416" y="92"/>
                    <a:pt x="414" y="89"/>
                    <a:pt x="414" y="89"/>
                  </a:cubicBezTo>
                  <a:cubicBezTo>
                    <a:pt x="413" y="89"/>
                    <a:pt x="413" y="90"/>
                    <a:pt x="413" y="91"/>
                  </a:cubicBezTo>
                  <a:cubicBezTo>
                    <a:pt x="413" y="92"/>
                    <a:pt x="414" y="94"/>
                    <a:pt x="414" y="95"/>
                  </a:cubicBezTo>
                  <a:lnTo>
                    <a:pt x="414" y="95"/>
                  </a:lnTo>
                  <a:cubicBezTo>
                    <a:pt x="413" y="94"/>
                    <a:pt x="413" y="93"/>
                    <a:pt x="412" y="93"/>
                  </a:cubicBezTo>
                  <a:cubicBezTo>
                    <a:pt x="412" y="93"/>
                    <a:pt x="412" y="94"/>
                    <a:pt x="412" y="96"/>
                  </a:cubicBezTo>
                  <a:cubicBezTo>
                    <a:pt x="412" y="96"/>
                    <a:pt x="413" y="96"/>
                    <a:pt x="414" y="97"/>
                  </a:cubicBezTo>
                  <a:lnTo>
                    <a:pt x="414" y="97"/>
                  </a:lnTo>
                  <a:cubicBezTo>
                    <a:pt x="414" y="97"/>
                    <a:pt x="413" y="98"/>
                    <a:pt x="413" y="98"/>
                  </a:cubicBezTo>
                  <a:cubicBezTo>
                    <a:pt x="412" y="98"/>
                    <a:pt x="412" y="98"/>
                    <a:pt x="412" y="97"/>
                  </a:cubicBezTo>
                  <a:cubicBezTo>
                    <a:pt x="411" y="96"/>
                    <a:pt x="408" y="94"/>
                    <a:pt x="407" y="94"/>
                  </a:cubicBezTo>
                  <a:cubicBezTo>
                    <a:pt x="407" y="94"/>
                    <a:pt x="407" y="94"/>
                    <a:pt x="407" y="94"/>
                  </a:cubicBezTo>
                  <a:cubicBezTo>
                    <a:pt x="406" y="94"/>
                    <a:pt x="406" y="96"/>
                    <a:pt x="405" y="96"/>
                  </a:cubicBezTo>
                  <a:cubicBezTo>
                    <a:pt x="405" y="96"/>
                    <a:pt x="403" y="94"/>
                    <a:pt x="402" y="94"/>
                  </a:cubicBezTo>
                  <a:cubicBezTo>
                    <a:pt x="402" y="94"/>
                    <a:pt x="402" y="94"/>
                    <a:pt x="402" y="94"/>
                  </a:cubicBezTo>
                  <a:cubicBezTo>
                    <a:pt x="402" y="94"/>
                    <a:pt x="403" y="96"/>
                    <a:pt x="403" y="96"/>
                  </a:cubicBezTo>
                  <a:cubicBezTo>
                    <a:pt x="403" y="97"/>
                    <a:pt x="403" y="97"/>
                    <a:pt x="402" y="97"/>
                  </a:cubicBezTo>
                  <a:cubicBezTo>
                    <a:pt x="401" y="97"/>
                    <a:pt x="399" y="94"/>
                    <a:pt x="398" y="94"/>
                  </a:cubicBezTo>
                  <a:cubicBezTo>
                    <a:pt x="398" y="94"/>
                    <a:pt x="398" y="94"/>
                    <a:pt x="398" y="94"/>
                  </a:cubicBezTo>
                  <a:cubicBezTo>
                    <a:pt x="398" y="94"/>
                    <a:pt x="402" y="100"/>
                    <a:pt x="400" y="100"/>
                  </a:cubicBezTo>
                  <a:cubicBezTo>
                    <a:pt x="400" y="100"/>
                    <a:pt x="399" y="99"/>
                    <a:pt x="398" y="99"/>
                  </a:cubicBezTo>
                  <a:cubicBezTo>
                    <a:pt x="397" y="98"/>
                    <a:pt x="397" y="98"/>
                    <a:pt x="397" y="98"/>
                  </a:cubicBezTo>
                  <a:cubicBezTo>
                    <a:pt x="397" y="98"/>
                    <a:pt x="397" y="98"/>
                    <a:pt x="396" y="98"/>
                  </a:cubicBezTo>
                  <a:cubicBezTo>
                    <a:pt x="395" y="97"/>
                    <a:pt x="394" y="97"/>
                    <a:pt x="393" y="96"/>
                  </a:cubicBezTo>
                  <a:lnTo>
                    <a:pt x="393" y="96"/>
                  </a:lnTo>
                  <a:cubicBezTo>
                    <a:pt x="396" y="101"/>
                    <a:pt x="390" y="98"/>
                    <a:pt x="392" y="103"/>
                  </a:cubicBezTo>
                  <a:cubicBezTo>
                    <a:pt x="392" y="101"/>
                    <a:pt x="391" y="101"/>
                    <a:pt x="390" y="101"/>
                  </a:cubicBezTo>
                  <a:cubicBezTo>
                    <a:pt x="389" y="101"/>
                    <a:pt x="388" y="102"/>
                    <a:pt x="388" y="102"/>
                  </a:cubicBezTo>
                  <a:cubicBezTo>
                    <a:pt x="387" y="103"/>
                    <a:pt x="387" y="103"/>
                    <a:pt x="386" y="104"/>
                  </a:cubicBezTo>
                  <a:cubicBezTo>
                    <a:pt x="386" y="104"/>
                    <a:pt x="387" y="106"/>
                    <a:pt x="387" y="107"/>
                  </a:cubicBezTo>
                  <a:lnTo>
                    <a:pt x="387" y="107"/>
                  </a:lnTo>
                  <a:cubicBezTo>
                    <a:pt x="386" y="106"/>
                    <a:pt x="384" y="102"/>
                    <a:pt x="384" y="101"/>
                  </a:cubicBezTo>
                  <a:lnTo>
                    <a:pt x="384" y="101"/>
                  </a:lnTo>
                  <a:cubicBezTo>
                    <a:pt x="384" y="103"/>
                    <a:pt x="384" y="103"/>
                    <a:pt x="384" y="105"/>
                  </a:cubicBezTo>
                  <a:cubicBezTo>
                    <a:pt x="385" y="108"/>
                    <a:pt x="386" y="111"/>
                    <a:pt x="385" y="111"/>
                  </a:cubicBezTo>
                  <a:cubicBezTo>
                    <a:pt x="384" y="110"/>
                    <a:pt x="383" y="105"/>
                    <a:pt x="382" y="105"/>
                  </a:cubicBezTo>
                  <a:cubicBezTo>
                    <a:pt x="382" y="105"/>
                    <a:pt x="382" y="105"/>
                    <a:pt x="382" y="105"/>
                  </a:cubicBezTo>
                  <a:lnTo>
                    <a:pt x="382" y="105"/>
                  </a:lnTo>
                  <a:cubicBezTo>
                    <a:pt x="381" y="105"/>
                    <a:pt x="382" y="107"/>
                    <a:pt x="382" y="108"/>
                  </a:cubicBezTo>
                  <a:cubicBezTo>
                    <a:pt x="381" y="108"/>
                    <a:pt x="381" y="108"/>
                    <a:pt x="381" y="108"/>
                  </a:cubicBezTo>
                  <a:cubicBezTo>
                    <a:pt x="380" y="108"/>
                    <a:pt x="380" y="108"/>
                    <a:pt x="379" y="108"/>
                  </a:cubicBezTo>
                  <a:cubicBezTo>
                    <a:pt x="379" y="108"/>
                    <a:pt x="378" y="106"/>
                    <a:pt x="378" y="106"/>
                  </a:cubicBezTo>
                  <a:lnTo>
                    <a:pt x="378" y="106"/>
                  </a:lnTo>
                  <a:cubicBezTo>
                    <a:pt x="377" y="106"/>
                    <a:pt x="378" y="111"/>
                    <a:pt x="378" y="111"/>
                  </a:cubicBezTo>
                  <a:cubicBezTo>
                    <a:pt x="378" y="111"/>
                    <a:pt x="378" y="110"/>
                    <a:pt x="378" y="110"/>
                  </a:cubicBezTo>
                  <a:cubicBezTo>
                    <a:pt x="378" y="110"/>
                    <a:pt x="377" y="110"/>
                    <a:pt x="376" y="110"/>
                  </a:cubicBezTo>
                  <a:cubicBezTo>
                    <a:pt x="375" y="109"/>
                    <a:pt x="375" y="109"/>
                    <a:pt x="374" y="109"/>
                  </a:cubicBezTo>
                  <a:cubicBezTo>
                    <a:pt x="373" y="110"/>
                    <a:pt x="373" y="111"/>
                    <a:pt x="371" y="111"/>
                  </a:cubicBezTo>
                  <a:cubicBezTo>
                    <a:pt x="371" y="111"/>
                    <a:pt x="371" y="111"/>
                    <a:pt x="371" y="111"/>
                  </a:cubicBezTo>
                  <a:cubicBezTo>
                    <a:pt x="370" y="111"/>
                    <a:pt x="370" y="111"/>
                    <a:pt x="370" y="111"/>
                  </a:cubicBezTo>
                  <a:cubicBezTo>
                    <a:pt x="370" y="111"/>
                    <a:pt x="370" y="111"/>
                    <a:pt x="370" y="111"/>
                  </a:cubicBezTo>
                  <a:cubicBezTo>
                    <a:pt x="369" y="112"/>
                    <a:pt x="369" y="112"/>
                    <a:pt x="369" y="113"/>
                  </a:cubicBezTo>
                  <a:lnTo>
                    <a:pt x="369" y="113"/>
                  </a:lnTo>
                  <a:cubicBezTo>
                    <a:pt x="368" y="110"/>
                    <a:pt x="368" y="110"/>
                    <a:pt x="366" y="110"/>
                  </a:cubicBezTo>
                  <a:lnTo>
                    <a:pt x="366" y="110"/>
                  </a:lnTo>
                  <a:cubicBezTo>
                    <a:pt x="366" y="110"/>
                    <a:pt x="367" y="111"/>
                    <a:pt x="367" y="111"/>
                  </a:cubicBezTo>
                  <a:cubicBezTo>
                    <a:pt x="366" y="112"/>
                    <a:pt x="362" y="112"/>
                    <a:pt x="362" y="114"/>
                  </a:cubicBezTo>
                  <a:cubicBezTo>
                    <a:pt x="362" y="114"/>
                    <a:pt x="364" y="118"/>
                    <a:pt x="364" y="118"/>
                  </a:cubicBezTo>
                  <a:cubicBezTo>
                    <a:pt x="363" y="118"/>
                    <a:pt x="361" y="117"/>
                    <a:pt x="360" y="116"/>
                  </a:cubicBezTo>
                  <a:cubicBezTo>
                    <a:pt x="359" y="115"/>
                    <a:pt x="357" y="115"/>
                    <a:pt x="356" y="115"/>
                  </a:cubicBezTo>
                  <a:cubicBezTo>
                    <a:pt x="355" y="115"/>
                    <a:pt x="354" y="115"/>
                    <a:pt x="353" y="116"/>
                  </a:cubicBezTo>
                  <a:cubicBezTo>
                    <a:pt x="352" y="117"/>
                    <a:pt x="352" y="119"/>
                    <a:pt x="351" y="119"/>
                  </a:cubicBezTo>
                  <a:cubicBezTo>
                    <a:pt x="350" y="120"/>
                    <a:pt x="350" y="122"/>
                    <a:pt x="351" y="124"/>
                  </a:cubicBezTo>
                  <a:cubicBezTo>
                    <a:pt x="351" y="124"/>
                    <a:pt x="348" y="120"/>
                    <a:pt x="347" y="120"/>
                  </a:cubicBezTo>
                  <a:cubicBezTo>
                    <a:pt x="347" y="120"/>
                    <a:pt x="347" y="120"/>
                    <a:pt x="347" y="121"/>
                  </a:cubicBezTo>
                  <a:cubicBezTo>
                    <a:pt x="347" y="124"/>
                    <a:pt x="351" y="126"/>
                    <a:pt x="352" y="129"/>
                  </a:cubicBezTo>
                  <a:cubicBezTo>
                    <a:pt x="352" y="129"/>
                    <a:pt x="349" y="125"/>
                    <a:pt x="348" y="125"/>
                  </a:cubicBezTo>
                  <a:cubicBezTo>
                    <a:pt x="346" y="124"/>
                    <a:pt x="344" y="121"/>
                    <a:pt x="343" y="118"/>
                  </a:cubicBezTo>
                  <a:lnTo>
                    <a:pt x="343" y="118"/>
                  </a:lnTo>
                  <a:cubicBezTo>
                    <a:pt x="345" y="124"/>
                    <a:pt x="342" y="122"/>
                    <a:pt x="342" y="124"/>
                  </a:cubicBezTo>
                  <a:cubicBezTo>
                    <a:pt x="341" y="125"/>
                    <a:pt x="341" y="125"/>
                    <a:pt x="341" y="125"/>
                  </a:cubicBezTo>
                  <a:cubicBezTo>
                    <a:pt x="340" y="125"/>
                    <a:pt x="340" y="124"/>
                    <a:pt x="339" y="122"/>
                  </a:cubicBezTo>
                  <a:cubicBezTo>
                    <a:pt x="339" y="120"/>
                    <a:pt x="338" y="120"/>
                    <a:pt x="338" y="120"/>
                  </a:cubicBezTo>
                  <a:lnTo>
                    <a:pt x="338" y="120"/>
                  </a:lnTo>
                  <a:lnTo>
                    <a:pt x="340" y="127"/>
                  </a:lnTo>
                  <a:cubicBezTo>
                    <a:pt x="340" y="127"/>
                    <a:pt x="340" y="127"/>
                    <a:pt x="340" y="127"/>
                  </a:cubicBezTo>
                  <a:cubicBezTo>
                    <a:pt x="339" y="127"/>
                    <a:pt x="336" y="121"/>
                    <a:pt x="336" y="121"/>
                  </a:cubicBezTo>
                  <a:cubicBezTo>
                    <a:pt x="336" y="122"/>
                    <a:pt x="336" y="126"/>
                    <a:pt x="334" y="126"/>
                  </a:cubicBezTo>
                  <a:cubicBezTo>
                    <a:pt x="334" y="126"/>
                    <a:pt x="334" y="126"/>
                    <a:pt x="334" y="126"/>
                  </a:cubicBezTo>
                  <a:cubicBezTo>
                    <a:pt x="333" y="125"/>
                    <a:pt x="331" y="123"/>
                    <a:pt x="329" y="123"/>
                  </a:cubicBezTo>
                  <a:cubicBezTo>
                    <a:pt x="328" y="123"/>
                    <a:pt x="328" y="124"/>
                    <a:pt x="328" y="126"/>
                  </a:cubicBezTo>
                  <a:cubicBezTo>
                    <a:pt x="329" y="128"/>
                    <a:pt x="325" y="126"/>
                    <a:pt x="325" y="129"/>
                  </a:cubicBezTo>
                  <a:cubicBezTo>
                    <a:pt x="325" y="130"/>
                    <a:pt x="325" y="130"/>
                    <a:pt x="325" y="130"/>
                  </a:cubicBezTo>
                  <a:cubicBezTo>
                    <a:pt x="324" y="130"/>
                    <a:pt x="323" y="126"/>
                    <a:pt x="322" y="126"/>
                  </a:cubicBezTo>
                  <a:cubicBezTo>
                    <a:pt x="322" y="126"/>
                    <a:pt x="322" y="126"/>
                    <a:pt x="322" y="126"/>
                  </a:cubicBezTo>
                  <a:cubicBezTo>
                    <a:pt x="321" y="126"/>
                    <a:pt x="322" y="129"/>
                    <a:pt x="321" y="129"/>
                  </a:cubicBezTo>
                  <a:cubicBezTo>
                    <a:pt x="319" y="129"/>
                    <a:pt x="319" y="128"/>
                    <a:pt x="319" y="126"/>
                  </a:cubicBezTo>
                  <a:cubicBezTo>
                    <a:pt x="319" y="125"/>
                    <a:pt x="318" y="125"/>
                    <a:pt x="318" y="125"/>
                  </a:cubicBezTo>
                  <a:cubicBezTo>
                    <a:pt x="318" y="125"/>
                    <a:pt x="317" y="126"/>
                    <a:pt x="317" y="127"/>
                  </a:cubicBezTo>
                  <a:cubicBezTo>
                    <a:pt x="317" y="128"/>
                    <a:pt x="317" y="128"/>
                    <a:pt x="317" y="128"/>
                  </a:cubicBezTo>
                  <a:cubicBezTo>
                    <a:pt x="317" y="128"/>
                    <a:pt x="316" y="127"/>
                    <a:pt x="316" y="127"/>
                  </a:cubicBezTo>
                  <a:cubicBezTo>
                    <a:pt x="315" y="127"/>
                    <a:pt x="315" y="127"/>
                    <a:pt x="315" y="127"/>
                  </a:cubicBezTo>
                  <a:lnTo>
                    <a:pt x="315" y="127"/>
                  </a:lnTo>
                  <a:cubicBezTo>
                    <a:pt x="315" y="127"/>
                    <a:pt x="317" y="133"/>
                    <a:pt x="317" y="133"/>
                  </a:cubicBezTo>
                  <a:cubicBezTo>
                    <a:pt x="317" y="133"/>
                    <a:pt x="316" y="133"/>
                    <a:pt x="316" y="131"/>
                  </a:cubicBezTo>
                  <a:cubicBezTo>
                    <a:pt x="315" y="130"/>
                    <a:pt x="314" y="129"/>
                    <a:pt x="313" y="129"/>
                  </a:cubicBezTo>
                  <a:cubicBezTo>
                    <a:pt x="313" y="129"/>
                    <a:pt x="312" y="130"/>
                    <a:pt x="312" y="131"/>
                  </a:cubicBezTo>
                  <a:cubicBezTo>
                    <a:pt x="312" y="134"/>
                    <a:pt x="311" y="135"/>
                    <a:pt x="311" y="135"/>
                  </a:cubicBezTo>
                  <a:cubicBezTo>
                    <a:pt x="310" y="135"/>
                    <a:pt x="310" y="134"/>
                    <a:pt x="309" y="131"/>
                  </a:cubicBezTo>
                  <a:cubicBezTo>
                    <a:pt x="308" y="131"/>
                    <a:pt x="308" y="131"/>
                    <a:pt x="308" y="131"/>
                  </a:cubicBezTo>
                  <a:cubicBezTo>
                    <a:pt x="307" y="131"/>
                    <a:pt x="306" y="133"/>
                    <a:pt x="305" y="133"/>
                  </a:cubicBezTo>
                  <a:cubicBezTo>
                    <a:pt x="305" y="133"/>
                    <a:pt x="305" y="133"/>
                    <a:pt x="304" y="133"/>
                  </a:cubicBezTo>
                  <a:lnTo>
                    <a:pt x="304" y="133"/>
                  </a:lnTo>
                  <a:cubicBezTo>
                    <a:pt x="305" y="135"/>
                    <a:pt x="304" y="139"/>
                    <a:pt x="304" y="139"/>
                  </a:cubicBezTo>
                  <a:cubicBezTo>
                    <a:pt x="304" y="139"/>
                    <a:pt x="303" y="138"/>
                    <a:pt x="303" y="136"/>
                  </a:cubicBezTo>
                  <a:cubicBezTo>
                    <a:pt x="302" y="134"/>
                    <a:pt x="302" y="133"/>
                    <a:pt x="301" y="133"/>
                  </a:cubicBezTo>
                  <a:cubicBezTo>
                    <a:pt x="301" y="133"/>
                    <a:pt x="300" y="135"/>
                    <a:pt x="300" y="136"/>
                  </a:cubicBezTo>
                  <a:cubicBezTo>
                    <a:pt x="299" y="136"/>
                    <a:pt x="299" y="136"/>
                    <a:pt x="298" y="136"/>
                  </a:cubicBezTo>
                  <a:cubicBezTo>
                    <a:pt x="298" y="136"/>
                    <a:pt x="298" y="136"/>
                    <a:pt x="297" y="136"/>
                  </a:cubicBezTo>
                  <a:cubicBezTo>
                    <a:pt x="296" y="136"/>
                    <a:pt x="296" y="135"/>
                    <a:pt x="295" y="135"/>
                  </a:cubicBezTo>
                  <a:cubicBezTo>
                    <a:pt x="295" y="135"/>
                    <a:pt x="293" y="137"/>
                    <a:pt x="294" y="139"/>
                  </a:cubicBezTo>
                  <a:cubicBezTo>
                    <a:pt x="293" y="137"/>
                    <a:pt x="292" y="135"/>
                    <a:pt x="291" y="135"/>
                  </a:cubicBezTo>
                  <a:cubicBezTo>
                    <a:pt x="290" y="135"/>
                    <a:pt x="290" y="137"/>
                    <a:pt x="290" y="137"/>
                  </a:cubicBezTo>
                  <a:cubicBezTo>
                    <a:pt x="290" y="137"/>
                    <a:pt x="289" y="137"/>
                    <a:pt x="289" y="137"/>
                  </a:cubicBezTo>
                  <a:cubicBezTo>
                    <a:pt x="289" y="137"/>
                    <a:pt x="288" y="137"/>
                    <a:pt x="288" y="138"/>
                  </a:cubicBezTo>
                  <a:cubicBezTo>
                    <a:pt x="289" y="139"/>
                    <a:pt x="289" y="139"/>
                    <a:pt x="289" y="139"/>
                  </a:cubicBezTo>
                  <a:cubicBezTo>
                    <a:pt x="288" y="139"/>
                    <a:pt x="288" y="138"/>
                    <a:pt x="288" y="138"/>
                  </a:cubicBezTo>
                  <a:cubicBezTo>
                    <a:pt x="287" y="138"/>
                    <a:pt x="286" y="137"/>
                    <a:pt x="285" y="137"/>
                  </a:cubicBezTo>
                  <a:cubicBezTo>
                    <a:pt x="285" y="137"/>
                    <a:pt x="284" y="138"/>
                    <a:pt x="284" y="139"/>
                  </a:cubicBezTo>
                  <a:lnTo>
                    <a:pt x="284" y="139"/>
                  </a:lnTo>
                  <a:cubicBezTo>
                    <a:pt x="284" y="138"/>
                    <a:pt x="284" y="138"/>
                    <a:pt x="283" y="138"/>
                  </a:cubicBezTo>
                  <a:cubicBezTo>
                    <a:pt x="283" y="138"/>
                    <a:pt x="283" y="138"/>
                    <a:pt x="283" y="138"/>
                  </a:cubicBezTo>
                  <a:cubicBezTo>
                    <a:pt x="283" y="140"/>
                    <a:pt x="283" y="141"/>
                    <a:pt x="282" y="141"/>
                  </a:cubicBezTo>
                  <a:cubicBezTo>
                    <a:pt x="282" y="141"/>
                    <a:pt x="281" y="137"/>
                    <a:pt x="281" y="137"/>
                  </a:cubicBezTo>
                  <a:cubicBezTo>
                    <a:pt x="280" y="137"/>
                    <a:pt x="279" y="137"/>
                    <a:pt x="278" y="137"/>
                  </a:cubicBezTo>
                  <a:cubicBezTo>
                    <a:pt x="277" y="139"/>
                    <a:pt x="277" y="140"/>
                    <a:pt x="278" y="144"/>
                  </a:cubicBezTo>
                  <a:cubicBezTo>
                    <a:pt x="278" y="144"/>
                    <a:pt x="277" y="144"/>
                    <a:pt x="277" y="144"/>
                  </a:cubicBezTo>
                  <a:cubicBezTo>
                    <a:pt x="276" y="144"/>
                    <a:pt x="276" y="143"/>
                    <a:pt x="275" y="141"/>
                  </a:cubicBezTo>
                  <a:cubicBezTo>
                    <a:pt x="275" y="141"/>
                    <a:pt x="275" y="144"/>
                    <a:pt x="275" y="146"/>
                  </a:cubicBezTo>
                  <a:cubicBezTo>
                    <a:pt x="274" y="143"/>
                    <a:pt x="274" y="140"/>
                    <a:pt x="273" y="137"/>
                  </a:cubicBezTo>
                  <a:cubicBezTo>
                    <a:pt x="273" y="138"/>
                    <a:pt x="272" y="140"/>
                    <a:pt x="272" y="143"/>
                  </a:cubicBezTo>
                  <a:cubicBezTo>
                    <a:pt x="272" y="145"/>
                    <a:pt x="271" y="145"/>
                    <a:pt x="271" y="145"/>
                  </a:cubicBezTo>
                  <a:cubicBezTo>
                    <a:pt x="270" y="145"/>
                    <a:pt x="269" y="145"/>
                    <a:pt x="268" y="144"/>
                  </a:cubicBezTo>
                  <a:cubicBezTo>
                    <a:pt x="268" y="144"/>
                    <a:pt x="267" y="144"/>
                    <a:pt x="266" y="144"/>
                  </a:cubicBezTo>
                  <a:cubicBezTo>
                    <a:pt x="265" y="144"/>
                    <a:pt x="264" y="144"/>
                    <a:pt x="265" y="146"/>
                  </a:cubicBezTo>
                  <a:cubicBezTo>
                    <a:pt x="265" y="149"/>
                    <a:pt x="266" y="152"/>
                    <a:pt x="267" y="155"/>
                  </a:cubicBezTo>
                  <a:cubicBezTo>
                    <a:pt x="266" y="155"/>
                    <a:pt x="265" y="150"/>
                    <a:pt x="264" y="148"/>
                  </a:cubicBezTo>
                  <a:lnTo>
                    <a:pt x="264" y="148"/>
                  </a:lnTo>
                  <a:cubicBezTo>
                    <a:pt x="264" y="149"/>
                    <a:pt x="264" y="149"/>
                    <a:pt x="264" y="149"/>
                  </a:cubicBezTo>
                  <a:cubicBezTo>
                    <a:pt x="264" y="149"/>
                    <a:pt x="262" y="147"/>
                    <a:pt x="261" y="145"/>
                  </a:cubicBezTo>
                  <a:cubicBezTo>
                    <a:pt x="261" y="144"/>
                    <a:pt x="261" y="141"/>
                    <a:pt x="260" y="141"/>
                  </a:cubicBezTo>
                  <a:lnTo>
                    <a:pt x="260" y="141"/>
                  </a:lnTo>
                  <a:lnTo>
                    <a:pt x="262" y="151"/>
                  </a:lnTo>
                  <a:cubicBezTo>
                    <a:pt x="261" y="147"/>
                    <a:pt x="258" y="146"/>
                    <a:pt x="256" y="146"/>
                  </a:cubicBezTo>
                  <a:cubicBezTo>
                    <a:pt x="256" y="146"/>
                    <a:pt x="255" y="146"/>
                    <a:pt x="255" y="146"/>
                  </a:cubicBezTo>
                  <a:cubicBezTo>
                    <a:pt x="256" y="146"/>
                    <a:pt x="256" y="149"/>
                    <a:pt x="257" y="151"/>
                  </a:cubicBezTo>
                  <a:cubicBezTo>
                    <a:pt x="256" y="151"/>
                    <a:pt x="254" y="146"/>
                    <a:pt x="253" y="146"/>
                  </a:cubicBezTo>
                  <a:cubicBezTo>
                    <a:pt x="252" y="146"/>
                    <a:pt x="252" y="146"/>
                    <a:pt x="252" y="147"/>
                  </a:cubicBezTo>
                  <a:cubicBezTo>
                    <a:pt x="252" y="148"/>
                    <a:pt x="251" y="151"/>
                    <a:pt x="251" y="151"/>
                  </a:cubicBezTo>
                  <a:cubicBezTo>
                    <a:pt x="250" y="151"/>
                    <a:pt x="250" y="150"/>
                    <a:pt x="250" y="150"/>
                  </a:cubicBezTo>
                  <a:cubicBezTo>
                    <a:pt x="250" y="149"/>
                    <a:pt x="250" y="144"/>
                    <a:pt x="249" y="144"/>
                  </a:cubicBezTo>
                  <a:cubicBezTo>
                    <a:pt x="249" y="144"/>
                    <a:pt x="249" y="144"/>
                    <a:pt x="249" y="144"/>
                  </a:cubicBezTo>
                  <a:cubicBezTo>
                    <a:pt x="248" y="145"/>
                    <a:pt x="248" y="147"/>
                    <a:pt x="247" y="147"/>
                  </a:cubicBezTo>
                  <a:cubicBezTo>
                    <a:pt x="247" y="147"/>
                    <a:pt x="247" y="147"/>
                    <a:pt x="247" y="147"/>
                  </a:cubicBezTo>
                  <a:cubicBezTo>
                    <a:pt x="245" y="147"/>
                    <a:pt x="244" y="145"/>
                    <a:pt x="242" y="145"/>
                  </a:cubicBezTo>
                  <a:lnTo>
                    <a:pt x="242" y="145"/>
                  </a:lnTo>
                  <a:cubicBezTo>
                    <a:pt x="241" y="146"/>
                    <a:pt x="241" y="151"/>
                    <a:pt x="242" y="151"/>
                  </a:cubicBezTo>
                  <a:lnTo>
                    <a:pt x="242" y="151"/>
                  </a:lnTo>
                  <a:cubicBezTo>
                    <a:pt x="242" y="151"/>
                    <a:pt x="242" y="151"/>
                    <a:pt x="241" y="151"/>
                  </a:cubicBezTo>
                  <a:cubicBezTo>
                    <a:pt x="241" y="151"/>
                    <a:pt x="241" y="151"/>
                    <a:pt x="240" y="151"/>
                  </a:cubicBezTo>
                  <a:cubicBezTo>
                    <a:pt x="240" y="151"/>
                    <a:pt x="239" y="149"/>
                    <a:pt x="238" y="148"/>
                  </a:cubicBezTo>
                  <a:cubicBezTo>
                    <a:pt x="237" y="148"/>
                    <a:pt x="237" y="148"/>
                    <a:pt x="236" y="149"/>
                  </a:cubicBezTo>
                  <a:cubicBezTo>
                    <a:pt x="236" y="151"/>
                    <a:pt x="236" y="151"/>
                    <a:pt x="237" y="154"/>
                  </a:cubicBezTo>
                  <a:cubicBezTo>
                    <a:pt x="237" y="153"/>
                    <a:pt x="237" y="153"/>
                    <a:pt x="237" y="153"/>
                  </a:cubicBezTo>
                  <a:cubicBezTo>
                    <a:pt x="237" y="153"/>
                    <a:pt x="238" y="154"/>
                    <a:pt x="238" y="155"/>
                  </a:cubicBezTo>
                  <a:cubicBezTo>
                    <a:pt x="237" y="156"/>
                    <a:pt x="237" y="157"/>
                    <a:pt x="237" y="157"/>
                  </a:cubicBezTo>
                  <a:cubicBezTo>
                    <a:pt x="236" y="157"/>
                    <a:pt x="236" y="157"/>
                    <a:pt x="236" y="157"/>
                  </a:cubicBezTo>
                  <a:cubicBezTo>
                    <a:pt x="234" y="156"/>
                    <a:pt x="236" y="151"/>
                    <a:pt x="234" y="151"/>
                  </a:cubicBezTo>
                  <a:cubicBezTo>
                    <a:pt x="233" y="151"/>
                    <a:pt x="230" y="153"/>
                    <a:pt x="232" y="156"/>
                  </a:cubicBezTo>
                  <a:cubicBezTo>
                    <a:pt x="233" y="158"/>
                    <a:pt x="233" y="158"/>
                    <a:pt x="233" y="161"/>
                  </a:cubicBezTo>
                  <a:cubicBezTo>
                    <a:pt x="233" y="162"/>
                    <a:pt x="232" y="163"/>
                    <a:pt x="232" y="163"/>
                  </a:cubicBezTo>
                  <a:cubicBezTo>
                    <a:pt x="231" y="163"/>
                    <a:pt x="231" y="162"/>
                    <a:pt x="231" y="162"/>
                  </a:cubicBezTo>
                  <a:cubicBezTo>
                    <a:pt x="229" y="159"/>
                    <a:pt x="229" y="151"/>
                    <a:pt x="229" y="151"/>
                  </a:cubicBezTo>
                  <a:cubicBezTo>
                    <a:pt x="228" y="151"/>
                    <a:pt x="227" y="151"/>
                    <a:pt x="226" y="152"/>
                  </a:cubicBezTo>
                  <a:cubicBezTo>
                    <a:pt x="226" y="153"/>
                    <a:pt x="227" y="156"/>
                    <a:pt x="226" y="157"/>
                  </a:cubicBezTo>
                  <a:cubicBezTo>
                    <a:pt x="226" y="157"/>
                    <a:pt x="226" y="157"/>
                    <a:pt x="226" y="157"/>
                  </a:cubicBezTo>
                  <a:cubicBezTo>
                    <a:pt x="225" y="157"/>
                    <a:pt x="225" y="153"/>
                    <a:pt x="224" y="153"/>
                  </a:cubicBezTo>
                  <a:cubicBezTo>
                    <a:pt x="224" y="153"/>
                    <a:pt x="224" y="153"/>
                    <a:pt x="224" y="153"/>
                  </a:cubicBezTo>
                  <a:cubicBezTo>
                    <a:pt x="223" y="155"/>
                    <a:pt x="223" y="158"/>
                    <a:pt x="223" y="161"/>
                  </a:cubicBezTo>
                  <a:cubicBezTo>
                    <a:pt x="223" y="158"/>
                    <a:pt x="223" y="156"/>
                    <a:pt x="222" y="154"/>
                  </a:cubicBezTo>
                  <a:cubicBezTo>
                    <a:pt x="221" y="152"/>
                    <a:pt x="220" y="150"/>
                    <a:pt x="219" y="150"/>
                  </a:cubicBezTo>
                  <a:cubicBezTo>
                    <a:pt x="218" y="150"/>
                    <a:pt x="218" y="150"/>
                    <a:pt x="218" y="151"/>
                  </a:cubicBezTo>
                  <a:cubicBezTo>
                    <a:pt x="218" y="151"/>
                    <a:pt x="219" y="153"/>
                    <a:pt x="219" y="155"/>
                  </a:cubicBezTo>
                  <a:cubicBezTo>
                    <a:pt x="218" y="155"/>
                    <a:pt x="218" y="156"/>
                    <a:pt x="217" y="156"/>
                  </a:cubicBezTo>
                  <a:cubicBezTo>
                    <a:pt x="217" y="156"/>
                    <a:pt x="216" y="155"/>
                    <a:pt x="216" y="155"/>
                  </a:cubicBezTo>
                  <a:cubicBezTo>
                    <a:pt x="215" y="155"/>
                    <a:pt x="214" y="153"/>
                    <a:pt x="214" y="153"/>
                  </a:cubicBezTo>
                  <a:cubicBezTo>
                    <a:pt x="214" y="153"/>
                    <a:pt x="214" y="153"/>
                    <a:pt x="214" y="153"/>
                  </a:cubicBezTo>
                  <a:cubicBezTo>
                    <a:pt x="213" y="153"/>
                    <a:pt x="213" y="157"/>
                    <a:pt x="213" y="157"/>
                  </a:cubicBezTo>
                  <a:cubicBezTo>
                    <a:pt x="213" y="157"/>
                    <a:pt x="213" y="157"/>
                    <a:pt x="212" y="157"/>
                  </a:cubicBezTo>
                  <a:cubicBezTo>
                    <a:pt x="212" y="156"/>
                    <a:pt x="211" y="152"/>
                    <a:pt x="210" y="152"/>
                  </a:cubicBezTo>
                  <a:cubicBezTo>
                    <a:pt x="210" y="152"/>
                    <a:pt x="210" y="153"/>
                    <a:pt x="210" y="153"/>
                  </a:cubicBezTo>
                  <a:cubicBezTo>
                    <a:pt x="209" y="155"/>
                    <a:pt x="210" y="159"/>
                    <a:pt x="208" y="160"/>
                  </a:cubicBezTo>
                  <a:lnTo>
                    <a:pt x="208" y="158"/>
                  </a:lnTo>
                  <a:cubicBezTo>
                    <a:pt x="208" y="156"/>
                    <a:pt x="208" y="156"/>
                    <a:pt x="208" y="155"/>
                  </a:cubicBezTo>
                  <a:cubicBezTo>
                    <a:pt x="208" y="155"/>
                    <a:pt x="208" y="155"/>
                    <a:pt x="208" y="155"/>
                  </a:cubicBezTo>
                  <a:cubicBezTo>
                    <a:pt x="208" y="155"/>
                    <a:pt x="205" y="158"/>
                    <a:pt x="205" y="158"/>
                  </a:cubicBezTo>
                  <a:cubicBezTo>
                    <a:pt x="205" y="158"/>
                    <a:pt x="204" y="156"/>
                    <a:pt x="203" y="156"/>
                  </a:cubicBezTo>
                  <a:cubicBezTo>
                    <a:pt x="203" y="156"/>
                    <a:pt x="203" y="157"/>
                    <a:pt x="203" y="157"/>
                  </a:cubicBezTo>
                  <a:cubicBezTo>
                    <a:pt x="202" y="158"/>
                    <a:pt x="203" y="158"/>
                    <a:pt x="201" y="158"/>
                  </a:cubicBezTo>
                  <a:cubicBezTo>
                    <a:pt x="200" y="158"/>
                    <a:pt x="200" y="158"/>
                    <a:pt x="199" y="158"/>
                  </a:cubicBezTo>
                  <a:cubicBezTo>
                    <a:pt x="199" y="157"/>
                    <a:pt x="199" y="157"/>
                    <a:pt x="199" y="157"/>
                  </a:cubicBezTo>
                  <a:cubicBezTo>
                    <a:pt x="198" y="157"/>
                    <a:pt x="197" y="160"/>
                    <a:pt x="196" y="161"/>
                  </a:cubicBezTo>
                  <a:cubicBezTo>
                    <a:pt x="195" y="161"/>
                    <a:pt x="194" y="156"/>
                    <a:pt x="192" y="156"/>
                  </a:cubicBezTo>
                  <a:cubicBezTo>
                    <a:pt x="192" y="157"/>
                    <a:pt x="192" y="160"/>
                    <a:pt x="191" y="161"/>
                  </a:cubicBezTo>
                  <a:cubicBezTo>
                    <a:pt x="191" y="161"/>
                    <a:pt x="191" y="161"/>
                    <a:pt x="191" y="161"/>
                  </a:cubicBezTo>
                  <a:cubicBezTo>
                    <a:pt x="190" y="161"/>
                    <a:pt x="189" y="155"/>
                    <a:pt x="189" y="153"/>
                  </a:cubicBezTo>
                  <a:cubicBezTo>
                    <a:pt x="188" y="155"/>
                    <a:pt x="188" y="157"/>
                    <a:pt x="188" y="159"/>
                  </a:cubicBezTo>
                  <a:cubicBezTo>
                    <a:pt x="188" y="161"/>
                    <a:pt x="187" y="162"/>
                    <a:pt x="187" y="162"/>
                  </a:cubicBezTo>
                  <a:cubicBezTo>
                    <a:pt x="187" y="162"/>
                    <a:pt x="186" y="159"/>
                    <a:pt x="186" y="157"/>
                  </a:cubicBezTo>
                  <a:cubicBezTo>
                    <a:pt x="186" y="162"/>
                    <a:pt x="183" y="158"/>
                    <a:pt x="183" y="162"/>
                  </a:cubicBezTo>
                  <a:cubicBezTo>
                    <a:pt x="182" y="160"/>
                    <a:pt x="181" y="158"/>
                    <a:pt x="180" y="158"/>
                  </a:cubicBezTo>
                  <a:cubicBezTo>
                    <a:pt x="180" y="160"/>
                    <a:pt x="180" y="160"/>
                    <a:pt x="180" y="160"/>
                  </a:cubicBezTo>
                  <a:cubicBezTo>
                    <a:pt x="180" y="160"/>
                    <a:pt x="180" y="160"/>
                    <a:pt x="179" y="160"/>
                  </a:cubicBezTo>
                  <a:cubicBezTo>
                    <a:pt x="178" y="161"/>
                    <a:pt x="178" y="165"/>
                    <a:pt x="177" y="165"/>
                  </a:cubicBezTo>
                  <a:cubicBezTo>
                    <a:pt x="176" y="165"/>
                    <a:pt x="174" y="158"/>
                    <a:pt x="173" y="158"/>
                  </a:cubicBezTo>
                  <a:cubicBezTo>
                    <a:pt x="173" y="158"/>
                    <a:pt x="172" y="159"/>
                    <a:pt x="172" y="159"/>
                  </a:cubicBezTo>
                  <a:cubicBezTo>
                    <a:pt x="172" y="160"/>
                    <a:pt x="174" y="167"/>
                    <a:pt x="174" y="167"/>
                  </a:cubicBezTo>
                  <a:cubicBezTo>
                    <a:pt x="174" y="167"/>
                    <a:pt x="173" y="167"/>
                    <a:pt x="173" y="166"/>
                  </a:cubicBezTo>
                  <a:cubicBezTo>
                    <a:pt x="172" y="165"/>
                    <a:pt x="172" y="164"/>
                    <a:pt x="171" y="164"/>
                  </a:cubicBezTo>
                  <a:cubicBezTo>
                    <a:pt x="171" y="164"/>
                    <a:pt x="171" y="164"/>
                    <a:pt x="171" y="165"/>
                  </a:cubicBezTo>
                  <a:cubicBezTo>
                    <a:pt x="171" y="165"/>
                    <a:pt x="171" y="167"/>
                    <a:pt x="171" y="168"/>
                  </a:cubicBezTo>
                  <a:cubicBezTo>
                    <a:pt x="170" y="166"/>
                    <a:pt x="171" y="162"/>
                    <a:pt x="170" y="160"/>
                  </a:cubicBezTo>
                  <a:cubicBezTo>
                    <a:pt x="170" y="160"/>
                    <a:pt x="169" y="162"/>
                    <a:pt x="169" y="162"/>
                  </a:cubicBezTo>
                  <a:cubicBezTo>
                    <a:pt x="169" y="164"/>
                    <a:pt x="169" y="164"/>
                    <a:pt x="168" y="164"/>
                  </a:cubicBezTo>
                  <a:cubicBezTo>
                    <a:pt x="168" y="164"/>
                    <a:pt x="168" y="162"/>
                    <a:pt x="168" y="160"/>
                  </a:cubicBezTo>
                  <a:cubicBezTo>
                    <a:pt x="168" y="161"/>
                    <a:pt x="168" y="162"/>
                    <a:pt x="168" y="162"/>
                  </a:cubicBezTo>
                  <a:cubicBezTo>
                    <a:pt x="167" y="162"/>
                    <a:pt x="167" y="161"/>
                    <a:pt x="166" y="161"/>
                  </a:cubicBezTo>
                  <a:cubicBezTo>
                    <a:pt x="166" y="162"/>
                    <a:pt x="166" y="163"/>
                    <a:pt x="166" y="164"/>
                  </a:cubicBezTo>
                  <a:cubicBezTo>
                    <a:pt x="166" y="164"/>
                    <a:pt x="165" y="164"/>
                    <a:pt x="165" y="164"/>
                  </a:cubicBezTo>
                  <a:cubicBezTo>
                    <a:pt x="164" y="164"/>
                    <a:pt x="164" y="164"/>
                    <a:pt x="164" y="162"/>
                  </a:cubicBezTo>
                  <a:cubicBezTo>
                    <a:pt x="164" y="160"/>
                    <a:pt x="163" y="159"/>
                    <a:pt x="162" y="159"/>
                  </a:cubicBezTo>
                  <a:cubicBezTo>
                    <a:pt x="162" y="159"/>
                    <a:pt x="161" y="160"/>
                    <a:pt x="161" y="162"/>
                  </a:cubicBezTo>
                  <a:cubicBezTo>
                    <a:pt x="161" y="162"/>
                    <a:pt x="160" y="162"/>
                    <a:pt x="159" y="162"/>
                  </a:cubicBezTo>
                  <a:cubicBezTo>
                    <a:pt x="159" y="162"/>
                    <a:pt x="158" y="162"/>
                    <a:pt x="158" y="164"/>
                  </a:cubicBezTo>
                  <a:cubicBezTo>
                    <a:pt x="157" y="163"/>
                    <a:pt x="155" y="159"/>
                    <a:pt x="153" y="159"/>
                  </a:cubicBezTo>
                  <a:cubicBezTo>
                    <a:pt x="152" y="159"/>
                    <a:pt x="152" y="160"/>
                    <a:pt x="151" y="162"/>
                  </a:cubicBezTo>
                  <a:cubicBezTo>
                    <a:pt x="151" y="158"/>
                    <a:pt x="151" y="157"/>
                    <a:pt x="151" y="157"/>
                  </a:cubicBezTo>
                  <a:cubicBezTo>
                    <a:pt x="150" y="157"/>
                    <a:pt x="149" y="165"/>
                    <a:pt x="148" y="165"/>
                  </a:cubicBezTo>
                  <a:cubicBezTo>
                    <a:pt x="148" y="165"/>
                    <a:pt x="148" y="165"/>
                    <a:pt x="148" y="165"/>
                  </a:cubicBezTo>
                  <a:cubicBezTo>
                    <a:pt x="147" y="163"/>
                    <a:pt x="147" y="160"/>
                    <a:pt x="145" y="160"/>
                  </a:cubicBezTo>
                  <a:cubicBezTo>
                    <a:pt x="145" y="160"/>
                    <a:pt x="145" y="160"/>
                    <a:pt x="144" y="161"/>
                  </a:cubicBezTo>
                  <a:cubicBezTo>
                    <a:pt x="144" y="162"/>
                    <a:pt x="143" y="169"/>
                    <a:pt x="143" y="170"/>
                  </a:cubicBezTo>
                  <a:cubicBezTo>
                    <a:pt x="142" y="167"/>
                    <a:pt x="142" y="164"/>
                    <a:pt x="141" y="164"/>
                  </a:cubicBezTo>
                  <a:cubicBezTo>
                    <a:pt x="141" y="164"/>
                    <a:pt x="141" y="164"/>
                    <a:pt x="141" y="165"/>
                  </a:cubicBezTo>
                  <a:cubicBezTo>
                    <a:pt x="139" y="165"/>
                    <a:pt x="141" y="169"/>
                    <a:pt x="139" y="169"/>
                  </a:cubicBezTo>
                  <a:cubicBezTo>
                    <a:pt x="139" y="167"/>
                    <a:pt x="139" y="162"/>
                    <a:pt x="138" y="161"/>
                  </a:cubicBezTo>
                  <a:cubicBezTo>
                    <a:pt x="138" y="160"/>
                    <a:pt x="138" y="160"/>
                    <a:pt x="138" y="160"/>
                  </a:cubicBezTo>
                  <a:cubicBezTo>
                    <a:pt x="137" y="160"/>
                    <a:pt x="137" y="161"/>
                    <a:pt x="137" y="163"/>
                  </a:cubicBezTo>
                  <a:cubicBezTo>
                    <a:pt x="137" y="165"/>
                    <a:pt x="134" y="165"/>
                    <a:pt x="134" y="165"/>
                  </a:cubicBezTo>
                  <a:cubicBezTo>
                    <a:pt x="134" y="165"/>
                    <a:pt x="133" y="165"/>
                    <a:pt x="132" y="165"/>
                  </a:cubicBezTo>
                  <a:cubicBezTo>
                    <a:pt x="131" y="165"/>
                    <a:pt x="130" y="164"/>
                    <a:pt x="130" y="163"/>
                  </a:cubicBezTo>
                  <a:cubicBezTo>
                    <a:pt x="130" y="160"/>
                    <a:pt x="129" y="159"/>
                    <a:pt x="128" y="159"/>
                  </a:cubicBezTo>
                  <a:cubicBezTo>
                    <a:pt x="128" y="159"/>
                    <a:pt x="127" y="159"/>
                    <a:pt x="127" y="160"/>
                  </a:cubicBezTo>
                  <a:cubicBezTo>
                    <a:pt x="126" y="161"/>
                    <a:pt x="126" y="164"/>
                    <a:pt x="125" y="164"/>
                  </a:cubicBezTo>
                  <a:cubicBezTo>
                    <a:pt x="125" y="164"/>
                    <a:pt x="125" y="164"/>
                    <a:pt x="124" y="164"/>
                  </a:cubicBezTo>
                  <a:cubicBezTo>
                    <a:pt x="124" y="164"/>
                    <a:pt x="123" y="163"/>
                    <a:pt x="123" y="163"/>
                  </a:cubicBezTo>
                  <a:cubicBezTo>
                    <a:pt x="123" y="163"/>
                    <a:pt x="120" y="161"/>
                    <a:pt x="119" y="161"/>
                  </a:cubicBezTo>
                  <a:cubicBezTo>
                    <a:pt x="119" y="161"/>
                    <a:pt x="119" y="161"/>
                    <a:pt x="119" y="161"/>
                  </a:cubicBezTo>
                  <a:cubicBezTo>
                    <a:pt x="119" y="164"/>
                    <a:pt x="119" y="164"/>
                    <a:pt x="118" y="164"/>
                  </a:cubicBezTo>
                  <a:cubicBezTo>
                    <a:pt x="117" y="164"/>
                    <a:pt x="116" y="163"/>
                    <a:pt x="116" y="163"/>
                  </a:cubicBezTo>
                  <a:lnTo>
                    <a:pt x="113" y="163"/>
                  </a:lnTo>
                  <a:cubicBezTo>
                    <a:pt x="112" y="163"/>
                    <a:pt x="112" y="164"/>
                    <a:pt x="112" y="165"/>
                  </a:cubicBezTo>
                  <a:cubicBezTo>
                    <a:pt x="112" y="165"/>
                    <a:pt x="112" y="165"/>
                    <a:pt x="112" y="165"/>
                  </a:cubicBezTo>
                  <a:cubicBezTo>
                    <a:pt x="112" y="165"/>
                    <a:pt x="111" y="164"/>
                    <a:pt x="110" y="164"/>
                  </a:cubicBezTo>
                  <a:cubicBezTo>
                    <a:pt x="110" y="164"/>
                    <a:pt x="109" y="164"/>
                    <a:pt x="109" y="165"/>
                  </a:cubicBezTo>
                  <a:cubicBezTo>
                    <a:pt x="109" y="165"/>
                    <a:pt x="107" y="166"/>
                    <a:pt x="107" y="166"/>
                  </a:cubicBezTo>
                  <a:cubicBezTo>
                    <a:pt x="106" y="166"/>
                    <a:pt x="106" y="165"/>
                    <a:pt x="106" y="165"/>
                  </a:cubicBezTo>
                  <a:cubicBezTo>
                    <a:pt x="106" y="161"/>
                    <a:pt x="105" y="161"/>
                    <a:pt x="103" y="161"/>
                  </a:cubicBezTo>
                  <a:cubicBezTo>
                    <a:pt x="102" y="162"/>
                    <a:pt x="103" y="165"/>
                    <a:pt x="102" y="165"/>
                  </a:cubicBezTo>
                  <a:cubicBezTo>
                    <a:pt x="102" y="163"/>
                    <a:pt x="102" y="161"/>
                    <a:pt x="102" y="161"/>
                  </a:cubicBezTo>
                  <a:lnTo>
                    <a:pt x="102" y="161"/>
                  </a:lnTo>
                  <a:cubicBezTo>
                    <a:pt x="100" y="161"/>
                    <a:pt x="102" y="171"/>
                    <a:pt x="103" y="172"/>
                  </a:cubicBezTo>
                  <a:cubicBezTo>
                    <a:pt x="104" y="172"/>
                    <a:pt x="104" y="172"/>
                    <a:pt x="104" y="172"/>
                  </a:cubicBezTo>
                  <a:lnTo>
                    <a:pt x="104" y="172"/>
                  </a:lnTo>
                  <a:cubicBezTo>
                    <a:pt x="105" y="172"/>
                    <a:pt x="106" y="172"/>
                    <a:pt x="105" y="174"/>
                  </a:cubicBezTo>
                  <a:cubicBezTo>
                    <a:pt x="105" y="174"/>
                    <a:pt x="106" y="174"/>
                    <a:pt x="106" y="174"/>
                  </a:cubicBezTo>
                  <a:cubicBezTo>
                    <a:pt x="107" y="174"/>
                    <a:pt x="107" y="174"/>
                    <a:pt x="108" y="175"/>
                  </a:cubicBezTo>
                  <a:lnTo>
                    <a:pt x="108" y="175"/>
                  </a:lnTo>
                  <a:cubicBezTo>
                    <a:pt x="108" y="173"/>
                    <a:pt x="108" y="170"/>
                    <a:pt x="109" y="169"/>
                  </a:cubicBezTo>
                  <a:cubicBezTo>
                    <a:pt x="109" y="169"/>
                    <a:pt x="110" y="174"/>
                    <a:pt x="111" y="174"/>
                  </a:cubicBezTo>
                  <a:cubicBezTo>
                    <a:pt x="112" y="174"/>
                    <a:pt x="112" y="174"/>
                    <a:pt x="112" y="173"/>
                  </a:cubicBezTo>
                  <a:cubicBezTo>
                    <a:pt x="112" y="173"/>
                    <a:pt x="112" y="171"/>
                    <a:pt x="112" y="171"/>
                  </a:cubicBezTo>
                  <a:cubicBezTo>
                    <a:pt x="112" y="168"/>
                    <a:pt x="113" y="168"/>
                    <a:pt x="114" y="168"/>
                  </a:cubicBezTo>
                  <a:cubicBezTo>
                    <a:pt x="115" y="168"/>
                    <a:pt x="116" y="170"/>
                    <a:pt x="116" y="172"/>
                  </a:cubicBezTo>
                  <a:cubicBezTo>
                    <a:pt x="115" y="175"/>
                    <a:pt x="112" y="175"/>
                    <a:pt x="112" y="179"/>
                  </a:cubicBezTo>
                  <a:cubicBezTo>
                    <a:pt x="112" y="180"/>
                    <a:pt x="113" y="181"/>
                    <a:pt x="114" y="181"/>
                  </a:cubicBezTo>
                  <a:cubicBezTo>
                    <a:pt x="114" y="181"/>
                    <a:pt x="115" y="180"/>
                    <a:pt x="115" y="179"/>
                  </a:cubicBezTo>
                  <a:cubicBezTo>
                    <a:pt x="115" y="177"/>
                    <a:pt x="116" y="176"/>
                    <a:pt x="117" y="176"/>
                  </a:cubicBezTo>
                  <a:cubicBezTo>
                    <a:pt x="118" y="176"/>
                    <a:pt x="120" y="178"/>
                    <a:pt x="120" y="180"/>
                  </a:cubicBezTo>
                  <a:cubicBezTo>
                    <a:pt x="120" y="179"/>
                    <a:pt x="120" y="175"/>
                    <a:pt x="121" y="175"/>
                  </a:cubicBezTo>
                  <a:cubicBezTo>
                    <a:pt x="121" y="175"/>
                    <a:pt x="123" y="175"/>
                    <a:pt x="123" y="172"/>
                  </a:cubicBezTo>
                  <a:cubicBezTo>
                    <a:pt x="123" y="178"/>
                    <a:pt x="130" y="178"/>
                    <a:pt x="130" y="178"/>
                  </a:cubicBezTo>
                  <a:cubicBezTo>
                    <a:pt x="134" y="177"/>
                    <a:pt x="135" y="174"/>
                    <a:pt x="137" y="169"/>
                  </a:cubicBezTo>
                  <a:lnTo>
                    <a:pt x="137" y="169"/>
                  </a:lnTo>
                  <a:cubicBezTo>
                    <a:pt x="137" y="170"/>
                    <a:pt x="135" y="174"/>
                    <a:pt x="136" y="176"/>
                  </a:cubicBezTo>
                  <a:lnTo>
                    <a:pt x="137" y="175"/>
                  </a:lnTo>
                  <a:cubicBezTo>
                    <a:pt x="137" y="175"/>
                    <a:pt x="137" y="175"/>
                    <a:pt x="137" y="177"/>
                  </a:cubicBezTo>
                  <a:cubicBezTo>
                    <a:pt x="138" y="178"/>
                    <a:pt x="138" y="179"/>
                    <a:pt x="139" y="179"/>
                  </a:cubicBezTo>
                  <a:cubicBezTo>
                    <a:pt x="139" y="179"/>
                    <a:pt x="139" y="178"/>
                    <a:pt x="139" y="177"/>
                  </a:cubicBezTo>
                  <a:cubicBezTo>
                    <a:pt x="139" y="174"/>
                    <a:pt x="138" y="173"/>
                    <a:pt x="140" y="173"/>
                  </a:cubicBezTo>
                  <a:cubicBezTo>
                    <a:pt x="140" y="173"/>
                    <a:pt x="140" y="173"/>
                    <a:pt x="141" y="173"/>
                  </a:cubicBezTo>
                  <a:cubicBezTo>
                    <a:pt x="141" y="173"/>
                    <a:pt x="141" y="173"/>
                    <a:pt x="142" y="173"/>
                  </a:cubicBezTo>
                  <a:cubicBezTo>
                    <a:pt x="142" y="173"/>
                    <a:pt x="142" y="175"/>
                    <a:pt x="143" y="175"/>
                  </a:cubicBezTo>
                  <a:lnTo>
                    <a:pt x="145" y="175"/>
                  </a:lnTo>
                  <a:cubicBezTo>
                    <a:pt x="147" y="175"/>
                    <a:pt x="146" y="167"/>
                    <a:pt x="145" y="167"/>
                  </a:cubicBezTo>
                  <a:lnTo>
                    <a:pt x="145" y="167"/>
                  </a:lnTo>
                  <a:cubicBezTo>
                    <a:pt x="146" y="167"/>
                    <a:pt x="149" y="174"/>
                    <a:pt x="150" y="175"/>
                  </a:cubicBezTo>
                  <a:cubicBezTo>
                    <a:pt x="150" y="176"/>
                    <a:pt x="150" y="176"/>
                    <a:pt x="151" y="176"/>
                  </a:cubicBezTo>
                  <a:cubicBezTo>
                    <a:pt x="151" y="176"/>
                    <a:pt x="151" y="176"/>
                    <a:pt x="150" y="174"/>
                  </a:cubicBezTo>
                  <a:cubicBezTo>
                    <a:pt x="150" y="173"/>
                    <a:pt x="149" y="169"/>
                    <a:pt x="150" y="169"/>
                  </a:cubicBezTo>
                  <a:lnTo>
                    <a:pt x="150" y="169"/>
                  </a:lnTo>
                  <a:cubicBezTo>
                    <a:pt x="150" y="169"/>
                    <a:pt x="150" y="170"/>
                    <a:pt x="150" y="170"/>
                  </a:cubicBezTo>
                  <a:cubicBezTo>
                    <a:pt x="151" y="171"/>
                    <a:pt x="152" y="172"/>
                    <a:pt x="153" y="174"/>
                  </a:cubicBezTo>
                  <a:cubicBezTo>
                    <a:pt x="153" y="174"/>
                    <a:pt x="154" y="176"/>
                    <a:pt x="154" y="176"/>
                  </a:cubicBezTo>
                  <a:cubicBezTo>
                    <a:pt x="154" y="176"/>
                    <a:pt x="153" y="171"/>
                    <a:pt x="153" y="170"/>
                  </a:cubicBezTo>
                  <a:cubicBezTo>
                    <a:pt x="153" y="170"/>
                    <a:pt x="153" y="170"/>
                    <a:pt x="153" y="170"/>
                  </a:cubicBezTo>
                  <a:cubicBezTo>
                    <a:pt x="154" y="170"/>
                    <a:pt x="156" y="175"/>
                    <a:pt x="156" y="175"/>
                  </a:cubicBezTo>
                  <a:cubicBezTo>
                    <a:pt x="156" y="177"/>
                    <a:pt x="157" y="177"/>
                    <a:pt x="157" y="177"/>
                  </a:cubicBezTo>
                  <a:cubicBezTo>
                    <a:pt x="158" y="177"/>
                    <a:pt x="155" y="170"/>
                    <a:pt x="155" y="169"/>
                  </a:cubicBezTo>
                  <a:cubicBezTo>
                    <a:pt x="155" y="169"/>
                    <a:pt x="155" y="169"/>
                    <a:pt x="155" y="169"/>
                  </a:cubicBezTo>
                  <a:cubicBezTo>
                    <a:pt x="156" y="169"/>
                    <a:pt x="157" y="173"/>
                    <a:pt x="158" y="173"/>
                  </a:cubicBezTo>
                  <a:cubicBezTo>
                    <a:pt x="158" y="173"/>
                    <a:pt x="158" y="172"/>
                    <a:pt x="158" y="172"/>
                  </a:cubicBezTo>
                  <a:cubicBezTo>
                    <a:pt x="158" y="173"/>
                    <a:pt x="160" y="174"/>
                    <a:pt x="162" y="174"/>
                  </a:cubicBezTo>
                  <a:cubicBezTo>
                    <a:pt x="163" y="174"/>
                    <a:pt x="165" y="173"/>
                    <a:pt x="166" y="173"/>
                  </a:cubicBezTo>
                  <a:cubicBezTo>
                    <a:pt x="167" y="173"/>
                    <a:pt x="168" y="172"/>
                    <a:pt x="170" y="171"/>
                  </a:cubicBezTo>
                  <a:cubicBezTo>
                    <a:pt x="170" y="171"/>
                    <a:pt x="171" y="173"/>
                    <a:pt x="171" y="173"/>
                  </a:cubicBezTo>
                  <a:cubicBezTo>
                    <a:pt x="171" y="173"/>
                    <a:pt x="171" y="173"/>
                    <a:pt x="171" y="172"/>
                  </a:cubicBezTo>
                  <a:cubicBezTo>
                    <a:pt x="172" y="172"/>
                    <a:pt x="172" y="168"/>
                    <a:pt x="173" y="168"/>
                  </a:cubicBezTo>
                  <a:lnTo>
                    <a:pt x="173" y="168"/>
                  </a:lnTo>
                  <a:cubicBezTo>
                    <a:pt x="173" y="168"/>
                    <a:pt x="173" y="176"/>
                    <a:pt x="173" y="176"/>
                  </a:cubicBezTo>
                  <a:cubicBezTo>
                    <a:pt x="174" y="176"/>
                    <a:pt x="174" y="176"/>
                    <a:pt x="174" y="175"/>
                  </a:cubicBezTo>
                  <a:cubicBezTo>
                    <a:pt x="174" y="173"/>
                    <a:pt x="176" y="173"/>
                    <a:pt x="176" y="171"/>
                  </a:cubicBezTo>
                  <a:cubicBezTo>
                    <a:pt x="175" y="169"/>
                    <a:pt x="176" y="169"/>
                    <a:pt x="176" y="169"/>
                  </a:cubicBezTo>
                  <a:cubicBezTo>
                    <a:pt x="176" y="169"/>
                    <a:pt x="176" y="169"/>
                    <a:pt x="177" y="169"/>
                  </a:cubicBezTo>
                  <a:cubicBezTo>
                    <a:pt x="177" y="169"/>
                    <a:pt x="177" y="169"/>
                    <a:pt x="177" y="169"/>
                  </a:cubicBezTo>
                  <a:lnTo>
                    <a:pt x="177" y="169"/>
                  </a:lnTo>
                  <a:cubicBezTo>
                    <a:pt x="178" y="172"/>
                    <a:pt x="178" y="174"/>
                    <a:pt x="179" y="174"/>
                  </a:cubicBezTo>
                  <a:cubicBezTo>
                    <a:pt x="179" y="174"/>
                    <a:pt x="179" y="174"/>
                    <a:pt x="179" y="174"/>
                  </a:cubicBezTo>
                  <a:cubicBezTo>
                    <a:pt x="180" y="174"/>
                    <a:pt x="180" y="167"/>
                    <a:pt x="181" y="165"/>
                  </a:cubicBezTo>
                  <a:cubicBezTo>
                    <a:pt x="181" y="165"/>
                    <a:pt x="182" y="165"/>
                    <a:pt x="182" y="165"/>
                  </a:cubicBezTo>
                  <a:cubicBezTo>
                    <a:pt x="183" y="165"/>
                    <a:pt x="185" y="174"/>
                    <a:pt x="185" y="177"/>
                  </a:cubicBezTo>
                  <a:cubicBezTo>
                    <a:pt x="185" y="173"/>
                    <a:pt x="186" y="170"/>
                    <a:pt x="187" y="166"/>
                  </a:cubicBezTo>
                  <a:cubicBezTo>
                    <a:pt x="188" y="169"/>
                    <a:pt x="188" y="171"/>
                    <a:pt x="190" y="172"/>
                  </a:cubicBezTo>
                  <a:cubicBezTo>
                    <a:pt x="189" y="170"/>
                    <a:pt x="191" y="171"/>
                    <a:pt x="192" y="170"/>
                  </a:cubicBezTo>
                  <a:cubicBezTo>
                    <a:pt x="192" y="170"/>
                    <a:pt x="193" y="166"/>
                    <a:pt x="193" y="165"/>
                  </a:cubicBezTo>
                  <a:lnTo>
                    <a:pt x="193" y="165"/>
                  </a:lnTo>
                  <a:cubicBezTo>
                    <a:pt x="194" y="167"/>
                    <a:pt x="194" y="171"/>
                    <a:pt x="195" y="171"/>
                  </a:cubicBezTo>
                  <a:cubicBezTo>
                    <a:pt x="195" y="171"/>
                    <a:pt x="195" y="171"/>
                    <a:pt x="196" y="171"/>
                  </a:cubicBezTo>
                  <a:cubicBezTo>
                    <a:pt x="196" y="170"/>
                    <a:pt x="196" y="169"/>
                    <a:pt x="197" y="169"/>
                  </a:cubicBezTo>
                  <a:cubicBezTo>
                    <a:pt x="197" y="169"/>
                    <a:pt x="198" y="171"/>
                    <a:pt x="199" y="173"/>
                  </a:cubicBezTo>
                  <a:cubicBezTo>
                    <a:pt x="199" y="173"/>
                    <a:pt x="199" y="172"/>
                    <a:pt x="199" y="171"/>
                  </a:cubicBezTo>
                  <a:cubicBezTo>
                    <a:pt x="199" y="168"/>
                    <a:pt x="201" y="170"/>
                    <a:pt x="201" y="168"/>
                  </a:cubicBezTo>
                  <a:cubicBezTo>
                    <a:pt x="202" y="167"/>
                    <a:pt x="201" y="165"/>
                    <a:pt x="201" y="164"/>
                  </a:cubicBezTo>
                  <a:cubicBezTo>
                    <a:pt x="202" y="163"/>
                    <a:pt x="202" y="163"/>
                    <a:pt x="202" y="163"/>
                  </a:cubicBezTo>
                  <a:cubicBezTo>
                    <a:pt x="203" y="163"/>
                    <a:pt x="203" y="163"/>
                    <a:pt x="203" y="162"/>
                  </a:cubicBezTo>
                  <a:cubicBezTo>
                    <a:pt x="203" y="165"/>
                    <a:pt x="203" y="165"/>
                    <a:pt x="204" y="165"/>
                  </a:cubicBezTo>
                  <a:lnTo>
                    <a:pt x="206" y="165"/>
                  </a:lnTo>
                  <a:cubicBezTo>
                    <a:pt x="206" y="165"/>
                    <a:pt x="207" y="168"/>
                    <a:pt x="206" y="169"/>
                  </a:cubicBezTo>
                  <a:cubicBezTo>
                    <a:pt x="206" y="170"/>
                    <a:pt x="205" y="169"/>
                    <a:pt x="205" y="171"/>
                  </a:cubicBezTo>
                  <a:cubicBezTo>
                    <a:pt x="208" y="171"/>
                    <a:pt x="208" y="166"/>
                    <a:pt x="209" y="164"/>
                  </a:cubicBezTo>
                  <a:cubicBezTo>
                    <a:pt x="209" y="163"/>
                    <a:pt x="210" y="163"/>
                    <a:pt x="210" y="163"/>
                  </a:cubicBezTo>
                  <a:cubicBezTo>
                    <a:pt x="210" y="163"/>
                    <a:pt x="210" y="167"/>
                    <a:pt x="210" y="167"/>
                  </a:cubicBezTo>
                  <a:cubicBezTo>
                    <a:pt x="210" y="167"/>
                    <a:pt x="210" y="167"/>
                    <a:pt x="210" y="167"/>
                  </a:cubicBezTo>
                  <a:cubicBezTo>
                    <a:pt x="210" y="167"/>
                    <a:pt x="211" y="165"/>
                    <a:pt x="211" y="165"/>
                  </a:cubicBezTo>
                  <a:cubicBezTo>
                    <a:pt x="211" y="165"/>
                    <a:pt x="211" y="164"/>
                    <a:pt x="212" y="164"/>
                  </a:cubicBezTo>
                  <a:cubicBezTo>
                    <a:pt x="212" y="164"/>
                    <a:pt x="212" y="165"/>
                    <a:pt x="212" y="165"/>
                  </a:cubicBezTo>
                  <a:cubicBezTo>
                    <a:pt x="213" y="167"/>
                    <a:pt x="214" y="167"/>
                    <a:pt x="215" y="167"/>
                  </a:cubicBezTo>
                  <a:cubicBezTo>
                    <a:pt x="216" y="167"/>
                    <a:pt x="216" y="166"/>
                    <a:pt x="215" y="164"/>
                  </a:cubicBezTo>
                  <a:cubicBezTo>
                    <a:pt x="216" y="164"/>
                    <a:pt x="216" y="163"/>
                    <a:pt x="216" y="162"/>
                  </a:cubicBezTo>
                  <a:cubicBezTo>
                    <a:pt x="216" y="162"/>
                    <a:pt x="217" y="167"/>
                    <a:pt x="217" y="168"/>
                  </a:cubicBezTo>
                  <a:cubicBezTo>
                    <a:pt x="217" y="168"/>
                    <a:pt x="217" y="168"/>
                    <a:pt x="217" y="168"/>
                  </a:cubicBezTo>
                  <a:cubicBezTo>
                    <a:pt x="217" y="168"/>
                    <a:pt x="218" y="168"/>
                    <a:pt x="218" y="168"/>
                  </a:cubicBezTo>
                  <a:cubicBezTo>
                    <a:pt x="219" y="165"/>
                    <a:pt x="218" y="158"/>
                    <a:pt x="220" y="158"/>
                  </a:cubicBezTo>
                  <a:cubicBezTo>
                    <a:pt x="220" y="160"/>
                    <a:pt x="221" y="163"/>
                    <a:pt x="222" y="165"/>
                  </a:cubicBezTo>
                  <a:cubicBezTo>
                    <a:pt x="222" y="166"/>
                    <a:pt x="223" y="167"/>
                    <a:pt x="223" y="167"/>
                  </a:cubicBezTo>
                  <a:cubicBezTo>
                    <a:pt x="223" y="167"/>
                    <a:pt x="224" y="165"/>
                    <a:pt x="224" y="163"/>
                  </a:cubicBezTo>
                  <a:cubicBezTo>
                    <a:pt x="224" y="165"/>
                    <a:pt x="225" y="168"/>
                    <a:pt x="226" y="168"/>
                  </a:cubicBezTo>
                  <a:cubicBezTo>
                    <a:pt x="226" y="167"/>
                    <a:pt x="225" y="161"/>
                    <a:pt x="226" y="161"/>
                  </a:cubicBezTo>
                  <a:lnTo>
                    <a:pt x="226" y="161"/>
                  </a:lnTo>
                  <a:cubicBezTo>
                    <a:pt x="226" y="161"/>
                    <a:pt x="226" y="161"/>
                    <a:pt x="226" y="162"/>
                  </a:cubicBezTo>
                  <a:cubicBezTo>
                    <a:pt x="227" y="164"/>
                    <a:pt x="228" y="167"/>
                    <a:pt x="229" y="167"/>
                  </a:cubicBezTo>
                  <a:cubicBezTo>
                    <a:pt x="230" y="167"/>
                    <a:pt x="230" y="165"/>
                    <a:pt x="230" y="165"/>
                  </a:cubicBezTo>
                  <a:cubicBezTo>
                    <a:pt x="231" y="165"/>
                    <a:pt x="231" y="165"/>
                    <a:pt x="231" y="165"/>
                  </a:cubicBezTo>
                  <a:cubicBezTo>
                    <a:pt x="231" y="167"/>
                    <a:pt x="232" y="167"/>
                    <a:pt x="233" y="167"/>
                  </a:cubicBezTo>
                  <a:cubicBezTo>
                    <a:pt x="235" y="167"/>
                    <a:pt x="236" y="167"/>
                    <a:pt x="236" y="166"/>
                  </a:cubicBezTo>
                  <a:cubicBezTo>
                    <a:pt x="237" y="165"/>
                    <a:pt x="235" y="162"/>
                    <a:pt x="235" y="161"/>
                  </a:cubicBezTo>
                  <a:cubicBezTo>
                    <a:pt x="235" y="161"/>
                    <a:pt x="235" y="161"/>
                    <a:pt x="235" y="161"/>
                  </a:cubicBezTo>
                  <a:cubicBezTo>
                    <a:pt x="236" y="161"/>
                    <a:pt x="238" y="166"/>
                    <a:pt x="239" y="167"/>
                  </a:cubicBezTo>
                  <a:cubicBezTo>
                    <a:pt x="239" y="168"/>
                    <a:pt x="239" y="168"/>
                    <a:pt x="240" y="168"/>
                  </a:cubicBezTo>
                  <a:cubicBezTo>
                    <a:pt x="240" y="168"/>
                    <a:pt x="241" y="168"/>
                    <a:pt x="241" y="168"/>
                  </a:cubicBezTo>
                  <a:cubicBezTo>
                    <a:pt x="243" y="168"/>
                    <a:pt x="244" y="167"/>
                    <a:pt x="246" y="165"/>
                  </a:cubicBezTo>
                  <a:cubicBezTo>
                    <a:pt x="246" y="165"/>
                    <a:pt x="248" y="161"/>
                    <a:pt x="248" y="161"/>
                  </a:cubicBezTo>
                  <a:lnTo>
                    <a:pt x="248" y="161"/>
                  </a:lnTo>
                  <a:cubicBezTo>
                    <a:pt x="249" y="162"/>
                    <a:pt x="248" y="169"/>
                    <a:pt x="248" y="169"/>
                  </a:cubicBezTo>
                  <a:cubicBezTo>
                    <a:pt x="248" y="169"/>
                    <a:pt x="248" y="169"/>
                    <a:pt x="248" y="169"/>
                  </a:cubicBezTo>
                  <a:cubicBezTo>
                    <a:pt x="249" y="168"/>
                    <a:pt x="252" y="163"/>
                    <a:pt x="252" y="161"/>
                  </a:cubicBezTo>
                  <a:lnTo>
                    <a:pt x="252" y="161"/>
                  </a:lnTo>
                  <a:cubicBezTo>
                    <a:pt x="253" y="164"/>
                    <a:pt x="254" y="165"/>
                    <a:pt x="255" y="165"/>
                  </a:cubicBezTo>
                  <a:cubicBezTo>
                    <a:pt x="256" y="165"/>
                    <a:pt x="257" y="165"/>
                    <a:pt x="257" y="164"/>
                  </a:cubicBezTo>
                  <a:cubicBezTo>
                    <a:pt x="258" y="163"/>
                    <a:pt x="258" y="161"/>
                    <a:pt x="259" y="160"/>
                  </a:cubicBezTo>
                  <a:cubicBezTo>
                    <a:pt x="259" y="160"/>
                    <a:pt x="259" y="159"/>
                    <a:pt x="260" y="159"/>
                  </a:cubicBezTo>
                  <a:cubicBezTo>
                    <a:pt x="261" y="159"/>
                    <a:pt x="263" y="162"/>
                    <a:pt x="264" y="164"/>
                  </a:cubicBezTo>
                  <a:cubicBezTo>
                    <a:pt x="265" y="164"/>
                    <a:pt x="265" y="163"/>
                    <a:pt x="265" y="162"/>
                  </a:cubicBezTo>
                  <a:cubicBezTo>
                    <a:pt x="265" y="162"/>
                    <a:pt x="265" y="162"/>
                    <a:pt x="265" y="162"/>
                  </a:cubicBezTo>
                  <a:cubicBezTo>
                    <a:pt x="266" y="162"/>
                    <a:pt x="266" y="162"/>
                    <a:pt x="267" y="161"/>
                  </a:cubicBezTo>
                  <a:cubicBezTo>
                    <a:pt x="267" y="161"/>
                    <a:pt x="268" y="159"/>
                    <a:pt x="269" y="158"/>
                  </a:cubicBezTo>
                  <a:cubicBezTo>
                    <a:pt x="270" y="158"/>
                    <a:pt x="271" y="159"/>
                    <a:pt x="273" y="159"/>
                  </a:cubicBezTo>
                  <a:cubicBezTo>
                    <a:pt x="273" y="159"/>
                    <a:pt x="273" y="160"/>
                    <a:pt x="274" y="160"/>
                  </a:cubicBezTo>
                  <a:cubicBezTo>
                    <a:pt x="274" y="160"/>
                    <a:pt x="274" y="159"/>
                    <a:pt x="274" y="158"/>
                  </a:cubicBezTo>
                  <a:cubicBezTo>
                    <a:pt x="274" y="157"/>
                    <a:pt x="276" y="157"/>
                    <a:pt x="277" y="157"/>
                  </a:cubicBezTo>
                  <a:cubicBezTo>
                    <a:pt x="278" y="157"/>
                    <a:pt x="278" y="157"/>
                    <a:pt x="279" y="157"/>
                  </a:cubicBezTo>
                  <a:cubicBezTo>
                    <a:pt x="280" y="157"/>
                    <a:pt x="282" y="152"/>
                    <a:pt x="282" y="152"/>
                  </a:cubicBezTo>
                  <a:cubicBezTo>
                    <a:pt x="282" y="153"/>
                    <a:pt x="282" y="156"/>
                    <a:pt x="282" y="156"/>
                  </a:cubicBezTo>
                  <a:lnTo>
                    <a:pt x="284" y="153"/>
                  </a:lnTo>
                  <a:cubicBezTo>
                    <a:pt x="284" y="153"/>
                    <a:pt x="284" y="149"/>
                    <a:pt x="284" y="149"/>
                  </a:cubicBezTo>
                  <a:cubicBezTo>
                    <a:pt x="284" y="149"/>
                    <a:pt x="285" y="152"/>
                    <a:pt x="286" y="152"/>
                  </a:cubicBezTo>
                  <a:cubicBezTo>
                    <a:pt x="286" y="153"/>
                    <a:pt x="286" y="153"/>
                    <a:pt x="287" y="153"/>
                  </a:cubicBezTo>
                  <a:cubicBezTo>
                    <a:pt x="287" y="153"/>
                    <a:pt x="288" y="152"/>
                    <a:pt x="288" y="152"/>
                  </a:cubicBezTo>
                  <a:cubicBezTo>
                    <a:pt x="288" y="152"/>
                    <a:pt x="289" y="151"/>
                    <a:pt x="289" y="151"/>
                  </a:cubicBezTo>
                  <a:cubicBezTo>
                    <a:pt x="290" y="151"/>
                    <a:pt x="290" y="151"/>
                    <a:pt x="291" y="152"/>
                  </a:cubicBezTo>
                  <a:lnTo>
                    <a:pt x="291" y="152"/>
                  </a:lnTo>
                  <a:cubicBezTo>
                    <a:pt x="291" y="151"/>
                    <a:pt x="291" y="150"/>
                    <a:pt x="290" y="149"/>
                  </a:cubicBezTo>
                  <a:lnTo>
                    <a:pt x="290" y="149"/>
                  </a:lnTo>
                  <a:cubicBezTo>
                    <a:pt x="292" y="151"/>
                    <a:pt x="293" y="151"/>
                    <a:pt x="294" y="151"/>
                  </a:cubicBezTo>
                  <a:cubicBezTo>
                    <a:pt x="295" y="151"/>
                    <a:pt x="295" y="151"/>
                    <a:pt x="296" y="150"/>
                  </a:cubicBezTo>
                  <a:cubicBezTo>
                    <a:pt x="296" y="150"/>
                    <a:pt x="295" y="149"/>
                    <a:pt x="296" y="149"/>
                  </a:cubicBezTo>
                  <a:cubicBezTo>
                    <a:pt x="296" y="149"/>
                    <a:pt x="297" y="149"/>
                    <a:pt x="297" y="149"/>
                  </a:cubicBezTo>
                  <a:cubicBezTo>
                    <a:pt x="298" y="149"/>
                    <a:pt x="299" y="150"/>
                    <a:pt x="300" y="150"/>
                  </a:cubicBezTo>
                  <a:cubicBezTo>
                    <a:pt x="300" y="150"/>
                    <a:pt x="301" y="149"/>
                    <a:pt x="302" y="149"/>
                  </a:cubicBezTo>
                  <a:cubicBezTo>
                    <a:pt x="303" y="149"/>
                    <a:pt x="304" y="149"/>
                    <a:pt x="304" y="151"/>
                  </a:cubicBezTo>
                  <a:cubicBezTo>
                    <a:pt x="306" y="151"/>
                    <a:pt x="303" y="147"/>
                    <a:pt x="304" y="145"/>
                  </a:cubicBezTo>
                  <a:cubicBezTo>
                    <a:pt x="304" y="145"/>
                    <a:pt x="304" y="145"/>
                    <a:pt x="305" y="145"/>
                  </a:cubicBezTo>
                  <a:cubicBezTo>
                    <a:pt x="305" y="145"/>
                    <a:pt x="306" y="147"/>
                    <a:pt x="307" y="148"/>
                  </a:cubicBezTo>
                  <a:cubicBezTo>
                    <a:pt x="307" y="148"/>
                    <a:pt x="308" y="149"/>
                    <a:pt x="308" y="149"/>
                  </a:cubicBezTo>
                  <a:cubicBezTo>
                    <a:pt x="308" y="149"/>
                    <a:pt x="308" y="149"/>
                    <a:pt x="308" y="149"/>
                  </a:cubicBezTo>
                  <a:cubicBezTo>
                    <a:pt x="309" y="149"/>
                    <a:pt x="311" y="145"/>
                    <a:pt x="312" y="145"/>
                  </a:cubicBezTo>
                  <a:cubicBezTo>
                    <a:pt x="312" y="145"/>
                    <a:pt x="313" y="146"/>
                    <a:pt x="313" y="146"/>
                  </a:cubicBezTo>
                  <a:cubicBezTo>
                    <a:pt x="313" y="145"/>
                    <a:pt x="311" y="139"/>
                    <a:pt x="312" y="139"/>
                  </a:cubicBezTo>
                  <a:lnTo>
                    <a:pt x="312" y="139"/>
                  </a:lnTo>
                  <a:cubicBezTo>
                    <a:pt x="312" y="139"/>
                    <a:pt x="313" y="141"/>
                    <a:pt x="314" y="142"/>
                  </a:cubicBezTo>
                  <a:cubicBezTo>
                    <a:pt x="314" y="142"/>
                    <a:pt x="315" y="143"/>
                    <a:pt x="315" y="143"/>
                  </a:cubicBezTo>
                  <a:cubicBezTo>
                    <a:pt x="315" y="143"/>
                    <a:pt x="316" y="143"/>
                    <a:pt x="316" y="143"/>
                  </a:cubicBezTo>
                  <a:cubicBezTo>
                    <a:pt x="316" y="143"/>
                    <a:pt x="317" y="143"/>
                    <a:pt x="317" y="143"/>
                  </a:cubicBezTo>
                  <a:cubicBezTo>
                    <a:pt x="317" y="142"/>
                    <a:pt x="317" y="142"/>
                    <a:pt x="317" y="142"/>
                  </a:cubicBezTo>
                  <a:cubicBezTo>
                    <a:pt x="317" y="142"/>
                    <a:pt x="318" y="142"/>
                    <a:pt x="318" y="143"/>
                  </a:cubicBezTo>
                  <a:cubicBezTo>
                    <a:pt x="319" y="144"/>
                    <a:pt x="319" y="147"/>
                    <a:pt x="319" y="148"/>
                  </a:cubicBezTo>
                  <a:cubicBezTo>
                    <a:pt x="319" y="148"/>
                    <a:pt x="319" y="148"/>
                    <a:pt x="319" y="148"/>
                  </a:cubicBezTo>
                  <a:cubicBezTo>
                    <a:pt x="320" y="148"/>
                    <a:pt x="321" y="145"/>
                    <a:pt x="321" y="144"/>
                  </a:cubicBezTo>
                  <a:cubicBezTo>
                    <a:pt x="321" y="144"/>
                    <a:pt x="321" y="144"/>
                    <a:pt x="322" y="144"/>
                  </a:cubicBezTo>
                  <a:cubicBezTo>
                    <a:pt x="323" y="144"/>
                    <a:pt x="325" y="146"/>
                    <a:pt x="327" y="146"/>
                  </a:cubicBezTo>
                  <a:cubicBezTo>
                    <a:pt x="328" y="146"/>
                    <a:pt x="325" y="139"/>
                    <a:pt x="326" y="139"/>
                  </a:cubicBezTo>
                  <a:lnTo>
                    <a:pt x="326" y="139"/>
                  </a:lnTo>
                  <a:cubicBezTo>
                    <a:pt x="327" y="139"/>
                    <a:pt x="327" y="140"/>
                    <a:pt x="328" y="140"/>
                  </a:cubicBezTo>
                  <a:cubicBezTo>
                    <a:pt x="329" y="142"/>
                    <a:pt x="330" y="143"/>
                    <a:pt x="331" y="143"/>
                  </a:cubicBezTo>
                  <a:cubicBezTo>
                    <a:pt x="331" y="143"/>
                    <a:pt x="332" y="143"/>
                    <a:pt x="332" y="143"/>
                  </a:cubicBezTo>
                  <a:cubicBezTo>
                    <a:pt x="332" y="142"/>
                    <a:pt x="332" y="138"/>
                    <a:pt x="333" y="138"/>
                  </a:cubicBezTo>
                  <a:cubicBezTo>
                    <a:pt x="333" y="138"/>
                    <a:pt x="333" y="139"/>
                    <a:pt x="334" y="140"/>
                  </a:cubicBezTo>
                  <a:cubicBezTo>
                    <a:pt x="334" y="142"/>
                    <a:pt x="335" y="142"/>
                    <a:pt x="335" y="142"/>
                  </a:cubicBezTo>
                  <a:cubicBezTo>
                    <a:pt x="336" y="142"/>
                    <a:pt x="336" y="140"/>
                    <a:pt x="336" y="138"/>
                  </a:cubicBezTo>
                  <a:cubicBezTo>
                    <a:pt x="336" y="137"/>
                    <a:pt x="337" y="137"/>
                    <a:pt x="337" y="137"/>
                  </a:cubicBezTo>
                  <a:cubicBezTo>
                    <a:pt x="338" y="137"/>
                    <a:pt x="340" y="139"/>
                    <a:pt x="341" y="139"/>
                  </a:cubicBezTo>
                  <a:cubicBezTo>
                    <a:pt x="343" y="139"/>
                    <a:pt x="339" y="133"/>
                    <a:pt x="339" y="131"/>
                  </a:cubicBezTo>
                  <a:cubicBezTo>
                    <a:pt x="339" y="131"/>
                    <a:pt x="339" y="131"/>
                    <a:pt x="339" y="131"/>
                  </a:cubicBezTo>
                  <a:cubicBezTo>
                    <a:pt x="340" y="131"/>
                    <a:pt x="342" y="135"/>
                    <a:pt x="343" y="135"/>
                  </a:cubicBezTo>
                  <a:cubicBezTo>
                    <a:pt x="343" y="135"/>
                    <a:pt x="343" y="134"/>
                    <a:pt x="343" y="134"/>
                  </a:cubicBezTo>
                  <a:cubicBezTo>
                    <a:pt x="343" y="134"/>
                    <a:pt x="342" y="133"/>
                    <a:pt x="342" y="131"/>
                  </a:cubicBezTo>
                  <a:cubicBezTo>
                    <a:pt x="342" y="131"/>
                    <a:pt x="342" y="131"/>
                    <a:pt x="343" y="131"/>
                  </a:cubicBezTo>
                  <a:cubicBezTo>
                    <a:pt x="343" y="131"/>
                    <a:pt x="343" y="131"/>
                    <a:pt x="343" y="131"/>
                  </a:cubicBezTo>
                  <a:cubicBezTo>
                    <a:pt x="345" y="133"/>
                    <a:pt x="344" y="137"/>
                    <a:pt x="347" y="137"/>
                  </a:cubicBezTo>
                  <a:cubicBezTo>
                    <a:pt x="347" y="137"/>
                    <a:pt x="348" y="137"/>
                    <a:pt x="348" y="137"/>
                  </a:cubicBezTo>
                  <a:cubicBezTo>
                    <a:pt x="350" y="137"/>
                    <a:pt x="352" y="135"/>
                    <a:pt x="354" y="133"/>
                  </a:cubicBezTo>
                  <a:cubicBezTo>
                    <a:pt x="355" y="132"/>
                    <a:pt x="355" y="131"/>
                    <a:pt x="355" y="131"/>
                  </a:cubicBezTo>
                  <a:cubicBezTo>
                    <a:pt x="355" y="131"/>
                    <a:pt x="355" y="130"/>
                    <a:pt x="355" y="130"/>
                  </a:cubicBezTo>
                  <a:cubicBezTo>
                    <a:pt x="356" y="130"/>
                    <a:pt x="357" y="136"/>
                    <a:pt x="357" y="136"/>
                  </a:cubicBezTo>
                  <a:cubicBezTo>
                    <a:pt x="359" y="136"/>
                    <a:pt x="357" y="131"/>
                    <a:pt x="358" y="131"/>
                  </a:cubicBezTo>
                  <a:lnTo>
                    <a:pt x="358" y="131"/>
                  </a:lnTo>
                  <a:cubicBezTo>
                    <a:pt x="358" y="131"/>
                    <a:pt x="358" y="131"/>
                    <a:pt x="359" y="132"/>
                  </a:cubicBezTo>
                  <a:cubicBezTo>
                    <a:pt x="359" y="132"/>
                    <a:pt x="360" y="131"/>
                    <a:pt x="360" y="131"/>
                  </a:cubicBezTo>
                  <a:cubicBezTo>
                    <a:pt x="361" y="131"/>
                    <a:pt x="364" y="126"/>
                    <a:pt x="365" y="126"/>
                  </a:cubicBezTo>
                  <a:cubicBezTo>
                    <a:pt x="366" y="126"/>
                    <a:pt x="366" y="126"/>
                    <a:pt x="366" y="127"/>
                  </a:cubicBezTo>
                  <a:lnTo>
                    <a:pt x="367" y="121"/>
                  </a:lnTo>
                  <a:cubicBezTo>
                    <a:pt x="368" y="123"/>
                    <a:pt x="369" y="124"/>
                    <a:pt x="370" y="124"/>
                  </a:cubicBezTo>
                  <a:cubicBezTo>
                    <a:pt x="370" y="124"/>
                    <a:pt x="370" y="124"/>
                    <a:pt x="371" y="124"/>
                  </a:cubicBezTo>
                  <a:cubicBezTo>
                    <a:pt x="371" y="124"/>
                    <a:pt x="372" y="126"/>
                    <a:pt x="374" y="128"/>
                  </a:cubicBezTo>
                  <a:cubicBezTo>
                    <a:pt x="374" y="128"/>
                    <a:pt x="374" y="128"/>
                    <a:pt x="374" y="128"/>
                  </a:cubicBezTo>
                  <a:cubicBezTo>
                    <a:pt x="375" y="128"/>
                    <a:pt x="373" y="121"/>
                    <a:pt x="374" y="120"/>
                  </a:cubicBezTo>
                  <a:lnTo>
                    <a:pt x="374" y="120"/>
                  </a:lnTo>
                  <a:cubicBezTo>
                    <a:pt x="374" y="122"/>
                    <a:pt x="376" y="127"/>
                    <a:pt x="377" y="127"/>
                  </a:cubicBezTo>
                  <a:cubicBezTo>
                    <a:pt x="377" y="127"/>
                    <a:pt x="377" y="127"/>
                    <a:pt x="377" y="127"/>
                  </a:cubicBezTo>
                  <a:cubicBezTo>
                    <a:pt x="378" y="127"/>
                    <a:pt x="378" y="125"/>
                    <a:pt x="378" y="123"/>
                  </a:cubicBezTo>
                  <a:cubicBezTo>
                    <a:pt x="377" y="121"/>
                    <a:pt x="376" y="120"/>
                    <a:pt x="377" y="119"/>
                  </a:cubicBezTo>
                  <a:cubicBezTo>
                    <a:pt x="378" y="119"/>
                    <a:pt x="378" y="119"/>
                    <a:pt x="378" y="120"/>
                  </a:cubicBezTo>
                  <a:cubicBezTo>
                    <a:pt x="379" y="123"/>
                    <a:pt x="380" y="126"/>
                    <a:pt x="382" y="128"/>
                  </a:cubicBezTo>
                  <a:cubicBezTo>
                    <a:pt x="382" y="128"/>
                    <a:pt x="381" y="124"/>
                    <a:pt x="381" y="124"/>
                  </a:cubicBezTo>
                  <a:cubicBezTo>
                    <a:pt x="381" y="123"/>
                    <a:pt x="382" y="122"/>
                    <a:pt x="382" y="122"/>
                  </a:cubicBezTo>
                  <a:cubicBezTo>
                    <a:pt x="382" y="122"/>
                    <a:pt x="383" y="122"/>
                    <a:pt x="383" y="122"/>
                  </a:cubicBezTo>
                  <a:cubicBezTo>
                    <a:pt x="384" y="122"/>
                    <a:pt x="384" y="122"/>
                    <a:pt x="384" y="122"/>
                  </a:cubicBezTo>
                  <a:cubicBezTo>
                    <a:pt x="384" y="121"/>
                    <a:pt x="384" y="119"/>
                    <a:pt x="383" y="117"/>
                  </a:cubicBezTo>
                  <a:cubicBezTo>
                    <a:pt x="383" y="117"/>
                    <a:pt x="383" y="117"/>
                    <a:pt x="383" y="117"/>
                  </a:cubicBezTo>
                  <a:cubicBezTo>
                    <a:pt x="383" y="117"/>
                    <a:pt x="385" y="120"/>
                    <a:pt x="386" y="120"/>
                  </a:cubicBezTo>
                  <a:cubicBezTo>
                    <a:pt x="386" y="120"/>
                    <a:pt x="386" y="119"/>
                    <a:pt x="386" y="119"/>
                  </a:cubicBezTo>
                  <a:cubicBezTo>
                    <a:pt x="386" y="118"/>
                    <a:pt x="385" y="117"/>
                    <a:pt x="385" y="116"/>
                  </a:cubicBezTo>
                  <a:cubicBezTo>
                    <a:pt x="386" y="116"/>
                    <a:pt x="386" y="116"/>
                    <a:pt x="387" y="115"/>
                  </a:cubicBezTo>
                  <a:lnTo>
                    <a:pt x="387" y="115"/>
                  </a:lnTo>
                  <a:cubicBezTo>
                    <a:pt x="386" y="116"/>
                    <a:pt x="385" y="120"/>
                    <a:pt x="388" y="120"/>
                  </a:cubicBezTo>
                  <a:cubicBezTo>
                    <a:pt x="389" y="119"/>
                    <a:pt x="391" y="118"/>
                    <a:pt x="390" y="115"/>
                  </a:cubicBezTo>
                  <a:lnTo>
                    <a:pt x="390" y="115"/>
                  </a:lnTo>
                  <a:cubicBezTo>
                    <a:pt x="390" y="117"/>
                    <a:pt x="391" y="118"/>
                    <a:pt x="393" y="118"/>
                  </a:cubicBezTo>
                  <a:cubicBezTo>
                    <a:pt x="395" y="118"/>
                    <a:pt x="397" y="115"/>
                    <a:pt x="398" y="115"/>
                  </a:cubicBezTo>
                  <a:cubicBezTo>
                    <a:pt x="400" y="115"/>
                    <a:pt x="398" y="112"/>
                    <a:pt x="397" y="109"/>
                  </a:cubicBezTo>
                  <a:cubicBezTo>
                    <a:pt x="396" y="107"/>
                    <a:pt x="396" y="106"/>
                    <a:pt x="397" y="106"/>
                  </a:cubicBezTo>
                  <a:lnTo>
                    <a:pt x="397" y="106"/>
                  </a:lnTo>
                  <a:cubicBezTo>
                    <a:pt x="397" y="106"/>
                    <a:pt x="398" y="107"/>
                    <a:pt x="398" y="109"/>
                  </a:cubicBezTo>
                  <a:cubicBezTo>
                    <a:pt x="401" y="113"/>
                    <a:pt x="404" y="114"/>
                    <a:pt x="406" y="114"/>
                  </a:cubicBezTo>
                  <a:cubicBezTo>
                    <a:pt x="406" y="114"/>
                    <a:pt x="407" y="114"/>
                    <a:pt x="407" y="114"/>
                  </a:cubicBezTo>
                  <a:cubicBezTo>
                    <a:pt x="408" y="113"/>
                    <a:pt x="410" y="113"/>
                    <a:pt x="409" y="110"/>
                  </a:cubicBezTo>
                  <a:cubicBezTo>
                    <a:pt x="409" y="107"/>
                    <a:pt x="409" y="106"/>
                    <a:pt x="411" y="105"/>
                  </a:cubicBezTo>
                  <a:lnTo>
                    <a:pt x="411" y="105"/>
                  </a:lnTo>
                  <a:cubicBezTo>
                    <a:pt x="409" y="106"/>
                    <a:pt x="410" y="110"/>
                    <a:pt x="412" y="110"/>
                  </a:cubicBezTo>
                  <a:cubicBezTo>
                    <a:pt x="412" y="110"/>
                    <a:pt x="412" y="110"/>
                    <a:pt x="412" y="110"/>
                  </a:cubicBezTo>
                  <a:cubicBezTo>
                    <a:pt x="414" y="109"/>
                    <a:pt x="415" y="108"/>
                    <a:pt x="417" y="107"/>
                  </a:cubicBezTo>
                  <a:cubicBezTo>
                    <a:pt x="418" y="106"/>
                    <a:pt x="419" y="105"/>
                    <a:pt x="419" y="103"/>
                  </a:cubicBezTo>
                  <a:lnTo>
                    <a:pt x="419" y="103"/>
                  </a:lnTo>
                  <a:cubicBezTo>
                    <a:pt x="419" y="104"/>
                    <a:pt x="420" y="105"/>
                    <a:pt x="420" y="106"/>
                  </a:cubicBezTo>
                  <a:cubicBezTo>
                    <a:pt x="421" y="107"/>
                    <a:pt x="421" y="107"/>
                    <a:pt x="422" y="107"/>
                  </a:cubicBezTo>
                  <a:cubicBezTo>
                    <a:pt x="422" y="107"/>
                    <a:pt x="422" y="107"/>
                    <a:pt x="422" y="106"/>
                  </a:cubicBezTo>
                  <a:cubicBezTo>
                    <a:pt x="421" y="104"/>
                    <a:pt x="423" y="104"/>
                    <a:pt x="424" y="104"/>
                  </a:cubicBezTo>
                  <a:cubicBezTo>
                    <a:pt x="424" y="103"/>
                    <a:pt x="423" y="102"/>
                    <a:pt x="423" y="101"/>
                  </a:cubicBezTo>
                  <a:cubicBezTo>
                    <a:pt x="423" y="100"/>
                    <a:pt x="423" y="100"/>
                    <a:pt x="423" y="100"/>
                  </a:cubicBezTo>
                  <a:cubicBezTo>
                    <a:pt x="424" y="100"/>
                    <a:pt x="425" y="102"/>
                    <a:pt x="426" y="102"/>
                  </a:cubicBezTo>
                  <a:cubicBezTo>
                    <a:pt x="426" y="102"/>
                    <a:pt x="427" y="102"/>
                    <a:pt x="428" y="101"/>
                  </a:cubicBezTo>
                  <a:cubicBezTo>
                    <a:pt x="429" y="101"/>
                    <a:pt x="429" y="100"/>
                    <a:pt x="428" y="98"/>
                  </a:cubicBezTo>
                  <a:cubicBezTo>
                    <a:pt x="427" y="97"/>
                    <a:pt x="428" y="97"/>
                    <a:pt x="429" y="96"/>
                  </a:cubicBezTo>
                  <a:cubicBezTo>
                    <a:pt x="431" y="98"/>
                    <a:pt x="431" y="99"/>
                    <a:pt x="432" y="99"/>
                  </a:cubicBezTo>
                  <a:cubicBezTo>
                    <a:pt x="432" y="99"/>
                    <a:pt x="432" y="99"/>
                    <a:pt x="433" y="98"/>
                  </a:cubicBezTo>
                  <a:cubicBezTo>
                    <a:pt x="433" y="97"/>
                    <a:pt x="433" y="96"/>
                    <a:pt x="433" y="96"/>
                  </a:cubicBezTo>
                  <a:cubicBezTo>
                    <a:pt x="433" y="96"/>
                    <a:pt x="432" y="94"/>
                    <a:pt x="433" y="94"/>
                  </a:cubicBezTo>
                  <a:cubicBezTo>
                    <a:pt x="433" y="94"/>
                    <a:pt x="433" y="95"/>
                    <a:pt x="433" y="95"/>
                  </a:cubicBezTo>
                  <a:cubicBezTo>
                    <a:pt x="434" y="95"/>
                    <a:pt x="434" y="96"/>
                    <a:pt x="435" y="96"/>
                  </a:cubicBezTo>
                  <a:cubicBezTo>
                    <a:pt x="437" y="96"/>
                    <a:pt x="436" y="95"/>
                    <a:pt x="435" y="94"/>
                  </a:cubicBezTo>
                  <a:cubicBezTo>
                    <a:pt x="434" y="93"/>
                    <a:pt x="433" y="92"/>
                    <a:pt x="435" y="92"/>
                  </a:cubicBezTo>
                  <a:lnTo>
                    <a:pt x="435" y="92"/>
                  </a:lnTo>
                  <a:cubicBezTo>
                    <a:pt x="435" y="92"/>
                    <a:pt x="435" y="92"/>
                    <a:pt x="436" y="92"/>
                  </a:cubicBezTo>
                  <a:cubicBezTo>
                    <a:pt x="439" y="93"/>
                    <a:pt x="440" y="94"/>
                    <a:pt x="442" y="94"/>
                  </a:cubicBezTo>
                  <a:cubicBezTo>
                    <a:pt x="442" y="94"/>
                    <a:pt x="443" y="94"/>
                    <a:pt x="444" y="94"/>
                  </a:cubicBezTo>
                  <a:cubicBezTo>
                    <a:pt x="446" y="94"/>
                    <a:pt x="449" y="93"/>
                    <a:pt x="450" y="93"/>
                  </a:cubicBezTo>
                  <a:cubicBezTo>
                    <a:pt x="451" y="92"/>
                    <a:pt x="447" y="92"/>
                    <a:pt x="446" y="91"/>
                  </a:cubicBezTo>
                  <a:cubicBezTo>
                    <a:pt x="444" y="90"/>
                    <a:pt x="443" y="89"/>
                    <a:pt x="445" y="89"/>
                  </a:cubicBezTo>
                  <a:lnTo>
                    <a:pt x="445" y="89"/>
                  </a:lnTo>
                  <a:cubicBezTo>
                    <a:pt x="445" y="90"/>
                    <a:pt x="446" y="90"/>
                    <a:pt x="447" y="90"/>
                  </a:cubicBezTo>
                  <a:cubicBezTo>
                    <a:pt x="449" y="90"/>
                    <a:pt x="451" y="89"/>
                    <a:pt x="448" y="89"/>
                  </a:cubicBezTo>
                  <a:lnTo>
                    <a:pt x="448" y="89"/>
                  </a:lnTo>
                  <a:cubicBezTo>
                    <a:pt x="450" y="89"/>
                    <a:pt x="451" y="89"/>
                    <a:pt x="452" y="89"/>
                  </a:cubicBezTo>
                  <a:cubicBezTo>
                    <a:pt x="456" y="89"/>
                    <a:pt x="455" y="87"/>
                    <a:pt x="455" y="86"/>
                  </a:cubicBezTo>
                  <a:cubicBezTo>
                    <a:pt x="454" y="86"/>
                    <a:pt x="456" y="86"/>
                    <a:pt x="456" y="85"/>
                  </a:cubicBezTo>
                  <a:cubicBezTo>
                    <a:pt x="457" y="84"/>
                    <a:pt x="455" y="83"/>
                    <a:pt x="454" y="83"/>
                  </a:cubicBezTo>
                  <a:cubicBezTo>
                    <a:pt x="453" y="82"/>
                    <a:pt x="447" y="79"/>
                    <a:pt x="452" y="78"/>
                  </a:cubicBezTo>
                  <a:cubicBezTo>
                    <a:pt x="450" y="78"/>
                    <a:pt x="450" y="77"/>
                    <a:pt x="448" y="77"/>
                  </a:cubicBezTo>
                  <a:cubicBezTo>
                    <a:pt x="447" y="77"/>
                    <a:pt x="446" y="77"/>
                    <a:pt x="445" y="77"/>
                  </a:cubicBezTo>
                  <a:cubicBezTo>
                    <a:pt x="443" y="78"/>
                    <a:pt x="439" y="78"/>
                    <a:pt x="438" y="78"/>
                  </a:cubicBezTo>
                  <a:cubicBezTo>
                    <a:pt x="438" y="78"/>
                    <a:pt x="444" y="76"/>
                    <a:pt x="444" y="76"/>
                  </a:cubicBezTo>
                  <a:cubicBezTo>
                    <a:pt x="446" y="75"/>
                    <a:pt x="444" y="73"/>
                    <a:pt x="441" y="73"/>
                  </a:cubicBezTo>
                  <a:cubicBezTo>
                    <a:pt x="439" y="73"/>
                    <a:pt x="438" y="73"/>
                    <a:pt x="437" y="72"/>
                  </a:cubicBezTo>
                  <a:cubicBezTo>
                    <a:pt x="437" y="72"/>
                    <a:pt x="439" y="70"/>
                    <a:pt x="439" y="70"/>
                  </a:cubicBezTo>
                  <a:cubicBezTo>
                    <a:pt x="439" y="70"/>
                    <a:pt x="438" y="70"/>
                    <a:pt x="438" y="70"/>
                  </a:cubicBezTo>
                  <a:cubicBezTo>
                    <a:pt x="436" y="70"/>
                    <a:pt x="432" y="72"/>
                    <a:pt x="430" y="72"/>
                  </a:cubicBezTo>
                  <a:cubicBezTo>
                    <a:pt x="430" y="72"/>
                    <a:pt x="430" y="72"/>
                    <a:pt x="430" y="72"/>
                  </a:cubicBezTo>
                  <a:cubicBezTo>
                    <a:pt x="428" y="71"/>
                    <a:pt x="435" y="69"/>
                    <a:pt x="435" y="68"/>
                  </a:cubicBezTo>
                  <a:cubicBezTo>
                    <a:pt x="434" y="67"/>
                    <a:pt x="433" y="66"/>
                    <a:pt x="432" y="66"/>
                  </a:cubicBezTo>
                  <a:cubicBezTo>
                    <a:pt x="429" y="66"/>
                    <a:pt x="426" y="67"/>
                    <a:pt x="425" y="68"/>
                  </a:cubicBezTo>
                  <a:cubicBezTo>
                    <a:pt x="425" y="68"/>
                    <a:pt x="420" y="67"/>
                    <a:pt x="423" y="65"/>
                  </a:cubicBezTo>
                  <a:lnTo>
                    <a:pt x="423" y="65"/>
                  </a:lnTo>
                  <a:cubicBezTo>
                    <a:pt x="423" y="65"/>
                    <a:pt x="424" y="65"/>
                    <a:pt x="424" y="65"/>
                  </a:cubicBezTo>
                  <a:cubicBezTo>
                    <a:pt x="425" y="65"/>
                    <a:pt x="426" y="64"/>
                    <a:pt x="426" y="62"/>
                  </a:cubicBezTo>
                  <a:cubicBezTo>
                    <a:pt x="426" y="62"/>
                    <a:pt x="425" y="62"/>
                    <a:pt x="424" y="62"/>
                  </a:cubicBezTo>
                  <a:cubicBezTo>
                    <a:pt x="424" y="62"/>
                    <a:pt x="423" y="62"/>
                    <a:pt x="422" y="63"/>
                  </a:cubicBezTo>
                  <a:cubicBezTo>
                    <a:pt x="422" y="63"/>
                    <a:pt x="421" y="67"/>
                    <a:pt x="420" y="67"/>
                  </a:cubicBezTo>
                  <a:cubicBezTo>
                    <a:pt x="420" y="67"/>
                    <a:pt x="422" y="60"/>
                    <a:pt x="421" y="60"/>
                  </a:cubicBezTo>
                  <a:lnTo>
                    <a:pt x="421" y="60"/>
                  </a:lnTo>
                  <a:cubicBezTo>
                    <a:pt x="421" y="60"/>
                    <a:pt x="420" y="60"/>
                    <a:pt x="420" y="60"/>
                  </a:cubicBezTo>
                  <a:cubicBezTo>
                    <a:pt x="419" y="62"/>
                    <a:pt x="419" y="63"/>
                    <a:pt x="418" y="64"/>
                  </a:cubicBezTo>
                  <a:cubicBezTo>
                    <a:pt x="416" y="66"/>
                    <a:pt x="415" y="66"/>
                    <a:pt x="414" y="67"/>
                  </a:cubicBezTo>
                  <a:cubicBezTo>
                    <a:pt x="417" y="63"/>
                    <a:pt x="418" y="62"/>
                    <a:pt x="416" y="61"/>
                  </a:cubicBezTo>
                  <a:cubicBezTo>
                    <a:pt x="416" y="60"/>
                    <a:pt x="415" y="60"/>
                    <a:pt x="415" y="60"/>
                  </a:cubicBezTo>
                  <a:cubicBezTo>
                    <a:pt x="414" y="60"/>
                    <a:pt x="412" y="61"/>
                    <a:pt x="412" y="62"/>
                  </a:cubicBezTo>
                  <a:lnTo>
                    <a:pt x="411" y="62"/>
                  </a:lnTo>
                  <a:cubicBezTo>
                    <a:pt x="411" y="60"/>
                    <a:pt x="412" y="59"/>
                    <a:pt x="412" y="57"/>
                  </a:cubicBezTo>
                  <a:cubicBezTo>
                    <a:pt x="413" y="55"/>
                    <a:pt x="412" y="55"/>
                    <a:pt x="412" y="55"/>
                  </a:cubicBezTo>
                  <a:cubicBezTo>
                    <a:pt x="410" y="55"/>
                    <a:pt x="408" y="58"/>
                    <a:pt x="407" y="58"/>
                  </a:cubicBezTo>
                  <a:cubicBezTo>
                    <a:pt x="407" y="58"/>
                    <a:pt x="407" y="57"/>
                    <a:pt x="407" y="55"/>
                  </a:cubicBezTo>
                  <a:cubicBezTo>
                    <a:pt x="408" y="53"/>
                    <a:pt x="409" y="52"/>
                    <a:pt x="408" y="52"/>
                  </a:cubicBezTo>
                  <a:lnTo>
                    <a:pt x="408" y="52"/>
                  </a:lnTo>
                  <a:cubicBezTo>
                    <a:pt x="408" y="52"/>
                    <a:pt x="406" y="55"/>
                    <a:pt x="405" y="55"/>
                  </a:cubicBezTo>
                  <a:cubicBezTo>
                    <a:pt x="405" y="55"/>
                    <a:pt x="405" y="55"/>
                    <a:pt x="405" y="55"/>
                  </a:cubicBezTo>
                  <a:cubicBezTo>
                    <a:pt x="404" y="55"/>
                    <a:pt x="404" y="51"/>
                    <a:pt x="403" y="51"/>
                  </a:cubicBezTo>
                  <a:cubicBezTo>
                    <a:pt x="403" y="51"/>
                    <a:pt x="403" y="51"/>
                    <a:pt x="403" y="51"/>
                  </a:cubicBezTo>
                  <a:cubicBezTo>
                    <a:pt x="403" y="51"/>
                    <a:pt x="400" y="54"/>
                    <a:pt x="400" y="54"/>
                  </a:cubicBezTo>
                  <a:cubicBezTo>
                    <a:pt x="400" y="52"/>
                    <a:pt x="402" y="51"/>
                    <a:pt x="401" y="49"/>
                  </a:cubicBezTo>
                  <a:cubicBezTo>
                    <a:pt x="401" y="49"/>
                    <a:pt x="401" y="48"/>
                    <a:pt x="400" y="48"/>
                  </a:cubicBezTo>
                  <a:cubicBezTo>
                    <a:pt x="400" y="48"/>
                    <a:pt x="400" y="48"/>
                    <a:pt x="399" y="48"/>
                  </a:cubicBezTo>
                  <a:cubicBezTo>
                    <a:pt x="399" y="49"/>
                    <a:pt x="398" y="49"/>
                    <a:pt x="398" y="49"/>
                  </a:cubicBezTo>
                  <a:cubicBezTo>
                    <a:pt x="397" y="49"/>
                    <a:pt x="397" y="48"/>
                    <a:pt x="397" y="48"/>
                  </a:cubicBezTo>
                  <a:cubicBezTo>
                    <a:pt x="397" y="48"/>
                    <a:pt x="397" y="48"/>
                    <a:pt x="396" y="48"/>
                  </a:cubicBezTo>
                  <a:cubicBezTo>
                    <a:pt x="396" y="48"/>
                    <a:pt x="394" y="51"/>
                    <a:pt x="393" y="51"/>
                  </a:cubicBezTo>
                  <a:cubicBezTo>
                    <a:pt x="393" y="51"/>
                    <a:pt x="393" y="51"/>
                    <a:pt x="392" y="51"/>
                  </a:cubicBezTo>
                  <a:lnTo>
                    <a:pt x="392" y="54"/>
                  </a:lnTo>
                  <a:cubicBezTo>
                    <a:pt x="392" y="54"/>
                    <a:pt x="391" y="55"/>
                    <a:pt x="390" y="55"/>
                  </a:cubicBezTo>
                  <a:cubicBezTo>
                    <a:pt x="390" y="55"/>
                    <a:pt x="390" y="55"/>
                    <a:pt x="390" y="55"/>
                  </a:cubicBezTo>
                  <a:cubicBezTo>
                    <a:pt x="390" y="53"/>
                    <a:pt x="391" y="51"/>
                    <a:pt x="392" y="51"/>
                  </a:cubicBezTo>
                  <a:cubicBezTo>
                    <a:pt x="392" y="51"/>
                    <a:pt x="392" y="51"/>
                    <a:pt x="392" y="51"/>
                  </a:cubicBezTo>
                  <a:lnTo>
                    <a:pt x="395" y="48"/>
                  </a:lnTo>
                  <a:cubicBezTo>
                    <a:pt x="395" y="47"/>
                    <a:pt x="394" y="47"/>
                    <a:pt x="394" y="47"/>
                  </a:cubicBezTo>
                  <a:cubicBezTo>
                    <a:pt x="393" y="47"/>
                    <a:pt x="393" y="47"/>
                    <a:pt x="392" y="48"/>
                  </a:cubicBezTo>
                  <a:cubicBezTo>
                    <a:pt x="392" y="49"/>
                    <a:pt x="391" y="49"/>
                    <a:pt x="391" y="49"/>
                  </a:cubicBezTo>
                  <a:cubicBezTo>
                    <a:pt x="391" y="49"/>
                    <a:pt x="391" y="49"/>
                    <a:pt x="391" y="48"/>
                  </a:cubicBezTo>
                  <a:cubicBezTo>
                    <a:pt x="390" y="47"/>
                    <a:pt x="390" y="47"/>
                    <a:pt x="390" y="47"/>
                  </a:cubicBezTo>
                  <a:cubicBezTo>
                    <a:pt x="390" y="47"/>
                    <a:pt x="389" y="48"/>
                    <a:pt x="389" y="49"/>
                  </a:cubicBezTo>
                  <a:cubicBezTo>
                    <a:pt x="388" y="50"/>
                    <a:pt x="388" y="50"/>
                    <a:pt x="388" y="50"/>
                  </a:cubicBezTo>
                  <a:cubicBezTo>
                    <a:pt x="387" y="50"/>
                    <a:pt x="387" y="50"/>
                    <a:pt x="386" y="50"/>
                  </a:cubicBezTo>
                  <a:lnTo>
                    <a:pt x="389" y="44"/>
                  </a:lnTo>
                  <a:lnTo>
                    <a:pt x="389" y="44"/>
                  </a:lnTo>
                  <a:cubicBezTo>
                    <a:pt x="389" y="45"/>
                    <a:pt x="388" y="45"/>
                    <a:pt x="387" y="45"/>
                  </a:cubicBezTo>
                  <a:cubicBezTo>
                    <a:pt x="386" y="45"/>
                    <a:pt x="386" y="45"/>
                    <a:pt x="385" y="45"/>
                  </a:cubicBezTo>
                  <a:cubicBezTo>
                    <a:pt x="384" y="44"/>
                    <a:pt x="385" y="42"/>
                    <a:pt x="384" y="41"/>
                  </a:cubicBezTo>
                  <a:cubicBezTo>
                    <a:pt x="382" y="37"/>
                    <a:pt x="378" y="36"/>
                    <a:pt x="375" y="34"/>
                  </a:cubicBezTo>
                  <a:cubicBezTo>
                    <a:pt x="375" y="34"/>
                    <a:pt x="376" y="33"/>
                    <a:pt x="375" y="32"/>
                  </a:cubicBezTo>
                  <a:lnTo>
                    <a:pt x="373" y="32"/>
                  </a:lnTo>
                  <a:cubicBezTo>
                    <a:pt x="371" y="31"/>
                    <a:pt x="369" y="31"/>
                    <a:pt x="367" y="30"/>
                  </a:cubicBezTo>
                  <a:cubicBezTo>
                    <a:pt x="364" y="30"/>
                    <a:pt x="361" y="29"/>
                    <a:pt x="358" y="29"/>
                  </a:cubicBezTo>
                  <a:cubicBezTo>
                    <a:pt x="357" y="30"/>
                    <a:pt x="356" y="29"/>
                    <a:pt x="355" y="31"/>
                  </a:cubicBezTo>
                  <a:cubicBezTo>
                    <a:pt x="355" y="31"/>
                    <a:pt x="354" y="31"/>
                    <a:pt x="354" y="31"/>
                  </a:cubicBezTo>
                  <a:cubicBezTo>
                    <a:pt x="353" y="31"/>
                    <a:pt x="353" y="31"/>
                    <a:pt x="352" y="31"/>
                  </a:cubicBezTo>
                  <a:cubicBezTo>
                    <a:pt x="353" y="31"/>
                    <a:pt x="354" y="30"/>
                    <a:pt x="353" y="29"/>
                  </a:cubicBezTo>
                  <a:cubicBezTo>
                    <a:pt x="352" y="28"/>
                    <a:pt x="350" y="28"/>
                    <a:pt x="349" y="27"/>
                  </a:cubicBezTo>
                  <a:cubicBezTo>
                    <a:pt x="348" y="27"/>
                    <a:pt x="348" y="27"/>
                    <a:pt x="347" y="27"/>
                  </a:cubicBezTo>
                  <a:cubicBezTo>
                    <a:pt x="346" y="27"/>
                    <a:pt x="346" y="27"/>
                    <a:pt x="345" y="27"/>
                  </a:cubicBezTo>
                  <a:cubicBezTo>
                    <a:pt x="345" y="28"/>
                    <a:pt x="343" y="33"/>
                    <a:pt x="343" y="34"/>
                  </a:cubicBezTo>
                  <a:cubicBezTo>
                    <a:pt x="343" y="34"/>
                    <a:pt x="343" y="30"/>
                    <a:pt x="344" y="27"/>
                  </a:cubicBezTo>
                  <a:cubicBezTo>
                    <a:pt x="345" y="25"/>
                    <a:pt x="344" y="25"/>
                    <a:pt x="343" y="25"/>
                  </a:cubicBezTo>
                  <a:cubicBezTo>
                    <a:pt x="343" y="25"/>
                    <a:pt x="342" y="25"/>
                    <a:pt x="342" y="25"/>
                  </a:cubicBezTo>
                  <a:cubicBezTo>
                    <a:pt x="341" y="24"/>
                    <a:pt x="339" y="24"/>
                    <a:pt x="337" y="22"/>
                  </a:cubicBezTo>
                  <a:cubicBezTo>
                    <a:pt x="337" y="22"/>
                    <a:pt x="337" y="20"/>
                    <a:pt x="337" y="20"/>
                  </a:cubicBezTo>
                  <a:cubicBezTo>
                    <a:pt x="336" y="20"/>
                    <a:pt x="336" y="22"/>
                    <a:pt x="334" y="23"/>
                  </a:cubicBezTo>
                  <a:cubicBezTo>
                    <a:pt x="334" y="23"/>
                    <a:pt x="334" y="23"/>
                    <a:pt x="333" y="23"/>
                  </a:cubicBezTo>
                  <a:cubicBezTo>
                    <a:pt x="332" y="23"/>
                    <a:pt x="331" y="20"/>
                    <a:pt x="330" y="19"/>
                  </a:cubicBezTo>
                  <a:cubicBezTo>
                    <a:pt x="330" y="19"/>
                    <a:pt x="330" y="19"/>
                    <a:pt x="330" y="19"/>
                  </a:cubicBezTo>
                  <a:cubicBezTo>
                    <a:pt x="328" y="19"/>
                    <a:pt x="328" y="21"/>
                    <a:pt x="326" y="23"/>
                  </a:cubicBezTo>
                  <a:cubicBezTo>
                    <a:pt x="325" y="24"/>
                    <a:pt x="325" y="24"/>
                    <a:pt x="325" y="24"/>
                  </a:cubicBezTo>
                  <a:cubicBezTo>
                    <a:pt x="324" y="24"/>
                    <a:pt x="326" y="19"/>
                    <a:pt x="326" y="19"/>
                  </a:cubicBezTo>
                  <a:cubicBezTo>
                    <a:pt x="326" y="18"/>
                    <a:pt x="326" y="18"/>
                    <a:pt x="326" y="18"/>
                  </a:cubicBezTo>
                  <a:cubicBezTo>
                    <a:pt x="325" y="18"/>
                    <a:pt x="323" y="20"/>
                    <a:pt x="323" y="20"/>
                  </a:cubicBezTo>
                  <a:cubicBezTo>
                    <a:pt x="323" y="21"/>
                    <a:pt x="323" y="21"/>
                    <a:pt x="322" y="21"/>
                  </a:cubicBezTo>
                  <a:cubicBezTo>
                    <a:pt x="321" y="21"/>
                    <a:pt x="322" y="18"/>
                    <a:pt x="322" y="16"/>
                  </a:cubicBezTo>
                  <a:cubicBezTo>
                    <a:pt x="321" y="15"/>
                    <a:pt x="321" y="15"/>
                    <a:pt x="320" y="15"/>
                  </a:cubicBezTo>
                  <a:cubicBezTo>
                    <a:pt x="319" y="15"/>
                    <a:pt x="319" y="15"/>
                    <a:pt x="318" y="15"/>
                  </a:cubicBezTo>
                  <a:cubicBezTo>
                    <a:pt x="318" y="15"/>
                    <a:pt x="317" y="15"/>
                    <a:pt x="316" y="15"/>
                  </a:cubicBezTo>
                  <a:cubicBezTo>
                    <a:pt x="314" y="15"/>
                    <a:pt x="312" y="15"/>
                    <a:pt x="313" y="13"/>
                  </a:cubicBezTo>
                  <a:cubicBezTo>
                    <a:pt x="313" y="12"/>
                    <a:pt x="313" y="12"/>
                    <a:pt x="312" y="12"/>
                  </a:cubicBezTo>
                  <a:cubicBezTo>
                    <a:pt x="312" y="12"/>
                    <a:pt x="311" y="13"/>
                    <a:pt x="310" y="13"/>
                  </a:cubicBezTo>
                  <a:cubicBezTo>
                    <a:pt x="308" y="13"/>
                    <a:pt x="306" y="13"/>
                    <a:pt x="304" y="13"/>
                  </a:cubicBezTo>
                  <a:cubicBezTo>
                    <a:pt x="302" y="13"/>
                    <a:pt x="301" y="13"/>
                    <a:pt x="299" y="14"/>
                  </a:cubicBezTo>
                  <a:cubicBezTo>
                    <a:pt x="298" y="14"/>
                    <a:pt x="296" y="14"/>
                    <a:pt x="295" y="18"/>
                  </a:cubicBezTo>
                  <a:cubicBezTo>
                    <a:pt x="295" y="16"/>
                    <a:pt x="296" y="13"/>
                    <a:pt x="296" y="12"/>
                  </a:cubicBezTo>
                  <a:cubicBezTo>
                    <a:pt x="296" y="11"/>
                    <a:pt x="296" y="11"/>
                    <a:pt x="295" y="11"/>
                  </a:cubicBezTo>
                  <a:cubicBezTo>
                    <a:pt x="295" y="11"/>
                    <a:pt x="295" y="12"/>
                    <a:pt x="295" y="12"/>
                  </a:cubicBezTo>
                  <a:cubicBezTo>
                    <a:pt x="294" y="11"/>
                    <a:pt x="294" y="11"/>
                    <a:pt x="294" y="10"/>
                  </a:cubicBezTo>
                  <a:cubicBezTo>
                    <a:pt x="292" y="8"/>
                    <a:pt x="290" y="8"/>
                    <a:pt x="288" y="8"/>
                  </a:cubicBezTo>
                  <a:cubicBezTo>
                    <a:pt x="288" y="9"/>
                    <a:pt x="287" y="9"/>
                    <a:pt x="286" y="9"/>
                  </a:cubicBezTo>
                  <a:cubicBezTo>
                    <a:pt x="285" y="9"/>
                    <a:pt x="284" y="9"/>
                    <a:pt x="284" y="9"/>
                  </a:cubicBezTo>
                  <a:cubicBezTo>
                    <a:pt x="282" y="13"/>
                    <a:pt x="282" y="17"/>
                    <a:pt x="281" y="21"/>
                  </a:cubicBezTo>
                  <a:cubicBezTo>
                    <a:pt x="281" y="21"/>
                    <a:pt x="281" y="21"/>
                    <a:pt x="281" y="21"/>
                  </a:cubicBezTo>
                  <a:cubicBezTo>
                    <a:pt x="280" y="21"/>
                    <a:pt x="279" y="17"/>
                    <a:pt x="281" y="14"/>
                  </a:cubicBezTo>
                  <a:cubicBezTo>
                    <a:pt x="282" y="11"/>
                    <a:pt x="282" y="9"/>
                    <a:pt x="281" y="8"/>
                  </a:cubicBezTo>
                  <a:cubicBezTo>
                    <a:pt x="280" y="8"/>
                    <a:pt x="279" y="8"/>
                    <a:pt x="278" y="9"/>
                  </a:cubicBezTo>
                  <a:cubicBezTo>
                    <a:pt x="277" y="10"/>
                    <a:pt x="277" y="11"/>
                    <a:pt x="276" y="11"/>
                  </a:cubicBezTo>
                  <a:cubicBezTo>
                    <a:pt x="276" y="10"/>
                    <a:pt x="274" y="5"/>
                    <a:pt x="274" y="2"/>
                  </a:cubicBezTo>
                  <a:lnTo>
                    <a:pt x="274" y="2"/>
                  </a:lnTo>
                  <a:cubicBezTo>
                    <a:pt x="274" y="5"/>
                    <a:pt x="273" y="5"/>
                    <a:pt x="271" y="5"/>
                  </a:cubicBezTo>
                  <a:cubicBezTo>
                    <a:pt x="270" y="5"/>
                    <a:pt x="269" y="5"/>
                    <a:pt x="267" y="6"/>
                  </a:cubicBezTo>
                  <a:cubicBezTo>
                    <a:pt x="267" y="6"/>
                    <a:pt x="266" y="8"/>
                    <a:pt x="266" y="8"/>
                  </a:cubicBezTo>
                  <a:cubicBezTo>
                    <a:pt x="266" y="8"/>
                    <a:pt x="266" y="8"/>
                    <a:pt x="266" y="7"/>
                  </a:cubicBezTo>
                  <a:cubicBezTo>
                    <a:pt x="266" y="7"/>
                    <a:pt x="265" y="4"/>
                    <a:pt x="265" y="4"/>
                  </a:cubicBezTo>
                  <a:cubicBezTo>
                    <a:pt x="264" y="4"/>
                    <a:pt x="263" y="5"/>
                    <a:pt x="263" y="5"/>
                  </a:cubicBezTo>
                  <a:cubicBezTo>
                    <a:pt x="263" y="5"/>
                    <a:pt x="262" y="5"/>
                    <a:pt x="262" y="5"/>
                  </a:cubicBezTo>
                  <a:lnTo>
                    <a:pt x="259" y="5"/>
                  </a:lnTo>
                  <a:cubicBezTo>
                    <a:pt x="259" y="4"/>
                    <a:pt x="258" y="4"/>
                    <a:pt x="258" y="4"/>
                  </a:cubicBezTo>
                  <a:cubicBezTo>
                    <a:pt x="258" y="4"/>
                    <a:pt x="257" y="7"/>
                    <a:pt x="257" y="8"/>
                  </a:cubicBezTo>
                  <a:cubicBezTo>
                    <a:pt x="256" y="11"/>
                    <a:pt x="256" y="11"/>
                    <a:pt x="255" y="11"/>
                  </a:cubicBezTo>
                  <a:cubicBezTo>
                    <a:pt x="255" y="7"/>
                    <a:pt x="256" y="5"/>
                    <a:pt x="254" y="4"/>
                  </a:cubicBezTo>
                  <a:cubicBezTo>
                    <a:pt x="251" y="3"/>
                    <a:pt x="247" y="3"/>
                    <a:pt x="244" y="3"/>
                  </a:cubicBezTo>
                  <a:cubicBezTo>
                    <a:pt x="244" y="3"/>
                    <a:pt x="243" y="3"/>
                    <a:pt x="242" y="3"/>
                  </a:cubicBezTo>
                  <a:cubicBezTo>
                    <a:pt x="241" y="3"/>
                    <a:pt x="240" y="3"/>
                    <a:pt x="240" y="4"/>
                  </a:cubicBezTo>
                  <a:cubicBezTo>
                    <a:pt x="241" y="6"/>
                    <a:pt x="240" y="7"/>
                    <a:pt x="240" y="7"/>
                  </a:cubicBezTo>
                  <a:cubicBezTo>
                    <a:pt x="239" y="7"/>
                    <a:pt x="239" y="7"/>
                    <a:pt x="239" y="7"/>
                  </a:cubicBezTo>
                  <a:cubicBezTo>
                    <a:pt x="238" y="6"/>
                    <a:pt x="239" y="4"/>
                    <a:pt x="238" y="3"/>
                  </a:cubicBezTo>
                  <a:cubicBezTo>
                    <a:pt x="238" y="2"/>
                    <a:pt x="237" y="2"/>
                    <a:pt x="237" y="2"/>
                  </a:cubicBezTo>
                  <a:cubicBezTo>
                    <a:pt x="236" y="2"/>
                    <a:pt x="235" y="2"/>
                    <a:pt x="234" y="2"/>
                  </a:cubicBezTo>
                  <a:close/>
                  <a:moveTo>
                    <a:pt x="39" y="143"/>
                  </a:moveTo>
                  <a:cubicBezTo>
                    <a:pt x="37" y="143"/>
                    <a:pt x="32" y="151"/>
                    <a:pt x="33" y="151"/>
                  </a:cubicBezTo>
                  <a:lnTo>
                    <a:pt x="32" y="151"/>
                  </a:lnTo>
                  <a:cubicBezTo>
                    <a:pt x="32" y="151"/>
                    <a:pt x="31" y="151"/>
                    <a:pt x="31" y="151"/>
                  </a:cubicBezTo>
                  <a:cubicBezTo>
                    <a:pt x="30" y="151"/>
                    <a:pt x="27" y="153"/>
                    <a:pt x="28" y="155"/>
                  </a:cubicBezTo>
                  <a:cubicBezTo>
                    <a:pt x="29" y="156"/>
                    <a:pt x="31" y="156"/>
                    <a:pt x="32" y="157"/>
                  </a:cubicBezTo>
                  <a:cubicBezTo>
                    <a:pt x="33" y="157"/>
                    <a:pt x="34" y="157"/>
                    <a:pt x="36" y="155"/>
                  </a:cubicBezTo>
                  <a:cubicBezTo>
                    <a:pt x="37" y="154"/>
                    <a:pt x="37" y="154"/>
                    <a:pt x="37" y="154"/>
                  </a:cubicBezTo>
                  <a:cubicBezTo>
                    <a:pt x="38" y="154"/>
                    <a:pt x="38" y="154"/>
                    <a:pt x="38" y="154"/>
                  </a:cubicBezTo>
                  <a:cubicBezTo>
                    <a:pt x="39" y="154"/>
                    <a:pt x="39" y="154"/>
                    <a:pt x="40" y="152"/>
                  </a:cubicBezTo>
                  <a:lnTo>
                    <a:pt x="40" y="152"/>
                  </a:lnTo>
                  <a:cubicBezTo>
                    <a:pt x="38" y="157"/>
                    <a:pt x="40" y="158"/>
                    <a:pt x="41" y="159"/>
                  </a:cubicBezTo>
                  <a:cubicBezTo>
                    <a:pt x="41" y="160"/>
                    <a:pt x="42" y="161"/>
                    <a:pt x="42" y="162"/>
                  </a:cubicBezTo>
                  <a:cubicBezTo>
                    <a:pt x="41" y="164"/>
                    <a:pt x="41" y="166"/>
                    <a:pt x="42" y="166"/>
                  </a:cubicBezTo>
                  <a:lnTo>
                    <a:pt x="44" y="163"/>
                  </a:lnTo>
                  <a:cubicBezTo>
                    <a:pt x="45" y="164"/>
                    <a:pt x="44" y="166"/>
                    <a:pt x="46" y="166"/>
                  </a:cubicBezTo>
                  <a:cubicBezTo>
                    <a:pt x="47" y="166"/>
                    <a:pt x="49" y="165"/>
                    <a:pt x="50" y="163"/>
                  </a:cubicBezTo>
                  <a:cubicBezTo>
                    <a:pt x="51" y="162"/>
                    <a:pt x="51" y="162"/>
                    <a:pt x="51" y="162"/>
                  </a:cubicBezTo>
                  <a:cubicBezTo>
                    <a:pt x="51" y="162"/>
                    <a:pt x="52" y="162"/>
                    <a:pt x="52" y="162"/>
                  </a:cubicBezTo>
                  <a:cubicBezTo>
                    <a:pt x="52" y="162"/>
                    <a:pt x="53" y="163"/>
                    <a:pt x="53" y="164"/>
                  </a:cubicBezTo>
                  <a:cubicBezTo>
                    <a:pt x="53" y="165"/>
                    <a:pt x="53" y="167"/>
                    <a:pt x="54" y="167"/>
                  </a:cubicBezTo>
                  <a:cubicBezTo>
                    <a:pt x="55" y="167"/>
                    <a:pt x="55" y="167"/>
                    <a:pt x="55" y="166"/>
                  </a:cubicBezTo>
                  <a:cubicBezTo>
                    <a:pt x="56" y="165"/>
                    <a:pt x="57" y="165"/>
                    <a:pt x="58" y="165"/>
                  </a:cubicBezTo>
                  <a:cubicBezTo>
                    <a:pt x="59" y="165"/>
                    <a:pt x="59" y="165"/>
                    <a:pt x="60" y="165"/>
                  </a:cubicBezTo>
                  <a:cubicBezTo>
                    <a:pt x="60" y="166"/>
                    <a:pt x="60" y="170"/>
                    <a:pt x="60" y="170"/>
                  </a:cubicBezTo>
                  <a:cubicBezTo>
                    <a:pt x="60" y="170"/>
                    <a:pt x="60" y="170"/>
                    <a:pt x="61" y="170"/>
                  </a:cubicBezTo>
                  <a:cubicBezTo>
                    <a:pt x="62" y="168"/>
                    <a:pt x="62" y="164"/>
                    <a:pt x="63" y="164"/>
                  </a:cubicBezTo>
                  <a:cubicBezTo>
                    <a:pt x="63" y="164"/>
                    <a:pt x="63" y="164"/>
                    <a:pt x="63" y="164"/>
                  </a:cubicBezTo>
                  <a:cubicBezTo>
                    <a:pt x="66" y="165"/>
                    <a:pt x="61" y="172"/>
                    <a:pt x="63" y="172"/>
                  </a:cubicBezTo>
                  <a:cubicBezTo>
                    <a:pt x="64" y="172"/>
                    <a:pt x="64" y="169"/>
                    <a:pt x="65" y="169"/>
                  </a:cubicBezTo>
                  <a:cubicBezTo>
                    <a:pt x="65" y="169"/>
                    <a:pt x="66" y="169"/>
                    <a:pt x="66" y="169"/>
                  </a:cubicBezTo>
                  <a:cubicBezTo>
                    <a:pt x="67" y="169"/>
                    <a:pt x="69" y="170"/>
                    <a:pt x="69" y="171"/>
                  </a:cubicBezTo>
                  <a:cubicBezTo>
                    <a:pt x="72" y="172"/>
                    <a:pt x="75" y="176"/>
                    <a:pt x="79" y="176"/>
                  </a:cubicBezTo>
                  <a:cubicBezTo>
                    <a:pt x="80" y="176"/>
                    <a:pt x="81" y="173"/>
                    <a:pt x="82" y="172"/>
                  </a:cubicBezTo>
                  <a:cubicBezTo>
                    <a:pt x="82" y="171"/>
                    <a:pt x="82" y="171"/>
                    <a:pt x="82" y="171"/>
                  </a:cubicBezTo>
                  <a:lnTo>
                    <a:pt x="82" y="171"/>
                  </a:lnTo>
                  <a:cubicBezTo>
                    <a:pt x="83" y="171"/>
                    <a:pt x="82" y="174"/>
                    <a:pt x="82" y="175"/>
                  </a:cubicBezTo>
                  <a:cubicBezTo>
                    <a:pt x="82" y="175"/>
                    <a:pt x="83" y="175"/>
                    <a:pt x="83" y="175"/>
                  </a:cubicBezTo>
                  <a:cubicBezTo>
                    <a:pt x="84" y="175"/>
                    <a:pt x="85" y="175"/>
                    <a:pt x="86" y="173"/>
                  </a:cubicBezTo>
                  <a:cubicBezTo>
                    <a:pt x="87" y="171"/>
                    <a:pt x="87" y="171"/>
                    <a:pt x="87" y="171"/>
                  </a:cubicBezTo>
                  <a:cubicBezTo>
                    <a:pt x="87" y="171"/>
                    <a:pt x="87" y="172"/>
                    <a:pt x="88" y="174"/>
                  </a:cubicBezTo>
                  <a:cubicBezTo>
                    <a:pt x="88" y="174"/>
                    <a:pt x="88" y="174"/>
                    <a:pt x="88" y="174"/>
                  </a:cubicBezTo>
                  <a:cubicBezTo>
                    <a:pt x="88" y="174"/>
                    <a:pt x="89" y="167"/>
                    <a:pt x="89" y="167"/>
                  </a:cubicBezTo>
                  <a:cubicBezTo>
                    <a:pt x="90" y="167"/>
                    <a:pt x="89" y="172"/>
                    <a:pt x="89" y="172"/>
                  </a:cubicBezTo>
                  <a:cubicBezTo>
                    <a:pt x="89" y="173"/>
                    <a:pt x="90" y="174"/>
                    <a:pt x="90" y="174"/>
                  </a:cubicBezTo>
                  <a:cubicBezTo>
                    <a:pt x="91" y="174"/>
                    <a:pt x="91" y="173"/>
                    <a:pt x="92" y="172"/>
                  </a:cubicBezTo>
                  <a:cubicBezTo>
                    <a:pt x="92" y="172"/>
                    <a:pt x="94" y="172"/>
                    <a:pt x="95" y="172"/>
                  </a:cubicBezTo>
                  <a:cubicBezTo>
                    <a:pt x="95" y="172"/>
                    <a:pt x="96" y="172"/>
                    <a:pt x="95" y="174"/>
                  </a:cubicBezTo>
                  <a:cubicBezTo>
                    <a:pt x="95" y="176"/>
                    <a:pt x="95" y="176"/>
                    <a:pt x="95" y="176"/>
                  </a:cubicBezTo>
                  <a:cubicBezTo>
                    <a:pt x="96" y="176"/>
                    <a:pt x="98" y="173"/>
                    <a:pt x="99" y="173"/>
                  </a:cubicBezTo>
                  <a:cubicBezTo>
                    <a:pt x="99" y="173"/>
                    <a:pt x="99" y="173"/>
                    <a:pt x="99" y="173"/>
                  </a:cubicBezTo>
                  <a:cubicBezTo>
                    <a:pt x="100" y="173"/>
                    <a:pt x="100" y="181"/>
                    <a:pt x="101" y="181"/>
                  </a:cubicBezTo>
                  <a:cubicBezTo>
                    <a:pt x="101" y="181"/>
                    <a:pt x="101" y="181"/>
                    <a:pt x="102" y="180"/>
                  </a:cubicBezTo>
                  <a:cubicBezTo>
                    <a:pt x="102" y="176"/>
                    <a:pt x="100" y="169"/>
                    <a:pt x="99" y="166"/>
                  </a:cubicBezTo>
                  <a:cubicBezTo>
                    <a:pt x="99" y="166"/>
                    <a:pt x="98" y="162"/>
                    <a:pt x="97" y="162"/>
                  </a:cubicBezTo>
                  <a:cubicBezTo>
                    <a:pt x="97" y="162"/>
                    <a:pt x="97" y="162"/>
                    <a:pt x="97" y="163"/>
                  </a:cubicBezTo>
                  <a:cubicBezTo>
                    <a:pt x="97" y="163"/>
                    <a:pt x="97" y="164"/>
                    <a:pt x="96" y="164"/>
                  </a:cubicBezTo>
                  <a:cubicBezTo>
                    <a:pt x="96" y="164"/>
                    <a:pt x="96" y="164"/>
                    <a:pt x="95" y="163"/>
                  </a:cubicBezTo>
                  <a:cubicBezTo>
                    <a:pt x="95" y="162"/>
                    <a:pt x="94" y="160"/>
                    <a:pt x="93" y="160"/>
                  </a:cubicBezTo>
                  <a:cubicBezTo>
                    <a:pt x="93" y="160"/>
                    <a:pt x="92" y="161"/>
                    <a:pt x="92" y="161"/>
                  </a:cubicBezTo>
                  <a:cubicBezTo>
                    <a:pt x="91" y="162"/>
                    <a:pt x="91" y="163"/>
                    <a:pt x="91" y="163"/>
                  </a:cubicBezTo>
                  <a:cubicBezTo>
                    <a:pt x="91" y="163"/>
                    <a:pt x="91" y="162"/>
                    <a:pt x="90" y="161"/>
                  </a:cubicBezTo>
                  <a:cubicBezTo>
                    <a:pt x="89" y="161"/>
                    <a:pt x="87" y="163"/>
                    <a:pt x="86" y="163"/>
                  </a:cubicBezTo>
                  <a:cubicBezTo>
                    <a:pt x="86" y="163"/>
                    <a:pt x="86" y="162"/>
                    <a:pt x="86" y="160"/>
                  </a:cubicBezTo>
                  <a:lnTo>
                    <a:pt x="86" y="160"/>
                  </a:lnTo>
                  <a:cubicBezTo>
                    <a:pt x="86" y="162"/>
                    <a:pt x="85" y="163"/>
                    <a:pt x="85" y="163"/>
                  </a:cubicBezTo>
                  <a:cubicBezTo>
                    <a:pt x="84" y="163"/>
                    <a:pt x="83" y="161"/>
                    <a:pt x="82" y="161"/>
                  </a:cubicBezTo>
                  <a:cubicBezTo>
                    <a:pt x="81" y="162"/>
                    <a:pt x="81" y="164"/>
                    <a:pt x="80" y="165"/>
                  </a:cubicBezTo>
                  <a:cubicBezTo>
                    <a:pt x="80" y="166"/>
                    <a:pt x="80" y="166"/>
                    <a:pt x="80" y="166"/>
                  </a:cubicBezTo>
                  <a:cubicBezTo>
                    <a:pt x="79" y="166"/>
                    <a:pt x="79" y="163"/>
                    <a:pt x="80" y="161"/>
                  </a:cubicBezTo>
                  <a:cubicBezTo>
                    <a:pt x="80" y="159"/>
                    <a:pt x="80" y="158"/>
                    <a:pt x="80" y="158"/>
                  </a:cubicBezTo>
                  <a:cubicBezTo>
                    <a:pt x="79" y="158"/>
                    <a:pt x="77" y="160"/>
                    <a:pt x="76" y="160"/>
                  </a:cubicBezTo>
                  <a:cubicBezTo>
                    <a:pt x="76" y="160"/>
                    <a:pt x="73" y="159"/>
                    <a:pt x="73" y="157"/>
                  </a:cubicBezTo>
                  <a:lnTo>
                    <a:pt x="73" y="157"/>
                  </a:lnTo>
                  <a:cubicBezTo>
                    <a:pt x="73" y="158"/>
                    <a:pt x="73" y="158"/>
                    <a:pt x="72" y="158"/>
                  </a:cubicBezTo>
                  <a:cubicBezTo>
                    <a:pt x="72" y="159"/>
                    <a:pt x="71" y="159"/>
                    <a:pt x="71" y="159"/>
                  </a:cubicBezTo>
                  <a:cubicBezTo>
                    <a:pt x="70" y="159"/>
                    <a:pt x="69" y="159"/>
                    <a:pt x="68" y="158"/>
                  </a:cubicBezTo>
                  <a:cubicBezTo>
                    <a:pt x="68" y="156"/>
                    <a:pt x="69" y="155"/>
                    <a:pt x="68" y="155"/>
                  </a:cubicBezTo>
                  <a:cubicBezTo>
                    <a:pt x="68" y="155"/>
                    <a:pt x="68" y="155"/>
                    <a:pt x="68" y="155"/>
                  </a:cubicBezTo>
                  <a:cubicBezTo>
                    <a:pt x="67" y="156"/>
                    <a:pt x="66" y="158"/>
                    <a:pt x="66" y="159"/>
                  </a:cubicBezTo>
                  <a:cubicBezTo>
                    <a:pt x="66" y="159"/>
                    <a:pt x="65" y="159"/>
                    <a:pt x="65" y="159"/>
                  </a:cubicBezTo>
                  <a:cubicBezTo>
                    <a:pt x="64" y="159"/>
                    <a:pt x="64" y="157"/>
                    <a:pt x="63" y="155"/>
                  </a:cubicBezTo>
                  <a:cubicBezTo>
                    <a:pt x="62" y="154"/>
                    <a:pt x="61" y="153"/>
                    <a:pt x="61" y="152"/>
                  </a:cubicBezTo>
                  <a:cubicBezTo>
                    <a:pt x="60" y="152"/>
                    <a:pt x="59" y="153"/>
                    <a:pt x="57" y="154"/>
                  </a:cubicBezTo>
                  <a:cubicBezTo>
                    <a:pt x="56" y="154"/>
                    <a:pt x="54" y="157"/>
                    <a:pt x="54" y="157"/>
                  </a:cubicBezTo>
                  <a:cubicBezTo>
                    <a:pt x="54" y="157"/>
                    <a:pt x="56" y="153"/>
                    <a:pt x="56" y="152"/>
                  </a:cubicBezTo>
                  <a:cubicBezTo>
                    <a:pt x="56" y="151"/>
                    <a:pt x="54" y="151"/>
                    <a:pt x="54" y="151"/>
                  </a:cubicBezTo>
                  <a:cubicBezTo>
                    <a:pt x="53" y="151"/>
                    <a:pt x="53" y="154"/>
                    <a:pt x="52" y="154"/>
                  </a:cubicBezTo>
                  <a:cubicBezTo>
                    <a:pt x="51" y="154"/>
                    <a:pt x="50" y="153"/>
                    <a:pt x="50" y="152"/>
                  </a:cubicBezTo>
                  <a:cubicBezTo>
                    <a:pt x="49" y="150"/>
                    <a:pt x="50" y="148"/>
                    <a:pt x="49" y="148"/>
                  </a:cubicBezTo>
                  <a:cubicBezTo>
                    <a:pt x="48" y="148"/>
                    <a:pt x="48" y="148"/>
                    <a:pt x="47" y="148"/>
                  </a:cubicBezTo>
                  <a:cubicBezTo>
                    <a:pt x="47" y="149"/>
                    <a:pt x="46" y="149"/>
                    <a:pt x="45" y="149"/>
                  </a:cubicBezTo>
                  <a:cubicBezTo>
                    <a:pt x="45" y="149"/>
                    <a:pt x="44" y="149"/>
                    <a:pt x="44" y="149"/>
                  </a:cubicBezTo>
                  <a:cubicBezTo>
                    <a:pt x="44" y="149"/>
                    <a:pt x="44" y="149"/>
                    <a:pt x="44" y="149"/>
                  </a:cubicBezTo>
                  <a:cubicBezTo>
                    <a:pt x="43" y="149"/>
                    <a:pt x="42" y="152"/>
                    <a:pt x="41" y="152"/>
                  </a:cubicBezTo>
                  <a:cubicBezTo>
                    <a:pt x="41" y="152"/>
                    <a:pt x="41" y="152"/>
                    <a:pt x="40" y="151"/>
                  </a:cubicBezTo>
                  <a:cubicBezTo>
                    <a:pt x="41" y="150"/>
                    <a:pt x="43" y="147"/>
                    <a:pt x="43" y="147"/>
                  </a:cubicBezTo>
                  <a:lnTo>
                    <a:pt x="43" y="147"/>
                  </a:lnTo>
                  <a:cubicBezTo>
                    <a:pt x="43" y="147"/>
                    <a:pt x="42" y="147"/>
                    <a:pt x="42" y="147"/>
                  </a:cubicBezTo>
                  <a:cubicBezTo>
                    <a:pt x="42" y="147"/>
                    <a:pt x="40" y="148"/>
                    <a:pt x="40" y="149"/>
                  </a:cubicBezTo>
                  <a:lnTo>
                    <a:pt x="40" y="149"/>
                  </a:lnTo>
                  <a:cubicBezTo>
                    <a:pt x="40" y="148"/>
                    <a:pt x="38" y="147"/>
                    <a:pt x="38" y="147"/>
                  </a:cubicBezTo>
                  <a:cubicBezTo>
                    <a:pt x="37" y="145"/>
                    <a:pt x="40" y="144"/>
                    <a:pt x="39" y="143"/>
                  </a:cubicBezTo>
                  <a:cubicBezTo>
                    <a:pt x="39" y="143"/>
                    <a:pt x="39" y="143"/>
                    <a:pt x="39" y="143"/>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a:off x="7335486" y="2510500"/>
              <a:ext cx="125666" cy="49553"/>
            </a:xfrm>
            <a:custGeom>
              <a:rect b="b" l="l" r="r" t="t"/>
              <a:pathLst>
                <a:path extrusionOk="0" h="278" w="705">
                  <a:moveTo>
                    <a:pt x="391" y="5"/>
                  </a:moveTo>
                  <a:cubicBezTo>
                    <a:pt x="393" y="5"/>
                    <a:pt x="394" y="6"/>
                    <a:pt x="393" y="9"/>
                  </a:cubicBezTo>
                  <a:cubicBezTo>
                    <a:pt x="392" y="9"/>
                    <a:pt x="392" y="10"/>
                    <a:pt x="391" y="10"/>
                  </a:cubicBezTo>
                  <a:cubicBezTo>
                    <a:pt x="391" y="10"/>
                    <a:pt x="390" y="9"/>
                    <a:pt x="390" y="9"/>
                  </a:cubicBezTo>
                  <a:cubicBezTo>
                    <a:pt x="390" y="8"/>
                    <a:pt x="390" y="5"/>
                    <a:pt x="391" y="5"/>
                  </a:cubicBezTo>
                  <a:close/>
                  <a:moveTo>
                    <a:pt x="352" y="8"/>
                  </a:moveTo>
                  <a:cubicBezTo>
                    <a:pt x="353" y="8"/>
                    <a:pt x="355" y="9"/>
                    <a:pt x="353" y="12"/>
                  </a:cubicBezTo>
                  <a:cubicBezTo>
                    <a:pt x="353" y="12"/>
                    <a:pt x="352" y="13"/>
                    <a:pt x="352" y="13"/>
                  </a:cubicBezTo>
                  <a:cubicBezTo>
                    <a:pt x="352" y="13"/>
                    <a:pt x="351" y="12"/>
                    <a:pt x="351" y="12"/>
                  </a:cubicBezTo>
                  <a:cubicBezTo>
                    <a:pt x="351" y="11"/>
                    <a:pt x="351" y="8"/>
                    <a:pt x="352" y="8"/>
                  </a:cubicBezTo>
                  <a:close/>
                  <a:moveTo>
                    <a:pt x="305" y="18"/>
                  </a:moveTo>
                  <a:cubicBezTo>
                    <a:pt x="305" y="18"/>
                    <a:pt x="305" y="18"/>
                    <a:pt x="305" y="18"/>
                  </a:cubicBezTo>
                  <a:lnTo>
                    <a:pt x="305" y="18"/>
                  </a:lnTo>
                  <a:cubicBezTo>
                    <a:pt x="305" y="18"/>
                    <a:pt x="305" y="18"/>
                    <a:pt x="305" y="18"/>
                  </a:cubicBezTo>
                  <a:close/>
                  <a:moveTo>
                    <a:pt x="377" y="17"/>
                  </a:moveTo>
                  <a:cubicBezTo>
                    <a:pt x="376" y="17"/>
                    <a:pt x="375" y="21"/>
                    <a:pt x="377" y="21"/>
                  </a:cubicBezTo>
                  <a:lnTo>
                    <a:pt x="378" y="21"/>
                  </a:lnTo>
                  <a:cubicBezTo>
                    <a:pt x="378" y="18"/>
                    <a:pt x="378" y="17"/>
                    <a:pt x="377" y="17"/>
                  </a:cubicBezTo>
                  <a:close/>
                  <a:moveTo>
                    <a:pt x="110" y="23"/>
                  </a:moveTo>
                  <a:cubicBezTo>
                    <a:pt x="109" y="23"/>
                    <a:pt x="110" y="27"/>
                    <a:pt x="111" y="27"/>
                  </a:cubicBezTo>
                  <a:cubicBezTo>
                    <a:pt x="111" y="27"/>
                    <a:pt x="111" y="27"/>
                    <a:pt x="111" y="26"/>
                  </a:cubicBezTo>
                  <a:lnTo>
                    <a:pt x="112" y="24"/>
                  </a:lnTo>
                  <a:cubicBezTo>
                    <a:pt x="111" y="23"/>
                    <a:pt x="111" y="23"/>
                    <a:pt x="110" y="23"/>
                  </a:cubicBezTo>
                  <a:close/>
                  <a:moveTo>
                    <a:pt x="73" y="39"/>
                  </a:moveTo>
                  <a:cubicBezTo>
                    <a:pt x="73" y="39"/>
                    <a:pt x="72" y="40"/>
                    <a:pt x="72" y="40"/>
                  </a:cubicBezTo>
                  <a:cubicBezTo>
                    <a:pt x="73" y="40"/>
                    <a:pt x="73" y="40"/>
                    <a:pt x="73" y="39"/>
                  </a:cubicBezTo>
                  <a:close/>
                  <a:moveTo>
                    <a:pt x="582" y="44"/>
                  </a:moveTo>
                  <a:lnTo>
                    <a:pt x="582" y="44"/>
                  </a:lnTo>
                  <a:lnTo>
                    <a:pt x="582" y="44"/>
                  </a:lnTo>
                  <a:cubicBezTo>
                    <a:pt x="582" y="44"/>
                    <a:pt x="582" y="44"/>
                    <a:pt x="582" y="44"/>
                  </a:cubicBezTo>
                  <a:close/>
                  <a:moveTo>
                    <a:pt x="72" y="44"/>
                  </a:moveTo>
                  <a:cubicBezTo>
                    <a:pt x="72" y="44"/>
                    <a:pt x="72" y="45"/>
                    <a:pt x="72" y="45"/>
                  </a:cubicBezTo>
                  <a:cubicBezTo>
                    <a:pt x="72" y="45"/>
                    <a:pt x="72" y="44"/>
                    <a:pt x="72" y="44"/>
                  </a:cubicBezTo>
                  <a:close/>
                  <a:moveTo>
                    <a:pt x="56" y="56"/>
                  </a:moveTo>
                  <a:cubicBezTo>
                    <a:pt x="57" y="56"/>
                    <a:pt x="58" y="58"/>
                    <a:pt x="56" y="60"/>
                  </a:cubicBezTo>
                  <a:cubicBezTo>
                    <a:pt x="56" y="60"/>
                    <a:pt x="56" y="60"/>
                    <a:pt x="55" y="60"/>
                  </a:cubicBezTo>
                  <a:cubicBezTo>
                    <a:pt x="54" y="60"/>
                    <a:pt x="52" y="58"/>
                    <a:pt x="54" y="57"/>
                  </a:cubicBezTo>
                  <a:cubicBezTo>
                    <a:pt x="55" y="56"/>
                    <a:pt x="55" y="56"/>
                    <a:pt x="56" y="56"/>
                  </a:cubicBezTo>
                  <a:close/>
                  <a:moveTo>
                    <a:pt x="72" y="60"/>
                  </a:moveTo>
                  <a:cubicBezTo>
                    <a:pt x="72" y="60"/>
                    <a:pt x="72" y="60"/>
                    <a:pt x="72" y="61"/>
                  </a:cubicBezTo>
                  <a:cubicBezTo>
                    <a:pt x="72" y="60"/>
                    <a:pt x="72" y="60"/>
                    <a:pt x="72" y="60"/>
                  </a:cubicBezTo>
                  <a:close/>
                  <a:moveTo>
                    <a:pt x="39" y="67"/>
                  </a:moveTo>
                  <a:cubicBezTo>
                    <a:pt x="41" y="67"/>
                    <a:pt x="43" y="67"/>
                    <a:pt x="42" y="69"/>
                  </a:cubicBezTo>
                  <a:cubicBezTo>
                    <a:pt x="42" y="70"/>
                    <a:pt x="42" y="70"/>
                    <a:pt x="41" y="70"/>
                  </a:cubicBezTo>
                  <a:cubicBezTo>
                    <a:pt x="40" y="70"/>
                    <a:pt x="38" y="67"/>
                    <a:pt x="39" y="67"/>
                  </a:cubicBezTo>
                  <a:close/>
                  <a:moveTo>
                    <a:pt x="33" y="93"/>
                  </a:moveTo>
                  <a:cubicBezTo>
                    <a:pt x="33" y="93"/>
                    <a:pt x="34" y="94"/>
                    <a:pt x="34" y="94"/>
                  </a:cubicBezTo>
                  <a:cubicBezTo>
                    <a:pt x="34" y="94"/>
                    <a:pt x="33" y="93"/>
                    <a:pt x="33" y="93"/>
                  </a:cubicBezTo>
                  <a:close/>
                  <a:moveTo>
                    <a:pt x="670" y="89"/>
                  </a:moveTo>
                  <a:lnTo>
                    <a:pt x="671" y="90"/>
                  </a:lnTo>
                  <a:cubicBezTo>
                    <a:pt x="671" y="91"/>
                    <a:pt x="671" y="93"/>
                    <a:pt x="670" y="95"/>
                  </a:cubicBezTo>
                  <a:cubicBezTo>
                    <a:pt x="669" y="94"/>
                    <a:pt x="669" y="92"/>
                    <a:pt x="670" y="89"/>
                  </a:cubicBezTo>
                  <a:close/>
                  <a:moveTo>
                    <a:pt x="13" y="100"/>
                  </a:moveTo>
                  <a:cubicBezTo>
                    <a:pt x="15" y="100"/>
                    <a:pt x="19" y="100"/>
                    <a:pt x="18" y="102"/>
                  </a:cubicBezTo>
                  <a:lnTo>
                    <a:pt x="13" y="100"/>
                  </a:lnTo>
                  <a:close/>
                  <a:moveTo>
                    <a:pt x="672" y="112"/>
                  </a:moveTo>
                  <a:cubicBezTo>
                    <a:pt x="671" y="112"/>
                    <a:pt x="671" y="112"/>
                    <a:pt x="670" y="112"/>
                  </a:cubicBezTo>
                  <a:cubicBezTo>
                    <a:pt x="674" y="112"/>
                    <a:pt x="676" y="113"/>
                    <a:pt x="677" y="113"/>
                  </a:cubicBezTo>
                  <a:cubicBezTo>
                    <a:pt x="678" y="113"/>
                    <a:pt x="674" y="112"/>
                    <a:pt x="672" y="112"/>
                  </a:cubicBezTo>
                  <a:close/>
                  <a:moveTo>
                    <a:pt x="632" y="136"/>
                  </a:moveTo>
                  <a:lnTo>
                    <a:pt x="632" y="136"/>
                  </a:lnTo>
                  <a:cubicBezTo>
                    <a:pt x="632" y="136"/>
                    <a:pt x="632" y="136"/>
                    <a:pt x="632" y="137"/>
                  </a:cubicBezTo>
                  <a:lnTo>
                    <a:pt x="632" y="137"/>
                  </a:lnTo>
                  <a:cubicBezTo>
                    <a:pt x="632" y="136"/>
                    <a:pt x="632" y="136"/>
                    <a:pt x="632" y="136"/>
                  </a:cubicBezTo>
                  <a:close/>
                  <a:moveTo>
                    <a:pt x="4" y="138"/>
                  </a:moveTo>
                  <a:cubicBezTo>
                    <a:pt x="1" y="140"/>
                    <a:pt x="2" y="141"/>
                    <a:pt x="7" y="141"/>
                  </a:cubicBezTo>
                  <a:lnTo>
                    <a:pt x="6" y="140"/>
                  </a:lnTo>
                  <a:lnTo>
                    <a:pt x="4" y="138"/>
                  </a:lnTo>
                  <a:close/>
                  <a:moveTo>
                    <a:pt x="24" y="177"/>
                  </a:moveTo>
                  <a:cubicBezTo>
                    <a:pt x="24" y="177"/>
                    <a:pt x="25" y="177"/>
                    <a:pt x="24" y="178"/>
                  </a:cubicBezTo>
                  <a:cubicBezTo>
                    <a:pt x="24" y="180"/>
                    <a:pt x="21" y="183"/>
                    <a:pt x="19" y="183"/>
                  </a:cubicBezTo>
                  <a:cubicBezTo>
                    <a:pt x="19" y="183"/>
                    <a:pt x="18" y="182"/>
                    <a:pt x="18" y="181"/>
                  </a:cubicBezTo>
                  <a:cubicBezTo>
                    <a:pt x="19" y="179"/>
                    <a:pt x="20" y="178"/>
                    <a:pt x="22" y="178"/>
                  </a:cubicBezTo>
                  <a:cubicBezTo>
                    <a:pt x="22" y="177"/>
                    <a:pt x="23" y="177"/>
                    <a:pt x="24" y="177"/>
                  </a:cubicBezTo>
                  <a:close/>
                  <a:moveTo>
                    <a:pt x="50" y="192"/>
                  </a:moveTo>
                  <a:cubicBezTo>
                    <a:pt x="50" y="193"/>
                    <a:pt x="50" y="193"/>
                    <a:pt x="49" y="193"/>
                  </a:cubicBezTo>
                  <a:lnTo>
                    <a:pt x="49" y="193"/>
                  </a:lnTo>
                  <a:cubicBezTo>
                    <a:pt x="50" y="193"/>
                    <a:pt x="50" y="193"/>
                    <a:pt x="50" y="192"/>
                  </a:cubicBezTo>
                  <a:close/>
                  <a:moveTo>
                    <a:pt x="538" y="198"/>
                  </a:moveTo>
                  <a:cubicBezTo>
                    <a:pt x="540" y="198"/>
                    <a:pt x="541" y="202"/>
                    <a:pt x="539" y="203"/>
                  </a:cubicBezTo>
                  <a:cubicBezTo>
                    <a:pt x="538" y="202"/>
                    <a:pt x="536" y="200"/>
                    <a:pt x="538" y="198"/>
                  </a:cubicBezTo>
                  <a:cubicBezTo>
                    <a:pt x="538" y="198"/>
                    <a:pt x="538" y="198"/>
                    <a:pt x="538" y="198"/>
                  </a:cubicBezTo>
                  <a:close/>
                  <a:moveTo>
                    <a:pt x="57" y="210"/>
                  </a:moveTo>
                  <a:cubicBezTo>
                    <a:pt x="57" y="210"/>
                    <a:pt x="57" y="210"/>
                    <a:pt x="57" y="210"/>
                  </a:cubicBezTo>
                  <a:cubicBezTo>
                    <a:pt x="59" y="211"/>
                    <a:pt x="57" y="213"/>
                    <a:pt x="55" y="213"/>
                  </a:cubicBezTo>
                  <a:cubicBezTo>
                    <a:pt x="55" y="213"/>
                    <a:pt x="55" y="213"/>
                    <a:pt x="55" y="213"/>
                  </a:cubicBezTo>
                  <a:cubicBezTo>
                    <a:pt x="55" y="212"/>
                    <a:pt x="56" y="210"/>
                    <a:pt x="57" y="210"/>
                  </a:cubicBezTo>
                  <a:close/>
                  <a:moveTo>
                    <a:pt x="505" y="214"/>
                  </a:moveTo>
                  <a:cubicBezTo>
                    <a:pt x="505" y="216"/>
                    <a:pt x="507" y="219"/>
                    <a:pt x="505" y="219"/>
                  </a:cubicBezTo>
                  <a:cubicBezTo>
                    <a:pt x="505" y="219"/>
                    <a:pt x="505" y="220"/>
                    <a:pt x="505" y="220"/>
                  </a:cubicBezTo>
                  <a:cubicBezTo>
                    <a:pt x="504" y="220"/>
                    <a:pt x="504" y="219"/>
                    <a:pt x="504" y="218"/>
                  </a:cubicBezTo>
                  <a:cubicBezTo>
                    <a:pt x="504" y="217"/>
                    <a:pt x="504" y="216"/>
                    <a:pt x="505" y="214"/>
                  </a:cubicBezTo>
                  <a:close/>
                  <a:moveTo>
                    <a:pt x="102" y="226"/>
                  </a:moveTo>
                  <a:lnTo>
                    <a:pt x="100" y="227"/>
                  </a:lnTo>
                  <a:cubicBezTo>
                    <a:pt x="100" y="229"/>
                    <a:pt x="100" y="230"/>
                    <a:pt x="101" y="230"/>
                  </a:cubicBezTo>
                  <a:cubicBezTo>
                    <a:pt x="101" y="230"/>
                    <a:pt x="102" y="229"/>
                    <a:pt x="103" y="227"/>
                  </a:cubicBezTo>
                  <a:lnTo>
                    <a:pt x="102" y="226"/>
                  </a:lnTo>
                  <a:close/>
                  <a:moveTo>
                    <a:pt x="459" y="237"/>
                  </a:moveTo>
                  <a:cubicBezTo>
                    <a:pt x="460" y="239"/>
                    <a:pt x="460" y="239"/>
                    <a:pt x="458" y="239"/>
                  </a:cubicBezTo>
                  <a:cubicBezTo>
                    <a:pt x="458" y="239"/>
                    <a:pt x="457" y="240"/>
                    <a:pt x="456" y="240"/>
                  </a:cubicBezTo>
                  <a:cubicBezTo>
                    <a:pt x="456" y="240"/>
                    <a:pt x="455" y="239"/>
                    <a:pt x="455" y="239"/>
                  </a:cubicBezTo>
                  <a:lnTo>
                    <a:pt x="459" y="237"/>
                  </a:lnTo>
                  <a:close/>
                  <a:moveTo>
                    <a:pt x="135" y="242"/>
                  </a:moveTo>
                  <a:cubicBezTo>
                    <a:pt x="135" y="242"/>
                    <a:pt x="135" y="242"/>
                    <a:pt x="135" y="242"/>
                  </a:cubicBezTo>
                  <a:lnTo>
                    <a:pt x="135" y="242"/>
                  </a:lnTo>
                  <a:cubicBezTo>
                    <a:pt x="135" y="242"/>
                    <a:pt x="135" y="242"/>
                    <a:pt x="135" y="242"/>
                  </a:cubicBezTo>
                  <a:close/>
                  <a:moveTo>
                    <a:pt x="135" y="242"/>
                  </a:moveTo>
                  <a:cubicBezTo>
                    <a:pt x="135" y="242"/>
                    <a:pt x="135" y="242"/>
                    <a:pt x="135" y="242"/>
                  </a:cubicBezTo>
                  <a:lnTo>
                    <a:pt x="135" y="242"/>
                  </a:lnTo>
                  <a:cubicBezTo>
                    <a:pt x="135" y="242"/>
                    <a:pt x="135" y="242"/>
                    <a:pt x="135" y="242"/>
                  </a:cubicBezTo>
                  <a:close/>
                  <a:moveTo>
                    <a:pt x="435" y="262"/>
                  </a:moveTo>
                  <a:cubicBezTo>
                    <a:pt x="434" y="262"/>
                    <a:pt x="434" y="262"/>
                    <a:pt x="434" y="262"/>
                  </a:cubicBezTo>
                  <a:cubicBezTo>
                    <a:pt x="434" y="262"/>
                    <a:pt x="431" y="262"/>
                    <a:pt x="432" y="263"/>
                  </a:cubicBezTo>
                  <a:cubicBezTo>
                    <a:pt x="432" y="264"/>
                    <a:pt x="433" y="264"/>
                    <a:pt x="433" y="264"/>
                  </a:cubicBezTo>
                  <a:cubicBezTo>
                    <a:pt x="434" y="264"/>
                    <a:pt x="435" y="264"/>
                    <a:pt x="435" y="263"/>
                  </a:cubicBezTo>
                  <a:cubicBezTo>
                    <a:pt x="435" y="262"/>
                    <a:pt x="435" y="262"/>
                    <a:pt x="435" y="262"/>
                  </a:cubicBezTo>
                  <a:close/>
                  <a:moveTo>
                    <a:pt x="191" y="268"/>
                  </a:moveTo>
                  <a:lnTo>
                    <a:pt x="191" y="268"/>
                  </a:lnTo>
                  <a:cubicBezTo>
                    <a:pt x="191" y="268"/>
                    <a:pt x="191" y="268"/>
                    <a:pt x="191" y="268"/>
                  </a:cubicBezTo>
                  <a:cubicBezTo>
                    <a:pt x="191" y="268"/>
                    <a:pt x="191" y="268"/>
                    <a:pt x="191" y="268"/>
                  </a:cubicBezTo>
                  <a:close/>
                  <a:moveTo>
                    <a:pt x="191" y="268"/>
                  </a:moveTo>
                  <a:cubicBezTo>
                    <a:pt x="191" y="268"/>
                    <a:pt x="191" y="268"/>
                    <a:pt x="191" y="268"/>
                  </a:cubicBezTo>
                  <a:cubicBezTo>
                    <a:pt x="191" y="268"/>
                    <a:pt x="191" y="268"/>
                    <a:pt x="191" y="268"/>
                  </a:cubicBezTo>
                  <a:close/>
                  <a:moveTo>
                    <a:pt x="284" y="266"/>
                  </a:moveTo>
                  <a:cubicBezTo>
                    <a:pt x="285" y="266"/>
                    <a:pt x="285" y="267"/>
                    <a:pt x="285" y="268"/>
                  </a:cubicBezTo>
                  <a:lnTo>
                    <a:pt x="283" y="268"/>
                  </a:lnTo>
                  <a:lnTo>
                    <a:pt x="282" y="267"/>
                  </a:lnTo>
                  <a:cubicBezTo>
                    <a:pt x="282" y="266"/>
                    <a:pt x="283" y="266"/>
                    <a:pt x="284" y="266"/>
                  </a:cubicBezTo>
                  <a:close/>
                  <a:moveTo>
                    <a:pt x="79" y="215"/>
                  </a:moveTo>
                  <a:cubicBezTo>
                    <a:pt x="77" y="215"/>
                    <a:pt x="71" y="223"/>
                    <a:pt x="74" y="225"/>
                  </a:cubicBezTo>
                  <a:lnTo>
                    <a:pt x="72" y="224"/>
                  </a:lnTo>
                  <a:cubicBezTo>
                    <a:pt x="72" y="224"/>
                    <a:pt x="71" y="224"/>
                    <a:pt x="71" y="224"/>
                  </a:cubicBezTo>
                  <a:cubicBezTo>
                    <a:pt x="69" y="224"/>
                    <a:pt x="67" y="225"/>
                    <a:pt x="69" y="226"/>
                  </a:cubicBezTo>
                  <a:cubicBezTo>
                    <a:pt x="70" y="228"/>
                    <a:pt x="71" y="229"/>
                    <a:pt x="74" y="230"/>
                  </a:cubicBezTo>
                  <a:cubicBezTo>
                    <a:pt x="76" y="230"/>
                    <a:pt x="77" y="230"/>
                    <a:pt x="78" y="229"/>
                  </a:cubicBezTo>
                  <a:cubicBezTo>
                    <a:pt x="79" y="229"/>
                    <a:pt x="79" y="229"/>
                    <a:pt x="80" y="229"/>
                  </a:cubicBezTo>
                  <a:cubicBezTo>
                    <a:pt x="81" y="229"/>
                    <a:pt x="81" y="229"/>
                    <a:pt x="82" y="229"/>
                  </a:cubicBezTo>
                  <a:cubicBezTo>
                    <a:pt x="83" y="229"/>
                    <a:pt x="83" y="229"/>
                    <a:pt x="84" y="227"/>
                  </a:cubicBezTo>
                  <a:lnTo>
                    <a:pt x="84" y="227"/>
                  </a:lnTo>
                  <a:cubicBezTo>
                    <a:pt x="82" y="232"/>
                    <a:pt x="86" y="234"/>
                    <a:pt x="88" y="236"/>
                  </a:cubicBezTo>
                  <a:cubicBezTo>
                    <a:pt x="88" y="237"/>
                    <a:pt x="90" y="238"/>
                    <a:pt x="90" y="239"/>
                  </a:cubicBezTo>
                  <a:cubicBezTo>
                    <a:pt x="89" y="240"/>
                    <a:pt x="89" y="243"/>
                    <a:pt x="91" y="244"/>
                  </a:cubicBezTo>
                  <a:lnTo>
                    <a:pt x="92" y="240"/>
                  </a:lnTo>
                  <a:cubicBezTo>
                    <a:pt x="94" y="241"/>
                    <a:pt x="92" y="244"/>
                    <a:pt x="95" y="244"/>
                  </a:cubicBezTo>
                  <a:cubicBezTo>
                    <a:pt x="95" y="244"/>
                    <a:pt x="96" y="244"/>
                    <a:pt x="96" y="244"/>
                  </a:cubicBezTo>
                  <a:cubicBezTo>
                    <a:pt x="98" y="244"/>
                    <a:pt x="100" y="243"/>
                    <a:pt x="101" y="242"/>
                  </a:cubicBezTo>
                  <a:cubicBezTo>
                    <a:pt x="102" y="241"/>
                    <a:pt x="102" y="241"/>
                    <a:pt x="102" y="241"/>
                  </a:cubicBezTo>
                  <a:cubicBezTo>
                    <a:pt x="102" y="241"/>
                    <a:pt x="102" y="241"/>
                    <a:pt x="103" y="241"/>
                  </a:cubicBezTo>
                  <a:cubicBezTo>
                    <a:pt x="104" y="241"/>
                    <a:pt x="104" y="242"/>
                    <a:pt x="104" y="243"/>
                  </a:cubicBezTo>
                  <a:cubicBezTo>
                    <a:pt x="105" y="245"/>
                    <a:pt x="106" y="248"/>
                    <a:pt x="108" y="248"/>
                  </a:cubicBezTo>
                  <a:cubicBezTo>
                    <a:pt x="108" y="248"/>
                    <a:pt x="108" y="247"/>
                    <a:pt x="109" y="247"/>
                  </a:cubicBezTo>
                  <a:cubicBezTo>
                    <a:pt x="110" y="247"/>
                    <a:pt x="112" y="246"/>
                    <a:pt x="113" y="246"/>
                  </a:cubicBezTo>
                  <a:cubicBezTo>
                    <a:pt x="114" y="246"/>
                    <a:pt x="115" y="247"/>
                    <a:pt x="116" y="247"/>
                  </a:cubicBezTo>
                  <a:cubicBezTo>
                    <a:pt x="117" y="248"/>
                    <a:pt x="116" y="253"/>
                    <a:pt x="117" y="253"/>
                  </a:cubicBezTo>
                  <a:cubicBezTo>
                    <a:pt x="117" y="253"/>
                    <a:pt x="117" y="253"/>
                    <a:pt x="117" y="253"/>
                  </a:cubicBezTo>
                  <a:cubicBezTo>
                    <a:pt x="120" y="251"/>
                    <a:pt x="118" y="246"/>
                    <a:pt x="120" y="246"/>
                  </a:cubicBezTo>
                  <a:cubicBezTo>
                    <a:pt x="121" y="246"/>
                    <a:pt x="121" y="246"/>
                    <a:pt x="121" y="246"/>
                  </a:cubicBezTo>
                  <a:cubicBezTo>
                    <a:pt x="125" y="247"/>
                    <a:pt x="118" y="254"/>
                    <a:pt x="121" y="255"/>
                  </a:cubicBezTo>
                  <a:cubicBezTo>
                    <a:pt x="121" y="255"/>
                    <a:pt x="121" y="255"/>
                    <a:pt x="122" y="255"/>
                  </a:cubicBezTo>
                  <a:cubicBezTo>
                    <a:pt x="123" y="255"/>
                    <a:pt x="123" y="253"/>
                    <a:pt x="125" y="253"/>
                  </a:cubicBezTo>
                  <a:cubicBezTo>
                    <a:pt x="125" y="252"/>
                    <a:pt x="125" y="252"/>
                    <a:pt x="126" y="252"/>
                  </a:cubicBezTo>
                  <a:cubicBezTo>
                    <a:pt x="127" y="252"/>
                    <a:pt x="129" y="254"/>
                    <a:pt x="132" y="255"/>
                  </a:cubicBezTo>
                  <a:cubicBezTo>
                    <a:pt x="135" y="258"/>
                    <a:pt x="140" y="262"/>
                    <a:pt x="146" y="263"/>
                  </a:cubicBezTo>
                  <a:cubicBezTo>
                    <a:pt x="147" y="263"/>
                    <a:pt x="148" y="261"/>
                    <a:pt x="149" y="260"/>
                  </a:cubicBezTo>
                  <a:cubicBezTo>
                    <a:pt x="150" y="259"/>
                    <a:pt x="150" y="259"/>
                    <a:pt x="151" y="259"/>
                  </a:cubicBezTo>
                  <a:lnTo>
                    <a:pt x="151" y="259"/>
                  </a:lnTo>
                  <a:cubicBezTo>
                    <a:pt x="152" y="259"/>
                    <a:pt x="150" y="262"/>
                    <a:pt x="151" y="262"/>
                  </a:cubicBezTo>
                  <a:cubicBezTo>
                    <a:pt x="151" y="263"/>
                    <a:pt x="152" y="263"/>
                    <a:pt x="153" y="263"/>
                  </a:cubicBezTo>
                  <a:cubicBezTo>
                    <a:pt x="154" y="263"/>
                    <a:pt x="155" y="263"/>
                    <a:pt x="156" y="262"/>
                  </a:cubicBezTo>
                  <a:cubicBezTo>
                    <a:pt x="157" y="260"/>
                    <a:pt x="158" y="260"/>
                    <a:pt x="158" y="260"/>
                  </a:cubicBezTo>
                  <a:cubicBezTo>
                    <a:pt x="158" y="260"/>
                    <a:pt x="158" y="261"/>
                    <a:pt x="159" y="263"/>
                  </a:cubicBezTo>
                  <a:cubicBezTo>
                    <a:pt x="159" y="263"/>
                    <a:pt x="159" y="263"/>
                    <a:pt x="159" y="263"/>
                  </a:cubicBezTo>
                  <a:cubicBezTo>
                    <a:pt x="159" y="263"/>
                    <a:pt x="162" y="256"/>
                    <a:pt x="162" y="256"/>
                  </a:cubicBezTo>
                  <a:cubicBezTo>
                    <a:pt x="163" y="256"/>
                    <a:pt x="162" y="260"/>
                    <a:pt x="162" y="261"/>
                  </a:cubicBezTo>
                  <a:cubicBezTo>
                    <a:pt x="162" y="262"/>
                    <a:pt x="163" y="263"/>
                    <a:pt x="163" y="263"/>
                  </a:cubicBezTo>
                  <a:cubicBezTo>
                    <a:pt x="164" y="263"/>
                    <a:pt x="165" y="262"/>
                    <a:pt x="166" y="262"/>
                  </a:cubicBezTo>
                  <a:cubicBezTo>
                    <a:pt x="166" y="262"/>
                    <a:pt x="168" y="261"/>
                    <a:pt x="170" y="261"/>
                  </a:cubicBezTo>
                  <a:cubicBezTo>
                    <a:pt x="171" y="261"/>
                    <a:pt x="172" y="262"/>
                    <a:pt x="171" y="264"/>
                  </a:cubicBezTo>
                  <a:cubicBezTo>
                    <a:pt x="170" y="266"/>
                    <a:pt x="170" y="266"/>
                    <a:pt x="171" y="266"/>
                  </a:cubicBezTo>
                  <a:cubicBezTo>
                    <a:pt x="172" y="266"/>
                    <a:pt x="176" y="264"/>
                    <a:pt x="177" y="264"/>
                  </a:cubicBezTo>
                  <a:cubicBezTo>
                    <a:pt x="177" y="264"/>
                    <a:pt x="177" y="264"/>
                    <a:pt x="177" y="264"/>
                  </a:cubicBezTo>
                  <a:cubicBezTo>
                    <a:pt x="179" y="264"/>
                    <a:pt x="178" y="272"/>
                    <a:pt x="179" y="272"/>
                  </a:cubicBezTo>
                  <a:cubicBezTo>
                    <a:pt x="180" y="272"/>
                    <a:pt x="180" y="271"/>
                    <a:pt x="180" y="271"/>
                  </a:cubicBezTo>
                  <a:cubicBezTo>
                    <a:pt x="181" y="267"/>
                    <a:pt x="178" y="260"/>
                    <a:pt x="177" y="256"/>
                  </a:cubicBezTo>
                  <a:cubicBezTo>
                    <a:pt x="177" y="256"/>
                    <a:pt x="175" y="252"/>
                    <a:pt x="174" y="252"/>
                  </a:cubicBezTo>
                  <a:cubicBezTo>
                    <a:pt x="174" y="252"/>
                    <a:pt x="174" y="252"/>
                    <a:pt x="174" y="253"/>
                  </a:cubicBezTo>
                  <a:cubicBezTo>
                    <a:pt x="173" y="253"/>
                    <a:pt x="173" y="254"/>
                    <a:pt x="173" y="254"/>
                  </a:cubicBezTo>
                  <a:cubicBezTo>
                    <a:pt x="172" y="254"/>
                    <a:pt x="172" y="253"/>
                    <a:pt x="171" y="253"/>
                  </a:cubicBezTo>
                  <a:cubicBezTo>
                    <a:pt x="170" y="252"/>
                    <a:pt x="169" y="250"/>
                    <a:pt x="167" y="250"/>
                  </a:cubicBezTo>
                  <a:cubicBezTo>
                    <a:pt x="166" y="250"/>
                    <a:pt x="166" y="250"/>
                    <a:pt x="166" y="250"/>
                  </a:cubicBezTo>
                  <a:cubicBezTo>
                    <a:pt x="165" y="251"/>
                    <a:pt x="164" y="252"/>
                    <a:pt x="164" y="252"/>
                  </a:cubicBezTo>
                  <a:cubicBezTo>
                    <a:pt x="164" y="252"/>
                    <a:pt x="163" y="251"/>
                    <a:pt x="163" y="250"/>
                  </a:cubicBezTo>
                  <a:cubicBezTo>
                    <a:pt x="161" y="250"/>
                    <a:pt x="159" y="252"/>
                    <a:pt x="158" y="252"/>
                  </a:cubicBezTo>
                  <a:cubicBezTo>
                    <a:pt x="157" y="252"/>
                    <a:pt x="156" y="251"/>
                    <a:pt x="157" y="248"/>
                  </a:cubicBezTo>
                  <a:lnTo>
                    <a:pt x="157" y="248"/>
                  </a:lnTo>
                  <a:cubicBezTo>
                    <a:pt x="156" y="250"/>
                    <a:pt x="156" y="251"/>
                    <a:pt x="155" y="251"/>
                  </a:cubicBezTo>
                  <a:cubicBezTo>
                    <a:pt x="153" y="251"/>
                    <a:pt x="151" y="248"/>
                    <a:pt x="150" y="248"/>
                  </a:cubicBezTo>
                  <a:cubicBezTo>
                    <a:pt x="147" y="249"/>
                    <a:pt x="148" y="251"/>
                    <a:pt x="146" y="253"/>
                  </a:cubicBezTo>
                  <a:cubicBezTo>
                    <a:pt x="146" y="253"/>
                    <a:pt x="146" y="253"/>
                    <a:pt x="146" y="253"/>
                  </a:cubicBezTo>
                  <a:cubicBezTo>
                    <a:pt x="146" y="253"/>
                    <a:pt x="146" y="249"/>
                    <a:pt x="146" y="248"/>
                  </a:cubicBezTo>
                  <a:cubicBezTo>
                    <a:pt x="146" y="246"/>
                    <a:pt x="146" y="245"/>
                    <a:pt x="145" y="245"/>
                  </a:cubicBezTo>
                  <a:cubicBezTo>
                    <a:pt x="144" y="245"/>
                    <a:pt x="142" y="246"/>
                    <a:pt x="141" y="246"/>
                  </a:cubicBezTo>
                  <a:cubicBezTo>
                    <a:pt x="140" y="246"/>
                    <a:pt x="136" y="243"/>
                    <a:pt x="135" y="242"/>
                  </a:cubicBezTo>
                  <a:lnTo>
                    <a:pt x="135" y="242"/>
                  </a:lnTo>
                  <a:cubicBezTo>
                    <a:pt x="135" y="243"/>
                    <a:pt x="135" y="243"/>
                    <a:pt x="135" y="244"/>
                  </a:cubicBezTo>
                  <a:cubicBezTo>
                    <a:pt x="135" y="244"/>
                    <a:pt x="134" y="244"/>
                    <a:pt x="134" y="244"/>
                  </a:cubicBezTo>
                  <a:cubicBezTo>
                    <a:pt x="133" y="244"/>
                    <a:pt x="132" y="244"/>
                    <a:pt x="132" y="244"/>
                  </a:cubicBezTo>
                  <a:cubicBezTo>
                    <a:pt x="132" y="243"/>
                    <a:pt x="129" y="243"/>
                    <a:pt x="129" y="241"/>
                  </a:cubicBezTo>
                  <a:cubicBezTo>
                    <a:pt x="129" y="239"/>
                    <a:pt x="130" y="239"/>
                    <a:pt x="127" y="239"/>
                  </a:cubicBezTo>
                  <a:cubicBezTo>
                    <a:pt x="126" y="239"/>
                    <a:pt x="125" y="242"/>
                    <a:pt x="124" y="242"/>
                  </a:cubicBezTo>
                  <a:cubicBezTo>
                    <a:pt x="124" y="242"/>
                    <a:pt x="123" y="242"/>
                    <a:pt x="123" y="242"/>
                  </a:cubicBezTo>
                  <a:cubicBezTo>
                    <a:pt x="122" y="242"/>
                    <a:pt x="121" y="239"/>
                    <a:pt x="120" y="238"/>
                  </a:cubicBezTo>
                  <a:cubicBezTo>
                    <a:pt x="119" y="236"/>
                    <a:pt x="118" y="234"/>
                    <a:pt x="116" y="234"/>
                  </a:cubicBezTo>
                  <a:cubicBezTo>
                    <a:pt x="115" y="234"/>
                    <a:pt x="114" y="234"/>
                    <a:pt x="113" y="234"/>
                  </a:cubicBezTo>
                  <a:cubicBezTo>
                    <a:pt x="112" y="234"/>
                    <a:pt x="111" y="234"/>
                    <a:pt x="111" y="234"/>
                  </a:cubicBezTo>
                  <a:cubicBezTo>
                    <a:pt x="110" y="234"/>
                    <a:pt x="107" y="237"/>
                    <a:pt x="106" y="237"/>
                  </a:cubicBezTo>
                  <a:cubicBezTo>
                    <a:pt x="106" y="237"/>
                    <a:pt x="109" y="233"/>
                    <a:pt x="109" y="233"/>
                  </a:cubicBezTo>
                  <a:cubicBezTo>
                    <a:pt x="109" y="231"/>
                    <a:pt x="106" y="231"/>
                    <a:pt x="105" y="231"/>
                  </a:cubicBezTo>
                  <a:cubicBezTo>
                    <a:pt x="104" y="231"/>
                    <a:pt x="104" y="233"/>
                    <a:pt x="102" y="233"/>
                  </a:cubicBezTo>
                  <a:cubicBezTo>
                    <a:pt x="101" y="233"/>
                    <a:pt x="99" y="232"/>
                    <a:pt x="99" y="230"/>
                  </a:cubicBezTo>
                  <a:cubicBezTo>
                    <a:pt x="97" y="228"/>
                    <a:pt x="98" y="225"/>
                    <a:pt x="95" y="225"/>
                  </a:cubicBezTo>
                  <a:cubicBezTo>
                    <a:pt x="95" y="225"/>
                    <a:pt x="94" y="225"/>
                    <a:pt x="94" y="225"/>
                  </a:cubicBezTo>
                  <a:cubicBezTo>
                    <a:pt x="93" y="225"/>
                    <a:pt x="93" y="225"/>
                    <a:pt x="92" y="225"/>
                  </a:cubicBezTo>
                  <a:cubicBezTo>
                    <a:pt x="91" y="225"/>
                    <a:pt x="90" y="224"/>
                    <a:pt x="89" y="224"/>
                  </a:cubicBezTo>
                  <a:cubicBezTo>
                    <a:pt x="89" y="224"/>
                    <a:pt x="87" y="227"/>
                    <a:pt x="85" y="227"/>
                  </a:cubicBezTo>
                  <a:cubicBezTo>
                    <a:pt x="85" y="227"/>
                    <a:pt x="85" y="226"/>
                    <a:pt x="84" y="226"/>
                  </a:cubicBezTo>
                  <a:cubicBezTo>
                    <a:pt x="85" y="225"/>
                    <a:pt x="89" y="221"/>
                    <a:pt x="86" y="221"/>
                  </a:cubicBezTo>
                  <a:lnTo>
                    <a:pt x="86" y="221"/>
                  </a:lnTo>
                  <a:cubicBezTo>
                    <a:pt x="84" y="221"/>
                    <a:pt x="83" y="224"/>
                    <a:pt x="81" y="224"/>
                  </a:cubicBezTo>
                  <a:cubicBezTo>
                    <a:pt x="85" y="222"/>
                    <a:pt x="79" y="221"/>
                    <a:pt x="79" y="220"/>
                  </a:cubicBezTo>
                  <a:cubicBezTo>
                    <a:pt x="77" y="219"/>
                    <a:pt x="81" y="217"/>
                    <a:pt x="79" y="215"/>
                  </a:cubicBezTo>
                  <a:cubicBezTo>
                    <a:pt x="79" y="215"/>
                    <a:pt x="79" y="215"/>
                    <a:pt x="79" y="215"/>
                  </a:cubicBezTo>
                  <a:close/>
                  <a:moveTo>
                    <a:pt x="277" y="0"/>
                  </a:moveTo>
                  <a:cubicBezTo>
                    <a:pt x="276" y="0"/>
                    <a:pt x="277" y="4"/>
                    <a:pt x="276" y="5"/>
                  </a:cubicBezTo>
                  <a:cubicBezTo>
                    <a:pt x="276" y="5"/>
                    <a:pt x="275" y="1"/>
                    <a:pt x="274" y="1"/>
                  </a:cubicBezTo>
                  <a:cubicBezTo>
                    <a:pt x="273" y="1"/>
                    <a:pt x="273" y="1"/>
                    <a:pt x="273" y="1"/>
                  </a:cubicBezTo>
                  <a:cubicBezTo>
                    <a:pt x="273" y="2"/>
                    <a:pt x="273" y="10"/>
                    <a:pt x="271" y="10"/>
                  </a:cubicBezTo>
                  <a:cubicBezTo>
                    <a:pt x="271" y="10"/>
                    <a:pt x="271" y="9"/>
                    <a:pt x="270" y="9"/>
                  </a:cubicBezTo>
                  <a:cubicBezTo>
                    <a:pt x="270" y="7"/>
                    <a:pt x="270" y="5"/>
                    <a:pt x="269" y="4"/>
                  </a:cubicBezTo>
                  <a:cubicBezTo>
                    <a:pt x="268" y="3"/>
                    <a:pt x="268" y="3"/>
                    <a:pt x="267" y="3"/>
                  </a:cubicBezTo>
                  <a:cubicBezTo>
                    <a:pt x="266" y="3"/>
                    <a:pt x="266" y="3"/>
                    <a:pt x="265" y="4"/>
                  </a:cubicBezTo>
                  <a:cubicBezTo>
                    <a:pt x="263" y="5"/>
                    <a:pt x="266" y="10"/>
                    <a:pt x="263" y="10"/>
                  </a:cubicBezTo>
                  <a:cubicBezTo>
                    <a:pt x="263" y="7"/>
                    <a:pt x="262" y="5"/>
                    <a:pt x="261" y="3"/>
                  </a:cubicBezTo>
                  <a:cubicBezTo>
                    <a:pt x="260" y="2"/>
                    <a:pt x="259" y="2"/>
                    <a:pt x="258" y="2"/>
                  </a:cubicBezTo>
                  <a:cubicBezTo>
                    <a:pt x="257" y="2"/>
                    <a:pt x="256" y="2"/>
                    <a:pt x="256" y="5"/>
                  </a:cubicBezTo>
                  <a:cubicBezTo>
                    <a:pt x="256" y="2"/>
                    <a:pt x="256" y="1"/>
                    <a:pt x="255" y="1"/>
                  </a:cubicBezTo>
                  <a:cubicBezTo>
                    <a:pt x="255" y="1"/>
                    <a:pt x="254" y="2"/>
                    <a:pt x="253" y="4"/>
                  </a:cubicBezTo>
                  <a:cubicBezTo>
                    <a:pt x="253" y="2"/>
                    <a:pt x="251" y="2"/>
                    <a:pt x="250" y="2"/>
                  </a:cubicBezTo>
                  <a:cubicBezTo>
                    <a:pt x="247" y="2"/>
                    <a:pt x="243" y="4"/>
                    <a:pt x="242" y="4"/>
                  </a:cubicBezTo>
                  <a:cubicBezTo>
                    <a:pt x="246" y="4"/>
                    <a:pt x="246" y="8"/>
                    <a:pt x="244" y="8"/>
                  </a:cubicBezTo>
                  <a:cubicBezTo>
                    <a:pt x="243" y="8"/>
                    <a:pt x="243" y="7"/>
                    <a:pt x="242" y="7"/>
                  </a:cubicBezTo>
                  <a:cubicBezTo>
                    <a:pt x="240" y="6"/>
                    <a:pt x="236" y="5"/>
                    <a:pt x="234" y="5"/>
                  </a:cubicBezTo>
                  <a:lnTo>
                    <a:pt x="234" y="5"/>
                  </a:lnTo>
                  <a:cubicBezTo>
                    <a:pt x="234" y="11"/>
                    <a:pt x="241" y="11"/>
                    <a:pt x="243" y="12"/>
                  </a:cubicBezTo>
                  <a:cubicBezTo>
                    <a:pt x="242" y="12"/>
                    <a:pt x="241" y="12"/>
                    <a:pt x="239" y="12"/>
                  </a:cubicBezTo>
                  <a:cubicBezTo>
                    <a:pt x="238" y="12"/>
                    <a:pt x="238" y="12"/>
                    <a:pt x="237" y="12"/>
                  </a:cubicBezTo>
                  <a:cubicBezTo>
                    <a:pt x="235" y="12"/>
                    <a:pt x="233" y="12"/>
                    <a:pt x="232" y="9"/>
                  </a:cubicBezTo>
                  <a:cubicBezTo>
                    <a:pt x="232" y="6"/>
                    <a:pt x="233" y="5"/>
                    <a:pt x="231" y="4"/>
                  </a:cubicBezTo>
                  <a:cubicBezTo>
                    <a:pt x="230" y="3"/>
                    <a:pt x="230" y="3"/>
                    <a:pt x="229" y="3"/>
                  </a:cubicBezTo>
                  <a:cubicBezTo>
                    <a:pt x="227" y="3"/>
                    <a:pt x="226" y="7"/>
                    <a:pt x="223" y="7"/>
                  </a:cubicBezTo>
                  <a:cubicBezTo>
                    <a:pt x="221" y="7"/>
                    <a:pt x="218" y="5"/>
                    <a:pt x="216" y="2"/>
                  </a:cubicBezTo>
                  <a:cubicBezTo>
                    <a:pt x="216" y="5"/>
                    <a:pt x="214" y="8"/>
                    <a:pt x="213" y="10"/>
                  </a:cubicBezTo>
                  <a:cubicBezTo>
                    <a:pt x="212" y="10"/>
                    <a:pt x="212" y="10"/>
                    <a:pt x="212" y="10"/>
                  </a:cubicBezTo>
                  <a:cubicBezTo>
                    <a:pt x="210" y="10"/>
                    <a:pt x="211" y="7"/>
                    <a:pt x="211" y="7"/>
                  </a:cubicBezTo>
                  <a:lnTo>
                    <a:pt x="211" y="7"/>
                  </a:lnTo>
                  <a:cubicBezTo>
                    <a:pt x="210" y="7"/>
                    <a:pt x="210" y="8"/>
                    <a:pt x="210" y="8"/>
                  </a:cubicBezTo>
                  <a:lnTo>
                    <a:pt x="210" y="8"/>
                  </a:lnTo>
                  <a:cubicBezTo>
                    <a:pt x="210" y="7"/>
                    <a:pt x="210" y="5"/>
                    <a:pt x="209" y="5"/>
                  </a:cubicBezTo>
                  <a:cubicBezTo>
                    <a:pt x="209" y="4"/>
                    <a:pt x="208" y="4"/>
                    <a:pt x="208" y="4"/>
                  </a:cubicBezTo>
                  <a:cubicBezTo>
                    <a:pt x="206" y="4"/>
                    <a:pt x="205" y="5"/>
                    <a:pt x="204" y="5"/>
                  </a:cubicBezTo>
                  <a:cubicBezTo>
                    <a:pt x="202" y="5"/>
                    <a:pt x="200" y="6"/>
                    <a:pt x="199" y="8"/>
                  </a:cubicBezTo>
                  <a:cubicBezTo>
                    <a:pt x="198" y="10"/>
                    <a:pt x="198" y="11"/>
                    <a:pt x="197" y="11"/>
                  </a:cubicBezTo>
                  <a:cubicBezTo>
                    <a:pt x="196" y="11"/>
                    <a:pt x="195" y="10"/>
                    <a:pt x="194" y="8"/>
                  </a:cubicBezTo>
                  <a:cubicBezTo>
                    <a:pt x="194" y="7"/>
                    <a:pt x="194" y="7"/>
                    <a:pt x="194" y="7"/>
                  </a:cubicBezTo>
                  <a:cubicBezTo>
                    <a:pt x="194" y="7"/>
                    <a:pt x="193" y="7"/>
                    <a:pt x="193" y="7"/>
                  </a:cubicBezTo>
                  <a:cubicBezTo>
                    <a:pt x="191" y="7"/>
                    <a:pt x="190" y="10"/>
                    <a:pt x="188" y="11"/>
                  </a:cubicBezTo>
                  <a:cubicBezTo>
                    <a:pt x="187" y="12"/>
                    <a:pt x="185" y="12"/>
                    <a:pt x="183" y="12"/>
                  </a:cubicBezTo>
                  <a:cubicBezTo>
                    <a:pt x="182" y="12"/>
                    <a:pt x="180" y="9"/>
                    <a:pt x="180" y="9"/>
                  </a:cubicBezTo>
                  <a:lnTo>
                    <a:pt x="180" y="9"/>
                  </a:lnTo>
                  <a:cubicBezTo>
                    <a:pt x="180" y="9"/>
                    <a:pt x="180" y="11"/>
                    <a:pt x="180" y="11"/>
                  </a:cubicBezTo>
                  <a:lnTo>
                    <a:pt x="179" y="11"/>
                  </a:lnTo>
                  <a:lnTo>
                    <a:pt x="172" y="12"/>
                  </a:lnTo>
                  <a:cubicBezTo>
                    <a:pt x="171" y="12"/>
                    <a:pt x="170" y="12"/>
                    <a:pt x="170" y="12"/>
                  </a:cubicBezTo>
                  <a:cubicBezTo>
                    <a:pt x="167" y="12"/>
                    <a:pt x="165" y="12"/>
                    <a:pt x="166" y="15"/>
                  </a:cubicBezTo>
                  <a:cubicBezTo>
                    <a:pt x="165" y="13"/>
                    <a:pt x="163" y="12"/>
                    <a:pt x="161" y="12"/>
                  </a:cubicBezTo>
                  <a:cubicBezTo>
                    <a:pt x="160" y="12"/>
                    <a:pt x="159" y="12"/>
                    <a:pt x="159" y="12"/>
                  </a:cubicBezTo>
                  <a:cubicBezTo>
                    <a:pt x="156" y="12"/>
                    <a:pt x="156" y="16"/>
                    <a:pt x="154" y="16"/>
                  </a:cubicBezTo>
                  <a:cubicBezTo>
                    <a:pt x="153" y="16"/>
                    <a:pt x="153" y="12"/>
                    <a:pt x="152" y="12"/>
                  </a:cubicBezTo>
                  <a:lnTo>
                    <a:pt x="149" y="12"/>
                  </a:lnTo>
                  <a:cubicBezTo>
                    <a:pt x="147" y="12"/>
                    <a:pt x="146" y="13"/>
                    <a:pt x="146" y="14"/>
                  </a:cubicBezTo>
                  <a:cubicBezTo>
                    <a:pt x="145" y="15"/>
                    <a:pt x="146" y="17"/>
                    <a:pt x="146" y="19"/>
                  </a:cubicBezTo>
                  <a:cubicBezTo>
                    <a:pt x="145" y="17"/>
                    <a:pt x="145" y="16"/>
                    <a:pt x="144" y="16"/>
                  </a:cubicBezTo>
                  <a:cubicBezTo>
                    <a:pt x="143" y="16"/>
                    <a:pt x="142" y="18"/>
                    <a:pt x="141" y="18"/>
                  </a:cubicBezTo>
                  <a:cubicBezTo>
                    <a:pt x="139" y="18"/>
                    <a:pt x="139" y="11"/>
                    <a:pt x="137" y="11"/>
                  </a:cubicBezTo>
                  <a:cubicBezTo>
                    <a:pt x="137" y="11"/>
                    <a:pt x="137" y="11"/>
                    <a:pt x="137" y="11"/>
                  </a:cubicBezTo>
                  <a:cubicBezTo>
                    <a:pt x="134" y="13"/>
                    <a:pt x="137" y="19"/>
                    <a:pt x="137" y="23"/>
                  </a:cubicBezTo>
                  <a:cubicBezTo>
                    <a:pt x="137" y="23"/>
                    <a:pt x="136" y="24"/>
                    <a:pt x="136" y="24"/>
                  </a:cubicBezTo>
                  <a:cubicBezTo>
                    <a:pt x="135" y="24"/>
                    <a:pt x="132" y="19"/>
                    <a:pt x="132" y="19"/>
                  </a:cubicBezTo>
                  <a:lnTo>
                    <a:pt x="132" y="19"/>
                  </a:lnTo>
                  <a:cubicBezTo>
                    <a:pt x="132" y="20"/>
                    <a:pt x="132" y="21"/>
                    <a:pt x="131" y="22"/>
                  </a:cubicBezTo>
                  <a:cubicBezTo>
                    <a:pt x="131" y="22"/>
                    <a:pt x="129" y="22"/>
                    <a:pt x="129" y="23"/>
                  </a:cubicBezTo>
                  <a:cubicBezTo>
                    <a:pt x="128" y="23"/>
                    <a:pt x="129" y="25"/>
                    <a:pt x="129" y="26"/>
                  </a:cubicBezTo>
                  <a:cubicBezTo>
                    <a:pt x="129" y="26"/>
                    <a:pt x="127" y="26"/>
                    <a:pt x="127" y="27"/>
                  </a:cubicBezTo>
                  <a:cubicBezTo>
                    <a:pt x="126" y="25"/>
                    <a:pt x="126" y="24"/>
                    <a:pt x="125" y="24"/>
                  </a:cubicBezTo>
                  <a:cubicBezTo>
                    <a:pt x="124" y="24"/>
                    <a:pt x="124" y="24"/>
                    <a:pt x="124" y="24"/>
                  </a:cubicBezTo>
                  <a:cubicBezTo>
                    <a:pt x="123" y="25"/>
                    <a:pt x="122" y="26"/>
                    <a:pt x="122" y="26"/>
                  </a:cubicBezTo>
                  <a:cubicBezTo>
                    <a:pt x="121" y="26"/>
                    <a:pt x="121" y="25"/>
                    <a:pt x="120" y="23"/>
                  </a:cubicBezTo>
                  <a:cubicBezTo>
                    <a:pt x="120" y="22"/>
                    <a:pt x="120" y="22"/>
                    <a:pt x="119" y="22"/>
                  </a:cubicBezTo>
                  <a:cubicBezTo>
                    <a:pt x="118" y="22"/>
                    <a:pt x="117" y="23"/>
                    <a:pt x="117" y="24"/>
                  </a:cubicBezTo>
                  <a:cubicBezTo>
                    <a:pt x="117" y="26"/>
                    <a:pt x="118" y="26"/>
                    <a:pt x="117" y="26"/>
                  </a:cubicBezTo>
                  <a:cubicBezTo>
                    <a:pt x="115" y="27"/>
                    <a:pt x="113" y="28"/>
                    <a:pt x="111" y="28"/>
                  </a:cubicBezTo>
                  <a:cubicBezTo>
                    <a:pt x="109" y="28"/>
                    <a:pt x="108" y="26"/>
                    <a:pt x="106" y="26"/>
                  </a:cubicBezTo>
                  <a:cubicBezTo>
                    <a:pt x="106" y="25"/>
                    <a:pt x="105" y="25"/>
                    <a:pt x="105" y="25"/>
                  </a:cubicBezTo>
                  <a:cubicBezTo>
                    <a:pt x="104" y="25"/>
                    <a:pt x="103" y="26"/>
                    <a:pt x="102" y="27"/>
                  </a:cubicBezTo>
                  <a:cubicBezTo>
                    <a:pt x="102" y="28"/>
                    <a:pt x="101" y="28"/>
                    <a:pt x="100" y="28"/>
                  </a:cubicBezTo>
                  <a:cubicBezTo>
                    <a:pt x="98" y="28"/>
                    <a:pt x="96" y="27"/>
                    <a:pt x="96" y="26"/>
                  </a:cubicBezTo>
                  <a:lnTo>
                    <a:pt x="96" y="26"/>
                  </a:lnTo>
                  <a:cubicBezTo>
                    <a:pt x="96" y="31"/>
                    <a:pt x="101" y="33"/>
                    <a:pt x="101" y="34"/>
                  </a:cubicBezTo>
                  <a:cubicBezTo>
                    <a:pt x="101" y="34"/>
                    <a:pt x="100" y="35"/>
                    <a:pt x="99" y="35"/>
                  </a:cubicBezTo>
                  <a:cubicBezTo>
                    <a:pt x="99" y="35"/>
                    <a:pt x="99" y="35"/>
                    <a:pt x="98" y="34"/>
                  </a:cubicBezTo>
                  <a:cubicBezTo>
                    <a:pt x="98" y="33"/>
                    <a:pt x="98" y="33"/>
                    <a:pt x="97" y="33"/>
                  </a:cubicBezTo>
                  <a:cubicBezTo>
                    <a:pt x="96" y="33"/>
                    <a:pt x="95" y="34"/>
                    <a:pt x="95" y="35"/>
                  </a:cubicBezTo>
                  <a:cubicBezTo>
                    <a:pt x="94" y="36"/>
                    <a:pt x="94" y="36"/>
                    <a:pt x="94" y="36"/>
                  </a:cubicBezTo>
                  <a:cubicBezTo>
                    <a:pt x="93" y="36"/>
                    <a:pt x="93" y="33"/>
                    <a:pt x="91" y="32"/>
                  </a:cubicBezTo>
                  <a:cubicBezTo>
                    <a:pt x="90" y="32"/>
                    <a:pt x="90" y="32"/>
                    <a:pt x="90" y="32"/>
                  </a:cubicBezTo>
                  <a:lnTo>
                    <a:pt x="90" y="32"/>
                  </a:lnTo>
                  <a:cubicBezTo>
                    <a:pt x="90" y="32"/>
                    <a:pt x="90" y="34"/>
                    <a:pt x="90" y="34"/>
                  </a:cubicBezTo>
                  <a:cubicBezTo>
                    <a:pt x="91" y="36"/>
                    <a:pt x="89" y="37"/>
                    <a:pt x="88" y="37"/>
                  </a:cubicBezTo>
                  <a:cubicBezTo>
                    <a:pt x="86" y="38"/>
                    <a:pt x="85" y="37"/>
                    <a:pt x="84" y="41"/>
                  </a:cubicBezTo>
                  <a:cubicBezTo>
                    <a:pt x="84" y="41"/>
                    <a:pt x="84" y="43"/>
                    <a:pt x="83" y="43"/>
                  </a:cubicBezTo>
                  <a:cubicBezTo>
                    <a:pt x="82" y="42"/>
                    <a:pt x="83" y="37"/>
                    <a:pt x="80" y="37"/>
                  </a:cubicBezTo>
                  <a:cubicBezTo>
                    <a:pt x="80" y="37"/>
                    <a:pt x="79" y="37"/>
                    <a:pt x="79" y="37"/>
                  </a:cubicBezTo>
                  <a:cubicBezTo>
                    <a:pt x="77" y="37"/>
                    <a:pt x="75" y="38"/>
                    <a:pt x="73" y="39"/>
                  </a:cubicBezTo>
                  <a:lnTo>
                    <a:pt x="73" y="39"/>
                  </a:lnTo>
                  <a:cubicBezTo>
                    <a:pt x="73" y="39"/>
                    <a:pt x="73" y="39"/>
                    <a:pt x="73" y="39"/>
                  </a:cubicBezTo>
                  <a:cubicBezTo>
                    <a:pt x="74" y="39"/>
                    <a:pt x="74" y="40"/>
                    <a:pt x="75" y="40"/>
                  </a:cubicBezTo>
                  <a:cubicBezTo>
                    <a:pt x="75" y="41"/>
                    <a:pt x="72" y="42"/>
                    <a:pt x="72" y="44"/>
                  </a:cubicBezTo>
                  <a:lnTo>
                    <a:pt x="72" y="44"/>
                  </a:lnTo>
                  <a:cubicBezTo>
                    <a:pt x="72" y="44"/>
                    <a:pt x="72" y="44"/>
                    <a:pt x="73" y="44"/>
                  </a:cubicBezTo>
                  <a:cubicBezTo>
                    <a:pt x="74" y="44"/>
                    <a:pt x="76" y="45"/>
                    <a:pt x="76" y="46"/>
                  </a:cubicBezTo>
                  <a:cubicBezTo>
                    <a:pt x="74" y="47"/>
                    <a:pt x="74" y="49"/>
                    <a:pt x="73" y="49"/>
                  </a:cubicBezTo>
                  <a:cubicBezTo>
                    <a:pt x="73" y="49"/>
                    <a:pt x="72" y="49"/>
                    <a:pt x="71" y="47"/>
                  </a:cubicBezTo>
                  <a:cubicBezTo>
                    <a:pt x="71" y="46"/>
                    <a:pt x="70" y="44"/>
                    <a:pt x="70" y="44"/>
                  </a:cubicBezTo>
                  <a:cubicBezTo>
                    <a:pt x="67" y="45"/>
                    <a:pt x="64" y="47"/>
                    <a:pt x="63" y="48"/>
                  </a:cubicBezTo>
                  <a:cubicBezTo>
                    <a:pt x="62" y="50"/>
                    <a:pt x="65" y="52"/>
                    <a:pt x="66" y="54"/>
                  </a:cubicBezTo>
                  <a:cubicBezTo>
                    <a:pt x="66" y="54"/>
                    <a:pt x="64" y="54"/>
                    <a:pt x="63" y="54"/>
                  </a:cubicBezTo>
                  <a:cubicBezTo>
                    <a:pt x="61" y="54"/>
                    <a:pt x="60" y="54"/>
                    <a:pt x="59" y="54"/>
                  </a:cubicBezTo>
                  <a:cubicBezTo>
                    <a:pt x="57" y="53"/>
                    <a:pt x="60" y="50"/>
                    <a:pt x="60" y="49"/>
                  </a:cubicBezTo>
                  <a:lnTo>
                    <a:pt x="60" y="49"/>
                  </a:lnTo>
                  <a:cubicBezTo>
                    <a:pt x="59" y="50"/>
                    <a:pt x="57" y="53"/>
                    <a:pt x="55" y="53"/>
                  </a:cubicBezTo>
                  <a:cubicBezTo>
                    <a:pt x="55" y="53"/>
                    <a:pt x="55" y="53"/>
                    <a:pt x="55" y="53"/>
                  </a:cubicBezTo>
                  <a:cubicBezTo>
                    <a:pt x="53" y="52"/>
                    <a:pt x="50" y="48"/>
                    <a:pt x="49" y="47"/>
                  </a:cubicBezTo>
                  <a:lnTo>
                    <a:pt x="49" y="47"/>
                  </a:lnTo>
                  <a:cubicBezTo>
                    <a:pt x="50" y="50"/>
                    <a:pt x="52" y="54"/>
                    <a:pt x="53" y="57"/>
                  </a:cubicBezTo>
                  <a:cubicBezTo>
                    <a:pt x="53" y="59"/>
                    <a:pt x="51" y="59"/>
                    <a:pt x="50" y="60"/>
                  </a:cubicBezTo>
                  <a:cubicBezTo>
                    <a:pt x="50" y="60"/>
                    <a:pt x="52" y="63"/>
                    <a:pt x="50" y="63"/>
                  </a:cubicBezTo>
                  <a:cubicBezTo>
                    <a:pt x="50" y="63"/>
                    <a:pt x="50" y="63"/>
                    <a:pt x="49" y="63"/>
                  </a:cubicBezTo>
                  <a:cubicBezTo>
                    <a:pt x="48" y="61"/>
                    <a:pt x="47" y="58"/>
                    <a:pt x="45" y="56"/>
                  </a:cubicBezTo>
                  <a:cubicBezTo>
                    <a:pt x="45" y="56"/>
                    <a:pt x="44" y="56"/>
                    <a:pt x="44" y="56"/>
                  </a:cubicBezTo>
                  <a:cubicBezTo>
                    <a:pt x="42" y="56"/>
                    <a:pt x="42" y="58"/>
                    <a:pt x="42" y="59"/>
                  </a:cubicBezTo>
                  <a:cubicBezTo>
                    <a:pt x="42" y="61"/>
                    <a:pt x="43" y="61"/>
                    <a:pt x="42" y="62"/>
                  </a:cubicBezTo>
                  <a:cubicBezTo>
                    <a:pt x="42" y="64"/>
                    <a:pt x="41" y="65"/>
                    <a:pt x="40" y="66"/>
                  </a:cubicBezTo>
                  <a:cubicBezTo>
                    <a:pt x="37" y="68"/>
                    <a:pt x="34" y="71"/>
                    <a:pt x="33" y="74"/>
                  </a:cubicBezTo>
                  <a:cubicBezTo>
                    <a:pt x="33" y="75"/>
                    <a:pt x="35" y="77"/>
                    <a:pt x="34" y="77"/>
                  </a:cubicBezTo>
                  <a:cubicBezTo>
                    <a:pt x="33" y="77"/>
                    <a:pt x="33" y="77"/>
                    <a:pt x="33" y="77"/>
                  </a:cubicBezTo>
                  <a:cubicBezTo>
                    <a:pt x="31" y="77"/>
                    <a:pt x="30" y="76"/>
                    <a:pt x="29" y="76"/>
                  </a:cubicBezTo>
                  <a:cubicBezTo>
                    <a:pt x="24" y="77"/>
                    <a:pt x="22" y="81"/>
                    <a:pt x="22" y="84"/>
                  </a:cubicBezTo>
                  <a:cubicBezTo>
                    <a:pt x="22" y="85"/>
                    <a:pt x="23" y="88"/>
                    <a:pt x="23" y="88"/>
                  </a:cubicBezTo>
                  <a:cubicBezTo>
                    <a:pt x="23" y="88"/>
                    <a:pt x="23" y="88"/>
                    <a:pt x="23" y="88"/>
                  </a:cubicBezTo>
                  <a:cubicBezTo>
                    <a:pt x="21" y="88"/>
                    <a:pt x="20" y="86"/>
                    <a:pt x="19" y="86"/>
                  </a:cubicBezTo>
                  <a:cubicBezTo>
                    <a:pt x="18" y="86"/>
                    <a:pt x="18" y="86"/>
                    <a:pt x="18" y="87"/>
                  </a:cubicBezTo>
                  <a:cubicBezTo>
                    <a:pt x="18" y="87"/>
                    <a:pt x="21" y="88"/>
                    <a:pt x="20" y="90"/>
                  </a:cubicBezTo>
                  <a:cubicBezTo>
                    <a:pt x="20" y="91"/>
                    <a:pt x="19" y="92"/>
                    <a:pt x="21" y="93"/>
                  </a:cubicBezTo>
                  <a:cubicBezTo>
                    <a:pt x="24" y="95"/>
                    <a:pt x="23" y="95"/>
                    <a:pt x="25" y="98"/>
                  </a:cubicBezTo>
                  <a:cubicBezTo>
                    <a:pt x="24" y="98"/>
                    <a:pt x="17" y="97"/>
                    <a:pt x="18" y="96"/>
                  </a:cubicBezTo>
                  <a:cubicBezTo>
                    <a:pt x="19" y="96"/>
                    <a:pt x="21" y="95"/>
                    <a:pt x="19" y="94"/>
                  </a:cubicBezTo>
                  <a:cubicBezTo>
                    <a:pt x="19" y="93"/>
                    <a:pt x="18" y="93"/>
                    <a:pt x="18" y="93"/>
                  </a:cubicBezTo>
                  <a:cubicBezTo>
                    <a:pt x="18" y="93"/>
                    <a:pt x="18" y="94"/>
                    <a:pt x="17" y="94"/>
                  </a:cubicBezTo>
                  <a:cubicBezTo>
                    <a:pt x="16" y="95"/>
                    <a:pt x="17" y="99"/>
                    <a:pt x="14" y="99"/>
                  </a:cubicBezTo>
                  <a:cubicBezTo>
                    <a:pt x="14" y="99"/>
                    <a:pt x="13" y="99"/>
                    <a:pt x="13" y="99"/>
                  </a:cubicBezTo>
                  <a:cubicBezTo>
                    <a:pt x="11" y="99"/>
                    <a:pt x="12" y="106"/>
                    <a:pt x="11" y="109"/>
                  </a:cubicBezTo>
                  <a:cubicBezTo>
                    <a:pt x="12" y="109"/>
                    <a:pt x="12" y="109"/>
                    <a:pt x="13" y="109"/>
                  </a:cubicBezTo>
                  <a:cubicBezTo>
                    <a:pt x="14" y="109"/>
                    <a:pt x="14" y="109"/>
                    <a:pt x="15" y="109"/>
                  </a:cubicBezTo>
                  <a:cubicBezTo>
                    <a:pt x="16" y="109"/>
                    <a:pt x="17" y="109"/>
                    <a:pt x="18" y="109"/>
                  </a:cubicBezTo>
                  <a:cubicBezTo>
                    <a:pt x="17" y="110"/>
                    <a:pt x="13" y="110"/>
                    <a:pt x="14" y="111"/>
                  </a:cubicBezTo>
                  <a:cubicBezTo>
                    <a:pt x="14" y="113"/>
                    <a:pt x="16" y="115"/>
                    <a:pt x="18" y="116"/>
                  </a:cubicBezTo>
                  <a:cubicBezTo>
                    <a:pt x="15" y="116"/>
                    <a:pt x="1" y="120"/>
                    <a:pt x="8" y="122"/>
                  </a:cubicBezTo>
                  <a:cubicBezTo>
                    <a:pt x="8" y="121"/>
                    <a:pt x="8" y="120"/>
                    <a:pt x="7" y="120"/>
                  </a:cubicBezTo>
                  <a:cubicBezTo>
                    <a:pt x="7" y="120"/>
                    <a:pt x="7" y="120"/>
                    <a:pt x="7" y="120"/>
                  </a:cubicBezTo>
                  <a:cubicBezTo>
                    <a:pt x="8" y="120"/>
                    <a:pt x="11" y="121"/>
                    <a:pt x="12" y="122"/>
                  </a:cubicBezTo>
                  <a:cubicBezTo>
                    <a:pt x="13" y="122"/>
                    <a:pt x="13" y="123"/>
                    <a:pt x="12" y="124"/>
                  </a:cubicBezTo>
                  <a:cubicBezTo>
                    <a:pt x="12" y="125"/>
                    <a:pt x="11" y="125"/>
                    <a:pt x="11" y="125"/>
                  </a:cubicBezTo>
                  <a:cubicBezTo>
                    <a:pt x="10" y="125"/>
                    <a:pt x="9" y="124"/>
                    <a:pt x="8" y="124"/>
                  </a:cubicBezTo>
                  <a:cubicBezTo>
                    <a:pt x="7" y="124"/>
                    <a:pt x="6" y="125"/>
                    <a:pt x="5" y="126"/>
                  </a:cubicBezTo>
                  <a:cubicBezTo>
                    <a:pt x="4" y="127"/>
                    <a:pt x="4" y="129"/>
                    <a:pt x="4" y="130"/>
                  </a:cubicBezTo>
                  <a:cubicBezTo>
                    <a:pt x="5" y="132"/>
                    <a:pt x="8" y="131"/>
                    <a:pt x="8" y="133"/>
                  </a:cubicBezTo>
                  <a:cubicBezTo>
                    <a:pt x="8" y="135"/>
                    <a:pt x="8" y="136"/>
                    <a:pt x="6" y="136"/>
                  </a:cubicBezTo>
                  <a:cubicBezTo>
                    <a:pt x="6" y="135"/>
                    <a:pt x="4" y="135"/>
                    <a:pt x="3" y="135"/>
                  </a:cubicBezTo>
                  <a:cubicBezTo>
                    <a:pt x="2" y="135"/>
                    <a:pt x="12" y="141"/>
                    <a:pt x="8" y="142"/>
                  </a:cubicBezTo>
                  <a:cubicBezTo>
                    <a:pt x="6" y="143"/>
                    <a:pt x="4" y="143"/>
                    <a:pt x="3" y="145"/>
                  </a:cubicBezTo>
                  <a:cubicBezTo>
                    <a:pt x="3" y="146"/>
                    <a:pt x="4" y="149"/>
                    <a:pt x="5" y="149"/>
                  </a:cubicBezTo>
                  <a:cubicBezTo>
                    <a:pt x="5" y="149"/>
                    <a:pt x="8" y="145"/>
                    <a:pt x="10" y="145"/>
                  </a:cubicBezTo>
                  <a:cubicBezTo>
                    <a:pt x="10" y="145"/>
                    <a:pt x="10" y="145"/>
                    <a:pt x="10" y="145"/>
                  </a:cubicBezTo>
                  <a:cubicBezTo>
                    <a:pt x="10" y="147"/>
                    <a:pt x="9" y="149"/>
                    <a:pt x="9" y="150"/>
                  </a:cubicBezTo>
                  <a:lnTo>
                    <a:pt x="10" y="154"/>
                  </a:lnTo>
                  <a:cubicBezTo>
                    <a:pt x="10" y="154"/>
                    <a:pt x="10" y="154"/>
                    <a:pt x="10" y="154"/>
                  </a:cubicBezTo>
                  <a:cubicBezTo>
                    <a:pt x="10" y="154"/>
                    <a:pt x="11" y="154"/>
                    <a:pt x="11" y="154"/>
                  </a:cubicBezTo>
                  <a:lnTo>
                    <a:pt x="11" y="154"/>
                  </a:lnTo>
                  <a:cubicBezTo>
                    <a:pt x="12" y="155"/>
                    <a:pt x="7" y="155"/>
                    <a:pt x="6" y="155"/>
                  </a:cubicBezTo>
                  <a:cubicBezTo>
                    <a:pt x="4" y="156"/>
                    <a:pt x="7" y="157"/>
                    <a:pt x="8" y="157"/>
                  </a:cubicBezTo>
                  <a:cubicBezTo>
                    <a:pt x="8" y="157"/>
                    <a:pt x="11" y="157"/>
                    <a:pt x="10" y="159"/>
                  </a:cubicBezTo>
                  <a:cubicBezTo>
                    <a:pt x="9" y="161"/>
                    <a:pt x="8" y="160"/>
                    <a:pt x="7" y="161"/>
                  </a:cubicBezTo>
                  <a:cubicBezTo>
                    <a:pt x="7" y="161"/>
                    <a:pt x="7" y="161"/>
                    <a:pt x="8" y="161"/>
                  </a:cubicBezTo>
                  <a:cubicBezTo>
                    <a:pt x="10" y="161"/>
                    <a:pt x="13" y="163"/>
                    <a:pt x="13" y="164"/>
                  </a:cubicBezTo>
                  <a:cubicBezTo>
                    <a:pt x="14" y="164"/>
                    <a:pt x="15" y="165"/>
                    <a:pt x="15" y="166"/>
                  </a:cubicBezTo>
                  <a:cubicBezTo>
                    <a:pt x="15" y="168"/>
                    <a:pt x="13" y="168"/>
                    <a:pt x="13" y="169"/>
                  </a:cubicBezTo>
                  <a:cubicBezTo>
                    <a:pt x="13" y="170"/>
                    <a:pt x="13" y="172"/>
                    <a:pt x="15" y="172"/>
                  </a:cubicBezTo>
                  <a:cubicBezTo>
                    <a:pt x="15" y="172"/>
                    <a:pt x="15" y="172"/>
                    <a:pt x="15" y="172"/>
                  </a:cubicBezTo>
                  <a:cubicBezTo>
                    <a:pt x="16" y="172"/>
                    <a:pt x="17" y="172"/>
                    <a:pt x="17" y="172"/>
                  </a:cubicBezTo>
                  <a:cubicBezTo>
                    <a:pt x="18" y="172"/>
                    <a:pt x="18" y="172"/>
                    <a:pt x="19" y="173"/>
                  </a:cubicBezTo>
                  <a:cubicBezTo>
                    <a:pt x="19" y="173"/>
                    <a:pt x="20" y="175"/>
                    <a:pt x="20" y="175"/>
                  </a:cubicBezTo>
                  <a:cubicBezTo>
                    <a:pt x="19" y="175"/>
                    <a:pt x="18" y="175"/>
                    <a:pt x="17" y="175"/>
                  </a:cubicBezTo>
                  <a:cubicBezTo>
                    <a:pt x="15" y="175"/>
                    <a:pt x="13" y="175"/>
                    <a:pt x="14" y="177"/>
                  </a:cubicBezTo>
                  <a:cubicBezTo>
                    <a:pt x="14" y="179"/>
                    <a:pt x="18" y="178"/>
                    <a:pt x="17" y="180"/>
                  </a:cubicBezTo>
                  <a:cubicBezTo>
                    <a:pt x="17" y="184"/>
                    <a:pt x="20" y="184"/>
                    <a:pt x="22" y="184"/>
                  </a:cubicBezTo>
                  <a:cubicBezTo>
                    <a:pt x="24" y="184"/>
                    <a:pt x="23" y="185"/>
                    <a:pt x="23" y="186"/>
                  </a:cubicBezTo>
                  <a:cubicBezTo>
                    <a:pt x="23" y="187"/>
                    <a:pt x="25" y="187"/>
                    <a:pt x="25" y="188"/>
                  </a:cubicBezTo>
                  <a:cubicBezTo>
                    <a:pt x="26" y="188"/>
                    <a:pt x="27" y="187"/>
                    <a:pt x="28" y="187"/>
                  </a:cubicBezTo>
                  <a:cubicBezTo>
                    <a:pt x="29" y="187"/>
                    <a:pt x="30" y="188"/>
                    <a:pt x="29" y="190"/>
                  </a:cubicBezTo>
                  <a:cubicBezTo>
                    <a:pt x="29" y="190"/>
                    <a:pt x="24" y="195"/>
                    <a:pt x="26" y="195"/>
                  </a:cubicBezTo>
                  <a:cubicBezTo>
                    <a:pt x="26" y="195"/>
                    <a:pt x="26" y="195"/>
                    <a:pt x="27" y="195"/>
                  </a:cubicBezTo>
                  <a:cubicBezTo>
                    <a:pt x="28" y="194"/>
                    <a:pt x="29" y="194"/>
                    <a:pt x="29" y="194"/>
                  </a:cubicBezTo>
                  <a:cubicBezTo>
                    <a:pt x="30" y="194"/>
                    <a:pt x="30" y="194"/>
                    <a:pt x="31" y="195"/>
                  </a:cubicBezTo>
                  <a:cubicBezTo>
                    <a:pt x="31" y="196"/>
                    <a:pt x="29" y="197"/>
                    <a:pt x="29" y="198"/>
                  </a:cubicBezTo>
                  <a:cubicBezTo>
                    <a:pt x="29" y="198"/>
                    <a:pt x="29" y="199"/>
                    <a:pt x="29" y="200"/>
                  </a:cubicBezTo>
                  <a:lnTo>
                    <a:pt x="33" y="198"/>
                  </a:lnTo>
                  <a:cubicBezTo>
                    <a:pt x="33" y="197"/>
                    <a:pt x="33" y="195"/>
                    <a:pt x="34" y="194"/>
                  </a:cubicBezTo>
                  <a:cubicBezTo>
                    <a:pt x="34" y="194"/>
                    <a:pt x="34" y="194"/>
                    <a:pt x="35" y="194"/>
                  </a:cubicBezTo>
                  <a:cubicBezTo>
                    <a:pt x="35" y="194"/>
                    <a:pt x="37" y="195"/>
                    <a:pt x="37" y="196"/>
                  </a:cubicBezTo>
                  <a:cubicBezTo>
                    <a:pt x="38" y="198"/>
                    <a:pt x="36" y="198"/>
                    <a:pt x="36" y="200"/>
                  </a:cubicBezTo>
                  <a:cubicBezTo>
                    <a:pt x="36" y="201"/>
                    <a:pt x="36" y="205"/>
                    <a:pt x="37" y="205"/>
                  </a:cubicBezTo>
                  <a:cubicBezTo>
                    <a:pt x="39" y="204"/>
                    <a:pt x="40" y="203"/>
                    <a:pt x="40" y="203"/>
                  </a:cubicBezTo>
                  <a:cubicBezTo>
                    <a:pt x="40" y="203"/>
                    <a:pt x="41" y="203"/>
                    <a:pt x="41" y="203"/>
                  </a:cubicBezTo>
                  <a:cubicBezTo>
                    <a:pt x="41" y="204"/>
                    <a:pt x="42" y="205"/>
                    <a:pt x="43" y="205"/>
                  </a:cubicBezTo>
                  <a:cubicBezTo>
                    <a:pt x="43" y="205"/>
                    <a:pt x="43" y="205"/>
                    <a:pt x="43" y="205"/>
                  </a:cubicBezTo>
                  <a:cubicBezTo>
                    <a:pt x="44" y="204"/>
                    <a:pt x="44" y="204"/>
                    <a:pt x="44" y="204"/>
                  </a:cubicBezTo>
                  <a:cubicBezTo>
                    <a:pt x="47" y="204"/>
                    <a:pt x="50" y="208"/>
                    <a:pt x="50" y="210"/>
                  </a:cubicBezTo>
                  <a:cubicBezTo>
                    <a:pt x="52" y="211"/>
                    <a:pt x="51" y="212"/>
                    <a:pt x="50" y="213"/>
                  </a:cubicBezTo>
                  <a:cubicBezTo>
                    <a:pt x="49" y="215"/>
                    <a:pt x="51" y="216"/>
                    <a:pt x="52" y="217"/>
                  </a:cubicBezTo>
                  <a:cubicBezTo>
                    <a:pt x="53" y="217"/>
                    <a:pt x="53" y="219"/>
                    <a:pt x="55" y="219"/>
                  </a:cubicBezTo>
                  <a:cubicBezTo>
                    <a:pt x="55" y="219"/>
                    <a:pt x="56" y="219"/>
                    <a:pt x="56" y="219"/>
                  </a:cubicBezTo>
                  <a:cubicBezTo>
                    <a:pt x="57" y="218"/>
                    <a:pt x="57" y="218"/>
                    <a:pt x="57" y="218"/>
                  </a:cubicBezTo>
                  <a:cubicBezTo>
                    <a:pt x="57" y="218"/>
                    <a:pt x="58" y="219"/>
                    <a:pt x="58" y="219"/>
                  </a:cubicBezTo>
                  <a:cubicBezTo>
                    <a:pt x="58" y="219"/>
                    <a:pt x="59" y="219"/>
                    <a:pt x="59" y="219"/>
                  </a:cubicBezTo>
                  <a:cubicBezTo>
                    <a:pt x="60" y="219"/>
                    <a:pt x="60" y="219"/>
                    <a:pt x="61" y="219"/>
                  </a:cubicBezTo>
                  <a:cubicBezTo>
                    <a:pt x="63" y="219"/>
                    <a:pt x="63" y="220"/>
                    <a:pt x="64" y="221"/>
                  </a:cubicBezTo>
                  <a:cubicBezTo>
                    <a:pt x="65" y="221"/>
                    <a:pt x="65" y="222"/>
                    <a:pt x="65" y="222"/>
                  </a:cubicBezTo>
                  <a:cubicBezTo>
                    <a:pt x="68" y="222"/>
                    <a:pt x="74" y="217"/>
                    <a:pt x="74" y="216"/>
                  </a:cubicBezTo>
                  <a:cubicBezTo>
                    <a:pt x="74" y="216"/>
                    <a:pt x="72" y="216"/>
                    <a:pt x="71" y="215"/>
                  </a:cubicBezTo>
                  <a:cubicBezTo>
                    <a:pt x="71" y="214"/>
                    <a:pt x="70" y="213"/>
                    <a:pt x="70" y="212"/>
                  </a:cubicBezTo>
                  <a:cubicBezTo>
                    <a:pt x="70" y="210"/>
                    <a:pt x="69" y="207"/>
                    <a:pt x="66" y="206"/>
                  </a:cubicBezTo>
                  <a:cubicBezTo>
                    <a:pt x="66" y="206"/>
                    <a:pt x="66" y="206"/>
                    <a:pt x="66" y="206"/>
                  </a:cubicBezTo>
                  <a:cubicBezTo>
                    <a:pt x="65" y="206"/>
                    <a:pt x="64" y="210"/>
                    <a:pt x="61" y="210"/>
                  </a:cubicBezTo>
                  <a:cubicBezTo>
                    <a:pt x="61" y="210"/>
                    <a:pt x="61" y="210"/>
                    <a:pt x="61" y="210"/>
                  </a:cubicBezTo>
                  <a:cubicBezTo>
                    <a:pt x="59" y="209"/>
                    <a:pt x="59" y="208"/>
                    <a:pt x="59" y="205"/>
                  </a:cubicBezTo>
                  <a:cubicBezTo>
                    <a:pt x="61" y="205"/>
                    <a:pt x="61" y="205"/>
                    <a:pt x="60" y="204"/>
                  </a:cubicBezTo>
                  <a:cubicBezTo>
                    <a:pt x="59" y="203"/>
                    <a:pt x="59" y="203"/>
                    <a:pt x="59" y="203"/>
                  </a:cubicBezTo>
                  <a:cubicBezTo>
                    <a:pt x="58" y="203"/>
                    <a:pt x="58" y="203"/>
                    <a:pt x="56" y="205"/>
                  </a:cubicBezTo>
                  <a:cubicBezTo>
                    <a:pt x="56" y="205"/>
                    <a:pt x="56" y="205"/>
                    <a:pt x="55" y="205"/>
                  </a:cubicBezTo>
                  <a:cubicBezTo>
                    <a:pt x="55" y="205"/>
                    <a:pt x="54" y="205"/>
                    <a:pt x="55" y="204"/>
                  </a:cubicBezTo>
                  <a:cubicBezTo>
                    <a:pt x="55" y="202"/>
                    <a:pt x="59" y="200"/>
                    <a:pt x="57" y="198"/>
                  </a:cubicBezTo>
                  <a:cubicBezTo>
                    <a:pt x="57" y="198"/>
                    <a:pt x="56" y="198"/>
                    <a:pt x="55" y="198"/>
                  </a:cubicBezTo>
                  <a:cubicBezTo>
                    <a:pt x="54" y="198"/>
                    <a:pt x="53" y="198"/>
                    <a:pt x="52" y="199"/>
                  </a:cubicBezTo>
                  <a:cubicBezTo>
                    <a:pt x="51" y="199"/>
                    <a:pt x="51" y="198"/>
                    <a:pt x="50" y="198"/>
                  </a:cubicBezTo>
                  <a:cubicBezTo>
                    <a:pt x="49" y="198"/>
                    <a:pt x="43" y="196"/>
                    <a:pt x="43" y="196"/>
                  </a:cubicBezTo>
                  <a:cubicBezTo>
                    <a:pt x="44" y="194"/>
                    <a:pt x="48" y="194"/>
                    <a:pt x="49" y="193"/>
                  </a:cubicBezTo>
                  <a:lnTo>
                    <a:pt x="49" y="193"/>
                  </a:lnTo>
                  <a:cubicBezTo>
                    <a:pt x="49" y="193"/>
                    <a:pt x="49" y="193"/>
                    <a:pt x="49" y="193"/>
                  </a:cubicBezTo>
                  <a:cubicBezTo>
                    <a:pt x="47" y="193"/>
                    <a:pt x="43" y="191"/>
                    <a:pt x="42" y="191"/>
                  </a:cubicBezTo>
                  <a:cubicBezTo>
                    <a:pt x="40" y="191"/>
                    <a:pt x="40" y="190"/>
                    <a:pt x="41" y="187"/>
                  </a:cubicBezTo>
                  <a:cubicBezTo>
                    <a:pt x="42" y="186"/>
                    <a:pt x="41" y="185"/>
                    <a:pt x="41" y="185"/>
                  </a:cubicBezTo>
                  <a:lnTo>
                    <a:pt x="41" y="185"/>
                  </a:lnTo>
                  <a:cubicBezTo>
                    <a:pt x="41" y="185"/>
                    <a:pt x="40" y="186"/>
                    <a:pt x="40" y="186"/>
                  </a:cubicBezTo>
                  <a:cubicBezTo>
                    <a:pt x="39" y="186"/>
                    <a:pt x="39" y="186"/>
                    <a:pt x="39" y="185"/>
                  </a:cubicBezTo>
                  <a:cubicBezTo>
                    <a:pt x="38" y="184"/>
                    <a:pt x="38" y="184"/>
                    <a:pt x="38" y="182"/>
                  </a:cubicBezTo>
                  <a:cubicBezTo>
                    <a:pt x="38" y="182"/>
                    <a:pt x="38" y="181"/>
                    <a:pt x="38" y="181"/>
                  </a:cubicBezTo>
                  <a:cubicBezTo>
                    <a:pt x="38" y="181"/>
                    <a:pt x="38" y="181"/>
                    <a:pt x="37" y="181"/>
                  </a:cubicBezTo>
                  <a:cubicBezTo>
                    <a:pt x="36" y="181"/>
                    <a:pt x="35" y="181"/>
                    <a:pt x="35" y="183"/>
                  </a:cubicBezTo>
                  <a:cubicBezTo>
                    <a:pt x="34" y="183"/>
                    <a:pt x="33" y="184"/>
                    <a:pt x="32" y="184"/>
                  </a:cubicBezTo>
                  <a:cubicBezTo>
                    <a:pt x="32" y="184"/>
                    <a:pt x="32" y="184"/>
                    <a:pt x="32" y="184"/>
                  </a:cubicBezTo>
                  <a:cubicBezTo>
                    <a:pt x="32" y="182"/>
                    <a:pt x="34" y="180"/>
                    <a:pt x="34" y="179"/>
                  </a:cubicBezTo>
                  <a:cubicBezTo>
                    <a:pt x="34" y="178"/>
                    <a:pt x="32" y="177"/>
                    <a:pt x="30" y="177"/>
                  </a:cubicBezTo>
                  <a:cubicBezTo>
                    <a:pt x="30" y="176"/>
                    <a:pt x="29" y="175"/>
                    <a:pt x="29" y="173"/>
                  </a:cubicBezTo>
                  <a:cubicBezTo>
                    <a:pt x="30" y="173"/>
                    <a:pt x="30" y="172"/>
                    <a:pt x="30" y="172"/>
                  </a:cubicBezTo>
                  <a:cubicBezTo>
                    <a:pt x="30" y="171"/>
                    <a:pt x="29" y="171"/>
                    <a:pt x="29" y="171"/>
                  </a:cubicBezTo>
                  <a:cubicBezTo>
                    <a:pt x="29" y="171"/>
                    <a:pt x="28" y="171"/>
                    <a:pt x="28" y="171"/>
                  </a:cubicBezTo>
                  <a:cubicBezTo>
                    <a:pt x="27" y="170"/>
                    <a:pt x="28" y="169"/>
                    <a:pt x="28" y="168"/>
                  </a:cubicBezTo>
                  <a:cubicBezTo>
                    <a:pt x="27" y="165"/>
                    <a:pt x="25" y="163"/>
                    <a:pt x="22" y="162"/>
                  </a:cubicBezTo>
                  <a:cubicBezTo>
                    <a:pt x="20" y="161"/>
                    <a:pt x="20" y="161"/>
                    <a:pt x="22" y="160"/>
                  </a:cubicBezTo>
                  <a:cubicBezTo>
                    <a:pt x="25" y="160"/>
                    <a:pt x="24" y="158"/>
                    <a:pt x="24" y="158"/>
                  </a:cubicBezTo>
                  <a:cubicBezTo>
                    <a:pt x="24" y="157"/>
                    <a:pt x="24" y="155"/>
                    <a:pt x="22" y="154"/>
                  </a:cubicBezTo>
                  <a:cubicBezTo>
                    <a:pt x="22" y="154"/>
                    <a:pt x="20" y="153"/>
                    <a:pt x="21" y="152"/>
                  </a:cubicBezTo>
                  <a:cubicBezTo>
                    <a:pt x="23" y="151"/>
                    <a:pt x="22" y="148"/>
                    <a:pt x="22" y="147"/>
                  </a:cubicBezTo>
                  <a:cubicBezTo>
                    <a:pt x="21" y="146"/>
                    <a:pt x="15" y="145"/>
                    <a:pt x="16" y="144"/>
                  </a:cubicBezTo>
                  <a:cubicBezTo>
                    <a:pt x="19" y="143"/>
                    <a:pt x="21" y="143"/>
                    <a:pt x="21" y="141"/>
                  </a:cubicBezTo>
                  <a:cubicBezTo>
                    <a:pt x="22" y="137"/>
                    <a:pt x="21" y="135"/>
                    <a:pt x="21" y="131"/>
                  </a:cubicBezTo>
                  <a:cubicBezTo>
                    <a:pt x="21" y="130"/>
                    <a:pt x="20" y="129"/>
                    <a:pt x="20" y="128"/>
                  </a:cubicBezTo>
                  <a:cubicBezTo>
                    <a:pt x="19" y="127"/>
                    <a:pt x="18" y="127"/>
                    <a:pt x="18" y="126"/>
                  </a:cubicBezTo>
                  <a:cubicBezTo>
                    <a:pt x="18" y="125"/>
                    <a:pt x="22" y="125"/>
                    <a:pt x="22" y="124"/>
                  </a:cubicBezTo>
                  <a:cubicBezTo>
                    <a:pt x="23" y="123"/>
                    <a:pt x="24" y="122"/>
                    <a:pt x="25" y="122"/>
                  </a:cubicBezTo>
                  <a:cubicBezTo>
                    <a:pt x="26" y="121"/>
                    <a:pt x="25" y="119"/>
                    <a:pt x="22" y="118"/>
                  </a:cubicBezTo>
                  <a:lnTo>
                    <a:pt x="22" y="118"/>
                  </a:lnTo>
                  <a:cubicBezTo>
                    <a:pt x="23" y="118"/>
                    <a:pt x="23" y="118"/>
                    <a:pt x="23" y="118"/>
                  </a:cubicBezTo>
                  <a:cubicBezTo>
                    <a:pt x="24" y="118"/>
                    <a:pt x="22" y="115"/>
                    <a:pt x="22" y="114"/>
                  </a:cubicBezTo>
                  <a:cubicBezTo>
                    <a:pt x="22" y="114"/>
                    <a:pt x="26" y="113"/>
                    <a:pt x="26" y="112"/>
                  </a:cubicBezTo>
                  <a:cubicBezTo>
                    <a:pt x="28" y="111"/>
                    <a:pt x="29" y="110"/>
                    <a:pt x="28" y="109"/>
                  </a:cubicBezTo>
                  <a:cubicBezTo>
                    <a:pt x="28" y="108"/>
                    <a:pt x="25" y="107"/>
                    <a:pt x="23" y="106"/>
                  </a:cubicBezTo>
                  <a:cubicBezTo>
                    <a:pt x="24" y="106"/>
                    <a:pt x="24" y="104"/>
                    <a:pt x="24" y="104"/>
                  </a:cubicBezTo>
                  <a:lnTo>
                    <a:pt x="26" y="104"/>
                  </a:lnTo>
                  <a:cubicBezTo>
                    <a:pt x="27" y="104"/>
                    <a:pt x="27" y="103"/>
                    <a:pt x="28" y="102"/>
                  </a:cubicBezTo>
                  <a:cubicBezTo>
                    <a:pt x="28" y="102"/>
                    <a:pt x="28" y="103"/>
                    <a:pt x="29" y="103"/>
                  </a:cubicBezTo>
                  <a:cubicBezTo>
                    <a:pt x="30" y="103"/>
                    <a:pt x="30" y="103"/>
                    <a:pt x="30" y="102"/>
                  </a:cubicBezTo>
                  <a:cubicBezTo>
                    <a:pt x="31" y="102"/>
                    <a:pt x="31" y="102"/>
                    <a:pt x="31" y="101"/>
                  </a:cubicBezTo>
                  <a:cubicBezTo>
                    <a:pt x="32" y="98"/>
                    <a:pt x="31" y="96"/>
                    <a:pt x="30" y="94"/>
                  </a:cubicBezTo>
                  <a:cubicBezTo>
                    <a:pt x="30" y="92"/>
                    <a:pt x="30" y="92"/>
                    <a:pt x="30" y="92"/>
                  </a:cubicBezTo>
                  <a:cubicBezTo>
                    <a:pt x="31" y="92"/>
                    <a:pt x="32" y="92"/>
                    <a:pt x="33" y="93"/>
                  </a:cubicBezTo>
                  <a:lnTo>
                    <a:pt x="33" y="93"/>
                  </a:lnTo>
                  <a:cubicBezTo>
                    <a:pt x="33" y="93"/>
                    <a:pt x="35" y="92"/>
                    <a:pt x="34" y="91"/>
                  </a:cubicBezTo>
                  <a:cubicBezTo>
                    <a:pt x="34" y="90"/>
                    <a:pt x="31" y="89"/>
                    <a:pt x="31" y="89"/>
                  </a:cubicBezTo>
                  <a:cubicBezTo>
                    <a:pt x="31" y="89"/>
                    <a:pt x="32" y="89"/>
                    <a:pt x="32" y="89"/>
                  </a:cubicBezTo>
                  <a:cubicBezTo>
                    <a:pt x="33" y="89"/>
                    <a:pt x="34" y="90"/>
                    <a:pt x="35" y="90"/>
                  </a:cubicBezTo>
                  <a:cubicBezTo>
                    <a:pt x="35" y="90"/>
                    <a:pt x="35" y="90"/>
                    <a:pt x="36" y="89"/>
                  </a:cubicBezTo>
                  <a:cubicBezTo>
                    <a:pt x="36" y="88"/>
                    <a:pt x="35" y="86"/>
                    <a:pt x="35" y="85"/>
                  </a:cubicBezTo>
                  <a:cubicBezTo>
                    <a:pt x="35" y="84"/>
                    <a:pt x="35" y="84"/>
                    <a:pt x="35" y="84"/>
                  </a:cubicBezTo>
                  <a:cubicBezTo>
                    <a:pt x="36" y="84"/>
                    <a:pt x="36" y="85"/>
                    <a:pt x="36" y="86"/>
                  </a:cubicBezTo>
                  <a:cubicBezTo>
                    <a:pt x="37" y="87"/>
                    <a:pt x="38" y="88"/>
                    <a:pt x="40" y="88"/>
                  </a:cubicBezTo>
                  <a:cubicBezTo>
                    <a:pt x="40" y="88"/>
                    <a:pt x="40" y="88"/>
                    <a:pt x="41" y="88"/>
                  </a:cubicBezTo>
                  <a:cubicBezTo>
                    <a:pt x="41" y="86"/>
                    <a:pt x="40" y="83"/>
                    <a:pt x="38" y="81"/>
                  </a:cubicBezTo>
                  <a:lnTo>
                    <a:pt x="38" y="81"/>
                  </a:lnTo>
                  <a:cubicBezTo>
                    <a:pt x="39" y="82"/>
                    <a:pt x="40" y="82"/>
                    <a:pt x="40" y="82"/>
                  </a:cubicBezTo>
                  <a:cubicBezTo>
                    <a:pt x="43" y="82"/>
                    <a:pt x="45" y="76"/>
                    <a:pt x="48" y="76"/>
                  </a:cubicBezTo>
                  <a:cubicBezTo>
                    <a:pt x="48" y="76"/>
                    <a:pt x="49" y="76"/>
                    <a:pt x="49" y="77"/>
                  </a:cubicBezTo>
                  <a:cubicBezTo>
                    <a:pt x="50" y="77"/>
                    <a:pt x="50" y="77"/>
                    <a:pt x="50" y="77"/>
                  </a:cubicBezTo>
                  <a:cubicBezTo>
                    <a:pt x="53" y="77"/>
                    <a:pt x="51" y="73"/>
                    <a:pt x="53" y="71"/>
                  </a:cubicBezTo>
                  <a:cubicBezTo>
                    <a:pt x="54" y="70"/>
                    <a:pt x="56" y="69"/>
                    <a:pt x="56" y="67"/>
                  </a:cubicBezTo>
                  <a:cubicBezTo>
                    <a:pt x="58" y="66"/>
                    <a:pt x="59" y="63"/>
                    <a:pt x="61" y="62"/>
                  </a:cubicBezTo>
                  <a:cubicBezTo>
                    <a:pt x="62" y="61"/>
                    <a:pt x="63" y="61"/>
                    <a:pt x="63" y="61"/>
                  </a:cubicBezTo>
                  <a:cubicBezTo>
                    <a:pt x="64" y="61"/>
                    <a:pt x="65" y="61"/>
                    <a:pt x="66" y="61"/>
                  </a:cubicBezTo>
                  <a:cubicBezTo>
                    <a:pt x="67" y="61"/>
                    <a:pt x="68" y="60"/>
                    <a:pt x="68" y="59"/>
                  </a:cubicBezTo>
                  <a:cubicBezTo>
                    <a:pt x="68" y="58"/>
                    <a:pt x="66" y="56"/>
                    <a:pt x="67" y="56"/>
                  </a:cubicBezTo>
                  <a:cubicBezTo>
                    <a:pt x="67" y="56"/>
                    <a:pt x="67" y="56"/>
                    <a:pt x="68" y="56"/>
                  </a:cubicBezTo>
                  <a:cubicBezTo>
                    <a:pt x="69" y="56"/>
                    <a:pt x="71" y="58"/>
                    <a:pt x="72" y="60"/>
                  </a:cubicBezTo>
                  <a:lnTo>
                    <a:pt x="72" y="60"/>
                  </a:lnTo>
                  <a:cubicBezTo>
                    <a:pt x="71" y="57"/>
                    <a:pt x="84" y="51"/>
                    <a:pt x="85" y="51"/>
                  </a:cubicBezTo>
                  <a:cubicBezTo>
                    <a:pt x="86" y="50"/>
                    <a:pt x="87" y="50"/>
                    <a:pt x="89" y="50"/>
                  </a:cubicBezTo>
                  <a:cubicBezTo>
                    <a:pt x="90" y="50"/>
                    <a:pt x="91" y="50"/>
                    <a:pt x="91" y="50"/>
                  </a:cubicBezTo>
                  <a:cubicBezTo>
                    <a:pt x="93" y="49"/>
                    <a:pt x="95" y="47"/>
                    <a:pt x="96" y="46"/>
                  </a:cubicBezTo>
                  <a:cubicBezTo>
                    <a:pt x="96" y="45"/>
                    <a:pt x="97" y="40"/>
                    <a:pt x="96" y="40"/>
                  </a:cubicBezTo>
                  <a:lnTo>
                    <a:pt x="96" y="40"/>
                  </a:lnTo>
                  <a:cubicBezTo>
                    <a:pt x="97" y="40"/>
                    <a:pt x="98" y="44"/>
                    <a:pt x="99" y="44"/>
                  </a:cubicBezTo>
                  <a:cubicBezTo>
                    <a:pt x="99" y="44"/>
                    <a:pt x="99" y="44"/>
                    <a:pt x="99" y="43"/>
                  </a:cubicBezTo>
                  <a:cubicBezTo>
                    <a:pt x="100" y="42"/>
                    <a:pt x="101" y="39"/>
                    <a:pt x="102" y="39"/>
                  </a:cubicBezTo>
                  <a:cubicBezTo>
                    <a:pt x="102" y="39"/>
                    <a:pt x="102" y="39"/>
                    <a:pt x="102" y="40"/>
                  </a:cubicBezTo>
                  <a:cubicBezTo>
                    <a:pt x="102" y="40"/>
                    <a:pt x="102" y="44"/>
                    <a:pt x="103" y="44"/>
                  </a:cubicBezTo>
                  <a:cubicBezTo>
                    <a:pt x="103" y="44"/>
                    <a:pt x="103" y="44"/>
                    <a:pt x="103" y="44"/>
                  </a:cubicBezTo>
                  <a:cubicBezTo>
                    <a:pt x="104" y="43"/>
                    <a:pt x="106" y="40"/>
                    <a:pt x="105" y="37"/>
                  </a:cubicBezTo>
                  <a:lnTo>
                    <a:pt x="105" y="37"/>
                  </a:lnTo>
                  <a:cubicBezTo>
                    <a:pt x="106" y="37"/>
                    <a:pt x="109" y="40"/>
                    <a:pt x="109" y="40"/>
                  </a:cubicBezTo>
                  <a:cubicBezTo>
                    <a:pt x="110" y="40"/>
                    <a:pt x="112" y="42"/>
                    <a:pt x="113" y="42"/>
                  </a:cubicBezTo>
                  <a:cubicBezTo>
                    <a:pt x="113" y="42"/>
                    <a:pt x="113" y="41"/>
                    <a:pt x="113" y="41"/>
                  </a:cubicBezTo>
                  <a:cubicBezTo>
                    <a:pt x="113" y="40"/>
                    <a:pt x="112" y="37"/>
                    <a:pt x="114" y="36"/>
                  </a:cubicBezTo>
                  <a:cubicBezTo>
                    <a:pt x="115" y="36"/>
                    <a:pt x="115" y="36"/>
                    <a:pt x="116" y="36"/>
                  </a:cubicBezTo>
                  <a:cubicBezTo>
                    <a:pt x="116" y="36"/>
                    <a:pt x="117" y="36"/>
                    <a:pt x="118" y="35"/>
                  </a:cubicBezTo>
                  <a:cubicBezTo>
                    <a:pt x="119" y="34"/>
                    <a:pt x="118" y="33"/>
                    <a:pt x="120" y="33"/>
                  </a:cubicBezTo>
                  <a:cubicBezTo>
                    <a:pt x="122" y="33"/>
                    <a:pt x="124" y="35"/>
                    <a:pt x="125" y="35"/>
                  </a:cubicBezTo>
                  <a:cubicBezTo>
                    <a:pt x="126" y="35"/>
                    <a:pt x="129" y="34"/>
                    <a:pt x="128" y="31"/>
                  </a:cubicBezTo>
                  <a:lnTo>
                    <a:pt x="128" y="31"/>
                  </a:lnTo>
                  <a:cubicBezTo>
                    <a:pt x="129" y="32"/>
                    <a:pt x="131" y="34"/>
                    <a:pt x="132" y="34"/>
                  </a:cubicBezTo>
                  <a:cubicBezTo>
                    <a:pt x="132" y="34"/>
                    <a:pt x="132" y="34"/>
                    <a:pt x="132" y="33"/>
                  </a:cubicBezTo>
                  <a:cubicBezTo>
                    <a:pt x="132" y="33"/>
                    <a:pt x="129" y="29"/>
                    <a:pt x="131" y="29"/>
                  </a:cubicBezTo>
                  <a:lnTo>
                    <a:pt x="131" y="29"/>
                  </a:lnTo>
                  <a:cubicBezTo>
                    <a:pt x="132" y="29"/>
                    <a:pt x="133" y="30"/>
                    <a:pt x="134" y="31"/>
                  </a:cubicBezTo>
                  <a:cubicBezTo>
                    <a:pt x="135" y="31"/>
                    <a:pt x="135" y="31"/>
                    <a:pt x="136" y="31"/>
                  </a:cubicBezTo>
                  <a:cubicBezTo>
                    <a:pt x="138" y="31"/>
                    <a:pt x="140" y="30"/>
                    <a:pt x="140" y="27"/>
                  </a:cubicBezTo>
                  <a:cubicBezTo>
                    <a:pt x="140" y="29"/>
                    <a:pt x="145" y="32"/>
                    <a:pt x="146" y="32"/>
                  </a:cubicBezTo>
                  <a:cubicBezTo>
                    <a:pt x="145" y="29"/>
                    <a:pt x="146" y="30"/>
                    <a:pt x="147" y="29"/>
                  </a:cubicBezTo>
                  <a:cubicBezTo>
                    <a:pt x="149" y="29"/>
                    <a:pt x="148" y="29"/>
                    <a:pt x="149" y="27"/>
                  </a:cubicBezTo>
                  <a:cubicBezTo>
                    <a:pt x="149" y="27"/>
                    <a:pt x="149" y="26"/>
                    <a:pt x="150" y="26"/>
                  </a:cubicBezTo>
                  <a:cubicBezTo>
                    <a:pt x="151" y="26"/>
                    <a:pt x="154" y="28"/>
                    <a:pt x="155" y="28"/>
                  </a:cubicBezTo>
                  <a:cubicBezTo>
                    <a:pt x="156" y="28"/>
                    <a:pt x="155" y="26"/>
                    <a:pt x="157" y="26"/>
                  </a:cubicBezTo>
                  <a:cubicBezTo>
                    <a:pt x="158" y="26"/>
                    <a:pt x="159" y="26"/>
                    <a:pt x="161" y="26"/>
                  </a:cubicBezTo>
                  <a:cubicBezTo>
                    <a:pt x="164" y="25"/>
                    <a:pt x="165" y="24"/>
                    <a:pt x="166" y="23"/>
                  </a:cubicBezTo>
                  <a:lnTo>
                    <a:pt x="166" y="23"/>
                  </a:lnTo>
                  <a:cubicBezTo>
                    <a:pt x="166" y="24"/>
                    <a:pt x="166" y="24"/>
                    <a:pt x="166" y="25"/>
                  </a:cubicBezTo>
                  <a:cubicBezTo>
                    <a:pt x="167" y="26"/>
                    <a:pt x="167" y="26"/>
                    <a:pt x="167" y="26"/>
                  </a:cubicBezTo>
                  <a:cubicBezTo>
                    <a:pt x="168" y="26"/>
                    <a:pt x="168" y="24"/>
                    <a:pt x="169" y="24"/>
                  </a:cubicBezTo>
                  <a:cubicBezTo>
                    <a:pt x="169" y="22"/>
                    <a:pt x="170" y="21"/>
                    <a:pt x="171" y="21"/>
                  </a:cubicBezTo>
                  <a:cubicBezTo>
                    <a:pt x="172" y="21"/>
                    <a:pt x="173" y="22"/>
                    <a:pt x="173" y="25"/>
                  </a:cubicBezTo>
                  <a:cubicBezTo>
                    <a:pt x="174" y="25"/>
                    <a:pt x="174" y="25"/>
                    <a:pt x="174" y="25"/>
                  </a:cubicBezTo>
                  <a:cubicBezTo>
                    <a:pt x="174" y="25"/>
                    <a:pt x="176" y="20"/>
                    <a:pt x="176" y="20"/>
                  </a:cubicBezTo>
                  <a:cubicBezTo>
                    <a:pt x="177" y="20"/>
                    <a:pt x="177" y="20"/>
                    <a:pt x="177" y="21"/>
                  </a:cubicBezTo>
                  <a:cubicBezTo>
                    <a:pt x="177" y="23"/>
                    <a:pt x="178" y="23"/>
                    <a:pt x="179" y="23"/>
                  </a:cubicBezTo>
                  <a:cubicBezTo>
                    <a:pt x="180" y="23"/>
                    <a:pt x="182" y="22"/>
                    <a:pt x="182" y="19"/>
                  </a:cubicBezTo>
                  <a:cubicBezTo>
                    <a:pt x="182" y="21"/>
                    <a:pt x="183" y="22"/>
                    <a:pt x="184" y="23"/>
                  </a:cubicBezTo>
                  <a:cubicBezTo>
                    <a:pt x="184" y="23"/>
                    <a:pt x="185" y="23"/>
                    <a:pt x="185" y="23"/>
                  </a:cubicBezTo>
                  <a:cubicBezTo>
                    <a:pt x="185" y="23"/>
                    <a:pt x="186" y="23"/>
                    <a:pt x="187" y="23"/>
                  </a:cubicBezTo>
                  <a:cubicBezTo>
                    <a:pt x="187" y="23"/>
                    <a:pt x="187" y="23"/>
                    <a:pt x="187" y="23"/>
                  </a:cubicBezTo>
                  <a:cubicBezTo>
                    <a:pt x="188" y="23"/>
                    <a:pt x="189" y="24"/>
                    <a:pt x="190" y="24"/>
                  </a:cubicBezTo>
                  <a:cubicBezTo>
                    <a:pt x="192" y="24"/>
                    <a:pt x="193" y="22"/>
                    <a:pt x="194" y="22"/>
                  </a:cubicBezTo>
                  <a:lnTo>
                    <a:pt x="198" y="22"/>
                  </a:lnTo>
                  <a:cubicBezTo>
                    <a:pt x="200" y="23"/>
                    <a:pt x="201" y="23"/>
                    <a:pt x="202" y="23"/>
                  </a:cubicBezTo>
                  <a:cubicBezTo>
                    <a:pt x="203" y="23"/>
                    <a:pt x="204" y="23"/>
                    <a:pt x="204" y="23"/>
                  </a:cubicBezTo>
                  <a:cubicBezTo>
                    <a:pt x="206" y="23"/>
                    <a:pt x="207" y="19"/>
                    <a:pt x="207" y="19"/>
                  </a:cubicBezTo>
                  <a:cubicBezTo>
                    <a:pt x="208" y="19"/>
                    <a:pt x="208" y="23"/>
                    <a:pt x="209" y="24"/>
                  </a:cubicBezTo>
                  <a:cubicBezTo>
                    <a:pt x="209" y="24"/>
                    <a:pt x="210" y="24"/>
                    <a:pt x="210" y="24"/>
                  </a:cubicBezTo>
                  <a:cubicBezTo>
                    <a:pt x="210" y="24"/>
                    <a:pt x="211" y="22"/>
                    <a:pt x="211" y="21"/>
                  </a:cubicBezTo>
                  <a:cubicBezTo>
                    <a:pt x="211" y="20"/>
                    <a:pt x="211" y="16"/>
                    <a:pt x="212" y="16"/>
                  </a:cubicBezTo>
                  <a:cubicBezTo>
                    <a:pt x="212" y="16"/>
                    <a:pt x="213" y="16"/>
                    <a:pt x="213" y="16"/>
                  </a:cubicBezTo>
                  <a:cubicBezTo>
                    <a:pt x="214" y="18"/>
                    <a:pt x="215" y="20"/>
                    <a:pt x="217" y="21"/>
                  </a:cubicBezTo>
                  <a:cubicBezTo>
                    <a:pt x="217" y="21"/>
                    <a:pt x="218" y="21"/>
                    <a:pt x="218" y="21"/>
                  </a:cubicBezTo>
                  <a:cubicBezTo>
                    <a:pt x="219" y="21"/>
                    <a:pt x="220" y="18"/>
                    <a:pt x="221" y="18"/>
                  </a:cubicBezTo>
                  <a:cubicBezTo>
                    <a:pt x="221" y="18"/>
                    <a:pt x="222" y="18"/>
                    <a:pt x="222" y="19"/>
                  </a:cubicBezTo>
                  <a:cubicBezTo>
                    <a:pt x="223" y="20"/>
                    <a:pt x="224" y="20"/>
                    <a:pt x="226" y="20"/>
                  </a:cubicBezTo>
                  <a:cubicBezTo>
                    <a:pt x="227" y="20"/>
                    <a:pt x="229" y="19"/>
                    <a:pt x="230" y="19"/>
                  </a:cubicBezTo>
                  <a:cubicBezTo>
                    <a:pt x="231" y="19"/>
                    <a:pt x="232" y="18"/>
                    <a:pt x="233" y="18"/>
                  </a:cubicBezTo>
                  <a:cubicBezTo>
                    <a:pt x="234" y="18"/>
                    <a:pt x="234" y="18"/>
                    <a:pt x="235" y="19"/>
                  </a:cubicBezTo>
                  <a:cubicBezTo>
                    <a:pt x="235" y="19"/>
                    <a:pt x="238" y="21"/>
                    <a:pt x="239" y="21"/>
                  </a:cubicBezTo>
                  <a:cubicBezTo>
                    <a:pt x="239" y="21"/>
                    <a:pt x="239" y="21"/>
                    <a:pt x="239" y="21"/>
                  </a:cubicBezTo>
                  <a:cubicBezTo>
                    <a:pt x="239" y="20"/>
                    <a:pt x="237" y="19"/>
                    <a:pt x="239" y="18"/>
                  </a:cubicBezTo>
                  <a:cubicBezTo>
                    <a:pt x="239" y="17"/>
                    <a:pt x="240" y="17"/>
                    <a:pt x="241" y="17"/>
                  </a:cubicBezTo>
                  <a:cubicBezTo>
                    <a:pt x="242" y="17"/>
                    <a:pt x="245" y="19"/>
                    <a:pt x="245" y="21"/>
                  </a:cubicBezTo>
                  <a:cubicBezTo>
                    <a:pt x="245" y="18"/>
                    <a:pt x="245" y="18"/>
                    <a:pt x="246" y="18"/>
                  </a:cubicBezTo>
                  <a:cubicBezTo>
                    <a:pt x="247" y="18"/>
                    <a:pt x="248" y="21"/>
                    <a:pt x="249" y="21"/>
                  </a:cubicBezTo>
                  <a:cubicBezTo>
                    <a:pt x="249" y="21"/>
                    <a:pt x="249" y="21"/>
                    <a:pt x="249" y="21"/>
                  </a:cubicBezTo>
                  <a:cubicBezTo>
                    <a:pt x="252" y="20"/>
                    <a:pt x="252" y="17"/>
                    <a:pt x="254" y="16"/>
                  </a:cubicBezTo>
                  <a:cubicBezTo>
                    <a:pt x="255" y="16"/>
                    <a:pt x="256" y="18"/>
                    <a:pt x="257" y="19"/>
                  </a:cubicBezTo>
                  <a:cubicBezTo>
                    <a:pt x="258" y="19"/>
                    <a:pt x="258" y="19"/>
                    <a:pt x="258" y="19"/>
                  </a:cubicBezTo>
                  <a:cubicBezTo>
                    <a:pt x="260" y="19"/>
                    <a:pt x="260" y="16"/>
                    <a:pt x="261" y="16"/>
                  </a:cubicBezTo>
                  <a:cubicBezTo>
                    <a:pt x="261" y="16"/>
                    <a:pt x="262" y="17"/>
                    <a:pt x="263" y="17"/>
                  </a:cubicBezTo>
                  <a:cubicBezTo>
                    <a:pt x="265" y="18"/>
                    <a:pt x="267" y="18"/>
                    <a:pt x="269" y="18"/>
                  </a:cubicBezTo>
                  <a:cubicBezTo>
                    <a:pt x="270" y="18"/>
                    <a:pt x="271" y="16"/>
                    <a:pt x="272" y="16"/>
                  </a:cubicBezTo>
                  <a:cubicBezTo>
                    <a:pt x="275" y="16"/>
                    <a:pt x="278" y="21"/>
                    <a:pt x="281" y="21"/>
                  </a:cubicBezTo>
                  <a:cubicBezTo>
                    <a:pt x="281" y="21"/>
                    <a:pt x="282" y="21"/>
                    <a:pt x="283" y="20"/>
                  </a:cubicBezTo>
                  <a:cubicBezTo>
                    <a:pt x="284" y="19"/>
                    <a:pt x="283" y="18"/>
                    <a:pt x="285" y="18"/>
                  </a:cubicBezTo>
                  <a:cubicBezTo>
                    <a:pt x="286" y="19"/>
                    <a:pt x="287" y="19"/>
                    <a:pt x="288" y="19"/>
                  </a:cubicBezTo>
                  <a:cubicBezTo>
                    <a:pt x="288" y="19"/>
                    <a:pt x="288" y="19"/>
                    <a:pt x="289" y="18"/>
                  </a:cubicBezTo>
                  <a:cubicBezTo>
                    <a:pt x="289" y="18"/>
                    <a:pt x="290" y="17"/>
                    <a:pt x="290" y="17"/>
                  </a:cubicBezTo>
                  <a:cubicBezTo>
                    <a:pt x="293" y="17"/>
                    <a:pt x="297" y="20"/>
                    <a:pt x="301" y="20"/>
                  </a:cubicBezTo>
                  <a:cubicBezTo>
                    <a:pt x="302" y="20"/>
                    <a:pt x="304" y="20"/>
                    <a:pt x="305" y="18"/>
                  </a:cubicBezTo>
                  <a:lnTo>
                    <a:pt x="305" y="18"/>
                  </a:lnTo>
                  <a:cubicBezTo>
                    <a:pt x="305" y="18"/>
                    <a:pt x="305" y="18"/>
                    <a:pt x="305" y="18"/>
                  </a:cubicBezTo>
                  <a:cubicBezTo>
                    <a:pt x="305" y="18"/>
                    <a:pt x="306" y="18"/>
                    <a:pt x="305" y="18"/>
                  </a:cubicBezTo>
                  <a:lnTo>
                    <a:pt x="305" y="18"/>
                  </a:lnTo>
                  <a:cubicBezTo>
                    <a:pt x="305" y="18"/>
                    <a:pt x="305" y="18"/>
                    <a:pt x="305" y="18"/>
                  </a:cubicBezTo>
                  <a:cubicBezTo>
                    <a:pt x="306" y="18"/>
                    <a:pt x="307" y="14"/>
                    <a:pt x="307" y="10"/>
                  </a:cubicBezTo>
                  <a:lnTo>
                    <a:pt x="307" y="10"/>
                  </a:lnTo>
                  <a:cubicBezTo>
                    <a:pt x="308" y="12"/>
                    <a:pt x="310" y="14"/>
                    <a:pt x="311" y="14"/>
                  </a:cubicBezTo>
                  <a:cubicBezTo>
                    <a:pt x="312" y="14"/>
                    <a:pt x="313" y="13"/>
                    <a:pt x="313" y="9"/>
                  </a:cubicBezTo>
                  <a:lnTo>
                    <a:pt x="313" y="9"/>
                  </a:lnTo>
                  <a:cubicBezTo>
                    <a:pt x="314" y="12"/>
                    <a:pt x="319" y="11"/>
                    <a:pt x="320" y="14"/>
                  </a:cubicBezTo>
                  <a:cubicBezTo>
                    <a:pt x="320" y="15"/>
                    <a:pt x="321" y="16"/>
                    <a:pt x="321" y="16"/>
                  </a:cubicBezTo>
                  <a:cubicBezTo>
                    <a:pt x="322" y="16"/>
                    <a:pt x="322" y="15"/>
                    <a:pt x="323" y="14"/>
                  </a:cubicBezTo>
                  <a:cubicBezTo>
                    <a:pt x="324" y="13"/>
                    <a:pt x="325" y="13"/>
                    <a:pt x="326" y="13"/>
                  </a:cubicBezTo>
                  <a:cubicBezTo>
                    <a:pt x="330" y="12"/>
                    <a:pt x="333" y="12"/>
                    <a:pt x="336" y="12"/>
                  </a:cubicBezTo>
                  <a:cubicBezTo>
                    <a:pt x="339" y="12"/>
                    <a:pt x="342" y="12"/>
                    <a:pt x="345" y="13"/>
                  </a:cubicBezTo>
                  <a:cubicBezTo>
                    <a:pt x="348" y="13"/>
                    <a:pt x="351" y="15"/>
                    <a:pt x="354" y="15"/>
                  </a:cubicBezTo>
                  <a:cubicBezTo>
                    <a:pt x="356" y="15"/>
                    <a:pt x="358" y="14"/>
                    <a:pt x="359" y="10"/>
                  </a:cubicBezTo>
                  <a:cubicBezTo>
                    <a:pt x="359" y="9"/>
                    <a:pt x="359" y="4"/>
                    <a:pt x="360" y="4"/>
                  </a:cubicBezTo>
                  <a:cubicBezTo>
                    <a:pt x="360" y="4"/>
                    <a:pt x="360" y="4"/>
                    <a:pt x="360" y="5"/>
                  </a:cubicBezTo>
                  <a:cubicBezTo>
                    <a:pt x="360" y="7"/>
                    <a:pt x="361" y="9"/>
                    <a:pt x="361" y="11"/>
                  </a:cubicBezTo>
                  <a:cubicBezTo>
                    <a:pt x="361" y="12"/>
                    <a:pt x="361" y="23"/>
                    <a:pt x="362" y="23"/>
                  </a:cubicBezTo>
                  <a:cubicBezTo>
                    <a:pt x="362" y="22"/>
                    <a:pt x="362" y="21"/>
                    <a:pt x="363" y="21"/>
                  </a:cubicBezTo>
                  <a:cubicBezTo>
                    <a:pt x="364" y="20"/>
                    <a:pt x="365" y="20"/>
                    <a:pt x="366" y="20"/>
                  </a:cubicBezTo>
                  <a:cubicBezTo>
                    <a:pt x="367" y="20"/>
                    <a:pt x="370" y="20"/>
                    <a:pt x="370" y="24"/>
                  </a:cubicBezTo>
                  <a:cubicBezTo>
                    <a:pt x="370" y="18"/>
                    <a:pt x="373" y="22"/>
                    <a:pt x="374" y="18"/>
                  </a:cubicBezTo>
                  <a:cubicBezTo>
                    <a:pt x="374" y="16"/>
                    <a:pt x="375" y="13"/>
                    <a:pt x="376" y="13"/>
                  </a:cubicBezTo>
                  <a:cubicBezTo>
                    <a:pt x="377" y="13"/>
                    <a:pt x="377" y="14"/>
                    <a:pt x="378" y="15"/>
                  </a:cubicBezTo>
                  <a:cubicBezTo>
                    <a:pt x="379" y="17"/>
                    <a:pt x="378" y="19"/>
                    <a:pt x="379" y="21"/>
                  </a:cubicBezTo>
                  <a:cubicBezTo>
                    <a:pt x="379" y="22"/>
                    <a:pt x="380" y="22"/>
                    <a:pt x="380" y="22"/>
                  </a:cubicBezTo>
                  <a:cubicBezTo>
                    <a:pt x="381" y="22"/>
                    <a:pt x="382" y="22"/>
                    <a:pt x="382" y="20"/>
                  </a:cubicBezTo>
                  <a:cubicBezTo>
                    <a:pt x="382" y="19"/>
                    <a:pt x="382" y="19"/>
                    <a:pt x="383" y="19"/>
                  </a:cubicBezTo>
                  <a:cubicBezTo>
                    <a:pt x="383" y="19"/>
                    <a:pt x="383" y="19"/>
                    <a:pt x="384" y="19"/>
                  </a:cubicBezTo>
                  <a:cubicBezTo>
                    <a:pt x="385" y="19"/>
                    <a:pt x="385" y="21"/>
                    <a:pt x="385" y="22"/>
                  </a:cubicBezTo>
                  <a:cubicBezTo>
                    <a:pt x="385" y="23"/>
                    <a:pt x="385" y="23"/>
                    <a:pt x="386" y="23"/>
                  </a:cubicBezTo>
                  <a:cubicBezTo>
                    <a:pt x="387" y="23"/>
                    <a:pt x="389" y="21"/>
                    <a:pt x="391" y="21"/>
                  </a:cubicBezTo>
                  <a:cubicBezTo>
                    <a:pt x="392" y="21"/>
                    <a:pt x="392" y="21"/>
                    <a:pt x="393" y="22"/>
                  </a:cubicBezTo>
                  <a:cubicBezTo>
                    <a:pt x="394" y="22"/>
                    <a:pt x="397" y="18"/>
                    <a:pt x="397" y="18"/>
                  </a:cubicBezTo>
                  <a:cubicBezTo>
                    <a:pt x="397" y="18"/>
                    <a:pt x="397" y="18"/>
                    <a:pt x="397" y="18"/>
                  </a:cubicBezTo>
                  <a:cubicBezTo>
                    <a:pt x="398" y="19"/>
                    <a:pt x="398" y="22"/>
                    <a:pt x="399" y="22"/>
                  </a:cubicBezTo>
                  <a:cubicBezTo>
                    <a:pt x="400" y="21"/>
                    <a:pt x="400" y="19"/>
                    <a:pt x="400" y="18"/>
                  </a:cubicBezTo>
                  <a:cubicBezTo>
                    <a:pt x="400" y="18"/>
                    <a:pt x="401" y="25"/>
                    <a:pt x="401" y="25"/>
                  </a:cubicBezTo>
                  <a:cubicBezTo>
                    <a:pt x="403" y="22"/>
                    <a:pt x="404" y="21"/>
                    <a:pt x="405" y="21"/>
                  </a:cubicBezTo>
                  <a:cubicBezTo>
                    <a:pt x="406" y="21"/>
                    <a:pt x="407" y="21"/>
                    <a:pt x="407" y="22"/>
                  </a:cubicBezTo>
                  <a:cubicBezTo>
                    <a:pt x="408" y="23"/>
                    <a:pt x="410" y="24"/>
                    <a:pt x="411" y="24"/>
                  </a:cubicBezTo>
                  <a:cubicBezTo>
                    <a:pt x="412" y="24"/>
                    <a:pt x="414" y="23"/>
                    <a:pt x="412" y="22"/>
                  </a:cubicBezTo>
                  <a:lnTo>
                    <a:pt x="412" y="22"/>
                  </a:lnTo>
                  <a:lnTo>
                    <a:pt x="415" y="23"/>
                  </a:lnTo>
                  <a:cubicBezTo>
                    <a:pt x="417" y="23"/>
                    <a:pt x="415" y="23"/>
                    <a:pt x="417" y="21"/>
                  </a:cubicBezTo>
                  <a:cubicBezTo>
                    <a:pt x="417" y="21"/>
                    <a:pt x="417" y="21"/>
                    <a:pt x="418" y="21"/>
                  </a:cubicBezTo>
                  <a:cubicBezTo>
                    <a:pt x="419" y="21"/>
                    <a:pt x="422" y="23"/>
                    <a:pt x="422" y="24"/>
                  </a:cubicBezTo>
                  <a:cubicBezTo>
                    <a:pt x="423" y="24"/>
                    <a:pt x="424" y="25"/>
                    <a:pt x="425" y="25"/>
                  </a:cubicBezTo>
                  <a:cubicBezTo>
                    <a:pt x="426" y="25"/>
                    <a:pt x="426" y="24"/>
                    <a:pt x="427" y="24"/>
                  </a:cubicBezTo>
                  <a:cubicBezTo>
                    <a:pt x="428" y="23"/>
                    <a:pt x="428" y="21"/>
                    <a:pt x="429" y="21"/>
                  </a:cubicBezTo>
                  <a:cubicBezTo>
                    <a:pt x="429" y="21"/>
                    <a:pt x="429" y="22"/>
                    <a:pt x="430" y="23"/>
                  </a:cubicBezTo>
                  <a:cubicBezTo>
                    <a:pt x="430" y="24"/>
                    <a:pt x="431" y="26"/>
                    <a:pt x="432" y="26"/>
                  </a:cubicBezTo>
                  <a:cubicBezTo>
                    <a:pt x="433" y="26"/>
                    <a:pt x="433" y="25"/>
                    <a:pt x="433" y="23"/>
                  </a:cubicBezTo>
                  <a:cubicBezTo>
                    <a:pt x="433" y="21"/>
                    <a:pt x="434" y="20"/>
                    <a:pt x="435" y="20"/>
                  </a:cubicBezTo>
                  <a:cubicBezTo>
                    <a:pt x="435" y="20"/>
                    <a:pt x="436" y="20"/>
                    <a:pt x="436" y="21"/>
                  </a:cubicBezTo>
                  <a:cubicBezTo>
                    <a:pt x="438" y="23"/>
                    <a:pt x="437" y="25"/>
                    <a:pt x="439" y="25"/>
                  </a:cubicBezTo>
                  <a:cubicBezTo>
                    <a:pt x="439" y="25"/>
                    <a:pt x="439" y="25"/>
                    <a:pt x="440" y="25"/>
                  </a:cubicBezTo>
                  <a:cubicBezTo>
                    <a:pt x="441" y="25"/>
                    <a:pt x="444" y="21"/>
                    <a:pt x="444" y="21"/>
                  </a:cubicBezTo>
                  <a:cubicBezTo>
                    <a:pt x="444" y="21"/>
                    <a:pt x="444" y="21"/>
                    <a:pt x="444" y="21"/>
                  </a:cubicBezTo>
                  <a:cubicBezTo>
                    <a:pt x="444" y="22"/>
                    <a:pt x="442" y="25"/>
                    <a:pt x="442" y="26"/>
                  </a:cubicBezTo>
                  <a:cubicBezTo>
                    <a:pt x="443" y="26"/>
                    <a:pt x="443" y="26"/>
                    <a:pt x="443" y="26"/>
                  </a:cubicBezTo>
                  <a:cubicBezTo>
                    <a:pt x="445" y="26"/>
                    <a:pt x="447" y="24"/>
                    <a:pt x="448" y="24"/>
                  </a:cubicBezTo>
                  <a:cubicBezTo>
                    <a:pt x="448" y="24"/>
                    <a:pt x="451" y="24"/>
                    <a:pt x="452" y="26"/>
                  </a:cubicBezTo>
                  <a:cubicBezTo>
                    <a:pt x="453" y="27"/>
                    <a:pt x="454" y="28"/>
                    <a:pt x="455" y="28"/>
                  </a:cubicBezTo>
                  <a:cubicBezTo>
                    <a:pt x="456" y="29"/>
                    <a:pt x="457" y="29"/>
                    <a:pt x="458" y="29"/>
                  </a:cubicBezTo>
                  <a:cubicBezTo>
                    <a:pt x="459" y="29"/>
                    <a:pt x="460" y="29"/>
                    <a:pt x="461" y="28"/>
                  </a:cubicBezTo>
                  <a:cubicBezTo>
                    <a:pt x="462" y="28"/>
                    <a:pt x="463" y="27"/>
                    <a:pt x="463" y="27"/>
                  </a:cubicBezTo>
                  <a:cubicBezTo>
                    <a:pt x="464" y="27"/>
                    <a:pt x="464" y="27"/>
                    <a:pt x="464" y="28"/>
                  </a:cubicBezTo>
                  <a:cubicBezTo>
                    <a:pt x="465" y="31"/>
                    <a:pt x="467" y="32"/>
                    <a:pt x="469" y="32"/>
                  </a:cubicBezTo>
                  <a:cubicBezTo>
                    <a:pt x="470" y="31"/>
                    <a:pt x="471" y="30"/>
                    <a:pt x="471" y="28"/>
                  </a:cubicBezTo>
                  <a:lnTo>
                    <a:pt x="471" y="28"/>
                  </a:lnTo>
                  <a:cubicBezTo>
                    <a:pt x="471" y="31"/>
                    <a:pt x="472" y="32"/>
                    <a:pt x="474" y="32"/>
                  </a:cubicBezTo>
                  <a:cubicBezTo>
                    <a:pt x="475" y="32"/>
                    <a:pt x="477" y="31"/>
                    <a:pt x="478" y="30"/>
                  </a:cubicBezTo>
                  <a:cubicBezTo>
                    <a:pt x="479" y="30"/>
                    <a:pt x="479" y="29"/>
                    <a:pt x="479" y="29"/>
                  </a:cubicBezTo>
                  <a:cubicBezTo>
                    <a:pt x="480" y="29"/>
                    <a:pt x="481" y="30"/>
                    <a:pt x="481" y="32"/>
                  </a:cubicBezTo>
                  <a:cubicBezTo>
                    <a:pt x="481" y="33"/>
                    <a:pt x="480" y="33"/>
                    <a:pt x="480" y="34"/>
                  </a:cubicBezTo>
                  <a:cubicBezTo>
                    <a:pt x="480" y="35"/>
                    <a:pt x="480" y="35"/>
                    <a:pt x="481" y="35"/>
                  </a:cubicBezTo>
                  <a:cubicBezTo>
                    <a:pt x="481" y="35"/>
                    <a:pt x="482" y="34"/>
                    <a:pt x="483" y="33"/>
                  </a:cubicBezTo>
                  <a:cubicBezTo>
                    <a:pt x="483" y="33"/>
                    <a:pt x="483" y="33"/>
                    <a:pt x="484" y="33"/>
                  </a:cubicBezTo>
                  <a:cubicBezTo>
                    <a:pt x="485" y="33"/>
                    <a:pt x="486" y="34"/>
                    <a:pt x="487" y="36"/>
                  </a:cubicBezTo>
                  <a:cubicBezTo>
                    <a:pt x="487" y="37"/>
                    <a:pt x="487" y="37"/>
                    <a:pt x="487" y="37"/>
                  </a:cubicBezTo>
                  <a:cubicBezTo>
                    <a:pt x="488" y="37"/>
                    <a:pt x="490" y="34"/>
                    <a:pt x="490" y="34"/>
                  </a:cubicBezTo>
                  <a:cubicBezTo>
                    <a:pt x="493" y="34"/>
                    <a:pt x="494" y="35"/>
                    <a:pt x="496" y="35"/>
                  </a:cubicBezTo>
                  <a:cubicBezTo>
                    <a:pt x="496" y="35"/>
                    <a:pt x="497" y="35"/>
                    <a:pt x="497" y="35"/>
                  </a:cubicBezTo>
                  <a:cubicBezTo>
                    <a:pt x="498" y="34"/>
                    <a:pt x="499" y="34"/>
                    <a:pt x="500" y="34"/>
                  </a:cubicBezTo>
                  <a:cubicBezTo>
                    <a:pt x="501" y="34"/>
                    <a:pt x="502" y="35"/>
                    <a:pt x="504" y="35"/>
                  </a:cubicBezTo>
                  <a:cubicBezTo>
                    <a:pt x="505" y="37"/>
                    <a:pt x="507" y="38"/>
                    <a:pt x="509" y="38"/>
                  </a:cubicBezTo>
                  <a:cubicBezTo>
                    <a:pt x="509" y="38"/>
                    <a:pt x="510" y="38"/>
                    <a:pt x="510" y="38"/>
                  </a:cubicBezTo>
                  <a:cubicBezTo>
                    <a:pt x="511" y="38"/>
                    <a:pt x="511" y="38"/>
                    <a:pt x="511" y="38"/>
                  </a:cubicBezTo>
                  <a:cubicBezTo>
                    <a:pt x="512" y="38"/>
                    <a:pt x="512" y="41"/>
                    <a:pt x="512" y="41"/>
                  </a:cubicBezTo>
                  <a:cubicBezTo>
                    <a:pt x="512" y="41"/>
                    <a:pt x="513" y="42"/>
                    <a:pt x="513" y="42"/>
                  </a:cubicBezTo>
                  <a:cubicBezTo>
                    <a:pt x="514" y="42"/>
                    <a:pt x="515" y="40"/>
                    <a:pt x="516" y="40"/>
                  </a:cubicBezTo>
                  <a:cubicBezTo>
                    <a:pt x="517" y="41"/>
                    <a:pt x="519" y="42"/>
                    <a:pt x="521" y="42"/>
                  </a:cubicBezTo>
                  <a:cubicBezTo>
                    <a:pt x="522" y="42"/>
                    <a:pt x="523" y="41"/>
                    <a:pt x="523" y="41"/>
                  </a:cubicBezTo>
                  <a:cubicBezTo>
                    <a:pt x="523" y="41"/>
                    <a:pt x="523" y="41"/>
                    <a:pt x="524" y="41"/>
                  </a:cubicBezTo>
                  <a:cubicBezTo>
                    <a:pt x="525" y="43"/>
                    <a:pt x="526" y="45"/>
                    <a:pt x="528" y="45"/>
                  </a:cubicBezTo>
                  <a:cubicBezTo>
                    <a:pt x="529" y="45"/>
                    <a:pt x="530" y="44"/>
                    <a:pt x="531" y="42"/>
                  </a:cubicBezTo>
                  <a:lnTo>
                    <a:pt x="531" y="42"/>
                  </a:lnTo>
                  <a:cubicBezTo>
                    <a:pt x="529" y="47"/>
                    <a:pt x="534" y="48"/>
                    <a:pt x="538" y="48"/>
                  </a:cubicBezTo>
                  <a:cubicBezTo>
                    <a:pt x="540" y="48"/>
                    <a:pt x="541" y="48"/>
                    <a:pt x="542" y="47"/>
                  </a:cubicBezTo>
                  <a:cubicBezTo>
                    <a:pt x="542" y="47"/>
                    <a:pt x="542" y="47"/>
                    <a:pt x="542" y="47"/>
                  </a:cubicBezTo>
                  <a:cubicBezTo>
                    <a:pt x="544" y="47"/>
                    <a:pt x="544" y="52"/>
                    <a:pt x="546" y="52"/>
                  </a:cubicBezTo>
                  <a:cubicBezTo>
                    <a:pt x="546" y="52"/>
                    <a:pt x="546" y="52"/>
                    <a:pt x="547" y="51"/>
                  </a:cubicBezTo>
                  <a:cubicBezTo>
                    <a:pt x="548" y="50"/>
                    <a:pt x="550" y="48"/>
                    <a:pt x="550" y="48"/>
                  </a:cubicBezTo>
                  <a:cubicBezTo>
                    <a:pt x="551" y="48"/>
                    <a:pt x="551" y="48"/>
                    <a:pt x="552" y="49"/>
                  </a:cubicBezTo>
                  <a:cubicBezTo>
                    <a:pt x="552" y="50"/>
                    <a:pt x="554" y="50"/>
                    <a:pt x="555" y="50"/>
                  </a:cubicBezTo>
                  <a:cubicBezTo>
                    <a:pt x="556" y="50"/>
                    <a:pt x="556" y="50"/>
                    <a:pt x="556" y="50"/>
                  </a:cubicBezTo>
                  <a:lnTo>
                    <a:pt x="556" y="50"/>
                  </a:lnTo>
                  <a:cubicBezTo>
                    <a:pt x="556" y="51"/>
                    <a:pt x="554" y="52"/>
                    <a:pt x="555" y="53"/>
                  </a:cubicBezTo>
                  <a:cubicBezTo>
                    <a:pt x="556" y="54"/>
                    <a:pt x="557" y="54"/>
                    <a:pt x="558" y="54"/>
                  </a:cubicBezTo>
                  <a:cubicBezTo>
                    <a:pt x="560" y="55"/>
                    <a:pt x="562" y="58"/>
                    <a:pt x="564" y="59"/>
                  </a:cubicBezTo>
                  <a:cubicBezTo>
                    <a:pt x="563" y="56"/>
                    <a:pt x="564" y="50"/>
                    <a:pt x="566" y="48"/>
                  </a:cubicBezTo>
                  <a:lnTo>
                    <a:pt x="566" y="48"/>
                  </a:lnTo>
                  <a:cubicBezTo>
                    <a:pt x="568" y="49"/>
                    <a:pt x="565" y="53"/>
                    <a:pt x="565" y="54"/>
                  </a:cubicBezTo>
                  <a:cubicBezTo>
                    <a:pt x="564" y="56"/>
                    <a:pt x="567" y="55"/>
                    <a:pt x="568" y="56"/>
                  </a:cubicBezTo>
                  <a:cubicBezTo>
                    <a:pt x="569" y="56"/>
                    <a:pt x="569" y="60"/>
                    <a:pt x="570" y="60"/>
                  </a:cubicBezTo>
                  <a:cubicBezTo>
                    <a:pt x="570" y="60"/>
                    <a:pt x="570" y="60"/>
                    <a:pt x="570" y="60"/>
                  </a:cubicBezTo>
                  <a:cubicBezTo>
                    <a:pt x="571" y="59"/>
                    <a:pt x="572" y="58"/>
                    <a:pt x="573" y="58"/>
                  </a:cubicBezTo>
                  <a:cubicBezTo>
                    <a:pt x="573" y="58"/>
                    <a:pt x="573" y="58"/>
                    <a:pt x="573" y="58"/>
                  </a:cubicBezTo>
                  <a:cubicBezTo>
                    <a:pt x="575" y="61"/>
                    <a:pt x="575" y="63"/>
                    <a:pt x="578" y="64"/>
                  </a:cubicBezTo>
                  <a:cubicBezTo>
                    <a:pt x="577" y="63"/>
                    <a:pt x="578" y="63"/>
                    <a:pt x="579" y="63"/>
                  </a:cubicBezTo>
                  <a:cubicBezTo>
                    <a:pt x="581" y="63"/>
                    <a:pt x="586" y="65"/>
                    <a:pt x="587" y="65"/>
                  </a:cubicBezTo>
                  <a:cubicBezTo>
                    <a:pt x="587" y="65"/>
                    <a:pt x="588" y="61"/>
                    <a:pt x="589" y="60"/>
                  </a:cubicBezTo>
                  <a:cubicBezTo>
                    <a:pt x="589" y="60"/>
                    <a:pt x="589" y="60"/>
                    <a:pt x="590" y="60"/>
                  </a:cubicBezTo>
                  <a:lnTo>
                    <a:pt x="590" y="60"/>
                  </a:lnTo>
                  <a:cubicBezTo>
                    <a:pt x="591" y="60"/>
                    <a:pt x="590" y="65"/>
                    <a:pt x="589" y="66"/>
                  </a:cubicBezTo>
                  <a:cubicBezTo>
                    <a:pt x="590" y="65"/>
                    <a:pt x="591" y="63"/>
                    <a:pt x="591" y="63"/>
                  </a:cubicBezTo>
                  <a:cubicBezTo>
                    <a:pt x="592" y="63"/>
                    <a:pt x="592" y="64"/>
                    <a:pt x="592" y="64"/>
                  </a:cubicBezTo>
                  <a:cubicBezTo>
                    <a:pt x="593" y="66"/>
                    <a:pt x="591" y="67"/>
                    <a:pt x="592" y="69"/>
                  </a:cubicBezTo>
                  <a:cubicBezTo>
                    <a:pt x="592" y="69"/>
                    <a:pt x="595" y="66"/>
                    <a:pt x="596" y="66"/>
                  </a:cubicBezTo>
                  <a:cubicBezTo>
                    <a:pt x="596" y="66"/>
                    <a:pt x="596" y="66"/>
                    <a:pt x="596" y="66"/>
                  </a:cubicBezTo>
                  <a:cubicBezTo>
                    <a:pt x="597" y="66"/>
                    <a:pt x="597" y="70"/>
                    <a:pt x="597" y="70"/>
                  </a:cubicBezTo>
                  <a:cubicBezTo>
                    <a:pt x="598" y="70"/>
                    <a:pt x="598" y="70"/>
                    <a:pt x="598" y="70"/>
                  </a:cubicBezTo>
                  <a:cubicBezTo>
                    <a:pt x="599" y="68"/>
                    <a:pt x="598" y="67"/>
                    <a:pt x="600" y="67"/>
                  </a:cubicBezTo>
                  <a:cubicBezTo>
                    <a:pt x="600" y="67"/>
                    <a:pt x="600" y="67"/>
                    <a:pt x="601" y="67"/>
                  </a:cubicBezTo>
                  <a:cubicBezTo>
                    <a:pt x="601" y="69"/>
                    <a:pt x="599" y="73"/>
                    <a:pt x="600" y="74"/>
                  </a:cubicBezTo>
                  <a:cubicBezTo>
                    <a:pt x="600" y="74"/>
                    <a:pt x="602" y="74"/>
                    <a:pt x="603" y="74"/>
                  </a:cubicBezTo>
                  <a:cubicBezTo>
                    <a:pt x="604" y="74"/>
                    <a:pt x="605" y="74"/>
                    <a:pt x="605" y="74"/>
                  </a:cubicBezTo>
                  <a:cubicBezTo>
                    <a:pt x="607" y="74"/>
                    <a:pt x="608" y="75"/>
                    <a:pt x="610" y="76"/>
                  </a:cubicBezTo>
                  <a:cubicBezTo>
                    <a:pt x="613" y="76"/>
                    <a:pt x="614" y="74"/>
                    <a:pt x="613" y="73"/>
                  </a:cubicBezTo>
                  <a:lnTo>
                    <a:pt x="613" y="73"/>
                  </a:lnTo>
                  <a:cubicBezTo>
                    <a:pt x="614" y="74"/>
                    <a:pt x="616" y="74"/>
                    <a:pt x="616" y="77"/>
                  </a:cubicBezTo>
                  <a:cubicBezTo>
                    <a:pt x="616" y="79"/>
                    <a:pt x="617" y="82"/>
                    <a:pt x="618" y="82"/>
                  </a:cubicBezTo>
                  <a:cubicBezTo>
                    <a:pt x="618" y="82"/>
                    <a:pt x="619" y="82"/>
                    <a:pt x="619" y="81"/>
                  </a:cubicBezTo>
                  <a:cubicBezTo>
                    <a:pt x="620" y="81"/>
                    <a:pt x="621" y="80"/>
                    <a:pt x="622" y="80"/>
                  </a:cubicBezTo>
                  <a:cubicBezTo>
                    <a:pt x="622" y="80"/>
                    <a:pt x="623" y="80"/>
                    <a:pt x="623" y="81"/>
                  </a:cubicBezTo>
                  <a:cubicBezTo>
                    <a:pt x="624" y="81"/>
                    <a:pt x="625" y="81"/>
                    <a:pt x="626" y="81"/>
                  </a:cubicBezTo>
                  <a:cubicBezTo>
                    <a:pt x="626" y="81"/>
                    <a:pt x="626" y="81"/>
                    <a:pt x="627" y="81"/>
                  </a:cubicBezTo>
                  <a:cubicBezTo>
                    <a:pt x="627" y="80"/>
                    <a:pt x="627" y="80"/>
                    <a:pt x="627" y="80"/>
                  </a:cubicBezTo>
                  <a:cubicBezTo>
                    <a:pt x="629" y="80"/>
                    <a:pt x="630" y="82"/>
                    <a:pt x="632" y="82"/>
                  </a:cubicBezTo>
                  <a:cubicBezTo>
                    <a:pt x="633" y="82"/>
                    <a:pt x="634" y="82"/>
                    <a:pt x="635" y="82"/>
                  </a:cubicBezTo>
                  <a:cubicBezTo>
                    <a:pt x="636" y="82"/>
                    <a:pt x="636" y="83"/>
                    <a:pt x="636" y="84"/>
                  </a:cubicBezTo>
                  <a:cubicBezTo>
                    <a:pt x="636" y="86"/>
                    <a:pt x="639" y="87"/>
                    <a:pt x="640" y="87"/>
                  </a:cubicBezTo>
                  <a:cubicBezTo>
                    <a:pt x="640" y="87"/>
                    <a:pt x="640" y="87"/>
                    <a:pt x="641" y="87"/>
                  </a:cubicBezTo>
                  <a:cubicBezTo>
                    <a:pt x="642" y="86"/>
                    <a:pt x="641" y="83"/>
                    <a:pt x="641" y="82"/>
                  </a:cubicBezTo>
                  <a:lnTo>
                    <a:pt x="641" y="82"/>
                  </a:lnTo>
                  <a:cubicBezTo>
                    <a:pt x="641" y="83"/>
                    <a:pt x="642" y="84"/>
                    <a:pt x="643" y="86"/>
                  </a:cubicBezTo>
                  <a:cubicBezTo>
                    <a:pt x="643" y="87"/>
                    <a:pt x="643" y="88"/>
                    <a:pt x="644" y="89"/>
                  </a:cubicBezTo>
                  <a:cubicBezTo>
                    <a:pt x="645" y="91"/>
                    <a:pt x="646" y="91"/>
                    <a:pt x="647" y="91"/>
                  </a:cubicBezTo>
                  <a:cubicBezTo>
                    <a:pt x="647" y="91"/>
                    <a:pt x="648" y="91"/>
                    <a:pt x="648" y="92"/>
                  </a:cubicBezTo>
                  <a:cubicBezTo>
                    <a:pt x="649" y="93"/>
                    <a:pt x="648" y="96"/>
                    <a:pt x="649" y="96"/>
                  </a:cubicBezTo>
                  <a:cubicBezTo>
                    <a:pt x="649" y="96"/>
                    <a:pt x="650" y="96"/>
                    <a:pt x="650" y="95"/>
                  </a:cubicBezTo>
                  <a:cubicBezTo>
                    <a:pt x="651" y="94"/>
                    <a:pt x="653" y="92"/>
                    <a:pt x="654" y="92"/>
                  </a:cubicBezTo>
                  <a:cubicBezTo>
                    <a:pt x="654" y="92"/>
                    <a:pt x="655" y="93"/>
                    <a:pt x="655" y="94"/>
                  </a:cubicBezTo>
                  <a:cubicBezTo>
                    <a:pt x="655" y="96"/>
                    <a:pt x="655" y="97"/>
                    <a:pt x="655" y="99"/>
                  </a:cubicBezTo>
                  <a:cubicBezTo>
                    <a:pt x="655" y="100"/>
                    <a:pt x="658" y="102"/>
                    <a:pt x="659" y="102"/>
                  </a:cubicBezTo>
                  <a:cubicBezTo>
                    <a:pt x="659" y="102"/>
                    <a:pt x="660" y="102"/>
                    <a:pt x="660" y="102"/>
                  </a:cubicBezTo>
                  <a:cubicBezTo>
                    <a:pt x="661" y="101"/>
                    <a:pt x="661" y="97"/>
                    <a:pt x="663" y="97"/>
                  </a:cubicBezTo>
                  <a:cubicBezTo>
                    <a:pt x="663" y="97"/>
                    <a:pt x="663" y="97"/>
                    <a:pt x="663" y="97"/>
                  </a:cubicBezTo>
                  <a:cubicBezTo>
                    <a:pt x="665" y="99"/>
                    <a:pt x="662" y="101"/>
                    <a:pt x="662" y="102"/>
                  </a:cubicBezTo>
                  <a:cubicBezTo>
                    <a:pt x="662" y="102"/>
                    <a:pt x="665" y="100"/>
                    <a:pt x="666" y="100"/>
                  </a:cubicBezTo>
                  <a:cubicBezTo>
                    <a:pt x="666" y="100"/>
                    <a:pt x="666" y="100"/>
                    <a:pt x="667" y="100"/>
                  </a:cubicBezTo>
                  <a:cubicBezTo>
                    <a:pt x="668" y="100"/>
                    <a:pt x="667" y="101"/>
                    <a:pt x="667" y="102"/>
                  </a:cubicBezTo>
                  <a:cubicBezTo>
                    <a:pt x="667" y="103"/>
                    <a:pt x="668" y="105"/>
                    <a:pt x="669" y="106"/>
                  </a:cubicBezTo>
                  <a:cubicBezTo>
                    <a:pt x="669" y="107"/>
                    <a:pt x="669" y="107"/>
                    <a:pt x="669" y="107"/>
                  </a:cubicBezTo>
                  <a:cubicBezTo>
                    <a:pt x="669" y="107"/>
                    <a:pt x="669" y="107"/>
                    <a:pt x="669" y="107"/>
                  </a:cubicBezTo>
                  <a:cubicBezTo>
                    <a:pt x="670" y="107"/>
                    <a:pt x="676" y="102"/>
                    <a:pt x="676" y="102"/>
                  </a:cubicBezTo>
                  <a:lnTo>
                    <a:pt x="676" y="102"/>
                  </a:lnTo>
                  <a:cubicBezTo>
                    <a:pt x="676" y="102"/>
                    <a:pt x="675" y="103"/>
                    <a:pt x="675" y="104"/>
                  </a:cubicBezTo>
                  <a:cubicBezTo>
                    <a:pt x="674" y="106"/>
                    <a:pt x="674" y="107"/>
                    <a:pt x="674" y="107"/>
                  </a:cubicBezTo>
                  <a:cubicBezTo>
                    <a:pt x="674" y="108"/>
                    <a:pt x="669" y="110"/>
                    <a:pt x="670" y="110"/>
                  </a:cubicBezTo>
                  <a:cubicBezTo>
                    <a:pt x="671" y="110"/>
                    <a:pt x="674" y="110"/>
                    <a:pt x="675" y="110"/>
                  </a:cubicBezTo>
                  <a:cubicBezTo>
                    <a:pt x="676" y="110"/>
                    <a:pt x="676" y="110"/>
                    <a:pt x="676" y="110"/>
                  </a:cubicBezTo>
                  <a:cubicBezTo>
                    <a:pt x="674" y="110"/>
                    <a:pt x="672" y="110"/>
                    <a:pt x="672" y="111"/>
                  </a:cubicBezTo>
                  <a:cubicBezTo>
                    <a:pt x="671" y="111"/>
                    <a:pt x="684" y="111"/>
                    <a:pt x="682" y="112"/>
                  </a:cubicBezTo>
                  <a:cubicBezTo>
                    <a:pt x="682" y="113"/>
                    <a:pt x="679" y="113"/>
                    <a:pt x="676" y="113"/>
                  </a:cubicBezTo>
                  <a:cubicBezTo>
                    <a:pt x="674" y="113"/>
                    <a:pt x="671" y="113"/>
                    <a:pt x="670" y="113"/>
                  </a:cubicBezTo>
                  <a:lnTo>
                    <a:pt x="670" y="113"/>
                  </a:lnTo>
                  <a:cubicBezTo>
                    <a:pt x="670" y="114"/>
                    <a:pt x="671" y="114"/>
                    <a:pt x="670" y="115"/>
                  </a:cubicBezTo>
                  <a:cubicBezTo>
                    <a:pt x="670" y="115"/>
                    <a:pt x="670" y="115"/>
                    <a:pt x="670" y="116"/>
                  </a:cubicBezTo>
                  <a:cubicBezTo>
                    <a:pt x="671" y="116"/>
                    <a:pt x="670" y="116"/>
                    <a:pt x="670" y="116"/>
                  </a:cubicBezTo>
                  <a:lnTo>
                    <a:pt x="669" y="116"/>
                  </a:lnTo>
                  <a:cubicBezTo>
                    <a:pt x="668" y="117"/>
                    <a:pt x="667" y="118"/>
                    <a:pt x="666" y="119"/>
                  </a:cubicBezTo>
                  <a:cubicBezTo>
                    <a:pt x="666" y="120"/>
                    <a:pt x="667" y="124"/>
                    <a:pt x="666" y="124"/>
                  </a:cubicBezTo>
                  <a:cubicBezTo>
                    <a:pt x="665" y="124"/>
                    <a:pt x="665" y="124"/>
                    <a:pt x="665" y="123"/>
                  </a:cubicBezTo>
                  <a:cubicBezTo>
                    <a:pt x="664" y="122"/>
                    <a:pt x="662" y="120"/>
                    <a:pt x="661" y="120"/>
                  </a:cubicBezTo>
                  <a:cubicBezTo>
                    <a:pt x="661" y="120"/>
                    <a:pt x="661" y="120"/>
                    <a:pt x="661" y="122"/>
                  </a:cubicBezTo>
                  <a:cubicBezTo>
                    <a:pt x="661" y="123"/>
                    <a:pt x="661" y="125"/>
                    <a:pt x="661" y="127"/>
                  </a:cubicBezTo>
                  <a:lnTo>
                    <a:pt x="661" y="127"/>
                  </a:lnTo>
                  <a:cubicBezTo>
                    <a:pt x="660" y="126"/>
                    <a:pt x="659" y="125"/>
                    <a:pt x="659" y="124"/>
                  </a:cubicBezTo>
                  <a:cubicBezTo>
                    <a:pt x="658" y="125"/>
                    <a:pt x="657" y="126"/>
                    <a:pt x="658" y="128"/>
                  </a:cubicBezTo>
                  <a:cubicBezTo>
                    <a:pt x="658" y="128"/>
                    <a:pt x="660" y="128"/>
                    <a:pt x="660" y="129"/>
                  </a:cubicBezTo>
                  <a:lnTo>
                    <a:pt x="660" y="129"/>
                  </a:lnTo>
                  <a:cubicBezTo>
                    <a:pt x="660" y="129"/>
                    <a:pt x="660" y="130"/>
                    <a:pt x="659" y="130"/>
                  </a:cubicBezTo>
                  <a:cubicBezTo>
                    <a:pt x="659" y="130"/>
                    <a:pt x="658" y="130"/>
                    <a:pt x="658" y="129"/>
                  </a:cubicBezTo>
                  <a:cubicBezTo>
                    <a:pt x="656" y="129"/>
                    <a:pt x="654" y="127"/>
                    <a:pt x="652" y="127"/>
                  </a:cubicBezTo>
                  <a:cubicBezTo>
                    <a:pt x="652" y="127"/>
                    <a:pt x="651" y="128"/>
                    <a:pt x="651" y="128"/>
                  </a:cubicBezTo>
                  <a:cubicBezTo>
                    <a:pt x="649" y="128"/>
                    <a:pt x="650" y="129"/>
                    <a:pt x="649" y="130"/>
                  </a:cubicBezTo>
                  <a:cubicBezTo>
                    <a:pt x="649" y="131"/>
                    <a:pt x="649" y="131"/>
                    <a:pt x="649" y="131"/>
                  </a:cubicBezTo>
                  <a:cubicBezTo>
                    <a:pt x="647" y="131"/>
                    <a:pt x="645" y="129"/>
                    <a:pt x="644" y="129"/>
                  </a:cubicBezTo>
                  <a:lnTo>
                    <a:pt x="644" y="129"/>
                  </a:lnTo>
                  <a:cubicBezTo>
                    <a:pt x="644" y="130"/>
                    <a:pt x="645" y="132"/>
                    <a:pt x="645" y="132"/>
                  </a:cubicBezTo>
                  <a:cubicBezTo>
                    <a:pt x="645" y="133"/>
                    <a:pt x="644" y="134"/>
                    <a:pt x="644" y="134"/>
                  </a:cubicBezTo>
                  <a:cubicBezTo>
                    <a:pt x="642" y="134"/>
                    <a:pt x="640" y="132"/>
                    <a:pt x="638" y="132"/>
                  </a:cubicBezTo>
                  <a:cubicBezTo>
                    <a:pt x="638" y="132"/>
                    <a:pt x="638" y="132"/>
                    <a:pt x="638" y="132"/>
                  </a:cubicBezTo>
                  <a:cubicBezTo>
                    <a:pt x="639" y="132"/>
                    <a:pt x="643" y="138"/>
                    <a:pt x="640" y="138"/>
                  </a:cubicBezTo>
                  <a:cubicBezTo>
                    <a:pt x="640" y="138"/>
                    <a:pt x="640" y="138"/>
                    <a:pt x="640" y="138"/>
                  </a:cubicBezTo>
                  <a:cubicBezTo>
                    <a:pt x="638" y="138"/>
                    <a:pt x="637" y="137"/>
                    <a:pt x="637" y="137"/>
                  </a:cubicBezTo>
                  <a:cubicBezTo>
                    <a:pt x="636" y="137"/>
                    <a:pt x="636" y="137"/>
                    <a:pt x="634" y="138"/>
                  </a:cubicBezTo>
                  <a:cubicBezTo>
                    <a:pt x="634" y="138"/>
                    <a:pt x="633" y="138"/>
                    <a:pt x="632" y="137"/>
                  </a:cubicBezTo>
                  <a:lnTo>
                    <a:pt x="632" y="137"/>
                  </a:lnTo>
                  <a:cubicBezTo>
                    <a:pt x="634" y="141"/>
                    <a:pt x="627" y="140"/>
                    <a:pt x="629" y="144"/>
                  </a:cubicBezTo>
                  <a:lnTo>
                    <a:pt x="629" y="144"/>
                  </a:lnTo>
                  <a:cubicBezTo>
                    <a:pt x="629" y="143"/>
                    <a:pt x="628" y="143"/>
                    <a:pt x="628" y="143"/>
                  </a:cubicBezTo>
                  <a:cubicBezTo>
                    <a:pt x="626" y="143"/>
                    <a:pt x="624" y="145"/>
                    <a:pt x="623" y="146"/>
                  </a:cubicBezTo>
                  <a:cubicBezTo>
                    <a:pt x="622" y="146"/>
                    <a:pt x="621" y="148"/>
                    <a:pt x="621" y="149"/>
                  </a:cubicBezTo>
                  <a:cubicBezTo>
                    <a:pt x="621" y="149"/>
                    <a:pt x="622" y="152"/>
                    <a:pt x="621" y="152"/>
                  </a:cubicBezTo>
                  <a:cubicBezTo>
                    <a:pt x="621" y="151"/>
                    <a:pt x="619" y="147"/>
                    <a:pt x="618" y="146"/>
                  </a:cubicBezTo>
                  <a:cubicBezTo>
                    <a:pt x="618" y="148"/>
                    <a:pt x="617" y="149"/>
                    <a:pt x="618" y="151"/>
                  </a:cubicBezTo>
                  <a:cubicBezTo>
                    <a:pt x="619" y="153"/>
                    <a:pt x="621" y="157"/>
                    <a:pt x="619" y="157"/>
                  </a:cubicBezTo>
                  <a:cubicBezTo>
                    <a:pt x="618" y="157"/>
                    <a:pt x="616" y="151"/>
                    <a:pt x="615" y="151"/>
                  </a:cubicBezTo>
                  <a:cubicBezTo>
                    <a:pt x="615" y="151"/>
                    <a:pt x="615" y="151"/>
                    <a:pt x="615" y="151"/>
                  </a:cubicBezTo>
                  <a:cubicBezTo>
                    <a:pt x="614" y="151"/>
                    <a:pt x="614" y="154"/>
                    <a:pt x="614" y="155"/>
                  </a:cubicBezTo>
                  <a:cubicBezTo>
                    <a:pt x="614" y="155"/>
                    <a:pt x="613" y="156"/>
                    <a:pt x="612" y="156"/>
                  </a:cubicBezTo>
                  <a:cubicBezTo>
                    <a:pt x="612" y="156"/>
                    <a:pt x="611" y="156"/>
                    <a:pt x="611" y="156"/>
                  </a:cubicBezTo>
                  <a:cubicBezTo>
                    <a:pt x="610" y="156"/>
                    <a:pt x="609" y="155"/>
                    <a:pt x="608" y="155"/>
                  </a:cubicBezTo>
                  <a:cubicBezTo>
                    <a:pt x="608" y="155"/>
                    <a:pt x="608" y="155"/>
                    <a:pt x="607" y="155"/>
                  </a:cubicBezTo>
                  <a:cubicBezTo>
                    <a:pt x="607" y="156"/>
                    <a:pt x="609" y="160"/>
                    <a:pt x="608" y="160"/>
                  </a:cubicBezTo>
                  <a:cubicBezTo>
                    <a:pt x="607" y="160"/>
                    <a:pt x="607" y="158"/>
                    <a:pt x="606" y="158"/>
                  </a:cubicBezTo>
                  <a:cubicBezTo>
                    <a:pt x="605" y="158"/>
                    <a:pt x="604" y="158"/>
                    <a:pt x="603" y="159"/>
                  </a:cubicBezTo>
                  <a:cubicBezTo>
                    <a:pt x="601" y="160"/>
                    <a:pt x="601" y="162"/>
                    <a:pt x="600" y="163"/>
                  </a:cubicBezTo>
                  <a:cubicBezTo>
                    <a:pt x="599" y="163"/>
                    <a:pt x="599" y="163"/>
                    <a:pt x="598" y="163"/>
                  </a:cubicBezTo>
                  <a:cubicBezTo>
                    <a:pt x="598" y="163"/>
                    <a:pt x="597" y="163"/>
                    <a:pt x="597" y="163"/>
                  </a:cubicBezTo>
                  <a:cubicBezTo>
                    <a:pt x="596" y="163"/>
                    <a:pt x="596" y="163"/>
                    <a:pt x="596" y="164"/>
                  </a:cubicBezTo>
                  <a:cubicBezTo>
                    <a:pt x="595" y="164"/>
                    <a:pt x="595" y="165"/>
                    <a:pt x="596" y="167"/>
                  </a:cubicBezTo>
                  <a:cubicBezTo>
                    <a:pt x="595" y="164"/>
                    <a:pt x="594" y="162"/>
                    <a:pt x="592" y="162"/>
                  </a:cubicBezTo>
                  <a:cubicBezTo>
                    <a:pt x="592" y="162"/>
                    <a:pt x="591" y="163"/>
                    <a:pt x="591" y="163"/>
                  </a:cubicBezTo>
                  <a:cubicBezTo>
                    <a:pt x="591" y="164"/>
                    <a:pt x="592" y="164"/>
                    <a:pt x="593" y="165"/>
                  </a:cubicBezTo>
                  <a:cubicBezTo>
                    <a:pt x="591" y="165"/>
                    <a:pt x="585" y="167"/>
                    <a:pt x="585" y="170"/>
                  </a:cubicBezTo>
                  <a:cubicBezTo>
                    <a:pt x="585" y="170"/>
                    <a:pt x="588" y="173"/>
                    <a:pt x="587" y="173"/>
                  </a:cubicBezTo>
                  <a:cubicBezTo>
                    <a:pt x="587" y="173"/>
                    <a:pt x="587" y="173"/>
                    <a:pt x="586" y="173"/>
                  </a:cubicBezTo>
                  <a:cubicBezTo>
                    <a:pt x="585" y="173"/>
                    <a:pt x="583" y="172"/>
                    <a:pt x="582" y="172"/>
                  </a:cubicBezTo>
                  <a:cubicBezTo>
                    <a:pt x="579" y="172"/>
                    <a:pt x="575" y="173"/>
                    <a:pt x="572" y="175"/>
                  </a:cubicBezTo>
                  <a:cubicBezTo>
                    <a:pt x="571" y="176"/>
                    <a:pt x="571" y="178"/>
                    <a:pt x="569" y="179"/>
                  </a:cubicBezTo>
                  <a:cubicBezTo>
                    <a:pt x="566" y="181"/>
                    <a:pt x="567" y="182"/>
                    <a:pt x="568" y="185"/>
                  </a:cubicBezTo>
                  <a:lnTo>
                    <a:pt x="568" y="185"/>
                  </a:lnTo>
                  <a:cubicBezTo>
                    <a:pt x="568" y="184"/>
                    <a:pt x="564" y="182"/>
                    <a:pt x="563" y="182"/>
                  </a:cubicBezTo>
                  <a:cubicBezTo>
                    <a:pt x="562" y="182"/>
                    <a:pt x="562" y="182"/>
                    <a:pt x="562" y="183"/>
                  </a:cubicBezTo>
                  <a:cubicBezTo>
                    <a:pt x="563" y="185"/>
                    <a:pt x="569" y="187"/>
                    <a:pt x="570" y="190"/>
                  </a:cubicBezTo>
                  <a:cubicBezTo>
                    <a:pt x="570" y="190"/>
                    <a:pt x="565" y="187"/>
                    <a:pt x="564" y="187"/>
                  </a:cubicBezTo>
                  <a:cubicBezTo>
                    <a:pt x="562" y="185"/>
                    <a:pt x="559" y="184"/>
                    <a:pt x="558" y="181"/>
                  </a:cubicBezTo>
                  <a:lnTo>
                    <a:pt x="558" y="181"/>
                  </a:lnTo>
                  <a:cubicBezTo>
                    <a:pt x="559" y="186"/>
                    <a:pt x="555" y="185"/>
                    <a:pt x="555" y="189"/>
                  </a:cubicBezTo>
                  <a:cubicBezTo>
                    <a:pt x="554" y="189"/>
                    <a:pt x="554" y="189"/>
                    <a:pt x="553" y="189"/>
                  </a:cubicBezTo>
                  <a:cubicBezTo>
                    <a:pt x="552" y="189"/>
                    <a:pt x="552" y="188"/>
                    <a:pt x="552" y="186"/>
                  </a:cubicBezTo>
                  <a:cubicBezTo>
                    <a:pt x="551" y="184"/>
                    <a:pt x="549" y="185"/>
                    <a:pt x="548" y="184"/>
                  </a:cubicBezTo>
                  <a:lnTo>
                    <a:pt x="548" y="184"/>
                  </a:lnTo>
                  <a:lnTo>
                    <a:pt x="552" y="192"/>
                  </a:lnTo>
                  <a:cubicBezTo>
                    <a:pt x="552" y="192"/>
                    <a:pt x="552" y="192"/>
                    <a:pt x="552" y="192"/>
                  </a:cubicBezTo>
                  <a:cubicBezTo>
                    <a:pt x="549" y="192"/>
                    <a:pt x="546" y="187"/>
                    <a:pt x="546" y="187"/>
                  </a:cubicBezTo>
                  <a:cubicBezTo>
                    <a:pt x="546" y="189"/>
                    <a:pt x="545" y="193"/>
                    <a:pt x="544" y="193"/>
                  </a:cubicBezTo>
                  <a:cubicBezTo>
                    <a:pt x="543" y="193"/>
                    <a:pt x="543" y="193"/>
                    <a:pt x="543" y="192"/>
                  </a:cubicBezTo>
                  <a:cubicBezTo>
                    <a:pt x="542" y="192"/>
                    <a:pt x="539" y="191"/>
                    <a:pt x="538" y="191"/>
                  </a:cubicBezTo>
                  <a:cubicBezTo>
                    <a:pt x="535" y="191"/>
                    <a:pt x="534" y="192"/>
                    <a:pt x="534" y="195"/>
                  </a:cubicBezTo>
                  <a:cubicBezTo>
                    <a:pt x="535" y="197"/>
                    <a:pt x="531" y="196"/>
                    <a:pt x="531" y="198"/>
                  </a:cubicBezTo>
                  <a:cubicBezTo>
                    <a:pt x="530" y="200"/>
                    <a:pt x="530" y="200"/>
                    <a:pt x="530" y="200"/>
                  </a:cubicBezTo>
                  <a:cubicBezTo>
                    <a:pt x="528" y="200"/>
                    <a:pt x="527" y="197"/>
                    <a:pt x="525" y="197"/>
                  </a:cubicBezTo>
                  <a:cubicBezTo>
                    <a:pt x="524" y="197"/>
                    <a:pt x="524" y="200"/>
                    <a:pt x="523" y="200"/>
                  </a:cubicBezTo>
                  <a:cubicBezTo>
                    <a:pt x="522" y="200"/>
                    <a:pt x="522" y="200"/>
                    <a:pt x="522" y="200"/>
                  </a:cubicBezTo>
                  <a:cubicBezTo>
                    <a:pt x="521" y="200"/>
                    <a:pt x="521" y="199"/>
                    <a:pt x="520" y="198"/>
                  </a:cubicBezTo>
                  <a:cubicBezTo>
                    <a:pt x="520" y="197"/>
                    <a:pt x="520" y="197"/>
                    <a:pt x="520" y="197"/>
                  </a:cubicBezTo>
                  <a:cubicBezTo>
                    <a:pt x="519" y="197"/>
                    <a:pt x="518" y="199"/>
                    <a:pt x="518" y="199"/>
                  </a:cubicBezTo>
                  <a:cubicBezTo>
                    <a:pt x="518" y="200"/>
                    <a:pt x="517" y="200"/>
                    <a:pt x="517" y="200"/>
                  </a:cubicBezTo>
                  <a:cubicBezTo>
                    <a:pt x="517" y="200"/>
                    <a:pt x="517" y="200"/>
                    <a:pt x="517" y="200"/>
                  </a:cubicBezTo>
                  <a:lnTo>
                    <a:pt x="517" y="200"/>
                  </a:lnTo>
                  <a:cubicBezTo>
                    <a:pt x="515" y="200"/>
                    <a:pt x="518" y="206"/>
                    <a:pt x="518" y="206"/>
                  </a:cubicBezTo>
                  <a:cubicBezTo>
                    <a:pt x="517" y="206"/>
                    <a:pt x="517" y="206"/>
                    <a:pt x="516" y="205"/>
                  </a:cubicBezTo>
                  <a:cubicBezTo>
                    <a:pt x="514" y="204"/>
                    <a:pt x="513" y="203"/>
                    <a:pt x="512" y="203"/>
                  </a:cubicBezTo>
                  <a:cubicBezTo>
                    <a:pt x="511" y="203"/>
                    <a:pt x="510" y="204"/>
                    <a:pt x="510" y="206"/>
                  </a:cubicBezTo>
                  <a:cubicBezTo>
                    <a:pt x="509" y="208"/>
                    <a:pt x="509" y="210"/>
                    <a:pt x="508" y="210"/>
                  </a:cubicBezTo>
                  <a:cubicBezTo>
                    <a:pt x="507" y="210"/>
                    <a:pt x="506" y="209"/>
                    <a:pt x="504" y="207"/>
                  </a:cubicBezTo>
                  <a:cubicBezTo>
                    <a:pt x="504" y="207"/>
                    <a:pt x="504" y="207"/>
                    <a:pt x="504" y="207"/>
                  </a:cubicBezTo>
                  <a:cubicBezTo>
                    <a:pt x="502" y="207"/>
                    <a:pt x="501" y="210"/>
                    <a:pt x="499" y="210"/>
                  </a:cubicBezTo>
                  <a:cubicBezTo>
                    <a:pt x="499" y="210"/>
                    <a:pt x="499" y="209"/>
                    <a:pt x="498" y="209"/>
                  </a:cubicBezTo>
                  <a:lnTo>
                    <a:pt x="498" y="209"/>
                  </a:lnTo>
                  <a:cubicBezTo>
                    <a:pt x="500" y="211"/>
                    <a:pt x="498" y="216"/>
                    <a:pt x="497" y="216"/>
                  </a:cubicBezTo>
                  <a:cubicBezTo>
                    <a:pt x="496" y="216"/>
                    <a:pt x="496" y="215"/>
                    <a:pt x="496" y="213"/>
                  </a:cubicBezTo>
                  <a:cubicBezTo>
                    <a:pt x="495" y="211"/>
                    <a:pt x="495" y="211"/>
                    <a:pt x="494" y="211"/>
                  </a:cubicBezTo>
                  <a:cubicBezTo>
                    <a:pt x="493" y="211"/>
                    <a:pt x="492" y="214"/>
                    <a:pt x="491" y="214"/>
                  </a:cubicBezTo>
                  <a:cubicBezTo>
                    <a:pt x="491" y="215"/>
                    <a:pt x="490" y="215"/>
                    <a:pt x="488" y="215"/>
                  </a:cubicBezTo>
                  <a:cubicBezTo>
                    <a:pt x="488" y="215"/>
                    <a:pt x="487" y="215"/>
                    <a:pt x="487" y="215"/>
                  </a:cubicBezTo>
                  <a:cubicBezTo>
                    <a:pt x="486" y="215"/>
                    <a:pt x="486" y="214"/>
                    <a:pt x="485" y="214"/>
                  </a:cubicBezTo>
                  <a:cubicBezTo>
                    <a:pt x="484" y="214"/>
                    <a:pt x="481" y="217"/>
                    <a:pt x="482" y="219"/>
                  </a:cubicBezTo>
                  <a:cubicBezTo>
                    <a:pt x="481" y="217"/>
                    <a:pt x="480" y="215"/>
                    <a:pt x="478" y="215"/>
                  </a:cubicBezTo>
                  <a:cubicBezTo>
                    <a:pt x="477" y="216"/>
                    <a:pt x="477" y="218"/>
                    <a:pt x="476" y="218"/>
                  </a:cubicBezTo>
                  <a:cubicBezTo>
                    <a:pt x="475" y="218"/>
                    <a:pt x="475" y="218"/>
                    <a:pt x="475" y="218"/>
                  </a:cubicBezTo>
                  <a:cubicBezTo>
                    <a:pt x="475" y="218"/>
                    <a:pt x="474" y="219"/>
                    <a:pt x="475" y="219"/>
                  </a:cubicBezTo>
                  <a:cubicBezTo>
                    <a:pt x="475" y="220"/>
                    <a:pt x="474" y="221"/>
                    <a:pt x="474" y="221"/>
                  </a:cubicBezTo>
                  <a:cubicBezTo>
                    <a:pt x="473" y="221"/>
                    <a:pt x="473" y="220"/>
                    <a:pt x="473" y="220"/>
                  </a:cubicBezTo>
                  <a:cubicBezTo>
                    <a:pt x="472" y="220"/>
                    <a:pt x="471" y="219"/>
                    <a:pt x="470" y="219"/>
                  </a:cubicBezTo>
                  <a:cubicBezTo>
                    <a:pt x="469" y="219"/>
                    <a:pt x="468" y="220"/>
                    <a:pt x="468" y="223"/>
                  </a:cubicBezTo>
                  <a:lnTo>
                    <a:pt x="468" y="223"/>
                  </a:lnTo>
                  <a:cubicBezTo>
                    <a:pt x="468" y="221"/>
                    <a:pt x="467" y="220"/>
                    <a:pt x="467" y="220"/>
                  </a:cubicBezTo>
                  <a:cubicBezTo>
                    <a:pt x="466" y="220"/>
                    <a:pt x="466" y="221"/>
                    <a:pt x="466" y="221"/>
                  </a:cubicBezTo>
                  <a:cubicBezTo>
                    <a:pt x="465" y="223"/>
                    <a:pt x="466" y="224"/>
                    <a:pt x="464" y="225"/>
                  </a:cubicBezTo>
                  <a:cubicBezTo>
                    <a:pt x="465" y="224"/>
                    <a:pt x="463" y="220"/>
                    <a:pt x="462" y="220"/>
                  </a:cubicBezTo>
                  <a:cubicBezTo>
                    <a:pt x="461" y="220"/>
                    <a:pt x="460" y="221"/>
                    <a:pt x="459" y="222"/>
                  </a:cubicBezTo>
                  <a:cubicBezTo>
                    <a:pt x="456" y="225"/>
                    <a:pt x="456" y="226"/>
                    <a:pt x="458" y="229"/>
                  </a:cubicBezTo>
                  <a:cubicBezTo>
                    <a:pt x="455" y="229"/>
                    <a:pt x="455" y="228"/>
                    <a:pt x="454" y="226"/>
                  </a:cubicBezTo>
                  <a:lnTo>
                    <a:pt x="454" y="226"/>
                  </a:lnTo>
                  <a:cubicBezTo>
                    <a:pt x="454" y="226"/>
                    <a:pt x="454" y="228"/>
                    <a:pt x="454" y="230"/>
                  </a:cubicBezTo>
                  <a:lnTo>
                    <a:pt x="454" y="230"/>
                  </a:lnTo>
                  <a:cubicBezTo>
                    <a:pt x="453" y="227"/>
                    <a:pt x="452" y="225"/>
                    <a:pt x="450" y="222"/>
                  </a:cubicBezTo>
                  <a:cubicBezTo>
                    <a:pt x="449" y="225"/>
                    <a:pt x="449" y="226"/>
                    <a:pt x="448" y="229"/>
                  </a:cubicBezTo>
                  <a:cubicBezTo>
                    <a:pt x="448" y="231"/>
                    <a:pt x="447" y="232"/>
                    <a:pt x="445" y="232"/>
                  </a:cubicBezTo>
                  <a:cubicBezTo>
                    <a:pt x="444" y="232"/>
                    <a:pt x="443" y="232"/>
                    <a:pt x="442" y="232"/>
                  </a:cubicBezTo>
                  <a:cubicBezTo>
                    <a:pt x="442" y="232"/>
                    <a:pt x="441" y="232"/>
                    <a:pt x="440" y="232"/>
                  </a:cubicBezTo>
                  <a:cubicBezTo>
                    <a:pt x="439" y="232"/>
                    <a:pt x="437" y="232"/>
                    <a:pt x="437" y="234"/>
                  </a:cubicBezTo>
                  <a:cubicBezTo>
                    <a:pt x="438" y="237"/>
                    <a:pt x="439" y="239"/>
                    <a:pt x="440" y="243"/>
                  </a:cubicBezTo>
                  <a:cubicBezTo>
                    <a:pt x="438" y="243"/>
                    <a:pt x="437" y="238"/>
                    <a:pt x="436" y="236"/>
                  </a:cubicBezTo>
                  <a:lnTo>
                    <a:pt x="436" y="236"/>
                  </a:lnTo>
                  <a:cubicBezTo>
                    <a:pt x="436" y="237"/>
                    <a:pt x="436" y="237"/>
                    <a:pt x="436" y="237"/>
                  </a:cubicBezTo>
                  <a:cubicBezTo>
                    <a:pt x="436" y="237"/>
                    <a:pt x="433" y="235"/>
                    <a:pt x="433" y="233"/>
                  </a:cubicBezTo>
                  <a:cubicBezTo>
                    <a:pt x="433" y="233"/>
                    <a:pt x="432" y="230"/>
                    <a:pt x="430" y="230"/>
                  </a:cubicBezTo>
                  <a:lnTo>
                    <a:pt x="430" y="230"/>
                  </a:lnTo>
                  <a:lnTo>
                    <a:pt x="433" y="238"/>
                  </a:lnTo>
                  <a:lnTo>
                    <a:pt x="433" y="238"/>
                  </a:lnTo>
                  <a:cubicBezTo>
                    <a:pt x="432" y="236"/>
                    <a:pt x="430" y="236"/>
                    <a:pt x="427" y="236"/>
                  </a:cubicBezTo>
                  <a:cubicBezTo>
                    <a:pt x="425" y="236"/>
                    <a:pt x="423" y="236"/>
                    <a:pt x="422" y="236"/>
                  </a:cubicBezTo>
                  <a:cubicBezTo>
                    <a:pt x="424" y="236"/>
                    <a:pt x="425" y="239"/>
                    <a:pt x="425" y="240"/>
                  </a:cubicBezTo>
                  <a:cubicBezTo>
                    <a:pt x="423" y="240"/>
                    <a:pt x="421" y="236"/>
                    <a:pt x="419" y="236"/>
                  </a:cubicBezTo>
                  <a:cubicBezTo>
                    <a:pt x="418" y="236"/>
                    <a:pt x="418" y="236"/>
                    <a:pt x="417" y="238"/>
                  </a:cubicBezTo>
                  <a:cubicBezTo>
                    <a:pt x="417" y="238"/>
                    <a:pt x="417" y="241"/>
                    <a:pt x="416" y="241"/>
                  </a:cubicBezTo>
                  <a:cubicBezTo>
                    <a:pt x="416" y="241"/>
                    <a:pt x="416" y="241"/>
                    <a:pt x="415" y="240"/>
                  </a:cubicBezTo>
                  <a:cubicBezTo>
                    <a:pt x="415" y="240"/>
                    <a:pt x="415" y="235"/>
                    <a:pt x="414" y="235"/>
                  </a:cubicBezTo>
                  <a:cubicBezTo>
                    <a:pt x="414" y="235"/>
                    <a:pt x="414" y="235"/>
                    <a:pt x="414" y="235"/>
                  </a:cubicBezTo>
                  <a:cubicBezTo>
                    <a:pt x="412" y="236"/>
                    <a:pt x="412" y="239"/>
                    <a:pt x="409" y="239"/>
                  </a:cubicBezTo>
                  <a:cubicBezTo>
                    <a:pt x="407" y="239"/>
                    <a:pt x="405" y="238"/>
                    <a:pt x="403" y="238"/>
                  </a:cubicBezTo>
                  <a:cubicBezTo>
                    <a:pt x="402" y="239"/>
                    <a:pt x="401" y="243"/>
                    <a:pt x="402" y="243"/>
                  </a:cubicBezTo>
                  <a:lnTo>
                    <a:pt x="402" y="243"/>
                  </a:lnTo>
                  <a:cubicBezTo>
                    <a:pt x="402" y="243"/>
                    <a:pt x="400" y="244"/>
                    <a:pt x="400" y="244"/>
                  </a:cubicBezTo>
                  <a:cubicBezTo>
                    <a:pt x="398" y="244"/>
                    <a:pt x="397" y="242"/>
                    <a:pt x="396" y="241"/>
                  </a:cubicBezTo>
                  <a:cubicBezTo>
                    <a:pt x="396" y="241"/>
                    <a:pt x="396" y="241"/>
                    <a:pt x="395" y="241"/>
                  </a:cubicBezTo>
                  <a:cubicBezTo>
                    <a:pt x="395" y="241"/>
                    <a:pt x="394" y="241"/>
                    <a:pt x="393" y="242"/>
                  </a:cubicBezTo>
                  <a:cubicBezTo>
                    <a:pt x="393" y="244"/>
                    <a:pt x="393" y="245"/>
                    <a:pt x="393" y="247"/>
                  </a:cubicBezTo>
                  <a:cubicBezTo>
                    <a:pt x="394" y="247"/>
                    <a:pt x="394" y="246"/>
                    <a:pt x="394" y="246"/>
                  </a:cubicBezTo>
                  <a:cubicBezTo>
                    <a:pt x="395" y="246"/>
                    <a:pt x="395" y="247"/>
                    <a:pt x="395" y="248"/>
                  </a:cubicBezTo>
                  <a:cubicBezTo>
                    <a:pt x="394" y="250"/>
                    <a:pt x="393" y="251"/>
                    <a:pt x="393" y="251"/>
                  </a:cubicBezTo>
                  <a:cubicBezTo>
                    <a:pt x="390" y="250"/>
                    <a:pt x="392" y="245"/>
                    <a:pt x="390" y="245"/>
                  </a:cubicBezTo>
                  <a:lnTo>
                    <a:pt x="390" y="245"/>
                  </a:lnTo>
                  <a:cubicBezTo>
                    <a:pt x="390" y="245"/>
                    <a:pt x="390" y="245"/>
                    <a:pt x="390" y="245"/>
                  </a:cubicBezTo>
                  <a:cubicBezTo>
                    <a:pt x="389" y="245"/>
                    <a:pt x="384" y="247"/>
                    <a:pt x="386" y="250"/>
                  </a:cubicBezTo>
                  <a:cubicBezTo>
                    <a:pt x="387" y="252"/>
                    <a:pt x="388" y="253"/>
                    <a:pt x="387" y="255"/>
                  </a:cubicBezTo>
                  <a:cubicBezTo>
                    <a:pt x="387" y="256"/>
                    <a:pt x="386" y="257"/>
                    <a:pt x="385" y="257"/>
                  </a:cubicBezTo>
                  <a:cubicBezTo>
                    <a:pt x="385" y="257"/>
                    <a:pt x="384" y="257"/>
                    <a:pt x="384" y="256"/>
                  </a:cubicBezTo>
                  <a:cubicBezTo>
                    <a:pt x="382" y="254"/>
                    <a:pt x="383" y="246"/>
                    <a:pt x="382" y="246"/>
                  </a:cubicBezTo>
                  <a:cubicBezTo>
                    <a:pt x="382" y="245"/>
                    <a:pt x="381" y="245"/>
                    <a:pt x="381" y="245"/>
                  </a:cubicBezTo>
                  <a:cubicBezTo>
                    <a:pt x="380" y="245"/>
                    <a:pt x="379" y="246"/>
                    <a:pt x="379" y="247"/>
                  </a:cubicBezTo>
                  <a:cubicBezTo>
                    <a:pt x="378" y="248"/>
                    <a:pt x="379" y="251"/>
                    <a:pt x="378" y="252"/>
                  </a:cubicBezTo>
                  <a:cubicBezTo>
                    <a:pt x="377" y="252"/>
                    <a:pt x="377" y="252"/>
                    <a:pt x="377" y="252"/>
                  </a:cubicBezTo>
                  <a:cubicBezTo>
                    <a:pt x="376" y="252"/>
                    <a:pt x="375" y="248"/>
                    <a:pt x="374" y="248"/>
                  </a:cubicBezTo>
                  <a:cubicBezTo>
                    <a:pt x="374" y="248"/>
                    <a:pt x="374" y="248"/>
                    <a:pt x="373" y="248"/>
                  </a:cubicBezTo>
                  <a:cubicBezTo>
                    <a:pt x="372" y="249"/>
                    <a:pt x="372" y="251"/>
                    <a:pt x="372" y="252"/>
                  </a:cubicBezTo>
                  <a:lnTo>
                    <a:pt x="372" y="252"/>
                  </a:lnTo>
                  <a:cubicBezTo>
                    <a:pt x="372" y="251"/>
                    <a:pt x="371" y="250"/>
                    <a:pt x="371" y="249"/>
                  </a:cubicBezTo>
                  <a:cubicBezTo>
                    <a:pt x="370" y="248"/>
                    <a:pt x="368" y="246"/>
                    <a:pt x="366" y="246"/>
                  </a:cubicBezTo>
                  <a:cubicBezTo>
                    <a:pt x="366" y="246"/>
                    <a:pt x="365" y="246"/>
                    <a:pt x="365" y="246"/>
                  </a:cubicBezTo>
                  <a:cubicBezTo>
                    <a:pt x="365" y="247"/>
                    <a:pt x="366" y="249"/>
                    <a:pt x="366" y="251"/>
                  </a:cubicBezTo>
                  <a:cubicBezTo>
                    <a:pt x="365" y="252"/>
                    <a:pt x="363" y="252"/>
                    <a:pt x="362" y="252"/>
                  </a:cubicBezTo>
                  <a:cubicBezTo>
                    <a:pt x="361" y="251"/>
                    <a:pt x="359" y="249"/>
                    <a:pt x="359" y="249"/>
                  </a:cubicBezTo>
                  <a:cubicBezTo>
                    <a:pt x="357" y="250"/>
                    <a:pt x="357" y="253"/>
                    <a:pt x="356" y="253"/>
                  </a:cubicBezTo>
                  <a:cubicBezTo>
                    <a:pt x="356" y="253"/>
                    <a:pt x="356" y="253"/>
                    <a:pt x="355" y="253"/>
                  </a:cubicBezTo>
                  <a:cubicBezTo>
                    <a:pt x="354" y="253"/>
                    <a:pt x="354" y="249"/>
                    <a:pt x="353" y="249"/>
                  </a:cubicBezTo>
                  <a:cubicBezTo>
                    <a:pt x="353" y="249"/>
                    <a:pt x="353" y="249"/>
                    <a:pt x="352" y="250"/>
                  </a:cubicBezTo>
                  <a:cubicBezTo>
                    <a:pt x="352" y="252"/>
                    <a:pt x="352" y="256"/>
                    <a:pt x="350" y="257"/>
                  </a:cubicBezTo>
                  <a:lnTo>
                    <a:pt x="349" y="254"/>
                  </a:lnTo>
                  <a:cubicBezTo>
                    <a:pt x="349" y="253"/>
                    <a:pt x="349" y="253"/>
                    <a:pt x="350" y="253"/>
                  </a:cubicBezTo>
                  <a:cubicBezTo>
                    <a:pt x="350" y="252"/>
                    <a:pt x="350" y="252"/>
                    <a:pt x="349" y="252"/>
                  </a:cubicBezTo>
                  <a:cubicBezTo>
                    <a:pt x="348" y="252"/>
                    <a:pt x="345" y="254"/>
                    <a:pt x="345" y="254"/>
                  </a:cubicBezTo>
                  <a:cubicBezTo>
                    <a:pt x="345" y="255"/>
                    <a:pt x="345" y="255"/>
                    <a:pt x="344" y="255"/>
                  </a:cubicBezTo>
                  <a:cubicBezTo>
                    <a:pt x="344" y="255"/>
                    <a:pt x="343" y="254"/>
                    <a:pt x="343" y="254"/>
                  </a:cubicBezTo>
                  <a:cubicBezTo>
                    <a:pt x="342" y="254"/>
                    <a:pt x="342" y="254"/>
                    <a:pt x="342" y="254"/>
                  </a:cubicBezTo>
                  <a:cubicBezTo>
                    <a:pt x="340" y="255"/>
                    <a:pt x="340" y="256"/>
                    <a:pt x="338" y="256"/>
                  </a:cubicBezTo>
                  <a:cubicBezTo>
                    <a:pt x="337" y="256"/>
                    <a:pt x="337" y="256"/>
                    <a:pt x="335" y="255"/>
                  </a:cubicBezTo>
                  <a:cubicBezTo>
                    <a:pt x="335" y="255"/>
                    <a:pt x="334" y="255"/>
                    <a:pt x="334" y="255"/>
                  </a:cubicBezTo>
                  <a:cubicBezTo>
                    <a:pt x="332" y="255"/>
                    <a:pt x="332" y="259"/>
                    <a:pt x="331" y="259"/>
                  </a:cubicBezTo>
                  <a:cubicBezTo>
                    <a:pt x="328" y="259"/>
                    <a:pt x="327" y="254"/>
                    <a:pt x="325" y="254"/>
                  </a:cubicBezTo>
                  <a:cubicBezTo>
                    <a:pt x="324" y="254"/>
                    <a:pt x="324" y="258"/>
                    <a:pt x="322" y="259"/>
                  </a:cubicBezTo>
                  <a:cubicBezTo>
                    <a:pt x="322" y="259"/>
                    <a:pt x="322" y="259"/>
                    <a:pt x="321" y="259"/>
                  </a:cubicBezTo>
                  <a:cubicBezTo>
                    <a:pt x="320" y="259"/>
                    <a:pt x="320" y="253"/>
                    <a:pt x="319" y="252"/>
                  </a:cubicBezTo>
                  <a:cubicBezTo>
                    <a:pt x="318" y="253"/>
                    <a:pt x="318" y="255"/>
                    <a:pt x="317" y="258"/>
                  </a:cubicBezTo>
                  <a:cubicBezTo>
                    <a:pt x="316" y="260"/>
                    <a:pt x="316" y="260"/>
                    <a:pt x="316" y="260"/>
                  </a:cubicBezTo>
                  <a:cubicBezTo>
                    <a:pt x="315" y="260"/>
                    <a:pt x="315" y="258"/>
                    <a:pt x="315" y="255"/>
                  </a:cubicBezTo>
                  <a:cubicBezTo>
                    <a:pt x="315" y="260"/>
                    <a:pt x="310" y="257"/>
                    <a:pt x="310" y="260"/>
                  </a:cubicBezTo>
                  <a:cubicBezTo>
                    <a:pt x="309" y="259"/>
                    <a:pt x="307" y="257"/>
                    <a:pt x="305" y="257"/>
                  </a:cubicBezTo>
                  <a:lnTo>
                    <a:pt x="305" y="257"/>
                  </a:lnTo>
                  <a:cubicBezTo>
                    <a:pt x="306" y="259"/>
                    <a:pt x="305" y="259"/>
                    <a:pt x="305" y="259"/>
                  </a:cubicBezTo>
                  <a:cubicBezTo>
                    <a:pt x="304" y="259"/>
                    <a:pt x="304" y="259"/>
                    <a:pt x="304" y="259"/>
                  </a:cubicBezTo>
                  <a:cubicBezTo>
                    <a:pt x="302" y="260"/>
                    <a:pt x="301" y="263"/>
                    <a:pt x="299" y="263"/>
                  </a:cubicBezTo>
                  <a:cubicBezTo>
                    <a:pt x="298" y="263"/>
                    <a:pt x="296" y="257"/>
                    <a:pt x="295" y="257"/>
                  </a:cubicBezTo>
                  <a:cubicBezTo>
                    <a:pt x="294" y="257"/>
                    <a:pt x="294" y="257"/>
                    <a:pt x="294" y="258"/>
                  </a:cubicBezTo>
                  <a:cubicBezTo>
                    <a:pt x="293" y="259"/>
                    <a:pt x="295" y="265"/>
                    <a:pt x="294" y="265"/>
                  </a:cubicBezTo>
                  <a:cubicBezTo>
                    <a:pt x="294" y="265"/>
                    <a:pt x="294" y="265"/>
                    <a:pt x="293" y="264"/>
                  </a:cubicBezTo>
                  <a:cubicBezTo>
                    <a:pt x="292" y="263"/>
                    <a:pt x="292" y="263"/>
                    <a:pt x="291" y="263"/>
                  </a:cubicBezTo>
                  <a:cubicBezTo>
                    <a:pt x="291" y="263"/>
                    <a:pt x="291" y="263"/>
                    <a:pt x="290" y="264"/>
                  </a:cubicBezTo>
                  <a:cubicBezTo>
                    <a:pt x="290" y="264"/>
                    <a:pt x="289" y="267"/>
                    <a:pt x="289" y="267"/>
                  </a:cubicBezTo>
                  <a:cubicBezTo>
                    <a:pt x="289" y="267"/>
                    <a:pt x="289" y="267"/>
                    <a:pt x="289" y="267"/>
                  </a:cubicBezTo>
                  <a:cubicBezTo>
                    <a:pt x="288" y="265"/>
                    <a:pt x="290" y="260"/>
                    <a:pt x="290" y="259"/>
                  </a:cubicBezTo>
                  <a:lnTo>
                    <a:pt x="290" y="259"/>
                  </a:lnTo>
                  <a:cubicBezTo>
                    <a:pt x="289" y="259"/>
                    <a:pt x="288" y="260"/>
                    <a:pt x="288" y="260"/>
                  </a:cubicBezTo>
                  <a:cubicBezTo>
                    <a:pt x="287" y="262"/>
                    <a:pt x="287" y="261"/>
                    <a:pt x="285" y="262"/>
                  </a:cubicBezTo>
                  <a:cubicBezTo>
                    <a:pt x="286" y="261"/>
                    <a:pt x="286" y="260"/>
                    <a:pt x="286" y="259"/>
                  </a:cubicBezTo>
                  <a:lnTo>
                    <a:pt x="286" y="259"/>
                  </a:lnTo>
                  <a:cubicBezTo>
                    <a:pt x="286" y="260"/>
                    <a:pt x="286" y="260"/>
                    <a:pt x="285" y="260"/>
                  </a:cubicBezTo>
                  <a:cubicBezTo>
                    <a:pt x="285" y="260"/>
                    <a:pt x="284" y="260"/>
                    <a:pt x="283" y="260"/>
                  </a:cubicBezTo>
                  <a:cubicBezTo>
                    <a:pt x="283" y="260"/>
                    <a:pt x="283" y="261"/>
                    <a:pt x="283" y="261"/>
                  </a:cubicBezTo>
                  <a:cubicBezTo>
                    <a:pt x="282" y="262"/>
                    <a:pt x="281" y="263"/>
                    <a:pt x="281" y="263"/>
                  </a:cubicBezTo>
                  <a:cubicBezTo>
                    <a:pt x="280" y="263"/>
                    <a:pt x="279" y="262"/>
                    <a:pt x="279" y="260"/>
                  </a:cubicBezTo>
                  <a:cubicBezTo>
                    <a:pt x="279" y="259"/>
                    <a:pt x="278" y="258"/>
                    <a:pt x="277" y="258"/>
                  </a:cubicBezTo>
                  <a:cubicBezTo>
                    <a:pt x="276" y="258"/>
                    <a:pt x="276" y="258"/>
                    <a:pt x="276" y="260"/>
                  </a:cubicBezTo>
                  <a:cubicBezTo>
                    <a:pt x="275" y="260"/>
                    <a:pt x="274" y="260"/>
                    <a:pt x="274" y="260"/>
                  </a:cubicBezTo>
                  <a:cubicBezTo>
                    <a:pt x="272" y="260"/>
                    <a:pt x="271" y="260"/>
                    <a:pt x="271" y="262"/>
                  </a:cubicBezTo>
                  <a:cubicBezTo>
                    <a:pt x="269" y="260"/>
                    <a:pt x="266" y="256"/>
                    <a:pt x="263" y="256"/>
                  </a:cubicBezTo>
                  <a:cubicBezTo>
                    <a:pt x="262" y="256"/>
                    <a:pt x="260" y="257"/>
                    <a:pt x="260" y="260"/>
                  </a:cubicBezTo>
                  <a:cubicBezTo>
                    <a:pt x="260" y="256"/>
                    <a:pt x="260" y="254"/>
                    <a:pt x="259" y="254"/>
                  </a:cubicBezTo>
                  <a:cubicBezTo>
                    <a:pt x="258" y="254"/>
                    <a:pt x="256" y="262"/>
                    <a:pt x="254" y="262"/>
                  </a:cubicBezTo>
                  <a:cubicBezTo>
                    <a:pt x="254" y="262"/>
                    <a:pt x="254" y="262"/>
                    <a:pt x="254" y="262"/>
                  </a:cubicBezTo>
                  <a:cubicBezTo>
                    <a:pt x="253" y="261"/>
                    <a:pt x="252" y="257"/>
                    <a:pt x="251" y="257"/>
                  </a:cubicBezTo>
                  <a:cubicBezTo>
                    <a:pt x="250" y="257"/>
                    <a:pt x="250" y="257"/>
                    <a:pt x="249" y="258"/>
                  </a:cubicBezTo>
                  <a:cubicBezTo>
                    <a:pt x="249" y="259"/>
                    <a:pt x="246" y="266"/>
                    <a:pt x="246" y="267"/>
                  </a:cubicBezTo>
                  <a:cubicBezTo>
                    <a:pt x="245" y="264"/>
                    <a:pt x="246" y="261"/>
                    <a:pt x="244" y="261"/>
                  </a:cubicBezTo>
                  <a:cubicBezTo>
                    <a:pt x="244" y="261"/>
                    <a:pt x="244" y="261"/>
                    <a:pt x="243" y="261"/>
                  </a:cubicBezTo>
                  <a:cubicBezTo>
                    <a:pt x="242" y="261"/>
                    <a:pt x="243" y="265"/>
                    <a:pt x="241" y="265"/>
                  </a:cubicBezTo>
                  <a:cubicBezTo>
                    <a:pt x="241" y="265"/>
                    <a:pt x="241" y="265"/>
                    <a:pt x="241" y="265"/>
                  </a:cubicBezTo>
                  <a:cubicBezTo>
                    <a:pt x="241" y="263"/>
                    <a:pt x="242" y="259"/>
                    <a:pt x="241" y="257"/>
                  </a:cubicBezTo>
                  <a:cubicBezTo>
                    <a:pt x="240" y="257"/>
                    <a:pt x="240" y="256"/>
                    <a:pt x="239" y="256"/>
                  </a:cubicBezTo>
                  <a:cubicBezTo>
                    <a:pt x="238" y="256"/>
                    <a:pt x="237" y="257"/>
                    <a:pt x="237" y="259"/>
                  </a:cubicBezTo>
                  <a:cubicBezTo>
                    <a:pt x="237" y="260"/>
                    <a:pt x="233" y="260"/>
                    <a:pt x="232" y="260"/>
                  </a:cubicBezTo>
                  <a:cubicBezTo>
                    <a:pt x="232" y="260"/>
                    <a:pt x="231" y="261"/>
                    <a:pt x="230" y="261"/>
                  </a:cubicBezTo>
                  <a:cubicBezTo>
                    <a:pt x="228" y="261"/>
                    <a:pt x="227" y="260"/>
                    <a:pt x="227" y="259"/>
                  </a:cubicBezTo>
                  <a:cubicBezTo>
                    <a:pt x="226" y="256"/>
                    <a:pt x="225" y="254"/>
                    <a:pt x="224" y="254"/>
                  </a:cubicBezTo>
                  <a:cubicBezTo>
                    <a:pt x="224" y="254"/>
                    <a:pt x="223" y="254"/>
                    <a:pt x="222" y="255"/>
                  </a:cubicBezTo>
                  <a:cubicBezTo>
                    <a:pt x="221" y="256"/>
                    <a:pt x="221" y="258"/>
                    <a:pt x="219" y="259"/>
                  </a:cubicBezTo>
                  <a:cubicBezTo>
                    <a:pt x="217" y="259"/>
                    <a:pt x="216" y="258"/>
                    <a:pt x="214" y="257"/>
                  </a:cubicBezTo>
                  <a:cubicBezTo>
                    <a:pt x="214" y="256"/>
                    <a:pt x="211" y="255"/>
                    <a:pt x="210" y="255"/>
                  </a:cubicBezTo>
                  <a:cubicBezTo>
                    <a:pt x="210" y="255"/>
                    <a:pt x="209" y="255"/>
                    <a:pt x="209" y="255"/>
                  </a:cubicBezTo>
                  <a:cubicBezTo>
                    <a:pt x="210" y="257"/>
                    <a:pt x="209" y="258"/>
                    <a:pt x="208" y="258"/>
                  </a:cubicBezTo>
                  <a:cubicBezTo>
                    <a:pt x="207" y="258"/>
                    <a:pt x="204" y="256"/>
                    <a:pt x="203" y="256"/>
                  </a:cubicBezTo>
                  <a:cubicBezTo>
                    <a:pt x="202" y="255"/>
                    <a:pt x="201" y="255"/>
                    <a:pt x="199" y="255"/>
                  </a:cubicBezTo>
                  <a:cubicBezTo>
                    <a:pt x="198" y="256"/>
                    <a:pt x="198" y="256"/>
                    <a:pt x="198" y="257"/>
                  </a:cubicBezTo>
                  <a:cubicBezTo>
                    <a:pt x="198" y="257"/>
                    <a:pt x="198" y="257"/>
                    <a:pt x="198" y="257"/>
                  </a:cubicBezTo>
                  <a:cubicBezTo>
                    <a:pt x="197" y="257"/>
                    <a:pt x="195" y="256"/>
                    <a:pt x="195" y="256"/>
                  </a:cubicBezTo>
                  <a:cubicBezTo>
                    <a:pt x="194" y="256"/>
                    <a:pt x="194" y="256"/>
                    <a:pt x="193" y="257"/>
                  </a:cubicBezTo>
                  <a:cubicBezTo>
                    <a:pt x="192" y="257"/>
                    <a:pt x="191" y="258"/>
                    <a:pt x="190" y="258"/>
                  </a:cubicBezTo>
                  <a:cubicBezTo>
                    <a:pt x="189" y="258"/>
                    <a:pt x="188" y="257"/>
                    <a:pt x="188" y="256"/>
                  </a:cubicBezTo>
                  <a:cubicBezTo>
                    <a:pt x="188" y="253"/>
                    <a:pt x="187" y="252"/>
                    <a:pt x="185" y="252"/>
                  </a:cubicBezTo>
                  <a:cubicBezTo>
                    <a:pt x="185" y="252"/>
                    <a:pt x="184" y="252"/>
                    <a:pt x="184" y="253"/>
                  </a:cubicBezTo>
                  <a:cubicBezTo>
                    <a:pt x="182" y="253"/>
                    <a:pt x="184" y="256"/>
                    <a:pt x="181" y="256"/>
                  </a:cubicBezTo>
                  <a:cubicBezTo>
                    <a:pt x="182" y="254"/>
                    <a:pt x="183" y="252"/>
                    <a:pt x="181" y="252"/>
                  </a:cubicBezTo>
                  <a:cubicBezTo>
                    <a:pt x="181" y="252"/>
                    <a:pt x="181" y="252"/>
                    <a:pt x="181" y="252"/>
                  </a:cubicBezTo>
                  <a:lnTo>
                    <a:pt x="181" y="252"/>
                  </a:lnTo>
                  <a:cubicBezTo>
                    <a:pt x="178" y="252"/>
                    <a:pt x="181" y="261"/>
                    <a:pt x="183" y="262"/>
                  </a:cubicBezTo>
                  <a:cubicBezTo>
                    <a:pt x="185" y="263"/>
                    <a:pt x="187" y="262"/>
                    <a:pt x="187" y="266"/>
                  </a:cubicBezTo>
                  <a:cubicBezTo>
                    <a:pt x="187" y="266"/>
                    <a:pt x="188" y="266"/>
                    <a:pt x="188" y="266"/>
                  </a:cubicBezTo>
                  <a:cubicBezTo>
                    <a:pt x="190" y="266"/>
                    <a:pt x="191" y="266"/>
                    <a:pt x="191" y="268"/>
                  </a:cubicBezTo>
                  <a:lnTo>
                    <a:pt x="191" y="268"/>
                  </a:lnTo>
                  <a:cubicBezTo>
                    <a:pt x="191" y="266"/>
                    <a:pt x="190" y="261"/>
                    <a:pt x="192" y="261"/>
                  </a:cubicBezTo>
                  <a:cubicBezTo>
                    <a:pt x="193" y="261"/>
                    <a:pt x="195" y="266"/>
                    <a:pt x="196" y="266"/>
                  </a:cubicBezTo>
                  <a:cubicBezTo>
                    <a:pt x="197" y="266"/>
                    <a:pt x="197" y="266"/>
                    <a:pt x="197" y="266"/>
                  </a:cubicBezTo>
                  <a:cubicBezTo>
                    <a:pt x="197" y="266"/>
                    <a:pt x="197" y="263"/>
                    <a:pt x="197" y="263"/>
                  </a:cubicBezTo>
                  <a:cubicBezTo>
                    <a:pt x="197" y="261"/>
                    <a:pt x="198" y="261"/>
                    <a:pt x="198" y="261"/>
                  </a:cubicBezTo>
                  <a:cubicBezTo>
                    <a:pt x="199" y="261"/>
                    <a:pt x="199" y="261"/>
                    <a:pt x="200" y="261"/>
                  </a:cubicBezTo>
                  <a:cubicBezTo>
                    <a:pt x="201" y="261"/>
                    <a:pt x="203" y="262"/>
                    <a:pt x="202" y="266"/>
                  </a:cubicBezTo>
                  <a:cubicBezTo>
                    <a:pt x="201" y="268"/>
                    <a:pt x="197" y="267"/>
                    <a:pt x="197" y="271"/>
                  </a:cubicBezTo>
                  <a:cubicBezTo>
                    <a:pt x="197" y="273"/>
                    <a:pt x="198" y="274"/>
                    <a:pt x="199" y="274"/>
                  </a:cubicBezTo>
                  <a:cubicBezTo>
                    <a:pt x="200" y="274"/>
                    <a:pt x="201" y="273"/>
                    <a:pt x="201" y="271"/>
                  </a:cubicBezTo>
                  <a:cubicBezTo>
                    <a:pt x="202" y="270"/>
                    <a:pt x="203" y="269"/>
                    <a:pt x="204" y="269"/>
                  </a:cubicBezTo>
                  <a:cubicBezTo>
                    <a:pt x="206" y="269"/>
                    <a:pt x="209" y="271"/>
                    <a:pt x="209" y="274"/>
                  </a:cubicBezTo>
                  <a:cubicBezTo>
                    <a:pt x="209" y="273"/>
                    <a:pt x="209" y="269"/>
                    <a:pt x="210" y="269"/>
                  </a:cubicBezTo>
                  <a:cubicBezTo>
                    <a:pt x="211" y="269"/>
                    <a:pt x="214" y="268"/>
                    <a:pt x="214" y="267"/>
                  </a:cubicBezTo>
                  <a:cubicBezTo>
                    <a:pt x="214" y="272"/>
                    <a:pt x="223" y="273"/>
                    <a:pt x="226" y="273"/>
                  </a:cubicBezTo>
                  <a:cubicBezTo>
                    <a:pt x="230" y="273"/>
                    <a:pt x="233" y="270"/>
                    <a:pt x="237" y="265"/>
                  </a:cubicBezTo>
                  <a:lnTo>
                    <a:pt x="237" y="265"/>
                  </a:lnTo>
                  <a:cubicBezTo>
                    <a:pt x="236" y="267"/>
                    <a:pt x="234" y="270"/>
                    <a:pt x="235" y="272"/>
                  </a:cubicBezTo>
                  <a:lnTo>
                    <a:pt x="236" y="271"/>
                  </a:lnTo>
                  <a:cubicBezTo>
                    <a:pt x="237" y="271"/>
                    <a:pt x="236" y="271"/>
                    <a:pt x="236" y="273"/>
                  </a:cubicBezTo>
                  <a:cubicBezTo>
                    <a:pt x="237" y="274"/>
                    <a:pt x="238" y="275"/>
                    <a:pt x="238" y="275"/>
                  </a:cubicBezTo>
                  <a:cubicBezTo>
                    <a:pt x="239" y="275"/>
                    <a:pt x="239" y="275"/>
                    <a:pt x="239" y="273"/>
                  </a:cubicBezTo>
                  <a:cubicBezTo>
                    <a:pt x="239" y="270"/>
                    <a:pt x="239" y="269"/>
                    <a:pt x="241" y="269"/>
                  </a:cubicBezTo>
                  <a:cubicBezTo>
                    <a:pt x="242" y="269"/>
                    <a:pt x="242" y="269"/>
                    <a:pt x="243" y="270"/>
                  </a:cubicBezTo>
                  <a:cubicBezTo>
                    <a:pt x="244" y="270"/>
                    <a:pt x="244" y="272"/>
                    <a:pt x="245" y="272"/>
                  </a:cubicBezTo>
                  <a:lnTo>
                    <a:pt x="249" y="272"/>
                  </a:lnTo>
                  <a:cubicBezTo>
                    <a:pt x="252" y="272"/>
                    <a:pt x="251" y="265"/>
                    <a:pt x="250" y="265"/>
                  </a:cubicBezTo>
                  <a:lnTo>
                    <a:pt x="250" y="265"/>
                  </a:lnTo>
                  <a:cubicBezTo>
                    <a:pt x="252" y="265"/>
                    <a:pt x="255" y="272"/>
                    <a:pt x="256" y="273"/>
                  </a:cubicBezTo>
                  <a:cubicBezTo>
                    <a:pt x="257" y="273"/>
                    <a:pt x="258" y="274"/>
                    <a:pt x="258" y="274"/>
                  </a:cubicBezTo>
                  <a:cubicBezTo>
                    <a:pt x="258" y="274"/>
                    <a:pt x="258" y="273"/>
                    <a:pt x="257" y="272"/>
                  </a:cubicBezTo>
                  <a:cubicBezTo>
                    <a:pt x="257" y="270"/>
                    <a:pt x="256" y="267"/>
                    <a:pt x="257" y="267"/>
                  </a:cubicBezTo>
                  <a:lnTo>
                    <a:pt x="257" y="267"/>
                  </a:lnTo>
                  <a:cubicBezTo>
                    <a:pt x="257" y="267"/>
                    <a:pt x="258" y="267"/>
                    <a:pt x="258" y="267"/>
                  </a:cubicBezTo>
                  <a:cubicBezTo>
                    <a:pt x="259" y="268"/>
                    <a:pt x="261" y="270"/>
                    <a:pt x="262" y="272"/>
                  </a:cubicBezTo>
                  <a:cubicBezTo>
                    <a:pt x="262" y="272"/>
                    <a:pt x="263" y="274"/>
                    <a:pt x="263" y="274"/>
                  </a:cubicBezTo>
                  <a:cubicBezTo>
                    <a:pt x="263" y="274"/>
                    <a:pt x="262" y="268"/>
                    <a:pt x="263" y="267"/>
                  </a:cubicBezTo>
                  <a:cubicBezTo>
                    <a:pt x="263" y="267"/>
                    <a:pt x="263" y="267"/>
                    <a:pt x="263" y="267"/>
                  </a:cubicBezTo>
                  <a:cubicBezTo>
                    <a:pt x="263" y="267"/>
                    <a:pt x="266" y="273"/>
                    <a:pt x="266" y="273"/>
                  </a:cubicBezTo>
                  <a:cubicBezTo>
                    <a:pt x="267" y="274"/>
                    <a:pt x="268" y="275"/>
                    <a:pt x="268" y="275"/>
                  </a:cubicBezTo>
                  <a:cubicBezTo>
                    <a:pt x="268" y="275"/>
                    <a:pt x="265" y="267"/>
                    <a:pt x="265" y="267"/>
                  </a:cubicBezTo>
                  <a:cubicBezTo>
                    <a:pt x="265" y="267"/>
                    <a:pt x="265" y="266"/>
                    <a:pt x="265" y="266"/>
                  </a:cubicBezTo>
                  <a:cubicBezTo>
                    <a:pt x="266" y="266"/>
                    <a:pt x="269" y="271"/>
                    <a:pt x="270" y="271"/>
                  </a:cubicBezTo>
                  <a:cubicBezTo>
                    <a:pt x="270" y="271"/>
                    <a:pt x="270" y="270"/>
                    <a:pt x="270" y="269"/>
                  </a:cubicBezTo>
                  <a:cubicBezTo>
                    <a:pt x="270" y="272"/>
                    <a:pt x="273" y="272"/>
                    <a:pt x="276" y="272"/>
                  </a:cubicBezTo>
                  <a:cubicBezTo>
                    <a:pt x="279" y="272"/>
                    <a:pt x="281" y="272"/>
                    <a:pt x="282" y="272"/>
                  </a:cubicBezTo>
                  <a:cubicBezTo>
                    <a:pt x="283" y="272"/>
                    <a:pt x="285" y="270"/>
                    <a:pt x="287" y="269"/>
                  </a:cubicBezTo>
                  <a:cubicBezTo>
                    <a:pt x="288" y="269"/>
                    <a:pt x="289" y="271"/>
                    <a:pt x="290" y="271"/>
                  </a:cubicBezTo>
                  <a:cubicBezTo>
                    <a:pt x="291" y="271"/>
                    <a:pt x="291" y="271"/>
                    <a:pt x="291" y="271"/>
                  </a:cubicBezTo>
                  <a:cubicBezTo>
                    <a:pt x="291" y="270"/>
                    <a:pt x="293" y="267"/>
                    <a:pt x="294" y="267"/>
                  </a:cubicBezTo>
                  <a:lnTo>
                    <a:pt x="294" y="267"/>
                  </a:lnTo>
                  <a:cubicBezTo>
                    <a:pt x="294" y="267"/>
                    <a:pt x="291" y="274"/>
                    <a:pt x="293" y="274"/>
                  </a:cubicBezTo>
                  <a:cubicBezTo>
                    <a:pt x="293" y="274"/>
                    <a:pt x="293" y="274"/>
                    <a:pt x="294" y="274"/>
                  </a:cubicBezTo>
                  <a:cubicBezTo>
                    <a:pt x="295" y="272"/>
                    <a:pt x="297" y="272"/>
                    <a:pt x="297" y="268"/>
                  </a:cubicBezTo>
                  <a:cubicBezTo>
                    <a:pt x="297" y="267"/>
                    <a:pt x="297" y="267"/>
                    <a:pt x="297" y="267"/>
                  </a:cubicBezTo>
                  <a:cubicBezTo>
                    <a:pt x="298" y="267"/>
                    <a:pt x="299" y="268"/>
                    <a:pt x="299" y="268"/>
                  </a:cubicBezTo>
                  <a:cubicBezTo>
                    <a:pt x="299" y="268"/>
                    <a:pt x="299" y="267"/>
                    <a:pt x="299" y="267"/>
                  </a:cubicBezTo>
                  <a:lnTo>
                    <a:pt x="299" y="267"/>
                  </a:lnTo>
                  <a:cubicBezTo>
                    <a:pt x="300" y="270"/>
                    <a:pt x="300" y="272"/>
                    <a:pt x="303" y="273"/>
                  </a:cubicBezTo>
                  <a:cubicBezTo>
                    <a:pt x="303" y="273"/>
                    <a:pt x="303" y="273"/>
                    <a:pt x="303" y="273"/>
                  </a:cubicBezTo>
                  <a:cubicBezTo>
                    <a:pt x="304" y="273"/>
                    <a:pt x="304" y="265"/>
                    <a:pt x="305" y="264"/>
                  </a:cubicBezTo>
                  <a:cubicBezTo>
                    <a:pt x="306" y="263"/>
                    <a:pt x="307" y="263"/>
                    <a:pt x="307" y="263"/>
                  </a:cubicBezTo>
                  <a:cubicBezTo>
                    <a:pt x="310" y="263"/>
                    <a:pt x="311" y="272"/>
                    <a:pt x="311" y="275"/>
                  </a:cubicBezTo>
                  <a:cubicBezTo>
                    <a:pt x="312" y="272"/>
                    <a:pt x="314" y="268"/>
                    <a:pt x="316" y="265"/>
                  </a:cubicBezTo>
                  <a:cubicBezTo>
                    <a:pt x="317" y="267"/>
                    <a:pt x="318" y="269"/>
                    <a:pt x="318" y="271"/>
                  </a:cubicBezTo>
                  <a:cubicBezTo>
                    <a:pt x="318" y="269"/>
                    <a:pt x="320" y="268"/>
                    <a:pt x="321" y="268"/>
                  </a:cubicBezTo>
                  <a:cubicBezTo>
                    <a:pt x="321" y="268"/>
                    <a:pt x="322" y="268"/>
                    <a:pt x="322" y="268"/>
                  </a:cubicBezTo>
                  <a:cubicBezTo>
                    <a:pt x="323" y="267"/>
                    <a:pt x="325" y="264"/>
                    <a:pt x="325" y="263"/>
                  </a:cubicBezTo>
                  <a:lnTo>
                    <a:pt x="325" y="263"/>
                  </a:lnTo>
                  <a:cubicBezTo>
                    <a:pt x="326" y="265"/>
                    <a:pt x="325" y="269"/>
                    <a:pt x="327" y="269"/>
                  </a:cubicBezTo>
                  <a:cubicBezTo>
                    <a:pt x="327" y="269"/>
                    <a:pt x="328" y="269"/>
                    <a:pt x="329" y="268"/>
                  </a:cubicBezTo>
                  <a:cubicBezTo>
                    <a:pt x="330" y="268"/>
                    <a:pt x="330" y="267"/>
                    <a:pt x="331" y="267"/>
                  </a:cubicBezTo>
                  <a:cubicBezTo>
                    <a:pt x="332" y="267"/>
                    <a:pt x="332" y="269"/>
                    <a:pt x="332" y="272"/>
                  </a:cubicBezTo>
                  <a:cubicBezTo>
                    <a:pt x="334" y="271"/>
                    <a:pt x="333" y="269"/>
                    <a:pt x="334" y="268"/>
                  </a:cubicBezTo>
                  <a:cubicBezTo>
                    <a:pt x="334" y="267"/>
                    <a:pt x="335" y="267"/>
                    <a:pt x="336" y="267"/>
                  </a:cubicBezTo>
                  <a:cubicBezTo>
                    <a:pt x="336" y="267"/>
                    <a:pt x="336" y="267"/>
                    <a:pt x="337" y="267"/>
                  </a:cubicBezTo>
                  <a:cubicBezTo>
                    <a:pt x="337" y="267"/>
                    <a:pt x="337" y="267"/>
                    <a:pt x="338" y="267"/>
                  </a:cubicBezTo>
                  <a:cubicBezTo>
                    <a:pt x="339" y="265"/>
                    <a:pt x="338" y="263"/>
                    <a:pt x="338" y="261"/>
                  </a:cubicBezTo>
                  <a:cubicBezTo>
                    <a:pt x="338" y="260"/>
                    <a:pt x="339" y="260"/>
                    <a:pt x="340" y="260"/>
                  </a:cubicBezTo>
                  <a:cubicBezTo>
                    <a:pt x="340" y="260"/>
                    <a:pt x="340" y="260"/>
                    <a:pt x="340" y="260"/>
                  </a:cubicBezTo>
                  <a:lnTo>
                    <a:pt x="340" y="260"/>
                  </a:lnTo>
                  <a:cubicBezTo>
                    <a:pt x="341" y="262"/>
                    <a:pt x="340" y="262"/>
                    <a:pt x="343" y="262"/>
                  </a:cubicBezTo>
                  <a:lnTo>
                    <a:pt x="346" y="261"/>
                  </a:lnTo>
                  <a:lnTo>
                    <a:pt x="346" y="261"/>
                  </a:lnTo>
                  <a:cubicBezTo>
                    <a:pt x="346" y="263"/>
                    <a:pt x="347" y="266"/>
                    <a:pt x="345" y="266"/>
                  </a:cubicBezTo>
                  <a:cubicBezTo>
                    <a:pt x="345" y="267"/>
                    <a:pt x="344" y="266"/>
                    <a:pt x="345" y="268"/>
                  </a:cubicBezTo>
                  <a:lnTo>
                    <a:pt x="345" y="268"/>
                  </a:lnTo>
                  <a:cubicBezTo>
                    <a:pt x="348" y="267"/>
                    <a:pt x="348" y="263"/>
                    <a:pt x="351" y="260"/>
                  </a:cubicBezTo>
                  <a:cubicBezTo>
                    <a:pt x="351" y="260"/>
                    <a:pt x="351" y="260"/>
                    <a:pt x="352" y="260"/>
                  </a:cubicBezTo>
                  <a:lnTo>
                    <a:pt x="352" y="260"/>
                  </a:lnTo>
                  <a:cubicBezTo>
                    <a:pt x="353" y="260"/>
                    <a:pt x="352" y="265"/>
                    <a:pt x="352" y="265"/>
                  </a:cubicBezTo>
                  <a:cubicBezTo>
                    <a:pt x="352" y="265"/>
                    <a:pt x="353" y="263"/>
                    <a:pt x="353" y="263"/>
                  </a:cubicBezTo>
                  <a:cubicBezTo>
                    <a:pt x="354" y="262"/>
                    <a:pt x="354" y="261"/>
                    <a:pt x="354" y="261"/>
                  </a:cubicBezTo>
                  <a:cubicBezTo>
                    <a:pt x="355" y="261"/>
                    <a:pt x="355" y="261"/>
                    <a:pt x="356" y="262"/>
                  </a:cubicBezTo>
                  <a:cubicBezTo>
                    <a:pt x="357" y="263"/>
                    <a:pt x="358" y="264"/>
                    <a:pt x="359" y="264"/>
                  </a:cubicBezTo>
                  <a:cubicBezTo>
                    <a:pt x="360" y="264"/>
                    <a:pt x="361" y="263"/>
                    <a:pt x="359" y="260"/>
                  </a:cubicBezTo>
                  <a:cubicBezTo>
                    <a:pt x="360" y="260"/>
                    <a:pt x="360" y="259"/>
                    <a:pt x="361" y="259"/>
                  </a:cubicBezTo>
                  <a:cubicBezTo>
                    <a:pt x="361" y="259"/>
                    <a:pt x="361" y="263"/>
                    <a:pt x="361" y="264"/>
                  </a:cubicBezTo>
                  <a:cubicBezTo>
                    <a:pt x="362" y="265"/>
                    <a:pt x="362" y="265"/>
                    <a:pt x="362" y="265"/>
                  </a:cubicBezTo>
                  <a:cubicBezTo>
                    <a:pt x="363" y="265"/>
                    <a:pt x="363" y="264"/>
                    <a:pt x="364" y="264"/>
                  </a:cubicBezTo>
                  <a:cubicBezTo>
                    <a:pt x="366" y="261"/>
                    <a:pt x="365" y="254"/>
                    <a:pt x="368" y="254"/>
                  </a:cubicBezTo>
                  <a:cubicBezTo>
                    <a:pt x="368" y="256"/>
                    <a:pt x="369" y="259"/>
                    <a:pt x="370" y="260"/>
                  </a:cubicBezTo>
                  <a:cubicBezTo>
                    <a:pt x="371" y="262"/>
                    <a:pt x="371" y="262"/>
                    <a:pt x="372" y="262"/>
                  </a:cubicBezTo>
                  <a:cubicBezTo>
                    <a:pt x="373" y="262"/>
                    <a:pt x="373" y="260"/>
                    <a:pt x="373" y="259"/>
                  </a:cubicBezTo>
                  <a:lnTo>
                    <a:pt x="373" y="259"/>
                  </a:lnTo>
                  <a:cubicBezTo>
                    <a:pt x="373" y="260"/>
                    <a:pt x="374" y="263"/>
                    <a:pt x="376" y="263"/>
                  </a:cubicBezTo>
                  <a:cubicBezTo>
                    <a:pt x="376" y="263"/>
                    <a:pt x="377" y="263"/>
                    <a:pt x="377" y="263"/>
                  </a:cubicBezTo>
                  <a:cubicBezTo>
                    <a:pt x="376" y="262"/>
                    <a:pt x="374" y="256"/>
                    <a:pt x="376" y="256"/>
                  </a:cubicBezTo>
                  <a:lnTo>
                    <a:pt x="376" y="256"/>
                  </a:lnTo>
                  <a:cubicBezTo>
                    <a:pt x="376" y="256"/>
                    <a:pt x="376" y="256"/>
                    <a:pt x="377" y="257"/>
                  </a:cubicBezTo>
                  <a:cubicBezTo>
                    <a:pt x="379" y="259"/>
                    <a:pt x="379" y="262"/>
                    <a:pt x="381" y="262"/>
                  </a:cubicBezTo>
                  <a:cubicBezTo>
                    <a:pt x="382" y="261"/>
                    <a:pt x="382" y="260"/>
                    <a:pt x="384" y="260"/>
                  </a:cubicBezTo>
                  <a:cubicBezTo>
                    <a:pt x="384" y="261"/>
                    <a:pt x="386" y="262"/>
                    <a:pt x="387" y="262"/>
                  </a:cubicBezTo>
                  <a:cubicBezTo>
                    <a:pt x="389" y="262"/>
                    <a:pt x="391" y="261"/>
                    <a:pt x="392" y="260"/>
                  </a:cubicBezTo>
                  <a:cubicBezTo>
                    <a:pt x="393" y="260"/>
                    <a:pt x="390" y="256"/>
                    <a:pt x="391" y="255"/>
                  </a:cubicBezTo>
                  <a:cubicBezTo>
                    <a:pt x="391" y="255"/>
                    <a:pt x="391" y="255"/>
                    <a:pt x="391" y="255"/>
                  </a:cubicBezTo>
                  <a:cubicBezTo>
                    <a:pt x="393" y="255"/>
                    <a:pt x="395" y="260"/>
                    <a:pt x="395" y="260"/>
                  </a:cubicBezTo>
                  <a:cubicBezTo>
                    <a:pt x="396" y="261"/>
                    <a:pt x="397" y="262"/>
                    <a:pt x="397" y="262"/>
                  </a:cubicBezTo>
                  <a:cubicBezTo>
                    <a:pt x="398" y="262"/>
                    <a:pt x="399" y="261"/>
                    <a:pt x="400" y="261"/>
                  </a:cubicBezTo>
                  <a:cubicBezTo>
                    <a:pt x="402" y="260"/>
                    <a:pt x="405" y="260"/>
                    <a:pt x="407" y="258"/>
                  </a:cubicBezTo>
                  <a:cubicBezTo>
                    <a:pt x="407" y="257"/>
                    <a:pt x="411" y="253"/>
                    <a:pt x="411" y="253"/>
                  </a:cubicBezTo>
                  <a:lnTo>
                    <a:pt x="411" y="253"/>
                  </a:lnTo>
                  <a:cubicBezTo>
                    <a:pt x="412" y="253"/>
                    <a:pt x="410" y="261"/>
                    <a:pt x="411" y="261"/>
                  </a:cubicBezTo>
                  <a:cubicBezTo>
                    <a:pt x="411" y="261"/>
                    <a:pt x="411" y="261"/>
                    <a:pt x="411" y="260"/>
                  </a:cubicBezTo>
                  <a:cubicBezTo>
                    <a:pt x="412" y="260"/>
                    <a:pt x="418" y="254"/>
                    <a:pt x="417" y="252"/>
                  </a:cubicBezTo>
                  <a:lnTo>
                    <a:pt x="417" y="252"/>
                  </a:lnTo>
                  <a:cubicBezTo>
                    <a:pt x="418" y="254"/>
                    <a:pt x="419" y="255"/>
                    <a:pt x="421" y="255"/>
                  </a:cubicBezTo>
                  <a:cubicBezTo>
                    <a:pt x="422" y="255"/>
                    <a:pt x="424" y="254"/>
                    <a:pt x="425" y="253"/>
                  </a:cubicBezTo>
                  <a:cubicBezTo>
                    <a:pt x="426" y="253"/>
                    <a:pt x="426" y="251"/>
                    <a:pt x="427" y="250"/>
                  </a:cubicBezTo>
                  <a:cubicBezTo>
                    <a:pt x="427" y="249"/>
                    <a:pt x="428" y="249"/>
                    <a:pt x="429" y="249"/>
                  </a:cubicBezTo>
                  <a:cubicBezTo>
                    <a:pt x="431" y="249"/>
                    <a:pt x="433" y="251"/>
                    <a:pt x="435" y="252"/>
                  </a:cubicBezTo>
                  <a:cubicBezTo>
                    <a:pt x="436" y="252"/>
                    <a:pt x="436" y="251"/>
                    <a:pt x="436" y="250"/>
                  </a:cubicBezTo>
                  <a:cubicBezTo>
                    <a:pt x="437" y="250"/>
                    <a:pt x="438" y="250"/>
                    <a:pt x="439" y="249"/>
                  </a:cubicBezTo>
                  <a:cubicBezTo>
                    <a:pt x="441" y="249"/>
                    <a:pt x="442" y="246"/>
                    <a:pt x="444" y="246"/>
                  </a:cubicBezTo>
                  <a:lnTo>
                    <a:pt x="448" y="246"/>
                  </a:lnTo>
                  <a:cubicBezTo>
                    <a:pt x="449" y="246"/>
                    <a:pt x="451" y="246"/>
                    <a:pt x="451" y="245"/>
                  </a:cubicBezTo>
                  <a:cubicBezTo>
                    <a:pt x="452" y="242"/>
                    <a:pt x="457" y="242"/>
                    <a:pt x="459" y="241"/>
                  </a:cubicBezTo>
                  <a:cubicBezTo>
                    <a:pt x="460" y="241"/>
                    <a:pt x="463" y="236"/>
                    <a:pt x="464" y="236"/>
                  </a:cubicBezTo>
                  <a:cubicBezTo>
                    <a:pt x="464" y="237"/>
                    <a:pt x="464" y="239"/>
                    <a:pt x="464" y="239"/>
                  </a:cubicBezTo>
                  <a:lnTo>
                    <a:pt x="466" y="237"/>
                  </a:lnTo>
                  <a:cubicBezTo>
                    <a:pt x="466" y="237"/>
                    <a:pt x="467" y="233"/>
                    <a:pt x="467" y="232"/>
                  </a:cubicBezTo>
                  <a:cubicBezTo>
                    <a:pt x="468" y="232"/>
                    <a:pt x="469" y="235"/>
                    <a:pt x="469" y="235"/>
                  </a:cubicBezTo>
                  <a:cubicBezTo>
                    <a:pt x="469" y="235"/>
                    <a:pt x="470" y="236"/>
                    <a:pt x="470" y="236"/>
                  </a:cubicBezTo>
                  <a:cubicBezTo>
                    <a:pt x="471" y="236"/>
                    <a:pt x="472" y="235"/>
                    <a:pt x="473" y="235"/>
                  </a:cubicBezTo>
                  <a:cubicBezTo>
                    <a:pt x="474" y="234"/>
                    <a:pt x="474" y="233"/>
                    <a:pt x="475" y="233"/>
                  </a:cubicBezTo>
                  <a:cubicBezTo>
                    <a:pt x="476" y="233"/>
                    <a:pt x="476" y="233"/>
                    <a:pt x="476" y="234"/>
                  </a:cubicBezTo>
                  <a:cubicBezTo>
                    <a:pt x="476" y="234"/>
                    <a:pt x="477" y="232"/>
                    <a:pt x="477" y="231"/>
                  </a:cubicBezTo>
                  <a:lnTo>
                    <a:pt x="477" y="231"/>
                  </a:lnTo>
                  <a:cubicBezTo>
                    <a:pt x="478" y="232"/>
                    <a:pt x="478" y="232"/>
                    <a:pt x="479" y="232"/>
                  </a:cubicBezTo>
                  <a:cubicBezTo>
                    <a:pt x="480" y="232"/>
                    <a:pt x="481" y="232"/>
                    <a:pt x="482" y="232"/>
                  </a:cubicBezTo>
                  <a:cubicBezTo>
                    <a:pt x="483" y="232"/>
                    <a:pt x="484" y="232"/>
                    <a:pt x="484" y="230"/>
                  </a:cubicBezTo>
                  <a:cubicBezTo>
                    <a:pt x="485" y="229"/>
                    <a:pt x="484" y="229"/>
                    <a:pt x="485" y="228"/>
                  </a:cubicBezTo>
                  <a:cubicBezTo>
                    <a:pt x="487" y="228"/>
                    <a:pt x="489" y="229"/>
                    <a:pt x="491" y="229"/>
                  </a:cubicBezTo>
                  <a:cubicBezTo>
                    <a:pt x="492" y="228"/>
                    <a:pt x="494" y="227"/>
                    <a:pt x="496" y="227"/>
                  </a:cubicBezTo>
                  <a:cubicBezTo>
                    <a:pt x="496" y="227"/>
                    <a:pt x="497" y="227"/>
                    <a:pt x="497" y="228"/>
                  </a:cubicBezTo>
                  <a:cubicBezTo>
                    <a:pt x="500" y="227"/>
                    <a:pt x="497" y="225"/>
                    <a:pt x="497" y="223"/>
                  </a:cubicBezTo>
                  <a:cubicBezTo>
                    <a:pt x="498" y="223"/>
                    <a:pt x="498" y="223"/>
                    <a:pt x="498" y="223"/>
                  </a:cubicBezTo>
                  <a:cubicBezTo>
                    <a:pt x="499" y="223"/>
                    <a:pt x="500" y="225"/>
                    <a:pt x="501" y="225"/>
                  </a:cubicBezTo>
                  <a:cubicBezTo>
                    <a:pt x="502" y="226"/>
                    <a:pt x="503" y="226"/>
                    <a:pt x="503" y="226"/>
                  </a:cubicBezTo>
                  <a:cubicBezTo>
                    <a:pt x="505" y="226"/>
                    <a:pt x="508" y="220"/>
                    <a:pt x="510" y="220"/>
                  </a:cubicBezTo>
                  <a:cubicBezTo>
                    <a:pt x="510" y="220"/>
                    <a:pt x="510" y="221"/>
                    <a:pt x="510" y="221"/>
                  </a:cubicBezTo>
                  <a:cubicBezTo>
                    <a:pt x="510" y="220"/>
                    <a:pt x="509" y="214"/>
                    <a:pt x="510" y="214"/>
                  </a:cubicBezTo>
                  <a:lnTo>
                    <a:pt x="510" y="214"/>
                  </a:lnTo>
                  <a:cubicBezTo>
                    <a:pt x="510" y="214"/>
                    <a:pt x="511" y="216"/>
                    <a:pt x="511" y="216"/>
                  </a:cubicBezTo>
                  <a:cubicBezTo>
                    <a:pt x="512" y="217"/>
                    <a:pt x="513" y="217"/>
                    <a:pt x="513" y="217"/>
                  </a:cubicBezTo>
                  <a:cubicBezTo>
                    <a:pt x="515" y="217"/>
                    <a:pt x="516" y="217"/>
                    <a:pt x="517" y="216"/>
                  </a:cubicBezTo>
                  <a:cubicBezTo>
                    <a:pt x="517" y="215"/>
                    <a:pt x="517" y="215"/>
                    <a:pt x="517" y="215"/>
                  </a:cubicBezTo>
                  <a:cubicBezTo>
                    <a:pt x="518" y="215"/>
                    <a:pt x="518" y="215"/>
                    <a:pt x="518" y="216"/>
                  </a:cubicBezTo>
                  <a:cubicBezTo>
                    <a:pt x="520" y="217"/>
                    <a:pt x="519" y="221"/>
                    <a:pt x="520" y="221"/>
                  </a:cubicBezTo>
                  <a:cubicBezTo>
                    <a:pt x="520" y="221"/>
                    <a:pt x="520" y="221"/>
                    <a:pt x="520" y="221"/>
                  </a:cubicBezTo>
                  <a:cubicBezTo>
                    <a:pt x="521" y="221"/>
                    <a:pt x="522" y="218"/>
                    <a:pt x="523" y="217"/>
                  </a:cubicBezTo>
                  <a:cubicBezTo>
                    <a:pt x="524" y="217"/>
                    <a:pt x="525" y="216"/>
                    <a:pt x="526" y="216"/>
                  </a:cubicBezTo>
                  <a:cubicBezTo>
                    <a:pt x="528" y="216"/>
                    <a:pt x="530" y="217"/>
                    <a:pt x="531" y="217"/>
                  </a:cubicBezTo>
                  <a:cubicBezTo>
                    <a:pt x="534" y="216"/>
                    <a:pt x="529" y="209"/>
                    <a:pt x="531" y="209"/>
                  </a:cubicBezTo>
                  <a:lnTo>
                    <a:pt x="531" y="209"/>
                  </a:lnTo>
                  <a:cubicBezTo>
                    <a:pt x="531" y="209"/>
                    <a:pt x="532" y="209"/>
                    <a:pt x="532" y="210"/>
                  </a:cubicBezTo>
                  <a:cubicBezTo>
                    <a:pt x="534" y="210"/>
                    <a:pt x="535" y="212"/>
                    <a:pt x="537" y="212"/>
                  </a:cubicBezTo>
                  <a:cubicBezTo>
                    <a:pt x="538" y="212"/>
                    <a:pt x="538" y="212"/>
                    <a:pt x="539" y="211"/>
                  </a:cubicBezTo>
                  <a:cubicBezTo>
                    <a:pt x="540" y="211"/>
                    <a:pt x="540" y="206"/>
                    <a:pt x="541" y="206"/>
                  </a:cubicBezTo>
                  <a:cubicBezTo>
                    <a:pt x="541" y="206"/>
                    <a:pt x="541" y="206"/>
                    <a:pt x="542" y="207"/>
                  </a:cubicBezTo>
                  <a:cubicBezTo>
                    <a:pt x="543" y="209"/>
                    <a:pt x="543" y="209"/>
                    <a:pt x="544" y="209"/>
                  </a:cubicBezTo>
                  <a:cubicBezTo>
                    <a:pt x="545" y="209"/>
                    <a:pt x="546" y="206"/>
                    <a:pt x="546" y="205"/>
                  </a:cubicBezTo>
                  <a:cubicBezTo>
                    <a:pt x="547" y="203"/>
                    <a:pt x="547" y="203"/>
                    <a:pt x="548" y="203"/>
                  </a:cubicBezTo>
                  <a:cubicBezTo>
                    <a:pt x="549" y="203"/>
                    <a:pt x="551" y="205"/>
                    <a:pt x="552" y="205"/>
                  </a:cubicBezTo>
                  <a:cubicBezTo>
                    <a:pt x="555" y="204"/>
                    <a:pt x="551" y="199"/>
                    <a:pt x="551" y="197"/>
                  </a:cubicBezTo>
                  <a:cubicBezTo>
                    <a:pt x="551" y="196"/>
                    <a:pt x="551" y="196"/>
                    <a:pt x="551" y="196"/>
                  </a:cubicBezTo>
                  <a:lnTo>
                    <a:pt x="551" y="196"/>
                  </a:lnTo>
                  <a:cubicBezTo>
                    <a:pt x="551" y="196"/>
                    <a:pt x="554" y="199"/>
                    <a:pt x="555" y="199"/>
                  </a:cubicBezTo>
                  <a:cubicBezTo>
                    <a:pt x="556" y="199"/>
                    <a:pt x="556" y="199"/>
                    <a:pt x="556" y="198"/>
                  </a:cubicBezTo>
                  <a:cubicBezTo>
                    <a:pt x="556" y="198"/>
                    <a:pt x="554" y="198"/>
                    <a:pt x="554" y="196"/>
                  </a:cubicBezTo>
                  <a:cubicBezTo>
                    <a:pt x="554" y="196"/>
                    <a:pt x="556" y="195"/>
                    <a:pt x="557" y="195"/>
                  </a:cubicBezTo>
                  <a:cubicBezTo>
                    <a:pt x="559" y="197"/>
                    <a:pt x="558" y="200"/>
                    <a:pt x="561" y="200"/>
                  </a:cubicBezTo>
                  <a:cubicBezTo>
                    <a:pt x="565" y="199"/>
                    <a:pt x="570" y="197"/>
                    <a:pt x="572" y="193"/>
                  </a:cubicBezTo>
                  <a:cubicBezTo>
                    <a:pt x="573" y="192"/>
                    <a:pt x="573" y="191"/>
                    <a:pt x="574" y="191"/>
                  </a:cubicBezTo>
                  <a:cubicBezTo>
                    <a:pt x="574" y="190"/>
                    <a:pt x="574" y="190"/>
                    <a:pt x="574" y="190"/>
                  </a:cubicBezTo>
                  <a:cubicBezTo>
                    <a:pt x="575" y="190"/>
                    <a:pt x="577" y="195"/>
                    <a:pt x="578" y="195"/>
                  </a:cubicBezTo>
                  <a:cubicBezTo>
                    <a:pt x="579" y="194"/>
                    <a:pt x="577" y="190"/>
                    <a:pt x="578" y="190"/>
                  </a:cubicBezTo>
                  <a:lnTo>
                    <a:pt x="578" y="190"/>
                  </a:lnTo>
                  <a:cubicBezTo>
                    <a:pt x="579" y="190"/>
                    <a:pt x="579" y="190"/>
                    <a:pt x="580" y="191"/>
                  </a:cubicBezTo>
                  <a:cubicBezTo>
                    <a:pt x="580" y="191"/>
                    <a:pt x="581" y="190"/>
                    <a:pt x="581" y="189"/>
                  </a:cubicBezTo>
                  <a:cubicBezTo>
                    <a:pt x="583" y="188"/>
                    <a:pt x="587" y="181"/>
                    <a:pt x="590" y="181"/>
                  </a:cubicBezTo>
                  <a:cubicBezTo>
                    <a:pt x="590" y="181"/>
                    <a:pt x="591" y="181"/>
                    <a:pt x="591" y="182"/>
                  </a:cubicBezTo>
                  <a:lnTo>
                    <a:pt x="592" y="175"/>
                  </a:lnTo>
                  <a:cubicBezTo>
                    <a:pt x="593" y="177"/>
                    <a:pt x="594" y="177"/>
                    <a:pt x="595" y="177"/>
                  </a:cubicBezTo>
                  <a:cubicBezTo>
                    <a:pt x="596" y="177"/>
                    <a:pt x="596" y="177"/>
                    <a:pt x="597" y="177"/>
                  </a:cubicBezTo>
                  <a:cubicBezTo>
                    <a:pt x="597" y="177"/>
                    <a:pt x="597" y="176"/>
                    <a:pt x="598" y="176"/>
                  </a:cubicBezTo>
                  <a:cubicBezTo>
                    <a:pt x="599" y="176"/>
                    <a:pt x="600" y="178"/>
                    <a:pt x="601" y="179"/>
                  </a:cubicBezTo>
                  <a:cubicBezTo>
                    <a:pt x="601" y="179"/>
                    <a:pt x="602" y="179"/>
                    <a:pt x="602" y="179"/>
                  </a:cubicBezTo>
                  <a:cubicBezTo>
                    <a:pt x="603" y="179"/>
                    <a:pt x="601" y="172"/>
                    <a:pt x="602" y="171"/>
                  </a:cubicBezTo>
                  <a:lnTo>
                    <a:pt x="602" y="171"/>
                  </a:lnTo>
                  <a:cubicBezTo>
                    <a:pt x="602" y="172"/>
                    <a:pt x="605" y="178"/>
                    <a:pt x="606" y="178"/>
                  </a:cubicBezTo>
                  <a:cubicBezTo>
                    <a:pt x="607" y="178"/>
                    <a:pt x="608" y="175"/>
                    <a:pt x="607" y="173"/>
                  </a:cubicBezTo>
                  <a:cubicBezTo>
                    <a:pt x="607" y="171"/>
                    <a:pt x="605" y="171"/>
                    <a:pt x="606" y="170"/>
                  </a:cubicBezTo>
                  <a:cubicBezTo>
                    <a:pt x="606" y="169"/>
                    <a:pt x="607" y="169"/>
                    <a:pt x="607" y="169"/>
                  </a:cubicBezTo>
                  <a:cubicBezTo>
                    <a:pt x="607" y="169"/>
                    <a:pt x="608" y="169"/>
                    <a:pt x="608" y="170"/>
                  </a:cubicBezTo>
                  <a:cubicBezTo>
                    <a:pt x="610" y="171"/>
                    <a:pt x="611" y="175"/>
                    <a:pt x="613" y="177"/>
                  </a:cubicBezTo>
                  <a:cubicBezTo>
                    <a:pt x="613" y="177"/>
                    <a:pt x="613" y="173"/>
                    <a:pt x="613" y="173"/>
                  </a:cubicBezTo>
                  <a:cubicBezTo>
                    <a:pt x="613" y="171"/>
                    <a:pt x="613" y="171"/>
                    <a:pt x="614" y="170"/>
                  </a:cubicBezTo>
                  <a:cubicBezTo>
                    <a:pt x="614" y="170"/>
                    <a:pt x="615" y="170"/>
                    <a:pt x="615" y="170"/>
                  </a:cubicBezTo>
                  <a:cubicBezTo>
                    <a:pt x="616" y="170"/>
                    <a:pt x="616" y="170"/>
                    <a:pt x="616" y="170"/>
                  </a:cubicBezTo>
                  <a:cubicBezTo>
                    <a:pt x="616" y="168"/>
                    <a:pt x="616" y="167"/>
                    <a:pt x="615" y="165"/>
                  </a:cubicBezTo>
                  <a:cubicBezTo>
                    <a:pt x="615" y="165"/>
                    <a:pt x="615" y="165"/>
                    <a:pt x="616" y="165"/>
                  </a:cubicBezTo>
                  <a:cubicBezTo>
                    <a:pt x="616" y="165"/>
                    <a:pt x="618" y="166"/>
                    <a:pt x="619" y="166"/>
                  </a:cubicBezTo>
                  <a:cubicBezTo>
                    <a:pt x="619" y="166"/>
                    <a:pt x="619" y="166"/>
                    <a:pt x="620" y="165"/>
                  </a:cubicBezTo>
                  <a:cubicBezTo>
                    <a:pt x="620" y="164"/>
                    <a:pt x="619" y="163"/>
                    <a:pt x="620" y="162"/>
                  </a:cubicBezTo>
                  <a:cubicBezTo>
                    <a:pt x="620" y="162"/>
                    <a:pt x="621" y="161"/>
                    <a:pt x="621" y="161"/>
                  </a:cubicBezTo>
                  <a:lnTo>
                    <a:pt x="621" y="161"/>
                  </a:lnTo>
                  <a:cubicBezTo>
                    <a:pt x="620" y="162"/>
                    <a:pt x="619" y="166"/>
                    <a:pt x="621" y="166"/>
                  </a:cubicBezTo>
                  <a:cubicBezTo>
                    <a:pt x="621" y="166"/>
                    <a:pt x="622" y="166"/>
                    <a:pt x="622" y="165"/>
                  </a:cubicBezTo>
                  <a:cubicBezTo>
                    <a:pt x="624" y="164"/>
                    <a:pt x="627" y="163"/>
                    <a:pt x="625" y="159"/>
                  </a:cubicBezTo>
                  <a:lnTo>
                    <a:pt x="625" y="159"/>
                  </a:lnTo>
                  <a:cubicBezTo>
                    <a:pt x="626" y="161"/>
                    <a:pt x="627" y="161"/>
                    <a:pt x="628" y="161"/>
                  </a:cubicBezTo>
                  <a:cubicBezTo>
                    <a:pt x="631" y="161"/>
                    <a:pt x="636" y="157"/>
                    <a:pt x="638" y="156"/>
                  </a:cubicBezTo>
                  <a:cubicBezTo>
                    <a:pt x="640" y="155"/>
                    <a:pt x="638" y="152"/>
                    <a:pt x="636" y="150"/>
                  </a:cubicBezTo>
                  <a:cubicBezTo>
                    <a:pt x="636" y="148"/>
                    <a:pt x="636" y="147"/>
                    <a:pt x="636" y="147"/>
                  </a:cubicBezTo>
                  <a:lnTo>
                    <a:pt x="636" y="147"/>
                  </a:lnTo>
                  <a:cubicBezTo>
                    <a:pt x="636" y="147"/>
                    <a:pt x="637" y="147"/>
                    <a:pt x="638" y="149"/>
                  </a:cubicBezTo>
                  <a:cubicBezTo>
                    <a:pt x="640" y="151"/>
                    <a:pt x="642" y="152"/>
                    <a:pt x="645" y="152"/>
                  </a:cubicBezTo>
                  <a:cubicBezTo>
                    <a:pt x="647" y="152"/>
                    <a:pt x="649" y="151"/>
                    <a:pt x="650" y="150"/>
                  </a:cubicBezTo>
                  <a:cubicBezTo>
                    <a:pt x="652" y="150"/>
                    <a:pt x="654" y="149"/>
                    <a:pt x="654" y="146"/>
                  </a:cubicBezTo>
                  <a:cubicBezTo>
                    <a:pt x="653" y="143"/>
                    <a:pt x="653" y="142"/>
                    <a:pt x="654" y="140"/>
                  </a:cubicBezTo>
                  <a:lnTo>
                    <a:pt x="654" y="140"/>
                  </a:lnTo>
                  <a:cubicBezTo>
                    <a:pt x="654" y="142"/>
                    <a:pt x="655" y="144"/>
                    <a:pt x="656" y="144"/>
                  </a:cubicBezTo>
                  <a:cubicBezTo>
                    <a:pt x="656" y="144"/>
                    <a:pt x="657" y="144"/>
                    <a:pt x="657" y="143"/>
                  </a:cubicBezTo>
                  <a:cubicBezTo>
                    <a:pt x="660" y="142"/>
                    <a:pt x="662" y="140"/>
                    <a:pt x="664" y="138"/>
                  </a:cubicBezTo>
                  <a:cubicBezTo>
                    <a:pt x="666" y="137"/>
                    <a:pt x="667" y="136"/>
                    <a:pt x="667" y="133"/>
                  </a:cubicBezTo>
                  <a:lnTo>
                    <a:pt x="667" y="133"/>
                  </a:lnTo>
                  <a:cubicBezTo>
                    <a:pt x="667" y="134"/>
                    <a:pt x="668" y="135"/>
                    <a:pt x="669" y="136"/>
                  </a:cubicBezTo>
                  <a:cubicBezTo>
                    <a:pt x="670" y="137"/>
                    <a:pt x="670" y="137"/>
                    <a:pt x="670" y="137"/>
                  </a:cubicBezTo>
                  <a:cubicBezTo>
                    <a:pt x="672" y="137"/>
                    <a:pt x="673" y="136"/>
                    <a:pt x="672" y="136"/>
                  </a:cubicBezTo>
                  <a:cubicBezTo>
                    <a:pt x="670" y="133"/>
                    <a:pt x="673" y="133"/>
                    <a:pt x="674" y="132"/>
                  </a:cubicBezTo>
                  <a:cubicBezTo>
                    <a:pt x="675" y="132"/>
                    <a:pt x="673" y="129"/>
                    <a:pt x="673" y="129"/>
                  </a:cubicBezTo>
                  <a:cubicBezTo>
                    <a:pt x="673" y="128"/>
                    <a:pt x="673" y="128"/>
                    <a:pt x="674" y="128"/>
                  </a:cubicBezTo>
                  <a:cubicBezTo>
                    <a:pt x="674" y="128"/>
                    <a:pt x="676" y="129"/>
                    <a:pt x="676" y="129"/>
                  </a:cubicBezTo>
                  <a:cubicBezTo>
                    <a:pt x="678" y="129"/>
                    <a:pt x="679" y="128"/>
                    <a:pt x="680" y="128"/>
                  </a:cubicBezTo>
                  <a:cubicBezTo>
                    <a:pt x="681" y="127"/>
                    <a:pt x="682" y="125"/>
                    <a:pt x="681" y="124"/>
                  </a:cubicBezTo>
                  <a:cubicBezTo>
                    <a:pt x="680" y="122"/>
                    <a:pt x="681" y="122"/>
                    <a:pt x="682" y="122"/>
                  </a:cubicBezTo>
                  <a:cubicBezTo>
                    <a:pt x="684" y="123"/>
                    <a:pt x="685" y="123"/>
                    <a:pt x="685" y="123"/>
                  </a:cubicBezTo>
                  <a:cubicBezTo>
                    <a:pt x="685" y="123"/>
                    <a:pt x="686" y="123"/>
                    <a:pt x="686" y="122"/>
                  </a:cubicBezTo>
                  <a:cubicBezTo>
                    <a:pt x="687" y="121"/>
                    <a:pt x="687" y="120"/>
                    <a:pt x="687" y="118"/>
                  </a:cubicBezTo>
                  <a:cubicBezTo>
                    <a:pt x="687" y="118"/>
                    <a:pt x="687" y="117"/>
                    <a:pt x="688" y="117"/>
                  </a:cubicBezTo>
                  <a:cubicBezTo>
                    <a:pt x="688" y="117"/>
                    <a:pt x="688" y="117"/>
                    <a:pt x="689" y="117"/>
                  </a:cubicBezTo>
                  <a:cubicBezTo>
                    <a:pt x="689" y="117"/>
                    <a:pt x="689" y="118"/>
                    <a:pt x="690" y="118"/>
                  </a:cubicBezTo>
                  <a:cubicBezTo>
                    <a:pt x="693" y="117"/>
                    <a:pt x="691" y="117"/>
                    <a:pt x="690" y="116"/>
                  </a:cubicBezTo>
                  <a:cubicBezTo>
                    <a:pt x="689" y="115"/>
                    <a:pt x="688" y="114"/>
                    <a:pt x="692" y="114"/>
                  </a:cubicBezTo>
                  <a:cubicBezTo>
                    <a:pt x="693" y="114"/>
                    <a:pt x="695" y="114"/>
                    <a:pt x="695" y="114"/>
                  </a:cubicBezTo>
                  <a:cubicBezTo>
                    <a:pt x="697" y="114"/>
                    <a:pt x="698" y="114"/>
                    <a:pt x="699" y="114"/>
                  </a:cubicBezTo>
                  <a:cubicBezTo>
                    <a:pt x="700" y="114"/>
                    <a:pt x="701" y="114"/>
                    <a:pt x="703" y="113"/>
                  </a:cubicBezTo>
                  <a:cubicBezTo>
                    <a:pt x="703" y="112"/>
                    <a:pt x="703" y="112"/>
                    <a:pt x="704" y="112"/>
                  </a:cubicBezTo>
                  <a:cubicBezTo>
                    <a:pt x="704" y="111"/>
                    <a:pt x="704" y="111"/>
                    <a:pt x="704" y="110"/>
                  </a:cubicBezTo>
                  <a:cubicBezTo>
                    <a:pt x="704" y="110"/>
                    <a:pt x="703" y="109"/>
                    <a:pt x="703" y="109"/>
                  </a:cubicBezTo>
                  <a:cubicBezTo>
                    <a:pt x="702" y="108"/>
                    <a:pt x="701" y="108"/>
                    <a:pt x="701" y="108"/>
                  </a:cubicBezTo>
                  <a:cubicBezTo>
                    <a:pt x="700" y="108"/>
                    <a:pt x="699" y="109"/>
                    <a:pt x="697" y="109"/>
                  </a:cubicBezTo>
                  <a:cubicBezTo>
                    <a:pt x="694" y="109"/>
                    <a:pt x="691" y="108"/>
                    <a:pt x="693" y="107"/>
                  </a:cubicBezTo>
                  <a:cubicBezTo>
                    <a:pt x="693" y="107"/>
                    <a:pt x="693" y="105"/>
                    <a:pt x="691" y="105"/>
                  </a:cubicBezTo>
                  <a:cubicBezTo>
                    <a:pt x="691" y="105"/>
                    <a:pt x="691" y="105"/>
                    <a:pt x="691" y="105"/>
                  </a:cubicBezTo>
                  <a:lnTo>
                    <a:pt x="691" y="105"/>
                  </a:lnTo>
                  <a:cubicBezTo>
                    <a:pt x="697" y="103"/>
                    <a:pt x="685" y="100"/>
                    <a:pt x="683" y="99"/>
                  </a:cubicBezTo>
                  <a:cubicBezTo>
                    <a:pt x="682" y="98"/>
                    <a:pt x="683" y="97"/>
                    <a:pt x="682" y="96"/>
                  </a:cubicBezTo>
                  <a:cubicBezTo>
                    <a:pt x="682" y="95"/>
                    <a:pt x="680" y="93"/>
                    <a:pt x="678" y="92"/>
                  </a:cubicBezTo>
                  <a:cubicBezTo>
                    <a:pt x="677" y="91"/>
                    <a:pt x="670" y="88"/>
                    <a:pt x="671" y="85"/>
                  </a:cubicBezTo>
                  <a:cubicBezTo>
                    <a:pt x="671" y="85"/>
                    <a:pt x="671" y="84"/>
                    <a:pt x="670" y="84"/>
                  </a:cubicBezTo>
                  <a:cubicBezTo>
                    <a:pt x="670" y="84"/>
                    <a:pt x="669" y="85"/>
                    <a:pt x="668" y="87"/>
                  </a:cubicBezTo>
                  <a:cubicBezTo>
                    <a:pt x="667" y="87"/>
                    <a:pt x="665" y="89"/>
                    <a:pt x="664" y="89"/>
                  </a:cubicBezTo>
                  <a:cubicBezTo>
                    <a:pt x="664" y="89"/>
                    <a:pt x="663" y="89"/>
                    <a:pt x="663" y="88"/>
                  </a:cubicBezTo>
                  <a:cubicBezTo>
                    <a:pt x="663" y="88"/>
                    <a:pt x="665" y="84"/>
                    <a:pt x="665" y="83"/>
                  </a:cubicBezTo>
                  <a:cubicBezTo>
                    <a:pt x="665" y="81"/>
                    <a:pt x="663" y="81"/>
                    <a:pt x="662" y="81"/>
                  </a:cubicBezTo>
                  <a:lnTo>
                    <a:pt x="657" y="81"/>
                  </a:lnTo>
                  <a:cubicBezTo>
                    <a:pt x="656" y="81"/>
                    <a:pt x="657" y="78"/>
                    <a:pt x="657" y="77"/>
                  </a:cubicBezTo>
                  <a:cubicBezTo>
                    <a:pt x="657" y="77"/>
                    <a:pt x="657" y="77"/>
                    <a:pt x="657" y="77"/>
                  </a:cubicBezTo>
                  <a:cubicBezTo>
                    <a:pt x="655" y="77"/>
                    <a:pt x="652" y="82"/>
                    <a:pt x="650" y="82"/>
                  </a:cubicBezTo>
                  <a:cubicBezTo>
                    <a:pt x="650" y="82"/>
                    <a:pt x="650" y="82"/>
                    <a:pt x="650" y="81"/>
                  </a:cubicBezTo>
                  <a:cubicBezTo>
                    <a:pt x="648" y="80"/>
                    <a:pt x="653" y="76"/>
                    <a:pt x="652" y="74"/>
                  </a:cubicBezTo>
                  <a:cubicBezTo>
                    <a:pt x="651" y="73"/>
                    <a:pt x="650" y="73"/>
                    <a:pt x="649" y="73"/>
                  </a:cubicBezTo>
                  <a:cubicBezTo>
                    <a:pt x="647" y="73"/>
                    <a:pt x="643" y="74"/>
                    <a:pt x="641" y="74"/>
                  </a:cubicBezTo>
                  <a:cubicBezTo>
                    <a:pt x="641" y="74"/>
                    <a:pt x="634" y="74"/>
                    <a:pt x="638" y="72"/>
                  </a:cubicBezTo>
                  <a:lnTo>
                    <a:pt x="638" y="72"/>
                  </a:lnTo>
                  <a:cubicBezTo>
                    <a:pt x="638" y="72"/>
                    <a:pt x="639" y="72"/>
                    <a:pt x="639" y="72"/>
                  </a:cubicBezTo>
                  <a:cubicBezTo>
                    <a:pt x="641" y="72"/>
                    <a:pt x="642" y="71"/>
                    <a:pt x="641" y="68"/>
                  </a:cubicBezTo>
                  <a:cubicBezTo>
                    <a:pt x="640" y="68"/>
                    <a:pt x="639" y="68"/>
                    <a:pt x="638" y="68"/>
                  </a:cubicBezTo>
                  <a:cubicBezTo>
                    <a:pt x="637" y="68"/>
                    <a:pt x="637" y="68"/>
                    <a:pt x="636" y="69"/>
                  </a:cubicBezTo>
                  <a:cubicBezTo>
                    <a:pt x="635" y="70"/>
                    <a:pt x="635" y="73"/>
                    <a:pt x="634" y="74"/>
                  </a:cubicBezTo>
                  <a:cubicBezTo>
                    <a:pt x="634" y="74"/>
                    <a:pt x="634" y="65"/>
                    <a:pt x="633" y="65"/>
                  </a:cubicBezTo>
                  <a:cubicBezTo>
                    <a:pt x="632" y="65"/>
                    <a:pt x="632" y="65"/>
                    <a:pt x="632" y="66"/>
                  </a:cubicBezTo>
                  <a:cubicBezTo>
                    <a:pt x="631" y="67"/>
                    <a:pt x="631" y="69"/>
                    <a:pt x="629" y="70"/>
                  </a:cubicBezTo>
                  <a:cubicBezTo>
                    <a:pt x="628" y="72"/>
                    <a:pt x="627" y="72"/>
                    <a:pt x="626" y="73"/>
                  </a:cubicBezTo>
                  <a:cubicBezTo>
                    <a:pt x="627" y="68"/>
                    <a:pt x="628" y="67"/>
                    <a:pt x="626" y="66"/>
                  </a:cubicBezTo>
                  <a:cubicBezTo>
                    <a:pt x="626" y="65"/>
                    <a:pt x="625" y="65"/>
                    <a:pt x="624" y="65"/>
                  </a:cubicBezTo>
                  <a:cubicBezTo>
                    <a:pt x="623" y="65"/>
                    <a:pt x="621" y="66"/>
                    <a:pt x="621" y="67"/>
                  </a:cubicBezTo>
                  <a:lnTo>
                    <a:pt x="618" y="66"/>
                  </a:lnTo>
                  <a:cubicBezTo>
                    <a:pt x="619" y="65"/>
                    <a:pt x="621" y="63"/>
                    <a:pt x="621" y="61"/>
                  </a:cubicBezTo>
                  <a:cubicBezTo>
                    <a:pt x="621" y="60"/>
                    <a:pt x="619" y="59"/>
                    <a:pt x="618" y="59"/>
                  </a:cubicBezTo>
                  <a:cubicBezTo>
                    <a:pt x="616" y="59"/>
                    <a:pt x="613" y="61"/>
                    <a:pt x="612" y="61"/>
                  </a:cubicBezTo>
                  <a:cubicBezTo>
                    <a:pt x="612" y="61"/>
                    <a:pt x="611" y="60"/>
                    <a:pt x="612" y="58"/>
                  </a:cubicBezTo>
                  <a:cubicBezTo>
                    <a:pt x="613" y="56"/>
                    <a:pt x="613" y="55"/>
                    <a:pt x="612" y="55"/>
                  </a:cubicBezTo>
                  <a:lnTo>
                    <a:pt x="612" y="55"/>
                  </a:lnTo>
                  <a:cubicBezTo>
                    <a:pt x="612" y="55"/>
                    <a:pt x="609" y="58"/>
                    <a:pt x="608" y="58"/>
                  </a:cubicBezTo>
                  <a:cubicBezTo>
                    <a:pt x="608" y="58"/>
                    <a:pt x="608" y="58"/>
                    <a:pt x="607" y="58"/>
                  </a:cubicBezTo>
                  <a:cubicBezTo>
                    <a:pt x="606" y="57"/>
                    <a:pt x="606" y="53"/>
                    <a:pt x="604" y="53"/>
                  </a:cubicBezTo>
                  <a:cubicBezTo>
                    <a:pt x="604" y="53"/>
                    <a:pt x="604" y="53"/>
                    <a:pt x="604" y="54"/>
                  </a:cubicBezTo>
                  <a:cubicBezTo>
                    <a:pt x="604" y="54"/>
                    <a:pt x="600" y="56"/>
                    <a:pt x="600" y="56"/>
                  </a:cubicBezTo>
                  <a:cubicBezTo>
                    <a:pt x="600" y="54"/>
                    <a:pt x="602" y="54"/>
                    <a:pt x="601" y="51"/>
                  </a:cubicBezTo>
                  <a:cubicBezTo>
                    <a:pt x="601" y="50"/>
                    <a:pt x="600" y="49"/>
                    <a:pt x="599" y="49"/>
                  </a:cubicBezTo>
                  <a:cubicBezTo>
                    <a:pt x="598" y="49"/>
                    <a:pt x="597" y="49"/>
                    <a:pt x="597" y="50"/>
                  </a:cubicBezTo>
                  <a:cubicBezTo>
                    <a:pt x="597" y="51"/>
                    <a:pt x="596" y="51"/>
                    <a:pt x="596" y="51"/>
                  </a:cubicBezTo>
                  <a:cubicBezTo>
                    <a:pt x="595" y="51"/>
                    <a:pt x="594" y="50"/>
                    <a:pt x="593" y="50"/>
                  </a:cubicBezTo>
                  <a:cubicBezTo>
                    <a:pt x="593" y="50"/>
                    <a:pt x="593" y="50"/>
                    <a:pt x="593" y="50"/>
                  </a:cubicBezTo>
                  <a:cubicBezTo>
                    <a:pt x="592" y="50"/>
                    <a:pt x="591" y="53"/>
                    <a:pt x="590" y="53"/>
                  </a:cubicBezTo>
                  <a:cubicBezTo>
                    <a:pt x="589" y="53"/>
                    <a:pt x="589" y="53"/>
                    <a:pt x="589" y="53"/>
                  </a:cubicBezTo>
                  <a:lnTo>
                    <a:pt x="589" y="55"/>
                  </a:lnTo>
                  <a:cubicBezTo>
                    <a:pt x="588" y="56"/>
                    <a:pt x="588" y="56"/>
                    <a:pt x="587" y="56"/>
                  </a:cubicBezTo>
                  <a:cubicBezTo>
                    <a:pt x="587" y="56"/>
                    <a:pt x="587" y="56"/>
                    <a:pt x="586" y="56"/>
                  </a:cubicBezTo>
                  <a:cubicBezTo>
                    <a:pt x="586" y="55"/>
                    <a:pt x="587" y="52"/>
                    <a:pt x="588" y="52"/>
                  </a:cubicBezTo>
                  <a:cubicBezTo>
                    <a:pt x="589" y="52"/>
                    <a:pt x="589" y="53"/>
                    <a:pt x="589" y="53"/>
                  </a:cubicBezTo>
                  <a:lnTo>
                    <a:pt x="591" y="49"/>
                  </a:lnTo>
                  <a:cubicBezTo>
                    <a:pt x="590" y="49"/>
                    <a:pt x="590" y="48"/>
                    <a:pt x="589" y="48"/>
                  </a:cubicBezTo>
                  <a:cubicBezTo>
                    <a:pt x="588" y="48"/>
                    <a:pt x="588" y="49"/>
                    <a:pt x="587" y="50"/>
                  </a:cubicBezTo>
                  <a:cubicBezTo>
                    <a:pt x="587" y="50"/>
                    <a:pt x="586" y="51"/>
                    <a:pt x="586" y="51"/>
                  </a:cubicBezTo>
                  <a:cubicBezTo>
                    <a:pt x="585" y="51"/>
                    <a:pt x="585" y="50"/>
                    <a:pt x="585" y="48"/>
                  </a:cubicBezTo>
                  <a:cubicBezTo>
                    <a:pt x="584" y="48"/>
                    <a:pt x="584" y="48"/>
                    <a:pt x="583" y="50"/>
                  </a:cubicBezTo>
                  <a:cubicBezTo>
                    <a:pt x="583" y="51"/>
                    <a:pt x="582" y="51"/>
                    <a:pt x="581" y="51"/>
                  </a:cubicBezTo>
                  <a:cubicBezTo>
                    <a:pt x="581" y="51"/>
                    <a:pt x="580" y="51"/>
                    <a:pt x="579" y="51"/>
                  </a:cubicBezTo>
                  <a:lnTo>
                    <a:pt x="582" y="44"/>
                  </a:lnTo>
                  <a:lnTo>
                    <a:pt x="582" y="44"/>
                  </a:lnTo>
                  <a:cubicBezTo>
                    <a:pt x="582" y="45"/>
                    <a:pt x="580" y="46"/>
                    <a:pt x="579" y="46"/>
                  </a:cubicBezTo>
                  <a:cubicBezTo>
                    <a:pt x="578" y="46"/>
                    <a:pt x="576" y="45"/>
                    <a:pt x="576" y="45"/>
                  </a:cubicBezTo>
                  <a:cubicBezTo>
                    <a:pt x="574" y="45"/>
                    <a:pt x="575" y="42"/>
                    <a:pt x="573" y="41"/>
                  </a:cubicBezTo>
                  <a:cubicBezTo>
                    <a:pt x="569" y="37"/>
                    <a:pt x="563" y="36"/>
                    <a:pt x="557" y="33"/>
                  </a:cubicBezTo>
                  <a:cubicBezTo>
                    <a:pt x="557" y="33"/>
                    <a:pt x="558" y="32"/>
                    <a:pt x="557" y="31"/>
                  </a:cubicBezTo>
                  <a:lnTo>
                    <a:pt x="553" y="31"/>
                  </a:lnTo>
                  <a:cubicBezTo>
                    <a:pt x="551" y="30"/>
                    <a:pt x="547" y="30"/>
                    <a:pt x="544" y="29"/>
                  </a:cubicBezTo>
                  <a:cubicBezTo>
                    <a:pt x="540" y="29"/>
                    <a:pt x="537" y="28"/>
                    <a:pt x="533" y="28"/>
                  </a:cubicBezTo>
                  <a:cubicBezTo>
                    <a:pt x="532" y="28"/>
                    <a:pt x="531" y="28"/>
                    <a:pt x="531" y="28"/>
                  </a:cubicBezTo>
                  <a:cubicBezTo>
                    <a:pt x="529" y="28"/>
                    <a:pt x="527" y="28"/>
                    <a:pt x="525" y="29"/>
                  </a:cubicBezTo>
                  <a:cubicBezTo>
                    <a:pt x="525" y="30"/>
                    <a:pt x="524" y="30"/>
                    <a:pt x="524" y="30"/>
                  </a:cubicBezTo>
                  <a:cubicBezTo>
                    <a:pt x="523" y="30"/>
                    <a:pt x="522" y="30"/>
                    <a:pt x="522" y="29"/>
                  </a:cubicBezTo>
                  <a:lnTo>
                    <a:pt x="522" y="29"/>
                  </a:lnTo>
                  <a:cubicBezTo>
                    <a:pt x="522" y="29"/>
                    <a:pt x="522" y="29"/>
                    <a:pt x="522" y="29"/>
                  </a:cubicBezTo>
                  <a:cubicBezTo>
                    <a:pt x="523" y="29"/>
                    <a:pt x="524" y="28"/>
                    <a:pt x="523" y="27"/>
                  </a:cubicBezTo>
                  <a:cubicBezTo>
                    <a:pt x="521" y="26"/>
                    <a:pt x="518" y="26"/>
                    <a:pt x="516" y="26"/>
                  </a:cubicBezTo>
                  <a:cubicBezTo>
                    <a:pt x="515" y="26"/>
                    <a:pt x="514" y="25"/>
                    <a:pt x="513" y="25"/>
                  </a:cubicBezTo>
                  <a:cubicBezTo>
                    <a:pt x="512" y="25"/>
                    <a:pt x="512" y="25"/>
                    <a:pt x="511" y="26"/>
                  </a:cubicBezTo>
                  <a:cubicBezTo>
                    <a:pt x="510" y="26"/>
                    <a:pt x="510" y="31"/>
                    <a:pt x="510" y="33"/>
                  </a:cubicBezTo>
                  <a:cubicBezTo>
                    <a:pt x="508" y="32"/>
                    <a:pt x="508" y="28"/>
                    <a:pt x="509" y="26"/>
                  </a:cubicBezTo>
                  <a:cubicBezTo>
                    <a:pt x="509" y="22"/>
                    <a:pt x="507" y="23"/>
                    <a:pt x="505" y="22"/>
                  </a:cubicBezTo>
                  <a:cubicBezTo>
                    <a:pt x="503" y="22"/>
                    <a:pt x="499" y="22"/>
                    <a:pt x="497" y="20"/>
                  </a:cubicBezTo>
                  <a:cubicBezTo>
                    <a:pt x="497" y="19"/>
                    <a:pt x="497" y="19"/>
                    <a:pt x="496" y="19"/>
                  </a:cubicBezTo>
                  <a:cubicBezTo>
                    <a:pt x="495" y="19"/>
                    <a:pt x="494" y="19"/>
                    <a:pt x="492" y="20"/>
                  </a:cubicBezTo>
                  <a:cubicBezTo>
                    <a:pt x="492" y="21"/>
                    <a:pt x="491" y="21"/>
                    <a:pt x="491" y="21"/>
                  </a:cubicBezTo>
                  <a:cubicBezTo>
                    <a:pt x="489" y="21"/>
                    <a:pt x="487" y="18"/>
                    <a:pt x="485" y="17"/>
                  </a:cubicBezTo>
                  <a:cubicBezTo>
                    <a:pt x="485" y="16"/>
                    <a:pt x="484" y="16"/>
                    <a:pt x="484" y="16"/>
                  </a:cubicBezTo>
                  <a:cubicBezTo>
                    <a:pt x="482" y="16"/>
                    <a:pt x="481" y="18"/>
                    <a:pt x="480" y="20"/>
                  </a:cubicBezTo>
                  <a:cubicBezTo>
                    <a:pt x="479" y="21"/>
                    <a:pt x="479" y="22"/>
                    <a:pt x="478" y="22"/>
                  </a:cubicBezTo>
                  <a:cubicBezTo>
                    <a:pt x="478" y="22"/>
                    <a:pt x="479" y="17"/>
                    <a:pt x="479" y="16"/>
                  </a:cubicBezTo>
                  <a:cubicBezTo>
                    <a:pt x="479" y="15"/>
                    <a:pt x="479" y="15"/>
                    <a:pt x="479" y="15"/>
                  </a:cubicBezTo>
                  <a:cubicBezTo>
                    <a:pt x="478" y="15"/>
                    <a:pt x="475" y="19"/>
                    <a:pt x="475" y="19"/>
                  </a:cubicBezTo>
                  <a:cubicBezTo>
                    <a:pt x="474" y="19"/>
                    <a:pt x="474" y="19"/>
                    <a:pt x="474" y="19"/>
                  </a:cubicBezTo>
                  <a:cubicBezTo>
                    <a:pt x="472" y="19"/>
                    <a:pt x="473" y="16"/>
                    <a:pt x="471" y="14"/>
                  </a:cubicBezTo>
                  <a:cubicBezTo>
                    <a:pt x="470" y="13"/>
                    <a:pt x="469" y="13"/>
                    <a:pt x="468" y="13"/>
                  </a:cubicBezTo>
                  <a:cubicBezTo>
                    <a:pt x="467" y="13"/>
                    <a:pt x="466" y="13"/>
                    <a:pt x="465" y="13"/>
                  </a:cubicBezTo>
                  <a:cubicBezTo>
                    <a:pt x="465" y="13"/>
                    <a:pt x="464" y="13"/>
                    <a:pt x="463" y="13"/>
                  </a:cubicBezTo>
                  <a:cubicBezTo>
                    <a:pt x="461" y="13"/>
                    <a:pt x="457" y="13"/>
                    <a:pt x="457" y="10"/>
                  </a:cubicBezTo>
                  <a:cubicBezTo>
                    <a:pt x="457" y="10"/>
                    <a:pt x="457" y="9"/>
                    <a:pt x="456" y="9"/>
                  </a:cubicBezTo>
                  <a:cubicBezTo>
                    <a:pt x="455" y="9"/>
                    <a:pt x="454" y="10"/>
                    <a:pt x="453" y="10"/>
                  </a:cubicBezTo>
                  <a:cubicBezTo>
                    <a:pt x="451" y="11"/>
                    <a:pt x="448" y="11"/>
                    <a:pt x="446" y="11"/>
                  </a:cubicBezTo>
                  <a:cubicBezTo>
                    <a:pt x="444" y="11"/>
                    <a:pt x="442" y="10"/>
                    <a:pt x="439" y="10"/>
                  </a:cubicBezTo>
                  <a:cubicBezTo>
                    <a:pt x="438" y="10"/>
                    <a:pt x="437" y="11"/>
                    <a:pt x="435" y="11"/>
                  </a:cubicBezTo>
                  <a:cubicBezTo>
                    <a:pt x="434" y="12"/>
                    <a:pt x="431" y="12"/>
                    <a:pt x="431" y="15"/>
                  </a:cubicBezTo>
                  <a:lnTo>
                    <a:pt x="431" y="15"/>
                  </a:lnTo>
                  <a:cubicBezTo>
                    <a:pt x="431" y="14"/>
                    <a:pt x="432" y="11"/>
                    <a:pt x="431" y="10"/>
                  </a:cubicBezTo>
                  <a:cubicBezTo>
                    <a:pt x="431" y="9"/>
                    <a:pt x="430" y="9"/>
                    <a:pt x="430" y="9"/>
                  </a:cubicBezTo>
                  <a:cubicBezTo>
                    <a:pt x="430" y="9"/>
                    <a:pt x="429" y="10"/>
                    <a:pt x="428" y="10"/>
                  </a:cubicBezTo>
                  <a:cubicBezTo>
                    <a:pt x="428" y="9"/>
                    <a:pt x="427" y="9"/>
                    <a:pt x="427" y="8"/>
                  </a:cubicBezTo>
                  <a:cubicBezTo>
                    <a:pt x="424" y="6"/>
                    <a:pt x="421" y="6"/>
                    <a:pt x="419" y="6"/>
                  </a:cubicBezTo>
                  <a:cubicBezTo>
                    <a:pt x="418" y="7"/>
                    <a:pt x="416" y="7"/>
                    <a:pt x="415" y="7"/>
                  </a:cubicBezTo>
                  <a:cubicBezTo>
                    <a:pt x="413" y="7"/>
                    <a:pt x="412" y="7"/>
                    <a:pt x="412" y="7"/>
                  </a:cubicBezTo>
                  <a:cubicBezTo>
                    <a:pt x="410" y="11"/>
                    <a:pt x="411" y="15"/>
                    <a:pt x="409" y="19"/>
                  </a:cubicBezTo>
                  <a:cubicBezTo>
                    <a:pt x="409" y="20"/>
                    <a:pt x="409" y="20"/>
                    <a:pt x="409" y="20"/>
                  </a:cubicBezTo>
                  <a:cubicBezTo>
                    <a:pt x="408" y="20"/>
                    <a:pt x="406" y="15"/>
                    <a:pt x="407" y="12"/>
                  </a:cubicBezTo>
                  <a:cubicBezTo>
                    <a:pt x="410" y="9"/>
                    <a:pt x="408" y="7"/>
                    <a:pt x="406" y="7"/>
                  </a:cubicBezTo>
                  <a:cubicBezTo>
                    <a:pt x="405" y="7"/>
                    <a:pt x="405" y="7"/>
                    <a:pt x="404" y="7"/>
                  </a:cubicBezTo>
                  <a:cubicBezTo>
                    <a:pt x="403" y="7"/>
                    <a:pt x="403" y="7"/>
                    <a:pt x="402" y="7"/>
                  </a:cubicBezTo>
                  <a:cubicBezTo>
                    <a:pt x="402" y="9"/>
                    <a:pt x="401" y="9"/>
                    <a:pt x="401" y="9"/>
                  </a:cubicBezTo>
                  <a:cubicBezTo>
                    <a:pt x="401" y="9"/>
                    <a:pt x="401" y="9"/>
                    <a:pt x="400" y="9"/>
                  </a:cubicBezTo>
                  <a:cubicBezTo>
                    <a:pt x="400" y="8"/>
                    <a:pt x="395" y="3"/>
                    <a:pt x="396" y="0"/>
                  </a:cubicBezTo>
                  <a:lnTo>
                    <a:pt x="396" y="0"/>
                  </a:lnTo>
                  <a:cubicBezTo>
                    <a:pt x="395" y="3"/>
                    <a:pt x="394" y="3"/>
                    <a:pt x="393" y="3"/>
                  </a:cubicBezTo>
                  <a:cubicBezTo>
                    <a:pt x="393" y="3"/>
                    <a:pt x="392" y="3"/>
                    <a:pt x="392" y="3"/>
                  </a:cubicBezTo>
                  <a:cubicBezTo>
                    <a:pt x="389" y="3"/>
                    <a:pt x="387" y="3"/>
                    <a:pt x="386" y="5"/>
                  </a:cubicBezTo>
                  <a:cubicBezTo>
                    <a:pt x="385" y="5"/>
                    <a:pt x="383" y="6"/>
                    <a:pt x="383" y="6"/>
                  </a:cubicBezTo>
                  <a:cubicBezTo>
                    <a:pt x="382" y="5"/>
                    <a:pt x="382" y="3"/>
                    <a:pt x="381" y="3"/>
                  </a:cubicBezTo>
                  <a:cubicBezTo>
                    <a:pt x="381" y="3"/>
                    <a:pt x="381" y="3"/>
                    <a:pt x="380" y="3"/>
                  </a:cubicBezTo>
                  <a:cubicBezTo>
                    <a:pt x="379" y="3"/>
                    <a:pt x="378" y="4"/>
                    <a:pt x="377" y="4"/>
                  </a:cubicBezTo>
                  <a:lnTo>
                    <a:pt x="373" y="4"/>
                  </a:lnTo>
                  <a:cubicBezTo>
                    <a:pt x="372" y="3"/>
                    <a:pt x="372" y="3"/>
                    <a:pt x="371" y="3"/>
                  </a:cubicBezTo>
                  <a:cubicBezTo>
                    <a:pt x="370" y="3"/>
                    <a:pt x="370" y="6"/>
                    <a:pt x="369" y="7"/>
                  </a:cubicBezTo>
                  <a:cubicBezTo>
                    <a:pt x="369" y="9"/>
                    <a:pt x="368" y="9"/>
                    <a:pt x="366" y="9"/>
                  </a:cubicBezTo>
                  <a:cubicBezTo>
                    <a:pt x="367" y="5"/>
                    <a:pt x="367" y="4"/>
                    <a:pt x="365" y="3"/>
                  </a:cubicBezTo>
                  <a:cubicBezTo>
                    <a:pt x="359" y="2"/>
                    <a:pt x="354" y="2"/>
                    <a:pt x="349" y="2"/>
                  </a:cubicBezTo>
                  <a:cubicBezTo>
                    <a:pt x="349" y="2"/>
                    <a:pt x="347" y="2"/>
                    <a:pt x="346" y="2"/>
                  </a:cubicBezTo>
                  <a:cubicBezTo>
                    <a:pt x="344" y="2"/>
                    <a:pt x="343" y="2"/>
                    <a:pt x="344" y="3"/>
                  </a:cubicBezTo>
                  <a:cubicBezTo>
                    <a:pt x="344" y="5"/>
                    <a:pt x="343" y="6"/>
                    <a:pt x="342" y="6"/>
                  </a:cubicBezTo>
                  <a:cubicBezTo>
                    <a:pt x="342" y="6"/>
                    <a:pt x="341" y="6"/>
                    <a:pt x="341" y="5"/>
                  </a:cubicBezTo>
                  <a:cubicBezTo>
                    <a:pt x="339" y="5"/>
                    <a:pt x="340" y="3"/>
                    <a:pt x="339" y="2"/>
                  </a:cubicBezTo>
                  <a:cubicBezTo>
                    <a:pt x="338" y="1"/>
                    <a:pt x="338" y="1"/>
                    <a:pt x="337" y="1"/>
                  </a:cubicBezTo>
                  <a:cubicBezTo>
                    <a:pt x="336" y="1"/>
                    <a:pt x="335" y="1"/>
                    <a:pt x="334" y="1"/>
                  </a:cubicBezTo>
                  <a:cubicBezTo>
                    <a:pt x="332" y="1"/>
                    <a:pt x="331" y="1"/>
                    <a:pt x="331" y="2"/>
                  </a:cubicBezTo>
                  <a:cubicBezTo>
                    <a:pt x="330" y="3"/>
                    <a:pt x="330" y="3"/>
                    <a:pt x="330" y="3"/>
                  </a:cubicBezTo>
                  <a:cubicBezTo>
                    <a:pt x="329" y="3"/>
                    <a:pt x="329" y="3"/>
                    <a:pt x="328" y="3"/>
                  </a:cubicBezTo>
                  <a:cubicBezTo>
                    <a:pt x="328" y="3"/>
                    <a:pt x="328" y="3"/>
                    <a:pt x="327" y="3"/>
                  </a:cubicBezTo>
                  <a:cubicBezTo>
                    <a:pt x="326" y="4"/>
                    <a:pt x="325" y="6"/>
                    <a:pt x="325" y="6"/>
                  </a:cubicBezTo>
                  <a:cubicBezTo>
                    <a:pt x="324" y="6"/>
                    <a:pt x="324" y="5"/>
                    <a:pt x="323" y="4"/>
                  </a:cubicBezTo>
                  <a:cubicBezTo>
                    <a:pt x="321" y="2"/>
                    <a:pt x="319" y="2"/>
                    <a:pt x="318" y="2"/>
                  </a:cubicBezTo>
                  <a:cubicBezTo>
                    <a:pt x="315" y="2"/>
                    <a:pt x="312" y="2"/>
                    <a:pt x="310" y="3"/>
                  </a:cubicBezTo>
                  <a:cubicBezTo>
                    <a:pt x="308" y="3"/>
                    <a:pt x="307" y="5"/>
                    <a:pt x="307" y="6"/>
                  </a:cubicBezTo>
                  <a:cubicBezTo>
                    <a:pt x="307" y="6"/>
                    <a:pt x="307" y="7"/>
                    <a:pt x="307" y="7"/>
                  </a:cubicBezTo>
                  <a:lnTo>
                    <a:pt x="307" y="7"/>
                  </a:lnTo>
                  <a:cubicBezTo>
                    <a:pt x="307" y="4"/>
                    <a:pt x="306" y="1"/>
                    <a:pt x="305" y="1"/>
                  </a:cubicBezTo>
                  <a:cubicBezTo>
                    <a:pt x="305" y="1"/>
                    <a:pt x="304" y="0"/>
                    <a:pt x="302" y="0"/>
                  </a:cubicBezTo>
                  <a:cubicBezTo>
                    <a:pt x="301" y="0"/>
                    <a:pt x="300" y="1"/>
                    <a:pt x="300" y="1"/>
                  </a:cubicBezTo>
                  <a:cubicBezTo>
                    <a:pt x="299" y="4"/>
                    <a:pt x="299" y="6"/>
                    <a:pt x="298" y="6"/>
                  </a:cubicBezTo>
                  <a:cubicBezTo>
                    <a:pt x="297" y="6"/>
                    <a:pt x="297" y="5"/>
                    <a:pt x="296" y="5"/>
                  </a:cubicBezTo>
                  <a:cubicBezTo>
                    <a:pt x="294" y="4"/>
                    <a:pt x="292" y="3"/>
                    <a:pt x="289" y="3"/>
                  </a:cubicBezTo>
                  <a:cubicBezTo>
                    <a:pt x="289" y="3"/>
                    <a:pt x="288" y="3"/>
                    <a:pt x="287" y="4"/>
                  </a:cubicBezTo>
                  <a:cubicBezTo>
                    <a:pt x="285" y="4"/>
                    <a:pt x="284" y="8"/>
                    <a:pt x="283" y="8"/>
                  </a:cubicBezTo>
                  <a:cubicBezTo>
                    <a:pt x="283" y="8"/>
                    <a:pt x="283" y="8"/>
                    <a:pt x="283" y="8"/>
                  </a:cubicBezTo>
                  <a:cubicBezTo>
                    <a:pt x="281" y="7"/>
                    <a:pt x="280" y="1"/>
                    <a:pt x="277" y="0"/>
                  </a:cubicBezTo>
                  <a:cubicBezTo>
                    <a:pt x="277" y="0"/>
                    <a:pt x="277" y="0"/>
                    <a:pt x="277" y="0"/>
                  </a:cubicBezTo>
                  <a:close/>
                  <a:moveTo>
                    <a:pt x="305" y="272"/>
                  </a:moveTo>
                  <a:cubicBezTo>
                    <a:pt x="304" y="272"/>
                    <a:pt x="304" y="275"/>
                    <a:pt x="305" y="276"/>
                  </a:cubicBezTo>
                  <a:cubicBezTo>
                    <a:pt x="307" y="275"/>
                    <a:pt x="307" y="272"/>
                    <a:pt x="305" y="272"/>
                  </a:cubicBezTo>
                  <a:close/>
                  <a:moveTo>
                    <a:pt x="298" y="274"/>
                  </a:moveTo>
                  <a:cubicBezTo>
                    <a:pt x="296" y="274"/>
                    <a:pt x="296" y="275"/>
                    <a:pt x="297" y="278"/>
                  </a:cubicBezTo>
                  <a:cubicBezTo>
                    <a:pt x="298" y="277"/>
                    <a:pt x="299" y="276"/>
                    <a:pt x="298" y="274"/>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p:nvPr/>
          </p:nvSpPr>
          <p:spPr>
            <a:xfrm>
              <a:off x="7321047" y="2092325"/>
              <a:ext cx="257037" cy="718882"/>
            </a:xfrm>
            <a:custGeom>
              <a:rect b="b" l="l" r="r" t="t"/>
              <a:pathLst>
                <a:path extrusionOk="0" h="4033" w="1442">
                  <a:moveTo>
                    <a:pt x="1182" y="7"/>
                  </a:moveTo>
                  <a:lnTo>
                    <a:pt x="1182" y="7"/>
                  </a:lnTo>
                  <a:cubicBezTo>
                    <a:pt x="1182" y="7"/>
                    <a:pt x="1182" y="7"/>
                    <a:pt x="1182" y="7"/>
                  </a:cubicBezTo>
                  <a:lnTo>
                    <a:pt x="1182" y="7"/>
                  </a:lnTo>
                  <a:cubicBezTo>
                    <a:pt x="1182" y="7"/>
                    <a:pt x="1182" y="7"/>
                    <a:pt x="1182" y="7"/>
                  </a:cubicBezTo>
                  <a:close/>
                  <a:moveTo>
                    <a:pt x="1287" y="231"/>
                  </a:moveTo>
                  <a:cubicBezTo>
                    <a:pt x="1287" y="232"/>
                    <a:pt x="1287" y="232"/>
                    <a:pt x="1287" y="232"/>
                  </a:cubicBezTo>
                  <a:cubicBezTo>
                    <a:pt x="1287" y="232"/>
                    <a:pt x="1287" y="232"/>
                    <a:pt x="1287" y="231"/>
                  </a:cubicBezTo>
                  <a:close/>
                  <a:moveTo>
                    <a:pt x="1344" y="436"/>
                  </a:moveTo>
                  <a:cubicBezTo>
                    <a:pt x="1345" y="436"/>
                    <a:pt x="1346" y="441"/>
                    <a:pt x="1346" y="449"/>
                  </a:cubicBezTo>
                  <a:cubicBezTo>
                    <a:pt x="1345" y="454"/>
                    <a:pt x="1343" y="459"/>
                    <a:pt x="1343" y="459"/>
                  </a:cubicBezTo>
                  <a:cubicBezTo>
                    <a:pt x="1342" y="459"/>
                    <a:pt x="1342" y="457"/>
                    <a:pt x="1342" y="449"/>
                  </a:cubicBezTo>
                  <a:cubicBezTo>
                    <a:pt x="1342" y="440"/>
                    <a:pt x="1343" y="436"/>
                    <a:pt x="1344" y="436"/>
                  </a:cubicBezTo>
                  <a:close/>
                  <a:moveTo>
                    <a:pt x="845" y="692"/>
                  </a:moveTo>
                  <a:lnTo>
                    <a:pt x="845" y="692"/>
                  </a:lnTo>
                  <a:cubicBezTo>
                    <a:pt x="857" y="693"/>
                    <a:pt x="869" y="695"/>
                    <a:pt x="880" y="698"/>
                  </a:cubicBezTo>
                  <a:cubicBezTo>
                    <a:pt x="880" y="699"/>
                    <a:pt x="880" y="699"/>
                    <a:pt x="879" y="699"/>
                  </a:cubicBezTo>
                  <a:cubicBezTo>
                    <a:pt x="877" y="699"/>
                    <a:pt x="874" y="698"/>
                    <a:pt x="868" y="697"/>
                  </a:cubicBezTo>
                  <a:cubicBezTo>
                    <a:pt x="860" y="695"/>
                    <a:pt x="844" y="694"/>
                    <a:pt x="845" y="692"/>
                  </a:cubicBezTo>
                  <a:close/>
                  <a:moveTo>
                    <a:pt x="1258" y="737"/>
                  </a:moveTo>
                  <a:cubicBezTo>
                    <a:pt x="1258" y="737"/>
                    <a:pt x="1258" y="737"/>
                    <a:pt x="1258" y="737"/>
                  </a:cubicBezTo>
                  <a:lnTo>
                    <a:pt x="1258" y="737"/>
                  </a:lnTo>
                  <a:cubicBezTo>
                    <a:pt x="1258" y="737"/>
                    <a:pt x="1258" y="737"/>
                    <a:pt x="1259" y="737"/>
                  </a:cubicBezTo>
                  <a:cubicBezTo>
                    <a:pt x="1259" y="737"/>
                    <a:pt x="1258" y="737"/>
                    <a:pt x="1258" y="737"/>
                  </a:cubicBezTo>
                  <a:close/>
                  <a:moveTo>
                    <a:pt x="578" y="748"/>
                  </a:moveTo>
                  <a:cubicBezTo>
                    <a:pt x="577" y="749"/>
                    <a:pt x="575" y="750"/>
                    <a:pt x="574" y="751"/>
                  </a:cubicBezTo>
                  <a:cubicBezTo>
                    <a:pt x="575" y="750"/>
                    <a:pt x="576" y="749"/>
                    <a:pt x="578" y="748"/>
                  </a:cubicBezTo>
                  <a:close/>
                  <a:moveTo>
                    <a:pt x="628" y="747"/>
                  </a:moveTo>
                  <a:cubicBezTo>
                    <a:pt x="626" y="747"/>
                    <a:pt x="623" y="749"/>
                    <a:pt x="618" y="753"/>
                  </a:cubicBezTo>
                  <a:cubicBezTo>
                    <a:pt x="617" y="753"/>
                    <a:pt x="601" y="764"/>
                    <a:pt x="603" y="764"/>
                  </a:cubicBezTo>
                  <a:cubicBezTo>
                    <a:pt x="603" y="764"/>
                    <a:pt x="604" y="764"/>
                    <a:pt x="604" y="764"/>
                  </a:cubicBezTo>
                  <a:cubicBezTo>
                    <a:pt x="611" y="761"/>
                    <a:pt x="619" y="755"/>
                    <a:pt x="629" y="748"/>
                  </a:cubicBezTo>
                  <a:cubicBezTo>
                    <a:pt x="629" y="748"/>
                    <a:pt x="628" y="747"/>
                    <a:pt x="628" y="747"/>
                  </a:cubicBezTo>
                  <a:close/>
                  <a:moveTo>
                    <a:pt x="1238" y="752"/>
                  </a:moveTo>
                  <a:cubicBezTo>
                    <a:pt x="1239" y="753"/>
                    <a:pt x="1242" y="755"/>
                    <a:pt x="1234" y="765"/>
                  </a:cubicBezTo>
                  <a:cubicBezTo>
                    <a:pt x="1231" y="770"/>
                    <a:pt x="1227" y="775"/>
                    <a:pt x="1226" y="775"/>
                  </a:cubicBezTo>
                  <a:cubicBezTo>
                    <a:pt x="1225" y="775"/>
                    <a:pt x="1226" y="774"/>
                    <a:pt x="1228" y="770"/>
                  </a:cubicBezTo>
                  <a:cubicBezTo>
                    <a:pt x="1232" y="764"/>
                    <a:pt x="1235" y="758"/>
                    <a:pt x="1238" y="752"/>
                  </a:cubicBezTo>
                  <a:close/>
                  <a:moveTo>
                    <a:pt x="1211" y="776"/>
                  </a:moveTo>
                  <a:cubicBezTo>
                    <a:pt x="1211" y="776"/>
                    <a:pt x="1211" y="776"/>
                    <a:pt x="1211" y="776"/>
                  </a:cubicBezTo>
                  <a:cubicBezTo>
                    <a:pt x="1211" y="776"/>
                    <a:pt x="1211" y="776"/>
                    <a:pt x="1211" y="776"/>
                  </a:cubicBezTo>
                  <a:close/>
                  <a:moveTo>
                    <a:pt x="1253" y="881"/>
                  </a:moveTo>
                  <a:cubicBezTo>
                    <a:pt x="1247" y="881"/>
                    <a:pt x="1235" y="898"/>
                    <a:pt x="1237" y="898"/>
                  </a:cubicBezTo>
                  <a:cubicBezTo>
                    <a:pt x="1238" y="898"/>
                    <a:pt x="1241" y="896"/>
                    <a:pt x="1246" y="891"/>
                  </a:cubicBezTo>
                  <a:cubicBezTo>
                    <a:pt x="1249" y="888"/>
                    <a:pt x="1252" y="885"/>
                    <a:pt x="1255" y="882"/>
                  </a:cubicBezTo>
                  <a:cubicBezTo>
                    <a:pt x="1255" y="881"/>
                    <a:pt x="1254" y="881"/>
                    <a:pt x="1253" y="881"/>
                  </a:cubicBezTo>
                  <a:close/>
                  <a:moveTo>
                    <a:pt x="1239" y="1165"/>
                  </a:moveTo>
                  <a:cubicBezTo>
                    <a:pt x="1239" y="1183"/>
                    <a:pt x="1238" y="1189"/>
                    <a:pt x="1235" y="1189"/>
                  </a:cubicBezTo>
                  <a:cubicBezTo>
                    <a:pt x="1235" y="1189"/>
                    <a:pt x="1234" y="1189"/>
                    <a:pt x="1234" y="1188"/>
                  </a:cubicBezTo>
                  <a:lnTo>
                    <a:pt x="1235" y="1176"/>
                  </a:lnTo>
                  <a:cubicBezTo>
                    <a:pt x="1236" y="1171"/>
                    <a:pt x="1238" y="1165"/>
                    <a:pt x="1239" y="1165"/>
                  </a:cubicBezTo>
                  <a:close/>
                  <a:moveTo>
                    <a:pt x="1165" y="1187"/>
                  </a:moveTo>
                  <a:cubicBezTo>
                    <a:pt x="1164" y="1187"/>
                    <a:pt x="1163" y="1191"/>
                    <a:pt x="1162" y="1200"/>
                  </a:cubicBezTo>
                  <a:cubicBezTo>
                    <a:pt x="1161" y="1208"/>
                    <a:pt x="1161" y="1211"/>
                    <a:pt x="1162" y="1211"/>
                  </a:cubicBezTo>
                  <a:cubicBezTo>
                    <a:pt x="1164" y="1211"/>
                    <a:pt x="1165" y="1207"/>
                    <a:pt x="1166" y="1201"/>
                  </a:cubicBezTo>
                  <a:cubicBezTo>
                    <a:pt x="1167" y="1192"/>
                    <a:pt x="1166" y="1187"/>
                    <a:pt x="1165" y="1187"/>
                  </a:cubicBezTo>
                  <a:close/>
                  <a:moveTo>
                    <a:pt x="1155" y="1260"/>
                  </a:moveTo>
                  <a:cubicBezTo>
                    <a:pt x="1155" y="1260"/>
                    <a:pt x="1154" y="1261"/>
                    <a:pt x="1154" y="1261"/>
                  </a:cubicBezTo>
                  <a:cubicBezTo>
                    <a:pt x="1150" y="1275"/>
                    <a:pt x="1149" y="1283"/>
                    <a:pt x="1150" y="1283"/>
                  </a:cubicBezTo>
                  <a:cubicBezTo>
                    <a:pt x="1151" y="1283"/>
                    <a:pt x="1153" y="1280"/>
                    <a:pt x="1156" y="1274"/>
                  </a:cubicBezTo>
                  <a:cubicBezTo>
                    <a:pt x="1156" y="1267"/>
                    <a:pt x="1157" y="1260"/>
                    <a:pt x="1155" y="1260"/>
                  </a:cubicBezTo>
                  <a:close/>
                  <a:moveTo>
                    <a:pt x="1106" y="1373"/>
                  </a:moveTo>
                  <a:cubicBezTo>
                    <a:pt x="1106" y="1373"/>
                    <a:pt x="1107" y="1373"/>
                    <a:pt x="1107" y="1373"/>
                  </a:cubicBezTo>
                  <a:cubicBezTo>
                    <a:pt x="1105" y="1376"/>
                    <a:pt x="1104" y="1380"/>
                    <a:pt x="1101" y="1383"/>
                  </a:cubicBezTo>
                  <a:lnTo>
                    <a:pt x="1094" y="1393"/>
                  </a:lnTo>
                  <a:cubicBezTo>
                    <a:pt x="1100" y="1382"/>
                    <a:pt x="1104" y="1373"/>
                    <a:pt x="1106" y="1373"/>
                  </a:cubicBezTo>
                  <a:close/>
                  <a:moveTo>
                    <a:pt x="542" y="1464"/>
                  </a:moveTo>
                  <a:cubicBezTo>
                    <a:pt x="542" y="1464"/>
                    <a:pt x="542" y="1464"/>
                    <a:pt x="542" y="1464"/>
                  </a:cubicBezTo>
                  <a:cubicBezTo>
                    <a:pt x="542" y="1464"/>
                    <a:pt x="542" y="1464"/>
                    <a:pt x="542" y="1464"/>
                  </a:cubicBezTo>
                  <a:close/>
                  <a:moveTo>
                    <a:pt x="770" y="1745"/>
                  </a:moveTo>
                  <a:cubicBezTo>
                    <a:pt x="770" y="1745"/>
                    <a:pt x="770" y="1745"/>
                    <a:pt x="770" y="1745"/>
                  </a:cubicBezTo>
                  <a:cubicBezTo>
                    <a:pt x="770" y="1745"/>
                    <a:pt x="770" y="1745"/>
                    <a:pt x="770" y="1745"/>
                  </a:cubicBezTo>
                  <a:close/>
                  <a:moveTo>
                    <a:pt x="1005" y="1776"/>
                  </a:moveTo>
                  <a:cubicBezTo>
                    <a:pt x="1004" y="1776"/>
                    <a:pt x="1004" y="1776"/>
                    <a:pt x="1004" y="1776"/>
                  </a:cubicBezTo>
                  <a:cubicBezTo>
                    <a:pt x="1005" y="1780"/>
                    <a:pt x="1006" y="1783"/>
                    <a:pt x="1008" y="1787"/>
                  </a:cubicBezTo>
                  <a:lnTo>
                    <a:pt x="1013" y="1797"/>
                  </a:lnTo>
                  <a:cubicBezTo>
                    <a:pt x="1012" y="1784"/>
                    <a:pt x="1008" y="1776"/>
                    <a:pt x="1005" y="1776"/>
                  </a:cubicBezTo>
                  <a:close/>
                  <a:moveTo>
                    <a:pt x="1123" y="1979"/>
                  </a:moveTo>
                  <a:lnTo>
                    <a:pt x="1123" y="1979"/>
                  </a:lnTo>
                  <a:lnTo>
                    <a:pt x="1123" y="1979"/>
                  </a:lnTo>
                  <a:cubicBezTo>
                    <a:pt x="1123" y="1979"/>
                    <a:pt x="1123" y="1979"/>
                    <a:pt x="1123" y="1979"/>
                  </a:cubicBezTo>
                  <a:close/>
                  <a:moveTo>
                    <a:pt x="378" y="1629"/>
                  </a:moveTo>
                  <a:cubicBezTo>
                    <a:pt x="376" y="1629"/>
                    <a:pt x="373" y="1638"/>
                    <a:pt x="372" y="1650"/>
                  </a:cubicBezTo>
                  <a:cubicBezTo>
                    <a:pt x="372" y="1656"/>
                    <a:pt x="373" y="1663"/>
                    <a:pt x="374" y="1669"/>
                  </a:cubicBezTo>
                  <a:cubicBezTo>
                    <a:pt x="375" y="1675"/>
                    <a:pt x="377" y="1680"/>
                    <a:pt x="378" y="1684"/>
                  </a:cubicBezTo>
                  <a:cubicBezTo>
                    <a:pt x="378" y="1685"/>
                    <a:pt x="381" y="1693"/>
                    <a:pt x="384" y="1700"/>
                  </a:cubicBezTo>
                  <a:cubicBezTo>
                    <a:pt x="388" y="1707"/>
                    <a:pt x="392" y="1713"/>
                    <a:pt x="393" y="1713"/>
                  </a:cubicBezTo>
                  <a:cubicBezTo>
                    <a:pt x="393" y="1713"/>
                    <a:pt x="393" y="1713"/>
                    <a:pt x="393" y="1713"/>
                  </a:cubicBezTo>
                  <a:cubicBezTo>
                    <a:pt x="402" y="1719"/>
                    <a:pt x="406" y="1724"/>
                    <a:pt x="415" y="1732"/>
                  </a:cubicBezTo>
                  <a:cubicBezTo>
                    <a:pt x="427" y="1743"/>
                    <a:pt x="446" y="1755"/>
                    <a:pt x="463" y="1760"/>
                  </a:cubicBezTo>
                  <a:cubicBezTo>
                    <a:pt x="479" y="1763"/>
                    <a:pt x="480" y="1761"/>
                    <a:pt x="495" y="1767"/>
                  </a:cubicBezTo>
                  <a:cubicBezTo>
                    <a:pt x="517" y="1773"/>
                    <a:pt x="558" y="1769"/>
                    <a:pt x="557" y="1776"/>
                  </a:cubicBezTo>
                  <a:cubicBezTo>
                    <a:pt x="558" y="1771"/>
                    <a:pt x="605" y="1773"/>
                    <a:pt x="621" y="1770"/>
                  </a:cubicBezTo>
                  <a:cubicBezTo>
                    <a:pt x="640" y="1767"/>
                    <a:pt x="624" y="1767"/>
                    <a:pt x="637" y="1764"/>
                  </a:cubicBezTo>
                  <a:cubicBezTo>
                    <a:pt x="640" y="1763"/>
                    <a:pt x="643" y="1763"/>
                    <a:pt x="646" y="1763"/>
                  </a:cubicBezTo>
                  <a:cubicBezTo>
                    <a:pt x="652" y="1763"/>
                    <a:pt x="656" y="1764"/>
                    <a:pt x="656" y="1766"/>
                  </a:cubicBezTo>
                  <a:cubicBezTo>
                    <a:pt x="656" y="1767"/>
                    <a:pt x="658" y="1768"/>
                    <a:pt x="661" y="1768"/>
                  </a:cubicBezTo>
                  <a:cubicBezTo>
                    <a:pt x="669" y="1768"/>
                    <a:pt x="689" y="1762"/>
                    <a:pt x="702" y="1759"/>
                  </a:cubicBezTo>
                  <a:cubicBezTo>
                    <a:pt x="711" y="1758"/>
                    <a:pt x="767" y="1745"/>
                    <a:pt x="770" y="1745"/>
                  </a:cubicBezTo>
                  <a:lnTo>
                    <a:pt x="770" y="1745"/>
                  </a:lnTo>
                  <a:cubicBezTo>
                    <a:pt x="770" y="1745"/>
                    <a:pt x="770" y="1745"/>
                    <a:pt x="770" y="1745"/>
                  </a:cubicBezTo>
                  <a:lnTo>
                    <a:pt x="770" y="1745"/>
                  </a:lnTo>
                  <a:cubicBezTo>
                    <a:pt x="771" y="1744"/>
                    <a:pt x="771" y="1744"/>
                    <a:pt x="771" y="1744"/>
                  </a:cubicBezTo>
                  <a:lnTo>
                    <a:pt x="771" y="1744"/>
                  </a:lnTo>
                  <a:cubicBezTo>
                    <a:pt x="770" y="1744"/>
                    <a:pt x="766" y="1745"/>
                    <a:pt x="765" y="1745"/>
                  </a:cubicBezTo>
                  <a:cubicBezTo>
                    <a:pt x="764" y="1745"/>
                    <a:pt x="764" y="1745"/>
                    <a:pt x="767" y="1743"/>
                  </a:cubicBezTo>
                  <a:cubicBezTo>
                    <a:pt x="771" y="1741"/>
                    <a:pt x="782" y="1738"/>
                    <a:pt x="788" y="1736"/>
                  </a:cubicBezTo>
                  <a:cubicBezTo>
                    <a:pt x="798" y="1733"/>
                    <a:pt x="814" y="1727"/>
                    <a:pt x="822" y="1726"/>
                  </a:cubicBezTo>
                  <a:cubicBezTo>
                    <a:pt x="829" y="1725"/>
                    <a:pt x="828" y="1727"/>
                    <a:pt x="843" y="1720"/>
                  </a:cubicBezTo>
                  <a:cubicBezTo>
                    <a:pt x="853" y="1715"/>
                    <a:pt x="853" y="1711"/>
                    <a:pt x="861" y="1708"/>
                  </a:cubicBezTo>
                  <a:cubicBezTo>
                    <a:pt x="874" y="1701"/>
                    <a:pt x="896" y="1694"/>
                    <a:pt x="908" y="1689"/>
                  </a:cubicBezTo>
                  <a:cubicBezTo>
                    <a:pt x="915" y="1686"/>
                    <a:pt x="922" y="1683"/>
                    <a:pt x="930" y="1678"/>
                  </a:cubicBezTo>
                  <a:cubicBezTo>
                    <a:pt x="934" y="1677"/>
                    <a:pt x="937" y="1675"/>
                    <a:pt x="941" y="1673"/>
                  </a:cubicBezTo>
                  <a:lnTo>
                    <a:pt x="943" y="1671"/>
                  </a:lnTo>
                  <a:cubicBezTo>
                    <a:pt x="944" y="1671"/>
                    <a:pt x="944" y="1671"/>
                    <a:pt x="944" y="1671"/>
                  </a:cubicBezTo>
                  <a:cubicBezTo>
                    <a:pt x="945" y="1671"/>
                    <a:pt x="945" y="1672"/>
                    <a:pt x="946" y="1672"/>
                  </a:cubicBezTo>
                  <a:lnTo>
                    <a:pt x="947" y="1673"/>
                  </a:lnTo>
                  <a:lnTo>
                    <a:pt x="950" y="1677"/>
                  </a:lnTo>
                  <a:cubicBezTo>
                    <a:pt x="956" y="1683"/>
                    <a:pt x="960" y="1689"/>
                    <a:pt x="964" y="1694"/>
                  </a:cubicBezTo>
                  <a:cubicBezTo>
                    <a:pt x="969" y="1699"/>
                    <a:pt x="979" y="1709"/>
                    <a:pt x="983" y="1716"/>
                  </a:cubicBezTo>
                  <a:cubicBezTo>
                    <a:pt x="982" y="1714"/>
                    <a:pt x="978" y="1712"/>
                    <a:pt x="976" y="1712"/>
                  </a:cubicBezTo>
                  <a:cubicBezTo>
                    <a:pt x="975" y="1712"/>
                    <a:pt x="975" y="1712"/>
                    <a:pt x="975" y="1712"/>
                  </a:cubicBezTo>
                  <a:cubicBezTo>
                    <a:pt x="977" y="1716"/>
                    <a:pt x="991" y="1741"/>
                    <a:pt x="993" y="1746"/>
                  </a:cubicBezTo>
                  <a:cubicBezTo>
                    <a:pt x="998" y="1756"/>
                    <a:pt x="998" y="1750"/>
                    <a:pt x="1004" y="1763"/>
                  </a:cubicBezTo>
                  <a:cubicBezTo>
                    <a:pt x="1009" y="1773"/>
                    <a:pt x="1013" y="1784"/>
                    <a:pt x="1015" y="1794"/>
                  </a:cubicBezTo>
                  <a:cubicBezTo>
                    <a:pt x="1019" y="1808"/>
                    <a:pt x="1020" y="1816"/>
                    <a:pt x="1021" y="1824"/>
                  </a:cubicBezTo>
                  <a:cubicBezTo>
                    <a:pt x="1023" y="1831"/>
                    <a:pt x="1025" y="1839"/>
                    <a:pt x="1029" y="1855"/>
                  </a:cubicBezTo>
                  <a:cubicBezTo>
                    <a:pt x="1034" y="1867"/>
                    <a:pt x="1036" y="1881"/>
                    <a:pt x="1038" y="1897"/>
                  </a:cubicBezTo>
                  <a:cubicBezTo>
                    <a:pt x="1039" y="1905"/>
                    <a:pt x="1043" y="1909"/>
                    <a:pt x="1045" y="1925"/>
                  </a:cubicBezTo>
                  <a:cubicBezTo>
                    <a:pt x="1045" y="1925"/>
                    <a:pt x="1045" y="1925"/>
                    <a:pt x="1044" y="1925"/>
                  </a:cubicBezTo>
                  <a:cubicBezTo>
                    <a:pt x="1043" y="1925"/>
                    <a:pt x="1042" y="1923"/>
                    <a:pt x="1040" y="1923"/>
                  </a:cubicBezTo>
                  <a:cubicBezTo>
                    <a:pt x="1039" y="1923"/>
                    <a:pt x="1039" y="1925"/>
                    <a:pt x="1039" y="1933"/>
                  </a:cubicBezTo>
                  <a:cubicBezTo>
                    <a:pt x="1041" y="1942"/>
                    <a:pt x="1043" y="1949"/>
                    <a:pt x="1044" y="1956"/>
                  </a:cubicBezTo>
                  <a:lnTo>
                    <a:pt x="1044" y="1956"/>
                  </a:lnTo>
                  <a:cubicBezTo>
                    <a:pt x="1044" y="1956"/>
                    <a:pt x="1044" y="1956"/>
                    <a:pt x="1044" y="1956"/>
                  </a:cubicBezTo>
                  <a:cubicBezTo>
                    <a:pt x="1042" y="1956"/>
                    <a:pt x="1043" y="1992"/>
                    <a:pt x="1041" y="2000"/>
                  </a:cubicBezTo>
                  <a:cubicBezTo>
                    <a:pt x="1039" y="2016"/>
                    <a:pt x="1037" y="2000"/>
                    <a:pt x="1035" y="2020"/>
                  </a:cubicBezTo>
                  <a:cubicBezTo>
                    <a:pt x="1034" y="2029"/>
                    <a:pt x="1036" y="2035"/>
                    <a:pt x="1038" y="2035"/>
                  </a:cubicBezTo>
                  <a:cubicBezTo>
                    <a:pt x="1041" y="2035"/>
                    <a:pt x="1044" y="2030"/>
                    <a:pt x="1046" y="2017"/>
                  </a:cubicBezTo>
                  <a:lnTo>
                    <a:pt x="1046" y="2017"/>
                  </a:lnTo>
                  <a:lnTo>
                    <a:pt x="1044" y="2034"/>
                  </a:lnTo>
                  <a:cubicBezTo>
                    <a:pt x="1042" y="2046"/>
                    <a:pt x="1041" y="2059"/>
                    <a:pt x="1042" y="2059"/>
                  </a:cubicBezTo>
                  <a:cubicBezTo>
                    <a:pt x="1043" y="2059"/>
                    <a:pt x="1044" y="2056"/>
                    <a:pt x="1046" y="2049"/>
                  </a:cubicBezTo>
                  <a:cubicBezTo>
                    <a:pt x="1050" y="2032"/>
                    <a:pt x="1052" y="2013"/>
                    <a:pt x="1053" y="1995"/>
                  </a:cubicBezTo>
                  <a:cubicBezTo>
                    <a:pt x="1053" y="1976"/>
                    <a:pt x="1053" y="1970"/>
                    <a:pt x="1051" y="1959"/>
                  </a:cubicBezTo>
                  <a:cubicBezTo>
                    <a:pt x="1047" y="1948"/>
                    <a:pt x="1051" y="1925"/>
                    <a:pt x="1046" y="1925"/>
                  </a:cubicBezTo>
                  <a:cubicBezTo>
                    <a:pt x="1048" y="1925"/>
                    <a:pt x="1048" y="1913"/>
                    <a:pt x="1047" y="1898"/>
                  </a:cubicBezTo>
                  <a:cubicBezTo>
                    <a:pt x="1046" y="1884"/>
                    <a:pt x="1045" y="1867"/>
                    <a:pt x="1043" y="1857"/>
                  </a:cubicBezTo>
                  <a:cubicBezTo>
                    <a:pt x="1041" y="1849"/>
                    <a:pt x="1039" y="1835"/>
                    <a:pt x="1039" y="1829"/>
                  </a:cubicBezTo>
                  <a:cubicBezTo>
                    <a:pt x="1040" y="1828"/>
                    <a:pt x="1039" y="1816"/>
                    <a:pt x="1036" y="1805"/>
                  </a:cubicBezTo>
                  <a:lnTo>
                    <a:pt x="1032" y="1806"/>
                  </a:lnTo>
                  <a:cubicBezTo>
                    <a:pt x="1025" y="1787"/>
                    <a:pt x="1029" y="1784"/>
                    <a:pt x="1020" y="1766"/>
                  </a:cubicBezTo>
                  <a:cubicBezTo>
                    <a:pt x="1014" y="1753"/>
                    <a:pt x="1004" y="1737"/>
                    <a:pt x="998" y="1730"/>
                  </a:cubicBezTo>
                  <a:cubicBezTo>
                    <a:pt x="996" y="1727"/>
                    <a:pt x="997" y="1731"/>
                    <a:pt x="993" y="1724"/>
                  </a:cubicBezTo>
                  <a:cubicBezTo>
                    <a:pt x="989" y="1716"/>
                    <a:pt x="984" y="1708"/>
                    <a:pt x="982" y="1701"/>
                  </a:cubicBezTo>
                  <a:cubicBezTo>
                    <a:pt x="975" y="1688"/>
                    <a:pt x="967" y="1671"/>
                    <a:pt x="955" y="1660"/>
                  </a:cubicBezTo>
                  <a:cubicBezTo>
                    <a:pt x="953" y="1658"/>
                    <a:pt x="952" y="1657"/>
                    <a:pt x="950" y="1656"/>
                  </a:cubicBezTo>
                  <a:cubicBezTo>
                    <a:pt x="949" y="1655"/>
                    <a:pt x="948" y="1653"/>
                    <a:pt x="947" y="1653"/>
                  </a:cubicBezTo>
                  <a:cubicBezTo>
                    <a:pt x="947" y="1653"/>
                    <a:pt x="946" y="1654"/>
                    <a:pt x="945" y="1655"/>
                  </a:cubicBezTo>
                  <a:cubicBezTo>
                    <a:pt x="942" y="1657"/>
                    <a:pt x="937" y="1660"/>
                    <a:pt x="933" y="1663"/>
                  </a:cubicBezTo>
                  <a:cubicBezTo>
                    <a:pt x="924" y="1669"/>
                    <a:pt x="915" y="1673"/>
                    <a:pt x="906" y="1677"/>
                  </a:cubicBezTo>
                  <a:cubicBezTo>
                    <a:pt x="899" y="1681"/>
                    <a:pt x="889" y="1680"/>
                    <a:pt x="881" y="1685"/>
                  </a:cubicBezTo>
                  <a:cubicBezTo>
                    <a:pt x="863" y="1697"/>
                    <a:pt x="898" y="1685"/>
                    <a:pt x="867" y="1699"/>
                  </a:cubicBezTo>
                  <a:cubicBezTo>
                    <a:pt x="861" y="1702"/>
                    <a:pt x="858" y="1703"/>
                    <a:pt x="857" y="1703"/>
                  </a:cubicBezTo>
                  <a:cubicBezTo>
                    <a:pt x="853" y="1703"/>
                    <a:pt x="860" y="1697"/>
                    <a:pt x="855" y="1697"/>
                  </a:cubicBezTo>
                  <a:cubicBezTo>
                    <a:pt x="853" y="1697"/>
                    <a:pt x="850" y="1698"/>
                    <a:pt x="842" y="1701"/>
                  </a:cubicBezTo>
                  <a:cubicBezTo>
                    <a:pt x="824" y="1708"/>
                    <a:pt x="839" y="1706"/>
                    <a:pt x="828" y="1711"/>
                  </a:cubicBezTo>
                  <a:cubicBezTo>
                    <a:pt x="810" y="1719"/>
                    <a:pt x="783" y="1727"/>
                    <a:pt x="763" y="1732"/>
                  </a:cubicBezTo>
                  <a:cubicBezTo>
                    <a:pt x="722" y="1743"/>
                    <a:pt x="667" y="1750"/>
                    <a:pt x="623" y="1755"/>
                  </a:cubicBezTo>
                  <a:cubicBezTo>
                    <a:pt x="608" y="1757"/>
                    <a:pt x="606" y="1760"/>
                    <a:pt x="597" y="1761"/>
                  </a:cubicBezTo>
                  <a:cubicBezTo>
                    <a:pt x="590" y="1763"/>
                    <a:pt x="586" y="1763"/>
                    <a:pt x="584" y="1763"/>
                  </a:cubicBezTo>
                  <a:cubicBezTo>
                    <a:pt x="580" y="1763"/>
                    <a:pt x="586" y="1760"/>
                    <a:pt x="581" y="1760"/>
                  </a:cubicBezTo>
                  <a:cubicBezTo>
                    <a:pt x="579" y="1760"/>
                    <a:pt x="577" y="1760"/>
                    <a:pt x="574" y="1760"/>
                  </a:cubicBezTo>
                  <a:cubicBezTo>
                    <a:pt x="561" y="1760"/>
                    <a:pt x="541" y="1761"/>
                    <a:pt x="534" y="1761"/>
                  </a:cubicBezTo>
                  <a:cubicBezTo>
                    <a:pt x="530" y="1762"/>
                    <a:pt x="526" y="1762"/>
                    <a:pt x="524" y="1762"/>
                  </a:cubicBezTo>
                  <a:cubicBezTo>
                    <a:pt x="519" y="1762"/>
                    <a:pt x="516" y="1761"/>
                    <a:pt x="510" y="1757"/>
                  </a:cubicBezTo>
                  <a:cubicBezTo>
                    <a:pt x="510" y="1757"/>
                    <a:pt x="510" y="1757"/>
                    <a:pt x="510" y="1757"/>
                  </a:cubicBezTo>
                  <a:cubicBezTo>
                    <a:pt x="507" y="1757"/>
                    <a:pt x="492" y="1761"/>
                    <a:pt x="494" y="1762"/>
                  </a:cubicBezTo>
                  <a:lnTo>
                    <a:pt x="494" y="1762"/>
                  </a:lnTo>
                  <a:cubicBezTo>
                    <a:pt x="485" y="1759"/>
                    <a:pt x="486" y="1755"/>
                    <a:pt x="484" y="1753"/>
                  </a:cubicBezTo>
                  <a:cubicBezTo>
                    <a:pt x="479" y="1750"/>
                    <a:pt x="460" y="1746"/>
                    <a:pt x="451" y="1742"/>
                  </a:cubicBezTo>
                  <a:cubicBezTo>
                    <a:pt x="447" y="1740"/>
                    <a:pt x="433" y="1734"/>
                    <a:pt x="421" y="1726"/>
                  </a:cubicBezTo>
                  <a:cubicBezTo>
                    <a:pt x="412" y="1720"/>
                    <a:pt x="406" y="1713"/>
                    <a:pt x="408" y="1713"/>
                  </a:cubicBezTo>
                  <a:lnTo>
                    <a:pt x="408" y="1713"/>
                  </a:lnTo>
                  <a:cubicBezTo>
                    <a:pt x="409" y="1713"/>
                    <a:pt x="409" y="1713"/>
                    <a:pt x="410" y="1713"/>
                  </a:cubicBezTo>
                  <a:cubicBezTo>
                    <a:pt x="411" y="1714"/>
                    <a:pt x="411" y="1714"/>
                    <a:pt x="412" y="1714"/>
                  </a:cubicBezTo>
                  <a:cubicBezTo>
                    <a:pt x="414" y="1714"/>
                    <a:pt x="408" y="1708"/>
                    <a:pt x="400" y="1701"/>
                  </a:cubicBezTo>
                  <a:cubicBezTo>
                    <a:pt x="392" y="1692"/>
                    <a:pt x="383" y="1679"/>
                    <a:pt x="381" y="1674"/>
                  </a:cubicBezTo>
                  <a:cubicBezTo>
                    <a:pt x="371" y="1648"/>
                    <a:pt x="385" y="1652"/>
                    <a:pt x="378" y="1629"/>
                  </a:cubicBezTo>
                  <a:close/>
                  <a:moveTo>
                    <a:pt x="992" y="2194"/>
                  </a:moveTo>
                  <a:cubicBezTo>
                    <a:pt x="994" y="2194"/>
                    <a:pt x="993" y="2199"/>
                    <a:pt x="989" y="2207"/>
                  </a:cubicBezTo>
                  <a:cubicBezTo>
                    <a:pt x="986" y="2211"/>
                    <a:pt x="983" y="2215"/>
                    <a:pt x="982" y="2215"/>
                  </a:cubicBezTo>
                  <a:cubicBezTo>
                    <a:pt x="981" y="2215"/>
                    <a:pt x="981" y="2212"/>
                    <a:pt x="985" y="2205"/>
                  </a:cubicBezTo>
                  <a:cubicBezTo>
                    <a:pt x="989" y="2197"/>
                    <a:pt x="991" y="2194"/>
                    <a:pt x="992" y="2194"/>
                  </a:cubicBezTo>
                  <a:close/>
                  <a:moveTo>
                    <a:pt x="315" y="2281"/>
                  </a:moveTo>
                  <a:lnTo>
                    <a:pt x="302" y="2282"/>
                  </a:lnTo>
                  <a:lnTo>
                    <a:pt x="290" y="2284"/>
                  </a:lnTo>
                  <a:cubicBezTo>
                    <a:pt x="295" y="2285"/>
                    <a:pt x="300" y="2285"/>
                    <a:pt x="303" y="2285"/>
                  </a:cubicBezTo>
                  <a:cubicBezTo>
                    <a:pt x="311" y="2285"/>
                    <a:pt x="315" y="2284"/>
                    <a:pt x="315" y="2281"/>
                  </a:cubicBezTo>
                  <a:close/>
                  <a:moveTo>
                    <a:pt x="667" y="2314"/>
                  </a:moveTo>
                  <a:cubicBezTo>
                    <a:pt x="672" y="2314"/>
                    <a:pt x="681" y="2316"/>
                    <a:pt x="688" y="2321"/>
                  </a:cubicBezTo>
                  <a:cubicBezTo>
                    <a:pt x="696" y="2326"/>
                    <a:pt x="699" y="2330"/>
                    <a:pt x="695" y="2330"/>
                  </a:cubicBezTo>
                  <a:cubicBezTo>
                    <a:pt x="692" y="2330"/>
                    <a:pt x="686" y="2328"/>
                    <a:pt x="674" y="2322"/>
                  </a:cubicBezTo>
                  <a:cubicBezTo>
                    <a:pt x="669" y="2319"/>
                    <a:pt x="664" y="2316"/>
                    <a:pt x="664" y="2315"/>
                  </a:cubicBezTo>
                  <a:cubicBezTo>
                    <a:pt x="664" y="2314"/>
                    <a:pt x="665" y="2314"/>
                    <a:pt x="667" y="2314"/>
                  </a:cubicBezTo>
                  <a:close/>
                  <a:moveTo>
                    <a:pt x="16" y="2442"/>
                  </a:moveTo>
                  <a:lnTo>
                    <a:pt x="22" y="2444"/>
                  </a:lnTo>
                  <a:cubicBezTo>
                    <a:pt x="20" y="2449"/>
                    <a:pt x="17" y="2455"/>
                    <a:pt x="16" y="2455"/>
                  </a:cubicBezTo>
                  <a:cubicBezTo>
                    <a:pt x="14" y="2455"/>
                    <a:pt x="14" y="2452"/>
                    <a:pt x="16" y="2442"/>
                  </a:cubicBezTo>
                  <a:close/>
                  <a:moveTo>
                    <a:pt x="894" y="2609"/>
                  </a:moveTo>
                  <a:cubicBezTo>
                    <a:pt x="893" y="2609"/>
                    <a:pt x="893" y="2613"/>
                    <a:pt x="896" y="2621"/>
                  </a:cubicBezTo>
                  <a:lnTo>
                    <a:pt x="902" y="2632"/>
                  </a:lnTo>
                  <a:cubicBezTo>
                    <a:pt x="899" y="2616"/>
                    <a:pt x="895" y="2609"/>
                    <a:pt x="894" y="2609"/>
                  </a:cubicBezTo>
                  <a:close/>
                  <a:moveTo>
                    <a:pt x="601" y="2645"/>
                  </a:moveTo>
                  <a:cubicBezTo>
                    <a:pt x="601" y="2645"/>
                    <a:pt x="601" y="2645"/>
                    <a:pt x="601" y="2645"/>
                  </a:cubicBezTo>
                  <a:cubicBezTo>
                    <a:pt x="601" y="2645"/>
                    <a:pt x="601" y="2645"/>
                    <a:pt x="601" y="2645"/>
                  </a:cubicBezTo>
                  <a:close/>
                  <a:moveTo>
                    <a:pt x="490" y="2676"/>
                  </a:moveTo>
                  <a:lnTo>
                    <a:pt x="490" y="2676"/>
                  </a:lnTo>
                  <a:cubicBezTo>
                    <a:pt x="489" y="2677"/>
                    <a:pt x="485" y="2678"/>
                    <a:pt x="480" y="2679"/>
                  </a:cubicBezTo>
                  <a:lnTo>
                    <a:pt x="480" y="2679"/>
                  </a:lnTo>
                  <a:cubicBezTo>
                    <a:pt x="484" y="2678"/>
                    <a:pt x="487" y="2677"/>
                    <a:pt x="490" y="2676"/>
                  </a:cubicBezTo>
                  <a:close/>
                  <a:moveTo>
                    <a:pt x="241" y="2684"/>
                  </a:moveTo>
                  <a:cubicBezTo>
                    <a:pt x="244" y="2685"/>
                    <a:pt x="247" y="2685"/>
                    <a:pt x="250" y="2686"/>
                  </a:cubicBezTo>
                  <a:lnTo>
                    <a:pt x="250" y="2686"/>
                  </a:lnTo>
                  <a:cubicBezTo>
                    <a:pt x="250" y="2685"/>
                    <a:pt x="249" y="2685"/>
                    <a:pt x="248" y="2685"/>
                  </a:cubicBezTo>
                  <a:cubicBezTo>
                    <a:pt x="246" y="2685"/>
                    <a:pt x="243" y="2684"/>
                    <a:pt x="241" y="2684"/>
                  </a:cubicBezTo>
                  <a:close/>
                  <a:moveTo>
                    <a:pt x="422" y="2691"/>
                  </a:moveTo>
                  <a:cubicBezTo>
                    <a:pt x="432" y="2691"/>
                    <a:pt x="427" y="2694"/>
                    <a:pt x="406" y="2696"/>
                  </a:cubicBezTo>
                  <a:cubicBezTo>
                    <a:pt x="402" y="2696"/>
                    <a:pt x="399" y="2696"/>
                    <a:pt x="397" y="2696"/>
                  </a:cubicBezTo>
                  <a:cubicBezTo>
                    <a:pt x="389" y="2696"/>
                    <a:pt x="394" y="2693"/>
                    <a:pt x="406" y="2692"/>
                  </a:cubicBezTo>
                  <a:cubicBezTo>
                    <a:pt x="413" y="2691"/>
                    <a:pt x="418" y="2691"/>
                    <a:pt x="422" y="2691"/>
                  </a:cubicBezTo>
                  <a:close/>
                  <a:moveTo>
                    <a:pt x="919" y="2779"/>
                  </a:moveTo>
                  <a:cubicBezTo>
                    <a:pt x="919" y="2779"/>
                    <a:pt x="919" y="2779"/>
                    <a:pt x="919" y="2779"/>
                  </a:cubicBezTo>
                  <a:cubicBezTo>
                    <a:pt x="919" y="2779"/>
                    <a:pt x="919" y="2779"/>
                    <a:pt x="919" y="2779"/>
                  </a:cubicBezTo>
                  <a:cubicBezTo>
                    <a:pt x="919" y="2779"/>
                    <a:pt x="919" y="2779"/>
                    <a:pt x="919" y="2779"/>
                  </a:cubicBezTo>
                  <a:close/>
                  <a:moveTo>
                    <a:pt x="738" y="3554"/>
                  </a:moveTo>
                  <a:cubicBezTo>
                    <a:pt x="738" y="3554"/>
                    <a:pt x="738" y="3555"/>
                    <a:pt x="737" y="3557"/>
                  </a:cubicBezTo>
                  <a:cubicBezTo>
                    <a:pt x="735" y="3563"/>
                    <a:pt x="727" y="3572"/>
                    <a:pt x="720" y="3581"/>
                  </a:cubicBezTo>
                  <a:cubicBezTo>
                    <a:pt x="719" y="3580"/>
                    <a:pt x="716" y="3579"/>
                    <a:pt x="724" y="3569"/>
                  </a:cubicBezTo>
                  <a:cubicBezTo>
                    <a:pt x="729" y="3562"/>
                    <a:pt x="736" y="3554"/>
                    <a:pt x="738" y="3554"/>
                  </a:cubicBezTo>
                  <a:close/>
                  <a:moveTo>
                    <a:pt x="667" y="3665"/>
                  </a:moveTo>
                  <a:cubicBezTo>
                    <a:pt x="660" y="3665"/>
                    <a:pt x="649" y="3683"/>
                    <a:pt x="652" y="3683"/>
                  </a:cubicBezTo>
                  <a:cubicBezTo>
                    <a:pt x="653" y="3683"/>
                    <a:pt x="656" y="3681"/>
                    <a:pt x="660" y="3675"/>
                  </a:cubicBezTo>
                  <a:cubicBezTo>
                    <a:pt x="662" y="3673"/>
                    <a:pt x="666" y="3669"/>
                    <a:pt x="668" y="3666"/>
                  </a:cubicBezTo>
                  <a:cubicBezTo>
                    <a:pt x="668" y="3665"/>
                    <a:pt x="667" y="3665"/>
                    <a:pt x="667" y="3665"/>
                  </a:cubicBezTo>
                  <a:close/>
                  <a:moveTo>
                    <a:pt x="521" y="3703"/>
                  </a:moveTo>
                  <a:cubicBezTo>
                    <a:pt x="520" y="3704"/>
                    <a:pt x="519" y="3705"/>
                    <a:pt x="517" y="3707"/>
                  </a:cubicBezTo>
                  <a:lnTo>
                    <a:pt x="517" y="3707"/>
                  </a:lnTo>
                  <a:cubicBezTo>
                    <a:pt x="518" y="3706"/>
                    <a:pt x="519" y="3704"/>
                    <a:pt x="521" y="3703"/>
                  </a:cubicBezTo>
                  <a:close/>
                  <a:moveTo>
                    <a:pt x="504" y="3818"/>
                  </a:moveTo>
                  <a:lnTo>
                    <a:pt x="504" y="3818"/>
                  </a:lnTo>
                  <a:cubicBezTo>
                    <a:pt x="504" y="3818"/>
                    <a:pt x="504" y="3819"/>
                    <a:pt x="502" y="3821"/>
                  </a:cubicBezTo>
                  <a:cubicBezTo>
                    <a:pt x="499" y="3827"/>
                    <a:pt x="488" y="3834"/>
                    <a:pt x="481" y="3840"/>
                  </a:cubicBezTo>
                  <a:cubicBezTo>
                    <a:pt x="480" y="3839"/>
                    <a:pt x="477" y="3838"/>
                    <a:pt x="488" y="3830"/>
                  </a:cubicBezTo>
                  <a:cubicBezTo>
                    <a:pt x="494" y="3825"/>
                    <a:pt x="502" y="3818"/>
                    <a:pt x="504" y="3818"/>
                  </a:cubicBezTo>
                  <a:close/>
                  <a:moveTo>
                    <a:pt x="1151" y="1"/>
                  </a:moveTo>
                  <a:cubicBezTo>
                    <a:pt x="1145" y="1"/>
                    <a:pt x="1139" y="2"/>
                    <a:pt x="1134" y="4"/>
                  </a:cubicBezTo>
                  <a:cubicBezTo>
                    <a:pt x="1112" y="11"/>
                    <a:pt x="1102" y="32"/>
                    <a:pt x="1102" y="38"/>
                  </a:cubicBezTo>
                  <a:cubicBezTo>
                    <a:pt x="1102" y="38"/>
                    <a:pt x="1102" y="38"/>
                    <a:pt x="1102" y="38"/>
                  </a:cubicBezTo>
                  <a:cubicBezTo>
                    <a:pt x="1103" y="38"/>
                    <a:pt x="1106" y="34"/>
                    <a:pt x="1107" y="34"/>
                  </a:cubicBezTo>
                  <a:lnTo>
                    <a:pt x="1107" y="34"/>
                  </a:lnTo>
                  <a:cubicBezTo>
                    <a:pt x="1108" y="34"/>
                    <a:pt x="1108" y="35"/>
                    <a:pt x="1107" y="40"/>
                  </a:cubicBezTo>
                  <a:cubicBezTo>
                    <a:pt x="1102" y="53"/>
                    <a:pt x="1103" y="70"/>
                    <a:pt x="1112" y="81"/>
                  </a:cubicBezTo>
                  <a:cubicBezTo>
                    <a:pt x="1117" y="89"/>
                    <a:pt x="1125" y="95"/>
                    <a:pt x="1134" y="99"/>
                  </a:cubicBezTo>
                  <a:cubicBezTo>
                    <a:pt x="1141" y="101"/>
                    <a:pt x="1148" y="104"/>
                    <a:pt x="1156" y="107"/>
                  </a:cubicBezTo>
                  <a:cubicBezTo>
                    <a:pt x="1169" y="113"/>
                    <a:pt x="1182" y="119"/>
                    <a:pt x="1194" y="127"/>
                  </a:cubicBezTo>
                  <a:cubicBezTo>
                    <a:pt x="1207" y="135"/>
                    <a:pt x="1216" y="139"/>
                    <a:pt x="1228" y="149"/>
                  </a:cubicBezTo>
                  <a:cubicBezTo>
                    <a:pt x="1246" y="166"/>
                    <a:pt x="1245" y="164"/>
                    <a:pt x="1254" y="170"/>
                  </a:cubicBezTo>
                  <a:cubicBezTo>
                    <a:pt x="1254" y="169"/>
                    <a:pt x="1254" y="169"/>
                    <a:pt x="1254" y="169"/>
                  </a:cubicBezTo>
                  <a:lnTo>
                    <a:pt x="1254" y="169"/>
                  </a:lnTo>
                  <a:cubicBezTo>
                    <a:pt x="1253" y="169"/>
                    <a:pt x="1257" y="177"/>
                    <a:pt x="1261" y="184"/>
                  </a:cubicBezTo>
                  <a:cubicBezTo>
                    <a:pt x="1266" y="193"/>
                    <a:pt x="1272" y="203"/>
                    <a:pt x="1274" y="204"/>
                  </a:cubicBezTo>
                  <a:cubicBezTo>
                    <a:pt x="1274" y="204"/>
                    <a:pt x="1274" y="204"/>
                    <a:pt x="1275" y="204"/>
                  </a:cubicBezTo>
                  <a:cubicBezTo>
                    <a:pt x="1278" y="204"/>
                    <a:pt x="1259" y="172"/>
                    <a:pt x="1262" y="172"/>
                  </a:cubicBezTo>
                  <a:lnTo>
                    <a:pt x="1262" y="172"/>
                  </a:lnTo>
                  <a:cubicBezTo>
                    <a:pt x="1262" y="172"/>
                    <a:pt x="1262" y="172"/>
                    <a:pt x="1262" y="172"/>
                  </a:cubicBezTo>
                  <a:cubicBezTo>
                    <a:pt x="1263" y="172"/>
                    <a:pt x="1279" y="201"/>
                    <a:pt x="1280" y="203"/>
                  </a:cubicBezTo>
                  <a:cubicBezTo>
                    <a:pt x="1283" y="214"/>
                    <a:pt x="1290" y="230"/>
                    <a:pt x="1287" y="231"/>
                  </a:cubicBezTo>
                  <a:lnTo>
                    <a:pt x="1287" y="231"/>
                  </a:lnTo>
                  <a:cubicBezTo>
                    <a:pt x="1287" y="231"/>
                    <a:pt x="1287" y="231"/>
                    <a:pt x="1287" y="231"/>
                  </a:cubicBezTo>
                  <a:cubicBezTo>
                    <a:pt x="1292" y="231"/>
                    <a:pt x="1303" y="259"/>
                    <a:pt x="1312" y="273"/>
                  </a:cubicBezTo>
                  <a:cubicBezTo>
                    <a:pt x="1317" y="289"/>
                    <a:pt x="1318" y="292"/>
                    <a:pt x="1316" y="292"/>
                  </a:cubicBezTo>
                  <a:cubicBezTo>
                    <a:pt x="1316" y="292"/>
                    <a:pt x="1315" y="292"/>
                    <a:pt x="1314" y="292"/>
                  </a:cubicBezTo>
                  <a:cubicBezTo>
                    <a:pt x="1314" y="292"/>
                    <a:pt x="1314" y="292"/>
                    <a:pt x="1314" y="292"/>
                  </a:cubicBezTo>
                  <a:lnTo>
                    <a:pt x="1314" y="292"/>
                  </a:lnTo>
                  <a:cubicBezTo>
                    <a:pt x="1312" y="292"/>
                    <a:pt x="1318" y="308"/>
                    <a:pt x="1316" y="308"/>
                  </a:cubicBezTo>
                  <a:lnTo>
                    <a:pt x="1325" y="307"/>
                  </a:lnTo>
                  <a:cubicBezTo>
                    <a:pt x="1330" y="326"/>
                    <a:pt x="1325" y="334"/>
                    <a:pt x="1325" y="336"/>
                  </a:cubicBezTo>
                  <a:cubicBezTo>
                    <a:pt x="1329" y="348"/>
                    <a:pt x="1337" y="368"/>
                    <a:pt x="1336" y="384"/>
                  </a:cubicBezTo>
                  <a:cubicBezTo>
                    <a:pt x="1336" y="390"/>
                    <a:pt x="1336" y="406"/>
                    <a:pt x="1335" y="422"/>
                  </a:cubicBezTo>
                  <a:cubicBezTo>
                    <a:pt x="1335" y="438"/>
                    <a:pt x="1334" y="453"/>
                    <a:pt x="1336" y="459"/>
                  </a:cubicBezTo>
                  <a:cubicBezTo>
                    <a:pt x="1338" y="464"/>
                    <a:pt x="1333" y="494"/>
                    <a:pt x="1333" y="506"/>
                  </a:cubicBezTo>
                  <a:cubicBezTo>
                    <a:pt x="1335" y="527"/>
                    <a:pt x="1326" y="527"/>
                    <a:pt x="1323" y="539"/>
                  </a:cubicBezTo>
                  <a:cubicBezTo>
                    <a:pt x="1320" y="553"/>
                    <a:pt x="1321" y="561"/>
                    <a:pt x="1317" y="574"/>
                  </a:cubicBezTo>
                  <a:cubicBezTo>
                    <a:pt x="1314" y="583"/>
                    <a:pt x="1313" y="585"/>
                    <a:pt x="1312" y="585"/>
                  </a:cubicBezTo>
                  <a:cubicBezTo>
                    <a:pt x="1312" y="585"/>
                    <a:pt x="1311" y="584"/>
                    <a:pt x="1311" y="583"/>
                  </a:cubicBezTo>
                  <a:cubicBezTo>
                    <a:pt x="1311" y="582"/>
                    <a:pt x="1311" y="582"/>
                    <a:pt x="1311" y="582"/>
                  </a:cubicBezTo>
                  <a:cubicBezTo>
                    <a:pt x="1309" y="582"/>
                    <a:pt x="1304" y="604"/>
                    <a:pt x="1304" y="605"/>
                  </a:cubicBezTo>
                  <a:cubicBezTo>
                    <a:pt x="1302" y="615"/>
                    <a:pt x="1300" y="617"/>
                    <a:pt x="1297" y="623"/>
                  </a:cubicBezTo>
                  <a:cubicBezTo>
                    <a:pt x="1289" y="640"/>
                    <a:pt x="1308" y="627"/>
                    <a:pt x="1292" y="646"/>
                  </a:cubicBezTo>
                  <a:cubicBezTo>
                    <a:pt x="1283" y="657"/>
                    <a:pt x="1273" y="679"/>
                    <a:pt x="1268" y="693"/>
                  </a:cubicBezTo>
                  <a:cubicBezTo>
                    <a:pt x="1263" y="711"/>
                    <a:pt x="1257" y="721"/>
                    <a:pt x="1245" y="728"/>
                  </a:cubicBezTo>
                  <a:cubicBezTo>
                    <a:pt x="1239" y="733"/>
                    <a:pt x="1220" y="771"/>
                    <a:pt x="1211" y="776"/>
                  </a:cubicBezTo>
                  <a:lnTo>
                    <a:pt x="1211" y="776"/>
                  </a:lnTo>
                  <a:cubicBezTo>
                    <a:pt x="1211" y="776"/>
                    <a:pt x="1211" y="776"/>
                    <a:pt x="1211" y="776"/>
                  </a:cubicBezTo>
                  <a:lnTo>
                    <a:pt x="1211" y="776"/>
                  </a:lnTo>
                  <a:cubicBezTo>
                    <a:pt x="1215" y="776"/>
                    <a:pt x="1192" y="809"/>
                    <a:pt x="1189" y="809"/>
                  </a:cubicBezTo>
                  <a:cubicBezTo>
                    <a:pt x="1188" y="809"/>
                    <a:pt x="1188" y="808"/>
                    <a:pt x="1190" y="805"/>
                  </a:cubicBezTo>
                  <a:cubicBezTo>
                    <a:pt x="1189" y="805"/>
                    <a:pt x="1189" y="804"/>
                    <a:pt x="1188" y="804"/>
                  </a:cubicBezTo>
                  <a:cubicBezTo>
                    <a:pt x="1182" y="804"/>
                    <a:pt x="1170" y="825"/>
                    <a:pt x="1157" y="836"/>
                  </a:cubicBezTo>
                  <a:cubicBezTo>
                    <a:pt x="1156" y="837"/>
                    <a:pt x="1154" y="840"/>
                    <a:pt x="1151" y="842"/>
                  </a:cubicBezTo>
                  <a:lnTo>
                    <a:pt x="1148" y="844"/>
                  </a:lnTo>
                  <a:lnTo>
                    <a:pt x="1145" y="847"/>
                  </a:lnTo>
                  <a:cubicBezTo>
                    <a:pt x="1144" y="847"/>
                    <a:pt x="1144" y="845"/>
                    <a:pt x="1143" y="844"/>
                  </a:cubicBezTo>
                  <a:cubicBezTo>
                    <a:pt x="1142" y="842"/>
                    <a:pt x="1144" y="843"/>
                    <a:pt x="1142" y="840"/>
                  </a:cubicBezTo>
                  <a:cubicBezTo>
                    <a:pt x="1134" y="829"/>
                    <a:pt x="1105" y="802"/>
                    <a:pt x="1102" y="802"/>
                  </a:cubicBezTo>
                  <a:cubicBezTo>
                    <a:pt x="1102" y="802"/>
                    <a:pt x="1101" y="802"/>
                    <a:pt x="1101" y="803"/>
                  </a:cubicBezTo>
                  <a:lnTo>
                    <a:pt x="1101" y="803"/>
                  </a:lnTo>
                  <a:cubicBezTo>
                    <a:pt x="1103" y="801"/>
                    <a:pt x="1107" y="802"/>
                    <a:pt x="1094" y="789"/>
                  </a:cubicBezTo>
                  <a:cubicBezTo>
                    <a:pt x="1085" y="781"/>
                    <a:pt x="1068" y="773"/>
                    <a:pt x="1066" y="768"/>
                  </a:cubicBezTo>
                  <a:cubicBezTo>
                    <a:pt x="1066" y="768"/>
                    <a:pt x="1066" y="768"/>
                    <a:pt x="1065" y="768"/>
                  </a:cubicBezTo>
                  <a:cubicBezTo>
                    <a:pt x="1064" y="768"/>
                    <a:pt x="1055" y="762"/>
                    <a:pt x="1054" y="762"/>
                  </a:cubicBezTo>
                  <a:cubicBezTo>
                    <a:pt x="1054" y="762"/>
                    <a:pt x="1054" y="762"/>
                    <a:pt x="1054" y="762"/>
                  </a:cubicBezTo>
                  <a:cubicBezTo>
                    <a:pt x="1052" y="762"/>
                    <a:pt x="1045" y="756"/>
                    <a:pt x="1043" y="754"/>
                  </a:cubicBezTo>
                  <a:cubicBezTo>
                    <a:pt x="1030" y="743"/>
                    <a:pt x="1011" y="730"/>
                    <a:pt x="1003" y="730"/>
                  </a:cubicBezTo>
                  <a:cubicBezTo>
                    <a:pt x="1002" y="730"/>
                    <a:pt x="1001" y="731"/>
                    <a:pt x="1000" y="732"/>
                  </a:cubicBezTo>
                  <a:cubicBezTo>
                    <a:pt x="1000" y="731"/>
                    <a:pt x="1004" y="726"/>
                    <a:pt x="989" y="721"/>
                  </a:cubicBezTo>
                  <a:cubicBezTo>
                    <a:pt x="977" y="718"/>
                    <a:pt x="979" y="719"/>
                    <a:pt x="966" y="713"/>
                  </a:cubicBezTo>
                  <a:lnTo>
                    <a:pt x="966" y="713"/>
                  </a:lnTo>
                  <a:cubicBezTo>
                    <a:pt x="967" y="714"/>
                    <a:pt x="968" y="714"/>
                    <a:pt x="968" y="714"/>
                  </a:cubicBezTo>
                  <a:cubicBezTo>
                    <a:pt x="971" y="714"/>
                    <a:pt x="968" y="710"/>
                    <a:pt x="958" y="706"/>
                  </a:cubicBezTo>
                  <a:cubicBezTo>
                    <a:pt x="947" y="701"/>
                    <a:pt x="935" y="696"/>
                    <a:pt x="923" y="694"/>
                  </a:cubicBezTo>
                  <a:cubicBezTo>
                    <a:pt x="910" y="691"/>
                    <a:pt x="904" y="690"/>
                    <a:pt x="901" y="690"/>
                  </a:cubicBezTo>
                  <a:cubicBezTo>
                    <a:pt x="897" y="690"/>
                    <a:pt x="897" y="691"/>
                    <a:pt x="895" y="693"/>
                  </a:cubicBezTo>
                  <a:cubicBezTo>
                    <a:pt x="874" y="687"/>
                    <a:pt x="879" y="688"/>
                    <a:pt x="872" y="684"/>
                  </a:cubicBezTo>
                  <a:cubicBezTo>
                    <a:pt x="872" y="684"/>
                    <a:pt x="859" y="685"/>
                    <a:pt x="859" y="686"/>
                  </a:cubicBezTo>
                  <a:lnTo>
                    <a:pt x="859" y="686"/>
                  </a:lnTo>
                  <a:cubicBezTo>
                    <a:pt x="859" y="683"/>
                    <a:pt x="854" y="679"/>
                    <a:pt x="848" y="675"/>
                  </a:cubicBezTo>
                  <a:cubicBezTo>
                    <a:pt x="836" y="675"/>
                    <a:pt x="825" y="676"/>
                    <a:pt x="816" y="678"/>
                  </a:cubicBezTo>
                  <a:cubicBezTo>
                    <a:pt x="799" y="680"/>
                    <a:pt x="775" y="679"/>
                    <a:pt x="753" y="680"/>
                  </a:cubicBezTo>
                  <a:cubicBezTo>
                    <a:pt x="742" y="680"/>
                    <a:pt x="700" y="686"/>
                    <a:pt x="698" y="691"/>
                  </a:cubicBezTo>
                  <a:cubicBezTo>
                    <a:pt x="697" y="694"/>
                    <a:pt x="699" y="697"/>
                    <a:pt x="700" y="700"/>
                  </a:cubicBezTo>
                  <a:cubicBezTo>
                    <a:pt x="695" y="701"/>
                    <a:pt x="692" y="701"/>
                    <a:pt x="690" y="701"/>
                  </a:cubicBezTo>
                  <a:cubicBezTo>
                    <a:pt x="684" y="701"/>
                    <a:pt x="686" y="697"/>
                    <a:pt x="686" y="696"/>
                  </a:cubicBezTo>
                  <a:lnTo>
                    <a:pt x="686" y="696"/>
                  </a:lnTo>
                  <a:cubicBezTo>
                    <a:pt x="687" y="698"/>
                    <a:pt x="668" y="701"/>
                    <a:pt x="663" y="701"/>
                  </a:cubicBezTo>
                  <a:cubicBezTo>
                    <a:pt x="662" y="701"/>
                    <a:pt x="661" y="701"/>
                    <a:pt x="661" y="700"/>
                  </a:cubicBezTo>
                  <a:cubicBezTo>
                    <a:pt x="661" y="699"/>
                    <a:pt x="661" y="698"/>
                    <a:pt x="659" y="698"/>
                  </a:cubicBezTo>
                  <a:cubicBezTo>
                    <a:pt x="657" y="698"/>
                    <a:pt x="654" y="699"/>
                    <a:pt x="648" y="700"/>
                  </a:cubicBezTo>
                  <a:lnTo>
                    <a:pt x="651" y="709"/>
                  </a:lnTo>
                  <a:lnTo>
                    <a:pt x="651" y="709"/>
                  </a:lnTo>
                  <a:cubicBezTo>
                    <a:pt x="651" y="709"/>
                    <a:pt x="650" y="709"/>
                    <a:pt x="650" y="709"/>
                  </a:cubicBezTo>
                  <a:cubicBezTo>
                    <a:pt x="647" y="709"/>
                    <a:pt x="632" y="714"/>
                    <a:pt x="617" y="722"/>
                  </a:cubicBezTo>
                  <a:cubicBezTo>
                    <a:pt x="602" y="730"/>
                    <a:pt x="586" y="741"/>
                    <a:pt x="578" y="748"/>
                  </a:cubicBezTo>
                  <a:lnTo>
                    <a:pt x="578" y="748"/>
                  </a:lnTo>
                  <a:cubicBezTo>
                    <a:pt x="581" y="746"/>
                    <a:pt x="583" y="745"/>
                    <a:pt x="584" y="745"/>
                  </a:cubicBezTo>
                  <a:cubicBezTo>
                    <a:pt x="585" y="745"/>
                    <a:pt x="586" y="746"/>
                    <a:pt x="586" y="747"/>
                  </a:cubicBezTo>
                  <a:cubicBezTo>
                    <a:pt x="567" y="762"/>
                    <a:pt x="552" y="765"/>
                    <a:pt x="539" y="789"/>
                  </a:cubicBezTo>
                  <a:cubicBezTo>
                    <a:pt x="538" y="790"/>
                    <a:pt x="529" y="812"/>
                    <a:pt x="525" y="814"/>
                  </a:cubicBezTo>
                  <a:cubicBezTo>
                    <a:pt x="525" y="814"/>
                    <a:pt x="525" y="814"/>
                    <a:pt x="525" y="814"/>
                  </a:cubicBezTo>
                  <a:cubicBezTo>
                    <a:pt x="523" y="814"/>
                    <a:pt x="527" y="805"/>
                    <a:pt x="525" y="805"/>
                  </a:cubicBezTo>
                  <a:lnTo>
                    <a:pt x="525" y="805"/>
                  </a:lnTo>
                  <a:cubicBezTo>
                    <a:pt x="525" y="805"/>
                    <a:pt x="524" y="806"/>
                    <a:pt x="521" y="811"/>
                  </a:cubicBezTo>
                  <a:cubicBezTo>
                    <a:pt x="511" y="830"/>
                    <a:pt x="510" y="837"/>
                    <a:pt x="502" y="861"/>
                  </a:cubicBezTo>
                  <a:cubicBezTo>
                    <a:pt x="498" y="880"/>
                    <a:pt x="495" y="896"/>
                    <a:pt x="497" y="918"/>
                  </a:cubicBezTo>
                  <a:cubicBezTo>
                    <a:pt x="500" y="932"/>
                    <a:pt x="505" y="943"/>
                    <a:pt x="506" y="943"/>
                  </a:cubicBezTo>
                  <a:cubicBezTo>
                    <a:pt x="507" y="943"/>
                    <a:pt x="507" y="940"/>
                    <a:pt x="506" y="934"/>
                  </a:cubicBezTo>
                  <a:lnTo>
                    <a:pt x="506" y="934"/>
                  </a:lnTo>
                  <a:cubicBezTo>
                    <a:pt x="507" y="938"/>
                    <a:pt x="508" y="943"/>
                    <a:pt x="509" y="947"/>
                  </a:cubicBezTo>
                  <a:cubicBezTo>
                    <a:pt x="512" y="954"/>
                    <a:pt x="514" y="961"/>
                    <a:pt x="517" y="966"/>
                  </a:cubicBezTo>
                  <a:cubicBezTo>
                    <a:pt x="523" y="977"/>
                    <a:pt x="524" y="983"/>
                    <a:pt x="529" y="992"/>
                  </a:cubicBezTo>
                  <a:cubicBezTo>
                    <a:pt x="533" y="998"/>
                    <a:pt x="539" y="1003"/>
                    <a:pt x="543" y="1008"/>
                  </a:cubicBezTo>
                  <a:cubicBezTo>
                    <a:pt x="549" y="1012"/>
                    <a:pt x="551" y="1013"/>
                    <a:pt x="552" y="1013"/>
                  </a:cubicBezTo>
                  <a:cubicBezTo>
                    <a:pt x="553" y="1013"/>
                    <a:pt x="553" y="1012"/>
                    <a:pt x="554" y="1011"/>
                  </a:cubicBezTo>
                  <a:cubicBezTo>
                    <a:pt x="548" y="1007"/>
                    <a:pt x="544" y="1002"/>
                    <a:pt x="546" y="1002"/>
                  </a:cubicBezTo>
                  <a:lnTo>
                    <a:pt x="546" y="1002"/>
                  </a:lnTo>
                  <a:cubicBezTo>
                    <a:pt x="547" y="1002"/>
                    <a:pt x="548" y="1003"/>
                    <a:pt x="550" y="1004"/>
                  </a:cubicBezTo>
                  <a:cubicBezTo>
                    <a:pt x="555" y="1009"/>
                    <a:pt x="564" y="1016"/>
                    <a:pt x="572" y="1022"/>
                  </a:cubicBezTo>
                  <a:cubicBezTo>
                    <a:pt x="578" y="1026"/>
                    <a:pt x="577" y="1027"/>
                    <a:pt x="576" y="1027"/>
                  </a:cubicBezTo>
                  <a:cubicBezTo>
                    <a:pt x="574" y="1027"/>
                    <a:pt x="571" y="1026"/>
                    <a:pt x="570" y="1026"/>
                  </a:cubicBezTo>
                  <a:cubicBezTo>
                    <a:pt x="568" y="1026"/>
                    <a:pt x="568" y="1027"/>
                    <a:pt x="576" y="1032"/>
                  </a:cubicBezTo>
                  <a:cubicBezTo>
                    <a:pt x="580" y="1036"/>
                    <a:pt x="595" y="1044"/>
                    <a:pt x="607" y="1048"/>
                  </a:cubicBezTo>
                  <a:cubicBezTo>
                    <a:pt x="616" y="1051"/>
                    <a:pt x="623" y="1054"/>
                    <a:pt x="625" y="1054"/>
                  </a:cubicBezTo>
                  <a:cubicBezTo>
                    <a:pt x="626" y="1054"/>
                    <a:pt x="625" y="1053"/>
                    <a:pt x="623" y="1051"/>
                  </a:cubicBezTo>
                  <a:cubicBezTo>
                    <a:pt x="616" y="1047"/>
                    <a:pt x="611" y="1044"/>
                    <a:pt x="614" y="1044"/>
                  </a:cubicBezTo>
                  <a:cubicBezTo>
                    <a:pt x="615" y="1044"/>
                    <a:pt x="618" y="1044"/>
                    <a:pt x="621" y="1045"/>
                  </a:cubicBezTo>
                  <a:cubicBezTo>
                    <a:pt x="630" y="1047"/>
                    <a:pt x="643" y="1051"/>
                    <a:pt x="652" y="1055"/>
                  </a:cubicBezTo>
                  <a:cubicBezTo>
                    <a:pt x="666" y="1062"/>
                    <a:pt x="642" y="1064"/>
                    <a:pt x="647" y="1065"/>
                  </a:cubicBezTo>
                  <a:cubicBezTo>
                    <a:pt x="657" y="1069"/>
                    <a:pt x="673" y="1072"/>
                    <a:pt x="682" y="1072"/>
                  </a:cubicBezTo>
                  <a:cubicBezTo>
                    <a:pt x="684" y="1072"/>
                    <a:pt x="685" y="1072"/>
                    <a:pt x="686" y="1072"/>
                  </a:cubicBezTo>
                  <a:cubicBezTo>
                    <a:pt x="693" y="1072"/>
                    <a:pt x="687" y="1070"/>
                    <a:pt x="696" y="1070"/>
                  </a:cubicBezTo>
                  <a:cubicBezTo>
                    <a:pt x="716" y="1071"/>
                    <a:pt x="710" y="1078"/>
                    <a:pt x="729" y="1078"/>
                  </a:cubicBezTo>
                  <a:cubicBezTo>
                    <a:pt x="746" y="1078"/>
                    <a:pt x="752" y="1075"/>
                    <a:pt x="753" y="1072"/>
                  </a:cubicBezTo>
                  <a:lnTo>
                    <a:pt x="753" y="1072"/>
                  </a:lnTo>
                  <a:cubicBezTo>
                    <a:pt x="753" y="1074"/>
                    <a:pt x="749" y="1077"/>
                    <a:pt x="757" y="1079"/>
                  </a:cubicBezTo>
                  <a:cubicBezTo>
                    <a:pt x="763" y="1081"/>
                    <a:pt x="780" y="1084"/>
                    <a:pt x="795" y="1084"/>
                  </a:cubicBezTo>
                  <a:cubicBezTo>
                    <a:pt x="798" y="1084"/>
                    <a:pt x="801" y="1084"/>
                    <a:pt x="805" y="1084"/>
                  </a:cubicBezTo>
                  <a:cubicBezTo>
                    <a:pt x="810" y="1083"/>
                    <a:pt x="793" y="1081"/>
                    <a:pt x="805" y="1079"/>
                  </a:cubicBezTo>
                  <a:cubicBezTo>
                    <a:pt x="815" y="1078"/>
                    <a:pt x="829" y="1077"/>
                    <a:pt x="839" y="1077"/>
                  </a:cubicBezTo>
                  <a:cubicBezTo>
                    <a:pt x="845" y="1076"/>
                    <a:pt x="850" y="1076"/>
                    <a:pt x="856" y="1076"/>
                  </a:cubicBezTo>
                  <a:cubicBezTo>
                    <a:pt x="861" y="1076"/>
                    <a:pt x="866" y="1076"/>
                    <a:pt x="871" y="1076"/>
                  </a:cubicBezTo>
                  <a:cubicBezTo>
                    <a:pt x="887" y="1073"/>
                    <a:pt x="887" y="1069"/>
                    <a:pt x="903" y="1067"/>
                  </a:cubicBezTo>
                  <a:cubicBezTo>
                    <a:pt x="904" y="1067"/>
                    <a:pt x="905" y="1067"/>
                    <a:pt x="906" y="1067"/>
                  </a:cubicBezTo>
                  <a:cubicBezTo>
                    <a:pt x="910" y="1067"/>
                    <a:pt x="912" y="1068"/>
                    <a:pt x="917" y="1068"/>
                  </a:cubicBezTo>
                  <a:cubicBezTo>
                    <a:pt x="919" y="1068"/>
                    <a:pt x="922" y="1068"/>
                    <a:pt x="927" y="1066"/>
                  </a:cubicBezTo>
                  <a:cubicBezTo>
                    <a:pt x="939" y="1061"/>
                    <a:pt x="936" y="1057"/>
                    <a:pt x="959" y="1051"/>
                  </a:cubicBezTo>
                  <a:lnTo>
                    <a:pt x="960" y="1053"/>
                  </a:lnTo>
                  <a:cubicBezTo>
                    <a:pt x="963" y="1054"/>
                    <a:pt x="962" y="1055"/>
                    <a:pt x="956" y="1057"/>
                  </a:cubicBezTo>
                  <a:cubicBezTo>
                    <a:pt x="955" y="1057"/>
                    <a:pt x="956" y="1057"/>
                    <a:pt x="956" y="1057"/>
                  </a:cubicBezTo>
                  <a:cubicBezTo>
                    <a:pt x="958" y="1057"/>
                    <a:pt x="993" y="1044"/>
                    <a:pt x="997" y="1042"/>
                  </a:cubicBezTo>
                  <a:cubicBezTo>
                    <a:pt x="1009" y="1037"/>
                    <a:pt x="1015" y="1037"/>
                    <a:pt x="1026" y="1032"/>
                  </a:cubicBezTo>
                  <a:cubicBezTo>
                    <a:pt x="1039" y="1027"/>
                    <a:pt x="1039" y="1025"/>
                    <a:pt x="1053" y="1019"/>
                  </a:cubicBezTo>
                  <a:cubicBezTo>
                    <a:pt x="1067" y="1012"/>
                    <a:pt x="1071" y="1010"/>
                    <a:pt x="1084" y="1006"/>
                  </a:cubicBezTo>
                  <a:cubicBezTo>
                    <a:pt x="1101" y="998"/>
                    <a:pt x="1110" y="989"/>
                    <a:pt x="1116" y="984"/>
                  </a:cubicBezTo>
                  <a:cubicBezTo>
                    <a:pt x="1117" y="984"/>
                    <a:pt x="1117" y="983"/>
                    <a:pt x="1118" y="983"/>
                  </a:cubicBezTo>
                  <a:cubicBezTo>
                    <a:pt x="1119" y="983"/>
                    <a:pt x="1119" y="987"/>
                    <a:pt x="1120" y="988"/>
                  </a:cubicBezTo>
                  <a:cubicBezTo>
                    <a:pt x="1120" y="990"/>
                    <a:pt x="1120" y="992"/>
                    <a:pt x="1120" y="993"/>
                  </a:cubicBezTo>
                  <a:cubicBezTo>
                    <a:pt x="1120" y="996"/>
                    <a:pt x="1122" y="1003"/>
                    <a:pt x="1125" y="1011"/>
                  </a:cubicBezTo>
                  <a:cubicBezTo>
                    <a:pt x="1129" y="1024"/>
                    <a:pt x="1135" y="1030"/>
                    <a:pt x="1139" y="1042"/>
                  </a:cubicBezTo>
                  <a:cubicBezTo>
                    <a:pt x="1143" y="1055"/>
                    <a:pt x="1140" y="1057"/>
                    <a:pt x="1137" y="1057"/>
                  </a:cubicBezTo>
                  <a:cubicBezTo>
                    <a:pt x="1137" y="1057"/>
                    <a:pt x="1136" y="1057"/>
                    <a:pt x="1135" y="1057"/>
                  </a:cubicBezTo>
                  <a:lnTo>
                    <a:pt x="1135" y="1057"/>
                  </a:lnTo>
                  <a:cubicBezTo>
                    <a:pt x="1140" y="1066"/>
                    <a:pt x="1142" y="1077"/>
                    <a:pt x="1146" y="1084"/>
                  </a:cubicBezTo>
                  <a:cubicBezTo>
                    <a:pt x="1155" y="1101"/>
                    <a:pt x="1149" y="1103"/>
                    <a:pt x="1146" y="1103"/>
                  </a:cubicBezTo>
                  <a:cubicBezTo>
                    <a:pt x="1149" y="1103"/>
                    <a:pt x="1150" y="1114"/>
                    <a:pt x="1151" y="1126"/>
                  </a:cubicBezTo>
                  <a:cubicBezTo>
                    <a:pt x="1152" y="1138"/>
                    <a:pt x="1152" y="1150"/>
                    <a:pt x="1154" y="1150"/>
                  </a:cubicBezTo>
                  <a:cubicBezTo>
                    <a:pt x="1153" y="1161"/>
                    <a:pt x="1149" y="1170"/>
                    <a:pt x="1149" y="1186"/>
                  </a:cubicBezTo>
                  <a:cubicBezTo>
                    <a:pt x="1151" y="1186"/>
                    <a:pt x="1150" y="1194"/>
                    <a:pt x="1149" y="1207"/>
                  </a:cubicBezTo>
                  <a:cubicBezTo>
                    <a:pt x="1147" y="1224"/>
                    <a:pt x="1148" y="1235"/>
                    <a:pt x="1145" y="1250"/>
                  </a:cubicBezTo>
                  <a:cubicBezTo>
                    <a:pt x="1144" y="1254"/>
                    <a:pt x="1128" y="1282"/>
                    <a:pt x="1128" y="1292"/>
                  </a:cubicBezTo>
                  <a:cubicBezTo>
                    <a:pt x="1128" y="1293"/>
                    <a:pt x="1129" y="1293"/>
                    <a:pt x="1129" y="1293"/>
                  </a:cubicBezTo>
                  <a:cubicBezTo>
                    <a:pt x="1130" y="1293"/>
                    <a:pt x="1134" y="1289"/>
                    <a:pt x="1136" y="1289"/>
                  </a:cubicBezTo>
                  <a:lnTo>
                    <a:pt x="1136" y="1289"/>
                  </a:lnTo>
                  <a:cubicBezTo>
                    <a:pt x="1137" y="1289"/>
                    <a:pt x="1137" y="1291"/>
                    <a:pt x="1134" y="1299"/>
                  </a:cubicBezTo>
                  <a:cubicBezTo>
                    <a:pt x="1128" y="1312"/>
                    <a:pt x="1126" y="1312"/>
                    <a:pt x="1123" y="1326"/>
                  </a:cubicBezTo>
                  <a:cubicBezTo>
                    <a:pt x="1123" y="1326"/>
                    <a:pt x="1122" y="1337"/>
                    <a:pt x="1121" y="1338"/>
                  </a:cubicBezTo>
                  <a:cubicBezTo>
                    <a:pt x="1121" y="1339"/>
                    <a:pt x="1120" y="1339"/>
                    <a:pt x="1120" y="1339"/>
                  </a:cubicBezTo>
                  <a:cubicBezTo>
                    <a:pt x="1118" y="1339"/>
                    <a:pt x="1120" y="1327"/>
                    <a:pt x="1118" y="1327"/>
                  </a:cubicBezTo>
                  <a:cubicBezTo>
                    <a:pt x="1118" y="1327"/>
                    <a:pt x="1118" y="1328"/>
                    <a:pt x="1117" y="1328"/>
                  </a:cubicBezTo>
                  <a:cubicBezTo>
                    <a:pt x="1115" y="1330"/>
                    <a:pt x="1114" y="1340"/>
                    <a:pt x="1114" y="1341"/>
                  </a:cubicBezTo>
                  <a:cubicBezTo>
                    <a:pt x="1112" y="1350"/>
                    <a:pt x="1109" y="1353"/>
                    <a:pt x="1105" y="1363"/>
                  </a:cubicBezTo>
                  <a:cubicBezTo>
                    <a:pt x="1107" y="1358"/>
                    <a:pt x="1107" y="1357"/>
                    <a:pt x="1106" y="1357"/>
                  </a:cubicBezTo>
                  <a:lnTo>
                    <a:pt x="1106" y="1357"/>
                  </a:lnTo>
                  <a:cubicBezTo>
                    <a:pt x="1106" y="1357"/>
                    <a:pt x="1105" y="1357"/>
                    <a:pt x="1105" y="1357"/>
                  </a:cubicBezTo>
                  <a:cubicBezTo>
                    <a:pt x="1105" y="1357"/>
                    <a:pt x="1104" y="1357"/>
                    <a:pt x="1104" y="1357"/>
                  </a:cubicBezTo>
                  <a:lnTo>
                    <a:pt x="1104" y="1357"/>
                  </a:lnTo>
                  <a:cubicBezTo>
                    <a:pt x="1106" y="1358"/>
                    <a:pt x="1098" y="1372"/>
                    <a:pt x="1094" y="1379"/>
                  </a:cubicBezTo>
                  <a:cubicBezTo>
                    <a:pt x="1095" y="1379"/>
                    <a:pt x="1096" y="1379"/>
                    <a:pt x="1094" y="1382"/>
                  </a:cubicBezTo>
                  <a:cubicBezTo>
                    <a:pt x="1089" y="1393"/>
                    <a:pt x="1080" y="1410"/>
                    <a:pt x="1077" y="1410"/>
                  </a:cubicBezTo>
                  <a:cubicBezTo>
                    <a:pt x="1077" y="1410"/>
                    <a:pt x="1077" y="1410"/>
                    <a:pt x="1077" y="1410"/>
                  </a:cubicBezTo>
                  <a:cubicBezTo>
                    <a:pt x="1077" y="1410"/>
                    <a:pt x="1077" y="1410"/>
                    <a:pt x="1077" y="1410"/>
                  </a:cubicBezTo>
                  <a:cubicBezTo>
                    <a:pt x="1073" y="1410"/>
                    <a:pt x="1054" y="1437"/>
                    <a:pt x="1056" y="1439"/>
                  </a:cubicBezTo>
                  <a:cubicBezTo>
                    <a:pt x="1051" y="1448"/>
                    <a:pt x="1033" y="1466"/>
                    <a:pt x="1035" y="1469"/>
                  </a:cubicBezTo>
                  <a:cubicBezTo>
                    <a:pt x="1026" y="1477"/>
                    <a:pt x="1010" y="1491"/>
                    <a:pt x="994" y="1505"/>
                  </a:cubicBezTo>
                  <a:cubicBezTo>
                    <a:pt x="986" y="1512"/>
                    <a:pt x="977" y="1518"/>
                    <a:pt x="971" y="1524"/>
                  </a:cubicBezTo>
                  <a:cubicBezTo>
                    <a:pt x="966" y="1529"/>
                    <a:pt x="959" y="1535"/>
                    <a:pt x="959" y="1537"/>
                  </a:cubicBezTo>
                  <a:lnTo>
                    <a:pt x="959" y="1537"/>
                  </a:lnTo>
                  <a:cubicBezTo>
                    <a:pt x="957" y="1534"/>
                    <a:pt x="957" y="1533"/>
                    <a:pt x="957" y="1533"/>
                  </a:cubicBezTo>
                  <a:cubicBezTo>
                    <a:pt x="956" y="1533"/>
                    <a:pt x="956" y="1534"/>
                    <a:pt x="955" y="1534"/>
                  </a:cubicBezTo>
                  <a:cubicBezTo>
                    <a:pt x="952" y="1533"/>
                    <a:pt x="943" y="1529"/>
                    <a:pt x="939" y="1527"/>
                  </a:cubicBezTo>
                  <a:cubicBezTo>
                    <a:pt x="934" y="1524"/>
                    <a:pt x="929" y="1522"/>
                    <a:pt x="926" y="1519"/>
                  </a:cubicBezTo>
                  <a:cubicBezTo>
                    <a:pt x="918" y="1512"/>
                    <a:pt x="916" y="1504"/>
                    <a:pt x="895" y="1495"/>
                  </a:cubicBezTo>
                  <a:cubicBezTo>
                    <a:pt x="891" y="1493"/>
                    <a:pt x="869" y="1488"/>
                    <a:pt x="865" y="1488"/>
                  </a:cubicBezTo>
                  <a:cubicBezTo>
                    <a:pt x="864" y="1488"/>
                    <a:pt x="864" y="1488"/>
                    <a:pt x="864" y="1488"/>
                  </a:cubicBezTo>
                  <a:cubicBezTo>
                    <a:pt x="856" y="1481"/>
                    <a:pt x="872" y="1484"/>
                    <a:pt x="841" y="1471"/>
                  </a:cubicBezTo>
                  <a:cubicBezTo>
                    <a:pt x="836" y="1470"/>
                    <a:pt x="834" y="1469"/>
                    <a:pt x="833" y="1469"/>
                  </a:cubicBezTo>
                  <a:cubicBezTo>
                    <a:pt x="831" y="1469"/>
                    <a:pt x="831" y="1470"/>
                    <a:pt x="829" y="1470"/>
                  </a:cubicBezTo>
                  <a:cubicBezTo>
                    <a:pt x="828" y="1470"/>
                    <a:pt x="825" y="1470"/>
                    <a:pt x="819" y="1467"/>
                  </a:cubicBezTo>
                  <a:cubicBezTo>
                    <a:pt x="819" y="1465"/>
                    <a:pt x="826" y="1463"/>
                    <a:pt x="817" y="1457"/>
                  </a:cubicBezTo>
                  <a:cubicBezTo>
                    <a:pt x="810" y="1454"/>
                    <a:pt x="793" y="1449"/>
                    <a:pt x="787" y="1449"/>
                  </a:cubicBezTo>
                  <a:cubicBezTo>
                    <a:pt x="786" y="1449"/>
                    <a:pt x="785" y="1449"/>
                    <a:pt x="785" y="1450"/>
                  </a:cubicBezTo>
                  <a:cubicBezTo>
                    <a:pt x="785" y="1450"/>
                    <a:pt x="785" y="1450"/>
                    <a:pt x="785" y="1450"/>
                  </a:cubicBezTo>
                  <a:cubicBezTo>
                    <a:pt x="782" y="1450"/>
                    <a:pt x="746" y="1442"/>
                    <a:pt x="739" y="1441"/>
                  </a:cubicBezTo>
                  <a:cubicBezTo>
                    <a:pt x="728" y="1438"/>
                    <a:pt x="694" y="1435"/>
                    <a:pt x="688" y="1432"/>
                  </a:cubicBezTo>
                  <a:cubicBezTo>
                    <a:pt x="683" y="1430"/>
                    <a:pt x="674" y="1427"/>
                    <a:pt x="661" y="1427"/>
                  </a:cubicBezTo>
                  <a:cubicBezTo>
                    <a:pt x="655" y="1427"/>
                    <a:pt x="649" y="1428"/>
                    <a:pt x="642" y="1429"/>
                  </a:cubicBezTo>
                  <a:cubicBezTo>
                    <a:pt x="631" y="1429"/>
                    <a:pt x="630" y="1432"/>
                    <a:pt x="615" y="1434"/>
                  </a:cubicBezTo>
                  <a:cubicBezTo>
                    <a:pt x="602" y="1436"/>
                    <a:pt x="587" y="1437"/>
                    <a:pt x="575" y="1438"/>
                  </a:cubicBezTo>
                  <a:cubicBezTo>
                    <a:pt x="575" y="1438"/>
                    <a:pt x="575" y="1438"/>
                    <a:pt x="574" y="1438"/>
                  </a:cubicBezTo>
                  <a:cubicBezTo>
                    <a:pt x="569" y="1438"/>
                    <a:pt x="518" y="1450"/>
                    <a:pt x="523" y="1451"/>
                  </a:cubicBezTo>
                  <a:cubicBezTo>
                    <a:pt x="529" y="1452"/>
                    <a:pt x="521" y="1456"/>
                    <a:pt x="509" y="1459"/>
                  </a:cubicBezTo>
                  <a:cubicBezTo>
                    <a:pt x="496" y="1464"/>
                    <a:pt x="481" y="1470"/>
                    <a:pt x="473" y="1474"/>
                  </a:cubicBezTo>
                  <a:cubicBezTo>
                    <a:pt x="460" y="1480"/>
                    <a:pt x="447" y="1488"/>
                    <a:pt x="437" y="1496"/>
                  </a:cubicBezTo>
                  <a:cubicBezTo>
                    <a:pt x="429" y="1502"/>
                    <a:pt x="428" y="1503"/>
                    <a:pt x="429" y="1503"/>
                  </a:cubicBezTo>
                  <a:cubicBezTo>
                    <a:pt x="430" y="1503"/>
                    <a:pt x="430" y="1503"/>
                    <a:pt x="431" y="1503"/>
                  </a:cubicBezTo>
                  <a:cubicBezTo>
                    <a:pt x="431" y="1503"/>
                    <a:pt x="431" y="1503"/>
                    <a:pt x="431" y="1503"/>
                  </a:cubicBezTo>
                  <a:lnTo>
                    <a:pt x="431" y="1503"/>
                  </a:lnTo>
                  <a:cubicBezTo>
                    <a:pt x="432" y="1503"/>
                    <a:pt x="413" y="1518"/>
                    <a:pt x="412" y="1519"/>
                  </a:cubicBezTo>
                  <a:cubicBezTo>
                    <a:pt x="406" y="1526"/>
                    <a:pt x="399" y="1532"/>
                    <a:pt x="394" y="1540"/>
                  </a:cubicBezTo>
                  <a:cubicBezTo>
                    <a:pt x="387" y="1548"/>
                    <a:pt x="375" y="1577"/>
                    <a:pt x="373" y="1577"/>
                  </a:cubicBezTo>
                  <a:cubicBezTo>
                    <a:pt x="373" y="1577"/>
                    <a:pt x="373" y="1577"/>
                    <a:pt x="373" y="1577"/>
                  </a:cubicBezTo>
                  <a:cubicBezTo>
                    <a:pt x="369" y="1577"/>
                    <a:pt x="359" y="1602"/>
                    <a:pt x="359" y="1619"/>
                  </a:cubicBezTo>
                  <a:cubicBezTo>
                    <a:pt x="360" y="1637"/>
                    <a:pt x="363" y="1619"/>
                    <a:pt x="364" y="1642"/>
                  </a:cubicBezTo>
                  <a:cubicBezTo>
                    <a:pt x="364" y="1641"/>
                    <a:pt x="363" y="1641"/>
                    <a:pt x="362" y="1641"/>
                  </a:cubicBezTo>
                  <a:cubicBezTo>
                    <a:pt x="361" y="1641"/>
                    <a:pt x="360" y="1643"/>
                    <a:pt x="362" y="1655"/>
                  </a:cubicBezTo>
                  <a:cubicBezTo>
                    <a:pt x="363" y="1661"/>
                    <a:pt x="364" y="1663"/>
                    <a:pt x="365" y="1663"/>
                  </a:cubicBezTo>
                  <a:cubicBezTo>
                    <a:pt x="366" y="1663"/>
                    <a:pt x="366" y="1658"/>
                    <a:pt x="366" y="1652"/>
                  </a:cubicBezTo>
                  <a:cubicBezTo>
                    <a:pt x="366" y="1642"/>
                    <a:pt x="368" y="1626"/>
                    <a:pt x="370" y="1619"/>
                  </a:cubicBezTo>
                  <a:cubicBezTo>
                    <a:pt x="371" y="1604"/>
                    <a:pt x="377" y="1581"/>
                    <a:pt x="381" y="1581"/>
                  </a:cubicBezTo>
                  <a:cubicBezTo>
                    <a:pt x="381" y="1581"/>
                    <a:pt x="381" y="1581"/>
                    <a:pt x="381" y="1581"/>
                  </a:cubicBezTo>
                  <a:cubicBezTo>
                    <a:pt x="384" y="1572"/>
                    <a:pt x="397" y="1551"/>
                    <a:pt x="401" y="1551"/>
                  </a:cubicBezTo>
                  <a:cubicBezTo>
                    <a:pt x="401" y="1551"/>
                    <a:pt x="401" y="1551"/>
                    <a:pt x="401" y="1551"/>
                  </a:cubicBezTo>
                  <a:cubicBezTo>
                    <a:pt x="401" y="1551"/>
                    <a:pt x="401" y="1551"/>
                    <a:pt x="401" y="1551"/>
                  </a:cubicBezTo>
                  <a:cubicBezTo>
                    <a:pt x="400" y="1551"/>
                    <a:pt x="397" y="1552"/>
                    <a:pt x="395" y="1552"/>
                  </a:cubicBezTo>
                  <a:cubicBezTo>
                    <a:pt x="393" y="1552"/>
                    <a:pt x="393" y="1550"/>
                    <a:pt x="397" y="1544"/>
                  </a:cubicBezTo>
                  <a:cubicBezTo>
                    <a:pt x="405" y="1532"/>
                    <a:pt x="425" y="1521"/>
                    <a:pt x="434" y="1512"/>
                  </a:cubicBezTo>
                  <a:cubicBezTo>
                    <a:pt x="436" y="1510"/>
                    <a:pt x="436" y="1510"/>
                    <a:pt x="435" y="1510"/>
                  </a:cubicBezTo>
                  <a:lnTo>
                    <a:pt x="435" y="1510"/>
                  </a:lnTo>
                  <a:cubicBezTo>
                    <a:pt x="434" y="1510"/>
                    <a:pt x="431" y="1511"/>
                    <a:pt x="431" y="1511"/>
                  </a:cubicBezTo>
                  <a:cubicBezTo>
                    <a:pt x="429" y="1509"/>
                    <a:pt x="441" y="1499"/>
                    <a:pt x="449" y="1494"/>
                  </a:cubicBezTo>
                  <a:cubicBezTo>
                    <a:pt x="457" y="1489"/>
                    <a:pt x="472" y="1481"/>
                    <a:pt x="476" y="1481"/>
                  </a:cubicBezTo>
                  <a:lnTo>
                    <a:pt x="476" y="1481"/>
                  </a:lnTo>
                  <a:cubicBezTo>
                    <a:pt x="477" y="1481"/>
                    <a:pt x="477" y="1482"/>
                    <a:pt x="475" y="1484"/>
                  </a:cubicBezTo>
                  <a:cubicBezTo>
                    <a:pt x="469" y="1489"/>
                    <a:pt x="439" y="1509"/>
                    <a:pt x="446" y="1509"/>
                  </a:cubicBezTo>
                  <a:cubicBezTo>
                    <a:pt x="446" y="1509"/>
                    <a:pt x="446" y="1509"/>
                    <a:pt x="447" y="1509"/>
                  </a:cubicBezTo>
                  <a:cubicBezTo>
                    <a:pt x="457" y="1505"/>
                    <a:pt x="471" y="1496"/>
                    <a:pt x="475" y="1490"/>
                  </a:cubicBezTo>
                  <a:cubicBezTo>
                    <a:pt x="478" y="1485"/>
                    <a:pt x="495" y="1477"/>
                    <a:pt x="510" y="1471"/>
                  </a:cubicBezTo>
                  <a:cubicBezTo>
                    <a:pt x="523" y="1467"/>
                    <a:pt x="535" y="1464"/>
                    <a:pt x="540" y="1464"/>
                  </a:cubicBezTo>
                  <a:cubicBezTo>
                    <a:pt x="541" y="1464"/>
                    <a:pt x="541" y="1464"/>
                    <a:pt x="542" y="1464"/>
                  </a:cubicBezTo>
                  <a:lnTo>
                    <a:pt x="542" y="1464"/>
                  </a:lnTo>
                  <a:cubicBezTo>
                    <a:pt x="541" y="1463"/>
                    <a:pt x="538" y="1461"/>
                    <a:pt x="546" y="1458"/>
                  </a:cubicBezTo>
                  <a:cubicBezTo>
                    <a:pt x="556" y="1456"/>
                    <a:pt x="576" y="1450"/>
                    <a:pt x="576" y="1448"/>
                  </a:cubicBezTo>
                  <a:lnTo>
                    <a:pt x="576" y="1448"/>
                  </a:lnTo>
                  <a:cubicBezTo>
                    <a:pt x="576" y="1449"/>
                    <a:pt x="578" y="1449"/>
                    <a:pt x="581" y="1449"/>
                  </a:cubicBezTo>
                  <a:cubicBezTo>
                    <a:pt x="589" y="1449"/>
                    <a:pt x="606" y="1447"/>
                    <a:pt x="625" y="1446"/>
                  </a:cubicBezTo>
                  <a:cubicBezTo>
                    <a:pt x="631" y="1446"/>
                    <a:pt x="638" y="1446"/>
                    <a:pt x="644" y="1446"/>
                  </a:cubicBezTo>
                  <a:cubicBezTo>
                    <a:pt x="650" y="1446"/>
                    <a:pt x="657" y="1446"/>
                    <a:pt x="662" y="1445"/>
                  </a:cubicBezTo>
                  <a:cubicBezTo>
                    <a:pt x="674" y="1446"/>
                    <a:pt x="683" y="1446"/>
                    <a:pt x="688" y="1447"/>
                  </a:cubicBezTo>
                  <a:cubicBezTo>
                    <a:pt x="726" y="1449"/>
                    <a:pt x="751" y="1452"/>
                    <a:pt x="778" y="1455"/>
                  </a:cubicBezTo>
                  <a:lnTo>
                    <a:pt x="778" y="1455"/>
                  </a:lnTo>
                  <a:cubicBezTo>
                    <a:pt x="774" y="1455"/>
                    <a:pt x="770" y="1454"/>
                    <a:pt x="766" y="1454"/>
                  </a:cubicBezTo>
                  <a:cubicBezTo>
                    <a:pt x="761" y="1454"/>
                    <a:pt x="758" y="1455"/>
                    <a:pt x="763" y="1457"/>
                  </a:cubicBezTo>
                  <a:cubicBezTo>
                    <a:pt x="763" y="1457"/>
                    <a:pt x="777" y="1460"/>
                    <a:pt x="777" y="1460"/>
                  </a:cubicBezTo>
                  <a:cubicBezTo>
                    <a:pt x="784" y="1462"/>
                    <a:pt x="779" y="1461"/>
                    <a:pt x="783" y="1464"/>
                  </a:cubicBezTo>
                  <a:cubicBezTo>
                    <a:pt x="786" y="1466"/>
                    <a:pt x="795" y="1471"/>
                    <a:pt x="800" y="1471"/>
                  </a:cubicBezTo>
                  <a:cubicBezTo>
                    <a:pt x="802" y="1471"/>
                    <a:pt x="803" y="1470"/>
                    <a:pt x="804" y="1470"/>
                  </a:cubicBezTo>
                  <a:cubicBezTo>
                    <a:pt x="805" y="1469"/>
                    <a:pt x="804" y="1468"/>
                    <a:pt x="806" y="1468"/>
                  </a:cubicBezTo>
                  <a:cubicBezTo>
                    <a:pt x="807" y="1468"/>
                    <a:pt x="811" y="1469"/>
                    <a:pt x="819" y="1471"/>
                  </a:cubicBezTo>
                  <a:cubicBezTo>
                    <a:pt x="826" y="1475"/>
                    <a:pt x="836" y="1478"/>
                    <a:pt x="843" y="1482"/>
                  </a:cubicBezTo>
                  <a:cubicBezTo>
                    <a:pt x="849" y="1484"/>
                    <a:pt x="847" y="1485"/>
                    <a:pt x="851" y="1487"/>
                  </a:cubicBezTo>
                  <a:cubicBezTo>
                    <a:pt x="864" y="1494"/>
                    <a:pt x="877" y="1500"/>
                    <a:pt x="888" y="1507"/>
                  </a:cubicBezTo>
                  <a:cubicBezTo>
                    <a:pt x="896" y="1512"/>
                    <a:pt x="901" y="1514"/>
                    <a:pt x="903" y="1514"/>
                  </a:cubicBezTo>
                  <a:cubicBezTo>
                    <a:pt x="907" y="1514"/>
                    <a:pt x="904" y="1508"/>
                    <a:pt x="901" y="1505"/>
                  </a:cubicBezTo>
                  <a:lnTo>
                    <a:pt x="901" y="1505"/>
                  </a:lnTo>
                  <a:cubicBezTo>
                    <a:pt x="912" y="1512"/>
                    <a:pt x="931" y="1533"/>
                    <a:pt x="940" y="1543"/>
                  </a:cubicBezTo>
                  <a:cubicBezTo>
                    <a:pt x="944" y="1547"/>
                    <a:pt x="949" y="1552"/>
                    <a:pt x="952" y="1553"/>
                  </a:cubicBezTo>
                  <a:cubicBezTo>
                    <a:pt x="953" y="1554"/>
                    <a:pt x="953" y="1554"/>
                    <a:pt x="953" y="1554"/>
                  </a:cubicBezTo>
                  <a:cubicBezTo>
                    <a:pt x="954" y="1554"/>
                    <a:pt x="952" y="1553"/>
                    <a:pt x="949" y="1548"/>
                  </a:cubicBezTo>
                  <a:cubicBezTo>
                    <a:pt x="945" y="1544"/>
                    <a:pt x="941" y="1539"/>
                    <a:pt x="943" y="1539"/>
                  </a:cubicBezTo>
                  <a:lnTo>
                    <a:pt x="943" y="1539"/>
                  </a:lnTo>
                  <a:cubicBezTo>
                    <a:pt x="944" y="1539"/>
                    <a:pt x="947" y="1541"/>
                    <a:pt x="952" y="1546"/>
                  </a:cubicBezTo>
                  <a:lnTo>
                    <a:pt x="956" y="1549"/>
                  </a:lnTo>
                  <a:cubicBezTo>
                    <a:pt x="956" y="1549"/>
                    <a:pt x="956" y="1550"/>
                    <a:pt x="956" y="1550"/>
                  </a:cubicBezTo>
                  <a:lnTo>
                    <a:pt x="958" y="1549"/>
                  </a:lnTo>
                  <a:lnTo>
                    <a:pt x="964" y="1546"/>
                  </a:lnTo>
                  <a:cubicBezTo>
                    <a:pt x="970" y="1543"/>
                    <a:pt x="974" y="1540"/>
                    <a:pt x="978" y="1538"/>
                  </a:cubicBezTo>
                  <a:cubicBezTo>
                    <a:pt x="979" y="1537"/>
                    <a:pt x="986" y="1533"/>
                    <a:pt x="988" y="1532"/>
                  </a:cubicBezTo>
                  <a:lnTo>
                    <a:pt x="988" y="1532"/>
                  </a:lnTo>
                  <a:cubicBezTo>
                    <a:pt x="986" y="1533"/>
                    <a:pt x="985" y="1533"/>
                    <a:pt x="983" y="1533"/>
                  </a:cubicBezTo>
                  <a:cubicBezTo>
                    <a:pt x="981" y="1533"/>
                    <a:pt x="979" y="1532"/>
                    <a:pt x="980" y="1531"/>
                  </a:cubicBezTo>
                  <a:cubicBezTo>
                    <a:pt x="982" y="1527"/>
                    <a:pt x="1007" y="1513"/>
                    <a:pt x="1009" y="1512"/>
                  </a:cubicBezTo>
                  <a:cubicBezTo>
                    <a:pt x="1019" y="1505"/>
                    <a:pt x="1022" y="1502"/>
                    <a:pt x="1021" y="1502"/>
                  </a:cubicBezTo>
                  <a:lnTo>
                    <a:pt x="1021" y="1502"/>
                  </a:lnTo>
                  <a:cubicBezTo>
                    <a:pt x="1020" y="1502"/>
                    <a:pt x="1002" y="1513"/>
                    <a:pt x="1000" y="1513"/>
                  </a:cubicBezTo>
                  <a:cubicBezTo>
                    <a:pt x="1000" y="1513"/>
                    <a:pt x="1000" y="1512"/>
                    <a:pt x="1000" y="1512"/>
                  </a:cubicBezTo>
                  <a:cubicBezTo>
                    <a:pt x="1004" y="1507"/>
                    <a:pt x="1036" y="1486"/>
                    <a:pt x="1032" y="1483"/>
                  </a:cubicBezTo>
                  <a:lnTo>
                    <a:pt x="1032" y="1483"/>
                  </a:lnTo>
                  <a:cubicBezTo>
                    <a:pt x="1033" y="1483"/>
                    <a:pt x="1033" y="1483"/>
                    <a:pt x="1033" y="1483"/>
                  </a:cubicBezTo>
                  <a:cubicBezTo>
                    <a:pt x="1036" y="1483"/>
                    <a:pt x="1050" y="1468"/>
                    <a:pt x="1064" y="1450"/>
                  </a:cubicBezTo>
                  <a:cubicBezTo>
                    <a:pt x="1078" y="1431"/>
                    <a:pt x="1092" y="1409"/>
                    <a:pt x="1095" y="1402"/>
                  </a:cubicBezTo>
                  <a:cubicBezTo>
                    <a:pt x="1106" y="1384"/>
                    <a:pt x="1110" y="1371"/>
                    <a:pt x="1117" y="1354"/>
                  </a:cubicBezTo>
                  <a:cubicBezTo>
                    <a:pt x="1122" y="1342"/>
                    <a:pt x="1129" y="1335"/>
                    <a:pt x="1132" y="1326"/>
                  </a:cubicBezTo>
                  <a:cubicBezTo>
                    <a:pt x="1133" y="1319"/>
                    <a:pt x="1134" y="1306"/>
                    <a:pt x="1136" y="1298"/>
                  </a:cubicBezTo>
                  <a:lnTo>
                    <a:pt x="1136" y="1298"/>
                  </a:lnTo>
                  <a:cubicBezTo>
                    <a:pt x="1136" y="1300"/>
                    <a:pt x="1136" y="1315"/>
                    <a:pt x="1138" y="1315"/>
                  </a:cubicBezTo>
                  <a:cubicBezTo>
                    <a:pt x="1139" y="1315"/>
                    <a:pt x="1140" y="1312"/>
                    <a:pt x="1142" y="1304"/>
                  </a:cubicBezTo>
                  <a:cubicBezTo>
                    <a:pt x="1144" y="1292"/>
                    <a:pt x="1149" y="1273"/>
                    <a:pt x="1146" y="1271"/>
                  </a:cubicBezTo>
                  <a:cubicBezTo>
                    <a:pt x="1144" y="1270"/>
                    <a:pt x="1153" y="1248"/>
                    <a:pt x="1149" y="1247"/>
                  </a:cubicBezTo>
                  <a:lnTo>
                    <a:pt x="1149" y="1247"/>
                  </a:lnTo>
                  <a:cubicBezTo>
                    <a:pt x="1150" y="1247"/>
                    <a:pt x="1150" y="1247"/>
                    <a:pt x="1150" y="1247"/>
                  </a:cubicBezTo>
                  <a:cubicBezTo>
                    <a:pt x="1153" y="1247"/>
                    <a:pt x="1156" y="1243"/>
                    <a:pt x="1161" y="1225"/>
                  </a:cubicBezTo>
                  <a:cubicBezTo>
                    <a:pt x="1163" y="1212"/>
                    <a:pt x="1155" y="1205"/>
                    <a:pt x="1156" y="1190"/>
                  </a:cubicBezTo>
                  <a:cubicBezTo>
                    <a:pt x="1154" y="1156"/>
                    <a:pt x="1163" y="1152"/>
                    <a:pt x="1167" y="1152"/>
                  </a:cubicBezTo>
                  <a:cubicBezTo>
                    <a:pt x="1168" y="1152"/>
                    <a:pt x="1168" y="1152"/>
                    <a:pt x="1169" y="1152"/>
                  </a:cubicBezTo>
                  <a:cubicBezTo>
                    <a:pt x="1165" y="1135"/>
                    <a:pt x="1161" y="1121"/>
                    <a:pt x="1156" y="1102"/>
                  </a:cubicBezTo>
                  <a:cubicBezTo>
                    <a:pt x="1157" y="1095"/>
                    <a:pt x="1158" y="1090"/>
                    <a:pt x="1158" y="1078"/>
                  </a:cubicBezTo>
                  <a:lnTo>
                    <a:pt x="1158" y="1078"/>
                  </a:lnTo>
                  <a:cubicBezTo>
                    <a:pt x="1158" y="1078"/>
                    <a:pt x="1158" y="1078"/>
                    <a:pt x="1158" y="1078"/>
                  </a:cubicBezTo>
                  <a:cubicBezTo>
                    <a:pt x="1155" y="1078"/>
                    <a:pt x="1153" y="1056"/>
                    <a:pt x="1149" y="1047"/>
                  </a:cubicBezTo>
                  <a:cubicBezTo>
                    <a:pt x="1149" y="1041"/>
                    <a:pt x="1138" y="1021"/>
                    <a:pt x="1137" y="1021"/>
                  </a:cubicBezTo>
                  <a:cubicBezTo>
                    <a:pt x="1137" y="1021"/>
                    <a:pt x="1137" y="1021"/>
                    <a:pt x="1137" y="1021"/>
                  </a:cubicBezTo>
                  <a:cubicBezTo>
                    <a:pt x="1136" y="1010"/>
                    <a:pt x="1149" y="1025"/>
                    <a:pt x="1133" y="993"/>
                  </a:cubicBezTo>
                  <a:cubicBezTo>
                    <a:pt x="1130" y="987"/>
                    <a:pt x="1128" y="982"/>
                    <a:pt x="1126" y="978"/>
                  </a:cubicBezTo>
                  <a:cubicBezTo>
                    <a:pt x="1124" y="975"/>
                    <a:pt x="1124" y="971"/>
                    <a:pt x="1122" y="971"/>
                  </a:cubicBezTo>
                  <a:cubicBezTo>
                    <a:pt x="1122" y="971"/>
                    <a:pt x="1121" y="971"/>
                    <a:pt x="1121" y="972"/>
                  </a:cubicBezTo>
                  <a:cubicBezTo>
                    <a:pt x="1119" y="973"/>
                    <a:pt x="1118" y="973"/>
                    <a:pt x="1117" y="973"/>
                  </a:cubicBezTo>
                  <a:cubicBezTo>
                    <a:pt x="1115" y="973"/>
                    <a:pt x="1114" y="972"/>
                    <a:pt x="1114" y="970"/>
                  </a:cubicBezTo>
                  <a:cubicBezTo>
                    <a:pt x="1099" y="980"/>
                    <a:pt x="1106" y="978"/>
                    <a:pt x="1101" y="982"/>
                  </a:cubicBezTo>
                  <a:cubicBezTo>
                    <a:pt x="1094" y="988"/>
                    <a:pt x="1076" y="996"/>
                    <a:pt x="1067" y="1002"/>
                  </a:cubicBezTo>
                  <a:cubicBezTo>
                    <a:pt x="1058" y="1008"/>
                    <a:pt x="1066" y="1006"/>
                    <a:pt x="1060" y="1010"/>
                  </a:cubicBezTo>
                  <a:cubicBezTo>
                    <a:pt x="1054" y="1015"/>
                    <a:pt x="1040" y="1019"/>
                    <a:pt x="1040" y="1021"/>
                  </a:cubicBezTo>
                  <a:lnTo>
                    <a:pt x="1040" y="1021"/>
                  </a:lnTo>
                  <a:cubicBezTo>
                    <a:pt x="1040" y="1020"/>
                    <a:pt x="1040" y="1019"/>
                    <a:pt x="1039" y="1019"/>
                  </a:cubicBezTo>
                  <a:cubicBezTo>
                    <a:pt x="1038" y="1019"/>
                    <a:pt x="1035" y="1020"/>
                    <a:pt x="1026" y="1023"/>
                  </a:cubicBezTo>
                  <a:cubicBezTo>
                    <a:pt x="1016" y="1028"/>
                    <a:pt x="1004" y="1032"/>
                    <a:pt x="994" y="1036"/>
                  </a:cubicBezTo>
                  <a:cubicBezTo>
                    <a:pt x="993" y="1034"/>
                    <a:pt x="992" y="1032"/>
                    <a:pt x="1004" y="1028"/>
                  </a:cubicBezTo>
                  <a:cubicBezTo>
                    <a:pt x="1008" y="1025"/>
                    <a:pt x="1016" y="1023"/>
                    <a:pt x="1015" y="1021"/>
                  </a:cubicBezTo>
                  <a:lnTo>
                    <a:pt x="1015" y="1021"/>
                  </a:lnTo>
                  <a:cubicBezTo>
                    <a:pt x="984" y="1033"/>
                    <a:pt x="981" y="1038"/>
                    <a:pt x="956" y="1048"/>
                  </a:cubicBezTo>
                  <a:cubicBezTo>
                    <a:pt x="950" y="1050"/>
                    <a:pt x="946" y="1051"/>
                    <a:pt x="945" y="1051"/>
                  </a:cubicBezTo>
                  <a:cubicBezTo>
                    <a:pt x="942" y="1051"/>
                    <a:pt x="954" y="1044"/>
                    <a:pt x="954" y="1044"/>
                  </a:cubicBezTo>
                  <a:lnTo>
                    <a:pt x="954" y="1044"/>
                  </a:lnTo>
                  <a:cubicBezTo>
                    <a:pt x="953" y="1044"/>
                    <a:pt x="935" y="1051"/>
                    <a:pt x="935" y="1051"/>
                  </a:cubicBezTo>
                  <a:cubicBezTo>
                    <a:pt x="924" y="1055"/>
                    <a:pt x="922" y="1056"/>
                    <a:pt x="911" y="1056"/>
                  </a:cubicBezTo>
                  <a:cubicBezTo>
                    <a:pt x="896" y="1057"/>
                    <a:pt x="860" y="1062"/>
                    <a:pt x="875" y="1064"/>
                  </a:cubicBezTo>
                  <a:cubicBezTo>
                    <a:pt x="867" y="1065"/>
                    <a:pt x="865" y="1066"/>
                    <a:pt x="861" y="1067"/>
                  </a:cubicBezTo>
                  <a:cubicBezTo>
                    <a:pt x="861" y="1067"/>
                    <a:pt x="861" y="1067"/>
                    <a:pt x="860" y="1067"/>
                  </a:cubicBezTo>
                  <a:cubicBezTo>
                    <a:pt x="858" y="1067"/>
                    <a:pt x="863" y="1063"/>
                    <a:pt x="862" y="1062"/>
                  </a:cubicBezTo>
                  <a:cubicBezTo>
                    <a:pt x="862" y="1061"/>
                    <a:pt x="861" y="1061"/>
                    <a:pt x="859" y="1061"/>
                  </a:cubicBezTo>
                  <a:cubicBezTo>
                    <a:pt x="856" y="1061"/>
                    <a:pt x="851" y="1062"/>
                    <a:pt x="846" y="1063"/>
                  </a:cubicBezTo>
                  <a:cubicBezTo>
                    <a:pt x="818" y="1068"/>
                    <a:pt x="823" y="1075"/>
                    <a:pt x="790" y="1076"/>
                  </a:cubicBezTo>
                  <a:cubicBezTo>
                    <a:pt x="790" y="1073"/>
                    <a:pt x="791" y="1071"/>
                    <a:pt x="784" y="1069"/>
                  </a:cubicBezTo>
                  <a:cubicBezTo>
                    <a:pt x="780" y="1067"/>
                    <a:pt x="775" y="1067"/>
                    <a:pt x="769" y="1067"/>
                  </a:cubicBezTo>
                  <a:cubicBezTo>
                    <a:pt x="761" y="1067"/>
                    <a:pt x="754" y="1068"/>
                    <a:pt x="753" y="1070"/>
                  </a:cubicBezTo>
                  <a:cubicBezTo>
                    <a:pt x="754" y="1067"/>
                    <a:pt x="748" y="1064"/>
                    <a:pt x="729" y="1063"/>
                  </a:cubicBezTo>
                  <a:lnTo>
                    <a:pt x="729" y="1063"/>
                  </a:lnTo>
                  <a:cubicBezTo>
                    <a:pt x="729" y="1064"/>
                    <a:pt x="735" y="1070"/>
                    <a:pt x="727" y="1070"/>
                  </a:cubicBezTo>
                  <a:cubicBezTo>
                    <a:pt x="725" y="1070"/>
                    <a:pt x="722" y="1069"/>
                    <a:pt x="717" y="1068"/>
                  </a:cubicBezTo>
                  <a:cubicBezTo>
                    <a:pt x="707" y="1064"/>
                    <a:pt x="707" y="1061"/>
                    <a:pt x="688" y="1058"/>
                  </a:cubicBezTo>
                  <a:cubicBezTo>
                    <a:pt x="675" y="1056"/>
                    <a:pt x="671" y="1057"/>
                    <a:pt x="658" y="1053"/>
                  </a:cubicBezTo>
                  <a:cubicBezTo>
                    <a:pt x="658" y="1051"/>
                    <a:pt x="645" y="1048"/>
                    <a:pt x="631" y="1042"/>
                  </a:cubicBezTo>
                  <a:cubicBezTo>
                    <a:pt x="617" y="1037"/>
                    <a:pt x="602" y="1030"/>
                    <a:pt x="598" y="1027"/>
                  </a:cubicBezTo>
                  <a:cubicBezTo>
                    <a:pt x="594" y="1025"/>
                    <a:pt x="592" y="1024"/>
                    <a:pt x="592" y="1024"/>
                  </a:cubicBezTo>
                  <a:lnTo>
                    <a:pt x="592" y="1024"/>
                  </a:lnTo>
                  <a:cubicBezTo>
                    <a:pt x="589" y="1024"/>
                    <a:pt x="599" y="1032"/>
                    <a:pt x="596" y="1032"/>
                  </a:cubicBezTo>
                  <a:cubicBezTo>
                    <a:pt x="596" y="1032"/>
                    <a:pt x="596" y="1032"/>
                    <a:pt x="596" y="1032"/>
                  </a:cubicBezTo>
                  <a:cubicBezTo>
                    <a:pt x="581" y="1027"/>
                    <a:pt x="574" y="1011"/>
                    <a:pt x="574" y="1009"/>
                  </a:cubicBezTo>
                  <a:cubicBezTo>
                    <a:pt x="571" y="1007"/>
                    <a:pt x="553" y="989"/>
                    <a:pt x="548" y="982"/>
                  </a:cubicBezTo>
                  <a:cubicBezTo>
                    <a:pt x="535" y="966"/>
                    <a:pt x="524" y="947"/>
                    <a:pt x="519" y="926"/>
                  </a:cubicBezTo>
                  <a:cubicBezTo>
                    <a:pt x="518" y="923"/>
                    <a:pt x="515" y="913"/>
                    <a:pt x="514" y="901"/>
                  </a:cubicBezTo>
                  <a:cubicBezTo>
                    <a:pt x="513" y="891"/>
                    <a:pt x="513" y="880"/>
                    <a:pt x="514" y="879"/>
                  </a:cubicBezTo>
                  <a:cubicBezTo>
                    <a:pt x="514" y="878"/>
                    <a:pt x="514" y="878"/>
                    <a:pt x="514" y="878"/>
                  </a:cubicBezTo>
                  <a:cubicBezTo>
                    <a:pt x="515" y="878"/>
                    <a:pt x="516" y="885"/>
                    <a:pt x="517" y="892"/>
                  </a:cubicBezTo>
                  <a:cubicBezTo>
                    <a:pt x="518" y="897"/>
                    <a:pt x="520" y="901"/>
                    <a:pt x="520" y="901"/>
                  </a:cubicBezTo>
                  <a:cubicBezTo>
                    <a:pt x="520" y="901"/>
                    <a:pt x="520" y="900"/>
                    <a:pt x="520" y="898"/>
                  </a:cubicBezTo>
                  <a:cubicBezTo>
                    <a:pt x="520" y="892"/>
                    <a:pt x="519" y="874"/>
                    <a:pt x="523" y="858"/>
                  </a:cubicBezTo>
                  <a:cubicBezTo>
                    <a:pt x="526" y="843"/>
                    <a:pt x="531" y="829"/>
                    <a:pt x="530" y="829"/>
                  </a:cubicBezTo>
                  <a:lnTo>
                    <a:pt x="530" y="829"/>
                  </a:lnTo>
                  <a:cubicBezTo>
                    <a:pt x="531" y="829"/>
                    <a:pt x="531" y="829"/>
                    <a:pt x="531" y="829"/>
                  </a:cubicBezTo>
                  <a:cubicBezTo>
                    <a:pt x="533" y="829"/>
                    <a:pt x="539" y="820"/>
                    <a:pt x="548" y="808"/>
                  </a:cubicBezTo>
                  <a:cubicBezTo>
                    <a:pt x="555" y="797"/>
                    <a:pt x="564" y="787"/>
                    <a:pt x="571" y="778"/>
                  </a:cubicBezTo>
                  <a:cubicBezTo>
                    <a:pt x="578" y="770"/>
                    <a:pt x="578" y="768"/>
                    <a:pt x="586" y="760"/>
                  </a:cubicBezTo>
                  <a:cubicBezTo>
                    <a:pt x="607" y="740"/>
                    <a:pt x="626" y="734"/>
                    <a:pt x="649" y="725"/>
                  </a:cubicBezTo>
                  <a:cubicBezTo>
                    <a:pt x="655" y="722"/>
                    <a:pt x="655" y="721"/>
                    <a:pt x="655" y="720"/>
                  </a:cubicBezTo>
                  <a:cubicBezTo>
                    <a:pt x="663" y="717"/>
                    <a:pt x="672" y="713"/>
                    <a:pt x="681" y="712"/>
                  </a:cubicBezTo>
                  <a:cubicBezTo>
                    <a:pt x="688" y="709"/>
                    <a:pt x="695" y="707"/>
                    <a:pt x="702" y="704"/>
                  </a:cubicBezTo>
                  <a:cubicBezTo>
                    <a:pt x="710" y="702"/>
                    <a:pt x="718" y="700"/>
                    <a:pt x="727" y="698"/>
                  </a:cubicBezTo>
                  <a:cubicBezTo>
                    <a:pt x="743" y="695"/>
                    <a:pt x="752" y="695"/>
                    <a:pt x="768" y="694"/>
                  </a:cubicBezTo>
                  <a:cubicBezTo>
                    <a:pt x="775" y="694"/>
                    <a:pt x="789" y="694"/>
                    <a:pt x="794" y="693"/>
                  </a:cubicBezTo>
                  <a:cubicBezTo>
                    <a:pt x="796" y="693"/>
                    <a:pt x="800" y="692"/>
                    <a:pt x="805" y="692"/>
                  </a:cubicBezTo>
                  <a:cubicBezTo>
                    <a:pt x="811" y="692"/>
                    <a:pt x="820" y="693"/>
                    <a:pt x="828" y="693"/>
                  </a:cubicBezTo>
                  <a:cubicBezTo>
                    <a:pt x="843" y="695"/>
                    <a:pt x="860" y="698"/>
                    <a:pt x="867" y="700"/>
                  </a:cubicBezTo>
                  <a:cubicBezTo>
                    <a:pt x="871" y="700"/>
                    <a:pt x="884" y="702"/>
                    <a:pt x="897" y="704"/>
                  </a:cubicBezTo>
                  <a:cubicBezTo>
                    <a:pt x="910" y="707"/>
                    <a:pt x="922" y="709"/>
                    <a:pt x="923" y="710"/>
                  </a:cubicBezTo>
                  <a:cubicBezTo>
                    <a:pt x="926" y="711"/>
                    <a:pt x="915" y="711"/>
                    <a:pt x="915" y="711"/>
                  </a:cubicBezTo>
                  <a:cubicBezTo>
                    <a:pt x="922" y="713"/>
                    <a:pt x="930" y="714"/>
                    <a:pt x="938" y="717"/>
                  </a:cubicBezTo>
                  <a:cubicBezTo>
                    <a:pt x="941" y="717"/>
                    <a:pt x="958" y="719"/>
                    <a:pt x="962" y="721"/>
                  </a:cubicBezTo>
                  <a:cubicBezTo>
                    <a:pt x="964" y="722"/>
                    <a:pt x="961" y="724"/>
                    <a:pt x="965" y="727"/>
                  </a:cubicBezTo>
                  <a:cubicBezTo>
                    <a:pt x="972" y="731"/>
                    <a:pt x="986" y="736"/>
                    <a:pt x="994" y="741"/>
                  </a:cubicBezTo>
                  <a:cubicBezTo>
                    <a:pt x="1006" y="747"/>
                    <a:pt x="1027" y="756"/>
                    <a:pt x="1025" y="760"/>
                  </a:cubicBezTo>
                  <a:cubicBezTo>
                    <a:pt x="1025" y="760"/>
                    <a:pt x="1025" y="760"/>
                    <a:pt x="1025" y="760"/>
                  </a:cubicBezTo>
                  <a:cubicBezTo>
                    <a:pt x="1027" y="760"/>
                    <a:pt x="1036" y="764"/>
                    <a:pt x="1037" y="764"/>
                  </a:cubicBezTo>
                  <a:cubicBezTo>
                    <a:pt x="1037" y="764"/>
                    <a:pt x="1037" y="764"/>
                    <a:pt x="1037" y="763"/>
                  </a:cubicBezTo>
                  <a:lnTo>
                    <a:pt x="1037" y="763"/>
                  </a:lnTo>
                  <a:cubicBezTo>
                    <a:pt x="1043" y="770"/>
                    <a:pt x="1049" y="775"/>
                    <a:pt x="1065" y="787"/>
                  </a:cubicBezTo>
                  <a:cubicBezTo>
                    <a:pt x="1073" y="792"/>
                    <a:pt x="1083" y="803"/>
                    <a:pt x="1090" y="808"/>
                  </a:cubicBezTo>
                  <a:cubicBezTo>
                    <a:pt x="1092" y="809"/>
                    <a:pt x="1092" y="809"/>
                    <a:pt x="1093" y="809"/>
                  </a:cubicBezTo>
                  <a:cubicBezTo>
                    <a:pt x="1093" y="809"/>
                    <a:pt x="1093" y="809"/>
                    <a:pt x="1093" y="809"/>
                  </a:cubicBezTo>
                  <a:cubicBezTo>
                    <a:pt x="1094" y="809"/>
                    <a:pt x="1094" y="810"/>
                    <a:pt x="1097" y="812"/>
                  </a:cubicBezTo>
                  <a:cubicBezTo>
                    <a:pt x="1111" y="827"/>
                    <a:pt x="1116" y="832"/>
                    <a:pt x="1129" y="850"/>
                  </a:cubicBezTo>
                  <a:cubicBezTo>
                    <a:pt x="1131" y="851"/>
                    <a:pt x="1135" y="856"/>
                    <a:pt x="1139" y="860"/>
                  </a:cubicBezTo>
                  <a:cubicBezTo>
                    <a:pt x="1140" y="862"/>
                    <a:pt x="1141" y="863"/>
                    <a:pt x="1142" y="865"/>
                  </a:cubicBezTo>
                  <a:cubicBezTo>
                    <a:pt x="1142" y="865"/>
                    <a:pt x="1143" y="866"/>
                    <a:pt x="1143" y="866"/>
                  </a:cubicBezTo>
                  <a:cubicBezTo>
                    <a:pt x="1143" y="866"/>
                    <a:pt x="1143" y="866"/>
                    <a:pt x="1143" y="865"/>
                  </a:cubicBezTo>
                  <a:lnTo>
                    <a:pt x="1146" y="864"/>
                  </a:lnTo>
                  <a:lnTo>
                    <a:pt x="1154" y="857"/>
                  </a:lnTo>
                  <a:cubicBezTo>
                    <a:pt x="1164" y="848"/>
                    <a:pt x="1171" y="842"/>
                    <a:pt x="1174" y="842"/>
                  </a:cubicBezTo>
                  <a:cubicBezTo>
                    <a:pt x="1174" y="842"/>
                    <a:pt x="1174" y="842"/>
                    <a:pt x="1174" y="842"/>
                  </a:cubicBezTo>
                  <a:cubicBezTo>
                    <a:pt x="1191" y="826"/>
                    <a:pt x="1173" y="837"/>
                    <a:pt x="1183" y="825"/>
                  </a:cubicBezTo>
                  <a:cubicBezTo>
                    <a:pt x="1189" y="819"/>
                    <a:pt x="1197" y="816"/>
                    <a:pt x="1198" y="814"/>
                  </a:cubicBezTo>
                  <a:cubicBezTo>
                    <a:pt x="1203" y="810"/>
                    <a:pt x="1207" y="806"/>
                    <a:pt x="1211" y="802"/>
                  </a:cubicBezTo>
                  <a:cubicBezTo>
                    <a:pt x="1218" y="796"/>
                    <a:pt x="1229" y="780"/>
                    <a:pt x="1238" y="765"/>
                  </a:cubicBezTo>
                  <a:cubicBezTo>
                    <a:pt x="1248" y="750"/>
                    <a:pt x="1256" y="737"/>
                    <a:pt x="1258" y="737"/>
                  </a:cubicBezTo>
                  <a:lnTo>
                    <a:pt x="1258" y="737"/>
                  </a:lnTo>
                  <a:cubicBezTo>
                    <a:pt x="1257" y="736"/>
                    <a:pt x="1255" y="729"/>
                    <a:pt x="1259" y="722"/>
                  </a:cubicBezTo>
                  <a:cubicBezTo>
                    <a:pt x="1262" y="718"/>
                    <a:pt x="1266" y="715"/>
                    <a:pt x="1268" y="714"/>
                  </a:cubicBezTo>
                  <a:cubicBezTo>
                    <a:pt x="1270" y="712"/>
                    <a:pt x="1273" y="706"/>
                    <a:pt x="1275" y="703"/>
                  </a:cubicBezTo>
                  <a:cubicBezTo>
                    <a:pt x="1283" y="693"/>
                    <a:pt x="1286" y="687"/>
                    <a:pt x="1291" y="675"/>
                  </a:cubicBezTo>
                  <a:cubicBezTo>
                    <a:pt x="1293" y="671"/>
                    <a:pt x="1295" y="665"/>
                    <a:pt x="1297" y="663"/>
                  </a:cubicBezTo>
                  <a:cubicBezTo>
                    <a:pt x="1298" y="662"/>
                    <a:pt x="1298" y="662"/>
                    <a:pt x="1298" y="662"/>
                  </a:cubicBezTo>
                  <a:lnTo>
                    <a:pt x="1298" y="662"/>
                  </a:lnTo>
                  <a:cubicBezTo>
                    <a:pt x="1300" y="662"/>
                    <a:pt x="1298" y="671"/>
                    <a:pt x="1299" y="671"/>
                  </a:cubicBezTo>
                  <a:cubicBezTo>
                    <a:pt x="1299" y="671"/>
                    <a:pt x="1299" y="671"/>
                    <a:pt x="1300" y="671"/>
                  </a:cubicBezTo>
                  <a:cubicBezTo>
                    <a:pt x="1303" y="667"/>
                    <a:pt x="1309" y="642"/>
                    <a:pt x="1313" y="635"/>
                  </a:cubicBezTo>
                  <a:cubicBezTo>
                    <a:pt x="1321" y="613"/>
                    <a:pt x="1330" y="591"/>
                    <a:pt x="1336" y="569"/>
                  </a:cubicBezTo>
                  <a:cubicBezTo>
                    <a:pt x="1343" y="547"/>
                    <a:pt x="1328" y="564"/>
                    <a:pt x="1340" y="533"/>
                  </a:cubicBezTo>
                  <a:cubicBezTo>
                    <a:pt x="1345" y="516"/>
                    <a:pt x="1348" y="511"/>
                    <a:pt x="1351" y="485"/>
                  </a:cubicBezTo>
                  <a:cubicBezTo>
                    <a:pt x="1352" y="475"/>
                    <a:pt x="1347" y="452"/>
                    <a:pt x="1351" y="449"/>
                  </a:cubicBezTo>
                  <a:cubicBezTo>
                    <a:pt x="1358" y="445"/>
                    <a:pt x="1354" y="417"/>
                    <a:pt x="1350" y="404"/>
                  </a:cubicBezTo>
                  <a:cubicBezTo>
                    <a:pt x="1346" y="380"/>
                    <a:pt x="1349" y="372"/>
                    <a:pt x="1347" y="349"/>
                  </a:cubicBezTo>
                  <a:cubicBezTo>
                    <a:pt x="1345" y="340"/>
                    <a:pt x="1343" y="337"/>
                    <a:pt x="1342" y="337"/>
                  </a:cubicBezTo>
                  <a:cubicBezTo>
                    <a:pt x="1341" y="337"/>
                    <a:pt x="1339" y="340"/>
                    <a:pt x="1338" y="340"/>
                  </a:cubicBezTo>
                  <a:cubicBezTo>
                    <a:pt x="1338" y="340"/>
                    <a:pt x="1338" y="340"/>
                    <a:pt x="1337" y="339"/>
                  </a:cubicBezTo>
                  <a:cubicBezTo>
                    <a:pt x="1335" y="335"/>
                    <a:pt x="1336" y="309"/>
                    <a:pt x="1332" y="302"/>
                  </a:cubicBezTo>
                  <a:cubicBezTo>
                    <a:pt x="1332" y="302"/>
                    <a:pt x="1332" y="302"/>
                    <a:pt x="1331" y="302"/>
                  </a:cubicBezTo>
                  <a:cubicBezTo>
                    <a:pt x="1331" y="302"/>
                    <a:pt x="1331" y="306"/>
                    <a:pt x="1330" y="306"/>
                  </a:cubicBezTo>
                  <a:cubicBezTo>
                    <a:pt x="1330" y="306"/>
                    <a:pt x="1330" y="305"/>
                    <a:pt x="1329" y="304"/>
                  </a:cubicBezTo>
                  <a:cubicBezTo>
                    <a:pt x="1328" y="301"/>
                    <a:pt x="1323" y="287"/>
                    <a:pt x="1322" y="284"/>
                  </a:cubicBezTo>
                  <a:cubicBezTo>
                    <a:pt x="1322" y="279"/>
                    <a:pt x="1322" y="279"/>
                    <a:pt x="1323" y="279"/>
                  </a:cubicBezTo>
                  <a:cubicBezTo>
                    <a:pt x="1324" y="279"/>
                    <a:pt x="1324" y="279"/>
                    <a:pt x="1324" y="279"/>
                  </a:cubicBezTo>
                  <a:cubicBezTo>
                    <a:pt x="1326" y="279"/>
                    <a:pt x="1326" y="277"/>
                    <a:pt x="1322" y="264"/>
                  </a:cubicBezTo>
                  <a:cubicBezTo>
                    <a:pt x="1311" y="231"/>
                    <a:pt x="1287" y="190"/>
                    <a:pt x="1262" y="164"/>
                  </a:cubicBezTo>
                  <a:cubicBezTo>
                    <a:pt x="1254" y="156"/>
                    <a:pt x="1252" y="156"/>
                    <a:pt x="1244" y="147"/>
                  </a:cubicBezTo>
                  <a:cubicBezTo>
                    <a:pt x="1231" y="138"/>
                    <a:pt x="1236" y="137"/>
                    <a:pt x="1239" y="137"/>
                  </a:cubicBezTo>
                  <a:cubicBezTo>
                    <a:pt x="1240" y="137"/>
                    <a:pt x="1240" y="137"/>
                    <a:pt x="1241" y="137"/>
                  </a:cubicBezTo>
                  <a:cubicBezTo>
                    <a:pt x="1241" y="137"/>
                    <a:pt x="1241" y="137"/>
                    <a:pt x="1241" y="137"/>
                  </a:cubicBezTo>
                  <a:cubicBezTo>
                    <a:pt x="1225" y="123"/>
                    <a:pt x="1227" y="135"/>
                    <a:pt x="1207" y="115"/>
                  </a:cubicBezTo>
                  <a:cubicBezTo>
                    <a:pt x="1203" y="111"/>
                    <a:pt x="1196" y="108"/>
                    <a:pt x="1191" y="105"/>
                  </a:cubicBezTo>
                  <a:cubicBezTo>
                    <a:pt x="1189" y="104"/>
                    <a:pt x="1181" y="101"/>
                    <a:pt x="1171" y="96"/>
                  </a:cubicBezTo>
                  <a:cubicBezTo>
                    <a:pt x="1162" y="93"/>
                    <a:pt x="1149" y="89"/>
                    <a:pt x="1137" y="86"/>
                  </a:cubicBezTo>
                  <a:cubicBezTo>
                    <a:pt x="1126" y="82"/>
                    <a:pt x="1118" y="72"/>
                    <a:pt x="1115" y="64"/>
                  </a:cubicBezTo>
                  <a:cubicBezTo>
                    <a:pt x="1113" y="56"/>
                    <a:pt x="1114" y="50"/>
                    <a:pt x="1114" y="50"/>
                  </a:cubicBezTo>
                  <a:cubicBezTo>
                    <a:pt x="1113" y="39"/>
                    <a:pt x="1118" y="25"/>
                    <a:pt x="1128" y="16"/>
                  </a:cubicBezTo>
                  <a:cubicBezTo>
                    <a:pt x="1129" y="16"/>
                    <a:pt x="1129" y="16"/>
                    <a:pt x="1130" y="16"/>
                  </a:cubicBezTo>
                  <a:cubicBezTo>
                    <a:pt x="1133" y="16"/>
                    <a:pt x="1141" y="14"/>
                    <a:pt x="1149" y="14"/>
                  </a:cubicBezTo>
                  <a:cubicBezTo>
                    <a:pt x="1153" y="14"/>
                    <a:pt x="1158" y="14"/>
                    <a:pt x="1162" y="16"/>
                  </a:cubicBezTo>
                  <a:cubicBezTo>
                    <a:pt x="1177" y="21"/>
                    <a:pt x="1175" y="23"/>
                    <a:pt x="1182" y="27"/>
                  </a:cubicBezTo>
                  <a:cubicBezTo>
                    <a:pt x="1187" y="30"/>
                    <a:pt x="1206" y="31"/>
                    <a:pt x="1222" y="38"/>
                  </a:cubicBezTo>
                  <a:cubicBezTo>
                    <a:pt x="1221" y="39"/>
                    <a:pt x="1211" y="41"/>
                    <a:pt x="1217" y="44"/>
                  </a:cubicBezTo>
                  <a:cubicBezTo>
                    <a:pt x="1227" y="50"/>
                    <a:pt x="1245" y="60"/>
                    <a:pt x="1250" y="60"/>
                  </a:cubicBezTo>
                  <a:cubicBezTo>
                    <a:pt x="1250" y="60"/>
                    <a:pt x="1251" y="60"/>
                    <a:pt x="1251" y="60"/>
                  </a:cubicBezTo>
                  <a:cubicBezTo>
                    <a:pt x="1252" y="59"/>
                    <a:pt x="1249" y="55"/>
                    <a:pt x="1249" y="55"/>
                  </a:cubicBezTo>
                  <a:lnTo>
                    <a:pt x="1249" y="55"/>
                  </a:lnTo>
                  <a:cubicBezTo>
                    <a:pt x="1250" y="55"/>
                    <a:pt x="1252" y="56"/>
                    <a:pt x="1256" y="60"/>
                  </a:cubicBezTo>
                  <a:cubicBezTo>
                    <a:pt x="1264" y="65"/>
                    <a:pt x="1266" y="67"/>
                    <a:pt x="1268" y="71"/>
                  </a:cubicBezTo>
                  <a:cubicBezTo>
                    <a:pt x="1273" y="78"/>
                    <a:pt x="1262" y="73"/>
                    <a:pt x="1266" y="80"/>
                  </a:cubicBezTo>
                  <a:cubicBezTo>
                    <a:pt x="1267" y="80"/>
                    <a:pt x="1278" y="84"/>
                    <a:pt x="1278" y="84"/>
                  </a:cubicBezTo>
                  <a:cubicBezTo>
                    <a:pt x="1284" y="88"/>
                    <a:pt x="1291" y="94"/>
                    <a:pt x="1299" y="101"/>
                  </a:cubicBezTo>
                  <a:cubicBezTo>
                    <a:pt x="1305" y="108"/>
                    <a:pt x="1305" y="110"/>
                    <a:pt x="1309" y="115"/>
                  </a:cubicBezTo>
                  <a:cubicBezTo>
                    <a:pt x="1316" y="121"/>
                    <a:pt x="1320" y="122"/>
                    <a:pt x="1325" y="126"/>
                  </a:cubicBezTo>
                  <a:cubicBezTo>
                    <a:pt x="1331" y="131"/>
                    <a:pt x="1329" y="140"/>
                    <a:pt x="1339" y="149"/>
                  </a:cubicBezTo>
                  <a:cubicBezTo>
                    <a:pt x="1343" y="154"/>
                    <a:pt x="1345" y="154"/>
                    <a:pt x="1349" y="160"/>
                  </a:cubicBezTo>
                  <a:cubicBezTo>
                    <a:pt x="1354" y="167"/>
                    <a:pt x="1359" y="175"/>
                    <a:pt x="1362" y="182"/>
                  </a:cubicBezTo>
                  <a:cubicBezTo>
                    <a:pt x="1356" y="170"/>
                    <a:pt x="1345" y="156"/>
                    <a:pt x="1344" y="156"/>
                  </a:cubicBezTo>
                  <a:lnTo>
                    <a:pt x="1344" y="156"/>
                  </a:lnTo>
                  <a:cubicBezTo>
                    <a:pt x="1343" y="156"/>
                    <a:pt x="1345" y="160"/>
                    <a:pt x="1350" y="170"/>
                  </a:cubicBezTo>
                  <a:cubicBezTo>
                    <a:pt x="1359" y="182"/>
                    <a:pt x="1372" y="207"/>
                    <a:pt x="1375" y="207"/>
                  </a:cubicBezTo>
                  <a:cubicBezTo>
                    <a:pt x="1375" y="207"/>
                    <a:pt x="1376" y="207"/>
                    <a:pt x="1376" y="207"/>
                  </a:cubicBezTo>
                  <a:lnTo>
                    <a:pt x="1376" y="207"/>
                  </a:lnTo>
                  <a:cubicBezTo>
                    <a:pt x="1372" y="208"/>
                    <a:pt x="1382" y="230"/>
                    <a:pt x="1391" y="255"/>
                  </a:cubicBezTo>
                  <a:cubicBezTo>
                    <a:pt x="1400" y="280"/>
                    <a:pt x="1408" y="309"/>
                    <a:pt x="1410" y="321"/>
                  </a:cubicBezTo>
                  <a:cubicBezTo>
                    <a:pt x="1413" y="333"/>
                    <a:pt x="1414" y="336"/>
                    <a:pt x="1415" y="336"/>
                  </a:cubicBezTo>
                  <a:cubicBezTo>
                    <a:pt x="1417" y="336"/>
                    <a:pt x="1418" y="334"/>
                    <a:pt x="1419" y="334"/>
                  </a:cubicBezTo>
                  <a:cubicBezTo>
                    <a:pt x="1424" y="343"/>
                    <a:pt x="1425" y="347"/>
                    <a:pt x="1423" y="358"/>
                  </a:cubicBezTo>
                  <a:cubicBezTo>
                    <a:pt x="1417" y="358"/>
                    <a:pt x="1421" y="413"/>
                    <a:pt x="1419" y="440"/>
                  </a:cubicBezTo>
                  <a:cubicBezTo>
                    <a:pt x="1418" y="455"/>
                    <a:pt x="1418" y="473"/>
                    <a:pt x="1418" y="483"/>
                  </a:cubicBezTo>
                  <a:cubicBezTo>
                    <a:pt x="1421" y="499"/>
                    <a:pt x="1420" y="508"/>
                    <a:pt x="1417" y="533"/>
                  </a:cubicBezTo>
                  <a:cubicBezTo>
                    <a:pt x="1419" y="518"/>
                    <a:pt x="1419" y="508"/>
                    <a:pt x="1417" y="508"/>
                  </a:cubicBezTo>
                  <a:lnTo>
                    <a:pt x="1417" y="508"/>
                  </a:lnTo>
                  <a:cubicBezTo>
                    <a:pt x="1417" y="508"/>
                    <a:pt x="1415" y="514"/>
                    <a:pt x="1413" y="528"/>
                  </a:cubicBezTo>
                  <a:cubicBezTo>
                    <a:pt x="1409" y="552"/>
                    <a:pt x="1404" y="576"/>
                    <a:pt x="1397" y="599"/>
                  </a:cubicBezTo>
                  <a:cubicBezTo>
                    <a:pt x="1389" y="627"/>
                    <a:pt x="1384" y="639"/>
                    <a:pt x="1383" y="654"/>
                  </a:cubicBezTo>
                  <a:cubicBezTo>
                    <a:pt x="1383" y="649"/>
                    <a:pt x="1384" y="644"/>
                    <a:pt x="1382" y="644"/>
                  </a:cubicBezTo>
                  <a:cubicBezTo>
                    <a:pt x="1382" y="644"/>
                    <a:pt x="1381" y="644"/>
                    <a:pt x="1381" y="645"/>
                  </a:cubicBezTo>
                  <a:cubicBezTo>
                    <a:pt x="1378" y="646"/>
                    <a:pt x="1371" y="664"/>
                    <a:pt x="1372" y="665"/>
                  </a:cubicBezTo>
                  <a:cubicBezTo>
                    <a:pt x="1374" y="667"/>
                    <a:pt x="1366" y="683"/>
                    <a:pt x="1361" y="694"/>
                  </a:cubicBezTo>
                  <a:cubicBezTo>
                    <a:pt x="1358" y="700"/>
                    <a:pt x="1360" y="701"/>
                    <a:pt x="1358" y="707"/>
                  </a:cubicBezTo>
                  <a:cubicBezTo>
                    <a:pt x="1355" y="716"/>
                    <a:pt x="1349" y="722"/>
                    <a:pt x="1345" y="729"/>
                  </a:cubicBezTo>
                  <a:cubicBezTo>
                    <a:pt x="1340" y="736"/>
                    <a:pt x="1335" y="744"/>
                    <a:pt x="1332" y="752"/>
                  </a:cubicBezTo>
                  <a:cubicBezTo>
                    <a:pt x="1327" y="760"/>
                    <a:pt x="1321" y="770"/>
                    <a:pt x="1321" y="774"/>
                  </a:cubicBezTo>
                  <a:cubicBezTo>
                    <a:pt x="1320" y="778"/>
                    <a:pt x="1314" y="787"/>
                    <a:pt x="1307" y="796"/>
                  </a:cubicBezTo>
                  <a:cubicBezTo>
                    <a:pt x="1305" y="795"/>
                    <a:pt x="1305" y="794"/>
                    <a:pt x="1305" y="794"/>
                  </a:cubicBezTo>
                  <a:cubicBezTo>
                    <a:pt x="1304" y="794"/>
                    <a:pt x="1303" y="796"/>
                    <a:pt x="1297" y="806"/>
                  </a:cubicBezTo>
                  <a:cubicBezTo>
                    <a:pt x="1290" y="816"/>
                    <a:pt x="1284" y="825"/>
                    <a:pt x="1278" y="834"/>
                  </a:cubicBezTo>
                  <a:cubicBezTo>
                    <a:pt x="1278" y="834"/>
                    <a:pt x="1278" y="834"/>
                    <a:pt x="1278" y="834"/>
                  </a:cubicBezTo>
                  <a:lnTo>
                    <a:pt x="1278" y="834"/>
                  </a:lnTo>
                  <a:cubicBezTo>
                    <a:pt x="1278" y="834"/>
                    <a:pt x="1268" y="848"/>
                    <a:pt x="1266" y="848"/>
                  </a:cubicBezTo>
                  <a:cubicBezTo>
                    <a:pt x="1266" y="848"/>
                    <a:pt x="1266" y="848"/>
                    <a:pt x="1266" y="848"/>
                  </a:cubicBezTo>
                  <a:cubicBezTo>
                    <a:pt x="1267" y="846"/>
                    <a:pt x="1270" y="842"/>
                    <a:pt x="1269" y="842"/>
                  </a:cubicBezTo>
                  <a:lnTo>
                    <a:pt x="1269" y="842"/>
                  </a:lnTo>
                  <a:cubicBezTo>
                    <a:pt x="1269" y="842"/>
                    <a:pt x="1268" y="842"/>
                    <a:pt x="1268" y="842"/>
                  </a:cubicBezTo>
                  <a:cubicBezTo>
                    <a:pt x="1256" y="856"/>
                    <a:pt x="1259" y="854"/>
                    <a:pt x="1252" y="864"/>
                  </a:cubicBezTo>
                  <a:cubicBezTo>
                    <a:pt x="1248" y="870"/>
                    <a:pt x="1237" y="885"/>
                    <a:pt x="1230" y="888"/>
                  </a:cubicBezTo>
                  <a:cubicBezTo>
                    <a:pt x="1228" y="889"/>
                    <a:pt x="1227" y="889"/>
                    <a:pt x="1227" y="889"/>
                  </a:cubicBezTo>
                  <a:cubicBezTo>
                    <a:pt x="1226" y="889"/>
                    <a:pt x="1226" y="888"/>
                    <a:pt x="1225" y="888"/>
                  </a:cubicBezTo>
                  <a:cubicBezTo>
                    <a:pt x="1224" y="888"/>
                    <a:pt x="1221" y="890"/>
                    <a:pt x="1212" y="898"/>
                  </a:cubicBezTo>
                  <a:cubicBezTo>
                    <a:pt x="1207" y="902"/>
                    <a:pt x="1201" y="906"/>
                    <a:pt x="1195" y="912"/>
                  </a:cubicBezTo>
                  <a:cubicBezTo>
                    <a:pt x="1190" y="914"/>
                    <a:pt x="1187" y="918"/>
                    <a:pt x="1183" y="920"/>
                  </a:cubicBezTo>
                  <a:cubicBezTo>
                    <a:pt x="1181" y="922"/>
                    <a:pt x="1179" y="924"/>
                    <a:pt x="1176" y="926"/>
                  </a:cubicBezTo>
                  <a:cubicBezTo>
                    <a:pt x="1177" y="927"/>
                    <a:pt x="1179" y="930"/>
                    <a:pt x="1180" y="932"/>
                  </a:cubicBezTo>
                  <a:cubicBezTo>
                    <a:pt x="1184" y="940"/>
                    <a:pt x="1185" y="942"/>
                    <a:pt x="1186" y="942"/>
                  </a:cubicBezTo>
                  <a:cubicBezTo>
                    <a:pt x="1187" y="942"/>
                    <a:pt x="1186" y="939"/>
                    <a:pt x="1187" y="939"/>
                  </a:cubicBezTo>
                  <a:cubicBezTo>
                    <a:pt x="1187" y="939"/>
                    <a:pt x="1187" y="939"/>
                    <a:pt x="1187" y="939"/>
                  </a:cubicBezTo>
                  <a:cubicBezTo>
                    <a:pt x="1190" y="941"/>
                    <a:pt x="1196" y="951"/>
                    <a:pt x="1197" y="959"/>
                  </a:cubicBezTo>
                  <a:cubicBezTo>
                    <a:pt x="1199" y="964"/>
                    <a:pt x="1206" y="986"/>
                    <a:pt x="1208" y="986"/>
                  </a:cubicBezTo>
                  <a:cubicBezTo>
                    <a:pt x="1208" y="986"/>
                    <a:pt x="1208" y="986"/>
                    <a:pt x="1208" y="986"/>
                  </a:cubicBezTo>
                  <a:lnTo>
                    <a:pt x="1208" y="986"/>
                  </a:lnTo>
                  <a:cubicBezTo>
                    <a:pt x="1205" y="987"/>
                    <a:pt x="1210" y="1001"/>
                    <a:pt x="1215" y="1016"/>
                  </a:cubicBezTo>
                  <a:cubicBezTo>
                    <a:pt x="1219" y="1031"/>
                    <a:pt x="1225" y="1049"/>
                    <a:pt x="1226" y="1056"/>
                  </a:cubicBezTo>
                  <a:cubicBezTo>
                    <a:pt x="1229" y="1070"/>
                    <a:pt x="1227" y="1067"/>
                    <a:pt x="1229" y="1078"/>
                  </a:cubicBezTo>
                  <a:cubicBezTo>
                    <a:pt x="1230" y="1092"/>
                    <a:pt x="1231" y="1106"/>
                    <a:pt x="1232" y="1120"/>
                  </a:cubicBezTo>
                  <a:cubicBezTo>
                    <a:pt x="1232" y="1125"/>
                    <a:pt x="1234" y="1145"/>
                    <a:pt x="1233" y="1164"/>
                  </a:cubicBezTo>
                  <a:cubicBezTo>
                    <a:pt x="1232" y="1182"/>
                    <a:pt x="1232" y="1200"/>
                    <a:pt x="1229" y="1200"/>
                  </a:cubicBezTo>
                  <a:cubicBezTo>
                    <a:pt x="1229" y="1200"/>
                    <a:pt x="1229" y="1200"/>
                    <a:pt x="1229" y="1200"/>
                  </a:cubicBezTo>
                  <a:lnTo>
                    <a:pt x="1229" y="1200"/>
                  </a:lnTo>
                  <a:cubicBezTo>
                    <a:pt x="1227" y="1218"/>
                    <a:pt x="1227" y="1223"/>
                    <a:pt x="1230" y="1225"/>
                  </a:cubicBezTo>
                  <a:cubicBezTo>
                    <a:pt x="1231" y="1226"/>
                    <a:pt x="1232" y="1239"/>
                    <a:pt x="1231" y="1248"/>
                  </a:cubicBezTo>
                  <a:cubicBezTo>
                    <a:pt x="1231" y="1248"/>
                    <a:pt x="1231" y="1248"/>
                    <a:pt x="1230" y="1248"/>
                  </a:cubicBezTo>
                  <a:cubicBezTo>
                    <a:pt x="1229" y="1248"/>
                    <a:pt x="1224" y="1254"/>
                    <a:pt x="1224" y="1257"/>
                  </a:cubicBezTo>
                  <a:cubicBezTo>
                    <a:pt x="1220" y="1267"/>
                    <a:pt x="1217" y="1283"/>
                    <a:pt x="1214" y="1295"/>
                  </a:cubicBezTo>
                  <a:cubicBezTo>
                    <a:pt x="1213" y="1305"/>
                    <a:pt x="1210" y="1318"/>
                    <a:pt x="1206" y="1329"/>
                  </a:cubicBezTo>
                  <a:cubicBezTo>
                    <a:pt x="1205" y="1331"/>
                    <a:pt x="1201" y="1338"/>
                    <a:pt x="1199" y="1340"/>
                  </a:cubicBezTo>
                  <a:cubicBezTo>
                    <a:pt x="1190" y="1358"/>
                    <a:pt x="1198" y="1361"/>
                    <a:pt x="1192" y="1378"/>
                  </a:cubicBezTo>
                  <a:cubicBezTo>
                    <a:pt x="1189" y="1386"/>
                    <a:pt x="1187" y="1388"/>
                    <a:pt x="1186" y="1388"/>
                  </a:cubicBezTo>
                  <a:cubicBezTo>
                    <a:pt x="1185" y="1388"/>
                    <a:pt x="1184" y="1384"/>
                    <a:pt x="1183" y="1384"/>
                  </a:cubicBezTo>
                  <a:cubicBezTo>
                    <a:pt x="1182" y="1384"/>
                    <a:pt x="1181" y="1385"/>
                    <a:pt x="1179" y="1388"/>
                  </a:cubicBezTo>
                  <a:cubicBezTo>
                    <a:pt x="1166" y="1413"/>
                    <a:pt x="1156" y="1442"/>
                    <a:pt x="1144" y="1462"/>
                  </a:cubicBezTo>
                  <a:cubicBezTo>
                    <a:pt x="1143" y="1464"/>
                    <a:pt x="1135" y="1477"/>
                    <a:pt x="1129" y="1486"/>
                  </a:cubicBezTo>
                  <a:cubicBezTo>
                    <a:pt x="1125" y="1492"/>
                    <a:pt x="1121" y="1496"/>
                    <a:pt x="1121" y="1496"/>
                  </a:cubicBezTo>
                  <a:cubicBezTo>
                    <a:pt x="1120" y="1496"/>
                    <a:pt x="1121" y="1495"/>
                    <a:pt x="1123" y="1491"/>
                  </a:cubicBezTo>
                  <a:cubicBezTo>
                    <a:pt x="1132" y="1480"/>
                    <a:pt x="1136" y="1472"/>
                    <a:pt x="1134" y="1472"/>
                  </a:cubicBezTo>
                  <a:lnTo>
                    <a:pt x="1134" y="1472"/>
                  </a:lnTo>
                  <a:cubicBezTo>
                    <a:pt x="1133" y="1472"/>
                    <a:pt x="1130" y="1476"/>
                    <a:pt x="1123" y="1484"/>
                  </a:cubicBezTo>
                  <a:cubicBezTo>
                    <a:pt x="1118" y="1490"/>
                    <a:pt x="1101" y="1513"/>
                    <a:pt x="1104" y="1513"/>
                  </a:cubicBezTo>
                  <a:cubicBezTo>
                    <a:pt x="1104" y="1513"/>
                    <a:pt x="1104" y="1513"/>
                    <a:pt x="1104" y="1513"/>
                  </a:cubicBezTo>
                  <a:cubicBezTo>
                    <a:pt x="1105" y="1513"/>
                    <a:pt x="1112" y="1507"/>
                    <a:pt x="1113" y="1507"/>
                  </a:cubicBezTo>
                  <a:lnTo>
                    <a:pt x="1113" y="1507"/>
                  </a:lnTo>
                  <a:cubicBezTo>
                    <a:pt x="1114" y="1507"/>
                    <a:pt x="1113" y="1508"/>
                    <a:pt x="1113" y="1509"/>
                  </a:cubicBezTo>
                  <a:cubicBezTo>
                    <a:pt x="1113" y="1511"/>
                    <a:pt x="1077" y="1539"/>
                    <a:pt x="1075" y="1544"/>
                  </a:cubicBezTo>
                  <a:cubicBezTo>
                    <a:pt x="1073" y="1547"/>
                    <a:pt x="1078" y="1546"/>
                    <a:pt x="1076" y="1551"/>
                  </a:cubicBezTo>
                  <a:cubicBezTo>
                    <a:pt x="1074" y="1555"/>
                    <a:pt x="1067" y="1563"/>
                    <a:pt x="1063" y="1568"/>
                  </a:cubicBezTo>
                  <a:cubicBezTo>
                    <a:pt x="1062" y="1567"/>
                    <a:pt x="1061" y="1566"/>
                    <a:pt x="1060" y="1566"/>
                  </a:cubicBezTo>
                  <a:cubicBezTo>
                    <a:pt x="1057" y="1566"/>
                    <a:pt x="1053" y="1569"/>
                    <a:pt x="1040" y="1581"/>
                  </a:cubicBezTo>
                  <a:cubicBezTo>
                    <a:pt x="1036" y="1585"/>
                    <a:pt x="1010" y="1608"/>
                    <a:pt x="1013" y="1608"/>
                  </a:cubicBezTo>
                  <a:cubicBezTo>
                    <a:pt x="1014" y="1608"/>
                    <a:pt x="1014" y="1607"/>
                    <a:pt x="1016" y="1607"/>
                  </a:cubicBezTo>
                  <a:lnTo>
                    <a:pt x="1016" y="1607"/>
                  </a:lnTo>
                  <a:lnTo>
                    <a:pt x="1012" y="1609"/>
                  </a:lnTo>
                  <a:lnTo>
                    <a:pt x="1024" y="1624"/>
                  </a:lnTo>
                  <a:cubicBezTo>
                    <a:pt x="1024" y="1625"/>
                    <a:pt x="1023" y="1625"/>
                    <a:pt x="1023" y="1625"/>
                  </a:cubicBezTo>
                  <a:cubicBezTo>
                    <a:pt x="1022" y="1625"/>
                    <a:pt x="1021" y="1624"/>
                    <a:pt x="1020" y="1624"/>
                  </a:cubicBezTo>
                  <a:lnTo>
                    <a:pt x="1020" y="1624"/>
                  </a:lnTo>
                  <a:cubicBezTo>
                    <a:pt x="1019" y="1624"/>
                    <a:pt x="1019" y="1625"/>
                    <a:pt x="1020" y="1627"/>
                  </a:cubicBezTo>
                  <a:cubicBezTo>
                    <a:pt x="1023" y="1633"/>
                    <a:pt x="1032" y="1646"/>
                    <a:pt x="1038" y="1655"/>
                  </a:cubicBezTo>
                  <a:cubicBezTo>
                    <a:pt x="1053" y="1675"/>
                    <a:pt x="1061" y="1678"/>
                    <a:pt x="1065" y="1698"/>
                  </a:cubicBezTo>
                  <a:cubicBezTo>
                    <a:pt x="1058" y="1701"/>
                    <a:pt x="1075" y="1714"/>
                    <a:pt x="1082" y="1732"/>
                  </a:cubicBezTo>
                  <a:cubicBezTo>
                    <a:pt x="1087" y="1743"/>
                    <a:pt x="1089" y="1761"/>
                    <a:pt x="1094" y="1769"/>
                  </a:cubicBezTo>
                  <a:cubicBezTo>
                    <a:pt x="1094" y="1772"/>
                    <a:pt x="1103" y="1786"/>
                    <a:pt x="1103" y="1786"/>
                  </a:cubicBezTo>
                  <a:cubicBezTo>
                    <a:pt x="1103" y="1786"/>
                    <a:pt x="1103" y="1786"/>
                    <a:pt x="1103" y="1786"/>
                  </a:cubicBezTo>
                  <a:lnTo>
                    <a:pt x="1103" y="1786"/>
                  </a:lnTo>
                  <a:cubicBezTo>
                    <a:pt x="1103" y="1794"/>
                    <a:pt x="1100" y="1784"/>
                    <a:pt x="1103" y="1803"/>
                  </a:cubicBezTo>
                  <a:cubicBezTo>
                    <a:pt x="1105" y="1812"/>
                    <a:pt x="1108" y="1829"/>
                    <a:pt x="1111" y="1834"/>
                  </a:cubicBezTo>
                  <a:cubicBezTo>
                    <a:pt x="1114" y="1837"/>
                    <a:pt x="1116" y="1855"/>
                    <a:pt x="1118" y="1867"/>
                  </a:cubicBezTo>
                  <a:cubicBezTo>
                    <a:pt x="1119" y="1874"/>
                    <a:pt x="1124" y="1877"/>
                    <a:pt x="1126" y="1894"/>
                  </a:cubicBezTo>
                  <a:cubicBezTo>
                    <a:pt x="1126" y="1890"/>
                    <a:pt x="1127" y="1886"/>
                    <a:pt x="1127" y="1882"/>
                  </a:cubicBezTo>
                  <a:cubicBezTo>
                    <a:pt x="1129" y="1890"/>
                    <a:pt x="1130" y="1894"/>
                    <a:pt x="1131" y="1906"/>
                  </a:cubicBezTo>
                  <a:cubicBezTo>
                    <a:pt x="1131" y="1906"/>
                    <a:pt x="1131" y="1906"/>
                    <a:pt x="1130" y="1906"/>
                  </a:cubicBezTo>
                  <a:cubicBezTo>
                    <a:pt x="1129" y="1906"/>
                    <a:pt x="1127" y="1906"/>
                    <a:pt x="1126" y="1894"/>
                  </a:cubicBezTo>
                  <a:lnTo>
                    <a:pt x="1121" y="1894"/>
                  </a:lnTo>
                  <a:cubicBezTo>
                    <a:pt x="1122" y="1903"/>
                    <a:pt x="1123" y="1918"/>
                    <a:pt x="1126" y="1918"/>
                  </a:cubicBezTo>
                  <a:cubicBezTo>
                    <a:pt x="1128" y="1929"/>
                    <a:pt x="1128" y="1932"/>
                    <a:pt x="1127" y="1943"/>
                  </a:cubicBezTo>
                  <a:cubicBezTo>
                    <a:pt x="1127" y="1953"/>
                    <a:pt x="1127" y="1955"/>
                    <a:pt x="1129" y="1955"/>
                  </a:cubicBezTo>
                  <a:cubicBezTo>
                    <a:pt x="1131" y="1955"/>
                    <a:pt x="1131" y="1971"/>
                    <a:pt x="1130" y="1980"/>
                  </a:cubicBezTo>
                  <a:lnTo>
                    <a:pt x="1123" y="1979"/>
                  </a:lnTo>
                  <a:lnTo>
                    <a:pt x="1123" y="1979"/>
                  </a:lnTo>
                  <a:cubicBezTo>
                    <a:pt x="1127" y="1980"/>
                    <a:pt x="1124" y="2018"/>
                    <a:pt x="1122" y="2029"/>
                  </a:cubicBezTo>
                  <a:cubicBezTo>
                    <a:pt x="1120" y="2047"/>
                    <a:pt x="1118" y="2045"/>
                    <a:pt x="1115" y="2057"/>
                  </a:cubicBezTo>
                  <a:cubicBezTo>
                    <a:pt x="1105" y="2109"/>
                    <a:pt x="1088" y="2161"/>
                    <a:pt x="1066" y="2210"/>
                  </a:cubicBezTo>
                  <a:cubicBezTo>
                    <a:pt x="1066" y="2210"/>
                    <a:pt x="1063" y="2213"/>
                    <a:pt x="1059" y="2221"/>
                  </a:cubicBezTo>
                  <a:lnTo>
                    <a:pt x="1047" y="2245"/>
                  </a:lnTo>
                  <a:cubicBezTo>
                    <a:pt x="1034" y="2270"/>
                    <a:pt x="1020" y="2296"/>
                    <a:pt x="1004" y="2319"/>
                  </a:cubicBezTo>
                  <a:cubicBezTo>
                    <a:pt x="984" y="2351"/>
                    <a:pt x="958" y="2383"/>
                    <a:pt x="933" y="2412"/>
                  </a:cubicBezTo>
                  <a:cubicBezTo>
                    <a:pt x="923" y="2424"/>
                    <a:pt x="913" y="2434"/>
                    <a:pt x="908" y="2441"/>
                  </a:cubicBezTo>
                  <a:cubicBezTo>
                    <a:pt x="907" y="2444"/>
                    <a:pt x="903" y="2448"/>
                    <a:pt x="899" y="2452"/>
                  </a:cubicBezTo>
                  <a:cubicBezTo>
                    <a:pt x="897" y="2455"/>
                    <a:pt x="893" y="2457"/>
                    <a:pt x="891" y="2460"/>
                  </a:cubicBezTo>
                  <a:lnTo>
                    <a:pt x="891" y="2460"/>
                  </a:lnTo>
                  <a:cubicBezTo>
                    <a:pt x="892" y="2457"/>
                    <a:pt x="894" y="2455"/>
                    <a:pt x="893" y="2455"/>
                  </a:cubicBezTo>
                  <a:lnTo>
                    <a:pt x="893" y="2455"/>
                  </a:lnTo>
                  <a:cubicBezTo>
                    <a:pt x="893" y="2455"/>
                    <a:pt x="892" y="2456"/>
                    <a:pt x="888" y="2459"/>
                  </a:cubicBezTo>
                  <a:cubicBezTo>
                    <a:pt x="884" y="2461"/>
                    <a:pt x="888" y="2464"/>
                    <a:pt x="890" y="2467"/>
                  </a:cubicBezTo>
                  <a:lnTo>
                    <a:pt x="896" y="2475"/>
                  </a:lnTo>
                  <a:cubicBezTo>
                    <a:pt x="900" y="2479"/>
                    <a:pt x="903" y="2483"/>
                    <a:pt x="907" y="2489"/>
                  </a:cubicBezTo>
                  <a:cubicBezTo>
                    <a:pt x="914" y="2498"/>
                    <a:pt x="920" y="2508"/>
                    <a:pt x="926" y="2517"/>
                  </a:cubicBezTo>
                  <a:cubicBezTo>
                    <a:pt x="930" y="2525"/>
                    <a:pt x="943" y="2548"/>
                    <a:pt x="947" y="2553"/>
                  </a:cubicBezTo>
                  <a:cubicBezTo>
                    <a:pt x="947" y="2554"/>
                    <a:pt x="948" y="2554"/>
                    <a:pt x="948" y="2554"/>
                  </a:cubicBezTo>
                  <a:cubicBezTo>
                    <a:pt x="951" y="2554"/>
                    <a:pt x="951" y="2548"/>
                    <a:pt x="952" y="2548"/>
                  </a:cubicBezTo>
                  <a:cubicBezTo>
                    <a:pt x="960" y="2565"/>
                    <a:pt x="958" y="2570"/>
                    <a:pt x="956" y="2572"/>
                  </a:cubicBezTo>
                  <a:cubicBezTo>
                    <a:pt x="955" y="2574"/>
                    <a:pt x="963" y="2591"/>
                    <a:pt x="970" y="2608"/>
                  </a:cubicBezTo>
                  <a:cubicBezTo>
                    <a:pt x="977" y="2630"/>
                    <a:pt x="985" y="2655"/>
                    <a:pt x="989" y="2678"/>
                  </a:cubicBezTo>
                  <a:cubicBezTo>
                    <a:pt x="990" y="2682"/>
                    <a:pt x="990" y="2688"/>
                    <a:pt x="991" y="2690"/>
                  </a:cubicBezTo>
                  <a:cubicBezTo>
                    <a:pt x="993" y="2702"/>
                    <a:pt x="996" y="2708"/>
                    <a:pt x="998" y="2717"/>
                  </a:cubicBezTo>
                  <a:cubicBezTo>
                    <a:pt x="1004" y="2737"/>
                    <a:pt x="1003" y="2765"/>
                    <a:pt x="1004" y="2786"/>
                  </a:cubicBezTo>
                  <a:cubicBezTo>
                    <a:pt x="1004" y="2809"/>
                    <a:pt x="1006" y="2814"/>
                    <a:pt x="1010" y="2826"/>
                  </a:cubicBezTo>
                  <a:cubicBezTo>
                    <a:pt x="1014" y="2840"/>
                    <a:pt x="1010" y="2841"/>
                    <a:pt x="1008" y="2841"/>
                  </a:cubicBezTo>
                  <a:cubicBezTo>
                    <a:pt x="1008" y="2841"/>
                    <a:pt x="1008" y="2841"/>
                    <a:pt x="1007" y="2841"/>
                  </a:cubicBezTo>
                  <a:cubicBezTo>
                    <a:pt x="1007" y="2841"/>
                    <a:pt x="1006" y="2841"/>
                    <a:pt x="1006" y="2841"/>
                  </a:cubicBezTo>
                  <a:cubicBezTo>
                    <a:pt x="1003" y="2845"/>
                    <a:pt x="1008" y="2871"/>
                    <a:pt x="1008" y="2874"/>
                  </a:cubicBezTo>
                  <a:cubicBezTo>
                    <a:pt x="1009" y="2894"/>
                    <a:pt x="1004" y="2898"/>
                    <a:pt x="1001" y="2911"/>
                  </a:cubicBezTo>
                  <a:cubicBezTo>
                    <a:pt x="998" y="2928"/>
                    <a:pt x="996" y="2950"/>
                    <a:pt x="994" y="2966"/>
                  </a:cubicBezTo>
                  <a:cubicBezTo>
                    <a:pt x="993" y="2971"/>
                    <a:pt x="991" y="2989"/>
                    <a:pt x="988" y="3005"/>
                  </a:cubicBezTo>
                  <a:cubicBezTo>
                    <a:pt x="984" y="3021"/>
                    <a:pt x="981" y="3035"/>
                    <a:pt x="979" y="3035"/>
                  </a:cubicBezTo>
                  <a:cubicBezTo>
                    <a:pt x="979" y="3035"/>
                    <a:pt x="979" y="3035"/>
                    <a:pt x="979" y="3035"/>
                  </a:cubicBezTo>
                  <a:cubicBezTo>
                    <a:pt x="976" y="3048"/>
                    <a:pt x="972" y="3064"/>
                    <a:pt x="969" y="3076"/>
                  </a:cubicBezTo>
                  <a:cubicBezTo>
                    <a:pt x="963" y="3101"/>
                    <a:pt x="956" y="3125"/>
                    <a:pt x="948" y="3149"/>
                  </a:cubicBezTo>
                  <a:cubicBezTo>
                    <a:pt x="940" y="3173"/>
                    <a:pt x="932" y="3197"/>
                    <a:pt x="922" y="3220"/>
                  </a:cubicBezTo>
                  <a:cubicBezTo>
                    <a:pt x="916" y="3236"/>
                    <a:pt x="909" y="3255"/>
                    <a:pt x="913" y="3257"/>
                  </a:cubicBezTo>
                  <a:cubicBezTo>
                    <a:pt x="912" y="3257"/>
                    <a:pt x="911" y="3255"/>
                    <a:pt x="910" y="3255"/>
                  </a:cubicBezTo>
                  <a:cubicBezTo>
                    <a:pt x="909" y="3255"/>
                    <a:pt x="907" y="3257"/>
                    <a:pt x="904" y="3261"/>
                  </a:cubicBezTo>
                  <a:cubicBezTo>
                    <a:pt x="901" y="3269"/>
                    <a:pt x="899" y="3274"/>
                    <a:pt x="894" y="3283"/>
                  </a:cubicBezTo>
                  <a:cubicBezTo>
                    <a:pt x="892" y="3288"/>
                    <a:pt x="889" y="3293"/>
                    <a:pt x="887" y="3298"/>
                  </a:cubicBezTo>
                  <a:cubicBezTo>
                    <a:pt x="874" y="3319"/>
                    <a:pt x="866" y="3341"/>
                    <a:pt x="853" y="3363"/>
                  </a:cubicBezTo>
                  <a:cubicBezTo>
                    <a:pt x="851" y="3368"/>
                    <a:pt x="845" y="3381"/>
                    <a:pt x="838" y="3392"/>
                  </a:cubicBezTo>
                  <a:cubicBezTo>
                    <a:pt x="832" y="3404"/>
                    <a:pt x="826" y="3414"/>
                    <a:pt x="826" y="3415"/>
                  </a:cubicBezTo>
                  <a:cubicBezTo>
                    <a:pt x="825" y="3425"/>
                    <a:pt x="832" y="3421"/>
                    <a:pt x="829" y="3433"/>
                  </a:cubicBezTo>
                  <a:cubicBezTo>
                    <a:pt x="828" y="3436"/>
                    <a:pt x="816" y="3451"/>
                    <a:pt x="813" y="3451"/>
                  </a:cubicBezTo>
                  <a:cubicBezTo>
                    <a:pt x="812" y="3451"/>
                    <a:pt x="812" y="3450"/>
                    <a:pt x="813" y="3446"/>
                  </a:cubicBezTo>
                  <a:cubicBezTo>
                    <a:pt x="816" y="3439"/>
                    <a:pt x="816" y="3436"/>
                    <a:pt x="815" y="3436"/>
                  </a:cubicBezTo>
                  <a:lnTo>
                    <a:pt x="815" y="3436"/>
                  </a:lnTo>
                  <a:cubicBezTo>
                    <a:pt x="814" y="3436"/>
                    <a:pt x="808" y="3445"/>
                    <a:pt x="799" y="3458"/>
                  </a:cubicBezTo>
                  <a:cubicBezTo>
                    <a:pt x="794" y="3466"/>
                    <a:pt x="785" y="3481"/>
                    <a:pt x="783" y="3488"/>
                  </a:cubicBezTo>
                  <a:cubicBezTo>
                    <a:pt x="780" y="3494"/>
                    <a:pt x="783" y="3492"/>
                    <a:pt x="775" y="3502"/>
                  </a:cubicBezTo>
                  <a:cubicBezTo>
                    <a:pt x="769" y="3509"/>
                    <a:pt x="745" y="3536"/>
                    <a:pt x="742" y="3536"/>
                  </a:cubicBezTo>
                  <a:cubicBezTo>
                    <a:pt x="742" y="3536"/>
                    <a:pt x="742" y="3536"/>
                    <a:pt x="742" y="3535"/>
                  </a:cubicBezTo>
                  <a:lnTo>
                    <a:pt x="742" y="3535"/>
                  </a:lnTo>
                  <a:cubicBezTo>
                    <a:pt x="739" y="3544"/>
                    <a:pt x="736" y="3551"/>
                    <a:pt x="722" y="3567"/>
                  </a:cubicBezTo>
                  <a:cubicBezTo>
                    <a:pt x="712" y="3582"/>
                    <a:pt x="702" y="3595"/>
                    <a:pt x="693" y="3609"/>
                  </a:cubicBezTo>
                  <a:cubicBezTo>
                    <a:pt x="690" y="3612"/>
                    <a:pt x="682" y="3627"/>
                    <a:pt x="681" y="3629"/>
                  </a:cubicBezTo>
                  <a:cubicBezTo>
                    <a:pt x="677" y="3632"/>
                    <a:pt x="671" y="3635"/>
                    <a:pt x="667" y="3639"/>
                  </a:cubicBezTo>
                  <a:cubicBezTo>
                    <a:pt x="658" y="3649"/>
                    <a:pt x="653" y="3659"/>
                    <a:pt x="644" y="3667"/>
                  </a:cubicBezTo>
                  <a:cubicBezTo>
                    <a:pt x="635" y="3679"/>
                    <a:pt x="626" y="3689"/>
                    <a:pt x="616" y="3700"/>
                  </a:cubicBezTo>
                  <a:cubicBezTo>
                    <a:pt x="601" y="3710"/>
                    <a:pt x="601" y="3717"/>
                    <a:pt x="601" y="3721"/>
                  </a:cubicBezTo>
                  <a:cubicBezTo>
                    <a:pt x="600" y="3724"/>
                    <a:pt x="594" y="3731"/>
                    <a:pt x="586" y="3739"/>
                  </a:cubicBezTo>
                  <a:cubicBezTo>
                    <a:pt x="585" y="3738"/>
                    <a:pt x="585" y="3736"/>
                    <a:pt x="584" y="3736"/>
                  </a:cubicBezTo>
                  <a:cubicBezTo>
                    <a:pt x="582" y="3736"/>
                    <a:pt x="578" y="3739"/>
                    <a:pt x="567" y="3751"/>
                  </a:cubicBezTo>
                  <a:cubicBezTo>
                    <a:pt x="532" y="3782"/>
                    <a:pt x="498" y="3815"/>
                    <a:pt x="461" y="3843"/>
                  </a:cubicBezTo>
                  <a:cubicBezTo>
                    <a:pt x="460" y="3844"/>
                    <a:pt x="449" y="3852"/>
                    <a:pt x="440" y="3859"/>
                  </a:cubicBezTo>
                  <a:cubicBezTo>
                    <a:pt x="432" y="3866"/>
                    <a:pt x="423" y="3872"/>
                    <a:pt x="425" y="3872"/>
                  </a:cubicBezTo>
                  <a:cubicBezTo>
                    <a:pt x="425" y="3872"/>
                    <a:pt x="425" y="3872"/>
                    <a:pt x="426" y="3872"/>
                  </a:cubicBezTo>
                  <a:cubicBezTo>
                    <a:pt x="427" y="3871"/>
                    <a:pt x="428" y="3871"/>
                    <a:pt x="428" y="3871"/>
                  </a:cubicBezTo>
                  <a:lnTo>
                    <a:pt x="428" y="3871"/>
                  </a:lnTo>
                  <a:cubicBezTo>
                    <a:pt x="432" y="3871"/>
                    <a:pt x="412" y="3884"/>
                    <a:pt x="405" y="3889"/>
                  </a:cubicBezTo>
                  <a:cubicBezTo>
                    <a:pt x="401" y="3891"/>
                    <a:pt x="400" y="3892"/>
                    <a:pt x="399" y="3892"/>
                  </a:cubicBezTo>
                  <a:cubicBezTo>
                    <a:pt x="398" y="3892"/>
                    <a:pt x="398" y="3891"/>
                    <a:pt x="397" y="3891"/>
                  </a:cubicBezTo>
                  <a:cubicBezTo>
                    <a:pt x="396" y="3891"/>
                    <a:pt x="395" y="3892"/>
                    <a:pt x="393" y="3893"/>
                  </a:cubicBezTo>
                  <a:cubicBezTo>
                    <a:pt x="389" y="3895"/>
                    <a:pt x="381" y="3900"/>
                    <a:pt x="376" y="3904"/>
                  </a:cubicBezTo>
                  <a:cubicBezTo>
                    <a:pt x="366" y="3912"/>
                    <a:pt x="334" y="3928"/>
                    <a:pt x="327" y="3934"/>
                  </a:cubicBezTo>
                  <a:cubicBezTo>
                    <a:pt x="320" y="3941"/>
                    <a:pt x="310" y="3945"/>
                    <a:pt x="298" y="3953"/>
                  </a:cubicBezTo>
                  <a:cubicBezTo>
                    <a:pt x="291" y="3957"/>
                    <a:pt x="283" y="3963"/>
                    <a:pt x="279" y="3966"/>
                  </a:cubicBezTo>
                  <a:cubicBezTo>
                    <a:pt x="275" y="3968"/>
                    <a:pt x="271" y="3968"/>
                    <a:pt x="266" y="3969"/>
                  </a:cubicBezTo>
                  <a:cubicBezTo>
                    <a:pt x="254" y="3973"/>
                    <a:pt x="238" y="3980"/>
                    <a:pt x="224" y="3987"/>
                  </a:cubicBezTo>
                  <a:cubicBezTo>
                    <a:pt x="202" y="3996"/>
                    <a:pt x="176" y="4005"/>
                    <a:pt x="153" y="4014"/>
                  </a:cubicBezTo>
                  <a:cubicBezTo>
                    <a:pt x="142" y="4019"/>
                    <a:pt x="137" y="4020"/>
                    <a:pt x="137" y="4023"/>
                  </a:cubicBezTo>
                  <a:cubicBezTo>
                    <a:pt x="131" y="4024"/>
                    <a:pt x="131" y="4026"/>
                    <a:pt x="136" y="4026"/>
                  </a:cubicBezTo>
                  <a:cubicBezTo>
                    <a:pt x="138" y="4027"/>
                    <a:pt x="142" y="4027"/>
                    <a:pt x="146" y="4027"/>
                  </a:cubicBezTo>
                  <a:cubicBezTo>
                    <a:pt x="150" y="4026"/>
                    <a:pt x="153" y="4025"/>
                    <a:pt x="158" y="4024"/>
                  </a:cubicBezTo>
                  <a:cubicBezTo>
                    <a:pt x="174" y="4019"/>
                    <a:pt x="190" y="4013"/>
                    <a:pt x="185" y="4009"/>
                  </a:cubicBezTo>
                  <a:lnTo>
                    <a:pt x="185" y="4009"/>
                  </a:lnTo>
                  <a:cubicBezTo>
                    <a:pt x="185" y="4009"/>
                    <a:pt x="185" y="4009"/>
                    <a:pt x="186" y="4009"/>
                  </a:cubicBezTo>
                  <a:cubicBezTo>
                    <a:pt x="189" y="4009"/>
                    <a:pt x="202" y="4005"/>
                    <a:pt x="215" y="4001"/>
                  </a:cubicBezTo>
                  <a:cubicBezTo>
                    <a:pt x="231" y="3996"/>
                    <a:pt x="247" y="3988"/>
                    <a:pt x="253" y="3987"/>
                  </a:cubicBezTo>
                  <a:cubicBezTo>
                    <a:pt x="261" y="3986"/>
                    <a:pt x="262" y="3983"/>
                    <a:pt x="271" y="3978"/>
                  </a:cubicBezTo>
                  <a:cubicBezTo>
                    <a:pt x="281" y="3972"/>
                    <a:pt x="293" y="3968"/>
                    <a:pt x="302" y="3962"/>
                  </a:cubicBezTo>
                  <a:cubicBezTo>
                    <a:pt x="327" y="3947"/>
                    <a:pt x="351" y="3932"/>
                    <a:pt x="377" y="3917"/>
                  </a:cubicBezTo>
                  <a:cubicBezTo>
                    <a:pt x="400" y="3900"/>
                    <a:pt x="426" y="3884"/>
                    <a:pt x="448" y="3867"/>
                  </a:cubicBezTo>
                  <a:cubicBezTo>
                    <a:pt x="462" y="3857"/>
                    <a:pt x="485" y="3839"/>
                    <a:pt x="504" y="3824"/>
                  </a:cubicBezTo>
                  <a:cubicBezTo>
                    <a:pt x="523" y="3809"/>
                    <a:pt x="536" y="3794"/>
                    <a:pt x="534" y="3790"/>
                  </a:cubicBezTo>
                  <a:cubicBezTo>
                    <a:pt x="534" y="3790"/>
                    <a:pt x="536" y="3780"/>
                    <a:pt x="541" y="3777"/>
                  </a:cubicBezTo>
                  <a:cubicBezTo>
                    <a:pt x="544" y="3776"/>
                    <a:pt x="549" y="3774"/>
                    <a:pt x="551" y="3774"/>
                  </a:cubicBezTo>
                  <a:cubicBezTo>
                    <a:pt x="552" y="3774"/>
                    <a:pt x="553" y="3774"/>
                    <a:pt x="553" y="3775"/>
                  </a:cubicBezTo>
                  <a:cubicBezTo>
                    <a:pt x="553" y="3775"/>
                    <a:pt x="562" y="3777"/>
                    <a:pt x="567" y="3777"/>
                  </a:cubicBezTo>
                  <a:cubicBezTo>
                    <a:pt x="568" y="3777"/>
                    <a:pt x="568" y="3777"/>
                    <a:pt x="569" y="3776"/>
                  </a:cubicBezTo>
                  <a:cubicBezTo>
                    <a:pt x="571" y="3773"/>
                    <a:pt x="568" y="3775"/>
                    <a:pt x="575" y="3768"/>
                  </a:cubicBezTo>
                  <a:cubicBezTo>
                    <a:pt x="581" y="3762"/>
                    <a:pt x="587" y="3755"/>
                    <a:pt x="593" y="3748"/>
                  </a:cubicBezTo>
                  <a:cubicBezTo>
                    <a:pt x="603" y="3738"/>
                    <a:pt x="618" y="3723"/>
                    <a:pt x="621" y="3723"/>
                  </a:cubicBezTo>
                  <a:cubicBezTo>
                    <a:pt x="621" y="3723"/>
                    <a:pt x="621" y="3723"/>
                    <a:pt x="621" y="3723"/>
                  </a:cubicBezTo>
                  <a:cubicBezTo>
                    <a:pt x="618" y="3719"/>
                    <a:pt x="641" y="3700"/>
                    <a:pt x="642" y="3693"/>
                  </a:cubicBezTo>
                  <a:cubicBezTo>
                    <a:pt x="642" y="3688"/>
                    <a:pt x="646" y="3677"/>
                    <a:pt x="660" y="3666"/>
                  </a:cubicBezTo>
                  <a:cubicBezTo>
                    <a:pt x="667" y="3661"/>
                    <a:pt x="666" y="3666"/>
                    <a:pt x="675" y="3658"/>
                  </a:cubicBezTo>
                  <a:cubicBezTo>
                    <a:pt x="682" y="3652"/>
                    <a:pt x="690" y="3642"/>
                    <a:pt x="691" y="3638"/>
                  </a:cubicBezTo>
                  <a:cubicBezTo>
                    <a:pt x="692" y="3634"/>
                    <a:pt x="695" y="3632"/>
                    <a:pt x="703" y="3620"/>
                  </a:cubicBezTo>
                  <a:cubicBezTo>
                    <a:pt x="706" y="3617"/>
                    <a:pt x="707" y="3617"/>
                    <a:pt x="707" y="3617"/>
                  </a:cubicBezTo>
                  <a:cubicBezTo>
                    <a:pt x="707" y="3617"/>
                    <a:pt x="708" y="3617"/>
                    <a:pt x="708" y="3617"/>
                  </a:cubicBezTo>
                  <a:cubicBezTo>
                    <a:pt x="708" y="3617"/>
                    <a:pt x="708" y="3617"/>
                    <a:pt x="708" y="3617"/>
                  </a:cubicBezTo>
                  <a:cubicBezTo>
                    <a:pt x="718" y="3611"/>
                    <a:pt x="736" y="3575"/>
                    <a:pt x="752" y="3560"/>
                  </a:cubicBezTo>
                  <a:cubicBezTo>
                    <a:pt x="761" y="3547"/>
                    <a:pt x="768" y="3527"/>
                    <a:pt x="771" y="3523"/>
                  </a:cubicBezTo>
                  <a:cubicBezTo>
                    <a:pt x="773" y="3521"/>
                    <a:pt x="780" y="3519"/>
                    <a:pt x="783" y="3514"/>
                  </a:cubicBezTo>
                  <a:cubicBezTo>
                    <a:pt x="787" y="3506"/>
                    <a:pt x="782" y="3509"/>
                    <a:pt x="787" y="3500"/>
                  </a:cubicBezTo>
                  <a:cubicBezTo>
                    <a:pt x="787" y="3500"/>
                    <a:pt x="801" y="3491"/>
                    <a:pt x="801" y="3490"/>
                  </a:cubicBezTo>
                  <a:cubicBezTo>
                    <a:pt x="804" y="3480"/>
                    <a:pt x="810" y="3466"/>
                    <a:pt x="825" y="3446"/>
                  </a:cubicBezTo>
                  <a:cubicBezTo>
                    <a:pt x="831" y="3437"/>
                    <a:pt x="839" y="3426"/>
                    <a:pt x="845" y="3415"/>
                  </a:cubicBezTo>
                  <a:cubicBezTo>
                    <a:pt x="847" y="3412"/>
                    <a:pt x="850" y="3404"/>
                    <a:pt x="849" y="3404"/>
                  </a:cubicBezTo>
                  <a:lnTo>
                    <a:pt x="849" y="3404"/>
                  </a:lnTo>
                  <a:cubicBezTo>
                    <a:pt x="849" y="3404"/>
                    <a:pt x="848" y="3405"/>
                    <a:pt x="846" y="3408"/>
                  </a:cubicBezTo>
                  <a:lnTo>
                    <a:pt x="860" y="3383"/>
                  </a:lnTo>
                  <a:cubicBezTo>
                    <a:pt x="865" y="3374"/>
                    <a:pt x="866" y="3373"/>
                    <a:pt x="866" y="3373"/>
                  </a:cubicBezTo>
                  <a:lnTo>
                    <a:pt x="866" y="3373"/>
                  </a:lnTo>
                  <a:cubicBezTo>
                    <a:pt x="866" y="3373"/>
                    <a:pt x="865" y="3373"/>
                    <a:pt x="865" y="3373"/>
                  </a:cubicBezTo>
                  <a:cubicBezTo>
                    <a:pt x="865" y="3373"/>
                    <a:pt x="865" y="3373"/>
                    <a:pt x="866" y="3370"/>
                  </a:cubicBezTo>
                  <a:cubicBezTo>
                    <a:pt x="868" y="3363"/>
                    <a:pt x="887" y="3335"/>
                    <a:pt x="890" y="3327"/>
                  </a:cubicBezTo>
                  <a:cubicBezTo>
                    <a:pt x="895" y="3316"/>
                    <a:pt x="907" y="3294"/>
                    <a:pt x="910" y="3284"/>
                  </a:cubicBezTo>
                  <a:cubicBezTo>
                    <a:pt x="913" y="3276"/>
                    <a:pt x="907" y="3281"/>
                    <a:pt x="919" y="3260"/>
                  </a:cubicBezTo>
                  <a:cubicBezTo>
                    <a:pt x="924" y="3255"/>
                    <a:pt x="934" y="3235"/>
                    <a:pt x="932" y="3235"/>
                  </a:cubicBezTo>
                  <a:lnTo>
                    <a:pt x="932" y="3235"/>
                  </a:lnTo>
                  <a:cubicBezTo>
                    <a:pt x="931" y="3235"/>
                    <a:pt x="930" y="3236"/>
                    <a:pt x="929" y="3238"/>
                  </a:cubicBezTo>
                  <a:cubicBezTo>
                    <a:pt x="925" y="3236"/>
                    <a:pt x="931" y="3219"/>
                    <a:pt x="940" y="3205"/>
                  </a:cubicBezTo>
                  <a:cubicBezTo>
                    <a:pt x="946" y="3195"/>
                    <a:pt x="949" y="3197"/>
                    <a:pt x="955" y="3173"/>
                  </a:cubicBezTo>
                  <a:cubicBezTo>
                    <a:pt x="956" y="3170"/>
                    <a:pt x="962" y="3138"/>
                    <a:pt x="963" y="3137"/>
                  </a:cubicBezTo>
                  <a:cubicBezTo>
                    <a:pt x="963" y="3137"/>
                    <a:pt x="963" y="3137"/>
                    <a:pt x="963" y="3137"/>
                  </a:cubicBezTo>
                  <a:lnTo>
                    <a:pt x="963" y="3137"/>
                  </a:lnTo>
                  <a:cubicBezTo>
                    <a:pt x="964" y="3137"/>
                    <a:pt x="961" y="3152"/>
                    <a:pt x="962" y="3152"/>
                  </a:cubicBezTo>
                  <a:cubicBezTo>
                    <a:pt x="962" y="3152"/>
                    <a:pt x="963" y="3151"/>
                    <a:pt x="963" y="3150"/>
                  </a:cubicBezTo>
                  <a:cubicBezTo>
                    <a:pt x="968" y="3142"/>
                    <a:pt x="972" y="3117"/>
                    <a:pt x="973" y="3110"/>
                  </a:cubicBezTo>
                  <a:cubicBezTo>
                    <a:pt x="977" y="3096"/>
                    <a:pt x="982" y="3081"/>
                    <a:pt x="986" y="3069"/>
                  </a:cubicBezTo>
                  <a:cubicBezTo>
                    <a:pt x="991" y="3058"/>
                    <a:pt x="994" y="3050"/>
                    <a:pt x="997" y="3035"/>
                  </a:cubicBezTo>
                  <a:cubicBezTo>
                    <a:pt x="1002" y="3019"/>
                    <a:pt x="1005" y="3003"/>
                    <a:pt x="1007" y="2987"/>
                  </a:cubicBezTo>
                  <a:cubicBezTo>
                    <a:pt x="1009" y="2971"/>
                    <a:pt x="1007" y="2964"/>
                    <a:pt x="1011" y="2954"/>
                  </a:cubicBezTo>
                  <a:cubicBezTo>
                    <a:pt x="1015" y="2943"/>
                    <a:pt x="1019" y="2923"/>
                    <a:pt x="1019" y="2904"/>
                  </a:cubicBezTo>
                  <a:cubicBezTo>
                    <a:pt x="1020" y="2896"/>
                    <a:pt x="1019" y="2894"/>
                    <a:pt x="1017" y="2894"/>
                  </a:cubicBezTo>
                  <a:cubicBezTo>
                    <a:pt x="1017" y="2894"/>
                    <a:pt x="1016" y="2894"/>
                    <a:pt x="1016" y="2894"/>
                  </a:cubicBezTo>
                  <a:lnTo>
                    <a:pt x="1016" y="2894"/>
                  </a:lnTo>
                  <a:cubicBezTo>
                    <a:pt x="1022" y="2891"/>
                    <a:pt x="1023" y="2842"/>
                    <a:pt x="1019" y="2828"/>
                  </a:cubicBezTo>
                  <a:cubicBezTo>
                    <a:pt x="1018" y="2819"/>
                    <a:pt x="1018" y="2803"/>
                    <a:pt x="1019" y="2797"/>
                  </a:cubicBezTo>
                  <a:cubicBezTo>
                    <a:pt x="1020" y="2796"/>
                    <a:pt x="1020" y="2796"/>
                    <a:pt x="1020" y="2796"/>
                  </a:cubicBezTo>
                  <a:cubicBezTo>
                    <a:pt x="1021" y="2796"/>
                    <a:pt x="1022" y="2801"/>
                    <a:pt x="1022" y="2801"/>
                  </a:cubicBezTo>
                  <a:cubicBezTo>
                    <a:pt x="1022" y="2801"/>
                    <a:pt x="1023" y="2801"/>
                    <a:pt x="1023" y="2799"/>
                  </a:cubicBezTo>
                  <a:cubicBezTo>
                    <a:pt x="1024" y="2792"/>
                    <a:pt x="1021" y="2784"/>
                    <a:pt x="1020" y="2778"/>
                  </a:cubicBezTo>
                  <a:cubicBezTo>
                    <a:pt x="1018" y="2764"/>
                    <a:pt x="1017" y="2745"/>
                    <a:pt x="1017" y="2735"/>
                  </a:cubicBezTo>
                  <a:cubicBezTo>
                    <a:pt x="1020" y="2734"/>
                    <a:pt x="1012" y="2712"/>
                    <a:pt x="1011" y="2704"/>
                  </a:cubicBezTo>
                  <a:cubicBezTo>
                    <a:pt x="1006" y="2684"/>
                    <a:pt x="1002" y="2660"/>
                    <a:pt x="996" y="2644"/>
                  </a:cubicBezTo>
                  <a:cubicBezTo>
                    <a:pt x="989" y="2629"/>
                    <a:pt x="983" y="2607"/>
                    <a:pt x="977" y="2591"/>
                  </a:cubicBezTo>
                  <a:cubicBezTo>
                    <a:pt x="974" y="2582"/>
                    <a:pt x="970" y="2569"/>
                    <a:pt x="963" y="2558"/>
                  </a:cubicBezTo>
                  <a:cubicBezTo>
                    <a:pt x="958" y="2545"/>
                    <a:pt x="952" y="2534"/>
                    <a:pt x="946" y="2526"/>
                  </a:cubicBezTo>
                  <a:cubicBezTo>
                    <a:pt x="942" y="2521"/>
                    <a:pt x="940" y="2510"/>
                    <a:pt x="936" y="2504"/>
                  </a:cubicBezTo>
                  <a:cubicBezTo>
                    <a:pt x="931" y="2495"/>
                    <a:pt x="927" y="2491"/>
                    <a:pt x="919" y="2480"/>
                  </a:cubicBezTo>
                  <a:cubicBezTo>
                    <a:pt x="908" y="2464"/>
                    <a:pt x="902" y="2463"/>
                    <a:pt x="909" y="2459"/>
                  </a:cubicBezTo>
                  <a:cubicBezTo>
                    <a:pt x="918" y="2449"/>
                    <a:pt x="915" y="2450"/>
                    <a:pt x="929" y="2439"/>
                  </a:cubicBezTo>
                  <a:cubicBezTo>
                    <a:pt x="942" y="2428"/>
                    <a:pt x="971" y="2400"/>
                    <a:pt x="967" y="2394"/>
                  </a:cubicBezTo>
                  <a:lnTo>
                    <a:pt x="967" y="2394"/>
                  </a:lnTo>
                  <a:cubicBezTo>
                    <a:pt x="967" y="2394"/>
                    <a:pt x="967" y="2395"/>
                    <a:pt x="967" y="2395"/>
                  </a:cubicBezTo>
                  <a:cubicBezTo>
                    <a:pt x="971" y="2395"/>
                    <a:pt x="987" y="2378"/>
                    <a:pt x="1002" y="2358"/>
                  </a:cubicBezTo>
                  <a:cubicBezTo>
                    <a:pt x="1018" y="2336"/>
                    <a:pt x="1034" y="2310"/>
                    <a:pt x="1038" y="2301"/>
                  </a:cubicBezTo>
                  <a:cubicBezTo>
                    <a:pt x="1045" y="2285"/>
                    <a:pt x="1065" y="2272"/>
                    <a:pt x="1069" y="2250"/>
                  </a:cubicBezTo>
                  <a:cubicBezTo>
                    <a:pt x="1071" y="2241"/>
                    <a:pt x="1070" y="2235"/>
                    <a:pt x="1080" y="2220"/>
                  </a:cubicBezTo>
                  <a:cubicBezTo>
                    <a:pt x="1083" y="2215"/>
                    <a:pt x="1097" y="2181"/>
                    <a:pt x="1096" y="2181"/>
                  </a:cubicBezTo>
                  <a:lnTo>
                    <a:pt x="1096" y="2181"/>
                  </a:lnTo>
                  <a:cubicBezTo>
                    <a:pt x="1096" y="2181"/>
                    <a:pt x="1096" y="2181"/>
                    <a:pt x="1096" y="2181"/>
                  </a:cubicBezTo>
                  <a:cubicBezTo>
                    <a:pt x="1096" y="2181"/>
                    <a:pt x="1096" y="2181"/>
                    <a:pt x="1096" y="2181"/>
                  </a:cubicBezTo>
                  <a:lnTo>
                    <a:pt x="1096" y="2181"/>
                  </a:lnTo>
                  <a:cubicBezTo>
                    <a:pt x="1097" y="2181"/>
                    <a:pt x="1095" y="2187"/>
                    <a:pt x="1096" y="2187"/>
                  </a:cubicBezTo>
                  <a:cubicBezTo>
                    <a:pt x="1096" y="2187"/>
                    <a:pt x="1097" y="2186"/>
                    <a:pt x="1098" y="2184"/>
                  </a:cubicBezTo>
                  <a:cubicBezTo>
                    <a:pt x="1101" y="2177"/>
                    <a:pt x="1105" y="2166"/>
                    <a:pt x="1108" y="2158"/>
                  </a:cubicBezTo>
                  <a:cubicBezTo>
                    <a:pt x="1115" y="2137"/>
                    <a:pt x="1124" y="2113"/>
                    <a:pt x="1128" y="2092"/>
                  </a:cubicBezTo>
                  <a:lnTo>
                    <a:pt x="1128" y="2092"/>
                  </a:lnTo>
                  <a:cubicBezTo>
                    <a:pt x="1125" y="2104"/>
                    <a:pt x="1120" y="2111"/>
                    <a:pt x="1117" y="2111"/>
                  </a:cubicBezTo>
                  <a:cubicBezTo>
                    <a:pt x="1116" y="2111"/>
                    <a:pt x="1115" y="2108"/>
                    <a:pt x="1115" y="2101"/>
                  </a:cubicBezTo>
                  <a:cubicBezTo>
                    <a:pt x="1117" y="2092"/>
                    <a:pt x="1119" y="2090"/>
                    <a:pt x="1120" y="2090"/>
                  </a:cubicBezTo>
                  <a:cubicBezTo>
                    <a:pt x="1121" y="2090"/>
                    <a:pt x="1122" y="2095"/>
                    <a:pt x="1122" y="2096"/>
                  </a:cubicBezTo>
                  <a:cubicBezTo>
                    <a:pt x="1122" y="2096"/>
                    <a:pt x="1123" y="2096"/>
                    <a:pt x="1123" y="2096"/>
                  </a:cubicBezTo>
                  <a:cubicBezTo>
                    <a:pt x="1125" y="2096"/>
                    <a:pt x="1129" y="2069"/>
                    <a:pt x="1131" y="2061"/>
                  </a:cubicBezTo>
                  <a:cubicBezTo>
                    <a:pt x="1132" y="2053"/>
                    <a:pt x="1138" y="2037"/>
                    <a:pt x="1138" y="2033"/>
                  </a:cubicBezTo>
                  <a:cubicBezTo>
                    <a:pt x="1137" y="2027"/>
                    <a:pt x="1135" y="2024"/>
                    <a:pt x="1137" y="2011"/>
                  </a:cubicBezTo>
                  <a:cubicBezTo>
                    <a:pt x="1141" y="1991"/>
                    <a:pt x="1143" y="1979"/>
                    <a:pt x="1143" y="1956"/>
                  </a:cubicBezTo>
                  <a:lnTo>
                    <a:pt x="1143" y="1956"/>
                  </a:lnTo>
                  <a:cubicBezTo>
                    <a:pt x="1143" y="1957"/>
                    <a:pt x="1143" y="1957"/>
                    <a:pt x="1143" y="1957"/>
                  </a:cubicBezTo>
                  <a:cubicBezTo>
                    <a:pt x="1142" y="1957"/>
                    <a:pt x="1141" y="1940"/>
                    <a:pt x="1141" y="1920"/>
                  </a:cubicBezTo>
                  <a:cubicBezTo>
                    <a:pt x="1140" y="1909"/>
                    <a:pt x="1139" y="1897"/>
                    <a:pt x="1138" y="1887"/>
                  </a:cubicBezTo>
                  <a:cubicBezTo>
                    <a:pt x="1136" y="1877"/>
                    <a:pt x="1135" y="1870"/>
                    <a:pt x="1135" y="1868"/>
                  </a:cubicBezTo>
                  <a:cubicBezTo>
                    <a:pt x="1134" y="1866"/>
                    <a:pt x="1134" y="1866"/>
                    <a:pt x="1134" y="1866"/>
                  </a:cubicBezTo>
                  <a:cubicBezTo>
                    <a:pt x="1133" y="1866"/>
                    <a:pt x="1132" y="1868"/>
                    <a:pt x="1131" y="1868"/>
                  </a:cubicBezTo>
                  <a:cubicBezTo>
                    <a:pt x="1130" y="1868"/>
                    <a:pt x="1129" y="1867"/>
                    <a:pt x="1128" y="1864"/>
                  </a:cubicBezTo>
                  <a:cubicBezTo>
                    <a:pt x="1125" y="1850"/>
                    <a:pt x="1129" y="1845"/>
                    <a:pt x="1131" y="1845"/>
                  </a:cubicBezTo>
                  <a:cubicBezTo>
                    <a:pt x="1129" y="1845"/>
                    <a:pt x="1125" y="1838"/>
                    <a:pt x="1125" y="1828"/>
                  </a:cubicBezTo>
                  <a:cubicBezTo>
                    <a:pt x="1124" y="1819"/>
                    <a:pt x="1128" y="1823"/>
                    <a:pt x="1127" y="1814"/>
                  </a:cubicBezTo>
                  <a:cubicBezTo>
                    <a:pt x="1125" y="1808"/>
                    <a:pt x="1117" y="1801"/>
                    <a:pt x="1114" y="1785"/>
                  </a:cubicBezTo>
                  <a:cubicBezTo>
                    <a:pt x="1113" y="1781"/>
                    <a:pt x="1109" y="1755"/>
                    <a:pt x="1108" y="1755"/>
                  </a:cubicBezTo>
                  <a:cubicBezTo>
                    <a:pt x="1108" y="1755"/>
                    <a:pt x="1108" y="1755"/>
                    <a:pt x="1108" y="1755"/>
                  </a:cubicBezTo>
                  <a:cubicBezTo>
                    <a:pt x="1106" y="1756"/>
                    <a:pt x="1107" y="1760"/>
                    <a:pt x="1106" y="1760"/>
                  </a:cubicBezTo>
                  <a:cubicBezTo>
                    <a:pt x="1106" y="1760"/>
                    <a:pt x="1105" y="1759"/>
                    <a:pt x="1103" y="1755"/>
                  </a:cubicBezTo>
                  <a:cubicBezTo>
                    <a:pt x="1102" y="1752"/>
                    <a:pt x="1100" y="1746"/>
                    <a:pt x="1099" y="1743"/>
                  </a:cubicBezTo>
                  <a:cubicBezTo>
                    <a:pt x="1096" y="1732"/>
                    <a:pt x="1105" y="1744"/>
                    <a:pt x="1100" y="1730"/>
                  </a:cubicBezTo>
                  <a:cubicBezTo>
                    <a:pt x="1096" y="1719"/>
                    <a:pt x="1090" y="1706"/>
                    <a:pt x="1086" y="1698"/>
                  </a:cubicBezTo>
                  <a:cubicBezTo>
                    <a:pt x="1083" y="1694"/>
                    <a:pt x="1080" y="1691"/>
                    <a:pt x="1080" y="1691"/>
                  </a:cubicBezTo>
                  <a:cubicBezTo>
                    <a:pt x="1071" y="1673"/>
                    <a:pt x="1061" y="1656"/>
                    <a:pt x="1050" y="1640"/>
                  </a:cubicBezTo>
                  <a:cubicBezTo>
                    <a:pt x="1043" y="1630"/>
                    <a:pt x="1039" y="1625"/>
                    <a:pt x="1038" y="1625"/>
                  </a:cubicBezTo>
                  <a:lnTo>
                    <a:pt x="1038" y="1625"/>
                  </a:lnTo>
                  <a:cubicBezTo>
                    <a:pt x="1037" y="1625"/>
                    <a:pt x="1039" y="1629"/>
                    <a:pt x="1045" y="1640"/>
                  </a:cubicBezTo>
                  <a:cubicBezTo>
                    <a:pt x="1040" y="1633"/>
                    <a:pt x="1036" y="1626"/>
                    <a:pt x="1032" y="1620"/>
                  </a:cubicBezTo>
                  <a:cubicBezTo>
                    <a:pt x="1028" y="1616"/>
                    <a:pt x="1028" y="1615"/>
                    <a:pt x="1027" y="1615"/>
                  </a:cubicBezTo>
                  <a:cubicBezTo>
                    <a:pt x="1026" y="1613"/>
                    <a:pt x="1026" y="1612"/>
                    <a:pt x="1026" y="1611"/>
                  </a:cubicBezTo>
                  <a:lnTo>
                    <a:pt x="1028" y="1610"/>
                  </a:lnTo>
                  <a:cubicBezTo>
                    <a:pt x="1029" y="1610"/>
                    <a:pt x="1031" y="1609"/>
                    <a:pt x="1032" y="1609"/>
                  </a:cubicBezTo>
                  <a:cubicBezTo>
                    <a:pt x="1032" y="1609"/>
                    <a:pt x="1032" y="1610"/>
                    <a:pt x="1032" y="1610"/>
                  </a:cubicBezTo>
                  <a:cubicBezTo>
                    <a:pt x="1032" y="1610"/>
                    <a:pt x="1036" y="1607"/>
                    <a:pt x="1039" y="1605"/>
                  </a:cubicBezTo>
                  <a:cubicBezTo>
                    <a:pt x="1046" y="1601"/>
                    <a:pt x="1052" y="1595"/>
                    <a:pt x="1057" y="1589"/>
                  </a:cubicBezTo>
                  <a:cubicBezTo>
                    <a:pt x="1065" y="1580"/>
                    <a:pt x="1065" y="1579"/>
                    <a:pt x="1077" y="1567"/>
                  </a:cubicBezTo>
                  <a:cubicBezTo>
                    <a:pt x="1081" y="1562"/>
                    <a:pt x="1090" y="1553"/>
                    <a:pt x="1094" y="1549"/>
                  </a:cubicBezTo>
                  <a:cubicBezTo>
                    <a:pt x="1094" y="1548"/>
                    <a:pt x="1093" y="1548"/>
                    <a:pt x="1095" y="1545"/>
                  </a:cubicBezTo>
                  <a:cubicBezTo>
                    <a:pt x="1105" y="1533"/>
                    <a:pt x="1121" y="1516"/>
                    <a:pt x="1130" y="1502"/>
                  </a:cubicBezTo>
                  <a:cubicBezTo>
                    <a:pt x="1140" y="1488"/>
                    <a:pt x="1146" y="1475"/>
                    <a:pt x="1155" y="1467"/>
                  </a:cubicBezTo>
                  <a:cubicBezTo>
                    <a:pt x="1161" y="1463"/>
                    <a:pt x="1178" y="1430"/>
                    <a:pt x="1181" y="1423"/>
                  </a:cubicBezTo>
                  <a:cubicBezTo>
                    <a:pt x="1181" y="1422"/>
                    <a:pt x="1181" y="1421"/>
                    <a:pt x="1181" y="1421"/>
                  </a:cubicBezTo>
                  <a:cubicBezTo>
                    <a:pt x="1179" y="1421"/>
                    <a:pt x="1168" y="1439"/>
                    <a:pt x="1166" y="1443"/>
                  </a:cubicBezTo>
                  <a:cubicBezTo>
                    <a:pt x="1172" y="1432"/>
                    <a:pt x="1178" y="1422"/>
                    <a:pt x="1183" y="1411"/>
                  </a:cubicBezTo>
                  <a:cubicBezTo>
                    <a:pt x="1189" y="1403"/>
                    <a:pt x="1193" y="1398"/>
                    <a:pt x="1198" y="1388"/>
                  </a:cubicBezTo>
                  <a:cubicBezTo>
                    <a:pt x="1207" y="1370"/>
                    <a:pt x="1207" y="1363"/>
                    <a:pt x="1215" y="1346"/>
                  </a:cubicBezTo>
                  <a:cubicBezTo>
                    <a:pt x="1218" y="1339"/>
                    <a:pt x="1231" y="1319"/>
                    <a:pt x="1228" y="1314"/>
                  </a:cubicBezTo>
                  <a:cubicBezTo>
                    <a:pt x="1227" y="1311"/>
                    <a:pt x="1224" y="1305"/>
                    <a:pt x="1231" y="1286"/>
                  </a:cubicBezTo>
                  <a:cubicBezTo>
                    <a:pt x="1236" y="1275"/>
                    <a:pt x="1238" y="1275"/>
                    <a:pt x="1242" y="1258"/>
                  </a:cubicBezTo>
                  <a:cubicBezTo>
                    <a:pt x="1242" y="1256"/>
                    <a:pt x="1245" y="1244"/>
                    <a:pt x="1246" y="1233"/>
                  </a:cubicBezTo>
                  <a:cubicBezTo>
                    <a:pt x="1248" y="1223"/>
                    <a:pt x="1249" y="1212"/>
                    <a:pt x="1248" y="1211"/>
                  </a:cubicBezTo>
                  <a:cubicBezTo>
                    <a:pt x="1248" y="1211"/>
                    <a:pt x="1248" y="1211"/>
                    <a:pt x="1248" y="1211"/>
                  </a:cubicBezTo>
                  <a:cubicBezTo>
                    <a:pt x="1247" y="1211"/>
                    <a:pt x="1246" y="1214"/>
                    <a:pt x="1244" y="1214"/>
                  </a:cubicBezTo>
                  <a:cubicBezTo>
                    <a:pt x="1243" y="1214"/>
                    <a:pt x="1242" y="1211"/>
                    <a:pt x="1244" y="1201"/>
                  </a:cubicBezTo>
                  <a:cubicBezTo>
                    <a:pt x="1245" y="1193"/>
                    <a:pt x="1246" y="1191"/>
                    <a:pt x="1247" y="1191"/>
                  </a:cubicBezTo>
                  <a:cubicBezTo>
                    <a:pt x="1248" y="1191"/>
                    <a:pt x="1248" y="1192"/>
                    <a:pt x="1249" y="1192"/>
                  </a:cubicBezTo>
                  <a:cubicBezTo>
                    <a:pt x="1249" y="1192"/>
                    <a:pt x="1249" y="1191"/>
                    <a:pt x="1250" y="1190"/>
                  </a:cubicBezTo>
                  <a:cubicBezTo>
                    <a:pt x="1250" y="1190"/>
                    <a:pt x="1247" y="1173"/>
                    <a:pt x="1246" y="1171"/>
                  </a:cubicBezTo>
                  <a:cubicBezTo>
                    <a:pt x="1245" y="1159"/>
                    <a:pt x="1246" y="1156"/>
                    <a:pt x="1248" y="1150"/>
                  </a:cubicBezTo>
                  <a:cubicBezTo>
                    <a:pt x="1249" y="1147"/>
                    <a:pt x="1250" y="1134"/>
                    <a:pt x="1250" y="1121"/>
                  </a:cubicBezTo>
                  <a:cubicBezTo>
                    <a:pt x="1250" y="1108"/>
                    <a:pt x="1248" y="1094"/>
                    <a:pt x="1247" y="1087"/>
                  </a:cubicBezTo>
                  <a:cubicBezTo>
                    <a:pt x="1246" y="1081"/>
                    <a:pt x="1245" y="1080"/>
                    <a:pt x="1244" y="1080"/>
                  </a:cubicBezTo>
                  <a:cubicBezTo>
                    <a:pt x="1242" y="1080"/>
                    <a:pt x="1240" y="1083"/>
                    <a:pt x="1239" y="1083"/>
                  </a:cubicBezTo>
                  <a:cubicBezTo>
                    <a:pt x="1238" y="1083"/>
                    <a:pt x="1238" y="1083"/>
                    <a:pt x="1238" y="1081"/>
                  </a:cubicBezTo>
                  <a:cubicBezTo>
                    <a:pt x="1236" y="1070"/>
                    <a:pt x="1238" y="1068"/>
                    <a:pt x="1238" y="1062"/>
                  </a:cubicBezTo>
                  <a:cubicBezTo>
                    <a:pt x="1238" y="1053"/>
                    <a:pt x="1236" y="1040"/>
                    <a:pt x="1233" y="1029"/>
                  </a:cubicBezTo>
                  <a:cubicBezTo>
                    <a:pt x="1231" y="1013"/>
                    <a:pt x="1225" y="982"/>
                    <a:pt x="1219" y="970"/>
                  </a:cubicBezTo>
                  <a:cubicBezTo>
                    <a:pt x="1217" y="965"/>
                    <a:pt x="1209" y="956"/>
                    <a:pt x="1207" y="950"/>
                  </a:cubicBezTo>
                  <a:cubicBezTo>
                    <a:pt x="1206" y="945"/>
                    <a:pt x="1207" y="944"/>
                    <a:pt x="1204" y="934"/>
                  </a:cubicBezTo>
                  <a:cubicBezTo>
                    <a:pt x="1204" y="933"/>
                    <a:pt x="1200" y="931"/>
                    <a:pt x="1201" y="930"/>
                  </a:cubicBezTo>
                  <a:lnTo>
                    <a:pt x="1202" y="927"/>
                  </a:lnTo>
                  <a:lnTo>
                    <a:pt x="1203" y="927"/>
                  </a:lnTo>
                  <a:lnTo>
                    <a:pt x="1205" y="924"/>
                  </a:lnTo>
                  <a:cubicBezTo>
                    <a:pt x="1211" y="917"/>
                    <a:pt x="1217" y="909"/>
                    <a:pt x="1225" y="900"/>
                  </a:cubicBezTo>
                  <a:cubicBezTo>
                    <a:pt x="1245" y="883"/>
                    <a:pt x="1257" y="879"/>
                    <a:pt x="1271" y="865"/>
                  </a:cubicBezTo>
                  <a:cubicBezTo>
                    <a:pt x="1272" y="863"/>
                    <a:pt x="1272" y="862"/>
                    <a:pt x="1271" y="862"/>
                  </a:cubicBezTo>
                  <a:lnTo>
                    <a:pt x="1271" y="862"/>
                  </a:lnTo>
                  <a:cubicBezTo>
                    <a:pt x="1270" y="862"/>
                    <a:pt x="1267" y="864"/>
                    <a:pt x="1266" y="865"/>
                  </a:cubicBezTo>
                  <a:lnTo>
                    <a:pt x="1266" y="865"/>
                  </a:lnTo>
                  <a:cubicBezTo>
                    <a:pt x="1275" y="855"/>
                    <a:pt x="1279" y="855"/>
                    <a:pt x="1287" y="844"/>
                  </a:cubicBezTo>
                  <a:cubicBezTo>
                    <a:pt x="1299" y="830"/>
                    <a:pt x="1306" y="819"/>
                    <a:pt x="1317" y="803"/>
                  </a:cubicBezTo>
                  <a:lnTo>
                    <a:pt x="1317" y="803"/>
                  </a:lnTo>
                  <a:cubicBezTo>
                    <a:pt x="1316" y="805"/>
                    <a:pt x="1316" y="805"/>
                    <a:pt x="1315" y="805"/>
                  </a:cubicBezTo>
                  <a:cubicBezTo>
                    <a:pt x="1315" y="805"/>
                    <a:pt x="1324" y="792"/>
                    <a:pt x="1327" y="787"/>
                  </a:cubicBezTo>
                  <a:cubicBezTo>
                    <a:pt x="1331" y="778"/>
                    <a:pt x="1335" y="773"/>
                    <a:pt x="1340" y="766"/>
                  </a:cubicBezTo>
                  <a:cubicBezTo>
                    <a:pt x="1350" y="751"/>
                    <a:pt x="1362" y="729"/>
                    <a:pt x="1369" y="713"/>
                  </a:cubicBezTo>
                  <a:cubicBezTo>
                    <a:pt x="1372" y="706"/>
                    <a:pt x="1377" y="683"/>
                    <a:pt x="1379" y="683"/>
                  </a:cubicBezTo>
                  <a:cubicBezTo>
                    <a:pt x="1380" y="683"/>
                    <a:pt x="1380" y="683"/>
                    <a:pt x="1381" y="683"/>
                  </a:cubicBezTo>
                  <a:cubicBezTo>
                    <a:pt x="1384" y="683"/>
                    <a:pt x="1388" y="681"/>
                    <a:pt x="1394" y="658"/>
                  </a:cubicBezTo>
                  <a:cubicBezTo>
                    <a:pt x="1395" y="651"/>
                    <a:pt x="1396" y="643"/>
                    <a:pt x="1398" y="634"/>
                  </a:cubicBezTo>
                  <a:lnTo>
                    <a:pt x="1398" y="634"/>
                  </a:lnTo>
                  <a:cubicBezTo>
                    <a:pt x="1398" y="637"/>
                    <a:pt x="1399" y="638"/>
                    <a:pt x="1400" y="638"/>
                  </a:cubicBezTo>
                  <a:cubicBezTo>
                    <a:pt x="1400" y="638"/>
                    <a:pt x="1400" y="638"/>
                    <a:pt x="1400" y="638"/>
                  </a:cubicBezTo>
                  <a:cubicBezTo>
                    <a:pt x="1403" y="630"/>
                    <a:pt x="1407" y="615"/>
                    <a:pt x="1405" y="614"/>
                  </a:cubicBezTo>
                  <a:lnTo>
                    <a:pt x="1405" y="614"/>
                  </a:lnTo>
                  <a:cubicBezTo>
                    <a:pt x="1405" y="614"/>
                    <a:pt x="1400" y="624"/>
                    <a:pt x="1400" y="624"/>
                  </a:cubicBezTo>
                  <a:cubicBezTo>
                    <a:pt x="1400" y="625"/>
                    <a:pt x="1400" y="625"/>
                    <a:pt x="1400" y="625"/>
                  </a:cubicBezTo>
                  <a:lnTo>
                    <a:pt x="1400" y="625"/>
                  </a:lnTo>
                  <a:cubicBezTo>
                    <a:pt x="1401" y="617"/>
                    <a:pt x="1404" y="608"/>
                    <a:pt x="1408" y="599"/>
                  </a:cubicBezTo>
                  <a:cubicBezTo>
                    <a:pt x="1413" y="587"/>
                    <a:pt x="1419" y="578"/>
                    <a:pt x="1424" y="562"/>
                  </a:cubicBezTo>
                  <a:cubicBezTo>
                    <a:pt x="1427" y="545"/>
                    <a:pt x="1426" y="542"/>
                    <a:pt x="1428" y="530"/>
                  </a:cubicBezTo>
                  <a:cubicBezTo>
                    <a:pt x="1430" y="520"/>
                    <a:pt x="1434" y="511"/>
                    <a:pt x="1436" y="497"/>
                  </a:cubicBezTo>
                  <a:cubicBezTo>
                    <a:pt x="1436" y="495"/>
                    <a:pt x="1434" y="491"/>
                    <a:pt x="1434" y="488"/>
                  </a:cubicBezTo>
                  <a:cubicBezTo>
                    <a:pt x="1433" y="467"/>
                    <a:pt x="1441" y="452"/>
                    <a:pt x="1442" y="437"/>
                  </a:cubicBezTo>
                  <a:lnTo>
                    <a:pt x="1442" y="437"/>
                  </a:lnTo>
                  <a:cubicBezTo>
                    <a:pt x="1442" y="440"/>
                    <a:pt x="1440" y="443"/>
                    <a:pt x="1439" y="443"/>
                  </a:cubicBezTo>
                  <a:cubicBezTo>
                    <a:pt x="1436" y="443"/>
                    <a:pt x="1434" y="436"/>
                    <a:pt x="1436" y="417"/>
                  </a:cubicBezTo>
                  <a:cubicBezTo>
                    <a:pt x="1438" y="401"/>
                    <a:pt x="1438" y="406"/>
                    <a:pt x="1437" y="382"/>
                  </a:cubicBezTo>
                  <a:cubicBezTo>
                    <a:pt x="1436" y="370"/>
                    <a:pt x="1437" y="369"/>
                    <a:pt x="1438" y="369"/>
                  </a:cubicBezTo>
                  <a:cubicBezTo>
                    <a:pt x="1436" y="369"/>
                    <a:pt x="1433" y="354"/>
                    <a:pt x="1431" y="339"/>
                  </a:cubicBezTo>
                  <a:cubicBezTo>
                    <a:pt x="1428" y="323"/>
                    <a:pt x="1424" y="308"/>
                    <a:pt x="1422" y="308"/>
                  </a:cubicBezTo>
                  <a:cubicBezTo>
                    <a:pt x="1425" y="308"/>
                    <a:pt x="1413" y="266"/>
                    <a:pt x="1408" y="254"/>
                  </a:cubicBezTo>
                  <a:cubicBezTo>
                    <a:pt x="1404" y="245"/>
                    <a:pt x="1401" y="234"/>
                    <a:pt x="1396" y="225"/>
                  </a:cubicBezTo>
                  <a:cubicBezTo>
                    <a:pt x="1396" y="225"/>
                    <a:pt x="1389" y="218"/>
                    <a:pt x="1388" y="216"/>
                  </a:cubicBezTo>
                  <a:cubicBezTo>
                    <a:pt x="1388" y="213"/>
                    <a:pt x="1389" y="213"/>
                    <a:pt x="1391" y="213"/>
                  </a:cubicBezTo>
                  <a:cubicBezTo>
                    <a:pt x="1392" y="213"/>
                    <a:pt x="1394" y="213"/>
                    <a:pt x="1395" y="213"/>
                  </a:cubicBezTo>
                  <a:cubicBezTo>
                    <a:pt x="1390" y="204"/>
                    <a:pt x="1383" y="194"/>
                    <a:pt x="1380" y="192"/>
                  </a:cubicBezTo>
                  <a:cubicBezTo>
                    <a:pt x="1376" y="191"/>
                    <a:pt x="1372" y="190"/>
                    <a:pt x="1362" y="172"/>
                  </a:cubicBezTo>
                  <a:lnTo>
                    <a:pt x="1362" y="172"/>
                  </a:lnTo>
                  <a:cubicBezTo>
                    <a:pt x="1363" y="172"/>
                    <a:pt x="1366" y="173"/>
                    <a:pt x="1368" y="173"/>
                  </a:cubicBezTo>
                  <a:cubicBezTo>
                    <a:pt x="1370" y="173"/>
                    <a:pt x="1371" y="173"/>
                    <a:pt x="1369" y="170"/>
                  </a:cubicBezTo>
                  <a:cubicBezTo>
                    <a:pt x="1365" y="162"/>
                    <a:pt x="1355" y="152"/>
                    <a:pt x="1353" y="149"/>
                  </a:cubicBezTo>
                  <a:cubicBezTo>
                    <a:pt x="1348" y="142"/>
                    <a:pt x="1342" y="134"/>
                    <a:pt x="1337" y="126"/>
                  </a:cubicBezTo>
                  <a:cubicBezTo>
                    <a:pt x="1335" y="122"/>
                    <a:pt x="1331" y="113"/>
                    <a:pt x="1326" y="108"/>
                  </a:cubicBezTo>
                  <a:cubicBezTo>
                    <a:pt x="1317" y="98"/>
                    <a:pt x="1313" y="100"/>
                    <a:pt x="1307" y="94"/>
                  </a:cubicBezTo>
                  <a:cubicBezTo>
                    <a:pt x="1306" y="92"/>
                    <a:pt x="1302" y="86"/>
                    <a:pt x="1299" y="83"/>
                  </a:cubicBezTo>
                  <a:cubicBezTo>
                    <a:pt x="1295" y="78"/>
                    <a:pt x="1290" y="73"/>
                    <a:pt x="1285" y="68"/>
                  </a:cubicBezTo>
                  <a:cubicBezTo>
                    <a:pt x="1270" y="57"/>
                    <a:pt x="1259" y="49"/>
                    <a:pt x="1244" y="40"/>
                  </a:cubicBezTo>
                  <a:cubicBezTo>
                    <a:pt x="1231" y="33"/>
                    <a:pt x="1228" y="28"/>
                    <a:pt x="1216" y="24"/>
                  </a:cubicBezTo>
                  <a:cubicBezTo>
                    <a:pt x="1210" y="22"/>
                    <a:pt x="1206" y="21"/>
                    <a:pt x="1204" y="21"/>
                  </a:cubicBezTo>
                  <a:cubicBezTo>
                    <a:pt x="1204" y="21"/>
                    <a:pt x="1204" y="21"/>
                    <a:pt x="1204" y="21"/>
                  </a:cubicBezTo>
                  <a:lnTo>
                    <a:pt x="1204" y="21"/>
                  </a:lnTo>
                  <a:cubicBezTo>
                    <a:pt x="1205" y="18"/>
                    <a:pt x="1207" y="15"/>
                    <a:pt x="1182" y="7"/>
                  </a:cubicBezTo>
                  <a:lnTo>
                    <a:pt x="1182" y="7"/>
                  </a:lnTo>
                  <a:cubicBezTo>
                    <a:pt x="1182" y="7"/>
                    <a:pt x="1181" y="9"/>
                    <a:pt x="1181" y="9"/>
                  </a:cubicBezTo>
                  <a:cubicBezTo>
                    <a:pt x="1181" y="9"/>
                    <a:pt x="1181" y="9"/>
                    <a:pt x="1181" y="9"/>
                  </a:cubicBezTo>
                  <a:cubicBezTo>
                    <a:pt x="1177" y="8"/>
                    <a:pt x="1171" y="5"/>
                    <a:pt x="1164" y="3"/>
                  </a:cubicBezTo>
                  <a:cubicBezTo>
                    <a:pt x="1160" y="2"/>
                    <a:pt x="1156" y="1"/>
                    <a:pt x="1151" y="1"/>
                  </a:cubicBezTo>
                  <a:close/>
                  <a:moveTo>
                    <a:pt x="110" y="4029"/>
                  </a:moveTo>
                  <a:cubicBezTo>
                    <a:pt x="110" y="4029"/>
                    <a:pt x="112" y="4029"/>
                    <a:pt x="113" y="4030"/>
                  </a:cubicBezTo>
                  <a:cubicBezTo>
                    <a:pt x="112" y="4029"/>
                    <a:pt x="111" y="4029"/>
                    <a:pt x="110" y="4029"/>
                  </a:cubicBezTo>
                  <a:close/>
                  <a:moveTo>
                    <a:pt x="113" y="4030"/>
                  </a:moveTo>
                  <a:cubicBezTo>
                    <a:pt x="113" y="4030"/>
                    <a:pt x="114" y="4030"/>
                    <a:pt x="114" y="4030"/>
                  </a:cubicBezTo>
                  <a:lnTo>
                    <a:pt x="114" y="4030"/>
                  </a:lnTo>
                  <a:cubicBezTo>
                    <a:pt x="114" y="4030"/>
                    <a:pt x="113" y="4030"/>
                    <a:pt x="113" y="4030"/>
                  </a:cubicBezTo>
                  <a:close/>
                  <a:moveTo>
                    <a:pt x="1033" y="2057"/>
                  </a:moveTo>
                  <a:lnTo>
                    <a:pt x="1033" y="2057"/>
                  </a:lnTo>
                  <a:cubicBezTo>
                    <a:pt x="1033" y="2057"/>
                    <a:pt x="1032" y="2058"/>
                    <a:pt x="1032" y="2060"/>
                  </a:cubicBezTo>
                  <a:cubicBezTo>
                    <a:pt x="1032" y="2060"/>
                    <a:pt x="1032" y="2060"/>
                    <a:pt x="1032" y="2060"/>
                  </a:cubicBezTo>
                  <a:lnTo>
                    <a:pt x="1032" y="2060"/>
                  </a:lnTo>
                  <a:cubicBezTo>
                    <a:pt x="1032" y="2060"/>
                    <a:pt x="1029" y="2076"/>
                    <a:pt x="1029" y="2078"/>
                  </a:cubicBezTo>
                  <a:cubicBezTo>
                    <a:pt x="1026" y="2087"/>
                    <a:pt x="1023" y="2096"/>
                    <a:pt x="1020" y="2102"/>
                  </a:cubicBezTo>
                  <a:cubicBezTo>
                    <a:pt x="1012" y="2121"/>
                    <a:pt x="1004" y="2141"/>
                    <a:pt x="997" y="2161"/>
                  </a:cubicBezTo>
                  <a:cubicBezTo>
                    <a:pt x="991" y="2176"/>
                    <a:pt x="1001" y="2164"/>
                    <a:pt x="993" y="2184"/>
                  </a:cubicBezTo>
                  <a:cubicBezTo>
                    <a:pt x="988" y="2196"/>
                    <a:pt x="983" y="2205"/>
                    <a:pt x="977" y="2213"/>
                  </a:cubicBezTo>
                  <a:cubicBezTo>
                    <a:pt x="976" y="2213"/>
                    <a:pt x="976" y="2212"/>
                    <a:pt x="976" y="2212"/>
                  </a:cubicBezTo>
                  <a:cubicBezTo>
                    <a:pt x="974" y="2212"/>
                    <a:pt x="973" y="2214"/>
                    <a:pt x="969" y="2222"/>
                  </a:cubicBezTo>
                  <a:cubicBezTo>
                    <a:pt x="960" y="2238"/>
                    <a:pt x="965" y="2229"/>
                    <a:pt x="964" y="2235"/>
                  </a:cubicBezTo>
                  <a:cubicBezTo>
                    <a:pt x="964" y="2238"/>
                    <a:pt x="958" y="2250"/>
                    <a:pt x="955" y="2255"/>
                  </a:cubicBezTo>
                  <a:cubicBezTo>
                    <a:pt x="953" y="2256"/>
                    <a:pt x="952" y="2257"/>
                    <a:pt x="951" y="2257"/>
                  </a:cubicBezTo>
                  <a:cubicBezTo>
                    <a:pt x="950" y="2257"/>
                    <a:pt x="950" y="2254"/>
                    <a:pt x="949" y="2254"/>
                  </a:cubicBezTo>
                  <a:cubicBezTo>
                    <a:pt x="948" y="2254"/>
                    <a:pt x="946" y="2256"/>
                    <a:pt x="940" y="2265"/>
                  </a:cubicBezTo>
                  <a:cubicBezTo>
                    <a:pt x="935" y="2273"/>
                    <a:pt x="923" y="2292"/>
                    <a:pt x="925" y="2294"/>
                  </a:cubicBezTo>
                  <a:cubicBezTo>
                    <a:pt x="922" y="2298"/>
                    <a:pt x="917" y="2304"/>
                    <a:pt x="914" y="2309"/>
                  </a:cubicBezTo>
                  <a:cubicBezTo>
                    <a:pt x="910" y="2315"/>
                    <a:pt x="880" y="2356"/>
                    <a:pt x="876" y="2358"/>
                  </a:cubicBezTo>
                  <a:cubicBezTo>
                    <a:pt x="876" y="2358"/>
                    <a:pt x="875" y="2358"/>
                    <a:pt x="875" y="2358"/>
                  </a:cubicBezTo>
                  <a:cubicBezTo>
                    <a:pt x="873" y="2358"/>
                    <a:pt x="890" y="2335"/>
                    <a:pt x="888" y="2333"/>
                  </a:cubicBezTo>
                  <a:lnTo>
                    <a:pt x="888" y="2333"/>
                  </a:lnTo>
                  <a:cubicBezTo>
                    <a:pt x="890" y="2335"/>
                    <a:pt x="848" y="2382"/>
                    <a:pt x="843" y="2388"/>
                  </a:cubicBezTo>
                  <a:cubicBezTo>
                    <a:pt x="841" y="2390"/>
                    <a:pt x="840" y="2391"/>
                    <a:pt x="839" y="2393"/>
                  </a:cubicBezTo>
                  <a:cubicBezTo>
                    <a:pt x="839" y="2393"/>
                    <a:pt x="838" y="2394"/>
                    <a:pt x="837" y="2395"/>
                  </a:cubicBezTo>
                  <a:cubicBezTo>
                    <a:pt x="837" y="2396"/>
                    <a:pt x="836" y="2396"/>
                    <a:pt x="836" y="2396"/>
                  </a:cubicBezTo>
                  <a:cubicBezTo>
                    <a:pt x="835" y="2396"/>
                    <a:pt x="834" y="2395"/>
                    <a:pt x="833" y="2394"/>
                  </a:cubicBezTo>
                  <a:cubicBezTo>
                    <a:pt x="832" y="2393"/>
                    <a:pt x="832" y="2392"/>
                    <a:pt x="832" y="2391"/>
                  </a:cubicBezTo>
                  <a:cubicBezTo>
                    <a:pt x="827" y="2386"/>
                    <a:pt x="822" y="2382"/>
                    <a:pt x="820" y="2380"/>
                  </a:cubicBezTo>
                  <a:cubicBezTo>
                    <a:pt x="817" y="2379"/>
                    <a:pt x="814" y="2378"/>
                    <a:pt x="810" y="2374"/>
                  </a:cubicBezTo>
                  <a:cubicBezTo>
                    <a:pt x="798" y="2367"/>
                    <a:pt x="796" y="2365"/>
                    <a:pt x="788" y="2358"/>
                  </a:cubicBezTo>
                  <a:cubicBezTo>
                    <a:pt x="785" y="2357"/>
                    <a:pt x="783" y="2355"/>
                    <a:pt x="778" y="2352"/>
                  </a:cubicBezTo>
                  <a:cubicBezTo>
                    <a:pt x="774" y="2350"/>
                    <a:pt x="770" y="2348"/>
                    <a:pt x="768" y="2348"/>
                  </a:cubicBezTo>
                  <a:lnTo>
                    <a:pt x="768" y="2348"/>
                  </a:lnTo>
                  <a:cubicBezTo>
                    <a:pt x="767" y="2348"/>
                    <a:pt x="767" y="2349"/>
                    <a:pt x="770" y="2351"/>
                  </a:cubicBezTo>
                  <a:cubicBezTo>
                    <a:pt x="771" y="2353"/>
                    <a:pt x="772" y="2355"/>
                    <a:pt x="770" y="2355"/>
                  </a:cubicBezTo>
                  <a:cubicBezTo>
                    <a:pt x="769" y="2355"/>
                    <a:pt x="766" y="2354"/>
                    <a:pt x="761" y="2350"/>
                  </a:cubicBezTo>
                  <a:cubicBezTo>
                    <a:pt x="750" y="2344"/>
                    <a:pt x="750" y="2340"/>
                    <a:pt x="738" y="2334"/>
                  </a:cubicBezTo>
                  <a:cubicBezTo>
                    <a:pt x="727" y="2328"/>
                    <a:pt x="714" y="2323"/>
                    <a:pt x="702" y="2319"/>
                  </a:cubicBezTo>
                  <a:cubicBezTo>
                    <a:pt x="694" y="2316"/>
                    <a:pt x="685" y="2312"/>
                    <a:pt x="677" y="2309"/>
                  </a:cubicBezTo>
                  <a:cubicBezTo>
                    <a:pt x="675" y="2307"/>
                    <a:pt x="672" y="2306"/>
                    <a:pt x="668" y="2304"/>
                  </a:cubicBezTo>
                  <a:cubicBezTo>
                    <a:pt x="653" y="2300"/>
                    <a:pt x="656" y="2303"/>
                    <a:pt x="641" y="2298"/>
                  </a:cubicBezTo>
                  <a:cubicBezTo>
                    <a:pt x="631" y="2296"/>
                    <a:pt x="625" y="2293"/>
                    <a:pt x="614" y="2290"/>
                  </a:cubicBezTo>
                  <a:cubicBezTo>
                    <a:pt x="591" y="2284"/>
                    <a:pt x="561" y="2279"/>
                    <a:pt x="541" y="2278"/>
                  </a:cubicBezTo>
                  <a:cubicBezTo>
                    <a:pt x="527" y="2278"/>
                    <a:pt x="523" y="2278"/>
                    <a:pt x="523" y="2275"/>
                  </a:cubicBezTo>
                  <a:cubicBezTo>
                    <a:pt x="536" y="2275"/>
                    <a:pt x="520" y="2272"/>
                    <a:pt x="510" y="2271"/>
                  </a:cubicBezTo>
                  <a:cubicBezTo>
                    <a:pt x="498" y="2269"/>
                    <a:pt x="481" y="2268"/>
                    <a:pt x="469" y="2268"/>
                  </a:cubicBezTo>
                  <a:cubicBezTo>
                    <a:pt x="463" y="2268"/>
                    <a:pt x="458" y="2268"/>
                    <a:pt x="450" y="2268"/>
                  </a:cubicBezTo>
                  <a:cubicBezTo>
                    <a:pt x="447" y="2268"/>
                    <a:pt x="442" y="2268"/>
                    <a:pt x="438" y="2268"/>
                  </a:cubicBezTo>
                  <a:cubicBezTo>
                    <a:pt x="438" y="2265"/>
                    <a:pt x="421" y="2264"/>
                    <a:pt x="407" y="2264"/>
                  </a:cubicBezTo>
                  <a:cubicBezTo>
                    <a:pt x="401" y="2264"/>
                    <a:pt x="396" y="2264"/>
                    <a:pt x="392" y="2264"/>
                  </a:cubicBezTo>
                  <a:cubicBezTo>
                    <a:pt x="382" y="2265"/>
                    <a:pt x="367" y="2270"/>
                    <a:pt x="361" y="2270"/>
                  </a:cubicBezTo>
                  <a:cubicBezTo>
                    <a:pt x="361" y="2270"/>
                    <a:pt x="360" y="2269"/>
                    <a:pt x="360" y="2269"/>
                  </a:cubicBezTo>
                  <a:cubicBezTo>
                    <a:pt x="351" y="2267"/>
                    <a:pt x="347" y="2266"/>
                    <a:pt x="335" y="2266"/>
                  </a:cubicBezTo>
                  <a:cubicBezTo>
                    <a:pt x="331" y="2266"/>
                    <a:pt x="327" y="2266"/>
                    <a:pt x="322" y="2266"/>
                  </a:cubicBezTo>
                  <a:cubicBezTo>
                    <a:pt x="289" y="2267"/>
                    <a:pt x="254" y="2269"/>
                    <a:pt x="222" y="2275"/>
                  </a:cubicBezTo>
                  <a:cubicBezTo>
                    <a:pt x="210" y="2277"/>
                    <a:pt x="199" y="2280"/>
                    <a:pt x="187" y="2283"/>
                  </a:cubicBezTo>
                  <a:cubicBezTo>
                    <a:pt x="180" y="2285"/>
                    <a:pt x="175" y="2289"/>
                    <a:pt x="169" y="2290"/>
                  </a:cubicBezTo>
                  <a:cubicBezTo>
                    <a:pt x="160" y="2293"/>
                    <a:pt x="151" y="2293"/>
                    <a:pt x="144" y="2295"/>
                  </a:cubicBezTo>
                  <a:cubicBezTo>
                    <a:pt x="135" y="2297"/>
                    <a:pt x="123" y="2302"/>
                    <a:pt x="113" y="2307"/>
                  </a:cubicBezTo>
                  <a:cubicBezTo>
                    <a:pt x="98" y="2314"/>
                    <a:pt x="87" y="2324"/>
                    <a:pt x="89" y="2326"/>
                  </a:cubicBezTo>
                  <a:cubicBezTo>
                    <a:pt x="88" y="2326"/>
                    <a:pt x="88" y="2326"/>
                    <a:pt x="88" y="2326"/>
                  </a:cubicBezTo>
                  <a:cubicBezTo>
                    <a:pt x="84" y="2326"/>
                    <a:pt x="61" y="2349"/>
                    <a:pt x="57" y="2356"/>
                  </a:cubicBezTo>
                  <a:cubicBezTo>
                    <a:pt x="54" y="2358"/>
                    <a:pt x="39" y="2371"/>
                    <a:pt x="33" y="2379"/>
                  </a:cubicBezTo>
                  <a:cubicBezTo>
                    <a:pt x="25" y="2390"/>
                    <a:pt x="16" y="2406"/>
                    <a:pt x="12" y="2419"/>
                  </a:cubicBezTo>
                  <a:cubicBezTo>
                    <a:pt x="9" y="2426"/>
                    <a:pt x="10" y="2428"/>
                    <a:pt x="11" y="2428"/>
                  </a:cubicBezTo>
                  <a:cubicBezTo>
                    <a:pt x="12" y="2428"/>
                    <a:pt x="13" y="2427"/>
                    <a:pt x="13" y="2427"/>
                  </a:cubicBezTo>
                  <a:cubicBezTo>
                    <a:pt x="13" y="2427"/>
                    <a:pt x="13" y="2427"/>
                    <a:pt x="13" y="2427"/>
                  </a:cubicBezTo>
                  <a:cubicBezTo>
                    <a:pt x="12" y="2434"/>
                    <a:pt x="8" y="2447"/>
                    <a:pt x="7" y="2453"/>
                  </a:cubicBezTo>
                  <a:cubicBezTo>
                    <a:pt x="7" y="2452"/>
                    <a:pt x="7" y="2452"/>
                    <a:pt x="7" y="2452"/>
                  </a:cubicBezTo>
                  <a:cubicBezTo>
                    <a:pt x="6" y="2452"/>
                    <a:pt x="6" y="2453"/>
                    <a:pt x="6" y="2454"/>
                  </a:cubicBezTo>
                  <a:cubicBezTo>
                    <a:pt x="4" y="2457"/>
                    <a:pt x="3" y="2469"/>
                    <a:pt x="3" y="2475"/>
                  </a:cubicBezTo>
                  <a:cubicBezTo>
                    <a:pt x="3" y="2479"/>
                    <a:pt x="1" y="2482"/>
                    <a:pt x="1" y="2489"/>
                  </a:cubicBezTo>
                  <a:cubicBezTo>
                    <a:pt x="0" y="2498"/>
                    <a:pt x="2" y="2507"/>
                    <a:pt x="4" y="2516"/>
                  </a:cubicBezTo>
                  <a:cubicBezTo>
                    <a:pt x="11" y="2542"/>
                    <a:pt x="17" y="2551"/>
                    <a:pt x="30" y="2569"/>
                  </a:cubicBezTo>
                  <a:cubicBezTo>
                    <a:pt x="47" y="2591"/>
                    <a:pt x="41" y="2585"/>
                    <a:pt x="38" y="2587"/>
                  </a:cubicBezTo>
                  <a:cubicBezTo>
                    <a:pt x="38" y="2587"/>
                    <a:pt x="38" y="2587"/>
                    <a:pt x="38" y="2587"/>
                  </a:cubicBezTo>
                  <a:cubicBezTo>
                    <a:pt x="40" y="2587"/>
                    <a:pt x="49" y="2600"/>
                    <a:pt x="55" y="2604"/>
                  </a:cubicBezTo>
                  <a:cubicBezTo>
                    <a:pt x="55" y="2604"/>
                    <a:pt x="56" y="2604"/>
                    <a:pt x="57" y="2604"/>
                  </a:cubicBezTo>
                  <a:cubicBezTo>
                    <a:pt x="58" y="2604"/>
                    <a:pt x="58" y="2604"/>
                    <a:pt x="59" y="2605"/>
                  </a:cubicBezTo>
                  <a:cubicBezTo>
                    <a:pt x="67" y="2613"/>
                    <a:pt x="63" y="2613"/>
                    <a:pt x="70" y="2620"/>
                  </a:cubicBezTo>
                  <a:cubicBezTo>
                    <a:pt x="81" y="2629"/>
                    <a:pt x="89" y="2633"/>
                    <a:pt x="100" y="2639"/>
                  </a:cubicBezTo>
                  <a:cubicBezTo>
                    <a:pt x="108" y="2643"/>
                    <a:pt x="110" y="2645"/>
                    <a:pt x="109" y="2645"/>
                  </a:cubicBezTo>
                  <a:cubicBezTo>
                    <a:pt x="108" y="2645"/>
                    <a:pt x="103" y="2642"/>
                    <a:pt x="99" y="2641"/>
                  </a:cubicBezTo>
                  <a:cubicBezTo>
                    <a:pt x="96" y="2639"/>
                    <a:pt x="94" y="2638"/>
                    <a:pt x="93" y="2638"/>
                  </a:cubicBezTo>
                  <a:lnTo>
                    <a:pt x="93" y="2638"/>
                  </a:lnTo>
                  <a:cubicBezTo>
                    <a:pt x="90" y="2638"/>
                    <a:pt x="93" y="2642"/>
                    <a:pt x="104" y="2649"/>
                  </a:cubicBezTo>
                  <a:cubicBezTo>
                    <a:pt x="117" y="2657"/>
                    <a:pt x="132" y="2662"/>
                    <a:pt x="137" y="2662"/>
                  </a:cubicBezTo>
                  <a:cubicBezTo>
                    <a:pt x="138" y="2662"/>
                    <a:pt x="139" y="2662"/>
                    <a:pt x="139" y="2661"/>
                  </a:cubicBezTo>
                  <a:lnTo>
                    <a:pt x="139" y="2661"/>
                  </a:lnTo>
                  <a:cubicBezTo>
                    <a:pt x="137" y="2665"/>
                    <a:pt x="163" y="2677"/>
                    <a:pt x="190" y="2685"/>
                  </a:cubicBezTo>
                  <a:cubicBezTo>
                    <a:pt x="217" y="2694"/>
                    <a:pt x="246" y="2696"/>
                    <a:pt x="245" y="2700"/>
                  </a:cubicBezTo>
                  <a:cubicBezTo>
                    <a:pt x="256" y="2704"/>
                    <a:pt x="268" y="2705"/>
                    <a:pt x="280" y="2705"/>
                  </a:cubicBezTo>
                  <a:cubicBezTo>
                    <a:pt x="289" y="2705"/>
                    <a:pt x="299" y="2704"/>
                    <a:pt x="309" y="2704"/>
                  </a:cubicBezTo>
                  <a:cubicBezTo>
                    <a:pt x="326" y="2705"/>
                    <a:pt x="344" y="2705"/>
                    <a:pt x="362" y="2705"/>
                  </a:cubicBezTo>
                  <a:cubicBezTo>
                    <a:pt x="374" y="2704"/>
                    <a:pt x="385" y="2703"/>
                    <a:pt x="397" y="2702"/>
                  </a:cubicBezTo>
                  <a:cubicBezTo>
                    <a:pt x="408" y="2701"/>
                    <a:pt x="419" y="2699"/>
                    <a:pt x="430" y="2697"/>
                  </a:cubicBezTo>
                  <a:cubicBezTo>
                    <a:pt x="447" y="2695"/>
                    <a:pt x="452" y="2696"/>
                    <a:pt x="474" y="2692"/>
                  </a:cubicBezTo>
                  <a:cubicBezTo>
                    <a:pt x="482" y="2690"/>
                    <a:pt x="495" y="2688"/>
                    <a:pt x="502" y="2685"/>
                  </a:cubicBezTo>
                  <a:cubicBezTo>
                    <a:pt x="504" y="2684"/>
                    <a:pt x="502" y="2683"/>
                    <a:pt x="509" y="2682"/>
                  </a:cubicBezTo>
                  <a:cubicBezTo>
                    <a:pt x="514" y="2680"/>
                    <a:pt x="518" y="2679"/>
                    <a:pt x="521" y="2679"/>
                  </a:cubicBezTo>
                  <a:cubicBezTo>
                    <a:pt x="527" y="2679"/>
                    <a:pt x="528" y="2682"/>
                    <a:pt x="528" y="2683"/>
                  </a:cubicBezTo>
                  <a:cubicBezTo>
                    <a:pt x="528" y="2681"/>
                    <a:pt x="563" y="2671"/>
                    <a:pt x="598" y="2657"/>
                  </a:cubicBezTo>
                  <a:cubicBezTo>
                    <a:pt x="635" y="2644"/>
                    <a:pt x="673" y="2627"/>
                    <a:pt x="681" y="2622"/>
                  </a:cubicBezTo>
                  <a:cubicBezTo>
                    <a:pt x="700" y="2613"/>
                    <a:pt x="721" y="2604"/>
                    <a:pt x="737" y="2594"/>
                  </a:cubicBezTo>
                  <a:cubicBezTo>
                    <a:pt x="753" y="2584"/>
                    <a:pt x="769" y="2574"/>
                    <a:pt x="781" y="2563"/>
                  </a:cubicBezTo>
                  <a:cubicBezTo>
                    <a:pt x="785" y="2560"/>
                    <a:pt x="796" y="2547"/>
                    <a:pt x="795" y="2547"/>
                  </a:cubicBezTo>
                  <a:lnTo>
                    <a:pt x="795" y="2547"/>
                  </a:lnTo>
                  <a:cubicBezTo>
                    <a:pt x="794" y="2547"/>
                    <a:pt x="794" y="2548"/>
                    <a:pt x="792" y="2549"/>
                  </a:cubicBezTo>
                  <a:cubicBezTo>
                    <a:pt x="804" y="2540"/>
                    <a:pt x="799" y="2551"/>
                    <a:pt x="817" y="2537"/>
                  </a:cubicBezTo>
                  <a:cubicBezTo>
                    <a:pt x="817" y="2537"/>
                    <a:pt x="819" y="2535"/>
                    <a:pt x="820" y="2533"/>
                  </a:cubicBezTo>
                  <a:cubicBezTo>
                    <a:pt x="822" y="2532"/>
                    <a:pt x="825" y="2529"/>
                    <a:pt x="825" y="2529"/>
                  </a:cubicBezTo>
                  <a:cubicBezTo>
                    <a:pt x="826" y="2527"/>
                    <a:pt x="829" y="2524"/>
                    <a:pt x="830" y="2524"/>
                  </a:cubicBezTo>
                  <a:cubicBezTo>
                    <a:pt x="830" y="2524"/>
                    <a:pt x="830" y="2524"/>
                    <a:pt x="830" y="2524"/>
                  </a:cubicBezTo>
                  <a:cubicBezTo>
                    <a:pt x="831" y="2525"/>
                    <a:pt x="830" y="2525"/>
                    <a:pt x="830" y="2526"/>
                  </a:cubicBezTo>
                  <a:cubicBezTo>
                    <a:pt x="829" y="2527"/>
                    <a:pt x="829" y="2528"/>
                    <a:pt x="828" y="2529"/>
                  </a:cubicBezTo>
                  <a:cubicBezTo>
                    <a:pt x="828" y="2530"/>
                    <a:pt x="828" y="2532"/>
                    <a:pt x="829" y="2532"/>
                  </a:cubicBezTo>
                  <a:cubicBezTo>
                    <a:pt x="829" y="2532"/>
                    <a:pt x="829" y="2532"/>
                    <a:pt x="829" y="2531"/>
                  </a:cubicBezTo>
                  <a:cubicBezTo>
                    <a:pt x="829" y="2531"/>
                    <a:pt x="829" y="2531"/>
                    <a:pt x="829" y="2531"/>
                  </a:cubicBezTo>
                  <a:cubicBezTo>
                    <a:pt x="829" y="2531"/>
                    <a:pt x="830" y="2532"/>
                    <a:pt x="831" y="2532"/>
                  </a:cubicBezTo>
                  <a:cubicBezTo>
                    <a:pt x="831" y="2532"/>
                    <a:pt x="831" y="2532"/>
                    <a:pt x="831" y="2532"/>
                  </a:cubicBezTo>
                  <a:cubicBezTo>
                    <a:pt x="831" y="2532"/>
                    <a:pt x="831" y="2532"/>
                    <a:pt x="832" y="2534"/>
                  </a:cubicBezTo>
                  <a:lnTo>
                    <a:pt x="837" y="2539"/>
                  </a:lnTo>
                  <a:cubicBezTo>
                    <a:pt x="843" y="2545"/>
                    <a:pt x="847" y="2550"/>
                    <a:pt x="849" y="2550"/>
                  </a:cubicBezTo>
                  <a:cubicBezTo>
                    <a:pt x="849" y="2550"/>
                    <a:pt x="849" y="2550"/>
                    <a:pt x="849" y="2550"/>
                  </a:cubicBezTo>
                  <a:cubicBezTo>
                    <a:pt x="855" y="2558"/>
                    <a:pt x="858" y="2569"/>
                    <a:pt x="858" y="2572"/>
                  </a:cubicBezTo>
                  <a:cubicBezTo>
                    <a:pt x="860" y="2574"/>
                    <a:pt x="871" y="2601"/>
                    <a:pt x="872" y="2603"/>
                  </a:cubicBezTo>
                  <a:cubicBezTo>
                    <a:pt x="875" y="2607"/>
                    <a:pt x="878" y="2604"/>
                    <a:pt x="885" y="2619"/>
                  </a:cubicBezTo>
                  <a:cubicBezTo>
                    <a:pt x="889" y="2631"/>
                    <a:pt x="892" y="2639"/>
                    <a:pt x="896" y="2652"/>
                  </a:cubicBezTo>
                  <a:cubicBezTo>
                    <a:pt x="901" y="2664"/>
                    <a:pt x="902" y="2666"/>
                    <a:pt x="906" y="2680"/>
                  </a:cubicBezTo>
                  <a:cubicBezTo>
                    <a:pt x="910" y="2696"/>
                    <a:pt x="909" y="2702"/>
                    <a:pt x="912" y="2719"/>
                  </a:cubicBezTo>
                  <a:cubicBezTo>
                    <a:pt x="914" y="2731"/>
                    <a:pt x="917" y="2751"/>
                    <a:pt x="920" y="2751"/>
                  </a:cubicBezTo>
                  <a:cubicBezTo>
                    <a:pt x="920" y="2754"/>
                    <a:pt x="919" y="2778"/>
                    <a:pt x="919" y="2779"/>
                  </a:cubicBezTo>
                  <a:lnTo>
                    <a:pt x="919" y="2779"/>
                  </a:lnTo>
                  <a:cubicBezTo>
                    <a:pt x="920" y="2778"/>
                    <a:pt x="921" y="2772"/>
                    <a:pt x="922" y="2772"/>
                  </a:cubicBezTo>
                  <a:cubicBezTo>
                    <a:pt x="923" y="2772"/>
                    <a:pt x="924" y="2775"/>
                    <a:pt x="924" y="2783"/>
                  </a:cubicBezTo>
                  <a:cubicBezTo>
                    <a:pt x="924" y="2792"/>
                    <a:pt x="923" y="2799"/>
                    <a:pt x="923" y="2807"/>
                  </a:cubicBezTo>
                  <a:cubicBezTo>
                    <a:pt x="922" y="2817"/>
                    <a:pt x="922" y="2830"/>
                    <a:pt x="922" y="2842"/>
                  </a:cubicBezTo>
                  <a:cubicBezTo>
                    <a:pt x="922" y="2854"/>
                    <a:pt x="922" y="2865"/>
                    <a:pt x="924" y="2871"/>
                  </a:cubicBezTo>
                  <a:lnTo>
                    <a:pt x="924" y="2871"/>
                  </a:lnTo>
                  <a:cubicBezTo>
                    <a:pt x="924" y="2870"/>
                    <a:pt x="924" y="2870"/>
                    <a:pt x="924" y="2870"/>
                  </a:cubicBezTo>
                  <a:cubicBezTo>
                    <a:pt x="922" y="2870"/>
                    <a:pt x="917" y="2899"/>
                    <a:pt x="916" y="2906"/>
                  </a:cubicBezTo>
                  <a:cubicBezTo>
                    <a:pt x="919" y="2906"/>
                    <a:pt x="917" y="2916"/>
                    <a:pt x="915" y="2930"/>
                  </a:cubicBezTo>
                  <a:cubicBezTo>
                    <a:pt x="914" y="2945"/>
                    <a:pt x="914" y="2937"/>
                    <a:pt x="915" y="2943"/>
                  </a:cubicBezTo>
                  <a:cubicBezTo>
                    <a:pt x="917" y="2950"/>
                    <a:pt x="907" y="2985"/>
                    <a:pt x="904" y="2996"/>
                  </a:cubicBezTo>
                  <a:cubicBezTo>
                    <a:pt x="902" y="3004"/>
                    <a:pt x="903" y="3005"/>
                    <a:pt x="901" y="3016"/>
                  </a:cubicBezTo>
                  <a:cubicBezTo>
                    <a:pt x="899" y="3031"/>
                    <a:pt x="894" y="3046"/>
                    <a:pt x="889" y="3060"/>
                  </a:cubicBezTo>
                  <a:cubicBezTo>
                    <a:pt x="884" y="3082"/>
                    <a:pt x="880" y="3096"/>
                    <a:pt x="878" y="3108"/>
                  </a:cubicBezTo>
                  <a:lnTo>
                    <a:pt x="878" y="3108"/>
                  </a:lnTo>
                  <a:cubicBezTo>
                    <a:pt x="878" y="3105"/>
                    <a:pt x="878" y="3103"/>
                    <a:pt x="877" y="3103"/>
                  </a:cubicBezTo>
                  <a:cubicBezTo>
                    <a:pt x="877" y="3103"/>
                    <a:pt x="876" y="3103"/>
                    <a:pt x="876" y="3103"/>
                  </a:cubicBezTo>
                  <a:cubicBezTo>
                    <a:pt x="874" y="3105"/>
                    <a:pt x="870" y="3121"/>
                    <a:pt x="870" y="3124"/>
                  </a:cubicBezTo>
                  <a:cubicBezTo>
                    <a:pt x="867" y="3143"/>
                    <a:pt x="862" y="3154"/>
                    <a:pt x="854" y="3164"/>
                  </a:cubicBezTo>
                  <a:cubicBezTo>
                    <a:pt x="848" y="3169"/>
                    <a:pt x="848" y="3198"/>
                    <a:pt x="844" y="3198"/>
                  </a:cubicBezTo>
                  <a:cubicBezTo>
                    <a:pt x="844" y="3198"/>
                    <a:pt x="844" y="3198"/>
                    <a:pt x="844" y="3198"/>
                  </a:cubicBezTo>
                  <a:cubicBezTo>
                    <a:pt x="844" y="3198"/>
                    <a:pt x="844" y="3198"/>
                    <a:pt x="844" y="3198"/>
                  </a:cubicBezTo>
                  <a:cubicBezTo>
                    <a:pt x="840" y="3198"/>
                    <a:pt x="822" y="3240"/>
                    <a:pt x="825" y="3242"/>
                  </a:cubicBezTo>
                  <a:cubicBezTo>
                    <a:pt x="825" y="3242"/>
                    <a:pt x="825" y="3242"/>
                    <a:pt x="825" y="3242"/>
                  </a:cubicBezTo>
                  <a:cubicBezTo>
                    <a:pt x="823" y="3242"/>
                    <a:pt x="820" y="3248"/>
                    <a:pt x="815" y="3255"/>
                  </a:cubicBezTo>
                  <a:cubicBezTo>
                    <a:pt x="812" y="3260"/>
                    <a:pt x="811" y="3266"/>
                    <a:pt x="807" y="3273"/>
                  </a:cubicBezTo>
                  <a:cubicBezTo>
                    <a:pt x="801" y="3285"/>
                    <a:pt x="798" y="3290"/>
                    <a:pt x="791" y="3301"/>
                  </a:cubicBezTo>
                  <a:cubicBezTo>
                    <a:pt x="784" y="3314"/>
                    <a:pt x="783" y="3322"/>
                    <a:pt x="777" y="3331"/>
                  </a:cubicBezTo>
                  <a:cubicBezTo>
                    <a:pt x="770" y="3343"/>
                    <a:pt x="763" y="3356"/>
                    <a:pt x="757" y="3367"/>
                  </a:cubicBezTo>
                  <a:cubicBezTo>
                    <a:pt x="746" y="3384"/>
                    <a:pt x="737" y="3396"/>
                    <a:pt x="727" y="3414"/>
                  </a:cubicBezTo>
                  <a:cubicBezTo>
                    <a:pt x="722" y="3423"/>
                    <a:pt x="719" y="3433"/>
                    <a:pt x="716" y="3438"/>
                  </a:cubicBezTo>
                  <a:cubicBezTo>
                    <a:pt x="713" y="3443"/>
                    <a:pt x="708" y="3445"/>
                    <a:pt x="703" y="3450"/>
                  </a:cubicBezTo>
                  <a:cubicBezTo>
                    <a:pt x="696" y="3458"/>
                    <a:pt x="695" y="3466"/>
                    <a:pt x="694" y="3468"/>
                  </a:cubicBezTo>
                  <a:cubicBezTo>
                    <a:pt x="693" y="3472"/>
                    <a:pt x="697" y="3476"/>
                    <a:pt x="687" y="3487"/>
                  </a:cubicBezTo>
                  <a:cubicBezTo>
                    <a:pt x="679" y="3494"/>
                    <a:pt x="674" y="3497"/>
                    <a:pt x="664" y="3509"/>
                  </a:cubicBezTo>
                  <a:cubicBezTo>
                    <a:pt x="650" y="3526"/>
                    <a:pt x="650" y="3539"/>
                    <a:pt x="635" y="3551"/>
                  </a:cubicBezTo>
                  <a:cubicBezTo>
                    <a:pt x="626" y="3559"/>
                    <a:pt x="599" y="3594"/>
                    <a:pt x="590" y="3605"/>
                  </a:cubicBezTo>
                  <a:cubicBezTo>
                    <a:pt x="580" y="3617"/>
                    <a:pt x="573" y="3628"/>
                    <a:pt x="562" y="3638"/>
                  </a:cubicBezTo>
                  <a:cubicBezTo>
                    <a:pt x="559" y="3641"/>
                    <a:pt x="534" y="3662"/>
                    <a:pt x="536" y="3662"/>
                  </a:cubicBezTo>
                  <a:cubicBezTo>
                    <a:pt x="537" y="3662"/>
                    <a:pt x="540" y="3659"/>
                    <a:pt x="541" y="3659"/>
                  </a:cubicBezTo>
                  <a:lnTo>
                    <a:pt x="541" y="3659"/>
                  </a:lnTo>
                  <a:cubicBezTo>
                    <a:pt x="542" y="3659"/>
                    <a:pt x="542" y="3660"/>
                    <a:pt x="539" y="3664"/>
                  </a:cubicBezTo>
                  <a:cubicBezTo>
                    <a:pt x="535" y="3668"/>
                    <a:pt x="529" y="3674"/>
                    <a:pt x="525" y="3679"/>
                  </a:cubicBezTo>
                  <a:cubicBezTo>
                    <a:pt x="516" y="3689"/>
                    <a:pt x="500" y="3702"/>
                    <a:pt x="497" y="3702"/>
                  </a:cubicBezTo>
                  <a:cubicBezTo>
                    <a:pt x="497" y="3702"/>
                    <a:pt x="496" y="3701"/>
                    <a:pt x="496" y="3701"/>
                  </a:cubicBezTo>
                  <a:lnTo>
                    <a:pt x="496" y="3701"/>
                  </a:lnTo>
                  <a:cubicBezTo>
                    <a:pt x="502" y="3708"/>
                    <a:pt x="479" y="3715"/>
                    <a:pt x="465" y="3729"/>
                  </a:cubicBezTo>
                  <a:cubicBezTo>
                    <a:pt x="453" y="3742"/>
                    <a:pt x="454" y="3747"/>
                    <a:pt x="438" y="3760"/>
                  </a:cubicBezTo>
                  <a:cubicBezTo>
                    <a:pt x="433" y="3763"/>
                    <a:pt x="419" y="3772"/>
                    <a:pt x="414" y="3776"/>
                  </a:cubicBezTo>
                  <a:cubicBezTo>
                    <a:pt x="389" y="3793"/>
                    <a:pt x="402" y="3790"/>
                    <a:pt x="375" y="3807"/>
                  </a:cubicBezTo>
                  <a:cubicBezTo>
                    <a:pt x="358" y="3818"/>
                    <a:pt x="347" y="3825"/>
                    <a:pt x="330" y="3838"/>
                  </a:cubicBezTo>
                  <a:cubicBezTo>
                    <a:pt x="324" y="3841"/>
                    <a:pt x="309" y="3852"/>
                    <a:pt x="308" y="3853"/>
                  </a:cubicBezTo>
                  <a:cubicBezTo>
                    <a:pt x="294" y="3860"/>
                    <a:pt x="279" y="3867"/>
                    <a:pt x="264" y="3874"/>
                  </a:cubicBezTo>
                  <a:cubicBezTo>
                    <a:pt x="248" y="3881"/>
                    <a:pt x="233" y="3886"/>
                    <a:pt x="219" y="3894"/>
                  </a:cubicBezTo>
                  <a:cubicBezTo>
                    <a:pt x="206" y="3903"/>
                    <a:pt x="220" y="3898"/>
                    <a:pt x="201" y="3906"/>
                  </a:cubicBezTo>
                  <a:cubicBezTo>
                    <a:pt x="195" y="3907"/>
                    <a:pt x="188" y="3910"/>
                    <a:pt x="180" y="3913"/>
                  </a:cubicBezTo>
                  <a:cubicBezTo>
                    <a:pt x="176" y="3914"/>
                    <a:pt x="178" y="3915"/>
                    <a:pt x="172" y="3918"/>
                  </a:cubicBezTo>
                  <a:cubicBezTo>
                    <a:pt x="163" y="3921"/>
                    <a:pt x="151" y="3926"/>
                    <a:pt x="139" y="3930"/>
                  </a:cubicBezTo>
                  <a:cubicBezTo>
                    <a:pt x="133" y="3932"/>
                    <a:pt x="126" y="3934"/>
                    <a:pt x="120" y="3936"/>
                  </a:cubicBezTo>
                  <a:cubicBezTo>
                    <a:pt x="112" y="3938"/>
                    <a:pt x="103" y="3942"/>
                    <a:pt x="96" y="3949"/>
                  </a:cubicBezTo>
                  <a:cubicBezTo>
                    <a:pt x="82" y="3962"/>
                    <a:pt x="78" y="3983"/>
                    <a:pt x="83" y="4000"/>
                  </a:cubicBezTo>
                  <a:cubicBezTo>
                    <a:pt x="88" y="4015"/>
                    <a:pt x="99" y="4025"/>
                    <a:pt x="110" y="4029"/>
                  </a:cubicBezTo>
                  <a:lnTo>
                    <a:pt x="110" y="4029"/>
                  </a:lnTo>
                  <a:cubicBezTo>
                    <a:pt x="109" y="4029"/>
                    <a:pt x="109" y="4029"/>
                    <a:pt x="109" y="4029"/>
                  </a:cubicBezTo>
                  <a:lnTo>
                    <a:pt x="109" y="4029"/>
                  </a:lnTo>
                  <a:cubicBezTo>
                    <a:pt x="107" y="4029"/>
                    <a:pt x="110" y="4030"/>
                    <a:pt x="112" y="4031"/>
                  </a:cubicBezTo>
                  <a:cubicBezTo>
                    <a:pt x="114" y="4031"/>
                    <a:pt x="116" y="4032"/>
                    <a:pt x="117" y="4032"/>
                  </a:cubicBezTo>
                  <a:cubicBezTo>
                    <a:pt x="117" y="4032"/>
                    <a:pt x="117" y="4032"/>
                    <a:pt x="114" y="4030"/>
                  </a:cubicBezTo>
                  <a:lnTo>
                    <a:pt x="114" y="4030"/>
                  </a:lnTo>
                  <a:cubicBezTo>
                    <a:pt x="117" y="4032"/>
                    <a:pt x="120" y="4032"/>
                    <a:pt x="122" y="4032"/>
                  </a:cubicBezTo>
                  <a:cubicBezTo>
                    <a:pt x="127" y="4032"/>
                    <a:pt x="132" y="4029"/>
                    <a:pt x="132" y="4026"/>
                  </a:cubicBezTo>
                  <a:cubicBezTo>
                    <a:pt x="134" y="4022"/>
                    <a:pt x="129" y="4019"/>
                    <a:pt x="120" y="4015"/>
                  </a:cubicBezTo>
                  <a:cubicBezTo>
                    <a:pt x="117" y="4013"/>
                    <a:pt x="109" y="4008"/>
                    <a:pt x="104" y="4001"/>
                  </a:cubicBezTo>
                  <a:cubicBezTo>
                    <a:pt x="100" y="3993"/>
                    <a:pt x="100" y="3984"/>
                    <a:pt x="99" y="3983"/>
                  </a:cubicBezTo>
                  <a:cubicBezTo>
                    <a:pt x="98" y="3978"/>
                    <a:pt x="97" y="3976"/>
                    <a:pt x="98" y="3971"/>
                  </a:cubicBezTo>
                  <a:cubicBezTo>
                    <a:pt x="99" y="3968"/>
                    <a:pt x="102" y="3959"/>
                    <a:pt x="115" y="3953"/>
                  </a:cubicBezTo>
                  <a:cubicBezTo>
                    <a:pt x="137" y="3945"/>
                    <a:pt x="164" y="3937"/>
                    <a:pt x="187" y="3928"/>
                  </a:cubicBezTo>
                  <a:cubicBezTo>
                    <a:pt x="202" y="3921"/>
                    <a:pt x="212" y="3911"/>
                    <a:pt x="223" y="3907"/>
                  </a:cubicBezTo>
                  <a:cubicBezTo>
                    <a:pt x="242" y="3899"/>
                    <a:pt x="247" y="3903"/>
                    <a:pt x="269" y="3893"/>
                  </a:cubicBezTo>
                  <a:cubicBezTo>
                    <a:pt x="282" y="3886"/>
                    <a:pt x="271" y="3888"/>
                    <a:pt x="271" y="3886"/>
                  </a:cubicBezTo>
                  <a:cubicBezTo>
                    <a:pt x="282" y="3880"/>
                    <a:pt x="289" y="3882"/>
                    <a:pt x="300" y="3874"/>
                  </a:cubicBezTo>
                  <a:cubicBezTo>
                    <a:pt x="303" y="3872"/>
                    <a:pt x="302" y="3860"/>
                    <a:pt x="321" y="3853"/>
                  </a:cubicBezTo>
                  <a:cubicBezTo>
                    <a:pt x="323" y="3853"/>
                    <a:pt x="324" y="3852"/>
                    <a:pt x="325" y="3852"/>
                  </a:cubicBezTo>
                  <a:cubicBezTo>
                    <a:pt x="326" y="3852"/>
                    <a:pt x="326" y="3853"/>
                    <a:pt x="328" y="3853"/>
                  </a:cubicBezTo>
                  <a:cubicBezTo>
                    <a:pt x="329" y="3853"/>
                    <a:pt x="332" y="3852"/>
                    <a:pt x="338" y="3849"/>
                  </a:cubicBezTo>
                  <a:cubicBezTo>
                    <a:pt x="344" y="3845"/>
                    <a:pt x="355" y="3838"/>
                    <a:pt x="360" y="3834"/>
                  </a:cubicBezTo>
                  <a:cubicBezTo>
                    <a:pt x="376" y="3822"/>
                    <a:pt x="353" y="3831"/>
                    <a:pt x="382" y="3811"/>
                  </a:cubicBezTo>
                  <a:cubicBezTo>
                    <a:pt x="382" y="3813"/>
                    <a:pt x="383" y="3813"/>
                    <a:pt x="385" y="3813"/>
                  </a:cubicBezTo>
                  <a:cubicBezTo>
                    <a:pt x="387" y="3813"/>
                    <a:pt x="390" y="3812"/>
                    <a:pt x="396" y="3810"/>
                  </a:cubicBezTo>
                  <a:cubicBezTo>
                    <a:pt x="407" y="3803"/>
                    <a:pt x="426" y="3790"/>
                    <a:pt x="424" y="3786"/>
                  </a:cubicBezTo>
                  <a:lnTo>
                    <a:pt x="424" y="3786"/>
                  </a:lnTo>
                  <a:cubicBezTo>
                    <a:pt x="424" y="3787"/>
                    <a:pt x="425" y="3787"/>
                    <a:pt x="426" y="3787"/>
                  </a:cubicBezTo>
                  <a:cubicBezTo>
                    <a:pt x="430" y="3787"/>
                    <a:pt x="443" y="3776"/>
                    <a:pt x="453" y="3764"/>
                  </a:cubicBezTo>
                  <a:cubicBezTo>
                    <a:pt x="453" y="3764"/>
                    <a:pt x="453" y="3764"/>
                    <a:pt x="453" y="3764"/>
                  </a:cubicBezTo>
                  <a:cubicBezTo>
                    <a:pt x="459" y="3764"/>
                    <a:pt x="502" y="3720"/>
                    <a:pt x="517" y="3707"/>
                  </a:cubicBezTo>
                  <a:lnTo>
                    <a:pt x="517" y="3707"/>
                  </a:lnTo>
                  <a:cubicBezTo>
                    <a:pt x="507" y="3715"/>
                    <a:pt x="502" y="3719"/>
                    <a:pt x="500" y="3719"/>
                  </a:cubicBezTo>
                  <a:cubicBezTo>
                    <a:pt x="498" y="3719"/>
                    <a:pt x="505" y="3711"/>
                    <a:pt x="521" y="3697"/>
                  </a:cubicBezTo>
                  <a:cubicBezTo>
                    <a:pt x="539" y="3680"/>
                    <a:pt x="557" y="3662"/>
                    <a:pt x="575" y="3644"/>
                  </a:cubicBezTo>
                  <a:cubicBezTo>
                    <a:pt x="575" y="3644"/>
                    <a:pt x="575" y="3644"/>
                    <a:pt x="574" y="3644"/>
                  </a:cubicBezTo>
                  <a:cubicBezTo>
                    <a:pt x="568" y="3644"/>
                    <a:pt x="525" y="3687"/>
                    <a:pt x="511" y="3700"/>
                  </a:cubicBezTo>
                  <a:cubicBezTo>
                    <a:pt x="525" y="3687"/>
                    <a:pt x="538" y="3672"/>
                    <a:pt x="552" y="3658"/>
                  </a:cubicBezTo>
                  <a:cubicBezTo>
                    <a:pt x="562" y="3649"/>
                    <a:pt x="577" y="3634"/>
                    <a:pt x="582" y="3631"/>
                  </a:cubicBezTo>
                  <a:cubicBezTo>
                    <a:pt x="582" y="3630"/>
                    <a:pt x="583" y="3630"/>
                    <a:pt x="583" y="3630"/>
                  </a:cubicBezTo>
                  <a:cubicBezTo>
                    <a:pt x="585" y="3630"/>
                    <a:pt x="583" y="3634"/>
                    <a:pt x="585" y="3634"/>
                  </a:cubicBezTo>
                  <a:cubicBezTo>
                    <a:pt x="585" y="3634"/>
                    <a:pt x="587" y="3633"/>
                    <a:pt x="591" y="3629"/>
                  </a:cubicBezTo>
                  <a:cubicBezTo>
                    <a:pt x="614" y="3605"/>
                    <a:pt x="617" y="3595"/>
                    <a:pt x="636" y="3570"/>
                  </a:cubicBezTo>
                  <a:cubicBezTo>
                    <a:pt x="652" y="3549"/>
                    <a:pt x="665" y="3536"/>
                    <a:pt x="678" y="3524"/>
                  </a:cubicBezTo>
                  <a:cubicBezTo>
                    <a:pt x="676" y="3522"/>
                    <a:pt x="686" y="3503"/>
                    <a:pt x="692" y="3492"/>
                  </a:cubicBezTo>
                  <a:cubicBezTo>
                    <a:pt x="697" y="3482"/>
                    <a:pt x="699" y="3481"/>
                    <a:pt x="700" y="3481"/>
                  </a:cubicBezTo>
                  <a:cubicBezTo>
                    <a:pt x="701" y="3481"/>
                    <a:pt x="701" y="3481"/>
                    <a:pt x="701" y="3481"/>
                  </a:cubicBezTo>
                  <a:cubicBezTo>
                    <a:pt x="702" y="3481"/>
                    <a:pt x="702" y="3481"/>
                    <a:pt x="703" y="3480"/>
                  </a:cubicBezTo>
                  <a:cubicBezTo>
                    <a:pt x="705" y="3477"/>
                    <a:pt x="706" y="3475"/>
                    <a:pt x="707" y="3474"/>
                  </a:cubicBezTo>
                  <a:lnTo>
                    <a:pt x="707" y="3474"/>
                  </a:lnTo>
                  <a:cubicBezTo>
                    <a:pt x="707" y="3475"/>
                    <a:pt x="707" y="3475"/>
                    <a:pt x="708" y="3475"/>
                  </a:cubicBezTo>
                  <a:cubicBezTo>
                    <a:pt x="708" y="3475"/>
                    <a:pt x="709" y="3475"/>
                    <a:pt x="710" y="3473"/>
                  </a:cubicBezTo>
                  <a:cubicBezTo>
                    <a:pt x="718" y="3465"/>
                    <a:pt x="732" y="3443"/>
                    <a:pt x="738" y="3432"/>
                  </a:cubicBezTo>
                  <a:cubicBezTo>
                    <a:pt x="745" y="3419"/>
                    <a:pt x="757" y="3398"/>
                    <a:pt x="760" y="3389"/>
                  </a:cubicBezTo>
                  <a:cubicBezTo>
                    <a:pt x="762" y="3384"/>
                    <a:pt x="762" y="3382"/>
                    <a:pt x="769" y="3370"/>
                  </a:cubicBezTo>
                  <a:cubicBezTo>
                    <a:pt x="772" y="3364"/>
                    <a:pt x="777" y="3358"/>
                    <a:pt x="778" y="3357"/>
                  </a:cubicBezTo>
                  <a:cubicBezTo>
                    <a:pt x="782" y="3355"/>
                    <a:pt x="783" y="3352"/>
                    <a:pt x="787" y="3343"/>
                  </a:cubicBezTo>
                  <a:cubicBezTo>
                    <a:pt x="794" y="3330"/>
                    <a:pt x="798" y="3318"/>
                    <a:pt x="805" y="3304"/>
                  </a:cubicBezTo>
                  <a:cubicBezTo>
                    <a:pt x="811" y="3291"/>
                    <a:pt x="818" y="3276"/>
                    <a:pt x="825" y="3263"/>
                  </a:cubicBezTo>
                  <a:cubicBezTo>
                    <a:pt x="829" y="3254"/>
                    <a:pt x="837" y="3244"/>
                    <a:pt x="839" y="3238"/>
                  </a:cubicBezTo>
                  <a:cubicBezTo>
                    <a:pt x="840" y="3237"/>
                    <a:pt x="840" y="3236"/>
                    <a:pt x="840" y="3236"/>
                  </a:cubicBezTo>
                  <a:lnTo>
                    <a:pt x="840" y="3236"/>
                  </a:lnTo>
                  <a:cubicBezTo>
                    <a:pt x="840" y="3236"/>
                    <a:pt x="839" y="3237"/>
                    <a:pt x="839" y="3237"/>
                  </a:cubicBezTo>
                  <a:cubicBezTo>
                    <a:pt x="839" y="3237"/>
                    <a:pt x="839" y="3236"/>
                    <a:pt x="839" y="3235"/>
                  </a:cubicBezTo>
                  <a:lnTo>
                    <a:pt x="844" y="3224"/>
                  </a:lnTo>
                  <a:lnTo>
                    <a:pt x="867" y="3169"/>
                  </a:lnTo>
                  <a:cubicBezTo>
                    <a:pt x="874" y="3150"/>
                    <a:pt x="888" y="3111"/>
                    <a:pt x="884" y="3109"/>
                  </a:cubicBezTo>
                  <a:lnTo>
                    <a:pt x="884" y="3109"/>
                  </a:lnTo>
                  <a:cubicBezTo>
                    <a:pt x="884" y="3109"/>
                    <a:pt x="884" y="3109"/>
                    <a:pt x="884" y="3109"/>
                  </a:cubicBezTo>
                  <a:cubicBezTo>
                    <a:pt x="889" y="3109"/>
                    <a:pt x="900" y="3071"/>
                    <a:pt x="904" y="3056"/>
                  </a:cubicBezTo>
                  <a:cubicBezTo>
                    <a:pt x="910" y="3034"/>
                    <a:pt x="908" y="3031"/>
                    <a:pt x="914" y="3010"/>
                  </a:cubicBezTo>
                  <a:cubicBezTo>
                    <a:pt x="916" y="3001"/>
                    <a:pt x="917" y="3008"/>
                    <a:pt x="920" y="2999"/>
                  </a:cubicBezTo>
                  <a:cubicBezTo>
                    <a:pt x="923" y="2992"/>
                    <a:pt x="924" y="2980"/>
                    <a:pt x="926" y="2971"/>
                  </a:cubicBezTo>
                  <a:cubicBezTo>
                    <a:pt x="929" y="2959"/>
                    <a:pt x="929" y="2946"/>
                    <a:pt x="930" y="2936"/>
                  </a:cubicBezTo>
                  <a:cubicBezTo>
                    <a:pt x="930" y="2933"/>
                    <a:pt x="930" y="2932"/>
                    <a:pt x="929" y="2932"/>
                  </a:cubicBezTo>
                  <a:cubicBezTo>
                    <a:pt x="928" y="2932"/>
                    <a:pt x="928" y="2932"/>
                    <a:pt x="927" y="2932"/>
                  </a:cubicBezTo>
                  <a:cubicBezTo>
                    <a:pt x="927" y="2932"/>
                    <a:pt x="927" y="2932"/>
                    <a:pt x="927" y="2932"/>
                  </a:cubicBezTo>
                  <a:lnTo>
                    <a:pt x="927" y="2932"/>
                  </a:lnTo>
                  <a:cubicBezTo>
                    <a:pt x="927" y="2932"/>
                    <a:pt x="927" y="2932"/>
                    <a:pt x="927" y="2932"/>
                  </a:cubicBezTo>
                  <a:cubicBezTo>
                    <a:pt x="932" y="2932"/>
                    <a:pt x="931" y="2904"/>
                    <a:pt x="932" y="2891"/>
                  </a:cubicBezTo>
                  <a:cubicBezTo>
                    <a:pt x="933" y="2885"/>
                    <a:pt x="934" y="2884"/>
                    <a:pt x="936" y="2884"/>
                  </a:cubicBezTo>
                  <a:cubicBezTo>
                    <a:pt x="936" y="2884"/>
                    <a:pt x="937" y="2884"/>
                    <a:pt x="938" y="2884"/>
                  </a:cubicBezTo>
                  <a:cubicBezTo>
                    <a:pt x="939" y="2884"/>
                    <a:pt x="941" y="2883"/>
                    <a:pt x="941" y="2872"/>
                  </a:cubicBezTo>
                  <a:cubicBezTo>
                    <a:pt x="941" y="2842"/>
                    <a:pt x="934" y="2854"/>
                    <a:pt x="930" y="2844"/>
                  </a:cubicBezTo>
                  <a:cubicBezTo>
                    <a:pt x="928" y="2836"/>
                    <a:pt x="935" y="2812"/>
                    <a:pt x="935" y="2812"/>
                  </a:cubicBezTo>
                  <a:lnTo>
                    <a:pt x="935" y="2812"/>
                  </a:lnTo>
                  <a:cubicBezTo>
                    <a:pt x="935" y="2812"/>
                    <a:pt x="935" y="2812"/>
                    <a:pt x="936" y="2812"/>
                  </a:cubicBezTo>
                  <a:cubicBezTo>
                    <a:pt x="936" y="2812"/>
                    <a:pt x="935" y="2812"/>
                    <a:pt x="935" y="2812"/>
                  </a:cubicBezTo>
                  <a:cubicBezTo>
                    <a:pt x="935" y="2812"/>
                    <a:pt x="935" y="2812"/>
                    <a:pt x="935" y="2812"/>
                  </a:cubicBezTo>
                  <a:lnTo>
                    <a:pt x="935" y="2812"/>
                  </a:lnTo>
                  <a:cubicBezTo>
                    <a:pt x="934" y="2806"/>
                    <a:pt x="933" y="2811"/>
                    <a:pt x="932" y="2796"/>
                  </a:cubicBezTo>
                  <a:cubicBezTo>
                    <a:pt x="932" y="2792"/>
                    <a:pt x="931" y="2779"/>
                    <a:pt x="930" y="2776"/>
                  </a:cubicBezTo>
                  <a:cubicBezTo>
                    <a:pt x="930" y="2774"/>
                    <a:pt x="930" y="2774"/>
                    <a:pt x="929" y="2774"/>
                  </a:cubicBezTo>
                  <a:cubicBezTo>
                    <a:pt x="929" y="2774"/>
                    <a:pt x="929" y="2774"/>
                    <a:pt x="928" y="2774"/>
                  </a:cubicBezTo>
                  <a:cubicBezTo>
                    <a:pt x="928" y="2774"/>
                    <a:pt x="927" y="2774"/>
                    <a:pt x="927" y="2772"/>
                  </a:cubicBezTo>
                  <a:cubicBezTo>
                    <a:pt x="926" y="2768"/>
                    <a:pt x="924" y="2758"/>
                    <a:pt x="924" y="2751"/>
                  </a:cubicBezTo>
                  <a:lnTo>
                    <a:pt x="924" y="2751"/>
                  </a:lnTo>
                  <a:cubicBezTo>
                    <a:pt x="924" y="2751"/>
                    <a:pt x="925" y="2751"/>
                    <a:pt x="925" y="2751"/>
                  </a:cubicBezTo>
                  <a:cubicBezTo>
                    <a:pt x="927" y="2751"/>
                    <a:pt x="928" y="2747"/>
                    <a:pt x="925" y="2732"/>
                  </a:cubicBezTo>
                  <a:cubicBezTo>
                    <a:pt x="920" y="2709"/>
                    <a:pt x="918" y="2705"/>
                    <a:pt x="922" y="2702"/>
                  </a:cubicBezTo>
                  <a:cubicBezTo>
                    <a:pt x="922" y="2701"/>
                    <a:pt x="915" y="2670"/>
                    <a:pt x="913" y="2668"/>
                  </a:cubicBezTo>
                  <a:cubicBezTo>
                    <a:pt x="912" y="2667"/>
                    <a:pt x="912" y="2666"/>
                    <a:pt x="912" y="2666"/>
                  </a:cubicBezTo>
                  <a:cubicBezTo>
                    <a:pt x="911" y="2666"/>
                    <a:pt x="911" y="2667"/>
                    <a:pt x="911" y="2667"/>
                  </a:cubicBezTo>
                  <a:cubicBezTo>
                    <a:pt x="911" y="2667"/>
                    <a:pt x="910" y="2666"/>
                    <a:pt x="908" y="2660"/>
                  </a:cubicBezTo>
                  <a:cubicBezTo>
                    <a:pt x="903" y="2645"/>
                    <a:pt x="897" y="2629"/>
                    <a:pt x="892" y="2614"/>
                  </a:cubicBezTo>
                  <a:cubicBezTo>
                    <a:pt x="886" y="2599"/>
                    <a:pt x="887" y="2597"/>
                    <a:pt x="882" y="2583"/>
                  </a:cubicBezTo>
                  <a:cubicBezTo>
                    <a:pt x="877" y="2572"/>
                    <a:pt x="867" y="2552"/>
                    <a:pt x="859" y="2544"/>
                  </a:cubicBezTo>
                  <a:cubicBezTo>
                    <a:pt x="853" y="2539"/>
                    <a:pt x="847" y="2529"/>
                    <a:pt x="841" y="2520"/>
                  </a:cubicBezTo>
                  <a:cubicBezTo>
                    <a:pt x="838" y="2515"/>
                    <a:pt x="835" y="2510"/>
                    <a:pt x="832" y="2507"/>
                  </a:cubicBezTo>
                  <a:cubicBezTo>
                    <a:pt x="830" y="2508"/>
                    <a:pt x="828" y="2509"/>
                    <a:pt x="829" y="2509"/>
                  </a:cubicBezTo>
                  <a:cubicBezTo>
                    <a:pt x="824" y="2513"/>
                    <a:pt x="824" y="2515"/>
                    <a:pt x="825" y="2515"/>
                  </a:cubicBezTo>
                  <a:cubicBezTo>
                    <a:pt x="826" y="2515"/>
                    <a:pt x="828" y="2514"/>
                    <a:pt x="831" y="2513"/>
                  </a:cubicBezTo>
                  <a:cubicBezTo>
                    <a:pt x="831" y="2513"/>
                    <a:pt x="831" y="2513"/>
                    <a:pt x="831" y="2513"/>
                  </a:cubicBezTo>
                  <a:cubicBezTo>
                    <a:pt x="832" y="2513"/>
                    <a:pt x="832" y="2513"/>
                    <a:pt x="832" y="2514"/>
                  </a:cubicBezTo>
                  <a:lnTo>
                    <a:pt x="834" y="2517"/>
                  </a:lnTo>
                  <a:cubicBezTo>
                    <a:pt x="835" y="2518"/>
                    <a:pt x="836" y="2520"/>
                    <a:pt x="836" y="2521"/>
                  </a:cubicBezTo>
                  <a:cubicBezTo>
                    <a:pt x="838" y="2524"/>
                    <a:pt x="839" y="2526"/>
                    <a:pt x="838" y="2526"/>
                  </a:cubicBezTo>
                  <a:cubicBezTo>
                    <a:pt x="838" y="2526"/>
                    <a:pt x="835" y="2524"/>
                    <a:pt x="833" y="2520"/>
                  </a:cubicBezTo>
                  <a:cubicBezTo>
                    <a:pt x="833" y="2518"/>
                    <a:pt x="832" y="2518"/>
                    <a:pt x="831" y="2518"/>
                  </a:cubicBezTo>
                  <a:cubicBezTo>
                    <a:pt x="829" y="2518"/>
                    <a:pt x="828" y="2519"/>
                    <a:pt x="827" y="2519"/>
                  </a:cubicBezTo>
                  <a:cubicBezTo>
                    <a:pt x="827" y="2519"/>
                    <a:pt x="827" y="2519"/>
                    <a:pt x="827" y="2519"/>
                  </a:cubicBezTo>
                  <a:cubicBezTo>
                    <a:pt x="827" y="2519"/>
                    <a:pt x="827" y="2519"/>
                    <a:pt x="827" y="2519"/>
                  </a:cubicBezTo>
                  <a:cubicBezTo>
                    <a:pt x="825" y="2519"/>
                    <a:pt x="822" y="2521"/>
                    <a:pt x="818" y="2524"/>
                  </a:cubicBezTo>
                  <a:cubicBezTo>
                    <a:pt x="812" y="2528"/>
                    <a:pt x="806" y="2533"/>
                    <a:pt x="802" y="2537"/>
                  </a:cubicBezTo>
                  <a:cubicBezTo>
                    <a:pt x="793" y="2544"/>
                    <a:pt x="790" y="2545"/>
                    <a:pt x="788" y="2545"/>
                  </a:cubicBezTo>
                  <a:cubicBezTo>
                    <a:pt x="787" y="2545"/>
                    <a:pt x="786" y="2545"/>
                    <a:pt x="785" y="2545"/>
                  </a:cubicBezTo>
                  <a:cubicBezTo>
                    <a:pt x="784" y="2545"/>
                    <a:pt x="782" y="2546"/>
                    <a:pt x="778" y="2547"/>
                  </a:cubicBezTo>
                  <a:cubicBezTo>
                    <a:pt x="770" y="2551"/>
                    <a:pt x="770" y="2555"/>
                    <a:pt x="768" y="2557"/>
                  </a:cubicBezTo>
                  <a:cubicBezTo>
                    <a:pt x="769" y="2559"/>
                    <a:pt x="755" y="2568"/>
                    <a:pt x="748" y="2572"/>
                  </a:cubicBezTo>
                  <a:cubicBezTo>
                    <a:pt x="727" y="2585"/>
                    <a:pt x="722" y="2585"/>
                    <a:pt x="707" y="2599"/>
                  </a:cubicBezTo>
                  <a:cubicBezTo>
                    <a:pt x="706" y="2599"/>
                    <a:pt x="693" y="2608"/>
                    <a:pt x="690" y="2609"/>
                  </a:cubicBezTo>
                  <a:cubicBezTo>
                    <a:pt x="690" y="2609"/>
                    <a:pt x="690" y="2609"/>
                    <a:pt x="689" y="2609"/>
                  </a:cubicBezTo>
                  <a:cubicBezTo>
                    <a:pt x="686" y="2609"/>
                    <a:pt x="698" y="2600"/>
                    <a:pt x="694" y="2600"/>
                  </a:cubicBezTo>
                  <a:lnTo>
                    <a:pt x="694" y="2600"/>
                  </a:lnTo>
                  <a:cubicBezTo>
                    <a:pt x="692" y="2600"/>
                    <a:pt x="690" y="2601"/>
                    <a:pt x="685" y="2603"/>
                  </a:cubicBezTo>
                  <a:cubicBezTo>
                    <a:pt x="664" y="2613"/>
                    <a:pt x="640" y="2625"/>
                    <a:pt x="617" y="2634"/>
                  </a:cubicBezTo>
                  <a:cubicBezTo>
                    <a:pt x="619" y="2634"/>
                    <a:pt x="632" y="2628"/>
                    <a:pt x="635" y="2628"/>
                  </a:cubicBezTo>
                  <a:cubicBezTo>
                    <a:pt x="636" y="2628"/>
                    <a:pt x="636" y="2628"/>
                    <a:pt x="636" y="2628"/>
                  </a:cubicBezTo>
                  <a:cubicBezTo>
                    <a:pt x="635" y="2629"/>
                    <a:pt x="601" y="2642"/>
                    <a:pt x="601" y="2645"/>
                  </a:cubicBezTo>
                  <a:lnTo>
                    <a:pt x="601" y="2645"/>
                  </a:lnTo>
                  <a:cubicBezTo>
                    <a:pt x="601" y="2644"/>
                    <a:pt x="623" y="2637"/>
                    <a:pt x="624" y="2637"/>
                  </a:cubicBezTo>
                  <a:lnTo>
                    <a:pt x="624" y="2637"/>
                  </a:lnTo>
                  <a:cubicBezTo>
                    <a:pt x="624" y="2637"/>
                    <a:pt x="624" y="2638"/>
                    <a:pt x="623" y="2638"/>
                  </a:cubicBezTo>
                  <a:cubicBezTo>
                    <a:pt x="610" y="2644"/>
                    <a:pt x="592" y="2655"/>
                    <a:pt x="586" y="2655"/>
                  </a:cubicBezTo>
                  <a:cubicBezTo>
                    <a:pt x="585" y="2655"/>
                    <a:pt x="585" y="2654"/>
                    <a:pt x="585" y="2654"/>
                  </a:cubicBezTo>
                  <a:cubicBezTo>
                    <a:pt x="587" y="2652"/>
                    <a:pt x="591" y="2648"/>
                    <a:pt x="588" y="2648"/>
                  </a:cubicBezTo>
                  <a:cubicBezTo>
                    <a:pt x="587" y="2648"/>
                    <a:pt x="585" y="2649"/>
                    <a:pt x="582" y="2650"/>
                  </a:cubicBezTo>
                  <a:cubicBezTo>
                    <a:pt x="563" y="2656"/>
                    <a:pt x="535" y="2665"/>
                    <a:pt x="516" y="2670"/>
                  </a:cubicBezTo>
                  <a:cubicBezTo>
                    <a:pt x="501" y="2675"/>
                    <a:pt x="516" y="2675"/>
                    <a:pt x="515" y="2677"/>
                  </a:cubicBezTo>
                  <a:cubicBezTo>
                    <a:pt x="505" y="2680"/>
                    <a:pt x="471" y="2684"/>
                    <a:pt x="462" y="2684"/>
                  </a:cubicBezTo>
                  <a:cubicBezTo>
                    <a:pt x="462" y="2684"/>
                    <a:pt x="461" y="2684"/>
                    <a:pt x="461" y="2684"/>
                  </a:cubicBezTo>
                  <a:cubicBezTo>
                    <a:pt x="457" y="2684"/>
                    <a:pt x="470" y="2681"/>
                    <a:pt x="480" y="2679"/>
                  </a:cubicBezTo>
                  <a:lnTo>
                    <a:pt x="480" y="2679"/>
                  </a:lnTo>
                  <a:cubicBezTo>
                    <a:pt x="466" y="2682"/>
                    <a:pt x="448" y="2685"/>
                    <a:pt x="438" y="2685"/>
                  </a:cubicBezTo>
                  <a:cubicBezTo>
                    <a:pt x="437" y="2685"/>
                    <a:pt x="436" y="2685"/>
                    <a:pt x="435" y="2685"/>
                  </a:cubicBezTo>
                  <a:cubicBezTo>
                    <a:pt x="426" y="2685"/>
                    <a:pt x="429" y="2681"/>
                    <a:pt x="429" y="2679"/>
                  </a:cubicBezTo>
                  <a:lnTo>
                    <a:pt x="429" y="2679"/>
                  </a:lnTo>
                  <a:cubicBezTo>
                    <a:pt x="419" y="2683"/>
                    <a:pt x="412" y="2688"/>
                    <a:pt x="398" y="2692"/>
                  </a:cubicBezTo>
                  <a:cubicBezTo>
                    <a:pt x="390" y="2694"/>
                    <a:pt x="374" y="2694"/>
                    <a:pt x="364" y="2696"/>
                  </a:cubicBezTo>
                  <a:cubicBezTo>
                    <a:pt x="359" y="2696"/>
                    <a:pt x="353" y="2698"/>
                    <a:pt x="347" y="2698"/>
                  </a:cubicBezTo>
                  <a:cubicBezTo>
                    <a:pt x="345" y="2698"/>
                    <a:pt x="343" y="2698"/>
                    <a:pt x="342" y="2697"/>
                  </a:cubicBezTo>
                  <a:cubicBezTo>
                    <a:pt x="332" y="2695"/>
                    <a:pt x="354" y="2691"/>
                    <a:pt x="347" y="2689"/>
                  </a:cubicBezTo>
                  <a:cubicBezTo>
                    <a:pt x="345" y="2688"/>
                    <a:pt x="342" y="2687"/>
                    <a:pt x="338" y="2687"/>
                  </a:cubicBezTo>
                  <a:cubicBezTo>
                    <a:pt x="330" y="2687"/>
                    <a:pt x="321" y="2689"/>
                    <a:pt x="316" y="2689"/>
                  </a:cubicBezTo>
                  <a:cubicBezTo>
                    <a:pt x="309" y="2689"/>
                    <a:pt x="308" y="2691"/>
                    <a:pt x="301" y="2691"/>
                  </a:cubicBezTo>
                  <a:cubicBezTo>
                    <a:pt x="300" y="2691"/>
                    <a:pt x="298" y="2690"/>
                    <a:pt x="295" y="2690"/>
                  </a:cubicBezTo>
                  <a:cubicBezTo>
                    <a:pt x="283" y="2689"/>
                    <a:pt x="270" y="2689"/>
                    <a:pt x="258" y="2687"/>
                  </a:cubicBezTo>
                  <a:cubicBezTo>
                    <a:pt x="255" y="2686"/>
                    <a:pt x="253" y="2686"/>
                    <a:pt x="250" y="2686"/>
                  </a:cubicBezTo>
                  <a:lnTo>
                    <a:pt x="250" y="2686"/>
                  </a:lnTo>
                  <a:cubicBezTo>
                    <a:pt x="256" y="2688"/>
                    <a:pt x="262" y="2690"/>
                    <a:pt x="256" y="2690"/>
                  </a:cubicBezTo>
                  <a:cubicBezTo>
                    <a:pt x="255" y="2690"/>
                    <a:pt x="252" y="2690"/>
                    <a:pt x="247" y="2689"/>
                  </a:cubicBezTo>
                  <a:cubicBezTo>
                    <a:pt x="233" y="2687"/>
                    <a:pt x="232" y="2684"/>
                    <a:pt x="240" y="2684"/>
                  </a:cubicBezTo>
                  <a:cubicBezTo>
                    <a:pt x="240" y="2684"/>
                    <a:pt x="241" y="2684"/>
                    <a:pt x="241" y="2684"/>
                  </a:cubicBezTo>
                  <a:lnTo>
                    <a:pt x="241" y="2684"/>
                  </a:lnTo>
                  <a:cubicBezTo>
                    <a:pt x="214" y="2679"/>
                    <a:pt x="183" y="2670"/>
                    <a:pt x="161" y="2662"/>
                  </a:cubicBezTo>
                  <a:cubicBezTo>
                    <a:pt x="154" y="2661"/>
                    <a:pt x="151" y="2662"/>
                    <a:pt x="144" y="2658"/>
                  </a:cubicBezTo>
                  <a:cubicBezTo>
                    <a:pt x="135" y="2652"/>
                    <a:pt x="134" y="2649"/>
                    <a:pt x="124" y="2642"/>
                  </a:cubicBezTo>
                  <a:cubicBezTo>
                    <a:pt x="104" y="2629"/>
                    <a:pt x="75" y="2606"/>
                    <a:pt x="58" y="2588"/>
                  </a:cubicBezTo>
                  <a:cubicBezTo>
                    <a:pt x="55" y="2585"/>
                    <a:pt x="46" y="2578"/>
                    <a:pt x="45" y="2576"/>
                  </a:cubicBezTo>
                  <a:cubicBezTo>
                    <a:pt x="40" y="2567"/>
                    <a:pt x="48" y="2572"/>
                    <a:pt x="41" y="2559"/>
                  </a:cubicBezTo>
                  <a:cubicBezTo>
                    <a:pt x="41" y="2559"/>
                    <a:pt x="34" y="2558"/>
                    <a:pt x="29" y="2546"/>
                  </a:cubicBezTo>
                  <a:cubicBezTo>
                    <a:pt x="26" y="2538"/>
                    <a:pt x="22" y="2529"/>
                    <a:pt x="20" y="2527"/>
                  </a:cubicBezTo>
                  <a:cubicBezTo>
                    <a:pt x="15" y="2524"/>
                    <a:pt x="13" y="2520"/>
                    <a:pt x="8" y="2503"/>
                  </a:cubicBezTo>
                  <a:cubicBezTo>
                    <a:pt x="8" y="2499"/>
                    <a:pt x="13" y="2488"/>
                    <a:pt x="14" y="2488"/>
                  </a:cubicBezTo>
                  <a:cubicBezTo>
                    <a:pt x="14" y="2488"/>
                    <a:pt x="14" y="2488"/>
                    <a:pt x="14" y="2489"/>
                  </a:cubicBezTo>
                  <a:cubicBezTo>
                    <a:pt x="13" y="2494"/>
                    <a:pt x="14" y="2505"/>
                    <a:pt x="17" y="2513"/>
                  </a:cubicBezTo>
                  <a:cubicBezTo>
                    <a:pt x="18" y="2515"/>
                    <a:pt x="18" y="2515"/>
                    <a:pt x="18" y="2515"/>
                  </a:cubicBezTo>
                  <a:cubicBezTo>
                    <a:pt x="19" y="2515"/>
                    <a:pt x="19" y="2511"/>
                    <a:pt x="19" y="2508"/>
                  </a:cubicBezTo>
                  <a:cubicBezTo>
                    <a:pt x="16" y="2497"/>
                    <a:pt x="13" y="2464"/>
                    <a:pt x="19" y="2456"/>
                  </a:cubicBezTo>
                  <a:cubicBezTo>
                    <a:pt x="20" y="2454"/>
                    <a:pt x="23" y="2437"/>
                    <a:pt x="29" y="2420"/>
                  </a:cubicBezTo>
                  <a:cubicBezTo>
                    <a:pt x="35" y="2404"/>
                    <a:pt x="46" y="2386"/>
                    <a:pt x="52" y="2379"/>
                  </a:cubicBezTo>
                  <a:cubicBezTo>
                    <a:pt x="52" y="2379"/>
                    <a:pt x="51" y="2379"/>
                    <a:pt x="51" y="2379"/>
                  </a:cubicBezTo>
                  <a:cubicBezTo>
                    <a:pt x="48" y="2379"/>
                    <a:pt x="43" y="2385"/>
                    <a:pt x="41" y="2385"/>
                  </a:cubicBezTo>
                  <a:cubicBezTo>
                    <a:pt x="41" y="2385"/>
                    <a:pt x="41" y="2385"/>
                    <a:pt x="41" y="2385"/>
                  </a:cubicBezTo>
                  <a:cubicBezTo>
                    <a:pt x="48" y="2373"/>
                    <a:pt x="59" y="2367"/>
                    <a:pt x="63" y="2362"/>
                  </a:cubicBezTo>
                  <a:cubicBezTo>
                    <a:pt x="71" y="2353"/>
                    <a:pt x="75" y="2345"/>
                    <a:pt x="82" y="2338"/>
                  </a:cubicBezTo>
                  <a:cubicBezTo>
                    <a:pt x="84" y="2338"/>
                    <a:pt x="101" y="2329"/>
                    <a:pt x="117" y="2324"/>
                  </a:cubicBezTo>
                  <a:cubicBezTo>
                    <a:pt x="133" y="2317"/>
                    <a:pt x="150" y="2312"/>
                    <a:pt x="149" y="2309"/>
                  </a:cubicBezTo>
                  <a:lnTo>
                    <a:pt x="149" y="2309"/>
                  </a:lnTo>
                  <a:cubicBezTo>
                    <a:pt x="141" y="2311"/>
                    <a:pt x="139" y="2314"/>
                    <a:pt x="136" y="2315"/>
                  </a:cubicBezTo>
                  <a:cubicBezTo>
                    <a:pt x="135" y="2315"/>
                    <a:pt x="134" y="2316"/>
                    <a:pt x="134" y="2316"/>
                  </a:cubicBezTo>
                  <a:cubicBezTo>
                    <a:pt x="133" y="2316"/>
                    <a:pt x="137" y="2310"/>
                    <a:pt x="139" y="2309"/>
                  </a:cubicBezTo>
                  <a:cubicBezTo>
                    <a:pt x="144" y="2305"/>
                    <a:pt x="154" y="2301"/>
                    <a:pt x="162" y="2298"/>
                  </a:cubicBezTo>
                  <a:cubicBezTo>
                    <a:pt x="166" y="2297"/>
                    <a:pt x="168" y="2297"/>
                    <a:pt x="170" y="2297"/>
                  </a:cubicBezTo>
                  <a:cubicBezTo>
                    <a:pt x="175" y="2297"/>
                    <a:pt x="170" y="2301"/>
                    <a:pt x="175" y="2301"/>
                  </a:cubicBezTo>
                  <a:cubicBezTo>
                    <a:pt x="177" y="2301"/>
                    <a:pt x="180" y="2300"/>
                    <a:pt x="185" y="2299"/>
                  </a:cubicBezTo>
                  <a:cubicBezTo>
                    <a:pt x="196" y="2296"/>
                    <a:pt x="213" y="2293"/>
                    <a:pt x="223" y="2291"/>
                  </a:cubicBezTo>
                  <a:cubicBezTo>
                    <a:pt x="236" y="2289"/>
                    <a:pt x="227" y="2287"/>
                    <a:pt x="246" y="2284"/>
                  </a:cubicBezTo>
                  <a:cubicBezTo>
                    <a:pt x="253" y="2283"/>
                    <a:pt x="260" y="2282"/>
                    <a:pt x="263" y="2282"/>
                  </a:cubicBezTo>
                  <a:cubicBezTo>
                    <a:pt x="265" y="2282"/>
                    <a:pt x="267" y="2283"/>
                    <a:pt x="267" y="2283"/>
                  </a:cubicBezTo>
                  <a:cubicBezTo>
                    <a:pt x="265" y="2284"/>
                    <a:pt x="258" y="2287"/>
                    <a:pt x="260" y="2288"/>
                  </a:cubicBezTo>
                  <a:cubicBezTo>
                    <a:pt x="261" y="2288"/>
                    <a:pt x="304" y="2278"/>
                    <a:pt x="320" y="2278"/>
                  </a:cubicBezTo>
                  <a:cubicBezTo>
                    <a:pt x="322" y="2278"/>
                    <a:pt x="324" y="2278"/>
                    <a:pt x="325" y="2278"/>
                  </a:cubicBezTo>
                  <a:cubicBezTo>
                    <a:pt x="332" y="2280"/>
                    <a:pt x="326" y="2283"/>
                    <a:pt x="349" y="2283"/>
                  </a:cubicBezTo>
                  <a:cubicBezTo>
                    <a:pt x="353" y="2283"/>
                    <a:pt x="377" y="2282"/>
                    <a:pt x="381" y="2281"/>
                  </a:cubicBezTo>
                  <a:cubicBezTo>
                    <a:pt x="378" y="2281"/>
                    <a:pt x="335" y="2276"/>
                    <a:pt x="355" y="2276"/>
                  </a:cubicBezTo>
                  <a:cubicBezTo>
                    <a:pt x="371" y="2276"/>
                    <a:pt x="386" y="2276"/>
                    <a:pt x="403" y="2277"/>
                  </a:cubicBezTo>
                  <a:lnTo>
                    <a:pt x="430" y="2277"/>
                  </a:lnTo>
                  <a:cubicBezTo>
                    <a:pt x="433" y="2278"/>
                    <a:pt x="435" y="2278"/>
                    <a:pt x="436" y="2278"/>
                  </a:cubicBezTo>
                  <a:cubicBezTo>
                    <a:pt x="437" y="2278"/>
                    <a:pt x="438" y="2278"/>
                    <a:pt x="439" y="2277"/>
                  </a:cubicBezTo>
                  <a:cubicBezTo>
                    <a:pt x="446" y="2277"/>
                    <a:pt x="433" y="2282"/>
                    <a:pt x="433" y="2283"/>
                  </a:cubicBezTo>
                  <a:cubicBezTo>
                    <a:pt x="434" y="2283"/>
                    <a:pt x="436" y="2283"/>
                    <a:pt x="439" y="2283"/>
                  </a:cubicBezTo>
                  <a:cubicBezTo>
                    <a:pt x="445" y="2283"/>
                    <a:pt x="453" y="2283"/>
                    <a:pt x="455" y="2283"/>
                  </a:cubicBezTo>
                  <a:cubicBezTo>
                    <a:pt x="458" y="2282"/>
                    <a:pt x="464" y="2281"/>
                    <a:pt x="470" y="2281"/>
                  </a:cubicBezTo>
                  <a:cubicBezTo>
                    <a:pt x="473" y="2281"/>
                    <a:pt x="476" y="2281"/>
                    <a:pt x="479" y="2282"/>
                  </a:cubicBezTo>
                  <a:cubicBezTo>
                    <a:pt x="488" y="2283"/>
                    <a:pt x="481" y="2285"/>
                    <a:pt x="485" y="2287"/>
                  </a:cubicBezTo>
                  <a:cubicBezTo>
                    <a:pt x="481" y="2285"/>
                    <a:pt x="494" y="2285"/>
                    <a:pt x="506" y="2285"/>
                  </a:cubicBezTo>
                  <a:cubicBezTo>
                    <a:pt x="513" y="2285"/>
                    <a:pt x="520" y="2285"/>
                    <a:pt x="523" y="2285"/>
                  </a:cubicBezTo>
                  <a:cubicBezTo>
                    <a:pt x="532" y="2286"/>
                    <a:pt x="544" y="2287"/>
                    <a:pt x="553" y="2290"/>
                  </a:cubicBezTo>
                  <a:cubicBezTo>
                    <a:pt x="561" y="2291"/>
                    <a:pt x="556" y="2291"/>
                    <a:pt x="564" y="2294"/>
                  </a:cubicBezTo>
                  <a:cubicBezTo>
                    <a:pt x="571" y="2295"/>
                    <a:pt x="597" y="2301"/>
                    <a:pt x="603" y="2301"/>
                  </a:cubicBezTo>
                  <a:cubicBezTo>
                    <a:pt x="604" y="2301"/>
                    <a:pt x="604" y="2301"/>
                    <a:pt x="605" y="2301"/>
                  </a:cubicBezTo>
                  <a:cubicBezTo>
                    <a:pt x="605" y="2300"/>
                    <a:pt x="607" y="2299"/>
                    <a:pt x="609" y="2299"/>
                  </a:cubicBezTo>
                  <a:cubicBezTo>
                    <a:pt x="611" y="2299"/>
                    <a:pt x="615" y="2300"/>
                    <a:pt x="620" y="2302"/>
                  </a:cubicBezTo>
                  <a:cubicBezTo>
                    <a:pt x="621" y="2302"/>
                    <a:pt x="626" y="2303"/>
                    <a:pt x="630" y="2304"/>
                  </a:cubicBezTo>
                  <a:cubicBezTo>
                    <a:pt x="634" y="2305"/>
                    <a:pt x="638" y="2306"/>
                    <a:pt x="638" y="2307"/>
                  </a:cubicBezTo>
                  <a:cubicBezTo>
                    <a:pt x="638" y="2307"/>
                    <a:pt x="637" y="2307"/>
                    <a:pt x="637" y="2307"/>
                  </a:cubicBezTo>
                  <a:cubicBezTo>
                    <a:pt x="634" y="2307"/>
                    <a:pt x="627" y="2306"/>
                    <a:pt x="623" y="2306"/>
                  </a:cubicBezTo>
                  <a:cubicBezTo>
                    <a:pt x="618" y="2306"/>
                    <a:pt x="616" y="2307"/>
                    <a:pt x="626" y="2310"/>
                  </a:cubicBezTo>
                  <a:cubicBezTo>
                    <a:pt x="643" y="2316"/>
                    <a:pt x="651" y="2314"/>
                    <a:pt x="668" y="2321"/>
                  </a:cubicBezTo>
                  <a:cubicBezTo>
                    <a:pt x="687" y="2330"/>
                    <a:pt x="701" y="2332"/>
                    <a:pt x="716" y="2338"/>
                  </a:cubicBezTo>
                  <a:cubicBezTo>
                    <a:pt x="729" y="2342"/>
                    <a:pt x="726" y="2342"/>
                    <a:pt x="733" y="2345"/>
                  </a:cubicBezTo>
                  <a:cubicBezTo>
                    <a:pt x="737" y="2348"/>
                    <a:pt x="748" y="2351"/>
                    <a:pt x="753" y="2354"/>
                  </a:cubicBezTo>
                  <a:cubicBezTo>
                    <a:pt x="759" y="2355"/>
                    <a:pt x="781" y="2365"/>
                    <a:pt x="784" y="2371"/>
                  </a:cubicBezTo>
                  <a:cubicBezTo>
                    <a:pt x="785" y="2372"/>
                    <a:pt x="789" y="2385"/>
                    <a:pt x="801" y="2388"/>
                  </a:cubicBezTo>
                  <a:cubicBezTo>
                    <a:pt x="807" y="2390"/>
                    <a:pt x="807" y="2387"/>
                    <a:pt x="819" y="2398"/>
                  </a:cubicBezTo>
                  <a:cubicBezTo>
                    <a:pt x="826" y="2403"/>
                    <a:pt x="820" y="2401"/>
                    <a:pt x="824" y="2405"/>
                  </a:cubicBezTo>
                  <a:cubicBezTo>
                    <a:pt x="826" y="2407"/>
                    <a:pt x="830" y="2411"/>
                    <a:pt x="834" y="2414"/>
                  </a:cubicBezTo>
                  <a:lnTo>
                    <a:pt x="836" y="2416"/>
                  </a:lnTo>
                  <a:cubicBezTo>
                    <a:pt x="837" y="2416"/>
                    <a:pt x="837" y="2415"/>
                    <a:pt x="838" y="2414"/>
                  </a:cubicBezTo>
                  <a:lnTo>
                    <a:pt x="841" y="2412"/>
                  </a:lnTo>
                  <a:cubicBezTo>
                    <a:pt x="843" y="2410"/>
                    <a:pt x="845" y="2408"/>
                    <a:pt x="846" y="2407"/>
                  </a:cubicBezTo>
                  <a:lnTo>
                    <a:pt x="845" y="2402"/>
                  </a:lnTo>
                  <a:cubicBezTo>
                    <a:pt x="842" y="2404"/>
                    <a:pt x="839" y="2407"/>
                    <a:pt x="836" y="2409"/>
                  </a:cubicBezTo>
                  <a:cubicBezTo>
                    <a:pt x="833" y="2407"/>
                    <a:pt x="831" y="2404"/>
                    <a:pt x="831" y="2403"/>
                  </a:cubicBezTo>
                  <a:cubicBezTo>
                    <a:pt x="830" y="2402"/>
                    <a:pt x="830" y="2402"/>
                    <a:pt x="830" y="2402"/>
                  </a:cubicBezTo>
                  <a:lnTo>
                    <a:pt x="830" y="2402"/>
                  </a:lnTo>
                  <a:cubicBezTo>
                    <a:pt x="831" y="2402"/>
                    <a:pt x="831" y="2403"/>
                    <a:pt x="832" y="2403"/>
                  </a:cubicBezTo>
                  <a:cubicBezTo>
                    <a:pt x="833" y="2403"/>
                    <a:pt x="834" y="2404"/>
                    <a:pt x="835" y="2405"/>
                  </a:cubicBezTo>
                  <a:cubicBezTo>
                    <a:pt x="835" y="2405"/>
                    <a:pt x="836" y="2405"/>
                    <a:pt x="836" y="2405"/>
                  </a:cubicBezTo>
                  <a:cubicBezTo>
                    <a:pt x="837" y="2405"/>
                    <a:pt x="838" y="2403"/>
                    <a:pt x="839" y="2402"/>
                  </a:cubicBezTo>
                  <a:cubicBezTo>
                    <a:pt x="844" y="2398"/>
                    <a:pt x="849" y="2393"/>
                    <a:pt x="851" y="2391"/>
                  </a:cubicBezTo>
                  <a:cubicBezTo>
                    <a:pt x="866" y="2377"/>
                    <a:pt x="860" y="2386"/>
                    <a:pt x="874" y="2374"/>
                  </a:cubicBezTo>
                  <a:cubicBezTo>
                    <a:pt x="875" y="2372"/>
                    <a:pt x="895" y="2354"/>
                    <a:pt x="896" y="2351"/>
                  </a:cubicBezTo>
                  <a:cubicBezTo>
                    <a:pt x="900" y="2345"/>
                    <a:pt x="894" y="2350"/>
                    <a:pt x="905" y="2337"/>
                  </a:cubicBezTo>
                  <a:cubicBezTo>
                    <a:pt x="910" y="2330"/>
                    <a:pt x="916" y="2323"/>
                    <a:pt x="918" y="2319"/>
                  </a:cubicBezTo>
                  <a:cubicBezTo>
                    <a:pt x="922" y="2310"/>
                    <a:pt x="956" y="2265"/>
                    <a:pt x="963" y="2253"/>
                  </a:cubicBezTo>
                  <a:cubicBezTo>
                    <a:pt x="971" y="2240"/>
                    <a:pt x="970" y="2243"/>
                    <a:pt x="975" y="2240"/>
                  </a:cubicBezTo>
                  <a:cubicBezTo>
                    <a:pt x="978" y="2236"/>
                    <a:pt x="989" y="2216"/>
                    <a:pt x="992" y="2209"/>
                  </a:cubicBezTo>
                  <a:cubicBezTo>
                    <a:pt x="998" y="2200"/>
                    <a:pt x="1007" y="2183"/>
                    <a:pt x="1007" y="2176"/>
                  </a:cubicBezTo>
                  <a:cubicBezTo>
                    <a:pt x="1007" y="2173"/>
                    <a:pt x="1011" y="2166"/>
                    <a:pt x="1015" y="2156"/>
                  </a:cubicBezTo>
                  <a:cubicBezTo>
                    <a:pt x="1018" y="2150"/>
                    <a:pt x="1016" y="2147"/>
                    <a:pt x="1019" y="2138"/>
                  </a:cubicBezTo>
                  <a:cubicBezTo>
                    <a:pt x="1024" y="2124"/>
                    <a:pt x="1028" y="2116"/>
                    <a:pt x="1032" y="2102"/>
                  </a:cubicBezTo>
                  <a:cubicBezTo>
                    <a:pt x="1036" y="2088"/>
                    <a:pt x="1036" y="2057"/>
                    <a:pt x="1033" y="2057"/>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7"/>
            <p:cNvSpPr/>
            <p:nvPr/>
          </p:nvSpPr>
          <p:spPr>
            <a:xfrm>
              <a:off x="7136736" y="2789819"/>
              <a:ext cx="498031" cy="401597"/>
            </a:xfrm>
            <a:custGeom>
              <a:rect b="b" l="l" r="r" t="t"/>
              <a:pathLst>
                <a:path extrusionOk="0" h="2253" w="2794">
                  <a:moveTo>
                    <a:pt x="922" y="1"/>
                  </a:moveTo>
                  <a:lnTo>
                    <a:pt x="1" y="1787"/>
                  </a:lnTo>
                  <a:lnTo>
                    <a:pt x="1907" y="2252"/>
                  </a:lnTo>
                  <a:lnTo>
                    <a:pt x="2794" y="551"/>
                  </a:lnTo>
                  <a:lnTo>
                    <a:pt x="922" y="1"/>
                  </a:ln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7"/>
            <p:cNvSpPr/>
            <p:nvPr/>
          </p:nvSpPr>
          <p:spPr>
            <a:xfrm>
              <a:off x="7129785" y="2783046"/>
              <a:ext cx="512112" cy="415144"/>
            </a:xfrm>
            <a:custGeom>
              <a:rect b="b" l="l" r="r" t="t"/>
              <a:pathLst>
                <a:path extrusionOk="0" h="2329" w="2873">
                  <a:moveTo>
                    <a:pt x="980" y="84"/>
                  </a:moveTo>
                  <a:lnTo>
                    <a:pt x="2778" y="613"/>
                  </a:lnTo>
                  <a:lnTo>
                    <a:pt x="1926" y="2247"/>
                  </a:lnTo>
                  <a:lnTo>
                    <a:pt x="96" y="1800"/>
                  </a:lnTo>
                  <a:lnTo>
                    <a:pt x="980" y="84"/>
                  </a:lnTo>
                  <a:close/>
                  <a:moveTo>
                    <a:pt x="960" y="0"/>
                  </a:moveTo>
                  <a:cubicBezTo>
                    <a:pt x="947" y="0"/>
                    <a:pt x="934" y="8"/>
                    <a:pt x="927" y="21"/>
                  </a:cubicBezTo>
                  <a:lnTo>
                    <a:pt x="6" y="1808"/>
                  </a:lnTo>
                  <a:cubicBezTo>
                    <a:pt x="0" y="1818"/>
                    <a:pt x="0" y="1830"/>
                    <a:pt x="6" y="1841"/>
                  </a:cubicBezTo>
                  <a:cubicBezTo>
                    <a:pt x="10" y="1851"/>
                    <a:pt x="20" y="1859"/>
                    <a:pt x="31" y="1862"/>
                  </a:cubicBezTo>
                  <a:lnTo>
                    <a:pt x="1937" y="2327"/>
                  </a:lnTo>
                  <a:cubicBezTo>
                    <a:pt x="1940" y="2328"/>
                    <a:pt x="1943" y="2329"/>
                    <a:pt x="1946" y="2329"/>
                  </a:cubicBezTo>
                  <a:cubicBezTo>
                    <a:pt x="1960" y="2329"/>
                    <a:pt x="1973" y="2321"/>
                    <a:pt x="1980" y="2308"/>
                  </a:cubicBezTo>
                  <a:lnTo>
                    <a:pt x="2867" y="607"/>
                  </a:lnTo>
                  <a:cubicBezTo>
                    <a:pt x="2872" y="597"/>
                    <a:pt x="2872" y="585"/>
                    <a:pt x="2868" y="575"/>
                  </a:cubicBezTo>
                  <a:cubicBezTo>
                    <a:pt x="2863" y="564"/>
                    <a:pt x="2855" y="556"/>
                    <a:pt x="2843" y="553"/>
                  </a:cubicBezTo>
                  <a:lnTo>
                    <a:pt x="971" y="2"/>
                  </a:lnTo>
                  <a:cubicBezTo>
                    <a:pt x="968" y="1"/>
                    <a:pt x="964" y="0"/>
                    <a:pt x="960"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7"/>
            <p:cNvSpPr/>
            <p:nvPr/>
          </p:nvSpPr>
          <p:spPr>
            <a:xfrm>
              <a:off x="7027647" y="2651318"/>
              <a:ext cx="262027" cy="457033"/>
            </a:xfrm>
            <a:custGeom>
              <a:rect b="b" l="l" r="r" t="t"/>
              <a:pathLst>
                <a:path extrusionOk="0" h="2564" w="1470">
                  <a:moveTo>
                    <a:pt x="840" y="0"/>
                  </a:moveTo>
                  <a:lnTo>
                    <a:pt x="1" y="1590"/>
                  </a:lnTo>
                  <a:lnTo>
                    <a:pt x="613" y="2564"/>
                  </a:lnTo>
                  <a:lnTo>
                    <a:pt x="1470" y="767"/>
                  </a:lnTo>
                  <a:lnTo>
                    <a:pt x="840" y="0"/>
                  </a:ln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7"/>
            <p:cNvSpPr/>
            <p:nvPr/>
          </p:nvSpPr>
          <p:spPr>
            <a:xfrm>
              <a:off x="7020696" y="2644367"/>
              <a:ext cx="276466" cy="470937"/>
            </a:xfrm>
            <a:custGeom>
              <a:rect b="b" l="l" r="r" t="t"/>
              <a:pathLst>
                <a:path extrusionOk="0" h="2642" w="1551">
                  <a:moveTo>
                    <a:pt x="886" y="108"/>
                  </a:moveTo>
                  <a:lnTo>
                    <a:pt x="1464" y="811"/>
                  </a:lnTo>
                  <a:lnTo>
                    <a:pt x="647" y="2524"/>
                  </a:lnTo>
                  <a:lnTo>
                    <a:pt x="84" y="1628"/>
                  </a:lnTo>
                  <a:lnTo>
                    <a:pt x="886" y="108"/>
                  </a:lnTo>
                  <a:close/>
                  <a:moveTo>
                    <a:pt x="878" y="1"/>
                  </a:moveTo>
                  <a:cubicBezTo>
                    <a:pt x="877" y="1"/>
                    <a:pt x="876" y="1"/>
                    <a:pt x="875" y="1"/>
                  </a:cubicBezTo>
                  <a:cubicBezTo>
                    <a:pt x="863" y="3"/>
                    <a:pt x="852" y="10"/>
                    <a:pt x="845" y="21"/>
                  </a:cubicBezTo>
                  <a:lnTo>
                    <a:pt x="6" y="1612"/>
                  </a:lnTo>
                  <a:cubicBezTo>
                    <a:pt x="0" y="1624"/>
                    <a:pt x="0" y="1638"/>
                    <a:pt x="7" y="1650"/>
                  </a:cubicBezTo>
                  <a:lnTo>
                    <a:pt x="619" y="2623"/>
                  </a:lnTo>
                  <a:cubicBezTo>
                    <a:pt x="626" y="2634"/>
                    <a:pt x="638" y="2641"/>
                    <a:pt x="652" y="2641"/>
                  </a:cubicBezTo>
                  <a:lnTo>
                    <a:pt x="654" y="2641"/>
                  </a:lnTo>
                  <a:cubicBezTo>
                    <a:pt x="668" y="2641"/>
                    <a:pt x="680" y="2632"/>
                    <a:pt x="687" y="2620"/>
                  </a:cubicBezTo>
                  <a:lnTo>
                    <a:pt x="1544" y="822"/>
                  </a:lnTo>
                  <a:cubicBezTo>
                    <a:pt x="1550" y="809"/>
                    <a:pt x="1548" y="793"/>
                    <a:pt x="1539" y="782"/>
                  </a:cubicBezTo>
                  <a:lnTo>
                    <a:pt x="908" y="15"/>
                  </a:lnTo>
                  <a:cubicBezTo>
                    <a:pt x="901" y="6"/>
                    <a:pt x="890" y="1"/>
                    <a:pt x="878"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7"/>
            <p:cNvSpPr/>
            <p:nvPr/>
          </p:nvSpPr>
          <p:spPr>
            <a:xfrm>
              <a:off x="7184151" y="2829747"/>
              <a:ext cx="408905" cy="329763"/>
            </a:xfrm>
            <a:custGeom>
              <a:rect b="b" l="l" r="r" t="t"/>
              <a:pathLst>
                <a:path extrusionOk="0" h="1850" w="2294">
                  <a:moveTo>
                    <a:pt x="756" y="0"/>
                  </a:moveTo>
                  <a:lnTo>
                    <a:pt x="0" y="1467"/>
                  </a:lnTo>
                  <a:lnTo>
                    <a:pt x="1566" y="1849"/>
                  </a:lnTo>
                  <a:lnTo>
                    <a:pt x="2294" y="452"/>
                  </a:lnTo>
                  <a:lnTo>
                    <a:pt x="756" y="0"/>
                  </a:ln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a:off x="7181477" y="2827074"/>
              <a:ext cx="413362" cy="334575"/>
            </a:xfrm>
            <a:custGeom>
              <a:rect b="b" l="l" r="r" t="t"/>
              <a:pathLst>
                <a:path extrusionOk="0" h="1877" w="2319">
                  <a:moveTo>
                    <a:pt x="811" y="14"/>
                  </a:moveTo>
                  <a:cubicBezTo>
                    <a:pt x="811" y="14"/>
                    <a:pt x="811" y="14"/>
                    <a:pt x="811" y="14"/>
                  </a:cubicBezTo>
                  <a:lnTo>
                    <a:pt x="811" y="14"/>
                  </a:lnTo>
                  <a:cubicBezTo>
                    <a:pt x="811" y="14"/>
                    <a:pt x="811" y="14"/>
                    <a:pt x="811" y="14"/>
                  </a:cubicBezTo>
                  <a:close/>
                  <a:moveTo>
                    <a:pt x="797" y="22"/>
                  </a:moveTo>
                  <a:cubicBezTo>
                    <a:pt x="806" y="25"/>
                    <a:pt x="808" y="26"/>
                    <a:pt x="807" y="29"/>
                  </a:cubicBezTo>
                  <a:lnTo>
                    <a:pt x="802" y="28"/>
                  </a:lnTo>
                  <a:cubicBezTo>
                    <a:pt x="799" y="26"/>
                    <a:pt x="797" y="24"/>
                    <a:pt x="797" y="22"/>
                  </a:cubicBezTo>
                  <a:close/>
                  <a:moveTo>
                    <a:pt x="708" y="109"/>
                  </a:moveTo>
                  <a:cubicBezTo>
                    <a:pt x="708" y="109"/>
                    <a:pt x="706" y="110"/>
                    <a:pt x="705" y="113"/>
                  </a:cubicBezTo>
                  <a:cubicBezTo>
                    <a:pt x="704" y="115"/>
                    <a:pt x="703" y="116"/>
                    <a:pt x="702" y="118"/>
                  </a:cubicBezTo>
                  <a:cubicBezTo>
                    <a:pt x="703" y="118"/>
                    <a:pt x="704" y="119"/>
                    <a:pt x="704" y="119"/>
                  </a:cubicBezTo>
                  <a:cubicBezTo>
                    <a:pt x="709" y="119"/>
                    <a:pt x="710" y="109"/>
                    <a:pt x="708" y="109"/>
                  </a:cubicBezTo>
                  <a:close/>
                  <a:moveTo>
                    <a:pt x="1954" y="372"/>
                  </a:moveTo>
                  <a:cubicBezTo>
                    <a:pt x="1954" y="372"/>
                    <a:pt x="1954" y="372"/>
                    <a:pt x="1954" y="372"/>
                  </a:cubicBezTo>
                  <a:cubicBezTo>
                    <a:pt x="1954" y="372"/>
                    <a:pt x="1954" y="372"/>
                    <a:pt x="1954" y="372"/>
                  </a:cubicBezTo>
                  <a:close/>
                  <a:moveTo>
                    <a:pt x="1967" y="367"/>
                  </a:moveTo>
                  <a:cubicBezTo>
                    <a:pt x="1971" y="367"/>
                    <a:pt x="1975" y="369"/>
                    <a:pt x="1979" y="370"/>
                  </a:cubicBezTo>
                  <a:cubicBezTo>
                    <a:pt x="1979" y="371"/>
                    <a:pt x="1978" y="373"/>
                    <a:pt x="1976" y="373"/>
                  </a:cubicBezTo>
                  <a:cubicBezTo>
                    <a:pt x="1975" y="373"/>
                    <a:pt x="1974" y="373"/>
                    <a:pt x="1973" y="372"/>
                  </a:cubicBezTo>
                  <a:cubicBezTo>
                    <a:pt x="1967" y="371"/>
                    <a:pt x="1961" y="369"/>
                    <a:pt x="1966" y="367"/>
                  </a:cubicBezTo>
                  <a:cubicBezTo>
                    <a:pt x="1966" y="367"/>
                    <a:pt x="1967" y="367"/>
                    <a:pt x="1967" y="367"/>
                  </a:cubicBezTo>
                  <a:close/>
                  <a:moveTo>
                    <a:pt x="2026" y="371"/>
                  </a:moveTo>
                  <a:cubicBezTo>
                    <a:pt x="2025" y="375"/>
                    <a:pt x="2029" y="376"/>
                    <a:pt x="2032" y="376"/>
                  </a:cubicBezTo>
                  <a:cubicBezTo>
                    <a:pt x="2036" y="376"/>
                    <a:pt x="2038" y="375"/>
                    <a:pt x="2031" y="373"/>
                  </a:cubicBezTo>
                  <a:cubicBezTo>
                    <a:pt x="2030" y="372"/>
                    <a:pt x="2028" y="371"/>
                    <a:pt x="2026" y="371"/>
                  </a:cubicBezTo>
                  <a:close/>
                  <a:moveTo>
                    <a:pt x="2125" y="408"/>
                  </a:moveTo>
                  <a:cubicBezTo>
                    <a:pt x="2128" y="408"/>
                    <a:pt x="2132" y="410"/>
                    <a:pt x="2137" y="411"/>
                  </a:cubicBezTo>
                  <a:cubicBezTo>
                    <a:pt x="2136" y="412"/>
                    <a:pt x="2136" y="414"/>
                    <a:pt x="2133" y="414"/>
                  </a:cubicBezTo>
                  <a:cubicBezTo>
                    <a:pt x="2132" y="414"/>
                    <a:pt x="2131" y="414"/>
                    <a:pt x="2130" y="413"/>
                  </a:cubicBezTo>
                  <a:cubicBezTo>
                    <a:pt x="2125" y="411"/>
                    <a:pt x="2118" y="409"/>
                    <a:pt x="2124" y="408"/>
                  </a:cubicBezTo>
                  <a:cubicBezTo>
                    <a:pt x="2124" y="408"/>
                    <a:pt x="2125" y="408"/>
                    <a:pt x="2125" y="408"/>
                  </a:cubicBezTo>
                  <a:close/>
                  <a:moveTo>
                    <a:pt x="2316" y="479"/>
                  </a:moveTo>
                  <a:cubicBezTo>
                    <a:pt x="2316" y="479"/>
                    <a:pt x="2316" y="479"/>
                    <a:pt x="2316" y="480"/>
                  </a:cubicBezTo>
                  <a:lnTo>
                    <a:pt x="2316" y="480"/>
                  </a:lnTo>
                  <a:cubicBezTo>
                    <a:pt x="2316" y="479"/>
                    <a:pt x="2316" y="479"/>
                    <a:pt x="2316" y="479"/>
                  </a:cubicBezTo>
                  <a:close/>
                  <a:moveTo>
                    <a:pt x="418" y="670"/>
                  </a:moveTo>
                  <a:cubicBezTo>
                    <a:pt x="418" y="670"/>
                    <a:pt x="418" y="670"/>
                    <a:pt x="418" y="670"/>
                  </a:cubicBezTo>
                  <a:lnTo>
                    <a:pt x="418" y="670"/>
                  </a:lnTo>
                  <a:cubicBezTo>
                    <a:pt x="418" y="670"/>
                    <a:pt x="418" y="670"/>
                    <a:pt x="418" y="670"/>
                  </a:cubicBezTo>
                  <a:close/>
                  <a:moveTo>
                    <a:pt x="2182" y="700"/>
                  </a:moveTo>
                  <a:cubicBezTo>
                    <a:pt x="2182" y="700"/>
                    <a:pt x="2182" y="701"/>
                    <a:pt x="2181" y="701"/>
                  </a:cubicBezTo>
                  <a:cubicBezTo>
                    <a:pt x="2181" y="701"/>
                    <a:pt x="2182" y="701"/>
                    <a:pt x="2182" y="700"/>
                  </a:cubicBezTo>
                  <a:close/>
                  <a:moveTo>
                    <a:pt x="398" y="704"/>
                  </a:moveTo>
                  <a:lnTo>
                    <a:pt x="398" y="704"/>
                  </a:lnTo>
                  <a:cubicBezTo>
                    <a:pt x="398" y="704"/>
                    <a:pt x="398" y="704"/>
                    <a:pt x="398" y="704"/>
                  </a:cubicBezTo>
                  <a:lnTo>
                    <a:pt x="398" y="704"/>
                  </a:lnTo>
                  <a:lnTo>
                    <a:pt x="398" y="704"/>
                  </a:lnTo>
                  <a:close/>
                  <a:moveTo>
                    <a:pt x="379" y="764"/>
                  </a:moveTo>
                  <a:cubicBezTo>
                    <a:pt x="380" y="764"/>
                    <a:pt x="380" y="766"/>
                    <a:pt x="378" y="770"/>
                  </a:cubicBezTo>
                  <a:cubicBezTo>
                    <a:pt x="377" y="772"/>
                    <a:pt x="375" y="773"/>
                    <a:pt x="374" y="773"/>
                  </a:cubicBezTo>
                  <a:cubicBezTo>
                    <a:pt x="373" y="773"/>
                    <a:pt x="373" y="772"/>
                    <a:pt x="375" y="768"/>
                  </a:cubicBezTo>
                  <a:cubicBezTo>
                    <a:pt x="377" y="765"/>
                    <a:pt x="378" y="764"/>
                    <a:pt x="379" y="764"/>
                  </a:cubicBezTo>
                  <a:close/>
                  <a:moveTo>
                    <a:pt x="307" y="903"/>
                  </a:moveTo>
                  <a:cubicBezTo>
                    <a:pt x="308" y="904"/>
                    <a:pt x="311" y="905"/>
                    <a:pt x="308" y="909"/>
                  </a:cubicBezTo>
                  <a:lnTo>
                    <a:pt x="308" y="909"/>
                  </a:lnTo>
                  <a:cubicBezTo>
                    <a:pt x="308" y="909"/>
                    <a:pt x="308" y="909"/>
                    <a:pt x="308" y="910"/>
                  </a:cubicBezTo>
                  <a:cubicBezTo>
                    <a:pt x="308" y="913"/>
                    <a:pt x="306" y="916"/>
                    <a:pt x="305" y="916"/>
                  </a:cubicBezTo>
                  <a:cubicBezTo>
                    <a:pt x="305" y="916"/>
                    <a:pt x="305" y="915"/>
                    <a:pt x="305" y="913"/>
                  </a:cubicBezTo>
                  <a:cubicBezTo>
                    <a:pt x="306" y="909"/>
                    <a:pt x="307" y="907"/>
                    <a:pt x="307" y="903"/>
                  </a:cubicBezTo>
                  <a:close/>
                  <a:moveTo>
                    <a:pt x="250" y="1031"/>
                  </a:moveTo>
                  <a:lnTo>
                    <a:pt x="250" y="1031"/>
                  </a:lnTo>
                  <a:cubicBezTo>
                    <a:pt x="250" y="1031"/>
                    <a:pt x="250" y="1031"/>
                    <a:pt x="250" y="1031"/>
                  </a:cubicBezTo>
                  <a:cubicBezTo>
                    <a:pt x="250" y="1031"/>
                    <a:pt x="250" y="1031"/>
                    <a:pt x="250" y="1031"/>
                  </a:cubicBezTo>
                  <a:close/>
                  <a:moveTo>
                    <a:pt x="214" y="1094"/>
                  </a:moveTo>
                  <a:cubicBezTo>
                    <a:pt x="216" y="1095"/>
                    <a:pt x="216" y="1096"/>
                    <a:pt x="213" y="1100"/>
                  </a:cubicBezTo>
                  <a:cubicBezTo>
                    <a:pt x="212" y="1103"/>
                    <a:pt x="209" y="1109"/>
                    <a:pt x="207" y="1109"/>
                  </a:cubicBezTo>
                  <a:cubicBezTo>
                    <a:pt x="207" y="1109"/>
                    <a:pt x="206" y="1109"/>
                    <a:pt x="206" y="1109"/>
                  </a:cubicBezTo>
                  <a:lnTo>
                    <a:pt x="214" y="1094"/>
                  </a:lnTo>
                  <a:close/>
                  <a:moveTo>
                    <a:pt x="1932" y="1188"/>
                  </a:moveTo>
                  <a:lnTo>
                    <a:pt x="1932" y="1188"/>
                  </a:lnTo>
                  <a:cubicBezTo>
                    <a:pt x="1926" y="1193"/>
                    <a:pt x="1925" y="1198"/>
                    <a:pt x="1927" y="1198"/>
                  </a:cubicBezTo>
                  <a:cubicBezTo>
                    <a:pt x="1928" y="1198"/>
                    <a:pt x="1930" y="1196"/>
                    <a:pt x="1932" y="1194"/>
                  </a:cubicBezTo>
                  <a:lnTo>
                    <a:pt x="1932" y="1188"/>
                  </a:lnTo>
                  <a:close/>
                  <a:moveTo>
                    <a:pt x="138" y="1217"/>
                  </a:moveTo>
                  <a:cubicBezTo>
                    <a:pt x="138" y="1217"/>
                    <a:pt x="138" y="1218"/>
                    <a:pt x="137" y="1218"/>
                  </a:cubicBezTo>
                  <a:cubicBezTo>
                    <a:pt x="138" y="1218"/>
                    <a:pt x="138" y="1217"/>
                    <a:pt x="138" y="1217"/>
                  </a:cubicBezTo>
                  <a:close/>
                  <a:moveTo>
                    <a:pt x="172" y="1213"/>
                  </a:moveTo>
                  <a:cubicBezTo>
                    <a:pt x="172" y="1213"/>
                    <a:pt x="171" y="1214"/>
                    <a:pt x="169" y="1217"/>
                  </a:cubicBezTo>
                  <a:cubicBezTo>
                    <a:pt x="169" y="1217"/>
                    <a:pt x="164" y="1225"/>
                    <a:pt x="165" y="1225"/>
                  </a:cubicBezTo>
                  <a:cubicBezTo>
                    <a:pt x="165" y="1225"/>
                    <a:pt x="165" y="1225"/>
                    <a:pt x="165" y="1225"/>
                  </a:cubicBezTo>
                  <a:cubicBezTo>
                    <a:pt x="169" y="1223"/>
                    <a:pt x="170" y="1218"/>
                    <a:pt x="173" y="1213"/>
                  </a:cubicBezTo>
                  <a:cubicBezTo>
                    <a:pt x="173" y="1213"/>
                    <a:pt x="173" y="1213"/>
                    <a:pt x="172" y="1213"/>
                  </a:cubicBezTo>
                  <a:close/>
                  <a:moveTo>
                    <a:pt x="1822" y="1401"/>
                  </a:moveTo>
                  <a:lnTo>
                    <a:pt x="1822" y="1401"/>
                  </a:lnTo>
                  <a:cubicBezTo>
                    <a:pt x="1821" y="1401"/>
                    <a:pt x="1821" y="1403"/>
                    <a:pt x="1820" y="1405"/>
                  </a:cubicBezTo>
                  <a:lnTo>
                    <a:pt x="1820" y="1405"/>
                  </a:lnTo>
                  <a:cubicBezTo>
                    <a:pt x="1820" y="1403"/>
                    <a:pt x="1821" y="1402"/>
                    <a:pt x="1822" y="1401"/>
                  </a:cubicBezTo>
                  <a:close/>
                  <a:moveTo>
                    <a:pt x="1811" y="1429"/>
                  </a:moveTo>
                  <a:cubicBezTo>
                    <a:pt x="1813" y="1429"/>
                    <a:pt x="1812" y="1433"/>
                    <a:pt x="1808" y="1439"/>
                  </a:cubicBezTo>
                  <a:cubicBezTo>
                    <a:pt x="1807" y="1442"/>
                    <a:pt x="1806" y="1443"/>
                    <a:pt x="1805" y="1443"/>
                  </a:cubicBezTo>
                  <a:cubicBezTo>
                    <a:pt x="1803" y="1443"/>
                    <a:pt x="1803" y="1441"/>
                    <a:pt x="1805" y="1437"/>
                  </a:cubicBezTo>
                  <a:cubicBezTo>
                    <a:pt x="1808" y="1432"/>
                    <a:pt x="1810" y="1429"/>
                    <a:pt x="1811" y="1429"/>
                  </a:cubicBezTo>
                  <a:close/>
                  <a:moveTo>
                    <a:pt x="1769" y="1500"/>
                  </a:moveTo>
                  <a:lnTo>
                    <a:pt x="1769" y="1500"/>
                  </a:lnTo>
                  <a:cubicBezTo>
                    <a:pt x="1769" y="1500"/>
                    <a:pt x="1769" y="1500"/>
                    <a:pt x="1769" y="1500"/>
                  </a:cubicBezTo>
                  <a:cubicBezTo>
                    <a:pt x="1769" y="1501"/>
                    <a:pt x="1769" y="1501"/>
                    <a:pt x="1768" y="1502"/>
                  </a:cubicBezTo>
                  <a:lnTo>
                    <a:pt x="1768" y="1502"/>
                  </a:lnTo>
                  <a:cubicBezTo>
                    <a:pt x="1769" y="1501"/>
                    <a:pt x="1769" y="1501"/>
                    <a:pt x="1769" y="1500"/>
                  </a:cubicBezTo>
                  <a:close/>
                  <a:moveTo>
                    <a:pt x="226" y="1528"/>
                  </a:moveTo>
                  <a:cubicBezTo>
                    <a:pt x="222" y="1528"/>
                    <a:pt x="222" y="1530"/>
                    <a:pt x="228" y="1533"/>
                  </a:cubicBezTo>
                  <a:cubicBezTo>
                    <a:pt x="229" y="1533"/>
                    <a:pt x="230" y="1533"/>
                    <a:pt x="230" y="1533"/>
                  </a:cubicBezTo>
                  <a:cubicBezTo>
                    <a:pt x="236" y="1533"/>
                    <a:pt x="234" y="1530"/>
                    <a:pt x="230" y="1528"/>
                  </a:cubicBezTo>
                  <a:cubicBezTo>
                    <a:pt x="229" y="1528"/>
                    <a:pt x="227" y="1528"/>
                    <a:pt x="226" y="1528"/>
                  </a:cubicBezTo>
                  <a:close/>
                  <a:moveTo>
                    <a:pt x="181" y="1537"/>
                  </a:moveTo>
                  <a:cubicBezTo>
                    <a:pt x="181" y="1537"/>
                    <a:pt x="181" y="1537"/>
                    <a:pt x="181" y="1537"/>
                  </a:cubicBezTo>
                  <a:cubicBezTo>
                    <a:pt x="181" y="1537"/>
                    <a:pt x="181" y="1537"/>
                    <a:pt x="181" y="1537"/>
                  </a:cubicBezTo>
                  <a:close/>
                  <a:moveTo>
                    <a:pt x="263" y="1534"/>
                  </a:moveTo>
                  <a:cubicBezTo>
                    <a:pt x="259" y="1534"/>
                    <a:pt x="255" y="1534"/>
                    <a:pt x="256" y="1537"/>
                  </a:cubicBezTo>
                  <a:cubicBezTo>
                    <a:pt x="260" y="1538"/>
                    <a:pt x="263" y="1538"/>
                    <a:pt x="265" y="1538"/>
                  </a:cubicBezTo>
                  <a:cubicBezTo>
                    <a:pt x="268" y="1538"/>
                    <a:pt x="267" y="1537"/>
                    <a:pt x="263" y="1534"/>
                  </a:cubicBezTo>
                  <a:close/>
                  <a:moveTo>
                    <a:pt x="308" y="1557"/>
                  </a:moveTo>
                  <a:lnTo>
                    <a:pt x="315" y="1558"/>
                  </a:lnTo>
                  <a:lnTo>
                    <a:pt x="319" y="1561"/>
                  </a:lnTo>
                  <a:cubicBezTo>
                    <a:pt x="314" y="1560"/>
                    <a:pt x="308" y="1560"/>
                    <a:pt x="308" y="1557"/>
                  </a:cubicBezTo>
                  <a:close/>
                  <a:moveTo>
                    <a:pt x="301" y="1564"/>
                  </a:moveTo>
                  <a:cubicBezTo>
                    <a:pt x="301" y="1564"/>
                    <a:pt x="301" y="1564"/>
                    <a:pt x="301" y="1564"/>
                  </a:cubicBezTo>
                  <a:cubicBezTo>
                    <a:pt x="301" y="1564"/>
                    <a:pt x="301" y="1564"/>
                    <a:pt x="301" y="1564"/>
                  </a:cubicBezTo>
                  <a:close/>
                  <a:moveTo>
                    <a:pt x="399" y="1574"/>
                  </a:moveTo>
                  <a:lnTo>
                    <a:pt x="399" y="1574"/>
                  </a:lnTo>
                  <a:cubicBezTo>
                    <a:pt x="399" y="1574"/>
                    <a:pt x="400" y="1574"/>
                    <a:pt x="400" y="1574"/>
                  </a:cubicBezTo>
                  <a:lnTo>
                    <a:pt x="400" y="1574"/>
                  </a:lnTo>
                  <a:cubicBezTo>
                    <a:pt x="400" y="1574"/>
                    <a:pt x="399" y="1574"/>
                    <a:pt x="399" y="1574"/>
                  </a:cubicBezTo>
                  <a:close/>
                  <a:moveTo>
                    <a:pt x="1692" y="1650"/>
                  </a:moveTo>
                  <a:cubicBezTo>
                    <a:pt x="1694" y="1650"/>
                    <a:pt x="1694" y="1651"/>
                    <a:pt x="1691" y="1656"/>
                  </a:cubicBezTo>
                  <a:lnTo>
                    <a:pt x="1686" y="1653"/>
                  </a:lnTo>
                  <a:cubicBezTo>
                    <a:pt x="1688" y="1651"/>
                    <a:pt x="1691" y="1650"/>
                    <a:pt x="1692" y="1650"/>
                  </a:cubicBezTo>
                  <a:close/>
                  <a:moveTo>
                    <a:pt x="765" y="0"/>
                  </a:moveTo>
                  <a:cubicBezTo>
                    <a:pt x="762" y="5"/>
                    <a:pt x="761" y="9"/>
                    <a:pt x="760" y="12"/>
                  </a:cubicBezTo>
                  <a:cubicBezTo>
                    <a:pt x="755" y="24"/>
                    <a:pt x="766" y="18"/>
                    <a:pt x="763" y="22"/>
                  </a:cubicBezTo>
                  <a:cubicBezTo>
                    <a:pt x="761" y="28"/>
                    <a:pt x="759" y="27"/>
                    <a:pt x="756" y="29"/>
                  </a:cubicBezTo>
                  <a:cubicBezTo>
                    <a:pt x="754" y="32"/>
                    <a:pt x="750" y="37"/>
                    <a:pt x="748" y="41"/>
                  </a:cubicBezTo>
                  <a:cubicBezTo>
                    <a:pt x="743" y="47"/>
                    <a:pt x="733" y="58"/>
                    <a:pt x="731" y="63"/>
                  </a:cubicBezTo>
                  <a:cubicBezTo>
                    <a:pt x="730" y="66"/>
                    <a:pt x="732" y="73"/>
                    <a:pt x="729" y="74"/>
                  </a:cubicBezTo>
                  <a:cubicBezTo>
                    <a:pt x="727" y="75"/>
                    <a:pt x="726" y="75"/>
                    <a:pt x="723" y="80"/>
                  </a:cubicBezTo>
                  <a:cubicBezTo>
                    <a:pt x="718" y="90"/>
                    <a:pt x="721" y="97"/>
                    <a:pt x="716" y="108"/>
                  </a:cubicBezTo>
                  <a:cubicBezTo>
                    <a:pt x="711" y="118"/>
                    <a:pt x="702" y="120"/>
                    <a:pt x="698" y="128"/>
                  </a:cubicBezTo>
                  <a:cubicBezTo>
                    <a:pt x="698" y="129"/>
                    <a:pt x="698" y="129"/>
                    <a:pt x="698" y="129"/>
                  </a:cubicBezTo>
                  <a:cubicBezTo>
                    <a:pt x="699" y="129"/>
                    <a:pt x="702" y="127"/>
                    <a:pt x="702" y="127"/>
                  </a:cubicBezTo>
                  <a:lnTo>
                    <a:pt x="702" y="127"/>
                  </a:lnTo>
                  <a:cubicBezTo>
                    <a:pt x="699" y="133"/>
                    <a:pt x="695" y="132"/>
                    <a:pt x="693" y="138"/>
                  </a:cubicBezTo>
                  <a:cubicBezTo>
                    <a:pt x="689" y="145"/>
                    <a:pt x="687" y="151"/>
                    <a:pt x="684" y="158"/>
                  </a:cubicBezTo>
                  <a:cubicBezTo>
                    <a:pt x="684" y="158"/>
                    <a:pt x="684" y="157"/>
                    <a:pt x="684" y="157"/>
                  </a:cubicBezTo>
                  <a:lnTo>
                    <a:pt x="684" y="157"/>
                  </a:lnTo>
                  <a:cubicBezTo>
                    <a:pt x="684" y="157"/>
                    <a:pt x="681" y="164"/>
                    <a:pt x="680" y="167"/>
                  </a:cubicBezTo>
                  <a:cubicBezTo>
                    <a:pt x="679" y="171"/>
                    <a:pt x="678" y="174"/>
                    <a:pt x="675" y="177"/>
                  </a:cubicBezTo>
                  <a:cubicBezTo>
                    <a:pt x="671" y="184"/>
                    <a:pt x="666" y="194"/>
                    <a:pt x="663" y="202"/>
                  </a:cubicBezTo>
                  <a:cubicBezTo>
                    <a:pt x="662" y="204"/>
                    <a:pt x="661" y="215"/>
                    <a:pt x="660" y="215"/>
                  </a:cubicBezTo>
                  <a:cubicBezTo>
                    <a:pt x="660" y="215"/>
                    <a:pt x="659" y="215"/>
                    <a:pt x="659" y="215"/>
                  </a:cubicBezTo>
                  <a:cubicBezTo>
                    <a:pt x="658" y="215"/>
                    <a:pt x="657" y="214"/>
                    <a:pt x="656" y="214"/>
                  </a:cubicBezTo>
                  <a:cubicBezTo>
                    <a:pt x="654" y="214"/>
                    <a:pt x="652" y="216"/>
                    <a:pt x="650" y="225"/>
                  </a:cubicBezTo>
                  <a:cubicBezTo>
                    <a:pt x="649" y="228"/>
                    <a:pt x="649" y="232"/>
                    <a:pt x="648" y="236"/>
                  </a:cubicBezTo>
                  <a:lnTo>
                    <a:pt x="648" y="236"/>
                  </a:lnTo>
                  <a:cubicBezTo>
                    <a:pt x="648" y="235"/>
                    <a:pt x="647" y="234"/>
                    <a:pt x="646" y="234"/>
                  </a:cubicBezTo>
                  <a:cubicBezTo>
                    <a:pt x="645" y="238"/>
                    <a:pt x="641" y="244"/>
                    <a:pt x="644" y="245"/>
                  </a:cubicBezTo>
                  <a:cubicBezTo>
                    <a:pt x="644" y="245"/>
                    <a:pt x="645" y="243"/>
                    <a:pt x="647" y="242"/>
                  </a:cubicBezTo>
                  <a:lnTo>
                    <a:pt x="647" y="242"/>
                  </a:lnTo>
                  <a:cubicBezTo>
                    <a:pt x="646" y="245"/>
                    <a:pt x="644" y="249"/>
                    <a:pt x="641" y="252"/>
                  </a:cubicBezTo>
                  <a:cubicBezTo>
                    <a:pt x="637" y="256"/>
                    <a:pt x="632" y="259"/>
                    <a:pt x="628" y="266"/>
                  </a:cubicBezTo>
                  <a:cubicBezTo>
                    <a:pt x="624" y="272"/>
                    <a:pt x="625" y="274"/>
                    <a:pt x="623" y="279"/>
                  </a:cubicBezTo>
                  <a:cubicBezTo>
                    <a:pt x="620" y="283"/>
                    <a:pt x="616" y="285"/>
                    <a:pt x="613" y="290"/>
                  </a:cubicBezTo>
                  <a:cubicBezTo>
                    <a:pt x="612" y="292"/>
                    <a:pt x="613" y="294"/>
                    <a:pt x="613" y="295"/>
                  </a:cubicBezTo>
                  <a:cubicBezTo>
                    <a:pt x="611" y="305"/>
                    <a:pt x="602" y="308"/>
                    <a:pt x="599" y="314"/>
                  </a:cubicBezTo>
                  <a:cubicBezTo>
                    <a:pt x="600" y="313"/>
                    <a:pt x="600" y="313"/>
                    <a:pt x="601" y="313"/>
                  </a:cubicBezTo>
                  <a:cubicBezTo>
                    <a:pt x="604" y="313"/>
                    <a:pt x="607" y="316"/>
                    <a:pt x="600" y="324"/>
                  </a:cubicBezTo>
                  <a:cubicBezTo>
                    <a:pt x="595" y="329"/>
                    <a:pt x="596" y="328"/>
                    <a:pt x="590" y="337"/>
                  </a:cubicBezTo>
                  <a:cubicBezTo>
                    <a:pt x="588" y="340"/>
                    <a:pt x="587" y="341"/>
                    <a:pt x="586" y="341"/>
                  </a:cubicBezTo>
                  <a:cubicBezTo>
                    <a:pt x="586" y="341"/>
                    <a:pt x="585" y="341"/>
                    <a:pt x="584" y="341"/>
                  </a:cubicBezTo>
                  <a:lnTo>
                    <a:pt x="584" y="341"/>
                  </a:lnTo>
                  <a:cubicBezTo>
                    <a:pt x="590" y="343"/>
                    <a:pt x="573" y="366"/>
                    <a:pt x="577" y="369"/>
                  </a:cubicBezTo>
                  <a:lnTo>
                    <a:pt x="577" y="369"/>
                  </a:lnTo>
                  <a:cubicBezTo>
                    <a:pt x="577" y="369"/>
                    <a:pt x="577" y="369"/>
                    <a:pt x="577" y="369"/>
                  </a:cubicBezTo>
                  <a:cubicBezTo>
                    <a:pt x="574" y="369"/>
                    <a:pt x="566" y="385"/>
                    <a:pt x="563" y="390"/>
                  </a:cubicBezTo>
                  <a:cubicBezTo>
                    <a:pt x="562" y="394"/>
                    <a:pt x="560" y="398"/>
                    <a:pt x="558" y="403"/>
                  </a:cubicBezTo>
                  <a:cubicBezTo>
                    <a:pt x="558" y="403"/>
                    <a:pt x="560" y="409"/>
                    <a:pt x="559" y="409"/>
                  </a:cubicBezTo>
                  <a:cubicBezTo>
                    <a:pt x="559" y="409"/>
                    <a:pt x="558" y="409"/>
                    <a:pt x="558" y="409"/>
                  </a:cubicBezTo>
                  <a:cubicBezTo>
                    <a:pt x="556" y="409"/>
                    <a:pt x="553" y="406"/>
                    <a:pt x="552" y="405"/>
                  </a:cubicBezTo>
                  <a:cubicBezTo>
                    <a:pt x="552" y="410"/>
                    <a:pt x="549" y="415"/>
                    <a:pt x="551" y="418"/>
                  </a:cubicBezTo>
                  <a:cubicBezTo>
                    <a:pt x="553" y="420"/>
                    <a:pt x="555" y="423"/>
                    <a:pt x="551" y="431"/>
                  </a:cubicBezTo>
                  <a:cubicBezTo>
                    <a:pt x="550" y="430"/>
                    <a:pt x="548" y="426"/>
                    <a:pt x="546" y="426"/>
                  </a:cubicBezTo>
                  <a:cubicBezTo>
                    <a:pt x="546" y="426"/>
                    <a:pt x="545" y="426"/>
                    <a:pt x="545" y="426"/>
                  </a:cubicBezTo>
                  <a:cubicBezTo>
                    <a:pt x="542" y="430"/>
                    <a:pt x="542" y="437"/>
                    <a:pt x="542" y="439"/>
                  </a:cubicBezTo>
                  <a:cubicBezTo>
                    <a:pt x="540" y="442"/>
                    <a:pt x="538" y="446"/>
                    <a:pt x="535" y="449"/>
                  </a:cubicBezTo>
                  <a:cubicBezTo>
                    <a:pt x="534" y="452"/>
                    <a:pt x="530" y="453"/>
                    <a:pt x="528" y="457"/>
                  </a:cubicBezTo>
                  <a:cubicBezTo>
                    <a:pt x="526" y="462"/>
                    <a:pt x="530" y="465"/>
                    <a:pt x="528" y="468"/>
                  </a:cubicBezTo>
                  <a:cubicBezTo>
                    <a:pt x="528" y="468"/>
                    <a:pt x="524" y="471"/>
                    <a:pt x="523" y="472"/>
                  </a:cubicBezTo>
                  <a:cubicBezTo>
                    <a:pt x="521" y="474"/>
                    <a:pt x="520" y="477"/>
                    <a:pt x="519" y="480"/>
                  </a:cubicBezTo>
                  <a:cubicBezTo>
                    <a:pt x="514" y="487"/>
                    <a:pt x="513" y="493"/>
                    <a:pt x="509" y="500"/>
                  </a:cubicBezTo>
                  <a:cubicBezTo>
                    <a:pt x="507" y="506"/>
                    <a:pt x="503" y="507"/>
                    <a:pt x="501" y="512"/>
                  </a:cubicBezTo>
                  <a:cubicBezTo>
                    <a:pt x="501" y="515"/>
                    <a:pt x="501" y="517"/>
                    <a:pt x="502" y="518"/>
                  </a:cubicBezTo>
                  <a:lnTo>
                    <a:pt x="502" y="518"/>
                  </a:lnTo>
                  <a:cubicBezTo>
                    <a:pt x="501" y="518"/>
                    <a:pt x="500" y="517"/>
                    <a:pt x="499" y="517"/>
                  </a:cubicBezTo>
                  <a:cubicBezTo>
                    <a:pt x="497" y="517"/>
                    <a:pt x="495" y="519"/>
                    <a:pt x="492" y="526"/>
                  </a:cubicBezTo>
                  <a:cubicBezTo>
                    <a:pt x="493" y="526"/>
                    <a:pt x="494" y="527"/>
                    <a:pt x="493" y="527"/>
                  </a:cubicBezTo>
                  <a:cubicBezTo>
                    <a:pt x="491" y="533"/>
                    <a:pt x="478" y="554"/>
                    <a:pt x="478" y="558"/>
                  </a:cubicBezTo>
                  <a:cubicBezTo>
                    <a:pt x="478" y="558"/>
                    <a:pt x="478" y="558"/>
                    <a:pt x="478" y="558"/>
                  </a:cubicBezTo>
                  <a:cubicBezTo>
                    <a:pt x="479" y="558"/>
                    <a:pt x="480" y="558"/>
                    <a:pt x="481" y="558"/>
                  </a:cubicBezTo>
                  <a:cubicBezTo>
                    <a:pt x="482" y="558"/>
                    <a:pt x="483" y="559"/>
                    <a:pt x="481" y="561"/>
                  </a:cubicBezTo>
                  <a:cubicBezTo>
                    <a:pt x="479" y="565"/>
                    <a:pt x="474" y="569"/>
                    <a:pt x="471" y="574"/>
                  </a:cubicBezTo>
                  <a:cubicBezTo>
                    <a:pt x="464" y="584"/>
                    <a:pt x="455" y="597"/>
                    <a:pt x="450" y="610"/>
                  </a:cubicBezTo>
                  <a:cubicBezTo>
                    <a:pt x="446" y="617"/>
                    <a:pt x="446" y="621"/>
                    <a:pt x="443" y="628"/>
                  </a:cubicBezTo>
                  <a:cubicBezTo>
                    <a:pt x="438" y="639"/>
                    <a:pt x="439" y="638"/>
                    <a:pt x="440" y="645"/>
                  </a:cubicBezTo>
                  <a:lnTo>
                    <a:pt x="440" y="645"/>
                  </a:lnTo>
                  <a:cubicBezTo>
                    <a:pt x="440" y="644"/>
                    <a:pt x="440" y="644"/>
                    <a:pt x="440" y="644"/>
                  </a:cubicBezTo>
                  <a:cubicBezTo>
                    <a:pt x="438" y="644"/>
                    <a:pt x="426" y="655"/>
                    <a:pt x="427" y="659"/>
                  </a:cubicBezTo>
                  <a:cubicBezTo>
                    <a:pt x="427" y="659"/>
                    <a:pt x="427" y="659"/>
                    <a:pt x="428" y="659"/>
                  </a:cubicBezTo>
                  <a:cubicBezTo>
                    <a:pt x="431" y="659"/>
                    <a:pt x="439" y="649"/>
                    <a:pt x="442" y="649"/>
                  </a:cubicBezTo>
                  <a:cubicBezTo>
                    <a:pt x="443" y="649"/>
                    <a:pt x="443" y="649"/>
                    <a:pt x="443" y="649"/>
                  </a:cubicBezTo>
                  <a:cubicBezTo>
                    <a:pt x="443" y="650"/>
                    <a:pt x="432" y="660"/>
                    <a:pt x="432" y="661"/>
                  </a:cubicBezTo>
                  <a:cubicBezTo>
                    <a:pt x="427" y="665"/>
                    <a:pt x="422" y="670"/>
                    <a:pt x="419" y="670"/>
                  </a:cubicBezTo>
                  <a:cubicBezTo>
                    <a:pt x="418" y="670"/>
                    <a:pt x="418" y="670"/>
                    <a:pt x="418" y="670"/>
                  </a:cubicBezTo>
                  <a:lnTo>
                    <a:pt x="418" y="670"/>
                  </a:lnTo>
                  <a:cubicBezTo>
                    <a:pt x="422" y="673"/>
                    <a:pt x="413" y="685"/>
                    <a:pt x="412" y="693"/>
                  </a:cubicBezTo>
                  <a:cubicBezTo>
                    <a:pt x="409" y="698"/>
                    <a:pt x="408" y="700"/>
                    <a:pt x="407" y="700"/>
                  </a:cubicBezTo>
                  <a:cubicBezTo>
                    <a:pt x="406" y="700"/>
                    <a:pt x="405" y="700"/>
                    <a:pt x="404" y="699"/>
                  </a:cubicBezTo>
                  <a:cubicBezTo>
                    <a:pt x="404" y="698"/>
                    <a:pt x="404" y="698"/>
                    <a:pt x="404" y="698"/>
                  </a:cubicBezTo>
                  <a:cubicBezTo>
                    <a:pt x="402" y="698"/>
                    <a:pt x="399" y="704"/>
                    <a:pt x="398" y="704"/>
                  </a:cubicBezTo>
                  <a:cubicBezTo>
                    <a:pt x="398" y="704"/>
                    <a:pt x="398" y="704"/>
                    <a:pt x="398" y="704"/>
                  </a:cubicBezTo>
                  <a:lnTo>
                    <a:pt x="398" y="704"/>
                  </a:lnTo>
                  <a:lnTo>
                    <a:pt x="406" y="708"/>
                  </a:lnTo>
                  <a:cubicBezTo>
                    <a:pt x="402" y="717"/>
                    <a:pt x="394" y="716"/>
                    <a:pt x="393" y="717"/>
                  </a:cubicBezTo>
                  <a:cubicBezTo>
                    <a:pt x="392" y="723"/>
                    <a:pt x="392" y="734"/>
                    <a:pt x="386" y="740"/>
                  </a:cubicBezTo>
                  <a:cubicBezTo>
                    <a:pt x="382" y="744"/>
                    <a:pt x="366" y="763"/>
                    <a:pt x="369" y="770"/>
                  </a:cubicBezTo>
                  <a:cubicBezTo>
                    <a:pt x="369" y="773"/>
                    <a:pt x="360" y="785"/>
                    <a:pt x="360" y="790"/>
                  </a:cubicBezTo>
                  <a:cubicBezTo>
                    <a:pt x="359" y="801"/>
                    <a:pt x="352" y="798"/>
                    <a:pt x="349" y="803"/>
                  </a:cubicBezTo>
                  <a:cubicBezTo>
                    <a:pt x="345" y="809"/>
                    <a:pt x="347" y="813"/>
                    <a:pt x="343" y="819"/>
                  </a:cubicBezTo>
                  <a:cubicBezTo>
                    <a:pt x="342" y="823"/>
                    <a:pt x="341" y="824"/>
                    <a:pt x="340" y="824"/>
                  </a:cubicBezTo>
                  <a:cubicBezTo>
                    <a:pt x="339" y="824"/>
                    <a:pt x="339" y="823"/>
                    <a:pt x="338" y="822"/>
                  </a:cubicBezTo>
                  <a:cubicBezTo>
                    <a:pt x="338" y="822"/>
                    <a:pt x="338" y="821"/>
                    <a:pt x="338" y="821"/>
                  </a:cubicBezTo>
                  <a:cubicBezTo>
                    <a:pt x="337" y="821"/>
                    <a:pt x="334" y="832"/>
                    <a:pt x="334" y="832"/>
                  </a:cubicBezTo>
                  <a:cubicBezTo>
                    <a:pt x="333" y="837"/>
                    <a:pt x="331" y="838"/>
                    <a:pt x="329" y="839"/>
                  </a:cubicBezTo>
                  <a:cubicBezTo>
                    <a:pt x="324" y="847"/>
                    <a:pt x="340" y="845"/>
                    <a:pt x="328" y="852"/>
                  </a:cubicBezTo>
                  <a:cubicBezTo>
                    <a:pt x="321" y="855"/>
                    <a:pt x="316" y="865"/>
                    <a:pt x="315" y="873"/>
                  </a:cubicBezTo>
                  <a:cubicBezTo>
                    <a:pt x="315" y="882"/>
                    <a:pt x="313" y="887"/>
                    <a:pt x="306" y="890"/>
                  </a:cubicBezTo>
                  <a:cubicBezTo>
                    <a:pt x="301" y="892"/>
                    <a:pt x="298" y="912"/>
                    <a:pt x="293" y="914"/>
                  </a:cubicBezTo>
                  <a:cubicBezTo>
                    <a:pt x="293" y="914"/>
                    <a:pt x="293" y="914"/>
                    <a:pt x="293" y="914"/>
                  </a:cubicBezTo>
                  <a:lnTo>
                    <a:pt x="293" y="914"/>
                  </a:lnTo>
                  <a:cubicBezTo>
                    <a:pt x="296" y="914"/>
                    <a:pt x="291" y="933"/>
                    <a:pt x="289" y="933"/>
                  </a:cubicBezTo>
                  <a:cubicBezTo>
                    <a:pt x="288" y="933"/>
                    <a:pt x="288" y="933"/>
                    <a:pt x="287" y="931"/>
                  </a:cubicBezTo>
                  <a:cubicBezTo>
                    <a:pt x="287" y="931"/>
                    <a:pt x="286" y="930"/>
                    <a:pt x="286" y="930"/>
                  </a:cubicBezTo>
                  <a:cubicBezTo>
                    <a:pt x="282" y="930"/>
                    <a:pt x="280" y="942"/>
                    <a:pt x="277" y="949"/>
                  </a:cubicBezTo>
                  <a:cubicBezTo>
                    <a:pt x="275" y="954"/>
                    <a:pt x="273" y="960"/>
                    <a:pt x="269" y="963"/>
                  </a:cubicBezTo>
                  <a:cubicBezTo>
                    <a:pt x="267" y="965"/>
                    <a:pt x="267" y="963"/>
                    <a:pt x="266" y="967"/>
                  </a:cubicBezTo>
                  <a:cubicBezTo>
                    <a:pt x="262" y="972"/>
                    <a:pt x="255" y="989"/>
                    <a:pt x="257" y="990"/>
                  </a:cubicBezTo>
                  <a:cubicBezTo>
                    <a:pt x="256" y="990"/>
                    <a:pt x="255" y="989"/>
                    <a:pt x="254" y="989"/>
                  </a:cubicBezTo>
                  <a:cubicBezTo>
                    <a:pt x="253" y="989"/>
                    <a:pt x="252" y="990"/>
                    <a:pt x="250" y="995"/>
                  </a:cubicBezTo>
                  <a:cubicBezTo>
                    <a:pt x="247" y="999"/>
                    <a:pt x="246" y="1008"/>
                    <a:pt x="244" y="1009"/>
                  </a:cubicBezTo>
                  <a:cubicBezTo>
                    <a:pt x="244" y="1009"/>
                    <a:pt x="242" y="1014"/>
                    <a:pt x="243" y="1015"/>
                  </a:cubicBezTo>
                  <a:cubicBezTo>
                    <a:pt x="244" y="1016"/>
                    <a:pt x="240" y="1019"/>
                    <a:pt x="239" y="1020"/>
                  </a:cubicBezTo>
                  <a:cubicBezTo>
                    <a:pt x="234" y="1027"/>
                    <a:pt x="226" y="1038"/>
                    <a:pt x="232" y="1040"/>
                  </a:cubicBezTo>
                  <a:cubicBezTo>
                    <a:pt x="231" y="1040"/>
                    <a:pt x="230" y="1040"/>
                    <a:pt x="229" y="1040"/>
                  </a:cubicBezTo>
                  <a:cubicBezTo>
                    <a:pt x="228" y="1040"/>
                    <a:pt x="226" y="1040"/>
                    <a:pt x="225" y="1044"/>
                  </a:cubicBezTo>
                  <a:cubicBezTo>
                    <a:pt x="225" y="1051"/>
                    <a:pt x="225" y="1050"/>
                    <a:pt x="222" y="1057"/>
                  </a:cubicBezTo>
                  <a:cubicBezTo>
                    <a:pt x="223" y="1054"/>
                    <a:pt x="222" y="1053"/>
                    <a:pt x="221" y="1053"/>
                  </a:cubicBezTo>
                  <a:cubicBezTo>
                    <a:pt x="220" y="1053"/>
                    <a:pt x="218" y="1054"/>
                    <a:pt x="217" y="1057"/>
                  </a:cubicBezTo>
                  <a:cubicBezTo>
                    <a:pt x="213" y="1062"/>
                    <a:pt x="211" y="1067"/>
                    <a:pt x="210" y="1072"/>
                  </a:cubicBezTo>
                  <a:cubicBezTo>
                    <a:pt x="205" y="1082"/>
                    <a:pt x="206" y="1083"/>
                    <a:pt x="209" y="1086"/>
                  </a:cubicBezTo>
                  <a:cubicBezTo>
                    <a:pt x="204" y="1094"/>
                    <a:pt x="204" y="1093"/>
                    <a:pt x="201" y="1094"/>
                  </a:cubicBezTo>
                  <a:cubicBezTo>
                    <a:pt x="201" y="1094"/>
                    <a:pt x="202" y="1100"/>
                    <a:pt x="203" y="1101"/>
                  </a:cubicBezTo>
                  <a:cubicBezTo>
                    <a:pt x="201" y="1101"/>
                    <a:pt x="200" y="1100"/>
                    <a:pt x="198" y="1100"/>
                  </a:cubicBezTo>
                  <a:cubicBezTo>
                    <a:pt x="196" y="1100"/>
                    <a:pt x="194" y="1101"/>
                    <a:pt x="191" y="1101"/>
                  </a:cubicBezTo>
                  <a:cubicBezTo>
                    <a:pt x="191" y="1106"/>
                    <a:pt x="191" y="1112"/>
                    <a:pt x="191" y="1117"/>
                  </a:cubicBezTo>
                  <a:cubicBezTo>
                    <a:pt x="191" y="1125"/>
                    <a:pt x="184" y="1134"/>
                    <a:pt x="178" y="1142"/>
                  </a:cubicBezTo>
                  <a:cubicBezTo>
                    <a:pt x="176" y="1147"/>
                    <a:pt x="165" y="1162"/>
                    <a:pt x="168" y="1165"/>
                  </a:cubicBezTo>
                  <a:cubicBezTo>
                    <a:pt x="170" y="1167"/>
                    <a:pt x="172" y="1168"/>
                    <a:pt x="175" y="1169"/>
                  </a:cubicBezTo>
                  <a:cubicBezTo>
                    <a:pt x="173" y="1172"/>
                    <a:pt x="172" y="1173"/>
                    <a:pt x="171" y="1173"/>
                  </a:cubicBezTo>
                  <a:cubicBezTo>
                    <a:pt x="169" y="1173"/>
                    <a:pt x="167" y="1171"/>
                    <a:pt x="166" y="1170"/>
                  </a:cubicBezTo>
                  <a:lnTo>
                    <a:pt x="166" y="1170"/>
                  </a:lnTo>
                  <a:cubicBezTo>
                    <a:pt x="169" y="1172"/>
                    <a:pt x="161" y="1179"/>
                    <a:pt x="159" y="1179"/>
                  </a:cubicBezTo>
                  <a:cubicBezTo>
                    <a:pt x="158" y="1179"/>
                    <a:pt x="158" y="1179"/>
                    <a:pt x="158" y="1179"/>
                  </a:cubicBezTo>
                  <a:cubicBezTo>
                    <a:pt x="157" y="1179"/>
                    <a:pt x="157" y="1178"/>
                    <a:pt x="156" y="1178"/>
                  </a:cubicBezTo>
                  <a:cubicBezTo>
                    <a:pt x="155" y="1178"/>
                    <a:pt x="154" y="1179"/>
                    <a:pt x="152" y="1182"/>
                  </a:cubicBezTo>
                  <a:lnTo>
                    <a:pt x="160" y="1186"/>
                  </a:lnTo>
                  <a:lnTo>
                    <a:pt x="160" y="1186"/>
                  </a:lnTo>
                  <a:cubicBezTo>
                    <a:pt x="160" y="1186"/>
                    <a:pt x="160" y="1186"/>
                    <a:pt x="159" y="1186"/>
                  </a:cubicBezTo>
                  <a:cubicBezTo>
                    <a:pt x="155" y="1186"/>
                    <a:pt x="143" y="1208"/>
                    <a:pt x="138" y="1217"/>
                  </a:cubicBezTo>
                  <a:lnTo>
                    <a:pt x="138" y="1217"/>
                  </a:lnTo>
                  <a:cubicBezTo>
                    <a:pt x="139" y="1215"/>
                    <a:pt x="140" y="1215"/>
                    <a:pt x="141" y="1215"/>
                  </a:cubicBezTo>
                  <a:cubicBezTo>
                    <a:pt x="142" y="1215"/>
                    <a:pt x="143" y="1215"/>
                    <a:pt x="143" y="1216"/>
                  </a:cubicBezTo>
                  <a:cubicBezTo>
                    <a:pt x="138" y="1225"/>
                    <a:pt x="129" y="1226"/>
                    <a:pt x="127" y="1238"/>
                  </a:cubicBezTo>
                  <a:cubicBezTo>
                    <a:pt x="127" y="1239"/>
                    <a:pt x="127" y="1251"/>
                    <a:pt x="123" y="1251"/>
                  </a:cubicBezTo>
                  <a:cubicBezTo>
                    <a:pt x="122" y="1251"/>
                    <a:pt x="122" y="1245"/>
                    <a:pt x="121" y="1245"/>
                  </a:cubicBezTo>
                  <a:cubicBezTo>
                    <a:pt x="120" y="1245"/>
                    <a:pt x="120" y="1246"/>
                    <a:pt x="119" y="1248"/>
                  </a:cubicBezTo>
                  <a:cubicBezTo>
                    <a:pt x="115" y="1257"/>
                    <a:pt x="115" y="1260"/>
                    <a:pt x="110" y="1269"/>
                  </a:cubicBezTo>
                  <a:cubicBezTo>
                    <a:pt x="106" y="1276"/>
                    <a:pt x="101" y="1281"/>
                    <a:pt x="97" y="1289"/>
                  </a:cubicBezTo>
                  <a:cubicBezTo>
                    <a:pt x="94" y="1295"/>
                    <a:pt x="94" y="1301"/>
                    <a:pt x="95" y="1301"/>
                  </a:cubicBezTo>
                  <a:cubicBezTo>
                    <a:pt x="96" y="1301"/>
                    <a:pt x="98" y="1299"/>
                    <a:pt x="100" y="1296"/>
                  </a:cubicBezTo>
                  <a:lnTo>
                    <a:pt x="100" y="1296"/>
                  </a:lnTo>
                  <a:cubicBezTo>
                    <a:pt x="97" y="1301"/>
                    <a:pt x="94" y="1306"/>
                    <a:pt x="91" y="1311"/>
                  </a:cubicBezTo>
                  <a:cubicBezTo>
                    <a:pt x="88" y="1316"/>
                    <a:pt x="86" y="1317"/>
                    <a:pt x="82" y="1320"/>
                  </a:cubicBezTo>
                  <a:cubicBezTo>
                    <a:pt x="81" y="1322"/>
                    <a:pt x="80" y="1326"/>
                    <a:pt x="79" y="1328"/>
                  </a:cubicBezTo>
                  <a:cubicBezTo>
                    <a:pt x="77" y="1334"/>
                    <a:pt x="80" y="1333"/>
                    <a:pt x="81" y="1334"/>
                  </a:cubicBezTo>
                  <a:cubicBezTo>
                    <a:pt x="82" y="1332"/>
                    <a:pt x="83" y="1330"/>
                    <a:pt x="83" y="1330"/>
                  </a:cubicBezTo>
                  <a:cubicBezTo>
                    <a:pt x="84" y="1330"/>
                    <a:pt x="84" y="1330"/>
                    <a:pt x="84" y="1332"/>
                  </a:cubicBezTo>
                  <a:cubicBezTo>
                    <a:pt x="84" y="1335"/>
                    <a:pt x="82" y="1340"/>
                    <a:pt x="80" y="1344"/>
                  </a:cubicBezTo>
                  <a:cubicBezTo>
                    <a:pt x="79" y="1346"/>
                    <a:pt x="78" y="1346"/>
                    <a:pt x="77" y="1346"/>
                  </a:cubicBezTo>
                  <a:cubicBezTo>
                    <a:pt x="76" y="1346"/>
                    <a:pt x="76" y="1342"/>
                    <a:pt x="75" y="1342"/>
                  </a:cubicBezTo>
                  <a:cubicBezTo>
                    <a:pt x="74" y="1342"/>
                    <a:pt x="74" y="1343"/>
                    <a:pt x="73" y="1345"/>
                  </a:cubicBezTo>
                  <a:cubicBezTo>
                    <a:pt x="70" y="1349"/>
                    <a:pt x="62" y="1367"/>
                    <a:pt x="65" y="1367"/>
                  </a:cubicBezTo>
                  <a:cubicBezTo>
                    <a:pt x="66" y="1367"/>
                    <a:pt x="66" y="1367"/>
                    <a:pt x="67" y="1367"/>
                  </a:cubicBezTo>
                  <a:cubicBezTo>
                    <a:pt x="68" y="1365"/>
                    <a:pt x="70" y="1363"/>
                    <a:pt x="71" y="1363"/>
                  </a:cubicBezTo>
                  <a:cubicBezTo>
                    <a:pt x="72" y="1363"/>
                    <a:pt x="72" y="1364"/>
                    <a:pt x="72" y="1368"/>
                  </a:cubicBezTo>
                  <a:cubicBezTo>
                    <a:pt x="71" y="1372"/>
                    <a:pt x="69" y="1378"/>
                    <a:pt x="66" y="1381"/>
                  </a:cubicBezTo>
                  <a:cubicBezTo>
                    <a:pt x="65" y="1382"/>
                    <a:pt x="64" y="1382"/>
                    <a:pt x="63" y="1382"/>
                  </a:cubicBezTo>
                  <a:cubicBezTo>
                    <a:pt x="60" y="1382"/>
                    <a:pt x="58" y="1375"/>
                    <a:pt x="57" y="1375"/>
                  </a:cubicBezTo>
                  <a:cubicBezTo>
                    <a:pt x="56" y="1375"/>
                    <a:pt x="56" y="1375"/>
                    <a:pt x="56" y="1375"/>
                  </a:cubicBezTo>
                  <a:cubicBezTo>
                    <a:pt x="53" y="1379"/>
                    <a:pt x="50" y="1385"/>
                    <a:pt x="49" y="1389"/>
                  </a:cubicBezTo>
                  <a:cubicBezTo>
                    <a:pt x="48" y="1395"/>
                    <a:pt x="52" y="1392"/>
                    <a:pt x="51" y="1397"/>
                  </a:cubicBezTo>
                  <a:cubicBezTo>
                    <a:pt x="49" y="1406"/>
                    <a:pt x="42" y="1400"/>
                    <a:pt x="39" y="1409"/>
                  </a:cubicBezTo>
                  <a:cubicBezTo>
                    <a:pt x="38" y="1416"/>
                    <a:pt x="39" y="1420"/>
                    <a:pt x="42" y="1422"/>
                  </a:cubicBezTo>
                  <a:cubicBezTo>
                    <a:pt x="40" y="1420"/>
                    <a:pt x="39" y="1419"/>
                    <a:pt x="37" y="1419"/>
                  </a:cubicBezTo>
                  <a:cubicBezTo>
                    <a:pt x="37" y="1419"/>
                    <a:pt x="36" y="1419"/>
                    <a:pt x="35" y="1420"/>
                  </a:cubicBezTo>
                  <a:cubicBezTo>
                    <a:pt x="31" y="1422"/>
                    <a:pt x="24" y="1430"/>
                    <a:pt x="21" y="1437"/>
                  </a:cubicBezTo>
                  <a:cubicBezTo>
                    <a:pt x="21" y="1438"/>
                    <a:pt x="21" y="1438"/>
                    <a:pt x="21" y="1438"/>
                  </a:cubicBezTo>
                  <a:cubicBezTo>
                    <a:pt x="22" y="1438"/>
                    <a:pt x="23" y="1437"/>
                    <a:pt x="24" y="1437"/>
                  </a:cubicBezTo>
                  <a:cubicBezTo>
                    <a:pt x="25" y="1437"/>
                    <a:pt x="25" y="1437"/>
                    <a:pt x="25" y="1439"/>
                  </a:cubicBezTo>
                  <a:cubicBezTo>
                    <a:pt x="24" y="1444"/>
                    <a:pt x="20" y="1450"/>
                    <a:pt x="18" y="1453"/>
                  </a:cubicBezTo>
                  <a:cubicBezTo>
                    <a:pt x="16" y="1457"/>
                    <a:pt x="9" y="1464"/>
                    <a:pt x="5" y="1471"/>
                  </a:cubicBezTo>
                  <a:cubicBezTo>
                    <a:pt x="0" y="1482"/>
                    <a:pt x="5" y="1481"/>
                    <a:pt x="0" y="1489"/>
                  </a:cubicBezTo>
                  <a:cubicBezTo>
                    <a:pt x="1" y="1489"/>
                    <a:pt x="2" y="1490"/>
                    <a:pt x="3" y="1490"/>
                  </a:cubicBezTo>
                  <a:cubicBezTo>
                    <a:pt x="7" y="1492"/>
                    <a:pt x="4" y="1496"/>
                    <a:pt x="16" y="1497"/>
                  </a:cubicBezTo>
                  <a:cubicBezTo>
                    <a:pt x="18" y="1497"/>
                    <a:pt x="19" y="1497"/>
                    <a:pt x="21" y="1497"/>
                  </a:cubicBezTo>
                  <a:cubicBezTo>
                    <a:pt x="24" y="1497"/>
                    <a:pt x="27" y="1497"/>
                    <a:pt x="29" y="1496"/>
                  </a:cubicBezTo>
                  <a:cubicBezTo>
                    <a:pt x="30" y="1496"/>
                    <a:pt x="31" y="1496"/>
                    <a:pt x="33" y="1496"/>
                  </a:cubicBezTo>
                  <a:cubicBezTo>
                    <a:pt x="33" y="1496"/>
                    <a:pt x="34" y="1496"/>
                    <a:pt x="35" y="1496"/>
                  </a:cubicBezTo>
                  <a:cubicBezTo>
                    <a:pt x="35" y="1496"/>
                    <a:pt x="36" y="1496"/>
                    <a:pt x="36" y="1496"/>
                  </a:cubicBezTo>
                  <a:cubicBezTo>
                    <a:pt x="38" y="1496"/>
                    <a:pt x="39" y="1496"/>
                    <a:pt x="41" y="1496"/>
                  </a:cubicBezTo>
                  <a:lnTo>
                    <a:pt x="40" y="1499"/>
                  </a:lnTo>
                  <a:cubicBezTo>
                    <a:pt x="41" y="1500"/>
                    <a:pt x="40" y="1500"/>
                    <a:pt x="38" y="1500"/>
                  </a:cubicBezTo>
                  <a:cubicBezTo>
                    <a:pt x="36" y="1501"/>
                    <a:pt x="55" y="1503"/>
                    <a:pt x="57" y="1503"/>
                  </a:cubicBezTo>
                  <a:cubicBezTo>
                    <a:pt x="63" y="1505"/>
                    <a:pt x="65" y="1507"/>
                    <a:pt x="70" y="1507"/>
                  </a:cubicBezTo>
                  <a:cubicBezTo>
                    <a:pt x="76" y="1508"/>
                    <a:pt x="77" y="1507"/>
                    <a:pt x="84" y="1509"/>
                  </a:cubicBezTo>
                  <a:cubicBezTo>
                    <a:pt x="91" y="1511"/>
                    <a:pt x="93" y="1512"/>
                    <a:pt x="99" y="1514"/>
                  </a:cubicBezTo>
                  <a:cubicBezTo>
                    <a:pt x="102" y="1516"/>
                    <a:pt x="104" y="1516"/>
                    <a:pt x="107" y="1516"/>
                  </a:cubicBezTo>
                  <a:cubicBezTo>
                    <a:pt x="109" y="1516"/>
                    <a:pt x="112" y="1515"/>
                    <a:pt x="115" y="1515"/>
                  </a:cubicBezTo>
                  <a:cubicBezTo>
                    <a:pt x="116" y="1515"/>
                    <a:pt x="118" y="1516"/>
                    <a:pt x="120" y="1516"/>
                  </a:cubicBezTo>
                  <a:cubicBezTo>
                    <a:pt x="128" y="1519"/>
                    <a:pt x="129" y="1524"/>
                    <a:pt x="137" y="1526"/>
                  </a:cubicBezTo>
                  <a:cubicBezTo>
                    <a:pt x="139" y="1526"/>
                    <a:pt x="140" y="1526"/>
                    <a:pt x="142" y="1526"/>
                  </a:cubicBezTo>
                  <a:cubicBezTo>
                    <a:pt x="145" y="1526"/>
                    <a:pt x="148" y="1525"/>
                    <a:pt x="151" y="1525"/>
                  </a:cubicBezTo>
                  <a:cubicBezTo>
                    <a:pt x="152" y="1525"/>
                    <a:pt x="153" y="1525"/>
                    <a:pt x="154" y="1526"/>
                  </a:cubicBezTo>
                  <a:cubicBezTo>
                    <a:pt x="163" y="1526"/>
                    <a:pt x="158" y="1533"/>
                    <a:pt x="158" y="1534"/>
                  </a:cubicBezTo>
                  <a:cubicBezTo>
                    <a:pt x="163" y="1533"/>
                    <a:pt x="169" y="1533"/>
                    <a:pt x="173" y="1532"/>
                  </a:cubicBezTo>
                  <a:cubicBezTo>
                    <a:pt x="175" y="1531"/>
                    <a:pt x="177" y="1531"/>
                    <a:pt x="178" y="1531"/>
                  </a:cubicBezTo>
                  <a:cubicBezTo>
                    <a:pt x="182" y="1531"/>
                    <a:pt x="182" y="1534"/>
                    <a:pt x="181" y="1537"/>
                  </a:cubicBezTo>
                  <a:lnTo>
                    <a:pt x="181" y="1537"/>
                  </a:lnTo>
                  <a:cubicBezTo>
                    <a:pt x="181" y="1536"/>
                    <a:pt x="183" y="1535"/>
                    <a:pt x="185" y="1535"/>
                  </a:cubicBezTo>
                  <a:cubicBezTo>
                    <a:pt x="189" y="1535"/>
                    <a:pt x="198" y="1538"/>
                    <a:pt x="202" y="1538"/>
                  </a:cubicBezTo>
                  <a:cubicBezTo>
                    <a:pt x="203" y="1538"/>
                    <a:pt x="203" y="1538"/>
                    <a:pt x="204" y="1537"/>
                  </a:cubicBezTo>
                  <a:cubicBezTo>
                    <a:pt x="208" y="1540"/>
                    <a:pt x="212" y="1543"/>
                    <a:pt x="219" y="1545"/>
                  </a:cubicBezTo>
                  <a:cubicBezTo>
                    <a:pt x="219" y="1544"/>
                    <a:pt x="220" y="1543"/>
                    <a:pt x="221" y="1543"/>
                  </a:cubicBezTo>
                  <a:cubicBezTo>
                    <a:pt x="222" y="1543"/>
                    <a:pt x="225" y="1545"/>
                    <a:pt x="229" y="1546"/>
                  </a:cubicBezTo>
                  <a:cubicBezTo>
                    <a:pt x="231" y="1546"/>
                    <a:pt x="233" y="1546"/>
                    <a:pt x="235" y="1546"/>
                  </a:cubicBezTo>
                  <a:cubicBezTo>
                    <a:pt x="238" y="1546"/>
                    <a:pt x="241" y="1546"/>
                    <a:pt x="244" y="1546"/>
                  </a:cubicBezTo>
                  <a:cubicBezTo>
                    <a:pt x="246" y="1546"/>
                    <a:pt x="248" y="1546"/>
                    <a:pt x="250" y="1547"/>
                  </a:cubicBezTo>
                  <a:cubicBezTo>
                    <a:pt x="251" y="1547"/>
                    <a:pt x="261" y="1557"/>
                    <a:pt x="267" y="1557"/>
                  </a:cubicBezTo>
                  <a:cubicBezTo>
                    <a:pt x="268" y="1557"/>
                    <a:pt x="269" y="1557"/>
                    <a:pt x="269" y="1557"/>
                  </a:cubicBezTo>
                  <a:cubicBezTo>
                    <a:pt x="271" y="1556"/>
                    <a:pt x="266" y="1549"/>
                    <a:pt x="269" y="1549"/>
                  </a:cubicBezTo>
                  <a:lnTo>
                    <a:pt x="269" y="1549"/>
                  </a:lnTo>
                  <a:cubicBezTo>
                    <a:pt x="270" y="1549"/>
                    <a:pt x="271" y="1550"/>
                    <a:pt x="273" y="1551"/>
                  </a:cubicBezTo>
                  <a:cubicBezTo>
                    <a:pt x="278" y="1554"/>
                    <a:pt x="279" y="1555"/>
                    <a:pt x="283" y="1555"/>
                  </a:cubicBezTo>
                  <a:cubicBezTo>
                    <a:pt x="284" y="1555"/>
                    <a:pt x="284" y="1555"/>
                    <a:pt x="286" y="1555"/>
                  </a:cubicBezTo>
                  <a:cubicBezTo>
                    <a:pt x="286" y="1555"/>
                    <a:pt x="290" y="1553"/>
                    <a:pt x="291" y="1553"/>
                  </a:cubicBezTo>
                  <a:cubicBezTo>
                    <a:pt x="291" y="1553"/>
                    <a:pt x="292" y="1553"/>
                    <a:pt x="292" y="1554"/>
                  </a:cubicBezTo>
                  <a:cubicBezTo>
                    <a:pt x="294" y="1556"/>
                    <a:pt x="284" y="1559"/>
                    <a:pt x="287" y="1561"/>
                  </a:cubicBezTo>
                  <a:cubicBezTo>
                    <a:pt x="287" y="1561"/>
                    <a:pt x="288" y="1561"/>
                    <a:pt x="289" y="1561"/>
                  </a:cubicBezTo>
                  <a:cubicBezTo>
                    <a:pt x="290" y="1561"/>
                    <a:pt x="293" y="1561"/>
                    <a:pt x="293" y="1561"/>
                  </a:cubicBezTo>
                  <a:cubicBezTo>
                    <a:pt x="294" y="1560"/>
                    <a:pt x="295" y="1560"/>
                    <a:pt x="296" y="1560"/>
                  </a:cubicBezTo>
                  <a:cubicBezTo>
                    <a:pt x="298" y="1560"/>
                    <a:pt x="300" y="1561"/>
                    <a:pt x="303" y="1562"/>
                  </a:cubicBezTo>
                  <a:lnTo>
                    <a:pt x="303" y="1562"/>
                  </a:lnTo>
                  <a:cubicBezTo>
                    <a:pt x="302" y="1562"/>
                    <a:pt x="302" y="1562"/>
                    <a:pt x="302" y="1562"/>
                  </a:cubicBezTo>
                  <a:cubicBezTo>
                    <a:pt x="300" y="1562"/>
                    <a:pt x="301" y="1563"/>
                    <a:pt x="301" y="1564"/>
                  </a:cubicBezTo>
                  <a:lnTo>
                    <a:pt x="301" y="1564"/>
                  </a:lnTo>
                  <a:cubicBezTo>
                    <a:pt x="301" y="1564"/>
                    <a:pt x="301" y="1564"/>
                    <a:pt x="302" y="1564"/>
                  </a:cubicBezTo>
                  <a:cubicBezTo>
                    <a:pt x="304" y="1564"/>
                    <a:pt x="309" y="1566"/>
                    <a:pt x="312" y="1566"/>
                  </a:cubicBezTo>
                  <a:cubicBezTo>
                    <a:pt x="312" y="1566"/>
                    <a:pt x="312" y="1565"/>
                    <a:pt x="314" y="1565"/>
                  </a:cubicBezTo>
                  <a:cubicBezTo>
                    <a:pt x="320" y="1565"/>
                    <a:pt x="328" y="1567"/>
                    <a:pt x="328" y="1569"/>
                  </a:cubicBezTo>
                  <a:cubicBezTo>
                    <a:pt x="328" y="1572"/>
                    <a:pt x="338" y="1575"/>
                    <a:pt x="342" y="1575"/>
                  </a:cubicBezTo>
                  <a:cubicBezTo>
                    <a:pt x="343" y="1575"/>
                    <a:pt x="344" y="1575"/>
                    <a:pt x="344" y="1574"/>
                  </a:cubicBezTo>
                  <a:cubicBezTo>
                    <a:pt x="348" y="1574"/>
                    <a:pt x="355" y="1577"/>
                    <a:pt x="359" y="1577"/>
                  </a:cubicBezTo>
                  <a:cubicBezTo>
                    <a:pt x="361" y="1577"/>
                    <a:pt x="361" y="1577"/>
                    <a:pt x="362" y="1576"/>
                  </a:cubicBezTo>
                  <a:cubicBezTo>
                    <a:pt x="371" y="1581"/>
                    <a:pt x="391" y="1591"/>
                    <a:pt x="404" y="1591"/>
                  </a:cubicBezTo>
                  <a:cubicBezTo>
                    <a:pt x="406" y="1591"/>
                    <a:pt x="408" y="1591"/>
                    <a:pt x="410" y="1590"/>
                  </a:cubicBezTo>
                  <a:lnTo>
                    <a:pt x="410" y="1590"/>
                  </a:lnTo>
                  <a:cubicBezTo>
                    <a:pt x="408" y="1595"/>
                    <a:pt x="410" y="1596"/>
                    <a:pt x="413" y="1596"/>
                  </a:cubicBezTo>
                  <a:cubicBezTo>
                    <a:pt x="418" y="1596"/>
                    <a:pt x="426" y="1593"/>
                    <a:pt x="431" y="1593"/>
                  </a:cubicBezTo>
                  <a:cubicBezTo>
                    <a:pt x="432" y="1593"/>
                    <a:pt x="433" y="1593"/>
                    <a:pt x="433" y="1594"/>
                  </a:cubicBezTo>
                  <a:cubicBezTo>
                    <a:pt x="437" y="1597"/>
                    <a:pt x="439" y="1602"/>
                    <a:pt x="448" y="1602"/>
                  </a:cubicBezTo>
                  <a:cubicBezTo>
                    <a:pt x="448" y="1602"/>
                    <a:pt x="449" y="1602"/>
                    <a:pt x="450" y="1602"/>
                  </a:cubicBezTo>
                  <a:cubicBezTo>
                    <a:pt x="452" y="1602"/>
                    <a:pt x="465" y="1598"/>
                    <a:pt x="466" y="1597"/>
                  </a:cubicBezTo>
                  <a:lnTo>
                    <a:pt x="466" y="1597"/>
                  </a:lnTo>
                  <a:cubicBezTo>
                    <a:pt x="469" y="1601"/>
                    <a:pt x="462" y="1602"/>
                    <a:pt x="476" y="1605"/>
                  </a:cubicBezTo>
                  <a:cubicBezTo>
                    <a:pt x="477" y="1605"/>
                    <a:pt x="478" y="1605"/>
                    <a:pt x="479" y="1605"/>
                  </a:cubicBezTo>
                  <a:cubicBezTo>
                    <a:pt x="482" y="1605"/>
                    <a:pt x="480" y="1603"/>
                    <a:pt x="484" y="1603"/>
                  </a:cubicBezTo>
                  <a:cubicBezTo>
                    <a:pt x="485" y="1603"/>
                    <a:pt x="486" y="1603"/>
                    <a:pt x="487" y="1603"/>
                  </a:cubicBezTo>
                  <a:cubicBezTo>
                    <a:pt x="487" y="1605"/>
                    <a:pt x="483" y="1609"/>
                    <a:pt x="487" y="1612"/>
                  </a:cubicBezTo>
                  <a:cubicBezTo>
                    <a:pt x="490" y="1613"/>
                    <a:pt x="496" y="1614"/>
                    <a:pt x="499" y="1614"/>
                  </a:cubicBezTo>
                  <a:cubicBezTo>
                    <a:pt x="501" y="1614"/>
                    <a:pt x="502" y="1614"/>
                    <a:pt x="502" y="1614"/>
                  </a:cubicBezTo>
                  <a:cubicBezTo>
                    <a:pt x="502" y="1613"/>
                    <a:pt x="503" y="1613"/>
                    <a:pt x="504" y="1613"/>
                  </a:cubicBezTo>
                  <a:cubicBezTo>
                    <a:pt x="509" y="1613"/>
                    <a:pt x="520" y="1616"/>
                    <a:pt x="523" y="1616"/>
                  </a:cubicBezTo>
                  <a:cubicBezTo>
                    <a:pt x="528" y="1617"/>
                    <a:pt x="543" y="1621"/>
                    <a:pt x="545" y="1624"/>
                  </a:cubicBezTo>
                  <a:cubicBezTo>
                    <a:pt x="548" y="1628"/>
                    <a:pt x="554" y="1631"/>
                    <a:pt x="564" y="1632"/>
                  </a:cubicBezTo>
                  <a:cubicBezTo>
                    <a:pt x="568" y="1632"/>
                    <a:pt x="570" y="1631"/>
                    <a:pt x="573" y="1631"/>
                  </a:cubicBezTo>
                  <a:cubicBezTo>
                    <a:pt x="574" y="1631"/>
                    <a:pt x="576" y="1631"/>
                    <a:pt x="577" y="1631"/>
                  </a:cubicBezTo>
                  <a:cubicBezTo>
                    <a:pt x="583" y="1632"/>
                    <a:pt x="589" y="1635"/>
                    <a:pt x="594" y="1636"/>
                  </a:cubicBezTo>
                  <a:cubicBezTo>
                    <a:pt x="595" y="1637"/>
                    <a:pt x="614" y="1644"/>
                    <a:pt x="617" y="1644"/>
                  </a:cubicBezTo>
                  <a:cubicBezTo>
                    <a:pt x="617" y="1644"/>
                    <a:pt x="618" y="1644"/>
                    <a:pt x="617" y="1643"/>
                  </a:cubicBezTo>
                  <a:cubicBezTo>
                    <a:pt x="616" y="1642"/>
                    <a:pt x="617" y="1641"/>
                    <a:pt x="618" y="1641"/>
                  </a:cubicBezTo>
                  <a:cubicBezTo>
                    <a:pt x="623" y="1641"/>
                    <a:pt x="636" y="1647"/>
                    <a:pt x="641" y="1648"/>
                  </a:cubicBezTo>
                  <a:cubicBezTo>
                    <a:pt x="647" y="1650"/>
                    <a:pt x="653" y="1651"/>
                    <a:pt x="659" y="1652"/>
                  </a:cubicBezTo>
                  <a:cubicBezTo>
                    <a:pt x="661" y="1652"/>
                    <a:pt x="662" y="1653"/>
                    <a:pt x="663" y="1653"/>
                  </a:cubicBezTo>
                  <a:cubicBezTo>
                    <a:pt x="665" y="1653"/>
                    <a:pt x="664" y="1652"/>
                    <a:pt x="663" y="1651"/>
                  </a:cubicBezTo>
                  <a:cubicBezTo>
                    <a:pt x="663" y="1651"/>
                    <a:pt x="663" y="1651"/>
                    <a:pt x="663" y="1651"/>
                  </a:cubicBezTo>
                  <a:cubicBezTo>
                    <a:pt x="664" y="1651"/>
                    <a:pt x="673" y="1654"/>
                    <a:pt x="674" y="1655"/>
                  </a:cubicBezTo>
                  <a:cubicBezTo>
                    <a:pt x="678" y="1656"/>
                    <a:pt x="682" y="1657"/>
                    <a:pt x="686" y="1657"/>
                  </a:cubicBezTo>
                  <a:cubicBezTo>
                    <a:pt x="690" y="1657"/>
                    <a:pt x="704" y="1657"/>
                    <a:pt x="704" y="1661"/>
                  </a:cubicBezTo>
                  <a:cubicBezTo>
                    <a:pt x="703" y="1664"/>
                    <a:pt x="714" y="1667"/>
                    <a:pt x="721" y="1668"/>
                  </a:cubicBezTo>
                  <a:cubicBezTo>
                    <a:pt x="722" y="1668"/>
                    <a:pt x="723" y="1668"/>
                    <a:pt x="723" y="1668"/>
                  </a:cubicBezTo>
                  <a:cubicBezTo>
                    <a:pt x="727" y="1668"/>
                    <a:pt x="724" y="1666"/>
                    <a:pt x="728" y="1666"/>
                  </a:cubicBezTo>
                  <a:cubicBezTo>
                    <a:pt x="728" y="1666"/>
                    <a:pt x="730" y="1666"/>
                    <a:pt x="731" y="1666"/>
                  </a:cubicBezTo>
                  <a:cubicBezTo>
                    <a:pt x="730" y="1669"/>
                    <a:pt x="728" y="1671"/>
                    <a:pt x="735" y="1672"/>
                  </a:cubicBezTo>
                  <a:cubicBezTo>
                    <a:pt x="736" y="1672"/>
                    <a:pt x="737" y="1673"/>
                    <a:pt x="738" y="1673"/>
                  </a:cubicBezTo>
                  <a:cubicBezTo>
                    <a:pt x="744" y="1673"/>
                    <a:pt x="729" y="1661"/>
                    <a:pt x="723" y="1658"/>
                  </a:cubicBezTo>
                  <a:cubicBezTo>
                    <a:pt x="716" y="1657"/>
                    <a:pt x="706" y="1655"/>
                    <a:pt x="707" y="1651"/>
                  </a:cubicBezTo>
                  <a:cubicBezTo>
                    <a:pt x="702" y="1650"/>
                    <a:pt x="690" y="1649"/>
                    <a:pt x="691" y="1645"/>
                  </a:cubicBezTo>
                  <a:lnTo>
                    <a:pt x="691" y="1645"/>
                  </a:lnTo>
                  <a:cubicBezTo>
                    <a:pt x="690" y="1647"/>
                    <a:pt x="693" y="1652"/>
                    <a:pt x="689" y="1652"/>
                  </a:cubicBezTo>
                  <a:cubicBezTo>
                    <a:pt x="689" y="1652"/>
                    <a:pt x="688" y="1652"/>
                    <a:pt x="687" y="1652"/>
                  </a:cubicBezTo>
                  <a:cubicBezTo>
                    <a:pt x="682" y="1650"/>
                    <a:pt x="673" y="1643"/>
                    <a:pt x="666" y="1643"/>
                  </a:cubicBezTo>
                  <a:cubicBezTo>
                    <a:pt x="665" y="1643"/>
                    <a:pt x="666" y="1645"/>
                    <a:pt x="667" y="1646"/>
                  </a:cubicBezTo>
                  <a:cubicBezTo>
                    <a:pt x="667" y="1647"/>
                    <a:pt x="666" y="1647"/>
                    <a:pt x="665" y="1647"/>
                  </a:cubicBezTo>
                  <a:cubicBezTo>
                    <a:pt x="662" y="1647"/>
                    <a:pt x="658" y="1646"/>
                    <a:pt x="656" y="1645"/>
                  </a:cubicBezTo>
                  <a:cubicBezTo>
                    <a:pt x="650" y="1644"/>
                    <a:pt x="639" y="1641"/>
                    <a:pt x="645" y="1638"/>
                  </a:cubicBezTo>
                  <a:cubicBezTo>
                    <a:pt x="645" y="1638"/>
                    <a:pt x="646" y="1638"/>
                    <a:pt x="647" y="1638"/>
                  </a:cubicBezTo>
                  <a:cubicBezTo>
                    <a:pt x="650" y="1638"/>
                    <a:pt x="657" y="1639"/>
                    <a:pt x="660" y="1639"/>
                  </a:cubicBezTo>
                  <a:cubicBezTo>
                    <a:pt x="663" y="1639"/>
                    <a:pt x="664" y="1639"/>
                    <a:pt x="663" y="1637"/>
                  </a:cubicBezTo>
                  <a:cubicBezTo>
                    <a:pt x="660" y="1634"/>
                    <a:pt x="655" y="1632"/>
                    <a:pt x="651" y="1632"/>
                  </a:cubicBezTo>
                  <a:cubicBezTo>
                    <a:pt x="650" y="1632"/>
                    <a:pt x="648" y="1632"/>
                    <a:pt x="647" y="1633"/>
                  </a:cubicBezTo>
                  <a:cubicBezTo>
                    <a:pt x="646" y="1634"/>
                    <a:pt x="645" y="1634"/>
                    <a:pt x="643" y="1634"/>
                  </a:cubicBezTo>
                  <a:cubicBezTo>
                    <a:pt x="634" y="1634"/>
                    <a:pt x="614" y="1627"/>
                    <a:pt x="616" y="1623"/>
                  </a:cubicBezTo>
                  <a:lnTo>
                    <a:pt x="616" y="1623"/>
                  </a:lnTo>
                  <a:cubicBezTo>
                    <a:pt x="615" y="1625"/>
                    <a:pt x="616" y="1628"/>
                    <a:pt x="613" y="1628"/>
                  </a:cubicBezTo>
                  <a:cubicBezTo>
                    <a:pt x="612" y="1628"/>
                    <a:pt x="612" y="1628"/>
                    <a:pt x="611" y="1628"/>
                  </a:cubicBezTo>
                  <a:cubicBezTo>
                    <a:pt x="609" y="1627"/>
                    <a:pt x="604" y="1626"/>
                    <a:pt x="601" y="1626"/>
                  </a:cubicBezTo>
                  <a:cubicBezTo>
                    <a:pt x="599" y="1626"/>
                    <a:pt x="597" y="1627"/>
                    <a:pt x="597" y="1628"/>
                  </a:cubicBezTo>
                  <a:cubicBezTo>
                    <a:pt x="598" y="1623"/>
                    <a:pt x="557" y="1612"/>
                    <a:pt x="548" y="1610"/>
                  </a:cubicBezTo>
                  <a:cubicBezTo>
                    <a:pt x="536" y="1608"/>
                    <a:pt x="527" y="1607"/>
                    <a:pt x="519" y="1607"/>
                  </a:cubicBezTo>
                  <a:cubicBezTo>
                    <a:pt x="515" y="1607"/>
                    <a:pt x="510" y="1607"/>
                    <a:pt x="506" y="1607"/>
                  </a:cubicBezTo>
                  <a:lnTo>
                    <a:pt x="506" y="1607"/>
                  </a:lnTo>
                  <a:cubicBezTo>
                    <a:pt x="509" y="1607"/>
                    <a:pt x="517" y="1605"/>
                    <a:pt x="514" y="1603"/>
                  </a:cubicBezTo>
                  <a:cubicBezTo>
                    <a:pt x="514" y="1603"/>
                    <a:pt x="507" y="1602"/>
                    <a:pt x="507" y="1602"/>
                  </a:cubicBezTo>
                  <a:cubicBezTo>
                    <a:pt x="504" y="1601"/>
                    <a:pt x="507" y="1602"/>
                    <a:pt x="505" y="1600"/>
                  </a:cubicBezTo>
                  <a:cubicBezTo>
                    <a:pt x="504" y="1597"/>
                    <a:pt x="501" y="1596"/>
                    <a:pt x="498" y="1596"/>
                  </a:cubicBezTo>
                  <a:cubicBezTo>
                    <a:pt x="497" y="1596"/>
                    <a:pt x="496" y="1596"/>
                    <a:pt x="495" y="1597"/>
                  </a:cubicBezTo>
                  <a:cubicBezTo>
                    <a:pt x="495" y="1599"/>
                    <a:pt x="495" y="1600"/>
                    <a:pt x="493" y="1600"/>
                  </a:cubicBezTo>
                  <a:cubicBezTo>
                    <a:pt x="492" y="1600"/>
                    <a:pt x="490" y="1600"/>
                    <a:pt x="487" y="1599"/>
                  </a:cubicBezTo>
                  <a:cubicBezTo>
                    <a:pt x="484" y="1598"/>
                    <a:pt x="480" y="1597"/>
                    <a:pt x="476" y="1596"/>
                  </a:cubicBezTo>
                  <a:cubicBezTo>
                    <a:pt x="473" y="1595"/>
                    <a:pt x="474" y="1594"/>
                    <a:pt x="472" y="1593"/>
                  </a:cubicBezTo>
                  <a:lnTo>
                    <a:pt x="453" y="1588"/>
                  </a:lnTo>
                  <a:cubicBezTo>
                    <a:pt x="452" y="1588"/>
                    <a:pt x="450" y="1588"/>
                    <a:pt x="449" y="1588"/>
                  </a:cubicBezTo>
                  <a:cubicBezTo>
                    <a:pt x="443" y="1588"/>
                    <a:pt x="444" y="1593"/>
                    <a:pt x="447" y="1594"/>
                  </a:cubicBezTo>
                  <a:lnTo>
                    <a:pt x="447" y="1594"/>
                  </a:lnTo>
                  <a:cubicBezTo>
                    <a:pt x="441" y="1593"/>
                    <a:pt x="431" y="1583"/>
                    <a:pt x="425" y="1581"/>
                  </a:cubicBezTo>
                  <a:cubicBezTo>
                    <a:pt x="423" y="1579"/>
                    <a:pt x="420" y="1578"/>
                    <a:pt x="419" y="1578"/>
                  </a:cubicBezTo>
                  <a:lnTo>
                    <a:pt x="419" y="1578"/>
                  </a:lnTo>
                  <a:cubicBezTo>
                    <a:pt x="418" y="1578"/>
                    <a:pt x="418" y="1579"/>
                    <a:pt x="420" y="1581"/>
                  </a:cubicBezTo>
                  <a:cubicBezTo>
                    <a:pt x="423" y="1582"/>
                    <a:pt x="426" y="1586"/>
                    <a:pt x="424" y="1586"/>
                  </a:cubicBezTo>
                  <a:cubicBezTo>
                    <a:pt x="423" y="1586"/>
                    <a:pt x="421" y="1586"/>
                    <a:pt x="418" y="1584"/>
                  </a:cubicBezTo>
                  <a:cubicBezTo>
                    <a:pt x="412" y="1582"/>
                    <a:pt x="408" y="1580"/>
                    <a:pt x="404" y="1577"/>
                  </a:cubicBezTo>
                  <a:cubicBezTo>
                    <a:pt x="404" y="1576"/>
                    <a:pt x="401" y="1575"/>
                    <a:pt x="400" y="1574"/>
                  </a:cubicBezTo>
                  <a:lnTo>
                    <a:pt x="400" y="1574"/>
                  </a:lnTo>
                  <a:cubicBezTo>
                    <a:pt x="401" y="1576"/>
                    <a:pt x="402" y="1580"/>
                    <a:pt x="400" y="1581"/>
                  </a:cubicBezTo>
                  <a:cubicBezTo>
                    <a:pt x="400" y="1581"/>
                    <a:pt x="400" y="1581"/>
                    <a:pt x="400" y="1581"/>
                  </a:cubicBezTo>
                  <a:cubicBezTo>
                    <a:pt x="397" y="1581"/>
                    <a:pt x="387" y="1572"/>
                    <a:pt x="386" y="1571"/>
                  </a:cubicBezTo>
                  <a:cubicBezTo>
                    <a:pt x="382" y="1568"/>
                    <a:pt x="381" y="1567"/>
                    <a:pt x="380" y="1567"/>
                  </a:cubicBezTo>
                  <a:lnTo>
                    <a:pt x="380" y="1567"/>
                  </a:lnTo>
                  <a:cubicBezTo>
                    <a:pt x="378" y="1567"/>
                    <a:pt x="389" y="1578"/>
                    <a:pt x="388" y="1578"/>
                  </a:cubicBezTo>
                  <a:cubicBezTo>
                    <a:pt x="385" y="1578"/>
                    <a:pt x="373" y="1569"/>
                    <a:pt x="370" y="1569"/>
                  </a:cubicBezTo>
                  <a:cubicBezTo>
                    <a:pt x="369" y="1569"/>
                    <a:pt x="369" y="1570"/>
                    <a:pt x="369" y="1570"/>
                  </a:cubicBezTo>
                  <a:cubicBezTo>
                    <a:pt x="370" y="1567"/>
                    <a:pt x="330" y="1558"/>
                    <a:pt x="323" y="1557"/>
                  </a:cubicBezTo>
                  <a:cubicBezTo>
                    <a:pt x="315" y="1554"/>
                    <a:pt x="308" y="1554"/>
                    <a:pt x="300" y="1554"/>
                  </a:cubicBezTo>
                  <a:cubicBezTo>
                    <a:pt x="294" y="1552"/>
                    <a:pt x="291" y="1547"/>
                    <a:pt x="286" y="1547"/>
                  </a:cubicBezTo>
                  <a:cubicBezTo>
                    <a:pt x="284" y="1547"/>
                    <a:pt x="279" y="1549"/>
                    <a:pt x="275" y="1549"/>
                  </a:cubicBezTo>
                  <a:cubicBezTo>
                    <a:pt x="274" y="1549"/>
                    <a:pt x="274" y="1548"/>
                    <a:pt x="273" y="1548"/>
                  </a:cubicBezTo>
                  <a:lnTo>
                    <a:pt x="273" y="1548"/>
                  </a:lnTo>
                  <a:cubicBezTo>
                    <a:pt x="275" y="1548"/>
                    <a:pt x="287" y="1543"/>
                    <a:pt x="278" y="1543"/>
                  </a:cubicBezTo>
                  <a:cubicBezTo>
                    <a:pt x="278" y="1543"/>
                    <a:pt x="277" y="1543"/>
                    <a:pt x="276" y="1543"/>
                  </a:cubicBezTo>
                  <a:cubicBezTo>
                    <a:pt x="272" y="1543"/>
                    <a:pt x="267" y="1542"/>
                    <a:pt x="263" y="1542"/>
                  </a:cubicBezTo>
                  <a:cubicBezTo>
                    <a:pt x="262" y="1542"/>
                    <a:pt x="261" y="1542"/>
                    <a:pt x="260" y="1543"/>
                  </a:cubicBezTo>
                  <a:cubicBezTo>
                    <a:pt x="260" y="1544"/>
                    <a:pt x="259" y="1544"/>
                    <a:pt x="259" y="1544"/>
                  </a:cubicBezTo>
                  <a:cubicBezTo>
                    <a:pt x="256" y="1544"/>
                    <a:pt x="252" y="1542"/>
                    <a:pt x="250" y="1542"/>
                  </a:cubicBezTo>
                  <a:cubicBezTo>
                    <a:pt x="250" y="1542"/>
                    <a:pt x="249" y="1542"/>
                    <a:pt x="249" y="1542"/>
                  </a:cubicBezTo>
                  <a:cubicBezTo>
                    <a:pt x="250" y="1540"/>
                    <a:pt x="249" y="1537"/>
                    <a:pt x="240" y="1533"/>
                  </a:cubicBezTo>
                  <a:cubicBezTo>
                    <a:pt x="240" y="1533"/>
                    <a:pt x="239" y="1533"/>
                    <a:pt x="238" y="1533"/>
                  </a:cubicBezTo>
                  <a:cubicBezTo>
                    <a:pt x="234" y="1533"/>
                    <a:pt x="230" y="1539"/>
                    <a:pt x="224" y="1539"/>
                  </a:cubicBezTo>
                  <a:cubicBezTo>
                    <a:pt x="224" y="1539"/>
                    <a:pt x="223" y="1539"/>
                    <a:pt x="223" y="1539"/>
                  </a:cubicBezTo>
                  <a:cubicBezTo>
                    <a:pt x="204" y="1539"/>
                    <a:pt x="207" y="1526"/>
                    <a:pt x="208" y="1523"/>
                  </a:cubicBezTo>
                  <a:lnTo>
                    <a:pt x="208" y="1523"/>
                  </a:lnTo>
                  <a:cubicBezTo>
                    <a:pt x="200" y="1525"/>
                    <a:pt x="193" y="1526"/>
                    <a:pt x="184" y="1527"/>
                  </a:cubicBezTo>
                  <a:cubicBezTo>
                    <a:pt x="181" y="1524"/>
                    <a:pt x="179" y="1522"/>
                    <a:pt x="174" y="1519"/>
                  </a:cubicBezTo>
                  <a:cubicBezTo>
                    <a:pt x="174" y="1519"/>
                    <a:pt x="173" y="1520"/>
                    <a:pt x="172" y="1520"/>
                  </a:cubicBezTo>
                  <a:cubicBezTo>
                    <a:pt x="169" y="1520"/>
                    <a:pt x="163" y="1518"/>
                    <a:pt x="159" y="1518"/>
                  </a:cubicBezTo>
                  <a:cubicBezTo>
                    <a:pt x="158" y="1517"/>
                    <a:pt x="157" y="1517"/>
                    <a:pt x="155" y="1517"/>
                  </a:cubicBezTo>
                  <a:cubicBezTo>
                    <a:pt x="150" y="1517"/>
                    <a:pt x="145" y="1518"/>
                    <a:pt x="145" y="1519"/>
                  </a:cubicBezTo>
                  <a:cubicBezTo>
                    <a:pt x="142" y="1515"/>
                    <a:pt x="151" y="1512"/>
                    <a:pt x="134" y="1510"/>
                  </a:cubicBezTo>
                  <a:cubicBezTo>
                    <a:pt x="122" y="1509"/>
                    <a:pt x="119" y="1507"/>
                    <a:pt x="121" y="1503"/>
                  </a:cubicBezTo>
                  <a:cubicBezTo>
                    <a:pt x="119" y="1502"/>
                    <a:pt x="118" y="1502"/>
                    <a:pt x="117" y="1502"/>
                  </a:cubicBezTo>
                  <a:cubicBezTo>
                    <a:pt x="115" y="1502"/>
                    <a:pt x="115" y="1504"/>
                    <a:pt x="113" y="1505"/>
                  </a:cubicBezTo>
                  <a:cubicBezTo>
                    <a:pt x="112" y="1505"/>
                    <a:pt x="112" y="1505"/>
                    <a:pt x="111" y="1505"/>
                  </a:cubicBezTo>
                  <a:cubicBezTo>
                    <a:pt x="107" y="1505"/>
                    <a:pt x="100" y="1502"/>
                    <a:pt x="95" y="1502"/>
                  </a:cubicBezTo>
                  <a:cubicBezTo>
                    <a:pt x="90" y="1502"/>
                    <a:pt x="93" y="1505"/>
                    <a:pt x="90" y="1506"/>
                  </a:cubicBezTo>
                  <a:cubicBezTo>
                    <a:pt x="90" y="1506"/>
                    <a:pt x="89" y="1506"/>
                    <a:pt x="89" y="1506"/>
                  </a:cubicBezTo>
                  <a:cubicBezTo>
                    <a:pt x="86" y="1506"/>
                    <a:pt x="82" y="1504"/>
                    <a:pt x="80" y="1504"/>
                  </a:cubicBezTo>
                  <a:cubicBezTo>
                    <a:pt x="80" y="1504"/>
                    <a:pt x="80" y="1504"/>
                    <a:pt x="80" y="1504"/>
                  </a:cubicBezTo>
                  <a:lnTo>
                    <a:pt x="80" y="1504"/>
                  </a:lnTo>
                  <a:cubicBezTo>
                    <a:pt x="81" y="1501"/>
                    <a:pt x="81" y="1502"/>
                    <a:pt x="74" y="1500"/>
                  </a:cubicBezTo>
                  <a:lnTo>
                    <a:pt x="59" y="1496"/>
                  </a:lnTo>
                  <a:cubicBezTo>
                    <a:pt x="59" y="1495"/>
                    <a:pt x="59" y="1493"/>
                    <a:pt x="63" y="1493"/>
                  </a:cubicBezTo>
                  <a:cubicBezTo>
                    <a:pt x="63" y="1493"/>
                    <a:pt x="64" y="1493"/>
                    <a:pt x="65" y="1493"/>
                  </a:cubicBezTo>
                  <a:cubicBezTo>
                    <a:pt x="67" y="1493"/>
                    <a:pt x="68" y="1494"/>
                    <a:pt x="70" y="1494"/>
                  </a:cubicBezTo>
                  <a:cubicBezTo>
                    <a:pt x="70" y="1494"/>
                    <a:pt x="71" y="1494"/>
                    <a:pt x="71" y="1493"/>
                  </a:cubicBezTo>
                  <a:cubicBezTo>
                    <a:pt x="66" y="1492"/>
                    <a:pt x="62" y="1491"/>
                    <a:pt x="59" y="1491"/>
                  </a:cubicBezTo>
                  <a:cubicBezTo>
                    <a:pt x="54" y="1491"/>
                    <a:pt x="50" y="1493"/>
                    <a:pt x="44" y="1493"/>
                  </a:cubicBezTo>
                  <a:cubicBezTo>
                    <a:pt x="43" y="1493"/>
                    <a:pt x="42" y="1492"/>
                    <a:pt x="41" y="1492"/>
                  </a:cubicBezTo>
                  <a:cubicBezTo>
                    <a:pt x="29" y="1492"/>
                    <a:pt x="41" y="1488"/>
                    <a:pt x="41" y="1488"/>
                  </a:cubicBezTo>
                  <a:cubicBezTo>
                    <a:pt x="41" y="1488"/>
                    <a:pt x="32" y="1487"/>
                    <a:pt x="32" y="1487"/>
                  </a:cubicBezTo>
                  <a:cubicBezTo>
                    <a:pt x="30" y="1487"/>
                    <a:pt x="29" y="1487"/>
                    <a:pt x="28" y="1487"/>
                  </a:cubicBezTo>
                  <a:cubicBezTo>
                    <a:pt x="24" y="1487"/>
                    <a:pt x="22" y="1487"/>
                    <a:pt x="20" y="1485"/>
                  </a:cubicBezTo>
                  <a:cubicBezTo>
                    <a:pt x="19" y="1484"/>
                    <a:pt x="18" y="1483"/>
                    <a:pt x="16" y="1482"/>
                  </a:cubicBezTo>
                  <a:cubicBezTo>
                    <a:pt x="19" y="1477"/>
                    <a:pt x="22" y="1472"/>
                    <a:pt x="19" y="1472"/>
                  </a:cubicBezTo>
                  <a:lnTo>
                    <a:pt x="19" y="1472"/>
                  </a:lnTo>
                  <a:cubicBezTo>
                    <a:pt x="19" y="1472"/>
                    <a:pt x="18" y="1472"/>
                    <a:pt x="16" y="1473"/>
                  </a:cubicBezTo>
                  <a:cubicBezTo>
                    <a:pt x="19" y="1470"/>
                    <a:pt x="18" y="1469"/>
                    <a:pt x="19" y="1466"/>
                  </a:cubicBezTo>
                  <a:cubicBezTo>
                    <a:pt x="19" y="1466"/>
                    <a:pt x="19" y="1466"/>
                    <a:pt x="19" y="1466"/>
                  </a:cubicBezTo>
                  <a:cubicBezTo>
                    <a:pt x="20" y="1466"/>
                    <a:pt x="22" y="1468"/>
                    <a:pt x="23" y="1468"/>
                  </a:cubicBezTo>
                  <a:cubicBezTo>
                    <a:pt x="24" y="1468"/>
                    <a:pt x="24" y="1468"/>
                    <a:pt x="24" y="1468"/>
                  </a:cubicBezTo>
                  <a:cubicBezTo>
                    <a:pt x="26" y="1468"/>
                    <a:pt x="26" y="1465"/>
                    <a:pt x="27" y="1463"/>
                  </a:cubicBezTo>
                  <a:cubicBezTo>
                    <a:pt x="32" y="1450"/>
                    <a:pt x="25" y="1448"/>
                    <a:pt x="32" y="1435"/>
                  </a:cubicBezTo>
                  <a:cubicBezTo>
                    <a:pt x="33" y="1435"/>
                    <a:pt x="34" y="1437"/>
                    <a:pt x="36" y="1437"/>
                  </a:cubicBezTo>
                  <a:cubicBezTo>
                    <a:pt x="37" y="1437"/>
                    <a:pt x="38" y="1437"/>
                    <a:pt x="39" y="1437"/>
                  </a:cubicBezTo>
                  <a:cubicBezTo>
                    <a:pt x="44" y="1433"/>
                    <a:pt x="46" y="1424"/>
                    <a:pt x="44" y="1423"/>
                  </a:cubicBezTo>
                  <a:lnTo>
                    <a:pt x="44" y="1423"/>
                  </a:lnTo>
                  <a:cubicBezTo>
                    <a:pt x="44" y="1423"/>
                    <a:pt x="45" y="1423"/>
                    <a:pt x="45" y="1423"/>
                  </a:cubicBezTo>
                  <a:cubicBezTo>
                    <a:pt x="47" y="1423"/>
                    <a:pt x="51" y="1421"/>
                    <a:pt x="53" y="1416"/>
                  </a:cubicBezTo>
                  <a:cubicBezTo>
                    <a:pt x="53" y="1415"/>
                    <a:pt x="43" y="1415"/>
                    <a:pt x="51" y="1408"/>
                  </a:cubicBezTo>
                  <a:cubicBezTo>
                    <a:pt x="54" y="1404"/>
                    <a:pt x="58" y="1406"/>
                    <a:pt x="62" y="1397"/>
                  </a:cubicBezTo>
                  <a:cubicBezTo>
                    <a:pt x="65" y="1393"/>
                    <a:pt x="64" y="1389"/>
                    <a:pt x="67" y="1384"/>
                  </a:cubicBezTo>
                  <a:cubicBezTo>
                    <a:pt x="68" y="1384"/>
                    <a:pt x="68" y="1384"/>
                    <a:pt x="68" y="1384"/>
                  </a:cubicBezTo>
                  <a:cubicBezTo>
                    <a:pt x="71" y="1384"/>
                    <a:pt x="81" y="1362"/>
                    <a:pt x="83" y="1358"/>
                  </a:cubicBezTo>
                  <a:cubicBezTo>
                    <a:pt x="84" y="1356"/>
                    <a:pt x="84" y="1355"/>
                    <a:pt x="83" y="1355"/>
                  </a:cubicBezTo>
                  <a:lnTo>
                    <a:pt x="83" y="1355"/>
                  </a:lnTo>
                  <a:cubicBezTo>
                    <a:pt x="82" y="1355"/>
                    <a:pt x="80" y="1357"/>
                    <a:pt x="78" y="1357"/>
                  </a:cubicBezTo>
                  <a:cubicBezTo>
                    <a:pt x="78" y="1357"/>
                    <a:pt x="78" y="1357"/>
                    <a:pt x="78" y="1356"/>
                  </a:cubicBezTo>
                  <a:cubicBezTo>
                    <a:pt x="79" y="1349"/>
                    <a:pt x="89" y="1347"/>
                    <a:pt x="90" y="1347"/>
                  </a:cubicBezTo>
                  <a:cubicBezTo>
                    <a:pt x="93" y="1346"/>
                    <a:pt x="98" y="1334"/>
                    <a:pt x="100" y="1332"/>
                  </a:cubicBezTo>
                  <a:cubicBezTo>
                    <a:pt x="105" y="1322"/>
                    <a:pt x="108" y="1313"/>
                    <a:pt x="112" y="1303"/>
                  </a:cubicBezTo>
                  <a:cubicBezTo>
                    <a:pt x="114" y="1300"/>
                    <a:pt x="118" y="1283"/>
                    <a:pt x="120" y="1281"/>
                  </a:cubicBezTo>
                  <a:cubicBezTo>
                    <a:pt x="120" y="1281"/>
                    <a:pt x="120" y="1281"/>
                    <a:pt x="120" y="1281"/>
                  </a:cubicBezTo>
                  <a:cubicBezTo>
                    <a:pt x="121" y="1281"/>
                    <a:pt x="120" y="1294"/>
                    <a:pt x="122" y="1294"/>
                  </a:cubicBezTo>
                  <a:cubicBezTo>
                    <a:pt x="122" y="1294"/>
                    <a:pt x="122" y="1294"/>
                    <a:pt x="122" y="1293"/>
                  </a:cubicBezTo>
                  <a:cubicBezTo>
                    <a:pt x="124" y="1287"/>
                    <a:pt x="133" y="1261"/>
                    <a:pt x="131" y="1260"/>
                  </a:cubicBezTo>
                  <a:lnTo>
                    <a:pt x="131" y="1260"/>
                  </a:lnTo>
                  <a:cubicBezTo>
                    <a:pt x="131" y="1260"/>
                    <a:pt x="132" y="1260"/>
                    <a:pt x="132" y="1260"/>
                  </a:cubicBezTo>
                  <a:cubicBezTo>
                    <a:pt x="134" y="1260"/>
                    <a:pt x="138" y="1257"/>
                    <a:pt x="141" y="1251"/>
                  </a:cubicBezTo>
                  <a:cubicBezTo>
                    <a:pt x="144" y="1245"/>
                    <a:pt x="147" y="1240"/>
                    <a:pt x="149" y="1235"/>
                  </a:cubicBezTo>
                  <a:cubicBezTo>
                    <a:pt x="150" y="1230"/>
                    <a:pt x="149" y="1228"/>
                    <a:pt x="150" y="1223"/>
                  </a:cubicBezTo>
                  <a:cubicBezTo>
                    <a:pt x="155" y="1210"/>
                    <a:pt x="163" y="1205"/>
                    <a:pt x="170" y="1196"/>
                  </a:cubicBezTo>
                  <a:cubicBezTo>
                    <a:pt x="172" y="1193"/>
                    <a:pt x="171" y="1192"/>
                    <a:pt x="170" y="1192"/>
                  </a:cubicBezTo>
                  <a:cubicBezTo>
                    <a:pt x="172" y="1189"/>
                    <a:pt x="174" y="1184"/>
                    <a:pt x="176" y="1181"/>
                  </a:cubicBezTo>
                  <a:cubicBezTo>
                    <a:pt x="179" y="1175"/>
                    <a:pt x="181" y="1168"/>
                    <a:pt x="184" y="1160"/>
                  </a:cubicBezTo>
                  <a:cubicBezTo>
                    <a:pt x="188" y="1153"/>
                    <a:pt x="191" y="1149"/>
                    <a:pt x="195" y="1144"/>
                  </a:cubicBezTo>
                  <a:cubicBezTo>
                    <a:pt x="197" y="1141"/>
                    <a:pt x="200" y="1135"/>
                    <a:pt x="200" y="1133"/>
                  </a:cubicBezTo>
                  <a:cubicBezTo>
                    <a:pt x="200" y="1127"/>
                    <a:pt x="211" y="1109"/>
                    <a:pt x="215" y="1102"/>
                  </a:cubicBezTo>
                  <a:cubicBezTo>
                    <a:pt x="217" y="1099"/>
                    <a:pt x="224" y="1078"/>
                    <a:pt x="224" y="1077"/>
                  </a:cubicBezTo>
                  <a:cubicBezTo>
                    <a:pt x="224" y="1077"/>
                    <a:pt x="224" y="1077"/>
                    <a:pt x="224" y="1077"/>
                  </a:cubicBezTo>
                  <a:cubicBezTo>
                    <a:pt x="225" y="1077"/>
                    <a:pt x="225" y="1081"/>
                    <a:pt x="225" y="1082"/>
                  </a:cubicBezTo>
                  <a:lnTo>
                    <a:pt x="229" y="1071"/>
                  </a:lnTo>
                  <a:cubicBezTo>
                    <a:pt x="229" y="1070"/>
                    <a:pt x="229" y="1061"/>
                    <a:pt x="230" y="1059"/>
                  </a:cubicBezTo>
                  <a:cubicBezTo>
                    <a:pt x="230" y="1059"/>
                    <a:pt x="230" y="1059"/>
                    <a:pt x="230" y="1059"/>
                  </a:cubicBezTo>
                  <a:cubicBezTo>
                    <a:pt x="231" y="1059"/>
                    <a:pt x="232" y="1060"/>
                    <a:pt x="233" y="1060"/>
                  </a:cubicBezTo>
                  <a:cubicBezTo>
                    <a:pt x="233" y="1060"/>
                    <a:pt x="234" y="1060"/>
                    <a:pt x="234" y="1059"/>
                  </a:cubicBezTo>
                  <a:cubicBezTo>
                    <a:pt x="237" y="1056"/>
                    <a:pt x="239" y="1050"/>
                    <a:pt x="242" y="1046"/>
                  </a:cubicBezTo>
                  <a:cubicBezTo>
                    <a:pt x="244" y="1041"/>
                    <a:pt x="246" y="1031"/>
                    <a:pt x="249" y="1031"/>
                  </a:cubicBezTo>
                  <a:cubicBezTo>
                    <a:pt x="249" y="1031"/>
                    <a:pt x="250" y="1031"/>
                    <a:pt x="250" y="1031"/>
                  </a:cubicBezTo>
                  <a:lnTo>
                    <a:pt x="250" y="1031"/>
                  </a:lnTo>
                  <a:cubicBezTo>
                    <a:pt x="249" y="1031"/>
                    <a:pt x="251" y="1024"/>
                    <a:pt x="249" y="1024"/>
                  </a:cubicBezTo>
                  <a:cubicBezTo>
                    <a:pt x="253" y="1023"/>
                    <a:pt x="255" y="1020"/>
                    <a:pt x="259" y="1011"/>
                  </a:cubicBezTo>
                  <a:cubicBezTo>
                    <a:pt x="262" y="1008"/>
                    <a:pt x="266" y="1002"/>
                    <a:pt x="266" y="997"/>
                  </a:cubicBezTo>
                  <a:cubicBezTo>
                    <a:pt x="266" y="996"/>
                    <a:pt x="265" y="996"/>
                    <a:pt x="266" y="994"/>
                  </a:cubicBezTo>
                  <a:cubicBezTo>
                    <a:pt x="271" y="985"/>
                    <a:pt x="274" y="983"/>
                    <a:pt x="279" y="975"/>
                  </a:cubicBezTo>
                  <a:cubicBezTo>
                    <a:pt x="281" y="970"/>
                    <a:pt x="289" y="953"/>
                    <a:pt x="292" y="953"/>
                  </a:cubicBezTo>
                  <a:cubicBezTo>
                    <a:pt x="292" y="953"/>
                    <a:pt x="293" y="953"/>
                    <a:pt x="293" y="953"/>
                  </a:cubicBezTo>
                  <a:cubicBezTo>
                    <a:pt x="298" y="943"/>
                    <a:pt x="289" y="950"/>
                    <a:pt x="292" y="943"/>
                  </a:cubicBezTo>
                  <a:cubicBezTo>
                    <a:pt x="294" y="940"/>
                    <a:pt x="297" y="937"/>
                    <a:pt x="299" y="937"/>
                  </a:cubicBezTo>
                  <a:cubicBezTo>
                    <a:pt x="301" y="934"/>
                    <a:pt x="302" y="933"/>
                    <a:pt x="304" y="930"/>
                  </a:cubicBezTo>
                  <a:cubicBezTo>
                    <a:pt x="307" y="924"/>
                    <a:pt x="316" y="897"/>
                    <a:pt x="319" y="897"/>
                  </a:cubicBezTo>
                  <a:lnTo>
                    <a:pt x="319" y="897"/>
                  </a:lnTo>
                  <a:cubicBezTo>
                    <a:pt x="319" y="897"/>
                    <a:pt x="320" y="897"/>
                    <a:pt x="320" y="897"/>
                  </a:cubicBezTo>
                  <a:cubicBezTo>
                    <a:pt x="320" y="897"/>
                    <a:pt x="320" y="897"/>
                    <a:pt x="319" y="897"/>
                  </a:cubicBezTo>
                  <a:cubicBezTo>
                    <a:pt x="319" y="897"/>
                    <a:pt x="319" y="897"/>
                    <a:pt x="319" y="897"/>
                  </a:cubicBezTo>
                  <a:lnTo>
                    <a:pt x="319" y="897"/>
                  </a:lnTo>
                  <a:cubicBezTo>
                    <a:pt x="317" y="896"/>
                    <a:pt x="314" y="891"/>
                    <a:pt x="316" y="888"/>
                  </a:cubicBezTo>
                  <a:cubicBezTo>
                    <a:pt x="317" y="886"/>
                    <a:pt x="320" y="886"/>
                    <a:pt x="321" y="886"/>
                  </a:cubicBezTo>
                  <a:cubicBezTo>
                    <a:pt x="321" y="885"/>
                    <a:pt x="324" y="881"/>
                    <a:pt x="325" y="880"/>
                  </a:cubicBezTo>
                  <a:cubicBezTo>
                    <a:pt x="328" y="875"/>
                    <a:pt x="329" y="873"/>
                    <a:pt x="332" y="867"/>
                  </a:cubicBezTo>
                  <a:cubicBezTo>
                    <a:pt x="333" y="865"/>
                    <a:pt x="334" y="863"/>
                    <a:pt x="335" y="862"/>
                  </a:cubicBezTo>
                  <a:cubicBezTo>
                    <a:pt x="335" y="862"/>
                    <a:pt x="335" y="862"/>
                    <a:pt x="335" y="862"/>
                  </a:cubicBezTo>
                  <a:cubicBezTo>
                    <a:pt x="338" y="862"/>
                    <a:pt x="337" y="867"/>
                    <a:pt x="339" y="867"/>
                  </a:cubicBezTo>
                  <a:cubicBezTo>
                    <a:pt x="339" y="867"/>
                    <a:pt x="339" y="867"/>
                    <a:pt x="339" y="867"/>
                  </a:cubicBezTo>
                  <a:cubicBezTo>
                    <a:pt x="341" y="865"/>
                    <a:pt x="343" y="853"/>
                    <a:pt x="344" y="851"/>
                  </a:cubicBezTo>
                  <a:cubicBezTo>
                    <a:pt x="349" y="841"/>
                    <a:pt x="356" y="832"/>
                    <a:pt x="362" y="824"/>
                  </a:cubicBezTo>
                  <a:cubicBezTo>
                    <a:pt x="367" y="815"/>
                    <a:pt x="353" y="817"/>
                    <a:pt x="364" y="806"/>
                  </a:cubicBezTo>
                  <a:cubicBezTo>
                    <a:pt x="370" y="800"/>
                    <a:pt x="373" y="799"/>
                    <a:pt x="378" y="788"/>
                  </a:cubicBezTo>
                  <a:cubicBezTo>
                    <a:pt x="380" y="784"/>
                    <a:pt x="378" y="773"/>
                    <a:pt x="383" y="773"/>
                  </a:cubicBezTo>
                  <a:cubicBezTo>
                    <a:pt x="383" y="773"/>
                    <a:pt x="383" y="773"/>
                    <a:pt x="383" y="773"/>
                  </a:cubicBezTo>
                  <a:cubicBezTo>
                    <a:pt x="384" y="773"/>
                    <a:pt x="384" y="773"/>
                    <a:pt x="384" y="773"/>
                  </a:cubicBezTo>
                  <a:cubicBezTo>
                    <a:pt x="390" y="773"/>
                    <a:pt x="391" y="760"/>
                    <a:pt x="392" y="754"/>
                  </a:cubicBezTo>
                  <a:cubicBezTo>
                    <a:pt x="395" y="742"/>
                    <a:pt x="401" y="742"/>
                    <a:pt x="406" y="733"/>
                  </a:cubicBezTo>
                  <a:cubicBezTo>
                    <a:pt x="411" y="724"/>
                    <a:pt x="402" y="728"/>
                    <a:pt x="402" y="725"/>
                  </a:cubicBezTo>
                  <a:cubicBezTo>
                    <a:pt x="401" y="721"/>
                    <a:pt x="413" y="715"/>
                    <a:pt x="413" y="711"/>
                  </a:cubicBezTo>
                  <a:cubicBezTo>
                    <a:pt x="413" y="711"/>
                    <a:pt x="413" y="710"/>
                    <a:pt x="413" y="710"/>
                  </a:cubicBezTo>
                  <a:cubicBezTo>
                    <a:pt x="412" y="710"/>
                    <a:pt x="411" y="711"/>
                    <a:pt x="411" y="711"/>
                  </a:cubicBezTo>
                  <a:cubicBezTo>
                    <a:pt x="410" y="711"/>
                    <a:pt x="410" y="711"/>
                    <a:pt x="411" y="710"/>
                  </a:cubicBezTo>
                  <a:cubicBezTo>
                    <a:pt x="411" y="708"/>
                    <a:pt x="414" y="702"/>
                    <a:pt x="415" y="701"/>
                  </a:cubicBezTo>
                  <a:cubicBezTo>
                    <a:pt x="416" y="701"/>
                    <a:pt x="416" y="700"/>
                    <a:pt x="417" y="700"/>
                  </a:cubicBezTo>
                  <a:cubicBezTo>
                    <a:pt x="418" y="700"/>
                    <a:pt x="418" y="702"/>
                    <a:pt x="420" y="702"/>
                  </a:cubicBezTo>
                  <a:cubicBezTo>
                    <a:pt x="421" y="702"/>
                    <a:pt x="422" y="701"/>
                    <a:pt x="425" y="697"/>
                  </a:cubicBezTo>
                  <a:cubicBezTo>
                    <a:pt x="433" y="683"/>
                    <a:pt x="442" y="665"/>
                    <a:pt x="448" y="649"/>
                  </a:cubicBezTo>
                  <a:cubicBezTo>
                    <a:pt x="450" y="645"/>
                    <a:pt x="450" y="643"/>
                    <a:pt x="452" y="638"/>
                  </a:cubicBezTo>
                  <a:cubicBezTo>
                    <a:pt x="453" y="635"/>
                    <a:pt x="454" y="634"/>
                    <a:pt x="455" y="634"/>
                  </a:cubicBezTo>
                  <a:cubicBezTo>
                    <a:pt x="456" y="634"/>
                    <a:pt x="458" y="637"/>
                    <a:pt x="459" y="637"/>
                  </a:cubicBezTo>
                  <a:cubicBezTo>
                    <a:pt x="459" y="637"/>
                    <a:pt x="459" y="637"/>
                    <a:pt x="459" y="637"/>
                  </a:cubicBezTo>
                  <a:cubicBezTo>
                    <a:pt x="463" y="629"/>
                    <a:pt x="454" y="629"/>
                    <a:pt x="465" y="619"/>
                  </a:cubicBezTo>
                  <a:cubicBezTo>
                    <a:pt x="466" y="618"/>
                    <a:pt x="466" y="614"/>
                    <a:pt x="467" y="612"/>
                  </a:cubicBezTo>
                  <a:cubicBezTo>
                    <a:pt x="470" y="607"/>
                    <a:pt x="484" y="569"/>
                    <a:pt x="488" y="569"/>
                  </a:cubicBezTo>
                  <a:cubicBezTo>
                    <a:pt x="488" y="569"/>
                    <a:pt x="488" y="569"/>
                    <a:pt x="488" y="569"/>
                  </a:cubicBezTo>
                  <a:lnTo>
                    <a:pt x="491" y="550"/>
                  </a:lnTo>
                  <a:cubicBezTo>
                    <a:pt x="491" y="550"/>
                    <a:pt x="491" y="551"/>
                    <a:pt x="492" y="551"/>
                  </a:cubicBezTo>
                  <a:cubicBezTo>
                    <a:pt x="494" y="551"/>
                    <a:pt x="498" y="544"/>
                    <a:pt x="501" y="539"/>
                  </a:cubicBezTo>
                  <a:cubicBezTo>
                    <a:pt x="505" y="533"/>
                    <a:pt x="507" y="535"/>
                    <a:pt x="511" y="532"/>
                  </a:cubicBezTo>
                  <a:cubicBezTo>
                    <a:pt x="514" y="530"/>
                    <a:pt x="510" y="519"/>
                    <a:pt x="514" y="512"/>
                  </a:cubicBezTo>
                  <a:cubicBezTo>
                    <a:pt x="514" y="513"/>
                    <a:pt x="517" y="517"/>
                    <a:pt x="519" y="517"/>
                  </a:cubicBezTo>
                  <a:cubicBezTo>
                    <a:pt x="519" y="517"/>
                    <a:pt x="519" y="517"/>
                    <a:pt x="520" y="516"/>
                  </a:cubicBezTo>
                  <a:cubicBezTo>
                    <a:pt x="523" y="511"/>
                    <a:pt x="526" y="501"/>
                    <a:pt x="524" y="499"/>
                  </a:cubicBezTo>
                  <a:cubicBezTo>
                    <a:pt x="524" y="499"/>
                    <a:pt x="524" y="499"/>
                    <a:pt x="524" y="499"/>
                  </a:cubicBezTo>
                  <a:cubicBezTo>
                    <a:pt x="523" y="499"/>
                    <a:pt x="522" y="499"/>
                    <a:pt x="521" y="499"/>
                  </a:cubicBezTo>
                  <a:cubicBezTo>
                    <a:pt x="520" y="499"/>
                    <a:pt x="520" y="499"/>
                    <a:pt x="521" y="496"/>
                  </a:cubicBezTo>
                  <a:cubicBezTo>
                    <a:pt x="524" y="492"/>
                    <a:pt x="525" y="491"/>
                    <a:pt x="527" y="489"/>
                  </a:cubicBezTo>
                  <a:cubicBezTo>
                    <a:pt x="527" y="489"/>
                    <a:pt x="528" y="489"/>
                    <a:pt x="528" y="489"/>
                  </a:cubicBezTo>
                  <a:cubicBezTo>
                    <a:pt x="531" y="489"/>
                    <a:pt x="531" y="492"/>
                    <a:pt x="533" y="492"/>
                  </a:cubicBezTo>
                  <a:cubicBezTo>
                    <a:pt x="534" y="492"/>
                    <a:pt x="534" y="492"/>
                    <a:pt x="535" y="492"/>
                  </a:cubicBezTo>
                  <a:cubicBezTo>
                    <a:pt x="535" y="491"/>
                    <a:pt x="535" y="486"/>
                    <a:pt x="535" y="486"/>
                  </a:cubicBezTo>
                  <a:lnTo>
                    <a:pt x="535" y="486"/>
                  </a:lnTo>
                  <a:cubicBezTo>
                    <a:pt x="535" y="486"/>
                    <a:pt x="535" y="486"/>
                    <a:pt x="535" y="486"/>
                  </a:cubicBezTo>
                  <a:lnTo>
                    <a:pt x="535" y="486"/>
                  </a:lnTo>
                  <a:cubicBezTo>
                    <a:pt x="535" y="481"/>
                    <a:pt x="536" y="478"/>
                    <a:pt x="538" y="473"/>
                  </a:cubicBezTo>
                  <a:cubicBezTo>
                    <a:pt x="541" y="469"/>
                    <a:pt x="542" y="470"/>
                    <a:pt x="542" y="466"/>
                  </a:cubicBezTo>
                  <a:cubicBezTo>
                    <a:pt x="543" y="462"/>
                    <a:pt x="543" y="460"/>
                    <a:pt x="543" y="457"/>
                  </a:cubicBezTo>
                  <a:cubicBezTo>
                    <a:pt x="543" y="453"/>
                    <a:pt x="549" y="453"/>
                    <a:pt x="551" y="447"/>
                  </a:cubicBezTo>
                  <a:cubicBezTo>
                    <a:pt x="551" y="444"/>
                    <a:pt x="550" y="443"/>
                    <a:pt x="551" y="439"/>
                  </a:cubicBezTo>
                  <a:cubicBezTo>
                    <a:pt x="553" y="436"/>
                    <a:pt x="555" y="432"/>
                    <a:pt x="556" y="430"/>
                  </a:cubicBezTo>
                  <a:lnTo>
                    <a:pt x="556" y="430"/>
                  </a:lnTo>
                  <a:cubicBezTo>
                    <a:pt x="553" y="435"/>
                    <a:pt x="551" y="444"/>
                    <a:pt x="553" y="444"/>
                  </a:cubicBezTo>
                  <a:cubicBezTo>
                    <a:pt x="553" y="444"/>
                    <a:pt x="555" y="442"/>
                    <a:pt x="557" y="438"/>
                  </a:cubicBezTo>
                  <a:cubicBezTo>
                    <a:pt x="561" y="432"/>
                    <a:pt x="566" y="420"/>
                    <a:pt x="563" y="419"/>
                  </a:cubicBezTo>
                  <a:lnTo>
                    <a:pt x="563" y="419"/>
                  </a:lnTo>
                  <a:cubicBezTo>
                    <a:pt x="564" y="419"/>
                    <a:pt x="564" y="419"/>
                    <a:pt x="564" y="419"/>
                  </a:cubicBezTo>
                  <a:cubicBezTo>
                    <a:pt x="570" y="419"/>
                    <a:pt x="587" y="381"/>
                    <a:pt x="592" y="370"/>
                  </a:cubicBezTo>
                  <a:cubicBezTo>
                    <a:pt x="597" y="362"/>
                    <a:pt x="592" y="364"/>
                    <a:pt x="590" y="363"/>
                  </a:cubicBezTo>
                  <a:cubicBezTo>
                    <a:pt x="589" y="356"/>
                    <a:pt x="589" y="355"/>
                    <a:pt x="595" y="352"/>
                  </a:cubicBezTo>
                  <a:cubicBezTo>
                    <a:pt x="595" y="352"/>
                    <a:pt x="596" y="352"/>
                    <a:pt x="596" y="352"/>
                  </a:cubicBezTo>
                  <a:cubicBezTo>
                    <a:pt x="602" y="352"/>
                    <a:pt x="614" y="333"/>
                    <a:pt x="619" y="322"/>
                  </a:cubicBezTo>
                  <a:cubicBezTo>
                    <a:pt x="623" y="316"/>
                    <a:pt x="626" y="309"/>
                    <a:pt x="627" y="304"/>
                  </a:cubicBezTo>
                  <a:cubicBezTo>
                    <a:pt x="627" y="296"/>
                    <a:pt x="628" y="292"/>
                    <a:pt x="633" y="282"/>
                  </a:cubicBezTo>
                  <a:lnTo>
                    <a:pt x="633" y="282"/>
                  </a:lnTo>
                  <a:cubicBezTo>
                    <a:pt x="630" y="288"/>
                    <a:pt x="629" y="293"/>
                    <a:pt x="631" y="293"/>
                  </a:cubicBezTo>
                  <a:cubicBezTo>
                    <a:pt x="632" y="293"/>
                    <a:pt x="634" y="291"/>
                    <a:pt x="637" y="286"/>
                  </a:cubicBezTo>
                  <a:lnTo>
                    <a:pt x="652" y="255"/>
                  </a:lnTo>
                  <a:cubicBezTo>
                    <a:pt x="658" y="243"/>
                    <a:pt x="660" y="238"/>
                    <a:pt x="659" y="230"/>
                  </a:cubicBezTo>
                  <a:lnTo>
                    <a:pt x="659" y="230"/>
                  </a:lnTo>
                  <a:cubicBezTo>
                    <a:pt x="660" y="233"/>
                    <a:pt x="660" y="236"/>
                    <a:pt x="662" y="236"/>
                  </a:cubicBezTo>
                  <a:cubicBezTo>
                    <a:pt x="662" y="236"/>
                    <a:pt x="663" y="236"/>
                    <a:pt x="663" y="236"/>
                  </a:cubicBezTo>
                  <a:cubicBezTo>
                    <a:pt x="665" y="236"/>
                    <a:pt x="670" y="228"/>
                    <a:pt x="668" y="227"/>
                  </a:cubicBezTo>
                  <a:cubicBezTo>
                    <a:pt x="666" y="225"/>
                    <a:pt x="672" y="218"/>
                    <a:pt x="674" y="213"/>
                  </a:cubicBezTo>
                  <a:cubicBezTo>
                    <a:pt x="675" y="211"/>
                    <a:pt x="673" y="210"/>
                    <a:pt x="673" y="207"/>
                  </a:cubicBezTo>
                  <a:cubicBezTo>
                    <a:pt x="674" y="203"/>
                    <a:pt x="679" y="200"/>
                    <a:pt x="681" y="198"/>
                  </a:cubicBezTo>
                  <a:cubicBezTo>
                    <a:pt x="683" y="194"/>
                    <a:pt x="686" y="191"/>
                    <a:pt x="687" y="187"/>
                  </a:cubicBezTo>
                  <a:cubicBezTo>
                    <a:pt x="689" y="183"/>
                    <a:pt x="691" y="177"/>
                    <a:pt x="690" y="176"/>
                  </a:cubicBezTo>
                  <a:cubicBezTo>
                    <a:pt x="689" y="173"/>
                    <a:pt x="693" y="170"/>
                    <a:pt x="694" y="164"/>
                  </a:cubicBezTo>
                  <a:cubicBezTo>
                    <a:pt x="696" y="165"/>
                    <a:pt x="696" y="166"/>
                    <a:pt x="696" y="166"/>
                  </a:cubicBezTo>
                  <a:cubicBezTo>
                    <a:pt x="697" y="166"/>
                    <a:pt x="698" y="165"/>
                    <a:pt x="700" y="160"/>
                  </a:cubicBezTo>
                  <a:cubicBezTo>
                    <a:pt x="702" y="155"/>
                    <a:pt x="703" y="150"/>
                    <a:pt x="705" y="145"/>
                  </a:cubicBezTo>
                  <a:cubicBezTo>
                    <a:pt x="705" y="145"/>
                    <a:pt x="705" y="145"/>
                    <a:pt x="705" y="145"/>
                  </a:cubicBezTo>
                  <a:cubicBezTo>
                    <a:pt x="705" y="145"/>
                    <a:pt x="707" y="138"/>
                    <a:pt x="708" y="138"/>
                  </a:cubicBezTo>
                  <a:cubicBezTo>
                    <a:pt x="708" y="138"/>
                    <a:pt x="708" y="138"/>
                    <a:pt x="708" y="138"/>
                  </a:cubicBezTo>
                  <a:cubicBezTo>
                    <a:pt x="708" y="139"/>
                    <a:pt x="708" y="141"/>
                    <a:pt x="709" y="141"/>
                  </a:cubicBezTo>
                  <a:cubicBezTo>
                    <a:pt x="709" y="141"/>
                    <a:pt x="709" y="141"/>
                    <a:pt x="709" y="141"/>
                  </a:cubicBezTo>
                  <a:cubicBezTo>
                    <a:pt x="714" y="134"/>
                    <a:pt x="712" y="135"/>
                    <a:pt x="713" y="129"/>
                  </a:cubicBezTo>
                  <a:cubicBezTo>
                    <a:pt x="714" y="125"/>
                    <a:pt x="716" y="117"/>
                    <a:pt x="720" y="115"/>
                  </a:cubicBezTo>
                  <a:cubicBezTo>
                    <a:pt x="721" y="115"/>
                    <a:pt x="721" y="115"/>
                    <a:pt x="722" y="115"/>
                  </a:cubicBezTo>
                  <a:cubicBezTo>
                    <a:pt x="722" y="115"/>
                    <a:pt x="723" y="115"/>
                    <a:pt x="723" y="115"/>
                  </a:cubicBezTo>
                  <a:cubicBezTo>
                    <a:pt x="724" y="115"/>
                    <a:pt x="724" y="114"/>
                    <a:pt x="727" y="109"/>
                  </a:cubicBezTo>
                  <a:cubicBezTo>
                    <a:pt x="731" y="104"/>
                    <a:pt x="736" y="97"/>
                    <a:pt x="739" y="92"/>
                  </a:cubicBezTo>
                  <a:cubicBezTo>
                    <a:pt x="741" y="88"/>
                    <a:pt x="740" y="88"/>
                    <a:pt x="739" y="88"/>
                  </a:cubicBezTo>
                  <a:cubicBezTo>
                    <a:pt x="739" y="88"/>
                    <a:pt x="739" y="88"/>
                    <a:pt x="738" y="88"/>
                  </a:cubicBezTo>
                  <a:cubicBezTo>
                    <a:pt x="738" y="88"/>
                    <a:pt x="737" y="88"/>
                    <a:pt x="737" y="88"/>
                  </a:cubicBezTo>
                  <a:cubicBezTo>
                    <a:pt x="736" y="86"/>
                    <a:pt x="738" y="81"/>
                    <a:pt x="741" y="78"/>
                  </a:cubicBezTo>
                  <a:cubicBezTo>
                    <a:pt x="743" y="76"/>
                    <a:pt x="749" y="67"/>
                    <a:pt x="748" y="67"/>
                  </a:cubicBezTo>
                  <a:lnTo>
                    <a:pt x="748" y="67"/>
                  </a:lnTo>
                  <a:cubicBezTo>
                    <a:pt x="748" y="67"/>
                    <a:pt x="748" y="67"/>
                    <a:pt x="748" y="67"/>
                  </a:cubicBezTo>
                  <a:cubicBezTo>
                    <a:pt x="754" y="67"/>
                    <a:pt x="761" y="43"/>
                    <a:pt x="764" y="37"/>
                  </a:cubicBezTo>
                  <a:cubicBezTo>
                    <a:pt x="767" y="32"/>
                    <a:pt x="767" y="33"/>
                    <a:pt x="769" y="29"/>
                  </a:cubicBezTo>
                  <a:cubicBezTo>
                    <a:pt x="771" y="26"/>
                    <a:pt x="773" y="24"/>
                    <a:pt x="774" y="22"/>
                  </a:cubicBezTo>
                  <a:lnTo>
                    <a:pt x="778" y="23"/>
                  </a:lnTo>
                  <a:cubicBezTo>
                    <a:pt x="781" y="24"/>
                    <a:pt x="789" y="26"/>
                    <a:pt x="796" y="28"/>
                  </a:cubicBezTo>
                  <a:cubicBezTo>
                    <a:pt x="804" y="31"/>
                    <a:pt x="811" y="33"/>
                    <a:pt x="811" y="35"/>
                  </a:cubicBezTo>
                  <a:cubicBezTo>
                    <a:pt x="815" y="36"/>
                    <a:pt x="818" y="37"/>
                    <a:pt x="820" y="37"/>
                  </a:cubicBezTo>
                  <a:cubicBezTo>
                    <a:pt x="822" y="37"/>
                    <a:pt x="823" y="36"/>
                    <a:pt x="824" y="35"/>
                  </a:cubicBezTo>
                  <a:cubicBezTo>
                    <a:pt x="824" y="34"/>
                    <a:pt x="827" y="33"/>
                    <a:pt x="831" y="33"/>
                  </a:cubicBezTo>
                  <a:cubicBezTo>
                    <a:pt x="832" y="33"/>
                    <a:pt x="833" y="33"/>
                    <a:pt x="834" y="33"/>
                  </a:cubicBezTo>
                  <a:cubicBezTo>
                    <a:pt x="834" y="33"/>
                    <a:pt x="836" y="40"/>
                    <a:pt x="838" y="40"/>
                  </a:cubicBezTo>
                  <a:cubicBezTo>
                    <a:pt x="842" y="43"/>
                    <a:pt x="849" y="46"/>
                    <a:pt x="855" y="46"/>
                  </a:cubicBezTo>
                  <a:cubicBezTo>
                    <a:pt x="860" y="46"/>
                    <a:pt x="865" y="47"/>
                    <a:pt x="871" y="48"/>
                  </a:cubicBezTo>
                  <a:cubicBezTo>
                    <a:pt x="872" y="49"/>
                    <a:pt x="874" y="52"/>
                    <a:pt x="876" y="53"/>
                  </a:cubicBezTo>
                  <a:cubicBezTo>
                    <a:pt x="878" y="54"/>
                    <a:pt x="879" y="54"/>
                    <a:pt x="881" y="54"/>
                  </a:cubicBezTo>
                  <a:cubicBezTo>
                    <a:pt x="885" y="54"/>
                    <a:pt x="887" y="51"/>
                    <a:pt x="892" y="51"/>
                  </a:cubicBezTo>
                  <a:cubicBezTo>
                    <a:pt x="893" y="51"/>
                    <a:pt x="893" y="51"/>
                    <a:pt x="894" y="51"/>
                  </a:cubicBezTo>
                  <a:cubicBezTo>
                    <a:pt x="906" y="54"/>
                    <a:pt x="893" y="57"/>
                    <a:pt x="900" y="60"/>
                  </a:cubicBezTo>
                  <a:cubicBezTo>
                    <a:pt x="911" y="65"/>
                    <a:pt x="926" y="63"/>
                    <a:pt x="937" y="65"/>
                  </a:cubicBezTo>
                  <a:cubicBezTo>
                    <a:pt x="939" y="66"/>
                    <a:pt x="963" y="71"/>
                    <a:pt x="953" y="71"/>
                  </a:cubicBezTo>
                  <a:cubicBezTo>
                    <a:pt x="949" y="70"/>
                    <a:pt x="945" y="69"/>
                    <a:pt x="944" y="69"/>
                  </a:cubicBezTo>
                  <a:cubicBezTo>
                    <a:pt x="941" y="69"/>
                    <a:pt x="942" y="71"/>
                    <a:pt x="948" y="74"/>
                  </a:cubicBezTo>
                  <a:cubicBezTo>
                    <a:pt x="952" y="75"/>
                    <a:pt x="960" y="77"/>
                    <a:pt x="963" y="77"/>
                  </a:cubicBezTo>
                  <a:cubicBezTo>
                    <a:pt x="965" y="77"/>
                    <a:pt x="965" y="77"/>
                    <a:pt x="965" y="76"/>
                  </a:cubicBezTo>
                  <a:cubicBezTo>
                    <a:pt x="965" y="75"/>
                    <a:pt x="959" y="71"/>
                    <a:pt x="962" y="71"/>
                  </a:cubicBezTo>
                  <a:lnTo>
                    <a:pt x="962" y="71"/>
                  </a:lnTo>
                  <a:cubicBezTo>
                    <a:pt x="963" y="71"/>
                    <a:pt x="978" y="83"/>
                    <a:pt x="983" y="83"/>
                  </a:cubicBezTo>
                  <a:cubicBezTo>
                    <a:pt x="983" y="83"/>
                    <a:pt x="983" y="83"/>
                    <a:pt x="983" y="83"/>
                  </a:cubicBezTo>
                  <a:cubicBezTo>
                    <a:pt x="985" y="81"/>
                    <a:pt x="984" y="80"/>
                    <a:pt x="987" y="78"/>
                  </a:cubicBezTo>
                  <a:cubicBezTo>
                    <a:pt x="988" y="78"/>
                    <a:pt x="989" y="78"/>
                    <a:pt x="990" y="78"/>
                  </a:cubicBezTo>
                  <a:cubicBezTo>
                    <a:pt x="992" y="78"/>
                    <a:pt x="995" y="78"/>
                    <a:pt x="997" y="78"/>
                  </a:cubicBezTo>
                  <a:cubicBezTo>
                    <a:pt x="996" y="81"/>
                    <a:pt x="995" y="83"/>
                    <a:pt x="1007" y="87"/>
                  </a:cubicBezTo>
                  <a:cubicBezTo>
                    <a:pt x="1009" y="88"/>
                    <a:pt x="1017" y="90"/>
                    <a:pt x="1022" y="90"/>
                  </a:cubicBezTo>
                  <a:cubicBezTo>
                    <a:pt x="1024" y="90"/>
                    <a:pt x="1025" y="89"/>
                    <a:pt x="1023" y="88"/>
                  </a:cubicBezTo>
                  <a:lnTo>
                    <a:pt x="1023" y="88"/>
                  </a:lnTo>
                  <a:lnTo>
                    <a:pt x="1034" y="91"/>
                  </a:lnTo>
                  <a:cubicBezTo>
                    <a:pt x="1034" y="93"/>
                    <a:pt x="1031" y="94"/>
                    <a:pt x="1033" y="95"/>
                  </a:cubicBezTo>
                  <a:cubicBezTo>
                    <a:pt x="1036" y="98"/>
                    <a:pt x="1043" y="101"/>
                    <a:pt x="1047" y="101"/>
                  </a:cubicBezTo>
                  <a:cubicBezTo>
                    <a:pt x="1049" y="102"/>
                    <a:pt x="1050" y="102"/>
                    <a:pt x="1052" y="102"/>
                  </a:cubicBezTo>
                  <a:cubicBezTo>
                    <a:pt x="1056" y="102"/>
                    <a:pt x="1059" y="101"/>
                    <a:pt x="1062" y="101"/>
                  </a:cubicBezTo>
                  <a:cubicBezTo>
                    <a:pt x="1065" y="101"/>
                    <a:pt x="1068" y="102"/>
                    <a:pt x="1071" y="106"/>
                  </a:cubicBezTo>
                  <a:cubicBezTo>
                    <a:pt x="1070" y="109"/>
                    <a:pt x="1071" y="110"/>
                    <a:pt x="1074" y="110"/>
                  </a:cubicBezTo>
                  <a:cubicBezTo>
                    <a:pt x="1076" y="110"/>
                    <a:pt x="1080" y="109"/>
                    <a:pt x="1084" y="109"/>
                  </a:cubicBezTo>
                  <a:cubicBezTo>
                    <a:pt x="1085" y="109"/>
                    <a:pt x="1087" y="109"/>
                    <a:pt x="1088" y="109"/>
                  </a:cubicBezTo>
                  <a:cubicBezTo>
                    <a:pt x="1093" y="111"/>
                    <a:pt x="1099" y="117"/>
                    <a:pt x="1105" y="117"/>
                  </a:cubicBezTo>
                  <a:cubicBezTo>
                    <a:pt x="1106" y="117"/>
                    <a:pt x="1114" y="116"/>
                    <a:pt x="1114" y="116"/>
                  </a:cubicBezTo>
                  <a:lnTo>
                    <a:pt x="1114" y="116"/>
                  </a:lnTo>
                  <a:cubicBezTo>
                    <a:pt x="1117" y="119"/>
                    <a:pt x="1112" y="119"/>
                    <a:pt x="1120" y="122"/>
                  </a:cubicBezTo>
                  <a:cubicBezTo>
                    <a:pt x="1123" y="124"/>
                    <a:pt x="1129" y="127"/>
                    <a:pt x="1133" y="127"/>
                  </a:cubicBezTo>
                  <a:cubicBezTo>
                    <a:pt x="1134" y="127"/>
                    <a:pt x="1134" y="127"/>
                    <a:pt x="1134" y="127"/>
                  </a:cubicBezTo>
                  <a:cubicBezTo>
                    <a:pt x="1135" y="126"/>
                    <a:pt x="1135" y="126"/>
                    <a:pt x="1136" y="126"/>
                  </a:cubicBezTo>
                  <a:cubicBezTo>
                    <a:pt x="1139" y="126"/>
                    <a:pt x="1145" y="129"/>
                    <a:pt x="1149" y="129"/>
                  </a:cubicBezTo>
                  <a:cubicBezTo>
                    <a:pt x="1150" y="130"/>
                    <a:pt x="1151" y="130"/>
                    <a:pt x="1151" y="130"/>
                  </a:cubicBezTo>
                  <a:cubicBezTo>
                    <a:pt x="1153" y="130"/>
                    <a:pt x="1155" y="129"/>
                    <a:pt x="1159" y="129"/>
                  </a:cubicBezTo>
                  <a:cubicBezTo>
                    <a:pt x="1160" y="129"/>
                    <a:pt x="1162" y="129"/>
                    <a:pt x="1163" y="129"/>
                  </a:cubicBezTo>
                  <a:lnTo>
                    <a:pt x="1158" y="126"/>
                  </a:lnTo>
                  <a:cubicBezTo>
                    <a:pt x="1160" y="126"/>
                    <a:pt x="1162" y="126"/>
                    <a:pt x="1163" y="126"/>
                  </a:cubicBezTo>
                  <a:cubicBezTo>
                    <a:pt x="1165" y="126"/>
                    <a:pt x="1167" y="126"/>
                    <a:pt x="1169" y="127"/>
                  </a:cubicBezTo>
                  <a:cubicBezTo>
                    <a:pt x="1169" y="128"/>
                    <a:pt x="1169" y="130"/>
                    <a:pt x="1166" y="130"/>
                  </a:cubicBezTo>
                  <a:cubicBezTo>
                    <a:pt x="1165" y="130"/>
                    <a:pt x="1164" y="130"/>
                    <a:pt x="1163" y="129"/>
                  </a:cubicBezTo>
                  <a:lnTo>
                    <a:pt x="1161" y="134"/>
                  </a:lnTo>
                  <a:cubicBezTo>
                    <a:pt x="1164" y="134"/>
                    <a:pt x="1168" y="136"/>
                    <a:pt x="1171" y="136"/>
                  </a:cubicBezTo>
                  <a:cubicBezTo>
                    <a:pt x="1172" y="136"/>
                    <a:pt x="1173" y="136"/>
                    <a:pt x="1173" y="135"/>
                  </a:cubicBezTo>
                  <a:cubicBezTo>
                    <a:pt x="1178" y="135"/>
                    <a:pt x="1180" y="135"/>
                    <a:pt x="1184" y="138"/>
                  </a:cubicBezTo>
                  <a:cubicBezTo>
                    <a:pt x="1186" y="139"/>
                    <a:pt x="1187" y="139"/>
                    <a:pt x="1188" y="139"/>
                  </a:cubicBezTo>
                  <a:cubicBezTo>
                    <a:pt x="1189" y="139"/>
                    <a:pt x="1189" y="138"/>
                    <a:pt x="1189" y="137"/>
                  </a:cubicBezTo>
                  <a:cubicBezTo>
                    <a:pt x="1190" y="137"/>
                    <a:pt x="1190" y="137"/>
                    <a:pt x="1191" y="137"/>
                  </a:cubicBezTo>
                  <a:cubicBezTo>
                    <a:pt x="1194" y="137"/>
                    <a:pt x="1198" y="138"/>
                    <a:pt x="1201" y="139"/>
                  </a:cubicBezTo>
                  <a:lnTo>
                    <a:pt x="1199" y="146"/>
                  </a:lnTo>
                  <a:cubicBezTo>
                    <a:pt x="1199" y="145"/>
                    <a:pt x="1200" y="145"/>
                    <a:pt x="1202" y="145"/>
                  </a:cubicBezTo>
                  <a:cubicBezTo>
                    <a:pt x="1208" y="145"/>
                    <a:pt x="1219" y="148"/>
                    <a:pt x="1223" y="150"/>
                  </a:cubicBezTo>
                  <a:cubicBezTo>
                    <a:pt x="1230" y="151"/>
                    <a:pt x="1229" y="154"/>
                    <a:pt x="1234" y="156"/>
                  </a:cubicBezTo>
                  <a:cubicBezTo>
                    <a:pt x="1257" y="165"/>
                    <a:pt x="1281" y="171"/>
                    <a:pt x="1306" y="179"/>
                  </a:cubicBezTo>
                  <a:cubicBezTo>
                    <a:pt x="1305" y="179"/>
                    <a:pt x="1306" y="181"/>
                    <a:pt x="1311" y="183"/>
                  </a:cubicBezTo>
                  <a:lnTo>
                    <a:pt x="1322" y="186"/>
                  </a:lnTo>
                  <a:lnTo>
                    <a:pt x="1361" y="196"/>
                  </a:lnTo>
                  <a:cubicBezTo>
                    <a:pt x="1378" y="200"/>
                    <a:pt x="1396" y="205"/>
                    <a:pt x="1414" y="209"/>
                  </a:cubicBezTo>
                  <a:cubicBezTo>
                    <a:pt x="1421" y="210"/>
                    <a:pt x="1428" y="212"/>
                    <a:pt x="1431" y="212"/>
                  </a:cubicBezTo>
                  <a:cubicBezTo>
                    <a:pt x="1432" y="211"/>
                    <a:pt x="1432" y="211"/>
                    <a:pt x="1433" y="211"/>
                  </a:cubicBezTo>
                  <a:cubicBezTo>
                    <a:pt x="1436" y="211"/>
                    <a:pt x="1441" y="213"/>
                    <a:pt x="1444" y="214"/>
                  </a:cubicBezTo>
                  <a:cubicBezTo>
                    <a:pt x="1443" y="214"/>
                    <a:pt x="1441" y="214"/>
                    <a:pt x="1441" y="214"/>
                  </a:cubicBezTo>
                  <a:cubicBezTo>
                    <a:pt x="1439" y="214"/>
                    <a:pt x="1439" y="214"/>
                    <a:pt x="1442" y="215"/>
                  </a:cubicBezTo>
                  <a:cubicBezTo>
                    <a:pt x="1451" y="218"/>
                    <a:pt x="1463" y="222"/>
                    <a:pt x="1472" y="225"/>
                  </a:cubicBezTo>
                  <a:cubicBezTo>
                    <a:pt x="1476" y="225"/>
                    <a:pt x="1486" y="229"/>
                    <a:pt x="1490" y="229"/>
                  </a:cubicBezTo>
                  <a:cubicBezTo>
                    <a:pt x="1490" y="229"/>
                    <a:pt x="1490" y="229"/>
                    <a:pt x="1491" y="229"/>
                  </a:cubicBezTo>
                  <a:cubicBezTo>
                    <a:pt x="1493" y="228"/>
                    <a:pt x="1491" y="223"/>
                    <a:pt x="1492" y="222"/>
                  </a:cubicBezTo>
                  <a:lnTo>
                    <a:pt x="1492" y="222"/>
                  </a:lnTo>
                  <a:cubicBezTo>
                    <a:pt x="1500" y="224"/>
                    <a:pt x="1501" y="229"/>
                    <a:pt x="1500" y="231"/>
                  </a:cubicBezTo>
                  <a:cubicBezTo>
                    <a:pt x="1500" y="234"/>
                    <a:pt x="1509" y="236"/>
                    <a:pt x="1517" y="238"/>
                  </a:cubicBezTo>
                  <a:cubicBezTo>
                    <a:pt x="1527" y="241"/>
                    <a:pt x="1540" y="244"/>
                    <a:pt x="1549" y="248"/>
                  </a:cubicBezTo>
                  <a:cubicBezTo>
                    <a:pt x="1551" y="249"/>
                    <a:pt x="1553" y="251"/>
                    <a:pt x="1553" y="252"/>
                  </a:cubicBezTo>
                  <a:cubicBezTo>
                    <a:pt x="1557" y="252"/>
                    <a:pt x="1559" y="252"/>
                    <a:pt x="1561" y="252"/>
                  </a:cubicBezTo>
                  <a:cubicBezTo>
                    <a:pt x="1563" y="252"/>
                    <a:pt x="1565" y="252"/>
                    <a:pt x="1567" y="253"/>
                  </a:cubicBezTo>
                  <a:cubicBezTo>
                    <a:pt x="1577" y="253"/>
                    <a:pt x="1588" y="260"/>
                    <a:pt x="1597" y="263"/>
                  </a:cubicBezTo>
                  <a:cubicBezTo>
                    <a:pt x="1602" y="265"/>
                    <a:pt x="1605" y="265"/>
                    <a:pt x="1607" y="265"/>
                  </a:cubicBezTo>
                  <a:cubicBezTo>
                    <a:pt x="1610" y="265"/>
                    <a:pt x="1613" y="264"/>
                    <a:pt x="1616" y="264"/>
                  </a:cubicBezTo>
                  <a:cubicBezTo>
                    <a:pt x="1618" y="264"/>
                    <a:pt x="1619" y="264"/>
                    <a:pt x="1620" y="264"/>
                  </a:cubicBezTo>
                  <a:cubicBezTo>
                    <a:pt x="1626" y="264"/>
                    <a:pt x="1622" y="268"/>
                    <a:pt x="1622" y="270"/>
                  </a:cubicBezTo>
                  <a:cubicBezTo>
                    <a:pt x="1622" y="271"/>
                    <a:pt x="1624" y="272"/>
                    <a:pt x="1627" y="272"/>
                  </a:cubicBezTo>
                  <a:cubicBezTo>
                    <a:pt x="1631" y="272"/>
                    <a:pt x="1636" y="271"/>
                    <a:pt x="1637" y="271"/>
                  </a:cubicBezTo>
                  <a:cubicBezTo>
                    <a:pt x="1647" y="272"/>
                    <a:pt x="1648" y="277"/>
                    <a:pt x="1653" y="280"/>
                  </a:cubicBezTo>
                  <a:cubicBezTo>
                    <a:pt x="1660" y="283"/>
                    <a:pt x="1670" y="286"/>
                    <a:pt x="1677" y="287"/>
                  </a:cubicBezTo>
                  <a:cubicBezTo>
                    <a:pt x="1682" y="288"/>
                    <a:pt x="1710" y="294"/>
                    <a:pt x="1708" y="298"/>
                  </a:cubicBezTo>
                  <a:cubicBezTo>
                    <a:pt x="1714" y="301"/>
                    <a:pt x="1721" y="301"/>
                    <a:pt x="1727" y="302"/>
                  </a:cubicBezTo>
                  <a:cubicBezTo>
                    <a:pt x="1750" y="307"/>
                    <a:pt x="1773" y="315"/>
                    <a:pt x="1795" y="319"/>
                  </a:cubicBezTo>
                  <a:cubicBezTo>
                    <a:pt x="1800" y="320"/>
                    <a:pt x="1805" y="321"/>
                    <a:pt x="1808" y="321"/>
                  </a:cubicBezTo>
                  <a:cubicBezTo>
                    <a:pt x="1811" y="321"/>
                    <a:pt x="1813" y="320"/>
                    <a:pt x="1814" y="319"/>
                  </a:cubicBezTo>
                  <a:lnTo>
                    <a:pt x="1814" y="319"/>
                  </a:lnTo>
                  <a:cubicBezTo>
                    <a:pt x="1813" y="321"/>
                    <a:pt x="1810" y="323"/>
                    <a:pt x="1815" y="326"/>
                  </a:cubicBezTo>
                  <a:cubicBezTo>
                    <a:pt x="1818" y="328"/>
                    <a:pt x="1822" y="327"/>
                    <a:pt x="1825" y="329"/>
                  </a:cubicBezTo>
                  <a:cubicBezTo>
                    <a:pt x="1828" y="329"/>
                    <a:pt x="1830" y="330"/>
                    <a:pt x="1833" y="332"/>
                  </a:cubicBezTo>
                  <a:cubicBezTo>
                    <a:pt x="1842" y="336"/>
                    <a:pt x="1853" y="339"/>
                    <a:pt x="1864" y="342"/>
                  </a:cubicBezTo>
                  <a:cubicBezTo>
                    <a:pt x="1867" y="342"/>
                    <a:pt x="1874" y="343"/>
                    <a:pt x="1879" y="345"/>
                  </a:cubicBezTo>
                  <a:cubicBezTo>
                    <a:pt x="1885" y="347"/>
                    <a:pt x="1891" y="349"/>
                    <a:pt x="1891" y="349"/>
                  </a:cubicBezTo>
                  <a:cubicBezTo>
                    <a:pt x="1896" y="346"/>
                    <a:pt x="1894" y="341"/>
                    <a:pt x="1901" y="338"/>
                  </a:cubicBezTo>
                  <a:cubicBezTo>
                    <a:pt x="1903" y="338"/>
                    <a:pt x="1916" y="347"/>
                    <a:pt x="1907" y="348"/>
                  </a:cubicBezTo>
                  <a:cubicBezTo>
                    <a:pt x="1897" y="349"/>
                    <a:pt x="1903" y="351"/>
                    <a:pt x="1913" y="355"/>
                  </a:cubicBezTo>
                  <a:cubicBezTo>
                    <a:pt x="1917" y="356"/>
                    <a:pt x="1923" y="358"/>
                    <a:pt x="1927" y="358"/>
                  </a:cubicBezTo>
                  <a:cubicBezTo>
                    <a:pt x="1928" y="358"/>
                    <a:pt x="1928" y="358"/>
                    <a:pt x="1929" y="358"/>
                  </a:cubicBezTo>
                  <a:cubicBezTo>
                    <a:pt x="1931" y="358"/>
                    <a:pt x="1931" y="358"/>
                    <a:pt x="1932" y="358"/>
                  </a:cubicBezTo>
                  <a:cubicBezTo>
                    <a:pt x="1933" y="358"/>
                    <a:pt x="1934" y="358"/>
                    <a:pt x="1937" y="359"/>
                  </a:cubicBezTo>
                  <a:cubicBezTo>
                    <a:pt x="1940" y="361"/>
                    <a:pt x="1957" y="371"/>
                    <a:pt x="1954" y="372"/>
                  </a:cubicBezTo>
                  <a:lnTo>
                    <a:pt x="1954" y="372"/>
                  </a:lnTo>
                  <a:cubicBezTo>
                    <a:pt x="1956" y="372"/>
                    <a:pt x="1957" y="371"/>
                    <a:pt x="1958" y="371"/>
                  </a:cubicBezTo>
                  <a:cubicBezTo>
                    <a:pt x="1961" y="371"/>
                    <a:pt x="1965" y="373"/>
                    <a:pt x="1972" y="375"/>
                  </a:cubicBezTo>
                  <a:cubicBezTo>
                    <a:pt x="1980" y="377"/>
                    <a:pt x="1987" y="379"/>
                    <a:pt x="1995" y="380"/>
                  </a:cubicBezTo>
                  <a:cubicBezTo>
                    <a:pt x="1997" y="380"/>
                    <a:pt x="2005" y="380"/>
                    <a:pt x="2006" y="381"/>
                  </a:cubicBezTo>
                  <a:cubicBezTo>
                    <a:pt x="2008" y="382"/>
                    <a:pt x="2009" y="385"/>
                    <a:pt x="2013" y="386"/>
                  </a:cubicBezTo>
                  <a:cubicBezTo>
                    <a:pt x="2018" y="388"/>
                    <a:pt x="2023" y="388"/>
                    <a:pt x="2028" y="390"/>
                  </a:cubicBezTo>
                  <a:lnTo>
                    <a:pt x="2048" y="395"/>
                  </a:lnTo>
                  <a:cubicBezTo>
                    <a:pt x="2050" y="397"/>
                    <a:pt x="2052" y="397"/>
                    <a:pt x="2054" y="397"/>
                  </a:cubicBezTo>
                  <a:cubicBezTo>
                    <a:pt x="2057" y="397"/>
                    <a:pt x="2059" y="395"/>
                    <a:pt x="2060" y="395"/>
                  </a:cubicBezTo>
                  <a:cubicBezTo>
                    <a:pt x="2061" y="394"/>
                    <a:pt x="2062" y="394"/>
                    <a:pt x="2063" y="394"/>
                  </a:cubicBezTo>
                  <a:cubicBezTo>
                    <a:pt x="2065" y="394"/>
                    <a:pt x="2068" y="395"/>
                    <a:pt x="2071" y="396"/>
                  </a:cubicBezTo>
                  <a:cubicBezTo>
                    <a:pt x="2070" y="399"/>
                    <a:pt x="2068" y="400"/>
                    <a:pt x="2079" y="404"/>
                  </a:cubicBezTo>
                  <a:cubicBezTo>
                    <a:pt x="2099" y="411"/>
                    <a:pt x="2120" y="417"/>
                    <a:pt x="2141" y="423"/>
                  </a:cubicBezTo>
                  <a:cubicBezTo>
                    <a:pt x="2142" y="424"/>
                    <a:pt x="2158" y="429"/>
                    <a:pt x="2162" y="429"/>
                  </a:cubicBezTo>
                  <a:cubicBezTo>
                    <a:pt x="2162" y="429"/>
                    <a:pt x="2162" y="428"/>
                    <a:pt x="2162" y="428"/>
                  </a:cubicBezTo>
                  <a:cubicBezTo>
                    <a:pt x="2160" y="426"/>
                    <a:pt x="2161" y="426"/>
                    <a:pt x="2162" y="426"/>
                  </a:cubicBezTo>
                  <a:cubicBezTo>
                    <a:pt x="2165" y="426"/>
                    <a:pt x="2171" y="428"/>
                    <a:pt x="2174" y="429"/>
                  </a:cubicBezTo>
                  <a:cubicBezTo>
                    <a:pt x="2179" y="431"/>
                    <a:pt x="2175" y="432"/>
                    <a:pt x="2178" y="433"/>
                  </a:cubicBezTo>
                  <a:cubicBezTo>
                    <a:pt x="2180" y="435"/>
                    <a:pt x="2185" y="436"/>
                    <a:pt x="2187" y="437"/>
                  </a:cubicBezTo>
                  <a:cubicBezTo>
                    <a:pt x="2192" y="438"/>
                    <a:pt x="2206" y="444"/>
                    <a:pt x="2212" y="444"/>
                  </a:cubicBezTo>
                  <a:cubicBezTo>
                    <a:pt x="2212" y="444"/>
                    <a:pt x="2212" y="444"/>
                    <a:pt x="2213" y="444"/>
                  </a:cubicBezTo>
                  <a:cubicBezTo>
                    <a:pt x="2213" y="444"/>
                    <a:pt x="2214" y="444"/>
                    <a:pt x="2214" y="444"/>
                  </a:cubicBezTo>
                  <a:cubicBezTo>
                    <a:pt x="2218" y="444"/>
                    <a:pt x="2222" y="446"/>
                    <a:pt x="2228" y="447"/>
                  </a:cubicBezTo>
                  <a:cubicBezTo>
                    <a:pt x="2232" y="447"/>
                    <a:pt x="2237" y="446"/>
                    <a:pt x="2240" y="446"/>
                  </a:cubicBezTo>
                  <a:cubicBezTo>
                    <a:pt x="2242" y="447"/>
                    <a:pt x="2242" y="450"/>
                    <a:pt x="2245" y="451"/>
                  </a:cubicBezTo>
                  <a:cubicBezTo>
                    <a:pt x="2250" y="454"/>
                    <a:pt x="2257" y="457"/>
                    <a:pt x="2264" y="459"/>
                  </a:cubicBezTo>
                  <a:cubicBezTo>
                    <a:pt x="2275" y="462"/>
                    <a:pt x="2287" y="466"/>
                    <a:pt x="2298" y="467"/>
                  </a:cubicBezTo>
                  <a:cubicBezTo>
                    <a:pt x="2300" y="468"/>
                    <a:pt x="2302" y="468"/>
                    <a:pt x="2303" y="468"/>
                  </a:cubicBezTo>
                  <a:cubicBezTo>
                    <a:pt x="2305" y="468"/>
                    <a:pt x="2306" y="468"/>
                    <a:pt x="2307" y="466"/>
                  </a:cubicBezTo>
                  <a:cubicBezTo>
                    <a:pt x="2317" y="466"/>
                    <a:pt x="2298" y="454"/>
                    <a:pt x="2290" y="454"/>
                  </a:cubicBezTo>
                  <a:cubicBezTo>
                    <a:pt x="2287" y="454"/>
                    <a:pt x="2286" y="455"/>
                    <a:pt x="2286" y="457"/>
                  </a:cubicBezTo>
                  <a:lnTo>
                    <a:pt x="2286" y="457"/>
                  </a:lnTo>
                  <a:cubicBezTo>
                    <a:pt x="2285" y="455"/>
                    <a:pt x="2260" y="448"/>
                    <a:pt x="2256" y="444"/>
                  </a:cubicBezTo>
                  <a:cubicBezTo>
                    <a:pt x="2255" y="441"/>
                    <a:pt x="2253" y="441"/>
                    <a:pt x="2251" y="441"/>
                  </a:cubicBezTo>
                  <a:cubicBezTo>
                    <a:pt x="2250" y="441"/>
                    <a:pt x="2248" y="441"/>
                    <a:pt x="2247" y="441"/>
                  </a:cubicBezTo>
                  <a:cubicBezTo>
                    <a:pt x="2242" y="440"/>
                    <a:pt x="2236" y="439"/>
                    <a:pt x="2231" y="438"/>
                  </a:cubicBezTo>
                  <a:cubicBezTo>
                    <a:pt x="2207" y="432"/>
                    <a:pt x="2180" y="424"/>
                    <a:pt x="2155" y="416"/>
                  </a:cubicBezTo>
                  <a:cubicBezTo>
                    <a:pt x="2143" y="412"/>
                    <a:pt x="2120" y="402"/>
                    <a:pt x="2110" y="402"/>
                  </a:cubicBezTo>
                  <a:cubicBezTo>
                    <a:pt x="2106" y="402"/>
                    <a:pt x="2104" y="403"/>
                    <a:pt x="2104" y="404"/>
                  </a:cubicBezTo>
                  <a:cubicBezTo>
                    <a:pt x="2104" y="404"/>
                    <a:pt x="2100" y="408"/>
                    <a:pt x="2097" y="408"/>
                  </a:cubicBezTo>
                  <a:cubicBezTo>
                    <a:pt x="2097" y="408"/>
                    <a:pt x="2096" y="408"/>
                    <a:pt x="2096" y="407"/>
                  </a:cubicBezTo>
                  <a:cubicBezTo>
                    <a:pt x="2095" y="404"/>
                    <a:pt x="2092" y="402"/>
                    <a:pt x="2093" y="400"/>
                  </a:cubicBezTo>
                  <a:cubicBezTo>
                    <a:pt x="2093" y="399"/>
                    <a:pt x="2092" y="387"/>
                    <a:pt x="2091" y="387"/>
                  </a:cubicBezTo>
                  <a:cubicBezTo>
                    <a:pt x="2090" y="387"/>
                    <a:pt x="2090" y="388"/>
                    <a:pt x="2089" y="388"/>
                  </a:cubicBezTo>
                  <a:cubicBezTo>
                    <a:pt x="2088" y="388"/>
                    <a:pt x="2088" y="388"/>
                    <a:pt x="2087" y="388"/>
                  </a:cubicBezTo>
                  <a:cubicBezTo>
                    <a:pt x="2083" y="387"/>
                    <a:pt x="2078" y="386"/>
                    <a:pt x="2075" y="385"/>
                  </a:cubicBezTo>
                  <a:cubicBezTo>
                    <a:pt x="2069" y="384"/>
                    <a:pt x="2058" y="380"/>
                    <a:pt x="2059" y="377"/>
                  </a:cubicBezTo>
                  <a:lnTo>
                    <a:pt x="2059" y="377"/>
                  </a:lnTo>
                  <a:cubicBezTo>
                    <a:pt x="2059" y="379"/>
                    <a:pt x="2057" y="379"/>
                    <a:pt x="2056" y="379"/>
                  </a:cubicBezTo>
                  <a:cubicBezTo>
                    <a:pt x="2053" y="379"/>
                    <a:pt x="2048" y="377"/>
                    <a:pt x="2045" y="377"/>
                  </a:cubicBezTo>
                  <a:cubicBezTo>
                    <a:pt x="2044" y="377"/>
                    <a:pt x="2042" y="378"/>
                    <a:pt x="2042" y="378"/>
                  </a:cubicBezTo>
                  <a:cubicBezTo>
                    <a:pt x="2041" y="379"/>
                    <a:pt x="2038" y="381"/>
                    <a:pt x="2035" y="381"/>
                  </a:cubicBezTo>
                  <a:cubicBezTo>
                    <a:pt x="2032" y="381"/>
                    <a:pt x="2029" y="380"/>
                    <a:pt x="2027" y="377"/>
                  </a:cubicBezTo>
                  <a:cubicBezTo>
                    <a:pt x="2023" y="374"/>
                    <a:pt x="2027" y="373"/>
                    <a:pt x="2021" y="370"/>
                  </a:cubicBezTo>
                  <a:cubicBezTo>
                    <a:pt x="2019" y="368"/>
                    <a:pt x="2016" y="366"/>
                    <a:pt x="2013" y="366"/>
                  </a:cubicBezTo>
                  <a:cubicBezTo>
                    <a:pt x="2012" y="366"/>
                    <a:pt x="2011" y="366"/>
                    <a:pt x="2010" y="367"/>
                  </a:cubicBezTo>
                  <a:cubicBezTo>
                    <a:pt x="2009" y="368"/>
                    <a:pt x="2008" y="368"/>
                    <a:pt x="2008" y="368"/>
                  </a:cubicBezTo>
                  <a:cubicBezTo>
                    <a:pt x="2006" y="368"/>
                    <a:pt x="2004" y="367"/>
                    <a:pt x="2001" y="365"/>
                  </a:cubicBezTo>
                  <a:cubicBezTo>
                    <a:pt x="1997" y="364"/>
                    <a:pt x="1999" y="363"/>
                    <a:pt x="1998" y="363"/>
                  </a:cubicBezTo>
                  <a:cubicBezTo>
                    <a:pt x="1994" y="357"/>
                    <a:pt x="1975" y="360"/>
                    <a:pt x="1967" y="353"/>
                  </a:cubicBezTo>
                  <a:cubicBezTo>
                    <a:pt x="1965" y="352"/>
                    <a:pt x="1963" y="352"/>
                    <a:pt x="1961" y="352"/>
                  </a:cubicBezTo>
                  <a:cubicBezTo>
                    <a:pt x="1957" y="352"/>
                    <a:pt x="1953" y="353"/>
                    <a:pt x="1951" y="353"/>
                  </a:cubicBezTo>
                  <a:cubicBezTo>
                    <a:pt x="1949" y="353"/>
                    <a:pt x="1948" y="353"/>
                    <a:pt x="1947" y="352"/>
                  </a:cubicBezTo>
                  <a:cubicBezTo>
                    <a:pt x="1946" y="351"/>
                    <a:pt x="1946" y="347"/>
                    <a:pt x="1943" y="347"/>
                  </a:cubicBezTo>
                  <a:cubicBezTo>
                    <a:pt x="1942" y="347"/>
                    <a:pt x="1942" y="347"/>
                    <a:pt x="1942" y="347"/>
                  </a:cubicBezTo>
                  <a:cubicBezTo>
                    <a:pt x="1939" y="347"/>
                    <a:pt x="1940" y="349"/>
                    <a:pt x="1935" y="349"/>
                  </a:cubicBezTo>
                  <a:cubicBezTo>
                    <a:pt x="1935" y="349"/>
                    <a:pt x="1931" y="341"/>
                    <a:pt x="1930" y="341"/>
                  </a:cubicBezTo>
                  <a:cubicBezTo>
                    <a:pt x="1928" y="341"/>
                    <a:pt x="1926" y="342"/>
                    <a:pt x="1923" y="342"/>
                  </a:cubicBezTo>
                  <a:cubicBezTo>
                    <a:pt x="1919" y="342"/>
                    <a:pt x="1914" y="341"/>
                    <a:pt x="1907" y="337"/>
                  </a:cubicBezTo>
                  <a:cubicBezTo>
                    <a:pt x="1903" y="335"/>
                    <a:pt x="1897" y="333"/>
                    <a:pt x="1891" y="331"/>
                  </a:cubicBezTo>
                  <a:cubicBezTo>
                    <a:pt x="1891" y="331"/>
                    <a:pt x="1889" y="331"/>
                    <a:pt x="1888" y="331"/>
                  </a:cubicBezTo>
                  <a:cubicBezTo>
                    <a:pt x="1886" y="331"/>
                    <a:pt x="1885" y="331"/>
                    <a:pt x="1887" y="332"/>
                  </a:cubicBezTo>
                  <a:lnTo>
                    <a:pt x="1887" y="332"/>
                  </a:lnTo>
                  <a:lnTo>
                    <a:pt x="1876" y="328"/>
                  </a:lnTo>
                  <a:cubicBezTo>
                    <a:pt x="1873" y="327"/>
                    <a:pt x="1871" y="326"/>
                    <a:pt x="1871" y="326"/>
                  </a:cubicBezTo>
                  <a:lnTo>
                    <a:pt x="1871" y="326"/>
                  </a:lnTo>
                  <a:cubicBezTo>
                    <a:pt x="1870" y="326"/>
                    <a:pt x="1872" y="328"/>
                    <a:pt x="1869" y="328"/>
                  </a:cubicBezTo>
                  <a:cubicBezTo>
                    <a:pt x="1868" y="328"/>
                    <a:pt x="1868" y="328"/>
                    <a:pt x="1868" y="328"/>
                  </a:cubicBezTo>
                  <a:cubicBezTo>
                    <a:pt x="1864" y="328"/>
                    <a:pt x="1851" y="321"/>
                    <a:pt x="1848" y="320"/>
                  </a:cubicBezTo>
                  <a:cubicBezTo>
                    <a:pt x="1842" y="318"/>
                    <a:pt x="1832" y="314"/>
                    <a:pt x="1827" y="314"/>
                  </a:cubicBezTo>
                  <a:cubicBezTo>
                    <a:pt x="1825" y="314"/>
                    <a:pt x="1824" y="316"/>
                    <a:pt x="1822" y="316"/>
                  </a:cubicBezTo>
                  <a:cubicBezTo>
                    <a:pt x="1821" y="316"/>
                    <a:pt x="1819" y="315"/>
                    <a:pt x="1815" y="312"/>
                  </a:cubicBezTo>
                  <a:cubicBezTo>
                    <a:pt x="1814" y="310"/>
                    <a:pt x="1808" y="306"/>
                    <a:pt x="1805" y="306"/>
                  </a:cubicBezTo>
                  <a:cubicBezTo>
                    <a:pt x="1804" y="306"/>
                    <a:pt x="1803" y="307"/>
                    <a:pt x="1805" y="309"/>
                  </a:cubicBezTo>
                  <a:cubicBezTo>
                    <a:pt x="1804" y="311"/>
                    <a:pt x="1803" y="311"/>
                    <a:pt x="1801" y="311"/>
                  </a:cubicBezTo>
                  <a:cubicBezTo>
                    <a:pt x="1798" y="311"/>
                    <a:pt x="1793" y="309"/>
                    <a:pt x="1789" y="307"/>
                  </a:cubicBezTo>
                  <a:cubicBezTo>
                    <a:pt x="1784" y="303"/>
                    <a:pt x="1786" y="301"/>
                    <a:pt x="1774" y="300"/>
                  </a:cubicBezTo>
                  <a:cubicBezTo>
                    <a:pt x="1774" y="299"/>
                    <a:pt x="1770" y="299"/>
                    <a:pt x="1766" y="299"/>
                  </a:cubicBezTo>
                  <a:cubicBezTo>
                    <a:pt x="1762" y="299"/>
                    <a:pt x="1757" y="299"/>
                    <a:pt x="1757" y="299"/>
                  </a:cubicBezTo>
                  <a:cubicBezTo>
                    <a:pt x="1757" y="298"/>
                    <a:pt x="1767" y="298"/>
                    <a:pt x="1764" y="295"/>
                  </a:cubicBezTo>
                  <a:cubicBezTo>
                    <a:pt x="1760" y="294"/>
                    <a:pt x="1748" y="294"/>
                    <a:pt x="1746" y="294"/>
                  </a:cubicBezTo>
                  <a:cubicBezTo>
                    <a:pt x="1739" y="292"/>
                    <a:pt x="1732" y="289"/>
                    <a:pt x="1726" y="287"/>
                  </a:cubicBezTo>
                  <a:cubicBezTo>
                    <a:pt x="1722" y="283"/>
                    <a:pt x="1719" y="281"/>
                    <a:pt x="1712" y="280"/>
                  </a:cubicBezTo>
                  <a:cubicBezTo>
                    <a:pt x="1705" y="277"/>
                    <a:pt x="1697" y="275"/>
                    <a:pt x="1690" y="274"/>
                  </a:cubicBezTo>
                  <a:cubicBezTo>
                    <a:pt x="1683" y="273"/>
                    <a:pt x="1678" y="274"/>
                    <a:pt x="1675" y="271"/>
                  </a:cubicBezTo>
                  <a:cubicBezTo>
                    <a:pt x="1671" y="267"/>
                    <a:pt x="1662" y="264"/>
                    <a:pt x="1654" y="262"/>
                  </a:cubicBezTo>
                  <a:cubicBezTo>
                    <a:pt x="1653" y="262"/>
                    <a:pt x="1652" y="262"/>
                    <a:pt x="1651" y="262"/>
                  </a:cubicBezTo>
                  <a:cubicBezTo>
                    <a:pt x="1649" y="262"/>
                    <a:pt x="1649" y="263"/>
                    <a:pt x="1649" y="264"/>
                  </a:cubicBezTo>
                  <a:lnTo>
                    <a:pt x="1649" y="264"/>
                  </a:lnTo>
                  <a:cubicBezTo>
                    <a:pt x="1648" y="259"/>
                    <a:pt x="1630" y="255"/>
                    <a:pt x="1622" y="255"/>
                  </a:cubicBezTo>
                  <a:cubicBezTo>
                    <a:pt x="1621" y="255"/>
                    <a:pt x="1620" y="255"/>
                    <a:pt x="1620" y="255"/>
                  </a:cubicBezTo>
                  <a:cubicBezTo>
                    <a:pt x="1615" y="255"/>
                    <a:pt x="1608" y="253"/>
                    <a:pt x="1607" y="251"/>
                  </a:cubicBezTo>
                  <a:cubicBezTo>
                    <a:pt x="1606" y="248"/>
                    <a:pt x="1611" y="250"/>
                    <a:pt x="1608" y="247"/>
                  </a:cubicBezTo>
                  <a:cubicBezTo>
                    <a:pt x="1606" y="246"/>
                    <a:pt x="1602" y="246"/>
                    <a:pt x="1599" y="246"/>
                  </a:cubicBezTo>
                  <a:cubicBezTo>
                    <a:pt x="1593" y="246"/>
                    <a:pt x="1585" y="243"/>
                    <a:pt x="1581" y="239"/>
                  </a:cubicBezTo>
                  <a:cubicBezTo>
                    <a:pt x="1581" y="237"/>
                    <a:pt x="1576" y="237"/>
                    <a:pt x="1572" y="237"/>
                  </a:cubicBezTo>
                  <a:lnTo>
                    <a:pt x="1572" y="237"/>
                  </a:lnTo>
                  <a:cubicBezTo>
                    <a:pt x="1570" y="237"/>
                    <a:pt x="1568" y="237"/>
                    <a:pt x="1567" y="237"/>
                  </a:cubicBezTo>
                  <a:cubicBezTo>
                    <a:pt x="1557" y="235"/>
                    <a:pt x="1547" y="231"/>
                    <a:pt x="1540" y="230"/>
                  </a:cubicBezTo>
                  <a:cubicBezTo>
                    <a:pt x="1532" y="230"/>
                    <a:pt x="1522" y="226"/>
                    <a:pt x="1515" y="224"/>
                  </a:cubicBezTo>
                  <a:cubicBezTo>
                    <a:pt x="1506" y="220"/>
                    <a:pt x="1492" y="214"/>
                    <a:pt x="1484" y="214"/>
                  </a:cubicBezTo>
                  <a:cubicBezTo>
                    <a:pt x="1481" y="214"/>
                    <a:pt x="1477" y="210"/>
                    <a:pt x="1474" y="209"/>
                  </a:cubicBezTo>
                  <a:cubicBezTo>
                    <a:pt x="1470" y="206"/>
                    <a:pt x="1467" y="208"/>
                    <a:pt x="1461" y="206"/>
                  </a:cubicBezTo>
                  <a:cubicBezTo>
                    <a:pt x="1455" y="204"/>
                    <a:pt x="1448" y="202"/>
                    <a:pt x="1441" y="200"/>
                  </a:cubicBezTo>
                  <a:cubicBezTo>
                    <a:pt x="1439" y="200"/>
                    <a:pt x="1437" y="199"/>
                    <a:pt x="1436" y="199"/>
                  </a:cubicBezTo>
                  <a:cubicBezTo>
                    <a:pt x="1435" y="199"/>
                    <a:pt x="1435" y="200"/>
                    <a:pt x="1434" y="200"/>
                  </a:cubicBezTo>
                  <a:cubicBezTo>
                    <a:pt x="1433" y="200"/>
                    <a:pt x="1431" y="199"/>
                    <a:pt x="1428" y="198"/>
                  </a:cubicBezTo>
                  <a:cubicBezTo>
                    <a:pt x="1423" y="194"/>
                    <a:pt x="1412" y="189"/>
                    <a:pt x="1406" y="189"/>
                  </a:cubicBezTo>
                  <a:cubicBezTo>
                    <a:pt x="1404" y="189"/>
                    <a:pt x="1402" y="190"/>
                    <a:pt x="1402" y="191"/>
                  </a:cubicBezTo>
                  <a:cubicBezTo>
                    <a:pt x="1404" y="184"/>
                    <a:pt x="1361" y="174"/>
                    <a:pt x="1351" y="174"/>
                  </a:cubicBezTo>
                  <a:cubicBezTo>
                    <a:pt x="1344" y="174"/>
                    <a:pt x="1338" y="164"/>
                    <a:pt x="1329" y="164"/>
                  </a:cubicBezTo>
                  <a:cubicBezTo>
                    <a:pt x="1328" y="164"/>
                    <a:pt x="1327" y="164"/>
                    <a:pt x="1326" y="164"/>
                  </a:cubicBezTo>
                  <a:cubicBezTo>
                    <a:pt x="1323" y="165"/>
                    <a:pt x="1321" y="166"/>
                    <a:pt x="1319" y="166"/>
                  </a:cubicBezTo>
                  <a:cubicBezTo>
                    <a:pt x="1317" y="166"/>
                    <a:pt x="1314" y="166"/>
                    <a:pt x="1311" y="163"/>
                  </a:cubicBezTo>
                  <a:cubicBezTo>
                    <a:pt x="1309" y="163"/>
                    <a:pt x="1296" y="159"/>
                    <a:pt x="1293" y="158"/>
                  </a:cubicBezTo>
                  <a:lnTo>
                    <a:pt x="1293" y="158"/>
                  </a:lnTo>
                  <a:cubicBezTo>
                    <a:pt x="1294" y="158"/>
                    <a:pt x="1297" y="158"/>
                    <a:pt x="1294" y="156"/>
                  </a:cubicBezTo>
                  <a:cubicBezTo>
                    <a:pt x="1291" y="155"/>
                    <a:pt x="1285" y="153"/>
                    <a:pt x="1282" y="152"/>
                  </a:cubicBezTo>
                  <a:cubicBezTo>
                    <a:pt x="1272" y="150"/>
                    <a:pt x="1263" y="143"/>
                    <a:pt x="1253" y="142"/>
                  </a:cubicBezTo>
                  <a:lnTo>
                    <a:pt x="1253" y="142"/>
                  </a:lnTo>
                  <a:cubicBezTo>
                    <a:pt x="1262" y="145"/>
                    <a:pt x="1264" y="152"/>
                    <a:pt x="1256" y="153"/>
                  </a:cubicBezTo>
                  <a:cubicBezTo>
                    <a:pt x="1246" y="150"/>
                    <a:pt x="1253" y="148"/>
                    <a:pt x="1254" y="147"/>
                  </a:cubicBezTo>
                  <a:cubicBezTo>
                    <a:pt x="1256" y="144"/>
                    <a:pt x="1243" y="143"/>
                    <a:pt x="1239" y="141"/>
                  </a:cubicBezTo>
                  <a:cubicBezTo>
                    <a:pt x="1236" y="140"/>
                    <a:pt x="1230" y="135"/>
                    <a:pt x="1227" y="135"/>
                  </a:cubicBezTo>
                  <a:cubicBezTo>
                    <a:pt x="1227" y="135"/>
                    <a:pt x="1227" y="135"/>
                    <a:pt x="1227" y="135"/>
                  </a:cubicBezTo>
                  <a:cubicBezTo>
                    <a:pt x="1225" y="135"/>
                    <a:pt x="1224" y="135"/>
                    <a:pt x="1222" y="135"/>
                  </a:cubicBezTo>
                  <a:cubicBezTo>
                    <a:pt x="1221" y="135"/>
                    <a:pt x="1220" y="135"/>
                    <a:pt x="1217" y="134"/>
                  </a:cubicBezTo>
                  <a:cubicBezTo>
                    <a:pt x="1209" y="130"/>
                    <a:pt x="1204" y="127"/>
                    <a:pt x="1195" y="123"/>
                  </a:cubicBezTo>
                  <a:lnTo>
                    <a:pt x="1195" y="123"/>
                  </a:lnTo>
                  <a:cubicBezTo>
                    <a:pt x="1195" y="124"/>
                    <a:pt x="1195" y="124"/>
                    <a:pt x="1194" y="124"/>
                  </a:cubicBezTo>
                  <a:cubicBezTo>
                    <a:pt x="1189" y="124"/>
                    <a:pt x="1159" y="115"/>
                    <a:pt x="1155" y="115"/>
                  </a:cubicBezTo>
                  <a:cubicBezTo>
                    <a:pt x="1155" y="115"/>
                    <a:pt x="1155" y="114"/>
                    <a:pt x="1155" y="114"/>
                  </a:cubicBezTo>
                  <a:lnTo>
                    <a:pt x="1155" y="114"/>
                  </a:lnTo>
                  <a:cubicBezTo>
                    <a:pt x="1153" y="114"/>
                    <a:pt x="1157" y="119"/>
                    <a:pt x="1152" y="119"/>
                  </a:cubicBezTo>
                  <a:cubicBezTo>
                    <a:pt x="1145" y="119"/>
                    <a:pt x="1145" y="113"/>
                    <a:pt x="1146" y="112"/>
                  </a:cubicBezTo>
                  <a:lnTo>
                    <a:pt x="1146" y="112"/>
                  </a:lnTo>
                  <a:cubicBezTo>
                    <a:pt x="1145" y="113"/>
                    <a:pt x="1143" y="113"/>
                    <a:pt x="1141" y="113"/>
                  </a:cubicBezTo>
                  <a:cubicBezTo>
                    <a:pt x="1140" y="113"/>
                    <a:pt x="1138" y="113"/>
                    <a:pt x="1137" y="112"/>
                  </a:cubicBezTo>
                  <a:cubicBezTo>
                    <a:pt x="1134" y="109"/>
                    <a:pt x="1136" y="108"/>
                    <a:pt x="1133" y="106"/>
                  </a:cubicBezTo>
                  <a:cubicBezTo>
                    <a:pt x="1132" y="106"/>
                    <a:pt x="1132" y="106"/>
                    <a:pt x="1132" y="106"/>
                  </a:cubicBezTo>
                  <a:cubicBezTo>
                    <a:pt x="1130" y="106"/>
                    <a:pt x="1127" y="108"/>
                    <a:pt x="1122" y="108"/>
                  </a:cubicBezTo>
                  <a:cubicBezTo>
                    <a:pt x="1121" y="108"/>
                    <a:pt x="1119" y="107"/>
                    <a:pt x="1118" y="107"/>
                  </a:cubicBezTo>
                  <a:cubicBezTo>
                    <a:pt x="1116" y="106"/>
                    <a:pt x="1109" y="99"/>
                    <a:pt x="1106" y="99"/>
                  </a:cubicBezTo>
                  <a:cubicBezTo>
                    <a:pt x="1106" y="99"/>
                    <a:pt x="1106" y="99"/>
                    <a:pt x="1106" y="100"/>
                  </a:cubicBezTo>
                  <a:cubicBezTo>
                    <a:pt x="1106" y="101"/>
                    <a:pt x="1110" y="103"/>
                    <a:pt x="1104" y="103"/>
                  </a:cubicBezTo>
                  <a:cubicBezTo>
                    <a:pt x="1102" y="102"/>
                    <a:pt x="1099" y="102"/>
                    <a:pt x="1099" y="101"/>
                  </a:cubicBezTo>
                  <a:cubicBezTo>
                    <a:pt x="1094" y="98"/>
                    <a:pt x="1101" y="96"/>
                    <a:pt x="1095" y="94"/>
                  </a:cubicBezTo>
                  <a:cubicBezTo>
                    <a:pt x="1091" y="92"/>
                    <a:pt x="1085" y="90"/>
                    <a:pt x="1079" y="89"/>
                  </a:cubicBezTo>
                  <a:cubicBezTo>
                    <a:pt x="1078" y="89"/>
                    <a:pt x="1076" y="90"/>
                    <a:pt x="1075" y="90"/>
                  </a:cubicBezTo>
                  <a:cubicBezTo>
                    <a:pt x="1067" y="88"/>
                    <a:pt x="1058" y="85"/>
                    <a:pt x="1050" y="83"/>
                  </a:cubicBezTo>
                  <a:cubicBezTo>
                    <a:pt x="1046" y="82"/>
                    <a:pt x="1044" y="82"/>
                    <a:pt x="1042" y="82"/>
                  </a:cubicBezTo>
                  <a:cubicBezTo>
                    <a:pt x="1040" y="82"/>
                    <a:pt x="1042" y="83"/>
                    <a:pt x="1048" y="86"/>
                  </a:cubicBezTo>
                  <a:cubicBezTo>
                    <a:pt x="1040" y="84"/>
                    <a:pt x="1032" y="81"/>
                    <a:pt x="1027" y="78"/>
                  </a:cubicBezTo>
                  <a:cubicBezTo>
                    <a:pt x="1023" y="74"/>
                    <a:pt x="1016" y="69"/>
                    <a:pt x="1009" y="69"/>
                  </a:cubicBezTo>
                  <a:cubicBezTo>
                    <a:pt x="1006" y="69"/>
                    <a:pt x="1004" y="69"/>
                    <a:pt x="1002" y="69"/>
                  </a:cubicBezTo>
                  <a:cubicBezTo>
                    <a:pt x="1001" y="69"/>
                    <a:pt x="999" y="69"/>
                    <a:pt x="995" y="68"/>
                  </a:cubicBezTo>
                  <a:cubicBezTo>
                    <a:pt x="992" y="67"/>
                    <a:pt x="987" y="66"/>
                    <a:pt x="984" y="65"/>
                  </a:cubicBezTo>
                  <a:cubicBezTo>
                    <a:pt x="984" y="66"/>
                    <a:pt x="984" y="67"/>
                    <a:pt x="982" y="67"/>
                  </a:cubicBezTo>
                  <a:cubicBezTo>
                    <a:pt x="975" y="66"/>
                    <a:pt x="965" y="61"/>
                    <a:pt x="958" y="60"/>
                  </a:cubicBezTo>
                  <a:cubicBezTo>
                    <a:pt x="950" y="59"/>
                    <a:pt x="944" y="59"/>
                    <a:pt x="940" y="54"/>
                  </a:cubicBezTo>
                  <a:cubicBezTo>
                    <a:pt x="936" y="52"/>
                    <a:pt x="923" y="48"/>
                    <a:pt x="918" y="48"/>
                  </a:cubicBezTo>
                  <a:cubicBezTo>
                    <a:pt x="918" y="48"/>
                    <a:pt x="917" y="48"/>
                    <a:pt x="917" y="48"/>
                  </a:cubicBezTo>
                  <a:cubicBezTo>
                    <a:pt x="913" y="49"/>
                    <a:pt x="925" y="53"/>
                    <a:pt x="927" y="54"/>
                  </a:cubicBezTo>
                  <a:cubicBezTo>
                    <a:pt x="921" y="53"/>
                    <a:pt x="916" y="51"/>
                    <a:pt x="911" y="49"/>
                  </a:cubicBezTo>
                  <a:cubicBezTo>
                    <a:pt x="907" y="46"/>
                    <a:pt x="905" y="44"/>
                    <a:pt x="900" y="42"/>
                  </a:cubicBezTo>
                  <a:cubicBezTo>
                    <a:pt x="892" y="39"/>
                    <a:pt x="888" y="40"/>
                    <a:pt x="880" y="37"/>
                  </a:cubicBezTo>
                  <a:cubicBezTo>
                    <a:pt x="877" y="35"/>
                    <a:pt x="872" y="29"/>
                    <a:pt x="868" y="29"/>
                  </a:cubicBezTo>
                  <a:cubicBezTo>
                    <a:pt x="868" y="29"/>
                    <a:pt x="867" y="29"/>
                    <a:pt x="866" y="30"/>
                  </a:cubicBezTo>
                  <a:cubicBezTo>
                    <a:pt x="865" y="31"/>
                    <a:pt x="864" y="33"/>
                    <a:pt x="861" y="33"/>
                  </a:cubicBezTo>
                  <a:cubicBezTo>
                    <a:pt x="859" y="33"/>
                    <a:pt x="857" y="32"/>
                    <a:pt x="853" y="30"/>
                  </a:cubicBezTo>
                  <a:cubicBezTo>
                    <a:pt x="848" y="27"/>
                    <a:pt x="849" y="26"/>
                    <a:pt x="842" y="23"/>
                  </a:cubicBezTo>
                  <a:cubicBezTo>
                    <a:pt x="840" y="22"/>
                    <a:pt x="825" y="17"/>
                    <a:pt x="822" y="17"/>
                  </a:cubicBezTo>
                  <a:cubicBezTo>
                    <a:pt x="821" y="17"/>
                    <a:pt x="821" y="17"/>
                    <a:pt x="821" y="17"/>
                  </a:cubicBezTo>
                  <a:cubicBezTo>
                    <a:pt x="820" y="17"/>
                    <a:pt x="823" y="22"/>
                    <a:pt x="820" y="22"/>
                  </a:cubicBezTo>
                  <a:cubicBezTo>
                    <a:pt x="819" y="22"/>
                    <a:pt x="817" y="21"/>
                    <a:pt x="815" y="20"/>
                  </a:cubicBezTo>
                  <a:cubicBezTo>
                    <a:pt x="808" y="18"/>
                    <a:pt x="814" y="17"/>
                    <a:pt x="811" y="14"/>
                  </a:cubicBezTo>
                  <a:lnTo>
                    <a:pt x="811" y="14"/>
                  </a:lnTo>
                  <a:cubicBezTo>
                    <a:pt x="811" y="14"/>
                    <a:pt x="803" y="16"/>
                    <a:pt x="803" y="16"/>
                  </a:cubicBezTo>
                  <a:cubicBezTo>
                    <a:pt x="796" y="16"/>
                    <a:pt x="796" y="15"/>
                    <a:pt x="794" y="12"/>
                  </a:cubicBezTo>
                  <a:cubicBezTo>
                    <a:pt x="792" y="11"/>
                    <a:pt x="791" y="10"/>
                    <a:pt x="785" y="7"/>
                  </a:cubicBezTo>
                  <a:cubicBezTo>
                    <a:pt x="779" y="5"/>
                    <a:pt x="771" y="3"/>
                    <a:pt x="765" y="0"/>
                  </a:cubicBezTo>
                  <a:close/>
                  <a:moveTo>
                    <a:pt x="839" y="1697"/>
                  </a:moveTo>
                  <a:cubicBezTo>
                    <a:pt x="839" y="1697"/>
                    <a:pt x="839" y="1697"/>
                    <a:pt x="839" y="1697"/>
                  </a:cubicBezTo>
                  <a:cubicBezTo>
                    <a:pt x="839" y="1697"/>
                    <a:pt x="839" y="1697"/>
                    <a:pt x="839" y="1697"/>
                  </a:cubicBezTo>
                  <a:close/>
                  <a:moveTo>
                    <a:pt x="1086" y="1756"/>
                  </a:moveTo>
                  <a:cubicBezTo>
                    <a:pt x="1084" y="1756"/>
                    <a:pt x="1083" y="1757"/>
                    <a:pt x="1083" y="1759"/>
                  </a:cubicBezTo>
                  <a:lnTo>
                    <a:pt x="1088" y="1760"/>
                  </a:lnTo>
                  <a:lnTo>
                    <a:pt x="1094" y="1760"/>
                  </a:lnTo>
                  <a:cubicBezTo>
                    <a:pt x="1091" y="1757"/>
                    <a:pt x="1088" y="1756"/>
                    <a:pt x="1086" y="1756"/>
                  </a:cubicBezTo>
                  <a:close/>
                  <a:moveTo>
                    <a:pt x="732" y="1651"/>
                  </a:moveTo>
                  <a:cubicBezTo>
                    <a:pt x="732" y="1651"/>
                    <a:pt x="731" y="1651"/>
                    <a:pt x="730" y="1651"/>
                  </a:cubicBezTo>
                  <a:cubicBezTo>
                    <a:pt x="728" y="1656"/>
                    <a:pt x="744" y="1665"/>
                    <a:pt x="750" y="1671"/>
                  </a:cubicBezTo>
                  <a:cubicBezTo>
                    <a:pt x="751" y="1671"/>
                    <a:pt x="760" y="1677"/>
                    <a:pt x="763" y="1677"/>
                  </a:cubicBezTo>
                  <a:cubicBezTo>
                    <a:pt x="763" y="1677"/>
                    <a:pt x="763" y="1677"/>
                    <a:pt x="763" y="1677"/>
                  </a:cubicBezTo>
                  <a:cubicBezTo>
                    <a:pt x="764" y="1676"/>
                    <a:pt x="766" y="1676"/>
                    <a:pt x="766" y="1676"/>
                  </a:cubicBezTo>
                  <a:cubicBezTo>
                    <a:pt x="769" y="1676"/>
                    <a:pt x="771" y="1677"/>
                    <a:pt x="775" y="1678"/>
                  </a:cubicBezTo>
                  <a:cubicBezTo>
                    <a:pt x="782" y="1682"/>
                    <a:pt x="790" y="1686"/>
                    <a:pt x="798" y="1686"/>
                  </a:cubicBezTo>
                  <a:cubicBezTo>
                    <a:pt x="801" y="1686"/>
                    <a:pt x="803" y="1686"/>
                    <a:pt x="805" y="1686"/>
                  </a:cubicBezTo>
                  <a:cubicBezTo>
                    <a:pt x="807" y="1686"/>
                    <a:pt x="809" y="1686"/>
                    <a:pt x="812" y="1689"/>
                  </a:cubicBezTo>
                  <a:cubicBezTo>
                    <a:pt x="822" y="1691"/>
                    <a:pt x="841" y="1690"/>
                    <a:pt x="839" y="1697"/>
                  </a:cubicBezTo>
                  <a:lnTo>
                    <a:pt x="839" y="1697"/>
                  </a:lnTo>
                  <a:cubicBezTo>
                    <a:pt x="840" y="1695"/>
                    <a:pt x="841" y="1695"/>
                    <a:pt x="842" y="1695"/>
                  </a:cubicBezTo>
                  <a:cubicBezTo>
                    <a:pt x="849" y="1695"/>
                    <a:pt x="862" y="1700"/>
                    <a:pt x="867" y="1701"/>
                  </a:cubicBezTo>
                  <a:cubicBezTo>
                    <a:pt x="869" y="1701"/>
                    <a:pt x="870" y="1701"/>
                    <a:pt x="870" y="1701"/>
                  </a:cubicBezTo>
                  <a:cubicBezTo>
                    <a:pt x="874" y="1701"/>
                    <a:pt x="871" y="1698"/>
                    <a:pt x="876" y="1698"/>
                  </a:cubicBezTo>
                  <a:cubicBezTo>
                    <a:pt x="881" y="1698"/>
                    <a:pt x="884" y="1703"/>
                    <a:pt x="883" y="1705"/>
                  </a:cubicBezTo>
                  <a:cubicBezTo>
                    <a:pt x="881" y="1711"/>
                    <a:pt x="895" y="1709"/>
                    <a:pt x="904" y="1711"/>
                  </a:cubicBezTo>
                  <a:cubicBezTo>
                    <a:pt x="907" y="1711"/>
                    <a:pt x="935" y="1719"/>
                    <a:pt x="934" y="1720"/>
                  </a:cubicBezTo>
                  <a:cubicBezTo>
                    <a:pt x="936" y="1719"/>
                    <a:pt x="928" y="1719"/>
                    <a:pt x="933" y="1718"/>
                  </a:cubicBezTo>
                  <a:lnTo>
                    <a:pt x="933" y="1718"/>
                  </a:lnTo>
                  <a:cubicBezTo>
                    <a:pt x="935" y="1718"/>
                    <a:pt x="940" y="1719"/>
                    <a:pt x="943" y="1719"/>
                  </a:cubicBezTo>
                  <a:cubicBezTo>
                    <a:pt x="948" y="1720"/>
                    <a:pt x="955" y="1722"/>
                    <a:pt x="958" y="1725"/>
                  </a:cubicBezTo>
                  <a:cubicBezTo>
                    <a:pt x="961" y="1726"/>
                    <a:pt x="960" y="1728"/>
                    <a:pt x="967" y="1729"/>
                  </a:cubicBezTo>
                  <a:cubicBezTo>
                    <a:pt x="973" y="1729"/>
                    <a:pt x="974" y="1726"/>
                    <a:pt x="978" y="1726"/>
                  </a:cubicBezTo>
                  <a:cubicBezTo>
                    <a:pt x="984" y="1727"/>
                    <a:pt x="994" y="1733"/>
                    <a:pt x="999" y="1735"/>
                  </a:cubicBezTo>
                  <a:cubicBezTo>
                    <a:pt x="1006" y="1738"/>
                    <a:pt x="1013" y="1740"/>
                    <a:pt x="1020" y="1742"/>
                  </a:cubicBezTo>
                  <a:cubicBezTo>
                    <a:pt x="1028" y="1744"/>
                    <a:pt x="1035" y="1745"/>
                    <a:pt x="1042" y="1745"/>
                  </a:cubicBezTo>
                  <a:cubicBezTo>
                    <a:pt x="1043" y="1745"/>
                    <a:pt x="1043" y="1745"/>
                    <a:pt x="1044" y="1745"/>
                  </a:cubicBezTo>
                  <a:cubicBezTo>
                    <a:pt x="1047" y="1745"/>
                    <a:pt x="1050" y="1744"/>
                    <a:pt x="1053" y="1744"/>
                  </a:cubicBezTo>
                  <a:cubicBezTo>
                    <a:pt x="1054" y="1744"/>
                    <a:pt x="1055" y="1745"/>
                    <a:pt x="1055" y="1745"/>
                  </a:cubicBezTo>
                  <a:lnTo>
                    <a:pt x="1055" y="1745"/>
                  </a:lnTo>
                  <a:cubicBezTo>
                    <a:pt x="1054" y="1745"/>
                    <a:pt x="1051" y="1747"/>
                    <a:pt x="1051" y="1748"/>
                  </a:cubicBezTo>
                  <a:cubicBezTo>
                    <a:pt x="1053" y="1750"/>
                    <a:pt x="1066" y="1753"/>
                    <a:pt x="1069" y="1753"/>
                  </a:cubicBezTo>
                  <a:cubicBezTo>
                    <a:pt x="1070" y="1753"/>
                    <a:pt x="1070" y="1753"/>
                    <a:pt x="1071" y="1753"/>
                  </a:cubicBezTo>
                  <a:cubicBezTo>
                    <a:pt x="1073" y="1753"/>
                    <a:pt x="1073" y="1752"/>
                    <a:pt x="1076" y="1752"/>
                  </a:cubicBezTo>
                  <a:cubicBezTo>
                    <a:pt x="1077" y="1752"/>
                    <a:pt x="1078" y="1752"/>
                    <a:pt x="1078" y="1752"/>
                  </a:cubicBezTo>
                  <a:cubicBezTo>
                    <a:pt x="1084" y="1753"/>
                    <a:pt x="1089" y="1754"/>
                    <a:pt x="1094" y="1756"/>
                  </a:cubicBezTo>
                  <a:cubicBezTo>
                    <a:pt x="1107" y="1761"/>
                    <a:pt x="1106" y="1766"/>
                    <a:pt x="1121" y="1767"/>
                  </a:cubicBezTo>
                  <a:cubicBezTo>
                    <a:pt x="1123" y="1766"/>
                    <a:pt x="1124" y="1766"/>
                    <a:pt x="1125" y="1766"/>
                  </a:cubicBezTo>
                  <a:cubicBezTo>
                    <a:pt x="1131" y="1766"/>
                    <a:pt x="1136" y="1768"/>
                    <a:pt x="1142" y="1769"/>
                  </a:cubicBezTo>
                  <a:cubicBezTo>
                    <a:pt x="1143" y="1769"/>
                    <a:pt x="1143" y="1769"/>
                    <a:pt x="1143" y="1769"/>
                  </a:cubicBezTo>
                  <a:cubicBezTo>
                    <a:pt x="1146" y="1769"/>
                    <a:pt x="1148" y="1768"/>
                    <a:pt x="1152" y="1768"/>
                  </a:cubicBezTo>
                  <a:cubicBezTo>
                    <a:pt x="1153" y="1768"/>
                    <a:pt x="1155" y="1768"/>
                    <a:pt x="1156" y="1768"/>
                  </a:cubicBezTo>
                  <a:cubicBezTo>
                    <a:pt x="1156" y="1770"/>
                    <a:pt x="1149" y="1774"/>
                    <a:pt x="1158" y="1774"/>
                  </a:cubicBezTo>
                  <a:cubicBezTo>
                    <a:pt x="1163" y="1774"/>
                    <a:pt x="1168" y="1773"/>
                    <a:pt x="1172" y="1773"/>
                  </a:cubicBezTo>
                  <a:cubicBezTo>
                    <a:pt x="1161" y="1774"/>
                    <a:pt x="1185" y="1778"/>
                    <a:pt x="1189" y="1779"/>
                  </a:cubicBezTo>
                  <a:cubicBezTo>
                    <a:pt x="1196" y="1781"/>
                    <a:pt x="1189" y="1783"/>
                    <a:pt x="1197" y="1785"/>
                  </a:cubicBezTo>
                  <a:cubicBezTo>
                    <a:pt x="1198" y="1785"/>
                    <a:pt x="1199" y="1785"/>
                    <a:pt x="1200" y="1785"/>
                  </a:cubicBezTo>
                  <a:cubicBezTo>
                    <a:pt x="1207" y="1785"/>
                    <a:pt x="1208" y="1777"/>
                    <a:pt x="1198" y="1774"/>
                  </a:cubicBezTo>
                  <a:lnTo>
                    <a:pt x="1198" y="1774"/>
                  </a:lnTo>
                  <a:lnTo>
                    <a:pt x="1206" y="1776"/>
                  </a:lnTo>
                  <a:cubicBezTo>
                    <a:pt x="1209" y="1777"/>
                    <a:pt x="1212" y="1777"/>
                    <a:pt x="1214" y="1777"/>
                  </a:cubicBezTo>
                  <a:cubicBezTo>
                    <a:pt x="1218" y="1777"/>
                    <a:pt x="1221" y="1776"/>
                    <a:pt x="1213" y="1774"/>
                  </a:cubicBezTo>
                  <a:cubicBezTo>
                    <a:pt x="1206" y="1771"/>
                    <a:pt x="1197" y="1769"/>
                    <a:pt x="1189" y="1767"/>
                  </a:cubicBezTo>
                  <a:cubicBezTo>
                    <a:pt x="1185" y="1767"/>
                    <a:pt x="1182" y="1766"/>
                    <a:pt x="1180" y="1766"/>
                  </a:cubicBezTo>
                  <a:cubicBezTo>
                    <a:pt x="1177" y="1766"/>
                    <a:pt x="1175" y="1767"/>
                    <a:pt x="1173" y="1767"/>
                  </a:cubicBezTo>
                  <a:cubicBezTo>
                    <a:pt x="1172" y="1768"/>
                    <a:pt x="1171" y="1768"/>
                    <a:pt x="1171" y="1768"/>
                  </a:cubicBezTo>
                  <a:cubicBezTo>
                    <a:pt x="1166" y="1768"/>
                    <a:pt x="1162" y="1765"/>
                    <a:pt x="1159" y="1765"/>
                  </a:cubicBezTo>
                  <a:cubicBezTo>
                    <a:pt x="1157" y="1765"/>
                    <a:pt x="1156" y="1766"/>
                    <a:pt x="1156" y="1767"/>
                  </a:cubicBezTo>
                  <a:lnTo>
                    <a:pt x="1156" y="1767"/>
                  </a:lnTo>
                  <a:cubicBezTo>
                    <a:pt x="1157" y="1763"/>
                    <a:pt x="1135" y="1757"/>
                    <a:pt x="1127" y="1754"/>
                  </a:cubicBezTo>
                  <a:cubicBezTo>
                    <a:pt x="1124" y="1753"/>
                    <a:pt x="1117" y="1751"/>
                    <a:pt x="1114" y="1749"/>
                  </a:cubicBezTo>
                  <a:cubicBezTo>
                    <a:pt x="1115" y="1747"/>
                    <a:pt x="1111" y="1744"/>
                    <a:pt x="1105" y="1742"/>
                  </a:cubicBezTo>
                  <a:lnTo>
                    <a:pt x="1104" y="1746"/>
                  </a:lnTo>
                  <a:cubicBezTo>
                    <a:pt x="1095" y="1745"/>
                    <a:pt x="1095" y="1741"/>
                    <a:pt x="1086" y="1740"/>
                  </a:cubicBezTo>
                  <a:cubicBezTo>
                    <a:pt x="1083" y="1739"/>
                    <a:pt x="1079" y="1739"/>
                    <a:pt x="1075" y="1739"/>
                  </a:cubicBezTo>
                  <a:cubicBezTo>
                    <a:pt x="1072" y="1739"/>
                    <a:pt x="1068" y="1739"/>
                    <a:pt x="1066" y="1740"/>
                  </a:cubicBezTo>
                  <a:cubicBezTo>
                    <a:pt x="1065" y="1740"/>
                    <a:pt x="1066" y="1741"/>
                    <a:pt x="1065" y="1741"/>
                  </a:cubicBezTo>
                  <a:cubicBezTo>
                    <a:pt x="1064" y="1741"/>
                    <a:pt x="1064" y="1741"/>
                    <a:pt x="1063" y="1740"/>
                  </a:cubicBezTo>
                  <a:cubicBezTo>
                    <a:pt x="1058" y="1740"/>
                    <a:pt x="1055" y="1738"/>
                    <a:pt x="1051" y="1737"/>
                  </a:cubicBezTo>
                  <a:cubicBezTo>
                    <a:pt x="1045" y="1733"/>
                    <a:pt x="1037" y="1729"/>
                    <a:pt x="1030" y="1729"/>
                  </a:cubicBezTo>
                  <a:cubicBezTo>
                    <a:pt x="1023" y="1729"/>
                    <a:pt x="1011" y="1728"/>
                    <a:pt x="1003" y="1725"/>
                  </a:cubicBezTo>
                  <a:cubicBezTo>
                    <a:pt x="1000" y="1724"/>
                    <a:pt x="998" y="1718"/>
                    <a:pt x="994" y="1718"/>
                  </a:cubicBezTo>
                  <a:cubicBezTo>
                    <a:pt x="994" y="1718"/>
                    <a:pt x="993" y="1718"/>
                    <a:pt x="993" y="1719"/>
                  </a:cubicBezTo>
                  <a:cubicBezTo>
                    <a:pt x="984" y="1719"/>
                    <a:pt x="993" y="1724"/>
                    <a:pt x="988" y="1724"/>
                  </a:cubicBezTo>
                  <a:cubicBezTo>
                    <a:pt x="987" y="1724"/>
                    <a:pt x="985" y="1724"/>
                    <a:pt x="982" y="1723"/>
                  </a:cubicBezTo>
                  <a:cubicBezTo>
                    <a:pt x="969" y="1719"/>
                    <a:pt x="989" y="1716"/>
                    <a:pt x="974" y="1712"/>
                  </a:cubicBezTo>
                  <a:cubicBezTo>
                    <a:pt x="972" y="1712"/>
                    <a:pt x="971" y="1712"/>
                    <a:pt x="970" y="1712"/>
                  </a:cubicBezTo>
                  <a:cubicBezTo>
                    <a:pt x="968" y="1712"/>
                    <a:pt x="970" y="1714"/>
                    <a:pt x="967" y="1714"/>
                  </a:cubicBezTo>
                  <a:cubicBezTo>
                    <a:pt x="967" y="1714"/>
                    <a:pt x="966" y="1714"/>
                    <a:pt x="966" y="1714"/>
                  </a:cubicBezTo>
                  <a:cubicBezTo>
                    <a:pt x="956" y="1713"/>
                    <a:pt x="944" y="1709"/>
                    <a:pt x="935" y="1706"/>
                  </a:cubicBezTo>
                  <a:cubicBezTo>
                    <a:pt x="916" y="1700"/>
                    <a:pt x="893" y="1691"/>
                    <a:pt x="872" y="1687"/>
                  </a:cubicBezTo>
                  <a:cubicBezTo>
                    <a:pt x="871" y="1687"/>
                    <a:pt x="870" y="1687"/>
                    <a:pt x="869" y="1687"/>
                  </a:cubicBezTo>
                  <a:cubicBezTo>
                    <a:pt x="865" y="1687"/>
                    <a:pt x="864" y="1688"/>
                    <a:pt x="859" y="1688"/>
                  </a:cubicBezTo>
                  <a:cubicBezTo>
                    <a:pt x="858" y="1688"/>
                    <a:pt x="857" y="1688"/>
                    <a:pt x="856" y="1688"/>
                  </a:cubicBezTo>
                  <a:cubicBezTo>
                    <a:pt x="850" y="1688"/>
                    <a:pt x="855" y="1686"/>
                    <a:pt x="853" y="1684"/>
                  </a:cubicBezTo>
                  <a:cubicBezTo>
                    <a:pt x="850" y="1682"/>
                    <a:pt x="840" y="1681"/>
                    <a:pt x="835" y="1681"/>
                  </a:cubicBezTo>
                  <a:cubicBezTo>
                    <a:pt x="833" y="1681"/>
                    <a:pt x="832" y="1681"/>
                    <a:pt x="831" y="1681"/>
                  </a:cubicBezTo>
                  <a:cubicBezTo>
                    <a:pt x="829" y="1682"/>
                    <a:pt x="828" y="1682"/>
                    <a:pt x="826" y="1682"/>
                  </a:cubicBezTo>
                  <a:cubicBezTo>
                    <a:pt x="824" y="1682"/>
                    <a:pt x="823" y="1680"/>
                    <a:pt x="821" y="1678"/>
                  </a:cubicBezTo>
                  <a:cubicBezTo>
                    <a:pt x="821" y="1677"/>
                    <a:pt x="821" y="1677"/>
                    <a:pt x="821" y="1677"/>
                  </a:cubicBezTo>
                  <a:cubicBezTo>
                    <a:pt x="820" y="1677"/>
                    <a:pt x="811" y="1683"/>
                    <a:pt x="812" y="1684"/>
                  </a:cubicBezTo>
                  <a:cubicBezTo>
                    <a:pt x="809" y="1682"/>
                    <a:pt x="810" y="1678"/>
                    <a:pt x="809" y="1677"/>
                  </a:cubicBezTo>
                  <a:cubicBezTo>
                    <a:pt x="806" y="1674"/>
                    <a:pt x="797" y="1673"/>
                    <a:pt x="793" y="1673"/>
                  </a:cubicBezTo>
                  <a:cubicBezTo>
                    <a:pt x="789" y="1672"/>
                    <a:pt x="764" y="1670"/>
                    <a:pt x="770" y="1666"/>
                  </a:cubicBezTo>
                  <a:cubicBezTo>
                    <a:pt x="778" y="1663"/>
                    <a:pt x="754" y="1664"/>
                    <a:pt x="748" y="1663"/>
                  </a:cubicBezTo>
                  <a:cubicBezTo>
                    <a:pt x="737" y="1660"/>
                    <a:pt x="741" y="1651"/>
                    <a:pt x="732" y="1651"/>
                  </a:cubicBezTo>
                  <a:close/>
                  <a:moveTo>
                    <a:pt x="1285" y="1794"/>
                  </a:moveTo>
                  <a:cubicBezTo>
                    <a:pt x="1286" y="1794"/>
                    <a:pt x="1287" y="1794"/>
                    <a:pt x="1288" y="1795"/>
                  </a:cubicBezTo>
                  <a:cubicBezTo>
                    <a:pt x="1290" y="1797"/>
                    <a:pt x="1294" y="1799"/>
                    <a:pt x="1290" y="1799"/>
                  </a:cubicBezTo>
                  <a:cubicBezTo>
                    <a:pt x="1289" y="1799"/>
                    <a:pt x="1288" y="1799"/>
                    <a:pt x="1286" y="1799"/>
                  </a:cubicBezTo>
                  <a:cubicBezTo>
                    <a:pt x="1280" y="1797"/>
                    <a:pt x="1280" y="1794"/>
                    <a:pt x="1285" y="1794"/>
                  </a:cubicBezTo>
                  <a:close/>
                  <a:moveTo>
                    <a:pt x="1613" y="1791"/>
                  </a:moveTo>
                  <a:cubicBezTo>
                    <a:pt x="1608" y="1796"/>
                    <a:pt x="1606" y="1801"/>
                    <a:pt x="1609" y="1802"/>
                  </a:cubicBezTo>
                  <a:lnTo>
                    <a:pt x="1612" y="1797"/>
                  </a:lnTo>
                  <a:lnTo>
                    <a:pt x="1613" y="1791"/>
                  </a:lnTo>
                  <a:close/>
                  <a:moveTo>
                    <a:pt x="1477" y="1835"/>
                  </a:moveTo>
                  <a:cubicBezTo>
                    <a:pt x="1479" y="1835"/>
                    <a:pt x="1482" y="1836"/>
                    <a:pt x="1485" y="1837"/>
                  </a:cubicBezTo>
                  <a:cubicBezTo>
                    <a:pt x="1487" y="1839"/>
                    <a:pt x="1490" y="1842"/>
                    <a:pt x="1490" y="1843"/>
                  </a:cubicBezTo>
                  <a:cubicBezTo>
                    <a:pt x="1489" y="1844"/>
                    <a:pt x="1487" y="1844"/>
                    <a:pt x="1485" y="1844"/>
                  </a:cubicBezTo>
                  <a:cubicBezTo>
                    <a:pt x="1483" y="1844"/>
                    <a:pt x="1480" y="1844"/>
                    <a:pt x="1478" y="1843"/>
                  </a:cubicBezTo>
                  <a:cubicBezTo>
                    <a:pt x="1474" y="1839"/>
                    <a:pt x="1473" y="1835"/>
                    <a:pt x="1477" y="1835"/>
                  </a:cubicBezTo>
                  <a:close/>
                  <a:moveTo>
                    <a:pt x="2307" y="468"/>
                  </a:moveTo>
                  <a:cubicBezTo>
                    <a:pt x="2305" y="468"/>
                    <a:pt x="2303" y="469"/>
                    <a:pt x="2301" y="472"/>
                  </a:cubicBezTo>
                  <a:cubicBezTo>
                    <a:pt x="2299" y="474"/>
                    <a:pt x="2291" y="488"/>
                    <a:pt x="2291" y="491"/>
                  </a:cubicBezTo>
                  <a:cubicBezTo>
                    <a:pt x="2292" y="496"/>
                    <a:pt x="2295" y="497"/>
                    <a:pt x="2287" y="508"/>
                  </a:cubicBezTo>
                  <a:cubicBezTo>
                    <a:pt x="2280" y="517"/>
                    <a:pt x="2274" y="528"/>
                    <a:pt x="2269" y="538"/>
                  </a:cubicBezTo>
                  <a:cubicBezTo>
                    <a:pt x="2266" y="545"/>
                    <a:pt x="2267" y="552"/>
                    <a:pt x="2264" y="557"/>
                  </a:cubicBezTo>
                  <a:cubicBezTo>
                    <a:pt x="2258" y="565"/>
                    <a:pt x="2253" y="563"/>
                    <a:pt x="2247" y="572"/>
                  </a:cubicBezTo>
                  <a:cubicBezTo>
                    <a:pt x="2245" y="576"/>
                    <a:pt x="2246" y="576"/>
                    <a:pt x="2248" y="576"/>
                  </a:cubicBezTo>
                  <a:cubicBezTo>
                    <a:pt x="2248" y="576"/>
                    <a:pt x="2249" y="576"/>
                    <a:pt x="2249" y="576"/>
                  </a:cubicBezTo>
                  <a:cubicBezTo>
                    <a:pt x="2250" y="576"/>
                    <a:pt x="2250" y="576"/>
                    <a:pt x="2250" y="576"/>
                  </a:cubicBezTo>
                  <a:cubicBezTo>
                    <a:pt x="2248" y="582"/>
                    <a:pt x="2242" y="582"/>
                    <a:pt x="2240" y="588"/>
                  </a:cubicBezTo>
                  <a:cubicBezTo>
                    <a:pt x="2240" y="590"/>
                    <a:pt x="2248" y="597"/>
                    <a:pt x="2241" y="603"/>
                  </a:cubicBezTo>
                  <a:cubicBezTo>
                    <a:pt x="2240" y="604"/>
                    <a:pt x="2239" y="604"/>
                    <a:pt x="2238" y="604"/>
                  </a:cubicBezTo>
                  <a:cubicBezTo>
                    <a:pt x="2238" y="604"/>
                    <a:pt x="2237" y="604"/>
                    <a:pt x="2237" y="604"/>
                  </a:cubicBezTo>
                  <a:cubicBezTo>
                    <a:pt x="2236" y="604"/>
                    <a:pt x="2234" y="604"/>
                    <a:pt x="2232" y="607"/>
                  </a:cubicBezTo>
                  <a:cubicBezTo>
                    <a:pt x="2230" y="610"/>
                    <a:pt x="2228" y="615"/>
                    <a:pt x="2226" y="618"/>
                  </a:cubicBezTo>
                  <a:cubicBezTo>
                    <a:pt x="2223" y="626"/>
                    <a:pt x="2233" y="618"/>
                    <a:pt x="2225" y="633"/>
                  </a:cubicBezTo>
                  <a:cubicBezTo>
                    <a:pt x="2224" y="633"/>
                    <a:pt x="2223" y="632"/>
                    <a:pt x="2222" y="632"/>
                  </a:cubicBezTo>
                  <a:cubicBezTo>
                    <a:pt x="2221" y="632"/>
                    <a:pt x="2219" y="633"/>
                    <a:pt x="2217" y="635"/>
                  </a:cubicBezTo>
                  <a:cubicBezTo>
                    <a:pt x="2213" y="640"/>
                    <a:pt x="2207" y="649"/>
                    <a:pt x="2210" y="651"/>
                  </a:cubicBezTo>
                  <a:cubicBezTo>
                    <a:pt x="2209" y="650"/>
                    <a:pt x="2209" y="650"/>
                    <a:pt x="2208" y="650"/>
                  </a:cubicBezTo>
                  <a:cubicBezTo>
                    <a:pt x="2204" y="650"/>
                    <a:pt x="2202" y="657"/>
                    <a:pt x="2201" y="665"/>
                  </a:cubicBezTo>
                  <a:cubicBezTo>
                    <a:pt x="2201" y="665"/>
                    <a:pt x="2201" y="665"/>
                    <a:pt x="2201" y="665"/>
                  </a:cubicBezTo>
                  <a:cubicBezTo>
                    <a:pt x="2197" y="665"/>
                    <a:pt x="2186" y="693"/>
                    <a:pt x="2182" y="700"/>
                  </a:cubicBezTo>
                  <a:lnTo>
                    <a:pt x="2182" y="700"/>
                  </a:lnTo>
                  <a:cubicBezTo>
                    <a:pt x="2185" y="695"/>
                    <a:pt x="2188" y="692"/>
                    <a:pt x="2189" y="692"/>
                  </a:cubicBezTo>
                  <a:lnTo>
                    <a:pt x="2189" y="692"/>
                  </a:lnTo>
                  <a:cubicBezTo>
                    <a:pt x="2191" y="692"/>
                    <a:pt x="2189" y="697"/>
                    <a:pt x="2184" y="705"/>
                  </a:cubicBezTo>
                  <a:cubicBezTo>
                    <a:pt x="2178" y="714"/>
                    <a:pt x="2172" y="725"/>
                    <a:pt x="2166" y="735"/>
                  </a:cubicBezTo>
                  <a:cubicBezTo>
                    <a:pt x="2167" y="735"/>
                    <a:pt x="2167" y="735"/>
                    <a:pt x="2167" y="735"/>
                  </a:cubicBezTo>
                  <a:cubicBezTo>
                    <a:pt x="2171" y="735"/>
                    <a:pt x="2185" y="712"/>
                    <a:pt x="2190" y="704"/>
                  </a:cubicBezTo>
                  <a:lnTo>
                    <a:pt x="2190" y="704"/>
                  </a:lnTo>
                  <a:lnTo>
                    <a:pt x="2177" y="728"/>
                  </a:lnTo>
                  <a:cubicBezTo>
                    <a:pt x="2174" y="733"/>
                    <a:pt x="2170" y="742"/>
                    <a:pt x="2166" y="742"/>
                  </a:cubicBezTo>
                  <a:cubicBezTo>
                    <a:pt x="2166" y="742"/>
                    <a:pt x="2166" y="742"/>
                    <a:pt x="2166" y="742"/>
                  </a:cubicBezTo>
                  <a:cubicBezTo>
                    <a:pt x="2164" y="742"/>
                    <a:pt x="2164" y="741"/>
                    <a:pt x="2163" y="741"/>
                  </a:cubicBezTo>
                  <a:cubicBezTo>
                    <a:pt x="2162" y="741"/>
                    <a:pt x="2161" y="741"/>
                    <a:pt x="2159" y="743"/>
                  </a:cubicBezTo>
                  <a:cubicBezTo>
                    <a:pt x="2150" y="755"/>
                    <a:pt x="2153" y="762"/>
                    <a:pt x="2146" y="775"/>
                  </a:cubicBezTo>
                  <a:cubicBezTo>
                    <a:pt x="2141" y="785"/>
                    <a:pt x="2135" y="791"/>
                    <a:pt x="2129" y="797"/>
                  </a:cubicBezTo>
                  <a:cubicBezTo>
                    <a:pt x="2131" y="799"/>
                    <a:pt x="2130" y="809"/>
                    <a:pt x="2128" y="815"/>
                  </a:cubicBezTo>
                  <a:cubicBezTo>
                    <a:pt x="2127" y="819"/>
                    <a:pt x="2126" y="820"/>
                    <a:pt x="2125" y="820"/>
                  </a:cubicBezTo>
                  <a:cubicBezTo>
                    <a:pt x="2124" y="820"/>
                    <a:pt x="2124" y="819"/>
                    <a:pt x="2123" y="819"/>
                  </a:cubicBezTo>
                  <a:cubicBezTo>
                    <a:pt x="2123" y="819"/>
                    <a:pt x="2122" y="820"/>
                    <a:pt x="2122" y="820"/>
                  </a:cubicBezTo>
                  <a:cubicBezTo>
                    <a:pt x="2121" y="821"/>
                    <a:pt x="2121" y="822"/>
                    <a:pt x="2121" y="823"/>
                  </a:cubicBezTo>
                  <a:lnTo>
                    <a:pt x="2121" y="823"/>
                  </a:lnTo>
                  <a:cubicBezTo>
                    <a:pt x="2120" y="822"/>
                    <a:pt x="2120" y="822"/>
                    <a:pt x="2119" y="822"/>
                  </a:cubicBezTo>
                  <a:cubicBezTo>
                    <a:pt x="2119" y="822"/>
                    <a:pt x="2119" y="822"/>
                    <a:pt x="2118" y="823"/>
                  </a:cubicBezTo>
                  <a:cubicBezTo>
                    <a:pt x="2115" y="827"/>
                    <a:pt x="2110" y="838"/>
                    <a:pt x="2107" y="843"/>
                  </a:cubicBezTo>
                  <a:cubicBezTo>
                    <a:pt x="2104" y="849"/>
                    <a:pt x="2100" y="859"/>
                    <a:pt x="2100" y="864"/>
                  </a:cubicBezTo>
                  <a:cubicBezTo>
                    <a:pt x="2100" y="867"/>
                    <a:pt x="2101" y="868"/>
                    <a:pt x="2097" y="873"/>
                  </a:cubicBezTo>
                  <a:cubicBezTo>
                    <a:pt x="2096" y="876"/>
                    <a:pt x="2093" y="879"/>
                    <a:pt x="2091" y="879"/>
                  </a:cubicBezTo>
                  <a:cubicBezTo>
                    <a:pt x="2090" y="879"/>
                    <a:pt x="2090" y="880"/>
                    <a:pt x="2087" y="885"/>
                  </a:cubicBezTo>
                  <a:cubicBezTo>
                    <a:pt x="2084" y="891"/>
                    <a:pt x="2083" y="897"/>
                    <a:pt x="2081" y="904"/>
                  </a:cubicBezTo>
                  <a:cubicBezTo>
                    <a:pt x="2078" y="910"/>
                    <a:pt x="2075" y="916"/>
                    <a:pt x="2071" y="922"/>
                  </a:cubicBezTo>
                  <a:cubicBezTo>
                    <a:pt x="2069" y="926"/>
                    <a:pt x="2063" y="930"/>
                    <a:pt x="2063" y="933"/>
                  </a:cubicBezTo>
                  <a:cubicBezTo>
                    <a:pt x="2062" y="934"/>
                    <a:pt x="2063" y="934"/>
                    <a:pt x="2063" y="934"/>
                  </a:cubicBezTo>
                  <a:cubicBezTo>
                    <a:pt x="2063" y="934"/>
                    <a:pt x="2064" y="934"/>
                    <a:pt x="2063" y="934"/>
                  </a:cubicBezTo>
                  <a:lnTo>
                    <a:pt x="2061" y="940"/>
                  </a:lnTo>
                  <a:lnTo>
                    <a:pt x="2048" y="963"/>
                  </a:lnTo>
                  <a:cubicBezTo>
                    <a:pt x="2043" y="972"/>
                    <a:pt x="2034" y="988"/>
                    <a:pt x="2038" y="990"/>
                  </a:cubicBezTo>
                  <a:cubicBezTo>
                    <a:pt x="2038" y="990"/>
                    <a:pt x="2038" y="990"/>
                    <a:pt x="2038" y="990"/>
                  </a:cubicBezTo>
                  <a:cubicBezTo>
                    <a:pt x="2034" y="990"/>
                    <a:pt x="2026" y="1006"/>
                    <a:pt x="2022" y="1012"/>
                  </a:cubicBezTo>
                  <a:cubicBezTo>
                    <a:pt x="2017" y="1021"/>
                    <a:pt x="2019" y="1024"/>
                    <a:pt x="2014" y="1032"/>
                  </a:cubicBezTo>
                  <a:cubicBezTo>
                    <a:pt x="2014" y="1033"/>
                    <a:pt x="2013" y="1034"/>
                    <a:pt x="2012" y="1034"/>
                  </a:cubicBezTo>
                  <a:cubicBezTo>
                    <a:pt x="2012" y="1034"/>
                    <a:pt x="2011" y="1033"/>
                    <a:pt x="2011" y="1033"/>
                  </a:cubicBezTo>
                  <a:cubicBezTo>
                    <a:pt x="2010" y="1033"/>
                    <a:pt x="2009" y="1034"/>
                    <a:pt x="2008" y="1035"/>
                  </a:cubicBezTo>
                  <a:cubicBezTo>
                    <a:pt x="2006" y="1038"/>
                    <a:pt x="2003" y="1043"/>
                    <a:pt x="2001" y="1046"/>
                  </a:cubicBezTo>
                  <a:cubicBezTo>
                    <a:pt x="2000" y="1051"/>
                    <a:pt x="1997" y="1057"/>
                    <a:pt x="1996" y="1061"/>
                  </a:cubicBezTo>
                  <a:cubicBezTo>
                    <a:pt x="1995" y="1065"/>
                    <a:pt x="1998" y="1064"/>
                    <a:pt x="1999" y="1065"/>
                  </a:cubicBezTo>
                  <a:cubicBezTo>
                    <a:pt x="1998" y="1064"/>
                    <a:pt x="1998" y="1064"/>
                    <a:pt x="1998" y="1064"/>
                  </a:cubicBezTo>
                  <a:cubicBezTo>
                    <a:pt x="1994" y="1064"/>
                    <a:pt x="1991" y="1076"/>
                    <a:pt x="1988" y="1081"/>
                  </a:cubicBezTo>
                  <a:cubicBezTo>
                    <a:pt x="1988" y="1083"/>
                    <a:pt x="1987" y="1083"/>
                    <a:pt x="1986" y="1083"/>
                  </a:cubicBezTo>
                  <a:cubicBezTo>
                    <a:pt x="1984" y="1083"/>
                    <a:pt x="1983" y="1081"/>
                    <a:pt x="1981" y="1081"/>
                  </a:cubicBezTo>
                  <a:cubicBezTo>
                    <a:pt x="1980" y="1081"/>
                    <a:pt x="1979" y="1082"/>
                    <a:pt x="1978" y="1086"/>
                  </a:cubicBezTo>
                  <a:cubicBezTo>
                    <a:pt x="1973" y="1099"/>
                    <a:pt x="1981" y="1096"/>
                    <a:pt x="1982" y="1102"/>
                  </a:cubicBezTo>
                  <a:cubicBezTo>
                    <a:pt x="1983" y="1106"/>
                    <a:pt x="1972" y="1113"/>
                    <a:pt x="1971" y="1113"/>
                  </a:cubicBezTo>
                  <a:cubicBezTo>
                    <a:pt x="1971" y="1113"/>
                    <a:pt x="1971" y="1113"/>
                    <a:pt x="1971" y="1113"/>
                  </a:cubicBezTo>
                  <a:lnTo>
                    <a:pt x="1971" y="1113"/>
                  </a:lnTo>
                  <a:cubicBezTo>
                    <a:pt x="1971" y="1116"/>
                    <a:pt x="1973" y="1114"/>
                    <a:pt x="1970" y="1120"/>
                  </a:cubicBezTo>
                  <a:cubicBezTo>
                    <a:pt x="1969" y="1122"/>
                    <a:pt x="1966" y="1127"/>
                    <a:pt x="1966" y="1129"/>
                  </a:cubicBezTo>
                  <a:cubicBezTo>
                    <a:pt x="1966" y="1131"/>
                    <a:pt x="1968" y="1130"/>
                    <a:pt x="1967" y="1132"/>
                  </a:cubicBezTo>
                  <a:cubicBezTo>
                    <a:pt x="1967" y="1134"/>
                    <a:pt x="1965" y="1139"/>
                    <a:pt x="1964" y="1141"/>
                  </a:cubicBezTo>
                  <a:cubicBezTo>
                    <a:pt x="1963" y="1141"/>
                    <a:pt x="1962" y="1140"/>
                    <a:pt x="1962" y="1140"/>
                  </a:cubicBezTo>
                  <a:cubicBezTo>
                    <a:pt x="1960" y="1140"/>
                    <a:pt x="1959" y="1142"/>
                    <a:pt x="1957" y="1148"/>
                  </a:cubicBezTo>
                  <a:cubicBezTo>
                    <a:pt x="1953" y="1155"/>
                    <a:pt x="1953" y="1158"/>
                    <a:pt x="1950" y="1158"/>
                  </a:cubicBezTo>
                  <a:cubicBezTo>
                    <a:pt x="1950" y="1158"/>
                    <a:pt x="1949" y="1158"/>
                    <a:pt x="1948" y="1158"/>
                  </a:cubicBezTo>
                  <a:cubicBezTo>
                    <a:pt x="1947" y="1158"/>
                    <a:pt x="1940" y="1171"/>
                    <a:pt x="1940" y="1173"/>
                  </a:cubicBezTo>
                  <a:cubicBezTo>
                    <a:pt x="1941" y="1175"/>
                    <a:pt x="1944" y="1172"/>
                    <a:pt x="1941" y="1177"/>
                  </a:cubicBezTo>
                  <a:cubicBezTo>
                    <a:pt x="1939" y="1184"/>
                    <a:pt x="1934" y="1191"/>
                    <a:pt x="1931" y="1197"/>
                  </a:cubicBezTo>
                  <a:cubicBezTo>
                    <a:pt x="1926" y="1203"/>
                    <a:pt x="1925" y="1203"/>
                    <a:pt x="1920" y="1209"/>
                  </a:cubicBezTo>
                  <a:cubicBezTo>
                    <a:pt x="1917" y="1213"/>
                    <a:pt x="1911" y="1222"/>
                    <a:pt x="1911" y="1227"/>
                  </a:cubicBezTo>
                  <a:cubicBezTo>
                    <a:pt x="1911" y="1235"/>
                    <a:pt x="1900" y="1245"/>
                    <a:pt x="1899" y="1245"/>
                  </a:cubicBezTo>
                  <a:cubicBezTo>
                    <a:pt x="1899" y="1245"/>
                    <a:pt x="1899" y="1245"/>
                    <a:pt x="1899" y="1245"/>
                  </a:cubicBezTo>
                  <a:lnTo>
                    <a:pt x="1899" y="1245"/>
                  </a:lnTo>
                  <a:cubicBezTo>
                    <a:pt x="1899" y="1247"/>
                    <a:pt x="1899" y="1248"/>
                    <a:pt x="1900" y="1248"/>
                  </a:cubicBezTo>
                  <a:cubicBezTo>
                    <a:pt x="1903" y="1248"/>
                    <a:pt x="1909" y="1241"/>
                    <a:pt x="1911" y="1241"/>
                  </a:cubicBezTo>
                  <a:lnTo>
                    <a:pt x="1911" y="1241"/>
                  </a:lnTo>
                  <a:cubicBezTo>
                    <a:pt x="1911" y="1242"/>
                    <a:pt x="1907" y="1250"/>
                    <a:pt x="1905" y="1250"/>
                  </a:cubicBezTo>
                  <a:cubicBezTo>
                    <a:pt x="1905" y="1250"/>
                    <a:pt x="1905" y="1250"/>
                    <a:pt x="1905" y="1250"/>
                  </a:cubicBezTo>
                  <a:cubicBezTo>
                    <a:pt x="1902" y="1250"/>
                    <a:pt x="1899" y="1259"/>
                    <a:pt x="1897" y="1263"/>
                  </a:cubicBezTo>
                  <a:cubicBezTo>
                    <a:pt x="1895" y="1273"/>
                    <a:pt x="1893" y="1267"/>
                    <a:pt x="1889" y="1272"/>
                  </a:cubicBezTo>
                  <a:cubicBezTo>
                    <a:pt x="1885" y="1274"/>
                    <a:pt x="1887" y="1277"/>
                    <a:pt x="1887" y="1278"/>
                  </a:cubicBezTo>
                  <a:cubicBezTo>
                    <a:pt x="1889" y="1278"/>
                    <a:pt x="1885" y="1285"/>
                    <a:pt x="1884" y="1289"/>
                  </a:cubicBezTo>
                  <a:cubicBezTo>
                    <a:pt x="1878" y="1299"/>
                    <a:pt x="1877" y="1299"/>
                    <a:pt x="1875" y="1310"/>
                  </a:cubicBezTo>
                  <a:cubicBezTo>
                    <a:pt x="1875" y="1310"/>
                    <a:pt x="1873" y="1317"/>
                    <a:pt x="1871" y="1318"/>
                  </a:cubicBezTo>
                  <a:cubicBezTo>
                    <a:pt x="1871" y="1318"/>
                    <a:pt x="1871" y="1318"/>
                    <a:pt x="1871" y="1318"/>
                  </a:cubicBezTo>
                  <a:cubicBezTo>
                    <a:pt x="1870" y="1318"/>
                    <a:pt x="1870" y="1312"/>
                    <a:pt x="1868" y="1312"/>
                  </a:cubicBezTo>
                  <a:cubicBezTo>
                    <a:pt x="1868" y="1312"/>
                    <a:pt x="1867" y="1313"/>
                    <a:pt x="1865" y="1315"/>
                  </a:cubicBezTo>
                  <a:cubicBezTo>
                    <a:pt x="1859" y="1325"/>
                    <a:pt x="1854" y="1336"/>
                    <a:pt x="1849" y="1346"/>
                  </a:cubicBezTo>
                  <a:cubicBezTo>
                    <a:pt x="1849" y="1345"/>
                    <a:pt x="1852" y="1338"/>
                    <a:pt x="1854" y="1338"/>
                  </a:cubicBezTo>
                  <a:cubicBezTo>
                    <a:pt x="1854" y="1338"/>
                    <a:pt x="1854" y="1339"/>
                    <a:pt x="1854" y="1339"/>
                  </a:cubicBezTo>
                  <a:cubicBezTo>
                    <a:pt x="1855" y="1340"/>
                    <a:pt x="1846" y="1354"/>
                    <a:pt x="1848" y="1355"/>
                  </a:cubicBezTo>
                  <a:cubicBezTo>
                    <a:pt x="1847" y="1355"/>
                    <a:pt x="1854" y="1346"/>
                    <a:pt x="1855" y="1346"/>
                  </a:cubicBezTo>
                  <a:lnTo>
                    <a:pt x="1855" y="1346"/>
                  </a:lnTo>
                  <a:cubicBezTo>
                    <a:pt x="1855" y="1346"/>
                    <a:pt x="1855" y="1346"/>
                    <a:pt x="1855" y="1347"/>
                  </a:cubicBezTo>
                  <a:cubicBezTo>
                    <a:pt x="1852" y="1354"/>
                    <a:pt x="1851" y="1364"/>
                    <a:pt x="1847" y="1364"/>
                  </a:cubicBezTo>
                  <a:cubicBezTo>
                    <a:pt x="1847" y="1364"/>
                    <a:pt x="1846" y="1364"/>
                    <a:pt x="1846" y="1364"/>
                  </a:cubicBezTo>
                  <a:cubicBezTo>
                    <a:pt x="1846" y="1362"/>
                    <a:pt x="1846" y="1360"/>
                    <a:pt x="1845" y="1360"/>
                  </a:cubicBezTo>
                  <a:cubicBezTo>
                    <a:pt x="1844" y="1360"/>
                    <a:pt x="1844" y="1361"/>
                    <a:pt x="1842" y="1362"/>
                  </a:cubicBezTo>
                  <a:cubicBezTo>
                    <a:pt x="1837" y="1370"/>
                    <a:pt x="1831" y="1382"/>
                    <a:pt x="1828" y="1390"/>
                  </a:cubicBezTo>
                  <a:cubicBezTo>
                    <a:pt x="1826" y="1394"/>
                    <a:pt x="1827" y="1394"/>
                    <a:pt x="1829" y="1394"/>
                  </a:cubicBezTo>
                  <a:cubicBezTo>
                    <a:pt x="1829" y="1394"/>
                    <a:pt x="1830" y="1394"/>
                    <a:pt x="1831" y="1394"/>
                  </a:cubicBezTo>
                  <a:cubicBezTo>
                    <a:pt x="1831" y="1394"/>
                    <a:pt x="1832" y="1394"/>
                    <a:pt x="1832" y="1395"/>
                  </a:cubicBezTo>
                  <a:cubicBezTo>
                    <a:pt x="1830" y="1399"/>
                    <a:pt x="1820" y="1413"/>
                    <a:pt x="1817" y="1415"/>
                  </a:cubicBezTo>
                  <a:cubicBezTo>
                    <a:pt x="1817" y="1415"/>
                    <a:pt x="1817" y="1415"/>
                    <a:pt x="1817" y="1415"/>
                  </a:cubicBezTo>
                  <a:cubicBezTo>
                    <a:pt x="1816" y="1415"/>
                    <a:pt x="1818" y="1409"/>
                    <a:pt x="1820" y="1405"/>
                  </a:cubicBezTo>
                  <a:lnTo>
                    <a:pt x="1820" y="1405"/>
                  </a:lnTo>
                  <a:cubicBezTo>
                    <a:pt x="1817" y="1411"/>
                    <a:pt x="1812" y="1421"/>
                    <a:pt x="1808" y="1423"/>
                  </a:cubicBezTo>
                  <a:cubicBezTo>
                    <a:pt x="1807" y="1424"/>
                    <a:pt x="1806" y="1425"/>
                    <a:pt x="1806" y="1425"/>
                  </a:cubicBezTo>
                  <a:cubicBezTo>
                    <a:pt x="1804" y="1425"/>
                    <a:pt x="1803" y="1423"/>
                    <a:pt x="1801" y="1422"/>
                  </a:cubicBezTo>
                  <a:lnTo>
                    <a:pt x="1801" y="1422"/>
                  </a:lnTo>
                  <a:cubicBezTo>
                    <a:pt x="1802" y="1428"/>
                    <a:pt x="1803" y="1432"/>
                    <a:pt x="1802" y="1440"/>
                  </a:cubicBezTo>
                  <a:cubicBezTo>
                    <a:pt x="1802" y="1444"/>
                    <a:pt x="1798" y="1450"/>
                    <a:pt x="1796" y="1455"/>
                  </a:cubicBezTo>
                  <a:cubicBezTo>
                    <a:pt x="1796" y="1457"/>
                    <a:pt x="1797" y="1462"/>
                    <a:pt x="1794" y="1464"/>
                  </a:cubicBezTo>
                  <a:cubicBezTo>
                    <a:pt x="1793" y="1465"/>
                    <a:pt x="1793" y="1465"/>
                    <a:pt x="1792" y="1465"/>
                  </a:cubicBezTo>
                  <a:cubicBezTo>
                    <a:pt x="1790" y="1465"/>
                    <a:pt x="1790" y="1458"/>
                    <a:pt x="1788" y="1458"/>
                  </a:cubicBezTo>
                  <a:cubicBezTo>
                    <a:pt x="1788" y="1458"/>
                    <a:pt x="1788" y="1458"/>
                    <a:pt x="1787" y="1458"/>
                  </a:cubicBezTo>
                  <a:cubicBezTo>
                    <a:pt x="1784" y="1459"/>
                    <a:pt x="1781" y="1468"/>
                    <a:pt x="1781" y="1471"/>
                  </a:cubicBezTo>
                  <a:cubicBezTo>
                    <a:pt x="1780" y="1475"/>
                    <a:pt x="1781" y="1476"/>
                    <a:pt x="1780" y="1480"/>
                  </a:cubicBezTo>
                  <a:cubicBezTo>
                    <a:pt x="1777" y="1486"/>
                    <a:pt x="1774" y="1492"/>
                    <a:pt x="1772" y="1496"/>
                  </a:cubicBezTo>
                  <a:cubicBezTo>
                    <a:pt x="1771" y="1497"/>
                    <a:pt x="1770" y="1499"/>
                    <a:pt x="1769" y="1500"/>
                  </a:cubicBezTo>
                  <a:lnTo>
                    <a:pt x="1769" y="1500"/>
                  </a:lnTo>
                  <a:cubicBezTo>
                    <a:pt x="1771" y="1499"/>
                    <a:pt x="1773" y="1497"/>
                    <a:pt x="1774" y="1497"/>
                  </a:cubicBezTo>
                  <a:lnTo>
                    <a:pt x="1774" y="1497"/>
                  </a:lnTo>
                  <a:cubicBezTo>
                    <a:pt x="1775" y="1497"/>
                    <a:pt x="1775" y="1499"/>
                    <a:pt x="1773" y="1503"/>
                  </a:cubicBezTo>
                  <a:cubicBezTo>
                    <a:pt x="1771" y="1506"/>
                    <a:pt x="1770" y="1507"/>
                    <a:pt x="1769" y="1507"/>
                  </a:cubicBezTo>
                  <a:cubicBezTo>
                    <a:pt x="1768" y="1507"/>
                    <a:pt x="1767" y="1505"/>
                    <a:pt x="1768" y="1502"/>
                  </a:cubicBezTo>
                  <a:lnTo>
                    <a:pt x="1768" y="1502"/>
                  </a:lnTo>
                  <a:cubicBezTo>
                    <a:pt x="1762" y="1513"/>
                    <a:pt x="1754" y="1527"/>
                    <a:pt x="1751" y="1538"/>
                  </a:cubicBezTo>
                  <a:cubicBezTo>
                    <a:pt x="1750" y="1540"/>
                    <a:pt x="1752" y="1542"/>
                    <a:pt x="1749" y="1546"/>
                  </a:cubicBezTo>
                  <a:cubicBezTo>
                    <a:pt x="1746" y="1549"/>
                    <a:pt x="1743" y="1549"/>
                    <a:pt x="1739" y="1554"/>
                  </a:cubicBezTo>
                  <a:cubicBezTo>
                    <a:pt x="1732" y="1562"/>
                    <a:pt x="1724" y="1578"/>
                    <a:pt x="1720" y="1588"/>
                  </a:cubicBezTo>
                  <a:cubicBezTo>
                    <a:pt x="1719" y="1591"/>
                    <a:pt x="1720" y="1596"/>
                    <a:pt x="1719" y="1597"/>
                  </a:cubicBezTo>
                  <a:cubicBezTo>
                    <a:pt x="1719" y="1599"/>
                    <a:pt x="1718" y="1599"/>
                    <a:pt x="1717" y="1599"/>
                  </a:cubicBezTo>
                  <a:cubicBezTo>
                    <a:pt x="1716" y="1599"/>
                    <a:pt x="1716" y="1599"/>
                    <a:pt x="1715" y="1599"/>
                  </a:cubicBezTo>
                  <a:cubicBezTo>
                    <a:pt x="1714" y="1599"/>
                    <a:pt x="1713" y="1599"/>
                    <a:pt x="1712" y="1602"/>
                  </a:cubicBezTo>
                  <a:cubicBezTo>
                    <a:pt x="1712" y="1602"/>
                    <a:pt x="1713" y="1605"/>
                    <a:pt x="1711" y="1610"/>
                  </a:cubicBezTo>
                  <a:cubicBezTo>
                    <a:pt x="1709" y="1614"/>
                    <a:pt x="1707" y="1618"/>
                    <a:pt x="1708" y="1620"/>
                  </a:cubicBezTo>
                  <a:cubicBezTo>
                    <a:pt x="1711" y="1623"/>
                    <a:pt x="1710" y="1625"/>
                    <a:pt x="1709" y="1633"/>
                  </a:cubicBezTo>
                  <a:cubicBezTo>
                    <a:pt x="1708" y="1634"/>
                    <a:pt x="1702" y="1636"/>
                    <a:pt x="1700" y="1636"/>
                  </a:cubicBezTo>
                  <a:cubicBezTo>
                    <a:pt x="1699" y="1636"/>
                    <a:pt x="1699" y="1636"/>
                    <a:pt x="1699" y="1636"/>
                  </a:cubicBezTo>
                  <a:cubicBezTo>
                    <a:pt x="1701" y="1634"/>
                    <a:pt x="1705" y="1629"/>
                    <a:pt x="1705" y="1626"/>
                  </a:cubicBezTo>
                  <a:cubicBezTo>
                    <a:pt x="1705" y="1625"/>
                    <a:pt x="1704" y="1624"/>
                    <a:pt x="1704" y="1624"/>
                  </a:cubicBezTo>
                  <a:cubicBezTo>
                    <a:pt x="1703" y="1624"/>
                    <a:pt x="1702" y="1625"/>
                    <a:pt x="1702" y="1627"/>
                  </a:cubicBezTo>
                  <a:cubicBezTo>
                    <a:pt x="1698" y="1631"/>
                    <a:pt x="1695" y="1646"/>
                    <a:pt x="1690" y="1648"/>
                  </a:cubicBezTo>
                  <a:cubicBezTo>
                    <a:pt x="1686" y="1650"/>
                    <a:pt x="1677" y="1676"/>
                    <a:pt x="1672" y="1684"/>
                  </a:cubicBezTo>
                  <a:cubicBezTo>
                    <a:pt x="1673" y="1684"/>
                    <a:pt x="1673" y="1684"/>
                    <a:pt x="1674" y="1684"/>
                  </a:cubicBezTo>
                  <a:cubicBezTo>
                    <a:pt x="1676" y="1684"/>
                    <a:pt x="1678" y="1682"/>
                    <a:pt x="1680" y="1682"/>
                  </a:cubicBezTo>
                  <a:cubicBezTo>
                    <a:pt x="1680" y="1682"/>
                    <a:pt x="1681" y="1682"/>
                    <a:pt x="1681" y="1682"/>
                  </a:cubicBezTo>
                  <a:cubicBezTo>
                    <a:pt x="1677" y="1687"/>
                    <a:pt x="1672" y="1691"/>
                    <a:pt x="1670" y="1693"/>
                  </a:cubicBezTo>
                  <a:cubicBezTo>
                    <a:pt x="1669" y="1698"/>
                    <a:pt x="1670" y="1703"/>
                    <a:pt x="1670" y="1707"/>
                  </a:cubicBezTo>
                  <a:cubicBezTo>
                    <a:pt x="1666" y="1708"/>
                    <a:pt x="1640" y="1730"/>
                    <a:pt x="1646" y="1733"/>
                  </a:cubicBezTo>
                  <a:cubicBezTo>
                    <a:pt x="1649" y="1730"/>
                    <a:pt x="1648" y="1728"/>
                    <a:pt x="1649" y="1727"/>
                  </a:cubicBezTo>
                  <a:cubicBezTo>
                    <a:pt x="1649" y="1727"/>
                    <a:pt x="1649" y="1726"/>
                    <a:pt x="1649" y="1726"/>
                  </a:cubicBezTo>
                  <a:cubicBezTo>
                    <a:pt x="1650" y="1726"/>
                    <a:pt x="1651" y="1730"/>
                    <a:pt x="1651" y="1732"/>
                  </a:cubicBezTo>
                  <a:cubicBezTo>
                    <a:pt x="1651" y="1734"/>
                    <a:pt x="1650" y="1739"/>
                    <a:pt x="1648" y="1742"/>
                  </a:cubicBezTo>
                  <a:cubicBezTo>
                    <a:pt x="1646" y="1744"/>
                    <a:pt x="1645" y="1745"/>
                    <a:pt x="1644" y="1745"/>
                  </a:cubicBezTo>
                  <a:cubicBezTo>
                    <a:pt x="1643" y="1745"/>
                    <a:pt x="1642" y="1743"/>
                    <a:pt x="1641" y="1743"/>
                  </a:cubicBezTo>
                  <a:cubicBezTo>
                    <a:pt x="1640" y="1743"/>
                    <a:pt x="1638" y="1744"/>
                    <a:pt x="1636" y="1747"/>
                  </a:cubicBezTo>
                  <a:cubicBezTo>
                    <a:pt x="1634" y="1752"/>
                    <a:pt x="1630" y="1759"/>
                    <a:pt x="1628" y="1764"/>
                  </a:cubicBezTo>
                  <a:cubicBezTo>
                    <a:pt x="1626" y="1770"/>
                    <a:pt x="1630" y="1767"/>
                    <a:pt x="1627" y="1775"/>
                  </a:cubicBezTo>
                  <a:cubicBezTo>
                    <a:pt x="1625" y="1780"/>
                    <a:pt x="1623" y="1783"/>
                    <a:pt x="1621" y="1783"/>
                  </a:cubicBezTo>
                  <a:cubicBezTo>
                    <a:pt x="1621" y="1783"/>
                    <a:pt x="1620" y="1783"/>
                    <a:pt x="1620" y="1782"/>
                  </a:cubicBezTo>
                  <a:cubicBezTo>
                    <a:pt x="1620" y="1781"/>
                    <a:pt x="1620" y="1778"/>
                    <a:pt x="1619" y="1778"/>
                  </a:cubicBezTo>
                  <a:cubicBezTo>
                    <a:pt x="1618" y="1778"/>
                    <a:pt x="1615" y="1805"/>
                    <a:pt x="1609" y="1808"/>
                  </a:cubicBezTo>
                  <a:cubicBezTo>
                    <a:pt x="1606" y="1809"/>
                    <a:pt x="1605" y="1806"/>
                    <a:pt x="1600" y="1815"/>
                  </a:cubicBezTo>
                  <a:cubicBezTo>
                    <a:pt x="1599" y="1816"/>
                    <a:pt x="1595" y="1826"/>
                    <a:pt x="1594" y="1829"/>
                  </a:cubicBezTo>
                  <a:cubicBezTo>
                    <a:pt x="1594" y="1827"/>
                    <a:pt x="1604" y="1818"/>
                    <a:pt x="1605" y="1818"/>
                  </a:cubicBezTo>
                  <a:lnTo>
                    <a:pt x="1605" y="1818"/>
                  </a:lnTo>
                  <a:cubicBezTo>
                    <a:pt x="1605" y="1818"/>
                    <a:pt x="1605" y="1818"/>
                    <a:pt x="1604" y="1820"/>
                  </a:cubicBezTo>
                  <a:cubicBezTo>
                    <a:pt x="1601" y="1827"/>
                    <a:pt x="1596" y="1832"/>
                    <a:pt x="1593" y="1839"/>
                  </a:cubicBezTo>
                  <a:lnTo>
                    <a:pt x="1587" y="1850"/>
                  </a:lnTo>
                  <a:cubicBezTo>
                    <a:pt x="1586" y="1852"/>
                    <a:pt x="1585" y="1853"/>
                    <a:pt x="1586" y="1854"/>
                  </a:cubicBezTo>
                  <a:cubicBezTo>
                    <a:pt x="1586" y="1854"/>
                    <a:pt x="1585" y="1854"/>
                    <a:pt x="1585" y="1854"/>
                  </a:cubicBezTo>
                  <a:cubicBezTo>
                    <a:pt x="1584" y="1854"/>
                    <a:pt x="1583" y="1850"/>
                    <a:pt x="1582" y="1850"/>
                  </a:cubicBezTo>
                  <a:cubicBezTo>
                    <a:pt x="1580" y="1850"/>
                    <a:pt x="1580" y="1855"/>
                    <a:pt x="1580" y="1857"/>
                  </a:cubicBezTo>
                  <a:cubicBezTo>
                    <a:pt x="1580" y="1857"/>
                    <a:pt x="1580" y="1859"/>
                    <a:pt x="1579" y="1862"/>
                  </a:cubicBezTo>
                  <a:cubicBezTo>
                    <a:pt x="1578" y="1862"/>
                    <a:pt x="1575" y="1862"/>
                    <a:pt x="1574" y="1861"/>
                  </a:cubicBezTo>
                  <a:cubicBezTo>
                    <a:pt x="1570" y="1859"/>
                    <a:pt x="1573" y="1857"/>
                    <a:pt x="1571" y="1856"/>
                  </a:cubicBezTo>
                  <a:lnTo>
                    <a:pt x="1571" y="1856"/>
                  </a:lnTo>
                  <a:cubicBezTo>
                    <a:pt x="1572" y="1857"/>
                    <a:pt x="1570" y="1857"/>
                    <a:pt x="1566" y="1857"/>
                  </a:cubicBezTo>
                  <a:cubicBezTo>
                    <a:pt x="1564" y="1858"/>
                    <a:pt x="1563" y="1858"/>
                    <a:pt x="1561" y="1858"/>
                  </a:cubicBezTo>
                  <a:cubicBezTo>
                    <a:pt x="1558" y="1858"/>
                    <a:pt x="1556" y="1857"/>
                    <a:pt x="1554" y="1857"/>
                  </a:cubicBezTo>
                  <a:cubicBezTo>
                    <a:pt x="1550" y="1857"/>
                    <a:pt x="1545" y="1856"/>
                    <a:pt x="1540" y="1854"/>
                  </a:cubicBezTo>
                  <a:cubicBezTo>
                    <a:pt x="1537" y="1853"/>
                    <a:pt x="1540" y="1852"/>
                    <a:pt x="1536" y="1850"/>
                  </a:cubicBezTo>
                  <a:cubicBezTo>
                    <a:pt x="1533" y="1850"/>
                    <a:pt x="1523" y="1846"/>
                    <a:pt x="1519" y="1846"/>
                  </a:cubicBezTo>
                  <a:cubicBezTo>
                    <a:pt x="1518" y="1846"/>
                    <a:pt x="1518" y="1847"/>
                    <a:pt x="1518" y="1847"/>
                  </a:cubicBezTo>
                  <a:cubicBezTo>
                    <a:pt x="1517" y="1848"/>
                    <a:pt x="1516" y="1849"/>
                    <a:pt x="1514" y="1849"/>
                  </a:cubicBezTo>
                  <a:cubicBezTo>
                    <a:pt x="1513" y="1849"/>
                    <a:pt x="1512" y="1848"/>
                    <a:pt x="1510" y="1848"/>
                  </a:cubicBezTo>
                  <a:cubicBezTo>
                    <a:pt x="1510" y="1848"/>
                    <a:pt x="1501" y="1846"/>
                    <a:pt x="1502" y="1846"/>
                  </a:cubicBezTo>
                  <a:cubicBezTo>
                    <a:pt x="1502" y="1845"/>
                    <a:pt x="1518" y="1844"/>
                    <a:pt x="1508" y="1841"/>
                  </a:cubicBezTo>
                  <a:cubicBezTo>
                    <a:pt x="1505" y="1840"/>
                    <a:pt x="1503" y="1840"/>
                    <a:pt x="1500" y="1840"/>
                  </a:cubicBezTo>
                  <a:cubicBezTo>
                    <a:pt x="1500" y="1840"/>
                    <a:pt x="1499" y="1840"/>
                    <a:pt x="1498" y="1840"/>
                  </a:cubicBezTo>
                  <a:cubicBezTo>
                    <a:pt x="1495" y="1840"/>
                    <a:pt x="1492" y="1839"/>
                    <a:pt x="1488" y="1837"/>
                  </a:cubicBezTo>
                  <a:cubicBezTo>
                    <a:pt x="1482" y="1834"/>
                    <a:pt x="1476" y="1834"/>
                    <a:pt x="1471" y="1834"/>
                  </a:cubicBezTo>
                  <a:cubicBezTo>
                    <a:pt x="1469" y="1834"/>
                    <a:pt x="1467" y="1834"/>
                    <a:pt x="1464" y="1834"/>
                  </a:cubicBezTo>
                  <a:cubicBezTo>
                    <a:pt x="1458" y="1834"/>
                    <a:pt x="1460" y="1833"/>
                    <a:pt x="1457" y="1832"/>
                  </a:cubicBezTo>
                  <a:cubicBezTo>
                    <a:pt x="1454" y="1830"/>
                    <a:pt x="1449" y="1830"/>
                    <a:pt x="1446" y="1830"/>
                  </a:cubicBezTo>
                  <a:cubicBezTo>
                    <a:pt x="1445" y="1831"/>
                    <a:pt x="1442" y="1831"/>
                    <a:pt x="1440" y="1831"/>
                  </a:cubicBezTo>
                  <a:cubicBezTo>
                    <a:pt x="1436" y="1831"/>
                    <a:pt x="1431" y="1830"/>
                    <a:pt x="1430" y="1828"/>
                  </a:cubicBezTo>
                  <a:cubicBezTo>
                    <a:pt x="1430" y="1827"/>
                    <a:pt x="1428" y="1820"/>
                    <a:pt x="1423" y="1820"/>
                  </a:cubicBezTo>
                  <a:cubicBezTo>
                    <a:pt x="1422" y="1820"/>
                    <a:pt x="1422" y="1820"/>
                    <a:pt x="1421" y="1821"/>
                  </a:cubicBezTo>
                  <a:cubicBezTo>
                    <a:pt x="1419" y="1821"/>
                    <a:pt x="1419" y="1822"/>
                    <a:pt x="1417" y="1822"/>
                  </a:cubicBezTo>
                  <a:cubicBezTo>
                    <a:pt x="1416" y="1822"/>
                    <a:pt x="1414" y="1822"/>
                    <a:pt x="1411" y="1821"/>
                  </a:cubicBezTo>
                  <a:cubicBezTo>
                    <a:pt x="1407" y="1820"/>
                    <a:pt x="1410" y="1818"/>
                    <a:pt x="1409" y="1817"/>
                  </a:cubicBezTo>
                  <a:cubicBezTo>
                    <a:pt x="1407" y="1815"/>
                    <a:pt x="1402" y="1815"/>
                    <a:pt x="1399" y="1814"/>
                  </a:cubicBezTo>
                  <a:lnTo>
                    <a:pt x="1397" y="1818"/>
                  </a:lnTo>
                  <a:cubicBezTo>
                    <a:pt x="1400" y="1819"/>
                    <a:pt x="1404" y="1821"/>
                    <a:pt x="1405" y="1822"/>
                  </a:cubicBezTo>
                  <a:cubicBezTo>
                    <a:pt x="1405" y="1823"/>
                    <a:pt x="1405" y="1823"/>
                    <a:pt x="1404" y="1823"/>
                  </a:cubicBezTo>
                  <a:cubicBezTo>
                    <a:pt x="1400" y="1823"/>
                    <a:pt x="1392" y="1821"/>
                    <a:pt x="1391" y="1821"/>
                  </a:cubicBezTo>
                  <a:cubicBezTo>
                    <a:pt x="1382" y="1818"/>
                    <a:pt x="1388" y="1817"/>
                    <a:pt x="1380" y="1814"/>
                  </a:cubicBezTo>
                  <a:cubicBezTo>
                    <a:pt x="1378" y="1813"/>
                    <a:pt x="1368" y="1808"/>
                    <a:pt x="1366" y="1808"/>
                  </a:cubicBezTo>
                  <a:cubicBezTo>
                    <a:pt x="1363" y="1809"/>
                    <a:pt x="1364" y="1811"/>
                    <a:pt x="1362" y="1811"/>
                  </a:cubicBezTo>
                  <a:cubicBezTo>
                    <a:pt x="1361" y="1811"/>
                    <a:pt x="1360" y="1811"/>
                    <a:pt x="1358" y="1810"/>
                  </a:cubicBezTo>
                  <a:cubicBezTo>
                    <a:pt x="1354" y="1810"/>
                    <a:pt x="1351" y="1808"/>
                    <a:pt x="1349" y="1808"/>
                  </a:cubicBezTo>
                  <a:cubicBezTo>
                    <a:pt x="1348" y="1808"/>
                    <a:pt x="1348" y="1808"/>
                    <a:pt x="1347" y="1808"/>
                  </a:cubicBezTo>
                  <a:cubicBezTo>
                    <a:pt x="1347" y="1809"/>
                    <a:pt x="1346" y="1809"/>
                    <a:pt x="1346" y="1809"/>
                  </a:cubicBezTo>
                  <a:cubicBezTo>
                    <a:pt x="1338" y="1809"/>
                    <a:pt x="1317" y="1802"/>
                    <a:pt x="1312" y="1801"/>
                  </a:cubicBezTo>
                  <a:cubicBezTo>
                    <a:pt x="1305" y="1799"/>
                    <a:pt x="1306" y="1798"/>
                    <a:pt x="1305" y="1795"/>
                  </a:cubicBezTo>
                  <a:cubicBezTo>
                    <a:pt x="1303" y="1794"/>
                    <a:pt x="1292" y="1792"/>
                    <a:pt x="1289" y="1791"/>
                  </a:cubicBezTo>
                  <a:cubicBezTo>
                    <a:pt x="1286" y="1789"/>
                    <a:pt x="1280" y="1787"/>
                    <a:pt x="1276" y="1787"/>
                  </a:cubicBezTo>
                  <a:cubicBezTo>
                    <a:pt x="1275" y="1787"/>
                    <a:pt x="1274" y="1787"/>
                    <a:pt x="1273" y="1788"/>
                  </a:cubicBezTo>
                  <a:cubicBezTo>
                    <a:pt x="1272" y="1788"/>
                    <a:pt x="1271" y="1788"/>
                    <a:pt x="1271" y="1788"/>
                  </a:cubicBezTo>
                  <a:cubicBezTo>
                    <a:pt x="1268" y="1788"/>
                    <a:pt x="1266" y="1787"/>
                    <a:pt x="1263" y="1787"/>
                  </a:cubicBezTo>
                  <a:cubicBezTo>
                    <a:pt x="1261" y="1786"/>
                    <a:pt x="1261" y="1786"/>
                    <a:pt x="1259" y="1786"/>
                  </a:cubicBezTo>
                  <a:cubicBezTo>
                    <a:pt x="1258" y="1786"/>
                    <a:pt x="1257" y="1786"/>
                    <a:pt x="1255" y="1786"/>
                  </a:cubicBezTo>
                  <a:cubicBezTo>
                    <a:pt x="1248" y="1785"/>
                    <a:pt x="1244" y="1783"/>
                    <a:pt x="1237" y="1781"/>
                  </a:cubicBezTo>
                  <a:cubicBezTo>
                    <a:pt x="1236" y="1781"/>
                    <a:pt x="1234" y="1781"/>
                    <a:pt x="1233" y="1781"/>
                  </a:cubicBezTo>
                  <a:cubicBezTo>
                    <a:pt x="1224" y="1781"/>
                    <a:pt x="1212" y="1784"/>
                    <a:pt x="1216" y="1787"/>
                  </a:cubicBezTo>
                  <a:cubicBezTo>
                    <a:pt x="1216" y="1786"/>
                    <a:pt x="1217" y="1786"/>
                    <a:pt x="1217" y="1786"/>
                  </a:cubicBezTo>
                  <a:cubicBezTo>
                    <a:pt x="1219" y="1786"/>
                    <a:pt x="1224" y="1788"/>
                    <a:pt x="1225" y="1788"/>
                  </a:cubicBezTo>
                  <a:cubicBezTo>
                    <a:pt x="1229" y="1789"/>
                    <a:pt x="1233" y="1791"/>
                    <a:pt x="1237" y="1793"/>
                  </a:cubicBezTo>
                  <a:cubicBezTo>
                    <a:pt x="1245" y="1796"/>
                    <a:pt x="1255" y="1800"/>
                    <a:pt x="1264" y="1802"/>
                  </a:cubicBezTo>
                  <a:cubicBezTo>
                    <a:pt x="1265" y="1802"/>
                    <a:pt x="1265" y="1802"/>
                    <a:pt x="1266" y="1802"/>
                  </a:cubicBezTo>
                  <a:cubicBezTo>
                    <a:pt x="1271" y="1802"/>
                    <a:pt x="1268" y="1799"/>
                    <a:pt x="1273" y="1799"/>
                  </a:cubicBezTo>
                  <a:cubicBezTo>
                    <a:pt x="1274" y="1799"/>
                    <a:pt x="1275" y="1799"/>
                    <a:pt x="1276" y="1799"/>
                  </a:cubicBezTo>
                  <a:cubicBezTo>
                    <a:pt x="1283" y="1800"/>
                    <a:pt x="1286" y="1801"/>
                    <a:pt x="1291" y="1804"/>
                  </a:cubicBezTo>
                  <a:cubicBezTo>
                    <a:pt x="1291" y="1806"/>
                    <a:pt x="1291" y="1807"/>
                    <a:pt x="1296" y="1808"/>
                  </a:cubicBezTo>
                  <a:cubicBezTo>
                    <a:pt x="1299" y="1808"/>
                    <a:pt x="1300" y="1809"/>
                    <a:pt x="1301" y="1809"/>
                  </a:cubicBezTo>
                  <a:cubicBezTo>
                    <a:pt x="1302" y="1809"/>
                    <a:pt x="1301" y="1808"/>
                    <a:pt x="1303" y="1807"/>
                  </a:cubicBezTo>
                  <a:cubicBezTo>
                    <a:pt x="1303" y="1806"/>
                    <a:pt x="1305" y="1806"/>
                    <a:pt x="1306" y="1806"/>
                  </a:cubicBezTo>
                  <a:cubicBezTo>
                    <a:pt x="1308" y="1806"/>
                    <a:pt x="1311" y="1807"/>
                    <a:pt x="1312" y="1808"/>
                  </a:cubicBezTo>
                  <a:cubicBezTo>
                    <a:pt x="1318" y="1811"/>
                    <a:pt x="1306" y="1812"/>
                    <a:pt x="1319" y="1815"/>
                  </a:cubicBezTo>
                  <a:cubicBezTo>
                    <a:pt x="1321" y="1816"/>
                    <a:pt x="1326" y="1816"/>
                    <a:pt x="1329" y="1816"/>
                  </a:cubicBezTo>
                  <a:cubicBezTo>
                    <a:pt x="1332" y="1816"/>
                    <a:pt x="1334" y="1816"/>
                    <a:pt x="1334" y="1815"/>
                  </a:cubicBezTo>
                  <a:cubicBezTo>
                    <a:pt x="1337" y="1815"/>
                    <a:pt x="1340" y="1816"/>
                    <a:pt x="1343" y="1817"/>
                  </a:cubicBezTo>
                  <a:cubicBezTo>
                    <a:pt x="1347" y="1817"/>
                    <a:pt x="1370" y="1820"/>
                    <a:pt x="1371" y="1821"/>
                  </a:cubicBezTo>
                  <a:cubicBezTo>
                    <a:pt x="1375" y="1823"/>
                    <a:pt x="1358" y="1823"/>
                    <a:pt x="1358" y="1824"/>
                  </a:cubicBezTo>
                  <a:lnTo>
                    <a:pt x="1358" y="1824"/>
                  </a:lnTo>
                  <a:cubicBezTo>
                    <a:pt x="1358" y="1824"/>
                    <a:pt x="1358" y="1824"/>
                    <a:pt x="1358" y="1824"/>
                  </a:cubicBezTo>
                  <a:cubicBezTo>
                    <a:pt x="1362" y="1824"/>
                    <a:pt x="1388" y="1829"/>
                    <a:pt x="1391" y="1829"/>
                  </a:cubicBezTo>
                  <a:cubicBezTo>
                    <a:pt x="1392" y="1828"/>
                    <a:pt x="1393" y="1828"/>
                    <a:pt x="1394" y="1828"/>
                  </a:cubicBezTo>
                  <a:cubicBezTo>
                    <a:pt x="1398" y="1828"/>
                    <a:pt x="1401" y="1830"/>
                    <a:pt x="1405" y="1833"/>
                  </a:cubicBezTo>
                  <a:cubicBezTo>
                    <a:pt x="1409" y="1835"/>
                    <a:pt x="1410" y="1836"/>
                    <a:pt x="1412" y="1836"/>
                  </a:cubicBezTo>
                  <a:cubicBezTo>
                    <a:pt x="1413" y="1836"/>
                    <a:pt x="1414" y="1835"/>
                    <a:pt x="1415" y="1835"/>
                  </a:cubicBezTo>
                  <a:cubicBezTo>
                    <a:pt x="1416" y="1835"/>
                    <a:pt x="1416" y="1835"/>
                    <a:pt x="1417" y="1836"/>
                  </a:cubicBezTo>
                  <a:cubicBezTo>
                    <a:pt x="1423" y="1837"/>
                    <a:pt x="1425" y="1837"/>
                    <a:pt x="1429" y="1840"/>
                  </a:cubicBezTo>
                  <a:cubicBezTo>
                    <a:pt x="1430" y="1841"/>
                    <a:pt x="1431" y="1842"/>
                    <a:pt x="1434" y="1842"/>
                  </a:cubicBezTo>
                  <a:cubicBezTo>
                    <a:pt x="1435" y="1842"/>
                    <a:pt x="1435" y="1842"/>
                    <a:pt x="1436" y="1842"/>
                  </a:cubicBezTo>
                  <a:cubicBezTo>
                    <a:pt x="1438" y="1842"/>
                    <a:pt x="1440" y="1840"/>
                    <a:pt x="1438" y="1839"/>
                  </a:cubicBezTo>
                  <a:cubicBezTo>
                    <a:pt x="1437" y="1838"/>
                    <a:pt x="1437" y="1836"/>
                    <a:pt x="1439" y="1836"/>
                  </a:cubicBezTo>
                  <a:cubicBezTo>
                    <a:pt x="1439" y="1836"/>
                    <a:pt x="1441" y="1836"/>
                    <a:pt x="1443" y="1837"/>
                  </a:cubicBezTo>
                  <a:cubicBezTo>
                    <a:pt x="1448" y="1839"/>
                    <a:pt x="1448" y="1842"/>
                    <a:pt x="1453" y="1844"/>
                  </a:cubicBezTo>
                  <a:cubicBezTo>
                    <a:pt x="1459" y="1846"/>
                    <a:pt x="1465" y="1847"/>
                    <a:pt x="1471" y="1847"/>
                  </a:cubicBezTo>
                  <a:cubicBezTo>
                    <a:pt x="1475" y="1848"/>
                    <a:pt x="1479" y="1850"/>
                    <a:pt x="1483" y="1851"/>
                  </a:cubicBezTo>
                  <a:cubicBezTo>
                    <a:pt x="1484" y="1852"/>
                    <a:pt x="1485" y="1853"/>
                    <a:pt x="1486" y="1853"/>
                  </a:cubicBezTo>
                  <a:cubicBezTo>
                    <a:pt x="1488" y="1853"/>
                    <a:pt x="1490" y="1854"/>
                    <a:pt x="1491" y="1854"/>
                  </a:cubicBezTo>
                  <a:cubicBezTo>
                    <a:pt x="1492" y="1854"/>
                    <a:pt x="1493" y="1853"/>
                    <a:pt x="1495" y="1853"/>
                  </a:cubicBezTo>
                  <a:cubicBezTo>
                    <a:pt x="1496" y="1853"/>
                    <a:pt x="1497" y="1853"/>
                    <a:pt x="1499" y="1854"/>
                  </a:cubicBezTo>
                  <a:cubicBezTo>
                    <a:pt x="1504" y="1855"/>
                    <a:pt x="1506" y="1857"/>
                    <a:pt x="1512" y="1858"/>
                  </a:cubicBezTo>
                  <a:cubicBezTo>
                    <a:pt x="1522" y="1862"/>
                    <a:pt x="1535" y="1864"/>
                    <a:pt x="1545" y="1864"/>
                  </a:cubicBezTo>
                  <a:cubicBezTo>
                    <a:pt x="1552" y="1864"/>
                    <a:pt x="1553" y="1864"/>
                    <a:pt x="1553" y="1867"/>
                  </a:cubicBezTo>
                  <a:cubicBezTo>
                    <a:pt x="1546" y="1868"/>
                    <a:pt x="1553" y="1870"/>
                    <a:pt x="1558" y="1870"/>
                  </a:cubicBezTo>
                  <a:cubicBezTo>
                    <a:pt x="1560" y="1871"/>
                    <a:pt x="1565" y="1872"/>
                    <a:pt x="1568" y="1874"/>
                  </a:cubicBezTo>
                  <a:cubicBezTo>
                    <a:pt x="1574" y="1875"/>
                    <a:pt x="1579" y="1876"/>
                    <a:pt x="1583" y="1877"/>
                  </a:cubicBezTo>
                  <a:lnTo>
                    <a:pt x="1586" y="1877"/>
                  </a:lnTo>
                  <a:cubicBezTo>
                    <a:pt x="1588" y="1870"/>
                    <a:pt x="1589" y="1865"/>
                    <a:pt x="1595" y="1859"/>
                  </a:cubicBezTo>
                  <a:cubicBezTo>
                    <a:pt x="1598" y="1859"/>
                    <a:pt x="1604" y="1846"/>
                    <a:pt x="1606" y="1841"/>
                  </a:cubicBezTo>
                  <a:cubicBezTo>
                    <a:pt x="1608" y="1836"/>
                    <a:pt x="1607" y="1827"/>
                    <a:pt x="1609" y="1825"/>
                  </a:cubicBezTo>
                  <a:cubicBezTo>
                    <a:pt x="1615" y="1822"/>
                    <a:pt x="1616" y="1821"/>
                    <a:pt x="1621" y="1812"/>
                  </a:cubicBezTo>
                  <a:cubicBezTo>
                    <a:pt x="1629" y="1799"/>
                    <a:pt x="1636" y="1785"/>
                    <a:pt x="1642" y="1772"/>
                  </a:cubicBezTo>
                  <a:cubicBezTo>
                    <a:pt x="1644" y="1767"/>
                    <a:pt x="1646" y="1762"/>
                    <a:pt x="1649" y="1757"/>
                  </a:cubicBezTo>
                  <a:cubicBezTo>
                    <a:pt x="1650" y="1753"/>
                    <a:pt x="1650" y="1751"/>
                    <a:pt x="1650" y="1748"/>
                  </a:cubicBezTo>
                  <a:cubicBezTo>
                    <a:pt x="1653" y="1745"/>
                    <a:pt x="1657" y="1743"/>
                    <a:pt x="1659" y="1740"/>
                  </a:cubicBezTo>
                  <a:cubicBezTo>
                    <a:pt x="1663" y="1737"/>
                    <a:pt x="1665" y="1733"/>
                    <a:pt x="1668" y="1728"/>
                  </a:cubicBezTo>
                  <a:cubicBezTo>
                    <a:pt x="1671" y="1722"/>
                    <a:pt x="1674" y="1717"/>
                    <a:pt x="1671" y="1715"/>
                  </a:cubicBezTo>
                  <a:lnTo>
                    <a:pt x="1671" y="1715"/>
                  </a:lnTo>
                  <a:cubicBezTo>
                    <a:pt x="1671" y="1715"/>
                    <a:pt x="1671" y="1715"/>
                    <a:pt x="1672" y="1715"/>
                  </a:cubicBezTo>
                  <a:cubicBezTo>
                    <a:pt x="1673" y="1715"/>
                    <a:pt x="1677" y="1701"/>
                    <a:pt x="1678" y="1698"/>
                  </a:cubicBezTo>
                  <a:cubicBezTo>
                    <a:pt x="1679" y="1696"/>
                    <a:pt x="1686" y="1690"/>
                    <a:pt x="1689" y="1686"/>
                  </a:cubicBezTo>
                  <a:cubicBezTo>
                    <a:pt x="1692" y="1681"/>
                    <a:pt x="1696" y="1675"/>
                    <a:pt x="1698" y="1669"/>
                  </a:cubicBezTo>
                  <a:cubicBezTo>
                    <a:pt x="1700" y="1664"/>
                    <a:pt x="1696" y="1664"/>
                    <a:pt x="1695" y="1664"/>
                  </a:cubicBezTo>
                  <a:cubicBezTo>
                    <a:pt x="1696" y="1662"/>
                    <a:pt x="1698" y="1657"/>
                    <a:pt x="1700" y="1654"/>
                  </a:cubicBezTo>
                  <a:cubicBezTo>
                    <a:pt x="1700" y="1655"/>
                    <a:pt x="1701" y="1655"/>
                    <a:pt x="1702" y="1655"/>
                  </a:cubicBezTo>
                  <a:cubicBezTo>
                    <a:pt x="1703" y="1653"/>
                    <a:pt x="1705" y="1649"/>
                    <a:pt x="1706" y="1647"/>
                  </a:cubicBezTo>
                  <a:cubicBezTo>
                    <a:pt x="1707" y="1644"/>
                    <a:pt x="1710" y="1644"/>
                    <a:pt x="1712" y="1642"/>
                  </a:cubicBezTo>
                  <a:cubicBezTo>
                    <a:pt x="1713" y="1639"/>
                    <a:pt x="1715" y="1636"/>
                    <a:pt x="1717" y="1632"/>
                  </a:cubicBezTo>
                  <a:cubicBezTo>
                    <a:pt x="1721" y="1622"/>
                    <a:pt x="1722" y="1616"/>
                    <a:pt x="1725" y="1607"/>
                  </a:cubicBezTo>
                  <a:cubicBezTo>
                    <a:pt x="1726" y="1601"/>
                    <a:pt x="1727" y="1599"/>
                    <a:pt x="1728" y="1599"/>
                  </a:cubicBezTo>
                  <a:cubicBezTo>
                    <a:pt x="1729" y="1599"/>
                    <a:pt x="1730" y="1601"/>
                    <a:pt x="1732" y="1602"/>
                  </a:cubicBezTo>
                  <a:cubicBezTo>
                    <a:pt x="1730" y="1600"/>
                    <a:pt x="1734" y="1595"/>
                    <a:pt x="1734" y="1591"/>
                  </a:cubicBezTo>
                  <a:cubicBezTo>
                    <a:pt x="1734" y="1590"/>
                    <a:pt x="1732" y="1589"/>
                    <a:pt x="1732" y="1588"/>
                  </a:cubicBezTo>
                  <a:cubicBezTo>
                    <a:pt x="1735" y="1584"/>
                    <a:pt x="1738" y="1587"/>
                    <a:pt x="1739" y="1582"/>
                  </a:cubicBezTo>
                  <a:cubicBezTo>
                    <a:pt x="1742" y="1577"/>
                    <a:pt x="1742" y="1573"/>
                    <a:pt x="1744" y="1567"/>
                  </a:cubicBezTo>
                  <a:cubicBezTo>
                    <a:pt x="1745" y="1564"/>
                    <a:pt x="1746" y="1563"/>
                    <a:pt x="1746" y="1563"/>
                  </a:cubicBezTo>
                  <a:lnTo>
                    <a:pt x="1746" y="1563"/>
                  </a:lnTo>
                  <a:cubicBezTo>
                    <a:pt x="1747" y="1563"/>
                    <a:pt x="1746" y="1566"/>
                    <a:pt x="1746" y="1568"/>
                  </a:cubicBezTo>
                  <a:cubicBezTo>
                    <a:pt x="1745" y="1571"/>
                    <a:pt x="1746" y="1572"/>
                    <a:pt x="1747" y="1572"/>
                  </a:cubicBezTo>
                  <a:cubicBezTo>
                    <a:pt x="1748" y="1572"/>
                    <a:pt x="1750" y="1571"/>
                    <a:pt x="1752" y="1567"/>
                  </a:cubicBezTo>
                  <a:cubicBezTo>
                    <a:pt x="1754" y="1560"/>
                    <a:pt x="1756" y="1551"/>
                    <a:pt x="1753" y="1549"/>
                  </a:cubicBezTo>
                  <a:lnTo>
                    <a:pt x="1753" y="1549"/>
                  </a:lnTo>
                  <a:cubicBezTo>
                    <a:pt x="1754" y="1549"/>
                    <a:pt x="1754" y="1549"/>
                    <a:pt x="1754" y="1549"/>
                  </a:cubicBezTo>
                  <a:cubicBezTo>
                    <a:pt x="1762" y="1549"/>
                    <a:pt x="1776" y="1508"/>
                    <a:pt x="1782" y="1508"/>
                  </a:cubicBezTo>
                  <a:cubicBezTo>
                    <a:pt x="1782" y="1508"/>
                    <a:pt x="1782" y="1508"/>
                    <a:pt x="1782" y="1508"/>
                  </a:cubicBezTo>
                  <a:cubicBezTo>
                    <a:pt x="1790" y="1501"/>
                    <a:pt x="1790" y="1491"/>
                    <a:pt x="1794" y="1481"/>
                  </a:cubicBezTo>
                  <a:cubicBezTo>
                    <a:pt x="1797" y="1474"/>
                    <a:pt x="1801" y="1467"/>
                    <a:pt x="1805" y="1460"/>
                  </a:cubicBezTo>
                  <a:cubicBezTo>
                    <a:pt x="1810" y="1450"/>
                    <a:pt x="1813" y="1440"/>
                    <a:pt x="1817" y="1431"/>
                  </a:cubicBezTo>
                  <a:cubicBezTo>
                    <a:pt x="1822" y="1424"/>
                    <a:pt x="1824" y="1423"/>
                    <a:pt x="1829" y="1415"/>
                  </a:cubicBezTo>
                  <a:cubicBezTo>
                    <a:pt x="1830" y="1411"/>
                    <a:pt x="1834" y="1406"/>
                    <a:pt x="1834" y="1402"/>
                  </a:cubicBezTo>
                  <a:cubicBezTo>
                    <a:pt x="1834" y="1402"/>
                    <a:pt x="1832" y="1402"/>
                    <a:pt x="1833" y="1399"/>
                  </a:cubicBezTo>
                  <a:cubicBezTo>
                    <a:pt x="1835" y="1395"/>
                    <a:pt x="1838" y="1394"/>
                    <a:pt x="1840" y="1394"/>
                  </a:cubicBezTo>
                  <a:cubicBezTo>
                    <a:pt x="1841" y="1394"/>
                    <a:pt x="1842" y="1394"/>
                    <a:pt x="1842" y="1395"/>
                  </a:cubicBezTo>
                  <a:cubicBezTo>
                    <a:pt x="1839" y="1392"/>
                    <a:pt x="1871" y="1335"/>
                    <a:pt x="1876" y="1327"/>
                  </a:cubicBezTo>
                  <a:cubicBezTo>
                    <a:pt x="1880" y="1320"/>
                    <a:pt x="1887" y="1311"/>
                    <a:pt x="1891" y="1303"/>
                  </a:cubicBezTo>
                  <a:cubicBezTo>
                    <a:pt x="1894" y="1296"/>
                    <a:pt x="1897" y="1288"/>
                    <a:pt x="1900" y="1280"/>
                  </a:cubicBezTo>
                  <a:cubicBezTo>
                    <a:pt x="1901" y="1278"/>
                    <a:pt x="1901" y="1270"/>
                    <a:pt x="1900" y="1270"/>
                  </a:cubicBezTo>
                  <a:cubicBezTo>
                    <a:pt x="1900" y="1270"/>
                    <a:pt x="1899" y="1270"/>
                    <a:pt x="1899" y="1271"/>
                  </a:cubicBezTo>
                  <a:lnTo>
                    <a:pt x="1899" y="1271"/>
                  </a:lnTo>
                  <a:cubicBezTo>
                    <a:pt x="1902" y="1265"/>
                    <a:pt x="1905" y="1272"/>
                    <a:pt x="1908" y="1263"/>
                  </a:cubicBezTo>
                  <a:cubicBezTo>
                    <a:pt x="1909" y="1261"/>
                    <a:pt x="1911" y="1251"/>
                    <a:pt x="1912" y="1250"/>
                  </a:cubicBezTo>
                  <a:cubicBezTo>
                    <a:pt x="1912" y="1250"/>
                    <a:pt x="1912" y="1250"/>
                    <a:pt x="1912" y="1250"/>
                  </a:cubicBezTo>
                  <a:cubicBezTo>
                    <a:pt x="1913" y="1250"/>
                    <a:pt x="1913" y="1255"/>
                    <a:pt x="1914" y="1255"/>
                  </a:cubicBezTo>
                  <a:cubicBezTo>
                    <a:pt x="1915" y="1255"/>
                    <a:pt x="1915" y="1254"/>
                    <a:pt x="1916" y="1253"/>
                  </a:cubicBezTo>
                  <a:cubicBezTo>
                    <a:pt x="1918" y="1246"/>
                    <a:pt x="1923" y="1234"/>
                    <a:pt x="1920" y="1232"/>
                  </a:cubicBezTo>
                  <a:cubicBezTo>
                    <a:pt x="1922" y="1228"/>
                    <a:pt x="1928" y="1225"/>
                    <a:pt x="1929" y="1224"/>
                  </a:cubicBezTo>
                  <a:cubicBezTo>
                    <a:pt x="1930" y="1223"/>
                    <a:pt x="1939" y="1212"/>
                    <a:pt x="1939" y="1211"/>
                  </a:cubicBezTo>
                  <a:cubicBezTo>
                    <a:pt x="1939" y="1209"/>
                    <a:pt x="1935" y="1208"/>
                    <a:pt x="1939" y="1201"/>
                  </a:cubicBezTo>
                  <a:cubicBezTo>
                    <a:pt x="1941" y="1196"/>
                    <a:pt x="1945" y="1192"/>
                    <a:pt x="1946" y="1186"/>
                  </a:cubicBezTo>
                  <a:cubicBezTo>
                    <a:pt x="1949" y="1181"/>
                    <a:pt x="1948" y="1179"/>
                    <a:pt x="1952" y="1173"/>
                  </a:cubicBezTo>
                  <a:cubicBezTo>
                    <a:pt x="1955" y="1166"/>
                    <a:pt x="1959" y="1165"/>
                    <a:pt x="1963" y="1158"/>
                  </a:cubicBezTo>
                  <a:cubicBezTo>
                    <a:pt x="1966" y="1154"/>
                    <a:pt x="1970" y="1145"/>
                    <a:pt x="1967" y="1143"/>
                  </a:cubicBezTo>
                  <a:cubicBezTo>
                    <a:pt x="1968" y="1142"/>
                    <a:pt x="1978" y="1133"/>
                    <a:pt x="1977" y="1133"/>
                  </a:cubicBezTo>
                  <a:lnTo>
                    <a:pt x="1977" y="1133"/>
                  </a:lnTo>
                  <a:cubicBezTo>
                    <a:pt x="1976" y="1133"/>
                    <a:pt x="1974" y="1135"/>
                    <a:pt x="1972" y="1135"/>
                  </a:cubicBezTo>
                  <a:cubicBezTo>
                    <a:pt x="1971" y="1135"/>
                    <a:pt x="1971" y="1133"/>
                    <a:pt x="1973" y="1129"/>
                  </a:cubicBezTo>
                  <a:cubicBezTo>
                    <a:pt x="1975" y="1126"/>
                    <a:pt x="1978" y="1124"/>
                    <a:pt x="1980" y="1120"/>
                  </a:cubicBezTo>
                  <a:cubicBezTo>
                    <a:pt x="1986" y="1113"/>
                    <a:pt x="1994" y="1099"/>
                    <a:pt x="1993" y="1093"/>
                  </a:cubicBezTo>
                  <a:lnTo>
                    <a:pt x="1993" y="1093"/>
                  </a:lnTo>
                  <a:cubicBezTo>
                    <a:pt x="1993" y="1094"/>
                    <a:pt x="1993" y="1094"/>
                    <a:pt x="1993" y="1094"/>
                  </a:cubicBezTo>
                  <a:cubicBezTo>
                    <a:pt x="1995" y="1094"/>
                    <a:pt x="2003" y="1084"/>
                    <a:pt x="2005" y="1081"/>
                  </a:cubicBezTo>
                  <a:cubicBezTo>
                    <a:pt x="2002" y="1079"/>
                    <a:pt x="2006" y="1076"/>
                    <a:pt x="2008" y="1071"/>
                  </a:cubicBezTo>
                  <a:cubicBezTo>
                    <a:pt x="2012" y="1064"/>
                    <a:pt x="2010" y="1067"/>
                    <a:pt x="2010" y="1064"/>
                  </a:cubicBezTo>
                  <a:cubicBezTo>
                    <a:pt x="2009" y="1060"/>
                    <a:pt x="2021" y="1047"/>
                    <a:pt x="2023" y="1043"/>
                  </a:cubicBezTo>
                  <a:cubicBezTo>
                    <a:pt x="2025" y="1039"/>
                    <a:pt x="2024" y="1038"/>
                    <a:pt x="2026" y="1033"/>
                  </a:cubicBezTo>
                  <a:cubicBezTo>
                    <a:pt x="2028" y="1027"/>
                    <a:pt x="2032" y="1021"/>
                    <a:pt x="2035" y="1015"/>
                  </a:cubicBezTo>
                  <a:cubicBezTo>
                    <a:pt x="2040" y="1005"/>
                    <a:pt x="2043" y="999"/>
                    <a:pt x="2043" y="993"/>
                  </a:cubicBezTo>
                  <a:lnTo>
                    <a:pt x="2043" y="993"/>
                  </a:lnTo>
                  <a:cubicBezTo>
                    <a:pt x="2044" y="995"/>
                    <a:pt x="2044" y="996"/>
                    <a:pt x="2045" y="996"/>
                  </a:cubicBezTo>
                  <a:cubicBezTo>
                    <a:pt x="2048" y="996"/>
                    <a:pt x="2049" y="989"/>
                    <a:pt x="2049" y="987"/>
                  </a:cubicBezTo>
                  <a:cubicBezTo>
                    <a:pt x="2049" y="977"/>
                    <a:pt x="2054" y="973"/>
                    <a:pt x="2060" y="970"/>
                  </a:cubicBezTo>
                  <a:cubicBezTo>
                    <a:pt x="2064" y="969"/>
                    <a:pt x="2060" y="954"/>
                    <a:pt x="2064" y="954"/>
                  </a:cubicBezTo>
                  <a:cubicBezTo>
                    <a:pt x="2064" y="954"/>
                    <a:pt x="2065" y="954"/>
                    <a:pt x="2065" y="955"/>
                  </a:cubicBezTo>
                  <a:cubicBezTo>
                    <a:pt x="2065" y="955"/>
                    <a:pt x="2065" y="955"/>
                    <a:pt x="2066" y="955"/>
                  </a:cubicBezTo>
                  <a:cubicBezTo>
                    <a:pt x="2069" y="955"/>
                    <a:pt x="2078" y="936"/>
                    <a:pt x="2074" y="934"/>
                  </a:cubicBezTo>
                  <a:lnTo>
                    <a:pt x="2074" y="934"/>
                  </a:lnTo>
                  <a:cubicBezTo>
                    <a:pt x="2074" y="934"/>
                    <a:pt x="2074" y="934"/>
                    <a:pt x="2075" y="934"/>
                  </a:cubicBezTo>
                  <a:cubicBezTo>
                    <a:pt x="2076" y="934"/>
                    <a:pt x="2079" y="931"/>
                    <a:pt x="2081" y="929"/>
                  </a:cubicBezTo>
                  <a:cubicBezTo>
                    <a:pt x="2083" y="927"/>
                    <a:pt x="2083" y="924"/>
                    <a:pt x="2085" y="920"/>
                  </a:cubicBezTo>
                  <a:cubicBezTo>
                    <a:pt x="2088" y="915"/>
                    <a:pt x="2090" y="914"/>
                    <a:pt x="2093" y="908"/>
                  </a:cubicBezTo>
                  <a:cubicBezTo>
                    <a:pt x="2097" y="903"/>
                    <a:pt x="2097" y="899"/>
                    <a:pt x="2099" y="894"/>
                  </a:cubicBezTo>
                  <a:cubicBezTo>
                    <a:pt x="2102" y="888"/>
                    <a:pt x="2105" y="883"/>
                    <a:pt x="2109" y="878"/>
                  </a:cubicBezTo>
                  <a:cubicBezTo>
                    <a:pt x="2113" y="870"/>
                    <a:pt x="2118" y="865"/>
                    <a:pt x="2122" y="855"/>
                  </a:cubicBezTo>
                  <a:cubicBezTo>
                    <a:pt x="2124" y="851"/>
                    <a:pt x="2123" y="845"/>
                    <a:pt x="2125" y="843"/>
                  </a:cubicBezTo>
                  <a:cubicBezTo>
                    <a:pt x="2125" y="840"/>
                    <a:pt x="2130" y="840"/>
                    <a:pt x="2131" y="838"/>
                  </a:cubicBezTo>
                  <a:cubicBezTo>
                    <a:pt x="2135" y="834"/>
                    <a:pt x="2134" y="830"/>
                    <a:pt x="2133" y="828"/>
                  </a:cubicBezTo>
                  <a:cubicBezTo>
                    <a:pt x="2133" y="826"/>
                    <a:pt x="2129" y="823"/>
                    <a:pt x="2133" y="818"/>
                  </a:cubicBezTo>
                  <a:cubicBezTo>
                    <a:pt x="2138" y="815"/>
                    <a:pt x="2141" y="814"/>
                    <a:pt x="2145" y="808"/>
                  </a:cubicBezTo>
                  <a:cubicBezTo>
                    <a:pt x="2152" y="799"/>
                    <a:pt x="2146" y="791"/>
                    <a:pt x="2154" y="786"/>
                  </a:cubicBezTo>
                  <a:cubicBezTo>
                    <a:pt x="2159" y="783"/>
                    <a:pt x="2167" y="763"/>
                    <a:pt x="2170" y="757"/>
                  </a:cubicBezTo>
                  <a:cubicBezTo>
                    <a:pt x="2173" y="751"/>
                    <a:pt x="2175" y="745"/>
                    <a:pt x="2179" y="739"/>
                  </a:cubicBezTo>
                  <a:cubicBezTo>
                    <a:pt x="2180" y="738"/>
                    <a:pt x="2190" y="726"/>
                    <a:pt x="2189" y="726"/>
                  </a:cubicBezTo>
                  <a:lnTo>
                    <a:pt x="2189" y="726"/>
                  </a:lnTo>
                  <a:cubicBezTo>
                    <a:pt x="2188" y="726"/>
                    <a:pt x="2186" y="728"/>
                    <a:pt x="2186" y="728"/>
                  </a:cubicBezTo>
                  <a:cubicBezTo>
                    <a:pt x="2185" y="728"/>
                    <a:pt x="2185" y="727"/>
                    <a:pt x="2186" y="725"/>
                  </a:cubicBezTo>
                  <a:cubicBezTo>
                    <a:pt x="2187" y="722"/>
                    <a:pt x="2188" y="719"/>
                    <a:pt x="2189" y="716"/>
                  </a:cubicBezTo>
                  <a:cubicBezTo>
                    <a:pt x="2192" y="711"/>
                    <a:pt x="2197" y="703"/>
                    <a:pt x="2200" y="703"/>
                  </a:cubicBezTo>
                  <a:cubicBezTo>
                    <a:pt x="2200" y="703"/>
                    <a:pt x="2200" y="703"/>
                    <a:pt x="2200" y="703"/>
                  </a:cubicBezTo>
                  <a:cubicBezTo>
                    <a:pt x="2193" y="699"/>
                    <a:pt x="2207" y="694"/>
                    <a:pt x="2210" y="686"/>
                  </a:cubicBezTo>
                  <a:cubicBezTo>
                    <a:pt x="2214" y="679"/>
                    <a:pt x="2210" y="676"/>
                    <a:pt x="2214" y="667"/>
                  </a:cubicBezTo>
                  <a:cubicBezTo>
                    <a:pt x="2215" y="665"/>
                    <a:pt x="2221" y="659"/>
                    <a:pt x="2222" y="656"/>
                  </a:cubicBezTo>
                  <a:cubicBezTo>
                    <a:pt x="2230" y="645"/>
                    <a:pt x="2224" y="647"/>
                    <a:pt x="2232" y="635"/>
                  </a:cubicBezTo>
                  <a:cubicBezTo>
                    <a:pt x="2237" y="627"/>
                    <a:pt x="2241" y="622"/>
                    <a:pt x="2245" y="613"/>
                  </a:cubicBezTo>
                  <a:cubicBezTo>
                    <a:pt x="2246" y="611"/>
                    <a:pt x="2248" y="602"/>
                    <a:pt x="2248" y="602"/>
                  </a:cubicBezTo>
                  <a:cubicBezTo>
                    <a:pt x="2256" y="589"/>
                    <a:pt x="2270" y="578"/>
                    <a:pt x="2275" y="563"/>
                  </a:cubicBezTo>
                  <a:cubicBezTo>
                    <a:pt x="2276" y="556"/>
                    <a:pt x="2272" y="562"/>
                    <a:pt x="2276" y="554"/>
                  </a:cubicBezTo>
                  <a:cubicBezTo>
                    <a:pt x="2279" y="551"/>
                    <a:pt x="2281" y="549"/>
                    <a:pt x="2283" y="545"/>
                  </a:cubicBezTo>
                  <a:cubicBezTo>
                    <a:pt x="2284" y="543"/>
                    <a:pt x="2283" y="543"/>
                    <a:pt x="2283" y="541"/>
                  </a:cubicBezTo>
                  <a:cubicBezTo>
                    <a:pt x="2290" y="524"/>
                    <a:pt x="2313" y="497"/>
                    <a:pt x="2316" y="480"/>
                  </a:cubicBezTo>
                  <a:lnTo>
                    <a:pt x="2316" y="480"/>
                  </a:lnTo>
                  <a:cubicBezTo>
                    <a:pt x="2316" y="480"/>
                    <a:pt x="2316" y="481"/>
                    <a:pt x="2316" y="481"/>
                  </a:cubicBezTo>
                  <a:cubicBezTo>
                    <a:pt x="2316" y="481"/>
                    <a:pt x="2317" y="478"/>
                    <a:pt x="2317" y="478"/>
                  </a:cubicBezTo>
                  <a:lnTo>
                    <a:pt x="2317" y="478"/>
                  </a:lnTo>
                  <a:cubicBezTo>
                    <a:pt x="2316" y="478"/>
                    <a:pt x="2316" y="478"/>
                    <a:pt x="2316" y="479"/>
                  </a:cubicBezTo>
                  <a:cubicBezTo>
                    <a:pt x="2318" y="474"/>
                    <a:pt x="2313" y="468"/>
                    <a:pt x="2307" y="468"/>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a:off x="7177021" y="2822796"/>
              <a:ext cx="423165" cy="343488"/>
            </a:xfrm>
            <a:custGeom>
              <a:rect b="b" l="l" r="r" t="t"/>
              <a:pathLst>
                <a:path extrusionOk="0" h="1927" w="2374">
                  <a:moveTo>
                    <a:pt x="815" y="84"/>
                  </a:moveTo>
                  <a:lnTo>
                    <a:pt x="2279" y="515"/>
                  </a:lnTo>
                  <a:lnTo>
                    <a:pt x="1585" y="1845"/>
                  </a:lnTo>
                  <a:lnTo>
                    <a:pt x="96" y="1481"/>
                  </a:lnTo>
                  <a:lnTo>
                    <a:pt x="815" y="84"/>
                  </a:lnTo>
                  <a:close/>
                  <a:moveTo>
                    <a:pt x="796" y="1"/>
                  </a:moveTo>
                  <a:cubicBezTo>
                    <a:pt x="782" y="1"/>
                    <a:pt x="769" y="8"/>
                    <a:pt x="762" y="22"/>
                  </a:cubicBezTo>
                  <a:lnTo>
                    <a:pt x="6" y="1488"/>
                  </a:lnTo>
                  <a:cubicBezTo>
                    <a:pt x="1" y="1499"/>
                    <a:pt x="1" y="1511"/>
                    <a:pt x="5" y="1522"/>
                  </a:cubicBezTo>
                  <a:cubicBezTo>
                    <a:pt x="10" y="1533"/>
                    <a:pt x="20" y="1541"/>
                    <a:pt x="31" y="1543"/>
                  </a:cubicBezTo>
                  <a:lnTo>
                    <a:pt x="1597" y="1926"/>
                  </a:lnTo>
                  <a:cubicBezTo>
                    <a:pt x="1599" y="1926"/>
                    <a:pt x="1602" y="1927"/>
                    <a:pt x="1606" y="1927"/>
                  </a:cubicBezTo>
                  <a:cubicBezTo>
                    <a:pt x="1620" y="1927"/>
                    <a:pt x="1633" y="1919"/>
                    <a:pt x="1640" y="1906"/>
                  </a:cubicBezTo>
                  <a:lnTo>
                    <a:pt x="2368" y="509"/>
                  </a:lnTo>
                  <a:cubicBezTo>
                    <a:pt x="2373" y="499"/>
                    <a:pt x="2373" y="487"/>
                    <a:pt x="2369" y="476"/>
                  </a:cubicBezTo>
                  <a:cubicBezTo>
                    <a:pt x="2364" y="466"/>
                    <a:pt x="2356" y="458"/>
                    <a:pt x="2345" y="455"/>
                  </a:cubicBezTo>
                  <a:lnTo>
                    <a:pt x="807" y="2"/>
                  </a:lnTo>
                  <a:cubicBezTo>
                    <a:pt x="803" y="1"/>
                    <a:pt x="799" y="1"/>
                    <a:pt x="79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a:off x="7177021" y="2822796"/>
              <a:ext cx="423165" cy="343488"/>
            </a:xfrm>
            <a:custGeom>
              <a:rect b="b" l="l" r="r" t="t"/>
              <a:pathLst>
                <a:path extrusionOk="0" h="1927" w="2374">
                  <a:moveTo>
                    <a:pt x="815" y="84"/>
                  </a:moveTo>
                  <a:lnTo>
                    <a:pt x="2279" y="515"/>
                  </a:lnTo>
                  <a:lnTo>
                    <a:pt x="1585" y="1845"/>
                  </a:lnTo>
                  <a:lnTo>
                    <a:pt x="96" y="1481"/>
                  </a:lnTo>
                  <a:lnTo>
                    <a:pt x="815" y="84"/>
                  </a:lnTo>
                  <a:close/>
                  <a:moveTo>
                    <a:pt x="796" y="1"/>
                  </a:moveTo>
                  <a:cubicBezTo>
                    <a:pt x="782" y="1"/>
                    <a:pt x="769" y="8"/>
                    <a:pt x="762" y="22"/>
                  </a:cubicBezTo>
                  <a:lnTo>
                    <a:pt x="6" y="1488"/>
                  </a:lnTo>
                  <a:cubicBezTo>
                    <a:pt x="1" y="1499"/>
                    <a:pt x="1" y="1511"/>
                    <a:pt x="5" y="1522"/>
                  </a:cubicBezTo>
                  <a:cubicBezTo>
                    <a:pt x="10" y="1533"/>
                    <a:pt x="20" y="1541"/>
                    <a:pt x="31" y="1543"/>
                  </a:cubicBezTo>
                  <a:lnTo>
                    <a:pt x="1597" y="1926"/>
                  </a:lnTo>
                  <a:cubicBezTo>
                    <a:pt x="1599" y="1926"/>
                    <a:pt x="1602" y="1927"/>
                    <a:pt x="1606" y="1927"/>
                  </a:cubicBezTo>
                  <a:cubicBezTo>
                    <a:pt x="1620" y="1927"/>
                    <a:pt x="1633" y="1919"/>
                    <a:pt x="1640" y="1906"/>
                  </a:cubicBezTo>
                  <a:lnTo>
                    <a:pt x="2368" y="509"/>
                  </a:lnTo>
                  <a:cubicBezTo>
                    <a:pt x="2373" y="499"/>
                    <a:pt x="2373" y="487"/>
                    <a:pt x="2369" y="476"/>
                  </a:cubicBezTo>
                  <a:cubicBezTo>
                    <a:pt x="2364" y="466"/>
                    <a:pt x="2356" y="458"/>
                    <a:pt x="2345" y="455"/>
                  </a:cubicBezTo>
                  <a:lnTo>
                    <a:pt x="807" y="2"/>
                  </a:lnTo>
                  <a:cubicBezTo>
                    <a:pt x="803" y="1"/>
                    <a:pt x="799" y="1"/>
                    <a:pt x="796"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a:off x="7193955" y="2836521"/>
              <a:ext cx="389476" cy="315146"/>
            </a:xfrm>
            <a:custGeom>
              <a:rect b="b" l="l" r="r" t="t"/>
              <a:pathLst>
                <a:path extrusionOk="0" h="1768" w="2185">
                  <a:moveTo>
                    <a:pt x="779" y="35"/>
                  </a:moveTo>
                  <a:cubicBezTo>
                    <a:pt x="776" y="35"/>
                    <a:pt x="773" y="37"/>
                    <a:pt x="780" y="39"/>
                  </a:cubicBezTo>
                  <a:cubicBezTo>
                    <a:pt x="781" y="40"/>
                    <a:pt x="783" y="40"/>
                    <a:pt x="785" y="41"/>
                  </a:cubicBezTo>
                  <a:cubicBezTo>
                    <a:pt x="787" y="37"/>
                    <a:pt x="783" y="35"/>
                    <a:pt x="779" y="35"/>
                  </a:cubicBezTo>
                  <a:close/>
                  <a:moveTo>
                    <a:pt x="687" y="71"/>
                  </a:moveTo>
                  <a:cubicBezTo>
                    <a:pt x="687" y="71"/>
                    <a:pt x="688" y="71"/>
                    <a:pt x="688" y="71"/>
                  </a:cubicBezTo>
                  <a:cubicBezTo>
                    <a:pt x="685" y="78"/>
                    <a:pt x="683" y="79"/>
                    <a:pt x="681" y="79"/>
                  </a:cubicBezTo>
                  <a:cubicBezTo>
                    <a:pt x="680" y="79"/>
                    <a:pt x="680" y="79"/>
                    <a:pt x="679" y="79"/>
                  </a:cubicBezTo>
                  <a:lnTo>
                    <a:pt x="682" y="74"/>
                  </a:lnTo>
                  <a:cubicBezTo>
                    <a:pt x="683" y="72"/>
                    <a:pt x="685" y="71"/>
                    <a:pt x="687" y="71"/>
                  </a:cubicBezTo>
                  <a:close/>
                  <a:moveTo>
                    <a:pt x="987" y="103"/>
                  </a:moveTo>
                  <a:lnTo>
                    <a:pt x="987" y="103"/>
                  </a:lnTo>
                  <a:cubicBezTo>
                    <a:pt x="987" y="103"/>
                    <a:pt x="987" y="103"/>
                    <a:pt x="987" y="103"/>
                  </a:cubicBezTo>
                  <a:cubicBezTo>
                    <a:pt x="987" y="103"/>
                    <a:pt x="987" y="103"/>
                    <a:pt x="987" y="103"/>
                  </a:cubicBezTo>
                  <a:close/>
                  <a:moveTo>
                    <a:pt x="1387" y="220"/>
                  </a:moveTo>
                  <a:lnTo>
                    <a:pt x="1387" y="221"/>
                  </a:lnTo>
                  <a:cubicBezTo>
                    <a:pt x="1387" y="220"/>
                    <a:pt x="1387" y="220"/>
                    <a:pt x="1387" y="220"/>
                  </a:cubicBezTo>
                  <a:close/>
                  <a:moveTo>
                    <a:pt x="1450" y="225"/>
                  </a:moveTo>
                  <a:cubicBezTo>
                    <a:pt x="1451" y="225"/>
                    <a:pt x="1452" y="225"/>
                    <a:pt x="1453" y="226"/>
                  </a:cubicBezTo>
                  <a:cubicBezTo>
                    <a:pt x="1455" y="228"/>
                    <a:pt x="1458" y="231"/>
                    <a:pt x="1455" y="231"/>
                  </a:cubicBezTo>
                  <a:cubicBezTo>
                    <a:pt x="1454" y="231"/>
                    <a:pt x="1453" y="230"/>
                    <a:pt x="1451" y="230"/>
                  </a:cubicBezTo>
                  <a:cubicBezTo>
                    <a:pt x="1445" y="228"/>
                    <a:pt x="1446" y="225"/>
                    <a:pt x="1450" y="225"/>
                  </a:cubicBezTo>
                  <a:close/>
                  <a:moveTo>
                    <a:pt x="1582" y="258"/>
                  </a:moveTo>
                  <a:cubicBezTo>
                    <a:pt x="1582" y="258"/>
                    <a:pt x="1582" y="258"/>
                    <a:pt x="1582" y="258"/>
                  </a:cubicBezTo>
                  <a:lnTo>
                    <a:pt x="1582" y="258"/>
                  </a:lnTo>
                  <a:cubicBezTo>
                    <a:pt x="1582" y="258"/>
                    <a:pt x="1582" y="258"/>
                    <a:pt x="1582" y="258"/>
                  </a:cubicBezTo>
                  <a:close/>
                  <a:moveTo>
                    <a:pt x="1593" y="266"/>
                  </a:moveTo>
                  <a:cubicBezTo>
                    <a:pt x="1594" y="266"/>
                    <a:pt x="1595" y="266"/>
                    <a:pt x="1596" y="267"/>
                  </a:cubicBezTo>
                  <a:cubicBezTo>
                    <a:pt x="1600" y="267"/>
                    <a:pt x="1605" y="269"/>
                    <a:pt x="1600" y="269"/>
                  </a:cubicBezTo>
                  <a:lnTo>
                    <a:pt x="1590" y="269"/>
                  </a:lnTo>
                  <a:cubicBezTo>
                    <a:pt x="1590" y="268"/>
                    <a:pt x="1591" y="266"/>
                    <a:pt x="1593" y="266"/>
                  </a:cubicBezTo>
                  <a:close/>
                  <a:moveTo>
                    <a:pt x="1720" y="299"/>
                  </a:moveTo>
                  <a:cubicBezTo>
                    <a:pt x="1720" y="299"/>
                    <a:pt x="1720" y="299"/>
                    <a:pt x="1720" y="299"/>
                  </a:cubicBezTo>
                  <a:lnTo>
                    <a:pt x="1720" y="299"/>
                  </a:lnTo>
                  <a:cubicBezTo>
                    <a:pt x="1720" y="299"/>
                    <a:pt x="1720" y="299"/>
                    <a:pt x="1720" y="299"/>
                  </a:cubicBezTo>
                  <a:close/>
                  <a:moveTo>
                    <a:pt x="1788" y="320"/>
                  </a:moveTo>
                  <a:cubicBezTo>
                    <a:pt x="1789" y="320"/>
                    <a:pt x="1790" y="321"/>
                    <a:pt x="1792" y="321"/>
                  </a:cubicBezTo>
                  <a:cubicBezTo>
                    <a:pt x="1795" y="322"/>
                    <a:pt x="1802" y="324"/>
                    <a:pt x="1801" y="326"/>
                  </a:cubicBezTo>
                  <a:lnTo>
                    <a:pt x="1786" y="322"/>
                  </a:lnTo>
                  <a:cubicBezTo>
                    <a:pt x="1786" y="321"/>
                    <a:pt x="1787" y="320"/>
                    <a:pt x="1788" y="320"/>
                  </a:cubicBezTo>
                  <a:close/>
                  <a:moveTo>
                    <a:pt x="1904" y="338"/>
                  </a:moveTo>
                  <a:lnTo>
                    <a:pt x="1904" y="338"/>
                  </a:lnTo>
                  <a:cubicBezTo>
                    <a:pt x="1903" y="339"/>
                    <a:pt x="1904" y="339"/>
                    <a:pt x="1909" y="341"/>
                  </a:cubicBezTo>
                  <a:cubicBezTo>
                    <a:pt x="1909" y="341"/>
                    <a:pt x="1916" y="343"/>
                    <a:pt x="1917" y="343"/>
                  </a:cubicBezTo>
                  <a:cubicBezTo>
                    <a:pt x="1917" y="343"/>
                    <a:pt x="1917" y="343"/>
                    <a:pt x="1917" y="343"/>
                  </a:cubicBezTo>
                  <a:cubicBezTo>
                    <a:pt x="1914" y="339"/>
                    <a:pt x="1909" y="338"/>
                    <a:pt x="1904" y="338"/>
                  </a:cubicBezTo>
                  <a:close/>
                  <a:moveTo>
                    <a:pt x="2093" y="620"/>
                  </a:moveTo>
                  <a:cubicBezTo>
                    <a:pt x="2092" y="620"/>
                    <a:pt x="2091" y="621"/>
                    <a:pt x="2089" y="624"/>
                  </a:cubicBezTo>
                  <a:cubicBezTo>
                    <a:pt x="2087" y="627"/>
                    <a:pt x="2088" y="629"/>
                    <a:pt x="2089" y="629"/>
                  </a:cubicBezTo>
                  <a:cubicBezTo>
                    <a:pt x="2090" y="629"/>
                    <a:pt x="2092" y="628"/>
                    <a:pt x="2093" y="626"/>
                  </a:cubicBezTo>
                  <a:cubicBezTo>
                    <a:pt x="2095" y="622"/>
                    <a:pt x="2094" y="620"/>
                    <a:pt x="2093" y="620"/>
                  </a:cubicBezTo>
                  <a:close/>
                  <a:moveTo>
                    <a:pt x="2078" y="648"/>
                  </a:moveTo>
                  <a:cubicBezTo>
                    <a:pt x="2075" y="655"/>
                    <a:pt x="2074" y="658"/>
                    <a:pt x="2076" y="658"/>
                  </a:cubicBezTo>
                  <a:cubicBezTo>
                    <a:pt x="2076" y="658"/>
                    <a:pt x="2078" y="657"/>
                    <a:pt x="2080" y="655"/>
                  </a:cubicBezTo>
                  <a:cubicBezTo>
                    <a:pt x="2080" y="652"/>
                    <a:pt x="2081" y="648"/>
                    <a:pt x="2078" y="648"/>
                  </a:cubicBezTo>
                  <a:close/>
                  <a:moveTo>
                    <a:pt x="2055" y="672"/>
                  </a:moveTo>
                  <a:cubicBezTo>
                    <a:pt x="2055" y="672"/>
                    <a:pt x="2055" y="672"/>
                    <a:pt x="2055" y="672"/>
                  </a:cubicBezTo>
                  <a:cubicBezTo>
                    <a:pt x="2055" y="672"/>
                    <a:pt x="2055" y="672"/>
                    <a:pt x="2055" y="672"/>
                  </a:cubicBezTo>
                  <a:close/>
                  <a:moveTo>
                    <a:pt x="2048" y="692"/>
                  </a:moveTo>
                  <a:cubicBezTo>
                    <a:pt x="2048" y="692"/>
                    <a:pt x="2048" y="692"/>
                    <a:pt x="2048" y="692"/>
                  </a:cubicBezTo>
                  <a:lnTo>
                    <a:pt x="2046" y="697"/>
                  </a:lnTo>
                  <a:lnTo>
                    <a:pt x="2041" y="701"/>
                  </a:lnTo>
                  <a:cubicBezTo>
                    <a:pt x="2044" y="696"/>
                    <a:pt x="2045" y="692"/>
                    <a:pt x="2048" y="692"/>
                  </a:cubicBezTo>
                  <a:close/>
                  <a:moveTo>
                    <a:pt x="155" y="1099"/>
                  </a:moveTo>
                  <a:cubicBezTo>
                    <a:pt x="156" y="1099"/>
                    <a:pt x="156" y="1099"/>
                    <a:pt x="156" y="1101"/>
                  </a:cubicBezTo>
                  <a:cubicBezTo>
                    <a:pt x="156" y="1104"/>
                    <a:pt x="153" y="1108"/>
                    <a:pt x="151" y="1113"/>
                  </a:cubicBezTo>
                  <a:cubicBezTo>
                    <a:pt x="149" y="1112"/>
                    <a:pt x="147" y="1111"/>
                    <a:pt x="150" y="1106"/>
                  </a:cubicBezTo>
                  <a:cubicBezTo>
                    <a:pt x="151" y="1103"/>
                    <a:pt x="154" y="1099"/>
                    <a:pt x="155" y="1099"/>
                  </a:cubicBezTo>
                  <a:close/>
                  <a:moveTo>
                    <a:pt x="1798" y="1150"/>
                  </a:moveTo>
                  <a:cubicBezTo>
                    <a:pt x="1798" y="1150"/>
                    <a:pt x="1798" y="1150"/>
                    <a:pt x="1798" y="1150"/>
                  </a:cubicBezTo>
                  <a:lnTo>
                    <a:pt x="1798" y="1150"/>
                  </a:lnTo>
                  <a:cubicBezTo>
                    <a:pt x="1798" y="1150"/>
                    <a:pt x="1798" y="1150"/>
                    <a:pt x="1798" y="1150"/>
                  </a:cubicBezTo>
                  <a:close/>
                  <a:moveTo>
                    <a:pt x="140" y="1156"/>
                  </a:moveTo>
                  <a:cubicBezTo>
                    <a:pt x="136" y="1156"/>
                    <a:pt x="135" y="1166"/>
                    <a:pt x="137" y="1166"/>
                  </a:cubicBezTo>
                  <a:cubicBezTo>
                    <a:pt x="137" y="1166"/>
                    <a:pt x="138" y="1164"/>
                    <a:pt x="140" y="1162"/>
                  </a:cubicBezTo>
                  <a:cubicBezTo>
                    <a:pt x="141" y="1160"/>
                    <a:pt x="141" y="1158"/>
                    <a:pt x="142" y="1157"/>
                  </a:cubicBezTo>
                  <a:cubicBezTo>
                    <a:pt x="142" y="1156"/>
                    <a:pt x="141" y="1156"/>
                    <a:pt x="140" y="1156"/>
                  </a:cubicBezTo>
                  <a:close/>
                  <a:moveTo>
                    <a:pt x="130" y="1187"/>
                  </a:moveTo>
                  <a:lnTo>
                    <a:pt x="130" y="1187"/>
                  </a:lnTo>
                  <a:cubicBezTo>
                    <a:pt x="130" y="1187"/>
                    <a:pt x="130" y="1187"/>
                    <a:pt x="130" y="1187"/>
                  </a:cubicBezTo>
                  <a:cubicBezTo>
                    <a:pt x="130" y="1187"/>
                    <a:pt x="130" y="1187"/>
                    <a:pt x="130" y="1187"/>
                  </a:cubicBezTo>
                  <a:close/>
                  <a:moveTo>
                    <a:pt x="89" y="1239"/>
                  </a:moveTo>
                  <a:cubicBezTo>
                    <a:pt x="90" y="1239"/>
                    <a:pt x="90" y="1240"/>
                    <a:pt x="90" y="1241"/>
                  </a:cubicBezTo>
                  <a:cubicBezTo>
                    <a:pt x="90" y="1245"/>
                    <a:pt x="87" y="1249"/>
                    <a:pt x="85" y="1253"/>
                  </a:cubicBezTo>
                  <a:cubicBezTo>
                    <a:pt x="84" y="1253"/>
                    <a:pt x="81" y="1251"/>
                    <a:pt x="84" y="1246"/>
                  </a:cubicBezTo>
                  <a:cubicBezTo>
                    <a:pt x="86" y="1243"/>
                    <a:pt x="88" y="1239"/>
                    <a:pt x="89" y="1239"/>
                  </a:cubicBezTo>
                  <a:close/>
                  <a:moveTo>
                    <a:pt x="1685" y="1362"/>
                  </a:moveTo>
                  <a:lnTo>
                    <a:pt x="1683" y="1366"/>
                  </a:lnTo>
                  <a:lnTo>
                    <a:pt x="1682" y="1372"/>
                  </a:lnTo>
                  <a:cubicBezTo>
                    <a:pt x="1688" y="1367"/>
                    <a:pt x="1689" y="1363"/>
                    <a:pt x="1685" y="1362"/>
                  </a:cubicBezTo>
                  <a:close/>
                  <a:moveTo>
                    <a:pt x="11" y="1393"/>
                  </a:moveTo>
                  <a:cubicBezTo>
                    <a:pt x="12" y="1393"/>
                    <a:pt x="13" y="1394"/>
                    <a:pt x="11" y="1394"/>
                  </a:cubicBezTo>
                  <a:cubicBezTo>
                    <a:pt x="10" y="1394"/>
                    <a:pt x="10" y="1394"/>
                    <a:pt x="10" y="1394"/>
                  </a:cubicBezTo>
                  <a:lnTo>
                    <a:pt x="10" y="1394"/>
                  </a:lnTo>
                  <a:cubicBezTo>
                    <a:pt x="8" y="1394"/>
                    <a:pt x="9" y="1393"/>
                    <a:pt x="11" y="1393"/>
                  </a:cubicBezTo>
                  <a:close/>
                  <a:moveTo>
                    <a:pt x="1864" y="1060"/>
                  </a:moveTo>
                  <a:cubicBezTo>
                    <a:pt x="1859" y="1060"/>
                    <a:pt x="1848" y="1070"/>
                    <a:pt x="1842" y="1074"/>
                  </a:cubicBezTo>
                  <a:cubicBezTo>
                    <a:pt x="1842" y="1075"/>
                    <a:pt x="1832" y="1084"/>
                    <a:pt x="1834" y="1085"/>
                  </a:cubicBezTo>
                  <a:cubicBezTo>
                    <a:pt x="1833" y="1089"/>
                    <a:pt x="1833" y="1091"/>
                    <a:pt x="1829" y="1095"/>
                  </a:cubicBezTo>
                  <a:cubicBezTo>
                    <a:pt x="1825" y="1101"/>
                    <a:pt x="1819" y="1108"/>
                    <a:pt x="1817" y="1115"/>
                  </a:cubicBezTo>
                  <a:cubicBezTo>
                    <a:pt x="1815" y="1122"/>
                    <a:pt x="1816" y="1122"/>
                    <a:pt x="1811" y="1127"/>
                  </a:cubicBezTo>
                  <a:cubicBezTo>
                    <a:pt x="1807" y="1135"/>
                    <a:pt x="1804" y="1151"/>
                    <a:pt x="1799" y="1151"/>
                  </a:cubicBezTo>
                  <a:cubicBezTo>
                    <a:pt x="1799" y="1151"/>
                    <a:pt x="1798" y="1151"/>
                    <a:pt x="1798" y="1150"/>
                  </a:cubicBezTo>
                  <a:lnTo>
                    <a:pt x="1798" y="1150"/>
                  </a:lnTo>
                  <a:cubicBezTo>
                    <a:pt x="1803" y="1153"/>
                    <a:pt x="1790" y="1169"/>
                    <a:pt x="1787" y="1176"/>
                  </a:cubicBezTo>
                  <a:cubicBezTo>
                    <a:pt x="1784" y="1183"/>
                    <a:pt x="1789" y="1178"/>
                    <a:pt x="1788" y="1184"/>
                  </a:cubicBezTo>
                  <a:cubicBezTo>
                    <a:pt x="1787" y="1189"/>
                    <a:pt x="1782" y="1190"/>
                    <a:pt x="1780" y="1190"/>
                  </a:cubicBezTo>
                  <a:cubicBezTo>
                    <a:pt x="1780" y="1189"/>
                    <a:pt x="1779" y="1189"/>
                    <a:pt x="1779" y="1189"/>
                  </a:cubicBezTo>
                  <a:cubicBezTo>
                    <a:pt x="1775" y="1189"/>
                    <a:pt x="1774" y="1200"/>
                    <a:pt x="1771" y="1207"/>
                  </a:cubicBezTo>
                  <a:cubicBezTo>
                    <a:pt x="1769" y="1210"/>
                    <a:pt x="1760" y="1225"/>
                    <a:pt x="1757" y="1231"/>
                  </a:cubicBezTo>
                  <a:lnTo>
                    <a:pt x="1757" y="1231"/>
                  </a:lnTo>
                  <a:cubicBezTo>
                    <a:pt x="1756" y="1231"/>
                    <a:pt x="1756" y="1231"/>
                    <a:pt x="1756" y="1231"/>
                  </a:cubicBezTo>
                  <a:cubicBezTo>
                    <a:pt x="1756" y="1231"/>
                    <a:pt x="1755" y="1232"/>
                    <a:pt x="1755" y="1233"/>
                  </a:cubicBezTo>
                  <a:lnTo>
                    <a:pt x="1755" y="1233"/>
                  </a:lnTo>
                  <a:cubicBezTo>
                    <a:pt x="1755" y="1233"/>
                    <a:pt x="1755" y="1233"/>
                    <a:pt x="1755" y="1232"/>
                  </a:cubicBezTo>
                  <a:cubicBezTo>
                    <a:pt x="1755" y="1233"/>
                    <a:pt x="1755" y="1233"/>
                    <a:pt x="1755" y="1233"/>
                  </a:cubicBezTo>
                  <a:cubicBezTo>
                    <a:pt x="1755" y="1233"/>
                    <a:pt x="1755" y="1233"/>
                    <a:pt x="1755" y="1233"/>
                  </a:cubicBezTo>
                  <a:lnTo>
                    <a:pt x="1755" y="1233"/>
                  </a:lnTo>
                  <a:cubicBezTo>
                    <a:pt x="1755" y="1233"/>
                    <a:pt x="1755" y="1233"/>
                    <a:pt x="1755" y="1233"/>
                  </a:cubicBezTo>
                  <a:cubicBezTo>
                    <a:pt x="1755" y="1233"/>
                    <a:pt x="1756" y="1232"/>
                    <a:pt x="1757" y="1231"/>
                  </a:cubicBezTo>
                  <a:lnTo>
                    <a:pt x="1757" y="1231"/>
                  </a:lnTo>
                  <a:cubicBezTo>
                    <a:pt x="1757" y="1231"/>
                    <a:pt x="1757" y="1232"/>
                    <a:pt x="1757" y="1232"/>
                  </a:cubicBezTo>
                  <a:cubicBezTo>
                    <a:pt x="1757" y="1234"/>
                    <a:pt x="1755" y="1239"/>
                    <a:pt x="1753" y="1241"/>
                  </a:cubicBezTo>
                  <a:cubicBezTo>
                    <a:pt x="1752" y="1245"/>
                    <a:pt x="1748" y="1252"/>
                    <a:pt x="1745" y="1254"/>
                  </a:cubicBezTo>
                  <a:cubicBezTo>
                    <a:pt x="1743" y="1256"/>
                    <a:pt x="1741" y="1254"/>
                    <a:pt x="1739" y="1261"/>
                  </a:cubicBezTo>
                  <a:cubicBezTo>
                    <a:pt x="1738" y="1267"/>
                    <a:pt x="1740" y="1268"/>
                    <a:pt x="1738" y="1272"/>
                  </a:cubicBezTo>
                  <a:cubicBezTo>
                    <a:pt x="1737" y="1278"/>
                    <a:pt x="1730" y="1285"/>
                    <a:pt x="1726" y="1289"/>
                  </a:cubicBezTo>
                  <a:cubicBezTo>
                    <a:pt x="1722" y="1295"/>
                    <a:pt x="1718" y="1301"/>
                    <a:pt x="1715" y="1308"/>
                  </a:cubicBezTo>
                  <a:cubicBezTo>
                    <a:pt x="1711" y="1314"/>
                    <a:pt x="1709" y="1321"/>
                    <a:pt x="1707" y="1327"/>
                  </a:cubicBezTo>
                  <a:cubicBezTo>
                    <a:pt x="1706" y="1330"/>
                    <a:pt x="1706" y="1337"/>
                    <a:pt x="1705" y="1340"/>
                  </a:cubicBezTo>
                  <a:lnTo>
                    <a:pt x="1705" y="1340"/>
                  </a:lnTo>
                  <a:cubicBezTo>
                    <a:pt x="1705" y="1338"/>
                    <a:pt x="1703" y="1335"/>
                    <a:pt x="1702" y="1335"/>
                  </a:cubicBezTo>
                  <a:cubicBezTo>
                    <a:pt x="1700" y="1336"/>
                    <a:pt x="1695" y="1348"/>
                    <a:pt x="1694" y="1350"/>
                  </a:cubicBezTo>
                  <a:cubicBezTo>
                    <a:pt x="1692" y="1355"/>
                    <a:pt x="1695" y="1354"/>
                    <a:pt x="1692" y="1359"/>
                  </a:cubicBezTo>
                  <a:cubicBezTo>
                    <a:pt x="1690" y="1364"/>
                    <a:pt x="1688" y="1369"/>
                    <a:pt x="1685" y="1372"/>
                  </a:cubicBezTo>
                  <a:cubicBezTo>
                    <a:pt x="1677" y="1384"/>
                    <a:pt x="1674" y="1382"/>
                    <a:pt x="1669" y="1396"/>
                  </a:cubicBezTo>
                  <a:cubicBezTo>
                    <a:pt x="1669" y="1402"/>
                    <a:pt x="1666" y="1407"/>
                    <a:pt x="1662" y="1414"/>
                  </a:cubicBezTo>
                  <a:cubicBezTo>
                    <a:pt x="1661" y="1417"/>
                    <a:pt x="1663" y="1420"/>
                    <a:pt x="1660" y="1427"/>
                  </a:cubicBezTo>
                  <a:cubicBezTo>
                    <a:pt x="1659" y="1427"/>
                    <a:pt x="1658" y="1424"/>
                    <a:pt x="1656" y="1424"/>
                  </a:cubicBezTo>
                  <a:cubicBezTo>
                    <a:pt x="1655" y="1424"/>
                    <a:pt x="1655" y="1425"/>
                    <a:pt x="1654" y="1427"/>
                  </a:cubicBezTo>
                  <a:cubicBezTo>
                    <a:pt x="1652" y="1431"/>
                    <a:pt x="1653" y="1435"/>
                    <a:pt x="1653" y="1439"/>
                  </a:cubicBezTo>
                  <a:lnTo>
                    <a:pt x="1653" y="1439"/>
                  </a:lnTo>
                  <a:cubicBezTo>
                    <a:pt x="1653" y="1438"/>
                    <a:pt x="1653" y="1438"/>
                    <a:pt x="1652" y="1438"/>
                  </a:cubicBezTo>
                  <a:cubicBezTo>
                    <a:pt x="1651" y="1438"/>
                    <a:pt x="1644" y="1452"/>
                    <a:pt x="1642" y="1455"/>
                  </a:cubicBezTo>
                  <a:cubicBezTo>
                    <a:pt x="1641" y="1457"/>
                    <a:pt x="1640" y="1458"/>
                    <a:pt x="1639" y="1458"/>
                  </a:cubicBezTo>
                  <a:cubicBezTo>
                    <a:pt x="1639" y="1458"/>
                    <a:pt x="1638" y="1457"/>
                    <a:pt x="1638" y="1457"/>
                  </a:cubicBezTo>
                  <a:cubicBezTo>
                    <a:pt x="1637" y="1457"/>
                    <a:pt x="1636" y="1458"/>
                    <a:pt x="1635" y="1461"/>
                  </a:cubicBezTo>
                  <a:cubicBezTo>
                    <a:pt x="1632" y="1466"/>
                    <a:pt x="1634" y="1470"/>
                    <a:pt x="1638" y="1470"/>
                  </a:cubicBezTo>
                  <a:cubicBezTo>
                    <a:pt x="1640" y="1470"/>
                    <a:pt x="1643" y="1468"/>
                    <a:pt x="1645" y="1465"/>
                  </a:cubicBezTo>
                  <a:lnTo>
                    <a:pt x="1645" y="1465"/>
                  </a:lnTo>
                  <a:lnTo>
                    <a:pt x="1642" y="1472"/>
                  </a:lnTo>
                  <a:cubicBezTo>
                    <a:pt x="1639" y="1476"/>
                    <a:pt x="1638" y="1483"/>
                    <a:pt x="1639" y="1483"/>
                  </a:cubicBezTo>
                  <a:cubicBezTo>
                    <a:pt x="1640" y="1483"/>
                    <a:pt x="1641" y="1482"/>
                    <a:pt x="1642" y="1480"/>
                  </a:cubicBezTo>
                  <a:cubicBezTo>
                    <a:pt x="1647" y="1473"/>
                    <a:pt x="1650" y="1466"/>
                    <a:pt x="1653" y="1459"/>
                  </a:cubicBezTo>
                  <a:cubicBezTo>
                    <a:pt x="1656" y="1451"/>
                    <a:pt x="1657" y="1448"/>
                    <a:pt x="1657" y="1443"/>
                  </a:cubicBezTo>
                  <a:cubicBezTo>
                    <a:pt x="1657" y="1437"/>
                    <a:pt x="1665" y="1430"/>
                    <a:pt x="1661" y="1427"/>
                  </a:cubicBezTo>
                  <a:lnTo>
                    <a:pt x="1661" y="1427"/>
                  </a:lnTo>
                  <a:cubicBezTo>
                    <a:pt x="1661" y="1427"/>
                    <a:pt x="1661" y="1427"/>
                    <a:pt x="1662" y="1427"/>
                  </a:cubicBezTo>
                  <a:cubicBezTo>
                    <a:pt x="1666" y="1427"/>
                    <a:pt x="1675" y="1410"/>
                    <a:pt x="1680" y="1404"/>
                  </a:cubicBezTo>
                  <a:cubicBezTo>
                    <a:pt x="1682" y="1401"/>
                    <a:pt x="1685" y="1395"/>
                    <a:pt x="1687" y="1393"/>
                  </a:cubicBezTo>
                  <a:cubicBezTo>
                    <a:pt x="1687" y="1393"/>
                    <a:pt x="1688" y="1394"/>
                    <a:pt x="1688" y="1394"/>
                  </a:cubicBezTo>
                  <a:cubicBezTo>
                    <a:pt x="1690" y="1394"/>
                    <a:pt x="1693" y="1390"/>
                    <a:pt x="1696" y="1386"/>
                  </a:cubicBezTo>
                  <a:lnTo>
                    <a:pt x="1692" y="1384"/>
                  </a:lnTo>
                  <a:cubicBezTo>
                    <a:pt x="1696" y="1377"/>
                    <a:pt x="1699" y="1377"/>
                    <a:pt x="1703" y="1370"/>
                  </a:cubicBezTo>
                  <a:cubicBezTo>
                    <a:pt x="1705" y="1363"/>
                    <a:pt x="1707" y="1356"/>
                    <a:pt x="1707" y="1351"/>
                  </a:cubicBezTo>
                  <a:cubicBezTo>
                    <a:pt x="1707" y="1349"/>
                    <a:pt x="1705" y="1350"/>
                    <a:pt x="1707" y="1347"/>
                  </a:cubicBezTo>
                  <a:cubicBezTo>
                    <a:pt x="1709" y="1343"/>
                    <a:pt x="1711" y="1341"/>
                    <a:pt x="1713" y="1338"/>
                  </a:cubicBezTo>
                  <a:cubicBezTo>
                    <a:pt x="1717" y="1333"/>
                    <a:pt x="1724" y="1327"/>
                    <a:pt x="1725" y="1320"/>
                  </a:cubicBezTo>
                  <a:cubicBezTo>
                    <a:pt x="1726" y="1313"/>
                    <a:pt x="1731" y="1303"/>
                    <a:pt x="1735" y="1296"/>
                  </a:cubicBezTo>
                  <a:cubicBezTo>
                    <a:pt x="1737" y="1293"/>
                    <a:pt x="1743" y="1292"/>
                    <a:pt x="1744" y="1287"/>
                  </a:cubicBezTo>
                  <a:cubicBezTo>
                    <a:pt x="1744" y="1284"/>
                    <a:pt x="1743" y="1283"/>
                    <a:pt x="1742" y="1283"/>
                  </a:cubicBezTo>
                  <a:cubicBezTo>
                    <a:pt x="1741" y="1283"/>
                    <a:pt x="1740" y="1284"/>
                    <a:pt x="1740" y="1284"/>
                  </a:cubicBezTo>
                  <a:cubicBezTo>
                    <a:pt x="1738" y="1284"/>
                    <a:pt x="1738" y="1283"/>
                    <a:pt x="1741" y="1277"/>
                  </a:cubicBezTo>
                  <a:cubicBezTo>
                    <a:pt x="1743" y="1274"/>
                    <a:pt x="1744" y="1273"/>
                    <a:pt x="1744" y="1273"/>
                  </a:cubicBezTo>
                  <a:cubicBezTo>
                    <a:pt x="1746" y="1273"/>
                    <a:pt x="1747" y="1277"/>
                    <a:pt x="1749" y="1277"/>
                  </a:cubicBezTo>
                  <a:cubicBezTo>
                    <a:pt x="1750" y="1277"/>
                    <a:pt x="1751" y="1276"/>
                    <a:pt x="1753" y="1272"/>
                  </a:cubicBezTo>
                  <a:cubicBezTo>
                    <a:pt x="1758" y="1265"/>
                    <a:pt x="1752" y="1268"/>
                    <a:pt x="1753" y="1264"/>
                  </a:cubicBezTo>
                  <a:cubicBezTo>
                    <a:pt x="1757" y="1255"/>
                    <a:pt x="1763" y="1246"/>
                    <a:pt x="1767" y="1238"/>
                  </a:cubicBezTo>
                  <a:cubicBezTo>
                    <a:pt x="1778" y="1221"/>
                    <a:pt x="1792" y="1202"/>
                    <a:pt x="1800" y="1184"/>
                  </a:cubicBezTo>
                  <a:cubicBezTo>
                    <a:pt x="1802" y="1177"/>
                    <a:pt x="1801" y="1177"/>
                    <a:pt x="1801" y="1171"/>
                  </a:cubicBezTo>
                  <a:cubicBezTo>
                    <a:pt x="1802" y="1167"/>
                    <a:pt x="1803" y="1166"/>
                    <a:pt x="1804" y="1166"/>
                  </a:cubicBezTo>
                  <a:cubicBezTo>
                    <a:pt x="1805" y="1166"/>
                    <a:pt x="1805" y="1167"/>
                    <a:pt x="1806" y="1167"/>
                  </a:cubicBezTo>
                  <a:cubicBezTo>
                    <a:pt x="1806" y="1167"/>
                    <a:pt x="1806" y="1167"/>
                    <a:pt x="1807" y="1167"/>
                  </a:cubicBezTo>
                  <a:cubicBezTo>
                    <a:pt x="1810" y="1164"/>
                    <a:pt x="1814" y="1151"/>
                    <a:pt x="1814" y="1148"/>
                  </a:cubicBezTo>
                  <a:cubicBezTo>
                    <a:pt x="1814" y="1140"/>
                    <a:pt x="1815" y="1141"/>
                    <a:pt x="1821" y="1138"/>
                  </a:cubicBezTo>
                  <a:cubicBezTo>
                    <a:pt x="1821" y="1138"/>
                    <a:pt x="1819" y="1129"/>
                    <a:pt x="1817" y="1129"/>
                  </a:cubicBezTo>
                  <a:cubicBezTo>
                    <a:pt x="1817" y="1129"/>
                    <a:pt x="1816" y="1129"/>
                    <a:pt x="1816" y="1129"/>
                  </a:cubicBezTo>
                  <a:lnTo>
                    <a:pt x="1816" y="1129"/>
                  </a:lnTo>
                  <a:cubicBezTo>
                    <a:pt x="1818" y="1127"/>
                    <a:pt x="1820" y="1127"/>
                    <a:pt x="1822" y="1127"/>
                  </a:cubicBezTo>
                  <a:lnTo>
                    <a:pt x="1822" y="1127"/>
                  </a:lnTo>
                  <a:cubicBezTo>
                    <a:pt x="1823" y="1127"/>
                    <a:pt x="1823" y="1127"/>
                    <a:pt x="1824" y="1127"/>
                  </a:cubicBezTo>
                  <a:cubicBezTo>
                    <a:pt x="1827" y="1126"/>
                    <a:pt x="1829" y="1117"/>
                    <a:pt x="1830" y="1114"/>
                  </a:cubicBezTo>
                  <a:cubicBezTo>
                    <a:pt x="1832" y="1110"/>
                    <a:pt x="1838" y="1093"/>
                    <a:pt x="1840" y="1093"/>
                  </a:cubicBezTo>
                  <a:cubicBezTo>
                    <a:pt x="1841" y="1093"/>
                    <a:pt x="1841" y="1094"/>
                    <a:pt x="1841" y="1095"/>
                  </a:cubicBezTo>
                  <a:cubicBezTo>
                    <a:pt x="1842" y="1096"/>
                    <a:pt x="1842" y="1096"/>
                    <a:pt x="1843" y="1096"/>
                  </a:cubicBezTo>
                  <a:cubicBezTo>
                    <a:pt x="1845" y="1096"/>
                    <a:pt x="1849" y="1079"/>
                    <a:pt x="1850" y="1075"/>
                  </a:cubicBezTo>
                  <a:cubicBezTo>
                    <a:pt x="1855" y="1064"/>
                    <a:pt x="1864" y="1072"/>
                    <a:pt x="1866" y="1060"/>
                  </a:cubicBezTo>
                  <a:cubicBezTo>
                    <a:pt x="1865" y="1060"/>
                    <a:pt x="1865" y="1060"/>
                    <a:pt x="1864" y="1060"/>
                  </a:cubicBezTo>
                  <a:close/>
                  <a:moveTo>
                    <a:pt x="1606" y="1537"/>
                  </a:moveTo>
                  <a:cubicBezTo>
                    <a:pt x="1607" y="1537"/>
                    <a:pt x="1608" y="1540"/>
                    <a:pt x="1606" y="1543"/>
                  </a:cubicBezTo>
                  <a:cubicBezTo>
                    <a:pt x="1604" y="1545"/>
                    <a:pt x="1603" y="1546"/>
                    <a:pt x="1602" y="1546"/>
                  </a:cubicBezTo>
                  <a:cubicBezTo>
                    <a:pt x="1601" y="1546"/>
                    <a:pt x="1601" y="1545"/>
                    <a:pt x="1602" y="1541"/>
                  </a:cubicBezTo>
                  <a:cubicBezTo>
                    <a:pt x="1604" y="1538"/>
                    <a:pt x="1605" y="1537"/>
                    <a:pt x="1606" y="1537"/>
                  </a:cubicBezTo>
                  <a:close/>
                  <a:moveTo>
                    <a:pt x="674" y="1569"/>
                  </a:moveTo>
                  <a:cubicBezTo>
                    <a:pt x="674" y="1569"/>
                    <a:pt x="674" y="1569"/>
                    <a:pt x="674" y="1570"/>
                  </a:cubicBezTo>
                  <a:cubicBezTo>
                    <a:pt x="674" y="1570"/>
                    <a:pt x="674" y="1569"/>
                    <a:pt x="674" y="1569"/>
                  </a:cubicBezTo>
                  <a:close/>
                  <a:moveTo>
                    <a:pt x="758" y="1588"/>
                  </a:moveTo>
                  <a:lnTo>
                    <a:pt x="752" y="1589"/>
                  </a:lnTo>
                  <a:cubicBezTo>
                    <a:pt x="755" y="1591"/>
                    <a:pt x="758" y="1592"/>
                    <a:pt x="760" y="1592"/>
                  </a:cubicBezTo>
                  <a:cubicBezTo>
                    <a:pt x="763" y="1592"/>
                    <a:pt x="763" y="1589"/>
                    <a:pt x="758" y="1588"/>
                  </a:cubicBezTo>
                  <a:close/>
                  <a:moveTo>
                    <a:pt x="813" y="1606"/>
                  </a:moveTo>
                  <a:cubicBezTo>
                    <a:pt x="813" y="1606"/>
                    <a:pt x="813" y="1606"/>
                    <a:pt x="813" y="1606"/>
                  </a:cubicBezTo>
                  <a:cubicBezTo>
                    <a:pt x="813" y="1606"/>
                    <a:pt x="813" y="1606"/>
                    <a:pt x="813" y="1606"/>
                  </a:cubicBezTo>
                  <a:close/>
                  <a:moveTo>
                    <a:pt x="914" y="1629"/>
                  </a:moveTo>
                  <a:lnTo>
                    <a:pt x="914" y="1629"/>
                  </a:lnTo>
                  <a:cubicBezTo>
                    <a:pt x="916" y="1629"/>
                    <a:pt x="917" y="1630"/>
                    <a:pt x="917" y="1630"/>
                  </a:cubicBezTo>
                  <a:cubicBezTo>
                    <a:pt x="916" y="1630"/>
                    <a:pt x="915" y="1629"/>
                    <a:pt x="914" y="1629"/>
                  </a:cubicBezTo>
                  <a:close/>
                  <a:moveTo>
                    <a:pt x="1006" y="1644"/>
                  </a:moveTo>
                  <a:cubicBezTo>
                    <a:pt x="1008" y="1644"/>
                    <a:pt x="1010" y="1644"/>
                    <a:pt x="1013" y="1645"/>
                  </a:cubicBezTo>
                  <a:cubicBezTo>
                    <a:pt x="1019" y="1647"/>
                    <a:pt x="1018" y="1649"/>
                    <a:pt x="1014" y="1649"/>
                  </a:cubicBezTo>
                  <a:cubicBezTo>
                    <a:pt x="1014" y="1649"/>
                    <a:pt x="1012" y="1649"/>
                    <a:pt x="1011" y="1649"/>
                  </a:cubicBezTo>
                  <a:cubicBezTo>
                    <a:pt x="1002" y="1647"/>
                    <a:pt x="1000" y="1644"/>
                    <a:pt x="1006" y="1644"/>
                  </a:cubicBezTo>
                  <a:close/>
                  <a:moveTo>
                    <a:pt x="1180" y="1680"/>
                  </a:moveTo>
                  <a:cubicBezTo>
                    <a:pt x="1180" y="1680"/>
                    <a:pt x="1180" y="1680"/>
                    <a:pt x="1180" y="1680"/>
                  </a:cubicBezTo>
                  <a:lnTo>
                    <a:pt x="1180" y="1680"/>
                  </a:lnTo>
                  <a:cubicBezTo>
                    <a:pt x="1180" y="1680"/>
                    <a:pt x="1180" y="1680"/>
                    <a:pt x="1180" y="1680"/>
                  </a:cubicBezTo>
                  <a:close/>
                  <a:moveTo>
                    <a:pt x="1524" y="1705"/>
                  </a:moveTo>
                  <a:cubicBezTo>
                    <a:pt x="1526" y="1705"/>
                    <a:pt x="1527" y="1709"/>
                    <a:pt x="1522" y="1715"/>
                  </a:cubicBezTo>
                  <a:cubicBezTo>
                    <a:pt x="1520" y="1717"/>
                    <a:pt x="1518" y="1718"/>
                    <a:pt x="1517" y="1718"/>
                  </a:cubicBezTo>
                  <a:cubicBezTo>
                    <a:pt x="1516" y="1718"/>
                    <a:pt x="1516" y="1718"/>
                    <a:pt x="1516" y="1718"/>
                  </a:cubicBezTo>
                  <a:cubicBezTo>
                    <a:pt x="1513" y="1717"/>
                    <a:pt x="1515" y="1711"/>
                    <a:pt x="1518" y="1708"/>
                  </a:cubicBezTo>
                  <a:cubicBezTo>
                    <a:pt x="1520" y="1706"/>
                    <a:pt x="1522" y="1705"/>
                    <a:pt x="1524" y="1705"/>
                  </a:cubicBezTo>
                  <a:close/>
                  <a:moveTo>
                    <a:pt x="1388" y="1745"/>
                  </a:moveTo>
                  <a:lnTo>
                    <a:pt x="1382" y="1746"/>
                  </a:lnTo>
                  <a:cubicBezTo>
                    <a:pt x="1385" y="1748"/>
                    <a:pt x="1388" y="1749"/>
                    <a:pt x="1390" y="1749"/>
                  </a:cubicBezTo>
                  <a:cubicBezTo>
                    <a:pt x="1392" y="1749"/>
                    <a:pt x="1393" y="1748"/>
                    <a:pt x="1394" y="1747"/>
                  </a:cubicBezTo>
                  <a:lnTo>
                    <a:pt x="1388" y="1745"/>
                  </a:lnTo>
                  <a:close/>
                  <a:moveTo>
                    <a:pt x="718" y="0"/>
                  </a:moveTo>
                  <a:cubicBezTo>
                    <a:pt x="715" y="6"/>
                    <a:pt x="713" y="12"/>
                    <a:pt x="711" y="17"/>
                  </a:cubicBezTo>
                  <a:cubicBezTo>
                    <a:pt x="709" y="21"/>
                    <a:pt x="707" y="25"/>
                    <a:pt x="706" y="27"/>
                  </a:cubicBezTo>
                  <a:cubicBezTo>
                    <a:pt x="704" y="32"/>
                    <a:pt x="704" y="31"/>
                    <a:pt x="700" y="35"/>
                  </a:cubicBezTo>
                  <a:cubicBezTo>
                    <a:pt x="698" y="40"/>
                    <a:pt x="694" y="46"/>
                    <a:pt x="692" y="51"/>
                  </a:cubicBezTo>
                  <a:cubicBezTo>
                    <a:pt x="690" y="55"/>
                    <a:pt x="676" y="82"/>
                    <a:pt x="673" y="82"/>
                  </a:cubicBezTo>
                  <a:cubicBezTo>
                    <a:pt x="673" y="82"/>
                    <a:pt x="673" y="82"/>
                    <a:pt x="673" y="82"/>
                  </a:cubicBezTo>
                  <a:cubicBezTo>
                    <a:pt x="670" y="89"/>
                    <a:pt x="669" y="90"/>
                    <a:pt x="671" y="93"/>
                  </a:cubicBezTo>
                  <a:cubicBezTo>
                    <a:pt x="672" y="94"/>
                    <a:pt x="672" y="100"/>
                    <a:pt x="671" y="104"/>
                  </a:cubicBezTo>
                  <a:cubicBezTo>
                    <a:pt x="671" y="103"/>
                    <a:pt x="670" y="103"/>
                    <a:pt x="670" y="103"/>
                  </a:cubicBezTo>
                  <a:cubicBezTo>
                    <a:pt x="669" y="103"/>
                    <a:pt x="665" y="105"/>
                    <a:pt x="664" y="105"/>
                  </a:cubicBezTo>
                  <a:cubicBezTo>
                    <a:pt x="660" y="109"/>
                    <a:pt x="657" y="115"/>
                    <a:pt x="656" y="120"/>
                  </a:cubicBezTo>
                  <a:cubicBezTo>
                    <a:pt x="654" y="125"/>
                    <a:pt x="652" y="131"/>
                    <a:pt x="650" y="135"/>
                  </a:cubicBezTo>
                  <a:cubicBezTo>
                    <a:pt x="650" y="136"/>
                    <a:pt x="646" y="138"/>
                    <a:pt x="645" y="138"/>
                  </a:cubicBezTo>
                  <a:cubicBezTo>
                    <a:pt x="639" y="145"/>
                    <a:pt x="647" y="150"/>
                    <a:pt x="644" y="157"/>
                  </a:cubicBezTo>
                  <a:cubicBezTo>
                    <a:pt x="642" y="160"/>
                    <a:pt x="641" y="160"/>
                    <a:pt x="640" y="160"/>
                  </a:cubicBezTo>
                  <a:cubicBezTo>
                    <a:pt x="639" y="160"/>
                    <a:pt x="638" y="158"/>
                    <a:pt x="636" y="158"/>
                  </a:cubicBezTo>
                  <a:cubicBezTo>
                    <a:pt x="636" y="158"/>
                    <a:pt x="635" y="158"/>
                    <a:pt x="634" y="159"/>
                  </a:cubicBezTo>
                  <a:cubicBezTo>
                    <a:pt x="627" y="170"/>
                    <a:pt x="626" y="184"/>
                    <a:pt x="623" y="193"/>
                  </a:cubicBezTo>
                  <a:cubicBezTo>
                    <a:pt x="623" y="195"/>
                    <a:pt x="616" y="210"/>
                    <a:pt x="615" y="210"/>
                  </a:cubicBezTo>
                  <a:cubicBezTo>
                    <a:pt x="614" y="210"/>
                    <a:pt x="614" y="209"/>
                    <a:pt x="615" y="207"/>
                  </a:cubicBezTo>
                  <a:cubicBezTo>
                    <a:pt x="618" y="202"/>
                    <a:pt x="619" y="198"/>
                    <a:pt x="618" y="198"/>
                  </a:cubicBezTo>
                  <a:lnTo>
                    <a:pt x="618" y="198"/>
                  </a:lnTo>
                  <a:cubicBezTo>
                    <a:pt x="617" y="198"/>
                    <a:pt x="615" y="199"/>
                    <a:pt x="613" y="203"/>
                  </a:cubicBezTo>
                  <a:cubicBezTo>
                    <a:pt x="610" y="207"/>
                    <a:pt x="605" y="218"/>
                    <a:pt x="608" y="218"/>
                  </a:cubicBezTo>
                  <a:cubicBezTo>
                    <a:pt x="608" y="218"/>
                    <a:pt x="611" y="216"/>
                    <a:pt x="612" y="216"/>
                  </a:cubicBezTo>
                  <a:cubicBezTo>
                    <a:pt x="613" y="216"/>
                    <a:pt x="613" y="216"/>
                    <a:pt x="613" y="217"/>
                  </a:cubicBezTo>
                  <a:cubicBezTo>
                    <a:pt x="613" y="217"/>
                    <a:pt x="596" y="230"/>
                    <a:pt x="598" y="234"/>
                  </a:cubicBezTo>
                  <a:cubicBezTo>
                    <a:pt x="599" y="236"/>
                    <a:pt x="601" y="235"/>
                    <a:pt x="602" y="238"/>
                  </a:cubicBezTo>
                  <a:cubicBezTo>
                    <a:pt x="602" y="241"/>
                    <a:pt x="601" y="245"/>
                    <a:pt x="601" y="248"/>
                  </a:cubicBezTo>
                  <a:cubicBezTo>
                    <a:pt x="599" y="247"/>
                    <a:pt x="598" y="246"/>
                    <a:pt x="597" y="246"/>
                  </a:cubicBezTo>
                  <a:cubicBezTo>
                    <a:pt x="595" y="246"/>
                    <a:pt x="593" y="248"/>
                    <a:pt x="589" y="255"/>
                  </a:cubicBezTo>
                  <a:cubicBezTo>
                    <a:pt x="589" y="257"/>
                    <a:pt x="583" y="271"/>
                    <a:pt x="585" y="271"/>
                  </a:cubicBezTo>
                  <a:cubicBezTo>
                    <a:pt x="585" y="271"/>
                    <a:pt x="585" y="271"/>
                    <a:pt x="586" y="270"/>
                  </a:cubicBezTo>
                  <a:lnTo>
                    <a:pt x="586" y="270"/>
                  </a:lnTo>
                  <a:lnTo>
                    <a:pt x="582" y="280"/>
                  </a:lnTo>
                  <a:cubicBezTo>
                    <a:pt x="580" y="280"/>
                    <a:pt x="580" y="278"/>
                    <a:pt x="578" y="278"/>
                  </a:cubicBezTo>
                  <a:cubicBezTo>
                    <a:pt x="578" y="278"/>
                    <a:pt x="578" y="278"/>
                    <a:pt x="577" y="278"/>
                  </a:cubicBezTo>
                  <a:cubicBezTo>
                    <a:pt x="574" y="280"/>
                    <a:pt x="571" y="286"/>
                    <a:pt x="569" y="290"/>
                  </a:cubicBezTo>
                  <a:cubicBezTo>
                    <a:pt x="565" y="301"/>
                    <a:pt x="570" y="307"/>
                    <a:pt x="561" y="311"/>
                  </a:cubicBezTo>
                  <a:cubicBezTo>
                    <a:pt x="560" y="311"/>
                    <a:pt x="559" y="311"/>
                    <a:pt x="559" y="311"/>
                  </a:cubicBezTo>
                  <a:cubicBezTo>
                    <a:pt x="555" y="311"/>
                    <a:pt x="558" y="320"/>
                    <a:pt x="554" y="327"/>
                  </a:cubicBezTo>
                  <a:cubicBezTo>
                    <a:pt x="552" y="331"/>
                    <a:pt x="544" y="337"/>
                    <a:pt x="544" y="341"/>
                  </a:cubicBezTo>
                  <a:cubicBezTo>
                    <a:pt x="543" y="342"/>
                    <a:pt x="543" y="350"/>
                    <a:pt x="544" y="350"/>
                  </a:cubicBezTo>
                  <a:cubicBezTo>
                    <a:pt x="543" y="350"/>
                    <a:pt x="542" y="351"/>
                    <a:pt x="542" y="351"/>
                  </a:cubicBezTo>
                  <a:cubicBezTo>
                    <a:pt x="541" y="351"/>
                    <a:pt x="541" y="350"/>
                    <a:pt x="540" y="350"/>
                  </a:cubicBezTo>
                  <a:cubicBezTo>
                    <a:pt x="539" y="350"/>
                    <a:pt x="539" y="351"/>
                    <a:pt x="536" y="354"/>
                  </a:cubicBezTo>
                  <a:cubicBezTo>
                    <a:pt x="534" y="358"/>
                    <a:pt x="529" y="364"/>
                    <a:pt x="530" y="367"/>
                  </a:cubicBezTo>
                  <a:cubicBezTo>
                    <a:pt x="531" y="370"/>
                    <a:pt x="527" y="376"/>
                    <a:pt x="524" y="380"/>
                  </a:cubicBezTo>
                  <a:cubicBezTo>
                    <a:pt x="523" y="384"/>
                    <a:pt x="526" y="386"/>
                    <a:pt x="522" y="393"/>
                  </a:cubicBezTo>
                  <a:lnTo>
                    <a:pt x="527" y="390"/>
                  </a:lnTo>
                  <a:lnTo>
                    <a:pt x="527" y="390"/>
                  </a:lnTo>
                  <a:cubicBezTo>
                    <a:pt x="526" y="393"/>
                    <a:pt x="527" y="396"/>
                    <a:pt x="523" y="400"/>
                  </a:cubicBezTo>
                  <a:cubicBezTo>
                    <a:pt x="522" y="399"/>
                    <a:pt x="520" y="399"/>
                    <a:pt x="522" y="393"/>
                  </a:cubicBezTo>
                  <a:lnTo>
                    <a:pt x="519" y="392"/>
                  </a:lnTo>
                  <a:cubicBezTo>
                    <a:pt x="517" y="395"/>
                    <a:pt x="513" y="400"/>
                    <a:pt x="515" y="402"/>
                  </a:cubicBezTo>
                  <a:cubicBezTo>
                    <a:pt x="515" y="406"/>
                    <a:pt x="514" y="408"/>
                    <a:pt x="511" y="411"/>
                  </a:cubicBezTo>
                  <a:cubicBezTo>
                    <a:pt x="508" y="415"/>
                    <a:pt x="508" y="416"/>
                    <a:pt x="510" y="417"/>
                  </a:cubicBezTo>
                  <a:cubicBezTo>
                    <a:pt x="512" y="418"/>
                    <a:pt x="508" y="424"/>
                    <a:pt x="506" y="427"/>
                  </a:cubicBezTo>
                  <a:lnTo>
                    <a:pt x="500" y="424"/>
                  </a:lnTo>
                  <a:lnTo>
                    <a:pt x="500" y="424"/>
                  </a:lnTo>
                  <a:cubicBezTo>
                    <a:pt x="503" y="426"/>
                    <a:pt x="496" y="441"/>
                    <a:pt x="493" y="445"/>
                  </a:cubicBezTo>
                  <a:cubicBezTo>
                    <a:pt x="490" y="452"/>
                    <a:pt x="488" y="451"/>
                    <a:pt x="485" y="455"/>
                  </a:cubicBezTo>
                  <a:cubicBezTo>
                    <a:pt x="472" y="475"/>
                    <a:pt x="461" y="496"/>
                    <a:pt x="451" y="517"/>
                  </a:cubicBezTo>
                  <a:cubicBezTo>
                    <a:pt x="451" y="517"/>
                    <a:pt x="448" y="517"/>
                    <a:pt x="446" y="522"/>
                  </a:cubicBezTo>
                  <a:lnTo>
                    <a:pt x="441" y="532"/>
                  </a:lnTo>
                  <a:lnTo>
                    <a:pt x="424" y="566"/>
                  </a:lnTo>
                  <a:cubicBezTo>
                    <a:pt x="417" y="582"/>
                    <a:pt x="410" y="598"/>
                    <a:pt x="403" y="613"/>
                  </a:cubicBezTo>
                  <a:cubicBezTo>
                    <a:pt x="401" y="620"/>
                    <a:pt x="398" y="626"/>
                    <a:pt x="397" y="630"/>
                  </a:cubicBezTo>
                  <a:cubicBezTo>
                    <a:pt x="397" y="633"/>
                    <a:pt x="395" y="638"/>
                    <a:pt x="393" y="640"/>
                  </a:cubicBezTo>
                  <a:cubicBezTo>
                    <a:pt x="394" y="639"/>
                    <a:pt x="394" y="637"/>
                    <a:pt x="394" y="637"/>
                  </a:cubicBezTo>
                  <a:lnTo>
                    <a:pt x="394" y="637"/>
                  </a:lnTo>
                  <a:cubicBezTo>
                    <a:pt x="394" y="637"/>
                    <a:pt x="393" y="637"/>
                    <a:pt x="392" y="639"/>
                  </a:cubicBezTo>
                  <a:cubicBezTo>
                    <a:pt x="387" y="647"/>
                    <a:pt x="382" y="656"/>
                    <a:pt x="378" y="665"/>
                  </a:cubicBezTo>
                  <a:cubicBezTo>
                    <a:pt x="375" y="669"/>
                    <a:pt x="370" y="679"/>
                    <a:pt x="370" y="682"/>
                  </a:cubicBezTo>
                  <a:cubicBezTo>
                    <a:pt x="370" y="684"/>
                    <a:pt x="376" y="684"/>
                    <a:pt x="377" y="684"/>
                  </a:cubicBezTo>
                  <a:cubicBezTo>
                    <a:pt x="375" y="689"/>
                    <a:pt x="372" y="691"/>
                    <a:pt x="369" y="691"/>
                  </a:cubicBezTo>
                  <a:cubicBezTo>
                    <a:pt x="368" y="691"/>
                    <a:pt x="367" y="690"/>
                    <a:pt x="367" y="690"/>
                  </a:cubicBezTo>
                  <a:cubicBezTo>
                    <a:pt x="367" y="690"/>
                    <a:pt x="366" y="690"/>
                    <a:pt x="366" y="690"/>
                  </a:cubicBezTo>
                  <a:cubicBezTo>
                    <a:pt x="363" y="690"/>
                    <a:pt x="360" y="698"/>
                    <a:pt x="357" y="705"/>
                  </a:cubicBezTo>
                  <a:cubicBezTo>
                    <a:pt x="353" y="714"/>
                    <a:pt x="348" y="724"/>
                    <a:pt x="342" y="733"/>
                  </a:cubicBezTo>
                  <a:cubicBezTo>
                    <a:pt x="341" y="734"/>
                    <a:pt x="339" y="736"/>
                    <a:pt x="338" y="737"/>
                  </a:cubicBezTo>
                  <a:cubicBezTo>
                    <a:pt x="336" y="742"/>
                    <a:pt x="336" y="745"/>
                    <a:pt x="335" y="750"/>
                  </a:cubicBezTo>
                  <a:cubicBezTo>
                    <a:pt x="333" y="758"/>
                    <a:pt x="324" y="767"/>
                    <a:pt x="319" y="775"/>
                  </a:cubicBezTo>
                  <a:cubicBezTo>
                    <a:pt x="313" y="784"/>
                    <a:pt x="315" y="787"/>
                    <a:pt x="315" y="792"/>
                  </a:cubicBezTo>
                  <a:cubicBezTo>
                    <a:pt x="316" y="797"/>
                    <a:pt x="315" y="799"/>
                    <a:pt x="313" y="799"/>
                  </a:cubicBezTo>
                  <a:cubicBezTo>
                    <a:pt x="311" y="799"/>
                    <a:pt x="309" y="797"/>
                    <a:pt x="308" y="797"/>
                  </a:cubicBezTo>
                  <a:cubicBezTo>
                    <a:pt x="305" y="798"/>
                    <a:pt x="305" y="810"/>
                    <a:pt x="305" y="812"/>
                  </a:cubicBezTo>
                  <a:cubicBezTo>
                    <a:pt x="303" y="820"/>
                    <a:pt x="298" y="819"/>
                    <a:pt x="293" y="824"/>
                  </a:cubicBezTo>
                  <a:cubicBezTo>
                    <a:pt x="289" y="830"/>
                    <a:pt x="286" y="839"/>
                    <a:pt x="282" y="846"/>
                  </a:cubicBezTo>
                  <a:cubicBezTo>
                    <a:pt x="280" y="850"/>
                    <a:pt x="271" y="873"/>
                    <a:pt x="268" y="873"/>
                  </a:cubicBezTo>
                  <a:cubicBezTo>
                    <a:pt x="267" y="873"/>
                    <a:pt x="267" y="873"/>
                    <a:pt x="267" y="873"/>
                  </a:cubicBezTo>
                  <a:cubicBezTo>
                    <a:pt x="264" y="878"/>
                    <a:pt x="261" y="884"/>
                    <a:pt x="259" y="890"/>
                  </a:cubicBezTo>
                  <a:cubicBezTo>
                    <a:pt x="251" y="910"/>
                    <a:pt x="240" y="929"/>
                    <a:pt x="231" y="950"/>
                  </a:cubicBezTo>
                  <a:cubicBezTo>
                    <a:pt x="229" y="957"/>
                    <a:pt x="225" y="965"/>
                    <a:pt x="229" y="967"/>
                  </a:cubicBezTo>
                  <a:cubicBezTo>
                    <a:pt x="228" y="966"/>
                    <a:pt x="227" y="965"/>
                    <a:pt x="225" y="965"/>
                  </a:cubicBezTo>
                  <a:cubicBezTo>
                    <a:pt x="224" y="965"/>
                    <a:pt x="223" y="966"/>
                    <a:pt x="222" y="967"/>
                  </a:cubicBezTo>
                  <a:cubicBezTo>
                    <a:pt x="219" y="971"/>
                    <a:pt x="219" y="973"/>
                    <a:pt x="217" y="977"/>
                  </a:cubicBezTo>
                  <a:cubicBezTo>
                    <a:pt x="216" y="978"/>
                    <a:pt x="215" y="981"/>
                    <a:pt x="213" y="983"/>
                  </a:cubicBezTo>
                  <a:cubicBezTo>
                    <a:pt x="207" y="991"/>
                    <a:pt x="203" y="1001"/>
                    <a:pt x="197" y="1011"/>
                  </a:cubicBezTo>
                  <a:cubicBezTo>
                    <a:pt x="197" y="1013"/>
                    <a:pt x="195" y="1019"/>
                    <a:pt x="192" y="1025"/>
                  </a:cubicBezTo>
                  <a:cubicBezTo>
                    <a:pt x="189" y="1030"/>
                    <a:pt x="187" y="1034"/>
                    <a:pt x="187" y="1034"/>
                  </a:cubicBezTo>
                  <a:cubicBezTo>
                    <a:pt x="189" y="1040"/>
                    <a:pt x="194" y="1040"/>
                    <a:pt x="195" y="1046"/>
                  </a:cubicBezTo>
                  <a:cubicBezTo>
                    <a:pt x="195" y="1047"/>
                    <a:pt x="190" y="1053"/>
                    <a:pt x="187" y="1053"/>
                  </a:cubicBezTo>
                  <a:cubicBezTo>
                    <a:pt x="186" y="1053"/>
                    <a:pt x="185" y="1052"/>
                    <a:pt x="185" y="1049"/>
                  </a:cubicBezTo>
                  <a:cubicBezTo>
                    <a:pt x="185" y="1046"/>
                    <a:pt x="185" y="1044"/>
                    <a:pt x="184" y="1044"/>
                  </a:cubicBezTo>
                  <a:cubicBezTo>
                    <a:pt x="183" y="1044"/>
                    <a:pt x="180" y="1048"/>
                    <a:pt x="177" y="1054"/>
                  </a:cubicBezTo>
                  <a:cubicBezTo>
                    <a:pt x="175" y="1058"/>
                    <a:pt x="171" y="1065"/>
                    <a:pt x="171" y="1068"/>
                  </a:cubicBezTo>
                  <a:cubicBezTo>
                    <a:pt x="171" y="1071"/>
                    <a:pt x="172" y="1070"/>
                    <a:pt x="169" y="1075"/>
                  </a:cubicBezTo>
                  <a:cubicBezTo>
                    <a:pt x="167" y="1078"/>
                    <a:pt x="156" y="1090"/>
                    <a:pt x="154" y="1090"/>
                  </a:cubicBezTo>
                  <a:cubicBezTo>
                    <a:pt x="153" y="1090"/>
                    <a:pt x="153" y="1090"/>
                    <a:pt x="153" y="1089"/>
                  </a:cubicBezTo>
                  <a:lnTo>
                    <a:pt x="153" y="1089"/>
                  </a:lnTo>
                  <a:cubicBezTo>
                    <a:pt x="154" y="1094"/>
                    <a:pt x="152" y="1097"/>
                    <a:pt x="148" y="1105"/>
                  </a:cubicBezTo>
                  <a:cubicBezTo>
                    <a:pt x="144" y="1112"/>
                    <a:pt x="141" y="1119"/>
                    <a:pt x="139" y="1126"/>
                  </a:cubicBezTo>
                  <a:cubicBezTo>
                    <a:pt x="138" y="1128"/>
                    <a:pt x="137" y="1136"/>
                    <a:pt x="136" y="1136"/>
                  </a:cubicBezTo>
                  <a:cubicBezTo>
                    <a:pt x="134" y="1137"/>
                    <a:pt x="131" y="1139"/>
                    <a:pt x="130" y="1141"/>
                  </a:cubicBezTo>
                  <a:cubicBezTo>
                    <a:pt x="127" y="1146"/>
                    <a:pt x="127" y="1151"/>
                    <a:pt x="124" y="1156"/>
                  </a:cubicBezTo>
                  <a:lnTo>
                    <a:pt x="115" y="1172"/>
                  </a:lnTo>
                  <a:cubicBezTo>
                    <a:pt x="108" y="1178"/>
                    <a:pt x="113" y="1182"/>
                    <a:pt x="114" y="1184"/>
                  </a:cubicBezTo>
                  <a:cubicBezTo>
                    <a:pt x="115" y="1186"/>
                    <a:pt x="114" y="1190"/>
                    <a:pt x="111" y="1194"/>
                  </a:cubicBezTo>
                  <a:cubicBezTo>
                    <a:pt x="109" y="1193"/>
                    <a:pt x="108" y="1192"/>
                    <a:pt x="107" y="1192"/>
                  </a:cubicBezTo>
                  <a:cubicBezTo>
                    <a:pt x="106" y="1192"/>
                    <a:pt x="104" y="1194"/>
                    <a:pt x="101" y="1200"/>
                  </a:cubicBezTo>
                  <a:cubicBezTo>
                    <a:pt x="91" y="1218"/>
                    <a:pt x="82" y="1236"/>
                    <a:pt x="73" y="1254"/>
                  </a:cubicBezTo>
                  <a:cubicBezTo>
                    <a:pt x="72" y="1256"/>
                    <a:pt x="62" y="1274"/>
                    <a:pt x="64" y="1274"/>
                  </a:cubicBezTo>
                  <a:cubicBezTo>
                    <a:pt x="64" y="1274"/>
                    <a:pt x="64" y="1274"/>
                    <a:pt x="65" y="1274"/>
                  </a:cubicBezTo>
                  <a:cubicBezTo>
                    <a:pt x="65" y="1273"/>
                    <a:pt x="66" y="1273"/>
                    <a:pt x="66" y="1273"/>
                  </a:cubicBezTo>
                  <a:lnTo>
                    <a:pt x="66" y="1273"/>
                  </a:lnTo>
                  <a:cubicBezTo>
                    <a:pt x="68" y="1273"/>
                    <a:pt x="63" y="1281"/>
                    <a:pt x="61" y="1285"/>
                  </a:cubicBezTo>
                  <a:cubicBezTo>
                    <a:pt x="60" y="1286"/>
                    <a:pt x="59" y="1287"/>
                    <a:pt x="59" y="1287"/>
                  </a:cubicBezTo>
                  <a:cubicBezTo>
                    <a:pt x="58" y="1287"/>
                    <a:pt x="58" y="1286"/>
                    <a:pt x="57" y="1286"/>
                  </a:cubicBezTo>
                  <a:cubicBezTo>
                    <a:pt x="57" y="1286"/>
                    <a:pt x="56" y="1287"/>
                    <a:pt x="56" y="1287"/>
                  </a:cubicBezTo>
                  <a:cubicBezTo>
                    <a:pt x="54" y="1289"/>
                    <a:pt x="52" y="1293"/>
                    <a:pt x="51" y="1295"/>
                  </a:cubicBezTo>
                  <a:cubicBezTo>
                    <a:pt x="48" y="1301"/>
                    <a:pt x="40" y="1314"/>
                    <a:pt x="40" y="1318"/>
                  </a:cubicBezTo>
                  <a:cubicBezTo>
                    <a:pt x="40" y="1322"/>
                    <a:pt x="37" y="1326"/>
                    <a:pt x="34" y="1332"/>
                  </a:cubicBezTo>
                  <a:cubicBezTo>
                    <a:pt x="33" y="1336"/>
                    <a:pt x="34" y="1341"/>
                    <a:pt x="32" y="1342"/>
                  </a:cubicBezTo>
                  <a:cubicBezTo>
                    <a:pt x="31" y="1344"/>
                    <a:pt x="30" y="1345"/>
                    <a:pt x="28" y="1347"/>
                  </a:cubicBezTo>
                  <a:cubicBezTo>
                    <a:pt x="24" y="1351"/>
                    <a:pt x="20" y="1357"/>
                    <a:pt x="17" y="1363"/>
                  </a:cubicBezTo>
                  <a:cubicBezTo>
                    <a:pt x="12" y="1373"/>
                    <a:pt x="7" y="1384"/>
                    <a:pt x="3" y="1393"/>
                  </a:cubicBezTo>
                  <a:cubicBezTo>
                    <a:pt x="1" y="1397"/>
                    <a:pt x="1" y="1400"/>
                    <a:pt x="2" y="1401"/>
                  </a:cubicBezTo>
                  <a:lnTo>
                    <a:pt x="2" y="1401"/>
                  </a:lnTo>
                  <a:cubicBezTo>
                    <a:pt x="0" y="1405"/>
                    <a:pt x="1" y="1409"/>
                    <a:pt x="6" y="1411"/>
                  </a:cubicBezTo>
                  <a:cubicBezTo>
                    <a:pt x="9" y="1411"/>
                    <a:pt x="21" y="1415"/>
                    <a:pt x="25" y="1415"/>
                  </a:cubicBezTo>
                  <a:cubicBezTo>
                    <a:pt x="26" y="1415"/>
                    <a:pt x="26" y="1415"/>
                    <a:pt x="26" y="1415"/>
                  </a:cubicBezTo>
                  <a:cubicBezTo>
                    <a:pt x="29" y="1414"/>
                    <a:pt x="30" y="1412"/>
                    <a:pt x="33" y="1412"/>
                  </a:cubicBezTo>
                  <a:cubicBezTo>
                    <a:pt x="36" y="1412"/>
                    <a:pt x="38" y="1413"/>
                    <a:pt x="43" y="1415"/>
                  </a:cubicBezTo>
                  <a:cubicBezTo>
                    <a:pt x="53" y="1419"/>
                    <a:pt x="65" y="1423"/>
                    <a:pt x="76" y="1425"/>
                  </a:cubicBezTo>
                  <a:cubicBezTo>
                    <a:pt x="77" y="1425"/>
                    <a:pt x="79" y="1425"/>
                    <a:pt x="80" y="1425"/>
                  </a:cubicBezTo>
                  <a:cubicBezTo>
                    <a:pt x="84" y="1425"/>
                    <a:pt x="87" y="1424"/>
                    <a:pt x="91" y="1424"/>
                  </a:cubicBezTo>
                  <a:cubicBezTo>
                    <a:pt x="92" y="1424"/>
                    <a:pt x="93" y="1424"/>
                    <a:pt x="94" y="1425"/>
                  </a:cubicBezTo>
                  <a:cubicBezTo>
                    <a:pt x="102" y="1428"/>
                    <a:pt x="102" y="1434"/>
                    <a:pt x="112" y="1438"/>
                  </a:cubicBezTo>
                  <a:cubicBezTo>
                    <a:pt x="113" y="1438"/>
                    <a:pt x="113" y="1438"/>
                    <a:pt x="114" y="1438"/>
                  </a:cubicBezTo>
                  <a:cubicBezTo>
                    <a:pt x="117" y="1438"/>
                    <a:pt x="115" y="1434"/>
                    <a:pt x="115" y="1433"/>
                  </a:cubicBezTo>
                  <a:lnTo>
                    <a:pt x="115" y="1433"/>
                  </a:lnTo>
                  <a:cubicBezTo>
                    <a:pt x="120" y="1435"/>
                    <a:pt x="121" y="1440"/>
                    <a:pt x="126" y="1440"/>
                  </a:cubicBezTo>
                  <a:cubicBezTo>
                    <a:pt x="127" y="1440"/>
                    <a:pt x="127" y="1440"/>
                    <a:pt x="128" y="1440"/>
                  </a:cubicBezTo>
                  <a:cubicBezTo>
                    <a:pt x="129" y="1440"/>
                    <a:pt x="132" y="1434"/>
                    <a:pt x="137" y="1434"/>
                  </a:cubicBezTo>
                  <a:cubicBezTo>
                    <a:pt x="138" y="1434"/>
                    <a:pt x="140" y="1435"/>
                    <a:pt x="141" y="1436"/>
                  </a:cubicBezTo>
                  <a:cubicBezTo>
                    <a:pt x="145" y="1439"/>
                    <a:pt x="141" y="1440"/>
                    <a:pt x="148" y="1443"/>
                  </a:cubicBezTo>
                  <a:cubicBezTo>
                    <a:pt x="150" y="1445"/>
                    <a:pt x="155" y="1446"/>
                    <a:pt x="159" y="1446"/>
                  </a:cubicBezTo>
                  <a:cubicBezTo>
                    <a:pt x="159" y="1446"/>
                    <a:pt x="160" y="1446"/>
                    <a:pt x="160" y="1446"/>
                  </a:cubicBezTo>
                  <a:cubicBezTo>
                    <a:pt x="165" y="1446"/>
                    <a:pt x="162" y="1442"/>
                    <a:pt x="167" y="1442"/>
                  </a:cubicBezTo>
                  <a:cubicBezTo>
                    <a:pt x="168" y="1442"/>
                    <a:pt x="170" y="1443"/>
                    <a:pt x="174" y="1444"/>
                  </a:cubicBezTo>
                  <a:cubicBezTo>
                    <a:pt x="172" y="1446"/>
                    <a:pt x="173" y="1448"/>
                    <a:pt x="176" y="1451"/>
                  </a:cubicBezTo>
                  <a:cubicBezTo>
                    <a:pt x="181" y="1453"/>
                    <a:pt x="186" y="1455"/>
                    <a:pt x="190" y="1455"/>
                  </a:cubicBezTo>
                  <a:cubicBezTo>
                    <a:pt x="191" y="1455"/>
                    <a:pt x="192" y="1455"/>
                    <a:pt x="193" y="1453"/>
                  </a:cubicBezTo>
                  <a:lnTo>
                    <a:pt x="193" y="1453"/>
                  </a:lnTo>
                  <a:cubicBezTo>
                    <a:pt x="192" y="1457"/>
                    <a:pt x="197" y="1459"/>
                    <a:pt x="203" y="1459"/>
                  </a:cubicBezTo>
                  <a:cubicBezTo>
                    <a:pt x="204" y="1459"/>
                    <a:pt x="206" y="1459"/>
                    <a:pt x="208" y="1459"/>
                  </a:cubicBezTo>
                  <a:lnTo>
                    <a:pt x="208" y="1459"/>
                  </a:lnTo>
                  <a:cubicBezTo>
                    <a:pt x="207" y="1463"/>
                    <a:pt x="242" y="1467"/>
                    <a:pt x="246" y="1468"/>
                  </a:cubicBezTo>
                  <a:cubicBezTo>
                    <a:pt x="236" y="1466"/>
                    <a:pt x="234" y="1463"/>
                    <a:pt x="238" y="1463"/>
                  </a:cubicBezTo>
                  <a:cubicBezTo>
                    <a:pt x="240" y="1463"/>
                    <a:pt x="244" y="1464"/>
                    <a:pt x="249" y="1466"/>
                  </a:cubicBezTo>
                  <a:cubicBezTo>
                    <a:pt x="259" y="1469"/>
                    <a:pt x="270" y="1472"/>
                    <a:pt x="280" y="1475"/>
                  </a:cubicBezTo>
                  <a:cubicBezTo>
                    <a:pt x="282" y="1470"/>
                    <a:pt x="255" y="1463"/>
                    <a:pt x="246" y="1459"/>
                  </a:cubicBezTo>
                  <a:lnTo>
                    <a:pt x="246" y="1459"/>
                  </a:lnTo>
                  <a:lnTo>
                    <a:pt x="272" y="1466"/>
                  </a:lnTo>
                  <a:cubicBezTo>
                    <a:pt x="277" y="1467"/>
                    <a:pt x="286" y="1470"/>
                    <a:pt x="287" y="1473"/>
                  </a:cubicBezTo>
                  <a:cubicBezTo>
                    <a:pt x="289" y="1476"/>
                    <a:pt x="283" y="1476"/>
                    <a:pt x="290" y="1479"/>
                  </a:cubicBezTo>
                  <a:cubicBezTo>
                    <a:pt x="297" y="1483"/>
                    <a:pt x="302" y="1483"/>
                    <a:pt x="308" y="1483"/>
                  </a:cubicBezTo>
                  <a:cubicBezTo>
                    <a:pt x="308" y="1483"/>
                    <a:pt x="309" y="1483"/>
                    <a:pt x="310" y="1483"/>
                  </a:cubicBezTo>
                  <a:cubicBezTo>
                    <a:pt x="313" y="1483"/>
                    <a:pt x="317" y="1483"/>
                    <a:pt x="321" y="1484"/>
                  </a:cubicBezTo>
                  <a:cubicBezTo>
                    <a:pt x="333" y="1487"/>
                    <a:pt x="340" y="1491"/>
                    <a:pt x="347" y="1495"/>
                  </a:cubicBezTo>
                  <a:cubicBezTo>
                    <a:pt x="348" y="1493"/>
                    <a:pt x="357" y="1492"/>
                    <a:pt x="363" y="1492"/>
                  </a:cubicBezTo>
                  <a:cubicBezTo>
                    <a:pt x="372" y="1493"/>
                    <a:pt x="367" y="1496"/>
                    <a:pt x="369" y="1496"/>
                  </a:cubicBezTo>
                  <a:cubicBezTo>
                    <a:pt x="371" y="1496"/>
                    <a:pt x="371" y="1497"/>
                    <a:pt x="372" y="1497"/>
                  </a:cubicBezTo>
                  <a:cubicBezTo>
                    <a:pt x="372" y="1497"/>
                    <a:pt x="372" y="1497"/>
                    <a:pt x="372" y="1497"/>
                  </a:cubicBezTo>
                  <a:lnTo>
                    <a:pt x="372" y="1497"/>
                  </a:lnTo>
                  <a:cubicBezTo>
                    <a:pt x="371" y="1498"/>
                    <a:pt x="371" y="1499"/>
                    <a:pt x="373" y="1500"/>
                  </a:cubicBezTo>
                  <a:cubicBezTo>
                    <a:pt x="377" y="1502"/>
                    <a:pt x="389" y="1504"/>
                    <a:pt x="394" y="1505"/>
                  </a:cubicBezTo>
                  <a:cubicBezTo>
                    <a:pt x="398" y="1506"/>
                    <a:pt x="406" y="1507"/>
                    <a:pt x="411" y="1507"/>
                  </a:cubicBezTo>
                  <a:cubicBezTo>
                    <a:pt x="412" y="1507"/>
                    <a:pt x="414" y="1507"/>
                    <a:pt x="415" y="1507"/>
                  </a:cubicBezTo>
                  <a:cubicBezTo>
                    <a:pt x="416" y="1506"/>
                    <a:pt x="417" y="1506"/>
                    <a:pt x="418" y="1506"/>
                  </a:cubicBezTo>
                  <a:cubicBezTo>
                    <a:pt x="419" y="1506"/>
                    <a:pt x="421" y="1506"/>
                    <a:pt x="423" y="1508"/>
                  </a:cubicBezTo>
                  <a:cubicBezTo>
                    <a:pt x="427" y="1508"/>
                    <a:pt x="430" y="1509"/>
                    <a:pt x="430" y="1511"/>
                  </a:cubicBezTo>
                  <a:cubicBezTo>
                    <a:pt x="431" y="1513"/>
                    <a:pt x="432" y="1513"/>
                    <a:pt x="437" y="1514"/>
                  </a:cubicBezTo>
                  <a:cubicBezTo>
                    <a:pt x="444" y="1515"/>
                    <a:pt x="449" y="1514"/>
                    <a:pt x="456" y="1515"/>
                  </a:cubicBezTo>
                  <a:cubicBezTo>
                    <a:pt x="462" y="1516"/>
                    <a:pt x="469" y="1518"/>
                    <a:pt x="475" y="1520"/>
                  </a:cubicBezTo>
                  <a:cubicBezTo>
                    <a:pt x="479" y="1521"/>
                    <a:pt x="485" y="1525"/>
                    <a:pt x="487" y="1526"/>
                  </a:cubicBezTo>
                  <a:cubicBezTo>
                    <a:pt x="488" y="1526"/>
                    <a:pt x="487" y="1525"/>
                    <a:pt x="487" y="1525"/>
                  </a:cubicBezTo>
                  <a:lnTo>
                    <a:pt x="487" y="1525"/>
                  </a:lnTo>
                  <a:cubicBezTo>
                    <a:pt x="488" y="1525"/>
                    <a:pt x="488" y="1525"/>
                    <a:pt x="488" y="1525"/>
                  </a:cubicBezTo>
                  <a:lnTo>
                    <a:pt x="493" y="1526"/>
                  </a:lnTo>
                  <a:lnTo>
                    <a:pt x="519" y="1532"/>
                  </a:lnTo>
                  <a:cubicBezTo>
                    <a:pt x="525" y="1534"/>
                    <a:pt x="535" y="1537"/>
                    <a:pt x="541" y="1537"/>
                  </a:cubicBezTo>
                  <a:cubicBezTo>
                    <a:pt x="544" y="1537"/>
                    <a:pt x="545" y="1537"/>
                    <a:pt x="546" y="1535"/>
                  </a:cubicBezTo>
                  <a:lnTo>
                    <a:pt x="546" y="1535"/>
                  </a:lnTo>
                  <a:cubicBezTo>
                    <a:pt x="545" y="1539"/>
                    <a:pt x="562" y="1543"/>
                    <a:pt x="569" y="1545"/>
                  </a:cubicBezTo>
                  <a:cubicBezTo>
                    <a:pt x="574" y="1546"/>
                    <a:pt x="577" y="1546"/>
                    <a:pt x="580" y="1546"/>
                  </a:cubicBezTo>
                  <a:cubicBezTo>
                    <a:pt x="582" y="1546"/>
                    <a:pt x="585" y="1546"/>
                    <a:pt x="589" y="1548"/>
                  </a:cubicBezTo>
                  <a:cubicBezTo>
                    <a:pt x="594" y="1549"/>
                    <a:pt x="590" y="1551"/>
                    <a:pt x="594" y="1553"/>
                  </a:cubicBezTo>
                  <a:cubicBezTo>
                    <a:pt x="597" y="1555"/>
                    <a:pt x="602" y="1556"/>
                    <a:pt x="606" y="1556"/>
                  </a:cubicBezTo>
                  <a:cubicBezTo>
                    <a:pt x="610" y="1557"/>
                    <a:pt x="616" y="1558"/>
                    <a:pt x="621" y="1558"/>
                  </a:cubicBezTo>
                  <a:cubicBezTo>
                    <a:pt x="623" y="1558"/>
                    <a:pt x="623" y="1556"/>
                    <a:pt x="623" y="1555"/>
                  </a:cubicBezTo>
                  <a:lnTo>
                    <a:pt x="623" y="1555"/>
                  </a:lnTo>
                  <a:cubicBezTo>
                    <a:pt x="622" y="1560"/>
                    <a:pt x="635" y="1559"/>
                    <a:pt x="641" y="1561"/>
                  </a:cubicBezTo>
                  <a:cubicBezTo>
                    <a:pt x="647" y="1563"/>
                    <a:pt x="637" y="1569"/>
                    <a:pt x="647" y="1570"/>
                  </a:cubicBezTo>
                  <a:cubicBezTo>
                    <a:pt x="648" y="1570"/>
                    <a:pt x="649" y="1570"/>
                    <a:pt x="650" y="1570"/>
                  </a:cubicBezTo>
                  <a:cubicBezTo>
                    <a:pt x="660" y="1570"/>
                    <a:pt x="657" y="1563"/>
                    <a:pt x="662" y="1562"/>
                  </a:cubicBezTo>
                  <a:cubicBezTo>
                    <a:pt x="662" y="1561"/>
                    <a:pt x="663" y="1561"/>
                    <a:pt x="663" y="1561"/>
                  </a:cubicBezTo>
                  <a:cubicBezTo>
                    <a:pt x="668" y="1561"/>
                    <a:pt x="675" y="1569"/>
                    <a:pt x="674" y="1569"/>
                  </a:cubicBezTo>
                  <a:lnTo>
                    <a:pt x="674" y="1569"/>
                  </a:lnTo>
                  <a:cubicBezTo>
                    <a:pt x="676" y="1569"/>
                    <a:pt x="676" y="1568"/>
                    <a:pt x="678" y="1568"/>
                  </a:cubicBezTo>
                  <a:cubicBezTo>
                    <a:pt x="678" y="1568"/>
                    <a:pt x="680" y="1568"/>
                    <a:pt x="682" y="1569"/>
                  </a:cubicBezTo>
                  <a:cubicBezTo>
                    <a:pt x="684" y="1569"/>
                    <a:pt x="688" y="1570"/>
                    <a:pt x="690" y="1570"/>
                  </a:cubicBezTo>
                  <a:cubicBezTo>
                    <a:pt x="692" y="1570"/>
                    <a:pt x="691" y="1569"/>
                    <a:pt x="692" y="1568"/>
                  </a:cubicBezTo>
                  <a:cubicBezTo>
                    <a:pt x="695" y="1568"/>
                    <a:pt x="699" y="1569"/>
                    <a:pt x="702" y="1570"/>
                  </a:cubicBezTo>
                  <a:cubicBezTo>
                    <a:pt x="701" y="1572"/>
                    <a:pt x="701" y="1574"/>
                    <a:pt x="709" y="1575"/>
                  </a:cubicBezTo>
                  <a:cubicBezTo>
                    <a:pt x="719" y="1576"/>
                    <a:pt x="721" y="1576"/>
                    <a:pt x="721" y="1580"/>
                  </a:cubicBezTo>
                  <a:cubicBezTo>
                    <a:pt x="721" y="1581"/>
                    <a:pt x="731" y="1584"/>
                    <a:pt x="735" y="1584"/>
                  </a:cubicBezTo>
                  <a:cubicBezTo>
                    <a:pt x="735" y="1584"/>
                    <a:pt x="736" y="1584"/>
                    <a:pt x="736" y="1583"/>
                  </a:cubicBezTo>
                  <a:cubicBezTo>
                    <a:pt x="738" y="1583"/>
                    <a:pt x="736" y="1581"/>
                    <a:pt x="738" y="1581"/>
                  </a:cubicBezTo>
                  <a:cubicBezTo>
                    <a:pt x="738" y="1581"/>
                    <a:pt x="739" y="1582"/>
                    <a:pt x="740" y="1582"/>
                  </a:cubicBezTo>
                  <a:cubicBezTo>
                    <a:pt x="747" y="1583"/>
                    <a:pt x="754" y="1585"/>
                    <a:pt x="761" y="1587"/>
                  </a:cubicBezTo>
                  <a:cubicBezTo>
                    <a:pt x="768" y="1590"/>
                    <a:pt x="768" y="1592"/>
                    <a:pt x="774" y="1595"/>
                  </a:cubicBezTo>
                  <a:cubicBezTo>
                    <a:pt x="779" y="1596"/>
                    <a:pt x="786" y="1598"/>
                    <a:pt x="791" y="1598"/>
                  </a:cubicBezTo>
                  <a:cubicBezTo>
                    <a:pt x="792" y="1598"/>
                    <a:pt x="793" y="1598"/>
                    <a:pt x="794" y="1598"/>
                  </a:cubicBezTo>
                  <a:cubicBezTo>
                    <a:pt x="794" y="1598"/>
                    <a:pt x="794" y="1598"/>
                    <a:pt x="795" y="1598"/>
                  </a:cubicBezTo>
                  <a:cubicBezTo>
                    <a:pt x="802" y="1598"/>
                    <a:pt x="814" y="1606"/>
                    <a:pt x="813" y="1606"/>
                  </a:cubicBezTo>
                  <a:lnTo>
                    <a:pt x="813" y="1606"/>
                  </a:lnTo>
                  <a:cubicBezTo>
                    <a:pt x="822" y="1605"/>
                    <a:pt x="806" y="1597"/>
                    <a:pt x="807" y="1596"/>
                  </a:cubicBezTo>
                  <a:lnTo>
                    <a:pt x="807" y="1596"/>
                  </a:lnTo>
                  <a:cubicBezTo>
                    <a:pt x="807" y="1596"/>
                    <a:pt x="816" y="1597"/>
                    <a:pt x="816" y="1598"/>
                  </a:cubicBezTo>
                  <a:cubicBezTo>
                    <a:pt x="816" y="1601"/>
                    <a:pt x="825" y="1603"/>
                    <a:pt x="830" y="1603"/>
                  </a:cubicBezTo>
                  <a:cubicBezTo>
                    <a:pt x="840" y="1604"/>
                    <a:pt x="835" y="1606"/>
                    <a:pt x="839" y="1610"/>
                  </a:cubicBezTo>
                  <a:cubicBezTo>
                    <a:pt x="840" y="1611"/>
                    <a:pt x="841" y="1611"/>
                    <a:pt x="842" y="1611"/>
                  </a:cubicBezTo>
                  <a:cubicBezTo>
                    <a:pt x="844" y="1611"/>
                    <a:pt x="845" y="1610"/>
                    <a:pt x="845" y="1610"/>
                  </a:cubicBezTo>
                  <a:cubicBezTo>
                    <a:pt x="845" y="1609"/>
                    <a:pt x="846" y="1609"/>
                    <a:pt x="848" y="1609"/>
                  </a:cubicBezTo>
                  <a:cubicBezTo>
                    <a:pt x="850" y="1609"/>
                    <a:pt x="854" y="1610"/>
                    <a:pt x="857" y="1611"/>
                  </a:cubicBezTo>
                  <a:cubicBezTo>
                    <a:pt x="864" y="1612"/>
                    <a:pt x="867" y="1614"/>
                    <a:pt x="871" y="1614"/>
                  </a:cubicBezTo>
                  <a:cubicBezTo>
                    <a:pt x="873" y="1614"/>
                    <a:pt x="875" y="1614"/>
                    <a:pt x="878" y="1613"/>
                  </a:cubicBezTo>
                  <a:cubicBezTo>
                    <a:pt x="878" y="1613"/>
                    <a:pt x="885" y="1613"/>
                    <a:pt x="886" y="1614"/>
                  </a:cubicBezTo>
                  <a:cubicBezTo>
                    <a:pt x="889" y="1616"/>
                    <a:pt x="876" y="1618"/>
                    <a:pt x="885" y="1621"/>
                  </a:cubicBezTo>
                  <a:cubicBezTo>
                    <a:pt x="894" y="1624"/>
                    <a:pt x="905" y="1627"/>
                    <a:pt x="914" y="1629"/>
                  </a:cubicBezTo>
                  <a:lnTo>
                    <a:pt x="914" y="1629"/>
                  </a:lnTo>
                  <a:cubicBezTo>
                    <a:pt x="912" y="1628"/>
                    <a:pt x="908" y="1627"/>
                    <a:pt x="909" y="1626"/>
                  </a:cubicBezTo>
                  <a:cubicBezTo>
                    <a:pt x="909" y="1626"/>
                    <a:pt x="909" y="1626"/>
                    <a:pt x="910" y="1626"/>
                  </a:cubicBezTo>
                  <a:cubicBezTo>
                    <a:pt x="912" y="1626"/>
                    <a:pt x="921" y="1628"/>
                    <a:pt x="925" y="1628"/>
                  </a:cubicBezTo>
                  <a:cubicBezTo>
                    <a:pt x="926" y="1628"/>
                    <a:pt x="926" y="1628"/>
                    <a:pt x="926" y="1628"/>
                  </a:cubicBezTo>
                  <a:lnTo>
                    <a:pt x="926" y="1628"/>
                  </a:lnTo>
                  <a:cubicBezTo>
                    <a:pt x="926" y="1628"/>
                    <a:pt x="926" y="1628"/>
                    <a:pt x="926" y="1628"/>
                  </a:cubicBezTo>
                  <a:cubicBezTo>
                    <a:pt x="924" y="1628"/>
                    <a:pt x="914" y="1623"/>
                    <a:pt x="917" y="1623"/>
                  </a:cubicBezTo>
                  <a:lnTo>
                    <a:pt x="917" y="1623"/>
                  </a:lnTo>
                  <a:cubicBezTo>
                    <a:pt x="925" y="1624"/>
                    <a:pt x="936" y="1623"/>
                    <a:pt x="934" y="1627"/>
                  </a:cubicBezTo>
                  <a:cubicBezTo>
                    <a:pt x="933" y="1629"/>
                    <a:pt x="928" y="1630"/>
                    <a:pt x="934" y="1631"/>
                  </a:cubicBezTo>
                  <a:cubicBezTo>
                    <a:pt x="942" y="1634"/>
                    <a:pt x="954" y="1638"/>
                    <a:pt x="963" y="1638"/>
                  </a:cubicBezTo>
                  <a:cubicBezTo>
                    <a:pt x="964" y="1639"/>
                    <a:pt x="965" y="1639"/>
                    <a:pt x="965" y="1639"/>
                  </a:cubicBezTo>
                  <a:cubicBezTo>
                    <a:pt x="969" y="1639"/>
                    <a:pt x="965" y="1635"/>
                    <a:pt x="966" y="1633"/>
                  </a:cubicBezTo>
                  <a:lnTo>
                    <a:pt x="966" y="1633"/>
                  </a:lnTo>
                  <a:cubicBezTo>
                    <a:pt x="971" y="1634"/>
                    <a:pt x="986" y="1640"/>
                    <a:pt x="988" y="1643"/>
                  </a:cubicBezTo>
                  <a:cubicBezTo>
                    <a:pt x="989" y="1643"/>
                    <a:pt x="988" y="1643"/>
                    <a:pt x="987" y="1643"/>
                  </a:cubicBezTo>
                  <a:cubicBezTo>
                    <a:pt x="984" y="1643"/>
                    <a:pt x="976" y="1642"/>
                    <a:pt x="974" y="1642"/>
                  </a:cubicBezTo>
                  <a:lnTo>
                    <a:pt x="974" y="1642"/>
                  </a:lnTo>
                  <a:cubicBezTo>
                    <a:pt x="981" y="1644"/>
                    <a:pt x="994" y="1645"/>
                    <a:pt x="998" y="1649"/>
                  </a:cubicBezTo>
                  <a:cubicBezTo>
                    <a:pt x="1002" y="1652"/>
                    <a:pt x="999" y="1654"/>
                    <a:pt x="998" y="1657"/>
                  </a:cubicBezTo>
                  <a:cubicBezTo>
                    <a:pt x="1003" y="1654"/>
                    <a:pt x="1008" y="1652"/>
                    <a:pt x="1015" y="1651"/>
                  </a:cubicBezTo>
                  <a:cubicBezTo>
                    <a:pt x="1015" y="1651"/>
                    <a:pt x="1016" y="1651"/>
                    <a:pt x="1017" y="1651"/>
                  </a:cubicBezTo>
                  <a:cubicBezTo>
                    <a:pt x="1020" y="1651"/>
                    <a:pt x="1025" y="1652"/>
                    <a:pt x="1029" y="1652"/>
                  </a:cubicBezTo>
                  <a:cubicBezTo>
                    <a:pt x="1030" y="1653"/>
                    <a:pt x="1030" y="1653"/>
                    <a:pt x="1031" y="1653"/>
                  </a:cubicBezTo>
                  <a:cubicBezTo>
                    <a:pt x="1032" y="1653"/>
                    <a:pt x="1034" y="1652"/>
                    <a:pt x="1036" y="1652"/>
                  </a:cubicBezTo>
                  <a:cubicBezTo>
                    <a:pt x="1037" y="1652"/>
                    <a:pt x="1038" y="1652"/>
                    <a:pt x="1039" y="1653"/>
                  </a:cubicBezTo>
                  <a:cubicBezTo>
                    <a:pt x="1043" y="1657"/>
                    <a:pt x="1033" y="1658"/>
                    <a:pt x="1035" y="1661"/>
                  </a:cubicBezTo>
                  <a:cubicBezTo>
                    <a:pt x="1036" y="1664"/>
                    <a:pt x="1045" y="1664"/>
                    <a:pt x="1049" y="1664"/>
                  </a:cubicBezTo>
                  <a:cubicBezTo>
                    <a:pt x="1051" y="1664"/>
                    <a:pt x="1052" y="1663"/>
                    <a:pt x="1055" y="1663"/>
                  </a:cubicBezTo>
                  <a:cubicBezTo>
                    <a:pt x="1056" y="1663"/>
                    <a:pt x="1056" y="1663"/>
                    <a:pt x="1057" y="1663"/>
                  </a:cubicBezTo>
                  <a:cubicBezTo>
                    <a:pt x="1063" y="1664"/>
                    <a:pt x="1069" y="1666"/>
                    <a:pt x="1074" y="1666"/>
                  </a:cubicBezTo>
                  <a:cubicBezTo>
                    <a:pt x="1075" y="1667"/>
                    <a:pt x="1076" y="1667"/>
                    <a:pt x="1077" y="1667"/>
                  </a:cubicBezTo>
                  <a:lnTo>
                    <a:pt x="1077" y="1667"/>
                  </a:lnTo>
                  <a:cubicBezTo>
                    <a:pt x="1075" y="1665"/>
                    <a:pt x="1073" y="1663"/>
                    <a:pt x="1076" y="1663"/>
                  </a:cubicBezTo>
                  <a:cubicBezTo>
                    <a:pt x="1076" y="1663"/>
                    <a:pt x="1078" y="1663"/>
                    <a:pt x="1079" y="1664"/>
                  </a:cubicBezTo>
                  <a:cubicBezTo>
                    <a:pt x="1086" y="1665"/>
                    <a:pt x="1085" y="1668"/>
                    <a:pt x="1081" y="1668"/>
                  </a:cubicBezTo>
                  <a:lnTo>
                    <a:pt x="1081" y="1668"/>
                  </a:lnTo>
                  <a:cubicBezTo>
                    <a:pt x="1079" y="1668"/>
                    <a:pt x="1078" y="1668"/>
                    <a:pt x="1077" y="1667"/>
                  </a:cubicBezTo>
                  <a:lnTo>
                    <a:pt x="1077" y="1667"/>
                  </a:lnTo>
                  <a:cubicBezTo>
                    <a:pt x="1078" y="1668"/>
                    <a:pt x="1078" y="1668"/>
                    <a:pt x="1078" y="1668"/>
                  </a:cubicBezTo>
                  <a:cubicBezTo>
                    <a:pt x="1079" y="1668"/>
                    <a:pt x="1080" y="1668"/>
                    <a:pt x="1080" y="1668"/>
                  </a:cubicBezTo>
                  <a:cubicBezTo>
                    <a:pt x="1080" y="1668"/>
                    <a:pt x="1080" y="1668"/>
                    <a:pt x="1081" y="1668"/>
                  </a:cubicBezTo>
                  <a:lnTo>
                    <a:pt x="1081" y="1668"/>
                  </a:lnTo>
                  <a:cubicBezTo>
                    <a:pt x="1092" y="1672"/>
                    <a:pt x="1107" y="1675"/>
                    <a:pt x="1117" y="1676"/>
                  </a:cubicBezTo>
                  <a:cubicBezTo>
                    <a:pt x="1119" y="1676"/>
                    <a:pt x="1120" y="1675"/>
                    <a:pt x="1122" y="1675"/>
                  </a:cubicBezTo>
                  <a:cubicBezTo>
                    <a:pt x="1122" y="1675"/>
                    <a:pt x="1123" y="1675"/>
                    <a:pt x="1125" y="1676"/>
                  </a:cubicBezTo>
                  <a:cubicBezTo>
                    <a:pt x="1129" y="1679"/>
                    <a:pt x="1129" y="1680"/>
                    <a:pt x="1134" y="1683"/>
                  </a:cubicBezTo>
                  <a:cubicBezTo>
                    <a:pt x="1144" y="1688"/>
                    <a:pt x="1160" y="1693"/>
                    <a:pt x="1171" y="1693"/>
                  </a:cubicBezTo>
                  <a:cubicBezTo>
                    <a:pt x="1172" y="1693"/>
                    <a:pt x="1176" y="1691"/>
                    <a:pt x="1178" y="1691"/>
                  </a:cubicBezTo>
                  <a:cubicBezTo>
                    <a:pt x="1178" y="1691"/>
                    <a:pt x="1179" y="1692"/>
                    <a:pt x="1179" y="1692"/>
                  </a:cubicBezTo>
                  <a:cubicBezTo>
                    <a:pt x="1183" y="1693"/>
                    <a:pt x="1178" y="1697"/>
                    <a:pt x="1185" y="1698"/>
                  </a:cubicBezTo>
                  <a:cubicBezTo>
                    <a:pt x="1185" y="1698"/>
                    <a:pt x="1186" y="1696"/>
                    <a:pt x="1189" y="1696"/>
                  </a:cubicBezTo>
                  <a:cubicBezTo>
                    <a:pt x="1190" y="1696"/>
                    <a:pt x="1191" y="1697"/>
                    <a:pt x="1193" y="1697"/>
                  </a:cubicBezTo>
                  <a:cubicBezTo>
                    <a:pt x="1196" y="1697"/>
                    <a:pt x="1199" y="1698"/>
                    <a:pt x="1200" y="1698"/>
                  </a:cubicBezTo>
                  <a:cubicBezTo>
                    <a:pt x="1201" y="1698"/>
                    <a:pt x="1202" y="1698"/>
                    <a:pt x="1202" y="1697"/>
                  </a:cubicBezTo>
                  <a:cubicBezTo>
                    <a:pt x="1205" y="1693"/>
                    <a:pt x="1207" y="1694"/>
                    <a:pt x="1215" y="1693"/>
                  </a:cubicBezTo>
                  <a:cubicBezTo>
                    <a:pt x="1216" y="1694"/>
                    <a:pt x="1220" y="1702"/>
                    <a:pt x="1219" y="1702"/>
                  </a:cubicBezTo>
                  <a:cubicBezTo>
                    <a:pt x="1219" y="1702"/>
                    <a:pt x="1219" y="1702"/>
                    <a:pt x="1219" y="1701"/>
                  </a:cubicBezTo>
                  <a:cubicBezTo>
                    <a:pt x="1217" y="1701"/>
                    <a:pt x="1213" y="1699"/>
                    <a:pt x="1210" y="1699"/>
                  </a:cubicBezTo>
                  <a:cubicBezTo>
                    <a:pt x="1209" y="1699"/>
                    <a:pt x="1209" y="1699"/>
                    <a:pt x="1208" y="1699"/>
                  </a:cubicBezTo>
                  <a:cubicBezTo>
                    <a:pt x="1206" y="1700"/>
                    <a:pt x="1208" y="1700"/>
                    <a:pt x="1210" y="1701"/>
                  </a:cubicBezTo>
                  <a:cubicBezTo>
                    <a:pt x="1215" y="1703"/>
                    <a:pt x="1229" y="1704"/>
                    <a:pt x="1232" y="1707"/>
                  </a:cubicBezTo>
                  <a:cubicBezTo>
                    <a:pt x="1233" y="1708"/>
                    <a:pt x="1234" y="1709"/>
                    <a:pt x="1237" y="1710"/>
                  </a:cubicBezTo>
                  <a:lnTo>
                    <a:pt x="1237" y="1710"/>
                  </a:lnTo>
                  <a:cubicBezTo>
                    <a:pt x="1234" y="1707"/>
                    <a:pt x="1231" y="1703"/>
                    <a:pt x="1235" y="1703"/>
                  </a:cubicBezTo>
                  <a:cubicBezTo>
                    <a:pt x="1236" y="1703"/>
                    <a:pt x="1237" y="1704"/>
                    <a:pt x="1239" y="1704"/>
                  </a:cubicBezTo>
                  <a:lnTo>
                    <a:pt x="1237" y="1710"/>
                  </a:lnTo>
                  <a:lnTo>
                    <a:pt x="1237" y="1710"/>
                  </a:lnTo>
                  <a:cubicBezTo>
                    <a:pt x="1237" y="1710"/>
                    <a:pt x="1237" y="1710"/>
                    <a:pt x="1237" y="1710"/>
                  </a:cubicBezTo>
                  <a:lnTo>
                    <a:pt x="1237" y="1710"/>
                  </a:lnTo>
                  <a:cubicBezTo>
                    <a:pt x="1237" y="1710"/>
                    <a:pt x="1237" y="1710"/>
                    <a:pt x="1237" y="1710"/>
                  </a:cubicBezTo>
                  <a:lnTo>
                    <a:pt x="1237" y="1710"/>
                  </a:lnTo>
                  <a:lnTo>
                    <a:pt x="1237" y="1710"/>
                  </a:lnTo>
                  <a:cubicBezTo>
                    <a:pt x="1246" y="1712"/>
                    <a:pt x="1263" y="1714"/>
                    <a:pt x="1270" y="1715"/>
                  </a:cubicBezTo>
                  <a:cubicBezTo>
                    <a:pt x="1270" y="1712"/>
                    <a:pt x="1265" y="1711"/>
                    <a:pt x="1266" y="1708"/>
                  </a:cubicBezTo>
                  <a:lnTo>
                    <a:pt x="1266" y="1708"/>
                  </a:lnTo>
                  <a:cubicBezTo>
                    <a:pt x="1271" y="1710"/>
                    <a:pt x="1276" y="1714"/>
                    <a:pt x="1278" y="1715"/>
                  </a:cubicBezTo>
                  <a:cubicBezTo>
                    <a:pt x="1284" y="1715"/>
                    <a:pt x="1288" y="1714"/>
                    <a:pt x="1292" y="1713"/>
                  </a:cubicBezTo>
                  <a:cubicBezTo>
                    <a:pt x="1294" y="1715"/>
                    <a:pt x="1312" y="1730"/>
                    <a:pt x="1319" y="1730"/>
                  </a:cubicBezTo>
                  <a:cubicBezTo>
                    <a:pt x="1320" y="1730"/>
                    <a:pt x="1321" y="1729"/>
                    <a:pt x="1321" y="1728"/>
                  </a:cubicBezTo>
                  <a:cubicBezTo>
                    <a:pt x="1319" y="1728"/>
                    <a:pt x="1318" y="1728"/>
                    <a:pt x="1317" y="1728"/>
                  </a:cubicBezTo>
                  <a:cubicBezTo>
                    <a:pt x="1316" y="1728"/>
                    <a:pt x="1315" y="1728"/>
                    <a:pt x="1315" y="1728"/>
                  </a:cubicBezTo>
                  <a:cubicBezTo>
                    <a:pt x="1311" y="1728"/>
                    <a:pt x="1317" y="1724"/>
                    <a:pt x="1318" y="1724"/>
                  </a:cubicBezTo>
                  <a:cubicBezTo>
                    <a:pt x="1319" y="1724"/>
                    <a:pt x="1320" y="1724"/>
                    <a:pt x="1321" y="1724"/>
                  </a:cubicBezTo>
                  <a:cubicBezTo>
                    <a:pt x="1324" y="1724"/>
                    <a:pt x="1326" y="1724"/>
                    <a:pt x="1329" y="1725"/>
                  </a:cubicBezTo>
                  <a:cubicBezTo>
                    <a:pt x="1338" y="1728"/>
                    <a:pt x="1326" y="1731"/>
                    <a:pt x="1337" y="1735"/>
                  </a:cubicBezTo>
                  <a:cubicBezTo>
                    <a:pt x="1341" y="1736"/>
                    <a:pt x="1348" y="1738"/>
                    <a:pt x="1353" y="1739"/>
                  </a:cubicBezTo>
                  <a:cubicBezTo>
                    <a:pt x="1358" y="1739"/>
                    <a:pt x="1357" y="1737"/>
                    <a:pt x="1360" y="1737"/>
                  </a:cubicBezTo>
                  <a:cubicBezTo>
                    <a:pt x="1361" y="1737"/>
                    <a:pt x="1362" y="1737"/>
                    <a:pt x="1364" y="1737"/>
                  </a:cubicBezTo>
                  <a:cubicBezTo>
                    <a:pt x="1370" y="1738"/>
                    <a:pt x="1373" y="1739"/>
                    <a:pt x="1373" y="1742"/>
                  </a:cubicBezTo>
                  <a:cubicBezTo>
                    <a:pt x="1372" y="1742"/>
                    <a:pt x="1368" y="1742"/>
                    <a:pt x="1369" y="1743"/>
                  </a:cubicBezTo>
                  <a:cubicBezTo>
                    <a:pt x="1369" y="1744"/>
                    <a:pt x="1370" y="1744"/>
                    <a:pt x="1373" y="1744"/>
                  </a:cubicBezTo>
                  <a:cubicBezTo>
                    <a:pt x="1376" y="1744"/>
                    <a:pt x="1383" y="1743"/>
                    <a:pt x="1388" y="1743"/>
                  </a:cubicBezTo>
                  <a:cubicBezTo>
                    <a:pt x="1393" y="1743"/>
                    <a:pt x="1397" y="1744"/>
                    <a:pt x="1398" y="1745"/>
                  </a:cubicBezTo>
                  <a:cubicBezTo>
                    <a:pt x="1401" y="1748"/>
                    <a:pt x="1397" y="1750"/>
                    <a:pt x="1407" y="1753"/>
                  </a:cubicBezTo>
                  <a:cubicBezTo>
                    <a:pt x="1409" y="1754"/>
                    <a:pt x="1419" y="1755"/>
                    <a:pt x="1421" y="1755"/>
                  </a:cubicBezTo>
                  <a:cubicBezTo>
                    <a:pt x="1419" y="1755"/>
                    <a:pt x="1406" y="1747"/>
                    <a:pt x="1409" y="1747"/>
                  </a:cubicBezTo>
                  <a:lnTo>
                    <a:pt x="1409" y="1747"/>
                  </a:lnTo>
                  <a:cubicBezTo>
                    <a:pt x="1409" y="1747"/>
                    <a:pt x="1410" y="1747"/>
                    <a:pt x="1411" y="1748"/>
                  </a:cubicBezTo>
                  <a:cubicBezTo>
                    <a:pt x="1418" y="1749"/>
                    <a:pt x="1424" y="1752"/>
                    <a:pt x="1431" y="1754"/>
                  </a:cubicBezTo>
                  <a:lnTo>
                    <a:pt x="1442" y="1756"/>
                  </a:lnTo>
                  <a:cubicBezTo>
                    <a:pt x="1444" y="1757"/>
                    <a:pt x="1445" y="1758"/>
                    <a:pt x="1446" y="1758"/>
                  </a:cubicBezTo>
                  <a:cubicBezTo>
                    <a:pt x="1446" y="1758"/>
                    <a:pt x="1446" y="1758"/>
                    <a:pt x="1447" y="1757"/>
                  </a:cubicBezTo>
                  <a:lnTo>
                    <a:pt x="1447" y="1757"/>
                  </a:lnTo>
                  <a:cubicBezTo>
                    <a:pt x="1449" y="1757"/>
                    <a:pt x="1442" y="1761"/>
                    <a:pt x="1443" y="1762"/>
                  </a:cubicBezTo>
                  <a:cubicBezTo>
                    <a:pt x="1443" y="1763"/>
                    <a:pt x="1446" y="1763"/>
                    <a:pt x="1449" y="1763"/>
                  </a:cubicBezTo>
                  <a:cubicBezTo>
                    <a:pt x="1451" y="1763"/>
                    <a:pt x="1452" y="1763"/>
                    <a:pt x="1453" y="1763"/>
                  </a:cubicBezTo>
                  <a:cubicBezTo>
                    <a:pt x="1454" y="1763"/>
                    <a:pt x="1456" y="1762"/>
                    <a:pt x="1459" y="1762"/>
                  </a:cubicBezTo>
                  <a:cubicBezTo>
                    <a:pt x="1460" y="1762"/>
                    <a:pt x="1462" y="1762"/>
                    <a:pt x="1463" y="1763"/>
                  </a:cubicBezTo>
                  <a:cubicBezTo>
                    <a:pt x="1467" y="1765"/>
                    <a:pt x="1463" y="1766"/>
                    <a:pt x="1465" y="1768"/>
                  </a:cubicBezTo>
                  <a:lnTo>
                    <a:pt x="1465" y="1768"/>
                  </a:lnTo>
                  <a:cubicBezTo>
                    <a:pt x="1464" y="1766"/>
                    <a:pt x="1467" y="1766"/>
                    <a:pt x="1472" y="1766"/>
                  </a:cubicBezTo>
                  <a:cubicBezTo>
                    <a:pt x="1476" y="1766"/>
                    <a:pt x="1481" y="1766"/>
                    <a:pt x="1483" y="1767"/>
                  </a:cubicBezTo>
                  <a:cubicBezTo>
                    <a:pt x="1485" y="1767"/>
                    <a:pt x="1488" y="1767"/>
                    <a:pt x="1490" y="1768"/>
                  </a:cubicBezTo>
                  <a:cubicBezTo>
                    <a:pt x="1491" y="1766"/>
                    <a:pt x="1492" y="1765"/>
                    <a:pt x="1493" y="1763"/>
                  </a:cubicBezTo>
                  <a:cubicBezTo>
                    <a:pt x="1494" y="1762"/>
                    <a:pt x="1495" y="1762"/>
                    <a:pt x="1495" y="1762"/>
                  </a:cubicBezTo>
                  <a:cubicBezTo>
                    <a:pt x="1495" y="1762"/>
                    <a:pt x="1495" y="1762"/>
                    <a:pt x="1496" y="1762"/>
                  </a:cubicBezTo>
                  <a:cubicBezTo>
                    <a:pt x="1496" y="1762"/>
                    <a:pt x="1497" y="1762"/>
                    <a:pt x="1497" y="1760"/>
                  </a:cubicBezTo>
                  <a:cubicBezTo>
                    <a:pt x="1500" y="1756"/>
                    <a:pt x="1507" y="1745"/>
                    <a:pt x="1505" y="1743"/>
                  </a:cubicBezTo>
                  <a:cubicBezTo>
                    <a:pt x="1504" y="1742"/>
                    <a:pt x="1504" y="1741"/>
                    <a:pt x="1506" y="1736"/>
                  </a:cubicBezTo>
                  <a:cubicBezTo>
                    <a:pt x="1506" y="1736"/>
                    <a:pt x="1509" y="1729"/>
                    <a:pt x="1510" y="1729"/>
                  </a:cubicBezTo>
                  <a:cubicBezTo>
                    <a:pt x="1510" y="1729"/>
                    <a:pt x="1511" y="1729"/>
                    <a:pt x="1511" y="1729"/>
                  </a:cubicBezTo>
                  <a:cubicBezTo>
                    <a:pt x="1511" y="1729"/>
                    <a:pt x="1509" y="1739"/>
                    <a:pt x="1511" y="1739"/>
                  </a:cubicBezTo>
                  <a:cubicBezTo>
                    <a:pt x="1512" y="1739"/>
                    <a:pt x="1513" y="1738"/>
                    <a:pt x="1514" y="1736"/>
                  </a:cubicBezTo>
                  <a:cubicBezTo>
                    <a:pt x="1518" y="1730"/>
                    <a:pt x="1516" y="1725"/>
                    <a:pt x="1521" y="1719"/>
                  </a:cubicBezTo>
                  <a:cubicBezTo>
                    <a:pt x="1527" y="1711"/>
                    <a:pt x="1528" y="1705"/>
                    <a:pt x="1530" y="1698"/>
                  </a:cubicBezTo>
                  <a:cubicBezTo>
                    <a:pt x="1532" y="1692"/>
                    <a:pt x="1532" y="1693"/>
                    <a:pt x="1533" y="1691"/>
                  </a:cubicBezTo>
                  <a:cubicBezTo>
                    <a:pt x="1535" y="1689"/>
                    <a:pt x="1536" y="1684"/>
                    <a:pt x="1538" y="1682"/>
                  </a:cubicBezTo>
                  <a:cubicBezTo>
                    <a:pt x="1537" y="1679"/>
                    <a:pt x="1538" y="1668"/>
                    <a:pt x="1543" y="1667"/>
                  </a:cubicBezTo>
                  <a:cubicBezTo>
                    <a:pt x="1545" y="1667"/>
                    <a:pt x="1553" y="1667"/>
                    <a:pt x="1552" y="1660"/>
                  </a:cubicBezTo>
                  <a:cubicBezTo>
                    <a:pt x="1552" y="1657"/>
                    <a:pt x="1550" y="1657"/>
                    <a:pt x="1553" y="1651"/>
                  </a:cubicBezTo>
                  <a:cubicBezTo>
                    <a:pt x="1554" y="1649"/>
                    <a:pt x="1555" y="1649"/>
                    <a:pt x="1555" y="1649"/>
                  </a:cubicBezTo>
                  <a:cubicBezTo>
                    <a:pt x="1556" y="1649"/>
                    <a:pt x="1556" y="1650"/>
                    <a:pt x="1557" y="1650"/>
                  </a:cubicBezTo>
                  <a:cubicBezTo>
                    <a:pt x="1557" y="1650"/>
                    <a:pt x="1557" y="1650"/>
                    <a:pt x="1558" y="1650"/>
                  </a:cubicBezTo>
                  <a:cubicBezTo>
                    <a:pt x="1559" y="1648"/>
                    <a:pt x="1562" y="1644"/>
                    <a:pt x="1563" y="1641"/>
                  </a:cubicBezTo>
                  <a:lnTo>
                    <a:pt x="1559" y="1639"/>
                  </a:lnTo>
                  <a:cubicBezTo>
                    <a:pt x="1558" y="1641"/>
                    <a:pt x="1555" y="1645"/>
                    <a:pt x="1553" y="1645"/>
                  </a:cubicBezTo>
                  <a:cubicBezTo>
                    <a:pt x="1553" y="1645"/>
                    <a:pt x="1553" y="1645"/>
                    <a:pt x="1553" y="1645"/>
                  </a:cubicBezTo>
                  <a:cubicBezTo>
                    <a:pt x="1551" y="1645"/>
                    <a:pt x="1558" y="1634"/>
                    <a:pt x="1559" y="1632"/>
                  </a:cubicBezTo>
                  <a:cubicBezTo>
                    <a:pt x="1563" y="1625"/>
                    <a:pt x="1562" y="1630"/>
                    <a:pt x="1567" y="1624"/>
                  </a:cubicBezTo>
                  <a:cubicBezTo>
                    <a:pt x="1568" y="1623"/>
                    <a:pt x="1576" y="1613"/>
                    <a:pt x="1575" y="1612"/>
                  </a:cubicBezTo>
                  <a:cubicBezTo>
                    <a:pt x="1575" y="1609"/>
                    <a:pt x="1573" y="1611"/>
                    <a:pt x="1576" y="1604"/>
                  </a:cubicBezTo>
                  <a:cubicBezTo>
                    <a:pt x="1578" y="1601"/>
                    <a:pt x="1580" y="1597"/>
                    <a:pt x="1580" y="1596"/>
                  </a:cubicBezTo>
                  <a:cubicBezTo>
                    <a:pt x="1580" y="1590"/>
                    <a:pt x="1592" y="1569"/>
                    <a:pt x="1595" y="1563"/>
                  </a:cubicBezTo>
                  <a:cubicBezTo>
                    <a:pt x="1598" y="1558"/>
                    <a:pt x="1599" y="1559"/>
                    <a:pt x="1601" y="1558"/>
                  </a:cubicBezTo>
                  <a:cubicBezTo>
                    <a:pt x="1604" y="1557"/>
                    <a:pt x="1607" y="1549"/>
                    <a:pt x="1609" y="1545"/>
                  </a:cubicBezTo>
                  <a:cubicBezTo>
                    <a:pt x="1613" y="1542"/>
                    <a:pt x="1617" y="1535"/>
                    <a:pt x="1615" y="1531"/>
                  </a:cubicBezTo>
                  <a:cubicBezTo>
                    <a:pt x="1615" y="1528"/>
                    <a:pt x="1617" y="1526"/>
                    <a:pt x="1620" y="1522"/>
                  </a:cubicBezTo>
                  <a:cubicBezTo>
                    <a:pt x="1621" y="1520"/>
                    <a:pt x="1620" y="1518"/>
                    <a:pt x="1621" y="1514"/>
                  </a:cubicBezTo>
                  <a:cubicBezTo>
                    <a:pt x="1624" y="1508"/>
                    <a:pt x="1627" y="1505"/>
                    <a:pt x="1629" y="1500"/>
                  </a:cubicBezTo>
                  <a:cubicBezTo>
                    <a:pt x="1632" y="1494"/>
                    <a:pt x="1633" y="1478"/>
                    <a:pt x="1630" y="1478"/>
                  </a:cubicBezTo>
                  <a:lnTo>
                    <a:pt x="1630" y="1478"/>
                  </a:lnTo>
                  <a:cubicBezTo>
                    <a:pt x="1630" y="1478"/>
                    <a:pt x="1630" y="1478"/>
                    <a:pt x="1629" y="1479"/>
                  </a:cubicBezTo>
                  <a:cubicBezTo>
                    <a:pt x="1629" y="1479"/>
                    <a:pt x="1627" y="1486"/>
                    <a:pt x="1626" y="1487"/>
                  </a:cubicBezTo>
                  <a:cubicBezTo>
                    <a:pt x="1624" y="1490"/>
                    <a:pt x="1621" y="1494"/>
                    <a:pt x="1619" y="1495"/>
                  </a:cubicBezTo>
                  <a:cubicBezTo>
                    <a:pt x="1614" y="1503"/>
                    <a:pt x="1608" y="1511"/>
                    <a:pt x="1604" y="1520"/>
                  </a:cubicBezTo>
                  <a:cubicBezTo>
                    <a:pt x="1600" y="1526"/>
                    <a:pt x="1608" y="1522"/>
                    <a:pt x="1605" y="1531"/>
                  </a:cubicBezTo>
                  <a:cubicBezTo>
                    <a:pt x="1602" y="1537"/>
                    <a:pt x="1600" y="1541"/>
                    <a:pt x="1596" y="1543"/>
                  </a:cubicBezTo>
                  <a:cubicBezTo>
                    <a:pt x="1596" y="1543"/>
                    <a:pt x="1595" y="1543"/>
                    <a:pt x="1595" y="1543"/>
                  </a:cubicBezTo>
                  <a:cubicBezTo>
                    <a:pt x="1594" y="1543"/>
                    <a:pt x="1593" y="1544"/>
                    <a:pt x="1592" y="1548"/>
                  </a:cubicBezTo>
                  <a:cubicBezTo>
                    <a:pt x="1588" y="1555"/>
                    <a:pt x="1590" y="1550"/>
                    <a:pt x="1591" y="1554"/>
                  </a:cubicBezTo>
                  <a:cubicBezTo>
                    <a:pt x="1592" y="1556"/>
                    <a:pt x="1590" y="1561"/>
                    <a:pt x="1588" y="1563"/>
                  </a:cubicBezTo>
                  <a:cubicBezTo>
                    <a:pt x="1587" y="1563"/>
                    <a:pt x="1587" y="1564"/>
                    <a:pt x="1586" y="1564"/>
                  </a:cubicBezTo>
                  <a:cubicBezTo>
                    <a:pt x="1585" y="1564"/>
                    <a:pt x="1584" y="1562"/>
                    <a:pt x="1583" y="1562"/>
                  </a:cubicBezTo>
                  <a:cubicBezTo>
                    <a:pt x="1582" y="1562"/>
                    <a:pt x="1581" y="1563"/>
                    <a:pt x="1579" y="1567"/>
                  </a:cubicBezTo>
                  <a:cubicBezTo>
                    <a:pt x="1577" y="1570"/>
                    <a:pt x="1574" y="1580"/>
                    <a:pt x="1576" y="1582"/>
                  </a:cubicBezTo>
                  <a:cubicBezTo>
                    <a:pt x="1575" y="1583"/>
                    <a:pt x="1573" y="1586"/>
                    <a:pt x="1573" y="1589"/>
                  </a:cubicBezTo>
                  <a:cubicBezTo>
                    <a:pt x="1571" y="1591"/>
                    <a:pt x="1564" y="1613"/>
                    <a:pt x="1562" y="1614"/>
                  </a:cubicBezTo>
                  <a:cubicBezTo>
                    <a:pt x="1562" y="1614"/>
                    <a:pt x="1562" y="1614"/>
                    <a:pt x="1562" y="1614"/>
                  </a:cubicBezTo>
                  <a:cubicBezTo>
                    <a:pt x="1560" y="1614"/>
                    <a:pt x="1563" y="1602"/>
                    <a:pt x="1562" y="1601"/>
                  </a:cubicBezTo>
                  <a:lnTo>
                    <a:pt x="1562" y="1601"/>
                  </a:lnTo>
                  <a:cubicBezTo>
                    <a:pt x="1563" y="1602"/>
                    <a:pt x="1552" y="1627"/>
                    <a:pt x="1551" y="1631"/>
                  </a:cubicBezTo>
                  <a:cubicBezTo>
                    <a:pt x="1550" y="1636"/>
                    <a:pt x="1548" y="1639"/>
                    <a:pt x="1544" y="1643"/>
                  </a:cubicBezTo>
                  <a:cubicBezTo>
                    <a:pt x="1538" y="1648"/>
                    <a:pt x="1540" y="1649"/>
                    <a:pt x="1538" y="1653"/>
                  </a:cubicBezTo>
                  <a:cubicBezTo>
                    <a:pt x="1535" y="1659"/>
                    <a:pt x="1535" y="1659"/>
                    <a:pt x="1532" y="1663"/>
                  </a:cubicBezTo>
                  <a:cubicBezTo>
                    <a:pt x="1531" y="1664"/>
                    <a:pt x="1530" y="1665"/>
                    <a:pt x="1529" y="1666"/>
                  </a:cubicBezTo>
                  <a:cubicBezTo>
                    <a:pt x="1528" y="1670"/>
                    <a:pt x="1528" y="1673"/>
                    <a:pt x="1529" y="1673"/>
                  </a:cubicBezTo>
                  <a:cubicBezTo>
                    <a:pt x="1529" y="1673"/>
                    <a:pt x="1530" y="1672"/>
                    <a:pt x="1531" y="1672"/>
                  </a:cubicBezTo>
                  <a:cubicBezTo>
                    <a:pt x="1531" y="1671"/>
                    <a:pt x="1531" y="1671"/>
                    <a:pt x="1532" y="1671"/>
                  </a:cubicBezTo>
                  <a:lnTo>
                    <a:pt x="1532" y="1671"/>
                  </a:lnTo>
                  <a:cubicBezTo>
                    <a:pt x="1533" y="1671"/>
                    <a:pt x="1534" y="1673"/>
                    <a:pt x="1532" y="1676"/>
                  </a:cubicBezTo>
                  <a:cubicBezTo>
                    <a:pt x="1528" y="1680"/>
                    <a:pt x="1525" y="1680"/>
                    <a:pt x="1522" y="1685"/>
                  </a:cubicBezTo>
                  <a:cubicBezTo>
                    <a:pt x="1519" y="1689"/>
                    <a:pt x="1517" y="1695"/>
                    <a:pt x="1516" y="1700"/>
                  </a:cubicBezTo>
                  <a:cubicBezTo>
                    <a:pt x="1514" y="1704"/>
                    <a:pt x="1511" y="1707"/>
                    <a:pt x="1510" y="1710"/>
                  </a:cubicBezTo>
                  <a:cubicBezTo>
                    <a:pt x="1508" y="1711"/>
                    <a:pt x="1507" y="1712"/>
                    <a:pt x="1506" y="1714"/>
                  </a:cubicBezTo>
                  <a:cubicBezTo>
                    <a:pt x="1503" y="1720"/>
                    <a:pt x="1505" y="1719"/>
                    <a:pt x="1503" y="1725"/>
                  </a:cubicBezTo>
                  <a:cubicBezTo>
                    <a:pt x="1500" y="1729"/>
                    <a:pt x="1498" y="1731"/>
                    <a:pt x="1496" y="1735"/>
                  </a:cubicBezTo>
                  <a:cubicBezTo>
                    <a:pt x="1493" y="1739"/>
                    <a:pt x="1490" y="1744"/>
                    <a:pt x="1489" y="1749"/>
                  </a:cubicBezTo>
                  <a:cubicBezTo>
                    <a:pt x="1487" y="1753"/>
                    <a:pt x="1487" y="1755"/>
                    <a:pt x="1486" y="1758"/>
                  </a:cubicBezTo>
                  <a:cubicBezTo>
                    <a:pt x="1485" y="1758"/>
                    <a:pt x="1484" y="1759"/>
                    <a:pt x="1484" y="1759"/>
                  </a:cubicBezTo>
                  <a:cubicBezTo>
                    <a:pt x="1483" y="1759"/>
                    <a:pt x="1482" y="1758"/>
                    <a:pt x="1482" y="1755"/>
                  </a:cubicBezTo>
                  <a:cubicBezTo>
                    <a:pt x="1483" y="1754"/>
                    <a:pt x="1481" y="1754"/>
                    <a:pt x="1479" y="1753"/>
                  </a:cubicBezTo>
                  <a:cubicBezTo>
                    <a:pt x="1474" y="1752"/>
                    <a:pt x="1467" y="1749"/>
                    <a:pt x="1462" y="1749"/>
                  </a:cubicBezTo>
                  <a:cubicBezTo>
                    <a:pt x="1460" y="1749"/>
                    <a:pt x="1459" y="1750"/>
                    <a:pt x="1457" y="1750"/>
                  </a:cubicBezTo>
                  <a:cubicBezTo>
                    <a:pt x="1455" y="1750"/>
                    <a:pt x="1452" y="1749"/>
                    <a:pt x="1449" y="1748"/>
                  </a:cubicBezTo>
                  <a:cubicBezTo>
                    <a:pt x="1449" y="1744"/>
                    <a:pt x="1435" y="1742"/>
                    <a:pt x="1429" y="1741"/>
                  </a:cubicBezTo>
                  <a:cubicBezTo>
                    <a:pt x="1429" y="1741"/>
                    <a:pt x="1428" y="1740"/>
                    <a:pt x="1428" y="1740"/>
                  </a:cubicBezTo>
                  <a:cubicBezTo>
                    <a:pt x="1424" y="1740"/>
                    <a:pt x="1419" y="1742"/>
                    <a:pt x="1416" y="1742"/>
                  </a:cubicBezTo>
                  <a:cubicBezTo>
                    <a:pt x="1416" y="1742"/>
                    <a:pt x="1415" y="1742"/>
                    <a:pt x="1415" y="1742"/>
                  </a:cubicBezTo>
                  <a:cubicBezTo>
                    <a:pt x="1410" y="1737"/>
                    <a:pt x="1409" y="1736"/>
                    <a:pt x="1400" y="1734"/>
                  </a:cubicBezTo>
                  <a:cubicBezTo>
                    <a:pt x="1387" y="1729"/>
                    <a:pt x="1372" y="1726"/>
                    <a:pt x="1358" y="1723"/>
                  </a:cubicBezTo>
                  <a:cubicBezTo>
                    <a:pt x="1353" y="1722"/>
                    <a:pt x="1348" y="1721"/>
                    <a:pt x="1343" y="1721"/>
                  </a:cubicBezTo>
                  <a:cubicBezTo>
                    <a:pt x="1341" y="1721"/>
                    <a:pt x="1339" y="1721"/>
                    <a:pt x="1337" y="1721"/>
                  </a:cubicBezTo>
                  <a:cubicBezTo>
                    <a:pt x="1336" y="1721"/>
                    <a:pt x="1335" y="1721"/>
                    <a:pt x="1334" y="1721"/>
                  </a:cubicBezTo>
                  <a:cubicBezTo>
                    <a:pt x="1331" y="1720"/>
                    <a:pt x="1328" y="1716"/>
                    <a:pt x="1325" y="1714"/>
                  </a:cubicBezTo>
                  <a:cubicBezTo>
                    <a:pt x="1321" y="1712"/>
                    <a:pt x="1317" y="1710"/>
                    <a:pt x="1311" y="1709"/>
                  </a:cubicBezTo>
                  <a:cubicBezTo>
                    <a:pt x="1308" y="1708"/>
                    <a:pt x="1304" y="1707"/>
                    <a:pt x="1302" y="1707"/>
                  </a:cubicBezTo>
                  <a:cubicBezTo>
                    <a:pt x="1300" y="1707"/>
                    <a:pt x="1299" y="1707"/>
                    <a:pt x="1299" y="1708"/>
                  </a:cubicBezTo>
                  <a:cubicBezTo>
                    <a:pt x="1299" y="1707"/>
                    <a:pt x="1284" y="1707"/>
                    <a:pt x="1281" y="1707"/>
                  </a:cubicBezTo>
                  <a:cubicBezTo>
                    <a:pt x="1279" y="1706"/>
                    <a:pt x="1272" y="1700"/>
                    <a:pt x="1269" y="1700"/>
                  </a:cubicBezTo>
                  <a:cubicBezTo>
                    <a:pt x="1263" y="1697"/>
                    <a:pt x="1256" y="1695"/>
                    <a:pt x="1250" y="1694"/>
                  </a:cubicBezTo>
                  <a:cubicBezTo>
                    <a:pt x="1245" y="1694"/>
                    <a:pt x="1247" y="1697"/>
                    <a:pt x="1246" y="1699"/>
                  </a:cubicBezTo>
                  <a:cubicBezTo>
                    <a:pt x="1244" y="1699"/>
                    <a:pt x="1238" y="1697"/>
                    <a:pt x="1236" y="1696"/>
                  </a:cubicBezTo>
                  <a:cubicBezTo>
                    <a:pt x="1236" y="1696"/>
                    <a:pt x="1236" y="1695"/>
                    <a:pt x="1236" y="1694"/>
                  </a:cubicBezTo>
                  <a:cubicBezTo>
                    <a:pt x="1235" y="1693"/>
                    <a:pt x="1229" y="1693"/>
                    <a:pt x="1228" y="1692"/>
                  </a:cubicBezTo>
                  <a:cubicBezTo>
                    <a:pt x="1226" y="1692"/>
                    <a:pt x="1225" y="1690"/>
                    <a:pt x="1222" y="1688"/>
                  </a:cubicBezTo>
                  <a:cubicBezTo>
                    <a:pt x="1219" y="1687"/>
                    <a:pt x="1215" y="1687"/>
                    <a:pt x="1212" y="1686"/>
                  </a:cubicBezTo>
                  <a:cubicBezTo>
                    <a:pt x="1206" y="1685"/>
                    <a:pt x="1202" y="1685"/>
                    <a:pt x="1199" y="1685"/>
                  </a:cubicBezTo>
                  <a:cubicBezTo>
                    <a:pt x="1195" y="1685"/>
                    <a:pt x="1191" y="1685"/>
                    <a:pt x="1187" y="1685"/>
                  </a:cubicBezTo>
                  <a:cubicBezTo>
                    <a:pt x="1176" y="1684"/>
                    <a:pt x="1178" y="1682"/>
                    <a:pt x="1180" y="1680"/>
                  </a:cubicBezTo>
                  <a:lnTo>
                    <a:pt x="1180" y="1680"/>
                  </a:lnTo>
                  <a:cubicBezTo>
                    <a:pt x="1179" y="1680"/>
                    <a:pt x="1179" y="1680"/>
                    <a:pt x="1179" y="1680"/>
                  </a:cubicBezTo>
                  <a:cubicBezTo>
                    <a:pt x="1177" y="1680"/>
                    <a:pt x="1174" y="1679"/>
                    <a:pt x="1171" y="1679"/>
                  </a:cubicBezTo>
                  <a:cubicBezTo>
                    <a:pt x="1171" y="1679"/>
                    <a:pt x="1170" y="1679"/>
                    <a:pt x="1170" y="1679"/>
                  </a:cubicBezTo>
                  <a:cubicBezTo>
                    <a:pt x="1169" y="1679"/>
                    <a:pt x="1168" y="1681"/>
                    <a:pt x="1167" y="1681"/>
                  </a:cubicBezTo>
                  <a:cubicBezTo>
                    <a:pt x="1163" y="1680"/>
                    <a:pt x="1165" y="1677"/>
                    <a:pt x="1160" y="1676"/>
                  </a:cubicBezTo>
                  <a:cubicBezTo>
                    <a:pt x="1159" y="1675"/>
                    <a:pt x="1157" y="1675"/>
                    <a:pt x="1155" y="1675"/>
                  </a:cubicBezTo>
                  <a:cubicBezTo>
                    <a:pt x="1152" y="1675"/>
                    <a:pt x="1149" y="1676"/>
                    <a:pt x="1146" y="1676"/>
                  </a:cubicBezTo>
                  <a:cubicBezTo>
                    <a:pt x="1137" y="1675"/>
                    <a:pt x="1143" y="1673"/>
                    <a:pt x="1146" y="1673"/>
                  </a:cubicBezTo>
                  <a:cubicBezTo>
                    <a:pt x="1151" y="1673"/>
                    <a:pt x="1151" y="1669"/>
                    <a:pt x="1144" y="1668"/>
                  </a:cubicBezTo>
                  <a:cubicBezTo>
                    <a:pt x="1142" y="1668"/>
                    <a:pt x="1139" y="1668"/>
                    <a:pt x="1137" y="1668"/>
                  </a:cubicBezTo>
                  <a:cubicBezTo>
                    <a:pt x="1132" y="1668"/>
                    <a:pt x="1128" y="1668"/>
                    <a:pt x="1127" y="1671"/>
                  </a:cubicBezTo>
                  <a:cubicBezTo>
                    <a:pt x="1129" y="1663"/>
                    <a:pt x="1081" y="1659"/>
                    <a:pt x="1082" y="1653"/>
                  </a:cubicBezTo>
                  <a:cubicBezTo>
                    <a:pt x="1074" y="1648"/>
                    <a:pt x="1064" y="1651"/>
                    <a:pt x="1055" y="1649"/>
                  </a:cubicBezTo>
                  <a:cubicBezTo>
                    <a:pt x="1048" y="1647"/>
                    <a:pt x="1040" y="1645"/>
                    <a:pt x="1033" y="1644"/>
                  </a:cubicBezTo>
                  <a:cubicBezTo>
                    <a:pt x="1022" y="1641"/>
                    <a:pt x="1013" y="1640"/>
                    <a:pt x="1003" y="1638"/>
                  </a:cubicBezTo>
                  <a:cubicBezTo>
                    <a:pt x="996" y="1637"/>
                    <a:pt x="995" y="1634"/>
                    <a:pt x="986" y="1631"/>
                  </a:cubicBezTo>
                  <a:cubicBezTo>
                    <a:pt x="983" y="1631"/>
                    <a:pt x="978" y="1630"/>
                    <a:pt x="975" y="1630"/>
                  </a:cubicBezTo>
                  <a:cubicBezTo>
                    <a:pt x="975" y="1630"/>
                    <a:pt x="974" y="1630"/>
                    <a:pt x="974" y="1630"/>
                  </a:cubicBezTo>
                  <a:cubicBezTo>
                    <a:pt x="972" y="1630"/>
                    <a:pt x="973" y="1632"/>
                    <a:pt x="970" y="1632"/>
                  </a:cubicBezTo>
                  <a:cubicBezTo>
                    <a:pt x="970" y="1632"/>
                    <a:pt x="970" y="1632"/>
                    <a:pt x="969" y="1631"/>
                  </a:cubicBezTo>
                  <a:cubicBezTo>
                    <a:pt x="962" y="1629"/>
                    <a:pt x="963" y="1625"/>
                    <a:pt x="963" y="1623"/>
                  </a:cubicBezTo>
                  <a:lnTo>
                    <a:pt x="963" y="1623"/>
                  </a:lnTo>
                  <a:cubicBezTo>
                    <a:pt x="963" y="1623"/>
                    <a:pt x="962" y="1623"/>
                    <a:pt x="961" y="1623"/>
                  </a:cubicBezTo>
                  <a:cubicBezTo>
                    <a:pt x="949" y="1623"/>
                    <a:pt x="901" y="1610"/>
                    <a:pt x="894" y="1608"/>
                  </a:cubicBezTo>
                  <a:cubicBezTo>
                    <a:pt x="885" y="1605"/>
                    <a:pt x="877" y="1601"/>
                    <a:pt x="869" y="1599"/>
                  </a:cubicBezTo>
                  <a:cubicBezTo>
                    <a:pt x="861" y="1597"/>
                    <a:pt x="852" y="1597"/>
                    <a:pt x="845" y="1597"/>
                  </a:cubicBezTo>
                  <a:cubicBezTo>
                    <a:pt x="843" y="1597"/>
                    <a:pt x="835" y="1599"/>
                    <a:pt x="835" y="1600"/>
                  </a:cubicBezTo>
                  <a:lnTo>
                    <a:pt x="835" y="1600"/>
                  </a:lnTo>
                  <a:cubicBezTo>
                    <a:pt x="832" y="1598"/>
                    <a:pt x="836" y="1593"/>
                    <a:pt x="827" y="1593"/>
                  </a:cubicBezTo>
                  <a:cubicBezTo>
                    <a:pt x="825" y="1593"/>
                    <a:pt x="816" y="1593"/>
                    <a:pt x="814" y="1592"/>
                  </a:cubicBezTo>
                  <a:cubicBezTo>
                    <a:pt x="813" y="1591"/>
                    <a:pt x="823" y="1589"/>
                    <a:pt x="816" y="1588"/>
                  </a:cubicBezTo>
                  <a:cubicBezTo>
                    <a:pt x="813" y="1587"/>
                    <a:pt x="807" y="1587"/>
                    <a:pt x="803" y="1587"/>
                  </a:cubicBezTo>
                  <a:cubicBezTo>
                    <a:pt x="799" y="1587"/>
                    <a:pt x="797" y="1587"/>
                    <a:pt x="796" y="1589"/>
                  </a:cubicBezTo>
                  <a:cubicBezTo>
                    <a:pt x="792" y="1588"/>
                    <a:pt x="788" y="1583"/>
                    <a:pt x="787" y="1582"/>
                  </a:cubicBezTo>
                  <a:cubicBezTo>
                    <a:pt x="786" y="1582"/>
                    <a:pt x="774" y="1576"/>
                    <a:pt x="773" y="1576"/>
                  </a:cubicBezTo>
                  <a:cubicBezTo>
                    <a:pt x="770" y="1577"/>
                    <a:pt x="770" y="1579"/>
                    <a:pt x="765" y="1579"/>
                  </a:cubicBezTo>
                  <a:cubicBezTo>
                    <a:pt x="764" y="1579"/>
                    <a:pt x="763" y="1579"/>
                    <a:pt x="762" y="1579"/>
                  </a:cubicBezTo>
                  <a:cubicBezTo>
                    <a:pt x="757" y="1577"/>
                    <a:pt x="754" y="1576"/>
                    <a:pt x="747" y="1575"/>
                  </a:cubicBezTo>
                  <a:cubicBezTo>
                    <a:pt x="742" y="1574"/>
                    <a:pt x="740" y="1575"/>
                    <a:pt x="734" y="1573"/>
                  </a:cubicBezTo>
                  <a:cubicBezTo>
                    <a:pt x="727" y="1571"/>
                    <a:pt x="726" y="1569"/>
                    <a:pt x="718" y="1566"/>
                  </a:cubicBezTo>
                  <a:cubicBezTo>
                    <a:pt x="714" y="1565"/>
                    <a:pt x="710" y="1564"/>
                    <a:pt x="706" y="1564"/>
                  </a:cubicBezTo>
                  <a:cubicBezTo>
                    <a:pt x="705" y="1564"/>
                    <a:pt x="703" y="1564"/>
                    <a:pt x="703" y="1565"/>
                  </a:cubicBezTo>
                  <a:cubicBezTo>
                    <a:pt x="702" y="1564"/>
                    <a:pt x="693" y="1559"/>
                    <a:pt x="692" y="1559"/>
                  </a:cubicBezTo>
                  <a:cubicBezTo>
                    <a:pt x="692" y="1559"/>
                    <a:pt x="692" y="1559"/>
                    <a:pt x="692" y="1559"/>
                  </a:cubicBezTo>
                  <a:cubicBezTo>
                    <a:pt x="692" y="1560"/>
                    <a:pt x="696" y="1564"/>
                    <a:pt x="693" y="1564"/>
                  </a:cubicBezTo>
                  <a:cubicBezTo>
                    <a:pt x="692" y="1564"/>
                    <a:pt x="691" y="1564"/>
                    <a:pt x="689" y="1563"/>
                  </a:cubicBezTo>
                  <a:cubicBezTo>
                    <a:pt x="685" y="1562"/>
                    <a:pt x="683" y="1560"/>
                    <a:pt x="679" y="1558"/>
                  </a:cubicBezTo>
                  <a:cubicBezTo>
                    <a:pt x="673" y="1556"/>
                    <a:pt x="661" y="1553"/>
                    <a:pt x="654" y="1553"/>
                  </a:cubicBezTo>
                  <a:cubicBezTo>
                    <a:pt x="653" y="1553"/>
                    <a:pt x="652" y="1553"/>
                    <a:pt x="651" y="1553"/>
                  </a:cubicBezTo>
                  <a:lnTo>
                    <a:pt x="651" y="1553"/>
                  </a:lnTo>
                  <a:cubicBezTo>
                    <a:pt x="654" y="1552"/>
                    <a:pt x="641" y="1545"/>
                    <a:pt x="637" y="1544"/>
                  </a:cubicBezTo>
                  <a:cubicBezTo>
                    <a:pt x="637" y="1545"/>
                    <a:pt x="636" y="1546"/>
                    <a:pt x="635" y="1546"/>
                  </a:cubicBezTo>
                  <a:cubicBezTo>
                    <a:pt x="633" y="1546"/>
                    <a:pt x="630" y="1545"/>
                    <a:pt x="626" y="1544"/>
                  </a:cubicBezTo>
                  <a:cubicBezTo>
                    <a:pt x="623" y="1543"/>
                    <a:pt x="622" y="1543"/>
                    <a:pt x="622" y="1543"/>
                  </a:cubicBezTo>
                  <a:cubicBezTo>
                    <a:pt x="621" y="1543"/>
                    <a:pt x="621" y="1543"/>
                    <a:pt x="620" y="1544"/>
                  </a:cubicBezTo>
                  <a:cubicBezTo>
                    <a:pt x="620" y="1544"/>
                    <a:pt x="619" y="1544"/>
                    <a:pt x="619" y="1544"/>
                  </a:cubicBezTo>
                  <a:cubicBezTo>
                    <a:pt x="614" y="1544"/>
                    <a:pt x="602" y="1538"/>
                    <a:pt x="597" y="1536"/>
                  </a:cubicBezTo>
                  <a:cubicBezTo>
                    <a:pt x="597" y="1536"/>
                    <a:pt x="596" y="1536"/>
                    <a:pt x="595" y="1536"/>
                  </a:cubicBezTo>
                  <a:cubicBezTo>
                    <a:pt x="594" y="1536"/>
                    <a:pt x="593" y="1537"/>
                    <a:pt x="591" y="1537"/>
                  </a:cubicBezTo>
                  <a:cubicBezTo>
                    <a:pt x="590" y="1537"/>
                    <a:pt x="589" y="1537"/>
                    <a:pt x="589" y="1536"/>
                  </a:cubicBezTo>
                  <a:cubicBezTo>
                    <a:pt x="582" y="1535"/>
                    <a:pt x="575" y="1534"/>
                    <a:pt x="569" y="1532"/>
                  </a:cubicBezTo>
                  <a:cubicBezTo>
                    <a:pt x="562" y="1530"/>
                    <a:pt x="557" y="1529"/>
                    <a:pt x="552" y="1529"/>
                  </a:cubicBezTo>
                  <a:cubicBezTo>
                    <a:pt x="549" y="1529"/>
                    <a:pt x="546" y="1530"/>
                    <a:pt x="543" y="1531"/>
                  </a:cubicBezTo>
                  <a:cubicBezTo>
                    <a:pt x="545" y="1529"/>
                    <a:pt x="550" y="1528"/>
                    <a:pt x="549" y="1527"/>
                  </a:cubicBezTo>
                  <a:cubicBezTo>
                    <a:pt x="549" y="1525"/>
                    <a:pt x="546" y="1525"/>
                    <a:pt x="544" y="1525"/>
                  </a:cubicBezTo>
                  <a:cubicBezTo>
                    <a:pt x="542" y="1525"/>
                    <a:pt x="540" y="1525"/>
                    <a:pt x="540" y="1525"/>
                  </a:cubicBezTo>
                  <a:cubicBezTo>
                    <a:pt x="538" y="1525"/>
                    <a:pt x="536" y="1526"/>
                    <a:pt x="534" y="1526"/>
                  </a:cubicBezTo>
                  <a:cubicBezTo>
                    <a:pt x="528" y="1526"/>
                    <a:pt x="525" y="1523"/>
                    <a:pt x="522" y="1519"/>
                  </a:cubicBezTo>
                  <a:cubicBezTo>
                    <a:pt x="522" y="1518"/>
                    <a:pt x="521" y="1518"/>
                    <a:pt x="519" y="1518"/>
                  </a:cubicBezTo>
                  <a:cubicBezTo>
                    <a:pt x="516" y="1518"/>
                    <a:pt x="511" y="1520"/>
                    <a:pt x="508" y="1520"/>
                  </a:cubicBezTo>
                  <a:cubicBezTo>
                    <a:pt x="507" y="1520"/>
                    <a:pt x="506" y="1519"/>
                    <a:pt x="506" y="1518"/>
                  </a:cubicBezTo>
                  <a:cubicBezTo>
                    <a:pt x="507" y="1516"/>
                    <a:pt x="497" y="1513"/>
                    <a:pt x="491" y="1513"/>
                  </a:cubicBezTo>
                  <a:cubicBezTo>
                    <a:pt x="488" y="1513"/>
                    <a:pt x="486" y="1513"/>
                    <a:pt x="485" y="1514"/>
                  </a:cubicBezTo>
                  <a:cubicBezTo>
                    <a:pt x="485" y="1513"/>
                    <a:pt x="483" y="1511"/>
                    <a:pt x="479" y="1508"/>
                  </a:cubicBezTo>
                  <a:cubicBezTo>
                    <a:pt x="479" y="1508"/>
                    <a:pt x="477" y="1508"/>
                    <a:pt x="476" y="1508"/>
                  </a:cubicBezTo>
                  <a:cubicBezTo>
                    <a:pt x="474" y="1508"/>
                    <a:pt x="472" y="1508"/>
                    <a:pt x="471" y="1508"/>
                  </a:cubicBezTo>
                  <a:cubicBezTo>
                    <a:pt x="465" y="1506"/>
                    <a:pt x="463" y="1504"/>
                    <a:pt x="458" y="1502"/>
                  </a:cubicBezTo>
                  <a:cubicBezTo>
                    <a:pt x="451" y="1501"/>
                    <a:pt x="448" y="1501"/>
                    <a:pt x="443" y="1501"/>
                  </a:cubicBezTo>
                  <a:cubicBezTo>
                    <a:pt x="437" y="1499"/>
                    <a:pt x="431" y="1497"/>
                    <a:pt x="425" y="1495"/>
                  </a:cubicBezTo>
                  <a:cubicBezTo>
                    <a:pt x="417" y="1493"/>
                    <a:pt x="411" y="1490"/>
                    <a:pt x="403" y="1488"/>
                  </a:cubicBezTo>
                  <a:cubicBezTo>
                    <a:pt x="401" y="1488"/>
                    <a:pt x="400" y="1488"/>
                    <a:pt x="399" y="1488"/>
                  </a:cubicBezTo>
                  <a:cubicBezTo>
                    <a:pt x="396" y="1488"/>
                    <a:pt x="394" y="1489"/>
                    <a:pt x="392" y="1489"/>
                  </a:cubicBezTo>
                  <a:cubicBezTo>
                    <a:pt x="391" y="1489"/>
                    <a:pt x="391" y="1488"/>
                    <a:pt x="390" y="1488"/>
                  </a:cubicBezTo>
                  <a:cubicBezTo>
                    <a:pt x="388" y="1488"/>
                    <a:pt x="387" y="1484"/>
                    <a:pt x="383" y="1482"/>
                  </a:cubicBezTo>
                  <a:cubicBezTo>
                    <a:pt x="382" y="1482"/>
                    <a:pt x="381" y="1481"/>
                    <a:pt x="380" y="1481"/>
                  </a:cubicBezTo>
                  <a:cubicBezTo>
                    <a:pt x="377" y="1481"/>
                    <a:pt x="375" y="1482"/>
                    <a:pt x="375" y="1483"/>
                  </a:cubicBezTo>
                  <a:cubicBezTo>
                    <a:pt x="373" y="1484"/>
                    <a:pt x="371" y="1487"/>
                    <a:pt x="368" y="1487"/>
                  </a:cubicBezTo>
                  <a:cubicBezTo>
                    <a:pt x="367" y="1487"/>
                    <a:pt x="366" y="1487"/>
                    <a:pt x="365" y="1486"/>
                  </a:cubicBezTo>
                  <a:cubicBezTo>
                    <a:pt x="361" y="1482"/>
                    <a:pt x="360" y="1480"/>
                    <a:pt x="353" y="1477"/>
                  </a:cubicBezTo>
                  <a:cubicBezTo>
                    <a:pt x="351" y="1476"/>
                    <a:pt x="348" y="1476"/>
                    <a:pt x="346" y="1476"/>
                  </a:cubicBezTo>
                  <a:cubicBezTo>
                    <a:pt x="343" y="1476"/>
                    <a:pt x="341" y="1476"/>
                    <a:pt x="338" y="1476"/>
                  </a:cubicBezTo>
                  <a:cubicBezTo>
                    <a:pt x="335" y="1476"/>
                    <a:pt x="333" y="1476"/>
                    <a:pt x="330" y="1473"/>
                  </a:cubicBezTo>
                  <a:cubicBezTo>
                    <a:pt x="326" y="1470"/>
                    <a:pt x="307" y="1466"/>
                    <a:pt x="300" y="1466"/>
                  </a:cubicBezTo>
                  <a:cubicBezTo>
                    <a:pt x="294" y="1465"/>
                    <a:pt x="288" y="1464"/>
                    <a:pt x="282" y="1462"/>
                  </a:cubicBezTo>
                  <a:cubicBezTo>
                    <a:pt x="280" y="1461"/>
                    <a:pt x="269" y="1455"/>
                    <a:pt x="267" y="1455"/>
                  </a:cubicBezTo>
                  <a:cubicBezTo>
                    <a:pt x="267" y="1455"/>
                    <a:pt x="267" y="1455"/>
                    <a:pt x="267" y="1455"/>
                  </a:cubicBezTo>
                  <a:cubicBezTo>
                    <a:pt x="268" y="1457"/>
                    <a:pt x="272" y="1459"/>
                    <a:pt x="267" y="1459"/>
                  </a:cubicBezTo>
                  <a:cubicBezTo>
                    <a:pt x="265" y="1459"/>
                    <a:pt x="261" y="1458"/>
                    <a:pt x="258" y="1457"/>
                  </a:cubicBezTo>
                  <a:cubicBezTo>
                    <a:pt x="252" y="1456"/>
                    <a:pt x="243" y="1453"/>
                    <a:pt x="244" y="1450"/>
                  </a:cubicBezTo>
                  <a:lnTo>
                    <a:pt x="244" y="1450"/>
                  </a:lnTo>
                  <a:cubicBezTo>
                    <a:pt x="243" y="1452"/>
                    <a:pt x="242" y="1453"/>
                    <a:pt x="241" y="1453"/>
                  </a:cubicBezTo>
                  <a:cubicBezTo>
                    <a:pt x="238" y="1453"/>
                    <a:pt x="232" y="1445"/>
                    <a:pt x="225" y="1445"/>
                  </a:cubicBezTo>
                  <a:cubicBezTo>
                    <a:pt x="224" y="1445"/>
                    <a:pt x="224" y="1445"/>
                    <a:pt x="223" y="1445"/>
                  </a:cubicBezTo>
                  <a:cubicBezTo>
                    <a:pt x="219" y="1445"/>
                    <a:pt x="216" y="1446"/>
                    <a:pt x="212" y="1446"/>
                  </a:cubicBezTo>
                  <a:cubicBezTo>
                    <a:pt x="210" y="1446"/>
                    <a:pt x="209" y="1446"/>
                    <a:pt x="207" y="1446"/>
                  </a:cubicBezTo>
                  <a:cubicBezTo>
                    <a:pt x="204" y="1445"/>
                    <a:pt x="198" y="1441"/>
                    <a:pt x="195" y="1440"/>
                  </a:cubicBezTo>
                  <a:cubicBezTo>
                    <a:pt x="190" y="1438"/>
                    <a:pt x="188" y="1438"/>
                    <a:pt x="186" y="1438"/>
                  </a:cubicBezTo>
                  <a:cubicBezTo>
                    <a:pt x="185" y="1438"/>
                    <a:pt x="184" y="1438"/>
                    <a:pt x="183" y="1438"/>
                  </a:cubicBezTo>
                  <a:cubicBezTo>
                    <a:pt x="181" y="1438"/>
                    <a:pt x="179" y="1438"/>
                    <a:pt x="174" y="1436"/>
                  </a:cubicBezTo>
                  <a:cubicBezTo>
                    <a:pt x="165" y="1433"/>
                    <a:pt x="160" y="1432"/>
                    <a:pt x="150" y="1430"/>
                  </a:cubicBezTo>
                  <a:cubicBezTo>
                    <a:pt x="148" y="1429"/>
                    <a:pt x="139" y="1429"/>
                    <a:pt x="139" y="1428"/>
                  </a:cubicBezTo>
                  <a:cubicBezTo>
                    <a:pt x="125" y="1425"/>
                    <a:pt x="112" y="1414"/>
                    <a:pt x="98" y="1413"/>
                  </a:cubicBezTo>
                  <a:cubicBezTo>
                    <a:pt x="93" y="1413"/>
                    <a:pt x="94" y="1414"/>
                    <a:pt x="93" y="1414"/>
                  </a:cubicBezTo>
                  <a:cubicBezTo>
                    <a:pt x="92" y="1414"/>
                    <a:pt x="91" y="1414"/>
                    <a:pt x="88" y="1413"/>
                  </a:cubicBezTo>
                  <a:cubicBezTo>
                    <a:pt x="86" y="1412"/>
                    <a:pt x="82" y="1411"/>
                    <a:pt x="79" y="1409"/>
                  </a:cubicBezTo>
                  <a:cubicBezTo>
                    <a:pt x="77" y="1409"/>
                    <a:pt x="77" y="1410"/>
                    <a:pt x="76" y="1410"/>
                  </a:cubicBezTo>
                  <a:cubicBezTo>
                    <a:pt x="75" y="1410"/>
                    <a:pt x="75" y="1410"/>
                    <a:pt x="74" y="1410"/>
                  </a:cubicBezTo>
                  <a:cubicBezTo>
                    <a:pt x="58" y="1408"/>
                    <a:pt x="31" y="1395"/>
                    <a:pt x="15" y="1394"/>
                  </a:cubicBezTo>
                  <a:lnTo>
                    <a:pt x="15" y="1394"/>
                  </a:lnTo>
                  <a:cubicBezTo>
                    <a:pt x="18" y="1389"/>
                    <a:pt x="19" y="1385"/>
                    <a:pt x="14" y="1384"/>
                  </a:cubicBezTo>
                  <a:lnTo>
                    <a:pt x="14" y="1384"/>
                  </a:lnTo>
                  <a:cubicBezTo>
                    <a:pt x="17" y="1384"/>
                    <a:pt x="28" y="1362"/>
                    <a:pt x="33" y="1359"/>
                  </a:cubicBezTo>
                  <a:cubicBezTo>
                    <a:pt x="37" y="1357"/>
                    <a:pt x="36" y="1356"/>
                    <a:pt x="37" y="1350"/>
                  </a:cubicBezTo>
                  <a:cubicBezTo>
                    <a:pt x="38" y="1346"/>
                    <a:pt x="41" y="1342"/>
                    <a:pt x="44" y="1337"/>
                  </a:cubicBezTo>
                  <a:cubicBezTo>
                    <a:pt x="52" y="1315"/>
                    <a:pt x="66" y="1291"/>
                    <a:pt x="78" y="1269"/>
                  </a:cubicBezTo>
                  <a:cubicBezTo>
                    <a:pt x="85" y="1256"/>
                    <a:pt x="105" y="1228"/>
                    <a:pt x="97" y="1223"/>
                  </a:cubicBezTo>
                  <a:cubicBezTo>
                    <a:pt x="96" y="1223"/>
                    <a:pt x="93" y="1217"/>
                    <a:pt x="95" y="1216"/>
                  </a:cubicBezTo>
                  <a:cubicBezTo>
                    <a:pt x="97" y="1215"/>
                    <a:pt x="100" y="1214"/>
                    <a:pt x="101" y="1214"/>
                  </a:cubicBezTo>
                  <a:cubicBezTo>
                    <a:pt x="102" y="1214"/>
                    <a:pt x="103" y="1214"/>
                    <a:pt x="103" y="1214"/>
                  </a:cubicBezTo>
                  <a:cubicBezTo>
                    <a:pt x="104" y="1215"/>
                    <a:pt x="115" y="1216"/>
                    <a:pt x="115" y="1216"/>
                  </a:cubicBezTo>
                  <a:cubicBezTo>
                    <a:pt x="116" y="1213"/>
                    <a:pt x="114" y="1214"/>
                    <a:pt x="115" y="1211"/>
                  </a:cubicBezTo>
                  <a:cubicBezTo>
                    <a:pt x="117" y="1207"/>
                    <a:pt x="119" y="1204"/>
                    <a:pt x="121" y="1199"/>
                  </a:cubicBezTo>
                  <a:cubicBezTo>
                    <a:pt x="123" y="1195"/>
                    <a:pt x="127" y="1187"/>
                    <a:pt x="130" y="1187"/>
                  </a:cubicBezTo>
                  <a:cubicBezTo>
                    <a:pt x="130" y="1187"/>
                    <a:pt x="130" y="1187"/>
                    <a:pt x="130" y="1187"/>
                  </a:cubicBezTo>
                  <a:lnTo>
                    <a:pt x="130" y="1187"/>
                  </a:lnTo>
                  <a:cubicBezTo>
                    <a:pt x="126" y="1184"/>
                    <a:pt x="135" y="1175"/>
                    <a:pt x="133" y="1170"/>
                  </a:cubicBezTo>
                  <a:cubicBezTo>
                    <a:pt x="131" y="1168"/>
                    <a:pt x="128" y="1161"/>
                    <a:pt x="136" y="1157"/>
                  </a:cubicBezTo>
                  <a:cubicBezTo>
                    <a:pt x="138" y="1156"/>
                    <a:pt x="138" y="1155"/>
                    <a:pt x="139" y="1155"/>
                  </a:cubicBezTo>
                  <a:cubicBezTo>
                    <a:pt x="140" y="1155"/>
                    <a:pt x="140" y="1155"/>
                    <a:pt x="140" y="1155"/>
                  </a:cubicBezTo>
                  <a:cubicBezTo>
                    <a:pt x="141" y="1155"/>
                    <a:pt x="143" y="1155"/>
                    <a:pt x="145" y="1153"/>
                  </a:cubicBezTo>
                  <a:cubicBezTo>
                    <a:pt x="148" y="1150"/>
                    <a:pt x="150" y="1145"/>
                    <a:pt x="148" y="1143"/>
                  </a:cubicBezTo>
                  <a:cubicBezTo>
                    <a:pt x="148" y="1140"/>
                    <a:pt x="149" y="1139"/>
                    <a:pt x="152" y="1134"/>
                  </a:cubicBezTo>
                  <a:cubicBezTo>
                    <a:pt x="153" y="1132"/>
                    <a:pt x="153" y="1132"/>
                    <a:pt x="153" y="1132"/>
                  </a:cubicBezTo>
                  <a:cubicBezTo>
                    <a:pt x="154" y="1132"/>
                    <a:pt x="154" y="1133"/>
                    <a:pt x="155" y="1133"/>
                  </a:cubicBezTo>
                  <a:cubicBezTo>
                    <a:pt x="161" y="1130"/>
                    <a:pt x="162" y="1111"/>
                    <a:pt x="169" y="1105"/>
                  </a:cubicBezTo>
                  <a:cubicBezTo>
                    <a:pt x="173" y="1099"/>
                    <a:pt x="172" y="1088"/>
                    <a:pt x="174" y="1087"/>
                  </a:cubicBezTo>
                  <a:cubicBezTo>
                    <a:pt x="175" y="1087"/>
                    <a:pt x="179" y="1086"/>
                    <a:pt x="180" y="1083"/>
                  </a:cubicBezTo>
                  <a:cubicBezTo>
                    <a:pt x="181" y="1079"/>
                    <a:pt x="177" y="1081"/>
                    <a:pt x="178" y="1075"/>
                  </a:cubicBezTo>
                  <a:cubicBezTo>
                    <a:pt x="179" y="1075"/>
                    <a:pt x="188" y="1073"/>
                    <a:pt x="188" y="1073"/>
                  </a:cubicBezTo>
                  <a:cubicBezTo>
                    <a:pt x="187" y="1067"/>
                    <a:pt x="188" y="1060"/>
                    <a:pt x="195" y="1052"/>
                  </a:cubicBezTo>
                  <a:cubicBezTo>
                    <a:pt x="197" y="1048"/>
                    <a:pt x="201" y="1043"/>
                    <a:pt x="203" y="1039"/>
                  </a:cubicBezTo>
                  <a:cubicBezTo>
                    <a:pt x="204" y="1037"/>
                    <a:pt x="205" y="1033"/>
                    <a:pt x="205" y="1033"/>
                  </a:cubicBezTo>
                  <a:lnTo>
                    <a:pt x="205" y="1033"/>
                  </a:lnTo>
                  <a:cubicBezTo>
                    <a:pt x="205" y="1033"/>
                    <a:pt x="204" y="1033"/>
                    <a:pt x="204" y="1034"/>
                  </a:cubicBezTo>
                  <a:lnTo>
                    <a:pt x="204" y="1034"/>
                  </a:lnTo>
                  <a:lnTo>
                    <a:pt x="210" y="1024"/>
                  </a:lnTo>
                  <a:cubicBezTo>
                    <a:pt x="211" y="1020"/>
                    <a:pt x="212" y="1019"/>
                    <a:pt x="211" y="1019"/>
                  </a:cubicBezTo>
                  <a:lnTo>
                    <a:pt x="211" y="1019"/>
                  </a:lnTo>
                  <a:cubicBezTo>
                    <a:pt x="211" y="1019"/>
                    <a:pt x="211" y="1019"/>
                    <a:pt x="211" y="1019"/>
                  </a:cubicBezTo>
                  <a:cubicBezTo>
                    <a:pt x="211" y="1019"/>
                    <a:pt x="210" y="1019"/>
                    <a:pt x="210" y="1018"/>
                  </a:cubicBezTo>
                  <a:cubicBezTo>
                    <a:pt x="211" y="1014"/>
                    <a:pt x="220" y="1003"/>
                    <a:pt x="222" y="999"/>
                  </a:cubicBezTo>
                  <a:cubicBezTo>
                    <a:pt x="224" y="995"/>
                    <a:pt x="231" y="986"/>
                    <a:pt x="231" y="981"/>
                  </a:cubicBezTo>
                  <a:cubicBezTo>
                    <a:pt x="231" y="978"/>
                    <a:pt x="226" y="978"/>
                    <a:pt x="235" y="971"/>
                  </a:cubicBezTo>
                  <a:cubicBezTo>
                    <a:pt x="239" y="969"/>
                    <a:pt x="245" y="961"/>
                    <a:pt x="242" y="961"/>
                  </a:cubicBezTo>
                  <a:lnTo>
                    <a:pt x="242" y="961"/>
                  </a:lnTo>
                  <a:cubicBezTo>
                    <a:pt x="241" y="961"/>
                    <a:pt x="241" y="961"/>
                    <a:pt x="240" y="961"/>
                  </a:cubicBezTo>
                  <a:cubicBezTo>
                    <a:pt x="237" y="959"/>
                    <a:pt x="239" y="952"/>
                    <a:pt x="245" y="947"/>
                  </a:cubicBezTo>
                  <a:cubicBezTo>
                    <a:pt x="249" y="943"/>
                    <a:pt x="251" y="945"/>
                    <a:pt x="254" y="935"/>
                  </a:cubicBezTo>
                  <a:cubicBezTo>
                    <a:pt x="255" y="934"/>
                    <a:pt x="257" y="919"/>
                    <a:pt x="258" y="919"/>
                  </a:cubicBezTo>
                  <a:cubicBezTo>
                    <a:pt x="258" y="919"/>
                    <a:pt x="258" y="919"/>
                    <a:pt x="258" y="919"/>
                  </a:cubicBezTo>
                  <a:lnTo>
                    <a:pt x="258" y="919"/>
                  </a:lnTo>
                  <a:cubicBezTo>
                    <a:pt x="258" y="919"/>
                    <a:pt x="257" y="926"/>
                    <a:pt x="258" y="926"/>
                  </a:cubicBezTo>
                  <a:cubicBezTo>
                    <a:pt x="259" y="926"/>
                    <a:pt x="259" y="926"/>
                    <a:pt x="259" y="925"/>
                  </a:cubicBezTo>
                  <a:cubicBezTo>
                    <a:pt x="263" y="923"/>
                    <a:pt x="265" y="911"/>
                    <a:pt x="265" y="909"/>
                  </a:cubicBezTo>
                  <a:cubicBezTo>
                    <a:pt x="268" y="902"/>
                    <a:pt x="271" y="896"/>
                    <a:pt x="275" y="892"/>
                  </a:cubicBezTo>
                  <a:cubicBezTo>
                    <a:pt x="279" y="888"/>
                    <a:pt x="281" y="886"/>
                    <a:pt x="284" y="880"/>
                  </a:cubicBezTo>
                  <a:cubicBezTo>
                    <a:pt x="287" y="874"/>
                    <a:pt x="291" y="867"/>
                    <a:pt x="293" y="861"/>
                  </a:cubicBezTo>
                  <a:cubicBezTo>
                    <a:pt x="295" y="854"/>
                    <a:pt x="294" y="849"/>
                    <a:pt x="299" y="847"/>
                  </a:cubicBezTo>
                  <a:cubicBezTo>
                    <a:pt x="303" y="844"/>
                    <a:pt x="308" y="836"/>
                    <a:pt x="311" y="829"/>
                  </a:cubicBezTo>
                  <a:cubicBezTo>
                    <a:pt x="313" y="824"/>
                    <a:pt x="310" y="824"/>
                    <a:pt x="308" y="823"/>
                  </a:cubicBezTo>
                  <a:lnTo>
                    <a:pt x="308" y="823"/>
                  </a:lnTo>
                  <a:cubicBezTo>
                    <a:pt x="309" y="823"/>
                    <a:pt x="309" y="823"/>
                    <a:pt x="309" y="823"/>
                  </a:cubicBezTo>
                  <a:cubicBezTo>
                    <a:pt x="315" y="823"/>
                    <a:pt x="323" y="805"/>
                    <a:pt x="323" y="799"/>
                  </a:cubicBezTo>
                  <a:cubicBezTo>
                    <a:pt x="324" y="794"/>
                    <a:pt x="327" y="788"/>
                    <a:pt x="330" y="786"/>
                  </a:cubicBezTo>
                  <a:cubicBezTo>
                    <a:pt x="331" y="786"/>
                    <a:pt x="331" y="790"/>
                    <a:pt x="332" y="790"/>
                  </a:cubicBezTo>
                  <a:cubicBezTo>
                    <a:pt x="332" y="790"/>
                    <a:pt x="332" y="789"/>
                    <a:pt x="333" y="789"/>
                  </a:cubicBezTo>
                  <a:cubicBezTo>
                    <a:pt x="335" y="787"/>
                    <a:pt x="335" y="783"/>
                    <a:pt x="336" y="780"/>
                  </a:cubicBezTo>
                  <a:cubicBezTo>
                    <a:pt x="337" y="775"/>
                    <a:pt x="341" y="767"/>
                    <a:pt x="345" y="764"/>
                  </a:cubicBezTo>
                  <a:cubicBezTo>
                    <a:pt x="345" y="765"/>
                    <a:pt x="345" y="765"/>
                    <a:pt x="346" y="765"/>
                  </a:cubicBezTo>
                  <a:cubicBezTo>
                    <a:pt x="348" y="765"/>
                    <a:pt x="348" y="755"/>
                    <a:pt x="349" y="751"/>
                  </a:cubicBezTo>
                  <a:cubicBezTo>
                    <a:pt x="353" y="744"/>
                    <a:pt x="360" y="735"/>
                    <a:pt x="361" y="727"/>
                  </a:cubicBezTo>
                  <a:cubicBezTo>
                    <a:pt x="362" y="721"/>
                    <a:pt x="368" y="712"/>
                    <a:pt x="371" y="706"/>
                  </a:cubicBezTo>
                  <a:cubicBezTo>
                    <a:pt x="376" y="698"/>
                    <a:pt x="384" y="687"/>
                    <a:pt x="386" y="678"/>
                  </a:cubicBezTo>
                  <a:cubicBezTo>
                    <a:pt x="386" y="675"/>
                    <a:pt x="391" y="673"/>
                    <a:pt x="393" y="670"/>
                  </a:cubicBezTo>
                  <a:cubicBezTo>
                    <a:pt x="396" y="667"/>
                    <a:pt x="396" y="664"/>
                    <a:pt x="398" y="659"/>
                  </a:cubicBezTo>
                  <a:cubicBezTo>
                    <a:pt x="401" y="653"/>
                    <a:pt x="404" y="647"/>
                    <a:pt x="407" y="640"/>
                  </a:cubicBezTo>
                  <a:cubicBezTo>
                    <a:pt x="410" y="634"/>
                    <a:pt x="407" y="635"/>
                    <a:pt x="412" y="629"/>
                  </a:cubicBezTo>
                  <a:cubicBezTo>
                    <a:pt x="417" y="623"/>
                    <a:pt x="428" y="609"/>
                    <a:pt x="422" y="606"/>
                  </a:cubicBezTo>
                  <a:lnTo>
                    <a:pt x="422" y="606"/>
                  </a:lnTo>
                  <a:cubicBezTo>
                    <a:pt x="422" y="606"/>
                    <a:pt x="422" y="606"/>
                    <a:pt x="423" y="606"/>
                  </a:cubicBezTo>
                  <a:cubicBezTo>
                    <a:pt x="429" y="606"/>
                    <a:pt x="445" y="570"/>
                    <a:pt x="447" y="561"/>
                  </a:cubicBezTo>
                  <a:cubicBezTo>
                    <a:pt x="449" y="554"/>
                    <a:pt x="462" y="551"/>
                    <a:pt x="461" y="540"/>
                  </a:cubicBezTo>
                  <a:cubicBezTo>
                    <a:pt x="460" y="535"/>
                    <a:pt x="458" y="531"/>
                    <a:pt x="465" y="526"/>
                  </a:cubicBezTo>
                  <a:cubicBezTo>
                    <a:pt x="466" y="524"/>
                    <a:pt x="472" y="510"/>
                    <a:pt x="472" y="510"/>
                  </a:cubicBezTo>
                  <a:lnTo>
                    <a:pt x="472" y="510"/>
                  </a:lnTo>
                  <a:cubicBezTo>
                    <a:pt x="473" y="510"/>
                    <a:pt x="472" y="512"/>
                    <a:pt x="473" y="512"/>
                  </a:cubicBezTo>
                  <a:cubicBezTo>
                    <a:pt x="473" y="512"/>
                    <a:pt x="473" y="512"/>
                    <a:pt x="474" y="511"/>
                  </a:cubicBezTo>
                  <a:cubicBezTo>
                    <a:pt x="477" y="509"/>
                    <a:pt x="479" y="504"/>
                    <a:pt x="480" y="501"/>
                  </a:cubicBezTo>
                  <a:cubicBezTo>
                    <a:pt x="485" y="493"/>
                    <a:pt x="492" y="484"/>
                    <a:pt x="496" y="476"/>
                  </a:cubicBezTo>
                  <a:lnTo>
                    <a:pt x="496" y="476"/>
                  </a:lnTo>
                  <a:cubicBezTo>
                    <a:pt x="493" y="480"/>
                    <a:pt x="490" y="481"/>
                    <a:pt x="487" y="481"/>
                  </a:cubicBezTo>
                  <a:cubicBezTo>
                    <a:pt x="485" y="481"/>
                    <a:pt x="483" y="480"/>
                    <a:pt x="484" y="475"/>
                  </a:cubicBezTo>
                  <a:cubicBezTo>
                    <a:pt x="485" y="473"/>
                    <a:pt x="486" y="472"/>
                    <a:pt x="487" y="472"/>
                  </a:cubicBezTo>
                  <a:cubicBezTo>
                    <a:pt x="489" y="472"/>
                    <a:pt x="490" y="475"/>
                    <a:pt x="491" y="475"/>
                  </a:cubicBezTo>
                  <a:cubicBezTo>
                    <a:pt x="491" y="476"/>
                    <a:pt x="491" y="476"/>
                    <a:pt x="491" y="476"/>
                  </a:cubicBezTo>
                  <a:cubicBezTo>
                    <a:pt x="492" y="476"/>
                    <a:pt x="496" y="466"/>
                    <a:pt x="499" y="462"/>
                  </a:cubicBezTo>
                  <a:cubicBezTo>
                    <a:pt x="500" y="460"/>
                    <a:pt x="506" y="455"/>
                    <a:pt x="506" y="453"/>
                  </a:cubicBezTo>
                  <a:cubicBezTo>
                    <a:pt x="506" y="450"/>
                    <a:pt x="506" y="448"/>
                    <a:pt x="509" y="443"/>
                  </a:cubicBezTo>
                  <a:cubicBezTo>
                    <a:pt x="513" y="436"/>
                    <a:pt x="518" y="433"/>
                    <a:pt x="523" y="424"/>
                  </a:cubicBezTo>
                  <a:lnTo>
                    <a:pt x="523" y="424"/>
                  </a:lnTo>
                  <a:cubicBezTo>
                    <a:pt x="523" y="424"/>
                    <a:pt x="523" y="424"/>
                    <a:pt x="522" y="424"/>
                  </a:cubicBezTo>
                  <a:cubicBezTo>
                    <a:pt x="520" y="424"/>
                    <a:pt x="537" y="393"/>
                    <a:pt x="538" y="389"/>
                  </a:cubicBezTo>
                  <a:cubicBezTo>
                    <a:pt x="538" y="388"/>
                    <a:pt x="538" y="388"/>
                    <a:pt x="537" y="388"/>
                  </a:cubicBezTo>
                  <a:cubicBezTo>
                    <a:pt x="536" y="388"/>
                    <a:pt x="536" y="388"/>
                    <a:pt x="536" y="388"/>
                  </a:cubicBezTo>
                  <a:cubicBezTo>
                    <a:pt x="535" y="388"/>
                    <a:pt x="534" y="388"/>
                    <a:pt x="534" y="386"/>
                  </a:cubicBezTo>
                  <a:cubicBezTo>
                    <a:pt x="535" y="381"/>
                    <a:pt x="538" y="380"/>
                    <a:pt x="540" y="380"/>
                  </a:cubicBezTo>
                  <a:cubicBezTo>
                    <a:pt x="541" y="380"/>
                    <a:pt x="542" y="380"/>
                    <a:pt x="542" y="380"/>
                  </a:cubicBezTo>
                  <a:cubicBezTo>
                    <a:pt x="541" y="379"/>
                    <a:pt x="540" y="376"/>
                    <a:pt x="544" y="372"/>
                  </a:cubicBezTo>
                  <a:cubicBezTo>
                    <a:pt x="545" y="371"/>
                    <a:pt x="546" y="371"/>
                    <a:pt x="547" y="371"/>
                  </a:cubicBezTo>
                  <a:cubicBezTo>
                    <a:pt x="548" y="371"/>
                    <a:pt x="549" y="371"/>
                    <a:pt x="550" y="370"/>
                  </a:cubicBezTo>
                  <a:cubicBezTo>
                    <a:pt x="552" y="367"/>
                    <a:pt x="548" y="361"/>
                    <a:pt x="553" y="356"/>
                  </a:cubicBezTo>
                  <a:cubicBezTo>
                    <a:pt x="554" y="354"/>
                    <a:pt x="563" y="346"/>
                    <a:pt x="561" y="345"/>
                  </a:cubicBezTo>
                  <a:lnTo>
                    <a:pt x="561" y="345"/>
                  </a:lnTo>
                  <a:cubicBezTo>
                    <a:pt x="560" y="345"/>
                    <a:pt x="559" y="347"/>
                    <a:pt x="558" y="347"/>
                  </a:cubicBezTo>
                  <a:cubicBezTo>
                    <a:pt x="557" y="347"/>
                    <a:pt x="557" y="346"/>
                    <a:pt x="558" y="344"/>
                  </a:cubicBezTo>
                  <a:cubicBezTo>
                    <a:pt x="559" y="342"/>
                    <a:pt x="560" y="339"/>
                    <a:pt x="561" y="338"/>
                  </a:cubicBezTo>
                  <a:cubicBezTo>
                    <a:pt x="561" y="338"/>
                    <a:pt x="562" y="337"/>
                    <a:pt x="563" y="337"/>
                  </a:cubicBezTo>
                  <a:cubicBezTo>
                    <a:pt x="564" y="337"/>
                    <a:pt x="565" y="339"/>
                    <a:pt x="566" y="339"/>
                  </a:cubicBezTo>
                  <a:cubicBezTo>
                    <a:pt x="567" y="339"/>
                    <a:pt x="567" y="338"/>
                    <a:pt x="568" y="337"/>
                  </a:cubicBezTo>
                  <a:cubicBezTo>
                    <a:pt x="571" y="332"/>
                    <a:pt x="574" y="327"/>
                    <a:pt x="575" y="324"/>
                  </a:cubicBezTo>
                  <a:cubicBezTo>
                    <a:pt x="575" y="322"/>
                    <a:pt x="575" y="319"/>
                    <a:pt x="575" y="319"/>
                  </a:cubicBezTo>
                  <a:cubicBezTo>
                    <a:pt x="579" y="311"/>
                    <a:pt x="583" y="304"/>
                    <a:pt x="587" y="296"/>
                  </a:cubicBezTo>
                  <a:cubicBezTo>
                    <a:pt x="589" y="291"/>
                    <a:pt x="590" y="288"/>
                    <a:pt x="589" y="288"/>
                  </a:cubicBezTo>
                  <a:lnTo>
                    <a:pt x="589" y="288"/>
                  </a:lnTo>
                  <a:cubicBezTo>
                    <a:pt x="588" y="288"/>
                    <a:pt x="586" y="290"/>
                    <a:pt x="584" y="294"/>
                  </a:cubicBezTo>
                  <a:cubicBezTo>
                    <a:pt x="588" y="287"/>
                    <a:pt x="591" y="280"/>
                    <a:pt x="596" y="276"/>
                  </a:cubicBezTo>
                  <a:cubicBezTo>
                    <a:pt x="599" y="273"/>
                    <a:pt x="605" y="268"/>
                    <a:pt x="607" y="260"/>
                  </a:cubicBezTo>
                  <a:cubicBezTo>
                    <a:pt x="608" y="255"/>
                    <a:pt x="607" y="255"/>
                    <a:pt x="610" y="248"/>
                  </a:cubicBezTo>
                  <a:cubicBezTo>
                    <a:pt x="611" y="245"/>
                    <a:pt x="615" y="241"/>
                    <a:pt x="616" y="238"/>
                  </a:cubicBezTo>
                  <a:cubicBezTo>
                    <a:pt x="615" y="238"/>
                    <a:pt x="614" y="238"/>
                    <a:pt x="614" y="236"/>
                  </a:cubicBezTo>
                  <a:cubicBezTo>
                    <a:pt x="616" y="229"/>
                    <a:pt x="622" y="221"/>
                    <a:pt x="624" y="214"/>
                  </a:cubicBezTo>
                  <a:cubicBezTo>
                    <a:pt x="627" y="207"/>
                    <a:pt x="628" y="201"/>
                    <a:pt x="633" y="198"/>
                  </a:cubicBezTo>
                  <a:cubicBezTo>
                    <a:pt x="636" y="196"/>
                    <a:pt x="643" y="182"/>
                    <a:pt x="643" y="179"/>
                  </a:cubicBezTo>
                  <a:cubicBezTo>
                    <a:pt x="643" y="178"/>
                    <a:pt x="642" y="177"/>
                    <a:pt x="642" y="177"/>
                  </a:cubicBezTo>
                  <a:cubicBezTo>
                    <a:pt x="641" y="177"/>
                    <a:pt x="636" y="184"/>
                    <a:pt x="635" y="186"/>
                  </a:cubicBezTo>
                  <a:cubicBezTo>
                    <a:pt x="637" y="181"/>
                    <a:pt x="640" y="177"/>
                    <a:pt x="644" y="172"/>
                  </a:cubicBezTo>
                  <a:cubicBezTo>
                    <a:pt x="646" y="170"/>
                    <a:pt x="649" y="168"/>
                    <a:pt x="651" y="164"/>
                  </a:cubicBezTo>
                  <a:cubicBezTo>
                    <a:pt x="656" y="157"/>
                    <a:pt x="655" y="152"/>
                    <a:pt x="660" y="146"/>
                  </a:cubicBezTo>
                  <a:cubicBezTo>
                    <a:pt x="662" y="144"/>
                    <a:pt x="671" y="138"/>
                    <a:pt x="669" y="134"/>
                  </a:cubicBezTo>
                  <a:cubicBezTo>
                    <a:pt x="667" y="132"/>
                    <a:pt x="664" y="129"/>
                    <a:pt x="671" y="122"/>
                  </a:cubicBezTo>
                  <a:cubicBezTo>
                    <a:pt x="675" y="118"/>
                    <a:pt x="676" y="118"/>
                    <a:pt x="680" y="112"/>
                  </a:cubicBezTo>
                  <a:cubicBezTo>
                    <a:pt x="682" y="110"/>
                    <a:pt x="691" y="96"/>
                    <a:pt x="690" y="94"/>
                  </a:cubicBezTo>
                  <a:cubicBezTo>
                    <a:pt x="690" y="94"/>
                    <a:pt x="689" y="94"/>
                    <a:pt x="689" y="94"/>
                  </a:cubicBezTo>
                  <a:cubicBezTo>
                    <a:pt x="689" y="94"/>
                    <a:pt x="688" y="94"/>
                    <a:pt x="687" y="94"/>
                  </a:cubicBezTo>
                  <a:cubicBezTo>
                    <a:pt x="685" y="94"/>
                    <a:pt x="683" y="93"/>
                    <a:pt x="686" y="88"/>
                  </a:cubicBezTo>
                  <a:cubicBezTo>
                    <a:pt x="688" y="86"/>
                    <a:pt x="689" y="85"/>
                    <a:pt x="690" y="85"/>
                  </a:cubicBezTo>
                  <a:cubicBezTo>
                    <a:pt x="691" y="85"/>
                    <a:pt x="691" y="86"/>
                    <a:pt x="692" y="86"/>
                  </a:cubicBezTo>
                  <a:cubicBezTo>
                    <a:pt x="693" y="86"/>
                    <a:pt x="693" y="86"/>
                    <a:pt x="693" y="86"/>
                  </a:cubicBezTo>
                  <a:cubicBezTo>
                    <a:pt x="693" y="86"/>
                    <a:pt x="693" y="78"/>
                    <a:pt x="693" y="76"/>
                  </a:cubicBezTo>
                  <a:cubicBezTo>
                    <a:pt x="694" y="71"/>
                    <a:pt x="696" y="71"/>
                    <a:pt x="699" y="69"/>
                  </a:cubicBezTo>
                  <a:cubicBezTo>
                    <a:pt x="702" y="68"/>
                    <a:pt x="712" y="53"/>
                    <a:pt x="713" y="47"/>
                  </a:cubicBezTo>
                  <a:cubicBezTo>
                    <a:pt x="716" y="40"/>
                    <a:pt x="706" y="43"/>
                    <a:pt x="707" y="41"/>
                  </a:cubicBezTo>
                  <a:cubicBezTo>
                    <a:pt x="710" y="35"/>
                    <a:pt x="712" y="36"/>
                    <a:pt x="714" y="35"/>
                  </a:cubicBezTo>
                  <a:cubicBezTo>
                    <a:pt x="717" y="32"/>
                    <a:pt x="720" y="27"/>
                    <a:pt x="722" y="23"/>
                  </a:cubicBezTo>
                  <a:cubicBezTo>
                    <a:pt x="723" y="22"/>
                    <a:pt x="726" y="21"/>
                    <a:pt x="726" y="21"/>
                  </a:cubicBezTo>
                  <a:cubicBezTo>
                    <a:pt x="729" y="23"/>
                    <a:pt x="730" y="24"/>
                    <a:pt x="731" y="24"/>
                  </a:cubicBezTo>
                  <a:cubicBezTo>
                    <a:pt x="731" y="23"/>
                    <a:pt x="734" y="22"/>
                    <a:pt x="737" y="22"/>
                  </a:cubicBezTo>
                  <a:cubicBezTo>
                    <a:pt x="738" y="22"/>
                    <a:pt x="739" y="23"/>
                    <a:pt x="740" y="23"/>
                  </a:cubicBezTo>
                  <a:cubicBezTo>
                    <a:pt x="741" y="25"/>
                    <a:pt x="741" y="27"/>
                    <a:pt x="746" y="28"/>
                  </a:cubicBezTo>
                  <a:cubicBezTo>
                    <a:pt x="749" y="29"/>
                    <a:pt x="752" y="29"/>
                    <a:pt x="755" y="29"/>
                  </a:cubicBezTo>
                  <a:cubicBezTo>
                    <a:pt x="759" y="29"/>
                    <a:pt x="762" y="29"/>
                    <a:pt x="766" y="29"/>
                  </a:cubicBezTo>
                  <a:cubicBezTo>
                    <a:pt x="768" y="29"/>
                    <a:pt x="770" y="29"/>
                    <a:pt x="773" y="29"/>
                  </a:cubicBezTo>
                  <a:cubicBezTo>
                    <a:pt x="784" y="33"/>
                    <a:pt x="787" y="41"/>
                    <a:pt x="795" y="43"/>
                  </a:cubicBezTo>
                  <a:cubicBezTo>
                    <a:pt x="795" y="43"/>
                    <a:pt x="795" y="43"/>
                    <a:pt x="795" y="43"/>
                  </a:cubicBezTo>
                  <a:cubicBezTo>
                    <a:pt x="797" y="43"/>
                    <a:pt x="795" y="40"/>
                    <a:pt x="794" y="39"/>
                  </a:cubicBezTo>
                  <a:lnTo>
                    <a:pt x="794" y="39"/>
                  </a:lnTo>
                  <a:cubicBezTo>
                    <a:pt x="800" y="42"/>
                    <a:pt x="800" y="45"/>
                    <a:pt x="806" y="46"/>
                  </a:cubicBezTo>
                  <a:cubicBezTo>
                    <a:pt x="813" y="48"/>
                    <a:pt x="819" y="48"/>
                    <a:pt x="827" y="51"/>
                  </a:cubicBezTo>
                  <a:cubicBezTo>
                    <a:pt x="826" y="51"/>
                    <a:pt x="826" y="51"/>
                    <a:pt x="826" y="51"/>
                  </a:cubicBezTo>
                  <a:lnTo>
                    <a:pt x="826" y="51"/>
                  </a:lnTo>
                  <a:cubicBezTo>
                    <a:pt x="827" y="51"/>
                    <a:pt x="833" y="52"/>
                    <a:pt x="835" y="52"/>
                  </a:cubicBezTo>
                  <a:cubicBezTo>
                    <a:pt x="839" y="52"/>
                    <a:pt x="842" y="54"/>
                    <a:pt x="845" y="55"/>
                  </a:cubicBezTo>
                  <a:cubicBezTo>
                    <a:pt x="852" y="58"/>
                    <a:pt x="863" y="62"/>
                    <a:pt x="871" y="62"/>
                  </a:cubicBezTo>
                  <a:cubicBezTo>
                    <a:pt x="872" y="62"/>
                    <a:pt x="875" y="62"/>
                    <a:pt x="879" y="62"/>
                  </a:cubicBezTo>
                  <a:cubicBezTo>
                    <a:pt x="882" y="62"/>
                    <a:pt x="885" y="62"/>
                    <a:pt x="885" y="63"/>
                  </a:cubicBezTo>
                  <a:cubicBezTo>
                    <a:pt x="884" y="67"/>
                    <a:pt x="883" y="70"/>
                    <a:pt x="892" y="70"/>
                  </a:cubicBezTo>
                  <a:cubicBezTo>
                    <a:pt x="893" y="70"/>
                    <a:pt x="894" y="70"/>
                    <a:pt x="895" y="70"/>
                  </a:cubicBezTo>
                  <a:cubicBezTo>
                    <a:pt x="898" y="70"/>
                    <a:pt x="902" y="70"/>
                    <a:pt x="905" y="70"/>
                  </a:cubicBezTo>
                  <a:lnTo>
                    <a:pt x="905" y="70"/>
                  </a:lnTo>
                  <a:cubicBezTo>
                    <a:pt x="904" y="70"/>
                    <a:pt x="904" y="71"/>
                    <a:pt x="904" y="72"/>
                  </a:cubicBezTo>
                  <a:cubicBezTo>
                    <a:pt x="906" y="73"/>
                    <a:pt x="910" y="74"/>
                    <a:pt x="913" y="74"/>
                  </a:cubicBezTo>
                  <a:cubicBezTo>
                    <a:pt x="914" y="74"/>
                    <a:pt x="915" y="73"/>
                    <a:pt x="915" y="73"/>
                  </a:cubicBezTo>
                  <a:cubicBezTo>
                    <a:pt x="915" y="73"/>
                    <a:pt x="913" y="71"/>
                    <a:pt x="911" y="70"/>
                  </a:cubicBezTo>
                  <a:lnTo>
                    <a:pt x="911" y="70"/>
                  </a:lnTo>
                  <a:cubicBezTo>
                    <a:pt x="915" y="71"/>
                    <a:pt x="918" y="72"/>
                    <a:pt x="921" y="74"/>
                  </a:cubicBezTo>
                  <a:cubicBezTo>
                    <a:pt x="926" y="76"/>
                    <a:pt x="930" y="81"/>
                    <a:pt x="936" y="83"/>
                  </a:cubicBezTo>
                  <a:cubicBezTo>
                    <a:pt x="943" y="86"/>
                    <a:pt x="945" y="84"/>
                    <a:pt x="949" y="86"/>
                  </a:cubicBezTo>
                  <a:cubicBezTo>
                    <a:pt x="954" y="88"/>
                    <a:pt x="957" y="92"/>
                    <a:pt x="962" y="93"/>
                  </a:cubicBezTo>
                  <a:cubicBezTo>
                    <a:pt x="963" y="93"/>
                    <a:pt x="963" y="93"/>
                    <a:pt x="963" y="93"/>
                  </a:cubicBezTo>
                  <a:cubicBezTo>
                    <a:pt x="965" y="93"/>
                    <a:pt x="966" y="92"/>
                    <a:pt x="967" y="92"/>
                  </a:cubicBezTo>
                  <a:cubicBezTo>
                    <a:pt x="967" y="92"/>
                    <a:pt x="967" y="92"/>
                    <a:pt x="968" y="92"/>
                  </a:cubicBezTo>
                  <a:cubicBezTo>
                    <a:pt x="976" y="92"/>
                    <a:pt x="981" y="101"/>
                    <a:pt x="987" y="103"/>
                  </a:cubicBezTo>
                  <a:lnTo>
                    <a:pt x="987" y="103"/>
                  </a:lnTo>
                  <a:cubicBezTo>
                    <a:pt x="984" y="102"/>
                    <a:pt x="984" y="97"/>
                    <a:pt x="989" y="97"/>
                  </a:cubicBezTo>
                  <a:cubicBezTo>
                    <a:pt x="991" y="97"/>
                    <a:pt x="993" y="97"/>
                    <a:pt x="996" y="99"/>
                  </a:cubicBezTo>
                  <a:cubicBezTo>
                    <a:pt x="1002" y="104"/>
                    <a:pt x="1001" y="104"/>
                    <a:pt x="1010" y="106"/>
                  </a:cubicBezTo>
                  <a:cubicBezTo>
                    <a:pt x="1015" y="108"/>
                    <a:pt x="1015" y="109"/>
                    <a:pt x="1015" y="111"/>
                  </a:cubicBezTo>
                  <a:cubicBezTo>
                    <a:pt x="1015" y="110"/>
                    <a:pt x="1016" y="110"/>
                    <a:pt x="1018" y="110"/>
                  </a:cubicBezTo>
                  <a:cubicBezTo>
                    <a:pt x="1024" y="110"/>
                    <a:pt x="1034" y="114"/>
                    <a:pt x="1039" y="114"/>
                  </a:cubicBezTo>
                  <a:cubicBezTo>
                    <a:pt x="1040" y="114"/>
                    <a:pt x="1041" y="113"/>
                    <a:pt x="1042" y="112"/>
                  </a:cubicBezTo>
                  <a:lnTo>
                    <a:pt x="1042" y="112"/>
                  </a:lnTo>
                  <a:cubicBezTo>
                    <a:pt x="1041" y="116"/>
                    <a:pt x="1059" y="120"/>
                    <a:pt x="1064" y="122"/>
                  </a:cubicBezTo>
                  <a:cubicBezTo>
                    <a:pt x="1069" y="123"/>
                    <a:pt x="1073" y="124"/>
                    <a:pt x="1077" y="124"/>
                  </a:cubicBezTo>
                  <a:cubicBezTo>
                    <a:pt x="1077" y="124"/>
                    <a:pt x="1078" y="124"/>
                    <a:pt x="1078" y="124"/>
                  </a:cubicBezTo>
                  <a:cubicBezTo>
                    <a:pt x="1079" y="124"/>
                    <a:pt x="1081" y="123"/>
                    <a:pt x="1082" y="123"/>
                  </a:cubicBezTo>
                  <a:cubicBezTo>
                    <a:pt x="1083" y="123"/>
                    <a:pt x="1083" y="123"/>
                    <a:pt x="1083" y="123"/>
                  </a:cubicBezTo>
                  <a:cubicBezTo>
                    <a:pt x="1084" y="124"/>
                    <a:pt x="1082" y="128"/>
                    <a:pt x="1081" y="130"/>
                  </a:cubicBezTo>
                  <a:cubicBezTo>
                    <a:pt x="1085" y="129"/>
                    <a:pt x="1091" y="130"/>
                    <a:pt x="1092" y="128"/>
                  </a:cubicBezTo>
                  <a:cubicBezTo>
                    <a:pt x="1094" y="127"/>
                    <a:pt x="1095" y="124"/>
                    <a:pt x="1099" y="124"/>
                  </a:cubicBezTo>
                  <a:cubicBezTo>
                    <a:pt x="1101" y="124"/>
                    <a:pt x="1103" y="125"/>
                    <a:pt x="1105" y="125"/>
                  </a:cubicBezTo>
                  <a:cubicBezTo>
                    <a:pt x="1105" y="127"/>
                    <a:pt x="1100" y="131"/>
                    <a:pt x="1102" y="132"/>
                  </a:cubicBezTo>
                  <a:cubicBezTo>
                    <a:pt x="1103" y="133"/>
                    <a:pt x="1105" y="134"/>
                    <a:pt x="1107" y="134"/>
                  </a:cubicBezTo>
                  <a:cubicBezTo>
                    <a:pt x="1110" y="134"/>
                    <a:pt x="1112" y="133"/>
                    <a:pt x="1113" y="132"/>
                  </a:cubicBezTo>
                  <a:cubicBezTo>
                    <a:pt x="1118" y="134"/>
                    <a:pt x="1121" y="135"/>
                    <a:pt x="1125" y="137"/>
                  </a:cubicBezTo>
                  <a:cubicBezTo>
                    <a:pt x="1127" y="138"/>
                    <a:pt x="1130" y="141"/>
                    <a:pt x="1132" y="143"/>
                  </a:cubicBezTo>
                  <a:cubicBezTo>
                    <a:pt x="1133" y="143"/>
                    <a:pt x="1133" y="143"/>
                    <a:pt x="1134" y="143"/>
                  </a:cubicBezTo>
                  <a:cubicBezTo>
                    <a:pt x="1137" y="143"/>
                    <a:pt x="1140" y="141"/>
                    <a:pt x="1142" y="141"/>
                  </a:cubicBezTo>
                  <a:cubicBezTo>
                    <a:pt x="1143" y="141"/>
                    <a:pt x="1143" y="141"/>
                    <a:pt x="1144" y="141"/>
                  </a:cubicBezTo>
                  <a:cubicBezTo>
                    <a:pt x="1145" y="141"/>
                    <a:pt x="1146" y="144"/>
                    <a:pt x="1148" y="145"/>
                  </a:cubicBezTo>
                  <a:cubicBezTo>
                    <a:pt x="1151" y="145"/>
                    <a:pt x="1153" y="147"/>
                    <a:pt x="1156" y="148"/>
                  </a:cubicBezTo>
                  <a:cubicBezTo>
                    <a:pt x="1164" y="150"/>
                    <a:pt x="1169" y="151"/>
                    <a:pt x="1177" y="152"/>
                  </a:cubicBezTo>
                  <a:cubicBezTo>
                    <a:pt x="1183" y="154"/>
                    <a:pt x="1184" y="157"/>
                    <a:pt x="1189" y="158"/>
                  </a:cubicBezTo>
                  <a:cubicBezTo>
                    <a:pt x="1193" y="158"/>
                    <a:pt x="1195" y="158"/>
                    <a:pt x="1195" y="157"/>
                  </a:cubicBezTo>
                  <a:lnTo>
                    <a:pt x="1195" y="157"/>
                  </a:lnTo>
                  <a:cubicBezTo>
                    <a:pt x="1194" y="160"/>
                    <a:pt x="1194" y="161"/>
                    <a:pt x="1204" y="165"/>
                  </a:cubicBezTo>
                  <a:cubicBezTo>
                    <a:pt x="1204" y="164"/>
                    <a:pt x="1205" y="162"/>
                    <a:pt x="1205" y="162"/>
                  </a:cubicBezTo>
                  <a:cubicBezTo>
                    <a:pt x="1211" y="164"/>
                    <a:pt x="1231" y="172"/>
                    <a:pt x="1237" y="172"/>
                  </a:cubicBezTo>
                  <a:cubicBezTo>
                    <a:pt x="1237" y="172"/>
                    <a:pt x="1237" y="172"/>
                    <a:pt x="1237" y="172"/>
                  </a:cubicBezTo>
                  <a:cubicBezTo>
                    <a:pt x="1238" y="172"/>
                    <a:pt x="1235" y="167"/>
                    <a:pt x="1238" y="167"/>
                  </a:cubicBezTo>
                  <a:lnTo>
                    <a:pt x="1238" y="167"/>
                  </a:lnTo>
                  <a:cubicBezTo>
                    <a:pt x="1238" y="167"/>
                    <a:pt x="1238" y="167"/>
                    <a:pt x="1239" y="167"/>
                  </a:cubicBezTo>
                  <a:cubicBezTo>
                    <a:pt x="1243" y="169"/>
                    <a:pt x="1248" y="173"/>
                    <a:pt x="1253" y="175"/>
                  </a:cubicBezTo>
                  <a:cubicBezTo>
                    <a:pt x="1263" y="180"/>
                    <a:pt x="1277" y="186"/>
                    <a:pt x="1291" y="189"/>
                  </a:cubicBezTo>
                  <a:cubicBezTo>
                    <a:pt x="1297" y="190"/>
                    <a:pt x="1302" y="189"/>
                    <a:pt x="1309" y="192"/>
                  </a:cubicBezTo>
                  <a:cubicBezTo>
                    <a:pt x="1313" y="193"/>
                    <a:pt x="1315" y="193"/>
                    <a:pt x="1317" y="193"/>
                  </a:cubicBezTo>
                  <a:cubicBezTo>
                    <a:pt x="1320" y="193"/>
                    <a:pt x="1321" y="192"/>
                    <a:pt x="1325" y="191"/>
                  </a:cubicBezTo>
                  <a:lnTo>
                    <a:pt x="1325" y="191"/>
                  </a:lnTo>
                  <a:cubicBezTo>
                    <a:pt x="1323" y="192"/>
                    <a:pt x="1334" y="201"/>
                    <a:pt x="1339" y="201"/>
                  </a:cubicBezTo>
                  <a:cubicBezTo>
                    <a:pt x="1339" y="201"/>
                    <a:pt x="1340" y="201"/>
                    <a:pt x="1340" y="200"/>
                  </a:cubicBezTo>
                  <a:cubicBezTo>
                    <a:pt x="1343" y="199"/>
                    <a:pt x="1326" y="189"/>
                    <a:pt x="1329" y="187"/>
                  </a:cubicBezTo>
                  <a:lnTo>
                    <a:pt x="1329" y="187"/>
                  </a:lnTo>
                  <a:cubicBezTo>
                    <a:pt x="1329" y="187"/>
                    <a:pt x="1341" y="196"/>
                    <a:pt x="1342" y="196"/>
                  </a:cubicBezTo>
                  <a:cubicBezTo>
                    <a:pt x="1346" y="200"/>
                    <a:pt x="1353" y="205"/>
                    <a:pt x="1353" y="208"/>
                  </a:cubicBezTo>
                  <a:cubicBezTo>
                    <a:pt x="1353" y="207"/>
                    <a:pt x="1355" y="206"/>
                    <a:pt x="1357" y="206"/>
                  </a:cubicBezTo>
                  <a:cubicBezTo>
                    <a:pt x="1361" y="206"/>
                    <a:pt x="1369" y="209"/>
                    <a:pt x="1374" y="209"/>
                  </a:cubicBezTo>
                  <a:cubicBezTo>
                    <a:pt x="1384" y="212"/>
                    <a:pt x="1383" y="212"/>
                    <a:pt x="1381" y="214"/>
                  </a:cubicBezTo>
                  <a:cubicBezTo>
                    <a:pt x="1380" y="217"/>
                    <a:pt x="1388" y="219"/>
                    <a:pt x="1387" y="220"/>
                  </a:cubicBezTo>
                  <a:lnTo>
                    <a:pt x="1387" y="220"/>
                  </a:lnTo>
                  <a:lnTo>
                    <a:pt x="1390" y="212"/>
                  </a:lnTo>
                  <a:cubicBezTo>
                    <a:pt x="1399" y="214"/>
                    <a:pt x="1400" y="222"/>
                    <a:pt x="1401" y="222"/>
                  </a:cubicBezTo>
                  <a:cubicBezTo>
                    <a:pt x="1403" y="222"/>
                    <a:pt x="1407" y="222"/>
                    <a:pt x="1411" y="222"/>
                  </a:cubicBezTo>
                  <a:cubicBezTo>
                    <a:pt x="1415" y="222"/>
                    <a:pt x="1420" y="222"/>
                    <a:pt x="1423" y="225"/>
                  </a:cubicBezTo>
                  <a:cubicBezTo>
                    <a:pt x="1427" y="228"/>
                    <a:pt x="1444" y="237"/>
                    <a:pt x="1452" y="237"/>
                  </a:cubicBezTo>
                  <a:cubicBezTo>
                    <a:pt x="1453" y="237"/>
                    <a:pt x="1454" y="237"/>
                    <a:pt x="1455" y="236"/>
                  </a:cubicBezTo>
                  <a:cubicBezTo>
                    <a:pt x="1455" y="236"/>
                    <a:pt x="1455" y="236"/>
                    <a:pt x="1456" y="236"/>
                  </a:cubicBezTo>
                  <a:cubicBezTo>
                    <a:pt x="1460" y="236"/>
                    <a:pt x="1469" y="240"/>
                    <a:pt x="1474" y="240"/>
                  </a:cubicBezTo>
                  <a:cubicBezTo>
                    <a:pt x="1475" y="240"/>
                    <a:pt x="1475" y="240"/>
                    <a:pt x="1476" y="240"/>
                  </a:cubicBezTo>
                  <a:cubicBezTo>
                    <a:pt x="1476" y="240"/>
                    <a:pt x="1477" y="240"/>
                    <a:pt x="1477" y="240"/>
                  </a:cubicBezTo>
                  <a:cubicBezTo>
                    <a:pt x="1485" y="240"/>
                    <a:pt x="1484" y="246"/>
                    <a:pt x="1489" y="248"/>
                  </a:cubicBezTo>
                  <a:cubicBezTo>
                    <a:pt x="1495" y="250"/>
                    <a:pt x="1499" y="248"/>
                    <a:pt x="1505" y="250"/>
                  </a:cubicBezTo>
                  <a:cubicBezTo>
                    <a:pt x="1512" y="253"/>
                    <a:pt x="1510" y="254"/>
                    <a:pt x="1508" y="255"/>
                  </a:cubicBezTo>
                  <a:cubicBezTo>
                    <a:pt x="1506" y="256"/>
                    <a:pt x="1518" y="257"/>
                    <a:pt x="1518" y="257"/>
                  </a:cubicBezTo>
                  <a:cubicBezTo>
                    <a:pt x="1523" y="257"/>
                    <a:pt x="1524" y="259"/>
                    <a:pt x="1526" y="260"/>
                  </a:cubicBezTo>
                  <a:cubicBezTo>
                    <a:pt x="1527" y="260"/>
                    <a:pt x="1528" y="260"/>
                    <a:pt x="1529" y="260"/>
                  </a:cubicBezTo>
                  <a:cubicBezTo>
                    <a:pt x="1532" y="260"/>
                    <a:pt x="1532" y="255"/>
                    <a:pt x="1533" y="255"/>
                  </a:cubicBezTo>
                  <a:cubicBezTo>
                    <a:pt x="1534" y="255"/>
                    <a:pt x="1536" y="256"/>
                    <a:pt x="1538" y="259"/>
                  </a:cubicBezTo>
                  <a:cubicBezTo>
                    <a:pt x="1542" y="264"/>
                    <a:pt x="1551" y="267"/>
                    <a:pt x="1558" y="267"/>
                  </a:cubicBezTo>
                  <a:cubicBezTo>
                    <a:pt x="1559" y="267"/>
                    <a:pt x="1560" y="267"/>
                    <a:pt x="1560" y="267"/>
                  </a:cubicBezTo>
                  <a:cubicBezTo>
                    <a:pt x="1563" y="267"/>
                    <a:pt x="1565" y="266"/>
                    <a:pt x="1566" y="266"/>
                  </a:cubicBezTo>
                  <a:cubicBezTo>
                    <a:pt x="1572" y="266"/>
                    <a:pt x="1575" y="268"/>
                    <a:pt x="1578" y="273"/>
                  </a:cubicBezTo>
                  <a:cubicBezTo>
                    <a:pt x="1580" y="277"/>
                    <a:pt x="1600" y="276"/>
                    <a:pt x="1603" y="281"/>
                  </a:cubicBezTo>
                  <a:cubicBezTo>
                    <a:pt x="1602" y="279"/>
                    <a:pt x="1606" y="279"/>
                    <a:pt x="1611" y="279"/>
                  </a:cubicBezTo>
                  <a:cubicBezTo>
                    <a:pt x="1618" y="279"/>
                    <a:pt x="1625" y="280"/>
                    <a:pt x="1619" y="282"/>
                  </a:cubicBezTo>
                  <a:cubicBezTo>
                    <a:pt x="1617" y="289"/>
                    <a:pt x="1630" y="287"/>
                    <a:pt x="1638" y="289"/>
                  </a:cubicBezTo>
                  <a:cubicBezTo>
                    <a:pt x="1642" y="290"/>
                    <a:pt x="1649" y="291"/>
                    <a:pt x="1653" y="294"/>
                  </a:cubicBezTo>
                  <a:cubicBezTo>
                    <a:pt x="1655" y="296"/>
                    <a:pt x="1654" y="296"/>
                    <a:pt x="1657" y="297"/>
                  </a:cubicBezTo>
                  <a:cubicBezTo>
                    <a:pt x="1661" y="299"/>
                    <a:pt x="1672" y="301"/>
                    <a:pt x="1677" y="301"/>
                  </a:cubicBezTo>
                  <a:cubicBezTo>
                    <a:pt x="1679" y="301"/>
                    <a:pt x="1681" y="301"/>
                    <a:pt x="1681" y="300"/>
                  </a:cubicBezTo>
                  <a:lnTo>
                    <a:pt x="1681" y="300"/>
                  </a:lnTo>
                  <a:cubicBezTo>
                    <a:pt x="1680" y="303"/>
                    <a:pt x="1678" y="304"/>
                    <a:pt x="1685" y="307"/>
                  </a:cubicBezTo>
                  <a:cubicBezTo>
                    <a:pt x="1690" y="308"/>
                    <a:pt x="1698" y="307"/>
                    <a:pt x="1700" y="310"/>
                  </a:cubicBezTo>
                  <a:cubicBezTo>
                    <a:pt x="1700" y="310"/>
                    <a:pt x="1702" y="310"/>
                    <a:pt x="1704" y="310"/>
                  </a:cubicBezTo>
                  <a:cubicBezTo>
                    <a:pt x="1705" y="310"/>
                    <a:pt x="1705" y="310"/>
                    <a:pt x="1705" y="310"/>
                  </a:cubicBezTo>
                  <a:cubicBezTo>
                    <a:pt x="1705" y="309"/>
                    <a:pt x="1706" y="309"/>
                    <a:pt x="1706" y="309"/>
                  </a:cubicBezTo>
                  <a:cubicBezTo>
                    <a:pt x="1707" y="309"/>
                    <a:pt x="1710" y="311"/>
                    <a:pt x="1711" y="311"/>
                  </a:cubicBezTo>
                  <a:cubicBezTo>
                    <a:pt x="1717" y="314"/>
                    <a:pt x="1723" y="318"/>
                    <a:pt x="1727" y="318"/>
                  </a:cubicBezTo>
                  <a:cubicBezTo>
                    <a:pt x="1729" y="318"/>
                    <a:pt x="1731" y="317"/>
                    <a:pt x="1731" y="315"/>
                  </a:cubicBezTo>
                  <a:lnTo>
                    <a:pt x="1731" y="315"/>
                  </a:lnTo>
                  <a:cubicBezTo>
                    <a:pt x="1731" y="316"/>
                    <a:pt x="1730" y="320"/>
                    <a:pt x="1735" y="320"/>
                  </a:cubicBezTo>
                  <a:cubicBezTo>
                    <a:pt x="1736" y="320"/>
                    <a:pt x="1736" y="320"/>
                    <a:pt x="1737" y="320"/>
                  </a:cubicBezTo>
                  <a:cubicBezTo>
                    <a:pt x="1739" y="320"/>
                    <a:pt x="1740" y="320"/>
                    <a:pt x="1742" y="320"/>
                  </a:cubicBezTo>
                  <a:cubicBezTo>
                    <a:pt x="1743" y="320"/>
                    <a:pt x="1745" y="320"/>
                    <a:pt x="1749" y="321"/>
                  </a:cubicBezTo>
                  <a:cubicBezTo>
                    <a:pt x="1749" y="321"/>
                    <a:pt x="1748" y="321"/>
                    <a:pt x="1748" y="321"/>
                  </a:cubicBezTo>
                  <a:cubicBezTo>
                    <a:pt x="1744" y="321"/>
                    <a:pt x="1744" y="325"/>
                    <a:pt x="1750" y="327"/>
                  </a:cubicBezTo>
                  <a:cubicBezTo>
                    <a:pt x="1755" y="329"/>
                    <a:pt x="1760" y="330"/>
                    <a:pt x="1766" y="331"/>
                  </a:cubicBezTo>
                  <a:cubicBezTo>
                    <a:pt x="1769" y="331"/>
                    <a:pt x="1771" y="331"/>
                    <a:pt x="1773" y="331"/>
                  </a:cubicBezTo>
                  <a:cubicBezTo>
                    <a:pt x="1776" y="331"/>
                    <a:pt x="1777" y="330"/>
                    <a:pt x="1778" y="328"/>
                  </a:cubicBezTo>
                  <a:cubicBezTo>
                    <a:pt x="1787" y="331"/>
                    <a:pt x="1785" y="331"/>
                    <a:pt x="1787" y="334"/>
                  </a:cubicBezTo>
                  <a:cubicBezTo>
                    <a:pt x="1787" y="334"/>
                    <a:pt x="1793" y="332"/>
                    <a:pt x="1793" y="331"/>
                  </a:cubicBezTo>
                  <a:lnTo>
                    <a:pt x="1793" y="331"/>
                  </a:lnTo>
                  <a:cubicBezTo>
                    <a:pt x="1793" y="335"/>
                    <a:pt x="1794" y="338"/>
                    <a:pt x="1796" y="342"/>
                  </a:cubicBezTo>
                  <a:cubicBezTo>
                    <a:pt x="1801" y="342"/>
                    <a:pt x="1806" y="341"/>
                    <a:pt x="1810" y="340"/>
                  </a:cubicBezTo>
                  <a:cubicBezTo>
                    <a:pt x="1811" y="340"/>
                    <a:pt x="1813" y="340"/>
                    <a:pt x="1814" y="340"/>
                  </a:cubicBezTo>
                  <a:cubicBezTo>
                    <a:pt x="1821" y="340"/>
                    <a:pt x="1829" y="343"/>
                    <a:pt x="1836" y="347"/>
                  </a:cubicBezTo>
                  <a:cubicBezTo>
                    <a:pt x="1840" y="349"/>
                    <a:pt x="1851" y="353"/>
                    <a:pt x="1856" y="353"/>
                  </a:cubicBezTo>
                  <a:cubicBezTo>
                    <a:pt x="1858" y="353"/>
                    <a:pt x="1859" y="353"/>
                    <a:pt x="1859" y="352"/>
                  </a:cubicBezTo>
                  <a:cubicBezTo>
                    <a:pt x="1861" y="351"/>
                    <a:pt x="1862" y="347"/>
                    <a:pt x="1862" y="344"/>
                  </a:cubicBezTo>
                  <a:cubicBezTo>
                    <a:pt x="1869" y="346"/>
                    <a:pt x="1866" y="351"/>
                    <a:pt x="1865" y="352"/>
                  </a:cubicBezTo>
                  <a:cubicBezTo>
                    <a:pt x="1865" y="352"/>
                    <a:pt x="1865" y="352"/>
                    <a:pt x="1866" y="352"/>
                  </a:cubicBezTo>
                  <a:cubicBezTo>
                    <a:pt x="1868" y="352"/>
                    <a:pt x="1875" y="358"/>
                    <a:pt x="1875" y="359"/>
                  </a:cubicBezTo>
                  <a:cubicBezTo>
                    <a:pt x="1874" y="360"/>
                    <a:pt x="1873" y="363"/>
                    <a:pt x="1878" y="365"/>
                  </a:cubicBezTo>
                  <a:lnTo>
                    <a:pt x="1881" y="356"/>
                  </a:lnTo>
                  <a:lnTo>
                    <a:pt x="1881" y="356"/>
                  </a:lnTo>
                  <a:cubicBezTo>
                    <a:pt x="1880" y="360"/>
                    <a:pt x="1907" y="369"/>
                    <a:pt x="1915" y="372"/>
                  </a:cubicBezTo>
                  <a:cubicBezTo>
                    <a:pt x="1910" y="370"/>
                    <a:pt x="1910" y="367"/>
                    <a:pt x="1911" y="365"/>
                  </a:cubicBezTo>
                  <a:lnTo>
                    <a:pt x="1911" y="365"/>
                  </a:lnTo>
                  <a:cubicBezTo>
                    <a:pt x="1921" y="369"/>
                    <a:pt x="1923" y="378"/>
                    <a:pt x="1934" y="378"/>
                  </a:cubicBezTo>
                  <a:cubicBezTo>
                    <a:pt x="1935" y="378"/>
                    <a:pt x="1935" y="378"/>
                    <a:pt x="1936" y="378"/>
                  </a:cubicBezTo>
                  <a:cubicBezTo>
                    <a:pt x="1936" y="377"/>
                    <a:pt x="1940" y="376"/>
                    <a:pt x="1943" y="376"/>
                  </a:cubicBezTo>
                  <a:cubicBezTo>
                    <a:pt x="1945" y="376"/>
                    <a:pt x="1948" y="377"/>
                    <a:pt x="1948" y="379"/>
                  </a:cubicBezTo>
                  <a:cubicBezTo>
                    <a:pt x="1948" y="380"/>
                    <a:pt x="1938" y="382"/>
                    <a:pt x="1946" y="384"/>
                  </a:cubicBezTo>
                  <a:cubicBezTo>
                    <a:pt x="1954" y="386"/>
                    <a:pt x="1958" y="384"/>
                    <a:pt x="1967" y="388"/>
                  </a:cubicBezTo>
                  <a:cubicBezTo>
                    <a:pt x="1975" y="391"/>
                    <a:pt x="1980" y="394"/>
                    <a:pt x="1988" y="396"/>
                  </a:cubicBezTo>
                  <a:cubicBezTo>
                    <a:pt x="1991" y="397"/>
                    <a:pt x="1993" y="397"/>
                    <a:pt x="1996" y="397"/>
                  </a:cubicBezTo>
                  <a:cubicBezTo>
                    <a:pt x="2000" y="397"/>
                    <a:pt x="2002" y="395"/>
                    <a:pt x="1996" y="393"/>
                  </a:cubicBezTo>
                  <a:lnTo>
                    <a:pt x="1996" y="393"/>
                  </a:lnTo>
                  <a:cubicBezTo>
                    <a:pt x="2001" y="395"/>
                    <a:pt x="2005" y="396"/>
                    <a:pt x="2010" y="398"/>
                  </a:cubicBezTo>
                  <a:cubicBezTo>
                    <a:pt x="2014" y="399"/>
                    <a:pt x="2016" y="402"/>
                    <a:pt x="2020" y="404"/>
                  </a:cubicBezTo>
                  <a:cubicBezTo>
                    <a:pt x="2022" y="406"/>
                    <a:pt x="2026" y="406"/>
                    <a:pt x="2028" y="406"/>
                  </a:cubicBezTo>
                  <a:cubicBezTo>
                    <a:pt x="2034" y="406"/>
                    <a:pt x="2033" y="405"/>
                    <a:pt x="2034" y="402"/>
                  </a:cubicBezTo>
                  <a:lnTo>
                    <a:pt x="2034" y="402"/>
                  </a:lnTo>
                  <a:cubicBezTo>
                    <a:pt x="2033" y="402"/>
                    <a:pt x="2032" y="402"/>
                    <a:pt x="2031" y="402"/>
                  </a:cubicBezTo>
                  <a:cubicBezTo>
                    <a:pt x="2028" y="402"/>
                    <a:pt x="2027" y="401"/>
                    <a:pt x="2031" y="400"/>
                  </a:cubicBezTo>
                  <a:cubicBezTo>
                    <a:pt x="2034" y="400"/>
                    <a:pt x="2039" y="400"/>
                    <a:pt x="2043" y="402"/>
                  </a:cubicBezTo>
                  <a:cubicBezTo>
                    <a:pt x="2051" y="406"/>
                    <a:pt x="2034" y="406"/>
                    <a:pt x="2045" y="409"/>
                  </a:cubicBezTo>
                  <a:cubicBezTo>
                    <a:pt x="2048" y="410"/>
                    <a:pt x="2060" y="413"/>
                    <a:pt x="2065" y="413"/>
                  </a:cubicBezTo>
                  <a:cubicBezTo>
                    <a:pt x="2067" y="413"/>
                    <a:pt x="2068" y="412"/>
                    <a:pt x="2067" y="411"/>
                  </a:cubicBezTo>
                  <a:cubicBezTo>
                    <a:pt x="2062" y="407"/>
                    <a:pt x="2060" y="406"/>
                    <a:pt x="2066" y="406"/>
                  </a:cubicBezTo>
                  <a:cubicBezTo>
                    <a:pt x="2070" y="406"/>
                    <a:pt x="2076" y="406"/>
                    <a:pt x="2080" y="409"/>
                  </a:cubicBezTo>
                  <a:cubicBezTo>
                    <a:pt x="2085" y="413"/>
                    <a:pt x="2074" y="419"/>
                    <a:pt x="2076" y="420"/>
                  </a:cubicBezTo>
                  <a:cubicBezTo>
                    <a:pt x="2080" y="421"/>
                    <a:pt x="2087" y="423"/>
                    <a:pt x="2090" y="423"/>
                  </a:cubicBezTo>
                  <a:cubicBezTo>
                    <a:pt x="2096" y="423"/>
                    <a:pt x="2093" y="420"/>
                    <a:pt x="2097" y="420"/>
                  </a:cubicBezTo>
                  <a:cubicBezTo>
                    <a:pt x="2107" y="420"/>
                    <a:pt x="2102" y="428"/>
                    <a:pt x="2110" y="428"/>
                  </a:cubicBezTo>
                  <a:cubicBezTo>
                    <a:pt x="2111" y="428"/>
                    <a:pt x="2112" y="428"/>
                    <a:pt x="2112" y="428"/>
                  </a:cubicBezTo>
                  <a:cubicBezTo>
                    <a:pt x="2117" y="428"/>
                    <a:pt x="2120" y="427"/>
                    <a:pt x="2121" y="425"/>
                  </a:cubicBezTo>
                  <a:lnTo>
                    <a:pt x="2121" y="425"/>
                  </a:lnTo>
                  <a:cubicBezTo>
                    <a:pt x="2120" y="427"/>
                    <a:pt x="2120" y="429"/>
                    <a:pt x="2122" y="431"/>
                  </a:cubicBezTo>
                  <a:cubicBezTo>
                    <a:pt x="2124" y="434"/>
                    <a:pt x="2133" y="441"/>
                    <a:pt x="2140" y="441"/>
                  </a:cubicBezTo>
                  <a:cubicBezTo>
                    <a:pt x="2140" y="441"/>
                    <a:pt x="2140" y="441"/>
                    <a:pt x="2141" y="441"/>
                  </a:cubicBezTo>
                  <a:cubicBezTo>
                    <a:pt x="2142" y="441"/>
                    <a:pt x="2138" y="437"/>
                    <a:pt x="2141" y="437"/>
                  </a:cubicBezTo>
                  <a:cubicBezTo>
                    <a:pt x="2141" y="437"/>
                    <a:pt x="2141" y="437"/>
                    <a:pt x="2142" y="437"/>
                  </a:cubicBezTo>
                  <a:cubicBezTo>
                    <a:pt x="2146" y="437"/>
                    <a:pt x="2151" y="439"/>
                    <a:pt x="2156" y="441"/>
                  </a:cubicBezTo>
                  <a:cubicBezTo>
                    <a:pt x="2162" y="443"/>
                    <a:pt x="2160" y="445"/>
                    <a:pt x="2161" y="445"/>
                  </a:cubicBezTo>
                  <a:cubicBezTo>
                    <a:pt x="2161" y="445"/>
                    <a:pt x="2162" y="445"/>
                    <a:pt x="2162" y="445"/>
                  </a:cubicBezTo>
                  <a:cubicBezTo>
                    <a:pt x="2164" y="445"/>
                    <a:pt x="2166" y="444"/>
                    <a:pt x="2168" y="444"/>
                  </a:cubicBezTo>
                  <a:cubicBezTo>
                    <a:pt x="2168" y="444"/>
                    <a:pt x="2169" y="444"/>
                    <a:pt x="2169" y="444"/>
                  </a:cubicBezTo>
                  <a:cubicBezTo>
                    <a:pt x="2169" y="444"/>
                    <a:pt x="2169" y="445"/>
                    <a:pt x="2169" y="445"/>
                  </a:cubicBezTo>
                  <a:cubicBezTo>
                    <a:pt x="2166" y="447"/>
                    <a:pt x="2160" y="448"/>
                    <a:pt x="2162" y="448"/>
                  </a:cubicBezTo>
                  <a:cubicBezTo>
                    <a:pt x="2163" y="449"/>
                    <a:pt x="2165" y="450"/>
                    <a:pt x="2165" y="451"/>
                  </a:cubicBezTo>
                  <a:cubicBezTo>
                    <a:pt x="2166" y="452"/>
                    <a:pt x="2166" y="452"/>
                    <a:pt x="2166" y="453"/>
                  </a:cubicBezTo>
                  <a:cubicBezTo>
                    <a:pt x="2166" y="455"/>
                    <a:pt x="2165" y="456"/>
                    <a:pt x="2165" y="459"/>
                  </a:cubicBezTo>
                  <a:lnTo>
                    <a:pt x="2162" y="457"/>
                  </a:lnTo>
                  <a:cubicBezTo>
                    <a:pt x="2162" y="457"/>
                    <a:pt x="2161" y="457"/>
                    <a:pt x="2161" y="457"/>
                  </a:cubicBezTo>
                  <a:cubicBezTo>
                    <a:pt x="2161" y="457"/>
                    <a:pt x="2161" y="456"/>
                    <a:pt x="2162" y="455"/>
                  </a:cubicBezTo>
                  <a:cubicBezTo>
                    <a:pt x="2162" y="454"/>
                    <a:pt x="2162" y="454"/>
                    <a:pt x="2162" y="454"/>
                  </a:cubicBezTo>
                  <a:cubicBezTo>
                    <a:pt x="2161" y="454"/>
                    <a:pt x="2156" y="470"/>
                    <a:pt x="2155" y="472"/>
                  </a:cubicBezTo>
                  <a:cubicBezTo>
                    <a:pt x="2152" y="477"/>
                    <a:pt x="2149" y="478"/>
                    <a:pt x="2147" y="483"/>
                  </a:cubicBezTo>
                  <a:cubicBezTo>
                    <a:pt x="2145" y="489"/>
                    <a:pt x="2146" y="489"/>
                    <a:pt x="2143" y="496"/>
                  </a:cubicBezTo>
                  <a:cubicBezTo>
                    <a:pt x="2139" y="502"/>
                    <a:pt x="2138" y="503"/>
                    <a:pt x="2135" y="508"/>
                  </a:cubicBezTo>
                  <a:cubicBezTo>
                    <a:pt x="2130" y="515"/>
                    <a:pt x="2131" y="520"/>
                    <a:pt x="2128" y="527"/>
                  </a:cubicBezTo>
                  <a:cubicBezTo>
                    <a:pt x="2124" y="534"/>
                    <a:pt x="2119" y="534"/>
                    <a:pt x="2116" y="541"/>
                  </a:cubicBezTo>
                  <a:cubicBezTo>
                    <a:pt x="2112" y="546"/>
                    <a:pt x="2114" y="551"/>
                    <a:pt x="2112" y="557"/>
                  </a:cubicBezTo>
                  <a:cubicBezTo>
                    <a:pt x="2111" y="560"/>
                    <a:pt x="2110" y="561"/>
                    <a:pt x="2108" y="561"/>
                  </a:cubicBezTo>
                  <a:cubicBezTo>
                    <a:pt x="2106" y="561"/>
                    <a:pt x="2104" y="559"/>
                    <a:pt x="2103" y="558"/>
                  </a:cubicBezTo>
                  <a:cubicBezTo>
                    <a:pt x="2102" y="564"/>
                    <a:pt x="2101" y="568"/>
                    <a:pt x="2102" y="572"/>
                  </a:cubicBezTo>
                  <a:cubicBezTo>
                    <a:pt x="2102" y="578"/>
                    <a:pt x="2101" y="580"/>
                    <a:pt x="2099" y="580"/>
                  </a:cubicBezTo>
                  <a:cubicBezTo>
                    <a:pt x="2098" y="580"/>
                    <a:pt x="2096" y="579"/>
                    <a:pt x="2095" y="578"/>
                  </a:cubicBezTo>
                  <a:lnTo>
                    <a:pt x="2095" y="578"/>
                  </a:lnTo>
                  <a:cubicBezTo>
                    <a:pt x="2100" y="581"/>
                    <a:pt x="2087" y="598"/>
                    <a:pt x="2090" y="599"/>
                  </a:cubicBezTo>
                  <a:cubicBezTo>
                    <a:pt x="2086" y="603"/>
                    <a:pt x="2082" y="606"/>
                    <a:pt x="2079" y="612"/>
                  </a:cubicBezTo>
                  <a:cubicBezTo>
                    <a:pt x="2081" y="613"/>
                    <a:pt x="2079" y="616"/>
                    <a:pt x="2076" y="621"/>
                  </a:cubicBezTo>
                  <a:cubicBezTo>
                    <a:pt x="2073" y="628"/>
                    <a:pt x="2074" y="633"/>
                    <a:pt x="2070" y="640"/>
                  </a:cubicBezTo>
                  <a:cubicBezTo>
                    <a:pt x="2069" y="641"/>
                    <a:pt x="2055" y="649"/>
                    <a:pt x="2056" y="655"/>
                  </a:cubicBezTo>
                  <a:cubicBezTo>
                    <a:pt x="2056" y="656"/>
                    <a:pt x="2058" y="656"/>
                    <a:pt x="2059" y="656"/>
                  </a:cubicBezTo>
                  <a:lnTo>
                    <a:pt x="2059" y="656"/>
                  </a:lnTo>
                  <a:cubicBezTo>
                    <a:pt x="2062" y="656"/>
                    <a:pt x="2066" y="656"/>
                    <a:pt x="2061" y="661"/>
                  </a:cubicBezTo>
                  <a:cubicBezTo>
                    <a:pt x="2057" y="665"/>
                    <a:pt x="2055" y="665"/>
                    <a:pt x="2055" y="672"/>
                  </a:cubicBezTo>
                  <a:lnTo>
                    <a:pt x="2055" y="672"/>
                  </a:lnTo>
                  <a:cubicBezTo>
                    <a:pt x="2055" y="672"/>
                    <a:pt x="2055" y="672"/>
                    <a:pt x="2055" y="672"/>
                  </a:cubicBezTo>
                  <a:lnTo>
                    <a:pt x="2055" y="672"/>
                  </a:lnTo>
                  <a:cubicBezTo>
                    <a:pt x="2055" y="672"/>
                    <a:pt x="2055" y="677"/>
                    <a:pt x="2055" y="677"/>
                  </a:cubicBezTo>
                  <a:cubicBezTo>
                    <a:pt x="2054" y="677"/>
                    <a:pt x="2054" y="678"/>
                    <a:pt x="2054" y="678"/>
                  </a:cubicBezTo>
                  <a:cubicBezTo>
                    <a:pt x="2051" y="678"/>
                    <a:pt x="2052" y="671"/>
                    <a:pt x="2050" y="671"/>
                  </a:cubicBezTo>
                  <a:cubicBezTo>
                    <a:pt x="2050" y="671"/>
                    <a:pt x="2050" y="671"/>
                    <a:pt x="2049" y="671"/>
                  </a:cubicBezTo>
                  <a:cubicBezTo>
                    <a:pt x="2048" y="671"/>
                    <a:pt x="2048" y="676"/>
                    <a:pt x="2048" y="677"/>
                  </a:cubicBezTo>
                  <a:cubicBezTo>
                    <a:pt x="2048" y="681"/>
                    <a:pt x="2047" y="682"/>
                    <a:pt x="2044" y="687"/>
                  </a:cubicBezTo>
                  <a:cubicBezTo>
                    <a:pt x="2046" y="683"/>
                    <a:pt x="2044" y="684"/>
                    <a:pt x="2042" y="683"/>
                  </a:cubicBezTo>
                  <a:lnTo>
                    <a:pt x="2042" y="683"/>
                  </a:lnTo>
                  <a:cubicBezTo>
                    <a:pt x="2044" y="684"/>
                    <a:pt x="2040" y="689"/>
                    <a:pt x="2038" y="693"/>
                  </a:cubicBezTo>
                  <a:cubicBezTo>
                    <a:pt x="2039" y="693"/>
                    <a:pt x="2040" y="694"/>
                    <a:pt x="2040" y="695"/>
                  </a:cubicBezTo>
                  <a:cubicBezTo>
                    <a:pt x="2038" y="700"/>
                    <a:pt x="2034" y="708"/>
                    <a:pt x="2031" y="708"/>
                  </a:cubicBezTo>
                  <a:cubicBezTo>
                    <a:pt x="2031" y="708"/>
                    <a:pt x="2031" y="708"/>
                    <a:pt x="2031" y="708"/>
                  </a:cubicBezTo>
                  <a:cubicBezTo>
                    <a:pt x="2031" y="708"/>
                    <a:pt x="2031" y="708"/>
                    <a:pt x="2030" y="708"/>
                  </a:cubicBezTo>
                  <a:cubicBezTo>
                    <a:pt x="2027" y="708"/>
                    <a:pt x="2021" y="720"/>
                    <a:pt x="2023" y="721"/>
                  </a:cubicBezTo>
                  <a:cubicBezTo>
                    <a:pt x="2022" y="725"/>
                    <a:pt x="2014" y="735"/>
                    <a:pt x="2018" y="737"/>
                  </a:cubicBezTo>
                  <a:cubicBezTo>
                    <a:pt x="2010" y="745"/>
                    <a:pt x="1992" y="765"/>
                    <a:pt x="1993" y="778"/>
                  </a:cubicBezTo>
                  <a:cubicBezTo>
                    <a:pt x="1992" y="777"/>
                    <a:pt x="1991" y="776"/>
                    <a:pt x="1990" y="776"/>
                  </a:cubicBezTo>
                  <a:cubicBezTo>
                    <a:pt x="1984" y="776"/>
                    <a:pt x="1989" y="796"/>
                    <a:pt x="1986" y="799"/>
                  </a:cubicBezTo>
                  <a:cubicBezTo>
                    <a:pt x="1981" y="803"/>
                    <a:pt x="1976" y="802"/>
                    <a:pt x="1974" y="812"/>
                  </a:cubicBezTo>
                  <a:cubicBezTo>
                    <a:pt x="1973" y="815"/>
                    <a:pt x="1974" y="828"/>
                    <a:pt x="1975" y="828"/>
                  </a:cubicBezTo>
                  <a:cubicBezTo>
                    <a:pt x="1974" y="829"/>
                    <a:pt x="1974" y="829"/>
                    <a:pt x="1973" y="829"/>
                  </a:cubicBezTo>
                  <a:cubicBezTo>
                    <a:pt x="1972" y="829"/>
                    <a:pt x="1971" y="828"/>
                    <a:pt x="1971" y="828"/>
                  </a:cubicBezTo>
                  <a:cubicBezTo>
                    <a:pt x="1969" y="828"/>
                    <a:pt x="1968" y="830"/>
                    <a:pt x="1965" y="836"/>
                  </a:cubicBezTo>
                  <a:cubicBezTo>
                    <a:pt x="1962" y="843"/>
                    <a:pt x="1968" y="839"/>
                    <a:pt x="1965" y="847"/>
                  </a:cubicBezTo>
                  <a:cubicBezTo>
                    <a:pt x="1963" y="846"/>
                    <a:pt x="1961" y="843"/>
                    <a:pt x="1959" y="843"/>
                  </a:cubicBezTo>
                  <a:cubicBezTo>
                    <a:pt x="1958" y="843"/>
                    <a:pt x="1957" y="844"/>
                    <a:pt x="1956" y="845"/>
                  </a:cubicBezTo>
                  <a:cubicBezTo>
                    <a:pt x="1953" y="847"/>
                    <a:pt x="1949" y="857"/>
                    <a:pt x="1951" y="858"/>
                  </a:cubicBezTo>
                  <a:cubicBezTo>
                    <a:pt x="1953" y="859"/>
                    <a:pt x="1945" y="874"/>
                    <a:pt x="1944" y="876"/>
                  </a:cubicBezTo>
                  <a:cubicBezTo>
                    <a:pt x="1942" y="881"/>
                    <a:pt x="1935" y="895"/>
                    <a:pt x="1932" y="895"/>
                  </a:cubicBezTo>
                  <a:cubicBezTo>
                    <a:pt x="1927" y="896"/>
                    <a:pt x="1923" y="902"/>
                    <a:pt x="1920" y="911"/>
                  </a:cubicBezTo>
                  <a:cubicBezTo>
                    <a:pt x="1918" y="916"/>
                    <a:pt x="1921" y="917"/>
                    <a:pt x="1918" y="923"/>
                  </a:cubicBezTo>
                  <a:cubicBezTo>
                    <a:pt x="1916" y="929"/>
                    <a:pt x="1912" y="934"/>
                    <a:pt x="1909" y="938"/>
                  </a:cubicBezTo>
                  <a:cubicBezTo>
                    <a:pt x="1908" y="939"/>
                    <a:pt x="1896" y="957"/>
                    <a:pt x="1897" y="957"/>
                  </a:cubicBezTo>
                  <a:cubicBezTo>
                    <a:pt x="1897" y="957"/>
                    <a:pt x="1897" y="957"/>
                    <a:pt x="1897" y="957"/>
                  </a:cubicBezTo>
                  <a:cubicBezTo>
                    <a:pt x="1898" y="957"/>
                    <a:pt x="1898" y="957"/>
                    <a:pt x="1899" y="957"/>
                  </a:cubicBezTo>
                  <a:lnTo>
                    <a:pt x="1899" y="957"/>
                  </a:lnTo>
                  <a:cubicBezTo>
                    <a:pt x="1903" y="957"/>
                    <a:pt x="1891" y="973"/>
                    <a:pt x="1888" y="979"/>
                  </a:cubicBezTo>
                  <a:cubicBezTo>
                    <a:pt x="1885" y="984"/>
                    <a:pt x="1883" y="989"/>
                    <a:pt x="1880" y="994"/>
                  </a:cubicBezTo>
                  <a:cubicBezTo>
                    <a:pt x="1878" y="998"/>
                    <a:pt x="1878" y="999"/>
                    <a:pt x="1878" y="999"/>
                  </a:cubicBezTo>
                  <a:cubicBezTo>
                    <a:pt x="1879" y="999"/>
                    <a:pt x="1879" y="998"/>
                    <a:pt x="1880" y="998"/>
                  </a:cubicBezTo>
                  <a:cubicBezTo>
                    <a:pt x="1880" y="998"/>
                    <a:pt x="1880" y="998"/>
                    <a:pt x="1880" y="998"/>
                  </a:cubicBezTo>
                  <a:lnTo>
                    <a:pt x="1880" y="998"/>
                  </a:lnTo>
                  <a:cubicBezTo>
                    <a:pt x="1880" y="998"/>
                    <a:pt x="1875" y="1006"/>
                    <a:pt x="1875" y="1007"/>
                  </a:cubicBezTo>
                  <a:cubicBezTo>
                    <a:pt x="1873" y="1011"/>
                    <a:pt x="1871" y="1014"/>
                    <a:pt x="1869" y="1018"/>
                  </a:cubicBezTo>
                  <a:cubicBezTo>
                    <a:pt x="1869" y="1022"/>
                    <a:pt x="1865" y="1034"/>
                    <a:pt x="1862" y="1034"/>
                  </a:cubicBezTo>
                  <a:cubicBezTo>
                    <a:pt x="1862" y="1034"/>
                    <a:pt x="1862" y="1034"/>
                    <a:pt x="1862" y="1033"/>
                  </a:cubicBezTo>
                  <a:cubicBezTo>
                    <a:pt x="1861" y="1033"/>
                    <a:pt x="1861" y="1033"/>
                    <a:pt x="1861" y="1033"/>
                  </a:cubicBezTo>
                  <a:cubicBezTo>
                    <a:pt x="1858" y="1033"/>
                    <a:pt x="1854" y="1042"/>
                    <a:pt x="1851" y="1048"/>
                  </a:cubicBezTo>
                  <a:cubicBezTo>
                    <a:pt x="1848" y="1054"/>
                    <a:pt x="1855" y="1050"/>
                    <a:pt x="1850" y="1058"/>
                  </a:cubicBezTo>
                  <a:cubicBezTo>
                    <a:pt x="1849" y="1057"/>
                    <a:pt x="1849" y="1056"/>
                    <a:pt x="1848" y="1056"/>
                  </a:cubicBezTo>
                  <a:cubicBezTo>
                    <a:pt x="1847" y="1056"/>
                    <a:pt x="1846" y="1057"/>
                    <a:pt x="1844" y="1060"/>
                  </a:cubicBezTo>
                  <a:cubicBezTo>
                    <a:pt x="1843" y="1063"/>
                    <a:pt x="1843" y="1064"/>
                    <a:pt x="1844" y="1064"/>
                  </a:cubicBezTo>
                  <a:cubicBezTo>
                    <a:pt x="1847" y="1064"/>
                    <a:pt x="1857" y="1056"/>
                    <a:pt x="1860" y="1052"/>
                  </a:cubicBezTo>
                  <a:cubicBezTo>
                    <a:pt x="1863" y="1047"/>
                    <a:pt x="1866" y="1038"/>
                    <a:pt x="1869" y="1038"/>
                  </a:cubicBezTo>
                  <a:cubicBezTo>
                    <a:pt x="1870" y="1038"/>
                    <a:pt x="1870" y="1038"/>
                    <a:pt x="1870" y="1039"/>
                  </a:cubicBezTo>
                  <a:cubicBezTo>
                    <a:pt x="1873" y="1035"/>
                    <a:pt x="1876" y="1025"/>
                    <a:pt x="1878" y="1025"/>
                  </a:cubicBezTo>
                  <a:cubicBezTo>
                    <a:pt x="1879" y="1025"/>
                    <a:pt x="1879" y="1025"/>
                    <a:pt x="1879" y="1026"/>
                  </a:cubicBezTo>
                  <a:cubicBezTo>
                    <a:pt x="1879" y="1025"/>
                    <a:pt x="1878" y="1025"/>
                    <a:pt x="1877" y="1025"/>
                  </a:cubicBezTo>
                  <a:cubicBezTo>
                    <a:pt x="1877" y="1025"/>
                    <a:pt x="1876" y="1025"/>
                    <a:pt x="1875" y="1025"/>
                  </a:cubicBezTo>
                  <a:cubicBezTo>
                    <a:pt x="1873" y="1025"/>
                    <a:pt x="1872" y="1025"/>
                    <a:pt x="1874" y="1021"/>
                  </a:cubicBezTo>
                  <a:cubicBezTo>
                    <a:pt x="1876" y="1016"/>
                    <a:pt x="1886" y="1010"/>
                    <a:pt x="1887" y="1004"/>
                  </a:cubicBezTo>
                  <a:cubicBezTo>
                    <a:pt x="1887" y="1003"/>
                    <a:pt x="1887" y="1002"/>
                    <a:pt x="1886" y="1002"/>
                  </a:cubicBezTo>
                  <a:cubicBezTo>
                    <a:pt x="1885" y="1002"/>
                    <a:pt x="1884" y="1003"/>
                    <a:pt x="1884" y="1003"/>
                  </a:cubicBezTo>
                  <a:cubicBezTo>
                    <a:pt x="1882" y="1002"/>
                    <a:pt x="1885" y="996"/>
                    <a:pt x="1887" y="992"/>
                  </a:cubicBezTo>
                  <a:cubicBezTo>
                    <a:pt x="1889" y="989"/>
                    <a:pt x="1893" y="983"/>
                    <a:pt x="1895" y="983"/>
                  </a:cubicBezTo>
                  <a:cubicBezTo>
                    <a:pt x="1896" y="983"/>
                    <a:pt x="1896" y="983"/>
                    <a:pt x="1896" y="985"/>
                  </a:cubicBezTo>
                  <a:cubicBezTo>
                    <a:pt x="1896" y="989"/>
                    <a:pt x="1889" y="1002"/>
                    <a:pt x="1893" y="1002"/>
                  </a:cubicBezTo>
                  <a:cubicBezTo>
                    <a:pt x="1893" y="1002"/>
                    <a:pt x="1894" y="1002"/>
                    <a:pt x="1894" y="1002"/>
                  </a:cubicBezTo>
                  <a:cubicBezTo>
                    <a:pt x="1899" y="999"/>
                    <a:pt x="1902" y="991"/>
                    <a:pt x="1901" y="988"/>
                  </a:cubicBezTo>
                  <a:cubicBezTo>
                    <a:pt x="1899" y="983"/>
                    <a:pt x="1912" y="961"/>
                    <a:pt x="1916" y="961"/>
                  </a:cubicBezTo>
                  <a:cubicBezTo>
                    <a:pt x="1916" y="961"/>
                    <a:pt x="1916" y="961"/>
                    <a:pt x="1917" y="961"/>
                  </a:cubicBezTo>
                  <a:cubicBezTo>
                    <a:pt x="1916" y="960"/>
                    <a:pt x="1912" y="960"/>
                    <a:pt x="1914" y="957"/>
                  </a:cubicBezTo>
                  <a:cubicBezTo>
                    <a:pt x="1916" y="952"/>
                    <a:pt x="1919" y="944"/>
                    <a:pt x="1917" y="943"/>
                  </a:cubicBezTo>
                  <a:lnTo>
                    <a:pt x="1917" y="943"/>
                  </a:lnTo>
                  <a:cubicBezTo>
                    <a:pt x="1918" y="943"/>
                    <a:pt x="1918" y="943"/>
                    <a:pt x="1918" y="943"/>
                  </a:cubicBezTo>
                  <a:cubicBezTo>
                    <a:pt x="1923" y="943"/>
                    <a:pt x="1941" y="909"/>
                    <a:pt x="1944" y="902"/>
                  </a:cubicBezTo>
                  <a:cubicBezTo>
                    <a:pt x="1952" y="886"/>
                    <a:pt x="1955" y="874"/>
                    <a:pt x="1957" y="861"/>
                  </a:cubicBezTo>
                  <a:lnTo>
                    <a:pt x="1957" y="861"/>
                  </a:lnTo>
                  <a:cubicBezTo>
                    <a:pt x="1957" y="863"/>
                    <a:pt x="1956" y="872"/>
                    <a:pt x="1958" y="872"/>
                  </a:cubicBezTo>
                  <a:cubicBezTo>
                    <a:pt x="1958" y="872"/>
                    <a:pt x="1958" y="872"/>
                    <a:pt x="1958" y="872"/>
                  </a:cubicBezTo>
                  <a:cubicBezTo>
                    <a:pt x="1958" y="871"/>
                    <a:pt x="1961" y="866"/>
                    <a:pt x="1961" y="866"/>
                  </a:cubicBezTo>
                  <a:cubicBezTo>
                    <a:pt x="1962" y="864"/>
                    <a:pt x="1962" y="864"/>
                    <a:pt x="1962" y="864"/>
                  </a:cubicBezTo>
                  <a:cubicBezTo>
                    <a:pt x="1962" y="864"/>
                    <a:pt x="1963" y="864"/>
                    <a:pt x="1963" y="864"/>
                  </a:cubicBezTo>
                  <a:cubicBezTo>
                    <a:pt x="1963" y="864"/>
                    <a:pt x="1963" y="864"/>
                    <a:pt x="1964" y="864"/>
                  </a:cubicBezTo>
                  <a:cubicBezTo>
                    <a:pt x="1967" y="863"/>
                    <a:pt x="1972" y="858"/>
                    <a:pt x="1968" y="855"/>
                  </a:cubicBezTo>
                  <a:cubicBezTo>
                    <a:pt x="1966" y="854"/>
                    <a:pt x="1965" y="854"/>
                    <a:pt x="1968" y="848"/>
                  </a:cubicBezTo>
                  <a:cubicBezTo>
                    <a:pt x="1970" y="845"/>
                    <a:pt x="1972" y="840"/>
                    <a:pt x="1974" y="838"/>
                  </a:cubicBezTo>
                  <a:cubicBezTo>
                    <a:pt x="1976" y="835"/>
                    <a:pt x="1977" y="837"/>
                    <a:pt x="1978" y="835"/>
                  </a:cubicBezTo>
                  <a:lnTo>
                    <a:pt x="1986" y="819"/>
                  </a:lnTo>
                  <a:cubicBezTo>
                    <a:pt x="1990" y="812"/>
                    <a:pt x="1987" y="810"/>
                    <a:pt x="1985" y="810"/>
                  </a:cubicBezTo>
                  <a:cubicBezTo>
                    <a:pt x="1984" y="810"/>
                    <a:pt x="1982" y="811"/>
                    <a:pt x="1982" y="812"/>
                  </a:cubicBezTo>
                  <a:lnTo>
                    <a:pt x="1982" y="812"/>
                  </a:lnTo>
                  <a:cubicBezTo>
                    <a:pt x="1984" y="806"/>
                    <a:pt x="1996" y="799"/>
                    <a:pt x="2000" y="795"/>
                  </a:cubicBezTo>
                  <a:cubicBezTo>
                    <a:pt x="2002" y="792"/>
                    <a:pt x="2004" y="789"/>
                    <a:pt x="2003" y="789"/>
                  </a:cubicBezTo>
                  <a:lnTo>
                    <a:pt x="2003" y="789"/>
                  </a:lnTo>
                  <a:cubicBezTo>
                    <a:pt x="2003" y="789"/>
                    <a:pt x="2002" y="789"/>
                    <a:pt x="2000" y="790"/>
                  </a:cubicBezTo>
                  <a:cubicBezTo>
                    <a:pt x="1999" y="791"/>
                    <a:pt x="1996" y="793"/>
                    <a:pt x="1995" y="793"/>
                  </a:cubicBezTo>
                  <a:cubicBezTo>
                    <a:pt x="1994" y="793"/>
                    <a:pt x="1994" y="791"/>
                    <a:pt x="1998" y="787"/>
                  </a:cubicBezTo>
                  <a:cubicBezTo>
                    <a:pt x="2001" y="783"/>
                    <a:pt x="2005" y="778"/>
                    <a:pt x="2008" y="776"/>
                  </a:cubicBezTo>
                  <a:cubicBezTo>
                    <a:pt x="2008" y="776"/>
                    <a:pt x="2012" y="773"/>
                    <a:pt x="2012" y="772"/>
                  </a:cubicBezTo>
                  <a:lnTo>
                    <a:pt x="2012" y="772"/>
                  </a:lnTo>
                  <a:cubicBezTo>
                    <a:pt x="2011" y="773"/>
                    <a:pt x="2010" y="773"/>
                    <a:pt x="2009" y="773"/>
                  </a:cubicBezTo>
                  <a:cubicBezTo>
                    <a:pt x="2008" y="773"/>
                    <a:pt x="2006" y="773"/>
                    <a:pt x="2006" y="771"/>
                  </a:cubicBezTo>
                  <a:cubicBezTo>
                    <a:pt x="2005" y="770"/>
                    <a:pt x="2016" y="762"/>
                    <a:pt x="2017" y="761"/>
                  </a:cubicBezTo>
                  <a:cubicBezTo>
                    <a:pt x="2022" y="757"/>
                    <a:pt x="2023" y="756"/>
                    <a:pt x="2022" y="756"/>
                  </a:cubicBezTo>
                  <a:lnTo>
                    <a:pt x="2022" y="756"/>
                  </a:lnTo>
                  <a:cubicBezTo>
                    <a:pt x="2021" y="756"/>
                    <a:pt x="2012" y="761"/>
                    <a:pt x="2011" y="761"/>
                  </a:cubicBezTo>
                  <a:cubicBezTo>
                    <a:pt x="2011" y="761"/>
                    <a:pt x="2011" y="761"/>
                    <a:pt x="2011" y="761"/>
                  </a:cubicBezTo>
                  <a:cubicBezTo>
                    <a:pt x="2011" y="757"/>
                    <a:pt x="2026" y="747"/>
                    <a:pt x="2022" y="745"/>
                  </a:cubicBezTo>
                  <a:lnTo>
                    <a:pt x="2022" y="745"/>
                  </a:lnTo>
                  <a:cubicBezTo>
                    <a:pt x="2022" y="745"/>
                    <a:pt x="2022" y="745"/>
                    <a:pt x="2022" y="745"/>
                  </a:cubicBezTo>
                  <a:cubicBezTo>
                    <a:pt x="2026" y="745"/>
                    <a:pt x="2041" y="712"/>
                    <a:pt x="2045" y="706"/>
                  </a:cubicBezTo>
                  <a:cubicBezTo>
                    <a:pt x="2048" y="698"/>
                    <a:pt x="2050" y="692"/>
                    <a:pt x="2054" y="685"/>
                  </a:cubicBezTo>
                  <a:cubicBezTo>
                    <a:pt x="2055" y="680"/>
                    <a:pt x="2061" y="678"/>
                    <a:pt x="2062" y="674"/>
                  </a:cubicBezTo>
                  <a:cubicBezTo>
                    <a:pt x="2062" y="671"/>
                    <a:pt x="2062" y="664"/>
                    <a:pt x="2064" y="661"/>
                  </a:cubicBezTo>
                  <a:lnTo>
                    <a:pt x="2064" y="661"/>
                  </a:lnTo>
                  <a:cubicBezTo>
                    <a:pt x="2064" y="662"/>
                    <a:pt x="2065" y="670"/>
                    <a:pt x="2067" y="670"/>
                  </a:cubicBezTo>
                  <a:cubicBezTo>
                    <a:pt x="2067" y="670"/>
                    <a:pt x="2068" y="669"/>
                    <a:pt x="2068" y="665"/>
                  </a:cubicBezTo>
                  <a:cubicBezTo>
                    <a:pt x="2069" y="660"/>
                    <a:pt x="2074" y="653"/>
                    <a:pt x="2071" y="651"/>
                  </a:cubicBezTo>
                  <a:cubicBezTo>
                    <a:pt x="2069" y="649"/>
                    <a:pt x="2076" y="642"/>
                    <a:pt x="2075" y="641"/>
                  </a:cubicBezTo>
                  <a:lnTo>
                    <a:pt x="2075" y="641"/>
                  </a:lnTo>
                  <a:cubicBezTo>
                    <a:pt x="2076" y="641"/>
                    <a:pt x="2076" y="641"/>
                    <a:pt x="2077" y="641"/>
                  </a:cubicBezTo>
                  <a:cubicBezTo>
                    <a:pt x="2079" y="641"/>
                    <a:pt x="2082" y="639"/>
                    <a:pt x="2085" y="634"/>
                  </a:cubicBezTo>
                  <a:cubicBezTo>
                    <a:pt x="2089" y="629"/>
                    <a:pt x="2082" y="623"/>
                    <a:pt x="2084" y="617"/>
                  </a:cubicBezTo>
                  <a:cubicBezTo>
                    <a:pt x="2087" y="608"/>
                    <a:pt x="2091" y="605"/>
                    <a:pt x="2095" y="605"/>
                  </a:cubicBezTo>
                  <a:cubicBezTo>
                    <a:pt x="2099" y="605"/>
                    <a:pt x="2101" y="607"/>
                    <a:pt x="2103" y="607"/>
                  </a:cubicBezTo>
                  <a:cubicBezTo>
                    <a:pt x="2103" y="599"/>
                    <a:pt x="2103" y="592"/>
                    <a:pt x="2103" y="583"/>
                  </a:cubicBezTo>
                  <a:cubicBezTo>
                    <a:pt x="2107" y="581"/>
                    <a:pt x="2110" y="580"/>
                    <a:pt x="2114" y="577"/>
                  </a:cubicBezTo>
                  <a:cubicBezTo>
                    <a:pt x="2111" y="575"/>
                    <a:pt x="2117" y="567"/>
                    <a:pt x="2118" y="564"/>
                  </a:cubicBezTo>
                  <a:cubicBezTo>
                    <a:pt x="2119" y="561"/>
                    <a:pt x="2121" y="550"/>
                    <a:pt x="2120" y="550"/>
                  </a:cubicBezTo>
                  <a:cubicBezTo>
                    <a:pt x="2121" y="549"/>
                    <a:pt x="2121" y="549"/>
                    <a:pt x="2122" y="549"/>
                  </a:cubicBezTo>
                  <a:cubicBezTo>
                    <a:pt x="2123" y="549"/>
                    <a:pt x="2124" y="550"/>
                    <a:pt x="2126" y="550"/>
                  </a:cubicBezTo>
                  <a:cubicBezTo>
                    <a:pt x="2127" y="550"/>
                    <a:pt x="2129" y="549"/>
                    <a:pt x="2131" y="542"/>
                  </a:cubicBezTo>
                  <a:cubicBezTo>
                    <a:pt x="2134" y="533"/>
                    <a:pt x="2136" y="530"/>
                    <a:pt x="2139" y="530"/>
                  </a:cubicBezTo>
                  <a:cubicBezTo>
                    <a:pt x="2140" y="530"/>
                    <a:pt x="2140" y="530"/>
                    <a:pt x="2141" y="530"/>
                  </a:cubicBezTo>
                  <a:cubicBezTo>
                    <a:pt x="2144" y="525"/>
                    <a:pt x="2141" y="526"/>
                    <a:pt x="2141" y="523"/>
                  </a:cubicBezTo>
                  <a:cubicBezTo>
                    <a:pt x="2141" y="519"/>
                    <a:pt x="2146" y="512"/>
                    <a:pt x="2147" y="508"/>
                  </a:cubicBezTo>
                  <a:cubicBezTo>
                    <a:pt x="2149" y="503"/>
                    <a:pt x="2145" y="505"/>
                    <a:pt x="2145" y="502"/>
                  </a:cubicBezTo>
                  <a:cubicBezTo>
                    <a:pt x="2145" y="498"/>
                    <a:pt x="2149" y="493"/>
                    <a:pt x="2148" y="492"/>
                  </a:cubicBezTo>
                  <a:lnTo>
                    <a:pt x="2148" y="492"/>
                  </a:lnTo>
                  <a:cubicBezTo>
                    <a:pt x="2149" y="493"/>
                    <a:pt x="2150" y="493"/>
                    <a:pt x="2150" y="493"/>
                  </a:cubicBezTo>
                  <a:cubicBezTo>
                    <a:pt x="2151" y="493"/>
                    <a:pt x="2152" y="492"/>
                    <a:pt x="2154" y="489"/>
                  </a:cubicBezTo>
                  <a:lnTo>
                    <a:pt x="2161" y="475"/>
                  </a:lnTo>
                  <a:cubicBezTo>
                    <a:pt x="2162" y="475"/>
                    <a:pt x="2165" y="476"/>
                    <a:pt x="2162" y="482"/>
                  </a:cubicBezTo>
                  <a:cubicBezTo>
                    <a:pt x="2162" y="484"/>
                    <a:pt x="2159" y="486"/>
                    <a:pt x="2161" y="488"/>
                  </a:cubicBezTo>
                  <a:cubicBezTo>
                    <a:pt x="2168" y="475"/>
                    <a:pt x="2165" y="470"/>
                    <a:pt x="2168" y="460"/>
                  </a:cubicBezTo>
                  <a:cubicBezTo>
                    <a:pt x="2169" y="456"/>
                    <a:pt x="2170" y="455"/>
                    <a:pt x="2171" y="455"/>
                  </a:cubicBezTo>
                  <a:cubicBezTo>
                    <a:pt x="2172" y="455"/>
                    <a:pt x="2172" y="461"/>
                    <a:pt x="2172" y="461"/>
                  </a:cubicBezTo>
                  <a:cubicBezTo>
                    <a:pt x="2172" y="461"/>
                    <a:pt x="2175" y="453"/>
                    <a:pt x="2175" y="453"/>
                  </a:cubicBezTo>
                  <a:cubicBezTo>
                    <a:pt x="2175" y="453"/>
                    <a:pt x="2175" y="453"/>
                    <a:pt x="2175" y="453"/>
                  </a:cubicBezTo>
                  <a:cubicBezTo>
                    <a:pt x="2175" y="448"/>
                    <a:pt x="2175" y="448"/>
                    <a:pt x="2179" y="444"/>
                  </a:cubicBezTo>
                  <a:cubicBezTo>
                    <a:pt x="2181" y="442"/>
                    <a:pt x="2183" y="440"/>
                    <a:pt x="2185" y="438"/>
                  </a:cubicBezTo>
                  <a:cubicBezTo>
                    <a:pt x="2181" y="436"/>
                    <a:pt x="2177" y="434"/>
                    <a:pt x="2174" y="434"/>
                  </a:cubicBezTo>
                  <a:cubicBezTo>
                    <a:pt x="2172" y="434"/>
                    <a:pt x="2171" y="435"/>
                    <a:pt x="2172" y="437"/>
                  </a:cubicBezTo>
                  <a:cubicBezTo>
                    <a:pt x="2171" y="437"/>
                    <a:pt x="2170" y="437"/>
                    <a:pt x="2169" y="437"/>
                  </a:cubicBezTo>
                  <a:cubicBezTo>
                    <a:pt x="2168" y="437"/>
                    <a:pt x="2167" y="437"/>
                    <a:pt x="2166" y="437"/>
                  </a:cubicBezTo>
                  <a:cubicBezTo>
                    <a:pt x="2165" y="436"/>
                    <a:pt x="2170" y="433"/>
                    <a:pt x="2170" y="432"/>
                  </a:cubicBezTo>
                  <a:cubicBezTo>
                    <a:pt x="2171" y="431"/>
                    <a:pt x="2165" y="430"/>
                    <a:pt x="2163" y="430"/>
                  </a:cubicBezTo>
                  <a:cubicBezTo>
                    <a:pt x="2161" y="430"/>
                    <a:pt x="2160" y="430"/>
                    <a:pt x="2159" y="430"/>
                  </a:cubicBezTo>
                  <a:cubicBezTo>
                    <a:pt x="2152" y="430"/>
                    <a:pt x="2150" y="432"/>
                    <a:pt x="2145" y="432"/>
                  </a:cubicBezTo>
                  <a:cubicBezTo>
                    <a:pt x="2143" y="432"/>
                    <a:pt x="2140" y="432"/>
                    <a:pt x="2137" y="431"/>
                  </a:cubicBezTo>
                  <a:cubicBezTo>
                    <a:pt x="2137" y="429"/>
                    <a:pt x="2138" y="427"/>
                    <a:pt x="2137" y="424"/>
                  </a:cubicBezTo>
                  <a:cubicBezTo>
                    <a:pt x="2135" y="421"/>
                    <a:pt x="2130" y="420"/>
                    <a:pt x="2127" y="420"/>
                  </a:cubicBezTo>
                  <a:cubicBezTo>
                    <a:pt x="2125" y="420"/>
                    <a:pt x="2123" y="421"/>
                    <a:pt x="2123" y="422"/>
                  </a:cubicBezTo>
                  <a:lnTo>
                    <a:pt x="2123" y="422"/>
                  </a:lnTo>
                  <a:cubicBezTo>
                    <a:pt x="2123" y="419"/>
                    <a:pt x="2122" y="416"/>
                    <a:pt x="2114" y="413"/>
                  </a:cubicBezTo>
                  <a:lnTo>
                    <a:pt x="2114" y="413"/>
                  </a:lnTo>
                  <a:cubicBezTo>
                    <a:pt x="2114" y="415"/>
                    <a:pt x="2114" y="420"/>
                    <a:pt x="2112" y="420"/>
                  </a:cubicBezTo>
                  <a:cubicBezTo>
                    <a:pt x="2111" y="420"/>
                    <a:pt x="2110" y="419"/>
                    <a:pt x="2108" y="418"/>
                  </a:cubicBezTo>
                  <a:cubicBezTo>
                    <a:pt x="2103" y="414"/>
                    <a:pt x="2104" y="411"/>
                    <a:pt x="2096" y="409"/>
                  </a:cubicBezTo>
                  <a:cubicBezTo>
                    <a:pt x="2091" y="407"/>
                    <a:pt x="2089" y="408"/>
                    <a:pt x="2083" y="406"/>
                  </a:cubicBezTo>
                  <a:cubicBezTo>
                    <a:pt x="2084" y="403"/>
                    <a:pt x="2060" y="397"/>
                    <a:pt x="2055" y="396"/>
                  </a:cubicBezTo>
                  <a:cubicBezTo>
                    <a:pt x="2055" y="396"/>
                    <a:pt x="2054" y="396"/>
                    <a:pt x="2053" y="396"/>
                  </a:cubicBezTo>
                  <a:cubicBezTo>
                    <a:pt x="2050" y="396"/>
                    <a:pt x="2057" y="401"/>
                    <a:pt x="2055" y="401"/>
                  </a:cubicBezTo>
                  <a:cubicBezTo>
                    <a:pt x="2054" y="401"/>
                    <a:pt x="2054" y="401"/>
                    <a:pt x="2054" y="401"/>
                  </a:cubicBezTo>
                  <a:cubicBezTo>
                    <a:pt x="2047" y="401"/>
                    <a:pt x="2044" y="392"/>
                    <a:pt x="2043" y="392"/>
                  </a:cubicBezTo>
                  <a:cubicBezTo>
                    <a:pt x="2042" y="389"/>
                    <a:pt x="2031" y="386"/>
                    <a:pt x="2027" y="386"/>
                  </a:cubicBezTo>
                  <a:cubicBezTo>
                    <a:pt x="2018" y="383"/>
                    <a:pt x="2008" y="380"/>
                    <a:pt x="1999" y="379"/>
                  </a:cubicBezTo>
                  <a:cubicBezTo>
                    <a:pt x="1996" y="379"/>
                    <a:pt x="1979" y="377"/>
                    <a:pt x="1978" y="376"/>
                  </a:cubicBezTo>
                  <a:cubicBezTo>
                    <a:pt x="1975" y="374"/>
                    <a:pt x="1994" y="372"/>
                    <a:pt x="1987" y="371"/>
                  </a:cubicBezTo>
                  <a:cubicBezTo>
                    <a:pt x="1983" y="370"/>
                    <a:pt x="1967" y="368"/>
                    <a:pt x="1959" y="368"/>
                  </a:cubicBezTo>
                  <a:cubicBezTo>
                    <a:pt x="1957" y="368"/>
                    <a:pt x="1955" y="369"/>
                    <a:pt x="1955" y="369"/>
                  </a:cubicBezTo>
                  <a:cubicBezTo>
                    <a:pt x="1956" y="366"/>
                    <a:pt x="1951" y="364"/>
                    <a:pt x="1945" y="361"/>
                  </a:cubicBezTo>
                  <a:cubicBezTo>
                    <a:pt x="1939" y="359"/>
                    <a:pt x="1934" y="358"/>
                    <a:pt x="1929" y="358"/>
                  </a:cubicBezTo>
                  <a:cubicBezTo>
                    <a:pt x="1927" y="357"/>
                    <a:pt x="1926" y="357"/>
                    <a:pt x="1925" y="357"/>
                  </a:cubicBezTo>
                  <a:cubicBezTo>
                    <a:pt x="1922" y="357"/>
                    <a:pt x="1921" y="358"/>
                    <a:pt x="1917" y="358"/>
                  </a:cubicBezTo>
                  <a:cubicBezTo>
                    <a:pt x="1904" y="356"/>
                    <a:pt x="1898" y="349"/>
                    <a:pt x="1888" y="344"/>
                  </a:cubicBezTo>
                  <a:cubicBezTo>
                    <a:pt x="1887" y="344"/>
                    <a:pt x="1886" y="343"/>
                    <a:pt x="1886" y="343"/>
                  </a:cubicBezTo>
                  <a:cubicBezTo>
                    <a:pt x="1885" y="343"/>
                    <a:pt x="1885" y="344"/>
                    <a:pt x="1884" y="344"/>
                  </a:cubicBezTo>
                  <a:cubicBezTo>
                    <a:pt x="1881" y="344"/>
                    <a:pt x="1877" y="342"/>
                    <a:pt x="1873" y="341"/>
                  </a:cubicBezTo>
                  <a:cubicBezTo>
                    <a:pt x="1867" y="339"/>
                    <a:pt x="1860" y="339"/>
                    <a:pt x="1852" y="337"/>
                  </a:cubicBezTo>
                  <a:cubicBezTo>
                    <a:pt x="1845" y="335"/>
                    <a:pt x="1841" y="333"/>
                    <a:pt x="1835" y="331"/>
                  </a:cubicBezTo>
                  <a:cubicBezTo>
                    <a:pt x="1832" y="330"/>
                    <a:pt x="1828" y="328"/>
                    <a:pt x="1825" y="328"/>
                  </a:cubicBezTo>
                  <a:cubicBezTo>
                    <a:pt x="1825" y="328"/>
                    <a:pt x="1824" y="328"/>
                    <a:pt x="1824" y="328"/>
                  </a:cubicBezTo>
                  <a:cubicBezTo>
                    <a:pt x="1824" y="328"/>
                    <a:pt x="1823" y="328"/>
                    <a:pt x="1823" y="328"/>
                  </a:cubicBezTo>
                  <a:cubicBezTo>
                    <a:pt x="1817" y="328"/>
                    <a:pt x="1799" y="321"/>
                    <a:pt x="1793" y="319"/>
                  </a:cubicBezTo>
                  <a:cubicBezTo>
                    <a:pt x="1789" y="318"/>
                    <a:pt x="1768" y="316"/>
                    <a:pt x="1767" y="315"/>
                  </a:cubicBezTo>
                  <a:cubicBezTo>
                    <a:pt x="1766" y="314"/>
                    <a:pt x="1772" y="313"/>
                    <a:pt x="1772" y="313"/>
                  </a:cubicBezTo>
                  <a:lnTo>
                    <a:pt x="1761" y="312"/>
                  </a:lnTo>
                  <a:cubicBezTo>
                    <a:pt x="1760" y="312"/>
                    <a:pt x="1754" y="313"/>
                    <a:pt x="1751" y="313"/>
                  </a:cubicBezTo>
                  <a:cubicBezTo>
                    <a:pt x="1751" y="313"/>
                    <a:pt x="1750" y="313"/>
                    <a:pt x="1750" y="313"/>
                  </a:cubicBezTo>
                  <a:cubicBezTo>
                    <a:pt x="1749" y="313"/>
                    <a:pt x="1751" y="310"/>
                    <a:pt x="1749" y="309"/>
                  </a:cubicBezTo>
                  <a:cubicBezTo>
                    <a:pt x="1745" y="307"/>
                    <a:pt x="1739" y="305"/>
                    <a:pt x="1736" y="304"/>
                  </a:cubicBezTo>
                  <a:cubicBezTo>
                    <a:pt x="1730" y="303"/>
                    <a:pt x="1719" y="303"/>
                    <a:pt x="1720" y="299"/>
                  </a:cubicBezTo>
                  <a:lnTo>
                    <a:pt x="1720" y="299"/>
                  </a:lnTo>
                  <a:cubicBezTo>
                    <a:pt x="1720" y="300"/>
                    <a:pt x="1714" y="300"/>
                    <a:pt x="1714" y="301"/>
                  </a:cubicBezTo>
                  <a:lnTo>
                    <a:pt x="1714" y="301"/>
                  </a:lnTo>
                  <a:cubicBezTo>
                    <a:pt x="1711" y="297"/>
                    <a:pt x="1709" y="296"/>
                    <a:pt x="1700" y="293"/>
                  </a:cubicBezTo>
                  <a:cubicBezTo>
                    <a:pt x="1696" y="292"/>
                    <a:pt x="1690" y="290"/>
                    <a:pt x="1686" y="290"/>
                  </a:cubicBezTo>
                  <a:cubicBezTo>
                    <a:pt x="1685" y="290"/>
                    <a:pt x="1685" y="290"/>
                    <a:pt x="1685" y="290"/>
                  </a:cubicBezTo>
                  <a:cubicBezTo>
                    <a:pt x="1684" y="290"/>
                    <a:pt x="1684" y="291"/>
                    <a:pt x="1684" y="291"/>
                  </a:cubicBezTo>
                  <a:cubicBezTo>
                    <a:pt x="1683" y="291"/>
                    <a:pt x="1683" y="291"/>
                    <a:pt x="1683" y="290"/>
                  </a:cubicBezTo>
                  <a:cubicBezTo>
                    <a:pt x="1674" y="288"/>
                    <a:pt x="1671" y="285"/>
                    <a:pt x="1662" y="282"/>
                  </a:cubicBezTo>
                  <a:cubicBezTo>
                    <a:pt x="1658" y="281"/>
                    <a:pt x="1638" y="276"/>
                    <a:pt x="1639" y="273"/>
                  </a:cubicBezTo>
                  <a:cubicBezTo>
                    <a:pt x="1637" y="272"/>
                    <a:pt x="1636" y="272"/>
                    <a:pt x="1635" y="272"/>
                  </a:cubicBezTo>
                  <a:cubicBezTo>
                    <a:pt x="1632" y="272"/>
                    <a:pt x="1635" y="276"/>
                    <a:pt x="1631" y="276"/>
                  </a:cubicBezTo>
                  <a:cubicBezTo>
                    <a:pt x="1631" y="276"/>
                    <a:pt x="1631" y="276"/>
                    <a:pt x="1630" y="276"/>
                  </a:cubicBezTo>
                  <a:cubicBezTo>
                    <a:pt x="1627" y="276"/>
                    <a:pt x="1624" y="271"/>
                    <a:pt x="1623" y="270"/>
                  </a:cubicBezTo>
                  <a:cubicBezTo>
                    <a:pt x="1621" y="269"/>
                    <a:pt x="1619" y="268"/>
                    <a:pt x="1616" y="267"/>
                  </a:cubicBezTo>
                  <a:cubicBezTo>
                    <a:pt x="1610" y="264"/>
                    <a:pt x="1582" y="262"/>
                    <a:pt x="1582" y="258"/>
                  </a:cubicBezTo>
                  <a:lnTo>
                    <a:pt x="1582" y="258"/>
                  </a:lnTo>
                  <a:cubicBezTo>
                    <a:pt x="1582" y="259"/>
                    <a:pt x="1579" y="263"/>
                    <a:pt x="1575" y="263"/>
                  </a:cubicBezTo>
                  <a:cubicBezTo>
                    <a:pt x="1575" y="263"/>
                    <a:pt x="1575" y="263"/>
                    <a:pt x="1574" y="263"/>
                  </a:cubicBezTo>
                  <a:cubicBezTo>
                    <a:pt x="1573" y="262"/>
                    <a:pt x="1572" y="260"/>
                    <a:pt x="1571" y="259"/>
                  </a:cubicBezTo>
                  <a:cubicBezTo>
                    <a:pt x="1570" y="258"/>
                    <a:pt x="1566" y="257"/>
                    <a:pt x="1566" y="256"/>
                  </a:cubicBezTo>
                  <a:cubicBezTo>
                    <a:pt x="1560" y="254"/>
                    <a:pt x="1558" y="253"/>
                    <a:pt x="1552" y="252"/>
                  </a:cubicBezTo>
                  <a:cubicBezTo>
                    <a:pt x="1551" y="252"/>
                    <a:pt x="1548" y="251"/>
                    <a:pt x="1546" y="250"/>
                  </a:cubicBezTo>
                  <a:cubicBezTo>
                    <a:pt x="1545" y="248"/>
                    <a:pt x="1552" y="247"/>
                    <a:pt x="1551" y="245"/>
                  </a:cubicBezTo>
                  <a:cubicBezTo>
                    <a:pt x="1549" y="244"/>
                    <a:pt x="1538" y="244"/>
                    <a:pt x="1534" y="243"/>
                  </a:cubicBezTo>
                  <a:cubicBezTo>
                    <a:pt x="1525" y="241"/>
                    <a:pt x="1515" y="235"/>
                    <a:pt x="1506" y="232"/>
                  </a:cubicBezTo>
                  <a:cubicBezTo>
                    <a:pt x="1505" y="231"/>
                    <a:pt x="1504" y="231"/>
                    <a:pt x="1503" y="231"/>
                  </a:cubicBezTo>
                  <a:cubicBezTo>
                    <a:pt x="1499" y="231"/>
                    <a:pt x="1499" y="236"/>
                    <a:pt x="1496" y="236"/>
                  </a:cubicBezTo>
                  <a:cubicBezTo>
                    <a:pt x="1495" y="236"/>
                    <a:pt x="1493" y="235"/>
                    <a:pt x="1490" y="233"/>
                  </a:cubicBezTo>
                  <a:cubicBezTo>
                    <a:pt x="1483" y="228"/>
                    <a:pt x="1481" y="225"/>
                    <a:pt x="1470" y="223"/>
                  </a:cubicBezTo>
                  <a:cubicBezTo>
                    <a:pt x="1469" y="223"/>
                    <a:pt x="1469" y="223"/>
                    <a:pt x="1468" y="223"/>
                  </a:cubicBezTo>
                  <a:cubicBezTo>
                    <a:pt x="1466" y="223"/>
                    <a:pt x="1463" y="223"/>
                    <a:pt x="1460" y="223"/>
                  </a:cubicBezTo>
                  <a:cubicBezTo>
                    <a:pt x="1457" y="223"/>
                    <a:pt x="1455" y="223"/>
                    <a:pt x="1455" y="221"/>
                  </a:cubicBezTo>
                  <a:cubicBezTo>
                    <a:pt x="1455" y="216"/>
                    <a:pt x="1447" y="215"/>
                    <a:pt x="1440" y="215"/>
                  </a:cubicBezTo>
                  <a:cubicBezTo>
                    <a:pt x="1439" y="215"/>
                    <a:pt x="1437" y="215"/>
                    <a:pt x="1435" y="215"/>
                  </a:cubicBezTo>
                  <a:cubicBezTo>
                    <a:pt x="1435" y="215"/>
                    <a:pt x="1434" y="215"/>
                    <a:pt x="1433" y="215"/>
                  </a:cubicBezTo>
                  <a:cubicBezTo>
                    <a:pt x="1424" y="215"/>
                    <a:pt x="1422" y="210"/>
                    <a:pt x="1414" y="207"/>
                  </a:cubicBezTo>
                  <a:cubicBezTo>
                    <a:pt x="1412" y="206"/>
                    <a:pt x="1411" y="206"/>
                    <a:pt x="1410" y="206"/>
                  </a:cubicBezTo>
                  <a:cubicBezTo>
                    <a:pt x="1406" y="206"/>
                    <a:pt x="1409" y="211"/>
                    <a:pt x="1406" y="213"/>
                  </a:cubicBezTo>
                  <a:cubicBezTo>
                    <a:pt x="1406" y="213"/>
                    <a:pt x="1406" y="213"/>
                    <a:pt x="1405" y="213"/>
                  </a:cubicBezTo>
                  <a:cubicBezTo>
                    <a:pt x="1403" y="213"/>
                    <a:pt x="1396" y="204"/>
                    <a:pt x="1392" y="204"/>
                  </a:cubicBezTo>
                  <a:cubicBezTo>
                    <a:pt x="1392" y="204"/>
                    <a:pt x="1392" y="204"/>
                    <a:pt x="1392" y="204"/>
                  </a:cubicBezTo>
                  <a:cubicBezTo>
                    <a:pt x="1390" y="205"/>
                    <a:pt x="1394" y="207"/>
                    <a:pt x="1391" y="207"/>
                  </a:cubicBezTo>
                  <a:cubicBezTo>
                    <a:pt x="1390" y="207"/>
                    <a:pt x="1383" y="206"/>
                    <a:pt x="1382" y="204"/>
                  </a:cubicBezTo>
                  <a:cubicBezTo>
                    <a:pt x="1377" y="200"/>
                    <a:pt x="1387" y="200"/>
                    <a:pt x="1376" y="196"/>
                  </a:cubicBezTo>
                  <a:cubicBezTo>
                    <a:pt x="1362" y="190"/>
                    <a:pt x="1343" y="185"/>
                    <a:pt x="1327" y="182"/>
                  </a:cubicBezTo>
                  <a:cubicBezTo>
                    <a:pt x="1323" y="181"/>
                    <a:pt x="1322" y="182"/>
                    <a:pt x="1317" y="180"/>
                  </a:cubicBezTo>
                  <a:cubicBezTo>
                    <a:pt x="1316" y="180"/>
                    <a:pt x="1316" y="180"/>
                    <a:pt x="1315" y="180"/>
                  </a:cubicBezTo>
                  <a:cubicBezTo>
                    <a:pt x="1308" y="180"/>
                    <a:pt x="1315" y="174"/>
                    <a:pt x="1314" y="174"/>
                  </a:cubicBezTo>
                  <a:cubicBezTo>
                    <a:pt x="1313" y="174"/>
                    <a:pt x="1312" y="174"/>
                    <a:pt x="1311" y="174"/>
                  </a:cubicBezTo>
                  <a:cubicBezTo>
                    <a:pt x="1308" y="174"/>
                    <a:pt x="1306" y="176"/>
                    <a:pt x="1304" y="176"/>
                  </a:cubicBezTo>
                  <a:cubicBezTo>
                    <a:pt x="1302" y="176"/>
                    <a:pt x="1300" y="175"/>
                    <a:pt x="1297" y="172"/>
                  </a:cubicBezTo>
                  <a:cubicBezTo>
                    <a:pt x="1295" y="172"/>
                    <a:pt x="1291" y="171"/>
                    <a:pt x="1290" y="171"/>
                  </a:cubicBezTo>
                  <a:cubicBezTo>
                    <a:pt x="1284" y="169"/>
                    <a:pt x="1244" y="163"/>
                    <a:pt x="1245" y="159"/>
                  </a:cubicBezTo>
                  <a:lnTo>
                    <a:pt x="1245" y="159"/>
                  </a:lnTo>
                  <a:lnTo>
                    <a:pt x="1228" y="160"/>
                  </a:lnTo>
                  <a:cubicBezTo>
                    <a:pt x="1229" y="158"/>
                    <a:pt x="1222" y="154"/>
                    <a:pt x="1215" y="152"/>
                  </a:cubicBezTo>
                  <a:cubicBezTo>
                    <a:pt x="1208" y="150"/>
                    <a:pt x="1209" y="148"/>
                    <a:pt x="1207" y="145"/>
                  </a:cubicBezTo>
                  <a:cubicBezTo>
                    <a:pt x="1206" y="144"/>
                    <a:pt x="1206" y="144"/>
                    <a:pt x="1205" y="144"/>
                  </a:cubicBezTo>
                  <a:cubicBezTo>
                    <a:pt x="1203" y="144"/>
                    <a:pt x="1196" y="147"/>
                    <a:pt x="1191" y="147"/>
                  </a:cubicBezTo>
                  <a:cubicBezTo>
                    <a:pt x="1190" y="147"/>
                    <a:pt x="1189" y="147"/>
                    <a:pt x="1187" y="146"/>
                  </a:cubicBezTo>
                  <a:cubicBezTo>
                    <a:pt x="1188" y="145"/>
                    <a:pt x="1193" y="140"/>
                    <a:pt x="1191" y="139"/>
                  </a:cubicBezTo>
                  <a:cubicBezTo>
                    <a:pt x="1187" y="138"/>
                    <a:pt x="1182" y="137"/>
                    <a:pt x="1179" y="137"/>
                  </a:cubicBezTo>
                  <a:cubicBezTo>
                    <a:pt x="1176" y="137"/>
                    <a:pt x="1174" y="137"/>
                    <a:pt x="1174" y="138"/>
                  </a:cubicBezTo>
                  <a:cubicBezTo>
                    <a:pt x="1173" y="139"/>
                    <a:pt x="1176" y="142"/>
                    <a:pt x="1173" y="142"/>
                  </a:cubicBezTo>
                  <a:cubicBezTo>
                    <a:pt x="1173" y="142"/>
                    <a:pt x="1172" y="141"/>
                    <a:pt x="1171" y="141"/>
                  </a:cubicBezTo>
                  <a:cubicBezTo>
                    <a:pt x="1167" y="140"/>
                    <a:pt x="1166" y="139"/>
                    <a:pt x="1164" y="138"/>
                  </a:cubicBezTo>
                  <a:cubicBezTo>
                    <a:pt x="1161" y="134"/>
                    <a:pt x="1167" y="132"/>
                    <a:pt x="1165" y="130"/>
                  </a:cubicBezTo>
                  <a:cubicBezTo>
                    <a:pt x="1165" y="130"/>
                    <a:pt x="1164" y="130"/>
                    <a:pt x="1164" y="130"/>
                  </a:cubicBezTo>
                  <a:cubicBezTo>
                    <a:pt x="1163" y="130"/>
                    <a:pt x="1160" y="131"/>
                    <a:pt x="1159" y="131"/>
                  </a:cubicBezTo>
                  <a:cubicBezTo>
                    <a:pt x="1159" y="131"/>
                    <a:pt x="1159" y="131"/>
                    <a:pt x="1159" y="131"/>
                  </a:cubicBezTo>
                  <a:cubicBezTo>
                    <a:pt x="1158" y="131"/>
                    <a:pt x="1157" y="131"/>
                    <a:pt x="1156" y="131"/>
                  </a:cubicBezTo>
                  <a:cubicBezTo>
                    <a:pt x="1153" y="131"/>
                    <a:pt x="1150" y="130"/>
                    <a:pt x="1147" y="130"/>
                  </a:cubicBezTo>
                  <a:cubicBezTo>
                    <a:pt x="1143" y="129"/>
                    <a:pt x="1143" y="127"/>
                    <a:pt x="1140" y="127"/>
                  </a:cubicBezTo>
                  <a:cubicBezTo>
                    <a:pt x="1136" y="127"/>
                    <a:pt x="1134" y="128"/>
                    <a:pt x="1131" y="128"/>
                  </a:cubicBezTo>
                  <a:cubicBezTo>
                    <a:pt x="1131" y="128"/>
                    <a:pt x="1130" y="128"/>
                    <a:pt x="1130" y="128"/>
                  </a:cubicBezTo>
                  <a:cubicBezTo>
                    <a:pt x="1127" y="128"/>
                    <a:pt x="1126" y="123"/>
                    <a:pt x="1120" y="123"/>
                  </a:cubicBezTo>
                  <a:cubicBezTo>
                    <a:pt x="1118" y="123"/>
                    <a:pt x="1117" y="124"/>
                    <a:pt x="1115" y="124"/>
                  </a:cubicBezTo>
                  <a:cubicBezTo>
                    <a:pt x="1115" y="124"/>
                    <a:pt x="1114" y="124"/>
                    <a:pt x="1113" y="124"/>
                  </a:cubicBezTo>
                  <a:cubicBezTo>
                    <a:pt x="1111" y="123"/>
                    <a:pt x="1108" y="122"/>
                    <a:pt x="1106" y="122"/>
                  </a:cubicBezTo>
                  <a:lnTo>
                    <a:pt x="1106" y="122"/>
                  </a:lnTo>
                  <a:cubicBezTo>
                    <a:pt x="1108" y="122"/>
                    <a:pt x="1111" y="122"/>
                    <a:pt x="1113" y="122"/>
                  </a:cubicBezTo>
                  <a:cubicBezTo>
                    <a:pt x="1118" y="122"/>
                    <a:pt x="1119" y="121"/>
                    <a:pt x="1111" y="118"/>
                  </a:cubicBezTo>
                  <a:cubicBezTo>
                    <a:pt x="1106" y="117"/>
                    <a:pt x="1099" y="115"/>
                    <a:pt x="1095" y="115"/>
                  </a:cubicBezTo>
                  <a:cubicBezTo>
                    <a:pt x="1093" y="115"/>
                    <a:pt x="1091" y="116"/>
                    <a:pt x="1091" y="117"/>
                  </a:cubicBezTo>
                  <a:cubicBezTo>
                    <a:pt x="1093" y="110"/>
                    <a:pt x="1052" y="101"/>
                    <a:pt x="1042" y="98"/>
                  </a:cubicBezTo>
                  <a:cubicBezTo>
                    <a:pt x="1039" y="97"/>
                    <a:pt x="1038" y="97"/>
                    <a:pt x="1036" y="97"/>
                  </a:cubicBezTo>
                  <a:cubicBezTo>
                    <a:pt x="1033" y="97"/>
                    <a:pt x="1034" y="100"/>
                    <a:pt x="1034" y="103"/>
                  </a:cubicBezTo>
                  <a:cubicBezTo>
                    <a:pt x="1032" y="103"/>
                    <a:pt x="1030" y="104"/>
                    <a:pt x="1029" y="104"/>
                  </a:cubicBezTo>
                  <a:cubicBezTo>
                    <a:pt x="1027" y="104"/>
                    <a:pt x="1026" y="102"/>
                    <a:pt x="1024" y="99"/>
                  </a:cubicBezTo>
                  <a:cubicBezTo>
                    <a:pt x="1026" y="93"/>
                    <a:pt x="1003" y="84"/>
                    <a:pt x="992" y="81"/>
                  </a:cubicBezTo>
                  <a:cubicBezTo>
                    <a:pt x="986" y="79"/>
                    <a:pt x="980" y="77"/>
                    <a:pt x="975" y="77"/>
                  </a:cubicBezTo>
                  <a:cubicBezTo>
                    <a:pt x="974" y="77"/>
                    <a:pt x="973" y="77"/>
                    <a:pt x="973" y="77"/>
                  </a:cubicBezTo>
                  <a:cubicBezTo>
                    <a:pt x="970" y="78"/>
                    <a:pt x="968" y="78"/>
                    <a:pt x="966" y="78"/>
                  </a:cubicBezTo>
                  <a:cubicBezTo>
                    <a:pt x="962" y="78"/>
                    <a:pt x="958" y="77"/>
                    <a:pt x="951" y="75"/>
                  </a:cubicBezTo>
                  <a:lnTo>
                    <a:pt x="951" y="75"/>
                  </a:lnTo>
                  <a:cubicBezTo>
                    <a:pt x="955" y="76"/>
                    <a:pt x="958" y="76"/>
                    <a:pt x="960" y="76"/>
                  </a:cubicBezTo>
                  <a:cubicBezTo>
                    <a:pt x="964" y="76"/>
                    <a:pt x="963" y="74"/>
                    <a:pt x="954" y="71"/>
                  </a:cubicBezTo>
                  <a:lnTo>
                    <a:pt x="923" y="62"/>
                  </a:lnTo>
                  <a:cubicBezTo>
                    <a:pt x="915" y="60"/>
                    <a:pt x="909" y="59"/>
                    <a:pt x="905" y="59"/>
                  </a:cubicBezTo>
                  <a:cubicBezTo>
                    <a:pt x="903" y="59"/>
                    <a:pt x="902" y="59"/>
                    <a:pt x="901" y="59"/>
                  </a:cubicBezTo>
                  <a:lnTo>
                    <a:pt x="901" y="59"/>
                  </a:lnTo>
                  <a:cubicBezTo>
                    <a:pt x="903" y="58"/>
                    <a:pt x="904" y="57"/>
                    <a:pt x="903" y="55"/>
                  </a:cubicBezTo>
                  <a:cubicBezTo>
                    <a:pt x="902" y="54"/>
                    <a:pt x="897" y="52"/>
                    <a:pt x="895" y="52"/>
                  </a:cubicBezTo>
                  <a:cubicBezTo>
                    <a:pt x="894" y="52"/>
                    <a:pt x="894" y="52"/>
                    <a:pt x="893" y="52"/>
                  </a:cubicBezTo>
                  <a:cubicBezTo>
                    <a:pt x="893" y="53"/>
                    <a:pt x="892" y="53"/>
                    <a:pt x="891" y="53"/>
                  </a:cubicBezTo>
                  <a:cubicBezTo>
                    <a:pt x="889" y="53"/>
                    <a:pt x="884" y="51"/>
                    <a:pt x="880" y="49"/>
                  </a:cubicBezTo>
                  <a:cubicBezTo>
                    <a:pt x="880" y="49"/>
                    <a:pt x="879" y="49"/>
                    <a:pt x="879" y="49"/>
                  </a:cubicBezTo>
                  <a:cubicBezTo>
                    <a:pt x="877" y="49"/>
                    <a:pt x="876" y="51"/>
                    <a:pt x="874" y="51"/>
                  </a:cubicBezTo>
                  <a:cubicBezTo>
                    <a:pt x="870" y="51"/>
                    <a:pt x="867" y="48"/>
                    <a:pt x="864" y="46"/>
                  </a:cubicBezTo>
                  <a:cubicBezTo>
                    <a:pt x="860" y="44"/>
                    <a:pt x="857" y="43"/>
                    <a:pt x="853" y="42"/>
                  </a:cubicBezTo>
                  <a:cubicBezTo>
                    <a:pt x="850" y="41"/>
                    <a:pt x="847" y="41"/>
                    <a:pt x="845" y="41"/>
                  </a:cubicBezTo>
                  <a:cubicBezTo>
                    <a:pt x="844" y="41"/>
                    <a:pt x="842" y="41"/>
                    <a:pt x="842" y="42"/>
                  </a:cubicBezTo>
                  <a:cubicBezTo>
                    <a:pt x="841" y="42"/>
                    <a:pt x="841" y="42"/>
                    <a:pt x="840" y="42"/>
                  </a:cubicBezTo>
                  <a:cubicBezTo>
                    <a:pt x="838" y="42"/>
                    <a:pt x="835" y="40"/>
                    <a:pt x="830" y="39"/>
                  </a:cubicBezTo>
                  <a:cubicBezTo>
                    <a:pt x="831" y="36"/>
                    <a:pt x="834" y="36"/>
                    <a:pt x="825" y="35"/>
                  </a:cubicBezTo>
                  <a:cubicBezTo>
                    <a:pt x="820" y="34"/>
                    <a:pt x="816" y="34"/>
                    <a:pt x="810" y="33"/>
                  </a:cubicBezTo>
                  <a:cubicBezTo>
                    <a:pt x="811" y="33"/>
                    <a:pt x="801" y="32"/>
                    <a:pt x="803" y="31"/>
                  </a:cubicBezTo>
                  <a:cubicBezTo>
                    <a:pt x="803" y="30"/>
                    <a:pt x="807" y="31"/>
                    <a:pt x="806" y="29"/>
                  </a:cubicBezTo>
                  <a:cubicBezTo>
                    <a:pt x="803" y="28"/>
                    <a:pt x="801" y="28"/>
                    <a:pt x="799" y="28"/>
                  </a:cubicBezTo>
                  <a:cubicBezTo>
                    <a:pt x="798" y="28"/>
                    <a:pt x="797" y="28"/>
                    <a:pt x="794" y="28"/>
                  </a:cubicBezTo>
                  <a:cubicBezTo>
                    <a:pt x="790" y="28"/>
                    <a:pt x="782" y="28"/>
                    <a:pt x="780" y="25"/>
                  </a:cubicBezTo>
                  <a:cubicBezTo>
                    <a:pt x="777" y="21"/>
                    <a:pt x="783" y="22"/>
                    <a:pt x="773" y="18"/>
                  </a:cubicBezTo>
                  <a:cubicBezTo>
                    <a:pt x="768" y="15"/>
                    <a:pt x="761" y="12"/>
                    <a:pt x="754" y="10"/>
                  </a:cubicBezTo>
                  <a:cubicBezTo>
                    <a:pt x="753" y="10"/>
                    <a:pt x="752" y="10"/>
                    <a:pt x="752" y="10"/>
                  </a:cubicBezTo>
                  <a:cubicBezTo>
                    <a:pt x="750" y="10"/>
                    <a:pt x="752" y="12"/>
                    <a:pt x="751" y="13"/>
                  </a:cubicBezTo>
                  <a:cubicBezTo>
                    <a:pt x="751" y="13"/>
                    <a:pt x="750" y="13"/>
                    <a:pt x="748" y="13"/>
                  </a:cubicBezTo>
                  <a:cubicBezTo>
                    <a:pt x="746" y="13"/>
                    <a:pt x="743" y="13"/>
                    <a:pt x="741" y="11"/>
                  </a:cubicBezTo>
                  <a:cubicBezTo>
                    <a:pt x="740" y="10"/>
                    <a:pt x="738" y="9"/>
                    <a:pt x="734" y="7"/>
                  </a:cubicBezTo>
                  <a:cubicBezTo>
                    <a:pt x="732" y="7"/>
                    <a:pt x="730" y="6"/>
                    <a:pt x="729" y="6"/>
                  </a:cubicBezTo>
                  <a:cubicBezTo>
                    <a:pt x="728" y="6"/>
                    <a:pt x="728" y="6"/>
                    <a:pt x="728" y="7"/>
                  </a:cubicBezTo>
                  <a:cubicBezTo>
                    <a:pt x="728" y="5"/>
                    <a:pt x="724" y="2"/>
                    <a:pt x="718"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a:off x="7175417" y="2820835"/>
              <a:ext cx="426018" cy="347409"/>
            </a:xfrm>
            <a:custGeom>
              <a:rect b="b" l="l" r="r" t="t"/>
              <a:pathLst>
                <a:path extrusionOk="0" h="1949" w="2390">
                  <a:moveTo>
                    <a:pt x="1024" y="62"/>
                  </a:moveTo>
                  <a:cubicBezTo>
                    <a:pt x="1024" y="62"/>
                    <a:pt x="1025" y="62"/>
                    <a:pt x="1025" y="62"/>
                  </a:cubicBezTo>
                  <a:lnTo>
                    <a:pt x="1025" y="62"/>
                  </a:lnTo>
                  <a:cubicBezTo>
                    <a:pt x="1025" y="62"/>
                    <a:pt x="1024" y="62"/>
                    <a:pt x="1024" y="62"/>
                  </a:cubicBezTo>
                  <a:close/>
                  <a:moveTo>
                    <a:pt x="1024" y="91"/>
                  </a:moveTo>
                  <a:cubicBezTo>
                    <a:pt x="1023" y="91"/>
                    <a:pt x="1023" y="91"/>
                    <a:pt x="1023" y="91"/>
                  </a:cubicBezTo>
                  <a:cubicBezTo>
                    <a:pt x="1026" y="94"/>
                    <a:pt x="1032" y="95"/>
                    <a:pt x="1037" y="96"/>
                  </a:cubicBezTo>
                  <a:cubicBezTo>
                    <a:pt x="1038" y="95"/>
                    <a:pt x="1037" y="95"/>
                    <a:pt x="1033" y="93"/>
                  </a:cubicBezTo>
                  <a:cubicBezTo>
                    <a:pt x="1032" y="93"/>
                    <a:pt x="1025" y="91"/>
                    <a:pt x="1024" y="91"/>
                  </a:cubicBezTo>
                  <a:close/>
                  <a:moveTo>
                    <a:pt x="1149" y="110"/>
                  </a:moveTo>
                  <a:lnTo>
                    <a:pt x="1166" y="116"/>
                  </a:lnTo>
                  <a:cubicBezTo>
                    <a:pt x="1166" y="116"/>
                    <a:pt x="1166" y="117"/>
                    <a:pt x="1165" y="117"/>
                  </a:cubicBezTo>
                  <a:cubicBezTo>
                    <a:pt x="1164" y="117"/>
                    <a:pt x="1162" y="116"/>
                    <a:pt x="1160" y="116"/>
                  </a:cubicBezTo>
                  <a:cubicBezTo>
                    <a:pt x="1155" y="115"/>
                    <a:pt x="1148" y="113"/>
                    <a:pt x="1149" y="110"/>
                  </a:cubicBezTo>
                  <a:close/>
                  <a:moveTo>
                    <a:pt x="1237" y="140"/>
                  </a:moveTo>
                  <a:cubicBezTo>
                    <a:pt x="1237" y="140"/>
                    <a:pt x="1237" y="140"/>
                    <a:pt x="1237" y="140"/>
                  </a:cubicBezTo>
                  <a:cubicBezTo>
                    <a:pt x="1237" y="140"/>
                    <a:pt x="1237" y="140"/>
                    <a:pt x="1237" y="140"/>
                  </a:cubicBezTo>
                  <a:close/>
                  <a:moveTo>
                    <a:pt x="1379" y="173"/>
                  </a:moveTo>
                  <a:cubicBezTo>
                    <a:pt x="1379" y="174"/>
                    <a:pt x="1378" y="176"/>
                    <a:pt x="1376" y="176"/>
                  </a:cubicBezTo>
                  <a:cubicBezTo>
                    <a:pt x="1375" y="176"/>
                    <a:pt x="1374" y="175"/>
                    <a:pt x="1373" y="175"/>
                  </a:cubicBezTo>
                  <a:lnTo>
                    <a:pt x="1373" y="175"/>
                  </a:lnTo>
                  <a:cubicBezTo>
                    <a:pt x="1373" y="175"/>
                    <a:pt x="1373" y="175"/>
                    <a:pt x="1373" y="175"/>
                  </a:cubicBezTo>
                  <a:lnTo>
                    <a:pt x="1373" y="175"/>
                  </a:lnTo>
                  <a:cubicBezTo>
                    <a:pt x="1373" y="175"/>
                    <a:pt x="1373" y="175"/>
                    <a:pt x="1373" y="175"/>
                  </a:cubicBezTo>
                  <a:cubicBezTo>
                    <a:pt x="1373" y="175"/>
                    <a:pt x="1373" y="175"/>
                    <a:pt x="1373" y="175"/>
                  </a:cubicBezTo>
                  <a:lnTo>
                    <a:pt x="1373" y="175"/>
                  </a:lnTo>
                  <a:cubicBezTo>
                    <a:pt x="1372" y="175"/>
                    <a:pt x="1372" y="175"/>
                    <a:pt x="1372" y="175"/>
                  </a:cubicBezTo>
                  <a:lnTo>
                    <a:pt x="1372" y="175"/>
                  </a:lnTo>
                  <a:cubicBezTo>
                    <a:pt x="1371" y="175"/>
                    <a:pt x="1371" y="175"/>
                    <a:pt x="1371" y="175"/>
                  </a:cubicBezTo>
                  <a:cubicBezTo>
                    <a:pt x="1366" y="175"/>
                    <a:pt x="1364" y="173"/>
                    <a:pt x="1369" y="173"/>
                  </a:cubicBezTo>
                  <a:close/>
                  <a:moveTo>
                    <a:pt x="1388" y="184"/>
                  </a:moveTo>
                  <a:cubicBezTo>
                    <a:pt x="1388" y="184"/>
                    <a:pt x="1388" y="184"/>
                    <a:pt x="1388" y="185"/>
                  </a:cubicBezTo>
                  <a:cubicBezTo>
                    <a:pt x="1388" y="184"/>
                    <a:pt x="1388" y="184"/>
                    <a:pt x="1388" y="184"/>
                  </a:cubicBezTo>
                  <a:close/>
                  <a:moveTo>
                    <a:pt x="660" y="218"/>
                  </a:moveTo>
                  <a:cubicBezTo>
                    <a:pt x="660" y="218"/>
                    <a:pt x="661" y="218"/>
                    <a:pt x="661" y="218"/>
                  </a:cubicBezTo>
                  <a:lnTo>
                    <a:pt x="661" y="218"/>
                  </a:lnTo>
                  <a:cubicBezTo>
                    <a:pt x="661" y="218"/>
                    <a:pt x="660" y="218"/>
                    <a:pt x="660" y="218"/>
                  </a:cubicBezTo>
                  <a:close/>
                  <a:moveTo>
                    <a:pt x="1526" y="215"/>
                  </a:moveTo>
                  <a:cubicBezTo>
                    <a:pt x="1526" y="215"/>
                    <a:pt x="1528" y="215"/>
                    <a:pt x="1530" y="216"/>
                  </a:cubicBezTo>
                  <a:cubicBezTo>
                    <a:pt x="1537" y="218"/>
                    <a:pt x="1537" y="221"/>
                    <a:pt x="1532" y="221"/>
                  </a:cubicBezTo>
                  <a:cubicBezTo>
                    <a:pt x="1531" y="221"/>
                    <a:pt x="1530" y="221"/>
                    <a:pt x="1529" y="220"/>
                  </a:cubicBezTo>
                  <a:cubicBezTo>
                    <a:pt x="1526" y="218"/>
                    <a:pt x="1522" y="215"/>
                    <a:pt x="1526" y="215"/>
                  </a:cubicBezTo>
                  <a:close/>
                  <a:moveTo>
                    <a:pt x="1600" y="227"/>
                  </a:moveTo>
                  <a:cubicBezTo>
                    <a:pt x="1600" y="227"/>
                    <a:pt x="1600" y="227"/>
                    <a:pt x="1600" y="227"/>
                  </a:cubicBezTo>
                  <a:lnTo>
                    <a:pt x="1600" y="227"/>
                  </a:lnTo>
                  <a:lnTo>
                    <a:pt x="1600" y="227"/>
                  </a:lnTo>
                  <a:close/>
                  <a:moveTo>
                    <a:pt x="657" y="262"/>
                  </a:moveTo>
                  <a:cubicBezTo>
                    <a:pt x="656" y="262"/>
                    <a:pt x="655" y="263"/>
                    <a:pt x="653" y="267"/>
                  </a:cubicBezTo>
                  <a:cubicBezTo>
                    <a:pt x="651" y="270"/>
                    <a:pt x="652" y="272"/>
                    <a:pt x="653" y="272"/>
                  </a:cubicBezTo>
                  <a:cubicBezTo>
                    <a:pt x="654" y="272"/>
                    <a:pt x="656" y="271"/>
                    <a:pt x="657" y="268"/>
                  </a:cubicBezTo>
                  <a:cubicBezTo>
                    <a:pt x="659" y="265"/>
                    <a:pt x="658" y="262"/>
                    <a:pt x="657" y="262"/>
                  </a:cubicBezTo>
                  <a:close/>
                  <a:moveTo>
                    <a:pt x="642" y="293"/>
                  </a:moveTo>
                  <a:cubicBezTo>
                    <a:pt x="638" y="300"/>
                    <a:pt x="637" y="303"/>
                    <a:pt x="638" y="303"/>
                  </a:cubicBezTo>
                  <a:cubicBezTo>
                    <a:pt x="639" y="303"/>
                    <a:pt x="641" y="302"/>
                    <a:pt x="643" y="301"/>
                  </a:cubicBezTo>
                  <a:cubicBezTo>
                    <a:pt x="643" y="296"/>
                    <a:pt x="644" y="293"/>
                    <a:pt x="642" y="293"/>
                  </a:cubicBezTo>
                  <a:close/>
                  <a:moveTo>
                    <a:pt x="2007" y="346"/>
                  </a:moveTo>
                  <a:cubicBezTo>
                    <a:pt x="2007" y="346"/>
                    <a:pt x="2007" y="346"/>
                    <a:pt x="2007" y="346"/>
                  </a:cubicBezTo>
                  <a:lnTo>
                    <a:pt x="2007" y="346"/>
                  </a:lnTo>
                  <a:cubicBezTo>
                    <a:pt x="2007" y="346"/>
                    <a:pt x="2007" y="346"/>
                    <a:pt x="2007" y="346"/>
                  </a:cubicBezTo>
                  <a:close/>
                  <a:moveTo>
                    <a:pt x="609" y="341"/>
                  </a:moveTo>
                  <a:cubicBezTo>
                    <a:pt x="609" y="341"/>
                    <a:pt x="609" y="341"/>
                    <a:pt x="610" y="342"/>
                  </a:cubicBezTo>
                  <a:lnTo>
                    <a:pt x="606" y="347"/>
                  </a:lnTo>
                  <a:lnTo>
                    <a:pt x="602" y="350"/>
                  </a:lnTo>
                  <a:cubicBezTo>
                    <a:pt x="604" y="346"/>
                    <a:pt x="606" y="341"/>
                    <a:pt x="609" y="341"/>
                  </a:cubicBezTo>
                  <a:close/>
                  <a:moveTo>
                    <a:pt x="2256" y="423"/>
                  </a:moveTo>
                  <a:cubicBezTo>
                    <a:pt x="2255" y="427"/>
                    <a:pt x="2260" y="429"/>
                    <a:pt x="2263" y="429"/>
                  </a:cubicBezTo>
                  <a:cubicBezTo>
                    <a:pt x="2267" y="429"/>
                    <a:pt x="2269" y="427"/>
                    <a:pt x="2262" y="425"/>
                  </a:cubicBezTo>
                  <a:cubicBezTo>
                    <a:pt x="2260" y="424"/>
                    <a:pt x="2258" y="423"/>
                    <a:pt x="2256" y="423"/>
                  </a:cubicBezTo>
                  <a:close/>
                  <a:moveTo>
                    <a:pt x="2381" y="504"/>
                  </a:moveTo>
                  <a:cubicBezTo>
                    <a:pt x="2381" y="511"/>
                    <a:pt x="2379" y="514"/>
                    <a:pt x="2377" y="514"/>
                  </a:cubicBezTo>
                  <a:cubicBezTo>
                    <a:pt x="2376" y="514"/>
                    <a:pt x="2376" y="514"/>
                    <a:pt x="2375" y="514"/>
                  </a:cubicBezTo>
                  <a:cubicBezTo>
                    <a:pt x="2376" y="512"/>
                    <a:pt x="2376" y="510"/>
                    <a:pt x="2377" y="508"/>
                  </a:cubicBezTo>
                  <a:cubicBezTo>
                    <a:pt x="2379" y="507"/>
                    <a:pt x="2379" y="504"/>
                    <a:pt x="2381" y="504"/>
                  </a:cubicBezTo>
                  <a:close/>
                  <a:moveTo>
                    <a:pt x="467" y="634"/>
                  </a:moveTo>
                  <a:lnTo>
                    <a:pt x="467" y="634"/>
                  </a:lnTo>
                  <a:cubicBezTo>
                    <a:pt x="467" y="634"/>
                    <a:pt x="467" y="634"/>
                    <a:pt x="467" y="634"/>
                  </a:cubicBezTo>
                  <a:cubicBezTo>
                    <a:pt x="467" y="634"/>
                    <a:pt x="467" y="634"/>
                    <a:pt x="467" y="634"/>
                  </a:cubicBezTo>
                  <a:close/>
                  <a:moveTo>
                    <a:pt x="426" y="705"/>
                  </a:moveTo>
                  <a:cubicBezTo>
                    <a:pt x="427" y="705"/>
                    <a:pt x="427" y="705"/>
                    <a:pt x="427" y="705"/>
                  </a:cubicBezTo>
                  <a:cubicBezTo>
                    <a:pt x="427" y="705"/>
                    <a:pt x="427" y="705"/>
                    <a:pt x="426" y="705"/>
                  </a:cubicBezTo>
                  <a:close/>
                  <a:moveTo>
                    <a:pt x="2179" y="889"/>
                  </a:moveTo>
                  <a:lnTo>
                    <a:pt x="2179" y="889"/>
                  </a:lnTo>
                  <a:lnTo>
                    <a:pt x="2179" y="889"/>
                  </a:lnTo>
                  <a:cubicBezTo>
                    <a:pt x="2179" y="889"/>
                    <a:pt x="2179" y="889"/>
                    <a:pt x="2179" y="889"/>
                  </a:cubicBezTo>
                  <a:close/>
                  <a:moveTo>
                    <a:pt x="295" y="930"/>
                  </a:moveTo>
                  <a:cubicBezTo>
                    <a:pt x="294" y="930"/>
                    <a:pt x="294" y="931"/>
                    <a:pt x="294" y="932"/>
                  </a:cubicBezTo>
                  <a:lnTo>
                    <a:pt x="294" y="932"/>
                  </a:lnTo>
                  <a:cubicBezTo>
                    <a:pt x="294" y="931"/>
                    <a:pt x="294" y="931"/>
                    <a:pt x="295" y="930"/>
                  </a:cubicBezTo>
                  <a:close/>
                  <a:moveTo>
                    <a:pt x="294" y="932"/>
                  </a:moveTo>
                  <a:lnTo>
                    <a:pt x="294" y="932"/>
                  </a:lnTo>
                  <a:cubicBezTo>
                    <a:pt x="294" y="932"/>
                    <a:pt x="293" y="932"/>
                    <a:pt x="293" y="932"/>
                  </a:cubicBezTo>
                  <a:lnTo>
                    <a:pt x="293" y="932"/>
                  </a:lnTo>
                  <a:cubicBezTo>
                    <a:pt x="293" y="932"/>
                    <a:pt x="293" y="932"/>
                    <a:pt x="293" y="932"/>
                  </a:cubicBezTo>
                  <a:lnTo>
                    <a:pt x="293" y="932"/>
                  </a:lnTo>
                  <a:cubicBezTo>
                    <a:pt x="293" y="932"/>
                    <a:pt x="293" y="932"/>
                    <a:pt x="293" y="932"/>
                  </a:cubicBezTo>
                  <a:cubicBezTo>
                    <a:pt x="293" y="932"/>
                    <a:pt x="293" y="932"/>
                    <a:pt x="293" y="932"/>
                  </a:cubicBezTo>
                  <a:lnTo>
                    <a:pt x="293" y="932"/>
                  </a:lnTo>
                  <a:cubicBezTo>
                    <a:pt x="293" y="932"/>
                    <a:pt x="293" y="932"/>
                    <a:pt x="293" y="932"/>
                  </a:cubicBezTo>
                  <a:cubicBezTo>
                    <a:pt x="293" y="932"/>
                    <a:pt x="293" y="932"/>
                    <a:pt x="294" y="932"/>
                  </a:cubicBezTo>
                  <a:close/>
                  <a:moveTo>
                    <a:pt x="218" y="1073"/>
                  </a:moveTo>
                  <a:lnTo>
                    <a:pt x="215" y="1079"/>
                  </a:lnTo>
                  <a:lnTo>
                    <a:pt x="214" y="1085"/>
                  </a:lnTo>
                  <a:cubicBezTo>
                    <a:pt x="220" y="1079"/>
                    <a:pt x="221" y="1075"/>
                    <a:pt x="218" y="1073"/>
                  </a:cubicBezTo>
                  <a:close/>
                  <a:moveTo>
                    <a:pt x="410" y="743"/>
                  </a:moveTo>
                  <a:cubicBezTo>
                    <a:pt x="405" y="743"/>
                    <a:pt x="393" y="754"/>
                    <a:pt x="388" y="759"/>
                  </a:cubicBezTo>
                  <a:cubicBezTo>
                    <a:pt x="387" y="760"/>
                    <a:pt x="376" y="770"/>
                    <a:pt x="378" y="770"/>
                  </a:cubicBezTo>
                  <a:cubicBezTo>
                    <a:pt x="377" y="776"/>
                    <a:pt x="376" y="777"/>
                    <a:pt x="373" y="782"/>
                  </a:cubicBezTo>
                  <a:cubicBezTo>
                    <a:pt x="369" y="788"/>
                    <a:pt x="362" y="796"/>
                    <a:pt x="360" y="804"/>
                  </a:cubicBezTo>
                  <a:cubicBezTo>
                    <a:pt x="358" y="811"/>
                    <a:pt x="360" y="811"/>
                    <a:pt x="354" y="817"/>
                  </a:cubicBezTo>
                  <a:cubicBezTo>
                    <a:pt x="350" y="825"/>
                    <a:pt x="346" y="842"/>
                    <a:pt x="341" y="842"/>
                  </a:cubicBezTo>
                  <a:cubicBezTo>
                    <a:pt x="341" y="842"/>
                    <a:pt x="340" y="842"/>
                    <a:pt x="340" y="842"/>
                  </a:cubicBezTo>
                  <a:lnTo>
                    <a:pt x="340" y="842"/>
                  </a:lnTo>
                  <a:cubicBezTo>
                    <a:pt x="344" y="845"/>
                    <a:pt x="331" y="863"/>
                    <a:pt x="328" y="870"/>
                  </a:cubicBezTo>
                  <a:cubicBezTo>
                    <a:pt x="325" y="878"/>
                    <a:pt x="329" y="873"/>
                    <a:pt x="328" y="879"/>
                  </a:cubicBezTo>
                  <a:cubicBezTo>
                    <a:pt x="328" y="883"/>
                    <a:pt x="324" y="885"/>
                    <a:pt x="322" y="885"/>
                  </a:cubicBezTo>
                  <a:cubicBezTo>
                    <a:pt x="321" y="885"/>
                    <a:pt x="321" y="885"/>
                    <a:pt x="321" y="885"/>
                  </a:cubicBezTo>
                  <a:cubicBezTo>
                    <a:pt x="320" y="885"/>
                    <a:pt x="320" y="884"/>
                    <a:pt x="319" y="884"/>
                  </a:cubicBezTo>
                  <a:cubicBezTo>
                    <a:pt x="315" y="884"/>
                    <a:pt x="313" y="897"/>
                    <a:pt x="310" y="904"/>
                  </a:cubicBezTo>
                  <a:cubicBezTo>
                    <a:pt x="309" y="907"/>
                    <a:pt x="298" y="924"/>
                    <a:pt x="295" y="930"/>
                  </a:cubicBezTo>
                  <a:lnTo>
                    <a:pt x="295" y="930"/>
                  </a:lnTo>
                  <a:cubicBezTo>
                    <a:pt x="295" y="930"/>
                    <a:pt x="295" y="930"/>
                    <a:pt x="295" y="930"/>
                  </a:cubicBezTo>
                  <a:cubicBezTo>
                    <a:pt x="295" y="930"/>
                    <a:pt x="295" y="931"/>
                    <a:pt x="295" y="932"/>
                  </a:cubicBezTo>
                  <a:cubicBezTo>
                    <a:pt x="295" y="935"/>
                    <a:pt x="293" y="939"/>
                    <a:pt x="291" y="942"/>
                  </a:cubicBezTo>
                  <a:cubicBezTo>
                    <a:pt x="289" y="946"/>
                    <a:pt x="286" y="953"/>
                    <a:pt x="283" y="955"/>
                  </a:cubicBezTo>
                  <a:cubicBezTo>
                    <a:pt x="280" y="958"/>
                    <a:pt x="279" y="956"/>
                    <a:pt x="276" y="963"/>
                  </a:cubicBezTo>
                  <a:cubicBezTo>
                    <a:pt x="274" y="969"/>
                    <a:pt x="277" y="971"/>
                    <a:pt x="275" y="975"/>
                  </a:cubicBezTo>
                  <a:cubicBezTo>
                    <a:pt x="273" y="982"/>
                    <a:pt x="266" y="990"/>
                    <a:pt x="262" y="995"/>
                  </a:cubicBezTo>
                  <a:cubicBezTo>
                    <a:pt x="258" y="1000"/>
                    <a:pt x="253" y="1007"/>
                    <a:pt x="250" y="1014"/>
                  </a:cubicBezTo>
                  <a:cubicBezTo>
                    <a:pt x="246" y="1021"/>
                    <a:pt x="244" y="1028"/>
                    <a:pt x="241" y="1035"/>
                  </a:cubicBezTo>
                  <a:cubicBezTo>
                    <a:pt x="240" y="1038"/>
                    <a:pt x="240" y="1046"/>
                    <a:pt x="239" y="1049"/>
                  </a:cubicBezTo>
                  <a:lnTo>
                    <a:pt x="239" y="1049"/>
                  </a:lnTo>
                  <a:cubicBezTo>
                    <a:pt x="239" y="1047"/>
                    <a:pt x="237" y="1044"/>
                    <a:pt x="236" y="1044"/>
                  </a:cubicBezTo>
                  <a:cubicBezTo>
                    <a:pt x="234" y="1045"/>
                    <a:pt x="228" y="1058"/>
                    <a:pt x="227" y="1061"/>
                  </a:cubicBezTo>
                  <a:cubicBezTo>
                    <a:pt x="225" y="1066"/>
                    <a:pt x="228" y="1065"/>
                    <a:pt x="225" y="1071"/>
                  </a:cubicBezTo>
                  <a:cubicBezTo>
                    <a:pt x="223" y="1075"/>
                    <a:pt x="220" y="1080"/>
                    <a:pt x="218" y="1085"/>
                  </a:cubicBezTo>
                  <a:cubicBezTo>
                    <a:pt x="209" y="1097"/>
                    <a:pt x="205" y="1095"/>
                    <a:pt x="201" y="1110"/>
                  </a:cubicBezTo>
                  <a:cubicBezTo>
                    <a:pt x="200" y="1117"/>
                    <a:pt x="197" y="1123"/>
                    <a:pt x="193" y="1130"/>
                  </a:cubicBezTo>
                  <a:cubicBezTo>
                    <a:pt x="191" y="1134"/>
                    <a:pt x="194" y="1137"/>
                    <a:pt x="190" y="1144"/>
                  </a:cubicBezTo>
                  <a:cubicBezTo>
                    <a:pt x="189" y="1144"/>
                    <a:pt x="188" y="1141"/>
                    <a:pt x="187" y="1141"/>
                  </a:cubicBezTo>
                  <a:cubicBezTo>
                    <a:pt x="186" y="1141"/>
                    <a:pt x="185" y="1142"/>
                    <a:pt x="184" y="1145"/>
                  </a:cubicBezTo>
                  <a:cubicBezTo>
                    <a:pt x="182" y="1150"/>
                    <a:pt x="183" y="1155"/>
                    <a:pt x="182" y="1160"/>
                  </a:cubicBezTo>
                  <a:cubicBezTo>
                    <a:pt x="182" y="1158"/>
                    <a:pt x="182" y="1157"/>
                    <a:pt x="182" y="1157"/>
                  </a:cubicBezTo>
                  <a:cubicBezTo>
                    <a:pt x="180" y="1157"/>
                    <a:pt x="173" y="1172"/>
                    <a:pt x="171" y="1176"/>
                  </a:cubicBezTo>
                  <a:cubicBezTo>
                    <a:pt x="170" y="1178"/>
                    <a:pt x="169" y="1179"/>
                    <a:pt x="168" y="1179"/>
                  </a:cubicBezTo>
                  <a:cubicBezTo>
                    <a:pt x="168" y="1179"/>
                    <a:pt x="167" y="1178"/>
                    <a:pt x="167" y="1178"/>
                  </a:cubicBezTo>
                  <a:cubicBezTo>
                    <a:pt x="166" y="1178"/>
                    <a:pt x="165" y="1179"/>
                    <a:pt x="163" y="1183"/>
                  </a:cubicBezTo>
                  <a:cubicBezTo>
                    <a:pt x="161" y="1187"/>
                    <a:pt x="163" y="1191"/>
                    <a:pt x="166" y="1191"/>
                  </a:cubicBezTo>
                  <a:cubicBezTo>
                    <a:pt x="169" y="1191"/>
                    <a:pt x="171" y="1190"/>
                    <a:pt x="174" y="1186"/>
                  </a:cubicBezTo>
                  <a:lnTo>
                    <a:pt x="174" y="1186"/>
                  </a:lnTo>
                  <a:lnTo>
                    <a:pt x="170" y="1193"/>
                  </a:lnTo>
                  <a:cubicBezTo>
                    <a:pt x="167" y="1198"/>
                    <a:pt x="166" y="1205"/>
                    <a:pt x="168" y="1205"/>
                  </a:cubicBezTo>
                  <a:cubicBezTo>
                    <a:pt x="168" y="1205"/>
                    <a:pt x="170" y="1204"/>
                    <a:pt x="171" y="1201"/>
                  </a:cubicBezTo>
                  <a:cubicBezTo>
                    <a:pt x="176" y="1194"/>
                    <a:pt x="179" y="1186"/>
                    <a:pt x="183" y="1178"/>
                  </a:cubicBezTo>
                  <a:cubicBezTo>
                    <a:pt x="186" y="1169"/>
                    <a:pt x="187" y="1167"/>
                    <a:pt x="187" y="1162"/>
                  </a:cubicBezTo>
                  <a:cubicBezTo>
                    <a:pt x="187" y="1155"/>
                    <a:pt x="196" y="1148"/>
                    <a:pt x="190" y="1145"/>
                  </a:cubicBezTo>
                  <a:lnTo>
                    <a:pt x="190" y="1145"/>
                  </a:lnTo>
                  <a:cubicBezTo>
                    <a:pt x="191" y="1145"/>
                    <a:pt x="191" y="1145"/>
                    <a:pt x="191" y="1145"/>
                  </a:cubicBezTo>
                  <a:cubicBezTo>
                    <a:pt x="196" y="1145"/>
                    <a:pt x="206" y="1126"/>
                    <a:pt x="211" y="1119"/>
                  </a:cubicBezTo>
                  <a:cubicBezTo>
                    <a:pt x="213" y="1115"/>
                    <a:pt x="217" y="1109"/>
                    <a:pt x="219" y="1107"/>
                  </a:cubicBezTo>
                  <a:cubicBezTo>
                    <a:pt x="219" y="1108"/>
                    <a:pt x="220" y="1108"/>
                    <a:pt x="220" y="1108"/>
                  </a:cubicBezTo>
                  <a:cubicBezTo>
                    <a:pt x="222" y="1108"/>
                    <a:pt x="226" y="1103"/>
                    <a:pt x="228" y="1099"/>
                  </a:cubicBezTo>
                  <a:lnTo>
                    <a:pt x="225" y="1097"/>
                  </a:lnTo>
                  <a:cubicBezTo>
                    <a:pt x="229" y="1089"/>
                    <a:pt x="232" y="1090"/>
                    <a:pt x="235" y="1081"/>
                  </a:cubicBezTo>
                  <a:cubicBezTo>
                    <a:pt x="238" y="1074"/>
                    <a:pt x="240" y="1066"/>
                    <a:pt x="240" y="1061"/>
                  </a:cubicBezTo>
                  <a:cubicBezTo>
                    <a:pt x="240" y="1059"/>
                    <a:pt x="238" y="1060"/>
                    <a:pt x="241" y="1057"/>
                  </a:cubicBezTo>
                  <a:cubicBezTo>
                    <a:pt x="243" y="1053"/>
                    <a:pt x="245" y="1050"/>
                    <a:pt x="247" y="1046"/>
                  </a:cubicBezTo>
                  <a:cubicBezTo>
                    <a:pt x="252" y="1041"/>
                    <a:pt x="259" y="1034"/>
                    <a:pt x="260" y="1027"/>
                  </a:cubicBezTo>
                  <a:cubicBezTo>
                    <a:pt x="261" y="1019"/>
                    <a:pt x="266" y="1009"/>
                    <a:pt x="271" y="1001"/>
                  </a:cubicBezTo>
                  <a:cubicBezTo>
                    <a:pt x="273" y="997"/>
                    <a:pt x="279" y="997"/>
                    <a:pt x="280" y="992"/>
                  </a:cubicBezTo>
                  <a:cubicBezTo>
                    <a:pt x="281" y="988"/>
                    <a:pt x="280" y="988"/>
                    <a:pt x="279" y="988"/>
                  </a:cubicBezTo>
                  <a:cubicBezTo>
                    <a:pt x="278" y="988"/>
                    <a:pt x="277" y="988"/>
                    <a:pt x="276" y="988"/>
                  </a:cubicBezTo>
                  <a:cubicBezTo>
                    <a:pt x="275" y="988"/>
                    <a:pt x="275" y="987"/>
                    <a:pt x="278" y="981"/>
                  </a:cubicBezTo>
                  <a:cubicBezTo>
                    <a:pt x="280" y="978"/>
                    <a:pt x="281" y="976"/>
                    <a:pt x="282" y="976"/>
                  </a:cubicBezTo>
                  <a:cubicBezTo>
                    <a:pt x="283" y="976"/>
                    <a:pt x="284" y="980"/>
                    <a:pt x="286" y="980"/>
                  </a:cubicBezTo>
                  <a:cubicBezTo>
                    <a:pt x="287" y="980"/>
                    <a:pt x="289" y="979"/>
                    <a:pt x="291" y="975"/>
                  </a:cubicBezTo>
                  <a:cubicBezTo>
                    <a:pt x="295" y="966"/>
                    <a:pt x="289" y="971"/>
                    <a:pt x="291" y="965"/>
                  </a:cubicBezTo>
                  <a:cubicBezTo>
                    <a:pt x="293" y="956"/>
                    <a:pt x="301" y="945"/>
                    <a:pt x="306" y="937"/>
                  </a:cubicBezTo>
                  <a:cubicBezTo>
                    <a:pt x="316" y="919"/>
                    <a:pt x="332" y="898"/>
                    <a:pt x="341" y="878"/>
                  </a:cubicBezTo>
                  <a:cubicBezTo>
                    <a:pt x="343" y="872"/>
                    <a:pt x="342" y="870"/>
                    <a:pt x="342" y="865"/>
                  </a:cubicBezTo>
                  <a:cubicBezTo>
                    <a:pt x="344" y="860"/>
                    <a:pt x="344" y="858"/>
                    <a:pt x="345" y="858"/>
                  </a:cubicBezTo>
                  <a:cubicBezTo>
                    <a:pt x="346" y="858"/>
                    <a:pt x="346" y="860"/>
                    <a:pt x="347" y="860"/>
                  </a:cubicBezTo>
                  <a:cubicBezTo>
                    <a:pt x="347" y="860"/>
                    <a:pt x="347" y="860"/>
                    <a:pt x="348" y="859"/>
                  </a:cubicBezTo>
                  <a:cubicBezTo>
                    <a:pt x="351" y="856"/>
                    <a:pt x="356" y="843"/>
                    <a:pt x="357" y="838"/>
                  </a:cubicBezTo>
                  <a:cubicBezTo>
                    <a:pt x="355" y="831"/>
                    <a:pt x="358" y="832"/>
                    <a:pt x="363" y="829"/>
                  </a:cubicBezTo>
                  <a:cubicBezTo>
                    <a:pt x="363" y="828"/>
                    <a:pt x="361" y="818"/>
                    <a:pt x="359" y="818"/>
                  </a:cubicBezTo>
                  <a:cubicBezTo>
                    <a:pt x="359" y="818"/>
                    <a:pt x="359" y="818"/>
                    <a:pt x="359" y="818"/>
                  </a:cubicBezTo>
                  <a:cubicBezTo>
                    <a:pt x="361" y="816"/>
                    <a:pt x="363" y="816"/>
                    <a:pt x="365" y="816"/>
                  </a:cubicBezTo>
                  <a:cubicBezTo>
                    <a:pt x="365" y="816"/>
                    <a:pt x="366" y="816"/>
                    <a:pt x="367" y="816"/>
                  </a:cubicBezTo>
                  <a:cubicBezTo>
                    <a:pt x="369" y="815"/>
                    <a:pt x="373" y="805"/>
                    <a:pt x="374" y="802"/>
                  </a:cubicBezTo>
                  <a:cubicBezTo>
                    <a:pt x="375" y="798"/>
                    <a:pt x="382" y="780"/>
                    <a:pt x="385" y="780"/>
                  </a:cubicBezTo>
                  <a:cubicBezTo>
                    <a:pt x="385" y="780"/>
                    <a:pt x="386" y="780"/>
                    <a:pt x="386" y="781"/>
                  </a:cubicBezTo>
                  <a:cubicBezTo>
                    <a:pt x="386" y="782"/>
                    <a:pt x="387" y="782"/>
                    <a:pt x="387" y="782"/>
                  </a:cubicBezTo>
                  <a:cubicBezTo>
                    <a:pt x="389" y="782"/>
                    <a:pt x="394" y="764"/>
                    <a:pt x="396" y="759"/>
                  </a:cubicBezTo>
                  <a:cubicBezTo>
                    <a:pt x="401" y="747"/>
                    <a:pt x="410" y="756"/>
                    <a:pt x="411" y="743"/>
                  </a:cubicBezTo>
                  <a:cubicBezTo>
                    <a:pt x="411" y="743"/>
                    <a:pt x="411" y="743"/>
                    <a:pt x="410" y="743"/>
                  </a:cubicBezTo>
                  <a:close/>
                  <a:moveTo>
                    <a:pt x="132" y="1264"/>
                  </a:moveTo>
                  <a:lnTo>
                    <a:pt x="132" y="1264"/>
                  </a:lnTo>
                  <a:cubicBezTo>
                    <a:pt x="133" y="1264"/>
                    <a:pt x="133" y="1267"/>
                    <a:pt x="131" y="1271"/>
                  </a:cubicBezTo>
                  <a:cubicBezTo>
                    <a:pt x="130" y="1272"/>
                    <a:pt x="127" y="1274"/>
                    <a:pt x="126" y="1274"/>
                  </a:cubicBezTo>
                  <a:cubicBezTo>
                    <a:pt x="126" y="1274"/>
                    <a:pt x="126" y="1273"/>
                    <a:pt x="128" y="1269"/>
                  </a:cubicBezTo>
                  <a:cubicBezTo>
                    <a:pt x="129" y="1266"/>
                    <a:pt x="131" y="1264"/>
                    <a:pt x="132" y="1264"/>
                  </a:cubicBezTo>
                  <a:close/>
                  <a:moveTo>
                    <a:pt x="43" y="1448"/>
                  </a:moveTo>
                  <a:cubicBezTo>
                    <a:pt x="45" y="1448"/>
                    <a:pt x="46" y="1452"/>
                    <a:pt x="40" y="1459"/>
                  </a:cubicBezTo>
                  <a:cubicBezTo>
                    <a:pt x="38" y="1461"/>
                    <a:pt x="36" y="1462"/>
                    <a:pt x="34" y="1462"/>
                  </a:cubicBezTo>
                  <a:cubicBezTo>
                    <a:pt x="34" y="1462"/>
                    <a:pt x="34" y="1462"/>
                    <a:pt x="33" y="1462"/>
                  </a:cubicBezTo>
                  <a:cubicBezTo>
                    <a:pt x="32" y="1461"/>
                    <a:pt x="33" y="1455"/>
                    <a:pt x="38" y="1451"/>
                  </a:cubicBezTo>
                  <a:cubicBezTo>
                    <a:pt x="39" y="1449"/>
                    <a:pt x="41" y="1448"/>
                    <a:pt x="43" y="1448"/>
                  </a:cubicBezTo>
                  <a:close/>
                  <a:moveTo>
                    <a:pt x="25" y="1538"/>
                  </a:moveTo>
                  <a:lnTo>
                    <a:pt x="25" y="1538"/>
                  </a:lnTo>
                  <a:cubicBezTo>
                    <a:pt x="25" y="1538"/>
                    <a:pt x="25" y="1538"/>
                    <a:pt x="25" y="1538"/>
                  </a:cubicBezTo>
                  <a:lnTo>
                    <a:pt x="25" y="1538"/>
                  </a:lnTo>
                  <a:cubicBezTo>
                    <a:pt x="25" y="1538"/>
                    <a:pt x="25" y="1538"/>
                    <a:pt x="25" y="1538"/>
                  </a:cubicBezTo>
                  <a:close/>
                  <a:moveTo>
                    <a:pt x="100" y="1562"/>
                  </a:moveTo>
                  <a:cubicBezTo>
                    <a:pt x="99" y="1562"/>
                    <a:pt x="97" y="1563"/>
                    <a:pt x="97" y="1565"/>
                  </a:cubicBezTo>
                  <a:lnTo>
                    <a:pt x="102" y="1567"/>
                  </a:lnTo>
                  <a:lnTo>
                    <a:pt x="108" y="1566"/>
                  </a:lnTo>
                  <a:cubicBezTo>
                    <a:pt x="105" y="1564"/>
                    <a:pt x="102" y="1562"/>
                    <a:pt x="100" y="1562"/>
                  </a:cubicBezTo>
                  <a:close/>
                  <a:moveTo>
                    <a:pt x="1797" y="1613"/>
                  </a:moveTo>
                  <a:cubicBezTo>
                    <a:pt x="1797" y="1613"/>
                    <a:pt x="1797" y="1613"/>
                    <a:pt x="1797" y="1613"/>
                  </a:cubicBezTo>
                  <a:lnTo>
                    <a:pt x="1797" y="1613"/>
                  </a:lnTo>
                  <a:cubicBezTo>
                    <a:pt x="1797" y="1613"/>
                    <a:pt x="1797" y="1613"/>
                    <a:pt x="1797" y="1613"/>
                  </a:cubicBezTo>
                  <a:close/>
                  <a:moveTo>
                    <a:pt x="1799" y="1623"/>
                  </a:moveTo>
                  <a:cubicBezTo>
                    <a:pt x="1799" y="1623"/>
                    <a:pt x="1800" y="1624"/>
                    <a:pt x="1800" y="1625"/>
                  </a:cubicBezTo>
                  <a:cubicBezTo>
                    <a:pt x="1800" y="1629"/>
                    <a:pt x="1796" y="1633"/>
                    <a:pt x="1794" y="1637"/>
                  </a:cubicBezTo>
                  <a:cubicBezTo>
                    <a:pt x="1793" y="1637"/>
                    <a:pt x="1790" y="1636"/>
                    <a:pt x="1794" y="1630"/>
                  </a:cubicBezTo>
                  <a:cubicBezTo>
                    <a:pt x="1795" y="1627"/>
                    <a:pt x="1797" y="1623"/>
                    <a:pt x="1799" y="1623"/>
                  </a:cubicBezTo>
                  <a:close/>
                  <a:moveTo>
                    <a:pt x="437" y="1651"/>
                  </a:moveTo>
                  <a:cubicBezTo>
                    <a:pt x="438" y="1651"/>
                    <a:pt x="439" y="1651"/>
                    <a:pt x="440" y="1651"/>
                  </a:cubicBezTo>
                  <a:cubicBezTo>
                    <a:pt x="443" y="1653"/>
                    <a:pt x="447" y="1655"/>
                    <a:pt x="443" y="1655"/>
                  </a:cubicBezTo>
                  <a:cubicBezTo>
                    <a:pt x="442" y="1655"/>
                    <a:pt x="441" y="1655"/>
                    <a:pt x="439" y="1655"/>
                  </a:cubicBezTo>
                  <a:cubicBezTo>
                    <a:pt x="432" y="1653"/>
                    <a:pt x="433" y="1651"/>
                    <a:pt x="437" y="1651"/>
                  </a:cubicBezTo>
                  <a:close/>
                  <a:moveTo>
                    <a:pt x="509" y="1671"/>
                  </a:moveTo>
                  <a:cubicBezTo>
                    <a:pt x="510" y="1671"/>
                    <a:pt x="511" y="1671"/>
                    <a:pt x="513" y="1671"/>
                  </a:cubicBezTo>
                  <a:cubicBezTo>
                    <a:pt x="522" y="1674"/>
                    <a:pt x="525" y="1676"/>
                    <a:pt x="520" y="1676"/>
                  </a:cubicBezTo>
                  <a:cubicBezTo>
                    <a:pt x="519" y="1676"/>
                    <a:pt x="516" y="1676"/>
                    <a:pt x="512" y="1675"/>
                  </a:cubicBezTo>
                  <a:cubicBezTo>
                    <a:pt x="505" y="1674"/>
                    <a:pt x="505" y="1671"/>
                    <a:pt x="509" y="1671"/>
                  </a:cubicBezTo>
                  <a:close/>
                  <a:moveTo>
                    <a:pt x="550" y="1678"/>
                  </a:moveTo>
                  <a:cubicBezTo>
                    <a:pt x="551" y="1679"/>
                    <a:pt x="553" y="1679"/>
                    <a:pt x="554" y="1679"/>
                  </a:cubicBezTo>
                  <a:cubicBezTo>
                    <a:pt x="553" y="1679"/>
                    <a:pt x="552" y="1679"/>
                    <a:pt x="550" y="1678"/>
                  </a:cubicBezTo>
                  <a:close/>
                  <a:moveTo>
                    <a:pt x="1781" y="1685"/>
                  </a:moveTo>
                  <a:cubicBezTo>
                    <a:pt x="1777" y="1685"/>
                    <a:pt x="1775" y="1695"/>
                    <a:pt x="1777" y="1695"/>
                  </a:cubicBezTo>
                  <a:cubicBezTo>
                    <a:pt x="1778" y="1695"/>
                    <a:pt x="1779" y="1694"/>
                    <a:pt x="1780" y="1691"/>
                  </a:cubicBezTo>
                  <a:cubicBezTo>
                    <a:pt x="1781" y="1689"/>
                    <a:pt x="1782" y="1687"/>
                    <a:pt x="1783" y="1685"/>
                  </a:cubicBezTo>
                  <a:cubicBezTo>
                    <a:pt x="1782" y="1685"/>
                    <a:pt x="1782" y="1685"/>
                    <a:pt x="1781" y="1685"/>
                  </a:cubicBezTo>
                  <a:close/>
                  <a:moveTo>
                    <a:pt x="565" y="1698"/>
                  </a:moveTo>
                  <a:lnTo>
                    <a:pt x="565" y="1698"/>
                  </a:lnTo>
                  <a:cubicBezTo>
                    <a:pt x="565" y="1698"/>
                    <a:pt x="565" y="1699"/>
                    <a:pt x="565" y="1699"/>
                  </a:cubicBezTo>
                  <a:cubicBezTo>
                    <a:pt x="565" y="1699"/>
                    <a:pt x="565" y="1698"/>
                    <a:pt x="565" y="1698"/>
                  </a:cubicBezTo>
                  <a:close/>
                  <a:moveTo>
                    <a:pt x="1770" y="1718"/>
                  </a:moveTo>
                  <a:lnTo>
                    <a:pt x="1770" y="1718"/>
                  </a:lnTo>
                  <a:cubicBezTo>
                    <a:pt x="1770" y="1718"/>
                    <a:pt x="1770" y="1718"/>
                    <a:pt x="1770" y="1718"/>
                  </a:cubicBezTo>
                  <a:cubicBezTo>
                    <a:pt x="1770" y="1718"/>
                    <a:pt x="1770" y="1718"/>
                    <a:pt x="1770" y="1718"/>
                  </a:cubicBezTo>
                  <a:close/>
                  <a:moveTo>
                    <a:pt x="729" y="1719"/>
                  </a:moveTo>
                  <a:lnTo>
                    <a:pt x="729" y="1719"/>
                  </a:lnTo>
                  <a:cubicBezTo>
                    <a:pt x="729" y="1719"/>
                    <a:pt x="729" y="1719"/>
                    <a:pt x="729" y="1719"/>
                  </a:cubicBezTo>
                  <a:lnTo>
                    <a:pt x="729" y="1719"/>
                  </a:lnTo>
                  <a:cubicBezTo>
                    <a:pt x="729" y="1719"/>
                    <a:pt x="729" y="1719"/>
                    <a:pt x="729" y="1719"/>
                  </a:cubicBezTo>
                  <a:close/>
                  <a:moveTo>
                    <a:pt x="786" y="1734"/>
                  </a:moveTo>
                  <a:cubicBezTo>
                    <a:pt x="783" y="1734"/>
                    <a:pt x="784" y="1737"/>
                    <a:pt x="789" y="1738"/>
                  </a:cubicBezTo>
                  <a:lnTo>
                    <a:pt x="796" y="1738"/>
                  </a:lnTo>
                  <a:cubicBezTo>
                    <a:pt x="791" y="1735"/>
                    <a:pt x="788" y="1734"/>
                    <a:pt x="786" y="1734"/>
                  </a:cubicBezTo>
                  <a:close/>
                  <a:moveTo>
                    <a:pt x="880" y="1758"/>
                  </a:moveTo>
                  <a:cubicBezTo>
                    <a:pt x="880" y="1758"/>
                    <a:pt x="880" y="1758"/>
                    <a:pt x="880" y="1758"/>
                  </a:cubicBezTo>
                  <a:lnTo>
                    <a:pt x="880" y="1758"/>
                  </a:lnTo>
                  <a:cubicBezTo>
                    <a:pt x="880" y="1758"/>
                    <a:pt x="880" y="1758"/>
                    <a:pt x="880" y="1758"/>
                  </a:cubicBezTo>
                  <a:close/>
                  <a:moveTo>
                    <a:pt x="1726" y="1775"/>
                  </a:moveTo>
                  <a:cubicBezTo>
                    <a:pt x="1726" y="1775"/>
                    <a:pt x="1726" y="1776"/>
                    <a:pt x="1726" y="1777"/>
                  </a:cubicBezTo>
                  <a:cubicBezTo>
                    <a:pt x="1726" y="1781"/>
                    <a:pt x="1724" y="1785"/>
                    <a:pt x="1721" y="1790"/>
                  </a:cubicBezTo>
                  <a:cubicBezTo>
                    <a:pt x="1719" y="1789"/>
                    <a:pt x="1718" y="1788"/>
                    <a:pt x="1720" y="1782"/>
                  </a:cubicBezTo>
                  <a:cubicBezTo>
                    <a:pt x="1722" y="1779"/>
                    <a:pt x="1724" y="1775"/>
                    <a:pt x="1726" y="1775"/>
                  </a:cubicBezTo>
                  <a:close/>
                  <a:moveTo>
                    <a:pt x="1350" y="1888"/>
                  </a:moveTo>
                  <a:lnTo>
                    <a:pt x="1350" y="1888"/>
                  </a:lnTo>
                  <a:cubicBezTo>
                    <a:pt x="1350" y="1888"/>
                    <a:pt x="1350" y="1888"/>
                    <a:pt x="1350" y="1888"/>
                  </a:cubicBezTo>
                  <a:cubicBezTo>
                    <a:pt x="1350" y="1888"/>
                    <a:pt x="1350" y="1888"/>
                    <a:pt x="1350" y="1888"/>
                  </a:cubicBezTo>
                  <a:close/>
                  <a:moveTo>
                    <a:pt x="1605" y="1948"/>
                  </a:moveTo>
                  <a:cubicBezTo>
                    <a:pt x="1605" y="1948"/>
                    <a:pt x="1605" y="1948"/>
                    <a:pt x="1605" y="1948"/>
                  </a:cubicBezTo>
                  <a:lnTo>
                    <a:pt x="1605" y="1948"/>
                  </a:lnTo>
                  <a:cubicBezTo>
                    <a:pt x="1605" y="1948"/>
                    <a:pt x="1605" y="1948"/>
                    <a:pt x="1605" y="1948"/>
                  </a:cubicBezTo>
                  <a:close/>
                  <a:moveTo>
                    <a:pt x="810" y="0"/>
                  </a:moveTo>
                  <a:cubicBezTo>
                    <a:pt x="799" y="1"/>
                    <a:pt x="796" y="6"/>
                    <a:pt x="797" y="9"/>
                  </a:cubicBezTo>
                  <a:cubicBezTo>
                    <a:pt x="796" y="6"/>
                    <a:pt x="798" y="3"/>
                    <a:pt x="794" y="2"/>
                  </a:cubicBezTo>
                  <a:cubicBezTo>
                    <a:pt x="793" y="2"/>
                    <a:pt x="792" y="2"/>
                    <a:pt x="791" y="2"/>
                  </a:cubicBezTo>
                  <a:cubicBezTo>
                    <a:pt x="784" y="2"/>
                    <a:pt x="771" y="6"/>
                    <a:pt x="766" y="14"/>
                  </a:cubicBezTo>
                  <a:cubicBezTo>
                    <a:pt x="766" y="15"/>
                    <a:pt x="766" y="15"/>
                    <a:pt x="766" y="15"/>
                  </a:cubicBezTo>
                  <a:cubicBezTo>
                    <a:pt x="767" y="15"/>
                    <a:pt x="768" y="14"/>
                    <a:pt x="769" y="14"/>
                  </a:cubicBezTo>
                  <a:lnTo>
                    <a:pt x="769" y="14"/>
                  </a:lnTo>
                  <a:cubicBezTo>
                    <a:pt x="770" y="14"/>
                    <a:pt x="770" y="15"/>
                    <a:pt x="768" y="17"/>
                  </a:cubicBezTo>
                  <a:cubicBezTo>
                    <a:pt x="765" y="23"/>
                    <a:pt x="762" y="28"/>
                    <a:pt x="759" y="33"/>
                  </a:cubicBezTo>
                  <a:cubicBezTo>
                    <a:pt x="756" y="38"/>
                    <a:pt x="752" y="40"/>
                    <a:pt x="749" y="45"/>
                  </a:cubicBezTo>
                  <a:cubicBezTo>
                    <a:pt x="747" y="52"/>
                    <a:pt x="750" y="54"/>
                    <a:pt x="745" y="61"/>
                  </a:cubicBezTo>
                  <a:cubicBezTo>
                    <a:pt x="743" y="64"/>
                    <a:pt x="738" y="61"/>
                    <a:pt x="737" y="68"/>
                  </a:cubicBezTo>
                  <a:cubicBezTo>
                    <a:pt x="736" y="75"/>
                    <a:pt x="741" y="76"/>
                    <a:pt x="735" y="86"/>
                  </a:cubicBezTo>
                  <a:lnTo>
                    <a:pt x="733" y="85"/>
                  </a:lnTo>
                  <a:cubicBezTo>
                    <a:pt x="732" y="85"/>
                    <a:pt x="732" y="85"/>
                    <a:pt x="732" y="85"/>
                  </a:cubicBezTo>
                  <a:cubicBezTo>
                    <a:pt x="731" y="85"/>
                    <a:pt x="731" y="84"/>
                    <a:pt x="733" y="81"/>
                  </a:cubicBezTo>
                  <a:cubicBezTo>
                    <a:pt x="733" y="81"/>
                    <a:pt x="733" y="81"/>
                    <a:pt x="733" y="81"/>
                  </a:cubicBezTo>
                  <a:cubicBezTo>
                    <a:pt x="732" y="81"/>
                    <a:pt x="726" y="99"/>
                    <a:pt x="725" y="101"/>
                  </a:cubicBezTo>
                  <a:cubicBezTo>
                    <a:pt x="722" y="107"/>
                    <a:pt x="719" y="108"/>
                    <a:pt x="717" y="113"/>
                  </a:cubicBezTo>
                  <a:cubicBezTo>
                    <a:pt x="714" y="119"/>
                    <a:pt x="715" y="120"/>
                    <a:pt x="712" y="126"/>
                  </a:cubicBezTo>
                  <a:cubicBezTo>
                    <a:pt x="708" y="133"/>
                    <a:pt x="707" y="135"/>
                    <a:pt x="704" y="140"/>
                  </a:cubicBezTo>
                  <a:cubicBezTo>
                    <a:pt x="698" y="148"/>
                    <a:pt x="700" y="153"/>
                    <a:pt x="696" y="161"/>
                  </a:cubicBezTo>
                  <a:cubicBezTo>
                    <a:pt x="692" y="169"/>
                    <a:pt x="686" y="169"/>
                    <a:pt x="682" y="177"/>
                  </a:cubicBezTo>
                  <a:cubicBezTo>
                    <a:pt x="679" y="182"/>
                    <a:pt x="680" y="187"/>
                    <a:pt x="679" y="193"/>
                  </a:cubicBezTo>
                  <a:cubicBezTo>
                    <a:pt x="677" y="197"/>
                    <a:pt x="676" y="198"/>
                    <a:pt x="674" y="198"/>
                  </a:cubicBezTo>
                  <a:cubicBezTo>
                    <a:pt x="672" y="198"/>
                    <a:pt x="670" y="196"/>
                    <a:pt x="669" y="195"/>
                  </a:cubicBezTo>
                  <a:cubicBezTo>
                    <a:pt x="668" y="201"/>
                    <a:pt x="667" y="206"/>
                    <a:pt x="667" y="211"/>
                  </a:cubicBezTo>
                  <a:cubicBezTo>
                    <a:pt x="668" y="217"/>
                    <a:pt x="666" y="219"/>
                    <a:pt x="664" y="219"/>
                  </a:cubicBezTo>
                  <a:cubicBezTo>
                    <a:pt x="663" y="219"/>
                    <a:pt x="662" y="218"/>
                    <a:pt x="661" y="218"/>
                  </a:cubicBezTo>
                  <a:lnTo>
                    <a:pt x="661" y="218"/>
                  </a:lnTo>
                  <a:cubicBezTo>
                    <a:pt x="665" y="221"/>
                    <a:pt x="652" y="239"/>
                    <a:pt x="655" y="240"/>
                  </a:cubicBezTo>
                  <a:cubicBezTo>
                    <a:pt x="651" y="244"/>
                    <a:pt x="646" y="247"/>
                    <a:pt x="643" y="254"/>
                  </a:cubicBezTo>
                  <a:cubicBezTo>
                    <a:pt x="645" y="255"/>
                    <a:pt x="643" y="259"/>
                    <a:pt x="640" y="264"/>
                  </a:cubicBezTo>
                  <a:cubicBezTo>
                    <a:pt x="637" y="272"/>
                    <a:pt x="638" y="278"/>
                    <a:pt x="634" y="284"/>
                  </a:cubicBezTo>
                  <a:cubicBezTo>
                    <a:pt x="632" y="286"/>
                    <a:pt x="617" y="295"/>
                    <a:pt x="618" y="302"/>
                  </a:cubicBezTo>
                  <a:cubicBezTo>
                    <a:pt x="618" y="302"/>
                    <a:pt x="619" y="302"/>
                    <a:pt x="620" y="302"/>
                  </a:cubicBezTo>
                  <a:cubicBezTo>
                    <a:pt x="621" y="302"/>
                    <a:pt x="622" y="302"/>
                    <a:pt x="623" y="302"/>
                  </a:cubicBezTo>
                  <a:cubicBezTo>
                    <a:pt x="626" y="302"/>
                    <a:pt x="627" y="303"/>
                    <a:pt x="624" y="307"/>
                  </a:cubicBezTo>
                  <a:cubicBezTo>
                    <a:pt x="619" y="312"/>
                    <a:pt x="617" y="311"/>
                    <a:pt x="617" y="319"/>
                  </a:cubicBezTo>
                  <a:cubicBezTo>
                    <a:pt x="617" y="319"/>
                    <a:pt x="617" y="325"/>
                    <a:pt x="617" y="325"/>
                  </a:cubicBezTo>
                  <a:cubicBezTo>
                    <a:pt x="616" y="325"/>
                    <a:pt x="616" y="325"/>
                    <a:pt x="616" y="325"/>
                  </a:cubicBezTo>
                  <a:cubicBezTo>
                    <a:pt x="613" y="325"/>
                    <a:pt x="613" y="318"/>
                    <a:pt x="612" y="318"/>
                  </a:cubicBezTo>
                  <a:cubicBezTo>
                    <a:pt x="612" y="318"/>
                    <a:pt x="611" y="318"/>
                    <a:pt x="611" y="318"/>
                  </a:cubicBezTo>
                  <a:cubicBezTo>
                    <a:pt x="610" y="319"/>
                    <a:pt x="610" y="324"/>
                    <a:pt x="610" y="325"/>
                  </a:cubicBezTo>
                  <a:cubicBezTo>
                    <a:pt x="609" y="329"/>
                    <a:pt x="608" y="330"/>
                    <a:pt x="605" y="336"/>
                  </a:cubicBezTo>
                  <a:cubicBezTo>
                    <a:pt x="606" y="332"/>
                    <a:pt x="606" y="332"/>
                    <a:pt x="605" y="332"/>
                  </a:cubicBezTo>
                  <a:cubicBezTo>
                    <a:pt x="604" y="332"/>
                    <a:pt x="604" y="332"/>
                    <a:pt x="603" y="332"/>
                  </a:cubicBezTo>
                  <a:cubicBezTo>
                    <a:pt x="605" y="333"/>
                    <a:pt x="601" y="339"/>
                    <a:pt x="599" y="343"/>
                  </a:cubicBezTo>
                  <a:cubicBezTo>
                    <a:pt x="600" y="343"/>
                    <a:pt x="601" y="343"/>
                    <a:pt x="600" y="344"/>
                  </a:cubicBezTo>
                  <a:cubicBezTo>
                    <a:pt x="598" y="350"/>
                    <a:pt x="594" y="358"/>
                    <a:pt x="592" y="358"/>
                  </a:cubicBezTo>
                  <a:cubicBezTo>
                    <a:pt x="591" y="358"/>
                    <a:pt x="591" y="358"/>
                    <a:pt x="591" y="358"/>
                  </a:cubicBezTo>
                  <a:cubicBezTo>
                    <a:pt x="591" y="358"/>
                    <a:pt x="591" y="358"/>
                    <a:pt x="591" y="358"/>
                  </a:cubicBezTo>
                  <a:cubicBezTo>
                    <a:pt x="588" y="358"/>
                    <a:pt x="580" y="371"/>
                    <a:pt x="583" y="373"/>
                  </a:cubicBezTo>
                  <a:cubicBezTo>
                    <a:pt x="582" y="378"/>
                    <a:pt x="574" y="388"/>
                    <a:pt x="576" y="390"/>
                  </a:cubicBezTo>
                  <a:cubicBezTo>
                    <a:pt x="569" y="400"/>
                    <a:pt x="549" y="422"/>
                    <a:pt x="551" y="435"/>
                  </a:cubicBezTo>
                  <a:cubicBezTo>
                    <a:pt x="550" y="434"/>
                    <a:pt x="549" y="434"/>
                    <a:pt x="548" y="434"/>
                  </a:cubicBezTo>
                  <a:cubicBezTo>
                    <a:pt x="541" y="434"/>
                    <a:pt x="546" y="455"/>
                    <a:pt x="541" y="459"/>
                  </a:cubicBezTo>
                  <a:cubicBezTo>
                    <a:pt x="537" y="462"/>
                    <a:pt x="532" y="462"/>
                    <a:pt x="530" y="473"/>
                  </a:cubicBezTo>
                  <a:cubicBezTo>
                    <a:pt x="529" y="475"/>
                    <a:pt x="530" y="490"/>
                    <a:pt x="530" y="490"/>
                  </a:cubicBezTo>
                  <a:cubicBezTo>
                    <a:pt x="529" y="491"/>
                    <a:pt x="529" y="491"/>
                    <a:pt x="528" y="491"/>
                  </a:cubicBezTo>
                  <a:cubicBezTo>
                    <a:pt x="527" y="491"/>
                    <a:pt x="527" y="490"/>
                    <a:pt x="526" y="490"/>
                  </a:cubicBezTo>
                  <a:cubicBezTo>
                    <a:pt x="525" y="490"/>
                    <a:pt x="523" y="492"/>
                    <a:pt x="520" y="499"/>
                  </a:cubicBezTo>
                  <a:cubicBezTo>
                    <a:pt x="516" y="507"/>
                    <a:pt x="523" y="501"/>
                    <a:pt x="519" y="510"/>
                  </a:cubicBezTo>
                  <a:cubicBezTo>
                    <a:pt x="518" y="510"/>
                    <a:pt x="516" y="507"/>
                    <a:pt x="514" y="507"/>
                  </a:cubicBezTo>
                  <a:cubicBezTo>
                    <a:pt x="513" y="507"/>
                    <a:pt x="512" y="507"/>
                    <a:pt x="511" y="508"/>
                  </a:cubicBezTo>
                  <a:cubicBezTo>
                    <a:pt x="507" y="511"/>
                    <a:pt x="503" y="522"/>
                    <a:pt x="505" y="522"/>
                  </a:cubicBezTo>
                  <a:cubicBezTo>
                    <a:pt x="507" y="523"/>
                    <a:pt x="499" y="540"/>
                    <a:pt x="497" y="543"/>
                  </a:cubicBezTo>
                  <a:cubicBezTo>
                    <a:pt x="494" y="548"/>
                    <a:pt x="488" y="563"/>
                    <a:pt x="484" y="563"/>
                  </a:cubicBezTo>
                  <a:cubicBezTo>
                    <a:pt x="479" y="565"/>
                    <a:pt x="474" y="570"/>
                    <a:pt x="472" y="581"/>
                  </a:cubicBezTo>
                  <a:cubicBezTo>
                    <a:pt x="470" y="586"/>
                    <a:pt x="472" y="588"/>
                    <a:pt x="469" y="594"/>
                  </a:cubicBezTo>
                  <a:cubicBezTo>
                    <a:pt x="467" y="600"/>
                    <a:pt x="463" y="605"/>
                    <a:pt x="459" y="610"/>
                  </a:cubicBezTo>
                  <a:cubicBezTo>
                    <a:pt x="459" y="611"/>
                    <a:pt x="446" y="632"/>
                    <a:pt x="447" y="632"/>
                  </a:cubicBezTo>
                  <a:cubicBezTo>
                    <a:pt x="447" y="632"/>
                    <a:pt x="447" y="632"/>
                    <a:pt x="447" y="632"/>
                  </a:cubicBezTo>
                  <a:cubicBezTo>
                    <a:pt x="448" y="631"/>
                    <a:pt x="448" y="631"/>
                    <a:pt x="448" y="631"/>
                  </a:cubicBezTo>
                  <a:lnTo>
                    <a:pt x="448" y="631"/>
                  </a:lnTo>
                  <a:cubicBezTo>
                    <a:pt x="453" y="631"/>
                    <a:pt x="441" y="649"/>
                    <a:pt x="437" y="655"/>
                  </a:cubicBezTo>
                  <a:cubicBezTo>
                    <a:pt x="434" y="660"/>
                    <a:pt x="431" y="666"/>
                    <a:pt x="428" y="672"/>
                  </a:cubicBezTo>
                  <a:cubicBezTo>
                    <a:pt x="426" y="676"/>
                    <a:pt x="426" y="676"/>
                    <a:pt x="427" y="676"/>
                  </a:cubicBezTo>
                  <a:cubicBezTo>
                    <a:pt x="427" y="676"/>
                    <a:pt x="427" y="676"/>
                    <a:pt x="428" y="676"/>
                  </a:cubicBezTo>
                  <a:cubicBezTo>
                    <a:pt x="428" y="676"/>
                    <a:pt x="428" y="676"/>
                    <a:pt x="428" y="676"/>
                  </a:cubicBezTo>
                  <a:lnTo>
                    <a:pt x="428" y="676"/>
                  </a:lnTo>
                  <a:cubicBezTo>
                    <a:pt x="429" y="676"/>
                    <a:pt x="423" y="686"/>
                    <a:pt x="422" y="686"/>
                  </a:cubicBezTo>
                  <a:cubicBezTo>
                    <a:pt x="420" y="690"/>
                    <a:pt x="418" y="694"/>
                    <a:pt x="417" y="698"/>
                  </a:cubicBezTo>
                  <a:cubicBezTo>
                    <a:pt x="415" y="701"/>
                    <a:pt x="412" y="715"/>
                    <a:pt x="409" y="715"/>
                  </a:cubicBezTo>
                  <a:cubicBezTo>
                    <a:pt x="409" y="715"/>
                    <a:pt x="409" y="715"/>
                    <a:pt x="409" y="715"/>
                  </a:cubicBezTo>
                  <a:cubicBezTo>
                    <a:pt x="409" y="714"/>
                    <a:pt x="408" y="714"/>
                    <a:pt x="408" y="714"/>
                  </a:cubicBezTo>
                  <a:cubicBezTo>
                    <a:pt x="405" y="714"/>
                    <a:pt x="399" y="724"/>
                    <a:pt x="397" y="730"/>
                  </a:cubicBezTo>
                  <a:cubicBezTo>
                    <a:pt x="394" y="738"/>
                    <a:pt x="401" y="732"/>
                    <a:pt x="396" y="741"/>
                  </a:cubicBezTo>
                  <a:cubicBezTo>
                    <a:pt x="395" y="740"/>
                    <a:pt x="394" y="739"/>
                    <a:pt x="393" y="739"/>
                  </a:cubicBezTo>
                  <a:cubicBezTo>
                    <a:pt x="393" y="739"/>
                    <a:pt x="391" y="741"/>
                    <a:pt x="390" y="744"/>
                  </a:cubicBezTo>
                  <a:cubicBezTo>
                    <a:pt x="388" y="747"/>
                    <a:pt x="388" y="748"/>
                    <a:pt x="389" y="748"/>
                  </a:cubicBezTo>
                  <a:cubicBezTo>
                    <a:pt x="392" y="748"/>
                    <a:pt x="403" y="739"/>
                    <a:pt x="406" y="735"/>
                  </a:cubicBezTo>
                  <a:cubicBezTo>
                    <a:pt x="409" y="729"/>
                    <a:pt x="413" y="719"/>
                    <a:pt x="416" y="719"/>
                  </a:cubicBezTo>
                  <a:cubicBezTo>
                    <a:pt x="416" y="719"/>
                    <a:pt x="416" y="719"/>
                    <a:pt x="417" y="719"/>
                  </a:cubicBezTo>
                  <a:cubicBezTo>
                    <a:pt x="419" y="716"/>
                    <a:pt x="423" y="705"/>
                    <a:pt x="426" y="705"/>
                  </a:cubicBezTo>
                  <a:cubicBezTo>
                    <a:pt x="426" y="705"/>
                    <a:pt x="426" y="705"/>
                    <a:pt x="426" y="705"/>
                  </a:cubicBezTo>
                  <a:lnTo>
                    <a:pt x="426" y="705"/>
                  </a:lnTo>
                  <a:cubicBezTo>
                    <a:pt x="426" y="705"/>
                    <a:pt x="426" y="705"/>
                    <a:pt x="426" y="705"/>
                  </a:cubicBezTo>
                  <a:cubicBezTo>
                    <a:pt x="425" y="705"/>
                    <a:pt x="424" y="705"/>
                    <a:pt x="423" y="705"/>
                  </a:cubicBezTo>
                  <a:cubicBezTo>
                    <a:pt x="421" y="705"/>
                    <a:pt x="419" y="704"/>
                    <a:pt x="421" y="701"/>
                  </a:cubicBezTo>
                  <a:cubicBezTo>
                    <a:pt x="424" y="694"/>
                    <a:pt x="433" y="688"/>
                    <a:pt x="435" y="681"/>
                  </a:cubicBezTo>
                  <a:cubicBezTo>
                    <a:pt x="435" y="680"/>
                    <a:pt x="435" y="680"/>
                    <a:pt x="434" y="680"/>
                  </a:cubicBezTo>
                  <a:cubicBezTo>
                    <a:pt x="434" y="680"/>
                    <a:pt x="432" y="681"/>
                    <a:pt x="432" y="681"/>
                  </a:cubicBezTo>
                  <a:cubicBezTo>
                    <a:pt x="430" y="680"/>
                    <a:pt x="433" y="673"/>
                    <a:pt x="436" y="670"/>
                  </a:cubicBezTo>
                  <a:cubicBezTo>
                    <a:pt x="438" y="666"/>
                    <a:pt x="442" y="659"/>
                    <a:pt x="444" y="659"/>
                  </a:cubicBezTo>
                  <a:cubicBezTo>
                    <a:pt x="444" y="659"/>
                    <a:pt x="445" y="659"/>
                    <a:pt x="445" y="660"/>
                  </a:cubicBezTo>
                  <a:cubicBezTo>
                    <a:pt x="445" y="664"/>
                    <a:pt x="438" y="679"/>
                    <a:pt x="441" y="679"/>
                  </a:cubicBezTo>
                  <a:cubicBezTo>
                    <a:pt x="441" y="679"/>
                    <a:pt x="442" y="679"/>
                    <a:pt x="442" y="679"/>
                  </a:cubicBezTo>
                  <a:cubicBezTo>
                    <a:pt x="448" y="676"/>
                    <a:pt x="451" y="668"/>
                    <a:pt x="450" y="664"/>
                  </a:cubicBezTo>
                  <a:cubicBezTo>
                    <a:pt x="448" y="659"/>
                    <a:pt x="462" y="634"/>
                    <a:pt x="467" y="634"/>
                  </a:cubicBezTo>
                  <a:cubicBezTo>
                    <a:pt x="467" y="634"/>
                    <a:pt x="467" y="634"/>
                    <a:pt x="467" y="634"/>
                  </a:cubicBezTo>
                  <a:lnTo>
                    <a:pt x="467" y="634"/>
                  </a:lnTo>
                  <a:cubicBezTo>
                    <a:pt x="465" y="633"/>
                    <a:pt x="462" y="633"/>
                    <a:pt x="464" y="630"/>
                  </a:cubicBezTo>
                  <a:cubicBezTo>
                    <a:pt x="465" y="625"/>
                    <a:pt x="470" y="616"/>
                    <a:pt x="468" y="615"/>
                  </a:cubicBezTo>
                  <a:lnTo>
                    <a:pt x="468" y="615"/>
                  </a:lnTo>
                  <a:cubicBezTo>
                    <a:pt x="468" y="615"/>
                    <a:pt x="468" y="615"/>
                    <a:pt x="469" y="615"/>
                  </a:cubicBezTo>
                  <a:cubicBezTo>
                    <a:pt x="474" y="615"/>
                    <a:pt x="493" y="578"/>
                    <a:pt x="497" y="570"/>
                  </a:cubicBezTo>
                  <a:cubicBezTo>
                    <a:pt x="505" y="553"/>
                    <a:pt x="508" y="542"/>
                    <a:pt x="510" y="529"/>
                  </a:cubicBezTo>
                  <a:lnTo>
                    <a:pt x="510" y="529"/>
                  </a:lnTo>
                  <a:cubicBezTo>
                    <a:pt x="510" y="533"/>
                    <a:pt x="510" y="538"/>
                    <a:pt x="512" y="538"/>
                  </a:cubicBezTo>
                  <a:cubicBezTo>
                    <a:pt x="512" y="538"/>
                    <a:pt x="512" y="538"/>
                    <a:pt x="513" y="537"/>
                  </a:cubicBezTo>
                  <a:cubicBezTo>
                    <a:pt x="513" y="537"/>
                    <a:pt x="515" y="530"/>
                    <a:pt x="515" y="530"/>
                  </a:cubicBezTo>
                  <a:cubicBezTo>
                    <a:pt x="516" y="529"/>
                    <a:pt x="516" y="529"/>
                    <a:pt x="516" y="529"/>
                  </a:cubicBezTo>
                  <a:cubicBezTo>
                    <a:pt x="516" y="529"/>
                    <a:pt x="516" y="529"/>
                    <a:pt x="517" y="529"/>
                  </a:cubicBezTo>
                  <a:cubicBezTo>
                    <a:pt x="517" y="529"/>
                    <a:pt x="517" y="529"/>
                    <a:pt x="518" y="529"/>
                  </a:cubicBezTo>
                  <a:cubicBezTo>
                    <a:pt x="521" y="528"/>
                    <a:pt x="526" y="522"/>
                    <a:pt x="523" y="519"/>
                  </a:cubicBezTo>
                  <a:cubicBezTo>
                    <a:pt x="521" y="518"/>
                    <a:pt x="520" y="518"/>
                    <a:pt x="523" y="512"/>
                  </a:cubicBezTo>
                  <a:cubicBezTo>
                    <a:pt x="525" y="508"/>
                    <a:pt x="527" y="503"/>
                    <a:pt x="529" y="501"/>
                  </a:cubicBezTo>
                  <a:cubicBezTo>
                    <a:pt x="531" y="498"/>
                    <a:pt x="532" y="499"/>
                    <a:pt x="533" y="497"/>
                  </a:cubicBezTo>
                  <a:lnTo>
                    <a:pt x="542" y="479"/>
                  </a:lnTo>
                  <a:cubicBezTo>
                    <a:pt x="546" y="472"/>
                    <a:pt x="543" y="470"/>
                    <a:pt x="541" y="470"/>
                  </a:cubicBezTo>
                  <a:cubicBezTo>
                    <a:pt x="540" y="470"/>
                    <a:pt x="539" y="471"/>
                    <a:pt x="538" y="471"/>
                  </a:cubicBezTo>
                  <a:lnTo>
                    <a:pt x="538" y="471"/>
                  </a:lnTo>
                  <a:cubicBezTo>
                    <a:pt x="541" y="466"/>
                    <a:pt x="553" y="458"/>
                    <a:pt x="556" y="453"/>
                  </a:cubicBezTo>
                  <a:cubicBezTo>
                    <a:pt x="559" y="450"/>
                    <a:pt x="562" y="446"/>
                    <a:pt x="560" y="446"/>
                  </a:cubicBezTo>
                  <a:lnTo>
                    <a:pt x="560" y="446"/>
                  </a:lnTo>
                  <a:cubicBezTo>
                    <a:pt x="560" y="446"/>
                    <a:pt x="559" y="447"/>
                    <a:pt x="557" y="448"/>
                  </a:cubicBezTo>
                  <a:cubicBezTo>
                    <a:pt x="556" y="450"/>
                    <a:pt x="553" y="451"/>
                    <a:pt x="552" y="451"/>
                  </a:cubicBezTo>
                  <a:cubicBezTo>
                    <a:pt x="551" y="451"/>
                    <a:pt x="551" y="450"/>
                    <a:pt x="555" y="445"/>
                  </a:cubicBezTo>
                  <a:cubicBezTo>
                    <a:pt x="558" y="440"/>
                    <a:pt x="562" y="436"/>
                    <a:pt x="566" y="432"/>
                  </a:cubicBezTo>
                  <a:cubicBezTo>
                    <a:pt x="566" y="432"/>
                    <a:pt x="569" y="430"/>
                    <a:pt x="569" y="428"/>
                  </a:cubicBezTo>
                  <a:lnTo>
                    <a:pt x="569" y="428"/>
                  </a:lnTo>
                  <a:cubicBezTo>
                    <a:pt x="569" y="429"/>
                    <a:pt x="567" y="429"/>
                    <a:pt x="566" y="429"/>
                  </a:cubicBezTo>
                  <a:cubicBezTo>
                    <a:pt x="565" y="429"/>
                    <a:pt x="563" y="429"/>
                    <a:pt x="563" y="428"/>
                  </a:cubicBezTo>
                  <a:cubicBezTo>
                    <a:pt x="563" y="426"/>
                    <a:pt x="575" y="417"/>
                    <a:pt x="576" y="416"/>
                  </a:cubicBezTo>
                  <a:cubicBezTo>
                    <a:pt x="580" y="412"/>
                    <a:pt x="581" y="410"/>
                    <a:pt x="580" y="410"/>
                  </a:cubicBezTo>
                  <a:lnTo>
                    <a:pt x="580" y="410"/>
                  </a:lnTo>
                  <a:cubicBezTo>
                    <a:pt x="579" y="410"/>
                    <a:pt x="569" y="416"/>
                    <a:pt x="569" y="416"/>
                  </a:cubicBezTo>
                  <a:cubicBezTo>
                    <a:pt x="569" y="416"/>
                    <a:pt x="569" y="416"/>
                    <a:pt x="569" y="416"/>
                  </a:cubicBezTo>
                  <a:cubicBezTo>
                    <a:pt x="569" y="412"/>
                    <a:pt x="584" y="401"/>
                    <a:pt x="581" y="398"/>
                  </a:cubicBezTo>
                  <a:lnTo>
                    <a:pt x="581" y="398"/>
                  </a:lnTo>
                  <a:cubicBezTo>
                    <a:pt x="581" y="399"/>
                    <a:pt x="581" y="399"/>
                    <a:pt x="581" y="399"/>
                  </a:cubicBezTo>
                  <a:cubicBezTo>
                    <a:pt x="585" y="399"/>
                    <a:pt x="602" y="362"/>
                    <a:pt x="605" y="357"/>
                  </a:cubicBezTo>
                  <a:cubicBezTo>
                    <a:pt x="610" y="348"/>
                    <a:pt x="611" y="341"/>
                    <a:pt x="615" y="333"/>
                  </a:cubicBezTo>
                  <a:cubicBezTo>
                    <a:pt x="617" y="328"/>
                    <a:pt x="623" y="325"/>
                    <a:pt x="624" y="321"/>
                  </a:cubicBezTo>
                  <a:cubicBezTo>
                    <a:pt x="624" y="317"/>
                    <a:pt x="624" y="310"/>
                    <a:pt x="626" y="307"/>
                  </a:cubicBezTo>
                  <a:cubicBezTo>
                    <a:pt x="626" y="307"/>
                    <a:pt x="628" y="317"/>
                    <a:pt x="629" y="317"/>
                  </a:cubicBezTo>
                  <a:cubicBezTo>
                    <a:pt x="630" y="317"/>
                    <a:pt x="631" y="315"/>
                    <a:pt x="631" y="311"/>
                  </a:cubicBezTo>
                  <a:cubicBezTo>
                    <a:pt x="632" y="306"/>
                    <a:pt x="637" y="298"/>
                    <a:pt x="634" y="295"/>
                  </a:cubicBezTo>
                  <a:cubicBezTo>
                    <a:pt x="632" y="294"/>
                    <a:pt x="640" y="286"/>
                    <a:pt x="638" y="284"/>
                  </a:cubicBezTo>
                  <a:lnTo>
                    <a:pt x="638" y="284"/>
                  </a:lnTo>
                  <a:cubicBezTo>
                    <a:pt x="639" y="285"/>
                    <a:pt x="640" y="285"/>
                    <a:pt x="641" y="285"/>
                  </a:cubicBezTo>
                  <a:cubicBezTo>
                    <a:pt x="643" y="285"/>
                    <a:pt x="645" y="283"/>
                    <a:pt x="649" y="277"/>
                  </a:cubicBezTo>
                  <a:cubicBezTo>
                    <a:pt x="652" y="272"/>
                    <a:pt x="646" y="266"/>
                    <a:pt x="648" y="259"/>
                  </a:cubicBezTo>
                  <a:cubicBezTo>
                    <a:pt x="651" y="249"/>
                    <a:pt x="656" y="246"/>
                    <a:pt x="660" y="246"/>
                  </a:cubicBezTo>
                  <a:cubicBezTo>
                    <a:pt x="663" y="246"/>
                    <a:pt x="666" y="248"/>
                    <a:pt x="667" y="248"/>
                  </a:cubicBezTo>
                  <a:cubicBezTo>
                    <a:pt x="667" y="240"/>
                    <a:pt x="668" y="232"/>
                    <a:pt x="669" y="222"/>
                  </a:cubicBezTo>
                  <a:cubicBezTo>
                    <a:pt x="673" y="220"/>
                    <a:pt x="676" y="219"/>
                    <a:pt x="680" y="215"/>
                  </a:cubicBezTo>
                  <a:cubicBezTo>
                    <a:pt x="678" y="213"/>
                    <a:pt x="683" y="205"/>
                    <a:pt x="685" y="200"/>
                  </a:cubicBezTo>
                  <a:cubicBezTo>
                    <a:pt x="686" y="198"/>
                    <a:pt x="688" y="186"/>
                    <a:pt x="687" y="186"/>
                  </a:cubicBezTo>
                  <a:lnTo>
                    <a:pt x="687" y="186"/>
                  </a:lnTo>
                  <a:cubicBezTo>
                    <a:pt x="687" y="186"/>
                    <a:pt x="686" y="186"/>
                    <a:pt x="686" y="186"/>
                  </a:cubicBezTo>
                  <a:cubicBezTo>
                    <a:pt x="687" y="186"/>
                    <a:pt x="688" y="185"/>
                    <a:pt x="689" y="185"/>
                  </a:cubicBezTo>
                  <a:cubicBezTo>
                    <a:pt x="690" y="185"/>
                    <a:pt x="691" y="186"/>
                    <a:pt x="692" y="186"/>
                  </a:cubicBezTo>
                  <a:cubicBezTo>
                    <a:pt x="694" y="186"/>
                    <a:pt x="696" y="185"/>
                    <a:pt x="699" y="177"/>
                  </a:cubicBezTo>
                  <a:cubicBezTo>
                    <a:pt x="701" y="167"/>
                    <a:pt x="704" y="164"/>
                    <a:pt x="707" y="164"/>
                  </a:cubicBezTo>
                  <a:cubicBezTo>
                    <a:pt x="708" y="164"/>
                    <a:pt x="708" y="164"/>
                    <a:pt x="709" y="164"/>
                  </a:cubicBezTo>
                  <a:cubicBezTo>
                    <a:pt x="712" y="158"/>
                    <a:pt x="709" y="160"/>
                    <a:pt x="709" y="157"/>
                  </a:cubicBezTo>
                  <a:cubicBezTo>
                    <a:pt x="709" y="152"/>
                    <a:pt x="715" y="144"/>
                    <a:pt x="716" y="139"/>
                  </a:cubicBezTo>
                  <a:cubicBezTo>
                    <a:pt x="718" y="134"/>
                    <a:pt x="714" y="136"/>
                    <a:pt x="714" y="133"/>
                  </a:cubicBezTo>
                  <a:cubicBezTo>
                    <a:pt x="714" y="130"/>
                    <a:pt x="719" y="124"/>
                    <a:pt x="718" y="123"/>
                  </a:cubicBezTo>
                  <a:lnTo>
                    <a:pt x="718" y="123"/>
                  </a:lnTo>
                  <a:cubicBezTo>
                    <a:pt x="719" y="123"/>
                    <a:pt x="719" y="124"/>
                    <a:pt x="720" y="124"/>
                  </a:cubicBezTo>
                  <a:cubicBezTo>
                    <a:pt x="721" y="124"/>
                    <a:pt x="721" y="123"/>
                    <a:pt x="723" y="118"/>
                  </a:cubicBezTo>
                  <a:lnTo>
                    <a:pt x="731" y="103"/>
                  </a:lnTo>
                  <a:cubicBezTo>
                    <a:pt x="732" y="104"/>
                    <a:pt x="734" y="105"/>
                    <a:pt x="732" y="111"/>
                  </a:cubicBezTo>
                  <a:cubicBezTo>
                    <a:pt x="732" y="113"/>
                    <a:pt x="729" y="116"/>
                    <a:pt x="731" y="117"/>
                  </a:cubicBezTo>
                  <a:cubicBezTo>
                    <a:pt x="738" y="103"/>
                    <a:pt x="735" y="99"/>
                    <a:pt x="739" y="87"/>
                  </a:cubicBezTo>
                  <a:cubicBezTo>
                    <a:pt x="740" y="83"/>
                    <a:pt x="741" y="82"/>
                    <a:pt x="742" y="82"/>
                  </a:cubicBezTo>
                  <a:cubicBezTo>
                    <a:pt x="743" y="82"/>
                    <a:pt x="743" y="88"/>
                    <a:pt x="743" y="88"/>
                  </a:cubicBezTo>
                  <a:cubicBezTo>
                    <a:pt x="743" y="88"/>
                    <a:pt x="746" y="79"/>
                    <a:pt x="746" y="79"/>
                  </a:cubicBezTo>
                  <a:cubicBezTo>
                    <a:pt x="747" y="74"/>
                    <a:pt x="748" y="73"/>
                    <a:pt x="752" y="68"/>
                  </a:cubicBezTo>
                  <a:cubicBezTo>
                    <a:pt x="757" y="65"/>
                    <a:pt x="764" y="52"/>
                    <a:pt x="760" y="52"/>
                  </a:cubicBezTo>
                  <a:lnTo>
                    <a:pt x="760" y="52"/>
                  </a:lnTo>
                  <a:cubicBezTo>
                    <a:pt x="760" y="52"/>
                    <a:pt x="759" y="52"/>
                    <a:pt x="758" y="53"/>
                  </a:cubicBezTo>
                  <a:cubicBezTo>
                    <a:pt x="760" y="49"/>
                    <a:pt x="760" y="47"/>
                    <a:pt x="760" y="46"/>
                  </a:cubicBezTo>
                  <a:cubicBezTo>
                    <a:pt x="760" y="45"/>
                    <a:pt x="760" y="45"/>
                    <a:pt x="760" y="45"/>
                  </a:cubicBezTo>
                  <a:cubicBezTo>
                    <a:pt x="761" y="45"/>
                    <a:pt x="763" y="49"/>
                    <a:pt x="764" y="49"/>
                  </a:cubicBezTo>
                  <a:cubicBezTo>
                    <a:pt x="766" y="49"/>
                    <a:pt x="768" y="46"/>
                    <a:pt x="768" y="42"/>
                  </a:cubicBezTo>
                  <a:cubicBezTo>
                    <a:pt x="773" y="30"/>
                    <a:pt x="764" y="26"/>
                    <a:pt x="778" y="14"/>
                  </a:cubicBezTo>
                  <a:cubicBezTo>
                    <a:pt x="779" y="16"/>
                    <a:pt x="780" y="18"/>
                    <a:pt x="783" y="18"/>
                  </a:cubicBezTo>
                  <a:cubicBezTo>
                    <a:pt x="783" y="18"/>
                    <a:pt x="784" y="18"/>
                    <a:pt x="784" y="18"/>
                  </a:cubicBezTo>
                  <a:cubicBezTo>
                    <a:pt x="789" y="18"/>
                    <a:pt x="797" y="13"/>
                    <a:pt x="797" y="11"/>
                  </a:cubicBezTo>
                  <a:cubicBezTo>
                    <a:pt x="797" y="13"/>
                    <a:pt x="801" y="15"/>
                    <a:pt x="809" y="15"/>
                  </a:cubicBezTo>
                  <a:cubicBezTo>
                    <a:pt x="809" y="14"/>
                    <a:pt x="807" y="9"/>
                    <a:pt x="810" y="9"/>
                  </a:cubicBezTo>
                  <a:cubicBezTo>
                    <a:pt x="811" y="9"/>
                    <a:pt x="812" y="9"/>
                    <a:pt x="815" y="11"/>
                  </a:cubicBezTo>
                  <a:cubicBezTo>
                    <a:pt x="820" y="13"/>
                    <a:pt x="818" y="18"/>
                    <a:pt x="828" y="20"/>
                  </a:cubicBezTo>
                  <a:cubicBezTo>
                    <a:pt x="833" y="22"/>
                    <a:pt x="836" y="20"/>
                    <a:pt x="842" y="23"/>
                  </a:cubicBezTo>
                  <a:cubicBezTo>
                    <a:pt x="841" y="26"/>
                    <a:pt x="867" y="33"/>
                    <a:pt x="872" y="33"/>
                  </a:cubicBezTo>
                  <a:cubicBezTo>
                    <a:pt x="873" y="34"/>
                    <a:pt x="874" y="34"/>
                    <a:pt x="874" y="34"/>
                  </a:cubicBezTo>
                  <a:cubicBezTo>
                    <a:pt x="878" y="34"/>
                    <a:pt x="870" y="28"/>
                    <a:pt x="873" y="28"/>
                  </a:cubicBezTo>
                  <a:cubicBezTo>
                    <a:pt x="880" y="28"/>
                    <a:pt x="885" y="38"/>
                    <a:pt x="885" y="39"/>
                  </a:cubicBezTo>
                  <a:cubicBezTo>
                    <a:pt x="886" y="41"/>
                    <a:pt x="899" y="45"/>
                    <a:pt x="903" y="46"/>
                  </a:cubicBezTo>
                  <a:cubicBezTo>
                    <a:pt x="913" y="48"/>
                    <a:pt x="924" y="51"/>
                    <a:pt x="934" y="53"/>
                  </a:cubicBezTo>
                  <a:cubicBezTo>
                    <a:pt x="937" y="54"/>
                    <a:pt x="956" y="54"/>
                    <a:pt x="957" y="56"/>
                  </a:cubicBezTo>
                  <a:cubicBezTo>
                    <a:pt x="960" y="58"/>
                    <a:pt x="939" y="60"/>
                    <a:pt x="946" y="61"/>
                  </a:cubicBezTo>
                  <a:cubicBezTo>
                    <a:pt x="952" y="61"/>
                    <a:pt x="972" y="64"/>
                    <a:pt x="979" y="64"/>
                  </a:cubicBezTo>
                  <a:cubicBezTo>
                    <a:pt x="981" y="64"/>
                    <a:pt x="981" y="64"/>
                    <a:pt x="982" y="64"/>
                  </a:cubicBezTo>
                  <a:lnTo>
                    <a:pt x="982" y="64"/>
                  </a:lnTo>
                  <a:cubicBezTo>
                    <a:pt x="981" y="67"/>
                    <a:pt x="985" y="69"/>
                    <a:pt x="993" y="72"/>
                  </a:cubicBezTo>
                  <a:cubicBezTo>
                    <a:pt x="998" y="74"/>
                    <a:pt x="1005" y="75"/>
                    <a:pt x="1010" y="76"/>
                  </a:cubicBezTo>
                  <a:cubicBezTo>
                    <a:pt x="1011" y="76"/>
                    <a:pt x="1012" y="77"/>
                    <a:pt x="1013" y="77"/>
                  </a:cubicBezTo>
                  <a:cubicBezTo>
                    <a:pt x="1016" y="77"/>
                    <a:pt x="1017" y="76"/>
                    <a:pt x="1020" y="76"/>
                  </a:cubicBezTo>
                  <a:cubicBezTo>
                    <a:pt x="1021" y="76"/>
                    <a:pt x="1021" y="76"/>
                    <a:pt x="1023" y="76"/>
                  </a:cubicBezTo>
                  <a:cubicBezTo>
                    <a:pt x="1037" y="78"/>
                    <a:pt x="1044" y="85"/>
                    <a:pt x="1055" y="90"/>
                  </a:cubicBezTo>
                  <a:cubicBezTo>
                    <a:pt x="1056" y="91"/>
                    <a:pt x="1057" y="91"/>
                    <a:pt x="1057" y="91"/>
                  </a:cubicBezTo>
                  <a:cubicBezTo>
                    <a:pt x="1058" y="91"/>
                    <a:pt x="1058" y="91"/>
                    <a:pt x="1058" y="90"/>
                  </a:cubicBezTo>
                  <a:cubicBezTo>
                    <a:pt x="1063" y="91"/>
                    <a:pt x="1067" y="92"/>
                    <a:pt x="1071" y="94"/>
                  </a:cubicBezTo>
                  <a:cubicBezTo>
                    <a:pt x="1078" y="95"/>
                    <a:pt x="1085" y="95"/>
                    <a:pt x="1094" y="98"/>
                  </a:cubicBezTo>
                  <a:cubicBezTo>
                    <a:pt x="1101" y="101"/>
                    <a:pt x="1106" y="102"/>
                    <a:pt x="1112" y="105"/>
                  </a:cubicBezTo>
                  <a:cubicBezTo>
                    <a:pt x="1115" y="107"/>
                    <a:pt x="1122" y="109"/>
                    <a:pt x="1125" y="109"/>
                  </a:cubicBezTo>
                  <a:cubicBezTo>
                    <a:pt x="1125" y="109"/>
                    <a:pt x="1125" y="108"/>
                    <a:pt x="1126" y="108"/>
                  </a:cubicBezTo>
                  <a:cubicBezTo>
                    <a:pt x="1132" y="108"/>
                    <a:pt x="1151" y="116"/>
                    <a:pt x="1159" y="117"/>
                  </a:cubicBezTo>
                  <a:cubicBezTo>
                    <a:pt x="1162" y="119"/>
                    <a:pt x="1185" y="122"/>
                    <a:pt x="1186" y="123"/>
                  </a:cubicBezTo>
                  <a:cubicBezTo>
                    <a:pt x="1187" y="123"/>
                    <a:pt x="1181" y="124"/>
                    <a:pt x="1181" y="124"/>
                  </a:cubicBezTo>
                  <a:lnTo>
                    <a:pt x="1193" y="126"/>
                  </a:lnTo>
                  <a:cubicBezTo>
                    <a:pt x="1194" y="126"/>
                    <a:pt x="1200" y="125"/>
                    <a:pt x="1203" y="125"/>
                  </a:cubicBezTo>
                  <a:cubicBezTo>
                    <a:pt x="1204" y="125"/>
                    <a:pt x="1205" y="125"/>
                    <a:pt x="1205" y="125"/>
                  </a:cubicBezTo>
                  <a:cubicBezTo>
                    <a:pt x="1206" y="125"/>
                    <a:pt x="1204" y="128"/>
                    <a:pt x="1206" y="130"/>
                  </a:cubicBezTo>
                  <a:cubicBezTo>
                    <a:pt x="1209" y="131"/>
                    <a:pt x="1216" y="133"/>
                    <a:pt x="1221" y="134"/>
                  </a:cubicBezTo>
                  <a:cubicBezTo>
                    <a:pt x="1228" y="135"/>
                    <a:pt x="1238" y="136"/>
                    <a:pt x="1237" y="140"/>
                  </a:cubicBezTo>
                  <a:lnTo>
                    <a:pt x="1237" y="140"/>
                  </a:lnTo>
                  <a:cubicBezTo>
                    <a:pt x="1238" y="139"/>
                    <a:pt x="1244" y="139"/>
                    <a:pt x="1244" y="138"/>
                  </a:cubicBezTo>
                  <a:cubicBezTo>
                    <a:pt x="1247" y="142"/>
                    <a:pt x="1250" y="143"/>
                    <a:pt x="1260" y="146"/>
                  </a:cubicBezTo>
                  <a:cubicBezTo>
                    <a:pt x="1264" y="147"/>
                    <a:pt x="1271" y="150"/>
                    <a:pt x="1275" y="150"/>
                  </a:cubicBezTo>
                  <a:cubicBezTo>
                    <a:pt x="1277" y="150"/>
                    <a:pt x="1276" y="149"/>
                    <a:pt x="1277" y="149"/>
                  </a:cubicBezTo>
                  <a:cubicBezTo>
                    <a:pt x="1277" y="149"/>
                    <a:pt x="1278" y="149"/>
                    <a:pt x="1278" y="150"/>
                  </a:cubicBezTo>
                  <a:cubicBezTo>
                    <a:pt x="1288" y="152"/>
                    <a:pt x="1291" y="155"/>
                    <a:pt x="1301" y="158"/>
                  </a:cubicBezTo>
                  <a:cubicBezTo>
                    <a:pt x="1305" y="159"/>
                    <a:pt x="1326" y="165"/>
                    <a:pt x="1326" y="168"/>
                  </a:cubicBezTo>
                  <a:cubicBezTo>
                    <a:pt x="1328" y="169"/>
                    <a:pt x="1329" y="169"/>
                    <a:pt x="1330" y="169"/>
                  </a:cubicBezTo>
                  <a:cubicBezTo>
                    <a:pt x="1334" y="169"/>
                    <a:pt x="1330" y="165"/>
                    <a:pt x="1335" y="165"/>
                  </a:cubicBezTo>
                  <a:cubicBezTo>
                    <a:pt x="1335" y="165"/>
                    <a:pt x="1336" y="165"/>
                    <a:pt x="1336" y="165"/>
                  </a:cubicBezTo>
                  <a:cubicBezTo>
                    <a:pt x="1340" y="166"/>
                    <a:pt x="1342" y="170"/>
                    <a:pt x="1343" y="171"/>
                  </a:cubicBezTo>
                  <a:cubicBezTo>
                    <a:pt x="1346" y="172"/>
                    <a:pt x="1348" y="173"/>
                    <a:pt x="1351" y="175"/>
                  </a:cubicBezTo>
                  <a:cubicBezTo>
                    <a:pt x="1358" y="177"/>
                    <a:pt x="1387" y="180"/>
                    <a:pt x="1388" y="184"/>
                  </a:cubicBezTo>
                  <a:lnTo>
                    <a:pt x="1388" y="184"/>
                  </a:lnTo>
                  <a:cubicBezTo>
                    <a:pt x="1388" y="182"/>
                    <a:pt x="1391" y="179"/>
                    <a:pt x="1394" y="179"/>
                  </a:cubicBezTo>
                  <a:cubicBezTo>
                    <a:pt x="1395" y="179"/>
                    <a:pt x="1396" y="179"/>
                    <a:pt x="1396" y="179"/>
                  </a:cubicBezTo>
                  <a:cubicBezTo>
                    <a:pt x="1398" y="180"/>
                    <a:pt x="1400" y="183"/>
                    <a:pt x="1400" y="184"/>
                  </a:cubicBezTo>
                  <a:cubicBezTo>
                    <a:pt x="1402" y="185"/>
                    <a:pt x="1405" y="185"/>
                    <a:pt x="1406" y="186"/>
                  </a:cubicBezTo>
                  <a:cubicBezTo>
                    <a:pt x="1412" y="189"/>
                    <a:pt x="1415" y="190"/>
                    <a:pt x="1421" y="192"/>
                  </a:cubicBezTo>
                  <a:cubicBezTo>
                    <a:pt x="1422" y="192"/>
                    <a:pt x="1425" y="192"/>
                    <a:pt x="1427" y="193"/>
                  </a:cubicBezTo>
                  <a:cubicBezTo>
                    <a:pt x="1429" y="196"/>
                    <a:pt x="1421" y="197"/>
                    <a:pt x="1422" y="198"/>
                  </a:cubicBezTo>
                  <a:cubicBezTo>
                    <a:pt x="1424" y="199"/>
                    <a:pt x="1436" y="199"/>
                    <a:pt x="1440" y="200"/>
                  </a:cubicBezTo>
                  <a:cubicBezTo>
                    <a:pt x="1450" y="204"/>
                    <a:pt x="1461" y="209"/>
                    <a:pt x="1470" y="212"/>
                  </a:cubicBezTo>
                  <a:cubicBezTo>
                    <a:pt x="1472" y="213"/>
                    <a:pt x="1473" y="213"/>
                    <a:pt x="1474" y="213"/>
                  </a:cubicBezTo>
                  <a:cubicBezTo>
                    <a:pt x="1478" y="213"/>
                    <a:pt x="1478" y="209"/>
                    <a:pt x="1481" y="209"/>
                  </a:cubicBezTo>
                  <a:cubicBezTo>
                    <a:pt x="1483" y="209"/>
                    <a:pt x="1485" y="210"/>
                    <a:pt x="1489" y="212"/>
                  </a:cubicBezTo>
                  <a:cubicBezTo>
                    <a:pt x="1497" y="217"/>
                    <a:pt x="1498" y="220"/>
                    <a:pt x="1511" y="223"/>
                  </a:cubicBezTo>
                  <a:cubicBezTo>
                    <a:pt x="1511" y="223"/>
                    <a:pt x="1512" y="223"/>
                    <a:pt x="1513" y="223"/>
                  </a:cubicBezTo>
                  <a:cubicBezTo>
                    <a:pt x="1515" y="223"/>
                    <a:pt x="1518" y="223"/>
                    <a:pt x="1521" y="223"/>
                  </a:cubicBezTo>
                  <a:cubicBezTo>
                    <a:pt x="1524" y="223"/>
                    <a:pt x="1527" y="223"/>
                    <a:pt x="1527" y="226"/>
                  </a:cubicBezTo>
                  <a:cubicBezTo>
                    <a:pt x="1527" y="230"/>
                    <a:pt x="1536" y="231"/>
                    <a:pt x="1543" y="231"/>
                  </a:cubicBezTo>
                  <a:cubicBezTo>
                    <a:pt x="1545" y="231"/>
                    <a:pt x="1547" y="231"/>
                    <a:pt x="1548" y="231"/>
                  </a:cubicBezTo>
                  <a:cubicBezTo>
                    <a:pt x="1560" y="231"/>
                    <a:pt x="1562" y="237"/>
                    <a:pt x="1572" y="240"/>
                  </a:cubicBezTo>
                  <a:cubicBezTo>
                    <a:pt x="1574" y="241"/>
                    <a:pt x="1575" y="241"/>
                    <a:pt x="1576" y="241"/>
                  </a:cubicBezTo>
                  <a:cubicBezTo>
                    <a:pt x="1581" y="241"/>
                    <a:pt x="1577" y="236"/>
                    <a:pt x="1580" y="234"/>
                  </a:cubicBezTo>
                  <a:cubicBezTo>
                    <a:pt x="1580" y="234"/>
                    <a:pt x="1580" y="234"/>
                    <a:pt x="1580" y="234"/>
                  </a:cubicBezTo>
                  <a:cubicBezTo>
                    <a:pt x="1583" y="234"/>
                    <a:pt x="1590" y="243"/>
                    <a:pt x="1594" y="243"/>
                  </a:cubicBezTo>
                  <a:cubicBezTo>
                    <a:pt x="1595" y="243"/>
                    <a:pt x="1595" y="243"/>
                    <a:pt x="1595" y="243"/>
                  </a:cubicBezTo>
                  <a:cubicBezTo>
                    <a:pt x="1597" y="243"/>
                    <a:pt x="1593" y="240"/>
                    <a:pt x="1596" y="240"/>
                  </a:cubicBezTo>
                  <a:cubicBezTo>
                    <a:pt x="1598" y="240"/>
                    <a:pt x="1604" y="242"/>
                    <a:pt x="1606" y="243"/>
                  </a:cubicBezTo>
                  <a:cubicBezTo>
                    <a:pt x="1611" y="247"/>
                    <a:pt x="1601" y="247"/>
                    <a:pt x="1613" y="252"/>
                  </a:cubicBezTo>
                  <a:cubicBezTo>
                    <a:pt x="1629" y="258"/>
                    <a:pt x="1649" y="264"/>
                    <a:pt x="1665" y="267"/>
                  </a:cubicBezTo>
                  <a:cubicBezTo>
                    <a:pt x="1671" y="267"/>
                    <a:pt x="1672" y="267"/>
                    <a:pt x="1677" y="269"/>
                  </a:cubicBezTo>
                  <a:cubicBezTo>
                    <a:pt x="1678" y="269"/>
                    <a:pt x="1679" y="269"/>
                    <a:pt x="1679" y="269"/>
                  </a:cubicBezTo>
                  <a:cubicBezTo>
                    <a:pt x="1687" y="269"/>
                    <a:pt x="1679" y="275"/>
                    <a:pt x="1680" y="275"/>
                  </a:cubicBezTo>
                  <a:cubicBezTo>
                    <a:pt x="1681" y="276"/>
                    <a:pt x="1683" y="276"/>
                    <a:pt x="1683" y="276"/>
                  </a:cubicBezTo>
                  <a:cubicBezTo>
                    <a:pt x="1687" y="276"/>
                    <a:pt x="1688" y="274"/>
                    <a:pt x="1691" y="274"/>
                  </a:cubicBezTo>
                  <a:cubicBezTo>
                    <a:pt x="1693" y="274"/>
                    <a:pt x="1695" y="275"/>
                    <a:pt x="1699" y="278"/>
                  </a:cubicBezTo>
                  <a:cubicBezTo>
                    <a:pt x="1701" y="279"/>
                    <a:pt x="1704" y="279"/>
                    <a:pt x="1707" y="280"/>
                  </a:cubicBezTo>
                  <a:cubicBezTo>
                    <a:pt x="1713" y="281"/>
                    <a:pt x="1757" y="288"/>
                    <a:pt x="1755" y="292"/>
                  </a:cubicBezTo>
                  <a:lnTo>
                    <a:pt x="1774" y="291"/>
                  </a:lnTo>
                  <a:lnTo>
                    <a:pt x="1774" y="291"/>
                  </a:lnTo>
                  <a:cubicBezTo>
                    <a:pt x="1773" y="295"/>
                    <a:pt x="1781" y="298"/>
                    <a:pt x="1787" y="300"/>
                  </a:cubicBezTo>
                  <a:cubicBezTo>
                    <a:pt x="1795" y="302"/>
                    <a:pt x="1794" y="304"/>
                    <a:pt x="1797" y="308"/>
                  </a:cubicBezTo>
                  <a:cubicBezTo>
                    <a:pt x="1798" y="308"/>
                    <a:pt x="1798" y="308"/>
                    <a:pt x="1799" y="308"/>
                  </a:cubicBezTo>
                  <a:cubicBezTo>
                    <a:pt x="1802" y="308"/>
                    <a:pt x="1808" y="306"/>
                    <a:pt x="1813" y="306"/>
                  </a:cubicBezTo>
                  <a:cubicBezTo>
                    <a:pt x="1815" y="306"/>
                    <a:pt x="1817" y="306"/>
                    <a:pt x="1818" y="307"/>
                  </a:cubicBezTo>
                  <a:cubicBezTo>
                    <a:pt x="1817" y="308"/>
                    <a:pt x="1812" y="313"/>
                    <a:pt x="1814" y="314"/>
                  </a:cubicBezTo>
                  <a:cubicBezTo>
                    <a:pt x="1818" y="315"/>
                    <a:pt x="1823" y="316"/>
                    <a:pt x="1827" y="316"/>
                  </a:cubicBezTo>
                  <a:cubicBezTo>
                    <a:pt x="1830" y="316"/>
                    <a:pt x="1832" y="316"/>
                    <a:pt x="1833" y="315"/>
                  </a:cubicBezTo>
                  <a:cubicBezTo>
                    <a:pt x="1834" y="314"/>
                    <a:pt x="1831" y="312"/>
                    <a:pt x="1833" y="312"/>
                  </a:cubicBezTo>
                  <a:cubicBezTo>
                    <a:pt x="1834" y="312"/>
                    <a:pt x="1835" y="312"/>
                    <a:pt x="1836" y="312"/>
                  </a:cubicBezTo>
                  <a:cubicBezTo>
                    <a:pt x="1841" y="314"/>
                    <a:pt x="1842" y="314"/>
                    <a:pt x="1843" y="316"/>
                  </a:cubicBezTo>
                  <a:cubicBezTo>
                    <a:pt x="1847" y="319"/>
                    <a:pt x="1840" y="321"/>
                    <a:pt x="1843" y="324"/>
                  </a:cubicBezTo>
                  <a:cubicBezTo>
                    <a:pt x="1843" y="324"/>
                    <a:pt x="1849" y="322"/>
                    <a:pt x="1849" y="322"/>
                  </a:cubicBezTo>
                  <a:cubicBezTo>
                    <a:pt x="1853" y="322"/>
                    <a:pt x="1857" y="323"/>
                    <a:pt x="1863" y="324"/>
                  </a:cubicBezTo>
                  <a:cubicBezTo>
                    <a:pt x="1867" y="326"/>
                    <a:pt x="1867" y="327"/>
                    <a:pt x="1870" y="327"/>
                  </a:cubicBezTo>
                  <a:cubicBezTo>
                    <a:pt x="1871" y="327"/>
                    <a:pt x="1872" y="327"/>
                    <a:pt x="1873" y="327"/>
                  </a:cubicBezTo>
                  <a:cubicBezTo>
                    <a:pt x="1876" y="327"/>
                    <a:pt x="1877" y="327"/>
                    <a:pt x="1879" y="326"/>
                  </a:cubicBezTo>
                  <a:cubicBezTo>
                    <a:pt x="1879" y="326"/>
                    <a:pt x="1880" y="326"/>
                    <a:pt x="1880" y="326"/>
                  </a:cubicBezTo>
                  <a:cubicBezTo>
                    <a:pt x="1884" y="326"/>
                    <a:pt x="1885" y="332"/>
                    <a:pt x="1891" y="332"/>
                  </a:cubicBezTo>
                  <a:cubicBezTo>
                    <a:pt x="1894" y="332"/>
                    <a:pt x="1895" y="331"/>
                    <a:pt x="1897" y="331"/>
                  </a:cubicBezTo>
                  <a:cubicBezTo>
                    <a:pt x="1898" y="331"/>
                    <a:pt x="1898" y="331"/>
                    <a:pt x="1899" y="331"/>
                  </a:cubicBezTo>
                  <a:cubicBezTo>
                    <a:pt x="1903" y="332"/>
                    <a:pt x="1907" y="333"/>
                    <a:pt x="1911" y="335"/>
                  </a:cubicBezTo>
                  <a:cubicBezTo>
                    <a:pt x="1906" y="333"/>
                    <a:pt x="1901" y="332"/>
                    <a:pt x="1898" y="332"/>
                  </a:cubicBezTo>
                  <a:cubicBezTo>
                    <a:pt x="1894" y="332"/>
                    <a:pt x="1894" y="334"/>
                    <a:pt x="1902" y="336"/>
                  </a:cubicBezTo>
                  <a:cubicBezTo>
                    <a:pt x="1907" y="338"/>
                    <a:pt x="1915" y="340"/>
                    <a:pt x="1920" y="340"/>
                  </a:cubicBezTo>
                  <a:cubicBezTo>
                    <a:pt x="1922" y="340"/>
                    <a:pt x="1923" y="340"/>
                    <a:pt x="1924" y="339"/>
                  </a:cubicBezTo>
                  <a:lnTo>
                    <a:pt x="1924" y="339"/>
                  </a:lnTo>
                  <a:cubicBezTo>
                    <a:pt x="1921" y="344"/>
                    <a:pt x="1966" y="356"/>
                    <a:pt x="1977" y="359"/>
                  </a:cubicBezTo>
                  <a:cubicBezTo>
                    <a:pt x="1979" y="360"/>
                    <a:pt x="1981" y="360"/>
                    <a:pt x="1982" y="360"/>
                  </a:cubicBezTo>
                  <a:cubicBezTo>
                    <a:pt x="1986" y="360"/>
                    <a:pt x="1984" y="357"/>
                    <a:pt x="1986" y="355"/>
                  </a:cubicBezTo>
                  <a:cubicBezTo>
                    <a:pt x="1988" y="354"/>
                    <a:pt x="1989" y="354"/>
                    <a:pt x="1990" y="354"/>
                  </a:cubicBezTo>
                  <a:cubicBezTo>
                    <a:pt x="1992" y="354"/>
                    <a:pt x="1994" y="355"/>
                    <a:pt x="1996" y="358"/>
                  </a:cubicBezTo>
                  <a:cubicBezTo>
                    <a:pt x="1994" y="364"/>
                    <a:pt x="2019" y="374"/>
                    <a:pt x="2032" y="377"/>
                  </a:cubicBezTo>
                  <a:cubicBezTo>
                    <a:pt x="2038" y="379"/>
                    <a:pt x="2045" y="381"/>
                    <a:pt x="2050" y="381"/>
                  </a:cubicBezTo>
                  <a:cubicBezTo>
                    <a:pt x="2051" y="381"/>
                    <a:pt x="2051" y="381"/>
                    <a:pt x="2052" y="381"/>
                  </a:cubicBezTo>
                  <a:cubicBezTo>
                    <a:pt x="2054" y="381"/>
                    <a:pt x="2056" y="381"/>
                    <a:pt x="2057" y="381"/>
                  </a:cubicBezTo>
                  <a:cubicBezTo>
                    <a:pt x="2061" y="381"/>
                    <a:pt x="2064" y="381"/>
                    <a:pt x="2069" y="382"/>
                  </a:cubicBezTo>
                  <a:lnTo>
                    <a:pt x="2069" y="382"/>
                  </a:lnTo>
                  <a:cubicBezTo>
                    <a:pt x="2068" y="382"/>
                    <a:pt x="2067" y="382"/>
                    <a:pt x="2067" y="382"/>
                  </a:cubicBezTo>
                  <a:cubicBezTo>
                    <a:pt x="2062" y="382"/>
                    <a:pt x="2063" y="384"/>
                    <a:pt x="2073" y="387"/>
                  </a:cubicBezTo>
                  <a:lnTo>
                    <a:pt x="2106" y="398"/>
                  </a:lnTo>
                  <a:cubicBezTo>
                    <a:pt x="2115" y="400"/>
                    <a:pt x="2121" y="401"/>
                    <a:pt x="2126" y="401"/>
                  </a:cubicBezTo>
                  <a:cubicBezTo>
                    <a:pt x="2128" y="401"/>
                    <a:pt x="2130" y="401"/>
                    <a:pt x="2131" y="401"/>
                  </a:cubicBezTo>
                  <a:lnTo>
                    <a:pt x="2131" y="401"/>
                  </a:lnTo>
                  <a:cubicBezTo>
                    <a:pt x="2129" y="402"/>
                    <a:pt x="2127" y="403"/>
                    <a:pt x="2128" y="405"/>
                  </a:cubicBezTo>
                  <a:cubicBezTo>
                    <a:pt x="2129" y="406"/>
                    <a:pt x="2135" y="409"/>
                    <a:pt x="2137" y="409"/>
                  </a:cubicBezTo>
                  <a:cubicBezTo>
                    <a:pt x="2138" y="409"/>
                    <a:pt x="2138" y="408"/>
                    <a:pt x="2138" y="408"/>
                  </a:cubicBezTo>
                  <a:cubicBezTo>
                    <a:pt x="2139" y="408"/>
                    <a:pt x="2139" y="408"/>
                    <a:pt x="2140" y="408"/>
                  </a:cubicBezTo>
                  <a:cubicBezTo>
                    <a:pt x="2143" y="408"/>
                    <a:pt x="2148" y="410"/>
                    <a:pt x="2153" y="412"/>
                  </a:cubicBezTo>
                  <a:cubicBezTo>
                    <a:pt x="2154" y="412"/>
                    <a:pt x="2154" y="412"/>
                    <a:pt x="2154" y="412"/>
                  </a:cubicBezTo>
                  <a:cubicBezTo>
                    <a:pt x="2156" y="412"/>
                    <a:pt x="2157" y="410"/>
                    <a:pt x="2160" y="410"/>
                  </a:cubicBezTo>
                  <a:cubicBezTo>
                    <a:pt x="2165" y="411"/>
                    <a:pt x="2167" y="414"/>
                    <a:pt x="2171" y="416"/>
                  </a:cubicBezTo>
                  <a:cubicBezTo>
                    <a:pt x="2175" y="418"/>
                    <a:pt x="2179" y="419"/>
                    <a:pt x="2183" y="419"/>
                  </a:cubicBezTo>
                  <a:cubicBezTo>
                    <a:pt x="2186" y="421"/>
                    <a:pt x="2190" y="421"/>
                    <a:pt x="2193" y="421"/>
                  </a:cubicBezTo>
                  <a:cubicBezTo>
                    <a:pt x="2194" y="421"/>
                    <a:pt x="2194" y="421"/>
                    <a:pt x="2195" y="421"/>
                  </a:cubicBezTo>
                  <a:cubicBezTo>
                    <a:pt x="2196" y="421"/>
                    <a:pt x="2196" y="421"/>
                    <a:pt x="2197" y="421"/>
                  </a:cubicBezTo>
                  <a:cubicBezTo>
                    <a:pt x="2199" y="421"/>
                    <a:pt x="2203" y="422"/>
                    <a:pt x="2207" y="424"/>
                  </a:cubicBezTo>
                  <a:cubicBezTo>
                    <a:pt x="2207" y="426"/>
                    <a:pt x="2203" y="426"/>
                    <a:pt x="2213" y="427"/>
                  </a:cubicBezTo>
                  <a:cubicBezTo>
                    <a:pt x="2219" y="429"/>
                    <a:pt x="2224" y="429"/>
                    <a:pt x="2229" y="430"/>
                  </a:cubicBezTo>
                  <a:cubicBezTo>
                    <a:pt x="2228" y="430"/>
                    <a:pt x="2240" y="431"/>
                    <a:pt x="2237" y="432"/>
                  </a:cubicBezTo>
                  <a:cubicBezTo>
                    <a:pt x="2237" y="432"/>
                    <a:pt x="2236" y="432"/>
                    <a:pt x="2235" y="432"/>
                  </a:cubicBezTo>
                  <a:cubicBezTo>
                    <a:pt x="2234" y="432"/>
                    <a:pt x="2234" y="432"/>
                    <a:pt x="2234" y="433"/>
                  </a:cubicBezTo>
                  <a:cubicBezTo>
                    <a:pt x="2239" y="435"/>
                    <a:pt x="2241" y="435"/>
                    <a:pt x="2242" y="435"/>
                  </a:cubicBezTo>
                  <a:cubicBezTo>
                    <a:pt x="2243" y="435"/>
                    <a:pt x="2245" y="435"/>
                    <a:pt x="2247" y="435"/>
                  </a:cubicBezTo>
                  <a:cubicBezTo>
                    <a:pt x="2251" y="435"/>
                    <a:pt x="2260" y="436"/>
                    <a:pt x="2262" y="439"/>
                  </a:cubicBezTo>
                  <a:cubicBezTo>
                    <a:pt x="2265" y="443"/>
                    <a:pt x="2259" y="441"/>
                    <a:pt x="2270" y="446"/>
                  </a:cubicBezTo>
                  <a:cubicBezTo>
                    <a:pt x="2276" y="448"/>
                    <a:pt x="2283" y="453"/>
                    <a:pt x="2290" y="454"/>
                  </a:cubicBezTo>
                  <a:cubicBezTo>
                    <a:pt x="2292" y="455"/>
                    <a:pt x="2292" y="455"/>
                    <a:pt x="2293" y="455"/>
                  </a:cubicBezTo>
                  <a:cubicBezTo>
                    <a:pt x="2295" y="455"/>
                    <a:pt x="2293" y="452"/>
                    <a:pt x="2294" y="452"/>
                  </a:cubicBezTo>
                  <a:cubicBezTo>
                    <a:pt x="2294" y="451"/>
                    <a:pt x="2296" y="451"/>
                    <a:pt x="2297" y="451"/>
                  </a:cubicBezTo>
                  <a:cubicBezTo>
                    <a:pt x="2299" y="451"/>
                    <a:pt x="2302" y="452"/>
                    <a:pt x="2304" y="453"/>
                  </a:cubicBezTo>
                  <a:cubicBezTo>
                    <a:pt x="2306" y="455"/>
                    <a:pt x="2314" y="459"/>
                    <a:pt x="2316" y="459"/>
                  </a:cubicBezTo>
                  <a:cubicBezTo>
                    <a:pt x="2317" y="459"/>
                    <a:pt x="2317" y="458"/>
                    <a:pt x="2317" y="458"/>
                  </a:cubicBezTo>
                  <a:lnTo>
                    <a:pt x="2317" y="458"/>
                  </a:lnTo>
                  <a:cubicBezTo>
                    <a:pt x="2317" y="463"/>
                    <a:pt x="2345" y="467"/>
                    <a:pt x="2351" y="468"/>
                  </a:cubicBezTo>
                  <a:cubicBezTo>
                    <a:pt x="2357" y="470"/>
                    <a:pt x="2355" y="471"/>
                    <a:pt x="2359" y="474"/>
                  </a:cubicBezTo>
                  <a:cubicBezTo>
                    <a:pt x="2364" y="477"/>
                    <a:pt x="2368" y="481"/>
                    <a:pt x="2371" y="486"/>
                  </a:cubicBezTo>
                  <a:cubicBezTo>
                    <a:pt x="2372" y="487"/>
                    <a:pt x="2376" y="495"/>
                    <a:pt x="2375" y="503"/>
                  </a:cubicBezTo>
                  <a:cubicBezTo>
                    <a:pt x="2375" y="511"/>
                    <a:pt x="2371" y="516"/>
                    <a:pt x="2369" y="516"/>
                  </a:cubicBezTo>
                  <a:cubicBezTo>
                    <a:pt x="2369" y="516"/>
                    <a:pt x="2369" y="516"/>
                    <a:pt x="2369" y="516"/>
                  </a:cubicBezTo>
                  <a:cubicBezTo>
                    <a:pt x="2365" y="524"/>
                    <a:pt x="2365" y="527"/>
                    <a:pt x="2367" y="529"/>
                  </a:cubicBezTo>
                  <a:cubicBezTo>
                    <a:pt x="2368" y="529"/>
                    <a:pt x="2368" y="536"/>
                    <a:pt x="2366" y="541"/>
                  </a:cubicBezTo>
                  <a:lnTo>
                    <a:pt x="2366" y="541"/>
                  </a:lnTo>
                  <a:cubicBezTo>
                    <a:pt x="2366" y="540"/>
                    <a:pt x="2365" y="540"/>
                    <a:pt x="2365" y="540"/>
                  </a:cubicBezTo>
                  <a:cubicBezTo>
                    <a:pt x="2363" y="540"/>
                    <a:pt x="2360" y="541"/>
                    <a:pt x="2358" y="543"/>
                  </a:cubicBezTo>
                  <a:cubicBezTo>
                    <a:pt x="2355" y="546"/>
                    <a:pt x="2351" y="553"/>
                    <a:pt x="2350" y="559"/>
                  </a:cubicBezTo>
                  <a:cubicBezTo>
                    <a:pt x="2348" y="563"/>
                    <a:pt x="2346" y="570"/>
                    <a:pt x="2344" y="575"/>
                  </a:cubicBezTo>
                  <a:cubicBezTo>
                    <a:pt x="2343" y="576"/>
                    <a:pt x="2339" y="577"/>
                    <a:pt x="2338" y="579"/>
                  </a:cubicBezTo>
                  <a:cubicBezTo>
                    <a:pt x="2332" y="586"/>
                    <a:pt x="2340" y="591"/>
                    <a:pt x="2336" y="598"/>
                  </a:cubicBezTo>
                  <a:cubicBezTo>
                    <a:pt x="2334" y="601"/>
                    <a:pt x="2333" y="602"/>
                    <a:pt x="2332" y="602"/>
                  </a:cubicBezTo>
                  <a:cubicBezTo>
                    <a:pt x="2331" y="602"/>
                    <a:pt x="2330" y="599"/>
                    <a:pt x="2328" y="599"/>
                  </a:cubicBezTo>
                  <a:cubicBezTo>
                    <a:pt x="2328" y="599"/>
                    <a:pt x="2327" y="600"/>
                    <a:pt x="2326" y="601"/>
                  </a:cubicBezTo>
                  <a:cubicBezTo>
                    <a:pt x="2319" y="612"/>
                    <a:pt x="2317" y="627"/>
                    <a:pt x="2313" y="639"/>
                  </a:cubicBezTo>
                  <a:cubicBezTo>
                    <a:pt x="2312" y="640"/>
                    <a:pt x="2305" y="656"/>
                    <a:pt x="2304" y="656"/>
                  </a:cubicBezTo>
                  <a:cubicBezTo>
                    <a:pt x="2304" y="656"/>
                    <a:pt x="2304" y="656"/>
                    <a:pt x="2304" y="653"/>
                  </a:cubicBezTo>
                  <a:cubicBezTo>
                    <a:pt x="2307" y="647"/>
                    <a:pt x="2309" y="643"/>
                    <a:pt x="2308" y="643"/>
                  </a:cubicBezTo>
                  <a:lnTo>
                    <a:pt x="2308" y="643"/>
                  </a:lnTo>
                  <a:cubicBezTo>
                    <a:pt x="2307" y="643"/>
                    <a:pt x="2305" y="645"/>
                    <a:pt x="2303" y="649"/>
                  </a:cubicBezTo>
                  <a:cubicBezTo>
                    <a:pt x="2300" y="653"/>
                    <a:pt x="2294" y="665"/>
                    <a:pt x="2296" y="665"/>
                  </a:cubicBezTo>
                  <a:cubicBezTo>
                    <a:pt x="2297" y="665"/>
                    <a:pt x="2301" y="662"/>
                    <a:pt x="2302" y="662"/>
                  </a:cubicBezTo>
                  <a:cubicBezTo>
                    <a:pt x="2303" y="662"/>
                    <a:pt x="2303" y="662"/>
                    <a:pt x="2303" y="663"/>
                  </a:cubicBezTo>
                  <a:cubicBezTo>
                    <a:pt x="2303" y="664"/>
                    <a:pt x="2285" y="679"/>
                    <a:pt x="2286" y="682"/>
                  </a:cubicBezTo>
                  <a:cubicBezTo>
                    <a:pt x="2287" y="685"/>
                    <a:pt x="2289" y="684"/>
                    <a:pt x="2289" y="687"/>
                  </a:cubicBezTo>
                  <a:cubicBezTo>
                    <a:pt x="2290" y="689"/>
                    <a:pt x="2289" y="694"/>
                    <a:pt x="2289" y="697"/>
                  </a:cubicBezTo>
                  <a:cubicBezTo>
                    <a:pt x="2287" y="696"/>
                    <a:pt x="2286" y="696"/>
                    <a:pt x="2285" y="696"/>
                  </a:cubicBezTo>
                  <a:cubicBezTo>
                    <a:pt x="2283" y="696"/>
                    <a:pt x="2281" y="698"/>
                    <a:pt x="2277" y="705"/>
                  </a:cubicBezTo>
                  <a:cubicBezTo>
                    <a:pt x="2276" y="707"/>
                    <a:pt x="2270" y="723"/>
                    <a:pt x="2272" y="723"/>
                  </a:cubicBezTo>
                  <a:cubicBezTo>
                    <a:pt x="2272" y="723"/>
                    <a:pt x="2273" y="723"/>
                    <a:pt x="2273" y="722"/>
                  </a:cubicBezTo>
                  <a:lnTo>
                    <a:pt x="2273" y="722"/>
                  </a:lnTo>
                  <a:lnTo>
                    <a:pt x="2268" y="732"/>
                  </a:lnTo>
                  <a:cubicBezTo>
                    <a:pt x="2266" y="732"/>
                    <a:pt x="2266" y="730"/>
                    <a:pt x="2265" y="730"/>
                  </a:cubicBezTo>
                  <a:cubicBezTo>
                    <a:pt x="2264" y="730"/>
                    <a:pt x="2264" y="730"/>
                    <a:pt x="2263" y="730"/>
                  </a:cubicBezTo>
                  <a:cubicBezTo>
                    <a:pt x="2260" y="732"/>
                    <a:pt x="2256" y="739"/>
                    <a:pt x="2255" y="743"/>
                  </a:cubicBezTo>
                  <a:cubicBezTo>
                    <a:pt x="2250" y="755"/>
                    <a:pt x="2255" y="762"/>
                    <a:pt x="2245" y="766"/>
                  </a:cubicBezTo>
                  <a:cubicBezTo>
                    <a:pt x="2244" y="766"/>
                    <a:pt x="2244" y="765"/>
                    <a:pt x="2243" y="765"/>
                  </a:cubicBezTo>
                  <a:cubicBezTo>
                    <a:pt x="2239" y="765"/>
                    <a:pt x="2241" y="776"/>
                    <a:pt x="2238" y="783"/>
                  </a:cubicBezTo>
                  <a:cubicBezTo>
                    <a:pt x="2234" y="789"/>
                    <a:pt x="2227" y="794"/>
                    <a:pt x="2227" y="798"/>
                  </a:cubicBezTo>
                  <a:cubicBezTo>
                    <a:pt x="2226" y="799"/>
                    <a:pt x="2226" y="808"/>
                    <a:pt x="2226" y="808"/>
                  </a:cubicBezTo>
                  <a:cubicBezTo>
                    <a:pt x="2226" y="808"/>
                    <a:pt x="2226" y="808"/>
                    <a:pt x="2226" y="808"/>
                  </a:cubicBezTo>
                  <a:cubicBezTo>
                    <a:pt x="2225" y="809"/>
                    <a:pt x="2224" y="809"/>
                    <a:pt x="2224" y="809"/>
                  </a:cubicBezTo>
                  <a:cubicBezTo>
                    <a:pt x="2223" y="809"/>
                    <a:pt x="2223" y="809"/>
                    <a:pt x="2223" y="809"/>
                  </a:cubicBezTo>
                  <a:cubicBezTo>
                    <a:pt x="2222" y="809"/>
                    <a:pt x="2221" y="809"/>
                    <a:pt x="2218" y="813"/>
                  </a:cubicBezTo>
                  <a:cubicBezTo>
                    <a:pt x="2215" y="817"/>
                    <a:pt x="2211" y="824"/>
                    <a:pt x="2212" y="827"/>
                  </a:cubicBezTo>
                  <a:cubicBezTo>
                    <a:pt x="2213" y="830"/>
                    <a:pt x="2207" y="837"/>
                    <a:pt x="2205" y="842"/>
                  </a:cubicBezTo>
                  <a:cubicBezTo>
                    <a:pt x="2203" y="845"/>
                    <a:pt x="2207" y="848"/>
                    <a:pt x="2202" y="855"/>
                  </a:cubicBezTo>
                  <a:lnTo>
                    <a:pt x="2207" y="852"/>
                  </a:lnTo>
                  <a:lnTo>
                    <a:pt x="2207" y="852"/>
                  </a:lnTo>
                  <a:cubicBezTo>
                    <a:pt x="2207" y="855"/>
                    <a:pt x="2207" y="858"/>
                    <a:pt x="2203" y="863"/>
                  </a:cubicBezTo>
                  <a:cubicBezTo>
                    <a:pt x="2202" y="862"/>
                    <a:pt x="2200" y="861"/>
                    <a:pt x="2202" y="855"/>
                  </a:cubicBezTo>
                  <a:lnTo>
                    <a:pt x="2199" y="853"/>
                  </a:lnTo>
                  <a:cubicBezTo>
                    <a:pt x="2197" y="857"/>
                    <a:pt x="2193" y="864"/>
                    <a:pt x="2195" y="865"/>
                  </a:cubicBezTo>
                  <a:cubicBezTo>
                    <a:pt x="2194" y="870"/>
                    <a:pt x="2193" y="872"/>
                    <a:pt x="2190" y="875"/>
                  </a:cubicBezTo>
                  <a:cubicBezTo>
                    <a:pt x="2187" y="880"/>
                    <a:pt x="2187" y="880"/>
                    <a:pt x="2189" y="881"/>
                  </a:cubicBezTo>
                  <a:cubicBezTo>
                    <a:pt x="2191" y="882"/>
                    <a:pt x="2187" y="888"/>
                    <a:pt x="2186" y="893"/>
                  </a:cubicBezTo>
                  <a:lnTo>
                    <a:pt x="2179" y="889"/>
                  </a:lnTo>
                  <a:lnTo>
                    <a:pt x="2179" y="889"/>
                  </a:lnTo>
                  <a:cubicBezTo>
                    <a:pt x="2181" y="891"/>
                    <a:pt x="2173" y="907"/>
                    <a:pt x="2171" y="912"/>
                  </a:cubicBezTo>
                  <a:cubicBezTo>
                    <a:pt x="2166" y="919"/>
                    <a:pt x="2165" y="918"/>
                    <a:pt x="2162" y="922"/>
                  </a:cubicBezTo>
                  <a:cubicBezTo>
                    <a:pt x="2148" y="944"/>
                    <a:pt x="2136" y="968"/>
                    <a:pt x="2124" y="990"/>
                  </a:cubicBezTo>
                  <a:cubicBezTo>
                    <a:pt x="2124" y="990"/>
                    <a:pt x="2121" y="991"/>
                    <a:pt x="2119" y="995"/>
                  </a:cubicBezTo>
                  <a:lnTo>
                    <a:pt x="2113" y="1006"/>
                  </a:lnTo>
                  <a:lnTo>
                    <a:pt x="2096" y="1044"/>
                  </a:lnTo>
                  <a:cubicBezTo>
                    <a:pt x="2088" y="1060"/>
                    <a:pt x="2079" y="1078"/>
                    <a:pt x="2072" y="1094"/>
                  </a:cubicBezTo>
                  <a:cubicBezTo>
                    <a:pt x="2069" y="1101"/>
                    <a:pt x="2066" y="1108"/>
                    <a:pt x="2066" y="1113"/>
                  </a:cubicBezTo>
                  <a:cubicBezTo>
                    <a:pt x="2065" y="1115"/>
                    <a:pt x="2062" y="1121"/>
                    <a:pt x="2061" y="1125"/>
                  </a:cubicBezTo>
                  <a:cubicBezTo>
                    <a:pt x="2061" y="1123"/>
                    <a:pt x="2062" y="1120"/>
                    <a:pt x="2061" y="1120"/>
                  </a:cubicBezTo>
                  <a:lnTo>
                    <a:pt x="2061" y="1120"/>
                  </a:lnTo>
                  <a:cubicBezTo>
                    <a:pt x="2061" y="1120"/>
                    <a:pt x="2061" y="1121"/>
                    <a:pt x="2060" y="1122"/>
                  </a:cubicBezTo>
                  <a:cubicBezTo>
                    <a:pt x="2054" y="1131"/>
                    <a:pt x="2048" y="1141"/>
                    <a:pt x="2044" y="1151"/>
                  </a:cubicBezTo>
                  <a:cubicBezTo>
                    <a:pt x="2042" y="1155"/>
                    <a:pt x="2035" y="1166"/>
                    <a:pt x="2035" y="1169"/>
                  </a:cubicBezTo>
                  <a:cubicBezTo>
                    <a:pt x="2035" y="1172"/>
                    <a:pt x="2042" y="1171"/>
                    <a:pt x="2042" y="1172"/>
                  </a:cubicBezTo>
                  <a:cubicBezTo>
                    <a:pt x="2039" y="1179"/>
                    <a:pt x="2034" y="1179"/>
                    <a:pt x="2032" y="1179"/>
                  </a:cubicBezTo>
                  <a:cubicBezTo>
                    <a:pt x="2032" y="1179"/>
                    <a:pt x="2031" y="1179"/>
                    <a:pt x="2031" y="1179"/>
                  </a:cubicBezTo>
                  <a:cubicBezTo>
                    <a:pt x="2028" y="1179"/>
                    <a:pt x="2025" y="1187"/>
                    <a:pt x="2021" y="1194"/>
                  </a:cubicBezTo>
                  <a:cubicBezTo>
                    <a:pt x="2016" y="1204"/>
                    <a:pt x="2011" y="1216"/>
                    <a:pt x="2005" y="1224"/>
                  </a:cubicBezTo>
                  <a:cubicBezTo>
                    <a:pt x="2003" y="1226"/>
                    <a:pt x="2000" y="1228"/>
                    <a:pt x="2000" y="1229"/>
                  </a:cubicBezTo>
                  <a:cubicBezTo>
                    <a:pt x="1998" y="1234"/>
                    <a:pt x="1998" y="1238"/>
                    <a:pt x="1997" y="1243"/>
                  </a:cubicBezTo>
                  <a:cubicBezTo>
                    <a:pt x="1994" y="1252"/>
                    <a:pt x="1985" y="1262"/>
                    <a:pt x="1980" y="1271"/>
                  </a:cubicBezTo>
                  <a:cubicBezTo>
                    <a:pt x="1973" y="1280"/>
                    <a:pt x="1975" y="1284"/>
                    <a:pt x="1975" y="1290"/>
                  </a:cubicBezTo>
                  <a:cubicBezTo>
                    <a:pt x="1975" y="1295"/>
                    <a:pt x="1974" y="1296"/>
                    <a:pt x="1972" y="1296"/>
                  </a:cubicBezTo>
                  <a:cubicBezTo>
                    <a:pt x="1971" y="1296"/>
                    <a:pt x="1969" y="1294"/>
                    <a:pt x="1968" y="1294"/>
                  </a:cubicBezTo>
                  <a:cubicBezTo>
                    <a:pt x="1964" y="1295"/>
                    <a:pt x="1964" y="1308"/>
                    <a:pt x="1964" y="1310"/>
                  </a:cubicBezTo>
                  <a:cubicBezTo>
                    <a:pt x="1961" y="1320"/>
                    <a:pt x="1956" y="1319"/>
                    <a:pt x="1952" y="1324"/>
                  </a:cubicBezTo>
                  <a:cubicBezTo>
                    <a:pt x="1946" y="1330"/>
                    <a:pt x="1943" y="1341"/>
                    <a:pt x="1939" y="1348"/>
                  </a:cubicBezTo>
                  <a:cubicBezTo>
                    <a:pt x="1938" y="1352"/>
                    <a:pt x="1926" y="1377"/>
                    <a:pt x="1922" y="1377"/>
                  </a:cubicBezTo>
                  <a:cubicBezTo>
                    <a:pt x="1922" y="1377"/>
                    <a:pt x="1922" y="1377"/>
                    <a:pt x="1922" y="1377"/>
                  </a:cubicBezTo>
                  <a:cubicBezTo>
                    <a:pt x="1918" y="1382"/>
                    <a:pt x="1916" y="1389"/>
                    <a:pt x="1913" y="1396"/>
                  </a:cubicBezTo>
                  <a:cubicBezTo>
                    <a:pt x="1904" y="1417"/>
                    <a:pt x="1892" y="1439"/>
                    <a:pt x="1883" y="1461"/>
                  </a:cubicBezTo>
                  <a:cubicBezTo>
                    <a:pt x="1880" y="1468"/>
                    <a:pt x="1876" y="1478"/>
                    <a:pt x="1879" y="1479"/>
                  </a:cubicBezTo>
                  <a:cubicBezTo>
                    <a:pt x="1878" y="1479"/>
                    <a:pt x="1877" y="1478"/>
                    <a:pt x="1875" y="1478"/>
                  </a:cubicBezTo>
                  <a:cubicBezTo>
                    <a:pt x="1875" y="1478"/>
                    <a:pt x="1873" y="1478"/>
                    <a:pt x="1872" y="1479"/>
                  </a:cubicBezTo>
                  <a:cubicBezTo>
                    <a:pt x="1870" y="1483"/>
                    <a:pt x="1870" y="1485"/>
                    <a:pt x="1868" y="1490"/>
                  </a:cubicBezTo>
                  <a:lnTo>
                    <a:pt x="1863" y="1497"/>
                  </a:lnTo>
                  <a:cubicBezTo>
                    <a:pt x="1856" y="1506"/>
                    <a:pt x="1851" y="1516"/>
                    <a:pt x="1846" y="1527"/>
                  </a:cubicBezTo>
                  <a:cubicBezTo>
                    <a:pt x="1845" y="1530"/>
                    <a:pt x="1842" y="1536"/>
                    <a:pt x="1840" y="1541"/>
                  </a:cubicBezTo>
                  <a:cubicBezTo>
                    <a:pt x="1836" y="1547"/>
                    <a:pt x="1835" y="1552"/>
                    <a:pt x="1834" y="1553"/>
                  </a:cubicBezTo>
                  <a:cubicBezTo>
                    <a:pt x="1835" y="1558"/>
                    <a:pt x="1841" y="1557"/>
                    <a:pt x="1842" y="1564"/>
                  </a:cubicBezTo>
                  <a:cubicBezTo>
                    <a:pt x="1842" y="1565"/>
                    <a:pt x="1836" y="1572"/>
                    <a:pt x="1833" y="1572"/>
                  </a:cubicBezTo>
                  <a:cubicBezTo>
                    <a:pt x="1832" y="1572"/>
                    <a:pt x="1831" y="1571"/>
                    <a:pt x="1832" y="1568"/>
                  </a:cubicBezTo>
                  <a:cubicBezTo>
                    <a:pt x="1832" y="1565"/>
                    <a:pt x="1832" y="1563"/>
                    <a:pt x="1831" y="1563"/>
                  </a:cubicBezTo>
                  <a:cubicBezTo>
                    <a:pt x="1830" y="1563"/>
                    <a:pt x="1827" y="1568"/>
                    <a:pt x="1823" y="1575"/>
                  </a:cubicBezTo>
                  <a:cubicBezTo>
                    <a:pt x="1821" y="1578"/>
                    <a:pt x="1816" y="1586"/>
                    <a:pt x="1816" y="1589"/>
                  </a:cubicBezTo>
                  <a:cubicBezTo>
                    <a:pt x="1816" y="1593"/>
                    <a:pt x="1818" y="1592"/>
                    <a:pt x="1814" y="1596"/>
                  </a:cubicBezTo>
                  <a:cubicBezTo>
                    <a:pt x="1812" y="1600"/>
                    <a:pt x="1800" y="1613"/>
                    <a:pt x="1797" y="1613"/>
                  </a:cubicBezTo>
                  <a:cubicBezTo>
                    <a:pt x="1797" y="1613"/>
                    <a:pt x="1797" y="1613"/>
                    <a:pt x="1797" y="1613"/>
                  </a:cubicBezTo>
                  <a:lnTo>
                    <a:pt x="1797" y="1613"/>
                  </a:lnTo>
                  <a:cubicBezTo>
                    <a:pt x="1798" y="1618"/>
                    <a:pt x="1796" y="1621"/>
                    <a:pt x="1791" y="1630"/>
                  </a:cubicBezTo>
                  <a:cubicBezTo>
                    <a:pt x="1787" y="1637"/>
                    <a:pt x="1784" y="1644"/>
                    <a:pt x="1781" y="1652"/>
                  </a:cubicBezTo>
                  <a:cubicBezTo>
                    <a:pt x="1780" y="1654"/>
                    <a:pt x="1779" y="1662"/>
                    <a:pt x="1778" y="1663"/>
                  </a:cubicBezTo>
                  <a:cubicBezTo>
                    <a:pt x="1776" y="1664"/>
                    <a:pt x="1773" y="1666"/>
                    <a:pt x="1772" y="1669"/>
                  </a:cubicBezTo>
                  <a:cubicBezTo>
                    <a:pt x="1768" y="1674"/>
                    <a:pt x="1767" y="1679"/>
                    <a:pt x="1765" y="1685"/>
                  </a:cubicBezTo>
                  <a:lnTo>
                    <a:pt x="1755" y="1703"/>
                  </a:lnTo>
                  <a:cubicBezTo>
                    <a:pt x="1748" y="1709"/>
                    <a:pt x="1752" y="1713"/>
                    <a:pt x="1753" y="1715"/>
                  </a:cubicBezTo>
                  <a:cubicBezTo>
                    <a:pt x="1754" y="1717"/>
                    <a:pt x="1753" y="1721"/>
                    <a:pt x="1750" y="1726"/>
                  </a:cubicBezTo>
                  <a:cubicBezTo>
                    <a:pt x="1748" y="1725"/>
                    <a:pt x="1747" y="1724"/>
                    <a:pt x="1746" y="1724"/>
                  </a:cubicBezTo>
                  <a:cubicBezTo>
                    <a:pt x="1745" y="1724"/>
                    <a:pt x="1743" y="1726"/>
                    <a:pt x="1739" y="1733"/>
                  </a:cubicBezTo>
                  <a:cubicBezTo>
                    <a:pt x="1729" y="1752"/>
                    <a:pt x="1718" y="1772"/>
                    <a:pt x="1708" y="1792"/>
                  </a:cubicBezTo>
                  <a:cubicBezTo>
                    <a:pt x="1707" y="1794"/>
                    <a:pt x="1697" y="1812"/>
                    <a:pt x="1699" y="1812"/>
                  </a:cubicBezTo>
                  <a:cubicBezTo>
                    <a:pt x="1699" y="1812"/>
                    <a:pt x="1699" y="1812"/>
                    <a:pt x="1699" y="1812"/>
                  </a:cubicBezTo>
                  <a:cubicBezTo>
                    <a:pt x="1700" y="1812"/>
                    <a:pt x="1700" y="1811"/>
                    <a:pt x="1701" y="1811"/>
                  </a:cubicBezTo>
                  <a:lnTo>
                    <a:pt x="1701" y="1811"/>
                  </a:lnTo>
                  <a:cubicBezTo>
                    <a:pt x="1703" y="1811"/>
                    <a:pt x="1698" y="1821"/>
                    <a:pt x="1695" y="1824"/>
                  </a:cubicBezTo>
                  <a:cubicBezTo>
                    <a:pt x="1694" y="1826"/>
                    <a:pt x="1693" y="1827"/>
                    <a:pt x="1692" y="1827"/>
                  </a:cubicBezTo>
                  <a:cubicBezTo>
                    <a:pt x="1692" y="1827"/>
                    <a:pt x="1692" y="1827"/>
                    <a:pt x="1692" y="1827"/>
                  </a:cubicBezTo>
                  <a:cubicBezTo>
                    <a:pt x="1691" y="1827"/>
                    <a:pt x="1691" y="1827"/>
                    <a:pt x="1690" y="1828"/>
                  </a:cubicBezTo>
                  <a:cubicBezTo>
                    <a:pt x="1688" y="1830"/>
                    <a:pt x="1686" y="1834"/>
                    <a:pt x="1684" y="1836"/>
                  </a:cubicBezTo>
                  <a:cubicBezTo>
                    <a:pt x="1682" y="1842"/>
                    <a:pt x="1673" y="1857"/>
                    <a:pt x="1672" y="1861"/>
                  </a:cubicBezTo>
                  <a:cubicBezTo>
                    <a:pt x="1672" y="1866"/>
                    <a:pt x="1669" y="1870"/>
                    <a:pt x="1666" y="1877"/>
                  </a:cubicBezTo>
                  <a:cubicBezTo>
                    <a:pt x="1664" y="1880"/>
                    <a:pt x="1665" y="1885"/>
                    <a:pt x="1664" y="1888"/>
                  </a:cubicBezTo>
                  <a:cubicBezTo>
                    <a:pt x="1663" y="1890"/>
                    <a:pt x="1661" y="1890"/>
                    <a:pt x="1659" y="1892"/>
                  </a:cubicBezTo>
                  <a:cubicBezTo>
                    <a:pt x="1655" y="1897"/>
                    <a:pt x="1650" y="1904"/>
                    <a:pt x="1647" y="1911"/>
                  </a:cubicBezTo>
                  <a:cubicBezTo>
                    <a:pt x="1642" y="1921"/>
                    <a:pt x="1635" y="1929"/>
                    <a:pt x="1624" y="1933"/>
                  </a:cubicBezTo>
                  <a:cubicBezTo>
                    <a:pt x="1619" y="1934"/>
                    <a:pt x="1617" y="1936"/>
                    <a:pt x="1617" y="1938"/>
                  </a:cubicBezTo>
                  <a:cubicBezTo>
                    <a:pt x="1616" y="1938"/>
                    <a:pt x="1615" y="1939"/>
                    <a:pt x="1615" y="1939"/>
                  </a:cubicBezTo>
                  <a:lnTo>
                    <a:pt x="1615" y="1939"/>
                  </a:lnTo>
                  <a:cubicBezTo>
                    <a:pt x="1615" y="1936"/>
                    <a:pt x="1613" y="1933"/>
                    <a:pt x="1608" y="1932"/>
                  </a:cubicBezTo>
                  <a:cubicBezTo>
                    <a:pt x="1605" y="1931"/>
                    <a:pt x="1593" y="1927"/>
                    <a:pt x="1588" y="1927"/>
                  </a:cubicBezTo>
                  <a:cubicBezTo>
                    <a:pt x="1588" y="1927"/>
                    <a:pt x="1587" y="1927"/>
                    <a:pt x="1587" y="1927"/>
                  </a:cubicBezTo>
                  <a:cubicBezTo>
                    <a:pt x="1584" y="1928"/>
                    <a:pt x="1582" y="1930"/>
                    <a:pt x="1580" y="1930"/>
                  </a:cubicBezTo>
                  <a:cubicBezTo>
                    <a:pt x="1577" y="1930"/>
                    <a:pt x="1574" y="1929"/>
                    <a:pt x="1568" y="1926"/>
                  </a:cubicBezTo>
                  <a:cubicBezTo>
                    <a:pt x="1557" y="1922"/>
                    <a:pt x="1545" y="1919"/>
                    <a:pt x="1532" y="1916"/>
                  </a:cubicBezTo>
                  <a:cubicBezTo>
                    <a:pt x="1531" y="1916"/>
                    <a:pt x="1529" y="1915"/>
                    <a:pt x="1528" y="1915"/>
                  </a:cubicBezTo>
                  <a:cubicBezTo>
                    <a:pt x="1525" y="1915"/>
                    <a:pt x="1521" y="1916"/>
                    <a:pt x="1518" y="1916"/>
                  </a:cubicBezTo>
                  <a:cubicBezTo>
                    <a:pt x="1516" y="1916"/>
                    <a:pt x="1514" y="1916"/>
                    <a:pt x="1512" y="1915"/>
                  </a:cubicBezTo>
                  <a:cubicBezTo>
                    <a:pt x="1504" y="1912"/>
                    <a:pt x="1505" y="1905"/>
                    <a:pt x="1493" y="1902"/>
                  </a:cubicBezTo>
                  <a:cubicBezTo>
                    <a:pt x="1492" y="1902"/>
                    <a:pt x="1491" y="1902"/>
                    <a:pt x="1491" y="1902"/>
                  </a:cubicBezTo>
                  <a:cubicBezTo>
                    <a:pt x="1487" y="1902"/>
                    <a:pt x="1490" y="1906"/>
                    <a:pt x="1490" y="1906"/>
                  </a:cubicBezTo>
                  <a:cubicBezTo>
                    <a:pt x="1484" y="1905"/>
                    <a:pt x="1483" y="1899"/>
                    <a:pt x="1476" y="1899"/>
                  </a:cubicBezTo>
                  <a:cubicBezTo>
                    <a:pt x="1474" y="1899"/>
                    <a:pt x="1471" y="1905"/>
                    <a:pt x="1466" y="1905"/>
                  </a:cubicBezTo>
                  <a:cubicBezTo>
                    <a:pt x="1464" y="1905"/>
                    <a:pt x="1463" y="1905"/>
                    <a:pt x="1461" y="1904"/>
                  </a:cubicBezTo>
                  <a:cubicBezTo>
                    <a:pt x="1457" y="1901"/>
                    <a:pt x="1463" y="1899"/>
                    <a:pt x="1455" y="1896"/>
                  </a:cubicBezTo>
                  <a:cubicBezTo>
                    <a:pt x="1451" y="1895"/>
                    <a:pt x="1446" y="1893"/>
                    <a:pt x="1442" y="1892"/>
                  </a:cubicBezTo>
                  <a:cubicBezTo>
                    <a:pt x="1441" y="1892"/>
                    <a:pt x="1441" y="1892"/>
                    <a:pt x="1440" y="1892"/>
                  </a:cubicBezTo>
                  <a:cubicBezTo>
                    <a:pt x="1435" y="1892"/>
                    <a:pt x="1439" y="1896"/>
                    <a:pt x="1434" y="1896"/>
                  </a:cubicBezTo>
                  <a:cubicBezTo>
                    <a:pt x="1432" y="1896"/>
                    <a:pt x="1430" y="1896"/>
                    <a:pt x="1426" y="1895"/>
                  </a:cubicBezTo>
                  <a:cubicBezTo>
                    <a:pt x="1428" y="1893"/>
                    <a:pt x="1427" y="1891"/>
                    <a:pt x="1422" y="1888"/>
                  </a:cubicBezTo>
                  <a:cubicBezTo>
                    <a:pt x="1418" y="1886"/>
                    <a:pt x="1412" y="1883"/>
                    <a:pt x="1408" y="1883"/>
                  </a:cubicBezTo>
                  <a:cubicBezTo>
                    <a:pt x="1407" y="1883"/>
                    <a:pt x="1406" y="1883"/>
                    <a:pt x="1405" y="1885"/>
                  </a:cubicBezTo>
                  <a:cubicBezTo>
                    <a:pt x="1406" y="1880"/>
                    <a:pt x="1401" y="1879"/>
                    <a:pt x="1394" y="1879"/>
                  </a:cubicBezTo>
                  <a:cubicBezTo>
                    <a:pt x="1392" y="1879"/>
                    <a:pt x="1390" y="1879"/>
                    <a:pt x="1388" y="1879"/>
                  </a:cubicBezTo>
                  <a:cubicBezTo>
                    <a:pt x="1390" y="1875"/>
                    <a:pt x="1351" y="1870"/>
                    <a:pt x="1346" y="1869"/>
                  </a:cubicBezTo>
                  <a:lnTo>
                    <a:pt x="1346" y="1869"/>
                  </a:lnTo>
                  <a:cubicBezTo>
                    <a:pt x="1358" y="1872"/>
                    <a:pt x="1360" y="1874"/>
                    <a:pt x="1356" y="1874"/>
                  </a:cubicBezTo>
                  <a:cubicBezTo>
                    <a:pt x="1354" y="1874"/>
                    <a:pt x="1350" y="1874"/>
                    <a:pt x="1344" y="1871"/>
                  </a:cubicBezTo>
                  <a:cubicBezTo>
                    <a:pt x="1333" y="1868"/>
                    <a:pt x="1321" y="1864"/>
                    <a:pt x="1309" y="1862"/>
                  </a:cubicBezTo>
                  <a:lnTo>
                    <a:pt x="1309" y="1862"/>
                  </a:lnTo>
                  <a:cubicBezTo>
                    <a:pt x="1308" y="1866"/>
                    <a:pt x="1338" y="1874"/>
                    <a:pt x="1346" y="1878"/>
                  </a:cubicBezTo>
                  <a:lnTo>
                    <a:pt x="1319" y="1871"/>
                  </a:lnTo>
                  <a:cubicBezTo>
                    <a:pt x="1313" y="1869"/>
                    <a:pt x="1304" y="1866"/>
                    <a:pt x="1302" y="1863"/>
                  </a:cubicBezTo>
                  <a:cubicBezTo>
                    <a:pt x="1300" y="1860"/>
                    <a:pt x="1306" y="1860"/>
                    <a:pt x="1299" y="1857"/>
                  </a:cubicBezTo>
                  <a:cubicBezTo>
                    <a:pt x="1285" y="1850"/>
                    <a:pt x="1279" y="1855"/>
                    <a:pt x="1265" y="1851"/>
                  </a:cubicBezTo>
                  <a:cubicBezTo>
                    <a:pt x="1252" y="1849"/>
                    <a:pt x="1244" y="1844"/>
                    <a:pt x="1237" y="1839"/>
                  </a:cubicBezTo>
                  <a:cubicBezTo>
                    <a:pt x="1236" y="1842"/>
                    <a:pt x="1226" y="1843"/>
                    <a:pt x="1220" y="1843"/>
                  </a:cubicBezTo>
                  <a:cubicBezTo>
                    <a:pt x="1210" y="1842"/>
                    <a:pt x="1216" y="1838"/>
                    <a:pt x="1213" y="1838"/>
                  </a:cubicBezTo>
                  <a:cubicBezTo>
                    <a:pt x="1212" y="1838"/>
                    <a:pt x="1211" y="1838"/>
                    <a:pt x="1210" y="1838"/>
                  </a:cubicBezTo>
                  <a:cubicBezTo>
                    <a:pt x="1210" y="1838"/>
                    <a:pt x="1210" y="1838"/>
                    <a:pt x="1209" y="1838"/>
                  </a:cubicBezTo>
                  <a:lnTo>
                    <a:pt x="1209" y="1838"/>
                  </a:lnTo>
                  <a:cubicBezTo>
                    <a:pt x="1210" y="1837"/>
                    <a:pt x="1211" y="1836"/>
                    <a:pt x="1209" y="1835"/>
                  </a:cubicBezTo>
                  <a:cubicBezTo>
                    <a:pt x="1204" y="1832"/>
                    <a:pt x="1192" y="1830"/>
                    <a:pt x="1186" y="1829"/>
                  </a:cubicBezTo>
                  <a:cubicBezTo>
                    <a:pt x="1181" y="1828"/>
                    <a:pt x="1171" y="1826"/>
                    <a:pt x="1165" y="1826"/>
                  </a:cubicBezTo>
                  <a:cubicBezTo>
                    <a:pt x="1165" y="1826"/>
                    <a:pt x="1164" y="1826"/>
                    <a:pt x="1163" y="1826"/>
                  </a:cubicBezTo>
                  <a:cubicBezTo>
                    <a:pt x="1161" y="1827"/>
                    <a:pt x="1160" y="1827"/>
                    <a:pt x="1159" y="1827"/>
                  </a:cubicBezTo>
                  <a:cubicBezTo>
                    <a:pt x="1158" y="1827"/>
                    <a:pt x="1156" y="1827"/>
                    <a:pt x="1154" y="1826"/>
                  </a:cubicBezTo>
                  <a:cubicBezTo>
                    <a:pt x="1150" y="1825"/>
                    <a:pt x="1147" y="1823"/>
                    <a:pt x="1146" y="1822"/>
                  </a:cubicBezTo>
                  <a:cubicBezTo>
                    <a:pt x="1145" y="1820"/>
                    <a:pt x="1144" y="1820"/>
                    <a:pt x="1139" y="1819"/>
                  </a:cubicBezTo>
                  <a:cubicBezTo>
                    <a:pt x="1132" y="1817"/>
                    <a:pt x="1126" y="1818"/>
                    <a:pt x="1119" y="1816"/>
                  </a:cubicBezTo>
                  <a:cubicBezTo>
                    <a:pt x="1112" y="1816"/>
                    <a:pt x="1104" y="1814"/>
                    <a:pt x="1098" y="1812"/>
                  </a:cubicBezTo>
                  <a:cubicBezTo>
                    <a:pt x="1093" y="1810"/>
                    <a:pt x="1087" y="1807"/>
                    <a:pt x="1085" y="1806"/>
                  </a:cubicBezTo>
                  <a:cubicBezTo>
                    <a:pt x="1084" y="1806"/>
                    <a:pt x="1084" y="1806"/>
                    <a:pt x="1084" y="1806"/>
                  </a:cubicBezTo>
                  <a:cubicBezTo>
                    <a:pt x="1083" y="1806"/>
                    <a:pt x="1084" y="1807"/>
                    <a:pt x="1083" y="1807"/>
                  </a:cubicBezTo>
                  <a:cubicBezTo>
                    <a:pt x="1083" y="1807"/>
                    <a:pt x="1083" y="1807"/>
                    <a:pt x="1083" y="1807"/>
                  </a:cubicBezTo>
                  <a:lnTo>
                    <a:pt x="1078" y="1806"/>
                  </a:lnTo>
                  <a:lnTo>
                    <a:pt x="1050" y="1799"/>
                  </a:lnTo>
                  <a:cubicBezTo>
                    <a:pt x="1043" y="1797"/>
                    <a:pt x="1032" y="1793"/>
                    <a:pt x="1025" y="1793"/>
                  </a:cubicBezTo>
                  <a:cubicBezTo>
                    <a:pt x="1023" y="1793"/>
                    <a:pt x="1021" y="1794"/>
                    <a:pt x="1021" y="1795"/>
                  </a:cubicBezTo>
                  <a:lnTo>
                    <a:pt x="1021" y="1795"/>
                  </a:lnTo>
                  <a:cubicBezTo>
                    <a:pt x="1021" y="1792"/>
                    <a:pt x="1002" y="1787"/>
                    <a:pt x="995" y="1785"/>
                  </a:cubicBezTo>
                  <a:cubicBezTo>
                    <a:pt x="984" y="1782"/>
                    <a:pt x="982" y="1785"/>
                    <a:pt x="973" y="1781"/>
                  </a:cubicBezTo>
                  <a:cubicBezTo>
                    <a:pt x="968" y="1781"/>
                    <a:pt x="972" y="1779"/>
                    <a:pt x="968" y="1776"/>
                  </a:cubicBezTo>
                  <a:cubicBezTo>
                    <a:pt x="965" y="1775"/>
                    <a:pt x="960" y="1774"/>
                    <a:pt x="955" y="1773"/>
                  </a:cubicBezTo>
                  <a:cubicBezTo>
                    <a:pt x="949" y="1772"/>
                    <a:pt x="943" y="1771"/>
                    <a:pt x="939" y="1771"/>
                  </a:cubicBezTo>
                  <a:cubicBezTo>
                    <a:pt x="937" y="1771"/>
                    <a:pt x="936" y="1772"/>
                    <a:pt x="936" y="1772"/>
                  </a:cubicBezTo>
                  <a:lnTo>
                    <a:pt x="936" y="1772"/>
                  </a:lnTo>
                  <a:cubicBezTo>
                    <a:pt x="934" y="1769"/>
                    <a:pt x="922" y="1769"/>
                    <a:pt x="917" y="1768"/>
                  </a:cubicBezTo>
                  <a:cubicBezTo>
                    <a:pt x="910" y="1766"/>
                    <a:pt x="921" y="1760"/>
                    <a:pt x="910" y="1759"/>
                  </a:cubicBezTo>
                  <a:cubicBezTo>
                    <a:pt x="908" y="1759"/>
                    <a:pt x="907" y="1759"/>
                    <a:pt x="906" y="1759"/>
                  </a:cubicBezTo>
                  <a:cubicBezTo>
                    <a:pt x="897" y="1759"/>
                    <a:pt x="899" y="1764"/>
                    <a:pt x="894" y="1767"/>
                  </a:cubicBezTo>
                  <a:cubicBezTo>
                    <a:pt x="894" y="1767"/>
                    <a:pt x="894" y="1767"/>
                    <a:pt x="893" y="1767"/>
                  </a:cubicBezTo>
                  <a:cubicBezTo>
                    <a:pt x="888" y="1767"/>
                    <a:pt x="880" y="1758"/>
                    <a:pt x="880" y="1758"/>
                  </a:cubicBezTo>
                  <a:lnTo>
                    <a:pt x="880" y="1758"/>
                  </a:lnTo>
                  <a:cubicBezTo>
                    <a:pt x="878" y="1759"/>
                    <a:pt x="879" y="1760"/>
                    <a:pt x="877" y="1760"/>
                  </a:cubicBezTo>
                  <a:cubicBezTo>
                    <a:pt x="876" y="1760"/>
                    <a:pt x="875" y="1759"/>
                    <a:pt x="872" y="1759"/>
                  </a:cubicBezTo>
                  <a:cubicBezTo>
                    <a:pt x="871" y="1759"/>
                    <a:pt x="865" y="1757"/>
                    <a:pt x="864" y="1757"/>
                  </a:cubicBezTo>
                  <a:cubicBezTo>
                    <a:pt x="861" y="1757"/>
                    <a:pt x="863" y="1759"/>
                    <a:pt x="861" y="1760"/>
                  </a:cubicBezTo>
                  <a:cubicBezTo>
                    <a:pt x="858" y="1760"/>
                    <a:pt x="853" y="1759"/>
                    <a:pt x="851" y="1758"/>
                  </a:cubicBezTo>
                  <a:cubicBezTo>
                    <a:pt x="851" y="1755"/>
                    <a:pt x="851" y="1754"/>
                    <a:pt x="843" y="1753"/>
                  </a:cubicBezTo>
                  <a:cubicBezTo>
                    <a:pt x="831" y="1751"/>
                    <a:pt x="829" y="1752"/>
                    <a:pt x="829" y="1747"/>
                  </a:cubicBezTo>
                  <a:cubicBezTo>
                    <a:pt x="829" y="1746"/>
                    <a:pt x="815" y="1742"/>
                    <a:pt x="813" y="1742"/>
                  </a:cubicBezTo>
                  <a:cubicBezTo>
                    <a:pt x="811" y="1743"/>
                    <a:pt x="813" y="1745"/>
                    <a:pt x="811" y="1745"/>
                  </a:cubicBezTo>
                  <a:cubicBezTo>
                    <a:pt x="811" y="1745"/>
                    <a:pt x="810" y="1744"/>
                    <a:pt x="808" y="1744"/>
                  </a:cubicBezTo>
                  <a:cubicBezTo>
                    <a:pt x="801" y="1743"/>
                    <a:pt x="793" y="1740"/>
                    <a:pt x="786" y="1739"/>
                  </a:cubicBezTo>
                  <a:cubicBezTo>
                    <a:pt x="778" y="1736"/>
                    <a:pt x="777" y="1733"/>
                    <a:pt x="771" y="1731"/>
                  </a:cubicBezTo>
                  <a:cubicBezTo>
                    <a:pt x="767" y="1729"/>
                    <a:pt x="759" y="1726"/>
                    <a:pt x="753" y="1726"/>
                  </a:cubicBezTo>
                  <a:cubicBezTo>
                    <a:pt x="752" y="1726"/>
                    <a:pt x="751" y="1726"/>
                    <a:pt x="750" y="1726"/>
                  </a:cubicBezTo>
                  <a:cubicBezTo>
                    <a:pt x="750" y="1727"/>
                    <a:pt x="749" y="1727"/>
                    <a:pt x="749" y="1727"/>
                  </a:cubicBezTo>
                  <a:cubicBezTo>
                    <a:pt x="742" y="1727"/>
                    <a:pt x="729" y="1719"/>
                    <a:pt x="729" y="1719"/>
                  </a:cubicBezTo>
                  <a:lnTo>
                    <a:pt x="729" y="1719"/>
                  </a:lnTo>
                  <a:cubicBezTo>
                    <a:pt x="720" y="1720"/>
                    <a:pt x="737" y="1727"/>
                    <a:pt x="736" y="1729"/>
                  </a:cubicBezTo>
                  <a:cubicBezTo>
                    <a:pt x="736" y="1729"/>
                    <a:pt x="727" y="1727"/>
                    <a:pt x="727" y="1726"/>
                  </a:cubicBezTo>
                  <a:cubicBezTo>
                    <a:pt x="727" y="1724"/>
                    <a:pt x="716" y="1722"/>
                    <a:pt x="711" y="1721"/>
                  </a:cubicBezTo>
                  <a:cubicBezTo>
                    <a:pt x="700" y="1721"/>
                    <a:pt x="706" y="1719"/>
                    <a:pt x="700" y="1714"/>
                  </a:cubicBezTo>
                  <a:cubicBezTo>
                    <a:pt x="699" y="1713"/>
                    <a:pt x="698" y="1713"/>
                    <a:pt x="697" y="1713"/>
                  </a:cubicBezTo>
                  <a:cubicBezTo>
                    <a:pt x="696" y="1713"/>
                    <a:pt x="695" y="1714"/>
                    <a:pt x="693" y="1714"/>
                  </a:cubicBezTo>
                  <a:cubicBezTo>
                    <a:pt x="693" y="1715"/>
                    <a:pt x="693" y="1715"/>
                    <a:pt x="691" y="1715"/>
                  </a:cubicBezTo>
                  <a:cubicBezTo>
                    <a:pt x="689" y="1715"/>
                    <a:pt x="684" y="1714"/>
                    <a:pt x="681" y="1713"/>
                  </a:cubicBezTo>
                  <a:cubicBezTo>
                    <a:pt x="673" y="1711"/>
                    <a:pt x="670" y="1710"/>
                    <a:pt x="663" y="1710"/>
                  </a:cubicBezTo>
                  <a:cubicBezTo>
                    <a:pt x="662" y="1710"/>
                    <a:pt x="660" y="1710"/>
                    <a:pt x="658" y="1710"/>
                  </a:cubicBezTo>
                  <a:cubicBezTo>
                    <a:pt x="658" y="1710"/>
                    <a:pt x="651" y="1710"/>
                    <a:pt x="649" y="1709"/>
                  </a:cubicBezTo>
                  <a:cubicBezTo>
                    <a:pt x="646" y="1707"/>
                    <a:pt x="661" y="1706"/>
                    <a:pt x="651" y="1702"/>
                  </a:cubicBezTo>
                  <a:cubicBezTo>
                    <a:pt x="640" y="1698"/>
                    <a:pt x="627" y="1695"/>
                    <a:pt x="616" y="1692"/>
                  </a:cubicBezTo>
                  <a:lnTo>
                    <a:pt x="616" y="1692"/>
                  </a:lnTo>
                  <a:cubicBezTo>
                    <a:pt x="617" y="1693"/>
                    <a:pt x="625" y="1695"/>
                    <a:pt x="624" y="1697"/>
                  </a:cubicBezTo>
                  <a:cubicBezTo>
                    <a:pt x="624" y="1697"/>
                    <a:pt x="624" y="1697"/>
                    <a:pt x="624" y="1697"/>
                  </a:cubicBezTo>
                  <a:cubicBezTo>
                    <a:pt x="621" y="1697"/>
                    <a:pt x="610" y="1694"/>
                    <a:pt x="607" y="1694"/>
                  </a:cubicBezTo>
                  <a:cubicBezTo>
                    <a:pt x="606" y="1694"/>
                    <a:pt x="606" y="1694"/>
                    <a:pt x="606" y="1694"/>
                  </a:cubicBezTo>
                  <a:lnTo>
                    <a:pt x="606" y="1694"/>
                  </a:lnTo>
                  <a:cubicBezTo>
                    <a:pt x="606" y="1694"/>
                    <a:pt x="606" y="1694"/>
                    <a:pt x="606" y="1694"/>
                  </a:cubicBezTo>
                  <a:cubicBezTo>
                    <a:pt x="608" y="1694"/>
                    <a:pt x="619" y="1699"/>
                    <a:pt x="616" y="1699"/>
                  </a:cubicBezTo>
                  <a:cubicBezTo>
                    <a:pt x="608" y="1699"/>
                    <a:pt x="596" y="1699"/>
                    <a:pt x="596" y="1694"/>
                  </a:cubicBezTo>
                  <a:cubicBezTo>
                    <a:pt x="599" y="1693"/>
                    <a:pt x="603" y="1692"/>
                    <a:pt x="597" y="1691"/>
                  </a:cubicBezTo>
                  <a:cubicBezTo>
                    <a:pt x="588" y="1687"/>
                    <a:pt x="575" y="1684"/>
                    <a:pt x="565" y="1683"/>
                  </a:cubicBezTo>
                  <a:cubicBezTo>
                    <a:pt x="564" y="1683"/>
                    <a:pt x="563" y="1682"/>
                    <a:pt x="563" y="1682"/>
                  </a:cubicBezTo>
                  <a:cubicBezTo>
                    <a:pt x="559" y="1682"/>
                    <a:pt x="563" y="1687"/>
                    <a:pt x="562" y="1688"/>
                  </a:cubicBezTo>
                  <a:cubicBezTo>
                    <a:pt x="557" y="1687"/>
                    <a:pt x="541" y="1680"/>
                    <a:pt x="538" y="1678"/>
                  </a:cubicBezTo>
                  <a:cubicBezTo>
                    <a:pt x="538" y="1677"/>
                    <a:pt x="538" y="1677"/>
                    <a:pt x="539" y="1677"/>
                  </a:cubicBezTo>
                  <a:cubicBezTo>
                    <a:pt x="542" y="1677"/>
                    <a:pt x="546" y="1678"/>
                    <a:pt x="550" y="1678"/>
                  </a:cubicBezTo>
                  <a:lnTo>
                    <a:pt x="550" y="1678"/>
                  </a:lnTo>
                  <a:cubicBezTo>
                    <a:pt x="542" y="1677"/>
                    <a:pt x="531" y="1674"/>
                    <a:pt x="527" y="1671"/>
                  </a:cubicBezTo>
                  <a:cubicBezTo>
                    <a:pt x="524" y="1669"/>
                    <a:pt x="527" y="1666"/>
                    <a:pt x="527" y="1664"/>
                  </a:cubicBezTo>
                  <a:lnTo>
                    <a:pt x="527" y="1664"/>
                  </a:lnTo>
                  <a:cubicBezTo>
                    <a:pt x="521" y="1666"/>
                    <a:pt x="517" y="1669"/>
                    <a:pt x="509" y="1670"/>
                  </a:cubicBezTo>
                  <a:cubicBezTo>
                    <a:pt x="509" y="1670"/>
                    <a:pt x="508" y="1670"/>
                    <a:pt x="507" y="1670"/>
                  </a:cubicBezTo>
                  <a:cubicBezTo>
                    <a:pt x="503" y="1670"/>
                    <a:pt x="498" y="1668"/>
                    <a:pt x="493" y="1667"/>
                  </a:cubicBezTo>
                  <a:cubicBezTo>
                    <a:pt x="492" y="1667"/>
                    <a:pt x="490" y="1668"/>
                    <a:pt x="487" y="1668"/>
                  </a:cubicBezTo>
                  <a:cubicBezTo>
                    <a:pt x="486" y="1668"/>
                    <a:pt x="484" y="1667"/>
                    <a:pt x="483" y="1666"/>
                  </a:cubicBezTo>
                  <a:cubicBezTo>
                    <a:pt x="479" y="1663"/>
                    <a:pt x="490" y="1662"/>
                    <a:pt x="487" y="1658"/>
                  </a:cubicBezTo>
                  <a:cubicBezTo>
                    <a:pt x="486" y="1656"/>
                    <a:pt x="476" y="1656"/>
                    <a:pt x="472" y="1656"/>
                  </a:cubicBezTo>
                  <a:cubicBezTo>
                    <a:pt x="469" y="1656"/>
                    <a:pt x="468" y="1657"/>
                    <a:pt x="465" y="1657"/>
                  </a:cubicBezTo>
                  <a:cubicBezTo>
                    <a:pt x="465" y="1657"/>
                    <a:pt x="464" y="1657"/>
                    <a:pt x="463" y="1657"/>
                  </a:cubicBezTo>
                  <a:cubicBezTo>
                    <a:pt x="457" y="1655"/>
                    <a:pt x="451" y="1654"/>
                    <a:pt x="445" y="1652"/>
                  </a:cubicBezTo>
                  <a:cubicBezTo>
                    <a:pt x="431" y="1649"/>
                    <a:pt x="411" y="1643"/>
                    <a:pt x="398" y="1642"/>
                  </a:cubicBezTo>
                  <a:cubicBezTo>
                    <a:pt x="396" y="1642"/>
                    <a:pt x="395" y="1643"/>
                    <a:pt x="393" y="1643"/>
                  </a:cubicBezTo>
                  <a:cubicBezTo>
                    <a:pt x="392" y="1643"/>
                    <a:pt x="391" y="1642"/>
                    <a:pt x="390" y="1642"/>
                  </a:cubicBezTo>
                  <a:cubicBezTo>
                    <a:pt x="385" y="1639"/>
                    <a:pt x="384" y="1637"/>
                    <a:pt x="379" y="1635"/>
                  </a:cubicBezTo>
                  <a:cubicBezTo>
                    <a:pt x="369" y="1630"/>
                    <a:pt x="351" y="1624"/>
                    <a:pt x="339" y="1624"/>
                  </a:cubicBezTo>
                  <a:cubicBezTo>
                    <a:pt x="338" y="1624"/>
                    <a:pt x="338" y="1624"/>
                    <a:pt x="337" y="1624"/>
                  </a:cubicBezTo>
                  <a:cubicBezTo>
                    <a:pt x="334" y="1624"/>
                    <a:pt x="331" y="1625"/>
                    <a:pt x="330" y="1625"/>
                  </a:cubicBezTo>
                  <a:cubicBezTo>
                    <a:pt x="326" y="1623"/>
                    <a:pt x="331" y="1620"/>
                    <a:pt x="324" y="1618"/>
                  </a:cubicBezTo>
                  <a:cubicBezTo>
                    <a:pt x="324" y="1618"/>
                    <a:pt x="321" y="1620"/>
                    <a:pt x="317" y="1620"/>
                  </a:cubicBezTo>
                  <a:cubicBezTo>
                    <a:pt x="316" y="1620"/>
                    <a:pt x="315" y="1620"/>
                    <a:pt x="314" y="1620"/>
                  </a:cubicBezTo>
                  <a:cubicBezTo>
                    <a:pt x="312" y="1619"/>
                    <a:pt x="309" y="1618"/>
                    <a:pt x="307" y="1618"/>
                  </a:cubicBezTo>
                  <a:cubicBezTo>
                    <a:pt x="306" y="1618"/>
                    <a:pt x="305" y="1619"/>
                    <a:pt x="305" y="1619"/>
                  </a:cubicBezTo>
                  <a:cubicBezTo>
                    <a:pt x="301" y="1623"/>
                    <a:pt x="300" y="1622"/>
                    <a:pt x="292" y="1623"/>
                  </a:cubicBezTo>
                  <a:cubicBezTo>
                    <a:pt x="289" y="1621"/>
                    <a:pt x="284" y="1614"/>
                    <a:pt x="287" y="1614"/>
                  </a:cubicBezTo>
                  <a:lnTo>
                    <a:pt x="287" y="1614"/>
                  </a:lnTo>
                  <a:cubicBezTo>
                    <a:pt x="287" y="1614"/>
                    <a:pt x="287" y="1614"/>
                    <a:pt x="287" y="1614"/>
                  </a:cubicBezTo>
                  <a:cubicBezTo>
                    <a:pt x="289" y="1615"/>
                    <a:pt x="292" y="1617"/>
                    <a:pt x="296" y="1617"/>
                  </a:cubicBezTo>
                  <a:cubicBezTo>
                    <a:pt x="297" y="1617"/>
                    <a:pt x="297" y="1617"/>
                    <a:pt x="298" y="1616"/>
                  </a:cubicBezTo>
                  <a:cubicBezTo>
                    <a:pt x="300" y="1616"/>
                    <a:pt x="299" y="1616"/>
                    <a:pt x="296" y="1614"/>
                  </a:cubicBezTo>
                  <a:cubicBezTo>
                    <a:pt x="291" y="1612"/>
                    <a:pt x="275" y="1612"/>
                    <a:pt x="272" y="1608"/>
                  </a:cubicBezTo>
                  <a:cubicBezTo>
                    <a:pt x="271" y="1607"/>
                    <a:pt x="269" y="1606"/>
                    <a:pt x="267" y="1605"/>
                  </a:cubicBezTo>
                  <a:lnTo>
                    <a:pt x="267" y="1605"/>
                  </a:lnTo>
                  <a:cubicBezTo>
                    <a:pt x="270" y="1608"/>
                    <a:pt x="273" y="1612"/>
                    <a:pt x="269" y="1612"/>
                  </a:cubicBezTo>
                  <a:cubicBezTo>
                    <a:pt x="268" y="1612"/>
                    <a:pt x="267" y="1612"/>
                    <a:pt x="265" y="1611"/>
                  </a:cubicBezTo>
                  <a:lnTo>
                    <a:pt x="266" y="1605"/>
                  </a:lnTo>
                  <a:lnTo>
                    <a:pt x="266" y="1605"/>
                  </a:lnTo>
                  <a:cubicBezTo>
                    <a:pt x="267" y="1605"/>
                    <a:pt x="267" y="1605"/>
                    <a:pt x="267" y="1605"/>
                  </a:cubicBezTo>
                  <a:lnTo>
                    <a:pt x="267" y="1605"/>
                  </a:lnTo>
                  <a:cubicBezTo>
                    <a:pt x="267" y="1605"/>
                    <a:pt x="267" y="1605"/>
                    <a:pt x="266" y="1605"/>
                  </a:cubicBezTo>
                  <a:lnTo>
                    <a:pt x="266" y="1605"/>
                  </a:lnTo>
                  <a:lnTo>
                    <a:pt x="266" y="1605"/>
                  </a:lnTo>
                  <a:cubicBezTo>
                    <a:pt x="257" y="1603"/>
                    <a:pt x="239" y="1601"/>
                    <a:pt x="232" y="1599"/>
                  </a:cubicBezTo>
                  <a:lnTo>
                    <a:pt x="232" y="1599"/>
                  </a:lnTo>
                  <a:cubicBezTo>
                    <a:pt x="231" y="1602"/>
                    <a:pt x="237" y="1603"/>
                    <a:pt x="236" y="1607"/>
                  </a:cubicBezTo>
                  <a:cubicBezTo>
                    <a:pt x="230" y="1605"/>
                    <a:pt x="225" y="1600"/>
                    <a:pt x="222" y="1600"/>
                  </a:cubicBezTo>
                  <a:cubicBezTo>
                    <a:pt x="221" y="1600"/>
                    <a:pt x="220" y="1600"/>
                    <a:pt x="219" y="1600"/>
                  </a:cubicBezTo>
                  <a:cubicBezTo>
                    <a:pt x="215" y="1600"/>
                    <a:pt x="211" y="1601"/>
                    <a:pt x="207" y="1602"/>
                  </a:cubicBezTo>
                  <a:cubicBezTo>
                    <a:pt x="206" y="1599"/>
                    <a:pt x="185" y="1584"/>
                    <a:pt x="178" y="1584"/>
                  </a:cubicBezTo>
                  <a:cubicBezTo>
                    <a:pt x="177" y="1584"/>
                    <a:pt x="176" y="1584"/>
                    <a:pt x="176" y="1585"/>
                  </a:cubicBezTo>
                  <a:cubicBezTo>
                    <a:pt x="177" y="1586"/>
                    <a:pt x="179" y="1586"/>
                    <a:pt x="180" y="1586"/>
                  </a:cubicBezTo>
                  <a:cubicBezTo>
                    <a:pt x="181" y="1586"/>
                    <a:pt x="181" y="1586"/>
                    <a:pt x="182" y="1586"/>
                  </a:cubicBezTo>
                  <a:cubicBezTo>
                    <a:pt x="185" y="1586"/>
                    <a:pt x="180" y="1589"/>
                    <a:pt x="178" y="1589"/>
                  </a:cubicBezTo>
                  <a:cubicBezTo>
                    <a:pt x="177" y="1590"/>
                    <a:pt x="176" y="1590"/>
                    <a:pt x="175" y="1590"/>
                  </a:cubicBezTo>
                  <a:cubicBezTo>
                    <a:pt x="173" y="1590"/>
                    <a:pt x="169" y="1589"/>
                    <a:pt x="167" y="1589"/>
                  </a:cubicBezTo>
                  <a:cubicBezTo>
                    <a:pt x="157" y="1585"/>
                    <a:pt x="170" y="1582"/>
                    <a:pt x="158" y="1579"/>
                  </a:cubicBezTo>
                  <a:cubicBezTo>
                    <a:pt x="153" y="1577"/>
                    <a:pt x="145" y="1575"/>
                    <a:pt x="140" y="1575"/>
                  </a:cubicBezTo>
                  <a:cubicBezTo>
                    <a:pt x="139" y="1574"/>
                    <a:pt x="139" y="1574"/>
                    <a:pt x="138" y="1574"/>
                  </a:cubicBezTo>
                  <a:cubicBezTo>
                    <a:pt x="135" y="1574"/>
                    <a:pt x="136" y="1576"/>
                    <a:pt x="132" y="1576"/>
                  </a:cubicBezTo>
                  <a:cubicBezTo>
                    <a:pt x="132" y="1576"/>
                    <a:pt x="130" y="1576"/>
                    <a:pt x="128" y="1575"/>
                  </a:cubicBezTo>
                  <a:cubicBezTo>
                    <a:pt x="122" y="1574"/>
                    <a:pt x="119" y="1574"/>
                    <a:pt x="119" y="1571"/>
                  </a:cubicBezTo>
                  <a:cubicBezTo>
                    <a:pt x="120" y="1570"/>
                    <a:pt x="124" y="1569"/>
                    <a:pt x="123" y="1568"/>
                  </a:cubicBezTo>
                  <a:cubicBezTo>
                    <a:pt x="123" y="1568"/>
                    <a:pt x="122" y="1568"/>
                    <a:pt x="121" y="1568"/>
                  </a:cubicBezTo>
                  <a:cubicBezTo>
                    <a:pt x="118" y="1568"/>
                    <a:pt x="111" y="1569"/>
                    <a:pt x="105" y="1569"/>
                  </a:cubicBezTo>
                  <a:cubicBezTo>
                    <a:pt x="99" y="1569"/>
                    <a:pt x="93" y="1568"/>
                    <a:pt x="92" y="1567"/>
                  </a:cubicBezTo>
                  <a:cubicBezTo>
                    <a:pt x="89" y="1563"/>
                    <a:pt x="92" y="1561"/>
                    <a:pt x="82" y="1559"/>
                  </a:cubicBezTo>
                  <a:cubicBezTo>
                    <a:pt x="80" y="1558"/>
                    <a:pt x="68" y="1555"/>
                    <a:pt x="66" y="1555"/>
                  </a:cubicBezTo>
                  <a:lnTo>
                    <a:pt x="66" y="1555"/>
                  </a:lnTo>
                  <a:cubicBezTo>
                    <a:pt x="68" y="1555"/>
                    <a:pt x="83" y="1564"/>
                    <a:pt x="79" y="1564"/>
                  </a:cubicBezTo>
                  <a:cubicBezTo>
                    <a:pt x="79" y="1564"/>
                    <a:pt x="78" y="1564"/>
                    <a:pt x="77" y="1564"/>
                  </a:cubicBezTo>
                  <a:cubicBezTo>
                    <a:pt x="70" y="1561"/>
                    <a:pt x="63" y="1559"/>
                    <a:pt x="55" y="1557"/>
                  </a:cubicBezTo>
                  <a:lnTo>
                    <a:pt x="43" y="1554"/>
                  </a:lnTo>
                  <a:cubicBezTo>
                    <a:pt x="41" y="1553"/>
                    <a:pt x="40" y="1553"/>
                    <a:pt x="40" y="1553"/>
                  </a:cubicBezTo>
                  <a:cubicBezTo>
                    <a:pt x="39" y="1553"/>
                    <a:pt x="39" y="1553"/>
                    <a:pt x="39" y="1554"/>
                  </a:cubicBezTo>
                  <a:cubicBezTo>
                    <a:pt x="36" y="1554"/>
                    <a:pt x="43" y="1550"/>
                    <a:pt x="42" y="1549"/>
                  </a:cubicBezTo>
                  <a:cubicBezTo>
                    <a:pt x="41" y="1547"/>
                    <a:pt x="35" y="1547"/>
                    <a:pt x="33" y="1547"/>
                  </a:cubicBezTo>
                  <a:cubicBezTo>
                    <a:pt x="32" y="1547"/>
                    <a:pt x="25" y="1547"/>
                    <a:pt x="24" y="1543"/>
                  </a:cubicBezTo>
                  <a:cubicBezTo>
                    <a:pt x="21" y="1539"/>
                    <a:pt x="25" y="1540"/>
                    <a:pt x="25" y="1538"/>
                  </a:cubicBezTo>
                  <a:lnTo>
                    <a:pt x="25" y="1538"/>
                  </a:lnTo>
                  <a:cubicBezTo>
                    <a:pt x="25" y="1538"/>
                    <a:pt x="25" y="1539"/>
                    <a:pt x="25" y="1539"/>
                  </a:cubicBezTo>
                  <a:cubicBezTo>
                    <a:pt x="23" y="1539"/>
                    <a:pt x="21" y="1537"/>
                    <a:pt x="18" y="1535"/>
                  </a:cubicBezTo>
                  <a:cubicBezTo>
                    <a:pt x="16" y="1533"/>
                    <a:pt x="13" y="1527"/>
                    <a:pt x="12" y="1526"/>
                  </a:cubicBezTo>
                  <a:cubicBezTo>
                    <a:pt x="11" y="1522"/>
                    <a:pt x="11" y="1516"/>
                    <a:pt x="11" y="1512"/>
                  </a:cubicBezTo>
                  <a:cubicBezTo>
                    <a:pt x="13" y="1508"/>
                    <a:pt x="14" y="1511"/>
                    <a:pt x="16" y="1507"/>
                  </a:cubicBezTo>
                  <a:cubicBezTo>
                    <a:pt x="17" y="1505"/>
                    <a:pt x="25" y="1491"/>
                    <a:pt x="23" y="1490"/>
                  </a:cubicBezTo>
                  <a:cubicBezTo>
                    <a:pt x="21" y="1488"/>
                    <a:pt x="21" y="1487"/>
                    <a:pt x="24" y="1481"/>
                  </a:cubicBezTo>
                  <a:cubicBezTo>
                    <a:pt x="24" y="1481"/>
                    <a:pt x="27" y="1474"/>
                    <a:pt x="28" y="1474"/>
                  </a:cubicBezTo>
                  <a:lnTo>
                    <a:pt x="28" y="1474"/>
                  </a:lnTo>
                  <a:cubicBezTo>
                    <a:pt x="29" y="1474"/>
                    <a:pt x="27" y="1485"/>
                    <a:pt x="29" y="1485"/>
                  </a:cubicBezTo>
                  <a:cubicBezTo>
                    <a:pt x="29" y="1485"/>
                    <a:pt x="30" y="1484"/>
                    <a:pt x="32" y="1482"/>
                  </a:cubicBezTo>
                  <a:cubicBezTo>
                    <a:pt x="36" y="1474"/>
                    <a:pt x="33" y="1469"/>
                    <a:pt x="39" y="1462"/>
                  </a:cubicBezTo>
                  <a:cubicBezTo>
                    <a:pt x="46" y="1454"/>
                    <a:pt x="46" y="1448"/>
                    <a:pt x="49" y="1439"/>
                  </a:cubicBezTo>
                  <a:cubicBezTo>
                    <a:pt x="51" y="1433"/>
                    <a:pt x="51" y="1435"/>
                    <a:pt x="53" y="1432"/>
                  </a:cubicBezTo>
                  <a:cubicBezTo>
                    <a:pt x="54" y="1430"/>
                    <a:pt x="56" y="1424"/>
                    <a:pt x="57" y="1422"/>
                  </a:cubicBezTo>
                  <a:cubicBezTo>
                    <a:pt x="57" y="1418"/>
                    <a:pt x="59" y="1408"/>
                    <a:pt x="64" y="1407"/>
                  </a:cubicBezTo>
                  <a:cubicBezTo>
                    <a:pt x="65" y="1406"/>
                    <a:pt x="73" y="1406"/>
                    <a:pt x="73" y="1399"/>
                  </a:cubicBezTo>
                  <a:cubicBezTo>
                    <a:pt x="73" y="1396"/>
                    <a:pt x="71" y="1395"/>
                    <a:pt x="74" y="1389"/>
                  </a:cubicBezTo>
                  <a:cubicBezTo>
                    <a:pt x="75" y="1387"/>
                    <a:pt x="76" y="1387"/>
                    <a:pt x="77" y="1387"/>
                  </a:cubicBezTo>
                  <a:cubicBezTo>
                    <a:pt x="77" y="1387"/>
                    <a:pt x="78" y="1387"/>
                    <a:pt x="78" y="1387"/>
                  </a:cubicBezTo>
                  <a:cubicBezTo>
                    <a:pt x="79" y="1387"/>
                    <a:pt x="79" y="1387"/>
                    <a:pt x="80" y="1387"/>
                  </a:cubicBezTo>
                  <a:cubicBezTo>
                    <a:pt x="81" y="1385"/>
                    <a:pt x="83" y="1381"/>
                    <a:pt x="85" y="1378"/>
                  </a:cubicBezTo>
                  <a:lnTo>
                    <a:pt x="81" y="1375"/>
                  </a:lnTo>
                  <a:cubicBezTo>
                    <a:pt x="80" y="1378"/>
                    <a:pt x="77" y="1382"/>
                    <a:pt x="75" y="1382"/>
                  </a:cubicBezTo>
                  <a:cubicBezTo>
                    <a:pt x="75" y="1382"/>
                    <a:pt x="75" y="1383"/>
                    <a:pt x="75" y="1383"/>
                  </a:cubicBezTo>
                  <a:cubicBezTo>
                    <a:pt x="73" y="1383"/>
                    <a:pt x="80" y="1370"/>
                    <a:pt x="80" y="1368"/>
                  </a:cubicBezTo>
                  <a:cubicBezTo>
                    <a:pt x="85" y="1361"/>
                    <a:pt x="85" y="1366"/>
                    <a:pt x="90" y="1359"/>
                  </a:cubicBezTo>
                  <a:cubicBezTo>
                    <a:pt x="91" y="1358"/>
                    <a:pt x="99" y="1348"/>
                    <a:pt x="98" y="1346"/>
                  </a:cubicBezTo>
                  <a:cubicBezTo>
                    <a:pt x="98" y="1342"/>
                    <a:pt x="95" y="1345"/>
                    <a:pt x="99" y="1337"/>
                  </a:cubicBezTo>
                  <a:cubicBezTo>
                    <a:pt x="101" y="1334"/>
                    <a:pt x="103" y="1330"/>
                    <a:pt x="103" y="1327"/>
                  </a:cubicBezTo>
                  <a:cubicBezTo>
                    <a:pt x="102" y="1322"/>
                    <a:pt x="116" y="1300"/>
                    <a:pt x="120" y="1293"/>
                  </a:cubicBezTo>
                  <a:cubicBezTo>
                    <a:pt x="123" y="1287"/>
                    <a:pt x="123" y="1289"/>
                    <a:pt x="126" y="1287"/>
                  </a:cubicBezTo>
                  <a:cubicBezTo>
                    <a:pt x="128" y="1286"/>
                    <a:pt x="133" y="1277"/>
                    <a:pt x="135" y="1273"/>
                  </a:cubicBezTo>
                  <a:cubicBezTo>
                    <a:pt x="138" y="1269"/>
                    <a:pt x="143" y="1261"/>
                    <a:pt x="142" y="1258"/>
                  </a:cubicBezTo>
                  <a:cubicBezTo>
                    <a:pt x="142" y="1255"/>
                    <a:pt x="143" y="1252"/>
                    <a:pt x="146" y="1248"/>
                  </a:cubicBezTo>
                  <a:cubicBezTo>
                    <a:pt x="147" y="1245"/>
                    <a:pt x="146" y="1244"/>
                    <a:pt x="148" y="1239"/>
                  </a:cubicBezTo>
                  <a:cubicBezTo>
                    <a:pt x="151" y="1233"/>
                    <a:pt x="154" y="1230"/>
                    <a:pt x="157" y="1224"/>
                  </a:cubicBezTo>
                  <a:cubicBezTo>
                    <a:pt x="160" y="1217"/>
                    <a:pt x="161" y="1200"/>
                    <a:pt x="158" y="1200"/>
                  </a:cubicBezTo>
                  <a:lnTo>
                    <a:pt x="158" y="1200"/>
                  </a:lnTo>
                  <a:cubicBezTo>
                    <a:pt x="158" y="1200"/>
                    <a:pt x="158" y="1200"/>
                    <a:pt x="157" y="1201"/>
                  </a:cubicBezTo>
                  <a:cubicBezTo>
                    <a:pt x="157" y="1201"/>
                    <a:pt x="155" y="1208"/>
                    <a:pt x="154" y="1210"/>
                  </a:cubicBezTo>
                  <a:cubicBezTo>
                    <a:pt x="151" y="1213"/>
                    <a:pt x="149" y="1217"/>
                    <a:pt x="146" y="1219"/>
                  </a:cubicBezTo>
                  <a:cubicBezTo>
                    <a:pt x="141" y="1227"/>
                    <a:pt x="135" y="1237"/>
                    <a:pt x="130" y="1246"/>
                  </a:cubicBezTo>
                  <a:cubicBezTo>
                    <a:pt x="127" y="1253"/>
                    <a:pt x="135" y="1249"/>
                    <a:pt x="130" y="1258"/>
                  </a:cubicBezTo>
                  <a:cubicBezTo>
                    <a:pt x="128" y="1265"/>
                    <a:pt x="125" y="1268"/>
                    <a:pt x="121" y="1272"/>
                  </a:cubicBezTo>
                  <a:cubicBezTo>
                    <a:pt x="121" y="1271"/>
                    <a:pt x="121" y="1271"/>
                    <a:pt x="120" y="1271"/>
                  </a:cubicBezTo>
                  <a:cubicBezTo>
                    <a:pt x="119" y="1271"/>
                    <a:pt x="118" y="1273"/>
                    <a:pt x="117" y="1276"/>
                  </a:cubicBezTo>
                  <a:cubicBezTo>
                    <a:pt x="113" y="1284"/>
                    <a:pt x="115" y="1279"/>
                    <a:pt x="116" y="1283"/>
                  </a:cubicBezTo>
                  <a:cubicBezTo>
                    <a:pt x="117" y="1285"/>
                    <a:pt x="115" y="1291"/>
                    <a:pt x="113" y="1293"/>
                  </a:cubicBezTo>
                  <a:cubicBezTo>
                    <a:pt x="112" y="1293"/>
                    <a:pt x="111" y="1294"/>
                    <a:pt x="111" y="1294"/>
                  </a:cubicBezTo>
                  <a:cubicBezTo>
                    <a:pt x="109" y="1294"/>
                    <a:pt x="108" y="1292"/>
                    <a:pt x="107" y="1292"/>
                  </a:cubicBezTo>
                  <a:cubicBezTo>
                    <a:pt x="107" y="1292"/>
                    <a:pt x="105" y="1293"/>
                    <a:pt x="103" y="1297"/>
                  </a:cubicBezTo>
                  <a:cubicBezTo>
                    <a:pt x="101" y="1301"/>
                    <a:pt x="98" y="1312"/>
                    <a:pt x="100" y="1313"/>
                  </a:cubicBezTo>
                  <a:cubicBezTo>
                    <a:pt x="99" y="1315"/>
                    <a:pt x="97" y="1319"/>
                    <a:pt x="95" y="1321"/>
                  </a:cubicBezTo>
                  <a:cubicBezTo>
                    <a:pt x="94" y="1324"/>
                    <a:pt x="87" y="1348"/>
                    <a:pt x="85" y="1348"/>
                  </a:cubicBezTo>
                  <a:cubicBezTo>
                    <a:pt x="84" y="1349"/>
                    <a:pt x="84" y="1349"/>
                    <a:pt x="84" y="1349"/>
                  </a:cubicBezTo>
                  <a:cubicBezTo>
                    <a:pt x="82" y="1349"/>
                    <a:pt x="86" y="1335"/>
                    <a:pt x="85" y="1334"/>
                  </a:cubicBezTo>
                  <a:lnTo>
                    <a:pt x="85" y="1334"/>
                  </a:lnTo>
                  <a:cubicBezTo>
                    <a:pt x="86" y="1335"/>
                    <a:pt x="73" y="1363"/>
                    <a:pt x="73" y="1367"/>
                  </a:cubicBezTo>
                  <a:cubicBezTo>
                    <a:pt x="72" y="1373"/>
                    <a:pt x="69" y="1376"/>
                    <a:pt x="65" y="1380"/>
                  </a:cubicBezTo>
                  <a:cubicBezTo>
                    <a:pt x="58" y="1386"/>
                    <a:pt x="61" y="1387"/>
                    <a:pt x="59" y="1392"/>
                  </a:cubicBezTo>
                  <a:cubicBezTo>
                    <a:pt x="56" y="1397"/>
                    <a:pt x="55" y="1399"/>
                    <a:pt x="52" y="1402"/>
                  </a:cubicBezTo>
                  <a:cubicBezTo>
                    <a:pt x="51" y="1403"/>
                    <a:pt x="50" y="1404"/>
                    <a:pt x="49" y="1407"/>
                  </a:cubicBezTo>
                  <a:cubicBezTo>
                    <a:pt x="48" y="1410"/>
                    <a:pt x="48" y="1413"/>
                    <a:pt x="49" y="1413"/>
                  </a:cubicBezTo>
                  <a:cubicBezTo>
                    <a:pt x="50" y="1413"/>
                    <a:pt x="50" y="1413"/>
                    <a:pt x="51" y="1412"/>
                  </a:cubicBezTo>
                  <a:cubicBezTo>
                    <a:pt x="51" y="1412"/>
                    <a:pt x="52" y="1412"/>
                    <a:pt x="52" y="1412"/>
                  </a:cubicBezTo>
                  <a:lnTo>
                    <a:pt x="52" y="1412"/>
                  </a:lnTo>
                  <a:cubicBezTo>
                    <a:pt x="54" y="1412"/>
                    <a:pt x="54" y="1413"/>
                    <a:pt x="52" y="1417"/>
                  </a:cubicBezTo>
                  <a:cubicBezTo>
                    <a:pt x="48" y="1422"/>
                    <a:pt x="46" y="1421"/>
                    <a:pt x="42" y="1426"/>
                  </a:cubicBezTo>
                  <a:cubicBezTo>
                    <a:pt x="39" y="1431"/>
                    <a:pt x="36" y="1437"/>
                    <a:pt x="34" y="1443"/>
                  </a:cubicBezTo>
                  <a:cubicBezTo>
                    <a:pt x="32" y="1447"/>
                    <a:pt x="30" y="1451"/>
                    <a:pt x="28" y="1454"/>
                  </a:cubicBezTo>
                  <a:cubicBezTo>
                    <a:pt x="26" y="1454"/>
                    <a:pt x="25" y="1456"/>
                    <a:pt x="25" y="1458"/>
                  </a:cubicBezTo>
                  <a:cubicBezTo>
                    <a:pt x="21" y="1464"/>
                    <a:pt x="24" y="1463"/>
                    <a:pt x="20" y="1470"/>
                  </a:cubicBezTo>
                  <a:cubicBezTo>
                    <a:pt x="18" y="1474"/>
                    <a:pt x="16" y="1477"/>
                    <a:pt x="13" y="1481"/>
                  </a:cubicBezTo>
                  <a:cubicBezTo>
                    <a:pt x="11" y="1486"/>
                    <a:pt x="7" y="1491"/>
                    <a:pt x="4" y="1498"/>
                  </a:cubicBezTo>
                  <a:cubicBezTo>
                    <a:pt x="2" y="1505"/>
                    <a:pt x="1" y="1513"/>
                    <a:pt x="3" y="1519"/>
                  </a:cubicBezTo>
                  <a:cubicBezTo>
                    <a:pt x="5" y="1527"/>
                    <a:pt x="6" y="1528"/>
                    <a:pt x="3" y="1529"/>
                  </a:cubicBezTo>
                  <a:cubicBezTo>
                    <a:pt x="2" y="1527"/>
                    <a:pt x="1" y="1527"/>
                    <a:pt x="1" y="1527"/>
                  </a:cubicBezTo>
                  <a:lnTo>
                    <a:pt x="1" y="1527"/>
                  </a:lnTo>
                  <a:cubicBezTo>
                    <a:pt x="0" y="1527"/>
                    <a:pt x="2" y="1533"/>
                    <a:pt x="4" y="1537"/>
                  </a:cubicBezTo>
                  <a:cubicBezTo>
                    <a:pt x="6" y="1544"/>
                    <a:pt x="12" y="1553"/>
                    <a:pt x="19" y="1556"/>
                  </a:cubicBezTo>
                  <a:cubicBezTo>
                    <a:pt x="25" y="1559"/>
                    <a:pt x="29" y="1560"/>
                    <a:pt x="37" y="1563"/>
                  </a:cubicBezTo>
                  <a:cubicBezTo>
                    <a:pt x="36" y="1567"/>
                    <a:pt x="52" y="1569"/>
                    <a:pt x="57" y="1570"/>
                  </a:cubicBezTo>
                  <a:cubicBezTo>
                    <a:pt x="58" y="1570"/>
                    <a:pt x="59" y="1570"/>
                    <a:pt x="60" y="1570"/>
                  </a:cubicBezTo>
                  <a:cubicBezTo>
                    <a:pt x="64" y="1570"/>
                    <a:pt x="68" y="1570"/>
                    <a:pt x="71" y="1570"/>
                  </a:cubicBezTo>
                  <a:cubicBezTo>
                    <a:pt x="72" y="1570"/>
                    <a:pt x="73" y="1570"/>
                    <a:pt x="73" y="1570"/>
                  </a:cubicBezTo>
                  <a:cubicBezTo>
                    <a:pt x="78" y="1574"/>
                    <a:pt x="80" y="1575"/>
                    <a:pt x="89" y="1579"/>
                  </a:cubicBezTo>
                  <a:cubicBezTo>
                    <a:pt x="105" y="1582"/>
                    <a:pt x="121" y="1587"/>
                    <a:pt x="135" y="1589"/>
                  </a:cubicBezTo>
                  <a:cubicBezTo>
                    <a:pt x="141" y="1590"/>
                    <a:pt x="147" y="1591"/>
                    <a:pt x="152" y="1593"/>
                  </a:cubicBezTo>
                  <a:cubicBezTo>
                    <a:pt x="154" y="1593"/>
                    <a:pt x="156" y="1593"/>
                    <a:pt x="158" y="1593"/>
                  </a:cubicBezTo>
                  <a:cubicBezTo>
                    <a:pt x="159" y="1593"/>
                    <a:pt x="160" y="1593"/>
                    <a:pt x="161" y="1593"/>
                  </a:cubicBezTo>
                  <a:cubicBezTo>
                    <a:pt x="165" y="1594"/>
                    <a:pt x="169" y="1597"/>
                    <a:pt x="171" y="1599"/>
                  </a:cubicBezTo>
                  <a:cubicBezTo>
                    <a:pt x="176" y="1602"/>
                    <a:pt x="181" y="1603"/>
                    <a:pt x="186" y="1605"/>
                  </a:cubicBezTo>
                  <a:cubicBezTo>
                    <a:pt x="190" y="1606"/>
                    <a:pt x="194" y="1607"/>
                    <a:pt x="196" y="1607"/>
                  </a:cubicBezTo>
                  <a:cubicBezTo>
                    <a:pt x="198" y="1607"/>
                    <a:pt x="200" y="1606"/>
                    <a:pt x="200" y="1605"/>
                  </a:cubicBezTo>
                  <a:lnTo>
                    <a:pt x="200" y="1605"/>
                  </a:lnTo>
                  <a:cubicBezTo>
                    <a:pt x="199" y="1608"/>
                    <a:pt x="216" y="1608"/>
                    <a:pt x="219" y="1608"/>
                  </a:cubicBezTo>
                  <a:cubicBezTo>
                    <a:pt x="222" y="1609"/>
                    <a:pt x="229" y="1614"/>
                    <a:pt x="233" y="1616"/>
                  </a:cubicBezTo>
                  <a:cubicBezTo>
                    <a:pt x="239" y="1617"/>
                    <a:pt x="246" y="1620"/>
                    <a:pt x="252" y="1621"/>
                  </a:cubicBezTo>
                  <a:cubicBezTo>
                    <a:pt x="259" y="1621"/>
                    <a:pt x="257" y="1618"/>
                    <a:pt x="257" y="1616"/>
                  </a:cubicBezTo>
                  <a:lnTo>
                    <a:pt x="257" y="1616"/>
                  </a:lnTo>
                  <a:cubicBezTo>
                    <a:pt x="259" y="1616"/>
                    <a:pt x="266" y="1618"/>
                    <a:pt x="268" y="1619"/>
                  </a:cubicBezTo>
                  <a:cubicBezTo>
                    <a:pt x="268" y="1620"/>
                    <a:pt x="268" y="1620"/>
                    <a:pt x="268" y="1621"/>
                  </a:cubicBezTo>
                  <a:cubicBezTo>
                    <a:pt x="270" y="1622"/>
                    <a:pt x="275" y="1623"/>
                    <a:pt x="278" y="1623"/>
                  </a:cubicBezTo>
                  <a:cubicBezTo>
                    <a:pt x="280" y="1624"/>
                    <a:pt x="280" y="1626"/>
                    <a:pt x="284" y="1627"/>
                  </a:cubicBezTo>
                  <a:cubicBezTo>
                    <a:pt x="287" y="1629"/>
                    <a:pt x="291" y="1630"/>
                    <a:pt x="294" y="1630"/>
                  </a:cubicBezTo>
                  <a:cubicBezTo>
                    <a:pt x="307" y="1632"/>
                    <a:pt x="312" y="1631"/>
                    <a:pt x="321" y="1632"/>
                  </a:cubicBezTo>
                  <a:cubicBezTo>
                    <a:pt x="335" y="1632"/>
                    <a:pt x="330" y="1634"/>
                    <a:pt x="329" y="1637"/>
                  </a:cubicBezTo>
                  <a:cubicBezTo>
                    <a:pt x="329" y="1637"/>
                    <a:pt x="330" y="1637"/>
                    <a:pt x="330" y="1637"/>
                  </a:cubicBezTo>
                  <a:cubicBezTo>
                    <a:pt x="332" y="1637"/>
                    <a:pt x="336" y="1638"/>
                    <a:pt x="339" y="1638"/>
                  </a:cubicBezTo>
                  <a:cubicBezTo>
                    <a:pt x="340" y="1638"/>
                    <a:pt x="340" y="1638"/>
                    <a:pt x="341" y="1638"/>
                  </a:cubicBezTo>
                  <a:cubicBezTo>
                    <a:pt x="341" y="1638"/>
                    <a:pt x="342" y="1636"/>
                    <a:pt x="342" y="1636"/>
                  </a:cubicBezTo>
                  <a:cubicBezTo>
                    <a:pt x="348" y="1637"/>
                    <a:pt x="346" y="1640"/>
                    <a:pt x="350" y="1641"/>
                  </a:cubicBezTo>
                  <a:cubicBezTo>
                    <a:pt x="353" y="1642"/>
                    <a:pt x="355" y="1642"/>
                    <a:pt x="356" y="1642"/>
                  </a:cubicBezTo>
                  <a:cubicBezTo>
                    <a:pt x="359" y="1642"/>
                    <a:pt x="361" y="1642"/>
                    <a:pt x="363" y="1642"/>
                  </a:cubicBezTo>
                  <a:cubicBezTo>
                    <a:pt x="364" y="1642"/>
                    <a:pt x="365" y="1642"/>
                    <a:pt x="367" y="1642"/>
                  </a:cubicBezTo>
                  <a:cubicBezTo>
                    <a:pt x="376" y="1643"/>
                    <a:pt x="370" y="1644"/>
                    <a:pt x="366" y="1644"/>
                  </a:cubicBezTo>
                  <a:cubicBezTo>
                    <a:pt x="361" y="1644"/>
                    <a:pt x="361" y="1648"/>
                    <a:pt x="369" y="1649"/>
                  </a:cubicBezTo>
                  <a:cubicBezTo>
                    <a:pt x="373" y="1649"/>
                    <a:pt x="376" y="1650"/>
                    <a:pt x="379" y="1650"/>
                  </a:cubicBezTo>
                  <a:cubicBezTo>
                    <a:pt x="383" y="1650"/>
                    <a:pt x="386" y="1649"/>
                    <a:pt x="387" y="1647"/>
                  </a:cubicBezTo>
                  <a:lnTo>
                    <a:pt x="387" y="1647"/>
                  </a:lnTo>
                  <a:cubicBezTo>
                    <a:pt x="385" y="1655"/>
                    <a:pt x="438" y="1660"/>
                    <a:pt x="436" y="1665"/>
                  </a:cubicBezTo>
                  <a:cubicBezTo>
                    <a:pt x="445" y="1671"/>
                    <a:pt x="455" y="1669"/>
                    <a:pt x="466" y="1671"/>
                  </a:cubicBezTo>
                  <a:cubicBezTo>
                    <a:pt x="474" y="1672"/>
                    <a:pt x="482" y="1674"/>
                    <a:pt x="490" y="1677"/>
                  </a:cubicBezTo>
                  <a:cubicBezTo>
                    <a:pt x="501" y="1679"/>
                    <a:pt x="512" y="1679"/>
                    <a:pt x="521" y="1682"/>
                  </a:cubicBezTo>
                  <a:cubicBezTo>
                    <a:pt x="529" y="1685"/>
                    <a:pt x="531" y="1687"/>
                    <a:pt x="541" y="1689"/>
                  </a:cubicBezTo>
                  <a:cubicBezTo>
                    <a:pt x="545" y="1690"/>
                    <a:pt x="551" y="1692"/>
                    <a:pt x="555" y="1692"/>
                  </a:cubicBezTo>
                  <a:cubicBezTo>
                    <a:pt x="556" y="1691"/>
                    <a:pt x="556" y="1690"/>
                    <a:pt x="557" y="1690"/>
                  </a:cubicBezTo>
                  <a:cubicBezTo>
                    <a:pt x="558" y="1690"/>
                    <a:pt x="558" y="1690"/>
                    <a:pt x="559" y="1690"/>
                  </a:cubicBezTo>
                  <a:cubicBezTo>
                    <a:pt x="567" y="1692"/>
                    <a:pt x="566" y="1697"/>
                    <a:pt x="565" y="1698"/>
                  </a:cubicBezTo>
                  <a:lnTo>
                    <a:pt x="565" y="1698"/>
                  </a:lnTo>
                  <a:cubicBezTo>
                    <a:pt x="565" y="1698"/>
                    <a:pt x="566" y="1698"/>
                    <a:pt x="568" y="1698"/>
                  </a:cubicBezTo>
                  <a:cubicBezTo>
                    <a:pt x="580" y="1698"/>
                    <a:pt x="633" y="1713"/>
                    <a:pt x="641" y="1715"/>
                  </a:cubicBezTo>
                  <a:cubicBezTo>
                    <a:pt x="651" y="1718"/>
                    <a:pt x="660" y="1722"/>
                    <a:pt x="669" y="1724"/>
                  </a:cubicBezTo>
                  <a:cubicBezTo>
                    <a:pt x="678" y="1726"/>
                    <a:pt x="686" y="1727"/>
                    <a:pt x="694" y="1727"/>
                  </a:cubicBezTo>
                  <a:cubicBezTo>
                    <a:pt x="697" y="1727"/>
                    <a:pt x="708" y="1726"/>
                    <a:pt x="704" y="1725"/>
                  </a:cubicBezTo>
                  <a:lnTo>
                    <a:pt x="704" y="1725"/>
                  </a:lnTo>
                  <a:cubicBezTo>
                    <a:pt x="710" y="1726"/>
                    <a:pt x="704" y="1731"/>
                    <a:pt x="714" y="1732"/>
                  </a:cubicBezTo>
                  <a:cubicBezTo>
                    <a:pt x="715" y="1732"/>
                    <a:pt x="718" y="1731"/>
                    <a:pt x="721" y="1731"/>
                  </a:cubicBezTo>
                  <a:cubicBezTo>
                    <a:pt x="724" y="1731"/>
                    <a:pt x="727" y="1732"/>
                    <a:pt x="728" y="1733"/>
                  </a:cubicBezTo>
                  <a:cubicBezTo>
                    <a:pt x="729" y="1733"/>
                    <a:pt x="720" y="1736"/>
                    <a:pt x="726" y="1737"/>
                  </a:cubicBezTo>
                  <a:cubicBezTo>
                    <a:pt x="730" y="1737"/>
                    <a:pt x="735" y="1738"/>
                    <a:pt x="740" y="1738"/>
                  </a:cubicBezTo>
                  <a:cubicBezTo>
                    <a:pt x="744" y="1738"/>
                    <a:pt x="747" y="1738"/>
                    <a:pt x="748" y="1736"/>
                  </a:cubicBezTo>
                  <a:cubicBezTo>
                    <a:pt x="753" y="1737"/>
                    <a:pt x="757" y="1742"/>
                    <a:pt x="758" y="1743"/>
                  </a:cubicBezTo>
                  <a:cubicBezTo>
                    <a:pt x="759" y="1744"/>
                    <a:pt x="771" y="1749"/>
                    <a:pt x="773" y="1749"/>
                  </a:cubicBezTo>
                  <a:cubicBezTo>
                    <a:pt x="774" y="1749"/>
                    <a:pt x="774" y="1749"/>
                    <a:pt x="774" y="1749"/>
                  </a:cubicBezTo>
                  <a:cubicBezTo>
                    <a:pt x="776" y="1748"/>
                    <a:pt x="776" y="1746"/>
                    <a:pt x="780" y="1746"/>
                  </a:cubicBezTo>
                  <a:cubicBezTo>
                    <a:pt x="781" y="1746"/>
                    <a:pt x="783" y="1746"/>
                    <a:pt x="784" y="1747"/>
                  </a:cubicBezTo>
                  <a:cubicBezTo>
                    <a:pt x="790" y="1748"/>
                    <a:pt x="794" y="1751"/>
                    <a:pt x="801" y="1752"/>
                  </a:cubicBezTo>
                  <a:cubicBezTo>
                    <a:pt x="807" y="1753"/>
                    <a:pt x="809" y="1752"/>
                    <a:pt x="815" y="1754"/>
                  </a:cubicBezTo>
                  <a:cubicBezTo>
                    <a:pt x="823" y="1755"/>
                    <a:pt x="824" y="1759"/>
                    <a:pt x="833" y="1761"/>
                  </a:cubicBezTo>
                  <a:cubicBezTo>
                    <a:pt x="836" y="1762"/>
                    <a:pt x="842" y="1763"/>
                    <a:pt x="845" y="1763"/>
                  </a:cubicBezTo>
                  <a:cubicBezTo>
                    <a:pt x="847" y="1763"/>
                    <a:pt x="848" y="1763"/>
                    <a:pt x="849" y="1761"/>
                  </a:cubicBezTo>
                  <a:cubicBezTo>
                    <a:pt x="850" y="1762"/>
                    <a:pt x="861" y="1768"/>
                    <a:pt x="862" y="1768"/>
                  </a:cubicBezTo>
                  <a:cubicBezTo>
                    <a:pt x="862" y="1768"/>
                    <a:pt x="862" y="1768"/>
                    <a:pt x="862" y="1768"/>
                  </a:cubicBezTo>
                  <a:cubicBezTo>
                    <a:pt x="861" y="1767"/>
                    <a:pt x="857" y="1763"/>
                    <a:pt x="861" y="1763"/>
                  </a:cubicBezTo>
                  <a:cubicBezTo>
                    <a:pt x="861" y="1763"/>
                    <a:pt x="863" y="1764"/>
                    <a:pt x="865" y="1764"/>
                  </a:cubicBezTo>
                  <a:cubicBezTo>
                    <a:pt x="869" y="1766"/>
                    <a:pt x="872" y="1768"/>
                    <a:pt x="875" y="1769"/>
                  </a:cubicBezTo>
                  <a:cubicBezTo>
                    <a:pt x="882" y="1772"/>
                    <a:pt x="895" y="1776"/>
                    <a:pt x="902" y="1776"/>
                  </a:cubicBezTo>
                  <a:cubicBezTo>
                    <a:pt x="904" y="1776"/>
                    <a:pt x="905" y="1776"/>
                    <a:pt x="906" y="1775"/>
                  </a:cubicBezTo>
                  <a:lnTo>
                    <a:pt x="906" y="1775"/>
                  </a:lnTo>
                  <a:cubicBezTo>
                    <a:pt x="903" y="1776"/>
                    <a:pt x="917" y="1783"/>
                    <a:pt x="921" y="1784"/>
                  </a:cubicBezTo>
                  <a:cubicBezTo>
                    <a:pt x="922" y="1783"/>
                    <a:pt x="922" y="1783"/>
                    <a:pt x="924" y="1783"/>
                  </a:cubicBezTo>
                  <a:cubicBezTo>
                    <a:pt x="926" y="1783"/>
                    <a:pt x="929" y="1784"/>
                    <a:pt x="933" y="1785"/>
                  </a:cubicBezTo>
                  <a:cubicBezTo>
                    <a:pt x="936" y="1786"/>
                    <a:pt x="937" y="1786"/>
                    <a:pt x="937" y="1786"/>
                  </a:cubicBezTo>
                  <a:cubicBezTo>
                    <a:pt x="938" y="1786"/>
                    <a:pt x="938" y="1785"/>
                    <a:pt x="940" y="1785"/>
                  </a:cubicBezTo>
                  <a:cubicBezTo>
                    <a:pt x="940" y="1785"/>
                    <a:pt x="940" y="1785"/>
                    <a:pt x="941" y="1785"/>
                  </a:cubicBezTo>
                  <a:cubicBezTo>
                    <a:pt x="946" y="1785"/>
                    <a:pt x="959" y="1791"/>
                    <a:pt x="964" y="1793"/>
                  </a:cubicBezTo>
                  <a:cubicBezTo>
                    <a:pt x="965" y="1793"/>
                    <a:pt x="966" y="1793"/>
                    <a:pt x="967" y="1793"/>
                  </a:cubicBezTo>
                  <a:cubicBezTo>
                    <a:pt x="968" y="1793"/>
                    <a:pt x="969" y="1793"/>
                    <a:pt x="970" y="1793"/>
                  </a:cubicBezTo>
                  <a:cubicBezTo>
                    <a:pt x="971" y="1793"/>
                    <a:pt x="973" y="1793"/>
                    <a:pt x="975" y="1794"/>
                  </a:cubicBezTo>
                  <a:cubicBezTo>
                    <a:pt x="982" y="1795"/>
                    <a:pt x="989" y="1796"/>
                    <a:pt x="995" y="1798"/>
                  </a:cubicBezTo>
                  <a:cubicBezTo>
                    <a:pt x="1003" y="1800"/>
                    <a:pt x="1009" y="1801"/>
                    <a:pt x="1014" y="1801"/>
                  </a:cubicBezTo>
                  <a:cubicBezTo>
                    <a:pt x="1017" y="1801"/>
                    <a:pt x="1018" y="1801"/>
                    <a:pt x="1020" y="1801"/>
                  </a:cubicBezTo>
                  <a:lnTo>
                    <a:pt x="1020" y="1801"/>
                  </a:lnTo>
                  <a:cubicBezTo>
                    <a:pt x="1018" y="1801"/>
                    <a:pt x="1016" y="1802"/>
                    <a:pt x="1016" y="1804"/>
                  </a:cubicBezTo>
                  <a:cubicBezTo>
                    <a:pt x="1017" y="1805"/>
                    <a:pt x="1020" y="1806"/>
                    <a:pt x="1023" y="1806"/>
                  </a:cubicBezTo>
                  <a:cubicBezTo>
                    <a:pt x="1024" y="1806"/>
                    <a:pt x="1026" y="1805"/>
                    <a:pt x="1027" y="1805"/>
                  </a:cubicBezTo>
                  <a:cubicBezTo>
                    <a:pt x="1029" y="1805"/>
                    <a:pt x="1030" y="1805"/>
                    <a:pt x="1032" y="1805"/>
                  </a:cubicBezTo>
                  <a:cubicBezTo>
                    <a:pt x="1038" y="1805"/>
                    <a:pt x="1043" y="1808"/>
                    <a:pt x="1046" y="1812"/>
                  </a:cubicBezTo>
                  <a:cubicBezTo>
                    <a:pt x="1047" y="1813"/>
                    <a:pt x="1048" y="1813"/>
                    <a:pt x="1049" y="1813"/>
                  </a:cubicBezTo>
                  <a:cubicBezTo>
                    <a:pt x="1053" y="1813"/>
                    <a:pt x="1059" y="1811"/>
                    <a:pt x="1062" y="1811"/>
                  </a:cubicBezTo>
                  <a:cubicBezTo>
                    <a:pt x="1063" y="1811"/>
                    <a:pt x="1064" y="1812"/>
                    <a:pt x="1064" y="1813"/>
                  </a:cubicBezTo>
                  <a:cubicBezTo>
                    <a:pt x="1063" y="1815"/>
                    <a:pt x="1075" y="1819"/>
                    <a:pt x="1082" y="1819"/>
                  </a:cubicBezTo>
                  <a:cubicBezTo>
                    <a:pt x="1084" y="1819"/>
                    <a:pt x="1086" y="1818"/>
                    <a:pt x="1086" y="1817"/>
                  </a:cubicBezTo>
                  <a:cubicBezTo>
                    <a:pt x="1086" y="1819"/>
                    <a:pt x="1089" y="1821"/>
                    <a:pt x="1093" y="1823"/>
                  </a:cubicBezTo>
                  <a:cubicBezTo>
                    <a:pt x="1095" y="1824"/>
                    <a:pt x="1099" y="1824"/>
                    <a:pt x="1102" y="1825"/>
                  </a:cubicBezTo>
                  <a:cubicBezTo>
                    <a:pt x="1108" y="1827"/>
                    <a:pt x="1111" y="1829"/>
                    <a:pt x="1117" y="1830"/>
                  </a:cubicBezTo>
                  <a:cubicBezTo>
                    <a:pt x="1123" y="1832"/>
                    <a:pt x="1127" y="1831"/>
                    <a:pt x="1133" y="1833"/>
                  </a:cubicBezTo>
                  <a:cubicBezTo>
                    <a:pt x="1140" y="1834"/>
                    <a:pt x="1146" y="1836"/>
                    <a:pt x="1152" y="1838"/>
                  </a:cubicBezTo>
                  <a:cubicBezTo>
                    <a:pt x="1161" y="1841"/>
                    <a:pt x="1168" y="1843"/>
                    <a:pt x="1177" y="1845"/>
                  </a:cubicBezTo>
                  <a:cubicBezTo>
                    <a:pt x="1178" y="1845"/>
                    <a:pt x="1179" y="1845"/>
                    <a:pt x="1180" y="1845"/>
                  </a:cubicBezTo>
                  <a:cubicBezTo>
                    <a:pt x="1183" y="1845"/>
                    <a:pt x="1186" y="1845"/>
                    <a:pt x="1188" y="1845"/>
                  </a:cubicBezTo>
                  <a:cubicBezTo>
                    <a:pt x="1189" y="1845"/>
                    <a:pt x="1190" y="1845"/>
                    <a:pt x="1190" y="1845"/>
                  </a:cubicBezTo>
                  <a:cubicBezTo>
                    <a:pt x="1193" y="1846"/>
                    <a:pt x="1195" y="1850"/>
                    <a:pt x="1197" y="1851"/>
                  </a:cubicBezTo>
                  <a:cubicBezTo>
                    <a:pt x="1199" y="1852"/>
                    <a:pt x="1201" y="1853"/>
                    <a:pt x="1202" y="1853"/>
                  </a:cubicBezTo>
                  <a:cubicBezTo>
                    <a:pt x="1205" y="1853"/>
                    <a:pt x="1207" y="1852"/>
                    <a:pt x="1208" y="1851"/>
                  </a:cubicBezTo>
                  <a:cubicBezTo>
                    <a:pt x="1209" y="1851"/>
                    <a:pt x="1210" y="1848"/>
                    <a:pt x="1214" y="1848"/>
                  </a:cubicBezTo>
                  <a:cubicBezTo>
                    <a:pt x="1215" y="1848"/>
                    <a:pt x="1216" y="1848"/>
                    <a:pt x="1217" y="1849"/>
                  </a:cubicBezTo>
                  <a:cubicBezTo>
                    <a:pt x="1223" y="1852"/>
                    <a:pt x="1223" y="1855"/>
                    <a:pt x="1231" y="1858"/>
                  </a:cubicBezTo>
                  <a:cubicBezTo>
                    <a:pt x="1234" y="1859"/>
                    <a:pt x="1236" y="1859"/>
                    <a:pt x="1238" y="1859"/>
                  </a:cubicBezTo>
                  <a:cubicBezTo>
                    <a:pt x="1241" y="1859"/>
                    <a:pt x="1244" y="1859"/>
                    <a:pt x="1247" y="1859"/>
                  </a:cubicBezTo>
                  <a:cubicBezTo>
                    <a:pt x="1250" y="1859"/>
                    <a:pt x="1253" y="1860"/>
                    <a:pt x="1256" y="1862"/>
                  </a:cubicBezTo>
                  <a:cubicBezTo>
                    <a:pt x="1260" y="1865"/>
                    <a:pt x="1281" y="1869"/>
                    <a:pt x="1288" y="1871"/>
                  </a:cubicBezTo>
                  <a:cubicBezTo>
                    <a:pt x="1295" y="1871"/>
                    <a:pt x="1301" y="1872"/>
                    <a:pt x="1308" y="1875"/>
                  </a:cubicBezTo>
                  <a:cubicBezTo>
                    <a:pt x="1310" y="1875"/>
                    <a:pt x="1323" y="1882"/>
                    <a:pt x="1324" y="1882"/>
                  </a:cubicBezTo>
                  <a:cubicBezTo>
                    <a:pt x="1324" y="1882"/>
                    <a:pt x="1324" y="1882"/>
                    <a:pt x="1324" y="1882"/>
                  </a:cubicBezTo>
                  <a:cubicBezTo>
                    <a:pt x="1324" y="1880"/>
                    <a:pt x="1319" y="1878"/>
                    <a:pt x="1325" y="1878"/>
                  </a:cubicBezTo>
                  <a:cubicBezTo>
                    <a:pt x="1327" y="1878"/>
                    <a:pt x="1331" y="1878"/>
                    <a:pt x="1334" y="1879"/>
                  </a:cubicBezTo>
                  <a:cubicBezTo>
                    <a:pt x="1340" y="1881"/>
                    <a:pt x="1351" y="1885"/>
                    <a:pt x="1350" y="1888"/>
                  </a:cubicBezTo>
                  <a:lnTo>
                    <a:pt x="1350" y="1888"/>
                  </a:lnTo>
                  <a:cubicBezTo>
                    <a:pt x="1351" y="1886"/>
                    <a:pt x="1352" y="1885"/>
                    <a:pt x="1353" y="1885"/>
                  </a:cubicBezTo>
                  <a:cubicBezTo>
                    <a:pt x="1357" y="1885"/>
                    <a:pt x="1363" y="1892"/>
                    <a:pt x="1369" y="1893"/>
                  </a:cubicBezTo>
                  <a:cubicBezTo>
                    <a:pt x="1370" y="1893"/>
                    <a:pt x="1371" y="1893"/>
                    <a:pt x="1372" y="1893"/>
                  </a:cubicBezTo>
                  <a:cubicBezTo>
                    <a:pt x="1377" y="1893"/>
                    <a:pt x="1380" y="1892"/>
                    <a:pt x="1385" y="1892"/>
                  </a:cubicBezTo>
                  <a:cubicBezTo>
                    <a:pt x="1386" y="1892"/>
                    <a:pt x="1388" y="1892"/>
                    <a:pt x="1390" y="1892"/>
                  </a:cubicBezTo>
                  <a:cubicBezTo>
                    <a:pt x="1393" y="1893"/>
                    <a:pt x="1400" y="1897"/>
                    <a:pt x="1402" y="1898"/>
                  </a:cubicBezTo>
                  <a:cubicBezTo>
                    <a:pt x="1407" y="1900"/>
                    <a:pt x="1410" y="1900"/>
                    <a:pt x="1412" y="1900"/>
                  </a:cubicBezTo>
                  <a:cubicBezTo>
                    <a:pt x="1414" y="1900"/>
                    <a:pt x="1415" y="1900"/>
                    <a:pt x="1416" y="1900"/>
                  </a:cubicBezTo>
                  <a:cubicBezTo>
                    <a:pt x="1418" y="1900"/>
                    <a:pt x="1421" y="1900"/>
                    <a:pt x="1426" y="1902"/>
                  </a:cubicBezTo>
                  <a:cubicBezTo>
                    <a:pt x="1436" y="1905"/>
                    <a:pt x="1442" y="1908"/>
                    <a:pt x="1452" y="1910"/>
                  </a:cubicBezTo>
                  <a:cubicBezTo>
                    <a:pt x="1455" y="1911"/>
                    <a:pt x="1463" y="1911"/>
                    <a:pt x="1464" y="1911"/>
                  </a:cubicBezTo>
                  <a:cubicBezTo>
                    <a:pt x="1479" y="1915"/>
                    <a:pt x="1493" y="1926"/>
                    <a:pt x="1509" y="1927"/>
                  </a:cubicBezTo>
                  <a:cubicBezTo>
                    <a:pt x="1514" y="1927"/>
                    <a:pt x="1513" y="1926"/>
                    <a:pt x="1515" y="1926"/>
                  </a:cubicBezTo>
                  <a:cubicBezTo>
                    <a:pt x="1515" y="1926"/>
                    <a:pt x="1516" y="1926"/>
                    <a:pt x="1519" y="1927"/>
                  </a:cubicBezTo>
                  <a:cubicBezTo>
                    <a:pt x="1522" y="1929"/>
                    <a:pt x="1525" y="1931"/>
                    <a:pt x="1530" y="1932"/>
                  </a:cubicBezTo>
                  <a:cubicBezTo>
                    <a:pt x="1530" y="1932"/>
                    <a:pt x="1530" y="1932"/>
                    <a:pt x="1531" y="1932"/>
                  </a:cubicBezTo>
                  <a:cubicBezTo>
                    <a:pt x="1532" y="1932"/>
                    <a:pt x="1532" y="1931"/>
                    <a:pt x="1534" y="1931"/>
                  </a:cubicBezTo>
                  <a:cubicBezTo>
                    <a:pt x="1552" y="1933"/>
                    <a:pt x="1583" y="1948"/>
                    <a:pt x="1602" y="1948"/>
                  </a:cubicBezTo>
                  <a:cubicBezTo>
                    <a:pt x="1603" y="1948"/>
                    <a:pt x="1604" y="1948"/>
                    <a:pt x="1605" y="1948"/>
                  </a:cubicBezTo>
                  <a:lnTo>
                    <a:pt x="1605" y="1948"/>
                  </a:lnTo>
                  <a:cubicBezTo>
                    <a:pt x="1601" y="1949"/>
                    <a:pt x="1603" y="1949"/>
                    <a:pt x="1605" y="1949"/>
                  </a:cubicBezTo>
                  <a:cubicBezTo>
                    <a:pt x="1606" y="1949"/>
                    <a:pt x="1608" y="1949"/>
                    <a:pt x="1605" y="1948"/>
                  </a:cubicBezTo>
                  <a:lnTo>
                    <a:pt x="1605" y="1948"/>
                  </a:lnTo>
                  <a:cubicBezTo>
                    <a:pt x="1605" y="1948"/>
                    <a:pt x="1606" y="1948"/>
                    <a:pt x="1606" y="1948"/>
                  </a:cubicBezTo>
                  <a:cubicBezTo>
                    <a:pt x="1611" y="1948"/>
                    <a:pt x="1614" y="1945"/>
                    <a:pt x="1615" y="1941"/>
                  </a:cubicBezTo>
                  <a:lnTo>
                    <a:pt x="1615" y="1941"/>
                  </a:lnTo>
                  <a:cubicBezTo>
                    <a:pt x="1615" y="1942"/>
                    <a:pt x="1619" y="1943"/>
                    <a:pt x="1623" y="1943"/>
                  </a:cubicBezTo>
                  <a:cubicBezTo>
                    <a:pt x="1625" y="1943"/>
                    <a:pt x="1626" y="1943"/>
                    <a:pt x="1628" y="1943"/>
                  </a:cubicBezTo>
                  <a:cubicBezTo>
                    <a:pt x="1637" y="1941"/>
                    <a:pt x="1646" y="1934"/>
                    <a:pt x="1640" y="1932"/>
                  </a:cubicBezTo>
                  <a:lnTo>
                    <a:pt x="1640" y="1932"/>
                  </a:lnTo>
                  <a:cubicBezTo>
                    <a:pt x="1640" y="1932"/>
                    <a:pt x="1640" y="1932"/>
                    <a:pt x="1640" y="1932"/>
                  </a:cubicBezTo>
                  <a:cubicBezTo>
                    <a:pt x="1642" y="1932"/>
                    <a:pt x="1648" y="1928"/>
                    <a:pt x="1652" y="1920"/>
                  </a:cubicBezTo>
                  <a:cubicBezTo>
                    <a:pt x="1656" y="1913"/>
                    <a:pt x="1661" y="1906"/>
                    <a:pt x="1663" y="1905"/>
                  </a:cubicBezTo>
                  <a:cubicBezTo>
                    <a:pt x="1668" y="1903"/>
                    <a:pt x="1666" y="1901"/>
                    <a:pt x="1668" y="1896"/>
                  </a:cubicBezTo>
                  <a:cubicBezTo>
                    <a:pt x="1670" y="1892"/>
                    <a:pt x="1673" y="1886"/>
                    <a:pt x="1675" y="1881"/>
                  </a:cubicBezTo>
                  <a:cubicBezTo>
                    <a:pt x="1685" y="1857"/>
                    <a:pt x="1699" y="1831"/>
                    <a:pt x="1712" y="1808"/>
                  </a:cubicBezTo>
                  <a:cubicBezTo>
                    <a:pt x="1721" y="1793"/>
                    <a:pt x="1742" y="1762"/>
                    <a:pt x="1734" y="1757"/>
                  </a:cubicBezTo>
                  <a:cubicBezTo>
                    <a:pt x="1734" y="1757"/>
                    <a:pt x="1730" y="1751"/>
                    <a:pt x="1733" y="1749"/>
                  </a:cubicBezTo>
                  <a:cubicBezTo>
                    <a:pt x="1735" y="1748"/>
                    <a:pt x="1738" y="1747"/>
                    <a:pt x="1740" y="1747"/>
                  </a:cubicBezTo>
                  <a:cubicBezTo>
                    <a:pt x="1740" y="1747"/>
                    <a:pt x="1741" y="1747"/>
                    <a:pt x="1741" y="1747"/>
                  </a:cubicBezTo>
                  <a:cubicBezTo>
                    <a:pt x="1742" y="1748"/>
                    <a:pt x="1749" y="1749"/>
                    <a:pt x="1752" y="1749"/>
                  </a:cubicBezTo>
                  <a:cubicBezTo>
                    <a:pt x="1753" y="1749"/>
                    <a:pt x="1753" y="1749"/>
                    <a:pt x="1753" y="1749"/>
                  </a:cubicBezTo>
                  <a:cubicBezTo>
                    <a:pt x="1754" y="1747"/>
                    <a:pt x="1753" y="1747"/>
                    <a:pt x="1754" y="1744"/>
                  </a:cubicBezTo>
                  <a:cubicBezTo>
                    <a:pt x="1755" y="1740"/>
                    <a:pt x="1758" y="1735"/>
                    <a:pt x="1759" y="1732"/>
                  </a:cubicBezTo>
                  <a:cubicBezTo>
                    <a:pt x="1763" y="1726"/>
                    <a:pt x="1767" y="1718"/>
                    <a:pt x="1769" y="1718"/>
                  </a:cubicBezTo>
                  <a:cubicBezTo>
                    <a:pt x="1770" y="1718"/>
                    <a:pt x="1770" y="1718"/>
                    <a:pt x="1770" y="1718"/>
                  </a:cubicBezTo>
                  <a:lnTo>
                    <a:pt x="1770" y="1718"/>
                  </a:lnTo>
                  <a:cubicBezTo>
                    <a:pt x="1766" y="1715"/>
                    <a:pt x="1775" y="1705"/>
                    <a:pt x="1773" y="1699"/>
                  </a:cubicBezTo>
                  <a:cubicBezTo>
                    <a:pt x="1772" y="1698"/>
                    <a:pt x="1769" y="1690"/>
                    <a:pt x="1777" y="1685"/>
                  </a:cubicBezTo>
                  <a:cubicBezTo>
                    <a:pt x="1778" y="1684"/>
                    <a:pt x="1779" y="1683"/>
                    <a:pt x="1780" y="1683"/>
                  </a:cubicBezTo>
                  <a:cubicBezTo>
                    <a:pt x="1780" y="1683"/>
                    <a:pt x="1781" y="1683"/>
                    <a:pt x="1781" y="1683"/>
                  </a:cubicBezTo>
                  <a:cubicBezTo>
                    <a:pt x="1782" y="1683"/>
                    <a:pt x="1784" y="1683"/>
                    <a:pt x="1786" y="1681"/>
                  </a:cubicBezTo>
                  <a:cubicBezTo>
                    <a:pt x="1789" y="1678"/>
                    <a:pt x="1792" y="1672"/>
                    <a:pt x="1791" y="1670"/>
                  </a:cubicBezTo>
                  <a:cubicBezTo>
                    <a:pt x="1789" y="1667"/>
                    <a:pt x="1791" y="1666"/>
                    <a:pt x="1794" y="1660"/>
                  </a:cubicBezTo>
                  <a:cubicBezTo>
                    <a:pt x="1795" y="1659"/>
                    <a:pt x="1796" y="1658"/>
                    <a:pt x="1796" y="1658"/>
                  </a:cubicBezTo>
                  <a:cubicBezTo>
                    <a:pt x="1796" y="1658"/>
                    <a:pt x="1797" y="1659"/>
                    <a:pt x="1797" y="1659"/>
                  </a:cubicBezTo>
                  <a:cubicBezTo>
                    <a:pt x="1797" y="1659"/>
                    <a:pt x="1798" y="1659"/>
                    <a:pt x="1798" y="1658"/>
                  </a:cubicBezTo>
                  <a:cubicBezTo>
                    <a:pt x="1803" y="1656"/>
                    <a:pt x="1805" y="1636"/>
                    <a:pt x="1814" y="1629"/>
                  </a:cubicBezTo>
                  <a:cubicBezTo>
                    <a:pt x="1816" y="1623"/>
                    <a:pt x="1816" y="1610"/>
                    <a:pt x="1818" y="1609"/>
                  </a:cubicBezTo>
                  <a:cubicBezTo>
                    <a:pt x="1819" y="1609"/>
                    <a:pt x="1824" y="1608"/>
                    <a:pt x="1825" y="1605"/>
                  </a:cubicBezTo>
                  <a:cubicBezTo>
                    <a:pt x="1826" y="1601"/>
                    <a:pt x="1822" y="1602"/>
                    <a:pt x="1824" y="1597"/>
                  </a:cubicBezTo>
                  <a:cubicBezTo>
                    <a:pt x="1824" y="1597"/>
                    <a:pt x="1833" y="1594"/>
                    <a:pt x="1833" y="1594"/>
                  </a:cubicBezTo>
                  <a:cubicBezTo>
                    <a:pt x="1833" y="1588"/>
                    <a:pt x="1834" y="1581"/>
                    <a:pt x="1842" y="1571"/>
                  </a:cubicBezTo>
                  <a:cubicBezTo>
                    <a:pt x="1844" y="1567"/>
                    <a:pt x="1849" y="1561"/>
                    <a:pt x="1851" y="1556"/>
                  </a:cubicBezTo>
                  <a:cubicBezTo>
                    <a:pt x="1852" y="1555"/>
                    <a:pt x="1853" y="1551"/>
                    <a:pt x="1852" y="1551"/>
                  </a:cubicBezTo>
                  <a:lnTo>
                    <a:pt x="1852" y="1551"/>
                  </a:lnTo>
                  <a:cubicBezTo>
                    <a:pt x="1852" y="1551"/>
                    <a:pt x="1852" y="1551"/>
                    <a:pt x="1851" y="1553"/>
                  </a:cubicBezTo>
                  <a:lnTo>
                    <a:pt x="1857" y="1541"/>
                  </a:lnTo>
                  <a:cubicBezTo>
                    <a:pt x="1859" y="1536"/>
                    <a:pt x="1860" y="1536"/>
                    <a:pt x="1859" y="1536"/>
                  </a:cubicBezTo>
                  <a:lnTo>
                    <a:pt x="1859" y="1536"/>
                  </a:lnTo>
                  <a:cubicBezTo>
                    <a:pt x="1859" y="1536"/>
                    <a:pt x="1859" y="1536"/>
                    <a:pt x="1859" y="1536"/>
                  </a:cubicBezTo>
                  <a:cubicBezTo>
                    <a:pt x="1859" y="1536"/>
                    <a:pt x="1859" y="1535"/>
                    <a:pt x="1859" y="1534"/>
                  </a:cubicBezTo>
                  <a:cubicBezTo>
                    <a:pt x="1859" y="1530"/>
                    <a:pt x="1869" y="1518"/>
                    <a:pt x="1871" y="1514"/>
                  </a:cubicBezTo>
                  <a:cubicBezTo>
                    <a:pt x="1874" y="1509"/>
                    <a:pt x="1880" y="1499"/>
                    <a:pt x="1881" y="1494"/>
                  </a:cubicBezTo>
                  <a:cubicBezTo>
                    <a:pt x="1882" y="1490"/>
                    <a:pt x="1876" y="1491"/>
                    <a:pt x="1885" y="1483"/>
                  </a:cubicBezTo>
                  <a:cubicBezTo>
                    <a:pt x="1889" y="1481"/>
                    <a:pt x="1896" y="1472"/>
                    <a:pt x="1892" y="1472"/>
                  </a:cubicBezTo>
                  <a:lnTo>
                    <a:pt x="1892" y="1472"/>
                  </a:lnTo>
                  <a:cubicBezTo>
                    <a:pt x="1892" y="1472"/>
                    <a:pt x="1891" y="1472"/>
                    <a:pt x="1890" y="1472"/>
                  </a:cubicBezTo>
                  <a:cubicBezTo>
                    <a:pt x="1887" y="1471"/>
                    <a:pt x="1890" y="1463"/>
                    <a:pt x="1897" y="1457"/>
                  </a:cubicBezTo>
                  <a:cubicBezTo>
                    <a:pt x="1901" y="1453"/>
                    <a:pt x="1903" y="1455"/>
                    <a:pt x="1907" y="1444"/>
                  </a:cubicBezTo>
                  <a:cubicBezTo>
                    <a:pt x="1907" y="1443"/>
                    <a:pt x="1910" y="1426"/>
                    <a:pt x="1911" y="1426"/>
                  </a:cubicBezTo>
                  <a:lnTo>
                    <a:pt x="1911" y="1426"/>
                  </a:lnTo>
                  <a:cubicBezTo>
                    <a:pt x="1912" y="1426"/>
                    <a:pt x="1910" y="1434"/>
                    <a:pt x="1911" y="1434"/>
                  </a:cubicBezTo>
                  <a:cubicBezTo>
                    <a:pt x="1912" y="1434"/>
                    <a:pt x="1912" y="1434"/>
                    <a:pt x="1912" y="1433"/>
                  </a:cubicBezTo>
                  <a:cubicBezTo>
                    <a:pt x="1916" y="1430"/>
                    <a:pt x="1918" y="1418"/>
                    <a:pt x="1918" y="1415"/>
                  </a:cubicBezTo>
                  <a:cubicBezTo>
                    <a:pt x="1922" y="1409"/>
                    <a:pt x="1925" y="1402"/>
                    <a:pt x="1930" y="1397"/>
                  </a:cubicBezTo>
                  <a:cubicBezTo>
                    <a:pt x="1933" y="1393"/>
                    <a:pt x="1936" y="1390"/>
                    <a:pt x="1939" y="1384"/>
                  </a:cubicBezTo>
                  <a:cubicBezTo>
                    <a:pt x="1943" y="1377"/>
                    <a:pt x="1947" y="1369"/>
                    <a:pt x="1950" y="1362"/>
                  </a:cubicBezTo>
                  <a:cubicBezTo>
                    <a:pt x="1952" y="1355"/>
                    <a:pt x="1952" y="1351"/>
                    <a:pt x="1956" y="1348"/>
                  </a:cubicBezTo>
                  <a:cubicBezTo>
                    <a:pt x="1960" y="1345"/>
                    <a:pt x="1966" y="1336"/>
                    <a:pt x="1969" y="1328"/>
                  </a:cubicBezTo>
                  <a:cubicBezTo>
                    <a:pt x="1972" y="1323"/>
                    <a:pt x="1968" y="1323"/>
                    <a:pt x="1967" y="1322"/>
                  </a:cubicBezTo>
                  <a:lnTo>
                    <a:pt x="1967" y="1322"/>
                  </a:lnTo>
                  <a:cubicBezTo>
                    <a:pt x="1968" y="1322"/>
                    <a:pt x="1968" y="1323"/>
                    <a:pt x="1968" y="1323"/>
                  </a:cubicBezTo>
                  <a:cubicBezTo>
                    <a:pt x="1974" y="1323"/>
                    <a:pt x="1982" y="1302"/>
                    <a:pt x="1983" y="1295"/>
                  </a:cubicBezTo>
                  <a:cubicBezTo>
                    <a:pt x="1984" y="1291"/>
                    <a:pt x="1987" y="1284"/>
                    <a:pt x="1990" y="1283"/>
                  </a:cubicBezTo>
                  <a:cubicBezTo>
                    <a:pt x="1990" y="1283"/>
                    <a:pt x="1990" y="1283"/>
                    <a:pt x="1990" y="1283"/>
                  </a:cubicBezTo>
                  <a:cubicBezTo>
                    <a:pt x="1992" y="1283"/>
                    <a:pt x="1991" y="1286"/>
                    <a:pt x="1992" y="1286"/>
                  </a:cubicBezTo>
                  <a:cubicBezTo>
                    <a:pt x="1992" y="1286"/>
                    <a:pt x="1992" y="1286"/>
                    <a:pt x="1993" y="1286"/>
                  </a:cubicBezTo>
                  <a:cubicBezTo>
                    <a:pt x="1995" y="1283"/>
                    <a:pt x="1995" y="1279"/>
                    <a:pt x="1996" y="1276"/>
                  </a:cubicBezTo>
                  <a:cubicBezTo>
                    <a:pt x="1998" y="1270"/>
                    <a:pt x="2002" y="1262"/>
                    <a:pt x="2007" y="1258"/>
                  </a:cubicBezTo>
                  <a:cubicBezTo>
                    <a:pt x="2007" y="1259"/>
                    <a:pt x="2007" y="1259"/>
                    <a:pt x="2007" y="1259"/>
                  </a:cubicBezTo>
                  <a:cubicBezTo>
                    <a:pt x="2010" y="1259"/>
                    <a:pt x="2010" y="1248"/>
                    <a:pt x="2012" y="1245"/>
                  </a:cubicBezTo>
                  <a:cubicBezTo>
                    <a:pt x="2015" y="1236"/>
                    <a:pt x="2022" y="1226"/>
                    <a:pt x="2024" y="1218"/>
                  </a:cubicBezTo>
                  <a:cubicBezTo>
                    <a:pt x="2026" y="1210"/>
                    <a:pt x="2032" y="1202"/>
                    <a:pt x="2035" y="1195"/>
                  </a:cubicBezTo>
                  <a:cubicBezTo>
                    <a:pt x="2041" y="1187"/>
                    <a:pt x="2049" y="1174"/>
                    <a:pt x="2051" y="1165"/>
                  </a:cubicBezTo>
                  <a:cubicBezTo>
                    <a:pt x="2052" y="1162"/>
                    <a:pt x="2057" y="1159"/>
                    <a:pt x="2059" y="1156"/>
                  </a:cubicBezTo>
                  <a:cubicBezTo>
                    <a:pt x="2062" y="1152"/>
                    <a:pt x="2062" y="1149"/>
                    <a:pt x="2064" y="1143"/>
                  </a:cubicBezTo>
                  <a:cubicBezTo>
                    <a:pt x="2068" y="1137"/>
                    <a:pt x="2072" y="1130"/>
                    <a:pt x="2075" y="1124"/>
                  </a:cubicBezTo>
                  <a:cubicBezTo>
                    <a:pt x="2077" y="1117"/>
                    <a:pt x="2075" y="1118"/>
                    <a:pt x="2080" y="1111"/>
                  </a:cubicBezTo>
                  <a:cubicBezTo>
                    <a:pt x="2085" y="1105"/>
                    <a:pt x="2097" y="1089"/>
                    <a:pt x="2091" y="1087"/>
                  </a:cubicBezTo>
                  <a:lnTo>
                    <a:pt x="2091" y="1087"/>
                  </a:lnTo>
                  <a:cubicBezTo>
                    <a:pt x="2092" y="1087"/>
                    <a:pt x="2092" y="1087"/>
                    <a:pt x="2092" y="1087"/>
                  </a:cubicBezTo>
                  <a:cubicBezTo>
                    <a:pt x="2099" y="1087"/>
                    <a:pt x="2118" y="1047"/>
                    <a:pt x="2119" y="1038"/>
                  </a:cubicBezTo>
                  <a:cubicBezTo>
                    <a:pt x="2121" y="1030"/>
                    <a:pt x="2135" y="1026"/>
                    <a:pt x="2134" y="1014"/>
                  </a:cubicBezTo>
                  <a:cubicBezTo>
                    <a:pt x="2133" y="1009"/>
                    <a:pt x="2131" y="1005"/>
                    <a:pt x="2138" y="999"/>
                  </a:cubicBezTo>
                  <a:cubicBezTo>
                    <a:pt x="2139" y="997"/>
                    <a:pt x="2146" y="985"/>
                    <a:pt x="2147" y="982"/>
                  </a:cubicBezTo>
                  <a:lnTo>
                    <a:pt x="2147" y="982"/>
                  </a:lnTo>
                  <a:cubicBezTo>
                    <a:pt x="2147" y="983"/>
                    <a:pt x="2147" y="985"/>
                    <a:pt x="2148" y="985"/>
                  </a:cubicBezTo>
                  <a:cubicBezTo>
                    <a:pt x="2148" y="985"/>
                    <a:pt x="2148" y="984"/>
                    <a:pt x="2149" y="983"/>
                  </a:cubicBezTo>
                  <a:cubicBezTo>
                    <a:pt x="2151" y="981"/>
                    <a:pt x="2153" y="976"/>
                    <a:pt x="2155" y="972"/>
                  </a:cubicBezTo>
                  <a:cubicBezTo>
                    <a:pt x="2160" y="963"/>
                    <a:pt x="2168" y="954"/>
                    <a:pt x="2172" y="945"/>
                  </a:cubicBezTo>
                  <a:lnTo>
                    <a:pt x="2172" y="945"/>
                  </a:lnTo>
                  <a:cubicBezTo>
                    <a:pt x="2169" y="949"/>
                    <a:pt x="2166" y="951"/>
                    <a:pt x="2163" y="951"/>
                  </a:cubicBezTo>
                  <a:cubicBezTo>
                    <a:pt x="2161" y="951"/>
                    <a:pt x="2159" y="949"/>
                    <a:pt x="2160" y="945"/>
                  </a:cubicBezTo>
                  <a:cubicBezTo>
                    <a:pt x="2162" y="942"/>
                    <a:pt x="2163" y="941"/>
                    <a:pt x="2164" y="941"/>
                  </a:cubicBezTo>
                  <a:cubicBezTo>
                    <a:pt x="2165" y="941"/>
                    <a:pt x="2166" y="944"/>
                    <a:pt x="2166" y="945"/>
                  </a:cubicBezTo>
                  <a:cubicBezTo>
                    <a:pt x="2166" y="945"/>
                    <a:pt x="2167" y="945"/>
                    <a:pt x="2167" y="945"/>
                  </a:cubicBezTo>
                  <a:cubicBezTo>
                    <a:pt x="2169" y="945"/>
                    <a:pt x="2173" y="933"/>
                    <a:pt x="2175" y="930"/>
                  </a:cubicBezTo>
                  <a:cubicBezTo>
                    <a:pt x="2177" y="927"/>
                    <a:pt x="2184" y="922"/>
                    <a:pt x="2184" y="920"/>
                  </a:cubicBezTo>
                  <a:cubicBezTo>
                    <a:pt x="2184" y="916"/>
                    <a:pt x="2183" y="914"/>
                    <a:pt x="2186" y="909"/>
                  </a:cubicBezTo>
                  <a:cubicBezTo>
                    <a:pt x="2192" y="902"/>
                    <a:pt x="2197" y="898"/>
                    <a:pt x="2201" y="888"/>
                  </a:cubicBezTo>
                  <a:lnTo>
                    <a:pt x="2201" y="888"/>
                  </a:lnTo>
                  <a:cubicBezTo>
                    <a:pt x="2201" y="889"/>
                    <a:pt x="2201" y="889"/>
                    <a:pt x="2201" y="889"/>
                  </a:cubicBezTo>
                  <a:cubicBezTo>
                    <a:pt x="2199" y="889"/>
                    <a:pt x="2217" y="855"/>
                    <a:pt x="2219" y="851"/>
                  </a:cubicBezTo>
                  <a:cubicBezTo>
                    <a:pt x="2220" y="848"/>
                    <a:pt x="2214" y="852"/>
                    <a:pt x="2214" y="846"/>
                  </a:cubicBezTo>
                  <a:cubicBezTo>
                    <a:pt x="2216" y="842"/>
                    <a:pt x="2219" y="841"/>
                    <a:pt x="2221" y="841"/>
                  </a:cubicBezTo>
                  <a:cubicBezTo>
                    <a:pt x="2222" y="841"/>
                    <a:pt x="2223" y="841"/>
                    <a:pt x="2223" y="841"/>
                  </a:cubicBezTo>
                  <a:cubicBezTo>
                    <a:pt x="2222" y="840"/>
                    <a:pt x="2221" y="836"/>
                    <a:pt x="2225" y="832"/>
                  </a:cubicBezTo>
                  <a:cubicBezTo>
                    <a:pt x="2227" y="831"/>
                    <a:pt x="2228" y="831"/>
                    <a:pt x="2229" y="831"/>
                  </a:cubicBezTo>
                  <a:cubicBezTo>
                    <a:pt x="2230" y="831"/>
                    <a:pt x="2231" y="831"/>
                    <a:pt x="2232" y="829"/>
                  </a:cubicBezTo>
                  <a:cubicBezTo>
                    <a:pt x="2234" y="827"/>
                    <a:pt x="2230" y="820"/>
                    <a:pt x="2234" y="814"/>
                  </a:cubicBezTo>
                  <a:cubicBezTo>
                    <a:pt x="2236" y="812"/>
                    <a:pt x="2246" y="804"/>
                    <a:pt x="2244" y="803"/>
                  </a:cubicBezTo>
                  <a:lnTo>
                    <a:pt x="2244" y="803"/>
                  </a:lnTo>
                  <a:cubicBezTo>
                    <a:pt x="2243" y="803"/>
                    <a:pt x="2242" y="804"/>
                    <a:pt x="2241" y="804"/>
                  </a:cubicBezTo>
                  <a:cubicBezTo>
                    <a:pt x="2241" y="804"/>
                    <a:pt x="2241" y="803"/>
                    <a:pt x="2241" y="801"/>
                  </a:cubicBezTo>
                  <a:cubicBezTo>
                    <a:pt x="2241" y="799"/>
                    <a:pt x="2243" y="797"/>
                    <a:pt x="2244" y="796"/>
                  </a:cubicBezTo>
                  <a:cubicBezTo>
                    <a:pt x="2245" y="795"/>
                    <a:pt x="2246" y="794"/>
                    <a:pt x="2246" y="794"/>
                  </a:cubicBezTo>
                  <a:cubicBezTo>
                    <a:pt x="2247" y="794"/>
                    <a:pt x="2248" y="796"/>
                    <a:pt x="2249" y="796"/>
                  </a:cubicBezTo>
                  <a:cubicBezTo>
                    <a:pt x="2250" y="796"/>
                    <a:pt x="2251" y="795"/>
                    <a:pt x="2252" y="793"/>
                  </a:cubicBezTo>
                  <a:cubicBezTo>
                    <a:pt x="2255" y="789"/>
                    <a:pt x="2257" y="783"/>
                    <a:pt x="2259" y="778"/>
                  </a:cubicBezTo>
                  <a:cubicBezTo>
                    <a:pt x="2260" y="777"/>
                    <a:pt x="2260" y="774"/>
                    <a:pt x="2260" y="774"/>
                  </a:cubicBezTo>
                  <a:cubicBezTo>
                    <a:pt x="2264" y="766"/>
                    <a:pt x="2269" y="758"/>
                    <a:pt x="2272" y="749"/>
                  </a:cubicBezTo>
                  <a:cubicBezTo>
                    <a:pt x="2274" y="744"/>
                    <a:pt x="2275" y="741"/>
                    <a:pt x="2274" y="741"/>
                  </a:cubicBezTo>
                  <a:lnTo>
                    <a:pt x="2274" y="741"/>
                  </a:lnTo>
                  <a:cubicBezTo>
                    <a:pt x="2274" y="741"/>
                    <a:pt x="2272" y="743"/>
                    <a:pt x="2269" y="747"/>
                  </a:cubicBezTo>
                  <a:cubicBezTo>
                    <a:pt x="2273" y="739"/>
                    <a:pt x="2277" y="732"/>
                    <a:pt x="2282" y="728"/>
                  </a:cubicBezTo>
                  <a:cubicBezTo>
                    <a:pt x="2286" y="723"/>
                    <a:pt x="2292" y="718"/>
                    <a:pt x="2294" y="710"/>
                  </a:cubicBezTo>
                  <a:cubicBezTo>
                    <a:pt x="2296" y="704"/>
                    <a:pt x="2295" y="704"/>
                    <a:pt x="2298" y="696"/>
                  </a:cubicBezTo>
                  <a:cubicBezTo>
                    <a:pt x="2300" y="694"/>
                    <a:pt x="2303" y="689"/>
                    <a:pt x="2303" y="687"/>
                  </a:cubicBezTo>
                  <a:cubicBezTo>
                    <a:pt x="2303" y="686"/>
                    <a:pt x="2303" y="686"/>
                    <a:pt x="2303" y="684"/>
                  </a:cubicBezTo>
                  <a:cubicBezTo>
                    <a:pt x="2305" y="677"/>
                    <a:pt x="2311" y="668"/>
                    <a:pt x="2314" y="660"/>
                  </a:cubicBezTo>
                  <a:cubicBezTo>
                    <a:pt x="2317" y="653"/>
                    <a:pt x="2318" y="646"/>
                    <a:pt x="2324" y="643"/>
                  </a:cubicBezTo>
                  <a:cubicBezTo>
                    <a:pt x="2326" y="640"/>
                    <a:pt x="2334" y="625"/>
                    <a:pt x="2334" y="621"/>
                  </a:cubicBezTo>
                  <a:cubicBezTo>
                    <a:pt x="2334" y="620"/>
                    <a:pt x="2334" y="620"/>
                    <a:pt x="2334" y="620"/>
                  </a:cubicBezTo>
                  <a:cubicBezTo>
                    <a:pt x="2333" y="620"/>
                    <a:pt x="2327" y="628"/>
                    <a:pt x="2326" y="630"/>
                  </a:cubicBezTo>
                  <a:cubicBezTo>
                    <a:pt x="2329" y="625"/>
                    <a:pt x="2331" y="619"/>
                    <a:pt x="2335" y="616"/>
                  </a:cubicBezTo>
                  <a:cubicBezTo>
                    <a:pt x="2338" y="611"/>
                    <a:pt x="2341" y="610"/>
                    <a:pt x="2344" y="605"/>
                  </a:cubicBezTo>
                  <a:cubicBezTo>
                    <a:pt x="2349" y="598"/>
                    <a:pt x="2347" y="593"/>
                    <a:pt x="2353" y="586"/>
                  </a:cubicBezTo>
                  <a:cubicBezTo>
                    <a:pt x="2355" y="584"/>
                    <a:pt x="2365" y="577"/>
                    <a:pt x="2363" y="573"/>
                  </a:cubicBezTo>
                  <a:cubicBezTo>
                    <a:pt x="2361" y="571"/>
                    <a:pt x="2358" y="568"/>
                    <a:pt x="2365" y="560"/>
                  </a:cubicBezTo>
                  <a:cubicBezTo>
                    <a:pt x="2369" y="556"/>
                    <a:pt x="2371" y="556"/>
                    <a:pt x="2375" y="549"/>
                  </a:cubicBezTo>
                  <a:cubicBezTo>
                    <a:pt x="2377" y="548"/>
                    <a:pt x="2386" y="531"/>
                    <a:pt x="2386" y="529"/>
                  </a:cubicBezTo>
                  <a:cubicBezTo>
                    <a:pt x="2385" y="529"/>
                    <a:pt x="2385" y="529"/>
                    <a:pt x="2385" y="529"/>
                  </a:cubicBezTo>
                  <a:cubicBezTo>
                    <a:pt x="2384" y="529"/>
                    <a:pt x="2383" y="530"/>
                    <a:pt x="2382" y="530"/>
                  </a:cubicBezTo>
                  <a:cubicBezTo>
                    <a:pt x="2380" y="530"/>
                    <a:pt x="2380" y="529"/>
                    <a:pt x="2383" y="523"/>
                  </a:cubicBezTo>
                  <a:cubicBezTo>
                    <a:pt x="2385" y="520"/>
                    <a:pt x="2386" y="519"/>
                    <a:pt x="2386" y="519"/>
                  </a:cubicBezTo>
                  <a:cubicBezTo>
                    <a:pt x="2387" y="519"/>
                    <a:pt x="2388" y="520"/>
                    <a:pt x="2389" y="520"/>
                  </a:cubicBezTo>
                  <a:cubicBezTo>
                    <a:pt x="2389" y="520"/>
                    <a:pt x="2389" y="520"/>
                    <a:pt x="2390" y="519"/>
                  </a:cubicBezTo>
                  <a:cubicBezTo>
                    <a:pt x="2390" y="519"/>
                    <a:pt x="2389" y="508"/>
                    <a:pt x="2388" y="508"/>
                  </a:cubicBezTo>
                  <a:cubicBezTo>
                    <a:pt x="2387" y="501"/>
                    <a:pt x="2388" y="500"/>
                    <a:pt x="2389" y="496"/>
                  </a:cubicBezTo>
                  <a:cubicBezTo>
                    <a:pt x="2390" y="494"/>
                    <a:pt x="2390" y="486"/>
                    <a:pt x="2386" y="479"/>
                  </a:cubicBezTo>
                  <a:cubicBezTo>
                    <a:pt x="2383" y="472"/>
                    <a:pt x="2378" y="465"/>
                    <a:pt x="2373" y="463"/>
                  </a:cubicBezTo>
                  <a:cubicBezTo>
                    <a:pt x="2372" y="462"/>
                    <a:pt x="2371" y="462"/>
                    <a:pt x="2370" y="462"/>
                  </a:cubicBezTo>
                  <a:cubicBezTo>
                    <a:pt x="2366" y="462"/>
                    <a:pt x="2368" y="468"/>
                    <a:pt x="2366" y="468"/>
                  </a:cubicBezTo>
                  <a:cubicBezTo>
                    <a:pt x="2366" y="468"/>
                    <a:pt x="2366" y="468"/>
                    <a:pt x="2365" y="467"/>
                  </a:cubicBezTo>
                  <a:cubicBezTo>
                    <a:pt x="2360" y="465"/>
                    <a:pt x="2360" y="462"/>
                    <a:pt x="2358" y="460"/>
                  </a:cubicBezTo>
                  <a:cubicBezTo>
                    <a:pt x="2353" y="457"/>
                    <a:pt x="2348" y="455"/>
                    <a:pt x="2343" y="453"/>
                  </a:cubicBezTo>
                  <a:cubicBezTo>
                    <a:pt x="2336" y="451"/>
                    <a:pt x="2323" y="442"/>
                    <a:pt x="2317" y="441"/>
                  </a:cubicBezTo>
                  <a:cubicBezTo>
                    <a:pt x="2315" y="441"/>
                    <a:pt x="2312" y="442"/>
                    <a:pt x="2309" y="442"/>
                  </a:cubicBezTo>
                  <a:cubicBezTo>
                    <a:pt x="2308" y="442"/>
                    <a:pt x="2307" y="442"/>
                    <a:pt x="2306" y="441"/>
                  </a:cubicBezTo>
                  <a:cubicBezTo>
                    <a:pt x="2304" y="439"/>
                    <a:pt x="2304" y="438"/>
                    <a:pt x="2299" y="437"/>
                  </a:cubicBezTo>
                  <a:cubicBezTo>
                    <a:pt x="2295" y="435"/>
                    <a:pt x="2291" y="435"/>
                    <a:pt x="2288" y="435"/>
                  </a:cubicBezTo>
                  <a:cubicBezTo>
                    <a:pt x="2284" y="435"/>
                    <a:pt x="2281" y="435"/>
                    <a:pt x="2278" y="435"/>
                  </a:cubicBezTo>
                  <a:cubicBezTo>
                    <a:pt x="2275" y="435"/>
                    <a:pt x="2272" y="435"/>
                    <a:pt x="2269" y="434"/>
                  </a:cubicBezTo>
                  <a:cubicBezTo>
                    <a:pt x="2257" y="431"/>
                    <a:pt x="2255" y="423"/>
                    <a:pt x="2246" y="420"/>
                  </a:cubicBezTo>
                  <a:cubicBezTo>
                    <a:pt x="2246" y="420"/>
                    <a:pt x="2245" y="420"/>
                    <a:pt x="2245" y="420"/>
                  </a:cubicBezTo>
                  <a:lnTo>
                    <a:pt x="2245" y="420"/>
                  </a:lnTo>
                  <a:cubicBezTo>
                    <a:pt x="2243" y="420"/>
                    <a:pt x="2245" y="423"/>
                    <a:pt x="2247" y="424"/>
                  </a:cubicBezTo>
                  <a:lnTo>
                    <a:pt x="2247" y="424"/>
                  </a:lnTo>
                  <a:cubicBezTo>
                    <a:pt x="2241" y="422"/>
                    <a:pt x="2239" y="418"/>
                    <a:pt x="2234" y="417"/>
                  </a:cubicBezTo>
                  <a:cubicBezTo>
                    <a:pt x="2226" y="414"/>
                    <a:pt x="2220" y="414"/>
                    <a:pt x="2211" y="412"/>
                  </a:cubicBezTo>
                  <a:lnTo>
                    <a:pt x="2211" y="412"/>
                  </a:lnTo>
                  <a:cubicBezTo>
                    <a:pt x="2212" y="412"/>
                    <a:pt x="2212" y="412"/>
                    <a:pt x="2212" y="412"/>
                  </a:cubicBezTo>
                  <a:cubicBezTo>
                    <a:pt x="2212" y="412"/>
                    <a:pt x="2204" y="410"/>
                    <a:pt x="2202" y="410"/>
                  </a:cubicBezTo>
                  <a:cubicBezTo>
                    <a:pt x="2197" y="410"/>
                    <a:pt x="2194" y="409"/>
                    <a:pt x="2191" y="406"/>
                  </a:cubicBezTo>
                  <a:cubicBezTo>
                    <a:pt x="2183" y="403"/>
                    <a:pt x="2172" y="400"/>
                    <a:pt x="2163" y="398"/>
                  </a:cubicBezTo>
                  <a:cubicBezTo>
                    <a:pt x="2162" y="398"/>
                    <a:pt x="2158" y="399"/>
                    <a:pt x="2155" y="399"/>
                  </a:cubicBezTo>
                  <a:cubicBezTo>
                    <a:pt x="2151" y="399"/>
                    <a:pt x="2148" y="398"/>
                    <a:pt x="2149" y="398"/>
                  </a:cubicBezTo>
                  <a:cubicBezTo>
                    <a:pt x="2149" y="393"/>
                    <a:pt x="2150" y="390"/>
                    <a:pt x="2137" y="390"/>
                  </a:cubicBezTo>
                  <a:cubicBezTo>
                    <a:pt x="2133" y="390"/>
                    <a:pt x="2130" y="390"/>
                    <a:pt x="2126" y="390"/>
                  </a:cubicBezTo>
                  <a:lnTo>
                    <a:pt x="2126" y="390"/>
                  </a:lnTo>
                  <a:cubicBezTo>
                    <a:pt x="2127" y="390"/>
                    <a:pt x="2127" y="389"/>
                    <a:pt x="2127" y="388"/>
                  </a:cubicBezTo>
                  <a:cubicBezTo>
                    <a:pt x="2124" y="387"/>
                    <a:pt x="2120" y="386"/>
                    <a:pt x="2117" y="386"/>
                  </a:cubicBezTo>
                  <a:cubicBezTo>
                    <a:pt x="2116" y="386"/>
                    <a:pt x="2115" y="386"/>
                    <a:pt x="2115" y="387"/>
                  </a:cubicBezTo>
                  <a:cubicBezTo>
                    <a:pt x="2115" y="387"/>
                    <a:pt x="2117" y="389"/>
                    <a:pt x="2119" y="390"/>
                  </a:cubicBezTo>
                  <a:lnTo>
                    <a:pt x="2119" y="390"/>
                  </a:lnTo>
                  <a:cubicBezTo>
                    <a:pt x="2115" y="390"/>
                    <a:pt x="2111" y="388"/>
                    <a:pt x="2108" y="386"/>
                  </a:cubicBezTo>
                  <a:cubicBezTo>
                    <a:pt x="2103" y="383"/>
                    <a:pt x="2099" y="378"/>
                    <a:pt x="2091" y="376"/>
                  </a:cubicBezTo>
                  <a:cubicBezTo>
                    <a:pt x="2084" y="373"/>
                    <a:pt x="2083" y="375"/>
                    <a:pt x="2077" y="373"/>
                  </a:cubicBezTo>
                  <a:cubicBezTo>
                    <a:pt x="2072" y="371"/>
                    <a:pt x="2069" y="367"/>
                    <a:pt x="2062" y="365"/>
                  </a:cubicBezTo>
                  <a:cubicBezTo>
                    <a:pt x="2062" y="365"/>
                    <a:pt x="2060" y="366"/>
                    <a:pt x="2058" y="366"/>
                  </a:cubicBezTo>
                  <a:cubicBezTo>
                    <a:pt x="2058" y="366"/>
                    <a:pt x="2057" y="366"/>
                    <a:pt x="2057" y="366"/>
                  </a:cubicBezTo>
                  <a:cubicBezTo>
                    <a:pt x="2047" y="366"/>
                    <a:pt x="2043" y="357"/>
                    <a:pt x="2036" y="356"/>
                  </a:cubicBezTo>
                  <a:lnTo>
                    <a:pt x="2036" y="356"/>
                  </a:lnTo>
                  <a:cubicBezTo>
                    <a:pt x="2039" y="356"/>
                    <a:pt x="2039" y="361"/>
                    <a:pt x="2034" y="361"/>
                  </a:cubicBezTo>
                  <a:cubicBezTo>
                    <a:pt x="2032" y="361"/>
                    <a:pt x="2030" y="361"/>
                    <a:pt x="2026" y="358"/>
                  </a:cubicBezTo>
                  <a:cubicBezTo>
                    <a:pt x="2019" y="354"/>
                    <a:pt x="2021" y="355"/>
                    <a:pt x="2011" y="351"/>
                  </a:cubicBezTo>
                  <a:cubicBezTo>
                    <a:pt x="2006" y="349"/>
                    <a:pt x="2006" y="349"/>
                    <a:pt x="2007" y="346"/>
                  </a:cubicBezTo>
                  <a:lnTo>
                    <a:pt x="2007" y="346"/>
                  </a:lnTo>
                  <a:cubicBezTo>
                    <a:pt x="2006" y="347"/>
                    <a:pt x="2005" y="348"/>
                    <a:pt x="2003" y="348"/>
                  </a:cubicBezTo>
                  <a:cubicBezTo>
                    <a:pt x="1997" y="348"/>
                    <a:pt x="1985" y="343"/>
                    <a:pt x="1980" y="343"/>
                  </a:cubicBezTo>
                  <a:cubicBezTo>
                    <a:pt x="1978" y="343"/>
                    <a:pt x="1977" y="343"/>
                    <a:pt x="1977" y="344"/>
                  </a:cubicBezTo>
                  <a:cubicBezTo>
                    <a:pt x="1978" y="341"/>
                    <a:pt x="1958" y="336"/>
                    <a:pt x="1952" y="335"/>
                  </a:cubicBezTo>
                  <a:cubicBezTo>
                    <a:pt x="1947" y="333"/>
                    <a:pt x="1943" y="332"/>
                    <a:pt x="1938" y="332"/>
                  </a:cubicBezTo>
                  <a:cubicBezTo>
                    <a:pt x="1938" y="332"/>
                    <a:pt x="1938" y="332"/>
                    <a:pt x="1938" y="332"/>
                  </a:cubicBezTo>
                  <a:cubicBezTo>
                    <a:pt x="1937" y="332"/>
                    <a:pt x="1934" y="333"/>
                    <a:pt x="1932" y="333"/>
                  </a:cubicBezTo>
                  <a:cubicBezTo>
                    <a:pt x="1932" y="333"/>
                    <a:pt x="1932" y="333"/>
                    <a:pt x="1931" y="333"/>
                  </a:cubicBezTo>
                  <a:cubicBezTo>
                    <a:pt x="1930" y="331"/>
                    <a:pt x="1933" y="328"/>
                    <a:pt x="1934" y="326"/>
                  </a:cubicBezTo>
                  <a:cubicBezTo>
                    <a:pt x="1931" y="326"/>
                    <a:pt x="1929" y="326"/>
                    <a:pt x="1927" y="326"/>
                  </a:cubicBezTo>
                  <a:cubicBezTo>
                    <a:pt x="1924" y="326"/>
                    <a:pt x="1922" y="326"/>
                    <a:pt x="1921" y="327"/>
                  </a:cubicBezTo>
                  <a:cubicBezTo>
                    <a:pt x="1920" y="329"/>
                    <a:pt x="1919" y="331"/>
                    <a:pt x="1915" y="331"/>
                  </a:cubicBezTo>
                  <a:cubicBezTo>
                    <a:pt x="1913" y="331"/>
                    <a:pt x="1911" y="330"/>
                    <a:pt x="1908" y="329"/>
                  </a:cubicBezTo>
                  <a:cubicBezTo>
                    <a:pt x="1909" y="328"/>
                    <a:pt x="1913" y="324"/>
                    <a:pt x="1911" y="322"/>
                  </a:cubicBezTo>
                  <a:cubicBezTo>
                    <a:pt x="1909" y="321"/>
                    <a:pt x="1907" y="321"/>
                    <a:pt x="1905" y="321"/>
                  </a:cubicBezTo>
                  <a:cubicBezTo>
                    <a:pt x="1902" y="321"/>
                    <a:pt x="1899" y="322"/>
                    <a:pt x="1898" y="322"/>
                  </a:cubicBezTo>
                  <a:cubicBezTo>
                    <a:pt x="1894" y="321"/>
                    <a:pt x="1890" y="319"/>
                    <a:pt x="1886" y="317"/>
                  </a:cubicBezTo>
                  <a:cubicBezTo>
                    <a:pt x="1883" y="316"/>
                    <a:pt x="1881" y="313"/>
                    <a:pt x="1877" y="312"/>
                  </a:cubicBezTo>
                  <a:cubicBezTo>
                    <a:pt x="1876" y="312"/>
                    <a:pt x="1875" y="312"/>
                    <a:pt x="1875" y="312"/>
                  </a:cubicBezTo>
                  <a:cubicBezTo>
                    <a:pt x="1871" y="312"/>
                    <a:pt x="1870" y="313"/>
                    <a:pt x="1867" y="313"/>
                  </a:cubicBezTo>
                  <a:cubicBezTo>
                    <a:pt x="1867" y="313"/>
                    <a:pt x="1866" y="313"/>
                    <a:pt x="1865" y="313"/>
                  </a:cubicBezTo>
                  <a:cubicBezTo>
                    <a:pt x="1865" y="313"/>
                    <a:pt x="1863" y="310"/>
                    <a:pt x="1861" y="309"/>
                  </a:cubicBezTo>
                  <a:cubicBezTo>
                    <a:pt x="1858" y="308"/>
                    <a:pt x="1855" y="307"/>
                    <a:pt x="1852" y="306"/>
                  </a:cubicBezTo>
                  <a:cubicBezTo>
                    <a:pt x="1843" y="303"/>
                    <a:pt x="1837" y="303"/>
                    <a:pt x="1829" y="301"/>
                  </a:cubicBezTo>
                  <a:cubicBezTo>
                    <a:pt x="1823" y="299"/>
                    <a:pt x="1821" y="296"/>
                    <a:pt x="1815" y="295"/>
                  </a:cubicBezTo>
                  <a:cubicBezTo>
                    <a:pt x="1814" y="295"/>
                    <a:pt x="1813" y="295"/>
                    <a:pt x="1812" y="295"/>
                  </a:cubicBezTo>
                  <a:cubicBezTo>
                    <a:pt x="1810" y="295"/>
                    <a:pt x="1810" y="295"/>
                    <a:pt x="1809" y="296"/>
                  </a:cubicBezTo>
                  <a:lnTo>
                    <a:pt x="1809" y="296"/>
                  </a:lnTo>
                  <a:cubicBezTo>
                    <a:pt x="1810" y="293"/>
                    <a:pt x="1811" y="291"/>
                    <a:pt x="1800" y="288"/>
                  </a:cubicBezTo>
                  <a:cubicBezTo>
                    <a:pt x="1800" y="288"/>
                    <a:pt x="1799" y="290"/>
                    <a:pt x="1799" y="290"/>
                  </a:cubicBezTo>
                  <a:cubicBezTo>
                    <a:pt x="1792" y="288"/>
                    <a:pt x="1770" y="280"/>
                    <a:pt x="1765" y="280"/>
                  </a:cubicBezTo>
                  <a:cubicBezTo>
                    <a:pt x="1764" y="280"/>
                    <a:pt x="1764" y="280"/>
                    <a:pt x="1764" y="280"/>
                  </a:cubicBezTo>
                  <a:cubicBezTo>
                    <a:pt x="1763" y="280"/>
                    <a:pt x="1766" y="284"/>
                    <a:pt x="1763" y="284"/>
                  </a:cubicBezTo>
                  <a:cubicBezTo>
                    <a:pt x="1763" y="284"/>
                    <a:pt x="1762" y="284"/>
                    <a:pt x="1761" y="284"/>
                  </a:cubicBezTo>
                  <a:cubicBezTo>
                    <a:pt x="1757" y="282"/>
                    <a:pt x="1752" y="278"/>
                    <a:pt x="1747" y="276"/>
                  </a:cubicBezTo>
                  <a:cubicBezTo>
                    <a:pt x="1734" y="270"/>
                    <a:pt x="1719" y="265"/>
                    <a:pt x="1705" y="261"/>
                  </a:cubicBezTo>
                  <a:cubicBezTo>
                    <a:pt x="1698" y="260"/>
                    <a:pt x="1693" y="260"/>
                    <a:pt x="1685" y="258"/>
                  </a:cubicBezTo>
                  <a:cubicBezTo>
                    <a:pt x="1681" y="257"/>
                    <a:pt x="1678" y="256"/>
                    <a:pt x="1676" y="256"/>
                  </a:cubicBezTo>
                  <a:cubicBezTo>
                    <a:pt x="1673" y="256"/>
                    <a:pt x="1672" y="257"/>
                    <a:pt x="1669" y="259"/>
                  </a:cubicBezTo>
                  <a:cubicBezTo>
                    <a:pt x="1670" y="258"/>
                    <a:pt x="1658" y="248"/>
                    <a:pt x="1653" y="248"/>
                  </a:cubicBezTo>
                  <a:cubicBezTo>
                    <a:pt x="1652" y="248"/>
                    <a:pt x="1652" y="248"/>
                    <a:pt x="1651" y="248"/>
                  </a:cubicBezTo>
                  <a:cubicBezTo>
                    <a:pt x="1649" y="250"/>
                    <a:pt x="1667" y="260"/>
                    <a:pt x="1664" y="261"/>
                  </a:cubicBezTo>
                  <a:cubicBezTo>
                    <a:pt x="1664" y="261"/>
                    <a:pt x="1650" y="253"/>
                    <a:pt x="1649" y="253"/>
                  </a:cubicBezTo>
                  <a:cubicBezTo>
                    <a:pt x="1644" y="248"/>
                    <a:pt x="1637" y="243"/>
                    <a:pt x="1638" y="240"/>
                  </a:cubicBezTo>
                  <a:lnTo>
                    <a:pt x="1638" y="240"/>
                  </a:lnTo>
                  <a:cubicBezTo>
                    <a:pt x="1638" y="242"/>
                    <a:pt x="1636" y="242"/>
                    <a:pt x="1634" y="242"/>
                  </a:cubicBezTo>
                  <a:cubicBezTo>
                    <a:pt x="1629" y="242"/>
                    <a:pt x="1620" y="239"/>
                    <a:pt x="1614" y="239"/>
                  </a:cubicBezTo>
                  <a:cubicBezTo>
                    <a:pt x="1604" y="236"/>
                    <a:pt x="1604" y="235"/>
                    <a:pt x="1607" y="233"/>
                  </a:cubicBezTo>
                  <a:cubicBezTo>
                    <a:pt x="1608" y="231"/>
                    <a:pt x="1599" y="229"/>
                    <a:pt x="1600" y="227"/>
                  </a:cubicBezTo>
                  <a:lnTo>
                    <a:pt x="1600" y="227"/>
                  </a:lnTo>
                  <a:lnTo>
                    <a:pt x="1597" y="236"/>
                  </a:lnTo>
                  <a:cubicBezTo>
                    <a:pt x="1587" y="233"/>
                    <a:pt x="1587" y="225"/>
                    <a:pt x="1585" y="225"/>
                  </a:cubicBezTo>
                  <a:cubicBezTo>
                    <a:pt x="1582" y="225"/>
                    <a:pt x="1579" y="225"/>
                    <a:pt x="1576" y="225"/>
                  </a:cubicBezTo>
                  <a:cubicBezTo>
                    <a:pt x="1571" y="225"/>
                    <a:pt x="1565" y="224"/>
                    <a:pt x="1561" y="221"/>
                  </a:cubicBezTo>
                  <a:cubicBezTo>
                    <a:pt x="1557" y="218"/>
                    <a:pt x="1538" y="209"/>
                    <a:pt x="1530" y="209"/>
                  </a:cubicBezTo>
                  <a:cubicBezTo>
                    <a:pt x="1528" y="209"/>
                    <a:pt x="1527" y="209"/>
                    <a:pt x="1526" y="210"/>
                  </a:cubicBezTo>
                  <a:cubicBezTo>
                    <a:pt x="1526" y="210"/>
                    <a:pt x="1526" y="210"/>
                    <a:pt x="1526" y="210"/>
                  </a:cubicBezTo>
                  <a:cubicBezTo>
                    <a:pt x="1522" y="210"/>
                    <a:pt x="1509" y="205"/>
                    <a:pt x="1504" y="205"/>
                  </a:cubicBezTo>
                  <a:cubicBezTo>
                    <a:pt x="1503" y="205"/>
                    <a:pt x="1502" y="205"/>
                    <a:pt x="1501" y="205"/>
                  </a:cubicBezTo>
                  <a:cubicBezTo>
                    <a:pt x="1493" y="205"/>
                    <a:pt x="1494" y="199"/>
                    <a:pt x="1489" y="197"/>
                  </a:cubicBezTo>
                  <a:cubicBezTo>
                    <a:pt x="1483" y="194"/>
                    <a:pt x="1478" y="196"/>
                    <a:pt x="1471" y="194"/>
                  </a:cubicBezTo>
                  <a:cubicBezTo>
                    <a:pt x="1463" y="192"/>
                    <a:pt x="1466" y="191"/>
                    <a:pt x="1468" y="190"/>
                  </a:cubicBezTo>
                  <a:cubicBezTo>
                    <a:pt x="1470" y="188"/>
                    <a:pt x="1457" y="186"/>
                    <a:pt x="1457" y="186"/>
                  </a:cubicBezTo>
                  <a:cubicBezTo>
                    <a:pt x="1452" y="186"/>
                    <a:pt x="1450" y="185"/>
                    <a:pt x="1448" y="184"/>
                  </a:cubicBezTo>
                  <a:cubicBezTo>
                    <a:pt x="1447" y="183"/>
                    <a:pt x="1446" y="183"/>
                    <a:pt x="1445" y="183"/>
                  </a:cubicBezTo>
                  <a:cubicBezTo>
                    <a:pt x="1442" y="183"/>
                    <a:pt x="1443" y="188"/>
                    <a:pt x="1440" y="188"/>
                  </a:cubicBezTo>
                  <a:cubicBezTo>
                    <a:pt x="1440" y="188"/>
                    <a:pt x="1438" y="187"/>
                    <a:pt x="1436" y="185"/>
                  </a:cubicBezTo>
                  <a:cubicBezTo>
                    <a:pt x="1430" y="178"/>
                    <a:pt x="1419" y="176"/>
                    <a:pt x="1411" y="176"/>
                  </a:cubicBezTo>
                  <a:cubicBezTo>
                    <a:pt x="1409" y="176"/>
                    <a:pt x="1407" y="176"/>
                    <a:pt x="1405" y="176"/>
                  </a:cubicBezTo>
                  <a:cubicBezTo>
                    <a:pt x="1399" y="176"/>
                    <a:pt x="1395" y="175"/>
                    <a:pt x="1392" y="170"/>
                  </a:cubicBezTo>
                  <a:cubicBezTo>
                    <a:pt x="1390" y="165"/>
                    <a:pt x="1368" y="165"/>
                    <a:pt x="1365" y="161"/>
                  </a:cubicBezTo>
                  <a:lnTo>
                    <a:pt x="1365" y="161"/>
                  </a:lnTo>
                  <a:cubicBezTo>
                    <a:pt x="1366" y="162"/>
                    <a:pt x="1362" y="163"/>
                    <a:pt x="1357" y="163"/>
                  </a:cubicBezTo>
                  <a:cubicBezTo>
                    <a:pt x="1350" y="163"/>
                    <a:pt x="1340" y="161"/>
                    <a:pt x="1347" y="159"/>
                  </a:cubicBezTo>
                  <a:cubicBezTo>
                    <a:pt x="1349" y="153"/>
                    <a:pt x="1335" y="154"/>
                    <a:pt x="1326" y="152"/>
                  </a:cubicBezTo>
                  <a:cubicBezTo>
                    <a:pt x="1321" y="150"/>
                    <a:pt x="1314" y="149"/>
                    <a:pt x="1311" y="146"/>
                  </a:cubicBezTo>
                  <a:cubicBezTo>
                    <a:pt x="1308" y="145"/>
                    <a:pt x="1310" y="144"/>
                    <a:pt x="1305" y="143"/>
                  </a:cubicBezTo>
                  <a:cubicBezTo>
                    <a:pt x="1301" y="142"/>
                    <a:pt x="1289" y="139"/>
                    <a:pt x="1283" y="139"/>
                  </a:cubicBezTo>
                  <a:cubicBezTo>
                    <a:pt x="1281" y="139"/>
                    <a:pt x="1280" y="139"/>
                    <a:pt x="1280" y="140"/>
                  </a:cubicBezTo>
                  <a:cubicBezTo>
                    <a:pt x="1281" y="137"/>
                    <a:pt x="1283" y="136"/>
                    <a:pt x="1275" y="133"/>
                  </a:cubicBezTo>
                  <a:cubicBezTo>
                    <a:pt x="1270" y="131"/>
                    <a:pt x="1261" y="132"/>
                    <a:pt x="1259" y="130"/>
                  </a:cubicBezTo>
                  <a:cubicBezTo>
                    <a:pt x="1259" y="130"/>
                    <a:pt x="1257" y="129"/>
                    <a:pt x="1255" y="129"/>
                  </a:cubicBezTo>
                  <a:cubicBezTo>
                    <a:pt x="1254" y="129"/>
                    <a:pt x="1253" y="129"/>
                    <a:pt x="1253" y="130"/>
                  </a:cubicBezTo>
                  <a:cubicBezTo>
                    <a:pt x="1253" y="130"/>
                    <a:pt x="1253" y="130"/>
                    <a:pt x="1253" y="130"/>
                  </a:cubicBezTo>
                  <a:cubicBezTo>
                    <a:pt x="1251" y="130"/>
                    <a:pt x="1248" y="128"/>
                    <a:pt x="1247" y="128"/>
                  </a:cubicBezTo>
                  <a:cubicBezTo>
                    <a:pt x="1241" y="125"/>
                    <a:pt x="1233" y="121"/>
                    <a:pt x="1229" y="121"/>
                  </a:cubicBezTo>
                  <a:cubicBezTo>
                    <a:pt x="1227" y="121"/>
                    <a:pt x="1226" y="121"/>
                    <a:pt x="1225" y="122"/>
                  </a:cubicBezTo>
                  <a:lnTo>
                    <a:pt x="1225" y="122"/>
                  </a:lnTo>
                  <a:cubicBezTo>
                    <a:pt x="1225" y="121"/>
                    <a:pt x="1225" y="118"/>
                    <a:pt x="1221" y="118"/>
                  </a:cubicBezTo>
                  <a:cubicBezTo>
                    <a:pt x="1220" y="118"/>
                    <a:pt x="1220" y="118"/>
                    <a:pt x="1219" y="118"/>
                  </a:cubicBezTo>
                  <a:cubicBezTo>
                    <a:pt x="1217" y="118"/>
                    <a:pt x="1215" y="118"/>
                    <a:pt x="1214" y="118"/>
                  </a:cubicBezTo>
                  <a:cubicBezTo>
                    <a:pt x="1213" y="118"/>
                    <a:pt x="1211" y="118"/>
                    <a:pt x="1207" y="117"/>
                  </a:cubicBezTo>
                  <a:lnTo>
                    <a:pt x="1207" y="117"/>
                  </a:lnTo>
                  <a:cubicBezTo>
                    <a:pt x="1207" y="117"/>
                    <a:pt x="1208" y="117"/>
                    <a:pt x="1208" y="117"/>
                  </a:cubicBezTo>
                  <a:cubicBezTo>
                    <a:pt x="1211" y="117"/>
                    <a:pt x="1210" y="113"/>
                    <a:pt x="1204" y="111"/>
                  </a:cubicBezTo>
                  <a:cubicBezTo>
                    <a:pt x="1199" y="109"/>
                    <a:pt x="1194" y="108"/>
                    <a:pt x="1188" y="107"/>
                  </a:cubicBezTo>
                  <a:cubicBezTo>
                    <a:pt x="1184" y="106"/>
                    <a:pt x="1182" y="106"/>
                    <a:pt x="1180" y="106"/>
                  </a:cubicBezTo>
                  <a:cubicBezTo>
                    <a:pt x="1176" y="106"/>
                    <a:pt x="1175" y="107"/>
                    <a:pt x="1174" y="109"/>
                  </a:cubicBezTo>
                  <a:cubicBezTo>
                    <a:pt x="1164" y="106"/>
                    <a:pt x="1167" y="106"/>
                    <a:pt x="1164" y="102"/>
                  </a:cubicBezTo>
                  <a:cubicBezTo>
                    <a:pt x="1164" y="102"/>
                    <a:pt x="1157" y="104"/>
                    <a:pt x="1157" y="105"/>
                  </a:cubicBezTo>
                  <a:lnTo>
                    <a:pt x="1157" y="105"/>
                  </a:lnTo>
                  <a:cubicBezTo>
                    <a:pt x="1158" y="102"/>
                    <a:pt x="1156" y="99"/>
                    <a:pt x="1154" y="95"/>
                  </a:cubicBezTo>
                  <a:cubicBezTo>
                    <a:pt x="1149" y="95"/>
                    <a:pt x="1144" y="95"/>
                    <a:pt x="1139" y="96"/>
                  </a:cubicBezTo>
                  <a:cubicBezTo>
                    <a:pt x="1138" y="96"/>
                    <a:pt x="1137" y="96"/>
                    <a:pt x="1137" y="96"/>
                  </a:cubicBezTo>
                  <a:cubicBezTo>
                    <a:pt x="1129" y="96"/>
                    <a:pt x="1120" y="92"/>
                    <a:pt x="1111" y="88"/>
                  </a:cubicBezTo>
                  <a:cubicBezTo>
                    <a:pt x="1106" y="87"/>
                    <a:pt x="1093" y="81"/>
                    <a:pt x="1088" y="81"/>
                  </a:cubicBezTo>
                  <a:cubicBezTo>
                    <a:pt x="1087" y="81"/>
                    <a:pt x="1086" y="82"/>
                    <a:pt x="1085" y="82"/>
                  </a:cubicBezTo>
                  <a:cubicBezTo>
                    <a:pt x="1084" y="85"/>
                    <a:pt x="1084" y="88"/>
                    <a:pt x="1083" y="90"/>
                  </a:cubicBezTo>
                  <a:cubicBezTo>
                    <a:pt x="1074" y="88"/>
                    <a:pt x="1078" y="84"/>
                    <a:pt x="1079" y="82"/>
                  </a:cubicBezTo>
                  <a:lnTo>
                    <a:pt x="1079" y="82"/>
                  </a:lnTo>
                  <a:cubicBezTo>
                    <a:pt x="1079" y="83"/>
                    <a:pt x="1079" y="83"/>
                    <a:pt x="1079" y="83"/>
                  </a:cubicBezTo>
                  <a:cubicBezTo>
                    <a:pt x="1076" y="83"/>
                    <a:pt x="1069" y="77"/>
                    <a:pt x="1069" y="75"/>
                  </a:cubicBezTo>
                  <a:cubicBezTo>
                    <a:pt x="1070" y="74"/>
                    <a:pt x="1071" y="72"/>
                    <a:pt x="1065" y="70"/>
                  </a:cubicBezTo>
                  <a:lnTo>
                    <a:pt x="1062" y="79"/>
                  </a:lnTo>
                  <a:cubicBezTo>
                    <a:pt x="1064" y="74"/>
                    <a:pt x="1034" y="65"/>
                    <a:pt x="1025" y="62"/>
                  </a:cubicBezTo>
                  <a:lnTo>
                    <a:pt x="1025" y="62"/>
                  </a:lnTo>
                  <a:cubicBezTo>
                    <a:pt x="1030" y="64"/>
                    <a:pt x="1030" y="67"/>
                    <a:pt x="1029" y="68"/>
                  </a:cubicBezTo>
                  <a:cubicBezTo>
                    <a:pt x="1018" y="64"/>
                    <a:pt x="1015" y="55"/>
                    <a:pt x="1004" y="55"/>
                  </a:cubicBezTo>
                  <a:cubicBezTo>
                    <a:pt x="1004" y="55"/>
                    <a:pt x="1003" y="55"/>
                    <a:pt x="1002" y="55"/>
                  </a:cubicBezTo>
                  <a:cubicBezTo>
                    <a:pt x="1002" y="56"/>
                    <a:pt x="1000" y="56"/>
                    <a:pt x="997" y="56"/>
                  </a:cubicBezTo>
                  <a:cubicBezTo>
                    <a:pt x="994" y="56"/>
                    <a:pt x="990" y="55"/>
                    <a:pt x="989" y="54"/>
                  </a:cubicBezTo>
                  <a:cubicBezTo>
                    <a:pt x="989" y="53"/>
                    <a:pt x="999" y="51"/>
                    <a:pt x="991" y="49"/>
                  </a:cubicBezTo>
                  <a:cubicBezTo>
                    <a:pt x="982" y="47"/>
                    <a:pt x="978" y="48"/>
                    <a:pt x="968" y="44"/>
                  </a:cubicBezTo>
                  <a:cubicBezTo>
                    <a:pt x="960" y="41"/>
                    <a:pt x="954" y="38"/>
                    <a:pt x="945" y="35"/>
                  </a:cubicBezTo>
                  <a:cubicBezTo>
                    <a:pt x="941" y="34"/>
                    <a:pt x="938" y="34"/>
                    <a:pt x="936" y="34"/>
                  </a:cubicBezTo>
                  <a:cubicBezTo>
                    <a:pt x="931" y="34"/>
                    <a:pt x="930" y="36"/>
                    <a:pt x="939" y="39"/>
                  </a:cubicBezTo>
                  <a:cubicBezTo>
                    <a:pt x="933" y="37"/>
                    <a:pt x="927" y="35"/>
                    <a:pt x="921" y="33"/>
                  </a:cubicBezTo>
                  <a:cubicBezTo>
                    <a:pt x="916" y="31"/>
                    <a:pt x="914" y="29"/>
                    <a:pt x="910" y="26"/>
                  </a:cubicBezTo>
                  <a:cubicBezTo>
                    <a:pt x="907" y="25"/>
                    <a:pt x="904" y="25"/>
                    <a:pt x="901" y="25"/>
                  </a:cubicBezTo>
                  <a:cubicBezTo>
                    <a:pt x="900" y="25"/>
                    <a:pt x="899" y="25"/>
                    <a:pt x="898" y="25"/>
                  </a:cubicBezTo>
                  <a:cubicBezTo>
                    <a:pt x="895" y="25"/>
                    <a:pt x="896" y="26"/>
                    <a:pt x="895" y="27"/>
                  </a:cubicBezTo>
                  <a:cubicBezTo>
                    <a:pt x="900" y="27"/>
                    <a:pt x="903" y="29"/>
                    <a:pt x="899" y="30"/>
                  </a:cubicBezTo>
                  <a:cubicBezTo>
                    <a:pt x="895" y="30"/>
                    <a:pt x="890" y="30"/>
                    <a:pt x="885" y="28"/>
                  </a:cubicBezTo>
                  <a:cubicBezTo>
                    <a:pt x="877" y="24"/>
                    <a:pt x="894" y="24"/>
                    <a:pt x="884" y="20"/>
                  </a:cubicBezTo>
                  <a:cubicBezTo>
                    <a:pt x="880" y="20"/>
                    <a:pt x="867" y="17"/>
                    <a:pt x="861" y="17"/>
                  </a:cubicBezTo>
                  <a:cubicBezTo>
                    <a:pt x="859" y="17"/>
                    <a:pt x="858" y="17"/>
                    <a:pt x="859" y="19"/>
                  </a:cubicBezTo>
                  <a:cubicBezTo>
                    <a:pt x="865" y="22"/>
                    <a:pt x="867" y="23"/>
                    <a:pt x="860" y="24"/>
                  </a:cubicBezTo>
                  <a:cubicBezTo>
                    <a:pt x="856" y="24"/>
                    <a:pt x="849" y="23"/>
                    <a:pt x="845" y="20"/>
                  </a:cubicBezTo>
                  <a:cubicBezTo>
                    <a:pt x="839" y="16"/>
                    <a:pt x="851" y="11"/>
                    <a:pt x="850" y="10"/>
                  </a:cubicBezTo>
                  <a:cubicBezTo>
                    <a:pt x="844" y="7"/>
                    <a:pt x="837" y="6"/>
                    <a:pt x="833" y="6"/>
                  </a:cubicBezTo>
                  <a:cubicBezTo>
                    <a:pt x="827" y="6"/>
                    <a:pt x="831" y="9"/>
                    <a:pt x="826" y="9"/>
                  </a:cubicBezTo>
                  <a:cubicBezTo>
                    <a:pt x="817" y="9"/>
                    <a:pt x="822" y="0"/>
                    <a:pt x="810"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7"/>
            <p:cNvSpPr/>
            <p:nvPr/>
          </p:nvSpPr>
          <p:spPr>
            <a:xfrm>
              <a:off x="7328890" y="2930459"/>
              <a:ext cx="141174" cy="146522"/>
            </a:xfrm>
            <a:custGeom>
              <a:rect b="b" l="l" r="r" t="t"/>
              <a:pathLst>
                <a:path extrusionOk="0" h="822" w="792">
                  <a:moveTo>
                    <a:pt x="510" y="1"/>
                  </a:moveTo>
                  <a:lnTo>
                    <a:pt x="302" y="198"/>
                  </a:lnTo>
                  <a:lnTo>
                    <a:pt x="21" y="139"/>
                  </a:lnTo>
                  <a:lnTo>
                    <a:pt x="21" y="139"/>
                  </a:lnTo>
                  <a:lnTo>
                    <a:pt x="145" y="397"/>
                  </a:lnTo>
                  <a:lnTo>
                    <a:pt x="1" y="646"/>
                  </a:lnTo>
                  <a:lnTo>
                    <a:pt x="286" y="609"/>
                  </a:lnTo>
                  <a:lnTo>
                    <a:pt x="478" y="822"/>
                  </a:lnTo>
                  <a:lnTo>
                    <a:pt x="530" y="540"/>
                  </a:lnTo>
                  <a:lnTo>
                    <a:pt x="792" y="423"/>
                  </a:lnTo>
                  <a:lnTo>
                    <a:pt x="540" y="286"/>
                  </a:lnTo>
                  <a:lnTo>
                    <a:pt x="510" y="1"/>
                  </a:ln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7"/>
            <p:cNvSpPr/>
            <p:nvPr/>
          </p:nvSpPr>
          <p:spPr>
            <a:xfrm>
              <a:off x="7325325" y="2926359"/>
              <a:ext cx="150799" cy="151691"/>
            </a:xfrm>
            <a:custGeom>
              <a:rect b="b" l="l" r="r" t="t"/>
              <a:pathLst>
                <a:path extrusionOk="0" h="851" w="846">
                  <a:moveTo>
                    <a:pt x="522" y="23"/>
                  </a:moveTo>
                  <a:cubicBezTo>
                    <a:pt x="522" y="26"/>
                    <a:pt x="521" y="30"/>
                    <a:pt x="519" y="32"/>
                  </a:cubicBezTo>
                  <a:cubicBezTo>
                    <a:pt x="519" y="33"/>
                    <a:pt x="518" y="34"/>
                    <a:pt x="517" y="34"/>
                  </a:cubicBezTo>
                  <a:cubicBezTo>
                    <a:pt x="517" y="34"/>
                    <a:pt x="517" y="33"/>
                    <a:pt x="518" y="32"/>
                  </a:cubicBezTo>
                  <a:cubicBezTo>
                    <a:pt x="519" y="28"/>
                    <a:pt x="520" y="26"/>
                    <a:pt x="522" y="23"/>
                  </a:cubicBezTo>
                  <a:close/>
                  <a:moveTo>
                    <a:pt x="523" y="33"/>
                  </a:moveTo>
                  <a:cubicBezTo>
                    <a:pt x="523" y="34"/>
                    <a:pt x="523" y="34"/>
                    <a:pt x="523" y="34"/>
                  </a:cubicBezTo>
                  <a:cubicBezTo>
                    <a:pt x="523" y="34"/>
                    <a:pt x="523" y="34"/>
                    <a:pt x="523" y="33"/>
                  </a:cubicBezTo>
                  <a:close/>
                  <a:moveTo>
                    <a:pt x="542" y="75"/>
                  </a:moveTo>
                  <a:cubicBezTo>
                    <a:pt x="542" y="75"/>
                    <a:pt x="543" y="76"/>
                    <a:pt x="543" y="77"/>
                  </a:cubicBezTo>
                  <a:cubicBezTo>
                    <a:pt x="543" y="79"/>
                    <a:pt x="542" y="80"/>
                    <a:pt x="541" y="80"/>
                  </a:cubicBezTo>
                  <a:cubicBezTo>
                    <a:pt x="540" y="80"/>
                    <a:pt x="539" y="79"/>
                    <a:pt x="539" y="78"/>
                  </a:cubicBezTo>
                  <a:cubicBezTo>
                    <a:pt x="539" y="77"/>
                    <a:pt x="541" y="75"/>
                    <a:pt x="542" y="75"/>
                  </a:cubicBezTo>
                  <a:close/>
                  <a:moveTo>
                    <a:pt x="451" y="97"/>
                  </a:moveTo>
                  <a:cubicBezTo>
                    <a:pt x="452" y="99"/>
                    <a:pt x="452" y="99"/>
                    <a:pt x="451" y="101"/>
                  </a:cubicBezTo>
                  <a:cubicBezTo>
                    <a:pt x="450" y="101"/>
                    <a:pt x="449" y="103"/>
                    <a:pt x="447" y="103"/>
                  </a:cubicBezTo>
                  <a:cubicBezTo>
                    <a:pt x="447" y="103"/>
                    <a:pt x="447" y="103"/>
                    <a:pt x="446" y="102"/>
                  </a:cubicBezTo>
                  <a:lnTo>
                    <a:pt x="451" y="97"/>
                  </a:lnTo>
                  <a:close/>
                  <a:moveTo>
                    <a:pt x="417" y="119"/>
                  </a:moveTo>
                  <a:cubicBezTo>
                    <a:pt x="417" y="119"/>
                    <a:pt x="417" y="119"/>
                    <a:pt x="418" y="120"/>
                  </a:cubicBezTo>
                  <a:lnTo>
                    <a:pt x="418" y="120"/>
                  </a:lnTo>
                  <a:cubicBezTo>
                    <a:pt x="418" y="119"/>
                    <a:pt x="418" y="119"/>
                    <a:pt x="417" y="119"/>
                  </a:cubicBezTo>
                  <a:close/>
                  <a:moveTo>
                    <a:pt x="423" y="147"/>
                  </a:moveTo>
                  <a:cubicBezTo>
                    <a:pt x="422" y="147"/>
                    <a:pt x="422" y="148"/>
                    <a:pt x="421" y="149"/>
                  </a:cubicBezTo>
                  <a:cubicBezTo>
                    <a:pt x="421" y="149"/>
                    <a:pt x="417" y="152"/>
                    <a:pt x="418" y="152"/>
                  </a:cubicBezTo>
                  <a:cubicBezTo>
                    <a:pt x="421" y="152"/>
                    <a:pt x="423" y="150"/>
                    <a:pt x="424" y="149"/>
                  </a:cubicBezTo>
                  <a:cubicBezTo>
                    <a:pt x="423" y="148"/>
                    <a:pt x="423" y="147"/>
                    <a:pt x="423" y="147"/>
                  </a:cubicBezTo>
                  <a:close/>
                  <a:moveTo>
                    <a:pt x="49" y="169"/>
                  </a:moveTo>
                  <a:lnTo>
                    <a:pt x="49" y="169"/>
                  </a:lnTo>
                  <a:cubicBezTo>
                    <a:pt x="50" y="170"/>
                    <a:pt x="51" y="170"/>
                    <a:pt x="51" y="171"/>
                  </a:cubicBezTo>
                  <a:cubicBezTo>
                    <a:pt x="50" y="170"/>
                    <a:pt x="50" y="169"/>
                    <a:pt x="49" y="169"/>
                  </a:cubicBezTo>
                  <a:close/>
                  <a:moveTo>
                    <a:pt x="181" y="179"/>
                  </a:moveTo>
                  <a:cubicBezTo>
                    <a:pt x="181" y="179"/>
                    <a:pt x="181" y="179"/>
                    <a:pt x="180" y="180"/>
                  </a:cubicBezTo>
                  <a:lnTo>
                    <a:pt x="180" y="180"/>
                  </a:lnTo>
                  <a:cubicBezTo>
                    <a:pt x="181" y="180"/>
                    <a:pt x="181" y="179"/>
                    <a:pt x="181" y="179"/>
                  </a:cubicBezTo>
                  <a:close/>
                  <a:moveTo>
                    <a:pt x="135" y="184"/>
                  </a:moveTo>
                  <a:cubicBezTo>
                    <a:pt x="135" y="184"/>
                    <a:pt x="135" y="184"/>
                    <a:pt x="135" y="184"/>
                  </a:cubicBezTo>
                  <a:cubicBezTo>
                    <a:pt x="135" y="184"/>
                    <a:pt x="135" y="184"/>
                    <a:pt x="135" y="184"/>
                  </a:cubicBezTo>
                  <a:close/>
                  <a:moveTo>
                    <a:pt x="171" y="185"/>
                  </a:moveTo>
                  <a:lnTo>
                    <a:pt x="171" y="185"/>
                  </a:lnTo>
                  <a:cubicBezTo>
                    <a:pt x="174" y="185"/>
                    <a:pt x="176" y="185"/>
                    <a:pt x="175" y="188"/>
                  </a:cubicBezTo>
                  <a:lnTo>
                    <a:pt x="174" y="187"/>
                  </a:lnTo>
                  <a:lnTo>
                    <a:pt x="171" y="185"/>
                  </a:lnTo>
                  <a:close/>
                  <a:moveTo>
                    <a:pt x="196" y="199"/>
                  </a:moveTo>
                  <a:cubicBezTo>
                    <a:pt x="194" y="199"/>
                    <a:pt x="194" y="200"/>
                    <a:pt x="196" y="203"/>
                  </a:cubicBezTo>
                  <a:cubicBezTo>
                    <a:pt x="197" y="202"/>
                    <a:pt x="199" y="201"/>
                    <a:pt x="199" y="199"/>
                  </a:cubicBezTo>
                  <a:cubicBezTo>
                    <a:pt x="198" y="199"/>
                    <a:pt x="197" y="199"/>
                    <a:pt x="196" y="199"/>
                  </a:cubicBezTo>
                  <a:close/>
                  <a:moveTo>
                    <a:pt x="210" y="200"/>
                  </a:moveTo>
                  <a:cubicBezTo>
                    <a:pt x="208" y="200"/>
                    <a:pt x="208" y="203"/>
                    <a:pt x="210" y="204"/>
                  </a:cubicBezTo>
                  <a:cubicBezTo>
                    <a:pt x="211" y="204"/>
                    <a:pt x="211" y="204"/>
                    <a:pt x="211" y="204"/>
                  </a:cubicBezTo>
                  <a:cubicBezTo>
                    <a:pt x="214" y="204"/>
                    <a:pt x="214" y="201"/>
                    <a:pt x="211" y="200"/>
                  </a:cubicBezTo>
                  <a:cubicBezTo>
                    <a:pt x="211" y="200"/>
                    <a:pt x="211" y="200"/>
                    <a:pt x="210" y="200"/>
                  </a:cubicBezTo>
                  <a:close/>
                  <a:moveTo>
                    <a:pt x="85" y="248"/>
                  </a:moveTo>
                  <a:cubicBezTo>
                    <a:pt x="85" y="248"/>
                    <a:pt x="85" y="248"/>
                    <a:pt x="85" y="248"/>
                  </a:cubicBezTo>
                  <a:lnTo>
                    <a:pt x="85" y="248"/>
                  </a:lnTo>
                  <a:cubicBezTo>
                    <a:pt x="85" y="248"/>
                    <a:pt x="85" y="248"/>
                    <a:pt x="85" y="248"/>
                  </a:cubicBezTo>
                  <a:close/>
                  <a:moveTo>
                    <a:pt x="647" y="341"/>
                  </a:moveTo>
                  <a:cubicBezTo>
                    <a:pt x="645" y="344"/>
                    <a:pt x="646" y="346"/>
                    <a:pt x="648" y="346"/>
                  </a:cubicBezTo>
                  <a:cubicBezTo>
                    <a:pt x="650" y="346"/>
                    <a:pt x="652" y="344"/>
                    <a:pt x="650" y="342"/>
                  </a:cubicBezTo>
                  <a:cubicBezTo>
                    <a:pt x="649" y="342"/>
                    <a:pt x="648" y="341"/>
                    <a:pt x="647" y="341"/>
                  </a:cubicBezTo>
                  <a:close/>
                  <a:moveTo>
                    <a:pt x="125" y="365"/>
                  </a:moveTo>
                  <a:cubicBezTo>
                    <a:pt x="124" y="365"/>
                    <a:pt x="123" y="366"/>
                    <a:pt x="122" y="366"/>
                  </a:cubicBezTo>
                  <a:lnTo>
                    <a:pt x="123" y="368"/>
                  </a:lnTo>
                  <a:lnTo>
                    <a:pt x="126" y="370"/>
                  </a:lnTo>
                  <a:cubicBezTo>
                    <a:pt x="126" y="367"/>
                    <a:pt x="126" y="365"/>
                    <a:pt x="125" y="365"/>
                  </a:cubicBezTo>
                  <a:close/>
                  <a:moveTo>
                    <a:pt x="700" y="384"/>
                  </a:moveTo>
                  <a:cubicBezTo>
                    <a:pt x="704" y="386"/>
                    <a:pt x="704" y="388"/>
                    <a:pt x="702" y="391"/>
                  </a:cubicBezTo>
                  <a:lnTo>
                    <a:pt x="700" y="390"/>
                  </a:lnTo>
                  <a:cubicBezTo>
                    <a:pt x="699" y="388"/>
                    <a:pt x="699" y="386"/>
                    <a:pt x="700" y="384"/>
                  </a:cubicBezTo>
                  <a:close/>
                  <a:moveTo>
                    <a:pt x="70" y="209"/>
                  </a:moveTo>
                  <a:lnTo>
                    <a:pt x="70" y="209"/>
                  </a:lnTo>
                  <a:cubicBezTo>
                    <a:pt x="66" y="211"/>
                    <a:pt x="64" y="220"/>
                    <a:pt x="63" y="225"/>
                  </a:cubicBezTo>
                  <a:cubicBezTo>
                    <a:pt x="62" y="225"/>
                    <a:pt x="60" y="232"/>
                    <a:pt x="62" y="232"/>
                  </a:cubicBezTo>
                  <a:cubicBezTo>
                    <a:pt x="62" y="232"/>
                    <a:pt x="62" y="232"/>
                    <a:pt x="62" y="232"/>
                  </a:cubicBezTo>
                  <a:cubicBezTo>
                    <a:pt x="65" y="233"/>
                    <a:pt x="65" y="233"/>
                    <a:pt x="65" y="236"/>
                  </a:cubicBezTo>
                  <a:cubicBezTo>
                    <a:pt x="65" y="240"/>
                    <a:pt x="65" y="245"/>
                    <a:pt x="68" y="246"/>
                  </a:cubicBezTo>
                  <a:cubicBezTo>
                    <a:pt x="71" y="249"/>
                    <a:pt x="72" y="248"/>
                    <a:pt x="72" y="252"/>
                  </a:cubicBezTo>
                  <a:cubicBezTo>
                    <a:pt x="73" y="256"/>
                    <a:pt x="82" y="260"/>
                    <a:pt x="76" y="264"/>
                  </a:cubicBezTo>
                  <a:cubicBezTo>
                    <a:pt x="76" y="264"/>
                    <a:pt x="77" y="264"/>
                    <a:pt x="77" y="264"/>
                  </a:cubicBezTo>
                  <a:cubicBezTo>
                    <a:pt x="81" y="264"/>
                    <a:pt x="81" y="272"/>
                    <a:pt x="84" y="274"/>
                  </a:cubicBezTo>
                  <a:cubicBezTo>
                    <a:pt x="84" y="275"/>
                    <a:pt x="85" y="275"/>
                    <a:pt x="85" y="275"/>
                  </a:cubicBezTo>
                  <a:cubicBezTo>
                    <a:pt x="86" y="275"/>
                    <a:pt x="87" y="275"/>
                    <a:pt x="88" y="275"/>
                  </a:cubicBezTo>
                  <a:cubicBezTo>
                    <a:pt x="88" y="275"/>
                    <a:pt x="88" y="275"/>
                    <a:pt x="89" y="275"/>
                  </a:cubicBezTo>
                  <a:cubicBezTo>
                    <a:pt x="91" y="277"/>
                    <a:pt x="88" y="280"/>
                    <a:pt x="87" y="281"/>
                  </a:cubicBezTo>
                  <a:cubicBezTo>
                    <a:pt x="81" y="283"/>
                    <a:pt x="88" y="286"/>
                    <a:pt x="91" y="289"/>
                  </a:cubicBezTo>
                  <a:cubicBezTo>
                    <a:pt x="92" y="291"/>
                    <a:pt x="95" y="303"/>
                    <a:pt x="94" y="303"/>
                  </a:cubicBezTo>
                  <a:cubicBezTo>
                    <a:pt x="95" y="303"/>
                    <a:pt x="94" y="301"/>
                    <a:pt x="95" y="301"/>
                  </a:cubicBezTo>
                  <a:cubicBezTo>
                    <a:pt x="95" y="301"/>
                    <a:pt x="96" y="301"/>
                    <a:pt x="96" y="302"/>
                  </a:cubicBezTo>
                  <a:cubicBezTo>
                    <a:pt x="97" y="302"/>
                    <a:pt x="98" y="304"/>
                    <a:pt x="99" y="305"/>
                  </a:cubicBezTo>
                  <a:cubicBezTo>
                    <a:pt x="99" y="308"/>
                    <a:pt x="101" y="310"/>
                    <a:pt x="100" y="312"/>
                  </a:cubicBezTo>
                  <a:cubicBezTo>
                    <a:pt x="99" y="315"/>
                    <a:pt x="98" y="315"/>
                    <a:pt x="100" y="317"/>
                  </a:cubicBezTo>
                  <a:cubicBezTo>
                    <a:pt x="102" y="319"/>
                    <a:pt x="105" y="318"/>
                    <a:pt x="106" y="319"/>
                  </a:cubicBezTo>
                  <a:cubicBezTo>
                    <a:pt x="109" y="322"/>
                    <a:pt x="107" y="327"/>
                    <a:pt x="108" y="329"/>
                  </a:cubicBezTo>
                  <a:cubicBezTo>
                    <a:pt x="108" y="333"/>
                    <a:pt x="109" y="336"/>
                    <a:pt x="111" y="339"/>
                  </a:cubicBezTo>
                  <a:cubicBezTo>
                    <a:pt x="113" y="343"/>
                    <a:pt x="114" y="345"/>
                    <a:pt x="117" y="347"/>
                  </a:cubicBezTo>
                  <a:cubicBezTo>
                    <a:pt x="118" y="348"/>
                    <a:pt x="122" y="350"/>
                    <a:pt x="123" y="350"/>
                  </a:cubicBezTo>
                  <a:cubicBezTo>
                    <a:pt x="123" y="350"/>
                    <a:pt x="119" y="350"/>
                    <a:pt x="118" y="351"/>
                  </a:cubicBezTo>
                  <a:cubicBezTo>
                    <a:pt x="117" y="353"/>
                    <a:pt x="120" y="358"/>
                    <a:pt x="121" y="359"/>
                  </a:cubicBezTo>
                  <a:cubicBezTo>
                    <a:pt x="123" y="361"/>
                    <a:pt x="124" y="359"/>
                    <a:pt x="126" y="362"/>
                  </a:cubicBezTo>
                  <a:cubicBezTo>
                    <a:pt x="127" y="363"/>
                    <a:pt x="127" y="366"/>
                    <a:pt x="128" y="368"/>
                  </a:cubicBezTo>
                  <a:cubicBezTo>
                    <a:pt x="129" y="374"/>
                    <a:pt x="126" y="376"/>
                    <a:pt x="131" y="381"/>
                  </a:cubicBezTo>
                  <a:cubicBezTo>
                    <a:pt x="134" y="383"/>
                    <a:pt x="135" y="385"/>
                    <a:pt x="137" y="389"/>
                  </a:cubicBezTo>
                  <a:cubicBezTo>
                    <a:pt x="138" y="390"/>
                    <a:pt x="141" y="389"/>
                    <a:pt x="143" y="392"/>
                  </a:cubicBezTo>
                  <a:cubicBezTo>
                    <a:pt x="142" y="392"/>
                    <a:pt x="136" y="392"/>
                    <a:pt x="139" y="396"/>
                  </a:cubicBezTo>
                  <a:cubicBezTo>
                    <a:pt x="140" y="397"/>
                    <a:pt x="143" y="397"/>
                    <a:pt x="145" y="398"/>
                  </a:cubicBezTo>
                  <a:lnTo>
                    <a:pt x="145" y="398"/>
                  </a:lnTo>
                  <a:cubicBezTo>
                    <a:pt x="142" y="398"/>
                    <a:pt x="147" y="406"/>
                    <a:pt x="148" y="407"/>
                  </a:cubicBezTo>
                  <a:cubicBezTo>
                    <a:pt x="148" y="411"/>
                    <a:pt x="144" y="409"/>
                    <a:pt x="146" y="412"/>
                  </a:cubicBezTo>
                  <a:cubicBezTo>
                    <a:pt x="146" y="413"/>
                    <a:pt x="147" y="414"/>
                    <a:pt x="149" y="414"/>
                  </a:cubicBezTo>
                  <a:cubicBezTo>
                    <a:pt x="152" y="414"/>
                    <a:pt x="156" y="411"/>
                    <a:pt x="155" y="407"/>
                  </a:cubicBezTo>
                  <a:lnTo>
                    <a:pt x="155" y="407"/>
                  </a:lnTo>
                  <a:lnTo>
                    <a:pt x="156" y="411"/>
                  </a:lnTo>
                  <a:cubicBezTo>
                    <a:pt x="157" y="412"/>
                    <a:pt x="159" y="414"/>
                    <a:pt x="161" y="414"/>
                  </a:cubicBezTo>
                  <a:cubicBezTo>
                    <a:pt x="162" y="414"/>
                    <a:pt x="163" y="413"/>
                    <a:pt x="162" y="411"/>
                  </a:cubicBezTo>
                  <a:cubicBezTo>
                    <a:pt x="161" y="408"/>
                    <a:pt x="159" y="405"/>
                    <a:pt x="157" y="401"/>
                  </a:cubicBezTo>
                  <a:cubicBezTo>
                    <a:pt x="154" y="398"/>
                    <a:pt x="154" y="397"/>
                    <a:pt x="151" y="396"/>
                  </a:cubicBezTo>
                  <a:cubicBezTo>
                    <a:pt x="148" y="395"/>
                    <a:pt x="148" y="391"/>
                    <a:pt x="146" y="391"/>
                  </a:cubicBezTo>
                  <a:cubicBezTo>
                    <a:pt x="145" y="391"/>
                    <a:pt x="145" y="391"/>
                    <a:pt x="144" y="391"/>
                  </a:cubicBezTo>
                  <a:cubicBezTo>
                    <a:pt x="148" y="390"/>
                    <a:pt x="144" y="380"/>
                    <a:pt x="143" y="377"/>
                  </a:cubicBezTo>
                  <a:cubicBezTo>
                    <a:pt x="143" y="375"/>
                    <a:pt x="142" y="372"/>
                    <a:pt x="142" y="370"/>
                  </a:cubicBezTo>
                  <a:cubicBezTo>
                    <a:pt x="144" y="370"/>
                    <a:pt x="145" y="366"/>
                    <a:pt x="144" y="364"/>
                  </a:cubicBezTo>
                  <a:lnTo>
                    <a:pt x="144" y="364"/>
                  </a:lnTo>
                  <a:lnTo>
                    <a:pt x="141" y="366"/>
                  </a:lnTo>
                  <a:cubicBezTo>
                    <a:pt x="139" y="363"/>
                    <a:pt x="141" y="361"/>
                    <a:pt x="139" y="357"/>
                  </a:cubicBezTo>
                  <a:cubicBezTo>
                    <a:pt x="137" y="355"/>
                    <a:pt x="134" y="352"/>
                    <a:pt x="131" y="351"/>
                  </a:cubicBezTo>
                  <a:cubicBezTo>
                    <a:pt x="130" y="351"/>
                    <a:pt x="130" y="351"/>
                    <a:pt x="130" y="351"/>
                  </a:cubicBezTo>
                  <a:cubicBezTo>
                    <a:pt x="129" y="351"/>
                    <a:pt x="129" y="351"/>
                    <a:pt x="129" y="350"/>
                  </a:cubicBezTo>
                  <a:cubicBezTo>
                    <a:pt x="128" y="349"/>
                    <a:pt x="127" y="347"/>
                    <a:pt x="127" y="345"/>
                  </a:cubicBezTo>
                  <a:cubicBezTo>
                    <a:pt x="127" y="342"/>
                    <a:pt x="128" y="337"/>
                    <a:pt x="126" y="336"/>
                  </a:cubicBezTo>
                  <a:cubicBezTo>
                    <a:pt x="122" y="334"/>
                    <a:pt x="119" y="329"/>
                    <a:pt x="118" y="326"/>
                  </a:cubicBezTo>
                  <a:cubicBezTo>
                    <a:pt x="118" y="324"/>
                    <a:pt x="121" y="321"/>
                    <a:pt x="120" y="319"/>
                  </a:cubicBezTo>
                  <a:cubicBezTo>
                    <a:pt x="119" y="319"/>
                    <a:pt x="118" y="318"/>
                    <a:pt x="118" y="318"/>
                  </a:cubicBezTo>
                  <a:cubicBezTo>
                    <a:pt x="116" y="318"/>
                    <a:pt x="115" y="321"/>
                    <a:pt x="114" y="321"/>
                  </a:cubicBezTo>
                  <a:cubicBezTo>
                    <a:pt x="113" y="321"/>
                    <a:pt x="112" y="321"/>
                    <a:pt x="112" y="319"/>
                  </a:cubicBezTo>
                  <a:cubicBezTo>
                    <a:pt x="109" y="313"/>
                    <a:pt x="120" y="317"/>
                    <a:pt x="117" y="310"/>
                  </a:cubicBezTo>
                  <a:cubicBezTo>
                    <a:pt x="116" y="309"/>
                    <a:pt x="116" y="309"/>
                    <a:pt x="115" y="309"/>
                  </a:cubicBezTo>
                  <a:cubicBezTo>
                    <a:pt x="114" y="309"/>
                    <a:pt x="114" y="310"/>
                    <a:pt x="113" y="310"/>
                  </a:cubicBezTo>
                  <a:cubicBezTo>
                    <a:pt x="112" y="310"/>
                    <a:pt x="112" y="310"/>
                    <a:pt x="112" y="309"/>
                  </a:cubicBezTo>
                  <a:cubicBezTo>
                    <a:pt x="109" y="306"/>
                    <a:pt x="107" y="301"/>
                    <a:pt x="106" y="296"/>
                  </a:cubicBezTo>
                  <a:cubicBezTo>
                    <a:pt x="104" y="288"/>
                    <a:pt x="102" y="276"/>
                    <a:pt x="97" y="268"/>
                  </a:cubicBezTo>
                  <a:cubicBezTo>
                    <a:pt x="95" y="266"/>
                    <a:pt x="93" y="267"/>
                    <a:pt x="92" y="265"/>
                  </a:cubicBezTo>
                  <a:cubicBezTo>
                    <a:pt x="86" y="262"/>
                    <a:pt x="92" y="263"/>
                    <a:pt x="92" y="261"/>
                  </a:cubicBezTo>
                  <a:cubicBezTo>
                    <a:pt x="93" y="260"/>
                    <a:pt x="88" y="254"/>
                    <a:pt x="86" y="253"/>
                  </a:cubicBezTo>
                  <a:cubicBezTo>
                    <a:pt x="81" y="253"/>
                    <a:pt x="83" y="252"/>
                    <a:pt x="85" y="248"/>
                  </a:cubicBezTo>
                  <a:lnTo>
                    <a:pt x="85" y="248"/>
                  </a:lnTo>
                  <a:cubicBezTo>
                    <a:pt x="84" y="248"/>
                    <a:pt x="76" y="248"/>
                    <a:pt x="76" y="249"/>
                  </a:cubicBezTo>
                  <a:cubicBezTo>
                    <a:pt x="76" y="247"/>
                    <a:pt x="79" y="246"/>
                    <a:pt x="80" y="245"/>
                  </a:cubicBezTo>
                  <a:cubicBezTo>
                    <a:pt x="82" y="243"/>
                    <a:pt x="79" y="240"/>
                    <a:pt x="77" y="239"/>
                  </a:cubicBezTo>
                  <a:cubicBezTo>
                    <a:pt x="76" y="237"/>
                    <a:pt x="68" y="228"/>
                    <a:pt x="73" y="228"/>
                  </a:cubicBezTo>
                  <a:lnTo>
                    <a:pt x="73" y="228"/>
                  </a:lnTo>
                  <a:cubicBezTo>
                    <a:pt x="74" y="228"/>
                    <a:pt x="74" y="228"/>
                    <a:pt x="74" y="228"/>
                  </a:cubicBezTo>
                  <a:cubicBezTo>
                    <a:pt x="78" y="228"/>
                    <a:pt x="70" y="222"/>
                    <a:pt x="68" y="220"/>
                  </a:cubicBezTo>
                  <a:cubicBezTo>
                    <a:pt x="65" y="215"/>
                    <a:pt x="76" y="212"/>
                    <a:pt x="70" y="209"/>
                  </a:cubicBezTo>
                  <a:close/>
                  <a:moveTo>
                    <a:pt x="150" y="438"/>
                  </a:moveTo>
                  <a:cubicBezTo>
                    <a:pt x="151" y="438"/>
                    <a:pt x="152" y="439"/>
                    <a:pt x="151" y="441"/>
                  </a:cubicBezTo>
                  <a:cubicBezTo>
                    <a:pt x="150" y="442"/>
                    <a:pt x="149" y="442"/>
                    <a:pt x="148" y="442"/>
                  </a:cubicBezTo>
                  <a:cubicBezTo>
                    <a:pt x="147" y="442"/>
                    <a:pt x="147" y="441"/>
                    <a:pt x="148" y="439"/>
                  </a:cubicBezTo>
                  <a:cubicBezTo>
                    <a:pt x="148" y="438"/>
                    <a:pt x="149" y="438"/>
                    <a:pt x="150" y="438"/>
                  </a:cubicBezTo>
                  <a:close/>
                  <a:moveTo>
                    <a:pt x="109" y="516"/>
                  </a:moveTo>
                  <a:cubicBezTo>
                    <a:pt x="112" y="516"/>
                    <a:pt x="115" y="518"/>
                    <a:pt x="111" y="522"/>
                  </a:cubicBezTo>
                  <a:cubicBezTo>
                    <a:pt x="110" y="522"/>
                    <a:pt x="109" y="522"/>
                    <a:pt x="108" y="522"/>
                  </a:cubicBezTo>
                  <a:cubicBezTo>
                    <a:pt x="107" y="522"/>
                    <a:pt x="106" y="522"/>
                    <a:pt x="106" y="522"/>
                  </a:cubicBezTo>
                  <a:cubicBezTo>
                    <a:pt x="104" y="521"/>
                    <a:pt x="104" y="517"/>
                    <a:pt x="106" y="516"/>
                  </a:cubicBezTo>
                  <a:cubicBezTo>
                    <a:pt x="107" y="516"/>
                    <a:pt x="108" y="516"/>
                    <a:pt x="109" y="516"/>
                  </a:cubicBezTo>
                  <a:close/>
                  <a:moveTo>
                    <a:pt x="72" y="586"/>
                  </a:moveTo>
                  <a:lnTo>
                    <a:pt x="71" y="588"/>
                  </a:lnTo>
                  <a:lnTo>
                    <a:pt x="72" y="591"/>
                  </a:lnTo>
                  <a:cubicBezTo>
                    <a:pt x="76" y="590"/>
                    <a:pt x="76" y="588"/>
                    <a:pt x="72" y="586"/>
                  </a:cubicBezTo>
                  <a:close/>
                  <a:moveTo>
                    <a:pt x="228" y="639"/>
                  </a:moveTo>
                  <a:cubicBezTo>
                    <a:pt x="225" y="639"/>
                    <a:pt x="226" y="643"/>
                    <a:pt x="229" y="643"/>
                  </a:cubicBezTo>
                  <a:lnTo>
                    <a:pt x="231" y="640"/>
                  </a:lnTo>
                  <a:cubicBezTo>
                    <a:pt x="230" y="639"/>
                    <a:pt x="229" y="639"/>
                    <a:pt x="228" y="639"/>
                  </a:cubicBezTo>
                  <a:close/>
                  <a:moveTo>
                    <a:pt x="109" y="659"/>
                  </a:moveTo>
                  <a:cubicBezTo>
                    <a:pt x="114" y="659"/>
                    <a:pt x="114" y="662"/>
                    <a:pt x="108" y="663"/>
                  </a:cubicBezTo>
                  <a:cubicBezTo>
                    <a:pt x="108" y="663"/>
                    <a:pt x="108" y="663"/>
                    <a:pt x="107" y="663"/>
                  </a:cubicBezTo>
                  <a:cubicBezTo>
                    <a:pt x="105" y="663"/>
                    <a:pt x="105" y="659"/>
                    <a:pt x="107" y="659"/>
                  </a:cubicBezTo>
                  <a:cubicBezTo>
                    <a:pt x="108" y="659"/>
                    <a:pt x="109" y="659"/>
                    <a:pt x="109" y="659"/>
                  </a:cubicBezTo>
                  <a:close/>
                  <a:moveTo>
                    <a:pt x="12" y="681"/>
                  </a:moveTo>
                  <a:cubicBezTo>
                    <a:pt x="12" y="681"/>
                    <a:pt x="11" y="682"/>
                    <a:pt x="10" y="682"/>
                  </a:cubicBezTo>
                  <a:cubicBezTo>
                    <a:pt x="11" y="682"/>
                    <a:pt x="12" y="681"/>
                    <a:pt x="12" y="681"/>
                  </a:cubicBezTo>
                  <a:close/>
                  <a:moveTo>
                    <a:pt x="524" y="687"/>
                  </a:moveTo>
                  <a:cubicBezTo>
                    <a:pt x="525" y="687"/>
                    <a:pt x="525" y="688"/>
                    <a:pt x="526" y="688"/>
                  </a:cubicBezTo>
                  <a:cubicBezTo>
                    <a:pt x="527" y="690"/>
                    <a:pt x="526" y="692"/>
                    <a:pt x="526" y="694"/>
                  </a:cubicBezTo>
                  <a:cubicBezTo>
                    <a:pt x="524" y="694"/>
                    <a:pt x="521" y="694"/>
                    <a:pt x="522" y="691"/>
                  </a:cubicBezTo>
                  <a:cubicBezTo>
                    <a:pt x="522" y="689"/>
                    <a:pt x="523" y="687"/>
                    <a:pt x="524" y="687"/>
                  </a:cubicBezTo>
                  <a:close/>
                  <a:moveTo>
                    <a:pt x="533" y="716"/>
                  </a:moveTo>
                  <a:cubicBezTo>
                    <a:pt x="528" y="716"/>
                    <a:pt x="530" y="721"/>
                    <a:pt x="532" y="721"/>
                  </a:cubicBezTo>
                  <a:cubicBezTo>
                    <a:pt x="533" y="721"/>
                    <a:pt x="533" y="720"/>
                    <a:pt x="533" y="719"/>
                  </a:cubicBezTo>
                  <a:cubicBezTo>
                    <a:pt x="534" y="718"/>
                    <a:pt x="534" y="717"/>
                    <a:pt x="534" y="716"/>
                  </a:cubicBezTo>
                  <a:cubicBezTo>
                    <a:pt x="534" y="716"/>
                    <a:pt x="533" y="716"/>
                    <a:pt x="533" y="716"/>
                  </a:cubicBezTo>
                  <a:close/>
                  <a:moveTo>
                    <a:pt x="517" y="759"/>
                  </a:moveTo>
                  <a:cubicBezTo>
                    <a:pt x="517" y="759"/>
                    <a:pt x="517" y="760"/>
                    <a:pt x="518" y="760"/>
                  </a:cubicBezTo>
                  <a:cubicBezTo>
                    <a:pt x="519" y="762"/>
                    <a:pt x="519" y="764"/>
                    <a:pt x="518" y="766"/>
                  </a:cubicBezTo>
                  <a:cubicBezTo>
                    <a:pt x="516" y="766"/>
                    <a:pt x="513" y="766"/>
                    <a:pt x="514" y="763"/>
                  </a:cubicBezTo>
                  <a:cubicBezTo>
                    <a:pt x="514" y="761"/>
                    <a:pt x="515" y="759"/>
                    <a:pt x="517" y="759"/>
                  </a:cubicBezTo>
                  <a:close/>
                  <a:moveTo>
                    <a:pt x="411" y="767"/>
                  </a:moveTo>
                  <a:cubicBezTo>
                    <a:pt x="411" y="767"/>
                    <a:pt x="410" y="768"/>
                    <a:pt x="410" y="768"/>
                  </a:cubicBezTo>
                  <a:cubicBezTo>
                    <a:pt x="411" y="768"/>
                    <a:pt x="411" y="768"/>
                    <a:pt x="411" y="767"/>
                  </a:cubicBezTo>
                  <a:close/>
                  <a:moveTo>
                    <a:pt x="540" y="0"/>
                  </a:moveTo>
                  <a:cubicBezTo>
                    <a:pt x="540" y="0"/>
                    <a:pt x="540" y="0"/>
                    <a:pt x="540" y="0"/>
                  </a:cubicBezTo>
                  <a:lnTo>
                    <a:pt x="539" y="0"/>
                  </a:lnTo>
                  <a:cubicBezTo>
                    <a:pt x="535" y="6"/>
                    <a:pt x="533" y="9"/>
                    <a:pt x="532" y="9"/>
                  </a:cubicBezTo>
                  <a:cubicBezTo>
                    <a:pt x="531" y="9"/>
                    <a:pt x="530" y="8"/>
                    <a:pt x="530" y="6"/>
                  </a:cubicBezTo>
                  <a:cubicBezTo>
                    <a:pt x="530" y="5"/>
                    <a:pt x="530" y="5"/>
                    <a:pt x="530" y="5"/>
                  </a:cubicBezTo>
                  <a:cubicBezTo>
                    <a:pt x="529" y="5"/>
                    <a:pt x="526" y="9"/>
                    <a:pt x="523" y="12"/>
                  </a:cubicBezTo>
                  <a:cubicBezTo>
                    <a:pt x="520" y="17"/>
                    <a:pt x="517" y="20"/>
                    <a:pt x="515" y="20"/>
                  </a:cubicBezTo>
                  <a:cubicBezTo>
                    <a:pt x="515" y="20"/>
                    <a:pt x="515" y="20"/>
                    <a:pt x="515" y="20"/>
                  </a:cubicBezTo>
                  <a:lnTo>
                    <a:pt x="515" y="20"/>
                  </a:lnTo>
                  <a:cubicBezTo>
                    <a:pt x="516" y="22"/>
                    <a:pt x="508" y="36"/>
                    <a:pt x="506" y="36"/>
                  </a:cubicBezTo>
                  <a:cubicBezTo>
                    <a:pt x="506" y="36"/>
                    <a:pt x="506" y="35"/>
                    <a:pt x="506" y="33"/>
                  </a:cubicBezTo>
                  <a:cubicBezTo>
                    <a:pt x="506" y="31"/>
                    <a:pt x="505" y="30"/>
                    <a:pt x="505" y="30"/>
                  </a:cubicBezTo>
                  <a:cubicBezTo>
                    <a:pt x="502" y="30"/>
                    <a:pt x="498" y="39"/>
                    <a:pt x="496" y="41"/>
                  </a:cubicBezTo>
                  <a:cubicBezTo>
                    <a:pt x="494" y="43"/>
                    <a:pt x="492" y="45"/>
                    <a:pt x="490" y="46"/>
                  </a:cubicBezTo>
                  <a:cubicBezTo>
                    <a:pt x="489" y="46"/>
                    <a:pt x="489" y="46"/>
                    <a:pt x="489" y="46"/>
                  </a:cubicBezTo>
                  <a:cubicBezTo>
                    <a:pt x="488" y="46"/>
                    <a:pt x="488" y="46"/>
                    <a:pt x="488" y="46"/>
                  </a:cubicBezTo>
                  <a:cubicBezTo>
                    <a:pt x="488" y="46"/>
                    <a:pt x="487" y="46"/>
                    <a:pt x="487" y="47"/>
                  </a:cubicBezTo>
                  <a:cubicBezTo>
                    <a:pt x="485" y="48"/>
                    <a:pt x="480" y="53"/>
                    <a:pt x="481" y="56"/>
                  </a:cubicBezTo>
                  <a:lnTo>
                    <a:pt x="481" y="56"/>
                  </a:lnTo>
                  <a:cubicBezTo>
                    <a:pt x="480" y="55"/>
                    <a:pt x="479" y="54"/>
                    <a:pt x="478" y="54"/>
                  </a:cubicBezTo>
                  <a:cubicBezTo>
                    <a:pt x="477" y="54"/>
                    <a:pt x="477" y="54"/>
                    <a:pt x="476" y="54"/>
                  </a:cubicBezTo>
                  <a:cubicBezTo>
                    <a:pt x="474" y="56"/>
                    <a:pt x="474" y="61"/>
                    <a:pt x="472" y="61"/>
                  </a:cubicBezTo>
                  <a:cubicBezTo>
                    <a:pt x="472" y="61"/>
                    <a:pt x="472" y="61"/>
                    <a:pt x="471" y="61"/>
                  </a:cubicBezTo>
                  <a:cubicBezTo>
                    <a:pt x="471" y="61"/>
                    <a:pt x="471" y="62"/>
                    <a:pt x="471" y="63"/>
                  </a:cubicBezTo>
                  <a:cubicBezTo>
                    <a:pt x="471" y="65"/>
                    <a:pt x="470" y="65"/>
                    <a:pt x="469" y="65"/>
                  </a:cubicBezTo>
                  <a:cubicBezTo>
                    <a:pt x="464" y="67"/>
                    <a:pt x="459" y="69"/>
                    <a:pt x="464" y="74"/>
                  </a:cubicBezTo>
                  <a:cubicBezTo>
                    <a:pt x="463" y="73"/>
                    <a:pt x="461" y="71"/>
                    <a:pt x="460" y="71"/>
                  </a:cubicBezTo>
                  <a:cubicBezTo>
                    <a:pt x="459" y="71"/>
                    <a:pt x="459" y="72"/>
                    <a:pt x="458" y="73"/>
                  </a:cubicBezTo>
                  <a:cubicBezTo>
                    <a:pt x="458" y="76"/>
                    <a:pt x="459" y="76"/>
                    <a:pt x="457" y="79"/>
                  </a:cubicBezTo>
                  <a:cubicBezTo>
                    <a:pt x="458" y="78"/>
                    <a:pt x="456" y="75"/>
                    <a:pt x="454" y="75"/>
                  </a:cubicBezTo>
                  <a:cubicBezTo>
                    <a:pt x="454" y="75"/>
                    <a:pt x="453" y="76"/>
                    <a:pt x="452" y="76"/>
                  </a:cubicBezTo>
                  <a:cubicBezTo>
                    <a:pt x="450" y="77"/>
                    <a:pt x="449" y="80"/>
                    <a:pt x="448" y="81"/>
                  </a:cubicBezTo>
                  <a:cubicBezTo>
                    <a:pt x="444" y="86"/>
                    <a:pt x="445" y="87"/>
                    <a:pt x="448" y="89"/>
                  </a:cubicBezTo>
                  <a:cubicBezTo>
                    <a:pt x="446" y="91"/>
                    <a:pt x="445" y="91"/>
                    <a:pt x="445" y="91"/>
                  </a:cubicBezTo>
                  <a:cubicBezTo>
                    <a:pt x="444" y="91"/>
                    <a:pt x="443" y="91"/>
                    <a:pt x="442" y="90"/>
                  </a:cubicBezTo>
                  <a:lnTo>
                    <a:pt x="442" y="90"/>
                  </a:lnTo>
                  <a:cubicBezTo>
                    <a:pt x="442" y="90"/>
                    <a:pt x="443" y="95"/>
                    <a:pt x="443" y="95"/>
                  </a:cubicBezTo>
                  <a:cubicBezTo>
                    <a:pt x="441" y="93"/>
                    <a:pt x="438" y="92"/>
                    <a:pt x="435" y="90"/>
                  </a:cubicBezTo>
                  <a:cubicBezTo>
                    <a:pt x="434" y="93"/>
                    <a:pt x="434" y="95"/>
                    <a:pt x="434" y="99"/>
                  </a:cubicBezTo>
                  <a:cubicBezTo>
                    <a:pt x="434" y="103"/>
                    <a:pt x="430" y="106"/>
                    <a:pt x="426" y="108"/>
                  </a:cubicBezTo>
                  <a:cubicBezTo>
                    <a:pt x="423" y="109"/>
                    <a:pt x="416" y="114"/>
                    <a:pt x="418" y="116"/>
                  </a:cubicBezTo>
                  <a:cubicBezTo>
                    <a:pt x="420" y="119"/>
                    <a:pt x="422" y="121"/>
                    <a:pt x="424" y="123"/>
                  </a:cubicBezTo>
                  <a:cubicBezTo>
                    <a:pt x="424" y="123"/>
                    <a:pt x="423" y="123"/>
                    <a:pt x="422" y="123"/>
                  </a:cubicBezTo>
                  <a:cubicBezTo>
                    <a:pt x="421" y="123"/>
                    <a:pt x="419" y="121"/>
                    <a:pt x="418" y="120"/>
                  </a:cubicBezTo>
                  <a:lnTo>
                    <a:pt x="418" y="120"/>
                  </a:lnTo>
                  <a:cubicBezTo>
                    <a:pt x="418" y="120"/>
                    <a:pt x="416" y="121"/>
                    <a:pt x="414" y="121"/>
                  </a:cubicBezTo>
                  <a:cubicBezTo>
                    <a:pt x="413" y="121"/>
                    <a:pt x="412" y="121"/>
                    <a:pt x="411" y="120"/>
                  </a:cubicBezTo>
                  <a:cubicBezTo>
                    <a:pt x="411" y="119"/>
                    <a:pt x="410" y="118"/>
                    <a:pt x="408" y="118"/>
                  </a:cubicBezTo>
                  <a:cubicBezTo>
                    <a:pt x="408" y="118"/>
                    <a:pt x="407" y="118"/>
                    <a:pt x="407" y="119"/>
                  </a:cubicBezTo>
                  <a:lnTo>
                    <a:pt x="413" y="125"/>
                  </a:lnTo>
                  <a:cubicBezTo>
                    <a:pt x="412" y="125"/>
                    <a:pt x="412" y="124"/>
                    <a:pt x="411" y="124"/>
                  </a:cubicBezTo>
                  <a:cubicBezTo>
                    <a:pt x="407" y="124"/>
                    <a:pt x="399" y="132"/>
                    <a:pt x="396" y="134"/>
                  </a:cubicBezTo>
                  <a:cubicBezTo>
                    <a:pt x="397" y="133"/>
                    <a:pt x="398" y="133"/>
                    <a:pt x="399" y="133"/>
                  </a:cubicBezTo>
                  <a:cubicBezTo>
                    <a:pt x="400" y="133"/>
                    <a:pt x="401" y="134"/>
                    <a:pt x="402" y="135"/>
                  </a:cubicBezTo>
                  <a:cubicBezTo>
                    <a:pt x="397" y="138"/>
                    <a:pt x="390" y="134"/>
                    <a:pt x="389" y="140"/>
                  </a:cubicBezTo>
                  <a:cubicBezTo>
                    <a:pt x="389" y="141"/>
                    <a:pt x="389" y="146"/>
                    <a:pt x="388" y="146"/>
                  </a:cubicBezTo>
                  <a:cubicBezTo>
                    <a:pt x="387" y="146"/>
                    <a:pt x="387" y="146"/>
                    <a:pt x="387" y="146"/>
                  </a:cubicBezTo>
                  <a:cubicBezTo>
                    <a:pt x="386" y="145"/>
                    <a:pt x="386" y="141"/>
                    <a:pt x="384" y="141"/>
                  </a:cubicBezTo>
                  <a:cubicBezTo>
                    <a:pt x="384" y="141"/>
                    <a:pt x="384" y="141"/>
                    <a:pt x="383" y="142"/>
                  </a:cubicBezTo>
                  <a:cubicBezTo>
                    <a:pt x="381" y="145"/>
                    <a:pt x="382" y="148"/>
                    <a:pt x="377" y="150"/>
                  </a:cubicBezTo>
                  <a:cubicBezTo>
                    <a:pt x="375" y="152"/>
                    <a:pt x="371" y="153"/>
                    <a:pt x="368" y="156"/>
                  </a:cubicBezTo>
                  <a:cubicBezTo>
                    <a:pt x="366" y="158"/>
                    <a:pt x="366" y="162"/>
                    <a:pt x="368" y="162"/>
                  </a:cubicBezTo>
                  <a:cubicBezTo>
                    <a:pt x="368" y="162"/>
                    <a:pt x="369" y="162"/>
                    <a:pt x="370" y="161"/>
                  </a:cubicBezTo>
                  <a:lnTo>
                    <a:pt x="370" y="161"/>
                  </a:lnTo>
                  <a:cubicBezTo>
                    <a:pt x="368" y="163"/>
                    <a:pt x="367" y="165"/>
                    <a:pt x="364" y="166"/>
                  </a:cubicBezTo>
                  <a:cubicBezTo>
                    <a:pt x="362" y="168"/>
                    <a:pt x="361" y="167"/>
                    <a:pt x="358" y="168"/>
                  </a:cubicBezTo>
                  <a:cubicBezTo>
                    <a:pt x="357" y="168"/>
                    <a:pt x="356" y="170"/>
                    <a:pt x="355" y="171"/>
                  </a:cubicBezTo>
                  <a:cubicBezTo>
                    <a:pt x="354" y="173"/>
                    <a:pt x="356" y="174"/>
                    <a:pt x="358" y="176"/>
                  </a:cubicBezTo>
                  <a:cubicBezTo>
                    <a:pt x="358" y="174"/>
                    <a:pt x="358" y="174"/>
                    <a:pt x="359" y="174"/>
                  </a:cubicBezTo>
                  <a:cubicBezTo>
                    <a:pt x="359" y="174"/>
                    <a:pt x="360" y="174"/>
                    <a:pt x="360" y="176"/>
                  </a:cubicBezTo>
                  <a:cubicBezTo>
                    <a:pt x="360" y="178"/>
                    <a:pt x="359" y="180"/>
                    <a:pt x="356" y="181"/>
                  </a:cubicBezTo>
                  <a:cubicBezTo>
                    <a:pt x="356" y="181"/>
                    <a:pt x="356" y="181"/>
                    <a:pt x="355" y="181"/>
                  </a:cubicBezTo>
                  <a:cubicBezTo>
                    <a:pt x="353" y="181"/>
                    <a:pt x="354" y="177"/>
                    <a:pt x="352" y="177"/>
                  </a:cubicBezTo>
                  <a:cubicBezTo>
                    <a:pt x="352" y="177"/>
                    <a:pt x="352" y="177"/>
                    <a:pt x="351" y="178"/>
                  </a:cubicBezTo>
                  <a:cubicBezTo>
                    <a:pt x="349" y="178"/>
                    <a:pt x="343" y="187"/>
                    <a:pt x="347" y="187"/>
                  </a:cubicBezTo>
                  <a:cubicBezTo>
                    <a:pt x="350" y="187"/>
                    <a:pt x="351" y="187"/>
                    <a:pt x="351" y="191"/>
                  </a:cubicBezTo>
                  <a:cubicBezTo>
                    <a:pt x="351" y="192"/>
                    <a:pt x="349" y="195"/>
                    <a:pt x="347" y="196"/>
                  </a:cubicBezTo>
                  <a:cubicBezTo>
                    <a:pt x="342" y="196"/>
                    <a:pt x="340" y="187"/>
                    <a:pt x="340" y="187"/>
                  </a:cubicBezTo>
                  <a:cubicBezTo>
                    <a:pt x="337" y="188"/>
                    <a:pt x="335" y="191"/>
                    <a:pt x="334" y="192"/>
                  </a:cubicBezTo>
                  <a:cubicBezTo>
                    <a:pt x="333" y="195"/>
                    <a:pt x="337" y="196"/>
                    <a:pt x="336" y="198"/>
                  </a:cubicBezTo>
                  <a:cubicBezTo>
                    <a:pt x="336" y="199"/>
                    <a:pt x="335" y="199"/>
                    <a:pt x="334" y="199"/>
                  </a:cubicBezTo>
                  <a:cubicBezTo>
                    <a:pt x="333" y="199"/>
                    <a:pt x="331" y="198"/>
                    <a:pt x="330" y="198"/>
                  </a:cubicBezTo>
                  <a:cubicBezTo>
                    <a:pt x="329" y="198"/>
                    <a:pt x="328" y="198"/>
                    <a:pt x="328" y="199"/>
                  </a:cubicBezTo>
                  <a:cubicBezTo>
                    <a:pt x="327" y="203"/>
                    <a:pt x="327" y="205"/>
                    <a:pt x="330" y="208"/>
                  </a:cubicBezTo>
                  <a:lnTo>
                    <a:pt x="330" y="208"/>
                  </a:lnTo>
                  <a:cubicBezTo>
                    <a:pt x="328" y="206"/>
                    <a:pt x="326" y="204"/>
                    <a:pt x="325" y="204"/>
                  </a:cubicBezTo>
                  <a:cubicBezTo>
                    <a:pt x="324" y="203"/>
                    <a:pt x="324" y="203"/>
                    <a:pt x="323" y="203"/>
                  </a:cubicBezTo>
                  <a:cubicBezTo>
                    <a:pt x="322" y="203"/>
                    <a:pt x="320" y="204"/>
                    <a:pt x="319" y="204"/>
                  </a:cubicBezTo>
                  <a:cubicBezTo>
                    <a:pt x="318" y="204"/>
                    <a:pt x="318" y="204"/>
                    <a:pt x="318" y="205"/>
                  </a:cubicBezTo>
                  <a:cubicBezTo>
                    <a:pt x="318" y="205"/>
                    <a:pt x="320" y="206"/>
                    <a:pt x="320" y="208"/>
                  </a:cubicBezTo>
                  <a:cubicBezTo>
                    <a:pt x="320" y="209"/>
                    <a:pt x="320" y="210"/>
                    <a:pt x="319" y="210"/>
                  </a:cubicBezTo>
                  <a:lnTo>
                    <a:pt x="318" y="210"/>
                  </a:lnTo>
                  <a:cubicBezTo>
                    <a:pt x="316" y="209"/>
                    <a:pt x="316" y="206"/>
                    <a:pt x="316" y="206"/>
                  </a:cubicBezTo>
                  <a:cubicBezTo>
                    <a:pt x="316" y="206"/>
                    <a:pt x="315" y="206"/>
                    <a:pt x="315" y="206"/>
                  </a:cubicBezTo>
                  <a:cubicBezTo>
                    <a:pt x="313" y="206"/>
                    <a:pt x="312" y="208"/>
                    <a:pt x="310" y="208"/>
                  </a:cubicBezTo>
                  <a:cubicBezTo>
                    <a:pt x="310" y="208"/>
                    <a:pt x="309" y="208"/>
                    <a:pt x="309" y="208"/>
                  </a:cubicBezTo>
                  <a:cubicBezTo>
                    <a:pt x="307" y="206"/>
                    <a:pt x="308" y="203"/>
                    <a:pt x="306" y="203"/>
                  </a:cubicBezTo>
                  <a:cubicBezTo>
                    <a:pt x="305" y="203"/>
                    <a:pt x="305" y="203"/>
                    <a:pt x="305" y="203"/>
                  </a:cubicBezTo>
                  <a:cubicBezTo>
                    <a:pt x="302" y="204"/>
                    <a:pt x="301" y="208"/>
                    <a:pt x="298" y="208"/>
                  </a:cubicBezTo>
                  <a:cubicBezTo>
                    <a:pt x="298" y="208"/>
                    <a:pt x="297" y="208"/>
                    <a:pt x="297" y="208"/>
                  </a:cubicBezTo>
                  <a:lnTo>
                    <a:pt x="297" y="205"/>
                  </a:lnTo>
                  <a:cubicBezTo>
                    <a:pt x="297" y="205"/>
                    <a:pt x="297" y="204"/>
                    <a:pt x="299" y="204"/>
                  </a:cubicBezTo>
                  <a:cubicBezTo>
                    <a:pt x="299" y="203"/>
                    <a:pt x="298" y="203"/>
                    <a:pt x="297" y="203"/>
                  </a:cubicBezTo>
                  <a:cubicBezTo>
                    <a:pt x="294" y="203"/>
                    <a:pt x="290" y="204"/>
                    <a:pt x="290" y="204"/>
                  </a:cubicBezTo>
                  <a:cubicBezTo>
                    <a:pt x="287" y="204"/>
                    <a:pt x="286" y="201"/>
                    <a:pt x="284" y="201"/>
                  </a:cubicBezTo>
                  <a:cubicBezTo>
                    <a:pt x="282" y="201"/>
                    <a:pt x="281" y="202"/>
                    <a:pt x="279" y="202"/>
                  </a:cubicBezTo>
                  <a:cubicBezTo>
                    <a:pt x="279" y="202"/>
                    <a:pt x="278" y="202"/>
                    <a:pt x="278" y="202"/>
                  </a:cubicBezTo>
                  <a:cubicBezTo>
                    <a:pt x="274" y="201"/>
                    <a:pt x="273" y="201"/>
                    <a:pt x="271" y="199"/>
                  </a:cubicBezTo>
                  <a:cubicBezTo>
                    <a:pt x="270" y="199"/>
                    <a:pt x="269" y="198"/>
                    <a:pt x="268" y="198"/>
                  </a:cubicBezTo>
                  <a:cubicBezTo>
                    <a:pt x="266" y="198"/>
                    <a:pt x="264" y="199"/>
                    <a:pt x="262" y="199"/>
                  </a:cubicBezTo>
                  <a:cubicBezTo>
                    <a:pt x="262" y="199"/>
                    <a:pt x="261" y="199"/>
                    <a:pt x="261" y="199"/>
                  </a:cubicBezTo>
                  <a:cubicBezTo>
                    <a:pt x="258" y="199"/>
                    <a:pt x="258" y="194"/>
                    <a:pt x="254" y="193"/>
                  </a:cubicBezTo>
                  <a:cubicBezTo>
                    <a:pt x="254" y="193"/>
                    <a:pt x="253" y="193"/>
                    <a:pt x="253" y="193"/>
                  </a:cubicBezTo>
                  <a:cubicBezTo>
                    <a:pt x="251" y="193"/>
                    <a:pt x="249" y="196"/>
                    <a:pt x="246" y="196"/>
                  </a:cubicBezTo>
                  <a:cubicBezTo>
                    <a:pt x="246" y="196"/>
                    <a:pt x="246" y="196"/>
                    <a:pt x="245" y="196"/>
                  </a:cubicBezTo>
                  <a:cubicBezTo>
                    <a:pt x="242" y="196"/>
                    <a:pt x="244" y="190"/>
                    <a:pt x="244" y="188"/>
                  </a:cubicBezTo>
                  <a:lnTo>
                    <a:pt x="244" y="188"/>
                  </a:lnTo>
                  <a:cubicBezTo>
                    <a:pt x="242" y="190"/>
                    <a:pt x="240" y="191"/>
                    <a:pt x="237" y="192"/>
                  </a:cubicBezTo>
                  <a:cubicBezTo>
                    <a:pt x="236" y="194"/>
                    <a:pt x="235" y="194"/>
                    <a:pt x="235" y="194"/>
                  </a:cubicBezTo>
                  <a:cubicBezTo>
                    <a:pt x="234" y="194"/>
                    <a:pt x="234" y="191"/>
                    <a:pt x="235" y="189"/>
                  </a:cubicBezTo>
                  <a:lnTo>
                    <a:pt x="235" y="189"/>
                  </a:lnTo>
                  <a:cubicBezTo>
                    <a:pt x="234" y="190"/>
                    <a:pt x="233" y="191"/>
                    <a:pt x="231" y="191"/>
                  </a:cubicBezTo>
                  <a:cubicBezTo>
                    <a:pt x="229" y="191"/>
                    <a:pt x="227" y="190"/>
                    <a:pt x="226" y="190"/>
                  </a:cubicBezTo>
                  <a:cubicBezTo>
                    <a:pt x="225" y="190"/>
                    <a:pt x="224" y="190"/>
                    <a:pt x="223" y="191"/>
                  </a:cubicBezTo>
                  <a:cubicBezTo>
                    <a:pt x="222" y="190"/>
                    <a:pt x="220" y="187"/>
                    <a:pt x="217" y="186"/>
                  </a:cubicBezTo>
                  <a:cubicBezTo>
                    <a:pt x="217" y="188"/>
                    <a:pt x="216" y="188"/>
                    <a:pt x="215" y="188"/>
                  </a:cubicBezTo>
                  <a:cubicBezTo>
                    <a:pt x="215" y="188"/>
                    <a:pt x="213" y="188"/>
                    <a:pt x="212" y="187"/>
                  </a:cubicBezTo>
                  <a:cubicBezTo>
                    <a:pt x="212" y="187"/>
                    <a:pt x="211" y="187"/>
                    <a:pt x="211" y="187"/>
                  </a:cubicBezTo>
                  <a:cubicBezTo>
                    <a:pt x="208" y="187"/>
                    <a:pt x="206" y="189"/>
                    <a:pt x="204" y="189"/>
                  </a:cubicBezTo>
                  <a:cubicBezTo>
                    <a:pt x="203" y="189"/>
                    <a:pt x="203" y="189"/>
                    <a:pt x="203" y="189"/>
                  </a:cubicBezTo>
                  <a:cubicBezTo>
                    <a:pt x="202" y="189"/>
                    <a:pt x="198" y="180"/>
                    <a:pt x="196" y="180"/>
                  </a:cubicBezTo>
                  <a:cubicBezTo>
                    <a:pt x="195" y="180"/>
                    <a:pt x="195" y="181"/>
                    <a:pt x="195" y="181"/>
                  </a:cubicBezTo>
                  <a:cubicBezTo>
                    <a:pt x="194" y="182"/>
                    <a:pt x="196" y="189"/>
                    <a:pt x="194" y="189"/>
                  </a:cubicBezTo>
                  <a:cubicBezTo>
                    <a:pt x="193" y="189"/>
                    <a:pt x="193" y="189"/>
                    <a:pt x="192" y="188"/>
                  </a:cubicBezTo>
                  <a:cubicBezTo>
                    <a:pt x="191" y="186"/>
                    <a:pt x="190" y="185"/>
                    <a:pt x="189" y="185"/>
                  </a:cubicBezTo>
                  <a:cubicBezTo>
                    <a:pt x="188" y="185"/>
                    <a:pt x="188" y="185"/>
                    <a:pt x="187" y="185"/>
                  </a:cubicBezTo>
                  <a:cubicBezTo>
                    <a:pt x="187" y="185"/>
                    <a:pt x="185" y="188"/>
                    <a:pt x="184" y="188"/>
                  </a:cubicBezTo>
                  <a:cubicBezTo>
                    <a:pt x="184" y="188"/>
                    <a:pt x="183" y="188"/>
                    <a:pt x="183" y="188"/>
                  </a:cubicBezTo>
                  <a:cubicBezTo>
                    <a:pt x="182" y="185"/>
                    <a:pt x="188" y="182"/>
                    <a:pt x="187" y="180"/>
                  </a:cubicBezTo>
                  <a:lnTo>
                    <a:pt x="187" y="180"/>
                  </a:lnTo>
                  <a:cubicBezTo>
                    <a:pt x="187" y="180"/>
                    <a:pt x="184" y="182"/>
                    <a:pt x="183" y="182"/>
                  </a:cubicBezTo>
                  <a:cubicBezTo>
                    <a:pt x="183" y="182"/>
                    <a:pt x="182" y="182"/>
                    <a:pt x="182" y="182"/>
                  </a:cubicBezTo>
                  <a:cubicBezTo>
                    <a:pt x="181" y="182"/>
                    <a:pt x="180" y="182"/>
                    <a:pt x="179" y="182"/>
                  </a:cubicBezTo>
                  <a:cubicBezTo>
                    <a:pt x="180" y="182"/>
                    <a:pt x="180" y="181"/>
                    <a:pt x="180" y="180"/>
                  </a:cubicBezTo>
                  <a:lnTo>
                    <a:pt x="180" y="180"/>
                  </a:lnTo>
                  <a:cubicBezTo>
                    <a:pt x="180" y="180"/>
                    <a:pt x="180" y="180"/>
                    <a:pt x="180" y="180"/>
                  </a:cubicBezTo>
                  <a:cubicBezTo>
                    <a:pt x="179" y="180"/>
                    <a:pt x="177" y="178"/>
                    <a:pt x="175" y="178"/>
                  </a:cubicBezTo>
                  <a:cubicBezTo>
                    <a:pt x="175" y="179"/>
                    <a:pt x="175" y="180"/>
                    <a:pt x="175" y="180"/>
                  </a:cubicBezTo>
                  <a:cubicBezTo>
                    <a:pt x="174" y="180"/>
                    <a:pt x="173" y="180"/>
                    <a:pt x="172" y="180"/>
                  </a:cubicBezTo>
                  <a:cubicBezTo>
                    <a:pt x="170" y="180"/>
                    <a:pt x="168" y="179"/>
                    <a:pt x="168" y="178"/>
                  </a:cubicBezTo>
                  <a:cubicBezTo>
                    <a:pt x="168" y="175"/>
                    <a:pt x="166" y="174"/>
                    <a:pt x="164" y="174"/>
                  </a:cubicBezTo>
                  <a:cubicBezTo>
                    <a:pt x="162" y="174"/>
                    <a:pt x="161" y="174"/>
                    <a:pt x="161" y="176"/>
                  </a:cubicBezTo>
                  <a:cubicBezTo>
                    <a:pt x="159" y="176"/>
                    <a:pt x="157" y="174"/>
                    <a:pt x="155" y="174"/>
                  </a:cubicBezTo>
                  <a:cubicBezTo>
                    <a:pt x="154" y="174"/>
                    <a:pt x="153" y="175"/>
                    <a:pt x="153" y="176"/>
                  </a:cubicBezTo>
                  <a:cubicBezTo>
                    <a:pt x="149" y="173"/>
                    <a:pt x="142" y="167"/>
                    <a:pt x="137" y="167"/>
                  </a:cubicBezTo>
                  <a:cubicBezTo>
                    <a:pt x="135" y="167"/>
                    <a:pt x="133" y="167"/>
                    <a:pt x="132" y="169"/>
                  </a:cubicBezTo>
                  <a:cubicBezTo>
                    <a:pt x="133" y="165"/>
                    <a:pt x="132" y="164"/>
                    <a:pt x="131" y="164"/>
                  </a:cubicBezTo>
                  <a:cubicBezTo>
                    <a:pt x="129" y="164"/>
                    <a:pt x="124" y="169"/>
                    <a:pt x="121" y="169"/>
                  </a:cubicBezTo>
                  <a:cubicBezTo>
                    <a:pt x="121" y="169"/>
                    <a:pt x="121" y="169"/>
                    <a:pt x="120" y="169"/>
                  </a:cubicBezTo>
                  <a:cubicBezTo>
                    <a:pt x="119" y="167"/>
                    <a:pt x="119" y="163"/>
                    <a:pt x="115" y="163"/>
                  </a:cubicBezTo>
                  <a:cubicBezTo>
                    <a:pt x="115" y="163"/>
                    <a:pt x="114" y="163"/>
                    <a:pt x="113" y="164"/>
                  </a:cubicBezTo>
                  <a:cubicBezTo>
                    <a:pt x="113" y="164"/>
                    <a:pt x="106" y="171"/>
                    <a:pt x="106" y="171"/>
                  </a:cubicBezTo>
                  <a:cubicBezTo>
                    <a:pt x="105" y="168"/>
                    <a:pt x="108" y="165"/>
                    <a:pt x="101" y="164"/>
                  </a:cubicBezTo>
                  <a:cubicBezTo>
                    <a:pt x="98" y="164"/>
                    <a:pt x="100" y="167"/>
                    <a:pt x="98" y="167"/>
                  </a:cubicBezTo>
                  <a:cubicBezTo>
                    <a:pt x="97" y="167"/>
                    <a:pt x="97" y="167"/>
                    <a:pt x="96" y="167"/>
                  </a:cubicBezTo>
                  <a:cubicBezTo>
                    <a:pt x="97" y="165"/>
                    <a:pt x="99" y="161"/>
                    <a:pt x="97" y="159"/>
                  </a:cubicBezTo>
                  <a:cubicBezTo>
                    <a:pt x="96" y="159"/>
                    <a:pt x="94" y="158"/>
                    <a:pt x="93" y="158"/>
                  </a:cubicBezTo>
                  <a:cubicBezTo>
                    <a:pt x="92" y="158"/>
                    <a:pt x="90" y="159"/>
                    <a:pt x="90" y="160"/>
                  </a:cubicBezTo>
                  <a:cubicBezTo>
                    <a:pt x="90" y="161"/>
                    <a:pt x="89" y="161"/>
                    <a:pt x="88" y="161"/>
                  </a:cubicBezTo>
                  <a:cubicBezTo>
                    <a:pt x="85" y="161"/>
                    <a:pt x="81" y="160"/>
                    <a:pt x="80" y="160"/>
                  </a:cubicBezTo>
                  <a:cubicBezTo>
                    <a:pt x="79" y="160"/>
                    <a:pt x="67" y="157"/>
                    <a:pt x="65" y="155"/>
                  </a:cubicBezTo>
                  <a:cubicBezTo>
                    <a:pt x="63" y="151"/>
                    <a:pt x="57" y="148"/>
                    <a:pt x="50" y="148"/>
                  </a:cubicBezTo>
                  <a:cubicBezTo>
                    <a:pt x="49" y="148"/>
                    <a:pt x="49" y="148"/>
                    <a:pt x="48" y="148"/>
                  </a:cubicBezTo>
                  <a:cubicBezTo>
                    <a:pt x="45" y="148"/>
                    <a:pt x="47" y="151"/>
                    <a:pt x="44" y="151"/>
                  </a:cubicBezTo>
                  <a:cubicBezTo>
                    <a:pt x="44" y="151"/>
                    <a:pt x="43" y="151"/>
                    <a:pt x="43" y="150"/>
                  </a:cubicBezTo>
                  <a:cubicBezTo>
                    <a:pt x="38" y="150"/>
                    <a:pt x="33" y="148"/>
                    <a:pt x="28" y="146"/>
                  </a:cubicBezTo>
                  <a:cubicBezTo>
                    <a:pt x="27" y="146"/>
                    <a:pt x="22" y="144"/>
                    <a:pt x="17" y="143"/>
                  </a:cubicBezTo>
                  <a:lnTo>
                    <a:pt x="17" y="143"/>
                  </a:lnTo>
                  <a:cubicBezTo>
                    <a:pt x="19" y="147"/>
                    <a:pt x="21" y="151"/>
                    <a:pt x="22" y="151"/>
                  </a:cubicBezTo>
                  <a:cubicBezTo>
                    <a:pt x="29" y="154"/>
                    <a:pt x="30" y="164"/>
                    <a:pt x="31" y="170"/>
                  </a:cubicBezTo>
                  <a:cubicBezTo>
                    <a:pt x="33" y="174"/>
                    <a:pt x="36" y="178"/>
                    <a:pt x="37" y="182"/>
                  </a:cubicBezTo>
                  <a:cubicBezTo>
                    <a:pt x="39" y="184"/>
                    <a:pt x="40" y="185"/>
                    <a:pt x="40" y="185"/>
                  </a:cubicBezTo>
                  <a:cubicBezTo>
                    <a:pt x="40" y="185"/>
                    <a:pt x="41" y="185"/>
                    <a:pt x="41" y="185"/>
                  </a:cubicBezTo>
                  <a:cubicBezTo>
                    <a:pt x="41" y="184"/>
                    <a:pt x="41" y="184"/>
                    <a:pt x="41" y="184"/>
                  </a:cubicBezTo>
                  <a:cubicBezTo>
                    <a:pt x="42" y="184"/>
                    <a:pt x="44" y="192"/>
                    <a:pt x="44" y="192"/>
                  </a:cubicBezTo>
                  <a:cubicBezTo>
                    <a:pt x="45" y="194"/>
                    <a:pt x="47" y="198"/>
                    <a:pt x="48" y="199"/>
                  </a:cubicBezTo>
                  <a:cubicBezTo>
                    <a:pt x="49" y="200"/>
                    <a:pt x="54" y="205"/>
                    <a:pt x="51" y="206"/>
                  </a:cubicBezTo>
                  <a:cubicBezTo>
                    <a:pt x="49" y="208"/>
                    <a:pt x="51" y="212"/>
                    <a:pt x="52" y="215"/>
                  </a:cubicBezTo>
                  <a:cubicBezTo>
                    <a:pt x="53" y="216"/>
                    <a:pt x="54" y="216"/>
                    <a:pt x="54" y="216"/>
                  </a:cubicBezTo>
                  <a:cubicBezTo>
                    <a:pt x="55" y="216"/>
                    <a:pt x="55" y="215"/>
                    <a:pt x="56" y="215"/>
                  </a:cubicBezTo>
                  <a:cubicBezTo>
                    <a:pt x="57" y="215"/>
                    <a:pt x="57" y="216"/>
                    <a:pt x="58" y="217"/>
                  </a:cubicBezTo>
                  <a:cubicBezTo>
                    <a:pt x="56" y="218"/>
                    <a:pt x="53" y="219"/>
                    <a:pt x="55" y="221"/>
                  </a:cubicBezTo>
                  <a:cubicBezTo>
                    <a:pt x="55" y="222"/>
                    <a:pt x="56" y="222"/>
                    <a:pt x="56" y="222"/>
                  </a:cubicBezTo>
                  <a:cubicBezTo>
                    <a:pt x="59" y="222"/>
                    <a:pt x="62" y="214"/>
                    <a:pt x="61" y="211"/>
                  </a:cubicBezTo>
                  <a:cubicBezTo>
                    <a:pt x="60" y="208"/>
                    <a:pt x="57" y="204"/>
                    <a:pt x="60" y="202"/>
                  </a:cubicBezTo>
                  <a:cubicBezTo>
                    <a:pt x="60" y="200"/>
                    <a:pt x="56" y="196"/>
                    <a:pt x="59" y="195"/>
                  </a:cubicBezTo>
                  <a:lnTo>
                    <a:pt x="59" y="195"/>
                  </a:lnTo>
                  <a:cubicBezTo>
                    <a:pt x="58" y="195"/>
                    <a:pt x="55" y="198"/>
                    <a:pt x="54" y="198"/>
                  </a:cubicBezTo>
                  <a:cubicBezTo>
                    <a:pt x="53" y="198"/>
                    <a:pt x="53" y="198"/>
                    <a:pt x="52" y="198"/>
                  </a:cubicBezTo>
                  <a:cubicBezTo>
                    <a:pt x="51" y="194"/>
                    <a:pt x="54" y="188"/>
                    <a:pt x="51" y="185"/>
                  </a:cubicBezTo>
                  <a:cubicBezTo>
                    <a:pt x="51" y="185"/>
                    <a:pt x="51" y="185"/>
                    <a:pt x="51" y="185"/>
                  </a:cubicBezTo>
                  <a:cubicBezTo>
                    <a:pt x="49" y="185"/>
                    <a:pt x="49" y="186"/>
                    <a:pt x="48" y="186"/>
                  </a:cubicBezTo>
                  <a:cubicBezTo>
                    <a:pt x="45" y="186"/>
                    <a:pt x="44" y="183"/>
                    <a:pt x="43" y="180"/>
                  </a:cubicBezTo>
                  <a:cubicBezTo>
                    <a:pt x="42" y="178"/>
                    <a:pt x="41" y="174"/>
                    <a:pt x="42" y="174"/>
                  </a:cubicBezTo>
                  <a:lnTo>
                    <a:pt x="42" y="174"/>
                  </a:lnTo>
                  <a:cubicBezTo>
                    <a:pt x="43" y="174"/>
                    <a:pt x="44" y="175"/>
                    <a:pt x="45" y="176"/>
                  </a:cubicBezTo>
                  <a:cubicBezTo>
                    <a:pt x="49" y="178"/>
                    <a:pt x="52" y="185"/>
                    <a:pt x="55" y="185"/>
                  </a:cubicBezTo>
                  <a:cubicBezTo>
                    <a:pt x="55" y="185"/>
                    <a:pt x="56" y="185"/>
                    <a:pt x="56" y="185"/>
                  </a:cubicBezTo>
                  <a:cubicBezTo>
                    <a:pt x="60" y="184"/>
                    <a:pt x="58" y="182"/>
                    <a:pt x="53" y="179"/>
                  </a:cubicBezTo>
                  <a:cubicBezTo>
                    <a:pt x="48" y="177"/>
                    <a:pt x="45" y="168"/>
                    <a:pt x="48" y="168"/>
                  </a:cubicBezTo>
                  <a:lnTo>
                    <a:pt x="48" y="168"/>
                  </a:lnTo>
                  <a:cubicBezTo>
                    <a:pt x="48" y="168"/>
                    <a:pt x="48" y="169"/>
                    <a:pt x="49" y="169"/>
                  </a:cubicBezTo>
                  <a:lnTo>
                    <a:pt x="49" y="169"/>
                  </a:lnTo>
                  <a:cubicBezTo>
                    <a:pt x="46" y="167"/>
                    <a:pt x="43" y="165"/>
                    <a:pt x="42" y="163"/>
                  </a:cubicBezTo>
                  <a:cubicBezTo>
                    <a:pt x="42" y="163"/>
                    <a:pt x="42" y="162"/>
                    <a:pt x="41" y="162"/>
                  </a:cubicBezTo>
                  <a:cubicBezTo>
                    <a:pt x="43" y="162"/>
                    <a:pt x="44" y="161"/>
                    <a:pt x="42" y="158"/>
                  </a:cubicBezTo>
                  <a:lnTo>
                    <a:pt x="42" y="158"/>
                  </a:lnTo>
                  <a:cubicBezTo>
                    <a:pt x="51" y="166"/>
                    <a:pt x="65" y="170"/>
                    <a:pt x="69" y="170"/>
                  </a:cubicBezTo>
                  <a:cubicBezTo>
                    <a:pt x="71" y="170"/>
                    <a:pt x="73" y="170"/>
                    <a:pt x="74" y="170"/>
                  </a:cubicBezTo>
                  <a:cubicBezTo>
                    <a:pt x="78" y="170"/>
                    <a:pt x="82" y="169"/>
                    <a:pt x="87" y="167"/>
                  </a:cubicBezTo>
                  <a:lnTo>
                    <a:pt x="87" y="167"/>
                  </a:lnTo>
                  <a:cubicBezTo>
                    <a:pt x="85" y="169"/>
                    <a:pt x="83" y="170"/>
                    <a:pt x="84" y="171"/>
                  </a:cubicBezTo>
                  <a:lnTo>
                    <a:pt x="86" y="171"/>
                  </a:lnTo>
                  <a:cubicBezTo>
                    <a:pt x="88" y="172"/>
                    <a:pt x="87" y="171"/>
                    <a:pt x="87" y="173"/>
                  </a:cubicBezTo>
                  <a:cubicBezTo>
                    <a:pt x="88" y="175"/>
                    <a:pt x="89" y="177"/>
                    <a:pt x="90" y="177"/>
                  </a:cubicBezTo>
                  <a:cubicBezTo>
                    <a:pt x="91" y="177"/>
                    <a:pt x="91" y="176"/>
                    <a:pt x="92" y="175"/>
                  </a:cubicBezTo>
                  <a:cubicBezTo>
                    <a:pt x="92" y="173"/>
                    <a:pt x="92" y="171"/>
                    <a:pt x="94" y="171"/>
                  </a:cubicBezTo>
                  <a:cubicBezTo>
                    <a:pt x="94" y="171"/>
                    <a:pt x="95" y="171"/>
                    <a:pt x="95" y="171"/>
                  </a:cubicBezTo>
                  <a:cubicBezTo>
                    <a:pt x="97" y="172"/>
                    <a:pt x="99" y="172"/>
                    <a:pt x="101" y="173"/>
                  </a:cubicBezTo>
                  <a:cubicBezTo>
                    <a:pt x="102" y="174"/>
                    <a:pt x="101" y="175"/>
                    <a:pt x="102" y="175"/>
                  </a:cubicBezTo>
                  <a:lnTo>
                    <a:pt x="111" y="178"/>
                  </a:lnTo>
                  <a:cubicBezTo>
                    <a:pt x="111" y="178"/>
                    <a:pt x="111" y="178"/>
                    <a:pt x="112" y="178"/>
                  </a:cubicBezTo>
                  <a:cubicBezTo>
                    <a:pt x="116" y="178"/>
                    <a:pt x="116" y="172"/>
                    <a:pt x="115" y="171"/>
                  </a:cubicBezTo>
                  <a:lnTo>
                    <a:pt x="115" y="171"/>
                  </a:lnTo>
                  <a:cubicBezTo>
                    <a:pt x="117" y="172"/>
                    <a:pt x="121" y="179"/>
                    <a:pt x="123" y="181"/>
                  </a:cubicBezTo>
                  <a:cubicBezTo>
                    <a:pt x="124" y="182"/>
                    <a:pt x="125" y="182"/>
                    <a:pt x="126" y="182"/>
                  </a:cubicBezTo>
                  <a:cubicBezTo>
                    <a:pt x="127" y="182"/>
                    <a:pt x="127" y="182"/>
                    <a:pt x="126" y="180"/>
                  </a:cubicBezTo>
                  <a:cubicBezTo>
                    <a:pt x="124" y="178"/>
                    <a:pt x="123" y="175"/>
                    <a:pt x="125" y="175"/>
                  </a:cubicBezTo>
                  <a:lnTo>
                    <a:pt x="125" y="175"/>
                  </a:lnTo>
                  <a:cubicBezTo>
                    <a:pt x="125" y="175"/>
                    <a:pt x="126" y="175"/>
                    <a:pt x="127" y="176"/>
                  </a:cubicBezTo>
                  <a:cubicBezTo>
                    <a:pt x="129" y="178"/>
                    <a:pt x="131" y="179"/>
                    <a:pt x="133" y="182"/>
                  </a:cubicBezTo>
                  <a:cubicBezTo>
                    <a:pt x="133" y="182"/>
                    <a:pt x="134" y="183"/>
                    <a:pt x="135" y="184"/>
                  </a:cubicBezTo>
                  <a:lnTo>
                    <a:pt x="135" y="184"/>
                  </a:lnTo>
                  <a:cubicBezTo>
                    <a:pt x="134" y="183"/>
                    <a:pt x="134" y="178"/>
                    <a:pt x="135" y="178"/>
                  </a:cubicBezTo>
                  <a:cubicBezTo>
                    <a:pt x="135" y="177"/>
                    <a:pt x="135" y="177"/>
                    <a:pt x="135" y="177"/>
                  </a:cubicBezTo>
                  <a:cubicBezTo>
                    <a:pt x="137" y="177"/>
                    <a:pt x="141" y="184"/>
                    <a:pt x="141" y="185"/>
                  </a:cubicBezTo>
                  <a:cubicBezTo>
                    <a:pt x="142" y="186"/>
                    <a:pt x="143" y="187"/>
                    <a:pt x="143" y="187"/>
                  </a:cubicBezTo>
                  <a:cubicBezTo>
                    <a:pt x="144" y="187"/>
                    <a:pt x="141" y="178"/>
                    <a:pt x="141" y="178"/>
                  </a:cubicBezTo>
                  <a:cubicBezTo>
                    <a:pt x="141" y="178"/>
                    <a:pt x="141" y="178"/>
                    <a:pt x="141" y="178"/>
                  </a:cubicBezTo>
                  <a:cubicBezTo>
                    <a:pt x="142" y="178"/>
                    <a:pt x="147" y="184"/>
                    <a:pt x="148" y="184"/>
                  </a:cubicBezTo>
                  <a:cubicBezTo>
                    <a:pt x="149" y="184"/>
                    <a:pt x="149" y="183"/>
                    <a:pt x="149" y="183"/>
                  </a:cubicBezTo>
                  <a:lnTo>
                    <a:pt x="149" y="183"/>
                  </a:lnTo>
                  <a:cubicBezTo>
                    <a:pt x="148" y="186"/>
                    <a:pt x="166" y="189"/>
                    <a:pt x="168" y="190"/>
                  </a:cubicBezTo>
                  <a:cubicBezTo>
                    <a:pt x="170" y="190"/>
                    <a:pt x="171" y="190"/>
                    <a:pt x="173" y="190"/>
                  </a:cubicBezTo>
                  <a:cubicBezTo>
                    <a:pt x="175" y="190"/>
                    <a:pt x="177" y="190"/>
                    <a:pt x="180" y="190"/>
                  </a:cubicBezTo>
                  <a:cubicBezTo>
                    <a:pt x="182" y="190"/>
                    <a:pt x="183" y="193"/>
                    <a:pt x="185" y="193"/>
                  </a:cubicBezTo>
                  <a:cubicBezTo>
                    <a:pt x="185" y="193"/>
                    <a:pt x="186" y="193"/>
                    <a:pt x="186" y="193"/>
                  </a:cubicBezTo>
                  <a:cubicBezTo>
                    <a:pt x="187" y="192"/>
                    <a:pt x="190" y="190"/>
                    <a:pt x="192" y="190"/>
                  </a:cubicBezTo>
                  <a:lnTo>
                    <a:pt x="192" y="190"/>
                  </a:lnTo>
                  <a:cubicBezTo>
                    <a:pt x="192" y="190"/>
                    <a:pt x="186" y="197"/>
                    <a:pt x="189" y="197"/>
                  </a:cubicBezTo>
                  <a:cubicBezTo>
                    <a:pt x="189" y="197"/>
                    <a:pt x="190" y="197"/>
                    <a:pt x="190" y="197"/>
                  </a:cubicBezTo>
                  <a:cubicBezTo>
                    <a:pt x="193" y="195"/>
                    <a:pt x="196" y="197"/>
                    <a:pt x="197" y="193"/>
                  </a:cubicBezTo>
                  <a:cubicBezTo>
                    <a:pt x="198" y="193"/>
                    <a:pt x="198" y="192"/>
                    <a:pt x="198" y="192"/>
                  </a:cubicBezTo>
                  <a:cubicBezTo>
                    <a:pt x="200" y="192"/>
                    <a:pt x="201" y="193"/>
                    <a:pt x="202" y="193"/>
                  </a:cubicBezTo>
                  <a:cubicBezTo>
                    <a:pt x="202" y="193"/>
                    <a:pt x="203" y="193"/>
                    <a:pt x="203" y="192"/>
                  </a:cubicBezTo>
                  <a:cubicBezTo>
                    <a:pt x="203" y="196"/>
                    <a:pt x="203" y="198"/>
                    <a:pt x="206" y="200"/>
                  </a:cubicBezTo>
                  <a:cubicBezTo>
                    <a:pt x="206" y="200"/>
                    <a:pt x="206" y="200"/>
                    <a:pt x="206" y="200"/>
                  </a:cubicBezTo>
                  <a:cubicBezTo>
                    <a:pt x="209" y="200"/>
                    <a:pt x="211" y="193"/>
                    <a:pt x="215" y="192"/>
                  </a:cubicBezTo>
                  <a:cubicBezTo>
                    <a:pt x="215" y="192"/>
                    <a:pt x="216" y="192"/>
                    <a:pt x="216" y="192"/>
                  </a:cubicBezTo>
                  <a:cubicBezTo>
                    <a:pt x="223" y="192"/>
                    <a:pt x="221" y="203"/>
                    <a:pt x="220" y="206"/>
                  </a:cubicBezTo>
                  <a:cubicBezTo>
                    <a:pt x="224" y="203"/>
                    <a:pt x="228" y="200"/>
                    <a:pt x="232" y="198"/>
                  </a:cubicBezTo>
                  <a:cubicBezTo>
                    <a:pt x="233" y="201"/>
                    <a:pt x="234" y="203"/>
                    <a:pt x="236" y="205"/>
                  </a:cubicBezTo>
                  <a:cubicBezTo>
                    <a:pt x="236" y="204"/>
                    <a:pt x="237" y="204"/>
                    <a:pt x="238" y="204"/>
                  </a:cubicBezTo>
                  <a:cubicBezTo>
                    <a:pt x="239" y="204"/>
                    <a:pt x="241" y="205"/>
                    <a:pt x="243" y="205"/>
                  </a:cubicBezTo>
                  <a:cubicBezTo>
                    <a:pt x="244" y="205"/>
                    <a:pt x="250" y="202"/>
                    <a:pt x="250" y="201"/>
                  </a:cubicBezTo>
                  <a:lnTo>
                    <a:pt x="250" y="201"/>
                  </a:lnTo>
                  <a:cubicBezTo>
                    <a:pt x="250" y="204"/>
                    <a:pt x="247" y="208"/>
                    <a:pt x="252" y="208"/>
                  </a:cubicBezTo>
                  <a:cubicBezTo>
                    <a:pt x="253" y="208"/>
                    <a:pt x="253" y="208"/>
                    <a:pt x="254" y="208"/>
                  </a:cubicBezTo>
                  <a:cubicBezTo>
                    <a:pt x="255" y="208"/>
                    <a:pt x="256" y="208"/>
                    <a:pt x="256" y="208"/>
                  </a:cubicBezTo>
                  <a:cubicBezTo>
                    <a:pt x="260" y="208"/>
                    <a:pt x="260" y="210"/>
                    <a:pt x="259" y="212"/>
                  </a:cubicBezTo>
                  <a:cubicBezTo>
                    <a:pt x="260" y="213"/>
                    <a:pt x="260" y="213"/>
                    <a:pt x="261" y="213"/>
                  </a:cubicBezTo>
                  <a:cubicBezTo>
                    <a:pt x="263" y="213"/>
                    <a:pt x="262" y="211"/>
                    <a:pt x="263" y="210"/>
                  </a:cubicBezTo>
                  <a:cubicBezTo>
                    <a:pt x="263" y="210"/>
                    <a:pt x="264" y="210"/>
                    <a:pt x="264" y="210"/>
                  </a:cubicBezTo>
                  <a:cubicBezTo>
                    <a:pt x="266" y="210"/>
                    <a:pt x="268" y="211"/>
                    <a:pt x="270" y="211"/>
                  </a:cubicBezTo>
                  <a:cubicBezTo>
                    <a:pt x="271" y="211"/>
                    <a:pt x="271" y="211"/>
                    <a:pt x="271" y="211"/>
                  </a:cubicBezTo>
                  <a:cubicBezTo>
                    <a:pt x="274" y="210"/>
                    <a:pt x="272" y="207"/>
                    <a:pt x="274" y="206"/>
                  </a:cubicBezTo>
                  <a:cubicBezTo>
                    <a:pt x="275" y="206"/>
                    <a:pt x="275" y="206"/>
                    <a:pt x="275" y="206"/>
                  </a:cubicBezTo>
                  <a:cubicBezTo>
                    <a:pt x="276" y="206"/>
                    <a:pt x="277" y="206"/>
                    <a:pt x="278" y="206"/>
                  </a:cubicBezTo>
                  <a:cubicBezTo>
                    <a:pt x="278" y="206"/>
                    <a:pt x="279" y="206"/>
                    <a:pt x="279" y="205"/>
                  </a:cubicBezTo>
                  <a:lnTo>
                    <a:pt x="279" y="205"/>
                  </a:lnTo>
                  <a:cubicBezTo>
                    <a:pt x="278" y="209"/>
                    <a:pt x="278" y="208"/>
                    <a:pt x="281" y="209"/>
                  </a:cubicBezTo>
                  <a:lnTo>
                    <a:pt x="288" y="211"/>
                  </a:lnTo>
                  <a:cubicBezTo>
                    <a:pt x="288" y="212"/>
                    <a:pt x="287" y="214"/>
                    <a:pt x="286" y="214"/>
                  </a:cubicBezTo>
                  <a:cubicBezTo>
                    <a:pt x="285" y="214"/>
                    <a:pt x="285" y="214"/>
                    <a:pt x="285" y="214"/>
                  </a:cubicBezTo>
                  <a:cubicBezTo>
                    <a:pt x="284" y="214"/>
                    <a:pt x="284" y="214"/>
                    <a:pt x="284" y="214"/>
                  </a:cubicBezTo>
                  <a:cubicBezTo>
                    <a:pt x="284" y="214"/>
                    <a:pt x="283" y="214"/>
                    <a:pt x="283" y="214"/>
                  </a:cubicBezTo>
                  <a:cubicBezTo>
                    <a:pt x="282" y="214"/>
                    <a:pt x="282" y="215"/>
                    <a:pt x="282" y="216"/>
                  </a:cubicBezTo>
                  <a:cubicBezTo>
                    <a:pt x="283" y="216"/>
                    <a:pt x="283" y="216"/>
                    <a:pt x="284" y="216"/>
                  </a:cubicBezTo>
                  <a:cubicBezTo>
                    <a:pt x="289" y="216"/>
                    <a:pt x="291" y="213"/>
                    <a:pt x="296" y="212"/>
                  </a:cubicBezTo>
                  <a:cubicBezTo>
                    <a:pt x="296" y="212"/>
                    <a:pt x="297" y="211"/>
                    <a:pt x="297" y="211"/>
                  </a:cubicBezTo>
                  <a:cubicBezTo>
                    <a:pt x="301" y="211"/>
                    <a:pt x="295" y="216"/>
                    <a:pt x="295" y="216"/>
                  </a:cubicBezTo>
                  <a:cubicBezTo>
                    <a:pt x="296" y="216"/>
                    <a:pt x="299" y="215"/>
                    <a:pt x="299" y="215"/>
                  </a:cubicBezTo>
                  <a:cubicBezTo>
                    <a:pt x="300" y="215"/>
                    <a:pt x="301" y="215"/>
                    <a:pt x="302" y="215"/>
                  </a:cubicBezTo>
                  <a:cubicBezTo>
                    <a:pt x="303" y="215"/>
                    <a:pt x="304" y="215"/>
                    <a:pt x="305" y="217"/>
                  </a:cubicBezTo>
                  <a:cubicBezTo>
                    <a:pt x="306" y="218"/>
                    <a:pt x="309" y="220"/>
                    <a:pt x="311" y="220"/>
                  </a:cubicBezTo>
                  <a:cubicBezTo>
                    <a:pt x="312" y="220"/>
                    <a:pt x="313" y="219"/>
                    <a:pt x="313" y="216"/>
                  </a:cubicBezTo>
                  <a:lnTo>
                    <a:pt x="313" y="216"/>
                  </a:lnTo>
                  <a:cubicBezTo>
                    <a:pt x="313" y="216"/>
                    <a:pt x="314" y="216"/>
                    <a:pt x="314" y="216"/>
                  </a:cubicBezTo>
                  <a:cubicBezTo>
                    <a:pt x="314" y="216"/>
                    <a:pt x="315" y="216"/>
                    <a:pt x="315" y="216"/>
                  </a:cubicBezTo>
                  <a:lnTo>
                    <a:pt x="315" y="216"/>
                  </a:lnTo>
                  <a:cubicBezTo>
                    <a:pt x="316" y="216"/>
                    <a:pt x="314" y="220"/>
                    <a:pt x="314" y="221"/>
                  </a:cubicBezTo>
                  <a:cubicBezTo>
                    <a:pt x="314" y="222"/>
                    <a:pt x="315" y="223"/>
                    <a:pt x="316" y="223"/>
                  </a:cubicBezTo>
                  <a:cubicBezTo>
                    <a:pt x="316" y="223"/>
                    <a:pt x="317" y="222"/>
                    <a:pt x="318" y="222"/>
                  </a:cubicBezTo>
                  <a:cubicBezTo>
                    <a:pt x="320" y="222"/>
                    <a:pt x="321" y="220"/>
                    <a:pt x="321" y="219"/>
                  </a:cubicBezTo>
                  <a:cubicBezTo>
                    <a:pt x="322" y="215"/>
                    <a:pt x="321" y="212"/>
                    <a:pt x="323" y="211"/>
                  </a:cubicBezTo>
                  <a:cubicBezTo>
                    <a:pt x="324" y="212"/>
                    <a:pt x="326" y="215"/>
                    <a:pt x="327" y="215"/>
                  </a:cubicBezTo>
                  <a:cubicBezTo>
                    <a:pt x="328" y="215"/>
                    <a:pt x="329" y="215"/>
                    <a:pt x="329" y="215"/>
                  </a:cubicBezTo>
                  <a:cubicBezTo>
                    <a:pt x="332" y="215"/>
                    <a:pt x="333" y="212"/>
                    <a:pt x="331" y="210"/>
                  </a:cubicBezTo>
                  <a:lnTo>
                    <a:pt x="331" y="210"/>
                  </a:lnTo>
                  <a:cubicBezTo>
                    <a:pt x="333" y="211"/>
                    <a:pt x="334" y="212"/>
                    <a:pt x="336" y="212"/>
                  </a:cubicBezTo>
                  <a:cubicBezTo>
                    <a:pt x="337" y="212"/>
                    <a:pt x="338" y="212"/>
                    <a:pt x="339" y="211"/>
                  </a:cubicBezTo>
                  <a:cubicBezTo>
                    <a:pt x="338" y="209"/>
                    <a:pt x="330" y="205"/>
                    <a:pt x="336" y="205"/>
                  </a:cubicBezTo>
                  <a:cubicBezTo>
                    <a:pt x="338" y="205"/>
                    <a:pt x="339" y="206"/>
                    <a:pt x="341" y="206"/>
                  </a:cubicBezTo>
                  <a:cubicBezTo>
                    <a:pt x="342" y="206"/>
                    <a:pt x="343" y="205"/>
                    <a:pt x="345" y="204"/>
                  </a:cubicBezTo>
                  <a:cubicBezTo>
                    <a:pt x="347" y="202"/>
                    <a:pt x="346" y="200"/>
                    <a:pt x="348" y="198"/>
                  </a:cubicBezTo>
                  <a:cubicBezTo>
                    <a:pt x="349" y="199"/>
                    <a:pt x="349" y="199"/>
                    <a:pt x="349" y="199"/>
                  </a:cubicBezTo>
                  <a:cubicBezTo>
                    <a:pt x="352" y="199"/>
                    <a:pt x="358" y="192"/>
                    <a:pt x="360" y="191"/>
                  </a:cubicBezTo>
                  <a:cubicBezTo>
                    <a:pt x="361" y="188"/>
                    <a:pt x="355" y="189"/>
                    <a:pt x="355" y="187"/>
                  </a:cubicBezTo>
                  <a:cubicBezTo>
                    <a:pt x="356" y="186"/>
                    <a:pt x="357" y="185"/>
                    <a:pt x="358" y="185"/>
                  </a:cubicBezTo>
                  <a:cubicBezTo>
                    <a:pt x="361" y="185"/>
                    <a:pt x="364" y="187"/>
                    <a:pt x="365" y="187"/>
                  </a:cubicBezTo>
                  <a:cubicBezTo>
                    <a:pt x="365" y="187"/>
                    <a:pt x="365" y="187"/>
                    <a:pt x="366" y="187"/>
                  </a:cubicBezTo>
                  <a:cubicBezTo>
                    <a:pt x="367" y="187"/>
                    <a:pt x="370" y="184"/>
                    <a:pt x="371" y="183"/>
                  </a:cubicBezTo>
                  <a:cubicBezTo>
                    <a:pt x="375" y="180"/>
                    <a:pt x="378" y="176"/>
                    <a:pt x="380" y="172"/>
                  </a:cubicBezTo>
                  <a:cubicBezTo>
                    <a:pt x="381" y="171"/>
                    <a:pt x="384" y="163"/>
                    <a:pt x="385" y="163"/>
                  </a:cubicBezTo>
                  <a:cubicBezTo>
                    <a:pt x="387" y="163"/>
                    <a:pt x="386" y="172"/>
                    <a:pt x="387" y="172"/>
                  </a:cubicBezTo>
                  <a:cubicBezTo>
                    <a:pt x="387" y="172"/>
                    <a:pt x="387" y="172"/>
                    <a:pt x="388" y="171"/>
                  </a:cubicBezTo>
                  <a:cubicBezTo>
                    <a:pt x="388" y="169"/>
                    <a:pt x="395" y="157"/>
                    <a:pt x="393" y="156"/>
                  </a:cubicBezTo>
                  <a:lnTo>
                    <a:pt x="393" y="156"/>
                  </a:lnTo>
                  <a:cubicBezTo>
                    <a:pt x="394" y="156"/>
                    <a:pt x="395" y="157"/>
                    <a:pt x="396" y="157"/>
                  </a:cubicBezTo>
                  <a:cubicBezTo>
                    <a:pt x="398" y="157"/>
                    <a:pt x="399" y="156"/>
                    <a:pt x="401" y="155"/>
                  </a:cubicBezTo>
                  <a:cubicBezTo>
                    <a:pt x="402" y="153"/>
                    <a:pt x="404" y="151"/>
                    <a:pt x="406" y="149"/>
                  </a:cubicBezTo>
                  <a:cubicBezTo>
                    <a:pt x="407" y="147"/>
                    <a:pt x="406" y="145"/>
                    <a:pt x="407" y="143"/>
                  </a:cubicBezTo>
                  <a:cubicBezTo>
                    <a:pt x="410" y="138"/>
                    <a:pt x="416" y="138"/>
                    <a:pt x="421" y="136"/>
                  </a:cubicBezTo>
                  <a:cubicBezTo>
                    <a:pt x="423" y="136"/>
                    <a:pt x="422" y="135"/>
                    <a:pt x="421" y="134"/>
                  </a:cubicBezTo>
                  <a:cubicBezTo>
                    <a:pt x="423" y="133"/>
                    <a:pt x="423" y="131"/>
                    <a:pt x="425" y="130"/>
                  </a:cubicBezTo>
                  <a:cubicBezTo>
                    <a:pt x="428" y="128"/>
                    <a:pt x="429" y="124"/>
                    <a:pt x="431" y="122"/>
                  </a:cubicBezTo>
                  <a:cubicBezTo>
                    <a:pt x="433" y="120"/>
                    <a:pt x="436" y="119"/>
                    <a:pt x="438" y="117"/>
                  </a:cubicBezTo>
                  <a:cubicBezTo>
                    <a:pt x="439" y="116"/>
                    <a:pt x="442" y="115"/>
                    <a:pt x="442" y="113"/>
                  </a:cubicBezTo>
                  <a:cubicBezTo>
                    <a:pt x="442" y="110"/>
                    <a:pt x="450" y="105"/>
                    <a:pt x="452" y="102"/>
                  </a:cubicBezTo>
                  <a:cubicBezTo>
                    <a:pt x="453" y="101"/>
                    <a:pt x="458" y="92"/>
                    <a:pt x="458" y="92"/>
                  </a:cubicBezTo>
                  <a:cubicBezTo>
                    <a:pt x="459" y="92"/>
                    <a:pt x="460" y="95"/>
                    <a:pt x="460" y="95"/>
                  </a:cubicBezTo>
                  <a:lnTo>
                    <a:pt x="462" y="90"/>
                  </a:lnTo>
                  <a:cubicBezTo>
                    <a:pt x="462" y="90"/>
                    <a:pt x="462" y="85"/>
                    <a:pt x="463" y="84"/>
                  </a:cubicBezTo>
                  <a:cubicBezTo>
                    <a:pt x="463" y="84"/>
                    <a:pt x="464" y="86"/>
                    <a:pt x="465" y="86"/>
                  </a:cubicBezTo>
                  <a:cubicBezTo>
                    <a:pt x="466" y="86"/>
                    <a:pt x="466" y="86"/>
                    <a:pt x="466" y="86"/>
                  </a:cubicBezTo>
                  <a:cubicBezTo>
                    <a:pt x="468" y="86"/>
                    <a:pt x="470" y="83"/>
                    <a:pt x="471" y="82"/>
                  </a:cubicBezTo>
                  <a:cubicBezTo>
                    <a:pt x="472" y="80"/>
                    <a:pt x="473" y="77"/>
                    <a:pt x="475" y="77"/>
                  </a:cubicBezTo>
                  <a:cubicBezTo>
                    <a:pt x="476" y="77"/>
                    <a:pt x="477" y="77"/>
                    <a:pt x="478" y="78"/>
                  </a:cubicBezTo>
                  <a:cubicBezTo>
                    <a:pt x="477" y="77"/>
                    <a:pt x="478" y="74"/>
                    <a:pt x="477" y="73"/>
                  </a:cubicBezTo>
                  <a:lnTo>
                    <a:pt x="477" y="73"/>
                  </a:lnTo>
                  <a:cubicBezTo>
                    <a:pt x="477" y="73"/>
                    <a:pt x="478" y="73"/>
                    <a:pt x="479" y="73"/>
                  </a:cubicBezTo>
                  <a:cubicBezTo>
                    <a:pt x="480" y="73"/>
                    <a:pt x="482" y="72"/>
                    <a:pt x="484" y="70"/>
                  </a:cubicBezTo>
                  <a:cubicBezTo>
                    <a:pt x="485" y="69"/>
                    <a:pt x="488" y="67"/>
                    <a:pt x="488" y="65"/>
                  </a:cubicBezTo>
                  <a:cubicBezTo>
                    <a:pt x="489" y="64"/>
                    <a:pt x="487" y="64"/>
                    <a:pt x="489" y="63"/>
                  </a:cubicBezTo>
                  <a:cubicBezTo>
                    <a:pt x="492" y="61"/>
                    <a:pt x="494" y="61"/>
                    <a:pt x="498" y="58"/>
                  </a:cubicBezTo>
                  <a:cubicBezTo>
                    <a:pt x="499" y="56"/>
                    <a:pt x="504" y="51"/>
                    <a:pt x="506" y="51"/>
                  </a:cubicBezTo>
                  <a:cubicBezTo>
                    <a:pt x="507" y="51"/>
                    <a:pt x="507" y="51"/>
                    <a:pt x="507" y="52"/>
                  </a:cubicBezTo>
                  <a:cubicBezTo>
                    <a:pt x="510" y="49"/>
                    <a:pt x="505" y="48"/>
                    <a:pt x="506" y="45"/>
                  </a:cubicBezTo>
                  <a:cubicBezTo>
                    <a:pt x="507" y="44"/>
                    <a:pt x="507" y="44"/>
                    <a:pt x="508" y="44"/>
                  </a:cubicBezTo>
                  <a:cubicBezTo>
                    <a:pt x="509" y="44"/>
                    <a:pt x="510" y="45"/>
                    <a:pt x="511" y="46"/>
                  </a:cubicBezTo>
                  <a:cubicBezTo>
                    <a:pt x="512" y="46"/>
                    <a:pt x="512" y="46"/>
                    <a:pt x="513" y="45"/>
                  </a:cubicBezTo>
                  <a:cubicBezTo>
                    <a:pt x="514" y="45"/>
                    <a:pt x="516" y="40"/>
                    <a:pt x="519" y="37"/>
                  </a:cubicBezTo>
                  <a:cubicBezTo>
                    <a:pt x="520" y="35"/>
                    <a:pt x="522" y="33"/>
                    <a:pt x="523" y="33"/>
                  </a:cubicBezTo>
                  <a:cubicBezTo>
                    <a:pt x="523" y="33"/>
                    <a:pt x="523" y="33"/>
                    <a:pt x="523" y="33"/>
                  </a:cubicBezTo>
                  <a:lnTo>
                    <a:pt x="523" y="33"/>
                  </a:lnTo>
                  <a:cubicBezTo>
                    <a:pt x="524" y="30"/>
                    <a:pt x="528" y="20"/>
                    <a:pt x="529" y="19"/>
                  </a:cubicBezTo>
                  <a:cubicBezTo>
                    <a:pt x="529" y="19"/>
                    <a:pt x="529" y="18"/>
                    <a:pt x="529" y="18"/>
                  </a:cubicBezTo>
                  <a:lnTo>
                    <a:pt x="529" y="18"/>
                  </a:lnTo>
                  <a:cubicBezTo>
                    <a:pt x="530" y="18"/>
                    <a:pt x="529" y="22"/>
                    <a:pt x="529" y="23"/>
                  </a:cubicBezTo>
                  <a:lnTo>
                    <a:pt x="530" y="23"/>
                  </a:lnTo>
                  <a:cubicBezTo>
                    <a:pt x="530" y="27"/>
                    <a:pt x="530" y="29"/>
                    <a:pt x="531" y="30"/>
                  </a:cubicBezTo>
                  <a:cubicBezTo>
                    <a:pt x="531" y="31"/>
                    <a:pt x="532" y="32"/>
                    <a:pt x="531" y="33"/>
                  </a:cubicBezTo>
                  <a:cubicBezTo>
                    <a:pt x="529" y="37"/>
                    <a:pt x="526" y="40"/>
                    <a:pt x="526" y="42"/>
                  </a:cubicBezTo>
                  <a:cubicBezTo>
                    <a:pt x="525" y="43"/>
                    <a:pt x="526" y="43"/>
                    <a:pt x="527" y="43"/>
                  </a:cubicBezTo>
                  <a:cubicBezTo>
                    <a:pt x="528" y="43"/>
                    <a:pt x="529" y="43"/>
                    <a:pt x="529" y="44"/>
                  </a:cubicBezTo>
                  <a:cubicBezTo>
                    <a:pt x="529" y="47"/>
                    <a:pt x="527" y="54"/>
                    <a:pt x="527" y="56"/>
                  </a:cubicBezTo>
                  <a:cubicBezTo>
                    <a:pt x="527" y="57"/>
                    <a:pt x="528" y="57"/>
                    <a:pt x="529" y="57"/>
                  </a:cubicBezTo>
                  <a:cubicBezTo>
                    <a:pt x="530" y="57"/>
                    <a:pt x="531" y="57"/>
                    <a:pt x="532" y="57"/>
                  </a:cubicBezTo>
                  <a:cubicBezTo>
                    <a:pt x="534" y="57"/>
                    <a:pt x="535" y="58"/>
                    <a:pt x="533" y="61"/>
                  </a:cubicBezTo>
                  <a:cubicBezTo>
                    <a:pt x="531" y="65"/>
                    <a:pt x="529" y="66"/>
                    <a:pt x="530" y="71"/>
                  </a:cubicBezTo>
                  <a:cubicBezTo>
                    <a:pt x="531" y="74"/>
                    <a:pt x="538" y="77"/>
                    <a:pt x="533" y="78"/>
                  </a:cubicBezTo>
                  <a:cubicBezTo>
                    <a:pt x="527" y="80"/>
                    <a:pt x="533" y="85"/>
                    <a:pt x="534" y="88"/>
                  </a:cubicBezTo>
                  <a:cubicBezTo>
                    <a:pt x="539" y="92"/>
                    <a:pt x="533" y="94"/>
                    <a:pt x="533" y="99"/>
                  </a:cubicBezTo>
                  <a:cubicBezTo>
                    <a:pt x="533" y="101"/>
                    <a:pt x="534" y="101"/>
                    <a:pt x="536" y="101"/>
                  </a:cubicBezTo>
                  <a:cubicBezTo>
                    <a:pt x="537" y="101"/>
                    <a:pt x="539" y="101"/>
                    <a:pt x="540" y="101"/>
                  </a:cubicBezTo>
                  <a:cubicBezTo>
                    <a:pt x="541" y="101"/>
                    <a:pt x="541" y="101"/>
                    <a:pt x="541" y="101"/>
                  </a:cubicBezTo>
                  <a:cubicBezTo>
                    <a:pt x="543" y="102"/>
                    <a:pt x="536" y="107"/>
                    <a:pt x="539" y="109"/>
                  </a:cubicBezTo>
                  <a:cubicBezTo>
                    <a:pt x="539" y="109"/>
                    <a:pt x="540" y="107"/>
                    <a:pt x="541" y="107"/>
                  </a:cubicBezTo>
                  <a:cubicBezTo>
                    <a:pt x="541" y="107"/>
                    <a:pt x="541" y="107"/>
                    <a:pt x="541" y="108"/>
                  </a:cubicBezTo>
                  <a:cubicBezTo>
                    <a:pt x="542" y="109"/>
                    <a:pt x="542" y="111"/>
                    <a:pt x="541" y="112"/>
                  </a:cubicBezTo>
                  <a:cubicBezTo>
                    <a:pt x="540" y="115"/>
                    <a:pt x="536" y="111"/>
                    <a:pt x="536" y="116"/>
                  </a:cubicBezTo>
                  <a:cubicBezTo>
                    <a:pt x="535" y="124"/>
                    <a:pt x="536" y="133"/>
                    <a:pt x="539" y="140"/>
                  </a:cubicBezTo>
                  <a:cubicBezTo>
                    <a:pt x="540" y="143"/>
                    <a:pt x="540" y="143"/>
                    <a:pt x="540" y="145"/>
                  </a:cubicBezTo>
                  <a:cubicBezTo>
                    <a:pt x="545" y="149"/>
                    <a:pt x="535" y="147"/>
                    <a:pt x="536" y="148"/>
                  </a:cubicBezTo>
                  <a:cubicBezTo>
                    <a:pt x="536" y="151"/>
                    <a:pt x="544" y="149"/>
                    <a:pt x="540" y="155"/>
                  </a:cubicBezTo>
                  <a:cubicBezTo>
                    <a:pt x="540" y="157"/>
                    <a:pt x="540" y="157"/>
                    <a:pt x="540" y="158"/>
                  </a:cubicBezTo>
                  <a:cubicBezTo>
                    <a:pt x="541" y="161"/>
                    <a:pt x="548" y="179"/>
                    <a:pt x="544" y="180"/>
                  </a:cubicBezTo>
                  <a:lnTo>
                    <a:pt x="551" y="187"/>
                  </a:lnTo>
                  <a:cubicBezTo>
                    <a:pt x="547" y="187"/>
                    <a:pt x="547" y="191"/>
                    <a:pt x="547" y="194"/>
                  </a:cubicBezTo>
                  <a:cubicBezTo>
                    <a:pt x="547" y="198"/>
                    <a:pt x="545" y="198"/>
                    <a:pt x="543" y="199"/>
                  </a:cubicBezTo>
                  <a:cubicBezTo>
                    <a:pt x="541" y="200"/>
                    <a:pt x="550" y="204"/>
                    <a:pt x="551" y="206"/>
                  </a:cubicBezTo>
                  <a:cubicBezTo>
                    <a:pt x="551" y="207"/>
                    <a:pt x="550" y="207"/>
                    <a:pt x="549" y="207"/>
                  </a:cubicBezTo>
                  <a:cubicBezTo>
                    <a:pt x="548" y="207"/>
                    <a:pt x="546" y="206"/>
                    <a:pt x="545" y="206"/>
                  </a:cubicBezTo>
                  <a:cubicBezTo>
                    <a:pt x="544" y="206"/>
                    <a:pt x="543" y="207"/>
                    <a:pt x="543" y="207"/>
                  </a:cubicBezTo>
                  <a:cubicBezTo>
                    <a:pt x="542" y="210"/>
                    <a:pt x="546" y="214"/>
                    <a:pt x="547" y="214"/>
                  </a:cubicBezTo>
                  <a:cubicBezTo>
                    <a:pt x="548" y="214"/>
                    <a:pt x="550" y="213"/>
                    <a:pt x="550" y="213"/>
                  </a:cubicBezTo>
                  <a:cubicBezTo>
                    <a:pt x="551" y="213"/>
                    <a:pt x="551" y="214"/>
                    <a:pt x="552" y="215"/>
                  </a:cubicBezTo>
                  <a:cubicBezTo>
                    <a:pt x="552" y="217"/>
                    <a:pt x="552" y="218"/>
                    <a:pt x="550" y="219"/>
                  </a:cubicBezTo>
                  <a:cubicBezTo>
                    <a:pt x="549" y="219"/>
                    <a:pt x="548" y="219"/>
                    <a:pt x="546" y="219"/>
                  </a:cubicBezTo>
                  <a:cubicBezTo>
                    <a:pt x="545" y="219"/>
                    <a:pt x="543" y="219"/>
                    <a:pt x="542" y="220"/>
                  </a:cubicBezTo>
                  <a:cubicBezTo>
                    <a:pt x="542" y="220"/>
                    <a:pt x="546" y="222"/>
                    <a:pt x="546" y="222"/>
                  </a:cubicBezTo>
                  <a:cubicBezTo>
                    <a:pt x="547" y="224"/>
                    <a:pt x="548" y="226"/>
                    <a:pt x="548" y="227"/>
                  </a:cubicBezTo>
                  <a:cubicBezTo>
                    <a:pt x="548" y="230"/>
                    <a:pt x="547" y="230"/>
                    <a:pt x="548" y="231"/>
                  </a:cubicBezTo>
                  <a:cubicBezTo>
                    <a:pt x="549" y="233"/>
                    <a:pt x="551" y="233"/>
                    <a:pt x="553" y="234"/>
                  </a:cubicBezTo>
                  <a:cubicBezTo>
                    <a:pt x="554" y="236"/>
                    <a:pt x="548" y="238"/>
                    <a:pt x="551" y="240"/>
                  </a:cubicBezTo>
                  <a:cubicBezTo>
                    <a:pt x="552" y="241"/>
                    <a:pt x="554" y="241"/>
                    <a:pt x="554" y="243"/>
                  </a:cubicBezTo>
                  <a:cubicBezTo>
                    <a:pt x="554" y="245"/>
                    <a:pt x="554" y="246"/>
                    <a:pt x="554" y="248"/>
                  </a:cubicBezTo>
                  <a:cubicBezTo>
                    <a:pt x="554" y="245"/>
                    <a:pt x="552" y="242"/>
                    <a:pt x="551" y="242"/>
                  </a:cubicBezTo>
                  <a:cubicBezTo>
                    <a:pt x="550" y="242"/>
                    <a:pt x="550" y="243"/>
                    <a:pt x="550" y="246"/>
                  </a:cubicBezTo>
                  <a:cubicBezTo>
                    <a:pt x="550" y="248"/>
                    <a:pt x="551" y="254"/>
                    <a:pt x="554" y="254"/>
                  </a:cubicBezTo>
                  <a:cubicBezTo>
                    <a:pt x="548" y="254"/>
                    <a:pt x="553" y="274"/>
                    <a:pt x="554" y="279"/>
                  </a:cubicBezTo>
                  <a:cubicBezTo>
                    <a:pt x="554" y="281"/>
                    <a:pt x="554" y="282"/>
                    <a:pt x="556" y="282"/>
                  </a:cubicBezTo>
                  <a:cubicBezTo>
                    <a:pt x="557" y="282"/>
                    <a:pt x="558" y="281"/>
                    <a:pt x="560" y="281"/>
                  </a:cubicBezTo>
                  <a:cubicBezTo>
                    <a:pt x="563" y="283"/>
                    <a:pt x="564" y="283"/>
                    <a:pt x="561" y="286"/>
                  </a:cubicBezTo>
                  <a:cubicBezTo>
                    <a:pt x="554" y="287"/>
                    <a:pt x="553" y="297"/>
                    <a:pt x="554" y="305"/>
                  </a:cubicBezTo>
                  <a:cubicBezTo>
                    <a:pt x="554" y="308"/>
                    <a:pt x="554" y="310"/>
                    <a:pt x="554" y="313"/>
                  </a:cubicBezTo>
                  <a:cubicBezTo>
                    <a:pt x="556" y="313"/>
                    <a:pt x="557" y="313"/>
                    <a:pt x="558" y="313"/>
                  </a:cubicBezTo>
                  <a:cubicBezTo>
                    <a:pt x="558" y="313"/>
                    <a:pt x="559" y="313"/>
                    <a:pt x="560" y="313"/>
                  </a:cubicBezTo>
                  <a:cubicBezTo>
                    <a:pt x="565" y="313"/>
                    <a:pt x="567" y="313"/>
                    <a:pt x="571" y="315"/>
                  </a:cubicBezTo>
                  <a:cubicBezTo>
                    <a:pt x="570" y="315"/>
                    <a:pt x="568" y="314"/>
                    <a:pt x="567" y="314"/>
                  </a:cubicBezTo>
                  <a:cubicBezTo>
                    <a:pt x="565" y="314"/>
                    <a:pt x="564" y="316"/>
                    <a:pt x="568" y="318"/>
                  </a:cubicBezTo>
                  <a:lnTo>
                    <a:pt x="581" y="326"/>
                  </a:lnTo>
                  <a:cubicBezTo>
                    <a:pt x="585" y="327"/>
                    <a:pt x="587" y="328"/>
                    <a:pt x="589" y="328"/>
                  </a:cubicBezTo>
                  <a:cubicBezTo>
                    <a:pt x="590" y="328"/>
                    <a:pt x="591" y="328"/>
                    <a:pt x="592" y="328"/>
                  </a:cubicBezTo>
                  <a:lnTo>
                    <a:pt x="592" y="328"/>
                  </a:lnTo>
                  <a:cubicBezTo>
                    <a:pt x="591" y="329"/>
                    <a:pt x="590" y="330"/>
                    <a:pt x="590" y="331"/>
                  </a:cubicBezTo>
                  <a:cubicBezTo>
                    <a:pt x="590" y="333"/>
                    <a:pt x="592" y="334"/>
                    <a:pt x="593" y="334"/>
                  </a:cubicBezTo>
                  <a:cubicBezTo>
                    <a:pt x="593" y="334"/>
                    <a:pt x="593" y="334"/>
                    <a:pt x="594" y="334"/>
                  </a:cubicBezTo>
                  <a:cubicBezTo>
                    <a:pt x="594" y="333"/>
                    <a:pt x="595" y="333"/>
                    <a:pt x="595" y="333"/>
                  </a:cubicBezTo>
                  <a:cubicBezTo>
                    <a:pt x="597" y="333"/>
                    <a:pt x="598" y="335"/>
                    <a:pt x="600" y="336"/>
                  </a:cubicBezTo>
                  <a:cubicBezTo>
                    <a:pt x="602" y="336"/>
                    <a:pt x="602" y="335"/>
                    <a:pt x="604" y="335"/>
                  </a:cubicBezTo>
                  <a:cubicBezTo>
                    <a:pt x="606" y="335"/>
                    <a:pt x="606" y="337"/>
                    <a:pt x="608" y="339"/>
                  </a:cubicBezTo>
                  <a:cubicBezTo>
                    <a:pt x="609" y="340"/>
                    <a:pt x="610" y="341"/>
                    <a:pt x="612" y="342"/>
                  </a:cubicBezTo>
                  <a:cubicBezTo>
                    <a:pt x="613" y="342"/>
                    <a:pt x="615" y="343"/>
                    <a:pt x="616" y="343"/>
                  </a:cubicBezTo>
                  <a:cubicBezTo>
                    <a:pt x="617" y="343"/>
                    <a:pt x="617" y="343"/>
                    <a:pt x="617" y="343"/>
                  </a:cubicBezTo>
                  <a:cubicBezTo>
                    <a:pt x="618" y="342"/>
                    <a:pt x="618" y="342"/>
                    <a:pt x="619" y="342"/>
                  </a:cubicBezTo>
                  <a:cubicBezTo>
                    <a:pt x="620" y="342"/>
                    <a:pt x="621" y="343"/>
                    <a:pt x="622" y="344"/>
                  </a:cubicBezTo>
                  <a:cubicBezTo>
                    <a:pt x="622" y="346"/>
                    <a:pt x="620" y="346"/>
                    <a:pt x="624" y="348"/>
                  </a:cubicBezTo>
                  <a:cubicBezTo>
                    <a:pt x="627" y="348"/>
                    <a:pt x="629" y="349"/>
                    <a:pt x="631" y="349"/>
                  </a:cubicBezTo>
                  <a:cubicBezTo>
                    <a:pt x="631" y="349"/>
                    <a:pt x="636" y="350"/>
                    <a:pt x="635" y="350"/>
                  </a:cubicBezTo>
                  <a:cubicBezTo>
                    <a:pt x="634" y="350"/>
                    <a:pt x="633" y="350"/>
                    <a:pt x="632" y="352"/>
                  </a:cubicBezTo>
                  <a:cubicBezTo>
                    <a:pt x="634" y="353"/>
                    <a:pt x="634" y="353"/>
                    <a:pt x="635" y="353"/>
                  </a:cubicBezTo>
                  <a:cubicBezTo>
                    <a:pt x="636" y="353"/>
                    <a:pt x="637" y="353"/>
                    <a:pt x="638" y="352"/>
                  </a:cubicBezTo>
                  <a:cubicBezTo>
                    <a:pt x="640" y="352"/>
                    <a:pt x="644" y="352"/>
                    <a:pt x="644" y="355"/>
                  </a:cubicBezTo>
                  <a:cubicBezTo>
                    <a:pt x="644" y="358"/>
                    <a:pt x="642" y="357"/>
                    <a:pt x="646" y="361"/>
                  </a:cubicBezTo>
                  <a:cubicBezTo>
                    <a:pt x="648" y="363"/>
                    <a:pt x="650" y="366"/>
                    <a:pt x="653" y="368"/>
                  </a:cubicBezTo>
                  <a:cubicBezTo>
                    <a:pt x="653" y="368"/>
                    <a:pt x="654" y="368"/>
                    <a:pt x="654" y="368"/>
                  </a:cubicBezTo>
                  <a:cubicBezTo>
                    <a:pt x="655" y="368"/>
                    <a:pt x="655" y="366"/>
                    <a:pt x="656" y="365"/>
                  </a:cubicBezTo>
                  <a:cubicBezTo>
                    <a:pt x="656" y="365"/>
                    <a:pt x="657" y="364"/>
                    <a:pt x="657" y="364"/>
                  </a:cubicBezTo>
                  <a:cubicBezTo>
                    <a:pt x="659" y="364"/>
                    <a:pt x="660" y="365"/>
                    <a:pt x="660" y="366"/>
                  </a:cubicBezTo>
                  <a:cubicBezTo>
                    <a:pt x="661" y="367"/>
                    <a:pt x="663" y="370"/>
                    <a:pt x="665" y="370"/>
                  </a:cubicBezTo>
                  <a:cubicBezTo>
                    <a:pt x="665" y="370"/>
                    <a:pt x="665" y="370"/>
                    <a:pt x="665" y="370"/>
                  </a:cubicBezTo>
                  <a:lnTo>
                    <a:pt x="665" y="370"/>
                  </a:lnTo>
                  <a:cubicBezTo>
                    <a:pt x="663" y="374"/>
                    <a:pt x="676" y="377"/>
                    <a:pt x="678" y="377"/>
                  </a:cubicBezTo>
                  <a:cubicBezTo>
                    <a:pt x="681" y="378"/>
                    <a:pt x="679" y="379"/>
                    <a:pt x="682" y="381"/>
                  </a:cubicBezTo>
                  <a:cubicBezTo>
                    <a:pt x="684" y="383"/>
                    <a:pt x="686" y="384"/>
                    <a:pt x="689" y="385"/>
                  </a:cubicBezTo>
                  <a:cubicBezTo>
                    <a:pt x="691" y="387"/>
                    <a:pt x="704" y="393"/>
                    <a:pt x="702" y="396"/>
                  </a:cubicBezTo>
                  <a:cubicBezTo>
                    <a:pt x="704" y="397"/>
                    <a:pt x="705" y="397"/>
                    <a:pt x="705" y="397"/>
                  </a:cubicBezTo>
                  <a:cubicBezTo>
                    <a:pt x="706" y="397"/>
                    <a:pt x="707" y="396"/>
                    <a:pt x="708" y="395"/>
                  </a:cubicBezTo>
                  <a:cubicBezTo>
                    <a:pt x="709" y="394"/>
                    <a:pt x="712" y="393"/>
                    <a:pt x="713" y="393"/>
                  </a:cubicBezTo>
                  <a:cubicBezTo>
                    <a:pt x="714" y="393"/>
                    <a:pt x="714" y="393"/>
                    <a:pt x="714" y="393"/>
                  </a:cubicBezTo>
                  <a:cubicBezTo>
                    <a:pt x="714" y="393"/>
                    <a:pt x="713" y="398"/>
                    <a:pt x="714" y="399"/>
                  </a:cubicBezTo>
                  <a:cubicBezTo>
                    <a:pt x="715" y="402"/>
                    <a:pt x="718" y="403"/>
                    <a:pt x="720" y="404"/>
                  </a:cubicBezTo>
                  <a:cubicBezTo>
                    <a:pt x="723" y="404"/>
                    <a:pt x="726" y="405"/>
                    <a:pt x="728" y="405"/>
                  </a:cubicBezTo>
                  <a:cubicBezTo>
                    <a:pt x="728" y="405"/>
                    <a:pt x="728" y="408"/>
                    <a:pt x="729" y="409"/>
                  </a:cubicBezTo>
                  <a:cubicBezTo>
                    <a:pt x="730" y="410"/>
                    <a:pt x="730" y="410"/>
                    <a:pt x="731" y="410"/>
                  </a:cubicBezTo>
                  <a:cubicBezTo>
                    <a:pt x="733" y="410"/>
                    <a:pt x="736" y="406"/>
                    <a:pt x="738" y="406"/>
                  </a:cubicBezTo>
                  <a:cubicBezTo>
                    <a:pt x="738" y="406"/>
                    <a:pt x="738" y="406"/>
                    <a:pt x="739" y="406"/>
                  </a:cubicBezTo>
                  <a:cubicBezTo>
                    <a:pt x="744" y="409"/>
                    <a:pt x="736" y="412"/>
                    <a:pt x="739" y="414"/>
                  </a:cubicBezTo>
                  <a:cubicBezTo>
                    <a:pt x="743" y="419"/>
                    <a:pt x="751" y="416"/>
                    <a:pt x="756" y="418"/>
                  </a:cubicBezTo>
                  <a:cubicBezTo>
                    <a:pt x="757" y="418"/>
                    <a:pt x="767" y="421"/>
                    <a:pt x="762" y="422"/>
                  </a:cubicBezTo>
                  <a:cubicBezTo>
                    <a:pt x="761" y="421"/>
                    <a:pt x="759" y="421"/>
                    <a:pt x="759" y="421"/>
                  </a:cubicBezTo>
                  <a:cubicBezTo>
                    <a:pt x="757" y="421"/>
                    <a:pt x="756" y="422"/>
                    <a:pt x="759" y="425"/>
                  </a:cubicBezTo>
                  <a:cubicBezTo>
                    <a:pt x="760" y="425"/>
                    <a:pt x="763" y="427"/>
                    <a:pt x="765" y="427"/>
                  </a:cubicBezTo>
                  <a:cubicBezTo>
                    <a:pt x="766" y="427"/>
                    <a:pt x="766" y="426"/>
                    <a:pt x="767" y="425"/>
                  </a:cubicBezTo>
                  <a:cubicBezTo>
                    <a:pt x="767" y="425"/>
                    <a:pt x="766" y="421"/>
                    <a:pt x="767" y="421"/>
                  </a:cubicBezTo>
                  <a:cubicBezTo>
                    <a:pt x="767" y="421"/>
                    <a:pt x="770" y="432"/>
                    <a:pt x="773" y="432"/>
                  </a:cubicBezTo>
                  <a:cubicBezTo>
                    <a:pt x="773" y="432"/>
                    <a:pt x="773" y="432"/>
                    <a:pt x="774" y="432"/>
                  </a:cubicBezTo>
                  <a:cubicBezTo>
                    <a:pt x="775" y="430"/>
                    <a:pt x="775" y="428"/>
                    <a:pt x="777" y="427"/>
                  </a:cubicBezTo>
                  <a:cubicBezTo>
                    <a:pt x="778" y="426"/>
                    <a:pt x="781" y="426"/>
                    <a:pt x="782" y="426"/>
                  </a:cubicBezTo>
                  <a:cubicBezTo>
                    <a:pt x="781" y="430"/>
                    <a:pt x="779" y="432"/>
                    <a:pt x="783" y="433"/>
                  </a:cubicBezTo>
                  <a:cubicBezTo>
                    <a:pt x="784" y="434"/>
                    <a:pt x="788" y="435"/>
                    <a:pt x="791" y="435"/>
                  </a:cubicBezTo>
                  <a:cubicBezTo>
                    <a:pt x="792" y="435"/>
                    <a:pt x="793" y="435"/>
                    <a:pt x="793" y="434"/>
                  </a:cubicBezTo>
                  <a:lnTo>
                    <a:pt x="798" y="437"/>
                  </a:lnTo>
                  <a:cubicBezTo>
                    <a:pt x="795" y="438"/>
                    <a:pt x="792" y="438"/>
                    <a:pt x="791" y="439"/>
                  </a:cubicBezTo>
                  <a:cubicBezTo>
                    <a:pt x="790" y="440"/>
                    <a:pt x="791" y="441"/>
                    <a:pt x="794" y="442"/>
                  </a:cubicBezTo>
                  <a:cubicBezTo>
                    <a:pt x="798" y="443"/>
                    <a:pt x="815" y="444"/>
                    <a:pt x="804" y="446"/>
                  </a:cubicBezTo>
                  <a:lnTo>
                    <a:pt x="798" y="446"/>
                  </a:lnTo>
                  <a:cubicBezTo>
                    <a:pt x="797" y="446"/>
                    <a:pt x="805" y="447"/>
                    <a:pt x="802" y="448"/>
                  </a:cubicBezTo>
                  <a:cubicBezTo>
                    <a:pt x="800" y="450"/>
                    <a:pt x="790" y="449"/>
                    <a:pt x="791" y="450"/>
                  </a:cubicBezTo>
                  <a:cubicBezTo>
                    <a:pt x="792" y="451"/>
                    <a:pt x="795" y="453"/>
                    <a:pt x="795" y="453"/>
                  </a:cubicBezTo>
                  <a:cubicBezTo>
                    <a:pt x="790" y="453"/>
                    <a:pt x="790" y="452"/>
                    <a:pt x="786" y="452"/>
                  </a:cubicBezTo>
                  <a:cubicBezTo>
                    <a:pt x="784" y="453"/>
                    <a:pt x="781" y="453"/>
                    <a:pt x="782" y="454"/>
                  </a:cubicBezTo>
                  <a:cubicBezTo>
                    <a:pt x="783" y="456"/>
                    <a:pt x="780" y="457"/>
                    <a:pt x="778" y="457"/>
                  </a:cubicBezTo>
                  <a:cubicBezTo>
                    <a:pt x="776" y="458"/>
                    <a:pt x="777" y="462"/>
                    <a:pt x="774" y="464"/>
                  </a:cubicBezTo>
                  <a:lnTo>
                    <a:pt x="777" y="465"/>
                  </a:lnTo>
                  <a:cubicBezTo>
                    <a:pt x="776" y="467"/>
                    <a:pt x="776" y="468"/>
                    <a:pt x="774" y="468"/>
                  </a:cubicBezTo>
                  <a:cubicBezTo>
                    <a:pt x="773" y="467"/>
                    <a:pt x="772" y="465"/>
                    <a:pt x="774" y="464"/>
                  </a:cubicBezTo>
                  <a:lnTo>
                    <a:pt x="773" y="460"/>
                  </a:lnTo>
                  <a:cubicBezTo>
                    <a:pt x="771" y="460"/>
                    <a:pt x="767" y="461"/>
                    <a:pt x="768" y="464"/>
                  </a:cubicBezTo>
                  <a:cubicBezTo>
                    <a:pt x="768" y="465"/>
                    <a:pt x="767" y="466"/>
                    <a:pt x="766" y="466"/>
                  </a:cubicBezTo>
                  <a:cubicBezTo>
                    <a:pt x="765" y="466"/>
                    <a:pt x="765" y="466"/>
                    <a:pt x="764" y="466"/>
                  </a:cubicBezTo>
                  <a:cubicBezTo>
                    <a:pt x="762" y="467"/>
                    <a:pt x="762" y="467"/>
                    <a:pt x="763" y="468"/>
                  </a:cubicBezTo>
                  <a:cubicBezTo>
                    <a:pt x="764" y="471"/>
                    <a:pt x="760" y="472"/>
                    <a:pt x="759" y="473"/>
                  </a:cubicBezTo>
                  <a:lnTo>
                    <a:pt x="756" y="466"/>
                  </a:lnTo>
                  <a:lnTo>
                    <a:pt x="756" y="466"/>
                  </a:lnTo>
                  <a:cubicBezTo>
                    <a:pt x="757" y="468"/>
                    <a:pt x="750" y="472"/>
                    <a:pt x="748" y="473"/>
                  </a:cubicBezTo>
                  <a:cubicBezTo>
                    <a:pt x="747" y="473"/>
                    <a:pt x="747" y="473"/>
                    <a:pt x="746" y="473"/>
                  </a:cubicBezTo>
                  <a:cubicBezTo>
                    <a:pt x="745" y="473"/>
                    <a:pt x="744" y="472"/>
                    <a:pt x="742" y="472"/>
                  </a:cubicBezTo>
                  <a:cubicBezTo>
                    <a:pt x="742" y="472"/>
                    <a:pt x="742" y="473"/>
                    <a:pt x="741" y="473"/>
                  </a:cubicBezTo>
                  <a:cubicBezTo>
                    <a:pt x="731" y="474"/>
                    <a:pt x="720" y="480"/>
                    <a:pt x="710" y="484"/>
                  </a:cubicBezTo>
                  <a:cubicBezTo>
                    <a:pt x="710" y="484"/>
                    <a:pt x="709" y="483"/>
                    <a:pt x="708" y="483"/>
                  </a:cubicBezTo>
                  <a:cubicBezTo>
                    <a:pt x="707" y="483"/>
                    <a:pt x="707" y="483"/>
                    <a:pt x="706" y="483"/>
                  </a:cubicBezTo>
                  <a:lnTo>
                    <a:pt x="702" y="486"/>
                  </a:lnTo>
                  <a:cubicBezTo>
                    <a:pt x="697" y="488"/>
                    <a:pt x="691" y="492"/>
                    <a:pt x="686" y="494"/>
                  </a:cubicBezTo>
                  <a:cubicBezTo>
                    <a:pt x="679" y="498"/>
                    <a:pt x="671" y="502"/>
                    <a:pt x="665" y="507"/>
                  </a:cubicBezTo>
                  <a:cubicBezTo>
                    <a:pt x="663" y="508"/>
                    <a:pt x="660" y="510"/>
                    <a:pt x="659" y="512"/>
                  </a:cubicBezTo>
                  <a:cubicBezTo>
                    <a:pt x="658" y="514"/>
                    <a:pt x="656" y="515"/>
                    <a:pt x="654" y="515"/>
                  </a:cubicBezTo>
                  <a:cubicBezTo>
                    <a:pt x="656" y="515"/>
                    <a:pt x="657" y="513"/>
                    <a:pt x="654" y="513"/>
                  </a:cubicBezTo>
                  <a:cubicBezTo>
                    <a:pt x="650" y="515"/>
                    <a:pt x="645" y="517"/>
                    <a:pt x="641" y="519"/>
                  </a:cubicBezTo>
                  <a:cubicBezTo>
                    <a:pt x="639" y="519"/>
                    <a:pt x="634" y="521"/>
                    <a:pt x="634" y="523"/>
                  </a:cubicBezTo>
                  <a:cubicBezTo>
                    <a:pt x="633" y="525"/>
                    <a:pt x="636" y="528"/>
                    <a:pt x="637" y="529"/>
                  </a:cubicBezTo>
                  <a:cubicBezTo>
                    <a:pt x="637" y="530"/>
                    <a:pt x="636" y="530"/>
                    <a:pt x="635" y="530"/>
                  </a:cubicBezTo>
                  <a:cubicBezTo>
                    <a:pt x="633" y="530"/>
                    <a:pt x="631" y="527"/>
                    <a:pt x="630" y="525"/>
                  </a:cubicBezTo>
                  <a:cubicBezTo>
                    <a:pt x="630" y="524"/>
                    <a:pt x="629" y="524"/>
                    <a:pt x="628" y="524"/>
                  </a:cubicBezTo>
                  <a:cubicBezTo>
                    <a:pt x="626" y="524"/>
                    <a:pt x="624" y="526"/>
                    <a:pt x="622" y="527"/>
                  </a:cubicBezTo>
                  <a:cubicBezTo>
                    <a:pt x="617" y="529"/>
                    <a:pt x="613" y="531"/>
                    <a:pt x="608" y="532"/>
                  </a:cubicBezTo>
                  <a:lnTo>
                    <a:pt x="605" y="532"/>
                  </a:lnTo>
                  <a:cubicBezTo>
                    <a:pt x="603" y="533"/>
                    <a:pt x="602" y="535"/>
                    <a:pt x="601" y="537"/>
                  </a:cubicBezTo>
                  <a:cubicBezTo>
                    <a:pt x="598" y="541"/>
                    <a:pt x="591" y="539"/>
                    <a:pt x="587" y="541"/>
                  </a:cubicBezTo>
                  <a:cubicBezTo>
                    <a:pt x="582" y="542"/>
                    <a:pt x="582" y="545"/>
                    <a:pt x="581" y="549"/>
                  </a:cubicBezTo>
                  <a:cubicBezTo>
                    <a:pt x="581" y="550"/>
                    <a:pt x="580" y="551"/>
                    <a:pt x="580" y="551"/>
                  </a:cubicBezTo>
                  <a:cubicBezTo>
                    <a:pt x="579" y="551"/>
                    <a:pt x="578" y="547"/>
                    <a:pt x="577" y="546"/>
                  </a:cubicBezTo>
                  <a:cubicBezTo>
                    <a:pt x="577" y="546"/>
                    <a:pt x="576" y="545"/>
                    <a:pt x="576" y="545"/>
                  </a:cubicBezTo>
                  <a:cubicBezTo>
                    <a:pt x="574" y="545"/>
                    <a:pt x="573" y="551"/>
                    <a:pt x="572" y="551"/>
                  </a:cubicBezTo>
                  <a:cubicBezTo>
                    <a:pt x="571" y="553"/>
                    <a:pt x="570" y="553"/>
                    <a:pt x="569" y="553"/>
                  </a:cubicBezTo>
                  <a:cubicBezTo>
                    <a:pt x="567" y="553"/>
                    <a:pt x="565" y="551"/>
                    <a:pt x="563" y="551"/>
                  </a:cubicBezTo>
                  <a:cubicBezTo>
                    <a:pt x="560" y="551"/>
                    <a:pt x="556" y="554"/>
                    <a:pt x="552" y="556"/>
                  </a:cubicBezTo>
                  <a:cubicBezTo>
                    <a:pt x="551" y="556"/>
                    <a:pt x="548" y="558"/>
                    <a:pt x="546" y="559"/>
                  </a:cubicBezTo>
                  <a:cubicBezTo>
                    <a:pt x="545" y="565"/>
                    <a:pt x="544" y="570"/>
                    <a:pt x="541" y="570"/>
                  </a:cubicBezTo>
                  <a:cubicBezTo>
                    <a:pt x="540" y="573"/>
                    <a:pt x="540" y="577"/>
                    <a:pt x="540" y="579"/>
                  </a:cubicBezTo>
                  <a:cubicBezTo>
                    <a:pt x="541" y="590"/>
                    <a:pt x="539" y="600"/>
                    <a:pt x="539" y="610"/>
                  </a:cubicBezTo>
                  <a:cubicBezTo>
                    <a:pt x="538" y="613"/>
                    <a:pt x="539" y="618"/>
                    <a:pt x="542" y="618"/>
                  </a:cubicBezTo>
                  <a:cubicBezTo>
                    <a:pt x="541" y="618"/>
                    <a:pt x="540" y="618"/>
                    <a:pt x="539" y="618"/>
                  </a:cubicBezTo>
                  <a:cubicBezTo>
                    <a:pt x="538" y="618"/>
                    <a:pt x="537" y="618"/>
                    <a:pt x="536" y="619"/>
                  </a:cubicBezTo>
                  <a:cubicBezTo>
                    <a:pt x="534" y="620"/>
                    <a:pt x="536" y="622"/>
                    <a:pt x="535" y="624"/>
                  </a:cubicBezTo>
                  <a:cubicBezTo>
                    <a:pt x="534" y="625"/>
                    <a:pt x="534" y="626"/>
                    <a:pt x="533" y="627"/>
                  </a:cubicBezTo>
                  <a:cubicBezTo>
                    <a:pt x="532" y="632"/>
                    <a:pt x="531" y="637"/>
                    <a:pt x="530" y="642"/>
                  </a:cubicBezTo>
                  <a:cubicBezTo>
                    <a:pt x="531" y="644"/>
                    <a:pt x="529" y="653"/>
                    <a:pt x="529" y="653"/>
                  </a:cubicBezTo>
                  <a:cubicBezTo>
                    <a:pt x="533" y="656"/>
                    <a:pt x="537" y="656"/>
                    <a:pt x="540" y="659"/>
                  </a:cubicBezTo>
                  <a:cubicBezTo>
                    <a:pt x="541" y="659"/>
                    <a:pt x="538" y="663"/>
                    <a:pt x="536" y="663"/>
                  </a:cubicBezTo>
                  <a:cubicBezTo>
                    <a:pt x="535" y="663"/>
                    <a:pt x="534" y="662"/>
                    <a:pt x="533" y="661"/>
                  </a:cubicBezTo>
                  <a:cubicBezTo>
                    <a:pt x="532" y="660"/>
                    <a:pt x="531" y="659"/>
                    <a:pt x="530" y="659"/>
                  </a:cubicBezTo>
                  <a:cubicBezTo>
                    <a:pt x="529" y="659"/>
                    <a:pt x="528" y="661"/>
                    <a:pt x="527" y="664"/>
                  </a:cubicBezTo>
                  <a:cubicBezTo>
                    <a:pt x="527" y="666"/>
                    <a:pt x="526" y="669"/>
                    <a:pt x="527" y="671"/>
                  </a:cubicBezTo>
                  <a:cubicBezTo>
                    <a:pt x="528" y="673"/>
                    <a:pt x="529" y="673"/>
                    <a:pt x="528" y="674"/>
                  </a:cubicBezTo>
                  <a:cubicBezTo>
                    <a:pt x="527" y="676"/>
                    <a:pt x="522" y="682"/>
                    <a:pt x="519" y="682"/>
                  </a:cubicBezTo>
                  <a:cubicBezTo>
                    <a:pt x="519" y="682"/>
                    <a:pt x="519" y="682"/>
                    <a:pt x="519" y="682"/>
                  </a:cubicBezTo>
                  <a:lnTo>
                    <a:pt x="519" y="682"/>
                  </a:lnTo>
                  <a:cubicBezTo>
                    <a:pt x="521" y="685"/>
                    <a:pt x="520" y="687"/>
                    <a:pt x="520" y="691"/>
                  </a:cubicBezTo>
                  <a:cubicBezTo>
                    <a:pt x="519" y="694"/>
                    <a:pt x="519" y="698"/>
                    <a:pt x="519" y="701"/>
                  </a:cubicBezTo>
                  <a:cubicBezTo>
                    <a:pt x="519" y="702"/>
                    <a:pt x="521" y="706"/>
                    <a:pt x="521" y="707"/>
                  </a:cubicBezTo>
                  <a:cubicBezTo>
                    <a:pt x="520" y="707"/>
                    <a:pt x="518" y="708"/>
                    <a:pt x="517" y="709"/>
                  </a:cubicBezTo>
                  <a:cubicBezTo>
                    <a:pt x="516" y="712"/>
                    <a:pt x="518" y="715"/>
                    <a:pt x="517" y="716"/>
                  </a:cubicBezTo>
                  <a:lnTo>
                    <a:pt x="515" y="725"/>
                  </a:lnTo>
                  <a:cubicBezTo>
                    <a:pt x="512" y="728"/>
                    <a:pt x="516" y="730"/>
                    <a:pt x="518" y="731"/>
                  </a:cubicBezTo>
                  <a:cubicBezTo>
                    <a:pt x="520" y="732"/>
                    <a:pt x="520" y="734"/>
                    <a:pt x="519" y="736"/>
                  </a:cubicBezTo>
                  <a:cubicBezTo>
                    <a:pt x="518" y="736"/>
                    <a:pt x="517" y="736"/>
                    <a:pt x="516" y="736"/>
                  </a:cubicBezTo>
                  <a:cubicBezTo>
                    <a:pt x="514" y="736"/>
                    <a:pt x="514" y="737"/>
                    <a:pt x="512" y="740"/>
                  </a:cubicBezTo>
                  <a:cubicBezTo>
                    <a:pt x="510" y="749"/>
                    <a:pt x="509" y="758"/>
                    <a:pt x="507" y="768"/>
                  </a:cubicBezTo>
                  <a:cubicBezTo>
                    <a:pt x="506" y="769"/>
                    <a:pt x="505" y="777"/>
                    <a:pt x="506" y="777"/>
                  </a:cubicBezTo>
                  <a:cubicBezTo>
                    <a:pt x="506" y="777"/>
                    <a:pt x="506" y="777"/>
                    <a:pt x="506" y="777"/>
                  </a:cubicBezTo>
                  <a:cubicBezTo>
                    <a:pt x="507" y="777"/>
                    <a:pt x="507" y="777"/>
                    <a:pt x="508" y="777"/>
                  </a:cubicBezTo>
                  <a:cubicBezTo>
                    <a:pt x="510" y="777"/>
                    <a:pt x="509" y="781"/>
                    <a:pt x="508" y="783"/>
                  </a:cubicBezTo>
                  <a:cubicBezTo>
                    <a:pt x="507" y="784"/>
                    <a:pt x="507" y="784"/>
                    <a:pt x="506" y="784"/>
                  </a:cubicBezTo>
                  <a:cubicBezTo>
                    <a:pt x="506" y="784"/>
                    <a:pt x="505" y="784"/>
                    <a:pt x="505" y="784"/>
                  </a:cubicBezTo>
                  <a:cubicBezTo>
                    <a:pt x="504" y="784"/>
                    <a:pt x="504" y="784"/>
                    <a:pt x="504" y="784"/>
                  </a:cubicBezTo>
                  <a:cubicBezTo>
                    <a:pt x="503" y="786"/>
                    <a:pt x="503" y="788"/>
                    <a:pt x="503" y="789"/>
                  </a:cubicBezTo>
                  <a:cubicBezTo>
                    <a:pt x="502" y="791"/>
                    <a:pt x="499" y="798"/>
                    <a:pt x="501" y="801"/>
                  </a:cubicBezTo>
                  <a:cubicBezTo>
                    <a:pt x="503" y="803"/>
                    <a:pt x="501" y="804"/>
                    <a:pt x="501" y="808"/>
                  </a:cubicBezTo>
                  <a:cubicBezTo>
                    <a:pt x="501" y="810"/>
                    <a:pt x="504" y="812"/>
                    <a:pt x="504" y="813"/>
                  </a:cubicBezTo>
                  <a:cubicBezTo>
                    <a:pt x="504" y="814"/>
                    <a:pt x="501" y="814"/>
                    <a:pt x="500" y="815"/>
                  </a:cubicBezTo>
                  <a:cubicBezTo>
                    <a:pt x="499" y="818"/>
                    <a:pt x="498" y="821"/>
                    <a:pt x="497" y="824"/>
                  </a:cubicBezTo>
                  <a:cubicBezTo>
                    <a:pt x="496" y="827"/>
                    <a:pt x="496" y="831"/>
                    <a:pt x="495" y="834"/>
                  </a:cubicBezTo>
                  <a:lnTo>
                    <a:pt x="495" y="834"/>
                  </a:lnTo>
                  <a:cubicBezTo>
                    <a:pt x="494" y="833"/>
                    <a:pt x="493" y="832"/>
                    <a:pt x="493" y="832"/>
                  </a:cubicBezTo>
                  <a:cubicBezTo>
                    <a:pt x="493" y="832"/>
                    <a:pt x="493" y="832"/>
                    <a:pt x="492" y="832"/>
                  </a:cubicBezTo>
                  <a:cubicBezTo>
                    <a:pt x="491" y="832"/>
                    <a:pt x="490" y="833"/>
                    <a:pt x="488" y="833"/>
                  </a:cubicBezTo>
                  <a:cubicBezTo>
                    <a:pt x="487" y="833"/>
                    <a:pt x="486" y="832"/>
                    <a:pt x="485" y="829"/>
                  </a:cubicBezTo>
                  <a:cubicBezTo>
                    <a:pt x="482" y="825"/>
                    <a:pt x="479" y="819"/>
                    <a:pt x="476" y="816"/>
                  </a:cubicBezTo>
                  <a:cubicBezTo>
                    <a:pt x="473" y="813"/>
                    <a:pt x="468" y="815"/>
                    <a:pt x="466" y="812"/>
                  </a:cubicBezTo>
                  <a:cubicBezTo>
                    <a:pt x="464" y="809"/>
                    <a:pt x="469" y="804"/>
                    <a:pt x="466" y="800"/>
                  </a:cubicBezTo>
                  <a:cubicBezTo>
                    <a:pt x="466" y="799"/>
                    <a:pt x="465" y="799"/>
                    <a:pt x="465" y="799"/>
                  </a:cubicBezTo>
                  <a:cubicBezTo>
                    <a:pt x="464" y="799"/>
                    <a:pt x="463" y="802"/>
                    <a:pt x="462" y="803"/>
                  </a:cubicBezTo>
                  <a:cubicBezTo>
                    <a:pt x="460" y="801"/>
                    <a:pt x="464" y="796"/>
                    <a:pt x="460" y="795"/>
                  </a:cubicBezTo>
                  <a:cubicBezTo>
                    <a:pt x="459" y="795"/>
                    <a:pt x="455" y="798"/>
                    <a:pt x="452" y="798"/>
                  </a:cubicBezTo>
                  <a:cubicBezTo>
                    <a:pt x="451" y="798"/>
                    <a:pt x="450" y="797"/>
                    <a:pt x="450" y="796"/>
                  </a:cubicBezTo>
                  <a:cubicBezTo>
                    <a:pt x="450" y="793"/>
                    <a:pt x="454" y="793"/>
                    <a:pt x="453" y="790"/>
                  </a:cubicBezTo>
                  <a:cubicBezTo>
                    <a:pt x="452" y="788"/>
                    <a:pt x="450" y="786"/>
                    <a:pt x="450" y="785"/>
                  </a:cubicBezTo>
                  <a:cubicBezTo>
                    <a:pt x="449" y="785"/>
                    <a:pt x="448" y="785"/>
                    <a:pt x="448" y="785"/>
                  </a:cubicBezTo>
                  <a:cubicBezTo>
                    <a:pt x="446" y="785"/>
                    <a:pt x="445" y="787"/>
                    <a:pt x="444" y="787"/>
                  </a:cubicBezTo>
                  <a:cubicBezTo>
                    <a:pt x="443" y="787"/>
                    <a:pt x="442" y="786"/>
                    <a:pt x="441" y="784"/>
                  </a:cubicBezTo>
                  <a:cubicBezTo>
                    <a:pt x="443" y="783"/>
                    <a:pt x="444" y="781"/>
                    <a:pt x="444" y="778"/>
                  </a:cubicBezTo>
                  <a:cubicBezTo>
                    <a:pt x="443" y="776"/>
                    <a:pt x="442" y="773"/>
                    <a:pt x="439" y="773"/>
                  </a:cubicBezTo>
                  <a:cubicBezTo>
                    <a:pt x="439" y="773"/>
                    <a:pt x="438" y="773"/>
                    <a:pt x="437" y="774"/>
                  </a:cubicBezTo>
                  <a:cubicBezTo>
                    <a:pt x="442" y="770"/>
                    <a:pt x="438" y="768"/>
                    <a:pt x="434" y="768"/>
                  </a:cubicBezTo>
                  <a:cubicBezTo>
                    <a:pt x="437" y="764"/>
                    <a:pt x="423" y="755"/>
                    <a:pt x="422" y="754"/>
                  </a:cubicBezTo>
                  <a:lnTo>
                    <a:pt x="422" y="754"/>
                  </a:lnTo>
                  <a:cubicBezTo>
                    <a:pt x="425" y="757"/>
                    <a:pt x="424" y="759"/>
                    <a:pt x="422" y="759"/>
                  </a:cubicBezTo>
                  <a:cubicBezTo>
                    <a:pt x="421" y="759"/>
                    <a:pt x="420" y="758"/>
                    <a:pt x="418" y="756"/>
                  </a:cubicBezTo>
                  <a:cubicBezTo>
                    <a:pt x="416" y="750"/>
                    <a:pt x="413" y="747"/>
                    <a:pt x="409" y="742"/>
                  </a:cubicBezTo>
                  <a:lnTo>
                    <a:pt x="409" y="742"/>
                  </a:lnTo>
                  <a:cubicBezTo>
                    <a:pt x="406" y="746"/>
                    <a:pt x="414" y="756"/>
                    <a:pt x="416" y="760"/>
                  </a:cubicBezTo>
                  <a:cubicBezTo>
                    <a:pt x="413" y="756"/>
                    <a:pt x="410" y="754"/>
                    <a:pt x="408" y="750"/>
                  </a:cubicBezTo>
                  <a:cubicBezTo>
                    <a:pt x="406" y="749"/>
                    <a:pt x="404" y="745"/>
                    <a:pt x="405" y="742"/>
                  </a:cubicBezTo>
                  <a:cubicBezTo>
                    <a:pt x="406" y="740"/>
                    <a:pt x="409" y="742"/>
                    <a:pt x="408" y="738"/>
                  </a:cubicBezTo>
                  <a:cubicBezTo>
                    <a:pt x="405" y="731"/>
                    <a:pt x="400" y="733"/>
                    <a:pt x="395" y="728"/>
                  </a:cubicBezTo>
                  <a:cubicBezTo>
                    <a:pt x="392" y="725"/>
                    <a:pt x="391" y="721"/>
                    <a:pt x="391" y="715"/>
                  </a:cubicBezTo>
                  <a:cubicBezTo>
                    <a:pt x="390" y="716"/>
                    <a:pt x="388" y="716"/>
                    <a:pt x="387" y="716"/>
                  </a:cubicBezTo>
                  <a:cubicBezTo>
                    <a:pt x="385" y="716"/>
                    <a:pt x="382" y="716"/>
                    <a:pt x="381" y="715"/>
                  </a:cubicBezTo>
                  <a:cubicBezTo>
                    <a:pt x="376" y="714"/>
                    <a:pt x="382" y="712"/>
                    <a:pt x="381" y="711"/>
                  </a:cubicBezTo>
                  <a:cubicBezTo>
                    <a:pt x="380" y="711"/>
                    <a:pt x="380" y="710"/>
                    <a:pt x="380" y="710"/>
                  </a:cubicBezTo>
                  <a:lnTo>
                    <a:pt x="380" y="710"/>
                  </a:lnTo>
                  <a:cubicBezTo>
                    <a:pt x="380" y="710"/>
                    <a:pt x="381" y="709"/>
                    <a:pt x="381" y="708"/>
                  </a:cubicBezTo>
                  <a:cubicBezTo>
                    <a:pt x="381" y="706"/>
                    <a:pt x="376" y="702"/>
                    <a:pt x="375" y="701"/>
                  </a:cubicBezTo>
                  <a:cubicBezTo>
                    <a:pt x="372" y="698"/>
                    <a:pt x="369" y="695"/>
                    <a:pt x="367" y="695"/>
                  </a:cubicBezTo>
                  <a:cubicBezTo>
                    <a:pt x="366" y="695"/>
                    <a:pt x="366" y="695"/>
                    <a:pt x="366" y="695"/>
                  </a:cubicBezTo>
                  <a:cubicBezTo>
                    <a:pt x="363" y="695"/>
                    <a:pt x="363" y="695"/>
                    <a:pt x="361" y="694"/>
                  </a:cubicBezTo>
                  <a:cubicBezTo>
                    <a:pt x="361" y="692"/>
                    <a:pt x="360" y="690"/>
                    <a:pt x="361" y="689"/>
                  </a:cubicBezTo>
                  <a:cubicBezTo>
                    <a:pt x="361" y="687"/>
                    <a:pt x="361" y="687"/>
                    <a:pt x="360" y="686"/>
                  </a:cubicBezTo>
                  <a:cubicBezTo>
                    <a:pt x="357" y="684"/>
                    <a:pt x="354" y="683"/>
                    <a:pt x="352" y="681"/>
                  </a:cubicBezTo>
                  <a:cubicBezTo>
                    <a:pt x="349" y="680"/>
                    <a:pt x="347" y="677"/>
                    <a:pt x="345" y="674"/>
                  </a:cubicBezTo>
                  <a:cubicBezTo>
                    <a:pt x="344" y="673"/>
                    <a:pt x="344" y="669"/>
                    <a:pt x="343" y="668"/>
                  </a:cubicBezTo>
                  <a:cubicBezTo>
                    <a:pt x="343" y="668"/>
                    <a:pt x="343" y="668"/>
                    <a:pt x="343" y="668"/>
                  </a:cubicBezTo>
                  <a:cubicBezTo>
                    <a:pt x="342" y="668"/>
                    <a:pt x="342" y="669"/>
                    <a:pt x="342" y="669"/>
                  </a:cubicBezTo>
                  <a:cubicBezTo>
                    <a:pt x="342" y="669"/>
                    <a:pt x="341" y="669"/>
                    <a:pt x="341" y="669"/>
                  </a:cubicBezTo>
                  <a:lnTo>
                    <a:pt x="340" y="667"/>
                  </a:lnTo>
                  <a:lnTo>
                    <a:pt x="332" y="658"/>
                  </a:lnTo>
                  <a:cubicBezTo>
                    <a:pt x="330" y="656"/>
                    <a:pt x="326" y="650"/>
                    <a:pt x="323" y="650"/>
                  </a:cubicBezTo>
                  <a:cubicBezTo>
                    <a:pt x="323" y="650"/>
                    <a:pt x="322" y="650"/>
                    <a:pt x="321" y="651"/>
                  </a:cubicBezTo>
                  <a:cubicBezTo>
                    <a:pt x="324" y="648"/>
                    <a:pt x="319" y="642"/>
                    <a:pt x="316" y="639"/>
                  </a:cubicBezTo>
                  <a:cubicBezTo>
                    <a:pt x="313" y="636"/>
                    <a:pt x="311" y="637"/>
                    <a:pt x="308" y="633"/>
                  </a:cubicBezTo>
                  <a:cubicBezTo>
                    <a:pt x="306" y="632"/>
                    <a:pt x="309" y="631"/>
                    <a:pt x="308" y="628"/>
                  </a:cubicBezTo>
                  <a:cubicBezTo>
                    <a:pt x="308" y="627"/>
                    <a:pt x="307" y="627"/>
                    <a:pt x="307" y="627"/>
                  </a:cubicBezTo>
                  <a:cubicBezTo>
                    <a:pt x="307" y="627"/>
                    <a:pt x="306" y="627"/>
                    <a:pt x="305" y="627"/>
                  </a:cubicBezTo>
                  <a:cubicBezTo>
                    <a:pt x="304" y="627"/>
                    <a:pt x="302" y="627"/>
                    <a:pt x="301" y="627"/>
                  </a:cubicBezTo>
                  <a:cubicBezTo>
                    <a:pt x="298" y="628"/>
                    <a:pt x="295" y="629"/>
                    <a:pt x="293" y="630"/>
                  </a:cubicBezTo>
                  <a:cubicBezTo>
                    <a:pt x="292" y="630"/>
                    <a:pt x="292" y="631"/>
                    <a:pt x="292" y="632"/>
                  </a:cubicBezTo>
                  <a:lnTo>
                    <a:pt x="292" y="632"/>
                  </a:lnTo>
                  <a:cubicBezTo>
                    <a:pt x="292" y="632"/>
                    <a:pt x="292" y="632"/>
                    <a:pt x="291" y="632"/>
                  </a:cubicBezTo>
                  <a:cubicBezTo>
                    <a:pt x="289" y="632"/>
                    <a:pt x="286" y="634"/>
                    <a:pt x="285" y="634"/>
                  </a:cubicBezTo>
                  <a:cubicBezTo>
                    <a:pt x="281" y="634"/>
                    <a:pt x="283" y="627"/>
                    <a:pt x="280" y="627"/>
                  </a:cubicBezTo>
                  <a:cubicBezTo>
                    <a:pt x="280" y="627"/>
                    <a:pt x="280" y="627"/>
                    <a:pt x="279" y="627"/>
                  </a:cubicBezTo>
                  <a:cubicBezTo>
                    <a:pt x="273" y="630"/>
                    <a:pt x="277" y="636"/>
                    <a:pt x="275" y="639"/>
                  </a:cubicBezTo>
                  <a:cubicBezTo>
                    <a:pt x="275" y="640"/>
                    <a:pt x="275" y="640"/>
                    <a:pt x="274" y="640"/>
                  </a:cubicBezTo>
                  <a:cubicBezTo>
                    <a:pt x="272" y="640"/>
                    <a:pt x="268" y="635"/>
                    <a:pt x="268" y="635"/>
                  </a:cubicBezTo>
                  <a:cubicBezTo>
                    <a:pt x="267" y="637"/>
                    <a:pt x="268" y="638"/>
                    <a:pt x="265" y="639"/>
                  </a:cubicBezTo>
                  <a:lnTo>
                    <a:pt x="261" y="639"/>
                  </a:lnTo>
                  <a:cubicBezTo>
                    <a:pt x="260" y="639"/>
                    <a:pt x="262" y="641"/>
                    <a:pt x="261" y="642"/>
                  </a:cubicBezTo>
                  <a:cubicBezTo>
                    <a:pt x="260" y="643"/>
                    <a:pt x="258" y="643"/>
                    <a:pt x="257" y="644"/>
                  </a:cubicBezTo>
                  <a:cubicBezTo>
                    <a:pt x="257" y="642"/>
                    <a:pt x="256" y="640"/>
                    <a:pt x="254" y="640"/>
                  </a:cubicBezTo>
                  <a:cubicBezTo>
                    <a:pt x="253" y="640"/>
                    <a:pt x="253" y="640"/>
                    <a:pt x="252" y="640"/>
                  </a:cubicBezTo>
                  <a:cubicBezTo>
                    <a:pt x="250" y="641"/>
                    <a:pt x="249" y="642"/>
                    <a:pt x="248" y="642"/>
                  </a:cubicBezTo>
                  <a:cubicBezTo>
                    <a:pt x="247" y="642"/>
                    <a:pt x="247" y="641"/>
                    <a:pt x="246" y="639"/>
                  </a:cubicBezTo>
                  <a:cubicBezTo>
                    <a:pt x="246" y="639"/>
                    <a:pt x="245" y="638"/>
                    <a:pt x="243" y="638"/>
                  </a:cubicBezTo>
                  <a:cubicBezTo>
                    <a:pt x="241" y="638"/>
                    <a:pt x="239" y="639"/>
                    <a:pt x="238" y="640"/>
                  </a:cubicBezTo>
                  <a:cubicBezTo>
                    <a:pt x="238" y="641"/>
                    <a:pt x="240" y="642"/>
                    <a:pt x="237" y="643"/>
                  </a:cubicBezTo>
                  <a:cubicBezTo>
                    <a:pt x="234" y="644"/>
                    <a:pt x="230" y="644"/>
                    <a:pt x="227" y="644"/>
                  </a:cubicBezTo>
                  <a:cubicBezTo>
                    <a:pt x="224" y="644"/>
                    <a:pt x="223" y="642"/>
                    <a:pt x="220" y="641"/>
                  </a:cubicBezTo>
                  <a:cubicBezTo>
                    <a:pt x="219" y="641"/>
                    <a:pt x="218" y="641"/>
                    <a:pt x="217" y="641"/>
                  </a:cubicBezTo>
                  <a:cubicBezTo>
                    <a:pt x="215" y="641"/>
                    <a:pt x="212" y="641"/>
                    <a:pt x="211" y="643"/>
                  </a:cubicBezTo>
                  <a:cubicBezTo>
                    <a:pt x="211" y="644"/>
                    <a:pt x="210" y="644"/>
                    <a:pt x="208" y="644"/>
                  </a:cubicBezTo>
                  <a:cubicBezTo>
                    <a:pt x="205" y="644"/>
                    <a:pt x="201" y="642"/>
                    <a:pt x="202" y="641"/>
                  </a:cubicBezTo>
                  <a:lnTo>
                    <a:pt x="202" y="641"/>
                  </a:lnTo>
                  <a:cubicBezTo>
                    <a:pt x="198" y="645"/>
                    <a:pt x="206" y="647"/>
                    <a:pt x="206" y="649"/>
                  </a:cubicBezTo>
                  <a:cubicBezTo>
                    <a:pt x="206" y="650"/>
                    <a:pt x="205" y="650"/>
                    <a:pt x="204" y="650"/>
                  </a:cubicBezTo>
                  <a:cubicBezTo>
                    <a:pt x="203" y="650"/>
                    <a:pt x="202" y="650"/>
                    <a:pt x="202" y="649"/>
                  </a:cubicBezTo>
                  <a:cubicBezTo>
                    <a:pt x="202" y="648"/>
                    <a:pt x="201" y="648"/>
                    <a:pt x="200" y="648"/>
                  </a:cubicBezTo>
                  <a:cubicBezTo>
                    <a:pt x="199" y="648"/>
                    <a:pt x="196" y="649"/>
                    <a:pt x="195" y="650"/>
                  </a:cubicBezTo>
                  <a:cubicBezTo>
                    <a:pt x="194" y="650"/>
                    <a:pt x="193" y="650"/>
                    <a:pt x="193" y="650"/>
                  </a:cubicBezTo>
                  <a:cubicBezTo>
                    <a:pt x="191" y="650"/>
                    <a:pt x="192" y="648"/>
                    <a:pt x="189" y="646"/>
                  </a:cubicBezTo>
                  <a:cubicBezTo>
                    <a:pt x="189" y="645"/>
                    <a:pt x="189" y="645"/>
                    <a:pt x="188" y="645"/>
                  </a:cubicBezTo>
                  <a:cubicBezTo>
                    <a:pt x="187" y="645"/>
                    <a:pt x="187" y="647"/>
                    <a:pt x="187" y="647"/>
                  </a:cubicBezTo>
                  <a:cubicBezTo>
                    <a:pt x="187" y="650"/>
                    <a:pt x="183" y="650"/>
                    <a:pt x="182" y="650"/>
                  </a:cubicBezTo>
                  <a:cubicBezTo>
                    <a:pt x="177" y="651"/>
                    <a:pt x="176" y="650"/>
                    <a:pt x="172" y="653"/>
                  </a:cubicBezTo>
                  <a:cubicBezTo>
                    <a:pt x="172" y="653"/>
                    <a:pt x="170" y="655"/>
                    <a:pt x="169" y="655"/>
                  </a:cubicBezTo>
                  <a:cubicBezTo>
                    <a:pt x="169" y="655"/>
                    <a:pt x="169" y="655"/>
                    <a:pt x="168" y="655"/>
                  </a:cubicBezTo>
                  <a:cubicBezTo>
                    <a:pt x="167" y="654"/>
                    <a:pt x="172" y="648"/>
                    <a:pt x="168" y="648"/>
                  </a:cubicBezTo>
                  <a:cubicBezTo>
                    <a:pt x="167" y="648"/>
                    <a:pt x="166" y="648"/>
                    <a:pt x="165" y="648"/>
                  </a:cubicBezTo>
                  <a:cubicBezTo>
                    <a:pt x="160" y="648"/>
                    <a:pt x="156" y="649"/>
                    <a:pt x="152" y="650"/>
                  </a:cubicBezTo>
                  <a:cubicBezTo>
                    <a:pt x="152" y="650"/>
                    <a:pt x="153" y="650"/>
                    <a:pt x="154" y="650"/>
                  </a:cubicBezTo>
                  <a:cubicBezTo>
                    <a:pt x="155" y="650"/>
                    <a:pt x="156" y="650"/>
                    <a:pt x="156" y="651"/>
                  </a:cubicBezTo>
                  <a:cubicBezTo>
                    <a:pt x="156" y="652"/>
                    <a:pt x="148" y="652"/>
                    <a:pt x="148" y="654"/>
                  </a:cubicBezTo>
                  <a:lnTo>
                    <a:pt x="148" y="654"/>
                  </a:lnTo>
                  <a:cubicBezTo>
                    <a:pt x="148" y="654"/>
                    <a:pt x="149" y="654"/>
                    <a:pt x="149" y="654"/>
                  </a:cubicBezTo>
                  <a:cubicBezTo>
                    <a:pt x="151" y="654"/>
                    <a:pt x="154" y="655"/>
                    <a:pt x="154" y="656"/>
                  </a:cubicBezTo>
                  <a:cubicBezTo>
                    <a:pt x="151" y="657"/>
                    <a:pt x="149" y="659"/>
                    <a:pt x="147" y="659"/>
                  </a:cubicBezTo>
                  <a:cubicBezTo>
                    <a:pt x="146" y="659"/>
                    <a:pt x="145" y="659"/>
                    <a:pt x="145" y="657"/>
                  </a:cubicBezTo>
                  <a:cubicBezTo>
                    <a:pt x="146" y="655"/>
                    <a:pt x="148" y="653"/>
                    <a:pt x="144" y="653"/>
                  </a:cubicBezTo>
                  <a:cubicBezTo>
                    <a:pt x="141" y="653"/>
                    <a:pt x="134" y="653"/>
                    <a:pt x="130" y="654"/>
                  </a:cubicBezTo>
                  <a:cubicBezTo>
                    <a:pt x="127" y="655"/>
                    <a:pt x="131" y="659"/>
                    <a:pt x="130" y="660"/>
                  </a:cubicBezTo>
                  <a:cubicBezTo>
                    <a:pt x="130" y="661"/>
                    <a:pt x="129" y="661"/>
                    <a:pt x="129" y="661"/>
                  </a:cubicBezTo>
                  <a:cubicBezTo>
                    <a:pt x="126" y="661"/>
                    <a:pt x="120" y="659"/>
                    <a:pt x="119" y="658"/>
                  </a:cubicBezTo>
                  <a:cubicBezTo>
                    <a:pt x="118" y="657"/>
                    <a:pt x="124" y="655"/>
                    <a:pt x="125" y="655"/>
                  </a:cubicBezTo>
                  <a:lnTo>
                    <a:pt x="125" y="655"/>
                  </a:lnTo>
                  <a:cubicBezTo>
                    <a:pt x="123" y="655"/>
                    <a:pt x="120" y="656"/>
                    <a:pt x="117" y="656"/>
                  </a:cubicBezTo>
                  <a:cubicBezTo>
                    <a:pt x="116" y="656"/>
                    <a:pt x="114" y="656"/>
                    <a:pt x="113" y="655"/>
                  </a:cubicBezTo>
                  <a:cubicBezTo>
                    <a:pt x="112" y="654"/>
                    <a:pt x="112" y="650"/>
                    <a:pt x="112" y="648"/>
                  </a:cubicBezTo>
                  <a:cubicBezTo>
                    <a:pt x="110" y="652"/>
                    <a:pt x="109" y="655"/>
                    <a:pt x="106" y="659"/>
                  </a:cubicBezTo>
                  <a:cubicBezTo>
                    <a:pt x="105" y="660"/>
                    <a:pt x="101" y="659"/>
                    <a:pt x="99" y="660"/>
                  </a:cubicBezTo>
                  <a:cubicBezTo>
                    <a:pt x="99" y="661"/>
                    <a:pt x="98" y="663"/>
                    <a:pt x="96" y="663"/>
                  </a:cubicBezTo>
                  <a:cubicBezTo>
                    <a:pt x="96" y="663"/>
                    <a:pt x="95" y="663"/>
                    <a:pt x="95" y="663"/>
                  </a:cubicBezTo>
                  <a:cubicBezTo>
                    <a:pt x="93" y="660"/>
                    <a:pt x="97" y="657"/>
                    <a:pt x="95" y="654"/>
                  </a:cubicBezTo>
                  <a:cubicBezTo>
                    <a:pt x="95" y="654"/>
                    <a:pt x="94" y="654"/>
                    <a:pt x="94" y="654"/>
                  </a:cubicBezTo>
                  <a:cubicBezTo>
                    <a:pt x="92" y="654"/>
                    <a:pt x="90" y="655"/>
                    <a:pt x="89" y="656"/>
                  </a:cubicBezTo>
                  <a:cubicBezTo>
                    <a:pt x="87" y="657"/>
                    <a:pt x="87" y="659"/>
                    <a:pt x="85" y="659"/>
                  </a:cubicBezTo>
                  <a:cubicBezTo>
                    <a:pt x="83" y="660"/>
                    <a:pt x="80" y="660"/>
                    <a:pt x="78" y="660"/>
                  </a:cubicBezTo>
                  <a:cubicBezTo>
                    <a:pt x="77" y="660"/>
                    <a:pt x="76" y="661"/>
                    <a:pt x="75" y="661"/>
                  </a:cubicBezTo>
                  <a:lnTo>
                    <a:pt x="75" y="661"/>
                  </a:lnTo>
                  <a:cubicBezTo>
                    <a:pt x="75" y="661"/>
                    <a:pt x="75" y="660"/>
                    <a:pt x="75" y="660"/>
                  </a:cubicBezTo>
                  <a:lnTo>
                    <a:pt x="75" y="660"/>
                  </a:lnTo>
                  <a:cubicBezTo>
                    <a:pt x="75" y="660"/>
                    <a:pt x="75" y="661"/>
                    <a:pt x="74" y="661"/>
                  </a:cubicBezTo>
                  <a:lnTo>
                    <a:pt x="74" y="661"/>
                  </a:lnTo>
                  <a:cubicBezTo>
                    <a:pt x="75" y="661"/>
                    <a:pt x="75" y="661"/>
                    <a:pt x="75" y="661"/>
                  </a:cubicBezTo>
                  <a:lnTo>
                    <a:pt x="75" y="661"/>
                  </a:lnTo>
                  <a:cubicBezTo>
                    <a:pt x="77" y="662"/>
                    <a:pt x="80" y="664"/>
                    <a:pt x="76" y="665"/>
                  </a:cubicBezTo>
                  <a:cubicBezTo>
                    <a:pt x="76" y="665"/>
                    <a:pt x="75" y="665"/>
                    <a:pt x="75" y="665"/>
                  </a:cubicBezTo>
                  <a:cubicBezTo>
                    <a:pt x="73" y="665"/>
                    <a:pt x="73" y="662"/>
                    <a:pt x="74" y="661"/>
                  </a:cubicBezTo>
                  <a:lnTo>
                    <a:pt x="74" y="661"/>
                  </a:lnTo>
                  <a:cubicBezTo>
                    <a:pt x="69" y="661"/>
                    <a:pt x="62" y="662"/>
                    <a:pt x="57" y="664"/>
                  </a:cubicBezTo>
                  <a:cubicBezTo>
                    <a:pt x="56" y="665"/>
                    <a:pt x="56" y="667"/>
                    <a:pt x="54" y="667"/>
                  </a:cubicBezTo>
                  <a:cubicBezTo>
                    <a:pt x="54" y="667"/>
                    <a:pt x="54" y="667"/>
                    <a:pt x="53" y="666"/>
                  </a:cubicBezTo>
                  <a:cubicBezTo>
                    <a:pt x="51" y="666"/>
                    <a:pt x="51" y="664"/>
                    <a:pt x="50" y="662"/>
                  </a:cubicBezTo>
                  <a:cubicBezTo>
                    <a:pt x="48" y="661"/>
                    <a:pt x="47" y="661"/>
                    <a:pt x="45" y="661"/>
                  </a:cubicBezTo>
                  <a:cubicBezTo>
                    <a:pt x="43" y="661"/>
                    <a:pt x="39" y="662"/>
                    <a:pt x="35" y="664"/>
                  </a:cubicBezTo>
                  <a:cubicBezTo>
                    <a:pt x="34" y="664"/>
                    <a:pt x="28" y="668"/>
                    <a:pt x="28" y="668"/>
                  </a:cubicBezTo>
                  <a:cubicBezTo>
                    <a:pt x="27" y="667"/>
                    <a:pt x="35" y="662"/>
                    <a:pt x="33" y="662"/>
                  </a:cubicBezTo>
                  <a:lnTo>
                    <a:pt x="33" y="662"/>
                  </a:lnTo>
                  <a:cubicBezTo>
                    <a:pt x="33" y="662"/>
                    <a:pt x="28" y="666"/>
                    <a:pt x="24" y="666"/>
                  </a:cubicBezTo>
                  <a:cubicBezTo>
                    <a:pt x="25" y="665"/>
                    <a:pt x="26" y="664"/>
                    <a:pt x="25" y="664"/>
                  </a:cubicBezTo>
                  <a:lnTo>
                    <a:pt x="25" y="664"/>
                  </a:lnTo>
                  <a:cubicBezTo>
                    <a:pt x="25" y="664"/>
                    <a:pt x="25" y="664"/>
                    <a:pt x="24" y="665"/>
                  </a:cubicBezTo>
                  <a:cubicBezTo>
                    <a:pt x="21" y="666"/>
                    <a:pt x="19" y="666"/>
                    <a:pt x="19" y="666"/>
                  </a:cubicBezTo>
                  <a:cubicBezTo>
                    <a:pt x="17" y="666"/>
                    <a:pt x="17" y="666"/>
                    <a:pt x="16" y="665"/>
                  </a:cubicBezTo>
                  <a:cubicBezTo>
                    <a:pt x="18" y="663"/>
                    <a:pt x="28" y="657"/>
                    <a:pt x="29" y="657"/>
                  </a:cubicBezTo>
                  <a:lnTo>
                    <a:pt x="29" y="657"/>
                  </a:lnTo>
                  <a:cubicBezTo>
                    <a:pt x="29" y="657"/>
                    <a:pt x="29" y="657"/>
                    <a:pt x="29" y="657"/>
                  </a:cubicBezTo>
                  <a:cubicBezTo>
                    <a:pt x="28" y="659"/>
                    <a:pt x="24" y="661"/>
                    <a:pt x="26" y="661"/>
                  </a:cubicBezTo>
                  <a:cubicBezTo>
                    <a:pt x="28" y="661"/>
                    <a:pt x="29" y="660"/>
                    <a:pt x="30" y="659"/>
                  </a:cubicBezTo>
                  <a:cubicBezTo>
                    <a:pt x="31" y="657"/>
                    <a:pt x="31" y="653"/>
                    <a:pt x="35" y="651"/>
                  </a:cubicBezTo>
                  <a:cubicBezTo>
                    <a:pt x="36" y="651"/>
                    <a:pt x="37" y="650"/>
                    <a:pt x="37" y="649"/>
                  </a:cubicBezTo>
                  <a:lnTo>
                    <a:pt x="37" y="649"/>
                  </a:lnTo>
                  <a:cubicBezTo>
                    <a:pt x="35" y="650"/>
                    <a:pt x="31" y="652"/>
                    <a:pt x="30" y="652"/>
                  </a:cubicBezTo>
                  <a:cubicBezTo>
                    <a:pt x="29" y="652"/>
                    <a:pt x="29" y="651"/>
                    <a:pt x="30" y="650"/>
                  </a:cubicBezTo>
                  <a:lnTo>
                    <a:pt x="37" y="649"/>
                  </a:lnTo>
                  <a:lnTo>
                    <a:pt x="37" y="649"/>
                  </a:lnTo>
                  <a:cubicBezTo>
                    <a:pt x="37" y="649"/>
                    <a:pt x="37" y="649"/>
                    <a:pt x="37" y="649"/>
                  </a:cubicBezTo>
                  <a:lnTo>
                    <a:pt x="37" y="649"/>
                  </a:lnTo>
                  <a:cubicBezTo>
                    <a:pt x="37" y="649"/>
                    <a:pt x="37" y="649"/>
                    <a:pt x="37" y="649"/>
                  </a:cubicBezTo>
                  <a:lnTo>
                    <a:pt x="37" y="649"/>
                  </a:lnTo>
                  <a:lnTo>
                    <a:pt x="37" y="649"/>
                  </a:lnTo>
                  <a:lnTo>
                    <a:pt x="37" y="649"/>
                  </a:lnTo>
                  <a:cubicBezTo>
                    <a:pt x="39" y="646"/>
                    <a:pt x="40" y="640"/>
                    <a:pt x="42" y="638"/>
                  </a:cubicBezTo>
                  <a:cubicBezTo>
                    <a:pt x="41" y="637"/>
                    <a:pt x="40" y="637"/>
                    <a:pt x="39" y="637"/>
                  </a:cubicBezTo>
                  <a:cubicBezTo>
                    <a:pt x="38" y="637"/>
                    <a:pt x="37" y="637"/>
                    <a:pt x="36" y="637"/>
                  </a:cubicBezTo>
                  <a:cubicBezTo>
                    <a:pt x="36" y="637"/>
                    <a:pt x="35" y="637"/>
                    <a:pt x="35" y="637"/>
                  </a:cubicBezTo>
                  <a:cubicBezTo>
                    <a:pt x="37" y="633"/>
                    <a:pt x="41" y="633"/>
                    <a:pt x="41" y="632"/>
                  </a:cubicBezTo>
                  <a:cubicBezTo>
                    <a:pt x="42" y="630"/>
                    <a:pt x="40" y="627"/>
                    <a:pt x="39" y="625"/>
                  </a:cubicBezTo>
                  <a:cubicBezTo>
                    <a:pt x="43" y="625"/>
                    <a:pt x="60" y="619"/>
                    <a:pt x="55" y="616"/>
                  </a:cubicBezTo>
                  <a:lnTo>
                    <a:pt x="55" y="616"/>
                  </a:lnTo>
                  <a:cubicBezTo>
                    <a:pt x="53" y="617"/>
                    <a:pt x="54" y="618"/>
                    <a:pt x="54" y="618"/>
                  </a:cubicBezTo>
                  <a:cubicBezTo>
                    <a:pt x="54" y="619"/>
                    <a:pt x="54" y="619"/>
                    <a:pt x="54" y="619"/>
                  </a:cubicBezTo>
                  <a:cubicBezTo>
                    <a:pt x="52" y="619"/>
                    <a:pt x="51" y="616"/>
                    <a:pt x="51" y="616"/>
                  </a:cubicBezTo>
                  <a:cubicBezTo>
                    <a:pt x="50" y="614"/>
                    <a:pt x="51" y="611"/>
                    <a:pt x="51" y="611"/>
                  </a:cubicBezTo>
                  <a:cubicBezTo>
                    <a:pt x="52" y="610"/>
                    <a:pt x="53" y="610"/>
                    <a:pt x="54" y="610"/>
                  </a:cubicBezTo>
                  <a:cubicBezTo>
                    <a:pt x="55" y="610"/>
                    <a:pt x="56" y="611"/>
                    <a:pt x="58" y="611"/>
                  </a:cubicBezTo>
                  <a:cubicBezTo>
                    <a:pt x="59" y="611"/>
                    <a:pt x="59" y="611"/>
                    <a:pt x="60" y="610"/>
                  </a:cubicBezTo>
                  <a:cubicBezTo>
                    <a:pt x="62" y="608"/>
                    <a:pt x="64" y="605"/>
                    <a:pt x="65" y="604"/>
                  </a:cubicBezTo>
                  <a:cubicBezTo>
                    <a:pt x="65" y="600"/>
                    <a:pt x="61" y="601"/>
                    <a:pt x="64" y="598"/>
                  </a:cubicBezTo>
                  <a:cubicBezTo>
                    <a:pt x="64" y="596"/>
                    <a:pt x="65" y="594"/>
                    <a:pt x="66" y="594"/>
                  </a:cubicBezTo>
                  <a:cubicBezTo>
                    <a:pt x="66" y="594"/>
                    <a:pt x="67" y="594"/>
                    <a:pt x="67" y="595"/>
                  </a:cubicBezTo>
                  <a:cubicBezTo>
                    <a:pt x="67" y="595"/>
                    <a:pt x="68" y="598"/>
                    <a:pt x="69" y="598"/>
                  </a:cubicBezTo>
                  <a:cubicBezTo>
                    <a:pt x="71" y="598"/>
                    <a:pt x="68" y="583"/>
                    <a:pt x="72" y="583"/>
                  </a:cubicBezTo>
                  <a:cubicBezTo>
                    <a:pt x="73" y="583"/>
                    <a:pt x="74" y="584"/>
                    <a:pt x="76" y="584"/>
                  </a:cubicBezTo>
                  <a:cubicBezTo>
                    <a:pt x="77" y="584"/>
                    <a:pt x="77" y="583"/>
                    <a:pt x="79" y="582"/>
                  </a:cubicBezTo>
                  <a:cubicBezTo>
                    <a:pt x="79" y="581"/>
                    <a:pt x="81" y="577"/>
                    <a:pt x="81" y="575"/>
                  </a:cubicBezTo>
                  <a:lnTo>
                    <a:pt x="81" y="575"/>
                  </a:lnTo>
                  <a:cubicBezTo>
                    <a:pt x="81" y="575"/>
                    <a:pt x="75" y="579"/>
                    <a:pt x="73" y="579"/>
                  </a:cubicBezTo>
                  <a:cubicBezTo>
                    <a:pt x="73" y="579"/>
                    <a:pt x="73" y="578"/>
                    <a:pt x="73" y="577"/>
                  </a:cubicBezTo>
                  <a:cubicBezTo>
                    <a:pt x="76" y="575"/>
                    <a:pt x="78" y="572"/>
                    <a:pt x="79" y="570"/>
                  </a:cubicBezTo>
                  <a:lnTo>
                    <a:pt x="83" y="564"/>
                  </a:lnTo>
                  <a:cubicBezTo>
                    <a:pt x="84" y="563"/>
                    <a:pt x="84" y="563"/>
                    <a:pt x="83" y="563"/>
                  </a:cubicBezTo>
                  <a:cubicBezTo>
                    <a:pt x="83" y="562"/>
                    <a:pt x="83" y="562"/>
                    <a:pt x="83" y="562"/>
                  </a:cubicBezTo>
                  <a:cubicBezTo>
                    <a:pt x="84" y="562"/>
                    <a:pt x="86" y="566"/>
                    <a:pt x="86" y="566"/>
                  </a:cubicBezTo>
                  <a:cubicBezTo>
                    <a:pt x="87" y="566"/>
                    <a:pt x="87" y="566"/>
                    <a:pt x="87" y="566"/>
                  </a:cubicBezTo>
                  <a:cubicBezTo>
                    <a:pt x="89" y="566"/>
                    <a:pt x="88" y="562"/>
                    <a:pt x="88" y="562"/>
                  </a:cubicBezTo>
                  <a:cubicBezTo>
                    <a:pt x="88" y="561"/>
                    <a:pt x="86" y="557"/>
                    <a:pt x="88" y="556"/>
                  </a:cubicBezTo>
                  <a:cubicBezTo>
                    <a:pt x="89" y="556"/>
                    <a:pt x="89" y="556"/>
                    <a:pt x="90" y="556"/>
                  </a:cubicBezTo>
                  <a:cubicBezTo>
                    <a:pt x="91" y="556"/>
                    <a:pt x="92" y="557"/>
                    <a:pt x="93" y="557"/>
                  </a:cubicBezTo>
                  <a:cubicBezTo>
                    <a:pt x="91" y="557"/>
                    <a:pt x="92" y="549"/>
                    <a:pt x="93" y="548"/>
                  </a:cubicBezTo>
                  <a:cubicBezTo>
                    <a:pt x="93" y="546"/>
                    <a:pt x="93" y="544"/>
                    <a:pt x="95" y="542"/>
                  </a:cubicBezTo>
                  <a:cubicBezTo>
                    <a:pt x="96" y="542"/>
                    <a:pt x="96" y="542"/>
                    <a:pt x="97" y="542"/>
                  </a:cubicBezTo>
                  <a:cubicBezTo>
                    <a:pt x="97" y="542"/>
                    <a:pt x="98" y="542"/>
                    <a:pt x="99" y="542"/>
                  </a:cubicBezTo>
                  <a:cubicBezTo>
                    <a:pt x="99" y="541"/>
                    <a:pt x="104" y="536"/>
                    <a:pt x="102" y="534"/>
                  </a:cubicBezTo>
                  <a:cubicBezTo>
                    <a:pt x="100" y="533"/>
                    <a:pt x="99" y="532"/>
                    <a:pt x="101" y="529"/>
                  </a:cubicBezTo>
                  <a:cubicBezTo>
                    <a:pt x="101" y="529"/>
                    <a:pt x="102" y="527"/>
                    <a:pt x="103" y="527"/>
                  </a:cubicBezTo>
                  <a:cubicBezTo>
                    <a:pt x="103" y="527"/>
                    <a:pt x="103" y="527"/>
                    <a:pt x="103" y="527"/>
                  </a:cubicBezTo>
                  <a:cubicBezTo>
                    <a:pt x="104" y="527"/>
                    <a:pt x="104" y="533"/>
                    <a:pt x="106" y="533"/>
                  </a:cubicBezTo>
                  <a:cubicBezTo>
                    <a:pt x="107" y="533"/>
                    <a:pt x="107" y="533"/>
                    <a:pt x="107" y="532"/>
                  </a:cubicBezTo>
                  <a:cubicBezTo>
                    <a:pt x="110" y="529"/>
                    <a:pt x="107" y="525"/>
                    <a:pt x="111" y="523"/>
                  </a:cubicBezTo>
                  <a:cubicBezTo>
                    <a:pt x="114" y="521"/>
                    <a:pt x="114" y="517"/>
                    <a:pt x="114" y="513"/>
                  </a:cubicBezTo>
                  <a:cubicBezTo>
                    <a:pt x="114" y="510"/>
                    <a:pt x="115" y="511"/>
                    <a:pt x="116" y="510"/>
                  </a:cubicBezTo>
                  <a:cubicBezTo>
                    <a:pt x="117" y="509"/>
                    <a:pt x="117" y="507"/>
                    <a:pt x="118" y="506"/>
                  </a:cubicBezTo>
                  <a:cubicBezTo>
                    <a:pt x="116" y="503"/>
                    <a:pt x="116" y="499"/>
                    <a:pt x="120" y="499"/>
                  </a:cubicBezTo>
                  <a:cubicBezTo>
                    <a:pt x="120" y="499"/>
                    <a:pt x="120" y="499"/>
                    <a:pt x="120" y="499"/>
                  </a:cubicBezTo>
                  <a:cubicBezTo>
                    <a:pt x="121" y="499"/>
                    <a:pt x="123" y="499"/>
                    <a:pt x="125" y="499"/>
                  </a:cubicBezTo>
                  <a:cubicBezTo>
                    <a:pt x="127" y="499"/>
                    <a:pt x="128" y="499"/>
                    <a:pt x="127" y="497"/>
                  </a:cubicBezTo>
                  <a:cubicBezTo>
                    <a:pt x="126" y="494"/>
                    <a:pt x="124" y="494"/>
                    <a:pt x="126" y="492"/>
                  </a:cubicBezTo>
                  <a:cubicBezTo>
                    <a:pt x="126" y="491"/>
                    <a:pt x="127" y="491"/>
                    <a:pt x="127" y="491"/>
                  </a:cubicBezTo>
                  <a:cubicBezTo>
                    <a:pt x="128" y="491"/>
                    <a:pt x="129" y="492"/>
                    <a:pt x="129" y="492"/>
                  </a:cubicBezTo>
                  <a:cubicBezTo>
                    <a:pt x="131" y="492"/>
                    <a:pt x="132" y="489"/>
                    <a:pt x="133" y="488"/>
                  </a:cubicBezTo>
                  <a:lnTo>
                    <a:pt x="129" y="487"/>
                  </a:lnTo>
                  <a:cubicBezTo>
                    <a:pt x="128" y="487"/>
                    <a:pt x="127" y="488"/>
                    <a:pt x="125" y="488"/>
                  </a:cubicBezTo>
                  <a:cubicBezTo>
                    <a:pt x="123" y="487"/>
                    <a:pt x="127" y="483"/>
                    <a:pt x="127" y="482"/>
                  </a:cubicBezTo>
                  <a:cubicBezTo>
                    <a:pt x="129" y="479"/>
                    <a:pt x="130" y="481"/>
                    <a:pt x="133" y="479"/>
                  </a:cubicBezTo>
                  <a:cubicBezTo>
                    <a:pt x="134" y="479"/>
                    <a:pt x="138" y="475"/>
                    <a:pt x="138" y="474"/>
                  </a:cubicBezTo>
                  <a:cubicBezTo>
                    <a:pt x="137" y="473"/>
                    <a:pt x="134" y="473"/>
                    <a:pt x="136" y="470"/>
                  </a:cubicBezTo>
                  <a:cubicBezTo>
                    <a:pt x="137" y="468"/>
                    <a:pt x="139" y="467"/>
                    <a:pt x="138" y="466"/>
                  </a:cubicBezTo>
                  <a:cubicBezTo>
                    <a:pt x="137" y="462"/>
                    <a:pt x="144" y="453"/>
                    <a:pt x="146" y="451"/>
                  </a:cubicBezTo>
                  <a:cubicBezTo>
                    <a:pt x="147" y="449"/>
                    <a:pt x="147" y="449"/>
                    <a:pt x="148" y="449"/>
                  </a:cubicBezTo>
                  <a:cubicBezTo>
                    <a:pt x="148" y="449"/>
                    <a:pt x="149" y="449"/>
                    <a:pt x="150" y="449"/>
                  </a:cubicBezTo>
                  <a:cubicBezTo>
                    <a:pt x="152" y="449"/>
                    <a:pt x="154" y="445"/>
                    <a:pt x="154" y="443"/>
                  </a:cubicBezTo>
                  <a:cubicBezTo>
                    <a:pt x="156" y="442"/>
                    <a:pt x="159" y="439"/>
                    <a:pt x="157" y="437"/>
                  </a:cubicBezTo>
                  <a:cubicBezTo>
                    <a:pt x="156" y="435"/>
                    <a:pt x="157" y="434"/>
                    <a:pt x="159" y="432"/>
                  </a:cubicBezTo>
                  <a:cubicBezTo>
                    <a:pt x="160" y="431"/>
                    <a:pt x="158" y="430"/>
                    <a:pt x="159" y="428"/>
                  </a:cubicBezTo>
                  <a:cubicBezTo>
                    <a:pt x="160" y="425"/>
                    <a:pt x="161" y="425"/>
                    <a:pt x="163" y="422"/>
                  </a:cubicBezTo>
                  <a:cubicBezTo>
                    <a:pt x="163" y="421"/>
                    <a:pt x="164" y="421"/>
                    <a:pt x="163" y="420"/>
                  </a:cubicBezTo>
                  <a:cubicBezTo>
                    <a:pt x="161" y="418"/>
                    <a:pt x="157" y="417"/>
                    <a:pt x="154" y="417"/>
                  </a:cubicBezTo>
                  <a:cubicBezTo>
                    <a:pt x="153" y="417"/>
                    <a:pt x="152" y="417"/>
                    <a:pt x="152" y="418"/>
                  </a:cubicBezTo>
                  <a:cubicBezTo>
                    <a:pt x="152" y="418"/>
                    <a:pt x="153" y="419"/>
                    <a:pt x="153" y="419"/>
                  </a:cubicBezTo>
                  <a:cubicBezTo>
                    <a:pt x="153" y="419"/>
                    <a:pt x="153" y="419"/>
                    <a:pt x="153" y="420"/>
                  </a:cubicBezTo>
                  <a:lnTo>
                    <a:pt x="151" y="420"/>
                  </a:lnTo>
                  <a:cubicBezTo>
                    <a:pt x="150" y="421"/>
                    <a:pt x="149" y="421"/>
                    <a:pt x="148" y="422"/>
                  </a:cubicBezTo>
                  <a:cubicBezTo>
                    <a:pt x="148" y="423"/>
                    <a:pt x="146" y="425"/>
                    <a:pt x="145" y="427"/>
                  </a:cubicBezTo>
                  <a:cubicBezTo>
                    <a:pt x="143" y="430"/>
                    <a:pt x="149" y="430"/>
                    <a:pt x="148" y="434"/>
                  </a:cubicBezTo>
                  <a:cubicBezTo>
                    <a:pt x="147" y="437"/>
                    <a:pt x="145" y="438"/>
                    <a:pt x="142" y="439"/>
                  </a:cubicBezTo>
                  <a:cubicBezTo>
                    <a:pt x="142" y="439"/>
                    <a:pt x="141" y="439"/>
                    <a:pt x="141" y="439"/>
                  </a:cubicBezTo>
                  <a:cubicBezTo>
                    <a:pt x="140" y="439"/>
                    <a:pt x="140" y="439"/>
                    <a:pt x="140" y="440"/>
                  </a:cubicBezTo>
                  <a:cubicBezTo>
                    <a:pt x="137" y="443"/>
                    <a:pt x="139" y="442"/>
                    <a:pt x="141" y="444"/>
                  </a:cubicBezTo>
                  <a:cubicBezTo>
                    <a:pt x="141" y="445"/>
                    <a:pt x="141" y="448"/>
                    <a:pt x="139" y="448"/>
                  </a:cubicBezTo>
                  <a:cubicBezTo>
                    <a:pt x="139" y="448"/>
                    <a:pt x="138" y="448"/>
                    <a:pt x="138" y="448"/>
                  </a:cubicBezTo>
                  <a:cubicBezTo>
                    <a:pt x="137" y="448"/>
                    <a:pt x="136" y="446"/>
                    <a:pt x="134" y="446"/>
                  </a:cubicBezTo>
                  <a:cubicBezTo>
                    <a:pt x="134" y="446"/>
                    <a:pt x="133" y="447"/>
                    <a:pt x="132" y="448"/>
                  </a:cubicBezTo>
                  <a:cubicBezTo>
                    <a:pt x="131" y="450"/>
                    <a:pt x="130" y="455"/>
                    <a:pt x="132" y="456"/>
                  </a:cubicBezTo>
                  <a:cubicBezTo>
                    <a:pt x="132" y="457"/>
                    <a:pt x="131" y="459"/>
                    <a:pt x="130" y="460"/>
                  </a:cubicBezTo>
                  <a:cubicBezTo>
                    <a:pt x="130" y="461"/>
                    <a:pt x="127" y="472"/>
                    <a:pt x="127" y="472"/>
                  </a:cubicBezTo>
                  <a:cubicBezTo>
                    <a:pt x="126" y="472"/>
                    <a:pt x="126" y="472"/>
                    <a:pt x="126" y="472"/>
                  </a:cubicBezTo>
                  <a:cubicBezTo>
                    <a:pt x="124" y="472"/>
                    <a:pt x="125" y="465"/>
                    <a:pt x="124" y="464"/>
                  </a:cubicBezTo>
                  <a:lnTo>
                    <a:pt x="124" y="464"/>
                  </a:lnTo>
                  <a:cubicBezTo>
                    <a:pt x="125" y="465"/>
                    <a:pt x="120" y="477"/>
                    <a:pt x="120" y="479"/>
                  </a:cubicBezTo>
                  <a:cubicBezTo>
                    <a:pt x="120" y="482"/>
                    <a:pt x="119" y="483"/>
                    <a:pt x="116" y="484"/>
                  </a:cubicBezTo>
                  <a:cubicBezTo>
                    <a:pt x="111" y="486"/>
                    <a:pt x="114" y="487"/>
                    <a:pt x="113" y="489"/>
                  </a:cubicBezTo>
                  <a:cubicBezTo>
                    <a:pt x="112" y="491"/>
                    <a:pt x="111" y="492"/>
                    <a:pt x="109" y="493"/>
                  </a:cubicBezTo>
                  <a:cubicBezTo>
                    <a:pt x="108" y="494"/>
                    <a:pt x="107" y="494"/>
                    <a:pt x="107" y="494"/>
                  </a:cubicBezTo>
                  <a:cubicBezTo>
                    <a:pt x="107" y="496"/>
                    <a:pt x="108" y="498"/>
                    <a:pt x="109" y="498"/>
                  </a:cubicBezTo>
                  <a:cubicBezTo>
                    <a:pt x="109" y="498"/>
                    <a:pt x="110" y="498"/>
                    <a:pt x="110" y="498"/>
                  </a:cubicBezTo>
                  <a:cubicBezTo>
                    <a:pt x="112" y="498"/>
                    <a:pt x="113" y="499"/>
                    <a:pt x="112" y="501"/>
                  </a:cubicBezTo>
                  <a:cubicBezTo>
                    <a:pt x="109" y="502"/>
                    <a:pt x="107" y="501"/>
                    <a:pt x="105" y="503"/>
                  </a:cubicBezTo>
                  <a:cubicBezTo>
                    <a:pt x="103" y="505"/>
                    <a:pt x="102" y="508"/>
                    <a:pt x="102" y="511"/>
                  </a:cubicBezTo>
                  <a:cubicBezTo>
                    <a:pt x="101" y="513"/>
                    <a:pt x="100" y="515"/>
                    <a:pt x="99" y="515"/>
                  </a:cubicBezTo>
                  <a:cubicBezTo>
                    <a:pt x="98" y="515"/>
                    <a:pt x="97" y="515"/>
                    <a:pt x="97" y="516"/>
                  </a:cubicBezTo>
                  <a:cubicBezTo>
                    <a:pt x="95" y="519"/>
                    <a:pt x="97" y="519"/>
                    <a:pt x="95" y="522"/>
                  </a:cubicBezTo>
                  <a:cubicBezTo>
                    <a:pt x="94" y="524"/>
                    <a:pt x="93" y="525"/>
                    <a:pt x="92" y="527"/>
                  </a:cubicBezTo>
                  <a:cubicBezTo>
                    <a:pt x="89" y="530"/>
                    <a:pt x="86" y="536"/>
                    <a:pt x="86" y="541"/>
                  </a:cubicBezTo>
                  <a:cubicBezTo>
                    <a:pt x="86" y="543"/>
                    <a:pt x="86" y="544"/>
                    <a:pt x="85" y="544"/>
                  </a:cubicBezTo>
                  <a:cubicBezTo>
                    <a:pt x="85" y="544"/>
                    <a:pt x="84" y="544"/>
                    <a:pt x="83" y="543"/>
                  </a:cubicBezTo>
                  <a:cubicBezTo>
                    <a:pt x="83" y="542"/>
                    <a:pt x="83" y="542"/>
                    <a:pt x="82" y="542"/>
                  </a:cubicBezTo>
                  <a:cubicBezTo>
                    <a:pt x="82" y="542"/>
                    <a:pt x="81" y="543"/>
                    <a:pt x="80" y="544"/>
                  </a:cubicBezTo>
                  <a:cubicBezTo>
                    <a:pt x="79" y="547"/>
                    <a:pt x="77" y="549"/>
                    <a:pt x="76" y="552"/>
                  </a:cubicBezTo>
                  <a:cubicBezTo>
                    <a:pt x="76" y="554"/>
                    <a:pt x="77" y="556"/>
                    <a:pt x="74" y="558"/>
                  </a:cubicBezTo>
                  <a:cubicBezTo>
                    <a:pt x="74" y="558"/>
                    <a:pt x="74" y="558"/>
                    <a:pt x="73" y="558"/>
                  </a:cubicBezTo>
                  <a:cubicBezTo>
                    <a:pt x="71" y="558"/>
                    <a:pt x="69" y="563"/>
                    <a:pt x="68" y="565"/>
                  </a:cubicBezTo>
                  <a:cubicBezTo>
                    <a:pt x="67" y="567"/>
                    <a:pt x="70" y="573"/>
                    <a:pt x="68" y="573"/>
                  </a:cubicBezTo>
                  <a:cubicBezTo>
                    <a:pt x="65" y="573"/>
                    <a:pt x="63" y="573"/>
                    <a:pt x="60" y="577"/>
                  </a:cubicBezTo>
                  <a:cubicBezTo>
                    <a:pt x="57" y="583"/>
                    <a:pt x="53" y="589"/>
                    <a:pt x="51" y="595"/>
                  </a:cubicBezTo>
                  <a:cubicBezTo>
                    <a:pt x="50" y="598"/>
                    <a:pt x="49" y="599"/>
                    <a:pt x="48" y="602"/>
                  </a:cubicBezTo>
                  <a:cubicBezTo>
                    <a:pt x="47" y="603"/>
                    <a:pt x="48" y="604"/>
                    <a:pt x="48" y="606"/>
                  </a:cubicBezTo>
                  <a:cubicBezTo>
                    <a:pt x="46" y="608"/>
                    <a:pt x="44" y="607"/>
                    <a:pt x="42" y="608"/>
                  </a:cubicBezTo>
                  <a:cubicBezTo>
                    <a:pt x="40" y="610"/>
                    <a:pt x="38" y="611"/>
                    <a:pt x="37" y="613"/>
                  </a:cubicBezTo>
                  <a:cubicBezTo>
                    <a:pt x="35" y="615"/>
                    <a:pt x="34" y="618"/>
                    <a:pt x="37" y="619"/>
                  </a:cubicBezTo>
                  <a:cubicBezTo>
                    <a:pt x="36" y="619"/>
                    <a:pt x="36" y="619"/>
                    <a:pt x="36" y="619"/>
                  </a:cubicBezTo>
                  <a:cubicBezTo>
                    <a:pt x="34" y="619"/>
                    <a:pt x="34" y="626"/>
                    <a:pt x="34" y="628"/>
                  </a:cubicBezTo>
                  <a:cubicBezTo>
                    <a:pt x="33" y="629"/>
                    <a:pt x="29" y="630"/>
                    <a:pt x="27" y="632"/>
                  </a:cubicBezTo>
                  <a:cubicBezTo>
                    <a:pt x="24" y="635"/>
                    <a:pt x="21" y="641"/>
                    <a:pt x="19" y="645"/>
                  </a:cubicBezTo>
                  <a:cubicBezTo>
                    <a:pt x="18" y="647"/>
                    <a:pt x="19" y="648"/>
                    <a:pt x="20" y="648"/>
                  </a:cubicBezTo>
                  <a:cubicBezTo>
                    <a:pt x="21" y="648"/>
                    <a:pt x="23" y="647"/>
                    <a:pt x="24" y="647"/>
                  </a:cubicBezTo>
                  <a:lnTo>
                    <a:pt x="24" y="647"/>
                  </a:lnTo>
                  <a:cubicBezTo>
                    <a:pt x="23" y="649"/>
                    <a:pt x="22" y="652"/>
                    <a:pt x="20" y="653"/>
                  </a:cubicBezTo>
                  <a:cubicBezTo>
                    <a:pt x="19" y="653"/>
                    <a:pt x="18" y="653"/>
                    <a:pt x="17" y="654"/>
                  </a:cubicBezTo>
                  <a:cubicBezTo>
                    <a:pt x="16" y="655"/>
                    <a:pt x="15" y="659"/>
                    <a:pt x="14" y="660"/>
                  </a:cubicBezTo>
                  <a:cubicBezTo>
                    <a:pt x="13" y="661"/>
                    <a:pt x="10" y="663"/>
                    <a:pt x="8" y="666"/>
                  </a:cubicBezTo>
                  <a:cubicBezTo>
                    <a:pt x="6" y="668"/>
                    <a:pt x="4" y="671"/>
                    <a:pt x="3" y="673"/>
                  </a:cubicBezTo>
                  <a:cubicBezTo>
                    <a:pt x="1" y="679"/>
                    <a:pt x="1" y="680"/>
                    <a:pt x="2" y="682"/>
                  </a:cubicBezTo>
                  <a:cubicBezTo>
                    <a:pt x="4" y="681"/>
                    <a:pt x="7" y="680"/>
                    <a:pt x="10" y="679"/>
                  </a:cubicBezTo>
                  <a:cubicBezTo>
                    <a:pt x="13" y="678"/>
                    <a:pt x="15" y="677"/>
                    <a:pt x="16" y="677"/>
                  </a:cubicBezTo>
                  <a:cubicBezTo>
                    <a:pt x="18" y="677"/>
                    <a:pt x="15" y="679"/>
                    <a:pt x="12" y="681"/>
                  </a:cubicBezTo>
                  <a:lnTo>
                    <a:pt x="12" y="681"/>
                  </a:lnTo>
                  <a:cubicBezTo>
                    <a:pt x="14" y="680"/>
                    <a:pt x="17" y="681"/>
                    <a:pt x="20" y="680"/>
                  </a:cubicBezTo>
                  <a:cubicBezTo>
                    <a:pt x="21" y="679"/>
                    <a:pt x="24" y="676"/>
                    <a:pt x="24" y="676"/>
                  </a:cubicBezTo>
                  <a:cubicBezTo>
                    <a:pt x="25" y="676"/>
                    <a:pt x="25" y="676"/>
                    <a:pt x="25" y="676"/>
                  </a:cubicBezTo>
                  <a:lnTo>
                    <a:pt x="25" y="676"/>
                  </a:lnTo>
                  <a:cubicBezTo>
                    <a:pt x="27" y="676"/>
                    <a:pt x="24" y="679"/>
                    <a:pt x="26" y="679"/>
                  </a:cubicBezTo>
                  <a:cubicBezTo>
                    <a:pt x="26" y="679"/>
                    <a:pt x="27" y="679"/>
                    <a:pt x="27" y="679"/>
                  </a:cubicBezTo>
                  <a:cubicBezTo>
                    <a:pt x="31" y="679"/>
                    <a:pt x="36" y="675"/>
                    <a:pt x="40" y="673"/>
                  </a:cubicBezTo>
                  <a:cubicBezTo>
                    <a:pt x="41" y="673"/>
                    <a:pt x="42" y="673"/>
                    <a:pt x="43" y="673"/>
                  </a:cubicBezTo>
                  <a:lnTo>
                    <a:pt x="43" y="673"/>
                  </a:lnTo>
                  <a:cubicBezTo>
                    <a:pt x="45" y="673"/>
                    <a:pt x="41" y="675"/>
                    <a:pt x="38" y="676"/>
                  </a:cubicBezTo>
                  <a:cubicBezTo>
                    <a:pt x="35" y="678"/>
                    <a:pt x="33" y="681"/>
                    <a:pt x="36" y="681"/>
                  </a:cubicBezTo>
                  <a:cubicBezTo>
                    <a:pt x="37" y="681"/>
                    <a:pt x="38" y="681"/>
                    <a:pt x="39" y="680"/>
                  </a:cubicBezTo>
                  <a:cubicBezTo>
                    <a:pt x="45" y="679"/>
                    <a:pt x="52" y="676"/>
                    <a:pt x="52" y="673"/>
                  </a:cubicBezTo>
                  <a:cubicBezTo>
                    <a:pt x="53" y="675"/>
                    <a:pt x="56" y="676"/>
                    <a:pt x="59" y="676"/>
                  </a:cubicBezTo>
                  <a:cubicBezTo>
                    <a:pt x="64" y="676"/>
                    <a:pt x="70" y="674"/>
                    <a:pt x="74" y="674"/>
                  </a:cubicBezTo>
                  <a:cubicBezTo>
                    <a:pt x="75" y="674"/>
                    <a:pt x="77" y="674"/>
                    <a:pt x="77" y="675"/>
                  </a:cubicBezTo>
                  <a:cubicBezTo>
                    <a:pt x="78" y="676"/>
                    <a:pt x="79" y="676"/>
                    <a:pt x="80" y="676"/>
                  </a:cubicBezTo>
                  <a:cubicBezTo>
                    <a:pt x="83" y="676"/>
                    <a:pt x="86" y="673"/>
                    <a:pt x="90" y="673"/>
                  </a:cubicBezTo>
                  <a:cubicBezTo>
                    <a:pt x="93" y="672"/>
                    <a:pt x="97" y="671"/>
                    <a:pt x="100" y="671"/>
                  </a:cubicBezTo>
                  <a:cubicBezTo>
                    <a:pt x="105" y="670"/>
                    <a:pt x="109" y="667"/>
                    <a:pt x="113" y="666"/>
                  </a:cubicBezTo>
                  <a:cubicBezTo>
                    <a:pt x="117" y="666"/>
                    <a:pt x="118" y="668"/>
                    <a:pt x="123" y="668"/>
                  </a:cubicBezTo>
                  <a:cubicBezTo>
                    <a:pt x="124" y="667"/>
                    <a:pt x="127" y="667"/>
                    <a:pt x="128" y="666"/>
                  </a:cubicBezTo>
                  <a:cubicBezTo>
                    <a:pt x="128" y="666"/>
                    <a:pt x="128" y="664"/>
                    <a:pt x="129" y="664"/>
                  </a:cubicBezTo>
                  <a:cubicBezTo>
                    <a:pt x="129" y="664"/>
                    <a:pt x="130" y="664"/>
                    <a:pt x="130" y="664"/>
                  </a:cubicBezTo>
                  <a:cubicBezTo>
                    <a:pt x="133" y="664"/>
                    <a:pt x="134" y="668"/>
                    <a:pt x="134" y="669"/>
                  </a:cubicBezTo>
                  <a:cubicBezTo>
                    <a:pt x="134" y="666"/>
                    <a:pt x="162" y="664"/>
                    <a:pt x="167" y="664"/>
                  </a:cubicBezTo>
                  <a:cubicBezTo>
                    <a:pt x="168" y="664"/>
                    <a:pt x="169" y="664"/>
                    <a:pt x="169" y="664"/>
                  </a:cubicBezTo>
                  <a:cubicBezTo>
                    <a:pt x="172" y="664"/>
                    <a:pt x="175" y="664"/>
                    <a:pt x="177" y="664"/>
                  </a:cubicBezTo>
                  <a:cubicBezTo>
                    <a:pt x="178" y="664"/>
                    <a:pt x="179" y="664"/>
                    <a:pt x="180" y="664"/>
                  </a:cubicBezTo>
                  <a:cubicBezTo>
                    <a:pt x="183" y="663"/>
                    <a:pt x="187" y="662"/>
                    <a:pt x="190" y="660"/>
                  </a:cubicBezTo>
                  <a:cubicBezTo>
                    <a:pt x="191" y="659"/>
                    <a:pt x="195" y="654"/>
                    <a:pt x="193" y="654"/>
                  </a:cubicBezTo>
                  <a:lnTo>
                    <a:pt x="193" y="654"/>
                  </a:lnTo>
                  <a:cubicBezTo>
                    <a:pt x="195" y="654"/>
                    <a:pt x="195" y="658"/>
                    <a:pt x="197" y="658"/>
                  </a:cubicBezTo>
                  <a:cubicBezTo>
                    <a:pt x="197" y="658"/>
                    <a:pt x="198" y="658"/>
                    <a:pt x="198" y="658"/>
                  </a:cubicBezTo>
                  <a:cubicBezTo>
                    <a:pt x="199" y="658"/>
                    <a:pt x="202" y="655"/>
                    <a:pt x="204" y="655"/>
                  </a:cubicBezTo>
                  <a:cubicBezTo>
                    <a:pt x="204" y="655"/>
                    <a:pt x="204" y="655"/>
                    <a:pt x="204" y="655"/>
                  </a:cubicBezTo>
                  <a:cubicBezTo>
                    <a:pt x="204" y="655"/>
                    <a:pt x="202" y="660"/>
                    <a:pt x="204" y="660"/>
                  </a:cubicBezTo>
                  <a:cubicBezTo>
                    <a:pt x="204" y="660"/>
                    <a:pt x="204" y="660"/>
                    <a:pt x="204" y="659"/>
                  </a:cubicBezTo>
                  <a:cubicBezTo>
                    <a:pt x="207" y="659"/>
                    <a:pt x="213" y="656"/>
                    <a:pt x="212" y="653"/>
                  </a:cubicBezTo>
                  <a:cubicBezTo>
                    <a:pt x="212" y="653"/>
                    <a:pt x="213" y="653"/>
                    <a:pt x="213" y="653"/>
                  </a:cubicBezTo>
                  <a:cubicBezTo>
                    <a:pt x="215" y="653"/>
                    <a:pt x="217" y="656"/>
                    <a:pt x="218" y="657"/>
                  </a:cubicBezTo>
                  <a:cubicBezTo>
                    <a:pt x="218" y="657"/>
                    <a:pt x="223" y="658"/>
                    <a:pt x="224" y="658"/>
                  </a:cubicBezTo>
                  <a:cubicBezTo>
                    <a:pt x="225" y="658"/>
                    <a:pt x="225" y="658"/>
                    <a:pt x="225" y="658"/>
                  </a:cubicBezTo>
                  <a:cubicBezTo>
                    <a:pt x="226" y="656"/>
                    <a:pt x="225" y="653"/>
                    <a:pt x="229" y="653"/>
                  </a:cubicBezTo>
                  <a:cubicBezTo>
                    <a:pt x="229" y="652"/>
                    <a:pt x="230" y="652"/>
                    <a:pt x="230" y="652"/>
                  </a:cubicBezTo>
                  <a:cubicBezTo>
                    <a:pt x="231" y="652"/>
                    <a:pt x="232" y="652"/>
                    <a:pt x="233" y="652"/>
                  </a:cubicBezTo>
                  <a:cubicBezTo>
                    <a:pt x="234" y="652"/>
                    <a:pt x="235" y="652"/>
                    <a:pt x="236" y="652"/>
                  </a:cubicBezTo>
                  <a:cubicBezTo>
                    <a:pt x="238" y="651"/>
                    <a:pt x="239" y="650"/>
                    <a:pt x="242" y="650"/>
                  </a:cubicBezTo>
                  <a:cubicBezTo>
                    <a:pt x="242" y="650"/>
                    <a:pt x="243" y="650"/>
                    <a:pt x="243" y="650"/>
                  </a:cubicBezTo>
                  <a:cubicBezTo>
                    <a:pt x="246" y="650"/>
                    <a:pt x="248" y="652"/>
                    <a:pt x="251" y="652"/>
                  </a:cubicBezTo>
                  <a:cubicBezTo>
                    <a:pt x="253" y="652"/>
                    <a:pt x="258" y="651"/>
                    <a:pt x="257" y="647"/>
                  </a:cubicBezTo>
                  <a:lnTo>
                    <a:pt x="257" y="647"/>
                  </a:lnTo>
                  <a:cubicBezTo>
                    <a:pt x="257" y="648"/>
                    <a:pt x="261" y="650"/>
                    <a:pt x="263" y="650"/>
                  </a:cubicBezTo>
                  <a:cubicBezTo>
                    <a:pt x="263" y="650"/>
                    <a:pt x="264" y="650"/>
                    <a:pt x="264" y="650"/>
                  </a:cubicBezTo>
                  <a:cubicBezTo>
                    <a:pt x="263" y="649"/>
                    <a:pt x="259" y="646"/>
                    <a:pt x="264" y="646"/>
                  </a:cubicBezTo>
                  <a:cubicBezTo>
                    <a:pt x="265" y="646"/>
                    <a:pt x="267" y="646"/>
                    <a:pt x="269" y="647"/>
                  </a:cubicBezTo>
                  <a:cubicBezTo>
                    <a:pt x="270" y="647"/>
                    <a:pt x="271" y="648"/>
                    <a:pt x="272" y="648"/>
                  </a:cubicBezTo>
                  <a:cubicBezTo>
                    <a:pt x="276" y="648"/>
                    <a:pt x="281" y="646"/>
                    <a:pt x="282" y="644"/>
                  </a:cubicBezTo>
                  <a:lnTo>
                    <a:pt x="282" y="644"/>
                  </a:lnTo>
                  <a:cubicBezTo>
                    <a:pt x="281" y="646"/>
                    <a:pt x="288" y="648"/>
                    <a:pt x="290" y="648"/>
                  </a:cubicBezTo>
                  <a:cubicBezTo>
                    <a:pt x="289" y="646"/>
                    <a:pt x="292" y="646"/>
                    <a:pt x="294" y="646"/>
                  </a:cubicBezTo>
                  <a:cubicBezTo>
                    <a:pt x="298" y="645"/>
                    <a:pt x="296" y="646"/>
                    <a:pt x="297" y="644"/>
                  </a:cubicBezTo>
                  <a:cubicBezTo>
                    <a:pt x="297" y="643"/>
                    <a:pt x="298" y="643"/>
                    <a:pt x="298" y="643"/>
                  </a:cubicBezTo>
                  <a:cubicBezTo>
                    <a:pt x="300" y="643"/>
                    <a:pt x="301" y="644"/>
                    <a:pt x="301" y="645"/>
                  </a:cubicBezTo>
                  <a:cubicBezTo>
                    <a:pt x="301" y="645"/>
                    <a:pt x="301" y="645"/>
                    <a:pt x="301" y="645"/>
                  </a:cubicBezTo>
                  <a:cubicBezTo>
                    <a:pt x="301" y="645"/>
                    <a:pt x="302" y="644"/>
                    <a:pt x="302" y="644"/>
                  </a:cubicBezTo>
                  <a:cubicBezTo>
                    <a:pt x="303" y="644"/>
                    <a:pt x="303" y="644"/>
                    <a:pt x="303" y="645"/>
                  </a:cubicBezTo>
                  <a:cubicBezTo>
                    <a:pt x="304" y="645"/>
                    <a:pt x="304" y="645"/>
                    <a:pt x="305" y="646"/>
                  </a:cubicBezTo>
                  <a:lnTo>
                    <a:pt x="307" y="649"/>
                  </a:lnTo>
                  <a:cubicBezTo>
                    <a:pt x="311" y="652"/>
                    <a:pt x="313" y="655"/>
                    <a:pt x="316" y="655"/>
                  </a:cubicBezTo>
                  <a:cubicBezTo>
                    <a:pt x="317" y="655"/>
                    <a:pt x="318" y="655"/>
                    <a:pt x="320" y="654"/>
                  </a:cubicBezTo>
                  <a:lnTo>
                    <a:pt x="320" y="654"/>
                  </a:lnTo>
                  <a:cubicBezTo>
                    <a:pt x="318" y="655"/>
                    <a:pt x="314" y="655"/>
                    <a:pt x="313" y="657"/>
                  </a:cubicBezTo>
                  <a:cubicBezTo>
                    <a:pt x="313" y="659"/>
                    <a:pt x="316" y="659"/>
                    <a:pt x="317" y="659"/>
                  </a:cubicBezTo>
                  <a:cubicBezTo>
                    <a:pt x="323" y="659"/>
                    <a:pt x="323" y="662"/>
                    <a:pt x="322" y="666"/>
                  </a:cubicBezTo>
                  <a:cubicBezTo>
                    <a:pt x="321" y="668"/>
                    <a:pt x="324" y="668"/>
                    <a:pt x="326" y="668"/>
                  </a:cubicBezTo>
                  <a:cubicBezTo>
                    <a:pt x="329" y="668"/>
                    <a:pt x="331" y="668"/>
                    <a:pt x="329" y="670"/>
                  </a:cubicBezTo>
                  <a:cubicBezTo>
                    <a:pt x="327" y="672"/>
                    <a:pt x="331" y="678"/>
                    <a:pt x="334" y="678"/>
                  </a:cubicBezTo>
                  <a:cubicBezTo>
                    <a:pt x="335" y="678"/>
                    <a:pt x="336" y="677"/>
                    <a:pt x="336" y="677"/>
                  </a:cubicBezTo>
                  <a:lnTo>
                    <a:pt x="336" y="677"/>
                  </a:lnTo>
                  <a:cubicBezTo>
                    <a:pt x="335" y="678"/>
                    <a:pt x="335" y="680"/>
                    <a:pt x="336" y="682"/>
                  </a:cubicBezTo>
                  <a:cubicBezTo>
                    <a:pt x="336" y="683"/>
                    <a:pt x="338" y="684"/>
                    <a:pt x="339" y="685"/>
                  </a:cubicBezTo>
                  <a:cubicBezTo>
                    <a:pt x="340" y="687"/>
                    <a:pt x="340" y="688"/>
                    <a:pt x="342" y="691"/>
                  </a:cubicBezTo>
                  <a:cubicBezTo>
                    <a:pt x="344" y="693"/>
                    <a:pt x="346" y="694"/>
                    <a:pt x="347" y="695"/>
                  </a:cubicBezTo>
                  <a:cubicBezTo>
                    <a:pt x="349" y="697"/>
                    <a:pt x="351" y="700"/>
                    <a:pt x="353" y="701"/>
                  </a:cubicBezTo>
                  <a:cubicBezTo>
                    <a:pt x="355" y="705"/>
                    <a:pt x="356" y="708"/>
                    <a:pt x="360" y="711"/>
                  </a:cubicBezTo>
                  <a:cubicBezTo>
                    <a:pt x="361" y="713"/>
                    <a:pt x="365" y="712"/>
                    <a:pt x="366" y="713"/>
                  </a:cubicBezTo>
                  <a:cubicBezTo>
                    <a:pt x="367" y="714"/>
                    <a:pt x="364" y="717"/>
                    <a:pt x="365" y="718"/>
                  </a:cubicBezTo>
                  <a:cubicBezTo>
                    <a:pt x="365" y="720"/>
                    <a:pt x="366" y="720"/>
                    <a:pt x="367" y="720"/>
                  </a:cubicBezTo>
                  <a:cubicBezTo>
                    <a:pt x="368" y="720"/>
                    <a:pt x="369" y="720"/>
                    <a:pt x="369" y="720"/>
                  </a:cubicBezTo>
                  <a:cubicBezTo>
                    <a:pt x="370" y="719"/>
                    <a:pt x="372" y="718"/>
                    <a:pt x="374" y="718"/>
                  </a:cubicBezTo>
                  <a:cubicBezTo>
                    <a:pt x="375" y="718"/>
                    <a:pt x="375" y="718"/>
                    <a:pt x="375" y="720"/>
                  </a:cubicBezTo>
                  <a:cubicBezTo>
                    <a:pt x="375" y="722"/>
                    <a:pt x="375" y="725"/>
                    <a:pt x="375" y="728"/>
                  </a:cubicBezTo>
                  <a:cubicBezTo>
                    <a:pt x="378" y="733"/>
                    <a:pt x="385" y="728"/>
                    <a:pt x="385" y="735"/>
                  </a:cubicBezTo>
                  <a:cubicBezTo>
                    <a:pt x="384" y="738"/>
                    <a:pt x="391" y="743"/>
                    <a:pt x="394" y="746"/>
                  </a:cubicBezTo>
                  <a:cubicBezTo>
                    <a:pt x="396" y="748"/>
                    <a:pt x="399" y="749"/>
                    <a:pt x="400" y="752"/>
                  </a:cubicBezTo>
                  <a:cubicBezTo>
                    <a:pt x="401" y="753"/>
                    <a:pt x="402" y="759"/>
                    <a:pt x="402" y="759"/>
                  </a:cubicBezTo>
                  <a:cubicBezTo>
                    <a:pt x="402" y="759"/>
                    <a:pt x="402" y="759"/>
                    <a:pt x="402" y="759"/>
                  </a:cubicBezTo>
                  <a:cubicBezTo>
                    <a:pt x="403" y="758"/>
                    <a:pt x="403" y="756"/>
                    <a:pt x="404" y="756"/>
                  </a:cubicBezTo>
                  <a:cubicBezTo>
                    <a:pt x="404" y="756"/>
                    <a:pt x="405" y="756"/>
                    <a:pt x="405" y="756"/>
                  </a:cubicBezTo>
                  <a:cubicBezTo>
                    <a:pt x="407" y="757"/>
                    <a:pt x="408" y="758"/>
                    <a:pt x="409" y="760"/>
                  </a:cubicBezTo>
                  <a:cubicBezTo>
                    <a:pt x="410" y="762"/>
                    <a:pt x="413" y="765"/>
                    <a:pt x="411" y="767"/>
                  </a:cubicBezTo>
                  <a:lnTo>
                    <a:pt x="411" y="767"/>
                  </a:lnTo>
                  <a:cubicBezTo>
                    <a:pt x="412" y="766"/>
                    <a:pt x="413" y="766"/>
                    <a:pt x="413" y="766"/>
                  </a:cubicBezTo>
                  <a:cubicBezTo>
                    <a:pt x="416" y="766"/>
                    <a:pt x="414" y="773"/>
                    <a:pt x="416" y="775"/>
                  </a:cubicBezTo>
                  <a:cubicBezTo>
                    <a:pt x="417" y="775"/>
                    <a:pt x="418" y="775"/>
                    <a:pt x="419" y="775"/>
                  </a:cubicBezTo>
                  <a:cubicBezTo>
                    <a:pt x="420" y="775"/>
                    <a:pt x="420" y="775"/>
                    <a:pt x="421" y="775"/>
                  </a:cubicBezTo>
                  <a:cubicBezTo>
                    <a:pt x="422" y="775"/>
                    <a:pt x="424" y="776"/>
                    <a:pt x="425" y="777"/>
                  </a:cubicBezTo>
                  <a:cubicBezTo>
                    <a:pt x="427" y="778"/>
                    <a:pt x="427" y="782"/>
                    <a:pt x="428" y="783"/>
                  </a:cubicBezTo>
                  <a:cubicBezTo>
                    <a:pt x="430" y="789"/>
                    <a:pt x="432" y="784"/>
                    <a:pt x="436" y="790"/>
                  </a:cubicBezTo>
                  <a:cubicBezTo>
                    <a:pt x="437" y="794"/>
                    <a:pt x="439" y="796"/>
                    <a:pt x="443" y="799"/>
                  </a:cubicBezTo>
                  <a:cubicBezTo>
                    <a:pt x="444" y="800"/>
                    <a:pt x="447" y="802"/>
                    <a:pt x="447" y="802"/>
                  </a:cubicBezTo>
                  <a:cubicBezTo>
                    <a:pt x="451" y="807"/>
                    <a:pt x="450" y="818"/>
                    <a:pt x="457" y="820"/>
                  </a:cubicBezTo>
                  <a:cubicBezTo>
                    <a:pt x="458" y="821"/>
                    <a:pt x="458" y="821"/>
                    <a:pt x="459" y="821"/>
                  </a:cubicBezTo>
                  <a:cubicBezTo>
                    <a:pt x="459" y="821"/>
                    <a:pt x="460" y="820"/>
                    <a:pt x="460" y="820"/>
                  </a:cubicBezTo>
                  <a:cubicBezTo>
                    <a:pt x="460" y="820"/>
                    <a:pt x="461" y="821"/>
                    <a:pt x="462" y="822"/>
                  </a:cubicBezTo>
                  <a:cubicBezTo>
                    <a:pt x="462" y="824"/>
                    <a:pt x="463" y="825"/>
                    <a:pt x="464" y="827"/>
                  </a:cubicBezTo>
                  <a:cubicBezTo>
                    <a:pt x="464" y="827"/>
                    <a:pt x="465" y="827"/>
                    <a:pt x="465" y="827"/>
                  </a:cubicBezTo>
                  <a:cubicBezTo>
                    <a:pt x="466" y="827"/>
                    <a:pt x="466" y="827"/>
                    <a:pt x="466" y="827"/>
                  </a:cubicBezTo>
                  <a:cubicBezTo>
                    <a:pt x="473" y="832"/>
                    <a:pt x="478" y="849"/>
                    <a:pt x="487" y="850"/>
                  </a:cubicBezTo>
                  <a:cubicBezTo>
                    <a:pt x="487" y="850"/>
                    <a:pt x="487" y="850"/>
                    <a:pt x="487" y="850"/>
                  </a:cubicBezTo>
                  <a:lnTo>
                    <a:pt x="487" y="850"/>
                  </a:lnTo>
                  <a:cubicBezTo>
                    <a:pt x="485" y="850"/>
                    <a:pt x="486" y="851"/>
                    <a:pt x="487" y="851"/>
                  </a:cubicBezTo>
                  <a:cubicBezTo>
                    <a:pt x="487" y="851"/>
                    <a:pt x="487" y="850"/>
                    <a:pt x="487" y="850"/>
                  </a:cubicBezTo>
                  <a:lnTo>
                    <a:pt x="487" y="850"/>
                  </a:lnTo>
                  <a:cubicBezTo>
                    <a:pt x="487" y="850"/>
                    <a:pt x="488" y="850"/>
                    <a:pt x="488" y="850"/>
                  </a:cubicBezTo>
                  <a:cubicBezTo>
                    <a:pt x="491" y="850"/>
                    <a:pt x="496" y="847"/>
                    <a:pt x="498" y="844"/>
                  </a:cubicBezTo>
                  <a:lnTo>
                    <a:pt x="498" y="844"/>
                  </a:lnTo>
                  <a:cubicBezTo>
                    <a:pt x="498" y="844"/>
                    <a:pt x="498" y="844"/>
                    <a:pt x="499" y="844"/>
                  </a:cubicBezTo>
                  <a:cubicBezTo>
                    <a:pt x="499" y="845"/>
                    <a:pt x="500" y="845"/>
                    <a:pt x="501" y="845"/>
                  </a:cubicBezTo>
                  <a:cubicBezTo>
                    <a:pt x="505" y="845"/>
                    <a:pt x="511" y="835"/>
                    <a:pt x="503" y="834"/>
                  </a:cubicBezTo>
                  <a:lnTo>
                    <a:pt x="503" y="834"/>
                  </a:lnTo>
                  <a:cubicBezTo>
                    <a:pt x="505" y="833"/>
                    <a:pt x="507" y="823"/>
                    <a:pt x="510" y="821"/>
                  </a:cubicBezTo>
                  <a:cubicBezTo>
                    <a:pt x="512" y="820"/>
                    <a:pt x="511" y="819"/>
                    <a:pt x="511" y="817"/>
                  </a:cubicBezTo>
                  <a:cubicBezTo>
                    <a:pt x="510" y="815"/>
                    <a:pt x="511" y="812"/>
                    <a:pt x="512" y="810"/>
                  </a:cubicBezTo>
                  <a:cubicBezTo>
                    <a:pt x="512" y="798"/>
                    <a:pt x="514" y="786"/>
                    <a:pt x="517" y="775"/>
                  </a:cubicBezTo>
                  <a:cubicBezTo>
                    <a:pt x="519" y="768"/>
                    <a:pt x="526" y="753"/>
                    <a:pt x="518" y="751"/>
                  </a:cubicBezTo>
                  <a:cubicBezTo>
                    <a:pt x="517" y="751"/>
                    <a:pt x="511" y="749"/>
                    <a:pt x="513" y="748"/>
                  </a:cubicBezTo>
                  <a:cubicBezTo>
                    <a:pt x="515" y="747"/>
                    <a:pt x="516" y="746"/>
                    <a:pt x="518" y="746"/>
                  </a:cubicBezTo>
                  <a:cubicBezTo>
                    <a:pt x="518" y="746"/>
                    <a:pt x="519" y="747"/>
                    <a:pt x="519" y="747"/>
                  </a:cubicBezTo>
                  <a:lnTo>
                    <a:pt x="532" y="747"/>
                  </a:lnTo>
                  <a:cubicBezTo>
                    <a:pt x="531" y="745"/>
                    <a:pt x="530" y="746"/>
                    <a:pt x="530" y="744"/>
                  </a:cubicBezTo>
                  <a:cubicBezTo>
                    <a:pt x="530" y="742"/>
                    <a:pt x="530" y="740"/>
                    <a:pt x="530" y="738"/>
                  </a:cubicBezTo>
                  <a:cubicBezTo>
                    <a:pt x="531" y="736"/>
                    <a:pt x="532" y="732"/>
                    <a:pt x="534" y="732"/>
                  </a:cubicBezTo>
                  <a:cubicBezTo>
                    <a:pt x="534" y="732"/>
                    <a:pt x="534" y="732"/>
                    <a:pt x="534" y="732"/>
                  </a:cubicBezTo>
                  <a:cubicBezTo>
                    <a:pt x="529" y="730"/>
                    <a:pt x="534" y="725"/>
                    <a:pt x="530" y="723"/>
                  </a:cubicBezTo>
                  <a:cubicBezTo>
                    <a:pt x="528" y="722"/>
                    <a:pt x="524" y="719"/>
                    <a:pt x="528" y="716"/>
                  </a:cubicBezTo>
                  <a:cubicBezTo>
                    <a:pt x="531" y="715"/>
                    <a:pt x="533" y="716"/>
                    <a:pt x="535" y="715"/>
                  </a:cubicBezTo>
                  <a:cubicBezTo>
                    <a:pt x="536" y="713"/>
                    <a:pt x="537" y="710"/>
                    <a:pt x="535" y="709"/>
                  </a:cubicBezTo>
                  <a:cubicBezTo>
                    <a:pt x="533" y="708"/>
                    <a:pt x="533" y="708"/>
                    <a:pt x="534" y="704"/>
                  </a:cubicBezTo>
                  <a:cubicBezTo>
                    <a:pt x="534" y="704"/>
                    <a:pt x="535" y="704"/>
                    <a:pt x="535" y="704"/>
                  </a:cubicBezTo>
                  <a:cubicBezTo>
                    <a:pt x="535" y="704"/>
                    <a:pt x="536" y="704"/>
                    <a:pt x="537" y="704"/>
                  </a:cubicBezTo>
                  <a:cubicBezTo>
                    <a:pt x="541" y="702"/>
                    <a:pt x="535" y="693"/>
                    <a:pt x="540" y="689"/>
                  </a:cubicBezTo>
                  <a:cubicBezTo>
                    <a:pt x="540" y="687"/>
                    <a:pt x="535" y="681"/>
                    <a:pt x="537" y="680"/>
                  </a:cubicBezTo>
                  <a:cubicBezTo>
                    <a:pt x="537" y="680"/>
                    <a:pt x="541" y="680"/>
                    <a:pt x="541" y="678"/>
                  </a:cubicBezTo>
                  <a:cubicBezTo>
                    <a:pt x="540" y="676"/>
                    <a:pt x="538" y="677"/>
                    <a:pt x="537" y="674"/>
                  </a:cubicBezTo>
                  <a:cubicBezTo>
                    <a:pt x="537" y="674"/>
                    <a:pt x="544" y="673"/>
                    <a:pt x="544" y="673"/>
                  </a:cubicBezTo>
                  <a:cubicBezTo>
                    <a:pt x="541" y="670"/>
                    <a:pt x="540" y="666"/>
                    <a:pt x="543" y="662"/>
                  </a:cubicBezTo>
                  <a:cubicBezTo>
                    <a:pt x="544" y="660"/>
                    <a:pt x="546" y="658"/>
                    <a:pt x="546" y="655"/>
                  </a:cubicBezTo>
                  <a:cubicBezTo>
                    <a:pt x="546" y="654"/>
                    <a:pt x="545" y="652"/>
                    <a:pt x="545" y="652"/>
                  </a:cubicBezTo>
                  <a:cubicBezTo>
                    <a:pt x="545" y="652"/>
                    <a:pt x="545" y="652"/>
                    <a:pt x="545" y="652"/>
                  </a:cubicBezTo>
                  <a:lnTo>
                    <a:pt x="545" y="652"/>
                  </a:lnTo>
                  <a:lnTo>
                    <a:pt x="546" y="647"/>
                  </a:lnTo>
                  <a:cubicBezTo>
                    <a:pt x="546" y="646"/>
                    <a:pt x="546" y="645"/>
                    <a:pt x="546" y="645"/>
                  </a:cubicBezTo>
                  <a:lnTo>
                    <a:pt x="546" y="645"/>
                  </a:lnTo>
                  <a:cubicBezTo>
                    <a:pt x="546" y="645"/>
                    <a:pt x="546" y="645"/>
                    <a:pt x="546" y="645"/>
                  </a:cubicBezTo>
                  <a:cubicBezTo>
                    <a:pt x="545" y="645"/>
                    <a:pt x="545" y="645"/>
                    <a:pt x="545" y="645"/>
                  </a:cubicBezTo>
                  <a:cubicBezTo>
                    <a:pt x="544" y="643"/>
                    <a:pt x="547" y="637"/>
                    <a:pt x="548" y="635"/>
                  </a:cubicBezTo>
                  <a:cubicBezTo>
                    <a:pt x="549" y="632"/>
                    <a:pt x="551" y="628"/>
                    <a:pt x="550" y="625"/>
                  </a:cubicBezTo>
                  <a:cubicBezTo>
                    <a:pt x="548" y="624"/>
                    <a:pt x="544" y="624"/>
                    <a:pt x="549" y="620"/>
                  </a:cubicBezTo>
                  <a:cubicBezTo>
                    <a:pt x="551" y="619"/>
                    <a:pt x="554" y="615"/>
                    <a:pt x="552" y="615"/>
                  </a:cubicBezTo>
                  <a:lnTo>
                    <a:pt x="552" y="615"/>
                  </a:lnTo>
                  <a:cubicBezTo>
                    <a:pt x="551" y="615"/>
                    <a:pt x="551" y="615"/>
                    <a:pt x="550" y="615"/>
                  </a:cubicBezTo>
                  <a:cubicBezTo>
                    <a:pt x="546" y="614"/>
                    <a:pt x="546" y="611"/>
                    <a:pt x="549" y="608"/>
                  </a:cubicBezTo>
                  <a:cubicBezTo>
                    <a:pt x="551" y="605"/>
                    <a:pt x="554" y="606"/>
                    <a:pt x="554" y="601"/>
                  </a:cubicBezTo>
                  <a:cubicBezTo>
                    <a:pt x="554" y="601"/>
                    <a:pt x="550" y="593"/>
                    <a:pt x="551" y="593"/>
                  </a:cubicBezTo>
                  <a:lnTo>
                    <a:pt x="551" y="593"/>
                  </a:lnTo>
                  <a:cubicBezTo>
                    <a:pt x="551" y="593"/>
                    <a:pt x="552" y="597"/>
                    <a:pt x="554" y="597"/>
                  </a:cubicBezTo>
                  <a:cubicBezTo>
                    <a:pt x="554" y="597"/>
                    <a:pt x="554" y="597"/>
                    <a:pt x="554" y="597"/>
                  </a:cubicBezTo>
                  <a:cubicBezTo>
                    <a:pt x="556" y="595"/>
                    <a:pt x="554" y="590"/>
                    <a:pt x="554" y="588"/>
                  </a:cubicBezTo>
                  <a:cubicBezTo>
                    <a:pt x="554" y="585"/>
                    <a:pt x="554" y="582"/>
                    <a:pt x="556" y="579"/>
                  </a:cubicBezTo>
                  <a:cubicBezTo>
                    <a:pt x="558" y="577"/>
                    <a:pt x="560" y="575"/>
                    <a:pt x="560" y="574"/>
                  </a:cubicBezTo>
                  <a:cubicBezTo>
                    <a:pt x="561" y="573"/>
                    <a:pt x="561" y="572"/>
                    <a:pt x="560" y="570"/>
                  </a:cubicBezTo>
                  <a:lnTo>
                    <a:pt x="561" y="570"/>
                  </a:lnTo>
                  <a:cubicBezTo>
                    <a:pt x="561" y="569"/>
                    <a:pt x="560" y="567"/>
                    <a:pt x="561" y="567"/>
                  </a:cubicBezTo>
                  <a:cubicBezTo>
                    <a:pt x="561" y="567"/>
                    <a:pt x="562" y="567"/>
                    <a:pt x="562" y="568"/>
                  </a:cubicBezTo>
                  <a:cubicBezTo>
                    <a:pt x="563" y="568"/>
                    <a:pt x="564" y="569"/>
                    <a:pt x="566" y="569"/>
                  </a:cubicBezTo>
                  <a:cubicBezTo>
                    <a:pt x="568" y="569"/>
                    <a:pt x="570" y="568"/>
                    <a:pt x="572" y="566"/>
                  </a:cubicBezTo>
                  <a:cubicBezTo>
                    <a:pt x="574" y="565"/>
                    <a:pt x="573" y="563"/>
                    <a:pt x="572" y="562"/>
                  </a:cubicBezTo>
                  <a:lnTo>
                    <a:pt x="572" y="562"/>
                  </a:lnTo>
                  <a:cubicBezTo>
                    <a:pt x="573" y="563"/>
                    <a:pt x="574" y="563"/>
                    <a:pt x="576" y="563"/>
                  </a:cubicBezTo>
                  <a:cubicBezTo>
                    <a:pt x="579" y="563"/>
                    <a:pt x="584" y="560"/>
                    <a:pt x="585" y="557"/>
                  </a:cubicBezTo>
                  <a:cubicBezTo>
                    <a:pt x="586" y="556"/>
                    <a:pt x="587" y="555"/>
                    <a:pt x="589" y="555"/>
                  </a:cubicBezTo>
                  <a:cubicBezTo>
                    <a:pt x="590" y="555"/>
                    <a:pt x="591" y="555"/>
                    <a:pt x="591" y="556"/>
                  </a:cubicBezTo>
                  <a:cubicBezTo>
                    <a:pt x="592" y="556"/>
                    <a:pt x="590" y="558"/>
                    <a:pt x="592" y="559"/>
                  </a:cubicBezTo>
                  <a:cubicBezTo>
                    <a:pt x="594" y="559"/>
                    <a:pt x="595" y="556"/>
                    <a:pt x="595" y="556"/>
                  </a:cubicBezTo>
                  <a:cubicBezTo>
                    <a:pt x="597" y="554"/>
                    <a:pt x="599" y="553"/>
                    <a:pt x="602" y="553"/>
                  </a:cubicBezTo>
                  <a:cubicBezTo>
                    <a:pt x="602" y="553"/>
                    <a:pt x="603" y="553"/>
                    <a:pt x="603" y="553"/>
                  </a:cubicBezTo>
                  <a:cubicBezTo>
                    <a:pt x="604" y="554"/>
                    <a:pt x="604" y="554"/>
                    <a:pt x="604" y="554"/>
                  </a:cubicBezTo>
                  <a:cubicBezTo>
                    <a:pt x="606" y="554"/>
                    <a:pt x="608" y="549"/>
                    <a:pt x="609" y="549"/>
                  </a:cubicBezTo>
                  <a:cubicBezTo>
                    <a:pt x="612" y="547"/>
                    <a:pt x="617" y="546"/>
                    <a:pt x="620" y="542"/>
                  </a:cubicBezTo>
                  <a:cubicBezTo>
                    <a:pt x="622" y="540"/>
                    <a:pt x="626" y="538"/>
                    <a:pt x="629" y="537"/>
                  </a:cubicBezTo>
                  <a:cubicBezTo>
                    <a:pt x="634" y="536"/>
                    <a:pt x="641" y="536"/>
                    <a:pt x="643" y="532"/>
                  </a:cubicBezTo>
                  <a:cubicBezTo>
                    <a:pt x="643" y="532"/>
                    <a:pt x="643" y="531"/>
                    <a:pt x="644" y="531"/>
                  </a:cubicBezTo>
                  <a:cubicBezTo>
                    <a:pt x="645" y="531"/>
                    <a:pt x="647" y="533"/>
                    <a:pt x="649" y="533"/>
                  </a:cubicBezTo>
                  <a:cubicBezTo>
                    <a:pt x="651" y="533"/>
                    <a:pt x="651" y="530"/>
                    <a:pt x="653" y="529"/>
                  </a:cubicBezTo>
                  <a:cubicBezTo>
                    <a:pt x="657" y="528"/>
                    <a:pt x="659" y="527"/>
                    <a:pt x="662" y="525"/>
                  </a:cubicBezTo>
                  <a:cubicBezTo>
                    <a:pt x="664" y="524"/>
                    <a:pt x="663" y="522"/>
                    <a:pt x="665" y="522"/>
                  </a:cubicBezTo>
                  <a:cubicBezTo>
                    <a:pt x="666" y="522"/>
                    <a:pt x="666" y="522"/>
                    <a:pt x="667" y="522"/>
                  </a:cubicBezTo>
                  <a:cubicBezTo>
                    <a:pt x="671" y="522"/>
                    <a:pt x="680" y="522"/>
                    <a:pt x="678" y="516"/>
                  </a:cubicBezTo>
                  <a:lnTo>
                    <a:pt x="678" y="516"/>
                  </a:lnTo>
                  <a:cubicBezTo>
                    <a:pt x="678" y="517"/>
                    <a:pt x="680" y="518"/>
                    <a:pt x="682" y="518"/>
                  </a:cubicBezTo>
                  <a:cubicBezTo>
                    <a:pt x="688" y="518"/>
                    <a:pt x="698" y="511"/>
                    <a:pt x="700" y="508"/>
                  </a:cubicBezTo>
                  <a:cubicBezTo>
                    <a:pt x="700" y="507"/>
                    <a:pt x="701" y="507"/>
                    <a:pt x="701" y="507"/>
                  </a:cubicBezTo>
                  <a:cubicBezTo>
                    <a:pt x="703" y="507"/>
                    <a:pt x="706" y="509"/>
                    <a:pt x="708" y="509"/>
                  </a:cubicBezTo>
                  <a:cubicBezTo>
                    <a:pt x="710" y="509"/>
                    <a:pt x="711" y="508"/>
                    <a:pt x="712" y="505"/>
                  </a:cubicBezTo>
                  <a:cubicBezTo>
                    <a:pt x="712" y="503"/>
                    <a:pt x="712" y="499"/>
                    <a:pt x="715" y="499"/>
                  </a:cubicBezTo>
                  <a:cubicBezTo>
                    <a:pt x="715" y="499"/>
                    <a:pt x="716" y="499"/>
                    <a:pt x="717" y="500"/>
                  </a:cubicBezTo>
                  <a:cubicBezTo>
                    <a:pt x="718" y="500"/>
                    <a:pt x="725" y="496"/>
                    <a:pt x="724" y="495"/>
                  </a:cubicBezTo>
                  <a:lnTo>
                    <a:pt x="724" y="495"/>
                  </a:lnTo>
                  <a:cubicBezTo>
                    <a:pt x="725" y="496"/>
                    <a:pt x="723" y="498"/>
                    <a:pt x="725" y="498"/>
                  </a:cubicBezTo>
                  <a:cubicBezTo>
                    <a:pt x="726" y="498"/>
                    <a:pt x="728" y="497"/>
                    <a:pt x="730" y="496"/>
                  </a:cubicBezTo>
                  <a:cubicBezTo>
                    <a:pt x="734" y="494"/>
                    <a:pt x="739" y="495"/>
                    <a:pt x="743" y="493"/>
                  </a:cubicBezTo>
                  <a:cubicBezTo>
                    <a:pt x="739" y="493"/>
                    <a:pt x="735" y="488"/>
                    <a:pt x="737" y="484"/>
                  </a:cubicBezTo>
                  <a:cubicBezTo>
                    <a:pt x="737" y="484"/>
                    <a:pt x="738" y="484"/>
                    <a:pt x="738" y="484"/>
                  </a:cubicBezTo>
                  <a:cubicBezTo>
                    <a:pt x="740" y="484"/>
                    <a:pt x="740" y="488"/>
                    <a:pt x="740" y="489"/>
                  </a:cubicBezTo>
                  <a:cubicBezTo>
                    <a:pt x="741" y="490"/>
                    <a:pt x="741" y="490"/>
                    <a:pt x="741" y="490"/>
                  </a:cubicBezTo>
                  <a:cubicBezTo>
                    <a:pt x="743" y="490"/>
                    <a:pt x="746" y="487"/>
                    <a:pt x="747" y="487"/>
                  </a:cubicBezTo>
                  <a:cubicBezTo>
                    <a:pt x="749" y="487"/>
                    <a:pt x="752" y="488"/>
                    <a:pt x="753" y="488"/>
                  </a:cubicBezTo>
                  <a:cubicBezTo>
                    <a:pt x="754" y="488"/>
                    <a:pt x="754" y="488"/>
                    <a:pt x="754" y="487"/>
                  </a:cubicBezTo>
                  <a:cubicBezTo>
                    <a:pt x="754" y="486"/>
                    <a:pt x="754" y="483"/>
                    <a:pt x="757" y="483"/>
                  </a:cubicBezTo>
                  <a:cubicBezTo>
                    <a:pt x="758" y="483"/>
                    <a:pt x="759" y="483"/>
                    <a:pt x="760" y="483"/>
                  </a:cubicBezTo>
                  <a:cubicBezTo>
                    <a:pt x="761" y="483"/>
                    <a:pt x="763" y="483"/>
                    <a:pt x="764" y="483"/>
                  </a:cubicBezTo>
                  <a:cubicBezTo>
                    <a:pt x="765" y="483"/>
                    <a:pt x="767" y="483"/>
                    <a:pt x="768" y="482"/>
                  </a:cubicBezTo>
                  <a:cubicBezTo>
                    <a:pt x="765" y="481"/>
                    <a:pt x="782" y="474"/>
                    <a:pt x="784" y="473"/>
                  </a:cubicBezTo>
                  <a:cubicBezTo>
                    <a:pt x="785" y="472"/>
                    <a:pt x="781" y="469"/>
                    <a:pt x="782" y="467"/>
                  </a:cubicBezTo>
                  <a:cubicBezTo>
                    <a:pt x="783" y="466"/>
                    <a:pt x="784" y="466"/>
                    <a:pt x="785" y="466"/>
                  </a:cubicBezTo>
                  <a:cubicBezTo>
                    <a:pt x="787" y="466"/>
                    <a:pt x="790" y="469"/>
                    <a:pt x="790" y="469"/>
                  </a:cubicBezTo>
                  <a:cubicBezTo>
                    <a:pt x="790" y="468"/>
                    <a:pt x="790" y="465"/>
                    <a:pt x="794" y="465"/>
                  </a:cubicBezTo>
                  <a:cubicBezTo>
                    <a:pt x="797" y="465"/>
                    <a:pt x="798" y="467"/>
                    <a:pt x="801" y="467"/>
                  </a:cubicBezTo>
                  <a:cubicBezTo>
                    <a:pt x="801" y="467"/>
                    <a:pt x="802" y="467"/>
                    <a:pt x="802" y="467"/>
                  </a:cubicBezTo>
                  <a:cubicBezTo>
                    <a:pt x="805" y="466"/>
                    <a:pt x="801" y="461"/>
                    <a:pt x="807" y="460"/>
                  </a:cubicBezTo>
                  <a:cubicBezTo>
                    <a:pt x="808" y="459"/>
                    <a:pt x="823" y="458"/>
                    <a:pt x="820" y="457"/>
                  </a:cubicBezTo>
                  <a:cubicBezTo>
                    <a:pt x="818" y="456"/>
                    <a:pt x="813" y="457"/>
                    <a:pt x="815" y="455"/>
                  </a:cubicBezTo>
                  <a:cubicBezTo>
                    <a:pt x="815" y="454"/>
                    <a:pt x="817" y="453"/>
                    <a:pt x="819" y="453"/>
                  </a:cubicBezTo>
                  <a:cubicBezTo>
                    <a:pt x="820" y="453"/>
                    <a:pt x="820" y="453"/>
                    <a:pt x="821" y="453"/>
                  </a:cubicBezTo>
                  <a:cubicBezTo>
                    <a:pt x="824" y="453"/>
                    <a:pt x="826" y="454"/>
                    <a:pt x="829" y="454"/>
                  </a:cubicBezTo>
                  <a:cubicBezTo>
                    <a:pt x="830" y="454"/>
                    <a:pt x="831" y="454"/>
                    <a:pt x="833" y="453"/>
                  </a:cubicBezTo>
                  <a:cubicBezTo>
                    <a:pt x="837" y="452"/>
                    <a:pt x="843" y="450"/>
                    <a:pt x="845" y="448"/>
                  </a:cubicBezTo>
                  <a:cubicBezTo>
                    <a:pt x="845" y="448"/>
                    <a:pt x="845" y="447"/>
                    <a:pt x="845" y="447"/>
                  </a:cubicBezTo>
                  <a:cubicBezTo>
                    <a:pt x="843" y="447"/>
                    <a:pt x="842" y="446"/>
                    <a:pt x="842" y="446"/>
                  </a:cubicBezTo>
                  <a:cubicBezTo>
                    <a:pt x="836" y="444"/>
                    <a:pt x="829" y="439"/>
                    <a:pt x="823" y="437"/>
                  </a:cubicBezTo>
                  <a:cubicBezTo>
                    <a:pt x="819" y="435"/>
                    <a:pt x="816" y="434"/>
                    <a:pt x="815" y="434"/>
                  </a:cubicBezTo>
                  <a:cubicBezTo>
                    <a:pt x="813" y="434"/>
                    <a:pt x="814" y="435"/>
                    <a:pt x="815" y="438"/>
                  </a:cubicBezTo>
                  <a:cubicBezTo>
                    <a:pt x="811" y="434"/>
                    <a:pt x="806" y="432"/>
                    <a:pt x="805" y="429"/>
                  </a:cubicBezTo>
                  <a:cubicBezTo>
                    <a:pt x="804" y="426"/>
                    <a:pt x="801" y="421"/>
                    <a:pt x="794" y="419"/>
                  </a:cubicBezTo>
                  <a:cubicBezTo>
                    <a:pt x="789" y="419"/>
                    <a:pt x="788" y="419"/>
                    <a:pt x="784" y="418"/>
                  </a:cubicBezTo>
                  <a:cubicBezTo>
                    <a:pt x="783" y="417"/>
                    <a:pt x="781" y="415"/>
                    <a:pt x="780" y="415"/>
                  </a:cubicBezTo>
                  <a:cubicBezTo>
                    <a:pt x="780" y="416"/>
                    <a:pt x="780" y="416"/>
                    <a:pt x="779" y="416"/>
                  </a:cubicBezTo>
                  <a:cubicBezTo>
                    <a:pt x="779" y="416"/>
                    <a:pt x="779" y="416"/>
                    <a:pt x="779" y="416"/>
                  </a:cubicBezTo>
                  <a:cubicBezTo>
                    <a:pt x="775" y="416"/>
                    <a:pt x="772" y="412"/>
                    <a:pt x="768" y="412"/>
                  </a:cubicBezTo>
                  <a:cubicBezTo>
                    <a:pt x="765" y="411"/>
                    <a:pt x="761" y="412"/>
                    <a:pt x="760" y="408"/>
                  </a:cubicBezTo>
                  <a:cubicBezTo>
                    <a:pt x="760" y="406"/>
                    <a:pt x="755" y="403"/>
                    <a:pt x="752" y="403"/>
                  </a:cubicBezTo>
                  <a:cubicBezTo>
                    <a:pt x="752" y="403"/>
                    <a:pt x="752" y="403"/>
                    <a:pt x="752" y="403"/>
                  </a:cubicBezTo>
                  <a:cubicBezTo>
                    <a:pt x="749" y="404"/>
                    <a:pt x="753" y="407"/>
                    <a:pt x="754" y="408"/>
                  </a:cubicBezTo>
                  <a:cubicBezTo>
                    <a:pt x="753" y="407"/>
                    <a:pt x="750" y="405"/>
                    <a:pt x="748" y="404"/>
                  </a:cubicBezTo>
                  <a:cubicBezTo>
                    <a:pt x="747" y="402"/>
                    <a:pt x="747" y="400"/>
                    <a:pt x="745" y="398"/>
                  </a:cubicBezTo>
                  <a:cubicBezTo>
                    <a:pt x="742" y="396"/>
                    <a:pt x="739" y="398"/>
                    <a:pt x="737" y="394"/>
                  </a:cubicBezTo>
                  <a:cubicBezTo>
                    <a:pt x="736" y="393"/>
                    <a:pt x="735" y="388"/>
                    <a:pt x="733" y="388"/>
                  </a:cubicBezTo>
                  <a:cubicBezTo>
                    <a:pt x="733" y="388"/>
                    <a:pt x="732" y="388"/>
                    <a:pt x="732" y="389"/>
                  </a:cubicBezTo>
                  <a:cubicBezTo>
                    <a:pt x="731" y="390"/>
                    <a:pt x="729" y="392"/>
                    <a:pt x="728" y="392"/>
                  </a:cubicBezTo>
                  <a:cubicBezTo>
                    <a:pt x="727" y="392"/>
                    <a:pt x="726" y="391"/>
                    <a:pt x="726" y="390"/>
                  </a:cubicBezTo>
                  <a:cubicBezTo>
                    <a:pt x="724" y="387"/>
                    <a:pt x="725" y="385"/>
                    <a:pt x="722" y="383"/>
                  </a:cubicBezTo>
                  <a:cubicBezTo>
                    <a:pt x="721" y="383"/>
                    <a:pt x="715" y="378"/>
                    <a:pt x="714" y="378"/>
                  </a:cubicBezTo>
                  <a:cubicBezTo>
                    <a:pt x="713" y="378"/>
                    <a:pt x="713" y="378"/>
                    <a:pt x="713" y="378"/>
                  </a:cubicBezTo>
                  <a:cubicBezTo>
                    <a:pt x="713" y="379"/>
                    <a:pt x="713" y="383"/>
                    <a:pt x="711" y="383"/>
                  </a:cubicBezTo>
                  <a:cubicBezTo>
                    <a:pt x="710" y="383"/>
                    <a:pt x="710" y="383"/>
                    <a:pt x="709" y="383"/>
                  </a:cubicBezTo>
                  <a:cubicBezTo>
                    <a:pt x="706" y="380"/>
                    <a:pt x="710" y="379"/>
                    <a:pt x="710" y="377"/>
                  </a:cubicBezTo>
                  <a:lnTo>
                    <a:pt x="710" y="377"/>
                  </a:lnTo>
                  <a:cubicBezTo>
                    <a:pt x="710" y="377"/>
                    <a:pt x="705" y="379"/>
                    <a:pt x="705" y="379"/>
                  </a:cubicBezTo>
                  <a:cubicBezTo>
                    <a:pt x="701" y="379"/>
                    <a:pt x="701" y="378"/>
                    <a:pt x="701" y="376"/>
                  </a:cubicBezTo>
                  <a:cubicBezTo>
                    <a:pt x="701" y="373"/>
                    <a:pt x="695" y="368"/>
                    <a:pt x="691" y="367"/>
                  </a:cubicBezTo>
                  <a:cubicBezTo>
                    <a:pt x="691" y="367"/>
                    <a:pt x="691" y="367"/>
                    <a:pt x="691" y="367"/>
                  </a:cubicBezTo>
                  <a:cubicBezTo>
                    <a:pt x="688" y="367"/>
                    <a:pt x="688" y="374"/>
                    <a:pt x="686" y="374"/>
                  </a:cubicBezTo>
                  <a:cubicBezTo>
                    <a:pt x="686" y="374"/>
                    <a:pt x="686" y="374"/>
                    <a:pt x="686" y="374"/>
                  </a:cubicBezTo>
                  <a:cubicBezTo>
                    <a:pt x="684" y="373"/>
                    <a:pt x="685" y="370"/>
                    <a:pt x="684" y="370"/>
                  </a:cubicBezTo>
                  <a:cubicBezTo>
                    <a:pt x="684" y="367"/>
                    <a:pt x="682" y="365"/>
                    <a:pt x="679" y="363"/>
                  </a:cubicBezTo>
                  <a:cubicBezTo>
                    <a:pt x="677" y="362"/>
                    <a:pt x="674" y="355"/>
                    <a:pt x="671" y="355"/>
                  </a:cubicBezTo>
                  <a:cubicBezTo>
                    <a:pt x="671" y="355"/>
                    <a:pt x="671" y="355"/>
                    <a:pt x="671" y="355"/>
                  </a:cubicBezTo>
                  <a:cubicBezTo>
                    <a:pt x="669" y="355"/>
                    <a:pt x="668" y="355"/>
                    <a:pt x="666" y="355"/>
                  </a:cubicBezTo>
                  <a:cubicBezTo>
                    <a:pt x="666" y="355"/>
                    <a:pt x="666" y="355"/>
                    <a:pt x="665" y="355"/>
                  </a:cubicBezTo>
                  <a:cubicBezTo>
                    <a:pt x="665" y="353"/>
                    <a:pt x="666" y="352"/>
                    <a:pt x="664" y="351"/>
                  </a:cubicBezTo>
                  <a:cubicBezTo>
                    <a:pt x="662" y="350"/>
                    <a:pt x="661" y="350"/>
                    <a:pt x="660" y="350"/>
                  </a:cubicBezTo>
                  <a:cubicBezTo>
                    <a:pt x="657" y="350"/>
                    <a:pt x="655" y="351"/>
                    <a:pt x="652" y="351"/>
                  </a:cubicBezTo>
                  <a:cubicBezTo>
                    <a:pt x="651" y="351"/>
                    <a:pt x="651" y="351"/>
                    <a:pt x="650" y="350"/>
                  </a:cubicBezTo>
                  <a:cubicBezTo>
                    <a:pt x="645" y="348"/>
                    <a:pt x="646" y="341"/>
                    <a:pt x="643" y="339"/>
                  </a:cubicBezTo>
                  <a:cubicBezTo>
                    <a:pt x="642" y="339"/>
                    <a:pt x="642" y="339"/>
                    <a:pt x="642" y="339"/>
                  </a:cubicBezTo>
                  <a:lnTo>
                    <a:pt x="642" y="339"/>
                  </a:lnTo>
                  <a:cubicBezTo>
                    <a:pt x="642" y="339"/>
                    <a:pt x="642" y="342"/>
                    <a:pt x="643" y="343"/>
                  </a:cubicBezTo>
                  <a:cubicBezTo>
                    <a:pt x="640" y="341"/>
                    <a:pt x="641" y="337"/>
                    <a:pt x="638" y="336"/>
                  </a:cubicBezTo>
                  <a:cubicBezTo>
                    <a:pt x="635" y="335"/>
                    <a:pt x="632" y="335"/>
                    <a:pt x="629" y="333"/>
                  </a:cubicBezTo>
                  <a:lnTo>
                    <a:pt x="629" y="333"/>
                  </a:lnTo>
                  <a:cubicBezTo>
                    <a:pt x="629" y="333"/>
                    <a:pt x="629" y="333"/>
                    <a:pt x="629" y="333"/>
                  </a:cubicBezTo>
                  <a:cubicBezTo>
                    <a:pt x="629" y="333"/>
                    <a:pt x="627" y="332"/>
                    <a:pt x="625" y="332"/>
                  </a:cubicBezTo>
                  <a:cubicBezTo>
                    <a:pt x="622" y="332"/>
                    <a:pt x="622" y="331"/>
                    <a:pt x="621" y="329"/>
                  </a:cubicBezTo>
                  <a:cubicBezTo>
                    <a:pt x="618" y="327"/>
                    <a:pt x="613" y="325"/>
                    <a:pt x="609" y="324"/>
                  </a:cubicBezTo>
                  <a:cubicBezTo>
                    <a:pt x="609" y="324"/>
                    <a:pt x="609" y="324"/>
                    <a:pt x="608" y="324"/>
                  </a:cubicBezTo>
                  <a:cubicBezTo>
                    <a:pt x="607" y="324"/>
                    <a:pt x="605" y="324"/>
                    <a:pt x="604" y="324"/>
                  </a:cubicBezTo>
                  <a:cubicBezTo>
                    <a:pt x="603" y="324"/>
                    <a:pt x="602" y="324"/>
                    <a:pt x="602" y="323"/>
                  </a:cubicBezTo>
                  <a:cubicBezTo>
                    <a:pt x="604" y="320"/>
                    <a:pt x="606" y="317"/>
                    <a:pt x="601" y="317"/>
                  </a:cubicBezTo>
                  <a:cubicBezTo>
                    <a:pt x="601" y="317"/>
                    <a:pt x="600" y="317"/>
                    <a:pt x="600" y="317"/>
                  </a:cubicBezTo>
                  <a:cubicBezTo>
                    <a:pt x="598" y="318"/>
                    <a:pt x="596" y="318"/>
                    <a:pt x="594" y="319"/>
                  </a:cubicBezTo>
                  <a:lnTo>
                    <a:pt x="594" y="319"/>
                  </a:lnTo>
                  <a:cubicBezTo>
                    <a:pt x="595" y="318"/>
                    <a:pt x="595" y="317"/>
                    <a:pt x="595" y="316"/>
                  </a:cubicBezTo>
                  <a:cubicBezTo>
                    <a:pt x="594" y="316"/>
                    <a:pt x="593" y="315"/>
                    <a:pt x="591" y="315"/>
                  </a:cubicBezTo>
                  <a:cubicBezTo>
                    <a:pt x="591" y="315"/>
                    <a:pt x="590" y="315"/>
                    <a:pt x="590" y="315"/>
                  </a:cubicBezTo>
                  <a:cubicBezTo>
                    <a:pt x="590" y="316"/>
                    <a:pt x="590" y="318"/>
                    <a:pt x="591" y="319"/>
                  </a:cubicBezTo>
                  <a:lnTo>
                    <a:pt x="591" y="319"/>
                  </a:lnTo>
                  <a:cubicBezTo>
                    <a:pt x="589" y="318"/>
                    <a:pt x="588" y="317"/>
                    <a:pt x="587" y="315"/>
                  </a:cubicBezTo>
                  <a:cubicBezTo>
                    <a:pt x="585" y="313"/>
                    <a:pt x="585" y="309"/>
                    <a:pt x="582" y="307"/>
                  </a:cubicBezTo>
                  <a:cubicBezTo>
                    <a:pt x="580" y="305"/>
                    <a:pt x="578" y="306"/>
                    <a:pt x="576" y="305"/>
                  </a:cubicBezTo>
                  <a:cubicBezTo>
                    <a:pt x="574" y="304"/>
                    <a:pt x="574" y="301"/>
                    <a:pt x="574" y="301"/>
                  </a:cubicBezTo>
                  <a:lnTo>
                    <a:pt x="574" y="301"/>
                  </a:lnTo>
                  <a:cubicBezTo>
                    <a:pt x="574" y="301"/>
                    <a:pt x="573" y="302"/>
                    <a:pt x="572" y="302"/>
                  </a:cubicBezTo>
                  <a:cubicBezTo>
                    <a:pt x="571" y="302"/>
                    <a:pt x="571" y="302"/>
                    <a:pt x="571" y="302"/>
                  </a:cubicBezTo>
                  <a:cubicBezTo>
                    <a:pt x="572" y="300"/>
                    <a:pt x="575" y="298"/>
                    <a:pt x="575" y="298"/>
                  </a:cubicBezTo>
                  <a:lnTo>
                    <a:pt x="575" y="298"/>
                  </a:lnTo>
                  <a:cubicBezTo>
                    <a:pt x="575" y="298"/>
                    <a:pt x="572" y="300"/>
                    <a:pt x="570" y="300"/>
                  </a:cubicBezTo>
                  <a:cubicBezTo>
                    <a:pt x="568" y="300"/>
                    <a:pt x="568" y="299"/>
                    <a:pt x="569" y="297"/>
                  </a:cubicBezTo>
                  <a:cubicBezTo>
                    <a:pt x="571" y="294"/>
                    <a:pt x="572" y="295"/>
                    <a:pt x="571" y="290"/>
                  </a:cubicBezTo>
                  <a:cubicBezTo>
                    <a:pt x="572" y="288"/>
                    <a:pt x="572" y="288"/>
                    <a:pt x="574" y="288"/>
                  </a:cubicBezTo>
                  <a:cubicBezTo>
                    <a:pt x="568" y="288"/>
                    <a:pt x="572" y="275"/>
                    <a:pt x="567" y="275"/>
                  </a:cubicBezTo>
                  <a:cubicBezTo>
                    <a:pt x="570" y="275"/>
                    <a:pt x="568" y="267"/>
                    <a:pt x="568" y="264"/>
                  </a:cubicBezTo>
                  <a:cubicBezTo>
                    <a:pt x="567" y="262"/>
                    <a:pt x="567" y="260"/>
                    <a:pt x="566" y="258"/>
                  </a:cubicBezTo>
                  <a:cubicBezTo>
                    <a:pt x="566" y="258"/>
                    <a:pt x="562" y="256"/>
                    <a:pt x="563" y="256"/>
                  </a:cubicBezTo>
                  <a:cubicBezTo>
                    <a:pt x="564" y="255"/>
                    <a:pt x="565" y="255"/>
                    <a:pt x="566" y="255"/>
                  </a:cubicBezTo>
                  <a:cubicBezTo>
                    <a:pt x="568" y="255"/>
                    <a:pt x="569" y="255"/>
                    <a:pt x="570" y="255"/>
                  </a:cubicBezTo>
                  <a:cubicBezTo>
                    <a:pt x="568" y="253"/>
                    <a:pt x="567" y="251"/>
                    <a:pt x="565" y="251"/>
                  </a:cubicBezTo>
                  <a:cubicBezTo>
                    <a:pt x="562" y="250"/>
                    <a:pt x="559" y="250"/>
                    <a:pt x="559" y="246"/>
                  </a:cubicBezTo>
                  <a:cubicBezTo>
                    <a:pt x="559" y="246"/>
                    <a:pt x="561" y="246"/>
                    <a:pt x="562" y="246"/>
                  </a:cubicBezTo>
                  <a:cubicBezTo>
                    <a:pt x="564" y="246"/>
                    <a:pt x="565" y="246"/>
                    <a:pt x="566" y="246"/>
                  </a:cubicBezTo>
                  <a:cubicBezTo>
                    <a:pt x="567" y="244"/>
                    <a:pt x="563" y="241"/>
                    <a:pt x="562" y="240"/>
                  </a:cubicBezTo>
                  <a:cubicBezTo>
                    <a:pt x="562" y="239"/>
                    <a:pt x="562" y="237"/>
                    <a:pt x="562" y="235"/>
                  </a:cubicBezTo>
                  <a:cubicBezTo>
                    <a:pt x="563" y="234"/>
                    <a:pt x="565" y="232"/>
                    <a:pt x="565" y="231"/>
                  </a:cubicBezTo>
                  <a:cubicBezTo>
                    <a:pt x="565" y="228"/>
                    <a:pt x="560" y="228"/>
                    <a:pt x="561" y="226"/>
                  </a:cubicBezTo>
                  <a:cubicBezTo>
                    <a:pt x="561" y="226"/>
                    <a:pt x="561" y="225"/>
                    <a:pt x="562" y="224"/>
                  </a:cubicBezTo>
                  <a:cubicBezTo>
                    <a:pt x="562" y="222"/>
                    <a:pt x="562" y="221"/>
                    <a:pt x="562" y="219"/>
                  </a:cubicBezTo>
                  <a:cubicBezTo>
                    <a:pt x="562" y="216"/>
                    <a:pt x="561" y="213"/>
                    <a:pt x="560" y="210"/>
                  </a:cubicBezTo>
                  <a:cubicBezTo>
                    <a:pt x="560" y="207"/>
                    <a:pt x="562" y="205"/>
                    <a:pt x="561" y="204"/>
                  </a:cubicBezTo>
                  <a:cubicBezTo>
                    <a:pt x="560" y="202"/>
                    <a:pt x="559" y="201"/>
                    <a:pt x="557" y="201"/>
                  </a:cubicBezTo>
                  <a:cubicBezTo>
                    <a:pt x="561" y="201"/>
                    <a:pt x="563" y="201"/>
                    <a:pt x="562" y="196"/>
                  </a:cubicBezTo>
                  <a:lnTo>
                    <a:pt x="561" y="196"/>
                  </a:lnTo>
                  <a:cubicBezTo>
                    <a:pt x="560" y="193"/>
                    <a:pt x="561" y="182"/>
                    <a:pt x="558" y="180"/>
                  </a:cubicBezTo>
                  <a:cubicBezTo>
                    <a:pt x="558" y="180"/>
                    <a:pt x="556" y="181"/>
                    <a:pt x="555" y="181"/>
                  </a:cubicBezTo>
                  <a:cubicBezTo>
                    <a:pt x="554" y="181"/>
                    <a:pt x="554" y="181"/>
                    <a:pt x="554" y="180"/>
                  </a:cubicBezTo>
                  <a:cubicBezTo>
                    <a:pt x="554" y="178"/>
                    <a:pt x="556" y="176"/>
                    <a:pt x="557" y="173"/>
                  </a:cubicBezTo>
                  <a:cubicBezTo>
                    <a:pt x="558" y="167"/>
                    <a:pt x="558" y="160"/>
                    <a:pt x="557" y="154"/>
                  </a:cubicBezTo>
                  <a:cubicBezTo>
                    <a:pt x="556" y="151"/>
                    <a:pt x="554" y="150"/>
                    <a:pt x="554" y="146"/>
                  </a:cubicBezTo>
                  <a:cubicBezTo>
                    <a:pt x="553" y="141"/>
                    <a:pt x="551" y="141"/>
                    <a:pt x="547" y="139"/>
                  </a:cubicBezTo>
                  <a:lnTo>
                    <a:pt x="547" y="139"/>
                  </a:lnTo>
                  <a:cubicBezTo>
                    <a:pt x="547" y="139"/>
                    <a:pt x="548" y="139"/>
                    <a:pt x="548" y="139"/>
                  </a:cubicBezTo>
                  <a:cubicBezTo>
                    <a:pt x="550" y="139"/>
                    <a:pt x="555" y="131"/>
                    <a:pt x="552" y="130"/>
                  </a:cubicBezTo>
                  <a:lnTo>
                    <a:pt x="552" y="130"/>
                  </a:lnTo>
                  <a:cubicBezTo>
                    <a:pt x="549" y="130"/>
                    <a:pt x="546" y="138"/>
                    <a:pt x="544" y="138"/>
                  </a:cubicBezTo>
                  <a:cubicBezTo>
                    <a:pt x="544" y="138"/>
                    <a:pt x="544" y="138"/>
                    <a:pt x="544" y="138"/>
                  </a:cubicBezTo>
                  <a:cubicBezTo>
                    <a:pt x="544" y="138"/>
                    <a:pt x="547" y="131"/>
                    <a:pt x="547" y="130"/>
                  </a:cubicBezTo>
                  <a:cubicBezTo>
                    <a:pt x="549" y="128"/>
                    <a:pt x="552" y="124"/>
                    <a:pt x="555" y="123"/>
                  </a:cubicBezTo>
                  <a:lnTo>
                    <a:pt x="555" y="123"/>
                  </a:lnTo>
                  <a:cubicBezTo>
                    <a:pt x="555" y="123"/>
                    <a:pt x="555" y="123"/>
                    <a:pt x="554" y="123"/>
                  </a:cubicBezTo>
                  <a:cubicBezTo>
                    <a:pt x="550" y="123"/>
                    <a:pt x="552" y="117"/>
                    <a:pt x="548" y="115"/>
                  </a:cubicBezTo>
                  <a:cubicBezTo>
                    <a:pt x="548" y="111"/>
                    <a:pt x="548" y="110"/>
                    <a:pt x="550" y="110"/>
                  </a:cubicBezTo>
                  <a:cubicBezTo>
                    <a:pt x="550" y="110"/>
                    <a:pt x="551" y="110"/>
                    <a:pt x="552" y="110"/>
                  </a:cubicBezTo>
                  <a:cubicBezTo>
                    <a:pt x="554" y="110"/>
                    <a:pt x="553" y="107"/>
                    <a:pt x="555" y="106"/>
                  </a:cubicBezTo>
                  <a:lnTo>
                    <a:pt x="555" y="106"/>
                  </a:lnTo>
                  <a:lnTo>
                    <a:pt x="546" y="107"/>
                  </a:lnTo>
                  <a:cubicBezTo>
                    <a:pt x="546" y="103"/>
                    <a:pt x="553" y="101"/>
                    <a:pt x="552" y="101"/>
                  </a:cubicBezTo>
                  <a:cubicBezTo>
                    <a:pt x="551" y="98"/>
                    <a:pt x="545" y="94"/>
                    <a:pt x="547" y="90"/>
                  </a:cubicBezTo>
                  <a:cubicBezTo>
                    <a:pt x="549" y="88"/>
                    <a:pt x="553" y="76"/>
                    <a:pt x="547" y="74"/>
                  </a:cubicBezTo>
                  <a:cubicBezTo>
                    <a:pt x="546" y="74"/>
                    <a:pt x="547" y="68"/>
                    <a:pt x="545" y="65"/>
                  </a:cubicBezTo>
                  <a:cubicBezTo>
                    <a:pt x="540" y="61"/>
                    <a:pt x="547" y="61"/>
                    <a:pt x="547" y="57"/>
                  </a:cubicBezTo>
                  <a:cubicBezTo>
                    <a:pt x="547" y="52"/>
                    <a:pt x="544" y="50"/>
                    <a:pt x="544" y="45"/>
                  </a:cubicBezTo>
                  <a:cubicBezTo>
                    <a:pt x="544" y="40"/>
                    <a:pt x="544" y="40"/>
                    <a:pt x="545" y="40"/>
                  </a:cubicBezTo>
                  <a:cubicBezTo>
                    <a:pt x="546" y="40"/>
                    <a:pt x="546" y="40"/>
                    <a:pt x="547" y="40"/>
                  </a:cubicBezTo>
                  <a:cubicBezTo>
                    <a:pt x="549" y="39"/>
                    <a:pt x="546" y="31"/>
                    <a:pt x="546" y="31"/>
                  </a:cubicBezTo>
                  <a:cubicBezTo>
                    <a:pt x="544" y="28"/>
                    <a:pt x="545" y="26"/>
                    <a:pt x="545" y="23"/>
                  </a:cubicBezTo>
                  <a:cubicBezTo>
                    <a:pt x="545" y="22"/>
                    <a:pt x="545" y="21"/>
                    <a:pt x="544" y="21"/>
                  </a:cubicBezTo>
                  <a:cubicBezTo>
                    <a:pt x="543" y="21"/>
                    <a:pt x="540" y="27"/>
                    <a:pt x="539" y="27"/>
                  </a:cubicBezTo>
                  <a:cubicBezTo>
                    <a:pt x="539" y="27"/>
                    <a:pt x="539" y="25"/>
                    <a:pt x="540" y="19"/>
                  </a:cubicBezTo>
                  <a:cubicBezTo>
                    <a:pt x="543" y="10"/>
                    <a:pt x="542" y="0"/>
                    <a:pt x="540"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a:off x="7321760" y="2923685"/>
              <a:ext cx="155256" cy="160247"/>
            </a:xfrm>
            <a:custGeom>
              <a:rect b="b" l="l" r="r" t="t"/>
              <a:pathLst>
                <a:path extrusionOk="0" h="899" w="871">
                  <a:moveTo>
                    <a:pt x="520" y="120"/>
                  </a:moveTo>
                  <a:lnTo>
                    <a:pt x="542" y="328"/>
                  </a:lnTo>
                  <a:cubicBezTo>
                    <a:pt x="544" y="341"/>
                    <a:pt x="551" y="351"/>
                    <a:pt x="562" y="358"/>
                  </a:cubicBezTo>
                  <a:lnTo>
                    <a:pt x="746" y="458"/>
                  </a:lnTo>
                  <a:lnTo>
                    <a:pt x="554" y="543"/>
                  </a:lnTo>
                  <a:cubicBezTo>
                    <a:pt x="543" y="548"/>
                    <a:pt x="535" y="558"/>
                    <a:pt x="532" y="571"/>
                  </a:cubicBezTo>
                  <a:lnTo>
                    <a:pt x="494" y="777"/>
                  </a:lnTo>
                  <a:lnTo>
                    <a:pt x="353" y="621"/>
                  </a:lnTo>
                  <a:cubicBezTo>
                    <a:pt x="347" y="613"/>
                    <a:pt x="336" y="608"/>
                    <a:pt x="326" y="608"/>
                  </a:cubicBezTo>
                  <a:cubicBezTo>
                    <a:pt x="324" y="608"/>
                    <a:pt x="322" y="609"/>
                    <a:pt x="320" y="609"/>
                  </a:cubicBezTo>
                  <a:lnTo>
                    <a:pt x="113" y="636"/>
                  </a:lnTo>
                  <a:lnTo>
                    <a:pt x="217" y="454"/>
                  </a:lnTo>
                  <a:cubicBezTo>
                    <a:pt x="224" y="444"/>
                    <a:pt x="224" y="430"/>
                    <a:pt x="219" y="420"/>
                  </a:cubicBezTo>
                  <a:lnTo>
                    <a:pt x="129" y="230"/>
                  </a:lnTo>
                  <a:lnTo>
                    <a:pt x="334" y="274"/>
                  </a:lnTo>
                  <a:cubicBezTo>
                    <a:pt x="337" y="274"/>
                    <a:pt x="340" y="275"/>
                    <a:pt x="342" y="275"/>
                  </a:cubicBezTo>
                  <a:cubicBezTo>
                    <a:pt x="352" y="275"/>
                    <a:pt x="361" y="271"/>
                    <a:pt x="368" y="264"/>
                  </a:cubicBezTo>
                  <a:lnTo>
                    <a:pt x="520" y="120"/>
                  </a:lnTo>
                  <a:close/>
                  <a:moveTo>
                    <a:pt x="550" y="1"/>
                  </a:moveTo>
                  <a:cubicBezTo>
                    <a:pt x="541" y="1"/>
                    <a:pt x="531" y="4"/>
                    <a:pt x="524" y="11"/>
                  </a:cubicBezTo>
                  <a:lnTo>
                    <a:pt x="330" y="195"/>
                  </a:lnTo>
                  <a:lnTo>
                    <a:pt x="69" y="139"/>
                  </a:lnTo>
                  <a:cubicBezTo>
                    <a:pt x="66" y="139"/>
                    <a:pt x="64" y="139"/>
                    <a:pt x="62" y="139"/>
                  </a:cubicBezTo>
                  <a:cubicBezTo>
                    <a:pt x="50" y="139"/>
                    <a:pt x="39" y="144"/>
                    <a:pt x="31" y="153"/>
                  </a:cubicBezTo>
                  <a:cubicBezTo>
                    <a:pt x="23" y="165"/>
                    <a:pt x="21" y="179"/>
                    <a:pt x="27" y="193"/>
                  </a:cubicBezTo>
                  <a:lnTo>
                    <a:pt x="141" y="434"/>
                  </a:lnTo>
                  <a:lnTo>
                    <a:pt x="9" y="665"/>
                  </a:lnTo>
                  <a:cubicBezTo>
                    <a:pt x="1" y="677"/>
                    <a:pt x="2" y="693"/>
                    <a:pt x="9" y="705"/>
                  </a:cubicBezTo>
                  <a:cubicBezTo>
                    <a:pt x="16" y="716"/>
                    <a:pt x="29" y="722"/>
                    <a:pt x="41" y="722"/>
                  </a:cubicBezTo>
                  <a:cubicBezTo>
                    <a:pt x="43" y="722"/>
                    <a:pt x="45" y="722"/>
                    <a:pt x="46" y="722"/>
                  </a:cubicBezTo>
                  <a:lnTo>
                    <a:pt x="311" y="687"/>
                  </a:lnTo>
                  <a:lnTo>
                    <a:pt x="489" y="885"/>
                  </a:lnTo>
                  <a:cubicBezTo>
                    <a:pt x="497" y="894"/>
                    <a:pt x="507" y="898"/>
                    <a:pt x="518" y="898"/>
                  </a:cubicBezTo>
                  <a:cubicBezTo>
                    <a:pt x="521" y="898"/>
                    <a:pt x="525" y="897"/>
                    <a:pt x="528" y="896"/>
                  </a:cubicBezTo>
                  <a:cubicBezTo>
                    <a:pt x="542" y="893"/>
                    <a:pt x="553" y="881"/>
                    <a:pt x="555" y="867"/>
                  </a:cubicBezTo>
                  <a:lnTo>
                    <a:pt x="604" y="605"/>
                  </a:lnTo>
                  <a:lnTo>
                    <a:pt x="848" y="496"/>
                  </a:lnTo>
                  <a:cubicBezTo>
                    <a:pt x="861" y="490"/>
                    <a:pt x="870" y="477"/>
                    <a:pt x="870" y="462"/>
                  </a:cubicBezTo>
                  <a:cubicBezTo>
                    <a:pt x="870" y="448"/>
                    <a:pt x="863" y="434"/>
                    <a:pt x="850" y="427"/>
                  </a:cubicBezTo>
                  <a:lnTo>
                    <a:pt x="615" y="300"/>
                  </a:lnTo>
                  <a:lnTo>
                    <a:pt x="587" y="34"/>
                  </a:lnTo>
                  <a:cubicBezTo>
                    <a:pt x="587" y="21"/>
                    <a:pt x="577" y="8"/>
                    <a:pt x="563" y="3"/>
                  </a:cubicBezTo>
                  <a:cubicBezTo>
                    <a:pt x="559" y="1"/>
                    <a:pt x="555" y="1"/>
                    <a:pt x="550" y="1"/>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a:off x="7321760" y="2923685"/>
              <a:ext cx="155256" cy="160247"/>
            </a:xfrm>
            <a:custGeom>
              <a:rect b="b" l="l" r="r" t="t"/>
              <a:pathLst>
                <a:path extrusionOk="0" h="899" w="871">
                  <a:moveTo>
                    <a:pt x="520" y="120"/>
                  </a:moveTo>
                  <a:lnTo>
                    <a:pt x="542" y="328"/>
                  </a:lnTo>
                  <a:cubicBezTo>
                    <a:pt x="544" y="341"/>
                    <a:pt x="551" y="351"/>
                    <a:pt x="562" y="358"/>
                  </a:cubicBezTo>
                  <a:lnTo>
                    <a:pt x="746" y="458"/>
                  </a:lnTo>
                  <a:lnTo>
                    <a:pt x="554" y="543"/>
                  </a:lnTo>
                  <a:cubicBezTo>
                    <a:pt x="543" y="548"/>
                    <a:pt x="535" y="558"/>
                    <a:pt x="532" y="571"/>
                  </a:cubicBezTo>
                  <a:lnTo>
                    <a:pt x="494" y="777"/>
                  </a:lnTo>
                  <a:lnTo>
                    <a:pt x="353" y="621"/>
                  </a:lnTo>
                  <a:cubicBezTo>
                    <a:pt x="347" y="613"/>
                    <a:pt x="336" y="608"/>
                    <a:pt x="326" y="608"/>
                  </a:cubicBezTo>
                  <a:cubicBezTo>
                    <a:pt x="324" y="608"/>
                    <a:pt x="322" y="609"/>
                    <a:pt x="320" y="609"/>
                  </a:cubicBezTo>
                  <a:lnTo>
                    <a:pt x="113" y="636"/>
                  </a:lnTo>
                  <a:lnTo>
                    <a:pt x="217" y="454"/>
                  </a:lnTo>
                  <a:cubicBezTo>
                    <a:pt x="224" y="444"/>
                    <a:pt x="224" y="430"/>
                    <a:pt x="219" y="420"/>
                  </a:cubicBezTo>
                  <a:lnTo>
                    <a:pt x="129" y="230"/>
                  </a:lnTo>
                  <a:lnTo>
                    <a:pt x="334" y="274"/>
                  </a:lnTo>
                  <a:cubicBezTo>
                    <a:pt x="337" y="274"/>
                    <a:pt x="340" y="275"/>
                    <a:pt x="342" y="275"/>
                  </a:cubicBezTo>
                  <a:cubicBezTo>
                    <a:pt x="352" y="275"/>
                    <a:pt x="361" y="271"/>
                    <a:pt x="368" y="264"/>
                  </a:cubicBezTo>
                  <a:lnTo>
                    <a:pt x="520" y="120"/>
                  </a:lnTo>
                  <a:close/>
                  <a:moveTo>
                    <a:pt x="550" y="1"/>
                  </a:moveTo>
                  <a:cubicBezTo>
                    <a:pt x="541" y="1"/>
                    <a:pt x="531" y="4"/>
                    <a:pt x="524" y="11"/>
                  </a:cubicBezTo>
                  <a:lnTo>
                    <a:pt x="330" y="195"/>
                  </a:lnTo>
                  <a:lnTo>
                    <a:pt x="69" y="139"/>
                  </a:lnTo>
                  <a:cubicBezTo>
                    <a:pt x="66" y="139"/>
                    <a:pt x="64" y="139"/>
                    <a:pt x="62" y="139"/>
                  </a:cubicBezTo>
                  <a:cubicBezTo>
                    <a:pt x="50" y="139"/>
                    <a:pt x="39" y="144"/>
                    <a:pt x="31" y="153"/>
                  </a:cubicBezTo>
                  <a:cubicBezTo>
                    <a:pt x="23" y="165"/>
                    <a:pt x="21" y="179"/>
                    <a:pt x="27" y="193"/>
                  </a:cubicBezTo>
                  <a:lnTo>
                    <a:pt x="141" y="434"/>
                  </a:lnTo>
                  <a:lnTo>
                    <a:pt x="9" y="665"/>
                  </a:lnTo>
                  <a:cubicBezTo>
                    <a:pt x="1" y="677"/>
                    <a:pt x="2" y="693"/>
                    <a:pt x="9" y="705"/>
                  </a:cubicBezTo>
                  <a:cubicBezTo>
                    <a:pt x="16" y="716"/>
                    <a:pt x="29" y="722"/>
                    <a:pt x="41" y="722"/>
                  </a:cubicBezTo>
                  <a:cubicBezTo>
                    <a:pt x="43" y="722"/>
                    <a:pt x="45" y="722"/>
                    <a:pt x="46" y="722"/>
                  </a:cubicBezTo>
                  <a:lnTo>
                    <a:pt x="311" y="687"/>
                  </a:lnTo>
                  <a:lnTo>
                    <a:pt x="489" y="885"/>
                  </a:lnTo>
                  <a:cubicBezTo>
                    <a:pt x="497" y="894"/>
                    <a:pt x="507" y="898"/>
                    <a:pt x="518" y="898"/>
                  </a:cubicBezTo>
                  <a:cubicBezTo>
                    <a:pt x="521" y="898"/>
                    <a:pt x="525" y="897"/>
                    <a:pt x="528" y="896"/>
                  </a:cubicBezTo>
                  <a:cubicBezTo>
                    <a:pt x="542" y="893"/>
                    <a:pt x="553" y="881"/>
                    <a:pt x="555" y="867"/>
                  </a:cubicBezTo>
                  <a:lnTo>
                    <a:pt x="604" y="605"/>
                  </a:lnTo>
                  <a:lnTo>
                    <a:pt x="848" y="496"/>
                  </a:lnTo>
                  <a:cubicBezTo>
                    <a:pt x="861" y="490"/>
                    <a:pt x="870" y="477"/>
                    <a:pt x="870" y="462"/>
                  </a:cubicBezTo>
                  <a:cubicBezTo>
                    <a:pt x="870" y="448"/>
                    <a:pt x="863" y="434"/>
                    <a:pt x="850" y="427"/>
                  </a:cubicBezTo>
                  <a:lnTo>
                    <a:pt x="615" y="300"/>
                  </a:lnTo>
                  <a:lnTo>
                    <a:pt x="587" y="34"/>
                  </a:lnTo>
                  <a:cubicBezTo>
                    <a:pt x="587" y="21"/>
                    <a:pt x="577" y="8"/>
                    <a:pt x="563" y="3"/>
                  </a:cubicBezTo>
                  <a:cubicBezTo>
                    <a:pt x="559" y="1"/>
                    <a:pt x="555" y="1"/>
                    <a:pt x="550" y="1"/>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a:off x="7339764" y="2943828"/>
              <a:ext cx="115684" cy="120140"/>
            </a:xfrm>
            <a:custGeom>
              <a:rect b="b" l="l" r="r" t="t"/>
              <a:pathLst>
                <a:path extrusionOk="0" h="674" w="649">
                  <a:moveTo>
                    <a:pt x="350" y="50"/>
                  </a:moveTo>
                  <a:cubicBezTo>
                    <a:pt x="348" y="50"/>
                    <a:pt x="347" y="51"/>
                    <a:pt x="345" y="52"/>
                  </a:cubicBezTo>
                  <a:cubicBezTo>
                    <a:pt x="346" y="53"/>
                    <a:pt x="346" y="54"/>
                    <a:pt x="347" y="54"/>
                  </a:cubicBezTo>
                  <a:cubicBezTo>
                    <a:pt x="347" y="54"/>
                    <a:pt x="348" y="53"/>
                    <a:pt x="349" y="52"/>
                  </a:cubicBezTo>
                  <a:cubicBezTo>
                    <a:pt x="349" y="52"/>
                    <a:pt x="351" y="51"/>
                    <a:pt x="350" y="50"/>
                  </a:cubicBezTo>
                  <a:close/>
                  <a:moveTo>
                    <a:pt x="329" y="91"/>
                  </a:moveTo>
                  <a:cubicBezTo>
                    <a:pt x="329" y="91"/>
                    <a:pt x="330" y="91"/>
                    <a:pt x="330" y="92"/>
                  </a:cubicBezTo>
                  <a:lnTo>
                    <a:pt x="326" y="96"/>
                  </a:lnTo>
                  <a:cubicBezTo>
                    <a:pt x="325" y="94"/>
                    <a:pt x="325" y="94"/>
                    <a:pt x="326" y="93"/>
                  </a:cubicBezTo>
                  <a:cubicBezTo>
                    <a:pt x="326" y="92"/>
                    <a:pt x="327" y="91"/>
                    <a:pt x="329" y="91"/>
                  </a:cubicBezTo>
                  <a:close/>
                  <a:moveTo>
                    <a:pt x="434" y="106"/>
                  </a:moveTo>
                  <a:cubicBezTo>
                    <a:pt x="433" y="106"/>
                    <a:pt x="432" y="107"/>
                    <a:pt x="432" y="108"/>
                  </a:cubicBezTo>
                  <a:cubicBezTo>
                    <a:pt x="432" y="110"/>
                    <a:pt x="433" y="110"/>
                    <a:pt x="434" y="110"/>
                  </a:cubicBezTo>
                  <a:cubicBezTo>
                    <a:pt x="435" y="110"/>
                    <a:pt x="436" y="109"/>
                    <a:pt x="436" y="108"/>
                  </a:cubicBezTo>
                  <a:cubicBezTo>
                    <a:pt x="436" y="107"/>
                    <a:pt x="435" y="106"/>
                    <a:pt x="434" y="106"/>
                  </a:cubicBezTo>
                  <a:close/>
                  <a:moveTo>
                    <a:pt x="305" y="111"/>
                  </a:moveTo>
                  <a:lnTo>
                    <a:pt x="305" y="111"/>
                  </a:lnTo>
                  <a:cubicBezTo>
                    <a:pt x="305" y="111"/>
                    <a:pt x="305" y="111"/>
                    <a:pt x="305" y="111"/>
                  </a:cubicBezTo>
                  <a:lnTo>
                    <a:pt x="305" y="111"/>
                  </a:lnTo>
                  <a:cubicBezTo>
                    <a:pt x="305" y="111"/>
                    <a:pt x="305" y="111"/>
                    <a:pt x="305" y="111"/>
                  </a:cubicBezTo>
                  <a:close/>
                  <a:moveTo>
                    <a:pt x="436" y="118"/>
                  </a:moveTo>
                  <a:cubicBezTo>
                    <a:pt x="436" y="118"/>
                    <a:pt x="435" y="119"/>
                    <a:pt x="435" y="119"/>
                  </a:cubicBezTo>
                  <a:cubicBezTo>
                    <a:pt x="435" y="121"/>
                    <a:pt x="436" y="122"/>
                    <a:pt x="436" y="122"/>
                  </a:cubicBezTo>
                  <a:cubicBezTo>
                    <a:pt x="437" y="122"/>
                    <a:pt x="438" y="121"/>
                    <a:pt x="439" y="120"/>
                  </a:cubicBezTo>
                  <a:cubicBezTo>
                    <a:pt x="438" y="119"/>
                    <a:pt x="437" y="118"/>
                    <a:pt x="436" y="118"/>
                  </a:cubicBezTo>
                  <a:close/>
                  <a:moveTo>
                    <a:pt x="56" y="137"/>
                  </a:moveTo>
                  <a:cubicBezTo>
                    <a:pt x="57" y="139"/>
                    <a:pt x="58" y="140"/>
                    <a:pt x="58" y="140"/>
                  </a:cubicBezTo>
                  <a:cubicBezTo>
                    <a:pt x="58" y="140"/>
                    <a:pt x="57" y="139"/>
                    <a:pt x="56" y="137"/>
                  </a:cubicBezTo>
                  <a:close/>
                  <a:moveTo>
                    <a:pt x="431" y="139"/>
                  </a:moveTo>
                  <a:lnTo>
                    <a:pt x="431" y="141"/>
                  </a:lnTo>
                  <a:lnTo>
                    <a:pt x="429" y="143"/>
                  </a:lnTo>
                  <a:cubicBezTo>
                    <a:pt x="429" y="141"/>
                    <a:pt x="428" y="139"/>
                    <a:pt x="431" y="139"/>
                  </a:cubicBezTo>
                  <a:close/>
                  <a:moveTo>
                    <a:pt x="266" y="148"/>
                  </a:moveTo>
                  <a:lnTo>
                    <a:pt x="266" y="148"/>
                  </a:lnTo>
                  <a:cubicBezTo>
                    <a:pt x="267" y="148"/>
                    <a:pt x="267" y="148"/>
                    <a:pt x="267" y="148"/>
                  </a:cubicBezTo>
                  <a:lnTo>
                    <a:pt x="267" y="148"/>
                  </a:lnTo>
                  <a:cubicBezTo>
                    <a:pt x="267" y="148"/>
                    <a:pt x="267" y="148"/>
                    <a:pt x="266" y="148"/>
                  </a:cubicBezTo>
                  <a:close/>
                  <a:moveTo>
                    <a:pt x="274" y="145"/>
                  </a:moveTo>
                  <a:cubicBezTo>
                    <a:pt x="275" y="145"/>
                    <a:pt x="275" y="146"/>
                    <a:pt x="275" y="147"/>
                  </a:cubicBezTo>
                  <a:cubicBezTo>
                    <a:pt x="275" y="148"/>
                    <a:pt x="275" y="150"/>
                    <a:pt x="275" y="151"/>
                  </a:cubicBezTo>
                  <a:cubicBezTo>
                    <a:pt x="273" y="150"/>
                    <a:pt x="272" y="148"/>
                    <a:pt x="273" y="147"/>
                  </a:cubicBezTo>
                  <a:cubicBezTo>
                    <a:pt x="273" y="146"/>
                    <a:pt x="274" y="145"/>
                    <a:pt x="274" y="145"/>
                  </a:cubicBezTo>
                  <a:close/>
                  <a:moveTo>
                    <a:pt x="284" y="153"/>
                  </a:moveTo>
                  <a:lnTo>
                    <a:pt x="284" y="153"/>
                  </a:lnTo>
                  <a:cubicBezTo>
                    <a:pt x="284" y="153"/>
                    <a:pt x="284" y="153"/>
                    <a:pt x="284" y="153"/>
                  </a:cubicBezTo>
                  <a:cubicBezTo>
                    <a:pt x="284" y="153"/>
                    <a:pt x="284" y="153"/>
                    <a:pt x="284" y="153"/>
                  </a:cubicBezTo>
                  <a:close/>
                  <a:moveTo>
                    <a:pt x="182" y="164"/>
                  </a:moveTo>
                  <a:lnTo>
                    <a:pt x="182" y="164"/>
                  </a:lnTo>
                  <a:cubicBezTo>
                    <a:pt x="182" y="164"/>
                    <a:pt x="182" y="164"/>
                    <a:pt x="182" y="164"/>
                  </a:cubicBezTo>
                  <a:cubicBezTo>
                    <a:pt x="182" y="164"/>
                    <a:pt x="182" y="164"/>
                    <a:pt x="182" y="164"/>
                  </a:cubicBezTo>
                  <a:close/>
                  <a:moveTo>
                    <a:pt x="221" y="161"/>
                  </a:moveTo>
                  <a:lnTo>
                    <a:pt x="221" y="161"/>
                  </a:lnTo>
                  <a:cubicBezTo>
                    <a:pt x="222" y="162"/>
                    <a:pt x="224" y="165"/>
                    <a:pt x="220" y="165"/>
                  </a:cubicBezTo>
                  <a:cubicBezTo>
                    <a:pt x="218" y="164"/>
                    <a:pt x="218" y="161"/>
                    <a:pt x="221" y="161"/>
                  </a:cubicBezTo>
                  <a:close/>
                  <a:moveTo>
                    <a:pt x="195" y="168"/>
                  </a:moveTo>
                  <a:lnTo>
                    <a:pt x="195" y="169"/>
                  </a:lnTo>
                  <a:cubicBezTo>
                    <a:pt x="195" y="168"/>
                    <a:pt x="195" y="168"/>
                    <a:pt x="195" y="168"/>
                  </a:cubicBezTo>
                  <a:close/>
                  <a:moveTo>
                    <a:pt x="66" y="165"/>
                  </a:moveTo>
                  <a:cubicBezTo>
                    <a:pt x="61" y="167"/>
                    <a:pt x="63" y="169"/>
                    <a:pt x="65" y="169"/>
                  </a:cubicBezTo>
                  <a:cubicBezTo>
                    <a:pt x="67" y="169"/>
                    <a:pt x="67" y="168"/>
                    <a:pt x="67" y="167"/>
                  </a:cubicBezTo>
                  <a:cubicBezTo>
                    <a:pt x="67" y="166"/>
                    <a:pt x="67" y="165"/>
                    <a:pt x="66" y="165"/>
                  </a:cubicBezTo>
                  <a:close/>
                  <a:moveTo>
                    <a:pt x="77" y="218"/>
                  </a:moveTo>
                  <a:cubicBezTo>
                    <a:pt x="79" y="221"/>
                    <a:pt x="78" y="223"/>
                    <a:pt x="74" y="224"/>
                  </a:cubicBezTo>
                  <a:lnTo>
                    <a:pt x="73" y="222"/>
                  </a:lnTo>
                  <a:cubicBezTo>
                    <a:pt x="74" y="221"/>
                    <a:pt x="75" y="219"/>
                    <a:pt x="77" y="218"/>
                  </a:cubicBezTo>
                  <a:close/>
                  <a:moveTo>
                    <a:pt x="461" y="238"/>
                  </a:moveTo>
                  <a:cubicBezTo>
                    <a:pt x="461" y="239"/>
                    <a:pt x="461" y="239"/>
                    <a:pt x="461" y="239"/>
                  </a:cubicBezTo>
                  <a:lnTo>
                    <a:pt x="461" y="239"/>
                  </a:lnTo>
                  <a:cubicBezTo>
                    <a:pt x="461" y="239"/>
                    <a:pt x="461" y="239"/>
                    <a:pt x="461" y="238"/>
                  </a:cubicBezTo>
                  <a:close/>
                  <a:moveTo>
                    <a:pt x="525" y="294"/>
                  </a:moveTo>
                  <a:lnTo>
                    <a:pt x="525" y="294"/>
                  </a:lnTo>
                  <a:cubicBezTo>
                    <a:pt x="525" y="294"/>
                    <a:pt x="525" y="294"/>
                    <a:pt x="525" y="294"/>
                  </a:cubicBezTo>
                  <a:cubicBezTo>
                    <a:pt x="525" y="294"/>
                    <a:pt x="525" y="294"/>
                    <a:pt x="525" y="294"/>
                  </a:cubicBezTo>
                  <a:close/>
                  <a:moveTo>
                    <a:pt x="555" y="310"/>
                  </a:moveTo>
                  <a:cubicBezTo>
                    <a:pt x="555" y="310"/>
                    <a:pt x="555" y="310"/>
                    <a:pt x="555" y="310"/>
                  </a:cubicBezTo>
                  <a:lnTo>
                    <a:pt x="555" y="310"/>
                  </a:lnTo>
                  <a:cubicBezTo>
                    <a:pt x="555" y="310"/>
                    <a:pt x="555" y="310"/>
                    <a:pt x="555" y="310"/>
                  </a:cubicBezTo>
                  <a:close/>
                  <a:moveTo>
                    <a:pt x="555" y="310"/>
                  </a:moveTo>
                  <a:cubicBezTo>
                    <a:pt x="555" y="310"/>
                    <a:pt x="556" y="311"/>
                    <a:pt x="555" y="311"/>
                  </a:cubicBezTo>
                  <a:cubicBezTo>
                    <a:pt x="556" y="310"/>
                    <a:pt x="555" y="310"/>
                    <a:pt x="555" y="310"/>
                  </a:cubicBezTo>
                  <a:close/>
                  <a:moveTo>
                    <a:pt x="605" y="336"/>
                  </a:moveTo>
                  <a:cubicBezTo>
                    <a:pt x="604" y="336"/>
                    <a:pt x="603" y="337"/>
                    <a:pt x="603" y="339"/>
                  </a:cubicBezTo>
                  <a:lnTo>
                    <a:pt x="604" y="340"/>
                  </a:lnTo>
                  <a:lnTo>
                    <a:pt x="607" y="339"/>
                  </a:lnTo>
                  <a:cubicBezTo>
                    <a:pt x="607" y="337"/>
                    <a:pt x="606" y="336"/>
                    <a:pt x="605" y="336"/>
                  </a:cubicBezTo>
                  <a:close/>
                  <a:moveTo>
                    <a:pt x="499" y="258"/>
                  </a:moveTo>
                  <a:cubicBezTo>
                    <a:pt x="499" y="258"/>
                    <a:pt x="498" y="258"/>
                    <a:pt x="498" y="259"/>
                  </a:cubicBezTo>
                  <a:cubicBezTo>
                    <a:pt x="495" y="262"/>
                    <a:pt x="498" y="271"/>
                    <a:pt x="499" y="274"/>
                  </a:cubicBezTo>
                  <a:cubicBezTo>
                    <a:pt x="499" y="274"/>
                    <a:pt x="500" y="280"/>
                    <a:pt x="501" y="280"/>
                  </a:cubicBezTo>
                  <a:cubicBezTo>
                    <a:pt x="501" y="280"/>
                    <a:pt x="501" y="280"/>
                    <a:pt x="501" y="279"/>
                  </a:cubicBezTo>
                  <a:cubicBezTo>
                    <a:pt x="502" y="279"/>
                    <a:pt x="502" y="279"/>
                    <a:pt x="503" y="279"/>
                  </a:cubicBezTo>
                  <a:cubicBezTo>
                    <a:pt x="504" y="279"/>
                    <a:pt x="504" y="280"/>
                    <a:pt x="506" y="281"/>
                  </a:cubicBezTo>
                  <a:cubicBezTo>
                    <a:pt x="507" y="283"/>
                    <a:pt x="509" y="287"/>
                    <a:pt x="511" y="287"/>
                  </a:cubicBezTo>
                  <a:cubicBezTo>
                    <a:pt x="511" y="287"/>
                    <a:pt x="512" y="287"/>
                    <a:pt x="512" y="286"/>
                  </a:cubicBezTo>
                  <a:cubicBezTo>
                    <a:pt x="514" y="286"/>
                    <a:pt x="515" y="286"/>
                    <a:pt x="515" y="286"/>
                  </a:cubicBezTo>
                  <a:cubicBezTo>
                    <a:pt x="516" y="286"/>
                    <a:pt x="517" y="286"/>
                    <a:pt x="517" y="288"/>
                  </a:cubicBezTo>
                  <a:cubicBezTo>
                    <a:pt x="520" y="290"/>
                    <a:pt x="528" y="288"/>
                    <a:pt x="525" y="294"/>
                  </a:cubicBezTo>
                  <a:lnTo>
                    <a:pt x="525" y="294"/>
                  </a:lnTo>
                  <a:cubicBezTo>
                    <a:pt x="526" y="293"/>
                    <a:pt x="527" y="292"/>
                    <a:pt x="527" y="292"/>
                  </a:cubicBezTo>
                  <a:cubicBezTo>
                    <a:pt x="530" y="292"/>
                    <a:pt x="533" y="296"/>
                    <a:pt x="535" y="297"/>
                  </a:cubicBezTo>
                  <a:cubicBezTo>
                    <a:pt x="536" y="297"/>
                    <a:pt x="536" y="297"/>
                    <a:pt x="536" y="297"/>
                  </a:cubicBezTo>
                  <a:cubicBezTo>
                    <a:pt x="538" y="297"/>
                    <a:pt x="537" y="294"/>
                    <a:pt x="540" y="294"/>
                  </a:cubicBezTo>
                  <a:cubicBezTo>
                    <a:pt x="540" y="294"/>
                    <a:pt x="540" y="294"/>
                    <a:pt x="540" y="294"/>
                  </a:cubicBezTo>
                  <a:cubicBezTo>
                    <a:pt x="541" y="294"/>
                    <a:pt x="541" y="298"/>
                    <a:pt x="541" y="300"/>
                  </a:cubicBezTo>
                  <a:cubicBezTo>
                    <a:pt x="539" y="302"/>
                    <a:pt x="540" y="303"/>
                    <a:pt x="542" y="303"/>
                  </a:cubicBezTo>
                  <a:cubicBezTo>
                    <a:pt x="543" y="303"/>
                    <a:pt x="544" y="303"/>
                    <a:pt x="545" y="303"/>
                  </a:cubicBezTo>
                  <a:cubicBezTo>
                    <a:pt x="546" y="303"/>
                    <a:pt x="546" y="303"/>
                    <a:pt x="547" y="303"/>
                  </a:cubicBezTo>
                  <a:cubicBezTo>
                    <a:pt x="547" y="304"/>
                    <a:pt x="553" y="308"/>
                    <a:pt x="555" y="310"/>
                  </a:cubicBezTo>
                  <a:lnTo>
                    <a:pt x="555" y="310"/>
                  </a:lnTo>
                  <a:cubicBezTo>
                    <a:pt x="555" y="310"/>
                    <a:pt x="555" y="309"/>
                    <a:pt x="555" y="309"/>
                  </a:cubicBezTo>
                  <a:cubicBezTo>
                    <a:pt x="556" y="309"/>
                    <a:pt x="556" y="309"/>
                    <a:pt x="557" y="309"/>
                  </a:cubicBezTo>
                  <a:cubicBezTo>
                    <a:pt x="558" y="309"/>
                    <a:pt x="559" y="309"/>
                    <a:pt x="560" y="310"/>
                  </a:cubicBezTo>
                  <a:cubicBezTo>
                    <a:pt x="561" y="311"/>
                    <a:pt x="563" y="312"/>
                    <a:pt x="563" y="314"/>
                  </a:cubicBezTo>
                  <a:cubicBezTo>
                    <a:pt x="564" y="315"/>
                    <a:pt x="563" y="317"/>
                    <a:pt x="566" y="317"/>
                  </a:cubicBezTo>
                  <a:cubicBezTo>
                    <a:pt x="568" y="317"/>
                    <a:pt x="569" y="314"/>
                    <a:pt x="571" y="314"/>
                  </a:cubicBezTo>
                  <a:cubicBezTo>
                    <a:pt x="574" y="315"/>
                    <a:pt x="576" y="320"/>
                    <a:pt x="576" y="321"/>
                  </a:cubicBezTo>
                  <a:cubicBezTo>
                    <a:pt x="578" y="324"/>
                    <a:pt x="581" y="326"/>
                    <a:pt x="583" y="327"/>
                  </a:cubicBezTo>
                  <a:cubicBezTo>
                    <a:pt x="585" y="327"/>
                    <a:pt x="588" y="328"/>
                    <a:pt x="590" y="328"/>
                  </a:cubicBezTo>
                  <a:cubicBezTo>
                    <a:pt x="592" y="328"/>
                    <a:pt x="594" y="327"/>
                    <a:pt x="596" y="327"/>
                  </a:cubicBezTo>
                  <a:cubicBezTo>
                    <a:pt x="596" y="327"/>
                    <a:pt x="596" y="327"/>
                    <a:pt x="596" y="327"/>
                  </a:cubicBezTo>
                  <a:lnTo>
                    <a:pt x="596" y="327"/>
                  </a:lnTo>
                  <a:cubicBezTo>
                    <a:pt x="596" y="328"/>
                    <a:pt x="593" y="330"/>
                    <a:pt x="593" y="331"/>
                  </a:cubicBezTo>
                  <a:cubicBezTo>
                    <a:pt x="593" y="332"/>
                    <a:pt x="597" y="334"/>
                    <a:pt x="599" y="334"/>
                  </a:cubicBezTo>
                  <a:cubicBezTo>
                    <a:pt x="601" y="334"/>
                    <a:pt x="601" y="333"/>
                    <a:pt x="603" y="333"/>
                  </a:cubicBezTo>
                  <a:cubicBezTo>
                    <a:pt x="603" y="333"/>
                    <a:pt x="603" y="333"/>
                    <a:pt x="603" y="333"/>
                  </a:cubicBezTo>
                  <a:cubicBezTo>
                    <a:pt x="605" y="334"/>
                    <a:pt x="606" y="334"/>
                    <a:pt x="608" y="336"/>
                  </a:cubicBezTo>
                  <a:cubicBezTo>
                    <a:pt x="609" y="339"/>
                    <a:pt x="607" y="341"/>
                    <a:pt x="608" y="341"/>
                  </a:cubicBezTo>
                  <a:cubicBezTo>
                    <a:pt x="608" y="341"/>
                    <a:pt x="609" y="341"/>
                    <a:pt x="610" y="341"/>
                  </a:cubicBezTo>
                  <a:cubicBezTo>
                    <a:pt x="611" y="340"/>
                    <a:pt x="611" y="340"/>
                    <a:pt x="612" y="340"/>
                  </a:cubicBezTo>
                  <a:cubicBezTo>
                    <a:pt x="612" y="340"/>
                    <a:pt x="613" y="340"/>
                    <a:pt x="613" y="341"/>
                  </a:cubicBezTo>
                  <a:cubicBezTo>
                    <a:pt x="614" y="341"/>
                    <a:pt x="618" y="339"/>
                    <a:pt x="620" y="339"/>
                  </a:cubicBezTo>
                  <a:cubicBezTo>
                    <a:pt x="620" y="339"/>
                    <a:pt x="621" y="340"/>
                    <a:pt x="621" y="340"/>
                  </a:cubicBezTo>
                  <a:cubicBezTo>
                    <a:pt x="619" y="341"/>
                    <a:pt x="611" y="341"/>
                    <a:pt x="614" y="341"/>
                  </a:cubicBezTo>
                  <a:lnTo>
                    <a:pt x="624" y="341"/>
                  </a:lnTo>
                  <a:cubicBezTo>
                    <a:pt x="616" y="341"/>
                    <a:pt x="623" y="343"/>
                    <a:pt x="622" y="343"/>
                  </a:cubicBezTo>
                  <a:cubicBezTo>
                    <a:pt x="622" y="343"/>
                    <a:pt x="621" y="344"/>
                    <a:pt x="620" y="344"/>
                  </a:cubicBezTo>
                  <a:cubicBezTo>
                    <a:pt x="619" y="344"/>
                    <a:pt x="616" y="343"/>
                    <a:pt x="615" y="343"/>
                  </a:cubicBezTo>
                  <a:lnTo>
                    <a:pt x="614" y="343"/>
                  </a:lnTo>
                  <a:cubicBezTo>
                    <a:pt x="613" y="344"/>
                    <a:pt x="618" y="344"/>
                    <a:pt x="624" y="345"/>
                  </a:cubicBezTo>
                  <a:lnTo>
                    <a:pt x="638" y="345"/>
                  </a:lnTo>
                  <a:lnTo>
                    <a:pt x="635" y="346"/>
                  </a:lnTo>
                  <a:cubicBezTo>
                    <a:pt x="634" y="346"/>
                    <a:pt x="636" y="348"/>
                    <a:pt x="639" y="348"/>
                  </a:cubicBezTo>
                  <a:cubicBezTo>
                    <a:pt x="640" y="348"/>
                    <a:pt x="642" y="348"/>
                    <a:pt x="643" y="348"/>
                  </a:cubicBezTo>
                  <a:cubicBezTo>
                    <a:pt x="645" y="347"/>
                    <a:pt x="647" y="346"/>
                    <a:pt x="649" y="345"/>
                  </a:cubicBezTo>
                  <a:lnTo>
                    <a:pt x="645" y="343"/>
                  </a:lnTo>
                  <a:cubicBezTo>
                    <a:pt x="641" y="341"/>
                    <a:pt x="639" y="341"/>
                    <a:pt x="633" y="341"/>
                  </a:cubicBezTo>
                  <a:cubicBezTo>
                    <a:pt x="629" y="341"/>
                    <a:pt x="629" y="339"/>
                    <a:pt x="627" y="339"/>
                  </a:cubicBezTo>
                  <a:cubicBezTo>
                    <a:pt x="626" y="339"/>
                    <a:pt x="626" y="339"/>
                    <a:pt x="625" y="339"/>
                  </a:cubicBezTo>
                  <a:lnTo>
                    <a:pt x="625" y="339"/>
                  </a:lnTo>
                  <a:cubicBezTo>
                    <a:pt x="629" y="338"/>
                    <a:pt x="624" y="334"/>
                    <a:pt x="622" y="333"/>
                  </a:cubicBezTo>
                  <a:cubicBezTo>
                    <a:pt x="622" y="332"/>
                    <a:pt x="620" y="330"/>
                    <a:pt x="619" y="329"/>
                  </a:cubicBezTo>
                  <a:cubicBezTo>
                    <a:pt x="621" y="327"/>
                    <a:pt x="621" y="325"/>
                    <a:pt x="618" y="324"/>
                  </a:cubicBezTo>
                  <a:lnTo>
                    <a:pt x="616" y="327"/>
                  </a:lnTo>
                  <a:cubicBezTo>
                    <a:pt x="613" y="326"/>
                    <a:pt x="614" y="322"/>
                    <a:pt x="611" y="321"/>
                  </a:cubicBezTo>
                  <a:cubicBezTo>
                    <a:pt x="609" y="321"/>
                    <a:pt x="605" y="321"/>
                    <a:pt x="603" y="322"/>
                  </a:cubicBezTo>
                  <a:cubicBezTo>
                    <a:pt x="602" y="323"/>
                    <a:pt x="602" y="323"/>
                    <a:pt x="601" y="323"/>
                  </a:cubicBezTo>
                  <a:cubicBezTo>
                    <a:pt x="601" y="323"/>
                    <a:pt x="601" y="323"/>
                    <a:pt x="601" y="323"/>
                  </a:cubicBezTo>
                  <a:cubicBezTo>
                    <a:pt x="600" y="322"/>
                    <a:pt x="598" y="321"/>
                    <a:pt x="598" y="321"/>
                  </a:cubicBezTo>
                  <a:cubicBezTo>
                    <a:pt x="597" y="318"/>
                    <a:pt x="595" y="314"/>
                    <a:pt x="592" y="314"/>
                  </a:cubicBezTo>
                  <a:cubicBezTo>
                    <a:pt x="591" y="315"/>
                    <a:pt x="590" y="315"/>
                    <a:pt x="589" y="315"/>
                  </a:cubicBezTo>
                  <a:cubicBezTo>
                    <a:pt x="587" y="315"/>
                    <a:pt x="584" y="314"/>
                    <a:pt x="583" y="312"/>
                  </a:cubicBezTo>
                  <a:cubicBezTo>
                    <a:pt x="582" y="311"/>
                    <a:pt x="583" y="307"/>
                    <a:pt x="581" y="307"/>
                  </a:cubicBezTo>
                  <a:cubicBezTo>
                    <a:pt x="577" y="307"/>
                    <a:pt x="578" y="312"/>
                    <a:pt x="576" y="312"/>
                  </a:cubicBezTo>
                  <a:cubicBezTo>
                    <a:pt x="576" y="312"/>
                    <a:pt x="575" y="311"/>
                    <a:pt x="575" y="311"/>
                  </a:cubicBezTo>
                  <a:cubicBezTo>
                    <a:pt x="570" y="309"/>
                    <a:pt x="580" y="305"/>
                    <a:pt x="576" y="302"/>
                  </a:cubicBezTo>
                  <a:cubicBezTo>
                    <a:pt x="575" y="302"/>
                    <a:pt x="575" y="302"/>
                    <a:pt x="574" y="302"/>
                  </a:cubicBezTo>
                  <a:cubicBezTo>
                    <a:pt x="573" y="302"/>
                    <a:pt x="573" y="304"/>
                    <a:pt x="571" y="304"/>
                  </a:cubicBezTo>
                  <a:cubicBezTo>
                    <a:pt x="568" y="304"/>
                    <a:pt x="564" y="300"/>
                    <a:pt x="562" y="299"/>
                  </a:cubicBezTo>
                  <a:cubicBezTo>
                    <a:pt x="555" y="294"/>
                    <a:pt x="549" y="286"/>
                    <a:pt x="542" y="284"/>
                  </a:cubicBezTo>
                  <a:cubicBezTo>
                    <a:pt x="541" y="284"/>
                    <a:pt x="539" y="285"/>
                    <a:pt x="537" y="286"/>
                  </a:cubicBezTo>
                  <a:cubicBezTo>
                    <a:pt x="536" y="286"/>
                    <a:pt x="536" y="286"/>
                    <a:pt x="535" y="286"/>
                  </a:cubicBezTo>
                  <a:cubicBezTo>
                    <a:pt x="533" y="286"/>
                    <a:pt x="536" y="284"/>
                    <a:pt x="536" y="282"/>
                  </a:cubicBezTo>
                  <a:cubicBezTo>
                    <a:pt x="536" y="281"/>
                    <a:pt x="533" y="280"/>
                    <a:pt x="530" y="280"/>
                  </a:cubicBezTo>
                  <a:cubicBezTo>
                    <a:pt x="530" y="280"/>
                    <a:pt x="529" y="280"/>
                    <a:pt x="528" y="280"/>
                  </a:cubicBezTo>
                  <a:cubicBezTo>
                    <a:pt x="527" y="281"/>
                    <a:pt x="526" y="282"/>
                    <a:pt x="526" y="282"/>
                  </a:cubicBezTo>
                  <a:cubicBezTo>
                    <a:pt x="525" y="282"/>
                    <a:pt x="525" y="280"/>
                    <a:pt x="525" y="278"/>
                  </a:cubicBezTo>
                  <a:cubicBezTo>
                    <a:pt x="525" y="278"/>
                    <a:pt x="525" y="278"/>
                    <a:pt x="525" y="278"/>
                  </a:cubicBezTo>
                  <a:cubicBezTo>
                    <a:pt x="524" y="278"/>
                    <a:pt x="519" y="283"/>
                    <a:pt x="520" y="283"/>
                  </a:cubicBezTo>
                  <a:cubicBezTo>
                    <a:pt x="518" y="283"/>
                    <a:pt x="521" y="279"/>
                    <a:pt x="521" y="278"/>
                  </a:cubicBezTo>
                  <a:cubicBezTo>
                    <a:pt x="521" y="275"/>
                    <a:pt x="517" y="275"/>
                    <a:pt x="515" y="275"/>
                  </a:cubicBezTo>
                  <a:cubicBezTo>
                    <a:pt x="514" y="275"/>
                    <a:pt x="505" y="273"/>
                    <a:pt x="508" y="270"/>
                  </a:cubicBezTo>
                  <a:cubicBezTo>
                    <a:pt x="511" y="268"/>
                    <a:pt x="508" y="268"/>
                    <a:pt x="505" y="268"/>
                  </a:cubicBezTo>
                  <a:lnTo>
                    <a:pt x="505" y="268"/>
                  </a:lnTo>
                  <a:cubicBezTo>
                    <a:pt x="503" y="268"/>
                    <a:pt x="502" y="268"/>
                    <a:pt x="501" y="267"/>
                  </a:cubicBezTo>
                  <a:cubicBezTo>
                    <a:pt x="497" y="266"/>
                    <a:pt x="502" y="258"/>
                    <a:pt x="499" y="258"/>
                  </a:cubicBezTo>
                  <a:close/>
                  <a:moveTo>
                    <a:pt x="611" y="353"/>
                  </a:moveTo>
                  <a:cubicBezTo>
                    <a:pt x="613" y="353"/>
                    <a:pt x="616" y="356"/>
                    <a:pt x="614" y="357"/>
                  </a:cubicBezTo>
                  <a:cubicBezTo>
                    <a:pt x="611" y="356"/>
                    <a:pt x="610" y="355"/>
                    <a:pt x="611" y="353"/>
                  </a:cubicBezTo>
                  <a:close/>
                  <a:moveTo>
                    <a:pt x="549" y="384"/>
                  </a:moveTo>
                  <a:cubicBezTo>
                    <a:pt x="549" y="384"/>
                    <a:pt x="550" y="384"/>
                    <a:pt x="550" y="384"/>
                  </a:cubicBezTo>
                  <a:cubicBezTo>
                    <a:pt x="553" y="385"/>
                    <a:pt x="556" y="390"/>
                    <a:pt x="552" y="390"/>
                  </a:cubicBezTo>
                  <a:cubicBezTo>
                    <a:pt x="552" y="390"/>
                    <a:pt x="551" y="390"/>
                    <a:pt x="551" y="390"/>
                  </a:cubicBezTo>
                  <a:cubicBezTo>
                    <a:pt x="549" y="390"/>
                    <a:pt x="548" y="389"/>
                    <a:pt x="548" y="388"/>
                  </a:cubicBezTo>
                  <a:cubicBezTo>
                    <a:pt x="547" y="386"/>
                    <a:pt x="547" y="384"/>
                    <a:pt x="549" y="384"/>
                  </a:cubicBezTo>
                  <a:close/>
                  <a:moveTo>
                    <a:pt x="523" y="406"/>
                  </a:moveTo>
                  <a:cubicBezTo>
                    <a:pt x="523" y="406"/>
                    <a:pt x="523" y="406"/>
                    <a:pt x="523" y="406"/>
                  </a:cubicBezTo>
                  <a:lnTo>
                    <a:pt x="523" y="406"/>
                  </a:lnTo>
                  <a:cubicBezTo>
                    <a:pt x="523" y="406"/>
                    <a:pt x="523" y="406"/>
                    <a:pt x="523" y="406"/>
                  </a:cubicBezTo>
                  <a:close/>
                  <a:moveTo>
                    <a:pt x="496" y="414"/>
                  </a:moveTo>
                  <a:lnTo>
                    <a:pt x="494" y="415"/>
                  </a:lnTo>
                  <a:lnTo>
                    <a:pt x="493" y="417"/>
                  </a:lnTo>
                  <a:cubicBezTo>
                    <a:pt x="494" y="418"/>
                    <a:pt x="495" y="418"/>
                    <a:pt x="496" y="418"/>
                  </a:cubicBezTo>
                  <a:cubicBezTo>
                    <a:pt x="497" y="418"/>
                    <a:pt x="497" y="416"/>
                    <a:pt x="496" y="414"/>
                  </a:cubicBezTo>
                  <a:close/>
                  <a:moveTo>
                    <a:pt x="423" y="494"/>
                  </a:moveTo>
                  <a:cubicBezTo>
                    <a:pt x="425" y="494"/>
                    <a:pt x="426" y="494"/>
                    <a:pt x="425" y="496"/>
                  </a:cubicBezTo>
                  <a:cubicBezTo>
                    <a:pt x="424" y="496"/>
                    <a:pt x="423" y="497"/>
                    <a:pt x="422" y="497"/>
                  </a:cubicBezTo>
                  <a:cubicBezTo>
                    <a:pt x="422" y="497"/>
                    <a:pt x="421" y="497"/>
                    <a:pt x="421" y="495"/>
                  </a:cubicBezTo>
                  <a:cubicBezTo>
                    <a:pt x="421" y="494"/>
                    <a:pt x="422" y="494"/>
                    <a:pt x="423" y="494"/>
                  </a:cubicBezTo>
                  <a:close/>
                  <a:moveTo>
                    <a:pt x="118" y="496"/>
                  </a:moveTo>
                  <a:cubicBezTo>
                    <a:pt x="118" y="499"/>
                    <a:pt x="119" y="500"/>
                    <a:pt x="120" y="500"/>
                  </a:cubicBezTo>
                  <a:cubicBezTo>
                    <a:pt x="122" y="500"/>
                    <a:pt x="123" y="496"/>
                    <a:pt x="120" y="496"/>
                  </a:cubicBezTo>
                  <a:close/>
                  <a:moveTo>
                    <a:pt x="160" y="498"/>
                  </a:moveTo>
                  <a:cubicBezTo>
                    <a:pt x="160" y="500"/>
                    <a:pt x="161" y="502"/>
                    <a:pt x="159" y="502"/>
                  </a:cubicBezTo>
                  <a:cubicBezTo>
                    <a:pt x="156" y="502"/>
                    <a:pt x="155" y="502"/>
                    <a:pt x="156" y="500"/>
                  </a:cubicBezTo>
                  <a:cubicBezTo>
                    <a:pt x="156" y="498"/>
                    <a:pt x="158" y="498"/>
                    <a:pt x="160" y="498"/>
                  </a:cubicBezTo>
                  <a:close/>
                  <a:moveTo>
                    <a:pt x="104" y="511"/>
                  </a:moveTo>
                  <a:cubicBezTo>
                    <a:pt x="104" y="513"/>
                    <a:pt x="104" y="515"/>
                    <a:pt x="102" y="515"/>
                  </a:cubicBezTo>
                  <a:cubicBezTo>
                    <a:pt x="101" y="515"/>
                    <a:pt x="98" y="515"/>
                    <a:pt x="99" y="513"/>
                  </a:cubicBezTo>
                  <a:cubicBezTo>
                    <a:pt x="100" y="511"/>
                    <a:pt x="102" y="511"/>
                    <a:pt x="104" y="511"/>
                  </a:cubicBezTo>
                  <a:close/>
                  <a:moveTo>
                    <a:pt x="97" y="521"/>
                  </a:moveTo>
                  <a:lnTo>
                    <a:pt x="97" y="521"/>
                  </a:lnTo>
                  <a:cubicBezTo>
                    <a:pt x="97" y="521"/>
                    <a:pt x="97" y="521"/>
                    <a:pt x="97" y="521"/>
                  </a:cubicBezTo>
                  <a:cubicBezTo>
                    <a:pt x="97" y="521"/>
                    <a:pt x="97" y="521"/>
                    <a:pt x="97" y="521"/>
                  </a:cubicBezTo>
                  <a:close/>
                  <a:moveTo>
                    <a:pt x="416" y="518"/>
                  </a:moveTo>
                  <a:cubicBezTo>
                    <a:pt x="417" y="518"/>
                    <a:pt x="418" y="519"/>
                    <a:pt x="418" y="520"/>
                  </a:cubicBezTo>
                  <a:cubicBezTo>
                    <a:pt x="418" y="523"/>
                    <a:pt x="417" y="524"/>
                    <a:pt x="416" y="524"/>
                  </a:cubicBezTo>
                  <a:cubicBezTo>
                    <a:pt x="415" y="524"/>
                    <a:pt x="414" y="522"/>
                    <a:pt x="414" y="520"/>
                  </a:cubicBezTo>
                  <a:cubicBezTo>
                    <a:pt x="414" y="518"/>
                    <a:pt x="415" y="518"/>
                    <a:pt x="416" y="518"/>
                  </a:cubicBezTo>
                  <a:close/>
                  <a:moveTo>
                    <a:pt x="401" y="537"/>
                  </a:moveTo>
                  <a:cubicBezTo>
                    <a:pt x="401" y="537"/>
                    <a:pt x="401" y="537"/>
                    <a:pt x="401" y="537"/>
                  </a:cubicBezTo>
                  <a:lnTo>
                    <a:pt x="401" y="537"/>
                  </a:lnTo>
                  <a:cubicBezTo>
                    <a:pt x="401" y="537"/>
                    <a:pt x="401" y="537"/>
                    <a:pt x="401" y="537"/>
                  </a:cubicBezTo>
                  <a:close/>
                  <a:moveTo>
                    <a:pt x="303" y="544"/>
                  </a:moveTo>
                  <a:cubicBezTo>
                    <a:pt x="303" y="544"/>
                    <a:pt x="303" y="544"/>
                    <a:pt x="303" y="544"/>
                  </a:cubicBezTo>
                  <a:lnTo>
                    <a:pt x="303" y="544"/>
                  </a:lnTo>
                  <a:cubicBezTo>
                    <a:pt x="303" y="544"/>
                    <a:pt x="303" y="544"/>
                    <a:pt x="303" y="544"/>
                  </a:cubicBezTo>
                  <a:close/>
                  <a:moveTo>
                    <a:pt x="415" y="556"/>
                  </a:moveTo>
                  <a:cubicBezTo>
                    <a:pt x="415" y="556"/>
                    <a:pt x="415" y="556"/>
                    <a:pt x="415" y="556"/>
                  </a:cubicBezTo>
                  <a:lnTo>
                    <a:pt x="415" y="556"/>
                  </a:lnTo>
                  <a:cubicBezTo>
                    <a:pt x="415" y="556"/>
                    <a:pt x="415" y="556"/>
                    <a:pt x="415" y="556"/>
                  </a:cubicBezTo>
                  <a:close/>
                  <a:moveTo>
                    <a:pt x="291" y="558"/>
                  </a:moveTo>
                  <a:cubicBezTo>
                    <a:pt x="291" y="558"/>
                    <a:pt x="291" y="558"/>
                    <a:pt x="291" y="558"/>
                  </a:cubicBezTo>
                  <a:cubicBezTo>
                    <a:pt x="291" y="558"/>
                    <a:pt x="291" y="558"/>
                    <a:pt x="291" y="558"/>
                  </a:cubicBezTo>
                  <a:close/>
                  <a:moveTo>
                    <a:pt x="403" y="615"/>
                  </a:moveTo>
                  <a:cubicBezTo>
                    <a:pt x="402" y="615"/>
                    <a:pt x="401" y="615"/>
                    <a:pt x="401" y="617"/>
                  </a:cubicBezTo>
                  <a:lnTo>
                    <a:pt x="403" y="618"/>
                  </a:lnTo>
                  <a:cubicBezTo>
                    <a:pt x="406" y="616"/>
                    <a:pt x="405" y="615"/>
                    <a:pt x="403" y="615"/>
                  </a:cubicBezTo>
                  <a:close/>
                  <a:moveTo>
                    <a:pt x="386" y="630"/>
                  </a:moveTo>
                  <a:cubicBezTo>
                    <a:pt x="386" y="630"/>
                    <a:pt x="386" y="630"/>
                    <a:pt x="386" y="630"/>
                  </a:cubicBezTo>
                  <a:lnTo>
                    <a:pt x="386" y="630"/>
                  </a:lnTo>
                  <a:cubicBezTo>
                    <a:pt x="386" y="630"/>
                    <a:pt x="386" y="630"/>
                    <a:pt x="386" y="630"/>
                  </a:cubicBezTo>
                  <a:close/>
                  <a:moveTo>
                    <a:pt x="422" y="0"/>
                  </a:moveTo>
                  <a:cubicBezTo>
                    <a:pt x="421" y="0"/>
                    <a:pt x="421" y="0"/>
                    <a:pt x="420" y="1"/>
                  </a:cubicBezTo>
                  <a:cubicBezTo>
                    <a:pt x="419" y="3"/>
                    <a:pt x="416" y="15"/>
                    <a:pt x="415" y="15"/>
                  </a:cubicBezTo>
                  <a:cubicBezTo>
                    <a:pt x="415" y="15"/>
                    <a:pt x="415" y="15"/>
                    <a:pt x="415" y="14"/>
                  </a:cubicBezTo>
                  <a:cubicBezTo>
                    <a:pt x="415" y="12"/>
                    <a:pt x="416" y="6"/>
                    <a:pt x="415" y="6"/>
                  </a:cubicBezTo>
                  <a:lnTo>
                    <a:pt x="415" y="6"/>
                  </a:lnTo>
                  <a:cubicBezTo>
                    <a:pt x="415" y="6"/>
                    <a:pt x="414" y="7"/>
                    <a:pt x="414" y="7"/>
                  </a:cubicBezTo>
                  <a:cubicBezTo>
                    <a:pt x="412" y="9"/>
                    <a:pt x="411" y="13"/>
                    <a:pt x="410" y="13"/>
                  </a:cubicBezTo>
                  <a:cubicBezTo>
                    <a:pt x="410" y="12"/>
                    <a:pt x="410" y="12"/>
                    <a:pt x="409" y="12"/>
                  </a:cubicBezTo>
                  <a:cubicBezTo>
                    <a:pt x="407" y="12"/>
                    <a:pt x="401" y="18"/>
                    <a:pt x="400" y="19"/>
                  </a:cubicBezTo>
                  <a:cubicBezTo>
                    <a:pt x="398" y="23"/>
                    <a:pt x="402" y="24"/>
                    <a:pt x="402" y="25"/>
                  </a:cubicBezTo>
                  <a:cubicBezTo>
                    <a:pt x="402" y="26"/>
                    <a:pt x="401" y="27"/>
                    <a:pt x="401" y="27"/>
                  </a:cubicBezTo>
                  <a:cubicBezTo>
                    <a:pt x="399" y="27"/>
                    <a:pt x="396" y="23"/>
                    <a:pt x="396" y="22"/>
                  </a:cubicBezTo>
                  <a:cubicBezTo>
                    <a:pt x="396" y="22"/>
                    <a:pt x="395" y="22"/>
                    <a:pt x="395" y="22"/>
                  </a:cubicBezTo>
                  <a:cubicBezTo>
                    <a:pt x="393" y="22"/>
                    <a:pt x="389" y="26"/>
                    <a:pt x="389" y="27"/>
                  </a:cubicBezTo>
                  <a:cubicBezTo>
                    <a:pt x="386" y="30"/>
                    <a:pt x="383" y="32"/>
                    <a:pt x="382" y="36"/>
                  </a:cubicBezTo>
                  <a:cubicBezTo>
                    <a:pt x="382" y="37"/>
                    <a:pt x="379" y="44"/>
                    <a:pt x="378" y="44"/>
                  </a:cubicBezTo>
                  <a:cubicBezTo>
                    <a:pt x="377" y="44"/>
                    <a:pt x="377" y="35"/>
                    <a:pt x="376" y="35"/>
                  </a:cubicBezTo>
                  <a:cubicBezTo>
                    <a:pt x="376" y="35"/>
                    <a:pt x="376" y="36"/>
                    <a:pt x="376" y="36"/>
                  </a:cubicBezTo>
                  <a:cubicBezTo>
                    <a:pt x="375" y="38"/>
                    <a:pt x="370" y="47"/>
                    <a:pt x="372" y="49"/>
                  </a:cubicBezTo>
                  <a:cubicBezTo>
                    <a:pt x="371" y="48"/>
                    <a:pt x="370" y="48"/>
                    <a:pt x="369" y="48"/>
                  </a:cubicBezTo>
                  <a:cubicBezTo>
                    <a:pt x="368" y="48"/>
                    <a:pt x="367" y="48"/>
                    <a:pt x="366" y="49"/>
                  </a:cubicBezTo>
                  <a:cubicBezTo>
                    <a:pt x="364" y="51"/>
                    <a:pt x="363" y="52"/>
                    <a:pt x="362" y="54"/>
                  </a:cubicBezTo>
                  <a:cubicBezTo>
                    <a:pt x="361" y="56"/>
                    <a:pt x="362" y="57"/>
                    <a:pt x="361" y="59"/>
                  </a:cubicBezTo>
                  <a:cubicBezTo>
                    <a:pt x="359" y="64"/>
                    <a:pt x="354" y="62"/>
                    <a:pt x="349" y="64"/>
                  </a:cubicBezTo>
                  <a:cubicBezTo>
                    <a:pt x="349" y="65"/>
                    <a:pt x="349" y="65"/>
                    <a:pt x="349" y="66"/>
                  </a:cubicBezTo>
                  <a:cubicBezTo>
                    <a:pt x="349" y="67"/>
                    <a:pt x="347" y="68"/>
                    <a:pt x="346" y="69"/>
                  </a:cubicBezTo>
                  <a:cubicBezTo>
                    <a:pt x="344" y="71"/>
                    <a:pt x="344" y="73"/>
                    <a:pt x="342" y="76"/>
                  </a:cubicBezTo>
                  <a:cubicBezTo>
                    <a:pt x="340" y="78"/>
                    <a:pt x="338" y="78"/>
                    <a:pt x="336" y="80"/>
                  </a:cubicBezTo>
                  <a:cubicBezTo>
                    <a:pt x="335" y="80"/>
                    <a:pt x="333" y="81"/>
                    <a:pt x="333" y="83"/>
                  </a:cubicBezTo>
                  <a:cubicBezTo>
                    <a:pt x="334" y="86"/>
                    <a:pt x="327" y="89"/>
                    <a:pt x="325" y="92"/>
                  </a:cubicBezTo>
                  <a:cubicBezTo>
                    <a:pt x="324" y="93"/>
                    <a:pt x="321" y="100"/>
                    <a:pt x="321" y="100"/>
                  </a:cubicBezTo>
                  <a:cubicBezTo>
                    <a:pt x="320" y="100"/>
                    <a:pt x="319" y="97"/>
                    <a:pt x="319" y="97"/>
                  </a:cubicBezTo>
                  <a:lnTo>
                    <a:pt x="317" y="101"/>
                  </a:lnTo>
                  <a:cubicBezTo>
                    <a:pt x="317" y="101"/>
                    <a:pt x="318" y="107"/>
                    <a:pt x="317" y="107"/>
                  </a:cubicBezTo>
                  <a:cubicBezTo>
                    <a:pt x="317" y="107"/>
                    <a:pt x="317" y="107"/>
                    <a:pt x="317" y="107"/>
                  </a:cubicBezTo>
                  <a:cubicBezTo>
                    <a:pt x="317" y="107"/>
                    <a:pt x="315" y="105"/>
                    <a:pt x="314" y="105"/>
                  </a:cubicBezTo>
                  <a:cubicBezTo>
                    <a:pt x="313" y="105"/>
                    <a:pt x="311" y="107"/>
                    <a:pt x="310" y="107"/>
                  </a:cubicBezTo>
                  <a:cubicBezTo>
                    <a:pt x="309" y="109"/>
                    <a:pt x="308" y="112"/>
                    <a:pt x="307" y="112"/>
                  </a:cubicBezTo>
                  <a:cubicBezTo>
                    <a:pt x="306" y="112"/>
                    <a:pt x="306" y="112"/>
                    <a:pt x="305" y="111"/>
                  </a:cubicBezTo>
                  <a:lnTo>
                    <a:pt x="305" y="111"/>
                  </a:lnTo>
                  <a:cubicBezTo>
                    <a:pt x="306" y="112"/>
                    <a:pt x="306" y="115"/>
                    <a:pt x="306" y="115"/>
                  </a:cubicBezTo>
                  <a:lnTo>
                    <a:pt x="306" y="115"/>
                  </a:lnTo>
                  <a:cubicBezTo>
                    <a:pt x="306" y="115"/>
                    <a:pt x="305" y="115"/>
                    <a:pt x="304" y="115"/>
                  </a:cubicBezTo>
                  <a:cubicBezTo>
                    <a:pt x="303" y="115"/>
                    <a:pt x="302" y="116"/>
                    <a:pt x="300" y="117"/>
                  </a:cubicBezTo>
                  <a:cubicBezTo>
                    <a:pt x="299" y="118"/>
                    <a:pt x="297" y="120"/>
                    <a:pt x="296" y="121"/>
                  </a:cubicBezTo>
                  <a:cubicBezTo>
                    <a:pt x="296" y="122"/>
                    <a:pt x="297" y="122"/>
                    <a:pt x="296" y="123"/>
                  </a:cubicBezTo>
                  <a:cubicBezTo>
                    <a:pt x="294" y="126"/>
                    <a:pt x="292" y="125"/>
                    <a:pt x="289" y="128"/>
                  </a:cubicBezTo>
                  <a:cubicBezTo>
                    <a:pt x="288" y="128"/>
                    <a:pt x="284" y="132"/>
                    <a:pt x="282" y="132"/>
                  </a:cubicBezTo>
                  <a:cubicBezTo>
                    <a:pt x="282" y="132"/>
                    <a:pt x="282" y="132"/>
                    <a:pt x="281" y="132"/>
                  </a:cubicBezTo>
                  <a:lnTo>
                    <a:pt x="281" y="132"/>
                  </a:lnTo>
                  <a:cubicBezTo>
                    <a:pt x="278" y="135"/>
                    <a:pt x="283" y="135"/>
                    <a:pt x="282" y="137"/>
                  </a:cubicBezTo>
                  <a:cubicBezTo>
                    <a:pt x="282" y="138"/>
                    <a:pt x="281" y="138"/>
                    <a:pt x="280" y="138"/>
                  </a:cubicBezTo>
                  <a:cubicBezTo>
                    <a:pt x="279" y="138"/>
                    <a:pt x="278" y="138"/>
                    <a:pt x="278" y="137"/>
                  </a:cubicBezTo>
                  <a:cubicBezTo>
                    <a:pt x="277" y="137"/>
                    <a:pt x="276" y="138"/>
                    <a:pt x="274" y="138"/>
                  </a:cubicBezTo>
                  <a:cubicBezTo>
                    <a:pt x="273" y="140"/>
                    <a:pt x="270" y="148"/>
                    <a:pt x="268" y="148"/>
                  </a:cubicBezTo>
                  <a:cubicBezTo>
                    <a:pt x="267" y="148"/>
                    <a:pt x="267" y="148"/>
                    <a:pt x="267" y="148"/>
                  </a:cubicBezTo>
                  <a:lnTo>
                    <a:pt x="267" y="148"/>
                  </a:lnTo>
                  <a:cubicBezTo>
                    <a:pt x="268" y="149"/>
                    <a:pt x="271" y="154"/>
                    <a:pt x="269" y="155"/>
                  </a:cubicBezTo>
                  <a:cubicBezTo>
                    <a:pt x="269" y="155"/>
                    <a:pt x="269" y="155"/>
                    <a:pt x="269" y="155"/>
                  </a:cubicBezTo>
                  <a:cubicBezTo>
                    <a:pt x="268" y="155"/>
                    <a:pt x="266" y="154"/>
                    <a:pt x="266" y="154"/>
                  </a:cubicBezTo>
                  <a:cubicBezTo>
                    <a:pt x="266" y="154"/>
                    <a:pt x="264" y="155"/>
                    <a:pt x="264" y="155"/>
                  </a:cubicBezTo>
                  <a:cubicBezTo>
                    <a:pt x="261" y="155"/>
                    <a:pt x="260" y="155"/>
                    <a:pt x="259" y="156"/>
                  </a:cubicBezTo>
                  <a:cubicBezTo>
                    <a:pt x="259" y="157"/>
                    <a:pt x="258" y="158"/>
                    <a:pt x="258" y="158"/>
                  </a:cubicBezTo>
                  <a:cubicBezTo>
                    <a:pt x="257" y="158"/>
                    <a:pt x="257" y="157"/>
                    <a:pt x="257" y="157"/>
                  </a:cubicBezTo>
                  <a:cubicBezTo>
                    <a:pt x="255" y="156"/>
                    <a:pt x="256" y="152"/>
                    <a:pt x="255" y="152"/>
                  </a:cubicBezTo>
                  <a:cubicBezTo>
                    <a:pt x="255" y="152"/>
                    <a:pt x="255" y="152"/>
                    <a:pt x="255" y="152"/>
                  </a:cubicBezTo>
                  <a:cubicBezTo>
                    <a:pt x="254" y="152"/>
                    <a:pt x="252" y="156"/>
                    <a:pt x="251" y="156"/>
                  </a:cubicBezTo>
                  <a:cubicBezTo>
                    <a:pt x="250" y="157"/>
                    <a:pt x="250" y="157"/>
                    <a:pt x="249" y="157"/>
                  </a:cubicBezTo>
                  <a:cubicBezTo>
                    <a:pt x="247" y="157"/>
                    <a:pt x="243" y="155"/>
                    <a:pt x="241" y="155"/>
                  </a:cubicBezTo>
                  <a:cubicBezTo>
                    <a:pt x="241" y="155"/>
                    <a:pt x="241" y="155"/>
                    <a:pt x="241" y="155"/>
                  </a:cubicBezTo>
                  <a:cubicBezTo>
                    <a:pt x="238" y="155"/>
                    <a:pt x="239" y="161"/>
                    <a:pt x="237" y="161"/>
                  </a:cubicBezTo>
                  <a:cubicBezTo>
                    <a:pt x="237" y="161"/>
                    <a:pt x="236" y="161"/>
                    <a:pt x="235" y="160"/>
                  </a:cubicBezTo>
                  <a:cubicBezTo>
                    <a:pt x="233" y="157"/>
                    <a:pt x="232" y="155"/>
                    <a:pt x="228" y="155"/>
                  </a:cubicBezTo>
                  <a:cubicBezTo>
                    <a:pt x="227" y="155"/>
                    <a:pt x="225" y="158"/>
                    <a:pt x="223" y="158"/>
                  </a:cubicBezTo>
                  <a:cubicBezTo>
                    <a:pt x="222" y="158"/>
                    <a:pt x="222" y="157"/>
                    <a:pt x="222" y="155"/>
                  </a:cubicBezTo>
                  <a:cubicBezTo>
                    <a:pt x="222" y="153"/>
                    <a:pt x="222" y="152"/>
                    <a:pt x="220" y="152"/>
                  </a:cubicBezTo>
                  <a:cubicBezTo>
                    <a:pt x="219" y="152"/>
                    <a:pt x="216" y="154"/>
                    <a:pt x="215" y="155"/>
                  </a:cubicBezTo>
                  <a:cubicBezTo>
                    <a:pt x="214" y="155"/>
                    <a:pt x="213" y="155"/>
                    <a:pt x="213" y="155"/>
                  </a:cubicBezTo>
                  <a:cubicBezTo>
                    <a:pt x="210" y="155"/>
                    <a:pt x="210" y="152"/>
                    <a:pt x="207" y="150"/>
                  </a:cubicBezTo>
                  <a:cubicBezTo>
                    <a:pt x="207" y="150"/>
                    <a:pt x="207" y="150"/>
                    <a:pt x="206" y="150"/>
                  </a:cubicBezTo>
                  <a:cubicBezTo>
                    <a:pt x="204" y="150"/>
                    <a:pt x="204" y="156"/>
                    <a:pt x="204" y="157"/>
                  </a:cubicBezTo>
                  <a:cubicBezTo>
                    <a:pt x="203" y="157"/>
                    <a:pt x="203" y="157"/>
                    <a:pt x="203" y="157"/>
                  </a:cubicBezTo>
                  <a:cubicBezTo>
                    <a:pt x="202" y="157"/>
                    <a:pt x="200" y="152"/>
                    <a:pt x="199" y="152"/>
                  </a:cubicBezTo>
                  <a:cubicBezTo>
                    <a:pt x="199" y="152"/>
                    <a:pt x="199" y="152"/>
                    <a:pt x="198" y="152"/>
                  </a:cubicBezTo>
                  <a:cubicBezTo>
                    <a:pt x="197" y="153"/>
                    <a:pt x="199" y="155"/>
                    <a:pt x="197" y="155"/>
                  </a:cubicBezTo>
                  <a:cubicBezTo>
                    <a:pt x="197" y="155"/>
                    <a:pt x="195" y="155"/>
                    <a:pt x="194" y="155"/>
                  </a:cubicBezTo>
                  <a:cubicBezTo>
                    <a:pt x="193" y="152"/>
                    <a:pt x="197" y="149"/>
                    <a:pt x="193" y="148"/>
                  </a:cubicBezTo>
                  <a:cubicBezTo>
                    <a:pt x="188" y="145"/>
                    <a:pt x="180" y="144"/>
                    <a:pt x="174" y="144"/>
                  </a:cubicBezTo>
                  <a:cubicBezTo>
                    <a:pt x="172" y="145"/>
                    <a:pt x="172" y="145"/>
                    <a:pt x="170" y="145"/>
                  </a:cubicBezTo>
                  <a:cubicBezTo>
                    <a:pt x="169" y="145"/>
                    <a:pt x="169" y="146"/>
                    <a:pt x="168" y="146"/>
                  </a:cubicBezTo>
                  <a:cubicBezTo>
                    <a:pt x="167" y="146"/>
                    <a:pt x="170" y="140"/>
                    <a:pt x="170" y="140"/>
                  </a:cubicBezTo>
                  <a:cubicBezTo>
                    <a:pt x="169" y="140"/>
                    <a:pt x="169" y="140"/>
                    <a:pt x="169" y="140"/>
                  </a:cubicBezTo>
                  <a:cubicBezTo>
                    <a:pt x="167" y="140"/>
                    <a:pt x="166" y="143"/>
                    <a:pt x="165" y="143"/>
                  </a:cubicBezTo>
                  <a:cubicBezTo>
                    <a:pt x="164" y="143"/>
                    <a:pt x="163" y="143"/>
                    <a:pt x="163" y="142"/>
                  </a:cubicBezTo>
                  <a:cubicBezTo>
                    <a:pt x="162" y="141"/>
                    <a:pt x="161" y="141"/>
                    <a:pt x="160" y="141"/>
                  </a:cubicBezTo>
                  <a:cubicBezTo>
                    <a:pt x="159" y="141"/>
                    <a:pt x="154" y="141"/>
                    <a:pt x="150" y="141"/>
                  </a:cubicBezTo>
                  <a:cubicBezTo>
                    <a:pt x="146" y="141"/>
                    <a:pt x="142" y="141"/>
                    <a:pt x="142" y="139"/>
                  </a:cubicBezTo>
                  <a:lnTo>
                    <a:pt x="142" y="139"/>
                  </a:lnTo>
                  <a:lnTo>
                    <a:pt x="135" y="143"/>
                  </a:lnTo>
                  <a:cubicBezTo>
                    <a:pt x="136" y="141"/>
                    <a:pt x="134" y="139"/>
                    <a:pt x="131" y="138"/>
                  </a:cubicBezTo>
                  <a:cubicBezTo>
                    <a:pt x="129" y="137"/>
                    <a:pt x="129" y="135"/>
                    <a:pt x="129" y="133"/>
                  </a:cubicBezTo>
                  <a:cubicBezTo>
                    <a:pt x="128" y="133"/>
                    <a:pt x="128" y="133"/>
                    <a:pt x="128" y="133"/>
                  </a:cubicBezTo>
                  <a:cubicBezTo>
                    <a:pt x="127" y="133"/>
                    <a:pt x="123" y="138"/>
                    <a:pt x="121" y="138"/>
                  </a:cubicBezTo>
                  <a:cubicBezTo>
                    <a:pt x="121" y="138"/>
                    <a:pt x="121" y="138"/>
                    <a:pt x="121" y="138"/>
                  </a:cubicBezTo>
                  <a:cubicBezTo>
                    <a:pt x="121" y="137"/>
                    <a:pt x="123" y="131"/>
                    <a:pt x="122" y="131"/>
                  </a:cubicBezTo>
                  <a:cubicBezTo>
                    <a:pt x="122" y="131"/>
                    <a:pt x="121" y="130"/>
                    <a:pt x="120" y="130"/>
                  </a:cubicBezTo>
                  <a:cubicBezTo>
                    <a:pt x="118" y="130"/>
                    <a:pt x="116" y="132"/>
                    <a:pt x="115" y="133"/>
                  </a:cubicBezTo>
                  <a:cubicBezTo>
                    <a:pt x="115" y="134"/>
                    <a:pt x="116" y="136"/>
                    <a:pt x="115" y="136"/>
                  </a:cubicBezTo>
                  <a:cubicBezTo>
                    <a:pt x="115" y="136"/>
                    <a:pt x="115" y="136"/>
                    <a:pt x="115" y="136"/>
                  </a:cubicBezTo>
                  <a:cubicBezTo>
                    <a:pt x="113" y="136"/>
                    <a:pt x="113" y="136"/>
                    <a:pt x="112" y="135"/>
                  </a:cubicBezTo>
                  <a:cubicBezTo>
                    <a:pt x="111" y="132"/>
                    <a:pt x="114" y="129"/>
                    <a:pt x="113" y="127"/>
                  </a:cubicBezTo>
                  <a:cubicBezTo>
                    <a:pt x="113" y="127"/>
                    <a:pt x="113" y="127"/>
                    <a:pt x="113" y="127"/>
                  </a:cubicBezTo>
                  <a:cubicBezTo>
                    <a:pt x="112" y="127"/>
                    <a:pt x="110" y="129"/>
                    <a:pt x="110" y="129"/>
                  </a:cubicBezTo>
                  <a:cubicBezTo>
                    <a:pt x="109" y="130"/>
                    <a:pt x="108" y="130"/>
                    <a:pt x="106" y="130"/>
                  </a:cubicBezTo>
                  <a:cubicBezTo>
                    <a:pt x="104" y="130"/>
                    <a:pt x="104" y="129"/>
                    <a:pt x="104" y="129"/>
                  </a:cubicBezTo>
                  <a:cubicBezTo>
                    <a:pt x="103" y="129"/>
                    <a:pt x="103" y="129"/>
                    <a:pt x="103" y="129"/>
                  </a:cubicBezTo>
                  <a:cubicBezTo>
                    <a:pt x="101" y="130"/>
                    <a:pt x="101" y="131"/>
                    <a:pt x="100" y="132"/>
                  </a:cubicBezTo>
                  <a:cubicBezTo>
                    <a:pt x="99" y="132"/>
                    <a:pt x="99" y="132"/>
                    <a:pt x="99" y="132"/>
                  </a:cubicBezTo>
                  <a:cubicBezTo>
                    <a:pt x="98" y="132"/>
                    <a:pt x="98" y="129"/>
                    <a:pt x="96" y="129"/>
                  </a:cubicBezTo>
                  <a:cubicBezTo>
                    <a:pt x="96" y="129"/>
                    <a:pt x="96" y="129"/>
                    <a:pt x="95" y="129"/>
                  </a:cubicBezTo>
                  <a:cubicBezTo>
                    <a:pt x="94" y="129"/>
                    <a:pt x="94" y="131"/>
                    <a:pt x="93" y="131"/>
                  </a:cubicBezTo>
                  <a:cubicBezTo>
                    <a:pt x="92" y="131"/>
                    <a:pt x="92" y="131"/>
                    <a:pt x="91" y="131"/>
                  </a:cubicBezTo>
                  <a:cubicBezTo>
                    <a:pt x="90" y="131"/>
                    <a:pt x="90" y="131"/>
                    <a:pt x="88" y="131"/>
                  </a:cubicBezTo>
                  <a:cubicBezTo>
                    <a:pt x="92" y="131"/>
                    <a:pt x="97" y="128"/>
                    <a:pt x="92" y="127"/>
                  </a:cubicBezTo>
                  <a:cubicBezTo>
                    <a:pt x="91" y="126"/>
                    <a:pt x="90" y="126"/>
                    <a:pt x="89" y="126"/>
                  </a:cubicBezTo>
                  <a:cubicBezTo>
                    <a:pt x="87" y="126"/>
                    <a:pt x="85" y="127"/>
                    <a:pt x="84" y="129"/>
                  </a:cubicBezTo>
                  <a:lnTo>
                    <a:pt x="84" y="129"/>
                  </a:lnTo>
                  <a:cubicBezTo>
                    <a:pt x="85" y="123"/>
                    <a:pt x="70" y="122"/>
                    <a:pt x="66" y="121"/>
                  </a:cubicBezTo>
                  <a:cubicBezTo>
                    <a:pt x="65" y="121"/>
                    <a:pt x="65" y="121"/>
                    <a:pt x="64" y="121"/>
                  </a:cubicBezTo>
                  <a:cubicBezTo>
                    <a:pt x="62" y="121"/>
                    <a:pt x="63" y="124"/>
                    <a:pt x="62" y="127"/>
                  </a:cubicBezTo>
                  <a:cubicBezTo>
                    <a:pt x="61" y="128"/>
                    <a:pt x="61" y="129"/>
                    <a:pt x="60" y="129"/>
                  </a:cubicBezTo>
                  <a:cubicBezTo>
                    <a:pt x="60" y="129"/>
                    <a:pt x="60" y="128"/>
                    <a:pt x="59" y="126"/>
                  </a:cubicBezTo>
                  <a:cubicBezTo>
                    <a:pt x="60" y="120"/>
                    <a:pt x="47" y="114"/>
                    <a:pt x="41" y="114"/>
                  </a:cubicBezTo>
                  <a:cubicBezTo>
                    <a:pt x="39" y="113"/>
                    <a:pt x="38" y="113"/>
                    <a:pt x="36" y="113"/>
                  </a:cubicBezTo>
                  <a:cubicBezTo>
                    <a:pt x="35" y="113"/>
                    <a:pt x="34" y="113"/>
                    <a:pt x="34" y="114"/>
                  </a:cubicBezTo>
                  <a:cubicBezTo>
                    <a:pt x="35" y="117"/>
                    <a:pt x="35" y="118"/>
                    <a:pt x="33" y="118"/>
                  </a:cubicBezTo>
                  <a:cubicBezTo>
                    <a:pt x="32" y="118"/>
                    <a:pt x="31" y="118"/>
                    <a:pt x="31" y="118"/>
                  </a:cubicBezTo>
                  <a:lnTo>
                    <a:pt x="31" y="118"/>
                  </a:lnTo>
                  <a:cubicBezTo>
                    <a:pt x="31" y="118"/>
                    <a:pt x="31" y="118"/>
                    <a:pt x="32" y="118"/>
                  </a:cubicBezTo>
                  <a:cubicBezTo>
                    <a:pt x="35" y="118"/>
                    <a:pt x="31" y="113"/>
                    <a:pt x="25" y="112"/>
                  </a:cubicBezTo>
                  <a:lnTo>
                    <a:pt x="20" y="111"/>
                  </a:lnTo>
                  <a:lnTo>
                    <a:pt x="25" y="120"/>
                  </a:lnTo>
                  <a:cubicBezTo>
                    <a:pt x="27" y="126"/>
                    <a:pt x="29" y="128"/>
                    <a:pt x="37" y="133"/>
                  </a:cubicBezTo>
                  <a:cubicBezTo>
                    <a:pt x="33" y="131"/>
                    <a:pt x="31" y="128"/>
                    <a:pt x="27" y="128"/>
                  </a:cubicBezTo>
                  <a:cubicBezTo>
                    <a:pt x="27" y="128"/>
                    <a:pt x="27" y="128"/>
                    <a:pt x="27" y="128"/>
                  </a:cubicBezTo>
                  <a:lnTo>
                    <a:pt x="27" y="128"/>
                  </a:lnTo>
                  <a:cubicBezTo>
                    <a:pt x="26" y="128"/>
                    <a:pt x="27" y="131"/>
                    <a:pt x="29" y="132"/>
                  </a:cubicBezTo>
                  <a:cubicBezTo>
                    <a:pt x="32" y="134"/>
                    <a:pt x="32" y="136"/>
                    <a:pt x="33" y="139"/>
                  </a:cubicBezTo>
                  <a:cubicBezTo>
                    <a:pt x="34" y="140"/>
                    <a:pt x="37" y="140"/>
                    <a:pt x="38" y="141"/>
                  </a:cubicBezTo>
                  <a:cubicBezTo>
                    <a:pt x="40" y="142"/>
                    <a:pt x="38" y="144"/>
                    <a:pt x="38" y="146"/>
                  </a:cubicBezTo>
                  <a:cubicBezTo>
                    <a:pt x="38" y="147"/>
                    <a:pt x="39" y="148"/>
                    <a:pt x="39" y="150"/>
                  </a:cubicBezTo>
                  <a:cubicBezTo>
                    <a:pt x="40" y="152"/>
                    <a:pt x="42" y="153"/>
                    <a:pt x="44" y="153"/>
                  </a:cubicBezTo>
                  <a:cubicBezTo>
                    <a:pt x="46" y="153"/>
                    <a:pt x="46" y="155"/>
                    <a:pt x="46" y="156"/>
                  </a:cubicBezTo>
                  <a:cubicBezTo>
                    <a:pt x="44" y="158"/>
                    <a:pt x="42" y="157"/>
                    <a:pt x="45" y="160"/>
                  </a:cubicBezTo>
                  <a:cubicBezTo>
                    <a:pt x="46" y="161"/>
                    <a:pt x="47" y="162"/>
                    <a:pt x="49" y="163"/>
                  </a:cubicBezTo>
                  <a:cubicBezTo>
                    <a:pt x="49" y="163"/>
                    <a:pt x="53" y="166"/>
                    <a:pt x="51" y="166"/>
                  </a:cubicBezTo>
                  <a:cubicBezTo>
                    <a:pt x="50" y="166"/>
                    <a:pt x="50" y="166"/>
                    <a:pt x="49" y="166"/>
                  </a:cubicBezTo>
                  <a:cubicBezTo>
                    <a:pt x="49" y="166"/>
                    <a:pt x="48" y="166"/>
                    <a:pt x="48" y="166"/>
                  </a:cubicBezTo>
                  <a:cubicBezTo>
                    <a:pt x="50" y="169"/>
                    <a:pt x="50" y="169"/>
                    <a:pt x="53" y="169"/>
                  </a:cubicBezTo>
                  <a:cubicBezTo>
                    <a:pt x="53" y="169"/>
                    <a:pt x="57" y="172"/>
                    <a:pt x="55" y="174"/>
                  </a:cubicBezTo>
                  <a:cubicBezTo>
                    <a:pt x="53" y="176"/>
                    <a:pt x="52" y="175"/>
                    <a:pt x="52" y="179"/>
                  </a:cubicBezTo>
                  <a:cubicBezTo>
                    <a:pt x="53" y="181"/>
                    <a:pt x="53" y="184"/>
                    <a:pt x="53" y="186"/>
                  </a:cubicBezTo>
                  <a:cubicBezTo>
                    <a:pt x="54" y="187"/>
                    <a:pt x="54" y="187"/>
                    <a:pt x="55" y="187"/>
                  </a:cubicBezTo>
                  <a:cubicBezTo>
                    <a:pt x="55" y="187"/>
                    <a:pt x="56" y="186"/>
                    <a:pt x="57" y="186"/>
                  </a:cubicBezTo>
                  <a:cubicBezTo>
                    <a:pt x="57" y="186"/>
                    <a:pt x="58" y="186"/>
                    <a:pt x="58" y="186"/>
                  </a:cubicBezTo>
                  <a:cubicBezTo>
                    <a:pt x="59" y="186"/>
                    <a:pt x="60" y="187"/>
                    <a:pt x="60" y="189"/>
                  </a:cubicBezTo>
                  <a:cubicBezTo>
                    <a:pt x="60" y="189"/>
                    <a:pt x="60" y="193"/>
                    <a:pt x="61" y="193"/>
                  </a:cubicBezTo>
                  <a:cubicBezTo>
                    <a:pt x="61" y="193"/>
                    <a:pt x="61" y="193"/>
                    <a:pt x="61" y="193"/>
                  </a:cubicBezTo>
                  <a:lnTo>
                    <a:pt x="61" y="193"/>
                  </a:lnTo>
                  <a:cubicBezTo>
                    <a:pt x="56" y="196"/>
                    <a:pt x="64" y="202"/>
                    <a:pt x="66" y="204"/>
                  </a:cubicBezTo>
                  <a:cubicBezTo>
                    <a:pt x="67" y="206"/>
                    <a:pt x="66" y="206"/>
                    <a:pt x="66" y="208"/>
                  </a:cubicBezTo>
                  <a:cubicBezTo>
                    <a:pt x="66" y="210"/>
                    <a:pt x="67" y="212"/>
                    <a:pt x="68" y="215"/>
                  </a:cubicBezTo>
                  <a:cubicBezTo>
                    <a:pt x="69" y="216"/>
                    <a:pt x="74" y="226"/>
                    <a:pt x="72" y="228"/>
                  </a:cubicBezTo>
                  <a:cubicBezTo>
                    <a:pt x="72" y="230"/>
                    <a:pt x="73" y="230"/>
                    <a:pt x="74" y="230"/>
                  </a:cubicBezTo>
                  <a:cubicBezTo>
                    <a:pt x="75" y="230"/>
                    <a:pt x="76" y="230"/>
                    <a:pt x="77" y="230"/>
                  </a:cubicBezTo>
                  <a:cubicBezTo>
                    <a:pt x="77" y="229"/>
                    <a:pt x="78" y="229"/>
                    <a:pt x="78" y="229"/>
                  </a:cubicBezTo>
                  <a:cubicBezTo>
                    <a:pt x="80" y="229"/>
                    <a:pt x="81" y="230"/>
                    <a:pt x="82" y="231"/>
                  </a:cubicBezTo>
                  <a:lnTo>
                    <a:pt x="82" y="231"/>
                  </a:lnTo>
                  <a:cubicBezTo>
                    <a:pt x="82" y="231"/>
                    <a:pt x="82" y="231"/>
                    <a:pt x="82" y="231"/>
                  </a:cubicBezTo>
                  <a:cubicBezTo>
                    <a:pt x="81" y="231"/>
                    <a:pt x="78" y="234"/>
                    <a:pt x="78" y="235"/>
                  </a:cubicBezTo>
                  <a:cubicBezTo>
                    <a:pt x="77" y="238"/>
                    <a:pt x="79" y="239"/>
                    <a:pt x="80" y="241"/>
                  </a:cubicBezTo>
                  <a:cubicBezTo>
                    <a:pt x="81" y="242"/>
                    <a:pt x="83" y="244"/>
                    <a:pt x="85" y="245"/>
                  </a:cubicBezTo>
                  <a:cubicBezTo>
                    <a:pt x="85" y="245"/>
                    <a:pt x="83" y="248"/>
                    <a:pt x="83" y="249"/>
                  </a:cubicBezTo>
                  <a:cubicBezTo>
                    <a:pt x="83" y="250"/>
                    <a:pt x="84" y="251"/>
                    <a:pt x="85" y="251"/>
                  </a:cubicBezTo>
                  <a:cubicBezTo>
                    <a:pt x="86" y="251"/>
                    <a:pt x="88" y="250"/>
                    <a:pt x="90" y="250"/>
                  </a:cubicBezTo>
                  <a:cubicBezTo>
                    <a:pt x="91" y="250"/>
                    <a:pt x="91" y="250"/>
                    <a:pt x="92" y="251"/>
                  </a:cubicBezTo>
                  <a:cubicBezTo>
                    <a:pt x="94" y="255"/>
                    <a:pt x="86" y="253"/>
                    <a:pt x="87" y="257"/>
                  </a:cubicBezTo>
                  <a:cubicBezTo>
                    <a:pt x="87" y="261"/>
                    <a:pt x="94" y="263"/>
                    <a:pt x="97" y="266"/>
                  </a:cubicBezTo>
                  <a:cubicBezTo>
                    <a:pt x="98" y="266"/>
                    <a:pt x="102" y="272"/>
                    <a:pt x="100" y="272"/>
                  </a:cubicBezTo>
                  <a:cubicBezTo>
                    <a:pt x="100" y="272"/>
                    <a:pt x="99" y="272"/>
                    <a:pt x="99" y="272"/>
                  </a:cubicBezTo>
                  <a:cubicBezTo>
                    <a:pt x="98" y="270"/>
                    <a:pt x="97" y="269"/>
                    <a:pt x="96" y="269"/>
                  </a:cubicBezTo>
                  <a:cubicBezTo>
                    <a:pt x="95" y="269"/>
                    <a:pt x="95" y="270"/>
                    <a:pt x="95" y="272"/>
                  </a:cubicBezTo>
                  <a:cubicBezTo>
                    <a:pt x="95" y="274"/>
                    <a:pt x="97" y="277"/>
                    <a:pt x="99" y="277"/>
                  </a:cubicBezTo>
                  <a:cubicBezTo>
                    <a:pt x="99" y="277"/>
                    <a:pt x="99" y="277"/>
                    <a:pt x="100" y="277"/>
                  </a:cubicBezTo>
                  <a:cubicBezTo>
                    <a:pt x="100" y="276"/>
                    <a:pt x="101" y="273"/>
                    <a:pt x="103" y="273"/>
                  </a:cubicBezTo>
                  <a:cubicBezTo>
                    <a:pt x="103" y="273"/>
                    <a:pt x="103" y="273"/>
                    <a:pt x="103" y="273"/>
                  </a:cubicBezTo>
                  <a:cubicBezTo>
                    <a:pt x="103" y="273"/>
                    <a:pt x="99" y="284"/>
                    <a:pt x="101" y="284"/>
                  </a:cubicBezTo>
                  <a:cubicBezTo>
                    <a:pt x="103" y="283"/>
                    <a:pt x="105" y="282"/>
                    <a:pt x="107" y="282"/>
                  </a:cubicBezTo>
                  <a:cubicBezTo>
                    <a:pt x="108" y="282"/>
                    <a:pt x="109" y="283"/>
                    <a:pt x="111" y="284"/>
                  </a:cubicBezTo>
                  <a:cubicBezTo>
                    <a:pt x="108" y="286"/>
                    <a:pt x="105" y="286"/>
                    <a:pt x="108" y="290"/>
                  </a:cubicBezTo>
                  <a:cubicBezTo>
                    <a:pt x="108" y="291"/>
                    <a:pt x="110" y="294"/>
                    <a:pt x="112" y="294"/>
                  </a:cubicBezTo>
                  <a:cubicBezTo>
                    <a:pt x="113" y="294"/>
                    <a:pt x="113" y="294"/>
                    <a:pt x="114" y="293"/>
                  </a:cubicBezTo>
                  <a:lnTo>
                    <a:pt x="115" y="297"/>
                  </a:lnTo>
                  <a:cubicBezTo>
                    <a:pt x="114" y="298"/>
                    <a:pt x="112" y="298"/>
                    <a:pt x="111" y="299"/>
                  </a:cubicBezTo>
                  <a:cubicBezTo>
                    <a:pt x="109" y="301"/>
                    <a:pt x="110" y="303"/>
                    <a:pt x="112" y="305"/>
                  </a:cubicBezTo>
                  <a:cubicBezTo>
                    <a:pt x="115" y="307"/>
                    <a:pt x="122" y="306"/>
                    <a:pt x="116" y="311"/>
                  </a:cubicBezTo>
                  <a:cubicBezTo>
                    <a:pt x="110" y="314"/>
                    <a:pt x="119" y="314"/>
                    <a:pt x="120" y="316"/>
                  </a:cubicBezTo>
                  <a:cubicBezTo>
                    <a:pt x="120" y="319"/>
                    <a:pt x="116" y="321"/>
                    <a:pt x="117" y="322"/>
                  </a:cubicBezTo>
                  <a:cubicBezTo>
                    <a:pt x="117" y="323"/>
                    <a:pt x="122" y="326"/>
                    <a:pt x="122" y="326"/>
                  </a:cubicBezTo>
                  <a:cubicBezTo>
                    <a:pt x="121" y="326"/>
                    <a:pt x="120" y="326"/>
                    <a:pt x="120" y="326"/>
                  </a:cubicBezTo>
                  <a:cubicBezTo>
                    <a:pt x="119" y="326"/>
                    <a:pt x="119" y="326"/>
                    <a:pt x="119" y="326"/>
                  </a:cubicBezTo>
                  <a:cubicBezTo>
                    <a:pt x="118" y="326"/>
                    <a:pt x="117" y="326"/>
                    <a:pt x="116" y="327"/>
                  </a:cubicBezTo>
                  <a:cubicBezTo>
                    <a:pt x="115" y="328"/>
                    <a:pt x="114" y="331"/>
                    <a:pt x="115" y="332"/>
                  </a:cubicBezTo>
                  <a:cubicBezTo>
                    <a:pt x="117" y="333"/>
                    <a:pt x="115" y="335"/>
                    <a:pt x="115" y="337"/>
                  </a:cubicBezTo>
                  <a:cubicBezTo>
                    <a:pt x="115" y="338"/>
                    <a:pt x="118" y="341"/>
                    <a:pt x="116" y="343"/>
                  </a:cubicBezTo>
                  <a:lnTo>
                    <a:pt x="119" y="342"/>
                  </a:lnTo>
                  <a:cubicBezTo>
                    <a:pt x="120" y="344"/>
                    <a:pt x="121" y="345"/>
                    <a:pt x="119" y="347"/>
                  </a:cubicBezTo>
                  <a:cubicBezTo>
                    <a:pt x="118" y="346"/>
                    <a:pt x="115" y="345"/>
                    <a:pt x="116" y="343"/>
                  </a:cubicBezTo>
                  <a:lnTo>
                    <a:pt x="113" y="341"/>
                  </a:lnTo>
                  <a:cubicBezTo>
                    <a:pt x="112" y="342"/>
                    <a:pt x="111" y="344"/>
                    <a:pt x="113" y="345"/>
                  </a:cubicBezTo>
                  <a:cubicBezTo>
                    <a:pt x="114" y="348"/>
                    <a:pt x="113" y="348"/>
                    <a:pt x="110" y="348"/>
                  </a:cubicBezTo>
                  <a:cubicBezTo>
                    <a:pt x="109" y="350"/>
                    <a:pt x="110" y="350"/>
                    <a:pt x="111" y="351"/>
                  </a:cubicBezTo>
                  <a:cubicBezTo>
                    <a:pt x="114" y="353"/>
                    <a:pt x="112" y="355"/>
                    <a:pt x="111" y="355"/>
                  </a:cubicBezTo>
                  <a:lnTo>
                    <a:pt x="105" y="352"/>
                  </a:lnTo>
                  <a:lnTo>
                    <a:pt x="105" y="352"/>
                  </a:lnTo>
                  <a:cubicBezTo>
                    <a:pt x="108" y="354"/>
                    <a:pt x="105" y="359"/>
                    <a:pt x="103" y="361"/>
                  </a:cubicBezTo>
                  <a:cubicBezTo>
                    <a:pt x="102" y="363"/>
                    <a:pt x="101" y="362"/>
                    <a:pt x="99" y="363"/>
                  </a:cubicBezTo>
                  <a:cubicBezTo>
                    <a:pt x="92" y="369"/>
                    <a:pt x="88" y="378"/>
                    <a:pt x="84" y="385"/>
                  </a:cubicBezTo>
                  <a:cubicBezTo>
                    <a:pt x="84" y="385"/>
                    <a:pt x="81" y="385"/>
                    <a:pt x="80" y="386"/>
                  </a:cubicBezTo>
                  <a:cubicBezTo>
                    <a:pt x="80" y="388"/>
                    <a:pt x="80" y="389"/>
                    <a:pt x="79" y="390"/>
                  </a:cubicBezTo>
                  <a:cubicBezTo>
                    <a:pt x="77" y="394"/>
                    <a:pt x="75" y="398"/>
                    <a:pt x="73" y="403"/>
                  </a:cubicBezTo>
                  <a:cubicBezTo>
                    <a:pt x="71" y="409"/>
                    <a:pt x="67" y="415"/>
                    <a:pt x="66" y="421"/>
                  </a:cubicBezTo>
                  <a:cubicBezTo>
                    <a:pt x="65" y="424"/>
                    <a:pt x="64" y="425"/>
                    <a:pt x="65" y="428"/>
                  </a:cubicBezTo>
                  <a:cubicBezTo>
                    <a:pt x="66" y="429"/>
                    <a:pt x="64" y="431"/>
                    <a:pt x="63" y="432"/>
                  </a:cubicBezTo>
                  <a:cubicBezTo>
                    <a:pt x="64" y="431"/>
                    <a:pt x="63" y="430"/>
                    <a:pt x="63" y="430"/>
                  </a:cubicBezTo>
                  <a:cubicBezTo>
                    <a:pt x="63" y="430"/>
                    <a:pt x="62" y="430"/>
                    <a:pt x="62" y="431"/>
                  </a:cubicBezTo>
                  <a:cubicBezTo>
                    <a:pt x="60" y="433"/>
                    <a:pt x="58" y="437"/>
                    <a:pt x="56" y="440"/>
                  </a:cubicBezTo>
                  <a:cubicBezTo>
                    <a:pt x="55" y="441"/>
                    <a:pt x="53" y="444"/>
                    <a:pt x="53" y="446"/>
                  </a:cubicBezTo>
                  <a:cubicBezTo>
                    <a:pt x="54" y="448"/>
                    <a:pt x="59" y="449"/>
                    <a:pt x="60" y="450"/>
                  </a:cubicBezTo>
                  <a:cubicBezTo>
                    <a:pt x="59" y="451"/>
                    <a:pt x="58" y="451"/>
                    <a:pt x="57" y="451"/>
                  </a:cubicBezTo>
                  <a:cubicBezTo>
                    <a:pt x="56" y="451"/>
                    <a:pt x="54" y="450"/>
                    <a:pt x="53" y="450"/>
                  </a:cubicBezTo>
                  <a:cubicBezTo>
                    <a:pt x="52" y="449"/>
                    <a:pt x="51" y="449"/>
                    <a:pt x="51" y="449"/>
                  </a:cubicBezTo>
                  <a:cubicBezTo>
                    <a:pt x="49" y="449"/>
                    <a:pt x="49" y="452"/>
                    <a:pt x="47" y="454"/>
                  </a:cubicBezTo>
                  <a:cubicBezTo>
                    <a:pt x="46" y="458"/>
                    <a:pt x="44" y="461"/>
                    <a:pt x="41" y="465"/>
                  </a:cubicBezTo>
                  <a:cubicBezTo>
                    <a:pt x="40" y="465"/>
                    <a:pt x="39" y="465"/>
                    <a:pt x="39" y="465"/>
                  </a:cubicBezTo>
                  <a:cubicBezTo>
                    <a:pt x="38" y="467"/>
                    <a:pt x="39" y="469"/>
                    <a:pt x="39" y="471"/>
                  </a:cubicBezTo>
                  <a:cubicBezTo>
                    <a:pt x="39" y="475"/>
                    <a:pt x="33" y="477"/>
                    <a:pt x="31" y="479"/>
                  </a:cubicBezTo>
                  <a:cubicBezTo>
                    <a:pt x="29" y="482"/>
                    <a:pt x="31" y="484"/>
                    <a:pt x="32" y="487"/>
                  </a:cubicBezTo>
                  <a:cubicBezTo>
                    <a:pt x="33" y="489"/>
                    <a:pt x="33" y="490"/>
                    <a:pt x="32" y="490"/>
                  </a:cubicBezTo>
                  <a:cubicBezTo>
                    <a:pt x="31" y="490"/>
                    <a:pt x="28" y="488"/>
                    <a:pt x="27" y="487"/>
                  </a:cubicBezTo>
                  <a:cubicBezTo>
                    <a:pt x="27" y="487"/>
                    <a:pt x="27" y="487"/>
                    <a:pt x="27" y="487"/>
                  </a:cubicBezTo>
                  <a:lnTo>
                    <a:pt x="27" y="487"/>
                  </a:lnTo>
                  <a:cubicBezTo>
                    <a:pt x="25" y="487"/>
                    <a:pt x="27" y="493"/>
                    <a:pt x="27" y="493"/>
                  </a:cubicBezTo>
                  <a:cubicBezTo>
                    <a:pt x="28" y="498"/>
                    <a:pt x="22" y="497"/>
                    <a:pt x="19" y="500"/>
                  </a:cubicBezTo>
                  <a:cubicBezTo>
                    <a:pt x="16" y="502"/>
                    <a:pt x="14" y="506"/>
                    <a:pt x="13" y="509"/>
                  </a:cubicBezTo>
                  <a:cubicBezTo>
                    <a:pt x="12" y="512"/>
                    <a:pt x="10" y="520"/>
                    <a:pt x="4" y="524"/>
                  </a:cubicBezTo>
                  <a:cubicBezTo>
                    <a:pt x="1" y="527"/>
                    <a:pt x="1" y="529"/>
                    <a:pt x="0" y="531"/>
                  </a:cubicBezTo>
                  <a:lnTo>
                    <a:pt x="1" y="530"/>
                  </a:lnTo>
                  <a:cubicBezTo>
                    <a:pt x="15" y="527"/>
                    <a:pt x="25" y="526"/>
                    <a:pt x="35" y="523"/>
                  </a:cubicBezTo>
                  <a:cubicBezTo>
                    <a:pt x="39" y="521"/>
                    <a:pt x="43" y="520"/>
                    <a:pt x="43" y="516"/>
                  </a:cubicBezTo>
                  <a:lnTo>
                    <a:pt x="43" y="516"/>
                  </a:lnTo>
                  <a:cubicBezTo>
                    <a:pt x="43" y="519"/>
                    <a:pt x="42" y="521"/>
                    <a:pt x="44" y="522"/>
                  </a:cubicBezTo>
                  <a:cubicBezTo>
                    <a:pt x="44" y="522"/>
                    <a:pt x="44" y="522"/>
                    <a:pt x="45" y="522"/>
                  </a:cubicBezTo>
                  <a:cubicBezTo>
                    <a:pt x="46" y="522"/>
                    <a:pt x="47" y="521"/>
                    <a:pt x="48" y="521"/>
                  </a:cubicBezTo>
                  <a:cubicBezTo>
                    <a:pt x="49" y="522"/>
                    <a:pt x="50" y="522"/>
                    <a:pt x="52" y="522"/>
                  </a:cubicBezTo>
                  <a:cubicBezTo>
                    <a:pt x="53" y="522"/>
                    <a:pt x="54" y="523"/>
                    <a:pt x="55" y="523"/>
                  </a:cubicBezTo>
                  <a:cubicBezTo>
                    <a:pt x="58" y="523"/>
                    <a:pt x="61" y="522"/>
                    <a:pt x="63" y="522"/>
                  </a:cubicBezTo>
                  <a:cubicBezTo>
                    <a:pt x="65" y="520"/>
                    <a:pt x="73" y="520"/>
                    <a:pt x="73" y="519"/>
                  </a:cubicBezTo>
                  <a:cubicBezTo>
                    <a:pt x="73" y="515"/>
                    <a:pt x="72" y="511"/>
                    <a:pt x="73" y="506"/>
                  </a:cubicBezTo>
                  <a:cubicBezTo>
                    <a:pt x="73" y="506"/>
                    <a:pt x="74" y="506"/>
                    <a:pt x="74" y="506"/>
                  </a:cubicBezTo>
                  <a:cubicBezTo>
                    <a:pt x="75" y="506"/>
                    <a:pt x="79" y="509"/>
                    <a:pt x="77" y="513"/>
                  </a:cubicBezTo>
                  <a:cubicBezTo>
                    <a:pt x="74" y="517"/>
                    <a:pt x="77" y="518"/>
                    <a:pt x="80" y="518"/>
                  </a:cubicBezTo>
                  <a:cubicBezTo>
                    <a:pt x="82" y="518"/>
                    <a:pt x="85" y="518"/>
                    <a:pt x="87" y="516"/>
                  </a:cubicBezTo>
                  <a:cubicBezTo>
                    <a:pt x="87" y="515"/>
                    <a:pt x="87" y="514"/>
                    <a:pt x="87" y="514"/>
                  </a:cubicBezTo>
                  <a:cubicBezTo>
                    <a:pt x="88" y="514"/>
                    <a:pt x="88" y="514"/>
                    <a:pt x="88" y="514"/>
                  </a:cubicBezTo>
                  <a:cubicBezTo>
                    <a:pt x="90" y="514"/>
                    <a:pt x="98" y="519"/>
                    <a:pt x="97" y="521"/>
                  </a:cubicBezTo>
                  <a:lnTo>
                    <a:pt x="97" y="521"/>
                  </a:lnTo>
                  <a:cubicBezTo>
                    <a:pt x="98" y="518"/>
                    <a:pt x="99" y="518"/>
                    <a:pt x="102" y="517"/>
                  </a:cubicBezTo>
                  <a:cubicBezTo>
                    <a:pt x="106" y="517"/>
                    <a:pt x="108" y="516"/>
                    <a:pt x="111" y="514"/>
                  </a:cubicBezTo>
                  <a:cubicBezTo>
                    <a:pt x="111" y="514"/>
                    <a:pt x="114" y="512"/>
                    <a:pt x="115" y="512"/>
                  </a:cubicBezTo>
                  <a:cubicBezTo>
                    <a:pt x="115" y="513"/>
                    <a:pt x="116" y="515"/>
                    <a:pt x="117" y="515"/>
                  </a:cubicBezTo>
                  <a:cubicBezTo>
                    <a:pt x="120" y="515"/>
                    <a:pt x="121" y="513"/>
                    <a:pt x="123" y="513"/>
                  </a:cubicBezTo>
                  <a:lnTo>
                    <a:pt x="130" y="512"/>
                  </a:lnTo>
                  <a:cubicBezTo>
                    <a:pt x="131" y="513"/>
                    <a:pt x="132" y="513"/>
                    <a:pt x="132" y="513"/>
                  </a:cubicBezTo>
                  <a:cubicBezTo>
                    <a:pt x="134" y="513"/>
                    <a:pt x="134" y="509"/>
                    <a:pt x="134" y="507"/>
                  </a:cubicBezTo>
                  <a:cubicBezTo>
                    <a:pt x="134" y="506"/>
                    <a:pt x="135" y="505"/>
                    <a:pt x="137" y="505"/>
                  </a:cubicBezTo>
                  <a:cubicBezTo>
                    <a:pt x="137" y="509"/>
                    <a:pt x="137" y="511"/>
                    <a:pt x="142" y="511"/>
                  </a:cubicBezTo>
                  <a:cubicBezTo>
                    <a:pt x="149" y="510"/>
                    <a:pt x="156" y="509"/>
                    <a:pt x="164" y="508"/>
                  </a:cubicBezTo>
                  <a:cubicBezTo>
                    <a:pt x="165" y="508"/>
                    <a:pt x="173" y="507"/>
                    <a:pt x="171" y="506"/>
                  </a:cubicBezTo>
                  <a:cubicBezTo>
                    <a:pt x="169" y="504"/>
                    <a:pt x="172" y="503"/>
                    <a:pt x="174" y="503"/>
                  </a:cubicBezTo>
                  <a:cubicBezTo>
                    <a:pt x="175" y="503"/>
                    <a:pt x="175" y="503"/>
                    <a:pt x="176" y="503"/>
                  </a:cubicBezTo>
                  <a:cubicBezTo>
                    <a:pt x="177" y="503"/>
                    <a:pt x="177" y="505"/>
                    <a:pt x="177" y="506"/>
                  </a:cubicBezTo>
                  <a:cubicBezTo>
                    <a:pt x="179" y="506"/>
                    <a:pt x="180" y="506"/>
                    <a:pt x="181" y="506"/>
                  </a:cubicBezTo>
                  <a:cubicBezTo>
                    <a:pt x="184" y="506"/>
                    <a:pt x="190" y="506"/>
                    <a:pt x="190" y="504"/>
                  </a:cubicBezTo>
                  <a:cubicBezTo>
                    <a:pt x="191" y="502"/>
                    <a:pt x="194" y="503"/>
                    <a:pt x="196" y="502"/>
                  </a:cubicBezTo>
                  <a:cubicBezTo>
                    <a:pt x="197" y="501"/>
                    <a:pt x="198" y="499"/>
                    <a:pt x="199" y="498"/>
                  </a:cubicBezTo>
                  <a:cubicBezTo>
                    <a:pt x="200" y="498"/>
                    <a:pt x="201" y="500"/>
                    <a:pt x="202" y="500"/>
                  </a:cubicBezTo>
                  <a:cubicBezTo>
                    <a:pt x="203" y="501"/>
                    <a:pt x="204" y="502"/>
                    <a:pt x="206" y="502"/>
                  </a:cubicBezTo>
                  <a:cubicBezTo>
                    <a:pt x="207" y="502"/>
                    <a:pt x="208" y="502"/>
                    <a:pt x="209" y="501"/>
                  </a:cubicBezTo>
                  <a:cubicBezTo>
                    <a:pt x="213" y="501"/>
                    <a:pt x="218" y="500"/>
                    <a:pt x="221" y="500"/>
                  </a:cubicBezTo>
                  <a:cubicBezTo>
                    <a:pt x="223" y="499"/>
                    <a:pt x="224" y="497"/>
                    <a:pt x="224" y="495"/>
                  </a:cubicBezTo>
                  <a:cubicBezTo>
                    <a:pt x="224" y="494"/>
                    <a:pt x="225" y="494"/>
                    <a:pt x="225" y="493"/>
                  </a:cubicBezTo>
                  <a:lnTo>
                    <a:pt x="225" y="493"/>
                  </a:lnTo>
                  <a:cubicBezTo>
                    <a:pt x="225" y="497"/>
                    <a:pt x="226" y="500"/>
                    <a:pt x="227" y="500"/>
                  </a:cubicBezTo>
                  <a:cubicBezTo>
                    <a:pt x="228" y="501"/>
                    <a:pt x="230" y="502"/>
                    <a:pt x="232" y="502"/>
                  </a:cubicBezTo>
                  <a:cubicBezTo>
                    <a:pt x="232" y="502"/>
                    <a:pt x="233" y="502"/>
                    <a:pt x="233" y="501"/>
                  </a:cubicBezTo>
                  <a:cubicBezTo>
                    <a:pt x="234" y="500"/>
                    <a:pt x="235" y="498"/>
                    <a:pt x="237" y="498"/>
                  </a:cubicBezTo>
                  <a:cubicBezTo>
                    <a:pt x="237" y="498"/>
                    <a:pt x="238" y="499"/>
                    <a:pt x="239" y="500"/>
                  </a:cubicBezTo>
                  <a:cubicBezTo>
                    <a:pt x="243" y="503"/>
                    <a:pt x="246" y="506"/>
                    <a:pt x="249" y="508"/>
                  </a:cubicBezTo>
                  <a:cubicBezTo>
                    <a:pt x="251" y="509"/>
                    <a:pt x="256" y="508"/>
                    <a:pt x="257" y="510"/>
                  </a:cubicBezTo>
                  <a:cubicBezTo>
                    <a:pt x="258" y="513"/>
                    <a:pt x="253" y="517"/>
                    <a:pt x="255" y="521"/>
                  </a:cubicBezTo>
                  <a:cubicBezTo>
                    <a:pt x="255" y="522"/>
                    <a:pt x="256" y="522"/>
                    <a:pt x="256" y="522"/>
                  </a:cubicBezTo>
                  <a:cubicBezTo>
                    <a:pt x="257" y="522"/>
                    <a:pt x="259" y="519"/>
                    <a:pt x="259" y="518"/>
                  </a:cubicBezTo>
                  <a:lnTo>
                    <a:pt x="259" y="518"/>
                  </a:lnTo>
                  <a:cubicBezTo>
                    <a:pt x="261" y="520"/>
                    <a:pt x="258" y="524"/>
                    <a:pt x="260" y="525"/>
                  </a:cubicBezTo>
                  <a:cubicBezTo>
                    <a:pt x="261" y="525"/>
                    <a:pt x="265" y="521"/>
                    <a:pt x="268" y="521"/>
                  </a:cubicBezTo>
                  <a:cubicBezTo>
                    <a:pt x="268" y="521"/>
                    <a:pt x="269" y="522"/>
                    <a:pt x="269" y="523"/>
                  </a:cubicBezTo>
                  <a:cubicBezTo>
                    <a:pt x="269" y="525"/>
                    <a:pt x="266" y="526"/>
                    <a:pt x="266" y="528"/>
                  </a:cubicBezTo>
                  <a:cubicBezTo>
                    <a:pt x="266" y="530"/>
                    <a:pt x="268" y="532"/>
                    <a:pt x="269" y="532"/>
                  </a:cubicBezTo>
                  <a:cubicBezTo>
                    <a:pt x="270" y="532"/>
                    <a:pt x="270" y="532"/>
                    <a:pt x="270" y="532"/>
                  </a:cubicBezTo>
                  <a:cubicBezTo>
                    <a:pt x="272" y="532"/>
                    <a:pt x="273" y="530"/>
                    <a:pt x="275" y="530"/>
                  </a:cubicBezTo>
                  <a:cubicBezTo>
                    <a:pt x="275" y="530"/>
                    <a:pt x="276" y="531"/>
                    <a:pt x="277" y="532"/>
                  </a:cubicBezTo>
                  <a:cubicBezTo>
                    <a:pt x="275" y="534"/>
                    <a:pt x="274" y="535"/>
                    <a:pt x="273" y="538"/>
                  </a:cubicBezTo>
                  <a:cubicBezTo>
                    <a:pt x="274" y="539"/>
                    <a:pt x="275" y="542"/>
                    <a:pt x="277" y="542"/>
                  </a:cubicBezTo>
                  <a:cubicBezTo>
                    <a:pt x="277" y="542"/>
                    <a:pt x="278" y="542"/>
                    <a:pt x="279" y="541"/>
                  </a:cubicBezTo>
                  <a:lnTo>
                    <a:pt x="279" y="541"/>
                  </a:lnTo>
                  <a:cubicBezTo>
                    <a:pt x="274" y="545"/>
                    <a:pt x="278" y="547"/>
                    <a:pt x="281" y="547"/>
                  </a:cubicBezTo>
                  <a:cubicBezTo>
                    <a:pt x="279" y="549"/>
                    <a:pt x="289" y="556"/>
                    <a:pt x="291" y="558"/>
                  </a:cubicBezTo>
                  <a:lnTo>
                    <a:pt x="291" y="558"/>
                  </a:lnTo>
                  <a:cubicBezTo>
                    <a:pt x="289" y="555"/>
                    <a:pt x="290" y="553"/>
                    <a:pt x="291" y="553"/>
                  </a:cubicBezTo>
                  <a:cubicBezTo>
                    <a:pt x="292" y="553"/>
                    <a:pt x="293" y="553"/>
                    <a:pt x="294" y="555"/>
                  </a:cubicBezTo>
                  <a:cubicBezTo>
                    <a:pt x="296" y="560"/>
                    <a:pt x="299" y="563"/>
                    <a:pt x="301" y="566"/>
                  </a:cubicBezTo>
                  <a:cubicBezTo>
                    <a:pt x="305" y="563"/>
                    <a:pt x="299" y="555"/>
                    <a:pt x="297" y="551"/>
                  </a:cubicBezTo>
                  <a:lnTo>
                    <a:pt x="297" y="551"/>
                  </a:lnTo>
                  <a:cubicBezTo>
                    <a:pt x="299" y="554"/>
                    <a:pt x="301" y="556"/>
                    <a:pt x="303" y="559"/>
                  </a:cubicBezTo>
                  <a:cubicBezTo>
                    <a:pt x="305" y="561"/>
                    <a:pt x="307" y="563"/>
                    <a:pt x="306" y="566"/>
                  </a:cubicBezTo>
                  <a:cubicBezTo>
                    <a:pt x="304" y="568"/>
                    <a:pt x="301" y="567"/>
                    <a:pt x="302" y="570"/>
                  </a:cubicBezTo>
                  <a:cubicBezTo>
                    <a:pt x="303" y="576"/>
                    <a:pt x="309" y="574"/>
                    <a:pt x="313" y="577"/>
                  </a:cubicBezTo>
                  <a:cubicBezTo>
                    <a:pt x="315" y="580"/>
                    <a:pt x="315" y="584"/>
                    <a:pt x="315" y="589"/>
                  </a:cubicBezTo>
                  <a:cubicBezTo>
                    <a:pt x="316" y="587"/>
                    <a:pt x="318" y="587"/>
                    <a:pt x="320" y="587"/>
                  </a:cubicBezTo>
                  <a:cubicBezTo>
                    <a:pt x="321" y="587"/>
                    <a:pt x="323" y="587"/>
                    <a:pt x="324" y="588"/>
                  </a:cubicBezTo>
                  <a:cubicBezTo>
                    <a:pt x="328" y="589"/>
                    <a:pt x="323" y="590"/>
                    <a:pt x="324" y="591"/>
                  </a:cubicBezTo>
                  <a:cubicBezTo>
                    <a:pt x="324" y="591"/>
                    <a:pt x="325" y="592"/>
                    <a:pt x="325" y="592"/>
                  </a:cubicBezTo>
                  <a:lnTo>
                    <a:pt x="325" y="592"/>
                  </a:lnTo>
                  <a:cubicBezTo>
                    <a:pt x="324" y="592"/>
                    <a:pt x="323" y="593"/>
                    <a:pt x="323" y="594"/>
                  </a:cubicBezTo>
                  <a:cubicBezTo>
                    <a:pt x="324" y="596"/>
                    <a:pt x="327" y="599"/>
                    <a:pt x="328" y="600"/>
                  </a:cubicBezTo>
                  <a:cubicBezTo>
                    <a:pt x="330" y="601"/>
                    <a:pt x="333" y="604"/>
                    <a:pt x="335" y="604"/>
                  </a:cubicBezTo>
                  <a:cubicBezTo>
                    <a:pt x="336" y="604"/>
                    <a:pt x="336" y="604"/>
                    <a:pt x="336" y="603"/>
                  </a:cubicBezTo>
                  <a:cubicBezTo>
                    <a:pt x="337" y="603"/>
                    <a:pt x="338" y="603"/>
                    <a:pt x="338" y="603"/>
                  </a:cubicBezTo>
                  <a:cubicBezTo>
                    <a:pt x="339" y="603"/>
                    <a:pt x="339" y="604"/>
                    <a:pt x="340" y="605"/>
                  </a:cubicBezTo>
                  <a:cubicBezTo>
                    <a:pt x="341" y="606"/>
                    <a:pt x="341" y="607"/>
                    <a:pt x="340" y="609"/>
                  </a:cubicBezTo>
                  <a:cubicBezTo>
                    <a:pt x="339" y="610"/>
                    <a:pt x="340" y="610"/>
                    <a:pt x="341" y="611"/>
                  </a:cubicBezTo>
                  <a:cubicBezTo>
                    <a:pt x="342" y="613"/>
                    <a:pt x="346" y="613"/>
                    <a:pt x="348" y="615"/>
                  </a:cubicBezTo>
                  <a:cubicBezTo>
                    <a:pt x="349" y="616"/>
                    <a:pt x="351" y="617"/>
                    <a:pt x="353" y="620"/>
                  </a:cubicBezTo>
                  <a:cubicBezTo>
                    <a:pt x="354" y="621"/>
                    <a:pt x="353" y="624"/>
                    <a:pt x="354" y="625"/>
                  </a:cubicBezTo>
                  <a:cubicBezTo>
                    <a:pt x="354" y="625"/>
                    <a:pt x="355" y="624"/>
                    <a:pt x="355" y="624"/>
                  </a:cubicBezTo>
                  <a:cubicBezTo>
                    <a:pt x="355" y="624"/>
                    <a:pt x="355" y="624"/>
                    <a:pt x="356" y="624"/>
                  </a:cubicBezTo>
                  <a:lnTo>
                    <a:pt x="356" y="626"/>
                  </a:lnTo>
                  <a:lnTo>
                    <a:pt x="363" y="633"/>
                  </a:lnTo>
                  <a:cubicBezTo>
                    <a:pt x="365" y="635"/>
                    <a:pt x="367" y="639"/>
                    <a:pt x="370" y="639"/>
                  </a:cubicBezTo>
                  <a:cubicBezTo>
                    <a:pt x="371" y="639"/>
                    <a:pt x="371" y="639"/>
                    <a:pt x="372" y="638"/>
                  </a:cubicBezTo>
                  <a:lnTo>
                    <a:pt x="372" y="638"/>
                  </a:lnTo>
                  <a:cubicBezTo>
                    <a:pt x="369" y="641"/>
                    <a:pt x="375" y="647"/>
                    <a:pt x="376" y="650"/>
                  </a:cubicBezTo>
                  <a:cubicBezTo>
                    <a:pt x="377" y="651"/>
                    <a:pt x="378" y="651"/>
                    <a:pt x="379" y="651"/>
                  </a:cubicBezTo>
                  <a:cubicBezTo>
                    <a:pt x="379" y="651"/>
                    <a:pt x="380" y="651"/>
                    <a:pt x="380" y="651"/>
                  </a:cubicBezTo>
                  <a:cubicBezTo>
                    <a:pt x="381" y="651"/>
                    <a:pt x="382" y="651"/>
                    <a:pt x="383" y="652"/>
                  </a:cubicBezTo>
                  <a:cubicBezTo>
                    <a:pt x="383" y="654"/>
                    <a:pt x="383" y="658"/>
                    <a:pt x="384" y="660"/>
                  </a:cubicBezTo>
                  <a:cubicBezTo>
                    <a:pt x="385" y="663"/>
                    <a:pt x="387" y="665"/>
                    <a:pt x="388" y="665"/>
                  </a:cubicBezTo>
                  <a:cubicBezTo>
                    <a:pt x="389" y="666"/>
                    <a:pt x="391" y="667"/>
                    <a:pt x="392" y="667"/>
                  </a:cubicBezTo>
                  <a:cubicBezTo>
                    <a:pt x="392" y="667"/>
                    <a:pt x="392" y="667"/>
                    <a:pt x="392" y="667"/>
                  </a:cubicBezTo>
                  <a:cubicBezTo>
                    <a:pt x="392" y="666"/>
                    <a:pt x="392" y="664"/>
                    <a:pt x="391" y="661"/>
                  </a:cubicBezTo>
                  <a:lnTo>
                    <a:pt x="391" y="661"/>
                  </a:lnTo>
                  <a:cubicBezTo>
                    <a:pt x="392" y="666"/>
                    <a:pt x="393" y="667"/>
                    <a:pt x="394" y="667"/>
                  </a:cubicBezTo>
                  <a:cubicBezTo>
                    <a:pt x="394" y="665"/>
                    <a:pt x="394" y="662"/>
                    <a:pt x="394" y="662"/>
                  </a:cubicBezTo>
                  <a:cubicBezTo>
                    <a:pt x="394" y="662"/>
                    <a:pt x="394" y="662"/>
                    <a:pt x="394" y="662"/>
                  </a:cubicBezTo>
                  <a:cubicBezTo>
                    <a:pt x="395" y="662"/>
                    <a:pt x="398" y="673"/>
                    <a:pt x="399" y="673"/>
                  </a:cubicBezTo>
                  <a:cubicBezTo>
                    <a:pt x="400" y="673"/>
                    <a:pt x="400" y="673"/>
                    <a:pt x="400" y="672"/>
                  </a:cubicBezTo>
                  <a:cubicBezTo>
                    <a:pt x="400" y="662"/>
                    <a:pt x="395" y="654"/>
                    <a:pt x="392" y="647"/>
                  </a:cubicBezTo>
                  <a:cubicBezTo>
                    <a:pt x="392" y="646"/>
                    <a:pt x="392" y="646"/>
                    <a:pt x="392" y="646"/>
                  </a:cubicBezTo>
                  <a:cubicBezTo>
                    <a:pt x="393" y="646"/>
                    <a:pt x="397" y="650"/>
                    <a:pt x="397" y="650"/>
                  </a:cubicBezTo>
                  <a:cubicBezTo>
                    <a:pt x="397" y="647"/>
                    <a:pt x="396" y="646"/>
                    <a:pt x="396" y="644"/>
                  </a:cubicBezTo>
                  <a:cubicBezTo>
                    <a:pt x="396" y="643"/>
                    <a:pt x="397" y="642"/>
                    <a:pt x="396" y="641"/>
                  </a:cubicBezTo>
                  <a:cubicBezTo>
                    <a:pt x="396" y="639"/>
                    <a:pt x="394" y="638"/>
                    <a:pt x="393" y="637"/>
                  </a:cubicBezTo>
                  <a:cubicBezTo>
                    <a:pt x="393" y="636"/>
                    <a:pt x="393" y="635"/>
                    <a:pt x="393" y="634"/>
                  </a:cubicBezTo>
                  <a:cubicBezTo>
                    <a:pt x="395" y="635"/>
                    <a:pt x="396" y="636"/>
                    <a:pt x="396" y="636"/>
                  </a:cubicBezTo>
                  <a:cubicBezTo>
                    <a:pt x="397" y="636"/>
                    <a:pt x="397" y="635"/>
                    <a:pt x="397" y="634"/>
                  </a:cubicBezTo>
                  <a:cubicBezTo>
                    <a:pt x="397" y="631"/>
                    <a:pt x="396" y="630"/>
                    <a:pt x="397" y="630"/>
                  </a:cubicBezTo>
                  <a:cubicBezTo>
                    <a:pt x="397" y="630"/>
                    <a:pt x="398" y="630"/>
                    <a:pt x="399" y="630"/>
                  </a:cubicBezTo>
                  <a:cubicBezTo>
                    <a:pt x="401" y="630"/>
                    <a:pt x="402" y="625"/>
                    <a:pt x="401" y="624"/>
                  </a:cubicBezTo>
                  <a:cubicBezTo>
                    <a:pt x="400" y="624"/>
                    <a:pt x="400" y="624"/>
                    <a:pt x="400" y="624"/>
                  </a:cubicBezTo>
                  <a:cubicBezTo>
                    <a:pt x="399" y="624"/>
                    <a:pt x="399" y="624"/>
                    <a:pt x="399" y="624"/>
                  </a:cubicBezTo>
                  <a:cubicBezTo>
                    <a:pt x="399" y="624"/>
                    <a:pt x="398" y="624"/>
                    <a:pt x="398" y="623"/>
                  </a:cubicBezTo>
                  <a:cubicBezTo>
                    <a:pt x="398" y="620"/>
                    <a:pt x="399" y="617"/>
                    <a:pt x="400" y="615"/>
                  </a:cubicBezTo>
                  <a:cubicBezTo>
                    <a:pt x="401" y="612"/>
                    <a:pt x="404" y="612"/>
                    <a:pt x="405" y="610"/>
                  </a:cubicBezTo>
                  <a:cubicBezTo>
                    <a:pt x="406" y="609"/>
                    <a:pt x="407" y="605"/>
                    <a:pt x="406" y="603"/>
                  </a:cubicBezTo>
                  <a:cubicBezTo>
                    <a:pt x="404" y="600"/>
                    <a:pt x="410" y="596"/>
                    <a:pt x="410" y="596"/>
                  </a:cubicBezTo>
                  <a:cubicBezTo>
                    <a:pt x="409" y="595"/>
                    <a:pt x="408" y="594"/>
                    <a:pt x="408" y="594"/>
                  </a:cubicBezTo>
                  <a:cubicBezTo>
                    <a:pt x="405" y="594"/>
                    <a:pt x="403" y="597"/>
                    <a:pt x="401" y="597"/>
                  </a:cubicBezTo>
                  <a:cubicBezTo>
                    <a:pt x="401" y="597"/>
                    <a:pt x="401" y="597"/>
                    <a:pt x="401" y="597"/>
                  </a:cubicBezTo>
                  <a:cubicBezTo>
                    <a:pt x="400" y="597"/>
                    <a:pt x="401" y="595"/>
                    <a:pt x="402" y="595"/>
                  </a:cubicBezTo>
                  <a:cubicBezTo>
                    <a:pt x="402" y="595"/>
                    <a:pt x="402" y="595"/>
                    <a:pt x="402" y="595"/>
                  </a:cubicBezTo>
                  <a:cubicBezTo>
                    <a:pt x="404" y="595"/>
                    <a:pt x="404" y="591"/>
                    <a:pt x="404" y="589"/>
                  </a:cubicBezTo>
                  <a:cubicBezTo>
                    <a:pt x="403" y="587"/>
                    <a:pt x="404" y="587"/>
                    <a:pt x="405" y="587"/>
                  </a:cubicBezTo>
                  <a:cubicBezTo>
                    <a:pt x="405" y="587"/>
                    <a:pt x="406" y="587"/>
                    <a:pt x="406" y="587"/>
                  </a:cubicBezTo>
                  <a:cubicBezTo>
                    <a:pt x="407" y="587"/>
                    <a:pt x="408" y="587"/>
                    <a:pt x="409" y="586"/>
                  </a:cubicBezTo>
                  <a:cubicBezTo>
                    <a:pt x="411" y="585"/>
                    <a:pt x="408" y="583"/>
                    <a:pt x="408" y="583"/>
                  </a:cubicBezTo>
                  <a:cubicBezTo>
                    <a:pt x="405" y="582"/>
                    <a:pt x="406" y="580"/>
                    <a:pt x="406" y="579"/>
                  </a:cubicBezTo>
                  <a:cubicBezTo>
                    <a:pt x="407" y="575"/>
                    <a:pt x="409" y="575"/>
                    <a:pt x="406" y="571"/>
                  </a:cubicBezTo>
                  <a:cubicBezTo>
                    <a:pt x="406" y="570"/>
                    <a:pt x="404" y="568"/>
                    <a:pt x="405" y="568"/>
                  </a:cubicBezTo>
                  <a:cubicBezTo>
                    <a:pt x="405" y="568"/>
                    <a:pt x="406" y="568"/>
                    <a:pt x="406" y="568"/>
                  </a:cubicBezTo>
                  <a:cubicBezTo>
                    <a:pt x="407" y="568"/>
                    <a:pt x="409" y="570"/>
                    <a:pt x="411" y="570"/>
                  </a:cubicBezTo>
                  <a:cubicBezTo>
                    <a:pt x="411" y="570"/>
                    <a:pt x="412" y="569"/>
                    <a:pt x="412" y="568"/>
                  </a:cubicBezTo>
                  <a:cubicBezTo>
                    <a:pt x="414" y="565"/>
                    <a:pt x="415" y="561"/>
                    <a:pt x="415" y="556"/>
                  </a:cubicBezTo>
                  <a:lnTo>
                    <a:pt x="415" y="556"/>
                  </a:lnTo>
                  <a:cubicBezTo>
                    <a:pt x="415" y="558"/>
                    <a:pt x="415" y="560"/>
                    <a:pt x="413" y="560"/>
                  </a:cubicBezTo>
                  <a:cubicBezTo>
                    <a:pt x="412" y="559"/>
                    <a:pt x="414" y="553"/>
                    <a:pt x="412" y="553"/>
                  </a:cubicBezTo>
                  <a:lnTo>
                    <a:pt x="412" y="553"/>
                  </a:lnTo>
                  <a:cubicBezTo>
                    <a:pt x="413" y="553"/>
                    <a:pt x="410" y="556"/>
                    <a:pt x="409" y="556"/>
                  </a:cubicBezTo>
                  <a:cubicBezTo>
                    <a:pt x="409" y="556"/>
                    <a:pt x="409" y="556"/>
                    <a:pt x="409" y="556"/>
                  </a:cubicBezTo>
                  <a:cubicBezTo>
                    <a:pt x="409" y="553"/>
                    <a:pt x="406" y="549"/>
                    <a:pt x="409" y="549"/>
                  </a:cubicBezTo>
                  <a:cubicBezTo>
                    <a:pt x="410" y="549"/>
                    <a:pt x="410" y="549"/>
                    <a:pt x="411" y="549"/>
                  </a:cubicBezTo>
                  <a:cubicBezTo>
                    <a:pt x="411" y="550"/>
                    <a:pt x="412" y="551"/>
                    <a:pt x="413" y="551"/>
                  </a:cubicBezTo>
                  <a:cubicBezTo>
                    <a:pt x="413" y="551"/>
                    <a:pt x="414" y="551"/>
                    <a:pt x="414" y="550"/>
                  </a:cubicBezTo>
                  <a:cubicBezTo>
                    <a:pt x="416" y="547"/>
                    <a:pt x="417" y="542"/>
                    <a:pt x="417" y="539"/>
                  </a:cubicBezTo>
                  <a:cubicBezTo>
                    <a:pt x="417" y="537"/>
                    <a:pt x="416" y="537"/>
                    <a:pt x="414" y="537"/>
                  </a:cubicBezTo>
                  <a:cubicBezTo>
                    <a:pt x="414" y="537"/>
                    <a:pt x="413" y="537"/>
                    <a:pt x="412" y="537"/>
                  </a:cubicBezTo>
                  <a:cubicBezTo>
                    <a:pt x="412" y="537"/>
                    <a:pt x="411" y="537"/>
                    <a:pt x="411" y="537"/>
                  </a:cubicBezTo>
                  <a:cubicBezTo>
                    <a:pt x="411" y="535"/>
                    <a:pt x="414" y="530"/>
                    <a:pt x="417" y="529"/>
                  </a:cubicBezTo>
                  <a:cubicBezTo>
                    <a:pt x="418" y="529"/>
                    <a:pt x="418" y="534"/>
                    <a:pt x="418" y="534"/>
                  </a:cubicBezTo>
                  <a:cubicBezTo>
                    <a:pt x="418" y="533"/>
                    <a:pt x="418" y="527"/>
                    <a:pt x="420" y="526"/>
                  </a:cubicBezTo>
                  <a:cubicBezTo>
                    <a:pt x="420" y="526"/>
                    <a:pt x="421" y="525"/>
                    <a:pt x="421" y="525"/>
                  </a:cubicBezTo>
                  <a:cubicBezTo>
                    <a:pt x="423" y="525"/>
                    <a:pt x="426" y="527"/>
                    <a:pt x="428" y="527"/>
                  </a:cubicBezTo>
                  <a:cubicBezTo>
                    <a:pt x="424" y="524"/>
                    <a:pt x="422" y="522"/>
                    <a:pt x="419" y="520"/>
                  </a:cubicBezTo>
                  <a:cubicBezTo>
                    <a:pt x="418" y="518"/>
                    <a:pt x="419" y="516"/>
                    <a:pt x="419" y="513"/>
                  </a:cubicBezTo>
                  <a:cubicBezTo>
                    <a:pt x="418" y="513"/>
                    <a:pt x="416" y="511"/>
                    <a:pt x="418" y="510"/>
                  </a:cubicBezTo>
                  <a:cubicBezTo>
                    <a:pt x="419" y="510"/>
                    <a:pt x="419" y="510"/>
                    <a:pt x="419" y="510"/>
                  </a:cubicBezTo>
                  <a:cubicBezTo>
                    <a:pt x="422" y="510"/>
                    <a:pt x="424" y="513"/>
                    <a:pt x="426" y="513"/>
                  </a:cubicBezTo>
                  <a:cubicBezTo>
                    <a:pt x="429" y="512"/>
                    <a:pt x="427" y="508"/>
                    <a:pt x="426" y="507"/>
                  </a:cubicBezTo>
                  <a:cubicBezTo>
                    <a:pt x="425" y="506"/>
                    <a:pt x="424" y="506"/>
                    <a:pt x="424" y="504"/>
                  </a:cubicBezTo>
                  <a:cubicBezTo>
                    <a:pt x="424" y="501"/>
                    <a:pt x="424" y="500"/>
                    <a:pt x="425" y="498"/>
                  </a:cubicBezTo>
                  <a:cubicBezTo>
                    <a:pt x="426" y="493"/>
                    <a:pt x="429" y="486"/>
                    <a:pt x="427" y="481"/>
                  </a:cubicBezTo>
                  <a:cubicBezTo>
                    <a:pt x="427" y="480"/>
                    <a:pt x="424" y="479"/>
                    <a:pt x="425" y="478"/>
                  </a:cubicBezTo>
                  <a:cubicBezTo>
                    <a:pt x="427" y="477"/>
                    <a:pt x="430" y="477"/>
                    <a:pt x="431" y="475"/>
                  </a:cubicBezTo>
                  <a:cubicBezTo>
                    <a:pt x="434" y="472"/>
                    <a:pt x="436" y="465"/>
                    <a:pt x="434" y="461"/>
                  </a:cubicBezTo>
                  <a:cubicBezTo>
                    <a:pt x="434" y="460"/>
                    <a:pt x="431" y="458"/>
                    <a:pt x="431" y="458"/>
                  </a:cubicBezTo>
                  <a:cubicBezTo>
                    <a:pt x="432" y="457"/>
                    <a:pt x="432" y="457"/>
                    <a:pt x="433" y="457"/>
                  </a:cubicBezTo>
                  <a:cubicBezTo>
                    <a:pt x="434" y="457"/>
                    <a:pt x="435" y="458"/>
                    <a:pt x="436" y="458"/>
                  </a:cubicBezTo>
                  <a:cubicBezTo>
                    <a:pt x="437" y="458"/>
                    <a:pt x="437" y="457"/>
                    <a:pt x="438" y="457"/>
                  </a:cubicBezTo>
                  <a:cubicBezTo>
                    <a:pt x="438" y="457"/>
                    <a:pt x="434" y="455"/>
                    <a:pt x="434" y="453"/>
                  </a:cubicBezTo>
                  <a:cubicBezTo>
                    <a:pt x="435" y="451"/>
                    <a:pt x="436" y="451"/>
                    <a:pt x="434" y="449"/>
                  </a:cubicBezTo>
                  <a:cubicBezTo>
                    <a:pt x="431" y="447"/>
                    <a:pt x="431" y="446"/>
                    <a:pt x="431" y="442"/>
                  </a:cubicBezTo>
                  <a:lnTo>
                    <a:pt x="431" y="442"/>
                  </a:lnTo>
                  <a:cubicBezTo>
                    <a:pt x="431" y="442"/>
                    <a:pt x="438" y="444"/>
                    <a:pt x="438" y="444"/>
                  </a:cubicBezTo>
                  <a:cubicBezTo>
                    <a:pt x="437" y="444"/>
                    <a:pt x="435" y="445"/>
                    <a:pt x="436" y="447"/>
                  </a:cubicBezTo>
                  <a:cubicBezTo>
                    <a:pt x="436" y="448"/>
                    <a:pt x="436" y="448"/>
                    <a:pt x="437" y="448"/>
                  </a:cubicBezTo>
                  <a:cubicBezTo>
                    <a:pt x="437" y="448"/>
                    <a:pt x="437" y="448"/>
                    <a:pt x="438" y="447"/>
                  </a:cubicBezTo>
                  <a:cubicBezTo>
                    <a:pt x="439" y="446"/>
                    <a:pt x="439" y="441"/>
                    <a:pt x="442" y="441"/>
                  </a:cubicBezTo>
                  <a:cubicBezTo>
                    <a:pt x="442" y="441"/>
                    <a:pt x="443" y="441"/>
                    <a:pt x="443" y="441"/>
                  </a:cubicBezTo>
                  <a:cubicBezTo>
                    <a:pt x="443" y="441"/>
                    <a:pt x="443" y="441"/>
                    <a:pt x="443" y="441"/>
                  </a:cubicBezTo>
                  <a:cubicBezTo>
                    <a:pt x="443" y="441"/>
                    <a:pt x="444" y="441"/>
                    <a:pt x="444" y="441"/>
                  </a:cubicBezTo>
                  <a:lnTo>
                    <a:pt x="444" y="441"/>
                  </a:lnTo>
                  <a:cubicBezTo>
                    <a:pt x="444" y="441"/>
                    <a:pt x="444" y="441"/>
                    <a:pt x="445" y="441"/>
                  </a:cubicBezTo>
                  <a:lnTo>
                    <a:pt x="444" y="441"/>
                  </a:lnTo>
                  <a:lnTo>
                    <a:pt x="444" y="441"/>
                  </a:lnTo>
                  <a:cubicBezTo>
                    <a:pt x="444" y="441"/>
                    <a:pt x="444" y="441"/>
                    <a:pt x="444" y="441"/>
                  </a:cubicBezTo>
                  <a:lnTo>
                    <a:pt x="444" y="441"/>
                  </a:lnTo>
                  <a:cubicBezTo>
                    <a:pt x="442" y="440"/>
                    <a:pt x="438" y="439"/>
                    <a:pt x="440" y="436"/>
                  </a:cubicBezTo>
                  <a:lnTo>
                    <a:pt x="440" y="436"/>
                  </a:lnTo>
                  <a:lnTo>
                    <a:pt x="444" y="441"/>
                  </a:lnTo>
                  <a:lnTo>
                    <a:pt x="444" y="441"/>
                  </a:lnTo>
                  <a:cubicBezTo>
                    <a:pt x="446" y="439"/>
                    <a:pt x="450" y="434"/>
                    <a:pt x="452" y="432"/>
                  </a:cubicBezTo>
                  <a:cubicBezTo>
                    <a:pt x="451" y="430"/>
                    <a:pt x="449" y="431"/>
                    <a:pt x="448" y="428"/>
                  </a:cubicBezTo>
                  <a:cubicBezTo>
                    <a:pt x="448" y="428"/>
                    <a:pt x="449" y="428"/>
                    <a:pt x="449" y="428"/>
                  </a:cubicBezTo>
                  <a:cubicBezTo>
                    <a:pt x="450" y="428"/>
                    <a:pt x="453" y="429"/>
                    <a:pt x="454" y="429"/>
                  </a:cubicBezTo>
                  <a:cubicBezTo>
                    <a:pt x="454" y="429"/>
                    <a:pt x="454" y="429"/>
                    <a:pt x="454" y="429"/>
                  </a:cubicBezTo>
                  <a:cubicBezTo>
                    <a:pt x="456" y="427"/>
                    <a:pt x="456" y="424"/>
                    <a:pt x="457" y="422"/>
                  </a:cubicBezTo>
                  <a:cubicBezTo>
                    <a:pt x="458" y="423"/>
                    <a:pt x="466" y="428"/>
                    <a:pt x="470" y="428"/>
                  </a:cubicBezTo>
                  <a:cubicBezTo>
                    <a:pt x="471" y="428"/>
                    <a:pt x="471" y="427"/>
                    <a:pt x="471" y="425"/>
                  </a:cubicBezTo>
                  <a:lnTo>
                    <a:pt x="471" y="425"/>
                  </a:lnTo>
                  <a:cubicBezTo>
                    <a:pt x="469" y="425"/>
                    <a:pt x="469" y="426"/>
                    <a:pt x="469" y="426"/>
                  </a:cubicBezTo>
                  <a:cubicBezTo>
                    <a:pt x="469" y="426"/>
                    <a:pt x="469" y="426"/>
                    <a:pt x="469" y="426"/>
                  </a:cubicBezTo>
                  <a:cubicBezTo>
                    <a:pt x="468" y="426"/>
                    <a:pt x="467" y="423"/>
                    <a:pt x="468" y="422"/>
                  </a:cubicBezTo>
                  <a:cubicBezTo>
                    <a:pt x="468" y="420"/>
                    <a:pt x="470" y="419"/>
                    <a:pt x="471" y="419"/>
                  </a:cubicBezTo>
                  <a:cubicBezTo>
                    <a:pt x="471" y="419"/>
                    <a:pt x="471" y="419"/>
                    <a:pt x="471" y="419"/>
                  </a:cubicBezTo>
                  <a:cubicBezTo>
                    <a:pt x="474" y="419"/>
                    <a:pt x="474" y="424"/>
                    <a:pt x="477" y="424"/>
                  </a:cubicBezTo>
                  <a:cubicBezTo>
                    <a:pt x="479" y="424"/>
                    <a:pt x="481" y="423"/>
                    <a:pt x="483" y="422"/>
                  </a:cubicBezTo>
                  <a:cubicBezTo>
                    <a:pt x="485" y="420"/>
                    <a:pt x="482" y="418"/>
                    <a:pt x="485" y="417"/>
                  </a:cubicBezTo>
                  <a:cubicBezTo>
                    <a:pt x="486" y="416"/>
                    <a:pt x="486" y="416"/>
                    <a:pt x="487" y="416"/>
                  </a:cubicBezTo>
                  <a:cubicBezTo>
                    <a:pt x="488" y="416"/>
                    <a:pt x="489" y="416"/>
                    <a:pt x="489" y="417"/>
                  </a:cubicBezTo>
                  <a:cubicBezTo>
                    <a:pt x="489" y="417"/>
                    <a:pt x="488" y="420"/>
                    <a:pt x="489" y="420"/>
                  </a:cubicBezTo>
                  <a:cubicBezTo>
                    <a:pt x="489" y="420"/>
                    <a:pt x="489" y="420"/>
                    <a:pt x="489" y="420"/>
                  </a:cubicBezTo>
                  <a:cubicBezTo>
                    <a:pt x="490" y="420"/>
                    <a:pt x="494" y="411"/>
                    <a:pt x="496" y="411"/>
                  </a:cubicBezTo>
                  <a:cubicBezTo>
                    <a:pt x="496" y="411"/>
                    <a:pt x="497" y="411"/>
                    <a:pt x="497" y="411"/>
                  </a:cubicBezTo>
                  <a:cubicBezTo>
                    <a:pt x="498" y="413"/>
                    <a:pt x="499" y="415"/>
                    <a:pt x="501" y="415"/>
                  </a:cubicBezTo>
                  <a:cubicBezTo>
                    <a:pt x="501" y="415"/>
                    <a:pt x="502" y="415"/>
                    <a:pt x="502" y="415"/>
                  </a:cubicBezTo>
                  <a:cubicBezTo>
                    <a:pt x="503" y="414"/>
                    <a:pt x="507" y="412"/>
                    <a:pt x="507" y="411"/>
                  </a:cubicBezTo>
                  <a:lnTo>
                    <a:pt x="507" y="411"/>
                  </a:lnTo>
                  <a:cubicBezTo>
                    <a:pt x="507" y="411"/>
                    <a:pt x="506" y="411"/>
                    <a:pt x="506" y="411"/>
                  </a:cubicBezTo>
                  <a:cubicBezTo>
                    <a:pt x="505" y="411"/>
                    <a:pt x="498" y="409"/>
                    <a:pt x="500" y="409"/>
                  </a:cubicBezTo>
                  <a:cubicBezTo>
                    <a:pt x="503" y="408"/>
                    <a:pt x="506" y="408"/>
                    <a:pt x="508" y="406"/>
                  </a:cubicBezTo>
                  <a:lnTo>
                    <a:pt x="513" y="404"/>
                  </a:lnTo>
                  <a:cubicBezTo>
                    <a:pt x="514" y="404"/>
                    <a:pt x="514" y="404"/>
                    <a:pt x="514" y="403"/>
                  </a:cubicBezTo>
                  <a:cubicBezTo>
                    <a:pt x="514" y="403"/>
                    <a:pt x="514" y="403"/>
                    <a:pt x="514" y="403"/>
                  </a:cubicBezTo>
                  <a:cubicBezTo>
                    <a:pt x="514" y="403"/>
                    <a:pt x="514" y="408"/>
                    <a:pt x="514" y="409"/>
                  </a:cubicBezTo>
                  <a:cubicBezTo>
                    <a:pt x="515" y="409"/>
                    <a:pt x="515" y="409"/>
                    <a:pt x="515" y="409"/>
                  </a:cubicBezTo>
                  <a:cubicBezTo>
                    <a:pt x="517" y="409"/>
                    <a:pt x="518" y="407"/>
                    <a:pt x="518" y="406"/>
                  </a:cubicBezTo>
                  <a:cubicBezTo>
                    <a:pt x="518" y="405"/>
                    <a:pt x="519" y="402"/>
                    <a:pt x="520" y="402"/>
                  </a:cubicBezTo>
                  <a:cubicBezTo>
                    <a:pt x="520" y="402"/>
                    <a:pt x="520" y="402"/>
                    <a:pt x="521" y="403"/>
                  </a:cubicBezTo>
                  <a:cubicBezTo>
                    <a:pt x="522" y="403"/>
                    <a:pt x="522" y="405"/>
                    <a:pt x="523" y="406"/>
                  </a:cubicBezTo>
                  <a:lnTo>
                    <a:pt x="523" y="406"/>
                  </a:lnTo>
                  <a:cubicBezTo>
                    <a:pt x="522" y="404"/>
                    <a:pt x="525" y="399"/>
                    <a:pt x="527" y="398"/>
                  </a:cubicBezTo>
                  <a:cubicBezTo>
                    <a:pt x="528" y="397"/>
                    <a:pt x="529" y="396"/>
                    <a:pt x="531" y="396"/>
                  </a:cubicBezTo>
                  <a:cubicBezTo>
                    <a:pt x="532" y="396"/>
                    <a:pt x="532" y="397"/>
                    <a:pt x="534" y="397"/>
                  </a:cubicBezTo>
                  <a:cubicBezTo>
                    <a:pt x="535" y="397"/>
                    <a:pt x="540" y="396"/>
                    <a:pt x="540" y="394"/>
                  </a:cubicBezTo>
                  <a:cubicBezTo>
                    <a:pt x="539" y="392"/>
                    <a:pt x="539" y="391"/>
                    <a:pt x="541" y="390"/>
                  </a:cubicBezTo>
                  <a:cubicBezTo>
                    <a:pt x="541" y="390"/>
                    <a:pt x="542" y="389"/>
                    <a:pt x="543" y="389"/>
                  </a:cubicBezTo>
                  <a:cubicBezTo>
                    <a:pt x="543" y="389"/>
                    <a:pt x="543" y="389"/>
                    <a:pt x="543" y="389"/>
                  </a:cubicBezTo>
                  <a:cubicBezTo>
                    <a:pt x="543" y="390"/>
                    <a:pt x="541" y="396"/>
                    <a:pt x="544" y="396"/>
                  </a:cubicBezTo>
                  <a:cubicBezTo>
                    <a:pt x="547" y="396"/>
                    <a:pt x="547" y="392"/>
                    <a:pt x="549" y="392"/>
                  </a:cubicBezTo>
                  <a:cubicBezTo>
                    <a:pt x="550" y="392"/>
                    <a:pt x="550" y="392"/>
                    <a:pt x="550" y="392"/>
                  </a:cubicBezTo>
                  <a:cubicBezTo>
                    <a:pt x="555" y="392"/>
                    <a:pt x="555" y="389"/>
                    <a:pt x="557" y="387"/>
                  </a:cubicBezTo>
                  <a:cubicBezTo>
                    <a:pt x="558" y="385"/>
                    <a:pt x="558" y="385"/>
                    <a:pt x="559" y="385"/>
                  </a:cubicBezTo>
                  <a:cubicBezTo>
                    <a:pt x="559" y="385"/>
                    <a:pt x="559" y="385"/>
                    <a:pt x="560" y="385"/>
                  </a:cubicBezTo>
                  <a:cubicBezTo>
                    <a:pt x="561" y="385"/>
                    <a:pt x="562" y="383"/>
                    <a:pt x="562" y="383"/>
                  </a:cubicBezTo>
                  <a:cubicBezTo>
                    <a:pt x="562" y="381"/>
                    <a:pt x="564" y="379"/>
                    <a:pt x="566" y="379"/>
                  </a:cubicBezTo>
                  <a:cubicBezTo>
                    <a:pt x="566" y="379"/>
                    <a:pt x="567" y="379"/>
                    <a:pt x="568" y="380"/>
                  </a:cubicBezTo>
                  <a:cubicBezTo>
                    <a:pt x="568" y="381"/>
                    <a:pt x="571" y="384"/>
                    <a:pt x="572" y="384"/>
                  </a:cubicBezTo>
                  <a:cubicBezTo>
                    <a:pt x="573" y="384"/>
                    <a:pt x="573" y="384"/>
                    <a:pt x="573" y="383"/>
                  </a:cubicBezTo>
                  <a:cubicBezTo>
                    <a:pt x="573" y="380"/>
                    <a:pt x="572" y="379"/>
                    <a:pt x="575" y="378"/>
                  </a:cubicBezTo>
                  <a:cubicBezTo>
                    <a:pt x="576" y="378"/>
                    <a:pt x="576" y="380"/>
                    <a:pt x="577" y="381"/>
                  </a:cubicBezTo>
                  <a:cubicBezTo>
                    <a:pt x="578" y="381"/>
                    <a:pt x="578" y="381"/>
                    <a:pt x="578" y="381"/>
                  </a:cubicBezTo>
                  <a:cubicBezTo>
                    <a:pt x="579" y="381"/>
                    <a:pt x="580" y="380"/>
                    <a:pt x="581" y="380"/>
                  </a:cubicBezTo>
                  <a:lnTo>
                    <a:pt x="579" y="376"/>
                  </a:lnTo>
                  <a:cubicBezTo>
                    <a:pt x="578" y="376"/>
                    <a:pt x="576" y="376"/>
                    <a:pt x="576" y="375"/>
                  </a:cubicBezTo>
                  <a:cubicBezTo>
                    <a:pt x="574" y="373"/>
                    <a:pt x="578" y="372"/>
                    <a:pt x="579" y="372"/>
                  </a:cubicBezTo>
                  <a:cubicBezTo>
                    <a:pt x="580" y="372"/>
                    <a:pt x="580" y="371"/>
                    <a:pt x="581" y="371"/>
                  </a:cubicBezTo>
                  <a:cubicBezTo>
                    <a:pt x="582" y="371"/>
                    <a:pt x="583" y="373"/>
                    <a:pt x="585" y="374"/>
                  </a:cubicBezTo>
                  <a:cubicBezTo>
                    <a:pt x="585" y="374"/>
                    <a:pt x="590" y="374"/>
                    <a:pt x="590" y="373"/>
                  </a:cubicBezTo>
                  <a:cubicBezTo>
                    <a:pt x="590" y="371"/>
                    <a:pt x="589" y="370"/>
                    <a:pt x="591" y="369"/>
                  </a:cubicBezTo>
                  <a:cubicBezTo>
                    <a:pt x="593" y="368"/>
                    <a:pt x="595" y="368"/>
                    <a:pt x="595" y="367"/>
                  </a:cubicBezTo>
                  <a:cubicBezTo>
                    <a:pt x="595" y="363"/>
                    <a:pt x="603" y="361"/>
                    <a:pt x="606" y="360"/>
                  </a:cubicBezTo>
                  <a:cubicBezTo>
                    <a:pt x="609" y="360"/>
                    <a:pt x="608" y="361"/>
                    <a:pt x="610" y="362"/>
                  </a:cubicBezTo>
                  <a:cubicBezTo>
                    <a:pt x="610" y="362"/>
                    <a:pt x="611" y="362"/>
                    <a:pt x="611" y="362"/>
                  </a:cubicBezTo>
                  <a:cubicBezTo>
                    <a:pt x="613" y="362"/>
                    <a:pt x="615" y="361"/>
                    <a:pt x="616" y="361"/>
                  </a:cubicBezTo>
                  <a:cubicBezTo>
                    <a:pt x="618" y="361"/>
                    <a:pt x="623" y="360"/>
                    <a:pt x="621" y="357"/>
                  </a:cubicBezTo>
                  <a:cubicBezTo>
                    <a:pt x="620" y="355"/>
                    <a:pt x="622" y="355"/>
                    <a:pt x="624" y="355"/>
                  </a:cubicBezTo>
                  <a:cubicBezTo>
                    <a:pt x="624" y="355"/>
                    <a:pt x="624" y="354"/>
                    <a:pt x="624" y="353"/>
                  </a:cubicBezTo>
                  <a:cubicBezTo>
                    <a:pt x="626" y="351"/>
                    <a:pt x="629" y="351"/>
                    <a:pt x="631" y="350"/>
                  </a:cubicBezTo>
                  <a:cubicBezTo>
                    <a:pt x="634" y="349"/>
                    <a:pt x="623" y="345"/>
                    <a:pt x="618" y="345"/>
                  </a:cubicBezTo>
                  <a:lnTo>
                    <a:pt x="618" y="345"/>
                  </a:lnTo>
                  <a:cubicBezTo>
                    <a:pt x="619" y="345"/>
                    <a:pt x="618" y="346"/>
                    <a:pt x="618" y="346"/>
                  </a:cubicBezTo>
                  <a:lnTo>
                    <a:pt x="614" y="346"/>
                  </a:lnTo>
                  <a:cubicBezTo>
                    <a:pt x="612" y="346"/>
                    <a:pt x="610" y="345"/>
                    <a:pt x="609" y="345"/>
                  </a:cubicBezTo>
                  <a:cubicBezTo>
                    <a:pt x="609" y="345"/>
                    <a:pt x="609" y="346"/>
                    <a:pt x="609" y="346"/>
                  </a:cubicBezTo>
                  <a:cubicBezTo>
                    <a:pt x="608" y="346"/>
                    <a:pt x="613" y="349"/>
                    <a:pt x="612" y="350"/>
                  </a:cubicBezTo>
                  <a:cubicBezTo>
                    <a:pt x="612" y="351"/>
                    <a:pt x="611" y="351"/>
                    <a:pt x="610" y="351"/>
                  </a:cubicBezTo>
                  <a:cubicBezTo>
                    <a:pt x="610" y="351"/>
                    <a:pt x="609" y="351"/>
                    <a:pt x="609" y="350"/>
                  </a:cubicBezTo>
                  <a:cubicBezTo>
                    <a:pt x="608" y="349"/>
                    <a:pt x="608" y="348"/>
                    <a:pt x="607" y="348"/>
                  </a:cubicBezTo>
                  <a:cubicBezTo>
                    <a:pt x="607" y="348"/>
                    <a:pt x="607" y="348"/>
                    <a:pt x="606" y="348"/>
                  </a:cubicBezTo>
                  <a:cubicBezTo>
                    <a:pt x="603" y="350"/>
                    <a:pt x="605" y="349"/>
                    <a:pt x="605" y="352"/>
                  </a:cubicBezTo>
                  <a:cubicBezTo>
                    <a:pt x="605" y="353"/>
                    <a:pt x="604" y="355"/>
                    <a:pt x="603" y="355"/>
                  </a:cubicBezTo>
                  <a:cubicBezTo>
                    <a:pt x="603" y="355"/>
                    <a:pt x="603" y="355"/>
                    <a:pt x="603" y="355"/>
                  </a:cubicBezTo>
                  <a:cubicBezTo>
                    <a:pt x="600" y="354"/>
                    <a:pt x="601" y="350"/>
                    <a:pt x="599" y="350"/>
                  </a:cubicBezTo>
                  <a:cubicBezTo>
                    <a:pt x="598" y="350"/>
                    <a:pt x="598" y="350"/>
                    <a:pt x="597" y="350"/>
                  </a:cubicBezTo>
                  <a:cubicBezTo>
                    <a:pt x="596" y="351"/>
                    <a:pt x="593" y="354"/>
                    <a:pt x="594" y="356"/>
                  </a:cubicBezTo>
                  <a:cubicBezTo>
                    <a:pt x="594" y="356"/>
                    <a:pt x="592" y="357"/>
                    <a:pt x="591" y="357"/>
                  </a:cubicBezTo>
                  <a:cubicBezTo>
                    <a:pt x="590" y="358"/>
                    <a:pt x="585" y="364"/>
                    <a:pt x="584" y="364"/>
                  </a:cubicBezTo>
                  <a:cubicBezTo>
                    <a:pt x="584" y="364"/>
                    <a:pt x="583" y="364"/>
                    <a:pt x="583" y="364"/>
                  </a:cubicBezTo>
                  <a:cubicBezTo>
                    <a:pt x="582" y="363"/>
                    <a:pt x="585" y="357"/>
                    <a:pt x="584" y="356"/>
                  </a:cubicBezTo>
                  <a:lnTo>
                    <a:pt x="584" y="356"/>
                  </a:lnTo>
                  <a:cubicBezTo>
                    <a:pt x="585" y="358"/>
                    <a:pt x="576" y="363"/>
                    <a:pt x="576" y="365"/>
                  </a:cubicBezTo>
                  <a:cubicBezTo>
                    <a:pt x="575" y="366"/>
                    <a:pt x="574" y="367"/>
                    <a:pt x="573" y="367"/>
                  </a:cubicBezTo>
                  <a:cubicBezTo>
                    <a:pt x="572" y="367"/>
                    <a:pt x="571" y="367"/>
                    <a:pt x="570" y="366"/>
                  </a:cubicBezTo>
                  <a:cubicBezTo>
                    <a:pt x="569" y="365"/>
                    <a:pt x="569" y="365"/>
                    <a:pt x="568" y="365"/>
                  </a:cubicBezTo>
                  <a:cubicBezTo>
                    <a:pt x="567" y="365"/>
                    <a:pt x="567" y="367"/>
                    <a:pt x="566" y="368"/>
                  </a:cubicBezTo>
                  <a:cubicBezTo>
                    <a:pt x="565" y="368"/>
                    <a:pt x="564" y="369"/>
                    <a:pt x="563" y="369"/>
                  </a:cubicBezTo>
                  <a:cubicBezTo>
                    <a:pt x="563" y="369"/>
                    <a:pt x="562" y="369"/>
                    <a:pt x="562" y="369"/>
                  </a:cubicBezTo>
                  <a:lnTo>
                    <a:pt x="560" y="369"/>
                  </a:lnTo>
                  <a:cubicBezTo>
                    <a:pt x="559" y="369"/>
                    <a:pt x="559" y="372"/>
                    <a:pt x="561" y="373"/>
                  </a:cubicBezTo>
                  <a:cubicBezTo>
                    <a:pt x="562" y="374"/>
                    <a:pt x="562" y="376"/>
                    <a:pt x="561" y="376"/>
                  </a:cubicBezTo>
                  <a:cubicBezTo>
                    <a:pt x="558" y="376"/>
                    <a:pt x="557" y="374"/>
                    <a:pt x="555" y="374"/>
                  </a:cubicBezTo>
                  <a:cubicBezTo>
                    <a:pt x="553" y="374"/>
                    <a:pt x="551" y="376"/>
                    <a:pt x="549" y="377"/>
                  </a:cubicBezTo>
                  <a:cubicBezTo>
                    <a:pt x="549" y="378"/>
                    <a:pt x="548" y="378"/>
                    <a:pt x="547" y="378"/>
                  </a:cubicBezTo>
                  <a:cubicBezTo>
                    <a:pt x="546" y="378"/>
                    <a:pt x="546" y="378"/>
                    <a:pt x="545" y="378"/>
                  </a:cubicBezTo>
                  <a:cubicBezTo>
                    <a:pt x="544" y="378"/>
                    <a:pt x="544" y="378"/>
                    <a:pt x="544" y="378"/>
                  </a:cubicBezTo>
                  <a:cubicBezTo>
                    <a:pt x="544" y="378"/>
                    <a:pt x="544" y="378"/>
                    <a:pt x="543" y="378"/>
                  </a:cubicBezTo>
                  <a:cubicBezTo>
                    <a:pt x="541" y="379"/>
                    <a:pt x="542" y="381"/>
                    <a:pt x="540" y="382"/>
                  </a:cubicBezTo>
                  <a:cubicBezTo>
                    <a:pt x="539" y="382"/>
                    <a:pt x="538" y="382"/>
                    <a:pt x="538" y="382"/>
                  </a:cubicBezTo>
                  <a:cubicBezTo>
                    <a:pt x="537" y="382"/>
                    <a:pt x="536" y="382"/>
                    <a:pt x="535" y="383"/>
                  </a:cubicBezTo>
                  <a:cubicBezTo>
                    <a:pt x="532" y="383"/>
                    <a:pt x="528" y="386"/>
                    <a:pt x="525" y="389"/>
                  </a:cubicBezTo>
                  <a:cubicBezTo>
                    <a:pt x="524" y="391"/>
                    <a:pt x="524" y="391"/>
                    <a:pt x="524" y="391"/>
                  </a:cubicBezTo>
                  <a:cubicBezTo>
                    <a:pt x="523" y="391"/>
                    <a:pt x="523" y="391"/>
                    <a:pt x="522" y="389"/>
                  </a:cubicBezTo>
                  <a:cubicBezTo>
                    <a:pt x="523" y="388"/>
                    <a:pt x="522" y="388"/>
                    <a:pt x="521" y="388"/>
                  </a:cubicBezTo>
                  <a:cubicBezTo>
                    <a:pt x="521" y="388"/>
                    <a:pt x="520" y="388"/>
                    <a:pt x="520" y="388"/>
                  </a:cubicBezTo>
                  <a:cubicBezTo>
                    <a:pt x="517" y="389"/>
                    <a:pt x="515" y="389"/>
                    <a:pt x="514" y="391"/>
                  </a:cubicBezTo>
                  <a:cubicBezTo>
                    <a:pt x="513" y="392"/>
                    <a:pt x="512" y="395"/>
                    <a:pt x="509" y="395"/>
                  </a:cubicBezTo>
                  <a:cubicBezTo>
                    <a:pt x="509" y="394"/>
                    <a:pt x="508" y="393"/>
                    <a:pt x="507" y="393"/>
                  </a:cubicBezTo>
                  <a:cubicBezTo>
                    <a:pt x="505" y="393"/>
                    <a:pt x="503" y="395"/>
                    <a:pt x="502" y="396"/>
                  </a:cubicBezTo>
                  <a:cubicBezTo>
                    <a:pt x="501" y="397"/>
                    <a:pt x="500" y="402"/>
                    <a:pt x="499" y="402"/>
                  </a:cubicBezTo>
                  <a:cubicBezTo>
                    <a:pt x="499" y="402"/>
                    <a:pt x="499" y="402"/>
                    <a:pt x="499" y="402"/>
                  </a:cubicBezTo>
                  <a:cubicBezTo>
                    <a:pt x="497" y="400"/>
                    <a:pt x="496" y="400"/>
                    <a:pt x="494" y="400"/>
                  </a:cubicBezTo>
                  <a:cubicBezTo>
                    <a:pt x="493" y="400"/>
                    <a:pt x="493" y="400"/>
                    <a:pt x="492" y="400"/>
                  </a:cubicBezTo>
                  <a:cubicBezTo>
                    <a:pt x="486" y="402"/>
                    <a:pt x="481" y="404"/>
                    <a:pt x="477" y="407"/>
                  </a:cubicBezTo>
                  <a:cubicBezTo>
                    <a:pt x="475" y="408"/>
                    <a:pt x="473" y="409"/>
                    <a:pt x="472" y="410"/>
                  </a:cubicBezTo>
                  <a:cubicBezTo>
                    <a:pt x="471" y="411"/>
                    <a:pt x="471" y="413"/>
                    <a:pt x="470" y="413"/>
                  </a:cubicBezTo>
                  <a:cubicBezTo>
                    <a:pt x="470" y="413"/>
                    <a:pt x="469" y="413"/>
                    <a:pt x="469" y="413"/>
                  </a:cubicBezTo>
                  <a:cubicBezTo>
                    <a:pt x="468" y="413"/>
                    <a:pt x="466" y="411"/>
                    <a:pt x="465" y="411"/>
                  </a:cubicBezTo>
                  <a:cubicBezTo>
                    <a:pt x="464" y="411"/>
                    <a:pt x="463" y="411"/>
                    <a:pt x="463" y="411"/>
                  </a:cubicBezTo>
                  <a:cubicBezTo>
                    <a:pt x="462" y="411"/>
                    <a:pt x="461" y="411"/>
                    <a:pt x="459" y="411"/>
                  </a:cubicBezTo>
                  <a:cubicBezTo>
                    <a:pt x="457" y="412"/>
                    <a:pt x="455" y="413"/>
                    <a:pt x="456" y="416"/>
                  </a:cubicBezTo>
                  <a:cubicBezTo>
                    <a:pt x="456" y="415"/>
                    <a:pt x="456" y="415"/>
                    <a:pt x="455" y="415"/>
                  </a:cubicBezTo>
                  <a:cubicBezTo>
                    <a:pt x="454" y="415"/>
                    <a:pt x="451" y="420"/>
                    <a:pt x="451" y="421"/>
                  </a:cubicBezTo>
                  <a:cubicBezTo>
                    <a:pt x="451" y="421"/>
                    <a:pt x="447" y="420"/>
                    <a:pt x="445" y="420"/>
                  </a:cubicBezTo>
                  <a:cubicBezTo>
                    <a:pt x="445" y="420"/>
                    <a:pt x="444" y="420"/>
                    <a:pt x="444" y="420"/>
                  </a:cubicBezTo>
                  <a:cubicBezTo>
                    <a:pt x="440" y="421"/>
                    <a:pt x="438" y="423"/>
                    <a:pt x="436" y="425"/>
                  </a:cubicBezTo>
                  <a:cubicBezTo>
                    <a:pt x="434" y="427"/>
                    <a:pt x="437" y="429"/>
                    <a:pt x="438" y="430"/>
                  </a:cubicBezTo>
                  <a:cubicBezTo>
                    <a:pt x="437" y="431"/>
                    <a:pt x="435" y="432"/>
                    <a:pt x="434" y="433"/>
                  </a:cubicBezTo>
                  <a:cubicBezTo>
                    <a:pt x="434" y="433"/>
                    <a:pt x="433" y="432"/>
                    <a:pt x="432" y="432"/>
                  </a:cubicBezTo>
                  <a:cubicBezTo>
                    <a:pt x="431" y="432"/>
                    <a:pt x="431" y="434"/>
                    <a:pt x="430" y="435"/>
                  </a:cubicBezTo>
                  <a:cubicBezTo>
                    <a:pt x="430" y="436"/>
                    <a:pt x="428" y="435"/>
                    <a:pt x="426" y="437"/>
                  </a:cubicBezTo>
                  <a:cubicBezTo>
                    <a:pt x="425" y="438"/>
                    <a:pt x="424" y="439"/>
                    <a:pt x="424" y="441"/>
                  </a:cubicBezTo>
                  <a:cubicBezTo>
                    <a:pt x="422" y="446"/>
                    <a:pt x="423" y="449"/>
                    <a:pt x="424" y="453"/>
                  </a:cubicBezTo>
                  <a:cubicBezTo>
                    <a:pt x="424" y="456"/>
                    <a:pt x="424" y="457"/>
                    <a:pt x="423" y="457"/>
                  </a:cubicBezTo>
                  <a:cubicBezTo>
                    <a:pt x="423" y="457"/>
                    <a:pt x="421" y="456"/>
                    <a:pt x="419" y="456"/>
                  </a:cubicBezTo>
                  <a:lnTo>
                    <a:pt x="419" y="456"/>
                  </a:lnTo>
                  <a:cubicBezTo>
                    <a:pt x="422" y="457"/>
                    <a:pt x="419" y="458"/>
                    <a:pt x="421" y="460"/>
                  </a:cubicBezTo>
                  <a:cubicBezTo>
                    <a:pt x="421" y="460"/>
                    <a:pt x="424" y="461"/>
                    <a:pt x="424" y="461"/>
                  </a:cubicBezTo>
                  <a:cubicBezTo>
                    <a:pt x="423" y="463"/>
                    <a:pt x="420" y="462"/>
                    <a:pt x="419" y="464"/>
                  </a:cubicBezTo>
                  <a:cubicBezTo>
                    <a:pt x="419" y="465"/>
                    <a:pt x="422" y="467"/>
                    <a:pt x="422" y="470"/>
                  </a:cubicBezTo>
                  <a:cubicBezTo>
                    <a:pt x="422" y="471"/>
                    <a:pt x="422" y="472"/>
                    <a:pt x="421" y="472"/>
                  </a:cubicBezTo>
                  <a:cubicBezTo>
                    <a:pt x="421" y="472"/>
                    <a:pt x="420" y="470"/>
                    <a:pt x="419" y="469"/>
                  </a:cubicBezTo>
                  <a:cubicBezTo>
                    <a:pt x="419" y="468"/>
                    <a:pt x="418" y="468"/>
                    <a:pt x="417" y="468"/>
                  </a:cubicBezTo>
                  <a:cubicBezTo>
                    <a:pt x="416" y="468"/>
                    <a:pt x="415" y="468"/>
                    <a:pt x="415" y="470"/>
                  </a:cubicBezTo>
                  <a:cubicBezTo>
                    <a:pt x="415" y="472"/>
                    <a:pt x="417" y="476"/>
                    <a:pt x="420" y="477"/>
                  </a:cubicBezTo>
                  <a:cubicBezTo>
                    <a:pt x="420" y="477"/>
                    <a:pt x="419" y="477"/>
                    <a:pt x="419" y="477"/>
                  </a:cubicBezTo>
                  <a:cubicBezTo>
                    <a:pt x="413" y="477"/>
                    <a:pt x="416" y="493"/>
                    <a:pt x="411" y="493"/>
                  </a:cubicBezTo>
                  <a:cubicBezTo>
                    <a:pt x="411" y="493"/>
                    <a:pt x="411" y="493"/>
                    <a:pt x="411" y="493"/>
                  </a:cubicBezTo>
                  <a:cubicBezTo>
                    <a:pt x="407" y="495"/>
                    <a:pt x="411" y="500"/>
                    <a:pt x="411" y="503"/>
                  </a:cubicBezTo>
                  <a:cubicBezTo>
                    <a:pt x="411" y="506"/>
                    <a:pt x="410" y="509"/>
                    <a:pt x="410" y="512"/>
                  </a:cubicBezTo>
                  <a:cubicBezTo>
                    <a:pt x="409" y="515"/>
                    <a:pt x="410" y="520"/>
                    <a:pt x="410" y="523"/>
                  </a:cubicBezTo>
                  <a:cubicBezTo>
                    <a:pt x="409" y="526"/>
                    <a:pt x="406" y="526"/>
                    <a:pt x="406" y="529"/>
                  </a:cubicBezTo>
                  <a:cubicBezTo>
                    <a:pt x="405" y="531"/>
                    <a:pt x="405" y="533"/>
                    <a:pt x="406" y="534"/>
                  </a:cubicBezTo>
                  <a:cubicBezTo>
                    <a:pt x="406" y="534"/>
                    <a:pt x="408" y="534"/>
                    <a:pt x="408" y="535"/>
                  </a:cubicBezTo>
                  <a:cubicBezTo>
                    <a:pt x="407" y="537"/>
                    <a:pt x="406" y="538"/>
                    <a:pt x="404" y="538"/>
                  </a:cubicBezTo>
                  <a:cubicBezTo>
                    <a:pt x="403" y="538"/>
                    <a:pt x="402" y="538"/>
                    <a:pt x="401" y="537"/>
                  </a:cubicBezTo>
                  <a:lnTo>
                    <a:pt x="401" y="537"/>
                  </a:lnTo>
                  <a:cubicBezTo>
                    <a:pt x="405" y="540"/>
                    <a:pt x="399" y="561"/>
                    <a:pt x="398" y="564"/>
                  </a:cubicBezTo>
                  <a:cubicBezTo>
                    <a:pt x="397" y="567"/>
                    <a:pt x="395" y="570"/>
                    <a:pt x="394" y="573"/>
                  </a:cubicBezTo>
                  <a:cubicBezTo>
                    <a:pt x="394" y="576"/>
                    <a:pt x="394" y="579"/>
                    <a:pt x="395" y="582"/>
                  </a:cubicBezTo>
                  <a:cubicBezTo>
                    <a:pt x="396" y="583"/>
                    <a:pt x="398" y="586"/>
                    <a:pt x="399" y="586"/>
                  </a:cubicBezTo>
                  <a:cubicBezTo>
                    <a:pt x="400" y="586"/>
                    <a:pt x="400" y="586"/>
                    <a:pt x="400" y="586"/>
                  </a:cubicBezTo>
                  <a:lnTo>
                    <a:pt x="400" y="586"/>
                  </a:lnTo>
                  <a:cubicBezTo>
                    <a:pt x="398" y="587"/>
                    <a:pt x="393" y="585"/>
                    <a:pt x="395" y="589"/>
                  </a:cubicBezTo>
                  <a:cubicBezTo>
                    <a:pt x="395" y="589"/>
                    <a:pt x="397" y="594"/>
                    <a:pt x="397" y="595"/>
                  </a:cubicBezTo>
                  <a:cubicBezTo>
                    <a:pt x="396" y="595"/>
                    <a:pt x="393" y="592"/>
                    <a:pt x="392" y="592"/>
                  </a:cubicBezTo>
                  <a:cubicBezTo>
                    <a:pt x="392" y="592"/>
                    <a:pt x="391" y="592"/>
                    <a:pt x="391" y="593"/>
                  </a:cubicBezTo>
                  <a:cubicBezTo>
                    <a:pt x="391" y="596"/>
                    <a:pt x="392" y="600"/>
                    <a:pt x="396" y="601"/>
                  </a:cubicBezTo>
                  <a:cubicBezTo>
                    <a:pt x="396" y="603"/>
                    <a:pt x="392" y="603"/>
                    <a:pt x="390" y="604"/>
                  </a:cubicBezTo>
                  <a:cubicBezTo>
                    <a:pt x="390" y="604"/>
                    <a:pt x="387" y="609"/>
                    <a:pt x="387" y="610"/>
                  </a:cubicBezTo>
                  <a:cubicBezTo>
                    <a:pt x="389" y="610"/>
                    <a:pt x="392" y="610"/>
                    <a:pt x="392" y="614"/>
                  </a:cubicBezTo>
                  <a:cubicBezTo>
                    <a:pt x="391" y="616"/>
                    <a:pt x="390" y="617"/>
                    <a:pt x="390" y="619"/>
                  </a:cubicBezTo>
                  <a:cubicBezTo>
                    <a:pt x="390" y="622"/>
                    <a:pt x="391" y="622"/>
                    <a:pt x="391" y="624"/>
                  </a:cubicBezTo>
                  <a:cubicBezTo>
                    <a:pt x="390" y="627"/>
                    <a:pt x="388" y="627"/>
                    <a:pt x="387" y="628"/>
                  </a:cubicBezTo>
                  <a:cubicBezTo>
                    <a:pt x="387" y="628"/>
                    <a:pt x="387" y="629"/>
                    <a:pt x="390" y="631"/>
                  </a:cubicBezTo>
                  <a:cubicBezTo>
                    <a:pt x="389" y="631"/>
                    <a:pt x="387" y="631"/>
                    <a:pt x="386" y="630"/>
                  </a:cubicBezTo>
                  <a:lnTo>
                    <a:pt x="386" y="630"/>
                  </a:lnTo>
                  <a:cubicBezTo>
                    <a:pt x="387" y="632"/>
                    <a:pt x="390" y="633"/>
                    <a:pt x="390" y="635"/>
                  </a:cubicBezTo>
                  <a:cubicBezTo>
                    <a:pt x="390" y="635"/>
                    <a:pt x="390" y="635"/>
                    <a:pt x="390" y="635"/>
                  </a:cubicBezTo>
                  <a:cubicBezTo>
                    <a:pt x="389" y="635"/>
                    <a:pt x="389" y="634"/>
                    <a:pt x="388" y="634"/>
                  </a:cubicBezTo>
                  <a:cubicBezTo>
                    <a:pt x="387" y="634"/>
                    <a:pt x="386" y="634"/>
                    <a:pt x="388" y="641"/>
                  </a:cubicBezTo>
                  <a:cubicBezTo>
                    <a:pt x="387" y="637"/>
                    <a:pt x="384" y="633"/>
                    <a:pt x="384" y="633"/>
                  </a:cubicBezTo>
                  <a:lnTo>
                    <a:pt x="384" y="633"/>
                  </a:lnTo>
                  <a:cubicBezTo>
                    <a:pt x="385" y="636"/>
                    <a:pt x="385" y="637"/>
                    <a:pt x="386" y="637"/>
                  </a:cubicBezTo>
                  <a:cubicBezTo>
                    <a:pt x="386" y="637"/>
                    <a:pt x="385" y="637"/>
                    <a:pt x="385" y="637"/>
                  </a:cubicBezTo>
                  <a:cubicBezTo>
                    <a:pt x="385" y="636"/>
                    <a:pt x="385" y="636"/>
                    <a:pt x="385" y="636"/>
                  </a:cubicBezTo>
                  <a:lnTo>
                    <a:pt x="385" y="636"/>
                  </a:lnTo>
                  <a:cubicBezTo>
                    <a:pt x="384" y="636"/>
                    <a:pt x="385" y="637"/>
                    <a:pt x="385" y="639"/>
                  </a:cubicBezTo>
                  <a:cubicBezTo>
                    <a:pt x="385" y="640"/>
                    <a:pt x="385" y="640"/>
                    <a:pt x="385" y="640"/>
                  </a:cubicBezTo>
                  <a:cubicBezTo>
                    <a:pt x="385" y="640"/>
                    <a:pt x="383" y="634"/>
                    <a:pt x="383" y="634"/>
                  </a:cubicBezTo>
                  <a:cubicBezTo>
                    <a:pt x="383" y="634"/>
                    <a:pt x="383" y="634"/>
                    <a:pt x="383" y="634"/>
                  </a:cubicBezTo>
                  <a:cubicBezTo>
                    <a:pt x="383" y="634"/>
                    <a:pt x="382" y="636"/>
                    <a:pt x="382" y="636"/>
                  </a:cubicBezTo>
                  <a:cubicBezTo>
                    <a:pt x="382" y="636"/>
                    <a:pt x="381" y="634"/>
                    <a:pt x="380" y="634"/>
                  </a:cubicBezTo>
                  <a:cubicBezTo>
                    <a:pt x="379" y="633"/>
                    <a:pt x="379" y="633"/>
                    <a:pt x="378" y="633"/>
                  </a:cubicBezTo>
                  <a:cubicBezTo>
                    <a:pt x="378" y="633"/>
                    <a:pt x="377" y="633"/>
                    <a:pt x="377" y="633"/>
                  </a:cubicBezTo>
                  <a:lnTo>
                    <a:pt x="377" y="633"/>
                  </a:lnTo>
                  <a:cubicBezTo>
                    <a:pt x="377" y="633"/>
                    <a:pt x="378" y="632"/>
                    <a:pt x="378" y="631"/>
                  </a:cubicBezTo>
                  <a:cubicBezTo>
                    <a:pt x="379" y="630"/>
                    <a:pt x="378" y="630"/>
                    <a:pt x="378" y="630"/>
                  </a:cubicBezTo>
                  <a:cubicBezTo>
                    <a:pt x="378" y="630"/>
                    <a:pt x="377" y="630"/>
                    <a:pt x="376" y="630"/>
                  </a:cubicBezTo>
                  <a:cubicBezTo>
                    <a:pt x="376" y="631"/>
                    <a:pt x="375" y="631"/>
                    <a:pt x="375" y="631"/>
                  </a:cubicBezTo>
                  <a:cubicBezTo>
                    <a:pt x="371" y="631"/>
                    <a:pt x="371" y="628"/>
                    <a:pt x="373" y="624"/>
                  </a:cubicBezTo>
                  <a:cubicBezTo>
                    <a:pt x="374" y="623"/>
                    <a:pt x="373" y="623"/>
                    <a:pt x="371" y="623"/>
                  </a:cubicBezTo>
                  <a:cubicBezTo>
                    <a:pt x="370" y="623"/>
                    <a:pt x="368" y="623"/>
                    <a:pt x="367" y="623"/>
                  </a:cubicBezTo>
                  <a:cubicBezTo>
                    <a:pt x="366" y="623"/>
                    <a:pt x="366" y="623"/>
                    <a:pt x="367" y="622"/>
                  </a:cubicBezTo>
                  <a:cubicBezTo>
                    <a:pt x="369" y="620"/>
                    <a:pt x="366" y="616"/>
                    <a:pt x="363" y="616"/>
                  </a:cubicBezTo>
                  <a:cubicBezTo>
                    <a:pt x="362" y="616"/>
                    <a:pt x="362" y="616"/>
                    <a:pt x="361" y="616"/>
                  </a:cubicBezTo>
                  <a:lnTo>
                    <a:pt x="361" y="616"/>
                  </a:lnTo>
                  <a:cubicBezTo>
                    <a:pt x="362" y="615"/>
                    <a:pt x="362" y="614"/>
                    <a:pt x="362" y="612"/>
                  </a:cubicBezTo>
                  <a:cubicBezTo>
                    <a:pt x="362" y="611"/>
                    <a:pt x="361" y="611"/>
                    <a:pt x="360" y="610"/>
                  </a:cubicBezTo>
                  <a:cubicBezTo>
                    <a:pt x="358" y="609"/>
                    <a:pt x="358" y="607"/>
                    <a:pt x="357" y="605"/>
                  </a:cubicBezTo>
                  <a:cubicBezTo>
                    <a:pt x="356" y="603"/>
                    <a:pt x="354" y="603"/>
                    <a:pt x="352" y="602"/>
                  </a:cubicBezTo>
                  <a:cubicBezTo>
                    <a:pt x="351" y="600"/>
                    <a:pt x="349" y="598"/>
                    <a:pt x="349" y="596"/>
                  </a:cubicBezTo>
                  <a:cubicBezTo>
                    <a:pt x="347" y="594"/>
                    <a:pt x="346" y="591"/>
                    <a:pt x="343" y="589"/>
                  </a:cubicBezTo>
                  <a:cubicBezTo>
                    <a:pt x="343" y="588"/>
                    <a:pt x="342" y="588"/>
                    <a:pt x="341" y="588"/>
                  </a:cubicBezTo>
                  <a:cubicBezTo>
                    <a:pt x="340" y="588"/>
                    <a:pt x="338" y="588"/>
                    <a:pt x="338" y="588"/>
                  </a:cubicBezTo>
                  <a:cubicBezTo>
                    <a:pt x="337" y="587"/>
                    <a:pt x="340" y="584"/>
                    <a:pt x="339" y="582"/>
                  </a:cubicBezTo>
                  <a:cubicBezTo>
                    <a:pt x="339" y="582"/>
                    <a:pt x="338" y="581"/>
                    <a:pt x="338" y="581"/>
                  </a:cubicBezTo>
                  <a:cubicBezTo>
                    <a:pt x="337" y="581"/>
                    <a:pt x="336" y="582"/>
                    <a:pt x="335" y="582"/>
                  </a:cubicBezTo>
                  <a:cubicBezTo>
                    <a:pt x="334" y="582"/>
                    <a:pt x="331" y="584"/>
                    <a:pt x="330" y="584"/>
                  </a:cubicBezTo>
                  <a:cubicBezTo>
                    <a:pt x="330" y="584"/>
                    <a:pt x="329" y="584"/>
                    <a:pt x="329" y="583"/>
                  </a:cubicBezTo>
                  <a:cubicBezTo>
                    <a:pt x="330" y="581"/>
                    <a:pt x="331" y="578"/>
                    <a:pt x="330" y="575"/>
                  </a:cubicBezTo>
                  <a:cubicBezTo>
                    <a:pt x="329" y="572"/>
                    <a:pt x="321" y="575"/>
                    <a:pt x="323" y="571"/>
                  </a:cubicBezTo>
                  <a:cubicBezTo>
                    <a:pt x="323" y="568"/>
                    <a:pt x="318" y="563"/>
                    <a:pt x="316" y="561"/>
                  </a:cubicBezTo>
                  <a:cubicBezTo>
                    <a:pt x="314" y="560"/>
                    <a:pt x="312" y="559"/>
                    <a:pt x="310" y="557"/>
                  </a:cubicBezTo>
                  <a:cubicBezTo>
                    <a:pt x="310" y="556"/>
                    <a:pt x="309" y="550"/>
                    <a:pt x="309" y="550"/>
                  </a:cubicBezTo>
                  <a:cubicBezTo>
                    <a:pt x="309" y="552"/>
                    <a:pt x="308" y="553"/>
                    <a:pt x="307" y="553"/>
                  </a:cubicBezTo>
                  <a:cubicBezTo>
                    <a:pt x="307" y="553"/>
                    <a:pt x="307" y="553"/>
                    <a:pt x="307" y="553"/>
                  </a:cubicBezTo>
                  <a:cubicBezTo>
                    <a:pt x="305" y="553"/>
                    <a:pt x="304" y="552"/>
                    <a:pt x="304" y="551"/>
                  </a:cubicBezTo>
                  <a:cubicBezTo>
                    <a:pt x="302" y="549"/>
                    <a:pt x="301" y="546"/>
                    <a:pt x="303" y="544"/>
                  </a:cubicBezTo>
                  <a:lnTo>
                    <a:pt x="303" y="544"/>
                  </a:lnTo>
                  <a:cubicBezTo>
                    <a:pt x="301" y="545"/>
                    <a:pt x="301" y="546"/>
                    <a:pt x="300" y="546"/>
                  </a:cubicBezTo>
                  <a:cubicBezTo>
                    <a:pt x="298" y="546"/>
                    <a:pt x="301" y="540"/>
                    <a:pt x="299" y="538"/>
                  </a:cubicBezTo>
                  <a:cubicBezTo>
                    <a:pt x="298" y="537"/>
                    <a:pt x="297" y="537"/>
                    <a:pt x="296" y="537"/>
                  </a:cubicBezTo>
                  <a:cubicBezTo>
                    <a:pt x="295" y="537"/>
                    <a:pt x="294" y="538"/>
                    <a:pt x="292" y="538"/>
                  </a:cubicBezTo>
                  <a:cubicBezTo>
                    <a:pt x="292" y="538"/>
                    <a:pt x="291" y="538"/>
                    <a:pt x="290" y="537"/>
                  </a:cubicBezTo>
                  <a:cubicBezTo>
                    <a:pt x="289" y="536"/>
                    <a:pt x="289" y="533"/>
                    <a:pt x="288" y="532"/>
                  </a:cubicBezTo>
                  <a:cubicBezTo>
                    <a:pt x="287" y="527"/>
                    <a:pt x="285" y="532"/>
                    <a:pt x="282" y="527"/>
                  </a:cubicBezTo>
                  <a:cubicBezTo>
                    <a:pt x="280" y="524"/>
                    <a:pt x="280" y="521"/>
                    <a:pt x="277" y="519"/>
                  </a:cubicBezTo>
                  <a:cubicBezTo>
                    <a:pt x="276" y="519"/>
                    <a:pt x="273" y="517"/>
                    <a:pt x="273" y="517"/>
                  </a:cubicBezTo>
                  <a:cubicBezTo>
                    <a:pt x="270" y="513"/>
                    <a:pt x="272" y="504"/>
                    <a:pt x="266" y="502"/>
                  </a:cubicBezTo>
                  <a:cubicBezTo>
                    <a:pt x="265" y="502"/>
                    <a:pt x="265" y="502"/>
                    <a:pt x="264" y="502"/>
                  </a:cubicBezTo>
                  <a:cubicBezTo>
                    <a:pt x="264" y="502"/>
                    <a:pt x="263" y="502"/>
                    <a:pt x="263" y="502"/>
                  </a:cubicBezTo>
                  <a:cubicBezTo>
                    <a:pt x="262" y="502"/>
                    <a:pt x="262" y="502"/>
                    <a:pt x="261" y="501"/>
                  </a:cubicBezTo>
                  <a:cubicBezTo>
                    <a:pt x="261" y="500"/>
                    <a:pt x="261" y="498"/>
                    <a:pt x="259" y="496"/>
                  </a:cubicBezTo>
                  <a:cubicBezTo>
                    <a:pt x="259" y="496"/>
                    <a:pt x="259" y="496"/>
                    <a:pt x="259" y="496"/>
                  </a:cubicBezTo>
                  <a:cubicBezTo>
                    <a:pt x="259" y="496"/>
                    <a:pt x="259" y="496"/>
                    <a:pt x="258" y="496"/>
                  </a:cubicBezTo>
                  <a:cubicBezTo>
                    <a:pt x="258" y="496"/>
                    <a:pt x="257" y="496"/>
                    <a:pt x="257" y="496"/>
                  </a:cubicBezTo>
                  <a:cubicBezTo>
                    <a:pt x="253" y="494"/>
                    <a:pt x="249" y="490"/>
                    <a:pt x="244" y="486"/>
                  </a:cubicBezTo>
                  <a:cubicBezTo>
                    <a:pt x="240" y="484"/>
                    <a:pt x="236" y="483"/>
                    <a:pt x="233" y="483"/>
                  </a:cubicBezTo>
                  <a:cubicBezTo>
                    <a:pt x="231" y="483"/>
                    <a:pt x="229" y="483"/>
                    <a:pt x="228" y="484"/>
                  </a:cubicBezTo>
                  <a:lnTo>
                    <a:pt x="228" y="484"/>
                  </a:lnTo>
                  <a:cubicBezTo>
                    <a:pt x="229" y="483"/>
                    <a:pt x="229" y="483"/>
                    <a:pt x="229" y="483"/>
                  </a:cubicBezTo>
                  <a:lnTo>
                    <a:pt x="229" y="483"/>
                  </a:lnTo>
                  <a:cubicBezTo>
                    <a:pt x="228" y="483"/>
                    <a:pt x="226" y="484"/>
                    <a:pt x="228" y="484"/>
                  </a:cubicBezTo>
                  <a:cubicBezTo>
                    <a:pt x="228" y="484"/>
                    <a:pt x="228" y="484"/>
                    <a:pt x="228" y="484"/>
                  </a:cubicBezTo>
                  <a:lnTo>
                    <a:pt x="228" y="484"/>
                  </a:lnTo>
                  <a:cubicBezTo>
                    <a:pt x="228" y="484"/>
                    <a:pt x="228" y="484"/>
                    <a:pt x="228" y="484"/>
                  </a:cubicBezTo>
                  <a:cubicBezTo>
                    <a:pt x="226" y="484"/>
                    <a:pt x="225" y="488"/>
                    <a:pt x="225" y="493"/>
                  </a:cubicBezTo>
                  <a:lnTo>
                    <a:pt x="225" y="493"/>
                  </a:lnTo>
                  <a:cubicBezTo>
                    <a:pt x="224" y="490"/>
                    <a:pt x="221" y="488"/>
                    <a:pt x="218" y="488"/>
                  </a:cubicBezTo>
                  <a:cubicBezTo>
                    <a:pt x="216" y="488"/>
                    <a:pt x="214" y="489"/>
                    <a:pt x="216" y="493"/>
                  </a:cubicBezTo>
                  <a:lnTo>
                    <a:pt x="216" y="493"/>
                  </a:lnTo>
                  <a:cubicBezTo>
                    <a:pt x="215" y="491"/>
                    <a:pt x="205" y="492"/>
                    <a:pt x="204" y="490"/>
                  </a:cubicBezTo>
                  <a:cubicBezTo>
                    <a:pt x="203" y="489"/>
                    <a:pt x="203" y="489"/>
                    <a:pt x="202" y="489"/>
                  </a:cubicBezTo>
                  <a:cubicBezTo>
                    <a:pt x="202" y="489"/>
                    <a:pt x="201" y="490"/>
                    <a:pt x="200" y="491"/>
                  </a:cubicBezTo>
                  <a:cubicBezTo>
                    <a:pt x="198" y="492"/>
                    <a:pt x="197" y="492"/>
                    <a:pt x="195" y="492"/>
                  </a:cubicBezTo>
                  <a:cubicBezTo>
                    <a:pt x="186" y="495"/>
                    <a:pt x="176" y="496"/>
                    <a:pt x="167" y="496"/>
                  </a:cubicBezTo>
                  <a:cubicBezTo>
                    <a:pt x="166" y="496"/>
                    <a:pt x="165" y="496"/>
                    <a:pt x="164" y="496"/>
                  </a:cubicBezTo>
                  <a:cubicBezTo>
                    <a:pt x="162" y="496"/>
                    <a:pt x="160" y="496"/>
                    <a:pt x="159" y="496"/>
                  </a:cubicBezTo>
                  <a:cubicBezTo>
                    <a:pt x="153" y="496"/>
                    <a:pt x="148" y="497"/>
                    <a:pt x="149" y="503"/>
                  </a:cubicBezTo>
                  <a:cubicBezTo>
                    <a:pt x="149" y="503"/>
                    <a:pt x="149" y="508"/>
                    <a:pt x="147" y="508"/>
                  </a:cubicBezTo>
                  <a:cubicBezTo>
                    <a:pt x="147" y="508"/>
                    <a:pt x="147" y="508"/>
                    <a:pt x="147" y="507"/>
                  </a:cubicBezTo>
                  <a:cubicBezTo>
                    <a:pt x="146" y="506"/>
                    <a:pt x="145" y="504"/>
                    <a:pt x="145" y="502"/>
                  </a:cubicBezTo>
                  <a:cubicBezTo>
                    <a:pt x="144" y="501"/>
                    <a:pt x="142" y="491"/>
                    <a:pt x="142" y="491"/>
                  </a:cubicBezTo>
                  <a:cubicBezTo>
                    <a:pt x="142" y="491"/>
                    <a:pt x="142" y="491"/>
                    <a:pt x="142" y="491"/>
                  </a:cubicBezTo>
                  <a:cubicBezTo>
                    <a:pt x="141" y="491"/>
                    <a:pt x="142" y="492"/>
                    <a:pt x="140" y="493"/>
                  </a:cubicBezTo>
                  <a:cubicBezTo>
                    <a:pt x="139" y="493"/>
                    <a:pt x="137" y="493"/>
                    <a:pt x="135" y="494"/>
                  </a:cubicBezTo>
                  <a:cubicBezTo>
                    <a:pt x="134" y="494"/>
                    <a:pt x="130" y="494"/>
                    <a:pt x="129" y="492"/>
                  </a:cubicBezTo>
                  <a:lnTo>
                    <a:pt x="129" y="492"/>
                  </a:lnTo>
                  <a:cubicBezTo>
                    <a:pt x="130" y="497"/>
                    <a:pt x="125" y="493"/>
                    <a:pt x="124" y="498"/>
                  </a:cubicBezTo>
                  <a:cubicBezTo>
                    <a:pt x="124" y="500"/>
                    <a:pt x="124" y="503"/>
                    <a:pt x="122" y="503"/>
                  </a:cubicBezTo>
                  <a:cubicBezTo>
                    <a:pt x="121" y="503"/>
                    <a:pt x="121" y="503"/>
                    <a:pt x="120" y="502"/>
                  </a:cubicBezTo>
                  <a:cubicBezTo>
                    <a:pt x="118" y="500"/>
                    <a:pt x="119" y="498"/>
                    <a:pt x="116" y="496"/>
                  </a:cubicBezTo>
                  <a:cubicBezTo>
                    <a:pt x="116" y="496"/>
                    <a:pt x="115" y="496"/>
                    <a:pt x="115" y="496"/>
                  </a:cubicBezTo>
                  <a:cubicBezTo>
                    <a:pt x="114" y="496"/>
                    <a:pt x="113" y="496"/>
                    <a:pt x="113" y="498"/>
                  </a:cubicBezTo>
                  <a:cubicBezTo>
                    <a:pt x="112" y="499"/>
                    <a:pt x="112" y="500"/>
                    <a:pt x="111" y="500"/>
                  </a:cubicBezTo>
                  <a:cubicBezTo>
                    <a:pt x="111" y="500"/>
                    <a:pt x="110" y="500"/>
                    <a:pt x="109" y="500"/>
                  </a:cubicBezTo>
                  <a:cubicBezTo>
                    <a:pt x="108" y="500"/>
                    <a:pt x="108" y="499"/>
                    <a:pt x="108" y="497"/>
                  </a:cubicBezTo>
                  <a:cubicBezTo>
                    <a:pt x="107" y="496"/>
                    <a:pt x="107" y="496"/>
                    <a:pt x="106" y="496"/>
                  </a:cubicBezTo>
                  <a:cubicBezTo>
                    <a:pt x="105" y="496"/>
                    <a:pt x="101" y="499"/>
                    <a:pt x="99" y="499"/>
                  </a:cubicBezTo>
                  <a:cubicBezTo>
                    <a:pt x="98" y="499"/>
                    <a:pt x="97" y="499"/>
                    <a:pt x="96" y="499"/>
                  </a:cubicBezTo>
                  <a:cubicBezTo>
                    <a:pt x="94" y="499"/>
                    <a:pt x="91" y="505"/>
                    <a:pt x="90" y="505"/>
                  </a:cubicBezTo>
                  <a:cubicBezTo>
                    <a:pt x="90" y="505"/>
                    <a:pt x="90" y="505"/>
                    <a:pt x="90" y="505"/>
                  </a:cubicBezTo>
                  <a:cubicBezTo>
                    <a:pt x="90" y="504"/>
                    <a:pt x="88" y="500"/>
                    <a:pt x="87" y="500"/>
                  </a:cubicBezTo>
                  <a:cubicBezTo>
                    <a:pt x="87" y="502"/>
                    <a:pt x="87" y="504"/>
                    <a:pt x="86" y="506"/>
                  </a:cubicBezTo>
                  <a:cubicBezTo>
                    <a:pt x="86" y="506"/>
                    <a:pt x="82" y="500"/>
                    <a:pt x="82" y="500"/>
                  </a:cubicBezTo>
                  <a:cubicBezTo>
                    <a:pt x="82" y="502"/>
                    <a:pt x="80" y="504"/>
                    <a:pt x="77" y="504"/>
                  </a:cubicBezTo>
                  <a:cubicBezTo>
                    <a:pt x="77" y="504"/>
                    <a:pt x="76" y="504"/>
                    <a:pt x="75" y="504"/>
                  </a:cubicBezTo>
                  <a:cubicBezTo>
                    <a:pt x="74" y="503"/>
                    <a:pt x="72" y="503"/>
                    <a:pt x="71" y="503"/>
                  </a:cubicBezTo>
                  <a:cubicBezTo>
                    <a:pt x="70" y="503"/>
                    <a:pt x="70" y="503"/>
                    <a:pt x="69" y="503"/>
                  </a:cubicBezTo>
                  <a:cubicBezTo>
                    <a:pt x="68" y="503"/>
                    <a:pt x="66" y="505"/>
                    <a:pt x="68" y="505"/>
                  </a:cubicBezTo>
                  <a:lnTo>
                    <a:pt x="63" y="505"/>
                  </a:lnTo>
                  <a:cubicBezTo>
                    <a:pt x="60" y="506"/>
                    <a:pt x="63" y="505"/>
                    <a:pt x="61" y="507"/>
                  </a:cubicBezTo>
                  <a:cubicBezTo>
                    <a:pt x="61" y="508"/>
                    <a:pt x="61" y="508"/>
                    <a:pt x="60" y="508"/>
                  </a:cubicBezTo>
                  <a:cubicBezTo>
                    <a:pt x="58" y="508"/>
                    <a:pt x="54" y="506"/>
                    <a:pt x="53" y="506"/>
                  </a:cubicBezTo>
                  <a:cubicBezTo>
                    <a:pt x="52" y="506"/>
                    <a:pt x="51" y="506"/>
                    <a:pt x="49" y="506"/>
                  </a:cubicBezTo>
                  <a:cubicBezTo>
                    <a:pt x="48" y="506"/>
                    <a:pt x="46" y="506"/>
                    <a:pt x="46" y="507"/>
                  </a:cubicBezTo>
                  <a:cubicBezTo>
                    <a:pt x="46" y="509"/>
                    <a:pt x="46" y="511"/>
                    <a:pt x="45" y="511"/>
                  </a:cubicBezTo>
                  <a:cubicBezTo>
                    <a:pt x="45" y="511"/>
                    <a:pt x="44" y="510"/>
                    <a:pt x="44" y="509"/>
                  </a:cubicBezTo>
                  <a:cubicBezTo>
                    <a:pt x="44" y="508"/>
                    <a:pt x="44" y="506"/>
                    <a:pt x="43" y="506"/>
                  </a:cubicBezTo>
                  <a:cubicBezTo>
                    <a:pt x="43" y="506"/>
                    <a:pt x="42" y="507"/>
                    <a:pt x="42" y="509"/>
                  </a:cubicBezTo>
                  <a:cubicBezTo>
                    <a:pt x="41" y="512"/>
                    <a:pt x="40" y="514"/>
                    <a:pt x="39" y="514"/>
                  </a:cubicBezTo>
                  <a:cubicBezTo>
                    <a:pt x="39" y="514"/>
                    <a:pt x="39" y="513"/>
                    <a:pt x="39" y="513"/>
                  </a:cubicBezTo>
                  <a:cubicBezTo>
                    <a:pt x="39" y="511"/>
                    <a:pt x="40" y="509"/>
                    <a:pt x="39" y="509"/>
                  </a:cubicBezTo>
                  <a:lnTo>
                    <a:pt x="39" y="509"/>
                  </a:lnTo>
                  <a:cubicBezTo>
                    <a:pt x="39" y="509"/>
                    <a:pt x="38" y="509"/>
                    <a:pt x="38" y="509"/>
                  </a:cubicBezTo>
                  <a:cubicBezTo>
                    <a:pt x="38" y="509"/>
                    <a:pt x="31" y="514"/>
                    <a:pt x="30" y="514"/>
                  </a:cubicBezTo>
                  <a:cubicBezTo>
                    <a:pt x="30" y="514"/>
                    <a:pt x="30" y="514"/>
                    <a:pt x="30" y="514"/>
                  </a:cubicBezTo>
                  <a:cubicBezTo>
                    <a:pt x="31" y="513"/>
                    <a:pt x="36" y="510"/>
                    <a:pt x="37" y="509"/>
                  </a:cubicBezTo>
                  <a:cubicBezTo>
                    <a:pt x="37" y="509"/>
                    <a:pt x="37" y="509"/>
                    <a:pt x="37" y="509"/>
                  </a:cubicBezTo>
                  <a:cubicBezTo>
                    <a:pt x="36" y="509"/>
                    <a:pt x="31" y="512"/>
                    <a:pt x="30" y="513"/>
                  </a:cubicBezTo>
                  <a:cubicBezTo>
                    <a:pt x="29" y="513"/>
                    <a:pt x="28" y="513"/>
                    <a:pt x="28" y="513"/>
                  </a:cubicBezTo>
                  <a:cubicBezTo>
                    <a:pt x="28" y="513"/>
                    <a:pt x="28" y="513"/>
                    <a:pt x="28" y="513"/>
                  </a:cubicBezTo>
                  <a:cubicBezTo>
                    <a:pt x="28" y="512"/>
                    <a:pt x="29" y="512"/>
                    <a:pt x="30" y="511"/>
                  </a:cubicBezTo>
                  <a:cubicBezTo>
                    <a:pt x="32" y="508"/>
                    <a:pt x="34" y="507"/>
                    <a:pt x="35" y="506"/>
                  </a:cubicBezTo>
                  <a:cubicBezTo>
                    <a:pt x="36" y="506"/>
                    <a:pt x="36" y="505"/>
                    <a:pt x="35" y="505"/>
                  </a:cubicBezTo>
                  <a:cubicBezTo>
                    <a:pt x="34" y="504"/>
                    <a:pt x="31" y="505"/>
                    <a:pt x="34" y="503"/>
                  </a:cubicBezTo>
                  <a:cubicBezTo>
                    <a:pt x="39" y="501"/>
                    <a:pt x="39" y="501"/>
                    <a:pt x="39" y="500"/>
                  </a:cubicBezTo>
                  <a:cubicBezTo>
                    <a:pt x="39" y="500"/>
                    <a:pt x="38" y="499"/>
                    <a:pt x="37" y="499"/>
                  </a:cubicBezTo>
                  <a:lnTo>
                    <a:pt x="37" y="499"/>
                  </a:lnTo>
                  <a:cubicBezTo>
                    <a:pt x="37" y="499"/>
                    <a:pt x="37" y="499"/>
                    <a:pt x="37" y="499"/>
                  </a:cubicBezTo>
                  <a:cubicBezTo>
                    <a:pt x="39" y="499"/>
                    <a:pt x="39" y="499"/>
                    <a:pt x="39" y="499"/>
                  </a:cubicBezTo>
                  <a:cubicBezTo>
                    <a:pt x="40" y="498"/>
                    <a:pt x="41" y="494"/>
                    <a:pt x="40" y="493"/>
                  </a:cubicBezTo>
                  <a:cubicBezTo>
                    <a:pt x="39" y="491"/>
                    <a:pt x="41" y="488"/>
                    <a:pt x="43" y="488"/>
                  </a:cubicBezTo>
                  <a:cubicBezTo>
                    <a:pt x="45" y="489"/>
                    <a:pt x="45" y="491"/>
                    <a:pt x="46" y="491"/>
                  </a:cubicBezTo>
                  <a:cubicBezTo>
                    <a:pt x="47" y="490"/>
                    <a:pt x="46" y="488"/>
                    <a:pt x="46" y="487"/>
                  </a:cubicBezTo>
                  <a:cubicBezTo>
                    <a:pt x="46" y="485"/>
                    <a:pt x="48" y="482"/>
                    <a:pt x="51" y="481"/>
                  </a:cubicBezTo>
                  <a:cubicBezTo>
                    <a:pt x="51" y="481"/>
                    <a:pt x="52" y="482"/>
                    <a:pt x="52" y="482"/>
                  </a:cubicBezTo>
                  <a:cubicBezTo>
                    <a:pt x="54" y="482"/>
                    <a:pt x="52" y="477"/>
                    <a:pt x="52" y="476"/>
                  </a:cubicBezTo>
                  <a:cubicBezTo>
                    <a:pt x="53" y="473"/>
                    <a:pt x="56" y="471"/>
                    <a:pt x="56" y="467"/>
                  </a:cubicBezTo>
                  <a:cubicBezTo>
                    <a:pt x="56" y="464"/>
                    <a:pt x="58" y="461"/>
                    <a:pt x="60" y="459"/>
                  </a:cubicBezTo>
                  <a:cubicBezTo>
                    <a:pt x="62" y="457"/>
                    <a:pt x="67" y="453"/>
                    <a:pt x="66" y="449"/>
                  </a:cubicBezTo>
                  <a:cubicBezTo>
                    <a:pt x="66" y="448"/>
                    <a:pt x="69" y="448"/>
                    <a:pt x="70" y="447"/>
                  </a:cubicBezTo>
                  <a:cubicBezTo>
                    <a:pt x="72" y="446"/>
                    <a:pt x="70" y="444"/>
                    <a:pt x="72" y="443"/>
                  </a:cubicBezTo>
                  <a:cubicBezTo>
                    <a:pt x="73" y="440"/>
                    <a:pt x="74" y="438"/>
                    <a:pt x="75" y="436"/>
                  </a:cubicBezTo>
                  <a:cubicBezTo>
                    <a:pt x="76" y="433"/>
                    <a:pt x="73" y="433"/>
                    <a:pt x="77" y="431"/>
                  </a:cubicBezTo>
                  <a:cubicBezTo>
                    <a:pt x="80" y="430"/>
                    <a:pt x="86" y="426"/>
                    <a:pt x="80" y="423"/>
                  </a:cubicBezTo>
                  <a:lnTo>
                    <a:pt x="80" y="423"/>
                  </a:lnTo>
                  <a:cubicBezTo>
                    <a:pt x="80" y="423"/>
                    <a:pt x="81" y="423"/>
                    <a:pt x="82" y="423"/>
                  </a:cubicBezTo>
                  <a:cubicBezTo>
                    <a:pt x="87" y="423"/>
                    <a:pt x="92" y="411"/>
                    <a:pt x="91" y="407"/>
                  </a:cubicBezTo>
                  <a:cubicBezTo>
                    <a:pt x="91" y="403"/>
                    <a:pt x="101" y="406"/>
                    <a:pt x="98" y="400"/>
                  </a:cubicBezTo>
                  <a:cubicBezTo>
                    <a:pt x="96" y="397"/>
                    <a:pt x="94" y="395"/>
                    <a:pt x="98" y="394"/>
                  </a:cubicBezTo>
                  <a:cubicBezTo>
                    <a:pt x="99" y="393"/>
                    <a:pt x="101" y="388"/>
                    <a:pt x="101" y="388"/>
                  </a:cubicBezTo>
                  <a:lnTo>
                    <a:pt x="101" y="388"/>
                  </a:lnTo>
                  <a:cubicBezTo>
                    <a:pt x="101" y="388"/>
                    <a:pt x="101" y="390"/>
                    <a:pt x="103" y="390"/>
                  </a:cubicBezTo>
                  <a:cubicBezTo>
                    <a:pt x="103" y="390"/>
                    <a:pt x="103" y="390"/>
                    <a:pt x="103" y="389"/>
                  </a:cubicBezTo>
                  <a:cubicBezTo>
                    <a:pt x="104" y="389"/>
                    <a:pt x="105" y="387"/>
                    <a:pt x="106" y="386"/>
                  </a:cubicBezTo>
                  <a:cubicBezTo>
                    <a:pt x="108" y="383"/>
                    <a:pt x="112" y="381"/>
                    <a:pt x="113" y="377"/>
                  </a:cubicBezTo>
                  <a:lnTo>
                    <a:pt x="113" y="377"/>
                  </a:lnTo>
                  <a:cubicBezTo>
                    <a:pt x="112" y="378"/>
                    <a:pt x="111" y="378"/>
                    <a:pt x="110" y="378"/>
                  </a:cubicBezTo>
                  <a:cubicBezTo>
                    <a:pt x="107" y="378"/>
                    <a:pt x="104" y="376"/>
                    <a:pt x="103" y="374"/>
                  </a:cubicBezTo>
                  <a:cubicBezTo>
                    <a:pt x="104" y="373"/>
                    <a:pt x="104" y="373"/>
                    <a:pt x="105" y="373"/>
                  </a:cubicBezTo>
                  <a:cubicBezTo>
                    <a:pt x="106" y="373"/>
                    <a:pt x="108" y="375"/>
                    <a:pt x="108" y="376"/>
                  </a:cubicBezTo>
                  <a:cubicBezTo>
                    <a:pt x="109" y="376"/>
                    <a:pt x="109" y="376"/>
                    <a:pt x="109" y="376"/>
                  </a:cubicBezTo>
                  <a:cubicBezTo>
                    <a:pt x="110" y="376"/>
                    <a:pt x="111" y="372"/>
                    <a:pt x="112" y="371"/>
                  </a:cubicBezTo>
                  <a:cubicBezTo>
                    <a:pt x="113" y="370"/>
                    <a:pt x="117" y="370"/>
                    <a:pt x="117" y="369"/>
                  </a:cubicBezTo>
                  <a:cubicBezTo>
                    <a:pt x="116" y="368"/>
                    <a:pt x="115" y="366"/>
                    <a:pt x="116" y="365"/>
                  </a:cubicBezTo>
                  <a:cubicBezTo>
                    <a:pt x="119" y="362"/>
                    <a:pt x="122" y="362"/>
                    <a:pt x="124" y="359"/>
                  </a:cubicBezTo>
                  <a:cubicBezTo>
                    <a:pt x="121" y="359"/>
                    <a:pt x="129" y="348"/>
                    <a:pt x="129" y="344"/>
                  </a:cubicBezTo>
                  <a:cubicBezTo>
                    <a:pt x="129" y="343"/>
                    <a:pt x="125" y="344"/>
                    <a:pt x="125" y="341"/>
                  </a:cubicBezTo>
                  <a:cubicBezTo>
                    <a:pt x="125" y="340"/>
                    <a:pt x="126" y="339"/>
                    <a:pt x="127" y="339"/>
                  </a:cubicBezTo>
                  <a:cubicBezTo>
                    <a:pt x="129" y="339"/>
                    <a:pt x="131" y="340"/>
                    <a:pt x="131" y="340"/>
                  </a:cubicBezTo>
                  <a:cubicBezTo>
                    <a:pt x="130" y="340"/>
                    <a:pt x="128" y="337"/>
                    <a:pt x="130" y="335"/>
                  </a:cubicBezTo>
                  <a:cubicBezTo>
                    <a:pt x="131" y="335"/>
                    <a:pt x="131" y="335"/>
                    <a:pt x="131" y="335"/>
                  </a:cubicBezTo>
                  <a:cubicBezTo>
                    <a:pt x="132" y="335"/>
                    <a:pt x="133" y="335"/>
                    <a:pt x="134" y="335"/>
                  </a:cubicBezTo>
                  <a:cubicBezTo>
                    <a:pt x="134" y="335"/>
                    <a:pt x="135" y="335"/>
                    <a:pt x="135" y="334"/>
                  </a:cubicBezTo>
                  <a:cubicBezTo>
                    <a:pt x="135" y="333"/>
                    <a:pt x="130" y="330"/>
                    <a:pt x="131" y="327"/>
                  </a:cubicBezTo>
                  <a:cubicBezTo>
                    <a:pt x="132" y="326"/>
                    <a:pt x="137" y="321"/>
                    <a:pt x="135" y="321"/>
                  </a:cubicBezTo>
                  <a:lnTo>
                    <a:pt x="135" y="321"/>
                  </a:lnTo>
                  <a:cubicBezTo>
                    <a:pt x="134" y="321"/>
                    <a:pt x="133" y="322"/>
                    <a:pt x="132" y="322"/>
                  </a:cubicBezTo>
                  <a:cubicBezTo>
                    <a:pt x="132" y="322"/>
                    <a:pt x="131" y="321"/>
                    <a:pt x="131" y="321"/>
                  </a:cubicBezTo>
                  <a:cubicBezTo>
                    <a:pt x="131" y="320"/>
                    <a:pt x="131" y="319"/>
                    <a:pt x="131" y="318"/>
                  </a:cubicBezTo>
                  <a:cubicBezTo>
                    <a:pt x="132" y="315"/>
                    <a:pt x="136" y="318"/>
                    <a:pt x="136" y="314"/>
                  </a:cubicBezTo>
                  <a:cubicBezTo>
                    <a:pt x="136" y="313"/>
                    <a:pt x="136" y="309"/>
                    <a:pt x="135" y="307"/>
                  </a:cubicBezTo>
                  <a:cubicBezTo>
                    <a:pt x="135" y="307"/>
                    <a:pt x="133" y="306"/>
                    <a:pt x="133" y="306"/>
                  </a:cubicBezTo>
                  <a:cubicBezTo>
                    <a:pt x="131" y="301"/>
                    <a:pt x="129" y="298"/>
                    <a:pt x="129" y="296"/>
                  </a:cubicBezTo>
                  <a:cubicBezTo>
                    <a:pt x="127" y="295"/>
                    <a:pt x="126" y="294"/>
                    <a:pt x="126" y="294"/>
                  </a:cubicBezTo>
                  <a:cubicBezTo>
                    <a:pt x="125" y="294"/>
                    <a:pt x="124" y="295"/>
                    <a:pt x="124" y="297"/>
                  </a:cubicBezTo>
                  <a:cubicBezTo>
                    <a:pt x="123" y="294"/>
                    <a:pt x="122" y="292"/>
                    <a:pt x="123" y="289"/>
                  </a:cubicBezTo>
                  <a:cubicBezTo>
                    <a:pt x="124" y="286"/>
                    <a:pt x="125" y="283"/>
                    <a:pt x="122" y="281"/>
                  </a:cubicBezTo>
                  <a:cubicBezTo>
                    <a:pt x="121" y="280"/>
                    <a:pt x="120" y="280"/>
                    <a:pt x="118" y="279"/>
                  </a:cubicBezTo>
                  <a:cubicBezTo>
                    <a:pt x="118" y="278"/>
                    <a:pt x="117" y="275"/>
                    <a:pt x="116" y="274"/>
                  </a:cubicBezTo>
                  <a:cubicBezTo>
                    <a:pt x="116" y="275"/>
                    <a:pt x="115" y="275"/>
                    <a:pt x="115" y="275"/>
                  </a:cubicBezTo>
                  <a:cubicBezTo>
                    <a:pt x="112" y="273"/>
                    <a:pt x="112" y="269"/>
                    <a:pt x="110" y="267"/>
                  </a:cubicBezTo>
                  <a:cubicBezTo>
                    <a:pt x="108" y="265"/>
                    <a:pt x="105" y="264"/>
                    <a:pt x="107" y="261"/>
                  </a:cubicBezTo>
                  <a:cubicBezTo>
                    <a:pt x="108" y="259"/>
                    <a:pt x="105" y="254"/>
                    <a:pt x="103" y="254"/>
                  </a:cubicBezTo>
                  <a:cubicBezTo>
                    <a:pt x="103" y="254"/>
                    <a:pt x="103" y="254"/>
                    <a:pt x="103" y="254"/>
                  </a:cubicBezTo>
                  <a:cubicBezTo>
                    <a:pt x="102" y="254"/>
                    <a:pt x="102" y="256"/>
                    <a:pt x="102" y="258"/>
                  </a:cubicBezTo>
                  <a:lnTo>
                    <a:pt x="102" y="258"/>
                  </a:lnTo>
                  <a:cubicBezTo>
                    <a:pt x="101" y="256"/>
                    <a:pt x="101" y="255"/>
                    <a:pt x="101" y="253"/>
                  </a:cubicBezTo>
                  <a:cubicBezTo>
                    <a:pt x="101" y="252"/>
                    <a:pt x="101" y="250"/>
                    <a:pt x="101" y="248"/>
                  </a:cubicBezTo>
                  <a:cubicBezTo>
                    <a:pt x="101" y="245"/>
                    <a:pt x="98" y="245"/>
                    <a:pt x="98" y="241"/>
                  </a:cubicBezTo>
                  <a:cubicBezTo>
                    <a:pt x="98" y="240"/>
                    <a:pt x="101" y="235"/>
                    <a:pt x="99" y="235"/>
                  </a:cubicBezTo>
                  <a:lnTo>
                    <a:pt x="99" y="235"/>
                  </a:lnTo>
                  <a:cubicBezTo>
                    <a:pt x="98" y="235"/>
                    <a:pt x="98" y="235"/>
                    <a:pt x="98" y="235"/>
                  </a:cubicBezTo>
                  <a:cubicBezTo>
                    <a:pt x="97" y="235"/>
                    <a:pt x="95" y="236"/>
                    <a:pt x="94" y="236"/>
                  </a:cubicBezTo>
                  <a:cubicBezTo>
                    <a:pt x="92" y="236"/>
                    <a:pt x="92" y="235"/>
                    <a:pt x="93" y="233"/>
                  </a:cubicBezTo>
                  <a:cubicBezTo>
                    <a:pt x="93" y="231"/>
                    <a:pt x="94" y="230"/>
                    <a:pt x="94" y="227"/>
                  </a:cubicBezTo>
                  <a:cubicBezTo>
                    <a:pt x="94" y="226"/>
                    <a:pt x="92" y="220"/>
                    <a:pt x="91" y="220"/>
                  </a:cubicBezTo>
                  <a:cubicBezTo>
                    <a:pt x="91" y="220"/>
                    <a:pt x="91" y="220"/>
                    <a:pt x="91" y="220"/>
                  </a:cubicBezTo>
                  <a:cubicBezTo>
                    <a:pt x="90" y="220"/>
                    <a:pt x="88" y="222"/>
                    <a:pt x="86" y="222"/>
                  </a:cubicBezTo>
                  <a:cubicBezTo>
                    <a:pt x="86" y="222"/>
                    <a:pt x="85" y="222"/>
                    <a:pt x="85" y="221"/>
                  </a:cubicBezTo>
                  <a:cubicBezTo>
                    <a:pt x="84" y="218"/>
                    <a:pt x="87" y="219"/>
                    <a:pt x="89" y="217"/>
                  </a:cubicBezTo>
                  <a:cubicBezTo>
                    <a:pt x="89" y="217"/>
                    <a:pt x="84" y="217"/>
                    <a:pt x="84" y="217"/>
                  </a:cubicBezTo>
                  <a:cubicBezTo>
                    <a:pt x="81" y="216"/>
                    <a:pt x="82" y="215"/>
                    <a:pt x="83" y="213"/>
                  </a:cubicBezTo>
                  <a:cubicBezTo>
                    <a:pt x="85" y="210"/>
                    <a:pt x="84" y="204"/>
                    <a:pt x="81" y="203"/>
                  </a:cubicBezTo>
                  <a:cubicBezTo>
                    <a:pt x="81" y="202"/>
                    <a:pt x="81" y="202"/>
                    <a:pt x="80" y="202"/>
                  </a:cubicBezTo>
                  <a:cubicBezTo>
                    <a:pt x="78" y="202"/>
                    <a:pt x="75" y="205"/>
                    <a:pt x="74" y="205"/>
                  </a:cubicBezTo>
                  <a:cubicBezTo>
                    <a:pt x="74" y="205"/>
                    <a:pt x="74" y="205"/>
                    <a:pt x="73" y="205"/>
                  </a:cubicBezTo>
                  <a:cubicBezTo>
                    <a:pt x="73" y="204"/>
                    <a:pt x="74" y="203"/>
                    <a:pt x="75" y="201"/>
                  </a:cubicBezTo>
                  <a:cubicBezTo>
                    <a:pt x="76" y="199"/>
                    <a:pt x="76" y="197"/>
                    <a:pt x="75" y="195"/>
                  </a:cubicBezTo>
                  <a:cubicBezTo>
                    <a:pt x="74" y="192"/>
                    <a:pt x="77" y="186"/>
                    <a:pt x="75" y="184"/>
                  </a:cubicBezTo>
                  <a:cubicBezTo>
                    <a:pt x="74" y="184"/>
                    <a:pt x="70" y="184"/>
                    <a:pt x="71" y="183"/>
                  </a:cubicBezTo>
                  <a:cubicBezTo>
                    <a:pt x="71" y="182"/>
                    <a:pt x="73" y="181"/>
                    <a:pt x="72" y="179"/>
                  </a:cubicBezTo>
                  <a:cubicBezTo>
                    <a:pt x="70" y="175"/>
                    <a:pt x="64" y="176"/>
                    <a:pt x="62" y="173"/>
                  </a:cubicBezTo>
                  <a:cubicBezTo>
                    <a:pt x="60" y="169"/>
                    <a:pt x="66" y="164"/>
                    <a:pt x="64" y="162"/>
                  </a:cubicBezTo>
                  <a:cubicBezTo>
                    <a:pt x="64" y="161"/>
                    <a:pt x="64" y="161"/>
                    <a:pt x="64" y="161"/>
                  </a:cubicBezTo>
                  <a:cubicBezTo>
                    <a:pt x="63" y="161"/>
                    <a:pt x="61" y="163"/>
                    <a:pt x="61" y="163"/>
                  </a:cubicBezTo>
                  <a:cubicBezTo>
                    <a:pt x="60" y="162"/>
                    <a:pt x="63" y="160"/>
                    <a:pt x="62" y="158"/>
                  </a:cubicBezTo>
                  <a:cubicBezTo>
                    <a:pt x="60" y="155"/>
                    <a:pt x="59" y="154"/>
                    <a:pt x="58" y="151"/>
                  </a:cubicBezTo>
                  <a:cubicBezTo>
                    <a:pt x="58" y="151"/>
                    <a:pt x="58" y="152"/>
                    <a:pt x="58" y="152"/>
                  </a:cubicBezTo>
                  <a:cubicBezTo>
                    <a:pt x="57" y="152"/>
                    <a:pt x="57" y="149"/>
                    <a:pt x="55" y="148"/>
                  </a:cubicBezTo>
                  <a:cubicBezTo>
                    <a:pt x="53" y="148"/>
                    <a:pt x="53" y="147"/>
                    <a:pt x="53" y="145"/>
                  </a:cubicBezTo>
                  <a:cubicBezTo>
                    <a:pt x="53" y="142"/>
                    <a:pt x="53" y="142"/>
                    <a:pt x="51" y="142"/>
                  </a:cubicBezTo>
                  <a:cubicBezTo>
                    <a:pt x="51" y="142"/>
                    <a:pt x="46" y="139"/>
                    <a:pt x="46" y="139"/>
                  </a:cubicBezTo>
                  <a:lnTo>
                    <a:pt x="46" y="139"/>
                  </a:lnTo>
                  <a:cubicBezTo>
                    <a:pt x="46" y="139"/>
                    <a:pt x="46" y="139"/>
                    <a:pt x="46" y="139"/>
                  </a:cubicBezTo>
                  <a:cubicBezTo>
                    <a:pt x="50" y="139"/>
                    <a:pt x="53" y="140"/>
                    <a:pt x="53" y="140"/>
                  </a:cubicBezTo>
                  <a:cubicBezTo>
                    <a:pt x="54" y="140"/>
                    <a:pt x="53" y="140"/>
                    <a:pt x="51" y="139"/>
                  </a:cubicBezTo>
                  <a:cubicBezTo>
                    <a:pt x="49" y="138"/>
                    <a:pt x="45" y="135"/>
                    <a:pt x="42" y="133"/>
                  </a:cubicBezTo>
                  <a:lnTo>
                    <a:pt x="42" y="133"/>
                  </a:lnTo>
                  <a:cubicBezTo>
                    <a:pt x="44" y="134"/>
                    <a:pt x="48" y="136"/>
                    <a:pt x="49" y="136"/>
                  </a:cubicBezTo>
                  <a:cubicBezTo>
                    <a:pt x="48" y="136"/>
                    <a:pt x="48" y="135"/>
                    <a:pt x="45" y="133"/>
                  </a:cubicBezTo>
                  <a:cubicBezTo>
                    <a:pt x="45" y="133"/>
                    <a:pt x="44" y="132"/>
                    <a:pt x="43" y="132"/>
                  </a:cubicBezTo>
                  <a:cubicBezTo>
                    <a:pt x="42" y="132"/>
                    <a:pt x="42" y="132"/>
                    <a:pt x="42" y="133"/>
                  </a:cubicBezTo>
                  <a:lnTo>
                    <a:pt x="42" y="133"/>
                  </a:lnTo>
                  <a:cubicBezTo>
                    <a:pt x="41" y="132"/>
                    <a:pt x="41" y="131"/>
                    <a:pt x="41" y="131"/>
                  </a:cubicBezTo>
                  <a:lnTo>
                    <a:pt x="41" y="131"/>
                  </a:lnTo>
                  <a:cubicBezTo>
                    <a:pt x="42" y="131"/>
                    <a:pt x="42" y="131"/>
                    <a:pt x="42" y="131"/>
                  </a:cubicBezTo>
                  <a:cubicBezTo>
                    <a:pt x="45" y="131"/>
                    <a:pt x="49" y="134"/>
                    <a:pt x="50" y="135"/>
                  </a:cubicBezTo>
                  <a:cubicBezTo>
                    <a:pt x="51" y="135"/>
                    <a:pt x="48" y="133"/>
                    <a:pt x="49" y="133"/>
                  </a:cubicBezTo>
                  <a:lnTo>
                    <a:pt x="49" y="133"/>
                  </a:lnTo>
                  <a:cubicBezTo>
                    <a:pt x="50" y="133"/>
                    <a:pt x="55" y="137"/>
                    <a:pt x="55" y="137"/>
                  </a:cubicBezTo>
                  <a:cubicBezTo>
                    <a:pt x="55" y="137"/>
                    <a:pt x="53" y="135"/>
                    <a:pt x="53" y="135"/>
                  </a:cubicBezTo>
                  <a:cubicBezTo>
                    <a:pt x="52" y="134"/>
                    <a:pt x="52" y="134"/>
                    <a:pt x="52" y="134"/>
                  </a:cubicBezTo>
                  <a:lnTo>
                    <a:pt x="52" y="134"/>
                  </a:lnTo>
                  <a:cubicBezTo>
                    <a:pt x="53" y="134"/>
                    <a:pt x="55" y="136"/>
                    <a:pt x="56" y="137"/>
                  </a:cubicBezTo>
                  <a:lnTo>
                    <a:pt x="56" y="137"/>
                  </a:lnTo>
                  <a:cubicBezTo>
                    <a:pt x="55" y="135"/>
                    <a:pt x="53" y="132"/>
                    <a:pt x="53" y="132"/>
                  </a:cubicBezTo>
                  <a:lnTo>
                    <a:pt x="53" y="132"/>
                  </a:lnTo>
                  <a:cubicBezTo>
                    <a:pt x="54" y="132"/>
                    <a:pt x="54" y="133"/>
                    <a:pt x="55" y="134"/>
                  </a:cubicBezTo>
                  <a:cubicBezTo>
                    <a:pt x="58" y="136"/>
                    <a:pt x="57" y="136"/>
                    <a:pt x="58" y="136"/>
                  </a:cubicBezTo>
                  <a:cubicBezTo>
                    <a:pt x="59" y="137"/>
                    <a:pt x="59" y="138"/>
                    <a:pt x="59" y="141"/>
                  </a:cubicBezTo>
                  <a:cubicBezTo>
                    <a:pt x="59" y="137"/>
                    <a:pt x="60" y="137"/>
                    <a:pt x="60" y="137"/>
                  </a:cubicBezTo>
                  <a:cubicBezTo>
                    <a:pt x="60" y="137"/>
                    <a:pt x="61" y="137"/>
                    <a:pt x="61" y="137"/>
                  </a:cubicBezTo>
                  <a:cubicBezTo>
                    <a:pt x="63" y="137"/>
                    <a:pt x="64" y="137"/>
                    <a:pt x="65" y="135"/>
                  </a:cubicBezTo>
                  <a:lnTo>
                    <a:pt x="65" y="135"/>
                  </a:lnTo>
                  <a:cubicBezTo>
                    <a:pt x="64" y="138"/>
                    <a:pt x="71" y="139"/>
                    <a:pt x="73" y="139"/>
                  </a:cubicBezTo>
                  <a:cubicBezTo>
                    <a:pt x="73" y="139"/>
                    <a:pt x="74" y="140"/>
                    <a:pt x="75" y="140"/>
                  </a:cubicBezTo>
                  <a:cubicBezTo>
                    <a:pt x="76" y="140"/>
                    <a:pt x="77" y="139"/>
                    <a:pt x="78" y="139"/>
                  </a:cubicBezTo>
                  <a:cubicBezTo>
                    <a:pt x="78" y="139"/>
                    <a:pt x="80" y="136"/>
                    <a:pt x="80" y="136"/>
                  </a:cubicBezTo>
                  <a:lnTo>
                    <a:pt x="80" y="136"/>
                  </a:lnTo>
                  <a:cubicBezTo>
                    <a:pt x="80" y="138"/>
                    <a:pt x="80" y="142"/>
                    <a:pt x="79" y="143"/>
                  </a:cubicBezTo>
                  <a:cubicBezTo>
                    <a:pt x="80" y="142"/>
                    <a:pt x="82" y="142"/>
                    <a:pt x="84" y="140"/>
                  </a:cubicBezTo>
                  <a:cubicBezTo>
                    <a:pt x="85" y="137"/>
                    <a:pt x="85" y="135"/>
                    <a:pt x="88" y="135"/>
                  </a:cubicBezTo>
                  <a:cubicBezTo>
                    <a:pt x="88" y="135"/>
                    <a:pt x="89" y="135"/>
                    <a:pt x="89" y="135"/>
                  </a:cubicBezTo>
                  <a:cubicBezTo>
                    <a:pt x="88" y="136"/>
                    <a:pt x="87" y="142"/>
                    <a:pt x="87" y="142"/>
                  </a:cubicBezTo>
                  <a:cubicBezTo>
                    <a:pt x="88" y="143"/>
                    <a:pt x="88" y="143"/>
                    <a:pt x="88" y="143"/>
                  </a:cubicBezTo>
                  <a:cubicBezTo>
                    <a:pt x="89" y="143"/>
                    <a:pt x="91" y="141"/>
                    <a:pt x="92" y="140"/>
                  </a:cubicBezTo>
                  <a:cubicBezTo>
                    <a:pt x="94" y="141"/>
                    <a:pt x="94" y="141"/>
                    <a:pt x="96" y="142"/>
                  </a:cubicBezTo>
                  <a:cubicBezTo>
                    <a:pt x="97" y="142"/>
                    <a:pt x="98" y="145"/>
                    <a:pt x="99" y="145"/>
                  </a:cubicBezTo>
                  <a:cubicBezTo>
                    <a:pt x="99" y="145"/>
                    <a:pt x="99" y="145"/>
                    <a:pt x="99" y="145"/>
                  </a:cubicBezTo>
                  <a:cubicBezTo>
                    <a:pt x="101" y="145"/>
                    <a:pt x="102" y="141"/>
                    <a:pt x="103" y="141"/>
                  </a:cubicBezTo>
                  <a:cubicBezTo>
                    <a:pt x="103" y="141"/>
                    <a:pt x="103" y="141"/>
                    <a:pt x="103" y="142"/>
                  </a:cubicBezTo>
                  <a:cubicBezTo>
                    <a:pt x="103" y="142"/>
                    <a:pt x="104" y="144"/>
                    <a:pt x="105" y="144"/>
                  </a:cubicBezTo>
                  <a:cubicBezTo>
                    <a:pt x="106" y="145"/>
                    <a:pt x="107" y="146"/>
                    <a:pt x="108" y="146"/>
                  </a:cubicBezTo>
                  <a:cubicBezTo>
                    <a:pt x="108" y="146"/>
                    <a:pt x="109" y="146"/>
                    <a:pt x="110" y="146"/>
                  </a:cubicBezTo>
                  <a:cubicBezTo>
                    <a:pt x="112" y="146"/>
                    <a:pt x="114" y="146"/>
                    <a:pt x="115" y="146"/>
                  </a:cubicBezTo>
                  <a:cubicBezTo>
                    <a:pt x="118" y="147"/>
                    <a:pt x="118" y="149"/>
                    <a:pt x="120" y="149"/>
                  </a:cubicBezTo>
                  <a:cubicBezTo>
                    <a:pt x="120" y="149"/>
                    <a:pt x="120" y="149"/>
                    <a:pt x="121" y="148"/>
                  </a:cubicBezTo>
                  <a:cubicBezTo>
                    <a:pt x="122" y="148"/>
                    <a:pt x="122" y="148"/>
                    <a:pt x="123" y="146"/>
                  </a:cubicBezTo>
                  <a:lnTo>
                    <a:pt x="123" y="146"/>
                  </a:lnTo>
                  <a:cubicBezTo>
                    <a:pt x="122" y="149"/>
                    <a:pt x="122" y="151"/>
                    <a:pt x="126" y="152"/>
                  </a:cubicBezTo>
                  <a:cubicBezTo>
                    <a:pt x="126" y="152"/>
                    <a:pt x="126" y="150"/>
                    <a:pt x="126" y="150"/>
                  </a:cubicBezTo>
                  <a:cubicBezTo>
                    <a:pt x="128" y="150"/>
                    <a:pt x="133" y="152"/>
                    <a:pt x="136" y="152"/>
                  </a:cubicBezTo>
                  <a:cubicBezTo>
                    <a:pt x="137" y="152"/>
                    <a:pt x="138" y="152"/>
                    <a:pt x="138" y="152"/>
                  </a:cubicBezTo>
                  <a:cubicBezTo>
                    <a:pt x="139" y="152"/>
                    <a:pt x="138" y="148"/>
                    <a:pt x="139" y="148"/>
                  </a:cubicBezTo>
                  <a:cubicBezTo>
                    <a:pt x="140" y="148"/>
                    <a:pt x="140" y="148"/>
                    <a:pt x="140" y="148"/>
                  </a:cubicBezTo>
                  <a:cubicBezTo>
                    <a:pt x="142" y="148"/>
                    <a:pt x="142" y="152"/>
                    <a:pt x="144" y="153"/>
                  </a:cubicBezTo>
                  <a:cubicBezTo>
                    <a:pt x="149" y="155"/>
                    <a:pt x="154" y="158"/>
                    <a:pt x="158" y="158"/>
                  </a:cubicBezTo>
                  <a:cubicBezTo>
                    <a:pt x="160" y="158"/>
                    <a:pt x="162" y="157"/>
                    <a:pt x="164" y="157"/>
                  </a:cubicBezTo>
                  <a:cubicBezTo>
                    <a:pt x="165" y="157"/>
                    <a:pt x="165" y="157"/>
                    <a:pt x="166" y="157"/>
                  </a:cubicBezTo>
                  <a:cubicBezTo>
                    <a:pt x="170" y="157"/>
                    <a:pt x="170" y="156"/>
                    <a:pt x="172" y="153"/>
                  </a:cubicBezTo>
                  <a:lnTo>
                    <a:pt x="172" y="153"/>
                  </a:lnTo>
                  <a:cubicBezTo>
                    <a:pt x="171" y="154"/>
                    <a:pt x="174" y="160"/>
                    <a:pt x="176" y="160"/>
                  </a:cubicBezTo>
                  <a:cubicBezTo>
                    <a:pt x="177" y="160"/>
                    <a:pt x="177" y="160"/>
                    <a:pt x="177" y="159"/>
                  </a:cubicBezTo>
                  <a:cubicBezTo>
                    <a:pt x="179" y="157"/>
                    <a:pt x="173" y="152"/>
                    <a:pt x="174" y="149"/>
                  </a:cubicBezTo>
                  <a:lnTo>
                    <a:pt x="174" y="149"/>
                  </a:lnTo>
                  <a:cubicBezTo>
                    <a:pt x="174" y="149"/>
                    <a:pt x="178" y="155"/>
                    <a:pt x="179" y="155"/>
                  </a:cubicBezTo>
                  <a:cubicBezTo>
                    <a:pt x="180" y="157"/>
                    <a:pt x="182" y="160"/>
                    <a:pt x="182" y="164"/>
                  </a:cubicBezTo>
                  <a:lnTo>
                    <a:pt x="182" y="164"/>
                  </a:lnTo>
                  <a:cubicBezTo>
                    <a:pt x="182" y="162"/>
                    <a:pt x="184" y="161"/>
                    <a:pt x="185" y="161"/>
                  </a:cubicBezTo>
                  <a:cubicBezTo>
                    <a:pt x="186" y="161"/>
                    <a:pt x="187" y="161"/>
                    <a:pt x="188" y="161"/>
                  </a:cubicBezTo>
                  <a:cubicBezTo>
                    <a:pt x="189" y="161"/>
                    <a:pt x="190" y="161"/>
                    <a:pt x="190" y="161"/>
                  </a:cubicBezTo>
                  <a:cubicBezTo>
                    <a:pt x="194" y="162"/>
                    <a:pt x="194" y="162"/>
                    <a:pt x="193" y="165"/>
                  </a:cubicBezTo>
                  <a:cubicBezTo>
                    <a:pt x="192" y="167"/>
                    <a:pt x="195" y="167"/>
                    <a:pt x="195" y="168"/>
                  </a:cubicBezTo>
                  <a:lnTo>
                    <a:pt x="195" y="168"/>
                  </a:lnTo>
                  <a:lnTo>
                    <a:pt x="197" y="160"/>
                  </a:lnTo>
                  <a:cubicBezTo>
                    <a:pt x="200" y="161"/>
                    <a:pt x="200" y="168"/>
                    <a:pt x="200" y="168"/>
                  </a:cubicBezTo>
                  <a:cubicBezTo>
                    <a:pt x="202" y="167"/>
                    <a:pt x="205" y="165"/>
                    <a:pt x="207" y="165"/>
                  </a:cubicBezTo>
                  <a:cubicBezTo>
                    <a:pt x="208" y="165"/>
                    <a:pt x="208" y="165"/>
                    <a:pt x="209" y="166"/>
                  </a:cubicBezTo>
                  <a:cubicBezTo>
                    <a:pt x="210" y="168"/>
                    <a:pt x="215" y="172"/>
                    <a:pt x="218" y="172"/>
                  </a:cubicBezTo>
                  <a:cubicBezTo>
                    <a:pt x="219" y="172"/>
                    <a:pt x="220" y="171"/>
                    <a:pt x="221" y="170"/>
                  </a:cubicBezTo>
                  <a:cubicBezTo>
                    <a:pt x="221" y="170"/>
                    <a:pt x="222" y="170"/>
                    <a:pt x="222" y="170"/>
                  </a:cubicBezTo>
                  <a:cubicBezTo>
                    <a:pt x="223" y="170"/>
                    <a:pt x="225" y="171"/>
                    <a:pt x="227" y="171"/>
                  </a:cubicBezTo>
                  <a:cubicBezTo>
                    <a:pt x="228" y="171"/>
                    <a:pt x="228" y="171"/>
                    <a:pt x="229" y="170"/>
                  </a:cubicBezTo>
                  <a:cubicBezTo>
                    <a:pt x="230" y="170"/>
                    <a:pt x="230" y="169"/>
                    <a:pt x="231" y="169"/>
                  </a:cubicBezTo>
                  <a:cubicBezTo>
                    <a:pt x="233" y="169"/>
                    <a:pt x="233" y="174"/>
                    <a:pt x="235" y="175"/>
                  </a:cubicBezTo>
                  <a:cubicBezTo>
                    <a:pt x="236" y="175"/>
                    <a:pt x="236" y="175"/>
                    <a:pt x="236" y="175"/>
                  </a:cubicBezTo>
                  <a:cubicBezTo>
                    <a:pt x="239" y="175"/>
                    <a:pt x="241" y="173"/>
                    <a:pt x="243" y="173"/>
                  </a:cubicBezTo>
                  <a:cubicBezTo>
                    <a:pt x="247" y="173"/>
                    <a:pt x="246" y="174"/>
                    <a:pt x="246" y="176"/>
                  </a:cubicBezTo>
                  <a:cubicBezTo>
                    <a:pt x="246" y="177"/>
                    <a:pt x="246" y="177"/>
                    <a:pt x="246" y="177"/>
                  </a:cubicBezTo>
                  <a:cubicBezTo>
                    <a:pt x="248" y="177"/>
                    <a:pt x="251" y="175"/>
                    <a:pt x="251" y="175"/>
                  </a:cubicBezTo>
                  <a:cubicBezTo>
                    <a:pt x="252" y="174"/>
                    <a:pt x="252" y="174"/>
                    <a:pt x="253" y="174"/>
                  </a:cubicBezTo>
                  <a:cubicBezTo>
                    <a:pt x="254" y="174"/>
                    <a:pt x="254" y="174"/>
                    <a:pt x="255" y="174"/>
                  </a:cubicBezTo>
                  <a:cubicBezTo>
                    <a:pt x="259" y="174"/>
                    <a:pt x="254" y="167"/>
                    <a:pt x="256" y="167"/>
                  </a:cubicBezTo>
                  <a:lnTo>
                    <a:pt x="256" y="167"/>
                  </a:lnTo>
                  <a:cubicBezTo>
                    <a:pt x="257" y="167"/>
                    <a:pt x="258" y="168"/>
                    <a:pt x="259" y="169"/>
                  </a:cubicBezTo>
                  <a:cubicBezTo>
                    <a:pt x="260" y="169"/>
                    <a:pt x="262" y="170"/>
                    <a:pt x="263" y="170"/>
                  </a:cubicBezTo>
                  <a:cubicBezTo>
                    <a:pt x="266" y="170"/>
                    <a:pt x="268" y="167"/>
                    <a:pt x="269" y="164"/>
                  </a:cubicBezTo>
                  <a:cubicBezTo>
                    <a:pt x="270" y="160"/>
                    <a:pt x="271" y="158"/>
                    <a:pt x="274" y="158"/>
                  </a:cubicBezTo>
                  <a:cubicBezTo>
                    <a:pt x="274" y="158"/>
                    <a:pt x="276" y="158"/>
                    <a:pt x="277" y="159"/>
                  </a:cubicBezTo>
                  <a:cubicBezTo>
                    <a:pt x="277" y="159"/>
                    <a:pt x="277" y="159"/>
                    <a:pt x="278" y="159"/>
                  </a:cubicBezTo>
                  <a:cubicBezTo>
                    <a:pt x="280" y="159"/>
                    <a:pt x="281" y="153"/>
                    <a:pt x="283" y="153"/>
                  </a:cubicBezTo>
                  <a:cubicBezTo>
                    <a:pt x="283" y="153"/>
                    <a:pt x="284" y="153"/>
                    <a:pt x="284" y="153"/>
                  </a:cubicBezTo>
                  <a:lnTo>
                    <a:pt x="284" y="153"/>
                  </a:lnTo>
                  <a:cubicBezTo>
                    <a:pt x="282" y="152"/>
                    <a:pt x="283" y="145"/>
                    <a:pt x="285" y="145"/>
                  </a:cubicBezTo>
                  <a:cubicBezTo>
                    <a:pt x="285" y="145"/>
                    <a:pt x="286" y="145"/>
                    <a:pt x="287" y="147"/>
                  </a:cubicBezTo>
                  <a:cubicBezTo>
                    <a:pt x="288" y="148"/>
                    <a:pt x="288" y="148"/>
                    <a:pt x="289" y="148"/>
                  </a:cubicBezTo>
                  <a:cubicBezTo>
                    <a:pt x="291" y="148"/>
                    <a:pt x="291" y="144"/>
                    <a:pt x="293" y="142"/>
                  </a:cubicBezTo>
                  <a:cubicBezTo>
                    <a:pt x="294" y="141"/>
                    <a:pt x="295" y="139"/>
                    <a:pt x="297" y="139"/>
                  </a:cubicBezTo>
                  <a:cubicBezTo>
                    <a:pt x="297" y="139"/>
                    <a:pt x="297" y="139"/>
                    <a:pt x="298" y="139"/>
                  </a:cubicBezTo>
                  <a:cubicBezTo>
                    <a:pt x="298" y="139"/>
                    <a:pt x="299" y="139"/>
                    <a:pt x="299" y="139"/>
                  </a:cubicBezTo>
                  <a:cubicBezTo>
                    <a:pt x="299" y="139"/>
                    <a:pt x="299" y="139"/>
                    <a:pt x="300" y="139"/>
                  </a:cubicBezTo>
                  <a:cubicBezTo>
                    <a:pt x="301" y="137"/>
                    <a:pt x="305" y="132"/>
                    <a:pt x="303" y="130"/>
                  </a:cubicBezTo>
                  <a:lnTo>
                    <a:pt x="303" y="130"/>
                  </a:lnTo>
                  <a:cubicBezTo>
                    <a:pt x="304" y="131"/>
                    <a:pt x="306" y="133"/>
                    <a:pt x="307" y="133"/>
                  </a:cubicBezTo>
                  <a:cubicBezTo>
                    <a:pt x="307" y="133"/>
                    <a:pt x="308" y="132"/>
                    <a:pt x="308" y="132"/>
                  </a:cubicBezTo>
                  <a:cubicBezTo>
                    <a:pt x="310" y="131"/>
                    <a:pt x="309" y="127"/>
                    <a:pt x="311" y="127"/>
                  </a:cubicBezTo>
                  <a:cubicBezTo>
                    <a:pt x="311" y="127"/>
                    <a:pt x="311" y="127"/>
                    <a:pt x="312" y="128"/>
                  </a:cubicBezTo>
                  <a:cubicBezTo>
                    <a:pt x="312" y="128"/>
                    <a:pt x="313" y="126"/>
                    <a:pt x="312" y="125"/>
                  </a:cubicBezTo>
                  <a:cubicBezTo>
                    <a:pt x="311" y="123"/>
                    <a:pt x="313" y="123"/>
                    <a:pt x="314" y="123"/>
                  </a:cubicBezTo>
                  <a:cubicBezTo>
                    <a:pt x="317" y="122"/>
                    <a:pt x="322" y="121"/>
                    <a:pt x="319" y="117"/>
                  </a:cubicBezTo>
                  <a:lnTo>
                    <a:pt x="319" y="117"/>
                  </a:lnTo>
                  <a:cubicBezTo>
                    <a:pt x="319" y="118"/>
                    <a:pt x="320" y="119"/>
                    <a:pt x="321" y="119"/>
                  </a:cubicBezTo>
                  <a:cubicBezTo>
                    <a:pt x="322" y="119"/>
                    <a:pt x="322" y="118"/>
                    <a:pt x="322" y="117"/>
                  </a:cubicBezTo>
                  <a:cubicBezTo>
                    <a:pt x="322" y="114"/>
                    <a:pt x="321" y="114"/>
                    <a:pt x="323" y="113"/>
                  </a:cubicBezTo>
                  <a:lnTo>
                    <a:pt x="323" y="113"/>
                  </a:lnTo>
                  <a:cubicBezTo>
                    <a:pt x="323" y="113"/>
                    <a:pt x="325" y="116"/>
                    <a:pt x="326" y="116"/>
                  </a:cubicBezTo>
                  <a:cubicBezTo>
                    <a:pt x="327" y="116"/>
                    <a:pt x="327" y="116"/>
                    <a:pt x="328" y="115"/>
                  </a:cubicBezTo>
                  <a:cubicBezTo>
                    <a:pt x="329" y="114"/>
                    <a:pt x="330" y="113"/>
                    <a:pt x="331" y="111"/>
                  </a:cubicBezTo>
                  <a:cubicBezTo>
                    <a:pt x="333" y="107"/>
                    <a:pt x="333" y="107"/>
                    <a:pt x="330" y="103"/>
                  </a:cubicBezTo>
                  <a:cubicBezTo>
                    <a:pt x="331" y="102"/>
                    <a:pt x="332" y="102"/>
                    <a:pt x="333" y="102"/>
                  </a:cubicBezTo>
                  <a:cubicBezTo>
                    <a:pt x="333" y="102"/>
                    <a:pt x="334" y="103"/>
                    <a:pt x="335" y="103"/>
                  </a:cubicBezTo>
                  <a:cubicBezTo>
                    <a:pt x="335" y="103"/>
                    <a:pt x="335" y="100"/>
                    <a:pt x="334" y="99"/>
                  </a:cubicBezTo>
                  <a:lnTo>
                    <a:pt x="334" y="99"/>
                  </a:lnTo>
                  <a:cubicBezTo>
                    <a:pt x="336" y="101"/>
                    <a:pt x="339" y="102"/>
                    <a:pt x="342" y="104"/>
                  </a:cubicBezTo>
                  <a:cubicBezTo>
                    <a:pt x="342" y="101"/>
                    <a:pt x="342" y="100"/>
                    <a:pt x="342" y="96"/>
                  </a:cubicBezTo>
                  <a:cubicBezTo>
                    <a:pt x="341" y="92"/>
                    <a:pt x="345" y="91"/>
                    <a:pt x="348" y="89"/>
                  </a:cubicBezTo>
                  <a:cubicBezTo>
                    <a:pt x="349" y="88"/>
                    <a:pt x="356" y="85"/>
                    <a:pt x="354" y="82"/>
                  </a:cubicBezTo>
                  <a:cubicBezTo>
                    <a:pt x="352" y="80"/>
                    <a:pt x="350" y="78"/>
                    <a:pt x="348" y="76"/>
                  </a:cubicBezTo>
                  <a:cubicBezTo>
                    <a:pt x="348" y="76"/>
                    <a:pt x="349" y="76"/>
                    <a:pt x="349" y="76"/>
                  </a:cubicBezTo>
                  <a:cubicBezTo>
                    <a:pt x="351" y="76"/>
                    <a:pt x="353" y="79"/>
                    <a:pt x="355" y="80"/>
                  </a:cubicBezTo>
                  <a:cubicBezTo>
                    <a:pt x="354" y="79"/>
                    <a:pt x="355" y="78"/>
                    <a:pt x="356" y="78"/>
                  </a:cubicBezTo>
                  <a:cubicBezTo>
                    <a:pt x="357" y="78"/>
                    <a:pt x="359" y="79"/>
                    <a:pt x="359" y="80"/>
                  </a:cubicBezTo>
                  <a:cubicBezTo>
                    <a:pt x="360" y="80"/>
                    <a:pt x="362" y="82"/>
                    <a:pt x="363" y="82"/>
                  </a:cubicBezTo>
                  <a:cubicBezTo>
                    <a:pt x="363" y="82"/>
                    <a:pt x="363" y="82"/>
                    <a:pt x="363" y="81"/>
                  </a:cubicBezTo>
                  <a:lnTo>
                    <a:pt x="357" y="74"/>
                  </a:lnTo>
                  <a:lnTo>
                    <a:pt x="357" y="74"/>
                  </a:lnTo>
                  <a:cubicBezTo>
                    <a:pt x="358" y="75"/>
                    <a:pt x="359" y="75"/>
                    <a:pt x="360" y="75"/>
                  </a:cubicBezTo>
                  <a:cubicBezTo>
                    <a:pt x="364" y="75"/>
                    <a:pt x="369" y="70"/>
                    <a:pt x="371" y="69"/>
                  </a:cubicBezTo>
                  <a:lnTo>
                    <a:pt x="371" y="69"/>
                  </a:lnTo>
                  <a:cubicBezTo>
                    <a:pt x="371" y="69"/>
                    <a:pt x="371" y="69"/>
                    <a:pt x="370" y="69"/>
                  </a:cubicBezTo>
                  <a:cubicBezTo>
                    <a:pt x="369" y="69"/>
                    <a:pt x="368" y="68"/>
                    <a:pt x="367" y="67"/>
                  </a:cubicBezTo>
                  <a:cubicBezTo>
                    <a:pt x="368" y="67"/>
                    <a:pt x="369" y="66"/>
                    <a:pt x="370" y="66"/>
                  </a:cubicBezTo>
                  <a:cubicBezTo>
                    <a:pt x="371" y="66"/>
                    <a:pt x="373" y="67"/>
                    <a:pt x="374" y="67"/>
                  </a:cubicBezTo>
                  <a:cubicBezTo>
                    <a:pt x="376" y="67"/>
                    <a:pt x="377" y="66"/>
                    <a:pt x="377" y="64"/>
                  </a:cubicBezTo>
                  <a:cubicBezTo>
                    <a:pt x="377" y="63"/>
                    <a:pt x="376" y="58"/>
                    <a:pt x="378" y="58"/>
                  </a:cubicBezTo>
                  <a:cubicBezTo>
                    <a:pt x="378" y="58"/>
                    <a:pt x="378" y="58"/>
                    <a:pt x="378" y="59"/>
                  </a:cubicBezTo>
                  <a:cubicBezTo>
                    <a:pt x="380" y="59"/>
                    <a:pt x="381" y="63"/>
                    <a:pt x="382" y="63"/>
                  </a:cubicBezTo>
                  <a:cubicBezTo>
                    <a:pt x="382" y="63"/>
                    <a:pt x="382" y="63"/>
                    <a:pt x="383" y="63"/>
                  </a:cubicBezTo>
                  <a:cubicBezTo>
                    <a:pt x="384" y="60"/>
                    <a:pt x="383" y="58"/>
                    <a:pt x="387" y="56"/>
                  </a:cubicBezTo>
                  <a:cubicBezTo>
                    <a:pt x="390" y="54"/>
                    <a:pt x="392" y="53"/>
                    <a:pt x="394" y="52"/>
                  </a:cubicBezTo>
                  <a:cubicBezTo>
                    <a:pt x="396" y="49"/>
                    <a:pt x="396" y="46"/>
                    <a:pt x="394" y="46"/>
                  </a:cubicBezTo>
                  <a:cubicBezTo>
                    <a:pt x="394" y="46"/>
                    <a:pt x="393" y="46"/>
                    <a:pt x="393" y="46"/>
                  </a:cubicBezTo>
                  <a:lnTo>
                    <a:pt x="393" y="46"/>
                  </a:lnTo>
                  <a:cubicBezTo>
                    <a:pt x="394" y="45"/>
                    <a:pt x="395" y="44"/>
                    <a:pt x="397" y="43"/>
                  </a:cubicBezTo>
                  <a:cubicBezTo>
                    <a:pt x="398" y="42"/>
                    <a:pt x="400" y="42"/>
                    <a:pt x="402" y="42"/>
                  </a:cubicBezTo>
                  <a:cubicBezTo>
                    <a:pt x="404" y="41"/>
                    <a:pt x="403" y="41"/>
                    <a:pt x="403" y="40"/>
                  </a:cubicBezTo>
                  <a:cubicBezTo>
                    <a:pt x="403" y="39"/>
                    <a:pt x="402" y="38"/>
                    <a:pt x="400" y="36"/>
                  </a:cubicBezTo>
                  <a:lnTo>
                    <a:pt x="400" y="36"/>
                  </a:lnTo>
                  <a:cubicBezTo>
                    <a:pt x="400" y="37"/>
                    <a:pt x="400" y="37"/>
                    <a:pt x="400" y="37"/>
                  </a:cubicBezTo>
                  <a:cubicBezTo>
                    <a:pt x="400" y="37"/>
                    <a:pt x="400" y="37"/>
                    <a:pt x="399" y="36"/>
                  </a:cubicBezTo>
                  <a:cubicBezTo>
                    <a:pt x="399" y="34"/>
                    <a:pt x="399" y="32"/>
                    <a:pt x="401" y="31"/>
                  </a:cubicBezTo>
                  <a:cubicBezTo>
                    <a:pt x="402" y="31"/>
                    <a:pt x="403" y="39"/>
                    <a:pt x="403" y="39"/>
                  </a:cubicBezTo>
                  <a:cubicBezTo>
                    <a:pt x="403" y="39"/>
                    <a:pt x="403" y="39"/>
                    <a:pt x="404" y="38"/>
                  </a:cubicBezTo>
                  <a:cubicBezTo>
                    <a:pt x="404" y="38"/>
                    <a:pt x="406" y="33"/>
                    <a:pt x="405" y="30"/>
                  </a:cubicBezTo>
                  <a:cubicBezTo>
                    <a:pt x="404" y="28"/>
                    <a:pt x="404" y="28"/>
                    <a:pt x="404" y="24"/>
                  </a:cubicBezTo>
                  <a:cubicBezTo>
                    <a:pt x="405" y="22"/>
                    <a:pt x="406" y="19"/>
                    <a:pt x="407" y="19"/>
                  </a:cubicBezTo>
                  <a:cubicBezTo>
                    <a:pt x="408" y="19"/>
                    <a:pt x="408" y="19"/>
                    <a:pt x="408" y="19"/>
                  </a:cubicBezTo>
                  <a:cubicBezTo>
                    <a:pt x="409" y="22"/>
                    <a:pt x="405" y="37"/>
                    <a:pt x="406" y="37"/>
                  </a:cubicBezTo>
                  <a:cubicBezTo>
                    <a:pt x="406" y="37"/>
                    <a:pt x="406" y="37"/>
                    <a:pt x="406" y="37"/>
                  </a:cubicBezTo>
                  <a:cubicBezTo>
                    <a:pt x="406" y="37"/>
                    <a:pt x="407" y="36"/>
                    <a:pt x="408" y="34"/>
                  </a:cubicBezTo>
                  <a:cubicBezTo>
                    <a:pt x="409" y="31"/>
                    <a:pt x="409" y="28"/>
                    <a:pt x="411" y="25"/>
                  </a:cubicBezTo>
                  <a:cubicBezTo>
                    <a:pt x="411" y="24"/>
                    <a:pt x="411" y="23"/>
                    <a:pt x="411" y="23"/>
                  </a:cubicBezTo>
                  <a:lnTo>
                    <a:pt x="411" y="23"/>
                  </a:lnTo>
                  <a:cubicBezTo>
                    <a:pt x="412" y="23"/>
                    <a:pt x="409" y="33"/>
                    <a:pt x="409" y="33"/>
                  </a:cubicBezTo>
                  <a:cubicBezTo>
                    <a:pt x="409" y="33"/>
                    <a:pt x="409" y="33"/>
                    <a:pt x="410" y="32"/>
                  </a:cubicBezTo>
                  <a:lnTo>
                    <a:pt x="411" y="27"/>
                  </a:lnTo>
                  <a:cubicBezTo>
                    <a:pt x="412" y="26"/>
                    <a:pt x="413" y="25"/>
                    <a:pt x="414" y="23"/>
                  </a:cubicBezTo>
                  <a:lnTo>
                    <a:pt x="414" y="23"/>
                  </a:lnTo>
                  <a:cubicBezTo>
                    <a:pt x="412" y="26"/>
                    <a:pt x="411" y="29"/>
                    <a:pt x="411" y="31"/>
                  </a:cubicBezTo>
                  <a:cubicBezTo>
                    <a:pt x="409" y="35"/>
                    <a:pt x="407" y="41"/>
                    <a:pt x="407" y="41"/>
                  </a:cubicBezTo>
                  <a:cubicBezTo>
                    <a:pt x="407" y="41"/>
                    <a:pt x="407" y="40"/>
                    <a:pt x="407" y="40"/>
                  </a:cubicBezTo>
                  <a:cubicBezTo>
                    <a:pt x="408" y="39"/>
                    <a:pt x="410" y="35"/>
                    <a:pt x="411" y="33"/>
                  </a:cubicBezTo>
                  <a:cubicBezTo>
                    <a:pt x="412" y="33"/>
                    <a:pt x="412" y="33"/>
                    <a:pt x="412" y="33"/>
                  </a:cubicBezTo>
                  <a:lnTo>
                    <a:pt x="412" y="33"/>
                  </a:lnTo>
                  <a:cubicBezTo>
                    <a:pt x="412" y="33"/>
                    <a:pt x="412" y="34"/>
                    <a:pt x="411" y="35"/>
                  </a:cubicBezTo>
                  <a:cubicBezTo>
                    <a:pt x="411" y="37"/>
                    <a:pt x="409" y="40"/>
                    <a:pt x="409" y="40"/>
                  </a:cubicBezTo>
                  <a:cubicBezTo>
                    <a:pt x="409" y="40"/>
                    <a:pt x="412" y="38"/>
                    <a:pt x="413" y="38"/>
                  </a:cubicBezTo>
                  <a:lnTo>
                    <a:pt x="413" y="38"/>
                  </a:lnTo>
                  <a:cubicBezTo>
                    <a:pt x="413" y="38"/>
                    <a:pt x="413" y="39"/>
                    <a:pt x="412" y="39"/>
                  </a:cubicBezTo>
                  <a:cubicBezTo>
                    <a:pt x="411" y="40"/>
                    <a:pt x="407" y="43"/>
                    <a:pt x="409" y="43"/>
                  </a:cubicBezTo>
                  <a:cubicBezTo>
                    <a:pt x="410" y="42"/>
                    <a:pt x="412" y="41"/>
                    <a:pt x="414" y="41"/>
                  </a:cubicBezTo>
                  <a:cubicBezTo>
                    <a:pt x="415" y="41"/>
                    <a:pt x="416" y="42"/>
                    <a:pt x="416" y="43"/>
                  </a:cubicBezTo>
                  <a:lnTo>
                    <a:pt x="413" y="43"/>
                  </a:lnTo>
                  <a:cubicBezTo>
                    <a:pt x="412" y="43"/>
                    <a:pt x="412" y="44"/>
                    <a:pt x="412" y="44"/>
                  </a:cubicBezTo>
                  <a:cubicBezTo>
                    <a:pt x="411" y="44"/>
                    <a:pt x="411" y="43"/>
                    <a:pt x="411" y="43"/>
                  </a:cubicBezTo>
                  <a:cubicBezTo>
                    <a:pt x="411" y="43"/>
                    <a:pt x="411" y="43"/>
                    <a:pt x="411" y="43"/>
                  </a:cubicBezTo>
                  <a:lnTo>
                    <a:pt x="411" y="43"/>
                  </a:lnTo>
                  <a:cubicBezTo>
                    <a:pt x="410" y="43"/>
                    <a:pt x="413" y="48"/>
                    <a:pt x="413" y="49"/>
                  </a:cubicBezTo>
                  <a:cubicBezTo>
                    <a:pt x="414" y="51"/>
                    <a:pt x="411" y="52"/>
                    <a:pt x="412" y="54"/>
                  </a:cubicBezTo>
                  <a:cubicBezTo>
                    <a:pt x="413" y="56"/>
                    <a:pt x="415" y="56"/>
                    <a:pt x="415" y="59"/>
                  </a:cubicBezTo>
                  <a:cubicBezTo>
                    <a:pt x="415" y="61"/>
                    <a:pt x="415" y="62"/>
                    <a:pt x="414" y="64"/>
                  </a:cubicBezTo>
                  <a:cubicBezTo>
                    <a:pt x="413" y="67"/>
                    <a:pt x="418" y="68"/>
                    <a:pt x="418" y="72"/>
                  </a:cubicBezTo>
                  <a:cubicBezTo>
                    <a:pt x="418" y="74"/>
                    <a:pt x="413" y="76"/>
                    <a:pt x="413" y="79"/>
                  </a:cubicBezTo>
                  <a:cubicBezTo>
                    <a:pt x="414" y="81"/>
                    <a:pt x="418" y="82"/>
                    <a:pt x="418" y="84"/>
                  </a:cubicBezTo>
                  <a:cubicBezTo>
                    <a:pt x="420" y="87"/>
                    <a:pt x="412" y="87"/>
                    <a:pt x="411" y="87"/>
                  </a:cubicBezTo>
                  <a:cubicBezTo>
                    <a:pt x="413" y="88"/>
                    <a:pt x="415" y="90"/>
                    <a:pt x="418" y="91"/>
                  </a:cubicBezTo>
                  <a:cubicBezTo>
                    <a:pt x="422" y="93"/>
                    <a:pt x="419" y="94"/>
                    <a:pt x="416" y="94"/>
                  </a:cubicBezTo>
                  <a:lnTo>
                    <a:pt x="416" y="94"/>
                  </a:lnTo>
                  <a:cubicBezTo>
                    <a:pt x="416" y="94"/>
                    <a:pt x="416" y="94"/>
                    <a:pt x="416" y="94"/>
                  </a:cubicBezTo>
                  <a:cubicBezTo>
                    <a:pt x="415" y="94"/>
                    <a:pt x="415" y="94"/>
                    <a:pt x="415" y="94"/>
                  </a:cubicBezTo>
                  <a:cubicBezTo>
                    <a:pt x="415" y="94"/>
                    <a:pt x="416" y="94"/>
                    <a:pt x="416" y="94"/>
                  </a:cubicBezTo>
                  <a:lnTo>
                    <a:pt x="416" y="94"/>
                  </a:lnTo>
                  <a:cubicBezTo>
                    <a:pt x="420" y="95"/>
                    <a:pt x="417" y="102"/>
                    <a:pt x="421" y="102"/>
                  </a:cubicBezTo>
                  <a:cubicBezTo>
                    <a:pt x="419" y="104"/>
                    <a:pt x="418" y="106"/>
                    <a:pt x="418" y="108"/>
                  </a:cubicBezTo>
                  <a:cubicBezTo>
                    <a:pt x="418" y="108"/>
                    <a:pt x="418" y="108"/>
                    <a:pt x="419" y="108"/>
                  </a:cubicBezTo>
                  <a:cubicBezTo>
                    <a:pt x="420" y="108"/>
                    <a:pt x="419" y="110"/>
                    <a:pt x="419" y="111"/>
                  </a:cubicBezTo>
                  <a:cubicBezTo>
                    <a:pt x="420" y="114"/>
                    <a:pt x="424" y="115"/>
                    <a:pt x="424" y="118"/>
                  </a:cubicBezTo>
                  <a:cubicBezTo>
                    <a:pt x="424" y="119"/>
                    <a:pt x="415" y="125"/>
                    <a:pt x="419" y="126"/>
                  </a:cubicBezTo>
                  <a:cubicBezTo>
                    <a:pt x="419" y="126"/>
                    <a:pt x="419" y="126"/>
                    <a:pt x="420" y="126"/>
                  </a:cubicBezTo>
                  <a:cubicBezTo>
                    <a:pt x="421" y="126"/>
                    <a:pt x="424" y="125"/>
                    <a:pt x="425" y="125"/>
                  </a:cubicBezTo>
                  <a:cubicBezTo>
                    <a:pt x="426" y="125"/>
                    <a:pt x="427" y="125"/>
                    <a:pt x="426" y="127"/>
                  </a:cubicBezTo>
                  <a:cubicBezTo>
                    <a:pt x="424" y="128"/>
                    <a:pt x="423" y="129"/>
                    <a:pt x="425" y="131"/>
                  </a:cubicBezTo>
                  <a:cubicBezTo>
                    <a:pt x="425" y="131"/>
                    <a:pt x="429" y="133"/>
                    <a:pt x="429" y="133"/>
                  </a:cubicBezTo>
                  <a:cubicBezTo>
                    <a:pt x="428" y="133"/>
                    <a:pt x="428" y="133"/>
                    <a:pt x="427" y="133"/>
                  </a:cubicBezTo>
                  <a:cubicBezTo>
                    <a:pt x="426" y="133"/>
                    <a:pt x="423" y="132"/>
                    <a:pt x="422" y="132"/>
                  </a:cubicBezTo>
                  <a:cubicBezTo>
                    <a:pt x="422" y="132"/>
                    <a:pt x="421" y="132"/>
                    <a:pt x="421" y="133"/>
                  </a:cubicBezTo>
                  <a:cubicBezTo>
                    <a:pt x="420" y="133"/>
                    <a:pt x="423" y="135"/>
                    <a:pt x="423" y="135"/>
                  </a:cubicBezTo>
                  <a:cubicBezTo>
                    <a:pt x="424" y="135"/>
                    <a:pt x="424" y="136"/>
                    <a:pt x="424" y="138"/>
                  </a:cubicBezTo>
                  <a:cubicBezTo>
                    <a:pt x="424" y="137"/>
                    <a:pt x="424" y="137"/>
                    <a:pt x="423" y="137"/>
                  </a:cubicBezTo>
                  <a:cubicBezTo>
                    <a:pt x="423" y="137"/>
                    <a:pt x="422" y="137"/>
                    <a:pt x="421" y="137"/>
                  </a:cubicBezTo>
                  <a:cubicBezTo>
                    <a:pt x="423" y="137"/>
                    <a:pt x="422" y="140"/>
                    <a:pt x="422" y="142"/>
                  </a:cubicBezTo>
                  <a:lnTo>
                    <a:pt x="424" y="142"/>
                  </a:lnTo>
                  <a:cubicBezTo>
                    <a:pt x="425" y="144"/>
                    <a:pt x="426" y="147"/>
                    <a:pt x="424" y="148"/>
                  </a:cubicBezTo>
                  <a:cubicBezTo>
                    <a:pt x="420" y="148"/>
                    <a:pt x="420" y="154"/>
                    <a:pt x="424" y="154"/>
                  </a:cubicBezTo>
                  <a:cubicBezTo>
                    <a:pt x="424" y="155"/>
                    <a:pt x="423" y="159"/>
                    <a:pt x="426" y="159"/>
                  </a:cubicBezTo>
                  <a:cubicBezTo>
                    <a:pt x="424" y="163"/>
                    <a:pt x="418" y="174"/>
                    <a:pt x="425" y="177"/>
                  </a:cubicBezTo>
                  <a:cubicBezTo>
                    <a:pt x="412" y="178"/>
                    <a:pt x="431" y="183"/>
                    <a:pt x="429" y="185"/>
                  </a:cubicBezTo>
                  <a:cubicBezTo>
                    <a:pt x="427" y="187"/>
                    <a:pt x="422" y="189"/>
                    <a:pt x="425" y="192"/>
                  </a:cubicBezTo>
                  <a:cubicBezTo>
                    <a:pt x="426" y="193"/>
                    <a:pt x="432" y="196"/>
                    <a:pt x="434" y="196"/>
                  </a:cubicBezTo>
                  <a:cubicBezTo>
                    <a:pt x="434" y="196"/>
                    <a:pt x="434" y="196"/>
                    <a:pt x="434" y="196"/>
                  </a:cubicBezTo>
                  <a:lnTo>
                    <a:pt x="434" y="196"/>
                  </a:lnTo>
                  <a:cubicBezTo>
                    <a:pt x="432" y="197"/>
                    <a:pt x="428" y="196"/>
                    <a:pt x="430" y="201"/>
                  </a:cubicBezTo>
                  <a:cubicBezTo>
                    <a:pt x="431" y="204"/>
                    <a:pt x="434" y="201"/>
                    <a:pt x="434" y="204"/>
                  </a:cubicBezTo>
                  <a:cubicBezTo>
                    <a:pt x="433" y="204"/>
                    <a:pt x="432" y="204"/>
                    <a:pt x="430" y="204"/>
                  </a:cubicBezTo>
                  <a:cubicBezTo>
                    <a:pt x="429" y="204"/>
                    <a:pt x="427" y="204"/>
                    <a:pt x="426" y="205"/>
                  </a:cubicBezTo>
                  <a:cubicBezTo>
                    <a:pt x="425" y="207"/>
                    <a:pt x="426" y="210"/>
                    <a:pt x="429" y="210"/>
                  </a:cubicBezTo>
                  <a:cubicBezTo>
                    <a:pt x="431" y="210"/>
                    <a:pt x="431" y="217"/>
                    <a:pt x="431" y="218"/>
                  </a:cubicBezTo>
                  <a:cubicBezTo>
                    <a:pt x="432" y="221"/>
                    <a:pt x="434" y="227"/>
                    <a:pt x="432" y="229"/>
                  </a:cubicBezTo>
                  <a:cubicBezTo>
                    <a:pt x="430" y="231"/>
                    <a:pt x="429" y="236"/>
                    <a:pt x="434" y="239"/>
                  </a:cubicBezTo>
                  <a:cubicBezTo>
                    <a:pt x="436" y="241"/>
                    <a:pt x="438" y="239"/>
                    <a:pt x="440" y="242"/>
                  </a:cubicBezTo>
                  <a:cubicBezTo>
                    <a:pt x="442" y="244"/>
                    <a:pt x="444" y="246"/>
                    <a:pt x="445" y="249"/>
                  </a:cubicBezTo>
                  <a:cubicBezTo>
                    <a:pt x="445" y="250"/>
                    <a:pt x="452" y="256"/>
                    <a:pt x="454" y="256"/>
                  </a:cubicBezTo>
                  <a:cubicBezTo>
                    <a:pt x="454" y="256"/>
                    <a:pt x="454" y="256"/>
                    <a:pt x="454" y="256"/>
                  </a:cubicBezTo>
                  <a:cubicBezTo>
                    <a:pt x="454" y="255"/>
                    <a:pt x="455" y="254"/>
                    <a:pt x="455" y="254"/>
                  </a:cubicBezTo>
                  <a:cubicBezTo>
                    <a:pt x="457" y="254"/>
                    <a:pt x="461" y="258"/>
                    <a:pt x="462" y="259"/>
                  </a:cubicBezTo>
                  <a:cubicBezTo>
                    <a:pt x="464" y="260"/>
                    <a:pt x="466" y="261"/>
                    <a:pt x="468" y="262"/>
                  </a:cubicBezTo>
                  <a:cubicBezTo>
                    <a:pt x="469" y="262"/>
                    <a:pt x="469" y="262"/>
                    <a:pt x="469" y="262"/>
                  </a:cubicBezTo>
                  <a:cubicBezTo>
                    <a:pt x="470" y="262"/>
                    <a:pt x="470" y="262"/>
                    <a:pt x="470" y="261"/>
                  </a:cubicBezTo>
                  <a:cubicBezTo>
                    <a:pt x="470" y="261"/>
                    <a:pt x="470" y="261"/>
                    <a:pt x="470" y="261"/>
                  </a:cubicBezTo>
                  <a:cubicBezTo>
                    <a:pt x="470" y="261"/>
                    <a:pt x="473" y="264"/>
                    <a:pt x="473" y="264"/>
                  </a:cubicBezTo>
                  <a:cubicBezTo>
                    <a:pt x="474" y="265"/>
                    <a:pt x="476" y="265"/>
                    <a:pt x="477" y="265"/>
                  </a:cubicBezTo>
                  <a:cubicBezTo>
                    <a:pt x="479" y="265"/>
                    <a:pt x="484" y="265"/>
                    <a:pt x="483" y="268"/>
                  </a:cubicBezTo>
                  <a:cubicBezTo>
                    <a:pt x="481" y="271"/>
                    <a:pt x="485" y="273"/>
                    <a:pt x="487" y="273"/>
                  </a:cubicBezTo>
                  <a:cubicBezTo>
                    <a:pt x="488" y="273"/>
                    <a:pt x="488" y="273"/>
                    <a:pt x="488" y="273"/>
                  </a:cubicBezTo>
                  <a:cubicBezTo>
                    <a:pt x="490" y="273"/>
                    <a:pt x="489" y="271"/>
                    <a:pt x="491" y="271"/>
                  </a:cubicBezTo>
                  <a:cubicBezTo>
                    <a:pt x="491" y="271"/>
                    <a:pt x="491" y="271"/>
                    <a:pt x="492" y="272"/>
                  </a:cubicBezTo>
                  <a:cubicBezTo>
                    <a:pt x="491" y="274"/>
                    <a:pt x="489" y="275"/>
                    <a:pt x="492" y="277"/>
                  </a:cubicBezTo>
                  <a:cubicBezTo>
                    <a:pt x="492" y="277"/>
                    <a:pt x="492" y="277"/>
                    <a:pt x="492" y="277"/>
                  </a:cubicBezTo>
                  <a:cubicBezTo>
                    <a:pt x="495" y="277"/>
                    <a:pt x="493" y="267"/>
                    <a:pt x="492" y="265"/>
                  </a:cubicBezTo>
                  <a:cubicBezTo>
                    <a:pt x="490" y="263"/>
                    <a:pt x="486" y="263"/>
                    <a:pt x="487" y="259"/>
                  </a:cubicBezTo>
                  <a:cubicBezTo>
                    <a:pt x="486" y="259"/>
                    <a:pt x="482" y="258"/>
                    <a:pt x="484" y="255"/>
                  </a:cubicBezTo>
                  <a:lnTo>
                    <a:pt x="484" y="255"/>
                  </a:lnTo>
                  <a:cubicBezTo>
                    <a:pt x="483" y="256"/>
                    <a:pt x="482" y="261"/>
                    <a:pt x="480" y="261"/>
                  </a:cubicBezTo>
                  <a:cubicBezTo>
                    <a:pt x="480" y="261"/>
                    <a:pt x="480" y="261"/>
                    <a:pt x="480" y="261"/>
                  </a:cubicBezTo>
                  <a:cubicBezTo>
                    <a:pt x="478" y="260"/>
                    <a:pt x="477" y="253"/>
                    <a:pt x="474" y="253"/>
                  </a:cubicBezTo>
                  <a:cubicBezTo>
                    <a:pt x="473" y="254"/>
                    <a:pt x="473" y="256"/>
                    <a:pt x="473" y="257"/>
                  </a:cubicBezTo>
                  <a:cubicBezTo>
                    <a:pt x="473" y="257"/>
                    <a:pt x="473" y="258"/>
                    <a:pt x="472" y="258"/>
                  </a:cubicBezTo>
                  <a:cubicBezTo>
                    <a:pt x="471" y="258"/>
                    <a:pt x="470" y="257"/>
                    <a:pt x="469" y="257"/>
                  </a:cubicBezTo>
                  <a:cubicBezTo>
                    <a:pt x="467" y="256"/>
                    <a:pt x="465" y="252"/>
                    <a:pt x="467" y="251"/>
                  </a:cubicBezTo>
                  <a:cubicBezTo>
                    <a:pt x="468" y="250"/>
                    <a:pt x="468" y="250"/>
                    <a:pt x="469" y="250"/>
                  </a:cubicBezTo>
                  <a:cubicBezTo>
                    <a:pt x="470" y="250"/>
                    <a:pt x="472" y="251"/>
                    <a:pt x="473" y="251"/>
                  </a:cubicBezTo>
                  <a:cubicBezTo>
                    <a:pt x="474" y="251"/>
                    <a:pt x="475" y="250"/>
                    <a:pt x="475" y="249"/>
                  </a:cubicBezTo>
                  <a:cubicBezTo>
                    <a:pt x="476" y="246"/>
                    <a:pt x="475" y="245"/>
                    <a:pt x="473" y="245"/>
                  </a:cubicBezTo>
                  <a:cubicBezTo>
                    <a:pt x="472" y="245"/>
                    <a:pt x="471" y="245"/>
                    <a:pt x="470" y="246"/>
                  </a:cubicBezTo>
                  <a:cubicBezTo>
                    <a:pt x="469" y="247"/>
                    <a:pt x="469" y="247"/>
                    <a:pt x="468" y="247"/>
                  </a:cubicBezTo>
                  <a:cubicBezTo>
                    <a:pt x="465" y="247"/>
                    <a:pt x="459" y="242"/>
                    <a:pt x="461" y="239"/>
                  </a:cubicBezTo>
                  <a:lnTo>
                    <a:pt x="461" y="239"/>
                  </a:lnTo>
                  <a:cubicBezTo>
                    <a:pt x="460" y="241"/>
                    <a:pt x="459" y="243"/>
                    <a:pt x="458" y="243"/>
                  </a:cubicBezTo>
                  <a:cubicBezTo>
                    <a:pt x="458" y="243"/>
                    <a:pt x="458" y="243"/>
                    <a:pt x="458" y="243"/>
                  </a:cubicBezTo>
                  <a:cubicBezTo>
                    <a:pt x="456" y="242"/>
                    <a:pt x="455" y="241"/>
                    <a:pt x="453" y="241"/>
                  </a:cubicBezTo>
                  <a:cubicBezTo>
                    <a:pt x="453" y="241"/>
                    <a:pt x="452" y="241"/>
                    <a:pt x="452" y="242"/>
                  </a:cubicBezTo>
                  <a:cubicBezTo>
                    <a:pt x="454" y="238"/>
                    <a:pt x="446" y="227"/>
                    <a:pt x="445" y="224"/>
                  </a:cubicBezTo>
                  <a:cubicBezTo>
                    <a:pt x="443" y="219"/>
                    <a:pt x="440" y="214"/>
                    <a:pt x="435" y="210"/>
                  </a:cubicBezTo>
                  <a:lnTo>
                    <a:pt x="435" y="210"/>
                  </a:lnTo>
                  <a:cubicBezTo>
                    <a:pt x="437" y="211"/>
                    <a:pt x="439" y="213"/>
                    <a:pt x="441" y="213"/>
                  </a:cubicBezTo>
                  <a:cubicBezTo>
                    <a:pt x="441" y="213"/>
                    <a:pt x="442" y="213"/>
                    <a:pt x="442" y="212"/>
                  </a:cubicBezTo>
                  <a:lnTo>
                    <a:pt x="441" y="210"/>
                  </a:lnTo>
                  <a:cubicBezTo>
                    <a:pt x="441" y="209"/>
                    <a:pt x="441" y="209"/>
                    <a:pt x="441" y="209"/>
                  </a:cubicBezTo>
                  <a:cubicBezTo>
                    <a:pt x="442" y="209"/>
                    <a:pt x="442" y="209"/>
                    <a:pt x="443" y="209"/>
                  </a:cubicBezTo>
                  <a:cubicBezTo>
                    <a:pt x="445" y="208"/>
                    <a:pt x="446" y="205"/>
                    <a:pt x="442" y="205"/>
                  </a:cubicBezTo>
                  <a:cubicBezTo>
                    <a:pt x="441" y="205"/>
                    <a:pt x="441" y="205"/>
                    <a:pt x="440" y="205"/>
                  </a:cubicBezTo>
                  <a:cubicBezTo>
                    <a:pt x="439" y="205"/>
                    <a:pt x="438" y="205"/>
                    <a:pt x="438" y="204"/>
                  </a:cubicBezTo>
                  <a:cubicBezTo>
                    <a:pt x="438" y="202"/>
                    <a:pt x="438" y="200"/>
                    <a:pt x="438" y="199"/>
                  </a:cubicBezTo>
                  <a:cubicBezTo>
                    <a:pt x="438" y="198"/>
                    <a:pt x="440" y="198"/>
                    <a:pt x="440" y="197"/>
                  </a:cubicBezTo>
                  <a:lnTo>
                    <a:pt x="439" y="190"/>
                  </a:lnTo>
                  <a:cubicBezTo>
                    <a:pt x="439" y="189"/>
                    <a:pt x="438" y="188"/>
                    <a:pt x="436" y="188"/>
                  </a:cubicBezTo>
                  <a:cubicBezTo>
                    <a:pt x="434" y="188"/>
                    <a:pt x="432" y="189"/>
                    <a:pt x="432" y="189"/>
                  </a:cubicBezTo>
                  <a:lnTo>
                    <a:pt x="432" y="189"/>
                  </a:lnTo>
                  <a:cubicBezTo>
                    <a:pt x="432" y="187"/>
                    <a:pt x="438" y="182"/>
                    <a:pt x="439" y="180"/>
                  </a:cubicBezTo>
                  <a:cubicBezTo>
                    <a:pt x="440" y="179"/>
                    <a:pt x="440" y="177"/>
                    <a:pt x="439" y="177"/>
                  </a:cubicBezTo>
                  <a:cubicBezTo>
                    <a:pt x="439" y="177"/>
                    <a:pt x="438" y="178"/>
                    <a:pt x="438" y="178"/>
                  </a:cubicBezTo>
                  <a:cubicBezTo>
                    <a:pt x="437" y="179"/>
                    <a:pt x="435" y="181"/>
                    <a:pt x="434" y="181"/>
                  </a:cubicBezTo>
                  <a:cubicBezTo>
                    <a:pt x="433" y="181"/>
                    <a:pt x="433" y="180"/>
                    <a:pt x="433" y="178"/>
                  </a:cubicBezTo>
                  <a:cubicBezTo>
                    <a:pt x="434" y="176"/>
                    <a:pt x="436" y="175"/>
                    <a:pt x="437" y="173"/>
                  </a:cubicBezTo>
                  <a:cubicBezTo>
                    <a:pt x="438" y="172"/>
                    <a:pt x="438" y="171"/>
                    <a:pt x="438" y="170"/>
                  </a:cubicBezTo>
                  <a:lnTo>
                    <a:pt x="438" y="170"/>
                  </a:lnTo>
                  <a:cubicBezTo>
                    <a:pt x="438" y="171"/>
                    <a:pt x="436" y="172"/>
                    <a:pt x="434" y="172"/>
                  </a:cubicBezTo>
                  <a:cubicBezTo>
                    <a:pt x="433" y="172"/>
                    <a:pt x="433" y="172"/>
                    <a:pt x="432" y="172"/>
                  </a:cubicBezTo>
                  <a:cubicBezTo>
                    <a:pt x="431" y="171"/>
                    <a:pt x="438" y="167"/>
                    <a:pt x="438" y="166"/>
                  </a:cubicBezTo>
                  <a:cubicBezTo>
                    <a:pt x="440" y="164"/>
                    <a:pt x="440" y="163"/>
                    <a:pt x="440" y="163"/>
                  </a:cubicBezTo>
                  <a:lnTo>
                    <a:pt x="440" y="163"/>
                  </a:lnTo>
                  <a:cubicBezTo>
                    <a:pt x="439" y="163"/>
                    <a:pt x="432" y="168"/>
                    <a:pt x="431" y="168"/>
                  </a:cubicBezTo>
                  <a:cubicBezTo>
                    <a:pt x="431" y="167"/>
                    <a:pt x="437" y="161"/>
                    <a:pt x="435" y="161"/>
                  </a:cubicBezTo>
                  <a:lnTo>
                    <a:pt x="435" y="161"/>
                  </a:lnTo>
                  <a:cubicBezTo>
                    <a:pt x="434" y="161"/>
                    <a:pt x="434" y="161"/>
                    <a:pt x="434" y="161"/>
                  </a:cubicBezTo>
                  <a:cubicBezTo>
                    <a:pt x="438" y="160"/>
                    <a:pt x="435" y="146"/>
                    <a:pt x="434" y="143"/>
                  </a:cubicBezTo>
                  <a:cubicBezTo>
                    <a:pt x="434" y="140"/>
                    <a:pt x="432" y="138"/>
                    <a:pt x="431" y="135"/>
                  </a:cubicBezTo>
                  <a:cubicBezTo>
                    <a:pt x="431" y="133"/>
                    <a:pt x="434" y="131"/>
                    <a:pt x="433" y="129"/>
                  </a:cubicBezTo>
                  <a:cubicBezTo>
                    <a:pt x="432" y="129"/>
                    <a:pt x="428" y="127"/>
                    <a:pt x="428" y="126"/>
                  </a:cubicBezTo>
                  <a:lnTo>
                    <a:pt x="428" y="126"/>
                  </a:lnTo>
                  <a:cubicBezTo>
                    <a:pt x="428" y="126"/>
                    <a:pt x="433" y="127"/>
                    <a:pt x="435" y="127"/>
                  </a:cubicBezTo>
                  <a:cubicBezTo>
                    <a:pt x="436" y="127"/>
                    <a:pt x="436" y="127"/>
                    <a:pt x="435" y="126"/>
                  </a:cubicBezTo>
                  <a:cubicBezTo>
                    <a:pt x="433" y="124"/>
                    <a:pt x="433" y="121"/>
                    <a:pt x="430" y="121"/>
                  </a:cubicBezTo>
                  <a:cubicBezTo>
                    <a:pt x="427" y="121"/>
                    <a:pt x="431" y="117"/>
                    <a:pt x="428" y="117"/>
                  </a:cubicBezTo>
                  <a:cubicBezTo>
                    <a:pt x="431" y="117"/>
                    <a:pt x="433" y="116"/>
                    <a:pt x="434" y="113"/>
                  </a:cubicBezTo>
                  <a:cubicBezTo>
                    <a:pt x="434" y="110"/>
                    <a:pt x="425" y="110"/>
                    <a:pt x="424" y="108"/>
                  </a:cubicBezTo>
                  <a:cubicBezTo>
                    <a:pt x="419" y="102"/>
                    <a:pt x="432" y="100"/>
                    <a:pt x="436" y="100"/>
                  </a:cubicBezTo>
                  <a:cubicBezTo>
                    <a:pt x="431" y="99"/>
                    <a:pt x="428" y="96"/>
                    <a:pt x="424" y="93"/>
                  </a:cubicBezTo>
                  <a:cubicBezTo>
                    <a:pt x="427" y="92"/>
                    <a:pt x="429" y="91"/>
                    <a:pt x="431" y="89"/>
                  </a:cubicBezTo>
                  <a:cubicBezTo>
                    <a:pt x="427" y="89"/>
                    <a:pt x="428" y="86"/>
                    <a:pt x="427" y="84"/>
                  </a:cubicBezTo>
                  <a:cubicBezTo>
                    <a:pt x="427" y="83"/>
                    <a:pt x="423" y="80"/>
                    <a:pt x="422" y="80"/>
                  </a:cubicBezTo>
                  <a:cubicBezTo>
                    <a:pt x="424" y="78"/>
                    <a:pt x="431" y="80"/>
                    <a:pt x="428" y="74"/>
                  </a:cubicBezTo>
                  <a:cubicBezTo>
                    <a:pt x="425" y="71"/>
                    <a:pt x="426" y="69"/>
                    <a:pt x="431" y="69"/>
                  </a:cubicBezTo>
                  <a:cubicBezTo>
                    <a:pt x="431" y="68"/>
                    <a:pt x="430" y="68"/>
                    <a:pt x="429" y="68"/>
                  </a:cubicBezTo>
                  <a:cubicBezTo>
                    <a:pt x="429" y="68"/>
                    <a:pt x="428" y="68"/>
                    <a:pt x="428" y="68"/>
                  </a:cubicBezTo>
                  <a:cubicBezTo>
                    <a:pt x="428" y="68"/>
                    <a:pt x="427" y="68"/>
                    <a:pt x="427" y="67"/>
                  </a:cubicBezTo>
                  <a:cubicBezTo>
                    <a:pt x="425" y="66"/>
                    <a:pt x="426" y="62"/>
                    <a:pt x="425" y="61"/>
                  </a:cubicBezTo>
                  <a:cubicBezTo>
                    <a:pt x="424" y="59"/>
                    <a:pt x="422" y="60"/>
                    <a:pt x="420" y="59"/>
                  </a:cubicBezTo>
                  <a:cubicBezTo>
                    <a:pt x="418" y="59"/>
                    <a:pt x="420" y="56"/>
                    <a:pt x="418" y="56"/>
                  </a:cubicBezTo>
                  <a:lnTo>
                    <a:pt x="418" y="56"/>
                  </a:lnTo>
                  <a:cubicBezTo>
                    <a:pt x="419" y="56"/>
                    <a:pt x="420" y="56"/>
                    <a:pt x="420" y="56"/>
                  </a:cubicBezTo>
                  <a:cubicBezTo>
                    <a:pt x="421" y="56"/>
                    <a:pt x="421" y="56"/>
                    <a:pt x="421" y="53"/>
                  </a:cubicBezTo>
                  <a:lnTo>
                    <a:pt x="420" y="48"/>
                  </a:lnTo>
                  <a:cubicBezTo>
                    <a:pt x="421" y="48"/>
                    <a:pt x="422" y="48"/>
                    <a:pt x="422" y="48"/>
                  </a:cubicBezTo>
                  <a:cubicBezTo>
                    <a:pt x="424" y="48"/>
                    <a:pt x="424" y="48"/>
                    <a:pt x="424" y="50"/>
                  </a:cubicBezTo>
                  <a:cubicBezTo>
                    <a:pt x="425" y="51"/>
                    <a:pt x="424" y="52"/>
                    <a:pt x="427" y="52"/>
                  </a:cubicBezTo>
                  <a:cubicBezTo>
                    <a:pt x="426" y="46"/>
                    <a:pt x="422" y="45"/>
                    <a:pt x="419" y="42"/>
                  </a:cubicBezTo>
                  <a:cubicBezTo>
                    <a:pt x="418" y="41"/>
                    <a:pt x="419" y="41"/>
                    <a:pt x="420" y="41"/>
                  </a:cubicBezTo>
                  <a:cubicBezTo>
                    <a:pt x="421" y="41"/>
                    <a:pt x="423" y="41"/>
                    <a:pt x="424" y="41"/>
                  </a:cubicBezTo>
                  <a:cubicBezTo>
                    <a:pt x="424" y="41"/>
                    <a:pt x="422" y="38"/>
                    <a:pt x="422" y="38"/>
                  </a:cubicBezTo>
                  <a:cubicBezTo>
                    <a:pt x="419" y="38"/>
                    <a:pt x="419" y="38"/>
                    <a:pt x="421" y="34"/>
                  </a:cubicBezTo>
                  <a:cubicBezTo>
                    <a:pt x="423" y="32"/>
                    <a:pt x="423" y="28"/>
                    <a:pt x="422" y="28"/>
                  </a:cubicBezTo>
                  <a:lnTo>
                    <a:pt x="422" y="28"/>
                  </a:lnTo>
                  <a:cubicBezTo>
                    <a:pt x="421" y="28"/>
                    <a:pt x="420" y="28"/>
                    <a:pt x="418" y="31"/>
                  </a:cubicBezTo>
                  <a:cubicBezTo>
                    <a:pt x="419" y="30"/>
                    <a:pt x="419" y="30"/>
                    <a:pt x="419" y="30"/>
                  </a:cubicBezTo>
                  <a:lnTo>
                    <a:pt x="419" y="30"/>
                  </a:lnTo>
                  <a:cubicBezTo>
                    <a:pt x="418" y="30"/>
                    <a:pt x="418" y="30"/>
                    <a:pt x="418" y="30"/>
                  </a:cubicBezTo>
                  <a:cubicBezTo>
                    <a:pt x="418" y="30"/>
                    <a:pt x="422" y="25"/>
                    <a:pt x="423" y="25"/>
                  </a:cubicBezTo>
                  <a:cubicBezTo>
                    <a:pt x="424" y="23"/>
                    <a:pt x="424" y="22"/>
                    <a:pt x="423" y="21"/>
                  </a:cubicBezTo>
                  <a:cubicBezTo>
                    <a:pt x="422" y="21"/>
                    <a:pt x="422" y="21"/>
                    <a:pt x="422" y="21"/>
                  </a:cubicBezTo>
                  <a:cubicBezTo>
                    <a:pt x="419" y="21"/>
                    <a:pt x="416" y="27"/>
                    <a:pt x="414" y="27"/>
                  </a:cubicBezTo>
                  <a:cubicBezTo>
                    <a:pt x="414" y="27"/>
                    <a:pt x="414" y="27"/>
                    <a:pt x="414" y="26"/>
                  </a:cubicBezTo>
                  <a:cubicBezTo>
                    <a:pt x="416" y="22"/>
                    <a:pt x="418" y="18"/>
                    <a:pt x="420" y="14"/>
                  </a:cubicBezTo>
                  <a:cubicBezTo>
                    <a:pt x="422" y="9"/>
                    <a:pt x="421" y="7"/>
                    <a:pt x="421" y="7"/>
                  </a:cubicBezTo>
                  <a:lnTo>
                    <a:pt x="421" y="7"/>
                  </a:lnTo>
                  <a:cubicBezTo>
                    <a:pt x="420" y="7"/>
                    <a:pt x="420" y="8"/>
                    <a:pt x="419" y="9"/>
                  </a:cubicBezTo>
                  <a:lnTo>
                    <a:pt x="419" y="9"/>
                  </a:lnTo>
                  <a:cubicBezTo>
                    <a:pt x="420" y="6"/>
                    <a:pt x="421" y="3"/>
                    <a:pt x="422"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a:off x="7319800" y="2921368"/>
              <a:ext cx="159712" cy="164703"/>
            </a:xfrm>
            <a:custGeom>
              <a:rect b="b" l="l" r="r" t="t"/>
              <a:pathLst>
                <a:path extrusionOk="0" h="924" w="896">
                  <a:moveTo>
                    <a:pt x="572" y="9"/>
                  </a:moveTo>
                  <a:cubicBezTo>
                    <a:pt x="572" y="11"/>
                    <a:pt x="572" y="13"/>
                    <a:pt x="570" y="13"/>
                  </a:cubicBezTo>
                  <a:cubicBezTo>
                    <a:pt x="569" y="13"/>
                    <a:pt x="569" y="13"/>
                    <a:pt x="569" y="13"/>
                  </a:cubicBezTo>
                  <a:lnTo>
                    <a:pt x="569" y="13"/>
                  </a:lnTo>
                  <a:cubicBezTo>
                    <a:pt x="569" y="13"/>
                    <a:pt x="569" y="13"/>
                    <a:pt x="569" y="13"/>
                  </a:cubicBezTo>
                  <a:cubicBezTo>
                    <a:pt x="569" y="13"/>
                    <a:pt x="568" y="13"/>
                    <a:pt x="568" y="13"/>
                  </a:cubicBezTo>
                  <a:lnTo>
                    <a:pt x="568" y="13"/>
                  </a:lnTo>
                  <a:cubicBezTo>
                    <a:pt x="568" y="13"/>
                    <a:pt x="567" y="13"/>
                    <a:pt x="567" y="13"/>
                  </a:cubicBezTo>
                  <a:cubicBezTo>
                    <a:pt x="565" y="13"/>
                    <a:pt x="565" y="12"/>
                    <a:pt x="567" y="11"/>
                  </a:cubicBezTo>
                  <a:cubicBezTo>
                    <a:pt x="569" y="11"/>
                    <a:pt x="571" y="10"/>
                    <a:pt x="572" y="9"/>
                  </a:cubicBezTo>
                  <a:close/>
                  <a:moveTo>
                    <a:pt x="575" y="19"/>
                  </a:moveTo>
                  <a:cubicBezTo>
                    <a:pt x="575" y="19"/>
                    <a:pt x="575" y="19"/>
                    <a:pt x="575" y="20"/>
                  </a:cubicBezTo>
                  <a:cubicBezTo>
                    <a:pt x="575" y="19"/>
                    <a:pt x="575" y="19"/>
                    <a:pt x="575" y="19"/>
                  </a:cubicBezTo>
                  <a:close/>
                  <a:moveTo>
                    <a:pt x="488" y="68"/>
                  </a:moveTo>
                  <a:cubicBezTo>
                    <a:pt x="489" y="68"/>
                    <a:pt x="489" y="69"/>
                    <a:pt x="488" y="70"/>
                  </a:cubicBezTo>
                  <a:cubicBezTo>
                    <a:pt x="487" y="72"/>
                    <a:pt x="485" y="73"/>
                    <a:pt x="484" y="73"/>
                  </a:cubicBezTo>
                  <a:cubicBezTo>
                    <a:pt x="483" y="73"/>
                    <a:pt x="483" y="73"/>
                    <a:pt x="482" y="73"/>
                  </a:cubicBezTo>
                  <a:lnTo>
                    <a:pt x="488" y="68"/>
                  </a:lnTo>
                  <a:close/>
                  <a:moveTo>
                    <a:pt x="607" y="71"/>
                  </a:moveTo>
                  <a:cubicBezTo>
                    <a:pt x="608" y="71"/>
                    <a:pt x="609" y="72"/>
                    <a:pt x="609" y="74"/>
                  </a:cubicBezTo>
                  <a:cubicBezTo>
                    <a:pt x="609" y="76"/>
                    <a:pt x="608" y="77"/>
                    <a:pt x="607" y="77"/>
                  </a:cubicBezTo>
                  <a:cubicBezTo>
                    <a:pt x="606" y="77"/>
                    <a:pt x="605" y="76"/>
                    <a:pt x="605" y="75"/>
                  </a:cubicBezTo>
                  <a:cubicBezTo>
                    <a:pt x="605" y="73"/>
                    <a:pt x="606" y="71"/>
                    <a:pt x="607" y="71"/>
                  </a:cubicBezTo>
                  <a:close/>
                  <a:moveTo>
                    <a:pt x="621" y="105"/>
                  </a:moveTo>
                  <a:cubicBezTo>
                    <a:pt x="621" y="105"/>
                    <a:pt x="621" y="105"/>
                    <a:pt x="621" y="105"/>
                  </a:cubicBezTo>
                  <a:lnTo>
                    <a:pt x="621" y="105"/>
                  </a:lnTo>
                  <a:lnTo>
                    <a:pt x="621" y="105"/>
                  </a:lnTo>
                  <a:close/>
                  <a:moveTo>
                    <a:pt x="456" y="120"/>
                  </a:moveTo>
                  <a:cubicBezTo>
                    <a:pt x="456" y="120"/>
                    <a:pt x="455" y="121"/>
                    <a:pt x="454" y="122"/>
                  </a:cubicBezTo>
                  <a:cubicBezTo>
                    <a:pt x="454" y="122"/>
                    <a:pt x="450" y="125"/>
                    <a:pt x="452" y="125"/>
                  </a:cubicBezTo>
                  <a:cubicBezTo>
                    <a:pt x="454" y="125"/>
                    <a:pt x="456" y="123"/>
                    <a:pt x="458" y="122"/>
                  </a:cubicBezTo>
                  <a:cubicBezTo>
                    <a:pt x="457" y="121"/>
                    <a:pt x="457" y="120"/>
                    <a:pt x="456" y="120"/>
                  </a:cubicBezTo>
                  <a:close/>
                  <a:moveTo>
                    <a:pt x="50" y="164"/>
                  </a:moveTo>
                  <a:lnTo>
                    <a:pt x="50" y="164"/>
                  </a:lnTo>
                  <a:cubicBezTo>
                    <a:pt x="51" y="164"/>
                    <a:pt x="51" y="164"/>
                    <a:pt x="51" y="164"/>
                  </a:cubicBezTo>
                  <a:cubicBezTo>
                    <a:pt x="51" y="164"/>
                    <a:pt x="51" y="164"/>
                    <a:pt x="50" y="164"/>
                  </a:cubicBezTo>
                  <a:close/>
                  <a:moveTo>
                    <a:pt x="189" y="171"/>
                  </a:moveTo>
                  <a:lnTo>
                    <a:pt x="189" y="171"/>
                  </a:lnTo>
                  <a:cubicBezTo>
                    <a:pt x="192" y="171"/>
                    <a:pt x="194" y="171"/>
                    <a:pt x="194" y="174"/>
                  </a:cubicBezTo>
                  <a:lnTo>
                    <a:pt x="192" y="173"/>
                  </a:lnTo>
                  <a:lnTo>
                    <a:pt x="189" y="171"/>
                  </a:lnTo>
                  <a:close/>
                  <a:moveTo>
                    <a:pt x="215" y="186"/>
                  </a:moveTo>
                  <a:cubicBezTo>
                    <a:pt x="213" y="186"/>
                    <a:pt x="213" y="187"/>
                    <a:pt x="215" y="190"/>
                  </a:cubicBezTo>
                  <a:cubicBezTo>
                    <a:pt x="217" y="189"/>
                    <a:pt x="219" y="188"/>
                    <a:pt x="219" y="186"/>
                  </a:cubicBezTo>
                  <a:cubicBezTo>
                    <a:pt x="217" y="186"/>
                    <a:pt x="216" y="186"/>
                    <a:pt x="215" y="186"/>
                  </a:cubicBezTo>
                  <a:close/>
                  <a:moveTo>
                    <a:pt x="232" y="187"/>
                  </a:moveTo>
                  <a:cubicBezTo>
                    <a:pt x="229" y="187"/>
                    <a:pt x="229" y="190"/>
                    <a:pt x="232" y="191"/>
                  </a:cubicBezTo>
                  <a:cubicBezTo>
                    <a:pt x="232" y="191"/>
                    <a:pt x="232" y="191"/>
                    <a:pt x="233" y="191"/>
                  </a:cubicBezTo>
                  <a:cubicBezTo>
                    <a:pt x="235" y="191"/>
                    <a:pt x="236" y="188"/>
                    <a:pt x="233" y="187"/>
                  </a:cubicBezTo>
                  <a:cubicBezTo>
                    <a:pt x="232" y="187"/>
                    <a:pt x="232" y="187"/>
                    <a:pt x="232" y="187"/>
                  </a:cubicBezTo>
                  <a:close/>
                  <a:moveTo>
                    <a:pt x="729" y="353"/>
                  </a:moveTo>
                  <a:lnTo>
                    <a:pt x="729" y="353"/>
                  </a:lnTo>
                  <a:cubicBezTo>
                    <a:pt x="727" y="357"/>
                    <a:pt x="729" y="358"/>
                    <a:pt x="731" y="358"/>
                  </a:cubicBezTo>
                  <a:cubicBezTo>
                    <a:pt x="733" y="358"/>
                    <a:pt x="735" y="357"/>
                    <a:pt x="732" y="355"/>
                  </a:cubicBezTo>
                  <a:cubicBezTo>
                    <a:pt x="731" y="354"/>
                    <a:pt x="730" y="354"/>
                    <a:pt x="729" y="353"/>
                  </a:cubicBezTo>
                  <a:close/>
                  <a:moveTo>
                    <a:pt x="106" y="378"/>
                  </a:moveTo>
                  <a:cubicBezTo>
                    <a:pt x="105" y="378"/>
                    <a:pt x="105" y="378"/>
                    <a:pt x="103" y="378"/>
                  </a:cubicBezTo>
                  <a:lnTo>
                    <a:pt x="104" y="380"/>
                  </a:lnTo>
                  <a:lnTo>
                    <a:pt x="107" y="382"/>
                  </a:lnTo>
                  <a:cubicBezTo>
                    <a:pt x="108" y="379"/>
                    <a:pt x="108" y="378"/>
                    <a:pt x="106" y="378"/>
                  </a:cubicBezTo>
                  <a:close/>
                  <a:moveTo>
                    <a:pt x="786" y="399"/>
                  </a:moveTo>
                  <a:cubicBezTo>
                    <a:pt x="791" y="401"/>
                    <a:pt x="791" y="403"/>
                    <a:pt x="789" y="405"/>
                  </a:cubicBezTo>
                  <a:lnTo>
                    <a:pt x="787" y="405"/>
                  </a:lnTo>
                  <a:cubicBezTo>
                    <a:pt x="786" y="403"/>
                    <a:pt x="786" y="401"/>
                    <a:pt x="786" y="399"/>
                  </a:cubicBezTo>
                  <a:close/>
                  <a:moveTo>
                    <a:pt x="46" y="209"/>
                  </a:moveTo>
                  <a:cubicBezTo>
                    <a:pt x="41" y="212"/>
                    <a:pt x="40" y="221"/>
                    <a:pt x="39" y="226"/>
                  </a:cubicBezTo>
                  <a:cubicBezTo>
                    <a:pt x="39" y="226"/>
                    <a:pt x="37" y="234"/>
                    <a:pt x="39" y="234"/>
                  </a:cubicBezTo>
                  <a:cubicBezTo>
                    <a:pt x="39" y="234"/>
                    <a:pt x="39" y="234"/>
                    <a:pt x="39" y="233"/>
                  </a:cubicBezTo>
                  <a:cubicBezTo>
                    <a:pt x="41" y="234"/>
                    <a:pt x="41" y="235"/>
                    <a:pt x="41" y="239"/>
                  </a:cubicBezTo>
                  <a:cubicBezTo>
                    <a:pt x="42" y="242"/>
                    <a:pt x="41" y="247"/>
                    <a:pt x="45" y="249"/>
                  </a:cubicBezTo>
                  <a:cubicBezTo>
                    <a:pt x="48" y="252"/>
                    <a:pt x="49" y="251"/>
                    <a:pt x="48" y="255"/>
                  </a:cubicBezTo>
                  <a:cubicBezTo>
                    <a:pt x="51" y="260"/>
                    <a:pt x="60" y="265"/>
                    <a:pt x="54" y="268"/>
                  </a:cubicBezTo>
                  <a:cubicBezTo>
                    <a:pt x="54" y="267"/>
                    <a:pt x="54" y="267"/>
                    <a:pt x="55" y="267"/>
                  </a:cubicBezTo>
                  <a:cubicBezTo>
                    <a:pt x="58" y="267"/>
                    <a:pt x="59" y="277"/>
                    <a:pt x="62" y="280"/>
                  </a:cubicBezTo>
                  <a:cubicBezTo>
                    <a:pt x="62" y="281"/>
                    <a:pt x="63" y="281"/>
                    <a:pt x="63" y="281"/>
                  </a:cubicBezTo>
                  <a:cubicBezTo>
                    <a:pt x="64" y="281"/>
                    <a:pt x="65" y="280"/>
                    <a:pt x="65" y="280"/>
                  </a:cubicBezTo>
                  <a:cubicBezTo>
                    <a:pt x="66" y="280"/>
                    <a:pt x="66" y="280"/>
                    <a:pt x="67" y="281"/>
                  </a:cubicBezTo>
                  <a:cubicBezTo>
                    <a:pt x="69" y="282"/>
                    <a:pt x="67" y="286"/>
                    <a:pt x="65" y="286"/>
                  </a:cubicBezTo>
                  <a:cubicBezTo>
                    <a:pt x="60" y="288"/>
                    <a:pt x="67" y="292"/>
                    <a:pt x="68" y="295"/>
                  </a:cubicBezTo>
                  <a:cubicBezTo>
                    <a:pt x="69" y="297"/>
                    <a:pt x="74" y="310"/>
                    <a:pt x="73" y="310"/>
                  </a:cubicBezTo>
                  <a:cubicBezTo>
                    <a:pt x="73" y="310"/>
                    <a:pt x="73" y="310"/>
                    <a:pt x="73" y="310"/>
                  </a:cubicBezTo>
                  <a:lnTo>
                    <a:pt x="73" y="310"/>
                  </a:lnTo>
                  <a:cubicBezTo>
                    <a:pt x="73" y="310"/>
                    <a:pt x="73" y="310"/>
                    <a:pt x="73" y="310"/>
                  </a:cubicBezTo>
                  <a:cubicBezTo>
                    <a:pt x="74" y="310"/>
                    <a:pt x="73" y="308"/>
                    <a:pt x="74" y="308"/>
                  </a:cubicBezTo>
                  <a:lnTo>
                    <a:pt x="74" y="308"/>
                  </a:lnTo>
                  <a:cubicBezTo>
                    <a:pt x="74" y="308"/>
                    <a:pt x="74" y="308"/>
                    <a:pt x="75" y="309"/>
                  </a:cubicBezTo>
                  <a:cubicBezTo>
                    <a:pt x="76" y="309"/>
                    <a:pt x="77" y="312"/>
                    <a:pt x="77" y="313"/>
                  </a:cubicBezTo>
                  <a:cubicBezTo>
                    <a:pt x="78" y="315"/>
                    <a:pt x="81" y="318"/>
                    <a:pt x="80" y="321"/>
                  </a:cubicBezTo>
                  <a:cubicBezTo>
                    <a:pt x="79" y="323"/>
                    <a:pt x="77" y="323"/>
                    <a:pt x="80" y="325"/>
                  </a:cubicBezTo>
                  <a:cubicBezTo>
                    <a:pt x="82" y="328"/>
                    <a:pt x="84" y="326"/>
                    <a:pt x="86" y="328"/>
                  </a:cubicBezTo>
                  <a:cubicBezTo>
                    <a:pt x="89" y="330"/>
                    <a:pt x="88" y="336"/>
                    <a:pt x="88" y="339"/>
                  </a:cubicBezTo>
                  <a:cubicBezTo>
                    <a:pt x="89" y="343"/>
                    <a:pt x="89" y="346"/>
                    <a:pt x="91" y="350"/>
                  </a:cubicBezTo>
                  <a:cubicBezTo>
                    <a:pt x="93" y="352"/>
                    <a:pt x="95" y="356"/>
                    <a:pt x="97" y="358"/>
                  </a:cubicBezTo>
                  <a:cubicBezTo>
                    <a:pt x="99" y="359"/>
                    <a:pt x="103" y="360"/>
                    <a:pt x="103" y="362"/>
                  </a:cubicBezTo>
                  <a:cubicBezTo>
                    <a:pt x="103" y="362"/>
                    <a:pt x="99" y="362"/>
                    <a:pt x="99" y="363"/>
                  </a:cubicBezTo>
                  <a:cubicBezTo>
                    <a:pt x="98" y="364"/>
                    <a:pt x="102" y="370"/>
                    <a:pt x="103" y="371"/>
                  </a:cubicBezTo>
                  <a:cubicBezTo>
                    <a:pt x="104" y="372"/>
                    <a:pt x="105" y="371"/>
                    <a:pt x="107" y="373"/>
                  </a:cubicBezTo>
                  <a:cubicBezTo>
                    <a:pt x="109" y="376"/>
                    <a:pt x="109" y="378"/>
                    <a:pt x="110" y="380"/>
                  </a:cubicBezTo>
                  <a:cubicBezTo>
                    <a:pt x="110" y="387"/>
                    <a:pt x="107" y="389"/>
                    <a:pt x="113" y="394"/>
                  </a:cubicBezTo>
                  <a:cubicBezTo>
                    <a:pt x="117" y="396"/>
                    <a:pt x="117" y="398"/>
                    <a:pt x="119" y="403"/>
                  </a:cubicBezTo>
                  <a:cubicBezTo>
                    <a:pt x="120" y="404"/>
                    <a:pt x="124" y="403"/>
                    <a:pt x="125" y="406"/>
                  </a:cubicBezTo>
                  <a:cubicBezTo>
                    <a:pt x="124" y="407"/>
                    <a:pt x="118" y="407"/>
                    <a:pt x="122" y="410"/>
                  </a:cubicBezTo>
                  <a:cubicBezTo>
                    <a:pt x="123" y="412"/>
                    <a:pt x="125" y="412"/>
                    <a:pt x="127" y="413"/>
                  </a:cubicBezTo>
                  <a:lnTo>
                    <a:pt x="127" y="413"/>
                  </a:lnTo>
                  <a:cubicBezTo>
                    <a:pt x="125" y="413"/>
                    <a:pt x="130" y="421"/>
                    <a:pt x="130" y="423"/>
                  </a:cubicBezTo>
                  <a:cubicBezTo>
                    <a:pt x="131" y="426"/>
                    <a:pt x="127" y="425"/>
                    <a:pt x="129" y="428"/>
                  </a:cubicBezTo>
                  <a:cubicBezTo>
                    <a:pt x="129" y="429"/>
                    <a:pt x="130" y="430"/>
                    <a:pt x="132" y="430"/>
                  </a:cubicBezTo>
                  <a:cubicBezTo>
                    <a:pt x="135" y="430"/>
                    <a:pt x="139" y="427"/>
                    <a:pt x="137" y="423"/>
                  </a:cubicBezTo>
                  <a:lnTo>
                    <a:pt x="137" y="423"/>
                  </a:lnTo>
                  <a:lnTo>
                    <a:pt x="139" y="426"/>
                  </a:lnTo>
                  <a:cubicBezTo>
                    <a:pt x="140" y="428"/>
                    <a:pt x="143" y="430"/>
                    <a:pt x="144" y="430"/>
                  </a:cubicBezTo>
                  <a:cubicBezTo>
                    <a:pt x="145" y="430"/>
                    <a:pt x="146" y="429"/>
                    <a:pt x="145" y="427"/>
                  </a:cubicBezTo>
                  <a:cubicBezTo>
                    <a:pt x="144" y="424"/>
                    <a:pt x="142" y="420"/>
                    <a:pt x="140" y="417"/>
                  </a:cubicBezTo>
                  <a:cubicBezTo>
                    <a:pt x="137" y="413"/>
                    <a:pt x="137" y="412"/>
                    <a:pt x="133" y="411"/>
                  </a:cubicBezTo>
                  <a:cubicBezTo>
                    <a:pt x="130" y="410"/>
                    <a:pt x="130" y="406"/>
                    <a:pt x="128" y="406"/>
                  </a:cubicBezTo>
                  <a:cubicBezTo>
                    <a:pt x="127" y="406"/>
                    <a:pt x="127" y="406"/>
                    <a:pt x="126" y="406"/>
                  </a:cubicBezTo>
                  <a:cubicBezTo>
                    <a:pt x="130" y="404"/>
                    <a:pt x="126" y="394"/>
                    <a:pt x="125" y="390"/>
                  </a:cubicBezTo>
                  <a:cubicBezTo>
                    <a:pt x="124" y="388"/>
                    <a:pt x="124" y="385"/>
                    <a:pt x="124" y="384"/>
                  </a:cubicBezTo>
                  <a:cubicBezTo>
                    <a:pt x="126" y="383"/>
                    <a:pt x="127" y="379"/>
                    <a:pt x="125" y="377"/>
                  </a:cubicBezTo>
                  <a:lnTo>
                    <a:pt x="125" y="377"/>
                  </a:lnTo>
                  <a:lnTo>
                    <a:pt x="122" y="378"/>
                  </a:lnTo>
                  <a:cubicBezTo>
                    <a:pt x="120" y="375"/>
                    <a:pt x="123" y="373"/>
                    <a:pt x="120" y="370"/>
                  </a:cubicBezTo>
                  <a:cubicBezTo>
                    <a:pt x="118" y="367"/>
                    <a:pt x="115" y="364"/>
                    <a:pt x="112" y="363"/>
                  </a:cubicBezTo>
                  <a:cubicBezTo>
                    <a:pt x="111" y="363"/>
                    <a:pt x="111" y="363"/>
                    <a:pt x="111" y="363"/>
                  </a:cubicBezTo>
                  <a:cubicBezTo>
                    <a:pt x="110" y="363"/>
                    <a:pt x="110" y="363"/>
                    <a:pt x="110" y="362"/>
                  </a:cubicBezTo>
                  <a:cubicBezTo>
                    <a:pt x="109" y="360"/>
                    <a:pt x="109" y="358"/>
                    <a:pt x="109" y="357"/>
                  </a:cubicBezTo>
                  <a:cubicBezTo>
                    <a:pt x="109" y="353"/>
                    <a:pt x="109" y="348"/>
                    <a:pt x="106" y="346"/>
                  </a:cubicBezTo>
                  <a:cubicBezTo>
                    <a:pt x="103" y="343"/>
                    <a:pt x="99" y="339"/>
                    <a:pt x="98" y="335"/>
                  </a:cubicBezTo>
                  <a:cubicBezTo>
                    <a:pt x="97" y="333"/>
                    <a:pt x="102" y="330"/>
                    <a:pt x="99" y="329"/>
                  </a:cubicBezTo>
                  <a:cubicBezTo>
                    <a:pt x="98" y="328"/>
                    <a:pt x="98" y="328"/>
                    <a:pt x="97" y="328"/>
                  </a:cubicBezTo>
                  <a:cubicBezTo>
                    <a:pt x="95" y="328"/>
                    <a:pt x="95" y="330"/>
                    <a:pt x="93" y="330"/>
                  </a:cubicBezTo>
                  <a:cubicBezTo>
                    <a:pt x="93" y="330"/>
                    <a:pt x="92" y="329"/>
                    <a:pt x="91" y="328"/>
                  </a:cubicBezTo>
                  <a:cubicBezTo>
                    <a:pt x="89" y="322"/>
                    <a:pt x="100" y="326"/>
                    <a:pt x="96" y="319"/>
                  </a:cubicBezTo>
                  <a:cubicBezTo>
                    <a:pt x="96" y="318"/>
                    <a:pt x="95" y="318"/>
                    <a:pt x="95" y="318"/>
                  </a:cubicBezTo>
                  <a:cubicBezTo>
                    <a:pt x="94" y="318"/>
                    <a:pt x="93" y="318"/>
                    <a:pt x="93" y="318"/>
                  </a:cubicBezTo>
                  <a:cubicBezTo>
                    <a:pt x="92" y="318"/>
                    <a:pt x="92" y="318"/>
                    <a:pt x="91" y="317"/>
                  </a:cubicBezTo>
                  <a:cubicBezTo>
                    <a:pt x="89" y="314"/>
                    <a:pt x="87" y="308"/>
                    <a:pt x="85" y="304"/>
                  </a:cubicBezTo>
                  <a:cubicBezTo>
                    <a:pt x="82" y="295"/>
                    <a:pt x="81" y="282"/>
                    <a:pt x="75" y="274"/>
                  </a:cubicBezTo>
                  <a:cubicBezTo>
                    <a:pt x="73" y="271"/>
                    <a:pt x="71" y="272"/>
                    <a:pt x="69" y="270"/>
                  </a:cubicBezTo>
                  <a:cubicBezTo>
                    <a:pt x="64" y="267"/>
                    <a:pt x="69" y="268"/>
                    <a:pt x="69" y="266"/>
                  </a:cubicBezTo>
                  <a:cubicBezTo>
                    <a:pt x="70" y="264"/>
                    <a:pt x="65" y="259"/>
                    <a:pt x="63" y="257"/>
                  </a:cubicBezTo>
                  <a:cubicBezTo>
                    <a:pt x="58" y="257"/>
                    <a:pt x="60" y="255"/>
                    <a:pt x="62" y="252"/>
                  </a:cubicBezTo>
                  <a:lnTo>
                    <a:pt x="62" y="252"/>
                  </a:lnTo>
                  <a:cubicBezTo>
                    <a:pt x="62" y="252"/>
                    <a:pt x="54" y="252"/>
                    <a:pt x="54" y="253"/>
                  </a:cubicBezTo>
                  <a:lnTo>
                    <a:pt x="54" y="253"/>
                  </a:lnTo>
                  <a:cubicBezTo>
                    <a:pt x="53" y="251"/>
                    <a:pt x="56" y="249"/>
                    <a:pt x="57" y="248"/>
                  </a:cubicBezTo>
                  <a:cubicBezTo>
                    <a:pt x="59" y="246"/>
                    <a:pt x="55" y="243"/>
                    <a:pt x="54" y="241"/>
                  </a:cubicBezTo>
                  <a:cubicBezTo>
                    <a:pt x="53" y="240"/>
                    <a:pt x="46" y="231"/>
                    <a:pt x="50" y="231"/>
                  </a:cubicBezTo>
                  <a:lnTo>
                    <a:pt x="50" y="231"/>
                  </a:lnTo>
                  <a:cubicBezTo>
                    <a:pt x="50" y="231"/>
                    <a:pt x="50" y="231"/>
                    <a:pt x="50" y="231"/>
                  </a:cubicBezTo>
                  <a:cubicBezTo>
                    <a:pt x="56" y="231"/>
                    <a:pt x="46" y="223"/>
                    <a:pt x="44" y="221"/>
                  </a:cubicBezTo>
                  <a:cubicBezTo>
                    <a:pt x="41" y="216"/>
                    <a:pt x="52" y="213"/>
                    <a:pt x="46" y="209"/>
                  </a:cubicBezTo>
                  <a:close/>
                  <a:moveTo>
                    <a:pt x="142" y="456"/>
                  </a:moveTo>
                  <a:cubicBezTo>
                    <a:pt x="143" y="456"/>
                    <a:pt x="144" y="458"/>
                    <a:pt x="143" y="460"/>
                  </a:cubicBezTo>
                  <a:cubicBezTo>
                    <a:pt x="142" y="461"/>
                    <a:pt x="141" y="461"/>
                    <a:pt x="140" y="461"/>
                  </a:cubicBezTo>
                  <a:cubicBezTo>
                    <a:pt x="139" y="461"/>
                    <a:pt x="138" y="460"/>
                    <a:pt x="139" y="458"/>
                  </a:cubicBezTo>
                  <a:cubicBezTo>
                    <a:pt x="140" y="457"/>
                    <a:pt x="141" y="456"/>
                    <a:pt x="142" y="456"/>
                  </a:cubicBezTo>
                  <a:close/>
                  <a:moveTo>
                    <a:pt x="827" y="517"/>
                  </a:moveTo>
                  <a:lnTo>
                    <a:pt x="827" y="518"/>
                  </a:lnTo>
                  <a:lnTo>
                    <a:pt x="827" y="518"/>
                  </a:lnTo>
                  <a:cubicBezTo>
                    <a:pt x="827" y="517"/>
                    <a:pt x="827" y="517"/>
                    <a:pt x="827" y="517"/>
                  </a:cubicBezTo>
                  <a:close/>
                  <a:moveTo>
                    <a:pt x="97" y="541"/>
                  </a:moveTo>
                  <a:cubicBezTo>
                    <a:pt x="100" y="541"/>
                    <a:pt x="104" y="543"/>
                    <a:pt x="99" y="547"/>
                  </a:cubicBezTo>
                  <a:cubicBezTo>
                    <a:pt x="98" y="547"/>
                    <a:pt x="97" y="547"/>
                    <a:pt x="96" y="547"/>
                  </a:cubicBezTo>
                  <a:cubicBezTo>
                    <a:pt x="95" y="547"/>
                    <a:pt x="95" y="547"/>
                    <a:pt x="95" y="547"/>
                  </a:cubicBezTo>
                  <a:cubicBezTo>
                    <a:pt x="92" y="545"/>
                    <a:pt x="92" y="543"/>
                    <a:pt x="96" y="541"/>
                  </a:cubicBezTo>
                  <a:cubicBezTo>
                    <a:pt x="96" y="541"/>
                    <a:pt x="97" y="541"/>
                    <a:pt x="97" y="541"/>
                  </a:cubicBezTo>
                  <a:close/>
                  <a:moveTo>
                    <a:pt x="58" y="616"/>
                  </a:moveTo>
                  <a:lnTo>
                    <a:pt x="57" y="619"/>
                  </a:lnTo>
                  <a:lnTo>
                    <a:pt x="57" y="622"/>
                  </a:lnTo>
                  <a:cubicBezTo>
                    <a:pt x="62" y="620"/>
                    <a:pt x="62" y="619"/>
                    <a:pt x="58" y="616"/>
                  </a:cubicBezTo>
                  <a:close/>
                  <a:moveTo>
                    <a:pt x="14" y="684"/>
                  </a:moveTo>
                  <a:lnTo>
                    <a:pt x="20" y="686"/>
                  </a:lnTo>
                  <a:cubicBezTo>
                    <a:pt x="19" y="687"/>
                    <a:pt x="17" y="687"/>
                    <a:pt x="16" y="687"/>
                  </a:cubicBezTo>
                  <a:cubicBezTo>
                    <a:pt x="14" y="687"/>
                    <a:pt x="13" y="687"/>
                    <a:pt x="14" y="684"/>
                  </a:cubicBezTo>
                  <a:close/>
                  <a:moveTo>
                    <a:pt x="271" y="705"/>
                  </a:moveTo>
                  <a:cubicBezTo>
                    <a:pt x="271" y="705"/>
                    <a:pt x="271" y="705"/>
                    <a:pt x="271" y="705"/>
                  </a:cubicBezTo>
                  <a:lnTo>
                    <a:pt x="271" y="705"/>
                  </a:lnTo>
                  <a:cubicBezTo>
                    <a:pt x="271" y="705"/>
                    <a:pt x="271" y="705"/>
                    <a:pt x="271" y="705"/>
                  </a:cubicBezTo>
                  <a:close/>
                  <a:moveTo>
                    <a:pt x="227" y="710"/>
                  </a:moveTo>
                  <a:cubicBezTo>
                    <a:pt x="225" y="710"/>
                    <a:pt x="225" y="713"/>
                    <a:pt x="228" y="713"/>
                  </a:cubicBezTo>
                  <a:cubicBezTo>
                    <a:pt x="228" y="713"/>
                    <a:pt x="228" y="713"/>
                    <a:pt x="228" y="713"/>
                  </a:cubicBezTo>
                  <a:lnTo>
                    <a:pt x="231" y="711"/>
                  </a:lnTo>
                  <a:cubicBezTo>
                    <a:pt x="229" y="710"/>
                    <a:pt x="228" y="710"/>
                    <a:pt x="227" y="710"/>
                  </a:cubicBezTo>
                  <a:close/>
                  <a:moveTo>
                    <a:pt x="9" y="721"/>
                  </a:moveTo>
                  <a:cubicBezTo>
                    <a:pt x="9" y="721"/>
                    <a:pt x="9" y="721"/>
                    <a:pt x="9" y="722"/>
                  </a:cubicBezTo>
                  <a:cubicBezTo>
                    <a:pt x="9" y="722"/>
                    <a:pt x="9" y="721"/>
                    <a:pt x="9" y="721"/>
                  </a:cubicBezTo>
                  <a:close/>
                  <a:moveTo>
                    <a:pt x="100" y="731"/>
                  </a:moveTo>
                  <a:cubicBezTo>
                    <a:pt x="104" y="731"/>
                    <a:pt x="105" y="735"/>
                    <a:pt x="98" y="735"/>
                  </a:cubicBezTo>
                  <a:cubicBezTo>
                    <a:pt x="98" y="735"/>
                    <a:pt x="98" y="735"/>
                    <a:pt x="97" y="735"/>
                  </a:cubicBezTo>
                  <a:cubicBezTo>
                    <a:pt x="95" y="735"/>
                    <a:pt x="95" y="731"/>
                    <a:pt x="98" y="731"/>
                  </a:cubicBezTo>
                  <a:cubicBezTo>
                    <a:pt x="99" y="731"/>
                    <a:pt x="99" y="731"/>
                    <a:pt x="100" y="731"/>
                  </a:cubicBezTo>
                  <a:close/>
                  <a:moveTo>
                    <a:pt x="586" y="762"/>
                  </a:moveTo>
                  <a:cubicBezTo>
                    <a:pt x="586" y="762"/>
                    <a:pt x="587" y="762"/>
                    <a:pt x="587" y="763"/>
                  </a:cubicBezTo>
                  <a:cubicBezTo>
                    <a:pt x="588" y="764"/>
                    <a:pt x="587" y="767"/>
                    <a:pt x="586" y="770"/>
                  </a:cubicBezTo>
                  <a:cubicBezTo>
                    <a:pt x="585" y="769"/>
                    <a:pt x="583" y="769"/>
                    <a:pt x="583" y="766"/>
                  </a:cubicBezTo>
                  <a:cubicBezTo>
                    <a:pt x="583" y="764"/>
                    <a:pt x="585" y="762"/>
                    <a:pt x="586" y="762"/>
                  </a:cubicBezTo>
                  <a:close/>
                  <a:moveTo>
                    <a:pt x="593" y="793"/>
                  </a:moveTo>
                  <a:cubicBezTo>
                    <a:pt x="589" y="793"/>
                    <a:pt x="591" y="798"/>
                    <a:pt x="593" y="798"/>
                  </a:cubicBezTo>
                  <a:cubicBezTo>
                    <a:pt x="593" y="798"/>
                    <a:pt x="594" y="797"/>
                    <a:pt x="594" y="796"/>
                  </a:cubicBezTo>
                  <a:cubicBezTo>
                    <a:pt x="595" y="795"/>
                    <a:pt x="595" y="794"/>
                    <a:pt x="595" y="793"/>
                  </a:cubicBezTo>
                  <a:cubicBezTo>
                    <a:pt x="594" y="793"/>
                    <a:pt x="594" y="793"/>
                    <a:pt x="593" y="793"/>
                  </a:cubicBezTo>
                  <a:close/>
                  <a:moveTo>
                    <a:pt x="440" y="824"/>
                  </a:moveTo>
                  <a:cubicBezTo>
                    <a:pt x="440" y="824"/>
                    <a:pt x="440" y="824"/>
                    <a:pt x="440" y="824"/>
                  </a:cubicBezTo>
                  <a:lnTo>
                    <a:pt x="440" y="824"/>
                  </a:lnTo>
                  <a:cubicBezTo>
                    <a:pt x="440" y="824"/>
                    <a:pt x="440" y="824"/>
                    <a:pt x="440" y="824"/>
                  </a:cubicBezTo>
                  <a:close/>
                  <a:moveTo>
                    <a:pt x="429" y="838"/>
                  </a:moveTo>
                  <a:cubicBezTo>
                    <a:pt x="429" y="838"/>
                    <a:pt x="428" y="838"/>
                    <a:pt x="428" y="839"/>
                  </a:cubicBezTo>
                  <a:cubicBezTo>
                    <a:pt x="428" y="838"/>
                    <a:pt x="429" y="838"/>
                    <a:pt x="429" y="838"/>
                  </a:cubicBezTo>
                  <a:close/>
                  <a:moveTo>
                    <a:pt x="577" y="839"/>
                  </a:moveTo>
                  <a:cubicBezTo>
                    <a:pt x="577" y="839"/>
                    <a:pt x="578" y="840"/>
                    <a:pt x="578" y="840"/>
                  </a:cubicBezTo>
                  <a:cubicBezTo>
                    <a:pt x="579" y="842"/>
                    <a:pt x="578" y="845"/>
                    <a:pt x="578" y="847"/>
                  </a:cubicBezTo>
                  <a:cubicBezTo>
                    <a:pt x="577" y="846"/>
                    <a:pt x="573" y="846"/>
                    <a:pt x="574" y="844"/>
                  </a:cubicBezTo>
                  <a:cubicBezTo>
                    <a:pt x="575" y="842"/>
                    <a:pt x="575" y="839"/>
                    <a:pt x="577" y="839"/>
                  </a:cubicBezTo>
                  <a:close/>
                  <a:moveTo>
                    <a:pt x="524" y="922"/>
                  </a:moveTo>
                  <a:cubicBezTo>
                    <a:pt x="524" y="923"/>
                    <a:pt x="524" y="923"/>
                    <a:pt x="523" y="923"/>
                  </a:cubicBezTo>
                  <a:lnTo>
                    <a:pt x="523" y="923"/>
                  </a:lnTo>
                  <a:cubicBezTo>
                    <a:pt x="524" y="923"/>
                    <a:pt x="524" y="923"/>
                    <a:pt x="524" y="922"/>
                  </a:cubicBezTo>
                  <a:close/>
                  <a:moveTo>
                    <a:pt x="564" y="0"/>
                  </a:moveTo>
                  <a:cubicBezTo>
                    <a:pt x="565" y="2"/>
                    <a:pt x="557" y="7"/>
                    <a:pt x="554" y="7"/>
                  </a:cubicBezTo>
                  <a:cubicBezTo>
                    <a:pt x="552" y="7"/>
                    <a:pt x="552" y="6"/>
                    <a:pt x="553" y="4"/>
                  </a:cubicBezTo>
                  <a:cubicBezTo>
                    <a:pt x="553" y="2"/>
                    <a:pt x="552" y="1"/>
                    <a:pt x="551" y="1"/>
                  </a:cubicBezTo>
                  <a:cubicBezTo>
                    <a:pt x="548" y="1"/>
                    <a:pt x="544" y="5"/>
                    <a:pt x="541" y="7"/>
                  </a:cubicBezTo>
                  <a:cubicBezTo>
                    <a:pt x="538" y="8"/>
                    <a:pt x="535" y="11"/>
                    <a:pt x="532" y="12"/>
                  </a:cubicBezTo>
                  <a:cubicBezTo>
                    <a:pt x="532" y="12"/>
                    <a:pt x="531" y="12"/>
                    <a:pt x="531" y="12"/>
                  </a:cubicBezTo>
                  <a:cubicBezTo>
                    <a:pt x="531" y="12"/>
                    <a:pt x="530" y="12"/>
                    <a:pt x="530" y="12"/>
                  </a:cubicBezTo>
                  <a:cubicBezTo>
                    <a:pt x="529" y="12"/>
                    <a:pt x="529" y="12"/>
                    <a:pt x="528" y="13"/>
                  </a:cubicBezTo>
                  <a:cubicBezTo>
                    <a:pt x="524" y="15"/>
                    <a:pt x="520" y="21"/>
                    <a:pt x="522" y="24"/>
                  </a:cubicBezTo>
                  <a:cubicBezTo>
                    <a:pt x="521" y="22"/>
                    <a:pt x="519" y="21"/>
                    <a:pt x="518" y="21"/>
                  </a:cubicBezTo>
                  <a:cubicBezTo>
                    <a:pt x="517" y="21"/>
                    <a:pt x="516" y="21"/>
                    <a:pt x="516" y="22"/>
                  </a:cubicBezTo>
                  <a:cubicBezTo>
                    <a:pt x="514" y="24"/>
                    <a:pt x="513" y="28"/>
                    <a:pt x="512" y="28"/>
                  </a:cubicBezTo>
                  <a:cubicBezTo>
                    <a:pt x="511" y="28"/>
                    <a:pt x="511" y="28"/>
                    <a:pt x="511" y="28"/>
                  </a:cubicBezTo>
                  <a:cubicBezTo>
                    <a:pt x="511" y="28"/>
                    <a:pt x="509" y="30"/>
                    <a:pt x="510" y="31"/>
                  </a:cubicBezTo>
                  <a:cubicBezTo>
                    <a:pt x="511" y="33"/>
                    <a:pt x="509" y="33"/>
                    <a:pt x="508" y="34"/>
                  </a:cubicBezTo>
                  <a:cubicBezTo>
                    <a:pt x="504" y="35"/>
                    <a:pt x="498" y="37"/>
                    <a:pt x="501" y="41"/>
                  </a:cubicBezTo>
                  <a:lnTo>
                    <a:pt x="501" y="41"/>
                  </a:lnTo>
                  <a:cubicBezTo>
                    <a:pt x="500" y="40"/>
                    <a:pt x="499" y="40"/>
                    <a:pt x="499" y="40"/>
                  </a:cubicBezTo>
                  <a:cubicBezTo>
                    <a:pt x="498" y="40"/>
                    <a:pt x="497" y="40"/>
                    <a:pt x="497" y="41"/>
                  </a:cubicBezTo>
                  <a:cubicBezTo>
                    <a:pt x="496" y="45"/>
                    <a:pt x="497" y="45"/>
                    <a:pt x="495" y="47"/>
                  </a:cubicBezTo>
                  <a:cubicBezTo>
                    <a:pt x="496" y="46"/>
                    <a:pt x="494" y="44"/>
                    <a:pt x="492" y="44"/>
                  </a:cubicBezTo>
                  <a:cubicBezTo>
                    <a:pt x="491" y="44"/>
                    <a:pt x="491" y="44"/>
                    <a:pt x="490" y="45"/>
                  </a:cubicBezTo>
                  <a:cubicBezTo>
                    <a:pt x="488" y="47"/>
                    <a:pt x="487" y="48"/>
                    <a:pt x="485" y="51"/>
                  </a:cubicBezTo>
                  <a:cubicBezTo>
                    <a:pt x="481" y="55"/>
                    <a:pt x="482" y="56"/>
                    <a:pt x="485" y="59"/>
                  </a:cubicBezTo>
                  <a:cubicBezTo>
                    <a:pt x="483" y="61"/>
                    <a:pt x="482" y="61"/>
                    <a:pt x="481" y="61"/>
                  </a:cubicBezTo>
                  <a:cubicBezTo>
                    <a:pt x="480" y="61"/>
                    <a:pt x="480" y="61"/>
                    <a:pt x="478" y="61"/>
                  </a:cubicBezTo>
                  <a:lnTo>
                    <a:pt x="478" y="61"/>
                  </a:lnTo>
                  <a:cubicBezTo>
                    <a:pt x="478" y="61"/>
                    <a:pt x="479" y="65"/>
                    <a:pt x="480" y="66"/>
                  </a:cubicBezTo>
                  <a:cubicBezTo>
                    <a:pt x="477" y="63"/>
                    <a:pt x="475" y="61"/>
                    <a:pt x="471" y="61"/>
                  </a:cubicBezTo>
                  <a:cubicBezTo>
                    <a:pt x="471" y="63"/>
                    <a:pt x="470" y="66"/>
                    <a:pt x="470" y="69"/>
                  </a:cubicBezTo>
                  <a:cubicBezTo>
                    <a:pt x="470" y="75"/>
                    <a:pt x="465" y="76"/>
                    <a:pt x="461" y="79"/>
                  </a:cubicBezTo>
                  <a:cubicBezTo>
                    <a:pt x="459" y="81"/>
                    <a:pt x="451" y="85"/>
                    <a:pt x="453" y="88"/>
                  </a:cubicBezTo>
                  <a:cubicBezTo>
                    <a:pt x="454" y="90"/>
                    <a:pt x="457" y="92"/>
                    <a:pt x="459" y="95"/>
                  </a:cubicBezTo>
                  <a:cubicBezTo>
                    <a:pt x="458" y="95"/>
                    <a:pt x="458" y="95"/>
                    <a:pt x="457" y="95"/>
                  </a:cubicBezTo>
                  <a:cubicBezTo>
                    <a:pt x="455" y="95"/>
                    <a:pt x="453" y="93"/>
                    <a:pt x="452" y="91"/>
                  </a:cubicBezTo>
                  <a:lnTo>
                    <a:pt x="452" y="91"/>
                  </a:lnTo>
                  <a:cubicBezTo>
                    <a:pt x="453" y="92"/>
                    <a:pt x="451" y="93"/>
                    <a:pt x="449" y="93"/>
                  </a:cubicBezTo>
                  <a:cubicBezTo>
                    <a:pt x="448" y="93"/>
                    <a:pt x="446" y="93"/>
                    <a:pt x="446" y="92"/>
                  </a:cubicBezTo>
                  <a:cubicBezTo>
                    <a:pt x="445" y="91"/>
                    <a:pt x="444" y="90"/>
                    <a:pt x="443" y="90"/>
                  </a:cubicBezTo>
                  <a:cubicBezTo>
                    <a:pt x="442" y="90"/>
                    <a:pt x="442" y="91"/>
                    <a:pt x="441" y="91"/>
                  </a:cubicBezTo>
                  <a:lnTo>
                    <a:pt x="447" y="98"/>
                  </a:lnTo>
                  <a:lnTo>
                    <a:pt x="447" y="98"/>
                  </a:lnTo>
                  <a:cubicBezTo>
                    <a:pt x="447" y="97"/>
                    <a:pt x="446" y="97"/>
                    <a:pt x="445" y="97"/>
                  </a:cubicBezTo>
                  <a:cubicBezTo>
                    <a:pt x="441" y="97"/>
                    <a:pt x="433" y="105"/>
                    <a:pt x="430" y="107"/>
                  </a:cubicBezTo>
                  <a:cubicBezTo>
                    <a:pt x="431" y="106"/>
                    <a:pt x="431" y="106"/>
                    <a:pt x="432" y="106"/>
                  </a:cubicBezTo>
                  <a:cubicBezTo>
                    <a:pt x="433" y="106"/>
                    <a:pt x="434" y="107"/>
                    <a:pt x="435" y="108"/>
                  </a:cubicBezTo>
                  <a:cubicBezTo>
                    <a:pt x="431" y="111"/>
                    <a:pt x="423" y="108"/>
                    <a:pt x="422" y="114"/>
                  </a:cubicBezTo>
                  <a:cubicBezTo>
                    <a:pt x="422" y="115"/>
                    <a:pt x="422" y="120"/>
                    <a:pt x="420" y="120"/>
                  </a:cubicBezTo>
                  <a:cubicBezTo>
                    <a:pt x="420" y="120"/>
                    <a:pt x="420" y="120"/>
                    <a:pt x="419" y="120"/>
                  </a:cubicBezTo>
                  <a:cubicBezTo>
                    <a:pt x="419" y="119"/>
                    <a:pt x="419" y="115"/>
                    <a:pt x="417" y="115"/>
                  </a:cubicBezTo>
                  <a:cubicBezTo>
                    <a:pt x="417" y="115"/>
                    <a:pt x="417" y="116"/>
                    <a:pt x="416" y="116"/>
                  </a:cubicBezTo>
                  <a:cubicBezTo>
                    <a:pt x="413" y="119"/>
                    <a:pt x="413" y="123"/>
                    <a:pt x="409" y="125"/>
                  </a:cubicBezTo>
                  <a:cubicBezTo>
                    <a:pt x="406" y="127"/>
                    <a:pt x="402" y="129"/>
                    <a:pt x="399" y="131"/>
                  </a:cubicBezTo>
                  <a:cubicBezTo>
                    <a:pt x="397" y="134"/>
                    <a:pt x="397" y="138"/>
                    <a:pt x="399" y="138"/>
                  </a:cubicBezTo>
                  <a:cubicBezTo>
                    <a:pt x="399" y="138"/>
                    <a:pt x="400" y="138"/>
                    <a:pt x="401" y="137"/>
                  </a:cubicBezTo>
                  <a:lnTo>
                    <a:pt x="401" y="137"/>
                  </a:lnTo>
                  <a:cubicBezTo>
                    <a:pt x="399" y="138"/>
                    <a:pt x="397" y="141"/>
                    <a:pt x="395" y="142"/>
                  </a:cubicBezTo>
                  <a:cubicBezTo>
                    <a:pt x="392" y="144"/>
                    <a:pt x="391" y="143"/>
                    <a:pt x="388" y="144"/>
                  </a:cubicBezTo>
                  <a:cubicBezTo>
                    <a:pt x="387" y="144"/>
                    <a:pt x="386" y="146"/>
                    <a:pt x="385" y="147"/>
                  </a:cubicBezTo>
                  <a:cubicBezTo>
                    <a:pt x="385" y="150"/>
                    <a:pt x="386" y="151"/>
                    <a:pt x="388" y="152"/>
                  </a:cubicBezTo>
                  <a:cubicBezTo>
                    <a:pt x="388" y="151"/>
                    <a:pt x="389" y="150"/>
                    <a:pt x="389" y="150"/>
                  </a:cubicBezTo>
                  <a:cubicBezTo>
                    <a:pt x="389" y="150"/>
                    <a:pt x="390" y="151"/>
                    <a:pt x="390" y="151"/>
                  </a:cubicBezTo>
                  <a:cubicBezTo>
                    <a:pt x="390" y="153"/>
                    <a:pt x="388" y="156"/>
                    <a:pt x="386" y="157"/>
                  </a:cubicBezTo>
                  <a:cubicBezTo>
                    <a:pt x="386" y="158"/>
                    <a:pt x="386" y="158"/>
                    <a:pt x="385" y="158"/>
                  </a:cubicBezTo>
                  <a:cubicBezTo>
                    <a:pt x="384" y="158"/>
                    <a:pt x="384" y="153"/>
                    <a:pt x="382" y="153"/>
                  </a:cubicBezTo>
                  <a:cubicBezTo>
                    <a:pt x="382" y="153"/>
                    <a:pt x="381" y="153"/>
                    <a:pt x="380" y="154"/>
                  </a:cubicBezTo>
                  <a:cubicBezTo>
                    <a:pt x="379" y="155"/>
                    <a:pt x="371" y="164"/>
                    <a:pt x="376" y="164"/>
                  </a:cubicBezTo>
                  <a:cubicBezTo>
                    <a:pt x="377" y="164"/>
                    <a:pt x="378" y="164"/>
                    <a:pt x="378" y="164"/>
                  </a:cubicBezTo>
                  <a:cubicBezTo>
                    <a:pt x="380" y="164"/>
                    <a:pt x="381" y="165"/>
                    <a:pt x="380" y="168"/>
                  </a:cubicBezTo>
                  <a:cubicBezTo>
                    <a:pt x="379" y="170"/>
                    <a:pt x="378" y="172"/>
                    <a:pt x="376" y="173"/>
                  </a:cubicBezTo>
                  <a:cubicBezTo>
                    <a:pt x="371" y="173"/>
                    <a:pt x="370" y="164"/>
                    <a:pt x="368" y="164"/>
                  </a:cubicBezTo>
                  <a:cubicBezTo>
                    <a:pt x="366" y="165"/>
                    <a:pt x="364" y="168"/>
                    <a:pt x="363" y="171"/>
                  </a:cubicBezTo>
                  <a:cubicBezTo>
                    <a:pt x="362" y="173"/>
                    <a:pt x="365" y="173"/>
                    <a:pt x="364" y="176"/>
                  </a:cubicBezTo>
                  <a:cubicBezTo>
                    <a:pt x="364" y="177"/>
                    <a:pt x="363" y="178"/>
                    <a:pt x="362" y="178"/>
                  </a:cubicBezTo>
                  <a:cubicBezTo>
                    <a:pt x="361" y="178"/>
                    <a:pt x="359" y="176"/>
                    <a:pt x="357" y="176"/>
                  </a:cubicBezTo>
                  <a:cubicBezTo>
                    <a:pt x="357" y="176"/>
                    <a:pt x="356" y="177"/>
                    <a:pt x="356" y="178"/>
                  </a:cubicBezTo>
                  <a:cubicBezTo>
                    <a:pt x="354" y="181"/>
                    <a:pt x="356" y="185"/>
                    <a:pt x="358" y="187"/>
                  </a:cubicBezTo>
                  <a:cubicBezTo>
                    <a:pt x="356" y="185"/>
                    <a:pt x="355" y="183"/>
                    <a:pt x="352" y="182"/>
                  </a:cubicBezTo>
                  <a:cubicBezTo>
                    <a:pt x="349" y="182"/>
                    <a:pt x="344" y="183"/>
                    <a:pt x="342" y="186"/>
                  </a:cubicBezTo>
                  <a:cubicBezTo>
                    <a:pt x="341" y="187"/>
                    <a:pt x="345" y="187"/>
                    <a:pt x="344" y="190"/>
                  </a:cubicBezTo>
                  <a:cubicBezTo>
                    <a:pt x="344" y="192"/>
                    <a:pt x="341" y="194"/>
                    <a:pt x="340" y="194"/>
                  </a:cubicBezTo>
                  <a:cubicBezTo>
                    <a:pt x="339" y="194"/>
                    <a:pt x="338" y="193"/>
                    <a:pt x="338" y="193"/>
                  </a:cubicBezTo>
                  <a:cubicBezTo>
                    <a:pt x="337" y="193"/>
                    <a:pt x="337" y="193"/>
                    <a:pt x="337" y="193"/>
                  </a:cubicBezTo>
                  <a:cubicBezTo>
                    <a:pt x="337" y="194"/>
                    <a:pt x="337" y="196"/>
                    <a:pt x="336" y="196"/>
                  </a:cubicBezTo>
                  <a:cubicBezTo>
                    <a:pt x="336" y="196"/>
                    <a:pt x="336" y="196"/>
                    <a:pt x="336" y="196"/>
                  </a:cubicBezTo>
                  <a:cubicBezTo>
                    <a:pt x="334" y="195"/>
                    <a:pt x="336" y="191"/>
                    <a:pt x="334" y="191"/>
                  </a:cubicBezTo>
                  <a:lnTo>
                    <a:pt x="334" y="191"/>
                  </a:lnTo>
                  <a:cubicBezTo>
                    <a:pt x="334" y="191"/>
                    <a:pt x="334" y="191"/>
                    <a:pt x="333" y="192"/>
                  </a:cubicBezTo>
                  <a:cubicBezTo>
                    <a:pt x="330" y="193"/>
                    <a:pt x="329" y="197"/>
                    <a:pt x="325" y="197"/>
                  </a:cubicBezTo>
                  <a:cubicBezTo>
                    <a:pt x="324" y="197"/>
                    <a:pt x="324" y="197"/>
                    <a:pt x="323" y="197"/>
                  </a:cubicBezTo>
                  <a:lnTo>
                    <a:pt x="324" y="194"/>
                  </a:lnTo>
                  <a:cubicBezTo>
                    <a:pt x="324" y="192"/>
                    <a:pt x="324" y="192"/>
                    <a:pt x="326" y="192"/>
                  </a:cubicBezTo>
                  <a:cubicBezTo>
                    <a:pt x="326" y="192"/>
                    <a:pt x="325" y="192"/>
                    <a:pt x="324" y="192"/>
                  </a:cubicBezTo>
                  <a:cubicBezTo>
                    <a:pt x="322" y="192"/>
                    <a:pt x="317" y="192"/>
                    <a:pt x="316" y="192"/>
                  </a:cubicBezTo>
                  <a:cubicBezTo>
                    <a:pt x="314" y="192"/>
                    <a:pt x="313" y="189"/>
                    <a:pt x="310" y="189"/>
                  </a:cubicBezTo>
                  <a:cubicBezTo>
                    <a:pt x="308" y="190"/>
                    <a:pt x="307" y="190"/>
                    <a:pt x="306" y="190"/>
                  </a:cubicBezTo>
                  <a:cubicBezTo>
                    <a:pt x="305" y="190"/>
                    <a:pt x="304" y="190"/>
                    <a:pt x="303" y="190"/>
                  </a:cubicBezTo>
                  <a:cubicBezTo>
                    <a:pt x="300" y="189"/>
                    <a:pt x="299" y="189"/>
                    <a:pt x="296" y="187"/>
                  </a:cubicBezTo>
                  <a:cubicBezTo>
                    <a:pt x="295" y="186"/>
                    <a:pt x="294" y="186"/>
                    <a:pt x="293" y="186"/>
                  </a:cubicBezTo>
                  <a:cubicBezTo>
                    <a:pt x="291" y="186"/>
                    <a:pt x="289" y="187"/>
                    <a:pt x="287" y="187"/>
                  </a:cubicBezTo>
                  <a:cubicBezTo>
                    <a:pt x="287" y="187"/>
                    <a:pt x="286" y="187"/>
                    <a:pt x="286" y="187"/>
                  </a:cubicBezTo>
                  <a:cubicBezTo>
                    <a:pt x="282" y="186"/>
                    <a:pt x="282" y="182"/>
                    <a:pt x="278" y="181"/>
                  </a:cubicBezTo>
                  <a:cubicBezTo>
                    <a:pt x="278" y="181"/>
                    <a:pt x="277" y="181"/>
                    <a:pt x="277" y="181"/>
                  </a:cubicBezTo>
                  <a:cubicBezTo>
                    <a:pt x="274" y="181"/>
                    <a:pt x="272" y="183"/>
                    <a:pt x="269" y="184"/>
                  </a:cubicBezTo>
                  <a:cubicBezTo>
                    <a:pt x="265" y="184"/>
                    <a:pt x="268" y="177"/>
                    <a:pt x="268" y="175"/>
                  </a:cubicBezTo>
                  <a:lnTo>
                    <a:pt x="268" y="175"/>
                  </a:lnTo>
                  <a:cubicBezTo>
                    <a:pt x="265" y="177"/>
                    <a:pt x="262" y="178"/>
                    <a:pt x="261" y="179"/>
                  </a:cubicBezTo>
                  <a:cubicBezTo>
                    <a:pt x="259" y="181"/>
                    <a:pt x="258" y="181"/>
                    <a:pt x="257" y="181"/>
                  </a:cubicBezTo>
                  <a:cubicBezTo>
                    <a:pt x="256" y="181"/>
                    <a:pt x="256" y="178"/>
                    <a:pt x="257" y="176"/>
                  </a:cubicBezTo>
                  <a:lnTo>
                    <a:pt x="257" y="176"/>
                  </a:lnTo>
                  <a:cubicBezTo>
                    <a:pt x="257" y="178"/>
                    <a:pt x="255" y="178"/>
                    <a:pt x="253" y="178"/>
                  </a:cubicBezTo>
                  <a:cubicBezTo>
                    <a:pt x="251" y="178"/>
                    <a:pt x="249" y="177"/>
                    <a:pt x="247" y="177"/>
                  </a:cubicBezTo>
                  <a:cubicBezTo>
                    <a:pt x="246" y="177"/>
                    <a:pt x="245" y="178"/>
                    <a:pt x="245" y="178"/>
                  </a:cubicBezTo>
                  <a:cubicBezTo>
                    <a:pt x="243" y="177"/>
                    <a:pt x="241" y="174"/>
                    <a:pt x="238" y="173"/>
                  </a:cubicBezTo>
                  <a:cubicBezTo>
                    <a:pt x="238" y="175"/>
                    <a:pt x="237" y="175"/>
                    <a:pt x="237" y="175"/>
                  </a:cubicBezTo>
                  <a:cubicBezTo>
                    <a:pt x="236" y="175"/>
                    <a:pt x="235" y="175"/>
                    <a:pt x="234" y="174"/>
                  </a:cubicBezTo>
                  <a:cubicBezTo>
                    <a:pt x="233" y="174"/>
                    <a:pt x="233" y="174"/>
                    <a:pt x="232" y="174"/>
                  </a:cubicBezTo>
                  <a:cubicBezTo>
                    <a:pt x="229" y="174"/>
                    <a:pt x="227" y="176"/>
                    <a:pt x="224" y="176"/>
                  </a:cubicBezTo>
                  <a:cubicBezTo>
                    <a:pt x="224" y="176"/>
                    <a:pt x="223" y="176"/>
                    <a:pt x="223" y="176"/>
                  </a:cubicBezTo>
                  <a:cubicBezTo>
                    <a:pt x="222" y="175"/>
                    <a:pt x="218" y="167"/>
                    <a:pt x="216" y="167"/>
                  </a:cubicBezTo>
                  <a:cubicBezTo>
                    <a:pt x="215" y="167"/>
                    <a:pt x="215" y="167"/>
                    <a:pt x="214" y="168"/>
                  </a:cubicBezTo>
                  <a:cubicBezTo>
                    <a:pt x="214" y="169"/>
                    <a:pt x="215" y="175"/>
                    <a:pt x="213" y="175"/>
                  </a:cubicBezTo>
                  <a:cubicBezTo>
                    <a:pt x="213" y="175"/>
                    <a:pt x="212" y="175"/>
                    <a:pt x="212" y="174"/>
                  </a:cubicBezTo>
                  <a:cubicBezTo>
                    <a:pt x="210" y="173"/>
                    <a:pt x="209" y="172"/>
                    <a:pt x="208" y="172"/>
                  </a:cubicBezTo>
                  <a:cubicBezTo>
                    <a:pt x="207" y="172"/>
                    <a:pt x="207" y="172"/>
                    <a:pt x="206" y="172"/>
                  </a:cubicBezTo>
                  <a:cubicBezTo>
                    <a:pt x="206" y="172"/>
                    <a:pt x="202" y="175"/>
                    <a:pt x="202" y="175"/>
                  </a:cubicBezTo>
                  <a:cubicBezTo>
                    <a:pt x="201" y="172"/>
                    <a:pt x="206" y="169"/>
                    <a:pt x="206" y="167"/>
                  </a:cubicBezTo>
                  <a:cubicBezTo>
                    <a:pt x="206" y="167"/>
                    <a:pt x="205" y="167"/>
                    <a:pt x="205" y="167"/>
                  </a:cubicBezTo>
                  <a:cubicBezTo>
                    <a:pt x="204" y="167"/>
                    <a:pt x="202" y="168"/>
                    <a:pt x="202" y="168"/>
                  </a:cubicBezTo>
                  <a:cubicBezTo>
                    <a:pt x="201" y="168"/>
                    <a:pt x="201" y="169"/>
                    <a:pt x="200" y="169"/>
                  </a:cubicBezTo>
                  <a:cubicBezTo>
                    <a:pt x="199" y="169"/>
                    <a:pt x="198" y="168"/>
                    <a:pt x="197" y="168"/>
                  </a:cubicBezTo>
                  <a:lnTo>
                    <a:pt x="197" y="168"/>
                  </a:lnTo>
                  <a:cubicBezTo>
                    <a:pt x="197" y="168"/>
                    <a:pt x="197" y="168"/>
                    <a:pt x="197" y="168"/>
                  </a:cubicBezTo>
                  <a:cubicBezTo>
                    <a:pt x="199" y="168"/>
                    <a:pt x="199" y="166"/>
                    <a:pt x="199" y="165"/>
                  </a:cubicBezTo>
                  <a:lnTo>
                    <a:pt x="199" y="165"/>
                  </a:lnTo>
                  <a:cubicBezTo>
                    <a:pt x="199" y="166"/>
                    <a:pt x="198" y="166"/>
                    <a:pt x="198" y="166"/>
                  </a:cubicBezTo>
                  <a:cubicBezTo>
                    <a:pt x="196" y="166"/>
                    <a:pt x="195" y="165"/>
                    <a:pt x="193" y="165"/>
                  </a:cubicBezTo>
                  <a:cubicBezTo>
                    <a:pt x="193" y="165"/>
                    <a:pt x="193" y="166"/>
                    <a:pt x="192" y="167"/>
                  </a:cubicBezTo>
                  <a:cubicBezTo>
                    <a:pt x="189" y="167"/>
                    <a:pt x="185" y="166"/>
                    <a:pt x="185" y="164"/>
                  </a:cubicBezTo>
                  <a:cubicBezTo>
                    <a:pt x="185" y="161"/>
                    <a:pt x="183" y="160"/>
                    <a:pt x="181" y="160"/>
                  </a:cubicBezTo>
                  <a:cubicBezTo>
                    <a:pt x="179" y="160"/>
                    <a:pt x="178" y="161"/>
                    <a:pt x="178" y="162"/>
                  </a:cubicBezTo>
                  <a:cubicBezTo>
                    <a:pt x="176" y="162"/>
                    <a:pt x="173" y="160"/>
                    <a:pt x="171" y="160"/>
                  </a:cubicBezTo>
                  <a:cubicBezTo>
                    <a:pt x="170" y="160"/>
                    <a:pt x="169" y="161"/>
                    <a:pt x="169" y="162"/>
                  </a:cubicBezTo>
                  <a:cubicBezTo>
                    <a:pt x="165" y="159"/>
                    <a:pt x="157" y="153"/>
                    <a:pt x="151" y="153"/>
                  </a:cubicBezTo>
                  <a:cubicBezTo>
                    <a:pt x="149" y="153"/>
                    <a:pt x="148" y="153"/>
                    <a:pt x="146" y="155"/>
                  </a:cubicBezTo>
                  <a:cubicBezTo>
                    <a:pt x="147" y="151"/>
                    <a:pt x="147" y="149"/>
                    <a:pt x="146" y="149"/>
                  </a:cubicBezTo>
                  <a:cubicBezTo>
                    <a:pt x="143" y="149"/>
                    <a:pt x="137" y="155"/>
                    <a:pt x="135" y="155"/>
                  </a:cubicBezTo>
                  <a:cubicBezTo>
                    <a:pt x="134" y="155"/>
                    <a:pt x="134" y="155"/>
                    <a:pt x="134" y="155"/>
                  </a:cubicBezTo>
                  <a:cubicBezTo>
                    <a:pt x="132" y="153"/>
                    <a:pt x="132" y="148"/>
                    <a:pt x="129" y="148"/>
                  </a:cubicBezTo>
                  <a:cubicBezTo>
                    <a:pt x="128" y="148"/>
                    <a:pt x="128" y="149"/>
                    <a:pt x="127" y="149"/>
                  </a:cubicBezTo>
                  <a:cubicBezTo>
                    <a:pt x="125" y="150"/>
                    <a:pt x="118" y="156"/>
                    <a:pt x="118" y="156"/>
                  </a:cubicBezTo>
                  <a:cubicBezTo>
                    <a:pt x="117" y="152"/>
                    <a:pt x="121" y="151"/>
                    <a:pt x="114" y="150"/>
                  </a:cubicBezTo>
                  <a:cubicBezTo>
                    <a:pt x="114" y="150"/>
                    <a:pt x="113" y="150"/>
                    <a:pt x="113" y="150"/>
                  </a:cubicBezTo>
                  <a:cubicBezTo>
                    <a:pt x="110" y="150"/>
                    <a:pt x="111" y="152"/>
                    <a:pt x="109" y="152"/>
                  </a:cubicBezTo>
                  <a:cubicBezTo>
                    <a:pt x="109" y="152"/>
                    <a:pt x="108" y="152"/>
                    <a:pt x="108" y="152"/>
                  </a:cubicBezTo>
                  <a:cubicBezTo>
                    <a:pt x="109" y="151"/>
                    <a:pt x="110" y="146"/>
                    <a:pt x="109" y="144"/>
                  </a:cubicBezTo>
                  <a:cubicBezTo>
                    <a:pt x="108" y="144"/>
                    <a:pt x="106" y="143"/>
                    <a:pt x="105" y="143"/>
                  </a:cubicBezTo>
                  <a:cubicBezTo>
                    <a:pt x="103" y="143"/>
                    <a:pt x="102" y="144"/>
                    <a:pt x="102" y="144"/>
                  </a:cubicBezTo>
                  <a:cubicBezTo>
                    <a:pt x="101" y="145"/>
                    <a:pt x="100" y="145"/>
                    <a:pt x="99" y="145"/>
                  </a:cubicBezTo>
                  <a:cubicBezTo>
                    <a:pt x="96" y="145"/>
                    <a:pt x="92" y="144"/>
                    <a:pt x="91" y="144"/>
                  </a:cubicBezTo>
                  <a:cubicBezTo>
                    <a:pt x="89" y="144"/>
                    <a:pt x="82" y="144"/>
                    <a:pt x="80" y="140"/>
                  </a:cubicBezTo>
                  <a:cubicBezTo>
                    <a:pt x="79" y="138"/>
                    <a:pt x="76" y="135"/>
                    <a:pt x="72" y="135"/>
                  </a:cubicBezTo>
                  <a:cubicBezTo>
                    <a:pt x="71" y="135"/>
                    <a:pt x="69" y="136"/>
                    <a:pt x="67" y="137"/>
                  </a:cubicBezTo>
                  <a:cubicBezTo>
                    <a:pt x="63" y="138"/>
                    <a:pt x="64" y="141"/>
                    <a:pt x="60" y="142"/>
                  </a:cubicBezTo>
                  <a:cubicBezTo>
                    <a:pt x="56" y="144"/>
                    <a:pt x="52" y="144"/>
                    <a:pt x="48" y="144"/>
                  </a:cubicBezTo>
                  <a:cubicBezTo>
                    <a:pt x="48" y="144"/>
                    <a:pt x="34" y="152"/>
                    <a:pt x="35" y="153"/>
                  </a:cubicBezTo>
                  <a:cubicBezTo>
                    <a:pt x="42" y="154"/>
                    <a:pt x="30" y="162"/>
                    <a:pt x="27" y="166"/>
                  </a:cubicBezTo>
                  <a:cubicBezTo>
                    <a:pt x="26" y="170"/>
                    <a:pt x="24" y="174"/>
                    <a:pt x="24" y="178"/>
                  </a:cubicBezTo>
                  <a:cubicBezTo>
                    <a:pt x="23" y="180"/>
                    <a:pt x="24" y="180"/>
                    <a:pt x="24" y="180"/>
                  </a:cubicBezTo>
                  <a:cubicBezTo>
                    <a:pt x="24" y="180"/>
                    <a:pt x="25" y="180"/>
                    <a:pt x="25" y="180"/>
                  </a:cubicBezTo>
                  <a:cubicBezTo>
                    <a:pt x="25" y="180"/>
                    <a:pt x="25" y="180"/>
                    <a:pt x="25" y="180"/>
                  </a:cubicBezTo>
                  <a:lnTo>
                    <a:pt x="25" y="180"/>
                  </a:lnTo>
                  <a:cubicBezTo>
                    <a:pt x="25" y="180"/>
                    <a:pt x="23" y="186"/>
                    <a:pt x="23" y="187"/>
                  </a:cubicBezTo>
                  <a:cubicBezTo>
                    <a:pt x="23" y="189"/>
                    <a:pt x="23" y="192"/>
                    <a:pt x="24" y="194"/>
                  </a:cubicBezTo>
                  <a:cubicBezTo>
                    <a:pt x="25" y="197"/>
                    <a:pt x="29" y="204"/>
                    <a:pt x="27" y="205"/>
                  </a:cubicBezTo>
                  <a:cubicBezTo>
                    <a:pt x="23" y="206"/>
                    <a:pt x="26" y="213"/>
                    <a:pt x="28" y="216"/>
                  </a:cubicBezTo>
                  <a:cubicBezTo>
                    <a:pt x="29" y="217"/>
                    <a:pt x="29" y="217"/>
                    <a:pt x="29" y="217"/>
                  </a:cubicBezTo>
                  <a:cubicBezTo>
                    <a:pt x="30" y="217"/>
                    <a:pt x="31" y="216"/>
                    <a:pt x="32" y="216"/>
                  </a:cubicBezTo>
                  <a:cubicBezTo>
                    <a:pt x="32" y="216"/>
                    <a:pt x="33" y="216"/>
                    <a:pt x="34" y="218"/>
                  </a:cubicBezTo>
                  <a:cubicBezTo>
                    <a:pt x="32" y="219"/>
                    <a:pt x="29" y="219"/>
                    <a:pt x="31" y="222"/>
                  </a:cubicBezTo>
                  <a:cubicBezTo>
                    <a:pt x="31" y="223"/>
                    <a:pt x="32" y="223"/>
                    <a:pt x="32" y="223"/>
                  </a:cubicBezTo>
                  <a:cubicBezTo>
                    <a:pt x="35" y="223"/>
                    <a:pt x="37" y="214"/>
                    <a:pt x="37" y="211"/>
                  </a:cubicBezTo>
                  <a:cubicBezTo>
                    <a:pt x="36" y="208"/>
                    <a:pt x="33" y="203"/>
                    <a:pt x="36" y="202"/>
                  </a:cubicBezTo>
                  <a:cubicBezTo>
                    <a:pt x="35" y="199"/>
                    <a:pt x="33" y="194"/>
                    <a:pt x="36" y="194"/>
                  </a:cubicBezTo>
                  <a:cubicBezTo>
                    <a:pt x="36" y="194"/>
                    <a:pt x="36" y="194"/>
                    <a:pt x="36" y="194"/>
                  </a:cubicBezTo>
                  <a:cubicBezTo>
                    <a:pt x="34" y="194"/>
                    <a:pt x="32" y="196"/>
                    <a:pt x="31" y="196"/>
                  </a:cubicBezTo>
                  <a:cubicBezTo>
                    <a:pt x="30" y="196"/>
                    <a:pt x="29" y="195"/>
                    <a:pt x="29" y="194"/>
                  </a:cubicBezTo>
                  <a:cubicBezTo>
                    <a:pt x="28" y="191"/>
                    <a:pt x="34" y="185"/>
                    <a:pt x="34" y="183"/>
                  </a:cubicBezTo>
                  <a:cubicBezTo>
                    <a:pt x="33" y="182"/>
                    <a:pt x="33" y="182"/>
                    <a:pt x="32" y="182"/>
                  </a:cubicBezTo>
                  <a:cubicBezTo>
                    <a:pt x="31" y="182"/>
                    <a:pt x="31" y="182"/>
                    <a:pt x="30" y="183"/>
                  </a:cubicBezTo>
                  <a:cubicBezTo>
                    <a:pt x="28" y="182"/>
                    <a:pt x="29" y="178"/>
                    <a:pt x="30" y="176"/>
                  </a:cubicBezTo>
                  <a:cubicBezTo>
                    <a:pt x="31" y="174"/>
                    <a:pt x="33" y="170"/>
                    <a:pt x="35" y="170"/>
                  </a:cubicBezTo>
                  <a:cubicBezTo>
                    <a:pt x="35" y="170"/>
                    <a:pt x="36" y="171"/>
                    <a:pt x="36" y="171"/>
                  </a:cubicBezTo>
                  <a:cubicBezTo>
                    <a:pt x="37" y="174"/>
                    <a:pt x="35" y="181"/>
                    <a:pt x="38" y="181"/>
                  </a:cubicBezTo>
                  <a:cubicBezTo>
                    <a:pt x="38" y="181"/>
                    <a:pt x="39" y="181"/>
                    <a:pt x="39" y="181"/>
                  </a:cubicBezTo>
                  <a:cubicBezTo>
                    <a:pt x="43" y="180"/>
                    <a:pt x="43" y="177"/>
                    <a:pt x="41" y="174"/>
                  </a:cubicBezTo>
                  <a:cubicBezTo>
                    <a:pt x="38" y="171"/>
                    <a:pt x="44" y="163"/>
                    <a:pt x="49" y="163"/>
                  </a:cubicBezTo>
                  <a:cubicBezTo>
                    <a:pt x="49" y="163"/>
                    <a:pt x="50" y="164"/>
                    <a:pt x="50" y="164"/>
                  </a:cubicBezTo>
                  <a:lnTo>
                    <a:pt x="50" y="164"/>
                  </a:lnTo>
                  <a:cubicBezTo>
                    <a:pt x="49" y="163"/>
                    <a:pt x="47" y="161"/>
                    <a:pt x="48" y="160"/>
                  </a:cubicBezTo>
                  <a:cubicBezTo>
                    <a:pt x="50" y="158"/>
                    <a:pt x="55" y="156"/>
                    <a:pt x="53" y="153"/>
                  </a:cubicBezTo>
                  <a:lnTo>
                    <a:pt x="53" y="153"/>
                  </a:lnTo>
                  <a:cubicBezTo>
                    <a:pt x="54" y="154"/>
                    <a:pt x="55" y="155"/>
                    <a:pt x="58" y="155"/>
                  </a:cubicBezTo>
                  <a:cubicBezTo>
                    <a:pt x="60" y="155"/>
                    <a:pt x="62" y="154"/>
                    <a:pt x="65" y="154"/>
                  </a:cubicBezTo>
                  <a:cubicBezTo>
                    <a:pt x="67" y="154"/>
                    <a:pt x="69" y="154"/>
                    <a:pt x="70" y="154"/>
                  </a:cubicBezTo>
                  <a:cubicBezTo>
                    <a:pt x="74" y="154"/>
                    <a:pt x="77" y="154"/>
                    <a:pt x="78" y="154"/>
                  </a:cubicBezTo>
                  <a:cubicBezTo>
                    <a:pt x="80" y="154"/>
                    <a:pt x="83" y="155"/>
                    <a:pt x="85" y="155"/>
                  </a:cubicBezTo>
                  <a:cubicBezTo>
                    <a:pt x="90" y="155"/>
                    <a:pt x="95" y="153"/>
                    <a:pt x="100" y="151"/>
                  </a:cubicBezTo>
                  <a:lnTo>
                    <a:pt x="100" y="151"/>
                  </a:lnTo>
                  <a:cubicBezTo>
                    <a:pt x="99" y="151"/>
                    <a:pt x="93" y="155"/>
                    <a:pt x="95" y="157"/>
                  </a:cubicBezTo>
                  <a:lnTo>
                    <a:pt x="98" y="157"/>
                  </a:lnTo>
                  <a:cubicBezTo>
                    <a:pt x="99" y="157"/>
                    <a:pt x="98" y="157"/>
                    <a:pt x="99" y="158"/>
                  </a:cubicBezTo>
                  <a:cubicBezTo>
                    <a:pt x="99" y="160"/>
                    <a:pt x="100" y="161"/>
                    <a:pt x="102" y="161"/>
                  </a:cubicBezTo>
                  <a:cubicBezTo>
                    <a:pt x="102" y="161"/>
                    <a:pt x="103" y="161"/>
                    <a:pt x="103" y="159"/>
                  </a:cubicBezTo>
                  <a:cubicBezTo>
                    <a:pt x="104" y="158"/>
                    <a:pt x="104" y="156"/>
                    <a:pt x="106" y="156"/>
                  </a:cubicBezTo>
                  <a:cubicBezTo>
                    <a:pt x="107" y="156"/>
                    <a:pt x="107" y="156"/>
                    <a:pt x="108" y="157"/>
                  </a:cubicBezTo>
                  <a:cubicBezTo>
                    <a:pt x="110" y="157"/>
                    <a:pt x="111" y="157"/>
                    <a:pt x="113" y="158"/>
                  </a:cubicBezTo>
                  <a:cubicBezTo>
                    <a:pt x="115" y="159"/>
                    <a:pt x="114" y="160"/>
                    <a:pt x="115" y="160"/>
                  </a:cubicBezTo>
                  <a:lnTo>
                    <a:pt x="124" y="163"/>
                  </a:lnTo>
                  <a:cubicBezTo>
                    <a:pt x="125" y="163"/>
                    <a:pt x="125" y="163"/>
                    <a:pt x="125" y="163"/>
                  </a:cubicBezTo>
                  <a:cubicBezTo>
                    <a:pt x="129" y="163"/>
                    <a:pt x="129" y="156"/>
                    <a:pt x="128" y="156"/>
                  </a:cubicBezTo>
                  <a:lnTo>
                    <a:pt x="128" y="156"/>
                  </a:lnTo>
                  <a:cubicBezTo>
                    <a:pt x="131" y="157"/>
                    <a:pt x="135" y="165"/>
                    <a:pt x="137" y="166"/>
                  </a:cubicBezTo>
                  <a:cubicBezTo>
                    <a:pt x="139" y="167"/>
                    <a:pt x="140" y="168"/>
                    <a:pt x="140" y="168"/>
                  </a:cubicBezTo>
                  <a:cubicBezTo>
                    <a:pt x="141" y="168"/>
                    <a:pt x="141" y="167"/>
                    <a:pt x="140" y="165"/>
                  </a:cubicBezTo>
                  <a:cubicBezTo>
                    <a:pt x="139" y="164"/>
                    <a:pt x="137" y="161"/>
                    <a:pt x="139" y="161"/>
                  </a:cubicBezTo>
                  <a:lnTo>
                    <a:pt x="139" y="161"/>
                  </a:lnTo>
                  <a:cubicBezTo>
                    <a:pt x="139" y="161"/>
                    <a:pt x="140" y="161"/>
                    <a:pt x="141" y="162"/>
                  </a:cubicBezTo>
                  <a:cubicBezTo>
                    <a:pt x="144" y="163"/>
                    <a:pt x="146" y="165"/>
                    <a:pt x="148" y="167"/>
                  </a:cubicBezTo>
                  <a:cubicBezTo>
                    <a:pt x="148" y="167"/>
                    <a:pt x="149" y="169"/>
                    <a:pt x="150" y="170"/>
                  </a:cubicBezTo>
                  <a:cubicBezTo>
                    <a:pt x="149" y="169"/>
                    <a:pt x="149" y="164"/>
                    <a:pt x="150" y="163"/>
                  </a:cubicBezTo>
                  <a:cubicBezTo>
                    <a:pt x="150" y="163"/>
                    <a:pt x="150" y="163"/>
                    <a:pt x="150" y="163"/>
                  </a:cubicBezTo>
                  <a:cubicBezTo>
                    <a:pt x="151" y="163"/>
                    <a:pt x="156" y="170"/>
                    <a:pt x="156" y="171"/>
                  </a:cubicBezTo>
                  <a:cubicBezTo>
                    <a:pt x="157" y="173"/>
                    <a:pt x="158" y="173"/>
                    <a:pt x="159" y="173"/>
                  </a:cubicBezTo>
                  <a:cubicBezTo>
                    <a:pt x="160" y="173"/>
                    <a:pt x="156" y="164"/>
                    <a:pt x="156" y="164"/>
                  </a:cubicBezTo>
                  <a:lnTo>
                    <a:pt x="156" y="164"/>
                  </a:lnTo>
                  <a:cubicBezTo>
                    <a:pt x="157" y="164"/>
                    <a:pt x="162" y="170"/>
                    <a:pt x="164" y="170"/>
                  </a:cubicBezTo>
                  <a:cubicBezTo>
                    <a:pt x="164" y="170"/>
                    <a:pt x="164" y="169"/>
                    <a:pt x="165" y="169"/>
                  </a:cubicBezTo>
                  <a:lnTo>
                    <a:pt x="165" y="169"/>
                  </a:lnTo>
                  <a:cubicBezTo>
                    <a:pt x="164" y="172"/>
                    <a:pt x="183" y="175"/>
                    <a:pt x="186" y="176"/>
                  </a:cubicBezTo>
                  <a:cubicBezTo>
                    <a:pt x="188" y="176"/>
                    <a:pt x="189" y="176"/>
                    <a:pt x="191" y="176"/>
                  </a:cubicBezTo>
                  <a:cubicBezTo>
                    <a:pt x="193" y="176"/>
                    <a:pt x="196" y="176"/>
                    <a:pt x="199" y="176"/>
                  </a:cubicBezTo>
                  <a:cubicBezTo>
                    <a:pt x="201" y="176"/>
                    <a:pt x="202" y="179"/>
                    <a:pt x="204" y="179"/>
                  </a:cubicBezTo>
                  <a:cubicBezTo>
                    <a:pt x="204" y="179"/>
                    <a:pt x="204" y="179"/>
                    <a:pt x="205" y="179"/>
                  </a:cubicBezTo>
                  <a:cubicBezTo>
                    <a:pt x="206" y="179"/>
                    <a:pt x="210" y="177"/>
                    <a:pt x="212" y="177"/>
                  </a:cubicBezTo>
                  <a:lnTo>
                    <a:pt x="212" y="177"/>
                  </a:lnTo>
                  <a:cubicBezTo>
                    <a:pt x="212" y="177"/>
                    <a:pt x="205" y="183"/>
                    <a:pt x="207" y="183"/>
                  </a:cubicBezTo>
                  <a:cubicBezTo>
                    <a:pt x="208" y="183"/>
                    <a:pt x="208" y="183"/>
                    <a:pt x="209" y="183"/>
                  </a:cubicBezTo>
                  <a:cubicBezTo>
                    <a:pt x="210" y="183"/>
                    <a:pt x="211" y="183"/>
                    <a:pt x="212" y="183"/>
                  </a:cubicBezTo>
                  <a:cubicBezTo>
                    <a:pt x="215" y="183"/>
                    <a:pt x="216" y="183"/>
                    <a:pt x="217" y="180"/>
                  </a:cubicBezTo>
                  <a:cubicBezTo>
                    <a:pt x="217" y="180"/>
                    <a:pt x="218" y="179"/>
                    <a:pt x="218" y="179"/>
                  </a:cubicBezTo>
                  <a:cubicBezTo>
                    <a:pt x="219" y="179"/>
                    <a:pt x="221" y="180"/>
                    <a:pt x="222" y="180"/>
                  </a:cubicBezTo>
                  <a:cubicBezTo>
                    <a:pt x="222" y="180"/>
                    <a:pt x="223" y="180"/>
                    <a:pt x="223" y="179"/>
                  </a:cubicBezTo>
                  <a:lnTo>
                    <a:pt x="223" y="179"/>
                  </a:lnTo>
                  <a:cubicBezTo>
                    <a:pt x="222" y="183"/>
                    <a:pt x="222" y="185"/>
                    <a:pt x="227" y="187"/>
                  </a:cubicBezTo>
                  <a:cubicBezTo>
                    <a:pt x="227" y="187"/>
                    <a:pt x="227" y="187"/>
                    <a:pt x="227" y="187"/>
                  </a:cubicBezTo>
                  <a:cubicBezTo>
                    <a:pt x="230" y="187"/>
                    <a:pt x="233" y="180"/>
                    <a:pt x="236" y="179"/>
                  </a:cubicBezTo>
                  <a:cubicBezTo>
                    <a:pt x="237" y="179"/>
                    <a:pt x="237" y="179"/>
                    <a:pt x="238" y="179"/>
                  </a:cubicBezTo>
                  <a:cubicBezTo>
                    <a:pt x="245" y="179"/>
                    <a:pt x="242" y="190"/>
                    <a:pt x="242" y="193"/>
                  </a:cubicBezTo>
                  <a:cubicBezTo>
                    <a:pt x="246" y="190"/>
                    <a:pt x="250" y="188"/>
                    <a:pt x="254" y="185"/>
                  </a:cubicBezTo>
                  <a:cubicBezTo>
                    <a:pt x="255" y="188"/>
                    <a:pt x="256" y="190"/>
                    <a:pt x="259" y="192"/>
                  </a:cubicBezTo>
                  <a:cubicBezTo>
                    <a:pt x="259" y="191"/>
                    <a:pt x="260" y="191"/>
                    <a:pt x="261" y="191"/>
                  </a:cubicBezTo>
                  <a:cubicBezTo>
                    <a:pt x="263" y="191"/>
                    <a:pt x="265" y="192"/>
                    <a:pt x="266" y="192"/>
                  </a:cubicBezTo>
                  <a:cubicBezTo>
                    <a:pt x="267" y="192"/>
                    <a:pt x="273" y="189"/>
                    <a:pt x="273" y="188"/>
                  </a:cubicBezTo>
                  <a:lnTo>
                    <a:pt x="273" y="188"/>
                  </a:lnTo>
                  <a:cubicBezTo>
                    <a:pt x="274" y="191"/>
                    <a:pt x="270" y="196"/>
                    <a:pt x="276" y="196"/>
                  </a:cubicBezTo>
                  <a:cubicBezTo>
                    <a:pt x="277" y="196"/>
                    <a:pt x="277" y="196"/>
                    <a:pt x="278" y="196"/>
                  </a:cubicBezTo>
                  <a:cubicBezTo>
                    <a:pt x="279" y="196"/>
                    <a:pt x="280" y="196"/>
                    <a:pt x="281" y="196"/>
                  </a:cubicBezTo>
                  <a:cubicBezTo>
                    <a:pt x="284" y="196"/>
                    <a:pt x="285" y="197"/>
                    <a:pt x="284" y="200"/>
                  </a:cubicBezTo>
                  <a:cubicBezTo>
                    <a:pt x="285" y="200"/>
                    <a:pt x="285" y="201"/>
                    <a:pt x="286" y="201"/>
                  </a:cubicBezTo>
                  <a:cubicBezTo>
                    <a:pt x="287" y="201"/>
                    <a:pt x="287" y="199"/>
                    <a:pt x="289" y="198"/>
                  </a:cubicBezTo>
                  <a:cubicBezTo>
                    <a:pt x="289" y="198"/>
                    <a:pt x="289" y="197"/>
                    <a:pt x="289" y="197"/>
                  </a:cubicBezTo>
                  <a:cubicBezTo>
                    <a:pt x="291" y="197"/>
                    <a:pt x="294" y="199"/>
                    <a:pt x="296" y="199"/>
                  </a:cubicBezTo>
                  <a:cubicBezTo>
                    <a:pt x="296" y="199"/>
                    <a:pt x="297" y="199"/>
                    <a:pt x="297" y="199"/>
                  </a:cubicBezTo>
                  <a:cubicBezTo>
                    <a:pt x="300" y="198"/>
                    <a:pt x="298" y="195"/>
                    <a:pt x="300" y="194"/>
                  </a:cubicBezTo>
                  <a:cubicBezTo>
                    <a:pt x="300" y="194"/>
                    <a:pt x="301" y="194"/>
                    <a:pt x="301" y="194"/>
                  </a:cubicBezTo>
                  <a:cubicBezTo>
                    <a:pt x="302" y="194"/>
                    <a:pt x="303" y="194"/>
                    <a:pt x="304" y="194"/>
                  </a:cubicBezTo>
                  <a:cubicBezTo>
                    <a:pt x="304" y="194"/>
                    <a:pt x="305" y="194"/>
                    <a:pt x="305" y="194"/>
                  </a:cubicBezTo>
                  <a:lnTo>
                    <a:pt x="305" y="194"/>
                  </a:lnTo>
                  <a:cubicBezTo>
                    <a:pt x="304" y="197"/>
                    <a:pt x="304" y="196"/>
                    <a:pt x="308" y="197"/>
                  </a:cubicBezTo>
                  <a:lnTo>
                    <a:pt x="315" y="199"/>
                  </a:lnTo>
                  <a:cubicBezTo>
                    <a:pt x="315" y="200"/>
                    <a:pt x="314" y="202"/>
                    <a:pt x="312" y="202"/>
                  </a:cubicBezTo>
                  <a:cubicBezTo>
                    <a:pt x="312" y="202"/>
                    <a:pt x="312" y="202"/>
                    <a:pt x="311" y="202"/>
                  </a:cubicBezTo>
                  <a:cubicBezTo>
                    <a:pt x="310" y="203"/>
                    <a:pt x="309" y="202"/>
                    <a:pt x="309" y="204"/>
                  </a:cubicBezTo>
                  <a:cubicBezTo>
                    <a:pt x="310" y="204"/>
                    <a:pt x="311" y="204"/>
                    <a:pt x="312" y="204"/>
                  </a:cubicBezTo>
                  <a:cubicBezTo>
                    <a:pt x="316" y="204"/>
                    <a:pt x="318" y="201"/>
                    <a:pt x="323" y="200"/>
                  </a:cubicBezTo>
                  <a:cubicBezTo>
                    <a:pt x="324" y="200"/>
                    <a:pt x="324" y="200"/>
                    <a:pt x="325" y="200"/>
                  </a:cubicBezTo>
                  <a:cubicBezTo>
                    <a:pt x="329" y="200"/>
                    <a:pt x="323" y="205"/>
                    <a:pt x="323" y="205"/>
                  </a:cubicBezTo>
                  <a:cubicBezTo>
                    <a:pt x="323" y="205"/>
                    <a:pt x="328" y="204"/>
                    <a:pt x="328" y="204"/>
                  </a:cubicBezTo>
                  <a:cubicBezTo>
                    <a:pt x="329" y="203"/>
                    <a:pt x="330" y="203"/>
                    <a:pt x="330" y="203"/>
                  </a:cubicBezTo>
                  <a:cubicBezTo>
                    <a:pt x="331" y="203"/>
                    <a:pt x="332" y="204"/>
                    <a:pt x="333" y="205"/>
                  </a:cubicBezTo>
                  <a:cubicBezTo>
                    <a:pt x="334" y="207"/>
                    <a:pt x="338" y="209"/>
                    <a:pt x="340" y="209"/>
                  </a:cubicBezTo>
                  <a:cubicBezTo>
                    <a:pt x="341" y="209"/>
                    <a:pt x="341" y="209"/>
                    <a:pt x="341" y="208"/>
                  </a:cubicBezTo>
                  <a:cubicBezTo>
                    <a:pt x="341" y="207"/>
                    <a:pt x="341" y="206"/>
                    <a:pt x="341" y="206"/>
                  </a:cubicBezTo>
                  <a:cubicBezTo>
                    <a:pt x="340" y="206"/>
                    <a:pt x="340" y="205"/>
                    <a:pt x="340" y="205"/>
                  </a:cubicBezTo>
                  <a:cubicBezTo>
                    <a:pt x="341" y="204"/>
                    <a:pt x="341" y="203"/>
                    <a:pt x="342" y="202"/>
                  </a:cubicBezTo>
                  <a:cubicBezTo>
                    <a:pt x="342" y="202"/>
                    <a:pt x="342" y="202"/>
                    <a:pt x="342" y="202"/>
                  </a:cubicBezTo>
                  <a:cubicBezTo>
                    <a:pt x="342" y="202"/>
                    <a:pt x="343" y="207"/>
                    <a:pt x="344" y="208"/>
                  </a:cubicBezTo>
                  <a:cubicBezTo>
                    <a:pt x="344" y="208"/>
                    <a:pt x="344" y="208"/>
                    <a:pt x="344" y="208"/>
                  </a:cubicBezTo>
                  <a:cubicBezTo>
                    <a:pt x="345" y="208"/>
                    <a:pt x="345" y="207"/>
                    <a:pt x="346" y="206"/>
                  </a:cubicBezTo>
                  <a:cubicBezTo>
                    <a:pt x="350" y="199"/>
                    <a:pt x="344" y="195"/>
                    <a:pt x="350" y="190"/>
                  </a:cubicBezTo>
                  <a:cubicBezTo>
                    <a:pt x="351" y="192"/>
                    <a:pt x="352" y="194"/>
                    <a:pt x="355" y="194"/>
                  </a:cubicBezTo>
                  <a:cubicBezTo>
                    <a:pt x="355" y="194"/>
                    <a:pt x="356" y="194"/>
                    <a:pt x="356" y="194"/>
                  </a:cubicBezTo>
                  <a:cubicBezTo>
                    <a:pt x="360" y="194"/>
                    <a:pt x="361" y="190"/>
                    <a:pt x="359" y="188"/>
                  </a:cubicBezTo>
                  <a:lnTo>
                    <a:pt x="359" y="188"/>
                  </a:lnTo>
                  <a:cubicBezTo>
                    <a:pt x="360" y="189"/>
                    <a:pt x="362" y="190"/>
                    <a:pt x="363" y="190"/>
                  </a:cubicBezTo>
                  <a:cubicBezTo>
                    <a:pt x="364" y="190"/>
                    <a:pt x="365" y="190"/>
                    <a:pt x="366" y="189"/>
                  </a:cubicBezTo>
                  <a:cubicBezTo>
                    <a:pt x="365" y="188"/>
                    <a:pt x="358" y="183"/>
                    <a:pt x="364" y="183"/>
                  </a:cubicBezTo>
                  <a:cubicBezTo>
                    <a:pt x="365" y="183"/>
                    <a:pt x="365" y="183"/>
                    <a:pt x="366" y="183"/>
                  </a:cubicBezTo>
                  <a:cubicBezTo>
                    <a:pt x="367" y="183"/>
                    <a:pt x="368" y="183"/>
                    <a:pt x="370" y="183"/>
                  </a:cubicBezTo>
                  <a:cubicBezTo>
                    <a:pt x="371" y="183"/>
                    <a:pt x="372" y="183"/>
                    <a:pt x="373" y="182"/>
                  </a:cubicBezTo>
                  <a:cubicBezTo>
                    <a:pt x="375" y="180"/>
                    <a:pt x="374" y="178"/>
                    <a:pt x="377" y="176"/>
                  </a:cubicBezTo>
                  <a:cubicBezTo>
                    <a:pt x="377" y="176"/>
                    <a:pt x="377" y="176"/>
                    <a:pt x="378" y="176"/>
                  </a:cubicBezTo>
                  <a:cubicBezTo>
                    <a:pt x="381" y="176"/>
                    <a:pt x="388" y="169"/>
                    <a:pt x="389" y="168"/>
                  </a:cubicBezTo>
                  <a:cubicBezTo>
                    <a:pt x="392" y="164"/>
                    <a:pt x="385" y="165"/>
                    <a:pt x="385" y="164"/>
                  </a:cubicBezTo>
                  <a:cubicBezTo>
                    <a:pt x="386" y="162"/>
                    <a:pt x="387" y="162"/>
                    <a:pt x="388" y="162"/>
                  </a:cubicBezTo>
                  <a:cubicBezTo>
                    <a:pt x="390" y="162"/>
                    <a:pt x="394" y="164"/>
                    <a:pt x="395" y="164"/>
                  </a:cubicBezTo>
                  <a:cubicBezTo>
                    <a:pt x="395" y="164"/>
                    <a:pt x="395" y="164"/>
                    <a:pt x="396" y="164"/>
                  </a:cubicBezTo>
                  <a:cubicBezTo>
                    <a:pt x="397" y="164"/>
                    <a:pt x="400" y="160"/>
                    <a:pt x="402" y="159"/>
                  </a:cubicBezTo>
                  <a:cubicBezTo>
                    <a:pt x="406" y="156"/>
                    <a:pt x="408" y="151"/>
                    <a:pt x="412" y="148"/>
                  </a:cubicBezTo>
                  <a:cubicBezTo>
                    <a:pt x="412" y="146"/>
                    <a:pt x="416" y="137"/>
                    <a:pt x="417" y="137"/>
                  </a:cubicBezTo>
                  <a:cubicBezTo>
                    <a:pt x="418" y="137"/>
                    <a:pt x="417" y="147"/>
                    <a:pt x="418" y="147"/>
                  </a:cubicBezTo>
                  <a:cubicBezTo>
                    <a:pt x="418" y="147"/>
                    <a:pt x="418" y="146"/>
                    <a:pt x="419" y="146"/>
                  </a:cubicBezTo>
                  <a:cubicBezTo>
                    <a:pt x="420" y="144"/>
                    <a:pt x="427" y="132"/>
                    <a:pt x="426" y="130"/>
                  </a:cubicBezTo>
                  <a:lnTo>
                    <a:pt x="426" y="130"/>
                  </a:lnTo>
                  <a:cubicBezTo>
                    <a:pt x="426" y="131"/>
                    <a:pt x="427" y="131"/>
                    <a:pt x="428" y="131"/>
                  </a:cubicBezTo>
                  <a:cubicBezTo>
                    <a:pt x="430" y="131"/>
                    <a:pt x="431" y="130"/>
                    <a:pt x="433" y="129"/>
                  </a:cubicBezTo>
                  <a:cubicBezTo>
                    <a:pt x="435" y="127"/>
                    <a:pt x="437" y="125"/>
                    <a:pt x="439" y="123"/>
                  </a:cubicBezTo>
                  <a:cubicBezTo>
                    <a:pt x="440" y="121"/>
                    <a:pt x="440" y="119"/>
                    <a:pt x="440" y="116"/>
                  </a:cubicBezTo>
                  <a:cubicBezTo>
                    <a:pt x="444" y="110"/>
                    <a:pt x="450" y="111"/>
                    <a:pt x="455" y="109"/>
                  </a:cubicBezTo>
                  <a:cubicBezTo>
                    <a:pt x="456" y="108"/>
                    <a:pt x="456" y="108"/>
                    <a:pt x="455" y="107"/>
                  </a:cubicBezTo>
                  <a:cubicBezTo>
                    <a:pt x="456" y="105"/>
                    <a:pt x="458" y="103"/>
                    <a:pt x="460" y="102"/>
                  </a:cubicBezTo>
                  <a:cubicBezTo>
                    <a:pt x="462" y="100"/>
                    <a:pt x="463" y="96"/>
                    <a:pt x="466" y="94"/>
                  </a:cubicBezTo>
                  <a:cubicBezTo>
                    <a:pt x="468" y="91"/>
                    <a:pt x="471" y="90"/>
                    <a:pt x="474" y="89"/>
                  </a:cubicBezTo>
                  <a:cubicBezTo>
                    <a:pt x="475" y="88"/>
                    <a:pt x="478" y="86"/>
                    <a:pt x="478" y="84"/>
                  </a:cubicBezTo>
                  <a:cubicBezTo>
                    <a:pt x="478" y="81"/>
                    <a:pt x="487" y="75"/>
                    <a:pt x="489" y="72"/>
                  </a:cubicBezTo>
                  <a:cubicBezTo>
                    <a:pt x="490" y="71"/>
                    <a:pt x="495" y="61"/>
                    <a:pt x="496" y="61"/>
                  </a:cubicBezTo>
                  <a:cubicBezTo>
                    <a:pt x="497" y="61"/>
                    <a:pt x="497" y="64"/>
                    <a:pt x="497" y="65"/>
                  </a:cubicBezTo>
                  <a:lnTo>
                    <a:pt x="500" y="60"/>
                  </a:lnTo>
                  <a:cubicBezTo>
                    <a:pt x="500" y="59"/>
                    <a:pt x="500" y="54"/>
                    <a:pt x="501" y="53"/>
                  </a:cubicBezTo>
                  <a:cubicBezTo>
                    <a:pt x="501" y="53"/>
                    <a:pt x="502" y="55"/>
                    <a:pt x="503" y="55"/>
                  </a:cubicBezTo>
                  <a:cubicBezTo>
                    <a:pt x="504" y="55"/>
                    <a:pt x="504" y="55"/>
                    <a:pt x="504" y="54"/>
                  </a:cubicBezTo>
                  <a:cubicBezTo>
                    <a:pt x="506" y="54"/>
                    <a:pt x="508" y="52"/>
                    <a:pt x="509" y="50"/>
                  </a:cubicBezTo>
                  <a:cubicBezTo>
                    <a:pt x="511" y="48"/>
                    <a:pt x="512" y="45"/>
                    <a:pt x="514" y="45"/>
                  </a:cubicBezTo>
                  <a:cubicBezTo>
                    <a:pt x="515" y="45"/>
                    <a:pt x="516" y="45"/>
                    <a:pt x="516" y="46"/>
                  </a:cubicBezTo>
                  <a:cubicBezTo>
                    <a:pt x="516" y="45"/>
                    <a:pt x="516" y="42"/>
                    <a:pt x="516" y="41"/>
                  </a:cubicBezTo>
                  <a:lnTo>
                    <a:pt x="516" y="41"/>
                  </a:lnTo>
                  <a:cubicBezTo>
                    <a:pt x="516" y="42"/>
                    <a:pt x="517" y="42"/>
                    <a:pt x="517" y="42"/>
                  </a:cubicBezTo>
                  <a:cubicBezTo>
                    <a:pt x="519" y="42"/>
                    <a:pt x="521" y="40"/>
                    <a:pt x="523" y="38"/>
                  </a:cubicBezTo>
                  <a:cubicBezTo>
                    <a:pt x="525" y="36"/>
                    <a:pt x="528" y="34"/>
                    <a:pt x="528" y="33"/>
                  </a:cubicBezTo>
                  <a:cubicBezTo>
                    <a:pt x="529" y="31"/>
                    <a:pt x="527" y="31"/>
                    <a:pt x="529" y="30"/>
                  </a:cubicBezTo>
                  <a:cubicBezTo>
                    <a:pt x="532" y="27"/>
                    <a:pt x="535" y="27"/>
                    <a:pt x="538" y="24"/>
                  </a:cubicBezTo>
                  <a:cubicBezTo>
                    <a:pt x="539" y="23"/>
                    <a:pt x="544" y="19"/>
                    <a:pt x="547" y="19"/>
                  </a:cubicBezTo>
                  <a:cubicBezTo>
                    <a:pt x="548" y="19"/>
                    <a:pt x="549" y="20"/>
                    <a:pt x="549" y="20"/>
                  </a:cubicBezTo>
                  <a:cubicBezTo>
                    <a:pt x="553" y="19"/>
                    <a:pt x="548" y="17"/>
                    <a:pt x="550" y="14"/>
                  </a:cubicBezTo>
                  <a:cubicBezTo>
                    <a:pt x="551" y="14"/>
                    <a:pt x="551" y="14"/>
                    <a:pt x="551" y="14"/>
                  </a:cubicBezTo>
                  <a:cubicBezTo>
                    <a:pt x="553" y="14"/>
                    <a:pt x="555" y="16"/>
                    <a:pt x="555" y="17"/>
                  </a:cubicBezTo>
                  <a:cubicBezTo>
                    <a:pt x="557" y="17"/>
                    <a:pt x="558" y="17"/>
                    <a:pt x="559" y="18"/>
                  </a:cubicBezTo>
                  <a:cubicBezTo>
                    <a:pt x="561" y="17"/>
                    <a:pt x="565" y="17"/>
                    <a:pt x="569" y="17"/>
                  </a:cubicBezTo>
                  <a:cubicBezTo>
                    <a:pt x="572" y="17"/>
                    <a:pt x="575" y="17"/>
                    <a:pt x="575" y="19"/>
                  </a:cubicBezTo>
                  <a:lnTo>
                    <a:pt x="575" y="19"/>
                  </a:lnTo>
                  <a:cubicBezTo>
                    <a:pt x="576" y="17"/>
                    <a:pt x="578" y="14"/>
                    <a:pt x="580" y="14"/>
                  </a:cubicBezTo>
                  <a:cubicBezTo>
                    <a:pt x="580" y="14"/>
                    <a:pt x="581" y="14"/>
                    <a:pt x="581" y="14"/>
                  </a:cubicBezTo>
                  <a:cubicBezTo>
                    <a:pt x="582" y="14"/>
                    <a:pt x="582" y="18"/>
                    <a:pt x="582" y="18"/>
                  </a:cubicBezTo>
                  <a:cubicBezTo>
                    <a:pt x="582" y="19"/>
                    <a:pt x="583" y="20"/>
                    <a:pt x="584" y="20"/>
                  </a:cubicBezTo>
                  <a:cubicBezTo>
                    <a:pt x="585" y="23"/>
                    <a:pt x="586" y="24"/>
                    <a:pt x="589" y="26"/>
                  </a:cubicBezTo>
                  <a:cubicBezTo>
                    <a:pt x="590" y="26"/>
                    <a:pt x="591" y="27"/>
                    <a:pt x="590" y="28"/>
                  </a:cubicBezTo>
                  <a:cubicBezTo>
                    <a:pt x="590" y="30"/>
                    <a:pt x="585" y="30"/>
                    <a:pt x="585" y="31"/>
                  </a:cubicBezTo>
                  <a:cubicBezTo>
                    <a:pt x="585" y="32"/>
                    <a:pt x="591" y="34"/>
                    <a:pt x="592" y="35"/>
                  </a:cubicBezTo>
                  <a:cubicBezTo>
                    <a:pt x="594" y="40"/>
                    <a:pt x="593" y="45"/>
                    <a:pt x="592" y="48"/>
                  </a:cubicBezTo>
                  <a:cubicBezTo>
                    <a:pt x="592" y="54"/>
                    <a:pt x="603" y="48"/>
                    <a:pt x="599" y="56"/>
                  </a:cubicBezTo>
                  <a:cubicBezTo>
                    <a:pt x="597" y="60"/>
                    <a:pt x="595" y="61"/>
                    <a:pt x="596" y="68"/>
                  </a:cubicBezTo>
                  <a:cubicBezTo>
                    <a:pt x="597" y="69"/>
                    <a:pt x="604" y="74"/>
                    <a:pt x="599" y="75"/>
                  </a:cubicBezTo>
                  <a:cubicBezTo>
                    <a:pt x="593" y="76"/>
                    <a:pt x="598" y="82"/>
                    <a:pt x="601" y="85"/>
                  </a:cubicBezTo>
                  <a:cubicBezTo>
                    <a:pt x="605" y="89"/>
                    <a:pt x="599" y="92"/>
                    <a:pt x="599" y="96"/>
                  </a:cubicBezTo>
                  <a:cubicBezTo>
                    <a:pt x="599" y="98"/>
                    <a:pt x="600" y="99"/>
                    <a:pt x="602" y="99"/>
                  </a:cubicBezTo>
                  <a:cubicBezTo>
                    <a:pt x="603" y="99"/>
                    <a:pt x="605" y="98"/>
                    <a:pt x="607" y="98"/>
                  </a:cubicBezTo>
                  <a:cubicBezTo>
                    <a:pt x="607" y="98"/>
                    <a:pt x="607" y="98"/>
                    <a:pt x="607" y="98"/>
                  </a:cubicBezTo>
                  <a:cubicBezTo>
                    <a:pt x="609" y="100"/>
                    <a:pt x="602" y="106"/>
                    <a:pt x="605" y="107"/>
                  </a:cubicBezTo>
                  <a:cubicBezTo>
                    <a:pt x="605" y="107"/>
                    <a:pt x="605" y="107"/>
                    <a:pt x="605" y="107"/>
                  </a:cubicBezTo>
                  <a:cubicBezTo>
                    <a:pt x="606" y="107"/>
                    <a:pt x="606" y="106"/>
                    <a:pt x="607" y="106"/>
                  </a:cubicBezTo>
                  <a:cubicBezTo>
                    <a:pt x="607" y="106"/>
                    <a:pt x="607" y="106"/>
                    <a:pt x="607" y="107"/>
                  </a:cubicBezTo>
                  <a:cubicBezTo>
                    <a:pt x="608" y="107"/>
                    <a:pt x="608" y="110"/>
                    <a:pt x="608" y="111"/>
                  </a:cubicBezTo>
                  <a:cubicBezTo>
                    <a:pt x="607" y="113"/>
                    <a:pt x="606" y="113"/>
                    <a:pt x="605" y="113"/>
                  </a:cubicBezTo>
                  <a:cubicBezTo>
                    <a:pt x="605" y="113"/>
                    <a:pt x="605" y="113"/>
                    <a:pt x="604" y="113"/>
                  </a:cubicBezTo>
                  <a:cubicBezTo>
                    <a:pt x="603" y="113"/>
                    <a:pt x="602" y="113"/>
                    <a:pt x="602" y="116"/>
                  </a:cubicBezTo>
                  <a:cubicBezTo>
                    <a:pt x="601" y="124"/>
                    <a:pt x="603" y="134"/>
                    <a:pt x="605" y="141"/>
                  </a:cubicBezTo>
                  <a:cubicBezTo>
                    <a:pt x="606" y="144"/>
                    <a:pt x="607" y="144"/>
                    <a:pt x="607" y="147"/>
                  </a:cubicBezTo>
                  <a:cubicBezTo>
                    <a:pt x="609" y="149"/>
                    <a:pt x="608" y="150"/>
                    <a:pt x="606" y="150"/>
                  </a:cubicBezTo>
                  <a:cubicBezTo>
                    <a:pt x="605" y="150"/>
                    <a:pt x="604" y="149"/>
                    <a:pt x="603" y="149"/>
                  </a:cubicBezTo>
                  <a:cubicBezTo>
                    <a:pt x="602" y="149"/>
                    <a:pt x="602" y="149"/>
                    <a:pt x="602" y="150"/>
                  </a:cubicBezTo>
                  <a:cubicBezTo>
                    <a:pt x="603" y="154"/>
                    <a:pt x="611" y="151"/>
                    <a:pt x="606" y="157"/>
                  </a:cubicBezTo>
                  <a:cubicBezTo>
                    <a:pt x="606" y="158"/>
                    <a:pt x="606" y="160"/>
                    <a:pt x="607" y="161"/>
                  </a:cubicBezTo>
                  <a:cubicBezTo>
                    <a:pt x="607" y="164"/>
                    <a:pt x="615" y="184"/>
                    <a:pt x="611" y="185"/>
                  </a:cubicBezTo>
                  <a:lnTo>
                    <a:pt x="618" y="192"/>
                  </a:lnTo>
                  <a:cubicBezTo>
                    <a:pt x="614" y="192"/>
                    <a:pt x="614" y="196"/>
                    <a:pt x="614" y="199"/>
                  </a:cubicBezTo>
                  <a:cubicBezTo>
                    <a:pt x="614" y="203"/>
                    <a:pt x="612" y="203"/>
                    <a:pt x="610" y="205"/>
                  </a:cubicBezTo>
                  <a:cubicBezTo>
                    <a:pt x="609" y="206"/>
                    <a:pt x="618" y="210"/>
                    <a:pt x="618" y="213"/>
                  </a:cubicBezTo>
                  <a:cubicBezTo>
                    <a:pt x="617" y="213"/>
                    <a:pt x="614" y="213"/>
                    <a:pt x="612" y="213"/>
                  </a:cubicBezTo>
                  <a:cubicBezTo>
                    <a:pt x="611" y="213"/>
                    <a:pt x="610" y="213"/>
                    <a:pt x="610" y="213"/>
                  </a:cubicBezTo>
                  <a:cubicBezTo>
                    <a:pt x="610" y="217"/>
                    <a:pt x="612" y="221"/>
                    <a:pt x="615" y="221"/>
                  </a:cubicBezTo>
                  <a:cubicBezTo>
                    <a:pt x="616" y="221"/>
                    <a:pt x="617" y="220"/>
                    <a:pt x="617" y="220"/>
                  </a:cubicBezTo>
                  <a:cubicBezTo>
                    <a:pt x="618" y="220"/>
                    <a:pt x="618" y="221"/>
                    <a:pt x="619" y="222"/>
                  </a:cubicBezTo>
                  <a:cubicBezTo>
                    <a:pt x="619" y="224"/>
                    <a:pt x="619" y="225"/>
                    <a:pt x="617" y="226"/>
                  </a:cubicBezTo>
                  <a:cubicBezTo>
                    <a:pt x="616" y="227"/>
                    <a:pt x="615" y="227"/>
                    <a:pt x="614" y="227"/>
                  </a:cubicBezTo>
                  <a:cubicBezTo>
                    <a:pt x="613" y="227"/>
                    <a:pt x="613" y="227"/>
                    <a:pt x="612" y="227"/>
                  </a:cubicBezTo>
                  <a:cubicBezTo>
                    <a:pt x="611" y="227"/>
                    <a:pt x="610" y="227"/>
                    <a:pt x="610" y="227"/>
                  </a:cubicBezTo>
                  <a:cubicBezTo>
                    <a:pt x="609" y="228"/>
                    <a:pt x="613" y="230"/>
                    <a:pt x="613" y="230"/>
                  </a:cubicBezTo>
                  <a:cubicBezTo>
                    <a:pt x="614" y="232"/>
                    <a:pt x="615" y="233"/>
                    <a:pt x="616" y="236"/>
                  </a:cubicBezTo>
                  <a:cubicBezTo>
                    <a:pt x="616" y="238"/>
                    <a:pt x="614" y="238"/>
                    <a:pt x="615" y="240"/>
                  </a:cubicBezTo>
                  <a:cubicBezTo>
                    <a:pt x="617" y="241"/>
                    <a:pt x="618" y="242"/>
                    <a:pt x="619" y="243"/>
                  </a:cubicBezTo>
                  <a:cubicBezTo>
                    <a:pt x="621" y="245"/>
                    <a:pt x="616" y="247"/>
                    <a:pt x="618" y="249"/>
                  </a:cubicBezTo>
                  <a:cubicBezTo>
                    <a:pt x="619" y="251"/>
                    <a:pt x="620" y="251"/>
                    <a:pt x="621" y="253"/>
                  </a:cubicBezTo>
                  <a:cubicBezTo>
                    <a:pt x="622" y="254"/>
                    <a:pt x="622" y="256"/>
                    <a:pt x="622" y="258"/>
                  </a:cubicBezTo>
                  <a:cubicBezTo>
                    <a:pt x="621" y="255"/>
                    <a:pt x="619" y="251"/>
                    <a:pt x="618" y="251"/>
                  </a:cubicBezTo>
                  <a:cubicBezTo>
                    <a:pt x="617" y="251"/>
                    <a:pt x="617" y="252"/>
                    <a:pt x="617" y="254"/>
                  </a:cubicBezTo>
                  <a:cubicBezTo>
                    <a:pt x="617" y="258"/>
                    <a:pt x="619" y="264"/>
                    <a:pt x="622" y="264"/>
                  </a:cubicBezTo>
                  <a:cubicBezTo>
                    <a:pt x="616" y="265"/>
                    <a:pt x="620" y="286"/>
                    <a:pt x="621" y="291"/>
                  </a:cubicBezTo>
                  <a:cubicBezTo>
                    <a:pt x="621" y="294"/>
                    <a:pt x="622" y="294"/>
                    <a:pt x="623" y="294"/>
                  </a:cubicBezTo>
                  <a:cubicBezTo>
                    <a:pt x="624" y="294"/>
                    <a:pt x="626" y="294"/>
                    <a:pt x="627" y="294"/>
                  </a:cubicBezTo>
                  <a:cubicBezTo>
                    <a:pt x="631" y="295"/>
                    <a:pt x="632" y="296"/>
                    <a:pt x="628" y="299"/>
                  </a:cubicBezTo>
                  <a:cubicBezTo>
                    <a:pt x="626" y="299"/>
                    <a:pt x="624" y="301"/>
                    <a:pt x="622" y="304"/>
                  </a:cubicBezTo>
                  <a:cubicBezTo>
                    <a:pt x="621" y="308"/>
                    <a:pt x="621" y="312"/>
                    <a:pt x="621" y="316"/>
                  </a:cubicBezTo>
                  <a:cubicBezTo>
                    <a:pt x="623" y="318"/>
                    <a:pt x="625" y="319"/>
                    <a:pt x="626" y="319"/>
                  </a:cubicBezTo>
                  <a:cubicBezTo>
                    <a:pt x="629" y="321"/>
                    <a:pt x="633" y="324"/>
                    <a:pt x="636" y="324"/>
                  </a:cubicBezTo>
                  <a:cubicBezTo>
                    <a:pt x="636" y="324"/>
                    <a:pt x="637" y="324"/>
                    <a:pt x="637" y="323"/>
                  </a:cubicBezTo>
                  <a:cubicBezTo>
                    <a:pt x="639" y="323"/>
                    <a:pt x="640" y="322"/>
                    <a:pt x="641" y="322"/>
                  </a:cubicBezTo>
                  <a:cubicBezTo>
                    <a:pt x="643" y="322"/>
                    <a:pt x="645" y="323"/>
                    <a:pt x="648" y="325"/>
                  </a:cubicBezTo>
                  <a:cubicBezTo>
                    <a:pt x="647" y="324"/>
                    <a:pt x="645" y="323"/>
                    <a:pt x="644" y="323"/>
                  </a:cubicBezTo>
                  <a:cubicBezTo>
                    <a:pt x="641" y="323"/>
                    <a:pt x="641" y="325"/>
                    <a:pt x="646" y="328"/>
                  </a:cubicBezTo>
                  <a:lnTo>
                    <a:pt x="660" y="336"/>
                  </a:lnTo>
                  <a:cubicBezTo>
                    <a:pt x="663" y="338"/>
                    <a:pt x="666" y="339"/>
                    <a:pt x="668" y="339"/>
                  </a:cubicBezTo>
                  <a:cubicBezTo>
                    <a:pt x="669" y="339"/>
                    <a:pt x="670" y="339"/>
                    <a:pt x="671" y="338"/>
                  </a:cubicBezTo>
                  <a:lnTo>
                    <a:pt x="671" y="338"/>
                  </a:lnTo>
                  <a:cubicBezTo>
                    <a:pt x="669" y="339"/>
                    <a:pt x="668" y="340"/>
                    <a:pt x="668" y="342"/>
                  </a:cubicBezTo>
                  <a:cubicBezTo>
                    <a:pt x="668" y="343"/>
                    <a:pt x="670" y="345"/>
                    <a:pt x="672" y="345"/>
                  </a:cubicBezTo>
                  <a:cubicBezTo>
                    <a:pt x="672" y="345"/>
                    <a:pt x="673" y="345"/>
                    <a:pt x="673" y="344"/>
                  </a:cubicBezTo>
                  <a:cubicBezTo>
                    <a:pt x="673" y="344"/>
                    <a:pt x="673" y="344"/>
                    <a:pt x="674" y="344"/>
                  </a:cubicBezTo>
                  <a:cubicBezTo>
                    <a:pt x="675" y="344"/>
                    <a:pt x="678" y="346"/>
                    <a:pt x="680" y="347"/>
                  </a:cubicBezTo>
                  <a:cubicBezTo>
                    <a:pt x="680" y="347"/>
                    <a:pt x="680" y="347"/>
                    <a:pt x="680" y="347"/>
                  </a:cubicBezTo>
                  <a:cubicBezTo>
                    <a:pt x="681" y="347"/>
                    <a:pt x="682" y="345"/>
                    <a:pt x="683" y="345"/>
                  </a:cubicBezTo>
                  <a:cubicBezTo>
                    <a:pt x="686" y="345"/>
                    <a:pt x="686" y="349"/>
                    <a:pt x="688" y="350"/>
                  </a:cubicBezTo>
                  <a:cubicBezTo>
                    <a:pt x="688" y="351"/>
                    <a:pt x="690" y="352"/>
                    <a:pt x="692" y="353"/>
                  </a:cubicBezTo>
                  <a:cubicBezTo>
                    <a:pt x="693" y="354"/>
                    <a:pt x="695" y="354"/>
                    <a:pt x="696" y="354"/>
                  </a:cubicBezTo>
                  <a:cubicBezTo>
                    <a:pt x="697" y="354"/>
                    <a:pt x="698" y="354"/>
                    <a:pt x="698" y="354"/>
                  </a:cubicBezTo>
                  <a:cubicBezTo>
                    <a:pt x="698" y="354"/>
                    <a:pt x="699" y="354"/>
                    <a:pt x="699" y="354"/>
                  </a:cubicBezTo>
                  <a:cubicBezTo>
                    <a:pt x="700" y="354"/>
                    <a:pt x="702" y="355"/>
                    <a:pt x="703" y="356"/>
                  </a:cubicBezTo>
                  <a:cubicBezTo>
                    <a:pt x="702" y="358"/>
                    <a:pt x="701" y="358"/>
                    <a:pt x="705" y="359"/>
                  </a:cubicBezTo>
                  <a:cubicBezTo>
                    <a:pt x="708" y="360"/>
                    <a:pt x="710" y="361"/>
                    <a:pt x="713" y="361"/>
                  </a:cubicBezTo>
                  <a:cubicBezTo>
                    <a:pt x="713" y="361"/>
                    <a:pt x="718" y="362"/>
                    <a:pt x="716" y="363"/>
                  </a:cubicBezTo>
                  <a:cubicBezTo>
                    <a:pt x="715" y="363"/>
                    <a:pt x="715" y="363"/>
                    <a:pt x="714" y="364"/>
                  </a:cubicBezTo>
                  <a:cubicBezTo>
                    <a:pt x="716" y="365"/>
                    <a:pt x="716" y="365"/>
                    <a:pt x="717" y="365"/>
                  </a:cubicBezTo>
                  <a:cubicBezTo>
                    <a:pt x="718" y="365"/>
                    <a:pt x="719" y="365"/>
                    <a:pt x="721" y="364"/>
                  </a:cubicBezTo>
                  <a:cubicBezTo>
                    <a:pt x="722" y="364"/>
                    <a:pt x="727" y="365"/>
                    <a:pt x="727" y="368"/>
                  </a:cubicBezTo>
                  <a:cubicBezTo>
                    <a:pt x="728" y="371"/>
                    <a:pt x="724" y="371"/>
                    <a:pt x="729" y="374"/>
                  </a:cubicBezTo>
                  <a:cubicBezTo>
                    <a:pt x="731" y="376"/>
                    <a:pt x="734" y="379"/>
                    <a:pt x="736" y="381"/>
                  </a:cubicBezTo>
                  <a:cubicBezTo>
                    <a:pt x="737" y="381"/>
                    <a:pt x="737" y="381"/>
                    <a:pt x="737" y="381"/>
                  </a:cubicBezTo>
                  <a:cubicBezTo>
                    <a:pt x="739" y="381"/>
                    <a:pt x="738" y="379"/>
                    <a:pt x="739" y="378"/>
                  </a:cubicBezTo>
                  <a:cubicBezTo>
                    <a:pt x="740" y="378"/>
                    <a:pt x="741" y="377"/>
                    <a:pt x="741" y="377"/>
                  </a:cubicBezTo>
                  <a:cubicBezTo>
                    <a:pt x="743" y="377"/>
                    <a:pt x="744" y="378"/>
                    <a:pt x="744" y="379"/>
                  </a:cubicBezTo>
                  <a:cubicBezTo>
                    <a:pt x="745" y="381"/>
                    <a:pt x="747" y="383"/>
                    <a:pt x="749" y="383"/>
                  </a:cubicBezTo>
                  <a:cubicBezTo>
                    <a:pt x="749" y="383"/>
                    <a:pt x="749" y="383"/>
                    <a:pt x="750" y="383"/>
                  </a:cubicBezTo>
                  <a:lnTo>
                    <a:pt x="750" y="383"/>
                  </a:lnTo>
                  <a:cubicBezTo>
                    <a:pt x="747" y="388"/>
                    <a:pt x="760" y="391"/>
                    <a:pt x="764" y="391"/>
                  </a:cubicBezTo>
                  <a:cubicBezTo>
                    <a:pt x="766" y="392"/>
                    <a:pt x="765" y="393"/>
                    <a:pt x="767" y="395"/>
                  </a:cubicBezTo>
                  <a:cubicBezTo>
                    <a:pt x="770" y="398"/>
                    <a:pt x="772" y="398"/>
                    <a:pt x="775" y="400"/>
                  </a:cubicBezTo>
                  <a:cubicBezTo>
                    <a:pt x="777" y="401"/>
                    <a:pt x="791" y="408"/>
                    <a:pt x="790" y="411"/>
                  </a:cubicBezTo>
                  <a:cubicBezTo>
                    <a:pt x="792" y="412"/>
                    <a:pt x="793" y="412"/>
                    <a:pt x="794" y="412"/>
                  </a:cubicBezTo>
                  <a:cubicBezTo>
                    <a:pt x="794" y="412"/>
                    <a:pt x="795" y="412"/>
                    <a:pt x="796" y="411"/>
                  </a:cubicBezTo>
                  <a:cubicBezTo>
                    <a:pt x="796" y="409"/>
                    <a:pt x="799" y="409"/>
                    <a:pt x="801" y="409"/>
                  </a:cubicBezTo>
                  <a:cubicBezTo>
                    <a:pt x="802" y="409"/>
                    <a:pt x="802" y="409"/>
                    <a:pt x="803" y="409"/>
                  </a:cubicBezTo>
                  <a:cubicBezTo>
                    <a:pt x="802" y="409"/>
                    <a:pt x="801" y="414"/>
                    <a:pt x="802" y="415"/>
                  </a:cubicBezTo>
                  <a:cubicBezTo>
                    <a:pt x="803" y="418"/>
                    <a:pt x="806" y="419"/>
                    <a:pt x="809" y="419"/>
                  </a:cubicBezTo>
                  <a:cubicBezTo>
                    <a:pt x="812" y="419"/>
                    <a:pt x="815" y="420"/>
                    <a:pt x="817" y="421"/>
                  </a:cubicBezTo>
                  <a:cubicBezTo>
                    <a:pt x="818" y="422"/>
                    <a:pt x="818" y="425"/>
                    <a:pt x="819" y="426"/>
                  </a:cubicBezTo>
                  <a:cubicBezTo>
                    <a:pt x="819" y="426"/>
                    <a:pt x="820" y="426"/>
                    <a:pt x="820" y="426"/>
                  </a:cubicBezTo>
                  <a:cubicBezTo>
                    <a:pt x="822" y="426"/>
                    <a:pt x="825" y="423"/>
                    <a:pt x="828" y="423"/>
                  </a:cubicBezTo>
                  <a:cubicBezTo>
                    <a:pt x="828" y="423"/>
                    <a:pt x="829" y="423"/>
                    <a:pt x="829" y="423"/>
                  </a:cubicBezTo>
                  <a:cubicBezTo>
                    <a:pt x="833" y="426"/>
                    <a:pt x="826" y="428"/>
                    <a:pt x="828" y="431"/>
                  </a:cubicBezTo>
                  <a:cubicBezTo>
                    <a:pt x="833" y="435"/>
                    <a:pt x="842" y="433"/>
                    <a:pt x="847" y="434"/>
                  </a:cubicBezTo>
                  <a:cubicBezTo>
                    <a:pt x="848" y="435"/>
                    <a:pt x="860" y="440"/>
                    <a:pt x="853" y="440"/>
                  </a:cubicBezTo>
                  <a:cubicBezTo>
                    <a:pt x="852" y="439"/>
                    <a:pt x="851" y="438"/>
                    <a:pt x="850" y="438"/>
                  </a:cubicBezTo>
                  <a:lnTo>
                    <a:pt x="850" y="438"/>
                  </a:lnTo>
                  <a:cubicBezTo>
                    <a:pt x="848" y="438"/>
                    <a:pt x="848" y="440"/>
                    <a:pt x="851" y="442"/>
                  </a:cubicBezTo>
                  <a:cubicBezTo>
                    <a:pt x="851" y="443"/>
                    <a:pt x="855" y="445"/>
                    <a:pt x="857" y="445"/>
                  </a:cubicBezTo>
                  <a:cubicBezTo>
                    <a:pt x="858" y="445"/>
                    <a:pt x="858" y="445"/>
                    <a:pt x="859" y="444"/>
                  </a:cubicBezTo>
                  <a:cubicBezTo>
                    <a:pt x="859" y="443"/>
                    <a:pt x="857" y="439"/>
                    <a:pt x="859" y="439"/>
                  </a:cubicBezTo>
                  <a:cubicBezTo>
                    <a:pt x="860" y="439"/>
                    <a:pt x="863" y="450"/>
                    <a:pt x="865" y="450"/>
                  </a:cubicBezTo>
                  <a:cubicBezTo>
                    <a:pt x="865" y="450"/>
                    <a:pt x="865" y="450"/>
                    <a:pt x="865" y="450"/>
                  </a:cubicBezTo>
                  <a:cubicBezTo>
                    <a:pt x="867" y="449"/>
                    <a:pt x="867" y="447"/>
                    <a:pt x="869" y="447"/>
                  </a:cubicBezTo>
                  <a:cubicBezTo>
                    <a:pt x="870" y="446"/>
                    <a:pt x="870" y="446"/>
                    <a:pt x="871" y="446"/>
                  </a:cubicBezTo>
                  <a:cubicBezTo>
                    <a:pt x="872" y="446"/>
                    <a:pt x="873" y="447"/>
                    <a:pt x="875" y="447"/>
                  </a:cubicBezTo>
                  <a:cubicBezTo>
                    <a:pt x="872" y="450"/>
                    <a:pt x="870" y="451"/>
                    <a:pt x="873" y="455"/>
                  </a:cubicBezTo>
                  <a:cubicBezTo>
                    <a:pt x="873" y="457"/>
                    <a:pt x="877" y="461"/>
                    <a:pt x="879" y="461"/>
                  </a:cubicBezTo>
                  <a:cubicBezTo>
                    <a:pt x="879" y="461"/>
                    <a:pt x="879" y="461"/>
                    <a:pt x="880" y="460"/>
                  </a:cubicBezTo>
                  <a:cubicBezTo>
                    <a:pt x="881" y="462"/>
                    <a:pt x="881" y="464"/>
                    <a:pt x="881" y="467"/>
                  </a:cubicBezTo>
                  <a:cubicBezTo>
                    <a:pt x="881" y="467"/>
                    <a:pt x="880" y="466"/>
                    <a:pt x="879" y="466"/>
                  </a:cubicBezTo>
                  <a:cubicBezTo>
                    <a:pt x="878" y="466"/>
                    <a:pt x="877" y="467"/>
                    <a:pt x="877" y="467"/>
                  </a:cubicBezTo>
                  <a:cubicBezTo>
                    <a:pt x="875" y="469"/>
                    <a:pt x="875" y="472"/>
                    <a:pt x="876" y="474"/>
                  </a:cubicBezTo>
                  <a:cubicBezTo>
                    <a:pt x="877" y="478"/>
                    <a:pt x="884" y="482"/>
                    <a:pt x="876" y="484"/>
                  </a:cubicBezTo>
                  <a:cubicBezTo>
                    <a:pt x="875" y="484"/>
                    <a:pt x="874" y="483"/>
                    <a:pt x="874" y="483"/>
                  </a:cubicBezTo>
                  <a:lnTo>
                    <a:pt x="874" y="483"/>
                  </a:lnTo>
                  <a:cubicBezTo>
                    <a:pt x="871" y="483"/>
                    <a:pt x="877" y="489"/>
                    <a:pt x="874" y="492"/>
                  </a:cubicBezTo>
                  <a:cubicBezTo>
                    <a:pt x="874" y="495"/>
                    <a:pt x="867" y="495"/>
                    <a:pt x="867" y="496"/>
                  </a:cubicBezTo>
                  <a:cubicBezTo>
                    <a:pt x="867" y="497"/>
                    <a:pt x="867" y="502"/>
                    <a:pt x="867" y="502"/>
                  </a:cubicBezTo>
                  <a:cubicBezTo>
                    <a:pt x="865" y="502"/>
                    <a:pt x="865" y="500"/>
                    <a:pt x="864" y="500"/>
                  </a:cubicBezTo>
                  <a:cubicBezTo>
                    <a:pt x="863" y="500"/>
                    <a:pt x="863" y="500"/>
                    <a:pt x="862" y="501"/>
                  </a:cubicBezTo>
                  <a:cubicBezTo>
                    <a:pt x="860" y="502"/>
                    <a:pt x="857" y="502"/>
                    <a:pt x="857" y="504"/>
                  </a:cubicBezTo>
                  <a:cubicBezTo>
                    <a:pt x="857" y="507"/>
                    <a:pt x="853" y="507"/>
                    <a:pt x="851" y="509"/>
                  </a:cubicBezTo>
                  <a:cubicBezTo>
                    <a:pt x="849" y="509"/>
                    <a:pt x="850" y="513"/>
                    <a:pt x="846" y="515"/>
                  </a:cubicBezTo>
                  <a:lnTo>
                    <a:pt x="850" y="515"/>
                  </a:lnTo>
                  <a:cubicBezTo>
                    <a:pt x="849" y="517"/>
                    <a:pt x="849" y="519"/>
                    <a:pt x="846" y="520"/>
                  </a:cubicBezTo>
                  <a:cubicBezTo>
                    <a:pt x="846" y="518"/>
                    <a:pt x="844" y="515"/>
                    <a:pt x="846" y="515"/>
                  </a:cubicBezTo>
                  <a:lnTo>
                    <a:pt x="846" y="511"/>
                  </a:lnTo>
                  <a:cubicBezTo>
                    <a:pt x="843" y="511"/>
                    <a:pt x="840" y="513"/>
                    <a:pt x="841" y="515"/>
                  </a:cubicBezTo>
                  <a:cubicBezTo>
                    <a:pt x="840" y="517"/>
                    <a:pt x="839" y="518"/>
                    <a:pt x="838" y="518"/>
                  </a:cubicBezTo>
                  <a:cubicBezTo>
                    <a:pt x="837" y="518"/>
                    <a:pt x="837" y="517"/>
                    <a:pt x="836" y="517"/>
                  </a:cubicBezTo>
                  <a:cubicBezTo>
                    <a:pt x="834" y="518"/>
                    <a:pt x="833" y="518"/>
                    <a:pt x="834" y="520"/>
                  </a:cubicBezTo>
                  <a:cubicBezTo>
                    <a:pt x="835" y="522"/>
                    <a:pt x="832" y="523"/>
                    <a:pt x="831" y="524"/>
                  </a:cubicBezTo>
                  <a:lnTo>
                    <a:pt x="827" y="518"/>
                  </a:lnTo>
                  <a:lnTo>
                    <a:pt x="827" y="518"/>
                  </a:lnTo>
                  <a:cubicBezTo>
                    <a:pt x="828" y="520"/>
                    <a:pt x="821" y="524"/>
                    <a:pt x="819" y="525"/>
                  </a:cubicBezTo>
                  <a:cubicBezTo>
                    <a:pt x="818" y="525"/>
                    <a:pt x="817" y="525"/>
                    <a:pt x="817" y="525"/>
                  </a:cubicBezTo>
                  <a:cubicBezTo>
                    <a:pt x="815" y="525"/>
                    <a:pt x="814" y="525"/>
                    <a:pt x="813" y="525"/>
                  </a:cubicBezTo>
                  <a:cubicBezTo>
                    <a:pt x="813" y="525"/>
                    <a:pt x="812" y="525"/>
                    <a:pt x="812" y="525"/>
                  </a:cubicBezTo>
                  <a:cubicBezTo>
                    <a:pt x="800" y="527"/>
                    <a:pt x="789" y="533"/>
                    <a:pt x="778" y="537"/>
                  </a:cubicBezTo>
                  <a:cubicBezTo>
                    <a:pt x="778" y="537"/>
                    <a:pt x="777" y="536"/>
                    <a:pt x="776" y="536"/>
                  </a:cubicBezTo>
                  <a:cubicBezTo>
                    <a:pt x="776" y="536"/>
                    <a:pt x="775" y="536"/>
                    <a:pt x="775" y="536"/>
                  </a:cubicBezTo>
                  <a:lnTo>
                    <a:pt x="769" y="539"/>
                  </a:lnTo>
                  <a:cubicBezTo>
                    <a:pt x="764" y="543"/>
                    <a:pt x="758" y="545"/>
                    <a:pt x="752" y="549"/>
                  </a:cubicBezTo>
                  <a:cubicBezTo>
                    <a:pt x="745" y="553"/>
                    <a:pt x="736" y="557"/>
                    <a:pt x="729" y="561"/>
                  </a:cubicBezTo>
                  <a:cubicBezTo>
                    <a:pt x="727" y="564"/>
                    <a:pt x="723" y="565"/>
                    <a:pt x="722" y="567"/>
                  </a:cubicBezTo>
                  <a:cubicBezTo>
                    <a:pt x="722" y="569"/>
                    <a:pt x="719" y="570"/>
                    <a:pt x="717" y="570"/>
                  </a:cubicBezTo>
                  <a:cubicBezTo>
                    <a:pt x="719" y="570"/>
                    <a:pt x="719" y="569"/>
                    <a:pt x="718" y="569"/>
                  </a:cubicBezTo>
                  <a:lnTo>
                    <a:pt x="718" y="569"/>
                  </a:lnTo>
                  <a:cubicBezTo>
                    <a:pt x="718" y="569"/>
                    <a:pt x="718" y="569"/>
                    <a:pt x="717" y="569"/>
                  </a:cubicBezTo>
                  <a:cubicBezTo>
                    <a:pt x="713" y="570"/>
                    <a:pt x="708" y="572"/>
                    <a:pt x="703" y="574"/>
                  </a:cubicBezTo>
                  <a:cubicBezTo>
                    <a:pt x="702" y="575"/>
                    <a:pt x="696" y="577"/>
                    <a:pt x="695" y="579"/>
                  </a:cubicBezTo>
                  <a:cubicBezTo>
                    <a:pt x="695" y="581"/>
                    <a:pt x="698" y="584"/>
                    <a:pt x="699" y="585"/>
                  </a:cubicBezTo>
                  <a:cubicBezTo>
                    <a:pt x="698" y="586"/>
                    <a:pt x="698" y="586"/>
                    <a:pt x="697" y="586"/>
                  </a:cubicBezTo>
                  <a:cubicBezTo>
                    <a:pt x="694" y="586"/>
                    <a:pt x="693" y="583"/>
                    <a:pt x="692" y="582"/>
                  </a:cubicBezTo>
                  <a:cubicBezTo>
                    <a:pt x="691" y="581"/>
                    <a:pt x="691" y="580"/>
                    <a:pt x="690" y="580"/>
                  </a:cubicBezTo>
                  <a:cubicBezTo>
                    <a:pt x="688" y="580"/>
                    <a:pt x="686" y="582"/>
                    <a:pt x="683" y="583"/>
                  </a:cubicBezTo>
                  <a:cubicBezTo>
                    <a:pt x="678" y="585"/>
                    <a:pt x="673" y="588"/>
                    <a:pt x="667" y="589"/>
                  </a:cubicBezTo>
                  <a:lnTo>
                    <a:pt x="665" y="589"/>
                  </a:lnTo>
                  <a:cubicBezTo>
                    <a:pt x="662" y="590"/>
                    <a:pt x="661" y="592"/>
                    <a:pt x="660" y="594"/>
                  </a:cubicBezTo>
                  <a:cubicBezTo>
                    <a:pt x="657" y="598"/>
                    <a:pt x="650" y="597"/>
                    <a:pt x="646" y="598"/>
                  </a:cubicBezTo>
                  <a:cubicBezTo>
                    <a:pt x="640" y="599"/>
                    <a:pt x="640" y="603"/>
                    <a:pt x="640" y="606"/>
                  </a:cubicBezTo>
                  <a:cubicBezTo>
                    <a:pt x="639" y="608"/>
                    <a:pt x="638" y="609"/>
                    <a:pt x="638" y="609"/>
                  </a:cubicBezTo>
                  <a:cubicBezTo>
                    <a:pt x="636" y="609"/>
                    <a:pt x="635" y="604"/>
                    <a:pt x="634" y="604"/>
                  </a:cubicBezTo>
                  <a:cubicBezTo>
                    <a:pt x="634" y="603"/>
                    <a:pt x="634" y="603"/>
                    <a:pt x="634" y="603"/>
                  </a:cubicBezTo>
                  <a:cubicBezTo>
                    <a:pt x="632" y="603"/>
                    <a:pt x="630" y="609"/>
                    <a:pt x="629" y="610"/>
                  </a:cubicBezTo>
                  <a:cubicBezTo>
                    <a:pt x="628" y="611"/>
                    <a:pt x="627" y="611"/>
                    <a:pt x="626" y="611"/>
                  </a:cubicBezTo>
                  <a:cubicBezTo>
                    <a:pt x="624" y="611"/>
                    <a:pt x="622" y="610"/>
                    <a:pt x="620" y="610"/>
                  </a:cubicBezTo>
                  <a:cubicBezTo>
                    <a:pt x="620" y="610"/>
                    <a:pt x="620" y="610"/>
                    <a:pt x="619" y="610"/>
                  </a:cubicBezTo>
                  <a:cubicBezTo>
                    <a:pt x="616" y="610"/>
                    <a:pt x="612" y="612"/>
                    <a:pt x="610" y="613"/>
                  </a:cubicBezTo>
                  <a:cubicBezTo>
                    <a:pt x="609" y="615"/>
                    <a:pt x="609" y="618"/>
                    <a:pt x="609" y="619"/>
                  </a:cubicBezTo>
                  <a:cubicBezTo>
                    <a:pt x="608" y="624"/>
                    <a:pt x="608" y="636"/>
                    <a:pt x="605" y="636"/>
                  </a:cubicBezTo>
                  <a:cubicBezTo>
                    <a:pt x="605" y="636"/>
                    <a:pt x="605" y="636"/>
                    <a:pt x="605" y="636"/>
                  </a:cubicBezTo>
                  <a:cubicBezTo>
                    <a:pt x="603" y="639"/>
                    <a:pt x="604" y="642"/>
                    <a:pt x="604" y="646"/>
                  </a:cubicBezTo>
                  <a:cubicBezTo>
                    <a:pt x="604" y="656"/>
                    <a:pt x="601" y="667"/>
                    <a:pt x="600" y="679"/>
                  </a:cubicBezTo>
                  <a:cubicBezTo>
                    <a:pt x="600" y="682"/>
                    <a:pt x="601" y="687"/>
                    <a:pt x="604" y="687"/>
                  </a:cubicBezTo>
                  <a:cubicBezTo>
                    <a:pt x="603" y="687"/>
                    <a:pt x="602" y="687"/>
                    <a:pt x="601" y="687"/>
                  </a:cubicBezTo>
                  <a:cubicBezTo>
                    <a:pt x="600" y="687"/>
                    <a:pt x="598" y="687"/>
                    <a:pt x="598" y="688"/>
                  </a:cubicBezTo>
                  <a:cubicBezTo>
                    <a:pt x="597" y="690"/>
                    <a:pt x="598" y="692"/>
                    <a:pt x="597" y="694"/>
                  </a:cubicBezTo>
                  <a:cubicBezTo>
                    <a:pt x="597" y="694"/>
                    <a:pt x="596" y="696"/>
                    <a:pt x="596" y="697"/>
                  </a:cubicBezTo>
                  <a:cubicBezTo>
                    <a:pt x="593" y="702"/>
                    <a:pt x="592" y="708"/>
                    <a:pt x="592" y="713"/>
                  </a:cubicBezTo>
                  <a:cubicBezTo>
                    <a:pt x="592" y="715"/>
                    <a:pt x="591" y="726"/>
                    <a:pt x="591" y="726"/>
                  </a:cubicBezTo>
                  <a:cubicBezTo>
                    <a:pt x="594" y="729"/>
                    <a:pt x="598" y="728"/>
                    <a:pt x="602" y="731"/>
                  </a:cubicBezTo>
                  <a:cubicBezTo>
                    <a:pt x="603" y="732"/>
                    <a:pt x="600" y="735"/>
                    <a:pt x="597" y="735"/>
                  </a:cubicBezTo>
                  <a:cubicBezTo>
                    <a:pt x="597" y="735"/>
                    <a:pt x="596" y="735"/>
                    <a:pt x="595" y="734"/>
                  </a:cubicBezTo>
                  <a:cubicBezTo>
                    <a:pt x="594" y="732"/>
                    <a:pt x="593" y="732"/>
                    <a:pt x="592" y="732"/>
                  </a:cubicBezTo>
                  <a:cubicBezTo>
                    <a:pt x="590" y="732"/>
                    <a:pt x="589" y="734"/>
                    <a:pt x="589" y="737"/>
                  </a:cubicBezTo>
                  <a:cubicBezTo>
                    <a:pt x="588" y="739"/>
                    <a:pt x="587" y="743"/>
                    <a:pt x="589" y="744"/>
                  </a:cubicBezTo>
                  <a:cubicBezTo>
                    <a:pt x="590" y="746"/>
                    <a:pt x="591" y="746"/>
                    <a:pt x="590" y="749"/>
                  </a:cubicBezTo>
                  <a:cubicBezTo>
                    <a:pt x="589" y="750"/>
                    <a:pt x="584" y="757"/>
                    <a:pt x="580" y="757"/>
                  </a:cubicBezTo>
                  <a:cubicBezTo>
                    <a:pt x="580" y="757"/>
                    <a:pt x="580" y="757"/>
                    <a:pt x="579" y="756"/>
                  </a:cubicBezTo>
                  <a:lnTo>
                    <a:pt x="579" y="756"/>
                  </a:lnTo>
                  <a:cubicBezTo>
                    <a:pt x="582" y="759"/>
                    <a:pt x="582" y="761"/>
                    <a:pt x="581" y="765"/>
                  </a:cubicBezTo>
                  <a:cubicBezTo>
                    <a:pt x="580" y="770"/>
                    <a:pt x="580" y="773"/>
                    <a:pt x="580" y="777"/>
                  </a:cubicBezTo>
                  <a:cubicBezTo>
                    <a:pt x="581" y="778"/>
                    <a:pt x="582" y="782"/>
                    <a:pt x="582" y="783"/>
                  </a:cubicBezTo>
                  <a:cubicBezTo>
                    <a:pt x="581" y="784"/>
                    <a:pt x="578" y="784"/>
                    <a:pt x="578" y="785"/>
                  </a:cubicBezTo>
                  <a:cubicBezTo>
                    <a:pt x="577" y="788"/>
                    <a:pt x="578" y="791"/>
                    <a:pt x="578" y="793"/>
                  </a:cubicBezTo>
                  <a:lnTo>
                    <a:pt x="576" y="803"/>
                  </a:lnTo>
                  <a:cubicBezTo>
                    <a:pt x="571" y="806"/>
                    <a:pt x="577" y="808"/>
                    <a:pt x="578" y="809"/>
                  </a:cubicBezTo>
                  <a:cubicBezTo>
                    <a:pt x="580" y="810"/>
                    <a:pt x="580" y="812"/>
                    <a:pt x="580" y="815"/>
                  </a:cubicBezTo>
                  <a:cubicBezTo>
                    <a:pt x="578" y="815"/>
                    <a:pt x="577" y="814"/>
                    <a:pt x="576" y="814"/>
                  </a:cubicBezTo>
                  <a:cubicBezTo>
                    <a:pt x="574" y="814"/>
                    <a:pt x="574" y="815"/>
                    <a:pt x="573" y="818"/>
                  </a:cubicBezTo>
                  <a:cubicBezTo>
                    <a:pt x="571" y="828"/>
                    <a:pt x="569" y="839"/>
                    <a:pt x="567" y="849"/>
                  </a:cubicBezTo>
                  <a:cubicBezTo>
                    <a:pt x="566" y="849"/>
                    <a:pt x="565" y="859"/>
                    <a:pt x="566" y="859"/>
                  </a:cubicBezTo>
                  <a:cubicBezTo>
                    <a:pt x="566" y="859"/>
                    <a:pt x="566" y="859"/>
                    <a:pt x="566" y="859"/>
                  </a:cubicBezTo>
                  <a:cubicBezTo>
                    <a:pt x="567" y="858"/>
                    <a:pt x="567" y="858"/>
                    <a:pt x="567" y="858"/>
                  </a:cubicBezTo>
                  <a:lnTo>
                    <a:pt x="567" y="858"/>
                  </a:lnTo>
                  <a:cubicBezTo>
                    <a:pt x="569" y="858"/>
                    <a:pt x="569" y="863"/>
                    <a:pt x="567" y="865"/>
                  </a:cubicBezTo>
                  <a:cubicBezTo>
                    <a:pt x="566" y="867"/>
                    <a:pt x="565" y="866"/>
                    <a:pt x="564" y="867"/>
                  </a:cubicBezTo>
                  <a:cubicBezTo>
                    <a:pt x="563" y="868"/>
                    <a:pt x="563" y="870"/>
                    <a:pt x="562" y="872"/>
                  </a:cubicBezTo>
                  <a:cubicBezTo>
                    <a:pt x="562" y="874"/>
                    <a:pt x="559" y="881"/>
                    <a:pt x="560" y="884"/>
                  </a:cubicBezTo>
                  <a:cubicBezTo>
                    <a:pt x="562" y="886"/>
                    <a:pt x="559" y="887"/>
                    <a:pt x="559" y="890"/>
                  </a:cubicBezTo>
                  <a:cubicBezTo>
                    <a:pt x="558" y="892"/>
                    <a:pt x="559" y="895"/>
                    <a:pt x="559" y="896"/>
                  </a:cubicBezTo>
                  <a:cubicBezTo>
                    <a:pt x="559" y="897"/>
                    <a:pt x="558" y="897"/>
                    <a:pt x="557" y="897"/>
                  </a:cubicBezTo>
                  <a:cubicBezTo>
                    <a:pt x="556" y="897"/>
                    <a:pt x="555" y="897"/>
                    <a:pt x="555" y="897"/>
                  </a:cubicBezTo>
                  <a:cubicBezTo>
                    <a:pt x="552" y="898"/>
                    <a:pt x="550" y="900"/>
                    <a:pt x="547" y="901"/>
                  </a:cubicBezTo>
                  <a:cubicBezTo>
                    <a:pt x="543" y="904"/>
                    <a:pt x="537" y="906"/>
                    <a:pt x="533" y="907"/>
                  </a:cubicBezTo>
                  <a:cubicBezTo>
                    <a:pt x="530" y="908"/>
                    <a:pt x="530" y="909"/>
                    <a:pt x="530" y="911"/>
                  </a:cubicBezTo>
                  <a:cubicBezTo>
                    <a:pt x="529" y="911"/>
                    <a:pt x="529" y="912"/>
                    <a:pt x="529" y="912"/>
                  </a:cubicBezTo>
                  <a:lnTo>
                    <a:pt x="529" y="912"/>
                  </a:lnTo>
                  <a:cubicBezTo>
                    <a:pt x="528" y="909"/>
                    <a:pt x="527" y="906"/>
                    <a:pt x="525" y="906"/>
                  </a:cubicBezTo>
                  <a:cubicBezTo>
                    <a:pt x="524" y="905"/>
                    <a:pt x="520" y="904"/>
                    <a:pt x="518" y="904"/>
                  </a:cubicBezTo>
                  <a:cubicBezTo>
                    <a:pt x="517" y="904"/>
                    <a:pt x="517" y="904"/>
                    <a:pt x="516" y="904"/>
                  </a:cubicBezTo>
                  <a:cubicBezTo>
                    <a:pt x="515" y="905"/>
                    <a:pt x="514" y="907"/>
                    <a:pt x="512" y="907"/>
                  </a:cubicBezTo>
                  <a:cubicBezTo>
                    <a:pt x="511" y="907"/>
                    <a:pt x="510" y="906"/>
                    <a:pt x="509" y="903"/>
                  </a:cubicBezTo>
                  <a:cubicBezTo>
                    <a:pt x="504" y="900"/>
                    <a:pt x="502" y="894"/>
                    <a:pt x="497" y="891"/>
                  </a:cubicBezTo>
                  <a:cubicBezTo>
                    <a:pt x="495" y="888"/>
                    <a:pt x="489" y="889"/>
                    <a:pt x="488" y="887"/>
                  </a:cubicBezTo>
                  <a:cubicBezTo>
                    <a:pt x="486" y="883"/>
                    <a:pt x="490" y="879"/>
                    <a:pt x="488" y="873"/>
                  </a:cubicBezTo>
                  <a:cubicBezTo>
                    <a:pt x="487" y="873"/>
                    <a:pt x="487" y="873"/>
                    <a:pt x="487" y="873"/>
                  </a:cubicBezTo>
                  <a:cubicBezTo>
                    <a:pt x="485" y="873"/>
                    <a:pt x="484" y="876"/>
                    <a:pt x="483" y="876"/>
                  </a:cubicBezTo>
                  <a:cubicBezTo>
                    <a:pt x="481" y="874"/>
                    <a:pt x="484" y="870"/>
                    <a:pt x="481" y="869"/>
                  </a:cubicBezTo>
                  <a:cubicBezTo>
                    <a:pt x="481" y="869"/>
                    <a:pt x="481" y="869"/>
                    <a:pt x="481" y="869"/>
                  </a:cubicBezTo>
                  <a:cubicBezTo>
                    <a:pt x="480" y="869"/>
                    <a:pt x="476" y="872"/>
                    <a:pt x="474" y="872"/>
                  </a:cubicBezTo>
                  <a:cubicBezTo>
                    <a:pt x="472" y="872"/>
                    <a:pt x="471" y="871"/>
                    <a:pt x="471" y="869"/>
                  </a:cubicBezTo>
                  <a:cubicBezTo>
                    <a:pt x="471" y="866"/>
                    <a:pt x="475" y="866"/>
                    <a:pt x="473" y="863"/>
                  </a:cubicBezTo>
                  <a:cubicBezTo>
                    <a:pt x="473" y="861"/>
                    <a:pt x="471" y="859"/>
                    <a:pt x="469" y="858"/>
                  </a:cubicBezTo>
                  <a:cubicBezTo>
                    <a:pt x="469" y="858"/>
                    <a:pt x="468" y="857"/>
                    <a:pt x="468" y="857"/>
                  </a:cubicBezTo>
                  <a:cubicBezTo>
                    <a:pt x="467" y="857"/>
                    <a:pt x="466" y="859"/>
                    <a:pt x="464" y="859"/>
                  </a:cubicBezTo>
                  <a:cubicBezTo>
                    <a:pt x="463" y="859"/>
                    <a:pt x="462" y="859"/>
                    <a:pt x="461" y="857"/>
                  </a:cubicBezTo>
                  <a:cubicBezTo>
                    <a:pt x="462" y="856"/>
                    <a:pt x="463" y="853"/>
                    <a:pt x="463" y="851"/>
                  </a:cubicBezTo>
                  <a:cubicBezTo>
                    <a:pt x="462" y="849"/>
                    <a:pt x="461" y="845"/>
                    <a:pt x="459" y="845"/>
                  </a:cubicBezTo>
                  <a:cubicBezTo>
                    <a:pt x="458" y="845"/>
                    <a:pt x="458" y="845"/>
                    <a:pt x="457" y="845"/>
                  </a:cubicBezTo>
                  <a:lnTo>
                    <a:pt x="457" y="845"/>
                  </a:lnTo>
                  <a:cubicBezTo>
                    <a:pt x="461" y="842"/>
                    <a:pt x="457" y="839"/>
                    <a:pt x="453" y="839"/>
                  </a:cubicBezTo>
                  <a:cubicBezTo>
                    <a:pt x="455" y="836"/>
                    <a:pt x="443" y="827"/>
                    <a:pt x="440" y="824"/>
                  </a:cubicBezTo>
                  <a:lnTo>
                    <a:pt x="440" y="824"/>
                  </a:lnTo>
                  <a:cubicBezTo>
                    <a:pt x="443" y="828"/>
                    <a:pt x="442" y="830"/>
                    <a:pt x="441" y="830"/>
                  </a:cubicBezTo>
                  <a:cubicBezTo>
                    <a:pt x="440" y="830"/>
                    <a:pt x="438" y="828"/>
                    <a:pt x="436" y="825"/>
                  </a:cubicBezTo>
                  <a:cubicBezTo>
                    <a:pt x="433" y="821"/>
                    <a:pt x="430" y="816"/>
                    <a:pt x="426" y="811"/>
                  </a:cubicBezTo>
                  <a:lnTo>
                    <a:pt x="426" y="811"/>
                  </a:lnTo>
                  <a:cubicBezTo>
                    <a:pt x="423" y="815"/>
                    <a:pt x="432" y="826"/>
                    <a:pt x="433" y="830"/>
                  </a:cubicBezTo>
                  <a:cubicBezTo>
                    <a:pt x="431" y="827"/>
                    <a:pt x="428" y="824"/>
                    <a:pt x="426" y="820"/>
                  </a:cubicBezTo>
                  <a:cubicBezTo>
                    <a:pt x="423" y="818"/>
                    <a:pt x="420" y="814"/>
                    <a:pt x="421" y="811"/>
                  </a:cubicBezTo>
                  <a:cubicBezTo>
                    <a:pt x="422" y="809"/>
                    <a:pt x="426" y="811"/>
                    <a:pt x="425" y="807"/>
                  </a:cubicBezTo>
                  <a:cubicBezTo>
                    <a:pt x="422" y="799"/>
                    <a:pt x="416" y="802"/>
                    <a:pt x="412" y="797"/>
                  </a:cubicBezTo>
                  <a:cubicBezTo>
                    <a:pt x="407" y="792"/>
                    <a:pt x="406" y="788"/>
                    <a:pt x="406" y="783"/>
                  </a:cubicBezTo>
                  <a:cubicBezTo>
                    <a:pt x="405" y="783"/>
                    <a:pt x="404" y="784"/>
                    <a:pt x="402" y="784"/>
                  </a:cubicBezTo>
                  <a:cubicBezTo>
                    <a:pt x="400" y="784"/>
                    <a:pt x="397" y="783"/>
                    <a:pt x="396" y="783"/>
                  </a:cubicBezTo>
                  <a:cubicBezTo>
                    <a:pt x="392" y="780"/>
                    <a:pt x="396" y="779"/>
                    <a:pt x="395" y="777"/>
                  </a:cubicBezTo>
                  <a:cubicBezTo>
                    <a:pt x="395" y="777"/>
                    <a:pt x="394" y="777"/>
                    <a:pt x="394" y="777"/>
                  </a:cubicBezTo>
                  <a:lnTo>
                    <a:pt x="394" y="777"/>
                  </a:lnTo>
                  <a:cubicBezTo>
                    <a:pt x="395" y="776"/>
                    <a:pt x="396" y="776"/>
                    <a:pt x="396" y="775"/>
                  </a:cubicBezTo>
                  <a:cubicBezTo>
                    <a:pt x="395" y="772"/>
                    <a:pt x="391" y="769"/>
                    <a:pt x="388" y="766"/>
                  </a:cubicBezTo>
                  <a:cubicBezTo>
                    <a:pt x="386" y="764"/>
                    <a:pt x="382" y="761"/>
                    <a:pt x="379" y="761"/>
                  </a:cubicBezTo>
                  <a:cubicBezTo>
                    <a:pt x="378" y="761"/>
                    <a:pt x="377" y="761"/>
                    <a:pt x="375" y="759"/>
                  </a:cubicBezTo>
                  <a:cubicBezTo>
                    <a:pt x="374" y="757"/>
                    <a:pt x="373" y="756"/>
                    <a:pt x="374" y="755"/>
                  </a:cubicBezTo>
                  <a:cubicBezTo>
                    <a:pt x="375" y="753"/>
                    <a:pt x="374" y="753"/>
                    <a:pt x="372" y="751"/>
                  </a:cubicBezTo>
                  <a:cubicBezTo>
                    <a:pt x="371" y="749"/>
                    <a:pt x="367" y="748"/>
                    <a:pt x="364" y="746"/>
                  </a:cubicBezTo>
                  <a:cubicBezTo>
                    <a:pt x="362" y="743"/>
                    <a:pt x="359" y="742"/>
                    <a:pt x="358" y="738"/>
                  </a:cubicBezTo>
                  <a:cubicBezTo>
                    <a:pt x="356" y="736"/>
                    <a:pt x="356" y="733"/>
                    <a:pt x="355" y="732"/>
                  </a:cubicBezTo>
                  <a:cubicBezTo>
                    <a:pt x="355" y="732"/>
                    <a:pt x="355" y="732"/>
                    <a:pt x="354" y="732"/>
                  </a:cubicBezTo>
                  <a:cubicBezTo>
                    <a:pt x="354" y="732"/>
                    <a:pt x="354" y="733"/>
                    <a:pt x="353" y="733"/>
                  </a:cubicBezTo>
                  <a:lnTo>
                    <a:pt x="351" y="730"/>
                  </a:lnTo>
                  <a:lnTo>
                    <a:pt x="343" y="721"/>
                  </a:lnTo>
                  <a:cubicBezTo>
                    <a:pt x="341" y="718"/>
                    <a:pt x="337" y="712"/>
                    <a:pt x="333" y="712"/>
                  </a:cubicBezTo>
                  <a:cubicBezTo>
                    <a:pt x="333" y="712"/>
                    <a:pt x="332" y="712"/>
                    <a:pt x="331" y="713"/>
                  </a:cubicBezTo>
                  <a:cubicBezTo>
                    <a:pt x="334" y="710"/>
                    <a:pt x="329" y="703"/>
                    <a:pt x="325" y="700"/>
                  </a:cubicBezTo>
                  <a:cubicBezTo>
                    <a:pt x="324" y="699"/>
                    <a:pt x="323" y="698"/>
                    <a:pt x="323" y="698"/>
                  </a:cubicBezTo>
                  <a:cubicBezTo>
                    <a:pt x="320" y="699"/>
                    <a:pt x="318" y="701"/>
                    <a:pt x="315" y="701"/>
                  </a:cubicBezTo>
                  <a:cubicBezTo>
                    <a:pt x="313" y="701"/>
                    <a:pt x="314" y="698"/>
                    <a:pt x="312" y="697"/>
                  </a:cubicBezTo>
                  <a:cubicBezTo>
                    <a:pt x="311" y="697"/>
                    <a:pt x="310" y="697"/>
                    <a:pt x="310" y="697"/>
                  </a:cubicBezTo>
                  <a:cubicBezTo>
                    <a:pt x="308" y="697"/>
                    <a:pt x="307" y="697"/>
                    <a:pt x="305" y="697"/>
                  </a:cubicBezTo>
                  <a:cubicBezTo>
                    <a:pt x="302" y="698"/>
                    <a:pt x="300" y="699"/>
                    <a:pt x="298" y="700"/>
                  </a:cubicBezTo>
                  <a:cubicBezTo>
                    <a:pt x="297" y="700"/>
                    <a:pt x="297" y="701"/>
                    <a:pt x="297" y="702"/>
                  </a:cubicBezTo>
                  <a:lnTo>
                    <a:pt x="297" y="702"/>
                  </a:lnTo>
                  <a:cubicBezTo>
                    <a:pt x="297" y="702"/>
                    <a:pt x="296" y="702"/>
                    <a:pt x="296" y="702"/>
                  </a:cubicBezTo>
                  <a:cubicBezTo>
                    <a:pt x="293" y="702"/>
                    <a:pt x="290" y="704"/>
                    <a:pt x="289" y="704"/>
                  </a:cubicBezTo>
                  <a:cubicBezTo>
                    <a:pt x="285" y="704"/>
                    <a:pt x="288" y="697"/>
                    <a:pt x="285" y="697"/>
                  </a:cubicBezTo>
                  <a:cubicBezTo>
                    <a:pt x="284" y="697"/>
                    <a:pt x="284" y="697"/>
                    <a:pt x="283" y="697"/>
                  </a:cubicBezTo>
                  <a:cubicBezTo>
                    <a:pt x="277" y="700"/>
                    <a:pt x="281" y="706"/>
                    <a:pt x="279" y="709"/>
                  </a:cubicBezTo>
                  <a:cubicBezTo>
                    <a:pt x="279" y="710"/>
                    <a:pt x="278" y="710"/>
                    <a:pt x="278" y="710"/>
                  </a:cubicBezTo>
                  <a:cubicBezTo>
                    <a:pt x="275" y="710"/>
                    <a:pt x="271" y="706"/>
                    <a:pt x="271" y="705"/>
                  </a:cubicBezTo>
                  <a:lnTo>
                    <a:pt x="271" y="705"/>
                  </a:lnTo>
                  <a:cubicBezTo>
                    <a:pt x="270" y="707"/>
                    <a:pt x="271" y="708"/>
                    <a:pt x="268" y="708"/>
                  </a:cubicBezTo>
                  <a:cubicBezTo>
                    <a:pt x="267" y="708"/>
                    <a:pt x="264" y="708"/>
                    <a:pt x="263" y="709"/>
                  </a:cubicBezTo>
                  <a:cubicBezTo>
                    <a:pt x="262" y="710"/>
                    <a:pt x="264" y="711"/>
                    <a:pt x="263" y="712"/>
                  </a:cubicBezTo>
                  <a:cubicBezTo>
                    <a:pt x="262" y="714"/>
                    <a:pt x="260" y="714"/>
                    <a:pt x="258" y="714"/>
                  </a:cubicBezTo>
                  <a:cubicBezTo>
                    <a:pt x="258" y="712"/>
                    <a:pt x="258" y="710"/>
                    <a:pt x="256" y="710"/>
                  </a:cubicBezTo>
                  <a:cubicBezTo>
                    <a:pt x="255" y="710"/>
                    <a:pt x="255" y="711"/>
                    <a:pt x="254" y="711"/>
                  </a:cubicBezTo>
                  <a:cubicBezTo>
                    <a:pt x="252" y="712"/>
                    <a:pt x="250" y="712"/>
                    <a:pt x="249" y="712"/>
                  </a:cubicBezTo>
                  <a:cubicBezTo>
                    <a:pt x="248" y="712"/>
                    <a:pt x="248" y="712"/>
                    <a:pt x="247" y="709"/>
                  </a:cubicBezTo>
                  <a:cubicBezTo>
                    <a:pt x="247" y="709"/>
                    <a:pt x="246" y="709"/>
                    <a:pt x="245" y="709"/>
                  </a:cubicBezTo>
                  <a:cubicBezTo>
                    <a:pt x="243" y="709"/>
                    <a:pt x="239" y="710"/>
                    <a:pt x="239" y="710"/>
                  </a:cubicBezTo>
                  <a:cubicBezTo>
                    <a:pt x="238" y="712"/>
                    <a:pt x="241" y="713"/>
                    <a:pt x="238" y="714"/>
                  </a:cubicBezTo>
                  <a:cubicBezTo>
                    <a:pt x="234" y="715"/>
                    <a:pt x="230" y="715"/>
                    <a:pt x="227" y="715"/>
                  </a:cubicBezTo>
                  <a:cubicBezTo>
                    <a:pt x="223" y="715"/>
                    <a:pt x="222" y="712"/>
                    <a:pt x="220" y="711"/>
                  </a:cubicBezTo>
                  <a:cubicBezTo>
                    <a:pt x="216" y="711"/>
                    <a:pt x="212" y="711"/>
                    <a:pt x="210" y="713"/>
                  </a:cubicBezTo>
                  <a:cubicBezTo>
                    <a:pt x="209" y="714"/>
                    <a:pt x="207" y="714"/>
                    <a:pt x="206" y="714"/>
                  </a:cubicBezTo>
                  <a:cubicBezTo>
                    <a:pt x="202" y="714"/>
                    <a:pt x="199" y="713"/>
                    <a:pt x="199" y="712"/>
                  </a:cubicBezTo>
                  <a:lnTo>
                    <a:pt x="199" y="712"/>
                  </a:lnTo>
                  <a:cubicBezTo>
                    <a:pt x="195" y="715"/>
                    <a:pt x="204" y="718"/>
                    <a:pt x="204" y="720"/>
                  </a:cubicBezTo>
                  <a:cubicBezTo>
                    <a:pt x="204" y="720"/>
                    <a:pt x="202" y="721"/>
                    <a:pt x="201" y="721"/>
                  </a:cubicBezTo>
                  <a:cubicBezTo>
                    <a:pt x="200" y="721"/>
                    <a:pt x="199" y="721"/>
                    <a:pt x="199" y="720"/>
                  </a:cubicBezTo>
                  <a:cubicBezTo>
                    <a:pt x="199" y="719"/>
                    <a:pt x="198" y="718"/>
                    <a:pt x="197" y="718"/>
                  </a:cubicBezTo>
                  <a:cubicBezTo>
                    <a:pt x="196" y="718"/>
                    <a:pt x="194" y="720"/>
                    <a:pt x="192" y="721"/>
                  </a:cubicBezTo>
                  <a:cubicBezTo>
                    <a:pt x="192" y="721"/>
                    <a:pt x="191" y="721"/>
                    <a:pt x="190" y="721"/>
                  </a:cubicBezTo>
                  <a:cubicBezTo>
                    <a:pt x="188" y="721"/>
                    <a:pt x="189" y="718"/>
                    <a:pt x="186" y="716"/>
                  </a:cubicBezTo>
                  <a:cubicBezTo>
                    <a:pt x="186" y="716"/>
                    <a:pt x="185" y="716"/>
                    <a:pt x="185" y="716"/>
                  </a:cubicBezTo>
                  <a:cubicBezTo>
                    <a:pt x="184" y="716"/>
                    <a:pt x="184" y="718"/>
                    <a:pt x="183" y="719"/>
                  </a:cubicBezTo>
                  <a:cubicBezTo>
                    <a:pt x="184" y="721"/>
                    <a:pt x="179" y="721"/>
                    <a:pt x="178" y="722"/>
                  </a:cubicBezTo>
                  <a:cubicBezTo>
                    <a:pt x="176" y="722"/>
                    <a:pt x="175" y="721"/>
                    <a:pt x="174" y="721"/>
                  </a:cubicBezTo>
                  <a:cubicBezTo>
                    <a:pt x="172" y="721"/>
                    <a:pt x="170" y="722"/>
                    <a:pt x="167" y="725"/>
                  </a:cubicBezTo>
                  <a:cubicBezTo>
                    <a:pt x="167" y="725"/>
                    <a:pt x="164" y="727"/>
                    <a:pt x="164" y="727"/>
                  </a:cubicBezTo>
                  <a:cubicBezTo>
                    <a:pt x="162" y="725"/>
                    <a:pt x="167" y="720"/>
                    <a:pt x="162" y="719"/>
                  </a:cubicBezTo>
                  <a:cubicBezTo>
                    <a:pt x="158" y="719"/>
                    <a:pt x="153" y="720"/>
                    <a:pt x="148" y="721"/>
                  </a:cubicBezTo>
                  <a:lnTo>
                    <a:pt x="148" y="721"/>
                  </a:lnTo>
                  <a:cubicBezTo>
                    <a:pt x="148" y="721"/>
                    <a:pt x="148" y="721"/>
                    <a:pt x="148" y="721"/>
                  </a:cubicBezTo>
                  <a:cubicBezTo>
                    <a:pt x="147" y="721"/>
                    <a:pt x="146" y="721"/>
                    <a:pt x="145" y="721"/>
                  </a:cubicBezTo>
                  <a:cubicBezTo>
                    <a:pt x="146" y="721"/>
                    <a:pt x="147" y="721"/>
                    <a:pt x="148" y="721"/>
                  </a:cubicBezTo>
                  <a:lnTo>
                    <a:pt x="148" y="721"/>
                  </a:lnTo>
                  <a:cubicBezTo>
                    <a:pt x="149" y="721"/>
                    <a:pt x="151" y="721"/>
                    <a:pt x="151" y="722"/>
                  </a:cubicBezTo>
                  <a:cubicBezTo>
                    <a:pt x="150" y="723"/>
                    <a:pt x="142" y="723"/>
                    <a:pt x="142" y="725"/>
                  </a:cubicBezTo>
                  <a:lnTo>
                    <a:pt x="142" y="725"/>
                  </a:lnTo>
                  <a:cubicBezTo>
                    <a:pt x="142" y="725"/>
                    <a:pt x="142" y="725"/>
                    <a:pt x="142" y="725"/>
                  </a:cubicBezTo>
                  <a:cubicBezTo>
                    <a:pt x="144" y="725"/>
                    <a:pt x="149" y="727"/>
                    <a:pt x="147" y="727"/>
                  </a:cubicBezTo>
                  <a:cubicBezTo>
                    <a:pt x="145" y="728"/>
                    <a:pt x="142" y="731"/>
                    <a:pt x="140" y="731"/>
                  </a:cubicBezTo>
                  <a:cubicBezTo>
                    <a:pt x="139" y="731"/>
                    <a:pt x="139" y="730"/>
                    <a:pt x="138" y="729"/>
                  </a:cubicBezTo>
                  <a:cubicBezTo>
                    <a:pt x="139" y="727"/>
                    <a:pt x="140" y="724"/>
                    <a:pt x="137" y="724"/>
                  </a:cubicBezTo>
                  <a:cubicBezTo>
                    <a:pt x="133" y="724"/>
                    <a:pt x="127" y="725"/>
                    <a:pt x="123" y="726"/>
                  </a:cubicBezTo>
                  <a:cubicBezTo>
                    <a:pt x="119" y="727"/>
                    <a:pt x="123" y="730"/>
                    <a:pt x="123" y="732"/>
                  </a:cubicBezTo>
                  <a:cubicBezTo>
                    <a:pt x="120" y="732"/>
                    <a:pt x="111" y="731"/>
                    <a:pt x="110" y="729"/>
                  </a:cubicBezTo>
                  <a:cubicBezTo>
                    <a:pt x="109" y="729"/>
                    <a:pt x="116" y="727"/>
                    <a:pt x="117" y="727"/>
                  </a:cubicBezTo>
                  <a:lnTo>
                    <a:pt x="117" y="727"/>
                  </a:lnTo>
                  <a:cubicBezTo>
                    <a:pt x="114" y="727"/>
                    <a:pt x="111" y="728"/>
                    <a:pt x="108" y="728"/>
                  </a:cubicBezTo>
                  <a:cubicBezTo>
                    <a:pt x="106" y="728"/>
                    <a:pt x="105" y="727"/>
                    <a:pt x="104" y="727"/>
                  </a:cubicBezTo>
                  <a:cubicBezTo>
                    <a:pt x="102" y="726"/>
                    <a:pt x="103" y="722"/>
                    <a:pt x="103" y="720"/>
                  </a:cubicBezTo>
                  <a:lnTo>
                    <a:pt x="103" y="720"/>
                  </a:lnTo>
                  <a:cubicBezTo>
                    <a:pt x="100" y="723"/>
                    <a:pt x="99" y="727"/>
                    <a:pt x="96" y="730"/>
                  </a:cubicBezTo>
                  <a:cubicBezTo>
                    <a:pt x="95" y="732"/>
                    <a:pt x="91" y="731"/>
                    <a:pt x="89" y="733"/>
                  </a:cubicBezTo>
                  <a:cubicBezTo>
                    <a:pt x="88" y="733"/>
                    <a:pt x="87" y="735"/>
                    <a:pt x="85" y="735"/>
                  </a:cubicBezTo>
                  <a:cubicBezTo>
                    <a:pt x="85" y="735"/>
                    <a:pt x="85" y="735"/>
                    <a:pt x="84" y="735"/>
                  </a:cubicBezTo>
                  <a:cubicBezTo>
                    <a:pt x="82" y="733"/>
                    <a:pt x="86" y="729"/>
                    <a:pt x="84" y="726"/>
                  </a:cubicBezTo>
                  <a:cubicBezTo>
                    <a:pt x="84" y="725"/>
                    <a:pt x="84" y="725"/>
                    <a:pt x="83" y="725"/>
                  </a:cubicBezTo>
                  <a:cubicBezTo>
                    <a:pt x="81" y="725"/>
                    <a:pt x="79" y="727"/>
                    <a:pt x="77" y="728"/>
                  </a:cubicBezTo>
                  <a:cubicBezTo>
                    <a:pt x="76" y="729"/>
                    <a:pt x="76" y="730"/>
                    <a:pt x="74" y="731"/>
                  </a:cubicBezTo>
                  <a:cubicBezTo>
                    <a:pt x="71" y="732"/>
                    <a:pt x="68" y="732"/>
                    <a:pt x="65" y="733"/>
                  </a:cubicBezTo>
                  <a:cubicBezTo>
                    <a:pt x="65" y="733"/>
                    <a:pt x="64" y="733"/>
                    <a:pt x="64" y="733"/>
                  </a:cubicBezTo>
                  <a:lnTo>
                    <a:pt x="64" y="733"/>
                  </a:lnTo>
                  <a:cubicBezTo>
                    <a:pt x="63" y="733"/>
                    <a:pt x="63" y="733"/>
                    <a:pt x="63" y="733"/>
                  </a:cubicBezTo>
                  <a:cubicBezTo>
                    <a:pt x="63" y="733"/>
                    <a:pt x="62" y="733"/>
                    <a:pt x="62" y="733"/>
                  </a:cubicBezTo>
                  <a:lnTo>
                    <a:pt x="62" y="733"/>
                  </a:lnTo>
                  <a:cubicBezTo>
                    <a:pt x="62" y="733"/>
                    <a:pt x="63" y="733"/>
                    <a:pt x="64" y="733"/>
                  </a:cubicBezTo>
                  <a:lnTo>
                    <a:pt x="64" y="733"/>
                  </a:lnTo>
                  <a:cubicBezTo>
                    <a:pt x="65" y="734"/>
                    <a:pt x="67" y="736"/>
                    <a:pt x="63" y="737"/>
                  </a:cubicBezTo>
                  <a:cubicBezTo>
                    <a:pt x="60" y="737"/>
                    <a:pt x="60" y="734"/>
                    <a:pt x="62" y="733"/>
                  </a:cubicBezTo>
                  <a:lnTo>
                    <a:pt x="62" y="733"/>
                  </a:lnTo>
                  <a:cubicBezTo>
                    <a:pt x="56" y="734"/>
                    <a:pt x="49" y="734"/>
                    <a:pt x="43" y="734"/>
                  </a:cubicBezTo>
                  <a:cubicBezTo>
                    <a:pt x="43" y="734"/>
                    <a:pt x="41" y="735"/>
                    <a:pt x="40" y="735"/>
                  </a:cubicBezTo>
                  <a:cubicBezTo>
                    <a:pt x="40" y="735"/>
                    <a:pt x="39" y="735"/>
                    <a:pt x="39" y="735"/>
                  </a:cubicBezTo>
                  <a:cubicBezTo>
                    <a:pt x="37" y="733"/>
                    <a:pt x="38" y="730"/>
                    <a:pt x="36" y="729"/>
                  </a:cubicBezTo>
                  <a:cubicBezTo>
                    <a:pt x="33" y="724"/>
                    <a:pt x="27" y="719"/>
                    <a:pt x="23" y="716"/>
                  </a:cubicBezTo>
                  <a:cubicBezTo>
                    <a:pt x="22" y="715"/>
                    <a:pt x="19" y="715"/>
                    <a:pt x="19" y="715"/>
                  </a:cubicBezTo>
                  <a:cubicBezTo>
                    <a:pt x="19" y="712"/>
                    <a:pt x="23" y="712"/>
                    <a:pt x="22" y="709"/>
                  </a:cubicBezTo>
                  <a:lnTo>
                    <a:pt x="22" y="709"/>
                  </a:lnTo>
                  <a:cubicBezTo>
                    <a:pt x="22" y="709"/>
                    <a:pt x="22" y="709"/>
                    <a:pt x="21" y="709"/>
                  </a:cubicBezTo>
                  <a:cubicBezTo>
                    <a:pt x="19" y="709"/>
                    <a:pt x="18" y="709"/>
                    <a:pt x="17" y="708"/>
                  </a:cubicBezTo>
                  <a:cubicBezTo>
                    <a:pt x="17" y="706"/>
                    <a:pt x="17" y="703"/>
                    <a:pt x="14" y="703"/>
                  </a:cubicBezTo>
                  <a:cubicBezTo>
                    <a:pt x="11" y="703"/>
                    <a:pt x="10" y="702"/>
                    <a:pt x="7" y="698"/>
                  </a:cubicBezTo>
                  <a:cubicBezTo>
                    <a:pt x="8" y="696"/>
                    <a:pt x="13" y="694"/>
                    <a:pt x="14" y="694"/>
                  </a:cubicBezTo>
                  <a:cubicBezTo>
                    <a:pt x="14" y="694"/>
                    <a:pt x="14" y="694"/>
                    <a:pt x="14" y="694"/>
                  </a:cubicBezTo>
                  <a:cubicBezTo>
                    <a:pt x="14" y="696"/>
                    <a:pt x="13" y="698"/>
                    <a:pt x="14" y="700"/>
                  </a:cubicBezTo>
                  <a:cubicBezTo>
                    <a:pt x="15" y="700"/>
                    <a:pt x="15" y="700"/>
                    <a:pt x="16" y="700"/>
                  </a:cubicBezTo>
                  <a:cubicBezTo>
                    <a:pt x="16" y="700"/>
                    <a:pt x="16" y="699"/>
                    <a:pt x="17" y="699"/>
                  </a:cubicBezTo>
                  <a:cubicBezTo>
                    <a:pt x="17" y="697"/>
                    <a:pt x="14" y="689"/>
                    <a:pt x="19" y="688"/>
                  </a:cubicBezTo>
                  <a:cubicBezTo>
                    <a:pt x="20" y="687"/>
                    <a:pt x="22" y="675"/>
                    <a:pt x="26" y="672"/>
                  </a:cubicBezTo>
                  <a:cubicBezTo>
                    <a:pt x="24" y="671"/>
                    <a:pt x="23" y="671"/>
                    <a:pt x="23" y="671"/>
                  </a:cubicBezTo>
                  <a:cubicBezTo>
                    <a:pt x="22" y="671"/>
                    <a:pt x="21" y="671"/>
                    <a:pt x="20" y="671"/>
                  </a:cubicBezTo>
                  <a:cubicBezTo>
                    <a:pt x="20" y="671"/>
                    <a:pt x="19" y="671"/>
                    <a:pt x="19" y="671"/>
                  </a:cubicBezTo>
                  <a:cubicBezTo>
                    <a:pt x="20" y="668"/>
                    <a:pt x="25" y="667"/>
                    <a:pt x="25" y="667"/>
                  </a:cubicBezTo>
                  <a:cubicBezTo>
                    <a:pt x="26" y="664"/>
                    <a:pt x="24" y="660"/>
                    <a:pt x="24" y="658"/>
                  </a:cubicBezTo>
                  <a:cubicBezTo>
                    <a:pt x="27" y="658"/>
                    <a:pt x="45" y="652"/>
                    <a:pt x="39" y="648"/>
                  </a:cubicBezTo>
                  <a:lnTo>
                    <a:pt x="39" y="648"/>
                  </a:lnTo>
                  <a:cubicBezTo>
                    <a:pt x="38" y="650"/>
                    <a:pt x="38" y="651"/>
                    <a:pt x="38" y="652"/>
                  </a:cubicBezTo>
                  <a:cubicBezTo>
                    <a:pt x="38" y="652"/>
                    <a:pt x="38" y="652"/>
                    <a:pt x="38" y="652"/>
                  </a:cubicBezTo>
                  <a:cubicBezTo>
                    <a:pt x="37" y="652"/>
                    <a:pt x="35" y="649"/>
                    <a:pt x="34" y="648"/>
                  </a:cubicBezTo>
                  <a:cubicBezTo>
                    <a:pt x="34" y="646"/>
                    <a:pt x="35" y="644"/>
                    <a:pt x="36" y="643"/>
                  </a:cubicBezTo>
                  <a:cubicBezTo>
                    <a:pt x="37" y="642"/>
                    <a:pt x="38" y="642"/>
                    <a:pt x="38" y="642"/>
                  </a:cubicBezTo>
                  <a:cubicBezTo>
                    <a:pt x="40" y="642"/>
                    <a:pt x="41" y="643"/>
                    <a:pt x="43" y="643"/>
                  </a:cubicBezTo>
                  <a:cubicBezTo>
                    <a:pt x="43" y="643"/>
                    <a:pt x="44" y="643"/>
                    <a:pt x="45" y="642"/>
                  </a:cubicBezTo>
                  <a:cubicBezTo>
                    <a:pt x="47" y="640"/>
                    <a:pt x="48" y="637"/>
                    <a:pt x="49" y="634"/>
                  </a:cubicBezTo>
                  <a:cubicBezTo>
                    <a:pt x="50" y="632"/>
                    <a:pt x="47" y="632"/>
                    <a:pt x="48" y="628"/>
                  </a:cubicBezTo>
                  <a:cubicBezTo>
                    <a:pt x="50" y="626"/>
                    <a:pt x="50" y="625"/>
                    <a:pt x="51" y="625"/>
                  </a:cubicBezTo>
                  <a:cubicBezTo>
                    <a:pt x="52" y="625"/>
                    <a:pt x="52" y="625"/>
                    <a:pt x="53" y="626"/>
                  </a:cubicBezTo>
                  <a:cubicBezTo>
                    <a:pt x="53" y="626"/>
                    <a:pt x="54" y="628"/>
                    <a:pt x="55" y="628"/>
                  </a:cubicBezTo>
                  <a:cubicBezTo>
                    <a:pt x="55" y="628"/>
                    <a:pt x="54" y="613"/>
                    <a:pt x="57" y="613"/>
                  </a:cubicBezTo>
                  <a:cubicBezTo>
                    <a:pt x="58" y="613"/>
                    <a:pt x="58" y="613"/>
                    <a:pt x="58" y="613"/>
                  </a:cubicBezTo>
                  <a:cubicBezTo>
                    <a:pt x="59" y="613"/>
                    <a:pt x="60" y="613"/>
                    <a:pt x="61" y="613"/>
                  </a:cubicBezTo>
                  <a:cubicBezTo>
                    <a:pt x="62" y="613"/>
                    <a:pt x="63" y="613"/>
                    <a:pt x="64" y="611"/>
                  </a:cubicBezTo>
                  <a:cubicBezTo>
                    <a:pt x="65" y="610"/>
                    <a:pt x="68" y="605"/>
                    <a:pt x="68" y="605"/>
                  </a:cubicBezTo>
                  <a:lnTo>
                    <a:pt x="68" y="605"/>
                  </a:lnTo>
                  <a:cubicBezTo>
                    <a:pt x="68" y="605"/>
                    <a:pt x="62" y="608"/>
                    <a:pt x="60" y="608"/>
                  </a:cubicBezTo>
                  <a:cubicBezTo>
                    <a:pt x="59" y="608"/>
                    <a:pt x="59" y="608"/>
                    <a:pt x="60" y="606"/>
                  </a:cubicBezTo>
                  <a:cubicBezTo>
                    <a:pt x="62" y="604"/>
                    <a:pt x="64" y="601"/>
                    <a:pt x="66" y="598"/>
                  </a:cubicBezTo>
                  <a:lnTo>
                    <a:pt x="69" y="593"/>
                  </a:lnTo>
                  <a:cubicBezTo>
                    <a:pt x="70" y="592"/>
                    <a:pt x="70" y="591"/>
                    <a:pt x="69" y="591"/>
                  </a:cubicBezTo>
                  <a:cubicBezTo>
                    <a:pt x="69" y="590"/>
                    <a:pt x="70" y="590"/>
                    <a:pt x="70" y="590"/>
                  </a:cubicBezTo>
                  <a:cubicBezTo>
                    <a:pt x="71" y="590"/>
                    <a:pt x="73" y="594"/>
                    <a:pt x="74" y="595"/>
                  </a:cubicBezTo>
                  <a:cubicBezTo>
                    <a:pt x="75" y="595"/>
                    <a:pt x="75" y="591"/>
                    <a:pt x="75" y="590"/>
                  </a:cubicBezTo>
                  <a:cubicBezTo>
                    <a:pt x="75" y="589"/>
                    <a:pt x="74" y="585"/>
                    <a:pt x="75" y="584"/>
                  </a:cubicBezTo>
                  <a:cubicBezTo>
                    <a:pt x="76" y="584"/>
                    <a:pt x="76" y="584"/>
                    <a:pt x="77" y="584"/>
                  </a:cubicBezTo>
                  <a:cubicBezTo>
                    <a:pt x="78" y="584"/>
                    <a:pt x="79" y="585"/>
                    <a:pt x="81" y="585"/>
                  </a:cubicBezTo>
                  <a:cubicBezTo>
                    <a:pt x="78" y="585"/>
                    <a:pt x="79" y="577"/>
                    <a:pt x="80" y="575"/>
                  </a:cubicBezTo>
                  <a:cubicBezTo>
                    <a:pt x="80" y="573"/>
                    <a:pt x="81" y="570"/>
                    <a:pt x="82" y="570"/>
                  </a:cubicBezTo>
                  <a:cubicBezTo>
                    <a:pt x="83" y="569"/>
                    <a:pt x="84" y="569"/>
                    <a:pt x="85" y="569"/>
                  </a:cubicBezTo>
                  <a:cubicBezTo>
                    <a:pt x="85" y="569"/>
                    <a:pt x="86" y="569"/>
                    <a:pt x="86" y="568"/>
                  </a:cubicBezTo>
                  <a:cubicBezTo>
                    <a:pt x="88" y="567"/>
                    <a:pt x="92" y="561"/>
                    <a:pt x="90" y="560"/>
                  </a:cubicBezTo>
                  <a:cubicBezTo>
                    <a:pt x="89" y="558"/>
                    <a:pt x="88" y="557"/>
                    <a:pt x="89" y="556"/>
                  </a:cubicBezTo>
                  <a:cubicBezTo>
                    <a:pt x="89" y="556"/>
                    <a:pt x="91" y="552"/>
                    <a:pt x="91" y="552"/>
                  </a:cubicBezTo>
                  <a:cubicBezTo>
                    <a:pt x="92" y="552"/>
                    <a:pt x="93" y="558"/>
                    <a:pt x="94" y="558"/>
                  </a:cubicBezTo>
                  <a:cubicBezTo>
                    <a:pt x="95" y="558"/>
                    <a:pt x="95" y="558"/>
                    <a:pt x="96" y="557"/>
                  </a:cubicBezTo>
                  <a:cubicBezTo>
                    <a:pt x="98" y="555"/>
                    <a:pt x="96" y="550"/>
                    <a:pt x="99" y="548"/>
                  </a:cubicBezTo>
                  <a:cubicBezTo>
                    <a:pt x="103" y="545"/>
                    <a:pt x="103" y="542"/>
                    <a:pt x="103" y="537"/>
                  </a:cubicBezTo>
                  <a:cubicBezTo>
                    <a:pt x="103" y="534"/>
                    <a:pt x="104" y="536"/>
                    <a:pt x="105" y="534"/>
                  </a:cubicBezTo>
                  <a:cubicBezTo>
                    <a:pt x="106" y="533"/>
                    <a:pt x="106" y="530"/>
                    <a:pt x="107" y="529"/>
                  </a:cubicBezTo>
                  <a:cubicBezTo>
                    <a:pt x="106" y="527"/>
                    <a:pt x="106" y="522"/>
                    <a:pt x="110" y="522"/>
                  </a:cubicBezTo>
                  <a:cubicBezTo>
                    <a:pt x="110" y="522"/>
                    <a:pt x="112" y="523"/>
                    <a:pt x="114" y="523"/>
                  </a:cubicBezTo>
                  <a:cubicBezTo>
                    <a:pt x="116" y="523"/>
                    <a:pt x="117" y="522"/>
                    <a:pt x="117" y="520"/>
                  </a:cubicBezTo>
                  <a:cubicBezTo>
                    <a:pt x="116" y="517"/>
                    <a:pt x="114" y="517"/>
                    <a:pt x="116" y="514"/>
                  </a:cubicBezTo>
                  <a:cubicBezTo>
                    <a:pt x="116" y="514"/>
                    <a:pt x="116" y="513"/>
                    <a:pt x="117" y="513"/>
                  </a:cubicBezTo>
                  <a:cubicBezTo>
                    <a:pt x="118" y="513"/>
                    <a:pt x="119" y="515"/>
                    <a:pt x="120" y="515"/>
                  </a:cubicBezTo>
                  <a:cubicBezTo>
                    <a:pt x="121" y="514"/>
                    <a:pt x="123" y="512"/>
                    <a:pt x="123" y="511"/>
                  </a:cubicBezTo>
                  <a:lnTo>
                    <a:pt x="119" y="509"/>
                  </a:lnTo>
                  <a:cubicBezTo>
                    <a:pt x="118" y="509"/>
                    <a:pt x="117" y="510"/>
                    <a:pt x="116" y="510"/>
                  </a:cubicBezTo>
                  <a:cubicBezTo>
                    <a:pt x="115" y="510"/>
                    <a:pt x="115" y="510"/>
                    <a:pt x="115" y="510"/>
                  </a:cubicBezTo>
                  <a:cubicBezTo>
                    <a:pt x="113" y="510"/>
                    <a:pt x="117" y="505"/>
                    <a:pt x="117" y="504"/>
                  </a:cubicBezTo>
                  <a:cubicBezTo>
                    <a:pt x="119" y="501"/>
                    <a:pt x="120" y="503"/>
                    <a:pt x="124" y="501"/>
                  </a:cubicBezTo>
                  <a:cubicBezTo>
                    <a:pt x="124" y="501"/>
                    <a:pt x="129" y="496"/>
                    <a:pt x="129" y="495"/>
                  </a:cubicBezTo>
                  <a:cubicBezTo>
                    <a:pt x="128" y="494"/>
                    <a:pt x="125" y="495"/>
                    <a:pt x="128" y="491"/>
                  </a:cubicBezTo>
                  <a:cubicBezTo>
                    <a:pt x="129" y="489"/>
                    <a:pt x="130" y="488"/>
                    <a:pt x="130" y="486"/>
                  </a:cubicBezTo>
                  <a:cubicBezTo>
                    <a:pt x="128" y="483"/>
                    <a:pt x="136" y="473"/>
                    <a:pt x="137" y="470"/>
                  </a:cubicBezTo>
                  <a:cubicBezTo>
                    <a:pt x="139" y="469"/>
                    <a:pt x="139" y="468"/>
                    <a:pt x="140" y="468"/>
                  </a:cubicBezTo>
                  <a:cubicBezTo>
                    <a:pt x="140" y="468"/>
                    <a:pt x="141" y="468"/>
                    <a:pt x="142" y="468"/>
                  </a:cubicBezTo>
                  <a:cubicBezTo>
                    <a:pt x="144" y="468"/>
                    <a:pt x="145" y="464"/>
                    <a:pt x="147" y="462"/>
                  </a:cubicBezTo>
                  <a:cubicBezTo>
                    <a:pt x="149" y="460"/>
                    <a:pt x="151" y="458"/>
                    <a:pt x="150" y="455"/>
                  </a:cubicBezTo>
                  <a:cubicBezTo>
                    <a:pt x="149" y="453"/>
                    <a:pt x="151" y="453"/>
                    <a:pt x="151" y="450"/>
                  </a:cubicBezTo>
                  <a:cubicBezTo>
                    <a:pt x="152" y="449"/>
                    <a:pt x="151" y="448"/>
                    <a:pt x="151" y="447"/>
                  </a:cubicBezTo>
                  <a:cubicBezTo>
                    <a:pt x="150" y="444"/>
                    <a:pt x="150" y="442"/>
                    <a:pt x="149" y="440"/>
                  </a:cubicBezTo>
                  <a:cubicBezTo>
                    <a:pt x="148" y="437"/>
                    <a:pt x="141" y="434"/>
                    <a:pt x="138" y="434"/>
                  </a:cubicBezTo>
                  <a:cubicBezTo>
                    <a:pt x="136" y="434"/>
                    <a:pt x="136" y="434"/>
                    <a:pt x="136" y="435"/>
                  </a:cubicBezTo>
                  <a:cubicBezTo>
                    <a:pt x="136" y="435"/>
                    <a:pt x="137" y="438"/>
                    <a:pt x="137" y="439"/>
                  </a:cubicBezTo>
                  <a:cubicBezTo>
                    <a:pt x="138" y="440"/>
                    <a:pt x="139" y="444"/>
                    <a:pt x="138" y="444"/>
                  </a:cubicBezTo>
                  <a:cubicBezTo>
                    <a:pt x="137" y="445"/>
                    <a:pt x="137" y="446"/>
                    <a:pt x="137" y="447"/>
                  </a:cubicBezTo>
                  <a:cubicBezTo>
                    <a:pt x="137" y="447"/>
                    <a:pt x="137" y="447"/>
                    <a:pt x="136" y="447"/>
                  </a:cubicBezTo>
                  <a:cubicBezTo>
                    <a:pt x="136" y="448"/>
                    <a:pt x="142" y="448"/>
                    <a:pt x="140" y="453"/>
                  </a:cubicBezTo>
                  <a:cubicBezTo>
                    <a:pt x="139" y="455"/>
                    <a:pt x="137" y="457"/>
                    <a:pt x="135" y="458"/>
                  </a:cubicBezTo>
                  <a:cubicBezTo>
                    <a:pt x="134" y="458"/>
                    <a:pt x="134" y="457"/>
                    <a:pt x="133" y="457"/>
                  </a:cubicBezTo>
                  <a:cubicBezTo>
                    <a:pt x="132" y="457"/>
                    <a:pt x="132" y="458"/>
                    <a:pt x="131" y="460"/>
                  </a:cubicBezTo>
                  <a:cubicBezTo>
                    <a:pt x="130" y="463"/>
                    <a:pt x="130" y="461"/>
                    <a:pt x="132" y="463"/>
                  </a:cubicBezTo>
                  <a:cubicBezTo>
                    <a:pt x="133" y="465"/>
                    <a:pt x="132" y="467"/>
                    <a:pt x="130" y="468"/>
                  </a:cubicBezTo>
                  <a:cubicBezTo>
                    <a:pt x="130" y="468"/>
                    <a:pt x="130" y="468"/>
                    <a:pt x="130" y="468"/>
                  </a:cubicBezTo>
                  <a:cubicBezTo>
                    <a:pt x="128" y="468"/>
                    <a:pt x="128" y="466"/>
                    <a:pt x="126" y="466"/>
                  </a:cubicBezTo>
                  <a:cubicBezTo>
                    <a:pt x="125" y="466"/>
                    <a:pt x="125" y="467"/>
                    <a:pt x="124" y="468"/>
                  </a:cubicBezTo>
                  <a:cubicBezTo>
                    <a:pt x="123" y="470"/>
                    <a:pt x="122" y="475"/>
                    <a:pt x="124" y="476"/>
                  </a:cubicBezTo>
                  <a:cubicBezTo>
                    <a:pt x="124" y="478"/>
                    <a:pt x="122" y="479"/>
                    <a:pt x="122" y="481"/>
                  </a:cubicBezTo>
                  <a:cubicBezTo>
                    <a:pt x="121" y="481"/>
                    <a:pt x="118" y="494"/>
                    <a:pt x="117" y="494"/>
                  </a:cubicBezTo>
                  <a:cubicBezTo>
                    <a:pt x="117" y="494"/>
                    <a:pt x="117" y="494"/>
                    <a:pt x="117" y="494"/>
                  </a:cubicBezTo>
                  <a:cubicBezTo>
                    <a:pt x="115" y="494"/>
                    <a:pt x="116" y="486"/>
                    <a:pt x="115" y="485"/>
                  </a:cubicBezTo>
                  <a:lnTo>
                    <a:pt x="115" y="485"/>
                  </a:lnTo>
                  <a:cubicBezTo>
                    <a:pt x="116" y="486"/>
                    <a:pt x="110" y="499"/>
                    <a:pt x="110" y="502"/>
                  </a:cubicBezTo>
                  <a:cubicBezTo>
                    <a:pt x="110" y="504"/>
                    <a:pt x="109" y="506"/>
                    <a:pt x="106" y="507"/>
                  </a:cubicBezTo>
                  <a:cubicBezTo>
                    <a:pt x="101" y="509"/>
                    <a:pt x="104" y="509"/>
                    <a:pt x="103" y="512"/>
                  </a:cubicBezTo>
                  <a:cubicBezTo>
                    <a:pt x="101" y="515"/>
                    <a:pt x="101" y="515"/>
                    <a:pt x="99" y="516"/>
                  </a:cubicBezTo>
                  <a:cubicBezTo>
                    <a:pt x="98" y="516"/>
                    <a:pt x="97" y="517"/>
                    <a:pt x="97" y="518"/>
                  </a:cubicBezTo>
                  <a:cubicBezTo>
                    <a:pt x="97" y="520"/>
                    <a:pt x="97" y="522"/>
                    <a:pt x="98" y="522"/>
                  </a:cubicBezTo>
                  <a:cubicBezTo>
                    <a:pt x="99" y="522"/>
                    <a:pt x="99" y="522"/>
                    <a:pt x="99" y="522"/>
                  </a:cubicBezTo>
                  <a:cubicBezTo>
                    <a:pt x="101" y="522"/>
                    <a:pt x="103" y="522"/>
                    <a:pt x="101" y="525"/>
                  </a:cubicBezTo>
                  <a:cubicBezTo>
                    <a:pt x="99" y="527"/>
                    <a:pt x="96" y="526"/>
                    <a:pt x="95" y="528"/>
                  </a:cubicBezTo>
                  <a:cubicBezTo>
                    <a:pt x="92" y="529"/>
                    <a:pt x="91" y="533"/>
                    <a:pt x="91" y="536"/>
                  </a:cubicBezTo>
                  <a:cubicBezTo>
                    <a:pt x="90" y="537"/>
                    <a:pt x="89" y="539"/>
                    <a:pt x="88" y="540"/>
                  </a:cubicBezTo>
                  <a:cubicBezTo>
                    <a:pt x="86" y="540"/>
                    <a:pt x="86" y="541"/>
                    <a:pt x="85" y="542"/>
                  </a:cubicBezTo>
                  <a:cubicBezTo>
                    <a:pt x="83" y="544"/>
                    <a:pt x="85" y="544"/>
                    <a:pt x="84" y="548"/>
                  </a:cubicBezTo>
                  <a:cubicBezTo>
                    <a:pt x="82" y="550"/>
                    <a:pt x="82" y="550"/>
                    <a:pt x="80" y="552"/>
                  </a:cubicBezTo>
                  <a:cubicBezTo>
                    <a:pt x="76" y="557"/>
                    <a:pt x="74" y="563"/>
                    <a:pt x="74" y="568"/>
                  </a:cubicBezTo>
                  <a:cubicBezTo>
                    <a:pt x="74" y="570"/>
                    <a:pt x="74" y="571"/>
                    <a:pt x="73" y="571"/>
                  </a:cubicBezTo>
                  <a:cubicBezTo>
                    <a:pt x="72" y="571"/>
                    <a:pt x="71" y="571"/>
                    <a:pt x="70" y="570"/>
                  </a:cubicBezTo>
                  <a:cubicBezTo>
                    <a:pt x="70" y="569"/>
                    <a:pt x="70" y="569"/>
                    <a:pt x="70" y="569"/>
                  </a:cubicBezTo>
                  <a:cubicBezTo>
                    <a:pt x="69" y="569"/>
                    <a:pt x="68" y="570"/>
                    <a:pt x="68" y="571"/>
                  </a:cubicBezTo>
                  <a:cubicBezTo>
                    <a:pt x="66" y="574"/>
                    <a:pt x="64" y="577"/>
                    <a:pt x="63" y="579"/>
                  </a:cubicBezTo>
                  <a:cubicBezTo>
                    <a:pt x="63" y="582"/>
                    <a:pt x="63" y="584"/>
                    <a:pt x="61" y="586"/>
                  </a:cubicBezTo>
                  <a:cubicBezTo>
                    <a:pt x="60" y="586"/>
                    <a:pt x="60" y="586"/>
                    <a:pt x="60" y="586"/>
                  </a:cubicBezTo>
                  <a:cubicBezTo>
                    <a:pt x="57" y="586"/>
                    <a:pt x="55" y="592"/>
                    <a:pt x="55" y="594"/>
                  </a:cubicBezTo>
                  <a:cubicBezTo>
                    <a:pt x="54" y="597"/>
                    <a:pt x="56" y="602"/>
                    <a:pt x="55" y="602"/>
                  </a:cubicBezTo>
                  <a:cubicBezTo>
                    <a:pt x="51" y="603"/>
                    <a:pt x="49" y="603"/>
                    <a:pt x="47" y="607"/>
                  </a:cubicBezTo>
                  <a:cubicBezTo>
                    <a:pt x="42" y="613"/>
                    <a:pt x="39" y="619"/>
                    <a:pt x="35" y="626"/>
                  </a:cubicBezTo>
                  <a:cubicBezTo>
                    <a:pt x="34" y="629"/>
                    <a:pt x="34" y="631"/>
                    <a:pt x="33" y="633"/>
                  </a:cubicBezTo>
                  <a:cubicBezTo>
                    <a:pt x="32" y="635"/>
                    <a:pt x="33" y="637"/>
                    <a:pt x="33" y="638"/>
                  </a:cubicBezTo>
                  <a:cubicBezTo>
                    <a:pt x="31" y="639"/>
                    <a:pt x="27" y="639"/>
                    <a:pt x="27" y="640"/>
                  </a:cubicBezTo>
                  <a:cubicBezTo>
                    <a:pt x="24" y="642"/>
                    <a:pt x="22" y="644"/>
                    <a:pt x="20" y="646"/>
                  </a:cubicBezTo>
                  <a:cubicBezTo>
                    <a:pt x="19" y="648"/>
                    <a:pt x="18" y="651"/>
                    <a:pt x="20" y="653"/>
                  </a:cubicBezTo>
                  <a:cubicBezTo>
                    <a:pt x="20" y="653"/>
                    <a:pt x="20" y="652"/>
                    <a:pt x="20" y="652"/>
                  </a:cubicBezTo>
                  <a:cubicBezTo>
                    <a:pt x="19" y="652"/>
                    <a:pt x="18" y="660"/>
                    <a:pt x="17" y="661"/>
                  </a:cubicBezTo>
                  <a:cubicBezTo>
                    <a:pt x="17" y="662"/>
                    <a:pt x="12" y="664"/>
                    <a:pt x="11" y="666"/>
                  </a:cubicBezTo>
                  <a:cubicBezTo>
                    <a:pt x="8" y="668"/>
                    <a:pt x="7" y="670"/>
                    <a:pt x="6" y="674"/>
                  </a:cubicBezTo>
                  <a:cubicBezTo>
                    <a:pt x="5" y="678"/>
                    <a:pt x="7" y="678"/>
                    <a:pt x="9" y="679"/>
                  </a:cubicBezTo>
                  <a:cubicBezTo>
                    <a:pt x="8" y="680"/>
                    <a:pt x="7" y="683"/>
                    <a:pt x="7" y="685"/>
                  </a:cubicBezTo>
                  <a:lnTo>
                    <a:pt x="5" y="685"/>
                  </a:lnTo>
                  <a:cubicBezTo>
                    <a:pt x="4" y="686"/>
                    <a:pt x="4" y="689"/>
                    <a:pt x="4" y="690"/>
                  </a:cubicBezTo>
                  <a:cubicBezTo>
                    <a:pt x="4" y="691"/>
                    <a:pt x="2" y="692"/>
                    <a:pt x="1" y="694"/>
                  </a:cubicBezTo>
                  <a:cubicBezTo>
                    <a:pt x="0" y="696"/>
                    <a:pt x="0" y="699"/>
                    <a:pt x="1" y="701"/>
                  </a:cubicBezTo>
                  <a:cubicBezTo>
                    <a:pt x="2" y="708"/>
                    <a:pt x="6" y="711"/>
                    <a:pt x="9" y="715"/>
                  </a:cubicBezTo>
                  <a:cubicBezTo>
                    <a:pt x="14" y="721"/>
                    <a:pt x="12" y="720"/>
                    <a:pt x="9" y="721"/>
                  </a:cubicBezTo>
                  <a:lnTo>
                    <a:pt x="9" y="721"/>
                  </a:lnTo>
                  <a:cubicBezTo>
                    <a:pt x="9" y="721"/>
                    <a:pt x="9" y="721"/>
                    <a:pt x="9" y="721"/>
                  </a:cubicBezTo>
                  <a:cubicBezTo>
                    <a:pt x="10" y="721"/>
                    <a:pt x="11" y="725"/>
                    <a:pt x="13" y="726"/>
                  </a:cubicBezTo>
                  <a:cubicBezTo>
                    <a:pt x="14" y="726"/>
                    <a:pt x="16" y="725"/>
                    <a:pt x="16" y="725"/>
                  </a:cubicBezTo>
                  <a:lnTo>
                    <a:pt x="16" y="725"/>
                  </a:lnTo>
                  <a:cubicBezTo>
                    <a:pt x="18" y="727"/>
                    <a:pt x="15" y="729"/>
                    <a:pt x="17" y="731"/>
                  </a:cubicBezTo>
                  <a:cubicBezTo>
                    <a:pt x="20" y="734"/>
                    <a:pt x="23" y="733"/>
                    <a:pt x="27" y="735"/>
                  </a:cubicBezTo>
                  <a:cubicBezTo>
                    <a:pt x="31" y="736"/>
                    <a:pt x="27" y="736"/>
                    <a:pt x="25" y="736"/>
                  </a:cubicBezTo>
                  <a:cubicBezTo>
                    <a:pt x="25" y="736"/>
                    <a:pt x="24" y="736"/>
                    <a:pt x="24" y="736"/>
                  </a:cubicBezTo>
                  <a:lnTo>
                    <a:pt x="24" y="736"/>
                  </a:lnTo>
                  <a:cubicBezTo>
                    <a:pt x="22" y="736"/>
                    <a:pt x="20" y="739"/>
                    <a:pt x="25" y="741"/>
                  </a:cubicBezTo>
                  <a:cubicBezTo>
                    <a:pt x="27" y="742"/>
                    <a:pt x="29" y="743"/>
                    <a:pt x="31" y="743"/>
                  </a:cubicBezTo>
                  <a:cubicBezTo>
                    <a:pt x="34" y="743"/>
                    <a:pt x="36" y="742"/>
                    <a:pt x="36" y="740"/>
                  </a:cubicBezTo>
                  <a:lnTo>
                    <a:pt x="36" y="740"/>
                  </a:lnTo>
                  <a:cubicBezTo>
                    <a:pt x="35" y="743"/>
                    <a:pt x="42" y="747"/>
                    <a:pt x="51" y="747"/>
                  </a:cubicBezTo>
                  <a:cubicBezTo>
                    <a:pt x="56" y="747"/>
                    <a:pt x="60" y="746"/>
                    <a:pt x="62" y="746"/>
                  </a:cubicBezTo>
                  <a:cubicBezTo>
                    <a:pt x="64" y="746"/>
                    <a:pt x="65" y="746"/>
                    <a:pt x="65" y="748"/>
                  </a:cubicBezTo>
                  <a:cubicBezTo>
                    <a:pt x="66" y="748"/>
                    <a:pt x="67" y="748"/>
                    <a:pt x="68" y="748"/>
                  </a:cubicBezTo>
                  <a:cubicBezTo>
                    <a:pt x="71" y="748"/>
                    <a:pt x="75" y="745"/>
                    <a:pt x="78" y="744"/>
                  </a:cubicBezTo>
                  <a:cubicBezTo>
                    <a:pt x="82" y="743"/>
                    <a:pt x="86" y="743"/>
                    <a:pt x="89" y="743"/>
                  </a:cubicBezTo>
                  <a:cubicBezTo>
                    <a:pt x="95" y="742"/>
                    <a:pt x="99" y="739"/>
                    <a:pt x="104" y="738"/>
                  </a:cubicBezTo>
                  <a:cubicBezTo>
                    <a:pt x="108" y="738"/>
                    <a:pt x="110" y="740"/>
                    <a:pt x="114" y="740"/>
                  </a:cubicBezTo>
                  <a:cubicBezTo>
                    <a:pt x="116" y="739"/>
                    <a:pt x="119" y="739"/>
                    <a:pt x="120" y="737"/>
                  </a:cubicBezTo>
                  <a:cubicBezTo>
                    <a:pt x="121" y="737"/>
                    <a:pt x="120" y="736"/>
                    <a:pt x="122" y="736"/>
                  </a:cubicBezTo>
                  <a:cubicBezTo>
                    <a:pt x="122" y="735"/>
                    <a:pt x="122" y="735"/>
                    <a:pt x="123" y="735"/>
                  </a:cubicBezTo>
                  <a:cubicBezTo>
                    <a:pt x="125" y="735"/>
                    <a:pt x="126" y="739"/>
                    <a:pt x="126" y="741"/>
                  </a:cubicBezTo>
                  <a:cubicBezTo>
                    <a:pt x="126" y="737"/>
                    <a:pt x="158" y="735"/>
                    <a:pt x="162" y="735"/>
                  </a:cubicBezTo>
                  <a:cubicBezTo>
                    <a:pt x="165" y="735"/>
                    <a:pt x="168" y="735"/>
                    <a:pt x="171" y="735"/>
                  </a:cubicBezTo>
                  <a:cubicBezTo>
                    <a:pt x="172" y="735"/>
                    <a:pt x="174" y="735"/>
                    <a:pt x="175" y="735"/>
                  </a:cubicBezTo>
                  <a:cubicBezTo>
                    <a:pt x="179" y="734"/>
                    <a:pt x="183" y="733"/>
                    <a:pt x="186" y="731"/>
                  </a:cubicBezTo>
                  <a:cubicBezTo>
                    <a:pt x="187" y="730"/>
                    <a:pt x="192" y="725"/>
                    <a:pt x="190" y="725"/>
                  </a:cubicBezTo>
                  <a:lnTo>
                    <a:pt x="190" y="725"/>
                  </a:lnTo>
                  <a:cubicBezTo>
                    <a:pt x="192" y="725"/>
                    <a:pt x="192" y="729"/>
                    <a:pt x="194" y="729"/>
                  </a:cubicBezTo>
                  <a:cubicBezTo>
                    <a:pt x="195" y="729"/>
                    <a:pt x="195" y="729"/>
                    <a:pt x="196" y="729"/>
                  </a:cubicBezTo>
                  <a:cubicBezTo>
                    <a:pt x="196" y="729"/>
                    <a:pt x="199" y="726"/>
                    <a:pt x="201" y="726"/>
                  </a:cubicBezTo>
                  <a:cubicBezTo>
                    <a:pt x="202" y="726"/>
                    <a:pt x="202" y="726"/>
                    <a:pt x="202" y="726"/>
                  </a:cubicBezTo>
                  <a:cubicBezTo>
                    <a:pt x="202" y="726"/>
                    <a:pt x="199" y="730"/>
                    <a:pt x="201" y="730"/>
                  </a:cubicBezTo>
                  <a:cubicBezTo>
                    <a:pt x="202" y="730"/>
                    <a:pt x="202" y="730"/>
                    <a:pt x="202" y="730"/>
                  </a:cubicBezTo>
                  <a:cubicBezTo>
                    <a:pt x="205" y="729"/>
                    <a:pt x="211" y="727"/>
                    <a:pt x="211" y="723"/>
                  </a:cubicBezTo>
                  <a:cubicBezTo>
                    <a:pt x="213" y="723"/>
                    <a:pt x="216" y="726"/>
                    <a:pt x="217" y="727"/>
                  </a:cubicBezTo>
                  <a:cubicBezTo>
                    <a:pt x="217" y="727"/>
                    <a:pt x="222" y="729"/>
                    <a:pt x="224" y="729"/>
                  </a:cubicBezTo>
                  <a:cubicBezTo>
                    <a:pt x="224" y="729"/>
                    <a:pt x="225" y="729"/>
                    <a:pt x="225" y="729"/>
                  </a:cubicBezTo>
                  <a:cubicBezTo>
                    <a:pt x="226" y="727"/>
                    <a:pt x="225" y="723"/>
                    <a:pt x="228" y="722"/>
                  </a:cubicBezTo>
                  <a:cubicBezTo>
                    <a:pt x="230" y="722"/>
                    <a:pt x="232" y="723"/>
                    <a:pt x="234" y="723"/>
                  </a:cubicBezTo>
                  <a:cubicBezTo>
                    <a:pt x="234" y="723"/>
                    <a:pt x="235" y="723"/>
                    <a:pt x="236" y="722"/>
                  </a:cubicBezTo>
                  <a:cubicBezTo>
                    <a:pt x="239" y="722"/>
                    <a:pt x="240" y="720"/>
                    <a:pt x="242" y="720"/>
                  </a:cubicBezTo>
                  <a:cubicBezTo>
                    <a:pt x="247" y="720"/>
                    <a:pt x="247" y="722"/>
                    <a:pt x="252" y="722"/>
                  </a:cubicBezTo>
                  <a:cubicBezTo>
                    <a:pt x="254" y="722"/>
                    <a:pt x="259" y="721"/>
                    <a:pt x="259" y="718"/>
                  </a:cubicBezTo>
                  <a:cubicBezTo>
                    <a:pt x="260" y="718"/>
                    <a:pt x="265" y="721"/>
                    <a:pt x="266" y="721"/>
                  </a:cubicBezTo>
                  <a:cubicBezTo>
                    <a:pt x="266" y="721"/>
                    <a:pt x="266" y="721"/>
                    <a:pt x="266" y="721"/>
                  </a:cubicBezTo>
                  <a:cubicBezTo>
                    <a:pt x="265" y="719"/>
                    <a:pt x="261" y="716"/>
                    <a:pt x="266" y="715"/>
                  </a:cubicBezTo>
                  <a:cubicBezTo>
                    <a:pt x="268" y="715"/>
                    <a:pt x="269" y="717"/>
                    <a:pt x="271" y="717"/>
                  </a:cubicBezTo>
                  <a:cubicBezTo>
                    <a:pt x="272" y="717"/>
                    <a:pt x="273" y="717"/>
                    <a:pt x="275" y="717"/>
                  </a:cubicBezTo>
                  <a:cubicBezTo>
                    <a:pt x="279" y="717"/>
                    <a:pt x="284" y="716"/>
                    <a:pt x="285" y="714"/>
                  </a:cubicBezTo>
                  <a:lnTo>
                    <a:pt x="285" y="714"/>
                  </a:lnTo>
                  <a:cubicBezTo>
                    <a:pt x="284" y="715"/>
                    <a:pt x="292" y="718"/>
                    <a:pt x="294" y="718"/>
                  </a:cubicBezTo>
                  <a:cubicBezTo>
                    <a:pt x="294" y="715"/>
                    <a:pt x="296" y="715"/>
                    <a:pt x="299" y="715"/>
                  </a:cubicBezTo>
                  <a:cubicBezTo>
                    <a:pt x="302" y="715"/>
                    <a:pt x="301" y="715"/>
                    <a:pt x="302" y="714"/>
                  </a:cubicBezTo>
                  <a:cubicBezTo>
                    <a:pt x="302" y="713"/>
                    <a:pt x="303" y="713"/>
                    <a:pt x="305" y="713"/>
                  </a:cubicBezTo>
                  <a:cubicBezTo>
                    <a:pt x="308" y="713"/>
                    <a:pt x="312" y="714"/>
                    <a:pt x="314" y="714"/>
                  </a:cubicBezTo>
                  <a:cubicBezTo>
                    <a:pt x="315" y="714"/>
                    <a:pt x="315" y="712"/>
                    <a:pt x="316" y="711"/>
                  </a:cubicBezTo>
                  <a:lnTo>
                    <a:pt x="317" y="711"/>
                  </a:lnTo>
                  <a:lnTo>
                    <a:pt x="319" y="713"/>
                  </a:lnTo>
                  <a:cubicBezTo>
                    <a:pt x="319" y="713"/>
                    <a:pt x="320" y="714"/>
                    <a:pt x="320" y="714"/>
                  </a:cubicBezTo>
                  <a:cubicBezTo>
                    <a:pt x="322" y="715"/>
                    <a:pt x="323" y="715"/>
                    <a:pt x="323" y="715"/>
                  </a:cubicBezTo>
                  <a:cubicBezTo>
                    <a:pt x="325" y="717"/>
                    <a:pt x="327" y="717"/>
                    <a:pt x="330" y="717"/>
                  </a:cubicBezTo>
                  <a:cubicBezTo>
                    <a:pt x="328" y="717"/>
                    <a:pt x="325" y="717"/>
                    <a:pt x="323" y="718"/>
                  </a:cubicBezTo>
                  <a:cubicBezTo>
                    <a:pt x="323" y="721"/>
                    <a:pt x="327" y="722"/>
                    <a:pt x="328" y="722"/>
                  </a:cubicBezTo>
                  <a:cubicBezTo>
                    <a:pt x="334" y="722"/>
                    <a:pt x="334" y="725"/>
                    <a:pt x="333" y="729"/>
                  </a:cubicBezTo>
                  <a:cubicBezTo>
                    <a:pt x="332" y="733"/>
                    <a:pt x="344" y="730"/>
                    <a:pt x="340" y="734"/>
                  </a:cubicBezTo>
                  <a:cubicBezTo>
                    <a:pt x="338" y="735"/>
                    <a:pt x="343" y="741"/>
                    <a:pt x="347" y="741"/>
                  </a:cubicBezTo>
                  <a:cubicBezTo>
                    <a:pt x="348" y="741"/>
                    <a:pt x="348" y="741"/>
                    <a:pt x="348" y="741"/>
                  </a:cubicBezTo>
                  <a:lnTo>
                    <a:pt x="348" y="741"/>
                  </a:lnTo>
                  <a:cubicBezTo>
                    <a:pt x="347" y="742"/>
                    <a:pt x="347" y="744"/>
                    <a:pt x="348" y="746"/>
                  </a:cubicBezTo>
                  <a:cubicBezTo>
                    <a:pt x="348" y="747"/>
                    <a:pt x="350" y="748"/>
                    <a:pt x="351" y="749"/>
                  </a:cubicBezTo>
                  <a:cubicBezTo>
                    <a:pt x="353" y="751"/>
                    <a:pt x="353" y="753"/>
                    <a:pt x="355" y="756"/>
                  </a:cubicBezTo>
                  <a:cubicBezTo>
                    <a:pt x="357" y="758"/>
                    <a:pt x="359" y="758"/>
                    <a:pt x="361" y="760"/>
                  </a:cubicBezTo>
                  <a:cubicBezTo>
                    <a:pt x="363" y="763"/>
                    <a:pt x="364" y="764"/>
                    <a:pt x="366" y="767"/>
                  </a:cubicBezTo>
                  <a:cubicBezTo>
                    <a:pt x="369" y="770"/>
                    <a:pt x="370" y="774"/>
                    <a:pt x="373" y="777"/>
                  </a:cubicBezTo>
                  <a:cubicBezTo>
                    <a:pt x="375" y="778"/>
                    <a:pt x="379" y="778"/>
                    <a:pt x="380" y="779"/>
                  </a:cubicBezTo>
                  <a:cubicBezTo>
                    <a:pt x="381" y="780"/>
                    <a:pt x="378" y="784"/>
                    <a:pt x="379" y="785"/>
                  </a:cubicBezTo>
                  <a:cubicBezTo>
                    <a:pt x="380" y="786"/>
                    <a:pt x="381" y="787"/>
                    <a:pt x="382" y="787"/>
                  </a:cubicBezTo>
                  <a:cubicBezTo>
                    <a:pt x="383" y="787"/>
                    <a:pt x="384" y="787"/>
                    <a:pt x="385" y="786"/>
                  </a:cubicBezTo>
                  <a:cubicBezTo>
                    <a:pt x="385" y="786"/>
                    <a:pt x="387" y="785"/>
                    <a:pt x="389" y="785"/>
                  </a:cubicBezTo>
                  <a:cubicBezTo>
                    <a:pt x="390" y="785"/>
                    <a:pt x="390" y="785"/>
                    <a:pt x="391" y="786"/>
                  </a:cubicBezTo>
                  <a:cubicBezTo>
                    <a:pt x="391" y="790"/>
                    <a:pt x="390" y="792"/>
                    <a:pt x="391" y="796"/>
                  </a:cubicBezTo>
                  <a:cubicBezTo>
                    <a:pt x="393" y="800"/>
                    <a:pt x="401" y="797"/>
                    <a:pt x="400" y="803"/>
                  </a:cubicBezTo>
                  <a:cubicBezTo>
                    <a:pt x="400" y="806"/>
                    <a:pt x="408" y="812"/>
                    <a:pt x="410" y="815"/>
                  </a:cubicBezTo>
                  <a:cubicBezTo>
                    <a:pt x="413" y="817"/>
                    <a:pt x="415" y="818"/>
                    <a:pt x="417" y="821"/>
                  </a:cubicBezTo>
                  <a:cubicBezTo>
                    <a:pt x="418" y="822"/>
                    <a:pt x="419" y="829"/>
                    <a:pt x="420" y="829"/>
                  </a:cubicBezTo>
                  <a:cubicBezTo>
                    <a:pt x="420" y="829"/>
                    <a:pt x="420" y="829"/>
                    <a:pt x="420" y="829"/>
                  </a:cubicBezTo>
                  <a:cubicBezTo>
                    <a:pt x="421" y="828"/>
                    <a:pt x="421" y="826"/>
                    <a:pt x="422" y="826"/>
                  </a:cubicBezTo>
                  <a:cubicBezTo>
                    <a:pt x="422" y="826"/>
                    <a:pt x="423" y="826"/>
                    <a:pt x="423" y="826"/>
                  </a:cubicBezTo>
                  <a:cubicBezTo>
                    <a:pt x="424" y="827"/>
                    <a:pt x="426" y="828"/>
                    <a:pt x="426" y="830"/>
                  </a:cubicBezTo>
                  <a:cubicBezTo>
                    <a:pt x="428" y="831"/>
                    <a:pt x="431" y="836"/>
                    <a:pt x="429" y="838"/>
                  </a:cubicBezTo>
                  <a:lnTo>
                    <a:pt x="429" y="838"/>
                  </a:lnTo>
                  <a:cubicBezTo>
                    <a:pt x="430" y="837"/>
                    <a:pt x="431" y="837"/>
                    <a:pt x="431" y="837"/>
                  </a:cubicBezTo>
                  <a:cubicBezTo>
                    <a:pt x="434" y="837"/>
                    <a:pt x="432" y="843"/>
                    <a:pt x="434" y="846"/>
                  </a:cubicBezTo>
                  <a:cubicBezTo>
                    <a:pt x="438" y="848"/>
                    <a:pt x="441" y="846"/>
                    <a:pt x="445" y="849"/>
                  </a:cubicBezTo>
                  <a:cubicBezTo>
                    <a:pt x="446" y="850"/>
                    <a:pt x="447" y="853"/>
                    <a:pt x="447" y="855"/>
                  </a:cubicBezTo>
                  <a:cubicBezTo>
                    <a:pt x="450" y="861"/>
                    <a:pt x="452" y="856"/>
                    <a:pt x="455" y="862"/>
                  </a:cubicBezTo>
                  <a:cubicBezTo>
                    <a:pt x="458" y="866"/>
                    <a:pt x="460" y="869"/>
                    <a:pt x="463" y="873"/>
                  </a:cubicBezTo>
                  <a:cubicBezTo>
                    <a:pt x="464" y="873"/>
                    <a:pt x="468" y="875"/>
                    <a:pt x="468" y="875"/>
                  </a:cubicBezTo>
                  <a:cubicBezTo>
                    <a:pt x="472" y="881"/>
                    <a:pt x="472" y="892"/>
                    <a:pt x="479" y="895"/>
                  </a:cubicBezTo>
                  <a:cubicBezTo>
                    <a:pt x="480" y="896"/>
                    <a:pt x="480" y="896"/>
                    <a:pt x="481" y="896"/>
                  </a:cubicBezTo>
                  <a:cubicBezTo>
                    <a:pt x="481" y="896"/>
                    <a:pt x="482" y="895"/>
                    <a:pt x="482" y="895"/>
                  </a:cubicBezTo>
                  <a:cubicBezTo>
                    <a:pt x="483" y="895"/>
                    <a:pt x="483" y="896"/>
                    <a:pt x="484" y="897"/>
                  </a:cubicBezTo>
                  <a:cubicBezTo>
                    <a:pt x="484" y="899"/>
                    <a:pt x="485" y="901"/>
                    <a:pt x="486" y="901"/>
                  </a:cubicBezTo>
                  <a:cubicBezTo>
                    <a:pt x="486" y="902"/>
                    <a:pt x="486" y="902"/>
                    <a:pt x="487" y="902"/>
                  </a:cubicBezTo>
                  <a:cubicBezTo>
                    <a:pt x="487" y="902"/>
                    <a:pt x="488" y="902"/>
                    <a:pt x="488" y="902"/>
                  </a:cubicBezTo>
                  <a:cubicBezTo>
                    <a:pt x="492" y="904"/>
                    <a:pt x="496" y="912"/>
                    <a:pt x="503" y="917"/>
                  </a:cubicBezTo>
                  <a:cubicBezTo>
                    <a:pt x="508" y="921"/>
                    <a:pt x="514" y="923"/>
                    <a:pt x="519" y="923"/>
                  </a:cubicBezTo>
                  <a:cubicBezTo>
                    <a:pt x="521" y="923"/>
                    <a:pt x="522" y="923"/>
                    <a:pt x="523" y="923"/>
                  </a:cubicBezTo>
                  <a:lnTo>
                    <a:pt x="523" y="923"/>
                  </a:lnTo>
                  <a:cubicBezTo>
                    <a:pt x="523" y="923"/>
                    <a:pt x="523" y="923"/>
                    <a:pt x="523" y="923"/>
                  </a:cubicBezTo>
                  <a:cubicBezTo>
                    <a:pt x="524" y="923"/>
                    <a:pt x="527" y="922"/>
                    <a:pt x="524" y="922"/>
                  </a:cubicBezTo>
                  <a:lnTo>
                    <a:pt x="524" y="922"/>
                  </a:lnTo>
                  <a:cubicBezTo>
                    <a:pt x="524" y="922"/>
                    <a:pt x="524" y="922"/>
                    <a:pt x="524" y="922"/>
                  </a:cubicBezTo>
                  <a:cubicBezTo>
                    <a:pt x="527" y="922"/>
                    <a:pt x="529" y="918"/>
                    <a:pt x="529" y="914"/>
                  </a:cubicBezTo>
                  <a:lnTo>
                    <a:pt x="529" y="914"/>
                  </a:lnTo>
                  <a:cubicBezTo>
                    <a:pt x="529" y="915"/>
                    <a:pt x="532" y="917"/>
                    <a:pt x="535" y="917"/>
                  </a:cubicBezTo>
                  <a:cubicBezTo>
                    <a:pt x="535" y="917"/>
                    <a:pt x="536" y="917"/>
                    <a:pt x="537" y="917"/>
                  </a:cubicBezTo>
                  <a:cubicBezTo>
                    <a:pt x="540" y="917"/>
                    <a:pt x="544" y="916"/>
                    <a:pt x="541" y="912"/>
                  </a:cubicBezTo>
                  <a:lnTo>
                    <a:pt x="541" y="912"/>
                  </a:lnTo>
                  <a:cubicBezTo>
                    <a:pt x="541" y="912"/>
                    <a:pt x="542" y="912"/>
                    <a:pt x="542" y="912"/>
                  </a:cubicBezTo>
                  <a:cubicBezTo>
                    <a:pt x="546" y="912"/>
                    <a:pt x="556" y="908"/>
                    <a:pt x="559" y="908"/>
                  </a:cubicBezTo>
                  <a:cubicBezTo>
                    <a:pt x="562" y="908"/>
                    <a:pt x="562" y="906"/>
                    <a:pt x="563" y="903"/>
                  </a:cubicBezTo>
                  <a:cubicBezTo>
                    <a:pt x="564" y="901"/>
                    <a:pt x="566" y="898"/>
                    <a:pt x="568" y="895"/>
                  </a:cubicBezTo>
                  <a:cubicBezTo>
                    <a:pt x="571" y="889"/>
                    <a:pt x="571" y="880"/>
                    <a:pt x="572" y="875"/>
                  </a:cubicBezTo>
                  <a:cubicBezTo>
                    <a:pt x="574" y="868"/>
                    <a:pt x="575" y="862"/>
                    <a:pt x="577" y="856"/>
                  </a:cubicBezTo>
                  <a:cubicBezTo>
                    <a:pt x="578" y="849"/>
                    <a:pt x="586" y="832"/>
                    <a:pt x="578" y="831"/>
                  </a:cubicBezTo>
                  <a:cubicBezTo>
                    <a:pt x="578" y="831"/>
                    <a:pt x="571" y="827"/>
                    <a:pt x="573" y="827"/>
                  </a:cubicBezTo>
                  <a:cubicBezTo>
                    <a:pt x="576" y="826"/>
                    <a:pt x="578" y="825"/>
                    <a:pt x="580" y="825"/>
                  </a:cubicBezTo>
                  <a:cubicBezTo>
                    <a:pt x="581" y="825"/>
                    <a:pt x="586" y="826"/>
                    <a:pt x="589" y="826"/>
                  </a:cubicBezTo>
                  <a:cubicBezTo>
                    <a:pt x="590" y="826"/>
                    <a:pt x="592" y="826"/>
                    <a:pt x="592" y="825"/>
                  </a:cubicBezTo>
                  <a:cubicBezTo>
                    <a:pt x="592" y="825"/>
                    <a:pt x="591" y="825"/>
                    <a:pt x="591" y="823"/>
                  </a:cubicBezTo>
                  <a:cubicBezTo>
                    <a:pt x="590" y="821"/>
                    <a:pt x="591" y="818"/>
                    <a:pt x="591" y="817"/>
                  </a:cubicBezTo>
                  <a:cubicBezTo>
                    <a:pt x="591" y="814"/>
                    <a:pt x="592" y="810"/>
                    <a:pt x="594" y="810"/>
                  </a:cubicBezTo>
                  <a:cubicBezTo>
                    <a:pt x="595" y="810"/>
                    <a:pt x="595" y="810"/>
                    <a:pt x="595" y="810"/>
                  </a:cubicBezTo>
                  <a:cubicBezTo>
                    <a:pt x="590" y="808"/>
                    <a:pt x="595" y="803"/>
                    <a:pt x="591" y="801"/>
                  </a:cubicBezTo>
                  <a:cubicBezTo>
                    <a:pt x="589" y="799"/>
                    <a:pt x="584" y="796"/>
                    <a:pt x="589" y="793"/>
                  </a:cubicBezTo>
                  <a:cubicBezTo>
                    <a:pt x="592" y="791"/>
                    <a:pt x="593" y="793"/>
                    <a:pt x="596" y="791"/>
                  </a:cubicBezTo>
                  <a:cubicBezTo>
                    <a:pt x="597" y="789"/>
                    <a:pt x="598" y="786"/>
                    <a:pt x="596" y="785"/>
                  </a:cubicBezTo>
                  <a:cubicBezTo>
                    <a:pt x="594" y="784"/>
                    <a:pt x="595" y="784"/>
                    <a:pt x="595" y="780"/>
                  </a:cubicBezTo>
                  <a:cubicBezTo>
                    <a:pt x="595" y="779"/>
                    <a:pt x="596" y="779"/>
                    <a:pt x="596" y="779"/>
                  </a:cubicBezTo>
                  <a:cubicBezTo>
                    <a:pt x="596" y="779"/>
                    <a:pt x="597" y="779"/>
                    <a:pt x="597" y="779"/>
                  </a:cubicBezTo>
                  <a:cubicBezTo>
                    <a:pt x="597" y="779"/>
                    <a:pt x="597" y="779"/>
                    <a:pt x="598" y="779"/>
                  </a:cubicBezTo>
                  <a:cubicBezTo>
                    <a:pt x="602" y="777"/>
                    <a:pt x="596" y="768"/>
                    <a:pt x="600" y="764"/>
                  </a:cubicBezTo>
                  <a:cubicBezTo>
                    <a:pt x="601" y="761"/>
                    <a:pt x="597" y="755"/>
                    <a:pt x="598" y="754"/>
                  </a:cubicBezTo>
                  <a:cubicBezTo>
                    <a:pt x="598" y="754"/>
                    <a:pt x="602" y="753"/>
                    <a:pt x="602" y="752"/>
                  </a:cubicBezTo>
                  <a:cubicBezTo>
                    <a:pt x="602" y="749"/>
                    <a:pt x="599" y="750"/>
                    <a:pt x="598" y="748"/>
                  </a:cubicBezTo>
                  <a:cubicBezTo>
                    <a:pt x="598" y="748"/>
                    <a:pt x="605" y="746"/>
                    <a:pt x="605" y="746"/>
                  </a:cubicBezTo>
                  <a:cubicBezTo>
                    <a:pt x="603" y="743"/>
                    <a:pt x="601" y="739"/>
                    <a:pt x="605" y="735"/>
                  </a:cubicBezTo>
                  <a:cubicBezTo>
                    <a:pt x="605" y="732"/>
                    <a:pt x="607" y="729"/>
                    <a:pt x="607" y="727"/>
                  </a:cubicBezTo>
                  <a:cubicBezTo>
                    <a:pt x="607" y="726"/>
                    <a:pt x="607" y="724"/>
                    <a:pt x="606" y="724"/>
                  </a:cubicBezTo>
                  <a:cubicBezTo>
                    <a:pt x="606" y="724"/>
                    <a:pt x="606" y="724"/>
                    <a:pt x="606" y="724"/>
                  </a:cubicBezTo>
                  <a:lnTo>
                    <a:pt x="606" y="724"/>
                  </a:lnTo>
                  <a:lnTo>
                    <a:pt x="607" y="719"/>
                  </a:lnTo>
                  <a:cubicBezTo>
                    <a:pt x="608" y="717"/>
                    <a:pt x="608" y="717"/>
                    <a:pt x="607" y="717"/>
                  </a:cubicBezTo>
                  <a:lnTo>
                    <a:pt x="607" y="717"/>
                  </a:lnTo>
                  <a:cubicBezTo>
                    <a:pt x="607" y="717"/>
                    <a:pt x="607" y="717"/>
                    <a:pt x="607" y="717"/>
                  </a:cubicBezTo>
                  <a:cubicBezTo>
                    <a:pt x="607" y="717"/>
                    <a:pt x="607" y="716"/>
                    <a:pt x="606" y="715"/>
                  </a:cubicBezTo>
                  <a:cubicBezTo>
                    <a:pt x="605" y="714"/>
                    <a:pt x="609" y="707"/>
                    <a:pt x="610" y="705"/>
                  </a:cubicBezTo>
                  <a:cubicBezTo>
                    <a:pt x="611" y="702"/>
                    <a:pt x="612" y="698"/>
                    <a:pt x="612" y="695"/>
                  </a:cubicBezTo>
                  <a:cubicBezTo>
                    <a:pt x="611" y="693"/>
                    <a:pt x="606" y="694"/>
                    <a:pt x="611" y="689"/>
                  </a:cubicBezTo>
                  <a:cubicBezTo>
                    <a:pt x="614" y="688"/>
                    <a:pt x="616" y="684"/>
                    <a:pt x="614" y="684"/>
                  </a:cubicBezTo>
                  <a:lnTo>
                    <a:pt x="614" y="684"/>
                  </a:lnTo>
                  <a:cubicBezTo>
                    <a:pt x="613" y="684"/>
                    <a:pt x="613" y="684"/>
                    <a:pt x="612" y="684"/>
                  </a:cubicBezTo>
                  <a:cubicBezTo>
                    <a:pt x="608" y="683"/>
                    <a:pt x="608" y="680"/>
                    <a:pt x="612" y="676"/>
                  </a:cubicBezTo>
                  <a:cubicBezTo>
                    <a:pt x="613" y="674"/>
                    <a:pt x="617" y="674"/>
                    <a:pt x="616" y="669"/>
                  </a:cubicBezTo>
                  <a:cubicBezTo>
                    <a:pt x="615" y="668"/>
                    <a:pt x="612" y="660"/>
                    <a:pt x="613" y="660"/>
                  </a:cubicBezTo>
                  <a:lnTo>
                    <a:pt x="613" y="660"/>
                  </a:lnTo>
                  <a:cubicBezTo>
                    <a:pt x="613" y="660"/>
                    <a:pt x="615" y="664"/>
                    <a:pt x="616" y="664"/>
                  </a:cubicBezTo>
                  <a:cubicBezTo>
                    <a:pt x="616" y="664"/>
                    <a:pt x="617" y="664"/>
                    <a:pt x="617" y="664"/>
                  </a:cubicBezTo>
                  <a:cubicBezTo>
                    <a:pt x="619" y="662"/>
                    <a:pt x="616" y="656"/>
                    <a:pt x="616" y="654"/>
                  </a:cubicBezTo>
                  <a:cubicBezTo>
                    <a:pt x="616" y="652"/>
                    <a:pt x="617" y="648"/>
                    <a:pt x="619" y="646"/>
                  </a:cubicBezTo>
                  <a:cubicBezTo>
                    <a:pt x="621" y="643"/>
                    <a:pt x="622" y="641"/>
                    <a:pt x="623" y="639"/>
                  </a:cubicBezTo>
                  <a:cubicBezTo>
                    <a:pt x="624" y="635"/>
                    <a:pt x="624" y="631"/>
                    <a:pt x="624" y="628"/>
                  </a:cubicBezTo>
                  <a:cubicBezTo>
                    <a:pt x="623" y="627"/>
                    <a:pt x="621" y="624"/>
                    <a:pt x="622" y="624"/>
                  </a:cubicBezTo>
                  <a:lnTo>
                    <a:pt x="622" y="624"/>
                  </a:lnTo>
                  <a:cubicBezTo>
                    <a:pt x="622" y="624"/>
                    <a:pt x="623" y="625"/>
                    <a:pt x="623" y="625"/>
                  </a:cubicBezTo>
                  <a:lnTo>
                    <a:pt x="624" y="625"/>
                  </a:lnTo>
                  <a:cubicBezTo>
                    <a:pt x="625" y="625"/>
                    <a:pt x="626" y="625"/>
                    <a:pt x="627" y="625"/>
                  </a:cubicBezTo>
                  <a:cubicBezTo>
                    <a:pt x="628" y="625"/>
                    <a:pt x="628" y="625"/>
                    <a:pt x="629" y="625"/>
                  </a:cubicBezTo>
                  <a:cubicBezTo>
                    <a:pt x="631" y="623"/>
                    <a:pt x="629" y="621"/>
                    <a:pt x="629" y="619"/>
                  </a:cubicBezTo>
                  <a:lnTo>
                    <a:pt x="629" y="619"/>
                  </a:lnTo>
                  <a:cubicBezTo>
                    <a:pt x="630" y="621"/>
                    <a:pt x="631" y="622"/>
                    <a:pt x="632" y="622"/>
                  </a:cubicBezTo>
                  <a:cubicBezTo>
                    <a:pt x="636" y="622"/>
                    <a:pt x="641" y="618"/>
                    <a:pt x="643" y="615"/>
                  </a:cubicBezTo>
                  <a:cubicBezTo>
                    <a:pt x="644" y="614"/>
                    <a:pt x="646" y="613"/>
                    <a:pt x="647" y="613"/>
                  </a:cubicBezTo>
                  <a:cubicBezTo>
                    <a:pt x="648" y="613"/>
                    <a:pt x="649" y="613"/>
                    <a:pt x="649" y="613"/>
                  </a:cubicBezTo>
                  <a:cubicBezTo>
                    <a:pt x="650" y="614"/>
                    <a:pt x="648" y="616"/>
                    <a:pt x="650" y="616"/>
                  </a:cubicBezTo>
                  <a:cubicBezTo>
                    <a:pt x="650" y="616"/>
                    <a:pt x="650" y="616"/>
                    <a:pt x="651" y="616"/>
                  </a:cubicBezTo>
                  <a:cubicBezTo>
                    <a:pt x="652" y="616"/>
                    <a:pt x="653" y="614"/>
                    <a:pt x="653" y="613"/>
                  </a:cubicBezTo>
                  <a:cubicBezTo>
                    <a:pt x="656" y="611"/>
                    <a:pt x="660" y="610"/>
                    <a:pt x="663" y="610"/>
                  </a:cubicBezTo>
                  <a:cubicBezTo>
                    <a:pt x="663" y="611"/>
                    <a:pt x="664" y="611"/>
                    <a:pt x="664" y="611"/>
                  </a:cubicBezTo>
                  <a:cubicBezTo>
                    <a:pt x="665" y="611"/>
                    <a:pt x="667" y="607"/>
                    <a:pt x="668" y="606"/>
                  </a:cubicBezTo>
                  <a:cubicBezTo>
                    <a:pt x="672" y="604"/>
                    <a:pt x="677" y="603"/>
                    <a:pt x="680" y="599"/>
                  </a:cubicBezTo>
                  <a:cubicBezTo>
                    <a:pt x="682" y="597"/>
                    <a:pt x="688" y="595"/>
                    <a:pt x="691" y="594"/>
                  </a:cubicBezTo>
                  <a:cubicBezTo>
                    <a:pt x="695" y="593"/>
                    <a:pt x="702" y="591"/>
                    <a:pt x="705" y="588"/>
                  </a:cubicBezTo>
                  <a:cubicBezTo>
                    <a:pt x="705" y="587"/>
                    <a:pt x="706" y="587"/>
                    <a:pt x="707" y="587"/>
                  </a:cubicBezTo>
                  <a:cubicBezTo>
                    <a:pt x="708" y="587"/>
                    <a:pt x="710" y="588"/>
                    <a:pt x="711" y="588"/>
                  </a:cubicBezTo>
                  <a:cubicBezTo>
                    <a:pt x="714" y="588"/>
                    <a:pt x="714" y="586"/>
                    <a:pt x="716" y="584"/>
                  </a:cubicBezTo>
                  <a:cubicBezTo>
                    <a:pt x="720" y="584"/>
                    <a:pt x="722" y="582"/>
                    <a:pt x="726" y="580"/>
                  </a:cubicBezTo>
                  <a:cubicBezTo>
                    <a:pt x="729" y="578"/>
                    <a:pt x="727" y="577"/>
                    <a:pt x="731" y="577"/>
                  </a:cubicBezTo>
                  <a:cubicBezTo>
                    <a:pt x="732" y="577"/>
                    <a:pt x="733" y="577"/>
                    <a:pt x="734" y="577"/>
                  </a:cubicBezTo>
                  <a:cubicBezTo>
                    <a:pt x="739" y="577"/>
                    <a:pt x="744" y="575"/>
                    <a:pt x="742" y="570"/>
                  </a:cubicBezTo>
                  <a:lnTo>
                    <a:pt x="742" y="570"/>
                  </a:lnTo>
                  <a:cubicBezTo>
                    <a:pt x="742" y="572"/>
                    <a:pt x="744" y="572"/>
                    <a:pt x="746" y="572"/>
                  </a:cubicBezTo>
                  <a:cubicBezTo>
                    <a:pt x="752" y="572"/>
                    <a:pt x="764" y="565"/>
                    <a:pt x="766" y="562"/>
                  </a:cubicBezTo>
                  <a:cubicBezTo>
                    <a:pt x="767" y="561"/>
                    <a:pt x="767" y="561"/>
                    <a:pt x="768" y="561"/>
                  </a:cubicBezTo>
                  <a:cubicBezTo>
                    <a:pt x="770" y="561"/>
                    <a:pt x="773" y="562"/>
                    <a:pt x="775" y="562"/>
                  </a:cubicBezTo>
                  <a:cubicBezTo>
                    <a:pt x="777" y="562"/>
                    <a:pt x="779" y="561"/>
                    <a:pt x="779" y="558"/>
                  </a:cubicBezTo>
                  <a:cubicBezTo>
                    <a:pt x="780" y="556"/>
                    <a:pt x="779" y="553"/>
                    <a:pt x="783" y="553"/>
                  </a:cubicBezTo>
                  <a:cubicBezTo>
                    <a:pt x="783" y="553"/>
                    <a:pt x="784" y="553"/>
                    <a:pt x="784" y="553"/>
                  </a:cubicBezTo>
                  <a:cubicBezTo>
                    <a:pt x="785" y="552"/>
                    <a:pt x="793" y="549"/>
                    <a:pt x="792" y="549"/>
                  </a:cubicBezTo>
                  <a:lnTo>
                    <a:pt x="792" y="549"/>
                  </a:lnTo>
                  <a:cubicBezTo>
                    <a:pt x="793" y="549"/>
                    <a:pt x="791" y="551"/>
                    <a:pt x="793" y="551"/>
                  </a:cubicBezTo>
                  <a:cubicBezTo>
                    <a:pt x="795" y="551"/>
                    <a:pt x="797" y="550"/>
                    <a:pt x="798" y="550"/>
                  </a:cubicBezTo>
                  <a:cubicBezTo>
                    <a:pt x="803" y="547"/>
                    <a:pt x="809" y="548"/>
                    <a:pt x="813" y="545"/>
                  </a:cubicBezTo>
                  <a:cubicBezTo>
                    <a:pt x="809" y="545"/>
                    <a:pt x="805" y="541"/>
                    <a:pt x="806" y="536"/>
                  </a:cubicBezTo>
                  <a:cubicBezTo>
                    <a:pt x="807" y="536"/>
                    <a:pt x="807" y="536"/>
                    <a:pt x="808" y="536"/>
                  </a:cubicBezTo>
                  <a:cubicBezTo>
                    <a:pt x="810" y="536"/>
                    <a:pt x="810" y="540"/>
                    <a:pt x="811" y="541"/>
                  </a:cubicBezTo>
                  <a:cubicBezTo>
                    <a:pt x="811" y="541"/>
                    <a:pt x="811" y="542"/>
                    <a:pt x="811" y="542"/>
                  </a:cubicBezTo>
                  <a:cubicBezTo>
                    <a:pt x="813" y="542"/>
                    <a:pt x="816" y="539"/>
                    <a:pt x="818" y="539"/>
                  </a:cubicBezTo>
                  <a:cubicBezTo>
                    <a:pt x="818" y="539"/>
                    <a:pt x="818" y="539"/>
                    <a:pt x="819" y="539"/>
                  </a:cubicBezTo>
                  <a:cubicBezTo>
                    <a:pt x="820" y="539"/>
                    <a:pt x="822" y="540"/>
                    <a:pt x="823" y="540"/>
                  </a:cubicBezTo>
                  <a:cubicBezTo>
                    <a:pt x="824" y="540"/>
                    <a:pt x="824" y="540"/>
                    <a:pt x="825" y="539"/>
                  </a:cubicBezTo>
                  <a:cubicBezTo>
                    <a:pt x="826" y="537"/>
                    <a:pt x="825" y="536"/>
                    <a:pt x="828" y="535"/>
                  </a:cubicBezTo>
                  <a:cubicBezTo>
                    <a:pt x="830" y="535"/>
                    <a:pt x="832" y="535"/>
                    <a:pt x="834" y="535"/>
                  </a:cubicBezTo>
                  <a:cubicBezTo>
                    <a:pt x="836" y="535"/>
                    <a:pt x="838" y="535"/>
                    <a:pt x="840" y="534"/>
                  </a:cubicBezTo>
                  <a:cubicBezTo>
                    <a:pt x="837" y="532"/>
                    <a:pt x="855" y="525"/>
                    <a:pt x="857" y="523"/>
                  </a:cubicBezTo>
                  <a:cubicBezTo>
                    <a:pt x="858" y="522"/>
                    <a:pt x="853" y="521"/>
                    <a:pt x="855" y="518"/>
                  </a:cubicBezTo>
                  <a:cubicBezTo>
                    <a:pt x="856" y="518"/>
                    <a:pt x="856" y="517"/>
                    <a:pt x="857" y="517"/>
                  </a:cubicBezTo>
                  <a:cubicBezTo>
                    <a:pt x="859" y="517"/>
                    <a:pt x="861" y="520"/>
                    <a:pt x="861" y="522"/>
                  </a:cubicBezTo>
                  <a:cubicBezTo>
                    <a:pt x="861" y="520"/>
                    <a:pt x="861" y="517"/>
                    <a:pt x="864" y="517"/>
                  </a:cubicBezTo>
                  <a:cubicBezTo>
                    <a:pt x="867" y="517"/>
                    <a:pt x="867" y="520"/>
                    <a:pt x="870" y="520"/>
                  </a:cubicBezTo>
                  <a:cubicBezTo>
                    <a:pt x="872" y="519"/>
                    <a:pt x="870" y="513"/>
                    <a:pt x="874" y="510"/>
                  </a:cubicBezTo>
                  <a:cubicBezTo>
                    <a:pt x="875" y="510"/>
                    <a:pt x="884" y="509"/>
                    <a:pt x="882" y="507"/>
                  </a:cubicBezTo>
                  <a:cubicBezTo>
                    <a:pt x="882" y="506"/>
                    <a:pt x="881" y="506"/>
                    <a:pt x="881" y="506"/>
                  </a:cubicBezTo>
                  <a:cubicBezTo>
                    <a:pt x="880" y="506"/>
                    <a:pt x="879" y="506"/>
                    <a:pt x="880" y="504"/>
                  </a:cubicBezTo>
                  <a:cubicBezTo>
                    <a:pt x="881" y="503"/>
                    <a:pt x="881" y="502"/>
                    <a:pt x="882" y="502"/>
                  </a:cubicBezTo>
                  <a:cubicBezTo>
                    <a:pt x="883" y="501"/>
                    <a:pt x="883" y="501"/>
                    <a:pt x="883" y="501"/>
                  </a:cubicBezTo>
                  <a:cubicBezTo>
                    <a:pt x="885" y="501"/>
                    <a:pt x="886" y="503"/>
                    <a:pt x="887" y="503"/>
                  </a:cubicBezTo>
                  <a:cubicBezTo>
                    <a:pt x="888" y="503"/>
                    <a:pt x="889" y="502"/>
                    <a:pt x="889" y="502"/>
                  </a:cubicBezTo>
                  <a:cubicBezTo>
                    <a:pt x="891" y="499"/>
                    <a:pt x="893" y="495"/>
                    <a:pt x="894" y="492"/>
                  </a:cubicBezTo>
                  <a:cubicBezTo>
                    <a:pt x="894" y="491"/>
                    <a:pt x="893" y="489"/>
                    <a:pt x="893" y="489"/>
                  </a:cubicBezTo>
                  <a:cubicBezTo>
                    <a:pt x="894" y="483"/>
                    <a:pt x="895" y="478"/>
                    <a:pt x="894" y="472"/>
                  </a:cubicBezTo>
                  <a:cubicBezTo>
                    <a:pt x="894" y="468"/>
                    <a:pt x="893" y="466"/>
                    <a:pt x="892" y="466"/>
                  </a:cubicBezTo>
                  <a:cubicBezTo>
                    <a:pt x="891" y="466"/>
                    <a:pt x="891" y="468"/>
                    <a:pt x="890" y="471"/>
                  </a:cubicBezTo>
                  <a:cubicBezTo>
                    <a:pt x="890" y="467"/>
                    <a:pt x="889" y="462"/>
                    <a:pt x="890" y="458"/>
                  </a:cubicBezTo>
                  <a:cubicBezTo>
                    <a:pt x="891" y="454"/>
                    <a:pt x="891" y="447"/>
                    <a:pt x="887" y="445"/>
                  </a:cubicBezTo>
                  <a:cubicBezTo>
                    <a:pt x="883" y="442"/>
                    <a:pt x="882" y="443"/>
                    <a:pt x="879" y="440"/>
                  </a:cubicBezTo>
                  <a:cubicBezTo>
                    <a:pt x="878" y="439"/>
                    <a:pt x="875" y="435"/>
                    <a:pt x="874" y="435"/>
                  </a:cubicBezTo>
                  <a:cubicBezTo>
                    <a:pt x="874" y="435"/>
                    <a:pt x="874" y="436"/>
                    <a:pt x="872" y="436"/>
                  </a:cubicBezTo>
                  <a:cubicBezTo>
                    <a:pt x="870" y="435"/>
                    <a:pt x="868" y="433"/>
                    <a:pt x="866" y="432"/>
                  </a:cubicBezTo>
                  <a:cubicBezTo>
                    <a:pt x="864" y="431"/>
                    <a:pt x="862" y="430"/>
                    <a:pt x="860" y="429"/>
                  </a:cubicBezTo>
                  <a:cubicBezTo>
                    <a:pt x="857" y="428"/>
                    <a:pt x="853" y="428"/>
                    <a:pt x="852" y="425"/>
                  </a:cubicBezTo>
                  <a:cubicBezTo>
                    <a:pt x="852" y="423"/>
                    <a:pt x="845" y="419"/>
                    <a:pt x="842" y="419"/>
                  </a:cubicBezTo>
                  <a:lnTo>
                    <a:pt x="842" y="419"/>
                  </a:lnTo>
                  <a:cubicBezTo>
                    <a:pt x="840" y="420"/>
                    <a:pt x="843" y="424"/>
                    <a:pt x="845" y="425"/>
                  </a:cubicBezTo>
                  <a:lnTo>
                    <a:pt x="845" y="425"/>
                  </a:lnTo>
                  <a:cubicBezTo>
                    <a:pt x="842" y="424"/>
                    <a:pt x="840" y="423"/>
                    <a:pt x="839" y="420"/>
                  </a:cubicBezTo>
                  <a:cubicBezTo>
                    <a:pt x="838" y="419"/>
                    <a:pt x="837" y="417"/>
                    <a:pt x="835" y="415"/>
                  </a:cubicBezTo>
                  <a:cubicBezTo>
                    <a:pt x="832" y="412"/>
                    <a:pt x="829" y="414"/>
                    <a:pt x="826" y="411"/>
                  </a:cubicBezTo>
                  <a:cubicBezTo>
                    <a:pt x="825" y="409"/>
                    <a:pt x="824" y="404"/>
                    <a:pt x="822" y="404"/>
                  </a:cubicBezTo>
                  <a:cubicBezTo>
                    <a:pt x="822" y="404"/>
                    <a:pt x="822" y="404"/>
                    <a:pt x="821" y="405"/>
                  </a:cubicBezTo>
                  <a:cubicBezTo>
                    <a:pt x="820" y="406"/>
                    <a:pt x="819" y="408"/>
                    <a:pt x="817" y="408"/>
                  </a:cubicBezTo>
                  <a:cubicBezTo>
                    <a:pt x="816" y="408"/>
                    <a:pt x="815" y="407"/>
                    <a:pt x="814" y="405"/>
                  </a:cubicBezTo>
                  <a:cubicBezTo>
                    <a:pt x="812" y="403"/>
                    <a:pt x="813" y="401"/>
                    <a:pt x="810" y="398"/>
                  </a:cubicBezTo>
                  <a:cubicBezTo>
                    <a:pt x="809" y="398"/>
                    <a:pt x="804" y="394"/>
                    <a:pt x="802" y="394"/>
                  </a:cubicBezTo>
                  <a:cubicBezTo>
                    <a:pt x="801" y="394"/>
                    <a:pt x="801" y="394"/>
                    <a:pt x="801" y="394"/>
                  </a:cubicBezTo>
                  <a:cubicBezTo>
                    <a:pt x="800" y="395"/>
                    <a:pt x="800" y="399"/>
                    <a:pt x="799" y="399"/>
                  </a:cubicBezTo>
                  <a:cubicBezTo>
                    <a:pt x="798" y="399"/>
                    <a:pt x="797" y="398"/>
                    <a:pt x="797" y="398"/>
                  </a:cubicBezTo>
                  <a:cubicBezTo>
                    <a:pt x="793" y="396"/>
                    <a:pt x="798" y="394"/>
                    <a:pt x="797" y="392"/>
                  </a:cubicBezTo>
                  <a:lnTo>
                    <a:pt x="797" y="392"/>
                  </a:lnTo>
                  <a:cubicBezTo>
                    <a:pt x="797" y="392"/>
                    <a:pt x="791" y="394"/>
                    <a:pt x="791" y="394"/>
                  </a:cubicBezTo>
                  <a:cubicBezTo>
                    <a:pt x="788" y="394"/>
                    <a:pt x="788" y="393"/>
                    <a:pt x="788" y="391"/>
                  </a:cubicBezTo>
                  <a:cubicBezTo>
                    <a:pt x="787" y="388"/>
                    <a:pt x="780" y="382"/>
                    <a:pt x="777" y="382"/>
                  </a:cubicBezTo>
                  <a:cubicBezTo>
                    <a:pt x="777" y="382"/>
                    <a:pt x="777" y="382"/>
                    <a:pt x="777" y="382"/>
                  </a:cubicBezTo>
                  <a:cubicBezTo>
                    <a:pt x="773" y="382"/>
                    <a:pt x="773" y="388"/>
                    <a:pt x="772" y="388"/>
                  </a:cubicBezTo>
                  <a:cubicBezTo>
                    <a:pt x="772" y="388"/>
                    <a:pt x="772" y="388"/>
                    <a:pt x="772" y="388"/>
                  </a:cubicBezTo>
                  <a:cubicBezTo>
                    <a:pt x="770" y="387"/>
                    <a:pt x="770" y="385"/>
                    <a:pt x="770" y="384"/>
                  </a:cubicBezTo>
                  <a:cubicBezTo>
                    <a:pt x="769" y="381"/>
                    <a:pt x="767" y="379"/>
                    <a:pt x="764" y="378"/>
                  </a:cubicBezTo>
                  <a:cubicBezTo>
                    <a:pt x="762" y="376"/>
                    <a:pt x="758" y="368"/>
                    <a:pt x="755" y="368"/>
                  </a:cubicBezTo>
                  <a:cubicBezTo>
                    <a:pt x="754" y="368"/>
                    <a:pt x="752" y="369"/>
                    <a:pt x="751" y="369"/>
                  </a:cubicBezTo>
                  <a:cubicBezTo>
                    <a:pt x="750" y="369"/>
                    <a:pt x="750" y="369"/>
                    <a:pt x="750" y="368"/>
                  </a:cubicBezTo>
                  <a:cubicBezTo>
                    <a:pt x="749" y="366"/>
                    <a:pt x="750" y="365"/>
                    <a:pt x="748" y="364"/>
                  </a:cubicBezTo>
                  <a:cubicBezTo>
                    <a:pt x="746" y="363"/>
                    <a:pt x="745" y="363"/>
                    <a:pt x="743" y="363"/>
                  </a:cubicBezTo>
                  <a:cubicBezTo>
                    <a:pt x="740" y="363"/>
                    <a:pt x="738" y="364"/>
                    <a:pt x="735" y="364"/>
                  </a:cubicBezTo>
                  <a:cubicBezTo>
                    <a:pt x="735" y="364"/>
                    <a:pt x="734" y="364"/>
                    <a:pt x="733" y="364"/>
                  </a:cubicBezTo>
                  <a:cubicBezTo>
                    <a:pt x="728" y="361"/>
                    <a:pt x="729" y="353"/>
                    <a:pt x="725" y="351"/>
                  </a:cubicBezTo>
                  <a:cubicBezTo>
                    <a:pt x="725" y="351"/>
                    <a:pt x="725" y="351"/>
                    <a:pt x="725" y="351"/>
                  </a:cubicBezTo>
                  <a:cubicBezTo>
                    <a:pt x="723" y="351"/>
                    <a:pt x="724" y="355"/>
                    <a:pt x="724" y="355"/>
                  </a:cubicBezTo>
                  <a:cubicBezTo>
                    <a:pt x="722" y="353"/>
                    <a:pt x="722" y="350"/>
                    <a:pt x="720" y="349"/>
                  </a:cubicBezTo>
                  <a:cubicBezTo>
                    <a:pt x="716" y="347"/>
                    <a:pt x="713" y="347"/>
                    <a:pt x="710" y="345"/>
                  </a:cubicBezTo>
                  <a:lnTo>
                    <a:pt x="710" y="345"/>
                  </a:lnTo>
                  <a:cubicBezTo>
                    <a:pt x="710" y="345"/>
                    <a:pt x="710" y="345"/>
                    <a:pt x="710" y="345"/>
                  </a:cubicBezTo>
                  <a:cubicBezTo>
                    <a:pt x="710" y="345"/>
                    <a:pt x="710" y="345"/>
                    <a:pt x="709" y="344"/>
                  </a:cubicBezTo>
                  <a:lnTo>
                    <a:pt x="709" y="344"/>
                  </a:lnTo>
                  <a:cubicBezTo>
                    <a:pt x="709" y="344"/>
                    <a:pt x="710" y="344"/>
                    <a:pt x="710" y="345"/>
                  </a:cubicBezTo>
                  <a:lnTo>
                    <a:pt x="710" y="345"/>
                  </a:lnTo>
                  <a:cubicBezTo>
                    <a:pt x="709" y="344"/>
                    <a:pt x="707" y="343"/>
                    <a:pt x="705" y="343"/>
                  </a:cubicBezTo>
                  <a:cubicBezTo>
                    <a:pt x="703" y="343"/>
                    <a:pt x="702" y="343"/>
                    <a:pt x="701" y="341"/>
                  </a:cubicBezTo>
                  <a:cubicBezTo>
                    <a:pt x="698" y="338"/>
                    <a:pt x="693" y="336"/>
                    <a:pt x="689" y="335"/>
                  </a:cubicBezTo>
                  <a:cubicBezTo>
                    <a:pt x="688" y="335"/>
                    <a:pt x="685" y="336"/>
                    <a:pt x="683" y="336"/>
                  </a:cubicBezTo>
                  <a:cubicBezTo>
                    <a:pt x="682" y="336"/>
                    <a:pt x="681" y="335"/>
                    <a:pt x="681" y="335"/>
                  </a:cubicBezTo>
                  <a:cubicBezTo>
                    <a:pt x="683" y="332"/>
                    <a:pt x="685" y="328"/>
                    <a:pt x="680" y="328"/>
                  </a:cubicBezTo>
                  <a:cubicBezTo>
                    <a:pt x="679" y="328"/>
                    <a:pt x="679" y="328"/>
                    <a:pt x="678" y="328"/>
                  </a:cubicBezTo>
                  <a:cubicBezTo>
                    <a:pt x="676" y="328"/>
                    <a:pt x="674" y="329"/>
                    <a:pt x="672" y="329"/>
                  </a:cubicBezTo>
                  <a:lnTo>
                    <a:pt x="672" y="329"/>
                  </a:lnTo>
                  <a:cubicBezTo>
                    <a:pt x="673" y="328"/>
                    <a:pt x="674" y="327"/>
                    <a:pt x="674" y="327"/>
                  </a:cubicBezTo>
                  <a:cubicBezTo>
                    <a:pt x="672" y="326"/>
                    <a:pt x="671" y="325"/>
                    <a:pt x="669" y="325"/>
                  </a:cubicBezTo>
                  <a:cubicBezTo>
                    <a:pt x="669" y="325"/>
                    <a:pt x="668" y="325"/>
                    <a:pt x="667" y="326"/>
                  </a:cubicBezTo>
                  <a:cubicBezTo>
                    <a:pt x="667" y="326"/>
                    <a:pt x="669" y="328"/>
                    <a:pt x="669" y="329"/>
                  </a:cubicBezTo>
                  <a:lnTo>
                    <a:pt x="669" y="329"/>
                  </a:lnTo>
                  <a:cubicBezTo>
                    <a:pt x="667" y="329"/>
                    <a:pt x="665" y="328"/>
                    <a:pt x="664" y="326"/>
                  </a:cubicBezTo>
                  <a:cubicBezTo>
                    <a:pt x="662" y="323"/>
                    <a:pt x="662" y="319"/>
                    <a:pt x="659" y="316"/>
                  </a:cubicBezTo>
                  <a:cubicBezTo>
                    <a:pt x="656" y="315"/>
                    <a:pt x="655" y="316"/>
                    <a:pt x="653" y="315"/>
                  </a:cubicBezTo>
                  <a:cubicBezTo>
                    <a:pt x="651" y="314"/>
                    <a:pt x="650" y="309"/>
                    <a:pt x="647" y="309"/>
                  </a:cubicBezTo>
                  <a:cubicBezTo>
                    <a:pt x="647" y="308"/>
                    <a:pt x="647" y="308"/>
                    <a:pt x="647" y="308"/>
                  </a:cubicBezTo>
                  <a:cubicBezTo>
                    <a:pt x="647" y="308"/>
                    <a:pt x="645" y="309"/>
                    <a:pt x="645" y="309"/>
                  </a:cubicBezTo>
                  <a:cubicBezTo>
                    <a:pt x="644" y="310"/>
                    <a:pt x="644" y="310"/>
                    <a:pt x="644" y="310"/>
                  </a:cubicBezTo>
                  <a:cubicBezTo>
                    <a:pt x="642" y="310"/>
                    <a:pt x="640" y="307"/>
                    <a:pt x="640" y="306"/>
                  </a:cubicBezTo>
                  <a:cubicBezTo>
                    <a:pt x="641" y="305"/>
                    <a:pt x="642" y="303"/>
                    <a:pt x="642" y="303"/>
                  </a:cubicBezTo>
                  <a:lnTo>
                    <a:pt x="642" y="303"/>
                  </a:lnTo>
                  <a:cubicBezTo>
                    <a:pt x="642" y="303"/>
                    <a:pt x="639" y="307"/>
                    <a:pt x="637" y="307"/>
                  </a:cubicBezTo>
                  <a:cubicBezTo>
                    <a:pt x="636" y="307"/>
                    <a:pt x="636" y="307"/>
                    <a:pt x="636" y="307"/>
                  </a:cubicBezTo>
                  <a:cubicBezTo>
                    <a:pt x="636" y="307"/>
                    <a:pt x="637" y="307"/>
                    <a:pt x="637" y="306"/>
                  </a:cubicBezTo>
                  <a:cubicBezTo>
                    <a:pt x="639" y="303"/>
                    <a:pt x="639" y="304"/>
                    <a:pt x="639" y="302"/>
                  </a:cubicBezTo>
                  <a:cubicBezTo>
                    <a:pt x="639" y="301"/>
                    <a:pt x="640" y="300"/>
                    <a:pt x="641" y="300"/>
                  </a:cubicBezTo>
                  <a:lnTo>
                    <a:pt x="641" y="300"/>
                  </a:lnTo>
                  <a:cubicBezTo>
                    <a:pt x="641" y="300"/>
                    <a:pt x="642" y="300"/>
                    <a:pt x="642" y="300"/>
                  </a:cubicBezTo>
                  <a:cubicBezTo>
                    <a:pt x="642" y="300"/>
                    <a:pt x="642" y="300"/>
                    <a:pt x="642" y="300"/>
                  </a:cubicBezTo>
                  <a:lnTo>
                    <a:pt x="642" y="300"/>
                  </a:lnTo>
                  <a:cubicBezTo>
                    <a:pt x="642" y="300"/>
                    <a:pt x="642" y="300"/>
                    <a:pt x="641" y="300"/>
                  </a:cubicBezTo>
                  <a:lnTo>
                    <a:pt x="641" y="300"/>
                  </a:lnTo>
                  <a:cubicBezTo>
                    <a:pt x="636" y="299"/>
                    <a:pt x="639" y="288"/>
                    <a:pt x="635" y="288"/>
                  </a:cubicBezTo>
                  <a:cubicBezTo>
                    <a:pt x="635" y="288"/>
                    <a:pt x="634" y="288"/>
                    <a:pt x="634" y="288"/>
                  </a:cubicBezTo>
                  <a:cubicBezTo>
                    <a:pt x="638" y="287"/>
                    <a:pt x="636" y="278"/>
                    <a:pt x="635" y="275"/>
                  </a:cubicBezTo>
                  <a:cubicBezTo>
                    <a:pt x="635" y="273"/>
                    <a:pt x="634" y="270"/>
                    <a:pt x="633" y="268"/>
                  </a:cubicBezTo>
                  <a:cubicBezTo>
                    <a:pt x="633" y="268"/>
                    <a:pt x="630" y="267"/>
                    <a:pt x="630" y="267"/>
                  </a:cubicBezTo>
                  <a:cubicBezTo>
                    <a:pt x="631" y="266"/>
                    <a:pt x="632" y="266"/>
                    <a:pt x="634" y="266"/>
                  </a:cubicBezTo>
                  <a:cubicBezTo>
                    <a:pt x="635" y="266"/>
                    <a:pt x="637" y="266"/>
                    <a:pt x="638" y="266"/>
                  </a:cubicBezTo>
                  <a:cubicBezTo>
                    <a:pt x="636" y="264"/>
                    <a:pt x="634" y="261"/>
                    <a:pt x="633" y="261"/>
                  </a:cubicBezTo>
                  <a:cubicBezTo>
                    <a:pt x="630" y="261"/>
                    <a:pt x="626" y="260"/>
                    <a:pt x="626" y="255"/>
                  </a:cubicBezTo>
                  <a:lnTo>
                    <a:pt x="626" y="255"/>
                  </a:lnTo>
                  <a:cubicBezTo>
                    <a:pt x="627" y="255"/>
                    <a:pt x="629" y="256"/>
                    <a:pt x="631" y="256"/>
                  </a:cubicBezTo>
                  <a:cubicBezTo>
                    <a:pt x="632" y="256"/>
                    <a:pt x="633" y="256"/>
                    <a:pt x="633" y="255"/>
                  </a:cubicBezTo>
                  <a:cubicBezTo>
                    <a:pt x="634" y="253"/>
                    <a:pt x="631" y="251"/>
                    <a:pt x="630" y="250"/>
                  </a:cubicBezTo>
                  <a:cubicBezTo>
                    <a:pt x="629" y="247"/>
                    <a:pt x="629" y="246"/>
                    <a:pt x="630" y="244"/>
                  </a:cubicBezTo>
                  <a:cubicBezTo>
                    <a:pt x="631" y="242"/>
                    <a:pt x="633" y="240"/>
                    <a:pt x="633" y="239"/>
                  </a:cubicBezTo>
                  <a:cubicBezTo>
                    <a:pt x="632" y="236"/>
                    <a:pt x="627" y="236"/>
                    <a:pt x="627" y="234"/>
                  </a:cubicBezTo>
                  <a:cubicBezTo>
                    <a:pt x="627" y="234"/>
                    <a:pt x="629" y="233"/>
                    <a:pt x="629" y="232"/>
                  </a:cubicBezTo>
                  <a:cubicBezTo>
                    <a:pt x="630" y="230"/>
                    <a:pt x="630" y="228"/>
                    <a:pt x="630" y="227"/>
                  </a:cubicBezTo>
                  <a:cubicBezTo>
                    <a:pt x="629" y="223"/>
                    <a:pt x="627" y="220"/>
                    <a:pt x="627" y="217"/>
                  </a:cubicBezTo>
                  <a:cubicBezTo>
                    <a:pt x="626" y="213"/>
                    <a:pt x="629" y="213"/>
                    <a:pt x="627" y="210"/>
                  </a:cubicBezTo>
                  <a:cubicBezTo>
                    <a:pt x="626" y="208"/>
                    <a:pt x="626" y="207"/>
                    <a:pt x="625" y="207"/>
                  </a:cubicBezTo>
                  <a:cubicBezTo>
                    <a:pt x="628" y="207"/>
                    <a:pt x="630" y="207"/>
                    <a:pt x="629" y="201"/>
                  </a:cubicBezTo>
                  <a:lnTo>
                    <a:pt x="629" y="201"/>
                  </a:lnTo>
                  <a:cubicBezTo>
                    <a:pt x="629" y="201"/>
                    <a:pt x="628" y="202"/>
                    <a:pt x="627" y="202"/>
                  </a:cubicBezTo>
                  <a:lnTo>
                    <a:pt x="627" y="202"/>
                  </a:lnTo>
                  <a:cubicBezTo>
                    <a:pt x="627" y="198"/>
                    <a:pt x="627" y="186"/>
                    <a:pt x="625" y="185"/>
                  </a:cubicBezTo>
                  <a:cubicBezTo>
                    <a:pt x="625" y="185"/>
                    <a:pt x="623" y="186"/>
                    <a:pt x="621" y="186"/>
                  </a:cubicBezTo>
                  <a:cubicBezTo>
                    <a:pt x="621" y="186"/>
                    <a:pt x="620" y="185"/>
                    <a:pt x="620" y="185"/>
                  </a:cubicBezTo>
                  <a:cubicBezTo>
                    <a:pt x="620" y="183"/>
                    <a:pt x="623" y="179"/>
                    <a:pt x="624" y="177"/>
                  </a:cubicBezTo>
                  <a:cubicBezTo>
                    <a:pt x="625" y="171"/>
                    <a:pt x="625" y="163"/>
                    <a:pt x="624" y="157"/>
                  </a:cubicBezTo>
                  <a:cubicBezTo>
                    <a:pt x="623" y="153"/>
                    <a:pt x="620" y="151"/>
                    <a:pt x="620" y="148"/>
                  </a:cubicBezTo>
                  <a:cubicBezTo>
                    <a:pt x="619" y="142"/>
                    <a:pt x="618" y="143"/>
                    <a:pt x="614" y="141"/>
                  </a:cubicBezTo>
                  <a:cubicBezTo>
                    <a:pt x="615" y="141"/>
                    <a:pt x="622" y="132"/>
                    <a:pt x="618" y="131"/>
                  </a:cubicBezTo>
                  <a:cubicBezTo>
                    <a:pt x="618" y="131"/>
                    <a:pt x="618" y="131"/>
                    <a:pt x="617" y="131"/>
                  </a:cubicBezTo>
                  <a:cubicBezTo>
                    <a:pt x="616" y="131"/>
                    <a:pt x="613" y="139"/>
                    <a:pt x="610" y="139"/>
                  </a:cubicBezTo>
                  <a:cubicBezTo>
                    <a:pt x="610" y="139"/>
                    <a:pt x="610" y="139"/>
                    <a:pt x="610" y="139"/>
                  </a:cubicBezTo>
                  <a:cubicBezTo>
                    <a:pt x="610" y="139"/>
                    <a:pt x="613" y="132"/>
                    <a:pt x="613" y="131"/>
                  </a:cubicBezTo>
                  <a:cubicBezTo>
                    <a:pt x="616" y="129"/>
                    <a:pt x="619" y="124"/>
                    <a:pt x="621" y="124"/>
                  </a:cubicBezTo>
                  <a:cubicBezTo>
                    <a:pt x="616" y="124"/>
                    <a:pt x="618" y="117"/>
                    <a:pt x="615" y="114"/>
                  </a:cubicBezTo>
                  <a:cubicBezTo>
                    <a:pt x="614" y="110"/>
                    <a:pt x="615" y="109"/>
                    <a:pt x="616" y="109"/>
                  </a:cubicBezTo>
                  <a:cubicBezTo>
                    <a:pt x="616" y="109"/>
                    <a:pt x="617" y="109"/>
                    <a:pt x="618" y="109"/>
                  </a:cubicBezTo>
                  <a:cubicBezTo>
                    <a:pt x="620" y="109"/>
                    <a:pt x="620" y="105"/>
                    <a:pt x="621" y="105"/>
                  </a:cubicBezTo>
                  <a:lnTo>
                    <a:pt x="621" y="105"/>
                  </a:lnTo>
                  <a:lnTo>
                    <a:pt x="612" y="106"/>
                  </a:lnTo>
                  <a:cubicBezTo>
                    <a:pt x="612" y="102"/>
                    <a:pt x="619" y="99"/>
                    <a:pt x="619" y="99"/>
                  </a:cubicBezTo>
                  <a:cubicBezTo>
                    <a:pt x="617" y="96"/>
                    <a:pt x="612" y="92"/>
                    <a:pt x="613" y="88"/>
                  </a:cubicBezTo>
                  <a:cubicBezTo>
                    <a:pt x="615" y="85"/>
                    <a:pt x="619" y="73"/>
                    <a:pt x="613" y="71"/>
                  </a:cubicBezTo>
                  <a:cubicBezTo>
                    <a:pt x="612" y="70"/>
                    <a:pt x="613" y="63"/>
                    <a:pt x="611" y="61"/>
                  </a:cubicBezTo>
                  <a:cubicBezTo>
                    <a:pt x="606" y="56"/>
                    <a:pt x="613" y="55"/>
                    <a:pt x="613" y="53"/>
                  </a:cubicBezTo>
                  <a:cubicBezTo>
                    <a:pt x="613" y="49"/>
                    <a:pt x="611" y="48"/>
                    <a:pt x="610" y="44"/>
                  </a:cubicBezTo>
                  <a:cubicBezTo>
                    <a:pt x="610" y="41"/>
                    <a:pt x="610" y="40"/>
                    <a:pt x="611" y="40"/>
                  </a:cubicBezTo>
                  <a:cubicBezTo>
                    <a:pt x="612" y="40"/>
                    <a:pt x="612" y="40"/>
                    <a:pt x="613" y="40"/>
                  </a:cubicBezTo>
                  <a:cubicBezTo>
                    <a:pt x="615" y="40"/>
                    <a:pt x="611" y="34"/>
                    <a:pt x="611" y="34"/>
                  </a:cubicBezTo>
                  <a:cubicBezTo>
                    <a:pt x="608" y="31"/>
                    <a:pt x="609" y="30"/>
                    <a:pt x="608" y="28"/>
                  </a:cubicBezTo>
                  <a:cubicBezTo>
                    <a:pt x="608" y="27"/>
                    <a:pt x="607" y="26"/>
                    <a:pt x="606" y="26"/>
                  </a:cubicBezTo>
                  <a:cubicBezTo>
                    <a:pt x="604" y="26"/>
                    <a:pt x="602" y="28"/>
                    <a:pt x="601" y="28"/>
                  </a:cubicBezTo>
                  <a:cubicBezTo>
                    <a:pt x="601" y="28"/>
                    <a:pt x="600" y="27"/>
                    <a:pt x="601" y="24"/>
                  </a:cubicBezTo>
                  <a:cubicBezTo>
                    <a:pt x="602" y="19"/>
                    <a:pt x="597" y="13"/>
                    <a:pt x="591" y="13"/>
                  </a:cubicBezTo>
                  <a:cubicBezTo>
                    <a:pt x="585" y="12"/>
                    <a:pt x="582" y="12"/>
                    <a:pt x="581" y="5"/>
                  </a:cubicBezTo>
                  <a:cubicBezTo>
                    <a:pt x="580" y="0"/>
                    <a:pt x="566" y="4"/>
                    <a:pt x="564"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a:off x="7027647" y="2779481"/>
              <a:ext cx="262027" cy="328871"/>
            </a:xfrm>
            <a:custGeom>
              <a:rect b="b" l="l" r="r" t="t"/>
              <a:pathLst>
                <a:path extrusionOk="0" h="1845" w="1470">
                  <a:moveTo>
                    <a:pt x="1431" y="0"/>
                  </a:moveTo>
                  <a:cubicBezTo>
                    <a:pt x="1054" y="433"/>
                    <a:pt x="671" y="545"/>
                    <a:pt x="374" y="545"/>
                  </a:cubicBezTo>
                  <a:cubicBezTo>
                    <a:pt x="305" y="545"/>
                    <a:pt x="240" y="539"/>
                    <a:pt x="181" y="529"/>
                  </a:cubicBezTo>
                  <a:lnTo>
                    <a:pt x="1" y="871"/>
                  </a:lnTo>
                  <a:lnTo>
                    <a:pt x="613" y="1845"/>
                  </a:lnTo>
                  <a:lnTo>
                    <a:pt x="1470" y="48"/>
                  </a:lnTo>
                  <a:lnTo>
                    <a:pt x="1431" y="0"/>
                  </a:lnTo>
                  <a:close/>
                </a:path>
              </a:pathLst>
            </a:custGeom>
            <a:solidFill>
              <a:srgbClr val="A376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a:off x="7027469" y="2778589"/>
              <a:ext cx="262740" cy="332080"/>
            </a:xfrm>
            <a:custGeom>
              <a:rect b="b" l="l" r="r" t="t"/>
              <a:pathLst>
                <a:path extrusionOk="0" h="1863" w="1474">
                  <a:moveTo>
                    <a:pt x="1346" y="117"/>
                  </a:moveTo>
                  <a:cubicBezTo>
                    <a:pt x="1346" y="117"/>
                    <a:pt x="1346" y="117"/>
                    <a:pt x="1346" y="117"/>
                  </a:cubicBezTo>
                  <a:cubicBezTo>
                    <a:pt x="1346" y="117"/>
                    <a:pt x="1346" y="117"/>
                    <a:pt x="1346" y="117"/>
                  </a:cubicBezTo>
                  <a:close/>
                  <a:moveTo>
                    <a:pt x="1406" y="178"/>
                  </a:moveTo>
                  <a:cubicBezTo>
                    <a:pt x="1406" y="178"/>
                    <a:pt x="1409" y="180"/>
                    <a:pt x="1407" y="183"/>
                  </a:cubicBezTo>
                  <a:cubicBezTo>
                    <a:pt x="1406" y="186"/>
                    <a:pt x="1404" y="189"/>
                    <a:pt x="1403" y="189"/>
                  </a:cubicBezTo>
                  <a:cubicBezTo>
                    <a:pt x="1402" y="189"/>
                    <a:pt x="1402" y="189"/>
                    <a:pt x="1402" y="188"/>
                  </a:cubicBezTo>
                  <a:cubicBezTo>
                    <a:pt x="1401" y="185"/>
                    <a:pt x="1404" y="181"/>
                    <a:pt x="1406" y="178"/>
                  </a:cubicBezTo>
                  <a:close/>
                  <a:moveTo>
                    <a:pt x="1364" y="250"/>
                  </a:moveTo>
                  <a:cubicBezTo>
                    <a:pt x="1364" y="250"/>
                    <a:pt x="1363" y="251"/>
                    <a:pt x="1362" y="253"/>
                  </a:cubicBezTo>
                  <a:cubicBezTo>
                    <a:pt x="1361" y="254"/>
                    <a:pt x="1360" y="256"/>
                    <a:pt x="1360" y="257"/>
                  </a:cubicBezTo>
                  <a:cubicBezTo>
                    <a:pt x="1361" y="258"/>
                    <a:pt x="1362" y="258"/>
                    <a:pt x="1362" y="258"/>
                  </a:cubicBezTo>
                  <a:cubicBezTo>
                    <a:pt x="1366" y="258"/>
                    <a:pt x="1366" y="250"/>
                    <a:pt x="1364" y="250"/>
                  </a:cubicBezTo>
                  <a:close/>
                  <a:moveTo>
                    <a:pt x="1356" y="294"/>
                  </a:moveTo>
                  <a:cubicBezTo>
                    <a:pt x="1357" y="295"/>
                    <a:pt x="1360" y="296"/>
                    <a:pt x="1357" y="300"/>
                  </a:cubicBezTo>
                  <a:cubicBezTo>
                    <a:pt x="1356" y="303"/>
                    <a:pt x="1355" y="305"/>
                    <a:pt x="1353" y="305"/>
                  </a:cubicBezTo>
                  <a:cubicBezTo>
                    <a:pt x="1353" y="305"/>
                    <a:pt x="1353" y="305"/>
                    <a:pt x="1352" y="304"/>
                  </a:cubicBezTo>
                  <a:cubicBezTo>
                    <a:pt x="1351" y="301"/>
                    <a:pt x="1354" y="298"/>
                    <a:pt x="1356" y="294"/>
                  </a:cubicBezTo>
                  <a:close/>
                  <a:moveTo>
                    <a:pt x="1357" y="314"/>
                  </a:moveTo>
                  <a:cubicBezTo>
                    <a:pt x="1357" y="314"/>
                    <a:pt x="1357" y="314"/>
                    <a:pt x="1357" y="314"/>
                  </a:cubicBezTo>
                  <a:cubicBezTo>
                    <a:pt x="1357" y="314"/>
                    <a:pt x="1357" y="314"/>
                    <a:pt x="1357" y="314"/>
                  </a:cubicBezTo>
                  <a:close/>
                  <a:moveTo>
                    <a:pt x="1055" y="338"/>
                  </a:moveTo>
                  <a:cubicBezTo>
                    <a:pt x="1054" y="338"/>
                    <a:pt x="1054" y="338"/>
                    <a:pt x="1055" y="338"/>
                  </a:cubicBezTo>
                  <a:lnTo>
                    <a:pt x="1055" y="338"/>
                  </a:lnTo>
                  <a:cubicBezTo>
                    <a:pt x="1055" y="338"/>
                    <a:pt x="1055" y="338"/>
                    <a:pt x="1055" y="338"/>
                  </a:cubicBezTo>
                  <a:close/>
                  <a:moveTo>
                    <a:pt x="1000" y="373"/>
                  </a:moveTo>
                  <a:cubicBezTo>
                    <a:pt x="990" y="373"/>
                    <a:pt x="990" y="378"/>
                    <a:pt x="994" y="378"/>
                  </a:cubicBezTo>
                  <a:cubicBezTo>
                    <a:pt x="995" y="378"/>
                    <a:pt x="996" y="378"/>
                    <a:pt x="997" y="377"/>
                  </a:cubicBezTo>
                  <a:cubicBezTo>
                    <a:pt x="998" y="375"/>
                    <a:pt x="999" y="374"/>
                    <a:pt x="1000" y="373"/>
                  </a:cubicBezTo>
                  <a:close/>
                  <a:moveTo>
                    <a:pt x="871" y="442"/>
                  </a:moveTo>
                  <a:lnTo>
                    <a:pt x="871" y="442"/>
                  </a:lnTo>
                  <a:cubicBezTo>
                    <a:pt x="871" y="442"/>
                    <a:pt x="871" y="442"/>
                    <a:pt x="871" y="442"/>
                  </a:cubicBezTo>
                  <a:cubicBezTo>
                    <a:pt x="871" y="442"/>
                    <a:pt x="871" y="442"/>
                    <a:pt x="871" y="442"/>
                  </a:cubicBezTo>
                  <a:close/>
                  <a:moveTo>
                    <a:pt x="811" y="469"/>
                  </a:moveTo>
                  <a:cubicBezTo>
                    <a:pt x="814" y="469"/>
                    <a:pt x="813" y="471"/>
                    <a:pt x="806" y="474"/>
                  </a:cubicBezTo>
                  <a:cubicBezTo>
                    <a:pt x="804" y="474"/>
                    <a:pt x="803" y="475"/>
                    <a:pt x="803" y="475"/>
                  </a:cubicBezTo>
                  <a:cubicBezTo>
                    <a:pt x="800" y="475"/>
                    <a:pt x="801" y="472"/>
                    <a:pt x="805" y="470"/>
                  </a:cubicBezTo>
                  <a:cubicBezTo>
                    <a:pt x="808" y="469"/>
                    <a:pt x="810" y="469"/>
                    <a:pt x="811" y="469"/>
                  </a:cubicBezTo>
                  <a:close/>
                  <a:moveTo>
                    <a:pt x="675" y="523"/>
                  </a:moveTo>
                  <a:lnTo>
                    <a:pt x="675" y="523"/>
                  </a:lnTo>
                  <a:cubicBezTo>
                    <a:pt x="675" y="523"/>
                    <a:pt x="675" y="524"/>
                    <a:pt x="675" y="524"/>
                  </a:cubicBezTo>
                  <a:cubicBezTo>
                    <a:pt x="675" y="524"/>
                    <a:pt x="675" y="523"/>
                    <a:pt x="675" y="523"/>
                  </a:cubicBezTo>
                  <a:close/>
                  <a:moveTo>
                    <a:pt x="495" y="537"/>
                  </a:moveTo>
                  <a:cubicBezTo>
                    <a:pt x="492" y="537"/>
                    <a:pt x="491" y="538"/>
                    <a:pt x="491" y="541"/>
                  </a:cubicBezTo>
                  <a:lnTo>
                    <a:pt x="496" y="540"/>
                  </a:lnTo>
                  <a:lnTo>
                    <a:pt x="500" y="539"/>
                  </a:lnTo>
                  <a:cubicBezTo>
                    <a:pt x="498" y="538"/>
                    <a:pt x="496" y="537"/>
                    <a:pt x="495" y="537"/>
                  </a:cubicBezTo>
                  <a:close/>
                  <a:moveTo>
                    <a:pt x="431" y="542"/>
                  </a:moveTo>
                  <a:cubicBezTo>
                    <a:pt x="431" y="542"/>
                    <a:pt x="431" y="542"/>
                    <a:pt x="431" y="542"/>
                  </a:cubicBezTo>
                  <a:lnTo>
                    <a:pt x="431" y="542"/>
                  </a:lnTo>
                  <a:cubicBezTo>
                    <a:pt x="431" y="542"/>
                    <a:pt x="431" y="542"/>
                    <a:pt x="431" y="542"/>
                  </a:cubicBezTo>
                  <a:close/>
                  <a:moveTo>
                    <a:pt x="204" y="538"/>
                  </a:moveTo>
                  <a:cubicBezTo>
                    <a:pt x="204" y="538"/>
                    <a:pt x="204" y="538"/>
                    <a:pt x="205" y="539"/>
                  </a:cubicBezTo>
                  <a:cubicBezTo>
                    <a:pt x="207" y="540"/>
                    <a:pt x="211" y="543"/>
                    <a:pt x="206" y="543"/>
                  </a:cubicBezTo>
                  <a:cubicBezTo>
                    <a:pt x="206" y="543"/>
                    <a:pt x="205" y="543"/>
                    <a:pt x="204" y="543"/>
                  </a:cubicBezTo>
                  <a:cubicBezTo>
                    <a:pt x="199" y="542"/>
                    <a:pt x="199" y="538"/>
                    <a:pt x="204" y="538"/>
                  </a:cubicBezTo>
                  <a:close/>
                  <a:moveTo>
                    <a:pt x="357" y="545"/>
                  </a:moveTo>
                  <a:cubicBezTo>
                    <a:pt x="358" y="545"/>
                    <a:pt x="359" y="545"/>
                    <a:pt x="361" y="546"/>
                  </a:cubicBezTo>
                  <a:cubicBezTo>
                    <a:pt x="364" y="547"/>
                    <a:pt x="366" y="549"/>
                    <a:pt x="366" y="550"/>
                  </a:cubicBezTo>
                  <a:cubicBezTo>
                    <a:pt x="366" y="552"/>
                    <a:pt x="363" y="553"/>
                    <a:pt x="361" y="553"/>
                  </a:cubicBezTo>
                  <a:cubicBezTo>
                    <a:pt x="360" y="553"/>
                    <a:pt x="358" y="553"/>
                    <a:pt x="357" y="552"/>
                  </a:cubicBezTo>
                  <a:cubicBezTo>
                    <a:pt x="353" y="549"/>
                    <a:pt x="351" y="545"/>
                    <a:pt x="357" y="545"/>
                  </a:cubicBezTo>
                  <a:close/>
                  <a:moveTo>
                    <a:pt x="262" y="557"/>
                  </a:moveTo>
                  <a:lnTo>
                    <a:pt x="262" y="557"/>
                  </a:lnTo>
                  <a:cubicBezTo>
                    <a:pt x="262" y="557"/>
                    <a:pt x="262" y="558"/>
                    <a:pt x="262" y="558"/>
                  </a:cubicBezTo>
                  <a:lnTo>
                    <a:pt x="262" y="558"/>
                  </a:lnTo>
                  <a:cubicBezTo>
                    <a:pt x="262" y="558"/>
                    <a:pt x="262" y="557"/>
                    <a:pt x="262" y="557"/>
                  </a:cubicBezTo>
                  <a:close/>
                  <a:moveTo>
                    <a:pt x="177" y="567"/>
                  </a:moveTo>
                  <a:cubicBezTo>
                    <a:pt x="177" y="567"/>
                    <a:pt x="177" y="567"/>
                    <a:pt x="177" y="567"/>
                  </a:cubicBezTo>
                  <a:lnTo>
                    <a:pt x="177" y="567"/>
                  </a:lnTo>
                  <a:cubicBezTo>
                    <a:pt x="177" y="567"/>
                    <a:pt x="177" y="567"/>
                    <a:pt x="177" y="567"/>
                  </a:cubicBezTo>
                  <a:close/>
                  <a:moveTo>
                    <a:pt x="133" y="655"/>
                  </a:moveTo>
                  <a:cubicBezTo>
                    <a:pt x="129" y="659"/>
                    <a:pt x="128" y="662"/>
                    <a:pt x="132" y="663"/>
                  </a:cubicBezTo>
                  <a:lnTo>
                    <a:pt x="133" y="660"/>
                  </a:lnTo>
                  <a:lnTo>
                    <a:pt x="133" y="655"/>
                  </a:lnTo>
                  <a:close/>
                  <a:moveTo>
                    <a:pt x="73" y="769"/>
                  </a:moveTo>
                  <a:cubicBezTo>
                    <a:pt x="73" y="769"/>
                    <a:pt x="73" y="769"/>
                    <a:pt x="72" y="770"/>
                  </a:cubicBezTo>
                  <a:lnTo>
                    <a:pt x="72" y="770"/>
                  </a:lnTo>
                  <a:cubicBezTo>
                    <a:pt x="73" y="769"/>
                    <a:pt x="73" y="769"/>
                    <a:pt x="73" y="769"/>
                  </a:cubicBezTo>
                  <a:cubicBezTo>
                    <a:pt x="73" y="769"/>
                    <a:pt x="73" y="769"/>
                    <a:pt x="73" y="769"/>
                  </a:cubicBezTo>
                  <a:cubicBezTo>
                    <a:pt x="73" y="769"/>
                    <a:pt x="73" y="769"/>
                    <a:pt x="73" y="769"/>
                  </a:cubicBezTo>
                  <a:close/>
                  <a:moveTo>
                    <a:pt x="72" y="770"/>
                  </a:moveTo>
                  <a:lnTo>
                    <a:pt x="72" y="770"/>
                  </a:lnTo>
                  <a:cubicBezTo>
                    <a:pt x="72" y="770"/>
                    <a:pt x="72" y="770"/>
                    <a:pt x="72" y="770"/>
                  </a:cubicBezTo>
                  <a:lnTo>
                    <a:pt x="72" y="770"/>
                  </a:lnTo>
                  <a:cubicBezTo>
                    <a:pt x="72" y="770"/>
                    <a:pt x="72" y="770"/>
                    <a:pt x="72" y="770"/>
                  </a:cubicBezTo>
                  <a:close/>
                  <a:moveTo>
                    <a:pt x="1089" y="866"/>
                  </a:moveTo>
                  <a:cubicBezTo>
                    <a:pt x="1089" y="866"/>
                    <a:pt x="1089" y="866"/>
                    <a:pt x="1089" y="866"/>
                  </a:cubicBezTo>
                  <a:lnTo>
                    <a:pt x="1089" y="866"/>
                  </a:lnTo>
                  <a:close/>
                  <a:moveTo>
                    <a:pt x="167" y="563"/>
                  </a:moveTo>
                  <a:cubicBezTo>
                    <a:pt x="166" y="563"/>
                    <a:pt x="165" y="564"/>
                    <a:pt x="164" y="566"/>
                  </a:cubicBezTo>
                  <a:cubicBezTo>
                    <a:pt x="160" y="572"/>
                    <a:pt x="158" y="578"/>
                    <a:pt x="155" y="583"/>
                  </a:cubicBezTo>
                  <a:cubicBezTo>
                    <a:pt x="153" y="590"/>
                    <a:pt x="152" y="592"/>
                    <a:pt x="153" y="596"/>
                  </a:cubicBezTo>
                  <a:cubicBezTo>
                    <a:pt x="153" y="601"/>
                    <a:pt x="146" y="607"/>
                    <a:pt x="150" y="609"/>
                  </a:cubicBezTo>
                  <a:cubicBezTo>
                    <a:pt x="150" y="609"/>
                    <a:pt x="149" y="609"/>
                    <a:pt x="149" y="609"/>
                  </a:cubicBezTo>
                  <a:cubicBezTo>
                    <a:pt x="144" y="609"/>
                    <a:pt x="137" y="623"/>
                    <a:pt x="133" y="628"/>
                  </a:cubicBezTo>
                  <a:cubicBezTo>
                    <a:pt x="132" y="630"/>
                    <a:pt x="129" y="635"/>
                    <a:pt x="127" y="636"/>
                  </a:cubicBezTo>
                  <a:cubicBezTo>
                    <a:pt x="127" y="636"/>
                    <a:pt x="127" y="636"/>
                    <a:pt x="126" y="636"/>
                  </a:cubicBezTo>
                  <a:cubicBezTo>
                    <a:pt x="124" y="636"/>
                    <a:pt x="121" y="639"/>
                    <a:pt x="119" y="642"/>
                  </a:cubicBezTo>
                  <a:lnTo>
                    <a:pt x="123" y="644"/>
                  </a:lnTo>
                  <a:cubicBezTo>
                    <a:pt x="119" y="650"/>
                    <a:pt x="117" y="649"/>
                    <a:pt x="114" y="656"/>
                  </a:cubicBezTo>
                  <a:cubicBezTo>
                    <a:pt x="112" y="661"/>
                    <a:pt x="111" y="667"/>
                    <a:pt x="112" y="671"/>
                  </a:cubicBezTo>
                  <a:cubicBezTo>
                    <a:pt x="112" y="673"/>
                    <a:pt x="112" y="672"/>
                    <a:pt x="112" y="675"/>
                  </a:cubicBezTo>
                  <a:cubicBezTo>
                    <a:pt x="110" y="677"/>
                    <a:pt x="108" y="680"/>
                    <a:pt x="105" y="682"/>
                  </a:cubicBezTo>
                  <a:cubicBezTo>
                    <a:pt x="102" y="686"/>
                    <a:pt x="97" y="690"/>
                    <a:pt x="96" y="697"/>
                  </a:cubicBezTo>
                  <a:cubicBezTo>
                    <a:pt x="95" y="702"/>
                    <a:pt x="92" y="711"/>
                    <a:pt x="88" y="716"/>
                  </a:cubicBezTo>
                  <a:cubicBezTo>
                    <a:pt x="86" y="718"/>
                    <a:pt x="81" y="718"/>
                    <a:pt x="80" y="722"/>
                  </a:cubicBezTo>
                  <a:cubicBezTo>
                    <a:pt x="80" y="726"/>
                    <a:pt x="81" y="726"/>
                    <a:pt x="83" y="726"/>
                  </a:cubicBezTo>
                  <a:cubicBezTo>
                    <a:pt x="83" y="726"/>
                    <a:pt x="83" y="726"/>
                    <a:pt x="83" y="726"/>
                  </a:cubicBezTo>
                  <a:cubicBezTo>
                    <a:pt x="85" y="726"/>
                    <a:pt x="86" y="726"/>
                    <a:pt x="83" y="731"/>
                  </a:cubicBezTo>
                  <a:cubicBezTo>
                    <a:pt x="82" y="734"/>
                    <a:pt x="81" y="734"/>
                    <a:pt x="80" y="734"/>
                  </a:cubicBezTo>
                  <a:cubicBezTo>
                    <a:pt x="79" y="734"/>
                    <a:pt x="77" y="731"/>
                    <a:pt x="75" y="731"/>
                  </a:cubicBezTo>
                  <a:cubicBezTo>
                    <a:pt x="74" y="731"/>
                    <a:pt x="73" y="732"/>
                    <a:pt x="71" y="735"/>
                  </a:cubicBezTo>
                  <a:cubicBezTo>
                    <a:pt x="69" y="741"/>
                    <a:pt x="74" y="738"/>
                    <a:pt x="72" y="742"/>
                  </a:cubicBezTo>
                  <a:cubicBezTo>
                    <a:pt x="71" y="749"/>
                    <a:pt x="64" y="758"/>
                    <a:pt x="61" y="763"/>
                  </a:cubicBezTo>
                  <a:cubicBezTo>
                    <a:pt x="52" y="777"/>
                    <a:pt x="40" y="793"/>
                    <a:pt x="34" y="807"/>
                  </a:cubicBezTo>
                  <a:cubicBezTo>
                    <a:pt x="32" y="812"/>
                    <a:pt x="33" y="814"/>
                    <a:pt x="33" y="817"/>
                  </a:cubicBezTo>
                  <a:cubicBezTo>
                    <a:pt x="32" y="821"/>
                    <a:pt x="32" y="822"/>
                    <a:pt x="31" y="822"/>
                  </a:cubicBezTo>
                  <a:cubicBezTo>
                    <a:pt x="30" y="822"/>
                    <a:pt x="30" y="821"/>
                    <a:pt x="29" y="821"/>
                  </a:cubicBezTo>
                  <a:cubicBezTo>
                    <a:pt x="28" y="821"/>
                    <a:pt x="28" y="821"/>
                    <a:pt x="28" y="821"/>
                  </a:cubicBezTo>
                  <a:cubicBezTo>
                    <a:pt x="25" y="823"/>
                    <a:pt x="22" y="834"/>
                    <a:pt x="22" y="837"/>
                  </a:cubicBezTo>
                  <a:cubicBezTo>
                    <a:pt x="23" y="843"/>
                    <a:pt x="22" y="842"/>
                    <a:pt x="17" y="844"/>
                  </a:cubicBezTo>
                  <a:cubicBezTo>
                    <a:pt x="16" y="844"/>
                    <a:pt x="20" y="853"/>
                    <a:pt x="21" y="853"/>
                  </a:cubicBezTo>
                  <a:cubicBezTo>
                    <a:pt x="22" y="853"/>
                    <a:pt x="22" y="853"/>
                    <a:pt x="22" y="853"/>
                  </a:cubicBezTo>
                  <a:lnTo>
                    <a:pt x="22" y="853"/>
                  </a:lnTo>
                  <a:cubicBezTo>
                    <a:pt x="21" y="854"/>
                    <a:pt x="20" y="854"/>
                    <a:pt x="19" y="854"/>
                  </a:cubicBezTo>
                  <a:cubicBezTo>
                    <a:pt x="17" y="854"/>
                    <a:pt x="16" y="854"/>
                    <a:pt x="15" y="854"/>
                  </a:cubicBezTo>
                  <a:cubicBezTo>
                    <a:pt x="12" y="855"/>
                    <a:pt x="10" y="862"/>
                    <a:pt x="9" y="865"/>
                  </a:cubicBezTo>
                  <a:cubicBezTo>
                    <a:pt x="9" y="867"/>
                    <a:pt x="7" y="873"/>
                    <a:pt x="4" y="876"/>
                  </a:cubicBezTo>
                  <a:cubicBezTo>
                    <a:pt x="6" y="879"/>
                    <a:pt x="7" y="881"/>
                    <a:pt x="4" y="881"/>
                  </a:cubicBezTo>
                  <a:cubicBezTo>
                    <a:pt x="3" y="880"/>
                    <a:pt x="3" y="880"/>
                    <a:pt x="2" y="880"/>
                  </a:cubicBezTo>
                  <a:lnTo>
                    <a:pt x="2" y="880"/>
                  </a:lnTo>
                  <a:cubicBezTo>
                    <a:pt x="1" y="880"/>
                    <a:pt x="2" y="883"/>
                    <a:pt x="5" y="886"/>
                  </a:cubicBezTo>
                  <a:cubicBezTo>
                    <a:pt x="9" y="890"/>
                    <a:pt x="13" y="893"/>
                    <a:pt x="14" y="895"/>
                  </a:cubicBezTo>
                  <a:cubicBezTo>
                    <a:pt x="20" y="903"/>
                    <a:pt x="9" y="907"/>
                    <a:pt x="17" y="912"/>
                  </a:cubicBezTo>
                  <a:cubicBezTo>
                    <a:pt x="22" y="910"/>
                    <a:pt x="20" y="895"/>
                    <a:pt x="19" y="889"/>
                  </a:cubicBezTo>
                  <a:cubicBezTo>
                    <a:pt x="19" y="888"/>
                    <a:pt x="18" y="878"/>
                    <a:pt x="17" y="878"/>
                  </a:cubicBezTo>
                  <a:cubicBezTo>
                    <a:pt x="17" y="878"/>
                    <a:pt x="16" y="878"/>
                    <a:pt x="16" y="878"/>
                  </a:cubicBezTo>
                  <a:cubicBezTo>
                    <a:pt x="15" y="878"/>
                    <a:pt x="14" y="877"/>
                    <a:pt x="14" y="876"/>
                  </a:cubicBezTo>
                  <a:lnTo>
                    <a:pt x="15" y="876"/>
                  </a:lnTo>
                  <a:cubicBezTo>
                    <a:pt x="15" y="875"/>
                    <a:pt x="17" y="874"/>
                    <a:pt x="18" y="873"/>
                  </a:cubicBezTo>
                  <a:cubicBezTo>
                    <a:pt x="20" y="870"/>
                    <a:pt x="22" y="868"/>
                    <a:pt x="22" y="864"/>
                  </a:cubicBezTo>
                  <a:cubicBezTo>
                    <a:pt x="23" y="859"/>
                    <a:pt x="22" y="858"/>
                    <a:pt x="27" y="855"/>
                  </a:cubicBezTo>
                  <a:cubicBezTo>
                    <a:pt x="30" y="848"/>
                    <a:pt x="31" y="835"/>
                    <a:pt x="36" y="835"/>
                  </a:cubicBezTo>
                  <a:cubicBezTo>
                    <a:pt x="36" y="835"/>
                    <a:pt x="37" y="835"/>
                    <a:pt x="37" y="835"/>
                  </a:cubicBezTo>
                  <a:cubicBezTo>
                    <a:pt x="33" y="833"/>
                    <a:pt x="44" y="821"/>
                    <a:pt x="46" y="815"/>
                  </a:cubicBezTo>
                  <a:cubicBezTo>
                    <a:pt x="49" y="809"/>
                    <a:pt x="44" y="813"/>
                    <a:pt x="45" y="807"/>
                  </a:cubicBezTo>
                  <a:cubicBezTo>
                    <a:pt x="45" y="805"/>
                    <a:pt x="48" y="804"/>
                    <a:pt x="50" y="804"/>
                  </a:cubicBezTo>
                  <a:cubicBezTo>
                    <a:pt x="51" y="804"/>
                    <a:pt x="51" y="804"/>
                    <a:pt x="51" y="804"/>
                  </a:cubicBezTo>
                  <a:cubicBezTo>
                    <a:pt x="52" y="804"/>
                    <a:pt x="52" y="804"/>
                    <a:pt x="53" y="804"/>
                  </a:cubicBezTo>
                  <a:cubicBezTo>
                    <a:pt x="57" y="804"/>
                    <a:pt x="58" y="795"/>
                    <a:pt x="60" y="789"/>
                  </a:cubicBezTo>
                  <a:cubicBezTo>
                    <a:pt x="61" y="787"/>
                    <a:pt x="69" y="774"/>
                    <a:pt x="72" y="770"/>
                  </a:cubicBezTo>
                  <a:lnTo>
                    <a:pt x="72" y="770"/>
                  </a:lnTo>
                  <a:cubicBezTo>
                    <a:pt x="72" y="770"/>
                    <a:pt x="72" y="770"/>
                    <a:pt x="72" y="770"/>
                  </a:cubicBezTo>
                  <a:cubicBezTo>
                    <a:pt x="71" y="770"/>
                    <a:pt x="71" y="770"/>
                    <a:pt x="71" y="769"/>
                  </a:cubicBezTo>
                  <a:cubicBezTo>
                    <a:pt x="71" y="767"/>
                    <a:pt x="73" y="764"/>
                    <a:pt x="74" y="761"/>
                  </a:cubicBezTo>
                  <a:cubicBezTo>
                    <a:pt x="76" y="759"/>
                    <a:pt x="78" y="752"/>
                    <a:pt x="81" y="751"/>
                  </a:cubicBezTo>
                  <a:cubicBezTo>
                    <a:pt x="84" y="750"/>
                    <a:pt x="84" y="751"/>
                    <a:pt x="86" y="745"/>
                  </a:cubicBezTo>
                  <a:cubicBezTo>
                    <a:pt x="87" y="741"/>
                    <a:pt x="85" y="739"/>
                    <a:pt x="86" y="737"/>
                  </a:cubicBezTo>
                  <a:cubicBezTo>
                    <a:pt x="87" y="731"/>
                    <a:pt x="94" y="725"/>
                    <a:pt x="97" y="722"/>
                  </a:cubicBezTo>
                  <a:cubicBezTo>
                    <a:pt x="101" y="718"/>
                    <a:pt x="104" y="713"/>
                    <a:pt x="106" y="708"/>
                  </a:cubicBezTo>
                  <a:cubicBezTo>
                    <a:pt x="109" y="703"/>
                    <a:pt x="112" y="697"/>
                    <a:pt x="112" y="691"/>
                  </a:cubicBezTo>
                  <a:cubicBezTo>
                    <a:pt x="113" y="690"/>
                    <a:pt x="112" y="684"/>
                    <a:pt x="114" y="681"/>
                  </a:cubicBezTo>
                  <a:lnTo>
                    <a:pt x="114" y="681"/>
                  </a:lnTo>
                  <a:cubicBezTo>
                    <a:pt x="114" y="682"/>
                    <a:pt x="116" y="685"/>
                    <a:pt x="117" y="685"/>
                  </a:cubicBezTo>
                  <a:cubicBezTo>
                    <a:pt x="119" y="684"/>
                    <a:pt x="123" y="675"/>
                    <a:pt x="124" y="673"/>
                  </a:cubicBezTo>
                  <a:cubicBezTo>
                    <a:pt x="126" y="669"/>
                    <a:pt x="122" y="669"/>
                    <a:pt x="125" y="665"/>
                  </a:cubicBezTo>
                  <a:cubicBezTo>
                    <a:pt x="126" y="662"/>
                    <a:pt x="128" y="657"/>
                    <a:pt x="131" y="655"/>
                  </a:cubicBezTo>
                  <a:cubicBezTo>
                    <a:pt x="138" y="646"/>
                    <a:pt x="141" y="648"/>
                    <a:pt x="144" y="635"/>
                  </a:cubicBezTo>
                  <a:cubicBezTo>
                    <a:pt x="144" y="630"/>
                    <a:pt x="146" y="626"/>
                    <a:pt x="150" y="621"/>
                  </a:cubicBezTo>
                  <a:cubicBezTo>
                    <a:pt x="151" y="618"/>
                    <a:pt x="148" y="615"/>
                    <a:pt x="151" y="610"/>
                  </a:cubicBezTo>
                  <a:cubicBezTo>
                    <a:pt x="152" y="610"/>
                    <a:pt x="153" y="613"/>
                    <a:pt x="154" y="613"/>
                  </a:cubicBezTo>
                  <a:cubicBezTo>
                    <a:pt x="155" y="613"/>
                    <a:pt x="156" y="612"/>
                    <a:pt x="157" y="609"/>
                  </a:cubicBezTo>
                  <a:cubicBezTo>
                    <a:pt x="158" y="606"/>
                    <a:pt x="157" y="601"/>
                    <a:pt x="157" y="598"/>
                  </a:cubicBezTo>
                  <a:lnTo>
                    <a:pt x="157" y="598"/>
                  </a:lnTo>
                  <a:cubicBezTo>
                    <a:pt x="157" y="600"/>
                    <a:pt x="157" y="601"/>
                    <a:pt x="158" y="601"/>
                  </a:cubicBezTo>
                  <a:cubicBezTo>
                    <a:pt x="160" y="601"/>
                    <a:pt x="164" y="589"/>
                    <a:pt x="166" y="587"/>
                  </a:cubicBezTo>
                  <a:cubicBezTo>
                    <a:pt x="167" y="585"/>
                    <a:pt x="168" y="585"/>
                    <a:pt x="168" y="585"/>
                  </a:cubicBezTo>
                  <a:cubicBezTo>
                    <a:pt x="169" y="585"/>
                    <a:pt x="169" y="585"/>
                    <a:pt x="170" y="585"/>
                  </a:cubicBezTo>
                  <a:cubicBezTo>
                    <a:pt x="170" y="585"/>
                    <a:pt x="171" y="585"/>
                    <a:pt x="173" y="582"/>
                  </a:cubicBezTo>
                  <a:cubicBezTo>
                    <a:pt x="175" y="578"/>
                    <a:pt x="172" y="575"/>
                    <a:pt x="169" y="575"/>
                  </a:cubicBezTo>
                  <a:cubicBezTo>
                    <a:pt x="167" y="575"/>
                    <a:pt x="165" y="576"/>
                    <a:pt x="163" y="579"/>
                  </a:cubicBezTo>
                  <a:lnTo>
                    <a:pt x="166" y="573"/>
                  </a:lnTo>
                  <a:cubicBezTo>
                    <a:pt x="168" y="569"/>
                    <a:pt x="168" y="563"/>
                    <a:pt x="167" y="563"/>
                  </a:cubicBezTo>
                  <a:close/>
                  <a:moveTo>
                    <a:pt x="38" y="935"/>
                  </a:moveTo>
                  <a:lnTo>
                    <a:pt x="38" y="935"/>
                  </a:lnTo>
                  <a:cubicBezTo>
                    <a:pt x="38" y="935"/>
                    <a:pt x="37" y="936"/>
                    <a:pt x="37" y="936"/>
                  </a:cubicBezTo>
                  <a:cubicBezTo>
                    <a:pt x="38" y="936"/>
                    <a:pt x="38" y="935"/>
                    <a:pt x="38" y="935"/>
                  </a:cubicBezTo>
                  <a:close/>
                  <a:moveTo>
                    <a:pt x="67" y="989"/>
                  </a:moveTo>
                  <a:cubicBezTo>
                    <a:pt x="67" y="989"/>
                    <a:pt x="67" y="989"/>
                    <a:pt x="67" y="989"/>
                  </a:cubicBezTo>
                  <a:cubicBezTo>
                    <a:pt x="67" y="989"/>
                    <a:pt x="67" y="989"/>
                    <a:pt x="67" y="989"/>
                  </a:cubicBezTo>
                  <a:close/>
                  <a:moveTo>
                    <a:pt x="948" y="1152"/>
                  </a:moveTo>
                  <a:cubicBezTo>
                    <a:pt x="949" y="1152"/>
                    <a:pt x="950" y="1153"/>
                    <a:pt x="951" y="1153"/>
                  </a:cubicBezTo>
                  <a:lnTo>
                    <a:pt x="949" y="1157"/>
                  </a:lnTo>
                  <a:cubicBezTo>
                    <a:pt x="948" y="1158"/>
                    <a:pt x="946" y="1159"/>
                    <a:pt x="944" y="1159"/>
                  </a:cubicBezTo>
                  <a:cubicBezTo>
                    <a:pt x="944" y="1159"/>
                    <a:pt x="943" y="1159"/>
                    <a:pt x="943" y="1158"/>
                  </a:cubicBezTo>
                  <a:cubicBezTo>
                    <a:pt x="945" y="1154"/>
                    <a:pt x="946" y="1152"/>
                    <a:pt x="948" y="1152"/>
                  </a:cubicBezTo>
                  <a:close/>
                  <a:moveTo>
                    <a:pt x="201" y="1183"/>
                  </a:moveTo>
                  <a:cubicBezTo>
                    <a:pt x="202" y="1187"/>
                    <a:pt x="205" y="1190"/>
                    <a:pt x="203" y="1192"/>
                  </a:cubicBezTo>
                  <a:lnTo>
                    <a:pt x="201" y="1188"/>
                  </a:lnTo>
                  <a:lnTo>
                    <a:pt x="201" y="1183"/>
                  </a:lnTo>
                  <a:close/>
                  <a:moveTo>
                    <a:pt x="215" y="1226"/>
                  </a:moveTo>
                  <a:cubicBezTo>
                    <a:pt x="214" y="1226"/>
                    <a:pt x="214" y="1227"/>
                    <a:pt x="215" y="1230"/>
                  </a:cubicBezTo>
                  <a:cubicBezTo>
                    <a:pt x="216" y="1231"/>
                    <a:pt x="218" y="1233"/>
                    <a:pt x="219" y="1233"/>
                  </a:cubicBezTo>
                  <a:cubicBezTo>
                    <a:pt x="220" y="1233"/>
                    <a:pt x="220" y="1232"/>
                    <a:pt x="221" y="1232"/>
                  </a:cubicBezTo>
                  <a:cubicBezTo>
                    <a:pt x="218" y="1228"/>
                    <a:pt x="216" y="1226"/>
                    <a:pt x="215" y="1226"/>
                  </a:cubicBezTo>
                  <a:close/>
                  <a:moveTo>
                    <a:pt x="230" y="1247"/>
                  </a:moveTo>
                  <a:cubicBezTo>
                    <a:pt x="229" y="1247"/>
                    <a:pt x="229" y="1249"/>
                    <a:pt x="230" y="1251"/>
                  </a:cubicBezTo>
                  <a:cubicBezTo>
                    <a:pt x="231" y="1253"/>
                    <a:pt x="233" y="1254"/>
                    <a:pt x="234" y="1254"/>
                  </a:cubicBezTo>
                  <a:cubicBezTo>
                    <a:pt x="235" y="1254"/>
                    <a:pt x="236" y="1252"/>
                    <a:pt x="234" y="1249"/>
                  </a:cubicBezTo>
                  <a:cubicBezTo>
                    <a:pt x="232" y="1248"/>
                    <a:pt x="231" y="1247"/>
                    <a:pt x="230" y="1247"/>
                  </a:cubicBezTo>
                  <a:close/>
                  <a:moveTo>
                    <a:pt x="885" y="1252"/>
                  </a:moveTo>
                  <a:lnTo>
                    <a:pt x="885" y="1252"/>
                  </a:lnTo>
                  <a:cubicBezTo>
                    <a:pt x="885" y="1252"/>
                    <a:pt x="884" y="1252"/>
                    <a:pt x="883" y="1254"/>
                  </a:cubicBezTo>
                  <a:cubicBezTo>
                    <a:pt x="882" y="1256"/>
                    <a:pt x="881" y="1257"/>
                    <a:pt x="881" y="1259"/>
                  </a:cubicBezTo>
                  <a:cubicBezTo>
                    <a:pt x="882" y="1259"/>
                    <a:pt x="882" y="1260"/>
                    <a:pt x="883" y="1260"/>
                  </a:cubicBezTo>
                  <a:cubicBezTo>
                    <a:pt x="887" y="1260"/>
                    <a:pt x="887" y="1252"/>
                    <a:pt x="885" y="1252"/>
                  </a:cubicBezTo>
                  <a:close/>
                  <a:moveTo>
                    <a:pt x="266" y="1271"/>
                  </a:moveTo>
                  <a:lnTo>
                    <a:pt x="266" y="1271"/>
                  </a:lnTo>
                  <a:cubicBezTo>
                    <a:pt x="266" y="1271"/>
                    <a:pt x="266" y="1271"/>
                    <a:pt x="266" y="1271"/>
                  </a:cubicBezTo>
                  <a:lnTo>
                    <a:pt x="266" y="1271"/>
                  </a:lnTo>
                  <a:cubicBezTo>
                    <a:pt x="266" y="1271"/>
                    <a:pt x="266" y="1271"/>
                    <a:pt x="266" y="1271"/>
                  </a:cubicBezTo>
                  <a:close/>
                  <a:moveTo>
                    <a:pt x="436" y="1596"/>
                  </a:moveTo>
                  <a:cubicBezTo>
                    <a:pt x="436" y="1596"/>
                    <a:pt x="436" y="1597"/>
                    <a:pt x="435" y="1597"/>
                  </a:cubicBezTo>
                  <a:cubicBezTo>
                    <a:pt x="435" y="1600"/>
                    <a:pt x="438" y="1604"/>
                    <a:pt x="441" y="1607"/>
                  </a:cubicBezTo>
                  <a:cubicBezTo>
                    <a:pt x="442" y="1606"/>
                    <a:pt x="442" y="1605"/>
                    <a:pt x="440" y="1603"/>
                  </a:cubicBezTo>
                  <a:cubicBezTo>
                    <a:pt x="440" y="1602"/>
                    <a:pt x="437" y="1596"/>
                    <a:pt x="436" y="1596"/>
                  </a:cubicBezTo>
                  <a:close/>
                  <a:moveTo>
                    <a:pt x="500" y="1668"/>
                  </a:moveTo>
                  <a:lnTo>
                    <a:pt x="507" y="1679"/>
                  </a:lnTo>
                  <a:cubicBezTo>
                    <a:pt x="507" y="1679"/>
                    <a:pt x="506" y="1680"/>
                    <a:pt x="506" y="1680"/>
                  </a:cubicBezTo>
                  <a:cubicBezTo>
                    <a:pt x="506" y="1680"/>
                    <a:pt x="505" y="1679"/>
                    <a:pt x="504" y="1676"/>
                  </a:cubicBezTo>
                  <a:cubicBezTo>
                    <a:pt x="502" y="1674"/>
                    <a:pt x="498" y="1669"/>
                    <a:pt x="500" y="1668"/>
                  </a:cubicBezTo>
                  <a:close/>
                  <a:moveTo>
                    <a:pt x="672" y="1695"/>
                  </a:moveTo>
                  <a:cubicBezTo>
                    <a:pt x="672" y="1695"/>
                    <a:pt x="672" y="1695"/>
                    <a:pt x="672" y="1695"/>
                  </a:cubicBezTo>
                  <a:lnTo>
                    <a:pt x="672" y="1695"/>
                  </a:lnTo>
                  <a:cubicBezTo>
                    <a:pt x="672" y="1695"/>
                    <a:pt x="672" y="1695"/>
                    <a:pt x="672" y="1695"/>
                  </a:cubicBezTo>
                  <a:close/>
                  <a:moveTo>
                    <a:pt x="556" y="1731"/>
                  </a:moveTo>
                  <a:cubicBezTo>
                    <a:pt x="556" y="1731"/>
                    <a:pt x="556" y="1731"/>
                    <a:pt x="556" y="1731"/>
                  </a:cubicBezTo>
                  <a:lnTo>
                    <a:pt x="556" y="1731"/>
                  </a:lnTo>
                  <a:cubicBezTo>
                    <a:pt x="556" y="1731"/>
                    <a:pt x="556" y="1731"/>
                    <a:pt x="556" y="1731"/>
                  </a:cubicBezTo>
                  <a:close/>
                  <a:moveTo>
                    <a:pt x="646" y="1770"/>
                  </a:moveTo>
                  <a:cubicBezTo>
                    <a:pt x="647" y="1770"/>
                    <a:pt x="648" y="1772"/>
                    <a:pt x="647" y="1775"/>
                  </a:cubicBezTo>
                  <a:cubicBezTo>
                    <a:pt x="645" y="1776"/>
                    <a:pt x="644" y="1777"/>
                    <a:pt x="642" y="1777"/>
                  </a:cubicBezTo>
                  <a:cubicBezTo>
                    <a:pt x="641" y="1777"/>
                    <a:pt x="641" y="1776"/>
                    <a:pt x="642" y="1773"/>
                  </a:cubicBezTo>
                  <a:cubicBezTo>
                    <a:pt x="644" y="1771"/>
                    <a:pt x="645" y="1770"/>
                    <a:pt x="646" y="1770"/>
                  </a:cubicBezTo>
                  <a:close/>
                  <a:moveTo>
                    <a:pt x="600" y="1802"/>
                  </a:moveTo>
                  <a:lnTo>
                    <a:pt x="600" y="1802"/>
                  </a:lnTo>
                  <a:cubicBezTo>
                    <a:pt x="600" y="1802"/>
                    <a:pt x="600" y="1802"/>
                    <a:pt x="600" y="1802"/>
                  </a:cubicBezTo>
                  <a:lnTo>
                    <a:pt x="600" y="1802"/>
                  </a:lnTo>
                  <a:cubicBezTo>
                    <a:pt x="600" y="1802"/>
                    <a:pt x="600" y="1802"/>
                    <a:pt x="600" y="1802"/>
                  </a:cubicBezTo>
                  <a:close/>
                  <a:moveTo>
                    <a:pt x="592" y="1811"/>
                  </a:moveTo>
                  <a:cubicBezTo>
                    <a:pt x="592" y="1811"/>
                    <a:pt x="593" y="1811"/>
                    <a:pt x="594" y="1812"/>
                  </a:cubicBezTo>
                  <a:cubicBezTo>
                    <a:pt x="596" y="1813"/>
                    <a:pt x="598" y="1815"/>
                    <a:pt x="600" y="1817"/>
                  </a:cubicBezTo>
                  <a:cubicBezTo>
                    <a:pt x="599" y="1817"/>
                    <a:pt x="598" y="1818"/>
                    <a:pt x="597" y="1818"/>
                  </a:cubicBezTo>
                  <a:cubicBezTo>
                    <a:pt x="596" y="1818"/>
                    <a:pt x="595" y="1817"/>
                    <a:pt x="595" y="1816"/>
                  </a:cubicBezTo>
                  <a:lnTo>
                    <a:pt x="595" y="1816"/>
                  </a:lnTo>
                  <a:cubicBezTo>
                    <a:pt x="595" y="1815"/>
                    <a:pt x="594" y="1815"/>
                    <a:pt x="594" y="1815"/>
                  </a:cubicBezTo>
                  <a:lnTo>
                    <a:pt x="594" y="1815"/>
                  </a:lnTo>
                  <a:cubicBezTo>
                    <a:pt x="594" y="1815"/>
                    <a:pt x="594" y="1815"/>
                    <a:pt x="594" y="1815"/>
                  </a:cubicBezTo>
                  <a:cubicBezTo>
                    <a:pt x="594" y="1815"/>
                    <a:pt x="594" y="1815"/>
                    <a:pt x="594" y="1815"/>
                  </a:cubicBezTo>
                  <a:lnTo>
                    <a:pt x="594" y="1815"/>
                  </a:lnTo>
                  <a:cubicBezTo>
                    <a:pt x="592" y="1813"/>
                    <a:pt x="591" y="1811"/>
                    <a:pt x="592" y="1811"/>
                  </a:cubicBezTo>
                  <a:close/>
                  <a:moveTo>
                    <a:pt x="598" y="1829"/>
                  </a:moveTo>
                  <a:cubicBezTo>
                    <a:pt x="598" y="1829"/>
                    <a:pt x="598" y="1829"/>
                    <a:pt x="598" y="1829"/>
                  </a:cubicBezTo>
                  <a:cubicBezTo>
                    <a:pt x="598" y="1829"/>
                    <a:pt x="598" y="1829"/>
                    <a:pt x="598" y="1829"/>
                  </a:cubicBezTo>
                  <a:close/>
                  <a:moveTo>
                    <a:pt x="1433" y="1"/>
                  </a:moveTo>
                  <a:cubicBezTo>
                    <a:pt x="1432" y="1"/>
                    <a:pt x="1432" y="2"/>
                    <a:pt x="1431" y="2"/>
                  </a:cubicBezTo>
                  <a:cubicBezTo>
                    <a:pt x="1426" y="8"/>
                    <a:pt x="1425" y="16"/>
                    <a:pt x="1422" y="18"/>
                  </a:cubicBezTo>
                  <a:cubicBezTo>
                    <a:pt x="1417" y="22"/>
                    <a:pt x="1411" y="19"/>
                    <a:pt x="1405" y="25"/>
                  </a:cubicBezTo>
                  <a:cubicBezTo>
                    <a:pt x="1401" y="28"/>
                    <a:pt x="1406" y="29"/>
                    <a:pt x="1407" y="29"/>
                  </a:cubicBezTo>
                  <a:cubicBezTo>
                    <a:pt x="1404" y="33"/>
                    <a:pt x="1399" y="30"/>
                    <a:pt x="1397" y="35"/>
                  </a:cubicBezTo>
                  <a:cubicBezTo>
                    <a:pt x="1396" y="36"/>
                    <a:pt x="1403" y="44"/>
                    <a:pt x="1395" y="48"/>
                  </a:cubicBezTo>
                  <a:cubicBezTo>
                    <a:pt x="1395" y="48"/>
                    <a:pt x="1394" y="48"/>
                    <a:pt x="1394" y="48"/>
                  </a:cubicBezTo>
                  <a:cubicBezTo>
                    <a:pt x="1392" y="48"/>
                    <a:pt x="1392" y="46"/>
                    <a:pt x="1390" y="46"/>
                  </a:cubicBezTo>
                  <a:cubicBezTo>
                    <a:pt x="1390" y="46"/>
                    <a:pt x="1389" y="47"/>
                    <a:pt x="1387" y="48"/>
                  </a:cubicBezTo>
                  <a:cubicBezTo>
                    <a:pt x="1385" y="50"/>
                    <a:pt x="1382" y="53"/>
                    <a:pt x="1380" y="55"/>
                  </a:cubicBezTo>
                  <a:cubicBezTo>
                    <a:pt x="1377" y="61"/>
                    <a:pt x="1386" y="57"/>
                    <a:pt x="1378" y="67"/>
                  </a:cubicBezTo>
                  <a:cubicBezTo>
                    <a:pt x="1377" y="66"/>
                    <a:pt x="1375" y="65"/>
                    <a:pt x="1373" y="65"/>
                  </a:cubicBezTo>
                  <a:cubicBezTo>
                    <a:pt x="1372" y="65"/>
                    <a:pt x="1371" y="65"/>
                    <a:pt x="1370" y="66"/>
                  </a:cubicBezTo>
                  <a:cubicBezTo>
                    <a:pt x="1365" y="69"/>
                    <a:pt x="1359" y="73"/>
                    <a:pt x="1362" y="77"/>
                  </a:cubicBezTo>
                  <a:cubicBezTo>
                    <a:pt x="1361" y="76"/>
                    <a:pt x="1360" y="75"/>
                    <a:pt x="1359" y="75"/>
                  </a:cubicBezTo>
                  <a:cubicBezTo>
                    <a:pt x="1356" y="75"/>
                    <a:pt x="1354" y="80"/>
                    <a:pt x="1352" y="85"/>
                  </a:cubicBezTo>
                  <a:cubicBezTo>
                    <a:pt x="1352" y="85"/>
                    <a:pt x="1352" y="85"/>
                    <a:pt x="1352" y="85"/>
                  </a:cubicBezTo>
                  <a:cubicBezTo>
                    <a:pt x="1348" y="85"/>
                    <a:pt x="1332" y="106"/>
                    <a:pt x="1330" y="108"/>
                  </a:cubicBezTo>
                  <a:cubicBezTo>
                    <a:pt x="1333" y="104"/>
                    <a:pt x="1336" y="103"/>
                    <a:pt x="1337" y="103"/>
                  </a:cubicBezTo>
                  <a:lnTo>
                    <a:pt x="1337" y="103"/>
                  </a:lnTo>
                  <a:cubicBezTo>
                    <a:pt x="1339" y="103"/>
                    <a:pt x="1337" y="107"/>
                    <a:pt x="1330" y="112"/>
                  </a:cubicBezTo>
                  <a:cubicBezTo>
                    <a:pt x="1323" y="117"/>
                    <a:pt x="1316" y="123"/>
                    <a:pt x="1310" y="129"/>
                  </a:cubicBezTo>
                  <a:cubicBezTo>
                    <a:pt x="1311" y="129"/>
                    <a:pt x="1311" y="130"/>
                    <a:pt x="1312" y="130"/>
                  </a:cubicBezTo>
                  <a:cubicBezTo>
                    <a:pt x="1316" y="130"/>
                    <a:pt x="1331" y="116"/>
                    <a:pt x="1337" y="112"/>
                  </a:cubicBezTo>
                  <a:lnTo>
                    <a:pt x="1337" y="112"/>
                  </a:lnTo>
                  <a:lnTo>
                    <a:pt x="1321" y="127"/>
                  </a:lnTo>
                  <a:cubicBezTo>
                    <a:pt x="1317" y="131"/>
                    <a:pt x="1312" y="135"/>
                    <a:pt x="1309" y="135"/>
                  </a:cubicBezTo>
                  <a:cubicBezTo>
                    <a:pt x="1306" y="135"/>
                    <a:pt x="1307" y="132"/>
                    <a:pt x="1306" y="132"/>
                  </a:cubicBezTo>
                  <a:cubicBezTo>
                    <a:pt x="1306" y="132"/>
                    <a:pt x="1305" y="132"/>
                    <a:pt x="1303" y="133"/>
                  </a:cubicBezTo>
                  <a:cubicBezTo>
                    <a:pt x="1292" y="139"/>
                    <a:pt x="1294" y="146"/>
                    <a:pt x="1286" y="153"/>
                  </a:cubicBezTo>
                  <a:cubicBezTo>
                    <a:pt x="1279" y="160"/>
                    <a:pt x="1273" y="163"/>
                    <a:pt x="1266" y="165"/>
                  </a:cubicBezTo>
                  <a:cubicBezTo>
                    <a:pt x="1268" y="167"/>
                    <a:pt x="1265" y="174"/>
                    <a:pt x="1262" y="179"/>
                  </a:cubicBezTo>
                  <a:cubicBezTo>
                    <a:pt x="1261" y="181"/>
                    <a:pt x="1260" y="182"/>
                    <a:pt x="1259" y="182"/>
                  </a:cubicBezTo>
                  <a:cubicBezTo>
                    <a:pt x="1258" y="182"/>
                    <a:pt x="1258" y="180"/>
                    <a:pt x="1257" y="180"/>
                  </a:cubicBezTo>
                  <a:cubicBezTo>
                    <a:pt x="1257" y="180"/>
                    <a:pt x="1256" y="180"/>
                    <a:pt x="1256" y="181"/>
                  </a:cubicBezTo>
                  <a:cubicBezTo>
                    <a:pt x="1255" y="181"/>
                    <a:pt x="1255" y="182"/>
                    <a:pt x="1255" y="182"/>
                  </a:cubicBezTo>
                  <a:lnTo>
                    <a:pt x="1255" y="182"/>
                  </a:lnTo>
                  <a:cubicBezTo>
                    <a:pt x="1254" y="182"/>
                    <a:pt x="1254" y="181"/>
                    <a:pt x="1253" y="181"/>
                  </a:cubicBezTo>
                  <a:cubicBezTo>
                    <a:pt x="1253" y="181"/>
                    <a:pt x="1253" y="181"/>
                    <a:pt x="1253" y="181"/>
                  </a:cubicBezTo>
                  <a:cubicBezTo>
                    <a:pt x="1248" y="183"/>
                    <a:pt x="1242" y="189"/>
                    <a:pt x="1239" y="193"/>
                  </a:cubicBezTo>
                  <a:cubicBezTo>
                    <a:pt x="1235" y="195"/>
                    <a:pt x="1228" y="202"/>
                    <a:pt x="1227" y="206"/>
                  </a:cubicBezTo>
                  <a:cubicBezTo>
                    <a:pt x="1227" y="208"/>
                    <a:pt x="1227" y="209"/>
                    <a:pt x="1224" y="212"/>
                  </a:cubicBezTo>
                  <a:cubicBezTo>
                    <a:pt x="1222" y="213"/>
                    <a:pt x="1220" y="214"/>
                    <a:pt x="1219" y="214"/>
                  </a:cubicBezTo>
                  <a:cubicBezTo>
                    <a:pt x="1218" y="214"/>
                    <a:pt x="1217" y="214"/>
                    <a:pt x="1217" y="214"/>
                  </a:cubicBezTo>
                  <a:cubicBezTo>
                    <a:pt x="1215" y="214"/>
                    <a:pt x="1215" y="215"/>
                    <a:pt x="1213" y="217"/>
                  </a:cubicBezTo>
                  <a:cubicBezTo>
                    <a:pt x="1208" y="220"/>
                    <a:pt x="1206" y="225"/>
                    <a:pt x="1202" y="229"/>
                  </a:cubicBezTo>
                  <a:cubicBezTo>
                    <a:pt x="1199" y="233"/>
                    <a:pt x="1194" y="236"/>
                    <a:pt x="1190" y="240"/>
                  </a:cubicBezTo>
                  <a:cubicBezTo>
                    <a:pt x="1187" y="242"/>
                    <a:pt x="1182" y="243"/>
                    <a:pt x="1180" y="244"/>
                  </a:cubicBezTo>
                  <a:cubicBezTo>
                    <a:pt x="1179" y="245"/>
                    <a:pt x="1182" y="245"/>
                    <a:pt x="1180" y="246"/>
                  </a:cubicBezTo>
                  <a:lnTo>
                    <a:pt x="1178" y="249"/>
                  </a:lnTo>
                  <a:cubicBezTo>
                    <a:pt x="1172" y="253"/>
                    <a:pt x="1166" y="257"/>
                    <a:pt x="1160" y="262"/>
                  </a:cubicBezTo>
                  <a:cubicBezTo>
                    <a:pt x="1155" y="266"/>
                    <a:pt x="1142" y="273"/>
                    <a:pt x="1144" y="277"/>
                  </a:cubicBezTo>
                  <a:cubicBezTo>
                    <a:pt x="1144" y="277"/>
                    <a:pt x="1144" y="277"/>
                    <a:pt x="1143" y="277"/>
                  </a:cubicBezTo>
                  <a:cubicBezTo>
                    <a:pt x="1139" y="277"/>
                    <a:pt x="1130" y="283"/>
                    <a:pt x="1126" y="286"/>
                  </a:cubicBezTo>
                  <a:cubicBezTo>
                    <a:pt x="1119" y="291"/>
                    <a:pt x="1120" y="294"/>
                    <a:pt x="1114" y="298"/>
                  </a:cubicBezTo>
                  <a:cubicBezTo>
                    <a:pt x="1113" y="299"/>
                    <a:pt x="1113" y="299"/>
                    <a:pt x="1113" y="299"/>
                  </a:cubicBezTo>
                  <a:cubicBezTo>
                    <a:pt x="1112" y="299"/>
                    <a:pt x="1111" y="297"/>
                    <a:pt x="1110" y="297"/>
                  </a:cubicBezTo>
                  <a:cubicBezTo>
                    <a:pt x="1109" y="297"/>
                    <a:pt x="1109" y="297"/>
                    <a:pt x="1109" y="298"/>
                  </a:cubicBezTo>
                  <a:cubicBezTo>
                    <a:pt x="1105" y="298"/>
                    <a:pt x="1103" y="301"/>
                    <a:pt x="1100" y="303"/>
                  </a:cubicBezTo>
                  <a:cubicBezTo>
                    <a:pt x="1096" y="305"/>
                    <a:pt x="1093" y="309"/>
                    <a:pt x="1090" y="312"/>
                  </a:cubicBezTo>
                  <a:cubicBezTo>
                    <a:pt x="1090" y="313"/>
                    <a:pt x="1090" y="314"/>
                    <a:pt x="1091" y="315"/>
                  </a:cubicBezTo>
                  <a:lnTo>
                    <a:pt x="1091" y="315"/>
                  </a:lnTo>
                  <a:cubicBezTo>
                    <a:pt x="1091" y="315"/>
                    <a:pt x="1090" y="315"/>
                    <a:pt x="1090" y="315"/>
                  </a:cubicBezTo>
                  <a:cubicBezTo>
                    <a:pt x="1087" y="315"/>
                    <a:pt x="1083" y="321"/>
                    <a:pt x="1079" y="323"/>
                  </a:cubicBezTo>
                  <a:cubicBezTo>
                    <a:pt x="1078" y="323"/>
                    <a:pt x="1078" y="324"/>
                    <a:pt x="1077" y="324"/>
                  </a:cubicBezTo>
                  <a:cubicBezTo>
                    <a:pt x="1075" y="324"/>
                    <a:pt x="1075" y="319"/>
                    <a:pt x="1072" y="319"/>
                  </a:cubicBezTo>
                  <a:cubicBezTo>
                    <a:pt x="1071" y="319"/>
                    <a:pt x="1070" y="320"/>
                    <a:pt x="1068" y="321"/>
                  </a:cubicBezTo>
                  <a:cubicBezTo>
                    <a:pt x="1061" y="328"/>
                    <a:pt x="1068" y="331"/>
                    <a:pt x="1067" y="336"/>
                  </a:cubicBezTo>
                  <a:cubicBezTo>
                    <a:pt x="1066" y="338"/>
                    <a:pt x="1063" y="338"/>
                    <a:pt x="1060" y="338"/>
                  </a:cubicBezTo>
                  <a:cubicBezTo>
                    <a:pt x="1057" y="338"/>
                    <a:pt x="1055" y="338"/>
                    <a:pt x="1055" y="338"/>
                  </a:cubicBezTo>
                  <a:lnTo>
                    <a:pt x="1055" y="338"/>
                  </a:lnTo>
                  <a:cubicBezTo>
                    <a:pt x="1054" y="339"/>
                    <a:pt x="1055" y="339"/>
                    <a:pt x="1051" y="343"/>
                  </a:cubicBezTo>
                  <a:cubicBezTo>
                    <a:pt x="1050" y="344"/>
                    <a:pt x="1046" y="346"/>
                    <a:pt x="1045" y="347"/>
                  </a:cubicBezTo>
                  <a:cubicBezTo>
                    <a:pt x="1044" y="348"/>
                    <a:pt x="1047" y="349"/>
                    <a:pt x="1046" y="350"/>
                  </a:cubicBezTo>
                  <a:cubicBezTo>
                    <a:pt x="1045" y="352"/>
                    <a:pt x="1041" y="354"/>
                    <a:pt x="1040" y="355"/>
                  </a:cubicBezTo>
                  <a:cubicBezTo>
                    <a:pt x="1039" y="354"/>
                    <a:pt x="1039" y="353"/>
                    <a:pt x="1037" y="353"/>
                  </a:cubicBezTo>
                  <a:cubicBezTo>
                    <a:pt x="1036" y="353"/>
                    <a:pt x="1034" y="354"/>
                    <a:pt x="1032" y="356"/>
                  </a:cubicBezTo>
                  <a:cubicBezTo>
                    <a:pt x="1028" y="359"/>
                    <a:pt x="1026" y="361"/>
                    <a:pt x="1025" y="361"/>
                  </a:cubicBezTo>
                  <a:cubicBezTo>
                    <a:pt x="1024" y="361"/>
                    <a:pt x="1023" y="361"/>
                    <a:pt x="1022" y="360"/>
                  </a:cubicBezTo>
                  <a:cubicBezTo>
                    <a:pt x="1022" y="359"/>
                    <a:pt x="1022" y="359"/>
                    <a:pt x="1022" y="359"/>
                  </a:cubicBezTo>
                  <a:cubicBezTo>
                    <a:pt x="1019" y="359"/>
                    <a:pt x="1012" y="365"/>
                    <a:pt x="1011" y="367"/>
                  </a:cubicBezTo>
                  <a:cubicBezTo>
                    <a:pt x="1010" y="368"/>
                    <a:pt x="1013" y="367"/>
                    <a:pt x="1010" y="370"/>
                  </a:cubicBezTo>
                  <a:cubicBezTo>
                    <a:pt x="1006" y="373"/>
                    <a:pt x="1000" y="377"/>
                    <a:pt x="995" y="379"/>
                  </a:cubicBezTo>
                  <a:cubicBezTo>
                    <a:pt x="989" y="381"/>
                    <a:pt x="987" y="380"/>
                    <a:pt x="983" y="381"/>
                  </a:cubicBezTo>
                  <a:cubicBezTo>
                    <a:pt x="978" y="382"/>
                    <a:pt x="972" y="386"/>
                    <a:pt x="969" y="389"/>
                  </a:cubicBezTo>
                  <a:cubicBezTo>
                    <a:pt x="966" y="394"/>
                    <a:pt x="956" y="396"/>
                    <a:pt x="953" y="396"/>
                  </a:cubicBezTo>
                  <a:cubicBezTo>
                    <a:pt x="953" y="396"/>
                    <a:pt x="952" y="395"/>
                    <a:pt x="952" y="395"/>
                  </a:cubicBezTo>
                  <a:lnTo>
                    <a:pt x="952" y="395"/>
                  </a:lnTo>
                  <a:cubicBezTo>
                    <a:pt x="950" y="399"/>
                    <a:pt x="954" y="399"/>
                    <a:pt x="957" y="399"/>
                  </a:cubicBezTo>
                  <a:cubicBezTo>
                    <a:pt x="958" y="399"/>
                    <a:pt x="959" y="399"/>
                    <a:pt x="960" y="399"/>
                  </a:cubicBezTo>
                  <a:cubicBezTo>
                    <a:pt x="961" y="399"/>
                    <a:pt x="963" y="399"/>
                    <a:pt x="963" y="400"/>
                  </a:cubicBezTo>
                  <a:cubicBezTo>
                    <a:pt x="963" y="400"/>
                    <a:pt x="958" y="402"/>
                    <a:pt x="956" y="402"/>
                  </a:cubicBezTo>
                  <a:cubicBezTo>
                    <a:pt x="956" y="402"/>
                    <a:pt x="956" y="402"/>
                    <a:pt x="956" y="402"/>
                  </a:cubicBezTo>
                  <a:cubicBezTo>
                    <a:pt x="956" y="402"/>
                    <a:pt x="955" y="402"/>
                    <a:pt x="955" y="402"/>
                  </a:cubicBezTo>
                  <a:cubicBezTo>
                    <a:pt x="952" y="402"/>
                    <a:pt x="948" y="405"/>
                    <a:pt x="945" y="408"/>
                  </a:cubicBezTo>
                  <a:cubicBezTo>
                    <a:pt x="943" y="410"/>
                    <a:pt x="941" y="410"/>
                    <a:pt x="941" y="410"/>
                  </a:cubicBezTo>
                  <a:cubicBezTo>
                    <a:pt x="939" y="410"/>
                    <a:pt x="938" y="408"/>
                    <a:pt x="935" y="408"/>
                  </a:cubicBezTo>
                  <a:cubicBezTo>
                    <a:pt x="931" y="408"/>
                    <a:pt x="932" y="411"/>
                    <a:pt x="931" y="412"/>
                  </a:cubicBezTo>
                  <a:cubicBezTo>
                    <a:pt x="932" y="414"/>
                    <a:pt x="927" y="416"/>
                    <a:pt x="924" y="418"/>
                  </a:cubicBezTo>
                  <a:cubicBezTo>
                    <a:pt x="917" y="422"/>
                    <a:pt x="915" y="422"/>
                    <a:pt x="910" y="428"/>
                  </a:cubicBezTo>
                  <a:cubicBezTo>
                    <a:pt x="910" y="428"/>
                    <a:pt x="905" y="432"/>
                    <a:pt x="903" y="432"/>
                  </a:cubicBezTo>
                  <a:cubicBezTo>
                    <a:pt x="901" y="431"/>
                    <a:pt x="907" y="425"/>
                    <a:pt x="903" y="425"/>
                  </a:cubicBezTo>
                  <a:cubicBezTo>
                    <a:pt x="902" y="425"/>
                    <a:pt x="901" y="425"/>
                    <a:pt x="900" y="425"/>
                  </a:cubicBezTo>
                  <a:cubicBezTo>
                    <a:pt x="892" y="428"/>
                    <a:pt x="883" y="432"/>
                    <a:pt x="876" y="435"/>
                  </a:cubicBezTo>
                  <a:cubicBezTo>
                    <a:pt x="876" y="435"/>
                    <a:pt x="880" y="434"/>
                    <a:pt x="882" y="434"/>
                  </a:cubicBezTo>
                  <a:cubicBezTo>
                    <a:pt x="882" y="434"/>
                    <a:pt x="883" y="434"/>
                    <a:pt x="883" y="435"/>
                  </a:cubicBezTo>
                  <a:cubicBezTo>
                    <a:pt x="883" y="435"/>
                    <a:pt x="871" y="440"/>
                    <a:pt x="871" y="442"/>
                  </a:cubicBezTo>
                  <a:lnTo>
                    <a:pt x="871" y="442"/>
                  </a:lnTo>
                  <a:cubicBezTo>
                    <a:pt x="871" y="442"/>
                    <a:pt x="878" y="440"/>
                    <a:pt x="880" y="440"/>
                  </a:cubicBezTo>
                  <a:cubicBezTo>
                    <a:pt x="880" y="440"/>
                    <a:pt x="880" y="441"/>
                    <a:pt x="880" y="441"/>
                  </a:cubicBezTo>
                  <a:cubicBezTo>
                    <a:pt x="876" y="443"/>
                    <a:pt x="871" y="449"/>
                    <a:pt x="868" y="449"/>
                  </a:cubicBezTo>
                  <a:cubicBezTo>
                    <a:pt x="867" y="449"/>
                    <a:pt x="866" y="448"/>
                    <a:pt x="866" y="447"/>
                  </a:cubicBezTo>
                  <a:cubicBezTo>
                    <a:pt x="867" y="445"/>
                    <a:pt x="868" y="443"/>
                    <a:pt x="866" y="443"/>
                  </a:cubicBezTo>
                  <a:cubicBezTo>
                    <a:pt x="865" y="443"/>
                    <a:pt x="865" y="443"/>
                    <a:pt x="864" y="443"/>
                  </a:cubicBezTo>
                  <a:cubicBezTo>
                    <a:pt x="857" y="446"/>
                    <a:pt x="848" y="450"/>
                    <a:pt x="841" y="454"/>
                  </a:cubicBezTo>
                  <a:cubicBezTo>
                    <a:pt x="836" y="456"/>
                    <a:pt x="842" y="458"/>
                    <a:pt x="842" y="460"/>
                  </a:cubicBezTo>
                  <a:cubicBezTo>
                    <a:pt x="839" y="461"/>
                    <a:pt x="829" y="464"/>
                    <a:pt x="825" y="464"/>
                  </a:cubicBezTo>
                  <a:cubicBezTo>
                    <a:pt x="824" y="464"/>
                    <a:pt x="824" y="464"/>
                    <a:pt x="823" y="463"/>
                  </a:cubicBezTo>
                  <a:cubicBezTo>
                    <a:pt x="821" y="463"/>
                    <a:pt x="832" y="458"/>
                    <a:pt x="833" y="457"/>
                  </a:cubicBezTo>
                  <a:lnTo>
                    <a:pt x="833" y="457"/>
                  </a:lnTo>
                  <a:cubicBezTo>
                    <a:pt x="829" y="459"/>
                    <a:pt x="819" y="464"/>
                    <a:pt x="815" y="464"/>
                  </a:cubicBezTo>
                  <a:cubicBezTo>
                    <a:pt x="814" y="464"/>
                    <a:pt x="814" y="463"/>
                    <a:pt x="814" y="463"/>
                  </a:cubicBezTo>
                  <a:cubicBezTo>
                    <a:pt x="810" y="463"/>
                    <a:pt x="810" y="459"/>
                    <a:pt x="809" y="457"/>
                  </a:cubicBezTo>
                  <a:cubicBezTo>
                    <a:pt x="807" y="462"/>
                    <a:pt x="806" y="466"/>
                    <a:pt x="801" y="470"/>
                  </a:cubicBezTo>
                  <a:cubicBezTo>
                    <a:pt x="800" y="473"/>
                    <a:pt x="794" y="474"/>
                    <a:pt x="791" y="476"/>
                  </a:cubicBezTo>
                  <a:cubicBezTo>
                    <a:pt x="789" y="476"/>
                    <a:pt x="788" y="480"/>
                    <a:pt x="785" y="480"/>
                  </a:cubicBezTo>
                  <a:cubicBezTo>
                    <a:pt x="784" y="480"/>
                    <a:pt x="784" y="480"/>
                    <a:pt x="784" y="480"/>
                  </a:cubicBezTo>
                  <a:cubicBezTo>
                    <a:pt x="779" y="479"/>
                    <a:pt x="786" y="473"/>
                    <a:pt x="783" y="471"/>
                  </a:cubicBezTo>
                  <a:cubicBezTo>
                    <a:pt x="783" y="471"/>
                    <a:pt x="782" y="471"/>
                    <a:pt x="782" y="471"/>
                  </a:cubicBezTo>
                  <a:cubicBezTo>
                    <a:pt x="779" y="471"/>
                    <a:pt x="774" y="475"/>
                    <a:pt x="773" y="476"/>
                  </a:cubicBezTo>
                  <a:cubicBezTo>
                    <a:pt x="770" y="478"/>
                    <a:pt x="771" y="479"/>
                    <a:pt x="766" y="481"/>
                  </a:cubicBezTo>
                  <a:cubicBezTo>
                    <a:pt x="763" y="483"/>
                    <a:pt x="759" y="484"/>
                    <a:pt x="754" y="486"/>
                  </a:cubicBezTo>
                  <a:cubicBezTo>
                    <a:pt x="753" y="486"/>
                    <a:pt x="752" y="487"/>
                    <a:pt x="751" y="487"/>
                  </a:cubicBezTo>
                  <a:lnTo>
                    <a:pt x="751" y="487"/>
                  </a:lnTo>
                  <a:cubicBezTo>
                    <a:pt x="751" y="487"/>
                    <a:pt x="751" y="487"/>
                    <a:pt x="751" y="487"/>
                  </a:cubicBezTo>
                  <a:cubicBezTo>
                    <a:pt x="750" y="487"/>
                    <a:pt x="750" y="487"/>
                    <a:pt x="750" y="488"/>
                  </a:cubicBezTo>
                  <a:lnTo>
                    <a:pt x="750" y="488"/>
                  </a:lnTo>
                  <a:cubicBezTo>
                    <a:pt x="750" y="487"/>
                    <a:pt x="751" y="487"/>
                    <a:pt x="751" y="487"/>
                  </a:cubicBezTo>
                  <a:lnTo>
                    <a:pt x="751" y="487"/>
                  </a:lnTo>
                  <a:cubicBezTo>
                    <a:pt x="755" y="488"/>
                    <a:pt x="758" y="489"/>
                    <a:pt x="752" y="491"/>
                  </a:cubicBezTo>
                  <a:cubicBezTo>
                    <a:pt x="751" y="492"/>
                    <a:pt x="750" y="492"/>
                    <a:pt x="749" y="492"/>
                  </a:cubicBezTo>
                  <a:cubicBezTo>
                    <a:pt x="746" y="492"/>
                    <a:pt x="746" y="490"/>
                    <a:pt x="750" y="488"/>
                  </a:cubicBezTo>
                  <a:lnTo>
                    <a:pt x="750" y="488"/>
                  </a:lnTo>
                  <a:cubicBezTo>
                    <a:pt x="740" y="490"/>
                    <a:pt x="728" y="493"/>
                    <a:pt x="720" y="497"/>
                  </a:cubicBezTo>
                  <a:cubicBezTo>
                    <a:pt x="718" y="499"/>
                    <a:pt x="718" y="501"/>
                    <a:pt x="715" y="501"/>
                  </a:cubicBezTo>
                  <a:cubicBezTo>
                    <a:pt x="711" y="501"/>
                    <a:pt x="710" y="499"/>
                    <a:pt x="705" y="499"/>
                  </a:cubicBezTo>
                  <a:cubicBezTo>
                    <a:pt x="697" y="499"/>
                    <a:pt x="683" y="503"/>
                    <a:pt x="675" y="508"/>
                  </a:cubicBezTo>
                  <a:cubicBezTo>
                    <a:pt x="673" y="509"/>
                    <a:pt x="670" y="512"/>
                    <a:pt x="669" y="512"/>
                  </a:cubicBezTo>
                  <a:cubicBezTo>
                    <a:pt x="666" y="512"/>
                    <a:pt x="668" y="509"/>
                    <a:pt x="664" y="509"/>
                  </a:cubicBezTo>
                  <a:cubicBezTo>
                    <a:pt x="664" y="509"/>
                    <a:pt x="663" y="509"/>
                    <a:pt x="662" y="509"/>
                  </a:cubicBezTo>
                  <a:cubicBezTo>
                    <a:pt x="662" y="509"/>
                    <a:pt x="662" y="512"/>
                    <a:pt x="657" y="513"/>
                  </a:cubicBezTo>
                  <a:cubicBezTo>
                    <a:pt x="655" y="514"/>
                    <a:pt x="651" y="515"/>
                    <a:pt x="650" y="517"/>
                  </a:cubicBezTo>
                  <a:cubicBezTo>
                    <a:pt x="650" y="521"/>
                    <a:pt x="649" y="521"/>
                    <a:pt x="643" y="525"/>
                  </a:cubicBezTo>
                  <a:cubicBezTo>
                    <a:pt x="642" y="525"/>
                    <a:pt x="635" y="519"/>
                    <a:pt x="637" y="519"/>
                  </a:cubicBezTo>
                  <a:cubicBezTo>
                    <a:pt x="638" y="519"/>
                    <a:pt x="639" y="519"/>
                    <a:pt x="640" y="519"/>
                  </a:cubicBezTo>
                  <a:cubicBezTo>
                    <a:pt x="642" y="519"/>
                    <a:pt x="644" y="519"/>
                    <a:pt x="645" y="518"/>
                  </a:cubicBezTo>
                  <a:cubicBezTo>
                    <a:pt x="647" y="516"/>
                    <a:pt x="645" y="516"/>
                    <a:pt x="643" y="516"/>
                  </a:cubicBezTo>
                  <a:cubicBezTo>
                    <a:pt x="640" y="516"/>
                    <a:pt x="632" y="520"/>
                    <a:pt x="627" y="520"/>
                  </a:cubicBezTo>
                  <a:cubicBezTo>
                    <a:pt x="626" y="520"/>
                    <a:pt x="626" y="520"/>
                    <a:pt x="625" y="519"/>
                  </a:cubicBezTo>
                  <a:cubicBezTo>
                    <a:pt x="625" y="519"/>
                    <a:pt x="624" y="519"/>
                    <a:pt x="624" y="519"/>
                  </a:cubicBezTo>
                  <a:cubicBezTo>
                    <a:pt x="623" y="519"/>
                    <a:pt x="622" y="519"/>
                    <a:pt x="620" y="519"/>
                  </a:cubicBezTo>
                  <a:lnTo>
                    <a:pt x="620" y="519"/>
                  </a:lnTo>
                  <a:cubicBezTo>
                    <a:pt x="620" y="519"/>
                    <a:pt x="620" y="519"/>
                    <a:pt x="620" y="519"/>
                  </a:cubicBezTo>
                  <a:lnTo>
                    <a:pt x="620" y="519"/>
                  </a:lnTo>
                  <a:lnTo>
                    <a:pt x="620" y="520"/>
                  </a:lnTo>
                  <a:lnTo>
                    <a:pt x="620" y="520"/>
                  </a:lnTo>
                  <a:cubicBezTo>
                    <a:pt x="620" y="520"/>
                    <a:pt x="620" y="520"/>
                    <a:pt x="620" y="519"/>
                  </a:cubicBezTo>
                  <a:lnTo>
                    <a:pt x="620" y="519"/>
                  </a:lnTo>
                  <a:cubicBezTo>
                    <a:pt x="625" y="521"/>
                    <a:pt x="629" y="524"/>
                    <a:pt x="621" y="525"/>
                  </a:cubicBezTo>
                  <a:lnTo>
                    <a:pt x="620" y="520"/>
                  </a:lnTo>
                  <a:lnTo>
                    <a:pt x="620" y="520"/>
                  </a:lnTo>
                  <a:cubicBezTo>
                    <a:pt x="613" y="521"/>
                    <a:pt x="600" y="526"/>
                    <a:pt x="595" y="527"/>
                  </a:cubicBezTo>
                  <a:cubicBezTo>
                    <a:pt x="595" y="531"/>
                    <a:pt x="600" y="530"/>
                    <a:pt x="600" y="532"/>
                  </a:cubicBezTo>
                  <a:cubicBezTo>
                    <a:pt x="600" y="533"/>
                    <a:pt x="599" y="533"/>
                    <a:pt x="598" y="533"/>
                  </a:cubicBezTo>
                  <a:cubicBezTo>
                    <a:pt x="595" y="533"/>
                    <a:pt x="592" y="531"/>
                    <a:pt x="590" y="531"/>
                  </a:cubicBezTo>
                  <a:cubicBezTo>
                    <a:pt x="589" y="531"/>
                    <a:pt x="589" y="531"/>
                    <a:pt x="588" y="532"/>
                  </a:cubicBezTo>
                  <a:cubicBezTo>
                    <a:pt x="585" y="532"/>
                    <a:pt x="582" y="536"/>
                    <a:pt x="579" y="539"/>
                  </a:cubicBezTo>
                  <a:cubicBezTo>
                    <a:pt x="577" y="537"/>
                    <a:pt x="563" y="531"/>
                    <a:pt x="555" y="531"/>
                  </a:cubicBezTo>
                  <a:cubicBezTo>
                    <a:pt x="553" y="531"/>
                    <a:pt x="551" y="531"/>
                    <a:pt x="552" y="533"/>
                  </a:cubicBezTo>
                  <a:cubicBezTo>
                    <a:pt x="552" y="533"/>
                    <a:pt x="553" y="534"/>
                    <a:pt x="553" y="534"/>
                  </a:cubicBezTo>
                  <a:cubicBezTo>
                    <a:pt x="555" y="534"/>
                    <a:pt x="556" y="532"/>
                    <a:pt x="557" y="532"/>
                  </a:cubicBezTo>
                  <a:cubicBezTo>
                    <a:pt x="557" y="532"/>
                    <a:pt x="557" y="532"/>
                    <a:pt x="557" y="532"/>
                  </a:cubicBezTo>
                  <a:lnTo>
                    <a:pt x="557" y="532"/>
                  </a:lnTo>
                  <a:cubicBezTo>
                    <a:pt x="559" y="532"/>
                    <a:pt x="556" y="537"/>
                    <a:pt x="555" y="537"/>
                  </a:cubicBezTo>
                  <a:cubicBezTo>
                    <a:pt x="553" y="539"/>
                    <a:pt x="550" y="539"/>
                    <a:pt x="547" y="539"/>
                  </a:cubicBezTo>
                  <a:cubicBezTo>
                    <a:pt x="547" y="539"/>
                    <a:pt x="546" y="539"/>
                    <a:pt x="546" y="539"/>
                  </a:cubicBezTo>
                  <a:cubicBezTo>
                    <a:pt x="541" y="539"/>
                    <a:pt x="546" y="534"/>
                    <a:pt x="540" y="534"/>
                  </a:cubicBezTo>
                  <a:cubicBezTo>
                    <a:pt x="539" y="534"/>
                    <a:pt x="539" y="534"/>
                    <a:pt x="539" y="534"/>
                  </a:cubicBezTo>
                  <a:cubicBezTo>
                    <a:pt x="534" y="534"/>
                    <a:pt x="528" y="535"/>
                    <a:pt x="525" y="536"/>
                  </a:cubicBezTo>
                  <a:cubicBezTo>
                    <a:pt x="519" y="538"/>
                    <a:pt x="524" y="539"/>
                    <a:pt x="517" y="541"/>
                  </a:cubicBezTo>
                  <a:cubicBezTo>
                    <a:pt x="515" y="541"/>
                    <a:pt x="514" y="542"/>
                    <a:pt x="512" y="542"/>
                  </a:cubicBezTo>
                  <a:cubicBezTo>
                    <a:pt x="510" y="542"/>
                    <a:pt x="509" y="541"/>
                    <a:pt x="509" y="539"/>
                  </a:cubicBezTo>
                  <a:cubicBezTo>
                    <a:pt x="510" y="539"/>
                    <a:pt x="511" y="537"/>
                    <a:pt x="511" y="536"/>
                  </a:cubicBezTo>
                  <a:cubicBezTo>
                    <a:pt x="511" y="536"/>
                    <a:pt x="511" y="536"/>
                    <a:pt x="511" y="536"/>
                  </a:cubicBezTo>
                  <a:cubicBezTo>
                    <a:pt x="509" y="536"/>
                    <a:pt x="495" y="544"/>
                    <a:pt x="489" y="544"/>
                  </a:cubicBezTo>
                  <a:cubicBezTo>
                    <a:pt x="489" y="544"/>
                    <a:pt x="488" y="544"/>
                    <a:pt x="488" y="544"/>
                  </a:cubicBezTo>
                  <a:cubicBezTo>
                    <a:pt x="486" y="541"/>
                    <a:pt x="487" y="539"/>
                    <a:pt x="482" y="539"/>
                  </a:cubicBezTo>
                  <a:cubicBezTo>
                    <a:pt x="481" y="539"/>
                    <a:pt x="480" y="539"/>
                    <a:pt x="479" y="539"/>
                  </a:cubicBezTo>
                  <a:cubicBezTo>
                    <a:pt x="477" y="539"/>
                    <a:pt x="470" y="540"/>
                    <a:pt x="468" y="541"/>
                  </a:cubicBezTo>
                  <a:lnTo>
                    <a:pt x="468" y="541"/>
                  </a:lnTo>
                  <a:cubicBezTo>
                    <a:pt x="468" y="541"/>
                    <a:pt x="468" y="541"/>
                    <a:pt x="468" y="541"/>
                  </a:cubicBezTo>
                  <a:cubicBezTo>
                    <a:pt x="472" y="541"/>
                    <a:pt x="485" y="546"/>
                    <a:pt x="477" y="546"/>
                  </a:cubicBezTo>
                  <a:lnTo>
                    <a:pt x="460" y="546"/>
                  </a:lnTo>
                  <a:lnTo>
                    <a:pt x="451" y="546"/>
                  </a:lnTo>
                  <a:cubicBezTo>
                    <a:pt x="449" y="546"/>
                    <a:pt x="448" y="546"/>
                    <a:pt x="448" y="547"/>
                  </a:cubicBezTo>
                  <a:cubicBezTo>
                    <a:pt x="447" y="547"/>
                    <a:pt x="447" y="547"/>
                    <a:pt x="447" y="547"/>
                  </a:cubicBezTo>
                  <a:cubicBezTo>
                    <a:pt x="446" y="547"/>
                    <a:pt x="449" y="543"/>
                    <a:pt x="449" y="542"/>
                  </a:cubicBezTo>
                  <a:cubicBezTo>
                    <a:pt x="449" y="542"/>
                    <a:pt x="449" y="541"/>
                    <a:pt x="448" y="541"/>
                  </a:cubicBezTo>
                  <a:cubicBezTo>
                    <a:pt x="446" y="541"/>
                    <a:pt x="442" y="543"/>
                    <a:pt x="442" y="544"/>
                  </a:cubicBezTo>
                  <a:cubicBezTo>
                    <a:pt x="440" y="545"/>
                    <a:pt x="437" y="547"/>
                    <a:pt x="434" y="547"/>
                  </a:cubicBezTo>
                  <a:cubicBezTo>
                    <a:pt x="434" y="547"/>
                    <a:pt x="433" y="547"/>
                    <a:pt x="433" y="546"/>
                  </a:cubicBezTo>
                  <a:cubicBezTo>
                    <a:pt x="430" y="546"/>
                    <a:pt x="432" y="543"/>
                    <a:pt x="431" y="542"/>
                  </a:cubicBezTo>
                  <a:lnTo>
                    <a:pt x="431" y="542"/>
                  </a:lnTo>
                  <a:cubicBezTo>
                    <a:pt x="432" y="544"/>
                    <a:pt x="421" y="547"/>
                    <a:pt x="417" y="548"/>
                  </a:cubicBezTo>
                  <a:cubicBezTo>
                    <a:pt x="415" y="548"/>
                    <a:pt x="412" y="549"/>
                    <a:pt x="410" y="549"/>
                  </a:cubicBezTo>
                  <a:cubicBezTo>
                    <a:pt x="409" y="549"/>
                    <a:pt x="408" y="548"/>
                    <a:pt x="407" y="548"/>
                  </a:cubicBezTo>
                  <a:cubicBezTo>
                    <a:pt x="404" y="548"/>
                    <a:pt x="406" y="546"/>
                    <a:pt x="402" y="546"/>
                  </a:cubicBezTo>
                  <a:cubicBezTo>
                    <a:pt x="401" y="546"/>
                    <a:pt x="399" y="546"/>
                    <a:pt x="396" y="546"/>
                  </a:cubicBezTo>
                  <a:cubicBezTo>
                    <a:pt x="392" y="546"/>
                    <a:pt x="388" y="546"/>
                    <a:pt x="387" y="547"/>
                  </a:cubicBezTo>
                  <a:cubicBezTo>
                    <a:pt x="387" y="549"/>
                    <a:pt x="387" y="550"/>
                    <a:pt x="382" y="551"/>
                  </a:cubicBezTo>
                  <a:cubicBezTo>
                    <a:pt x="382" y="551"/>
                    <a:pt x="375" y="551"/>
                    <a:pt x="375" y="550"/>
                  </a:cubicBezTo>
                  <a:cubicBezTo>
                    <a:pt x="375" y="549"/>
                    <a:pt x="387" y="545"/>
                    <a:pt x="380" y="544"/>
                  </a:cubicBezTo>
                  <a:cubicBezTo>
                    <a:pt x="379" y="544"/>
                    <a:pt x="378" y="544"/>
                    <a:pt x="378" y="544"/>
                  </a:cubicBezTo>
                  <a:cubicBezTo>
                    <a:pt x="373" y="544"/>
                    <a:pt x="371" y="546"/>
                    <a:pt x="367" y="546"/>
                  </a:cubicBezTo>
                  <a:cubicBezTo>
                    <a:pt x="366" y="546"/>
                    <a:pt x="365" y="546"/>
                    <a:pt x="364" y="546"/>
                  </a:cubicBezTo>
                  <a:cubicBezTo>
                    <a:pt x="361" y="545"/>
                    <a:pt x="359" y="544"/>
                    <a:pt x="356" y="544"/>
                  </a:cubicBezTo>
                  <a:cubicBezTo>
                    <a:pt x="353" y="544"/>
                    <a:pt x="349" y="545"/>
                    <a:pt x="346" y="546"/>
                  </a:cubicBezTo>
                  <a:cubicBezTo>
                    <a:pt x="343" y="547"/>
                    <a:pt x="342" y="547"/>
                    <a:pt x="342" y="547"/>
                  </a:cubicBezTo>
                  <a:cubicBezTo>
                    <a:pt x="341" y="547"/>
                    <a:pt x="341" y="547"/>
                    <a:pt x="339" y="546"/>
                  </a:cubicBezTo>
                  <a:cubicBezTo>
                    <a:pt x="339" y="546"/>
                    <a:pt x="338" y="546"/>
                    <a:pt x="338" y="546"/>
                  </a:cubicBezTo>
                  <a:cubicBezTo>
                    <a:pt x="335" y="546"/>
                    <a:pt x="333" y="547"/>
                    <a:pt x="331" y="547"/>
                  </a:cubicBezTo>
                  <a:cubicBezTo>
                    <a:pt x="330" y="548"/>
                    <a:pt x="326" y="550"/>
                    <a:pt x="322" y="550"/>
                  </a:cubicBezTo>
                  <a:cubicBezTo>
                    <a:pt x="321" y="550"/>
                    <a:pt x="319" y="549"/>
                    <a:pt x="318" y="548"/>
                  </a:cubicBezTo>
                  <a:cubicBezTo>
                    <a:pt x="318" y="547"/>
                    <a:pt x="316" y="542"/>
                    <a:pt x="313" y="542"/>
                  </a:cubicBezTo>
                  <a:cubicBezTo>
                    <a:pt x="312" y="542"/>
                    <a:pt x="311" y="542"/>
                    <a:pt x="310" y="543"/>
                  </a:cubicBezTo>
                  <a:cubicBezTo>
                    <a:pt x="308" y="544"/>
                    <a:pt x="308" y="546"/>
                    <a:pt x="305" y="546"/>
                  </a:cubicBezTo>
                  <a:cubicBezTo>
                    <a:pt x="305" y="546"/>
                    <a:pt x="304" y="546"/>
                    <a:pt x="303" y="546"/>
                  </a:cubicBezTo>
                  <a:cubicBezTo>
                    <a:pt x="299" y="545"/>
                    <a:pt x="302" y="543"/>
                    <a:pt x="300" y="542"/>
                  </a:cubicBezTo>
                  <a:cubicBezTo>
                    <a:pt x="298" y="541"/>
                    <a:pt x="295" y="540"/>
                    <a:pt x="292" y="540"/>
                  </a:cubicBezTo>
                  <a:lnTo>
                    <a:pt x="292" y="545"/>
                  </a:lnTo>
                  <a:cubicBezTo>
                    <a:pt x="294" y="546"/>
                    <a:pt x="298" y="546"/>
                    <a:pt x="298" y="547"/>
                  </a:cubicBezTo>
                  <a:cubicBezTo>
                    <a:pt x="299" y="548"/>
                    <a:pt x="297" y="549"/>
                    <a:pt x="295" y="549"/>
                  </a:cubicBezTo>
                  <a:cubicBezTo>
                    <a:pt x="292" y="549"/>
                    <a:pt x="288" y="548"/>
                    <a:pt x="287" y="548"/>
                  </a:cubicBezTo>
                  <a:cubicBezTo>
                    <a:pt x="280" y="547"/>
                    <a:pt x="284" y="546"/>
                    <a:pt x="277" y="544"/>
                  </a:cubicBezTo>
                  <a:cubicBezTo>
                    <a:pt x="277" y="543"/>
                    <a:pt x="270" y="541"/>
                    <a:pt x="268" y="541"/>
                  </a:cubicBezTo>
                  <a:cubicBezTo>
                    <a:pt x="267" y="541"/>
                    <a:pt x="267" y="541"/>
                    <a:pt x="267" y="541"/>
                  </a:cubicBezTo>
                  <a:cubicBezTo>
                    <a:pt x="264" y="542"/>
                    <a:pt x="267" y="544"/>
                    <a:pt x="260" y="544"/>
                  </a:cubicBezTo>
                  <a:cubicBezTo>
                    <a:pt x="258" y="544"/>
                    <a:pt x="256" y="543"/>
                    <a:pt x="254" y="543"/>
                  </a:cubicBezTo>
                  <a:cubicBezTo>
                    <a:pt x="253" y="543"/>
                    <a:pt x="253" y="543"/>
                    <a:pt x="252" y="544"/>
                  </a:cubicBezTo>
                  <a:cubicBezTo>
                    <a:pt x="251" y="544"/>
                    <a:pt x="250" y="545"/>
                    <a:pt x="248" y="545"/>
                  </a:cubicBezTo>
                  <a:cubicBezTo>
                    <a:pt x="240" y="545"/>
                    <a:pt x="227" y="542"/>
                    <a:pt x="223" y="541"/>
                  </a:cubicBezTo>
                  <a:cubicBezTo>
                    <a:pt x="218" y="540"/>
                    <a:pt x="220" y="539"/>
                    <a:pt x="218" y="538"/>
                  </a:cubicBezTo>
                  <a:cubicBezTo>
                    <a:pt x="216" y="536"/>
                    <a:pt x="208" y="535"/>
                    <a:pt x="206" y="534"/>
                  </a:cubicBezTo>
                  <a:cubicBezTo>
                    <a:pt x="203" y="534"/>
                    <a:pt x="199" y="533"/>
                    <a:pt x="196" y="533"/>
                  </a:cubicBezTo>
                  <a:cubicBezTo>
                    <a:pt x="195" y="533"/>
                    <a:pt x="194" y="533"/>
                    <a:pt x="193" y="533"/>
                  </a:cubicBezTo>
                  <a:cubicBezTo>
                    <a:pt x="192" y="534"/>
                    <a:pt x="191" y="534"/>
                    <a:pt x="190" y="534"/>
                  </a:cubicBezTo>
                  <a:cubicBezTo>
                    <a:pt x="189" y="534"/>
                    <a:pt x="187" y="534"/>
                    <a:pt x="185" y="533"/>
                  </a:cubicBezTo>
                  <a:cubicBezTo>
                    <a:pt x="184" y="533"/>
                    <a:pt x="183" y="533"/>
                    <a:pt x="182" y="534"/>
                  </a:cubicBezTo>
                  <a:cubicBezTo>
                    <a:pt x="182" y="535"/>
                    <a:pt x="182" y="537"/>
                    <a:pt x="181" y="539"/>
                  </a:cubicBezTo>
                  <a:cubicBezTo>
                    <a:pt x="180" y="543"/>
                    <a:pt x="177" y="546"/>
                    <a:pt x="174" y="550"/>
                  </a:cubicBezTo>
                  <a:cubicBezTo>
                    <a:pt x="172" y="555"/>
                    <a:pt x="173" y="568"/>
                    <a:pt x="176" y="568"/>
                  </a:cubicBezTo>
                  <a:cubicBezTo>
                    <a:pt x="176" y="568"/>
                    <a:pt x="177" y="568"/>
                    <a:pt x="177" y="567"/>
                  </a:cubicBezTo>
                  <a:lnTo>
                    <a:pt x="177" y="567"/>
                  </a:lnTo>
                  <a:cubicBezTo>
                    <a:pt x="177" y="567"/>
                    <a:pt x="177" y="567"/>
                    <a:pt x="177" y="567"/>
                  </a:cubicBezTo>
                  <a:cubicBezTo>
                    <a:pt x="176" y="567"/>
                    <a:pt x="179" y="562"/>
                    <a:pt x="180" y="561"/>
                  </a:cubicBezTo>
                  <a:cubicBezTo>
                    <a:pt x="181" y="559"/>
                    <a:pt x="183" y="556"/>
                    <a:pt x="186" y="554"/>
                  </a:cubicBezTo>
                  <a:lnTo>
                    <a:pt x="188" y="551"/>
                  </a:lnTo>
                  <a:cubicBezTo>
                    <a:pt x="188" y="551"/>
                    <a:pt x="188" y="551"/>
                    <a:pt x="189" y="550"/>
                  </a:cubicBezTo>
                  <a:cubicBezTo>
                    <a:pt x="190" y="550"/>
                    <a:pt x="190" y="550"/>
                    <a:pt x="190" y="549"/>
                  </a:cubicBezTo>
                  <a:lnTo>
                    <a:pt x="192" y="549"/>
                  </a:lnTo>
                  <a:cubicBezTo>
                    <a:pt x="192" y="549"/>
                    <a:pt x="193" y="548"/>
                    <a:pt x="193" y="546"/>
                  </a:cubicBezTo>
                  <a:cubicBezTo>
                    <a:pt x="193" y="546"/>
                    <a:pt x="192" y="544"/>
                    <a:pt x="196" y="544"/>
                  </a:cubicBezTo>
                  <a:cubicBezTo>
                    <a:pt x="201" y="544"/>
                    <a:pt x="204" y="546"/>
                    <a:pt x="208" y="547"/>
                  </a:cubicBezTo>
                  <a:cubicBezTo>
                    <a:pt x="208" y="549"/>
                    <a:pt x="208" y="550"/>
                    <a:pt x="212" y="550"/>
                  </a:cubicBezTo>
                  <a:cubicBezTo>
                    <a:pt x="214" y="550"/>
                    <a:pt x="215" y="551"/>
                    <a:pt x="216" y="551"/>
                  </a:cubicBezTo>
                  <a:cubicBezTo>
                    <a:pt x="216" y="551"/>
                    <a:pt x="215" y="550"/>
                    <a:pt x="217" y="548"/>
                  </a:cubicBezTo>
                  <a:cubicBezTo>
                    <a:pt x="218" y="548"/>
                    <a:pt x="219" y="547"/>
                    <a:pt x="221" y="547"/>
                  </a:cubicBezTo>
                  <a:cubicBezTo>
                    <a:pt x="222" y="547"/>
                    <a:pt x="224" y="548"/>
                    <a:pt x="225" y="548"/>
                  </a:cubicBezTo>
                  <a:cubicBezTo>
                    <a:pt x="229" y="551"/>
                    <a:pt x="221" y="553"/>
                    <a:pt x="230" y="555"/>
                  </a:cubicBezTo>
                  <a:cubicBezTo>
                    <a:pt x="231" y="555"/>
                    <a:pt x="232" y="555"/>
                    <a:pt x="234" y="555"/>
                  </a:cubicBezTo>
                  <a:cubicBezTo>
                    <a:pt x="238" y="555"/>
                    <a:pt x="243" y="554"/>
                    <a:pt x="243" y="552"/>
                  </a:cubicBezTo>
                  <a:cubicBezTo>
                    <a:pt x="244" y="552"/>
                    <a:pt x="248" y="553"/>
                    <a:pt x="249" y="553"/>
                  </a:cubicBezTo>
                  <a:cubicBezTo>
                    <a:pt x="252" y="553"/>
                    <a:pt x="270" y="552"/>
                    <a:pt x="272" y="552"/>
                  </a:cubicBezTo>
                  <a:lnTo>
                    <a:pt x="272" y="552"/>
                  </a:lnTo>
                  <a:cubicBezTo>
                    <a:pt x="274" y="554"/>
                    <a:pt x="265" y="556"/>
                    <a:pt x="262" y="557"/>
                  </a:cubicBezTo>
                  <a:lnTo>
                    <a:pt x="262" y="557"/>
                  </a:lnTo>
                  <a:cubicBezTo>
                    <a:pt x="266" y="556"/>
                    <a:pt x="286" y="557"/>
                    <a:pt x="288" y="556"/>
                  </a:cubicBezTo>
                  <a:cubicBezTo>
                    <a:pt x="289" y="555"/>
                    <a:pt x="290" y="555"/>
                    <a:pt x="292" y="555"/>
                  </a:cubicBezTo>
                  <a:cubicBezTo>
                    <a:pt x="294" y="555"/>
                    <a:pt x="297" y="556"/>
                    <a:pt x="299" y="558"/>
                  </a:cubicBezTo>
                  <a:cubicBezTo>
                    <a:pt x="302" y="559"/>
                    <a:pt x="303" y="560"/>
                    <a:pt x="304" y="560"/>
                  </a:cubicBezTo>
                  <a:cubicBezTo>
                    <a:pt x="306" y="560"/>
                    <a:pt x="307" y="559"/>
                    <a:pt x="310" y="559"/>
                  </a:cubicBezTo>
                  <a:cubicBezTo>
                    <a:pt x="314" y="559"/>
                    <a:pt x="316" y="559"/>
                    <a:pt x="318" y="560"/>
                  </a:cubicBezTo>
                  <a:cubicBezTo>
                    <a:pt x="320" y="560"/>
                    <a:pt x="321" y="561"/>
                    <a:pt x="323" y="561"/>
                  </a:cubicBezTo>
                  <a:cubicBezTo>
                    <a:pt x="326" y="560"/>
                    <a:pt x="329" y="559"/>
                    <a:pt x="326" y="557"/>
                  </a:cubicBezTo>
                  <a:cubicBezTo>
                    <a:pt x="325" y="556"/>
                    <a:pt x="325" y="554"/>
                    <a:pt x="327" y="554"/>
                  </a:cubicBezTo>
                  <a:cubicBezTo>
                    <a:pt x="328" y="554"/>
                    <a:pt x="328" y="554"/>
                    <a:pt x="329" y="554"/>
                  </a:cubicBezTo>
                  <a:cubicBezTo>
                    <a:pt x="333" y="555"/>
                    <a:pt x="334" y="558"/>
                    <a:pt x="339" y="559"/>
                  </a:cubicBezTo>
                  <a:cubicBezTo>
                    <a:pt x="340" y="559"/>
                    <a:pt x="342" y="559"/>
                    <a:pt x="343" y="559"/>
                  </a:cubicBezTo>
                  <a:cubicBezTo>
                    <a:pt x="346" y="559"/>
                    <a:pt x="350" y="559"/>
                    <a:pt x="353" y="559"/>
                  </a:cubicBezTo>
                  <a:cubicBezTo>
                    <a:pt x="356" y="559"/>
                    <a:pt x="359" y="559"/>
                    <a:pt x="362" y="559"/>
                  </a:cubicBezTo>
                  <a:cubicBezTo>
                    <a:pt x="363" y="560"/>
                    <a:pt x="364" y="560"/>
                    <a:pt x="366" y="561"/>
                  </a:cubicBezTo>
                  <a:cubicBezTo>
                    <a:pt x="371" y="561"/>
                    <a:pt x="370" y="559"/>
                    <a:pt x="375" y="559"/>
                  </a:cubicBezTo>
                  <a:cubicBezTo>
                    <a:pt x="379" y="559"/>
                    <a:pt x="381" y="559"/>
                    <a:pt x="385" y="560"/>
                  </a:cubicBezTo>
                  <a:cubicBezTo>
                    <a:pt x="394" y="560"/>
                    <a:pt x="405" y="559"/>
                    <a:pt x="412" y="557"/>
                  </a:cubicBezTo>
                  <a:cubicBezTo>
                    <a:pt x="414" y="556"/>
                    <a:pt x="416" y="555"/>
                    <a:pt x="417" y="555"/>
                  </a:cubicBezTo>
                  <a:cubicBezTo>
                    <a:pt x="418" y="555"/>
                    <a:pt x="418" y="556"/>
                    <a:pt x="418" y="558"/>
                  </a:cubicBezTo>
                  <a:cubicBezTo>
                    <a:pt x="414" y="560"/>
                    <a:pt x="420" y="560"/>
                    <a:pt x="423" y="560"/>
                  </a:cubicBezTo>
                  <a:cubicBezTo>
                    <a:pt x="428" y="560"/>
                    <a:pt x="433" y="560"/>
                    <a:pt x="437" y="559"/>
                  </a:cubicBezTo>
                  <a:cubicBezTo>
                    <a:pt x="441" y="559"/>
                    <a:pt x="443" y="557"/>
                    <a:pt x="449" y="557"/>
                  </a:cubicBezTo>
                  <a:cubicBezTo>
                    <a:pt x="449" y="558"/>
                    <a:pt x="451" y="559"/>
                    <a:pt x="454" y="559"/>
                  </a:cubicBezTo>
                  <a:cubicBezTo>
                    <a:pt x="458" y="559"/>
                    <a:pt x="463" y="558"/>
                    <a:pt x="465" y="558"/>
                  </a:cubicBezTo>
                  <a:cubicBezTo>
                    <a:pt x="469" y="557"/>
                    <a:pt x="474" y="552"/>
                    <a:pt x="476" y="552"/>
                  </a:cubicBezTo>
                  <a:cubicBezTo>
                    <a:pt x="476" y="552"/>
                    <a:pt x="476" y="552"/>
                    <a:pt x="477" y="552"/>
                  </a:cubicBezTo>
                  <a:cubicBezTo>
                    <a:pt x="481" y="555"/>
                    <a:pt x="483" y="556"/>
                    <a:pt x="490" y="556"/>
                  </a:cubicBezTo>
                  <a:cubicBezTo>
                    <a:pt x="502" y="555"/>
                    <a:pt x="514" y="555"/>
                    <a:pt x="525" y="552"/>
                  </a:cubicBezTo>
                  <a:cubicBezTo>
                    <a:pt x="530" y="551"/>
                    <a:pt x="534" y="550"/>
                    <a:pt x="539" y="549"/>
                  </a:cubicBezTo>
                  <a:cubicBezTo>
                    <a:pt x="541" y="548"/>
                    <a:pt x="542" y="546"/>
                    <a:pt x="545" y="546"/>
                  </a:cubicBezTo>
                  <a:cubicBezTo>
                    <a:pt x="548" y="546"/>
                    <a:pt x="551" y="548"/>
                    <a:pt x="554" y="548"/>
                  </a:cubicBezTo>
                  <a:cubicBezTo>
                    <a:pt x="558" y="549"/>
                    <a:pt x="561" y="549"/>
                    <a:pt x="566" y="549"/>
                  </a:cubicBezTo>
                  <a:cubicBezTo>
                    <a:pt x="571" y="548"/>
                    <a:pt x="576" y="547"/>
                    <a:pt x="575" y="545"/>
                  </a:cubicBezTo>
                  <a:lnTo>
                    <a:pt x="575" y="545"/>
                  </a:lnTo>
                  <a:cubicBezTo>
                    <a:pt x="575" y="545"/>
                    <a:pt x="576" y="545"/>
                    <a:pt x="576" y="545"/>
                  </a:cubicBezTo>
                  <a:cubicBezTo>
                    <a:pt x="579" y="545"/>
                    <a:pt x="588" y="541"/>
                    <a:pt x="590" y="540"/>
                  </a:cubicBezTo>
                  <a:cubicBezTo>
                    <a:pt x="590" y="540"/>
                    <a:pt x="591" y="540"/>
                    <a:pt x="591" y="540"/>
                  </a:cubicBezTo>
                  <a:cubicBezTo>
                    <a:pt x="593" y="540"/>
                    <a:pt x="597" y="541"/>
                    <a:pt x="600" y="541"/>
                  </a:cubicBezTo>
                  <a:cubicBezTo>
                    <a:pt x="601" y="541"/>
                    <a:pt x="601" y="541"/>
                    <a:pt x="601" y="541"/>
                  </a:cubicBezTo>
                  <a:cubicBezTo>
                    <a:pt x="607" y="541"/>
                    <a:pt x="612" y="540"/>
                    <a:pt x="617" y="539"/>
                  </a:cubicBezTo>
                  <a:cubicBezTo>
                    <a:pt x="621" y="537"/>
                    <a:pt x="618" y="534"/>
                    <a:pt x="618" y="533"/>
                  </a:cubicBezTo>
                  <a:cubicBezTo>
                    <a:pt x="620" y="532"/>
                    <a:pt x="625" y="532"/>
                    <a:pt x="627" y="531"/>
                  </a:cubicBezTo>
                  <a:cubicBezTo>
                    <a:pt x="627" y="532"/>
                    <a:pt x="627" y="532"/>
                    <a:pt x="628" y="532"/>
                  </a:cubicBezTo>
                  <a:cubicBezTo>
                    <a:pt x="628" y="533"/>
                    <a:pt x="628" y="533"/>
                    <a:pt x="628" y="533"/>
                  </a:cubicBezTo>
                  <a:cubicBezTo>
                    <a:pt x="630" y="533"/>
                    <a:pt x="633" y="532"/>
                    <a:pt x="635" y="532"/>
                  </a:cubicBezTo>
                  <a:cubicBezTo>
                    <a:pt x="636" y="532"/>
                    <a:pt x="637" y="532"/>
                    <a:pt x="640" y="532"/>
                  </a:cubicBezTo>
                  <a:cubicBezTo>
                    <a:pt x="642" y="532"/>
                    <a:pt x="646" y="532"/>
                    <a:pt x="649" y="531"/>
                  </a:cubicBezTo>
                  <a:cubicBezTo>
                    <a:pt x="657" y="528"/>
                    <a:pt x="660" y="525"/>
                    <a:pt x="667" y="522"/>
                  </a:cubicBezTo>
                  <a:cubicBezTo>
                    <a:pt x="670" y="520"/>
                    <a:pt x="672" y="520"/>
                    <a:pt x="673" y="520"/>
                  </a:cubicBezTo>
                  <a:cubicBezTo>
                    <a:pt x="675" y="520"/>
                    <a:pt x="674" y="521"/>
                    <a:pt x="675" y="523"/>
                  </a:cubicBezTo>
                  <a:lnTo>
                    <a:pt x="675" y="523"/>
                  </a:lnTo>
                  <a:cubicBezTo>
                    <a:pt x="675" y="522"/>
                    <a:pt x="680" y="522"/>
                    <a:pt x="682" y="519"/>
                  </a:cubicBezTo>
                  <a:cubicBezTo>
                    <a:pt x="683" y="519"/>
                    <a:pt x="682" y="517"/>
                    <a:pt x="683" y="517"/>
                  </a:cubicBezTo>
                  <a:cubicBezTo>
                    <a:pt x="683" y="517"/>
                    <a:pt x="684" y="517"/>
                    <a:pt x="684" y="517"/>
                  </a:cubicBezTo>
                  <a:cubicBezTo>
                    <a:pt x="686" y="517"/>
                    <a:pt x="686" y="518"/>
                    <a:pt x="688" y="518"/>
                  </a:cubicBezTo>
                  <a:cubicBezTo>
                    <a:pt x="689" y="518"/>
                    <a:pt x="689" y="518"/>
                    <a:pt x="690" y="518"/>
                  </a:cubicBezTo>
                  <a:cubicBezTo>
                    <a:pt x="694" y="517"/>
                    <a:pt x="697" y="513"/>
                    <a:pt x="700" y="511"/>
                  </a:cubicBezTo>
                  <a:cubicBezTo>
                    <a:pt x="702" y="510"/>
                    <a:pt x="703" y="510"/>
                    <a:pt x="704" y="510"/>
                  </a:cubicBezTo>
                  <a:lnTo>
                    <a:pt x="704" y="510"/>
                  </a:lnTo>
                  <a:cubicBezTo>
                    <a:pt x="705" y="510"/>
                    <a:pt x="703" y="512"/>
                    <a:pt x="701" y="513"/>
                  </a:cubicBezTo>
                  <a:cubicBezTo>
                    <a:pt x="698" y="515"/>
                    <a:pt x="699" y="518"/>
                    <a:pt x="702" y="518"/>
                  </a:cubicBezTo>
                  <a:cubicBezTo>
                    <a:pt x="702" y="518"/>
                    <a:pt x="704" y="517"/>
                    <a:pt x="705" y="517"/>
                  </a:cubicBezTo>
                  <a:cubicBezTo>
                    <a:pt x="710" y="514"/>
                    <a:pt x="717" y="511"/>
                    <a:pt x="716" y="507"/>
                  </a:cubicBezTo>
                  <a:lnTo>
                    <a:pt x="716" y="507"/>
                  </a:lnTo>
                  <a:cubicBezTo>
                    <a:pt x="716" y="509"/>
                    <a:pt x="718" y="509"/>
                    <a:pt x="720" y="509"/>
                  </a:cubicBezTo>
                  <a:cubicBezTo>
                    <a:pt x="728" y="509"/>
                    <a:pt x="746" y="501"/>
                    <a:pt x="753" y="501"/>
                  </a:cubicBezTo>
                  <a:cubicBezTo>
                    <a:pt x="754" y="501"/>
                    <a:pt x="755" y="501"/>
                    <a:pt x="755" y="502"/>
                  </a:cubicBezTo>
                  <a:cubicBezTo>
                    <a:pt x="755" y="502"/>
                    <a:pt x="756" y="502"/>
                    <a:pt x="756" y="502"/>
                  </a:cubicBezTo>
                  <a:cubicBezTo>
                    <a:pt x="764" y="502"/>
                    <a:pt x="769" y="496"/>
                    <a:pt x="776" y="492"/>
                  </a:cubicBezTo>
                  <a:cubicBezTo>
                    <a:pt x="781" y="490"/>
                    <a:pt x="787" y="488"/>
                    <a:pt x="793" y="485"/>
                  </a:cubicBezTo>
                  <a:cubicBezTo>
                    <a:pt x="801" y="483"/>
                    <a:pt x="808" y="477"/>
                    <a:pt x="815" y="475"/>
                  </a:cubicBezTo>
                  <a:cubicBezTo>
                    <a:pt x="821" y="473"/>
                    <a:pt x="824" y="475"/>
                    <a:pt x="831" y="471"/>
                  </a:cubicBezTo>
                  <a:cubicBezTo>
                    <a:pt x="834" y="470"/>
                    <a:pt x="839" y="469"/>
                    <a:pt x="840" y="467"/>
                  </a:cubicBezTo>
                  <a:cubicBezTo>
                    <a:pt x="841" y="465"/>
                    <a:pt x="839" y="464"/>
                    <a:pt x="841" y="463"/>
                  </a:cubicBezTo>
                  <a:cubicBezTo>
                    <a:pt x="843" y="463"/>
                    <a:pt x="844" y="463"/>
                    <a:pt x="845" y="463"/>
                  </a:cubicBezTo>
                  <a:cubicBezTo>
                    <a:pt x="848" y="463"/>
                    <a:pt x="850" y="466"/>
                    <a:pt x="850" y="467"/>
                  </a:cubicBezTo>
                  <a:cubicBezTo>
                    <a:pt x="848" y="463"/>
                    <a:pt x="896" y="443"/>
                    <a:pt x="903" y="441"/>
                  </a:cubicBezTo>
                  <a:cubicBezTo>
                    <a:pt x="910" y="438"/>
                    <a:pt x="918" y="436"/>
                    <a:pt x="924" y="433"/>
                  </a:cubicBezTo>
                  <a:cubicBezTo>
                    <a:pt x="930" y="429"/>
                    <a:pt x="935" y="426"/>
                    <a:pt x="939" y="422"/>
                  </a:cubicBezTo>
                  <a:cubicBezTo>
                    <a:pt x="941" y="421"/>
                    <a:pt x="945" y="414"/>
                    <a:pt x="943" y="414"/>
                  </a:cubicBezTo>
                  <a:lnTo>
                    <a:pt x="943" y="414"/>
                  </a:lnTo>
                  <a:cubicBezTo>
                    <a:pt x="943" y="414"/>
                    <a:pt x="943" y="414"/>
                    <a:pt x="943" y="414"/>
                  </a:cubicBezTo>
                  <a:cubicBezTo>
                    <a:pt x="943" y="413"/>
                    <a:pt x="944" y="413"/>
                    <a:pt x="944" y="413"/>
                  </a:cubicBezTo>
                  <a:cubicBezTo>
                    <a:pt x="946" y="413"/>
                    <a:pt x="947" y="416"/>
                    <a:pt x="949" y="416"/>
                  </a:cubicBezTo>
                  <a:cubicBezTo>
                    <a:pt x="950" y="416"/>
                    <a:pt x="952" y="415"/>
                    <a:pt x="953" y="414"/>
                  </a:cubicBezTo>
                  <a:cubicBezTo>
                    <a:pt x="953" y="413"/>
                    <a:pt x="959" y="407"/>
                    <a:pt x="961" y="407"/>
                  </a:cubicBezTo>
                  <a:lnTo>
                    <a:pt x="961" y="407"/>
                  </a:lnTo>
                  <a:cubicBezTo>
                    <a:pt x="962" y="407"/>
                    <a:pt x="959" y="412"/>
                    <a:pt x="961" y="412"/>
                  </a:cubicBezTo>
                  <a:cubicBezTo>
                    <a:pt x="961" y="412"/>
                    <a:pt x="961" y="411"/>
                    <a:pt x="962" y="411"/>
                  </a:cubicBezTo>
                  <a:cubicBezTo>
                    <a:pt x="967" y="408"/>
                    <a:pt x="975" y="401"/>
                    <a:pt x="973" y="399"/>
                  </a:cubicBezTo>
                  <a:cubicBezTo>
                    <a:pt x="975" y="398"/>
                    <a:pt x="977" y="398"/>
                    <a:pt x="979" y="398"/>
                  </a:cubicBezTo>
                  <a:cubicBezTo>
                    <a:pt x="981" y="398"/>
                    <a:pt x="982" y="398"/>
                    <a:pt x="983" y="398"/>
                  </a:cubicBezTo>
                  <a:cubicBezTo>
                    <a:pt x="985" y="398"/>
                    <a:pt x="995" y="395"/>
                    <a:pt x="996" y="394"/>
                  </a:cubicBezTo>
                  <a:cubicBezTo>
                    <a:pt x="997" y="392"/>
                    <a:pt x="994" y="389"/>
                    <a:pt x="1000" y="387"/>
                  </a:cubicBezTo>
                  <a:cubicBezTo>
                    <a:pt x="1004" y="384"/>
                    <a:pt x="1007" y="383"/>
                    <a:pt x="1011" y="380"/>
                  </a:cubicBezTo>
                  <a:cubicBezTo>
                    <a:pt x="1014" y="377"/>
                    <a:pt x="1014" y="376"/>
                    <a:pt x="1019" y="373"/>
                  </a:cubicBezTo>
                  <a:cubicBezTo>
                    <a:pt x="1025" y="369"/>
                    <a:pt x="1027" y="371"/>
                    <a:pt x="1033" y="367"/>
                  </a:cubicBezTo>
                  <a:cubicBezTo>
                    <a:pt x="1037" y="366"/>
                    <a:pt x="1043" y="361"/>
                    <a:pt x="1041" y="359"/>
                  </a:cubicBezTo>
                  <a:cubicBezTo>
                    <a:pt x="1043" y="359"/>
                    <a:pt x="1053" y="357"/>
                    <a:pt x="1052" y="356"/>
                  </a:cubicBezTo>
                  <a:cubicBezTo>
                    <a:pt x="1051" y="355"/>
                    <a:pt x="1044" y="355"/>
                    <a:pt x="1051" y="352"/>
                  </a:cubicBezTo>
                  <a:cubicBezTo>
                    <a:pt x="1054" y="350"/>
                    <a:pt x="1056" y="350"/>
                    <a:pt x="1060" y="348"/>
                  </a:cubicBezTo>
                  <a:cubicBezTo>
                    <a:pt x="1066" y="346"/>
                    <a:pt x="1077" y="340"/>
                    <a:pt x="1078" y="335"/>
                  </a:cubicBezTo>
                  <a:lnTo>
                    <a:pt x="1078" y="335"/>
                  </a:lnTo>
                  <a:cubicBezTo>
                    <a:pt x="1078" y="336"/>
                    <a:pt x="1078" y="336"/>
                    <a:pt x="1079" y="336"/>
                  </a:cubicBezTo>
                  <a:cubicBezTo>
                    <a:pt x="1082" y="336"/>
                    <a:pt x="1090" y="333"/>
                    <a:pt x="1092" y="332"/>
                  </a:cubicBezTo>
                  <a:cubicBezTo>
                    <a:pt x="1090" y="330"/>
                    <a:pt x="1094" y="328"/>
                    <a:pt x="1098" y="325"/>
                  </a:cubicBezTo>
                  <a:cubicBezTo>
                    <a:pt x="1103" y="322"/>
                    <a:pt x="1101" y="324"/>
                    <a:pt x="1101" y="321"/>
                  </a:cubicBezTo>
                  <a:cubicBezTo>
                    <a:pt x="1102" y="318"/>
                    <a:pt x="1115" y="313"/>
                    <a:pt x="1118" y="311"/>
                  </a:cubicBezTo>
                  <a:cubicBezTo>
                    <a:pt x="1120" y="309"/>
                    <a:pt x="1120" y="307"/>
                    <a:pt x="1123" y="305"/>
                  </a:cubicBezTo>
                  <a:cubicBezTo>
                    <a:pt x="1127" y="301"/>
                    <a:pt x="1131" y="298"/>
                    <a:pt x="1136" y="295"/>
                  </a:cubicBezTo>
                  <a:cubicBezTo>
                    <a:pt x="1144" y="289"/>
                    <a:pt x="1149" y="285"/>
                    <a:pt x="1150" y="278"/>
                  </a:cubicBezTo>
                  <a:lnTo>
                    <a:pt x="1150" y="278"/>
                  </a:lnTo>
                  <a:cubicBezTo>
                    <a:pt x="1150" y="281"/>
                    <a:pt x="1148" y="284"/>
                    <a:pt x="1150" y="285"/>
                  </a:cubicBezTo>
                  <a:cubicBezTo>
                    <a:pt x="1150" y="286"/>
                    <a:pt x="1150" y="286"/>
                    <a:pt x="1150" y="286"/>
                  </a:cubicBezTo>
                  <a:cubicBezTo>
                    <a:pt x="1152" y="286"/>
                    <a:pt x="1155" y="281"/>
                    <a:pt x="1155" y="280"/>
                  </a:cubicBezTo>
                  <a:cubicBezTo>
                    <a:pt x="1158" y="274"/>
                    <a:pt x="1161" y="272"/>
                    <a:pt x="1166" y="272"/>
                  </a:cubicBezTo>
                  <a:cubicBezTo>
                    <a:pt x="1167" y="272"/>
                    <a:pt x="1168" y="272"/>
                    <a:pt x="1169" y="272"/>
                  </a:cubicBezTo>
                  <a:cubicBezTo>
                    <a:pt x="1169" y="272"/>
                    <a:pt x="1169" y="272"/>
                    <a:pt x="1169" y="272"/>
                  </a:cubicBezTo>
                  <a:cubicBezTo>
                    <a:pt x="1173" y="272"/>
                    <a:pt x="1174" y="262"/>
                    <a:pt x="1176" y="262"/>
                  </a:cubicBezTo>
                  <a:cubicBezTo>
                    <a:pt x="1176" y="262"/>
                    <a:pt x="1176" y="262"/>
                    <a:pt x="1177" y="263"/>
                  </a:cubicBezTo>
                  <a:cubicBezTo>
                    <a:pt x="1177" y="263"/>
                    <a:pt x="1177" y="263"/>
                    <a:pt x="1178" y="263"/>
                  </a:cubicBezTo>
                  <a:cubicBezTo>
                    <a:pt x="1182" y="263"/>
                    <a:pt x="1192" y="254"/>
                    <a:pt x="1190" y="250"/>
                  </a:cubicBezTo>
                  <a:lnTo>
                    <a:pt x="1190" y="250"/>
                  </a:lnTo>
                  <a:cubicBezTo>
                    <a:pt x="1190" y="251"/>
                    <a:pt x="1191" y="251"/>
                    <a:pt x="1191" y="251"/>
                  </a:cubicBezTo>
                  <a:cubicBezTo>
                    <a:pt x="1192" y="251"/>
                    <a:pt x="1194" y="250"/>
                    <a:pt x="1197" y="250"/>
                  </a:cubicBezTo>
                  <a:cubicBezTo>
                    <a:pt x="1199" y="249"/>
                    <a:pt x="1199" y="246"/>
                    <a:pt x="1202" y="244"/>
                  </a:cubicBezTo>
                  <a:cubicBezTo>
                    <a:pt x="1206" y="242"/>
                    <a:pt x="1208" y="241"/>
                    <a:pt x="1212" y="238"/>
                  </a:cubicBezTo>
                  <a:cubicBezTo>
                    <a:pt x="1216" y="236"/>
                    <a:pt x="1217" y="232"/>
                    <a:pt x="1220" y="229"/>
                  </a:cubicBezTo>
                  <a:cubicBezTo>
                    <a:pt x="1224" y="226"/>
                    <a:pt x="1228" y="223"/>
                    <a:pt x="1232" y="221"/>
                  </a:cubicBezTo>
                  <a:cubicBezTo>
                    <a:pt x="1238" y="216"/>
                    <a:pt x="1243" y="214"/>
                    <a:pt x="1248" y="208"/>
                  </a:cubicBezTo>
                  <a:cubicBezTo>
                    <a:pt x="1251" y="206"/>
                    <a:pt x="1252" y="201"/>
                    <a:pt x="1253" y="200"/>
                  </a:cubicBezTo>
                  <a:cubicBezTo>
                    <a:pt x="1254" y="199"/>
                    <a:pt x="1255" y="199"/>
                    <a:pt x="1256" y="199"/>
                  </a:cubicBezTo>
                  <a:cubicBezTo>
                    <a:pt x="1257" y="199"/>
                    <a:pt x="1258" y="199"/>
                    <a:pt x="1259" y="199"/>
                  </a:cubicBezTo>
                  <a:cubicBezTo>
                    <a:pt x="1260" y="199"/>
                    <a:pt x="1260" y="199"/>
                    <a:pt x="1261" y="199"/>
                  </a:cubicBezTo>
                  <a:cubicBezTo>
                    <a:pt x="1264" y="197"/>
                    <a:pt x="1265" y="194"/>
                    <a:pt x="1265" y="192"/>
                  </a:cubicBezTo>
                  <a:cubicBezTo>
                    <a:pt x="1265" y="190"/>
                    <a:pt x="1261" y="186"/>
                    <a:pt x="1267" y="184"/>
                  </a:cubicBezTo>
                  <a:cubicBezTo>
                    <a:pt x="1271" y="182"/>
                    <a:pt x="1274" y="183"/>
                    <a:pt x="1279" y="180"/>
                  </a:cubicBezTo>
                  <a:cubicBezTo>
                    <a:pt x="1285" y="175"/>
                    <a:pt x="1282" y="167"/>
                    <a:pt x="1290" y="166"/>
                  </a:cubicBezTo>
                  <a:cubicBezTo>
                    <a:pt x="1296" y="165"/>
                    <a:pt x="1306" y="153"/>
                    <a:pt x="1309" y="148"/>
                  </a:cubicBezTo>
                  <a:cubicBezTo>
                    <a:pt x="1313" y="145"/>
                    <a:pt x="1316" y="140"/>
                    <a:pt x="1320" y="137"/>
                  </a:cubicBezTo>
                  <a:cubicBezTo>
                    <a:pt x="1322" y="136"/>
                    <a:pt x="1332" y="131"/>
                    <a:pt x="1331" y="131"/>
                  </a:cubicBezTo>
                  <a:cubicBezTo>
                    <a:pt x="1330" y="130"/>
                    <a:pt x="1327" y="132"/>
                    <a:pt x="1329" y="128"/>
                  </a:cubicBezTo>
                  <a:cubicBezTo>
                    <a:pt x="1330" y="126"/>
                    <a:pt x="1332" y="124"/>
                    <a:pt x="1334" y="123"/>
                  </a:cubicBezTo>
                  <a:cubicBezTo>
                    <a:pt x="1337" y="120"/>
                    <a:pt x="1342" y="116"/>
                    <a:pt x="1345" y="116"/>
                  </a:cubicBezTo>
                  <a:cubicBezTo>
                    <a:pt x="1345" y="116"/>
                    <a:pt x="1346" y="116"/>
                    <a:pt x="1346" y="117"/>
                  </a:cubicBezTo>
                  <a:lnTo>
                    <a:pt x="1346" y="117"/>
                  </a:lnTo>
                  <a:cubicBezTo>
                    <a:pt x="1340" y="110"/>
                    <a:pt x="1353" y="111"/>
                    <a:pt x="1357" y="106"/>
                  </a:cubicBezTo>
                  <a:cubicBezTo>
                    <a:pt x="1361" y="101"/>
                    <a:pt x="1358" y="98"/>
                    <a:pt x="1364" y="91"/>
                  </a:cubicBezTo>
                  <a:cubicBezTo>
                    <a:pt x="1364" y="90"/>
                    <a:pt x="1371" y="87"/>
                    <a:pt x="1372" y="85"/>
                  </a:cubicBezTo>
                  <a:cubicBezTo>
                    <a:pt x="1381" y="78"/>
                    <a:pt x="1375" y="78"/>
                    <a:pt x="1384" y="71"/>
                  </a:cubicBezTo>
                  <a:cubicBezTo>
                    <a:pt x="1389" y="66"/>
                    <a:pt x="1392" y="64"/>
                    <a:pt x="1398" y="57"/>
                  </a:cubicBezTo>
                  <a:cubicBezTo>
                    <a:pt x="1399" y="56"/>
                    <a:pt x="1403" y="50"/>
                    <a:pt x="1403" y="49"/>
                  </a:cubicBezTo>
                  <a:cubicBezTo>
                    <a:pt x="1407" y="45"/>
                    <a:pt x="1413" y="42"/>
                    <a:pt x="1418" y="38"/>
                  </a:cubicBezTo>
                  <a:cubicBezTo>
                    <a:pt x="1420" y="37"/>
                    <a:pt x="1423" y="35"/>
                    <a:pt x="1426" y="33"/>
                  </a:cubicBezTo>
                  <a:cubicBezTo>
                    <a:pt x="1426" y="32"/>
                    <a:pt x="1427" y="31"/>
                    <a:pt x="1428" y="29"/>
                  </a:cubicBezTo>
                  <a:cubicBezTo>
                    <a:pt x="1429" y="29"/>
                    <a:pt x="1429" y="29"/>
                    <a:pt x="1429" y="29"/>
                  </a:cubicBezTo>
                  <a:cubicBezTo>
                    <a:pt x="1429" y="29"/>
                    <a:pt x="1429" y="29"/>
                    <a:pt x="1429" y="29"/>
                  </a:cubicBezTo>
                  <a:cubicBezTo>
                    <a:pt x="1429" y="26"/>
                    <a:pt x="1427" y="26"/>
                    <a:pt x="1429" y="24"/>
                  </a:cubicBezTo>
                  <a:cubicBezTo>
                    <a:pt x="1430" y="25"/>
                    <a:pt x="1431" y="25"/>
                    <a:pt x="1431" y="25"/>
                  </a:cubicBezTo>
                  <a:cubicBezTo>
                    <a:pt x="1432" y="25"/>
                    <a:pt x="1432" y="22"/>
                    <a:pt x="1432" y="22"/>
                  </a:cubicBezTo>
                  <a:cubicBezTo>
                    <a:pt x="1433" y="23"/>
                    <a:pt x="1434" y="24"/>
                    <a:pt x="1435" y="26"/>
                  </a:cubicBezTo>
                  <a:cubicBezTo>
                    <a:pt x="1435" y="27"/>
                    <a:pt x="1439" y="32"/>
                    <a:pt x="1441" y="36"/>
                  </a:cubicBezTo>
                  <a:cubicBezTo>
                    <a:pt x="1447" y="44"/>
                    <a:pt x="1453" y="53"/>
                    <a:pt x="1459" y="56"/>
                  </a:cubicBezTo>
                  <a:cubicBezTo>
                    <a:pt x="1458" y="55"/>
                    <a:pt x="1458" y="55"/>
                    <a:pt x="1458" y="55"/>
                  </a:cubicBezTo>
                  <a:lnTo>
                    <a:pt x="1458" y="55"/>
                  </a:lnTo>
                  <a:cubicBezTo>
                    <a:pt x="1457" y="55"/>
                    <a:pt x="1459" y="57"/>
                    <a:pt x="1459" y="57"/>
                  </a:cubicBezTo>
                  <a:cubicBezTo>
                    <a:pt x="1459" y="57"/>
                    <a:pt x="1459" y="57"/>
                    <a:pt x="1459" y="56"/>
                  </a:cubicBezTo>
                  <a:lnTo>
                    <a:pt x="1459" y="56"/>
                  </a:lnTo>
                  <a:cubicBezTo>
                    <a:pt x="1459" y="56"/>
                    <a:pt x="1460" y="57"/>
                    <a:pt x="1461" y="57"/>
                  </a:cubicBezTo>
                  <a:lnTo>
                    <a:pt x="1461" y="57"/>
                  </a:lnTo>
                  <a:cubicBezTo>
                    <a:pt x="1457" y="62"/>
                    <a:pt x="1455" y="68"/>
                    <a:pt x="1460" y="69"/>
                  </a:cubicBezTo>
                  <a:lnTo>
                    <a:pt x="1460" y="69"/>
                  </a:lnTo>
                  <a:cubicBezTo>
                    <a:pt x="1457" y="69"/>
                    <a:pt x="1449" y="87"/>
                    <a:pt x="1445" y="90"/>
                  </a:cubicBezTo>
                  <a:cubicBezTo>
                    <a:pt x="1441" y="91"/>
                    <a:pt x="1443" y="92"/>
                    <a:pt x="1442" y="97"/>
                  </a:cubicBezTo>
                  <a:cubicBezTo>
                    <a:pt x="1440" y="100"/>
                    <a:pt x="1439" y="104"/>
                    <a:pt x="1437" y="108"/>
                  </a:cubicBezTo>
                  <a:cubicBezTo>
                    <a:pt x="1430" y="126"/>
                    <a:pt x="1420" y="146"/>
                    <a:pt x="1411" y="164"/>
                  </a:cubicBezTo>
                  <a:cubicBezTo>
                    <a:pt x="1406" y="175"/>
                    <a:pt x="1389" y="198"/>
                    <a:pt x="1397" y="202"/>
                  </a:cubicBezTo>
                  <a:cubicBezTo>
                    <a:pt x="1398" y="203"/>
                    <a:pt x="1402" y="208"/>
                    <a:pt x="1399" y="209"/>
                  </a:cubicBezTo>
                  <a:cubicBezTo>
                    <a:pt x="1398" y="210"/>
                    <a:pt x="1396" y="211"/>
                    <a:pt x="1394" y="211"/>
                  </a:cubicBezTo>
                  <a:cubicBezTo>
                    <a:pt x="1394" y="211"/>
                    <a:pt x="1393" y="210"/>
                    <a:pt x="1392" y="210"/>
                  </a:cubicBezTo>
                  <a:cubicBezTo>
                    <a:pt x="1392" y="210"/>
                    <a:pt x="1384" y="208"/>
                    <a:pt x="1381" y="208"/>
                  </a:cubicBezTo>
                  <a:cubicBezTo>
                    <a:pt x="1381" y="208"/>
                    <a:pt x="1380" y="208"/>
                    <a:pt x="1380" y="208"/>
                  </a:cubicBezTo>
                  <a:cubicBezTo>
                    <a:pt x="1379" y="210"/>
                    <a:pt x="1381" y="209"/>
                    <a:pt x="1380" y="212"/>
                  </a:cubicBezTo>
                  <a:cubicBezTo>
                    <a:pt x="1379" y="215"/>
                    <a:pt x="1378" y="218"/>
                    <a:pt x="1377" y="222"/>
                  </a:cubicBezTo>
                  <a:cubicBezTo>
                    <a:pt x="1374" y="226"/>
                    <a:pt x="1371" y="232"/>
                    <a:pt x="1368" y="232"/>
                  </a:cubicBezTo>
                  <a:cubicBezTo>
                    <a:pt x="1368" y="232"/>
                    <a:pt x="1368" y="232"/>
                    <a:pt x="1368" y="232"/>
                  </a:cubicBezTo>
                  <a:lnTo>
                    <a:pt x="1368" y="232"/>
                  </a:lnTo>
                  <a:cubicBezTo>
                    <a:pt x="1373" y="235"/>
                    <a:pt x="1364" y="243"/>
                    <a:pt x="1368" y="246"/>
                  </a:cubicBezTo>
                  <a:cubicBezTo>
                    <a:pt x="1370" y="248"/>
                    <a:pt x="1372" y="254"/>
                    <a:pt x="1365" y="257"/>
                  </a:cubicBezTo>
                  <a:cubicBezTo>
                    <a:pt x="1363" y="259"/>
                    <a:pt x="1362" y="257"/>
                    <a:pt x="1357" y="260"/>
                  </a:cubicBezTo>
                  <a:cubicBezTo>
                    <a:pt x="1356" y="263"/>
                    <a:pt x="1354" y="267"/>
                    <a:pt x="1355" y="269"/>
                  </a:cubicBezTo>
                  <a:cubicBezTo>
                    <a:pt x="1357" y="271"/>
                    <a:pt x="1355" y="271"/>
                    <a:pt x="1353" y="277"/>
                  </a:cubicBezTo>
                  <a:cubicBezTo>
                    <a:pt x="1353" y="278"/>
                    <a:pt x="1352" y="278"/>
                    <a:pt x="1352" y="278"/>
                  </a:cubicBezTo>
                  <a:cubicBezTo>
                    <a:pt x="1351" y="278"/>
                    <a:pt x="1351" y="277"/>
                    <a:pt x="1350" y="277"/>
                  </a:cubicBezTo>
                  <a:cubicBezTo>
                    <a:pt x="1350" y="277"/>
                    <a:pt x="1350" y="277"/>
                    <a:pt x="1350" y="277"/>
                  </a:cubicBezTo>
                  <a:cubicBezTo>
                    <a:pt x="1344" y="279"/>
                    <a:pt x="1345" y="295"/>
                    <a:pt x="1339" y="300"/>
                  </a:cubicBezTo>
                  <a:cubicBezTo>
                    <a:pt x="1337" y="305"/>
                    <a:pt x="1338" y="314"/>
                    <a:pt x="1337" y="315"/>
                  </a:cubicBezTo>
                  <a:cubicBezTo>
                    <a:pt x="1336" y="316"/>
                    <a:pt x="1331" y="316"/>
                    <a:pt x="1331" y="318"/>
                  </a:cubicBezTo>
                  <a:cubicBezTo>
                    <a:pt x="1330" y="321"/>
                    <a:pt x="1334" y="321"/>
                    <a:pt x="1333" y="325"/>
                  </a:cubicBezTo>
                  <a:cubicBezTo>
                    <a:pt x="1333" y="325"/>
                    <a:pt x="1324" y="326"/>
                    <a:pt x="1324" y="326"/>
                  </a:cubicBezTo>
                  <a:cubicBezTo>
                    <a:pt x="1326" y="332"/>
                    <a:pt x="1325" y="338"/>
                    <a:pt x="1320" y="344"/>
                  </a:cubicBezTo>
                  <a:cubicBezTo>
                    <a:pt x="1317" y="347"/>
                    <a:pt x="1315" y="351"/>
                    <a:pt x="1313" y="355"/>
                  </a:cubicBezTo>
                  <a:cubicBezTo>
                    <a:pt x="1312" y="356"/>
                    <a:pt x="1312" y="359"/>
                    <a:pt x="1312" y="359"/>
                  </a:cubicBezTo>
                  <a:cubicBezTo>
                    <a:pt x="1312" y="359"/>
                    <a:pt x="1312" y="359"/>
                    <a:pt x="1312" y="359"/>
                  </a:cubicBezTo>
                  <a:lnTo>
                    <a:pt x="1312" y="359"/>
                  </a:lnTo>
                  <a:lnTo>
                    <a:pt x="1309" y="367"/>
                  </a:lnTo>
                  <a:cubicBezTo>
                    <a:pt x="1305" y="373"/>
                    <a:pt x="1308" y="369"/>
                    <a:pt x="1308" y="373"/>
                  </a:cubicBezTo>
                  <a:cubicBezTo>
                    <a:pt x="1308" y="376"/>
                    <a:pt x="1301" y="385"/>
                    <a:pt x="1299" y="387"/>
                  </a:cubicBezTo>
                  <a:cubicBezTo>
                    <a:pt x="1296" y="392"/>
                    <a:pt x="1292" y="399"/>
                    <a:pt x="1292" y="403"/>
                  </a:cubicBezTo>
                  <a:cubicBezTo>
                    <a:pt x="1292" y="406"/>
                    <a:pt x="1296" y="406"/>
                    <a:pt x="1289" y="412"/>
                  </a:cubicBezTo>
                  <a:cubicBezTo>
                    <a:pt x="1286" y="413"/>
                    <a:pt x="1281" y="420"/>
                    <a:pt x="1285" y="420"/>
                  </a:cubicBezTo>
                  <a:cubicBezTo>
                    <a:pt x="1285" y="420"/>
                    <a:pt x="1285" y="420"/>
                    <a:pt x="1286" y="420"/>
                  </a:cubicBezTo>
                  <a:lnTo>
                    <a:pt x="1286" y="420"/>
                  </a:lnTo>
                  <a:cubicBezTo>
                    <a:pt x="1289" y="422"/>
                    <a:pt x="1288" y="428"/>
                    <a:pt x="1282" y="432"/>
                  </a:cubicBezTo>
                  <a:cubicBezTo>
                    <a:pt x="1279" y="435"/>
                    <a:pt x="1276" y="433"/>
                    <a:pt x="1275" y="442"/>
                  </a:cubicBezTo>
                  <a:cubicBezTo>
                    <a:pt x="1274" y="442"/>
                    <a:pt x="1274" y="455"/>
                    <a:pt x="1273" y="455"/>
                  </a:cubicBezTo>
                  <a:cubicBezTo>
                    <a:pt x="1273" y="455"/>
                    <a:pt x="1273" y="455"/>
                    <a:pt x="1273" y="455"/>
                  </a:cubicBezTo>
                  <a:cubicBezTo>
                    <a:pt x="1272" y="455"/>
                    <a:pt x="1273" y="449"/>
                    <a:pt x="1271" y="449"/>
                  </a:cubicBezTo>
                  <a:cubicBezTo>
                    <a:pt x="1271" y="449"/>
                    <a:pt x="1271" y="449"/>
                    <a:pt x="1270" y="449"/>
                  </a:cubicBezTo>
                  <a:cubicBezTo>
                    <a:pt x="1268" y="452"/>
                    <a:pt x="1267" y="461"/>
                    <a:pt x="1267" y="463"/>
                  </a:cubicBezTo>
                  <a:cubicBezTo>
                    <a:pt x="1264" y="468"/>
                    <a:pt x="1262" y="474"/>
                    <a:pt x="1259" y="477"/>
                  </a:cubicBezTo>
                  <a:cubicBezTo>
                    <a:pt x="1255" y="480"/>
                    <a:pt x="1254" y="483"/>
                    <a:pt x="1251" y="487"/>
                  </a:cubicBezTo>
                  <a:cubicBezTo>
                    <a:pt x="1248" y="492"/>
                    <a:pt x="1246" y="498"/>
                    <a:pt x="1244" y="504"/>
                  </a:cubicBezTo>
                  <a:cubicBezTo>
                    <a:pt x="1243" y="509"/>
                    <a:pt x="1244" y="512"/>
                    <a:pt x="1240" y="515"/>
                  </a:cubicBezTo>
                  <a:cubicBezTo>
                    <a:pt x="1236" y="517"/>
                    <a:pt x="1233" y="523"/>
                    <a:pt x="1230" y="529"/>
                  </a:cubicBezTo>
                  <a:cubicBezTo>
                    <a:pt x="1229" y="533"/>
                    <a:pt x="1232" y="533"/>
                    <a:pt x="1234" y="534"/>
                  </a:cubicBezTo>
                  <a:cubicBezTo>
                    <a:pt x="1233" y="534"/>
                    <a:pt x="1233" y="534"/>
                    <a:pt x="1232" y="534"/>
                  </a:cubicBezTo>
                  <a:cubicBezTo>
                    <a:pt x="1227" y="534"/>
                    <a:pt x="1221" y="549"/>
                    <a:pt x="1221" y="555"/>
                  </a:cubicBezTo>
                  <a:cubicBezTo>
                    <a:pt x="1221" y="559"/>
                    <a:pt x="1219" y="564"/>
                    <a:pt x="1216" y="565"/>
                  </a:cubicBezTo>
                  <a:cubicBezTo>
                    <a:pt x="1215" y="565"/>
                    <a:pt x="1216" y="562"/>
                    <a:pt x="1214" y="562"/>
                  </a:cubicBezTo>
                  <a:cubicBezTo>
                    <a:pt x="1214" y="562"/>
                    <a:pt x="1214" y="562"/>
                    <a:pt x="1213" y="562"/>
                  </a:cubicBezTo>
                  <a:cubicBezTo>
                    <a:pt x="1211" y="564"/>
                    <a:pt x="1212" y="567"/>
                    <a:pt x="1211" y="570"/>
                  </a:cubicBezTo>
                  <a:cubicBezTo>
                    <a:pt x="1211" y="574"/>
                    <a:pt x="1207" y="580"/>
                    <a:pt x="1204" y="583"/>
                  </a:cubicBezTo>
                  <a:cubicBezTo>
                    <a:pt x="1204" y="583"/>
                    <a:pt x="1203" y="583"/>
                    <a:pt x="1203" y="583"/>
                  </a:cubicBezTo>
                  <a:cubicBezTo>
                    <a:pt x="1201" y="583"/>
                    <a:pt x="1202" y="591"/>
                    <a:pt x="1200" y="594"/>
                  </a:cubicBezTo>
                  <a:cubicBezTo>
                    <a:pt x="1199" y="601"/>
                    <a:pt x="1193" y="607"/>
                    <a:pt x="1192" y="614"/>
                  </a:cubicBezTo>
                  <a:cubicBezTo>
                    <a:pt x="1192" y="620"/>
                    <a:pt x="1187" y="627"/>
                    <a:pt x="1185" y="632"/>
                  </a:cubicBezTo>
                  <a:cubicBezTo>
                    <a:pt x="1181" y="638"/>
                    <a:pt x="1174" y="648"/>
                    <a:pt x="1173" y="655"/>
                  </a:cubicBezTo>
                  <a:cubicBezTo>
                    <a:pt x="1173" y="657"/>
                    <a:pt x="1169" y="659"/>
                    <a:pt x="1167" y="661"/>
                  </a:cubicBezTo>
                  <a:cubicBezTo>
                    <a:pt x="1165" y="664"/>
                    <a:pt x="1165" y="667"/>
                    <a:pt x="1164" y="670"/>
                  </a:cubicBezTo>
                  <a:cubicBezTo>
                    <a:pt x="1161" y="676"/>
                    <a:pt x="1158" y="681"/>
                    <a:pt x="1157" y="685"/>
                  </a:cubicBezTo>
                  <a:cubicBezTo>
                    <a:pt x="1155" y="691"/>
                    <a:pt x="1158" y="690"/>
                    <a:pt x="1153" y="696"/>
                  </a:cubicBezTo>
                  <a:cubicBezTo>
                    <a:pt x="1149" y="700"/>
                    <a:pt x="1140" y="711"/>
                    <a:pt x="1145" y="715"/>
                  </a:cubicBezTo>
                  <a:cubicBezTo>
                    <a:pt x="1145" y="715"/>
                    <a:pt x="1145" y="715"/>
                    <a:pt x="1144" y="715"/>
                  </a:cubicBezTo>
                  <a:cubicBezTo>
                    <a:pt x="1138" y="715"/>
                    <a:pt x="1126" y="744"/>
                    <a:pt x="1126" y="752"/>
                  </a:cubicBezTo>
                  <a:cubicBezTo>
                    <a:pt x="1125" y="758"/>
                    <a:pt x="1112" y="760"/>
                    <a:pt x="1115" y="769"/>
                  </a:cubicBezTo>
                  <a:cubicBezTo>
                    <a:pt x="1116" y="773"/>
                    <a:pt x="1118" y="776"/>
                    <a:pt x="1112" y="781"/>
                  </a:cubicBezTo>
                  <a:cubicBezTo>
                    <a:pt x="1111" y="783"/>
                    <a:pt x="1106" y="794"/>
                    <a:pt x="1107" y="794"/>
                  </a:cubicBezTo>
                  <a:cubicBezTo>
                    <a:pt x="1107" y="794"/>
                    <a:pt x="1107" y="794"/>
                    <a:pt x="1107" y="794"/>
                  </a:cubicBezTo>
                  <a:lnTo>
                    <a:pt x="1107" y="794"/>
                  </a:lnTo>
                  <a:cubicBezTo>
                    <a:pt x="1107" y="794"/>
                    <a:pt x="1107" y="794"/>
                    <a:pt x="1107" y="794"/>
                  </a:cubicBezTo>
                  <a:cubicBezTo>
                    <a:pt x="1106" y="794"/>
                    <a:pt x="1107" y="792"/>
                    <a:pt x="1106" y="792"/>
                  </a:cubicBezTo>
                  <a:cubicBezTo>
                    <a:pt x="1105" y="792"/>
                    <a:pt x="1105" y="792"/>
                    <a:pt x="1104" y="793"/>
                  </a:cubicBezTo>
                  <a:cubicBezTo>
                    <a:pt x="1103" y="795"/>
                    <a:pt x="1102" y="799"/>
                    <a:pt x="1100" y="801"/>
                  </a:cubicBezTo>
                  <a:cubicBezTo>
                    <a:pt x="1096" y="808"/>
                    <a:pt x="1090" y="815"/>
                    <a:pt x="1088" y="822"/>
                  </a:cubicBezTo>
                  <a:cubicBezTo>
                    <a:pt x="1090" y="819"/>
                    <a:pt x="1093" y="818"/>
                    <a:pt x="1095" y="818"/>
                  </a:cubicBezTo>
                  <a:cubicBezTo>
                    <a:pt x="1097" y="818"/>
                    <a:pt x="1099" y="820"/>
                    <a:pt x="1099" y="823"/>
                  </a:cubicBezTo>
                  <a:cubicBezTo>
                    <a:pt x="1098" y="825"/>
                    <a:pt x="1097" y="826"/>
                    <a:pt x="1096" y="826"/>
                  </a:cubicBezTo>
                  <a:cubicBezTo>
                    <a:pt x="1095" y="826"/>
                    <a:pt x="1094" y="823"/>
                    <a:pt x="1093" y="822"/>
                  </a:cubicBezTo>
                  <a:cubicBezTo>
                    <a:pt x="1093" y="822"/>
                    <a:pt x="1093" y="822"/>
                    <a:pt x="1093" y="822"/>
                  </a:cubicBezTo>
                  <a:cubicBezTo>
                    <a:pt x="1091" y="822"/>
                    <a:pt x="1088" y="831"/>
                    <a:pt x="1087" y="834"/>
                  </a:cubicBezTo>
                  <a:cubicBezTo>
                    <a:pt x="1085" y="836"/>
                    <a:pt x="1079" y="840"/>
                    <a:pt x="1080" y="841"/>
                  </a:cubicBezTo>
                  <a:cubicBezTo>
                    <a:pt x="1080" y="844"/>
                    <a:pt x="1082" y="846"/>
                    <a:pt x="1079" y="849"/>
                  </a:cubicBezTo>
                  <a:cubicBezTo>
                    <a:pt x="1075" y="855"/>
                    <a:pt x="1070" y="858"/>
                    <a:pt x="1067" y="865"/>
                  </a:cubicBezTo>
                  <a:cubicBezTo>
                    <a:pt x="1067" y="865"/>
                    <a:pt x="1067" y="865"/>
                    <a:pt x="1067" y="865"/>
                  </a:cubicBezTo>
                  <a:lnTo>
                    <a:pt x="1067" y="865"/>
                  </a:lnTo>
                  <a:cubicBezTo>
                    <a:pt x="1070" y="865"/>
                    <a:pt x="1056" y="891"/>
                    <a:pt x="1055" y="894"/>
                  </a:cubicBezTo>
                  <a:cubicBezTo>
                    <a:pt x="1055" y="897"/>
                    <a:pt x="1061" y="894"/>
                    <a:pt x="1060" y="898"/>
                  </a:cubicBezTo>
                  <a:cubicBezTo>
                    <a:pt x="1060" y="902"/>
                    <a:pt x="1057" y="902"/>
                    <a:pt x="1055" y="902"/>
                  </a:cubicBezTo>
                  <a:cubicBezTo>
                    <a:pt x="1054" y="902"/>
                    <a:pt x="1053" y="902"/>
                    <a:pt x="1053" y="902"/>
                  </a:cubicBezTo>
                  <a:lnTo>
                    <a:pt x="1053" y="902"/>
                  </a:lnTo>
                  <a:cubicBezTo>
                    <a:pt x="1054" y="903"/>
                    <a:pt x="1055" y="906"/>
                    <a:pt x="1052" y="909"/>
                  </a:cubicBezTo>
                  <a:cubicBezTo>
                    <a:pt x="1051" y="909"/>
                    <a:pt x="1050" y="909"/>
                    <a:pt x="1050" y="909"/>
                  </a:cubicBezTo>
                  <a:cubicBezTo>
                    <a:pt x="1049" y="909"/>
                    <a:pt x="1048" y="909"/>
                    <a:pt x="1048" y="909"/>
                  </a:cubicBezTo>
                  <a:cubicBezTo>
                    <a:pt x="1047" y="909"/>
                    <a:pt x="1046" y="909"/>
                    <a:pt x="1046" y="910"/>
                  </a:cubicBezTo>
                  <a:cubicBezTo>
                    <a:pt x="1044" y="912"/>
                    <a:pt x="1048" y="917"/>
                    <a:pt x="1045" y="923"/>
                  </a:cubicBezTo>
                  <a:cubicBezTo>
                    <a:pt x="1044" y="924"/>
                    <a:pt x="1036" y="930"/>
                    <a:pt x="1038" y="931"/>
                  </a:cubicBezTo>
                  <a:cubicBezTo>
                    <a:pt x="1038" y="931"/>
                    <a:pt x="1038" y="931"/>
                    <a:pt x="1038" y="931"/>
                  </a:cubicBezTo>
                  <a:cubicBezTo>
                    <a:pt x="1039" y="931"/>
                    <a:pt x="1040" y="930"/>
                    <a:pt x="1041" y="930"/>
                  </a:cubicBezTo>
                  <a:lnTo>
                    <a:pt x="1041" y="930"/>
                  </a:lnTo>
                  <a:cubicBezTo>
                    <a:pt x="1041" y="930"/>
                    <a:pt x="1041" y="931"/>
                    <a:pt x="1041" y="932"/>
                  </a:cubicBezTo>
                  <a:cubicBezTo>
                    <a:pt x="1041" y="934"/>
                    <a:pt x="1040" y="936"/>
                    <a:pt x="1039" y="937"/>
                  </a:cubicBezTo>
                  <a:cubicBezTo>
                    <a:pt x="1038" y="937"/>
                    <a:pt x="1038" y="937"/>
                    <a:pt x="1037" y="937"/>
                  </a:cubicBezTo>
                  <a:cubicBezTo>
                    <a:pt x="1036" y="937"/>
                    <a:pt x="1035" y="936"/>
                    <a:pt x="1034" y="936"/>
                  </a:cubicBezTo>
                  <a:cubicBezTo>
                    <a:pt x="1033" y="936"/>
                    <a:pt x="1033" y="936"/>
                    <a:pt x="1032" y="938"/>
                  </a:cubicBezTo>
                  <a:cubicBezTo>
                    <a:pt x="1030" y="941"/>
                    <a:pt x="1027" y="945"/>
                    <a:pt x="1027" y="949"/>
                  </a:cubicBezTo>
                  <a:cubicBezTo>
                    <a:pt x="1026" y="951"/>
                    <a:pt x="1027" y="952"/>
                    <a:pt x="1027" y="952"/>
                  </a:cubicBezTo>
                  <a:cubicBezTo>
                    <a:pt x="1024" y="958"/>
                    <a:pt x="1020" y="965"/>
                    <a:pt x="1018" y="972"/>
                  </a:cubicBezTo>
                  <a:cubicBezTo>
                    <a:pt x="1016" y="976"/>
                    <a:pt x="1016" y="978"/>
                    <a:pt x="1017" y="978"/>
                  </a:cubicBezTo>
                  <a:cubicBezTo>
                    <a:pt x="1018" y="978"/>
                    <a:pt x="1019" y="976"/>
                    <a:pt x="1021" y="973"/>
                  </a:cubicBezTo>
                  <a:lnTo>
                    <a:pt x="1021" y="973"/>
                  </a:lnTo>
                  <a:cubicBezTo>
                    <a:pt x="1019" y="979"/>
                    <a:pt x="1016" y="986"/>
                    <a:pt x="1012" y="988"/>
                  </a:cubicBezTo>
                  <a:cubicBezTo>
                    <a:pt x="1008" y="991"/>
                    <a:pt x="1003" y="995"/>
                    <a:pt x="1002" y="1001"/>
                  </a:cubicBezTo>
                  <a:cubicBezTo>
                    <a:pt x="1002" y="1006"/>
                    <a:pt x="1003" y="1007"/>
                    <a:pt x="1000" y="1012"/>
                  </a:cubicBezTo>
                  <a:cubicBezTo>
                    <a:pt x="1000" y="1014"/>
                    <a:pt x="997" y="1018"/>
                    <a:pt x="997" y="1020"/>
                  </a:cubicBezTo>
                  <a:cubicBezTo>
                    <a:pt x="997" y="1020"/>
                    <a:pt x="998" y="1020"/>
                    <a:pt x="998" y="1021"/>
                  </a:cubicBezTo>
                  <a:cubicBezTo>
                    <a:pt x="997" y="1027"/>
                    <a:pt x="992" y="1034"/>
                    <a:pt x="990" y="1040"/>
                  </a:cubicBezTo>
                  <a:cubicBezTo>
                    <a:pt x="988" y="1045"/>
                    <a:pt x="988" y="1050"/>
                    <a:pt x="984" y="1053"/>
                  </a:cubicBezTo>
                  <a:cubicBezTo>
                    <a:pt x="981" y="1055"/>
                    <a:pt x="976" y="1067"/>
                    <a:pt x="976" y="1069"/>
                  </a:cubicBezTo>
                  <a:cubicBezTo>
                    <a:pt x="976" y="1070"/>
                    <a:pt x="976" y="1070"/>
                    <a:pt x="976" y="1070"/>
                  </a:cubicBezTo>
                  <a:cubicBezTo>
                    <a:pt x="977" y="1070"/>
                    <a:pt x="980" y="1068"/>
                    <a:pt x="981" y="1066"/>
                  </a:cubicBezTo>
                  <a:lnTo>
                    <a:pt x="981" y="1066"/>
                  </a:lnTo>
                  <a:cubicBezTo>
                    <a:pt x="980" y="1069"/>
                    <a:pt x="978" y="1072"/>
                    <a:pt x="976" y="1074"/>
                  </a:cubicBezTo>
                  <a:cubicBezTo>
                    <a:pt x="974" y="1077"/>
                    <a:pt x="972" y="1078"/>
                    <a:pt x="969" y="1082"/>
                  </a:cubicBezTo>
                  <a:cubicBezTo>
                    <a:pt x="965" y="1088"/>
                    <a:pt x="967" y="1091"/>
                    <a:pt x="963" y="1096"/>
                  </a:cubicBezTo>
                  <a:cubicBezTo>
                    <a:pt x="961" y="1098"/>
                    <a:pt x="952" y="1103"/>
                    <a:pt x="955" y="1106"/>
                  </a:cubicBezTo>
                  <a:cubicBezTo>
                    <a:pt x="957" y="1108"/>
                    <a:pt x="960" y="1111"/>
                    <a:pt x="955" y="1117"/>
                  </a:cubicBezTo>
                  <a:cubicBezTo>
                    <a:pt x="951" y="1119"/>
                    <a:pt x="950" y="1119"/>
                    <a:pt x="946" y="1124"/>
                  </a:cubicBezTo>
                  <a:cubicBezTo>
                    <a:pt x="945" y="1125"/>
                    <a:pt x="938" y="1138"/>
                    <a:pt x="939" y="1139"/>
                  </a:cubicBezTo>
                  <a:cubicBezTo>
                    <a:pt x="939" y="1139"/>
                    <a:pt x="940" y="1139"/>
                    <a:pt x="940" y="1139"/>
                  </a:cubicBezTo>
                  <a:cubicBezTo>
                    <a:pt x="941" y="1139"/>
                    <a:pt x="941" y="1139"/>
                    <a:pt x="942" y="1139"/>
                  </a:cubicBezTo>
                  <a:cubicBezTo>
                    <a:pt x="944" y="1139"/>
                    <a:pt x="946" y="1140"/>
                    <a:pt x="943" y="1144"/>
                  </a:cubicBezTo>
                  <a:cubicBezTo>
                    <a:pt x="942" y="1146"/>
                    <a:pt x="941" y="1147"/>
                    <a:pt x="940" y="1147"/>
                  </a:cubicBezTo>
                  <a:cubicBezTo>
                    <a:pt x="940" y="1147"/>
                    <a:pt x="939" y="1146"/>
                    <a:pt x="938" y="1146"/>
                  </a:cubicBezTo>
                  <a:cubicBezTo>
                    <a:pt x="937" y="1146"/>
                    <a:pt x="937" y="1146"/>
                    <a:pt x="937" y="1146"/>
                  </a:cubicBezTo>
                  <a:cubicBezTo>
                    <a:pt x="937" y="1146"/>
                    <a:pt x="938" y="1153"/>
                    <a:pt x="938" y="1154"/>
                  </a:cubicBezTo>
                  <a:cubicBezTo>
                    <a:pt x="938" y="1158"/>
                    <a:pt x="936" y="1158"/>
                    <a:pt x="933" y="1160"/>
                  </a:cubicBezTo>
                  <a:cubicBezTo>
                    <a:pt x="931" y="1162"/>
                    <a:pt x="923" y="1173"/>
                    <a:pt x="921" y="1179"/>
                  </a:cubicBezTo>
                  <a:cubicBezTo>
                    <a:pt x="919" y="1185"/>
                    <a:pt x="929" y="1182"/>
                    <a:pt x="928" y="1185"/>
                  </a:cubicBezTo>
                  <a:cubicBezTo>
                    <a:pt x="926" y="1188"/>
                    <a:pt x="924" y="1187"/>
                    <a:pt x="922" y="1189"/>
                  </a:cubicBezTo>
                  <a:cubicBezTo>
                    <a:pt x="919" y="1192"/>
                    <a:pt x="917" y="1195"/>
                    <a:pt x="915" y="1199"/>
                  </a:cubicBezTo>
                  <a:cubicBezTo>
                    <a:pt x="911" y="1204"/>
                    <a:pt x="903" y="1212"/>
                    <a:pt x="902" y="1216"/>
                  </a:cubicBezTo>
                  <a:cubicBezTo>
                    <a:pt x="901" y="1218"/>
                    <a:pt x="903" y="1223"/>
                    <a:pt x="901" y="1225"/>
                  </a:cubicBezTo>
                  <a:cubicBezTo>
                    <a:pt x="899" y="1226"/>
                    <a:pt x="898" y="1225"/>
                    <a:pt x="896" y="1228"/>
                  </a:cubicBezTo>
                  <a:cubicBezTo>
                    <a:pt x="891" y="1236"/>
                    <a:pt x="896" y="1243"/>
                    <a:pt x="892" y="1251"/>
                  </a:cubicBezTo>
                  <a:cubicBezTo>
                    <a:pt x="889" y="1260"/>
                    <a:pt x="881" y="1260"/>
                    <a:pt x="877" y="1267"/>
                  </a:cubicBezTo>
                  <a:cubicBezTo>
                    <a:pt x="877" y="1267"/>
                    <a:pt x="877" y="1267"/>
                    <a:pt x="878" y="1267"/>
                  </a:cubicBezTo>
                  <a:cubicBezTo>
                    <a:pt x="879" y="1267"/>
                    <a:pt x="881" y="1266"/>
                    <a:pt x="882" y="1266"/>
                  </a:cubicBezTo>
                  <a:lnTo>
                    <a:pt x="882" y="1266"/>
                  </a:lnTo>
                  <a:cubicBezTo>
                    <a:pt x="879" y="1271"/>
                    <a:pt x="876" y="1270"/>
                    <a:pt x="874" y="1275"/>
                  </a:cubicBezTo>
                  <a:cubicBezTo>
                    <a:pt x="871" y="1281"/>
                    <a:pt x="870" y="1285"/>
                    <a:pt x="867" y="1291"/>
                  </a:cubicBezTo>
                  <a:cubicBezTo>
                    <a:pt x="867" y="1291"/>
                    <a:pt x="867" y="1291"/>
                    <a:pt x="867" y="1291"/>
                  </a:cubicBezTo>
                  <a:lnTo>
                    <a:pt x="867" y="1291"/>
                  </a:lnTo>
                  <a:cubicBezTo>
                    <a:pt x="868" y="1291"/>
                    <a:pt x="865" y="1296"/>
                    <a:pt x="865" y="1298"/>
                  </a:cubicBezTo>
                  <a:cubicBezTo>
                    <a:pt x="865" y="1302"/>
                    <a:pt x="863" y="1303"/>
                    <a:pt x="862" y="1306"/>
                  </a:cubicBezTo>
                  <a:cubicBezTo>
                    <a:pt x="858" y="1311"/>
                    <a:pt x="855" y="1319"/>
                    <a:pt x="853" y="1325"/>
                  </a:cubicBezTo>
                  <a:cubicBezTo>
                    <a:pt x="852" y="1328"/>
                    <a:pt x="853" y="1337"/>
                    <a:pt x="850" y="1337"/>
                  </a:cubicBezTo>
                  <a:cubicBezTo>
                    <a:pt x="849" y="1336"/>
                    <a:pt x="848" y="1335"/>
                    <a:pt x="846" y="1335"/>
                  </a:cubicBezTo>
                  <a:cubicBezTo>
                    <a:pt x="844" y="1335"/>
                    <a:pt x="843" y="1337"/>
                    <a:pt x="842" y="1344"/>
                  </a:cubicBezTo>
                  <a:cubicBezTo>
                    <a:pt x="842" y="1346"/>
                    <a:pt x="843" y="1349"/>
                    <a:pt x="843" y="1353"/>
                  </a:cubicBezTo>
                  <a:lnTo>
                    <a:pt x="843" y="1353"/>
                  </a:lnTo>
                  <a:cubicBezTo>
                    <a:pt x="842" y="1352"/>
                    <a:pt x="841" y="1351"/>
                    <a:pt x="841" y="1351"/>
                  </a:cubicBezTo>
                  <a:cubicBezTo>
                    <a:pt x="839" y="1354"/>
                    <a:pt x="836" y="1358"/>
                    <a:pt x="839" y="1359"/>
                  </a:cubicBezTo>
                  <a:cubicBezTo>
                    <a:pt x="839" y="1359"/>
                    <a:pt x="841" y="1357"/>
                    <a:pt x="842" y="1357"/>
                  </a:cubicBezTo>
                  <a:lnTo>
                    <a:pt x="842" y="1357"/>
                  </a:lnTo>
                  <a:cubicBezTo>
                    <a:pt x="842" y="1360"/>
                    <a:pt x="840" y="1363"/>
                    <a:pt x="838" y="1365"/>
                  </a:cubicBezTo>
                  <a:cubicBezTo>
                    <a:pt x="834" y="1368"/>
                    <a:pt x="830" y="1371"/>
                    <a:pt x="827" y="1375"/>
                  </a:cubicBezTo>
                  <a:cubicBezTo>
                    <a:pt x="823" y="1380"/>
                    <a:pt x="825" y="1382"/>
                    <a:pt x="823" y="1385"/>
                  </a:cubicBezTo>
                  <a:cubicBezTo>
                    <a:pt x="821" y="1389"/>
                    <a:pt x="817" y="1391"/>
                    <a:pt x="815" y="1395"/>
                  </a:cubicBezTo>
                  <a:cubicBezTo>
                    <a:pt x="814" y="1396"/>
                    <a:pt x="816" y="1398"/>
                    <a:pt x="816" y="1399"/>
                  </a:cubicBezTo>
                  <a:cubicBezTo>
                    <a:pt x="815" y="1407"/>
                    <a:pt x="807" y="1409"/>
                    <a:pt x="804" y="1413"/>
                  </a:cubicBezTo>
                  <a:cubicBezTo>
                    <a:pt x="804" y="1413"/>
                    <a:pt x="805" y="1413"/>
                    <a:pt x="806" y="1413"/>
                  </a:cubicBezTo>
                  <a:cubicBezTo>
                    <a:pt x="809" y="1413"/>
                    <a:pt x="813" y="1416"/>
                    <a:pt x="807" y="1422"/>
                  </a:cubicBezTo>
                  <a:cubicBezTo>
                    <a:pt x="802" y="1427"/>
                    <a:pt x="802" y="1425"/>
                    <a:pt x="799" y="1432"/>
                  </a:cubicBezTo>
                  <a:cubicBezTo>
                    <a:pt x="797" y="1434"/>
                    <a:pt x="796" y="1435"/>
                    <a:pt x="795" y="1435"/>
                  </a:cubicBezTo>
                  <a:cubicBezTo>
                    <a:pt x="795" y="1435"/>
                    <a:pt x="794" y="1435"/>
                    <a:pt x="793" y="1434"/>
                  </a:cubicBezTo>
                  <a:lnTo>
                    <a:pt x="793" y="1434"/>
                  </a:lnTo>
                  <a:cubicBezTo>
                    <a:pt x="799" y="1437"/>
                    <a:pt x="786" y="1454"/>
                    <a:pt x="790" y="1457"/>
                  </a:cubicBezTo>
                  <a:lnTo>
                    <a:pt x="790" y="1457"/>
                  </a:lnTo>
                  <a:cubicBezTo>
                    <a:pt x="790" y="1457"/>
                    <a:pt x="790" y="1457"/>
                    <a:pt x="789" y="1457"/>
                  </a:cubicBezTo>
                  <a:cubicBezTo>
                    <a:pt x="787" y="1457"/>
                    <a:pt x="781" y="1470"/>
                    <a:pt x="779" y="1474"/>
                  </a:cubicBezTo>
                  <a:cubicBezTo>
                    <a:pt x="778" y="1477"/>
                    <a:pt x="777" y="1481"/>
                    <a:pt x="776" y="1484"/>
                  </a:cubicBezTo>
                  <a:cubicBezTo>
                    <a:pt x="776" y="1484"/>
                    <a:pt x="778" y="1488"/>
                    <a:pt x="777" y="1489"/>
                  </a:cubicBezTo>
                  <a:cubicBezTo>
                    <a:pt x="777" y="1489"/>
                    <a:pt x="776" y="1490"/>
                    <a:pt x="776" y="1490"/>
                  </a:cubicBezTo>
                  <a:cubicBezTo>
                    <a:pt x="774" y="1490"/>
                    <a:pt x="771" y="1487"/>
                    <a:pt x="770" y="1486"/>
                  </a:cubicBezTo>
                  <a:lnTo>
                    <a:pt x="770" y="1486"/>
                  </a:lnTo>
                  <a:cubicBezTo>
                    <a:pt x="770" y="1489"/>
                    <a:pt x="769" y="1494"/>
                    <a:pt x="771" y="1495"/>
                  </a:cubicBezTo>
                  <a:cubicBezTo>
                    <a:pt x="773" y="1498"/>
                    <a:pt x="775" y="1500"/>
                    <a:pt x="772" y="1507"/>
                  </a:cubicBezTo>
                  <a:cubicBezTo>
                    <a:pt x="771" y="1506"/>
                    <a:pt x="768" y="1502"/>
                    <a:pt x="766" y="1502"/>
                  </a:cubicBezTo>
                  <a:cubicBezTo>
                    <a:pt x="766" y="1502"/>
                    <a:pt x="766" y="1502"/>
                    <a:pt x="766" y="1502"/>
                  </a:cubicBezTo>
                  <a:cubicBezTo>
                    <a:pt x="763" y="1505"/>
                    <a:pt x="764" y="1511"/>
                    <a:pt x="765" y="1512"/>
                  </a:cubicBezTo>
                  <a:cubicBezTo>
                    <a:pt x="763" y="1516"/>
                    <a:pt x="761" y="1518"/>
                    <a:pt x="759" y="1521"/>
                  </a:cubicBezTo>
                  <a:cubicBezTo>
                    <a:pt x="758" y="1523"/>
                    <a:pt x="755" y="1524"/>
                    <a:pt x="753" y="1526"/>
                  </a:cubicBezTo>
                  <a:cubicBezTo>
                    <a:pt x="752" y="1530"/>
                    <a:pt x="756" y="1533"/>
                    <a:pt x="754" y="1536"/>
                  </a:cubicBezTo>
                  <a:cubicBezTo>
                    <a:pt x="754" y="1537"/>
                    <a:pt x="752" y="1537"/>
                    <a:pt x="750" y="1538"/>
                  </a:cubicBezTo>
                  <a:cubicBezTo>
                    <a:pt x="749" y="1540"/>
                    <a:pt x="747" y="1543"/>
                    <a:pt x="746" y="1544"/>
                  </a:cubicBezTo>
                  <a:cubicBezTo>
                    <a:pt x="744" y="1550"/>
                    <a:pt x="743" y="1555"/>
                    <a:pt x="740" y="1561"/>
                  </a:cubicBezTo>
                  <a:cubicBezTo>
                    <a:pt x="738" y="1565"/>
                    <a:pt x="735" y="1566"/>
                    <a:pt x="734" y="1571"/>
                  </a:cubicBezTo>
                  <a:cubicBezTo>
                    <a:pt x="733" y="1573"/>
                    <a:pt x="734" y="1575"/>
                    <a:pt x="735" y="1576"/>
                  </a:cubicBezTo>
                  <a:cubicBezTo>
                    <a:pt x="734" y="1575"/>
                    <a:pt x="733" y="1575"/>
                    <a:pt x="732" y="1575"/>
                  </a:cubicBezTo>
                  <a:cubicBezTo>
                    <a:pt x="730" y="1575"/>
                    <a:pt x="729" y="1576"/>
                    <a:pt x="726" y="1581"/>
                  </a:cubicBezTo>
                  <a:cubicBezTo>
                    <a:pt x="727" y="1581"/>
                    <a:pt x="729" y="1582"/>
                    <a:pt x="728" y="1582"/>
                  </a:cubicBezTo>
                  <a:cubicBezTo>
                    <a:pt x="726" y="1586"/>
                    <a:pt x="717" y="1603"/>
                    <a:pt x="717" y="1607"/>
                  </a:cubicBezTo>
                  <a:cubicBezTo>
                    <a:pt x="717" y="1607"/>
                    <a:pt x="718" y="1607"/>
                    <a:pt x="719" y="1607"/>
                  </a:cubicBezTo>
                  <a:cubicBezTo>
                    <a:pt x="721" y="1607"/>
                    <a:pt x="722" y="1607"/>
                    <a:pt x="721" y="1609"/>
                  </a:cubicBezTo>
                  <a:cubicBezTo>
                    <a:pt x="718" y="1612"/>
                    <a:pt x="715" y="1616"/>
                    <a:pt x="712" y="1619"/>
                  </a:cubicBezTo>
                  <a:cubicBezTo>
                    <a:pt x="706" y="1627"/>
                    <a:pt x="700" y="1638"/>
                    <a:pt x="696" y="1647"/>
                  </a:cubicBezTo>
                  <a:cubicBezTo>
                    <a:pt x="694" y="1653"/>
                    <a:pt x="694" y="1657"/>
                    <a:pt x="691" y="1662"/>
                  </a:cubicBezTo>
                  <a:cubicBezTo>
                    <a:pt x="688" y="1671"/>
                    <a:pt x="690" y="1671"/>
                    <a:pt x="691" y="1675"/>
                  </a:cubicBezTo>
                  <a:cubicBezTo>
                    <a:pt x="691" y="1675"/>
                    <a:pt x="691" y="1675"/>
                    <a:pt x="691" y="1675"/>
                  </a:cubicBezTo>
                  <a:cubicBezTo>
                    <a:pt x="689" y="1675"/>
                    <a:pt x="678" y="1683"/>
                    <a:pt x="680" y="1687"/>
                  </a:cubicBezTo>
                  <a:cubicBezTo>
                    <a:pt x="680" y="1687"/>
                    <a:pt x="680" y="1687"/>
                    <a:pt x="680" y="1687"/>
                  </a:cubicBezTo>
                  <a:cubicBezTo>
                    <a:pt x="683" y="1687"/>
                    <a:pt x="690" y="1679"/>
                    <a:pt x="693" y="1679"/>
                  </a:cubicBezTo>
                  <a:cubicBezTo>
                    <a:pt x="693" y="1679"/>
                    <a:pt x="694" y="1679"/>
                    <a:pt x="694" y="1680"/>
                  </a:cubicBezTo>
                  <a:cubicBezTo>
                    <a:pt x="694" y="1680"/>
                    <a:pt x="685" y="1688"/>
                    <a:pt x="684" y="1688"/>
                  </a:cubicBezTo>
                  <a:cubicBezTo>
                    <a:pt x="681" y="1691"/>
                    <a:pt x="676" y="1695"/>
                    <a:pt x="674" y="1695"/>
                  </a:cubicBezTo>
                  <a:cubicBezTo>
                    <a:pt x="673" y="1695"/>
                    <a:pt x="673" y="1695"/>
                    <a:pt x="672" y="1695"/>
                  </a:cubicBezTo>
                  <a:lnTo>
                    <a:pt x="672" y="1695"/>
                  </a:lnTo>
                  <a:cubicBezTo>
                    <a:pt x="676" y="1697"/>
                    <a:pt x="669" y="1707"/>
                    <a:pt x="669" y="1713"/>
                  </a:cubicBezTo>
                  <a:cubicBezTo>
                    <a:pt x="667" y="1717"/>
                    <a:pt x="666" y="1719"/>
                    <a:pt x="665" y="1719"/>
                  </a:cubicBezTo>
                  <a:cubicBezTo>
                    <a:pt x="665" y="1719"/>
                    <a:pt x="664" y="1718"/>
                    <a:pt x="663" y="1717"/>
                  </a:cubicBezTo>
                  <a:cubicBezTo>
                    <a:pt x="663" y="1717"/>
                    <a:pt x="663" y="1717"/>
                    <a:pt x="663" y="1717"/>
                  </a:cubicBezTo>
                  <a:cubicBezTo>
                    <a:pt x="660" y="1717"/>
                    <a:pt x="659" y="1722"/>
                    <a:pt x="658" y="1722"/>
                  </a:cubicBezTo>
                  <a:cubicBezTo>
                    <a:pt x="657" y="1722"/>
                    <a:pt x="657" y="1722"/>
                    <a:pt x="657" y="1722"/>
                  </a:cubicBezTo>
                  <a:lnTo>
                    <a:pt x="657" y="1722"/>
                  </a:lnTo>
                  <a:lnTo>
                    <a:pt x="665" y="1726"/>
                  </a:lnTo>
                  <a:cubicBezTo>
                    <a:pt x="662" y="1732"/>
                    <a:pt x="655" y="1731"/>
                    <a:pt x="655" y="1732"/>
                  </a:cubicBezTo>
                  <a:cubicBezTo>
                    <a:pt x="654" y="1737"/>
                    <a:pt x="655" y="1746"/>
                    <a:pt x="650" y="1750"/>
                  </a:cubicBezTo>
                  <a:cubicBezTo>
                    <a:pt x="646" y="1753"/>
                    <a:pt x="634" y="1769"/>
                    <a:pt x="636" y="1774"/>
                  </a:cubicBezTo>
                  <a:cubicBezTo>
                    <a:pt x="638" y="1777"/>
                    <a:pt x="630" y="1786"/>
                    <a:pt x="631" y="1791"/>
                  </a:cubicBezTo>
                  <a:cubicBezTo>
                    <a:pt x="631" y="1798"/>
                    <a:pt x="625" y="1796"/>
                    <a:pt x="622" y="1800"/>
                  </a:cubicBezTo>
                  <a:cubicBezTo>
                    <a:pt x="619" y="1805"/>
                    <a:pt x="621" y="1808"/>
                    <a:pt x="619" y="1813"/>
                  </a:cubicBezTo>
                  <a:cubicBezTo>
                    <a:pt x="617" y="1816"/>
                    <a:pt x="616" y="1816"/>
                    <a:pt x="616" y="1816"/>
                  </a:cubicBezTo>
                  <a:cubicBezTo>
                    <a:pt x="615" y="1816"/>
                    <a:pt x="614" y="1815"/>
                    <a:pt x="614" y="1814"/>
                  </a:cubicBezTo>
                  <a:cubicBezTo>
                    <a:pt x="614" y="1814"/>
                    <a:pt x="614" y="1814"/>
                    <a:pt x="613" y="1814"/>
                  </a:cubicBezTo>
                  <a:lnTo>
                    <a:pt x="613" y="1814"/>
                  </a:lnTo>
                  <a:cubicBezTo>
                    <a:pt x="612" y="1814"/>
                    <a:pt x="614" y="1815"/>
                    <a:pt x="614" y="1816"/>
                  </a:cubicBezTo>
                  <a:cubicBezTo>
                    <a:pt x="614" y="1817"/>
                    <a:pt x="614" y="1817"/>
                    <a:pt x="614" y="1817"/>
                  </a:cubicBezTo>
                  <a:cubicBezTo>
                    <a:pt x="614" y="1817"/>
                    <a:pt x="614" y="1817"/>
                    <a:pt x="614" y="1817"/>
                  </a:cubicBezTo>
                  <a:cubicBezTo>
                    <a:pt x="614" y="1817"/>
                    <a:pt x="614" y="1817"/>
                    <a:pt x="613" y="1817"/>
                  </a:cubicBezTo>
                  <a:lnTo>
                    <a:pt x="613" y="1817"/>
                  </a:lnTo>
                  <a:cubicBezTo>
                    <a:pt x="612" y="1817"/>
                    <a:pt x="616" y="1827"/>
                    <a:pt x="615" y="1827"/>
                  </a:cubicBezTo>
                  <a:cubicBezTo>
                    <a:pt x="615" y="1827"/>
                    <a:pt x="614" y="1826"/>
                    <a:pt x="614" y="1825"/>
                  </a:cubicBezTo>
                  <a:cubicBezTo>
                    <a:pt x="613" y="1823"/>
                    <a:pt x="613" y="1822"/>
                    <a:pt x="612" y="1821"/>
                  </a:cubicBezTo>
                  <a:cubicBezTo>
                    <a:pt x="612" y="1820"/>
                    <a:pt x="612" y="1820"/>
                    <a:pt x="612" y="1820"/>
                  </a:cubicBezTo>
                  <a:cubicBezTo>
                    <a:pt x="611" y="1820"/>
                    <a:pt x="611" y="1821"/>
                    <a:pt x="610" y="1822"/>
                  </a:cubicBezTo>
                  <a:cubicBezTo>
                    <a:pt x="610" y="1823"/>
                    <a:pt x="609" y="1823"/>
                    <a:pt x="609" y="1823"/>
                  </a:cubicBezTo>
                  <a:cubicBezTo>
                    <a:pt x="607" y="1823"/>
                    <a:pt x="606" y="1821"/>
                    <a:pt x="608" y="1817"/>
                  </a:cubicBezTo>
                  <a:lnTo>
                    <a:pt x="608" y="1817"/>
                  </a:lnTo>
                  <a:cubicBezTo>
                    <a:pt x="609" y="1817"/>
                    <a:pt x="609" y="1817"/>
                    <a:pt x="609" y="1817"/>
                  </a:cubicBezTo>
                  <a:cubicBezTo>
                    <a:pt x="612" y="1817"/>
                    <a:pt x="598" y="1806"/>
                    <a:pt x="600" y="1802"/>
                  </a:cubicBezTo>
                  <a:lnTo>
                    <a:pt x="600" y="1802"/>
                  </a:lnTo>
                  <a:cubicBezTo>
                    <a:pt x="599" y="1802"/>
                    <a:pt x="599" y="1802"/>
                    <a:pt x="599" y="1802"/>
                  </a:cubicBezTo>
                  <a:cubicBezTo>
                    <a:pt x="596" y="1802"/>
                    <a:pt x="584" y="1792"/>
                    <a:pt x="588" y="1792"/>
                  </a:cubicBezTo>
                  <a:cubicBezTo>
                    <a:pt x="589" y="1792"/>
                    <a:pt x="589" y="1792"/>
                    <a:pt x="590" y="1792"/>
                  </a:cubicBezTo>
                  <a:cubicBezTo>
                    <a:pt x="595" y="1789"/>
                    <a:pt x="586" y="1784"/>
                    <a:pt x="582" y="1778"/>
                  </a:cubicBezTo>
                  <a:cubicBezTo>
                    <a:pt x="580" y="1775"/>
                    <a:pt x="577" y="1771"/>
                    <a:pt x="575" y="1767"/>
                  </a:cubicBezTo>
                  <a:cubicBezTo>
                    <a:pt x="575" y="1764"/>
                    <a:pt x="576" y="1765"/>
                    <a:pt x="575" y="1763"/>
                  </a:cubicBezTo>
                  <a:cubicBezTo>
                    <a:pt x="573" y="1759"/>
                    <a:pt x="565" y="1749"/>
                    <a:pt x="562" y="1749"/>
                  </a:cubicBezTo>
                  <a:cubicBezTo>
                    <a:pt x="562" y="1749"/>
                    <a:pt x="561" y="1749"/>
                    <a:pt x="561" y="1749"/>
                  </a:cubicBezTo>
                  <a:cubicBezTo>
                    <a:pt x="564" y="1747"/>
                    <a:pt x="566" y="1747"/>
                    <a:pt x="563" y="1741"/>
                  </a:cubicBezTo>
                  <a:cubicBezTo>
                    <a:pt x="561" y="1737"/>
                    <a:pt x="554" y="1735"/>
                    <a:pt x="556" y="1731"/>
                  </a:cubicBezTo>
                  <a:lnTo>
                    <a:pt x="556" y="1731"/>
                  </a:lnTo>
                  <a:cubicBezTo>
                    <a:pt x="556" y="1731"/>
                    <a:pt x="556" y="1731"/>
                    <a:pt x="556" y="1731"/>
                  </a:cubicBezTo>
                  <a:cubicBezTo>
                    <a:pt x="555" y="1731"/>
                    <a:pt x="552" y="1729"/>
                    <a:pt x="552" y="1729"/>
                  </a:cubicBezTo>
                  <a:cubicBezTo>
                    <a:pt x="552" y="1729"/>
                    <a:pt x="551" y="1729"/>
                    <a:pt x="551" y="1729"/>
                  </a:cubicBezTo>
                  <a:cubicBezTo>
                    <a:pt x="551" y="1729"/>
                    <a:pt x="550" y="1726"/>
                    <a:pt x="549" y="1724"/>
                  </a:cubicBezTo>
                  <a:cubicBezTo>
                    <a:pt x="547" y="1719"/>
                    <a:pt x="545" y="1711"/>
                    <a:pt x="541" y="1711"/>
                  </a:cubicBezTo>
                  <a:cubicBezTo>
                    <a:pt x="540" y="1711"/>
                    <a:pt x="539" y="1712"/>
                    <a:pt x="539" y="1712"/>
                  </a:cubicBezTo>
                  <a:cubicBezTo>
                    <a:pt x="539" y="1711"/>
                    <a:pt x="544" y="1709"/>
                    <a:pt x="539" y="1705"/>
                  </a:cubicBezTo>
                  <a:cubicBezTo>
                    <a:pt x="535" y="1702"/>
                    <a:pt x="535" y="1704"/>
                    <a:pt x="532" y="1699"/>
                  </a:cubicBezTo>
                  <a:lnTo>
                    <a:pt x="532" y="1699"/>
                  </a:lnTo>
                  <a:cubicBezTo>
                    <a:pt x="532" y="1699"/>
                    <a:pt x="533" y="1700"/>
                    <a:pt x="533" y="1700"/>
                  </a:cubicBezTo>
                  <a:cubicBezTo>
                    <a:pt x="535" y="1700"/>
                    <a:pt x="536" y="1697"/>
                    <a:pt x="534" y="1694"/>
                  </a:cubicBezTo>
                  <a:cubicBezTo>
                    <a:pt x="532" y="1690"/>
                    <a:pt x="530" y="1687"/>
                    <a:pt x="527" y="1683"/>
                  </a:cubicBezTo>
                  <a:cubicBezTo>
                    <a:pt x="523" y="1679"/>
                    <a:pt x="521" y="1678"/>
                    <a:pt x="520" y="1678"/>
                  </a:cubicBezTo>
                  <a:cubicBezTo>
                    <a:pt x="519" y="1678"/>
                    <a:pt x="518" y="1678"/>
                    <a:pt x="517" y="1679"/>
                  </a:cubicBezTo>
                  <a:cubicBezTo>
                    <a:pt x="513" y="1672"/>
                    <a:pt x="514" y="1673"/>
                    <a:pt x="515" y="1669"/>
                  </a:cubicBezTo>
                  <a:cubicBezTo>
                    <a:pt x="515" y="1669"/>
                    <a:pt x="512" y="1668"/>
                    <a:pt x="510" y="1668"/>
                  </a:cubicBezTo>
                  <a:cubicBezTo>
                    <a:pt x="510" y="1668"/>
                    <a:pt x="509" y="1668"/>
                    <a:pt x="509" y="1668"/>
                  </a:cubicBezTo>
                  <a:lnTo>
                    <a:pt x="509" y="1668"/>
                  </a:lnTo>
                  <a:cubicBezTo>
                    <a:pt x="512" y="1666"/>
                    <a:pt x="513" y="1663"/>
                    <a:pt x="515" y="1660"/>
                  </a:cubicBezTo>
                  <a:cubicBezTo>
                    <a:pt x="511" y="1657"/>
                    <a:pt x="508" y="1655"/>
                    <a:pt x="504" y="1654"/>
                  </a:cubicBezTo>
                  <a:cubicBezTo>
                    <a:pt x="498" y="1651"/>
                    <a:pt x="495" y="1642"/>
                    <a:pt x="491" y="1635"/>
                  </a:cubicBezTo>
                  <a:cubicBezTo>
                    <a:pt x="490" y="1632"/>
                    <a:pt x="485" y="1619"/>
                    <a:pt x="481" y="1619"/>
                  </a:cubicBezTo>
                  <a:cubicBezTo>
                    <a:pt x="481" y="1619"/>
                    <a:pt x="481" y="1619"/>
                    <a:pt x="481" y="1619"/>
                  </a:cubicBezTo>
                  <a:cubicBezTo>
                    <a:pt x="477" y="1620"/>
                    <a:pt x="476" y="1622"/>
                    <a:pt x="473" y="1624"/>
                  </a:cubicBezTo>
                  <a:cubicBezTo>
                    <a:pt x="470" y="1619"/>
                    <a:pt x="476" y="1618"/>
                    <a:pt x="477" y="1616"/>
                  </a:cubicBezTo>
                  <a:lnTo>
                    <a:pt x="477" y="1616"/>
                  </a:lnTo>
                  <a:cubicBezTo>
                    <a:pt x="476" y="1616"/>
                    <a:pt x="476" y="1616"/>
                    <a:pt x="476" y="1616"/>
                  </a:cubicBezTo>
                  <a:cubicBezTo>
                    <a:pt x="475" y="1616"/>
                    <a:pt x="474" y="1608"/>
                    <a:pt x="475" y="1607"/>
                  </a:cubicBezTo>
                  <a:cubicBezTo>
                    <a:pt x="477" y="1606"/>
                    <a:pt x="479" y="1605"/>
                    <a:pt x="477" y="1601"/>
                  </a:cubicBezTo>
                  <a:lnTo>
                    <a:pt x="477" y="1601"/>
                  </a:lnTo>
                  <a:lnTo>
                    <a:pt x="469" y="1606"/>
                  </a:lnTo>
                  <a:lnTo>
                    <a:pt x="469" y="1606"/>
                  </a:lnTo>
                  <a:cubicBezTo>
                    <a:pt x="473" y="1603"/>
                    <a:pt x="460" y="1583"/>
                    <a:pt x="456" y="1578"/>
                  </a:cubicBezTo>
                  <a:lnTo>
                    <a:pt x="456" y="1578"/>
                  </a:lnTo>
                  <a:cubicBezTo>
                    <a:pt x="459" y="1582"/>
                    <a:pt x="456" y="1583"/>
                    <a:pt x="456" y="1584"/>
                  </a:cubicBezTo>
                  <a:cubicBezTo>
                    <a:pt x="451" y="1576"/>
                    <a:pt x="456" y="1568"/>
                    <a:pt x="448" y="1563"/>
                  </a:cubicBezTo>
                  <a:cubicBezTo>
                    <a:pt x="447" y="1563"/>
                    <a:pt x="439" y="1558"/>
                    <a:pt x="441" y="1556"/>
                  </a:cubicBezTo>
                  <a:cubicBezTo>
                    <a:pt x="441" y="1556"/>
                    <a:pt x="441" y="1556"/>
                    <a:pt x="441" y="1556"/>
                  </a:cubicBezTo>
                  <a:cubicBezTo>
                    <a:pt x="442" y="1556"/>
                    <a:pt x="444" y="1556"/>
                    <a:pt x="445" y="1556"/>
                  </a:cubicBezTo>
                  <a:cubicBezTo>
                    <a:pt x="446" y="1556"/>
                    <a:pt x="447" y="1555"/>
                    <a:pt x="445" y="1553"/>
                  </a:cubicBezTo>
                  <a:cubicBezTo>
                    <a:pt x="441" y="1547"/>
                    <a:pt x="437" y="1547"/>
                    <a:pt x="434" y="1539"/>
                  </a:cubicBezTo>
                  <a:cubicBezTo>
                    <a:pt x="431" y="1533"/>
                    <a:pt x="429" y="1528"/>
                    <a:pt x="426" y="1523"/>
                  </a:cubicBezTo>
                  <a:cubicBezTo>
                    <a:pt x="423" y="1519"/>
                    <a:pt x="420" y="1516"/>
                    <a:pt x="419" y="1516"/>
                  </a:cubicBezTo>
                  <a:lnTo>
                    <a:pt x="419" y="1516"/>
                  </a:lnTo>
                  <a:cubicBezTo>
                    <a:pt x="418" y="1516"/>
                    <a:pt x="417" y="1518"/>
                    <a:pt x="420" y="1522"/>
                  </a:cubicBezTo>
                  <a:cubicBezTo>
                    <a:pt x="417" y="1518"/>
                    <a:pt x="415" y="1514"/>
                    <a:pt x="413" y="1510"/>
                  </a:cubicBezTo>
                  <a:cubicBezTo>
                    <a:pt x="411" y="1506"/>
                    <a:pt x="411" y="1504"/>
                    <a:pt x="410" y="1501"/>
                  </a:cubicBezTo>
                  <a:cubicBezTo>
                    <a:pt x="410" y="1498"/>
                    <a:pt x="408" y="1496"/>
                    <a:pt x="407" y="1495"/>
                  </a:cubicBezTo>
                  <a:cubicBezTo>
                    <a:pt x="405" y="1493"/>
                    <a:pt x="404" y="1493"/>
                    <a:pt x="404" y="1493"/>
                  </a:cubicBezTo>
                  <a:cubicBezTo>
                    <a:pt x="402" y="1493"/>
                    <a:pt x="402" y="1494"/>
                    <a:pt x="401" y="1495"/>
                  </a:cubicBezTo>
                  <a:cubicBezTo>
                    <a:pt x="403" y="1496"/>
                    <a:pt x="404" y="1498"/>
                    <a:pt x="403" y="1498"/>
                  </a:cubicBezTo>
                  <a:cubicBezTo>
                    <a:pt x="402" y="1498"/>
                    <a:pt x="402" y="1498"/>
                    <a:pt x="401" y="1497"/>
                  </a:cubicBezTo>
                  <a:cubicBezTo>
                    <a:pt x="399" y="1496"/>
                    <a:pt x="395" y="1494"/>
                    <a:pt x="394" y="1490"/>
                  </a:cubicBezTo>
                  <a:cubicBezTo>
                    <a:pt x="393" y="1488"/>
                    <a:pt x="394" y="1487"/>
                    <a:pt x="396" y="1487"/>
                  </a:cubicBezTo>
                  <a:cubicBezTo>
                    <a:pt x="396" y="1487"/>
                    <a:pt x="397" y="1487"/>
                    <a:pt x="398" y="1487"/>
                  </a:cubicBezTo>
                  <a:cubicBezTo>
                    <a:pt x="399" y="1487"/>
                    <a:pt x="400" y="1487"/>
                    <a:pt x="398" y="1484"/>
                  </a:cubicBezTo>
                  <a:cubicBezTo>
                    <a:pt x="396" y="1481"/>
                    <a:pt x="388" y="1470"/>
                    <a:pt x="385" y="1470"/>
                  </a:cubicBezTo>
                  <a:cubicBezTo>
                    <a:pt x="385" y="1470"/>
                    <a:pt x="385" y="1471"/>
                    <a:pt x="385" y="1472"/>
                  </a:cubicBezTo>
                  <a:cubicBezTo>
                    <a:pt x="385" y="1475"/>
                    <a:pt x="385" y="1477"/>
                    <a:pt x="384" y="1477"/>
                  </a:cubicBezTo>
                  <a:cubicBezTo>
                    <a:pt x="384" y="1477"/>
                    <a:pt x="383" y="1477"/>
                    <a:pt x="381" y="1475"/>
                  </a:cubicBezTo>
                  <a:cubicBezTo>
                    <a:pt x="379" y="1474"/>
                    <a:pt x="375" y="1470"/>
                    <a:pt x="374" y="1467"/>
                  </a:cubicBezTo>
                  <a:cubicBezTo>
                    <a:pt x="374" y="1461"/>
                    <a:pt x="385" y="1463"/>
                    <a:pt x="384" y="1461"/>
                  </a:cubicBezTo>
                  <a:cubicBezTo>
                    <a:pt x="383" y="1457"/>
                    <a:pt x="380" y="1453"/>
                    <a:pt x="377" y="1451"/>
                  </a:cubicBezTo>
                  <a:cubicBezTo>
                    <a:pt x="376" y="1450"/>
                    <a:pt x="375" y="1450"/>
                    <a:pt x="375" y="1450"/>
                  </a:cubicBezTo>
                  <a:cubicBezTo>
                    <a:pt x="374" y="1450"/>
                    <a:pt x="373" y="1450"/>
                    <a:pt x="373" y="1450"/>
                  </a:cubicBezTo>
                  <a:cubicBezTo>
                    <a:pt x="372" y="1450"/>
                    <a:pt x="372" y="1450"/>
                    <a:pt x="371" y="1449"/>
                  </a:cubicBezTo>
                  <a:cubicBezTo>
                    <a:pt x="365" y="1445"/>
                    <a:pt x="373" y="1441"/>
                    <a:pt x="368" y="1437"/>
                  </a:cubicBezTo>
                  <a:cubicBezTo>
                    <a:pt x="366" y="1434"/>
                    <a:pt x="363" y="1433"/>
                    <a:pt x="361" y="1433"/>
                  </a:cubicBezTo>
                  <a:cubicBezTo>
                    <a:pt x="360" y="1433"/>
                    <a:pt x="360" y="1433"/>
                    <a:pt x="360" y="1433"/>
                  </a:cubicBezTo>
                  <a:lnTo>
                    <a:pt x="360" y="1433"/>
                  </a:lnTo>
                  <a:cubicBezTo>
                    <a:pt x="361" y="1433"/>
                    <a:pt x="362" y="1431"/>
                    <a:pt x="363" y="1429"/>
                  </a:cubicBezTo>
                  <a:cubicBezTo>
                    <a:pt x="363" y="1426"/>
                    <a:pt x="361" y="1417"/>
                    <a:pt x="357" y="1413"/>
                  </a:cubicBezTo>
                  <a:cubicBezTo>
                    <a:pt x="357" y="1412"/>
                    <a:pt x="357" y="1412"/>
                    <a:pt x="357" y="1412"/>
                  </a:cubicBezTo>
                  <a:cubicBezTo>
                    <a:pt x="356" y="1412"/>
                    <a:pt x="356" y="1416"/>
                    <a:pt x="355" y="1416"/>
                  </a:cubicBezTo>
                  <a:cubicBezTo>
                    <a:pt x="354" y="1416"/>
                    <a:pt x="354" y="1416"/>
                    <a:pt x="353" y="1415"/>
                  </a:cubicBezTo>
                  <a:cubicBezTo>
                    <a:pt x="351" y="1413"/>
                    <a:pt x="348" y="1408"/>
                    <a:pt x="346" y="1405"/>
                  </a:cubicBezTo>
                  <a:cubicBezTo>
                    <a:pt x="345" y="1401"/>
                    <a:pt x="346" y="1397"/>
                    <a:pt x="343" y="1394"/>
                  </a:cubicBezTo>
                  <a:cubicBezTo>
                    <a:pt x="339" y="1389"/>
                    <a:pt x="336" y="1392"/>
                    <a:pt x="334" y="1385"/>
                  </a:cubicBezTo>
                  <a:cubicBezTo>
                    <a:pt x="333" y="1383"/>
                    <a:pt x="338" y="1379"/>
                    <a:pt x="333" y="1377"/>
                  </a:cubicBezTo>
                  <a:cubicBezTo>
                    <a:pt x="329" y="1374"/>
                    <a:pt x="325" y="1377"/>
                    <a:pt x="321" y="1370"/>
                  </a:cubicBezTo>
                  <a:lnTo>
                    <a:pt x="323" y="1369"/>
                  </a:lnTo>
                  <a:cubicBezTo>
                    <a:pt x="323" y="1368"/>
                    <a:pt x="324" y="1368"/>
                    <a:pt x="324" y="1368"/>
                  </a:cubicBezTo>
                  <a:cubicBezTo>
                    <a:pt x="325" y="1368"/>
                    <a:pt x="325" y="1368"/>
                    <a:pt x="325" y="1369"/>
                  </a:cubicBezTo>
                  <a:cubicBezTo>
                    <a:pt x="327" y="1369"/>
                    <a:pt x="317" y="1358"/>
                    <a:pt x="316" y="1357"/>
                  </a:cubicBezTo>
                  <a:cubicBezTo>
                    <a:pt x="313" y="1353"/>
                    <a:pt x="314" y="1351"/>
                    <a:pt x="311" y="1347"/>
                  </a:cubicBezTo>
                  <a:cubicBezTo>
                    <a:pt x="308" y="1344"/>
                    <a:pt x="307" y="1344"/>
                    <a:pt x="305" y="1339"/>
                  </a:cubicBezTo>
                  <a:cubicBezTo>
                    <a:pt x="301" y="1334"/>
                    <a:pt x="300" y="1333"/>
                    <a:pt x="299" y="1329"/>
                  </a:cubicBezTo>
                  <a:cubicBezTo>
                    <a:pt x="297" y="1322"/>
                    <a:pt x="291" y="1322"/>
                    <a:pt x="288" y="1316"/>
                  </a:cubicBezTo>
                  <a:cubicBezTo>
                    <a:pt x="284" y="1310"/>
                    <a:pt x="287" y="1306"/>
                    <a:pt x="284" y="1301"/>
                  </a:cubicBezTo>
                  <a:cubicBezTo>
                    <a:pt x="281" y="1296"/>
                    <a:pt x="277" y="1296"/>
                    <a:pt x="274" y="1292"/>
                  </a:cubicBezTo>
                  <a:cubicBezTo>
                    <a:pt x="269" y="1287"/>
                    <a:pt x="276" y="1285"/>
                    <a:pt x="277" y="1284"/>
                  </a:cubicBezTo>
                  <a:cubicBezTo>
                    <a:pt x="274" y="1282"/>
                    <a:pt x="270" y="1279"/>
                    <a:pt x="267" y="1278"/>
                  </a:cubicBezTo>
                  <a:cubicBezTo>
                    <a:pt x="259" y="1276"/>
                    <a:pt x="262" y="1273"/>
                    <a:pt x="266" y="1271"/>
                  </a:cubicBezTo>
                  <a:lnTo>
                    <a:pt x="266" y="1271"/>
                  </a:lnTo>
                  <a:cubicBezTo>
                    <a:pt x="266" y="1271"/>
                    <a:pt x="265" y="1271"/>
                    <a:pt x="265" y="1271"/>
                  </a:cubicBezTo>
                  <a:cubicBezTo>
                    <a:pt x="261" y="1271"/>
                    <a:pt x="256" y="1259"/>
                    <a:pt x="253" y="1259"/>
                  </a:cubicBezTo>
                  <a:cubicBezTo>
                    <a:pt x="252" y="1259"/>
                    <a:pt x="252" y="1259"/>
                    <a:pt x="252" y="1259"/>
                  </a:cubicBezTo>
                  <a:cubicBezTo>
                    <a:pt x="251" y="1254"/>
                    <a:pt x="251" y="1250"/>
                    <a:pt x="249" y="1246"/>
                  </a:cubicBezTo>
                  <a:cubicBezTo>
                    <a:pt x="248" y="1246"/>
                    <a:pt x="248" y="1246"/>
                    <a:pt x="248" y="1246"/>
                  </a:cubicBezTo>
                  <a:cubicBezTo>
                    <a:pt x="246" y="1246"/>
                    <a:pt x="245" y="1244"/>
                    <a:pt x="243" y="1241"/>
                  </a:cubicBezTo>
                  <a:cubicBezTo>
                    <a:pt x="239" y="1234"/>
                    <a:pt x="235" y="1234"/>
                    <a:pt x="231" y="1228"/>
                  </a:cubicBezTo>
                  <a:cubicBezTo>
                    <a:pt x="230" y="1227"/>
                    <a:pt x="233" y="1213"/>
                    <a:pt x="228" y="1212"/>
                  </a:cubicBezTo>
                  <a:cubicBezTo>
                    <a:pt x="226" y="1212"/>
                    <a:pt x="224" y="1217"/>
                    <a:pt x="223" y="1217"/>
                  </a:cubicBezTo>
                  <a:cubicBezTo>
                    <a:pt x="222" y="1217"/>
                    <a:pt x="221" y="1216"/>
                    <a:pt x="221" y="1213"/>
                  </a:cubicBezTo>
                  <a:cubicBezTo>
                    <a:pt x="220" y="1208"/>
                    <a:pt x="221" y="1207"/>
                    <a:pt x="215" y="1205"/>
                  </a:cubicBezTo>
                  <a:cubicBezTo>
                    <a:pt x="216" y="1205"/>
                    <a:pt x="211" y="1203"/>
                    <a:pt x="211" y="1202"/>
                  </a:cubicBezTo>
                  <a:cubicBezTo>
                    <a:pt x="211" y="1201"/>
                    <a:pt x="212" y="1201"/>
                    <a:pt x="213" y="1201"/>
                  </a:cubicBezTo>
                  <a:cubicBezTo>
                    <a:pt x="214" y="1201"/>
                    <a:pt x="216" y="1201"/>
                    <a:pt x="218" y="1201"/>
                  </a:cubicBezTo>
                  <a:cubicBezTo>
                    <a:pt x="219" y="1201"/>
                    <a:pt x="219" y="1201"/>
                    <a:pt x="219" y="1200"/>
                  </a:cubicBezTo>
                  <a:cubicBezTo>
                    <a:pt x="219" y="1199"/>
                    <a:pt x="215" y="1198"/>
                    <a:pt x="215" y="1197"/>
                  </a:cubicBezTo>
                  <a:cubicBezTo>
                    <a:pt x="213" y="1195"/>
                    <a:pt x="212" y="1194"/>
                    <a:pt x="210" y="1191"/>
                  </a:cubicBezTo>
                  <a:lnTo>
                    <a:pt x="210" y="1191"/>
                  </a:lnTo>
                  <a:cubicBezTo>
                    <a:pt x="210" y="1192"/>
                    <a:pt x="211" y="1192"/>
                    <a:pt x="211" y="1192"/>
                  </a:cubicBezTo>
                  <a:cubicBezTo>
                    <a:pt x="212" y="1192"/>
                    <a:pt x="212" y="1191"/>
                    <a:pt x="213" y="1191"/>
                  </a:cubicBezTo>
                  <a:lnTo>
                    <a:pt x="213" y="1191"/>
                  </a:lnTo>
                  <a:cubicBezTo>
                    <a:pt x="213" y="1191"/>
                    <a:pt x="213" y="1191"/>
                    <a:pt x="212" y="1191"/>
                  </a:cubicBezTo>
                  <a:cubicBezTo>
                    <a:pt x="211" y="1191"/>
                    <a:pt x="210" y="1185"/>
                    <a:pt x="208" y="1184"/>
                  </a:cubicBezTo>
                  <a:cubicBezTo>
                    <a:pt x="208" y="1184"/>
                    <a:pt x="207" y="1184"/>
                    <a:pt x="207" y="1184"/>
                  </a:cubicBezTo>
                  <a:cubicBezTo>
                    <a:pt x="206" y="1184"/>
                    <a:pt x="206" y="1184"/>
                    <a:pt x="206" y="1184"/>
                  </a:cubicBezTo>
                  <a:cubicBezTo>
                    <a:pt x="202" y="1180"/>
                    <a:pt x="199" y="1174"/>
                    <a:pt x="201" y="1172"/>
                  </a:cubicBezTo>
                  <a:cubicBezTo>
                    <a:pt x="203" y="1171"/>
                    <a:pt x="198" y="1161"/>
                    <a:pt x="195" y="1161"/>
                  </a:cubicBezTo>
                  <a:cubicBezTo>
                    <a:pt x="195" y="1161"/>
                    <a:pt x="195" y="1161"/>
                    <a:pt x="194" y="1161"/>
                  </a:cubicBezTo>
                  <a:cubicBezTo>
                    <a:pt x="192" y="1159"/>
                    <a:pt x="189" y="1151"/>
                    <a:pt x="186" y="1151"/>
                  </a:cubicBezTo>
                  <a:cubicBezTo>
                    <a:pt x="186" y="1151"/>
                    <a:pt x="186" y="1151"/>
                    <a:pt x="186" y="1151"/>
                  </a:cubicBezTo>
                  <a:cubicBezTo>
                    <a:pt x="182" y="1142"/>
                    <a:pt x="177" y="1120"/>
                    <a:pt x="167" y="1117"/>
                  </a:cubicBezTo>
                  <a:cubicBezTo>
                    <a:pt x="179" y="1111"/>
                    <a:pt x="155" y="1108"/>
                    <a:pt x="154" y="1103"/>
                  </a:cubicBezTo>
                  <a:cubicBezTo>
                    <a:pt x="154" y="1098"/>
                    <a:pt x="157" y="1094"/>
                    <a:pt x="151" y="1089"/>
                  </a:cubicBezTo>
                  <a:cubicBezTo>
                    <a:pt x="149" y="1088"/>
                    <a:pt x="140" y="1084"/>
                    <a:pt x="138" y="1084"/>
                  </a:cubicBezTo>
                  <a:cubicBezTo>
                    <a:pt x="138" y="1084"/>
                    <a:pt x="138" y="1084"/>
                    <a:pt x="138" y="1084"/>
                  </a:cubicBezTo>
                  <a:cubicBezTo>
                    <a:pt x="138" y="1080"/>
                    <a:pt x="144" y="1082"/>
                    <a:pt x="137" y="1073"/>
                  </a:cubicBezTo>
                  <a:cubicBezTo>
                    <a:pt x="136" y="1071"/>
                    <a:pt x="135" y="1071"/>
                    <a:pt x="134" y="1071"/>
                  </a:cubicBezTo>
                  <a:cubicBezTo>
                    <a:pt x="134" y="1071"/>
                    <a:pt x="133" y="1071"/>
                    <a:pt x="132" y="1071"/>
                  </a:cubicBezTo>
                  <a:cubicBezTo>
                    <a:pt x="132" y="1071"/>
                    <a:pt x="131" y="1071"/>
                    <a:pt x="129" y="1069"/>
                  </a:cubicBezTo>
                  <a:cubicBezTo>
                    <a:pt x="131" y="1068"/>
                    <a:pt x="136" y="1067"/>
                    <a:pt x="135" y="1062"/>
                  </a:cubicBezTo>
                  <a:cubicBezTo>
                    <a:pt x="134" y="1060"/>
                    <a:pt x="130" y="1054"/>
                    <a:pt x="128" y="1054"/>
                  </a:cubicBezTo>
                  <a:cubicBezTo>
                    <a:pt x="128" y="1054"/>
                    <a:pt x="127" y="1054"/>
                    <a:pt x="127" y="1054"/>
                  </a:cubicBezTo>
                  <a:cubicBezTo>
                    <a:pt x="127" y="1054"/>
                    <a:pt x="127" y="1054"/>
                    <a:pt x="127" y="1054"/>
                  </a:cubicBezTo>
                  <a:cubicBezTo>
                    <a:pt x="125" y="1054"/>
                    <a:pt x="118" y="1043"/>
                    <a:pt x="117" y="1041"/>
                  </a:cubicBezTo>
                  <a:cubicBezTo>
                    <a:pt x="115" y="1038"/>
                    <a:pt x="108" y="1028"/>
                    <a:pt x="109" y="1025"/>
                  </a:cubicBezTo>
                  <a:cubicBezTo>
                    <a:pt x="111" y="1020"/>
                    <a:pt x="110" y="1015"/>
                    <a:pt x="104" y="1010"/>
                  </a:cubicBezTo>
                  <a:cubicBezTo>
                    <a:pt x="100" y="1007"/>
                    <a:pt x="98" y="1008"/>
                    <a:pt x="95" y="1004"/>
                  </a:cubicBezTo>
                  <a:cubicBezTo>
                    <a:pt x="92" y="1000"/>
                    <a:pt x="91" y="995"/>
                    <a:pt x="89" y="991"/>
                  </a:cubicBezTo>
                  <a:cubicBezTo>
                    <a:pt x="88" y="990"/>
                    <a:pt x="81" y="975"/>
                    <a:pt x="80" y="975"/>
                  </a:cubicBezTo>
                  <a:cubicBezTo>
                    <a:pt x="79" y="975"/>
                    <a:pt x="79" y="975"/>
                    <a:pt x="79" y="975"/>
                  </a:cubicBezTo>
                  <a:cubicBezTo>
                    <a:pt x="79" y="976"/>
                    <a:pt x="79" y="977"/>
                    <a:pt x="78" y="977"/>
                  </a:cubicBezTo>
                  <a:cubicBezTo>
                    <a:pt x="76" y="977"/>
                    <a:pt x="71" y="964"/>
                    <a:pt x="68" y="959"/>
                  </a:cubicBezTo>
                  <a:cubicBezTo>
                    <a:pt x="66" y="955"/>
                    <a:pt x="64" y="952"/>
                    <a:pt x="61" y="947"/>
                  </a:cubicBezTo>
                  <a:cubicBezTo>
                    <a:pt x="59" y="945"/>
                    <a:pt x="58" y="945"/>
                    <a:pt x="58" y="945"/>
                  </a:cubicBezTo>
                  <a:cubicBezTo>
                    <a:pt x="58" y="945"/>
                    <a:pt x="58" y="945"/>
                    <a:pt x="57" y="945"/>
                  </a:cubicBezTo>
                  <a:cubicBezTo>
                    <a:pt x="57" y="946"/>
                    <a:pt x="57" y="946"/>
                    <a:pt x="57" y="946"/>
                  </a:cubicBezTo>
                  <a:cubicBezTo>
                    <a:pt x="57" y="946"/>
                    <a:pt x="54" y="938"/>
                    <a:pt x="54" y="938"/>
                  </a:cubicBezTo>
                  <a:cubicBezTo>
                    <a:pt x="52" y="936"/>
                    <a:pt x="50" y="933"/>
                    <a:pt x="48" y="931"/>
                  </a:cubicBezTo>
                  <a:cubicBezTo>
                    <a:pt x="46" y="928"/>
                    <a:pt x="37" y="920"/>
                    <a:pt x="40" y="918"/>
                  </a:cubicBezTo>
                  <a:cubicBezTo>
                    <a:pt x="43" y="917"/>
                    <a:pt x="38" y="909"/>
                    <a:pt x="35" y="904"/>
                  </a:cubicBezTo>
                  <a:cubicBezTo>
                    <a:pt x="34" y="903"/>
                    <a:pt x="33" y="903"/>
                    <a:pt x="33" y="903"/>
                  </a:cubicBezTo>
                  <a:cubicBezTo>
                    <a:pt x="32" y="903"/>
                    <a:pt x="31" y="904"/>
                    <a:pt x="31" y="904"/>
                  </a:cubicBezTo>
                  <a:cubicBezTo>
                    <a:pt x="30" y="904"/>
                    <a:pt x="29" y="903"/>
                    <a:pt x="28" y="901"/>
                  </a:cubicBezTo>
                  <a:cubicBezTo>
                    <a:pt x="29" y="900"/>
                    <a:pt x="32" y="900"/>
                    <a:pt x="29" y="895"/>
                  </a:cubicBezTo>
                  <a:cubicBezTo>
                    <a:pt x="29" y="893"/>
                    <a:pt x="28" y="893"/>
                    <a:pt x="27" y="893"/>
                  </a:cubicBezTo>
                  <a:cubicBezTo>
                    <a:pt x="25" y="893"/>
                    <a:pt x="25" y="906"/>
                    <a:pt x="27" y="910"/>
                  </a:cubicBezTo>
                  <a:cubicBezTo>
                    <a:pt x="29" y="915"/>
                    <a:pt x="35" y="922"/>
                    <a:pt x="32" y="924"/>
                  </a:cubicBezTo>
                  <a:cubicBezTo>
                    <a:pt x="33" y="927"/>
                    <a:pt x="38" y="932"/>
                    <a:pt x="38" y="935"/>
                  </a:cubicBezTo>
                  <a:lnTo>
                    <a:pt x="38" y="935"/>
                  </a:lnTo>
                  <a:cubicBezTo>
                    <a:pt x="39" y="934"/>
                    <a:pt x="40" y="931"/>
                    <a:pt x="41" y="931"/>
                  </a:cubicBezTo>
                  <a:cubicBezTo>
                    <a:pt x="42" y="931"/>
                    <a:pt x="43" y="932"/>
                    <a:pt x="43" y="933"/>
                  </a:cubicBezTo>
                  <a:cubicBezTo>
                    <a:pt x="46" y="937"/>
                    <a:pt x="45" y="946"/>
                    <a:pt x="50" y="950"/>
                  </a:cubicBezTo>
                  <a:cubicBezTo>
                    <a:pt x="50" y="950"/>
                    <a:pt x="50" y="950"/>
                    <a:pt x="50" y="950"/>
                  </a:cubicBezTo>
                  <a:cubicBezTo>
                    <a:pt x="51" y="950"/>
                    <a:pt x="51" y="948"/>
                    <a:pt x="51" y="947"/>
                  </a:cubicBezTo>
                  <a:cubicBezTo>
                    <a:pt x="52" y="947"/>
                    <a:pt x="52" y="947"/>
                    <a:pt x="52" y="947"/>
                  </a:cubicBezTo>
                  <a:cubicBezTo>
                    <a:pt x="54" y="947"/>
                    <a:pt x="57" y="951"/>
                    <a:pt x="58" y="953"/>
                  </a:cubicBezTo>
                  <a:cubicBezTo>
                    <a:pt x="60" y="957"/>
                    <a:pt x="64" y="964"/>
                    <a:pt x="61" y="964"/>
                  </a:cubicBezTo>
                  <a:cubicBezTo>
                    <a:pt x="61" y="964"/>
                    <a:pt x="60" y="964"/>
                    <a:pt x="60" y="964"/>
                  </a:cubicBezTo>
                  <a:cubicBezTo>
                    <a:pt x="56" y="963"/>
                    <a:pt x="51" y="955"/>
                    <a:pt x="49" y="955"/>
                  </a:cubicBezTo>
                  <a:cubicBezTo>
                    <a:pt x="48" y="955"/>
                    <a:pt x="48" y="955"/>
                    <a:pt x="48" y="956"/>
                  </a:cubicBezTo>
                  <a:cubicBezTo>
                    <a:pt x="46" y="961"/>
                    <a:pt x="50" y="965"/>
                    <a:pt x="55" y="966"/>
                  </a:cubicBezTo>
                  <a:cubicBezTo>
                    <a:pt x="60" y="966"/>
                    <a:pt x="70" y="985"/>
                    <a:pt x="67" y="989"/>
                  </a:cubicBezTo>
                  <a:lnTo>
                    <a:pt x="67" y="989"/>
                  </a:lnTo>
                  <a:cubicBezTo>
                    <a:pt x="68" y="988"/>
                    <a:pt x="69" y="987"/>
                    <a:pt x="70" y="987"/>
                  </a:cubicBezTo>
                  <a:cubicBezTo>
                    <a:pt x="71" y="987"/>
                    <a:pt x="71" y="987"/>
                    <a:pt x="72" y="988"/>
                  </a:cubicBezTo>
                  <a:cubicBezTo>
                    <a:pt x="74" y="991"/>
                    <a:pt x="78" y="996"/>
                    <a:pt x="80" y="996"/>
                  </a:cubicBezTo>
                  <a:cubicBezTo>
                    <a:pt x="80" y="996"/>
                    <a:pt x="80" y="996"/>
                    <a:pt x="80" y="996"/>
                  </a:cubicBezTo>
                  <a:lnTo>
                    <a:pt x="80" y="996"/>
                  </a:lnTo>
                  <a:cubicBezTo>
                    <a:pt x="76" y="999"/>
                    <a:pt x="93" y="1027"/>
                    <a:pt x="98" y="1033"/>
                  </a:cubicBezTo>
                  <a:cubicBezTo>
                    <a:pt x="105" y="1044"/>
                    <a:pt x="111" y="1050"/>
                    <a:pt x="120" y="1056"/>
                  </a:cubicBezTo>
                  <a:lnTo>
                    <a:pt x="120" y="1056"/>
                  </a:lnTo>
                  <a:cubicBezTo>
                    <a:pt x="118" y="1055"/>
                    <a:pt x="116" y="1054"/>
                    <a:pt x="114" y="1054"/>
                  </a:cubicBezTo>
                  <a:cubicBezTo>
                    <a:pt x="113" y="1054"/>
                    <a:pt x="112" y="1054"/>
                    <a:pt x="112" y="1055"/>
                  </a:cubicBezTo>
                  <a:cubicBezTo>
                    <a:pt x="113" y="1055"/>
                    <a:pt x="116" y="1060"/>
                    <a:pt x="116" y="1060"/>
                  </a:cubicBezTo>
                  <a:cubicBezTo>
                    <a:pt x="117" y="1061"/>
                    <a:pt x="117" y="1061"/>
                    <a:pt x="117" y="1061"/>
                  </a:cubicBezTo>
                  <a:cubicBezTo>
                    <a:pt x="117" y="1061"/>
                    <a:pt x="116" y="1061"/>
                    <a:pt x="116" y="1062"/>
                  </a:cubicBezTo>
                  <a:cubicBezTo>
                    <a:pt x="115" y="1065"/>
                    <a:pt x="116" y="1069"/>
                    <a:pt x="119" y="1069"/>
                  </a:cubicBezTo>
                  <a:cubicBezTo>
                    <a:pt x="119" y="1069"/>
                    <a:pt x="120" y="1069"/>
                    <a:pt x="120" y="1069"/>
                  </a:cubicBezTo>
                  <a:cubicBezTo>
                    <a:pt x="121" y="1068"/>
                    <a:pt x="122" y="1068"/>
                    <a:pt x="122" y="1068"/>
                  </a:cubicBezTo>
                  <a:cubicBezTo>
                    <a:pt x="123" y="1068"/>
                    <a:pt x="124" y="1068"/>
                    <a:pt x="126" y="1071"/>
                  </a:cubicBezTo>
                  <a:cubicBezTo>
                    <a:pt x="127" y="1074"/>
                    <a:pt x="130" y="1076"/>
                    <a:pt x="131" y="1080"/>
                  </a:cubicBezTo>
                  <a:cubicBezTo>
                    <a:pt x="132" y="1082"/>
                    <a:pt x="130" y="1082"/>
                    <a:pt x="131" y="1083"/>
                  </a:cubicBezTo>
                  <a:lnTo>
                    <a:pt x="139" y="1096"/>
                  </a:lnTo>
                  <a:cubicBezTo>
                    <a:pt x="140" y="1099"/>
                    <a:pt x="142" y="1100"/>
                    <a:pt x="144" y="1100"/>
                  </a:cubicBezTo>
                  <a:cubicBezTo>
                    <a:pt x="146" y="1100"/>
                    <a:pt x="148" y="1097"/>
                    <a:pt x="147" y="1096"/>
                  </a:cubicBezTo>
                  <a:lnTo>
                    <a:pt x="147" y="1096"/>
                  </a:lnTo>
                  <a:cubicBezTo>
                    <a:pt x="149" y="1099"/>
                    <a:pt x="149" y="1111"/>
                    <a:pt x="150" y="1116"/>
                  </a:cubicBezTo>
                  <a:cubicBezTo>
                    <a:pt x="151" y="1118"/>
                    <a:pt x="152" y="1121"/>
                    <a:pt x="153" y="1121"/>
                  </a:cubicBezTo>
                  <a:cubicBezTo>
                    <a:pt x="153" y="1121"/>
                    <a:pt x="153" y="1120"/>
                    <a:pt x="153" y="1118"/>
                  </a:cubicBezTo>
                  <a:cubicBezTo>
                    <a:pt x="153" y="1116"/>
                    <a:pt x="154" y="1113"/>
                    <a:pt x="155" y="1113"/>
                  </a:cubicBezTo>
                  <a:cubicBezTo>
                    <a:pt x="155" y="1113"/>
                    <a:pt x="156" y="1114"/>
                    <a:pt x="157" y="1117"/>
                  </a:cubicBezTo>
                  <a:cubicBezTo>
                    <a:pt x="159" y="1121"/>
                    <a:pt x="160" y="1125"/>
                    <a:pt x="160" y="1129"/>
                  </a:cubicBezTo>
                  <a:cubicBezTo>
                    <a:pt x="160" y="1130"/>
                    <a:pt x="160" y="1133"/>
                    <a:pt x="161" y="1134"/>
                  </a:cubicBezTo>
                  <a:cubicBezTo>
                    <a:pt x="161" y="1132"/>
                    <a:pt x="163" y="1129"/>
                    <a:pt x="165" y="1129"/>
                  </a:cubicBezTo>
                  <a:cubicBezTo>
                    <a:pt x="165" y="1129"/>
                    <a:pt x="165" y="1129"/>
                    <a:pt x="165" y="1129"/>
                  </a:cubicBezTo>
                  <a:cubicBezTo>
                    <a:pt x="167" y="1130"/>
                    <a:pt x="167" y="1141"/>
                    <a:pt x="167" y="1142"/>
                  </a:cubicBezTo>
                  <a:cubicBezTo>
                    <a:pt x="167" y="1146"/>
                    <a:pt x="167" y="1148"/>
                    <a:pt x="168" y="1148"/>
                  </a:cubicBezTo>
                  <a:cubicBezTo>
                    <a:pt x="169" y="1148"/>
                    <a:pt x="170" y="1137"/>
                    <a:pt x="171" y="1137"/>
                  </a:cubicBezTo>
                  <a:cubicBezTo>
                    <a:pt x="173" y="1138"/>
                    <a:pt x="173" y="1152"/>
                    <a:pt x="176" y="1152"/>
                  </a:cubicBezTo>
                  <a:cubicBezTo>
                    <a:pt x="177" y="1152"/>
                    <a:pt x="177" y="1152"/>
                    <a:pt x="177" y="1151"/>
                  </a:cubicBezTo>
                  <a:lnTo>
                    <a:pt x="177" y="1151"/>
                  </a:lnTo>
                  <a:cubicBezTo>
                    <a:pt x="174" y="1153"/>
                    <a:pt x="191" y="1179"/>
                    <a:pt x="194" y="1184"/>
                  </a:cubicBezTo>
                  <a:cubicBezTo>
                    <a:pt x="198" y="1190"/>
                    <a:pt x="202" y="1193"/>
                    <a:pt x="206" y="1199"/>
                  </a:cubicBezTo>
                  <a:cubicBezTo>
                    <a:pt x="208" y="1202"/>
                    <a:pt x="207" y="1207"/>
                    <a:pt x="210" y="1210"/>
                  </a:cubicBezTo>
                  <a:cubicBezTo>
                    <a:pt x="212" y="1211"/>
                    <a:pt x="217" y="1213"/>
                    <a:pt x="219" y="1215"/>
                  </a:cubicBezTo>
                  <a:cubicBezTo>
                    <a:pt x="219" y="1215"/>
                    <a:pt x="215" y="1214"/>
                    <a:pt x="212" y="1214"/>
                  </a:cubicBezTo>
                  <a:cubicBezTo>
                    <a:pt x="210" y="1214"/>
                    <a:pt x="209" y="1215"/>
                    <a:pt x="213" y="1218"/>
                  </a:cubicBezTo>
                  <a:cubicBezTo>
                    <a:pt x="216" y="1220"/>
                    <a:pt x="219" y="1226"/>
                    <a:pt x="222" y="1226"/>
                  </a:cubicBezTo>
                  <a:cubicBezTo>
                    <a:pt x="222" y="1226"/>
                    <a:pt x="222" y="1226"/>
                    <a:pt x="222" y="1226"/>
                  </a:cubicBezTo>
                  <a:cubicBezTo>
                    <a:pt x="223" y="1226"/>
                    <a:pt x="223" y="1225"/>
                    <a:pt x="223" y="1225"/>
                  </a:cubicBezTo>
                  <a:cubicBezTo>
                    <a:pt x="225" y="1225"/>
                    <a:pt x="227" y="1232"/>
                    <a:pt x="228" y="1232"/>
                  </a:cubicBezTo>
                  <a:cubicBezTo>
                    <a:pt x="228" y="1232"/>
                    <a:pt x="228" y="1232"/>
                    <a:pt x="228" y="1232"/>
                  </a:cubicBezTo>
                  <a:lnTo>
                    <a:pt x="228" y="1232"/>
                  </a:lnTo>
                  <a:cubicBezTo>
                    <a:pt x="226" y="1234"/>
                    <a:pt x="225" y="1236"/>
                    <a:pt x="228" y="1242"/>
                  </a:cubicBezTo>
                  <a:cubicBezTo>
                    <a:pt x="230" y="1247"/>
                    <a:pt x="238" y="1244"/>
                    <a:pt x="242" y="1248"/>
                  </a:cubicBezTo>
                  <a:cubicBezTo>
                    <a:pt x="253" y="1257"/>
                    <a:pt x="243" y="1264"/>
                    <a:pt x="239" y="1266"/>
                  </a:cubicBezTo>
                  <a:cubicBezTo>
                    <a:pt x="245" y="1268"/>
                    <a:pt x="251" y="1271"/>
                    <a:pt x="257" y="1275"/>
                  </a:cubicBezTo>
                  <a:cubicBezTo>
                    <a:pt x="256" y="1279"/>
                    <a:pt x="256" y="1282"/>
                    <a:pt x="256" y="1286"/>
                  </a:cubicBezTo>
                  <a:cubicBezTo>
                    <a:pt x="257" y="1286"/>
                    <a:pt x="257" y="1286"/>
                    <a:pt x="257" y="1286"/>
                  </a:cubicBezTo>
                  <a:cubicBezTo>
                    <a:pt x="259" y="1286"/>
                    <a:pt x="263" y="1292"/>
                    <a:pt x="264" y="1295"/>
                  </a:cubicBezTo>
                  <a:cubicBezTo>
                    <a:pt x="266" y="1296"/>
                    <a:pt x="272" y="1301"/>
                    <a:pt x="274" y="1301"/>
                  </a:cubicBezTo>
                  <a:cubicBezTo>
                    <a:pt x="274" y="1301"/>
                    <a:pt x="274" y="1301"/>
                    <a:pt x="274" y="1301"/>
                  </a:cubicBezTo>
                  <a:lnTo>
                    <a:pt x="274" y="1301"/>
                  </a:lnTo>
                  <a:cubicBezTo>
                    <a:pt x="274" y="1306"/>
                    <a:pt x="265" y="1303"/>
                    <a:pt x="275" y="1313"/>
                  </a:cubicBezTo>
                  <a:cubicBezTo>
                    <a:pt x="281" y="1319"/>
                    <a:pt x="281" y="1323"/>
                    <a:pt x="277" y="1324"/>
                  </a:cubicBezTo>
                  <a:cubicBezTo>
                    <a:pt x="279" y="1327"/>
                    <a:pt x="280" y="1327"/>
                    <a:pt x="280" y="1327"/>
                  </a:cubicBezTo>
                  <a:cubicBezTo>
                    <a:pt x="281" y="1327"/>
                    <a:pt x="282" y="1327"/>
                    <a:pt x="282" y="1327"/>
                  </a:cubicBezTo>
                  <a:cubicBezTo>
                    <a:pt x="283" y="1327"/>
                    <a:pt x="283" y="1327"/>
                    <a:pt x="284" y="1327"/>
                  </a:cubicBezTo>
                  <a:cubicBezTo>
                    <a:pt x="286" y="1329"/>
                    <a:pt x="289" y="1336"/>
                    <a:pt x="292" y="1338"/>
                  </a:cubicBezTo>
                  <a:cubicBezTo>
                    <a:pt x="293" y="1339"/>
                    <a:pt x="294" y="1339"/>
                    <a:pt x="294" y="1339"/>
                  </a:cubicBezTo>
                  <a:cubicBezTo>
                    <a:pt x="295" y="1339"/>
                    <a:pt x="296" y="1338"/>
                    <a:pt x="297" y="1338"/>
                  </a:cubicBezTo>
                  <a:cubicBezTo>
                    <a:pt x="297" y="1338"/>
                    <a:pt x="297" y="1338"/>
                    <a:pt x="298" y="1338"/>
                  </a:cubicBezTo>
                  <a:cubicBezTo>
                    <a:pt x="300" y="1340"/>
                    <a:pt x="302" y="1345"/>
                    <a:pt x="303" y="1345"/>
                  </a:cubicBezTo>
                  <a:cubicBezTo>
                    <a:pt x="303" y="1345"/>
                    <a:pt x="303" y="1344"/>
                    <a:pt x="304" y="1344"/>
                  </a:cubicBezTo>
                  <a:lnTo>
                    <a:pt x="304" y="1344"/>
                  </a:lnTo>
                  <a:cubicBezTo>
                    <a:pt x="301" y="1346"/>
                    <a:pt x="300" y="1345"/>
                    <a:pt x="304" y="1351"/>
                  </a:cubicBezTo>
                  <a:lnTo>
                    <a:pt x="311" y="1361"/>
                  </a:lnTo>
                  <a:cubicBezTo>
                    <a:pt x="310" y="1361"/>
                    <a:pt x="309" y="1362"/>
                    <a:pt x="308" y="1362"/>
                  </a:cubicBezTo>
                  <a:cubicBezTo>
                    <a:pt x="307" y="1362"/>
                    <a:pt x="306" y="1361"/>
                    <a:pt x="305" y="1359"/>
                  </a:cubicBezTo>
                  <a:cubicBezTo>
                    <a:pt x="303" y="1359"/>
                    <a:pt x="302" y="1356"/>
                    <a:pt x="301" y="1356"/>
                  </a:cubicBezTo>
                  <a:cubicBezTo>
                    <a:pt x="301" y="1356"/>
                    <a:pt x="300" y="1357"/>
                    <a:pt x="300" y="1357"/>
                  </a:cubicBezTo>
                  <a:cubicBezTo>
                    <a:pt x="306" y="1367"/>
                    <a:pt x="311" y="1365"/>
                    <a:pt x="318" y="1372"/>
                  </a:cubicBezTo>
                  <a:cubicBezTo>
                    <a:pt x="321" y="1375"/>
                    <a:pt x="321" y="1376"/>
                    <a:pt x="319" y="1376"/>
                  </a:cubicBezTo>
                  <a:cubicBezTo>
                    <a:pt x="318" y="1376"/>
                    <a:pt x="315" y="1375"/>
                    <a:pt x="315" y="1375"/>
                  </a:cubicBezTo>
                  <a:lnTo>
                    <a:pt x="315" y="1375"/>
                  </a:lnTo>
                  <a:cubicBezTo>
                    <a:pt x="315" y="1375"/>
                    <a:pt x="320" y="1380"/>
                    <a:pt x="320" y="1380"/>
                  </a:cubicBezTo>
                  <a:cubicBezTo>
                    <a:pt x="324" y="1383"/>
                    <a:pt x="324" y="1384"/>
                    <a:pt x="325" y="1388"/>
                  </a:cubicBezTo>
                  <a:cubicBezTo>
                    <a:pt x="325" y="1392"/>
                    <a:pt x="329" y="1400"/>
                    <a:pt x="332" y="1400"/>
                  </a:cubicBezTo>
                  <a:cubicBezTo>
                    <a:pt x="332" y="1400"/>
                    <a:pt x="333" y="1400"/>
                    <a:pt x="333" y="1398"/>
                  </a:cubicBezTo>
                  <a:cubicBezTo>
                    <a:pt x="334" y="1400"/>
                    <a:pt x="336" y="1401"/>
                    <a:pt x="337" y="1402"/>
                  </a:cubicBezTo>
                  <a:cubicBezTo>
                    <a:pt x="338" y="1403"/>
                    <a:pt x="332" y="1404"/>
                    <a:pt x="332" y="1404"/>
                  </a:cubicBezTo>
                  <a:cubicBezTo>
                    <a:pt x="331" y="1406"/>
                    <a:pt x="332" y="1407"/>
                    <a:pt x="334" y="1409"/>
                  </a:cubicBezTo>
                  <a:cubicBezTo>
                    <a:pt x="342" y="1417"/>
                    <a:pt x="346" y="1412"/>
                    <a:pt x="353" y="1421"/>
                  </a:cubicBezTo>
                  <a:cubicBezTo>
                    <a:pt x="351" y="1423"/>
                    <a:pt x="348" y="1424"/>
                    <a:pt x="348" y="1427"/>
                  </a:cubicBezTo>
                  <a:cubicBezTo>
                    <a:pt x="347" y="1431"/>
                    <a:pt x="351" y="1436"/>
                    <a:pt x="354" y="1436"/>
                  </a:cubicBezTo>
                  <a:cubicBezTo>
                    <a:pt x="354" y="1436"/>
                    <a:pt x="355" y="1435"/>
                    <a:pt x="355" y="1435"/>
                  </a:cubicBezTo>
                  <a:lnTo>
                    <a:pt x="355" y="1435"/>
                  </a:lnTo>
                  <a:cubicBezTo>
                    <a:pt x="353" y="1437"/>
                    <a:pt x="352" y="1440"/>
                    <a:pt x="355" y="1446"/>
                  </a:cubicBezTo>
                  <a:cubicBezTo>
                    <a:pt x="356" y="1445"/>
                    <a:pt x="359" y="1442"/>
                    <a:pt x="361" y="1442"/>
                  </a:cubicBezTo>
                  <a:cubicBezTo>
                    <a:pt x="362" y="1442"/>
                    <a:pt x="363" y="1443"/>
                    <a:pt x="363" y="1446"/>
                  </a:cubicBezTo>
                  <a:cubicBezTo>
                    <a:pt x="363" y="1450"/>
                    <a:pt x="360" y="1452"/>
                    <a:pt x="364" y="1458"/>
                  </a:cubicBezTo>
                  <a:cubicBezTo>
                    <a:pt x="366" y="1462"/>
                    <a:pt x="368" y="1462"/>
                    <a:pt x="371" y="1467"/>
                  </a:cubicBezTo>
                  <a:cubicBezTo>
                    <a:pt x="368" y="1468"/>
                    <a:pt x="380" y="1485"/>
                    <a:pt x="381" y="1488"/>
                  </a:cubicBezTo>
                  <a:cubicBezTo>
                    <a:pt x="382" y="1489"/>
                    <a:pt x="383" y="1489"/>
                    <a:pt x="383" y="1489"/>
                  </a:cubicBezTo>
                  <a:cubicBezTo>
                    <a:pt x="385" y="1489"/>
                    <a:pt x="384" y="1485"/>
                    <a:pt x="385" y="1485"/>
                  </a:cubicBezTo>
                  <a:cubicBezTo>
                    <a:pt x="385" y="1485"/>
                    <a:pt x="386" y="1485"/>
                    <a:pt x="386" y="1485"/>
                  </a:cubicBezTo>
                  <a:cubicBezTo>
                    <a:pt x="391" y="1488"/>
                    <a:pt x="387" y="1496"/>
                    <a:pt x="387" y="1497"/>
                  </a:cubicBezTo>
                  <a:cubicBezTo>
                    <a:pt x="386" y="1500"/>
                    <a:pt x="391" y="1508"/>
                    <a:pt x="393" y="1510"/>
                  </a:cubicBezTo>
                  <a:cubicBezTo>
                    <a:pt x="397" y="1516"/>
                    <a:pt x="402" y="1523"/>
                    <a:pt x="407" y="1530"/>
                  </a:cubicBezTo>
                  <a:cubicBezTo>
                    <a:pt x="408" y="1531"/>
                    <a:pt x="419" y="1541"/>
                    <a:pt x="419" y="1543"/>
                  </a:cubicBezTo>
                  <a:cubicBezTo>
                    <a:pt x="419" y="1543"/>
                    <a:pt x="419" y="1543"/>
                    <a:pt x="419" y="1543"/>
                  </a:cubicBezTo>
                  <a:cubicBezTo>
                    <a:pt x="417" y="1543"/>
                    <a:pt x="410" y="1540"/>
                    <a:pt x="409" y="1540"/>
                  </a:cubicBezTo>
                  <a:lnTo>
                    <a:pt x="409" y="1540"/>
                  </a:lnTo>
                  <a:cubicBezTo>
                    <a:pt x="408" y="1540"/>
                    <a:pt x="408" y="1540"/>
                    <a:pt x="409" y="1541"/>
                  </a:cubicBezTo>
                  <a:cubicBezTo>
                    <a:pt x="412" y="1544"/>
                    <a:pt x="425" y="1558"/>
                    <a:pt x="428" y="1558"/>
                  </a:cubicBezTo>
                  <a:cubicBezTo>
                    <a:pt x="428" y="1558"/>
                    <a:pt x="428" y="1558"/>
                    <a:pt x="428" y="1558"/>
                  </a:cubicBezTo>
                  <a:lnTo>
                    <a:pt x="428" y="1558"/>
                  </a:lnTo>
                  <a:cubicBezTo>
                    <a:pt x="427" y="1560"/>
                    <a:pt x="428" y="1564"/>
                    <a:pt x="430" y="1569"/>
                  </a:cubicBezTo>
                  <a:cubicBezTo>
                    <a:pt x="433" y="1573"/>
                    <a:pt x="435" y="1578"/>
                    <a:pt x="438" y="1581"/>
                  </a:cubicBezTo>
                  <a:cubicBezTo>
                    <a:pt x="441" y="1584"/>
                    <a:pt x="442" y="1584"/>
                    <a:pt x="445" y="1586"/>
                  </a:cubicBezTo>
                  <a:cubicBezTo>
                    <a:pt x="453" y="1594"/>
                    <a:pt x="453" y="1602"/>
                    <a:pt x="456" y="1611"/>
                  </a:cubicBezTo>
                  <a:cubicBezTo>
                    <a:pt x="456" y="1612"/>
                    <a:pt x="457" y="1613"/>
                    <a:pt x="457" y="1613"/>
                  </a:cubicBezTo>
                  <a:cubicBezTo>
                    <a:pt x="457" y="1613"/>
                    <a:pt x="458" y="1612"/>
                    <a:pt x="458" y="1612"/>
                  </a:cubicBezTo>
                  <a:cubicBezTo>
                    <a:pt x="460" y="1615"/>
                    <a:pt x="462" y="1618"/>
                    <a:pt x="463" y="1620"/>
                  </a:cubicBezTo>
                  <a:cubicBezTo>
                    <a:pt x="467" y="1626"/>
                    <a:pt x="471" y="1629"/>
                    <a:pt x="475" y="1634"/>
                  </a:cubicBezTo>
                  <a:cubicBezTo>
                    <a:pt x="477" y="1640"/>
                    <a:pt x="479" y="1642"/>
                    <a:pt x="481" y="1647"/>
                  </a:cubicBezTo>
                  <a:cubicBezTo>
                    <a:pt x="483" y="1650"/>
                    <a:pt x="484" y="1654"/>
                    <a:pt x="487" y="1655"/>
                  </a:cubicBezTo>
                  <a:cubicBezTo>
                    <a:pt x="490" y="1657"/>
                    <a:pt x="498" y="1673"/>
                    <a:pt x="502" y="1677"/>
                  </a:cubicBezTo>
                  <a:cubicBezTo>
                    <a:pt x="503" y="1680"/>
                    <a:pt x="515" y="1692"/>
                    <a:pt x="515" y="1693"/>
                  </a:cubicBezTo>
                  <a:cubicBezTo>
                    <a:pt x="515" y="1693"/>
                    <a:pt x="515" y="1694"/>
                    <a:pt x="514" y="1694"/>
                  </a:cubicBezTo>
                  <a:cubicBezTo>
                    <a:pt x="513" y="1694"/>
                    <a:pt x="511" y="1693"/>
                    <a:pt x="511" y="1693"/>
                  </a:cubicBezTo>
                  <a:lnTo>
                    <a:pt x="511" y="1693"/>
                  </a:lnTo>
                  <a:lnTo>
                    <a:pt x="517" y="1699"/>
                  </a:lnTo>
                  <a:cubicBezTo>
                    <a:pt x="518" y="1699"/>
                    <a:pt x="525" y="1702"/>
                    <a:pt x="525" y="1703"/>
                  </a:cubicBezTo>
                  <a:cubicBezTo>
                    <a:pt x="525" y="1704"/>
                    <a:pt x="523" y="1705"/>
                    <a:pt x="523" y="1707"/>
                  </a:cubicBezTo>
                  <a:cubicBezTo>
                    <a:pt x="524" y="1710"/>
                    <a:pt x="527" y="1715"/>
                    <a:pt x="529" y="1717"/>
                  </a:cubicBezTo>
                  <a:cubicBezTo>
                    <a:pt x="532" y="1721"/>
                    <a:pt x="538" y="1727"/>
                    <a:pt x="535" y="1729"/>
                  </a:cubicBezTo>
                  <a:cubicBezTo>
                    <a:pt x="536" y="1729"/>
                    <a:pt x="539" y="1731"/>
                    <a:pt x="540" y="1731"/>
                  </a:cubicBezTo>
                  <a:cubicBezTo>
                    <a:pt x="540" y="1731"/>
                    <a:pt x="540" y="1730"/>
                    <a:pt x="540" y="1730"/>
                  </a:cubicBezTo>
                  <a:lnTo>
                    <a:pt x="540" y="1730"/>
                  </a:lnTo>
                  <a:cubicBezTo>
                    <a:pt x="539" y="1735"/>
                    <a:pt x="540" y="1737"/>
                    <a:pt x="545" y="1743"/>
                  </a:cubicBezTo>
                  <a:cubicBezTo>
                    <a:pt x="546" y="1746"/>
                    <a:pt x="549" y="1750"/>
                    <a:pt x="552" y="1753"/>
                  </a:cubicBezTo>
                  <a:cubicBezTo>
                    <a:pt x="552" y="1753"/>
                    <a:pt x="552" y="1753"/>
                    <a:pt x="552" y="1753"/>
                  </a:cubicBezTo>
                  <a:cubicBezTo>
                    <a:pt x="552" y="1753"/>
                    <a:pt x="553" y="1753"/>
                    <a:pt x="553" y="1753"/>
                  </a:cubicBezTo>
                  <a:cubicBezTo>
                    <a:pt x="553" y="1753"/>
                    <a:pt x="554" y="1753"/>
                    <a:pt x="554" y="1754"/>
                  </a:cubicBezTo>
                  <a:cubicBezTo>
                    <a:pt x="558" y="1761"/>
                    <a:pt x="558" y="1764"/>
                    <a:pt x="561" y="1771"/>
                  </a:cubicBezTo>
                  <a:cubicBezTo>
                    <a:pt x="563" y="1774"/>
                    <a:pt x="573" y="1787"/>
                    <a:pt x="570" y="1789"/>
                  </a:cubicBezTo>
                  <a:cubicBezTo>
                    <a:pt x="571" y="1791"/>
                    <a:pt x="572" y="1792"/>
                    <a:pt x="573" y="1792"/>
                  </a:cubicBezTo>
                  <a:cubicBezTo>
                    <a:pt x="574" y="1792"/>
                    <a:pt x="575" y="1790"/>
                    <a:pt x="576" y="1790"/>
                  </a:cubicBezTo>
                  <a:cubicBezTo>
                    <a:pt x="576" y="1790"/>
                    <a:pt x="577" y="1791"/>
                    <a:pt x="578" y="1791"/>
                  </a:cubicBezTo>
                  <a:cubicBezTo>
                    <a:pt x="580" y="1794"/>
                    <a:pt x="580" y="1798"/>
                    <a:pt x="579" y="1798"/>
                  </a:cubicBezTo>
                  <a:cubicBezTo>
                    <a:pt x="580" y="1801"/>
                    <a:pt x="580" y="1803"/>
                    <a:pt x="581" y="1805"/>
                  </a:cubicBezTo>
                  <a:cubicBezTo>
                    <a:pt x="584" y="1810"/>
                    <a:pt x="599" y="1825"/>
                    <a:pt x="598" y="1829"/>
                  </a:cubicBezTo>
                  <a:lnTo>
                    <a:pt x="598" y="1829"/>
                  </a:lnTo>
                  <a:cubicBezTo>
                    <a:pt x="599" y="1828"/>
                    <a:pt x="602" y="1826"/>
                    <a:pt x="604" y="1826"/>
                  </a:cubicBezTo>
                  <a:cubicBezTo>
                    <a:pt x="604" y="1826"/>
                    <a:pt x="605" y="1826"/>
                    <a:pt x="605" y="1826"/>
                  </a:cubicBezTo>
                  <a:cubicBezTo>
                    <a:pt x="605" y="1827"/>
                    <a:pt x="605" y="1832"/>
                    <a:pt x="605" y="1833"/>
                  </a:cubicBezTo>
                  <a:cubicBezTo>
                    <a:pt x="605" y="1834"/>
                    <a:pt x="607" y="1837"/>
                    <a:pt x="607" y="1838"/>
                  </a:cubicBezTo>
                  <a:cubicBezTo>
                    <a:pt x="609" y="1843"/>
                    <a:pt x="610" y="1846"/>
                    <a:pt x="613" y="1848"/>
                  </a:cubicBezTo>
                  <a:cubicBezTo>
                    <a:pt x="613" y="1848"/>
                    <a:pt x="614" y="1849"/>
                    <a:pt x="614" y="1849"/>
                  </a:cubicBezTo>
                  <a:cubicBezTo>
                    <a:pt x="614" y="1848"/>
                    <a:pt x="614" y="1848"/>
                    <a:pt x="615" y="1848"/>
                  </a:cubicBezTo>
                  <a:cubicBezTo>
                    <a:pt x="616" y="1849"/>
                    <a:pt x="614" y="1862"/>
                    <a:pt x="615" y="1862"/>
                  </a:cubicBezTo>
                  <a:cubicBezTo>
                    <a:pt x="616" y="1861"/>
                    <a:pt x="621" y="1844"/>
                    <a:pt x="621" y="1841"/>
                  </a:cubicBezTo>
                  <a:cubicBezTo>
                    <a:pt x="624" y="1837"/>
                    <a:pt x="626" y="1833"/>
                    <a:pt x="628" y="1829"/>
                  </a:cubicBezTo>
                  <a:cubicBezTo>
                    <a:pt x="631" y="1826"/>
                    <a:pt x="634" y="1821"/>
                    <a:pt x="636" y="1818"/>
                  </a:cubicBezTo>
                  <a:cubicBezTo>
                    <a:pt x="641" y="1811"/>
                    <a:pt x="628" y="1812"/>
                    <a:pt x="637" y="1804"/>
                  </a:cubicBezTo>
                  <a:cubicBezTo>
                    <a:pt x="642" y="1799"/>
                    <a:pt x="645" y="1798"/>
                    <a:pt x="648" y="1789"/>
                  </a:cubicBezTo>
                  <a:cubicBezTo>
                    <a:pt x="649" y="1786"/>
                    <a:pt x="647" y="1777"/>
                    <a:pt x="651" y="1777"/>
                  </a:cubicBezTo>
                  <a:cubicBezTo>
                    <a:pt x="651" y="1777"/>
                    <a:pt x="652" y="1777"/>
                    <a:pt x="652" y="1778"/>
                  </a:cubicBezTo>
                  <a:cubicBezTo>
                    <a:pt x="652" y="1778"/>
                    <a:pt x="652" y="1778"/>
                    <a:pt x="653" y="1778"/>
                  </a:cubicBezTo>
                  <a:cubicBezTo>
                    <a:pt x="657" y="1778"/>
                    <a:pt x="657" y="1767"/>
                    <a:pt x="658" y="1763"/>
                  </a:cubicBezTo>
                  <a:cubicBezTo>
                    <a:pt x="658" y="1753"/>
                    <a:pt x="664" y="1753"/>
                    <a:pt x="669" y="1746"/>
                  </a:cubicBezTo>
                  <a:cubicBezTo>
                    <a:pt x="673" y="1738"/>
                    <a:pt x="664" y="1741"/>
                    <a:pt x="663" y="1739"/>
                  </a:cubicBezTo>
                  <a:cubicBezTo>
                    <a:pt x="662" y="1736"/>
                    <a:pt x="674" y="1732"/>
                    <a:pt x="673" y="1729"/>
                  </a:cubicBezTo>
                  <a:cubicBezTo>
                    <a:pt x="673" y="1728"/>
                    <a:pt x="672" y="1728"/>
                    <a:pt x="672" y="1728"/>
                  </a:cubicBezTo>
                  <a:cubicBezTo>
                    <a:pt x="671" y="1728"/>
                    <a:pt x="670" y="1728"/>
                    <a:pt x="670" y="1728"/>
                  </a:cubicBezTo>
                  <a:cubicBezTo>
                    <a:pt x="670" y="1728"/>
                    <a:pt x="669" y="1728"/>
                    <a:pt x="669" y="1728"/>
                  </a:cubicBezTo>
                  <a:cubicBezTo>
                    <a:pt x="669" y="1726"/>
                    <a:pt x="672" y="1722"/>
                    <a:pt x="673" y="1721"/>
                  </a:cubicBezTo>
                  <a:cubicBezTo>
                    <a:pt x="674" y="1720"/>
                    <a:pt x="675" y="1720"/>
                    <a:pt x="675" y="1720"/>
                  </a:cubicBezTo>
                  <a:cubicBezTo>
                    <a:pt x="676" y="1720"/>
                    <a:pt x="677" y="1721"/>
                    <a:pt x="678" y="1721"/>
                  </a:cubicBezTo>
                  <a:cubicBezTo>
                    <a:pt x="679" y="1721"/>
                    <a:pt x="680" y="1720"/>
                    <a:pt x="682" y="1717"/>
                  </a:cubicBezTo>
                  <a:cubicBezTo>
                    <a:pt x="689" y="1707"/>
                    <a:pt x="695" y="1692"/>
                    <a:pt x="699" y="1680"/>
                  </a:cubicBezTo>
                  <a:cubicBezTo>
                    <a:pt x="700" y="1675"/>
                    <a:pt x="700" y="1674"/>
                    <a:pt x="702" y="1671"/>
                  </a:cubicBezTo>
                  <a:cubicBezTo>
                    <a:pt x="702" y="1668"/>
                    <a:pt x="702" y="1667"/>
                    <a:pt x="703" y="1667"/>
                  </a:cubicBezTo>
                  <a:cubicBezTo>
                    <a:pt x="705" y="1667"/>
                    <a:pt x="707" y="1670"/>
                    <a:pt x="708" y="1670"/>
                  </a:cubicBezTo>
                  <a:cubicBezTo>
                    <a:pt x="708" y="1670"/>
                    <a:pt x="708" y="1670"/>
                    <a:pt x="708" y="1670"/>
                  </a:cubicBezTo>
                  <a:cubicBezTo>
                    <a:pt x="711" y="1663"/>
                    <a:pt x="702" y="1663"/>
                    <a:pt x="711" y="1656"/>
                  </a:cubicBezTo>
                  <a:cubicBezTo>
                    <a:pt x="712" y="1654"/>
                    <a:pt x="713" y="1652"/>
                    <a:pt x="713" y="1650"/>
                  </a:cubicBezTo>
                  <a:cubicBezTo>
                    <a:pt x="715" y="1647"/>
                    <a:pt x="724" y="1616"/>
                    <a:pt x="728" y="1616"/>
                  </a:cubicBezTo>
                  <a:cubicBezTo>
                    <a:pt x="728" y="1616"/>
                    <a:pt x="728" y="1616"/>
                    <a:pt x="728" y="1616"/>
                  </a:cubicBezTo>
                  <a:lnTo>
                    <a:pt x="728" y="1601"/>
                  </a:lnTo>
                  <a:cubicBezTo>
                    <a:pt x="728" y="1601"/>
                    <a:pt x="729" y="1601"/>
                    <a:pt x="729" y="1601"/>
                  </a:cubicBezTo>
                  <a:cubicBezTo>
                    <a:pt x="732" y="1601"/>
                    <a:pt x="735" y="1597"/>
                    <a:pt x="738" y="1592"/>
                  </a:cubicBezTo>
                  <a:cubicBezTo>
                    <a:pt x="740" y="1587"/>
                    <a:pt x="742" y="1589"/>
                    <a:pt x="745" y="1587"/>
                  </a:cubicBezTo>
                  <a:cubicBezTo>
                    <a:pt x="747" y="1586"/>
                    <a:pt x="743" y="1577"/>
                    <a:pt x="745" y="1571"/>
                  </a:cubicBezTo>
                  <a:lnTo>
                    <a:pt x="745" y="1571"/>
                  </a:lnTo>
                  <a:cubicBezTo>
                    <a:pt x="746" y="1571"/>
                    <a:pt x="749" y="1575"/>
                    <a:pt x="751" y="1575"/>
                  </a:cubicBezTo>
                  <a:cubicBezTo>
                    <a:pt x="751" y="1575"/>
                    <a:pt x="751" y="1575"/>
                    <a:pt x="752" y="1575"/>
                  </a:cubicBezTo>
                  <a:cubicBezTo>
                    <a:pt x="755" y="1571"/>
                    <a:pt x="756" y="1563"/>
                    <a:pt x="754" y="1561"/>
                  </a:cubicBezTo>
                  <a:cubicBezTo>
                    <a:pt x="754" y="1561"/>
                    <a:pt x="754" y="1561"/>
                    <a:pt x="754" y="1561"/>
                  </a:cubicBezTo>
                  <a:cubicBezTo>
                    <a:pt x="753" y="1561"/>
                    <a:pt x="752" y="1561"/>
                    <a:pt x="752" y="1561"/>
                  </a:cubicBezTo>
                  <a:cubicBezTo>
                    <a:pt x="751" y="1561"/>
                    <a:pt x="751" y="1561"/>
                    <a:pt x="752" y="1558"/>
                  </a:cubicBezTo>
                  <a:cubicBezTo>
                    <a:pt x="753" y="1555"/>
                    <a:pt x="754" y="1554"/>
                    <a:pt x="756" y="1553"/>
                  </a:cubicBezTo>
                  <a:cubicBezTo>
                    <a:pt x="756" y="1553"/>
                    <a:pt x="757" y="1553"/>
                    <a:pt x="757" y="1553"/>
                  </a:cubicBezTo>
                  <a:cubicBezTo>
                    <a:pt x="759" y="1553"/>
                    <a:pt x="761" y="1556"/>
                    <a:pt x="763" y="1556"/>
                  </a:cubicBezTo>
                  <a:cubicBezTo>
                    <a:pt x="763" y="1556"/>
                    <a:pt x="763" y="1556"/>
                    <a:pt x="764" y="1556"/>
                  </a:cubicBezTo>
                  <a:cubicBezTo>
                    <a:pt x="764" y="1555"/>
                    <a:pt x="762" y="1550"/>
                    <a:pt x="762" y="1550"/>
                  </a:cubicBezTo>
                  <a:cubicBezTo>
                    <a:pt x="762" y="1547"/>
                    <a:pt x="763" y="1544"/>
                    <a:pt x="765" y="1541"/>
                  </a:cubicBezTo>
                  <a:cubicBezTo>
                    <a:pt x="766" y="1537"/>
                    <a:pt x="767" y="1538"/>
                    <a:pt x="768" y="1536"/>
                  </a:cubicBezTo>
                  <a:cubicBezTo>
                    <a:pt x="768" y="1532"/>
                    <a:pt x="767" y="1530"/>
                    <a:pt x="767" y="1528"/>
                  </a:cubicBezTo>
                  <a:cubicBezTo>
                    <a:pt x="767" y="1524"/>
                    <a:pt x="773" y="1525"/>
                    <a:pt x="773" y="1520"/>
                  </a:cubicBezTo>
                  <a:cubicBezTo>
                    <a:pt x="774" y="1517"/>
                    <a:pt x="773" y="1516"/>
                    <a:pt x="773" y="1514"/>
                  </a:cubicBezTo>
                  <a:cubicBezTo>
                    <a:pt x="774" y="1512"/>
                    <a:pt x="775" y="1510"/>
                    <a:pt x="776" y="1507"/>
                  </a:cubicBezTo>
                  <a:lnTo>
                    <a:pt x="776" y="1507"/>
                  </a:lnTo>
                  <a:cubicBezTo>
                    <a:pt x="775" y="1512"/>
                    <a:pt x="774" y="1517"/>
                    <a:pt x="775" y="1517"/>
                  </a:cubicBezTo>
                  <a:cubicBezTo>
                    <a:pt x="776" y="1517"/>
                    <a:pt x="777" y="1516"/>
                    <a:pt x="779" y="1513"/>
                  </a:cubicBezTo>
                  <a:cubicBezTo>
                    <a:pt x="781" y="1508"/>
                    <a:pt x="785" y="1499"/>
                    <a:pt x="782" y="1497"/>
                  </a:cubicBezTo>
                  <a:lnTo>
                    <a:pt x="782" y="1497"/>
                  </a:lnTo>
                  <a:cubicBezTo>
                    <a:pt x="782" y="1497"/>
                    <a:pt x="783" y="1497"/>
                    <a:pt x="783" y="1497"/>
                  </a:cubicBezTo>
                  <a:cubicBezTo>
                    <a:pt x="788" y="1497"/>
                    <a:pt x="801" y="1467"/>
                    <a:pt x="804" y="1460"/>
                  </a:cubicBezTo>
                  <a:cubicBezTo>
                    <a:pt x="807" y="1453"/>
                    <a:pt x="804" y="1454"/>
                    <a:pt x="800" y="1453"/>
                  </a:cubicBezTo>
                  <a:cubicBezTo>
                    <a:pt x="799" y="1447"/>
                    <a:pt x="800" y="1447"/>
                    <a:pt x="804" y="1445"/>
                  </a:cubicBezTo>
                  <a:cubicBezTo>
                    <a:pt x="804" y="1445"/>
                    <a:pt x="805" y="1445"/>
                    <a:pt x="805" y="1445"/>
                  </a:cubicBezTo>
                  <a:cubicBezTo>
                    <a:pt x="812" y="1445"/>
                    <a:pt x="821" y="1430"/>
                    <a:pt x="825" y="1422"/>
                  </a:cubicBezTo>
                  <a:cubicBezTo>
                    <a:pt x="828" y="1417"/>
                    <a:pt x="830" y="1412"/>
                    <a:pt x="829" y="1407"/>
                  </a:cubicBezTo>
                  <a:cubicBezTo>
                    <a:pt x="829" y="1402"/>
                    <a:pt x="830" y="1399"/>
                    <a:pt x="832" y="1393"/>
                  </a:cubicBezTo>
                  <a:lnTo>
                    <a:pt x="832" y="1393"/>
                  </a:lnTo>
                  <a:cubicBezTo>
                    <a:pt x="831" y="1396"/>
                    <a:pt x="831" y="1398"/>
                    <a:pt x="832" y="1398"/>
                  </a:cubicBezTo>
                  <a:cubicBezTo>
                    <a:pt x="833" y="1398"/>
                    <a:pt x="835" y="1397"/>
                    <a:pt x="836" y="1392"/>
                  </a:cubicBezTo>
                  <a:lnTo>
                    <a:pt x="848" y="1369"/>
                  </a:lnTo>
                  <a:cubicBezTo>
                    <a:pt x="852" y="1361"/>
                    <a:pt x="854" y="1356"/>
                    <a:pt x="853" y="1351"/>
                  </a:cubicBezTo>
                  <a:lnTo>
                    <a:pt x="853" y="1351"/>
                  </a:lnTo>
                  <a:cubicBezTo>
                    <a:pt x="853" y="1352"/>
                    <a:pt x="854" y="1353"/>
                    <a:pt x="855" y="1353"/>
                  </a:cubicBezTo>
                  <a:cubicBezTo>
                    <a:pt x="856" y="1353"/>
                    <a:pt x="856" y="1353"/>
                    <a:pt x="856" y="1353"/>
                  </a:cubicBezTo>
                  <a:cubicBezTo>
                    <a:pt x="858" y="1353"/>
                    <a:pt x="862" y="1348"/>
                    <a:pt x="861" y="1346"/>
                  </a:cubicBezTo>
                  <a:cubicBezTo>
                    <a:pt x="859" y="1344"/>
                    <a:pt x="862" y="1340"/>
                    <a:pt x="864" y="1336"/>
                  </a:cubicBezTo>
                  <a:cubicBezTo>
                    <a:pt x="865" y="1333"/>
                    <a:pt x="863" y="1332"/>
                    <a:pt x="863" y="1330"/>
                  </a:cubicBezTo>
                  <a:cubicBezTo>
                    <a:pt x="863" y="1327"/>
                    <a:pt x="868" y="1325"/>
                    <a:pt x="869" y="1323"/>
                  </a:cubicBezTo>
                  <a:cubicBezTo>
                    <a:pt x="871" y="1320"/>
                    <a:pt x="872" y="1317"/>
                    <a:pt x="874" y="1315"/>
                  </a:cubicBezTo>
                  <a:cubicBezTo>
                    <a:pt x="875" y="1311"/>
                    <a:pt x="876" y="1308"/>
                    <a:pt x="876" y="1305"/>
                  </a:cubicBezTo>
                  <a:cubicBezTo>
                    <a:pt x="875" y="1303"/>
                    <a:pt x="876" y="1301"/>
                    <a:pt x="878" y="1296"/>
                  </a:cubicBezTo>
                  <a:cubicBezTo>
                    <a:pt x="879" y="1297"/>
                    <a:pt x="880" y="1298"/>
                    <a:pt x="880" y="1298"/>
                  </a:cubicBezTo>
                  <a:cubicBezTo>
                    <a:pt x="881" y="1298"/>
                    <a:pt x="882" y="1297"/>
                    <a:pt x="883" y="1293"/>
                  </a:cubicBezTo>
                  <a:cubicBezTo>
                    <a:pt x="884" y="1289"/>
                    <a:pt x="885" y="1285"/>
                    <a:pt x="886" y="1282"/>
                  </a:cubicBezTo>
                  <a:cubicBezTo>
                    <a:pt x="886" y="1282"/>
                    <a:pt x="887" y="1275"/>
                    <a:pt x="888" y="1275"/>
                  </a:cubicBezTo>
                  <a:cubicBezTo>
                    <a:pt x="888" y="1275"/>
                    <a:pt x="889" y="1275"/>
                    <a:pt x="889" y="1275"/>
                  </a:cubicBezTo>
                  <a:cubicBezTo>
                    <a:pt x="889" y="1276"/>
                    <a:pt x="888" y="1278"/>
                    <a:pt x="890" y="1278"/>
                  </a:cubicBezTo>
                  <a:cubicBezTo>
                    <a:pt x="893" y="1272"/>
                    <a:pt x="891" y="1273"/>
                    <a:pt x="892" y="1268"/>
                  </a:cubicBezTo>
                  <a:cubicBezTo>
                    <a:pt x="892" y="1266"/>
                    <a:pt x="893" y="1259"/>
                    <a:pt x="896" y="1258"/>
                  </a:cubicBezTo>
                  <a:cubicBezTo>
                    <a:pt x="897" y="1258"/>
                    <a:pt x="898" y="1258"/>
                    <a:pt x="898" y="1258"/>
                  </a:cubicBezTo>
                  <a:cubicBezTo>
                    <a:pt x="899" y="1258"/>
                    <a:pt x="899" y="1258"/>
                    <a:pt x="900" y="1258"/>
                  </a:cubicBezTo>
                  <a:cubicBezTo>
                    <a:pt x="900" y="1258"/>
                    <a:pt x="901" y="1257"/>
                    <a:pt x="903" y="1254"/>
                  </a:cubicBezTo>
                  <a:cubicBezTo>
                    <a:pt x="906" y="1249"/>
                    <a:pt x="910" y="1244"/>
                    <a:pt x="912" y="1240"/>
                  </a:cubicBezTo>
                  <a:cubicBezTo>
                    <a:pt x="915" y="1235"/>
                    <a:pt x="911" y="1237"/>
                    <a:pt x="910" y="1236"/>
                  </a:cubicBezTo>
                  <a:cubicBezTo>
                    <a:pt x="910" y="1234"/>
                    <a:pt x="910" y="1230"/>
                    <a:pt x="913" y="1228"/>
                  </a:cubicBezTo>
                  <a:cubicBezTo>
                    <a:pt x="914" y="1227"/>
                    <a:pt x="919" y="1220"/>
                    <a:pt x="917" y="1219"/>
                  </a:cubicBezTo>
                  <a:lnTo>
                    <a:pt x="917" y="1219"/>
                  </a:lnTo>
                  <a:cubicBezTo>
                    <a:pt x="918" y="1219"/>
                    <a:pt x="918" y="1219"/>
                    <a:pt x="918" y="1219"/>
                  </a:cubicBezTo>
                  <a:cubicBezTo>
                    <a:pt x="923" y="1219"/>
                    <a:pt x="928" y="1201"/>
                    <a:pt x="930" y="1196"/>
                  </a:cubicBezTo>
                  <a:cubicBezTo>
                    <a:pt x="931" y="1192"/>
                    <a:pt x="932" y="1192"/>
                    <a:pt x="935" y="1189"/>
                  </a:cubicBezTo>
                  <a:cubicBezTo>
                    <a:pt x="938" y="1186"/>
                    <a:pt x="939" y="1180"/>
                    <a:pt x="942" y="1176"/>
                  </a:cubicBezTo>
                  <a:cubicBezTo>
                    <a:pt x="944" y="1172"/>
                    <a:pt x="953" y="1151"/>
                    <a:pt x="957" y="1151"/>
                  </a:cubicBezTo>
                  <a:cubicBezTo>
                    <a:pt x="957" y="1151"/>
                    <a:pt x="957" y="1151"/>
                    <a:pt x="957" y="1151"/>
                  </a:cubicBezTo>
                  <a:cubicBezTo>
                    <a:pt x="959" y="1145"/>
                    <a:pt x="959" y="1143"/>
                    <a:pt x="957" y="1141"/>
                  </a:cubicBezTo>
                  <a:cubicBezTo>
                    <a:pt x="956" y="1140"/>
                    <a:pt x="955" y="1135"/>
                    <a:pt x="957" y="1132"/>
                  </a:cubicBezTo>
                  <a:cubicBezTo>
                    <a:pt x="957" y="1132"/>
                    <a:pt x="962" y="1132"/>
                    <a:pt x="963" y="1131"/>
                  </a:cubicBezTo>
                  <a:cubicBezTo>
                    <a:pt x="966" y="1129"/>
                    <a:pt x="969" y="1123"/>
                    <a:pt x="970" y="1118"/>
                  </a:cubicBezTo>
                  <a:cubicBezTo>
                    <a:pt x="971" y="1115"/>
                    <a:pt x="972" y="1110"/>
                    <a:pt x="973" y="1106"/>
                  </a:cubicBezTo>
                  <a:cubicBezTo>
                    <a:pt x="973" y="1105"/>
                    <a:pt x="977" y="1104"/>
                    <a:pt x="978" y="1103"/>
                  </a:cubicBezTo>
                  <a:cubicBezTo>
                    <a:pt x="983" y="1097"/>
                    <a:pt x="975" y="1094"/>
                    <a:pt x="978" y="1089"/>
                  </a:cubicBezTo>
                  <a:cubicBezTo>
                    <a:pt x="979" y="1086"/>
                    <a:pt x="980" y="1085"/>
                    <a:pt x="980" y="1085"/>
                  </a:cubicBezTo>
                  <a:cubicBezTo>
                    <a:pt x="982" y="1085"/>
                    <a:pt x="983" y="1087"/>
                    <a:pt x="984" y="1087"/>
                  </a:cubicBezTo>
                  <a:cubicBezTo>
                    <a:pt x="985" y="1087"/>
                    <a:pt x="986" y="1087"/>
                    <a:pt x="986" y="1086"/>
                  </a:cubicBezTo>
                  <a:cubicBezTo>
                    <a:pt x="992" y="1078"/>
                    <a:pt x="992" y="1066"/>
                    <a:pt x="993" y="1057"/>
                  </a:cubicBezTo>
                  <a:cubicBezTo>
                    <a:pt x="994" y="1056"/>
                    <a:pt x="999" y="1044"/>
                    <a:pt x="1000" y="1044"/>
                  </a:cubicBezTo>
                  <a:cubicBezTo>
                    <a:pt x="1000" y="1044"/>
                    <a:pt x="1001" y="1044"/>
                    <a:pt x="1000" y="1046"/>
                  </a:cubicBezTo>
                  <a:cubicBezTo>
                    <a:pt x="998" y="1051"/>
                    <a:pt x="997" y="1054"/>
                    <a:pt x="999" y="1054"/>
                  </a:cubicBezTo>
                  <a:cubicBezTo>
                    <a:pt x="999" y="1054"/>
                    <a:pt x="1001" y="1053"/>
                    <a:pt x="1003" y="1049"/>
                  </a:cubicBezTo>
                  <a:cubicBezTo>
                    <a:pt x="1005" y="1048"/>
                    <a:pt x="1009" y="1037"/>
                    <a:pt x="1006" y="1037"/>
                  </a:cubicBezTo>
                  <a:lnTo>
                    <a:pt x="1006" y="1037"/>
                  </a:lnTo>
                  <a:cubicBezTo>
                    <a:pt x="1005" y="1037"/>
                    <a:pt x="1003" y="1039"/>
                    <a:pt x="1001" y="1039"/>
                  </a:cubicBezTo>
                  <a:cubicBezTo>
                    <a:pt x="1001" y="1039"/>
                    <a:pt x="1000" y="1039"/>
                    <a:pt x="1000" y="1038"/>
                  </a:cubicBezTo>
                  <a:cubicBezTo>
                    <a:pt x="1000" y="1038"/>
                    <a:pt x="1015" y="1027"/>
                    <a:pt x="1013" y="1024"/>
                  </a:cubicBezTo>
                  <a:cubicBezTo>
                    <a:pt x="1013" y="1022"/>
                    <a:pt x="1010" y="1023"/>
                    <a:pt x="1010" y="1020"/>
                  </a:cubicBezTo>
                  <a:cubicBezTo>
                    <a:pt x="1009" y="1019"/>
                    <a:pt x="1010" y="1014"/>
                    <a:pt x="1010" y="1012"/>
                  </a:cubicBezTo>
                  <a:cubicBezTo>
                    <a:pt x="1011" y="1012"/>
                    <a:pt x="1013" y="1013"/>
                    <a:pt x="1014" y="1013"/>
                  </a:cubicBezTo>
                  <a:cubicBezTo>
                    <a:pt x="1015" y="1013"/>
                    <a:pt x="1017" y="1012"/>
                    <a:pt x="1020" y="1007"/>
                  </a:cubicBezTo>
                  <a:cubicBezTo>
                    <a:pt x="1020" y="1005"/>
                    <a:pt x="1024" y="993"/>
                    <a:pt x="1022" y="993"/>
                  </a:cubicBezTo>
                  <a:lnTo>
                    <a:pt x="1022" y="993"/>
                  </a:lnTo>
                  <a:cubicBezTo>
                    <a:pt x="1022" y="993"/>
                    <a:pt x="1022" y="993"/>
                    <a:pt x="1021" y="993"/>
                  </a:cubicBezTo>
                  <a:lnTo>
                    <a:pt x="1025" y="986"/>
                  </a:lnTo>
                  <a:cubicBezTo>
                    <a:pt x="1026" y="986"/>
                    <a:pt x="1027" y="987"/>
                    <a:pt x="1029" y="987"/>
                  </a:cubicBezTo>
                  <a:cubicBezTo>
                    <a:pt x="1029" y="987"/>
                    <a:pt x="1029" y="987"/>
                    <a:pt x="1029" y="987"/>
                  </a:cubicBezTo>
                  <a:cubicBezTo>
                    <a:pt x="1032" y="986"/>
                    <a:pt x="1034" y="981"/>
                    <a:pt x="1036" y="978"/>
                  </a:cubicBezTo>
                  <a:cubicBezTo>
                    <a:pt x="1039" y="969"/>
                    <a:pt x="1033" y="963"/>
                    <a:pt x="1042" y="960"/>
                  </a:cubicBezTo>
                  <a:cubicBezTo>
                    <a:pt x="1043" y="961"/>
                    <a:pt x="1044" y="961"/>
                    <a:pt x="1044" y="961"/>
                  </a:cubicBezTo>
                  <a:cubicBezTo>
                    <a:pt x="1047" y="961"/>
                    <a:pt x="1044" y="953"/>
                    <a:pt x="1047" y="947"/>
                  </a:cubicBezTo>
                  <a:cubicBezTo>
                    <a:pt x="1048" y="943"/>
                    <a:pt x="1055" y="939"/>
                    <a:pt x="1055" y="936"/>
                  </a:cubicBezTo>
                  <a:cubicBezTo>
                    <a:pt x="1055" y="935"/>
                    <a:pt x="1055" y="927"/>
                    <a:pt x="1055" y="927"/>
                  </a:cubicBezTo>
                  <a:cubicBezTo>
                    <a:pt x="1055" y="927"/>
                    <a:pt x="1055" y="927"/>
                    <a:pt x="1056" y="927"/>
                  </a:cubicBezTo>
                  <a:cubicBezTo>
                    <a:pt x="1057" y="927"/>
                    <a:pt x="1057" y="927"/>
                    <a:pt x="1058" y="927"/>
                  </a:cubicBezTo>
                  <a:cubicBezTo>
                    <a:pt x="1059" y="927"/>
                    <a:pt x="1060" y="927"/>
                    <a:pt x="1062" y="924"/>
                  </a:cubicBezTo>
                  <a:cubicBezTo>
                    <a:pt x="1063" y="922"/>
                    <a:pt x="1067" y="917"/>
                    <a:pt x="1066" y="914"/>
                  </a:cubicBezTo>
                  <a:cubicBezTo>
                    <a:pt x="1065" y="911"/>
                    <a:pt x="1068" y="906"/>
                    <a:pt x="1070" y="903"/>
                  </a:cubicBezTo>
                  <a:cubicBezTo>
                    <a:pt x="1071" y="900"/>
                    <a:pt x="1068" y="897"/>
                    <a:pt x="1070" y="891"/>
                  </a:cubicBezTo>
                  <a:lnTo>
                    <a:pt x="1070" y="891"/>
                  </a:lnTo>
                  <a:lnTo>
                    <a:pt x="1067" y="895"/>
                  </a:lnTo>
                  <a:cubicBezTo>
                    <a:pt x="1067" y="891"/>
                    <a:pt x="1067" y="890"/>
                    <a:pt x="1068" y="885"/>
                  </a:cubicBezTo>
                  <a:cubicBezTo>
                    <a:pt x="1070" y="886"/>
                    <a:pt x="1073" y="887"/>
                    <a:pt x="1070" y="891"/>
                  </a:cubicBezTo>
                  <a:cubicBezTo>
                    <a:pt x="1070" y="891"/>
                    <a:pt x="1070" y="891"/>
                    <a:pt x="1070" y="891"/>
                  </a:cubicBezTo>
                  <a:lnTo>
                    <a:pt x="1070" y="891"/>
                  </a:lnTo>
                  <a:lnTo>
                    <a:pt x="1075" y="893"/>
                  </a:lnTo>
                  <a:cubicBezTo>
                    <a:pt x="1075" y="890"/>
                    <a:pt x="1078" y="885"/>
                    <a:pt x="1076" y="884"/>
                  </a:cubicBezTo>
                  <a:cubicBezTo>
                    <a:pt x="1076" y="880"/>
                    <a:pt x="1076" y="879"/>
                    <a:pt x="1080" y="876"/>
                  </a:cubicBezTo>
                  <a:cubicBezTo>
                    <a:pt x="1082" y="873"/>
                    <a:pt x="1082" y="873"/>
                    <a:pt x="1080" y="872"/>
                  </a:cubicBezTo>
                  <a:cubicBezTo>
                    <a:pt x="1078" y="871"/>
                    <a:pt x="1081" y="866"/>
                    <a:pt x="1082" y="863"/>
                  </a:cubicBezTo>
                  <a:lnTo>
                    <a:pt x="1089" y="866"/>
                  </a:lnTo>
                  <a:lnTo>
                    <a:pt x="1089" y="866"/>
                  </a:lnTo>
                  <a:cubicBezTo>
                    <a:pt x="1086" y="865"/>
                    <a:pt x="1091" y="852"/>
                    <a:pt x="1094" y="848"/>
                  </a:cubicBezTo>
                  <a:cubicBezTo>
                    <a:pt x="1096" y="843"/>
                    <a:pt x="1098" y="844"/>
                    <a:pt x="1100" y="841"/>
                  </a:cubicBezTo>
                  <a:cubicBezTo>
                    <a:pt x="1110" y="825"/>
                    <a:pt x="1119" y="807"/>
                    <a:pt x="1127" y="789"/>
                  </a:cubicBezTo>
                  <a:cubicBezTo>
                    <a:pt x="1127" y="789"/>
                    <a:pt x="1130" y="789"/>
                    <a:pt x="1131" y="786"/>
                  </a:cubicBezTo>
                  <a:lnTo>
                    <a:pt x="1135" y="777"/>
                  </a:lnTo>
                  <a:cubicBezTo>
                    <a:pt x="1139" y="767"/>
                    <a:pt x="1144" y="758"/>
                    <a:pt x="1147" y="748"/>
                  </a:cubicBezTo>
                  <a:cubicBezTo>
                    <a:pt x="1152" y="736"/>
                    <a:pt x="1158" y="722"/>
                    <a:pt x="1163" y="709"/>
                  </a:cubicBezTo>
                  <a:cubicBezTo>
                    <a:pt x="1165" y="704"/>
                    <a:pt x="1167" y="698"/>
                    <a:pt x="1167" y="696"/>
                  </a:cubicBezTo>
                  <a:cubicBezTo>
                    <a:pt x="1166" y="693"/>
                    <a:pt x="1169" y="689"/>
                    <a:pt x="1171" y="686"/>
                  </a:cubicBezTo>
                  <a:lnTo>
                    <a:pt x="1171" y="686"/>
                  </a:lnTo>
                  <a:cubicBezTo>
                    <a:pt x="1170" y="688"/>
                    <a:pt x="1169" y="690"/>
                    <a:pt x="1170" y="690"/>
                  </a:cubicBezTo>
                  <a:cubicBezTo>
                    <a:pt x="1170" y="690"/>
                    <a:pt x="1171" y="689"/>
                    <a:pt x="1172" y="688"/>
                  </a:cubicBezTo>
                  <a:cubicBezTo>
                    <a:pt x="1175" y="682"/>
                    <a:pt x="1179" y="673"/>
                    <a:pt x="1182" y="666"/>
                  </a:cubicBezTo>
                  <a:cubicBezTo>
                    <a:pt x="1184" y="663"/>
                    <a:pt x="1188" y="655"/>
                    <a:pt x="1188" y="652"/>
                  </a:cubicBezTo>
                  <a:cubicBezTo>
                    <a:pt x="1187" y="649"/>
                    <a:pt x="1182" y="650"/>
                    <a:pt x="1181" y="649"/>
                  </a:cubicBezTo>
                  <a:cubicBezTo>
                    <a:pt x="1183" y="646"/>
                    <a:pt x="1186" y="645"/>
                    <a:pt x="1188" y="645"/>
                  </a:cubicBezTo>
                  <a:cubicBezTo>
                    <a:pt x="1189" y="645"/>
                    <a:pt x="1190" y="645"/>
                    <a:pt x="1191" y="645"/>
                  </a:cubicBezTo>
                  <a:cubicBezTo>
                    <a:pt x="1191" y="645"/>
                    <a:pt x="1191" y="645"/>
                    <a:pt x="1191" y="645"/>
                  </a:cubicBezTo>
                  <a:cubicBezTo>
                    <a:pt x="1194" y="645"/>
                    <a:pt x="1195" y="639"/>
                    <a:pt x="1199" y="633"/>
                  </a:cubicBezTo>
                  <a:cubicBezTo>
                    <a:pt x="1202" y="626"/>
                    <a:pt x="1206" y="617"/>
                    <a:pt x="1210" y="610"/>
                  </a:cubicBezTo>
                  <a:cubicBezTo>
                    <a:pt x="1211" y="608"/>
                    <a:pt x="1213" y="607"/>
                    <a:pt x="1213" y="607"/>
                  </a:cubicBezTo>
                  <a:cubicBezTo>
                    <a:pt x="1215" y="602"/>
                    <a:pt x="1214" y="600"/>
                    <a:pt x="1215" y="596"/>
                  </a:cubicBezTo>
                  <a:cubicBezTo>
                    <a:pt x="1216" y="588"/>
                    <a:pt x="1224" y="581"/>
                    <a:pt x="1228" y="575"/>
                  </a:cubicBezTo>
                  <a:cubicBezTo>
                    <a:pt x="1232" y="567"/>
                    <a:pt x="1231" y="565"/>
                    <a:pt x="1230" y="560"/>
                  </a:cubicBezTo>
                  <a:cubicBezTo>
                    <a:pt x="1229" y="556"/>
                    <a:pt x="1230" y="555"/>
                    <a:pt x="1231" y="555"/>
                  </a:cubicBezTo>
                  <a:cubicBezTo>
                    <a:pt x="1233" y="555"/>
                    <a:pt x="1235" y="557"/>
                    <a:pt x="1236" y="557"/>
                  </a:cubicBezTo>
                  <a:cubicBezTo>
                    <a:pt x="1240" y="557"/>
                    <a:pt x="1238" y="546"/>
                    <a:pt x="1238" y="545"/>
                  </a:cubicBezTo>
                  <a:cubicBezTo>
                    <a:pt x="1239" y="538"/>
                    <a:pt x="1244" y="538"/>
                    <a:pt x="1247" y="534"/>
                  </a:cubicBezTo>
                  <a:cubicBezTo>
                    <a:pt x="1251" y="529"/>
                    <a:pt x="1254" y="522"/>
                    <a:pt x="1256" y="516"/>
                  </a:cubicBezTo>
                  <a:cubicBezTo>
                    <a:pt x="1257" y="512"/>
                    <a:pt x="1264" y="494"/>
                    <a:pt x="1268" y="494"/>
                  </a:cubicBezTo>
                  <a:cubicBezTo>
                    <a:pt x="1268" y="494"/>
                    <a:pt x="1268" y="494"/>
                    <a:pt x="1268" y="494"/>
                  </a:cubicBezTo>
                  <a:cubicBezTo>
                    <a:pt x="1271" y="490"/>
                    <a:pt x="1273" y="484"/>
                    <a:pt x="1275" y="480"/>
                  </a:cubicBezTo>
                  <a:cubicBezTo>
                    <a:pt x="1280" y="463"/>
                    <a:pt x="1289" y="446"/>
                    <a:pt x="1295" y="429"/>
                  </a:cubicBezTo>
                  <a:cubicBezTo>
                    <a:pt x="1296" y="423"/>
                    <a:pt x="1299" y="416"/>
                    <a:pt x="1296" y="415"/>
                  </a:cubicBezTo>
                  <a:lnTo>
                    <a:pt x="1296" y="415"/>
                  </a:lnTo>
                  <a:cubicBezTo>
                    <a:pt x="1297" y="415"/>
                    <a:pt x="1298" y="417"/>
                    <a:pt x="1300" y="417"/>
                  </a:cubicBezTo>
                  <a:cubicBezTo>
                    <a:pt x="1301" y="417"/>
                    <a:pt x="1302" y="416"/>
                    <a:pt x="1302" y="415"/>
                  </a:cubicBezTo>
                  <a:cubicBezTo>
                    <a:pt x="1304" y="413"/>
                    <a:pt x="1304" y="410"/>
                    <a:pt x="1306" y="408"/>
                  </a:cubicBezTo>
                  <a:cubicBezTo>
                    <a:pt x="1307" y="406"/>
                    <a:pt x="1308" y="404"/>
                    <a:pt x="1309" y="402"/>
                  </a:cubicBezTo>
                  <a:cubicBezTo>
                    <a:pt x="1314" y="395"/>
                    <a:pt x="1317" y="387"/>
                    <a:pt x="1322" y="380"/>
                  </a:cubicBezTo>
                  <a:cubicBezTo>
                    <a:pt x="1322" y="377"/>
                    <a:pt x="1323" y="373"/>
                    <a:pt x="1325" y="368"/>
                  </a:cubicBezTo>
                  <a:cubicBezTo>
                    <a:pt x="1327" y="364"/>
                    <a:pt x="1330" y="360"/>
                    <a:pt x="1330" y="360"/>
                  </a:cubicBezTo>
                  <a:cubicBezTo>
                    <a:pt x="1327" y="355"/>
                    <a:pt x="1322" y="355"/>
                    <a:pt x="1320" y="350"/>
                  </a:cubicBezTo>
                  <a:cubicBezTo>
                    <a:pt x="1320" y="349"/>
                    <a:pt x="1325" y="344"/>
                    <a:pt x="1327" y="344"/>
                  </a:cubicBezTo>
                  <a:cubicBezTo>
                    <a:pt x="1328" y="344"/>
                    <a:pt x="1329" y="344"/>
                    <a:pt x="1330" y="346"/>
                  </a:cubicBezTo>
                  <a:cubicBezTo>
                    <a:pt x="1330" y="350"/>
                    <a:pt x="1330" y="351"/>
                    <a:pt x="1331" y="351"/>
                  </a:cubicBezTo>
                  <a:cubicBezTo>
                    <a:pt x="1332" y="351"/>
                    <a:pt x="1334" y="348"/>
                    <a:pt x="1337" y="343"/>
                  </a:cubicBezTo>
                  <a:cubicBezTo>
                    <a:pt x="1338" y="339"/>
                    <a:pt x="1341" y="334"/>
                    <a:pt x="1341" y="332"/>
                  </a:cubicBezTo>
                  <a:cubicBezTo>
                    <a:pt x="1341" y="329"/>
                    <a:pt x="1340" y="330"/>
                    <a:pt x="1342" y="325"/>
                  </a:cubicBezTo>
                  <a:cubicBezTo>
                    <a:pt x="1344" y="323"/>
                    <a:pt x="1354" y="314"/>
                    <a:pt x="1356" y="314"/>
                  </a:cubicBezTo>
                  <a:cubicBezTo>
                    <a:pt x="1356" y="314"/>
                    <a:pt x="1356" y="314"/>
                    <a:pt x="1357" y="314"/>
                  </a:cubicBezTo>
                  <a:lnTo>
                    <a:pt x="1357" y="314"/>
                  </a:lnTo>
                  <a:cubicBezTo>
                    <a:pt x="1355" y="310"/>
                    <a:pt x="1357" y="308"/>
                    <a:pt x="1359" y="301"/>
                  </a:cubicBezTo>
                  <a:cubicBezTo>
                    <a:pt x="1363" y="295"/>
                    <a:pt x="1364" y="290"/>
                    <a:pt x="1366" y="284"/>
                  </a:cubicBezTo>
                  <a:cubicBezTo>
                    <a:pt x="1366" y="282"/>
                    <a:pt x="1367" y="276"/>
                    <a:pt x="1368" y="275"/>
                  </a:cubicBezTo>
                  <a:cubicBezTo>
                    <a:pt x="1369" y="274"/>
                    <a:pt x="1372" y="273"/>
                    <a:pt x="1373" y="271"/>
                  </a:cubicBezTo>
                  <a:cubicBezTo>
                    <a:pt x="1376" y="267"/>
                    <a:pt x="1376" y="263"/>
                    <a:pt x="1378" y="259"/>
                  </a:cubicBezTo>
                  <a:lnTo>
                    <a:pt x="1385" y="245"/>
                  </a:lnTo>
                  <a:cubicBezTo>
                    <a:pt x="1390" y="241"/>
                    <a:pt x="1386" y="236"/>
                    <a:pt x="1385" y="236"/>
                  </a:cubicBezTo>
                  <a:cubicBezTo>
                    <a:pt x="1384" y="233"/>
                    <a:pt x="1385" y="230"/>
                    <a:pt x="1386" y="227"/>
                  </a:cubicBezTo>
                  <a:cubicBezTo>
                    <a:pt x="1388" y="228"/>
                    <a:pt x="1389" y="228"/>
                    <a:pt x="1390" y="228"/>
                  </a:cubicBezTo>
                  <a:cubicBezTo>
                    <a:pt x="1391" y="228"/>
                    <a:pt x="1393" y="227"/>
                    <a:pt x="1395" y="222"/>
                  </a:cubicBezTo>
                  <a:cubicBezTo>
                    <a:pt x="1403" y="208"/>
                    <a:pt x="1410" y="192"/>
                    <a:pt x="1418" y="177"/>
                  </a:cubicBezTo>
                  <a:cubicBezTo>
                    <a:pt x="1418" y="175"/>
                    <a:pt x="1426" y="161"/>
                    <a:pt x="1423" y="161"/>
                  </a:cubicBezTo>
                  <a:lnTo>
                    <a:pt x="1423" y="161"/>
                  </a:lnTo>
                  <a:cubicBezTo>
                    <a:pt x="1423" y="161"/>
                    <a:pt x="1423" y="161"/>
                    <a:pt x="1423" y="161"/>
                  </a:cubicBezTo>
                  <a:cubicBezTo>
                    <a:pt x="1422" y="162"/>
                    <a:pt x="1422" y="162"/>
                    <a:pt x="1422" y="162"/>
                  </a:cubicBezTo>
                  <a:cubicBezTo>
                    <a:pt x="1420" y="162"/>
                    <a:pt x="1423" y="155"/>
                    <a:pt x="1426" y="152"/>
                  </a:cubicBezTo>
                  <a:cubicBezTo>
                    <a:pt x="1426" y="150"/>
                    <a:pt x="1427" y="150"/>
                    <a:pt x="1427" y="150"/>
                  </a:cubicBezTo>
                  <a:cubicBezTo>
                    <a:pt x="1428" y="150"/>
                    <a:pt x="1428" y="150"/>
                    <a:pt x="1428" y="150"/>
                  </a:cubicBezTo>
                  <a:cubicBezTo>
                    <a:pt x="1429" y="150"/>
                    <a:pt x="1429" y="150"/>
                    <a:pt x="1430" y="149"/>
                  </a:cubicBezTo>
                  <a:cubicBezTo>
                    <a:pt x="1432" y="148"/>
                    <a:pt x="1433" y="145"/>
                    <a:pt x="1434" y="143"/>
                  </a:cubicBezTo>
                  <a:cubicBezTo>
                    <a:pt x="1436" y="139"/>
                    <a:pt x="1442" y="128"/>
                    <a:pt x="1442" y="124"/>
                  </a:cubicBezTo>
                  <a:cubicBezTo>
                    <a:pt x="1442" y="120"/>
                    <a:pt x="1445" y="118"/>
                    <a:pt x="1447" y="112"/>
                  </a:cubicBezTo>
                  <a:cubicBezTo>
                    <a:pt x="1447" y="109"/>
                    <a:pt x="1446" y="105"/>
                    <a:pt x="1447" y="104"/>
                  </a:cubicBezTo>
                  <a:cubicBezTo>
                    <a:pt x="1447" y="102"/>
                    <a:pt x="1450" y="102"/>
                    <a:pt x="1451" y="100"/>
                  </a:cubicBezTo>
                  <a:cubicBezTo>
                    <a:pt x="1454" y="97"/>
                    <a:pt x="1458" y="91"/>
                    <a:pt x="1460" y="86"/>
                  </a:cubicBezTo>
                  <a:cubicBezTo>
                    <a:pt x="1463" y="78"/>
                    <a:pt x="1468" y="70"/>
                    <a:pt x="1471" y="62"/>
                  </a:cubicBezTo>
                  <a:cubicBezTo>
                    <a:pt x="1473" y="57"/>
                    <a:pt x="1472" y="55"/>
                    <a:pt x="1470" y="54"/>
                  </a:cubicBezTo>
                  <a:cubicBezTo>
                    <a:pt x="1470" y="54"/>
                    <a:pt x="1470" y="53"/>
                    <a:pt x="1470" y="53"/>
                  </a:cubicBezTo>
                  <a:lnTo>
                    <a:pt x="1470" y="53"/>
                  </a:lnTo>
                  <a:cubicBezTo>
                    <a:pt x="1472" y="51"/>
                    <a:pt x="1474" y="48"/>
                    <a:pt x="1472" y="45"/>
                  </a:cubicBezTo>
                  <a:cubicBezTo>
                    <a:pt x="1470" y="43"/>
                    <a:pt x="1463" y="33"/>
                    <a:pt x="1461" y="32"/>
                  </a:cubicBezTo>
                  <a:cubicBezTo>
                    <a:pt x="1459" y="32"/>
                    <a:pt x="1458" y="32"/>
                    <a:pt x="1457" y="32"/>
                  </a:cubicBezTo>
                  <a:cubicBezTo>
                    <a:pt x="1455" y="32"/>
                    <a:pt x="1453" y="31"/>
                    <a:pt x="1449" y="24"/>
                  </a:cubicBezTo>
                  <a:cubicBezTo>
                    <a:pt x="1447" y="21"/>
                    <a:pt x="1445" y="16"/>
                    <a:pt x="1441" y="12"/>
                  </a:cubicBezTo>
                  <a:cubicBezTo>
                    <a:pt x="1440" y="9"/>
                    <a:pt x="1438" y="8"/>
                    <a:pt x="1436" y="5"/>
                  </a:cubicBezTo>
                  <a:lnTo>
                    <a:pt x="1433" y="2"/>
                  </a:lnTo>
                  <a:lnTo>
                    <a:pt x="1433" y="1"/>
                  </a:lnTo>
                  <a:close/>
                </a:path>
              </a:pathLst>
            </a:custGeom>
            <a:solidFill>
              <a:srgbClr val="A376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a:off x="7020696" y="2772529"/>
              <a:ext cx="276466" cy="342775"/>
            </a:xfrm>
            <a:custGeom>
              <a:rect b="b" l="l" r="r" t="t"/>
              <a:pathLst>
                <a:path extrusionOk="0" h="1923" w="1551">
                  <a:moveTo>
                    <a:pt x="1454" y="113"/>
                  </a:moveTo>
                  <a:lnTo>
                    <a:pt x="647" y="1805"/>
                  </a:lnTo>
                  <a:lnTo>
                    <a:pt x="84" y="909"/>
                  </a:lnTo>
                  <a:lnTo>
                    <a:pt x="242" y="610"/>
                  </a:lnTo>
                  <a:cubicBezTo>
                    <a:pt x="296" y="618"/>
                    <a:pt x="354" y="622"/>
                    <a:pt x="416" y="622"/>
                  </a:cubicBezTo>
                  <a:cubicBezTo>
                    <a:pt x="711" y="622"/>
                    <a:pt x="1085" y="514"/>
                    <a:pt x="1454" y="113"/>
                  </a:cubicBezTo>
                  <a:close/>
                  <a:moveTo>
                    <a:pt x="1471" y="1"/>
                  </a:moveTo>
                  <a:cubicBezTo>
                    <a:pt x="1459" y="1"/>
                    <a:pt x="1449" y="6"/>
                    <a:pt x="1441" y="14"/>
                  </a:cubicBezTo>
                  <a:cubicBezTo>
                    <a:pt x="1075" y="435"/>
                    <a:pt x="704" y="546"/>
                    <a:pt x="415" y="546"/>
                  </a:cubicBezTo>
                  <a:cubicBezTo>
                    <a:pt x="348" y="546"/>
                    <a:pt x="285" y="540"/>
                    <a:pt x="227" y="531"/>
                  </a:cubicBezTo>
                  <a:cubicBezTo>
                    <a:pt x="225" y="530"/>
                    <a:pt x="223" y="530"/>
                    <a:pt x="221" y="530"/>
                  </a:cubicBezTo>
                  <a:cubicBezTo>
                    <a:pt x="207" y="530"/>
                    <a:pt x="194" y="538"/>
                    <a:pt x="187" y="550"/>
                  </a:cubicBezTo>
                  <a:lnTo>
                    <a:pt x="6" y="893"/>
                  </a:lnTo>
                  <a:cubicBezTo>
                    <a:pt x="0" y="905"/>
                    <a:pt x="0" y="919"/>
                    <a:pt x="7" y="931"/>
                  </a:cubicBezTo>
                  <a:lnTo>
                    <a:pt x="619" y="1904"/>
                  </a:lnTo>
                  <a:cubicBezTo>
                    <a:pt x="626" y="1915"/>
                    <a:pt x="638" y="1922"/>
                    <a:pt x="652" y="1922"/>
                  </a:cubicBezTo>
                  <a:lnTo>
                    <a:pt x="654" y="1922"/>
                  </a:lnTo>
                  <a:cubicBezTo>
                    <a:pt x="668" y="1922"/>
                    <a:pt x="680" y="1913"/>
                    <a:pt x="687" y="1901"/>
                  </a:cubicBezTo>
                  <a:lnTo>
                    <a:pt x="1544" y="103"/>
                  </a:lnTo>
                  <a:cubicBezTo>
                    <a:pt x="1550" y="90"/>
                    <a:pt x="1548" y="74"/>
                    <a:pt x="1539" y="63"/>
                  </a:cubicBezTo>
                  <a:lnTo>
                    <a:pt x="1499" y="15"/>
                  </a:lnTo>
                  <a:cubicBezTo>
                    <a:pt x="1492" y="6"/>
                    <a:pt x="1482" y="1"/>
                    <a:pt x="1471" y="1"/>
                  </a:cubicBezTo>
                  <a:close/>
                </a:path>
              </a:pathLst>
            </a:custGeom>
            <a:solidFill>
              <a:srgbClr val="A376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a:off x="7020696" y="2772529"/>
              <a:ext cx="276466" cy="342775"/>
            </a:xfrm>
            <a:custGeom>
              <a:rect b="b" l="l" r="r" t="t"/>
              <a:pathLst>
                <a:path extrusionOk="0" h="1923" w="1551">
                  <a:moveTo>
                    <a:pt x="1454" y="113"/>
                  </a:moveTo>
                  <a:lnTo>
                    <a:pt x="647" y="1805"/>
                  </a:lnTo>
                  <a:lnTo>
                    <a:pt x="84" y="909"/>
                  </a:lnTo>
                  <a:lnTo>
                    <a:pt x="242" y="610"/>
                  </a:lnTo>
                  <a:cubicBezTo>
                    <a:pt x="296" y="618"/>
                    <a:pt x="354" y="622"/>
                    <a:pt x="416" y="622"/>
                  </a:cubicBezTo>
                  <a:cubicBezTo>
                    <a:pt x="711" y="622"/>
                    <a:pt x="1085" y="514"/>
                    <a:pt x="1454" y="113"/>
                  </a:cubicBezTo>
                  <a:close/>
                  <a:moveTo>
                    <a:pt x="1471" y="1"/>
                  </a:moveTo>
                  <a:cubicBezTo>
                    <a:pt x="1459" y="1"/>
                    <a:pt x="1449" y="6"/>
                    <a:pt x="1441" y="14"/>
                  </a:cubicBezTo>
                  <a:cubicBezTo>
                    <a:pt x="1075" y="435"/>
                    <a:pt x="704" y="546"/>
                    <a:pt x="415" y="546"/>
                  </a:cubicBezTo>
                  <a:cubicBezTo>
                    <a:pt x="348" y="546"/>
                    <a:pt x="285" y="540"/>
                    <a:pt x="227" y="531"/>
                  </a:cubicBezTo>
                  <a:cubicBezTo>
                    <a:pt x="225" y="530"/>
                    <a:pt x="223" y="530"/>
                    <a:pt x="221" y="530"/>
                  </a:cubicBezTo>
                  <a:cubicBezTo>
                    <a:pt x="207" y="530"/>
                    <a:pt x="194" y="538"/>
                    <a:pt x="187" y="550"/>
                  </a:cubicBezTo>
                  <a:lnTo>
                    <a:pt x="6" y="893"/>
                  </a:lnTo>
                  <a:cubicBezTo>
                    <a:pt x="0" y="905"/>
                    <a:pt x="0" y="919"/>
                    <a:pt x="7" y="931"/>
                  </a:cubicBezTo>
                  <a:lnTo>
                    <a:pt x="619" y="1904"/>
                  </a:lnTo>
                  <a:cubicBezTo>
                    <a:pt x="626" y="1915"/>
                    <a:pt x="638" y="1922"/>
                    <a:pt x="652" y="1922"/>
                  </a:cubicBezTo>
                  <a:lnTo>
                    <a:pt x="654" y="1922"/>
                  </a:lnTo>
                  <a:cubicBezTo>
                    <a:pt x="668" y="1922"/>
                    <a:pt x="680" y="1913"/>
                    <a:pt x="687" y="1901"/>
                  </a:cubicBezTo>
                  <a:lnTo>
                    <a:pt x="1544" y="103"/>
                  </a:lnTo>
                  <a:cubicBezTo>
                    <a:pt x="1550" y="90"/>
                    <a:pt x="1548" y="74"/>
                    <a:pt x="1539" y="63"/>
                  </a:cubicBezTo>
                  <a:lnTo>
                    <a:pt x="1499" y="15"/>
                  </a:lnTo>
                  <a:cubicBezTo>
                    <a:pt x="1492" y="6"/>
                    <a:pt x="1482" y="1"/>
                    <a:pt x="1471" y="1"/>
                  </a:cubicBezTo>
                  <a:close/>
                </a:path>
              </a:pathLst>
            </a:custGeom>
            <a:solidFill>
              <a:srgbClr val="A376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a:off x="7034956" y="2789106"/>
              <a:ext cx="247411" cy="306055"/>
            </a:xfrm>
            <a:custGeom>
              <a:rect b="b" l="l" r="r" t="t"/>
              <a:pathLst>
                <a:path extrusionOk="0" h="1717" w="1388">
                  <a:moveTo>
                    <a:pt x="1342" y="81"/>
                  </a:moveTo>
                  <a:cubicBezTo>
                    <a:pt x="1342" y="81"/>
                    <a:pt x="1342" y="82"/>
                    <a:pt x="1342" y="82"/>
                  </a:cubicBezTo>
                  <a:cubicBezTo>
                    <a:pt x="1338" y="87"/>
                    <a:pt x="1334" y="91"/>
                    <a:pt x="1333" y="91"/>
                  </a:cubicBezTo>
                  <a:cubicBezTo>
                    <a:pt x="1333" y="91"/>
                    <a:pt x="1333" y="91"/>
                    <a:pt x="1333" y="90"/>
                  </a:cubicBezTo>
                  <a:cubicBezTo>
                    <a:pt x="1334" y="87"/>
                    <a:pt x="1341" y="81"/>
                    <a:pt x="1342" y="81"/>
                  </a:cubicBezTo>
                  <a:close/>
                  <a:moveTo>
                    <a:pt x="1328" y="85"/>
                  </a:moveTo>
                  <a:cubicBezTo>
                    <a:pt x="1326" y="87"/>
                    <a:pt x="1324" y="91"/>
                    <a:pt x="1321" y="95"/>
                  </a:cubicBezTo>
                  <a:cubicBezTo>
                    <a:pt x="1324" y="92"/>
                    <a:pt x="1326" y="88"/>
                    <a:pt x="1328" y="85"/>
                  </a:cubicBezTo>
                  <a:close/>
                  <a:moveTo>
                    <a:pt x="1283" y="180"/>
                  </a:moveTo>
                  <a:cubicBezTo>
                    <a:pt x="1283" y="180"/>
                    <a:pt x="1283" y="180"/>
                    <a:pt x="1283" y="180"/>
                  </a:cubicBezTo>
                  <a:cubicBezTo>
                    <a:pt x="1283" y="180"/>
                    <a:pt x="1283" y="180"/>
                    <a:pt x="1283" y="180"/>
                  </a:cubicBezTo>
                  <a:close/>
                  <a:moveTo>
                    <a:pt x="1295" y="173"/>
                  </a:moveTo>
                  <a:cubicBezTo>
                    <a:pt x="1296" y="173"/>
                    <a:pt x="1299" y="175"/>
                    <a:pt x="1297" y="178"/>
                  </a:cubicBezTo>
                  <a:cubicBezTo>
                    <a:pt x="1297" y="180"/>
                    <a:pt x="1296" y="182"/>
                    <a:pt x="1295" y="182"/>
                  </a:cubicBezTo>
                  <a:cubicBezTo>
                    <a:pt x="1295" y="182"/>
                    <a:pt x="1295" y="182"/>
                    <a:pt x="1295" y="180"/>
                  </a:cubicBezTo>
                  <a:cubicBezTo>
                    <a:pt x="1295" y="177"/>
                    <a:pt x="1295" y="175"/>
                    <a:pt x="1295" y="173"/>
                  </a:cubicBezTo>
                  <a:close/>
                  <a:moveTo>
                    <a:pt x="1259" y="267"/>
                  </a:moveTo>
                  <a:cubicBezTo>
                    <a:pt x="1259" y="267"/>
                    <a:pt x="1259" y="267"/>
                    <a:pt x="1260" y="267"/>
                  </a:cubicBezTo>
                  <a:cubicBezTo>
                    <a:pt x="1259" y="267"/>
                    <a:pt x="1259" y="267"/>
                    <a:pt x="1259" y="267"/>
                  </a:cubicBezTo>
                  <a:close/>
                  <a:moveTo>
                    <a:pt x="1233" y="314"/>
                  </a:moveTo>
                  <a:cubicBezTo>
                    <a:pt x="1235" y="314"/>
                    <a:pt x="1235" y="314"/>
                    <a:pt x="1234" y="318"/>
                  </a:cubicBezTo>
                  <a:cubicBezTo>
                    <a:pt x="1233" y="320"/>
                    <a:pt x="1231" y="324"/>
                    <a:pt x="1229" y="324"/>
                  </a:cubicBezTo>
                  <a:cubicBezTo>
                    <a:pt x="1229" y="324"/>
                    <a:pt x="1228" y="324"/>
                    <a:pt x="1228" y="324"/>
                  </a:cubicBezTo>
                  <a:lnTo>
                    <a:pt x="1233" y="314"/>
                  </a:lnTo>
                  <a:close/>
                  <a:moveTo>
                    <a:pt x="1028" y="328"/>
                  </a:moveTo>
                  <a:cubicBezTo>
                    <a:pt x="1025" y="328"/>
                    <a:pt x="1022" y="334"/>
                    <a:pt x="1024" y="334"/>
                  </a:cubicBezTo>
                  <a:cubicBezTo>
                    <a:pt x="1025" y="334"/>
                    <a:pt x="1026" y="334"/>
                    <a:pt x="1027" y="333"/>
                  </a:cubicBezTo>
                  <a:cubicBezTo>
                    <a:pt x="1029" y="332"/>
                    <a:pt x="1030" y="331"/>
                    <a:pt x="1031" y="330"/>
                  </a:cubicBezTo>
                  <a:cubicBezTo>
                    <a:pt x="1030" y="329"/>
                    <a:pt x="1029" y="328"/>
                    <a:pt x="1028" y="328"/>
                  </a:cubicBezTo>
                  <a:close/>
                  <a:moveTo>
                    <a:pt x="925" y="372"/>
                  </a:moveTo>
                  <a:cubicBezTo>
                    <a:pt x="928" y="372"/>
                    <a:pt x="930" y="373"/>
                    <a:pt x="930" y="375"/>
                  </a:cubicBezTo>
                  <a:cubicBezTo>
                    <a:pt x="928" y="376"/>
                    <a:pt x="926" y="377"/>
                    <a:pt x="925" y="377"/>
                  </a:cubicBezTo>
                  <a:cubicBezTo>
                    <a:pt x="923" y="377"/>
                    <a:pt x="922" y="376"/>
                    <a:pt x="922" y="374"/>
                  </a:cubicBezTo>
                  <a:lnTo>
                    <a:pt x="925" y="372"/>
                  </a:lnTo>
                  <a:close/>
                  <a:moveTo>
                    <a:pt x="1210" y="401"/>
                  </a:moveTo>
                  <a:cubicBezTo>
                    <a:pt x="1210" y="401"/>
                    <a:pt x="1209" y="402"/>
                    <a:pt x="1208" y="404"/>
                  </a:cubicBezTo>
                  <a:cubicBezTo>
                    <a:pt x="1208" y="404"/>
                    <a:pt x="1205" y="411"/>
                    <a:pt x="1206" y="411"/>
                  </a:cubicBezTo>
                  <a:cubicBezTo>
                    <a:pt x="1206" y="411"/>
                    <a:pt x="1206" y="411"/>
                    <a:pt x="1206" y="411"/>
                  </a:cubicBezTo>
                  <a:cubicBezTo>
                    <a:pt x="1209" y="409"/>
                    <a:pt x="1210" y="405"/>
                    <a:pt x="1212" y="402"/>
                  </a:cubicBezTo>
                  <a:cubicBezTo>
                    <a:pt x="1211" y="402"/>
                    <a:pt x="1211" y="401"/>
                    <a:pt x="1210" y="401"/>
                  </a:cubicBezTo>
                  <a:close/>
                  <a:moveTo>
                    <a:pt x="122" y="586"/>
                  </a:moveTo>
                  <a:cubicBezTo>
                    <a:pt x="123" y="586"/>
                    <a:pt x="123" y="587"/>
                    <a:pt x="123" y="588"/>
                  </a:cubicBezTo>
                  <a:cubicBezTo>
                    <a:pt x="124" y="590"/>
                    <a:pt x="121" y="594"/>
                    <a:pt x="119" y="597"/>
                  </a:cubicBezTo>
                  <a:cubicBezTo>
                    <a:pt x="118" y="597"/>
                    <a:pt x="116" y="596"/>
                    <a:pt x="118" y="591"/>
                  </a:cubicBezTo>
                  <a:cubicBezTo>
                    <a:pt x="119" y="589"/>
                    <a:pt x="121" y="586"/>
                    <a:pt x="122" y="586"/>
                  </a:cubicBezTo>
                  <a:close/>
                  <a:moveTo>
                    <a:pt x="113" y="631"/>
                  </a:moveTo>
                  <a:cubicBezTo>
                    <a:pt x="109" y="631"/>
                    <a:pt x="109" y="638"/>
                    <a:pt x="111" y="638"/>
                  </a:cubicBezTo>
                  <a:cubicBezTo>
                    <a:pt x="111" y="638"/>
                    <a:pt x="112" y="637"/>
                    <a:pt x="113" y="635"/>
                  </a:cubicBezTo>
                  <a:cubicBezTo>
                    <a:pt x="114" y="634"/>
                    <a:pt x="115" y="632"/>
                    <a:pt x="115" y="631"/>
                  </a:cubicBezTo>
                  <a:cubicBezTo>
                    <a:pt x="114" y="631"/>
                    <a:pt x="113" y="631"/>
                    <a:pt x="113" y="631"/>
                  </a:cubicBezTo>
                  <a:close/>
                  <a:moveTo>
                    <a:pt x="72" y="692"/>
                  </a:moveTo>
                  <a:cubicBezTo>
                    <a:pt x="73" y="692"/>
                    <a:pt x="73" y="693"/>
                    <a:pt x="73" y="694"/>
                  </a:cubicBezTo>
                  <a:cubicBezTo>
                    <a:pt x="74" y="697"/>
                    <a:pt x="71" y="700"/>
                    <a:pt x="70" y="703"/>
                  </a:cubicBezTo>
                  <a:cubicBezTo>
                    <a:pt x="69" y="702"/>
                    <a:pt x="66" y="701"/>
                    <a:pt x="68" y="698"/>
                  </a:cubicBezTo>
                  <a:cubicBezTo>
                    <a:pt x="69" y="695"/>
                    <a:pt x="71" y="692"/>
                    <a:pt x="72" y="692"/>
                  </a:cubicBezTo>
                  <a:close/>
                  <a:moveTo>
                    <a:pt x="1033" y="704"/>
                  </a:moveTo>
                  <a:lnTo>
                    <a:pt x="1033" y="704"/>
                  </a:lnTo>
                  <a:cubicBezTo>
                    <a:pt x="1034" y="704"/>
                    <a:pt x="1034" y="704"/>
                    <a:pt x="1034" y="704"/>
                  </a:cubicBezTo>
                  <a:lnTo>
                    <a:pt x="1034" y="704"/>
                  </a:lnTo>
                  <a:cubicBezTo>
                    <a:pt x="1034" y="704"/>
                    <a:pt x="1034" y="704"/>
                    <a:pt x="1033" y="704"/>
                  </a:cubicBezTo>
                  <a:close/>
                  <a:moveTo>
                    <a:pt x="1036" y="737"/>
                  </a:moveTo>
                  <a:cubicBezTo>
                    <a:pt x="1036" y="737"/>
                    <a:pt x="1034" y="738"/>
                    <a:pt x="1033" y="740"/>
                  </a:cubicBezTo>
                  <a:cubicBezTo>
                    <a:pt x="1032" y="743"/>
                    <a:pt x="1033" y="744"/>
                    <a:pt x="1034" y="744"/>
                  </a:cubicBezTo>
                  <a:cubicBezTo>
                    <a:pt x="1035" y="744"/>
                    <a:pt x="1036" y="744"/>
                    <a:pt x="1037" y="742"/>
                  </a:cubicBezTo>
                  <a:cubicBezTo>
                    <a:pt x="1039" y="739"/>
                    <a:pt x="1038" y="737"/>
                    <a:pt x="1036" y="737"/>
                  </a:cubicBezTo>
                  <a:close/>
                  <a:moveTo>
                    <a:pt x="1026" y="759"/>
                  </a:moveTo>
                  <a:cubicBezTo>
                    <a:pt x="1024" y="764"/>
                    <a:pt x="1024" y="767"/>
                    <a:pt x="1025" y="767"/>
                  </a:cubicBezTo>
                  <a:cubicBezTo>
                    <a:pt x="1026" y="767"/>
                    <a:pt x="1027" y="766"/>
                    <a:pt x="1028" y="765"/>
                  </a:cubicBezTo>
                  <a:cubicBezTo>
                    <a:pt x="1028" y="762"/>
                    <a:pt x="1029" y="759"/>
                    <a:pt x="1026" y="759"/>
                  </a:cubicBezTo>
                  <a:close/>
                  <a:moveTo>
                    <a:pt x="1002" y="793"/>
                  </a:moveTo>
                  <a:cubicBezTo>
                    <a:pt x="1002" y="793"/>
                    <a:pt x="1002" y="793"/>
                    <a:pt x="1003" y="793"/>
                  </a:cubicBezTo>
                  <a:lnTo>
                    <a:pt x="1001" y="796"/>
                  </a:lnTo>
                  <a:lnTo>
                    <a:pt x="998" y="799"/>
                  </a:lnTo>
                  <a:cubicBezTo>
                    <a:pt x="999" y="796"/>
                    <a:pt x="1000" y="793"/>
                    <a:pt x="1002" y="793"/>
                  </a:cubicBezTo>
                  <a:close/>
                  <a:moveTo>
                    <a:pt x="979" y="854"/>
                  </a:moveTo>
                  <a:lnTo>
                    <a:pt x="979" y="854"/>
                  </a:lnTo>
                  <a:cubicBezTo>
                    <a:pt x="979" y="854"/>
                    <a:pt x="979" y="855"/>
                    <a:pt x="979" y="855"/>
                  </a:cubicBezTo>
                  <a:lnTo>
                    <a:pt x="979" y="855"/>
                  </a:lnTo>
                  <a:cubicBezTo>
                    <a:pt x="979" y="855"/>
                    <a:pt x="979" y="854"/>
                    <a:pt x="979" y="854"/>
                  </a:cubicBezTo>
                  <a:close/>
                  <a:moveTo>
                    <a:pt x="824" y="1144"/>
                  </a:moveTo>
                  <a:lnTo>
                    <a:pt x="824" y="1144"/>
                  </a:lnTo>
                  <a:cubicBezTo>
                    <a:pt x="824" y="1144"/>
                    <a:pt x="824" y="1144"/>
                    <a:pt x="824" y="1144"/>
                  </a:cubicBezTo>
                  <a:lnTo>
                    <a:pt x="824" y="1144"/>
                  </a:lnTo>
                  <a:cubicBezTo>
                    <a:pt x="824" y="1144"/>
                    <a:pt x="824" y="1144"/>
                    <a:pt x="824" y="1144"/>
                  </a:cubicBezTo>
                  <a:close/>
                  <a:moveTo>
                    <a:pt x="744" y="1307"/>
                  </a:moveTo>
                  <a:lnTo>
                    <a:pt x="742" y="1311"/>
                  </a:lnTo>
                  <a:lnTo>
                    <a:pt x="742" y="1315"/>
                  </a:lnTo>
                  <a:cubicBezTo>
                    <a:pt x="747" y="1312"/>
                    <a:pt x="747" y="1309"/>
                    <a:pt x="744" y="1307"/>
                  </a:cubicBezTo>
                  <a:close/>
                  <a:moveTo>
                    <a:pt x="314" y="1312"/>
                  </a:moveTo>
                  <a:cubicBezTo>
                    <a:pt x="314" y="1317"/>
                    <a:pt x="316" y="1319"/>
                    <a:pt x="318" y="1319"/>
                  </a:cubicBezTo>
                  <a:cubicBezTo>
                    <a:pt x="319" y="1319"/>
                    <a:pt x="320" y="1317"/>
                    <a:pt x="318" y="1314"/>
                  </a:cubicBezTo>
                  <a:lnTo>
                    <a:pt x="314" y="1312"/>
                  </a:lnTo>
                  <a:close/>
                  <a:moveTo>
                    <a:pt x="338" y="1354"/>
                  </a:moveTo>
                  <a:cubicBezTo>
                    <a:pt x="338" y="1354"/>
                    <a:pt x="338" y="1354"/>
                    <a:pt x="338" y="1354"/>
                  </a:cubicBezTo>
                  <a:lnTo>
                    <a:pt x="338" y="1354"/>
                  </a:lnTo>
                  <a:cubicBezTo>
                    <a:pt x="338" y="1354"/>
                    <a:pt x="338" y="1354"/>
                    <a:pt x="338" y="1354"/>
                  </a:cubicBezTo>
                  <a:close/>
                  <a:moveTo>
                    <a:pt x="875" y="1076"/>
                  </a:moveTo>
                  <a:cubicBezTo>
                    <a:pt x="870" y="1076"/>
                    <a:pt x="861" y="1083"/>
                    <a:pt x="857" y="1086"/>
                  </a:cubicBezTo>
                  <a:cubicBezTo>
                    <a:pt x="856" y="1086"/>
                    <a:pt x="848" y="1093"/>
                    <a:pt x="849" y="1094"/>
                  </a:cubicBezTo>
                  <a:cubicBezTo>
                    <a:pt x="849" y="1098"/>
                    <a:pt x="849" y="1099"/>
                    <a:pt x="847" y="1102"/>
                  </a:cubicBezTo>
                  <a:cubicBezTo>
                    <a:pt x="843" y="1106"/>
                    <a:pt x="838" y="1112"/>
                    <a:pt x="837" y="1117"/>
                  </a:cubicBezTo>
                  <a:cubicBezTo>
                    <a:pt x="837" y="1122"/>
                    <a:pt x="838" y="1123"/>
                    <a:pt x="834" y="1127"/>
                  </a:cubicBezTo>
                  <a:cubicBezTo>
                    <a:pt x="831" y="1133"/>
                    <a:pt x="830" y="1145"/>
                    <a:pt x="826" y="1145"/>
                  </a:cubicBezTo>
                  <a:cubicBezTo>
                    <a:pt x="825" y="1145"/>
                    <a:pt x="825" y="1144"/>
                    <a:pt x="824" y="1144"/>
                  </a:cubicBezTo>
                  <a:lnTo>
                    <a:pt x="824" y="1144"/>
                  </a:lnTo>
                  <a:cubicBezTo>
                    <a:pt x="829" y="1147"/>
                    <a:pt x="819" y="1159"/>
                    <a:pt x="817" y="1164"/>
                  </a:cubicBezTo>
                  <a:cubicBezTo>
                    <a:pt x="815" y="1170"/>
                    <a:pt x="820" y="1167"/>
                    <a:pt x="819" y="1171"/>
                  </a:cubicBezTo>
                  <a:cubicBezTo>
                    <a:pt x="819" y="1174"/>
                    <a:pt x="816" y="1175"/>
                    <a:pt x="814" y="1175"/>
                  </a:cubicBezTo>
                  <a:cubicBezTo>
                    <a:pt x="813" y="1175"/>
                    <a:pt x="813" y="1175"/>
                    <a:pt x="813" y="1175"/>
                  </a:cubicBezTo>
                  <a:cubicBezTo>
                    <a:pt x="812" y="1174"/>
                    <a:pt x="812" y="1174"/>
                    <a:pt x="811" y="1174"/>
                  </a:cubicBezTo>
                  <a:cubicBezTo>
                    <a:pt x="807" y="1174"/>
                    <a:pt x="807" y="1183"/>
                    <a:pt x="806" y="1189"/>
                  </a:cubicBezTo>
                  <a:cubicBezTo>
                    <a:pt x="804" y="1191"/>
                    <a:pt x="794" y="1208"/>
                    <a:pt x="793" y="1208"/>
                  </a:cubicBezTo>
                  <a:cubicBezTo>
                    <a:pt x="793" y="1208"/>
                    <a:pt x="793" y="1208"/>
                    <a:pt x="793" y="1208"/>
                  </a:cubicBezTo>
                  <a:lnTo>
                    <a:pt x="793" y="1208"/>
                  </a:lnTo>
                  <a:cubicBezTo>
                    <a:pt x="793" y="1208"/>
                    <a:pt x="793" y="1208"/>
                    <a:pt x="793" y="1208"/>
                  </a:cubicBezTo>
                  <a:cubicBezTo>
                    <a:pt x="794" y="1208"/>
                    <a:pt x="794" y="1206"/>
                    <a:pt x="795" y="1206"/>
                  </a:cubicBezTo>
                  <a:cubicBezTo>
                    <a:pt x="795" y="1206"/>
                    <a:pt x="796" y="1207"/>
                    <a:pt x="796" y="1208"/>
                  </a:cubicBezTo>
                  <a:cubicBezTo>
                    <a:pt x="796" y="1209"/>
                    <a:pt x="794" y="1213"/>
                    <a:pt x="793" y="1215"/>
                  </a:cubicBezTo>
                  <a:cubicBezTo>
                    <a:pt x="792" y="1217"/>
                    <a:pt x="790" y="1223"/>
                    <a:pt x="787" y="1224"/>
                  </a:cubicBezTo>
                  <a:cubicBezTo>
                    <a:pt x="785" y="1226"/>
                    <a:pt x="784" y="1224"/>
                    <a:pt x="782" y="1230"/>
                  </a:cubicBezTo>
                  <a:cubicBezTo>
                    <a:pt x="782" y="1234"/>
                    <a:pt x="784" y="1236"/>
                    <a:pt x="784" y="1238"/>
                  </a:cubicBezTo>
                  <a:cubicBezTo>
                    <a:pt x="782" y="1244"/>
                    <a:pt x="776" y="1249"/>
                    <a:pt x="773" y="1251"/>
                  </a:cubicBezTo>
                  <a:cubicBezTo>
                    <a:pt x="771" y="1256"/>
                    <a:pt x="767" y="1260"/>
                    <a:pt x="765" y="1265"/>
                  </a:cubicBezTo>
                  <a:cubicBezTo>
                    <a:pt x="763" y="1271"/>
                    <a:pt x="761" y="1276"/>
                    <a:pt x="760" y="1280"/>
                  </a:cubicBezTo>
                  <a:cubicBezTo>
                    <a:pt x="760" y="1283"/>
                    <a:pt x="761" y="1289"/>
                    <a:pt x="760" y="1291"/>
                  </a:cubicBezTo>
                  <a:cubicBezTo>
                    <a:pt x="760" y="1290"/>
                    <a:pt x="758" y="1286"/>
                    <a:pt x="757" y="1286"/>
                  </a:cubicBezTo>
                  <a:cubicBezTo>
                    <a:pt x="755" y="1287"/>
                    <a:pt x="751" y="1296"/>
                    <a:pt x="751" y="1299"/>
                  </a:cubicBezTo>
                  <a:cubicBezTo>
                    <a:pt x="750" y="1302"/>
                    <a:pt x="752" y="1301"/>
                    <a:pt x="751" y="1306"/>
                  </a:cubicBezTo>
                  <a:cubicBezTo>
                    <a:pt x="749" y="1309"/>
                    <a:pt x="747" y="1312"/>
                    <a:pt x="745" y="1315"/>
                  </a:cubicBezTo>
                  <a:cubicBezTo>
                    <a:pt x="739" y="1324"/>
                    <a:pt x="736" y="1322"/>
                    <a:pt x="733" y="1333"/>
                  </a:cubicBezTo>
                  <a:cubicBezTo>
                    <a:pt x="733" y="1339"/>
                    <a:pt x="731" y="1342"/>
                    <a:pt x="729" y="1347"/>
                  </a:cubicBezTo>
                  <a:cubicBezTo>
                    <a:pt x="728" y="1350"/>
                    <a:pt x="731" y="1353"/>
                    <a:pt x="729" y="1358"/>
                  </a:cubicBezTo>
                  <a:cubicBezTo>
                    <a:pt x="728" y="1358"/>
                    <a:pt x="726" y="1355"/>
                    <a:pt x="725" y="1355"/>
                  </a:cubicBezTo>
                  <a:cubicBezTo>
                    <a:pt x="724" y="1355"/>
                    <a:pt x="723" y="1356"/>
                    <a:pt x="723" y="1358"/>
                  </a:cubicBezTo>
                  <a:cubicBezTo>
                    <a:pt x="722" y="1362"/>
                    <a:pt x="722" y="1365"/>
                    <a:pt x="723" y="1368"/>
                  </a:cubicBezTo>
                  <a:lnTo>
                    <a:pt x="723" y="1368"/>
                  </a:lnTo>
                  <a:cubicBezTo>
                    <a:pt x="723" y="1367"/>
                    <a:pt x="722" y="1366"/>
                    <a:pt x="722" y="1366"/>
                  </a:cubicBezTo>
                  <a:cubicBezTo>
                    <a:pt x="721" y="1366"/>
                    <a:pt x="717" y="1378"/>
                    <a:pt x="716" y="1380"/>
                  </a:cubicBezTo>
                  <a:cubicBezTo>
                    <a:pt x="715" y="1381"/>
                    <a:pt x="714" y="1381"/>
                    <a:pt x="713" y="1381"/>
                  </a:cubicBezTo>
                  <a:cubicBezTo>
                    <a:pt x="712" y="1381"/>
                    <a:pt x="712" y="1381"/>
                    <a:pt x="711" y="1381"/>
                  </a:cubicBezTo>
                  <a:cubicBezTo>
                    <a:pt x="710" y="1381"/>
                    <a:pt x="710" y="1382"/>
                    <a:pt x="709" y="1384"/>
                  </a:cubicBezTo>
                  <a:cubicBezTo>
                    <a:pt x="707" y="1388"/>
                    <a:pt x="710" y="1391"/>
                    <a:pt x="713" y="1391"/>
                  </a:cubicBezTo>
                  <a:cubicBezTo>
                    <a:pt x="715" y="1391"/>
                    <a:pt x="718" y="1390"/>
                    <a:pt x="719" y="1388"/>
                  </a:cubicBezTo>
                  <a:lnTo>
                    <a:pt x="719" y="1388"/>
                  </a:lnTo>
                  <a:lnTo>
                    <a:pt x="717" y="1392"/>
                  </a:lnTo>
                  <a:cubicBezTo>
                    <a:pt x="715" y="1396"/>
                    <a:pt x="715" y="1402"/>
                    <a:pt x="716" y="1402"/>
                  </a:cubicBezTo>
                  <a:cubicBezTo>
                    <a:pt x="717" y="1402"/>
                    <a:pt x="717" y="1401"/>
                    <a:pt x="718" y="1399"/>
                  </a:cubicBezTo>
                  <a:cubicBezTo>
                    <a:pt x="722" y="1394"/>
                    <a:pt x="724" y="1388"/>
                    <a:pt x="726" y="1382"/>
                  </a:cubicBezTo>
                  <a:cubicBezTo>
                    <a:pt x="728" y="1376"/>
                    <a:pt x="729" y="1374"/>
                    <a:pt x="728" y="1370"/>
                  </a:cubicBezTo>
                  <a:cubicBezTo>
                    <a:pt x="727" y="1366"/>
                    <a:pt x="734" y="1361"/>
                    <a:pt x="729" y="1358"/>
                  </a:cubicBezTo>
                  <a:lnTo>
                    <a:pt x="729" y="1358"/>
                  </a:lnTo>
                  <a:cubicBezTo>
                    <a:pt x="729" y="1358"/>
                    <a:pt x="730" y="1358"/>
                    <a:pt x="730" y="1358"/>
                  </a:cubicBezTo>
                  <a:cubicBezTo>
                    <a:pt x="734" y="1358"/>
                    <a:pt x="741" y="1345"/>
                    <a:pt x="744" y="1340"/>
                  </a:cubicBezTo>
                  <a:cubicBezTo>
                    <a:pt x="745" y="1339"/>
                    <a:pt x="748" y="1334"/>
                    <a:pt x="750" y="1333"/>
                  </a:cubicBezTo>
                  <a:cubicBezTo>
                    <a:pt x="750" y="1333"/>
                    <a:pt x="750" y="1333"/>
                    <a:pt x="751" y="1333"/>
                  </a:cubicBezTo>
                  <a:cubicBezTo>
                    <a:pt x="753" y="1333"/>
                    <a:pt x="756" y="1330"/>
                    <a:pt x="758" y="1327"/>
                  </a:cubicBezTo>
                  <a:lnTo>
                    <a:pt x="753" y="1326"/>
                  </a:lnTo>
                  <a:cubicBezTo>
                    <a:pt x="756" y="1319"/>
                    <a:pt x="759" y="1320"/>
                    <a:pt x="761" y="1314"/>
                  </a:cubicBezTo>
                  <a:cubicBezTo>
                    <a:pt x="763" y="1310"/>
                    <a:pt x="764" y="1304"/>
                    <a:pt x="763" y="1299"/>
                  </a:cubicBezTo>
                  <a:cubicBezTo>
                    <a:pt x="763" y="1299"/>
                    <a:pt x="762" y="1299"/>
                    <a:pt x="763" y="1297"/>
                  </a:cubicBezTo>
                  <a:cubicBezTo>
                    <a:pt x="765" y="1294"/>
                    <a:pt x="765" y="1292"/>
                    <a:pt x="768" y="1290"/>
                  </a:cubicBezTo>
                  <a:cubicBezTo>
                    <a:pt x="772" y="1285"/>
                    <a:pt x="776" y="1281"/>
                    <a:pt x="777" y="1276"/>
                  </a:cubicBezTo>
                  <a:cubicBezTo>
                    <a:pt x="777" y="1271"/>
                    <a:pt x="779" y="1263"/>
                    <a:pt x="783" y="1257"/>
                  </a:cubicBezTo>
                  <a:cubicBezTo>
                    <a:pt x="785" y="1255"/>
                    <a:pt x="790" y="1255"/>
                    <a:pt x="790" y="1251"/>
                  </a:cubicBezTo>
                  <a:cubicBezTo>
                    <a:pt x="790" y="1248"/>
                    <a:pt x="789" y="1248"/>
                    <a:pt x="788" y="1248"/>
                  </a:cubicBezTo>
                  <a:cubicBezTo>
                    <a:pt x="787" y="1248"/>
                    <a:pt x="787" y="1248"/>
                    <a:pt x="786" y="1248"/>
                  </a:cubicBezTo>
                  <a:cubicBezTo>
                    <a:pt x="785" y="1248"/>
                    <a:pt x="784" y="1247"/>
                    <a:pt x="786" y="1243"/>
                  </a:cubicBezTo>
                  <a:cubicBezTo>
                    <a:pt x="787" y="1241"/>
                    <a:pt x="788" y="1240"/>
                    <a:pt x="789" y="1240"/>
                  </a:cubicBezTo>
                  <a:cubicBezTo>
                    <a:pt x="791" y="1240"/>
                    <a:pt x="792" y="1243"/>
                    <a:pt x="794" y="1243"/>
                  </a:cubicBezTo>
                  <a:cubicBezTo>
                    <a:pt x="795" y="1243"/>
                    <a:pt x="796" y="1242"/>
                    <a:pt x="798" y="1239"/>
                  </a:cubicBezTo>
                  <a:cubicBezTo>
                    <a:pt x="800" y="1234"/>
                    <a:pt x="795" y="1237"/>
                    <a:pt x="796" y="1232"/>
                  </a:cubicBezTo>
                  <a:cubicBezTo>
                    <a:pt x="798" y="1226"/>
                    <a:pt x="803" y="1218"/>
                    <a:pt x="806" y="1213"/>
                  </a:cubicBezTo>
                  <a:cubicBezTo>
                    <a:pt x="813" y="1200"/>
                    <a:pt x="825" y="1185"/>
                    <a:pt x="830" y="1171"/>
                  </a:cubicBezTo>
                  <a:cubicBezTo>
                    <a:pt x="832" y="1167"/>
                    <a:pt x="830" y="1166"/>
                    <a:pt x="830" y="1161"/>
                  </a:cubicBezTo>
                  <a:cubicBezTo>
                    <a:pt x="830" y="1158"/>
                    <a:pt x="831" y="1157"/>
                    <a:pt x="832" y="1157"/>
                  </a:cubicBezTo>
                  <a:cubicBezTo>
                    <a:pt x="832" y="1157"/>
                    <a:pt x="833" y="1158"/>
                    <a:pt x="834" y="1158"/>
                  </a:cubicBezTo>
                  <a:cubicBezTo>
                    <a:pt x="834" y="1158"/>
                    <a:pt x="834" y="1158"/>
                    <a:pt x="834" y="1158"/>
                  </a:cubicBezTo>
                  <a:cubicBezTo>
                    <a:pt x="837" y="1156"/>
                    <a:pt x="840" y="1147"/>
                    <a:pt x="840" y="1143"/>
                  </a:cubicBezTo>
                  <a:cubicBezTo>
                    <a:pt x="838" y="1137"/>
                    <a:pt x="840" y="1138"/>
                    <a:pt x="844" y="1136"/>
                  </a:cubicBezTo>
                  <a:cubicBezTo>
                    <a:pt x="845" y="1136"/>
                    <a:pt x="840" y="1128"/>
                    <a:pt x="839" y="1128"/>
                  </a:cubicBezTo>
                  <a:cubicBezTo>
                    <a:pt x="839" y="1128"/>
                    <a:pt x="839" y="1128"/>
                    <a:pt x="839" y="1128"/>
                  </a:cubicBezTo>
                  <a:cubicBezTo>
                    <a:pt x="840" y="1127"/>
                    <a:pt x="841" y="1127"/>
                    <a:pt x="842" y="1127"/>
                  </a:cubicBezTo>
                  <a:cubicBezTo>
                    <a:pt x="843" y="1127"/>
                    <a:pt x="845" y="1127"/>
                    <a:pt x="846" y="1127"/>
                  </a:cubicBezTo>
                  <a:cubicBezTo>
                    <a:pt x="848" y="1127"/>
                    <a:pt x="849" y="1120"/>
                    <a:pt x="850" y="1117"/>
                  </a:cubicBezTo>
                  <a:cubicBezTo>
                    <a:pt x="851" y="1114"/>
                    <a:pt x="855" y="1101"/>
                    <a:pt x="858" y="1101"/>
                  </a:cubicBezTo>
                  <a:cubicBezTo>
                    <a:pt x="858" y="1101"/>
                    <a:pt x="858" y="1101"/>
                    <a:pt x="859" y="1102"/>
                  </a:cubicBezTo>
                  <a:cubicBezTo>
                    <a:pt x="859" y="1103"/>
                    <a:pt x="860" y="1103"/>
                    <a:pt x="860" y="1103"/>
                  </a:cubicBezTo>
                  <a:cubicBezTo>
                    <a:pt x="862" y="1103"/>
                    <a:pt x="863" y="1090"/>
                    <a:pt x="864" y="1087"/>
                  </a:cubicBezTo>
                  <a:cubicBezTo>
                    <a:pt x="868" y="1078"/>
                    <a:pt x="877" y="1085"/>
                    <a:pt x="877" y="1077"/>
                  </a:cubicBezTo>
                  <a:cubicBezTo>
                    <a:pt x="877" y="1076"/>
                    <a:pt x="876" y="1076"/>
                    <a:pt x="875" y="1076"/>
                  </a:cubicBezTo>
                  <a:close/>
                  <a:moveTo>
                    <a:pt x="381" y="1420"/>
                  </a:moveTo>
                  <a:cubicBezTo>
                    <a:pt x="381" y="1421"/>
                    <a:pt x="382" y="1421"/>
                    <a:pt x="382" y="1422"/>
                  </a:cubicBezTo>
                  <a:cubicBezTo>
                    <a:pt x="382" y="1421"/>
                    <a:pt x="381" y="1420"/>
                    <a:pt x="381" y="1420"/>
                  </a:cubicBezTo>
                  <a:close/>
                  <a:moveTo>
                    <a:pt x="691" y="1443"/>
                  </a:moveTo>
                  <a:cubicBezTo>
                    <a:pt x="692" y="1443"/>
                    <a:pt x="693" y="1445"/>
                    <a:pt x="692" y="1448"/>
                  </a:cubicBezTo>
                  <a:cubicBezTo>
                    <a:pt x="691" y="1449"/>
                    <a:pt x="689" y="1450"/>
                    <a:pt x="688" y="1450"/>
                  </a:cubicBezTo>
                  <a:cubicBezTo>
                    <a:pt x="687" y="1450"/>
                    <a:pt x="686" y="1449"/>
                    <a:pt x="688" y="1446"/>
                  </a:cubicBezTo>
                  <a:cubicBezTo>
                    <a:pt x="689" y="1444"/>
                    <a:pt x="690" y="1443"/>
                    <a:pt x="691" y="1443"/>
                  </a:cubicBezTo>
                  <a:close/>
                  <a:moveTo>
                    <a:pt x="407" y="1458"/>
                  </a:moveTo>
                  <a:cubicBezTo>
                    <a:pt x="407" y="1459"/>
                    <a:pt x="409" y="1461"/>
                    <a:pt x="410" y="1463"/>
                  </a:cubicBezTo>
                  <a:lnTo>
                    <a:pt x="410" y="1463"/>
                  </a:lnTo>
                  <a:cubicBezTo>
                    <a:pt x="409" y="1461"/>
                    <a:pt x="408" y="1459"/>
                    <a:pt x="407" y="1458"/>
                  </a:cubicBezTo>
                  <a:close/>
                  <a:moveTo>
                    <a:pt x="422" y="1474"/>
                  </a:moveTo>
                  <a:cubicBezTo>
                    <a:pt x="423" y="1474"/>
                    <a:pt x="425" y="1475"/>
                    <a:pt x="428" y="1479"/>
                  </a:cubicBezTo>
                  <a:cubicBezTo>
                    <a:pt x="430" y="1482"/>
                    <a:pt x="429" y="1484"/>
                    <a:pt x="427" y="1484"/>
                  </a:cubicBezTo>
                  <a:cubicBezTo>
                    <a:pt x="426" y="1484"/>
                    <a:pt x="425" y="1483"/>
                    <a:pt x="424" y="1481"/>
                  </a:cubicBezTo>
                  <a:cubicBezTo>
                    <a:pt x="421" y="1477"/>
                    <a:pt x="421" y="1474"/>
                    <a:pt x="422" y="1474"/>
                  </a:cubicBezTo>
                  <a:close/>
                  <a:moveTo>
                    <a:pt x="450" y="1522"/>
                  </a:moveTo>
                  <a:cubicBezTo>
                    <a:pt x="451" y="1522"/>
                    <a:pt x="452" y="1523"/>
                    <a:pt x="453" y="1525"/>
                  </a:cubicBezTo>
                  <a:cubicBezTo>
                    <a:pt x="455" y="1528"/>
                    <a:pt x="454" y="1529"/>
                    <a:pt x="453" y="1529"/>
                  </a:cubicBezTo>
                  <a:cubicBezTo>
                    <a:pt x="452" y="1529"/>
                    <a:pt x="450" y="1528"/>
                    <a:pt x="449" y="1526"/>
                  </a:cubicBezTo>
                  <a:cubicBezTo>
                    <a:pt x="449" y="1525"/>
                    <a:pt x="449" y="1522"/>
                    <a:pt x="450" y="1522"/>
                  </a:cubicBezTo>
                  <a:close/>
                  <a:moveTo>
                    <a:pt x="634" y="1573"/>
                  </a:moveTo>
                  <a:cubicBezTo>
                    <a:pt x="637" y="1573"/>
                    <a:pt x="638" y="1575"/>
                    <a:pt x="634" y="1581"/>
                  </a:cubicBezTo>
                  <a:cubicBezTo>
                    <a:pt x="632" y="1582"/>
                    <a:pt x="631" y="1583"/>
                    <a:pt x="630" y="1583"/>
                  </a:cubicBezTo>
                  <a:cubicBezTo>
                    <a:pt x="629" y="1583"/>
                    <a:pt x="629" y="1583"/>
                    <a:pt x="628" y="1582"/>
                  </a:cubicBezTo>
                  <a:cubicBezTo>
                    <a:pt x="627" y="1581"/>
                    <a:pt x="627" y="1577"/>
                    <a:pt x="630" y="1574"/>
                  </a:cubicBezTo>
                  <a:cubicBezTo>
                    <a:pt x="632" y="1573"/>
                    <a:pt x="633" y="1573"/>
                    <a:pt x="634" y="1573"/>
                  </a:cubicBezTo>
                  <a:close/>
                  <a:moveTo>
                    <a:pt x="580" y="1691"/>
                  </a:moveTo>
                  <a:lnTo>
                    <a:pt x="579" y="1695"/>
                  </a:lnTo>
                  <a:lnTo>
                    <a:pt x="578" y="1701"/>
                  </a:lnTo>
                  <a:cubicBezTo>
                    <a:pt x="582" y="1698"/>
                    <a:pt x="584" y="1693"/>
                    <a:pt x="580" y="1691"/>
                  </a:cubicBezTo>
                  <a:close/>
                  <a:moveTo>
                    <a:pt x="1388" y="1"/>
                  </a:moveTo>
                  <a:cubicBezTo>
                    <a:pt x="1387" y="1"/>
                    <a:pt x="1380" y="7"/>
                    <a:pt x="1376" y="12"/>
                  </a:cubicBezTo>
                  <a:cubicBezTo>
                    <a:pt x="1369" y="19"/>
                    <a:pt x="1362" y="27"/>
                    <a:pt x="1356" y="35"/>
                  </a:cubicBezTo>
                  <a:cubicBezTo>
                    <a:pt x="1351" y="40"/>
                    <a:pt x="1350" y="43"/>
                    <a:pt x="1346" y="46"/>
                  </a:cubicBezTo>
                  <a:cubicBezTo>
                    <a:pt x="1344" y="50"/>
                    <a:pt x="1343" y="52"/>
                    <a:pt x="1342" y="52"/>
                  </a:cubicBezTo>
                  <a:cubicBezTo>
                    <a:pt x="1342" y="52"/>
                    <a:pt x="1354" y="32"/>
                    <a:pt x="1353" y="32"/>
                  </a:cubicBezTo>
                  <a:lnTo>
                    <a:pt x="1353" y="32"/>
                  </a:lnTo>
                  <a:cubicBezTo>
                    <a:pt x="1347" y="38"/>
                    <a:pt x="1339" y="55"/>
                    <a:pt x="1337" y="55"/>
                  </a:cubicBezTo>
                  <a:cubicBezTo>
                    <a:pt x="1337" y="55"/>
                    <a:pt x="1336" y="54"/>
                    <a:pt x="1336" y="53"/>
                  </a:cubicBezTo>
                  <a:cubicBezTo>
                    <a:pt x="1336" y="54"/>
                    <a:pt x="1333" y="57"/>
                    <a:pt x="1331" y="59"/>
                  </a:cubicBezTo>
                  <a:cubicBezTo>
                    <a:pt x="1329" y="61"/>
                    <a:pt x="1322" y="71"/>
                    <a:pt x="1315" y="80"/>
                  </a:cubicBezTo>
                  <a:cubicBezTo>
                    <a:pt x="1309" y="86"/>
                    <a:pt x="1304" y="92"/>
                    <a:pt x="1303" y="92"/>
                  </a:cubicBezTo>
                  <a:cubicBezTo>
                    <a:pt x="1303" y="92"/>
                    <a:pt x="1302" y="91"/>
                    <a:pt x="1302" y="91"/>
                  </a:cubicBezTo>
                  <a:cubicBezTo>
                    <a:pt x="1300" y="97"/>
                    <a:pt x="1297" y="101"/>
                    <a:pt x="1296" y="106"/>
                  </a:cubicBezTo>
                  <a:cubicBezTo>
                    <a:pt x="1296" y="105"/>
                    <a:pt x="1295" y="105"/>
                    <a:pt x="1295" y="105"/>
                  </a:cubicBezTo>
                  <a:cubicBezTo>
                    <a:pt x="1292" y="105"/>
                    <a:pt x="1289" y="108"/>
                    <a:pt x="1286" y="110"/>
                  </a:cubicBezTo>
                  <a:cubicBezTo>
                    <a:pt x="1284" y="112"/>
                    <a:pt x="1283" y="112"/>
                    <a:pt x="1282" y="112"/>
                  </a:cubicBezTo>
                  <a:cubicBezTo>
                    <a:pt x="1281" y="112"/>
                    <a:pt x="1280" y="112"/>
                    <a:pt x="1279" y="112"/>
                  </a:cubicBezTo>
                  <a:cubicBezTo>
                    <a:pt x="1278" y="112"/>
                    <a:pt x="1278" y="112"/>
                    <a:pt x="1277" y="112"/>
                  </a:cubicBezTo>
                  <a:cubicBezTo>
                    <a:pt x="1274" y="112"/>
                    <a:pt x="1275" y="122"/>
                    <a:pt x="1272" y="126"/>
                  </a:cubicBezTo>
                  <a:cubicBezTo>
                    <a:pt x="1271" y="125"/>
                    <a:pt x="1269" y="120"/>
                    <a:pt x="1267" y="120"/>
                  </a:cubicBezTo>
                  <a:cubicBezTo>
                    <a:pt x="1267" y="120"/>
                    <a:pt x="1267" y="120"/>
                    <a:pt x="1267" y="120"/>
                  </a:cubicBezTo>
                  <a:cubicBezTo>
                    <a:pt x="1263" y="122"/>
                    <a:pt x="1259" y="129"/>
                    <a:pt x="1260" y="131"/>
                  </a:cubicBezTo>
                  <a:cubicBezTo>
                    <a:pt x="1261" y="132"/>
                    <a:pt x="1265" y="131"/>
                    <a:pt x="1261" y="135"/>
                  </a:cubicBezTo>
                  <a:cubicBezTo>
                    <a:pt x="1260" y="136"/>
                    <a:pt x="1259" y="137"/>
                    <a:pt x="1256" y="137"/>
                  </a:cubicBezTo>
                  <a:cubicBezTo>
                    <a:pt x="1253" y="137"/>
                    <a:pt x="1254" y="132"/>
                    <a:pt x="1250" y="132"/>
                  </a:cubicBezTo>
                  <a:cubicBezTo>
                    <a:pt x="1249" y="132"/>
                    <a:pt x="1249" y="137"/>
                    <a:pt x="1249" y="137"/>
                  </a:cubicBezTo>
                  <a:cubicBezTo>
                    <a:pt x="1248" y="140"/>
                    <a:pt x="1247" y="142"/>
                    <a:pt x="1244" y="144"/>
                  </a:cubicBezTo>
                  <a:cubicBezTo>
                    <a:pt x="1242" y="147"/>
                    <a:pt x="1240" y="146"/>
                    <a:pt x="1240" y="148"/>
                  </a:cubicBezTo>
                  <a:cubicBezTo>
                    <a:pt x="1238" y="151"/>
                    <a:pt x="1238" y="153"/>
                    <a:pt x="1238" y="155"/>
                  </a:cubicBezTo>
                  <a:cubicBezTo>
                    <a:pt x="1237" y="158"/>
                    <a:pt x="1232" y="155"/>
                    <a:pt x="1229" y="159"/>
                  </a:cubicBezTo>
                  <a:cubicBezTo>
                    <a:pt x="1228" y="162"/>
                    <a:pt x="1229" y="163"/>
                    <a:pt x="1227" y="165"/>
                  </a:cubicBezTo>
                  <a:cubicBezTo>
                    <a:pt x="1226" y="167"/>
                    <a:pt x="1224" y="169"/>
                    <a:pt x="1221" y="170"/>
                  </a:cubicBezTo>
                  <a:cubicBezTo>
                    <a:pt x="1225" y="167"/>
                    <a:pt x="1229" y="161"/>
                    <a:pt x="1227" y="161"/>
                  </a:cubicBezTo>
                  <a:lnTo>
                    <a:pt x="1227" y="161"/>
                  </a:lnTo>
                  <a:cubicBezTo>
                    <a:pt x="1226" y="161"/>
                    <a:pt x="1225" y="162"/>
                    <a:pt x="1223" y="163"/>
                  </a:cubicBezTo>
                  <a:cubicBezTo>
                    <a:pt x="1219" y="167"/>
                    <a:pt x="1212" y="174"/>
                    <a:pt x="1214" y="177"/>
                  </a:cubicBezTo>
                  <a:cubicBezTo>
                    <a:pt x="1214" y="176"/>
                    <a:pt x="1213" y="176"/>
                    <a:pt x="1213" y="176"/>
                  </a:cubicBezTo>
                  <a:cubicBezTo>
                    <a:pt x="1207" y="176"/>
                    <a:pt x="1187" y="194"/>
                    <a:pt x="1181" y="198"/>
                  </a:cubicBezTo>
                  <a:cubicBezTo>
                    <a:pt x="1175" y="204"/>
                    <a:pt x="1179" y="204"/>
                    <a:pt x="1182" y="206"/>
                  </a:cubicBezTo>
                  <a:cubicBezTo>
                    <a:pt x="1181" y="210"/>
                    <a:pt x="1181" y="212"/>
                    <a:pt x="1178" y="212"/>
                  </a:cubicBezTo>
                  <a:cubicBezTo>
                    <a:pt x="1177" y="212"/>
                    <a:pt x="1176" y="212"/>
                    <a:pt x="1175" y="211"/>
                  </a:cubicBezTo>
                  <a:cubicBezTo>
                    <a:pt x="1174" y="210"/>
                    <a:pt x="1173" y="210"/>
                    <a:pt x="1172" y="210"/>
                  </a:cubicBezTo>
                  <a:cubicBezTo>
                    <a:pt x="1166" y="210"/>
                    <a:pt x="1154" y="218"/>
                    <a:pt x="1149" y="222"/>
                  </a:cubicBezTo>
                  <a:cubicBezTo>
                    <a:pt x="1144" y="225"/>
                    <a:pt x="1140" y="229"/>
                    <a:pt x="1139" y="232"/>
                  </a:cubicBezTo>
                  <a:cubicBezTo>
                    <a:pt x="1137" y="239"/>
                    <a:pt x="1135" y="241"/>
                    <a:pt x="1129" y="246"/>
                  </a:cubicBezTo>
                  <a:cubicBezTo>
                    <a:pt x="1133" y="242"/>
                    <a:pt x="1135" y="239"/>
                    <a:pt x="1133" y="239"/>
                  </a:cubicBezTo>
                  <a:lnTo>
                    <a:pt x="1133" y="239"/>
                  </a:lnTo>
                  <a:cubicBezTo>
                    <a:pt x="1132" y="239"/>
                    <a:pt x="1130" y="240"/>
                    <a:pt x="1127" y="242"/>
                  </a:cubicBezTo>
                  <a:cubicBezTo>
                    <a:pt x="1121" y="247"/>
                    <a:pt x="1114" y="252"/>
                    <a:pt x="1108" y="256"/>
                  </a:cubicBezTo>
                  <a:cubicBezTo>
                    <a:pt x="1100" y="262"/>
                    <a:pt x="1096" y="265"/>
                    <a:pt x="1095" y="271"/>
                  </a:cubicBezTo>
                  <a:cubicBezTo>
                    <a:pt x="1095" y="268"/>
                    <a:pt x="1096" y="266"/>
                    <a:pt x="1094" y="265"/>
                  </a:cubicBezTo>
                  <a:cubicBezTo>
                    <a:pt x="1093" y="265"/>
                    <a:pt x="1093" y="265"/>
                    <a:pt x="1093" y="265"/>
                  </a:cubicBezTo>
                  <a:cubicBezTo>
                    <a:pt x="1091" y="265"/>
                    <a:pt x="1087" y="267"/>
                    <a:pt x="1088" y="268"/>
                  </a:cubicBezTo>
                  <a:cubicBezTo>
                    <a:pt x="1088" y="271"/>
                    <a:pt x="1082" y="273"/>
                    <a:pt x="1080" y="275"/>
                  </a:cubicBezTo>
                  <a:cubicBezTo>
                    <a:pt x="1078" y="277"/>
                    <a:pt x="1079" y="279"/>
                    <a:pt x="1078" y="280"/>
                  </a:cubicBezTo>
                  <a:cubicBezTo>
                    <a:pt x="1076" y="283"/>
                    <a:pt x="1073" y="282"/>
                    <a:pt x="1070" y="284"/>
                  </a:cubicBezTo>
                  <a:cubicBezTo>
                    <a:pt x="1068" y="285"/>
                    <a:pt x="1065" y="287"/>
                    <a:pt x="1062" y="288"/>
                  </a:cubicBezTo>
                  <a:cubicBezTo>
                    <a:pt x="1061" y="290"/>
                    <a:pt x="1057" y="293"/>
                    <a:pt x="1057" y="295"/>
                  </a:cubicBezTo>
                  <a:cubicBezTo>
                    <a:pt x="1057" y="297"/>
                    <a:pt x="1054" y="299"/>
                    <a:pt x="1051" y="301"/>
                  </a:cubicBezTo>
                  <a:cubicBezTo>
                    <a:pt x="1050" y="300"/>
                    <a:pt x="1050" y="298"/>
                    <a:pt x="1049" y="298"/>
                  </a:cubicBezTo>
                  <a:cubicBezTo>
                    <a:pt x="1049" y="298"/>
                    <a:pt x="1048" y="299"/>
                    <a:pt x="1046" y="301"/>
                  </a:cubicBezTo>
                  <a:cubicBezTo>
                    <a:pt x="1043" y="304"/>
                    <a:pt x="1040" y="307"/>
                    <a:pt x="1038" y="309"/>
                  </a:cubicBezTo>
                  <a:cubicBezTo>
                    <a:pt x="1038" y="309"/>
                    <a:pt x="1034" y="313"/>
                    <a:pt x="1033" y="313"/>
                  </a:cubicBezTo>
                  <a:cubicBezTo>
                    <a:pt x="1033" y="313"/>
                    <a:pt x="1033" y="313"/>
                    <a:pt x="1033" y="313"/>
                  </a:cubicBezTo>
                  <a:cubicBezTo>
                    <a:pt x="1033" y="312"/>
                    <a:pt x="1034" y="311"/>
                    <a:pt x="1033" y="310"/>
                  </a:cubicBezTo>
                  <a:cubicBezTo>
                    <a:pt x="1027" y="313"/>
                    <a:pt x="1029" y="314"/>
                    <a:pt x="1026" y="316"/>
                  </a:cubicBezTo>
                  <a:cubicBezTo>
                    <a:pt x="1025" y="319"/>
                    <a:pt x="1021" y="323"/>
                    <a:pt x="1018" y="323"/>
                  </a:cubicBezTo>
                  <a:cubicBezTo>
                    <a:pt x="1015" y="322"/>
                    <a:pt x="1015" y="321"/>
                    <a:pt x="1014" y="321"/>
                  </a:cubicBezTo>
                  <a:cubicBezTo>
                    <a:pt x="1014" y="321"/>
                    <a:pt x="1012" y="321"/>
                    <a:pt x="1010" y="322"/>
                  </a:cubicBezTo>
                  <a:cubicBezTo>
                    <a:pt x="1006" y="324"/>
                    <a:pt x="999" y="326"/>
                    <a:pt x="996" y="328"/>
                  </a:cubicBezTo>
                  <a:cubicBezTo>
                    <a:pt x="992" y="330"/>
                    <a:pt x="996" y="331"/>
                    <a:pt x="996" y="332"/>
                  </a:cubicBezTo>
                  <a:cubicBezTo>
                    <a:pt x="996" y="334"/>
                    <a:pt x="993" y="337"/>
                    <a:pt x="990" y="337"/>
                  </a:cubicBezTo>
                  <a:cubicBezTo>
                    <a:pt x="988" y="337"/>
                    <a:pt x="981" y="340"/>
                    <a:pt x="982" y="341"/>
                  </a:cubicBezTo>
                  <a:lnTo>
                    <a:pt x="982" y="341"/>
                  </a:lnTo>
                  <a:cubicBezTo>
                    <a:pt x="981" y="341"/>
                    <a:pt x="981" y="341"/>
                    <a:pt x="980" y="341"/>
                  </a:cubicBezTo>
                  <a:cubicBezTo>
                    <a:pt x="975" y="341"/>
                    <a:pt x="964" y="352"/>
                    <a:pt x="961" y="354"/>
                  </a:cubicBezTo>
                  <a:cubicBezTo>
                    <a:pt x="957" y="356"/>
                    <a:pt x="958" y="355"/>
                    <a:pt x="953" y="356"/>
                  </a:cubicBezTo>
                  <a:cubicBezTo>
                    <a:pt x="950" y="357"/>
                    <a:pt x="945" y="360"/>
                    <a:pt x="941" y="362"/>
                  </a:cubicBezTo>
                  <a:cubicBezTo>
                    <a:pt x="939" y="363"/>
                    <a:pt x="922" y="373"/>
                    <a:pt x="918" y="373"/>
                  </a:cubicBezTo>
                  <a:cubicBezTo>
                    <a:pt x="917" y="373"/>
                    <a:pt x="917" y="373"/>
                    <a:pt x="916" y="372"/>
                  </a:cubicBezTo>
                  <a:cubicBezTo>
                    <a:pt x="910" y="375"/>
                    <a:pt x="909" y="376"/>
                    <a:pt x="910" y="379"/>
                  </a:cubicBezTo>
                  <a:cubicBezTo>
                    <a:pt x="911" y="381"/>
                    <a:pt x="909" y="385"/>
                    <a:pt x="906" y="387"/>
                  </a:cubicBezTo>
                  <a:cubicBezTo>
                    <a:pt x="906" y="386"/>
                    <a:pt x="902" y="383"/>
                    <a:pt x="901" y="383"/>
                  </a:cubicBezTo>
                  <a:cubicBezTo>
                    <a:pt x="896" y="383"/>
                    <a:pt x="892" y="386"/>
                    <a:pt x="889" y="389"/>
                  </a:cubicBezTo>
                  <a:cubicBezTo>
                    <a:pt x="886" y="391"/>
                    <a:pt x="882" y="394"/>
                    <a:pt x="879" y="397"/>
                  </a:cubicBezTo>
                  <a:cubicBezTo>
                    <a:pt x="879" y="397"/>
                    <a:pt x="875" y="396"/>
                    <a:pt x="874" y="396"/>
                  </a:cubicBezTo>
                  <a:cubicBezTo>
                    <a:pt x="868" y="397"/>
                    <a:pt x="871" y="404"/>
                    <a:pt x="866" y="407"/>
                  </a:cubicBezTo>
                  <a:cubicBezTo>
                    <a:pt x="865" y="408"/>
                    <a:pt x="864" y="408"/>
                    <a:pt x="863" y="408"/>
                  </a:cubicBezTo>
                  <a:cubicBezTo>
                    <a:pt x="860" y="408"/>
                    <a:pt x="862" y="402"/>
                    <a:pt x="859" y="402"/>
                  </a:cubicBezTo>
                  <a:cubicBezTo>
                    <a:pt x="859" y="402"/>
                    <a:pt x="858" y="403"/>
                    <a:pt x="858" y="403"/>
                  </a:cubicBezTo>
                  <a:cubicBezTo>
                    <a:pt x="849" y="405"/>
                    <a:pt x="842" y="414"/>
                    <a:pt x="836" y="418"/>
                  </a:cubicBezTo>
                  <a:cubicBezTo>
                    <a:pt x="835" y="419"/>
                    <a:pt x="825" y="425"/>
                    <a:pt x="824" y="425"/>
                  </a:cubicBezTo>
                  <a:cubicBezTo>
                    <a:pt x="823" y="425"/>
                    <a:pt x="823" y="424"/>
                    <a:pt x="825" y="423"/>
                  </a:cubicBezTo>
                  <a:cubicBezTo>
                    <a:pt x="830" y="420"/>
                    <a:pt x="832" y="418"/>
                    <a:pt x="829" y="418"/>
                  </a:cubicBezTo>
                  <a:cubicBezTo>
                    <a:pt x="828" y="418"/>
                    <a:pt x="827" y="418"/>
                    <a:pt x="825" y="418"/>
                  </a:cubicBezTo>
                  <a:cubicBezTo>
                    <a:pt x="822" y="419"/>
                    <a:pt x="813" y="424"/>
                    <a:pt x="815" y="425"/>
                  </a:cubicBezTo>
                  <a:cubicBezTo>
                    <a:pt x="816" y="426"/>
                    <a:pt x="821" y="426"/>
                    <a:pt x="820" y="428"/>
                  </a:cubicBezTo>
                  <a:cubicBezTo>
                    <a:pt x="820" y="428"/>
                    <a:pt x="819" y="428"/>
                    <a:pt x="818" y="428"/>
                  </a:cubicBezTo>
                  <a:cubicBezTo>
                    <a:pt x="816" y="428"/>
                    <a:pt x="813" y="428"/>
                    <a:pt x="809" y="428"/>
                  </a:cubicBezTo>
                  <a:cubicBezTo>
                    <a:pt x="805" y="428"/>
                    <a:pt x="802" y="428"/>
                    <a:pt x="802" y="430"/>
                  </a:cubicBezTo>
                  <a:cubicBezTo>
                    <a:pt x="801" y="432"/>
                    <a:pt x="803" y="433"/>
                    <a:pt x="803" y="435"/>
                  </a:cubicBezTo>
                  <a:cubicBezTo>
                    <a:pt x="802" y="438"/>
                    <a:pt x="799" y="439"/>
                    <a:pt x="797" y="442"/>
                  </a:cubicBezTo>
                  <a:cubicBezTo>
                    <a:pt x="796" y="439"/>
                    <a:pt x="796" y="437"/>
                    <a:pt x="793" y="437"/>
                  </a:cubicBezTo>
                  <a:cubicBezTo>
                    <a:pt x="792" y="437"/>
                    <a:pt x="790" y="438"/>
                    <a:pt x="787" y="438"/>
                  </a:cubicBezTo>
                  <a:cubicBezTo>
                    <a:pt x="785" y="439"/>
                    <a:pt x="773" y="445"/>
                    <a:pt x="778" y="446"/>
                  </a:cubicBezTo>
                  <a:lnTo>
                    <a:pt x="770" y="449"/>
                  </a:lnTo>
                  <a:cubicBezTo>
                    <a:pt x="769" y="448"/>
                    <a:pt x="771" y="445"/>
                    <a:pt x="768" y="445"/>
                  </a:cubicBezTo>
                  <a:cubicBezTo>
                    <a:pt x="768" y="444"/>
                    <a:pt x="767" y="444"/>
                    <a:pt x="766" y="444"/>
                  </a:cubicBezTo>
                  <a:cubicBezTo>
                    <a:pt x="764" y="444"/>
                    <a:pt x="760" y="446"/>
                    <a:pt x="758" y="447"/>
                  </a:cubicBezTo>
                  <a:cubicBezTo>
                    <a:pt x="751" y="451"/>
                    <a:pt x="750" y="456"/>
                    <a:pt x="746" y="456"/>
                  </a:cubicBezTo>
                  <a:cubicBezTo>
                    <a:pt x="745" y="456"/>
                    <a:pt x="743" y="456"/>
                    <a:pt x="742" y="455"/>
                  </a:cubicBezTo>
                  <a:cubicBezTo>
                    <a:pt x="741" y="453"/>
                    <a:pt x="741" y="453"/>
                    <a:pt x="740" y="453"/>
                  </a:cubicBezTo>
                  <a:cubicBezTo>
                    <a:pt x="738" y="453"/>
                    <a:pt x="735" y="459"/>
                    <a:pt x="731" y="460"/>
                  </a:cubicBezTo>
                  <a:cubicBezTo>
                    <a:pt x="729" y="461"/>
                    <a:pt x="726" y="461"/>
                    <a:pt x="724" y="461"/>
                  </a:cubicBezTo>
                  <a:cubicBezTo>
                    <a:pt x="721" y="461"/>
                    <a:pt x="719" y="461"/>
                    <a:pt x="717" y="462"/>
                  </a:cubicBezTo>
                  <a:cubicBezTo>
                    <a:pt x="717" y="463"/>
                    <a:pt x="713" y="468"/>
                    <a:pt x="713" y="468"/>
                  </a:cubicBezTo>
                  <a:cubicBezTo>
                    <a:pt x="710" y="467"/>
                    <a:pt x="712" y="465"/>
                    <a:pt x="709" y="465"/>
                  </a:cubicBezTo>
                  <a:cubicBezTo>
                    <a:pt x="708" y="465"/>
                    <a:pt x="707" y="465"/>
                    <a:pt x="706" y="466"/>
                  </a:cubicBezTo>
                  <a:cubicBezTo>
                    <a:pt x="703" y="466"/>
                    <a:pt x="697" y="466"/>
                    <a:pt x="696" y="469"/>
                  </a:cubicBezTo>
                  <a:cubicBezTo>
                    <a:pt x="696" y="471"/>
                    <a:pt x="689" y="472"/>
                    <a:pt x="686" y="473"/>
                  </a:cubicBezTo>
                  <a:cubicBezTo>
                    <a:pt x="683" y="473"/>
                    <a:pt x="683" y="478"/>
                    <a:pt x="678" y="480"/>
                  </a:cubicBezTo>
                  <a:lnTo>
                    <a:pt x="682" y="480"/>
                  </a:lnTo>
                  <a:cubicBezTo>
                    <a:pt x="681" y="482"/>
                    <a:pt x="679" y="484"/>
                    <a:pt x="675" y="485"/>
                  </a:cubicBezTo>
                  <a:cubicBezTo>
                    <a:pt x="675" y="483"/>
                    <a:pt x="674" y="480"/>
                    <a:pt x="678" y="480"/>
                  </a:cubicBezTo>
                  <a:lnTo>
                    <a:pt x="677" y="475"/>
                  </a:lnTo>
                  <a:cubicBezTo>
                    <a:pt x="674" y="476"/>
                    <a:pt x="669" y="478"/>
                    <a:pt x="669" y="480"/>
                  </a:cubicBezTo>
                  <a:cubicBezTo>
                    <a:pt x="667" y="481"/>
                    <a:pt x="666" y="482"/>
                    <a:pt x="665" y="482"/>
                  </a:cubicBezTo>
                  <a:cubicBezTo>
                    <a:pt x="664" y="482"/>
                    <a:pt x="663" y="482"/>
                    <a:pt x="662" y="482"/>
                  </a:cubicBezTo>
                  <a:cubicBezTo>
                    <a:pt x="659" y="483"/>
                    <a:pt x="658" y="483"/>
                    <a:pt x="659" y="485"/>
                  </a:cubicBezTo>
                  <a:cubicBezTo>
                    <a:pt x="659" y="487"/>
                    <a:pt x="655" y="488"/>
                    <a:pt x="651" y="489"/>
                  </a:cubicBezTo>
                  <a:lnTo>
                    <a:pt x="650" y="482"/>
                  </a:lnTo>
                  <a:cubicBezTo>
                    <a:pt x="650" y="485"/>
                    <a:pt x="638" y="489"/>
                    <a:pt x="634" y="490"/>
                  </a:cubicBezTo>
                  <a:cubicBezTo>
                    <a:pt x="633" y="490"/>
                    <a:pt x="632" y="490"/>
                    <a:pt x="631" y="490"/>
                  </a:cubicBezTo>
                  <a:cubicBezTo>
                    <a:pt x="628" y="490"/>
                    <a:pt x="628" y="489"/>
                    <a:pt x="625" y="489"/>
                  </a:cubicBezTo>
                  <a:cubicBezTo>
                    <a:pt x="607" y="491"/>
                    <a:pt x="589" y="495"/>
                    <a:pt x="572" y="499"/>
                  </a:cubicBezTo>
                  <a:cubicBezTo>
                    <a:pt x="572" y="499"/>
                    <a:pt x="570" y="498"/>
                    <a:pt x="569" y="498"/>
                  </a:cubicBezTo>
                  <a:cubicBezTo>
                    <a:pt x="568" y="498"/>
                    <a:pt x="568" y="498"/>
                    <a:pt x="567" y="498"/>
                  </a:cubicBezTo>
                  <a:lnTo>
                    <a:pt x="558" y="500"/>
                  </a:lnTo>
                  <a:cubicBezTo>
                    <a:pt x="549" y="501"/>
                    <a:pt x="540" y="504"/>
                    <a:pt x="531" y="506"/>
                  </a:cubicBezTo>
                  <a:cubicBezTo>
                    <a:pt x="518" y="508"/>
                    <a:pt x="505" y="511"/>
                    <a:pt x="493" y="514"/>
                  </a:cubicBezTo>
                  <a:cubicBezTo>
                    <a:pt x="488" y="515"/>
                    <a:pt x="483" y="516"/>
                    <a:pt x="480" y="519"/>
                  </a:cubicBezTo>
                  <a:cubicBezTo>
                    <a:pt x="478" y="520"/>
                    <a:pt x="474" y="520"/>
                    <a:pt x="471" y="520"/>
                  </a:cubicBezTo>
                  <a:cubicBezTo>
                    <a:pt x="474" y="520"/>
                    <a:pt x="476" y="518"/>
                    <a:pt x="472" y="518"/>
                  </a:cubicBezTo>
                  <a:cubicBezTo>
                    <a:pt x="465" y="518"/>
                    <a:pt x="457" y="520"/>
                    <a:pt x="449" y="520"/>
                  </a:cubicBezTo>
                  <a:cubicBezTo>
                    <a:pt x="447" y="521"/>
                    <a:pt x="438" y="521"/>
                    <a:pt x="435" y="522"/>
                  </a:cubicBezTo>
                  <a:cubicBezTo>
                    <a:pt x="435" y="524"/>
                    <a:pt x="437" y="528"/>
                    <a:pt x="437" y="529"/>
                  </a:cubicBezTo>
                  <a:cubicBezTo>
                    <a:pt x="437" y="529"/>
                    <a:pt x="436" y="529"/>
                    <a:pt x="436" y="529"/>
                  </a:cubicBezTo>
                  <a:cubicBezTo>
                    <a:pt x="431" y="529"/>
                    <a:pt x="429" y="526"/>
                    <a:pt x="429" y="524"/>
                  </a:cubicBezTo>
                  <a:cubicBezTo>
                    <a:pt x="429" y="523"/>
                    <a:pt x="428" y="522"/>
                    <a:pt x="426" y="522"/>
                  </a:cubicBezTo>
                  <a:cubicBezTo>
                    <a:pt x="424" y="522"/>
                    <a:pt x="420" y="523"/>
                    <a:pt x="416" y="523"/>
                  </a:cubicBezTo>
                  <a:cubicBezTo>
                    <a:pt x="411" y="523"/>
                    <a:pt x="405" y="524"/>
                    <a:pt x="400" y="524"/>
                  </a:cubicBezTo>
                  <a:cubicBezTo>
                    <a:pt x="397" y="524"/>
                    <a:pt x="394" y="523"/>
                    <a:pt x="392" y="523"/>
                  </a:cubicBezTo>
                  <a:cubicBezTo>
                    <a:pt x="391" y="523"/>
                    <a:pt x="388" y="521"/>
                    <a:pt x="388" y="521"/>
                  </a:cubicBezTo>
                  <a:cubicBezTo>
                    <a:pt x="384" y="522"/>
                    <a:pt x="382" y="524"/>
                    <a:pt x="379" y="525"/>
                  </a:cubicBezTo>
                  <a:cubicBezTo>
                    <a:pt x="377" y="526"/>
                    <a:pt x="375" y="526"/>
                    <a:pt x="373" y="526"/>
                  </a:cubicBezTo>
                  <a:cubicBezTo>
                    <a:pt x="367" y="526"/>
                    <a:pt x="361" y="524"/>
                    <a:pt x="356" y="524"/>
                  </a:cubicBezTo>
                  <a:cubicBezTo>
                    <a:pt x="355" y="524"/>
                    <a:pt x="354" y="524"/>
                    <a:pt x="353" y="524"/>
                  </a:cubicBezTo>
                  <a:cubicBezTo>
                    <a:pt x="348" y="524"/>
                    <a:pt x="346" y="526"/>
                    <a:pt x="343" y="528"/>
                  </a:cubicBezTo>
                  <a:cubicBezTo>
                    <a:pt x="341" y="530"/>
                    <a:pt x="340" y="530"/>
                    <a:pt x="339" y="530"/>
                  </a:cubicBezTo>
                  <a:cubicBezTo>
                    <a:pt x="337" y="530"/>
                    <a:pt x="338" y="525"/>
                    <a:pt x="338" y="524"/>
                  </a:cubicBezTo>
                  <a:cubicBezTo>
                    <a:pt x="337" y="524"/>
                    <a:pt x="337" y="523"/>
                    <a:pt x="336" y="523"/>
                  </a:cubicBezTo>
                  <a:cubicBezTo>
                    <a:pt x="333" y="523"/>
                    <a:pt x="327" y="527"/>
                    <a:pt x="326" y="528"/>
                  </a:cubicBezTo>
                  <a:cubicBezTo>
                    <a:pt x="325" y="528"/>
                    <a:pt x="324" y="528"/>
                    <a:pt x="324" y="528"/>
                  </a:cubicBezTo>
                  <a:cubicBezTo>
                    <a:pt x="319" y="528"/>
                    <a:pt x="318" y="525"/>
                    <a:pt x="314" y="523"/>
                  </a:cubicBezTo>
                  <a:cubicBezTo>
                    <a:pt x="312" y="522"/>
                    <a:pt x="309" y="522"/>
                    <a:pt x="306" y="522"/>
                  </a:cubicBezTo>
                  <a:cubicBezTo>
                    <a:pt x="303" y="522"/>
                    <a:pt x="299" y="523"/>
                    <a:pt x="296" y="523"/>
                  </a:cubicBezTo>
                  <a:cubicBezTo>
                    <a:pt x="295" y="523"/>
                    <a:pt x="292" y="523"/>
                    <a:pt x="288" y="523"/>
                  </a:cubicBezTo>
                  <a:cubicBezTo>
                    <a:pt x="281" y="523"/>
                    <a:pt x="272" y="523"/>
                    <a:pt x="272" y="521"/>
                  </a:cubicBezTo>
                  <a:cubicBezTo>
                    <a:pt x="270" y="520"/>
                    <a:pt x="268" y="520"/>
                    <a:pt x="265" y="520"/>
                  </a:cubicBezTo>
                  <a:cubicBezTo>
                    <a:pt x="263" y="520"/>
                    <a:pt x="260" y="520"/>
                    <a:pt x="258" y="521"/>
                  </a:cubicBezTo>
                  <a:cubicBezTo>
                    <a:pt x="242" y="521"/>
                    <a:pt x="225" y="520"/>
                    <a:pt x="208" y="520"/>
                  </a:cubicBezTo>
                  <a:cubicBezTo>
                    <a:pt x="202" y="520"/>
                    <a:pt x="196" y="520"/>
                    <a:pt x="195" y="523"/>
                  </a:cubicBezTo>
                  <a:cubicBezTo>
                    <a:pt x="195" y="521"/>
                    <a:pt x="197" y="519"/>
                    <a:pt x="194" y="517"/>
                  </a:cubicBezTo>
                  <a:cubicBezTo>
                    <a:pt x="193" y="516"/>
                    <a:pt x="192" y="516"/>
                    <a:pt x="191" y="516"/>
                  </a:cubicBezTo>
                  <a:cubicBezTo>
                    <a:pt x="190" y="516"/>
                    <a:pt x="189" y="516"/>
                    <a:pt x="188" y="516"/>
                  </a:cubicBezTo>
                  <a:cubicBezTo>
                    <a:pt x="187" y="516"/>
                    <a:pt x="186" y="516"/>
                    <a:pt x="186" y="516"/>
                  </a:cubicBezTo>
                  <a:cubicBezTo>
                    <a:pt x="184" y="515"/>
                    <a:pt x="182" y="515"/>
                    <a:pt x="180" y="514"/>
                  </a:cubicBezTo>
                  <a:cubicBezTo>
                    <a:pt x="179" y="514"/>
                    <a:pt x="176" y="514"/>
                    <a:pt x="174" y="513"/>
                  </a:cubicBezTo>
                  <a:cubicBezTo>
                    <a:pt x="172" y="513"/>
                    <a:pt x="169" y="512"/>
                    <a:pt x="166" y="512"/>
                  </a:cubicBezTo>
                  <a:lnTo>
                    <a:pt x="159" y="511"/>
                  </a:lnTo>
                  <a:cubicBezTo>
                    <a:pt x="158" y="513"/>
                    <a:pt x="156" y="515"/>
                    <a:pt x="155" y="518"/>
                  </a:cubicBezTo>
                  <a:cubicBezTo>
                    <a:pt x="153" y="524"/>
                    <a:pt x="146" y="537"/>
                    <a:pt x="146" y="537"/>
                  </a:cubicBezTo>
                  <a:cubicBezTo>
                    <a:pt x="148" y="542"/>
                    <a:pt x="153" y="542"/>
                    <a:pt x="155" y="548"/>
                  </a:cubicBezTo>
                  <a:cubicBezTo>
                    <a:pt x="156" y="548"/>
                    <a:pt x="151" y="552"/>
                    <a:pt x="148" y="552"/>
                  </a:cubicBezTo>
                  <a:cubicBezTo>
                    <a:pt x="147" y="552"/>
                    <a:pt x="146" y="551"/>
                    <a:pt x="146" y="549"/>
                  </a:cubicBezTo>
                  <a:cubicBezTo>
                    <a:pt x="146" y="547"/>
                    <a:pt x="145" y="545"/>
                    <a:pt x="144" y="545"/>
                  </a:cubicBezTo>
                  <a:cubicBezTo>
                    <a:pt x="143" y="545"/>
                    <a:pt x="141" y="548"/>
                    <a:pt x="139" y="552"/>
                  </a:cubicBezTo>
                  <a:cubicBezTo>
                    <a:pt x="137" y="555"/>
                    <a:pt x="134" y="560"/>
                    <a:pt x="134" y="563"/>
                  </a:cubicBezTo>
                  <a:cubicBezTo>
                    <a:pt x="134" y="565"/>
                    <a:pt x="136" y="565"/>
                    <a:pt x="133" y="569"/>
                  </a:cubicBezTo>
                  <a:cubicBezTo>
                    <a:pt x="132" y="571"/>
                    <a:pt x="123" y="579"/>
                    <a:pt x="120" y="579"/>
                  </a:cubicBezTo>
                  <a:cubicBezTo>
                    <a:pt x="120" y="579"/>
                    <a:pt x="119" y="578"/>
                    <a:pt x="119" y="578"/>
                  </a:cubicBezTo>
                  <a:lnTo>
                    <a:pt x="119" y="578"/>
                  </a:lnTo>
                  <a:cubicBezTo>
                    <a:pt x="120" y="582"/>
                    <a:pt x="119" y="584"/>
                    <a:pt x="116" y="590"/>
                  </a:cubicBezTo>
                  <a:cubicBezTo>
                    <a:pt x="113" y="596"/>
                    <a:pt x="111" y="601"/>
                    <a:pt x="109" y="606"/>
                  </a:cubicBezTo>
                  <a:cubicBezTo>
                    <a:pt x="109" y="608"/>
                    <a:pt x="109" y="614"/>
                    <a:pt x="108" y="614"/>
                  </a:cubicBezTo>
                  <a:cubicBezTo>
                    <a:pt x="106" y="615"/>
                    <a:pt x="103" y="616"/>
                    <a:pt x="102" y="617"/>
                  </a:cubicBezTo>
                  <a:cubicBezTo>
                    <a:pt x="99" y="621"/>
                    <a:pt x="99" y="625"/>
                    <a:pt x="97" y="629"/>
                  </a:cubicBezTo>
                  <a:lnTo>
                    <a:pt x="91" y="641"/>
                  </a:lnTo>
                  <a:cubicBezTo>
                    <a:pt x="85" y="645"/>
                    <a:pt x="90" y="649"/>
                    <a:pt x="90" y="651"/>
                  </a:cubicBezTo>
                  <a:cubicBezTo>
                    <a:pt x="92" y="652"/>
                    <a:pt x="90" y="655"/>
                    <a:pt x="89" y="659"/>
                  </a:cubicBezTo>
                  <a:cubicBezTo>
                    <a:pt x="87" y="657"/>
                    <a:pt x="86" y="656"/>
                    <a:pt x="85" y="656"/>
                  </a:cubicBezTo>
                  <a:cubicBezTo>
                    <a:pt x="84" y="656"/>
                    <a:pt x="82" y="658"/>
                    <a:pt x="80" y="662"/>
                  </a:cubicBezTo>
                  <a:cubicBezTo>
                    <a:pt x="72" y="675"/>
                    <a:pt x="65" y="689"/>
                    <a:pt x="58" y="703"/>
                  </a:cubicBezTo>
                  <a:cubicBezTo>
                    <a:pt x="57" y="704"/>
                    <a:pt x="50" y="717"/>
                    <a:pt x="52" y="717"/>
                  </a:cubicBezTo>
                  <a:cubicBezTo>
                    <a:pt x="52" y="717"/>
                    <a:pt x="52" y="717"/>
                    <a:pt x="52" y="717"/>
                  </a:cubicBezTo>
                  <a:cubicBezTo>
                    <a:pt x="53" y="717"/>
                    <a:pt x="53" y="717"/>
                    <a:pt x="53" y="717"/>
                  </a:cubicBezTo>
                  <a:lnTo>
                    <a:pt x="53" y="717"/>
                  </a:lnTo>
                  <a:cubicBezTo>
                    <a:pt x="56" y="717"/>
                    <a:pt x="52" y="723"/>
                    <a:pt x="50" y="726"/>
                  </a:cubicBezTo>
                  <a:cubicBezTo>
                    <a:pt x="49" y="727"/>
                    <a:pt x="49" y="727"/>
                    <a:pt x="48" y="727"/>
                  </a:cubicBezTo>
                  <a:cubicBezTo>
                    <a:pt x="47" y="727"/>
                    <a:pt x="47" y="727"/>
                    <a:pt x="46" y="727"/>
                  </a:cubicBezTo>
                  <a:cubicBezTo>
                    <a:pt x="46" y="727"/>
                    <a:pt x="46" y="727"/>
                    <a:pt x="45" y="727"/>
                  </a:cubicBezTo>
                  <a:cubicBezTo>
                    <a:pt x="43" y="729"/>
                    <a:pt x="42" y="732"/>
                    <a:pt x="42" y="734"/>
                  </a:cubicBezTo>
                  <a:cubicBezTo>
                    <a:pt x="39" y="737"/>
                    <a:pt x="33" y="748"/>
                    <a:pt x="33" y="751"/>
                  </a:cubicBezTo>
                  <a:cubicBezTo>
                    <a:pt x="34" y="755"/>
                    <a:pt x="30" y="757"/>
                    <a:pt x="29" y="762"/>
                  </a:cubicBezTo>
                  <a:cubicBezTo>
                    <a:pt x="29" y="764"/>
                    <a:pt x="29" y="769"/>
                    <a:pt x="29" y="770"/>
                  </a:cubicBezTo>
                  <a:cubicBezTo>
                    <a:pt x="28" y="771"/>
                    <a:pt x="25" y="771"/>
                    <a:pt x="24" y="773"/>
                  </a:cubicBezTo>
                  <a:cubicBezTo>
                    <a:pt x="21" y="776"/>
                    <a:pt x="17" y="780"/>
                    <a:pt x="15" y="785"/>
                  </a:cubicBezTo>
                  <a:cubicBezTo>
                    <a:pt x="12" y="792"/>
                    <a:pt x="8" y="800"/>
                    <a:pt x="4" y="808"/>
                  </a:cubicBezTo>
                  <a:cubicBezTo>
                    <a:pt x="2" y="811"/>
                    <a:pt x="3" y="814"/>
                    <a:pt x="5" y="815"/>
                  </a:cubicBezTo>
                  <a:cubicBezTo>
                    <a:pt x="5" y="815"/>
                    <a:pt x="5" y="815"/>
                    <a:pt x="5" y="815"/>
                  </a:cubicBezTo>
                  <a:lnTo>
                    <a:pt x="5" y="815"/>
                  </a:lnTo>
                  <a:cubicBezTo>
                    <a:pt x="2" y="817"/>
                    <a:pt x="1" y="820"/>
                    <a:pt x="2" y="823"/>
                  </a:cubicBezTo>
                  <a:cubicBezTo>
                    <a:pt x="3" y="825"/>
                    <a:pt x="8" y="836"/>
                    <a:pt x="11" y="836"/>
                  </a:cubicBezTo>
                  <a:cubicBezTo>
                    <a:pt x="15" y="837"/>
                    <a:pt x="17" y="835"/>
                    <a:pt x="21" y="844"/>
                  </a:cubicBezTo>
                  <a:cubicBezTo>
                    <a:pt x="23" y="852"/>
                    <a:pt x="28" y="860"/>
                    <a:pt x="33" y="867"/>
                  </a:cubicBezTo>
                  <a:cubicBezTo>
                    <a:pt x="35" y="872"/>
                    <a:pt x="42" y="872"/>
                    <a:pt x="43" y="876"/>
                  </a:cubicBezTo>
                  <a:cubicBezTo>
                    <a:pt x="46" y="883"/>
                    <a:pt x="42" y="886"/>
                    <a:pt x="45" y="894"/>
                  </a:cubicBezTo>
                  <a:cubicBezTo>
                    <a:pt x="46" y="895"/>
                    <a:pt x="46" y="895"/>
                    <a:pt x="46" y="895"/>
                  </a:cubicBezTo>
                  <a:cubicBezTo>
                    <a:pt x="48" y="895"/>
                    <a:pt x="49" y="893"/>
                    <a:pt x="50" y="893"/>
                  </a:cubicBezTo>
                  <a:lnTo>
                    <a:pt x="50" y="893"/>
                  </a:lnTo>
                  <a:cubicBezTo>
                    <a:pt x="52" y="896"/>
                    <a:pt x="49" y="900"/>
                    <a:pt x="52" y="903"/>
                  </a:cubicBezTo>
                  <a:cubicBezTo>
                    <a:pt x="52" y="903"/>
                    <a:pt x="52" y="903"/>
                    <a:pt x="53" y="903"/>
                  </a:cubicBezTo>
                  <a:cubicBezTo>
                    <a:pt x="54" y="903"/>
                    <a:pt x="56" y="903"/>
                    <a:pt x="58" y="903"/>
                  </a:cubicBezTo>
                  <a:cubicBezTo>
                    <a:pt x="61" y="903"/>
                    <a:pt x="63" y="903"/>
                    <a:pt x="63" y="907"/>
                  </a:cubicBezTo>
                  <a:cubicBezTo>
                    <a:pt x="64" y="911"/>
                    <a:pt x="60" y="909"/>
                    <a:pt x="62" y="915"/>
                  </a:cubicBezTo>
                  <a:cubicBezTo>
                    <a:pt x="63" y="917"/>
                    <a:pt x="64" y="920"/>
                    <a:pt x="66" y="923"/>
                  </a:cubicBezTo>
                  <a:cubicBezTo>
                    <a:pt x="67" y="924"/>
                    <a:pt x="68" y="924"/>
                    <a:pt x="68" y="924"/>
                  </a:cubicBezTo>
                  <a:cubicBezTo>
                    <a:pt x="70" y="924"/>
                    <a:pt x="70" y="923"/>
                    <a:pt x="72" y="923"/>
                  </a:cubicBezTo>
                  <a:cubicBezTo>
                    <a:pt x="73" y="923"/>
                    <a:pt x="74" y="924"/>
                    <a:pt x="77" y="928"/>
                  </a:cubicBezTo>
                  <a:cubicBezTo>
                    <a:pt x="75" y="929"/>
                    <a:pt x="73" y="931"/>
                    <a:pt x="74" y="934"/>
                  </a:cubicBezTo>
                  <a:cubicBezTo>
                    <a:pt x="75" y="939"/>
                    <a:pt x="77" y="945"/>
                    <a:pt x="79" y="945"/>
                  </a:cubicBezTo>
                  <a:cubicBezTo>
                    <a:pt x="80" y="945"/>
                    <a:pt x="80" y="944"/>
                    <a:pt x="81" y="944"/>
                  </a:cubicBezTo>
                  <a:lnTo>
                    <a:pt x="81" y="944"/>
                  </a:lnTo>
                  <a:cubicBezTo>
                    <a:pt x="77" y="948"/>
                    <a:pt x="81" y="952"/>
                    <a:pt x="86" y="955"/>
                  </a:cubicBezTo>
                  <a:cubicBezTo>
                    <a:pt x="83" y="957"/>
                    <a:pt x="100" y="978"/>
                    <a:pt x="102" y="981"/>
                  </a:cubicBezTo>
                  <a:cubicBezTo>
                    <a:pt x="99" y="975"/>
                    <a:pt x="99" y="972"/>
                    <a:pt x="100" y="972"/>
                  </a:cubicBezTo>
                  <a:lnTo>
                    <a:pt x="100" y="972"/>
                  </a:lnTo>
                  <a:cubicBezTo>
                    <a:pt x="101" y="972"/>
                    <a:pt x="104" y="974"/>
                    <a:pt x="106" y="980"/>
                  </a:cubicBezTo>
                  <a:cubicBezTo>
                    <a:pt x="109" y="988"/>
                    <a:pt x="113" y="995"/>
                    <a:pt x="118" y="1003"/>
                  </a:cubicBezTo>
                  <a:cubicBezTo>
                    <a:pt x="122" y="1000"/>
                    <a:pt x="111" y="982"/>
                    <a:pt x="108" y="975"/>
                  </a:cubicBezTo>
                  <a:lnTo>
                    <a:pt x="108" y="975"/>
                  </a:lnTo>
                  <a:cubicBezTo>
                    <a:pt x="111" y="981"/>
                    <a:pt x="116" y="986"/>
                    <a:pt x="118" y="992"/>
                  </a:cubicBezTo>
                  <a:cubicBezTo>
                    <a:pt x="121" y="996"/>
                    <a:pt x="124" y="1002"/>
                    <a:pt x="123" y="1004"/>
                  </a:cubicBezTo>
                  <a:cubicBezTo>
                    <a:pt x="122" y="1007"/>
                    <a:pt x="118" y="1004"/>
                    <a:pt x="120" y="1010"/>
                  </a:cubicBezTo>
                  <a:cubicBezTo>
                    <a:pt x="123" y="1020"/>
                    <a:pt x="130" y="1020"/>
                    <a:pt x="135" y="1029"/>
                  </a:cubicBezTo>
                  <a:cubicBezTo>
                    <a:pt x="140" y="1036"/>
                    <a:pt x="141" y="1042"/>
                    <a:pt x="142" y="1049"/>
                  </a:cubicBezTo>
                  <a:cubicBezTo>
                    <a:pt x="142" y="1049"/>
                    <a:pt x="142" y="1049"/>
                    <a:pt x="143" y="1049"/>
                  </a:cubicBezTo>
                  <a:cubicBezTo>
                    <a:pt x="145" y="1049"/>
                    <a:pt x="151" y="1052"/>
                    <a:pt x="154" y="1054"/>
                  </a:cubicBezTo>
                  <a:cubicBezTo>
                    <a:pt x="159" y="1059"/>
                    <a:pt x="153" y="1059"/>
                    <a:pt x="154" y="1061"/>
                  </a:cubicBezTo>
                  <a:cubicBezTo>
                    <a:pt x="155" y="1062"/>
                    <a:pt x="155" y="1062"/>
                    <a:pt x="156" y="1062"/>
                  </a:cubicBezTo>
                  <a:lnTo>
                    <a:pt x="156" y="1062"/>
                  </a:lnTo>
                  <a:cubicBezTo>
                    <a:pt x="155" y="1063"/>
                    <a:pt x="154" y="1063"/>
                    <a:pt x="154" y="1065"/>
                  </a:cubicBezTo>
                  <a:cubicBezTo>
                    <a:pt x="155" y="1068"/>
                    <a:pt x="160" y="1075"/>
                    <a:pt x="163" y="1078"/>
                  </a:cubicBezTo>
                  <a:cubicBezTo>
                    <a:pt x="166" y="1082"/>
                    <a:pt x="170" y="1089"/>
                    <a:pt x="173" y="1090"/>
                  </a:cubicBezTo>
                  <a:cubicBezTo>
                    <a:pt x="176" y="1091"/>
                    <a:pt x="177" y="1091"/>
                    <a:pt x="179" y="1095"/>
                  </a:cubicBezTo>
                  <a:cubicBezTo>
                    <a:pt x="180" y="1097"/>
                    <a:pt x="180" y="1099"/>
                    <a:pt x="180" y="1100"/>
                  </a:cubicBezTo>
                  <a:cubicBezTo>
                    <a:pt x="179" y="1103"/>
                    <a:pt x="180" y="1103"/>
                    <a:pt x="182" y="1106"/>
                  </a:cubicBezTo>
                  <a:cubicBezTo>
                    <a:pt x="185" y="1110"/>
                    <a:pt x="188" y="1113"/>
                    <a:pt x="192" y="1116"/>
                  </a:cubicBezTo>
                  <a:cubicBezTo>
                    <a:pt x="195" y="1120"/>
                    <a:pt x="198" y="1125"/>
                    <a:pt x="200" y="1129"/>
                  </a:cubicBezTo>
                  <a:cubicBezTo>
                    <a:pt x="201" y="1132"/>
                    <a:pt x="201" y="1137"/>
                    <a:pt x="203" y="1139"/>
                  </a:cubicBezTo>
                  <a:cubicBezTo>
                    <a:pt x="203" y="1139"/>
                    <a:pt x="203" y="1139"/>
                    <a:pt x="203" y="1139"/>
                  </a:cubicBezTo>
                  <a:cubicBezTo>
                    <a:pt x="203" y="1139"/>
                    <a:pt x="204" y="1138"/>
                    <a:pt x="204" y="1138"/>
                  </a:cubicBezTo>
                  <a:cubicBezTo>
                    <a:pt x="204" y="1138"/>
                    <a:pt x="205" y="1138"/>
                    <a:pt x="205" y="1139"/>
                  </a:cubicBezTo>
                  <a:lnTo>
                    <a:pt x="207" y="1142"/>
                  </a:lnTo>
                  <a:lnTo>
                    <a:pt x="217" y="1159"/>
                  </a:lnTo>
                  <a:cubicBezTo>
                    <a:pt x="220" y="1164"/>
                    <a:pt x="226" y="1174"/>
                    <a:pt x="230" y="1174"/>
                  </a:cubicBezTo>
                  <a:cubicBezTo>
                    <a:pt x="230" y="1174"/>
                    <a:pt x="231" y="1174"/>
                    <a:pt x="231" y="1174"/>
                  </a:cubicBezTo>
                  <a:lnTo>
                    <a:pt x="231" y="1174"/>
                  </a:lnTo>
                  <a:cubicBezTo>
                    <a:pt x="228" y="1176"/>
                    <a:pt x="235" y="1188"/>
                    <a:pt x="237" y="1192"/>
                  </a:cubicBezTo>
                  <a:cubicBezTo>
                    <a:pt x="242" y="1199"/>
                    <a:pt x="244" y="1198"/>
                    <a:pt x="248" y="1204"/>
                  </a:cubicBezTo>
                  <a:cubicBezTo>
                    <a:pt x="249" y="1207"/>
                    <a:pt x="245" y="1207"/>
                    <a:pt x="246" y="1209"/>
                  </a:cubicBezTo>
                  <a:cubicBezTo>
                    <a:pt x="247" y="1212"/>
                    <a:pt x="249" y="1216"/>
                    <a:pt x="251" y="1218"/>
                  </a:cubicBezTo>
                  <a:cubicBezTo>
                    <a:pt x="253" y="1221"/>
                    <a:pt x="256" y="1224"/>
                    <a:pt x="258" y="1227"/>
                  </a:cubicBezTo>
                  <a:cubicBezTo>
                    <a:pt x="258" y="1227"/>
                    <a:pt x="259" y="1227"/>
                    <a:pt x="259" y="1227"/>
                  </a:cubicBezTo>
                  <a:cubicBezTo>
                    <a:pt x="260" y="1227"/>
                    <a:pt x="261" y="1227"/>
                    <a:pt x="262" y="1226"/>
                  </a:cubicBezTo>
                  <a:lnTo>
                    <a:pt x="262" y="1226"/>
                  </a:lnTo>
                  <a:cubicBezTo>
                    <a:pt x="260" y="1229"/>
                    <a:pt x="266" y="1234"/>
                    <a:pt x="269" y="1238"/>
                  </a:cubicBezTo>
                  <a:cubicBezTo>
                    <a:pt x="271" y="1243"/>
                    <a:pt x="261" y="1242"/>
                    <a:pt x="266" y="1248"/>
                  </a:cubicBezTo>
                  <a:cubicBezTo>
                    <a:pt x="268" y="1250"/>
                    <a:pt x="270" y="1251"/>
                    <a:pt x="272" y="1251"/>
                  </a:cubicBezTo>
                  <a:cubicBezTo>
                    <a:pt x="274" y="1251"/>
                    <a:pt x="277" y="1249"/>
                    <a:pt x="280" y="1249"/>
                  </a:cubicBezTo>
                  <a:cubicBezTo>
                    <a:pt x="280" y="1249"/>
                    <a:pt x="281" y="1249"/>
                    <a:pt x="281" y="1249"/>
                  </a:cubicBezTo>
                  <a:cubicBezTo>
                    <a:pt x="284" y="1250"/>
                    <a:pt x="283" y="1261"/>
                    <a:pt x="282" y="1261"/>
                  </a:cubicBezTo>
                  <a:cubicBezTo>
                    <a:pt x="283" y="1261"/>
                    <a:pt x="284" y="1261"/>
                    <a:pt x="284" y="1261"/>
                  </a:cubicBezTo>
                  <a:cubicBezTo>
                    <a:pt x="285" y="1261"/>
                    <a:pt x="285" y="1261"/>
                    <a:pt x="287" y="1264"/>
                  </a:cubicBezTo>
                  <a:cubicBezTo>
                    <a:pt x="288" y="1264"/>
                    <a:pt x="290" y="1269"/>
                    <a:pt x="290" y="1269"/>
                  </a:cubicBezTo>
                  <a:cubicBezTo>
                    <a:pt x="291" y="1269"/>
                    <a:pt x="291" y="1269"/>
                    <a:pt x="291" y="1269"/>
                  </a:cubicBezTo>
                  <a:cubicBezTo>
                    <a:pt x="292" y="1269"/>
                    <a:pt x="292" y="1269"/>
                    <a:pt x="293" y="1269"/>
                  </a:cubicBezTo>
                  <a:cubicBezTo>
                    <a:pt x="293" y="1269"/>
                    <a:pt x="294" y="1269"/>
                    <a:pt x="294" y="1269"/>
                  </a:cubicBezTo>
                  <a:cubicBezTo>
                    <a:pt x="296" y="1270"/>
                    <a:pt x="297" y="1272"/>
                    <a:pt x="298" y="1274"/>
                  </a:cubicBezTo>
                  <a:cubicBezTo>
                    <a:pt x="296" y="1276"/>
                    <a:pt x="295" y="1277"/>
                    <a:pt x="299" y="1281"/>
                  </a:cubicBezTo>
                  <a:cubicBezTo>
                    <a:pt x="304" y="1287"/>
                    <a:pt x="305" y="1288"/>
                    <a:pt x="303" y="1291"/>
                  </a:cubicBezTo>
                  <a:cubicBezTo>
                    <a:pt x="301" y="1292"/>
                    <a:pt x="307" y="1300"/>
                    <a:pt x="308" y="1301"/>
                  </a:cubicBezTo>
                  <a:cubicBezTo>
                    <a:pt x="309" y="1301"/>
                    <a:pt x="310" y="1300"/>
                    <a:pt x="310" y="1300"/>
                  </a:cubicBezTo>
                  <a:cubicBezTo>
                    <a:pt x="311" y="1300"/>
                    <a:pt x="311" y="1301"/>
                    <a:pt x="312" y="1302"/>
                  </a:cubicBezTo>
                  <a:cubicBezTo>
                    <a:pt x="316" y="1306"/>
                    <a:pt x="318" y="1311"/>
                    <a:pt x="320" y="1316"/>
                  </a:cubicBezTo>
                  <a:cubicBezTo>
                    <a:pt x="323" y="1320"/>
                    <a:pt x="322" y="1322"/>
                    <a:pt x="323" y="1327"/>
                  </a:cubicBezTo>
                  <a:cubicBezTo>
                    <a:pt x="324" y="1331"/>
                    <a:pt x="328" y="1337"/>
                    <a:pt x="331" y="1340"/>
                  </a:cubicBezTo>
                  <a:cubicBezTo>
                    <a:pt x="336" y="1342"/>
                    <a:pt x="338" y="1354"/>
                    <a:pt x="338" y="1354"/>
                  </a:cubicBezTo>
                  <a:cubicBezTo>
                    <a:pt x="338" y="1354"/>
                    <a:pt x="338" y="1354"/>
                    <a:pt x="338" y="1354"/>
                  </a:cubicBezTo>
                  <a:lnTo>
                    <a:pt x="338" y="1354"/>
                  </a:lnTo>
                  <a:cubicBezTo>
                    <a:pt x="338" y="1354"/>
                    <a:pt x="339" y="1354"/>
                    <a:pt x="339" y="1354"/>
                  </a:cubicBezTo>
                  <a:cubicBezTo>
                    <a:pt x="342" y="1354"/>
                    <a:pt x="340" y="1345"/>
                    <a:pt x="341" y="1344"/>
                  </a:cubicBezTo>
                  <a:lnTo>
                    <a:pt x="341" y="1344"/>
                  </a:lnTo>
                  <a:cubicBezTo>
                    <a:pt x="342" y="1344"/>
                    <a:pt x="345" y="1349"/>
                    <a:pt x="345" y="1350"/>
                  </a:cubicBezTo>
                  <a:cubicBezTo>
                    <a:pt x="343" y="1352"/>
                    <a:pt x="347" y="1357"/>
                    <a:pt x="350" y="1360"/>
                  </a:cubicBezTo>
                  <a:cubicBezTo>
                    <a:pt x="355" y="1365"/>
                    <a:pt x="350" y="1365"/>
                    <a:pt x="350" y="1369"/>
                  </a:cubicBezTo>
                  <a:cubicBezTo>
                    <a:pt x="351" y="1373"/>
                    <a:pt x="353" y="1372"/>
                    <a:pt x="354" y="1373"/>
                  </a:cubicBezTo>
                  <a:cubicBezTo>
                    <a:pt x="354" y="1372"/>
                    <a:pt x="355" y="1372"/>
                    <a:pt x="355" y="1372"/>
                  </a:cubicBezTo>
                  <a:cubicBezTo>
                    <a:pt x="357" y="1372"/>
                    <a:pt x="359" y="1377"/>
                    <a:pt x="360" y="1379"/>
                  </a:cubicBezTo>
                  <a:cubicBezTo>
                    <a:pt x="365" y="1385"/>
                    <a:pt x="364" y="1387"/>
                    <a:pt x="371" y="1391"/>
                  </a:cubicBezTo>
                  <a:cubicBezTo>
                    <a:pt x="371" y="1391"/>
                    <a:pt x="375" y="1395"/>
                    <a:pt x="375" y="1395"/>
                  </a:cubicBezTo>
                  <a:cubicBezTo>
                    <a:pt x="375" y="1396"/>
                    <a:pt x="375" y="1396"/>
                    <a:pt x="374" y="1396"/>
                  </a:cubicBezTo>
                  <a:cubicBezTo>
                    <a:pt x="373" y="1396"/>
                    <a:pt x="371" y="1396"/>
                    <a:pt x="370" y="1396"/>
                  </a:cubicBezTo>
                  <a:cubicBezTo>
                    <a:pt x="369" y="1396"/>
                    <a:pt x="367" y="1397"/>
                    <a:pt x="369" y="1400"/>
                  </a:cubicBezTo>
                  <a:cubicBezTo>
                    <a:pt x="372" y="1406"/>
                    <a:pt x="377" y="1413"/>
                    <a:pt x="381" y="1420"/>
                  </a:cubicBezTo>
                  <a:lnTo>
                    <a:pt x="381" y="1420"/>
                  </a:lnTo>
                  <a:cubicBezTo>
                    <a:pt x="380" y="1418"/>
                    <a:pt x="379" y="1415"/>
                    <a:pt x="380" y="1415"/>
                  </a:cubicBezTo>
                  <a:lnTo>
                    <a:pt x="380" y="1415"/>
                  </a:lnTo>
                  <a:cubicBezTo>
                    <a:pt x="381" y="1415"/>
                    <a:pt x="386" y="1424"/>
                    <a:pt x="388" y="1424"/>
                  </a:cubicBezTo>
                  <a:cubicBezTo>
                    <a:pt x="388" y="1424"/>
                    <a:pt x="388" y="1424"/>
                    <a:pt x="388" y="1424"/>
                  </a:cubicBezTo>
                  <a:lnTo>
                    <a:pt x="388" y="1424"/>
                  </a:lnTo>
                  <a:cubicBezTo>
                    <a:pt x="388" y="1424"/>
                    <a:pt x="388" y="1424"/>
                    <a:pt x="388" y="1424"/>
                  </a:cubicBezTo>
                  <a:cubicBezTo>
                    <a:pt x="387" y="1424"/>
                    <a:pt x="385" y="1417"/>
                    <a:pt x="386" y="1417"/>
                  </a:cubicBezTo>
                  <a:lnTo>
                    <a:pt x="386" y="1417"/>
                  </a:lnTo>
                  <a:cubicBezTo>
                    <a:pt x="386" y="1417"/>
                    <a:pt x="386" y="1417"/>
                    <a:pt x="386" y="1417"/>
                  </a:cubicBezTo>
                  <a:cubicBezTo>
                    <a:pt x="390" y="1421"/>
                    <a:pt x="399" y="1426"/>
                    <a:pt x="393" y="1429"/>
                  </a:cubicBezTo>
                  <a:cubicBezTo>
                    <a:pt x="393" y="1428"/>
                    <a:pt x="392" y="1428"/>
                    <a:pt x="391" y="1428"/>
                  </a:cubicBezTo>
                  <a:cubicBezTo>
                    <a:pt x="390" y="1428"/>
                    <a:pt x="390" y="1429"/>
                    <a:pt x="391" y="1431"/>
                  </a:cubicBezTo>
                  <a:cubicBezTo>
                    <a:pt x="393" y="1437"/>
                    <a:pt x="399" y="1445"/>
                    <a:pt x="403" y="1450"/>
                  </a:cubicBezTo>
                  <a:cubicBezTo>
                    <a:pt x="404" y="1452"/>
                    <a:pt x="404" y="1452"/>
                    <a:pt x="405" y="1452"/>
                  </a:cubicBezTo>
                  <a:cubicBezTo>
                    <a:pt x="406" y="1452"/>
                    <a:pt x="407" y="1448"/>
                    <a:pt x="408" y="1448"/>
                  </a:cubicBezTo>
                  <a:cubicBezTo>
                    <a:pt x="410" y="1451"/>
                    <a:pt x="415" y="1463"/>
                    <a:pt x="414" y="1465"/>
                  </a:cubicBezTo>
                  <a:cubicBezTo>
                    <a:pt x="414" y="1466"/>
                    <a:pt x="414" y="1466"/>
                    <a:pt x="414" y="1466"/>
                  </a:cubicBezTo>
                  <a:cubicBezTo>
                    <a:pt x="413" y="1466"/>
                    <a:pt x="412" y="1464"/>
                    <a:pt x="410" y="1463"/>
                  </a:cubicBezTo>
                  <a:lnTo>
                    <a:pt x="410" y="1463"/>
                  </a:lnTo>
                  <a:cubicBezTo>
                    <a:pt x="413" y="1467"/>
                    <a:pt x="416" y="1471"/>
                    <a:pt x="416" y="1474"/>
                  </a:cubicBezTo>
                  <a:cubicBezTo>
                    <a:pt x="416" y="1478"/>
                    <a:pt x="413" y="1478"/>
                    <a:pt x="411" y="1479"/>
                  </a:cubicBezTo>
                  <a:cubicBezTo>
                    <a:pt x="415" y="1481"/>
                    <a:pt x="420" y="1481"/>
                    <a:pt x="425" y="1484"/>
                  </a:cubicBezTo>
                  <a:cubicBezTo>
                    <a:pt x="428" y="1485"/>
                    <a:pt x="429" y="1490"/>
                    <a:pt x="432" y="1492"/>
                  </a:cubicBezTo>
                  <a:cubicBezTo>
                    <a:pt x="433" y="1494"/>
                    <a:pt x="437" y="1494"/>
                    <a:pt x="437" y="1498"/>
                  </a:cubicBezTo>
                  <a:cubicBezTo>
                    <a:pt x="437" y="1499"/>
                    <a:pt x="436" y="1500"/>
                    <a:pt x="434" y="1500"/>
                  </a:cubicBezTo>
                  <a:cubicBezTo>
                    <a:pt x="433" y="1500"/>
                    <a:pt x="432" y="1500"/>
                    <a:pt x="431" y="1500"/>
                  </a:cubicBezTo>
                  <a:cubicBezTo>
                    <a:pt x="430" y="1500"/>
                    <a:pt x="429" y="1500"/>
                    <a:pt x="428" y="1501"/>
                  </a:cubicBezTo>
                  <a:cubicBezTo>
                    <a:pt x="428" y="1504"/>
                    <a:pt x="433" y="1508"/>
                    <a:pt x="435" y="1509"/>
                  </a:cubicBezTo>
                  <a:cubicBezTo>
                    <a:pt x="437" y="1511"/>
                    <a:pt x="439" y="1511"/>
                    <a:pt x="441" y="1513"/>
                  </a:cubicBezTo>
                  <a:cubicBezTo>
                    <a:pt x="443" y="1517"/>
                    <a:pt x="446" y="1520"/>
                    <a:pt x="448" y="1524"/>
                  </a:cubicBezTo>
                  <a:cubicBezTo>
                    <a:pt x="453" y="1533"/>
                    <a:pt x="459" y="1545"/>
                    <a:pt x="466" y="1552"/>
                  </a:cubicBezTo>
                  <a:cubicBezTo>
                    <a:pt x="468" y="1553"/>
                    <a:pt x="470" y="1553"/>
                    <a:pt x="471" y="1555"/>
                  </a:cubicBezTo>
                  <a:cubicBezTo>
                    <a:pt x="472" y="1559"/>
                    <a:pt x="470" y="1560"/>
                    <a:pt x="471" y="1565"/>
                  </a:cubicBezTo>
                  <a:cubicBezTo>
                    <a:pt x="474" y="1573"/>
                    <a:pt x="480" y="1583"/>
                    <a:pt x="486" y="1589"/>
                  </a:cubicBezTo>
                  <a:cubicBezTo>
                    <a:pt x="488" y="1591"/>
                    <a:pt x="492" y="1592"/>
                    <a:pt x="492" y="1593"/>
                  </a:cubicBezTo>
                  <a:cubicBezTo>
                    <a:pt x="493" y="1596"/>
                    <a:pt x="488" y="1595"/>
                    <a:pt x="490" y="1600"/>
                  </a:cubicBezTo>
                  <a:cubicBezTo>
                    <a:pt x="490" y="1600"/>
                    <a:pt x="495" y="1600"/>
                    <a:pt x="497" y="1603"/>
                  </a:cubicBezTo>
                  <a:cubicBezTo>
                    <a:pt x="498" y="1605"/>
                    <a:pt x="500" y="1608"/>
                    <a:pt x="501" y="1608"/>
                  </a:cubicBezTo>
                  <a:cubicBezTo>
                    <a:pt x="501" y="1608"/>
                    <a:pt x="502" y="1608"/>
                    <a:pt x="502" y="1608"/>
                  </a:cubicBezTo>
                  <a:cubicBezTo>
                    <a:pt x="503" y="1607"/>
                    <a:pt x="503" y="1607"/>
                    <a:pt x="504" y="1607"/>
                  </a:cubicBezTo>
                  <a:cubicBezTo>
                    <a:pt x="507" y="1607"/>
                    <a:pt x="508" y="1609"/>
                    <a:pt x="512" y="1611"/>
                  </a:cubicBezTo>
                  <a:cubicBezTo>
                    <a:pt x="512" y="1613"/>
                    <a:pt x="509" y="1619"/>
                    <a:pt x="508" y="1619"/>
                  </a:cubicBezTo>
                  <a:cubicBezTo>
                    <a:pt x="508" y="1619"/>
                    <a:pt x="508" y="1619"/>
                    <a:pt x="508" y="1619"/>
                  </a:cubicBezTo>
                  <a:cubicBezTo>
                    <a:pt x="508" y="1617"/>
                    <a:pt x="507" y="1614"/>
                    <a:pt x="504" y="1612"/>
                  </a:cubicBezTo>
                  <a:cubicBezTo>
                    <a:pt x="504" y="1612"/>
                    <a:pt x="504" y="1612"/>
                    <a:pt x="503" y="1612"/>
                  </a:cubicBezTo>
                  <a:lnTo>
                    <a:pt x="503" y="1612"/>
                  </a:lnTo>
                  <a:cubicBezTo>
                    <a:pt x="502" y="1612"/>
                    <a:pt x="503" y="1613"/>
                    <a:pt x="503" y="1615"/>
                  </a:cubicBezTo>
                  <a:cubicBezTo>
                    <a:pt x="504" y="1618"/>
                    <a:pt x="513" y="1626"/>
                    <a:pt x="512" y="1629"/>
                  </a:cubicBezTo>
                  <a:cubicBezTo>
                    <a:pt x="512" y="1630"/>
                    <a:pt x="512" y="1631"/>
                    <a:pt x="513" y="1633"/>
                  </a:cubicBezTo>
                  <a:lnTo>
                    <a:pt x="513" y="1633"/>
                  </a:lnTo>
                  <a:cubicBezTo>
                    <a:pt x="513" y="1630"/>
                    <a:pt x="514" y="1628"/>
                    <a:pt x="516" y="1628"/>
                  </a:cubicBezTo>
                  <a:cubicBezTo>
                    <a:pt x="517" y="1628"/>
                    <a:pt x="518" y="1628"/>
                    <a:pt x="519" y="1630"/>
                  </a:cubicBezTo>
                  <a:lnTo>
                    <a:pt x="514" y="1634"/>
                  </a:lnTo>
                  <a:lnTo>
                    <a:pt x="514" y="1634"/>
                  </a:lnTo>
                  <a:cubicBezTo>
                    <a:pt x="513" y="1633"/>
                    <a:pt x="513" y="1633"/>
                    <a:pt x="513" y="1633"/>
                  </a:cubicBezTo>
                  <a:lnTo>
                    <a:pt x="513" y="1633"/>
                  </a:lnTo>
                  <a:cubicBezTo>
                    <a:pt x="513" y="1633"/>
                    <a:pt x="513" y="1633"/>
                    <a:pt x="513" y="1634"/>
                  </a:cubicBezTo>
                  <a:lnTo>
                    <a:pt x="514" y="1634"/>
                  </a:lnTo>
                  <a:lnTo>
                    <a:pt x="514" y="1634"/>
                  </a:lnTo>
                  <a:cubicBezTo>
                    <a:pt x="517" y="1639"/>
                    <a:pt x="525" y="1649"/>
                    <a:pt x="528" y="1654"/>
                  </a:cubicBezTo>
                  <a:cubicBezTo>
                    <a:pt x="531" y="1651"/>
                    <a:pt x="529" y="1649"/>
                    <a:pt x="531" y="1647"/>
                  </a:cubicBezTo>
                  <a:cubicBezTo>
                    <a:pt x="534" y="1650"/>
                    <a:pt x="532" y="1656"/>
                    <a:pt x="534" y="1657"/>
                  </a:cubicBezTo>
                  <a:cubicBezTo>
                    <a:pt x="537" y="1661"/>
                    <a:pt x="541" y="1661"/>
                    <a:pt x="544" y="1663"/>
                  </a:cubicBezTo>
                  <a:cubicBezTo>
                    <a:pt x="543" y="1666"/>
                    <a:pt x="543" y="1688"/>
                    <a:pt x="548" y="1688"/>
                  </a:cubicBezTo>
                  <a:cubicBezTo>
                    <a:pt x="548" y="1688"/>
                    <a:pt x="548" y="1688"/>
                    <a:pt x="549" y="1688"/>
                  </a:cubicBezTo>
                  <a:cubicBezTo>
                    <a:pt x="548" y="1685"/>
                    <a:pt x="547" y="1685"/>
                    <a:pt x="546" y="1684"/>
                  </a:cubicBezTo>
                  <a:cubicBezTo>
                    <a:pt x="545" y="1683"/>
                    <a:pt x="547" y="1683"/>
                    <a:pt x="548" y="1683"/>
                  </a:cubicBezTo>
                  <a:cubicBezTo>
                    <a:pt x="549" y="1683"/>
                    <a:pt x="550" y="1683"/>
                    <a:pt x="551" y="1684"/>
                  </a:cubicBezTo>
                  <a:cubicBezTo>
                    <a:pt x="553" y="1684"/>
                    <a:pt x="555" y="1686"/>
                    <a:pt x="556" y="1689"/>
                  </a:cubicBezTo>
                  <a:cubicBezTo>
                    <a:pt x="558" y="1695"/>
                    <a:pt x="552" y="1693"/>
                    <a:pt x="556" y="1703"/>
                  </a:cubicBezTo>
                  <a:cubicBezTo>
                    <a:pt x="558" y="1707"/>
                    <a:pt x="562" y="1713"/>
                    <a:pt x="565" y="1716"/>
                  </a:cubicBezTo>
                  <a:cubicBezTo>
                    <a:pt x="565" y="1716"/>
                    <a:pt x="566" y="1717"/>
                    <a:pt x="566" y="1717"/>
                  </a:cubicBezTo>
                  <a:cubicBezTo>
                    <a:pt x="567" y="1717"/>
                    <a:pt x="567" y="1714"/>
                    <a:pt x="567" y="1714"/>
                  </a:cubicBezTo>
                  <a:cubicBezTo>
                    <a:pt x="568" y="1713"/>
                    <a:pt x="568" y="1712"/>
                    <a:pt x="569" y="1711"/>
                  </a:cubicBezTo>
                  <a:cubicBezTo>
                    <a:pt x="570" y="1708"/>
                    <a:pt x="571" y="1705"/>
                    <a:pt x="572" y="1705"/>
                  </a:cubicBezTo>
                  <a:cubicBezTo>
                    <a:pt x="572" y="1705"/>
                    <a:pt x="572" y="1706"/>
                    <a:pt x="572" y="1707"/>
                  </a:cubicBezTo>
                  <a:cubicBezTo>
                    <a:pt x="572" y="1709"/>
                    <a:pt x="572" y="1714"/>
                    <a:pt x="572" y="1715"/>
                  </a:cubicBezTo>
                  <a:cubicBezTo>
                    <a:pt x="572" y="1715"/>
                    <a:pt x="575" y="1706"/>
                    <a:pt x="576" y="1698"/>
                  </a:cubicBezTo>
                  <a:cubicBezTo>
                    <a:pt x="578" y="1691"/>
                    <a:pt x="579" y="1686"/>
                    <a:pt x="580" y="1685"/>
                  </a:cubicBezTo>
                  <a:cubicBezTo>
                    <a:pt x="582" y="1685"/>
                    <a:pt x="583" y="1686"/>
                    <a:pt x="584" y="1686"/>
                  </a:cubicBezTo>
                  <a:cubicBezTo>
                    <a:pt x="585" y="1686"/>
                    <a:pt x="587" y="1685"/>
                    <a:pt x="588" y="1681"/>
                  </a:cubicBezTo>
                  <a:cubicBezTo>
                    <a:pt x="589" y="1679"/>
                    <a:pt x="593" y="1672"/>
                    <a:pt x="593" y="1670"/>
                  </a:cubicBezTo>
                  <a:lnTo>
                    <a:pt x="593" y="1670"/>
                  </a:lnTo>
                  <a:cubicBezTo>
                    <a:pt x="593" y="1672"/>
                    <a:pt x="585" y="1678"/>
                    <a:pt x="583" y="1678"/>
                  </a:cubicBezTo>
                  <a:cubicBezTo>
                    <a:pt x="583" y="1678"/>
                    <a:pt x="583" y="1678"/>
                    <a:pt x="584" y="1677"/>
                  </a:cubicBezTo>
                  <a:cubicBezTo>
                    <a:pt x="586" y="1671"/>
                    <a:pt x="590" y="1668"/>
                    <a:pt x="592" y="1663"/>
                  </a:cubicBezTo>
                  <a:lnTo>
                    <a:pt x="596" y="1655"/>
                  </a:lnTo>
                  <a:cubicBezTo>
                    <a:pt x="597" y="1653"/>
                    <a:pt x="597" y="1652"/>
                    <a:pt x="596" y="1651"/>
                  </a:cubicBezTo>
                  <a:cubicBezTo>
                    <a:pt x="596" y="1651"/>
                    <a:pt x="596" y="1651"/>
                    <a:pt x="596" y="1651"/>
                  </a:cubicBezTo>
                  <a:cubicBezTo>
                    <a:pt x="598" y="1651"/>
                    <a:pt x="600" y="1656"/>
                    <a:pt x="600" y="1656"/>
                  </a:cubicBezTo>
                  <a:cubicBezTo>
                    <a:pt x="603" y="1656"/>
                    <a:pt x="603" y="1650"/>
                    <a:pt x="603" y="1649"/>
                  </a:cubicBezTo>
                  <a:cubicBezTo>
                    <a:pt x="602" y="1647"/>
                    <a:pt x="601" y="1643"/>
                    <a:pt x="604" y="1640"/>
                  </a:cubicBezTo>
                  <a:cubicBezTo>
                    <a:pt x="605" y="1639"/>
                    <a:pt x="605" y="1639"/>
                    <a:pt x="606" y="1639"/>
                  </a:cubicBezTo>
                  <a:cubicBezTo>
                    <a:pt x="607" y="1639"/>
                    <a:pt x="608" y="1641"/>
                    <a:pt x="609" y="1641"/>
                  </a:cubicBezTo>
                  <a:cubicBezTo>
                    <a:pt x="607" y="1641"/>
                    <a:pt x="608" y="1629"/>
                    <a:pt x="609" y="1626"/>
                  </a:cubicBezTo>
                  <a:cubicBezTo>
                    <a:pt x="610" y="1623"/>
                    <a:pt x="611" y="1620"/>
                    <a:pt x="614" y="1617"/>
                  </a:cubicBezTo>
                  <a:cubicBezTo>
                    <a:pt x="615" y="1615"/>
                    <a:pt x="615" y="1617"/>
                    <a:pt x="617" y="1615"/>
                  </a:cubicBezTo>
                  <a:cubicBezTo>
                    <a:pt x="619" y="1613"/>
                    <a:pt x="624" y="1603"/>
                    <a:pt x="622" y="1602"/>
                  </a:cubicBezTo>
                  <a:cubicBezTo>
                    <a:pt x="620" y="1601"/>
                    <a:pt x="620" y="1600"/>
                    <a:pt x="622" y="1596"/>
                  </a:cubicBezTo>
                  <a:cubicBezTo>
                    <a:pt x="622" y="1596"/>
                    <a:pt x="624" y="1591"/>
                    <a:pt x="625" y="1591"/>
                  </a:cubicBezTo>
                  <a:cubicBezTo>
                    <a:pt x="626" y="1591"/>
                    <a:pt x="625" y="1599"/>
                    <a:pt x="627" y="1599"/>
                  </a:cubicBezTo>
                  <a:cubicBezTo>
                    <a:pt x="628" y="1599"/>
                    <a:pt x="628" y="1598"/>
                    <a:pt x="629" y="1597"/>
                  </a:cubicBezTo>
                  <a:cubicBezTo>
                    <a:pt x="633" y="1592"/>
                    <a:pt x="629" y="1588"/>
                    <a:pt x="634" y="1583"/>
                  </a:cubicBezTo>
                  <a:cubicBezTo>
                    <a:pt x="639" y="1578"/>
                    <a:pt x="639" y="1573"/>
                    <a:pt x="640" y="1567"/>
                  </a:cubicBezTo>
                  <a:cubicBezTo>
                    <a:pt x="640" y="1562"/>
                    <a:pt x="641" y="1564"/>
                    <a:pt x="642" y="1561"/>
                  </a:cubicBezTo>
                  <a:cubicBezTo>
                    <a:pt x="643" y="1560"/>
                    <a:pt x="643" y="1556"/>
                    <a:pt x="644" y="1554"/>
                  </a:cubicBezTo>
                  <a:cubicBezTo>
                    <a:pt x="643" y="1552"/>
                    <a:pt x="644" y="1544"/>
                    <a:pt x="648" y="1544"/>
                  </a:cubicBezTo>
                  <a:cubicBezTo>
                    <a:pt x="649" y="1543"/>
                    <a:pt x="658" y="1544"/>
                    <a:pt x="655" y="1539"/>
                  </a:cubicBezTo>
                  <a:cubicBezTo>
                    <a:pt x="655" y="1536"/>
                    <a:pt x="654" y="1535"/>
                    <a:pt x="656" y="1531"/>
                  </a:cubicBezTo>
                  <a:cubicBezTo>
                    <a:pt x="657" y="1530"/>
                    <a:pt x="657" y="1530"/>
                    <a:pt x="657" y="1530"/>
                  </a:cubicBezTo>
                  <a:cubicBezTo>
                    <a:pt x="658" y="1530"/>
                    <a:pt x="659" y="1530"/>
                    <a:pt x="659" y="1530"/>
                  </a:cubicBezTo>
                  <a:cubicBezTo>
                    <a:pt x="659" y="1530"/>
                    <a:pt x="660" y="1530"/>
                    <a:pt x="660" y="1530"/>
                  </a:cubicBezTo>
                  <a:cubicBezTo>
                    <a:pt x="662" y="1529"/>
                    <a:pt x="663" y="1526"/>
                    <a:pt x="664" y="1524"/>
                  </a:cubicBezTo>
                  <a:lnTo>
                    <a:pt x="661" y="1522"/>
                  </a:lnTo>
                  <a:cubicBezTo>
                    <a:pt x="659" y="1524"/>
                    <a:pt x="657" y="1526"/>
                    <a:pt x="655" y="1526"/>
                  </a:cubicBezTo>
                  <a:cubicBezTo>
                    <a:pt x="653" y="1526"/>
                    <a:pt x="657" y="1518"/>
                    <a:pt x="658" y="1517"/>
                  </a:cubicBezTo>
                  <a:cubicBezTo>
                    <a:pt x="662" y="1511"/>
                    <a:pt x="662" y="1515"/>
                    <a:pt x="666" y="1510"/>
                  </a:cubicBezTo>
                  <a:cubicBezTo>
                    <a:pt x="667" y="1509"/>
                    <a:pt x="672" y="1502"/>
                    <a:pt x="672" y="1501"/>
                  </a:cubicBezTo>
                  <a:cubicBezTo>
                    <a:pt x="671" y="1498"/>
                    <a:pt x="669" y="1500"/>
                    <a:pt x="671" y="1495"/>
                  </a:cubicBezTo>
                  <a:cubicBezTo>
                    <a:pt x="672" y="1492"/>
                    <a:pt x="675" y="1490"/>
                    <a:pt x="674" y="1488"/>
                  </a:cubicBezTo>
                  <a:cubicBezTo>
                    <a:pt x="673" y="1484"/>
                    <a:pt x="682" y="1468"/>
                    <a:pt x="684" y="1464"/>
                  </a:cubicBezTo>
                  <a:cubicBezTo>
                    <a:pt x="687" y="1459"/>
                    <a:pt x="687" y="1460"/>
                    <a:pt x="689" y="1459"/>
                  </a:cubicBezTo>
                  <a:cubicBezTo>
                    <a:pt x="691" y="1459"/>
                    <a:pt x="694" y="1452"/>
                    <a:pt x="696" y="1450"/>
                  </a:cubicBezTo>
                  <a:cubicBezTo>
                    <a:pt x="698" y="1447"/>
                    <a:pt x="701" y="1442"/>
                    <a:pt x="700" y="1438"/>
                  </a:cubicBezTo>
                  <a:cubicBezTo>
                    <a:pt x="699" y="1436"/>
                    <a:pt x="700" y="1435"/>
                    <a:pt x="702" y="1431"/>
                  </a:cubicBezTo>
                  <a:cubicBezTo>
                    <a:pt x="703" y="1429"/>
                    <a:pt x="702" y="1429"/>
                    <a:pt x="703" y="1426"/>
                  </a:cubicBezTo>
                  <a:cubicBezTo>
                    <a:pt x="704" y="1421"/>
                    <a:pt x="707" y="1418"/>
                    <a:pt x="709" y="1415"/>
                  </a:cubicBezTo>
                  <a:cubicBezTo>
                    <a:pt x="711" y="1410"/>
                    <a:pt x="710" y="1397"/>
                    <a:pt x="707" y="1397"/>
                  </a:cubicBezTo>
                  <a:cubicBezTo>
                    <a:pt x="707" y="1397"/>
                    <a:pt x="706" y="1397"/>
                    <a:pt x="706" y="1397"/>
                  </a:cubicBezTo>
                  <a:cubicBezTo>
                    <a:pt x="706" y="1397"/>
                    <a:pt x="704" y="1402"/>
                    <a:pt x="703" y="1403"/>
                  </a:cubicBezTo>
                  <a:cubicBezTo>
                    <a:pt x="702" y="1406"/>
                    <a:pt x="700" y="1409"/>
                    <a:pt x="698" y="1410"/>
                  </a:cubicBezTo>
                  <a:cubicBezTo>
                    <a:pt x="694" y="1416"/>
                    <a:pt x="689" y="1422"/>
                    <a:pt x="687" y="1429"/>
                  </a:cubicBezTo>
                  <a:cubicBezTo>
                    <a:pt x="685" y="1434"/>
                    <a:pt x="691" y="1431"/>
                    <a:pt x="689" y="1438"/>
                  </a:cubicBezTo>
                  <a:cubicBezTo>
                    <a:pt x="688" y="1443"/>
                    <a:pt x="685" y="1445"/>
                    <a:pt x="682" y="1448"/>
                  </a:cubicBezTo>
                  <a:cubicBezTo>
                    <a:pt x="682" y="1448"/>
                    <a:pt x="682" y="1447"/>
                    <a:pt x="681" y="1447"/>
                  </a:cubicBezTo>
                  <a:cubicBezTo>
                    <a:pt x="681" y="1447"/>
                    <a:pt x="680" y="1448"/>
                    <a:pt x="679" y="1450"/>
                  </a:cubicBezTo>
                  <a:cubicBezTo>
                    <a:pt x="676" y="1456"/>
                    <a:pt x="678" y="1453"/>
                    <a:pt x="679" y="1456"/>
                  </a:cubicBezTo>
                  <a:cubicBezTo>
                    <a:pt x="680" y="1457"/>
                    <a:pt x="679" y="1461"/>
                    <a:pt x="677" y="1463"/>
                  </a:cubicBezTo>
                  <a:cubicBezTo>
                    <a:pt x="677" y="1463"/>
                    <a:pt x="676" y="1463"/>
                    <a:pt x="676" y="1463"/>
                  </a:cubicBezTo>
                  <a:cubicBezTo>
                    <a:pt x="675" y="1463"/>
                    <a:pt x="674" y="1461"/>
                    <a:pt x="673" y="1461"/>
                  </a:cubicBezTo>
                  <a:cubicBezTo>
                    <a:pt x="672" y="1461"/>
                    <a:pt x="671" y="1462"/>
                    <a:pt x="669" y="1465"/>
                  </a:cubicBezTo>
                  <a:cubicBezTo>
                    <a:pt x="668" y="1468"/>
                    <a:pt x="667" y="1476"/>
                    <a:pt x="669" y="1477"/>
                  </a:cubicBezTo>
                  <a:cubicBezTo>
                    <a:pt x="668" y="1478"/>
                    <a:pt x="667" y="1480"/>
                    <a:pt x="666" y="1482"/>
                  </a:cubicBezTo>
                  <a:cubicBezTo>
                    <a:pt x="665" y="1485"/>
                    <a:pt x="661" y="1501"/>
                    <a:pt x="660" y="1502"/>
                  </a:cubicBezTo>
                  <a:cubicBezTo>
                    <a:pt x="660" y="1502"/>
                    <a:pt x="659" y="1502"/>
                    <a:pt x="659" y="1502"/>
                  </a:cubicBezTo>
                  <a:cubicBezTo>
                    <a:pt x="657" y="1502"/>
                    <a:pt x="659" y="1491"/>
                    <a:pt x="657" y="1491"/>
                  </a:cubicBezTo>
                  <a:lnTo>
                    <a:pt x="657" y="1491"/>
                  </a:lnTo>
                  <a:cubicBezTo>
                    <a:pt x="659" y="1491"/>
                    <a:pt x="651" y="1512"/>
                    <a:pt x="651" y="1514"/>
                  </a:cubicBezTo>
                  <a:cubicBezTo>
                    <a:pt x="651" y="1519"/>
                    <a:pt x="649" y="1521"/>
                    <a:pt x="646" y="1524"/>
                  </a:cubicBezTo>
                  <a:cubicBezTo>
                    <a:pt x="640" y="1527"/>
                    <a:pt x="643" y="1528"/>
                    <a:pt x="641" y="1532"/>
                  </a:cubicBezTo>
                  <a:cubicBezTo>
                    <a:pt x="640" y="1536"/>
                    <a:pt x="639" y="1537"/>
                    <a:pt x="636" y="1539"/>
                  </a:cubicBezTo>
                  <a:cubicBezTo>
                    <a:pt x="635" y="1540"/>
                    <a:pt x="635" y="1540"/>
                    <a:pt x="634" y="1542"/>
                  </a:cubicBezTo>
                  <a:cubicBezTo>
                    <a:pt x="634" y="1544"/>
                    <a:pt x="634" y="1547"/>
                    <a:pt x="636" y="1547"/>
                  </a:cubicBezTo>
                  <a:cubicBezTo>
                    <a:pt x="636" y="1547"/>
                    <a:pt x="637" y="1547"/>
                    <a:pt x="637" y="1546"/>
                  </a:cubicBezTo>
                  <a:cubicBezTo>
                    <a:pt x="637" y="1546"/>
                    <a:pt x="638" y="1546"/>
                    <a:pt x="638" y="1546"/>
                  </a:cubicBezTo>
                  <a:lnTo>
                    <a:pt x="638" y="1546"/>
                  </a:lnTo>
                  <a:cubicBezTo>
                    <a:pt x="640" y="1546"/>
                    <a:pt x="641" y="1547"/>
                    <a:pt x="638" y="1550"/>
                  </a:cubicBezTo>
                  <a:cubicBezTo>
                    <a:pt x="635" y="1553"/>
                    <a:pt x="633" y="1553"/>
                    <a:pt x="630" y="1556"/>
                  </a:cubicBezTo>
                  <a:cubicBezTo>
                    <a:pt x="628" y="1560"/>
                    <a:pt x="627" y="1564"/>
                    <a:pt x="627" y="1568"/>
                  </a:cubicBezTo>
                  <a:cubicBezTo>
                    <a:pt x="625" y="1571"/>
                    <a:pt x="623" y="1574"/>
                    <a:pt x="621" y="1575"/>
                  </a:cubicBezTo>
                  <a:cubicBezTo>
                    <a:pt x="620" y="1576"/>
                    <a:pt x="620" y="1577"/>
                    <a:pt x="619" y="1578"/>
                  </a:cubicBezTo>
                  <a:cubicBezTo>
                    <a:pt x="617" y="1582"/>
                    <a:pt x="619" y="1582"/>
                    <a:pt x="617" y="1587"/>
                  </a:cubicBezTo>
                  <a:cubicBezTo>
                    <a:pt x="615" y="1590"/>
                    <a:pt x="614" y="1592"/>
                    <a:pt x="612" y="1595"/>
                  </a:cubicBezTo>
                  <a:cubicBezTo>
                    <a:pt x="608" y="1602"/>
                    <a:pt x="604" y="1610"/>
                    <a:pt x="604" y="1618"/>
                  </a:cubicBezTo>
                  <a:cubicBezTo>
                    <a:pt x="603" y="1621"/>
                    <a:pt x="603" y="1623"/>
                    <a:pt x="602" y="1623"/>
                  </a:cubicBezTo>
                  <a:cubicBezTo>
                    <a:pt x="601" y="1623"/>
                    <a:pt x="600" y="1623"/>
                    <a:pt x="600" y="1622"/>
                  </a:cubicBezTo>
                  <a:cubicBezTo>
                    <a:pt x="600" y="1621"/>
                    <a:pt x="599" y="1621"/>
                    <a:pt x="599" y="1621"/>
                  </a:cubicBezTo>
                  <a:cubicBezTo>
                    <a:pt x="598" y="1621"/>
                    <a:pt x="597" y="1623"/>
                    <a:pt x="596" y="1625"/>
                  </a:cubicBezTo>
                  <a:cubicBezTo>
                    <a:pt x="594" y="1629"/>
                    <a:pt x="592" y="1634"/>
                    <a:pt x="591" y="1638"/>
                  </a:cubicBezTo>
                  <a:cubicBezTo>
                    <a:pt x="590" y="1641"/>
                    <a:pt x="591" y="1644"/>
                    <a:pt x="587" y="1648"/>
                  </a:cubicBezTo>
                  <a:cubicBezTo>
                    <a:pt x="587" y="1648"/>
                    <a:pt x="587" y="1648"/>
                    <a:pt x="587" y="1648"/>
                  </a:cubicBezTo>
                  <a:cubicBezTo>
                    <a:pt x="584" y="1648"/>
                    <a:pt x="580" y="1657"/>
                    <a:pt x="579" y="1660"/>
                  </a:cubicBezTo>
                  <a:cubicBezTo>
                    <a:pt x="578" y="1664"/>
                    <a:pt x="580" y="1671"/>
                    <a:pt x="579" y="1672"/>
                  </a:cubicBezTo>
                  <a:cubicBezTo>
                    <a:pt x="576" y="1673"/>
                    <a:pt x="575" y="1674"/>
                    <a:pt x="573" y="1675"/>
                  </a:cubicBezTo>
                  <a:cubicBezTo>
                    <a:pt x="572" y="1676"/>
                    <a:pt x="571" y="1678"/>
                    <a:pt x="570" y="1679"/>
                  </a:cubicBezTo>
                  <a:cubicBezTo>
                    <a:pt x="568" y="1682"/>
                    <a:pt x="567" y="1684"/>
                    <a:pt x="565" y="1688"/>
                  </a:cubicBezTo>
                  <a:lnTo>
                    <a:pt x="565" y="1687"/>
                  </a:lnTo>
                  <a:cubicBezTo>
                    <a:pt x="565" y="1686"/>
                    <a:pt x="564" y="1685"/>
                    <a:pt x="563" y="1685"/>
                  </a:cubicBezTo>
                  <a:cubicBezTo>
                    <a:pt x="562" y="1685"/>
                    <a:pt x="562" y="1685"/>
                    <a:pt x="562" y="1685"/>
                  </a:cubicBezTo>
                  <a:cubicBezTo>
                    <a:pt x="561" y="1685"/>
                    <a:pt x="561" y="1685"/>
                    <a:pt x="560" y="1684"/>
                  </a:cubicBezTo>
                  <a:cubicBezTo>
                    <a:pt x="559" y="1684"/>
                    <a:pt x="561" y="1680"/>
                    <a:pt x="561" y="1679"/>
                  </a:cubicBezTo>
                  <a:cubicBezTo>
                    <a:pt x="562" y="1678"/>
                    <a:pt x="559" y="1673"/>
                    <a:pt x="558" y="1670"/>
                  </a:cubicBezTo>
                  <a:cubicBezTo>
                    <a:pt x="556" y="1666"/>
                    <a:pt x="554" y="1663"/>
                    <a:pt x="552" y="1663"/>
                  </a:cubicBezTo>
                  <a:cubicBezTo>
                    <a:pt x="552" y="1663"/>
                    <a:pt x="551" y="1663"/>
                    <a:pt x="551" y="1663"/>
                  </a:cubicBezTo>
                  <a:lnTo>
                    <a:pt x="551" y="1663"/>
                  </a:lnTo>
                  <a:cubicBezTo>
                    <a:pt x="552" y="1662"/>
                    <a:pt x="544" y="1655"/>
                    <a:pt x="542" y="1653"/>
                  </a:cubicBezTo>
                  <a:cubicBezTo>
                    <a:pt x="541" y="1652"/>
                    <a:pt x="540" y="1645"/>
                    <a:pt x="539" y="1643"/>
                  </a:cubicBezTo>
                  <a:cubicBezTo>
                    <a:pt x="538" y="1638"/>
                    <a:pt x="535" y="1634"/>
                    <a:pt x="532" y="1630"/>
                  </a:cubicBezTo>
                  <a:cubicBezTo>
                    <a:pt x="531" y="1629"/>
                    <a:pt x="531" y="1629"/>
                    <a:pt x="530" y="1629"/>
                  </a:cubicBezTo>
                  <a:cubicBezTo>
                    <a:pt x="529" y="1629"/>
                    <a:pt x="527" y="1631"/>
                    <a:pt x="526" y="1631"/>
                  </a:cubicBezTo>
                  <a:cubicBezTo>
                    <a:pt x="525" y="1629"/>
                    <a:pt x="523" y="1626"/>
                    <a:pt x="522" y="1624"/>
                  </a:cubicBezTo>
                  <a:cubicBezTo>
                    <a:pt x="523" y="1624"/>
                    <a:pt x="524" y="1623"/>
                    <a:pt x="524" y="1622"/>
                  </a:cubicBezTo>
                  <a:cubicBezTo>
                    <a:pt x="524" y="1622"/>
                    <a:pt x="521" y="1618"/>
                    <a:pt x="520" y="1617"/>
                  </a:cubicBezTo>
                  <a:cubicBezTo>
                    <a:pt x="519" y="1615"/>
                    <a:pt x="521" y="1615"/>
                    <a:pt x="520" y="1612"/>
                  </a:cubicBezTo>
                  <a:cubicBezTo>
                    <a:pt x="518" y="1609"/>
                    <a:pt x="517" y="1608"/>
                    <a:pt x="516" y="1605"/>
                  </a:cubicBezTo>
                  <a:cubicBezTo>
                    <a:pt x="510" y="1598"/>
                    <a:pt x="507" y="1596"/>
                    <a:pt x="502" y="1592"/>
                  </a:cubicBezTo>
                  <a:cubicBezTo>
                    <a:pt x="495" y="1586"/>
                    <a:pt x="498" y="1587"/>
                    <a:pt x="502" y="1585"/>
                  </a:cubicBezTo>
                  <a:lnTo>
                    <a:pt x="502" y="1585"/>
                  </a:lnTo>
                  <a:cubicBezTo>
                    <a:pt x="502" y="1585"/>
                    <a:pt x="501" y="1585"/>
                    <a:pt x="501" y="1585"/>
                  </a:cubicBezTo>
                  <a:cubicBezTo>
                    <a:pt x="500" y="1585"/>
                    <a:pt x="498" y="1580"/>
                    <a:pt x="497" y="1580"/>
                  </a:cubicBezTo>
                  <a:cubicBezTo>
                    <a:pt x="496" y="1580"/>
                    <a:pt x="495" y="1580"/>
                    <a:pt x="494" y="1580"/>
                  </a:cubicBezTo>
                  <a:cubicBezTo>
                    <a:pt x="493" y="1580"/>
                    <a:pt x="493" y="1580"/>
                    <a:pt x="493" y="1580"/>
                  </a:cubicBezTo>
                  <a:cubicBezTo>
                    <a:pt x="491" y="1577"/>
                    <a:pt x="494" y="1576"/>
                    <a:pt x="493" y="1574"/>
                  </a:cubicBezTo>
                  <a:cubicBezTo>
                    <a:pt x="490" y="1569"/>
                    <a:pt x="487" y="1568"/>
                    <a:pt x="483" y="1566"/>
                  </a:cubicBezTo>
                  <a:cubicBezTo>
                    <a:pt x="481" y="1563"/>
                    <a:pt x="481" y="1563"/>
                    <a:pt x="482" y="1563"/>
                  </a:cubicBezTo>
                  <a:lnTo>
                    <a:pt x="482" y="1563"/>
                  </a:lnTo>
                  <a:cubicBezTo>
                    <a:pt x="483" y="1563"/>
                    <a:pt x="485" y="1563"/>
                    <a:pt x="486" y="1564"/>
                  </a:cubicBezTo>
                  <a:cubicBezTo>
                    <a:pt x="487" y="1565"/>
                    <a:pt x="487" y="1565"/>
                    <a:pt x="488" y="1565"/>
                  </a:cubicBezTo>
                  <a:cubicBezTo>
                    <a:pt x="490" y="1565"/>
                    <a:pt x="490" y="1563"/>
                    <a:pt x="488" y="1560"/>
                  </a:cubicBezTo>
                  <a:cubicBezTo>
                    <a:pt x="485" y="1556"/>
                    <a:pt x="481" y="1552"/>
                    <a:pt x="478" y="1552"/>
                  </a:cubicBezTo>
                  <a:cubicBezTo>
                    <a:pt x="477" y="1552"/>
                    <a:pt x="477" y="1552"/>
                    <a:pt x="477" y="1552"/>
                  </a:cubicBezTo>
                  <a:lnTo>
                    <a:pt x="477" y="1552"/>
                  </a:lnTo>
                  <a:cubicBezTo>
                    <a:pt x="483" y="1548"/>
                    <a:pt x="457" y="1522"/>
                    <a:pt x="462" y="1519"/>
                  </a:cubicBezTo>
                  <a:cubicBezTo>
                    <a:pt x="462" y="1512"/>
                    <a:pt x="455" y="1508"/>
                    <a:pt x="450" y="1502"/>
                  </a:cubicBezTo>
                  <a:cubicBezTo>
                    <a:pt x="447" y="1498"/>
                    <a:pt x="443" y="1492"/>
                    <a:pt x="441" y="1488"/>
                  </a:cubicBezTo>
                  <a:cubicBezTo>
                    <a:pt x="436" y="1481"/>
                    <a:pt x="431" y="1476"/>
                    <a:pt x="427" y="1470"/>
                  </a:cubicBezTo>
                  <a:cubicBezTo>
                    <a:pt x="424" y="1465"/>
                    <a:pt x="425" y="1463"/>
                    <a:pt x="421" y="1457"/>
                  </a:cubicBezTo>
                  <a:cubicBezTo>
                    <a:pt x="420" y="1454"/>
                    <a:pt x="417" y="1450"/>
                    <a:pt x="415" y="1450"/>
                  </a:cubicBezTo>
                  <a:cubicBezTo>
                    <a:pt x="415" y="1449"/>
                    <a:pt x="415" y="1449"/>
                    <a:pt x="415" y="1449"/>
                  </a:cubicBezTo>
                  <a:cubicBezTo>
                    <a:pt x="414" y="1449"/>
                    <a:pt x="414" y="1450"/>
                    <a:pt x="413" y="1450"/>
                  </a:cubicBezTo>
                  <a:cubicBezTo>
                    <a:pt x="413" y="1450"/>
                    <a:pt x="412" y="1449"/>
                    <a:pt x="412" y="1449"/>
                  </a:cubicBezTo>
                  <a:cubicBezTo>
                    <a:pt x="409" y="1443"/>
                    <a:pt x="413" y="1441"/>
                    <a:pt x="414" y="1440"/>
                  </a:cubicBezTo>
                  <a:lnTo>
                    <a:pt x="414" y="1440"/>
                  </a:lnTo>
                  <a:cubicBezTo>
                    <a:pt x="414" y="1440"/>
                    <a:pt x="414" y="1440"/>
                    <a:pt x="414" y="1440"/>
                  </a:cubicBezTo>
                  <a:cubicBezTo>
                    <a:pt x="410" y="1440"/>
                    <a:pt x="387" y="1401"/>
                    <a:pt x="384" y="1395"/>
                  </a:cubicBezTo>
                  <a:cubicBezTo>
                    <a:pt x="381" y="1389"/>
                    <a:pt x="379" y="1382"/>
                    <a:pt x="375" y="1377"/>
                  </a:cubicBezTo>
                  <a:cubicBezTo>
                    <a:pt x="372" y="1372"/>
                    <a:pt x="367" y="1368"/>
                    <a:pt x="364" y="1363"/>
                  </a:cubicBezTo>
                  <a:cubicBezTo>
                    <a:pt x="363" y="1362"/>
                    <a:pt x="358" y="1360"/>
                    <a:pt x="356" y="1360"/>
                  </a:cubicBezTo>
                  <a:cubicBezTo>
                    <a:pt x="356" y="1360"/>
                    <a:pt x="355" y="1361"/>
                    <a:pt x="356" y="1361"/>
                  </a:cubicBezTo>
                  <a:cubicBezTo>
                    <a:pt x="353" y="1358"/>
                    <a:pt x="361" y="1357"/>
                    <a:pt x="355" y="1352"/>
                  </a:cubicBezTo>
                  <a:cubicBezTo>
                    <a:pt x="354" y="1351"/>
                    <a:pt x="348" y="1347"/>
                    <a:pt x="348" y="1345"/>
                  </a:cubicBezTo>
                  <a:cubicBezTo>
                    <a:pt x="348" y="1345"/>
                    <a:pt x="348" y="1345"/>
                    <a:pt x="349" y="1345"/>
                  </a:cubicBezTo>
                  <a:cubicBezTo>
                    <a:pt x="349" y="1345"/>
                    <a:pt x="351" y="1345"/>
                    <a:pt x="352" y="1345"/>
                  </a:cubicBezTo>
                  <a:cubicBezTo>
                    <a:pt x="354" y="1345"/>
                    <a:pt x="354" y="1345"/>
                    <a:pt x="353" y="1343"/>
                  </a:cubicBezTo>
                  <a:cubicBezTo>
                    <a:pt x="350" y="1340"/>
                    <a:pt x="344" y="1334"/>
                    <a:pt x="341" y="1334"/>
                  </a:cubicBezTo>
                  <a:cubicBezTo>
                    <a:pt x="341" y="1334"/>
                    <a:pt x="340" y="1334"/>
                    <a:pt x="340" y="1334"/>
                  </a:cubicBezTo>
                  <a:cubicBezTo>
                    <a:pt x="338" y="1332"/>
                    <a:pt x="339" y="1326"/>
                    <a:pt x="339" y="1325"/>
                  </a:cubicBezTo>
                  <a:cubicBezTo>
                    <a:pt x="339" y="1324"/>
                    <a:pt x="337" y="1314"/>
                    <a:pt x="335" y="1313"/>
                  </a:cubicBezTo>
                  <a:cubicBezTo>
                    <a:pt x="334" y="1313"/>
                    <a:pt x="333" y="1314"/>
                    <a:pt x="332" y="1314"/>
                  </a:cubicBezTo>
                  <a:cubicBezTo>
                    <a:pt x="331" y="1314"/>
                    <a:pt x="329" y="1313"/>
                    <a:pt x="327" y="1311"/>
                  </a:cubicBezTo>
                  <a:cubicBezTo>
                    <a:pt x="325" y="1307"/>
                    <a:pt x="324" y="1304"/>
                    <a:pt x="322" y="1300"/>
                  </a:cubicBezTo>
                  <a:cubicBezTo>
                    <a:pt x="319" y="1297"/>
                    <a:pt x="318" y="1297"/>
                    <a:pt x="315" y="1293"/>
                  </a:cubicBezTo>
                  <a:cubicBezTo>
                    <a:pt x="312" y="1288"/>
                    <a:pt x="313" y="1285"/>
                    <a:pt x="311" y="1280"/>
                  </a:cubicBezTo>
                  <a:cubicBezTo>
                    <a:pt x="309" y="1277"/>
                    <a:pt x="305" y="1272"/>
                    <a:pt x="303" y="1272"/>
                  </a:cubicBezTo>
                  <a:cubicBezTo>
                    <a:pt x="302" y="1272"/>
                    <a:pt x="302" y="1272"/>
                    <a:pt x="302" y="1272"/>
                  </a:cubicBezTo>
                  <a:cubicBezTo>
                    <a:pt x="302" y="1272"/>
                    <a:pt x="300" y="1263"/>
                    <a:pt x="300" y="1263"/>
                  </a:cubicBezTo>
                  <a:cubicBezTo>
                    <a:pt x="300" y="1263"/>
                    <a:pt x="300" y="1263"/>
                    <a:pt x="300" y="1263"/>
                  </a:cubicBezTo>
                  <a:cubicBezTo>
                    <a:pt x="299" y="1263"/>
                    <a:pt x="299" y="1266"/>
                    <a:pt x="298" y="1266"/>
                  </a:cubicBezTo>
                  <a:cubicBezTo>
                    <a:pt x="297" y="1266"/>
                    <a:pt x="297" y="1266"/>
                    <a:pt x="296" y="1264"/>
                  </a:cubicBezTo>
                  <a:cubicBezTo>
                    <a:pt x="294" y="1261"/>
                    <a:pt x="294" y="1258"/>
                    <a:pt x="293" y="1256"/>
                  </a:cubicBezTo>
                  <a:cubicBezTo>
                    <a:pt x="290" y="1250"/>
                    <a:pt x="285" y="1239"/>
                    <a:pt x="280" y="1238"/>
                  </a:cubicBezTo>
                  <a:lnTo>
                    <a:pt x="280" y="1238"/>
                  </a:lnTo>
                  <a:cubicBezTo>
                    <a:pt x="280" y="1238"/>
                    <a:pt x="280" y="1238"/>
                    <a:pt x="280" y="1238"/>
                  </a:cubicBezTo>
                  <a:cubicBezTo>
                    <a:pt x="282" y="1238"/>
                    <a:pt x="279" y="1228"/>
                    <a:pt x="278" y="1225"/>
                  </a:cubicBezTo>
                  <a:cubicBezTo>
                    <a:pt x="278" y="1225"/>
                    <a:pt x="277" y="1226"/>
                    <a:pt x="277" y="1226"/>
                  </a:cubicBezTo>
                  <a:cubicBezTo>
                    <a:pt x="275" y="1226"/>
                    <a:pt x="274" y="1223"/>
                    <a:pt x="272" y="1220"/>
                  </a:cubicBezTo>
                  <a:cubicBezTo>
                    <a:pt x="269" y="1216"/>
                    <a:pt x="271" y="1217"/>
                    <a:pt x="269" y="1216"/>
                  </a:cubicBezTo>
                  <a:cubicBezTo>
                    <a:pt x="265" y="1216"/>
                    <a:pt x="263" y="1204"/>
                    <a:pt x="260" y="1201"/>
                  </a:cubicBezTo>
                  <a:cubicBezTo>
                    <a:pt x="259" y="1198"/>
                    <a:pt x="257" y="1199"/>
                    <a:pt x="256" y="1195"/>
                  </a:cubicBezTo>
                  <a:cubicBezTo>
                    <a:pt x="252" y="1192"/>
                    <a:pt x="249" y="1188"/>
                    <a:pt x="247" y="1183"/>
                  </a:cubicBezTo>
                  <a:cubicBezTo>
                    <a:pt x="243" y="1177"/>
                    <a:pt x="240" y="1173"/>
                    <a:pt x="236" y="1171"/>
                  </a:cubicBezTo>
                  <a:lnTo>
                    <a:pt x="236" y="1171"/>
                  </a:lnTo>
                  <a:cubicBezTo>
                    <a:pt x="237" y="1171"/>
                    <a:pt x="237" y="1171"/>
                    <a:pt x="237" y="1171"/>
                  </a:cubicBezTo>
                  <a:cubicBezTo>
                    <a:pt x="238" y="1171"/>
                    <a:pt x="239" y="1171"/>
                    <a:pt x="239" y="1170"/>
                  </a:cubicBezTo>
                  <a:cubicBezTo>
                    <a:pt x="241" y="1168"/>
                    <a:pt x="235" y="1165"/>
                    <a:pt x="235" y="1164"/>
                  </a:cubicBezTo>
                  <a:cubicBezTo>
                    <a:pt x="228" y="1161"/>
                    <a:pt x="227" y="1157"/>
                    <a:pt x="228" y="1152"/>
                  </a:cubicBezTo>
                  <a:cubicBezTo>
                    <a:pt x="229" y="1147"/>
                    <a:pt x="215" y="1146"/>
                    <a:pt x="220" y="1143"/>
                  </a:cubicBezTo>
                  <a:cubicBezTo>
                    <a:pt x="222" y="1142"/>
                    <a:pt x="216" y="1130"/>
                    <a:pt x="211" y="1130"/>
                  </a:cubicBezTo>
                  <a:cubicBezTo>
                    <a:pt x="211" y="1130"/>
                    <a:pt x="211" y="1130"/>
                    <a:pt x="210" y="1130"/>
                  </a:cubicBezTo>
                  <a:lnTo>
                    <a:pt x="210" y="1130"/>
                  </a:lnTo>
                  <a:cubicBezTo>
                    <a:pt x="212" y="1129"/>
                    <a:pt x="211" y="1126"/>
                    <a:pt x="211" y="1123"/>
                  </a:cubicBezTo>
                  <a:cubicBezTo>
                    <a:pt x="210" y="1122"/>
                    <a:pt x="208" y="1120"/>
                    <a:pt x="207" y="1118"/>
                  </a:cubicBezTo>
                  <a:cubicBezTo>
                    <a:pt x="205" y="1114"/>
                    <a:pt x="205" y="1112"/>
                    <a:pt x="202" y="1108"/>
                  </a:cubicBezTo>
                  <a:cubicBezTo>
                    <a:pt x="201" y="1104"/>
                    <a:pt x="197" y="1103"/>
                    <a:pt x="195" y="1099"/>
                  </a:cubicBezTo>
                  <a:cubicBezTo>
                    <a:pt x="193" y="1096"/>
                    <a:pt x="191" y="1092"/>
                    <a:pt x="188" y="1088"/>
                  </a:cubicBezTo>
                  <a:cubicBezTo>
                    <a:pt x="186" y="1082"/>
                    <a:pt x="184" y="1077"/>
                    <a:pt x="180" y="1072"/>
                  </a:cubicBezTo>
                  <a:cubicBezTo>
                    <a:pt x="178" y="1069"/>
                    <a:pt x="173" y="1067"/>
                    <a:pt x="173" y="1065"/>
                  </a:cubicBezTo>
                  <a:cubicBezTo>
                    <a:pt x="172" y="1064"/>
                    <a:pt x="173" y="1061"/>
                    <a:pt x="173" y="1058"/>
                  </a:cubicBezTo>
                  <a:cubicBezTo>
                    <a:pt x="172" y="1055"/>
                    <a:pt x="168" y="1054"/>
                    <a:pt x="167" y="1054"/>
                  </a:cubicBezTo>
                  <a:cubicBezTo>
                    <a:pt x="166" y="1054"/>
                    <a:pt x="165" y="1055"/>
                    <a:pt x="163" y="1055"/>
                  </a:cubicBezTo>
                  <a:cubicBezTo>
                    <a:pt x="162" y="1055"/>
                    <a:pt x="160" y="1054"/>
                    <a:pt x="160" y="1051"/>
                  </a:cubicBezTo>
                  <a:cubicBezTo>
                    <a:pt x="159" y="1047"/>
                    <a:pt x="161" y="1044"/>
                    <a:pt x="159" y="1039"/>
                  </a:cubicBezTo>
                  <a:cubicBezTo>
                    <a:pt x="156" y="1032"/>
                    <a:pt x="147" y="1034"/>
                    <a:pt x="148" y="1026"/>
                  </a:cubicBezTo>
                  <a:cubicBezTo>
                    <a:pt x="148" y="1022"/>
                    <a:pt x="139" y="1010"/>
                    <a:pt x="136" y="1006"/>
                  </a:cubicBezTo>
                  <a:cubicBezTo>
                    <a:pt x="133" y="1002"/>
                    <a:pt x="130" y="999"/>
                    <a:pt x="128" y="994"/>
                  </a:cubicBezTo>
                  <a:cubicBezTo>
                    <a:pt x="127" y="993"/>
                    <a:pt x="125" y="982"/>
                    <a:pt x="125" y="982"/>
                  </a:cubicBezTo>
                  <a:cubicBezTo>
                    <a:pt x="125" y="982"/>
                    <a:pt x="125" y="982"/>
                    <a:pt x="125" y="982"/>
                  </a:cubicBezTo>
                  <a:cubicBezTo>
                    <a:pt x="124" y="983"/>
                    <a:pt x="124" y="986"/>
                    <a:pt x="123" y="986"/>
                  </a:cubicBezTo>
                  <a:cubicBezTo>
                    <a:pt x="122" y="986"/>
                    <a:pt x="122" y="985"/>
                    <a:pt x="121" y="985"/>
                  </a:cubicBezTo>
                  <a:cubicBezTo>
                    <a:pt x="119" y="983"/>
                    <a:pt x="118" y="981"/>
                    <a:pt x="118" y="979"/>
                  </a:cubicBezTo>
                  <a:cubicBezTo>
                    <a:pt x="115" y="975"/>
                    <a:pt x="111" y="968"/>
                    <a:pt x="114" y="967"/>
                  </a:cubicBezTo>
                  <a:lnTo>
                    <a:pt x="114" y="967"/>
                  </a:lnTo>
                  <a:cubicBezTo>
                    <a:pt x="113" y="967"/>
                    <a:pt x="112" y="968"/>
                    <a:pt x="111" y="968"/>
                  </a:cubicBezTo>
                  <a:cubicBezTo>
                    <a:pt x="108" y="968"/>
                    <a:pt x="111" y="959"/>
                    <a:pt x="107" y="955"/>
                  </a:cubicBezTo>
                  <a:cubicBezTo>
                    <a:pt x="104" y="950"/>
                    <a:pt x="99" y="952"/>
                    <a:pt x="96" y="946"/>
                  </a:cubicBezTo>
                  <a:cubicBezTo>
                    <a:pt x="94" y="944"/>
                    <a:pt x="93" y="939"/>
                    <a:pt x="92" y="937"/>
                  </a:cubicBezTo>
                  <a:cubicBezTo>
                    <a:pt x="89" y="927"/>
                    <a:pt x="87" y="933"/>
                    <a:pt x="83" y="923"/>
                  </a:cubicBezTo>
                  <a:cubicBezTo>
                    <a:pt x="79" y="917"/>
                    <a:pt x="77" y="913"/>
                    <a:pt x="74" y="907"/>
                  </a:cubicBezTo>
                  <a:cubicBezTo>
                    <a:pt x="72" y="906"/>
                    <a:pt x="68" y="901"/>
                    <a:pt x="67" y="900"/>
                  </a:cubicBezTo>
                  <a:cubicBezTo>
                    <a:pt x="63" y="892"/>
                    <a:pt x="63" y="878"/>
                    <a:pt x="54" y="870"/>
                  </a:cubicBezTo>
                  <a:cubicBezTo>
                    <a:pt x="53" y="869"/>
                    <a:pt x="52" y="868"/>
                    <a:pt x="52" y="868"/>
                  </a:cubicBezTo>
                  <a:cubicBezTo>
                    <a:pt x="51" y="868"/>
                    <a:pt x="51" y="869"/>
                    <a:pt x="51" y="869"/>
                  </a:cubicBezTo>
                  <a:cubicBezTo>
                    <a:pt x="50" y="869"/>
                    <a:pt x="49" y="868"/>
                    <a:pt x="48" y="865"/>
                  </a:cubicBezTo>
                  <a:cubicBezTo>
                    <a:pt x="48" y="864"/>
                    <a:pt x="48" y="861"/>
                    <a:pt x="46" y="858"/>
                  </a:cubicBezTo>
                  <a:cubicBezTo>
                    <a:pt x="46" y="858"/>
                    <a:pt x="45" y="858"/>
                    <a:pt x="45" y="858"/>
                  </a:cubicBezTo>
                  <a:cubicBezTo>
                    <a:pt x="44" y="858"/>
                    <a:pt x="43" y="858"/>
                    <a:pt x="42" y="857"/>
                  </a:cubicBezTo>
                  <a:cubicBezTo>
                    <a:pt x="34" y="846"/>
                    <a:pt x="28" y="821"/>
                    <a:pt x="16" y="814"/>
                  </a:cubicBezTo>
                  <a:lnTo>
                    <a:pt x="16" y="814"/>
                  </a:lnTo>
                  <a:cubicBezTo>
                    <a:pt x="17" y="814"/>
                    <a:pt x="18" y="815"/>
                    <a:pt x="18" y="815"/>
                  </a:cubicBezTo>
                  <a:cubicBezTo>
                    <a:pt x="18" y="815"/>
                    <a:pt x="17" y="813"/>
                    <a:pt x="16" y="813"/>
                  </a:cubicBezTo>
                  <a:lnTo>
                    <a:pt x="16" y="813"/>
                  </a:lnTo>
                  <a:cubicBezTo>
                    <a:pt x="16" y="813"/>
                    <a:pt x="16" y="813"/>
                    <a:pt x="16" y="814"/>
                  </a:cubicBezTo>
                  <a:cubicBezTo>
                    <a:pt x="16" y="813"/>
                    <a:pt x="15" y="813"/>
                    <a:pt x="14" y="813"/>
                  </a:cubicBezTo>
                  <a:lnTo>
                    <a:pt x="14" y="813"/>
                  </a:lnTo>
                  <a:cubicBezTo>
                    <a:pt x="18" y="808"/>
                    <a:pt x="20" y="803"/>
                    <a:pt x="15" y="802"/>
                  </a:cubicBezTo>
                  <a:lnTo>
                    <a:pt x="15" y="802"/>
                  </a:lnTo>
                  <a:cubicBezTo>
                    <a:pt x="15" y="802"/>
                    <a:pt x="15" y="802"/>
                    <a:pt x="15" y="802"/>
                  </a:cubicBezTo>
                  <a:cubicBezTo>
                    <a:pt x="18" y="802"/>
                    <a:pt x="26" y="785"/>
                    <a:pt x="30" y="783"/>
                  </a:cubicBezTo>
                  <a:cubicBezTo>
                    <a:pt x="34" y="782"/>
                    <a:pt x="32" y="781"/>
                    <a:pt x="33" y="777"/>
                  </a:cubicBezTo>
                  <a:cubicBezTo>
                    <a:pt x="34" y="774"/>
                    <a:pt x="36" y="770"/>
                    <a:pt x="38" y="767"/>
                  </a:cubicBezTo>
                  <a:cubicBezTo>
                    <a:pt x="45" y="749"/>
                    <a:pt x="55" y="732"/>
                    <a:pt x="64" y="715"/>
                  </a:cubicBezTo>
                  <a:cubicBezTo>
                    <a:pt x="70" y="706"/>
                    <a:pt x="86" y="685"/>
                    <a:pt x="78" y="680"/>
                  </a:cubicBezTo>
                  <a:cubicBezTo>
                    <a:pt x="78" y="679"/>
                    <a:pt x="74" y="674"/>
                    <a:pt x="77" y="674"/>
                  </a:cubicBezTo>
                  <a:cubicBezTo>
                    <a:pt x="78" y="674"/>
                    <a:pt x="80" y="673"/>
                    <a:pt x="82" y="673"/>
                  </a:cubicBezTo>
                  <a:cubicBezTo>
                    <a:pt x="82" y="673"/>
                    <a:pt x="83" y="673"/>
                    <a:pt x="84" y="673"/>
                  </a:cubicBezTo>
                  <a:cubicBezTo>
                    <a:pt x="84" y="674"/>
                    <a:pt x="92" y="676"/>
                    <a:pt x="94" y="676"/>
                  </a:cubicBezTo>
                  <a:cubicBezTo>
                    <a:pt x="95" y="676"/>
                    <a:pt x="95" y="676"/>
                    <a:pt x="95" y="676"/>
                  </a:cubicBezTo>
                  <a:cubicBezTo>
                    <a:pt x="95" y="674"/>
                    <a:pt x="94" y="675"/>
                    <a:pt x="95" y="672"/>
                  </a:cubicBezTo>
                  <a:cubicBezTo>
                    <a:pt x="96" y="670"/>
                    <a:pt x="97" y="666"/>
                    <a:pt x="98" y="664"/>
                  </a:cubicBezTo>
                  <a:cubicBezTo>
                    <a:pt x="101" y="660"/>
                    <a:pt x="104" y="655"/>
                    <a:pt x="106" y="655"/>
                  </a:cubicBezTo>
                  <a:cubicBezTo>
                    <a:pt x="106" y="655"/>
                    <a:pt x="107" y="655"/>
                    <a:pt x="107" y="655"/>
                  </a:cubicBezTo>
                  <a:cubicBezTo>
                    <a:pt x="102" y="652"/>
                    <a:pt x="111" y="645"/>
                    <a:pt x="107" y="641"/>
                  </a:cubicBezTo>
                  <a:cubicBezTo>
                    <a:pt x="105" y="639"/>
                    <a:pt x="103" y="634"/>
                    <a:pt x="110" y="631"/>
                  </a:cubicBezTo>
                  <a:cubicBezTo>
                    <a:pt x="110" y="630"/>
                    <a:pt x="111" y="630"/>
                    <a:pt x="112" y="630"/>
                  </a:cubicBezTo>
                  <a:cubicBezTo>
                    <a:pt x="113" y="630"/>
                    <a:pt x="113" y="630"/>
                    <a:pt x="114" y="630"/>
                  </a:cubicBezTo>
                  <a:cubicBezTo>
                    <a:pt x="115" y="630"/>
                    <a:pt x="116" y="630"/>
                    <a:pt x="118" y="629"/>
                  </a:cubicBezTo>
                  <a:cubicBezTo>
                    <a:pt x="119" y="626"/>
                    <a:pt x="121" y="623"/>
                    <a:pt x="120" y="621"/>
                  </a:cubicBezTo>
                  <a:cubicBezTo>
                    <a:pt x="118" y="618"/>
                    <a:pt x="120" y="618"/>
                    <a:pt x="123" y="614"/>
                  </a:cubicBezTo>
                  <a:cubicBezTo>
                    <a:pt x="123" y="613"/>
                    <a:pt x="123" y="613"/>
                    <a:pt x="124" y="613"/>
                  </a:cubicBezTo>
                  <a:cubicBezTo>
                    <a:pt x="124" y="613"/>
                    <a:pt x="124" y="613"/>
                    <a:pt x="125" y="613"/>
                  </a:cubicBezTo>
                  <a:cubicBezTo>
                    <a:pt x="125" y="613"/>
                    <a:pt x="125" y="613"/>
                    <a:pt x="125" y="613"/>
                  </a:cubicBezTo>
                  <a:cubicBezTo>
                    <a:pt x="131" y="612"/>
                    <a:pt x="130" y="597"/>
                    <a:pt x="136" y="593"/>
                  </a:cubicBezTo>
                  <a:cubicBezTo>
                    <a:pt x="139" y="588"/>
                    <a:pt x="137" y="579"/>
                    <a:pt x="139" y="578"/>
                  </a:cubicBezTo>
                  <a:cubicBezTo>
                    <a:pt x="139" y="578"/>
                    <a:pt x="144" y="578"/>
                    <a:pt x="144" y="576"/>
                  </a:cubicBezTo>
                  <a:cubicBezTo>
                    <a:pt x="145" y="573"/>
                    <a:pt x="142" y="574"/>
                    <a:pt x="142" y="570"/>
                  </a:cubicBezTo>
                  <a:cubicBezTo>
                    <a:pt x="142" y="570"/>
                    <a:pt x="151" y="569"/>
                    <a:pt x="151" y="569"/>
                  </a:cubicBezTo>
                  <a:cubicBezTo>
                    <a:pt x="149" y="564"/>
                    <a:pt x="150" y="558"/>
                    <a:pt x="155" y="553"/>
                  </a:cubicBezTo>
                  <a:cubicBezTo>
                    <a:pt x="158" y="549"/>
                    <a:pt x="160" y="546"/>
                    <a:pt x="163" y="542"/>
                  </a:cubicBezTo>
                  <a:cubicBezTo>
                    <a:pt x="163" y="541"/>
                    <a:pt x="163" y="538"/>
                    <a:pt x="163" y="538"/>
                  </a:cubicBezTo>
                  <a:lnTo>
                    <a:pt x="163" y="538"/>
                  </a:lnTo>
                  <a:cubicBezTo>
                    <a:pt x="163" y="538"/>
                    <a:pt x="163" y="539"/>
                    <a:pt x="163" y="539"/>
                  </a:cubicBezTo>
                  <a:lnTo>
                    <a:pt x="163" y="539"/>
                  </a:lnTo>
                  <a:lnTo>
                    <a:pt x="166" y="532"/>
                  </a:lnTo>
                  <a:cubicBezTo>
                    <a:pt x="167" y="530"/>
                    <a:pt x="166" y="532"/>
                    <a:pt x="166" y="529"/>
                  </a:cubicBezTo>
                  <a:cubicBezTo>
                    <a:pt x="166" y="529"/>
                    <a:pt x="166" y="527"/>
                    <a:pt x="167" y="527"/>
                  </a:cubicBezTo>
                  <a:cubicBezTo>
                    <a:pt x="168" y="527"/>
                    <a:pt x="168" y="527"/>
                    <a:pt x="168" y="528"/>
                  </a:cubicBezTo>
                  <a:cubicBezTo>
                    <a:pt x="170" y="528"/>
                    <a:pt x="171" y="529"/>
                    <a:pt x="172" y="529"/>
                  </a:cubicBezTo>
                  <a:cubicBezTo>
                    <a:pt x="172" y="530"/>
                    <a:pt x="179" y="531"/>
                    <a:pt x="183" y="531"/>
                  </a:cubicBezTo>
                  <a:cubicBezTo>
                    <a:pt x="184" y="531"/>
                    <a:pt x="185" y="531"/>
                    <a:pt x="186" y="531"/>
                  </a:cubicBezTo>
                  <a:cubicBezTo>
                    <a:pt x="188" y="530"/>
                    <a:pt x="188" y="528"/>
                    <a:pt x="190" y="528"/>
                  </a:cubicBezTo>
                  <a:cubicBezTo>
                    <a:pt x="191" y="528"/>
                    <a:pt x="192" y="528"/>
                    <a:pt x="194" y="530"/>
                  </a:cubicBezTo>
                  <a:cubicBezTo>
                    <a:pt x="195" y="532"/>
                    <a:pt x="199" y="534"/>
                    <a:pt x="201" y="534"/>
                  </a:cubicBezTo>
                  <a:cubicBezTo>
                    <a:pt x="203" y="534"/>
                    <a:pt x="204" y="533"/>
                    <a:pt x="202" y="531"/>
                  </a:cubicBezTo>
                  <a:cubicBezTo>
                    <a:pt x="203" y="529"/>
                    <a:pt x="205" y="528"/>
                    <a:pt x="207" y="528"/>
                  </a:cubicBezTo>
                  <a:cubicBezTo>
                    <a:pt x="209" y="528"/>
                    <a:pt x="211" y="529"/>
                    <a:pt x="214" y="530"/>
                  </a:cubicBezTo>
                  <a:cubicBezTo>
                    <a:pt x="217" y="532"/>
                    <a:pt x="217" y="535"/>
                    <a:pt x="223" y="535"/>
                  </a:cubicBezTo>
                  <a:cubicBezTo>
                    <a:pt x="223" y="535"/>
                    <a:pt x="224" y="535"/>
                    <a:pt x="225" y="535"/>
                  </a:cubicBezTo>
                  <a:cubicBezTo>
                    <a:pt x="226" y="535"/>
                    <a:pt x="235" y="531"/>
                    <a:pt x="238" y="531"/>
                  </a:cubicBezTo>
                  <a:cubicBezTo>
                    <a:pt x="238" y="531"/>
                    <a:pt x="238" y="531"/>
                    <a:pt x="238" y="531"/>
                  </a:cubicBezTo>
                  <a:cubicBezTo>
                    <a:pt x="238" y="532"/>
                    <a:pt x="230" y="534"/>
                    <a:pt x="234" y="535"/>
                  </a:cubicBezTo>
                  <a:cubicBezTo>
                    <a:pt x="234" y="536"/>
                    <a:pt x="235" y="536"/>
                    <a:pt x="235" y="536"/>
                  </a:cubicBezTo>
                  <a:cubicBezTo>
                    <a:pt x="239" y="536"/>
                    <a:pt x="245" y="534"/>
                    <a:pt x="247" y="534"/>
                  </a:cubicBezTo>
                  <a:cubicBezTo>
                    <a:pt x="252" y="534"/>
                    <a:pt x="257" y="534"/>
                    <a:pt x="262" y="535"/>
                  </a:cubicBezTo>
                  <a:cubicBezTo>
                    <a:pt x="265" y="537"/>
                    <a:pt x="268" y="538"/>
                    <a:pt x="273" y="539"/>
                  </a:cubicBezTo>
                  <a:cubicBezTo>
                    <a:pt x="276" y="539"/>
                    <a:pt x="278" y="540"/>
                    <a:pt x="281" y="540"/>
                  </a:cubicBezTo>
                  <a:cubicBezTo>
                    <a:pt x="284" y="540"/>
                    <a:pt x="287" y="539"/>
                    <a:pt x="289" y="539"/>
                  </a:cubicBezTo>
                  <a:cubicBezTo>
                    <a:pt x="293" y="538"/>
                    <a:pt x="295" y="537"/>
                    <a:pt x="297" y="537"/>
                  </a:cubicBezTo>
                  <a:cubicBezTo>
                    <a:pt x="298" y="537"/>
                    <a:pt x="299" y="537"/>
                    <a:pt x="300" y="538"/>
                  </a:cubicBezTo>
                  <a:cubicBezTo>
                    <a:pt x="303" y="540"/>
                    <a:pt x="307" y="541"/>
                    <a:pt x="312" y="541"/>
                  </a:cubicBezTo>
                  <a:cubicBezTo>
                    <a:pt x="314" y="541"/>
                    <a:pt x="315" y="541"/>
                    <a:pt x="317" y="541"/>
                  </a:cubicBezTo>
                  <a:cubicBezTo>
                    <a:pt x="320" y="541"/>
                    <a:pt x="320" y="539"/>
                    <a:pt x="320" y="537"/>
                  </a:cubicBezTo>
                  <a:lnTo>
                    <a:pt x="320" y="537"/>
                  </a:lnTo>
                  <a:cubicBezTo>
                    <a:pt x="321" y="540"/>
                    <a:pt x="324" y="540"/>
                    <a:pt x="329" y="540"/>
                  </a:cubicBezTo>
                  <a:cubicBezTo>
                    <a:pt x="334" y="540"/>
                    <a:pt x="339" y="539"/>
                    <a:pt x="342" y="538"/>
                  </a:cubicBezTo>
                  <a:cubicBezTo>
                    <a:pt x="343" y="538"/>
                    <a:pt x="345" y="537"/>
                    <a:pt x="346" y="537"/>
                  </a:cubicBezTo>
                  <a:cubicBezTo>
                    <a:pt x="348" y="537"/>
                    <a:pt x="351" y="538"/>
                    <a:pt x="352" y="539"/>
                  </a:cubicBezTo>
                  <a:cubicBezTo>
                    <a:pt x="353" y="541"/>
                    <a:pt x="349" y="542"/>
                    <a:pt x="352" y="542"/>
                  </a:cubicBezTo>
                  <a:cubicBezTo>
                    <a:pt x="352" y="543"/>
                    <a:pt x="352" y="543"/>
                    <a:pt x="353" y="543"/>
                  </a:cubicBezTo>
                  <a:cubicBezTo>
                    <a:pt x="355" y="543"/>
                    <a:pt x="357" y="541"/>
                    <a:pt x="359" y="541"/>
                  </a:cubicBezTo>
                  <a:cubicBezTo>
                    <a:pt x="360" y="540"/>
                    <a:pt x="362" y="540"/>
                    <a:pt x="365" y="540"/>
                  </a:cubicBezTo>
                  <a:cubicBezTo>
                    <a:pt x="368" y="540"/>
                    <a:pt x="370" y="540"/>
                    <a:pt x="373" y="542"/>
                  </a:cubicBezTo>
                  <a:cubicBezTo>
                    <a:pt x="373" y="542"/>
                    <a:pt x="373" y="543"/>
                    <a:pt x="374" y="543"/>
                  </a:cubicBezTo>
                  <a:cubicBezTo>
                    <a:pt x="376" y="543"/>
                    <a:pt x="381" y="540"/>
                    <a:pt x="383" y="539"/>
                  </a:cubicBezTo>
                  <a:cubicBezTo>
                    <a:pt x="385" y="539"/>
                    <a:pt x="386" y="539"/>
                    <a:pt x="388" y="539"/>
                  </a:cubicBezTo>
                  <a:cubicBezTo>
                    <a:pt x="390" y="539"/>
                    <a:pt x="392" y="539"/>
                    <a:pt x="393" y="539"/>
                  </a:cubicBezTo>
                  <a:cubicBezTo>
                    <a:pt x="397" y="539"/>
                    <a:pt x="400" y="538"/>
                    <a:pt x="403" y="537"/>
                  </a:cubicBezTo>
                  <a:cubicBezTo>
                    <a:pt x="408" y="535"/>
                    <a:pt x="415" y="535"/>
                    <a:pt x="421" y="535"/>
                  </a:cubicBezTo>
                  <a:cubicBezTo>
                    <a:pt x="424" y="535"/>
                    <a:pt x="427" y="536"/>
                    <a:pt x="431" y="536"/>
                  </a:cubicBezTo>
                  <a:cubicBezTo>
                    <a:pt x="436" y="536"/>
                    <a:pt x="441" y="535"/>
                    <a:pt x="445" y="534"/>
                  </a:cubicBezTo>
                  <a:cubicBezTo>
                    <a:pt x="445" y="534"/>
                    <a:pt x="446" y="533"/>
                    <a:pt x="446" y="533"/>
                  </a:cubicBezTo>
                  <a:cubicBezTo>
                    <a:pt x="448" y="533"/>
                    <a:pt x="451" y="535"/>
                    <a:pt x="453" y="535"/>
                  </a:cubicBezTo>
                  <a:cubicBezTo>
                    <a:pt x="453" y="536"/>
                    <a:pt x="454" y="536"/>
                    <a:pt x="454" y="536"/>
                  </a:cubicBezTo>
                  <a:cubicBezTo>
                    <a:pt x="457" y="536"/>
                    <a:pt x="459" y="534"/>
                    <a:pt x="462" y="534"/>
                  </a:cubicBezTo>
                  <a:cubicBezTo>
                    <a:pt x="468" y="533"/>
                    <a:pt x="473" y="533"/>
                    <a:pt x="477" y="532"/>
                  </a:cubicBezTo>
                  <a:cubicBezTo>
                    <a:pt x="481" y="531"/>
                    <a:pt x="481" y="530"/>
                    <a:pt x="484" y="530"/>
                  </a:cubicBezTo>
                  <a:cubicBezTo>
                    <a:pt x="484" y="530"/>
                    <a:pt x="485" y="530"/>
                    <a:pt x="487" y="530"/>
                  </a:cubicBezTo>
                  <a:cubicBezTo>
                    <a:pt x="489" y="531"/>
                    <a:pt x="492" y="531"/>
                    <a:pt x="495" y="531"/>
                  </a:cubicBezTo>
                  <a:cubicBezTo>
                    <a:pt x="501" y="531"/>
                    <a:pt x="507" y="530"/>
                    <a:pt x="506" y="526"/>
                  </a:cubicBezTo>
                  <a:lnTo>
                    <a:pt x="506" y="526"/>
                  </a:lnTo>
                  <a:cubicBezTo>
                    <a:pt x="506" y="528"/>
                    <a:pt x="509" y="529"/>
                    <a:pt x="513" y="529"/>
                  </a:cubicBezTo>
                  <a:cubicBezTo>
                    <a:pt x="523" y="529"/>
                    <a:pt x="540" y="524"/>
                    <a:pt x="545" y="521"/>
                  </a:cubicBezTo>
                  <a:cubicBezTo>
                    <a:pt x="545" y="521"/>
                    <a:pt x="546" y="521"/>
                    <a:pt x="547" y="521"/>
                  </a:cubicBezTo>
                  <a:cubicBezTo>
                    <a:pt x="550" y="521"/>
                    <a:pt x="555" y="523"/>
                    <a:pt x="559" y="523"/>
                  </a:cubicBezTo>
                  <a:cubicBezTo>
                    <a:pt x="561" y="523"/>
                    <a:pt x="563" y="523"/>
                    <a:pt x="565" y="521"/>
                  </a:cubicBezTo>
                  <a:cubicBezTo>
                    <a:pt x="567" y="518"/>
                    <a:pt x="567" y="515"/>
                    <a:pt x="571" y="515"/>
                  </a:cubicBezTo>
                  <a:cubicBezTo>
                    <a:pt x="572" y="515"/>
                    <a:pt x="573" y="515"/>
                    <a:pt x="574" y="515"/>
                  </a:cubicBezTo>
                  <a:cubicBezTo>
                    <a:pt x="576" y="515"/>
                    <a:pt x="588" y="512"/>
                    <a:pt x="587" y="512"/>
                  </a:cubicBezTo>
                  <a:lnTo>
                    <a:pt x="587" y="512"/>
                  </a:lnTo>
                  <a:cubicBezTo>
                    <a:pt x="588" y="512"/>
                    <a:pt x="584" y="514"/>
                    <a:pt x="587" y="514"/>
                  </a:cubicBezTo>
                  <a:cubicBezTo>
                    <a:pt x="590" y="514"/>
                    <a:pt x="593" y="514"/>
                    <a:pt x="596" y="513"/>
                  </a:cubicBezTo>
                  <a:cubicBezTo>
                    <a:pt x="604" y="512"/>
                    <a:pt x="612" y="512"/>
                    <a:pt x="619" y="510"/>
                  </a:cubicBezTo>
                  <a:cubicBezTo>
                    <a:pt x="612" y="510"/>
                    <a:pt x="608" y="505"/>
                    <a:pt x="613" y="500"/>
                  </a:cubicBezTo>
                  <a:cubicBezTo>
                    <a:pt x="613" y="500"/>
                    <a:pt x="614" y="500"/>
                    <a:pt x="614" y="500"/>
                  </a:cubicBezTo>
                  <a:cubicBezTo>
                    <a:pt x="618" y="500"/>
                    <a:pt x="616" y="504"/>
                    <a:pt x="616" y="506"/>
                  </a:cubicBezTo>
                  <a:cubicBezTo>
                    <a:pt x="616" y="506"/>
                    <a:pt x="617" y="507"/>
                    <a:pt x="617" y="507"/>
                  </a:cubicBezTo>
                  <a:cubicBezTo>
                    <a:pt x="620" y="507"/>
                    <a:pt x="625" y="504"/>
                    <a:pt x="627" y="504"/>
                  </a:cubicBezTo>
                  <a:cubicBezTo>
                    <a:pt x="630" y="504"/>
                    <a:pt x="634" y="505"/>
                    <a:pt x="636" y="505"/>
                  </a:cubicBezTo>
                  <a:cubicBezTo>
                    <a:pt x="637" y="505"/>
                    <a:pt x="638" y="505"/>
                    <a:pt x="638" y="505"/>
                  </a:cubicBezTo>
                  <a:cubicBezTo>
                    <a:pt x="640" y="503"/>
                    <a:pt x="640" y="501"/>
                    <a:pt x="644" y="501"/>
                  </a:cubicBezTo>
                  <a:cubicBezTo>
                    <a:pt x="651" y="500"/>
                    <a:pt x="655" y="501"/>
                    <a:pt x="662" y="500"/>
                  </a:cubicBezTo>
                  <a:cubicBezTo>
                    <a:pt x="657" y="499"/>
                    <a:pt x="687" y="490"/>
                    <a:pt x="689" y="489"/>
                  </a:cubicBezTo>
                  <a:cubicBezTo>
                    <a:pt x="691" y="488"/>
                    <a:pt x="686" y="486"/>
                    <a:pt x="689" y="483"/>
                  </a:cubicBezTo>
                  <a:cubicBezTo>
                    <a:pt x="690" y="482"/>
                    <a:pt x="691" y="482"/>
                    <a:pt x="691" y="482"/>
                  </a:cubicBezTo>
                  <a:cubicBezTo>
                    <a:pt x="694" y="482"/>
                    <a:pt x="696" y="486"/>
                    <a:pt x="696" y="487"/>
                  </a:cubicBezTo>
                  <a:cubicBezTo>
                    <a:pt x="696" y="485"/>
                    <a:pt x="698" y="482"/>
                    <a:pt x="702" y="482"/>
                  </a:cubicBezTo>
                  <a:cubicBezTo>
                    <a:pt x="705" y="483"/>
                    <a:pt x="704" y="486"/>
                    <a:pt x="707" y="486"/>
                  </a:cubicBezTo>
                  <a:cubicBezTo>
                    <a:pt x="709" y="486"/>
                    <a:pt x="710" y="480"/>
                    <a:pt x="716" y="479"/>
                  </a:cubicBezTo>
                  <a:cubicBezTo>
                    <a:pt x="716" y="479"/>
                    <a:pt x="716" y="478"/>
                    <a:pt x="717" y="478"/>
                  </a:cubicBezTo>
                  <a:cubicBezTo>
                    <a:pt x="719" y="478"/>
                    <a:pt x="722" y="479"/>
                    <a:pt x="724" y="479"/>
                  </a:cubicBezTo>
                  <a:cubicBezTo>
                    <a:pt x="725" y="479"/>
                    <a:pt x="726" y="479"/>
                    <a:pt x="726" y="478"/>
                  </a:cubicBezTo>
                  <a:cubicBezTo>
                    <a:pt x="725" y="477"/>
                    <a:pt x="722" y="477"/>
                    <a:pt x="725" y="474"/>
                  </a:cubicBezTo>
                  <a:cubicBezTo>
                    <a:pt x="726" y="474"/>
                    <a:pt x="728" y="473"/>
                    <a:pt x="730" y="473"/>
                  </a:cubicBezTo>
                  <a:cubicBezTo>
                    <a:pt x="733" y="473"/>
                    <a:pt x="730" y="478"/>
                    <a:pt x="734" y="478"/>
                  </a:cubicBezTo>
                  <a:cubicBezTo>
                    <a:pt x="734" y="478"/>
                    <a:pt x="734" y="478"/>
                    <a:pt x="735" y="478"/>
                  </a:cubicBezTo>
                  <a:cubicBezTo>
                    <a:pt x="738" y="477"/>
                    <a:pt x="743" y="475"/>
                    <a:pt x="745" y="473"/>
                  </a:cubicBezTo>
                  <a:cubicBezTo>
                    <a:pt x="746" y="473"/>
                    <a:pt x="747" y="471"/>
                    <a:pt x="748" y="471"/>
                  </a:cubicBezTo>
                  <a:cubicBezTo>
                    <a:pt x="753" y="468"/>
                    <a:pt x="760" y="466"/>
                    <a:pt x="765" y="464"/>
                  </a:cubicBezTo>
                  <a:cubicBezTo>
                    <a:pt x="771" y="461"/>
                    <a:pt x="772" y="460"/>
                    <a:pt x="770" y="460"/>
                  </a:cubicBezTo>
                  <a:cubicBezTo>
                    <a:pt x="769" y="460"/>
                    <a:pt x="767" y="460"/>
                    <a:pt x="765" y="460"/>
                  </a:cubicBezTo>
                  <a:cubicBezTo>
                    <a:pt x="770" y="458"/>
                    <a:pt x="774" y="457"/>
                    <a:pt x="778" y="457"/>
                  </a:cubicBezTo>
                  <a:cubicBezTo>
                    <a:pt x="779" y="457"/>
                    <a:pt x="780" y="457"/>
                    <a:pt x="781" y="457"/>
                  </a:cubicBezTo>
                  <a:cubicBezTo>
                    <a:pt x="782" y="457"/>
                    <a:pt x="784" y="457"/>
                    <a:pt x="786" y="457"/>
                  </a:cubicBezTo>
                  <a:cubicBezTo>
                    <a:pt x="789" y="457"/>
                    <a:pt x="793" y="457"/>
                    <a:pt x="796" y="454"/>
                  </a:cubicBezTo>
                  <a:cubicBezTo>
                    <a:pt x="799" y="452"/>
                    <a:pt x="799" y="451"/>
                    <a:pt x="804" y="448"/>
                  </a:cubicBezTo>
                  <a:cubicBezTo>
                    <a:pt x="806" y="447"/>
                    <a:pt x="810" y="445"/>
                    <a:pt x="812" y="445"/>
                  </a:cubicBezTo>
                  <a:cubicBezTo>
                    <a:pt x="811" y="444"/>
                    <a:pt x="811" y="444"/>
                    <a:pt x="812" y="443"/>
                  </a:cubicBezTo>
                  <a:cubicBezTo>
                    <a:pt x="816" y="439"/>
                    <a:pt x="823" y="438"/>
                    <a:pt x="828" y="434"/>
                  </a:cubicBezTo>
                  <a:cubicBezTo>
                    <a:pt x="832" y="432"/>
                    <a:pt x="835" y="429"/>
                    <a:pt x="839" y="429"/>
                  </a:cubicBezTo>
                  <a:cubicBezTo>
                    <a:pt x="840" y="429"/>
                    <a:pt x="840" y="429"/>
                    <a:pt x="841" y="429"/>
                  </a:cubicBezTo>
                  <a:cubicBezTo>
                    <a:pt x="843" y="429"/>
                    <a:pt x="854" y="425"/>
                    <a:pt x="856" y="422"/>
                  </a:cubicBezTo>
                  <a:cubicBezTo>
                    <a:pt x="857" y="421"/>
                    <a:pt x="856" y="421"/>
                    <a:pt x="855" y="421"/>
                  </a:cubicBezTo>
                  <a:cubicBezTo>
                    <a:pt x="852" y="421"/>
                    <a:pt x="849" y="421"/>
                    <a:pt x="848" y="422"/>
                  </a:cubicBezTo>
                  <a:cubicBezTo>
                    <a:pt x="851" y="420"/>
                    <a:pt x="854" y="418"/>
                    <a:pt x="859" y="418"/>
                  </a:cubicBezTo>
                  <a:cubicBezTo>
                    <a:pt x="861" y="418"/>
                    <a:pt x="862" y="418"/>
                    <a:pt x="863" y="418"/>
                  </a:cubicBezTo>
                  <a:cubicBezTo>
                    <a:pt x="865" y="418"/>
                    <a:pt x="866" y="418"/>
                    <a:pt x="868" y="418"/>
                  </a:cubicBezTo>
                  <a:cubicBezTo>
                    <a:pt x="875" y="416"/>
                    <a:pt x="875" y="412"/>
                    <a:pt x="882" y="411"/>
                  </a:cubicBezTo>
                  <a:cubicBezTo>
                    <a:pt x="882" y="410"/>
                    <a:pt x="883" y="410"/>
                    <a:pt x="883" y="410"/>
                  </a:cubicBezTo>
                  <a:cubicBezTo>
                    <a:pt x="885" y="410"/>
                    <a:pt x="887" y="411"/>
                    <a:pt x="888" y="411"/>
                  </a:cubicBezTo>
                  <a:cubicBezTo>
                    <a:pt x="891" y="411"/>
                    <a:pt x="893" y="410"/>
                    <a:pt x="893" y="408"/>
                  </a:cubicBezTo>
                  <a:cubicBezTo>
                    <a:pt x="892" y="405"/>
                    <a:pt x="891" y="401"/>
                    <a:pt x="899" y="400"/>
                  </a:cubicBezTo>
                  <a:cubicBezTo>
                    <a:pt x="901" y="400"/>
                    <a:pt x="903" y="400"/>
                    <a:pt x="904" y="400"/>
                  </a:cubicBezTo>
                  <a:cubicBezTo>
                    <a:pt x="905" y="400"/>
                    <a:pt x="907" y="400"/>
                    <a:pt x="909" y="399"/>
                  </a:cubicBezTo>
                  <a:cubicBezTo>
                    <a:pt x="911" y="398"/>
                    <a:pt x="923" y="393"/>
                    <a:pt x="923" y="391"/>
                  </a:cubicBezTo>
                  <a:cubicBezTo>
                    <a:pt x="923" y="390"/>
                    <a:pt x="916" y="388"/>
                    <a:pt x="923" y="385"/>
                  </a:cubicBezTo>
                  <a:cubicBezTo>
                    <a:pt x="924" y="385"/>
                    <a:pt x="925" y="385"/>
                    <a:pt x="925" y="385"/>
                  </a:cubicBezTo>
                  <a:cubicBezTo>
                    <a:pt x="928" y="385"/>
                    <a:pt x="927" y="388"/>
                    <a:pt x="929" y="388"/>
                  </a:cubicBezTo>
                  <a:cubicBezTo>
                    <a:pt x="929" y="388"/>
                    <a:pt x="932" y="382"/>
                    <a:pt x="932" y="382"/>
                  </a:cubicBezTo>
                  <a:cubicBezTo>
                    <a:pt x="934" y="379"/>
                    <a:pt x="935" y="379"/>
                    <a:pt x="937" y="379"/>
                  </a:cubicBezTo>
                  <a:cubicBezTo>
                    <a:pt x="937" y="379"/>
                    <a:pt x="938" y="379"/>
                    <a:pt x="938" y="379"/>
                  </a:cubicBezTo>
                  <a:cubicBezTo>
                    <a:pt x="939" y="379"/>
                    <a:pt x="939" y="379"/>
                    <a:pt x="940" y="379"/>
                  </a:cubicBezTo>
                  <a:cubicBezTo>
                    <a:pt x="945" y="379"/>
                    <a:pt x="955" y="375"/>
                    <a:pt x="958" y="372"/>
                  </a:cubicBezTo>
                  <a:cubicBezTo>
                    <a:pt x="963" y="369"/>
                    <a:pt x="954" y="365"/>
                    <a:pt x="957" y="364"/>
                  </a:cubicBezTo>
                  <a:cubicBezTo>
                    <a:pt x="958" y="364"/>
                    <a:pt x="959" y="363"/>
                    <a:pt x="960" y="363"/>
                  </a:cubicBezTo>
                  <a:cubicBezTo>
                    <a:pt x="961" y="363"/>
                    <a:pt x="961" y="364"/>
                    <a:pt x="962" y="364"/>
                  </a:cubicBezTo>
                  <a:cubicBezTo>
                    <a:pt x="963" y="364"/>
                    <a:pt x="963" y="364"/>
                    <a:pt x="964" y="363"/>
                  </a:cubicBezTo>
                  <a:cubicBezTo>
                    <a:pt x="967" y="363"/>
                    <a:pt x="971" y="362"/>
                    <a:pt x="974" y="360"/>
                  </a:cubicBezTo>
                  <a:cubicBezTo>
                    <a:pt x="978" y="358"/>
                    <a:pt x="990" y="356"/>
                    <a:pt x="992" y="354"/>
                  </a:cubicBezTo>
                  <a:cubicBezTo>
                    <a:pt x="994" y="352"/>
                    <a:pt x="995" y="347"/>
                    <a:pt x="998" y="347"/>
                  </a:cubicBezTo>
                  <a:cubicBezTo>
                    <a:pt x="999" y="347"/>
                    <a:pt x="1000" y="348"/>
                    <a:pt x="1001" y="348"/>
                  </a:cubicBezTo>
                  <a:cubicBezTo>
                    <a:pt x="1002" y="348"/>
                    <a:pt x="1003" y="347"/>
                    <a:pt x="1004" y="347"/>
                  </a:cubicBezTo>
                  <a:cubicBezTo>
                    <a:pt x="1012" y="342"/>
                    <a:pt x="1011" y="335"/>
                    <a:pt x="1018" y="330"/>
                  </a:cubicBezTo>
                  <a:cubicBezTo>
                    <a:pt x="1025" y="326"/>
                    <a:pt x="1032" y="329"/>
                    <a:pt x="1038" y="326"/>
                  </a:cubicBezTo>
                  <a:cubicBezTo>
                    <a:pt x="1039" y="325"/>
                    <a:pt x="1037" y="325"/>
                    <a:pt x="1036" y="325"/>
                  </a:cubicBezTo>
                  <a:cubicBezTo>
                    <a:pt x="1035" y="325"/>
                    <a:pt x="1035" y="325"/>
                    <a:pt x="1034" y="325"/>
                  </a:cubicBezTo>
                  <a:lnTo>
                    <a:pt x="1034" y="325"/>
                  </a:lnTo>
                  <a:cubicBezTo>
                    <a:pt x="1039" y="322"/>
                    <a:pt x="1041" y="324"/>
                    <a:pt x="1045" y="321"/>
                  </a:cubicBezTo>
                  <a:cubicBezTo>
                    <a:pt x="1050" y="319"/>
                    <a:pt x="1053" y="315"/>
                    <a:pt x="1058" y="311"/>
                  </a:cubicBezTo>
                  <a:lnTo>
                    <a:pt x="1058" y="311"/>
                  </a:lnTo>
                  <a:cubicBezTo>
                    <a:pt x="1057" y="311"/>
                    <a:pt x="1057" y="311"/>
                    <a:pt x="1057" y="311"/>
                  </a:cubicBezTo>
                  <a:cubicBezTo>
                    <a:pt x="1057" y="311"/>
                    <a:pt x="1061" y="308"/>
                    <a:pt x="1062" y="307"/>
                  </a:cubicBezTo>
                  <a:cubicBezTo>
                    <a:pt x="1064" y="304"/>
                    <a:pt x="1066" y="303"/>
                    <a:pt x="1068" y="301"/>
                  </a:cubicBezTo>
                  <a:cubicBezTo>
                    <a:pt x="1075" y="300"/>
                    <a:pt x="1081" y="294"/>
                    <a:pt x="1085" y="290"/>
                  </a:cubicBezTo>
                  <a:cubicBezTo>
                    <a:pt x="1087" y="288"/>
                    <a:pt x="1090" y="282"/>
                    <a:pt x="1091" y="282"/>
                  </a:cubicBezTo>
                  <a:cubicBezTo>
                    <a:pt x="1091" y="282"/>
                    <a:pt x="1091" y="282"/>
                    <a:pt x="1091" y="282"/>
                  </a:cubicBezTo>
                  <a:cubicBezTo>
                    <a:pt x="1092" y="284"/>
                    <a:pt x="1094" y="285"/>
                    <a:pt x="1096" y="285"/>
                  </a:cubicBezTo>
                  <a:cubicBezTo>
                    <a:pt x="1097" y="285"/>
                    <a:pt x="1099" y="284"/>
                    <a:pt x="1102" y="280"/>
                  </a:cubicBezTo>
                  <a:cubicBezTo>
                    <a:pt x="1103" y="277"/>
                    <a:pt x="1104" y="274"/>
                    <a:pt x="1105" y="272"/>
                  </a:cubicBezTo>
                  <a:lnTo>
                    <a:pt x="1105" y="272"/>
                  </a:lnTo>
                  <a:cubicBezTo>
                    <a:pt x="1105" y="273"/>
                    <a:pt x="1105" y="274"/>
                    <a:pt x="1106" y="274"/>
                  </a:cubicBezTo>
                  <a:cubicBezTo>
                    <a:pt x="1109" y="273"/>
                    <a:pt x="1113" y="270"/>
                    <a:pt x="1112" y="268"/>
                  </a:cubicBezTo>
                  <a:lnTo>
                    <a:pt x="1112" y="268"/>
                  </a:lnTo>
                  <a:cubicBezTo>
                    <a:pt x="1111" y="268"/>
                    <a:pt x="1109" y="269"/>
                    <a:pt x="1108" y="269"/>
                  </a:cubicBezTo>
                  <a:lnTo>
                    <a:pt x="1108" y="269"/>
                  </a:lnTo>
                  <a:cubicBezTo>
                    <a:pt x="1109" y="267"/>
                    <a:pt x="1112" y="265"/>
                    <a:pt x="1115" y="265"/>
                  </a:cubicBezTo>
                  <a:cubicBezTo>
                    <a:pt x="1120" y="263"/>
                    <a:pt x="1124" y="264"/>
                    <a:pt x="1129" y="261"/>
                  </a:cubicBezTo>
                  <a:cubicBezTo>
                    <a:pt x="1134" y="259"/>
                    <a:pt x="1133" y="256"/>
                    <a:pt x="1137" y="254"/>
                  </a:cubicBezTo>
                  <a:cubicBezTo>
                    <a:pt x="1139" y="252"/>
                    <a:pt x="1143" y="253"/>
                    <a:pt x="1147" y="250"/>
                  </a:cubicBezTo>
                  <a:cubicBezTo>
                    <a:pt x="1148" y="249"/>
                    <a:pt x="1147" y="246"/>
                    <a:pt x="1148" y="246"/>
                  </a:cubicBezTo>
                  <a:cubicBezTo>
                    <a:pt x="1151" y="239"/>
                    <a:pt x="1159" y="242"/>
                    <a:pt x="1164" y="239"/>
                  </a:cubicBezTo>
                  <a:lnTo>
                    <a:pt x="1164" y="239"/>
                  </a:lnTo>
                  <a:cubicBezTo>
                    <a:pt x="1163" y="239"/>
                    <a:pt x="1163" y="239"/>
                    <a:pt x="1163" y="239"/>
                  </a:cubicBezTo>
                  <a:cubicBezTo>
                    <a:pt x="1160" y="239"/>
                    <a:pt x="1156" y="233"/>
                    <a:pt x="1164" y="231"/>
                  </a:cubicBezTo>
                  <a:cubicBezTo>
                    <a:pt x="1171" y="229"/>
                    <a:pt x="1169" y="230"/>
                    <a:pt x="1175" y="225"/>
                  </a:cubicBezTo>
                  <a:cubicBezTo>
                    <a:pt x="1176" y="224"/>
                    <a:pt x="1177" y="224"/>
                    <a:pt x="1178" y="224"/>
                  </a:cubicBezTo>
                  <a:cubicBezTo>
                    <a:pt x="1179" y="224"/>
                    <a:pt x="1180" y="224"/>
                    <a:pt x="1181" y="225"/>
                  </a:cubicBezTo>
                  <a:cubicBezTo>
                    <a:pt x="1178" y="220"/>
                    <a:pt x="1196" y="212"/>
                    <a:pt x="1192" y="207"/>
                  </a:cubicBezTo>
                  <a:lnTo>
                    <a:pt x="1192" y="207"/>
                  </a:lnTo>
                  <a:cubicBezTo>
                    <a:pt x="1193" y="207"/>
                    <a:pt x="1193" y="208"/>
                    <a:pt x="1193" y="208"/>
                  </a:cubicBezTo>
                  <a:cubicBezTo>
                    <a:pt x="1197" y="208"/>
                    <a:pt x="1206" y="200"/>
                    <a:pt x="1208" y="197"/>
                  </a:cubicBezTo>
                  <a:cubicBezTo>
                    <a:pt x="1211" y="196"/>
                    <a:pt x="1213" y="193"/>
                    <a:pt x="1215" y="191"/>
                  </a:cubicBezTo>
                  <a:cubicBezTo>
                    <a:pt x="1215" y="191"/>
                    <a:pt x="1215" y="185"/>
                    <a:pt x="1216" y="185"/>
                  </a:cubicBezTo>
                  <a:cubicBezTo>
                    <a:pt x="1219" y="185"/>
                    <a:pt x="1219" y="190"/>
                    <a:pt x="1221" y="191"/>
                  </a:cubicBezTo>
                  <a:cubicBezTo>
                    <a:pt x="1222" y="188"/>
                    <a:pt x="1225" y="184"/>
                    <a:pt x="1224" y="182"/>
                  </a:cubicBezTo>
                  <a:cubicBezTo>
                    <a:pt x="1223" y="179"/>
                    <a:pt x="1221" y="177"/>
                    <a:pt x="1226" y="172"/>
                  </a:cubicBezTo>
                  <a:cubicBezTo>
                    <a:pt x="1227" y="173"/>
                    <a:pt x="1229" y="178"/>
                    <a:pt x="1230" y="178"/>
                  </a:cubicBezTo>
                  <a:cubicBezTo>
                    <a:pt x="1231" y="178"/>
                    <a:pt x="1231" y="177"/>
                    <a:pt x="1231" y="177"/>
                  </a:cubicBezTo>
                  <a:cubicBezTo>
                    <a:pt x="1233" y="177"/>
                    <a:pt x="1235" y="171"/>
                    <a:pt x="1235" y="170"/>
                  </a:cubicBezTo>
                  <a:cubicBezTo>
                    <a:pt x="1237" y="168"/>
                    <a:pt x="1240" y="166"/>
                    <a:pt x="1242" y="164"/>
                  </a:cubicBezTo>
                  <a:cubicBezTo>
                    <a:pt x="1244" y="163"/>
                    <a:pt x="1247" y="163"/>
                    <a:pt x="1249" y="162"/>
                  </a:cubicBezTo>
                  <a:cubicBezTo>
                    <a:pt x="1253" y="159"/>
                    <a:pt x="1249" y="155"/>
                    <a:pt x="1252" y="153"/>
                  </a:cubicBezTo>
                  <a:cubicBezTo>
                    <a:pt x="1253" y="153"/>
                    <a:pt x="1255" y="153"/>
                    <a:pt x="1257" y="152"/>
                  </a:cubicBezTo>
                  <a:cubicBezTo>
                    <a:pt x="1259" y="151"/>
                    <a:pt x="1260" y="149"/>
                    <a:pt x="1262" y="149"/>
                  </a:cubicBezTo>
                  <a:cubicBezTo>
                    <a:pt x="1267" y="144"/>
                    <a:pt x="1268" y="141"/>
                    <a:pt x="1273" y="136"/>
                  </a:cubicBezTo>
                  <a:cubicBezTo>
                    <a:pt x="1276" y="133"/>
                    <a:pt x="1279" y="134"/>
                    <a:pt x="1281" y="130"/>
                  </a:cubicBezTo>
                  <a:cubicBezTo>
                    <a:pt x="1283" y="129"/>
                    <a:pt x="1283" y="127"/>
                    <a:pt x="1282" y="126"/>
                  </a:cubicBezTo>
                  <a:lnTo>
                    <a:pt x="1282" y="126"/>
                  </a:lnTo>
                  <a:cubicBezTo>
                    <a:pt x="1284" y="127"/>
                    <a:pt x="1284" y="128"/>
                    <a:pt x="1286" y="128"/>
                  </a:cubicBezTo>
                  <a:cubicBezTo>
                    <a:pt x="1287" y="128"/>
                    <a:pt x="1289" y="127"/>
                    <a:pt x="1292" y="124"/>
                  </a:cubicBezTo>
                  <a:cubicBezTo>
                    <a:pt x="1292" y="124"/>
                    <a:pt x="1290" y="122"/>
                    <a:pt x="1291" y="122"/>
                  </a:cubicBezTo>
                  <a:cubicBezTo>
                    <a:pt x="1292" y="122"/>
                    <a:pt x="1296" y="118"/>
                    <a:pt x="1300" y="115"/>
                  </a:cubicBezTo>
                  <a:cubicBezTo>
                    <a:pt x="1302" y="114"/>
                    <a:pt x="1302" y="112"/>
                    <a:pt x="1302" y="110"/>
                  </a:cubicBezTo>
                  <a:cubicBezTo>
                    <a:pt x="1303" y="110"/>
                    <a:pt x="1301" y="106"/>
                    <a:pt x="1302" y="105"/>
                  </a:cubicBezTo>
                  <a:cubicBezTo>
                    <a:pt x="1303" y="105"/>
                    <a:pt x="1303" y="104"/>
                    <a:pt x="1304" y="104"/>
                  </a:cubicBezTo>
                  <a:cubicBezTo>
                    <a:pt x="1305" y="104"/>
                    <a:pt x="1306" y="106"/>
                    <a:pt x="1307" y="106"/>
                  </a:cubicBezTo>
                  <a:cubicBezTo>
                    <a:pt x="1308" y="106"/>
                    <a:pt x="1308" y="106"/>
                    <a:pt x="1309" y="106"/>
                  </a:cubicBezTo>
                  <a:cubicBezTo>
                    <a:pt x="1310" y="106"/>
                    <a:pt x="1311" y="105"/>
                    <a:pt x="1313" y="102"/>
                  </a:cubicBezTo>
                  <a:cubicBezTo>
                    <a:pt x="1315" y="101"/>
                    <a:pt x="1319" y="93"/>
                    <a:pt x="1321" y="90"/>
                  </a:cubicBezTo>
                  <a:cubicBezTo>
                    <a:pt x="1324" y="87"/>
                    <a:pt x="1327" y="83"/>
                    <a:pt x="1334" y="71"/>
                  </a:cubicBezTo>
                  <a:lnTo>
                    <a:pt x="1334" y="71"/>
                  </a:lnTo>
                  <a:cubicBezTo>
                    <a:pt x="1332" y="74"/>
                    <a:pt x="1330" y="78"/>
                    <a:pt x="1329" y="81"/>
                  </a:cubicBezTo>
                  <a:cubicBezTo>
                    <a:pt x="1327" y="84"/>
                    <a:pt x="1326" y="86"/>
                    <a:pt x="1326" y="86"/>
                  </a:cubicBezTo>
                  <a:cubicBezTo>
                    <a:pt x="1326" y="86"/>
                    <a:pt x="1327" y="85"/>
                    <a:pt x="1329" y="81"/>
                  </a:cubicBezTo>
                  <a:cubicBezTo>
                    <a:pt x="1333" y="76"/>
                    <a:pt x="1336" y="71"/>
                    <a:pt x="1338" y="66"/>
                  </a:cubicBezTo>
                  <a:cubicBezTo>
                    <a:pt x="1341" y="60"/>
                    <a:pt x="1343" y="57"/>
                    <a:pt x="1346" y="52"/>
                  </a:cubicBezTo>
                  <a:cubicBezTo>
                    <a:pt x="1346" y="52"/>
                    <a:pt x="1346" y="52"/>
                    <a:pt x="1346" y="52"/>
                  </a:cubicBezTo>
                  <a:lnTo>
                    <a:pt x="1346" y="52"/>
                  </a:lnTo>
                  <a:cubicBezTo>
                    <a:pt x="1347" y="52"/>
                    <a:pt x="1343" y="61"/>
                    <a:pt x="1342" y="63"/>
                  </a:cubicBezTo>
                  <a:cubicBezTo>
                    <a:pt x="1339" y="68"/>
                    <a:pt x="1334" y="76"/>
                    <a:pt x="1328" y="85"/>
                  </a:cubicBezTo>
                  <a:lnTo>
                    <a:pt x="1328" y="85"/>
                  </a:lnTo>
                  <a:cubicBezTo>
                    <a:pt x="1336" y="74"/>
                    <a:pt x="1336" y="76"/>
                    <a:pt x="1343" y="66"/>
                  </a:cubicBezTo>
                  <a:lnTo>
                    <a:pt x="1343" y="66"/>
                  </a:lnTo>
                  <a:cubicBezTo>
                    <a:pt x="1341" y="70"/>
                    <a:pt x="1339" y="72"/>
                    <a:pt x="1329" y="86"/>
                  </a:cubicBezTo>
                  <a:cubicBezTo>
                    <a:pt x="1321" y="97"/>
                    <a:pt x="1322" y="94"/>
                    <a:pt x="1317" y="102"/>
                  </a:cubicBezTo>
                  <a:lnTo>
                    <a:pt x="1322" y="95"/>
                  </a:lnTo>
                  <a:lnTo>
                    <a:pt x="1322" y="95"/>
                  </a:lnTo>
                  <a:cubicBezTo>
                    <a:pt x="1322" y="95"/>
                    <a:pt x="1322" y="95"/>
                    <a:pt x="1322" y="95"/>
                  </a:cubicBezTo>
                  <a:cubicBezTo>
                    <a:pt x="1322" y="95"/>
                    <a:pt x="1322" y="95"/>
                    <a:pt x="1322" y="95"/>
                  </a:cubicBezTo>
                  <a:cubicBezTo>
                    <a:pt x="1323" y="95"/>
                    <a:pt x="1323" y="95"/>
                    <a:pt x="1323" y="95"/>
                  </a:cubicBezTo>
                  <a:lnTo>
                    <a:pt x="1323" y="95"/>
                  </a:lnTo>
                  <a:lnTo>
                    <a:pt x="1322" y="95"/>
                  </a:lnTo>
                  <a:lnTo>
                    <a:pt x="1322" y="95"/>
                  </a:lnTo>
                  <a:cubicBezTo>
                    <a:pt x="1323" y="95"/>
                    <a:pt x="1323" y="95"/>
                    <a:pt x="1325" y="93"/>
                  </a:cubicBezTo>
                  <a:lnTo>
                    <a:pt x="1325" y="93"/>
                  </a:lnTo>
                  <a:cubicBezTo>
                    <a:pt x="1324" y="94"/>
                    <a:pt x="1323" y="94"/>
                    <a:pt x="1323" y="95"/>
                  </a:cubicBezTo>
                  <a:lnTo>
                    <a:pt x="1323" y="95"/>
                  </a:lnTo>
                  <a:lnTo>
                    <a:pt x="1347" y="63"/>
                  </a:lnTo>
                  <a:lnTo>
                    <a:pt x="1347" y="63"/>
                  </a:lnTo>
                  <a:cubicBezTo>
                    <a:pt x="1345" y="67"/>
                    <a:pt x="1330" y="86"/>
                    <a:pt x="1325" y="93"/>
                  </a:cubicBezTo>
                  <a:lnTo>
                    <a:pt x="1325" y="93"/>
                  </a:lnTo>
                  <a:cubicBezTo>
                    <a:pt x="1328" y="89"/>
                    <a:pt x="1333" y="84"/>
                    <a:pt x="1333" y="84"/>
                  </a:cubicBezTo>
                  <a:lnTo>
                    <a:pt x="1333" y="84"/>
                  </a:lnTo>
                  <a:cubicBezTo>
                    <a:pt x="1334" y="84"/>
                    <a:pt x="1333" y="85"/>
                    <a:pt x="1330" y="88"/>
                  </a:cubicBezTo>
                  <a:cubicBezTo>
                    <a:pt x="1328" y="91"/>
                    <a:pt x="1324" y="96"/>
                    <a:pt x="1321" y="101"/>
                  </a:cubicBezTo>
                  <a:cubicBezTo>
                    <a:pt x="1320" y="102"/>
                    <a:pt x="1319" y="103"/>
                    <a:pt x="1320" y="103"/>
                  </a:cubicBezTo>
                  <a:cubicBezTo>
                    <a:pt x="1320" y="103"/>
                    <a:pt x="1321" y="102"/>
                    <a:pt x="1322" y="101"/>
                  </a:cubicBezTo>
                  <a:cubicBezTo>
                    <a:pt x="1323" y="100"/>
                    <a:pt x="1323" y="100"/>
                    <a:pt x="1324" y="100"/>
                  </a:cubicBezTo>
                  <a:lnTo>
                    <a:pt x="1324" y="100"/>
                  </a:lnTo>
                  <a:cubicBezTo>
                    <a:pt x="1324" y="100"/>
                    <a:pt x="1322" y="103"/>
                    <a:pt x="1323" y="103"/>
                  </a:cubicBezTo>
                  <a:cubicBezTo>
                    <a:pt x="1323" y="103"/>
                    <a:pt x="1323" y="103"/>
                    <a:pt x="1323" y="103"/>
                  </a:cubicBezTo>
                  <a:lnTo>
                    <a:pt x="1323" y="103"/>
                  </a:lnTo>
                  <a:cubicBezTo>
                    <a:pt x="1328" y="103"/>
                    <a:pt x="1318" y="108"/>
                    <a:pt x="1317" y="108"/>
                  </a:cubicBezTo>
                  <a:cubicBezTo>
                    <a:pt x="1315" y="109"/>
                    <a:pt x="1319" y="110"/>
                    <a:pt x="1318" y="111"/>
                  </a:cubicBezTo>
                  <a:cubicBezTo>
                    <a:pt x="1317" y="113"/>
                    <a:pt x="1316" y="114"/>
                    <a:pt x="1315" y="114"/>
                  </a:cubicBezTo>
                  <a:cubicBezTo>
                    <a:pt x="1315" y="114"/>
                    <a:pt x="1314" y="114"/>
                    <a:pt x="1314" y="113"/>
                  </a:cubicBezTo>
                  <a:cubicBezTo>
                    <a:pt x="1314" y="113"/>
                    <a:pt x="1313" y="113"/>
                    <a:pt x="1313" y="113"/>
                  </a:cubicBezTo>
                  <a:cubicBezTo>
                    <a:pt x="1312" y="113"/>
                    <a:pt x="1310" y="119"/>
                    <a:pt x="1310" y="120"/>
                  </a:cubicBezTo>
                  <a:cubicBezTo>
                    <a:pt x="1310" y="123"/>
                    <a:pt x="1309" y="124"/>
                    <a:pt x="1308" y="126"/>
                  </a:cubicBezTo>
                  <a:cubicBezTo>
                    <a:pt x="1304" y="131"/>
                    <a:pt x="1318" y="130"/>
                    <a:pt x="1308" y="135"/>
                  </a:cubicBezTo>
                  <a:cubicBezTo>
                    <a:pt x="1302" y="137"/>
                    <a:pt x="1299" y="144"/>
                    <a:pt x="1299" y="150"/>
                  </a:cubicBezTo>
                  <a:cubicBezTo>
                    <a:pt x="1300" y="157"/>
                    <a:pt x="1299" y="161"/>
                    <a:pt x="1292" y="163"/>
                  </a:cubicBezTo>
                  <a:cubicBezTo>
                    <a:pt x="1288" y="163"/>
                    <a:pt x="1288" y="179"/>
                    <a:pt x="1283" y="180"/>
                  </a:cubicBezTo>
                  <a:lnTo>
                    <a:pt x="1283" y="180"/>
                  </a:lnTo>
                  <a:cubicBezTo>
                    <a:pt x="1283" y="180"/>
                    <a:pt x="1283" y="180"/>
                    <a:pt x="1283" y="180"/>
                  </a:cubicBezTo>
                  <a:lnTo>
                    <a:pt x="1283" y="180"/>
                  </a:lnTo>
                  <a:cubicBezTo>
                    <a:pt x="1286" y="180"/>
                    <a:pt x="1285" y="194"/>
                    <a:pt x="1282" y="194"/>
                  </a:cubicBezTo>
                  <a:cubicBezTo>
                    <a:pt x="1282" y="194"/>
                    <a:pt x="1281" y="194"/>
                    <a:pt x="1281" y="192"/>
                  </a:cubicBezTo>
                  <a:cubicBezTo>
                    <a:pt x="1280" y="192"/>
                    <a:pt x="1280" y="192"/>
                    <a:pt x="1279" y="192"/>
                  </a:cubicBezTo>
                  <a:cubicBezTo>
                    <a:pt x="1275" y="192"/>
                    <a:pt x="1276" y="201"/>
                    <a:pt x="1274" y="205"/>
                  </a:cubicBezTo>
                  <a:cubicBezTo>
                    <a:pt x="1272" y="209"/>
                    <a:pt x="1270" y="214"/>
                    <a:pt x="1267" y="216"/>
                  </a:cubicBezTo>
                  <a:cubicBezTo>
                    <a:pt x="1267" y="218"/>
                    <a:pt x="1266" y="217"/>
                    <a:pt x="1265" y="218"/>
                  </a:cubicBezTo>
                  <a:cubicBezTo>
                    <a:pt x="1262" y="223"/>
                    <a:pt x="1258" y="235"/>
                    <a:pt x="1260" y="237"/>
                  </a:cubicBezTo>
                  <a:cubicBezTo>
                    <a:pt x="1259" y="236"/>
                    <a:pt x="1258" y="235"/>
                    <a:pt x="1257" y="235"/>
                  </a:cubicBezTo>
                  <a:cubicBezTo>
                    <a:pt x="1256" y="235"/>
                    <a:pt x="1255" y="236"/>
                    <a:pt x="1254" y="239"/>
                  </a:cubicBezTo>
                  <a:cubicBezTo>
                    <a:pt x="1252" y="242"/>
                    <a:pt x="1253" y="249"/>
                    <a:pt x="1250" y="249"/>
                  </a:cubicBezTo>
                  <a:cubicBezTo>
                    <a:pt x="1250" y="249"/>
                    <a:pt x="1249" y="253"/>
                    <a:pt x="1250" y="253"/>
                  </a:cubicBezTo>
                  <a:cubicBezTo>
                    <a:pt x="1251" y="254"/>
                    <a:pt x="1248" y="257"/>
                    <a:pt x="1247" y="258"/>
                  </a:cubicBezTo>
                  <a:cubicBezTo>
                    <a:pt x="1243" y="263"/>
                    <a:pt x="1238" y="270"/>
                    <a:pt x="1243" y="273"/>
                  </a:cubicBezTo>
                  <a:cubicBezTo>
                    <a:pt x="1243" y="273"/>
                    <a:pt x="1241" y="272"/>
                    <a:pt x="1240" y="272"/>
                  </a:cubicBezTo>
                  <a:cubicBezTo>
                    <a:pt x="1239" y="272"/>
                    <a:pt x="1238" y="273"/>
                    <a:pt x="1238" y="275"/>
                  </a:cubicBezTo>
                  <a:cubicBezTo>
                    <a:pt x="1238" y="280"/>
                    <a:pt x="1239" y="280"/>
                    <a:pt x="1236" y="285"/>
                  </a:cubicBezTo>
                  <a:cubicBezTo>
                    <a:pt x="1237" y="283"/>
                    <a:pt x="1236" y="282"/>
                    <a:pt x="1235" y="282"/>
                  </a:cubicBezTo>
                  <a:cubicBezTo>
                    <a:pt x="1234" y="282"/>
                    <a:pt x="1232" y="283"/>
                    <a:pt x="1231" y="285"/>
                  </a:cubicBezTo>
                  <a:cubicBezTo>
                    <a:pt x="1229" y="287"/>
                    <a:pt x="1227" y="292"/>
                    <a:pt x="1226" y="295"/>
                  </a:cubicBezTo>
                  <a:cubicBezTo>
                    <a:pt x="1224" y="303"/>
                    <a:pt x="1225" y="304"/>
                    <a:pt x="1228" y="306"/>
                  </a:cubicBezTo>
                  <a:cubicBezTo>
                    <a:pt x="1225" y="313"/>
                    <a:pt x="1225" y="311"/>
                    <a:pt x="1221" y="312"/>
                  </a:cubicBezTo>
                  <a:cubicBezTo>
                    <a:pt x="1221" y="312"/>
                    <a:pt x="1223" y="316"/>
                    <a:pt x="1224" y="317"/>
                  </a:cubicBezTo>
                  <a:lnTo>
                    <a:pt x="1224" y="317"/>
                  </a:lnTo>
                  <a:cubicBezTo>
                    <a:pt x="1222" y="316"/>
                    <a:pt x="1220" y="316"/>
                    <a:pt x="1219" y="316"/>
                  </a:cubicBezTo>
                  <a:cubicBezTo>
                    <a:pt x="1217" y="316"/>
                    <a:pt x="1216" y="316"/>
                    <a:pt x="1213" y="316"/>
                  </a:cubicBezTo>
                  <a:cubicBezTo>
                    <a:pt x="1213" y="321"/>
                    <a:pt x="1214" y="324"/>
                    <a:pt x="1214" y="328"/>
                  </a:cubicBezTo>
                  <a:cubicBezTo>
                    <a:pt x="1215" y="335"/>
                    <a:pt x="1211" y="341"/>
                    <a:pt x="1206" y="347"/>
                  </a:cubicBezTo>
                  <a:cubicBezTo>
                    <a:pt x="1205" y="350"/>
                    <a:pt x="1197" y="362"/>
                    <a:pt x="1199" y="363"/>
                  </a:cubicBezTo>
                  <a:cubicBezTo>
                    <a:pt x="1202" y="365"/>
                    <a:pt x="1205" y="366"/>
                    <a:pt x="1207" y="368"/>
                  </a:cubicBezTo>
                  <a:cubicBezTo>
                    <a:pt x="1206" y="370"/>
                    <a:pt x="1205" y="370"/>
                    <a:pt x="1204" y="370"/>
                  </a:cubicBezTo>
                  <a:cubicBezTo>
                    <a:pt x="1202" y="370"/>
                    <a:pt x="1200" y="368"/>
                    <a:pt x="1199" y="368"/>
                  </a:cubicBezTo>
                  <a:lnTo>
                    <a:pt x="1199" y="368"/>
                  </a:lnTo>
                  <a:cubicBezTo>
                    <a:pt x="1201" y="369"/>
                    <a:pt x="1195" y="374"/>
                    <a:pt x="1193" y="374"/>
                  </a:cubicBezTo>
                  <a:cubicBezTo>
                    <a:pt x="1193" y="374"/>
                    <a:pt x="1193" y="374"/>
                    <a:pt x="1192" y="374"/>
                  </a:cubicBezTo>
                  <a:cubicBezTo>
                    <a:pt x="1192" y="373"/>
                    <a:pt x="1191" y="373"/>
                    <a:pt x="1190" y="373"/>
                  </a:cubicBezTo>
                  <a:cubicBezTo>
                    <a:pt x="1189" y="373"/>
                    <a:pt x="1188" y="373"/>
                    <a:pt x="1187" y="376"/>
                  </a:cubicBezTo>
                  <a:lnTo>
                    <a:pt x="1196" y="380"/>
                  </a:lnTo>
                  <a:cubicBezTo>
                    <a:pt x="1196" y="380"/>
                    <a:pt x="1195" y="380"/>
                    <a:pt x="1195" y="380"/>
                  </a:cubicBezTo>
                  <a:cubicBezTo>
                    <a:pt x="1190" y="380"/>
                    <a:pt x="1181" y="398"/>
                    <a:pt x="1178" y="403"/>
                  </a:cubicBezTo>
                  <a:cubicBezTo>
                    <a:pt x="1179" y="401"/>
                    <a:pt x="1181" y="400"/>
                    <a:pt x="1182" y="400"/>
                  </a:cubicBezTo>
                  <a:cubicBezTo>
                    <a:pt x="1183" y="400"/>
                    <a:pt x="1184" y="401"/>
                    <a:pt x="1185" y="401"/>
                  </a:cubicBezTo>
                  <a:cubicBezTo>
                    <a:pt x="1180" y="408"/>
                    <a:pt x="1171" y="408"/>
                    <a:pt x="1171" y="418"/>
                  </a:cubicBezTo>
                  <a:cubicBezTo>
                    <a:pt x="1172" y="418"/>
                    <a:pt x="1173" y="426"/>
                    <a:pt x="1170" y="426"/>
                  </a:cubicBezTo>
                  <a:cubicBezTo>
                    <a:pt x="1169" y="426"/>
                    <a:pt x="1168" y="422"/>
                    <a:pt x="1167" y="422"/>
                  </a:cubicBezTo>
                  <a:cubicBezTo>
                    <a:pt x="1166" y="422"/>
                    <a:pt x="1166" y="423"/>
                    <a:pt x="1165" y="425"/>
                  </a:cubicBezTo>
                  <a:cubicBezTo>
                    <a:pt x="1163" y="430"/>
                    <a:pt x="1164" y="433"/>
                    <a:pt x="1160" y="439"/>
                  </a:cubicBezTo>
                  <a:cubicBezTo>
                    <a:pt x="1157" y="445"/>
                    <a:pt x="1153" y="448"/>
                    <a:pt x="1150" y="454"/>
                  </a:cubicBezTo>
                  <a:cubicBezTo>
                    <a:pt x="1148" y="459"/>
                    <a:pt x="1149" y="463"/>
                    <a:pt x="1150" y="463"/>
                  </a:cubicBezTo>
                  <a:cubicBezTo>
                    <a:pt x="1151" y="463"/>
                    <a:pt x="1152" y="462"/>
                    <a:pt x="1152" y="461"/>
                  </a:cubicBezTo>
                  <a:lnTo>
                    <a:pt x="1152" y="461"/>
                  </a:lnTo>
                  <a:cubicBezTo>
                    <a:pt x="1151" y="464"/>
                    <a:pt x="1149" y="468"/>
                    <a:pt x="1148" y="471"/>
                  </a:cubicBezTo>
                  <a:cubicBezTo>
                    <a:pt x="1145" y="473"/>
                    <a:pt x="1143" y="475"/>
                    <a:pt x="1141" y="477"/>
                  </a:cubicBezTo>
                  <a:cubicBezTo>
                    <a:pt x="1139" y="479"/>
                    <a:pt x="1139" y="481"/>
                    <a:pt x="1139" y="483"/>
                  </a:cubicBezTo>
                  <a:cubicBezTo>
                    <a:pt x="1137" y="487"/>
                    <a:pt x="1140" y="487"/>
                    <a:pt x="1142" y="488"/>
                  </a:cubicBezTo>
                  <a:cubicBezTo>
                    <a:pt x="1142" y="486"/>
                    <a:pt x="1142" y="485"/>
                    <a:pt x="1143" y="485"/>
                  </a:cubicBezTo>
                  <a:cubicBezTo>
                    <a:pt x="1144" y="485"/>
                    <a:pt x="1144" y="485"/>
                    <a:pt x="1144" y="487"/>
                  </a:cubicBezTo>
                  <a:cubicBezTo>
                    <a:pt x="1144" y="488"/>
                    <a:pt x="1143" y="493"/>
                    <a:pt x="1142" y="495"/>
                  </a:cubicBezTo>
                  <a:cubicBezTo>
                    <a:pt x="1141" y="496"/>
                    <a:pt x="1141" y="497"/>
                    <a:pt x="1140" y="497"/>
                  </a:cubicBezTo>
                  <a:cubicBezTo>
                    <a:pt x="1139" y="497"/>
                    <a:pt x="1138" y="493"/>
                    <a:pt x="1137" y="493"/>
                  </a:cubicBezTo>
                  <a:cubicBezTo>
                    <a:pt x="1136" y="493"/>
                    <a:pt x="1136" y="494"/>
                    <a:pt x="1135" y="495"/>
                  </a:cubicBezTo>
                  <a:cubicBezTo>
                    <a:pt x="1133" y="498"/>
                    <a:pt x="1128" y="512"/>
                    <a:pt x="1131" y="512"/>
                  </a:cubicBezTo>
                  <a:cubicBezTo>
                    <a:pt x="1131" y="512"/>
                    <a:pt x="1132" y="512"/>
                    <a:pt x="1132" y="512"/>
                  </a:cubicBezTo>
                  <a:cubicBezTo>
                    <a:pt x="1134" y="510"/>
                    <a:pt x="1135" y="509"/>
                    <a:pt x="1136" y="509"/>
                  </a:cubicBezTo>
                  <a:cubicBezTo>
                    <a:pt x="1136" y="509"/>
                    <a:pt x="1137" y="510"/>
                    <a:pt x="1137" y="513"/>
                  </a:cubicBezTo>
                  <a:cubicBezTo>
                    <a:pt x="1137" y="515"/>
                    <a:pt x="1136" y="521"/>
                    <a:pt x="1133" y="522"/>
                  </a:cubicBezTo>
                  <a:cubicBezTo>
                    <a:pt x="1132" y="523"/>
                    <a:pt x="1132" y="523"/>
                    <a:pt x="1131" y="523"/>
                  </a:cubicBezTo>
                  <a:cubicBezTo>
                    <a:pt x="1128" y="523"/>
                    <a:pt x="1125" y="517"/>
                    <a:pt x="1124" y="517"/>
                  </a:cubicBezTo>
                  <a:cubicBezTo>
                    <a:pt x="1124" y="517"/>
                    <a:pt x="1123" y="517"/>
                    <a:pt x="1123" y="517"/>
                  </a:cubicBezTo>
                  <a:cubicBezTo>
                    <a:pt x="1121" y="520"/>
                    <a:pt x="1119" y="525"/>
                    <a:pt x="1119" y="528"/>
                  </a:cubicBezTo>
                  <a:cubicBezTo>
                    <a:pt x="1118" y="532"/>
                    <a:pt x="1122" y="530"/>
                    <a:pt x="1122" y="534"/>
                  </a:cubicBezTo>
                  <a:cubicBezTo>
                    <a:pt x="1121" y="541"/>
                    <a:pt x="1114" y="535"/>
                    <a:pt x="1113" y="542"/>
                  </a:cubicBezTo>
                  <a:cubicBezTo>
                    <a:pt x="1112" y="548"/>
                    <a:pt x="1114" y="550"/>
                    <a:pt x="1116" y="552"/>
                  </a:cubicBezTo>
                  <a:cubicBezTo>
                    <a:pt x="1115" y="551"/>
                    <a:pt x="1113" y="550"/>
                    <a:pt x="1111" y="550"/>
                  </a:cubicBezTo>
                  <a:cubicBezTo>
                    <a:pt x="1111" y="550"/>
                    <a:pt x="1110" y="550"/>
                    <a:pt x="1109" y="550"/>
                  </a:cubicBezTo>
                  <a:cubicBezTo>
                    <a:pt x="1106" y="551"/>
                    <a:pt x="1100" y="556"/>
                    <a:pt x="1099" y="562"/>
                  </a:cubicBezTo>
                  <a:cubicBezTo>
                    <a:pt x="1099" y="563"/>
                    <a:pt x="1099" y="563"/>
                    <a:pt x="1099" y="563"/>
                  </a:cubicBezTo>
                  <a:cubicBezTo>
                    <a:pt x="1100" y="563"/>
                    <a:pt x="1101" y="562"/>
                    <a:pt x="1102" y="562"/>
                  </a:cubicBezTo>
                  <a:cubicBezTo>
                    <a:pt x="1102" y="562"/>
                    <a:pt x="1103" y="563"/>
                    <a:pt x="1102" y="564"/>
                  </a:cubicBezTo>
                  <a:cubicBezTo>
                    <a:pt x="1102" y="568"/>
                    <a:pt x="1100" y="571"/>
                    <a:pt x="1098" y="575"/>
                  </a:cubicBezTo>
                  <a:cubicBezTo>
                    <a:pt x="1096" y="577"/>
                    <a:pt x="1093" y="579"/>
                    <a:pt x="1091" y="583"/>
                  </a:cubicBezTo>
                  <a:cubicBezTo>
                    <a:pt x="1089" y="588"/>
                    <a:pt x="1093" y="590"/>
                    <a:pt x="1089" y="594"/>
                  </a:cubicBezTo>
                  <a:cubicBezTo>
                    <a:pt x="1088" y="596"/>
                    <a:pt x="1082" y="594"/>
                    <a:pt x="1082" y="599"/>
                  </a:cubicBezTo>
                  <a:cubicBezTo>
                    <a:pt x="1082" y="604"/>
                    <a:pt x="1088" y="605"/>
                    <a:pt x="1084" y="612"/>
                  </a:cubicBezTo>
                  <a:lnTo>
                    <a:pt x="1081" y="610"/>
                  </a:lnTo>
                  <a:cubicBezTo>
                    <a:pt x="1081" y="611"/>
                    <a:pt x="1081" y="611"/>
                    <a:pt x="1080" y="611"/>
                  </a:cubicBezTo>
                  <a:cubicBezTo>
                    <a:pt x="1080" y="611"/>
                    <a:pt x="1080" y="610"/>
                    <a:pt x="1081" y="609"/>
                  </a:cubicBezTo>
                  <a:cubicBezTo>
                    <a:pt x="1081" y="609"/>
                    <a:pt x="1081" y="609"/>
                    <a:pt x="1081" y="609"/>
                  </a:cubicBezTo>
                  <a:cubicBezTo>
                    <a:pt x="1080" y="609"/>
                    <a:pt x="1076" y="621"/>
                    <a:pt x="1076" y="622"/>
                  </a:cubicBezTo>
                  <a:cubicBezTo>
                    <a:pt x="1075" y="626"/>
                    <a:pt x="1072" y="627"/>
                    <a:pt x="1070" y="631"/>
                  </a:cubicBezTo>
                  <a:cubicBezTo>
                    <a:pt x="1069" y="635"/>
                    <a:pt x="1070" y="636"/>
                    <a:pt x="1068" y="640"/>
                  </a:cubicBezTo>
                  <a:cubicBezTo>
                    <a:pt x="1066" y="645"/>
                    <a:pt x="1065" y="646"/>
                    <a:pt x="1062" y="650"/>
                  </a:cubicBezTo>
                  <a:cubicBezTo>
                    <a:pt x="1058" y="655"/>
                    <a:pt x="1061" y="659"/>
                    <a:pt x="1058" y="665"/>
                  </a:cubicBezTo>
                  <a:cubicBezTo>
                    <a:pt x="1055" y="670"/>
                    <a:pt x="1050" y="670"/>
                    <a:pt x="1047" y="675"/>
                  </a:cubicBezTo>
                  <a:cubicBezTo>
                    <a:pt x="1046" y="679"/>
                    <a:pt x="1047" y="683"/>
                    <a:pt x="1047" y="687"/>
                  </a:cubicBezTo>
                  <a:cubicBezTo>
                    <a:pt x="1046" y="690"/>
                    <a:pt x="1045" y="691"/>
                    <a:pt x="1043" y="691"/>
                  </a:cubicBezTo>
                  <a:cubicBezTo>
                    <a:pt x="1041" y="691"/>
                    <a:pt x="1038" y="689"/>
                    <a:pt x="1038" y="688"/>
                  </a:cubicBezTo>
                  <a:lnTo>
                    <a:pt x="1038" y="688"/>
                  </a:lnTo>
                  <a:cubicBezTo>
                    <a:pt x="1038" y="693"/>
                    <a:pt x="1038" y="696"/>
                    <a:pt x="1039" y="700"/>
                  </a:cubicBezTo>
                  <a:cubicBezTo>
                    <a:pt x="1040" y="704"/>
                    <a:pt x="1039" y="705"/>
                    <a:pt x="1037" y="705"/>
                  </a:cubicBezTo>
                  <a:cubicBezTo>
                    <a:pt x="1036" y="705"/>
                    <a:pt x="1035" y="705"/>
                    <a:pt x="1034" y="704"/>
                  </a:cubicBezTo>
                  <a:lnTo>
                    <a:pt x="1034" y="704"/>
                  </a:lnTo>
                  <a:cubicBezTo>
                    <a:pt x="1038" y="707"/>
                    <a:pt x="1027" y="719"/>
                    <a:pt x="1031" y="721"/>
                  </a:cubicBezTo>
                  <a:cubicBezTo>
                    <a:pt x="1028" y="723"/>
                    <a:pt x="1025" y="725"/>
                    <a:pt x="1022" y="730"/>
                  </a:cubicBezTo>
                  <a:cubicBezTo>
                    <a:pt x="1025" y="731"/>
                    <a:pt x="1022" y="733"/>
                    <a:pt x="1020" y="737"/>
                  </a:cubicBezTo>
                  <a:cubicBezTo>
                    <a:pt x="1019" y="742"/>
                    <a:pt x="1020" y="747"/>
                    <a:pt x="1018" y="752"/>
                  </a:cubicBezTo>
                  <a:cubicBezTo>
                    <a:pt x="1017" y="753"/>
                    <a:pt x="1004" y="758"/>
                    <a:pt x="1006" y="763"/>
                  </a:cubicBezTo>
                  <a:cubicBezTo>
                    <a:pt x="1006" y="765"/>
                    <a:pt x="1017" y="762"/>
                    <a:pt x="1012" y="768"/>
                  </a:cubicBezTo>
                  <a:cubicBezTo>
                    <a:pt x="1008" y="771"/>
                    <a:pt x="1006" y="770"/>
                    <a:pt x="1006" y="776"/>
                  </a:cubicBezTo>
                  <a:cubicBezTo>
                    <a:pt x="1006" y="776"/>
                    <a:pt x="1008" y="781"/>
                    <a:pt x="1007" y="781"/>
                  </a:cubicBezTo>
                  <a:cubicBezTo>
                    <a:pt x="1007" y="781"/>
                    <a:pt x="1007" y="781"/>
                    <a:pt x="1007" y="781"/>
                  </a:cubicBezTo>
                  <a:cubicBezTo>
                    <a:pt x="1005" y="781"/>
                    <a:pt x="1004" y="775"/>
                    <a:pt x="1002" y="775"/>
                  </a:cubicBezTo>
                  <a:cubicBezTo>
                    <a:pt x="1002" y="775"/>
                    <a:pt x="1001" y="775"/>
                    <a:pt x="1001" y="776"/>
                  </a:cubicBezTo>
                  <a:cubicBezTo>
                    <a:pt x="1000" y="776"/>
                    <a:pt x="1001" y="780"/>
                    <a:pt x="1001" y="780"/>
                  </a:cubicBezTo>
                  <a:cubicBezTo>
                    <a:pt x="1001" y="783"/>
                    <a:pt x="1000" y="784"/>
                    <a:pt x="999" y="787"/>
                  </a:cubicBezTo>
                  <a:lnTo>
                    <a:pt x="999" y="787"/>
                  </a:lnTo>
                  <a:cubicBezTo>
                    <a:pt x="1000" y="785"/>
                    <a:pt x="998" y="785"/>
                    <a:pt x="997" y="785"/>
                  </a:cubicBezTo>
                  <a:cubicBezTo>
                    <a:pt x="999" y="786"/>
                    <a:pt x="995" y="789"/>
                    <a:pt x="994" y="792"/>
                  </a:cubicBezTo>
                  <a:cubicBezTo>
                    <a:pt x="994" y="793"/>
                    <a:pt x="995" y="793"/>
                    <a:pt x="995" y="794"/>
                  </a:cubicBezTo>
                  <a:cubicBezTo>
                    <a:pt x="994" y="798"/>
                    <a:pt x="992" y="804"/>
                    <a:pt x="989" y="804"/>
                  </a:cubicBezTo>
                  <a:cubicBezTo>
                    <a:pt x="989" y="804"/>
                    <a:pt x="989" y="804"/>
                    <a:pt x="989" y="803"/>
                  </a:cubicBezTo>
                  <a:cubicBezTo>
                    <a:pt x="989" y="803"/>
                    <a:pt x="989" y="803"/>
                    <a:pt x="988" y="803"/>
                  </a:cubicBezTo>
                  <a:cubicBezTo>
                    <a:pt x="985" y="803"/>
                    <a:pt x="980" y="812"/>
                    <a:pt x="984" y="814"/>
                  </a:cubicBezTo>
                  <a:cubicBezTo>
                    <a:pt x="982" y="817"/>
                    <a:pt x="977" y="824"/>
                    <a:pt x="980" y="826"/>
                  </a:cubicBezTo>
                  <a:cubicBezTo>
                    <a:pt x="974" y="833"/>
                    <a:pt x="958" y="848"/>
                    <a:pt x="962" y="858"/>
                  </a:cubicBezTo>
                  <a:cubicBezTo>
                    <a:pt x="960" y="857"/>
                    <a:pt x="959" y="856"/>
                    <a:pt x="958" y="856"/>
                  </a:cubicBezTo>
                  <a:lnTo>
                    <a:pt x="958" y="856"/>
                  </a:lnTo>
                  <a:cubicBezTo>
                    <a:pt x="953" y="856"/>
                    <a:pt x="960" y="872"/>
                    <a:pt x="957" y="874"/>
                  </a:cubicBezTo>
                  <a:cubicBezTo>
                    <a:pt x="953" y="877"/>
                    <a:pt x="948" y="876"/>
                    <a:pt x="948" y="884"/>
                  </a:cubicBezTo>
                  <a:cubicBezTo>
                    <a:pt x="948" y="886"/>
                    <a:pt x="951" y="897"/>
                    <a:pt x="951" y="897"/>
                  </a:cubicBezTo>
                  <a:cubicBezTo>
                    <a:pt x="951" y="897"/>
                    <a:pt x="950" y="897"/>
                    <a:pt x="950" y="897"/>
                  </a:cubicBezTo>
                  <a:cubicBezTo>
                    <a:pt x="948" y="897"/>
                    <a:pt x="948" y="897"/>
                    <a:pt x="947" y="897"/>
                  </a:cubicBezTo>
                  <a:cubicBezTo>
                    <a:pt x="946" y="897"/>
                    <a:pt x="944" y="898"/>
                    <a:pt x="943" y="903"/>
                  </a:cubicBezTo>
                  <a:cubicBezTo>
                    <a:pt x="941" y="908"/>
                    <a:pt x="946" y="905"/>
                    <a:pt x="944" y="911"/>
                  </a:cubicBezTo>
                  <a:cubicBezTo>
                    <a:pt x="942" y="910"/>
                    <a:pt x="940" y="908"/>
                    <a:pt x="938" y="908"/>
                  </a:cubicBezTo>
                  <a:cubicBezTo>
                    <a:pt x="937" y="908"/>
                    <a:pt x="936" y="908"/>
                    <a:pt x="935" y="909"/>
                  </a:cubicBezTo>
                  <a:cubicBezTo>
                    <a:pt x="933" y="911"/>
                    <a:pt x="930" y="918"/>
                    <a:pt x="932" y="920"/>
                  </a:cubicBezTo>
                  <a:cubicBezTo>
                    <a:pt x="934" y="920"/>
                    <a:pt x="929" y="932"/>
                    <a:pt x="928" y="934"/>
                  </a:cubicBezTo>
                  <a:cubicBezTo>
                    <a:pt x="926" y="937"/>
                    <a:pt x="922" y="948"/>
                    <a:pt x="919" y="948"/>
                  </a:cubicBezTo>
                  <a:cubicBezTo>
                    <a:pt x="915" y="949"/>
                    <a:pt x="910" y="953"/>
                    <a:pt x="909" y="960"/>
                  </a:cubicBezTo>
                  <a:cubicBezTo>
                    <a:pt x="909" y="964"/>
                    <a:pt x="911" y="965"/>
                    <a:pt x="909" y="969"/>
                  </a:cubicBezTo>
                  <a:cubicBezTo>
                    <a:pt x="908" y="974"/>
                    <a:pt x="904" y="977"/>
                    <a:pt x="903" y="981"/>
                  </a:cubicBezTo>
                  <a:cubicBezTo>
                    <a:pt x="902" y="982"/>
                    <a:pt x="892" y="996"/>
                    <a:pt x="894" y="996"/>
                  </a:cubicBezTo>
                  <a:cubicBezTo>
                    <a:pt x="894" y="996"/>
                    <a:pt x="895" y="996"/>
                    <a:pt x="895" y="996"/>
                  </a:cubicBezTo>
                  <a:lnTo>
                    <a:pt x="895" y="996"/>
                  </a:lnTo>
                  <a:cubicBezTo>
                    <a:pt x="899" y="996"/>
                    <a:pt x="890" y="1008"/>
                    <a:pt x="888" y="1012"/>
                  </a:cubicBezTo>
                  <a:cubicBezTo>
                    <a:pt x="886" y="1016"/>
                    <a:pt x="883" y="1020"/>
                    <a:pt x="882" y="1024"/>
                  </a:cubicBezTo>
                  <a:cubicBezTo>
                    <a:pt x="881" y="1027"/>
                    <a:pt x="881" y="1028"/>
                    <a:pt x="881" y="1028"/>
                  </a:cubicBezTo>
                  <a:cubicBezTo>
                    <a:pt x="882" y="1028"/>
                    <a:pt x="882" y="1028"/>
                    <a:pt x="882" y="1028"/>
                  </a:cubicBezTo>
                  <a:cubicBezTo>
                    <a:pt x="882" y="1028"/>
                    <a:pt x="883" y="1028"/>
                    <a:pt x="883" y="1028"/>
                  </a:cubicBezTo>
                  <a:lnTo>
                    <a:pt x="883" y="1028"/>
                  </a:lnTo>
                  <a:cubicBezTo>
                    <a:pt x="883" y="1028"/>
                    <a:pt x="879" y="1034"/>
                    <a:pt x="878" y="1035"/>
                  </a:cubicBezTo>
                  <a:cubicBezTo>
                    <a:pt x="877" y="1037"/>
                    <a:pt x="876" y="1040"/>
                    <a:pt x="875" y="1043"/>
                  </a:cubicBezTo>
                  <a:cubicBezTo>
                    <a:pt x="875" y="1045"/>
                    <a:pt x="873" y="1055"/>
                    <a:pt x="871" y="1055"/>
                  </a:cubicBezTo>
                  <a:cubicBezTo>
                    <a:pt x="870" y="1055"/>
                    <a:pt x="870" y="1055"/>
                    <a:pt x="870" y="1055"/>
                  </a:cubicBezTo>
                  <a:cubicBezTo>
                    <a:pt x="870" y="1055"/>
                    <a:pt x="870" y="1055"/>
                    <a:pt x="869" y="1055"/>
                  </a:cubicBezTo>
                  <a:cubicBezTo>
                    <a:pt x="866" y="1055"/>
                    <a:pt x="863" y="1061"/>
                    <a:pt x="861" y="1065"/>
                  </a:cubicBezTo>
                  <a:cubicBezTo>
                    <a:pt x="860" y="1071"/>
                    <a:pt x="865" y="1067"/>
                    <a:pt x="862" y="1073"/>
                  </a:cubicBezTo>
                  <a:cubicBezTo>
                    <a:pt x="861" y="1073"/>
                    <a:pt x="860" y="1072"/>
                    <a:pt x="859" y="1072"/>
                  </a:cubicBezTo>
                  <a:cubicBezTo>
                    <a:pt x="858" y="1072"/>
                    <a:pt x="858" y="1073"/>
                    <a:pt x="856" y="1075"/>
                  </a:cubicBezTo>
                  <a:cubicBezTo>
                    <a:pt x="855" y="1077"/>
                    <a:pt x="856" y="1078"/>
                    <a:pt x="857" y="1078"/>
                  </a:cubicBezTo>
                  <a:cubicBezTo>
                    <a:pt x="860" y="1078"/>
                    <a:pt x="868" y="1072"/>
                    <a:pt x="870" y="1070"/>
                  </a:cubicBezTo>
                  <a:cubicBezTo>
                    <a:pt x="873" y="1066"/>
                    <a:pt x="875" y="1059"/>
                    <a:pt x="877" y="1059"/>
                  </a:cubicBezTo>
                  <a:cubicBezTo>
                    <a:pt x="878" y="1059"/>
                    <a:pt x="878" y="1059"/>
                    <a:pt x="878" y="1059"/>
                  </a:cubicBezTo>
                  <a:cubicBezTo>
                    <a:pt x="881" y="1056"/>
                    <a:pt x="882" y="1049"/>
                    <a:pt x="885" y="1049"/>
                  </a:cubicBezTo>
                  <a:cubicBezTo>
                    <a:pt x="885" y="1049"/>
                    <a:pt x="885" y="1049"/>
                    <a:pt x="885" y="1049"/>
                  </a:cubicBezTo>
                  <a:cubicBezTo>
                    <a:pt x="884" y="1048"/>
                    <a:pt x="877" y="1050"/>
                    <a:pt x="880" y="1045"/>
                  </a:cubicBezTo>
                  <a:cubicBezTo>
                    <a:pt x="882" y="1041"/>
                    <a:pt x="889" y="1037"/>
                    <a:pt x="890" y="1032"/>
                  </a:cubicBezTo>
                  <a:cubicBezTo>
                    <a:pt x="890" y="1031"/>
                    <a:pt x="890" y="1031"/>
                    <a:pt x="889" y="1031"/>
                  </a:cubicBezTo>
                  <a:cubicBezTo>
                    <a:pt x="888" y="1031"/>
                    <a:pt x="887" y="1031"/>
                    <a:pt x="887" y="1031"/>
                  </a:cubicBezTo>
                  <a:cubicBezTo>
                    <a:pt x="885" y="1030"/>
                    <a:pt x="888" y="1026"/>
                    <a:pt x="889" y="1023"/>
                  </a:cubicBezTo>
                  <a:cubicBezTo>
                    <a:pt x="890" y="1021"/>
                    <a:pt x="893" y="1016"/>
                    <a:pt x="895" y="1016"/>
                  </a:cubicBezTo>
                  <a:cubicBezTo>
                    <a:pt x="895" y="1016"/>
                    <a:pt x="896" y="1016"/>
                    <a:pt x="896" y="1017"/>
                  </a:cubicBezTo>
                  <a:cubicBezTo>
                    <a:pt x="897" y="1021"/>
                    <a:pt x="892" y="1031"/>
                    <a:pt x="895" y="1031"/>
                  </a:cubicBezTo>
                  <a:cubicBezTo>
                    <a:pt x="895" y="1031"/>
                    <a:pt x="895" y="1031"/>
                    <a:pt x="896" y="1031"/>
                  </a:cubicBezTo>
                  <a:cubicBezTo>
                    <a:pt x="901" y="1030"/>
                    <a:pt x="903" y="1023"/>
                    <a:pt x="901" y="1021"/>
                  </a:cubicBezTo>
                  <a:cubicBezTo>
                    <a:pt x="898" y="1016"/>
                    <a:pt x="907" y="1000"/>
                    <a:pt x="912" y="1000"/>
                  </a:cubicBezTo>
                  <a:cubicBezTo>
                    <a:pt x="912" y="1000"/>
                    <a:pt x="913" y="1000"/>
                    <a:pt x="913" y="1000"/>
                  </a:cubicBezTo>
                  <a:cubicBezTo>
                    <a:pt x="912" y="999"/>
                    <a:pt x="908" y="999"/>
                    <a:pt x="909" y="996"/>
                  </a:cubicBezTo>
                  <a:cubicBezTo>
                    <a:pt x="910" y="993"/>
                    <a:pt x="913" y="986"/>
                    <a:pt x="911" y="985"/>
                  </a:cubicBezTo>
                  <a:lnTo>
                    <a:pt x="911" y="985"/>
                  </a:lnTo>
                  <a:cubicBezTo>
                    <a:pt x="911" y="985"/>
                    <a:pt x="912" y="985"/>
                    <a:pt x="912" y="985"/>
                  </a:cubicBezTo>
                  <a:cubicBezTo>
                    <a:pt x="917" y="985"/>
                    <a:pt x="929" y="959"/>
                    <a:pt x="931" y="954"/>
                  </a:cubicBezTo>
                  <a:cubicBezTo>
                    <a:pt x="937" y="941"/>
                    <a:pt x="938" y="933"/>
                    <a:pt x="937" y="922"/>
                  </a:cubicBezTo>
                  <a:lnTo>
                    <a:pt x="937" y="922"/>
                  </a:lnTo>
                  <a:cubicBezTo>
                    <a:pt x="938" y="923"/>
                    <a:pt x="938" y="931"/>
                    <a:pt x="940" y="931"/>
                  </a:cubicBezTo>
                  <a:cubicBezTo>
                    <a:pt x="940" y="931"/>
                    <a:pt x="941" y="931"/>
                    <a:pt x="941" y="931"/>
                  </a:cubicBezTo>
                  <a:cubicBezTo>
                    <a:pt x="941" y="931"/>
                    <a:pt x="943" y="926"/>
                    <a:pt x="943" y="926"/>
                  </a:cubicBezTo>
                  <a:cubicBezTo>
                    <a:pt x="943" y="925"/>
                    <a:pt x="943" y="925"/>
                    <a:pt x="944" y="925"/>
                  </a:cubicBezTo>
                  <a:cubicBezTo>
                    <a:pt x="944" y="925"/>
                    <a:pt x="944" y="925"/>
                    <a:pt x="944" y="925"/>
                  </a:cubicBezTo>
                  <a:cubicBezTo>
                    <a:pt x="944" y="925"/>
                    <a:pt x="945" y="925"/>
                    <a:pt x="945" y="925"/>
                  </a:cubicBezTo>
                  <a:cubicBezTo>
                    <a:pt x="949" y="925"/>
                    <a:pt x="951" y="920"/>
                    <a:pt x="949" y="919"/>
                  </a:cubicBezTo>
                  <a:cubicBezTo>
                    <a:pt x="946" y="917"/>
                    <a:pt x="945" y="918"/>
                    <a:pt x="947" y="913"/>
                  </a:cubicBezTo>
                  <a:cubicBezTo>
                    <a:pt x="949" y="910"/>
                    <a:pt x="950" y="906"/>
                    <a:pt x="951" y="905"/>
                  </a:cubicBezTo>
                  <a:cubicBezTo>
                    <a:pt x="952" y="903"/>
                    <a:pt x="954" y="904"/>
                    <a:pt x="954" y="903"/>
                  </a:cubicBezTo>
                  <a:lnTo>
                    <a:pt x="960" y="890"/>
                  </a:lnTo>
                  <a:cubicBezTo>
                    <a:pt x="963" y="885"/>
                    <a:pt x="960" y="883"/>
                    <a:pt x="958" y="883"/>
                  </a:cubicBezTo>
                  <a:cubicBezTo>
                    <a:pt x="957" y="883"/>
                    <a:pt x="955" y="883"/>
                    <a:pt x="955" y="884"/>
                  </a:cubicBezTo>
                  <a:cubicBezTo>
                    <a:pt x="957" y="880"/>
                    <a:pt x="967" y="875"/>
                    <a:pt x="970" y="872"/>
                  </a:cubicBezTo>
                  <a:cubicBezTo>
                    <a:pt x="972" y="869"/>
                    <a:pt x="974" y="867"/>
                    <a:pt x="973" y="867"/>
                  </a:cubicBezTo>
                  <a:lnTo>
                    <a:pt x="973" y="867"/>
                  </a:lnTo>
                  <a:cubicBezTo>
                    <a:pt x="973" y="867"/>
                    <a:pt x="972" y="867"/>
                    <a:pt x="971" y="868"/>
                  </a:cubicBezTo>
                  <a:cubicBezTo>
                    <a:pt x="969" y="869"/>
                    <a:pt x="967" y="870"/>
                    <a:pt x="966" y="870"/>
                  </a:cubicBezTo>
                  <a:cubicBezTo>
                    <a:pt x="965" y="870"/>
                    <a:pt x="964" y="869"/>
                    <a:pt x="967" y="865"/>
                  </a:cubicBezTo>
                  <a:cubicBezTo>
                    <a:pt x="970" y="862"/>
                    <a:pt x="972" y="859"/>
                    <a:pt x="976" y="857"/>
                  </a:cubicBezTo>
                  <a:cubicBezTo>
                    <a:pt x="976" y="857"/>
                    <a:pt x="977" y="856"/>
                    <a:pt x="979" y="855"/>
                  </a:cubicBezTo>
                  <a:lnTo>
                    <a:pt x="979" y="855"/>
                  </a:lnTo>
                  <a:cubicBezTo>
                    <a:pt x="978" y="855"/>
                    <a:pt x="978" y="855"/>
                    <a:pt x="977" y="855"/>
                  </a:cubicBezTo>
                  <a:cubicBezTo>
                    <a:pt x="975" y="855"/>
                    <a:pt x="973" y="854"/>
                    <a:pt x="972" y="853"/>
                  </a:cubicBezTo>
                  <a:cubicBezTo>
                    <a:pt x="972" y="851"/>
                    <a:pt x="982" y="846"/>
                    <a:pt x="983" y="845"/>
                  </a:cubicBezTo>
                  <a:cubicBezTo>
                    <a:pt x="987" y="843"/>
                    <a:pt x="987" y="842"/>
                    <a:pt x="986" y="842"/>
                  </a:cubicBezTo>
                  <a:lnTo>
                    <a:pt x="986" y="842"/>
                  </a:lnTo>
                  <a:cubicBezTo>
                    <a:pt x="984" y="842"/>
                    <a:pt x="976" y="845"/>
                    <a:pt x="976" y="845"/>
                  </a:cubicBezTo>
                  <a:cubicBezTo>
                    <a:pt x="976" y="843"/>
                    <a:pt x="988" y="835"/>
                    <a:pt x="985" y="833"/>
                  </a:cubicBezTo>
                  <a:lnTo>
                    <a:pt x="985" y="833"/>
                  </a:lnTo>
                  <a:cubicBezTo>
                    <a:pt x="985" y="833"/>
                    <a:pt x="985" y="833"/>
                    <a:pt x="985" y="833"/>
                  </a:cubicBezTo>
                  <a:cubicBezTo>
                    <a:pt x="989" y="833"/>
                    <a:pt x="1000" y="808"/>
                    <a:pt x="1002" y="803"/>
                  </a:cubicBezTo>
                  <a:cubicBezTo>
                    <a:pt x="1005" y="797"/>
                    <a:pt x="1006" y="792"/>
                    <a:pt x="1007" y="787"/>
                  </a:cubicBezTo>
                  <a:cubicBezTo>
                    <a:pt x="1009" y="782"/>
                    <a:pt x="1013" y="782"/>
                    <a:pt x="1014" y="778"/>
                  </a:cubicBezTo>
                  <a:cubicBezTo>
                    <a:pt x="1014" y="776"/>
                    <a:pt x="1013" y="770"/>
                    <a:pt x="1014" y="768"/>
                  </a:cubicBezTo>
                  <a:lnTo>
                    <a:pt x="1014" y="768"/>
                  </a:lnTo>
                  <a:cubicBezTo>
                    <a:pt x="1014" y="769"/>
                    <a:pt x="1016" y="776"/>
                    <a:pt x="1018" y="776"/>
                  </a:cubicBezTo>
                  <a:cubicBezTo>
                    <a:pt x="1019" y="776"/>
                    <a:pt x="1019" y="775"/>
                    <a:pt x="1020" y="772"/>
                  </a:cubicBezTo>
                  <a:cubicBezTo>
                    <a:pt x="1020" y="768"/>
                    <a:pt x="1023" y="762"/>
                    <a:pt x="1020" y="761"/>
                  </a:cubicBezTo>
                  <a:cubicBezTo>
                    <a:pt x="1018" y="759"/>
                    <a:pt x="1024" y="754"/>
                    <a:pt x="1022" y="752"/>
                  </a:cubicBezTo>
                  <a:lnTo>
                    <a:pt x="1022" y="752"/>
                  </a:lnTo>
                  <a:cubicBezTo>
                    <a:pt x="1023" y="753"/>
                    <a:pt x="1024" y="753"/>
                    <a:pt x="1025" y="753"/>
                  </a:cubicBezTo>
                  <a:cubicBezTo>
                    <a:pt x="1027" y="753"/>
                    <a:pt x="1029" y="752"/>
                    <a:pt x="1031" y="748"/>
                  </a:cubicBezTo>
                  <a:cubicBezTo>
                    <a:pt x="1033" y="744"/>
                    <a:pt x="1026" y="739"/>
                    <a:pt x="1027" y="734"/>
                  </a:cubicBezTo>
                  <a:cubicBezTo>
                    <a:pt x="1028" y="727"/>
                    <a:pt x="1032" y="725"/>
                    <a:pt x="1036" y="725"/>
                  </a:cubicBezTo>
                  <a:cubicBezTo>
                    <a:pt x="1039" y="725"/>
                    <a:pt x="1043" y="727"/>
                    <a:pt x="1044" y="727"/>
                  </a:cubicBezTo>
                  <a:cubicBezTo>
                    <a:pt x="1043" y="721"/>
                    <a:pt x="1042" y="715"/>
                    <a:pt x="1042" y="708"/>
                  </a:cubicBezTo>
                  <a:cubicBezTo>
                    <a:pt x="1045" y="707"/>
                    <a:pt x="1047" y="707"/>
                    <a:pt x="1051" y="704"/>
                  </a:cubicBezTo>
                  <a:cubicBezTo>
                    <a:pt x="1048" y="702"/>
                    <a:pt x="1053" y="697"/>
                    <a:pt x="1054" y="693"/>
                  </a:cubicBezTo>
                  <a:cubicBezTo>
                    <a:pt x="1054" y="692"/>
                    <a:pt x="1054" y="683"/>
                    <a:pt x="1053" y="683"/>
                  </a:cubicBezTo>
                  <a:cubicBezTo>
                    <a:pt x="1053" y="683"/>
                    <a:pt x="1053" y="683"/>
                    <a:pt x="1053" y="683"/>
                  </a:cubicBezTo>
                  <a:lnTo>
                    <a:pt x="1053" y="683"/>
                  </a:lnTo>
                  <a:cubicBezTo>
                    <a:pt x="1053" y="683"/>
                    <a:pt x="1054" y="683"/>
                    <a:pt x="1054" y="683"/>
                  </a:cubicBezTo>
                  <a:cubicBezTo>
                    <a:pt x="1056" y="683"/>
                    <a:pt x="1057" y="684"/>
                    <a:pt x="1058" y="684"/>
                  </a:cubicBezTo>
                  <a:cubicBezTo>
                    <a:pt x="1060" y="684"/>
                    <a:pt x="1061" y="683"/>
                    <a:pt x="1062" y="677"/>
                  </a:cubicBezTo>
                  <a:cubicBezTo>
                    <a:pt x="1064" y="671"/>
                    <a:pt x="1066" y="668"/>
                    <a:pt x="1068" y="668"/>
                  </a:cubicBezTo>
                  <a:cubicBezTo>
                    <a:pt x="1068" y="668"/>
                    <a:pt x="1069" y="668"/>
                    <a:pt x="1070" y="669"/>
                  </a:cubicBezTo>
                  <a:cubicBezTo>
                    <a:pt x="1073" y="665"/>
                    <a:pt x="1070" y="665"/>
                    <a:pt x="1069" y="663"/>
                  </a:cubicBezTo>
                  <a:cubicBezTo>
                    <a:pt x="1069" y="659"/>
                    <a:pt x="1074" y="654"/>
                    <a:pt x="1074" y="651"/>
                  </a:cubicBezTo>
                  <a:cubicBezTo>
                    <a:pt x="1075" y="646"/>
                    <a:pt x="1071" y="648"/>
                    <a:pt x="1071" y="645"/>
                  </a:cubicBezTo>
                  <a:cubicBezTo>
                    <a:pt x="1070" y="643"/>
                    <a:pt x="1075" y="639"/>
                    <a:pt x="1073" y="638"/>
                  </a:cubicBezTo>
                  <a:lnTo>
                    <a:pt x="1073" y="638"/>
                  </a:lnTo>
                  <a:cubicBezTo>
                    <a:pt x="1074" y="639"/>
                    <a:pt x="1074" y="639"/>
                    <a:pt x="1075" y="639"/>
                  </a:cubicBezTo>
                  <a:cubicBezTo>
                    <a:pt x="1075" y="639"/>
                    <a:pt x="1076" y="638"/>
                    <a:pt x="1077" y="635"/>
                  </a:cubicBezTo>
                  <a:lnTo>
                    <a:pt x="1082" y="625"/>
                  </a:lnTo>
                  <a:cubicBezTo>
                    <a:pt x="1084" y="625"/>
                    <a:pt x="1086" y="626"/>
                    <a:pt x="1084" y="631"/>
                  </a:cubicBezTo>
                  <a:cubicBezTo>
                    <a:pt x="1084" y="632"/>
                    <a:pt x="1082" y="634"/>
                    <a:pt x="1084" y="635"/>
                  </a:cubicBezTo>
                  <a:cubicBezTo>
                    <a:pt x="1089" y="625"/>
                    <a:pt x="1086" y="622"/>
                    <a:pt x="1088" y="613"/>
                  </a:cubicBezTo>
                  <a:cubicBezTo>
                    <a:pt x="1088" y="611"/>
                    <a:pt x="1089" y="610"/>
                    <a:pt x="1089" y="610"/>
                  </a:cubicBezTo>
                  <a:cubicBezTo>
                    <a:pt x="1090" y="610"/>
                    <a:pt x="1091" y="615"/>
                    <a:pt x="1091" y="615"/>
                  </a:cubicBezTo>
                  <a:cubicBezTo>
                    <a:pt x="1092" y="615"/>
                    <a:pt x="1093" y="608"/>
                    <a:pt x="1093" y="608"/>
                  </a:cubicBezTo>
                  <a:cubicBezTo>
                    <a:pt x="1093" y="604"/>
                    <a:pt x="1094" y="603"/>
                    <a:pt x="1096" y="601"/>
                  </a:cubicBezTo>
                  <a:cubicBezTo>
                    <a:pt x="1100" y="598"/>
                    <a:pt x="1106" y="588"/>
                    <a:pt x="1101" y="588"/>
                  </a:cubicBezTo>
                  <a:cubicBezTo>
                    <a:pt x="1101" y="588"/>
                    <a:pt x="1100" y="589"/>
                    <a:pt x="1100" y="589"/>
                  </a:cubicBezTo>
                  <a:cubicBezTo>
                    <a:pt x="1102" y="586"/>
                    <a:pt x="1101" y="585"/>
                    <a:pt x="1102" y="584"/>
                  </a:cubicBezTo>
                  <a:cubicBezTo>
                    <a:pt x="1102" y="584"/>
                    <a:pt x="1102" y="584"/>
                    <a:pt x="1102" y="584"/>
                  </a:cubicBezTo>
                  <a:cubicBezTo>
                    <a:pt x="1103" y="584"/>
                    <a:pt x="1105" y="587"/>
                    <a:pt x="1106" y="587"/>
                  </a:cubicBezTo>
                  <a:cubicBezTo>
                    <a:pt x="1106" y="587"/>
                    <a:pt x="1106" y="587"/>
                    <a:pt x="1106" y="587"/>
                  </a:cubicBezTo>
                  <a:cubicBezTo>
                    <a:pt x="1108" y="587"/>
                    <a:pt x="1108" y="584"/>
                    <a:pt x="1109" y="583"/>
                  </a:cubicBezTo>
                  <a:cubicBezTo>
                    <a:pt x="1110" y="573"/>
                    <a:pt x="1103" y="571"/>
                    <a:pt x="1109" y="562"/>
                  </a:cubicBezTo>
                  <a:lnTo>
                    <a:pt x="1109" y="562"/>
                  </a:lnTo>
                  <a:cubicBezTo>
                    <a:pt x="1110" y="562"/>
                    <a:pt x="1112" y="564"/>
                    <a:pt x="1114" y="564"/>
                  </a:cubicBezTo>
                  <a:cubicBezTo>
                    <a:pt x="1115" y="564"/>
                    <a:pt x="1115" y="564"/>
                    <a:pt x="1116" y="563"/>
                  </a:cubicBezTo>
                  <a:cubicBezTo>
                    <a:pt x="1120" y="562"/>
                    <a:pt x="1121" y="555"/>
                    <a:pt x="1118" y="553"/>
                  </a:cubicBezTo>
                  <a:lnTo>
                    <a:pt x="1118" y="553"/>
                  </a:lnTo>
                  <a:cubicBezTo>
                    <a:pt x="1119" y="553"/>
                    <a:pt x="1120" y="553"/>
                    <a:pt x="1121" y="553"/>
                  </a:cubicBezTo>
                  <a:cubicBezTo>
                    <a:pt x="1123" y="553"/>
                    <a:pt x="1125" y="552"/>
                    <a:pt x="1127" y="548"/>
                  </a:cubicBezTo>
                  <a:cubicBezTo>
                    <a:pt x="1125" y="548"/>
                    <a:pt x="1116" y="547"/>
                    <a:pt x="1123" y="542"/>
                  </a:cubicBezTo>
                  <a:cubicBezTo>
                    <a:pt x="1126" y="540"/>
                    <a:pt x="1130" y="542"/>
                    <a:pt x="1132" y="535"/>
                  </a:cubicBezTo>
                  <a:cubicBezTo>
                    <a:pt x="1134" y="531"/>
                    <a:pt x="1133" y="529"/>
                    <a:pt x="1136" y="526"/>
                  </a:cubicBezTo>
                  <a:cubicBezTo>
                    <a:pt x="1136" y="526"/>
                    <a:pt x="1136" y="526"/>
                    <a:pt x="1136" y="526"/>
                  </a:cubicBezTo>
                  <a:cubicBezTo>
                    <a:pt x="1139" y="526"/>
                    <a:pt x="1145" y="510"/>
                    <a:pt x="1147" y="507"/>
                  </a:cubicBezTo>
                  <a:cubicBezTo>
                    <a:pt x="1148" y="504"/>
                    <a:pt x="1147" y="504"/>
                    <a:pt x="1146" y="504"/>
                  </a:cubicBezTo>
                  <a:cubicBezTo>
                    <a:pt x="1145" y="504"/>
                    <a:pt x="1143" y="505"/>
                    <a:pt x="1142" y="505"/>
                  </a:cubicBezTo>
                  <a:cubicBezTo>
                    <a:pt x="1142" y="505"/>
                    <a:pt x="1142" y="504"/>
                    <a:pt x="1142" y="504"/>
                  </a:cubicBezTo>
                  <a:cubicBezTo>
                    <a:pt x="1142" y="499"/>
                    <a:pt x="1150" y="498"/>
                    <a:pt x="1152" y="498"/>
                  </a:cubicBezTo>
                  <a:cubicBezTo>
                    <a:pt x="1154" y="498"/>
                    <a:pt x="1157" y="489"/>
                    <a:pt x="1159" y="487"/>
                  </a:cubicBezTo>
                  <a:cubicBezTo>
                    <a:pt x="1162" y="480"/>
                    <a:pt x="1164" y="473"/>
                    <a:pt x="1167" y="466"/>
                  </a:cubicBezTo>
                  <a:cubicBezTo>
                    <a:pt x="1167" y="464"/>
                    <a:pt x="1170" y="451"/>
                    <a:pt x="1171" y="450"/>
                  </a:cubicBezTo>
                  <a:cubicBezTo>
                    <a:pt x="1171" y="450"/>
                    <a:pt x="1171" y="450"/>
                    <a:pt x="1171" y="450"/>
                  </a:cubicBezTo>
                  <a:cubicBezTo>
                    <a:pt x="1172" y="450"/>
                    <a:pt x="1173" y="461"/>
                    <a:pt x="1174" y="461"/>
                  </a:cubicBezTo>
                  <a:cubicBezTo>
                    <a:pt x="1174" y="461"/>
                    <a:pt x="1175" y="460"/>
                    <a:pt x="1175" y="459"/>
                  </a:cubicBezTo>
                  <a:cubicBezTo>
                    <a:pt x="1176" y="455"/>
                    <a:pt x="1180" y="435"/>
                    <a:pt x="1178" y="434"/>
                  </a:cubicBezTo>
                  <a:lnTo>
                    <a:pt x="1178" y="434"/>
                  </a:lnTo>
                  <a:cubicBezTo>
                    <a:pt x="1179" y="434"/>
                    <a:pt x="1180" y="435"/>
                    <a:pt x="1180" y="435"/>
                  </a:cubicBezTo>
                  <a:cubicBezTo>
                    <a:pt x="1182" y="435"/>
                    <a:pt x="1184" y="432"/>
                    <a:pt x="1186" y="428"/>
                  </a:cubicBezTo>
                  <a:cubicBezTo>
                    <a:pt x="1189" y="425"/>
                    <a:pt x="1191" y="420"/>
                    <a:pt x="1192" y="416"/>
                  </a:cubicBezTo>
                  <a:cubicBezTo>
                    <a:pt x="1192" y="413"/>
                    <a:pt x="1191" y="411"/>
                    <a:pt x="1192" y="408"/>
                  </a:cubicBezTo>
                  <a:cubicBezTo>
                    <a:pt x="1194" y="398"/>
                    <a:pt x="1201" y="395"/>
                    <a:pt x="1206" y="388"/>
                  </a:cubicBezTo>
                  <a:cubicBezTo>
                    <a:pt x="1207" y="386"/>
                    <a:pt x="1207" y="385"/>
                    <a:pt x="1206" y="385"/>
                  </a:cubicBezTo>
                  <a:cubicBezTo>
                    <a:pt x="1207" y="383"/>
                    <a:pt x="1209" y="379"/>
                    <a:pt x="1210" y="376"/>
                  </a:cubicBezTo>
                  <a:cubicBezTo>
                    <a:pt x="1212" y="372"/>
                    <a:pt x="1212" y="367"/>
                    <a:pt x="1215" y="362"/>
                  </a:cubicBezTo>
                  <a:cubicBezTo>
                    <a:pt x="1218" y="356"/>
                    <a:pt x="1219" y="354"/>
                    <a:pt x="1222" y="349"/>
                  </a:cubicBezTo>
                  <a:cubicBezTo>
                    <a:pt x="1224" y="348"/>
                    <a:pt x="1226" y="343"/>
                    <a:pt x="1226" y="342"/>
                  </a:cubicBezTo>
                  <a:cubicBezTo>
                    <a:pt x="1225" y="337"/>
                    <a:pt x="1233" y="324"/>
                    <a:pt x="1236" y="319"/>
                  </a:cubicBezTo>
                  <a:cubicBezTo>
                    <a:pt x="1237" y="317"/>
                    <a:pt x="1240" y="301"/>
                    <a:pt x="1241" y="301"/>
                  </a:cubicBezTo>
                  <a:cubicBezTo>
                    <a:pt x="1241" y="300"/>
                    <a:pt x="1241" y="300"/>
                    <a:pt x="1242" y="300"/>
                  </a:cubicBezTo>
                  <a:cubicBezTo>
                    <a:pt x="1242" y="300"/>
                    <a:pt x="1243" y="304"/>
                    <a:pt x="1243" y="304"/>
                  </a:cubicBezTo>
                  <a:lnTo>
                    <a:pt x="1245" y="296"/>
                  </a:lnTo>
                  <a:cubicBezTo>
                    <a:pt x="1245" y="295"/>
                    <a:pt x="1243" y="288"/>
                    <a:pt x="1244" y="287"/>
                  </a:cubicBezTo>
                  <a:cubicBezTo>
                    <a:pt x="1244" y="287"/>
                    <a:pt x="1244" y="287"/>
                    <a:pt x="1244" y="287"/>
                  </a:cubicBezTo>
                  <a:cubicBezTo>
                    <a:pt x="1245" y="287"/>
                    <a:pt x="1246" y="288"/>
                    <a:pt x="1247" y="288"/>
                  </a:cubicBezTo>
                  <a:cubicBezTo>
                    <a:pt x="1247" y="288"/>
                    <a:pt x="1248" y="288"/>
                    <a:pt x="1248" y="287"/>
                  </a:cubicBezTo>
                  <a:cubicBezTo>
                    <a:pt x="1250" y="286"/>
                    <a:pt x="1252" y="280"/>
                    <a:pt x="1254" y="278"/>
                  </a:cubicBezTo>
                  <a:cubicBezTo>
                    <a:pt x="1254" y="274"/>
                    <a:pt x="1256" y="267"/>
                    <a:pt x="1259" y="267"/>
                  </a:cubicBezTo>
                  <a:cubicBezTo>
                    <a:pt x="1259" y="267"/>
                    <a:pt x="1259" y="267"/>
                    <a:pt x="1259" y="267"/>
                  </a:cubicBezTo>
                  <a:lnTo>
                    <a:pt x="1259" y="267"/>
                  </a:lnTo>
                  <a:cubicBezTo>
                    <a:pt x="1258" y="266"/>
                    <a:pt x="1259" y="262"/>
                    <a:pt x="1258" y="262"/>
                  </a:cubicBezTo>
                  <a:cubicBezTo>
                    <a:pt x="1261" y="261"/>
                    <a:pt x="1262" y="259"/>
                    <a:pt x="1266" y="253"/>
                  </a:cubicBezTo>
                  <a:cubicBezTo>
                    <a:pt x="1267" y="250"/>
                    <a:pt x="1269" y="246"/>
                    <a:pt x="1270" y="243"/>
                  </a:cubicBezTo>
                  <a:cubicBezTo>
                    <a:pt x="1270" y="241"/>
                    <a:pt x="1268" y="242"/>
                    <a:pt x="1269" y="239"/>
                  </a:cubicBezTo>
                  <a:cubicBezTo>
                    <a:pt x="1273" y="233"/>
                    <a:pt x="1275" y="232"/>
                    <a:pt x="1279" y="225"/>
                  </a:cubicBezTo>
                  <a:cubicBezTo>
                    <a:pt x="1281" y="223"/>
                    <a:pt x="1285" y="210"/>
                    <a:pt x="1288" y="210"/>
                  </a:cubicBezTo>
                  <a:cubicBezTo>
                    <a:pt x="1288" y="210"/>
                    <a:pt x="1288" y="210"/>
                    <a:pt x="1288" y="210"/>
                  </a:cubicBezTo>
                  <a:cubicBezTo>
                    <a:pt x="1292" y="203"/>
                    <a:pt x="1285" y="208"/>
                    <a:pt x="1287" y="203"/>
                  </a:cubicBezTo>
                  <a:cubicBezTo>
                    <a:pt x="1288" y="200"/>
                    <a:pt x="1291" y="198"/>
                    <a:pt x="1292" y="198"/>
                  </a:cubicBezTo>
                  <a:cubicBezTo>
                    <a:pt x="1294" y="197"/>
                    <a:pt x="1295" y="195"/>
                    <a:pt x="1296" y="193"/>
                  </a:cubicBezTo>
                  <a:cubicBezTo>
                    <a:pt x="1299" y="189"/>
                    <a:pt x="1302" y="169"/>
                    <a:pt x="1305" y="169"/>
                  </a:cubicBezTo>
                  <a:cubicBezTo>
                    <a:pt x="1306" y="169"/>
                    <a:pt x="1306" y="169"/>
                    <a:pt x="1306" y="170"/>
                  </a:cubicBezTo>
                  <a:cubicBezTo>
                    <a:pt x="1305" y="169"/>
                    <a:pt x="1301" y="165"/>
                    <a:pt x="1302" y="162"/>
                  </a:cubicBezTo>
                  <a:cubicBezTo>
                    <a:pt x="1302" y="161"/>
                    <a:pt x="1305" y="160"/>
                    <a:pt x="1306" y="160"/>
                  </a:cubicBezTo>
                  <a:cubicBezTo>
                    <a:pt x="1307" y="160"/>
                    <a:pt x="1309" y="157"/>
                    <a:pt x="1309" y="156"/>
                  </a:cubicBezTo>
                  <a:cubicBezTo>
                    <a:pt x="1311" y="153"/>
                    <a:pt x="1313" y="151"/>
                    <a:pt x="1314" y="147"/>
                  </a:cubicBezTo>
                  <a:cubicBezTo>
                    <a:pt x="1314" y="146"/>
                    <a:pt x="1315" y="144"/>
                    <a:pt x="1316" y="143"/>
                  </a:cubicBezTo>
                  <a:cubicBezTo>
                    <a:pt x="1316" y="143"/>
                    <a:pt x="1317" y="143"/>
                    <a:pt x="1317" y="143"/>
                  </a:cubicBezTo>
                  <a:cubicBezTo>
                    <a:pt x="1318" y="143"/>
                    <a:pt x="1319" y="148"/>
                    <a:pt x="1320" y="148"/>
                  </a:cubicBezTo>
                  <a:cubicBezTo>
                    <a:pt x="1321" y="148"/>
                    <a:pt x="1321" y="148"/>
                    <a:pt x="1321" y="148"/>
                  </a:cubicBezTo>
                  <a:cubicBezTo>
                    <a:pt x="1322" y="147"/>
                    <a:pt x="1322" y="137"/>
                    <a:pt x="1323" y="136"/>
                  </a:cubicBezTo>
                  <a:cubicBezTo>
                    <a:pt x="1327" y="128"/>
                    <a:pt x="1331" y="123"/>
                    <a:pt x="1336" y="115"/>
                  </a:cubicBezTo>
                  <a:cubicBezTo>
                    <a:pt x="1342" y="105"/>
                    <a:pt x="1326" y="113"/>
                    <a:pt x="1336" y="102"/>
                  </a:cubicBezTo>
                  <a:cubicBezTo>
                    <a:pt x="1342" y="96"/>
                    <a:pt x="1347" y="91"/>
                    <a:pt x="1350" y="82"/>
                  </a:cubicBezTo>
                  <a:cubicBezTo>
                    <a:pt x="1351" y="78"/>
                    <a:pt x="1343" y="82"/>
                    <a:pt x="1352" y="72"/>
                  </a:cubicBezTo>
                  <a:cubicBezTo>
                    <a:pt x="1363" y="62"/>
                    <a:pt x="1362" y="58"/>
                    <a:pt x="1360" y="58"/>
                  </a:cubicBezTo>
                  <a:lnTo>
                    <a:pt x="1360" y="58"/>
                  </a:lnTo>
                  <a:cubicBezTo>
                    <a:pt x="1359" y="58"/>
                    <a:pt x="1359" y="58"/>
                    <a:pt x="1358" y="59"/>
                  </a:cubicBezTo>
                  <a:cubicBezTo>
                    <a:pt x="1358" y="59"/>
                    <a:pt x="1358" y="59"/>
                    <a:pt x="1358" y="59"/>
                  </a:cubicBezTo>
                  <a:cubicBezTo>
                    <a:pt x="1354" y="59"/>
                    <a:pt x="1367" y="43"/>
                    <a:pt x="1373" y="32"/>
                  </a:cubicBezTo>
                  <a:cubicBezTo>
                    <a:pt x="1374" y="31"/>
                    <a:pt x="1374" y="30"/>
                    <a:pt x="1374" y="30"/>
                  </a:cubicBezTo>
                  <a:lnTo>
                    <a:pt x="1374" y="30"/>
                  </a:lnTo>
                  <a:cubicBezTo>
                    <a:pt x="1373" y="30"/>
                    <a:pt x="1358" y="52"/>
                    <a:pt x="1354" y="56"/>
                  </a:cubicBezTo>
                  <a:cubicBezTo>
                    <a:pt x="1354" y="56"/>
                    <a:pt x="1353" y="57"/>
                    <a:pt x="1353" y="57"/>
                  </a:cubicBezTo>
                  <a:cubicBezTo>
                    <a:pt x="1353" y="57"/>
                    <a:pt x="1357" y="50"/>
                    <a:pt x="1363" y="43"/>
                  </a:cubicBezTo>
                  <a:cubicBezTo>
                    <a:pt x="1367" y="36"/>
                    <a:pt x="1372" y="29"/>
                    <a:pt x="1371" y="29"/>
                  </a:cubicBezTo>
                  <a:lnTo>
                    <a:pt x="1371" y="29"/>
                  </a:lnTo>
                  <a:cubicBezTo>
                    <a:pt x="1371" y="29"/>
                    <a:pt x="1371" y="29"/>
                    <a:pt x="1371" y="30"/>
                  </a:cubicBezTo>
                  <a:cubicBezTo>
                    <a:pt x="1369" y="32"/>
                    <a:pt x="1364" y="40"/>
                    <a:pt x="1361" y="43"/>
                  </a:cubicBezTo>
                  <a:cubicBezTo>
                    <a:pt x="1361" y="43"/>
                    <a:pt x="1360" y="43"/>
                    <a:pt x="1360" y="43"/>
                  </a:cubicBezTo>
                  <a:cubicBezTo>
                    <a:pt x="1360" y="43"/>
                    <a:pt x="1362" y="41"/>
                    <a:pt x="1364" y="38"/>
                  </a:cubicBezTo>
                  <a:cubicBezTo>
                    <a:pt x="1373" y="23"/>
                    <a:pt x="1379" y="16"/>
                    <a:pt x="1388" y="1"/>
                  </a:cubicBezTo>
                  <a:cubicBezTo>
                    <a:pt x="1388" y="1"/>
                    <a:pt x="1388" y="1"/>
                    <a:pt x="1388" y="1"/>
                  </a:cubicBezTo>
                  <a:close/>
                </a:path>
              </a:pathLst>
            </a:custGeom>
            <a:solidFill>
              <a:srgbClr val="A376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a:off x="7018200" y="2770568"/>
              <a:ext cx="281457" cy="346696"/>
            </a:xfrm>
            <a:custGeom>
              <a:rect b="b" l="l" r="r" t="t"/>
              <a:pathLst>
                <a:path extrusionOk="0" h="1945" w="1579">
                  <a:moveTo>
                    <a:pt x="1519" y="29"/>
                  </a:moveTo>
                  <a:cubicBezTo>
                    <a:pt x="1519" y="29"/>
                    <a:pt x="1520" y="29"/>
                    <a:pt x="1520" y="30"/>
                  </a:cubicBezTo>
                  <a:cubicBezTo>
                    <a:pt x="1523" y="32"/>
                    <a:pt x="1526" y="33"/>
                    <a:pt x="1527" y="34"/>
                  </a:cubicBezTo>
                  <a:cubicBezTo>
                    <a:pt x="1527" y="35"/>
                    <a:pt x="1526" y="36"/>
                    <a:pt x="1525" y="36"/>
                  </a:cubicBezTo>
                  <a:cubicBezTo>
                    <a:pt x="1524" y="36"/>
                    <a:pt x="1523" y="35"/>
                    <a:pt x="1521" y="33"/>
                  </a:cubicBezTo>
                  <a:cubicBezTo>
                    <a:pt x="1521" y="33"/>
                    <a:pt x="1521" y="33"/>
                    <a:pt x="1521" y="33"/>
                  </a:cubicBezTo>
                  <a:lnTo>
                    <a:pt x="1521" y="33"/>
                  </a:lnTo>
                  <a:cubicBezTo>
                    <a:pt x="1518" y="32"/>
                    <a:pt x="1518" y="29"/>
                    <a:pt x="1519" y="29"/>
                  </a:cubicBezTo>
                  <a:close/>
                  <a:moveTo>
                    <a:pt x="1527" y="46"/>
                  </a:moveTo>
                  <a:cubicBezTo>
                    <a:pt x="1527" y="46"/>
                    <a:pt x="1527" y="47"/>
                    <a:pt x="1526" y="47"/>
                  </a:cubicBezTo>
                  <a:cubicBezTo>
                    <a:pt x="1527" y="47"/>
                    <a:pt x="1527" y="46"/>
                    <a:pt x="1527" y="46"/>
                  </a:cubicBezTo>
                  <a:close/>
                  <a:moveTo>
                    <a:pt x="1392" y="92"/>
                  </a:moveTo>
                  <a:lnTo>
                    <a:pt x="1392" y="92"/>
                  </a:lnTo>
                  <a:cubicBezTo>
                    <a:pt x="1394" y="94"/>
                    <a:pt x="1394" y="94"/>
                    <a:pt x="1391" y="97"/>
                  </a:cubicBezTo>
                  <a:cubicBezTo>
                    <a:pt x="1389" y="99"/>
                    <a:pt x="1386" y="102"/>
                    <a:pt x="1384" y="102"/>
                  </a:cubicBezTo>
                  <a:cubicBezTo>
                    <a:pt x="1384" y="102"/>
                    <a:pt x="1384" y="102"/>
                    <a:pt x="1383" y="102"/>
                  </a:cubicBezTo>
                  <a:lnTo>
                    <a:pt x="1392" y="92"/>
                  </a:lnTo>
                  <a:close/>
                  <a:moveTo>
                    <a:pt x="1336" y="138"/>
                  </a:moveTo>
                  <a:cubicBezTo>
                    <a:pt x="1336" y="138"/>
                    <a:pt x="1336" y="138"/>
                    <a:pt x="1336" y="139"/>
                  </a:cubicBezTo>
                  <a:lnTo>
                    <a:pt x="1336" y="139"/>
                  </a:lnTo>
                  <a:cubicBezTo>
                    <a:pt x="1336" y="138"/>
                    <a:pt x="1336" y="138"/>
                    <a:pt x="1336" y="138"/>
                  </a:cubicBezTo>
                  <a:close/>
                  <a:moveTo>
                    <a:pt x="1550" y="143"/>
                  </a:moveTo>
                  <a:cubicBezTo>
                    <a:pt x="1551" y="143"/>
                    <a:pt x="1551" y="144"/>
                    <a:pt x="1549" y="148"/>
                  </a:cubicBezTo>
                  <a:cubicBezTo>
                    <a:pt x="1548" y="150"/>
                    <a:pt x="1547" y="151"/>
                    <a:pt x="1546" y="151"/>
                  </a:cubicBezTo>
                  <a:cubicBezTo>
                    <a:pt x="1545" y="151"/>
                    <a:pt x="1544" y="149"/>
                    <a:pt x="1546" y="146"/>
                  </a:cubicBezTo>
                  <a:cubicBezTo>
                    <a:pt x="1547" y="145"/>
                    <a:pt x="1549" y="143"/>
                    <a:pt x="1550" y="143"/>
                  </a:cubicBezTo>
                  <a:close/>
                  <a:moveTo>
                    <a:pt x="1333" y="176"/>
                  </a:moveTo>
                  <a:cubicBezTo>
                    <a:pt x="1332" y="176"/>
                    <a:pt x="1331" y="177"/>
                    <a:pt x="1329" y="178"/>
                  </a:cubicBezTo>
                  <a:cubicBezTo>
                    <a:pt x="1328" y="178"/>
                    <a:pt x="1323" y="184"/>
                    <a:pt x="1324" y="184"/>
                  </a:cubicBezTo>
                  <a:cubicBezTo>
                    <a:pt x="1324" y="184"/>
                    <a:pt x="1324" y="184"/>
                    <a:pt x="1324" y="184"/>
                  </a:cubicBezTo>
                  <a:cubicBezTo>
                    <a:pt x="1327" y="184"/>
                    <a:pt x="1330" y="180"/>
                    <a:pt x="1334" y="177"/>
                  </a:cubicBezTo>
                  <a:cubicBezTo>
                    <a:pt x="1333" y="176"/>
                    <a:pt x="1333" y="176"/>
                    <a:pt x="1333" y="176"/>
                  </a:cubicBezTo>
                  <a:close/>
                  <a:moveTo>
                    <a:pt x="999" y="389"/>
                  </a:moveTo>
                  <a:cubicBezTo>
                    <a:pt x="999" y="389"/>
                    <a:pt x="999" y="389"/>
                    <a:pt x="999" y="389"/>
                  </a:cubicBezTo>
                  <a:lnTo>
                    <a:pt x="999" y="389"/>
                  </a:lnTo>
                  <a:cubicBezTo>
                    <a:pt x="999" y="389"/>
                    <a:pt x="999" y="389"/>
                    <a:pt x="999" y="389"/>
                  </a:cubicBezTo>
                  <a:close/>
                  <a:moveTo>
                    <a:pt x="978" y="419"/>
                  </a:moveTo>
                  <a:cubicBezTo>
                    <a:pt x="977" y="419"/>
                    <a:pt x="976" y="420"/>
                    <a:pt x="975" y="420"/>
                  </a:cubicBezTo>
                  <a:cubicBezTo>
                    <a:pt x="971" y="423"/>
                    <a:pt x="971" y="425"/>
                    <a:pt x="974" y="425"/>
                  </a:cubicBezTo>
                  <a:cubicBezTo>
                    <a:pt x="975" y="425"/>
                    <a:pt x="975" y="425"/>
                    <a:pt x="976" y="425"/>
                  </a:cubicBezTo>
                  <a:cubicBezTo>
                    <a:pt x="980" y="422"/>
                    <a:pt x="980" y="419"/>
                    <a:pt x="978" y="419"/>
                  </a:cubicBezTo>
                  <a:close/>
                  <a:moveTo>
                    <a:pt x="912" y="436"/>
                  </a:moveTo>
                  <a:cubicBezTo>
                    <a:pt x="912" y="436"/>
                    <a:pt x="912" y="436"/>
                    <a:pt x="912" y="436"/>
                  </a:cubicBezTo>
                  <a:lnTo>
                    <a:pt x="912" y="436"/>
                  </a:lnTo>
                  <a:cubicBezTo>
                    <a:pt x="912" y="436"/>
                    <a:pt x="912" y="436"/>
                    <a:pt x="912" y="436"/>
                  </a:cubicBezTo>
                  <a:close/>
                  <a:moveTo>
                    <a:pt x="955" y="433"/>
                  </a:moveTo>
                  <a:cubicBezTo>
                    <a:pt x="947" y="437"/>
                    <a:pt x="946" y="439"/>
                    <a:pt x="953" y="439"/>
                  </a:cubicBezTo>
                  <a:cubicBezTo>
                    <a:pt x="955" y="437"/>
                    <a:pt x="957" y="434"/>
                    <a:pt x="955" y="433"/>
                  </a:cubicBezTo>
                  <a:close/>
                  <a:moveTo>
                    <a:pt x="909" y="445"/>
                  </a:moveTo>
                  <a:cubicBezTo>
                    <a:pt x="910" y="445"/>
                    <a:pt x="911" y="446"/>
                    <a:pt x="911" y="446"/>
                  </a:cubicBezTo>
                  <a:lnTo>
                    <a:pt x="907" y="448"/>
                  </a:lnTo>
                  <a:lnTo>
                    <a:pt x="902" y="448"/>
                  </a:lnTo>
                  <a:cubicBezTo>
                    <a:pt x="905" y="447"/>
                    <a:pt x="908" y="445"/>
                    <a:pt x="909" y="445"/>
                  </a:cubicBezTo>
                  <a:close/>
                  <a:moveTo>
                    <a:pt x="1380" y="524"/>
                  </a:moveTo>
                  <a:cubicBezTo>
                    <a:pt x="1380" y="524"/>
                    <a:pt x="1380" y="524"/>
                    <a:pt x="1380" y="524"/>
                  </a:cubicBezTo>
                  <a:lnTo>
                    <a:pt x="1380" y="524"/>
                  </a:lnTo>
                  <a:cubicBezTo>
                    <a:pt x="1380" y="524"/>
                    <a:pt x="1380" y="524"/>
                    <a:pt x="1380" y="524"/>
                  </a:cubicBezTo>
                  <a:close/>
                  <a:moveTo>
                    <a:pt x="274" y="530"/>
                  </a:moveTo>
                  <a:lnTo>
                    <a:pt x="269" y="532"/>
                  </a:lnTo>
                  <a:cubicBezTo>
                    <a:pt x="272" y="534"/>
                    <a:pt x="274" y="535"/>
                    <a:pt x="275" y="535"/>
                  </a:cubicBezTo>
                  <a:cubicBezTo>
                    <a:pt x="277" y="535"/>
                    <a:pt x="278" y="533"/>
                    <a:pt x="278" y="531"/>
                  </a:cubicBezTo>
                  <a:lnTo>
                    <a:pt x="274" y="530"/>
                  </a:lnTo>
                  <a:close/>
                  <a:moveTo>
                    <a:pt x="671" y="535"/>
                  </a:moveTo>
                  <a:lnTo>
                    <a:pt x="671" y="535"/>
                  </a:lnTo>
                  <a:cubicBezTo>
                    <a:pt x="671" y="535"/>
                    <a:pt x="672" y="535"/>
                    <a:pt x="672" y="535"/>
                  </a:cubicBezTo>
                  <a:cubicBezTo>
                    <a:pt x="672" y="535"/>
                    <a:pt x="672" y="535"/>
                    <a:pt x="671" y="535"/>
                  </a:cubicBezTo>
                  <a:close/>
                  <a:moveTo>
                    <a:pt x="250" y="528"/>
                  </a:moveTo>
                  <a:cubicBezTo>
                    <a:pt x="249" y="528"/>
                    <a:pt x="248" y="528"/>
                    <a:pt x="246" y="529"/>
                  </a:cubicBezTo>
                  <a:cubicBezTo>
                    <a:pt x="244" y="529"/>
                    <a:pt x="241" y="529"/>
                    <a:pt x="237" y="529"/>
                  </a:cubicBezTo>
                  <a:cubicBezTo>
                    <a:pt x="234" y="529"/>
                    <a:pt x="229" y="529"/>
                    <a:pt x="226" y="530"/>
                  </a:cubicBezTo>
                  <a:cubicBezTo>
                    <a:pt x="222" y="531"/>
                    <a:pt x="221" y="535"/>
                    <a:pt x="214" y="538"/>
                  </a:cubicBezTo>
                  <a:cubicBezTo>
                    <a:pt x="214" y="537"/>
                    <a:pt x="215" y="534"/>
                    <a:pt x="213" y="534"/>
                  </a:cubicBezTo>
                  <a:cubicBezTo>
                    <a:pt x="212" y="534"/>
                    <a:pt x="211" y="534"/>
                    <a:pt x="209" y="535"/>
                  </a:cubicBezTo>
                  <a:cubicBezTo>
                    <a:pt x="205" y="538"/>
                    <a:pt x="204" y="542"/>
                    <a:pt x="203" y="546"/>
                  </a:cubicBezTo>
                  <a:lnTo>
                    <a:pt x="203" y="546"/>
                  </a:lnTo>
                  <a:cubicBezTo>
                    <a:pt x="203" y="545"/>
                    <a:pt x="202" y="545"/>
                    <a:pt x="202" y="545"/>
                  </a:cubicBezTo>
                  <a:lnTo>
                    <a:pt x="202" y="545"/>
                  </a:lnTo>
                  <a:cubicBezTo>
                    <a:pt x="201" y="545"/>
                    <a:pt x="200" y="547"/>
                    <a:pt x="198" y="549"/>
                  </a:cubicBezTo>
                  <a:cubicBezTo>
                    <a:pt x="196" y="551"/>
                    <a:pt x="194" y="554"/>
                    <a:pt x="192" y="556"/>
                  </a:cubicBezTo>
                  <a:cubicBezTo>
                    <a:pt x="191" y="558"/>
                    <a:pt x="191" y="560"/>
                    <a:pt x="191" y="561"/>
                  </a:cubicBezTo>
                  <a:cubicBezTo>
                    <a:pt x="189" y="563"/>
                    <a:pt x="188" y="563"/>
                    <a:pt x="187" y="563"/>
                  </a:cubicBezTo>
                  <a:cubicBezTo>
                    <a:pt x="187" y="563"/>
                    <a:pt x="186" y="563"/>
                    <a:pt x="186" y="563"/>
                  </a:cubicBezTo>
                  <a:cubicBezTo>
                    <a:pt x="185" y="563"/>
                    <a:pt x="184" y="563"/>
                    <a:pt x="183" y="566"/>
                  </a:cubicBezTo>
                  <a:cubicBezTo>
                    <a:pt x="181" y="570"/>
                    <a:pt x="184" y="574"/>
                    <a:pt x="187" y="574"/>
                  </a:cubicBezTo>
                  <a:cubicBezTo>
                    <a:pt x="189" y="574"/>
                    <a:pt x="190" y="573"/>
                    <a:pt x="192" y="572"/>
                  </a:cubicBezTo>
                  <a:lnTo>
                    <a:pt x="192" y="572"/>
                  </a:lnTo>
                  <a:lnTo>
                    <a:pt x="190" y="575"/>
                  </a:lnTo>
                  <a:cubicBezTo>
                    <a:pt x="188" y="579"/>
                    <a:pt x="187" y="585"/>
                    <a:pt x="189" y="585"/>
                  </a:cubicBezTo>
                  <a:cubicBezTo>
                    <a:pt x="189" y="585"/>
                    <a:pt x="190" y="584"/>
                    <a:pt x="191" y="582"/>
                  </a:cubicBezTo>
                  <a:cubicBezTo>
                    <a:pt x="195" y="577"/>
                    <a:pt x="198" y="570"/>
                    <a:pt x="201" y="564"/>
                  </a:cubicBezTo>
                  <a:cubicBezTo>
                    <a:pt x="204" y="557"/>
                    <a:pt x="205" y="556"/>
                    <a:pt x="205" y="551"/>
                  </a:cubicBezTo>
                  <a:cubicBezTo>
                    <a:pt x="207" y="545"/>
                    <a:pt x="217" y="543"/>
                    <a:pt x="215" y="539"/>
                  </a:cubicBezTo>
                  <a:lnTo>
                    <a:pt x="215" y="539"/>
                  </a:lnTo>
                  <a:cubicBezTo>
                    <a:pt x="216" y="540"/>
                    <a:pt x="217" y="540"/>
                    <a:pt x="218" y="540"/>
                  </a:cubicBezTo>
                  <a:cubicBezTo>
                    <a:pt x="220" y="540"/>
                    <a:pt x="223" y="540"/>
                    <a:pt x="226" y="540"/>
                  </a:cubicBezTo>
                  <a:cubicBezTo>
                    <a:pt x="228" y="540"/>
                    <a:pt x="230" y="540"/>
                    <a:pt x="231" y="540"/>
                  </a:cubicBezTo>
                  <a:cubicBezTo>
                    <a:pt x="236" y="540"/>
                    <a:pt x="240" y="540"/>
                    <a:pt x="243" y="542"/>
                  </a:cubicBezTo>
                  <a:cubicBezTo>
                    <a:pt x="246" y="542"/>
                    <a:pt x="251" y="543"/>
                    <a:pt x="253" y="544"/>
                  </a:cubicBezTo>
                  <a:cubicBezTo>
                    <a:pt x="253" y="547"/>
                    <a:pt x="257" y="549"/>
                    <a:pt x="261" y="550"/>
                  </a:cubicBezTo>
                  <a:lnTo>
                    <a:pt x="262" y="546"/>
                  </a:lnTo>
                  <a:cubicBezTo>
                    <a:pt x="269" y="547"/>
                    <a:pt x="269" y="550"/>
                    <a:pt x="276" y="550"/>
                  </a:cubicBezTo>
                  <a:cubicBezTo>
                    <a:pt x="282" y="550"/>
                    <a:pt x="289" y="549"/>
                    <a:pt x="293" y="548"/>
                  </a:cubicBezTo>
                  <a:cubicBezTo>
                    <a:pt x="294" y="547"/>
                    <a:pt x="294" y="546"/>
                    <a:pt x="295" y="546"/>
                  </a:cubicBezTo>
                  <a:cubicBezTo>
                    <a:pt x="295" y="546"/>
                    <a:pt x="295" y="547"/>
                    <a:pt x="296" y="547"/>
                  </a:cubicBezTo>
                  <a:cubicBezTo>
                    <a:pt x="300" y="548"/>
                    <a:pt x="302" y="548"/>
                    <a:pt x="306" y="549"/>
                  </a:cubicBezTo>
                  <a:cubicBezTo>
                    <a:pt x="310" y="551"/>
                    <a:pt x="316" y="553"/>
                    <a:pt x="321" y="553"/>
                  </a:cubicBezTo>
                  <a:cubicBezTo>
                    <a:pt x="322" y="553"/>
                    <a:pt x="323" y="553"/>
                    <a:pt x="323" y="553"/>
                  </a:cubicBezTo>
                  <a:cubicBezTo>
                    <a:pt x="327" y="552"/>
                    <a:pt x="332" y="552"/>
                    <a:pt x="336" y="552"/>
                  </a:cubicBezTo>
                  <a:cubicBezTo>
                    <a:pt x="340" y="552"/>
                    <a:pt x="343" y="552"/>
                    <a:pt x="346" y="552"/>
                  </a:cubicBezTo>
                  <a:cubicBezTo>
                    <a:pt x="348" y="553"/>
                    <a:pt x="351" y="557"/>
                    <a:pt x="354" y="557"/>
                  </a:cubicBezTo>
                  <a:cubicBezTo>
                    <a:pt x="354" y="557"/>
                    <a:pt x="354" y="557"/>
                    <a:pt x="355" y="557"/>
                  </a:cubicBezTo>
                  <a:cubicBezTo>
                    <a:pt x="362" y="555"/>
                    <a:pt x="353" y="551"/>
                    <a:pt x="359" y="551"/>
                  </a:cubicBezTo>
                  <a:cubicBezTo>
                    <a:pt x="360" y="551"/>
                    <a:pt x="361" y="551"/>
                    <a:pt x="363" y="551"/>
                  </a:cubicBezTo>
                  <a:cubicBezTo>
                    <a:pt x="374" y="551"/>
                    <a:pt x="357" y="559"/>
                    <a:pt x="370" y="560"/>
                  </a:cubicBezTo>
                  <a:cubicBezTo>
                    <a:pt x="378" y="560"/>
                    <a:pt x="373" y="556"/>
                    <a:pt x="377" y="556"/>
                  </a:cubicBezTo>
                  <a:cubicBezTo>
                    <a:pt x="379" y="555"/>
                    <a:pt x="380" y="555"/>
                    <a:pt x="382" y="555"/>
                  </a:cubicBezTo>
                  <a:cubicBezTo>
                    <a:pt x="388" y="555"/>
                    <a:pt x="396" y="557"/>
                    <a:pt x="403" y="557"/>
                  </a:cubicBezTo>
                  <a:cubicBezTo>
                    <a:pt x="415" y="559"/>
                    <a:pt x="429" y="561"/>
                    <a:pt x="443" y="561"/>
                  </a:cubicBezTo>
                  <a:cubicBezTo>
                    <a:pt x="448" y="561"/>
                    <a:pt x="452" y="561"/>
                    <a:pt x="457" y="560"/>
                  </a:cubicBezTo>
                  <a:cubicBezTo>
                    <a:pt x="462" y="560"/>
                    <a:pt x="463" y="558"/>
                    <a:pt x="467" y="556"/>
                  </a:cubicBezTo>
                  <a:cubicBezTo>
                    <a:pt x="469" y="555"/>
                    <a:pt x="470" y="555"/>
                    <a:pt x="471" y="555"/>
                  </a:cubicBezTo>
                  <a:lnTo>
                    <a:pt x="471" y="555"/>
                  </a:lnTo>
                  <a:cubicBezTo>
                    <a:pt x="473" y="555"/>
                    <a:pt x="470" y="558"/>
                    <a:pt x="472" y="558"/>
                  </a:cubicBezTo>
                  <a:cubicBezTo>
                    <a:pt x="473" y="559"/>
                    <a:pt x="474" y="559"/>
                    <a:pt x="475" y="559"/>
                  </a:cubicBezTo>
                  <a:cubicBezTo>
                    <a:pt x="480" y="559"/>
                    <a:pt x="487" y="557"/>
                    <a:pt x="490" y="556"/>
                  </a:cubicBezTo>
                  <a:cubicBezTo>
                    <a:pt x="492" y="554"/>
                    <a:pt x="493" y="553"/>
                    <a:pt x="494" y="553"/>
                  </a:cubicBezTo>
                  <a:cubicBezTo>
                    <a:pt x="496" y="553"/>
                    <a:pt x="497" y="554"/>
                    <a:pt x="499" y="556"/>
                  </a:cubicBezTo>
                  <a:cubicBezTo>
                    <a:pt x="499" y="556"/>
                    <a:pt x="499" y="557"/>
                    <a:pt x="499" y="557"/>
                  </a:cubicBezTo>
                  <a:cubicBezTo>
                    <a:pt x="500" y="557"/>
                    <a:pt x="506" y="548"/>
                    <a:pt x="504" y="548"/>
                  </a:cubicBezTo>
                  <a:lnTo>
                    <a:pt x="504" y="548"/>
                  </a:lnTo>
                  <a:cubicBezTo>
                    <a:pt x="508" y="548"/>
                    <a:pt x="508" y="552"/>
                    <a:pt x="508" y="553"/>
                  </a:cubicBezTo>
                  <a:cubicBezTo>
                    <a:pt x="509" y="553"/>
                    <a:pt x="510" y="554"/>
                    <a:pt x="512" y="554"/>
                  </a:cubicBezTo>
                  <a:cubicBezTo>
                    <a:pt x="515" y="554"/>
                    <a:pt x="520" y="552"/>
                    <a:pt x="522" y="551"/>
                  </a:cubicBezTo>
                  <a:cubicBezTo>
                    <a:pt x="524" y="551"/>
                    <a:pt x="533" y="549"/>
                    <a:pt x="538" y="549"/>
                  </a:cubicBezTo>
                  <a:cubicBezTo>
                    <a:pt x="541" y="549"/>
                    <a:pt x="542" y="549"/>
                    <a:pt x="541" y="551"/>
                  </a:cubicBezTo>
                  <a:cubicBezTo>
                    <a:pt x="540" y="553"/>
                    <a:pt x="540" y="554"/>
                    <a:pt x="542" y="554"/>
                  </a:cubicBezTo>
                  <a:cubicBezTo>
                    <a:pt x="545" y="554"/>
                    <a:pt x="556" y="549"/>
                    <a:pt x="559" y="549"/>
                  </a:cubicBezTo>
                  <a:cubicBezTo>
                    <a:pt x="560" y="548"/>
                    <a:pt x="560" y="548"/>
                    <a:pt x="561" y="548"/>
                  </a:cubicBezTo>
                  <a:cubicBezTo>
                    <a:pt x="567" y="548"/>
                    <a:pt x="568" y="554"/>
                    <a:pt x="572" y="554"/>
                  </a:cubicBezTo>
                  <a:cubicBezTo>
                    <a:pt x="574" y="554"/>
                    <a:pt x="575" y="554"/>
                    <a:pt x="577" y="553"/>
                  </a:cubicBezTo>
                  <a:cubicBezTo>
                    <a:pt x="577" y="549"/>
                    <a:pt x="562" y="544"/>
                    <a:pt x="556" y="542"/>
                  </a:cubicBezTo>
                  <a:cubicBezTo>
                    <a:pt x="555" y="542"/>
                    <a:pt x="547" y="539"/>
                    <a:pt x="544" y="539"/>
                  </a:cubicBezTo>
                  <a:cubicBezTo>
                    <a:pt x="544" y="539"/>
                    <a:pt x="543" y="539"/>
                    <a:pt x="543" y="539"/>
                  </a:cubicBezTo>
                  <a:cubicBezTo>
                    <a:pt x="541" y="540"/>
                    <a:pt x="539" y="541"/>
                    <a:pt x="537" y="541"/>
                  </a:cubicBezTo>
                  <a:cubicBezTo>
                    <a:pt x="536" y="541"/>
                    <a:pt x="535" y="541"/>
                    <a:pt x="534" y="541"/>
                  </a:cubicBezTo>
                  <a:cubicBezTo>
                    <a:pt x="531" y="540"/>
                    <a:pt x="526" y="539"/>
                    <a:pt x="522" y="539"/>
                  </a:cubicBezTo>
                  <a:cubicBezTo>
                    <a:pt x="520" y="539"/>
                    <a:pt x="517" y="540"/>
                    <a:pt x="515" y="541"/>
                  </a:cubicBezTo>
                  <a:cubicBezTo>
                    <a:pt x="511" y="542"/>
                    <a:pt x="509" y="544"/>
                    <a:pt x="507" y="544"/>
                  </a:cubicBezTo>
                  <a:cubicBezTo>
                    <a:pt x="506" y="544"/>
                    <a:pt x="505" y="543"/>
                    <a:pt x="503" y="542"/>
                  </a:cubicBezTo>
                  <a:cubicBezTo>
                    <a:pt x="498" y="543"/>
                    <a:pt x="490" y="546"/>
                    <a:pt x="485" y="546"/>
                  </a:cubicBezTo>
                  <a:cubicBezTo>
                    <a:pt x="482" y="546"/>
                    <a:pt x="480" y="545"/>
                    <a:pt x="480" y="542"/>
                  </a:cubicBezTo>
                  <a:cubicBezTo>
                    <a:pt x="480" y="545"/>
                    <a:pt x="475" y="546"/>
                    <a:pt x="469" y="546"/>
                  </a:cubicBezTo>
                  <a:cubicBezTo>
                    <a:pt x="466" y="546"/>
                    <a:pt x="463" y="546"/>
                    <a:pt x="461" y="546"/>
                  </a:cubicBezTo>
                  <a:cubicBezTo>
                    <a:pt x="459" y="546"/>
                    <a:pt x="458" y="546"/>
                    <a:pt x="457" y="546"/>
                  </a:cubicBezTo>
                  <a:cubicBezTo>
                    <a:pt x="451" y="547"/>
                    <a:pt x="456" y="549"/>
                    <a:pt x="452" y="550"/>
                  </a:cubicBezTo>
                  <a:cubicBezTo>
                    <a:pt x="451" y="551"/>
                    <a:pt x="450" y="551"/>
                    <a:pt x="450" y="551"/>
                  </a:cubicBezTo>
                  <a:cubicBezTo>
                    <a:pt x="447" y="551"/>
                    <a:pt x="445" y="548"/>
                    <a:pt x="445" y="547"/>
                  </a:cubicBezTo>
                  <a:cubicBezTo>
                    <a:pt x="445" y="544"/>
                    <a:pt x="443" y="544"/>
                    <a:pt x="441" y="544"/>
                  </a:cubicBezTo>
                  <a:cubicBezTo>
                    <a:pt x="438" y="544"/>
                    <a:pt x="432" y="546"/>
                    <a:pt x="427" y="546"/>
                  </a:cubicBezTo>
                  <a:cubicBezTo>
                    <a:pt x="424" y="546"/>
                    <a:pt x="400" y="544"/>
                    <a:pt x="402" y="543"/>
                  </a:cubicBezTo>
                  <a:lnTo>
                    <a:pt x="402" y="543"/>
                  </a:lnTo>
                  <a:cubicBezTo>
                    <a:pt x="400" y="544"/>
                    <a:pt x="406" y="543"/>
                    <a:pt x="403" y="545"/>
                  </a:cubicBezTo>
                  <a:cubicBezTo>
                    <a:pt x="401" y="546"/>
                    <a:pt x="397" y="546"/>
                    <a:pt x="395" y="546"/>
                  </a:cubicBezTo>
                  <a:cubicBezTo>
                    <a:pt x="391" y="545"/>
                    <a:pt x="384" y="546"/>
                    <a:pt x="382" y="544"/>
                  </a:cubicBezTo>
                  <a:cubicBezTo>
                    <a:pt x="380" y="543"/>
                    <a:pt x="380" y="541"/>
                    <a:pt x="377" y="541"/>
                  </a:cubicBezTo>
                  <a:cubicBezTo>
                    <a:pt x="376" y="541"/>
                    <a:pt x="375" y="541"/>
                    <a:pt x="374" y="542"/>
                  </a:cubicBezTo>
                  <a:cubicBezTo>
                    <a:pt x="370" y="542"/>
                    <a:pt x="369" y="545"/>
                    <a:pt x="366" y="546"/>
                  </a:cubicBezTo>
                  <a:cubicBezTo>
                    <a:pt x="366" y="546"/>
                    <a:pt x="365" y="546"/>
                    <a:pt x="364" y="546"/>
                  </a:cubicBezTo>
                  <a:cubicBezTo>
                    <a:pt x="359" y="546"/>
                    <a:pt x="352" y="542"/>
                    <a:pt x="348" y="542"/>
                  </a:cubicBezTo>
                  <a:cubicBezTo>
                    <a:pt x="343" y="540"/>
                    <a:pt x="336" y="539"/>
                    <a:pt x="330" y="538"/>
                  </a:cubicBezTo>
                  <a:cubicBezTo>
                    <a:pt x="324" y="538"/>
                    <a:pt x="318" y="538"/>
                    <a:pt x="312" y="539"/>
                  </a:cubicBezTo>
                  <a:cubicBezTo>
                    <a:pt x="310" y="539"/>
                    <a:pt x="305" y="542"/>
                    <a:pt x="302" y="542"/>
                  </a:cubicBezTo>
                  <a:cubicBezTo>
                    <a:pt x="302" y="542"/>
                    <a:pt x="302" y="542"/>
                    <a:pt x="301" y="542"/>
                  </a:cubicBezTo>
                  <a:cubicBezTo>
                    <a:pt x="302" y="542"/>
                    <a:pt x="305" y="538"/>
                    <a:pt x="304" y="537"/>
                  </a:cubicBezTo>
                  <a:cubicBezTo>
                    <a:pt x="303" y="536"/>
                    <a:pt x="292" y="535"/>
                    <a:pt x="289" y="535"/>
                  </a:cubicBezTo>
                  <a:cubicBezTo>
                    <a:pt x="286" y="535"/>
                    <a:pt x="287" y="537"/>
                    <a:pt x="284" y="537"/>
                  </a:cubicBezTo>
                  <a:cubicBezTo>
                    <a:pt x="284" y="537"/>
                    <a:pt x="283" y="537"/>
                    <a:pt x="282" y="537"/>
                  </a:cubicBezTo>
                  <a:cubicBezTo>
                    <a:pt x="278" y="537"/>
                    <a:pt x="274" y="536"/>
                    <a:pt x="270" y="535"/>
                  </a:cubicBezTo>
                  <a:cubicBezTo>
                    <a:pt x="260" y="532"/>
                    <a:pt x="260" y="528"/>
                    <a:pt x="250" y="528"/>
                  </a:cubicBezTo>
                  <a:close/>
                  <a:moveTo>
                    <a:pt x="159" y="631"/>
                  </a:moveTo>
                  <a:cubicBezTo>
                    <a:pt x="161" y="631"/>
                    <a:pt x="161" y="634"/>
                    <a:pt x="159" y="637"/>
                  </a:cubicBezTo>
                  <a:cubicBezTo>
                    <a:pt x="158" y="638"/>
                    <a:pt x="156" y="639"/>
                    <a:pt x="155" y="639"/>
                  </a:cubicBezTo>
                  <a:cubicBezTo>
                    <a:pt x="155" y="639"/>
                    <a:pt x="154" y="638"/>
                    <a:pt x="156" y="634"/>
                  </a:cubicBezTo>
                  <a:cubicBezTo>
                    <a:pt x="157" y="632"/>
                    <a:pt x="158" y="631"/>
                    <a:pt x="159" y="631"/>
                  </a:cubicBezTo>
                  <a:close/>
                  <a:moveTo>
                    <a:pt x="1298" y="685"/>
                  </a:moveTo>
                  <a:cubicBezTo>
                    <a:pt x="1294" y="685"/>
                    <a:pt x="1293" y="693"/>
                    <a:pt x="1295" y="693"/>
                  </a:cubicBezTo>
                  <a:cubicBezTo>
                    <a:pt x="1296" y="693"/>
                    <a:pt x="1297" y="692"/>
                    <a:pt x="1298" y="690"/>
                  </a:cubicBezTo>
                  <a:cubicBezTo>
                    <a:pt x="1299" y="689"/>
                    <a:pt x="1299" y="687"/>
                    <a:pt x="1300" y="686"/>
                  </a:cubicBezTo>
                  <a:cubicBezTo>
                    <a:pt x="1300" y="685"/>
                    <a:pt x="1299" y="685"/>
                    <a:pt x="1298" y="685"/>
                  </a:cubicBezTo>
                  <a:close/>
                  <a:moveTo>
                    <a:pt x="89" y="776"/>
                  </a:moveTo>
                  <a:cubicBezTo>
                    <a:pt x="92" y="776"/>
                    <a:pt x="93" y="778"/>
                    <a:pt x="88" y="784"/>
                  </a:cubicBezTo>
                  <a:cubicBezTo>
                    <a:pt x="86" y="786"/>
                    <a:pt x="84" y="786"/>
                    <a:pt x="83" y="786"/>
                  </a:cubicBezTo>
                  <a:cubicBezTo>
                    <a:pt x="82" y="786"/>
                    <a:pt x="82" y="786"/>
                    <a:pt x="81" y="786"/>
                  </a:cubicBezTo>
                  <a:cubicBezTo>
                    <a:pt x="80" y="785"/>
                    <a:pt x="81" y="780"/>
                    <a:pt x="84" y="777"/>
                  </a:cubicBezTo>
                  <a:cubicBezTo>
                    <a:pt x="86" y="776"/>
                    <a:pt x="87" y="776"/>
                    <a:pt x="89" y="776"/>
                  </a:cubicBezTo>
                  <a:close/>
                  <a:moveTo>
                    <a:pt x="1234" y="791"/>
                  </a:moveTo>
                  <a:cubicBezTo>
                    <a:pt x="1234" y="791"/>
                    <a:pt x="1235" y="791"/>
                    <a:pt x="1235" y="791"/>
                  </a:cubicBezTo>
                  <a:cubicBezTo>
                    <a:pt x="1233" y="796"/>
                    <a:pt x="1231" y="798"/>
                    <a:pt x="1229" y="798"/>
                  </a:cubicBezTo>
                  <a:cubicBezTo>
                    <a:pt x="1229" y="798"/>
                    <a:pt x="1228" y="798"/>
                    <a:pt x="1227" y="797"/>
                  </a:cubicBezTo>
                  <a:lnTo>
                    <a:pt x="1230" y="793"/>
                  </a:lnTo>
                  <a:cubicBezTo>
                    <a:pt x="1231" y="792"/>
                    <a:pt x="1233" y="791"/>
                    <a:pt x="1234" y="791"/>
                  </a:cubicBezTo>
                  <a:close/>
                  <a:moveTo>
                    <a:pt x="23" y="905"/>
                  </a:moveTo>
                  <a:lnTo>
                    <a:pt x="23" y="905"/>
                  </a:lnTo>
                  <a:cubicBezTo>
                    <a:pt x="22" y="907"/>
                    <a:pt x="21" y="907"/>
                    <a:pt x="21" y="908"/>
                  </a:cubicBezTo>
                  <a:cubicBezTo>
                    <a:pt x="21" y="910"/>
                    <a:pt x="21" y="912"/>
                    <a:pt x="21" y="914"/>
                  </a:cubicBezTo>
                  <a:cubicBezTo>
                    <a:pt x="26" y="909"/>
                    <a:pt x="26" y="907"/>
                    <a:pt x="23" y="905"/>
                  </a:cubicBezTo>
                  <a:close/>
                  <a:moveTo>
                    <a:pt x="76" y="1022"/>
                  </a:moveTo>
                  <a:lnTo>
                    <a:pt x="76" y="1022"/>
                  </a:lnTo>
                  <a:cubicBezTo>
                    <a:pt x="77" y="1024"/>
                    <a:pt x="76" y="1028"/>
                    <a:pt x="74" y="1028"/>
                  </a:cubicBezTo>
                  <a:cubicBezTo>
                    <a:pt x="74" y="1028"/>
                    <a:pt x="72" y="1027"/>
                    <a:pt x="71" y="1024"/>
                  </a:cubicBezTo>
                  <a:lnTo>
                    <a:pt x="76" y="1022"/>
                  </a:lnTo>
                  <a:close/>
                  <a:moveTo>
                    <a:pt x="1083" y="1098"/>
                  </a:moveTo>
                  <a:lnTo>
                    <a:pt x="1083" y="1098"/>
                  </a:lnTo>
                  <a:lnTo>
                    <a:pt x="1083" y="1098"/>
                  </a:lnTo>
                  <a:cubicBezTo>
                    <a:pt x="1083" y="1098"/>
                    <a:pt x="1083" y="1098"/>
                    <a:pt x="1083" y="1098"/>
                  </a:cubicBezTo>
                  <a:close/>
                  <a:moveTo>
                    <a:pt x="149" y="1143"/>
                  </a:moveTo>
                  <a:lnTo>
                    <a:pt x="149" y="1143"/>
                  </a:lnTo>
                  <a:cubicBezTo>
                    <a:pt x="150" y="1143"/>
                    <a:pt x="150" y="1143"/>
                    <a:pt x="150" y="1143"/>
                  </a:cubicBezTo>
                  <a:lnTo>
                    <a:pt x="150" y="1143"/>
                  </a:lnTo>
                  <a:cubicBezTo>
                    <a:pt x="150" y="1143"/>
                    <a:pt x="150" y="1143"/>
                    <a:pt x="150" y="1143"/>
                  </a:cubicBezTo>
                  <a:cubicBezTo>
                    <a:pt x="150" y="1143"/>
                    <a:pt x="150" y="1143"/>
                    <a:pt x="149" y="1143"/>
                  </a:cubicBezTo>
                  <a:close/>
                  <a:moveTo>
                    <a:pt x="175" y="1192"/>
                  </a:moveTo>
                  <a:cubicBezTo>
                    <a:pt x="176" y="1192"/>
                    <a:pt x="177" y="1193"/>
                    <a:pt x="178" y="1195"/>
                  </a:cubicBezTo>
                  <a:cubicBezTo>
                    <a:pt x="182" y="1200"/>
                    <a:pt x="182" y="1203"/>
                    <a:pt x="181" y="1203"/>
                  </a:cubicBezTo>
                  <a:cubicBezTo>
                    <a:pt x="180" y="1203"/>
                    <a:pt x="178" y="1201"/>
                    <a:pt x="175" y="1196"/>
                  </a:cubicBezTo>
                  <a:cubicBezTo>
                    <a:pt x="173" y="1193"/>
                    <a:pt x="173" y="1192"/>
                    <a:pt x="175" y="1192"/>
                  </a:cubicBezTo>
                  <a:close/>
                  <a:moveTo>
                    <a:pt x="197" y="1219"/>
                  </a:moveTo>
                  <a:cubicBezTo>
                    <a:pt x="197" y="1220"/>
                    <a:pt x="197" y="1220"/>
                    <a:pt x="198" y="1221"/>
                  </a:cubicBezTo>
                  <a:cubicBezTo>
                    <a:pt x="197" y="1221"/>
                    <a:pt x="197" y="1220"/>
                    <a:pt x="197" y="1219"/>
                  </a:cubicBezTo>
                  <a:close/>
                  <a:moveTo>
                    <a:pt x="191" y="1240"/>
                  </a:moveTo>
                  <a:cubicBezTo>
                    <a:pt x="191" y="1240"/>
                    <a:pt x="191" y="1240"/>
                    <a:pt x="191" y="1240"/>
                  </a:cubicBezTo>
                  <a:cubicBezTo>
                    <a:pt x="191" y="1240"/>
                    <a:pt x="191" y="1240"/>
                    <a:pt x="191" y="1240"/>
                  </a:cubicBezTo>
                  <a:close/>
                  <a:moveTo>
                    <a:pt x="226" y="1262"/>
                  </a:moveTo>
                  <a:cubicBezTo>
                    <a:pt x="226" y="1263"/>
                    <a:pt x="227" y="1264"/>
                    <a:pt x="228" y="1266"/>
                  </a:cubicBezTo>
                  <a:lnTo>
                    <a:pt x="228" y="1266"/>
                  </a:lnTo>
                  <a:cubicBezTo>
                    <a:pt x="227" y="1264"/>
                    <a:pt x="226" y="1262"/>
                    <a:pt x="226" y="1262"/>
                  </a:cubicBezTo>
                  <a:close/>
                  <a:moveTo>
                    <a:pt x="298" y="1378"/>
                  </a:moveTo>
                  <a:cubicBezTo>
                    <a:pt x="297" y="1378"/>
                    <a:pt x="296" y="1380"/>
                    <a:pt x="298" y="1383"/>
                  </a:cubicBezTo>
                  <a:lnTo>
                    <a:pt x="302" y="1386"/>
                  </a:lnTo>
                  <a:cubicBezTo>
                    <a:pt x="302" y="1381"/>
                    <a:pt x="300" y="1378"/>
                    <a:pt x="298" y="1378"/>
                  </a:cubicBezTo>
                  <a:close/>
                  <a:moveTo>
                    <a:pt x="805" y="1685"/>
                  </a:moveTo>
                  <a:cubicBezTo>
                    <a:pt x="806" y="1685"/>
                    <a:pt x="806" y="1686"/>
                    <a:pt x="806" y="1687"/>
                  </a:cubicBezTo>
                  <a:cubicBezTo>
                    <a:pt x="807" y="1690"/>
                    <a:pt x="804" y="1693"/>
                    <a:pt x="803" y="1697"/>
                  </a:cubicBezTo>
                  <a:cubicBezTo>
                    <a:pt x="801" y="1697"/>
                    <a:pt x="799" y="1696"/>
                    <a:pt x="801" y="1691"/>
                  </a:cubicBezTo>
                  <a:cubicBezTo>
                    <a:pt x="802" y="1688"/>
                    <a:pt x="804" y="1685"/>
                    <a:pt x="805" y="1685"/>
                  </a:cubicBezTo>
                  <a:close/>
                  <a:moveTo>
                    <a:pt x="796" y="1735"/>
                  </a:moveTo>
                  <a:cubicBezTo>
                    <a:pt x="791" y="1735"/>
                    <a:pt x="791" y="1743"/>
                    <a:pt x="793" y="1743"/>
                  </a:cubicBezTo>
                  <a:cubicBezTo>
                    <a:pt x="794" y="1743"/>
                    <a:pt x="794" y="1742"/>
                    <a:pt x="796" y="1740"/>
                  </a:cubicBezTo>
                  <a:cubicBezTo>
                    <a:pt x="797" y="1739"/>
                    <a:pt x="797" y="1737"/>
                    <a:pt x="798" y="1736"/>
                  </a:cubicBezTo>
                  <a:cubicBezTo>
                    <a:pt x="797" y="1736"/>
                    <a:pt x="797" y="1735"/>
                    <a:pt x="796" y="1735"/>
                  </a:cubicBezTo>
                  <a:close/>
                  <a:moveTo>
                    <a:pt x="542" y="1761"/>
                  </a:moveTo>
                  <a:cubicBezTo>
                    <a:pt x="543" y="1762"/>
                    <a:pt x="543" y="1762"/>
                    <a:pt x="543" y="1762"/>
                  </a:cubicBezTo>
                  <a:lnTo>
                    <a:pt x="543" y="1762"/>
                  </a:lnTo>
                  <a:cubicBezTo>
                    <a:pt x="543" y="1762"/>
                    <a:pt x="543" y="1762"/>
                    <a:pt x="542" y="1761"/>
                  </a:cubicBezTo>
                  <a:close/>
                  <a:moveTo>
                    <a:pt x="753" y="1807"/>
                  </a:moveTo>
                  <a:cubicBezTo>
                    <a:pt x="754" y="1807"/>
                    <a:pt x="754" y="1807"/>
                    <a:pt x="755" y="1809"/>
                  </a:cubicBezTo>
                  <a:cubicBezTo>
                    <a:pt x="755" y="1812"/>
                    <a:pt x="752" y="1816"/>
                    <a:pt x="750" y="1819"/>
                  </a:cubicBezTo>
                  <a:cubicBezTo>
                    <a:pt x="749" y="1818"/>
                    <a:pt x="747" y="1817"/>
                    <a:pt x="749" y="1813"/>
                  </a:cubicBezTo>
                  <a:cubicBezTo>
                    <a:pt x="750" y="1810"/>
                    <a:pt x="752" y="1807"/>
                    <a:pt x="753" y="1807"/>
                  </a:cubicBezTo>
                  <a:close/>
                  <a:moveTo>
                    <a:pt x="1470" y="1"/>
                  </a:moveTo>
                  <a:cubicBezTo>
                    <a:pt x="1469" y="1"/>
                    <a:pt x="1469" y="1"/>
                    <a:pt x="1467" y="1"/>
                  </a:cubicBezTo>
                  <a:cubicBezTo>
                    <a:pt x="1464" y="2"/>
                    <a:pt x="1458" y="6"/>
                    <a:pt x="1453" y="9"/>
                  </a:cubicBezTo>
                  <a:cubicBezTo>
                    <a:pt x="1449" y="13"/>
                    <a:pt x="1447" y="17"/>
                    <a:pt x="1447" y="18"/>
                  </a:cubicBezTo>
                  <a:lnTo>
                    <a:pt x="1447" y="18"/>
                  </a:lnTo>
                  <a:cubicBezTo>
                    <a:pt x="1447" y="17"/>
                    <a:pt x="1446" y="17"/>
                    <a:pt x="1445" y="17"/>
                  </a:cubicBezTo>
                  <a:cubicBezTo>
                    <a:pt x="1444" y="17"/>
                    <a:pt x="1442" y="17"/>
                    <a:pt x="1440" y="19"/>
                  </a:cubicBezTo>
                  <a:cubicBezTo>
                    <a:pt x="1438" y="22"/>
                    <a:pt x="1436" y="29"/>
                    <a:pt x="1433" y="29"/>
                  </a:cubicBezTo>
                  <a:cubicBezTo>
                    <a:pt x="1433" y="29"/>
                    <a:pt x="1432" y="29"/>
                    <a:pt x="1432" y="29"/>
                  </a:cubicBezTo>
                  <a:cubicBezTo>
                    <a:pt x="1432" y="29"/>
                    <a:pt x="1430" y="33"/>
                    <a:pt x="1430" y="34"/>
                  </a:cubicBezTo>
                  <a:cubicBezTo>
                    <a:pt x="1431" y="35"/>
                    <a:pt x="1428" y="37"/>
                    <a:pt x="1427" y="38"/>
                  </a:cubicBezTo>
                  <a:cubicBezTo>
                    <a:pt x="1421" y="42"/>
                    <a:pt x="1412" y="47"/>
                    <a:pt x="1417" y="53"/>
                  </a:cubicBezTo>
                  <a:cubicBezTo>
                    <a:pt x="1417" y="52"/>
                    <a:pt x="1415" y="51"/>
                    <a:pt x="1413" y="51"/>
                  </a:cubicBezTo>
                  <a:cubicBezTo>
                    <a:pt x="1412" y="51"/>
                    <a:pt x="1411" y="51"/>
                    <a:pt x="1410" y="54"/>
                  </a:cubicBezTo>
                  <a:cubicBezTo>
                    <a:pt x="1409" y="58"/>
                    <a:pt x="1410" y="58"/>
                    <a:pt x="1406" y="62"/>
                  </a:cubicBezTo>
                  <a:lnTo>
                    <a:pt x="1406" y="62"/>
                  </a:lnTo>
                  <a:cubicBezTo>
                    <a:pt x="1407" y="60"/>
                    <a:pt x="1406" y="59"/>
                    <a:pt x="1405" y="59"/>
                  </a:cubicBezTo>
                  <a:cubicBezTo>
                    <a:pt x="1404" y="59"/>
                    <a:pt x="1402" y="60"/>
                    <a:pt x="1401" y="61"/>
                  </a:cubicBezTo>
                  <a:cubicBezTo>
                    <a:pt x="1397" y="64"/>
                    <a:pt x="1395" y="67"/>
                    <a:pt x="1392" y="71"/>
                  </a:cubicBezTo>
                  <a:cubicBezTo>
                    <a:pt x="1387" y="79"/>
                    <a:pt x="1388" y="80"/>
                    <a:pt x="1389" y="82"/>
                  </a:cubicBezTo>
                  <a:cubicBezTo>
                    <a:pt x="1386" y="86"/>
                    <a:pt x="1385" y="87"/>
                    <a:pt x="1384" y="87"/>
                  </a:cubicBezTo>
                  <a:cubicBezTo>
                    <a:pt x="1383" y="87"/>
                    <a:pt x="1382" y="87"/>
                    <a:pt x="1381" y="87"/>
                  </a:cubicBezTo>
                  <a:cubicBezTo>
                    <a:pt x="1381" y="87"/>
                    <a:pt x="1381" y="93"/>
                    <a:pt x="1382" y="94"/>
                  </a:cubicBezTo>
                  <a:cubicBezTo>
                    <a:pt x="1379" y="91"/>
                    <a:pt x="1375" y="90"/>
                    <a:pt x="1371" y="90"/>
                  </a:cubicBezTo>
                  <a:cubicBezTo>
                    <a:pt x="1370" y="95"/>
                    <a:pt x="1368" y="98"/>
                    <a:pt x="1368" y="102"/>
                  </a:cubicBezTo>
                  <a:cubicBezTo>
                    <a:pt x="1367" y="109"/>
                    <a:pt x="1359" y="115"/>
                    <a:pt x="1353" y="119"/>
                  </a:cubicBezTo>
                  <a:cubicBezTo>
                    <a:pt x="1349" y="122"/>
                    <a:pt x="1337" y="131"/>
                    <a:pt x="1339" y="134"/>
                  </a:cubicBezTo>
                  <a:cubicBezTo>
                    <a:pt x="1340" y="136"/>
                    <a:pt x="1342" y="138"/>
                    <a:pt x="1344" y="141"/>
                  </a:cubicBezTo>
                  <a:cubicBezTo>
                    <a:pt x="1343" y="142"/>
                    <a:pt x="1342" y="143"/>
                    <a:pt x="1341" y="143"/>
                  </a:cubicBezTo>
                  <a:cubicBezTo>
                    <a:pt x="1339" y="143"/>
                    <a:pt x="1337" y="140"/>
                    <a:pt x="1336" y="139"/>
                  </a:cubicBezTo>
                  <a:lnTo>
                    <a:pt x="1336" y="139"/>
                  </a:lnTo>
                  <a:cubicBezTo>
                    <a:pt x="1336" y="140"/>
                    <a:pt x="1331" y="142"/>
                    <a:pt x="1329" y="142"/>
                  </a:cubicBezTo>
                  <a:cubicBezTo>
                    <a:pt x="1328" y="142"/>
                    <a:pt x="1328" y="142"/>
                    <a:pt x="1327" y="142"/>
                  </a:cubicBezTo>
                  <a:cubicBezTo>
                    <a:pt x="1327" y="141"/>
                    <a:pt x="1326" y="140"/>
                    <a:pt x="1325" y="140"/>
                  </a:cubicBezTo>
                  <a:cubicBezTo>
                    <a:pt x="1324" y="140"/>
                    <a:pt x="1323" y="141"/>
                    <a:pt x="1321" y="142"/>
                  </a:cubicBezTo>
                  <a:lnTo>
                    <a:pt x="1327" y="149"/>
                  </a:lnTo>
                  <a:cubicBezTo>
                    <a:pt x="1327" y="148"/>
                    <a:pt x="1327" y="148"/>
                    <a:pt x="1326" y="148"/>
                  </a:cubicBezTo>
                  <a:cubicBezTo>
                    <a:pt x="1321" y="148"/>
                    <a:pt x="1305" y="163"/>
                    <a:pt x="1301" y="167"/>
                  </a:cubicBezTo>
                  <a:cubicBezTo>
                    <a:pt x="1303" y="166"/>
                    <a:pt x="1303" y="165"/>
                    <a:pt x="1304" y="165"/>
                  </a:cubicBezTo>
                  <a:cubicBezTo>
                    <a:pt x="1306" y="165"/>
                    <a:pt x="1306" y="166"/>
                    <a:pt x="1307" y="167"/>
                  </a:cubicBezTo>
                  <a:cubicBezTo>
                    <a:pt x="1300" y="173"/>
                    <a:pt x="1292" y="170"/>
                    <a:pt x="1288" y="179"/>
                  </a:cubicBezTo>
                  <a:cubicBezTo>
                    <a:pt x="1288" y="181"/>
                    <a:pt x="1285" y="188"/>
                    <a:pt x="1283" y="188"/>
                  </a:cubicBezTo>
                  <a:cubicBezTo>
                    <a:pt x="1283" y="188"/>
                    <a:pt x="1282" y="188"/>
                    <a:pt x="1282" y="188"/>
                  </a:cubicBezTo>
                  <a:cubicBezTo>
                    <a:pt x="1281" y="188"/>
                    <a:pt x="1282" y="183"/>
                    <a:pt x="1281" y="183"/>
                  </a:cubicBezTo>
                  <a:cubicBezTo>
                    <a:pt x="1280" y="183"/>
                    <a:pt x="1280" y="183"/>
                    <a:pt x="1279" y="184"/>
                  </a:cubicBezTo>
                  <a:cubicBezTo>
                    <a:pt x="1273" y="190"/>
                    <a:pt x="1273" y="193"/>
                    <a:pt x="1266" y="198"/>
                  </a:cubicBezTo>
                  <a:cubicBezTo>
                    <a:pt x="1260" y="202"/>
                    <a:pt x="1255" y="204"/>
                    <a:pt x="1250" y="209"/>
                  </a:cubicBezTo>
                  <a:cubicBezTo>
                    <a:pt x="1245" y="213"/>
                    <a:pt x="1244" y="217"/>
                    <a:pt x="1246" y="217"/>
                  </a:cubicBezTo>
                  <a:cubicBezTo>
                    <a:pt x="1246" y="217"/>
                    <a:pt x="1247" y="217"/>
                    <a:pt x="1248" y="217"/>
                  </a:cubicBezTo>
                  <a:lnTo>
                    <a:pt x="1248" y="217"/>
                  </a:lnTo>
                  <a:cubicBezTo>
                    <a:pt x="1245" y="219"/>
                    <a:pt x="1242" y="222"/>
                    <a:pt x="1239" y="224"/>
                  </a:cubicBezTo>
                  <a:cubicBezTo>
                    <a:pt x="1236" y="226"/>
                    <a:pt x="1233" y="226"/>
                    <a:pt x="1230" y="227"/>
                  </a:cubicBezTo>
                  <a:cubicBezTo>
                    <a:pt x="1227" y="229"/>
                    <a:pt x="1226" y="231"/>
                    <a:pt x="1224" y="233"/>
                  </a:cubicBezTo>
                  <a:cubicBezTo>
                    <a:pt x="1221" y="237"/>
                    <a:pt x="1224" y="237"/>
                    <a:pt x="1225" y="239"/>
                  </a:cubicBezTo>
                  <a:cubicBezTo>
                    <a:pt x="1226" y="237"/>
                    <a:pt x="1227" y="236"/>
                    <a:pt x="1228" y="236"/>
                  </a:cubicBezTo>
                  <a:cubicBezTo>
                    <a:pt x="1228" y="236"/>
                    <a:pt x="1228" y="236"/>
                    <a:pt x="1228" y="238"/>
                  </a:cubicBezTo>
                  <a:cubicBezTo>
                    <a:pt x="1227" y="240"/>
                    <a:pt x="1224" y="244"/>
                    <a:pt x="1221" y="246"/>
                  </a:cubicBezTo>
                  <a:cubicBezTo>
                    <a:pt x="1220" y="246"/>
                    <a:pt x="1219" y="247"/>
                    <a:pt x="1219" y="247"/>
                  </a:cubicBezTo>
                  <a:cubicBezTo>
                    <a:pt x="1217" y="247"/>
                    <a:pt x="1219" y="241"/>
                    <a:pt x="1217" y="241"/>
                  </a:cubicBezTo>
                  <a:lnTo>
                    <a:pt x="1217" y="241"/>
                  </a:lnTo>
                  <a:cubicBezTo>
                    <a:pt x="1217" y="241"/>
                    <a:pt x="1216" y="242"/>
                    <a:pt x="1215" y="243"/>
                  </a:cubicBezTo>
                  <a:cubicBezTo>
                    <a:pt x="1211" y="246"/>
                    <a:pt x="1199" y="259"/>
                    <a:pt x="1203" y="259"/>
                  </a:cubicBezTo>
                  <a:cubicBezTo>
                    <a:pt x="1203" y="259"/>
                    <a:pt x="1203" y="259"/>
                    <a:pt x="1203" y="259"/>
                  </a:cubicBezTo>
                  <a:cubicBezTo>
                    <a:pt x="1205" y="258"/>
                    <a:pt x="1207" y="257"/>
                    <a:pt x="1208" y="257"/>
                  </a:cubicBezTo>
                  <a:lnTo>
                    <a:pt x="1208" y="257"/>
                  </a:lnTo>
                  <a:cubicBezTo>
                    <a:pt x="1209" y="257"/>
                    <a:pt x="1209" y="258"/>
                    <a:pt x="1208" y="261"/>
                  </a:cubicBezTo>
                  <a:cubicBezTo>
                    <a:pt x="1206" y="265"/>
                    <a:pt x="1203" y="268"/>
                    <a:pt x="1199" y="269"/>
                  </a:cubicBezTo>
                  <a:cubicBezTo>
                    <a:pt x="1199" y="269"/>
                    <a:pt x="1198" y="269"/>
                    <a:pt x="1198" y="269"/>
                  </a:cubicBezTo>
                  <a:cubicBezTo>
                    <a:pt x="1193" y="269"/>
                    <a:pt x="1194" y="260"/>
                    <a:pt x="1193" y="260"/>
                  </a:cubicBezTo>
                  <a:cubicBezTo>
                    <a:pt x="1193" y="260"/>
                    <a:pt x="1193" y="260"/>
                    <a:pt x="1193" y="260"/>
                  </a:cubicBezTo>
                  <a:cubicBezTo>
                    <a:pt x="1189" y="262"/>
                    <a:pt x="1185" y="266"/>
                    <a:pt x="1182" y="268"/>
                  </a:cubicBezTo>
                  <a:cubicBezTo>
                    <a:pt x="1180" y="273"/>
                    <a:pt x="1184" y="272"/>
                    <a:pt x="1182" y="275"/>
                  </a:cubicBezTo>
                  <a:cubicBezTo>
                    <a:pt x="1180" y="277"/>
                    <a:pt x="1179" y="278"/>
                    <a:pt x="1178" y="278"/>
                  </a:cubicBezTo>
                  <a:cubicBezTo>
                    <a:pt x="1176" y="278"/>
                    <a:pt x="1175" y="277"/>
                    <a:pt x="1173" y="277"/>
                  </a:cubicBezTo>
                  <a:cubicBezTo>
                    <a:pt x="1172" y="277"/>
                    <a:pt x="1171" y="277"/>
                    <a:pt x="1169" y="279"/>
                  </a:cubicBezTo>
                  <a:cubicBezTo>
                    <a:pt x="1166" y="283"/>
                    <a:pt x="1165" y="286"/>
                    <a:pt x="1166" y="288"/>
                  </a:cubicBezTo>
                  <a:lnTo>
                    <a:pt x="1166" y="288"/>
                  </a:lnTo>
                  <a:cubicBezTo>
                    <a:pt x="1165" y="287"/>
                    <a:pt x="1164" y="286"/>
                    <a:pt x="1163" y="286"/>
                  </a:cubicBezTo>
                  <a:cubicBezTo>
                    <a:pt x="1162" y="286"/>
                    <a:pt x="1162" y="286"/>
                    <a:pt x="1162" y="286"/>
                  </a:cubicBezTo>
                  <a:cubicBezTo>
                    <a:pt x="1158" y="286"/>
                    <a:pt x="1149" y="288"/>
                    <a:pt x="1145" y="293"/>
                  </a:cubicBezTo>
                  <a:cubicBezTo>
                    <a:pt x="1144" y="295"/>
                    <a:pt x="1150" y="293"/>
                    <a:pt x="1148" y="296"/>
                  </a:cubicBezTo>
                  <a:cubicBezTo>
                    <a:pt x="1145" y="299"/>
                    <a:pt x="1141" y="302"/>
                    <a:pt x="1138" y="304"/>
                  </a:cubicBezTo>
                  <a:cubicBezTo>
                    <a:pt x="1134" y="306"/>
                    <a:pt x="1130" y="306"/>
                    <a:pt x="1127" y="308"/>
                  </a:cubicBezTo>
                  <a:cubicBezTo>
                    <a:pt x="1122" y="312"/>
                    <a:pt x="1125" y="315"/>
                    <a:pt x="1119" y="318"/>
                  </a:cubicBezTo>
                  <a:cubicBezTo>
                    <a:pt x="1118" y="318"/>
                    <a:pt x="1118" y="319"/>
                    <a:pt x="1117" y="319"/>
                  </a:cubicBezTo>
                  <a:cubicBezTo>
                    <a:pt x="1116" y="319"/>
                    <a:pt x="1114" y="318"/>
                    <a:pt x="1113" y="318"/>
                  </a:cubicBezTo>
                  <a:cubicBezTo>
                    <a:pt x="1112" y="318"/>
                    <a:pt x="1111" y="318"/>
                    <a:pt x="1110" y="320"/>
                  </a:cubicBezTo>
                  <a:cubicBezTo>
                    <a:pt x="1107" y="324"/>
                    <a:pt x="1110" y="328"/>
                    <a:pt x="1102" y="333"/>
                  </a:cubicBezTo>
                  <a:lnTo>
                    <a:pt x="1101" y="330"/>
                  </a:lnTo>
                  <a:cubicBezTo>
                    <a:pt x="1100" y="330"/>
                    <a:pt x="1100" y="329"/>
                    <a:pt x="1101" y="328"/>
                  </a:cubicBezTo>
                  <a:cubicBezTo>
                    <a:pt x="1101" y="328"/>
                    <a:pt x="1101" y="328"/>
                    <a:pt x="1101" y="328"/>
                  </a:cubicBezTo>
                  <a:lnTo>
                    <a:pt x="1101" y="328"/>
                  </a:lnTo>
                  <a:cubicBezTo>
                    <a:pt x="1101" y="328"/>
                    <a:pt x="1091" y="337"/>
                    <a:pt x="1089" y="338"/>
                  </a:cubicBezTo>
                  <a:cubicBezTo>
                    <a:pt x="1086" y="341"/>
                    <a:pt x="1082" y="340"/>
                    <a:pt x="1079" y="343"/>
                  </a:cubicBezTo>
                  <a:cubicBezTo>
                    <a:pt x="1075" y="346"/>
                    <a:pt x="1075" y="348"/>
                    <a:pt x="1071" y="350"/>
                  </a:cubicBezTo>
                  <a:cubicBezTo>
                    <a:pt x="1065" y="353"/>
                    <a:pt x="1065" y="354"/>
                    <a:pt x="1059" y="356"/>
                  </a:cubicBezTo>
                  <a:cubicBezTo>
                    <a:pt x="1052" y="358"/>
                    <a:pt x="1052" y="363"/>
                    <a:pt x="1046" y="368"/>
                  </a:cubicBezTo>
                  <a:cubicBezTo>
                    <a:pt x="1041" y="371"/>
                    <a:pt x="1037" y="369"/>
                    <a:pt x="1031" y="371"/>
                  </a:cubicBezTo>
                  <a:cubicBezTo>
                    <a:pt x="1026" y="375"/>
                    <a:pt x="1025" y="379"/>
                    <a:pt x="1022" y="382"/>
                  </a:cubicBezTo>
                  <a:cubicBezTo>
                    <a:pt x="1021" y="383"/>
                    <a:pt x="1020" y="383"/>
                    <a:pt x="1019" y="383"/>
                  </a:cubicBezTo>
                  <a:cubicBezTo>
                    <a:pt x="1016" y="383"/>
                    <a:pt x="1015" y="379"/>
                    <a:pt x="1014" y="377"/>
                  </a:cubicBezTo>
                  <a:cubicBezTo>
                    <a:pt x="1011" y="381"/>
                    <a:pt x="1008" y="384"/>
                    <a:pt x="1007" y="388"/>
                  </a:cubicBezTo>
                  <a:cubicBezTo>
                    <a:pt x="1005" y="391"/>
                    <a:pt x="1004" y="393"/>
                    <a:pt x="1003" y="393"/>
                  </a:cubicBezTo>
                  <a:cubicBezTo>
                    <a:pt x="1001" y="393"/>
                    <a:pt x="1000" y="391"/>
                    <a:pt x="999" y="389"/>
                  </a:cubicBezTo>
                  <a:lnTo>
                    <a:pt x="999" y="389"/>
                  </a:lnTo>
                  <a:cubicBezTo>
                    <a:pt x="1001" y="393"/>
                    <a:pt x="984" y="399"/>
                    <a:pt x="986" y="403"/>
                  </a:cubicBezTo>
                  <a:cubicBezTo>
                    <a:pt x="982" y="403"/>
                    <a:pt x="977" y="403"/>
                    <a:pt x="972" y="405"/>
                  </a:cubicBezTo>
                  <a:cubicBezTo>
                    <a:pt x="973" y="407"/>
                    <a:pt x="970" y="408"/>
                    <a:pt x="966" y="411"/>
                  </a:cubicBezTo>
                  <a:cubicBezTo>
                    <a:pt x="960" y="414"/>
                    <a:pt x="958" y="419"/>
                    <a:pt x="953" y="422"/>
                  </a:cubicBezTo>
                  <a:cubicBezTo>
                    <a:pt x="953" y="422"/>
                    <a:pt x="952" y="422"/>
                    <a:pt x="952" y="422"/>
                  </a:cubicBezTo>
                  <a:cubicBezTo>
                    <a:pt x="950" y="422"/>
                    <a:pt x="946" y="421"/>
                    <a:pt x="942" y="421"/>
                  </a:cubicBezTo>
                  <a:cubicBezTo>
                    <a:pt x="939" y="421"/>
                    <a:pt x="936" y="422"/>
                    <a:pt x="935" y="424"/>
                  </a:cubicBezTo>
                  <a:cubicBezTo>
                    <a:pt x="935" y="425"/>
                    <a:pt x="945" y="430"/>
                    <a:pt x="936" y="431"/>
                  </a:cubicBezTo>
                  <a:cubicBezTo>
                    <a:pt x="931" y="432"/>
                    <a:pt x="930" y="431"/>
                    <a:pt x="926" y="435"/>
                  </a:cubicBezTo>
                  <a:cubicBezTo>
                    <a:pt x="926" y="435"/>
                    <a:pt x="924" y="439"/>
                    <a:pt x="923" y="439"/>
                  </a:cubicBezTo>
                  <a:cubicBezTo>
                    <a:pt x="920" y="439"/>
                    <a:pt x="925" y="431"/>
                    <a:pt x="922" y="431"/>
                  </a:cubicBezTo>
                  <a:lnTo>
                    <a:pt x="922" y="431"/>
                  </a:lnTo>
                  <a:cubicBezTo>
                    <a:pt x="921" y="431"/>
                    <a:pt x="919" y="434"/>
                    <a:pt x="919" y="434"/>
                  </a:cubicBezTo>
                  <a:cubicBezTo>
                    <a:pt x="916" y="437"/>
                    <a:pt x="914" y="438"/>
                    <a:pt x="911" y="439"/>
                  </a:cubicBezTo>
                  <a:cubicBezTo>
                    <a:pt x="914" y="438"/>
                    <a:pt x="912" y="437"/>
                    <a:pt x="912" y="436"/>
                  </a:cubicBezTo>
                  <a:lnTo>
                    <a:pt x="912" y="436"/>
                  </a:lnTo>
                  <a:cubicBezTo>
                    <a:pt x="912" y="438"/>
                    <a:pt x="906" y="439"/>
                    <a:pt x="904" y="440"/>
                  </a:cubicBezTo>
                  <a:cubicBezTo>
                    <a:pt x="904" y="441"/>
                    <a:pt x="904" y="441"/>
                    <a:pt x="903" y="442"/>
                  </a:cubicBezTo>
                  <a:cubicBezTo>
                    <a:pt x="900" y="445"/>
                    <a:pt x="895" y="447"/>
                    <a:pt x="893" y="447"/>
                  </a:cubicBezTo>
                  <a:cubicBezTo>
                    <a:pt x="892" y="447"/>
                    <a:pt x="892" y="447"/>
                    <a:pt x="892" y="446"/>
                  </a:cubicBezTo>
                  <a:cubicBezTo>
                    <a:pt x="891" y="446"/>
                    <a:pt x="891" y="446"/>
                    <a:pt x="889" y="446"/>
                  </a:cubicBezTo>
                  <a:cubicBezTo>
                    <a:pt x="885" y="446"/>
                    <a:pt x="878" y="449"/>
                    <a:pt x="879" y="452"/>
                  </a:cubicBezTo>
                  <a:cubicBezTo>
                    <a:pt x="875" y="453"/>
                    <a:pt x="866" y="456"/>
                    <a:pt x="867" y="459"/>
                  </a:cubicBezTo>
                  <a:cubicBezTo>
                    <a:pt x="857" y="460"/>
                    <a:pt x="833" y="461"/>
                    <a:pt x="828" y="471"/>
                  </a:cubicBezTo>
                  <a:cubicBezTo>
                    <a:pt x="827" y="468"/>
                    <a:pt x="826" y="467"/>
                    <a:pt x="825" y="467"/>
                  </a:cubicBezTo>
                  <a:cubicBezTo>
                    <a:pt x="821" y="467"/>
                    <a:pt x="815" y="480"/>
                    <a:pt x="811" y="480"/>
                  </a:cubicBezTo>
                  <a:cubicBezTo>
                    <a:pt x="808" y="480"/>
                    <a:pt x="806" y="479"/>
                    <a:pt x="803" y="479"/>
                  </a:cubicBezTo>
                  <a:cubicBezTo>
                    <a:pt x="801" y="479"/>
                    <a:pt x="799" y="479"/>
                    <a:pt x="797" y="481"/>
                  </a:cubicBezTo>
                  <a:cubicBezTo>
                    <a:pt x="795" y="483"/>
                    <a:pt x="788" y="494"/>
                    <a:pt x="788" y="494"/>
                  </a:cubicBezTo>
                  <a:cubicBezTo>
                    <a:pt x="785" y="492"/>
                    <a:pt x="786" y="490"/>
                    <a:pt x="783" y="490"/>
                  </a:cubicBezTo>
                  <a:cubicBezTo>
                    <a:pt x="782" y="490"/>
                    <a:pt x="780" y="490"/>
                    <a:pt x="777" y="491"/>
                  </a:cubicBezTo>
                  <a:cubicBezTo>
                    <a:pt x="770" y="494"/>
                    <a:pt x="777" y="495"/>
                    <a:pt x="770" y="498"/>
                  </a:cubicBezTo>
                  <a:cubicBezTo>
                    <a:pt x="769" y="496"/>
                    <a:pt x="770" y="491"/>
                    <a:pt x="766" y="490"/>
                  </a:cubicBezTo>
                  <a:cubicBezTo>
                    <a:pt x="763" y="490"/>
                    <a:pt x="755" y="494"/>
                    <a:pt x="756" y="495"/>
                  </a:cubicBezTo>
                  <a:cubicBezTo>
                    <a:pt x="756" y="497"/>
                    <a:pt x="742" y="501"/>
                    <a:pt x="740" y="502"/>
                  </a:cubicBezTo>
                  <a:cubicBezTo>
                    <a:pt x="736" y="504"/>
                    <a:pt x="728" y="506"/>
                    <a:pt x="724" y="506"/>
                  </a:cubicBezTo>
                  <a:cubicBezTo>
                    <a:pt x="723" y="506"/>
                    <a:pt x="722" y="506"/>
                    <a:pt x="721" y="506"/>
                  </a:cubicBezTo>
                  <a:cubicBezTo>
                    <a:pt x="720" y="505"/>
                    <a:pt x="718" y="504"/>
                    <a:pt x="715" y="504"/>
                  </a:cubicBezTo>
                  <a:cubicBezTo>
                    <a:pt x="712" y="504"/>
                    <a:pt x="708" y="505"/>
                    <a:pt x="704" y="507"/>
                  </a:cubicBezTo>
                  <a:cubicBezTo>
                    <a:pt x="701" y="509"/>
                    <a:pt x="701" y="511"/>
                    <a:pt x="696" y="513"/>
                  </a:cubicBezTo>
                  <a:cubicBezTo>
                    <a:pt x="691" y="515"/>
                    <a:pt x="686" y="515"/>
                    <a:pt x="681" y="515"/>
                  </a:cubicBezTo>
                  <a:cubicBezTo>
                    <a:pt x="680" y="515"/>
                    <a:pt x="660" y="517"/>
                    <a:pt x="662" y="518"/>
                  </a:cubicBezTo>
                  <a:cubicBezTo>
                    <a:pt x="668" y="522"/>
                    <a:pt x="649" y="522"/>
                    <a:pt x="643" y="524"/>
                  </a:cubicBezTo>
                  <a:cubicBezTo>
                    <a:pt x="639" y="525"/>
                    <a:pt x="633" y="525"/>
                    <a:pt x="629" y="527"/>
                  </a:cubicBezTo>
                  <a:cubicBezTo>
                    <a:pt x="624" y="528"/>
                    <a:pt x="625" y="528"/>
                    <a:pt x="626" y="529"/>
                  </a:cubicBezTo>
                  <a:cubicBezTo>
                    <a:pt x="627" y="529"/>
                    <a:pt x="618" y="529"/>
                    <a:pt x="617" y="529"/>
                  </a:cubicBezTo>
                  <a:cubicBezTo>
                    <a:pt x="614" y="530"/>
                    <a:pt x="611" y="531"/>
                    <a:pt x="607" y="532"/>
                  </a:cubicBezTo>
                  <a:cubicBezTo>
                    <a:pt x="605" y="533"/>
                    <a:pt x="598" y="535"/>
                    <a:pt x="595" y="535"/>
                  </a:cubicBezTo>
                  <a:cubicBezTo>
                    <a:pt x="594" y="535"/>
                    <a:pt x="593" y="535"/>
                    <a:pt x="593" y="535"/>
                  </a:cubicBezTo>
                  <a:cubicBezTo>
                    <a:pt x="593" y="533"/>
                    <a:pt x="590" y="532"/>
                    <a:pt x="587" y="532"/>
                  </a:cubicBezTo>
                  <a:cubicBezTo>
                    <a:pt x="584" y="532"/>
                    <a:pt x="580" y="533"/>
                    <a:pt x="577" y="534"/>
                  </a:cubicBezTo>
                  <a:cubicBezTo>
                    <a:pt x="572" y="535"/>
                    <a:pt x="578" y="537"/>
                    <a:pt x="570" y="539"/>
                  </a:cubicBezTo>
                  <a:cubicBezTo>
                    <a:pt x="570" y="537"/>
                    <a:pt x="571" y="535"/>
                    <a:pt x="568" y="535"/>
                  </a:cubicBezTo>
                  <a:cubicBezTo>
                    <a:pt x="568" y="535"/>
                    <a:pt x="567" y="535"/>
                    <a:pt x="566" y="535"/>
                  </a:cubicBezTo>
                  <a:cubicBezTo>
                    <a:pt x="556" y="536"/>
                    <a:pt x="574" y="543"/>
                    <a:pt x="579" y="543"/>
                  </a:cubicBezTo>
                  <a:cubicBezTo>
                    <a:pt x="583" y="543"/>
                    <a:pt x="588" y="542"/>
                    <a:pt x="592" y="542"/>
                  </a:cubicBezTo>
                  <a:cubicBezTo>
                    <a:pt x="593" y="542"/>
                    <a:pt x="594" y="542"/>
                    <a:pt x="594" y="543"/>
                  </a:cubicBezTo>
                  <a:cubicBezTo>
                    <a:pt x="597" y="543"/>
                    <a:pt x="602" y="542"/>
                    <a:pt x="605" y="542"/>
                  </a:cubicBezTo>
                  <a:cubicBezTo>
                    <a:pt x="607" y="542"/>
                    <a:pt x="608" y="542"/>
                    <a:pt x="608" y="543"/>
                  </a:cubicBezTo>
                  <a:cubicBezTo>
                    <a:pt x="608" y="542"/>
                    <a:pt x="602" y="537"/>
                    <a:pt x="608" y="536"/>
                  </a:cubicBezTo>
                  <a:cubicBezTo>
                    <a:pt x="608" y="536"/>
                    <a:pt x="609" y="536"/>
                    <a:pt x="609" y="536"/>
                  </a:cubicBezTo>
                  <a:cubicBezTo>
                    <a:pt x="613" y="536"/>
                    <a:pt x="618" y="538"/>
                    <a:pt x="622" y="538"/>
                  </a:cubicBezTo>
                  <a:cubicBezTo>
                    <a:pt x="624" y="538"/>
                    <a:pt x="625" y="538"/>
                    <a:pt x="626" y="537"/>
                  </a:cubicBezTo>
                  <a:cubicBezTo>
                    <a:pt x="628" y="536"/>
                    <a:pt x="625" y="535"/>
                    <a:pt x="625" y="535"/>
                  </a:cubicBezTo>
                  <a:cubicBezTo>
                    <a:pt x="625" y="533"/>
                    <a:pt x="631" y="532"/>
                    <a:pt x="633" y="531"/>
                  </a:cubicBezTo>
                  <a:cubicBezTo>
                    <a:pt x="636" y="531"/>
                    <a:pt x="639" y="531"/>
                    <a:pt x="641" y="531"/>
                  </a:cubicBezTo>
                  <a:cubicBezTo>
                    <a:pt x="644" y="531"/>
                    <a:pt x="646" y="531"/>
                    <a:pt x="645" y="534"/>
                  </a:cubicBezTo>
                  <a:cubicBezTo>
                    <a:pt x="642" y="537"/>
                    <a:pt x="628" y="539"/>
                    <a:pt x="632" y="542"/>
                  </a:cubicBezTo>
                  <a:cubicBezTo>
                    <a:pt x="633" y="543"/>
                    <a:pt x="635" y="543"/>
                    <a:pt x="637" y="543"/>
                  </a:cubicBezTo>
                  <a:cubicBezTo>
                    <a:pt x="640" y="543"/>
                    <a:pt x="644" y="542"/>
                    <a:pt x="645" y="539"/>
                  </a:cubicBezTo>
                  <a:cubicBezTo>
                    <a:pt x="646" y="536"/>
                    <a:pt x="658" y="533"/>
                    <a:pt x="665" y="533"/>
                  </a:cubicBezTo>
                  <a:cubicBezTo>
                    <a:pt x="668" y="533"/>
                    <a:pt x="670" y="534"/>
                    <a:pt x="671" y="535"/>
                  </a:cubicBezTo>
                  <a:lnTo>
                    <a:pt x="671" y="535"/>
                  </a:lnTo>
                  <a:cubicBezTo>
                    <a:pt x="670" y="533"/>
                    <a:pt x="670" y="530"/>
                    <a:pt x="673" y="529"/>
                  </a:cubicBezTo>
                  <a:cubicBezTo>
                    <a:pt x="676" y="529"/>
                    <a:pt x="684" y="527"/>
                    <a:pt x="683" y="524"/>
                  </a:cubicBezTo>
                  <a:lnTo>
                    <a:pt x="683" y="524"/>
                  </a:lnTo>
                  <a:cubicBezTo>
                    <a:pt x="684" y="526"/>
                    <a:pt x="686" y="526"/>
                    <a:pt x="689" y="526"/>
                  </a:cubicBezTo>
                  <a:cubicBezTo>
                    <a:pt x="700" y="526"/>
                    <a:pt x="720" y="522"/>
                    <a:pt x="725" y="520"/>
                  </a:cubicBezTo>
                  <a:cubicBezTo>
                    <a:pt x="738" y="515"/>
                    <a:pt x="747" y="510"/>
                    <a:pt x="755" y="504"/>
                  </a:cubicBezTo>
                  <a:lnTo>
                    <a:pt x="755" y="504"/>
                  </a:lnTo>
                  <a:cubicBezTo>
                    <a:pt x="752" y="506"/>
                    <a:pt x="750" y="510"/>
                    <a:pt x="752" y="510"/>
                  </a:cubicBezTo>
                  <a:cubicBezTo>
                    <a:pt x="752" y="510"/>
                    <a:pt x="757" y="508"/>
                    <a:pt x="757" y="508"/>
                  </a:cubicBezTo>
                  <a:cubicBezTo>
                    <a:pt x="760" y="508"/>
                    <a:pt x="758" y="508"/>
                    <a:pt x="760" y="508"/>
                  </a:cubicBezTo>
                  <a:cubicBezTo>
                    <a:pt x="761" y="509"/>
                    <a:pt x="762" y="510"/>
                    <a:pt x="764" y="510"/>
                  </a:cubicBezTo>
                  <a:cubicBezTo>
                    <a:pt x="766" y="510"/>
                    <a:pt x="768" y="509"/>
                    <a:pt x="768" y="507"/>
                  </a:cubicBezTo>
                  <a:cubicBezTo>
                    <a:pt x="768" y="504"/>
                    <a:pt x="766" y="503"/>
                    <a:pt x="772" y="501"/>
                  </a:cubicBezTo>
                  <a:cubicBezTo>
                    <a:pt x="775" y="501"/>
                    <a:pt x="779" y="500"/>
                    <a:pt x="782" y="499"/>
                  </a:cubicBezTo>
                  <a:cubicBezTo>
                    <a:pt x="784" y="499"/>
                    <a:pt x="784" y="500"/>
                    <a:pt x="786" y="500"/>
                  </a:cubicBezTo>
                  <a:cubicBezTo>
                    <a:pt x="790" y="498"/>
                    <a:pt x="796" y="497"/>
                    <a:pt x="801" y="494"/>
                  </a:cubicBezTo>
                  <a:cubicBezTo>
                    <a:pt x="809" y="491"/>
                    <a:pt x="805" y="487"/>
                    <a:pt x="802" y="487"/>
                  </a:cubicBezTo>
                  <a:lnTo>
                    <a:pt x="802" y="487"/>
                  </a:lnTo>
                  <a:cubicBezTo>
                    <a:pt x="802" y="487"/>
                    <a:pt x="802" y="487"/>
                    <a:pt x="802" y="487"/>
                  </a:cubicBezTo>
                  <a:cubicBezTo>
                    <a:pt x="803" y="486"/>
                    <a:pt x="804" y="486"/>
                    <a:pt x="806" y="486"/>
                  </a:cubicBezTo>
                  <a:cubicBezTo>
                    <a:pt x="812" y="486"/>
                    <a:pt x="819" y="487"/>
                    <a:pt x="823" y="487"/>
                  </a:cubicBezTo>
                  <a:cubicBezTo>
                    <a:pt x="828" y="487"/>
                    <a:pt x="832" y="486"/>
                    <a:pt x="826" y="485"/>
                  </a:cubicBezTo>
                  <a:cubicBezTo>
                    <a:pt x="823" y="484"/>
                    <a:pt x="817" y="481"/>
                    <a:pt x="826" y="480"/>
                  </a:cubicBezTo>
                  <a:cubicBezTo>
                    <a:pt x="831" y="480"/>
                    <a:pt x="835" y="480"/>
                    <a:pt x="839" y="480"/>
                  </a:cubicBezTo>
                  <a:cubicBezTo>
                    <a:pt x="839" y="480"/>
                    <a:pt x="841" y="480"/>
                    <a:pt x="842" y="480"/>
                  </a:cubicBezTo>
                  <a:cubicBezTo>
                    <a:pt x="843" y="480"/>
                    <a:pt x="843" y="480"/>
                    <a:pt x="844" y="480"/>
                  </a:cubicBezTo>
                  <a:lnTo>
                    <a:pt x="844" y="480"/>
                  </a:lnTo>
                  <a:cubicBezTo>
                    <a:pt x="844" y="480"/>
                    <a:pt x="843" y="480"/>
                    <a:pt x="843" y="480"/>
                  </a:cubicBezTo>
                  <a:cubicBezTo>
                    <a:pt x="842" y="480"/>
                    <a:pt x="839" y="476"/>
                    <a:pt x="839" y="475"/>
                  </a:cubicBezTo>
                  <a:cubicBezTo>
                    <a:pt x="840" y="475"/>
                    <a:pt x="842" y="474"/>
                    <a:pt x="844" y="474"/>
                  </a:cubicBezTo>
                  <a:cubicBezTo>
                    <a:pt x="848" y="474"/>
                    <a:pt x="853" y="475"/>
                    <a:pt x="854" y="475"/>
                  </a:cubicBezTo>
                  <a:cubicBezTo>
                    <a:pt x="856" y="475"/>
                    <a:pt x="858" y="476"/>
                    <a:pt x="859" y="476"/>
                  </a:cubicBezTo>
                  <a:cubicBezTo>
                    <a:pt x="864" y="476"/>
                    <a:pt x="849" y="472"/>
                    <a:pt x="849" y="471"/>
                  </a:cubicBezTo>
                  <a:cubicBezTo>
                    <a:pt x="851" y="469"/>
                    <a:pt x="867" y="471"/>
                    <a:pt x="866" y="467"/>
                  </a:cubicBezTo>
                  <a:lnTo>
                    <a:pt x="866" y="467"/>
                  </a:lnTo>
                  <a:cubicBezTo>
                    <a:pt x="866" y="468"/>
                    <a:pt x="866" y="468"/>
                    <a:pt x="867" y="468"/>
                  </a:cubicBezTo>
                  <a:cubicBezTo>
                    <a:pt x="874" y="468"/>
                    <a:pt x="897" y="457"/>
                    <a:pt x="901" y="454"/>
                  </a:cubicBezTo>
                  <a:cubicBezTo>
                    <a:pt x="908" y="451"/>
                    <a:pt x="913" y="447"/>
                    <a:pt x="919" y="444"/>
                  </a:cubicBezTo>
                  <a:cubicBezTo>
                    <a:pt x="923" y="442"/>
                    <a:pt x="928" y="444"/>
                    <a:pt x="930" y="441"/>
                  </a:cubicBezTo>
                  <a:cubicBezTo>
                    <a:pt x="932" y="439"/>
                    <a:pt x="935" y="434"/>
                    <a:pt x="938" y="432"/>
                  </a:cubicBezTo>
                  <a:lnTo>
                    <a:pt x="938" y="432"/>
                  </a:lnTo>
                  <a:cubicBezTo>
                    <a:pt x="937" y="433"/>
                    <a:pt x="934" y="442"/>
                    <a:pt x="936" y="442"/>
                  </a:cubicBezTo>
                  <a:cubicBezTo>
                    <a:pt x="937" y="442"/>
                    <a:pt x="938" y="441"/>
                    <a:pt x="940" y="439"/>
                  </a:cubicBezTo>
                  <a:cubicBezTo>
                    <a:pt x="942" y="436"/>
                    <a:pt x="949" y="433"/>
                    <a:pt x="948" y="431"/>
                  </a:cubicBezTo>
                  <a:cubicBezTo>
                    <a:pt x="948" y="428"/>
                    <a:pt x="957" y="427"/>
                    <a:pt x="956" y="425"/>
                  </a:cubicBezTo>
                  <a:lnTo>
                    <a:pt x="956" y="425"/>
                  </a:lnTo>
                  <a:cubicBezTo>
                    <a:pt x="957" y="426"/>
                    <a:pt x="958" y="428"/>
                    <a:pt x="961" y="428"/>
                  </a:cubicBezTo>
                  <a:cubicBezTo>
                    <a:pt x="962" y="428"/>
                    <a:pt x="964" y="427"/>
                    <a:pt x="967" y="426"/>
                  </a:cubicBezTo>
                  <a:cubicBezTo>
                    <a:pt x="971" y="425"/>
                    <a:pt x="969" y="416"/>
                    <a:pt x="974" y="412"/>
                  </a:cubicBezTo>
                  <a:cubicBezTo>
                    <a:pt x="977" y="409"/>
                    <a:pt x="980" y="408"/>
                    <a:pt x="982" y="408"/>
                  </a:cubicBezTo>
                  <a:cubicBezTo>
                    <a:pt x="988" y="408"/>
                    <a:pt x="991" y="413"/>
                    <a:pt x="992" y="416"/>
                  </a:cubicBezTo>
                  <a:cubicBezTo>
                    <a:pt x="996" y="409"/>
                    <a:pt x="999" y="404"/>
                    <a:pt x="1003" y="398"/>
                  </a:cubicBezTo>
                  <a:cubicBezTo>
                    <a:pt x="1006" y="398"/>
                    <a:pt x="1008" y="399"/>
                    <a:pt x="1011" y="399"/>
                  </a:cubicBezTo>
                  <a:cubicBezTo>
                    <a:pt x="1012" y="399"/>
                    <a:pt x="1013" y="399"/>
                    <a:pt x="1015" y="398"/>
                  </a:cubicBezTo>
                  <a:cubicBezTo>
                    <a:pt x="1013" y="397"/>
                    <a:pt x="1021" y="393"/>
                    <a:pt x="1024" y="391"/>
                  </a:cubicBezTo>
                  <a:cubicBezTo>
                    <a:pt x="1025" y="390"/>
                    <a:pt x="1032" y="382"/>
                    <a:pt x="1031" y="382"/>
                  </a:cubicBezTo>
                  <a:lnTo>
                    <a:pt x="1031" y="382"/>
                  </a:lnTo>
                  <a:cubicBezTo>
                    <a:pt x="1034" y="382"/>
                    <a:pt x="1034" y="385"/>
                    <a:pt x="1036" y="385"/>
                  </a:cubicBezTo>
                  <a:cubicBezTo>
                    <a:pt x="1038" y="385"/>
                    <a:pt x="1039" y="384"/>
                    <a:pt x="1043" y="381"/>
                  </a:cubicBezTo>
                  <a:cubicBezTo>
                    <a:pt x="1047" y="377"/>
                    <a:pt x="1050" y="375"/>
                    <a:pt x="1052" y="375"/>
                  </a:cubicBezTo>
                  <a:cubicBezTo>
                    <a:pt x="1053" y="375"/>
                    <a:pt x="1054" y="376"/>
                    <a:pt x="1055" y="377"/>
                  </a:cubicBezTo>
                  <a:cubicBezTo>
                    <a:pt x="1059" y="375"/>
                    <a:pt x="1057" y="374"/>
                    <a:pt x="1058" y="372"/>
                  </a:cubicBezTo>
                  <a:cubicBezTo>
                    <a:pt x="1059" y="369"/>
                    <a:pt x="1067" y="366"/>
                    <a:pt x="1070" y="363"/>
                  </a:cubicBezTo>
                  <a:cubicBezTo>
                    <a:pt x="1072" y="359"/>
                    <a:pt x="1069" y="359"/>
                    <a:pt x="1070" y="357"/>
                  </a:cubicBezTo>
                  <a:cubicBezTo>
                    <a:pt x="1071" y="354"/>
                    <a:pt x="1076" y="353"/>
                    <a:pt x="1076" y="351"/>
                  </a:cubicBezTo>
                  <a:lnTo>
                    <a:pt x="1076" y="351"/>
                  </a:lnTo>
                  <a:cubicBezTo>
                    <a:pt x="1077" y="352"/>
                    <a:pt x="1077" y="353"/>
                    <a:pt x="1078" y="353"/>
                  </a:cubicBezTo>
                  <a:cubicBezTo>
                    <a:pt x="1078" y="353"/>
                    <a:pt x="1079" y="352"/>
                    <a:pt x="1082" y="350"/>
                  </a:cubicBezTo>
                  <a:lnTo>
                    <a:pt x="1093" y="343"/>
                  </a:lnTo>
                  <a:lnTo>
                    <a:pt x="1093" y="343"/>
                  </a:lnTo>
                  <a:cubicBezTo>
                    <a:pt x="1094" y="345"/>
                    <a:pt x="1096" y="347"/>
                    <a:pt x="1092" y="350"/>
                  </a:cubicBezTo>
                  <a:cubicBezTo>
                    <a:pt x="1091" y="351"/>
                    <a:pt x="1088" y="352"/>
                    <a:pt x="1089" y="354"/>
                  </a:cubicBezTo>
                  <a:cubicBezTo>
                    <a:pt x="1100" y="347"/>
                    <a:pt x="1099" y="343"/>
                    <a:pt x="1106" y="336"/>
                  </a:cubicBezTo>
                  <a:cubicBezTo>
                    <a:pt x="1108" y="334"/>
                    <a:pt x="1109" y="333"/>
                    <a:pt x="1109" y="333"/>
                  </a:cubicBezTo>
                  <a:lnTo>
                    <a:pt x="1109" y="333"/>
                  </a:lnTo>
                  <a:cubicBezTo>
                    <a:pt x="1111" y="333"/>
                    <a:pt x="1108" y="338"/>
                    <a:pt x="1108" y="338"/>
                  </a:cubicBezTo>
                  <a:cubicBezTo>
                    <a:pt x="1108" y="338"/>
                    <a:pt x="1108" y="338"/>
                    <a:pt x="1108" y="338"/>
                  </a:cubicBezTo>
                  <a:cubicBezTo>
                    <a:pt x="1109" y="338"/>
                    <a:pt x="1114" y="333"/>
                    <a:pt x="1114" y="333"/>
                  </a:cubicBezTo>
                  <a:cubicBezTo>
                    <a:pt x="1116" y="329"/>
                    <a:pt x="1117" y="329"/>
                    <a:pt x="1121" y="328"/>
                  </a:cubicBezTo>
                  <a:cubicBezTo>
                    <a:pt x="1127" y="327"/>
                    <a:pt x="1139" y="319"/>
                    <a:pt x="1131" y="318"/>
                  </a:cubicBezTo>
                  <a:cubicBezTo>
                    <a:pt x="1134" y="317"/>
                    <a:pt x="1134" y="315"/>
                    <a:pt x="1134" y="315"/>
                  </a:cubicBezTo>
                  <a:cubicBezTo>
                    <a:pt x="1135" y="315"/>
                    <a:pt x="1135" y="314"/>
                    <a:pt x="1135" y="314"/>
                  </a:cubicBezTo>
                  <a:cubicBezTo>
                    <a:pt x="1136" y="314"/>
                    <a:pt x="1137" y="319"/>
                    <a:pt x="1137" y="319"/>
                  </a:cubicBezTo>
                  <a:cubicBezTo>
                    <a:pt x="1137" y="319"/>
                    <a:pt x="1138" y="320"/>
                    <a:pt x="1138" y="320"/>
                  </a:cubicBezTo>
                  <a:cubicBezTo>
                    <a:pt x="1140" y="320"/>
                    <a:pt x="1141" y="318"/>
                    <a:pt x="1142" y="316"/>
                  </a:cubicBezTo>
                  <a:cubicBezTo>
                    <a:pt x="1150" y="308"/>
                    <a:pt x="1144" y="303"/>
                    <a:pt x="1155" y="296"/>
                  </a:cubicBezTo>
                  <a:cubicBezTo>
                    <a:pt x="1155" y="298"/>
                    <a:pt x="1156" y="301"/>
                    <a:pt x="1160" y="301"/>
                  </a:cubicBezTo>
                  <a:cubicBezTo>
                    <a:pt x="1165" y="301"/>
                    <a:pt x="1170" y="295"/>
                    <a:pt x="1169" y="292"/>
                  </a:cubicBezTo>
                  <a:lnTo>
                    <a:pt x="1169" y="292"/>
                  </a:lnTo>
                  <a:cubicBezTo>
                    <a:pt x="1169" y="293"/>
                    <a:pt x="1170" y="294"/>
                    <a:pt x="1172" y="294"/>
                  </a:cubicBezTo>
                  <a:cubicBezTo>
                    <a:pt x="1174" y="294"/>
                    <a:pt x="1176" y="293"/>
                    <a:pt x="1179" y="291"/>
                  </a:cubicBezTo>
                  <a:cubicBezTo>
                    <a:pt x="1178" y="290"/>
                    <a:pt x="1170" y="285"/>
                    <a:pt x="1179" y="284"/>
                  </a:cubicBezTo>
                  <a:cubicBezTo>
                    <a:pt x="1180" y="284"/>
                    <a:pt x="1180" y="284"/>
                    <a:pt x="1181" y="284"/>
                  </a:cubicBezTo>
                  <a:cubicBezTo>
                    <a:pt x="1182" y="284"/>
                    <a:pt x="1183" y="284"/>
                    <a:pt x="1184" y="284"/>
                  </a:cubicBezTo>
                  <a:cubicBezTo>
                    <a:pt x="1186" y="284"/>
                    <a:pt x="1188" y="284"/>
                    <a:pt x="1191" y="281"/>
                  </a:cubicBezTo>
                  <a:cubicBezTo>
                    <a:pt x="1196" y="279"/>
                    <a:pt x="1196" y="276"/>
                    <a:pt x="1200" y="274"/>
                  </a:cubicBezTo>
                  <a:cubicBezTo>
                    <a:pt x="1200" y="274"/>
                    <a:pt x="1200" y="274"/>
                    <a:pt x="1201" y="274"/>
                  </a:cubicBezTo>
                  <a:cubicBezTo>
                    <a:pt x="1204" y="274"/>
                    <a:pt x="1218" y="261"/>
                    <a:pt x="1220" y="259"/>
                  </a:cubicBezTo>
                  <a:cubicBezTo>
                    <a:pt x="1225" y="254"/>
                    <a:pt x="1216" y="257"/>
                    <a:pt x="1217" y="255"/>
                  </a:cubicBezTo>
                  <a:cubicBezTo>
                    <a:pt x="1218" y="252"/>
                    <a:pt x="1220" y="252"/>
                    <a:pt x="1223" y="252"/>
                  </a:cubicBezTo>
                  <a:cubicBezTo>
                    <a:pt x="1226" y="252"/>
                    <a:pt x="1229" y="253"/>
                    <a:pt x="1230" y="253"/>
                  </a:cubicBezTo>
                  <a:cubicBezTo>
                    <a:pt x="1230" y="253"/>
                    <a:pt x="1230" y="253"/>
                    <a:pt x="1230" y="253"/>
                  </a:cubicBezTo>
                  <a:cubicBezTo>
                    <a:pt x="1232" y="253"/>
                    <a:pt x="1239" y="246"/>
                    <a:pt x="1242" y="244"/>
                  </a:cubicBezTo>
                  <a:cubicBezTo>
                    <a:pt x="1248" y="239"/>
                    <a:pt x="1254" y="233"/>
                    <a:pt x="1259" y="226"/>
                  </a:cubicBezTo>
                  <a:cubicBezTo>
                    <a:pt x="1261" y="225"/>
                    <a:pt x="1270" y="212"/>
                    <a:pt x="1272" y="212"/>
                  </a:cubicBezTo>
                  <a:lnTo>
                    <a:pt x="1272" y="212"/>
                  </a:lnTo>
                  <a:cubicBezTo>
                    <a:pt x="1273" y="212"/>
                    <a:pt x="1268" y="223"/>
                    <a:pt x="1269" y="223"/>
                  </a:cubicBezTo>
                  <a:cubicBezTo>
                    <a:pt x="1270" y="223"/>
                    <a:pt x="1270" y="223"/>
                    <a:pt x="1271" y="222"/>
                  </a:cubicBezTo>
                  <a:cubicBezTo>
                    <a:pt x="1274" y="219"/>
                    <a:pt x="1288" y="201"/>
                    <a:pt x="1287" y="199"/>
                  </a:cubicBezTo>
                  <a:lnTo>
                    <a:pt x="1287" y="199"/>
                  </a:lnTo>
                  <a:cubicBezTo>
                    <a:pt x="1288" y="200"/>
                    <a:pt x="1288" y="200"/>
                    <a:pt x="1289" y="200"/>
                  </a:cubicBezTo>
                  <a:cubicBezTo>
                    <a:pt x="1291" y="200"/>
                    <a:pt x="1294" y="198"/>
                    <a:pt x="1297" y="196"/>
                  </a:cubicBezTo>
                  <a:cubicBezTo>
                    <a:pt x="1301" y="192"/>
                    <a:pt x="1305" y="189"/>
                    <a:pt x="1307" y="185"/>
                  </a:cubicBezTo>
                  <a:cubicBezTo>
                    <a:pt x="1310" y="182"/>
                    <a:pt x="1309" y="180"/>
                    <a:pt x="1312" y="177"/>
                  </a:cubicBezTo>
                  <a:cubicBezTo>
                    <a:pt x="1318" y="167"/>
                    <a:pt x="1327" y="166"/>
                    <a:pt x="1334" y="161"/>
                  </a:cubicBezTo>
                  <a:cubicBezTo>
                    <a:pt x="1336" y="159"/>
                    <a:pt x="1336" y="158"/>
                    <a:pt x="1335" y="157"/>
                  </a:cubicBezTo>
                  <a:cubicBezTo>
                    <a:pt x="1338" y="156"/>
                    <a:pt x="1341" y="153"/>
                    <a:pt x="1343" y="150"/>
                  </a:cubicBezTo>
                  <a:cubicBezTo>
                    <a:pt x="1348" y="146"/>
                    <a:pt x="1349" y="141"/>
                    <a:pt x="1354" y="136"/>
                  </a:cubicBezTo>
                  <a:cubicBezTo>
                    <a:pt x="1359" y="132"/>
                    <a:pt x="1362" y="130"/>
                    <a:pt x="1367" y="127"/>
                  </a:cubicBezTo>
                  <a:cubicBezTo>
                    <a:pt x="1369" y="125"/>
                    <a:pt x="1373" y="122"/>
                    <a:pt x="1374" y="119"/>
                  </a:cubicBezTo>
                  <a:cubicBezTo>
                    <a:pt x="1375" y="116"/>
                    <a:pt x="1388" y="103"/>
                    <a:pt x="1392" y="98"/>
                  </a:cubicBezTo>
                  <a:cubicBezTo>
                    <a:pt x="1394" y="96"/>
                    <a:pt x="1403" y="81"/>
                    <a:pt x="1404" y="81"/>
                  </a:cubicBezTo>
                  <a:cubicBezTo>
                    <a:pt x="1404" y="81"/>
                    <a:pt x="1404" y="80"/>
                    <a:pt x="1404" y="80"/>
                  </a:cubicBezTo>
                  <a:cubicBezTo>
                    <a:pt x="1405" y="80"/>
                    <a:pt x="1405" y="84"/>
                    <a:pt x="1405" y="85"/>
                  </a:cubicBezTo>
                  <a:lnTo>
                    <a:pt x="1409" y="77"/>
                  </a:lnTo>
                  <a:cubicBezTo>
                    <a:pt x="1409" y="75"/>
                    <a:pt x="1411" y="68"/>
                    <a:pt x="1412" y="67"/>
                  </a:cubicBezTo>
                  <a:cubicBezTo>
                    <a:pt x="1412" y="67"/>
                    <a:pt x="1412" y="67"/>
                    <a:pt x="1413" y="67"/>
                  </a:cubicBezTo>
                  <a:cubicBezTo>
                    <a:pt x="1413" y="67"/>
                    <a:pt x="1414" y="69"/>
                    <a:pt x="1416" y="69"/>
                  </a:cubicBezTo>
                  <a:cubicBezTo>
                    <a:pt x="1416" y="69"/>
                    <a:pt x="1416" y="68"/>
                    <a:pt x="1416" y="68"/>
                  </a:cubicBezTo>
                  <a:cubicBezTo>
                    <a:pt x="1419" y="67"/>
                    <a:pt x="1423" y="62"/>
                    <a:pt x="1425" y="61"/>
                  </a:cubicBezTo>
                  <a:cubicBezTo>
                    <a:pt x="1427" y="56"/>
                    <a:pt x="1431" y="50"/>
                    <a:pt x="1434" y="50"/>
                  </a:cubicBezTo>
                  <a:cubicBezTo>
                    <a:pt x="1434" y="50"/>
                    <a:pt x="1434" y="51"/>
                    <a:pt x="1435" y="51"/>
                  </a:cubicBezTo>
                  <a:cubicBezTo>
                    <a:pt x="1434" y="50"/>
                    <a:pt x="1437" y="45"/>
                    <a:pt x="1436" y="45"/>
                  </a:cubicBezTo>
                  <a:cubicBezTo>
                    <a:pt x="1439" y="45"/>
                    <a:pt x="1442" y="42"/>
                    <a:pt x="1447" y="37"/>
                  </a:cubicBezTo>
                  <a:cubicBezTo>
                    <a:pt x="1450" y="34"/>
                    <a:pt x="1453" y="30"/>
                    <a:pt x="1455" y="27"/>
                  </a:cubicBezTo>
                  <a:cubicBezTo>
                    <a:pt x="1456" y="26"/>
                    <a:pt x="1454" y="26"/>
                    <a:pt x="1456" y="25"/>
                  </a:cubicBezTo>
                  <a:cubicBezTo>
                    <a:pt x="1461" y="19"/>
                    <a:pt x="1465" y="19"/>
                    <a:pt x="1471" y="16"/>
                  </a:cubicBezTo>
                  <a:cubicBezTo>
                    <a:pt x="1473" y="15"/>
                    <a:pt x="1478" y="14"/>
                    <a:pt x="1483" y="14"/>
                  </a:cubicBezTo>
                  <a:cubicBezTo>
                    <a:pt x="1487" y="14"/>
                    <a:pt x="1492" y="15"/>
                    <a:pt x="1491" y="17"/>
                  </a:cubicBezTo>
                  <a:cubicBezTo>
                    <a:pt x="1492" y="17"/>
                    <a:pt x="1493" y="18"/>
                    <a:pt x="1494" y="18"/>
                  </a:cubicBezTo>
                  <a:cubicBezTo>
                    <a:pt x="1497" y="18"/>
                    <a:pt x="1494" y="14"/>
                    <a:pt x="1497" y="14"/>
                  </a:cubicBezTo>
                  <a:cubicBezTo>
                    <a:pt x="1498" y="14"/>
                    <a:pt x="1498" y="14"/>
                    <a:pt x="1499" y="14"/>
                  </a:cubicBezTo>
                  <a:cubicBezTo>
                    <a:pt x="1502" y="14"/>
                    <a:pt x="1503" y="19"/>
                    <a:pt x="1503" y="19"/>
                  </a:cubicBezTo>
                  <a:cubicBezTo>
                    <a:pt x="1505" y="21"/>
                    <a:pt x="1506" y="23"/>
                    <a:pt x="1507" y="25"/>
                  </a:cubicBezTo>
                  <a:cubicBezTo>
                    <a:pt x="1510" y="28"/>
                    <a:pt x="1529" y="44"/>
                    <a:pt x="1527" y="46"/>
                  </a:cubicBezTo>
                  <a:lnTo>
                    <a:pt x="1527" y="46"/>
                  </a:lnTo>
                  <a:cubicBezTo>
                    <a:pt x="1527" y="46"/>
                    <a:pt x="1530" y="45"/>
                    <a:pt x="1533" y="45"/>
                  </a:cubicBezTo>
                  <a:cubicBezTo>
                    <a:pt x="1534" y="45"/>
                    <a:pt x="1535" y="45"/>
                    <a:pt x="1535" y="46"/>
                  </a:cubicBezTo>
                  <a:cubicBezTo>
                    <a:pt x="1537" y="47"/>
                    <a:pt x="1536" y="50"/>
                    <a:pt x="1536" y="51"/>
                  </a:cubicBezTo>
                  <a:cubicBezTo>
                    <a:pt x="1536" y="52"/>
                    <a:pt x="1538" y="54"/>
                    <a:pt x="1539" y="55"/>
                  </a:cubicBezTo>
                  <a:cubicBezTo>
                    <a:pt x="1540" y="60"/>
                    <a:pt x="1542" y="61"/>
                    <a:pt x="1546" y="65"/>
                  </a:cubicBezTo>
                  <a:cubicBezTo>
                    <a:pt x="1547" y="66"/>
                    <a:pt x="1548" y="67"/>
                    <a:pt x="1548" y="69"/>
                  </a:cubicBezTo>
                  <a:cubicBezTo>
                    <a:pt x="1548" y="70"/>
                    <a:pt x="1547" y="70"/>
                    <a:pt x="1546" y="70"/>
                  </a:cubicBezTo>
                  <a:cubicBezTo>
                    <a:pt x="1545" y="70"/>
                    <a:pt x="1544" y="70"/>
                    <a:pt x="1544" y="70"/>
                  </a:cubicBezTo>
                  <a:cubicBezTo>
                    <a:pt x="1543" y="70"/>
                    <a:pt x="1542" y="70"/>
                    <a:pt x="1542" y="71"/>
                  </a:cubicBezTo>
                  <a:cubicBezTo>
                    <a:pt x="1543" y="73"/>
                    <a:pt x="1552" y="78"/>
                    <a:pt x="1553" y="80"/>
                  </a:cubicBezTo>
                  <a:cubicBezTo>
                    <a:pt x="1557" y="87"/>
                    <a:pt x="1557" y="95"/>
                    <a:pt x="1554" y="102"/>
                  </a:cubicBezTo>
                  <a:cubicBezTo>
                    <a:pt x="1552" y="109"/>
                    <a:pt x="1565" y="106"/>
                    <a:pt x="1556" y="116"/>
                  </a:cubicBezTo>
                  <a:cubicBezTo>
                    <a:pt x="1551" y="121"/>
                    <a:pt x="1548" y="122"/>
                    <a:pt x="1545" y="130"/>
                  </a:cubicBezTo>
                  <a:cubicBezTo>
                    <a:pt x="1543" y="134"/>
                    <a:pt x="1546" y="144"/>
                    <a:pt x="1541" y="144"/>
                  </a:cubicBezTo>
                  <a:cubicBezTo>
                    <a:pt x="1541" y="144"/>
                    <a:pt x="1541" y="143"/>
                    <a:pt x="1540" y="143"/>
                  </a:cubicBezTo>
                  <a:cubicBezTo>
                    <a:pt x="1540" y="143"/>
                    <a:pt x="1540" y="143"/>
                    <a:pt x="1540" y="143"/>
                  </a:cubicBezTo>
                  <a:cubicBezTo>
                    <a:pt x="1534" y="143"/>
                    <a:pt x="1534" y="154"/>
                    <a:pt x="1534" y="159"/>
                  </a:cubicBezTo>
                  <a:cubicBezTo>
                    <a:pt x="1533" y="169"/>
                    <a:pt x="1527" y="169"/>
                    <a:pt x="1523" y="176"/>
                  </a:cubicBezTo>
                  <a:cubicBezTo>
                    <a:pt x="1519" y="184"/>
                    <a:pt x="1527" y="181"/>
                    <a:pt x="1528" y="184"/>
                  </a:cubicBezTo>
                  <a:cubicBezTo>
                    <a:pt x="1529" y="186"/>
                    <a:pt x="1518" y="191"/>
                    <a:pt x="1519" y="194"/>
                  </a:cubicBezTo>
                  <a:cubicBezTo>
                    <a:pt x="1519" y="195"/>
                    <a:pt x="1519" y="195"/>
                    <a:pt x="1519" y="195"/>
                  </a:cubicBezTo>
                  <a:cubicBezTo>
                    <a:pt x="1520" y="195"/>
                    <a:pt x="1520" y="194"/>
                    <a:pt x="1521" y="194"/>
                  </a:cubicBezTo>
                  <a:cubicBezTo>
                    <a:pt x="1521" y="194"/>
                    <a:pt x="1521" y="194"/>
                    <a:pt x="1521" y="195"/>
                  </a:cubicBezTo>
                  <a:cubicBezTo>
                    <a:pt x="1521" y="197"/>
                    <a:pt x="1519" y="202"/>
                    <a:pt x="1518" y="203"/>
                  </a:cubicBezTo>
                  <a:cubicBezTo>
                    <a:pt x="1517" y="203"/>
                    <a:pt x="1516" y="204"/>
                    <a:pt x="1516" y="204"/>
                  </a:cubicBezTo>
                  <a:cubicBezTo>
                    <a:pt x="1515" y="204"/>
                    <a:pt x="1514" y="202"/>
                    <a:pt x="1513" y="202"/>
                  </a:cubicBezTo>
                  <a:cubicBezTo>
                    <a:pt x="1512" y="202"/>
                    <a:pt x="1511" y="203"/>
                    <a:pt x="1509" y="206"/>
                  </a:cubicBezTo>
                  <a:cubicBezTo>
                    <a:pt x="1502" y="218"/>
                    <a:pt x="1495" y="233"/>
                    <a:pt x="1492" y="246"/>
                  </a:cubicBezTo>
                  <a:cubicBezTo>
                    <a:pt x="1490" y="250"/>
                    <a:pt x="1490" y="251"/>
                    <a:pt x="1488" y="254"/>
                  </a:cubicBezTo>
                  <a:cubicBezTo>
                    <a:pt x="1488" y="257"/>
                    <a:pt x="1487" y="258"/>
                    <a:pt x="1487" y="258"/>
                  </a:cubicBezTo>
                  <a:cubicBezTo>
                    <a:pt x="1485" y="258"/>
                    <a:pt x="1483" y="255"/>
                    <a:pt x="1482" y="255"/>
                  </a:cubicBezTo>
                  <a:cubicBezTo>
                    <a:pt x="1482" y="255"/>
                    <a:pt x="1482" y="255"/>
                    <a:pt x="1482" y="255"/>
                  </a:cubicBezTo>
                  <a:cubicBezTo>
                    <a:pt x="1478" y="262"/>
                    <a:pt x="1487" y="263"/>
                    <a:pt x="1478" y="270"/>
                  </a:cubicBezTo>
                  <a:cubicBezTo>
                    <a:pt x="1478" y="272"/>
                    <a:pt x="1477" y="274"/>
                    <a:pt x="1476" y="276"/>
                  </a:cubicBezTo>
                  <a:cubicBezTo>
                    <a:pt x="1474" y="280"/>
                    <a:pt x="1464" y="312"/>
                    <a:pt x="1460" y="312"/>
                  </a:cubicBezTo>
                  <a:cubicBezTo>
                    <a:pt x="1460" y="312"/>
                    <a:pt x="1460" y="312"/>
                    <a:pt x="1460" y="312"/>
                  </a:cubicBezTo>
                  <a:lnTo>
                    <a:pt x="1460" y="328"/>
                  </a:lnTo>
                  <a:cubicBezTo>
                    <a:pt x="1460" y="327"/>
                    <a:pt x="1459" y="327"/>
                    <a:pt x="1459" y="327"/>
                  </a:cubicBezTo>
                  <a:cubicBezTo>
                    <a:pt x="1456" y="327"/>
                    <a:pt x="1453" y="333"/>
                    <a:pt x="1451" y="336"/>
                  </a:cubicBezTo>
                  <a:cubicBezTo>
                    <a:pt x="1448" y="342"/>
                    <a:pt x="1446" y="341"/>
                    <a:pt x="1443" y="343"/>
                  </a:cubicBezTo>
                  <a:cubicBezTo>
                    <a:pt x="1440" y="343"/>
                    <a:pt x="1445" y="354"/>
                    <a:pt x="1443" y="359"/>
                  </a:cubicBezTo>
                  <a:cubicBezTo>
                    <a:pt x="1441" y="358"/>
                    <a:pt x="1438" y="354"/>
                    <a:pt x="1437" y="354"/>
                  </a:cubicBezTo>
                  <a:cubicBezTo>
                    <a:pt x="1436" y="354"/>
                    <a:pt x="1436" y="355"/>
                    <a:pt x="1436" y="355"/>
                  </a:cubicBezTo>
                  <a:cubicBezTo>
                    <a:pt x="1433" y="359"/>
                    <a:pt x="1431" y="369"/>
                    <a:pt x="1433" y="370"/>
                  </a:cubicBezTo>
                  <a:cubicBezTo>
                    <a:pt x="1433" y="370"/>
                    <a:pt x="1434" y="370"/>
                    <a:pt x="1434" y="370"/>
                  </a:cubicBezTo>
                  <a:cubicBezTo>
                    <a:pt x="1435" y="370"/>
                    <a:pt x="1436" y="370"/>
                    <a:pt x="1436" y="370"/>
                  </a:cubicBezTo>
                  <a:lnTo>
                    <a:pt x="1436" y="370"/>
                  </a:lnTo>
                  <a:cubicBezTo>
                    <a:pt x="1437" y="370"/>
                    <a:pt x="1437" y="370"/>
                    <a:pt x="1436" y="372"/>
                  </a:cubicBezTo>
                  <a:cubicBezTo>
                    <a:pt x="1434" y="376"/>
                    <a:pt x="1433" y="377"/>
                    <a:pt x="1431" y="377"/>
                  </a:cubicBezTo>
                  <a:cubicBezTo>
                    <a:pt x="1431" y="378"/>
                    <a:pt x="1430" y="378"/>
                    <a:pt x="1430" y="378"/>
                  </a:cubicBezTo>
                  <a:cubicBezTo>
                    <a:pt x="1428" y="378"/>
                    <a:pt x="1427" y="375"/>
                    <a:pt x="1425" y="375"/>
                  </a:cubicBezTo>
                  <a:cubicBezTo>
                    <a:pt x="1424" y="375"/>
                    <a:pt x="1424" y="375"/>
                    <a:pt x="1423" y="376"/>
                  </a:cubicBezTo>
                  <a:cubicBezTo>
                    <a:pt x="1423" y="376"/>
                    <a:pt x="1424" y="381"/>
                    <a:pt x="1424" y="381"/>
                  </a:cubicBezTo>
                  <a:cubicBezTo>
                    <a:pt x="1424" y="384"/>
                    <a:pt x="1423" y="387"/>
                    <a:pt x="1422" y="391"/>
                  </a:cubicBezTo>
                  <a:cubicBezTo>
                    <a:pt x="1421" y="394"/>
                    <a:pt x="1419" y="394"/>
                    <a:pt x="1419" y="397"/>
                  </a:cubicBezTo>
                  <a:cubicBezTo>
                    <a:pt x="1418" y="400"/>
                    <a:pt x="1419" y="402"/>
                    <a:pt x="1419" y="405"/>
                  </a:cubicBezTo>
                  <a:cubicBezTo>
                    <a:pt x="1420" y="408"/>
                    <a:pt x="1413" y="407"/>
                    <a:pt x="1413" y="412"/>
                  </a:cubicBezTo>
                  <a:cubicBezTo>
                    <a:pt x="1412" y="415"/>
                    <a:pt x="1414" y="416"/>
                    <a:pt x="1413" y="419"/>
                  </a:cubicBezTo>
                  <a:cubicBezTo>
                    <a:pt x="1412" y="421"/>
                    <a:pt x="1411" y="424"/>
                    <a:pt x="1410" y="426"/>
                  </a:cubicBezTo>
                  <a:lnTo>
                    <a:pt x="1410" y="426"/>
                  </a:lnTo>
                  <a:cubicBezTo>
                    <a:pt x="1412" y="421"/>
                    <a:pt x="1413" y="416"/>
                    <a:pt x="1411" y="416"/>
                  </a:cubicBezTo>
                  <a:lnTo>
                    <a:pt x="1411" y="416"/>
                  </a:lnTo>
                  <a:cubicBezTo>
                    <a:pt x="1411" y="416"/>
                    <a:pt x="1410" y="417"/>
                    <a:pt x="1408" y="420"/>
                  </a:cubicBezTo>
                  <a:cubicBezTo>
                    <a:pt x="1405" y="425"/>
                    <a:pt x="1401" y="435"/>
                    <a:pt x="1404" y="437"/>
                  </a:cubicBezTo>
                  <a:cubicBezTo>
                    <a:pt x="1404" y="437"/>
                    <a:pt x="1404" y="437"/>
                    <a:pt x="1404" y="437"/>
                  </a:cubicBezTo>
                  <a:cubicBezTo>
                    <a:pt x="1397" y="437"/>
                    <a:pt x="1385" y="468"/>
                    <a:pt x="1381" y="476"/>
                  </a:cubicBezTo>
                  <a:cubicBezTo>
                    <a:pt x="1377" y="483"/>
                    <a:pt x="1382" y="481"/>
                    <a:pt x="1384" y="483"/>
                  </a:cubicBezTo>
                  <a:cubicBezTo>
                    <a:pt x="1386" y="488"/>
                    <a:pt x="1385" y="489"/>
                    <a:pt x="1381" y="492"/>
                  </a:cubicBezTo>
                  <a:cubicBezTo>
                    <a:pt x="1380" y="492"/>
                    <a:pt x="1380" y="491"/>
                    <a:pt x="1379" y="491"/>
                  </a:cubicBezTo>
                  <a:cubicBezTo>
                    <a:pt x="1373" y="491"/>
                    <a:pt x="1364" y="507"/>
                    <a:pt x="1360" y="515"/>
                  </a:cubicBezTo>
                  <a:cubicBezTo>
                    <a:pt x="1357" y="521"/>
                    <a:pt x="1354" y="527"/>
                    <a:pt x="1354" y="531"/>
                  </a:cubicBezTo>
                  <a:cubicBezTo>
                    <a:pt x="1354" y="537"/>
                    <a:pt x="1354" y="541"/>
                    <a:pt x="1351" y="547"/>
                  </a:cubicBezTo>
                  <a:lnTo>
                    <a:pt x="1351" y="547"/>
                  </a:lnTo>
                  <a:cubicBezTo>
                    <a:pt x="1353" y="543"/>
                    <a:pt x="1353" y="540"/>
                    <a:pt x="1351" y="540"/>
                  </a:cubicBezTo>
                  <a:lnTo>
                    <a:pt x="1351" y="540"/>
                  </a:lnTo>
                  <a:cubicBezTo>
                    <a:pt x="1350" y="540"/>
                    <a:pt x="1349" y="542"/>
                    <a:pt x="1347" y="546"/>
                  </a:cubicBezTo>
                  <a:lnTo>
                    <a:pt x="1335" y="571"/>
                  </a:lnTo>
                  <a:cubicBezTo>
                    <a:pt x="1330" y="582"/>
                    <a:pt x="1328" y="586"/>
                    <a:pt x="1330" y="592"/>
                  </a:cubicBezTo>
                  <a:cubicBezTo>
                    <a:pt x="1329" y="590"/>
                    <a:pt x="1329" y="587"/>
                    <a:pt x="1326" y="587"/>
                  </a:cubicBezTo>
                  <a:cubicBezTo>
                    <a:pt x="1325" y="588"/>
                    <a:pt x="1320" y="593"/>
                    <a:pt x="1322" y="595"/>
                  </a:cubicBezTo>
                  <a:cubicBezTo>
                    <a:pt x="1324" y="597"/>
                    <a:pt x="1320" y="602"/>
                    <a:pt x="1318" y="606"/>
                  </a:cubicBezTo>
                  <a:cubicBezTo>
                    <a:pt x="1317" y="608"/>
                    <a:pt x="1319" y="609"/>
                    <a:pt x="1319" y="611"/>
                  </a:cubicBezTo>
                  <a:cubicBezTo>
                    <a:pt x="1319" y="615"/>
                    <a:pt x="1314" y="617"/>
                    <a:pt x="1313" y="619"/>
                  </a:cubicBezTo>
                  <a:cubicBezTo>
                    <a:pt x="1311" y="622"/>
                    <a:pt x="1309" y="625"/>
                    <a:pt x="1308" y="628"/>
                  </a:cubicBezTo>
                  <a:cubicBezTo>
                    <a:pt x="1306" y="632"/>
                    <a:pt x="1306" y="636"/>
                    <a:pt x="1306" y="638"/>
                  </a:cubicBezTo>
                  <a:cubicBezTo>
                    <a:pt x="1307" y="639"/>
                    <a:pt x="1305" y="643"/>
                    <a:pt x="1303" y="646"/>
                  </a:cubicBezTo>
                  <a:cubicBezTo>
                    <a:pt x="1302" y="646"/>
                    <a:pt x="1301" y="645"/>
                    <a:pt x="1301" y="645"/>
                  </a:cubicBezTo>
                  <a:cubicBezTo>
                    <a:pt x="1300" y="645"/>
                    <a:pt x="1300" y="646"/>
                    <a:pt x="1299" y="650"/>
                  </a:cubicBezTo>
                  <a:cubicBezTo>
                    <a:pt x="1297" y="654"/>
                    <a:pt x="1296" y="659"/>
                    <a:pt x="1295" y="663"/>
                  </a:cubicBezTo>
                  <a:cubicBezTo>
                    <a:pt x="1295" y="663"/>
                    <a:pt x="1295" y="663"/>
                    <a:pt x="1295" y="663"/>
                  </a:cubicBezTo>
                  <a:cubicBezTo>
                    <a:pt x="1295" y="663"/>
                    <a:pt x="1294" y="669"/>
                    <a:pt x="1293" y="669"/>
                  </a:cubicBezTo>
                  <a:cubicBezTo>
                    <a:pt x="1293" y="669"/>
                    <a:pt x="1293" y="669"/>
                    <a:pt x="1292" y="669"/>
                  </a:cubicBezTo>
                  <a:cubicBezTo>
                    <a:pt x="1292" y="668"/>
                    <a:pt x="1292" y="666"/>
                    <a:pt x="1291" y="666"/>
                  </a:cubicBezTo>
                  <a:cubicBezTo>
                    <a:pt x="1291" y="666"/>
                    <a:pt x="1291" y="666"/>
                    <a:pt x="1291" y="666"/>
                  </a:cubicBezTo>
                  <a:cubicBezTo>
                    <a:pt x="1288" y="673"/>
                    <a:pt x="1289" y="672"/>
                    <a:pt x="1289" y="676"/>
                  </a:cubicBezTo>
                  <a:cubicBezTo>
                    <a:pt x="1289" y="679"/>
                    <a:pt x="1287" y="687"/>
                    <a:pt x="1284" y="687"/>
                  </a:cubicBezTo>
                  <a:cubicBezTo>
                    <a:pt x="1283" y="688"/>
                    <a:pt x="1283" y="688"/>
                    <a:pt x="1282" y="688"/>
                  </a:cubicBezTo>
                  <a:cubicBezTo>
                    <a:pt x="1282" y="688"/>
                    <a:pt x="1281" y="688"/>
                    <a:pt x="1281" y="688"/>
                  </a:cubicBezTo>
                  <a:cubicBezTo>
                    <a:pt x="1280" y="688"/>
                    <a:pt x="1279" y="688"/>
                    <a:pt x="1277" y="692"/>
                  </a:cubicBezTo>
                  <a:cubicBezTo>
                    <a:pt x="1274" y="696"/>
                    <a:pt x="1270" y="702"/>
                    <a:pt x="1267" y="707"/>
                  </a:cubicBezTo>
                  <a:cubicBezTo>
                    <a:pt x="1266" y="710"/>
                    <a:pt x="1266" y="710"/>
                    <a:pt x="1268" y="710"/>
                  </a:cubicBezTo>
                  <a:cubicBezTo>
                    <a:pt x="1268" y="710"/>
                    <a:pt x="1269" y="710"/>
                    <a:pt x="1269" y="710"/>
                  </a:cubicBezTo>
                  <a:cubicBezTo>
                    <a:pt x="1269" y="710"/>
                    <a:pt x="1270" y="710"/>
                    <a:pt x="1270" y="710"/>
                  </a:cubicBezTo>
                  <a:cubicBezTo>
                    <a:pt x="1271" y="712"/>
                    <a:pt x="1270" y="716"/>
                    <a:pt x="1267" y="718"/>
                  </a:cubicBezTo>
                  <a:cubicBezTo>
                    <a:pt x="1265" y="720"/>
                    <a:pt x="1260" y="727"/>
                    <a:pt x="1262" y="728"/>
                  </a:cubicBezTo>
                  <a:cubicBezTo>
                    <a:pt x="1262" y="728"/>
                    <a:pt x="1261" y="728"/>
                    <a:pt x="1261" y="728"/>
                  </a:cubicBezTo>
                  <a:cubicBezTo>
                    <a:pt x="1256" y="728"/>
                    <a:pt x="1251" y="747"/>
                    <a:pt x="1249" y="752"/>
                  </a:cubicBezTo>
                  <a:cubicBezTo>
                    <a:pt x="1247" y="757"/>
                    <a:pt x="1247" y="756"/>
                    <a:pt x="1244" y="759"/>
                  </a:cubicBezTo>
                  <a:cubicBezTo>
                    <a:pt x="1242" y="763"/>
                    <a:pt x="1239" y="769"/>
                    <a:pt x="1237" y="773"/>
                  </a:cubicBezTo>
                  <a:cubicBezTo>
                    <a:pt x="1235" y="776"/>
                    <a:pt x="1225" y="799"/>
                    <a:pt x="1222" y="799"/>
                  </a:cubicBezTo>
                  <a:cubicBezTo>
                    <a:pt x="1222" y="799"/>
                    <a:pt x="1222" y="799"/>
                    <a:pt x="1222" y="799"/>
                  </a:cubicBezTo>
                  <a:cubicBezTo>
                    <a:pt x="1218" y="806"/>
                    <a:pt x="1218" y="808"/>
                    <a:pt x="1221" y="810"/>
                  </a:cubicBezTo>
                  <a:cubicBezTo>
                    <a:pt x="1222" y="811"/>
                    <a:pt x="1223" y="816"/>
                    <a:pt x="1221" y="819"/>
                  </a:cubicBezTo>
                  <a:cubicBezTo>
                    <a:pt x="1221" y="819"/>
                    <a:pt x="1220" y="819"/>
                    <a:pt x="1220" y="819"/>
                  </a:cubicBezTo>
                  <a:cubicBezTo>
                    <a:pt x="1218" y="819"/>
                    <a:pt x="1215" y="820"/>
                    <a:pt x="1215" y="820"/>
                  </a:cubicBezTo>
                  <a:cubicBezTo>
                    <a:pt x="1211" y="823"/>
                    <a:pt x="1209" y="829"/>
                    <a:pt x="1208" y="833"/>
                  </a:cubicBezTo>
                  <a:cubicBezTo>
                    <a:pt x="1207" y="838"/>
                    <a:pt x="1205" y="842"/>
                    <a:pt x="1203" y="846"/>
                  </a:cubicBezTo>
                  <a:cubicBezTo>
                    <a:pt x="1203" y="847"/>
                    <a:pt x="1200" y="848"/>
                    <a:pt x="1199" y="850"/>
                  </a:cubicBezTo>
                  <a:cubicBezTo>
                    <a:pt x="1194" y="855"/>
                    <a:pt x="1202" y="859"/>
                    <a:pt x="1199" y="865"/>
                  </a:cubicBezTo>
                  <a:cubicBezTo>
                    <a:pt x="1198" y="867"/>
                    <a:pt x="1197" y="868"/>
                    <a:pt x="1196" y="868"/>
                  </a:cubicBezTo>
                  <a:cubicBezTo>
                    <a:pt x="1195" y="868"/>
                    <a:pt x="1194" y="866"/>
                    <a:pt x="1192" y="866"/>
                  </a:cubicBezTo>
                  <a:cubicBezTo>
                    <a:pt x="1192" y="866"/>
                    <a:pt x="1191" y="866"/>
                    <a:pt x="1190" y="867"/>
                  </a:cubicBezTo>
                  <a:cubicBezTo>
                    <a:pt x="1184" y="876"/>
                    <a:pt x="1185" y="888"/>
                    <a:pt x="1182" y="897"/>
                  </a:cubicBezTo>
                  <a:cubicBezTo>
                    <a:pt x="1182" y="898"/>
                    <a:pt x="1177" y="911"/>
                    <a:pt x="1176" y="911"/>
                  </a:cubicBezTo>
                  <a:cubicBezTo>
                    <a:pt x="1175" y="911"/>
                    <a:pt x="1175" y="911"/>
                    <a:pt x="1175" y="909"/>
                  </a:cubicBezTo>
                  <a:cubicBezTo>
                    <a:pt x="1178" y="904"/>
                    <a:pt x="1179" y="901"/>
                    <a:pt x="1177" y="901"/>
                  </a:cubicBezTo>
                  <a:lnTo>
                    <a:pt x="1177" y="901"/>
                  </a:lnTo>
                  <a:cubicBezTo>
                    <a:pt x="1177" y="901"/>
                    <a:pt x="1175" y="902"/>
                    <a:pt x="1173" y="906"/>
                  </a:cubicBezTo>
                  <a:cubicBezTo>
                    <a:pt x="1171" y="908"/>
                    <a:pt x="1167" y="918"/>
                    <a:pt x="1169" y="919"/>
                  </a:cubicBezTo>
                  <a:cubicBezTo>
                    <a:pt x="1170" y="919"/>
                    <a:pt x="1173" y="916"/>
                    <a:pt x="1174" y="916"/>
                  </a:cubicBezTo>
                  <a:cubicBezTo>
                    <a:pt x="1175" y="916"/>
                    <a:pt x="1175" y="916"/>
                    <a:pt x="1175" y="917"/>
                  </a:cubicBezTo>
                  <a:cubicBezTo>
                    <a:pt x="1175" y="918"/>
                    <a:pt x="1160" y="929"/>
                    <a:pt x="1162" y="932"/>
                  </a:cubicBezTo>
                  <a:cubicBezTo>
                    <a:pt x="1162" y="935"/>
                    <a:pt x="1165" y="934"/>
                    <a:pt x="1166" y="936"/>
                  </a:cubicBezTo>
                  <a:cubicBezTo>
                    <a:pt x="1166" y="938"/>
                    <a:pt x="1165" y="942"/>
                    <a:pt x="1165" y="945"/>
                  </a:cubicBezTo>
                  <a:cubicBezTo>
                    <a:pt x="1164" y="944"/>
                    <a:pt x="1162" y="944"/>
                    <a:pt x="1161" y="944"/>
                  </a:cubicBezTo>
                  <a:cubicBezTo>
                    <a:pt x="1160" y="944"/>
                    <a:pt x="1158" y="945"/>
                    <a:pt x="1155" y="950"/>
                  </a:cubicBezTo>
                  <a:cubicBezTo>
                    <a:pt x="1155" y="953"/>
                    <a:pt x="1150" y="965"/>
                    <a:pt x="1153" y="965"/>
                  </a:cubicBezTo>
                  <a:cubicBezTo>
                    <a:pt x="1153" y="965"/>
                    <a:pt x="1153" y="965"/>
                    <a:pt x="1154" y="964"/>
                  </a:cubicBezTo>
                  <a:lnTo>
                    <a:pt x="1154" y="964"/>
                  </a:lnTo>
                  <a:lnTo>
                    <a:pt x="1149" y="973"/>
                  </a:lnTo>
                  <a:cubicBezTo>
                    <a:pt x="1148" y="972"/>
                    <a:pt x="1147" y="971"/>
                    <a:pt x="1146" y="971"/>
                  </a:cubicBezTo>
                  <a:cubicBezTo>
                    <a:pt x="1146" y="971"/>
                    <a:pt x="1145" y="971"/>
                    <a:pt x="1145" y="971"/>
                  </a:cubicBezTo>
                  <a:cubicBezTo>
                    <a:pt x="1142" y="972"/>
                    <a:pt x="1140" y="977"/>
                    <a:pt x="1138" y="982"/>
                  </a:cubicBezTo>
                  <a:cubicBezTo>
                    <a:pt x="1135" y="990"/>
                    <a:pt x="1141" y="997"/>
                    <a:pt x="1132" y="999"/>
                  </a:cubicBezTo>
                  <a:cubicBezTo>
                    <a:pt x="1131" y="999"/>
                    <a:pt x="1130" y="999"/>
                    <a:pt x="1130" y="999"/>
                  </a:cubicBezTo>
                  <a:cubicBezTo>
                    <a:pt x="1126" y="999"/>
                    <a:pt x="1130" y="1008"/>
                    <a:pt x="1127" y="1013"/>
                  </a:cubicBezTo>
                  <a:cubicBezTo>
                    <a:pt x="1125" y="1017"/>
                    <a:pt x="1118" y="1022"/>
                    <a:pt x="1118" y="1025"/>
                  </a:cubicBezTo>
                  <a:cubicBezTo>
                    <a:pt x="1118" y="1026"/>
                    <a:pt x="1119" y="1033"/>
                    <a:pt x="1119" y="1033"/>
                  </a:cubicBezTo>
                  <a:cubicBezTo>
                    <a:pt x="1118" y="1034"/>
                    <a:pt x="1117" y="1034"/>
                    <a:pt x="1117" y="1034"/>
                  </a:cubicBezTo>
                  <a:cubicBezTo>
                    <a:pt x="1116" y="1034"/>
                    <a:pt x="1116" y="1034"/>
                    <a:pt x="1116" y="1034"/>
                  </a:cubicBezTo>
                  <a:cubicBezTo>
                    <a:pt x="1115" y="1034"/>
                    <a:pt x="1114" y="1034"/>
                    <a:pt x="1112" y="1037"/>
                  </a:cubicBezTo>
                  <a:cubicBezTo>
                    <a:pt x="1110" y="1039"/>
                    <a:pt x="1106" y="1045"/>
                    <a:pt x="1107" y="1048"/>
                  </a:cubicBezTo>
                  <a:cubicBezTo>
                    <a:pt x="1108" y="1051"/>
                    <a:pt x="1105" y="1056"/>
                    <a:pt x="1102" y="1060"/>
                  </a:cubicBezTo>
                  <a:cubicBezTo>
                    <a:pt x="1101" y="1063"/>
                    <a:pt x="1105" y="1065"/>
                    <a:pt x="1101" y="1072"/>
                  </a:cubicBezTo>
                  <a:lnTo>
                    <a:pt x="1106" y="1068"/>
                  </a:lnTo>
                  <a:lnTo>
                    <a:pt x="1106" y="1068"/>
                  </a:lnTo>
                  <a:cubicBezTo>
                    <a:pt x="1106" y="1072"/>
                    <a:pt x="1106" y="1073"/>
                    <a:pt x="1103" y="1077"/>
                  </a:cubicBezTo>
                  <a:cubicBezTo>
                    <a:pt x="1102" y="1077"/>
                    <a:pt x="1100" y="1076"/>
                    <a:pt x="1101" y="1072"/>
                  </a:cubicBezTo>
                  <a:lnTo>
                    <a:pt x="1098" y="1069"/>
                  </a:lnTo>
                  <a:cubicBezTo>
                    <a:pt x="1096" y="1072"/>
                    <a:pt x="1093" y="1078"/>
                    <a:pt x="1096" y="1079"/>
                  </a:cubicBezTo>
                  <a:cubicBezTo>
                    <a:pt x="1096" y="1083"/>
                    <a:pt x="1095" y="1084"/>
                    <a:pt x="1092" y="1086"/>
                  </a:cubicBezTo>
                  <a:cubicBezTo>
                    <a:pt x="1090" y="1090"/>
                    <a:pt x="1090" y="1091"/>
                    <a:pt x="1092" y="1092"/>
                  </a:cubicBezTo>
                  <a:cubicBezTo>
                    <a:pt x="1093" y="1093"/>
                    <a:pt x="1091" y="1098"/>
                    <a:pt x="1090" y="1101"/>
                  </a:cubicBezTo>
                  <a:lnTo>
                    <a:pt x="1083" y="1098"/>
                  </a:lnTo>
                  <a:lnTo>
                    <a:pt x="1083" y="1098"/>
                  </a:lnTo>
                  <a:cubicBezTo>
                    <a:pt x="1085" y="1099"/>
                    <a:pt x="1079" y="1113"/>
                    <a:pt x="1078" y="1116"/>
                  </a:cubicBezTo>
                  <a:cubicBezTo>
                    <a:pt x="1075" y="1122"/>
                    <a:pt x="1073" y="1120"/>
                    <a:pt x="1071" y="1125"/>
                  </a:cubicBezTo>
                  <a:cubicBezTo>
                    <a:pt x="1059" y="1141"/>
                    <a:pt x="1052" y="1161"/>
                    <a:pt x="1043" y="1179"/>
                  </a:cubicBezTo>
                  <a:cubicBezTo>
                    <a:pt x="1043" y="1179"/>
                    <a:pt x="1040" y="1179"/>
                    <a:pt x="1038" y="1182"/>
                  </a:cubicBezTo>
                  <a:lnTo>
                    <a:pt x="1034" y="1191"/>
                  </a:lnTo>
                  <a:cubicBezTo>
                    <a:pt x="1030" y="1202"/>
                    <a:pt x="1026" y="1211"/>
                    <a:pt x="1022" y="1222"/>
                  </a:cubicBezTo>
                  <a:cubicBezTo>
                    <a:pt x="1016" y="1235"/>
                    <a:pt x="1010" y="1249"/>
                    <a:pt x="1005" y="1262"/>
                  </a:cubicBezTo>
                  <a:cubicBezTo>
                    <a:pt x="1003" y="1268"/>
                    <a:pt x="1001" y="1273"/>
                    <a:pt x="1001" y="1277"/>
                  </a:cubicBezTo>
                  <a:cubicBezTo>
                    <a:pt x="1001" y="1279"/>
                    <a:pt x="998" y="1284"/>
                    <a:pt x="997" y="1286"/>
                  </a:cubicBezTo>
                  <a:cubicBezTo>
                    <a:pt x="998" y="1285"/>
                    <a:pt x="998" y="1283"/>
                    <a:pt x="998" y="1283"/>
                  </a:cubicBezTo>
                  <a:lnTo>
                    <a:pt x="998" y="1283"/>
                  </a:lnTo>
                  <a:cubicBezTo>
                    <a:pt x="998" y="1283"/>
                    <a:pt x="997" y="1283"/>
                    <a:pt x="997" y="1285"/>
                  </a:cubicBezTo>
                  <a:cubicBezTo>
                    <a:pt x="992" y="1292"/>
                    <a:pt x="989" y="1300"/>
                    <a:pt x="984" y="1307"/>
                  </a:cubicBezTo>
                  <a:cubicBezTo>
                    <a:pt x="983" y="1311"/>
                    <a:pt x="978" y="1320"/>
                    <a:pt x="979" y="1322"/>
                  </a:cubicBezTo>
                  <a:cubicBezTo>
                    <a:pt x="979" y="1325"/>
                    <a:pt x="984" y="1324"/>
                    <a:pt x="986" y="1325"/>
                  </a:cubicBezTo>
                  <a:cubicBezTo>
                    <a:pt x="983" y="1330"/>
                    <a:pt x="980" y="1330"/>
                    <a:pt x="978" y="1330"/>
                  </a:cubicBezTo>
                  <a:cubicBezTo>
                    <a:pt x="977" y="1330"/>
                    <a:pt x="977" y="1330"/>
                    <a:pt x="976" y="1330"/>
                  </a:cubicBezTo>
                  <a:cubicBezTo>
                    <a:pt x="976" y="1330"/>
                    <a:pt x="976" y="1330"/>
                    <a:pt x="975" y="1330"/>
                  </a:cubicBezTo>
                  <a:cubicBezTo>
                    <a:pt x="973" y="1330"/>
                    <a:pt x="971" y="1337"/>
                    <a:pt x="968" y="1342"/>
                  </a:cubicBezTo>
                  <a:cubicBezTo>
                    <a:pt x="964" y="1350"/>
                    <a:pt x="960" y="1359"/>
                    <a:pt x="955" y="1366"/>
                  </a:cubicBezTo>
                  <a:cubicBezTo>
                    <a:pt x="955" y="1368"/>
                    <a:pt x="953" y="1369"/>
                    <a:pt x="952" y="1369"/>
                  </a:cubicBezTo>
                  <a:cubicBezTo>
                    <a:pt x="950" y="1374"/>
                    <a:pt x="951" y="1377"/>
                    <a:pt x="950" y="1381"/>
                  </a:cubicBezTo>
                  <a:cubicBezTo>
                    <a:pt x="948" y="1389"/>
                    <a:pt x="941" y="1396"/>
                    <a:pt x="937" y="1403"/>
                  </a:cubicBezTo>
                  <a:cubicBezTo>
                    <a:pt x="933" y="1410"/>
                    <a:pt x="935" y="1414"/>
                    <a:pt x="935" y="1418"/>
                  </a:cubicBezTo>
                  <a:cubicBezTo>
                    <a:pt x="935" y="1422"/>
                    <a:pt x="935" y="1424"/>
                    <a:pt x="933" y="1424"/>
                  </a:cubicBezTo>
                  <a:cubicBezTo>
                    <a:pt x="932" y="1424"/>
                    <a:pt x="929" y="1422"/>
                    <a:pt x="928" y="1422"/>
                  </a:cubicBezTo>
                  <a:cubicBezTo>
                    <a:pt x="925" y="1423"/>
                    <a:pt x="927" y="1433"/>
                    <a:pt x="926" y="1435"/>
                  </a:cubicBezTo>
                  <a:cubicBezTo>
                    <a:pt x="925" y="1443"/>
                    <a:pt x="920" y="1442"/>
                    <a:pt x="916" y="1446"/>
                  </a:cubicBezTo>
                  <a:cubicBezTo>
                    <a:pt x="913" y="1451"/>
                    <a:pt x="910" y="1458"/>
                    <a:pt x="907" y="1465"/>
                  </a:cubicBezTo>
                  <a:cubicBezTo>
                    <a:pt x="906" y="1468"/>
                    <a:pt x="898" y="1488"/>
                    <a:pt x="895" y="1488"/>
                  </a:cubicBezTo>
                  <a:cubicBezTo>
                    <a:pt x="895" y="1488"/>
                    <a:pt x="894" y="1488"/>
                    <a:pt x="894" y="1488"/>
                  </a:cubicBezTo>
                  <a:cubicBezTo>
                    <a:pt x="892" y="1492"/>
                    <a:pt x="890" y="1499"/>
                    <a:pt x="888" y="1503"/>
                  </a:cubicBezTo>
                  <a:cubicBezTo>
                    <a:pt x="882" y="1520"/>
                    <a:pt x="873" y="1538"/>
                    <a:pt x="867" y="1555"/>
                  </a:cubicBezTo>
                  <a:cubicBezTo>
                    <a:pt x="865" y="1561"/>
                    <a:pt x="863" y="1568"/>
                    <a:pt x="865" y="1570"/>
                  </a:cubicBezTo>
                  <a:lnTo>
                    <a:pt x="865" y="1570"/>
                  </a:lnTo>
                  <a:cubicBezTo>
                    <a:pt x="864" y="1569"/>
                    <a:pt x="863" y="1569"/>
                    <a:pt x="862" y="1569"/>
                  </a:cubicBezTo>
                  <a:cubicBezTo>
                    <a:pt x="861" y="1569"/>
                    <a:pt x="860" y="1569"/>
                    <a:pt x="859" y="1570"/>
                  </a:cubicBezTo>
                  <a:cubicBezTo>
                    <a:pt x="857" y="1573"/>
                    <a:pt x="858" y="1575"/>
                    <a:pt x="855" y="1578"/>
                  </a:cubicBezTo>
                  <a:cubicBezTo>
                    <a:pt x="854" y="1580"/>
                    <a:pt x="853" y="1582"/>
                    <a:pt x="852" y="1584"/>
                  </a:cubicBezTo>
                  <a:cubicBezTo>
                    <a:pt x="846" y="1591"/>
                    <a:pt x="843" y="1600"/>
                    <a:pt x="838" y="1608"/>
                  </a:cubicBezTo>
                  <a:cubicBezTo>
                    <a:pt x="838" y="1610"/>
                    <a:pt x="837" y="1616"/>
                    <a:pt x="835" y="1620"/>
                  </a:cubicBezTo>
                  <a:cubicBezTo>
                    <a:pt x="832" y="1624"/>
                    <a:pt x="831" y="1629"/>
                    <a:pt x="831" y="1629"/>
                  </a:cubicBezTo>
                  <a:cubicBezTo>
                    <a:pt x="833" y="1633"/>
                    <a:pt x="838" y="1633"/>
                    <a:pt x="839" y="1639"/>
                  </a:cubicBezTo>
                  <a:cubicBezTo>
                    <a:pt x="840" y="1640"/>
                    <a:pt x="835" y="1645"/>
                    <a:pt x="833" y="1645"/>
                  </a:cubicBezTo>
                  <a:cubicBezTo>
                    <a:pt x="831" y="1645"/>
                    <a:pt x="831" y="1644"/>
                    <a:pt x="831" y="1642"/>
                  </a:cubicBezTo>
                  <a:cubicBezTo>
                    <a:pt x="831" y="1639"/>
                    <a:pt x="830" y="1637"/>
                    <a:pt x="829" y="1637"/>
                  </a:cubicBezTo>
                  <a:cubicBezTo>
                    <a:pt x="828" y="1637"/>
                    <a:pt x="825" y="1641"/>
                    <a:pt x="823" y="1646"/>
                  </a:cubicBezTo>
                  <a:cubicBezTo>
                    <a:pt x="821" y="1650"/>
                    <a:pt x="818" y="1655"/>
                    <a:pt x="818" y="1658"/>
                  </a:cubicBezTo>
                  <a:cubicBezTo>
                    <a:pt x="818" y="1661"/>
                    <a:pt x="819" y="1660"/>
                    <a:pt x="817" y="1664"/>
                  </a:cubicBezTo>
                  <a:cubicBezTo>
                    <a:pt x="815" y="1667"/>
                    <a:pt x="806" y="1677"/>
                    <a:pt x="803" y="1677"/>
                  </a:cubicBezTo>
                  <a:cubicBezTo>
                    <a:pt x="803" y="1677"/>
                    <a:pt x="803" y="1677"/>
                    <a:pt x="803" y="1677"/>
                  </a:cubicBezTo>
                  <a:lnTo>
                    <a:pt x="803" y="1677"/>
                  </a:lnTo>
                  <a:cubicBezTo>
                    <a:pt x="804" y="1680"/>
                    <a:pt x="803" y="1683"/>
                    <a:pt x="799" y="1690"/>
                  </a:cubicBezTo>
                  <a:cubicBezTo>
                    <a:pt x="796" y="1697"/>
                    <a:pt x="794" y="1702"/>
                    <a:pt x="792" y="1708"/>
                  </a:cubicBezTo>
                  <a:cubicBezTo>
                    <a:pt x="791" y="1710"/>
                    <a:pt x="791" y="1716"/>
                    <a:pt x="790" y="1717"/>
                  </a:cubicBezTo>
                  <a:cubicBezTo>
                    <a:pt x="789" y="1719"/>
                    <a:pt x="786" y="1719"/>
                    <a:pt x="784" y="1721"/>
                  </a:cubicBezTo>
                  <a:cubicBezTo>
                    <a:pt x="782" y="1726"/>
                    <a:pt x="782" y="1730"/>
                    <a:pt x="780" y="1734"/>
                  </a:cubicBezTo>
                  <a:lnTo>
                    <a:pt x="773" y="1748"/>
                  </a:lnTo>
                  <a:cubicBezTo>
                    <a:pt x="767" y="1754"/>
                    <a:pt x="771" y="1757"/>
                    <a:pt x="772" y="1759"/>
                  </a:cubicBezTo>
                  <a:cubicBezTo>
                    <a:pt x="774" y="1761"/>
                    <a:pt x="772" y="1764"/>
                    <a:pt x="770" y="1767"/>
                  </a:cubicBezTo>
                  <a:cubicBezTo>
                    <a:pt x="769" y="1767"/>
                    <a:pt x="768" y="1766"/>
                    <a:pt x="767" y="1766"/>
                  </a:cubicBezTo>
                  <a:cubicBezTo>
                    <a:pt x="766" y="1766"/>
                    <a:pt x="764" y="1768"/>
                    <a:pt x="762" y="1773"/>
                  </a:cubicBezTo>
                  <a:cubicBezTo>
                    <a:pt x="754" y="1788"/>
                    <a:pt x="746" y="1804"/>
                    <a:pt x="738" y="1820"/>
                  </a:cubicBezTo>
                  <a:cubicBezTo>
                    <a:pt x="738" y="1822"/>
                    <a:pt x="730" y="1837"/>
                    <a:pt x="732" y="1837"/>
                  </a:cubicBezTo>
                  <a:cubicBezTo>
                    <a:pt x="732" y="1837"/>
                    <a:pt x="732" y="1837"/>
                    <a:pt x="732" y="1836"/>
                  </a:cubicBezTo>
                  <a:cubicBezTo>
                    <a:pt x="733" y="1836"/>
                    <a:pt x="733" y="1836"/>
                    <a:pt x="733" y="1836"/>
                  </a:cubicBezTo>
                  <a:lnTo>
                    <a:pt x="733" y="1836"/>
                  </a:lnTo>
                  <a:cubicBezTo>
                    <a:pt x="736" y="1836"/>
                    <a:pt x="732" y="1844"/>
                    <a:pt x="730" y="1846"/>
                  </a:cubicBezTo>
                  <a:cubicBezTo>
                    <a:pt x="729" y="1848"/>
                    <a:pt x="728" y="1848"/>
                    <a:pt x="728" y="1848"/>
                  </a:cubicBezTo>
                  <a:cubicBezTo>
                    <a:pt x="727" y="1848"/>
                    <a:pt x="727" y="1848"/>
                    <a:pt x="727" y="1848"/>
                  </a:cubicBezTo>
                  <a:cubicBezTo>
                    <a:pt x="726" y="1848"/>
                    <a:pt x="726" y="1848"/>
                    <a:pt x="725" y="1849"/>
                  </a:cubicBezTo>
                  <a:cubicBezTo>
                    <a:pt x="723" y="1850"/>
                    <a:pt x="722" y="1853"/>
                    <a:pt x="721" y="1856"/>
                  </a:cubicBezTo>
                  <a:cubicBezTo>
                    <a:pt x="719" y="1860"/>
                    <a:pt x="712" y="1871"/>
                    <a:pt x="713" y="1876"/>
                  </a:cubicBezTo>
                  <a:cubicBezTo>
                    <a:pt x="713" y="1879"/>
                    <a:pt x="710" y="1883"/>
                    <a:pt x="708" y="1888"/>
                  </a:cubicBezTo>
                  <a:cubicBezTo>
                    <a:pt x="708" y="1891"/>
                    <a:pt x="708" y="1895"/>
                    <a:pt x="708" y="1897"/>
                  </a:cubicBezTo>
                  <a:cubicBezTo>
                    <a:pt x="707" y="1898"/>
                    <a:pt x="704" y="1898"/>
                    <a:pt x="703" y="1900"/>
                  </a:cubicBezTo>
                  <a:cubicBezTo>
                    <a:pt x="700" y="1904"/>
                    <a:pt x="696" y="1910"/>
                    <a:pt x="694" y="1914"/>
                  </a:cubicBezTo>
                  <a:cubicBezTo>
                    <a:pt x="689" y="1921"/>
                    <a:pt x="681" y="1926"/>
                    <a:pt x="673" y="1929"/>
                  </a:cubicBezTo>
                  <a:cubicBezTo>
                    <a:pt x="669" y="1930"/>
                    <a:pt x="668" y="1932"/>
                    <a:pt x="668" y="1933"/>
                  </a:cubicBezTo>
                  <a:cubicBezTo>
                    <a:pt x="663" y="1936"/>
                    <a:pt x="668" y="1940"/>
                    <a:pt x="676" y="1940"/>
                  </a:cubicBezTo>
                  <a:cubicBezTo>
                    <a:pt x="684" y="1939"/>
                    <a:pt x="691" y="1934"/>
                    <a:pt x="687" y="1930"/>
                  </a:cubicBezTo>
                  <a:lnTo>
                    <a:pt x="687" y="1930"/>
                  </a:lnTo>
                  <a:cubicBezTo>
                    <a:pt x="687" y="1930"/>
                    <a:pt x="687" y="1930"/>
                    <a:pt x="688" y="1930"/>
                  </a:cubicBezTo>
                  <a:cubicBezTo>
                    <a:pt x="690" y="1930"/>
                    <a:pt x="694" y="1928"/>
                    <a:pt x="698" y="1924"/>
                  </a:cubicBezTo>
                  <a:cubicBezTo>
                    <a:pt x="703" y="1919"/>
                    <a:pt x="708" y="1912"/>
                    <a:pt x="709" y="1912"/>
                  </a:cubicBezTo>
                  <a:cubicBezTo>
                    <a:pt x="713" y="1910"/>
                    <a:pt x="711" y="1908"/>
                    <a:pt x="712" y="1905"/>
                  </a:cubicBezTo>
                  <a:cubicBezTo>
                    <a:pt x="714" y="1900"/>
                    <a:pt x="715" y="1896"/>
                    <a:pt x="717" y="1892"/>
                  </a:cubicBezTo>
                  <a:cubicBezTo>
                    <a:pt x="724" y="1872"/>
                    <a:pt x="735" y="1852"/>
                    <a:pt x="744" y="1834"/>
                  </a:cubicBezTo>
                  <a:cubicBezTo>
                    <a:pt x="750" y="1822"/>
                    <a:pt x="768" y="1797"/>
                    <a:pt x="760" y="1793"/>
                  </a:cubicBezTo>
                  <a:cubicBezTo>
                    <a:pt x="759" y="1793"/>
                    <a:pt x="755" y="1788"/>
                    <a:pt x="757" y="1787"/>
                  </a:cubicBezTo>
                  <a:cubicBezTo>
                    <a:pt x="759" y="1786"/>
                    <a:pt x="762" y="1785"/>
                    <a:pt x="763" y="1785"/>
                  </a:cubicBezTo>
                  <a:cubicBezTo>
                    <a:pt x="764" y="1785"/>
                    <a:pt x="764" y="1785"/>
                    <a:pt x="764" y="1785"/>
                  </a:cubicBezTo>
                  <a:cubicBezTo>
                    <a:pt x="765" y="1786"/>
                    <a:pt x="773" y="1787"/>
                    <a:pt x="775" y="1787"/>
                  </a:cubicBezTo>
                  <a:cubicBezTo>
                    <a:pt x="776" y="1787"/>
                    <a:pt x="776" y="1787"/>
                    <a:pt x="776" y="1787"/>
                  </a:cubicBezTo>
                  <a:cubicBezTo>
                    <a:pt x="777" y="1785"/>
                    <a:pt x="776" y="1786"/>
                    <a:pt x="776" y="1782"/>
                  </a:cubicBezTo>
                  <a:cubicBezTo>
                    <a:pt x="777" y="1780"/>
                    <a:pt x="779" y="1776"/>
                    <a:pt x="781" y="1773"/>
                  </a:cubicBezTo>
                  <a:cubicBezTo>
                    <a:pt x="782" y="1769"/>
                    <a:pt x="785" y="1762"/>
                    <a:pt x="789" y="1762"/>
                  </a:cubicBezTo>
                  <a:cubicBezTo>
                    <a:pt x="789" y="1762"/>
                    <a:pt x="789" y="1762"/>
                    <a:pt x="790" y="1762"/>
                  </a:cubicBezTo>
                  <a:cubicBezTo>
                    <a:pt x="784" y="1760"/>
                    <a:pt x="793" y="1751"/>
                    <a:pt x="790" y="1747"/>
                  </a:cubicBezTo>
                  <a:cubicBezTo>
                    <a:pt x="788" y="1745"/>
                    <a:pt x="785" y="1740"/>
                    <a:pt x="792" y="1735"/>
                  </a:cubicBezTo>
                  <a:cubicBezTo>
                    <a:pt x="793" y="1735"/>
                    <a:pt x="794" y="1735"/>
                    <a:pt x="795" y="1735"/>
                  </a:cubicBezTo>
                  <a:cubicBezTo>
                    <a:pt x="795" y="1735"/>
                    <a:pt x="795" y="1735"/>
                    <a:pt x="796" y="1735"/>
                  </a:cubicBezTo>
                  <a:cubicBezTo>
                    <a:pt x="797" y="1735"/>
                    <a:pt x="798" y="1734"/>
                    <a:pt x="800" y="1733"/>
                  </a:cubicBezTo>
                  <a:cubicBezTo>
                    <a:pt x="803" y="1730"/>
                    <a:pt x="804" y="1726"/>
                    <a:pt x="804" y="1724"/>
                  </a:cubicBezTo>
                  <a:cubicBezTo>
                    <a:pt x="802" y="1721"/>
                    <a:pt x="803" y="1720"/>
                    <a:pt x="805" y="1715"/>
                  </a:cubicBezTo>
                  <a:cubicBezTo>
                    <a:pt x="806" y="1714"/>
                    <a:pt x="806" y="1714"/>
                    <a:pt x="807" y="1714"/>
                  </a:cubicBezTo>
                  <a:cubicBezTo>
                    <a:pt x="807" y="1714"/>
                    <a:pt x="807" y="1714"/>
                    <a:pt x="808" y="1714"/>
                  </a:cubicBezTo>
                  <a:cubicBezTo>
                    <a:pt x="808" y="1714"/>
                    <a:pt x="809" y="1714"/>
                    <a:pt x="809" y="1714"/>
                  </a:cubicBezTo>
                  <a:cubicBezTo>
                    <a:pt x="814" y="1712"/>
                    <a:pt x="813" y="1696"/>
                    <a:pt x="820" y="1691"/>
                  </a:cubicBezTo>
                  <a:cubicBezTo>
                    <a:pt x="823" y="1685"/>
                    <a:pt x="821" y="1676"/>
                    <a:pt x="823" y="1675"/>
                  </a:cubicBezTo>
                  <a:cubicBezTo>
                    <a:pt x="824" y="1674"/>
                    <a:pt x="828" y="1674"/>
                    <a:pt x="828" y="1671"/>
                  </a:cubicBezTo>
                  <a:cubicBezTo>
                    <a:pt x="829" y="1668"/>
                    <a:pt x="825" y="1669"/>
                    <a:pt x="826" y="1665"/>
                  </a:cubicBezTo>
                  <a:cubicBezTo>
                    <a:pt x="826" y="1664"/>
                    <a:pt x="835" y="1663"/>
                    <a:pt x="835" y="1663"/>
                  </a:cubicBezTo>
                  <a:cubicBezTo>
                    <a:pt x="833" y="1657"/>
                    <a:pt x="834" y="1651"/>
                    <a:pt x="840" y="1644"/>
                  </a:cubicBezTo>
                  <a:cubicBezTo>
                    <a:pt x="843" y="1641"/>
                    <a:pt x="845" y="1637"/>
                    <a:pt x="847" y="1633"/>
                  </a:cubicBezTo>
                  <a:cubicBezTo>
                    <a:pt x="848" y="1632"/>
                    <a:pt x="849" y="1628"/>
                    <a:pt x="848" y="1628"/>
                  </a:cubicBezTo>
                  <a:lnTo>
                    <a:pt x="848" y="1628"/>
                  </a:lnTo>
                  <a:cubicBezTo>
                    <a:pt x="848" y="1628"/>
                    <a:pt x="848" y="1628"/>
                    <a:pt x="848" y="1628"/>
                  </a:cubicBezTo>
                  <a:lnTo>
                    <a:pt x="848" y="1628"/>
                  </a:lnTo>
                  <a:lnTo>
                    <a:pt x="852" y="1620"/>
                  </a:lnTo>
                  <a:cubicBezTo>
                    <a:pt x="853" y="1616"/>
                    <a:pt x="854" y="1616"/>
                    <a:pt x="853" y="1616"/>
                  </a:cubicBezTo>
                  <a:lnTo>
                    <a:pt x="853" y="1616"/>
                  </a:lnTo>
                  <a:cubicBezTo>
                    <a:pt x="853" y="1616"/>
                    <a:pt x="853" y="1616"/>
                    <a:pt x="853" y="1616"/>
                  </a:cubicBezTo>
                  <a:cubicBezTo>
                    <a:pt x="853" y="1616"/>
                    <a:pt x="852" y="1616"/>
                    <a:pt x="852" y="1615"/>
                  </a:cubicBezTo>
                  <a:cubicBezTo>
                    <a:pt x="852" y="1611"/>
                    <a:pt x="860" y="1602"/>
                    <a:pt x="862" y="1599"/>
                  </a:cubicBezTo>
                  <a:cubicBezTo>
                    <a:pt x="864" y="1595"/>
                    <a:pt x="869" y="1587"/>
                    <a:pt x="869" y="1583"/>
                  </a:cubicBezTo>
                  <a:cubicBezTo>
                    <a:pt x="869" y="1580"/>
                    <a:pt x="865" y="1580"/>
                    <a:pt x="872" y="1574"/>
                  </a:cubicBezTo>
                  <a:cubicBezTo>
                    <a:pt x="875" y="1572"/>
                    <a:pt x="881" y="1565"/>
                    <a:pt x="878" y="1565"/>
                  </a:cubicBezTo>
                  <a:lnTo>
                    <a:pt x="878" y="1565"/>
                  </a:lnTo>
                  <a:cubicBezTo>
                    <a:pt x="877" y="1565"/>
                    <a:pt x="877" y="1565"/>
                    <a:pt x="876" y="1566"/>
                  </a:cubicBezTo>
                  <a:cubicBezTo>
                    <a:pt x="873" y="1564"/>
                    <a:pt x="874" y="1557"/>
                    <a:pt x="880" y="1553"/>
                  </a:cubicBezTo>
                  <a:cubicBezTo>
                    <a:pt x="883" y="1549"/>
                    <a:pt x="886" y="1551"/>
                    <a:pt x="887" y="1542"/>
                  </a:cubicBezTo>
                  <a:cubicBezTo>
                    <a:pt x="888" y="1541"/>
                    <a:pt x="889" y="1528"/>
                    <a:pt x="890" y="1528"/>
                  </a:cubicBezTo>
                  <a:lnTo>
                    <a:pt x="890" y="1528"/>
                  </a:lnTo>
                  <a:cubicBezTo>
                    <a:pt x="891" y="1528"/>
                    <a:pt x="890" y="1535"/>
                    <a:pt x="891" y="1535"/>
                  </a:cubicBezTo>
                  <a:cubicBezTo>
                    <a:pt x="891" y="1535"/>
                    <a:pt x="891" y="1535"/>
                    <a:pt x="892" y="1534"/>
                  </a:cubicBezTo>
                  <a:cubicBezTo>
                    <a:pt x="894" y="1532"/>
                    <a:pt x="895" y="1522"/>
                    <a:pt x="896" y="1520"/>
                  </a:cubicBezTo>
                  <a:cubicBezTo>
                    <a:pt x="898" y="1514"/>
                    <a:pt x="900" y="1509"/>
                    <a:pt x="904" y="1506"/>
                  </a:cubicBezTo>
                  <a:cubicBezTo>
                    <a:pt x="907" y="1502"/>
                    <a:pt x="909" y="1499"/>
                    <a:pt x="912" y="1494"/>
                  </a:cubicBezTo>
                  <a:cubicBezTo>
                    <a:pt x="914" y="1489"/>
                    <a:pt x="917" y="1483"/>
                    <a:pt x="919" y="1478"/>
                  </a:cubicBezTo>
                  <a:cubicBezTo>
                    <a:pt x="921" y="1472"/>
                    <a:pt x="920" y="1468"/>
                    <a:pt x="923" y="1466"/>
                  </a:cubicBezTo>
                  <a:cubicBezTo>
                    <a:pt x="928" y="1464"/>
                    <a:pt x="932" y="1457"/>
                    <a:pt x="934" y="1451"/>
                  </a:cubicBezTo>
                  <a:cubicBezTo>
                    <a:pt x="935" y="1446"/>
                    <a:pt x="933" y="1446"/>
                    <a:pt x="931" y="1445"/>
                  </a:cubicBezTo>
                  <a:lnTo>
                    <a:pt x="931" y="1445"/>
                  </a:lnTo>
                  <a:cubicBezTo>
                    <a:pt x="931" y="1445"/>
                    <a:pt x="932" y="1446"/>
                    <a:pt x="932" y="1446"/>
                  </a:cubicBezTo>
                  <a:cubicBezTo>
                    <a:pt x="937" y="1446"/>
                    <a:pt x="943" y="1429"/>
                    <a:pt x="943" y="1423"/>
                  </a:cubicBezTo>
                  <a:cubicBezTo>
                    <a:pt x="943" y="1420"/>
                    <a:pt x="946" y="1415"/>
                    <a:pt x="948" y="1414"/>
                  </a:cubicBezTo>
                  <a:cubicBezTo>
                    <a:pt x="949" y="1414"/>
                    <a:pt x="949" y="1414"/>
                    <a:pt x="949" y="1414"/>
                  </a:cubicBezTo>
                  <a:cubicBezTo>
                    <a:pt x="950" y="1414"/>
                    <a:pt x="950" y="1416"/>
                    <a:pt x="950" y="1416"/>
                  </a:cubicBezTo>
                  <a:cubicBezTo>
                    <a:pt x="951" y="1416"/>
                    <a:pt x="951" y="1416"/>
                    <a:pt x="951" y="1416"/>
                  </a:cubicBezTo>
                  <a:cubicBezTo>
                    <a:pt x="954" y="1414"/>
                    <a:pt x="953" y="1410"/>
                    <a:pt x="954" y="1408"/>
                  </a:cubicBezTo>
                  <a:cubicBezTo>
                    <a:pt x="955" y="1403"/>
                    <a:pt x="958" y="1397"/>
                    <a:pt x="962" y="1394"/>
                  </a:cubicBezTo>
                  <a:cubicBezTo>
                    <a:pt x="962" y="1394"/>
                    <a:pt x="962" y="1394"/>
                    <a:pt x="962" y="1394"/>
                  </a:cubicBezTo>
                  <a:cubicBezTo>
                    <a:pt x="964" y="1394"/>
                    <a:pt x="963" y="1386"/>
                    <a:pt x="965" y="1383"/>
                  </a:cubicBezTo>
                  <a:cubicBezTo>
                    <a:pt x="967" y="1375"/>
                    <a:pt x="973" y="1368"/>
                    <a:pt x="974" y="1361"/>
                  </a:cubicBezTo>
                  <a:cubicBezTo>
                    <a:pt x="975" y="1356"/>
                    <a:pt x="979" y="1348"/>
                    <a:pt x="982" y="1343"/>
                  </a:cubicBezTo>
                  <a:cubicBezTo>
                    <a:pt x="986" y="1337"/>
                    <a:pt x="993" y="1327"/>
                    <a:pt x="993" y="1320"/>
                  </a:cubicBezTo>
                  <a:cubicBezTo>
                    <a:pt x="994" y="1317"/>
                    <a:pt x="998" y="1314"/>
                    <a:pt x="1000" y="1313"/>
                  </a:cubicBezTo>
                  <a:cubicBezTo>
                    <a:pt x="1003" y="1309"/>
                    <a:pt x="1002" y="1306"/>
                    <a:pt x="1003" y="1302"/>
                  </a:cubicBezTo>
                  <a:cubicBezTo>
                    <a:pt x="1006" y="1297"/>
                    <a:pt x="1009" y="1292"/>
                    <a:pt x="1010" y="1286"/>
                  </a:cubicBezTo>
                  <a:cubicBezTo>
                    <a:pt x="1013" y="1281"/>
                    <a:pt x="1010" y="1282"/>
                    <a:pt x="1015" y="1277"/>
                  </a:cubicBezTo>
                  <a:cubicBezTo>
                    <a:pt x="1019" y="1272"/>
                    <a:pt x="1029" y="1259"/>
                    <a:pt x="1023" y="1257"/>
                  </a:cubicBezTo>
                  <a:lnTo>
                    <a:pt x="1023" y="1257"/>
                  </a:lnTo>
                  <a:cubicBezTo>
                    <a:pt x="1023" y="1257"/>
                    <a:pt x="1023" y="1257"/>
                    <a:pt x="1023" y="1257"/>
                  </a:cubicBezTo>
                  <a:cubicBezTo>
                    <a:pt x="1030" y="1257"/>
                    <a:pt x="1043" y="1225"/>
                    <a:pt x="1044" y="1217"/>
                  </a:cubicBezTo>
                  <a:cubicBezTo>
                    <a:pt x="1044" y="1211"/>
                    <a:pt x="1057" y="1209"/>
                    <a:pt x="1055" y="1199"/>
                  </a:cubicBezTo>
                  <a:cubicBezTo>
                    <a:pt x="1054" y="1195"/>
                    <a:pt x="1052" y="1192"/>
                    <a:pt x="1057" y="1187"/>
                  </a:cubicBezTo>
                  <a:cubicBezTo>
                    <a:pt x="1058" y="1185"/>
                    <a:pt x="1063" y="1173"/>
                    <a:pt x="1063" y="1173"/>
                  </a:cubicBezTo>
                  <a:lnTo>
                    <a:pt x="1063" y="1173"/>
                  </a:lnTo>
                  <a:cubicBezTo>
                    <a:pt x="1063" y="1173"/>
                    <a:pt x="1063" y="1173"/>
                    <a:pt x="1063" y="1173"/>
                  </a:cubicBezTo>
                  <a:lnTo>
                    <a:pt x="1063" y="1173"/>
                  </a:lnTo>
                  <a:cubicBezTo>
                    <a:pt x="1063" y="1173"/>
                    <a:pt x="1063" y="1173"/>
                    <a:pt x="1063" y="1173"/>
                  </a:cubicBezTo>
                  <a:cubicBezTo>
                    <a:pt x="1063" y="1173"/>
                    <a:pt x="1063" y="1175"/>
                    <a:pt x="1064" y="1175"/>
                  </a:cubicBezTo>
                  <a:cubicBezTo>
                    <a:pt x="1065" y="1175"/>
                    <a:pt x="1065" y="1175"/>
                    <a:pt x="1065" y="1175"/>
                  </a:cubicBezTo>
                  <a:cubicBezTo>
                    <a:pt x="1067" y="1172"/>
                    <a:pt x="1069" y="1168"/>
                    <a:pt x="1070" y="1165"/>
                  </a:cubicBezTo>
                  <a:cubicBezTo>
                    <a:pt x="1073" y="1158"/>
                    <a:pt x="1080" y="1151"/>
                    <a:pt x="1083" y="1144"/>
                  </a:cubicBezTo>
                  <a:lnTo>
                    <a:pt x="1083" y="1144"/>
                  </a:lnTo>
                  <a:cubicBezTo>
                    <a:pt x="1080" y="1147"/>
                    <a:pt x="1077" y="1148"/>
                    <a:pt x="1075" y="1148"/>
                  </a:cubicBezTo>
                  <a:cubicBezTo>
                    <a:pt x="1073" y="1148"/>
                    <a:pt x="1072" y="1147"/>
                    <a:pt x="1072" y="1143"/>
                  </a:cubicBezTo>
                  <a:cubicBezTo>
                    <a:pt x="1073" y="1141"/>
                    <a:pt x="1074" y="1140"/>
                    <a:pt x="1075" y="1140"/>
                  </a:cubicBezTo>
                  <a:cubicBezTo>
                    <a:pt x="1076" y="1140"/>
                    <a:pt x="1077" y="1143"/>
                    <a:pt x="1078" y="1143"/>
                  </a:cubicBezTo>
                  <a:cubicBezTo>
                    <a:pt x="1078" y="1143"/>
                    <a:pt x="1078" y="1143"/>
                    <a:pt x="1078" y="1143"/>
                  </a:cubicBezTo>
                  <a:cubicBezTo>
                    <a:pt x="1080" y="1143"/>
                    <a:pt x="1083" y="1134"/>
                    <a:pt x="1085" y="1132"/>
                  </a:cubicBezTo>
                  <a:cubicBezTo>
                    <a:pt x="1086" y="1129"/>
                    <a:pt x="1092" y="1126"/>
                    <a:pt x="1092" y="1123"/>
                  </a:cubicBezTo>
                  <a:cubicBezTo>
                    <a:pt x="1092" y="1120"/>
                    <a:pt x="1090" y="1119"/>
                    <a:pt x="1093" y="1115"/>
                  </a:cubicBezTo>
                  <a:cubicBezTo>
                    <a:pt x="1097" y="1109"/>
                    <a:pt x="1101" y="1106"/>
                    <a:pt x="1105" y="1099"/>
                  </a:cubicBezTo>
                  <a:lnTo>
                    <a:pt x="1105" y="1099"/>
                  </a:lnTo>
                  <a:cubicBezTo>
                    <a:pt x="1105" y="1099"/>
                    <a:pt x="1104" y="1099"/>
                    <a:pt x="1104" y="1099"/>
                  </a:cubicBezTo>
                  <a:cubicBezTo>
                    <a:pt x="1102" y="1099"/>
                    <a:pt x="1116" y="1071"/>
                    <a:pt x="1117" y="1068"/>
                  </a:cubicBezTo>
                  <a:cubicBezTo>
                    <a:pt x="1117" y="1067"/>
                    <a:pt x="1116" y="1067"/>
                    <a:pt x="1115" y="1067"/>
                  </a:cubicBezTo>
                  <a:cubicBezTo>
                    <a:pt x="1115" y="1067"/>
                    <a:pt x="1115" y="1067"/>
                    <a:pt x="1114" y="1067"/>
                  </a:cubicBezTo>
                  <a:cubicBezTo>
                    <a:pt x="1113" y="1067"/>
                    <a:pt x="1112" y="1067"/>
                    <a:pt x="1113" y="1065"/>
                  </a:cubicBezTo>
                  <a:cubicBezTo>
                    <a:pt x="1113" y="1061"/>
                    <a:pt x="1115" y="1060"/>
                    <a:pt x="1117" y="1060"/>
                  </a:cubicBezTo>
                  <a:cubicBezTo>
                    <a:pt x="1119" y="1060"/>
                    <a:pt x="1120" y="1060"/>
                    <a:pt x="1120" y="1060"/>
                  </a:cubicBezTo>
                  <a:cubicBezTo>
                    <a:pt x="1119" y="1059"/>
                    <a:pt x="1118" y="1056"/>
                    <a:pt x="1120" y="1053"/>
                  </a:cubicBezTo>
                  <a:cubicBezTo>
                    <a:pt x="1122" y="1052"/>
                    <a:pt x="1123" y="1052"/>
                    <a:pt x="1124" y="1052"/>
                  </a:cubicBezTo>
                  <a:cubicBezTo>
                    <a:pt x="1125" y="1052"/>
                    <a:pt x="1126" y="1052"/>
                    <a:pt x="1127" y="1051"/>
                  </a:cubicBezTo>
                  <a:cubicBezTo>
                    <a:pt x="1128" y="1049"/>
                    <a:pt x="1125" y="1044"/>
                    <a:pt x="1127" y="1038"/>
                  </a:cubicBezTo>
                  <a:cubicBezTo>
                    <a:pt x="1128" y="1037"/>
                    <a:pt x="1137" y="1031"/>
                    <a:pt x="1135" y="1030"/>
                  </a:cubicBezTo>
                  <a:lnTo>
                    <a:pt x="1135" y="1030"/>
                  </a:lnTo>
                  <a:cubicBezTo>
                    <a:pt x="1134" y="1030"/>
                    <a:pt x="1133" y="1030"/>
                    <a:pt x="1132" y="1030"/>
                  </a:cubicBezTo>
                  <a:cubicBezTo>
                    <a:pt x="1132" y="1030"/>
                    <a:pt x="1131" y="1030"/>
                    <a:pt x="1132" y="1028"/>
                  </a:cubicBezTo>
                  <a:cubicBezTo>
                    <a:pt x="1133" y="1026"/>
                    <a:pt x="1134" y="1024"/>
                    <a:pt x="1134" y="1024"/>
                  </a:cubicBezTo>
                  <a:cubicBezTo>
                    <a:pt x="1135" y="1023"/>
                    <a:pt x="1135" y="1023"/>
                    <a:pt x="1136" y="1023"/>
                  </a:cubicBezTo>
                  <a:cubicBezTo>
                    <a:pt x="1137" y="1023"/>
                    <a:pt x="1138" y="1024"/>
                    <a:pt x="1139" y="1024"/>
                  </a:cubicBezTo>
                  <a:cubicBezTo>
                    <a:pt x="1140" y="1024"/>
                    <a:pt x="1141" y="1024"/>
                    <a:pt x="1141" y="1022"/>
                  </a:cubicBezTo>
                  <a:cubicBezTo>
                    <a:pt x="1143" y="1019"/>
                    <a:pt x="1146" y="1014"/>
                    <a:pt x="1147" y="1010"/>
                  </a:cubicBezTo>
                  <a:cubicBezTo>
                    <a:pt x="1148" y="1010"/>
                    <a:pt x="1147" y="1007"/>
                    <a:pt x="1147" y="1007"/>
                  </a:cubicBezTo>
                  <a:cubicBezTo>
                    <a:pt x="1150" y="1001"/>
                    <a:pt x="1154" y="994"/>
                    <a:pt x="1156" y="988"/>
                  </a:cubicBezTo>
                  <a:cubicBezTo>
                    <a:pt x="1158" y="983"/>
                    <a:pt x="1158" y="980"/>
                    <a:pt x="1157" y="980"/>
                  </a:cubicBezTo>
                  <a:lnTo>
                    <a:pt x="1157" y="980"/>
                  </a:lnTo>
                  <a:cubicBezTo>
                    <a:pt x="1156" y="980"/>
                    <a:pt x="1155" y="982"/>
                    <a:pt x="1153" y="985"/>
                  </a:cubicBezTo>
                  <a:cubicBezTo>
                    <a:pt x="1155" y="979"/>
                    <a:pt x="1158" y="973"/>
                    <a:pt x="1162" y="969"/>
                  </a:cubicBezTo>
                  <a:cubicBezTo>
                    <a:pt x="1166" y="967"/>
                    <a:pt x="1171" y="962"/>
                    <a:pt x="1172" y="955"/>
                  </a:cubicBezTo>
                  <a:cubicBezTo>
                    <a:pt x="1173" y="951"/>
                    <a:pt x="1172" y="950"/>
                    <a:pt x="1175" y="945"/>
                  </a:cubicBezTo>
                  <a:cubicBezTo>
                    <a:pt x="1175" y="942"/>
                    <a:pt x="1178" y="939"/>
                    <a:pt x="1179" y="936"/>
                  </a:cubicBezTo>
                  <a:cubicBezTo>
                    <a:pt x="1178" y="936"/>
                    <a:pt x="1177" y="936"/>
                    <a:pt x="1177" y="935"/>
                  </a:cubicBezTo>
                  <a:cubicBezTo>
                    <a:pt x="1179" y="929"/>
                    <a:pt x="1183" y="921"/>
                    <a:pt x="1186" y="916"/>
                  </a:cubicBezTo>
                  <a:cubicBezTo>
                    <a:pt x="1188" y="910"/>
                    <a:pt x="1188" y="904"/>
                    <a:pt x="1192" y="901"/>
                  </a:cubicBezTo>
                  <a:cubicBezTo>
                    <a:pt x="1195" y="900"/>
                    <a:pt x="1201" y="887"/>
                    <a:pt x="1200" y="885"/>
                  </a:cubicBezTo>
                  <a:cubicBezTo>
                    <a:pt x="1200" y="884"/>
                    <a:pt x="1200" y="884"/>
                    <a:pt x="1200" y="884"/>
                  </a:cubicBezTo>
                  <a:cubicBezTo>
                    <a:pt x="1198" y="884"/>
                    <a:pt x="1195" y="889"/>
                    <a:pt x="1194" y="891"/>
                  </a:cubicBezTo>
                  <a:cubicBezTo>
                    <a:pt x="1196" y="887"/>
                    <a:pt x="1197" y="883"/>
                    <a:pt x="1200" y="880"/>
                  </a:cubicBezTo>
                  <a:cubicBezTo>
                    <a:pt x="1203" y="877"/>
                    <a:pt x="1205" y="875"/>
                    <a:pt x="1208" y="872"/>
                  </a:cubicBezTo>
                  <a:cubicBezTo>
                    <a:pt x="1211" y="866"/>
                    <a:pt x="1210" y="862"/>
                    <a:pt x="1214" y="857"/>
                  </a:cubicBezTo>
                  <a:cubicBezTo>
                    <a:pt x="1216" y="854"/>
                    <a:pt x="1224" y="850"/>
                    <a:pt x="1222" y="846"/>
                  </a:cubicBezTo>
                  <a:cubicBezTo>
                    <a:pt x="1220" y="845"/>
                    <a:pt x="1217" y="841"/>
                    <a:pt x="1223" y="836"/>
                  </a:cubicBezTo>
                  <a:cubicBezTo>
                    <a:pt x="1226" y="832"/>
                    <a:pt x="1228" y="832"/>
                    <a:pt x="1231" y="827"/>
                  </a:cubicBezTo>
                  <a:cubicBezTo>
                    <a:pt x="1232" y="825"/>
                    <a:pt x="1240" y="812"/>
                    <a:pt x="1238" y="811"/>
                  </a:cubicBezTo>
                  <a:cubicBezTo>
                    <a:pt x="1238" y="811"/>
                    <a:pt x="1238" y="811"/>
                    <a:pt x="1237" y="811"/>
                  </a:cubicBezTo>
                  <a:cubicBezTo>
                    <a:pt x="1237" y="811"/>
                    <a:pt x="1237" y="811"/>
                    <a:pt x="1236" y="811"/>
                  </a:cubicBezTo>
                  <a:cubicBezTo>
                    <a:pt x="1234" y="811"/>
                    <a:pt x="1232" y="811"/>
                    <a:pt x="1235" y="806"/>
                  </a:cubicBezTo>
                  <a:cubicBezTo>
                    <a:pt x="1236" y="804"/>
                    <a:pt x="1237" y="803"/>
                    <a:pt x="1238" y="803"/>
                  </a:cubicBezTo>
                  <a:cubicBezTo>
                    <a:pt x="1239" y="803"/>
                    <a:pt x="1240" y="805"/>
                    <a:pt x="1241" y="805"/>
                  </a:cubicBezTo>
                  <a:cubicBezTo>
                    <a:pt x="1241" y="805"/>
                    <a:pt x="1242" y="804"/>
                    <a:pt x="1242" y="804"/>
                  </a:cubicBezTo>
                  <a:cubicBezTo>
                    <a:pt x="1241" y="804"/>
                    <a:pt x="1241" y="797"/>
                    <a:pt x="1241" y="796"/>
                  </a:cubicBezTo>
                  <a:cubicBezTo>
                    <a:pt x="1241" y="791"/>
                    <a:pt x="1243" y="791"/>
                    <a:pt x="1244" y="790"/>
                  </a:cubicBezTo>
                  <a:cubicBezTo>
                    <a:pt x="1248" y="788"/>
                    <a:pt x="1256" y="776"/>
                    <a:pt x="1258" y="770"/>
                  </a:cubicBezTo>
                  <a:cubicBezTo>
                    <a:pt x="1259" y="764"/>
                    <a:pt x="1250" y="767"/>
                    <a:pt x="1251" y="764"/>
                  </a:cubicBezTo>
                  <a:cubicBezTo>
                    <a:pt x="1253" y="760"/>
                    <a:pt x="1255" y="761"/>
                    <a:pt x="1258" y="759"/>
                  </a:cubicBezTo>
                  <a:cubicBezTo>
                    <a:pt x="1260" y="757"/>
                    <a:pt x="1263" y="753"/>
                    <a:pt x="1265" y="749"/>
                  </a:cubicBezTo>
                  <a:cubicBezTo>
                    <a:pt x="1268" y="744"/>
                    <a:pt x="1277" y="735"/>
                    <a:pt x="1278" y="731"/>
                  </a:cubicBezTo>
                  <a:cubicBezTo>
                    <a:pt x="1279" y="728"/>
                    <a:pt x="1277" y="723"/>
                    <a:pt x="1279" y="722"/>
                  </a:cubicBezTo>
                  <a:cubicBezTo>
                    <a:pt x="1281" y="721"/>
                    <a:pt x="1282" y="721"/>
                    <a:pt x="1284" y="718"/>
                  </a:cubicBezTo>
                  <a:cubicBezTo>
                    <a:pt x="1288" y="709"/>
                    <a:pt x="1285" y="703"/>
                    <a:pt x="1288" y="694"/>
                  </a:cubicBezTo>
                  <a:cubicBezTo>
                    <a:pt x="1292" y="686"/>
                    <a:pt x="1300" y="685"/>
                    <a:pt x="1303" y="678"/>
                  </a:cubicBezTo>
                  <a:cubicBezTo>
                    <a:pt x="1304" y="677"/>
                    <a:pt x="1303" y="677"/>
                    <a:pt x="1303" y="677"/>
                  </a:cubicBezTo>
                  <a:lnTo>
                    <a:pt x="1303" y="677"/>
                  </a:lnTo>
                  <a:cubicBezTo>
                    <a:pt x="1302" y="677"/>
                    <a:pt x="1300" y="678"/>
                    <a:pt x="1299" y="679"/>
                  </a:cubicBezTo>
                  <a:cubicBezTo>
                    <a:pt x="1302" y="673"/>
                    <a:pt x="1306" y="674"/>
                    <a:pt x="1307" y="669"/>
                  </a:cubicBezTo>
                  <a:cubicBezTo>
                    <a:pt x="1310" y="664"/>
                    <a:pt x="1311" y="659"/>
                    <a:pt x="1314" y="652"/>
                  </a:cubicBezTo>
                  <a:lnTo>
                    <a:pt x="1314" y="652"/>
                  </a:lnTo>
                  <a:cubicBezTo>
                    <a:pt x="1314" y="653"/>
                    <a:pt x="1314" y="653"/>
                    <a:pt x="1314" y="653"/>
                  </a:cubicBezTo>
                  <a:cubicBezTo>
                    <a:pt x="1314" y="653"/>
                    <a:pt x="1316" y="648"/>
                    <a:pt x="1316" y="646"/>
                  </a:cubicBezTo>
                  <a:cubicBezTo>
                    <a:pt x="1316" y="642"/>
                    <a:pt x="1318" y="639"/>
                    <a:pt x="1320" y="637"/>
                  </a:cubicBezTo>
                  <a:cubicBezTo>
                    <a:pt x="1324" y="632"/>
                    <a:pt x="1327" y="623"/>
                    <a:pt x="1329" y="617"/>
                  </a:cubicBezTo>
                  <a:cubicBezTo>
                    <a:pt x="1330" y="614"/>
                    <a:pt x="1330" y="605"/>
                    <a:pt x="1332" y="605"/>
                  </a:cubicBezTo>
                  <a:cubicBezTo>
                    <a:pt x="1332" y="605"/>
                    <a:pt x="1332" y="605"/>
                    <a:pt x="1332" y="605"/>
                  </a:cubicBezTo>
                  <a:cubicBezTo>
                    <a:pt x="1333" y="606"/>
                    <a:pt x="1334" y="606"/>
                    <a:pt x="1335" y="606"/>
                  </a:cubicBezTo>
                  <a:cubicBezTo>
                    <a:pt x="1337" y="606"/>
                    <a:pt x="1339" y="604"/>
                    <a:pt x="1340" y="597"/>
                  </a:cubicBezTo>
                  <a:cubicBezTo>
                    <a:pt x="1340" y="594"/>
                    <a:pt x="1340" y="591"/>
                    <a:pt x="1340" y="588"/>
                  </a:cubicBezTo>
                  <a:lnTo>
                    <a:pt x="1340" y="588"/>
                  </a:lnTo>
                  <a:cubicBezTo>
                    <a:pt x="1341" y="589"/>
                    <a:pt x="1342" y="590"/>
                    <a:pt x="1342" y="590"/>
                  </a:cubicBezTo>
                  <a:cubicBezTo>
                    <a:pt x="1344" y="587"/>
                    <a:pt x="1347" y="582"/>
                    <a:pt x="1344" y="581"/>
                  </a:cubicBezTo>
                  <a:lnTo>
                    <a:pt x="1344" y="581"/>
                  </a:lnTo>
                  <a:cubicBezTo>
                    <a:pt x="1344" y="581"/>
                    <a:pt x="1342" y="582"/>
                    <a:pt x="1341" y="583"/>
                  </a:cubicBezTo>
                  <a:lnTo>
                    <a:pt x="1341" y="583"/>
                  </a:lnTo>
                  <a:cubicBezTo>
                    <a:pt x="1342" y="580"/>
                    <a:pt x="1343" y="577"/>
                    <a:pt x="1346" y="575"/>
                  </a:cubicBezTo>
                  <a:cubicBezTo>
                    <a:pt x="1349" y="571"/>
                    <a:pt x="1354" y="570"/>
                    <a:pt x="1357" y="564"/>
                  </a:cubicBezTo>
                  <a:cubicBezTo>
                    <a:pt x="1360" y="559"/>
                    <a:pt x="1359" y="557"/>
                    <a:pt x="1361" y="553"/>
                  </a:cubicBezTo>
                  <a:cubicBezTo>
                    <a:pt x="1362" y="549"/>
                    <a:pt x="1367" y="548"/>
                    <a:pt x="1368" y="543"/>
                  </a:cubicBezTo>
                  <a:cubicBezTo>
                    <a:pt x="1369" y="542"/>
                    <a:pt x="1368" y="541"/>
                    <a:pt x="1368" y="539"/>
                  </a:cubicBezTo>
                  <a:cubicBezTo>
                    <a:pt x="1368" y="531"/>
                    <a:pt x="1377" y="529"/>
                    <a:pt x="1380" y="524"/>
                  </a:cubicBezTo>
                  <a:lnTo>
                    <a:pt x="1380" y="524"/>
                  </a:lnTo>
                  <a:cubicBezTo>
                    <a:pt x="1379" y="525"/>
                    <a:pt x="1379" y="525"/>
                    <a:pt x="1378" y="525"/>
                  </a:cubicBezTo>
                  <a:cubicBezTo>
                    <a:pt x="1376" y="525"/>
                    <a:pt x="1371" y="522"/>
                    <a:pt x="1378" y="515"/>
                  </a:cubicBezTo>
                  <a:cubicBezTo>
                    <a:pt x="1382" y="511"/>
                    <a:pt x="1382" y="513"/>
                    <a:pt x="1386" y="505"/>
                  </a:cubicBezTo>
                  <a:cubicBezTo>
                    <a:pt x="1388" y="503"/>
                    <a:pt x="1388" y="502"/>
                    <a:pt x="1389" y="502"/>
                  </a:cubicBezTo>
                  <a:cubicBezTo>
                    <a:pt x="1390" y="502"/>
                    <a:pt x="1390" y="502"/>
                    <a:pt x="1391" y="502"/>
                  </a:cubicBezTo>
                  <a:cubicBezTo>
                    <a:pt x="1386" y="500"/>
                    <a:pt x="1400" y="481"/>
                    <a:pt x="1396" y="479"/>
                  </a:cubicBezTo>
                  <a:lnTo>
                    <a:pt x="1396" y="479"/>
                  </a:lnTo>
                  <a:cubicBezTo>
                    <a:pt x="1396" y="479"/>
                    <a:pt x="1396" y="479"/>
                    <a:pt x="1396" y="479"/>
                  </a:cubicBezTo>
                  <a:cubicBezTo>
                    <a:pt x="1398" y="479"/>
                    <a:pt x="1404" y="465"/>
                    <a:pt x="1406" y="461"/>
                  </a:cubicBezTo>
                  <a:cubicBezTo>
                    <a:pt x="1408" y="458"/>
                    <a:pt x="1409" y="453"/>
                    <a:pt x="1409" y="450"/>
                  </a:cubicBezTo>
                  <a:cubicBezTo>
                    <a:pt x="1409" y="450"/>
                    <a:pt x="1409" y="446"/>
                    <a:pt x="1409" y="445"/>
                  </a:cubicBezTo>
                  <a:cubicBezTo>
                    <a:pt x="1409" y="445"/>
                    <a:pt x="1409" y="445"/>
                    <a:pt x="1409" y="445"/>
                  </a:cubicBezTo>
                  <a:cubicBezTo>
                    <a:pt x="1412" y="445"/>
                    <a:pt x="1414" y="447"/>
                    <a:pt x="1416" y="448"/>
                  </a:cubicBezTo>
                  <a:cubicBezTo>
                    <a:pt x="1416" y="444"/>
                    <a:pt x="1417" y="439"/>
                    <a:pt x="1416" y="438"/>
                  </a:cubicBezTo>
                  <a:cubicBezTo>
                    <a:pt x="1413" y="436"/>
                    <a:pt x="1411" y="433"/>
                    <a:pt x="1414" y="426"/>
                  </a:cubicBezTo>
                  <a:lnTo>
                    <a:pt x="1414" y="426"/>
                  </a:lnTo>
                  <a:cubicBezTo>
                    <a:pt x="1415" y="427"/>
                    <a:pt x="1418" y="431"/>
                    <a:pt x="1420" y="431"/>
                  </a:cubicBezTo>
                  <a:cubicBezTo>
                    <a:pt x="1421" y="431"/>
                    <a:pt x="1421" y="431"/>
                    <a:pt x="1421" y="431"/>
                  </a:cubicBezTo>
                  <a:cubicBezTo>
                    <a:pt x="1423" y="428"/>
                    <a:pt x="1423" y="422"/>
                    <a:pt x="1422" y="420"/>
                  </a:cubicBezTo>
                  <a:cubicBezTo>
                    <a:pt x="1423" y="418"/>
                    <a:pt x="1425" y="414"/>
                    <a:pt x="1427" y="412"/>
                  </a:cubicBezTo>
                  <a:cubicBezTo>
                    <a:pt x="1429" y="410"/>
                    <a:pt x="1432" y="408"/>
                    <a:pt x="1433" y="405"/>
                  </a:cubicBezTo>
                  <a:cubicBezTo>
                    <a:pt x="1435" y="402"/>
                    <a:pt x="1431" y="398"/>
                    <a:pt x="1433" y="396"/>
                  </a:cubicBezTo>
                  <a:cubicBezTo>
                    <a:pt x="1433" y="396"/>
                    <a:pt x="1436" y="394"/>
                    <a:pt x="1437" y="393"/>
                  </a:cubicBezTo>
                  <a:cubicBezTo>
                    <a:pt x="1438" y="391"/>
                    <a:pt x="1439" y="389"/>
                    <a:pt x="1441" y="386"/>
                  </a:cubicBezTo>
                  <a:cubicBezTo>
                    <a:pt x="1444" y="381"/>
                    <a:pt x="1444" y="376"/>
                    <a:pt x="1447" y="370"/>
                  </a:cubicBezTo>
                  <a:cubicBezTo>
                    <a:pt x="1450" y="365"/>
                    <a:pt x="1452" y="364"/>
                    <a:pt x="1453" y="360"/>
                  </a:cubicBezTo>
                  <a:cubicBezTo>
                    <a:pt x="1454" y="357"/>
                    <a:pt x="1454" y="355"/>
                    <a:pt x="1452" y="354"/>
                  </a:cubicBezTo>
                  <a:lnTo>
                    <a:pt x="1452" y="354"/>
                  </a:lnTo>
                  <a:cubicBezTo>
                    <a:pt x="1454" y="355"/>
                    <a:pt x="1455" y="355"/>
                    <a:pt x="1456" y="355"/>
                  </a:cubicBezTo>
                  <a:cubicBezTo>
                    <a:pt x="1457" y="355"/>
                    <a:pt x="1459" y="354"/>
                    <a:pt x="1462" y="349"/>
                  </a:cubicBezTo>
                  <a:cubicBezTo>
                    <a:pt x="1461" y="349"/>
                    <a:pt x="1459" y="348"/>
                    <a:pt x="1459" y="348"/>
                  </a:cubicBezTo>
                  <a:cubicBezTo>
                    <a:pt x="1462" y="343"/>
                    <a:pt x="1472" y="325"/>
                    <a:pt x="1471" y="322"/>
                  </a:cubicBezTo>
                  <a:cubicBezTo>
                    <a:pt x="1471" y="321"/>
                    <a:pt x="1471" y="321"/>
                    <a:pt x="1470" y="321"/>
                  </a:cubicBezTo>
                  <a:cubicBezTo>
                    <a:pt x="1468" y="321"/>
                    <a:pt x="1466" y="321"/>
                    <a:pt x="1468" y="319"/>
                  </a:cubicBezTo>
                  <a:cubicBezTo>
                    <a:pt x="1470" y="315"/>
                    <a:pt x="1474" y="312"/>
                    <a:pt x="1477" y="308"/>
                  </a:cubicBezTo>
                  <a:cubicBezTo>
                    <a:pt x="1483" y="300"/>
                    <a:pt x="1489" y="289"/>
                    <a:pt x="1493" y="279"/>
                  </a:cubicBezTo>
                  <a:cubicBezTo>
                    <a:pt x="1496" y="274"/>
                    <a:pt x="1496" y="269"/>
                    <a:pt x="1498" y="263"/>
                  </a:cubicBezTo>
                  <a:cubicBezTo>
                    <a:pt x="1502" y="254"/>
                    <a:pt x="1500" y="254"/>
                    <a:pt x="1499" y="250"/>
                  </a:cubicBezTo>
                  <a:lnTo>
                    <a:pt x="1499" y="250"/>
                  </a:lnTo>
                  <a:cubicBezTo>
                    <a:pt x="1499" y="250"/>
                    <a:pt x="1500" y="250"/>
                    <a:pt x="1500" y="250"/>
                  </a:cubicBezTo>
                  <a:cubicBezTo>
                    <a:pt x="1501" y="250"/>
                    <a:pt x="1512" y="242"/>
                    <a:pt x="1510" y="238"/>
                  </a:cubicBezTo>
                  <a:cubicBezTo>
                    <a:pt x="1510" y="238"/>
                    <a:pt x="1510" y="238"/>
                    <a:pt x="1510" y="238"/>
                  </a:cubicBezTo>
                  <a:cubicBezTo>
                    <a:pt x="1508" y="238"/>
                    <a:pt x="1500" y="246"/>
                    <a:pt x="1497" y="246"/>
                  </a:cubicBezTo>
                  <a:cubicBezTo>
                    <a:pt x="1497" y="246"/>
                    <a:pt x="1497" y="246"/>
                    <a:pt x="1497" y="246"/>
                  </a:cubicBezTo>
                  <a:cubicBezTo>
                    <a:pt x="1497" y="246"/>
                    <a:pt x="1506" y="236"/>
                    <a:pt x="1506" y="236"/>
                  </a:cubicBezTo>
                  <a:cubicBezTo>
                    <a:pt x="1510" y="233"/>
                    <a:pt x="1515" y="229"/>
                    <a:pt x="1518" y="229"/>
                  </a:cubicBezTo>
                  <a:cubicBezTo>
                    <a:pt x="1518" y="229"/>
                    <a:pt x="1518" y="229"/>
                    <a:pt x="1519" y="229"/>
                  </a:cubicBezTo>
                  <a:cubicBezTo>
                    <a:pt x="1514" y="226"/>
                    <a:pt x="1521" y="217"/>
                    <a:pt x="1521" y="210"/>
                  </a:cubicBezTo>
                  <a:cubicBezTo>
                    <a:pt x="1524" y="205"/>
                    <a:pt x="1525" y="204"/>
                    <a:pt x="1526" y="204"/>
                  </a:cubicBezTo>
                  <a:cubicBezTo>
                    <a:pt x="1527" y="204"/>
                    <a:pt x="1527" y="204"/>
                    <a:pt x="1528" y="205"/>
                  </a:cubicBezTo>
                  <a:cubicBezTo>
                    <a:pt x="1528" y="206"/>
                    <a:pt x="1529" y="206"/>
                    <a:pt x="1529" y="206"/>
                  </a:cubicBezTo>
                  <a:cubicBezTo>
                    <a:pt x="1530" y="206"/>
                    <a:pt x="1533" y="201"/>
                    <a:pt x="1534" y="201"/>
                  </a:cubicBezTo>
                  <a:cubicBezTo>
                    <a:pt x="1534" y="201"/>
                    <a:pt x="1534" y="201"/>
                    <a:pt x="1534" y="201"/>
                  </a:cubicBezTo>
                  <a:lnTo>
                    <a:pt x="1526" y="197"/>
                  </a:lnTo>
                  <a:cubicBezTo>
                    <a:pt x="1529" y="190"/>
                    <a:pt x="1537" y="191"/>
                    <a:pt x="1537" y="190"/>
                  </a:cubicBezTo>
                  <a:cubicBezTo>
                    <a:pt x="1538" y="185"/>
                    <a:pt x="1537" y="176"/>
                    <a:pt x="1542" y="171"/>
                  </a:cubicBezTo>
                  <a:cubicBezTo>
                    <a:pt x="1546" y="168"/>
                    <a:pt x="1558" y="152"/>
                    <a:pt x="1556" y="146"/>
                  </a:cubicBezTo>
                  <a:cubicBezTo>
                    <a:pt x="1554" y="143"/>
                    <a:pt x="1562" y="134"/>
                    <a:pt x="1562" y="129"/>
                  </a:cubicBezTo>
                  <a:cubicBezTo>
                    <a:pt x="1561" y="120"/>
                    <a:pt x="1568" y="123"/>
                    <a:pt x="1571" y="118"/>
                  </a:cubicBezTo>
                  <a:cubicBezTo>
                    <a:pt x="1575" y="111"/>
                    <a:pt x="1572" y="107"/>
                    <a:pt x="1573" y="100"/>
                  </a:cubicBezTo>
                  <a:cubicBezTo>
                    <a:pt x="1573" y="95"/>
                    <a:pt x="1574" y="94"/>
                    <a:pt x="1575" y="94"/>
                  </a:cubicBezTo>
                  <a:cubicBezTo>
                    <a:pt x="1575" y="94"/>
                    <a:pt x="1576" y="94"/>
                    <a:pt x="1576" y="95"/>
                  </a:cubicBezTo>
                  <a:cubicBezTo>
                    <a:pt x="1576" y="95"/>
                    <a:pt x="1577" y="95"/>
                    <a:pt x="1577" y="95"/>
                  </a:cubicBezTo>
                  <a:cubicBezTo>
                    <a:pt x="1578" y="95"/>
                    <a:pt x="1574" y="83"/>
                    <a:pt x="1574" y="82"/>
                  </a:cubicBezTo>
                  <a:cubicBezTo>
                    <a:pt x="1571" y="78"/>
                    <a:pt x="1571" y="76"/>
                    <a:pt x="1570" y="74"/>
                  </a:cubicBezTo>
                  <a:cubicBezTo>
                    <a:pt x="1569" y="71"/>
                    <a:pt x="1568" y="70"/>
                    <a:pt x="1566" y="70"/>
                  </a:cubicBezTo>
                  <a:cubicBezTo>
                    <a:pt x="1565" y="70"/>
                    <a:pt x="1563" y="71"/>
                    <a:pt x="1562" y="71"/>
                  </a:cubicBezTo>
                  <a:cubicBezTo>
                    <a:pt x="1561" y="71"/>
                    <a:pt x="1561" y="70"/>
                    <a:pt x="1561" y="66"/>
                  </a:cubicBezTo>
                  <a:cubicBezTo>
                    <a:pt x="1561" y="60"/>
                    <a:pt x="1554" y="52"/>
                    <a:pt x="1548" y="49"/>
                  </a:cubicBezTo>
                  <a:cubicBezTo>
                    <a:pt x="1541" y="47"/>
                    <a:pt x="1538" y="43"/>
                    <a:pt x="1539" y="37"/>
                  </a:cubicBezTo>
                  <a:cubicBezTo>
                    <a:pt x="1540" y="33"/>
                    <a:pt x="1525" y="24"/>
                    <a:pt x="1525" y="19"/>
                  </a:cubicBezTo>
                  <a:cubicBezTo>
                    <a:pt x="1525" y="19"/>
                    <a:pt x="1524" y="20"/>
                    <a:pt x="1524" y="20"/>
                  </a:cubicBezTo>
                  <a:cubicBezTo>
                    <a:pt x="1523" y="20"/>
                    <a:pt x="1522" y="19"/>
                    <a:pt x="1521" y="19"/>
                  </a:cubicBezTo>
                  <a:cubicBezTo>
                    <a:pt x="1519" y="18"/>
                    <a:pt x="1516" y="16"/>
                    <a:pt x="1514" y="15"/>
                  </a:cubicBezTo>
                  <a:cubicBezTo>
                    <a:pt x="1509" y="12"/>
                    <a:pt x="1505" y="10"/>
                    <a:pt x="1510" y="9"/>
                  </a:cubicBezTo>
                  <a:cubicBezTo>
                    <a:pt x="1514" y="4"/>
                    <a:pt x="1499" y="1"/>
                    <a:pt x="1490" y="1"/>
                  </a:cubicBezTo>
                  <a:cubicBezTo>
                    <a:pt x="1488" y="1"/>
                    <a:pt x="1486" y="1"/>
                    <a:pt x="1484" y="1"/>
                  </a:cubicBezTo>
                  <a:cubicBezTo>
                    <a:pt x="1480" y="1"/>
                    <a:pt x="1476" y="1"/>
                    <a:pt x="1472" y="1"/>
                  </a:cubicBezTo>
                  <a:cubicBezTo>
                    <a:pt x="1471" y="1"/>
                    <a:pt x="1471" y="1"/>
                    <a:pt x="1470" y="1"/>
                  </a:cubicBezTo>
                  <a:close/>
                  <a:moveTo>
                    <a:pt x="659" y="1944"/>
                  </a:moveTo>
                  <a:cubicBezTo>
                    <a:pt x="659" y="1944"/>
                    <a:pt x="659" y="1944"/>
                    <a:pt x="659" y="1944"/>
                  </a:cubicBezTo>
                  <a:lnTo>
                    <a:pt x="659" y="1944"/>
                  </a:lnTo>
                  <a:cubicBezTo>
                    <a:pt x="659" y="1944"/>
                    <a:pt x="659" y="1944"/>
                    <a:pt x="659" y="1944"/>
                  </a:cubicBezTo>
                  <a:close/>
                  <a:moveTo>
                    <a:pt x="659" y="1944"/>
                  </a:moveTo>
                  <a:cubicBezTo>
                    <a:pt x="658" y="1944"/>
                    <a:pt x="658" y="1944"/>
                    <a:pt x="657" y="1944"/>
                  </a:cubicBezTo>
                  <a:lnTo>
                    <a:pt x="657" y="1944"/>
                  </a:lnTo>
                  <a:cubicBezTo>
                    <a:pt x="658" y="1944"/>
                    <a:pt x="658" y="1944"/>
                    <a:pt x="659" y="1944"/>
                  </a:cubicBezTo>
                  <a:close/>
                  <a:moveTo>
                    <a:pt x="180" y="580"/>
                  </a:moveTo>
                  <a:cubicBezTo>
                    <a:pt x="179" y="580"/>
                    <a:pt x="179" y="581"/>
                    <a:pt x="178" y="581"/>
                  </a:cubicBezTo>
                  <a:cubicBezTo>
                    <a:pt x="179" y="581"/>
                    <a:pt x="177" y="586"/>
                    <a:pt x="176" y="587"/>
                  </a:cubicBezTo>
                  <a:cubicBezTo>
                    <a:pt x="174" y="591"/>
                    <a:pt x="172" y="593"/>
                    <a:pt x="170" y="595"/>
                  </a:cubicBezTo>
                  <a:cubicBezTo>
                    <a:pt x="164" y="601"/>
                    <a:pt x="160" y="608"/>
                    <a:pt x="157" y="616"/>
                  </a:cubicBezTo>
                  <a:cubicBezTo>
                    <a:pt x="154" y="621"/>
                    <a:pt x="161" y="618"/>
                    <a:pt x="157" y="625"/>
                  </a:cubicBezTo>
                  <a:cubicBezTo>
                    <a:pt x="156" y="631"/>
                    <a:pt x="153" y="633"/>
                    <a:pt x="150" y="636"/>
                  </a:cubicBezTo>
                  <a:cubicBezTo>
                    <a:pt x="150" y="636"/>
                    <a:pt x="150" y="636"/>
                    <a:pt x="149" y="636"/>
                  </a:cubicBezTo>
                  <a:cubicBezTo>
                    <a:pt x="148" y="636"/>
                    <a:pt x="147" y="637"/>
                    <a:pt x="146" y="639"/>
                  </a:cubicBezTo>
                  <a:cubicBezTo>
                    <a:pt x="143" y="646"/>
                    <a:pt x="144" y="642"/>
                    <a:pt x="146" y="646"/>
                  </a:cubicBezTo>
                  <a:cubicBezTo>
                    <a:pt x="147" y="646"/>
                    <a:pt x="145" y="652"/>
                    <a:pt x="143" y="652"/>
                  </a:cubicBezTo>
                  <a:cubicBezTo>
                    <a:pt x="143" y="653"/>
                    <a:pt x="142" y="653"/>
                    <a:pt x="142" y="653"/>
                  </a:cubicBezTo>
                  <a:cubicBezTo>
                    <a:pt x="140" y="653"/>
                    <a:pt x="140" y="652"/>
                    <a:pt x="139" y="652"/>
                  </a:cubicBezTo>
                  <a:cubicBezTo>
                    <a:pt x="138" y="652"/>
                    <a:pt x="137" y="653"/>
                    <a:pt x="135" y="656"/>
                  </a:cubicBezTo>
                  <a:cubicBezTo>
                    <a:pt x="133" y="659"/>
                    <a:pt x="131" y="667"/>
                    <a:pt x="133" y="668"/>
                  </a:cubicBezTo>
                  <a:cubicBezTo>
                    <a:pt x="132" y="670"/>
                    <a:pt x="130" y="673"/>
                    <a:pt x="129" y="675"/>
                  </a:cubicBezTo>
                  <a:cubicBezTo>
                    <a:pt x="129" y="677"/>
                    <a:pt x="123" y="696"/>
                    <a:pt x="122" y="697"/>
                  </a:cubicBezTo>
                  <a:cubicBezTo>
                    <a:pt x="121" y="697"/>
                    <a:pt x="121" y="697"/>
                    <a:pt x="121" y="697"/>
                  </a:cubicBezTo>
                  <a:cubicBezTo>
                    <a:pt x="119" y="697"/>
                    <a:pt x="122" y="686"/>
                    <a:pt x="120" y="685"/>
                  </a:cubicBezTo>
                  <a:lnTo>
                    <a:pt x="120" y="685"/>
                  </a:lnTo>
                  <a:cubicBezTo>
                    <a:pt x="122" y="686"/>
                    <a:pt x="111" y="708"/>
                    <a:pt x="111" y="711"/>
                  </a:cubicBezTo>
                  <a:cubicBezTo>
                    <a:pt x="110" y="715"/>
                    <a:pt x="109" y="718"/>
                    <a:pt x="105" y="721"/>
                  </a:cubicBezTo>
                  <a:cubicBezTo>
                    <a:pt x="99" y="725"/>
                    <a:pt x="102" y="726"/>
                    <a:pt x="100" y="730"/>
                  </a:cubicBezTo>
                  <a:cubicBezTo>
                    <a:pt x="97" y="735"/>
                    <a:pt x="97" y="735"/>
                    <a:pt x="95" y="738"/>
                  </a:cubicBezTo>
                  <a:cubicBezTo>
                    <a:pt x="93" y="739"/>
                    <a:pt x="92" y="740"/>
                    <a:pt x="92" y="742"/>
                  </a:cubicBezTo>
                  <a:cubicBezTo>
                    <a:pt x="91" y="744"/>
                    <a:pt x="91" y="746"/>
                    <a:pt x="92" y="746"/>
                  </a:cubicBezTo>
                  <a:cubicBezTo>
                    <a:pt x="93" y="746"/>
                    <a:pt x="93" y="746"/>
                    <a:pt x="94" y="746"/>
                  </a:cubicBezTo>
                  <a:cubicBezTo>
                    <a:pt x="94" y="746"/>
                    <a:pt x="95" y="746"/>
                    <a:pt x="95" y="746"/>
                  </a:cubicBezTo>
                  <a:lnTo>
                    <a:pt x="95" y="746"/>
                  </a:lnTo>
                  <a:cubicBezTo>
                    <a:pt x="96" y="746"/>
                    <a:pt x="97" y="747"/>
                    <a:pt x="95" y="750"/>
                  </a:cubicBezTo>
                  <a:cubicBezTo>
                    <a:pt x="92" y="754"/>
                    <a:pt x="89" y="753"/>
                    <a:pt x="87" y="756"/>
                  </a:cubicBezTo>
                  <a:cubicBezTo>
                    <a:pt x="83" y="761"/>
                    <a:pt x="81" y="766"/>
                    <a:pt x="81" y="770"/>
                  </a:cubicBezTo>
                  <a:cubicBezTo>
                    <a:pt x="79" y="773"/>
                    <a:pt x="77" y="776"/>
                    <a:pt x="75" y="778"/>
                  </a:cubicBezTo>
                  <a:cubicBezTo>
                    <a:pt x="74" y="779"/>
                    <a:pt x="73" y="780"/>
                    <a:pt x="73" y="781"/>
                  </a:cubicBezTo>
                  <a:cubicBezTo>
                    <a:pt x="69" y="786"/>
                    <a:pt x="72" y="786"/>
                    <a:pt x="69" y="791"/>
                  </a:cubicBezTo>
                  <a:cubicBezTo>
                    <a:pt x="67" y="795"/>
                    <a:pt x="66" y="797"/>
                    <a:pt x="63" y="799"/>
                  </a:cubicBezTo>
                  <a:cubicBezTo>
                    <a:pt x="59" y="807"/>
                    <a:pt x="54" y="818"/>
                    <a:pt x="53" y="825"/>
                  </a:cubicBezTo>
                  <a:cubicBezTo>
                    <a:pt x="52" y="829"/>
                    <a:pt x="52" y="831"/>
                    <a:pt x="50" y="831"/>
                  </a:cubicBezTo>
                  <a:cubicBezTo>
                    <a:pt x="50" y="831"/>
                    <a:pt x="49" y="831"/>
                    <a:pt x="48" y="831"/>
                  </a:cubicBezTo>
                  <a:cubicBezTo>
                    <a:pt x="48" y="829"/>
                    <a:pt x="48" y="828"/>
                    <a:pt x="48" y="828"/>
                  </a:cubicBezTo>
                  <a:cubicBezTo>
                    <a:pt x="47" y="828"/>
                    <a:pt x="45" y="831"/>
                    <a:pt x="44" y="833"/>
                  </a:cubicBezTo>
                  <a:cubicBezTo>
                    <a:pt x="42" y="838"/>
                    <a:pt x="39" y="843"/>
                    <a:pt x="38" y="847"/>
                  </a:cubicBezTo>
                  <a:cubicBezTo>
                    <a:pt x="37" y="851"/>
                    <a:pt x="37" y="854"/>
                    <a:pt x="33" y="859"/>
                  </a:cubicBezTo>
                  <a:cubicBezTo>
                    <a:pt x="33" y="858"/>
                    <a:pt x="33" y="858"/>
                    <a:pt x="33" y="858"/>
                  </a:cubicBezTo>
                  <a:cubicBezTo>
                    <a:pt x="29" y="858"/>
                    <a:pt x="25" y="868"/>
                    <a:pt x="24" y="873"/>
                  </a:cubicBezTo>
                  <a:cubicBezTo>
                    <a:pt x="22" y="877"/>
                    <a:pt x="24" y="884"/>
                    <a:pt x="22" y="886"/>
                  </a:cubicBezTo>
                  <a:cubicBezTo>
                    <a:pt x="17" y="887"/>
                    <a:pt x="15" y="888"/>
                    <a:pt x="12" y="895"/>
                  </a:cubicBezTo>
                  <a:cubicBezTo>
                    <a:pt x="3" y="907"/>
                    <a:pt x="0" y="928"/>
                    <a:pt x="8" y="942"/>
                  </a:cubicBezTo>
                  <a:cubicBezTo>
                    <a:pt x="11" y="947"/>
                    <a:pt x="14" y="950"/>
                    <a:pt x="17" y="954"/>
                  </a:cubicBezTo>
                  <a:cubicBezTo>
                    <a:pt x="19" y="955"/>
                    <a:pt x="20" y="956"/>
                    <a:pt x="22" y="959"/>
                  </a:cubicBezTo>
                  <a:cubicBezTo>
                    <a:pt x="24" y="962"/>
                    <a:pt x="23" y="966"/>
                    <a:pt x="24" y="969"/>
                  </a:cubicBezTo>
                  <a:cubicBezTo>
                    <a:pt x="25" y="972"/>
                    <a:pt x="26" y="976"/>
                    <a:pt x="28" y="980"/>
                  </a:cubicBezTo>
                  <a:cubicBezTo>
                    <a:pt x="30" y="984"/>
                    <a:pt x="33" y="987"/>
                    <a:pt x="35" y="987"/>
                  </a:cubicBezTo>
                  <a:cubicBezTo>
                    <a:pt x="35" y="987"/>
                    <a:pt x="36" y="987"/>
                    <a:pt x="36" y="987"/>
                  </a:cubicBezTo>
                  <a:lnTo>
                    <a:pt x="36" y="987"/>
                  </a:lnTo>
                  <a:cubicBezTo>
                    <a:pt x="34" y="989"/>
                    <a:pt x="44" y="997"/>
                    <a:pt x="47" y="999"/>
                  </a:cubicBezTo>
                  <a:cubicBezTo>
                    <a:pt x="47" y="1001"/>
                    <a:pt x="48" y="1008"/>
                    <a:pt x="49" y="1011"/>
                  </a:cubicBezTo>
                  <a:cubicBezTo>
                    <a:pt x="51" y="1016"/>
                    <a:pt x="54" y="1021"/>
                    <a:pt x="58" y="1024"/>
                  </a:cubicBezTo>
                  <a:cubicBezTo>
                    <a:pt x="59" y="1026"/>
                    <a:pt x="60" y="1026"/>
                    <a:pt x="60" y="1026"/>
                  </a:cubicBezTo>
                  <a:cubicBezTo>
                    <a:pt x="61" y="1026"/>
                    <a:pt x="62" y="1025"/>
                    <a:pt x="63" y="1024"/>
                  </a:cubicBezTo>
                  <a:cubicBezTo>
                    <a:pt x="64" y="1026"/>
                    <a:pt x="67" y="1030"/>
                    <a:pt x="68" y="1032"/>
                  </a:cubicBezTo>
                  <a:cubicBezTo>
                    <a:pt x="67" y="1032"/>
                    <a:pt x="67" y="1032"/>
                    <a:pt x="67" y="1033"/>
                  </a:cubicBezTo>
                  <a:cubicBezTo>
                    <a:pt x="67" y="1035"/>
                    <a:pt x="69" y="1038"/>
                    <a:pt x="70" y="1040"/>
                  </a:cubicBezTo>
                  <a:cubicBezTo>
                    <a:pt x="71" y="1041"/>
                    <a:pt x="70" y="1043"/>
                    <a:pt x="71" y="1045"/>
                  </a:cubicBezTo>
                  <a:cubicBezTo>
                    <a:pt x="73" y="1048"/>
                    <a:pt x="74" y="1051"/>
                    <a:pt x="76" y="1053"/>
                  </a:cubicBezTo>
                  <a:cubicBezTo>
                    <a:pt x="81" y="1061"/>
                    <a:pt x="85" y="1063"/>
                    <a:pt x="91" y="1068"/>
                  </a:cubicBezTo>
                  <a:cubicBezTo>
                    <a:pt x="98" y="1075"/>
                    <a:pt x="95" y="1074"/>
                    <a:pt x="92" y="1076"/>
                  </a:cubicBezTo>
                  <a:cubicBezTo>
                    <a:pt x="92" y="1076"/>
                    <a:pt x="92" y="1076"/>
                    <a:pt x="92" y="1076"/>
                  </a:cubicBezTo>
                  <a:cubicBezTo>
                    <a:pt x="94" y="1076"/>
                    <a:pt x="96" y="1081"/>
                    <a:pt x="98" y="1082"/>
                  </a:cubicBezTo>
                  <a:cubicBezTo>
                    <a:pt x="98" y="1082"/>
                    <a:pt x="98" y="1082"/>
                    <a:pt x="98" y="1082"/>
                  </a:cubicBezTo>
                  <a:cubicBezTo>
                    <a:pt x="99" y="1082"/>
                    <a:pt x="100" y="1082"/>
                    <a:pt x="100" y="1082"/>
                  </a:cubicBezTo>
                  <a:cubicBezTo>
                    <a:pt x="101" y="1082"/>
                    <a:pt x="101" y="1082"/>
                    <a:pt x="101" y="1082"/>
                  </a:cubicBezTo>
                  <a:cubicBezTo>
                    <a:pt x="103" y="1086"/>
                    <a:pt x="100" y="1086"/>
                    <a:pt x="102" y="1089"/>
                  </a:cubicBezTo>
                  <a:cubicBezTo>
                    <a:pt x="104" y="1093"/>
                    <a:pt x="109" y="1095"/>
                    <a:pt x="111" y="1099"/>
                  </a:cubicBezTo>
                  <a:cubicBezTo>
                    <a:pt x="113" y="1101"/>
                    <a:pt x="114" y="1102"/>
                    <a:pt x="113" y="1102"/>
                  </a:cubicBezTo>
                  <a:cubicBezTo>
                    <a:pt x="113" y="1102"/>
                    <a:pt x="111" y="1101"/>
                    <a:pt x="109" y="1100"/>
                  </a:cubicBezTo>
                  <a:cubicBezTo>
                    <a:pt x="108" y="1099"/>
                    <a:pt x="108" y="1099"/>
                    <a:pt x="107" y="1099"/>
                  </a:cubicBezTo>
                  <a:lnTo>
                    <a:pt x="107" y="1099"/>
                  </a:lnTo>
                  <a:cubicBezTo>
                    <a:pt x="105" y="1099"/>
                    <a:pt x="104" y="1101"/>
                    <a:pt x="108" y="1105"/>
                  </a:cubicBezTo>
                  <a:cubicBezTo>
                    <a:pt x="111" y="1109"/>
                    <a:pt x="116" y="1113"/>
                    <a:pt x="119" y="1113"/>
                  </a:cubicBezTo>
                  <a:cubicBezTo>
                    <a:pt x="119" y="1113"/>
                    <a:pt x="119" y="1113"/>
                    <a:pt x="120" y="1113"/>
                  </a:cubicBezTo>
                  <a:lnTo>
                    <a:pt x="120" y="1113"/>
                  </a:lnTo>
                  <a:cubicBezTo>
                    <a:pt x="113" y="1117"/>
                    <a:pt x="142" y="1148"/>
                    <a:pt x="136" y="1150"/>
                  </a:cubicBezTo>
                  <a:cubicBezTo>
                    <a:pt x="137" y="1159"/>
                    <a:pt x="145" y="1162"/>
                    <a:pt x="150" y="1169"/>
                  </a:cubicBezTo>
                  <a:cubicBezTo>
                    <a:pt x="154" y="1175"/>
                    <a:pt x="157" y="1181"/>
                    <a:pt x="161" y="1186"/>
                  </a:cubicBezTo>
                  <a:cubicBezTo>
                    <a:pt x="166" y="1194"/>
                    <a:pt x="171" y="1199"/>
                    <a:pt x="176" y="1206"/>
                  </a:cubicBezTo>
                  <a:cubicBezTo>
                    <a:pt x="179" y="1212"/>
                    <a:pt x="178" y="1215"/>
                    <a:pt x="183" y="1222"/>
                  </a:cubicBezTo>
                  <a:cubicBezTo>
                    <a:pt x="184" y="1224"/>
                    <a:pt x="187" y="1228"/>
                    <a:pt x="190" y="1230"/>
                  </a:cubicBezTo>
                  <a:cubicBezTo>
                    <a:pt x="190" y="1230"/>
                    <a:pt x="190" y="1230"/>
                    <a:pt x="190" y="1230"/>
                  </a:cubicBezTo>
                  <a:cubicBezTo>
                    <a:pt x="191" y="1230"/>
                    <a:pt x="191" y="1230"/>
                    <a:pt x="192" y="1230"/>
                  </a:cubicBezTo>
                  <a:cubicBezTo>
                    <a:pt x="192" y="1230"/>
                    <a:pt x="193" y="1230"/>
                    <a:pt x="193" y="1231"/>
                  </a:cubicBezTo>
                  <a:cubicBezTo>
                    <a:pt x="196" y="1237"/>
                    <a:pt x="192" y="1239"/>
                    <a:pt x="191" y="1240"/>
                  </a:cubicBezTo>
                  <a:lnTo>
                    <a:pt x="191" y="1240"/>
                  </a:lnTo>
                  <a:cubicBezTo>
                    <a:pt x="191" y="1240"/>
                    <a:pt x="191" y="1240"/>
                    <a:pt x="191" y="1240"/>
                  </a:cubicBezTo>
                  <a:cubicBezTo>
                    <a:pt x="196" y="1240"/>
                    <a:pt x="221" y="1285"/>
                    <a:pt x="225" y="1291"/>
                  </a:cubicBezTo>
                  <a:cubicBezTo>
                    <a:pt x="229" y="1297"/>
                    <a:pt x="232" y="1306"/>
                    <a:pt x="235" y="1311"/>
                  </a:cubicBezTo>
                  <a:cubicBezTo>
                    <a:pt x="240" y="1317"/>
                    <a:pt x="244" y="1322"/>
                    <a:pt x="248" y="1327"/>
                  </a:cubicBezTo>
                  <a:cubicBezTo>
                    <a:pt x="250" y="1328"/>
                    <a:pt x="254" y="1330"/>
                    <a:pt x="256" y="1330"/>
                  </a:cubicBezTo>
                  <a:cubicBezTo>
                    <a:pt x="256" y="1330"/>
                    <a:pt x="257" y="1330"/>
                    <a:pt x="256" y="1329"/>
                  </a:cubicBezTo>
                  <a:lnTo>
                    <a:pt x="256" y="1329"/>
                  </a:lnTo>
                  <a:cubicBezTo>
                    <a:pt x="259" y="1334"/>
                    <a:pt x="252" y="1334"/>
                    <a:pt x="258" y="1340"/>
                  </a:cubicBezTo>
                  <a:cubicBezTo>
                    <a:pt x="259" y="1341"/>
                    <a:pt x="265" y="1346"/>
                    <a:pt x="266" y="1348"/>
                  </a:cubicBezTo>
                  <a:cubicBezTo>
                    <a:pt x="266" y="1348"/>
                    <a:pt x="265" y="1348"/>
                    <a:pt x="265" y="1348"/>
                  </a:cubicBezTo>
                  <a:cubicBezTo>
                    <a:pt x="264" y="1348"/>
                    <a:pt x="262" y="1348"/>
                    <a:pt x="261" y="1348"/>
                  </a:cubicBezTo>
                  <a:cubicBezTo>
                    <a:pt x="260" y="1348"/>
                    <a:pt x="259" y="1348"/>
                    <a:pt x="260" y="1349"/>
                  </a:cubicBezTo>
                  <a:cubicBezTo>
                    <a:pt x="264" y="1354"/>
                    <a:pt x="270" y="1361"/>
                    <a:pt x="273" y="1361"/>
                  </a:cubicBezTo>
                  <a:cubicBezTo>
                    <a:pt x="274" y="1361"/>
                    <a:pt x="274" y="1361"/>
                    <a:pt x="274" y="1361"/>
                  </a:cubicBezTo>
                  <a:cubicBezTo>
                    <a:pt x="276" y="1363"/>
                    <a:pt x="275" y="1369"/>
                    <a:pt x="275" y="1370"/>
                  </a:cubicBezTo>
                  <a:cubicBezTo>
                    <a:pt x="276" y="1371"/>
                    <a:pt x="280" y="1382"/>
                    <a:pt x="281" y="1382"/>
                  </a:cubicBezTo>
                  <a:cubicBezTo>
                    <a:pt x="283" y="1384"/>
                    <a:pt x="285" y="1382"/>
                    <a:pt x="288" y="1387"/>
                  </a:cubicBezTo>
                  <a:cubicBezTo>
                    <a:pt x="292" y="1390"/>
                    <a:pt x="292" y="1394"/>
                    <a:pt x="295" y="1398"/>
                  </a:cubicBezTo>
                  <a:cubicBezTo>
                    <a:pt x="299" y="1403"/>
                    <a:pt x="300" y="1403"/>
                    <a:pt x="303" y="1407"/>
                  </a:cubicBezTo>
                  <a:cubicBezTo>
                    <a:pt x="307" y="1412"/>
                    <a:pt x="305" y="1416"/>
                    <a:pt x="308" y="1422"/>
                  </a:cubicBezTo>
                  <a:cubicBezTo>
                    <a:pt x="310" y="1425"/>
                    <a:pt x="314" y="1431"/>
                    <a:pt x="317" y="1431"/>
                  </a:cubicBezTo>
                  <a:cubicBezTo>
                    <a:pt x="317" y="1431"/>
                    <a:pt x="317" y="1431"/>
                    <a:pt x="317" y="1430"/>
                  </a:cubicBezTo>
                  <a:cubicBezTo>
                    <a:pt x="317" y="1431"/>
                    <a:pt x="319" y="1441"/>
                    <a:pt x="320" y="1441"/>
                  </a:cubicBezTo>
                  <a:cubicBezTo>
                    <a:pt x="321" y="1441"/>
                    <a:pt x="321" y="1441"/>
                    <a:pt x="321" y="1441"/>
                  </a:cubicBezTo>
                  <a:cubicBezTo>
                    <a:pt x="321" y="1440"/>
                    <a:pt x="321" y="1437"/>
                    <a:pt x="322" y="1437"/>
                  </a:cubicBezTo>
                  <a:cubicBezTo>
                    <a:pt x="323" y="1437"/>
                    <a:pt x="324" y="1438"/>
                    <a:pt x="325" y="1440"/>
                  </a:cubicBezTo>
                  <a:cubicBezTo>
                    <a:pt x="327" y="1444"/>
                    <a:pt x="327" y="1446"/>
                    <a:pt x="328" y="1449"/>
                  </a:cubicBezTo>
                  <a:cubicBezTo>
                    <a:pt x="330" y="1456"/>
                    <a:pt x="337" y="1467"/>
                    <a:pt x="343" y="1469"/>
                  </a:cubicBezTo>
                  <a:cubicBezTo>
                    <a:pt x="342" y="1469"/>
                    <a:pt x="342" y="1469"/>
                    <a:pt x="342" y="1469"/>
                  </a:cubicBezTo>
                  <a:lnTo>
                    <a:pt x="342" y="1469"/>
                  </a:lnTo>
                  <a:cubicBezTo>
                    <a:pt x="340" y="1469"/>
                    <a:pt x="343" y="1480"/>
                    <a:pt x="345" y="1483"/>
                  </a:cubicBezTo>
                  <a:cubicBezTo>
                    <a:pt x="346" y="1483"/>
                    <a:pt x="346" y="1482"/>
                    <a:pt x="346" y="1482"/>
                  </a:cubicBezTo>
                  <a:cubicBezTo>
                    <a:pt x="348" y="1482"/>
                    <a:pt x="349" y="1486"/>
                    <a:pt x="351" y="1490"/>
                  </a:cubicBezTo>
                  <a:cubicBezTo>
                    <a:pt x="355" y="1494"/>
                    <a:pt x="353" y="1492"/>
                    <a:pt x="356" y="1493"/>
                  </a:cubicBezTo>
                  <a:cubicBezTo>
                    <a:pt x="359" y="1494"/>
                    <a:pt x="363" y="1507"/>
                    <a:pt x="365" y="1511"/>
                  </a:cubicBezTo>
                  <a:cubicBezTo>
                    <a:pt x="367" y="1514"/>
                    <a:pt x="368" y="1513"/>
                    <a:pt x="370" y="1517"/>
                  </a:cubicBezTo>
                  <a:cubicBezTo>
                    <a:pt x="374" y="1521"/>
                    <a:pt x="377" y="1527"/>
                    <a:pt x="380" y="1531"/>
                  </a:cubicBezTo>
                  <a:cubicBezTo>
                    <a:pt x="385" y="1540"/>
                    <a:pt x="390" y="1545"/>
                    <a:pt x="396" y="1547"/>
                  </a:cubicBezTo>
                  <a:cubicBezTo>
                    <a:pt x="394" y="1547"/>
                    <a:pt x="392" y="1545"/>
                    <a:pt x="390" y="1545"/>
                  </a:cubicBezTo>
                  <a:cubicBezTo>
                    <a:pt x="389" y="1545"/>
                    <a:pt x="389" y="1545"/>
                    <a:pt x="389" y="1546"/>
                  </a:cubicBezTo>
                  <a:cubicBezTo>
                    <a:pt x="387" y="1547"/>
                    <a:pt x="392" y="1552"/>
                    <a:pt x="394" y="1553"/>
                  </a:cubicBezTo>
                  <a:cubicBezTo>
                    <a:pt x="401" y="1556"/>
                    <a:pt x="402" y="1561"/>
                    <a:pt x="401" y="1567"/>
                  </a:cubicBezTo>
                  <a:cubicBezTo>
                    <a:pt x="400" y="1571"/>
                    <a:pt x="415" y="1574"/>
                    <a:pt x="411" y="1576"/>
                  </a:cubicBezTo>
                  <a:cubicBezTo>
                    <a:pt x="407" y="1578"/>
                    <a:pt x="416" y="1591"/>
                    <a:pt x="420" y="1591"/>
                  </a:cubicBezTo>
                  <a:cubicBezTo>
                    <a:pt x="421" y="1591"/>
                    <a:pt x="421" y="1591"/>
                    <a:pt x="421" y="1591"/>
                  </a:cubicBezTo>
                  <a:lnTo>
                    <a:pt x="421" y="1591"/>
                  </a:lnTo>
                  <a:cubicBezTo>
                    <a:pt x="419" y="1593"/>
                    <a:pt x="420" y="1595"/>
                    <a:pt x="421" y="1599"/>
                  </a:cubicBezTo>
                  <a:cubicBezTo>
                    <a:pt x="422" y="1601"/>
                    <a:pt x="424" y="1602"/>
                    <a:pt x="425" y="1605"/>
                  </a:cubicBezTo>
                  <a:cubicBezTo>
                    <a:pt x="428" y="1609"/>
                    <a:pt x="428" y="1612"/>
                    <a:pt x="431" y="1616"/>
                  </a:cubicBezTo>
                  <a:cubicBezTo>
                    <a:pt x="433" y="1621"/>
                    <a:pt x="436" y="1623"/>
                    <a:pt x="439" y="1626"/>
                  </a:cubicBezTo>
                  <a:cubicBezTo>
                    <a:pt x="441" y="1630"/>
                    <a:pt x="444" y="1635"/>
                    <a:pt x="446" y="1639"/>
                  </a:cubicBezTo>
                  <a:cubicBezTo>
                    <a:pt x="449" y="1646"/>
                    <a:pt x="452" y="1651"/>
                    <a:pt x="456" y="1657"/>
                  </a:cubicBezTo>
                  <a:cubicBezTo>
                    <a:pt x="459" y="1661"/>
                    <a:pt x="463" y="1663"/>
                    <a:pt x="464" y="1664"/>
                  </a:cubicBezTo>
                  <a:cubicBezTo>
                    <a:pt x="466" y="1666"/>
                    <a:pt x="463" y="1670"/>
                    <a:pt x="464" y="1672"/>
                  </a:cubicBezTo>
                  <a:cubicBezTo>
                    <a:pt x="465" y="1676"/>
                    <a:pt x="469" y="1677"/>
                    <a:pt x="471" y="1677"/>
                  </a:cubicBezTo>
                  <a:cubicBezTo>
                    <a:pt x="471" y="1677"/>
                    <a:pt x="471" y="1677"/>
                    <a:pt x="472" y="1677"/>
                  </a:cubicBezTo>
                  <a:cubicBezTo>
                    <a:pt x="472" y="1677"/>
                    <a:pt x="473" y="1677"/>
                    <a:pt x="473" y="1677"/>
                  </a:cubicBezTo>
                  <a:cubicBezTo>
                    <a:pt x="475" y="1677"/>
                    <a:pt x="477" y="1677"/>
                    <a:pt x="478" y="1681"/>
                  </a:cubicBezTo>
                  <a:cubicBezTo>
                    <a:pt x="479" y="1685"/>
                    <a:pt x="477" y="1688"/>
                    <a:pt x="480" y="1694"/>
                  </a:cubicBezTo>
                  <a:cubicBezTo>
                    <a:pt x="483" y="1702"/>
                    <a:pt x="492" y="1701"/>
                    <a:pt x="492" y="1709"/>
                  </a:cubicBezTo>
                  <a:cubicBezTo>
                    <a:pt x="492" y="1714"/>
                    <a:pt x="502" y="1727"/>
                    <a:pt x="506" y="1732"/>
                  </a:cubicBezTo>
                  <a:cubicBezTo>
                    <a:pt x="508" y="1736"/>
                    <a:pt x="512" y="1740"/>
                    <a:pt x="515" y="1746"/>
                  </a:cubicBezTo>
                  <a:cubicBezTo>
                    <a:pt x="515" y="1747"/>
                    <a:pt x="519" y="1758"/>
                    <a:pt x="519" y="1758"/>
                  </a:cubicBezTo>
                  <a:cubicBezTo>
                    <a:pt x="519" y="1758"/>
                    <a:pt x="519" y="1758"/>
                    <a:pt x="519" y="1758"/>
                  </a:cubicBezTo>
                  <a:cubicBezTo>
                    <a:pt x="520" y="1757"/>
                    <a:pt x="519" y="1755"/>
                    <a:pt x="520" y="1755"/>
                  </a:cubicBezTo>
                  <a:cubicBezTo>
                    <a:pt x="521" y="1755"/>
                    <a:pt x="521" y="1755"/>
                    <a:pt x="522" y="1756"/>
                  </a:cubicBezTo>
                  <a:cubicBezTo>
                    <a:pt x="524" y="1758"/>
                    <a:pt x="526" y="1760"/>
                    <a:pt x="527" y="1762"/>
                  </a:cubicBezTo>
                  <a:cubicBezTo>
                    <a:pt x="529" y="1767"/>
                    <a:pt x="533" y="1774"/>
                    <a:pt x="530" y="1776"/>
                  </a:cubicBezTo>
                  <a:cubicBezTo>
                    <a:pt x="532" y="1775"/>
                    <a:pt x="532" y="1775"/>
                    <a:pt x="533" y="1775"/>
                  </a:cubicBezTo>
                  <a:cubicBezTo>
                    <a:pt x="537" y="1775"/>
                    <a:pt x="534" y="1785"/>
                    <a:pt x="538" y="1789"/>
                  </a:cubicBezTo>
                  <a:cubicBezTo>
                    <a:pt x="542" y="1795"/>
                    <a:pt x="547" y="1794"/>
                    <a:pt x="551" y="1800"/>
                  </a:cubicBezTo>
                  <a:cubicBezTo>
                    <a:pt x="553" y="1802"/>
                    <a:pt x="554" y="1808"/>
                    <a:pt x="555" y="1810"/>
                  </a:cubicBezTo>
                  <a:cubicBezTo>
                    <a:pt x="560" y="1821"/>
                    <a:pt x="561" y="1815"/>
                    <a:pt x="566" y="1825"/>
                  </a:cubicBezTo>
                  <a:cubicBezTo>
                    <a:pt x="570" y="1832"/>
                    <a:pt x="572" y="1837"/>
                    <a:pt x="577" y="1843"/>
                  </a:cubicBezTo>
                  <a:cubicBezTo>
                    <a:pt x="577" y="1846"/>
                    <a:pt x="583" y="1850"/>
                    <a:pt x="584" y="1851"/>
                  </a:cubicBezTo>
                  <a:cubicBezTo>
                    <a:pt x="589" y="1862"/>
                    <a:pt x="590" y="1877"/>
                    <a:pt x="598" y="1885"/>
                  </a:cubicBezTo>
                  <a:cubicBezTo>
                    <a:pt x="600" y="1887"/>
                    <a:pt x="601" y="1887"/>
                    <a:pt x="602" y="1887"/>
                  </a:cubicBezTo>
                  <a:cubicBezTo>
                    <a:pt x="602" y="1887"/>
                    <a:pt x="602" y="1887"/>
                    <a:pt x="602" y="1887"/>
                  </a:cubicBezTo>
                  <a:cubicBezTo>
                    <a:pt x="603" y="1887"/>
                    <a:pt x="603" y="1888"/>
                    <a:pt x="605" y="1891"/>
                  </a:cubicBezTo>
                  <a:cubicBezTo>
                    <a:pt x="605" y="1893"/>
                    <a:pt x="606" y="1896"/>
                    <a:pt x="608" y="1898"/>
                  </a:cubicBezTo>
                  <a:cubicBezTo>
                    <a:pt x="609" y="1900"/>
                    <a:pt x="610" y="1899"/>
                    <a:pt x="611" y="1901"/>
                  </a:cubicBezTo>
                  <a:cubicBezTo>
                    <a:pt x="614" y="1904"/>
                    <a:pt x="616" y="1908"/>
                    <a:pt x="618" y="1912"/>
                  </a:cubicBezTo>
                  <a:cubicBezTo>
                    <a:pt x="621" y="1917"/>
                    <a:pt x="622" y="1921"/>
                    <a:pt x="626" y="1927"/>
                  </a:cubicBezTo>
                  <a:cubicBezTo>
                    <a:pt x="634" y="1938"/>
                    <a:pt x="647" y="1944"/>
                    <a:pt x="655" y="1944"/>
                  </a:cubicBezTo>
                  <a:cubicBezTo>
                    <a:pt x="656" y="1944"/>
                    <a:pt x="657" y="1944"/>
                    <a:pt x="657" y="1944"/>
                  </a:cubicBezTo>
                  <a:lnTo>
                    <a:pt x="657" y="1944"/>
                  </a:lnTo>
                  <a:cubicBezTo>
                    <a:pt x="656" y="1944"/>
                    <a:pt x="657" y="1945"/>
                    <a:pt x="658" y="1945"/>
                  </a:cubicBezTo>
                  <a:cubicBezTo>
                    <a:pt x="659" y="1945"/>
                    <a:pt x="661" y="1944"/>
                    <a:pt x="659" y="1944"/>
                  </a:cubicBezTo>
                  <a:lnTo>
                    <a:pt x="659" y="1944"/>
                  </a:lnTo>
                  <a:cubicBezTo>
                    <a:pt x="659" y="1944"/>
                    <a:pt x="659" y="1944"/>
                    <a:pt x="659" y="1944"/>
                  </a:cubicBezTo>
                  <a:cubicBezTo>
                    <a:pt x="667" y="1944"/>
                    <a:pt x="668" y="1929"/>
                    <a:pt x="661" y="1927"/>
                  </a:cubicBezTo>
                  <a:cubicBezTo>
                    <a:pt x="658" y="1927"/>
                    <a:pt x="648" y="1922"/>
                    <a:pt x="646" y="1922"/>
                  </a:cubicBezTo>
                  <a:cubicBezTo>
                    <a:pt x="645" y="1922"/>
                    <a:pt x="644" y="1923"/>
                    <a:pt x="642" y="1923"/>
                  </a:cubicBezTo>
                  <a:cubicBezTo>
                    <a:pt x="640" y="1923"/>
                    <a:pt x="638" y="1921"/>
                    <a:pt x="635" y="1915"/>
                  </a:cubicBezTo>
                  <a:cubicBezTo>
                    <a:pt x="632" y="1907"/>
                    <a:pt x="627" y="1898"/>
                    <a:pt x="621" y="1890"/>
                  </a:cubicBezTo>
                  <a:cubicBezTo>
                    <a:pt x="618" y="1885"/>
                    <a:pt x="611" y="1884"/>
                    <a:pt x="610" y="1879"/>
                  </a:cubicBezTo>
                  <a:cubicBezTo>
                    <a:pt x="606" y="1872"/>
                    <a:pt x="611" y="1868"/>
                    <a:pt x="607" y="1860"/>
                  </a:cubicBezTo>
                  <a:cubicBezTo>
                    <a:pt x="606" y="1859"/>
                    <a:pt x="606" y="1858"/>
                    <a:pt x="605" y="1858"/>
                  </a:cubicBezTo>
                  <a:cubicBezTo>
                    <a:pt x="604" y="1858"/>
                    <a:pt x="602" y="1861"/>
                    <a:pt x="602" y="1861"/>
                  </a:cubicBezTo>
                  <a:cubicBezTo>
                    <a:pt x="599" y="1857"/>
                    <a:pt x="603" y="1852"/>
                    <a:pt x="598" y="1849"/>
                  </a:cubicBezTo>
                  <a:cubicBezTo>
                    <a:pt x="598" y="1849"/>
                    <a:pt x="598" y="1849"/>
                    <a:pt x="598" y="1849"/>
                  </a:cubicBezTo>
                  <a:cubicBezTo>
                    <a:pt x="597" y="1849"/>
                    <a:pt x="595" y="1849"/>
                    <a:pt x="593" y="1849"/>
                  </a:cubicBezTo>
                  <a:cubicBezTo>
                    <a:pt x="590" y="1849"/>
                    <a:pt x="587" y="1848"/>
                    <a:pt x="586" y="1844"/>
                  </a:cubicBezTo>
                  <a:cubicBezTo>
                    <a:pt x="586" y="1841"/>
                    <a:pt x="591" y="1843"/>
                    <a:pt x="588" y="1836"/>
                  </a:cubicBezTo>
                  <a:cubicBezTo>
                    <a:pt x="587" y="1833"/>
                    <a:pt x="584" y="1829"/>
                    <a:pt x="583" y="1827"/>
                  </a:cubicBezTo>
                  <a:cubicBezTo>
                    <a:pt x="582" y="1826"/>
                    <a:pt x="581" y="1825"/>
                    <a:pt x="580" y="1825"/>
                  </a:cubicBezTo>
                  <a:cubicBezTo>
                    <a:pt x="579" y="1825"/>
                    <a:pt x="578" y="1826"/>
                    <a:pt x="577" y="1826"/>
                  </a:cubicBezTo>
                  <a:cubicBezTo>
                    <a:pt x="576" y="1826"/>
                    <a:pt x="574" y="1825"/>
                    <a:pt x="571" y="1821"/>
                  </a:cubicBezTo>
                  <a:cubicBezTo>
                    <a:pt x="574" y="1820"/>
                    <a:pt x="575" y="1817"/>
                    <a:pt x="575" y="1814"/>
                  </a:cubicBezTo>
                  <a:cubicBezTo>
                    <a:pt x="573" y="1809"/>
                    <a:pt x="570" y="1802"/>
                    <a:pt x="567" y="1802"/>
                  </a:cubicBezTo>
                  <a:cubicBezTo>
                    <a:pt x="567" y="1802"/>
                    <a:pt x="566" y="1802"/>
                    <a:pt x="566" y="1802"/>
                  </a:cubicBezTo>
                  <a:cubicBezTo>
                    <a:pt x="571" y="1800"/>
                    <a:pt x="566" y="1795"/>
                    <a:pt x="560" y="1790"/>
                  </a:cubicBezTo>
                  <a:cubicBezTo>
                    <a:pt x="563" y="1789"/>
                    <a:pt x="546" y="1767"/>
                    <a:pt x="543" y="1762"/>
                  </a:cubicBezTo>
                  <a:lnTo>
                    <a:pt x="543" y="1762"/>
                  </a:lnTo>
                  <a:cubicBezTo>
                    <a:pt x="546" y="1768"/>
                    <a:pt x="546" y="1771"/>
                    <a:pt x="545" y="1771"/>
                  </a:cubicBezTo>
                  <a:cubicBezTo>
                    <a:pt x="544" y="1771"/>
                    <a:pt x="541" y="1768"/>
                    <a:pt x="538" y="1762"/>
                  </a:cubicBezTo>
                  <a:cubicBezTo>
                    <a:pt x="535" y="1754"/>
                    <a:pt x="529" y="1745"/>
                    <a:pt x="525" y="1737"/>
                  </a:cubicBezTo>
                  <a:lnTo>
                    <a:pt x="525" y="1737"/>
                  </a:lnTo>
                  <a:cubicBezTo>
                    <a:pt x="521" y="1740"/>
                    <a:pt x="533" y="1761"/>
                    <a:pt x="536" y="1767"/>
                  </a:cubicBezTo>
                  <a:lnTo>
                    <a:pt x="524" y="1748"/>
                  </a:lnTo>
                  <a:cubicBezTo>
                    <a:pt x="522" y="1744"/>
                    <a:pt x="518" y="1737"/>
                    <a:pt x="519" y="1734"/>
                  </a:cubicBezTo>
                  <a:cubicBezTo>
                    <a:pt x="520" y="1731"/>
                    <a:pt x="524" y="1735"/>
                    <a:pt x="522" y="1729"/>
                  </a:cubicBezTo>
                  <a:cubicBezTo>
                    <a:pt x="518" y="1717"/>
                    <a:pt x="511" y="1717"/>
                    <a:pt x="505" y="1707"/>
                  </a:cubicBezTo>
                  <a:cubicBezTo>
                    <a:pt x="500" y="1699"/>
                    <a:pt x="498" y="1692"/>
                    <a:pt x="497" y="1685"/>
                  </a:cubicBezTo>
                  <a:cubicBezTo>
                    <a:pt x="497" y="1685"/>
                    <a:pt x="497" y="1685"/>
                    <a:pt x="496" y="1685"/>
                  </a:cubicBezTo>
                  <a:cubicBezTo>
                    <a:pt x="493" y="1685"/>
                    <a:pt x="487" y="1681"/>
                    <a:pt x="484" y="1678"/>
                  </a:cubicBezTo>
                  <a:cubicBezTo>
                    <a:pt x="479" y="1672"/>
                    <a:pt x="484" y="1673"/>
                    <a:pt x="483" y="1671"/>
                  </a:cubicBezTo>
                  <a:cubicBezTo>
                    <a:pt x="483" y="1670"/>
                    <a:pt x="482" y="1669"/>
                    <a:pt x="482" y="1669"/>
                  </a:cubicBezTo>
                  <a:lnTo>
                    <a:pt x="482" y="1669"/>
                  </a:lnTo>
                  <a:cubicBezTo>
                    <a:pt x="483" y="1669"/>
                    <a:pt x="483" y="1668"/>
                    <a:pt x="483" y="1667"/>
                  </a:cubicBezTo>
                  <a:cubicBezTo>
                    <a:pt x="482" y="1663"/>
                    <a:pt x="476" y="1655"/>
                    <a:pt x="474" y="1650"/>
                  </a:cubicBezTo>
                  <a:cubicBezTo>
                    <a:pt x="471" y="1647"/>
                    <a:pt x="465" y="1639"/>
                    <a:pt x="461" y="1637"/>
                  </a:cubicBezTo>
                  <a:cubicBezTo>
                    <a:pt x="459" y="1637"/>
                    <a:pt x="458" y="1637"/>
                    <a:pt x="456" y="1632"/>
                  </a:cubicBezTo>
                  <a:cubicBezTo>
                    <a:pt x="454" y="1630"/>
                    <a:pt x="453" y="1627"/>
                    <a:pt x="454" y="1625"/>
                  </a:cubicBezTo>
                  <a:cubicBezTo>
                    <a:pt x="455" y="1623"/>
                    <a:pt x="454" y="1623"/>
                    <a:pt x="452" y="1620"/>
                  </a:cubicBezTo>
                  <a:cubicBezTo>
                    <a:pt x="449" y="1615"/>
                    <a:pt x="445" y="1612"/>
                    <a:pt x="441" y="1608"/>
                  </a:cubicBezTo>
                  <a:cubicBezTo>
                    <a:pt x="438" y="1603"/>
                    <a:pt x="434" y="1598"/>
                    <a:pt x="432" y="1594"/>
                  </a:cubicBezTo>
                  <a:cubicBezTo>
                    <a:pt x="430" y="1590"/>
                    <a:pt x="430" y="1584"/>
                    <a:pt x="428" y="1582"/>
                  </a:cubicBezTo>
                  <a:cubicBezTo>
                    <a:pt x="428" y="1582"/>
                    <a:pt x="428" y="1582"/>
                    <a:pt x="428" y="1582"/>
                  </a:cubicBezTo>
                  <a:cubicBezTo>
                    <a:pt x="428" y="1582"/>
                    <a:pt x="428" y="1583"/>
                    <a:pt x="427" y="1583"/>
                  </a:cubicBezTo>
                  <a:cubicBezTo>
                    <a:pt x="427" y="1583"/>
                    <a:pt x="427" y="1583"/>
                    <a:pt x="426" y="1582"/>
                  </a:cubicBezTo>
                  <a:lnTo>
                    <a:pt x="425" y="1579"/>
                  </a:lnTo>
                  <a:lnTo>
                    <a:pt x="412" y="1560"/>
                  </a:lnTo>
                  <a:cubicBezTo>
                    <a:pt x="409" y="1554"/>
                    <a:pt x="403" y="1542"/>
                    <a:pt x="399" y="1542"/>
                  </a:cubicBezTo>
                  <a:cubicBezTo>
                    <a:pt x="398" y="1542"/>
                    <a:pt x="398" y="1542"/>
                    <a:pt x="398" y="1542"/>
                  </a:cubicBezTo>
                  <a:cubicBezTo>
                    <a:pt x="400" y="1540"/>
                    <a:pt x="392" y="1527"/>
                    <a:pt x="390" y="1522"/>
                  </a:cubicBezTo>
                  <a:cubicBezTo>
                    <a:pt x="384" y="1514"/>
                    <a:pt x="382" y="1515"/>
                    <a:pt x="378" y="1508"/>
                  </a:cubicBezTo>
                  <a:cubicBezTo>
                    <a:pt x="377" y="1505"/>
                    <a:pt x="380" y="1506"/>
                    <a:pt x="379" y="1502"/>
                  </a:cubicBezTo>
                  <a:cubicBezTo>
                    <a:pt x="378" y="1499"/>
                    <a:pt x="376" y="1496"/>
                    <a:pt x="374" y="1493"/>
                  </a:cubicBezTo>
                  <a:cubicBezTo>
                    <a:pt x="371" y="1489"/>
                    <a:pt x="368" y="1485"/>
                    <a:pt x="365" y="1483"/>
                  </a:cubicBezTo>
                  <a:cubicBezTo>
                    <a:pt x="365" y="1482"/>
                    <a:pt x="364" y="1482"/>
                    <a:pt x="364" y="1482"/>
                  </a:cubicBezTo>
                  <a:cubicBezTo>
                    <a:pt x="363" y="1482"/>
                    <a:pt x="363" y="1482"/>
                    <a:pt x="363" y="1483"/>
                  </a:cubicBezTo>
                  <a:lnTo>
                    <a:pt x="363" y="1483"/>
                  </a:lnTo>
                  <a:cubicBezTo>
                    <a:pt x="364" y="1480"/>
                    <a:pt x="356" y="1474"/>
                    <a:pt x="354" y="1470"/>
                  </a:cubicBezTo>
                  <a:cubicBezTo>
                    <a:pt x="351" y="1465"/>
                    <a:pt x="363" y="1466"/>
                    <a:pt x="357" y="1459"/>
                  </a:cubicBezTo>
                  <a:cubicBezTo>
                    <a:pt x="354" y="1456"/>
                    <a:pt x="352" y="1455"/>
                    <a:pt x="350" y="1455"/>
                  </a:cubicBezTo>
                  <a:cubicBezTo>
                    <a:pt x="347" y="1455"/>
                    <a:pt x="345" y="1457"/>
                    <a:pt x="343" y="1457"/>
                  </a:cubicBezTo>
                  <a:cubicBezTo>
                    <a:pt x="343" y="1457"/>
                    <a:pt x="342" y="1457"/>
                    <a:pt x="342" y="1457"/>
                  </a:cubicBezTo>
                  <a:cubicBezTo>
                    <a:pt x="338" y="1456"/>
                    <a:pt x="339" y="1445"/>
                    <a:pt x="339" y="1444"/>
                  </a:cubicBezTo>
                  <a:lnTo>
                    <a:pt x="339" y="1444"/>
                  </a:lnTo>
                  <a:cubicBezTo>
                    <a:pt x="339" y="1444"/>
                    <a:pt x="339" y="1444"/>
                    <a:pt x="339" y="1444"/>
                  </a:cubicBezTo>
                  <a:cubicBezTo>
                    <a:pt x="339" y="1444"/>
                    <a:pt x="339" y="1444"/>
                    <a:pt x="339" y="1444"/>
                  </a:cubicBezTo>
                  <a:lnTo>
                    <a:pt x="339" y="1444"/>
                  </a:lnTo>
                  <a:cubicBezTo>
                    <a:pt x="339" y="1444"/>
                    <a:pt x="339" y="1444"/>
                    <a:pt x="339" y="1444"/>
                  </a:cubicBezTo>
                  <a:lnTo>
                    <a:pt x="339" y="1444"/>
                  </a:lnTo>
                  <a:cubicBezTo>
                    <a:pt x="336" y="1444"/>
                    <a:pt x="336" y="1445"/>
                    <a:pt x="334" y="1441"/>
                  </a:cubicBezTo>
                  <a:cubicBezTo>
                    <a:pt x="333" y="1439"/>
                    <a:pt x="331" y="1435"/>
                    <a:pt x="329" y="1435"/>
                  </a:cubicBezTo>
                  <a:cubicBezTo>
                    <a:pt x="329" y="1434"/>
                    <a:pt x="329" y="1434"/>
                    <a:pt x="328" y="1434"/>
                  </a:cubicBezTo>
                  <a:cubicBezTo>
                    <a:pt x="328" y="1434"/>
                    <a:pt x="327" y="1435"/>
                    <a:pt x="327" y="1435"/>
                  </a:cubicBezTo>
                  <a:cubicBezTo>
                    <a:pt x="326" y="1435"/>
                    <a:pt x="326" y="1435"/>
                    <a:pt x="326" y="1435"/>
                  </a:cubicBezTo>
                  <a:cubicBezTo>
                    <a:pt x="324" y="1434"/>
                    <a:pt x="322" y="1430"/>
                    <a:pt x="321" y="1428"/>
                  </a:cubicBezTo>
                  <a:cubicBezTo>
                    <a:pt x="323" y="1427"/>
                    <a:pt x="324" y="1425"/>
                    <a:pt x="320" y="1421"/>
                  </a:cubicBezTo>
                  <a:cubicBezTo>
                    <a:pt x="315" y="1414"/>
                    <a:pt x="313" y="1413"/>
                    <a:pt x="316" y="1410"/>
                  </a:cubicBezTo>
                  <a:cubicBezTo>
                    <a:pt x="317" y="1409"/>
                    <a:pt x="311" y="1399"/>
                    <a:pt x="309" y="1398"/>
                  </a:cubicBezTo>
                  <a:cubicBezTo>
                    <a:pt x="308" y="1398"/>
                    <a:pt x="308" y="1399"/>
                    <a:pt x="307" y="1399"/>
                  </a:cubicBezTo>
                  <a:cubicBezTo>
                    <a:pt x="307" y="1399"/>
                    <a:pt x="306" y="1399"/>
                    <a:pt x="305" y="1397"/>
                  </a:cubicBezTo>
                  <a:cubicBezTo>
                    <a:pt x="301" y="1392"/>
                    <a:pt x="298" y="1387"/>
                    <a:pt x="295" y="1382"/>
                  </a:cubicBezTo>
                  <a:cubicBezTo>
                    <a:pt x="293" y="1376"/>
                    <a:pt x="295" y="1375"/>
                    <a:pt x="293" y="1369"/>
                  </a:cubicBezTo>
                  <a:cubicBezTo>
                    <a:pt x="291" y="1364"/>
                    <a:pt x="287" y="1358"/>
                    <a:pt x="283" y="1355"/>
                  </a:cubicBezTo>
                  <a:cubicBezTo>
                    <a:pt x="278" y="1352"/>
                    <a:pt x="275" y="1339"/>
                    <a:pt x="276" y="1339"/>
                  </a:cubicBezTo>
                  <a:cubicBezTo>
                    <a:pt x="275" y="1338"/>
                    <a:pt x="275" y="1338"/>
                    <a:pt x="274" y="1338"/>
                  </a:cubicBezTo>
                  <a:cubicBezTo>
                    <a:pt x="271" y="1338"/>
                    <a:pt x="273" y="1349"/>
                    <a:pt x="273" y="1349"/>
                  </a:cubicBezTo>
                  <a:cubicBezTo>
                    <a:pt x="273" y="1349"/>
                    <a:pt x="273" y="1349"/>
                    <a:pt x="273" y="1349"/>
                  </a:cubicBezTo>
                  <a:cubicBezTo>
                    <a:pt x="271" y="1349"/>
                    <a:pt x="268" y="1343"/>
                    <a:pt x="269" y="1342"/>
                  </a:cubicBezTo>
                  <a:cubicBezTo>
                    <a:pt x="271" y="1341"/>
                    <a:pt x="266" y="1334"/>
                    <a:pt x="263" y="1332"/>
                  </a:cubicBezTo>
                  <a:cubicBezTo>
                    <a:pt x="257" y="1326"/>
                    <a:pt x="262" y="1327"/>
                    <a:pt x="261" y="1321"/>
                  </a:cubicBezTo>
                  <a:cubicBezTo>
                    <a:pt x="261" y="1318"/>
                    <a:pt x="258" y="1318"/>
                    <a:pt x="257" y="1318"/>
                  </a:cubicBezTo>
                  <a:cubicBezTo>
                    <a:pt x="257" y="1318"/>
                    <a:pt x="257" y="1318"/>
                    <a:pt x="257" y="1318"/>
                  </a:cubicBezTo>
                  <a:cubicBezTo>
                    <a:pt x="255" y="1318"/>
                    <a:pt x="252" y="1313"/>
                    <a:pt x="251" y="1311"/>
                  </a:cubicBezTo>
                  <a:cubicBezTo>
                    <a:pt x="246" y="1303"/>
                    <a:pt x="246" y="1301"/>
                    <a:pt x="240" y="1296"/>
                  </a:cubicBezTo>
                  <a:cubicBezTo>
                    <a:pt x="239" y="1296"/>
                    <a:pt x="234" y="1292"/>
                    <a:pt x="234" y="1291"/>
                  </a:cubicBezTo>
                  <a:cubicBezTo>
                    <a:pt x="234" y="1290"/>
                    <a:pt x="235" y="1290"/>
                    <a:pt x="235" y="1290"/>
                  </a:cubicBezTo>
                  <a:cubicBezTo>
                    <a:pt x="236" y="1290"/>
                    <a:pt x="238" y="1291"/>
                    <a:pt x="239" y="1291"/>
                  </a:cubicBezTo>
                  <a:cubicBezTo>
                    <a:pt x="241" y="1291"/>
                    <a:pt x="242" y="1290"/>
                    <a:pt x="240" y="1286"/>
                  </a:cubicBezTo>
                  <a:cubicBezTo>
                    <a:pt x="237" y="1280"/>
                    <a:pt x="232" y="1272"/>
                    <a:pt x="228" y="1266"/>
                  </a:cubicBezTo>
                  <a:lnTo>
                    <a:pt x="228" y="1266"/>
                  </a:lnTo>
                  <a:cubicBezTo>
                    <a:pt x="229" y="1267"/>
                    <a:pt x="229" y="1269"/>
                    <a:pt x="228" y="1270"/>
                  </a:cubicBezTo>
                  <a:cubicBezTo>
                    <a:pt x="227" y="1270"/>
                    <a:pt x="221" y="1258"/>
                    <a:pt x="219" y="1258"/>
                  </a:cubicBezTo>
                  <a:cubicBezTo>
                    <a:pt x="219" y="1258"/>
                    <a:pt x="219" y="1258"/>
                    <a:pt x="219" y="1258"/>
                  </a:cubicBezTo>
                  <a:lnTo>
                    <a:pt x="219" y="1258"/>
                  </a:lnTo>
                  <a:cubicBezTo>
                    <a:pt x="219" y="1258"/>
                    <a:pt x="219" y="1258"/>
                    <a:pt x="219" y="1258"/>
                  </a:cubicBezTo>
                  <a:cubicBezTo>
                    <a:pt x="219" y="1258"/>
                    <a:pt x="219" y="1258"/>
                    <a:pt x="219" y="1258"/>
                  </a:cubicBezTo>
                  <a:cubicBezTo>
                    <a:pt x="219" y="1258"/>
                    <a:pt x="219" y="1258"/>
                    <a:pt x="219" y="1258"/>
                  </a:cubicBezTo>
                  <a:lnTo>
                    <a:pt x="219" y="1258"/>
                  </a:lnTo>
                  <a:cubicBezTo>
                    <a:pt x="220" y="1259"/>
                    <a:pt x="222" y="1267"/>
                    <a:pt x="221" y="1267"/>
                  </a:cubicBezTo>
                  <a:cubicBezTo>
                    <a:pt x="221" y="1267"/>
                    <a:pt x="221" y="1267"/>
                    <a:pt x="221" y="1267"/>
                  </a:cubicBezTo>
                  <a:cubicBezTo>
                    <a:pt x="217" y="1262"/>
                    <a:pt x="208" y="1257"/>
                    <a:pt x="213" y="1254"/>
                  </a:cubicBezTo>
                  <a:lnTo>
                    <a:pt x="213" y="1254"/>
                  </a:lnTo>
                  <a:cubicBezTo>
                    <a:pt x="214" y="1254"/>
                    <a:pt x="215" y="1254"/>
                    <a:pt x="216" y="1254"/>
                  </a:cubicBezTo>
                  <a:cubicBezTo>
                    <a:pt x="217" y="1254"/>
                    <a:pt x="217" y="1254"/>
                    <a:pt x="216" y="1251"/>
                  </a:cubicBezTo>
                  <a:cubicBezTo>
                    <a:pt x="212" y="1244"/>
                    <a:pt x="207" y="1235"/>
                    <a:pt x="203" y="1230"/>
                  </a:cubicBezTo>
                  <a:cubicBezTo>
                    <a:pt x="202" y="1228"/>
                    <a:pt x="201" y="1228"/>
                    <a:pt x="200" y="1228"/>
                  </a:cubicBezTo>
                  <a:cubicBezTo>
                    <a:pt x="198" y="1228"/>
                    <a:pt x="198" y="1231"/>
                    <a:pt x="197" y="1231"/>
                  </a:cubicBezTo>
                  <a:cubicBezTo>
                    <a:pt x="194" y="1228"/>
                    <a:pt x="189" y="1215"/>
                    <a:pt x="190" y="1212"/>
                  </a:cubicBezTo>
                  <a:cubicBezTo>
                    <a:pt x="190" y="1212"/>
                    <a:pt x="190" y="1212"/>
                    <a:pt x="190" y="1212"/>
                  </a:cubicBezTo>
                  <a:cubicBezTo>
                    <a:pt x="191" y="1212"/>
                    <a:pt x="195" y="1216"/>
                    <a:pt x="197" y="1219"/>
                  </a:cubicBezTo>
                  <a:lnTo>
                    <a:pt x="197" y="1219"/>
                  </a:lnTo>
                  <a:cubicBezTo>
                    <a:pt x="193" y="1214"/>
                    <a:pt x="188" y="1206"/>
                    <a:pt x="187" y="1203"/>
                  </a:cubicBezTo>
                  <a:cubicBezTo>
                    <a:pt x="187" y="1198"/>
                    <a:pt x="191" y="1198"/>
                    <a:pt x="192" y="1196"/>
                  </a:cubicBezTo>
                  <a:cubicBezTo>
                    <a:pt x="187" y="1196"/>
                    <a:pt x="183" y="1195"/>
                    <a:pt x="178" y="1191"/>
                  </a:cubicBezTo>
                  <a:cubicBezTo>
                    <a:pt x="175" y="1189"/>
                    <a:pt x="172" y="1184"/>
                    <a:pt x="170" y="1182"/>
                  </a:cubicBezTo>
                  <a:cubicBezTo>
                    <a:pt x="169" y="1180"/>
                    <a:pt x="164" y="1179"/>
                    <a:pt x="164" y="1176"/>
                  </a:cubicBezTo>
                  <a:cubicBezTo>
                    <a:pt x="164" y="1174"/>
                    <a:pt x="165" y="1174"/>
                    <a:pt x="166" y="1174"/>
                  </a:cubicBezTo>
                  <a:cubicBezTo>
                    <a:pt x="167" y="1174"/>
                    <a:pt x="169" y="1174"/>
                    <a:pt x="170" y="1174"/>
                  </a:cubicBezTo>
                  <a:cubicBezTo>
                    <a:pt x="171" y="1174"/>
                    <a:pt x="172" y="1174"/>
                    <a:pt x="172" y="1173"/>
                  </a:cubicBezTo>
                  <a:cubicBezTo>
                    <a:pt x="173" y="1169"/>
                    <a:pt x="168" y="1165"/>
                    <a:pt x="165" y="1163"/>
                  </a:cubicBezTo>
                  <a:cubicBezTo>
                    <a:pt x="163" y="1161"/>
                    <a:pt x="162" y="1162"/>
                    <a:pt x="159" y="1158"/>
                  </a:cubicBezTo>
                  <a:cubicBezTo>
                    <a:pt x="157" y="1155"/>
                    <a:pt x="154" y="1150"/>
                    <a:pt x="151" y="1146"/>
                  </a:cubicBezTo>
                  <a:cubicBezTo>
                    <a:pt x="151" y="1145"/>
                    <a:pt x="150" y="1144"/>
                    <a:pt x="150" y="1143"/>
                  </a:cubicBezTo>
                  <a:lnTo>
                    <a:pt x="150" y="1143"/>
                  </a:lnTo>
                  <a:cubicBezTo>
                    <a:pt x="150" y="1145"/>
                    <a:pt x="150" y="1148"/>
                    <a:pt x="148" y="1148"/>
                  </a:cubicBezTo>
                  <a:cubicBezTo>
                    <a:pt x="148" y="1148"/>
                    <a:pt x="147" y="1147"/>
                    <a:pt x="145" y="1145"/>
                  </a:cubicBezTo>
                  <a:cubicBezTo>
                    <a:pt x="143" y="1142"/>
                    <a:pt x="144" y="1140"/>
                    <a:pt x="145" y="1140"/>
                  </a:cubicBezTo>
                  <a:cubicBezTo>
                    <a:pt x="146" y="1140"/>
                    <a:pt x="148" y="1141"/>
                    <a:pt x="149" y="1143"/>
                  </a:cubicBezTo>
                  <a:lnTo>
                    <a:pt x="149" y="1143"/>
                  </a:lnTo>
                  <a:cubicBezTo>
                    <a:pt x="144" y="1134"/>
                    <a:pt x="137" y="1122"/>
                    <a:pt x="130" y="1115"/>
                  </a:cubicBezTo>
                  <a:cubicBezTo>
                    <a:pt x="129" y="1113"/>
                    <a:pt x="126" y="1114"/>
                    <a:pt x="125" y="1111"/>
                  </a:cubicBezTo>
                  <a:cubicBezTo>
                    <a:pt x="124" y="1107"/>
                    <a:pt x="126" y="1105"/>
                    <a:pt x="124" y="1100"/>
                  </a:cubicBezTo>
                  <a:cubicBezTo>
                    <a:pt x="122" y="1092"/>
                    <a:pt x="115" y="1079"/>
                    <a:pt x="108" y="1072"/>
                  </a:cubicBezTo>
                  <a:cubicBezTo>
                    <a:pt x="106" y="1071"/>
                    <a:pt x="102" y="1069"/>
                    <a:pt x="102" y="1068"/>
                  </a:cubicBezTo>
                  <a:cubicBezTo>
                    <a:pt x="100" y="1065"/>
                    <a:pt x="105" y="1065"/>
                    <a:pt x="102" y="1060"/>
                  </a:cubicBezTo>
                  <a:cubicBezTo>
                    <a:pt x="102" y="1060"/>
                    <a:pt x="98" y="1060"/>
                    <a:pt x="95" y="1057"/>
                  </a:cubicBezTo>
                  <a:cubicBezTo>
                    <a:pt x="94" y="1054"/>
                    <a:pt x="92" y="1051"/>
                    <a:pt x="90" y="1051"/>
                  </a:cubicBezTo>
                  <a:cubicBezTo>
                    <a:pt x="89" y="1051"/>
                    <a:pt x="89" y="1051"/>
                    <a:pt x="88" y="1051"/>
                  </a:cubicBezTo>
                  <a:cubicBezTo>
                    <a:pt x="85" y="1051"/>
                    <a:pt x="84" y="1049"/>
                    <a:pt x="80" y="1046"/>
                  </a:cubicBezTo>
                  <a:cubicBezTo>
                    <a:pt x="79" y="1045"/>
                    <a:pt x="82" y="1038"/>
                    <a:pt x="83" y="1038"/>
                  </a:cubicBezTo>
                  <a:cubicBezTo>
                    <a:pt x="83" y="1038"/>
                    <a:pt x="83" y="1038"/>
                    <a:pt x="83" y="1038"/>
                  </a:cubicBezTo>
                  <a:cubicBezTo>
                    <a:pt x="83" y="1040"/>
                    <a:pt x="85" y="1045"/>
                    <a:pt x="88" y="1046"/>
                  </a:cubicBezTo>
                  <a:cubicBezTo>
                    <a:pt x="88" y="1046"/>
                    <a:pt x="88" y="1047"/>
                    <a:pt x="88" y="1047"/>
                  </a:cubicBezTo>
                  <a:cubicBezTo>
                    <a:pt x="89" y="1047"/>
                    <a:pt x="89" y="1045"/>
                    <a:pt x="88" y="1043"/>
                  </a:cubicBezTo>
                  <a:cubicBezTo>
                    <a:pt x="87" y="1039"/>
                    <a:pt x="77" y="1031"/>
                    <a:pt x="78" y="1026"/>
                  </a:cubicBezTo>
                  <a:cubicBezTo>
                    <a:pt x="79" y="1023"/>
                    <a:pt x="64" y="1006"/>
                    <a:pt x="61" y="999"/>
                  </a:cubicBezTo>
                  <a:cubicBezTo>
                    <a:pt x="57" y="1001"/>
                    <a:pt x="60" y="1005"/>
                    <a:pt x="57" y="1007"/>
                  </a:cubicBezTo>
                  <a:cubicBezTo>
                    <a:pt x="54" y="1002"/>
                    <a:pt x="55" y="997"/>
                    <a:pt x="54" y="995"/>
                  </a:cubicBezTo>
                  <a:cubicBezTo>
                    <a:pt x="51" y="991"/>
                    <a:pt x="47" y="990"/>
                    <a:pt x="43" y="989"/>
                  </a:cubicBezTo>
                  <a:cubicBezTo>
                    <a:pt x="45" y="985"/>
                    <a:pt x="42" y="960"/>
                    <a:pt x="37" y="960"/>
                  </a:cubicBezTo>
                  <a:cubicBezTo>
                    <a:pt x="37" y="960"/>
                    <a:pt x="36" y="961"/>
                    <a:pt x="36" y="961"/>
                  </a:cubicBezTo>
                  <a:cubicBezTo>
                    <a:pt x="38" y="963"/>
                    <a:pt x="39" y="963"/>
                    <a:pt x="40" y="965"/>
                  </a:cubicBezTo>
                  <a:cubicBezTo>
                    <a:pt x="40" y="966"/>
                    <a:pt x="40" y="966"/>
                    <a:pt x="39" y="966"/>
                  </a:cubicBezTo>
                  <a:cubicBezTo>
                    <a:pt x="37" y="966"/>
                    <a:pt x="35" y="966"/>
                    <a:pt x="34" y="965"/>
                  </a:cubicBezTo>
                  <a:cubicBezTo>
                    <a:pt x="33" y="964"/>
                    <a:pt x="30" y="961"/>
                    <a:pt x="29" y="958"/>
                  </a:cubicBezTo>
                  <a:cubicBezTo>
                    <a:pt x="25" y="951"/>
                    <a:pt x="34" y="955"/>
                    <a:pt x="30" y="948"/>
                  </a:cubicBezTo>
                  <a:cubicBezTo>
                    <a:pt x="28" y="943"/>
                    <a:pt x="25" y="938"/>
                    <a:pt x="23" y="935"/>
                  </a:cubicBezTo>
                  <a:cubicBezTo>
                    <a:pt x="21" y="931"/>
                    <a:pt x="19" y="935"/>
                    <a:pt x="17" y="928"/>
                  </a:cubicBezTo>
                  <a:cubicBezTo>
                    <a:pt x="16" y="924"/>
                    <a:pt x="16" y="921"/>
                    <a:pt x="18" y="921"/>
                  </a:cubicBezTo>
                  <a:cubicBezTo>
                    <a:pt x="18" y="921"/>
                    <a:pt x="18" y="921"/>
                    <a:pt x="19" y="921"/>
                  </a:cubicBezTo>
                  <a:cubicBezTo>
                    <a:pt x="19" y="921"/>
                    <a:pt x="20" y="923"/>
                    <a:pt x="21" y="923"/>
                  </a:cubicBezTo>
                  <a:cubicBezTo>
                    <a:pt x="21" y="923"/>
                    <a:pt x="21" y="923"/>
                    <a:pt x="21" y="923"/>
                  </a:cubicBezTo>
                  <a:cubicBezTo>
                    <a:pt x="22" y="923"/>
                    <a:pt x="19" y="919"/>
                    <a:pt x="19" y="913"/>
                  </a:cubicBezTo>
                  <a:cubicBezTo>
                    <a:pt x="19" y="907"/>
                    <a:pt x="20" y="901"/>
                    <a:pt x="22" y="900"/>
                  </a:cubicBezTo>
                  <a:cubicBezTo>
                    <a:pt x="23" y="900"/>
                    <a:pt x="23" y="900"/>
                    <a:pt x="24" y="900"/>
                  </a:cubicBezTo>
                  <a:cubicBezTo>
                    <a:pt x="24" y="900"/>
                    <a:pt x="25" y="900"/>
                    <a:pt x="25" y="900"/>
                  </a:cubicBezTo>
                  <a:cubicBezTo>
                    <a:pt x="27" y="900"/>
                    <a:pt x="29" y="900"/>
                    <a:pt x="32" y="895"/>
                  </a:cubicBezTo>
                  <a:cubicBezTo>
                    <a:pt x="33" y="893"/>
                    <a:pt x="36" y="886"/>
                    <a:pt x="36" y="884"/>
                  </a:cubicBezTo>
                  <a:lnTo>
                    <a:pt x="36" y="884"/>
                  </a:lnTo>
                  <a:cubicBezTo>
                    <a:pt x="36" y="885"/>
                    <a:pt x="28" y="892"/>
                    <a:pt x="26" y="892"/>
                  </a:cubicBezTo>
                  <a:cubicBezTo>
                    <a:pt x="26" y="892"/>
                    <a:pt x="26" y="891"/>
                    <a:pt x="26" y="890"/>
                  </a:cubicBezTo>
                  <a:cubicBezTo>
                    <a:pt x="30" y="885"/>
                    <a:pt x="33" y="880"/>
                    <a:pt x="37" y="874"/>
                  </a:cubicBezTo>
                  <a:lnTo>
                    <a:pt x="41" y="866"/>
                  </a:lnTo>
                  <a:cubicBezTo>
                    <a:pt x="42" y="865"/>
                    <a:pt x="43" y="863"/>
                    <a:pt x="42" y="863"/>
                  </a:cubicBezTo>
                  <a:cubicBezTo>
                    <a:pt x="42" y="862"/>
                    <a:pt x="43" y="862"/>
                    <a:pt x="43" y="862"/>
                  </a:cubicBezTo>
                  <a:cubicBezTo>
                    <a:pt x="44" y="862"/>
                    <a:pt x="45" y="866"/>
                    <a:pt x="46" y="866"/>
                  </a:cubicBezTo>
                  <a:cubicBezTo>
                    <a:pt x="46" y="866"/>
                    <a:pt x="46" y="866"/>
                    <a:pt x="46" y="866"/>
                  </a:cubicBezTo>
                  <a:cubicBezTo>
                    <a:pt x="48" y="866"/>
                    <a:pt x="49" y="860"/>
                    <a:pt x="49" y="859"/>
                  </a:cubicBezTo>
                  <a:cubicBezTo>
                    <a:pt x="49" y="857"/>
                    <a:pt x="48" y="852"/>
                    <a:pt x="51" y="850"/>
                  </a:cubicBezTo>
                  <a:cubicBezTo>
                    <a:pt x="52" y="849"/>
                    <a:pt x="52" y="849"/>
                    <a:pt x="53" y="849"/>
                  </a:cubicBezTo>
                  <a:cubicBezTo>
                    <a:pt x="54" y="849"/>
                    <a:pt x="55" y="850"/>
                    <a:pt x="56" y="850"/>
                  </a:cubicBezTo>
                  <a:cubicBezTo>
                    <a:pt x="56" y="850"/>
                    <a:pt x="56" y="850"/>
                    <a:pt x="56" y="850"/>
                  </a:cubicBezTo>
                  <a:lnTo>
                    <a:pt x="56" y="850"/>
                  </a:lnTo>
                  <a:cubicBezTo>
                    <a:pt x="56" y="850"/>
                    <a:pt x="56" y="850"/>
                    <a:pt x="56" y="850"/>
                  </a:cubicBezTo>
                  <a:cubicBezTo>
                    <a:pt x="54" y="850"/>
                    <a:pt x="56" y="838"/>
                    <a:pt x="58" y="835"/>
                  </a:cubicBezTo>
                  <a:cubicBezTo>
                    <a:pt x="59" y="831"/>
                    <a:pt x="61" y="827"/>
                    <a:pt x="62" y="825"/>
                  </a:cubicBezTo>
                  <a:cubicBezTo>
                    <a:pt x="65" y="823"/>
                    <a:pt x="65" y="825"/>
                    <a:pt x="67" y="822"/>
                  </a:cubicBezTo>
                  <a:cubicBezTo>
                    <a:pt x="68" y="819"/>
                    <a:pt x="75" y="809"/>
                    <a:pt x="74" y="808"/>
                  </a:cubicBezTo>
                  <a:cubicBezTo>
                    <a:pt x="72" y="806"/>
                    <a:pt x="72" y="805"/>
                    <a:pt x="74" y="801"/>
                  </a:cubicBezTo>
                  <a:cubicBezTo>
                    <a:pt x="74" y="801"/>
                    <a:pt x="76" y="796"/>
                    <a:pt x="77" y="796"/>
                  </a:cubicBezTo>
                  <a:cubicBezTo>
                    <a:pt x="77" y="796"/>
                    <a:pt x="77" y="796"/>
                    <a:pt x="77" y="796"/>
                  </a:cubicBezTo>
                  <a:cubicBezTo>
                    <a:pt x="78" y="796"/>
                    <a:pt x="77" y="804"/>
                    <a:pt x="79" y="804"/>
                  </a:cubicBezTo>
                  <a:cubicBezTo>
                    <a:pt x="79" y="804"/>
                    <a:pt x="80" y="803"/>
                    <a:pt x="81" y="802"/>
                  </a:cubicBezTo>
                  <a:cubicBezTo>
                    <a:pt x="85" y="797"/>
                    <a:pt x="82" y="792"/>
                    <a:pt x="87" y="787"/>
                  </a:cubicBezTo>
                  <a:cubicBezTo>
                    <a:pt x="93" y="781"/>
                    <a:pt x="93" y="775"/>
                    <a:pt x="95" y="769"/>
                  </a:cubicBezTo>
                  <a:cubicBezTo>
                    <a:pt x="95" y="763"/>
                    <a:pt x="95" y="765"/>
                    <a:pt x="97" y="763"/>
                  </a:cubicBezTo>
                  <a:cubicBezTo>
                    <a:pt x="99" y="762"/>
                    <a:pt x="100" y="757"/>
                    <a:pt x="101" y="755"/>
                  </a:cubicBezTo>
                  <a:cubicBezTo>
                    <a:pt x="100" y="752"/>
                    <a:pt x="102" y="743"/>
                    <a:pt x="106" y="742"/>
                  </a:cubicBezTo>
                  <a:cubicBezTo>
                    <a:pt x="106" y="742"/>
                    <a:pt x="107" y="742"/>
                    <a:pt x="107" y="742"/>
                  </a:cubicBezTo>
                  <a:cubicBezTo>
                    <a:pt x="110" y="742"/>
                    <a:pt x="115" y="742"/>
                    <a:pt x="114" y="737"/>
                  </a:cubicBezTo>
                  <a:cubicBezTo>
                    <a:pt x="113" y="734"/>
                    <a:pt x="112" y="734"/>
                    <a:pt x="115" y="728"/>
                  </a:cubicBezTo>
                  <a:cubicBezTo>
                    <a:pt x="115" y="728"/>
                    <a:pt x="116" y="727"/>
                    <a:pt x="116" y="727"/>
                  </a:cubicBezTo>
                  <a:cubicBezTo>
                    <a:pt x="117" y="727"/>
                    <a:pt x="118" y="728"/>
                    <a:pt x="118" y="728"/>
                  </a:cubicBezTo>
                  <a:cubicBezTo>
                    <a:pt x="118" y="728"/>
                    <a:pt x="119" y="728"/>
                    <a:pt x="119" y="728"/>
                  </a:cubicBezTo>
                  <a:cubicBezTo>
                    <a:pt x="121" y="727"/>
                    <a:pt x="123" y="723"/>
                    <a:pt x="123" y="721"/>
                  </a:cubicBezTo>
                  <a:lnTo>
                    <a:pt x="120" y="719"/>
                  </a:lnTo>
                  <a:cubicBezTo>
                    <a:pt x="119" y="721"/>
                    <a:pt x="116" y="723"/>
                    <a:pt x="115" y="723"/>
                  </a:cubicBezTo>
                  <a:cubicBezTo>
                    <a:pt x="115" y="723"/>
                    <a:pt x="114" y="723"/>
                    <a:pt x="114" y="723"/>
                  </a:cubicBezTo>
                  <a:cubicBezTo>
                    <a:pt x="113" y="723"/>
                    <a:pt x="118" y="714"/>
                    <a:pt x="118" y="713"/>
                  </a:cubicBezTo>
                  <a:cubicBezTo>
                    <a:pt x="123" y="707"/>
                    <a:pt x="123" y="711"/>
                    <a:pt x="127" y="706"/>
                  </a:cubicBezTo>
                  <a:cubicBezTo>
                    <a:pt x="128" y="705"/>
                    <a:pt x="134" y="697"/>
                    <a:pt x="134" y="696"/>
                  </a:cubicBezTo>
                  <a:cubicBezTo>
                    <a:pt x="134" y="693"/>
                    <a:pt x="131" y="694"/>
                    <a:pt x="134" y="688"/>
                  </a:cubicBezTo>
                  <a:cubicBezTo>
                    <a:pt x="136" y="686"/>
                    <a:pt x="137" y="683"/>
                    <a:pt x="137" y="681"/>
                  </a:cubicBezTo>
                  <a:cubicBezTo>
                    <a:pt x="136" y="677"/>
                    <a:pt x="148" y="659"/>
                    <a:pt x="150" y="654"/>
                  </a:cubicBezTo>
                  <a:cubicBezTo>
                    <a:pt x="153" y="649"/>
                    <a:pt x="153" y="651"/>
                    <a:pt x="156" y="650"/>
                  </a:cubicBezTo>
                  <a:cubicBezTo>
                    <a:pt x="158" y="649"/>
                    <a:pt x="162" y="641"/>
                    <a:pt x="164" y="639"/>
                  </a:cubicBezTo>
                  <a:cubicBezTo>
                    <a:pt x="166" y="635"/>
                    <a:pt x="170" y="629"/>
                    <a:pt x="169" y="626"/>
                  </a:cubicBezTo>
                  <a:cubicBezTo>
                    <a:pt x="168" y="625"/>
                    <a:pt x="170" y="622"/>
                    <a:pt x="171" y="618"/>
                  </a:cubicBezTo>
                  <a:cubicBezTo>
                    <a:pt x="172" y="617"/>
                    <a:pt x="171" y="615"/>
                    <a:pt x="173" y="611"/>
                  </a:cubicBezTo>
                  <a:cubicBezTo>
                    <a:pt x="175" y="606"/>
                    <a:pt x="178" y="604"/>
                    <a:pt x="180" y="599"/>
                  </a:cubicBezTo>
                  <a:cubicBezTo>
                    <a:pt x="183" y="594"/>
                    <a:pt x="183" y="580"/>
                    <a:pt x="180" y="580"/>
                  </a:cubicBezTo>
                  <a:close/>
                </a:path>
              </a:pathLst>
            </a:custGeom>
            <a:solidFill>
              <a:srgbClr val="A376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a:off x="7485038" y="2653814"/>
              <a:ext cx="360065" cy="232616"/>
            </a:xfrm>
            <a:custGeom>
              <a:rect b="b" l="l" r="r" t="t"/>
              <a:pathLst>
                <a:path extrusionOk="0" h="1305" w="2020">
                  <a:moveTo>
                    <a:pt x="2019" y="0"/>
                  </a:moveTo>
                  <a:cubicBezTo>
                    <a:pt x="1518" y="355"/>
                    <a:pt x="1099" y="465"/>
                    <a:pt x="771" y="465"/>
                  </a:cubicBezTo>
                  <a:cubicBezTo>
                    <a:pt x="484" y="465"/>
                    <a:pt x="267" y="380"/>
                    <a:pt x="128" y="302"/>
                  </a:cubicBezTo>
                  <a:lnTo>
                    <a:pt x="1" y="454"/>
                  </a:lnTo>
                  <a:lnTo>
                    <a:pt x="887" y="1305"/>
                  </a:lnTo>
                  <a:lnTo>
                    <a:pt x="2019" y="0"/>
                  </a:ln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7"/>
            <p:cNvSpPr/>
            <p:nvPr/>
          </p:nvSpPr>
          <p:spPr>
            <a:xfrm>
              <a:off x="7483612" y="2649179"/>
              <a:ext cx="366838" cy="237429"/>
            </a:xfrm>
            <a:custGeom>
              <a:rect b="b" l="l" r="r" t="t"/>
              <a:pathLst>
                <a:path extrusionOk="0" h="1332" w="2058">
                  <a:moveTo>
                    <a:pt x="1976" y="65"/>
                  </a:moveTo>
                  <a:cubicBezTo>
                    <a:pt x="1973" y="67"/>
                    <a:pt x="1967" y="74"/>
                    <a:pt x="1962" y="79"/>
                  </a:cubicBezTo>
                  <a:cubicBezTo>
                    <a:pt x="1962" y="79"/>
                    <a:pt x="1962" y="79"/>
                    <a:pt x="1962" y="79"/>
                  </a:cubicBezTo>
                  <a:cubicBezTo>
                    <a:pt x="1961" y="79"/>
                    <a:pt x="1972" y="67"/>
                    <a:pt x="1976" y="65"/>
                  </a:cubicBezTo>
                  <a:close/>
                  <a:moveTo>
                    <a:pt x="1974" y="85"/>
                  </a:moveTo>
                  <a:cubicBezTo>
                    <a:pt x="1974" y="85"/>
                    <a:pt x="1974" y="85"/>
                    <a:pt x="1973" y="86"/>
                  </a:cubicBezTo>
                  <a:cubicBezTo>
                    <a:pt x="1976" y="86"/>
                    <a:pt x="1970" y="90"/>
                    <a:pt x="1969" y="90"/>
                  </a:cubicBezTo>
                  <a:cubicBezTo>
                    <a:pt x="1967" y="90"/>
                    <a:pt x="1966" y="90"/>
                    <a:pt x="1964" y="91"/>
                  </a:cubicBezTo>
                  <a:cubicBezTo>
                    <a:pt x="1968" y="88"/>
                    <a:pt x="1973" y="85"/>
                    <a:pt x="1974" y="85"/>
                  </a:cubicBezTo>
                  <a:close/>
                  <a:moveTo>
                    <a:pt x="1946" y="98"/>
                  </a:moveTo>
                  <a:lnTo>
                    <a:pt x="1946" y="98"/>
                  </a:lnTo>
                  <a:cubicBezTo>
                    <a:pt x="1946" y="99"/>
                    <a:pt x="1945" y="99"/>
                    <a:pt x="1944" y="101"/>
                  </a:cubicBezTo>
                  <a:cubicBezTo>
                    <a:pt x="1944" y="100"/>
                    <a:pt x="1945" y="99"/>
                    <a:pt x="1946" y="98"/>
                  </a:cubicBezTo>
                  <a:close/>
                  <a:moveTo>
                    <a:pt x="1945" y="99"/>
                  </a:moveTo>
                  <a:lnTo>
                    <a:pt x="1945" y="99"/>
                  </a:lnTo>
                  <a:cubicBezTo>
                    <a:pt x="1944" y="100"/>
                    <a:pt x="1944" y="101"/>
                    <a:pt x="1943" y="101"/>
                  </a:cubicBezTo>
                  <a:lnTo>
                    <a:pt x="1943" y="101"/>
                  </a:lnTo>
                  <a:cubicBezTo>
                    <a:pt x="1944" y="101"/>
                    <a:pt x="1945" y="100"/>
                    <a:pt x="1945" y="99"/>
                  </a:cubicBezTo>
                  <a:close/>
                  <a:moveTo>
                    <a:pt x="1943" y="101"/>
                  </a:moveTo>
                  <a:cubicBezTo>
                    <a:pt x="1943" y="101"/>
                    <a:pt x="1943" y="101"/>
                    <a:pt x="1943" y="102"/>
                  </a:cubicBezTo>
                  <a:cubicBezTo>
                    <a:pt x="1942" y="102"/>
                    <a:pt x="1942" y="102"/>
                    <a:pt x="1942" y="102"/>
                  </a:cubicBezTo>
                  <a:cubicBezTo>
                    <a:pt x="1942" y="102"/>
                    <a:pt x="1943" y="102"/>
                    <a:pt x="1943" y="101"/>
                  </a:cubicBezTo>
                  <a:close/>
                  <a:moveTo>
                    <a:pt x="1944" y="101"/>
                  </a:moveTo>
                  <a:lnTo>
                    <a:pt x="1944" y="101"/>
                  </a:lnTo>
                  <a:cubicBezTo>
                    <a:pt x="1939" y="104"/>
                    <a:pt x="1938" y="105"/>
                    <a:pt x="1938" y="105"/>
                  </a:cubicBezTo>
                  <a:cubicBezTo>
                    <a:pt x="1938" y="105"/>
                    <a:pt x="1943" y="101"/>
                    <a:pt x="1944" y="101"/>
                  </a:cubicBezTo>
                  <a:close/>
                  <a:moveTo>
                    <a:pt x="1934" y="105"/>
                  </a:moveTo>
                  <a:cubicBezTo>
                    <a:pt x="1933" y="105"/>
                    <a:pt x="1933" y="106"/>
                    <a:pt x="1933" y="106"/>
                  </a:cubicBezTo>
                  <a:cubicBezTo>
                    <a:pt x="1933" y="106"/>
                    <a:pt x="1933" y="106"/>
                    <a:pt x="1933" y="106"/>
                  </a:cubicBezTo>
                  <a:cubicBezTo>
                    <a:pt x="1933" y="106"/>
                    <a:pt x="1933" y="106"/>
                    <a:pt x="1934" y="105"/>
                  </a:cubicBezTo>
                  <a:close/>
                  <a:moveTo>
                    <a:pt x="1930" y="109"/>
                  </a:moveTo>
                  <a:lnTo>
                    <a:pt x="1930" y="111"/>
                  </a:lnTo>
                  <a:cubicBezTo>
                    <a:pt x="1930" y="110"/>
                    <a:pt x="1930" y="109"/>
                    <a:pt x="1930" y="109"/>
                  </a:cubicBezTo>
                  <a:close/>
                  <a:moveTo>
                    <a:pt x="1868" y="208"/>
                  </a:moveTo>
                  <a:cubicBezTo>
                    <a:pt x="1870" y="210"/>
                    <a:pt x="1870" y="210"/>
                    <a:pt x="1868" y="213"/>
                  </a:cubicBezTo>
                  <a:cubicBezTo>
                    <a:pt x="1865" y="215"/>
                    <a:pt x="1863" y="219"/>
                    <a:pt x="1861" y="219"/>
                  </a:cubicBezTo>
                  <a:cubicBezTo>
                    <a:pt x="1860" y="219"/>
                    <a:pt x="1860" y="219"/>
                    <a:pt x="1860" y="219"/>
                  </a:cubicBezTo>
                  <a:lnTo>
                    <a:pt x="1868" y="208"/>
                  </a:lnTo>
                  <a:close/>
                  <a:moveTo>
                    <a:pt x="1816" y="295"/>
                  </a:moveTo>
                  <a:cubicBezTo>
                    <a:pt x="1815" y="295"/>
                    <a:pt x="1814" y="295"/>
                    <a:pt x="1813" y="297"/>
                  </a:cubicBezTo>
                  <a:cubicBezTo>
                    <a:pt x="1813" y="298"/>
                    <a:pt x="1807" y="303"/>
                    <a:pt x="1808" y="303"/>
                  </a:cubicBezTo>
                  <a:cubicBezTo>
                    <a:pt x="1808" y="303"/>
                    <a:pt x="1808" y="303"/>
                    <a:pt x="1808" y="303"/>
                  </a:cubicBezTo>
                  <a:cubicBezTo>
                    <a:pt x="1812" y="302"/>
                    <a:pt x="1814" y="299"/>
                    <a:pt x="1817" y="295"/>
                  </a:cubicBezTo>
                  <a:cubicBezTo>
                    <a:pt x="1817" y="295"/>
                    <a:pt x="1816" y="295"/>
                    <a:pt x="1816" y="295"/>
                  </a:cubicBezTo>
                  <a:close/>
                  <a:moveTo>
                    <a:pt x="141" y="340"/>
                  </a:moveTo>
                  <a:lnTo>
                    <a:pt x="141" y="340"/>
                  </a:lnTo>
                  <a:cubicBezTo>
                    <a:pt x="141" y="340"/>
                    <a:pt x="141" y="340"/>
                    <a:pt x="141" y="340"/>
                  </a:cubicBezTo>
                  <a:cubicBezTo>
                    <a:pt x="141" y="340"/>
                    <a:pt x="141" y="340"/>
                    <a:pt x="141" y="340"/>
                  </a:cubicBezTo>
                  <a:close/>
                  <a:moveTo>
                    <a:pt x="142" y="339"/>
                  </a:moveTo>
                  <a:cubicBezTo>
                    <a:pt x="142" y="339"/>
                    <a:pt x="142" y="339"/>
                    <a:pt x="142" y="340"/>
                  </a:cubicBezTo>
                  <a:lnTo>
                    <a:pt x="142" y="340"/>
                  </a:lnTo>
                  <a:cubicBezTo>
                    <a:pt x="142" y="340"/>
                    <a:pt x="142" y="340"/>
                    <a:pt x="142" y="340"/>
                  </a:cubicBezTo>
                  <a:lnTo>
                    <a:pt x="142" y="340"/>
                  </a:lnTo>
                  <a:cubicBezTo>
                    <a:pt x="142" y="340"/>
                    <a:pt x="141" y="340"/>
                    <a:pt x="141" y="340"/>
                  </a:cubicBezTo>
                  <a:lnTo>
                    <a:pt x="141" y="340"/>
                  </a:lnTo>
                  <a:cubicBezTo>
                    <a:pt x="141" y="340"/>
                    <a:pt x="142" y="340"/>
                    <a:pt x="142" y="340"/>
                  </a:cubicBezTo>
                  <a:lnTo>
                    <a:pt x="142" y="340"/>
                  </a:lnTo>
                  <a:cubicBezTo>
                    <a:pt x="142" y="340"/>
                    <a:pt x="142" y="340"/>
                    <a:pt x="142" y="340"/>
                  </a:cubicBezTo>
                  <a:lnTo>
                    <a:pt x="142" y="340"/>
                  </a:lnTo>
                  <a:cubicBezTo>
                    <a:pt x="142" y="339"/>
                    <a:pt x="142" y="339"/>
                    <a:pt x="142" y="339"/>
                  </a:cubicBezTo>
                  <a:close/>
                  <a:moveTo>
                    <a:pt x="141" y="340"/>
                  </a:moveTo>
                  <a:cubicBezTo>
                    <a:pt x="141" y="340"/>
                    <a:pt x="141" y="340"/>
                    <a:pt x="141" y="340"/>
                  </a:cubicBezTo>
                  <a:lnTo>
                    <a:pt x="141" y="340"/>
                  </a:lnTo>
                  <a:cubicBezTo>
                    <a:pt x="141" y="340"/>
                    <a:pt x="141" y="340"/>
                    <a:pt x="141" y="340"/>
                  </a:cubicBezTo>
                  <a:close/>
                  <a:moveTo>
                    <a:pt x="1476" y="348"/>
                  </a:moveTo>
                  <a:cubicBezTo>
                    <a:pt x="1473" y="348"/>
                    <a:pt x="1469" y="354"/>
                    <a:pt x="1472" y="354"/>
                  </a:cubicBezTo>
                  <a:cubicBezTo>
                    <a:pt x="1473" y="354"/>
                    <a:pt x="1474" y="354"/>
                    <a:pt x="1476" y="353"/>
                  </a:cubicBezTo>
                  <a:cubicBezTo>
                    <a:pt x="1476" y="353"/>
                    <a:pt x="1478" y="352"/>
                    <a:pt x="1480" y="351"/>
                  </a:cubicBezTo>
                  <a:cubicBezTo>
                    <a:pt x="1479" y="349"/>
                    <a:pt x="1478" y="348"/>
                    <a:pt x="1476" y="348"/>
                  </a:cubicBezTo>
                  <a:close/>
                  <a:moveTo>
                    <a:pt x="1356" y="381"/>
                  </a:moveTo>
                  <a:cubicBezTo>
                    <a:pt x="1359" y="381"/>
                    <a:pt x="1361" y="382"/>
                    <a:pt x="1362" y="384"/>
                  </a:cubicBezTo>
                  <a:cubicBezTo>
                    <a:pt x="1359" y="385"/>
                    <a:pt x="1357" y="385"/>
                    <a:pt x="1356" y="385"/>
                  </a:cubicBezTo>
                  <a:cubicBezTo>
                    <a:pt x="1354" y="385"/>
                    <a:pt x="1353" y="384"/>
                    <a:pt x="1352" y="383"/>
                  </a:cubicBezTo>
                  <a:lnTo>
                    <a:pt x="1356" y="381"/>
                  </a:lnTo>
                  <a:close/>
                  <a:moveTo>
                    <a:pt x="268" y="394"/>
                  </a:moveTo>
                  <a:cubicBezTo>
                    <a:pt x="269" y="394"/>
                    <a:pt x="270" y="394"/>
                    <a:pt x="271" y="395"/>
                  </a:cubicBezTo>
                  <a:cubicBezTo>
                    <a:pt x="275" y="397"/>
                    <a:pt x="279" y="399"/>
                    <a:pt x="275" y="400"/>
                  </a:cubicBezTo>
                  <a:cubicBezTo>
                    <a:pt x="275" y="400"/>
                    <a:pt x="274" y="400"/>
                    <a:pt x="274" y="400"/>
                  </a:cubicBezTo>
                  <a:cubicBezTo>
                    <a:pt x="271" y="400"/>
                    <a:pt x="268" y="398"/>
                    <a:pt x="264" y="397"/>
                  </a:cubicBezTo>
                  <a:cubicBezTo>
                    <a:pt x="265" y="396"/>
                    <a:pt x="266" y="394"/>
                    <a:pt x="268" y="394"/>
                  </a:cubicBezTo>
                  <a:close/>
                  <a:moveTo>
                    <a:pt x="347" y="431"/>
                  </a:moveTo>
                  <a:cubicBezTo>
                    <a:pt x="344" y="431"/>
                    <a:pt x="341" y="433"/>
                    <a:pt x="347" y="435"/>
                  </a:cubicBezTo>
                  <a:cubicBezTo>
                    <a:pt x="348" y="436"/>
                    <a:pt x="350" y="436"/>
                    <a:pt x="352" y="437"/>
                  </a:cubicBezTo>
                  <a:cubicBezTo>
                    <a:pt x="353" y="433"/>
                    <a:pt x="350" y="431"/>
                    <a:pt x="347" y="431"/>
                  </a:cubicBezTo>
                  <a:close/>
                  <a:moveTo>
                    <a:pt x="394" y="432"/>
                  </a:moveTo>
                  <a:cubicBezTo>
                    <a:pt x="394" y="432"/>
                    <a:pt x="395" y="432"/>
                    <a:pt x="395" y="432"/>
                  </a:cubicBezTo>
                  <a:cubicBezTo>
                    <a:pt x="400" y="434"/>
                    <a:pt x="404" y="436"/>
                    <a:pt x="401" y="438"/>
                  </a:cubicBezTo>
                  <a:cubicBezTo>
                    <a:pt x="400" y="438"/>
                    <a:pt x="400" y="438"/>
                    <a:pt x="399" y="438"/>
                  </a:cubicBezTo>
                  <a:cubicBezTo>
                    <a:pt x="397" y="438"/>
                    <a:pt x="393" y="436"/>
                    <a:pt x="390" y="435"/>
                  </a:cubicBezTo>
                  <a:cubicBezTo>
                    <a:pt x="390" y="434"/>
                    <a:pt x="391" y="432"/>
                    <a:pt x="394" y="432"/>
                  </a:cubicBezTo>
                  <a:close/>
                  <a:moveTo>
                    <a:pt x="29" y="480"/>
                  </a:moveTo>
                  <a:cubicBezTo>
                    <a:pt x="29" y="481"/>
                    <a:pt x="28" y="481"/>
                    <a:pt x="28" y="481"/>
                  </a:cubicBezTo>
                  <a:lnTo>
                    <a:pt x="28" y="481"/>
                  </a:lnTo>
                  <a:cubicBezTo>
                    <a:pt x="28" y="481"/>
                    <a:pt x="29" y="481"/>
                    <a:pt x="29" y="480"/>
                  </a:cubicBezTo>
                  <a:close/>
                  <a:moveTo>
                    <a:pt x="17" y="494"/>
                  </a:moveTo>
                  <a:cubicBezTo>
                    <a:pt x="17" y="494"/>
                    <a:pt x="17" y="494"/>
                    <a:pt x="17" y="494"/>
                  </a:cubicBezTo>
                  <a:cubicBezTo>
                    <a:pt x="17" y="494"/>
                    <a:pt x="17" y="494"/>
                    <a:pt x="17" y="494"/>
                  </a:cubicBezTo>
                  <a:close/>
                  <a:moveTo>
                    <a:pt x="1529" y="605"/>
                  </a:moveTo>
                  <a:lnTo>
                    <a:pt x="1529" y="605"/>
                  </a:lnTo>
                  <a:cubicBezTo>
                    <a:pt x="1528" y="605"/>
                    <a:pt x="1527" y="606"/>
                    <a:pt x="1525" y="608"/>
                  </a:cubicBezTo>
                  <a:cubicBezTo>
                    <a:pt x="1523" y="611"/>
                    <a:pt x="1524" y="612"/>
                    <a:pt x="1525" y="612"/>
                  </a:cubicBezTo>
                  <a:cubicBezTo>
                    <a:pt x="1526" y="612"/>
                    <a:pt x="1528" y="612"/>
                    <a:pt x="1529" y="611"/>
                  </a:cubicBezTo>
                  <a:cubicBezTo>
                    <a:pt x="1531" y="608"/>
                    <a:pt x="1531" y="605"/>
                    <a:pt x="1529" y="605"/>
                  </a:cubicBezTo>
                  <a:close/>
                  <a:moveTo>
                    <a:pt x="1512" y="626"/>
                  </a:moveTo>
                  <a:cubicBezTo>
                    <a:pt x="1508" y="631"/>
                    <a:pt x="1507" y="634"/>
                    <a:pt x="1509" y="634"/>
                  </a:cubicBezTo>
                  <a:cubicBezTo>
                    <a:pt x="1510" y="634"/>
                    <a:pt x="1511" y="633"/>
                    <a:pt x="1512" y="632"/>
                  </a:cubicBezTo>
                  <a:cubicBezTo>
                    <a:pt x="1513" y="630"/>
                    <a:pt x="1515" y="626"/>
                    <a:pt x="1512" y="626"/>
                  </a:cubicBezTo>
                  <a:close/>
                  <a:moveTo>
                    <a:pt x="1474" y="646"/>
                  </a:moveTo>
                  <a:lnTo>
                    <a:pt x="1474" y="646"/>
                  </a:lnTo>
                  <a:cubicBezTo>
                    <a:pt x="1474" y="646"/>
                    <a:pt x="1474" y="646"/>
                    <a:pt x="1474" y="647"/>
                  </a:cubicBezTo>
                  <a:lnTo>
                    <a:pt x="1474" y="647"/>
                  </a:lnTo>
                  <a:cubicBezTo>
                    <a:pt x="1474" y="646"/>
                    <a:pt x="1474" y="646"/>
                    <a:pt x="1474" y="646"/>
                  </a:cubicBezTo>
                  <a:close/>
                  <a:moveTo>
                    <a:pt x="1477" y="655"/>
                  </a:moveTo>
                  <a:cubicBezTo>
                    <a:pt x="1477" y="655"/>
                    <a:pt x="1478" y="655"/>
                    <a:pt x="1478" y="656"/>
                  </a:cubicBezTo>
                  <a:lnTo>
                    <a:pt x="1475" y="659"/>
                  </a:lnTo>
                  <a:lnTo>
                    <a:pt x="1470" y="661"/>
                  </a:lnTo>
                  <a:cubicBezTo>
                    <a:pt x="1473" y="658"/>
                    <a:pt x="1475" y="655"/>
                    <a:pt x="1477" y="655"/>
                  </a:cubicBezTo>
                  <a:close/>
                  <a:moveTo>
                    <a:pt x="337" y="796"/>
                  </a:moveTo>
                  <a:lnTo>
                    <a:pt x="337" y="796"/>
                  </a:lnTo>
                  <a:cubicBezTo>
                    <a:pt x="339" y="801"/>
                    <a:pt x="341" y="802"/>
                    <a:pt x="342" y="802"/>
                  </a:cubicBezTo>
                  <a:cubicBezTo>
                    <a:pt x="344" y="802"/>
                    <a:pt x="344" y="800"/>
                    <a:pt x="341" y="797"/>
                  </a:cubicBezTo>
                  <a:lnTo>
                    <a:pt x="337" y="796"/>
                  </a:lnTo>
                  <a:close/>
                  <a:moveTo>
                    <a:pt x="1317" y="850"/>
                  </a:moveTo>
                  <a:cubicBezTo>
                    <a:pt x="1318" y="851"/>
                    <a:pt x="1318" y="851"/>
                    <a:pt x="1318" y="851"/>
                  </a:cubicBezTo>
                  <a:cubicBezTo>
                    <a:pt x="1318" y="850"/>
                    <a:pt x="1318" y="850"/>
                    <a:pt x="1317" y="850"/>
                  </a:cubicBezTo>
                  <a:close/>
                  <a:moveTo>
                    <a:pt x="437" y="893"/>
                  </a:moveTo>
                  <a:cubicBezTo>
                    <a:pt x="438" y="895"/>
                    <a:pt x="440" y="896"/>
                    <a:pt x="440" y="896"/>
                  </a:cubicBezTo>
                  <a:cubicBezTo>
                    <a:pt x="439" y="895"/>
                    <a:pt x="438" y="894"/>
                    <a:pt x="437" y="893"/>
                  </a:cubicBezTo>
                  <a:close/>
                  <a:moveTo>
                    <a:pt x="497" y="943"/>
                  </a:moveTo>
                  <a:lnTo>
                    <a:pt x="497" y="943"/>
                  </a:lnTo>
                  <a:cubicBezTo>
                    <a:pt x="498" y="943"/>
                    <a:pt x="501" y="944"/>
                    <a:pt x="504" y="947"/>
                  </a:cubicBezTo>
                  <a:cubicBezTo>
                    <a:pt x="507" y="950"/>
                    <a:pt x="506" y="952"/>
                    <a:pt x="505" y="952"/>
                  </a:cubicBezTo>
                  <a:cubicBezTo>
                    <a:pt x="504" y="952"/>
                    <a:pt x="502" y="951"/>
                    <a:pt x="501" y="950"/>
                  </a:cubicBezTo>
                  <a:cubicBezTo>
                    <a:pt x="496" y="945"/>
                    <a:pt x="495" y="943"/>
                    <a:pt x="497" y="943"/>
                  </a:cubicBezTo>
                  <a:close/>
                  <a:moveTo>
                    <a:pt x="1181" y="982"/>
                  </a:moveTo>
                  <a:cubicBezTo>
                    <a:pt x="1181" y="982"/>
                    <a:pt x="1181" y="982"/>
                    <a:pt x="1182" y="982"/>
                  </a:cubicBezTo>
                  <a:lnTo>
                    <a:pt x="1182" y="982"/>
                  </a:lnTo>
                  <a:cubicBezTo>
                    <a:pt x="1181" y="982"/>
                    <a:pt x="1181" y="982"/>
                    <a:pt x="1181" y="982"/>
                  </a:cubicBezTo>
                  <a:close/>
                  <a:moveTo>
                    <a:pt x="541" y="987"/>
                  </a:moveTo>
                  <a:lnTo>
                    <a:pt x="541" y="987"/>
                  </a:lnTo>
                  <a:cubicBezTo>
                    <a:pt x="541" y="987"/>
                    <a:pt x="542" y="988"/>
                    <a:pt x="544" y="989"/>
                  </a:cubicBezTo>
                  <a:cubicBezTo>
                    <a:pt x="547" y="992"/>
                    <a:pt x="547" y="994"/>
                    <a:pt x="545" y="994"/>
                  </a:cubicBezTo>
                  <a:cubicBezTo>
                    <a:pt x="544" y="994"/>
                    <a:pt x="543" y="994"/>
                    <a:pt x="541" y="992"/>
                  </a:cubicBezTo>
                  <a:cubicBezTo>
                    <a:pt x="541" y="990"/>
                    <a:pt x="540" y="987"/>
                    <a:pt x="541" y="987"/>
                  </a:cubicBezTo>
                  <a:close/>
                  <a:moveTo>
                    <a:pt x="612" y="1043"/>
                  </a:moveTo>
                  <a:cubicBezTo>
                    <a:pt x="612" y="1043"/>
                    <a:pt x="612" y="1043"/>
                    <a:pt x="612" y="1043"/>
                  </a:cubicBezTo>
                  <a:lnTo>
                    <a:pt x="612" y="1043"/>
                  </a:lnTo>
                  <a:cubicBezTo>
                    <a:pt x="612" y="1043"/>
                    <a:pt x="612" y="1043"/>
                    <a:pt x="612" y="1043"/>
                  </a:cubicBezTo>
                  <a:close/>
                  <a:moveTo>
                    <a:pt x="641" y="1084"/>
                  </a:moveTo>
                  <a:cubicBezTo>
                    <a:pt x="641" y="1084"/>
                    <a:pt x="643" y="1085"/>
                    <a:pt x="644" y="1086"/>
                  </a:cubicBezTo>
                  <a:lnTo>
                    <a:pt x="640" y="1091"/>
                  </a:lnTo>
                  <a:cubicBezTo>
                    <a:pt x="639" y="1088"/>
                    <a:pt x="638" y="1084"/>
                    <a:pt x="641" y="1084"/>
                  </a:cubicBezTo>
                  <a:close/>
                  <a:moveTo>
                    <a:pt x="1047" y="1133"/>
                  </a:moveTo>
                  <a:lnTo>
                    <a:pt x="1044" y="1136"/>
                  </a:lnTo>
                  <a:lnTo>
                    <a:pt x="1042" y="1141"/>
                  </a:lnTo>
                  <a:cubicBezTo>
                    <a:pt x="1049" y="1139"/>
                    <a:pt x="1049" y="1136"/>
                    <a:pt x="1047" y="1133"/>
                  </a:cubicBezTo>
                  <a:close/>
                  <a:moveTo>
                    <a:pt x="730" y="1179"/>
                  </a:moveTo>
                  <a:lnTo>
                    <a:pt x="730" y="1179"/>
                  </a:lnTo>
                  <a:cubicBezTo>
                    <a:pt x="732" y="1183"/>
                    <a:pt x="733" y="1185"/>
                    <a:pt x="735" y="1185"/>
                  </a:cubicBezTo>
                  <a:cubicBezTo>
                    <a:pt x="736" y="1185"/>
                    <a:pt x="737" y="1185"/>
                    <a:pt x="738" y="1183"/>
                  </a:cubicBezTo>
                  <a:lnTo>
                    <a:pt x="735" y="1181"/>
                  </a:lnTo>
                  <a:lnTo>
                    <a:pt x="730" y="1179"/>
                  </a:lnTo>
                  <a:close/>
                  <a:moveTo>
                    <a:pt x="1254" y="922"/>
                  </a:moveTo>
                  <a:cubicBezTo>
                    <a:pt x="1248" y="922"/>
                    <a:pt x="1238" y="926"/>
                    <a:pt x="1234" y="928"/>
                  </a:cubicBezTo>
                  <a:cubicBezTo>
                    <a:pt x="1233" y="929"/>
                    <a:pt x="1222" y="934"/>
                    <a:pt x="1224" y="935"/>
                  </a:cubicBezTo>
                  <a:cubicBezTo>
                    <a:pt x="1222" y="939"/>
                    <a:pt x="1221" y="941"/>
                    <a:pt x="1218" y="943"/>
                  </a:cubicBezTo>
                  <a:cubicBezTo>
                    <a:pt x="1214" y="947"/>
                    <a:pt x="1207" y="950"/>
                    <a:pt x="1204" y="956"/>
                  </a:cubicBezTo>
                  <a:cubicBezTo>
                    <a:pt x="1201" y="962"/>
                    <a:pt x="1202" y="963"/>
                    <a:pt x="1197" y="966"/>
                  </a:cubicBezTo>
                  <a:cubicBezTo>
                    <a:pt x="1193" y="971"/>
                    <a:pt x="1188" y="983"/>
                    <a:pt x="1184" y="983"/>
                  </a:cubicBezTo>
                  <a:cubicBezTo>
                    <a:pt x="1183" y="983"/>
                    <a:pt x="1182" y="982"/>
                    <a:pt x="1182" y="982"/>
                  </a:cubicBezTo>
                  <a:lnTo>
                    <a:pt x="1182" y="982"/>
                  </a:lnTo>
                  <a:cubicBezTo>
                    <a:pt x="1185" y="986"/>
                    <a:pt x="1172" y="996"/>
                    <a:pt x="1168" y="1001"/>
                  </a:cubicBezTo>
                  <a:cubicBezTo>
                    <a:pt x="1164" y="1006"/>
                    <a:pt x="1169" y="1003"/>
                    <a:pt x="1167" y="1008"/>
                  </a:cubicBezTo>
                  <a:cubicBezTo>
                    <a:pt x="1166" y="1010"/>
                    <a:pt x="1164" y="1011"/>
                    <a:pt x="1163" y="1011"/>
                  </a:cubicBezTo>
                  <a:cubicBezTo>
                    <a:pt x="1161" y="1011"/>
                    <a:pt x="1160" y="1011"/>
                    <a:pt x="1159" y="1010"/>
                  </a:cubicBezTo>
                  <a:cubicBezTo>
                    <a:pt x="1159" y="1010"/>
                    <a:pt x="1158" y="1009"/>
                    <a:pt x="1158" y="1009"/>
                  </a:cubicBezTo>
                  <a:cubicBezTo>
                    <a:pt x="1154" y="1009"/>
                    <a:pt x="1152" y="1018"/>
                    <a:pt x="1148" y="1024"/>
                  </a:cubicBezTo>
                  <a:cubicBezTo>
                    <a:pt x="1146" y="1026"/>
                    <a:pt x="1131" y="1040"/>
                    <a:pt x="1130" y="1040"/>
                  </a:cubicBezTo>
                  <a:cubicBezTo>
                    <a:pt x="1130" y="1040"/>
                    <a:pt x="1130" y="1040"/>
                    <a:pt x="1130" y="1040"/>
                  </a:cubicBezTo>
                  <a:lnTo>
                    <a:pt x="1130" y="1040"/>
                  </a:lnTo>
                  <a:cubicBezTo>
                    <a:pt x="1130" y="1041"/>
                    <a:pt x="1130" y="1041"/>
                    <a:pt x="1130" y="1041"/>
                  </a:cubicBezTo>
                  <a:cubicBezTo>
                    <a:pt x="1130" y="1041"/>
                    <a:pt x="1131" y="1040"/>
                    <a:pt x="1131" y="1040"/>
                  </a:cubicBezTo>
                  <a:cubicBezTo>
                    <a:pt x="1132" y="1040"/>
                    <a:pt x="1132" y="1040"/>
                    <a:pt x="1132" y="1041"/>
                  </a:cubicBezTo>
                  <a:cubicBezTo>
                    <a:pt x="1132" y="1044"/>
                    <a:pt x="1129" y="1046"/>
                    <a:pt x="1127" y="1048"/>
                  </a:cubicBezTo>
                  <a:cubicBezTo>
                    <a:pt x="1125" y="1051"/>
                    <a:pt x="1121" y="1056"/>
                    <a:pt x="1118" y="1057"/>
                  </a:cubicBezTo>
                  <a:cubicBezTo>
                    <a:pt x="1115" y="1058"/>
                    <a:pt x="1114" y="1056"/>
                    <a:pt x="1111" y="1061"/>
                  </a:cubicBezTo>
                  <a:cubicBezTo>
                    <a:pt x="1109" y="1065"/>
                    <a:pt x="1111" y="1067"/>
                    <a:pt x="1110" y="1071"/>
                  </a:cubicBezTo>
                  <a:cubicBezTo>
                    <a:pt x="1107" y="1075"/>
                    <a:pt x="1098" y="1079"/>
                    <a:pt x="1095" y="1082"/>
                  </a:cubicBezTo>
                  <a:cubicBezTo>
                    <a:pt x="1090" y="1086"/>
                    <a:pt x="1086" y="1090"/>
                    <a:pt x="1082" y="1094"/>
                  </a:cubicBezTo>
                  <a:cubicBezTo>
                    <a:pt x="1078" y="1099"/>
                    <a:pt x="1075" y="1104"/>
                    <a:pt x="1072" y="1109"/>
                  </a:cubicBezTo>
                  <a:cubicBezTo>
                    <a:pt x="1071" y="1112"/>
                    <a:pt x="1070" y="1117"/>
                    <a:pt x="1068" y="1119"/>
                  </a:cubicBezTo>
                  <a:lnTo>
                    <a:pt x="1068" y="1119"/>
                  </a:lnTo>
                  <a:cubicBezTo>
                    <a:pt x="1068" y="1119"/>
                    <a:pt x="1068" y="1115"/>
                    <a:pt x="1066" y="1115"/>
                  </a:cubicBezTo>
                  <a:cubicBezTo>
                    <a:pt x="1066" y="1115"/>
                    <a:pt x="1066" y="1115"/>
                    <a:pt x="1066" y="1115"/>
                  </a:cubicBezTo>
                  <a:cubicBezTo>
                    <a:pt x="1064" y="1115"/>
                    <a:pt x="1057" y="1124"/>
                    <a:pt x="1056" y="1126"/>
                  </a:cubicBezTo>
                  <a:cubicBezTo>
                    <a:pt x="1054" y="1129"/>
                    <a:pt x="1057" y="1129"/>
                    <a:pt x="1054" y="1134"/>
                  </a:cubicBezTo>
                  <a:cubicBezTo>
                    <a:pt x="1051" y="1136"/>
                    <a:pt x="1049" y="1140"/>
                    <a:pt x="1045" y="1142"/>
                  </a:cubicBezTo>
                  <a:cubicBezTo>
                    <a:pt x="1036" y="1149"/>
                    <a:pt x="1034" y="1147"/>
                    <a:pt x="1028" y="1158"/>
                  </a:cubicBezTo>
                  <a:cubicBezTo>
                    <a:pt x="1026" y="1163"/>
                    <a:pt x="1022" y="1167"/>
                    <a:pt x="1018" y="1172"/>
                  </a:cubicBezTo>
                  <a:cubicBezTo>
                    <a:pt x="1016" y="1174"/>
                    <a:pt x="1019" y="1178"/>
                    <a:pt x="1015" y="1182"/>
                  </a:cubicBezTo>
                  <a:cubicBezTo>
                    <a:pt x="1013" y="1182"/>
                    <a:pt x="1013" y="1179"/>
                    <a:pt x="1011" y="1179"/>
                  </a:cubicBezTo>
                  <a:cubicBezTo>
                    <a:pt x="1010" y="1179"/>
                    <a:pt x="1010" y="1180"/>
                    <a:pt x="1008" y="1182"/>
                  </a:cubicBezTo>
                  <a:cubicBezTo>
                    <a:pt x="1007" y="1184"/>
                    <a:pt x="1007" y="1188"/>
                    <a:pt x="1006" y="1191"/>
                  </a:cubicBezTo>
                  <a:lnTo>
                    <a:pt x="1006" y="1191"/>
                  </a:lnTo>
                  <a:cubicBezTo>
                    <a:pt x="1006" y="1191"/>
                    <a:pt x="1006" y="1190"/>
                    <a:pt x="1006" y="1190"/>
                  </a:cubicBezTo>
                  <a:cubicBezTo>
                    <a:pt x="1004" y="1190"/>
                    <a:pt x="996" y="1200"/>
                    <a:pt x="994" y="1203"/>
                  </a:cubicBezTo>
                  <a:cubicBezTo>
                    <a:pt x="993" y="1203"/>
                    <a:pt x="992" y="1204"/>
                    <a:pt x="992" y="1204"/>
                  </a:cubicBezTo>
                  <a:cubicBezTo>
                    <a:pt x="990" y="1204"/>
                    <a:pt x="990" y="1203"/>
                    <a:pt x="989" y="1203"/>
                  </a:cubicBezTo>
                  <a:cubicBezTo>
                    <a:pt x="988" y="1203"/>
                    <a:pt x="987" y="1203"/>
                    <a:pt x="986" y="1205"/>
                  </a:cubicBezTo>
                  <a:cubicBezTo>
                    <a:pt x="983" y="1209"/>
                    <a:pt x="985" y="1214"/>
                    <a:pt x="989" y="1214"/>
                  </a:cubicBezTo>
                  <a:cubicBezTo>
                    <a:pt x="991" y="1214"/>
                    <a:pt x="993" y="1213"/>
                    <a:pt x="994" y="1211"/>
                  </a:cubicBezTo>
                  <a:lnTo>
                    <a:pt x="994" y="1211"/>
                  </a:lnTo>
                  <a:lnTo>
                    <a:pt x="991" y="1216"/>
                  </a:lnTo>
                  <a:cubicBezTo>
                    <a:pt x="988" y="1219"/>
                    <a:pt x="986" y="1225"/>
                    <a:pt x="988" y="1225"/>
                  </a:cubicBezTo>
                  <a:cubicBezTo>
                    <a:pt x="988" y="1225"/>
                    <a:pt x="989" y="1224"/>
                    <a:pt x="991" y="1223"/>
                  </a:cubicBezTo>
                  <a:cubicBezTo>
                    <a:pt x="995" y="1218"/>
                    <a:pt x="1000" y="1213"/>
                    <a:pt x="1004" y="1208"/>
                  </a:cubicBezTo>
                  <a:cubicBezTo>
                    <a:pt x="1008" y="1202"/>
                    <a:pt x="1009" y="1200"/>
                    <a:pt x="1009" y="1196"/>
                  </a:cubicBezTo>
                  <a:cubicBezTo>
                    <a:pt x="1010" y="1190"/>
                    <a:pt x="1019" y="1187"/>
                    <a:pt x="1015" y="1183"/>
                  </a:cubicBezTo>
                  <a:lnTo>
                    <a:pt x="1015" y="1183"/>
                  </a:lnTo>
                  <a:cubicBezTo>
                    <a:pt x="1015" y="1184"/>
                    <a:pt x="1016" y="1184"/>
                    <a:pt x="1016" y="1184"/>
                  </a:cubicBezTo>
                  <a:cubicBezTo>
                    <a:pt x="1021" y="1184"/>
                    <a:pt x="1031" y="1172"/>
                    <a:pt x="1036" y="1168"/>
                  </a:cubicBezTo>
                  <a:cubicBezTo>
                    <a:pt x="1038" y="1166"/>
                    <a:pt x="1042" y="1162"/>
                    <a:pt x="1044" y="1161"/>
                  </a:cubicBezTo>
                  <a:cubicBezTo>
                    <a:pt x="1044" y="1162"/>
                    <a:pt x="1045" y="1162"/>
                    <a:pt x="1045" y="1162"/>
                  </a:cubicBezTo>
                  <a:cubicBezTo>
                    <a:pt x="1047" y="1162"/>
                    <a:pt x="1051" y="1160"/>
                    <a:pt x="1053" y="1157"/>
                  </a:cubicBezTo>
                  <a:lnTo>
                    <a:pt x="1050" y="1155"/>
                  </a:lnTo>
                  <a:cubicBezTo>
                    <a:pt x="1055" y="1149"/>
                    <a:pt x="1058" y="1151"/>
                    <a:pt x="1062" y="1145"/>
                  </a:cubicBezTo>
                  <a:cubicBezTo>
                    <a:pt x="1065" y="1141"/>
                    <a:pt x="1068" y="1134"/>
                    <a:pt x="1069" y="1130"/>
                  </a:cubicBezTo>
                  <a:cubicBezTo>
                    <a:pt x="1069" y="1128"/>
                    <a:pt x="1067" y="1129"/>
                    <a:pt x="1070" y="1127"/>
                  </a:cubicBezTo>
                  <a:cubicBezTo>
                    <a:pt x="1071" y="1124"/>
                    <a:pt x="1074" y="1122"/>
                    <a:pt x="1077" y="1120"/>
                  </a:cubicBezTo>
                  <a:cubicBezTo>
                    <a:pt x="1081" y="1117"/>
                    <a:pt x="1087" y="1113"/>
                    <a:pt x="1090" y="1108"/>
                  </a:cubicBezTo>
                  <a:cubicBezTo>
                    <a:pt x="1092" y="1102"/>
                    <a:pt x="1097" y="1095"/>
                    <a:pt x="1103" y="1091"/>
                  </a:cubicBezTo>
                  <a:cubicBezTo>
                    <a:pt x="1104" y="1088"/>
                    <a:pt x="1111" y="1089"/>
                    <a:pt x="1111" y="1086"/>
                  </a:cubicBezTo>
                  <a:cubicBezTo>
                    <a:pt x="1115" y="1078"/>
                    <a:pt x="1103" y="1086"/>
                    <a:pt x="1111" y="1076"/>
                  </a:cubicBezTo>
                  <a:cubicBezTo>
                    <a:pt x="1112" y="1074"/>
                    <a:pt x="1113" y="1074"/>
                    <a:pt x="1114" y="1074"/>
                  </a:cubicBezTo>
                  <a:cubicBezTo>
                    <a:pt x="1116" y="1074"/>
                    <a:pt x="1117" y="1078"/>
                    <a:pt x="1119" y="1078"/>
                  </a:cubicBezTo>
                  <a:cubicBezTo>
                    <a:pt x="1120" y="1078"/>
                    <a:pt x="1121" y="1077"/>
                    <a:pt x="1123" y="1075"/>
                  </a:cubicBezTo>
                  <a:cubicBezTo>
                    <a:pt x="1128" y="1070"/>
                    <a:pt x="1122" y="1072"/>
                    <a:pt x="1125" y="1067"/>
                  </a:cubicBezTo>
                  <a:cubicBezTo>
                    <a:pt x="1128" y="1061"/>
                    <a:pt x="1136" y="1054"/>
                    <a:pt x="1141" y="1049"/>
                  </a:cubicBezTo>
                  <a:cubicBezTo>
                    <a:pt x="1152" y="1038"/>
                    <a:pt x="1168" y="1024"/>
                    <a:pt x="1179" y="1011"/>
                  </a:cubicBezTo>
                  <a:cubicBezTo>
                    <a:pt x="1181" y="1007"/>
                    <a:pt x="1180" y="1005"/>
                    <a:pt x="1182" y="1002"/>
                  </a:cubicBezTo>
                  <a:cubicBezTo>
                    <a:pt x="1183" y="998"/>
                    <a:pt x="1184" y="997"/>
                    <a:pt x="1184" y="997"/>
                  </a:cubicBezTo>
                  <a:cubicBezTo>
                    <a:pt x="1185" y="997"/>
                    <a:pt x="1186" y="999"/>
                    <a:pt x="1187" y="999"/>
                  </a:cubicBezTo>
                  <a:cubicBezTo>
                    <a:pt x="1187" y="999"/>
                    <a:pt x="1187" y="998"/>
                    <a:pt x="1187" y="998"/>
                  </a:cubicBezTo>
                  <a:cubicBezTo>
                    <a:pt x="1191" y="997"/>
                    <a:pt x="1196" y="987"/>
                    <a:pt x="1197" y="984"/>
                  </a:cubicBezTo>
                  <a:cubicBezTo>
                    <a:pt x="1197" y="979"/>
                    <a:pt x="1198" y="978"/>
                    <a:pt x="1201" y="978"/>
                  </a:cubicBezTo>
                  <a:cubicBezTo>
                    <a:pt x="1202" y="978"/>
                    <a:pt x="1203" y="978"/>
                    <a:pt x="1204" y="978"/>
                  </a:cubicBezTo>
                  <a:cubicBezTo>
                    <a:pt x="1205" y="978"/>
                    <a:pt x="1203" y="968"/>
                    <a:pt x="1202" y="968"/>
                  </a:cubicBezTo>
                  <a:cubicBezTo>
                    <a:pt x="1201" y="968"/>
                    <a:pt x="1201" y="968"/>
                    <a:pt x="1201" y="969"/>
                  </a:cubicBezTo>
                  <a:cubicBezTo>
                    <a:pt x="1202" y="968"/>
                    <a:pt x="1203" y="967"/>
                    <a:pt x="1204" y="967"/>
                  </a:cubicBezTo>
                  <a:cubicBezTo>
                    <a:pt x="1206" y="967"/>
                    <a:pt x="1208" y="969"/>
                    <a:pt x="1208" y="969"/>
                  </a:cubicBezTo>
                  <a:cubicBezTo>
                    <a:pt x="1212" y="969"/>
                    <a:pt x="1215" y="962"/>
                    <a:pt x="1216" y="959"/>
                  </a:cubicBezTo>
                  <a:cubicBezTo>
                    <a:pt x="1218" y="957"/>
                    <a:pt x="1226" y="944"/>
                    <a:pt x="1229" y="944"/>
                  </a:cubicBezTo>
                  <a:cubicBezTo>
                    <a:pt x="1230" y="944"/>
                    <a:pt x="1230" y="945"/>
                    <a:pt x="1230" y="946"/>
                  </a:cubicBezTo>
                  <a:cubicBezTo>
                    <a:pt x="1230" y="947"/>
                    <a:pt x="1231" y="947"/>
                    <a:pt x="1231" y="947"/>
                  </a:cubicBezTo>
                  <a:cubicBezTo>
                    <a:pt x="1233" y="947"/>
                    <a:pt x="1238" y="934"/>
                    <a:pt x="1241" y="931"/>
                  </a:cubicBezTo>
                  <a:cubicBezTo>
                    <a:pt x="1243" y="928"/>
                    <a:pt x="1245" y="928"/>
                    <a:pt x="1247" y="928"/>
                  </a:cubicBezTo>
                  <a:cubicBezTo>
                    <a:pt x="1249" y="928"/>
                    <a:pt x="1250" y="928"/>
                    <a:pt x="1251" y="928"/>
                  </a:cubicBezTo>
                  <a:cubicBezTo>
                    <a:pt x="1254" y="928"/>
                    <a:pt x="1256" y="927"/>
                    <a:pt x="1257" y="923"/>
                  </a:cubicBezTo>
                  <a:cubicBezTo>
                    <a:pt x="1256" y="922"/>
                    <a:pt x="1255" y="922"/>
                    <a:pt x="1254" y="922"/>
                  </a:cubicBezTo>
                  <a:close/>
                  <a:moveTo>
                    <a:pt x="948" y="1263"/>
                  </a:moveTo>
                  <a:lnTo>
                    <a:pt x="948" y="1263"/>
                  </a:lnTo>
                  <a:cubicBezTo>
                    <a:pt x="950" y="1263"/>
                    <a:pt x="950" y="1265"/>
                    <a:pt x="947" y="1268"/>
                  </a:cubicBezTo>
                  <a:cubicBezTo>
                    <a:pt x="946" y="1268"/>
                    <a:pt x="944" y="1269"/>
                    <a:pt x="944" y="1269"/>
                  </a:cubicBezTo>
                  <a:cubicBezTo>
                    <a:pt x="942" y="1269"/>
                    <a:pt x="942" y="1268"/>
                    <a:pt x="945" y="1265"/>
                  </a:cubicBezTo>
                  <a:cubicBezTo>
                    <a:pt x="946" y="1264"/>
                    <a:pt x="948" y="1263"/>
                    <a:pt x="948" y="1263"/>
                  </a:cubicBezTo>
                  <a:close/>
                  <a:moveTo>
                    <a:pt x="836" y="1271"/>
                  </a:moveTo>
                  <a:cubicBezTo>
                    <a:pt x="838" y="1271"/>
                    <a:pt x="841" y="1273"/>
                    <a:pt x="843" y="1277"/>
                  </a:cubicBezTo>
                  <a:cubicBezTo>
                    <a:pt x="844" y="1280"/>
                    <a:pt x="843" y="1283"/>
                    <a:pt x="841" y="1283"/>
                  </a:cubicBezTo>
                  <a:cubicBezTo>
                    <a:pt x="839" y="1283"/>
                    <a:pt x="837" y="1282"/>
                    <a:pt x="835" y="1278"/>
                  </a:cubicBezTo>
                  <a:cubicBezTo>
                    <a:pt x="834" y="1275"/>
                    <a:pt x="834" y="1272"/>
                    <a:pt x="835" y="1272"/>
                  </a:cubicBezTo>
                  <a:cubicBezTo>
                    <a:pt x="835" y="1271"/>
                    <a:pt x="836" y="1271"/>
                    <a:pt x="836" y="1271"/>
                  </a:cubicBezTo>
                  <a:close/>
                  <a:moveTo>
                    <a:pt x="2055" y="0"/>
                  </a:moveTo>
                  <a:cubicBezTo>
                    <a:pt x="2051" y="2"/>
                    <a:pt x="2014" y="37"/>
                    <a:pt x="2013" y="37"/>
                  </a:cubicBezTo>
                  <a:cubicBezTo>
                    <a:pt x="2012" y="37"/>
                    <a:pt x="2013" y="36"/>
                    <a:pt x="2014" y="34"/>
                  </a:cubicBezTo>
                  <a:cubicBezTo>
                    <a:pt x="2018" y="30"/>
                    <a:pt x="2022" y="25"/>
                    <a:pt x="2021" y="25"/>
                  </a:cubicBezTo>
                  <a:lnTo>
                    <a:pt x="2021" y="25"/>
                  </a:lnTo>
                  <a:cubicBezTo>
                    <a:pt x="2020" y="25"/>
                    <a:pt x="2018" y="26"/>
                    <a:pt x="2013" y="30"/>
                  </a:cubicBezTo>
                  <a:cubicBezTo>
                    <a:pt x="2009" y="33"/>
                    <a:pt x="1990" y="51"/>
                    <a:pt x="1989" y="51"/>
                  </a:cubicBezTo>
                  <a:cubicBezTo>
                    <a:pt x="1989" y="51"/>
                    <a:pt x="1990" y="49"/>
                    <a:pt x="1993" y="46"/>
                  </a:cubicBezTo>
                  <a:cubicBezTo>
                    <a:pt x="1998" y="41"/>
                    <a:pt x="1999" y="39"/>
                    <a:pt x="1999" y="39"/>
                  </a:cubicBezTo>
                  <a:lnTo>
                    <a:pt x="1999" y="39"/>
                  </a:lnTo>
                  <a:cubicBezTo>
                    <a:pt x="1997" y="39"/>
                    <a:pt x="1982" y="53"/>
                    <a:pt x="1976" y="59"/>
                  </a:cubicBezTo>
                  <a:cubicBezTo>
                    <a:pt x="1970" y="64"/>
                    <a:pt x="1967" y="66"/>
                    <a:pt x="1966" y="66"/>
                  </a:cubicBezTo>
                  <a:cubicBezTo>
                    <a:pt x="1965" y="66"/>
                    <a:pt x="1965" y="64"/>
                    <a:pt x="1964" y="64"/>
                  </a:cubicBezTo>
                  <a:cubicBezTo>
                    <a:pt x="1963" y="64"/>
                    <a:pt x="1963" y="65"/>
                    <a:pt x="1961" y="66"/>
                  </a:cubicBezTo>
                  <a:cubicBezTo>
                    <a:pt x="1953" y="70"/>
                    <a:pt x="1951" y="79"/>
                    <a:pt x="1947" y="84"/>
                  </a:cubicBezTo>
                  <a:cubicBezTo>
                    <a:pt x="1946" y="85"/>
                    <a:pt x="1946" y="85"/>
                    <a:pt x="1946" y="85"/>
                  </a:cubicBezTo>
                  <a:cubicBezTo>
                    <a:pt x="1945" y="85"/>
                    <a:pt x="1945" y="84"/>
                    <a:pt x="1944" y="83"/>
                  </a:cubicBezTo>
                  <a:cubicBezTo>
                    <a:pt x="1944" y="82"/>
                    <a:pt x="1943" y="82"/>
                    <a:pt x="1943" y="82"/>
                  </a:cubicBezTo>
                  <a:cubicBezTo>
                    <a:pt x="1942" y="82"/>
                    <a:pt x="1941" y="83"/>
                    <a:pt x="1939" y="84"/>
                  </a:cubicBezTo>
                  <a:cubicBezTo>
                    <a:pt x="1938" y="86"/>
                    <a:pt x="1940" y="86"/>
                    <a:pt x="1938" y="88"/>
                  </a:cubicBezTo>
                  <a:cubicBezTo>
                    <a:pt x="1937" y="90"/>
                    <a:pt x="1933" y="93"/>
                    <a:pt x="1932" y="93"/>
                  </a:cubicBezTo>
                  <a:cubicBezTo>
                    <a:pt x="1929" y="92"/>
                    <a:pt x="1934" y="87"/>
                    <a:pt x="1931" y="87"/>
                  </a:cubicBezTo>
                  <a:lnTo>
                    <a:pt x="1931" y="87"/>
                  </a:lnTo>
                  <a:cubicBezTo>
                    <a:pt x="1930" y="87"/>
                    <a:pt x="1929" y="87"/>
                    <a:pt x="1927" y="88"/>
                  </a:cubicBezTo>
                  <a:cubicBezTo>
                    <a:pt x="1923" y="90"/>
                    <a:pt x="1920" y="93"/>
                    <a:pt x="1916" y="95"/>
                  </a:cubicBezTo>
                  <a:lnTo>
                    <a:pt x="1907" y="101"/>
                  </a:lnTo>
                  <a:cubicBezTo>
                    <a:pt x="1901" y="105"/>
                    <a:pt x="1895" y="109"/>
                    <a:pt x="1890" y="114"/>
                  </a:cubicBezTo>
                  <a:cubicBezTo>
                    <a:pt x="1887" y="116"/>
                    <a:pt x="1887" y="117"/>
                    <a:pt x="1882" y="120"/>
                  </a:cubicBezTo>
                  <a:cubicBezTo>
                    <a:pt x="1881" y="122"/>
                    <a:pt x="1880" y="123"/>
                    <a:pt x="1880" y="123"/>
                  </a:cubicBezTo>
                  <a:cubicBezTo>
                    <a:pt x="1878" y="123"/>
                    <a:pt x="1878" y="117"/>
                    <a:pt x="1877" y="117"/>
                  </a:cubicBezTo>
                  <a:lnTo>
                    <a:pt x="1877" y="117"/>
                  </a:lnTo>
                  <a:cubicBezTo>
                    <a:pt x="1871" y="122"/>
                    <a:pt x="1878" y="127"/>
                    <a:pt x="1867" y="129"/>
                  </a:cubicBezTo>
                  <a:cubicBezTo>
                    <a:pt x="1865" y="129"/>
                    <a:pt x="1863" y="131"/>
                    <a:pt x="1861" y="132"/>
                  </a:cubicBezTo>
                  <a:cubicBezTo>
                    <a:pt x="1858" y="135"/>
                    <a:pt x="1835" y="153"/>
                    <a:pt x="1830" y="153"/>
                  </a:cubicBezTo>
                  <a:cubicBezTo>
                    <a:pt x="1830" y="153"/>
                    <a:pt x="1829" y="153"/>
                    <a:pt x="1829" y="153"/>
                  </a:cubicBezTo>
                  <a:lnTo>
                    <a:pt x="1820" y="165"/>
                  </a:lnTo>
                  <a:cubicBezTo>
                    <a:pt x="1820" y="164"/>
                    <a:pt x="1819" y="164"/>
                    <a:pt x="1818" y="164"/>
                  </a:cubicBezTo>
                  <a:cubicBezTo>
                    <a:pt x="1815" y="164"/>
                    <a:pt x="1811" y="166"/>
                    <a:pt x="1808" y="168"/>
                  </a:cubicBezTo>
                  <a:cubicBezTo>
                    <a:pt x="1806" y="169"/>
                    <a:pt x="1805" y="169"/>
                    <a:pt x="1804" y="169"/>
                  </a:cubicBezTo>
                  <a:cubicBezTo>
                    <a:pt x="1801" y="169"/>
                    <a:pt x="1800" y="168"/>
                    <a:pt x="1798" y="168"/>
                  </a:cubicBezTo>
                  <a:cubicBezTo>
                    <a:pt x="1795" y="168"/>
                    <a:pt x="1793" y="178"/>
                    <a:pt x="1788" y="181"/>
                  </a:cubicBezTo>
                  <a:cubicBezTo>
                    <a:pt x="1788" y="180"/>
                    <a:pt x="1787" y="174"/>
                    <a:pt x="1785" y="174"/>
                  </a:cubicBezTo>
                  <a:cubicBezTo>
                    <a:pt x="1780" y="177"/>
                    <a:pt x="1774" y="183"/>
                    <a:pt x="1775" y="184"/>
                  </a:cubicBezTo>
                  <a:cubicBezTo>
                    <a:pt x="1775" y="186"/>
                    <a:pt x="1780" y="186"/>
                    <a:pt x="1775" y="189"/>
                  </a:cubicBezTo>
                  <a:cubicBezTo>
                    <a:pt x="1772" y="191"/>
                    <a:pt x="1772" y="191"/>
                    <a:pt x="1769" y="191"/>
                  </a:cubicBezTo>
                  <a:cubicBezTo>
                    <a:pt x="1765" y="190"/>
                    <a:pt x="1767" y="184"/>
                    <a:pt x="1764" y="184"/>
                  </a:cubicBezTo>
                  <a:cubicBezTo>
                    <a:pt x="1764" y="184"/>
                    <a:pt x="1762" y="189"/>
                    <a:pt x="1762" y="189"/>
                  </a:cubicBezTo>
                  <a:cubicBezTo>
                    <a:pt x="1762" y="189"/>
                    <a:pt x="1762" y="189"/>
                    <a:pt x="1762" y="189"/>
                  </a:cubicBezTo>
                  <a:cubicBezTo>
                    <a:pt x="1760" y="191"/>
                    <a:pt x="1758" y="194"/>
                    <a:pt x="1754" y="196"/>
                  </a:cubicBezTo>
                  <a:cubicBezTo>
                    <a:pt x="1751" y="198"/>
                    <a:pt x="1750" y="197"/>
                    <a:pt x="1749" y="198"/>
                  </a:cubicBezTo>
                  <a:cubicBezTo>
                    <a:pt x="1746" y="201"/>
                    <a:pt x="1745" y="203"/>
                    <a:pt x="1744" y="205"/>
                  </a:cubicBezTo>
                  <a:cubicBezTo>
                    <a:pt x="1744" y="207"/>
                    <a:pt x="1743" y="207"/>
                    <a:pt x="1742" y="207"/>
                  </a:cubicBezTo>
                  <a:cubicBezTo>
                    <a:pt x="1741" y="207"/>
                    <a:pt x="1739" y="207"/>
                    <a:pt x="1738" y="207"/>
                  </a:cubicBezTo>
                  <a:cubicBezTo>
                    <a:pt x="1736" y="207"/>
                    <a:pt x="1735" y="207"/>
                    <a:pt x="1734" y="208"/>
                  </a:cubicBezTo>
                  <a:cubicBezTo>
                    <a:pt x="1732" y="211"/>
                    <a:pt x="1733" y="212"/>
                    <a:pt x="1731" y="214"/>
                  </a:cubicBezTo>
                  <a:cubicBezTo>
                    <a:pt x="1730" y="215"/>
                    <a:pt x="1728" y="216"/>
                    <a:pt x="1726" y="217"/>
                  </a:cubicBezTo>
                  <a:lnTo>
                    <a:pt x="1726" y="217"/>
                  </a:lnTo>
                  <a:cubicBezTo>
                    <a:pt x="1730" y="214"/>
                    <a:pt x="1733" y="210"/>
                    <a:pt x="1731" y="210"/>
                  </a:cubicBezTo>
                  <a:lnTo>
                    <a:pt x="1731" y="210"/>
                  </a:lnTo>
                  <a:cubicBezTo>
                    <a:pt x="1730" y="210"/>
                    <a:pt x="1729" y="210"/>
                    <a:pt x="1726" y="212"/>
                  </a:cubicBezTo>
                  <a:cubicBezTo>
                    <a:pt x="1721" y="214"/>
                    <a:pt x="1712" y="220"/>
                    <a:pt x="1714" y="223"/>
                  </a:cubicBezTo>
                  <a:lnTo>
                    <a:pt x="1714" y="223"/>
                  </a:lnTo>
                  <a:cubicBezTo>
                    <a:pt x="1713" y="222"/>
                    <a:pt x="1713" y="222"/>
                    <a:pt x="1712" y="222"/>
                  </a:cubicBezTo>
                  <a:cubicBezTo>
                    <a:pt x="1705" y="222"/>
                    <a:pt x="1681" y="238"/>
                    <a:pt x="1673" y="241"/>
                  </a:cubicBezTo>
                  <a:cubicBezTo>
                    <a:pt x="1666" y="245"/>
                    <a:pt x="1669" y="246"/>
                    <a:pt x="1671" y="249"/>
                  </a:cubicBezTo>
                  <a:cubicBezTo>
                    <a:pt x="1670" y="252"/>
                    <a:pt x="1669" y="254"/>
                    <a:pt x="1668" y="254"/>
                  </a:cubicBezTo>
                  <a:cubicBezTo>
                    <a:pt x="1666" y="254"/>
                    <a:pt x="1665" y="253"/>
                    <a:pt x="1663" y="253"/>
                  </a:cubicBezTo>
                  <a:cubicBezTo>
                    <a:pt x="1663" y="251"/>
                    <a:pt x="1661" y="251"/>
                    <a:pt x="1658" y="251"/>
                  </a:cubicBezTo>
                  <a:cubicBezTo>
                    <a:pt x="1651" y="251"/>
                    <a:pt x="1638" y="255"/>
                    <a:pt x="1632" y="259"/>
                  </a:cubicBezTo>
                  <a:cubicBezTo>
                    <a:pt x="1627" y="261"/>
                    <a:pt x="1621" y="264"/>
                    <a:pt x="1619" y="267"/>
                  </a:cubicBezTo>
                  <a:cubicBezTo>
                    <a:pt x="1614" y="273"/>
                    <a:pt x="1613" y="275"/>
                    <a:pt x="1604" y="280"/>
                  </a:cubicBezTo>
                  <a:cubicBezTo>
                    <a:pt x="1610" y="276"/>
                    <a:pt x="1613" y="272"/>
                    <a:pt x="1610" y="272"/>
                  </a:cubicBezTo>
                  <a:cubicBezTo>
                    <a:pt x="1609" y="272"/>
                    <a:pt x="1607" y="273"/>
                    <a:pt x="1604" y="274"/>
                  </a:cubicBezTo>
                  <a:lnTo>
                    <a:pt x="1579" y="287"/>
                  </a:lnTo>
                  <a:cubicBezTo>
                    <a:pt x="1569" y="292"/>
                    <a:pt x="1565" y="294"/>
                    <a:pt x="1563" y="301"/>
                  </a:cubicBezTo>
                  <a:cubicBezTo>
                    <a:pt x="1564" y="298"/>
                    <a:pt x="1565" y="295"/>
                    <a:pt x="1563" y="294"/>
                  </a:cubicBezTo>
                  <a:cubicBezTo>
                    <a:pt x="1563" y="293"/>
                    <a:pt x="1562" y="293"/>
                    <a:pt x="1562" y="293"/>
                  </a:cubicBezTo>
                  <a:cubicBezTo>
                    <a:pt x="1559" y="293"/>
                    <a:pt x="1554" y="296"/>
                    <a:pt x="1555" y="297"/>
                  </a:cubicBezTo>
                  <a:cubicBezTo>
                    <a:pt x="1555" y="300"/>
                    <a:pt x="1549" y="301"/>
                    <a:pt x="1545" y="303"/>
                  </a:cubicBezTo>
                  <a:cubicBezTo>
                    <a:pt x="1543" y="304"/>
                    <a:pt x="1544" y="307"/>
                    <a:pt x="1542" y="308"/>
                  </a:cubicBezTo>
                  <a:cubicBezTo>
                    <a:pt x="1541" y="310"/>
                    <a:pt x="1539" y="310"/>
                    <a:pt x="1537" y="310"/>
                  </a:cubicBezTo>
                  <a:cubicBezTo>
                    <a:pt x="1537" y="310"/>
                    <a:pt x="1536" y="310"/>
                    <a:pt x="1535" y="310"/>
                  </a:cubicBezTo>
                  <a:cubicBezTo>
                    <a:pt x="1534" y="310"/>
                    <a:pt x="1533" y="310"/>
                    <a:pt x="1532" y="310"/>
                  </a:cubicBezTo>
                  <a:cubicBezTo>
                    <a:pt x="1530" y="311"/>
                    <a:pt x="1527" y="313"/>
                    <a:pt x="1524" y="314"/>
                  </a:cubicBezTo>
                  <a:cubicBezTo>
                    <a:pt x="1521" y="315"/>
                    <a:pt x="1517" y="318"/>
                    <a:pt x="1516" y="320"/>
                  </a:cubicBezTo>
                  <a:cubicBezTo>
                    <a:pt x="1516" y="322"/>
                    <a:pt x="1511" y="322"/>
                    <a:pt x="1508" y="324"/>
                  </a:cubicBezTo>
                  <a:cubicBezTo>
                    <a:pt x="1507" y="323"/>
                    <a:pt x="1507" y="321"/>
                    <a:pt x="1507" y="321"/>
                  </a:cubicBezTo>
                  <a:cubicBezTo>
                    <a:pt x="1506" y="321"/>
                    <a:pt x="1505" y="322"/>
                    <a:pt x="1502" y="324"/>
                  </a:cubicBezTo>
                  <a:cubicBezTo>
                    <a:pt x="1498" y="326"/>
                    <a:pt x="1495" y="329"/>
                    <a:pt x="1491" y="331"/>
                  </a:cubicBezTo>
                  <a:cubicBezTo>
                    <a:pt x="1491" y="331"/>
                    <a:pt x="1491" y="331"/>
                    <a:pt x="1491" y="331"/>
                  </a:cubicBezTo>
                  <a:cubicBezTo>
                    <a:pt x="1490" y="331"/>
                    <a:pt x="1486" y="334"/>
                    <a:pt x="1485" y="334"/>
                  </a:cubicBezTo>
                  <a:cubicBezTo>
                    <a:pt x="1485" y="334"/>
                    <a:pt x="1485" y="334"/>
                    <a:pt x="1485" y="334"/>
                  </a:cubicBezTo>
                  <a:cubicBezTo>
                    <a:pt x="1485" y="333"/>
                    <a:pt x="1488" y="331"/>
                    <a:pt x="1486" y="330"/>
                  </a:cubicBezTo>
                  <a:lnTo>
                    <a:pt x="1486" y="330"/>
                  </a:lnTo>
                  <a:cubicBezTo>
                    <a:pt x="1480" y="333"/>
                    <a:pt x="1481" y="334"/>
                    <a:pt x="1478" y="336"/>
                  </a:cubicBezTo>
                  <a:cubicBezTo>
                    <a:pt x="1476" y="338"/>
                    <a:pt x="1471" y="342"/>
                    <a:pt x="1468" y="342"/>
                  </a:cubicBezTo>
                  <a:cubicBezTo>
                    <a:pt x="1467" y="342"/>
                    <a:pt x="1467" y="342"/>
                    <a:pt x="1467" y="342"/>
                  </a:cubicBezTo>
                  <a:cubicBezTo>
                    <a:pt x="1464" y="340"/>
                    <a:pt x="1465" y="339"/>
                    <a:pt x="1463" y="339"/>
                  </a:cubicBezTo>
                  <a:cubicBezTo>
                    <a:pt x="1462" y="339"/>
                    <a:pt x="1461" y="339"/>
                    <a:pt x="1458" y="340"/>
                  </a:cubicBezTo>
                  <a:cubicBezTo>
                    <a:pt x="1454" y="341"/>
                    <a:pt x="1447" y="342"/>
                    <a:pt x="1442" y="344"/>
                  </a:cubicBezTo>
                  <a:cubicBezTo>
                    <a:pt x="1437" y="346"/>
                    <a:pt x="1441" y="347"/>
                    <a:pt x="1441" y="349"/>
                  </a:cubicBezTo>
                  <a:cubicBezTo>
                    <a:pt x="1441" y="350"/>
                    <a:pt x="1437" y="353"/>
                    <a:pt x="1434" y="353"/>
                  </a:cubicBezTo>
                  <a:cubicBezTo>
                    <a:pt x="1432" y="353"/>
                    <a:pt x="1423" y="354"/>
                    <a:pt x="1424" y="356"/>
                  </a:cubicBezTo>
                  <a:cubicBezTo>
                    <a:pt x="1424" y="356"/>
                    <a:pt x="1423" y="355"/>
                    <a:pt x="1422" y="355"/>
                  </a:cubicBezTo>
                  <a:cubicBezTo>
                    <a:pt x="1416" y="355"/>
                    <a:pt x="1402" y="364"/>
                    <a:pt x="1399" y="365"/>
                  </a:cubicBezTo>
                  <a:cubicBezTo>
                    <a:pt x="1397" y="367"/>
                    <a:pt x="1395" y="367"/>
                    <a:pt x="1394" y="367"/>
                  </a:cubicBezTo>
                  <a:cubicBezTo>
                    <a:pt x="1394" y="367"/>
                    <a:pt x="1393" y="367"/>
                    <a:pt x="1393" y="367"/>
                  </a:cubicBezTo>
                  <a:cubicBezTo>
                    <a:pt x="1392" y="367"/>
                    <a:pt x="1391" y="367"/>
                    <a:pt x="1390" y="367"/>
                  </a:cubicBezTo>
                  <a:cubicBezTo>
                    <a:pt x="1386" y="369"/>
                    <a:pt x="1380" y="370"/>
                    <a:pt x="1376" y="372"/>
                  </a:cubicBezTo>
                  <a:cubicBezTo>
                    <a:pt x="1373" y="374"/>
                    <a:pt x="1353" y="381"/>
                    <a:pt x="1348" y="381"/>
                  </a:cubicBezTo>
                  <a:cubicBezTo>
                    <a:pt x="1347" y="381"/>
                    <a:pt x="1346" y="380"/>
                    <a:pt x="1346" y="380"/>
                  </a:cubicBezTo>
                  <a:cubicBezTo>
                    <a:pt x="1340" y="382"/>
                    <a:pt x="1338" y="383"/>
                    <a:pt x="1339" y="386"/>
                  </a:cubicBezTo>
                  <a:cubicBezTo>
                    <a:pt x="1339" y="387"/>
                    <a:pt x="1336" y="391"/>
                    <a:pt x="1332" y="392"/>
                  </a:cubicBezTo>
                  <a:lnTo>
                    <a:pt x="1332" y="392"/>
                  </a:lnTo>
                  <a:cubicBezTo>
                    <a:pt x="1333" y="392"/>
                    <a:pt x="1329" y="389"/>
                    <a:pt x="1327" y="389"/>
                  </a:cubicBezTo>
                  <a:cubicBezTo>
                    <a:pt x="1326" y="389"/>
                    <a:pt x="1326" y="389"/>
                    <a:pt x="1325" y="389"/>
                  </a:cubicBezTo>
                  <a:cubicBezTo>
                    <a:pt x="1321" y="389"/>
                    <a:pt x="1316" y="391"/>
                    <a:pt x="1313" y="392"/>
                  </a:cubicBezTo>
                  <a:cubicBezTo>
                    <a:pt x="1310" y="395"/>
                    <a:pt x="1305" y="397"/>
                    <a:pt x="1301" y="398"/>
                  </a:cubicBezTo>
                  <a:cubicBezTo>
                    <a:pt x="1300" y="398"/>
                    <a:pt x="1297" y="397"/>
                    <a:pt x="1296" y="397"/>
                  </a:cubicBezTo>
                  <a:cubicBezTo>
                    <a:pt x="1288" y="397"/>
                    <a:pt x="1290" y="406"/>
                    <a:pt x="1284" y="408"/>
                  </a:cubicBezTo>
                  <a:cubicBezTo>
                    <a:pt x="1283" y="408"/>
                    <a:pt x="1282" y="408"/>
                    <a:pt x="1282" y="408"/>
                  </a:cubicBezTo>
                  <a:cubicBezTo>
                    <a:pt x="1278" y="408"/>
                    <a:pt x="1282" y="403"/>
                    <a:pt x="1279" y="403"/>
                  </a:cubicBezTo>
                  <a:lnTo>
                    <a:pt x="1279" y="403"/>
                  </a:lnTo>
                  <a:cubicBezTo>
                    <a:pt x="1278" y="403"/>
                    <a:pt x="1278" y="403"/>
                    <a:pt x="1277" y="404"/>
                  </a:cubicBezTo>
                  <a:cubicBezTo>
                    <a:pt x="1267" y="405"/>
                    <a:pt x="1258" y="414"/>
                    <a:pt x="1250" y="418"/>
                  </a:cubicBezTo>
                  <a:cubicBezTo>
                    <a:pt x="1249" y="418"/>
                    <a:pt x="1238" y="423"/>
                    <a:pt x="1236" y="423"/>
                  </a:cubicBezTo>
                  <a:cubicBezTo>
                    <a:pt x="1235" y="423"/>
                    <a:pt x="1235" y="422"/>
                    <a:pt x="1237" y="421"/>
                  </a:cubicBezTo>
                  <a:cubicBezTo>
                    <a:pt x="1244" y="419"/>
                    <a:pt x="1247" y="416"/>
                    <a:pt x="1242" y="416"/>
                  </a:cubicBezTo>
                  <a:cubicBezTo>
                    <a:pt x="1241" y="416"/>
                    <a:pt x="1240" y="416"/>
                    <a:pt x="1238" y="417"/>
                  </a:cubicBezTo>
                  <a:cubicBezTo>
                    <a:pt x="1235" y="418"/>
                    <a:pt x="1225" y="421"/>
                    <a:pt x="1227" y="423"/>
                  </a:cubicBezTo>
                  <a:cubicBezTo>
                    <a:pt x="1227" y="424"/>
                    <a:pt x="1233" y="425"/>
                    <a:pt x="1231" y="426"/>
                  </a:cubicBezTo>
                  <a:cubicBezTo>
                    <a:pt x="1230" y="426"/>
                    <a:pt x="1221" y="424"/>
                    <a:pt x="1215" y="424"/>
                  </a:cubicBezTo>
                  <a:cubicBezTo>
                    <a:pt x="1213" y="424"/>
                    <a:pt x="1211" y="424"/>
                    <a:pt x="1211" y="425"/>
                  </a:cubicBezTo>
                  <a:cubicBezTo>
                    <a:pt x="1210" y="427"/>
                    <a:pt x="1212" y="429"/>
                    <a:pt x="1211" y="431"/>
                  </a:cubicBezTo>
                  <a:cubicBezTo>
                    <a:pt x="1209" y="432"/>
                    <a:pt x="1206" y="434"/>
                    <a:pt x="1204" y="436"/>
                  </a:cubicBezTo>
                  <a:cubicBezTo>
                    <a:pt x="1203" y="433"/>
                    <a:pt x="1203" y="431"/>
                    <a:pt x="1200" y="431"/>
                  </a:cubicBezTo>
                  <a:cubicBezTo>
                    <a:pt x="1199" y="431"/>
                    <a:pt x="1197" y="432"/>
                    <a:pt x="1194" y="432"/>
                  </a:cubicBezTo>
                  <a:cubicBezTo>
                    <a:pt x="1191" y="432"/>
                    <a:pt x="1176" y="438"/>
                    <a:pt x="1181" y="439"/>
                  </a:cubicBezTo>
                  <a:lnTo>
                    <a:pt x="1173" y="441"/>
                  </a:lnTo>
                  <a:cubicBezTo>
                    <a:pt x="1172" y="439"/>
                    <a:pt x="1173" y="438"/>
                    <a:pt x="1171" y="437"/>
                  </a:cubicBezTo>
                  <a:cubicBezTo>
                    <a:pt x="1170" y="437"/>
                    <a:pt x="1169" y="436"/>
                    <a:pt x="1168" y="436"/>
                  </a:cubicBezTo>
                  <a:cubicBezTo>
                    <a:pt x="1165" y="436"/>
                    <a:pt x="1162" y="437"/>
                    <a:pt x="1159" y="438"/>
                  </a:cubicBezTo>
                  <a:cubicBezTo>
                    <a:pt x="1152" y="440"/>
                    <a:pt x="1150" y="446"/>
                    <a:pt x="1145" y="446"/>
                  </a:cubicBezTo>
                  <a:cubicBezTo>
                    <a:pt x="1144" y="446"/>
                    <a:pt x="1143" y="446"/>
                    <a:pt x="1141" y="445"/>
                  </a:cubicBezTo>
                  <a:cubicBezTo>
                    <a:pt x="1141" y="443"/>
                    <a:pt x="1140" y="442"/>
                    <a:pt x="1139" y="442"/>
                  </a:cubicBezTo>
                  <a:cubicBezTo>
                    <a:pt x="1137" y="442"/>
                    <a:pt x="1132" y="448"/>
                    <a:pt x="1128" y="449"/>
                  </a:cubicBezTo>
                  <a:cubicBezTo>
                    <a:pt x="1127" y="449"/>
                    <a:pt x="1126" y="449"/>
                    <a:pt x="1125" y="449"/>
                  </a:cubicBezTo>
                  <a:cubicBezTo>
                    <a:pt x="1123" y="449"/>
                    <a:pt x="1120" y="449"/>
                    <a:pt x="1117" y="449"/>
                  </a:cubicBezTo>
                  <a:cubicBezTo>
                    <a:pt x="1116" y="449"/>
                    <a:pt x="1114" y="449"/>
                    <a:pt x="1113" y="450"/>
                  </a:cubicBezTo>
                  <a:cubicBezTo>
                    <a:pt x="1112" y="450"/>
                    <a:pt x="1107" y="455"/>
                    <a:pt x="1107" y="455"/>
                  </a:cubicBezTo>
                  <a:cubicBezTo>
                    <a:pt x="1104" y="454"/>
                    <a:pt x="1106" y="452"/>
                    <a:pt x="1102" y="452"/>
                  </a:cubicBezTo>
                  <a:cubicBezTo>
                    <a:pt x="1102" y="452"/>
                    <a:pt x="1101" y="452"/>
                    <a:pt x="1100" y="453"/>
                  </a:cubicBezTo>
                  <a:cubicBezTo>
                    <a:pt x="1097" y="453"/>
                    <a:pt x="1090" y="453"/>
                    <a:pt x="1089" y="455"/>
                  </a:cubicBezTo>
                  <a:cubicBezTo>
                    <a:pt x="1088" y="458"/>
                    <a:pt x="1081" y="458"/>
                    <a:pt x="1077" y="459"/>
                  </a:cubicBezTo>
                  <a:cubicBezTo>
                    <a:pt x="1074" y="459"/>
                    <a:pt x="1073" y="463"/>
                    <a:pt x="1067" y="464"/>
                  </a:cubicBezTo>
                  <a:lnTo>
                    <a:pt x="1072" y="466"/>
                  </a:lnTo>
                  <a:cubicBezTo>
                    <a:pt x="1070" y="467"/>
                    <a:pt x="1068" y="469"/>
                    <a:pt x="1063" y="469"/>
                  </a:cubicBezTo>
                  <a:cubicBezTo>
                    <a:pt x="1063" y="467"/>
                    <a:pt x="1063" y="465"/>
                    <a:pt x="1067" y="464"/>
                  </a:cubicBezTo>
                  <a:lnTo>
                    <a:pt x="1066" y="459"/>
                  </a:lnTo>
                  <a:cubicBezTo>
                    <a:pt x="1063" y="460"/>
                    <a:pt x="1057" y="461"/>
                    <a:pt x="1058" y="463"/>
                  </a:cubicBezTo>
                  <a:cubicBezTo>
                    <a:pt x="1055" y="465"/>
                    <a:pt x="1054" y="465"/>
                    <a:pt x="1052" y="465"/>
                  </a:cubicBezTo>
                  <a:cubicBezTo>
                    <a:pt x="1051" y="465"/>
                    <a:pt x="1050" y="465"/>
                    <a:pt x="1049" y="465"/>
                  </a:cubicBezTo>
                  <a:cubicBezTo>
                    <a:pt x="1045" y="466"/>
                    <a:pt x="1044" y="466"/>
                    <a:pt x="1045" y="467"/>
                  </a:cubicBezTo>
                  <a:cubicBezTo>
                    <a:pt x="1045" y="470"/>
                    <a:pt x="1039" y="470"/>
                    <a:pt x="1036" y="471"/>
                  </a:cubicBezTo>
                  <a:lnTo>
                    <a:pt x="1035" y="464"/>
                  </a:lnTo>
                  <a:cubicBezTo>
                    <a:pt x="1035" y="466"/>
                    <a:pt x="1021" y="469"/>
                    <a:pt x="1017" y="470"/>
                  </a:cubicBezTo>
                  <a:cubicBezTo>
                    <a:pt x="1016" y="470"/>
                    <a:pt x="1015" y="470"/>
                    <a:pt x="1014" y="470"/>
                  </a:cubicBezTo>
                  <a:cubicBezTo>
                    <a:pt x="1011" y="470"/>
                    <a:pt x="1010" y="469"/>
                    <a:pt x="1007" y="469"/>
                  </a:cubicBezTo>
                  <a:cubicBezTo>
                    <a:pt x="987" y="469"/>
                    <a:pt x="966" y="474"/>
                    <a:pt x="946" y="475"/>
                  </a:cubicBezTo>
                  <a:cubicBezTo>
                    <a:pt x="946" y="475"/>
                    <a:pt x="946" y="473"/>
                    <a:pt x="943" y="473"/>
                  </a:cubicBezTo>
                  <a:cubicBezTo>
                    <a:pt x="943" y="473"/>
                    <a:pt x="943" y="473"/>
                    <a:pt x="942" y="473"/>
                  </a:cubicBezTo>
                  <a:lnTo>
                    <a:pt x="932" y="474"/>
                  </a:lnTo>
                  <a:cubicBezTo>
                    <a:pt x="921" y="475"/>
                    <a:pt x="911" y="477"/>
                    <a:pt x="900" y="479"/>
                  </a:cubicBezTo>
                  <a:cubicBezTo>
                    <a:pt x="886" y="480"/>
                    <a:pt x="871" y="482"/>
                    <a:pt x="857" y="484"/>
                  </a:cubicBezTo>
                  <a:cubicBezTo>
                    <a:pt x="851" y="486"/>
                    <a:pt x="846" y="487"/>
                    <a:pt x="843" y="488"/>
                  </a:cubicBezTo>
                  <a:cubicBezTo>
                    <a:pt x="842" y="489"/>
                    <a:pt x="840" y="489"/>
                    <a:pt x="838" y="489"/>
                  </a:cubicBezTo>
                  <a:cubicBezTo>
                    <a:pt x="836" y="489"/>
                    <a:pt x="834" y="489"/>
                    <a:pt x="833" y="489"/>
                  </a:cubicBezTo>
                  <a:cubicBezTo>
                    <a:pt x="836" y="489"/>
                    <a:pt x="838" y="487"/>
                    <a:pt x="834" y="487"/>
                  </a:cubicBezTo>
                  <a:cubicBezTo>
                    <a:pt x="831" y="487"/>
                    <a:pt x="828" y="487"/>
                    <a:pt x="826" y="487"/>
                  </a:cubicBezTo>
                  <a:cubicBezTo>
                    <a:pt x="820" y="487"/>
                    <a:pt x="814" y="487"/>
                    <a:pt x="808" y="487"/>
                  </a:cubicBezTo>
                  <a:cubicBezTo>
                    <a:pt x="807" y="487"/>
                    <a:pt x="803" y="487"/>
                    <a:pt x="800" y="487"/>
                  </a:cubicBezTo>
                  <a:cubicBezTo>
                    <a:pt x="797" y="487"/>
                    <a:pt x="794" y="487"/>
                    <a:pt x="793" y="488"/>
                  </a:cubicBezTo>
                  <a:cubicBezTo>
                    <a:pt x="791" y="489"/>
                    <a:pt x="794" y="494"/>
                    <a:pt x="794" y="495"/>
                  </a:cubicBezTo>
                  <a:cubicBezTo>
                    <a:pt x="787" y="495"/>
                    <a:pt x="786" y="491"/>
                    <a:pt x="786" y="489"/>
                  </a:cubicBezTo>
                  <a:cubicBezTo>
                    <a:pt x="785" y="487"/>
                    <a:pt x="782" y="486"/>
                    <a:pt x="778" y="486"/>
                  </a:cubicBezTo>
                  <a:cubicBezTo>
                    <a:pt x="776" y="486"/>
                    <a:pt x="773" y="487"/>
                    <a:pt x="771" y="487"/>
                  </a:cubicBezTo>
                  <a:cubicBezTo>
                    <a:pt x="765" y="487"/>
                    <a:pt x="759" y="487"/>
                    <a:pt x="753" y="487"/>
                  </a:cubicBezTo>
                  <a:cubicBezTo>
                    <a:pt x="750" y="487"/>
                    <a:pt x="747" y="487"/>
                    <a:pt x="744" y="487"/>
                  </a:cubicBezTo>
                  <a:cubicBezTo>
                    <a:pt x="743" y="486"/>
                    <a:pt x="740" y="485"/>
                    <a:pt x="739" y="485"/>
                  </a:cubicBezTo>
                  <a:cubicBezTo>
                    <a:pt x="735" y="485"/>
                    <a:pt x="732" y="487"/>
                    <a:pt x="729" y="487"/>
                  </a:cubicBezTo>
                  <a:cubicBezTo>
                    <a:pt x="727" y="488"/>
                    <a:pt x="726" y="488"/>
                    <a:pt x="724" y="488"/>
                  </a:cubicBezTo>
                  <a:cubicBezTo>
                    <a:pt x="717" y="488"/>
                    <a:pt x="710" y="485"/>
                    <a:pt x="704" y="484"/>
                  </a:cubicBezTo>
                  <a:cubicBezTo>
                    <a:pt x="702" y="484"/>
                    <a:pt x="700" y="483"/>
                    <a:pt x="699" y="483"/>
                  </a:cubicBezTo>
                  <a:cubicBezTo>
                    <a:pt x="694" y="483"/>
                    <a:pt x="692" y="485"/>
                    <a:pt x="689" y="487"/>
                  </a:cubicBezTo>
                  <a:cubicBezTo>
                    <a:pt x="687" y="488"/>
                    <a:pt x="686" y="489"/>
                    <a:pt x="685" y="489"/>
                  </a:cubicBezTo>
                  <a:cubicBezTo>
                    <a:pt x="682" y="489"/>
                    <a:pt x="684" y="484"/>
                    <a:pt x="684" y="483"/>
                  </a:cubicBezTo>
                  <a:cubicBezTo>
                    <a:pt x="683" y="482"/>
                    <a:pt x="682" y="482"/>
                    <a:pt x="681" y="482"/>
                  </a:cubicBezTo>
                  <a:cubicBezTo>
                    <a:pt x="678" y="482"/>
                    <a:pt x="672" y="485"/>
                    <a:pt x="671" y="485"/>
                  </a:cubicBezTo>
                  <a:cubicBezTo>
                    <a:pt x="670" y="485"/>
                    <a:pt x="669" y="485"/>
                    <a:pt x="668" y="485"/>
                  </a:cubicBezTo>
                  <a:cubicBezTo>
                    <a:pt x="663" y="485"/>
                    <a:pt x="661" y="481"/>
                    <a:pt x="657" y="480"/>
                  </a:cubicBezTo>
                  <a:cubicBezTo>
                    <a:pt x="651" y="479"/>
                    <a:pt x="643" y="479"/>
                    <a:pt x="636" y="479"/>
                  </a:cubicBezTo>
                  <a:cubicBezTo>
                    <a:pt x="633" y="479"/>
                    <a:pt x="610" y="479"/>
                    <a:pt x="611" y="474"/>
                  </a:cubicBezTo>
                  <a:cubicBezTo>
                    <a:pt x="606" y="473"/>
                    <a:pt x="601" y="473"/>
                    <a:pt x="595" y="473"/>
                  </a:cubicBezTo>
                  <a:cubicBezTo>
                    <a:pt x="577" y="472"/>
                    <a:pt x="558" y="469"/>
                    <a:pt x="540" y="467"/>
                  </a:cubicBezTo>
                  <a:cubicBezTo>
                    <a:pt x="534" y="467"/>
                    <a:pt x="527" y="467"/>
                    <a:pt x="525" y="470"/>
                  </a:cubicBezTo>
                  <a:lnTo>
                    <a:pt x="525" y="470"/>
                  </a:lnTo>
                  <a:cubicBezTo>
                    <a:pt x="526" y="468"/>
                    <a:pt x="527" y="466"/>
                    <a:pt x="524" y="465"/>
                  </a:cubicBezTo>
                  <a:cubicBezTo>
                    <a:pt x="522" y="464"/>
                    <a:pt x="521" y="464"/>
                    <a:pt x="519" y="464"/>
                  </a:cubicBezTo>
                  <a:cubicBezTo>
                    <a:pt x="518" y="464"/>
                    <a:pt x="517" y="464"/>
                    <a:pt x="515" y="463"/>
                  </a:cubicBezTo>
                  <a:cubicBezTo>
                    <a:pt x="512" y="462"/>
                    <a:pt x="511" y="461"/>
                    <a:pt x="509" y="460"/>
                  </a:cubicBezTo>
                  <a:cubicBezTo>
                    <a:pt x="500" y="458"/>
                    <a:pt x="492" y="456"/>
                    <a:pt x="483" y="453"/>
                  </a:cubicBezTo>
                  <a:cubicBezTo>
                    <a:pt x="482" y="454"/>
                    <a:pt x="481" y="454"/>
                    <a:pt x="480" y="454"/>
                  </a:cubicBezTo>
                  <a:cubicBezTo>
                    <a:pt x="478" y="454"/>
                    <a:pt x="474" y="453"/>
                    <a:pt x="471" y="453"/>
                  </a:cubicBezTo>
                  <a:cubicBezTo>
                    <a:pt x="466" y="451"/>
                    <a:pt x="461" y="450"/>
                    <a:pt x="461" y="450"/>
                  </a:cubicBezTo>
                  <a:cubicBezTo>
                    <a:pt x="457" y="453"/>
                    <a:pt x="458" y="458"/>
                    <a:pt x="453" y="461"/>
                  </a:cubicBezTo>
                  <a:cubicBezTo>
                    <a:pt x="453" y="461"/>
                    <a:pt x="453" y="461"/>
                    <a:pt x="453" y="461"/>
                  </a:cubicBezTo>
                  <a:cubicBezTo>
                    <a:pt x="451" y="461"/>
                    <a:pt x="441" y="454"/>
                    <a:pt x="449" y="453"/>
                  </a:cubicBezTo>
                  <a:cubicBezTo>
                    <a:pt x="456" y="451"/>
                    <a:pt x="451" y="448"/>
                    <a:pt x="443" y="446"/>
                  </a:cubicBezTo>
                  <a:cubicBezTo>
                    <a:pt x="440" y="446"/>
                    <a:pt x="435" y="444"/>
                    <a:pt x="432" y="444"/>
                  </a:cubicBezTo>
                  <a:cubicBezTo>
                    <a:pt x="432" y="444"/>
                    <a:pt x="431" y="444"/>
                    <a:pt x="430" y="445"/>
                  </a:cubicBezTo>
                  <a:cubicBezTo>
                    <a:pt x="429" y="445"/>
                    <a:pt x="429" y="446"/>
                    <a:pt x="428" y="446"/>
                  </a:cubicBezTo>
                  <a:cubicBezTo>
                    <a:pt x="427" y="446"/>
                    <a:pt x="426" y="445"/>
                    <a:pt x="424" y="445"/>
                  </a:cubicBezTo>
                  <a:cubicBezTo>
                    <a:pt x="421" y="443"/>
                    <a:pt x="408" y="433"/>
                    <a:pt x="410" y="432"/>
                  </a:cubicBezTo>
                  <a:lnTo>
                    <a:pt x="410" y="432"/>
                  </a:lnTo>
                  <a:cubicBezTo>
                    <a:pt x="408" y="432"/>
                    <a:pt x="407" y="433"/>
                    <a:pt x="405" y="433"/>
                  </a:cubicBezTo>
                  <a:cubicBezTo>
                    <a:pt x="403" y="433"/>
                    <a:pt x="400" y="432"/>
                    <a:pt x="396" y="431"/>
                  </a:cubicBezTo>
                  <a:cubicBezTo>
                    <a:pt x="390" y="429"/>
                    <a:pt x="384" y="427"/>
                    <a:pt x="378" y="426"/>
                  </a:cubicBezTo>
                  <a:cubicBezTo>
                    <a:pt x="377" y="426"/>
                    <a:pt x="373" y="427"/>
                    <a:pt x="371" y="427"/>
                  </a:cubicBezTo>
                  <a:cubicBezTo>
                    <a:pt x="370" y="427"/>
                    <a:pt x="369" y="427"/>
                    <a:pt x="369" y="426"/>
                  </a:cubicBezTo>
                  <a:cubicBezTo>
                    <a:pt x="368" y="425"/>
                    <a:pt x="366" y="422"/>
                    <a:pt x="364" y="421"/>
                  </a:cubicBezTo>
                  <a:cubicBezTo>
                    <a:pt x="360" y="419"/>
                    <a:pt x="355" y="420"/>
                    <a:pt x="351" y="418"/>
                  </a:cubicBezTo>
                  <a:cubicBezTo>
                    <a:pt x="346" y="417"/>
                    <a:pt x="340" y="416"/>
                    <a:pt x="336" y="413"/>
                  </a:cubicBezTo>
                  <a:cubicBezTo>
                    <a:pt x="334" y="411"/>
                    <a:pt x="333" y="411"/>
                    <a:pt x="331" y="411"/>
                  </a:cubicBezTo>
                  <a:cubicBezTo>
                    <a:pt x="329" y="411"/>
                    <a:pt x="327" y="413"/>
                    <a:pt x="326" y="414"/>
                  </a:cubicBezTo>
                  <a:cubicBezTo>
                    <a:pt x="325" y="414"/>
                    <a:pt x="324" y="414"/>
                    <a:pt x="324" y="414"/>
                  </a:cubicBezTo>
                  <a:cubicBezTo>
                    <a:pt x="322" y="414"/>
                    <a:pt x="319" y="414"/>
                    <a:pt x="317" y="413"/>
                  </a:cubicBezTo>
                  <a:cubicBezTo>
                    <a:pt x="319" y="409"/>
                    <a:pt x="320" y="408"/>
                    <a:pt x="312" y="404"/>
                  </a:cubicBezTo>
                  <a:cubicBezTo>
                    <a:pt x="296" y="397"/>
                    <a:pt x="279" y="391"/>
                    <a:pt x="263" y="385"/>
                  </a:cubicBezTo>
                  <a:cubicBezTo>
                    <a:pt x="262" y="385"/>
                    <a:pt x="250" y="379"/>
                    <a:pt x="247" y="379"/>
                  </a:cubicBezTo>
                  <a:cubicBezTo>
                    <a:pt x="247" y="379"/>
                    <a:pt x="247" y="379"/>
                    <a:pt x="247" y="379"/>
                  </a:cubicBezTo>
                  <a:cubicBezTo>
                    <a:pt x="248" y="381"/>
                    <a:pt x="248" y="381"/>
                    <a:pt x="247" y="381"/>
                  </a:cubicBezTo>
                  <a:cubicBezTo>
                    <a:pt x="245" y="381"/>
                    <a:pt x="240" y="379"/>
                    <a:pt x="237" y="377"/>
                  </a:cubicBezTo>
                  <a:cubicBezTo>
                    <a:pt x="234" y="375"/>
                    <a:pt x="237" y="375"/>
                    <a:pt x="235" y="372"/>
                  </a:cubicBezTo>
                  <a:cubicBezTo>
                    <a:pt x="233" y="371"/>
                    <a:pt x="230" y="370"/>
                    <a:pt x="228" y="369"/>
                  </a:cubicBezTo>
                  <a:cubicBezTo>
                    <a:pt x="224" y="367"/>
                    <a:pt x="213" y="361"/>
                    <a:pt x="209" y="361"/>
                  </a:cubicBezTo>
                  <a:cubicBezTo>
                    <a:pt x="208" y="361"/>
                    <a:pt x="208" y="361"/>
                    <a:pt x="208" y="361"/>
                  </a:cubicBezTo>
                  <a:cubicBezTo>
                    <a:pt x="204" y="361"/>
                    <a:pt x="202" y="358"/>
                    <a:pt x="196" y="356"/>
                  </a:cubicBezTo>
                  <a:cubicBezTo>
                    <a:pt x="195" y="356"/>
                    <a:pt x="193" y="356"/>
                    <a:pt x="191" y="356"/>
                  </a:cubicBezTo>
                  <a:cubicBezTo>
                    <a:pt x="189" y="356"/>
                    <a:pt x="188" y="356"/>
                    <a:pt x="187" y="356"/>
                  </a:cubicBezTo>
                  <a:cubicBezTo>
                    <a:pt x="186" y="355"/>
                    <a:pt x="185" y="352"/>
                    <a:pt x="184" y="351"/>
                  </a:cubicBezTo>
                  <a:cubicBezTo>
                    <a:pt x="181" y="347"/>
                    <a:pt x="175" y="344"/>
                    <a:pt x="170" y="342"/>
                  </a:cubicBezTo>
                  <a:cubicBezTo>
                    <a:pt x="162" y="337"/>
                    <a:pt x="153" y="333"/>
                    <a:pt x="145" y="329"/>
                  </a:cubicBezTo>
                  <a:cubicBezTo>
                    <a:pt x="143" y="329"/>
                    <a:pt x="141" y="328"/>
                    <a:pt x="140" y="328"/>
                  </a:cubicBezTo>
                  <a:cubicBezTo>
                    <a:pt x="139" y="328"/>
                    <a:pt x="138" y="328"/>
                    <a:pt x="137" y="329"/>
                  </a:cubicBezTo>
                  <a:lnTo>
                    <a:pt x="137" y="329"/>
                  </a:lnTo>
                  <a:cubicBezTo>
                    <a:pt x="136" y="328"/>
                    <a:pt x="134" y="327"/>
                    <a:pt x="133" y="327"/>
                  </a:cubicBezTo>
                  <a:cubicBezTo>
                    <a:pt x="131" y="327"/>
                    <a:pt x="130" y="328"/>
                    <a:pt x="128" y="329"/>
                  </a:cubicBezTo>
                  <a:cubicBezTo>
                    <a:pt x="126" y="331"/>
                    <a:pt x="117" y="341"/>
                    <a:pt x="118" y="342"/>
                  </a:cubicBezTo>
                  <a:cubicBezTo>
                    <a:pt x="118" y="347"/>
                    <a:pt x="120" y="349"/>
                    <a:pt x="111" y="356"/>
                  </a:cubicBezTo>
                  <a:cubicBezTo>
                    <a:pt x="105" y="362"/>
                    <a:pt x="97" y="369"/>
                    <a:pt x="92" y="377"/>
                  </a:cubicBezTo>
                  <a:cubicBezTo>
                    <a:pt x="88" y="381"/>
                    <a:pt x="89" y="388"/>
                    <a:pt x="85" y="391"/>
                  </a:cubicBezTo>
                  <a:cubicBezTo>
                    <a:pt x="79" y="396"/>
                    <a:pt x="74" y="392"/>
                    <a:pt x="68" y="399"/>
                  </a:cubicBezTo>
                  <a:cubicBezTo>
                    <a:pt x="64" y="403"/>
                    <a:pt x="70" y="403"/>
                    <a:pt x="71" y="404"/>
                  </a:cubicBezTo>
                  <a:cubicBezTo>
                    <a:pt x="67" y="407"/>
                    <a:pt x="62" y="405"/>
                    <a:pt x="60" y="410"/>
                  </a:cubicBezTo>
                  <a:cubicBezTo>
                    <a:pt x="59" y="411"/>
                    <a:pt x="66" y="419"/>
                    <a:pt x="59" y="423"/>
                  </a:cubicBezTo>
                  <a:cubicBezTo>
                    <a:pt x="59" y="423"/>
                    <a:pt x="58" y="423"/>
                    <a:pt x="58" y="423"/>
                  </a:cubicBezTo>
                  <a:cubicBezTo>
                    <a:pt x="56" y="423"/>
                    <a:pt x="56" y="422"/>
                    <a:pt x="54" y="422"/>
                  </a:cubicBezTo>
                  <a:cubicBezTo>
                    <a:pt x="53" y="422"/>
                    <a:pt x="52" y="423"/>
                    <a:pt x="51" y="424"/>
                  </a:cubicBezTo>
                  <a:cubicBezTo>
                    <a:pt x="49" y="425"/>
                    <a:pt x="45" y="429"/>
                    <a:pt x="44" y="432"/>
                  </a:cubicBezTo>
                  <a:cubicBezTo>
                    <a:pt x="40" y="438"/>
                    <a:pt x="50" y="434"/>
                    <a:pt x="42" y="444"/>
                  </a:cubicBezTo>
                  <a:cubicBezTo>
                    <a:pt x="41" y="443"/>
                    <a:pt x="39" y="442"/>
                    <a:pt x="38" y="442"/>
                  </a:cubicBezTo>
                  <a:cubicBezTo>
                    <a:pt x="37" y="442"/>
                    <a:pt x="35" y="442"/>
                    <a:pt x="34" y="443"/>
                  </a:cubicBezTo>
                  <a:cubicBezTo>
                    <a:pt x="30" y="446"/>
                    <a:pt x="23" y="452"/>
                    <a:pt x="26" y="454"/>
                  </a:cubicBezTo>
                  <a:lnTo>
                    <a:pt x="26" y="454"/>
                  </a:lnTo>
                  <a:cubicBezTo>
                    <a:pt x="25" y="454"/>
                    <a:pt x="24" y="453"/>
                    <a:pt x="24" y="453"/>
                  </a:cubicBezTo>
                  <a:cubicBezTo>
                    <a:pt x="20" y="453"/>
                    <a:pt x="18" y="458"/>
                    <a:pt x="17" y="464"/>
                  </a:cubicBezTo>
                  <a:cubicBezTo>
                    <a:pt x="16" y="464"/>
                    <a:pt x="16" y="464"/>
                    <a:pt x="16" y="464"/>
                  </a:cubicBezTo>
                  <a:cubicBezTo>
                    <a:pt x="14" y="464"/>
                    <a:pt x="6" y="472"/>
                    <a:pt x="1" y="480"/>
                  </a:cubicBezTo>
                  <a:cubicBezTo>
                    <a:pt x="7" y="486"/>
                    <a:pt x="14" y="492"/>
                    <a:pt x="17" y="494"/>
                  </a:cubicBezTo>
                  <a:lnTo>
                    <a:pt x="17" y="494"/>
                  </a:lnTo>
                  <a:cubicBezTo>
                    <a:pt x="11" y="488"/>
                    <a:pt x="10" y="485"/>
                    <a:pt x="11" y="485"/>
                  </a:cubicBezTo>
                  <a:lnTo>
                    <a:pt x="11" y="485"/>
                  </a:lnTo>
                  <a:cubicBezTo>
                    <a:pt x="13" y="485"/>
                    <a:pt x="17" y="488"/>
                    <a:pt x="21" y="493"/>
                  </a:cubicBezTo>
                  <a:cubicBezTo>
                    <a:pt x="27" y="500"/>
                    <a:pt x="33" y="507"/>
                    <a:pt x="40" y="514"/>
                  </a:cubicBezTo>
                  <a:cubicBezTo>
                    <a:pt x="44" y="510"/>
                    <a:pt x="26" y="493"/>
                    <a:pt x="23" y="487"/>
                  </a:cubicBezTo>
                  <a:lnTo>
                    <a:pt x="23" y="487"/>
                  </a:lnTo>
                  <a:lnTo>
                    <a:pt x="37" y="502"/>
                  </a:lnTo>
                  <a:cubicBezTo>
                    <a:pt x="41" y="506"/>
                    <a:pt x="46" y="512"/>
                    <a:pt x="46" y="514"/>
                  </a:cubicBezTo>
                  <a:cubicBezTo>
                    <a:pt x="46" y="518"/>
                    <a:pt x="41" y="515"/>
                    <a:pt x="44" y="521"/>
                  </a:cubicBezTo>
                  <a:cubicBezTo>
                    <a:pt x="51" y="531"/>
                    <a:pt x="58" y="529"/>
                    <a:pt x="66" y="537"/>
                  </a:cubicBezTo>
                  <a:cubicBezTo>
                    <a:pt x="73" y="544"/>
                    <a:pt x="77" y="550"/>
                    <a:pt x="79" y="557"/>
                  </a:cubicBezTo>
                  <a:cubicBezTo>
                    <a:pt x="80" y="557"/>
                    <a:pt x="80" y="557"/>
                    <a:pt x="81" y="557"/>
                  </a:cubicBezTo>
                  <a:cubicBezTo>
                    <a:pt x="84" y="557"/>
                    <a:pt x="90" y="559"/>
                    <a:pt x="93" y="561"/>
                  </a:cubicBezTo>
                  <a:cubicBezTo>
                    <a:pt x="99" y="564"/>
                    <a:pt x="94" y="565"/>
                    <a:pt x="96" y="567"/>
                  </a:cubicBezTo>
                  <a:cubicBezTo>
                    <a:pt x="97" y="567"/>
                    <a:pt x="97" y="568"/>
                    <a:pt x="98" y="568"/>
                  </a:cubicBezTo>
                  <a:lnTo>
                    <a:pt x="98" y="568"/>
                  </a:lnTo>
                  <a:cubicBezTo>
                    <a:pt x="97" y="569"/>
                    <a:pt x="96" y="569"/>
                    <a:pt x="97" y="570"/>
                  </a:cubicBezTo>
                  <a:cubicBezTo>
                    <a:pt x="99" y="575"/>
                    <a:pt x="106" y="581"/>
                    <a:pt x="110" y="583"/>
                  </a:cubicBezTo>
                  <a:cubicBezTo>
                    <a:pt x="113" y="587"/>
                    <a:pt x="120" y="593"/>
                    <a:pt x="125" y="594"/>
                  </a:cubicBezTo>
                  <a:cubicBezTo>
                    <a:pt x="127" y="594"/>
                    <a:pt x="128" y="594"/>
                    <a:pt x="131" y="597"/>
                  </a:cubicBezTo>
                  <a:cubicBezTo>
                    <a:pt x="133" y="599"/>
                    <a:pt x="134" y="602"/>
                    <a:pt x="134" y="604"/>
                  </a:cubicBezTo>
                  <a:cubicBezTo>
                    <a:pt x="134" y="605"/>
                    <a:pt x="135" y="606"/>
                    <a:pt x="138" y="609"/>
                  </a:cubicBezTo>
                  <a:cubicBezTo>
                    <a:pt x="141" y="612"/>
                    <a:pt x="147" y="614"/>
                    <a:pt x="151" y="618"/>
                  </a:cubicBezTo>
                  <a:cubicBezTo>
                    <a:pt x="155" y="621"/>
                    <a:pt x="160" y="625"/>
                    <a:pt x="163" y="629"/>
                  </a:cubicBezTo>
                  <a:cubicBezTo>
                    <a:pt x="166" y="631"/>
                    <a:pt x="168" y="637"/>
                    <a:pt x="169" y="638"/>
                  </a:cubicBezTo>
                  <a:cubicBezTo>
                    <a:pt x="169" y="639"/>
                    <a:pt x="170" y="639"/>
                    <a:pt x="170" y="639"/>
                  </a:cubicBezTo>
                  <a:cubicBezTo>
                    <a:pt x="170" y="639"/>
                    <a:pt x="170" y="637"/>
                    <a:pt x="170" y="637"/>
                  </a:cubicBezTo>
                  <a:cubicBezTo>
                    <a:pt x="171" y="637"/>
                    <a:pt x="171" y="637"/>
                    <a:pt x="171" y="638"/>
                  </a:cubicBezTo>
                  <a:lnTo>
                    <a:pt x="175" y="641"/>
                  </a:lnTo>
                  <a:lnTo>
                    <a:pt x="189" y="656"/>
                  </a:lnTo>
                  <a:cubicBezTo>
                    <a:pt x="195" y="661"/>
                    <a:pt x="203" y="670"/>
                    <a:pt x="207" y="670"/>
                  </a:cubicBezTo>
                  <a:cubicBezTo>
                    <a:pt x="208" y="670"/>
                    <a:pt x="208" y="670"/>
                    <a:pt x="209" y="670"/>
                  </a:cubicBezTo>
                  <a:lnTo>
                    <a:pt x="209" y="670"/>
                  </a:lnTo>
                  <a:cubicBezTo>
                    <a:pt x="206" y="673"/>
                    <a:pt x="216" y="683"/>
                    <a:pt x="221" y="687"/>
                  </a:cubicBezTo>
                  <a:cubicBezTo>
                    <a:pt x="227" y="693"/>
                    <a:pt x="230" y="692"/>
                    <a:pt x="235" y="698"/>
                  </a:cubicBezTo>
                  <a:cubicBezTo>
                    <a:pt x="237" y="700"/>
                    <a:pt x="234" y="700"/>
                    <a:pt x="236" y="703"/>
                  </a:cubicBezTo>
                  <a:cubicBezTo>
                    <a:pt x="237" y="706"/>
                    <a:pt x="240" y="708"/>
                    <a:pt x="243" y="711"/>
                  </a:cubicBezTo>
                  <a:cubicBezTo>
                    <a:pt x="246" y="714"/>
                    <a:pt x="250" y="717"/>
                    <a:pt x="253" y="719"/>
                  </a:cubicBezTo>
                  <a:cubicBezTo>
                    <a:pt x="254" y="719"/>
                    <a:pt x="254" y="719"/>
                    <a:pt x="254" y="719"/>
                  </a:cubicBezTo>
                  <a:cubicBezTo>
                    <a:pt x="255" y="719"/>
                    <a:pt x="256" y="718"/>
                    <a:pt x="256" y="718"/>
                  </a:cubicBezTo>
                  <a:lnTo>
                    <a:pt x="256" y="718"/>
                  </a:lnTo>
                  <a:cubicBezTo>
                    <a:pt x="255" y="721"/>
                    <a:pt x="264" y="725"/>
                    <a:pt x="267" y="728"/>
                  </a:cubicBezTo>
                  <a:cubicBezTo>
                    <a:pt x="271" y="733"/>
                    <a:pt x="260" y="734"/>
                    <a:pt x="267" y="739"/>
                  </a:cubicBezTo>
                  <a:cubicBezTo>
                    <a:pt x="270" y="741"/>
                    <a:pt x="271" y="741"/>
                    <a:pt x="273" y="741"/>
                  </a:cubicBezTo>
                  <a:cubicBezTo>
                    <a:pt x="277" y="741"/>
                    <a:pt x="279" y="737"/>
                    <a:pt x="283" y="737"/>
                  </a:cubicBezTo>
                  <a:cubicBezTo>
                    <a:pt x="286" y="738"/>
                    <a:pt x="288" y="749"/>
                    <a:pt x="287" y="749"/>
                  </a:cubicBezTo>
                  <a:cubicBezTo>
                    <a:pt x="288" y="749"/>
                    <a:pt x="289" y="749"/>
                    <a:pt x="290" y="749"/>
                  </a:cubicBezTo>
                  <a:cubicBezTo>
                    <a:pt x="291" y="749"/>
                    <a:pt x="292" y="749"/>
                    <a:pt x="294" y="751"/>
                  </a:cubicBezTo>
                  <a:cubicBezTo>
                    <a:pt x="295" y="753"/>
                    <a:pt x="298" y="755"/>
                    <a:pt x="299" y="756"/>
                  </a:cubicBezTo>
                  <a:cubicBezTo>
                    <a:pt x="300" y="756"/>
                    <a:pt x="300" y="757"/>
                    <a:pt x="300" y="757"/>
                  </a:cubicBezTo>
                  <a:cubicBezTo>
                    <a:pt x="301" y="757"/>
                    <a:pt x="301" y="755"/>
                    <a:pt x="301" y="755"/>
                  </a:cubicBezTo>
                  <a:cubicBezTo>
                    <a:pt x="302" y="755"/>
                    <a:pt x="302" y="755"/>
                    <a:pt x="302" y="755"/>
                  </a:cubicBezTo>
                  <a:cubicBezTo>
                    <a:pt x="305" y="755"/>
                    <a:pt x="307" y="759"/>
                    <a:pt x="309" y="760"/>
                  </a:cubicBezTo>
                  <a:cubicBezTo>
                    <a:pt x="306" y="762"/>
                    <a:pt x="306" y="763"/>
                    <a:pt x="312" y="768"/>
                  </a:cubicBezTo>
                  <a:cubicBezTo>
                    <a:pt x="319" y="773"/>
                    <a:pt x="320" y="773"/>
                    <a:pt x="318" y="776"/>
                  </a:cubicBezTo>
                  <a:cubicBezTo>
                    <a:pt x="317" y="778"/>
                    <a:pt x="326" y="786"/>
                    <a:pt x="327" y="786"/>
                  </a:cubicBezTo>
                  <a:cubicBezTo>
                    <a:pt x="329" y="786"/>
                    <a:pt x="328" y="784"/>
                    <a:pt x="329" y="784"/>
                  </a:cubicBezTo>
                  <a:cubicBezTo>
                    <a:pt x="329" y="784"/>
                    <a:pt x="330" y="785"/>
                    <a:pt x="332" y="786"/>
                  </a:cubicBezTo>
                  <a:cubicBezTo>
                    <a:pt x="336" y="790"/>
                    <a:pt x="340" y="795"/>
                    <a:pt x="344" y="799"/>
                  </a:cubicBezTo>
                  <a:cubicBezTo>
                    <a:pt x="348" y="804"/>
                    <a:pt x="347" y="805"/>
                    <a:pt x="350" y="810"/>
                  </a:cubicBezTo>
                  <a:cubicBezTo>
                    <a:pt x="353" y="814"/>
                    <a:pt x="358" y="820"/>
                    <a:pt x="362" y="821"/>
                  </a:cubicBezTo>
                  <a:cubicBezTo>
                    <a:pt x="368" y="824"/>
                    <a:pt x="374" y="835"/>
                    <a:pt x="373" y="835"/>
                  </a:cubicBezTo>
                  <a:cubicBezTo>
                    <a:pt x="374" y="835"/>
                    <a:pt x="374" y="835"/>
                    <a:pt x="375" y="835"/>
                  </a:cubicBezTo>
                  <a:cubicBezTo>
                    <a:pt x="379" y="835"/>
                    <a:pt x="373" y="825"/>
                    <a:pt x="374" y="824"/>
                  </a:cubicBezTo>
                  <a:lnTo>
                    <a:pt x="374" y="824"/>
                  </a:lnTo>
                  <a:cubicBezTo>
                    <a:pt x="375" y="824"/>
                    <a:pt x="380" y="829"/>
                    <a:pt x="379" y="830"/>
                  </a:cubicBezTo>
                  <a:cubicBezTo>
                    <a:pt x="378" y="832"/>
                    <a:pt x="384" y="837"/>
                    <a:pt x="388" y="838"/>
                  </a:cubicBezTo>
                  <a:cubicBezTo>
                    <a:pt x="395" y="844"/>
                    <a:pt x="389" y="844"/>
                    <a:pt x="391" y="849"/>
                  </a:cubicBezTo>
                  <a:cubicBezTo>
                    <a:pt x="392" y="851"/>
                    <a:pt x="393" y="851"/>
                    <a:pt x="394" y="851"/>
                  </a:cubicBezTo>
                  <a:cubicBezTo>
                    <a:pt x="395" y="851"/>
                    <a:pt x="396" y="851"/>
                    <a:pt x="396" y="851"/>
                  </a:cubicBezTo>
                  <a:cubicBezTo>
                    <a:pt x="396" y="851"/>
                    <a:pt x="397" y="851"/>
                    <a:pt x="397" y="851"/>
                  </a:cubicBezTo>
                  <a:cubicBezTo>
                    <a:pt x="399" y="851"/>
                    <a:pt x="402" y="854"/>
                    <a:pt x="404" y="856"/>
                  </a:cubicBezTo>
                  <a:cubicBezTo>
                    <a:pt x="410" y="862"/>
                    <a:pt x="410" y="865"/>
                    <a:pt x="418" y="867"/>
                  </a:cubicBezTo>
                  <a:cubicBezTo>
                    <a:pt x="419" y="867"/>
                    <a:pt x="424" y="870"/>
                    <a:pt x="424" y="871"/>
                  </a:cubicBezTo>
                  <a:cubicBezTo>
                    <a:pt x="426" y="873"/>
                    <a:pt x="415" y="870"/>
                    <a:pt x="420" y="877"/>
                  </a:cubicBezTo>
                  <a:cubicBezTo>
                    <a:pt x="424" y="883"/>
                    <a:pt x="431" y="888"/>
                    <a:pt x="437" y="893"/>
                  </a:cubicBezTo>
                  <a:lnTo>
                    <a:pt x="437" y="893"/>
                  </a:lnTo>
                  <a:cubicBezTo>
                    <a:pt x="436" y="892"/>
                    <a:pt x="435" y="890"/>
                    <a:pt x="436" y="890"/>
                  </a:cubicBezTo>
                  <a:lnTo>
                    <a:pt x="436" y="890"/>
                  </a:lnTo>
                  <a:cubicBezTo>
                    <a:pt x="436" y="890"/>
                    <a:pt x="445" y="899"/>
                    <a:pt x="447" y="899"/>
                  </a:cubicBezTo>
                  <a:cubicBezTo>
                    <a:pt x="448" y="899"/>
                    <a:pt x="448" y="899"/>
                    <a:pt x="448" y="899"/>
                  </a:cubicBezTo>
                  <a:lnTo>
                    <a:pt x="448" y="899"/>
                  </a:lnTo>
                  <a:cubicBezTo>
                    <a:pt x="448" y="899"/>
                    <a:pt x="448" y="899"/>
                    <a:pt x="448" y="899"/>
                  </a:cubicBezTo>
                  <a:cubicBezTo>
                    <a:pt x="447" y="899"/>
                    <a:pt x="442" y="891"/>
                    <a:pt x="442" y="891"/>
                  </a:cubicBezTo>
                  <a:lnTo>
                    <a:pt x="442" y="891"/>
                  </a:lnTo>
                  <a:cubicBezTo>
                    <a:pt x="442" y="891"/>
                    <a:pt x="442" y="891"/>
                    <a:pt x="443" y="891"/>
                  </a:cubicBezTo>
                  <a:cubicBezTo>
                    <a:pt x="448" y="894"/>
                    <a:pt x="457" y="898"/>
                    <a:pt x="454" y="901"/>
                  </a:cubicBezTo>
                  <a:cubicBezTo>
                    <a:pt x="453" y="901"/>
                    <a:pt x="453" y="901"/>
                    <a:pt x="452" y="901"/>
                  </a:cubicBezTo>
                  <a:cubicBezTo>
                    <a:pt x="451" y="901"/>
                    <a:pt x="449" y="902"/>
                    <a:pt x="451" y="905"/>
                  </a:cubicBezTo>
                  <a:cubicBezTo>
                    <a:pt x="457" y="910"/>
                    <a:pt x="464" y="918"/>
                    <a:pt x="470" y="922"/>
                  </a:cubicBezTo>
                  <a:cubicBezTo>
                    <a:pt x="471" y="923"/>
                    <a:pt x="471" y="923"/>
                    <a:pt x="472" y="923"/>
                  </a:cubicBezTo>
                  <a:cubicBezTo>
                    <a:pt x="474" y="923"/>
                    <a:pt x="474" y="919"/>
                    <a:pt x="475" y="919"/>
                  </a:cubicBezTo>
                  <a:cubicBezTo>
                    <a:pt x="478" y="921"/>
                    <a:pt x="486" y="933"/>
                    <a:pt x="486" y="935"/>
                  </a:cubicBezTo>
                  <a:cubicBezTo>
                    <a:pt x="486" y="936"/>
                    <a:pt x="486" y="936"/>
                    <a:pt x="486" y="936"/>
                  </a:cubicBezTo>
                  <a:cubicBezTo>
                    <a:pt x="484" y="936"/>
                    <a:pt x="477" y="930"/>
                    <a:pt x="477" y="929"/>
                  </a:cubicBezTo>
                  <a:lnTo>
                    <a:pt x="477" y="929"/>
                  </a:lnTo>
                  <a:cubicBezTo>
                    <a:pt x="480" y="933"/>
                    <a:pt x="489" y="941"/>
                    <a:pt x="491" y="945"/>
                  </a:cubicBezTo>
                  <a:cubicBezTo>
                    <a:pt x="492" y="948"/>
                    <a:pt x="488" y="949"/>
                    <a:pt x="487" y="951"/>
                  </a:cubicBezTo>
                  <a:cubicBezTo>
                    <a:pt x="492" y="951"/>
                    <a:pt x="497" y="951"/>
                    <a:pt x="503" y="953"/>
                  </a:cubicBezTo>
                  <a:cubicBezTo>
                    <a:pt x="505" y="954"/>
                    <a:pt x="509" y="958"/>
                    <a:pt x="512" y="961"/>
                  </a:cubicBezTo>
                  <a:cubicBezTo>
                    <a:pt x="514" y="962"/>
                    <a:pt x="519" y="962"/>
                    <a:pt x="519" y="965"/>
                  </a:cubicBezTo>
                  <a:cubicBezTo>
                    <a:pt x="520" y="969"/>
                    <a:pt x="512" y="966"/>
                    <a:pt x="512" y="969"/>
                  </a:cubicBezTo>
                  <a:cubicBezTo>
                    <a:pt x="512" y="973"/>
                    <a:pt x="519" y="976"/>
                    <a:pt x="521" y="977"/>
                  </a:cubicBezTo>
                  <a:cubicBezTo>
                    <a:pt x="524" y="978"/>
                    <a:pt x="525" y="977"/>
                    <a:pt x="528" y="980"/>
                  </a:cubicBezTo>
                  <a:cubicBezTo>
                    <a:pt x="532" y="983"/>
                    <a:pt x="535" y="986"/>
                    <a:pt x="539" y="989"/>
                  </a:cubicBezTo>
                  <a:cubicBezTo>
                    <a:pt x="547" y="997"/>
                    <a:pt x="557" y="1010"/>
                    <a:pt x="566" y="1015"/>
                  </a:cubicBezTo>
                  <a:cubicBezTo>
                    <a:pt x="568" y="1016"/>
                    <a:pt x="570" y="1015"/>
                    <a:pt x="572" y="1017"/>
                  </a:cubicBezTo>
                  <a:cubicBezTo>
                    <a:pt x="574" y="1021"/>
                    <a:pt x="573" y="1024"/>
                    <a:pt x="575" y="1027"/>
                  </a:cubicBezTo>
                  <a:cubicBezTo>
                    <a:pt x="580" y="1035"/>
                    <a:pt x="590" y="1045"/>
                    <a:pt x="598" y="1051"/>
                  </a:cubicBezTo>
                  <a:cubicBezTo>
                    <a:pt x="600" y="1051"/>
                    <a:pt x="604" y="1051"/>
                    <a:pt x="605" y="1052"/>
                  </a:cubicBezTo>
                  <a:cubicBezTo>
                    <a:pt x="607" y="1056"/>
                    <a:pt x="602" y="1056"/>
                    <a:pt x="606" y="1060"/>
                  </a:cubicBezTo>
                  <a:cubicBezTo>
                    <a:pt x="606" y="1060"/>
                    <a:pt x="606" y="1060"/>
                    <a:pt x="607" y="1060"/>
                  </a:cubicBezTo>
                  <a:cubicBezTo>
                    <a:pt x="609" y="1060"/>
                    <a:pt x="611" y="1060"/>
                    <a:pt x="613" y="1062"/>
                  </a:cubicBezTo>
                  <a:cubicBezTo>
                    <a:pt x="615" y="1064"/>
                    <a:pt x="617" y="1066"/>
                    <a:pt x="619" y="1066"/>
                  </a:cubicBezTo>
                  <a:cubicBezTo>
                    <a:pt x="619" y="1066"/>
                    <a:pt x="620" y="1066"/>
                    <a:pt x="620" y="1066"/>
                  </a:cubicBezTo>
                  <a:cubicBezTo>
                    <a:pt x="621" y="1066"/>
                    <a:pt x="622" y="1065"/>
                    <a:pt x="623" y="1065"/>
                  </a:cubicBezTo>
                  <a:cubicBezTo>
                    <a:pt x="625" y="1065"/>
                    <a:pt x="627" y="1066"/>
                    <a:pt x="631" y="1068"/>
                  </a:cubicBezTo>
                  <a:cubicBezTo>
                    <a:pt x="632" y="1070"/>
                    <a:pt x="631" y="1077"/>
                    <a:pt x="630" y="1077"/>
                  </a:cubicBezTo>
                  <a:cubicBezTo>
                    <a:pt x="630" y="1077"/>
                    <a:pt x="630" y="1077"/>
                    <a:pt x="629" y="1077"/>
                  </a:cubicBezTo>
                  <a:cubicBezTo>
                    <a:pt x="629" y="1075"/>
                    <a:pt x="627" y="1072"/>
                    <a:pt x="623" y="1071"/>
                  </a:cubicBezTo>
                  <a:cubicBezTo>
                    <a:pt x="623" y="1071"/>
                    <a:pt x="623" y="1070"/>
                    <a:pt x="622" y="1070"/>
                  </a:cubicBezTo>
                  <a:lnTo>
                    <a:pt x="622" y="1070"/>
                  </a:lnTo>
                  <a:cubicBezTo>
                    <a:pt x="621" y="1070"/>
                    <a:pt x="622" y="1072"/>
                    <a:pt x="623" y="1073"/>
                  </a:cubicBezTo>
                  <a:cubicBezTo>
                    <a:pt x="626" y="1077"/>
                    <a:pt x="636" y="1082"/>
                    <a:pt x="636" y="1087"/>
                  </a:cubicBezTo>
                  <a:cubicBezTo>
                    <a:pt x="637" y="1091"/>
                    <a:pt x="656" y="1103"/>
                    <a:pt x="661" y="1108"/>
                  </a:cubicBezTo>
                  <a:cubicBezTo>
                    <a:pt x="663" y="1106"/>
                    <a:pt x="660" y="1103"/>
                    <a:pt x="662" y="1100"/>
                  </a:cubicBezTo>
                  <a:lnTo>
                    <a:pt x="662" y="1100"/>
                  </a:lnTo>
                  <a:cubicBezTo>
                    <a:pt x="665" y="1104"/>
                    <a:pt x="666" y="1110"/>
                    <a:pt x="668" y="1112"/>
                  </a:cubicBezTo>
                  <a:cubicBezTo>
                    <a:pt x="671" y="1114"/>
                    <a:pt x="676" y="1113"/>
                    <a:pt x="679" y="1115"/>
                  </a:cubicBezTo>
                  <a:cubicBezTo>
                    <a:pt x="679" y="1118"/>
                    <a:pt x="686" y="1140"/>
                    <a:pt x="692" y="1140"/>
                  </a:cubicBezTo>
                  <a:cubicBezTo>
                    <a:pt x="692" y="1140"/>
                    <a:pt x="693" y="1140"/>
                    <a:pt x="693" y="1140"/>
                  </a:cubicBezTo>
                  <a:cubicBezTo>
                    <a:pt x="691" y="1137"/>
                    <a:pt x="690" y="1137"/>
                    <a:pt x="689" y="1137"/>
                  </a:cubicBezTo>
                  <a:cubicBezTo>
                    <a:pt x="686" y="1135"/>
                    <a:pt x="692" y="1134"/>
                    <a:pt x="693" y="1134"/>
                  </a:cubicBezTo>
                  <a:cubicBezTo>
                    <a:pt x="696" y="1135"/>
                    <a:pt x="698" y="1138"/>
                    <a:pt x="701" y="1141"/>
                  </a:cubicBezTo>
                  <a:cubicBezTo>
                    <a:pt x="705" y="1147"/>
                    <a:pt x="696" y="1144"/>
                    <a:pt x="702" y="1151"/>
                  </a:cubicBezTo>
                  <a:cubicBezTo>
                    <a:pt x="705" y="1155"/>
                    <a:pt x="709" y="1159"/>
                    <a:pt x="712" y="1161"/>
                  </a:cubicBezTo>
                  <a:cubicBezTo>
                    <a:pt x="714" y="1162"/>
                    <a:pt x="714" y="1162"/>
                    <a:pt x="715" y="1162"/>
                  </a:cubicBezTo>
                  <a:cubicBezTo>
                    <a:pt x="716" y="1162"/>
                    <a:pt x="716" y="1162"/>
                    <a:pt x="717" y="1162"/>
                  </a:cubicBezTo>
                  <a:cubicBezTo>
                    <a:pt x="718" y="1162"/>
                    <a:pt x="719" y="1162"/>
                    <a:pt x="721" y="1164"/>
                  </a:cubicBezTo>
                  <a:cubicBezTo>
                    <a:pt x="725" y="1168"/>
                    <a:pt x="727" y="1169"/>
                    <a:pt x="725" y="1171"/>
                  </a:cubicBezTo>
                  <a:cubicBezTo>
                    <a:pt x="724" y="1171"/>
                    <a:pt x="723" y="1171"/>
                    <a:pt x="722" y="1171"/>
                  </a:cubicBezTo>
                  <a:cubicBezTo>
                    <a:pt x="721" y="1171"/>
                    <a:pt x="721" y="1171"/>
                    <a:pt x="721" y="1171"/>
                  </a:cubicBezTo>
                  <a:cubicBezTo>
                    <a:pt x="720" y="1173"/>
                    <a:pt x="742" y="1180"/>
                    <a:pt x="742" y="1184"/>
                  </a:cubicBezTo>
                  <a:cubicBezTo>
                    <a:pt x="742" y="1188"/>
                    <a:pt x="739" y="1189"/>
                    <a:pt x="745" y="1195"/>
                  </a:cubicBezTo>
                  <a:cubicBezTo>
                    <a:pt x="746" y="1196"/>
                    <a:pt x="753" y="1202"/>
                    <a:pt x="754" y="1203"/>
                  </a:cubicBezTo>
                  <a:cubicBezTo>
                    <a:pt x="753" y="1202"/>
                    <a:pt x="747" y="1190"/>
                    <a:pt x="749" y="1190"/>
                  </a:cubicBezTo>
                  <a:lnTo>
                    <a:pt x="749" y="1190"/>
                  </a:lnTo>
                  <a:cubicBezTo>
                    <a:pt x="750" y="1190"/>
                    <a:pt x="750" y="1190"/>
                    <a:pt x="751" y="1191"/>
                  </a:cubicBezTo>
                  <a:cubicBezTo>
                    <a:pt x="755" y="1196"/>
                    <a:pt x="759" y="1201"/>
                    <a:pt x="763" y="1205"/>
                  </a:cubicBezTo>
                  <a:lnTo>
                    <a:pt x="770" y="1212"/>
                  </a:lnTo>
                  <a:cubicBezTo>
                    <a:pt x="771" y="1213"/>
                    <a:pt x="771" y="1213"/>
                    <a:pt x="772" y="1213"/>
                  </a:cubicBezTo>
                  <a:cubicBezTo>
                    <a:pt x="772" y="1213"/>
                    <a:pt x="772" y="1213"/>
                    <a:pt x="773" y="1213"/>
                  </a:cubicBezTo>
                  <a:lnTo>
                    <a:pt x="773" y="1213"/>
                  </a:lnTo>
                  <a:cubicBezTo>
                    <a:pt x="775" y="1215"/>
                    <a:pt x="768" y="1216"/>
                    <a:pt x="767" y="1216"/>
                  </a:cubicBezTo>
                  <a:cubicBezTo>
                    <a:pt x="767" y="1218"/>
                    <a:pt x="773" y="1221"/>
                    <a:pt x="774" y="1221"/>
                  </a:cubicBezTo>
                  <a:cubicBezTo>
                    <a:pt x="776" y="1222"/>
                    <a:pt x="781" y="1222"/>
                    <a:pt x="782" y="1225"/>
                  </a:cubicBezTo>
                  <a:cubicBezTo>
                    <a:pt x="784" y="1229"/>
                    <a:pt x="781" y="1228"/>
                    <a:pt x="781" y="1230"/>
                  </a:cubicBezTo>
                  <a:lnTo>
                    <a:pt x="781" y="1230"/>
                  </a:lnTo>
                  <a:cubicBezTo>
                    <a:pt x="781" y="1230"/>
                    <a:pt x="781" y="1230"/>
                    <a:pt x="782" y="1230"/>
                  </a:cubicBezTo>
                  <a:cubicBezTo>
                    <a:pt x="785" y="1230"/>
                    <a:pt x="793" y="1234"/>
                    <a:pt x="795" y="1236"/>
                  </a:cubicBezTo>
                  <a:cubicBezTo>
                    <a:pt x="798" y="1237"/>
                    <a:pt x="801" y="1240"/>
                    <a:pt x="803" y="1244"/>
                  </a:cubicBezTo>
                  <a:cubicBezTo>
                    <a:pt x="805" y="1246"/>
                    <a:pt x="802" y="1245"/>
                    <a:pt x="805" y="1248"/>
                  </a:cubicBezTo>
                  <a:cubicBezTo>
                    <a:pt x="807" y="1250"/>
                    <a:pt x="814" y="1258"/>
                    <a:pt x="816" y="1258"/>
                  </a:cubicBezTo>
                  <a:cubicBezTo>
                    <a:pt x="816" y="1258"/>
                    <a:pt x="816" y="1258"/>
                    <a:pt x="816" y="1258"/>
                  </a:cubicBezTo>
                  <a:cubicBezTo>
                    <a:pt x="817" y="1258"/>
                    <a:pt x="818" y="1257"/>
                    <a:pt x="818" y="1257"/>
                  </a:cubicBezTo>
                  <a:cubicBezTo>
                    <a:pt x="819" y="1257"/>
                    <a:pt x="820" y="1258"/>
                    <a:pt x="822" y="1260"/>
                  </a:cubicBezTo>
                  <a:cubicBezTo>
                    <a:pt x="822" y="1260"/>
                    <a:pt x="828" y="1265"/>
                    <a:pt x="827" y="1265"/>
                  </a:cubicBezTo>
                  <a:cubicBezTo>
                    <a:pt x="827" y="1265"/>
                    <a:pt x="827" y="1265"/>
                    <a:pt x="827" y="1265"/>
                  </a:cubicBezTo>
                  <a:cubicBezTo>
                    <a:pt x="826" y="1265"/>
                    <a:pt x="822" y="1263"/>
                    <a:pt x="820" y="1263"/>
                  </a:cubicBezTo>
                  <a:cubicBezTo>
                    <a:pt x="818" y="1263"/>
                    <a:pt x="818" y="1264"/>
                    <a:pt x="820" y="1266"/>
                  </a:cubicBezTo>
                  <a:cubicBezTo>
                    <a:pt x="824" y="1272"/>
                    <a:pt x="829" y="1271"/>
                    <a:pt x="833" y="1277"/>
                  </a:cubicBezTo>
                  <a:cubicBezTo>
                    <a:pt x="836" y="1284"/>
                    <a:pt x="842" y="1285"/>
                    <a:pt x="848" y="1289"/>
                  </a:cubicBezTo>
                  <a:cubicBezTo>
                    <a:pt x="852" y="1291"/>
                    <a:pt x="850" y="1291"/>
                    <a:pt x="852" y="1293"/>
                  </a:cubicBezTo>
                  <a:cubicBezTo>
                    <a:pt x="854" y="1295"/>
                    <a:pt x="857" y="1297"/>
                    <a:pt x="859" y="1299"/>
                  </a:cubicBezTo>
                  <a:cubicBezTo>
                    <a:pt x="862" y="1299"/>
                    <a:pt x="870" y="1302"/>
                    <a:pt x="870" y="1306"/>
                  </a:cubicBezTo>
                  <a:cubicBezTo>
                    <a:pt x="869" y="1307"/>
                    <a:pt x="866" y="1315"/>
                    <a:pt x="872" y="1316"/>
                  </a:cubicBezTo>
                  <a:cubicBezTo>
                    <a:pt x="873" y="1316"/>
                    <a:pt x="874" y="1316"/>
                    <a:pt x="875" y="1316"/>
                  </a:cubicBezTo>
                  <a:cubicBezTo>
                    <a:pt x="876" y="1316"/>
                    <a:pt x="878" y="1316"/>
                    <a:pt x="880" y="1319"/>
                  </a:cubicBezTo>
                  <a:cubicBezTo>
                    <a:pt x="883" y="1321"/>
                    <a:pt x="879" y="1321"/>
                    <a:pt x="880" y="1324"/>
                  </a:cubicBezTo>
                  <a:cubicBezTo>
                    <a:pt x="881" y="1326"/>
                    <a:pt x="885" y="1330"/>
                    <a:pt x="887" y="1332"/>
                  </a:cubicBezTo>
                  <a:lnTo>
                    <a:pt x="889" y="1327"/>
                  </a:lnTo>
                  <a:cubicBezTo>
                    <a:pt x="887" y="1325"/>
                    <a:pt x="884" y="1321"/>
                    <a:pt x="884" y="1320"/>
                  </a:cubicBezTo>
                  <a:cubicBezTo>
                    <a:pt x="885" y="1320"/>
                    <a:pt x="885" y="1319"/>
                    <a:pt x="885" y="1319"/>
                  </a:cubicBezTo>
                  <a:cubicBezTo>
                    <a:pt x="887" y="1319"/>
                    <a:pt x="892" y="1324"/>
                    <a:pt x="892" y="1326"/>
                  </a:cubicBezTo>
                  <a:cubicBezTo>
                    <a:pt x="894" y="1327"/>
                    <a:pt x="895" y="1327"/>
                    <a:pt x="895" y="1328"/>
                  </a:cubicBezTo>
                  <a:cubicBezTo>
                    <a:pt x="895" y="1328"/>
                    <a:pt x="895" y="1328"/>
                    <a:pt x="895" y="1328"/>
                  </a:cubicBezTo>
                  <a:cubicBezTo>
                    <a:pt x="896" y="1328"/>
                    <a:pt x="896" y="1329"/>
                    <a:pt x="898" y="1329"/>
                  </a:cubicBezTo>
                  <a:cubicBezTo>
                    <a:pt x="898" y="1329"/>
                    <a:pt x="899" y="1329"/>
                    <a:pt x="900" y="1328"/>
                  </a:cubicBezTo>
                  <a:cubicBezTo>
                    <a:pt x="901" y="1327"/>
                    <a:pt x="910" y="1321"/>
                    <a:pt x="910" y="1320"/>
                  </a:cubicBezTo>
                  <a:cubicBezTo>
                    <a:pt x="911" y="1316"/>
                    <a:pt x="907" y="1318"/>
                    <a:pt x="911" y="1313"/>
                  </a:cubicBezTo>
                  <a:cubicBezTo>
                    <a:pt x="913" y="1310"/>
                    <a:pt x="916" y="1308"/>
                    <a:pt x="916" y="1306"/>
                  </a:cubicBezTo>
                  <a:cubicBezTo>
                    <a:pt x="917" y="1301"/>
                    <a:pt x="932" y="1286"/>
                    <a:pt x="935" y="1283"/>
                  </a:cubicBezTo>
                  <a:cubicBezTo>
                    <a:pt x="937" y="1280"/>
                    <a:pt x="938" y="1280"/>
                    <a:pt x="939" y="1280"/>
                  </a:cubicBezTo>
                  <a:cubicBezTo>
                    <a:pt x="939" y="1280"/>
                    <a:pt x="940" y="1280"/>
                    <a:pt x="941" y="1280"/>
                  </a:cubicBezTo>
                  <a:cubicBezTo>
                    <a:pt x="944" y="1279"/>
                    <a:pt x="949" y="1273"/>
                    <a:pt x="951" y="1271"/>
                  </a:cubicBezTo>
                  <a:cubicBezTo>
                    <a:pt x="954" y="1268"/>
                    <a:pt x="960" y="1264"/>
                    <a:pt x="959" y="1260"/>
                  </a:cubicBezTo>
                  <a:cubicBezTo>
                    <a:pt x="959" y="1258"/>
                    <a:pt x="960" y="1257"/>
                    <a:pt x="963" y="1253"/>
                  </a:cubicBezTo>
                  <a:cubicBezTo>
                    <a:pt x="965" y="1251"/>
                    <a:pt x="964" y="1251"/>
                    <a:pt x="966" y="1247"/>
                  </a:cubicBezTo>
                  <a:cubicBezTo>
                    <a:pt x="969" y="1243"/>
                    <a:pt x="973" y="1241"/>
                    <a:pt x="976" y="1237"/>
                  </a:cubicBezTo>
                  <a:cubicBezTo>
                    <a:pt x="979" y="1233"/>
                    <a:pt x="983" y="1219"/>
                    <a:pt x="980" y="1219"/>
                  </a:cubicBezTo>
                  <a:lnTo>
                    <a:pt x="980" y="1219"/>
                  </a:lnTo>
                  <a:cubicBezTo>
                    <a:pt x="979" y="1219"/>
                    <a:pt x="979" y="1219"/>
                    <a:pt x="979" y="1219"/>
                  </a:cubicBezTo>
                  <a:cubicBezTo>
                    <a:pt x="979" y="1219"/>
                    <a:pt x="975" y="1223"/>
                    <a:pt x="974" y="1224"/>
                  </a:cubicBezTo>
                  <a:cubicBezTo>
                    <a:pt x="972" y="1227"/>
                    <a:pt x="969" y="1230"/>
                    <a:pt x="966" y="1230"/>
                  </a:cubicBezTo>
                  <a:cubicBezTo>
                    <a:pt x="960" y="1235"/>
                    <a:pt x="954" y="1241"/>
                    <a:pt x="949" y="1247"/>
                  </a:cubicBezTo>
                  <a:cubicBezTo>
                    <a:pt x="946" y="1252"/>
                    <a:pt x="953" y="1251"/>
                    <a:pt x="948" y="1258"/>
                  </a:cubicBezTo>
                  <a:cubicBezTo>
                    <a:pt x="946" y="1262"/>
                    <a:pt x="942" y="1264"/>
                    <a:pt x="939" y="1265"/>
                  </a:cubicBezTo>
                  <a:cubicBezTo>
                    <a:pt x="938" y="1265"/>
                    <a:pt x="938" y="1265"/>
                    <a:pt x="937" y="1265"/>
                  </a:cubicBezTo>
                  <a:cubicBezTo>
                    <a:pt x="936" y="1265"/>
                    <a:pt x="936" y="1265"/>
                    <a:pt x="934" y="1267"/>
                  </a:cubicBezTo>
                  <a:cubicBezTo>
                    <a:pt x="930" y="1272"/>
                    <a:pt x="932" y="1270"/>
                    <a:pt x="932" y="1273"/>
                  </a:cubicBezTo>
                  <a:cubicBezTo>
                    <a:pt x="933" y="1275"/>
                    <a:pt x="931" y="1279"/>
                    <a:pt x="928" y="1280"/>
                  </a:cubicBezTo>
                  <a:cubicBezTo>
                    <a:pt x="928" y="1280"/>
                    <a:pt x="927" y="1280"/>
                    <a:pt x="927" y="1280"/>
                  </a:cubicBezTo>
                  <a:cubicBezTo>
                    <a:pt x="925" y="1280"/>
                    <a:pt x="925" y="1278"/>
                    <a:pt x="924" y="1278"/>
                  </a:cubicBezTo>
                  <a:cubicBezTo>
                    <a:pt x="923" y="1278"/>
                    <a:pt x="922" y="1279"/>
                    <a:pt x="919" y="1281"/>
                  </a:cubicBezTo>
                  <a:cubicBezTo>
                    <a:pt x="917" y="1284"/>
                    <a:pt x="913" y="1292"/>
                    <a:pt x="915" y="1292"/>
                  </a:cubicBezTo>
                  <a:cubicBezTo>
                    <a:pt x="914" y="1294"/>
                    <a:pt x="911" y="1296"/>
                    <a:pt x="910" y="1298"/>
                  </a:cubicBezTo>
                  <a:cubicBezTo>
                    <a:pt x="910" y="1299"/>
                    <a:pt x="906" y="1304"/>
                    <a:pt x="904" y="1308"/>
                  </a:cubicBezTo>
                  <a:cubicBezTo>
                    <a:pt x="902" y="1311"/>
                    <a:pt x="901" y="1313"/>
                    <a:pt x="901" y="1313"/>
                  </a:cubicBezTo>
                  <a:cubicBezTo>
                    <a:pt x="900" y="1314"/>
                    <a:pt x="899" y="1315"/>
                    <a:pt x="899" y="1315"/>
                  </a:cubicBezTo>
                  <a:cubicBezTo>
                    <a:pt x="898" y="1314"/>
                    <a:pt x="898" y="1308"/>
                    <a:pt x="898" y="1306"/>
                  </a:cubicBezTo>
                  <a:cubicBezTo>
                    <a:pt x="898" y="1308"/>
                    <a:pt x="897" y="1311"/>
                    <a:pt x="895" y="1315"/>
                  </a:cubicBezTo>
                  <a:lnTo>
                    <a:pt x="893" y="1315"/>
                  </a:lnTo>
                  <a:cubicBezTo>
                    <a:pt x="893" y="1315"/>
                    <a:pt x="893" y="1315"/>
                    <a:pt x="892" y="1315"/>
                  </a:cubicBezTo>
                  <a:cubicBezTo>
                    <a:pt x="891" y="1315"/>
                    <a:pt x="890" y="1313"/>
                    <a:pt x="890" y="1311"/>
                  </a:cubicBezTo>
                  <a:cubicBezTo>
                    <a:pt x="889" y="1306"/>
                    <a:pt x="886" y="1306"/>
                    <a:pt x="883" y="1304"/>
                  </a:cubicBezTo>
                  <a:cubicBezTo>
                    <a:pt x="879" y="1300"/>
                    <a:pt x="878" y="1300"/>
                    <a:pt x="877" y="1297"/>
                  </a:cubicBezTo>
                  <a:cubicBezTo>
                    <a:pt x="877" y="1295"/>
                    <a:pt x="876" y="1294"/>
                    <a:pt x="875" y="1293"/>
                  </a:cubicBezTo>
                  <a:cubicBezTo>
                    <a:pt x="873" y="1293"/>
                    <a:pt x="872" y="1292"/>
                    <a:pt x="871" y="1292"/>
                  </a:cubicBezTo>
                  <a:cubicBezTo>
                    <a:pt x="870" y="1292"/>
                    <a:pt x="869" y="1293"/>
                    <a:pt x="870" y="1294"/>
                  </a:cubicBezTo>
                  <a:cubicBezTo>
                    <a:pt x="870" y="1295"/>
                    <a:pt x="869" y="1296"/>
                    <a:pt x="868" y="1296"/>
                  </a:cubicBezTo>
                  <a:cubicBezTo>
                    <a:pt x="867" y="1296"/>
                    <a:pt x="866" y="1296"/>
                    <a:pt x="865" y="1294"/>
                  </a:cubicBezTo>
                  <a:cubicBezTo>
                    <a:pt x="863" y="1290"/>
                    <a:pt x="863" y="1288"/>
                    <a:pt x="861" y="1284"/>
                  </a:cubicBezTo>
                  <a:cubicBezTo>
                    <a:pt x="858" y="1280"/>
                    <a:pt x="854" y="1278"/>
                    <a:pt x="850" y="1275"/>
                  </a:cubicBezTo>
                  <a:cubicBezTo>
                    <a:pt x="848" y="1272"/>
                    <a:pt x="845" y="1271"/>
                    <a:pt x="843" y="1267"/>
                  </a:cubicBezTo>
                  <a:cubicBezTo>
                    <a:pt x="843" y="1266"/>
                    <a:pt x="843" y="1265"/>
                    <a:pt x="842" y="1265"/>
                  </a:cubicBezTo>
                  <a:cubicBezTo>
                    <a:pt x="838" y="1260"/>
                    <a:pt x="837" y="1263"/>
                    <a:pt x="833" y="1258"/>
                  </a:cubicBezTo>
                  <a:cubicBezTo>
                    <a:pt x="830" y="1256"/>
                    <a:pt x="829" y="1253"/>
                    <a:pt x="827" y="1251"/>
                  </a:cubicBezTo>
                  <a:cubicBezTo>
                    <a:pt x="821" y="1244"/>
                    <a:pt x="813" y="1237"/>
                    <a:pt x="806" y="1234"/>
                  </a:cubicBezTo>
                  <a:cubicBezTo>
                    <a:pt x="801" y="1231"/>
                    <a:pt x="800" y="1230"/>
                    <a:pt x="801" y="1228"/>
                  </a:cubicBezTo>
                  <a:lnTo>
                    <a:pt x="801" y="1228"/>
                  </a:lnTo>
                  <a:cubicBezTo>
                    <a:pt x="802" y="1228"/>
                    <a:pt x="803" y="1228"/>
                    <a:pt x="803" y="1228"/>
                  </a:cubicBezTo>
                  <a:cubicBezTo>
                    <a:pt x="805" y="1228"/>
                    <a:pt x="802" y="1225"/>
                    <a:pt x="800" y="1223"/>
                  </a:cubicBezTo>
                  <a:cubicBezTo>
                    <a:pt x="796" y="1220"/>
                    <a:pt x="793" y="1216"/>
                    <a:pt x="788" y="1213"/>
                  </a:cubicBezTo>
                  <a:cubicBezTo>
                    <a:pt x="786" y="1211"/>
                    <a:pt x="782" y="1210"/>
                    <a:pt x="780" y="1206"/>
                  </a:cubicBezTo>
                  <a:cubicBezTo>
                    <a:pt x="781" y="1203"/>
                    <a:pt x="772" y="1196"/>
                    <a:pt x="768" y="1193"/>
                  </a:cubicBezTo>
                  <a:cubicBezTo>
                    <a:pt x="765" y="1190"/>
                    <a:pt x="757" y="1190"/>
                    <a:pt x="757" y="1188"/>
                  </a:cubicBezTo>
                  <a:cubicBezTo>
                    <a:pt x="756" y="1182"/>
                    <a:pt x="756" y="1181"/>
                    <a:pt x="750" y="1175"/>
                  </a:cubicBezTo>
                  <a:cubicBezTo>
                    <a:pt x="742" y="1167"/>
                    <a:pt x="732" y="1158"/>
                    <a:pt x="724" y="1150"/>
                  </a:cubicBezTo>
                  <a:cubicBezTo>
                    <a:pt x="720" y="1147"/>
                    <a:pt x="717" y="1144"/>
                    <a:pt x="713" y="1141"/>
                  </a:cubicBezTo>
                  <a:cubicBezTo>
                    <a:pt x="712" y="1141"/>
                    <a:pt x="709" y="1140"/>
                    <a:pt x="707" y="1138"/>
                  </a:cubicBezTo>
                  <a:cubicBezTo>
                    <a:pt x="705" y="1136"/>
                    <a:pt x="705" y="1132"/>
                    <a:pt x="704" y="1129"/>
                  </a:cubicBezTo>
                  <a:cubicBezTo>
                    <a:pt x="702" y="1126"/>
                    <a:pt x="699" y="1122"/>
                    <a:pt x="697" y="1120"/>
                  </a:cubicBezTo>
                  <a:cubicBezTo>
                    <a:pt x="693" y="1116"/>
                    <a:pt x="690" y="1114"/>
                    <a:pt x="688" y="1114"/>
                  </a:cubicBezTo>
                  <a:cubicBezTo>
                    <a:pt x="687" y="1114"/>
                    <a:pt x="687" y="1114"/>
                    <a:pt x="686" y="1114"/>
                  </a:cubicBezTo>
                  <a:cubicBezTo>
                    <a:pt x="688" y="1113"/>
                    <a:pt x="677" y="1106"/>
                    <a:pt x="674" y="1105"/>
                  </a:cubicBezTo>
                  <a:cubicBezTo>
                    <a:pt x="673" y="1104"/>
                    <a:pt x="670" y="1097"/>
                    <a:pt x="669" y="1094"/>
                  </a:cubicBezTo>
                  <a:cubicBezTo>
                    <a:pt x="665" y="1091"/>
                    <a:pt x="662" y="1086"/>
                    <a:pt x="657" y="1083"/>
                  </a:cubicBezTo>
                  <a:cubicBezTo>
                    <a:pt x="657" y="1083"/>
                    <a:pt x="656" y="1082"/>
                    <a:pt x="655" y="1082"/>
                  </a:cubicBezTo>
                  <a:cubicBezTo>
                    <a:pt x="653" y="1082"/>
                    <a:pt x="653" y="1084"/>
                    <a:pt x="652" y="1086"/>
                  </a:cubicBezTo>
                  <a:cubicBezTo>
                    <a:pt x="650" y="1084"/>
                    <a:pt x="647" y="1080"/>
                    <a:pt x="645" y="1079"/>
                  </a:cubicBezTo>
                  <a:cubicBezTo>
                    <a:pt x="646" y="1079"/>
                    <a:pt x="646" y="1079"/>
                    <a:pt x="646" y="1078"/>
                  </a:cubicBezTo>
                  <a:cubicBezTo>
                    <a:pt x="646" y="1076"/>
                    <a:pt x="643" y="1073"/>
                    <a:pt x="642" y="1072"/>
                  </a:cubicBezTo>
                  <a:cubicBezTo>
                    <a:pt x="640" y="1071"/>
                    <a:pt x="641" y="1069"/>
                    <a:pt x="639" y="1067"/>
                  </a:cubicBezTo>
                  <a:cubicBezTo>
                    <a:pt x="637" y="1065"/>
                    <a:pt x="635" y="1063"/>
                    <a:pt x="633" y="1060"/>
                  </a:cubicBezTo>
                  <a:cubicBezTo>
                    <a:pt x="626" y="1054"/>
                    <a:pt x="622" y="1053"/>
                    <a:pt x="615" y="1050"/>
                  </a:cubicBezTo>
                  <a:cubicBezTo>
                    <a:pt x="606" y="1045"/>
                    <a:pt x="609" y="1044"/>
                    <a:pt x="612" y="1043"/>
                  </a:cubicBezTo>
                  <a:lnTo>
                    <a:pt x="612" y="1043"/>
                  </a:lnTo>
                  <a:cubicBezTo>
                    <a:pt x="612" y="1043"/>
                    <a:pt x="612" y="1043"/>
                    <a:pt x="612" y="1043"/>
                  </a:cubicBezTo>
                  <a:cubicBezTo>
                    <a:pt x="611" y="1043"/>
                    <a:pt x="607" y="1038"/>
                    <a:pt x="605" y="1038"/>
                  </a:cubicBezTo>
                  <a:cubicBezTo>
                    <a:pt x="604" y="1038"/>
                    <a:pt x="602" y="1039"/>
                    <a:pt x="602" y="1039"/>
                  </a:cubicBezTo>
                  <a:cubicBezTo>
                    <a:pt x="599" y="1036"/>
                    <a:pt x="602" y="1035"/>
                    <a:pt x="600" y="1032"/>
                  </a:cubicBezTo>
                  <a:cubicBezTo>
                    <a:pt x="596" y="1029"/>
                    <a:pt x="592" y="1029"/>
                    <a:pt x="588" y="1026"/>
                  </a:cubicBezTo>
                  <a:cubicBezTo>
                    <a:pt x="585" y="1024"/>
                    <a:pt x="585" y="1023"/>
                    <a:pt x="586" y="1023"/>
                  </a:cubicBezTo>
                  <a:lnTo>
                    <a:pt x="586" y="1023"/>
                  </a:lnTo>
                  <a:cubicBezTo>
                    <a:pt x="586" y="1023"/>
                    <a:pt x="588" y="1024"/>
                    <a:pt x="589" y="1024"/>
                  </a:cubicBezTo>
                  <a:cubicBezTo>
                    <a:pt x="590" y="1025"/>
                    <a:pt x="591" y="1025"/>
                    <a:pt x="591" y="1025"/>
                  </a:cubicBezTo>
                  <a:cubicBezTo>
                    <a:pt x="594" y="1025"/>
                    <a:pt x="594" y="1022"/>
                    <a:pt x="590" y="1019"/>
                  </a:cubicBezTo>
                  <a:cubicBezTo>
                    <a:pt x="587" y="1016"/>
                    <a:pt x="582" y="1013"/>
                    <a:pt x="579" y="1013"/>
                  </a:cubicBezTo>
                  <a:cubicBezTo>
                    <a:pt x="578" y="1013"/>
                    <a:pt x="577" y="1014"/>
                    <a:pt x="577" y="1014"/>
                  </a:cubicBezTo>
                  <a:cubicBezTo>
                    <a:pt x="582" y="1009"/>
                    <a:pt x="547" y="986"/>
                    <a:pt x="552" y="982"/>
                  </a:cubicBezTo>
                  <a:cubicBezTo>
                    <a:pt x="549" y="974"/>
                    <a:pt x="540" y="972"/>
                    <a:pt x="534" y="967"/>
                  </a:cubicBezTo>
                  <a:cubicBezTo>
                    <a:pt x="529" y="962"/>
                    <a:pt x="525" y="958"/>
                    <a:pt x="519" y="954"/>
                  </a:cubicBezTo>
                  <a:cubicBezTo>
                    <a:pt x="513" y="948"/>
                    <a:pt x="506" y="943"/>
                    <a:pt x="500" y="938"/>
                  </a:cubicBezTo>
                  <a:cubicBezTo>
                    <a:pt x="496" y="934"/>
                    <a:pt x="496" y="931"/>
                    <a:pt x="491" y="925"/>
                  </a:cubicBezTo>
                  <a:cubicBezTo>
                    <a:pt x="488" y="923"/>
                    <a:pt x="485" y="920"/>
                    <a:pt x="482" y="919"/>
                  </a:cubicBezTo>
                  <a:cubicBezTo>
                    <a:pt x="481" y="919"/>
                    <a:pt x="481" y="920"/>
                    <a:pt x="480" y="920"/>
                  </a:cubicBezTo>
                  <a:cubicBezTo>
                    <a:pt x="479" y="920"/>
                    <a:pt x="479" y="919"/>
                    <a:pt x="478" y="919"/>
                  </a:cubicBezTo>
                  <a:cubicBezTo>
                    <a:pt x="474" y="914"/>
                    <a:pt x="477" y="911"/>
                    <a:pt x="478" y="909"/>
                  </a:cubicBezTo>
                  <a:lnTo>
                    <a:pt x="478" y="909"/>
                  </a:lnTo>
                  <a:cubicBezTo>
                    <a:pt x="478" y="909"/>
                    <a:pt x="478" y="909"/>
                    <a:pt x="478" y="909"/>
                  </a:cubicBezTo>
                  <a:cubicBezTo>
                    <a:pt x="473" y="909"/>
                    <a:pt x="439" y="874"/>
                    <a:pt x="434" y="869"/>
                  </a:cubicBezTo>
                  <a:cubicBezTo>
                    <a:pt x="429" y="864"/>
                    <a:pt x="423" y="856"/>
                    <a:pt x="419" y="852"/>
                  </a:cubicBezTo>
                  <a:cubicBezTo>
                    <a:pt x="414" y="847"/>
                    <a:pt x="408" y="843"/>
                    <a:pt x="402" y="840"/>
                  </a:cubicBezTo>
                  <a:cubicBezTo>
                    <a:pt x="402" y="839"/>
                    <a:pt x="398" y="838"/>
                    <a:pt x="396" y="838"/>
                  </a:cubicBezTo>
                  <a:cubicBezTo>
                    <a:pt x="394" y="838"/>
                    <a:pt x="394" y="838"/>
                    <a:pt x="395" y="839"/>
                  </a:cubicBezTo>
                  <a:lnTo>
                    <a:pt x="395" y="839"/>
                  </a:lnTo>
                  <a:cubicBezTo>
                    <a:pt x="391" y="836"/>
                    <a:pt x="398" y="834"/>
                    <a:pt x="391" y="830"/>
                  </a:cubicBezTo>
                  <a:cubicBezTo>
                    <a:pt x="390" y="829"/>
                    <a:pt x="382" y="825"/>
                    <a:pt x="381" y="824"/>
                  </a:cubicBezTo>
                  <a:cubicBezTo>
                    <a:pt x="381" y="823"/>
                    <a:pt x="389" y="824"/>
                    <a:pt x="386" y="821"/>
                  </a:cubicBezTo>
                  <a:cubicBezTo>
                    <a:pt x="382" y="818"/>
                    <a:pt x="375" y="813"/>
                    <a:pt x="372" y="813"/>
                  </a:cubicBezTo>
                  <a:cubicBezTo>
                    <a:pt x="371" y="813"/>
                    <a:pt x="370" y="814"/>
                    <a:pt x="370" y="814"/>
                  </a:cubicBezTo>
                  <a:cubicBezTo>
                    <a:pt x="367" y="811"/>
                    <a:pt x="367" y="806"/>
                    <a:pt x="367" y="804"/>
                  </a:cubicBezTo>
                  <a:cubicBezTo>
                    <a:pt x="366" y="804"/>
                    <a:pt x="360" y="794"/>
                    <a:pt x="359" y="794"/>
                  </a:cubicBezTo>
                  <a:cubicBezTo>
                    <a:pt x="357" y="794"/>
                    <a:pt x="356" y="795"/>
                    <a:pt x="355" y="795"/>
                  </a:cubicBezTo>
                  <a:cubicBezTo>
                    <a:pt x="353" y="795"/>
                    <a:pt x="352" y="794"/>
                    <a:pt x="350" y="792"/>
                  </a:cubicBezTo>
                  <a:cubicBezTo>
                    <a:pt x="346" y="790"/>
                    <a:pt x="345" y="786"/>
                    <a:pt x="340" y="783"/>
                  </a:cubicBezTo>
                  <a:cubicBezTo>
                    <a:pt x="337" y="780"/>
                    <a:pt x="335" y="780"/>
                    <a:pt x="332" y="776"/>
                  </a:cubicBezTo>
                  <a:cubicBezTo>
                    <a:pt x="326" y="772"/>
                    <a:pt x="327" y="769"/>
                    <a:pt x="323" y="763"/>
                  </a:cubicBezTo>
                  <a:cubicBezTo>
                    <a:pt x="320" y="760"/>
                    <a:pt x="316" y="757"/>
                    <a:pt x="313" y="757"/>
                  </a:cubicBezTo>
                  <a:cubicBezTo>
                    <a:pt x="313" y="757"/>
                    <a:pt x="312" y="757"/>
                    <a:pt x="312" y="757"/>
                  </a:cubicBezTo>
                  <a:cubicBezTo>
                    <a:pt x="312" y="756"/>
                    <a:pt x="307" y="748"/>
                    <a:pt x="306" y="748"/>
                  </a:cubicBezTo>
                  <a:cubicBezTo>
                    <a:pt x="306" y="748"/>
                    <a:pt x="306" y="748"/>
                    <a:pt x="306" y="748"/>
                  </a:cubicBezTo>
                  <a:cubicBezTo>
                    <a:pt x="306" y="748"/>
                    <a:pt x="307" y="752"/>
                    <a:pt x="305" y="752"/>
                  </a:cubicBezTo>
                  <a:cubicBezTo>
                    <a:pt x="304" y="752"/>
                    <a:pt x="303" y="752"/>
                    <a:pt x="302" y="750"/>
                  </a:cubicBezTo>
                  <a:cubicBezTo>
                    <a:pt x="299" y="747"/>
                    <a:pt x="299" y="745"/>
                    <a:pt x="297" y="742"/>
                  </a:cubicBezTo>
                  <a:cubicBezTo>
                    <a:pt x="293" y="736"/>
                    <a:pt x="284" y="727"/>
                    <a:pt x="279" y="727"/>
                  </a:cubicBezTo>
                  <a:cubicBezTo>
                    <a:pt x="282" y="727"/>
                    <a:pt x="275" y="716"/>
                    <a:pt x="273" y="714"/>
                  </a:cubicBezTo>
                  <a:cubicBezTo>
                    <a:pt x="273" y="714"/>
                    <a:pt x="272" y="714"/>
                    <a:pt x="272" y="714"/>
                  </a:cubicBezTo>
                  <a:cubicBezTo>
                    <a:pt x="270" y="714"/>
                    <a:pt x="268" y="712"/>
                    <a:pt x="265" y="709"/>
                  </a:cubicBezTo>
                  <a:cubicBezTo>
                    <a:pt x="263" y="707"/>
                    <a:pt x="262" y="706"/>
                    <a:pt x="262" y="706"/>
                  </a:cubicBezTo>
                  <a:cubicBezTo>
                    <a:pt x="262" y="706"/>
                    <a:pt x="261" y="707"/>
                    <a:pt x="260" y="707"/>
                  </a:cubicBezTo>
                  <a:cubicBezTo>
                    <a:pt x="257" y="707"/>
                    <a:pt x="250" y="694"/>
                    <a:pt x="247" y="691"/>
                  </a:cubicBezTo>
                  <a:cubicBezTo>
                    <a:pt x="245" y="689"/>
                    <a:pt x="244" y="690"/>
                    <a:pt x="240" y="687"/>
                  </a:cubicBezTo>
                  <a:cubicBezTo>
                    <a:pt x="236" y="684"/>
                    <a:pt x="232" y="680"/>
                    <a:pt x="228" y="676"/>
                  </a:cubicBezTo>
                  <a:cubicBezTo>
                    <a:pt x="221" y="669"/>
                    <a:pt x="216" y="665"/>
                    <a:pt x="210" y="665"/>
                  </a:cubicBezTo>
                  <a:lnTo>
                    <a:pt x="210" y="665"/>
                  </a:lnTo>
                  <a:cubicBezTo>
                    <a:pt x="211" y="665"/>
                    <a:pt x="212" y="665"/>
                    <a:pt x="213" y="665"/>
                  </a:cubicBezTo>
                  <a:cubicBezTo>
                    <a:pt x="215" y="665"/>
                    <a:pt x="216" y="665"/>
                    <a:pt x="216" y="664"/>
                  </a:cubicBezTo>
                  <a:cubicBezTo>
                    <a:pt x="216" y="661"/>
                    <a:pt x="210" y="659"/>
                    <a:pt x="209" y="659"/>
                  </a:cubicBezTo>
                  <a:cubicBezTo>
                    <a:pt x="202" y="657"/>
                    <a:pt x="199" y="652"/>
                    <a:pt x="199" y="646"/>
                  </a:cubicBezTo>
                  <a:cubicBezTo>
                    <a:pt x="199" y="642"/>
                    <a:pt x="184" y="643"/>
                    <a:pt x="188" y="639"/>
                  </a:cubicBezTo>
                  <a:cubicBezTo>
                    <a:pt x="190" y="637"/>
                    <a:pt x="180" y="627"/>
                    <a:pt x="175" y="627"/>
                  </a:cubicBezTo>
                  <a:cubicBezTo>
                    <a:pt x="175" y="627"/>
                    <a:pt x="174" y="628"/>
                    <a:pt x="174" y="628"/>
                  </a:cubicBezTo>
                  <a:cubicBezTo>
                    <a:pt x="175" y="626"/>
                    <a:pt x="174" y="624"/>
                    <a:pt x="172" y="621"/>
                  </a:cubicBezTo>
                  <a:cubicBezTo>
                    <a:pt x="171" y="619"/>
                    <a:pt x="169" y="618"/>
                    <a:pt x="167" y="617"/>
                  </a:cubicBezTo>
                  <a:cubicBezTo>
                    <a:pt x="163" y="612"/>
                    <a:pt x="162" y="611"/>
                    <a:pt x="159" y="607"/>
                  </a:cubicBezTo>
                  <a:cubicBezTo>
                    <a:pt x="155" y="603"/>
                    <a:pt x="153" y="602"/>
                    <a:pt x="149" y="599"/>
                  </a:cubicBezTo>
                  <a:cubicBezTo>
                    <a:pt x="146" y="596"/>
                    <a:pt x="142" y="592"/>
                    <a:pt x="139" y="588"/>
                  </a:cubicBezTo>
                  <a:cubicBezTo>
                    <a:pt x="134" y="583"/>
                    <a:pt x="131" y="578"/>
                    <a:pt x="125" y="573"/>
                  </a:cubicBezTo>
                  <a:cubicBezTo>
                    <a:pt x="122" y="570"/>
                    <a:pt x="117" y="570"/>
                    <a:pt x="115" y="569"/>
                  </a:cubicBezTo>
                  <a:cubicBezTo>
                    <a:pt x="114" y="567"/>
                    <a:pt x="115" y="563"/>
                    <a:pt x="113" y="561"/>
                  </a:cubicBezTo>
                  <a:cubicBezTo>
                    <a:pt x="112" y="558"/>
                    <a:pt x="110" y="558"/>
                    <a:pt x="109" y="558"/>
                  </a:cubicBezTo>
                  <a:cubicBezTo>
                    <a:pt x="108" y="558"/>
                    <a:pt x="107" y="558"/>
                    <a:pt x="106" y="558"/>
                  </a:cubicBezTo>
                  <a:cubicBezTo>
                    <a:pt x="105" y="558"/>
                    <a:pt x="104" y="559"/>
                    <a:pt x="102" y="559"/>
                  </a:cubicBezTo>
                  <a:cubicBezTo>
                    <a:pt x="101" y="559"/>
                    <a:pt x="99" y="559"/>
                    <a:pt x="99" y="556"/>
                  </a:cubicBezTo>
                  <a:cubicBezTo>
                    <a:pt x="97" y="552"/>
                    <a:pt x="97" y="549"/>
                    <a:pt x="93" y="543"/>
                  </a:cubicBezTo>
                  <a:cubicBezTo>
                    <a:pt x="89" y="537"/>
                    <a:pt x="80" y="540"/>
                    <a:pt x="79" y="532"/>
                  </a:cubicBezTo>
                  <a:cubicBezTo>
                    <a:pt x="77" y="528"/>
                    <a:pt x="65" y="517"/>
                    <a:pt x="60" y="514"/>
                  </a:cubicBezTo>
                  <a:cubicBezTo>
                    <a:pt x="56" y="510"/>
                    <a:pt x="51" y="508"/>
                    <a:pt x="48" y="503"/>
                  </a:cubicBezTo>
                  <a:cubicBezTo>
                    <a:pt x="47" y="501"/>
                    <a:pt x="41" y="492"/>
                    <a:pt x="40" y="492"/>
                  </a:cubicBezTo>
                  <a:cubicBezTo>
                    <a:pt x="40" y="492"/>
                    <a:pt x="40" y="492"/>
                    <a:pt x="40" y="492"/>
                  </a:cubicBezTo>
                  <a:cubicBezTo>
                    <a:pt x="40" y="492"/>
                    <a:pt x="41" y="495"/>
                    <a:pt x="40" y="495"/>
                  </a:cubicBezTo>
                  <a:cubicBezTo>
                    <a:pt x="40" y="495"/>
                    <a:pt x="39" y="495"/>
                    <a:pt x="38" y="494"/>
                  </a:cubicBezTo>
                  <a:cubicBezTo>
                    <a:pt x="37" y="494"/>
                    <a:pt x="34" y="492"/>
                    <a:pt x="32" y="490"/>
                  </a:cubicBezTo>
                  <a:cubicBezTo>
                    <a:pt x="30" y="488"/>
                    <a:pt x="28" y="485"/>
                    <a:pt x="27" y="483"/>
                  </a:cubicBezTo>
                  <a:cubicBezTo>
                    <a:pt x="27" y="482"/>
                    <a:pt x="27" y="482"/>
                    <a:pt x="28" y="481"/>
                  </a:cubicBezTo>
                  <a:lnTo>
                    <a:pt x="28" y="481"/>
                  </a:lnTo>
                  <a:cubicBezTo>
                    <a:pt x="27" y="481"/>
                    <a:pt x="26" y="482"/>
                    <a:pt x="25" y="482"/>
                  </a:cubicBezTo>
                  <a:cubicBezTo>
                    <a:pt x="24" y="482"/>
                    <a:pt x="25" y="479"/>
                    <a:pt x="26" y="479"/>
                  </a:cubicBezTo>
                  <a:cubicBezTo>
                    <a:pt x="28" y="479"/>
                    <a:pt x="28" y="478"/>
                    <a:pt x="28" y="478"/>
                  </a:cubicBezTo>
                  <a:cubicBezTo>
                    <a:pt x="28" y="477"/>
                    <a:pt x="27" y="476"/>
                    <a:pt x="27" y="475"/>
                  </a:cubicBezTo>
                  <a:cubicBezTo>
                    <a:pt x="26" y="474"/>
                    <a:pt x="25" y="473"/>
                    <a:pt x="28" y="469"/>
                  </a:cubicBezTo>
                  <a:cubicBezTo>
                    <a:pt x="30" y="467"/>
                    <a:pt x="35" y="465"/>
                    <a:pt x="37" y="463"/>
                  </a:cubicBezTo>
                  <a:cubicBezTo>
                    <a:pt x="45" y="455"/>
                    <a:pt x="39" y="456"/>
                    <a:pt x="48" y="447"/>
                  </a:cubicBezTo>
                  <a:cubicBezTo>
                    <a:pt x="53" y="442"/>
                    <a:pt x="57" y="439"/>
                    <a:pt x="62" y="432"/>
                  </a:cubicBezTo>
                  <a:cubicBezTo>
                    <a:pt x="64" y="431"/>
                    <a:pt x="66" y="425"/>
                    <a:pt x="67" y="424"/>
                  </a:cubicBezTo>
                  <a:cubicBezTo>
                    <a:pt x="75" y="415"/>
                    <a:pt x="89" y="410"/>
                    <a:pt x="94" y="399"/>
                  </a:cubicBezTo>
                  <a:cubicBezTo>
                    <a:pt x="97" y="394"/>
                    <a:pt x="92" y="397"/>
                    <a:pt x="97" y="391"/>
                  </a:cubicBezTo>
                  <a:cubicBezTo>
                    <a:pt x="99" y="391"/>
                    <a:pt x="102" y="389"/>
                    <a:pt x="104" y="386"/>
                  </a:cubicBezTo>
                  <a:cubicBezTo>
                    <a:pt x="106" y="385"/>
                    <a:pt x="104" y="384"/>
                    <a:pt x="105" y="383"/>
                  </a:cubicBezTo>
                  <a:cubicBezTo>
                    <a:pt x="112" y="370"/>
                    <a:pt x="137" y="354"/>
                    <a:pt x="141" y="340"/>
                  </a:cubicBezTo>
                  <a:lnTo>
                    <a:pt x="141" y="340"/>
                  </a:lnTo>
                  <a:cubicBezTo>
                    <a:pt x="141" y="341"/>
                    <a:pt x="141" y="342"/>
                    <a:pt x="141" y="342"/>
                  </a:cubicBezTo>
                  <a:cubicBezTo>
                    <a:pt x="141" y="342"/>
                    <a:pt x="142" y="341"/>
                    <a:pt x="142" y="340"/>
                  </a:cubicBezTo>
                  <a:lnTo>
                    <a:pt x="142" y="340"/>
                  </a:lnTo>
                  <a:cubicBezTo>
                    <a:pt x="144" y="342"/>
                    <a:pt x="147" y="343"/>
                    <a:pt x="149" y="343"/>
                  </a:cubicBezTo>
                  <a:cubicBezTo>
                    <a:pt x="150" y="343"/>
                    <a:pt x="152" y="342"/>
                    <a:pt x="152" y="340"/>
                  </a:cubicBezTo>
                  <a:lnTo>
                    <a:pt x="152" y="340"/>
                  </a:lnTo>
                  <a:cubicBezTo>
                    <a:pt x="152" y="343"/>
                    <a:pt x="171" y="352"/>
                    <a:pt x="173" y="356"/>
                  </a:cubicBezTo>
                  <a:cubicBezTo>
                    <a:pt x="175" y="360"/>
                    <a:pt x="176" y="359"/>
                    <a:pt x="180" y="360"/>
                  </a:cubicBezTo>
                  <a:cubicBezTo>
                    <a:pt x="184" y="362"/>
                    <a:pt x="188" y="363"/>
                    <a:pt x="192" y="365"/>
                  </a:cubicBezTo>
                  <a:cubicBezTo>
                    <a:pt x="211" y="372"/>
                    <a:pt x="231" y="382"/>
                    <a:pt x="251" y="391"/>
                  </a:cubicBezTo>
                  <a:cubicBezTo>
                    <a:pt x="259" y="397"/>
                    <a:pt x="276" y="406"/>
                    <a:pt x="286" y="406"/>
                  </a:cubicBezTo>
                  <a:cubicBezTo>
                    <a:pt x="289" y="406"/>
                    <a:pt x="291" y="406"/>
                    <a:pt x="292" y="404"/>
                  </a:cubicBezTo>
                  <a:cubicBezTo>
                    <a:pt x="292" y="404"/>
                    <a:pt x="295" y="400"/>
                    <a:pt x="297" y="400"/>
                  </a:cubicBezTo>
                  <a:cubicBezTo>
                    <a:pt x="297" y="400"/>
                    <a:pt x="297" y="400"/>
                    <a:pt x="298" y="401"/>
                  </a:cubicBezTo>
                  <a:cubicBezTo>
                    <a:pt x="299" y="404"/>
                    <a:pt x="300" y="406"/>
                    <a:pt x="299" y="408"/>
                  </a:cubicBezTo>
                  <a:cubicBezTo>
                    <a:pt x="299" y="409"/>
                    <a:pt x="298" y="420"/>
                    <a:pt x="299" y="420"/>
                  </a:cubicBezTo>
                  <a:cubicBezTo>
                    <a:pt x="299" y="420"/>
                    <a:pt x="299" y="420"/>
                    <a:pt x="299" y="420"/>
                  </a:cubicBezTo>
                  <a:cubicBezTo>
                    <a:pt x="300" y="420"/>
                    <a:pt x="300" y="420"/>
                    <a:pt x="301" y="420"/>
                  </a:cubicBezTo>
                  <a:cubicBezTo>
                    <a:pt x="302" y="420"/>
                    <a:pt x="302" y="420"/>
                    <a:pt x="303" y="420"/>
                  </a:cubicBezTo>
                  <a:cubicBezTo>
                    <a:pt x="306" y="421"/>
                    <a:pt x="310" y="422"/>
                    <a:pt x="313" y="423"/>
                  </a:cubicBezTo>
                  <a:cubicBezTo>
                    <a:pt x="318" y="425"/>
                    <a:pt x="326" y="428"/>
                    <a:pt x="325" y="431"/>
                  </a:cubicBezTo>
                  <a:cubicBezTo>
                    <a:pt x="325" y="429"/>
                    <a:pt x="326" y="429"/>
                    <a:pt x="327" y="429"/>
                  </a:cubicBezTo>
                  <a:cubicBezTo>
                    <a:pt x="330" y="429"/>
                    <a:pt x="333" y="431"/>
                    <a:pt x="336" y="431"/>
                  </a:cubicBezTo>
                  <a:cubicBezTo>
                    <a:pt x="337" y="431"/>
                    <a:pt x="338" y="430"/>
                    <a:pt x="339" y="430"/>
                  </a:cubicBezTo>
                  <a:cubicBezTo>
                    <a:pt x="340" y="429"/>
                    <a:pt x="342" y="427"/>
                    <a:pt x="345" y="427"/>
                  </a:cubicBezTo>
                  <a:cubicBezTo>
                    <a:pt x="347" y="427"/>
                    <a:pt x="349" y="428"/>
                    <a:pt x="351" y="431"/>
                  </a:cubicBezTo>
                  <a:cubicBezTo>
                    <a:pt x="354" y="433"/>
                    <a:pt x="351" y="435"/>
                    <a:pt x="355" y="438"/>
                  </a:cubicBezTo>
                  <a:cubicBezTo>
                    <a:pt x="357" y="439"/>
                    <a:pt x="359" y="440"/>
                    <a:pt x="361" y="440"/>
                  </a:cubicBezTo>
                  <a:cubicBezTo>
                    <a:pt x="362" y="440"/>
                    <a:pt x="363" y="440"/>
                    <a:pt x="364" y="439"/>
                  </a:cubicBezTo>
                  <a:cubicBezTo>
                    <a:pt x="365" y="439"/>
                    <a:pt x="365" y="439"/>
                    <a:pt x="366" y="439"/>
                  </a:cubicBezTo>
                  <a:cubicBezTo>
                    <a:pt x="368" y="439"/>
                    <a:pt x="369" y="440"/>
                    <a:pt x="373" y="441"/>
                  </a:cubicBezTo>
                  <a:cubicBezTo>
                    <a:pt x="375" y="442"/>
                    <a:pt x="373" y="443"/>
                    <a:pt x="374" y="444"/>
                  </a:cubicBezTo>
                  <a:cubicBezTo>
                    <a:pt x="376" y="449"/>
                    <a:pt x="393" y="446"/>
                    <a:pt x="399" y="452"/>
                  </a:cubicBezTo>
                  <a:cubicBezTo>
                    <a:pt x="400" y="452"/>
                    <a:pt x="401" y="452"/>
                    <a:pt x="403" y="452"/>
                  </a:cubicBezTo>
                  <a:cubicBezTo>
                    <a:pt x="406" y="452"/>
                    <a:pt x="411" y="451"/>
                    <a:pt x="413" y="451"/>
                  </a:cubicBezTo>
                  <a:cubicBezTo>
                    <a:pt x="414" y="451"/>
                    <a:pt x="414" y="451"/>
                    <a:pt x="415" y="452"/>
                  </a:cubicBezTo>
                  <a:cubicBezTo>
                    <a:pt x="416" y="453"/>
                    <a:pt x="416" y="457"/>
                    <a:pt x="419" y="457"/>
                  </a:cubicBezTo>
                  <a:cubicBezTo>
                    <a:pt x="423" y="457"/>
                    <a:pt x="421" y="454"/>
                    <a:pt x="425" y="453"/>
                  </a:cubicBezTo>
                  <a:cubicBezTo>
                    <a:pt x="425" y="453"/>
                    <a:pt x="429" y="461"/>
                    <a:pt x="429" y="461"/>
                  </a:cubicBezTo>
                  <a:cubicBezTo>
                    <a:pt x="431" y="460"/>
                    <a:pt x="434" y="460"/>
                    <a:pt x="437" y="460"/>
                  </a:cubicBezTo>
                  <a:cubicBezTo>
                    <a:pt x="440" y="460"/>
                    <a:pt x="444" y="460"/>
                    <a:pt x="448" y="462"/>
                  </a:cubicBezTo>
                  <a:cubicBezTo>
                    <a:pt x="451" y="465"/>
                    <a:pt x="457" y="466"/>
                    <a:pt x="461" y="467"/>
                  </a:cubicBezTo>
                  <a:cubicBezTo>
                    <a:pt x="462" y="467"/>
                    <a:pt x="466" y="467"/>
                    <a:pt x="465" y="467"/>
                  </a:cubicBezTo>
                  <a:lnTo>
                    <a:pt x="465" y="467"/>
                  </a:lnTo>
                  <a:lnTo>
                    <a:pt x="474" y="469"/>
                  </a:lnTo>
                  <a:cubicBezTo>
                    <a:pt x="476" y="470"/>
                    <a:pt x="477" y="470"/>
                    <a:pt x="478" y="470"/>
                  </a:cubicBezTo>
                  <a:cubicBezTo>
                    <a:pt x="479" y="470"/>
                    <a:pt x="477" y="469"/>
                    <a:pt x="480" y="468"/>
                  </a:cubicBezTo>
                  <a:cubicBezTo>
                    <a:pt x="480" y="468"/>
                    <a:pt x="481" y="468"/>
                    <a:pt x="481" y="468"/>
                  </a:cubicBezTo>
                  <a:cubicBezTo>
                    <a:pt x="484" y="468"/>
                    <a:pt x="494" y="473"/>
                    <a:pt x="497" y="474"/>
                  </a:cubicBezTo>
                  <a:cubicBezTo>
                    <a:pt x="501" y="475"/>
                    <a:pt x="508" y="478"/>
                    <a:pt x="513" y="478"/>
                  </a:cubicBezTo>
                  <a:cubicBezTo>
                    <a:pt x="513" y="478"/>
                    <a:pt x="514" y="478"/>
                    <a:pt x="514" y="478"/>
                  </a:cubicBezTo>
                  <a:cubicBezTo>
                    <a:pt x="516" y="477"/>
                    <a:pt x="517" y="475"/>
                    <a:pt x="518" y="475"/>
                  </a:cubicBezTo>
                  <a:cubicBezTo>
                    <a:pt x="519" y="475"/>
                    <a:pt x="521" y="476"/>
                    <a:pt x="524" y="478"/>
                  </a:cubicBezTo>
                  <a:cubicBezTo>
                    <a:pt x="525" y="479"/>
                    <a:pt x="529" y="481"/>
                    <a:pt x="532" y="481"/>
                  </a:cubicBezTo>
                  <a:cubicBezTo>
                    <a:pt x="533" y="481"/>
                    <a:pt x="534" y="481"/>
                    <a:pt x="533" y="479"/>
                  </a:cubicBezTo>
                  <a:cubicBezTo>
                    <a:pt x="533" y="477"/>
                    <a:pt x="535" y="476"/>
                    <a:pt x="537" y="476"/>
                  </a:cubicBezTo>
                  <a:cubicBezTo>
                    <a:pt x="540" y="476"/>
                    <a:pt x="543" y="477"/>
                    <a:pt x="546" y="479"/>
                  </a:cubicBezTo>
                  <a:cubicBezTo>
                    <a:pt x="550" y="481"/>
                    <a:pt x="549" y="484"/>
                    <a:pt x="558" y="484"/>
                  </a:cubicBezTo>
                  <a:cubicBezTo>
                    <a:pt x="559" y="484"/>
                    <a:pt x="569" y="481"/>
                    <a:pt x="571" y="481"/>
                  </a:cubicBezTo>
                  <a:cubicBezTo>
                    <a:pt x="572" y="481"/>
                    <a:pt x="572" y="481"/>
                    <a:pt x="572" y="481"/>
                  </a:cubicBezTo>
                  <a:cubicBezTo>
                    <a:pt x="572" y="482"/>
                    <a:pt x="563" y="484"/>
                    <a:pt x="567" y="486"/>
                  </a:cubicBezTo>
                  <a:cubicBezTo>
                    <a:pt x="567" y="486"/>
                    <a:pt x="569" y="486"/>
                    <a:pt x="570" y="486"/>
                  </a:cubicBezTo>
                  <a:cubicBezTo>
                    <a:pt x="574" y="486"/>
                    <a:pt x="580" y="485"/>
                    <a:pt x="582" y="485"/>
                  </a:cubicBezTo>
                  <a:cubicBezTo>
                    <a:pt x="588" y="486"/>
                    <a:pt x="594" y="487"/>
                    <a:pt x="598" y="489"/>
                  </a:cubicBezTo>
                  <a:cubicBezTo>
                    <a:pt x="602" y="491"/>
                    <a:pt x="605" y="492"/>
                    <a:pt x="610" y="493"/>
                  </a:cubicBezTo>
                  <a:cubicBezTo>
                    <a:pt x="614" y="494"/>
                    <a:pt x="617" y="494"/>
                    <a:pt x="621" y="494"/>
                  </a:cubicBezTo>
                  <a:cubicBezTo>
                    <a:pt x="624" y="494"/>
                    <a:pt x="626" y="494"/>
                    <a:pt x="629" y="494"/>
                  </a:cubicBezTo>
                  <a:cubicBezTo>
                    <a:pt x="633" y="494"/>
                    <a:pt x="635" y="492"/>
                    <a:pt x="637" y="492"/>
                  </a:cubicBezTo>
                  <a:cubicBezTo>
                    <a:pt x="639" y="492"/>
                    <a:pt x="640" y="493"/>
                    <a:pt x="641" y="494"/>
                  </a:cubicBezTo>
                  <a:cubicBezTo>
                    <a:pt x="645" y="497"/>
                    <a:pt x="652" y="498"/>
                    <a:pt x="659" y="498"/>
                  </a:cubicBezTo>
                  <a:cubicBezTo>
                    <a:pt x="663" y="498"/>
                    <a:pt x="663" y="495"/>
                    <a:pt x="663" y="494"/>
                  </a:cubicBezTo>
                  <a:lnTo>
                    <a:pt x="663" y="494"/>
                  </a:lnTo>
                  <a:cubicBezTo>
                    <a:pt x="663" y="497"/>
                    <a:pt x="670" y="499"/>
                    <a:pt x="676" y="499"/>
                  </a:cubicBezTo>
                  <a:cubicBezTo>
                    <a:pt x="681" y="499"/>
                    <a:pt x="685" y="498"/>
                    <a:pt x="687" y="497"/>
                  </a:cubicBezTo>
                  <a:cubicBezTo>
                    <a:pt x="688" y="497"/>
                    <a:pt x="690" y="497"/>
                    <a:pt x="692" y="497"/>
                  </a:cubicBezTo>
                  <a:cubicBezTo>
                    <a:pt x="694" y="497"/>
                    <a:pt x="697" y="497"/>
                    <a:pt x="698" y="499"/>
                  </a:cubicBezTo>
                  <a:cubicBezTo>
                    <a:pt x="699" y="500"/>
                    <a:pt x="695" y="501"/>
                    <a:pt x="698" y="501"/>
                  </a:cubicBezTo>
                  <a:cubicBezTo>
                    <a:pt x="698" y="502"/>
                    <a:pt x="699" y="502"/>
                    <a:pt x="700" y="502"/>
                  </a:cubicBezTo>
                  <a:cubicBezTo>
                    <a:pt x="702" y="502"/>
                    <a:pt x="704" y="501"/>
                    <a:pt x="705" y="501"/>
                  </a:cubicBezTo>
                  <a:cubicBezTo>
                    <a:pt x="707" y="501"/>
                    <a:pt x="708" y="501"/>
                    <a:pt x="710" y="501"/>
                  </a:cubicBezTo>
                  <a:cubicBezTo>
                    <a:pt x="714" y="501"/>
                    <a:pt x="719" y="502"/>
                    <a:pt x="721" y="503"/>
                  </a:cubicBezTo>
                  <a:cubicBezTo>
                    <a:pt x="721" y="504"/>
                    <a:pt x="722" y="505"/>
                    <a:pt x="723" y="505"/>
                  </a:cubicBezTo>
                  <a:cubicBezTo>
                    <a:pt x="726" y="505"/>
                    <a:pt x="731" y="502"/>
                    <a:pt x="732" y="501"/>
                  </a:cubicBezTo>
                  <a:cubicBezTo>
                    <a:pt x="734" y="501"/>
                    <a:pt x="736" y="501"/>
                    <a:pt x="738" y="501"/>
                  </a:cubicBezTo>
                  <a:cubicBezTo>
                    <a:pt x="741" y="501"/>
                    <a:pt x="744" y="501"/>
                    <a:pt x="748" y="501"/>
                  </a:cubicBezTo>
                  <a:cubicBezTo>
                    <a:pt x="750" y="501"/>
                    <a:pt x="753" y="501"/>
                    <a:pt x="755" y="501"/>
                  </a:cubicBezTo>
                  <a:cubicBezTo>
                    <a:pt x="758" y="500"/>
                    <a:pt x="762" y="499"/>
                    <a:pt x="766" y="499"/>
                  </a:cubicBezTo>
                  <a:cubicBezTo>
                    <a:pt x="769" y="499"/>
                    <a:pt x="773" y="500"/>
                    <a:pt x="776" y="500"/>
                  </a:cubicBezTo>
                  <a:cubicBezTo>
                    <a:pt x="780" y="500"/>
                    <a:pt x="787" y="501"/>
                    <a:pt x="792" y="501"/>
                  </a:cubicBezTo>
                  <a:cubicBezTo>
                    <a:pt x="796" y="501"/>
                    <a:pt x="800" y="501"/>
                    <a:pt x="802" y="500"/>
                  </a:cubicBezTo>
                  <a:cubicBezTo>
                    <a:pt x="803" y="500"/>
                    <a:pt x="803" y="500"/>
                    <a:pt x="803" y="500"/>
                  </a:cubicBezTo>
                  <a:cubicBezTo>
                    <a:pt x="805" y="500"/>
                    <a:pt x="809" y="502"/>
                    <a:pt x="811" y="503"/>
                  </a:cubicBezTo>
                  <a:cubicBezTo>
                    <a:pt x="812" y="503"/>
                    <a:pt x="812" y="503"/>
                    <a:pt x="813" y="503"/>
                  </a:cubicBezTo>
                  <a:cubicBezTo>
                    <a:pt x="815" y="503"/>
                    <a:pt x="817" y="502"/>
                    <a:pt x="820" y="502"/>
                  </a:cubicBezTo>
                  <a:cubicBezTo>
                    <a:pt x="820" y="502"/>
                    <a:pt x="821" y="502"/>
                    <a:pt x="822" y="502"/>
                  </a:cubicBezTo>
                  <a:cubicBezTo>
                    <a:pt x="828" y="502"/>
                    <a:pt x="833" y="502"/>
                    <a:pt x="839" y="501"/>
                  </a:cubicBezTo>
                  <a:cubicBezTo>
                    <a:pt x="843" y="501"/>
                    <a:pt x="843" y="499"/>
                    <a:pt x="846" y="499"/>
                  </a:cubicBezTo>
                  <a:cubicBezTo>
                    <a:pt x="847" y="499"/>
                    <a:pt x="848" y="499"/>
                    <a:pt x="849" y="500"/>
                  </a:cubicBezTo>
                  <a:cubicBezTo>
                    <a:pt x="852" y="500"/>
                    <a:pt x="857" y="501"/>
                    <a:pt x="862" y="501"/>
                  </a:cubicBezTo>
                  <a:cubicBezTo>
                    <a:pt x="867" y="501"/>
                    <a:pt x="871" y="500"/>
                    <a:pt x="870" y="497"/>
                  </a:cubicBezTo>
                  <a:lnTo>
                    <a:pt x="870" y="497"/>
                  </a:lnTo>
                  <a:cubicBezTo>
                    <a:pt x="871" y="499"/>
                    <a:pt x="876" y="500"/>
                    <a:pt x="882" y="500"/>
                  </a:cubicBezTo>
                  <a:cubicBezTo>
                    <a:pt x="894" y="500"/>
                    <a:pt x="910" y="498"/>
                    <a:pt x="914" y="495"/>
                  </a:cubicBezTo>
                  <a:cubicBezTo>
                    <a:pt x="915" y="495"/>
                    <a:pt x="916" y="495"/>
                    <a:pt x="917" y="495"/>
                  </a:cubicBezTo>
                  <a:cubicBezTo>
                    <a:pt x="921" y="495"/>
                    <a:pt x="925" y="498"/>
                    <a:pt x="930" y="498"/>
                  </a:cubicBezTo>
                  <a:cubicBezTo>
                    <a:pt x="932" y="498"/>
                    <a:pt x="934" y="497"/>
                    <a:pt x="936" y="495"/>
                  </a:cubicBezTo>
                  <a:cubicBezTo>
                    <a:pt x="939" y="493"/>
                    <a:pt x="940" y="491"/>
                    <a:pt x="943" y="491"/>
                  </a:cubicBezTo>
                  <a:cubicBezTo>
                    <a:pt x="944" y="491"/>
                    <a:pt x="946" y="491"/>
                    <a:pt x="947" y="492"/>
                  </a:cubicBezTo>
                  <a:cubicBezTo>
                    <a:pt x="950" y="492"/>
                    <a:pt x="962" y="490"/>
                    <a:pt x="963" y="490"/>
                  </a:cubicBezTo>
                  <a:lnTo>
                    <a:pt x="963" y="490"/>
                  </a:lnTo>
                  <a:cubicBezTo>
                    <a:pt x="962" y="490"/>
                    <a:pt x="959" y="492"/>
                    <a:pt x="962" y="493"/>
                  </a:cubicBezTo>
                  <a:cubicBezTo>
                    <a:pt x="966" y="493"/>
                    <a:pt x="969" y="492"/>
                    <a:pt x="973" y="492"/>
                  </a:cubicBezTo>
                  <a:cubicBezTo>
                    <a:pt x="977" y="491"/>
                    <a:pt x="981" y="491"/>
                    <a:pt x="985" y="491"/>
                  </a:cubicBezTo>
                  <a:cubicBezTo>
                    <a:pt x="989" y="491"/>
                    <a:pt x="994" y="491"/>
                    <a:pt x="997" y="490"/>
                  </a:cubicBezTo>
                  <a:cubicBezTo>
                    <a:pt x="990" y="489"/>
                    <a:pt x="986" y="484"/>
                    <a:pt x="992" y="480"/>
                  </a:cubicBezTo>
                  <a:cubicBezTo>
                    <a:pt x="992" y="480"/>
                    <a:pt x="993" y="479"/>
                    <a:pt x="993" y="479"/>
                  </a:cubicBezTo>
                  <a:cubicBezTo>
                    <a:pt x="998" y="479"/>
                    <a:pt x="995" y="484"/>
                    <a:pt x="995" y="485"/>
                  </a:cubicBezTo>
                  <a:cubicBezTo>
                    <a:pt x="995" y="486"/>
                    <a:pt x="996" y="486"/>
                    <a:pt x="997" y="486"/>
                  </a:cubicBezTo>
                  <a:cubicBezTo>
                    <a:pt x="1000" y="486"/>
                    <a:pt x="1006" y="484"/>
                    <a:pt x="1008" y="484"/>
                  </a:cubicBezTo>
                  <a:cubicBezTo>
                    <a:pt x="1011" y="484"/>
                    <a:pt x="1015" y="486"/>
                    <a:pt x="1018" y="486"/>
                  </a:cubicBezTo>
                  <a:cubicBezTo>
                    <a:pt x="1018" y="486"/>
                    <a:pt x="1019" y="486"/>
                    <a:pt x="1019" y="486"/>
                  </a:cubicBezTo>
                  <a:cubicBezTo>
                    <a:pt x="1021" y="484"/>
                    <a:pt x="1021" y="481"/>
                    <a:pt x="1027" y="481"/>
                  </a:cubicBezTo>
                  <a:cubicBezTo>
                    <a:pt x="1032" y="481"/>
                    <a:pt x="1037" y="482"/>
                    <a:pt x="1042" y="482"/>
                  </a:cubicBezTo>
                  <a:cubicBezTo>
                    <a:pt x="1044" y="482"/>
                    <a:pt x="1045" y="482"/>
                    <a:pt x="1047" y="482"/>
                  </a:cubicBezTo>
                  <a:cubicBezTo>
                    <a:pt x="1042" y="480"/>
                    <a:pt x="1075" y="476"/>
                    <a:pt x="1078" y="474"/>
                  </a:cubicBezTo>
                  <a:cubicBezTo>
                    <a:pt x="1081" y="473"/>
                    <a:pt x="1075" y="471"/>
                    <a:pt x="1079" y="469"/>
                  </a:cubicBezTo>
                  <a:cubicBezTo>
                    <a:pt x="1080" y="469"/>
                    <a:pt x="1081" y="468"/>
                    <a:pt x="1081" y="468"/>
                  </a:cubicBezTo>
                  <a:cubicBezTo>
                    <a:pt x="1084" y="468"/>
                    <a:pt x="1086" y="472"/>
                    <a:pt x="1087" y="473"/>
                  </a:cubicBezTo>
                  <a:cubicBezTo>
                    <a:pt x="1086" y="472"/>
                    <a:pt x="1088" y="469"/>
                    <a:pt x="1091" y="469"/>
                  </a:cubicBezTo>
                  <a:cubicBezTo>
                    <a:pt x="1091" y="469"/>
                    <a:pt x="1092" y="469"/>
                    <a:pt x="1092" y="469"/>
                  </a:cubicBezTo>
                  <a:cubicBezTo>
                    <a:pt x="1096" y="470"/>
                    <a:pt x="1095" y="473"/>
                    <a:pt x="1098" y="473"/>
                  </a:cubicBezTo>
                  <a:cubicBezTo>
                    <a:pt x="1100" y="473"/>
                    <a:pt x="1103" y="466"/>
                    <a:pt x="1109" y="466"/>
                  </a:cubicBezTo>
                  <a:cubicBezTo>
                    <a:pt x="1109" y="466"/>
                    <a:pt x="1116" y="467"/>
                    <a:pt x="1118" y="467"/>
                  </a:cubicBezTo>
                  <a:cubicBezTo>
                    <a:pt x="1119" y="467"/>
                    <a:pt x="1120" y="467"/>
                    <a:pt x="1119" y="466"/>
                  </a:cubicBezTo>
                  <a:cubicBezTo>
                    <a:pt x="1119" y="465"/>
                    <a:pt x="1115" y="465"/>
                    <a:pt x="1119" y="463"/>
                  </a:cubicBezTo>
                  <a:cubicBezTo>
                    <a:pt x="1121" y="462"/>
                    <a:pt x="1123" y="461"/>
                    <a:pt x="1124" y="461"/>
                  </a:cubicBezTo>
                  <a:cubicBezTo>
                    <a:pt x="1128" y="462"/>
                    <a:pt x="1125" y="467"/>
                    <a:pt x="1129" y="467"/>
                  </a:cubicBezTo>
                  <a:cubicBezTo>
                    <a:pt x="1129" y="467"/>
                    <a:pt x="1129" y="467"/>
                    <a:pt x="1130" y="466"/>
                  </a:cubicBezTo>
                  <a:cubicBezTo>
                    <a:pt x="1133" y="466"/>
                    <a:pt x="1138" y="465"/>
                    <a:pt x="1142" y="463"/>
                  </a:cubicBezTo>
                  <a:cubicBezTo>
                    <a:pt x="1143" y="463"/>
                    <a:pt x="1145" y="461"/>
                    <a:pt x="1145" y="460"/>
                  </a:cubicBezTo>
                  <a:cubicBezTo>
                    <a:pt x="1152" y="459"/>
                    <a:pt x="1159" y="458"/>
                    <a:pt x="1166" y="455"/>
                  </a:cubicBezTo>
                  <a:cubicBezTo>
                    <a:pt x="1172" y="454"/>
                    <a:pt x="1174" y="451"/>
                    <a:pt x="1169" y="451"/>
                  </a:cubicBezTo>
                  <a:cubicBezTo>
                    <a:pt x="1168" y="451"/>
                    <a:pt x="1167" y="452"/>
                    <a:pt x="1166" y="452"/>
                  </a:cubicBezTo>
                  <a:cubicBezTo>
                    <a:pt x="1171" y="450"/>
                    <a:pt x="1176" y="449"/>
                    <a:pt x="1181" y="449"/>
                  </a:cubicBezTo>
                  <a:cubicBezTo>
                    <a:pt x="1182" y="449"/>
                    <a:pt x="1183" y="449"/>
                    <a:pt x="1184" y="449"/>
                  </a:cubicBezTo>
                  <a:cubicBezTo>
                    <a:pt x="1186" y="449"/>
                    <a:pt x="1189" y="450"/>
                    <a:pt x="1192" y="450"/>
                  </a:cubicBezTo>
                  <a:cubicBezTo>
                    <a:pt x="1195" y="450"/>
                    <a:pt x="1198" y="450"/>
                    <a:pt x="1200" y="448"/>
                  </a:cubicBezTo>
                  <a:cubicBezTo>
                    <a:pt x="1204" y="446"/>
                    <a:pt x="1204" y="445"/>
                    <a:pt x="1210" y="443"/>
                  </a:cubicBezTo>
                  <a:cubicBezTo>
                    <a:pt x="1212" y="443"/>
                    <a:pt x="1217" y="442"/>
                    <a:pt x="1219" y="441"/>
                  </a:cubicBezTo>
                  <a:cubicBezTo>
                    <a:pt x="1219" y="440"/>
                    <a:pt x="1218" y="439"/>
                    <a:pt x="1220" y="439"/>
                  </a:cubicBezTo>
                  <a:cubicBezTo>
                    <a:pt x="1224" y="436"/>
                    <a:pt x="1234" y="436"/>
                    <a:pt x="1239" y="433"/>
                  </a:cubicBezTo>
                  <a:cubicBezTo>
                    <a:pt x="1244" y="431"/>
                    <a:pt x="1248" y="428"/>
                    <a:pt x="1252" y="428"/>
                  </a:cubicBezTo>
                  <a:cubicBezTo>
                    <a:pt x="1253" y="428"/>
                    <a:pt x="1253" y="428"/>
                    <a:pt x="1254" y="428"/>
                  </a:cubicBezTo>
                  <a:cubicBezTo>
                    <a:pt x="1254" y="428"/>
                    <a:pt x="1254" y="428"/>
                    <a:pt x="1255" y="428"/>
                  </a:cubicBezTo>
                  <a:cubicBezTo>
                    <a:pt x="1259" y="428"/>
                    <a:pt x="1270" y="424"/>
                    <a:pt x="1271" y="422"/>
                  </a:cubicBezTo>
                  <a:cubicBezTo>
                    <a:pt x="1272" y="421"/>
                    <a:pt x="1271" y="421"/>
                    <a:pt x="1270" y="421"/>
                  </a:cubicBezTo>
                  <a:cubicBezTo>
                    <a:pt x="1269" y="421"/>
                    <a:pt x="1267" y="421"/>
                    <a:pt x="1265" y="421"/>
                  </a:cubicBezTo>
                  <a:lnTo>
                    <a:pt x="1265" y="421"/>
                  </a:lnTo>
                  <a:cubicBezTo>
                    <a:pt x="1268" y="420"/>
                    <a:pt x="1271" y="419"/>
                    <a:pt x="1275" y="418"/>
                  </a:cubicBezTo>
                  <a:cubicBezTo>
                    <a:pt x="1277" y="418"/>
                    <a:pt x="1279" y="419"/>
                    <a:pt x="1281" y="419"/>
                  </a:cubicBezTo>
                  <a:cubicBezTo>
                    <a:pt x="1282" y="419"/>
                    <a:pt x="1284" y="419"/>
                    <a:pt x="1285" y="418"/>
                  </a:cubicBezTo>
                  <a:cubicBezTo>
                    <a:pt x="1292" y="418"/>
                    <a:pt x="1294" y="414"/>
                    <a:pt x="1301" y="413"/>
                  </a:cubicBezTo>
                  <a:cubicBezTo>
                    <a:pt x="1302" y="413"/>
                    <a:pt x="1306" y="414"/>
                    <a:pt x="1309" y="414"/>
                  </a:cubicBezTo>
                  <a:cubicBezTo>
                    <a:pt x="1311" y="414"/>
                    <a:pt x="1314" y="413"/>
                    <a:pt x="1314" y="411"/>
                  </a:cubicBezTo>
                  <a:cubicBezTo>
                    <a:pt x="1314" y="409"/>
                    <a:pt x="1314" y="404"/>
                    <a:pt x="1322" y="404"/>
                  </a:cubicBezTo>
                  <a:cubicBezTo>
                    <a:pt x="1326" y="405"/>
                    <a:pt x="1327" y="406"/>
                    <a:pt x="1329" y="406"/>
                  </a:cubicBezTo>
                  <a:cubicBezTo>
                    <a:pt x="1330" y="406"/>
                    <a:pt x="1331" y="406"/>
                    <a:pt x="1333" y="405"/>
                  </a:cubicBezTo>
                  <a:cubicBezTo>
                    <a:pt x="1336" y="405"/>
                    <a:pt x="1350" y="402"/>
                    <a:pt x="1350" y="400"/>
                  </a:cubicBezTo>
                  <a:cubicBezTo>
                    <a:pt x="1350" y="398"/>
                    <a:pt x="1344" y="396"/>
                    <a:pt x="1352" y="393"/>
                  </a:cubicBezTo>
                  <a:cubicBezTo>
                    <a:pt x="1352" y="393"/>
                    <a:pt x="1353" y="393"/>
                    <a:pt x="1353" y="393"/>
                  </a:cubicBezTo>
                  <a:cubicBezTo>
                    <a:pt x="1357" y="393"/>
                    <a:pt x="1354" y="397"/>
                    <a:pt x="1357" y="397"/>
                  </a:cubicBezTo>
                  <a:cubicBezTo>
                    <a:pt x="1357" y="397"/>
                    <a:pt x="1362" y="391"/>
                    <a:pt x="1362" y="391"/>
                  </a:cubicBezTo>
                  <a:cubicBezTo>
                    <a:pt x="1364" y="389"/>
                    <a:pt x="1366" y="389"/>
                    <a:pt x="1367" y="389"/>
                  </a:cubicBezTo>
                  <a:cubicBezTo>
                    <a:pt x="1368" y="389"/>
                    <a:pt x="1369" y="389"/>
                    <a:pt x="1370" y="390"/>
                  </a:cubicBezTo>
                  <a:cubicBezTo>
                    <a:pt x="1371" y="390"/>
                    <a:pt x="1372" y="390"/>
                    <a:pt x="1373" y="390"/>
                  </a:cubicBezTo>
                  <a:cubicBezTo>
                    <a:pt x="1378" y="390"/>
                    <a:pt x="1389" y="387"/>
                    <a:pt x="1393" y="384"/>
                  </a:cubicBezTo>
                  <a:cubicBezTo>
                    <a:pt x="1398" y="381"/>
                    <a:pt x="1389" y="377"/>
                    <a:pt x="1392" y="376"/>
                  </a:cubicBezTo>
                  <a:cubicBezTo>
                    <a:pt x="1393" y="375"/>
                    <a:pt x="1394" y="375"/>
                    <a:pt x="1395" y="375"/>
                  </a:cubicBezTo>
                  <a:cubicBezTo>
                    <a:pt x="1397" y="375"/>
                    <a:pt x="1398" y="376"/>
                    <a:pt x="1400" y="377"/>
                  </a:cubicBezTo>
                  <a:cubicBezTo>
                    <a:pt x="1403" y="377"/>
                    <a:pt x="1407" y="375"/>
                    <a:pt x="1412" y="374"/>
                  </a:cubicBezTo>
                  <a:cubicBezTo>
                    <a:pt x="1417" y="372"/>
                    <a:pt x="1429" y="372"/>
                    <a:pt x="1434" y="370"/>
                  </a:cubicBezTo>
                  <a:cubicBezTo>
                    <a:pt x="1435" y="368"/>
                    <a:pt x="1437" y="363"/>
                    <a:pt x="1440" y="363"/>
                  </a:cubicBezTo>
                  <a:cubicBezTo>
                    <a:pt x="1441" y="364"/>
                    <a:pt x="1442" y="364"/>
                    <a:pt x="1443" y="364"/>
                  </a:cubicBezTo>
                  <a:cubicBezTo>
                    <a:pt x="1444" y="364"/>
                    <a:pt x="1445" y="364"/>
                    <a:pt x="1447" y="363"/>
                  </a:cubicBezTo>
                  <a:cubicBezTo>
                    <a:pt x="1455" y="361"/>
                    <a:pt x="1457" y="353"/>
                    <a:pt x="1465" y="349"/>
                  </a:cubicBezTo>
                  <a:cubicBezTo>
                    <a:pt x="1468" y="348"/>
                    <a:pt x="1470" y="348"/>
                    <a:pt x="1473" y="348"/>
                  </a:cubicBezTo>
                  <a:cubicBezTo>
                    <a:pt x="1476" y="348"/>
                    <a:pt x="1480" y="349"/>
                    <a:pt x="1483" y="349"/>
                  </a:cubicBezTo>
                  <a:cubicBezTo>
                    <a:pt x="1484" y="349"/>
                    <a:pt x="1486" y="348"/>
                    <a:pt x="1487" y="348"/>
                  </a:cubicBezTo>
                  <a:cubicBezTo>
                    <a:pt x="1489" y="347"/>
                    <a:pt x="1485" y="345"/>
                    <a:pt x="1484" y="345"/>
                  </a:cubicBezTo>
                  <a:cubicBezTo>
                    <a:pt x="1486" y="345"/>
                    <a:pt x="1487" y="344"/>
                    <a:pt x="1488" y="344"/>
                  </a:cubicBezTo>
                  <a:cubicBezTo>
                    <a:pt x="1490" y="344"/>
                    <a:pt x="1491" y="345"/>
                    <a:pt x="1493" y="345"/>
                  </a:cubicBezTo>
                  <a:cubicBezTo>
                    <a:pt x="1494" y="345"/>
                    <a:pt x="1495" y="345"/>
                    <a:pt x="1496" y="344"/>
                  </a:cubicBezTo>
                  <a:cubicBezTo>
                    <a:pt x="1502" y="342"/>
                    <a:pt x="1506" y="338"/>
                    <a:pt x="1512" y="336"/>
                  </a:cubicBezTo>
                  <a:lnTo>
                    <a:pt x="1512" y="336"/>
                  </a:lnTo>
                  <a:cubicBezTo>
                    <a:pt x="1512" y="336"/>
                    <a:pt x="1512" y="336"/>
                    <a:pt x="1512" y="336"/>
                  </a:cubicBezTo>
                  <a:cubicBezTo>
                    <a:pt x="1512" y="336"/>
                    <a:pt x="1517" y="333"/>
                    <a:pt x="1518" y="332"/>
                  </a:cubicBezTo>
                  <a:cubicBezTo>
                    <a:pt x="1521" y="329"/>
                    <a:pt x="1524" y="329"/>
                    <a:pt x="1527" y="329"/>
                  </a:cubicBezTo>
                  <a:cubicBezTo>
                    <a:pt x="1534" y="328"/>
                    <a:pt x="1542" y="322"/>
                    <a:pt x="1547" y="319"/>
                  </a:cubicBezTo>
                  <a:cubicBezTo>
                    <a:pt x="1549" y="317"/>
                    <a:pt x="1554" y="311"/>
                    <a:pt x="1555" y="311"/>
                  </a:cubicBezTo>
                  <a:cubicBezTo>
                    <a:pt x="1556" y="311"/>
                    <a:pt x="1556" y="311"/>
                    <a:pt x="1556" y="311"/>
                  </a:cubicBezTo>
                  <a:cubicBezTo>
                    <a:pt x="1557" y="313"/>
                    <a:pt x="1558" y="315"/>
                    <a:pt x="1560" y="315"/>
                  </a:cubicBezTo>
                  <a:cubicBezTo>
                    <a:pt x="1562" y="315"/>
                    <a:pt x="1564" y="314"/>
                    <a:pt x="1567" y="310"/>
                  </a:cubicBezTo>
                  <a:cubicBezTo>
                    <a:pt x="1569" y="308"/>
                    <a:pt x="1571" y="306"/>
                    <a:pt x="1573" y="303"/>
                  </a:cubicBezTo>
                  <a:lnTo>
                    <a:pt x="1573" y="303"/>
                  </a:lnTo>
                  <a:cubicBezTo>
                    <a:pt x="1573" y="304"/>
                    <a:pt x="1573" y="305"/>
                    <a:pt x="1573" y="306"/>
                  </a:cubicBezTo>
                  <a:cubicBezTo>
                    <a:pt x="1576" y="304"/>
                    <a:pt x="1581" y="302"/>
                    <a:pt x="1580" y="300"/>
                  </a:cubicBezTo>
                  <a:lnTo>
                    <a:pt x="1577" y="300"/>
                  </a:lnTo>
                  <a:cubicBezTo>
                    <a:pt x="1579" y="298"/>
                    <a:pt x="1581" y="297"/>
                    <a:pt x="1585" y="296"/>
                  </a:cubicBezTo>
                  <a:cubicBezTo>
                    <a:pt x="1586" y="296"/>
                    <a:pt x="1587" y="296"/>
                    <a:pt x="1588" y="296"/>
                  </a:cubicBezTo>
                  <a:cubicBezTo>
                    <a:pt x="1590" y="296"/>
                    <a:pt x="1591" y="296"/>
                    <a:pt x="1592" y="296"/>
                  </a:cubicBezTo>
                  <a:cubicBezTo>
                    <a:pt x="1595" y="296"/>
                    <a:pt x="1597" y="296"/>
                    <a:pt x="1600" y="294"/>
                  </a:cubicBezTo>
                  <a:cubicBezTo>
                    <a:pt x="1606" y="293"/>
                    <a:pt x="1606" y="290"/>
                    <a:pt x="1610" y="288"/>
                  </a:cubicBezTo>
                  <a:cubicBezTo>
                    <a:pt x="1613" y="287"/>
                    <a:pt x="1618" y="288"/>
                    <a:pt x="1622" y="286"/>
                  </a:cubicBezTo>
                  <a:cubicBezTo>
                    <a:pt x="1623" y="286"/>
                    <a:pt x="1624" y="283"/>
                    <a:pt x="1624" y="282"/>
                  </a:cubicBezTo>
                  <a:cubicBezTo>
                    <a:pt x="1627" y="279"/>
                    <a:pt x="1631" y="279"/>
                    <a:pt x="1634" y="279"/>
                  </a:cubicBezTo>
                  <a:cubicBezTo>
                    <a:pt x="1635" y="279"/>
                    <a:pt x="1637" y="279"/>
                    <a:pt x="1638" y="279"/>
                  </a:cubicBezTo>
                  <a:cubicBezTo>
                    <a:pt x="1640" y="279"/>
                    <a:pt x="1642" y="279"/>
                    <a:pt x="1643" y="278"/>
                  </a:cubicBezTo>
                  <a:lnTo>
                    <a:pt x="1643" y="278"/>
                  </a:lnTo>
                  <a:cubicBezTo>
                    <a:pt x="1643" y="278"/>
                    <a:pt x="1643" y="278"/>
                    <a:pt x="1643" y="278"/>
                  </a:cubicBezTo>
                  <a:cubicBezTo>
                    <a:pt x="1640" y="278"/>
                    <a:pt x="1636" y="271"/>
                    <a:pt x="1647" y="270"/>
                  </a:cubicBezTo>
                  <a:cubicBezTo>
                    <a:pt x="1654" y="269"/>
                    <a:pt x="1652" y="270"/>
                    <a:pt x="1660" y="267"/>
                  </a:cubicBezTo>
                  <a:cubicBezTo>
                    <a:pt x="1661" y="266"/>
                    <a:pt x="1662" y="266"/>
                    <a:pt x="1663" y="266"/>
                  </a:cubicBezTo>
                  <a:cubicBezTo>
                    <a:pt x="1664" y="266"/>
                    <a:pt x="1664" y="266"/>
                    <a:pt x="1665" y="267"/>
                  </a:cubicBezTo>
                  <a:cubicBezTo>
                    <a:pt x="1662" y="262"/>
                    <a:pt x="1685" y="256"/>
                    <a:pt x="1682" y="252"/>
                  </a:cubicBezTo>
                  <a:lnTo>
                    <a:pt x="1682" y="252"/>
                  </a:lnTo>
                  <a:cubicBezTo>
                    <a:pt x="1683" y="252"/>
                    <a:pt x="1683" y="252"/>
                    <a:pt x="1684" y="252"/>
                  </a:cubicBezTo>
                  <a:cubicBezTo>
                    <a:pt x="1688" y="252"/>
                    <a:pt x="1699" y="247"/>
                    <a:pt x="1702" y="245"/>
                  </a:cubicBezTo>
                  <a:cubicBezTo>
                    <a:pt x="1705" y="242"/>
                    <a:pt x="1709" y="240"/>
                    <a:pt x="1711" y="238"/>
                  </a:cubicBezTo>
                  <a:cubicBezTo>
                    <a:pt x="1710" y="238"/>
                    <a:pt x="1712" y="232"/>
                    <a:pt x="1713" y="232"/>
                  </a:cubicBezTo>
                  <a:cubicBezTo>
                    <a:pt x="1716" y="233"/>
                    <a:pt x="1716" y="238"/>
                    <a:pt x="1717" y="239"/>
                  </a:cubicBezTo>
                  <a:cubicBezTo>
                    <a:pt x="1719" y="236"/>
                    <a:pt x="1723" y="233"/>
                    <a:pt x="1722" y="231"/>
                  </a:cubicBezTo>
                  <a:cubicBezTo>
                    <a:pt x="1722" y="228"/>
                    <a:pt x="1721" y="225"/>
                    <a:pt x="1728" y="221"/>
                  </a:cubicBezTo>
                  <a:cubicBezTo>
                    <a:pt x="1728" y="222"/>
                    <a:pt x="1729" y="227"/>
                    <a:pt x="1730" y="227"/>
                  </a:cubicBezTo>
                  <a:cubicBezTo>
                    <a:pt x="1730" y="227"/>
                    <a:pt x="1730" y="227"/>
                    <a:pt x="1730" y="227"/>
                  </a:cubicBezTo>
                  <a:cubicBezTo>
                    <a:pt x="1734" y="226"/>
                    <a:pt x="1737" y="221"/>
                    <a:pt x="1737" y="220"/>
                  </a:cubicBezTo>
                  <a:cubicBezTo>
                    <a:pt x="1740" y="219"/>
                    <a:pt x="1744" y="217"/>
                    <a:pt x="1746" y="216"/>
                  </a:cubicBezTo>
                  <a:cubicBezTo>
                    <a:pt x="1749" y="215"/>
                    <a:pt x="1752" y="216"/>
                    <a:pt x="1755" y="214"/>
                  </a:cubicBezTo>
                  <a:cubicBezTo>
                    <a:pt x="1759" y="212"/>
                    <a:pt x="1757" y="207"/>
                    <a:pt x="1760" y="206"/>
                  </a:cubicBezTo>
                  <a:lnTo>
                    <a:pt x="1765" y="206"/>
                  </a:lnTo>
                  <a:cubicBezTo>
                    <a:pt x="1767" y="205"/>
                    <a:pt x="1770" y="204"/>
                    <a:pt x="1772" y="203"/>
                  </a:cubicBezTo>
                  <a:cubicBezTo>
                    <a:pt x="1778" y="199"/>
                    <a:pt x="1781" y="196"/>
                    <a:pt x="1786" y="193"/>
                  </a:cubicBezTo>
                  <a:cubicBezTo>
                    <a:pt x="1791" y="190"/>
                    <a:pt x="1793" y="191"/>
                    <a:pt x="1797" y="188"/>
                  </a:cubicBezTo>
                  <a:cubicBezTo>
                    <a:pt x="1799" y="186"/>
                    <a:pt x="1800" y="185"/>
                    <a:pt x="1800" y="184"/>
                  </a:cubicBezTo>
                  <a:lnTo>
                    <a:pt x="1800" y="184"/>
                  </a:lnTo>
                  <a:cubicBezTo>
                    <a:pt x="1801" y="185"/>
                    <a:pt x="1801" y="186"/>
                    <a:pt x="1803" y="186"/>
                  </a:cubicBezTo>
                  <a:cubicBezTo>
                    <a:pt x="1804" y="186"/>
                    <a:pt x="1806" y="186"/>
                    <a:pt x="1810" y="184"/>
                  </a:cubicBezTo>
                  <a:cubicBezTo>
                    <a:pt x="1810" y="184"/>
                    <a:pt x="1809" y="182"/>
                    <a:pt x="1809" y="182"/>
                  </a:cubicBezTo>
                  <a:lnTo>
                    <a:pt x="1809" y="182"/>
                  </a:lnTo>
                  <a:cubicBezTo>
                    <a:pt x="1814" y="179"/>
                    <a:pt x="1832" y="170"/>
                    <a:pt x="1834" y="167"/>
                  </a:cubicBezTo>
                  <a:cubicBezTo>
                    <a:pt x="1834" y="167"/>
                    <a:pt x="1827" y="164"/>
                    <a:pt x="1832" y="163"/>
                  </a:cubicBezTo>
                  <a:cubicBezTo>
                    <a:pt x="1835" y="161"/>
                    <a:pt x="1840" y="161"/>
                    <a:pt x="1845" y="160"/>
                  </a:cubicBezTo>
                  <a:cubicBezTo>
                    <a:pt x="1854" y="157"/>
                    <a:pt x="1866" y="150"/>
                    <a:pt x="1875" y="143"/>
                  </a:cubicBezTo>
                  <a:cubicBezTo>
                    <a:pt x="1880" y="140"/>
                    <a:pt x="1882" y="136"/>
                    <a:pt x="1887" y="133"/>
                  </a:cubicBezTo>
                  <a:cubicBezTo>
                    <a:pt x="1895" y="128"/>
                    <a:pt x="1893" y="127"/>
                    <a:pt x="1895" y="122"/>
                  </a:cubicBezTo>
                  <a:lnTo>
                    <a:pt x="1895" y="122"/>
                  </a:lnTo>
                  <a:cubicBezTo>
                    <a:pt x="1895" y="122"/>
                    <a:pt x="1895" y="122"/>
                    <a:pt x="1897" y="122"/>
                  </a:cubicBezTo>
                  <a:cubicBezTo>
                    <a:pt x="1901" y="122"/>
                    <a:pt x="1909" y="120"/>
                    <a:pt x="1909" y="117"/>
                  </a:cubicBezTo>
                  <a:cubicBezTo>
                    <a:pt x="1909" y="117"/>
                    <a:pt x="1909" y="116"/>
                    <a:pt x="1908" y="116"/>
                  </a:cubicBezTo>
                  <a:cubicBezTo>
                    <a:pt x="1905" y="116"/>
                    <a:pt x="1900" y="118"/>
                    <a:pt x="1897" y="118"/>
                  </a:cubicBezTo>
                  <a:cubicBezTo>
                    <a:pt x="1895" y="118"/>
                    <a:pt x="1894" y="117"/>
                    <a:pt x="1895" y="116"/>
                  </a:cubicBezTo>
                  <a:cubicBezTo>
                    <a:pt x="1895" y="116"/>
                    <a:pt x="1907" y="114"/>
                    <a:pt x="1908" y="114"/>
                  </a:cubicBezTo>
                  <a:cubicBezTo>
                    <a:pt x="1910" y="113"/>
                    <a:pt x="1913" y="113"/>
                    <a:pt x="1916" y="113"/>
                  </a:cubicBezTo>
                  <a:cubicBezTo>
                    <a:pt x="1918" y="113"/>
                    <a:pt x="1920" y="113"/>
                    <a:pt x="1921" y="115"/>
                  </a:cubicBezTo>
                  <a:cubicBezTo>
                    <a:pt x="1920" y="112"/>
                    <a:pt x="1922" y="109"/>
                    <a:pt x="1925" y="108"/>
                  </a:cubicBezTo>
                  <a:cubicBezTo>
                    <a:pt x="1926" y="106"/>
                    <a:pt x="1928" y="105"/>
                    <a:pt x="1929" y="102"/>
                  </a:cubicBezTo>
                  <a:cubicBezTo>
                    <a:pt x="1930" y="102"/>
                    <a:pt x="1930" y="102"/>
                    <a:pt x="1931" y="102"/>
                  </a:cubicBezTo>
                  <a:lnTo>
                    <a:pt x="1931" y="102"/>
                  </a:lnTo>
                  <a:cubicBezTo>
                    <a:pt x="1932" y="102"/>
                    <a:pt x="1931" y="103"/>
                    <a:pt x="1930" y="106"/>
                  </a:cubicBezTo>
                  <a:cubicBezTo>
                    <a:pt x="1930" y="109"/>
                    <a:pt x="1930" y="109"/>
                    <a:pt x="1930" y="109"/>
                  </a:cubicBezTo>
                  <a:lnTo>
                    <a:pt x="1930" y="109"/>
                  </a:lnTo>
                  <a:lnTo>
                    <a:pt x="1936" y="95"/>
                  </a:lnTo>
                  <a:cubicBezTo>
                    <a:pt x="1936" y="95"/>
                    <a:pt x="1936" y="95"/>
                    <a:pt x="1937" y="95"/>
                  </a:cubicBezTo>
                  <a:lnTo>
                    <a:pt x="1937" y="95"/>
                  </a:lnTo>
                  <a:cubicBezTo>
                    <a:pt x="1938" y="95"/>
                    <a:pt x="1935" y="103"/>
                    <a:pt x="1934" y="105"/>
                  </a:cubicBezTo>
                  <a:lnTo>
                    <a:pt x="1934" y="105"/>
                  </a:lnTo>
                  <a:cubicBezTo>
                    <a:pt x="1936" y="102"/>
                    <a:pt x="1943" y="94"/>
                    <a:pt x="1944" y="94"/>
                  </a:cubicBezTo>
                  <a:lnTo>
                    <a:pt x="1944" y="94"/>
                  </a:lnTo>
                  <a:cubicBezTo>
                    <a:pt x="1944" y="94"/>
                    <a:pt x="1944" y="94"/>
                    <a:pt x="1944" y="95"/>
                  </a:cubicBezTo>
                  <a:cubicBezTo>
                    <a:pt x="1943" y="96"/>
                    <a:pt x="1941" y="100"/>
                    <a:pt x="1939" y="102"/>
                  </a:cubicBezTo>
                  <a:cubicBezTo>
                    <a:pt x="1939" y="102"/>
                    <a:pt x="1939" y="102"/>
                    <a:pt x="1939" y="102"/>
                  </a:cubicBezTo>
                  <a:cubicBezTo>
                    <a:pt x="1939" y="102"/>
                    <a:pt x="1942" y="100"/>
                    <a:pt x="1948" y="95"/>
                  </a:cubicBezTo>
                  <a:cubicBezTo>
                    <a:pt x="1956" y="87"/>
                    <a:pt x="1950" y="94"/>
                    <a:pt x="1959" y="84"/>
                  </a:cubicBezTo>
                  <a:cubicBezTo>
                    <a:pt x="1964" y="79"/>
                    <a:pt x="1966" y="78"/>
                    <a:pt x="1966" y="78"/>
                  </a:cubicBezTo>
                  <a:lnTo>
                    <a:pt x="1966" y="78"/>
                  </a:lnTo>
                  <a:cubicBezTo>
                    <a:pt x="1967" y="78"/>
                    <a:pt x="1948" y="95"/>
                    <a:pt x="1946" y="97"/>
                  </a:cubicBezTo>
                  <a:cubicBezTo>
                    <a:pt x="1946" y="97"/>
                    <a:pt x="1946" y="97"/>
                    <a:pt x="1946" y="97"/>
                  </a:cubicBezTo>
                  <a:cubicBezTo>
                    <a:pt x="1946" y="97"/>
                    <a:pt x="1960" y="85"/>
                    <a:pt x="1961" y="85"/>
                  </a:cubicBezTo>
                  <a:lnTo>
                    <a:pt x="1961" y="85"/>
                  </a:lnTo>
                  <a:cubicBezTo>
                    <a:pt x="1962" y="85"/>
                    <a:pt x="1958" y="87"/>
                    <a:pt x="1956" y="89"/>
                  </a:cubicBezTo>
                  <a:cubicBezTo>
                    <a:pt x="1953" y="92"/>
                    <a:pt x="1950" y="95"/>
                    <a:pt x="1946" y="98"/>
                  </a:cubicBezTo>
                  <a:lnTo>
                    <a:pt x="1946" y="98"/>
                  </a:lnTo>
                  <a:cubicBezTo>
                    <a:pt x="1947" y="98"/>
                    <a:pt x="1947" y="98"/>
                    <a:pt x="1947" y="98"/>
                  </a:cubicBezTo>
                  <a:lnTo>
                    <a:pt x="1947" y="98"/>
                  </a:lnTo>
                  <a:cubicBezTo>
                    <a:pt x="1947" y="98"/>
                    <a:pt x="1946" y="98"/>
                    <a:pt x="1945" y="99"/>
                  </a:cubicBezTo>
                  <a:lnTo>
                    <a:pt x="1945" y="99"/>
                  </a:lnTo>
                  <a:cubicBezTo>
                    <a:pt x="1953" y="93"/>
                    <a:pt x="1972" y="77"/>
                    <a:pt x="1972" y="77"/>
                  </a:cubicBezTo>
                  <a:lnTo>
                    <a:pt x="1972" y="77"/>
                  </a:lnTo>
                  <a:cubicBezTo>
                    <a:pt x="1972" y="77"/>
                    <a:pt x="1969" y="80"/>
                    <a:pt x="1960" y="88"/>
                  </a:cubicBezTo>
                  <a:cubicBezTo>
                    <a:pt x="1949" y="97"/>
                    <a:pt x="1945" y="100"/>
                    <a:pt x="1945" y="100"/>
                  </a:cubicBezTo>
                  <a:cubicBezTo>
                    <a:pt x="1945" y="100"/>
                    <a:pt x="1948" y="98"/>
                    <a:pt x="1952" y="95"/>
                  </a:cubicBezTo>
                  <a:cubicBezTo>
                    <a:pt x="1957" y="92"/>
                    <a:pt x="1959" y="91"/>
                    <a:pt x="1960" y="91"/>
                  </a:cubicBezTo>
                  <a:lnTo>
                    <a:pt x="1960" y="91"/>
                  </a:lnTo>
                  <a:cubicBezTo>
                    <a:pt x="1961" y="91"/>
                    <a:pt x="1956" y="94"/>
                    <a:pt x="1944" y="102"/>
                  </a:cubicBezTo>
                  <a:cubicBezTo>
                    <a:pt x="1941" y="104"/>
                    <a:pt x="1941" y="105"/>
                    <a:pt x="1941" y="105"/>
                  </a:cubicBezTo>
                  <a:cubicBezTo>
                    <a:pt x="1941" y="105"/>
                    <a:pt x="1942" y="105"/>
                    <a:pt x="1943" y="104"/>
                  </a:cubicBezTo>
                  <a:cubicBezTo>
                    <a:pt x="1944" y="104"/>
                    <a:pt x="1944" y="104"/>
                    <a:pt x="1940" y="107"/>
                  </a:cubicBezTo>
                  <a:cubicBezTo>
                    <a:pt x="1943" y="105"/>
                    <a:pt x="1947" y="104"/>
                    <a:pt x="1949" y="104"/>
                  </a:cubicBezTo>
                  <a:cubicBezTo>
                    <a:pt x="1949" y="104"/>
                    <a:pt x="1949" y="104"/>
                    <a:pt x="1950" y="104"/>
                  </a:cubicBezTo>
                  <a:cubicBezTo>
                    <a:pt x="1951" y="105"/>
                    <a:pt x="1949" y="107"/>
                    <a:pt x="1944" y="108"/>
                  </a:cubicBezTo>
                  <a:cubicBezTo>
                    <a:pt x="1930" y="112"/>
                    <a:pt x="1939" y="110"/>
                    <a:pt x="1937" y="113"/>
                  </a:cubicBezTo>
                  <a:cubicBezTo>
                    <a:pt x="1937" y="114"/>
                    <a:pt x="1936" y="115"/>
                    <a:pt x="1934" y="116"/>
                  </a:cubicBezTo>
                  <a:cubicBezTo>
                    <a:pt x="1934" y="116"/>
                    <a:pt x="1934" y="117"/>
                    <a:pt x="1934" y="117"/>
                  </a:cubicBezTo>
                  <a:cubicBezTo>
                    <a:pt x="1933" y="117"/>
                    <a:pt x="1933" y="116"/>
                    <a:pt x="1933" y="116"/>
                  </a:cubicBezTo>
                  <a:cubicBezTo>
                    <a:pt x="1932" y="116"/>
                    <a:pt x="1932" y="116"/>
                    <a:pt x="1931" y="117"/>
                  </a:cubicBezTo>
                  <a:cubicBezTo>
                    <a:pt x="1928" y="121"/>
                    <a:pt x="1919" y="132"/>
                    <a:pt x="1921" y="134"/>
                  </a:cubicBezTo>
                  <a:cubicBezTo>
                    <a:pt x="1920" y="133"/>
                    <a:pt x="1919" y="132"/>
                    <a:pt x="1918" y="132"/>
                  </a:cubicBezTo>
                  <a:cubicBezTo>
                    <a:pt x="1917" y="132"/>
                    <a:pt x="1916" y="133"/>
                    <a:pt x="1914" y="135"/>
                  </a:cubicBezTo>
                  <a:cubicBezTo>
                    <a:pt x="1911" y="138"/>
                    <a:pt x="1909" y="145"/>
                    <a:pt x="1906" y="145"/>
                  </a:cubicBezTo>
                  <a:cubicBezTo>
                    <a:pt x="1907" y="145"/>
                    <a:pt x="1904" y="149"/>
                    <a:pt x="1904" y="150"/>
                  </a:cubicBezTo>
                  <a:cubicBezTo>
                    <a:pt x="1905" y="150"/>
                    <a:pt x="1902" y="153"/>
                    <a:pt x="1902" y="154"/>
                  </a:cubicBezTo>
                  <a:cubicBezTo>
                    <a:pt x="1895" y="158"/>
                    <a:pt x="1887" y="163"/>
                    <a:pt x="1892" y="169"/>
                  </a:cubicBezTo>
                  <a:cubicBezTo>
                    <a:pt x="1891" y="168"/>
                    <a:pt x="1890" y="167"/>
                    <a:pt x="1888" y="167"/>
                  </a:cubicBezTo>
                  <a:cubicBezTo>
                    <a:pt x="1887" y="167"/>
                    <a:pt x="1886" y="167"/>
                    <a:pt x="1885" y="170"/>
                  </a:cubicBezTo>
                  <a:cubicBezTo>
                    <a:pt x="1884" y="174"/>
                    <a:pt x="1885" y="174"/>
                    <a:pt x="1881" y="179"/>
                  </a:cubicBezTo>
                  <a:cubicBezTo>
                    <a:pt x="1882" y="177"/>
                    <a:pt x="1881" y="175"/>
                    <a:pt x="1879" y="175"/>
                  </a:cubicBezTo>
                  <a:cubicBezTo>
                    <a:pt x="1878" y="175"/>
                    <a:pt x="1877" y="176"/>
                    <a:pt x="1875" y="177"/>
                  </a:cubicBezTo>
                  <a:cubicBezTo>
                    <a:pt x="1873" y="181"/>
                    <a:pt x="1870" y="184"/>
                    <a:pt x="1868" y="188"/>
                  </a:cubicBezTo>
                  <a:cubicBezTo>
                    <a:pt x="1862" y="196"/>
                    <a:pt x="1863" y="197"/>
                    <a:pt x="1866" y="199"/>
                  </a:cubicBezTo>
                  <a:cubicBezTo>
                    <a:pt x="1862" y="203"/>
                    <a:pt x="1861" y="204"/>
                    <a:pt x="1860" y="204"/>
                  </a:cubicBezTo>
                  <a:cubicBezTo>
                    <a:pt x="1859" y="204"/>
                    <a:pt x="1858" y="204"/>
                    <a:pt x="1857" y="204"/>
                  </a:cubicBezTo>
                  <a:lnTo>
                    <a:pt x="1857" y="204"/>
                  </a:lnTo>
                  <a:cubicBezTo>
                    <a:pt x="1857" y="204"/>
                    <a:pt x="1857" y="210"/>
                    <a:pt x="1858" y="211"/>
                  </a:cubicBezTo>
                  <a:cubicBezTo>
                    <a:pt x="1854" y="208"/>
                    <a:pt x="1852" y="207"/>
                    <a:pt x="1847" y="207"/>
                  </a:cubicBezTo>
                  <a:cubicBezTo>
                    <a:pt x="1846" y="212"/>
                    <a:pt x="1845" y="215"/>
                    <a:pt x="1844" y="219"/>
                  </a:cubicBezTo>
                  <a:cubicBezTo>
                    <a:pt x="1843" y="226"/>
                    <a:pt x="1836" y="232"/>
                    <a:pt x="1830" y="237"/>
                  </a:cubicBezTo>
                  <a:cubicBezTo>
                    <a:pt x="1827" y="240"/>
                    <a:pt x="1816" y="250"/>
                    <a:pt x="1818" y="253"/>
                  </a:cubicBezTo>
                  <a:cubicBezTo>
                    <a:pt x="1820" y="255"/>
                    <a:pt x="1822" y="257"/>
                    <a:pt x="1824" y="259"/>
                  </a:cubicBezTo>
                  <a:cubicBezTo>
                    <a:pt x="1822" y="260"/>
                    <a:pt x="1821" y="261"/>
                    <a:pt x="1820" y="261"/>
                  </a:cubicBezTo>
                  <a:cubicBezTo>
                    <a:pt x="1818" y="261"/>
                    <a:pt x="1817" y="258"/>
                    <a:pt x="1816" y="258"/>
                  </a:cubicBezTo>
                  <a:lnTo>
                    <a:pt x="1816" y="258"/>
                  </a:lnTo>
                  <a:cubicBezTo>
                    <a:pt x="1818" y="259"/>
                    <a:pt x="1811" y="262"/>
                    <a:pt x="1808" y="262"/>
                  </a:cubicBezTo>
                  <a:cubicBezTo>
                    <a:pt x="1808" y="262"/>
                    <a:pt x="1808" y="262"/>
                    <a:pt x="1807" y="262"/>
                  </a:cubicBezTo>
                  <a:cubicBezTo>
                    <a:pt x="1807" y="262"/>
                    <a:pt x="1806" y="260"/>
                    <a:pt x="1804" y="260"/>
                  </a:cubicBezTo>
                  <a:cubicBezTo>
                    <a:pt x="1804" y="260"/>
                    <a:pt x="1803" y="261"/>
                    <a:pt x="1801" y="262"/>
                  </a:cubicBezTo>
                  <a:lnTo>
                    <a:pt x="1808" y="269"/>
                  </a:lnTo>
                  <a:cubicBezTo>
                    <a:pt x="1808" y="269"/>
                    <a:pt x="1807" y="269"/>
                    <a:pt x="1807" y="269"/>
                  </a:cubicBezTo>
                  <a:cubicBezTo>
                    <a:pt x="1802" y="269"/>
                    <a:pt x="1788" y="284"/>
                    <a:pt x="1784" y="289"/>
                  </a:cubicBezTo>
                  <a:cubicBezTo>
                    <a:pt x="1785" y="288"/>
                    <a:pt x="1787" y="287"/>
                    <a:pt x="1787" y="287"/>
                  </a:cubicBezTo>
                  <a:cubicBezTo>
                    <a:pt x="1789" y="287"/>
                    <a:pt x="1789" y="288"/>
                    <a:pt x="1790" y="288"/>
                  </a:cubicBezTo>
                  <a:cubicBezTo>
                    <a:pt x="1784" y="295"/>
                    <a:pt x="1775" y="293"/>
                    <a:pt x="1772" y="302"/>
                  </a:cubicBezTo>
                  <a:cubicBezTo>
                    <a:pt x="1772" y="303"/>
                    <a:pt x="1770" y="312"/>
                    <a:pt x="1767" y="312"/>
                  </a:cubicBezTo>
                  <a:cubicBezTo>
                    <a:pt x="1767" y="312"/>
                    <a:pt x="1767" y="312"/>
                    <a:pt x="1767" y="312"/>
                  </a:cubicBezTo>
                  <a:cubicBezTo>
                    <a:pt x="1766" y="311"/>
                    <a:pt x="1767" y="307"/>
                    <a:pt x="1765" y="307"/>
                  </a:cubicBezTo>
                  <a:cubicBezTo>
                    <a:pt x="1765" y="307"/>
                    <a:pt x="1764" y="307"/>
                    <a:pt x="1763" y="308"/>
                  </a:cubicBezTo>
                  <a:cubicBezTo>
                    <a:pt x="1758" y="314"/>
                    <a:pt x="1759" y="317"/>
                    <a:pt x="1752" y="323"/>
                  </a:cubicBezTo>
                  <a:cubicBezTo>
                    <a:pt x="1748" y="328"/>
                    <a:pt x="1743" y="331"/>
                    <a:pt x="1738" y="336"/>
                  </a:cubicBezTo>
                  <a:cubicBezTo>
                    <a:pt x="1735" y="341"/>
                    <a:pt x="1734" y="345"/>
                    <a:pt x="1735" y="345"/>
                  </a:cubicBezTo>
                  <a:cubicBezTo>
                    <a:pt x="1736" y="345"/>
                    <a:pt x="1737" y="345"/>
                    <a:pt x="1739" y="342"/>
                  </a:cubicBezTo>
                  <a:lnTo>
                    <a:pt x="1739" y="342"/>
                  </a:lnTo>
                  <a:cubicBezTo>
                    <a:pt x="1737" y="346"/>
                    <a:pt x="1733" y="349"/>
                    <a:pt x="1730" y="353"/>
                  </a:cubicBezTo>
                  <a:cubicBezTo>
                    <a:pt x="1727" y="356"/>
                    <a:pt x="1724" y="356"/>
                    <a:pt x="1721" y="358"/>
                  </a:cubicBezTo>
                  <a:cubicBezTo>
                    <a:pt x="1719" y="359"/>
                    <a:pt x="1718" y="362"/>
                    <a:pt x="1717" y="363"/>
                  </a:cubicBezTo>
                  <a:cubicBezTo>
                    <a:pt x="1715" y="368"/>
                    <a:pt x="1717" y="368"/>
                    <a:pt x="1718" y="370"/>
                  </a:cubicBezTo>
                  <a:cubicBezTo>
                    <a:pt x="1719" y="367"/>
                    <a:pt x="1720" y="366"/>
                    <a:pt x="1721" y="366"/>
                  </a:cubicBezTo>
                  <a:cubicBezTo>
                    <a:pt x="1721" y="366"/>
                    <a:pt x="1721" y="367"/>
                    <a:pt x="1721" y="368"/>
                  </a:cubicBezTo>
                  <a:cubicBezTo>
                    <a:pt x="1721" y="370"/>
                    <a:pt x="1718" y="375"/>
                    <a:pt x="1716" y="377"/>
                  </a:cubicBezTo>
                  <a:cubicBezTo>
                    <a:pt x="1715" y="378"/>
                    <a:pt x="1714" y="378"/>
                    <a:pt x="1714" y="378"/>
                  </a:cubicBezTo>
                  <a:cubicBezTo>
                    <a:pt x="1712" y="378"/>
                    <a:pt x="1713" y="373"/>
                    <a:pt x="1711" y="373"/>
                  </a:cubicBezTo>
                  <a:cubicBezTo>
                    <a:pt x="1711" y="373"/>
                    <a:pt x="1710" y="374"/>
                    <a:pt x="1709" y="375"/>
                  </a:cubicBezTo>
                  <a:cubicBezTo>
                    <a:pt x="1706" y="378"/>
                    <a:pt x="1696" y="392"/>
                    <a:pt x="1700" y="392"/>
                  </a:cubicBezTo>
                  <a:cubicBezTo>
                    <a:pt x="1700" y="392"/>
                    <a:pt x="1700" y="392"/>
                    <a:pt x="1701" y="392"/>
                  </a:cubicBezTo>
                  <a:cubicBezTo>
                    <a:pt x="1703" y="391"/>
                    <a:pt x="1705" y="391"/>
                    <a:pt x="1705" y="391"/>
                  </a:cubicBezTo>
                  <a:lnTo>
                    <a:pt x="1705" y="391"/>
                  </a:lnTo>
                  <a:cubicBezTo>
                    <a:pt x="1706" y="391"/>
                    <a:pt x="1706" y="391"/>
                    <a:pt x="1705" y="394"/>
                  </a:cubicBezTo>
                  <a:cubicBezTo>
                    <a:pt x="1704" y="397"/>
                    <a:pt x="1702" y="402"/>
                    <a:pt x="1698" y="404"/>
                  </a:cubicBezTo>
                  <a:cubicBezTo>
                    <a:pt x="1698" y="404"/>
                    <a:pt x="1697" y="404"/>
                    <a:pt x="1697" y="404"/>
                  </a:cubicBezTo>
                  <a:cubicBezTo>
                    <a:pt x="1693" y="404"/>
                    <a:pt x="1692" y="396"/>
                    <a:pt x="1691" y="396"/>
                  </a:cubicBezTo>
                  <a:cubicBezTo>
                    <a:pt x="1691" y="396"/>
                    <a:pt x="1690" y="396"/>
                    <a:pt x="1690" y="396"/>
                  </a:cubicBezTo>
                  <a:cubicBezTo>
                    <a:pt x="1687" y="398"/>
                    <a:pt x="1683" y="403"/>
                    <a:pt x="1682" y="406"/>
                  </a:cubicBezTo>
                  <a:cubicBezTo>
                    <a:pt x="1681" y="410"/>
                    <a:pt x="1684" y="409"/>
                    <a:pt x="1682" y="412"/>
                  </a:cubicBezTo>
                  <a:cubicBezTo>
                    <a:pt x="1681" y="416"/>
                    <a:pt x="1680" y="416"/>
                    <a:pt x="1678" y="416"/>
                  </a:cubicBezTo>
                  <a:cubicBezTo>
                    <a:pt x="1677" y="416"/>
                    <a:pt x="1676" y="416"/>
                    <a:pt x="1675" y="416"/>
                  </a:cubicBezTo>
                  <a:cubicBezTo>
                    <a:pt x="1674" y="416"/>
                    <a:pt x="1672" y="416"/>
                    <a:pt x="1671" y="418"/>
                  </a:cubicBezTo>
                  <a:cubicBezTo>
                    <a:pt x="1669" y="424"/>
                    <a:pt x="1669" y="427"/>
                    <a:pt x="1671" y="430"/>
                  </a:cubicBezTo>
                  <a:lnTo>
                    <a:pt x="1671" y="430"/>
                  </a:lnTo>
                  <a:cubicBezTo>
                    <a:pt x="1670" y="428"/>
                    <a:pt x="1668" y="426"/>
                    <a:pt x="1666" y="426"/>
                  </a:cubicBezTo>
                  <a:cubicBezTo>
                    <a:pt x="1666" y="426"/>
                    <a:pt x="1665" y="426"/>
                    <a:pt x="1665" y="426"/>
                  </a:cubicBezTo>
                  <a:cubicBezTo>
                    <a:pt x="1662" y="427"/>
                    <a:pt x="1654" y="432"/>
                    <a:pt x="1651" y="437"/>
                  </a:cubicBezTo>
                  <a:cubicBezTo>
                    <a:pt x="1651" y="438"/>
                    <a:pt x="1651" y="438"/>
                    <a:pt x="1652" y="438"/>
                  </a:cubicBezTo>
                  <a:cubicBezTo>
                    <a:pt x="1652" y="438"/>
                    <a:pt x="1652" y="438"/>
                    <a:pt x="1653" y="438"/>
                  </a:cubicBezTo>
                  <a:cubicBezTo>
                    <a:pt x="1654" y="438"/>
                    <a:pt x="1655" y="438"/>
                    <a:pt x="1654" y="440"/>
                  </a:cubicBezTo>
                  <a:cubicBezTo>
                    <a:pt x="1652" y="444"/>
                    <a:pt x="1648" y="447"/>
                    <a:pt x="1646" y="450"/>
                  </a:cubicBezTo>
                  <a:cubicBezTo>
                    <a:pt x="1642" y="453"/>
                    <a:pt x="1639" y="453"/>
                    <a:pt x="1636" y="457"/>
                  </a:cubicBezTo>
                  <a:cubicBezTo>
                    <a:pt x="1633" y="461"/>
                    <a:pt x="1636" y="464"/>
                    <a:pt x="1631" y="467"/>
                  </a:cubicBezTo>
                  <a:cubicBezTo>
                    <a:pt x="1628" y="470"/>
                    <a:pt x="1624" y="466"/>
                    <a:pt x="1622" y="472"/>
                  </a:cubicBezTo>
                  <a:cubicBezTo>
                    <a:pt x="1620" y="477"/>
                    <a:pt x="1625" y="480"/>
                    <a:pt x="1619" y="486"/>
                  </a:cubicBezTo>
                  <a:lnTo>
                    <a:pt x="1617" y="484"/>
                  </a:lnTo>
                  <a:cubicBezTo>
                    <a:pt x="1615" y="484"/>
                    <a:pt x="1615" y="483"/>
                    <a:pt x="1617" y="481"/>
                  </a:cubicBezTo>
                  <a:cubicBezTo>
                    <a:pt x="1617" y="481"/>
                    <a:pt x="1617" y="481"/>
                    <a:pt x="1617" y="481"/>
                  </a:cubicBezTo>
                  <a:cubicBezTo>
                    <a:pt x="1616" y="481"/>
                    <a:pt x="1609" y="493"/>
                    <a:pt x="1607" y="494"/>
                  </a:cubicBezTo>
                  <a:cubicBezTo>
                    <a:pt x="1605" y="498"/>
                    <a:pt x="1601" y="499"/>
                    <a:pt x="1600" y="502"/>
                  </a:cubicBezTo>
                  <a:cubicBezTo>
                    <a:pt x="1597" y="507"/>
                    <a:pt x="1597" y="508"/>
                    <a:pt x="1593" y="511"/>
                  </a:cubicBezTo>
                  <a:cubicBezTo>
                    <a:pt x="1590" y="515"/>
                    <a:pt x="1589" y="517"/>
                    <a:pt x="1585" y="520"/>
                  </a:cubicBezTo>
                  <a:cubicBezTo>
                    <a:pt x="1579" y="524"/>
                    <a:pt x="1579" y="529"/>
                    <a:pt x="1575" y="535"/>
                  </a:cubicBezTo>
                  <a:cubicBezTo>
                    <a:pt x="1571" y="540"/>
                    <a:pt x="1565" y="538"/>
                    <a:pt x="1562" y="543"/>
                  </a:cubicBezTo>
                  <a:cubicBezTo>
                    <a:pt x="1558" y="547"/>
                    <a:pt x="1558" y="551"/>
                    <a:pt x="1557" y="556"/>
                  </a:cubicBezTo>
                  <a:cubicBezTo>
                    <a:pt x="1555" y="558"/>
                    <a:pt x="1554" y="558"/>
                    <a:pt x="1553" y="558"/>
                  </a:cubicBezTo>
                  <a:cubicBezTo>
                    <a:pt x="1550" y="558"/>
                    <a:pt x="1548" y="555"/>
                    <a:pt x="1547" y="555"/>
                  </a:cubicBezTo>
                  <a:cubicBezTo>
                    <a:pt x="1546" y="559"/>
                    <a:pt x="1545" y="563"/>
                    <a:pt x="1545" y="567"/>
                  </a:cubicBezTo>
                  <a:cubicBezTo>
                    <a:pt x="1544" y="571"/>
                    <a:pt x="1543" y="572"/>
                    <a:pt x="1542" y="572"/>
                  </a:cubicBezTo>
                  <a:cubicBezTo>
                    <a:pt x="1540" y="572"/>
                    <a:pt x="1539" y="571"/>
                    <a:pt x="1538" y="570"/>
                  </a:cubicBezTo>
                  <a:lnTo>
                    <a:pt x="1538" y="570"/>
                  </a:lnTo>
                  <a:cubicBezTo>
                    <a:pt x="1541" y="573"/>
                    <a:pt x="1527" y="584"/>
                    <a:pt x="1530" y="587"/>
                  </a:cubicBezTo>
                  <a:cubicBezTo>
                    <a:pt x="1526" y="589"/>
                    <a:pt x="1522" y="590"/>
                    <a:pt x="1517" y="595"/>
                  </a:cubicBezTo>
                  <a:cubicBezTo>
                    <a:pt x="1520" y="597"/>
                    <a:pt x="1517" y="598"/>
                    <a:pt x="1514" y="602"/>
                  </a:cubicBezTo>
                  <a:cubicBezTo>
                    <a:pt x="1510" y="607"/>
                    <a:pt x="1510" y="612"/>
                    <a:pt x="1506" y="617"/>
                  </a:cubicBezTo>
                  <a:cubicBezTo>
                    <a:pt x="1505" y="618"/>
                    <a:pt x="1490" y="620"/>
                    <a:pt x="1490" y="625"/>
                  </a:cubicBezTo>
                  <a:cubicBezTo>
                    <a:pt x="1491" y="627"/>
                    <a:pt x="1502" y="627"/>
                    <a:pt x="1495" y="631"/>
                  </a:cubicBezTo>
                  <a:cubicBezTo>
                    <a:pt x="1489" y="634"/>
                    <a:pt x="1489" y="633"/>
                    <a:pt x="1487" y="639"/>
                  </a:cubicBezTo>
                  <a:cubicBezTo>
                    <a:pt x="1487" y="639"/>
                    <a:pt x="1487" y="645"/>
                    <a:pt x="1486" y="645"/>
                  </a:cubicBezTo>
                  <a:cubicBezTo>
                    <a:pt x="1486" y="645"/>
                    <a:pt x="1486" y="645"/>
                    <a:pt x="1486" y="645"/>
                  </a:cubicBezTo>
                  <a:cubicBezTo>
                    <a:pt x="1483" y="645"/>
                    <a:pt x="1484" y="637"/>
                    <a:pt x="1482" y="637"/>
                  </a:cubicBezTo>
                  <a:cubicBezTo>
                    <a:pt x="1482" y="637"/>
                    <a:pt x="1482" y="637"/>
                    <a:pt x="1482" y="637"/>
                  </a:cubicBezTo>
                  <a:cubicBezTo>
                    <a:pt x="1481" y="638"/>
                    <a:pt x="1480" y="642"/>
                    <a:pt x="1480" y="642"/>
                  </a:cubicBezTo>
                  <a:cubicBezTo>
                    <a:pt x="1479" y="645"/>
                    <a:pt x="1478" y="646"/>
                    <a:pt x="1475" y="649"/>
                  </a:cubicBezTo>
                  <a:cubicBezTo>
                    <a:pt x="1477" y="647"/>
                    <a:pt x="1475" y="647"/>
                    <a:pt x="1474" y="647"/>
                  </a:cubicBezTo>
                  <a:lnTo>
                    <a:pt x="1474" y="647"/>
                  </a:lnTo>
                  <a:cubicBezTo>
                    <a:pt x="1475" y="648"/>
                    <a:pt x="1470" y="651"/>
                    <a:pt x="1469" y="653"/>
                  </a:cubicBezTo>
                  <a:cubicBezTo>
                    <a:pt x="1469" y="653"/>
                    <a:pt x="1470" y="654"/>
                    <a:pt x="1469" y="655"/>
                  </a:cubicBezTo>
                  <a:cubicBezTo>
                    <a:pt x="1467" y="659"/>
                    <a:pt x="1463" y="664"/>
                    <a:pt x="1461" y="664"/>
                  </a:cubicBezTo>
                  <a:cubicBezTo>
                    <a:pt x="1460" y="664"/>
                    <a:pt x="1460" y="664"/>
                    <a:pt x="1460" y="664"/>
                  </a:cubicBezTo>
                  <a:cubicBezTo>
                    <a:pt x="1460" y="664"/>
                    <a:pt x="1459" y="664"/>
                    <a:pt x="1459" y="664"/>
                  </a:cubicBezTo>
                  <a:cubicBezTo>
                    <a:pt x="1456" y="664"/>
                    <a:pt x="1449" y="672"/>
                    <a:pt x="1451" y="673"/>
                  </a:cubicBezTo>
                  <a:cubicBezTo>
                    <a:pt x="1448" y="677"/>
                    <a:pt x="1441" y="683"/>
                    <a:pt x="1443" y="685"/>
                  </a:cubicBezTo>
                  <a:cubicBezTo>
                    <a:pt x="1435" y="691"/>
                    <a:pt x="1415" y="703"/>
                    <a:pt x="1415" y="714"/>
                  </a:cubicBezTo>
                  <a:cubicBezTo>
                    <a:pt x="1414" y="713"/>
                    <a:pt x="1412" y="712"/>
                    <a:pt x="1411" y="712"/>
                  </a:cubicBezTo>
                  <a:cubicBezTo>
                    <a:pt x="1407" y="712"/>
                    <a:pt x="1408" y="729"/>
                    <a:pt x="1405" y="730"/>
                  </a:cubicBezTo>
                  <a:cubicBezTo>
                    <a:pt x="1400" y="732"/>
                    <a:pt x="1395" y="730"/>
                    <a:pt x="1393" y="738"/>
                  </a:cubicBezTo>
                  <a:cubicBezTo>
                    <a:pt x="1392" y="741"/>
                    <a:pt x="1391" y="753"/>
                    <a:pt x="1391" y="753"/>
                  </a:cubicBezTo>
                  <a:cubicBezTo>
                    <a:pt x="1391" y="753"/>
                    <a:pt x="1390" y="753"/>
                    <a:pt x="1390" y="753"/>
                  </a:cubicBezTo>
                  <a:cubicBezTo>
                    <a:pt x="1388" y="753"/>
                    <a:pt x="1388" y="751"/>
                    <a:pt x="1386" y="751"/>
                  </a:cubicBezTo>
                  <a:cubicBezTo>
                    <a:pt x="1385" y="751"/>
                    <a:pt x="1384" y="752"/>
                    <a:pt x="1380" y="756"/>
                  </a:cubicBezTo>
                  <a:cubicBezTo>
                    <a:pt x="1377" y="762"/>
                    <a:pt x="1383" y="760"/>
                    <a:pt x="1379" y="766"/>
                  </a:cubicBezTo>
                  <a:cubicBezTo>
                    <a:pt x="1377" y="764"/>
                    <a:pt x="1376" y="761"/>
                    <a:pt x="1373" y="761"/>
                  </a:cubicBezTo>
                  <a:cubicBezTo>
                    <a:pt x="1372" y="761"/>
                    <a:pt x="1371" y="761"/>
                    <a:pt x="1371" y="762"/>
                  </a:cubicBezTo>
                  <a:cubicBezTo>
                    <a:pt x="1368" y="763"/>
                    <a:pt x="1363" y="770"/>
                    <a:pt x="1365" y="771"/>
                  </a:cubicBezTo>
                  <a:cubicBezTo>
                    <a:pt x="1366" y="773"/>
                    <a:pt x="1357" y="784"/>
                    <a:pt x="1355" y="786"/>
                  </a:cubicBezTo>
                  <a:cubicBezTo>
                    <a:pt x="1352" y="789"/>
                    <a:pt x="1345" y="799"/>
                    <a:pt x="1342" y="799"/>
                  </a:cubicBezTo>
                  <a:cubicBezTo>
                    <a:pt x="1341" y="799"/>
                    <a:pt x="1341" y="799"/>
                    <a:pt x="1340" y="799"/>
                  </a:cubicBezTo>
                  <a:cubicBezTo>
                    <a:pt x="1336" y="799"/>
                    <a:pt x="1332" y="802"/>
                    <a:pt x="1328" y="809"/>
                  </a:cubicBezTo>
                  <a:cubicBezTo>
                    <a:pt x="1326" y="813"/>
                    <a:pt x="1328" y="815"/>
                    <a:pt x="1324" y="819"/>
                  </a:cubicBezTo>
                  <a:cubicBezTo>
                    <a:pt x="1322" y="823"/>
                    <a:pt x="1317" y="826"/>
                    <a:pt x="1314" y="829"/>
                  </a:cubicBezTo>
                  <a:cubicBezTo>
                    <a:pt x="1313" y="830"/>
                    <a:pt x="1299" y="843"/>
                    <a:pt x="1301" y="843"/>
                  </a:cubicBezTo>
                  <a:cubicBezTo>
                    <a:pt x="1308" y="843"/>
                    <a:pt x="1293" y="854"/>
                    <a:pt x="1289" y="859"/>
                  </a:cubicBezTo>
                  <a:cubicBezTo>
                    <a:pt x="1286" y="862"/>
                    <a:pt x="1283" y="865"/>
                    <a:pt x="1279" y="870"/>
                  </a:cubicBezTo>
                  <a:cubicBezTo>
                    <a:pt x="1277" y="873"/>
                    <a:pt x="1277" y="873"/>
                    <a:pt x="1278" y="873"/>
                  </a:cubicBezTo>
                  <a:cubicBezTo>
                    <a:pt x="1278" y="873"/>
                    <a:pt x="1278" y="873"/>
                    <a:pt x="1278" y="873"/>
                  </a:cubicBezTo>
                  <a:lnTo>
                    <a:pt x="1278" y="873"/>
                  </a:lnTo>
                  <a:cubicBezTo>
                    <a:pt x="1280" y="873"/>
                    <a:pt x="1273" y="879"/>
                    <a:pt x="1272" y="879"/>
                  </a:cubicBezTo>
                  <a:cubicBezTo>
                    <a:pt x="1270" y="882"/>
                    <a:pt x="1269" y="885"/>
                    <a:pt x="1267" y="887"/>
                  </a:cubicBezTo>
                  <a:cubicBezTo>
                    <a:pt x="1264" y="890"/>
                    <a:pt x="1261" y="899"/>
                    <a:pt x="1258" y="899"/>
                  </a:cubicBezTo>
                  <a:cubicBezTo>
                    <a:pt x="1258" y="899"/>
                    <a:pt x="1257" y="899"/>
                    <a:pt x="1257" y="899"/>
                  </a:cubicBezTo>
                  <a:cubicBezTo>
                    <a:pt x="1257" y="898"/>
                    <a:pt x="1257" y="898"/>
                    <a:pt x="1256" y="898"/>
                  </a:cubicBezTo>
                  <a:cubicBezTo>
                    <a:pt x="1253" y="898"/>
                    <a:pt x="1248" y="904"/>
                    <a:pt x="1245" y="908"/>
                  </a:cubicBezTo>
                  <a:cubicBezTo>
                    <a:pt x="1242" y="914"/>
                    <a:pt x="1249" y="911"/>
                    <a:pt x="1243" y="916"/>
                  </a:cubicBezTo>
                  <a:cubicBezTo>
                    <a:pt x="1242" y="915"/>
                    <a:pt x="1242" y="914"/>
                    <a:pt x="1241" y="914"/>
                  </a:cubicBezTo>
                  <a:cubicBezTo>
                    <a:pt x="1240" y="914"/>
                    <a:pt x="1239" y="915"/>
                    <a:pt x="1237" y="917"/>
                  </a:cubicBezTo>
                  <a:cubicBezTo>
                    <a:pt x="1235" y="919"/>
                    <a:pt x="1236" y="920"/>
                    <a:pt x="1238" y="920"/>
                  </a:cubicBezTo>
                  <a:cubicBezTo>
                    <a:pt x="1241" y="920"/>
                    <a:pt x="1250" y="917"/>
                    <a:pt x="1253" y="914"/>
                  </a:cubicBezTo>
                  <a:cubicBezTo>
                    <a:pt x="1256" y="911"/>
                    <a:pt x="1261" y="905"/>
                    <a:pt x="1263" y="905"/>
                  </a:cubicBezTo>
                  <a:cubicBezTo>
                    <a:pt x="1264" y="905"/>
                    <a:pt x="1264" y="905"/>
                    <a:pt x="1264" y="905"/>
                  </a:cubicBezTo>
                  <a:cubicBezTo>
                    <a:pt x="1267" y="903"/>
                    <a:pt x="1271" y="896"/>
                    <a:pt x="1274" y="896"/>
                  </a:cubicBezTo>
                  <a:cubicBezTo>
                    <a:pt x="1274" y="896"/>
                    <a:pt x="1274" y="896"/>
                    <a:pt x="1275" y="896"/>
                  </a:cubicBezTo>
                  <a:cubicBezTo>
                    <a:pt x="1274" y="895"/>
                    <a:pt x="1266" y="895"/>
                    <a:pt x="1269" y="891"/>
                  </a:cubicBezTo>
                  <a:cubicBezTo>
                    <a:pt x="1273" y="887"/>
                    <a:pt x="1283" y="885"/>
                    <a:pt x="1285" y="879"/>
                  </a:cubicBezTo>
                  <a:cubicBezTo>
                    <a:pt x="1285" y="879"/>
                    <a:pt x="1285" y="878"/>
                    <a:pt x="1284" y="878"/>
                  </a:cubicBezTo>
                  <a:cubicBezTo>
                    <a:pt x="1283" y="878"/>
                    <a:pt x="1282" y="879"/>
                    <a:pt x="1282" y="879"/>
                  </a:cubicBezTo>
                  <a:cubicBezTo>
                    <a:pt x="1280" y="877"/>
                    <a:pt x="1284" y="872"/>
                    <a:pt x="1286" y="871"/>
                  </a:cubicBezTo>
                  <a:cubicBezTo>
                    <a:pt x="1289" y="868"/>
                    <a:pt x="1293" y="864"/>
                    <a:pt x="1295" y="864"/>
                  </a:cubicBezTo>
                  <a:cubicBezTo>
                    <a:pt x="1295" y="864"/>
                    <a:pt x="1296" y="864"/>
                    <a:pt x="1296" y="865"/>
                  </a:cubicBezTo>
                  <a:cubicBezTo>
                    <a:pt x="1296" y="869"/>
                    <a:pt x="1286" y="880"/>
                    <a:pt x="1291" y="880"/>
                  </a:cubicBezTo>
                  <a:cubicBezTo>
                    <a:pt x="1297" y="879"/>
                    <a:pt x="1300" y="874"/>
                    <a:pt x="1299" y="870"/>
                  </a:cubicBezTo>
                  <a:cubicBezTo>
                    <a:pt x="1298" y="865"/>
                    <a:pt x="1313" y="850"/>
                    <a:pt x="1317" y="850"/>
                  </a:cubicBezTo>
                  <a:cubicBezTo>
                    <a:pt x="1317" y="850"/>
                    <a:pt x="1317" y="850"/>
                    <a:pt x="1317" y="850"/>
                  </a:cubicBezTo>
                  <a:lnTo>
                    <a:pt x="1317" y="850"/>
                  </a:lnTo>
                  <a:cubicBezTo>
                    <a:pt x="1316" y="850"/>
                    <a:pt x="1314" y="848"/>
                    <a:pt x="1316" y="846"/>
                  </a:cubicBezTo>
                  <a:cubicBezTo>
                    <a:pt x="1318" y="843"/>
                    <a:pt x="1323" y="838"/>
                    <a:pt x="1321" y="836"/>
                  </a:cubicBezTo>
                  <a:lnTo>
                    <a:pt x="1321" y="836"/>
                  </a:lnTo>
                  <a:cubicBezTo>
                    <a:pt x="1321" y="836"/>
                    <a:pt x="1322" y="836"/>
                    <a:pt x="1322" y="836"/>
                  </a:cubicBezTo>
                  <a:cubicBezTo>
                    <a:pt x="1328" y="836"/>
                    <a:pt x="1348" y="813"/>
                    <a:pt x="1352" y="808"/>
                  </a:cubicBezTo>
                  <a:cubicBezTo>
                    <a:pt x="1362" y="797"/>
                    <a:pt x="1366" y="787"/>
                    <a:pt x="1369" y="776"/>
                  </a:cubicBezTo>
                  <a:lnTo>
                    <a:pt x="1369" y="776"/>
                  </a:lnTo>
                  <a:cubicBezTo>
                    <a:pt x="1369" y="777"/>
                    <a:pt x="1367" y="786"/>
                    <a:pt x="1369" y="786"/>
                  </a:cubicBezTo>
                  <a:cubicBezTo>
                    <a:pt x="1369" y="786"/>
                    <a:pt x="1370" y="786"/>
                    <a:pt x="1370" y="786"/>
                  </a:cubicBezTo>
                  <a:cubicBezTo>
                    <a:pt x="1370" y="785"/>
                    <a:pt x="1373" y="781"/>
                    <a:pt x="1373" y="781"/>
                  </a:cubicBezTo>
                  <a:cubicBezTo>
                    <a:pt x="1374" y="780"/>
                    <a:pt x="1374" y="780"/>
                    <a:pt x="1374" y="780"/>
                  </a:cubicBezTo>
                  <a:cubicBezTo>
                    <a:pt x="1374" y="780"/>
                    <a:pt x="1374" y="781"/>
                    <a:pt x="1376" y="781"/>
                  </a:cubicBezTo>
                  <a:cubicBezTo>
                    <a:pt x="1379" y="781"/>
                    <a:pt x="1384" y="777"/>
                    <a:pt x="1381" y="775"/>
                  </a:cubicBezTo>
                  <a:cubicBezTo>
                    <a:pt x="1379" y="773"/>
                    <a:pt x="1378" y="773"/>
                    <a:pt x="1382" y="768"/>
                  </a:cubicBezTo>
                  <a:cubicBezTo>
                    <a:pt x="1384" y="766"/>
                    <a:pt x="1386" y="762"/>
                    <a:pt x="1389" y="761"/>
                  </a:cubicBezTo>
                  <a:cubicBezTo>
                    <a:pt x="1390" y="760"/>
                    <a:pt x="1391" y="760"/>
                    <a:pt x="1391" y="760"/>
                  </a:cubicBezTo>
                  <a:cubicBezTo>
                    <a:pt x="1392" y="760"/>
                    <a:pt x="1392" y="760"/>
                    <a:pt x="1393" y="759"/>
                  </a:cubicBezTo>
                  <a:lnTo>
                    <a:pt x="1403" y="748"/>
                  </a:lnTo>
                  <a:cubicBezTo>
                    <a:pt x="1408" y="742"/>
                    <a:pt x="1404" y="739"/>
                    <a:pt x="1401" y="739"/>
                  </a:cubicBezTo>
                  <a:cubicBezTo>
                    <a:pt x="1401" y="739"/>
                    <a:pt x="1400" y="739"/>
                    <a:pt x="1400" y="740"/>
                  </a:cubicBezTo>
                  <a:cubicBezTo>
                    <a:pt x="1402" y="736"/>
                    <a:pt x="1414" y="733"/>
                    <a:pt x="1419" y="730"/>
                  </a:cubicBezTo>
                  <a:cubicBezTo>
                    <a:pt x="1421" y="728"/>
                    <a:pt x="1424" y="726"/>
                    <a:pt x="1422" y="726"/>
                  </a:cubicBezTo>
                  <a:lnTo>
                    <a:pt x="1422" y="726"/>
                  </a:lnTo>
                  <a:cubicBezTo>
                    <a:pt x="1422" y="726"/>
                    <a:pt x="1421" y="726"/>
                    <a:pt x="1420" y="727"/>
                  </a:cubicBezTo>
                  <a:cubicBezTo>
                    <a:pt x="1419" y="727"/>
                    <a:pt x="1417" y="727"/>
                    <a:pt x="1416" y="727"/>
                  </a:cubicBezTo>
                  <a:cubicBezTo>
                    <a:pt x="1414" y="727"/>
                    <a:pt x="1413" y="726"/>
                    <a:pt x="1418" y="723"/>
                  </a:cubicBezTo>
                  <a:cubicBezTo>
                    <a:pt x="1421" y="721"/>
                    <a:pt x="1425" y="718"/>
                    <a:pt x="1429" y="716"/>
                  </a:cubicBezTo>
                  <a:cubicBezTo>
                    <a:pt x="1429" y="716"/>
                    <a:pt x="1433" y="715"/>
                    <a:pt x="1433" y="714"/>
                  </a:cubicBezTo>
                  <a:lnTo>
                    <a:pt x="1433" y="714"/>
                  </a:lnTo>
                  <a:cubicBezTo>
                    <a:pt x="1433" y="715"/>
                    <a:pt x="1432" y="715"/>
                    <a:pt x="1432" y="715"/>
                  </a:cubicBezTo>
                  <a:cubicBezTo>
                    <a:pt x="1430" y="715"/>
                    <a:pt x="1427" y="713"/>
                    <a:pt x="1428" y="712"/>
                  </a:cubicBezTo>
                  <a:cubicBezTo>
                    <a:pt x="1428" y="710"/>
                    <a:pt x="1439" y="707"/>
                    <a:pt x="1440" y="707"/>
                  </a:cubicBezTo>
                  <a:cubicBezTo>
                    <a:pt x="1446" y="704"/>
                    <a:pt x="1446" y="703"/>
                    <a:pt x="1444" y="703"/>
                  </a:cubicBezTo>
                  <a:cubicBezTo>
                    <a:pt x="1441" y="703"/>
                    <a:pt x="1436" y="704"/>
                    <a:pt x="1434" y="704"/>
                  </a:cubicBezTo>
                  <a:cubicBezTo>
                    <a:pt x="1434" y="704"/>
                    <a:pt x="1434" y="704"/>
                    <a:pt x="1434" y="704"/>
                  </a:cubicBezTo>
                  <a:cubicBezTo>
                    <a:pt x="1434" y="701"/>
                    <a:pt x="1449" y="696"/>
                    <a:pt x="1446" y="693"/>
                  </a:cubicBezTo>
                  <a:lnTo>
                    <a:pt x="1446" y="693"/>
                  </a:lnTo>
                  <a:cubicBezTo>
                    <a:pt x="1446" y="694"/>
                    <a:pt x="1446" y="694"/>
                    <a:pt x="1446" y="694"/>
                  </a:cubicBezTo>
                  <a:cubicBezTo>
                    <a:pt x="1451" y="694"/>
                    <a:pt x="1470" y="671"/>
                    <a:pt x="1473" y="666"/>
                  </a:cubicBezTo>
                  <a:cubicBezTo>
                    <a:pt x="1477" y="661"/>
                    <a:pt x="1480" y="656"/>
                    <a:pt x="1484" y="651"/>
                  </a:cubicBezTo>
                  <a:cubicBezTo>
                    <a:pt x="1487" y="646"/>
                    <a:pt x="1492" y="646"/>
                    <a:pt x="1494" y="643"/>
                  </a:cubicBezTo>
                  <a:cubicBezTo>
                    <a:pt x="1494" y="641"/>
                    <a:pt x="1495" y="635"/>
                    <a:pt x="1496" y="632"/>
                  </a:cubicBezTo>
                  <a:cubicBezTo>
                    <a:pt x="1496" y="633"/>
                    <a:pt x="1497" y="641"/>
                    <a:pt x="1499" y="641"/>
                  </a:cubicBezTo>
                  <a:cubicBezTo>
                    <a:pt x="1499" y="641"/>
                    <a:pt x="1500" y="640"/>
                    <a:pt x="1501" y="638"/>
                  </a:cubicBezTo>
                  <a:cubicBezTo>
                    <a:pt x="1503" y="633"/>
                    <a:pt x="1508" y="629"/>
                    <a:pt x="1505" y="626"/>
                  </a:cubicBezTo>
                  <a:cubicBezTo>
                    <a:pt x="1503" y="624"/>
                    <a:pt x="1512" y="620"/>
                    <a:pt x="1510" y="618"/>
                  </a:cubicBezTo>
                  <a:lnTo>
                    <a:pt x="1510" y="618"/>
                  </a:lnTo>
                  <a:cubicBezTo>
                    <a:pt x="1511" y="619"/>
                    <a:pt x="1512" y="620"/>
                    <a:pt x="1514" y="620"/>
                  </a:cubicBezTo>
                  <a:cubicBezTo>
                    <a:pt x="1515" y="620"/>
                    <a:pt x="1518" y="619"/>
                    <a:pt x="1521" y="616"/>
                  </a:cubicBezTo>
                  <a:cubicBezTo>
                    <a:pt x="1524" y="612"/>
                    <a:pt x="1519" y="605"/>
                    <a:pt x="1522" y="600"/>
                  </a:cubicBezTo>
                  <a:cubicBezTo>
                    <a:pt x="1524" y="594"/>
                    <a:pt x="1528" y="593"/>
                    <a:pt x="1531" y="593"/>
                  </a:cubicBezTo>
                  <a:cubicBezTo>
                    <a:pt x="1535" y="593"/>
                    <a:pt x="1540" y="596"/>
                    <a:pt x="1541" y="597"/>
                  </a:cubicBezTo>
                  <a:cubicBezTo>
                    <a:pt x="1541" y="590"/>
                    <a:pt x="1543" y="584"/>
                    <a:pt x="1545" y="576"/>
                  </a:cubicBezTo>
                  <a:cubicBezTo>
                    <a:pt x="1548" y="576"/>
                    <a:pt x="1551" y="576"/>
                    <a:pt x="1555" y="574"/>
                  </a:cubicBezTo>
                  <a:cubicBezTo>
                    <a:pt x="1553" y="572"/>
                    <a:pt x="1559" y="567"/>
                    <a:pt x="1561" y="563"/>
                  </a:cubicBezTo>
                  <a:cubicBezTo>
                    <a:pt x="1563" y="562"/>
                    <a:pt x="1566" y="552"/>
                    <a:pt x="1565" y="552"/>
                  </a:cubicBezTo>
                  <a:cubicBezTo>
                    <a:pt x="1565" y="552"/>
                    <a:pt x="1565" y="552"/>
                    <a:pt x="1565" y="552"/>
                  </a:cubicBezTo>
                  <a:cubicBezTo>
                    <a:pt x="1568" y="552"/>
                    <a:pt x="1569" y="554"/>
                    <a:pt x="1570" y="554"/>
                  </a:cubicBezTo>
                  <a:cubicBezTo>
                    <a:pt x="1572" y="554"/>
                    <a:pt x="1573" y="553"/>
                    <a:pt x="1576" y="549"/>
                  </a:cubicBezTo>
                  <a:cubicBezTo>
                    <a:pt x="1580" y="543"/>
                    <a:pt x="1582" y="540"/>
                    <a:pt x="1584" y="540"/>
                  </a:cubicBezTo>
                  <a:cubicBezTo>
                    <a:pt x="1585" y="540"/>
                    <a:pt x="1586" y="541"/>
                    <a:pt x="1586" y="542"/>
                  </a:cubicBezTo>
                  <a:cubicBezTo>
                    <a:pt x="1590" y="538"/>
                    <a:pt x="1587" y="538"/>
                    <a:pt x="1587" y="535"/>
                  </a:cubicBezTo>
                  <a:cubicBezTo>
                    <a:pt x="1588" y="532"/>
                    <a:pt x="1594" y="528"/>
                    <a:pt x="1596" y="523"/>
                  </a:cubicBezTo>
                  <a:cubicBezTo>
                    <a:pt x="1598" y="520"/>
                    <a:pt x="1594" y="521"/>
                    <a:pt x="1595" y="518"/>
                  </a:cubicBezTo>
                  <a:cubicBezTo>
                    <a:pt x="1595" y="515"/>
                    <a:pt x="1600" y="512"/>
                    <a:pt x="1599" y="510"/>
                  </a:cubicBezTo>
                  <a:lnTo>
                    <a:pt x="1599" y="510"/>
                  </a:lnTo>
                  <a:cubicBezTo>
                    <a:pt x="1600" y="511"/>
                    <a:pt x="1600" y="512"/>
                    <a:pt x="1601" y="512"/>
                  </a:cubicBezTo>
                  <a:cubicBezTo>
                    <a:pt x="1601" y="512"/>
                    <a:pt x="1602" y="511"/>
                    <a:pt x="1605" y="508"/>
                  </a:cubicBezTo>
                  <a:lnTo>
                    <a:pt x="1613" y="499"/>
                  </a:lnTo>
                  <a:cubicBezTo>
                    <a:pt x="1614" y="500"/>
                    <a:pt x="1616" y="501"/>
                    <a:pt x="1613" y="505"/>
                  </a:cubicBezTo>
                  <a:cubicBezTo>
                    <a:pt x="1613" y="507"/>
                    <a:pt x="1610" y="508"/>
                    <a:pt x="1612" y="510"/>
                  </a:cubicBezTo>
                  <a:cubicBezTo>
                    <a:pt x="1620" y="501"/>
                    <a:pt x="1618" y="496"/>
                    <a:pt x="1622" y="487"/>
                  </a:cubicBezTo>
                  <a:cubicBezTo>
                    <a:pt x="1623" y="485"/>
                    <a:pt x="1624" y="484"/>
                    <a:pt x="1625" y="484"/>
                  </a:cubicBezTo>
                  <a:cubicBezTo>
                    <a:pt x="1626" y="484"/>
                    <a:pt x="1626" y="490"/>
                    <a:pt x="1626" y="490"/>
                  </a:cubicBezTo>
                  <a:cubicBezTo>
                    <a:pt x="1626" y="490"/>
                    <a:pt x="1629" y="483"/>
                    <a:pt x="1629" y="483"/>
                  </a:cubicBezTo>
                  <a:cubicBezTo>
                    <a:pt x="1631" y="479"/>
                    <a:pt x="1632" y="479"/>
                    <a:pt x="1635" y="477"/>
                  </a:cubicBezTo>
                  <a:cubicBezTo>
                    <a:pt x="1641" y="474"/>
                    <a:pt x="1650" y="465"/>
                    <a:pt x="1643" y="465"/>
                  </a:cubicBezTo>
                  <a:cubicBezTo>
                    <a:pt x="1645" y="463"/>
                    <a:pt x="1645" y="461"/>
                    <a:pt x="1646" y="460"/>
                  </a:cubicBezTo>
                  <a:cubicBezTo>
                    <a:pt x="1646" y="460"/>
                    <a:pt x="1646" y="460"/>
                    <a:pt x="1646" y="460"/>
                  </a:cubicBezTo>
                  <a:cubicBezTo>
                    <a:pt x="1647" y="460"/>
                    <a:pt x="1648" y="464"/>
                    <a:pt x="1649" y="465"/>
                  </a:cubicBezTo>
                  <a:cubicBezTo>
                    <a:pt x="1649" y="465"/>
                    <a:pt x="1650" y="465"/>
                    <a:pt x="1650" y="465"/>
                  </a:cubicBezTo>
                  <a:cubicBezTo>
                    <a:pt x="1651" y="465"/>
                    <a:pt x="1652" y="462"/>
                    <a:pt x="1654" y="460"/>
                  </a:cubicBezTo>
                  <a:cubicBezTo>
                    <a:pt x="1659" y="451"/>
                    <a:pt x="1653" y="447"/>
                    <a:pt x="1661" y="439"/>
                  </a:cubicBezTo>
                  <a:cubicBezTo>
                    <a:pt x="1662" y="440"/>
                    <a:pt x="1663" y="442"/>
                    <a:pt x="1667" y="442"/>
                  </a:cubicBezTo>
                  <a:cubicBezTo>
                    <a:pt x="1672" y="441"/>
                    <a:pt x="1675" y="434"/>
                    <a:pt x="1673" y="432"/>
                  </a:cubicBezTo>
                  <a:lnTo>
                    <a:pt x="1673" y="432"/>
                  </a:lnTo>
                  <a:cubicBezTo>
                    <a:pt x="1674" y="432"/>
                    <a:pt x="1675" y="433"/>
                    <a:pt x="1676" y="433"/>
                  </a:cubicBezTo>
                  <a:cubicBezTo>
                    <a:pt x="1678" y="433"/>
                    <a:pt x="1681" y="432"/>
                    <a:pt x="1683" y="429"/>
                  </a:cubicBezTo>
                  <a:cubicBezTo>
                    <a:pt x="1682" y="428"/>
                    <a:pt x="1674" y="425"/>
                    <a:pt x="1682" y="421"/>
                  </a:cubicBezTo>
                  <a:cubicBezTo>
                    <a:pt x="1685" y="419"/>
                    <a:pt x="1689" y="422"/>
                    <a:pt x="1693" y="417"/>
                  </a:cubicBezTo>
                  <a:cubicBezTo>
                    <a:pt x="1696" y="413"/>
                    <a:pt x="1696" y="411"/>
                    <a:pt x="1699" y="407"/>
                  </a:cubicBezTo>
                  <a:cubicBezTo>
                    <a:pt x="1699" y="407"/>
                    <a:pt x="1699" y="407"/>
                    <a:pt x="1700" y="407"/>
                  </a:cubicBezTo>
                  <a:cubicBezTo>
                    <a:pt x="1703" y="407"/>
                    <a:pt x="1715" y="393"/>
                    <a:pt x="1717" y="390"/>
                  </a:cubicBezTo>
                  <a:cubicBezTo>
                    <a:pt x="1719" y="387"/>
                    <a:pt x="1718" y="387"/>
                    <a:pt x="1717" y="387"/>
                  </a:cubicBezTo>
                  <a:cubicBezTo>
                    <a:pt x="1716" y="387"/>
                    <a:pt x="1714" y="387"/>
                    <a:pt x="1713" y="387"/>
                  </a:cubicBezTo>
                  <a:cubicBezTo>
                    <a:pt x="1713" y="387"/>
                    <a:pt x="1713" y="387"/>
                    <a:pt x="1713" y="387"/>
                  </a:cubicBezTo>
                  <a:cubicBezTo>
                    <a:pt x="1714" y="383"/>
                    <a:pt x="1719" y="382"/>
                    <a:pt x="1722" y="382"/>
                  </a:cubicBezTo>
                  <a:cubicBezTo>
                    <a:pt x="1724" y="382"/>
                    <a:pt x="1725" y="382"/>
                    <a:pt x="1725" y="383"/>
                  </a:cubicBezTo>
                  <a:cubicBezTo>
                    <a:pt x="1728" y="383"/>
                    <a:pt x="1734" y="375"/>
                    <a:pt x="1736" y="372"/>
                  </a:cubicBezTo>
                  <a:cubicBezTo>
                    <a:pt x="1741" y="366"/>
                    <a:pt x="1746" y="359"/>
                    <a:pt x="1751" y="352"/>
                  </a:cubicBezTo>
                  <a:cubicBezTo>
                    <a:pt x="1751" y="350"/>
                    <a:pt x="1758" y="337"/>
                    <a:pt x="1760" y="336"/>
                  </a:cubicBezTo>
                  <a:cubicBezTo>
                    <a:pt x="1760" y="336"/>
                    <a:pt x="1760" y="336"/>
                    <a:pt x="1760" y="336"/>
                  </a:cubicBezTo>
                  <a:lnTo>
                    <a:pt x="1760" y="336"/>
                  </a:lnTo>
                  <a:cubicBezTo>
                    <a:pt x="1761" y="336"/>
                    <a:pt x="1759" y="348"/>
                    <a:pt x="1760" y="348"/>
                  </a:cubicBezTo>
                  <a:cubicBezTo>
                    <a:pt x="1760" y="348"/>
                    <a:pt x="1761" y="348"/>
                    <a:pt x="1761" y="347"/>
                  </a:cubicBezTo>
                  <a:cubicBezTo>
                    <a:pt x="1764" y="343"/>
                    <a:pt x="1774" y="324"/>
                    <a:pt x="1773" y="323"/>
                  </a:cubicBezTo>
                  <a:lnTo>
                    <a:pt x="1773" y="323"/>
                  </a:lnTo>
                  <a:cubicBezTo>
                    <a:pt x="1774" y="323"/>
                    <a:pt x="1774" y="323"/>
                    <a:pt x="1775" y="323"/>
                  </a:cubicBezTo>
                  <a:cubicBezTo>
                    <a:pt x="1777" y="323"/>
                    <a:pt x="1779" y="321"/>
                    <a:pt x="1783" y="317"/>
                  </a:cubicBezTo>
                  <a:cubicBezTo>
                    <a:pt x="1786" y="314"/>
                    <a:pt x="1789" y="310"/>
                    <a:pt x="1792" y="306"/>
                  </a:cubicBezTo>
                  <a:cubicBezTo>
                    <a:pt x="1794" y="302"/>
                    <a:pt x="1793" y="301"/>
                    <a:pt x="1795" y="297"/>
                  </a:cubicBezTo>
                  <a:cubicBezTo>
                    <a:pt x="1801" y="287"/>
                    <a:pt x="1809" y="286"/>
                    <a:pt x="1816" y="280"/>
                  </a:cubicBezTo>
                  <a:cubicBezTo>
                    <a:pt x="1819" y="278"/>
                    <a:pt x="1818" y="278"/>
                    <a:pt x="1817" y="277"/>
                  </a:cubicBezTo>
                  <a:cubicBezTo>
                    <a:pt x="1819" y="274"/>
                    <a:pt x="1821" y="272"/>
                    <a:pt x="1824" y="269"/>
                  </a:cubicBezTo>
                  <a:cubicBezTo>
                    <a:pt x="1827" y="265"/>
                    <a:pt x="1829" y="260"/>
                    <a:pt x="1834" y="254"/>
                  </a:cubicBezTo>
                  <a:cubicBezTo>
                    <a:pt x="1838" y="250"/>
                    <a:pt x="1840" y="247"/>
                    <a:pt x="1845" y="244"/>
                  </a:cubicBezTo>
                  <a:cubicBezTo>
                    <a:pt x="1847" y="242"/>
                    <a:pt x="1851" y="238"/>
                    <a:pt x="1851" y="236"/>
                  </a:cubicBezTo>
                  <a:cubicBezTo>
                    <a:pt x="1852" y="232"/>
                    <a:pt x="1865" y="219"/>
                    <a:pt x="1868" y="215"/>
                  </a:cubicBezTo>
                  <a:cubicBezTo>
                    <a:pt x="1870" y="212"/>
                    <a:pt x="1879" y="197"/>
                    <a:pt x="1880" y="197"/>
                  </a:cubicBezTo>
                  <a:cubicBezTo>
                    <a:pt x="1880" y="197"/>
                    <a:pt x="1880" y="197"/>
                    <a:pt x="1880" y="197"/>
                  </a:cubicBezTo>
                  <a:cubicBezTo>
                    <a:pt x="1881" y="197"/>
                    <a:pt x="1881" y="200"/>
                    <a:pt x="1881" y="201"/>
                  </a:cubicBezTo>
                  <a:lnTo>
                    <a:pt x="1885" y="193"/>
                  </a:lnTo>
                  <a:cubicBezTo>
                    <a:pt x="1885" y="191"/>
                    <a:pt x="1887" y="184"/>
                    <a:pt x="1888" y="184"/>
                  </a:cubicBezTo>
                  <a:cubicBezTo>
                    <a:pt x="1888" y="183"/>
                    <a:pt x="1888" y="183"/>
                    <a:pt x="1888" y="183"/>
                  </a:cubicBezTo>
                  <a:cubicBezTo>
                    <a:pt x="1889" y="183"/>
                    <a:pt x="1890" y="185"/>
                    <a:pt x="1891" y="185"/>
                  </a:cubicBezTo>
                  <a:cubicBezTo>
                    <a:pt x="1891" y="185"/>
                    <a:pt x="1892" y="185"/>
                    <a:pt x="1892" y="184"/>
                  </a:cubicBezTo>
                  <a:cubicBezTo>
                    <a:pt x="1895" y="183"/>
                    <a:pt x="1897" y="178"/>
                    <a:pt x="1900" y="176"/>
                  </a:cubicBezTo>
                  <a:cubicBezTo>
                    <a:pt x="1902" y="172"/>
                    <a:pt x="1906" y="166"/>
                    <a:pt x="1908" y="166"/>
                  </a:cubicBezTo>
                  <a:cubicBezTo>
                    <a:pt x="1909" y="166"/>
                    <a:pt x="1909" y="166"/>
                    <a:pt x="1909" y="166"/>
                  </a:cubicBezTo>
                  <a:cubicBezTo>
                    <a:pt x="1909" y="165"/>
                    <a:pt x="1910" y="161"/>
                    <a:pt x="1910" y="161"/>
                  </a:cubicBezTo>
                  <a:lnTo>
                    <a:pt x="1910" y="161"/>
                  </a:lnTo>
                  <a:cubicBezTo>
                    <a:pt x="1914" y="160"/>
                    <a:pt x="1916" y="158"/>
                    <a:pt x="1921" y="152"/>
                  </a:cubicBezTo>
                  <a:cubicBezTo>
                    <a:pt x="1923" y="150"/>
                    <a:pt x="1927" y="146"/>
                    <a:pt x="1928" y="143"/>
                  </a:cubicBezTo>
                  <a:cubicBezTo>
                    <a:pt x="1929" y="141"/>
                    <a:pt x="1927" y="142"/>
                    <a:pt x="1929" y="140"/>
                  </a:cubicBezTo>
                  <a:cubicBezTo>
                    <a:pt x="1934" y="134"/>
                    <a:pt x="1937" y="133"/>
                    <a:pt x="1943" y="127"/>
                  </a:cubicBezTo>
                  <a:cubicBezTo>
                    <a:pt x="1945" y="124"/>
                    <a:pt x="1957" y="110"/>
                    <a:pt x="1961" y="109"/>
                  </a:cubicBezTo>
                  <a:cubicBezTo>
                    <a:pt x="1964" y="106"/>
                    <a:pt x="1964" y="106"/>
                    <a:pt x="1963" y="106"/>
                  </a:cubicBezTo>
                  <a:lnTo>
                    <a:pt x="1963" y="106"/>
                  </a:lnTo>
                  <a:cubicBezTo>
                    <a:pt x="1961" y="106"/>
                    <a:pt x="1959" y="107"/>
                    <a:pt x="1958" y="107"/>
                  </a:cubicBezTo>
                  <a:cubicBezTo>
                    <a:pt x="1957" y="107"/>
                    <a:pt x="1957" y="107"/>
                    <a:pt x="1957" y="106"/>
                  </a:cubicBezTo>
                  <a:cubicBezTo>
                    <a:pt x="1958" y="104"/>
                    <a:pt x="1966" y="100"/>
                    <a:pt x="1968" y="98"/>
                  </a:cubicBezTo>
                  <a:cubicBezTo>
                    <a:pt x="1971" y="96"/>
                    <a:pt x="1974" y="94"/>
                    <a:pt x="1977" y="91"/>
                  </a:cubicBezTo>
                  <a:cubicBezTo>
                    <a:pt x="1979" y="88"/>
                    <a:pt x="1983" y="82"/>
                    <a:pt x="1985" y="79"/>
                  </a:cubicBezTo>
                  <a:cubicBezTo>
                    <a:pt x="1987" y="74"/>
                    <a:pt x="1989" y="72"/>
                    <a:pt x="1996" y="67"/>
                  </a:cubicBezTo>
                  <a:lnTo>
                    <a:pt x="1996" y="67"/>
                  </a:lnTo>
                  <a:cubicBezTo>
                    <a:pt x="1993" y="69"/>
                    <a:pt x="1976" y="81"/>
                    <a:pt x="1975" y="81"/>
                  </a:cubicBezTo>
                  <a:cubicBezTo>
                    <a:pt x="1975" y="81"/>
                    <a:pt x="1975" y="81"/>
                    <a:pt x="1975" y="81"/>
                  </a:cubicBezTo>
                  <a:cubicBezTo>
                    <a:pt x="1976" y="80"/>
                    <a:pt x="1985" y="72"/>
                    <a:pt x="1987" y="70"/>
                  </a:cubicBezTo>
                  <a:cubicBezTo>
                    <a:pt x="1990" y="68"/>
                    <a:pt x="1993" y="65"/>
                    <a:pt x="1994" y="64"/>
                  </a:cubicBezTo>
                  <a:cubicBezTo>
                    <a:pt x="2001" y="58"/>
                    <a:pt x="2004" y="54"/>
                    <a:pt x="2004" y="53"/>
                  </a:cubicBezTo>
                  <a:cubicBezTo>
                    <a:pt x="2004" y="53"/>
                    <a:pt x="2005" y="52"/>
                    <a:pt x="2009" y="48"/>
                  </a:cubicBezTo>
                  <a:cubicBezTo>
                    <a:pt x="2019" y="40"/>
                    <a:pt x="2028" y="33"/>
                    <a:pt x="2033" y="30"/>
                  </a:cubicBezTo>
                  <a:cubicBezTo>
                    <a:pt x="2036" y="27"/>
                    <a:pt x="2035" y="27"/>
                    <a:pt x="2034" y="27"/>
                  </a:cubicBezTo>
                  <a:cubicBezTo>
                    <a:pt x="2034" y="27"/>
                    <a:pt x="2033" y="27"/>
                    <a:pt x="2032" y="27"/>
                  </a:cubicBezTo>
                  <a:cubicBezTo>
                    <a:pt x="2032" y="27"/>
                    <a:pt x="2031" y="27"/>
                    <a:pt x="2032" y="26"/>
                  </a:cubicBezTo>
                  <a:cubicBezTo>
                    <a:pt x="2034" y="23"/>
                    <a:pt x="2040" y="18"/>
                    <a:pt x="2047" y="11"/>
                  </a:cubicBezTo>
                  <a:lnTo>
                    <a:pt x="2057" y="0"/>
                  </a:ln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7"/>
            <p:cNvSpPr/>
            <p:nvPr/>
          </p:nvSpPr>
          <p:spPr>
            <a:xfrm>
              <a:off x="7477551" y="2647040"/>
              <a:ext cx="375038" cy="246163"/>
            </a:xfrm>
            <a:custGeom>
              <a:rect b="b" l="l" r="r" t="t"/>
              <a:pathLst>
                <a:path extrusionOk="0" h="1381" w="2104">
                  <a:moveTo>
                    <a:pt x="1854" y="218"/>
                  </a:moveTo>
                  <a:lnTo>
                    <a:pt x="926" y="1288"/>
                  </a:lnTo>
                  <a:lnTo>
                    <a:pt x="95" y="489"/>
                  </a:lnTo>
                  <a:lnTo>
                    <a:pt x="179" y="389"/>
                  </a:lnTo>
                  <a:cubicBezTo>
                    <a:pt x="325" y="466"/>
                    <a:pt x="538" y="542"/>
                    <a:pt x="813" y="542"/>
                  </a:cubicBezTo>
                  <a:cubicBezTo>
                    <a:pt x="1097" y="542"/>
                    <a:pt x="1446" y="461"/>
                    <a:pt x="1854" y="218"/>
                  </a:cubicBezTo>
                  <a:close/>
                  <a:moveTo>
                    <a:pt x="2062" y="0"/>
                  </a:moveTo>
                  <a:cubicBezTo>
                    <a:pt x="2054" y="0"/>
                    <a:pt x="2046" y="3"/>
                    <a:pt x="2040" y="7"/>
                  </a:cubicBezTo>
                  <a:cubicBezTo>
                    <a:pt x="1545" y="357"/>
                    <a:pt x="1133" y="466"/>
                    <a:pt x="812" y="466"/>
                  </a:cubicBezTo>
                  <a:cubicBezTo>
                    <a:pt x="535" y="466"/>
                    <a:pt x="325" y="385"/>
                    <a:pt x="188" y="307"/>
                  </a:cubicBezTo>
                  <a:cubicBezTo>
                    <a:pt x="182" y="304"/>
                    <a:pt x="176" y="302"/>
                    <a:pt x="169" y="302"/>
                  </a:cubicBezTo>
                  <a:cubicBezTo>
                    <a:pt x="159" y="302"/>
                    <a:pt x="148" y="307"/>
                    <a:pt x="140" y="315"/>
                  </a:cubicBezTo>
                  <a:lnTo>
                    <a:pt x="14" y="467"/>
                  </a:lnTo>
                  <a:cubicBezTo>
                    <a:pt x="1" y="483"/>
                    <a:pt x="2" y="506"/>
                    <a:pt x="16" y="520"/>
                  </a:cubicBezTo>
                  <a:lnTo>
                    <a:pt x="903" y="1370"/>
                  </a:lnTo>
                  <a:cubicBezTo>
                    <a:pt x="910" y="1377"/>
                    <a:pt x="919" y="1380"/>
                    <a:pt x="929" y="1380"/>
                  </a:cubicBezTo>
                  <a:lnTo>
                    <a:pt x="931" y="1380"/>
                  </a:lnTo>
                  <a:cubicBezTo>
                    <a:pt x="941" y="1380"/>
                    <a:pt x="951" y="1375"/>
                    <a:pt x="958" y="1367"/>
                  </a:cubicBezTo>
                  <a:lnTo>
                    <a:pt x="2090" y="64"/>
                  </a:lnTo>
                  <a:cubicBezTo>
                    <a:pt x="2103" y="49"/>
                    <a:pt x="2102" y="27"/>
                    <a:pt x="2090" y="13"/>
                  </a:cubicBezTo>
                  <a:cubicBezTo>
                    <a:pt x="2083" y="5"/>
                    <a:pt x="2072" y="0"/>
                    <a:pt x="2062"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7"/>
            <p:cNvSpPr/>
            <p:nvPr/>
          </p:nvSpPr>
          <p:spPr>
            <a:xfrm>
              <a:off x="7477551" y="2647040"/>
              <a:ext cx="375038" cy="246163"/>
            </a:xfrm>
            <a:custGeom>
              <a:rect b="b" l="l" r="r" t="t"/>
              <a:pathLst>
                <a:path extrusionOk="0" h="1381" w="2104">
                  <a:moveTo>
                    <a:pt x="1854" y="218"/>
                  </a:moveTo>
                  <a:lnTo>
                    <a:pt x="926" y="1288"/>
                  </a:lnTo>
                  <a:lnTo>
                    <a:pt x="95" y="489"/>
                  </a:lnTo>
                  <a:lnTo>
                    <a:pt x="179" y="389"/>
                  </a:lnTo>
                  <a:cubicBezTo>
                    <a:pt x="325" y="466"/>
                    <a:pt x="538" y="542"/>
                    <a:pt x="813" y="542"/>
                  </a:cubicBezTo>
                  <a:cubicBezTo>
                    <a:pt x="1097" y="542"/>
                    <a:pt x="1446" y="461"/>
                    <a:pt x="1854" y="218"/>
                  </a:cubicBezTo>
                  <a:close/>
                  <a:moveTo>
                    <a:pt x="2062" y="0"/>
                  </a:moveTo>
                  <a:cubicBezTo>
                    <a:pt x="2054" y="0"/>
                    <a:pt x="2046" y="3"/>
                    <a:pt x="2040" y="7"/>
                  </a:cubicBezTo>
                  <a:cubicBezTo>
                    <a:pt x="1545" y="357"/>
                    <a:pt x="1133" y="466"/>
                    <a:pt x="812" y="466"/>
                  </a:cubicBezTo>
                  <a:cubicBezTo>
                    <a:pt x="535" y="466"/>
                    <a:pt x="325" y="385"/>
                    <a:pt x="188" y="307"/>
                  </a:cubicBezTo>
                  <a:cubicBezTo>
                    <a:pt x="182" y="304"/>
                    <a:pt x="176" y="302"/>
                    <a:pt x="169" y="302"/>
                  </a:cubicBezTo>
                  <a:cubicBezTo>
                    <a:pt x="159" y="302"/>
                    <a:pt x="148" y="307"/>
                    <a:pt x="140" y="315"/>
                  </a:cubicBezTo>
                  <a:lnTo>
                    <a:pt x="14" y="467"/>
                  </a:lnTo>
                  <a:cubicBezTo>
                    <a:pt x="1" y="483"/>
                    <a:pt x="2" y="506"/>
                    <a:pt x="16" y="520"/>
                  </a:cubicBezTo>
                  <a:lnTo>
                    <a:pt x="903" y="1370"/>
                  </a:lnTo>
                  <a:cubicBezTo>
                    <a:pt x="910" y="1377"/>
                    <a:pt x="919" y="1380"/>
                    <a:pt x="929" y="1380"/>
                  </a:cubicBezTo>
                  <a:lnTo>
                    <a:pt x="931" y="1380"/>
                  </a:lnTo>
                  <a:cubicBezTo>
                    <a:pt x="941" y="1380"/>
                    <a:pt x="951" y="1375"/>
                    <a:pt x="958" y="1367"/>
                  </a:cubicBezTo>
                  <a:lnTo>
                    <a:pt x="2090" y="64"/>
                  </a:lnTo>
                  <a:cubicBezTo>
                    <a:pt x="2103" y="49"/>
                    <a:pt x="2102" y="27"/>
                    <a:pt x="2090" y="13"/>
                  </a:cubicBezTo>
                  <a:cubicBezTo>
                    <a:pt x="2083" y="5"/>
                    <a:pt x="2072" y="0"/>
                    <a:pt x="2062"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7"/>
            <p:cNvSpPr/>
            <p:nvPr/>
          </p:nvSpPr>
          <p:spPr>
            <a:xfrm>
              <a:off x="7493950" y="2684830"/>
              <a:ext cx="315502" cy="192867"/>
            </a:xfrm>
            <a:custGeom>
              <a:rect b="b" l="l" r="r" t="t"/>
              <a:pathLst>
                <a:path extrusionOk="0" h="1082" w="1770">
                  <a:moveTo>
                    <a:pt x="1678" y="51"/>
                  </a:moveTo>
                  <a:cubicBezTo>
                    <a:pt x="1678" y="51"/>
                    <a:pt x="1678" y="51"/>
                    <a:pt x="1678" y="51"/>
                  </a:cubicBezTo>
                  <a:lnTo>
                    <a:pt x="1678" y="51"/>
                  </a:lnTo>
                  <a:cubicBezTo>
                    <a:pt x="1678" y="51"/>
                    <a:pt x="1678" y="51"/>
                    <a:pt x="1678" y="51"/>
                  </a:cubicBezTo>
                  <a:close/>
                  <a:moveTo>
                    <a:pt x="1691" y="47"/>
                  </a:moveTo>
                  <a:lnTo>
                    <a:pt x="1691" y="47"/>
                  </a:lnTo>
                  <a:cubicBezTo>
                    <a:pt x="1692" y="47"/>
                    <a:pt x="1692" y="49"/>
                    <a:pt x="1690" y="51"/>
                  </a:cubicBezTo>
                  <a:cubicBezTo>
                    <a:pt x="1687" y="53"/>
                    <a:pt x="1686" y="54"/>
                    <a:pt x="1685" y="57"/>
                  </a:cubicBezTo>
                  <a:cubicBezTo>
                    <a:pt x="1685" y="55"/>
                    <a:pt x="1685" y="52"/>
                    <a:pt x="1688" y="50"/>
                  </a:cubicBezTo>
                  <a:cubicBezTo>
                    <a:pt x="1688" y="50"/>
                    <a:pt x="1688" y="50"/>
                    <a:pt x="1689" y="50"/>
                  </a:cubicBezTo>
                  <a:lnTo>
                    <a:pt x="1689" y="50"/>
                  </a:lnTo>
                  <a:cubicBezTo>
                    <a:pt x="1690" y="48"/>
                    <a:pt x="1691" y="47"/>
                    <a:pt x="1691" y="47"/>
                  </a:cubicBezTo>
                  <a:close/>
                  <a:moveTo>
                    <a:pt x="1702" y="55"/>
                  </a:moveTo>
                  <a:cubicBezTo>
                    <a:pt x="1701" y="56"/>
                    <a:pt x="1701" y="57"/>
                    <a:pt x="1700" y="57"/>
                  </a:cubicBezTo>
                  <a:cubicBezTo>
                    <a:pt x="1701" y="56"/>
                    <a:pt x="1702" y="56"/>
                    <a:pt x="1702" y="55"/>
                  </a:cubicBezTo>
                  <a:close/>
                  <a:moveTo>
                    <a:pt x="1705" y="55"/>
                  </a:moveTo>
                  <a:lnTo>
                    <a:pt x="1705" y="55"/>
                  </a:lnTo>
                  <a:cubicBezTo>
                    <a:pt x="1705" y="55"/>
                    <a:pt x="1705" y="56"/>
                    <a:pt x="1705" y="56"/>
                  </a:cubicBezTo>
                  <a:cubicBezTo>
                    <a:pt x="1705" y="56"/>
                    <a:pt x="1705" y="56"/>
                    <a:pt x="1705" y="56"/>
                  </a:cubicBezTo>
                  <a:lnTo>
                    <a:pt x="1705" y="56"/>
                  </a:lnTo>
                  <a:cubicBezTo>
                    <a:pt x="1705" y="56"/>
                    <a:pt x="1702" y="58"/>
                    <a:pt x="1699" y="60"/>
                  </a:cubicBezTo>
                  <a:lnTo>
                    <a:pt x="1699" y="60"/>
                  </a:lnTo>
                  <a:cubicBezTo>
                    <a:pt x="1703" y="57"/>
                    <a:pt x="1705" y="55"/>
                    <a:pt x="1705" y="55"/>
                  </a:cubicBezTo>
                  <a:close/>
                  <a:moveTo>
                    <a:pt x="1726" y="50"/>
                  </a:moveTo>
                  <a:lnTo>
                    <a:pt x="1726" y="50"/>
                  </a:lnTo>
                  <a:cubicBezTo>
                    <a:pt x="1726" y="50"/>
                    <a:pt x="1726" y="51"/>
                    <a:pt x="1725" y="53"/>
                  </a:cubicBezTo>
                  <a:cubicBezTo>
                    <a:pt x="1722" y="55"/>
                    <a:pt x="1719" y="59"/>
                    <a:pt x="1715" y="60"/>
                  </a:cubicBezTo>
                  <a:lnTo>
                    <a:pt x="1722" y="52"/>
                  </a:lnTo>
                  <a:cubicBezTo>
                    <a:pt x="1724" y="51"/>
                    <a:pt x="1725" y="50"/>
                    <a:pt x="1726" y="50"/>
                  </a:cubicBezTo>
                  <a:close/>
                  <a:moveTo>
                    <a:pt x="1686" y="70"/>
                  </a:moveTo>
                  <a:lnTo>
                    <a:pt x="1686" y="70"/>
                  </a:lnTo>
                  <a:cubicBezTo>
                    <a:pt x="1685" y="70"/>
                    <a:pt x="1685" y="71"/>
                    <a:pt x="1684" y="71"/>
                  </a:cubicBezTo>
                  <a:cubicBezTo>
                    <a:pt x="1684" y="71"/>
                    <a:pt x="1685" y="70"/>
                    <a:pt x="1686" y="70"/>
                  </a:cubicBezTo>
                  <a:close/>
                  <a:moveTo>
                    <a:pt x="1678" y="92"/>
                  </a:moveTo>
                  <a:lnTo>
                    <a:pt x="1678" y="92"/>
                  </a:lnTo>
                  <a:cubicBezTo>
                    <a:pt x="1678" y="92"/>
                    <a:pt x="1678" y="92"/>
                    <a:pt x="1678" y="92"/>
                  </a:cubicBezTo>
                  <a:lnTo>
                    <a:pt x="1678" y="92"/>
                  </a:lnTo>
                  <a:cubicBezTo>
                    <a:pt x="1678" y="92"/>
                    <a:pt x="1678" y="92"/>
                    <a:pt x="1678" y="92"/>
                  </a:cubicBezTo>
                  <a:close/>
                  <a:moveTo>
                    <a:pt x="1595" y="102"/>
                  </a:moveTo>
                  <a:cubicBezTo>
                    <a:pt x="1597" y="102"/>
                    <a:pt x="1602" y="102"/>
                    <a:pt x="1597" y="106"/>
                  </a:cubicBezTo>
                  <a:cubicBezTo>
                    <a:pt x="1595" y="106"/>
                    <a:pt x="1594" y="107"/>
                    <a:pt x="1594" y="107"/>
                  </a:cubicBezTo>
                  <a:cubicBezTo>
                    <a:pt x="1591" y="107"/>
                    <a:pt x="1591" y="104"/>
                    <a:pt x="1595" y="102"/>
                  </a:cubicBezTo>
                  <a:close/>
                  <a:moveTo>
                    <a:pt x="1558" y="134"/>
                  </a:moveTo>
                  <a:lnTo>
                    <a:pt x="1558" y="134"/>
                  </a:lnTo>
                  <a:cubicBezTo>
                    <a:pt x="1558" y="134"/>
                    <a:pt x="1558" y="134"/>
                    <a:pt x="1558" y="134"/>
                  </a:cubicBezTo>
                  <a:close/>
                  <a:moveTo>
                    <a:pt x="1680" y="126"/>
                  </a:moveTo>
                  <a:cubicBezTo>
                    <a:pt x="1679" y="126"/>
                    <a:pt x="1678" y="127"/>
                    <a:pt x="1677" y="129"/>
                  </a:cubicBezTo>
                  <a:cubicBezTo>
                    <a:pt x="1677" y="129"/>
                    <a:pt x="1672" y="134"/>
                    <a:pt x="1673" y="134"/>
                  </a:cubicBezTo>
                  <a:cubicBezTo>
                    <a:pt x="1677" y="134"/>
                    <a:pt x="1679" y="130"/>
                    <a:pt x="1681" y="128"/>
                  </a:cubicBezTo>
                  <a:cubicBezTo>
                    <a:pt x="1680" y="127"/>
                    <a:pt x="1680" y="126"/>
                    <a:pt x="1680" y="126"/>
                  </a:cubicBezTo>
                  <a:close/>
                  <a:moveTo>
                    <a:pt x="88" y="179"/>
                  </a:moveTo>
                  <a:cubicBezTo>
                    <a:pt x="89" y="179"/>
                    <a:pt x="90" y="180"/>
                    <a:pt x="90" y="181"/>
                  </a:cubicBezTo>
                  <a:cubicBezTo>
                    <a:pt x="91" y="182"/>
                    <a:pt x="92" y="183"/>
                    <a:pt x="91" y="184"/>
                  </a:cubicBezTo>
                  <a:cubicBezTo>
                    <a:pt x="91" y="184"/>
                    <a:pt x="90" y="184"/>
                    <a:pt x="90" y="184"/>
                  </a:cubicBezTo>
                  <a:cubicBezTo>
                    <a:pt x="89" y="184"/>
                    <a:pt x="89" y="184"/>
                    <a:pt x="89" y="184"/>
                  </a:cubicBezTo>
                  <a:lnTo>
                    <a:pt x="86" y="186"/>
                  </a:lnTo>
                  <a:cubicBezTo>
                    <a:pt x="85" y="184"/>
                    <a:pt x="84" y="183"/>
                    <a:pt x="87" y="179"/>
                  </a:cubicBezTo>
                  <a:cubicBezTo>
                    <a:pt x="87" y="179"/>
                    <a:pt x="87" y="179"/>
                    <a:pt x="88" y="179"/>
                  </a:cubicBezTo>
                  <a:close/>
                  <a:moveTo>
                    <a:pt x="127" y="214"/>
                  </a:moveTo>
                  <a:lnTo>
                    <a:pt x="127" y="214"/>
                  </a:lnTo>
                  <a:cubicBezTo>
                    <a:pt x="127" y="214"/>
                    <a:pt x="127" y="214"/>
                    <a:pt x="127" y="214"/>
                  </a:cubicBezTo>
                  <a:cubicBezTo>
                    <a:pt x="127" y="214"/>
                    <a:pt x="127" y="214"/>
                    <a:pt x="127" y="214"/>
                  </a:cubicBezTo>
                  <a:close/>
                  <a:moveTo>
                    <a:pt x="202" y="220"/>
                  </a:moveTo>
                  <a:lnTo>
                    <a:pt x="202" y="220"/>
                  </a:lnTo>
                  <a:cubicBezTo>
                    <a:pt x="202" y="220"/>
                    <a:pt x="202" y="220"/>
                    <a:pt x="202" y="220"/>
                  </a:cubicBezTo>
                  <a:lnTo>
                    <a:pt x="202" y="220"/>
                  </a:lnTo>
                  <a:cubicBezTo>
                    <a:pt x="202" y="220"/>
                    <a:pt x="202" y="220"/>
                    <a:pt x="202" y="220"/>
                  </a:cubicBezTo>
                  <a:close/>
                  <a:moveTo>
                    <a:pt x="147" y="216"/>
                  </a:moveTo>
                  <a:cubicBezTo>
                    <a:pt x="144" y="216"/>
                    <a:pt x="142" y="218"/>
                    <a:pt x="146" y="220"/>
                  </a:cubicBezTo>
                  <a:cubicBezTo>
                    <a:pt x="147" y="220"/>
                    <a:pt x="149" y="221"/>
                    <a:pt x="150" y="221"/>
                  </a:cubicBezTo>
                  <a:cubicBezTo>
                    <a:pt x="152" y="217"/>
                    <a:pt x="149" y="216"/>
                    <a:pt x="147" y="216"/>
                  </a:cubicBezTo>
                  <a:close/>
                  <a:moveTo>
                    <a:pt x="187" y="220"/>
                  </a:moveTo>
                  <a:cubicBezTo>
                    <a:pt x="188" y="220"/>
                    <a:pt x="188" y="220"/>
                    <a:pt x="189" y="220"/>
                  </a:cubicBezTo>
                  <a:cubicBezTo>
                    <a:pt x="193" y="222"/>
                    <a:pt x="196" y="225"/>
                    <a:pt x="193" y="225"/>
                  </a:cubicBezTo>
                  <a:cubicBezTo>
                    <a:pt x="192" y="226"/>
                    <a:pt x="192" y="226"/>
                    <a:pt x="191" y="226"/>
                  </a:cubicBezTo>
                  <a:cubicBezTo>
                    <a:pt x="189" y="226"/>
                    <a:pt x="187" y="224"/>
                    <a:pt x="184" y="223"/>
                  </a:cubicBezTo>
                  <a:cubicBezTo>
                    <a:pt x="184" y="221"/>
                    <a:pt x="185" y="220"/>
                    <a:pt x="187" y="220"/>
                  </a:cubicBezTo>
                  <a:close/>
                  <a:moveTo>
                    <a:pt x="14" y="271"/>
                  </a:moveTo>
                  <a:cubicBezTo>
                    <a:pt x="14" y="271"/>
                    <a:pt x="16" y="272"/>
                    <a:pt x="16" y="272"/>
                  </a:cubicBezTo>
                  <a:cubicBezTo>
                    <a:pt x="16" y="272"/>
                    <a:pt x="16" y="272"/>
                    <a:pt x="16" y="272"/>
                  </a:cubicBezTo>
                  <a:lnTo>
                    <a:pt x="16" y="272"/>
                  </a:lnTo>
                  <a:cubicBezTo>
                    <a:pt x="15" y="272"/>
                    <a:pt x="15" y="272"/>
                    <a:pt x="14" y="272"/>
                  </a:cubicBezTo>
                  <a:cubicBezTo>
                    <a:pt x="14" y="271"/>
                    <a:pt x="14" y="271"/>
                    <a:pt x="14" y="271"/>
                  </a:cubicBezTo>
                  <a:close/>
                  <a:moveTo>
                    <a:pt x="1123" y="288"/>
                  </a:moveTo>
                  <a:cubicBezTo>
                    <a:pt x="1119" y="288"/>
                    <a:pt x="1116" y="293"/>
                    <a:pt x="1121" y="293"/>
                  </a:cubicBezTo>
                  <a:cubicBezTo>
                    <a:pt x="1121" y="293"/>
                    <a:pt x="1122" y="293"/>
                    <a:pt x="1122" y="293"/>
                  </a:cubicBezTo>
                  <a:cubicBezTo>
                    <a:pt x="1123" y="293"/>
                    <a:pt x="1125" y="292"/>
                    <a:pt x="1126" y="292"/>
                  </a:cubicBezTo>
                  <a:cubicBezTo>
                    <a:pt x="1125" y="289"/>
                    <a:pt x="1124" y="288"/>
                    <a:pt x="1123" y="288"/>
                  </a:cubicBezTo>
                  <a:close/>
                  <a:moveTo>
                    <a:pt x="1016" y="297"/>
                  </a:moveTo>
                  <a:cubicBezTo>
                    <a:pt x="1019" y="298"/>
                    <a:pt x="1020" y="299"/>
                    <a:pt x="1021" y="301"/>
                  </a:cubicBezTo>
                  <a:cubicBezTo>
                    <a:pt x="1019" y="301"/>
                    <a:pt x="1018" y="301"/>
                    <a:pt x="1016" y="301"/>
                  </a:cubicBezTo>
                  <a:cubicBezTo>
                    <a:pt x="1014" y="301"/>
                    <a:pt x="1013" y="300"/>
                    <a:pt x="1012" y="298"/>
                  </a:cubicBezTo>
                  <a:lnTo>
                    <a:pt x="1016" y="297"/>
                  </a:lnTo>
                  <a:close/>
                  <a:moveTo>
                    <a:pt x="1437" y="361"/>
                  </a:moveTo>
                  <a:lnTo>
                    <a:pt x="1437" y="361"/>
                  </a:lnTo>
                  <a:cubicBezTo>
                    <a:pt x="1437" y="361"/>
                    <a:pt x="1437" y="361"/>
                    <a:pt x="1437" y="361"/>
                  </a:cubicBezTo>
                  <a:lnTo>
                    <a:pt x="1437" y="361"/>
                  </a:lnTo>
                  <a:cubicBezTo>
                    <a:pt x="1437" y="361"/>
                    <a:pt x="1437" y="361"/>
                    <a:pt x="1437" y="361"/>
                  </a:cubicBezTo>
                  <a:close/>
                  <a:moveTo>
                    <a:pt x="1432" y="393"/>
                  </a:moveTo>
                  <a:cubicBezTo>
                    <a:pt x="1431" y="393"/>
                    <a:pt x="1429" y="393"/>
                    <a:pt x="1428" y="395"/>
                  </a:cubicBezTo>
                  <a:cubicBezTo>
                    <a:pt x="1426" y="398"/>
                    <a:pt x="1427" y="399"/>
                    <a:pt x="1429" y="399"/>
                  </a:cubicBezTo>
                  <a:cubicBezTo>
                    <a:pt x="1429" y="399"/>
                    <a:pt x="1431" y="399"/>
                    <a:pt x="1431" y="397"/>
                  </a:cubicBezTo>
                  <a:cubicBezTo>
                    <a:pt x="1434" y="395"/>
                    <a:pt x="1433" y="393"/>
                    <a:pt x="1432" y="393"/>
                  </a:cubicBezTo>
                  <a:close/>
                  <a:moveTo>
                    <a:pt x="1417" y="411"/>
                  </a:moveTo>
                  <a:cubicBezTo>
                    <a:pt x="1413" y="415"/>
                    <a:pt x="1413" y="417"/>
                    <a:pt x="1415" y="417"/>
                  </a:cubicBezTo>
                  <a:cubicBezTo>
                    <a:pt x="1415" y="417"/>
                    <a:pt x="1416" y="417"/>
                    <a:pt x="1418" y="417"/>
                  </a:cubicBezTo>
                  <a:cubicBezTo>
                    <a:pt x="1418" y="414"/>
                    <a:pt x="1419" y="411"/>
                    <a:pt x="1417" y="411"/>
                  </a:cubicBezTo>
                  <a:close/>
                  <a:moveTo>
                    <a:pt x="1385" y="435"/>
                  </a:moveTo>
                  <a:cubicBezTo>
                    <a:pt x="1386" y="435"/>
                    <a:pt x="1386" y="435"/>
                    <a:pt x="1387" y="436"/>
                  </a:cubicBezTo>
                  <a:lnTo>
                    <a:pt x="1384" y="438"/>
                  </a:lnTo>
                  <a:lnTo>
                    <a:pt x="1380" y="440"/>
                  </a:lnTo>
                  <a:cubicBezTo>
                    <a:pt x="1382" y="438"/>
                    <a:pt x="1384" y="435"/>
                    <a:pt x="1385" y="435"/>
                  </a:cubicBezTo>
                  <a:close/>
                  <a:moveTo>
                    <a:pt x="1211" y="643"/>
                  </a:moveTo>
                  <a:cubicBezTo>
                    <a:pt x="1211" y="643"/>
                    <a:pt x="1211" y="643"/>
                    <a:pt x="1211" y="643"/>
                  </a:cubicBezTo>
                  <a:lnTo>
                    <a:pt x="1211" y="643"/>
                  </a:lnTo>
                  <a:cubicBezTo>
                    <a:pt x="1211" y="643"/>
                    <a:pt x="1211" y="643"/>
                    <a:pt x="1211" y="643"/>
                  </a:cubicBezTo>
                  <a:close/>
                  <a:moveTo>
                    <a:pt x="1211" y="643"/>
                  </a:moveTo>
                  <a:cubicBezTo>
                    <a:pt x="1211" y="643"/>
                    <a:pt x="1211" y="644"/>
                    <a:pt x="1211" y="644"/>
                  </a:cubicBezTo>
                  <a:cubicBezTo>
                    <a:pt x="1211" y="644"/>
                    <a:pt x="1211" y="643"/>
                    <a:pt x="1211" y="643"/>
                  </a:cubicBezTo>
                  <a:close/>
                  <a:moveTo>
                    <a:pt x="408" y="668"/>
                  </a:moveTo>
                  <a:lnTo>
                    <a:pt x="408" y="668"/>
                  </a:lnTo>
                  <a:cubicBezTo>
                    <a:pt x="409" y="672"/>
                    <a:pt x="411" y="674"/>
                    <a:pt x="413" y="674"/>
                  </a:cubicBezTo>
                  <a:cubicBezTo>
                    <a:pt x="414" y="674"/>
                    <a:pt x="415" y="671"/>
                    <a:pt x="413" y="669"/>
                  </a:cubicBezTo>
                  <a:lnTo>
                    <a:pt x="408" y="668"/>
                  </a:lnTo>
                  <a:close/>
                  <a:moveTo>
                    <a:pt x="547" y="793"/>
                  </a:moveTo>
                  <a:lnTo>
                    <a:pt x="547" y="793"/>
                  </a:lnTo>
                  <a:cubicBezTo>
                    <a:pt x="548" y="793"/>
                    <a:pt x="550" y="795"/>
                    <a:pt x="553" y="797"/>
                  </a:cubicBezTo>
                  <a:cubicBezTo>
                    <a:pt x="556" y="800"/>
                    <a:pt x="555" y="802"/>
                    <a:pt x="553" y="802"/>
                  </a:cubicBezTo>
                  <a:cubicBezTo>
                    <a:pt x="552" y="802"/>
                    <a:pt x="551" y="801"/>
                    <a:pt x="550" y="800"/>
                  </a:cubicBezTo>
                  <a:cubicBezTo>
                    <a:pt x="546" y="796"/>
                    <a:pt x="545" y="793"/>
                    <a:pt x="547" y="793"/>
                  </a:cubicBezTo>
                  <a:close/>
                  <a:moveTo>
                    <a:pt x="585" y="832"/>
                  </a:moveTo>
                  <a:cubicBezTo>
                    <a:pt x="585" y="832"/>
                    <a:pt x="586" y="833"/>
                    <a:pt x="588" y="834"/>
                  </a:cubicBezTo>
                  <a:cubicBezTo>
                    <a:pt x="590" y="836"/>
                    <a:pt x="590" y="838"/>
                    <a:pt x="588" y="838"/>
                  </a:cubicBezTo>
                  <a:cubicBezTo>
                    <a:pt x="587" y="838"/>
                    <a:pt x="586" y="838"/>
                    <a:pt x="585" y="837"/>
                  </a:cubicBezTo>
                  <a:cubicBezTo>
                    <a:pt x="584" y="835"/>
                    <a:pt x="583" y="832"/>
                    <a:pt x="585" y="832"/>
                  </a:cubicBezTo>
                  <a:close/>
                  <a:moveTo>
                    <a:pt x="1014" y="846"/>
                  </a:moveTo>
                  <a:lnTo>
                    <a:pt x="1012" y="849"/>
                  </a:lnTo>
                  <a:lnTo>
                    <a:pt x="1011" y="853"/>
                  </a:lnTo>
                  <a:cubicBezTo>
                    <a:pt x="1016" y="851"/>
                    <a:pt x="1017" y="849"/>
                    <a:pt x="1014" y="846"/>
                  </a:cubicBezTo>
                  <a:close/>
                  <a:moveTo>
                    <a:pt x="647" y="879"/>
                  </a:moveTo>
                  <a:cubicBezTo>
                    <a:pt x="646" y="879"/>
                    <a:pt x="646" y="879"/>
                    <a:pt x="646" y="879"/>
                  </a:cubicBezTo>
                  <a:lnTo>
                    <a:pt x="646" y="879"/>
                  </a:lnTo>
                  <a:cubicBezTo>
                    <a:pt x="646" y="879"/>
                    <a:pt x="646" y="879"/>
                    <a:pt x="647" y="879"/>
                  </a:cubicBezTo>
                  <a:close/>
                  <a:moveTo>
                    <a:pt x="670" y="916"/>
                  </a:moveTo>
                  <a:cubicBezTo>
                    <a:pt x="671" y="916"/>
                    <a:pt x="672" y="916"/>
                    <a:pt x="674" y="918"/>
                  </a:cubicBezTo>
                  <a:lnTo>
                    <a:pt x="669" y="922"/>
                  </a:lnTo>
                  <a:cubicBezTo>
                    <a:pt x="669" y="920"/>
                    <a:pt x="668" y="916"/>
                    <a:pt x="670" y="916"/>
                  </a:cubicBezTo>
                  <a:close/>
                  <a:moveTo>
                    <a:pt x="1193" y="666"/>
                  </a:moveTo>
                  <a:cubicBezTo>
                    <a:pt x="1188" y="666"/>
                    <a:pt x="1180" y="669"/>
                    <a:pt x="1176" y="671"/>
                  </a:cubicBezTo>
                  <a:cubicBezTo>
                    <a:pt x="1175" y="671"/>
                    <a:pt x="1165" y="674"/>
                    <a:pt x="1167" y="676"/>
                  </a:cubicBezTo>
                  <a:cubicBezTo>
                    <a:pt x="1166" y="679"/>
                    <a:pt x="1165" y="680"/>
                    <a:pt x="1162" y="683"/>
                  </a:cubicBezTo>
                  <a:cubicBezTo>
                    <a:pt x="1157" y="686"/>
                    <a:pt x="1151" y="689"/>
                    <a:pt x="1149" y="694"/>
                  </a:cubicBezTo>
                  <a:cubicBezTo>
                    <a:pt x="1148" y="699"/>
                    <a:pt x="1149" y="700"/>
                    <a:pt x="1143" y="702"/>
                  </a:cubicBezTo>
                  <a:cubicBezTo>
                    <a:pt x="1140" y="707"/>
                    <a:pt x="1136" y="717"/>
                    <a:pt x="1132" y="717"/>
                  </a:cubicBezTo>
                  <a:cubicBezTo>
                    <a:pt x="1132" y="717"/>
                    <a:pt x="1131" y="717"/>
                    <a:pt x="1130" y="716"/>
                  </a:cubicBezTo>
                  <a:lnTo>
                    <a:pt x="1130" y="716"/>
                  </a:lnTo>
                  <a:cubicBezTo>
                    <a:pt x="1134" y="720"/>
                    <a:pt x="1122" y="728"/>
                    <a:pt x="1119" y="733"/>
                  </a:cubicBezTo>
                  <a:cubicBezTo>
                    <a:pt x="1115" y="737"/>
                    <a:pt x="1120" y="735"/>
                    <a:pt x="1119" y="739"/>
                  </a:cubicBezTo>
                  <a:cubicBezTo>
                    <a:pt x="1118" y="741"/>
                    <a:pt x="1116" y="742"/>
                    <a:pt x="1114" y="742"/>
                  </a:cubicBezTo>
                  <a:cubicBezTo>
                    <a:pt x="1113" y="742"/>
                    <a:pt x="1112" y="742"/>
                    <a:pt x="1112" y="741"/>
                  </a:cubicBezTo>
                  <a:cubicBezTo>
                    <a:pt x="1111" y="741"/>
                    <a:pt x="1110" y="740"/>
                    <a:pt x="1109" y="740"/>
                  </a:cubicBezTo>
                  <a:cubicBezTo>
                    <a:pt x="1106" y="740"/>
                    <a:pt x="1104" y="748"/>
                    <a:pt x="1101" y="752"/>
                  </a:cubicBezTo>
                  <a:cubicBezTo>
                    <a:pt x="1100" y="754"/>
                    <a:pt x="1086" y="767"/>
                    <a:pt x="1086" y="767"/>
                  </a:cubicBezTo>
                  <a:cubicBezTo>
                    <a:pt x="1086" y="767"/>
                    <a:pt x="1086" y="767"/>
                    <a:pt x="1086" y="767"/>
                  </a:cubicBezTo>
                  <a:lnTo>
                    <a:pt x="1086" y="767"/>
                  </a:lnTo>
                  <a:cubicBezTo>
                    <a:pt x="1086" y="767"/>
                    <a:pt x="1086" y="767"/>
                    <a:pt x="1086" y="767"/>
                  </a:cubicBezTo>
                  <a:cubicBezTo>
                    <a:pt x="1086" y="767"/>
                    <a:pt x="1087" y="766"/>
                    <a:pt x="1087" y="766"/>
                  </a:cubicBezTo>
                  <a:cubicBezTo>
                    <a:pt x="1088" y="766"/>
                    <a:pt x="1088" y="767"/>
                    <a:pt x="1087" y="768"/>
                  </a:cubicBezTo>
                  <a:cubicBezTo>
                    <a:pt x="1087" y="769"/>
                    <a:pt x="1085" y="772"/>
                    <a:pt x="1084" y="773"/>
                  </a:cubicBezTo>
                  <a:cubicBezTo>
                    <a:pt x="1081" y="776"/>
                    <a:pt x="1078" y="780"/>
                    <a:pt x="1075" y="781"/>
                  </a:cubicBezTo>
                  <a:cubicBezTo>
                    <a:pt x="1073" y="782"/>
                    <a:pt x="1072" y="780"/>
                    <a:pt x="1069" y="784"/>
                  </a:cubicBezTo>
                  <a:cubicBezTo>
                    <a:pt x="1067" y="788"/>
                    <a:pt x="1070" y="790"/>
                    <a:pt x="1068" y="793"/>
                  </a:cubicBezTo>
                  <a:cubicBezTo>
                    <a:pt x="1067" y="797"/>
                    <a:pt x="1059" y="800"/>
                    <a:pt x="1055" y="803"/>
                  </a:cubicBezTo>
                  <a:cubicBezTo>
                    <a:pt x="1052" y="805"/>
                    <a:pt x="1047" y="809"/>
                    <a:pt x="1045" y="813"/>
                  </a:cubicBezTo>
                  <a:cubicBezTo>
                    <a:pt x="1041" y="817"/>
                    <a:pt x="1038" y="822"/>
                    <a:pt x="1036" y="826"/>
                  </a:cubicBezTo>
                  <a:cubicBezTo>
                    <a:pt x="1035" y="828"/>
                    <a:pt x="1034" y="834"/>
                    <a:pt x="1033" y="836"/>
                  </a:cubicBezTo>
                  <a:cubicBezTo>
                    <a:pt x="1033" y="835"/>
                    <a:pt x="1032" y="831"/>
                    <a:pt x="1031" y="831"/>
                  </a:cubicBezTo>
                  <a:cubicBezTo>
                    <a:pt x="1029" y="831"/>
                    <a:pt x="1024" y="838"/>
                    <a:pt x="1022" y="840"/>
                  </a:cubicBezTo>
                  <a:cubicBezTo>
                    <a:pt x="1020" y="843"/>
                    <a:pt x="1023" y="843"/>
                    <a:pt x="1020" y="847"/>
                  </a:cubicBezTo>
                  <a:cubicBezTo>
                    <a:pt x="1019" y="850"/>
                    <a:pt x="1016" y="852"/>
                    <a:pt x="1013" y="854"/>
                  </a:cubicBezTo>
                  <a:cubicBezTo>
                    <a:pt x="1005" y="860"/>
                    <a:pt x="1002" y="858"/>
                    <a:pt x="998" y="868"/>
                  </a:cubicBezTo>
                  <a:cubicBezTo>
                    <a:pt x="997" y="872"/>
                    <a:pt x="993" y="876"/>
                    <a:pt x="990" y="880"/>
                  </a:cubicBezTo>
                  <a:cubicBezTo>
                    <a:pt x="988" y="882"/>
                    <a:pt x="991" y="886"/>
                    <a:pt x="987" y="890"/>
                  </a:cubicBezTo>
                  <a:cubicBezTo>
                    <a:pt x="986" y="889"/>
                    <a:pt x="985" y="886"/>
                    <a:pt x="983" y="886"/>
                  </a:cubicBezTo>
                  <a:cubicBezTo>
                    <a:pt x="983" y="886"/>
                    <a:pt x="982" y="887"/>
                    <a:pt x="981" y="888"/>
                  </a:cubicBezTo>
                  <a:cubicBezTo>
                    <a:pt x="979" y="892"/>
                    <a:pt x="980" y="895"/>
                    <a:pt x="979" y="899"/>
                  </a:cubicBezTo>
                  <a:cubicBezTo>
                    <a:pt x="980" y="897"/>
                    <a:pt x="979" y="896"/>
                    <a:pt x="979" y="896"/>
                  </a:cubicBezTo>
                  <a:cubicBezTo>
                    <a:pt x="977" y="896"/>
                    <a:pt x="971" y="904"/>
                    <a:pt x="969" y="906"/>
                  </a:cubicBezTo>
                  <a:cubicBezTo>
                    <a:pt x="968" y="907"/>
                    <a:pt x="967" y="908"/>
                    <a:pt x="966" y="908"/>
                  </a:cubicBezTo>
                  <a:cubicBezTo>
                    <a:pt x="965" y="908"/>
                    <a:pt x="965" y="907"/>
                    <a:pt x="964" y="907"/>
                  </a:cubicBezTo>
                  <a:cubicBezTo>
                    <a:pt x="964" y="907"/>
                    <a:pt x="963" y="907"/>
                    <a:pt x="962" y="908"/>
                  </a:cubicBezTo>
                  <a:cubicBezTo>
                    <a:pt x="959" y="912"/>
                    <a:pt x="962" y="917"/>
                    <a:pt x="966" y="917"/>
                  </a:cubicBezTo>
                  <a:cubicBezTo>
                    <a:pt x="967" y="917"/>
                    <a:pt x="969" y="916"/>
                    <a:pt x="970" y="914"/>
                  </a:cubicBezTo>
                  <a:lnTo>
                    <a:pt x="970" y="914"/>
                  </a:lnTo>
                  <a:lnTo>
                    <a:pt x="967" y="919"/>
                  </a:lnTo>
                  <a:cubicBezTo>
                    <a:pt x="964" y="922"/>
                    <a:pt x="962" y="927"/>
                    <a:pt x="964" y="927"/>
                  </a:cubicBezTo>
                  <a:cubicBezTo>
                    <a:pt x="965" y="927"/>
                    <a:pt x="966" y="926"/>
                    <a:pt x="968" y="925"/>
                  </a:cubicBezTo>
                  <a:cubicBezTo>
                    <a:pt x="971" y="921"/>
                    <a:pt x="975" y="917"/>
                    <a:pt x="978" y="912"/>
                  </a:cubicBezTo>
                  <a:cubicBezTo>
                    <a:pt x="982" y="907"/>
                    <a:pt x="983" y="906"/>
                    <a:pt x="983" y="901"/>
                  </a:cubicBezTo>
                  <a:cubicBezTo>
                    <a:pt x="984" y="897"/>
                    <a:pt x="991" y="894"/>
                    <a:pt x="987" y="890"/>
                  </a:cubicBezTo>
                  <a:lnTo>
                    <a:pt x="987" y="890"/>
                  </a:lnTo>
                  <a:cubicBezTo>
                    <a:pt x="988" y="890"/>
                    <a:pt x="988" y="891"/>
                    <a:pt x="989" y="891"/>
                  </a:cubicBezTo>
                  <a:cubicBezTo>
                    <a:pt x="993" y="891"/>
                    <a:pt x="1002" y="881"/>
                    <a:pt x="1006" y="878"/>
                  </a:cubicBezTo>
                  <a:cubicBezTo>
                    <a:pt x="1008" y="876"/>
                    <a:pt x="1012" y="872"/>
                    <a:pt x="1013" y="872"/>
                  </a:cubicBezTo>
                  <a:cubicBezTo>
                    <a:pt x="1014" y="872"/>
                    <a:pt x="1014" y="872"/>
                    <a:pt x="1015" y="872"/>
                  </a:cubicBezTo>
                  <a:cubicBezTo>
                    <a:pt x="1017" y="872"/>
                    <a:pt x="1020" y="871"/>
                    <a:pt x="1022" y="869"/>
                  </a:cubicBezTo>
                  <a:lnTo>
                    <a:pt x="1019" y="866"/>
                  </a:lnTo>
                  <a:cubicBezTo>
                    <a:pt x="1023" y="862"/>
                    <a:pt x="1025" y="864"/>
                    <a:pt x="1029" y="858"/>
                  </a:cubicBezTo>
                  <a:cubicBezTo>
                    <a:pt x="1032" y="854"/>
                    <a:pt x="1034" y="849"/>
                    <a:pt x="1034" y="844"/>
                  </a:cubicBezTo>
                  <a:cubicBezTo>
                    <a:pt x="1034" y="843"/>
                    <a:pt x="1032" y="844"/>
                    <a:pt x="1034" y="842"/>
                  </a:cubicBezTo>
                  <a:cubicBezTo>
                    <a:pt x="1037" y="840"/>
                    <a:pt x="1039" y="838"/>
                    <a:pt x="1041" y="837"/>
                  </a:cubicBezTo>
                  <a:cubicBezTo>
                    <a:pt x="1046" y="834"/>
                    <a:pt x="1051" y="831"/>
                    <a:pt x="1053" y="826"/>
                  </a:cubicBezTo>
                  <a:cubicBezTo>
                    <a:pt x="1054" y="821"/>
                    <a:pt x="1059" y="815"/>
                    <a:pt x="1063" y="810"/>
                  </a:cubicBezTo>
                  <a:cubicBezTo>
                    <a:pt x="1066" y="809"/>
                    <a:pt x="1071" y="810"/>
                    <a:pt x="1072" y="807"/>
                  </a:cubicBezTo>
                  <a:cubicBezTo>
                    <a:pt x="1074" y="800"/>
                    <a:pt x="1063" y="806"/>
                    <a:pt x="1070" y="798"/>
                  </a:cubicBezTo>
                  <a:cubicBezTo>
                    <a:pt x="1072" y="797"/>
                    <a:pt x="1073" y="796"/>
                    <a:pt x="1073" y="796"/>
                  </a:cubicBezTo>
                  <a:cubicBezTo>
                    <a:pt x="1075" y="796"/>
                    <a:pt x="1076" y="800"/>
                    <a:pt x="1078" y="800"/>
                  </a:cubicBezTo>
                  <a:cubicBezTo>
                    <a:pt x="1079" y="800"/>
                    <a:pt x="1080" y="799"/>
                    <a:pt x="1081" y="797"/>
                  </a:cubicBezTo>
                  <a:cubicBezTo>
                    <a:pt x="1086" y="793"/>
                    <a:pt x="1080" y="795"/>
                    <a:pt x="1082" y="791"/>
                  </a:cubicBezTo>
                  <a:cubicBezTo>
                    <a:pt x="1085" y="785"/>
                    <a:pt x="1092" y="780"/>
                    <a:pt x="1096" y="776"/>
                  </a:cubicBezTo>
                  <a:cubicBezTo>
                    <a:pt x="1107" y="765"/>
                    <a:pt x="1121" y="755"/>
                    <a:pt x="1129" y="743"/>
                  </a:cubicBezTo>
                  <a:cubicBezTo>
                    <a:pt x="1132" y="739"/>
                    <a:pt x="1131" y="737"/>
                    <a:pt x="1132" y="734"/>
                  </a:cubicBezTo>
                  <a:cubicBezTo>
                    <a:pt x="1133" y="731"/>
                    <a:pt x="1134" y="730"/>
                    <a:pt x="1134" y="730"/>
                  </a:cubicBezTo>
                  <a:cubicBezTo>
                    <a:pt x="1135" y="730"/>
                    <a:pt x="1135" y="732"/>
                    <a:pt x="1136" y="732"/>
                  </a:cubicBezTo>
                  <a:cubicBezTo>
                    <a:pt x="1136" y="732"/>
                    <a:pt x="1136" y="732"/>
                    <a:pt x="1136" y="732"/>
                  </a:cubicBezTo>
                  <a:cubicBezTo>
                    <a:pt x="1140" y="731"/>
                    <a:pt x="1144" y="722"/>
                    <a:pt x="1145" y="720"/>
                  </a:cubicBezTo>
                  <a:cubicBezTo>
                    <a:pt x="1145" y="715"/>
                    <a:pt x="1145" y="714"/>
                    <a:pt x="1147" y="714"/>
                  </a:cubicBezTo>
                  <a:cubicBezTo>
                    <a:pt x="1148" y="714"/>
                    <a:pt x="1149" y="714"/>
                    <a:pt x="1151" y="714"/>
                  </a:cubicBezTo>
                  <a:cubicBezTo>
                    <a:pt x="1151" y="714"/>
                    <a:pt x="1150" y="705"/>
                    <a:pt x="1148" y="705"/>
                  </a:cubicBezTo>
                  <a:cubicBezTo>
                    <a:pt x="1148" y="705"/>
                    <a:pt x="1148" y="706"/>
                    <a:pt x="1148" y="706"/>
                  </a:cubicBezTo>
                  <a:cubicBezTo>
                    <a:pt x="1149" y="705"/>
                    <a:pt x="1150" y="704"/>
                    <a:pt x="1151" y="704"/>
                  </a:cubicBezTo>
                  <a:cubicBezTo>
                    <a:pt x="1152" y="704"/>
                    <a:pt x="1154" y="706"/>
                    <a:pt x="1155" y="706"/>
                  </a:cubicBezTo>
                  <a:cubicBezTo>
                    <a:pt x="1157" y="706"/>
                    <a:pt x="1160" y="700"/>
                    <a:pt x="1162" y="698"/>
                  </a:cubicBezTo>
                  <a:cubicBezTo>
                    <a:pt x="1163" y="696"/>
                    <a:pt x="1169" y="685"/>
                    <a:pt x="1172" y="685"/>
                  </a:cubicBezTo>
                  <a:cubicBezTo>
                    <a:pt x="1173" y="685"/>
                    <a:pt x="1173" y="685"/>
                    <a:pt x="1173" y="686"/>
                  </a:cubicBezTo>
                  <a:cubicBezTo>
                    <a:pt x="1173" y="687"/>
                    <a:pt x="1174" y="688"/>
                    <a:pt x="1174" y="688"/>
                  </a:cubicBezTo>
                  <a:cubicBezTo>
                    <a:pt x="1177" y="688"/>
                    <a:pt x="1181" y="676"/>
                    <a:pt x="1183" y="673"/>
                  </a:cubicBezTo>
                  <a:cubicBezTo>
                    <a:pt x="1184" y="671"/>
                    <a:pt x="1186" y="671"/>
                    <a:pt x="1188" y="671"/>
                  </a:cubicBezTo>
                  <a:cubicBezTo>
                    <a:pt x="1190" y="671"/>
                    <a:pt x="1191" y="671"/>
                    <a:pt x="1193" y="671"/>
                  </a:cubicBezTo>
                  <a:cubicBezTo>
                    <a:pt x="1195" y="671"/>
                    <a:pt x="1196" y="670"/>
                    <a:pt x="1197" y="667"/>
                  </a:cubicBezTo>
                  <a:cubicBezTo>
                    <a:pt x="1196" y="666"/>
                    <a:pt x="1195" y="666"/>
                    <a:pt x="1193" y="666"/>
                  </a:cubicBezTo>
                  <a:close/>
                  <a:moveTo>
                    <a:pt x="930" y="959"/>
                  </a:moveTo>
                  <a:lnTo>
                    <a:pt x="930" y="959"/>
                  </a:lnTo>
                  <a:cubicBezTo>
                    <a:pt x="931" y="959"/>
                    <a:pt x="932" y="961"/>
                    <a:pt x="929" y="963"/>
                  </a:cubicBezTo>
                  <a:cubicBezTo>
                    <a:pt x="928" y="964"/>
                    <a:pt x="927" y="965"/>
                    <a:pt x="926" y="965"/>
                  </a:cubicBezTo>
                  <a:cubicBezTo>
                    <a:pt x="925" y="965"/>
                    <a:pt x="924" y="964"/>
                    <a:pt x="927" y="961"/>
                  </a:cubicBezTo>
                  <a:cubicBezTo>
                    <a:pt x="928" y="959"/>
                    <a:pt x="929" y="959"/>
                    <a:pt x="930" y="959"/>
                  </a:cubicBezTo>
                  <a:close/>
                  <a:moveTo>
                    <a:pt x="747" y="998"/>
                  </a:moveTo>
                  <a:lnTo>
                    <a:pt x="747" y="998"/>
                  </a:lnTo>
                  <a:cubicBezTo>
                    <a:pt x="748" y="1002"/>
                    <a:pt x="750" y="1003"/>
                    <a:pt x="751" y="1003"/>
                  </a:cubicBezTo>
                  <a:cubicBezTo>
                    <a:pt x="752" y="1003"/>
                    <a:pt x="753" y="1003"/>
                    <a:pt x="754" y="1002"/>
                  </a:cubicBezTo>
                  <a:lnTo>
                    <a:pt x="751" y="999"/>
                  </a:lnTo>
                  <a:lnTo>
                    <a:pt x="747" y="998"/>
                  </a:lnTo>
                  <a:close/>
                  <a:moveTo>
                    <a:pt x="842" y="1064"/>
                  </a:moveTo>
                  <a:cubicBezTo>
                    <a:pt x="846" y="1064"/>
                    <a:pt x="849" y="1069"/>
                    <a:pt x="840" y="1074"/>
                  </a:cubicBezTo>
                  <a:cubicBezTo>
                    <a:pt x="840" y="1074"/>
                    <a:pt x="839" y="1074"/>
                    <a:pt x="839" y="1074"/>
                  </a:cubicBezTo>
                  <a:cubicBezTo>
                    <a:pt x="838" y="1074"/>
                    <a:pt x="837" y="1074"/>
                    <a:pt x="837" y="1072"/>
                  </a:cubicBezTo>
                  <a:cubicBezTo>
                    <a:pt x="837" y="1069"/>
                    <a:pt x="838" y="1065"/>
                    <a:pt x="840" y="1065"/>
                  </a:cubicBezTo>
                  <a:cubicBezTo>
                    <a:pt x="841" y="1064"/>
                    <a:pt x="841" y="1064"/>
                    <a:pt x="842" y="1064"/>
                  </a:cubicBezTo>
                  <a:close/>
                  <a:moveTo>
                    <a:pt x="1769" y="1"/>
                  </a:moveTo>
                  <a:cubicBezTo>
                    <a:pt x="1769" y="1"/>
                    <a:pt x="1767" y="2"/>
                    <a:pt x="1764" y="4"/>
                  </a:cubicBezTo>
                  <a:cubicBezTo>
                    <a:pt x="1762" y="5"/>
                    <a:pt x="1758" y="6"/>
                    <a:pt x="1752" y="11"/>
                  </a:cubicBezTo>
                  <a:cubicBezTo>
                    <a:pt x="1748" y="13"/>
                    <a:pt x="1747" y="16"/>
                    <a:pt x="1745" y="17"/>
                  </a:cubicBezTo>
                  <a:cubicBezTo>
                    <a:pt x="1744" y="17"/>
                    <a:pt x="1743" y="18"/>
                    <a:pt x="1742" y="18"/>
                  </a:cubicBezTo>
                  <a:cubicBezTo>
                    <a:pt x="1742" y="18"/>
                    <a:pt x="1742" y="17"/>
                    <a:pt x="1741" y="17"/>
                  </a:cubicBezTo>
                  <a:cubicBezTo>
                    <a:pt x="1740" y="17"/>
                    <a:pt x="1739" y="17"/>
                    <a:pt x="1737" y="19"/>
                  </a:cubicBezTo>
                  <a:cubicBezTo>
                    <a:pt x="1735" y="20"/>
                    <a:pt x="1726" y="25"/>
                    <a:pt x="1723" y="25"/>
                  </a:cubicBezTo>
                  <a:cubicBezTo>
                    <a:pt x="1723" y="25"/>
                    <a:pt x="1723" y="25"/>
                    <a:pt x="1724" y="23"/>
                  </a:cubicBezTo>
                  <a:lnTo>
                    <a:pt x="1724" y="23"/>
                  </a:lnTo>
                  <a:cubicBezTo>
                    <a:pt x="1716" y="27"/>
                    <a:pt x="1716" y="32"/>
                    <a:pt x="1709" y="37"/>
                  </a:cubicBezTo>
                  <a:cubicBezTo>
                    <a:pt x="1709" y="37"/>
                    <a:pt x="1708" y="38"/>
                    <a:pt x="1708" y="38"/>
                  </a:cubicBezTo>
                  <a:cubicBezTo>
                    <a:pt x="1707" y="38"/>
                    <a:pt x="1708" y="35"/>
                    <a:pt x="1708" y="34"/>
                  </a:cubicBezTo>
                  <a:cubicBezTo>
                    <a:pt x="1707" y="34"/>
                    <a:pt x="1706" y="34"/>
                    <a:pt x="1704" y="35"/>
                  </a:cubicBezTo>
                  <a:cubicBezTo>
                    <a:pt x="1702" y="36"/>
                    <a:pt x="1694" y="41"/>
                    <a:pt x="1688" y="46"/>
                  </a:cubicBezTo>
                  <a:cubicBezTo>
                    <a:pt x="1684" y="49"/>
                    <a:pt x="1680" y="51"/>
                    <a:pt x="1679" y="51"/>
                  </a:cubicBezTo>
                  <a:cubicBezTo>
                    <a:pt x="1678" y="51"/>
                    <a:pt x="1678" y="51"/>
                    <a:pt x="1678" y="51"/>
                  </a:cubicBezTo>
                  <a:lnTo>
                    <a:pt x="1678" y="51"/>
                  </a:lnTo>
                  <a:cubicBezTo>
                    <a:pt x="1679" y="52"/>
                    <a:pt x="1678" y="59"/>
                    <a:pt x="1677" y="60"/>
                  </a:cubicBezTo>
                  <a:cubicBezTo>
                    <a:pt x="1676" y="60"/>
                    <a:pt x="1676" y="60"/>
                    <a:pt x="1676" y="60"/>
                  </a:cubicBezTo>
                  <a:cubicBezTo>
                    <a:pt x="1674" y="60"/>
                    <a:pt x="1673" y="59"/>
                    <a:pt x="1672" y="59"/>
                  </a:cubicBezTo>
                  <a:cubicBezTo>
                    <a:pt x="1672" y="59"/>
                    <a:pt x="1669" y="60"/>
                    <a:pt x="1668" y="60"/>
                  </a:cubicBezTo>
                  <a:cubicBezTo>
                    <a:pt x="1664" y="61"/>
                    <a:pt x="1662" y="61"/>
                    <a:pt x="1659" y="64"/>
                  </a:cubicBezTo>
                  <a:cubicBezTo>
                    <a:pt x="1658" y="65"/>
                    <a:pt x="1657" y="66"/>
                    <a:pt x="1656" y="66"/>
                  </a:cubicBezTo>
                  <a:cubicBezTo>
                    <a:pt x="1655" y="66"/>
                    <a:pt x="1655" y="66"/>
                    <a:pt x="1655" y="66"/>
                  </a:cubicBezTo>
                  <a:cubicBezTo>
                    <a:pt x="1652" y="66"/>
                    <a:pt x="1656" y="60"/>
                    <a:pt x="1654" y="60"/>
                  </a:cubicBezTo>
                  <a:lnTo>
                    <a:pt x="1654" y="60"/>
                  </a:lnTo>
                  <a:cubicBezTo>
                    <a:pt x="1652" y="60"/>
                    <a:pt x="1647" y="67"/>
                    <a:pt x="1645" y="68"/>
                  </a:cubicBezTo>
                  <a:cubicBezTo>
                    <a:pt x="1638" y="72"/>
                    <a:pt x="1631" y="74"/>
                    <a:pt x="1624" y="76"/>
                  </a:cubicBezTo>
                  <a:cubicBezTo>
                    <a:pt x="1617" y="79"/>
                    <a:pt x="1628" y="86"/>
                    <a:pt x="1617" y="87"/>
                  </a:cubicBezTo>
                  <a:cubicBezTo>
                    <a:pt x="1611" y="87"/>
                    <a:pt x="1608" y="86"/>
                    <a:pt x="1601" y="90"/>
                  </a:cubicBezTo>
                  <a:cubicBezTo>
                    <a:pt x="1599" y="92"/>
                    <a:pt x="1596" y="98"/>
                    <a:pt x="1594" y="98"/>
                  </a:cubicBezTo>
                  <a:cubicBezTo>
                    <a:pt x="1593" y="98"/>
                    <a:pt x="1593" y="98"/>
                    <a:pt x="1592" y="97"/>
                  </a:cubicBezTo>
                  <a:cubicBezTo>
                    <a:pt x="1591" y="96"/>
                    <a:pt x="1590" y="96"/>
                    <a:pt x="1589" y="96"/>
                  </a:cubicBezTo>
                  <a:cubicBezTo>
                    <a:pt x="1585" y="96"/>
                    <a:pt x="1581" y="101"/>
                    <a:pt x="1579" y="104"/>
                  </a:cubicBezTo>
                  <a:cubicBezTo>
                    <a:pt x="1574" y="110"/>
                    <a:pt x="1569" y="107"/>
                    <a:pt x="1562" y="109"/>
                  </a:cubicBezTo>
                  <a:cubicBezTo>
                    <a:pt x="1555" y="112"/>
                    <a:pt x="1563" y="115"/>
                    <a:pt x="1562" y="117"/>
                  </a:cubicBezTo>
                  <a:cubicBezTo>
                    <a:pt x="1562" y="118"/>
                    <a:pt x="1561" y="118"/>
                    <a:pt x="1559" y="118"/>
                  </a:cubicBezTo>
                  <a:cubicBezTo>
                    <a:pt x="1558" y="118"/>
                    <a:pt x="1555" y="118"/>
                    <a:pt x="1553" y="118"/>
                  </a:cubicBezTo>
                  <a:cubicBezTo>
                    <a:pt x="1552" y="118"/>
                    <a:pt x="1551" y="118"/>
                    <a:pt x="1550" y="119"/>
                  </a:cubicBezTo>
                  <a:cubicBezTo>
                    <a:pt x="1549" y="121"/>
                    <a:pt x="1553" y="120"/>
                    <a:pt x="1552" y="122"/>
                  </a:cubicBezTo>
                  <a:cubicBezTo>
                    <a:pt x="1551" y="122"/>
                    <a:pt x="1547" y="125"/>
                    <a:pt x="1546" y="125"/>
                  </a:cubicBezTo>
                  <a:cubicBezTo>
                    <a:pt x="1542" y="124"/>
                    <a:pt x="1544" y="121"/>
                    <a:pt x="1541" y="121"/>
                  </a:cubicBezTo>
                  <a:cubicBezTo>
                    <a:pt x="1540" y="121"/>
                    <a:pt x="1539" y="121"/>
                    <a:pt x="1537" y="122"/>
                  </a:cubicBezTo>
                  <a:cubicBezTo>
                    <a:pt x="1527" y="125"/>
                    <a:pt x="1514" y="132"/>
                    <a:pt x="1505" y="138"/>
                  </a:cubicBezTo>
                  <a:cubicBezTo>
                    <a:pt x="1501" y="140"/>
                    <a:pt x="1501" y="141"/>
                    <a:pt x="1498" y="142"/>
                  </a:cubicBezTo>
                  <a:cubicBezTo>
                    <a:pt x="1497" y="144"/>
                    <a:pt x="1496" y="145"/>
                    <a:pt x="1496" y="145"/>
                  </a:cubicBezTo>
                  <a:cubicBezTo>
                    <a:pt x="1494" y="145"/>
                    <a:pt x="1494" y="139"/>
                    <a:pt x="1493" y="139"/>
                  </a:cubicBezTo>
                  <a:cubicBezTo>
                    <a:pt x="1487" y="142"/>
                    <a:pt x="1493" y="148"/>
                    <a:pt x="1483" y="148"/>
                  </a:cubicBezTo>
                  <a:cubicBezTo>
                    <a:pt x="1481" y="148"/>
                    <a:pt x="1480" y="149"/>
                    <a:pt x="1479" y="150"/>
                  </a:cubicBezTo>
                  <a:cubicBezTo>
                    <a:pt x="1476" y="153"/>
                    <a:pt x="1456" y="165"/>
                    <a:pt x="1450" y="165"/>
                  </a:cubicBezTo>
                  <a:cubicBezTo>
                    <a:pt x="1449" y="165"/>
                    <a:pt x="1448" y="165"/>
                    <a:pt x="1448" y="164"/>
                  </a:cubicBezTo>
                  <a:lnTo>
                    <a:pt x="1440" y="175"/>
                  </a:lnTo>
                  <a:cubicBezTo>
                    <a:pt x="1439" y="173"/>
                    <a:pt x="1438" y="173"/>
                    <a:pt x="1436" y="173"/>
                  </a:cubicBezTo>
                  <a:cubicBezTo>
                    <a:pt x="1434" y="173"/>
                    <a:pt x="1431" y="174"/>
                    <a:pt x="1428" y="175"/>
                  </a:cubicBezTo>
                  <a:cubicBezTo>
                    <a:pt x="1427" y="175"/>
                    <a:pt x="1426" y="175"/>
                    <a:pt x="1425" y="175"/>
                  </a:cubicBezTo>
                  <a:cubicBezTo>
                    <a:pt x="1423" y="175"/>
                    <a:pt x="1422" y="174"/>
                    <a:pt x="1420" y="173"/>
                  </a:cubicBezTo>
                  <a:cubicBezTo>
                    <a:pt x="1420" y="173"/>
                    <a:pt x="1420" y="173"/>
                    <a:pt x="1420" y="173"/>
                  </a:cubicBezTo>
                  <a:cubicBezTo>
                    <a:pt x="1417" y="173"/>
                    <a:pt x="1415" y="183"/>
                    <a:pt x="1411" y="184"/>
                  </a:cubicBezTo>
                  <a:cubicBezTo>
                    <a:pt x="1410" y="184"/>
                    <a:pt x="1410" y="177"/>
                    <a:pt x="1408" y="177"/>
                  </a:cubicBezTo>
                  <a:cubicBezTo>
                    <a:pt x="1404" y="177"/>
                    <a:pt x="1397" y="183"/>
                    <a:pt x="1398" y="185"/>
                  </a:cubicBezTo>
                  <a:cubicBezTo>
                    <a:pt x="1398" y="187"/>
                    <a:pt x="1403" y="187"/>
                    <a:pt x="1398" y="189"/>
                  </a:cubicBezTo>
                  <a:cubicBezTo>
                    <a:pt x="1397" y="190"/>
                    <a:pt x="1396" y="190"/>
                    <a:pt x="1395" y="190"/>
                  </a:cubicBezTo>
                  <a:cubicBezTo>
                    <a:pt x="1395" y="190"/>
                    <a:pt x="1394" y="190"/>
                    <a:pt x="1393" y="190"/>
                  </a:cubicBezTo>
                  <a:cubicBezTo>
                    <a:pt x="1390" y="189"/>
                    <a:pt x="1391" y="184"/>
                    <a:pt x="1389" y="183"/>
                  </a:cubicBezTo>
                  <a:cubicBezTo>
                    <a:pt x="1388" y="183"/>
                    <a:pt x="1386" y="187"/>
                    <a:pt x="1386" y="187"/>
                  </a:cubicBezTo>
                  <a:cubicBezTo>
                    <a:pt x="1384" y="189"/>
                    <a:pt x="1382" y="191"/>
                    <a:pt x="1379" y="192"/>
                  </a:cubicBezTo>
                  <a:cubicBezTo>
                    <a:pt x="1378" y="193"/>
                    <a:pt x="1377" y="193"/>
                    <a:pt x="1376" y="193"/>
                  </a:cubicBezTo>
                  <a:cubicBezTo>
                    <a:pt x="1375" y="193"/>
                    <a:pt x="1375" y="193"/>
                    <a:pt x="1374" y="193"/>
                  </a:cubicBezTo>
                  <a:cubicBezTo>
                    <a:pt x="1371" y="196"/>
                    <a:pt x="1371" y="197"/>
                    <a:pt x="1370" y="199"/>
                  </a:cubicBezTo>
                  <a:cubicBezTo>
                    <a:pt x="1369" y="200"/>
                    <a:pt x="1369" y="200"/>
                    <a:pt x="1368" y="200"/>
                  </a:cubicBezTo>
                  <a:cubicBezTo>
                    <a:pt x="1367" y="200"/>
                    <a:pt x="1365" y="199"/>
                    <a:pt x="1364" y="199"/>
                  </a:cubicBezTo>
                  <a:cubicBezTo>
                    <a:pt x="1363" y="199"/>
                    <a:pt x="1362" y="199"/>
                    <a:pt x="1361" y="200"/>
                  </a:cubicBezTo>
                  <a:cubicBezTo>
                    <a:pt x="1359" y="202"/>
                    <a:pt x="1360" y="204"/>
                    <a:pt x="1357" y="204"/>
                  </a:cubicBezTo>
                  <a:cubicBezTo>
                    <a:pt x="1356" y="206"/>
                    <a:pt x="1353" y="207"/>
                    <a:pt x="1350" y="208"/>
                  </a:cubicBezTo>
                  <a:cubicBezTo>
                    <a:pt x="1355" y="206"/>
                    <a:pt x="1361" y="201"/>
                    <a:pt x="1357" y="201"/>
                  </a:cubicBezTo>
                  <a:cubicBezTo>
                    <a:pt x="1356" y="201"/>
                    <a:pt x="1355" y="201"/>
                    <a:pt x="1353" y="202"/>
                  </a:cubicBezTo>
                  <a:cubicBezTo>
                    <a:pt x="1349" y="204"/>
                    <a:pt x="1341" y="208"/>
                    <a:pt x="1342" y="211"/>
                  </a:cubicBezTo>
                  <a:cubicBezTo>
                    <a:pt x="1341" y="210"/>
                    <a:pt x="1340" y="209"/>
                    <a:pt x="1338" y="209"/>
                  </a:cubicBezTo>
                  <a:cubicBezTo>
                    <a:pt x="1330" y="209"/>
                    <a:pt x="1310" y="218"/>
                    <a:pt x="1304" y="219"/>
                  </a:cubicBezTo>
                  <a:cubicBezTo>
                    <a:pt x="1297" y="222"/>
                    <a:pt x="1301" y="224"/>
                    <a:pt x="1302" y="227"/>
                  </a:cubicBezTo>
                  <a:cubicBezTo>
                    <a:pt x="1301" y="230"/>
                    <a:pt x="1300" y="231"/>
                    <a:pt x="1298" y="231"/>
                  </a:cubicBezTo>
                  <a:cubicBezTo>
                    <a:pt x="1297" y="231"/>
                    <a:pt x="1296" y="230"/>
                    <a:pt x="1294" y="230"/>
                  </a:cubicBezTo>
                  <a:cubicBezTo>
                    <a:pt x="1294" y="227"/>
                    <a:pt x="1290" y="226"/>
                    <a:pt x="1286" y="226"/>
                  </a:cubicBezTo>
                  <a:cubicBezTo>
                    <a:pt x="1280" y="226"/>
                    <a:pt x="1272" y="228"/>
                    <a:pt x="1266" y="230"/>
                  </a:cubicBezTo>
                  <a:cubicBezTo>
                    <a:pt x="1262" y="231"/>
                    <a:pt x="1257" y="232"/>
                    <a:pt x="1254" y="236"/>
                  </a:cubicBezTo>
                  <a:cubicBezTo>
                    <a:pt x="1251" y="240"/>
                    <a:pt x="1249" y="242"/>
                    <a:pt x="1243" y="244"/>
                  </a:cubicBezTo>
                  <a:lnTo>
                    <a:pt x="1243" y="244"/>
                  </a:lnTo>
                  <a:cubicBezTo>
                    <a:pt x="1248" y="242"/>
                    <a:pt x="1249" y="239"/>
                    <a:pt x="1246" y="239"/>
                  </a:cubicBezTo>
                  <a:cubicBezTo>
                    <a:pt x="1245" y="239"/>
                    <a:pt x="1243" y="239"/>
                    <a:pt x="1241" y="240"/>
                  </a:cubicBezTo>
                  <a:lnTo>
                    <a:pt x="1218" y="247"/>
                  </a:lnTo>
                  <a:cubicBezTo>
                    <a:pt x="1211" y="250"/>
                    <a:pt x="1207" y="252"/>
                    <a:pt x="1204" y="256"/>
                  </a:cubicBezTo>
                  <a:lnTo>
                    <a:pt x="1204" y="256"/>
                  </a:lnTo>
                  <a:cubicBezTo>
                    <a:pt x="1205" y="254"/>
                    <a:pt x="1205" y="253"/>
                    <a:pt x="1204" y="252"/>
                  </a:cubicBezTo>
                  <a:cubicBezTo>
                    <a:pt x="1203" y="251"/>
                    <a:pt x="1202" y="251"/>
                    <a:pt x="1201" y="251"/>
                  </a:cubicBezTo>
                  <a:cubicBezTo>
                    <a:pt x="1199" y="251"/>
                    <a:pt x="1197" y="251"/>
                    <a:pt x="1197" y="253"/>
                  </a:cubicBezTo>
                  <a:cubicBezTo>
                    <a:pt x="1197" y="255"/>
                    <a:pt x="1191" y="255"/>
                    <a:pt x="1187" y="257"/>
                  </a:cubicBezTo>
                  <a:cubicBezTo>
                    <a:pt x="1185" y="257"/>
                    <a:pt x="1186" y="259"/>
                    <a:pt x="1184" y="260"/>
                  </a:cubicBezTo>
                  <a:cubicBezTo>
                    <a:pt x="1184" y="261"/>
                    <a:pt x="1183" y="262"/>
                    <a:pt x="1182" y="262"/>
                  </a:cubicBezTo>
                  <a:cubicBezTo>
                    <a:pt x="1180" y="262"/>
                    <a:pt x="1177" y="260"/>
                    <a:pt x="1176" y="260"/>
                  </a:cubicBezTo>
                  <a:cubicBezTo>
                    <a:pt x="1173" y="261"/>
                    <a:pt x="1170" y="261"/>
                    <a:pt x="1168" y="262"/>
                  </a:cubicBezTo>
                  <a:cubicBezTo>
                    <a:pt x="1164" y="263"/>
                    <a:pt x="1161" y="265"/>
                    <a:pt x="1160" y="266"/>
                  </a:cubicBezTo>
                  <a:cubicBezTo>
                    <a:pt x="1160" y="268"/>
                    <a:pt x="1156" y="268"/>
                    <a:pt x="1153" y="269"/>
                  </a:cubicBezTo>
                  <a:cubicBezTo>
                    <a:pt x="1152" y="268"/>
                    <a:pt x="1153" y="267"/>
                    <a:pt x="1152" y="267"/>
                  </a:cubicBezTo>
                  <a:cubicBezTo>
                    <a:pt x="1151" y="267"/>
                    <a:pt x="1150" y="267"/>
                    <a:pt x="1148" y="268"/>
                  </a:cubicBezTo>
                  <a:cubicBezTo>
                    <a:pt x="1144" y="270"/>
                    <a:pt x="1141" y="272"/>
                    <a:pt x="1138" y="273"/>
                  </a:cubicBezTo>
                  <a:cubicBezTo>
                    <a:pt x="1138" y="273"/>
                    <a:pt x="1138" y="273"/>
                    <a:pt x="1138" y="273"/>
                  </a:cubicBezTo>
                  <a:cubicBezTo>
                    <a:pt x="1137" y="273"/>
                    <a:pt x="1134" y="276"/>
                    <a:pt x="1133" y="276"/>
                  </a:cubicBezTo>
                  <a:cubicBezTo>
                    <a:pt x="1133" y="276"/>
                    <a:pt x="1133" y="276"/>
                    <a:pt x="1133" y="275"/>
                  </a:cubicBezTo>
                  <a:cubicBezTo>
                    <a:pt x="1133" y="274"/>
                    <a:pt x="1135" y="273"/>
                    <a:pt x="1134" y="273"/>
                  </a:cubicBezTo>
                  <a:lnTo>
                    <a:pt x="1134" y="273"/>
                  </a:lnTo>
                  <a:cubicBezTo>
                    <a:pt x="1128" y="273"/>
                    <a:pt x="1129" y="274"/>
                    <a:pt x="1126" y="277"/>
                  </a:cubicBezTo>
                  <a:cubicBezTo>
                    <a:pt x="1124" y="278"/>
                    <a:pt x="1120" y="280"/>
                    <a:pt x="1118" y="280"/>
                  </a:cubicBezTo>
                  <a:cubicBezTo>
                    <a:pt x="1117" y="280"/>
                    <a:pt x="1117" y="280"/>
                    <a:pt x="1116" y="280"/>
                  </a:cubicBezTo>
                  <a:cubicBezTo>
                    <a:pt x="1113" y="278"/>
                    <a:pt x="1115" y="277"/>
                    <a:pt x="1112" y="277"/>
                  </a:cubicBezTo>
                  <a:cubicBezTo>
                    <a:pt x="1111" y="277"/>
                    <a:pt x="1110" y="277"/>
                    <a:pt x="1108" y="277"/>
                  </a:cubicBezTo>
                  <a:cubicBezTo>
                    <a:pt x="1104" y="277"/>
                    <a:pt x="1099" y="277"/>
                    <a:pt x="1094" y="278"/>
                  </a:cubicBezTo>
                  <a:cubicBezTo>
                    <a:pt x="1090" y="280"/>
                    <a:pt x="1094" y="280"/>
                    <a:pt x="1093" y="282"/>
                  </a:cubicBezTo>
                  <a:cubicBezTo>
                    <a:pt x="1093" y="284"/>
                    <a:pt x="1090" y="285"/>
                    <a:pt x="1088" y="285"/>
                  </a:cubicBezTo>
                  <a:cubicBezTo>
                    <a:pt x="1088" y="285"/>
                    <a:pt x="1087" y="285"/>
                    <a:pt x="1087" y="285"/>
                  </a:cubicBezTo>
                  <a:cubicBezTo>
                    <a:pt x="1085" y="285"/>
                    <a:pt x="1077" y="285"/>
                    <a:pt x="1077" y="287"/>
                  </a:cubicBezTo>
                  <a:cubicBezTo>
                    <a:pt x="1077" y="286"/>
                    <a:pt x="1075" y="285"/>
                    <a:pt x="1073" y="285"/>
                  </a:cubicBezTo>
                  <a:cubicBezTo>
                    <a:pt x="1067" y="285"/>
                    <a:pt x="1057" y="289"/>
                    <a:pt x="1054" y="290"/>
                  </a:cubicBezTo>
                  <a:cubicBezTo>
                    <a:pt x="1053" y="290"/>
                    <a:pt x="1052" y="290"/>
                    <a:pt x="1051" y="290"/>
                  </a:cubicBezTo>
                  <a:cubicBezTo>
                    <a:pt x="1050" y="290"/>
                    <a:pt x="1050" y="290"/>
                    <a:pt x="1047" y="290"/>
                  </a:cubicBezTo>
                  <a:cubicBezTo>
                    <a:pt x="1043" y="290"/>
                    <a:pt x="1038" y="291"/>
                    <a:pt x="1034" y="292"/>
                  </a:cubicBezTo>
                  <a:cubicBezTo>
                    <a:pt x="1032" y="292"/>
                    <a:pt x="1018" y="296"/>
                    <a:pt x="1012" y="296"/>
                  </a:cubicBezTo>
                  <a:cubicBezTo>
                    <a:pt x="1010" y="296"/>
                    <a:pt x="1008" y="295"/>
                    <a:pt x="1008" y="294"/>
                  </a:cubicBezTo>
                  <a:cubicBezTo>
                    <a:pt x="1002" y="295"/>
                    <a:pt x="1001" y="296"/>
                    <a:pt x="1001" y="300"/>
                  </a:cubicBezTo>
                  <a:cubicBezTo>
                    <a:pt x="1001" y="301"/>
                    <a:pt x="998" y="304"/>
                    <a:pt x="994" y="305"/>
                  </a:cubicBezTo>
                  <a:lnTo>
                    <a:pt x="994" y="305"/>
                  </a:lnTo>
                  <a:cubicBezTo>
                    <a:pt x="995" y="305"/>
                    <a:pt x="991" y="301"/>
                    <a:pt x="991" y="301"/>
                  </a:cubicBezTo>
                  <a:cubicBezTo>
                    <a:pt x="990" y="300"/>
                    <a:pt x="988" y="300"/>
                    <a:pt x="987" y="300"/>
                  </a:cubicBezTo>
                  <a:cubicBezTo>
                    <a:pt x="984" y="300"/>
                    <a:pt x="981" y="301"/>
                    <a:pt x="977" y="302"/>
                  </a:cubicBezTo>
                  <a:cubicBezTo>
                    <a:pt x="975" y="303"/>
                    <a:pt x="970" y="305"/>
                    <a:pt x="967" y="306"/>
                  </a:cubicBezTo>
                  <a:cubicBezTo>
                    <a:pt x="966" y="306"/>
                    <a:pt x="963" y="304"/>
                    <a:pt x="963" y="304"/>
                  </a:cubicBezTo>
                  <a:cubicBezTo>
                    <a:pt x="962" y="304"/>
                    <a:pt x="962" y="304"/>
                    <a:pt x="962" y="304"/>
                  </a:cubicBezTo>
                  <a:cubicBezTo>
                    <a:pt x="957" y="304"/>
                    <a:pt x="957" y="312"/>
                    <a:pt x="952" y="313"/>
                  </a:cubicBezTo>
                  <a:cubicBezTo>
                    <a:pt x="952" y="313"/>
                    <a:pt x="951" y="313"/>
                    <a:pt x="951" y="313"/>
                  </a:cubicBezTo>
                  <a:cubicBezTo>
                    <a:pt x="945" y="313"/>
                    <a:pt x="951" y="307"/>
                    <a:pt x="946" y="307"/>
                  </a:cubicBezTo>
                  <a:cubicBezTo>
                    <a:pt x="946" y="307"/>
                    <a:pt x="945" y="307"/>
                    <a:pt x="945" y="307"/>
                  </a:cubicBezTo>
                  <a:cubicBezTo>
                    <a:pt x="936" y="307"/>
                    <a:pt x="928" y="313"/>
                    <a:pt x="921" y="314"/>
                  </a:cubicBezTo>
                  <a:cubicBezTo>
                    <a:pt x="920" y="315"/>
                    <a:pt x="912" y="317"/>
                    <a:pt x="909" y="317"/>
                  </a:cubicBezTo>
                  <a:cubicBezTo>
                    <a:pt x="907" y="317"/>
                    <a:pt x="907" y="316"/>
                    <a:pt x="909" y="315"/>
                  </a:cubicBezTo>
                  <a:cubicBezTo>
                    <a:pt x="917" y="314"/>
                    <a:pt x="919" y="312"/>
                    <a:pt x="911" y="311"/>
                  </a:cubicBezTo>
                  <a:lnTo>
                    <a:pt x="911" y="311"/>
                  </a:lnTo>
                  <a:cubicBezTo>
                    <a:pt x="908" y="311"/>
                    <a:pt x="899" y="313"/>
                    <a:pt x="900" y="314"/>
                  </a:cubicBezTo>
                  <a:cubicBezTo>
                    <a:pt x="901" y="315"/>
                    <a:pt x="905" y="318"/>
                    <a:pt x="903" y="319"/>
                  </a:cubicBezTo>
                  <a:cubicBezTo>
                    <a:pt x="903" y="319"/>
                    <a:pt x="892" y="314"/>
                    <a:pt x="888" y="314"/>
                  </a:cubicBezTo>
                  <a:cubicBezTo>
                    <a:pt x="887" y="314"/>
                    <a:pt x="887" y="314"/>
                    <a:pt x="887" y="314"/>
                  </a:cubicBezTo>
                  <a:cubicBezTo>
                    <a:pt x="886" y="317"/>
                    <a:pt x="887" y="319"/>
                    <a:pt x="886" y="321"/>
                  </a:cubicBezTo>
                  <a:cubicBezTo>
                    <a:pt x="884" y="322"/>
                    <a:pt x="881" y="323"/>
                    <a:pt x="879" y="325"/>
                  </a:cubicBezTo>
                  <a:cubicBezTo>
                    <a:pt x="879" y="321"/>
                    <a:pt x="880" y="319"/>
                    <a:pt x="871" y="319"/>
                  </a:cubicBezTo>
                  <a:cubicBezTo>
                    <a:pt x="868" y="320"/>
                    <a:pt x="855" y="323"/>
                    <a:pt x="860" y="325"/>
                  </a:cubicBezTo>
                  <a:lnTo>
                    <a:pt x="852" y="326"/>
                  </a:lnTo>
                  <a:cubicBezTo>
                    <a:pt x="852" y="324"/>
                    <a:pt x="853" y="321"/>
                    <a:pt x="852" y="321"/>
                  </a:cubicBezTo>
                  <a:cubicBezTo>
                    <a:pt x="851" y="320"/>
                    <a:pt x="849" y="320"/>
                    <a:pt x="847" y="320"/>
                  </a:cubicBezTo>
                  <a:cubicBezTo>
                    <a:pt x="845" y="320"/>
                    <a:pt x="842" y="320"/>
                    <a:pt x="840" y="321"/>
                  </a:cubicBezTo>
                  <a:cubicBezTo>
                    <a:pt x="835" y="322"/>
                    <a:pt x="832" y="326"/>
                    <a:pt x="829" y="326"/>
                  </a:cubicBezTo>
                  <a:cubicBezTo>
                    <a:pt x="828" y="326"/>
                    <a:pt x="826" y="325"/>
                    <a:pt x="825" y="323"/>
                  </a:cubicBezTo>
                  <a:cubicBezTo>
                    <a:pt x="825" y="321"/>
                    <a:pt x="824" y="320"/>
                    <a:pt x="823" y="320"/>
                  </a:cubicBezTo>
                  <a:cubicBezTo>
                    <a:pt x="821" y="320"/>
                    <a:pt x="817" y="325"/>
                    <a:pt x="812" y="325"/>
                  </a:cubicBezTo>
                  <a:cubicBezTo>
                    <a:pt x="809" y="325"/>
                    <a:pt x="804" y="322"/>
                    <a:pt x="801" y="322"/>
                  </a:cubicBezTo>
                  <a:cubicBezTo>
                    <a:pt x="801" y="322"/>
                    <a:pt x="801" y="322"/>
                    <a:pt x="800" y="322"/>
                  </a:cubicBezTo>
                  <a:cubicBezTo>
                    <a:pt x="799" y="323"/>
                    <a:pt x="794" y="327"/>
                    <a:pt x="794" y="328"/>
                  </a:cubicBezTo>
                  <a:cubicBezTo>
                    <a:pt x="791" y="325"/>
                    <a:pt x="795" y="324"/>
                    <a:pt x="789" y="322"/>
                  </a:cubicBezTo>
                  <a:cubicBezTo>
                    <a:pt x="787" y="322"/>
                    <a:pt x="785" y="322"/>
                    <a:pt x="783" y="322"/>
                  </a:cubicBezTo>
                  <a:cubicBezTo>
                    <a:pt x="781" y="322"/>
                    <a:pt x="779" y="322"/>
                    <a:pt x="778" y="323"/>
                  </a:cubicBezTo>
                  <a:cubicBezTo>
                    <a:pt x="778" y="325"/>
                    <a:pt x="775" y="325"/>
                    <a:pt x="773" y="325"/>
                  </a:cubicBezTo>
                  <a:cubicBezTo>
                    <a:pt x="771" y="325"/>
                    <a:pt x="769" y="325"/>
                    <a:pt x="768" y="325"/>
                  </a:cubicBezTo>
                  <a:cubicBezTo>
                    <a:pt x="765" y="325"/>
                    <a:pt x="764" y="329"/>
                    <a:pt x="759" y="329"/>
                  </a:cubicBezTo>
                  <a:lnTo>
                    <a:pt x="763" y="332"/>
                  </a:lnTo>
                  <a:cubicBezTo>
                    <a:pt x="761" y="333"/>
                    <a:pt x="760" y="334"/>
                    <a:pt x="757" y="334"/>
                  </a:cubicBezTo>
                  <a:cubicBezTo>
                    <a:pt x="756" y="334"/>
                    <a:pt x="756" y="334"/>
                    <a:pt x="755" y="334"/>
                  </a:cubicBezTo>
                  <a:cubicBezTo>
                    <a:pt x="755" y="332"/>
                    <a:pt x="755" y="329"/>
                    <a:pt x="759" y="329"/>
                  </a:cubicBezTo>
                  <a:lnTo>
                    <a:pt x="759" y="325"/>
                  </a:lnTo>
                  <a:cubicBezTo>
                    <a:pt x="756" y="326"/>
                    <a:pt x="751" y="326"/>
                    <a:pt x="751" y="328"/>
                  </a:cubicBezTo>
                  <a:cubicBezTo>
                    <a:pt x="750" y="328"/>
                    <a:pt x="748" y="329"/>
                    <a:pt x="747" y="329"/>
                  </a:cubicBezTo>
                  <a:cubicBezTo>
                    <a:pt x="746" y="329"/>
                    <a:pt x="745" y="328"/>
                    <a:pt x="743" y="328"/>
                  </a:cubicBezTo>
                  <a:cubicBezTo>
                    <a:pt x="740" y="328"/>
                    <a:pt x="739" y="328"/>
                    <a:pt x="739" y="330"/>
                  </a:cubicBezTo>
                  <a:cubicBezTo>
                    <a:pt x="739" y="333"/>
                    <a:pt x="735" y="333"/>
                    <a:pt x="732" y="333"/>
                  </a:cubicBezTo>
                  <a:lnTo>
                    <a:pt x="732" y="325"/>
                  </a:lnTo>
                  <a:cubicBezTo>
                    <a:pt x="732" y="328"/>
                    <a:pt x="720" y="328"/>
                    <a:pt x="716" y="328"/>
                  </a:cubicBezTo>
                  <a:cubicBezTo>
                    <a:pt x="710" y="328"/>
                    <a:pt x="710" y="326"/>
                    <a:pt x="707" y="325"/>
                  </a:cubicBezTo>
                  <a:cubicBezTo>
                    <a:pt x="690" y="322"/>
                    <a:pt x="672" y="322"/>
                    <a:pt x="655" y="321"/>
                  </a:cubicBezTo>
                  <a:cubicBezTo>
                    <a:pt x="655" y="321"/>
                    <a:pt x="654" y="320"/>
                    <a:pt x="651" y="319"/>
                  </a:cubicBezTo>
                  <a:lnTo>
                    <a:pt x="642" y="319"/>
                  </a:lnTo>
                  <a:cubicBezTo>
                    <a:pt x="639" y="319"/>
                    <a:pt x="636" y="319"/>
                    <a:pt x="633" y="319"/>
                  </a:cubicBezTo>
                  <a:cubicBezTo>
                    <a:pt x="627" y="319"/>
                    <a:pt x="621" y="319"/>
                    <a:pt x="615" y="319"/>
                  </a:cubicBezTo>
                  <a:cubicBezTo>
                    <a:pt x="605" y="319"/>
                    <a:pt x="595" y="318"/>
                    <a:pt x="585" y="318"/>
                  </a:cubicBezTo>
                  <a:cubicBezTo>
                    <a:pt x="582" y="318"/>
                    <a:pt x="580" y="318"/>
                    <a:pt x="578" y="318"/>
                  </a:cubicBezTo>
                  <a:cubicBezTo>
                    <a:pt x="572" y="318"/>
                    <a:pt x="568" y="318"/>
                    <a:pt x="565" y="319"/>
                  </a:cubicBezTo>
                  <a:cubicBezTo>
                    <a:pt x="564" y="320"/>
                    <a:pt x="563" y="320"/>
                    <a:pt x="561" y="320"/>
                  </a:cubicBezTo>
                  <a:cubicBezTo>
                    <a:pt x="559" y="320"/>
                    <a:pt x="557" y="319"/>
                    <a:pt x="556" y="319"/>
                  </a:cubicBezTo>
                  <a:lnTo>
                    <a:pt x="556" y="319"/>
                  </a:lnTo>
                  <a:cubicBezTo>
                    <a:pt x="556" y="319"/>
                    <a:pt x="557" y="319"/>
                    <a:pt x="557" y="319"/>
                  </a:cubicBezTo>
                  <a:cubicBezTo>
                    <a:pt x="559" y="319"/>
                    <a:pt x="560" y="318"/>
                    <a:pt x="557" y="317"/>
                  </a:cubicBezTo>
                  <a:cubicBezTo>
                    <a:pt x="551" y="316"/>
                    <a:pt x="543" y="315"/>
                    <a:pt x="536" y="315"/>
                  </a:cubicBezTo>
                  <a:cubicBezTo>
                    <a:pt x="534" y="315"/>
                    <a:pt x="527" y="313"/>
                    <a:pt x="524" y="313"/>
                  </a:cubicBezTo>
                  <a:cubicBezTo>
                    <a:pt x="523" y="313"/>
                    <a:pt x="523" y="313"/>
                    <a:pt x="523" y="314"/>
                  </a:cubicBezTo>
                  <a:cubicBezTo>
                    <a:pt x="521" y="315"/>
                    <a:pt x="523" y="320"/>
                    <a:pt x="523" y="321"/>
                  </a:cubicBezTo>
                  <a:cubicBezTo>
                    <a:pt x="516" y="321"/>
                    <a:pt x="516" y="316"/>
                    <a:pt x="516" y="314"/>
                  </a:cubicBezTo>
                  <a:cubicBezTo>
                    <a:pt x="516" y="310"/>
                    <a:pt x="509" y="310"/>
                    <a:pt x="504" y="309"/>
                  </a:cubicBezTo>
                  <a:cubicBezTo>
                    <a:pt x="496" y="308"/>
                    <a:pt x="489" y="308"/>
                    <a:pt x="482" y="305"/>
                  </a:cubicBezTo>
                  <a:cubicBezTo>
                    <a:pt x="480" y="305"/>
                    <a:pt x="478" y="303"/>
                    <a:pt x="477" y="303"/>
                  </a:cubicBezTo>
                  <a:cubicBezTo>
                    <a:pt x="476" y="303"/>
                    <a:pt x="476" y="303"/>
                    <a:pt x="475" y="303"/>
                  </a:cubicBezTo>
                  <a:cubicBezTo>
                    <a:pt x="473" y="303"/>
                    <a:pt x="471" y="304"/>
                    <a:pt x="468" y="304"/>
                  </a:cubicBezTo>
                  <a:cubicBezTo>
                    <a:pt x="468" y="304"/>
                    <a:pt x="467" y="304"/>
                    <a:pt x="466" y="304"/>
                  </a:cubicBezTo>
                  <a:cubicBezTo>
                    <a:pt x="460" y="304"/>
                    <a:pt x="453" y="300"/>
                    <a:pt x="447" y="299"/>
                  </a:cubicBezTo>
                  <a:cubicBezTo>
                    <a:pt x="444" y="298"/>
                    <a:pt x="443" y="298"/>
                    <a:pt x="441" y="298"/>
                  </a:cubicBezTo>
                  <a:cubicBezTo>
                    <a:pt x="438" y="298"/>
                    <a:pt x="437" y="299"/>
                    <a:pt x="434" y="301"/>
                  </a:cubicBezTo>
                  <a:cubicBezTo>
                    <a:pt x="432" y="301"/>
                    <a:pt x="431" y="301"/>
                    <a:pt x="430" y="301"/>
                  </a:cubicBezTo>
                  <a:cubicBezTo>
                    <a:pt x="428" y="301"/>
                    <a:pt x="430" y="297"/>
                    <a:pt x="429" y="295"/>
                  </a:cubicBezTo>
                  <a:cubicBezTo>
                    <a:pt x="429" y="294"/>
                    <a:pt x="428" y="294"/>
                    <a:pt x="427" y="294"/>
                  </a:cubicBezTo>
                  <a:cubicBezTo>
                    <a:pt x="424" y="294"/>
                    <a:pt x="419" y="296"/>
                    <a:pt x="419" y="296"/>
                  </a:cubicBezTo>
                  <a:cubicBezTo>
                    <a:pt x="418" y="296"/>
                    <a:pt x="418" y="296"/>
                    <a:pt x="417" y="296"/>
                  </a:cubicBezTo>
                  <a:cubicBezTo>
                    <a:pt x="412" y="296"/>
                    <a:pt x="411" y="292"/>
                    <a:pt x="407" y="289"/>
                  </a:cubicBezTo>
                  <a:cubicBezTo>
                    <a:pt x="403" y="287"/>
                    <a:pt x="396" y="286"/>
                    <a:pt x="391" y="286"/>
                  </a:cubicBezTo>
                  <a:cubicBezTo>
                    <a:pt x="387" y="285"/>
                    <a:pt x="368" y="282"/>
                    <a:pt x="369" y="279"/>
                  </a:cubicBezTo>
                  <a:cubicBezTo>
                    <a:pt x="365" y="277"/>
                    <a:pt x="360" y="277"/>
                    <a:pt x="356" y="276"/>
                  </a:cubicBezTo>
                  <a:cubicBezTo>
                    <a:pt x="340" y="273"/>
                    <a:pt x="324" y="268"/>
                    <a:pt x="309" y="266"/>
                  </a:cubicBezTo>
                  <a:cubicBezTo>
                    <a:pt x="306" y="265"/>
                    <a:pt x="303" y="265"/>
                    <a:pt x="300" y="265"/>
                  </a:cubicBezTo>
                  <a:cubicBezTo>
                    <a:pt x="298" y="265"/>
                    <a:pt x="297" y="265"/>
                    <a:pt x="296" y="266"/>
                  </a:cubicBezTo>
                  <a:lnTo>
                    <a:pt x="296" y="266"/>
                  </a:lnTo>
                  <a:cubicBezTo>
                    <a:pt x="297" y="264"/>
                    <a:pt x="298" y="263"/>
                    <a:pt x="296" y="260"/>
                  </a:cubicBezTo>
                  <a:cubicBezTo>
                    <a:pt x="293" y="259"/>
                    <a:pt x="291" y="259"/>
                    <a:pt x="288" y="259"/>
                  </a:cubicBezTo>
                  <a:cubicBezTo>
                    <a:pt x="286" y="258"/>
                    <a:pt x="284" y="257"/>
                    <a:pt x="283" y="256"/>
                  </a:cubicBezTo>
                  <a:cubicBezTo>
                    <a:pt x="276" y="252"/>
                    <a:pt x="269" y="250"/>
                    <a:pt x="261" y="247"/>
                  </a:cubicBezTo>
                  <a:cubicBezTo>
                    <a:pt x="260" y="247"/>
                    <a:pt x="255" y="246"/>
                    <a:pt x="251" y="245"/>
                  </a:cubicBezTo>
                  <a:cubicBezTo>
                    <a:pt x="248" y="243"/>
                    <a:pt x="243" y="242"/>
                    <a:pt x="243" y="242"/>
                  </a:cubicBezTo>
                  <a:cubicBezTo>
                    <a:pt x="240" y="245"/>
                    <a:pt x="240" y="250"/>
                    <a:pt x="235" y="252"/>
                  </a:cubicBezTo>
                  <a:cubicBezTo>
                    <a:pt x="235" y="252"/>
                    <a:pt x="235" y="252"/>
                    <a:pt x="235" y="252"/>
                  </a:cubicBezTo>
                  <a:cubicBezTo>
                    <a:pt x="233" y="252"/>
                    <a:pt x="226" y="245"/>
                    <a:pt x="232" y="244"/>
                  </a:cubicBezTo>
                  <a:cubicBezTo>
                    <a:pt x="239" y="242"/>
                    <a:pt x="235" y="239"/>
                    <a:pt x="228" y="237"/>
                  </a:cubicBezTo>
                  <a:cubicBezTo>
                    <a:pt x="226" y="236"/>
                    <a:pt x="222" y="234"/>
                    <a:pt x="219" y="234"/>
                  </a:cubicBezTo>
                  <a:cubicBezTo>
                    <a:pt x="219" y="234"/>
                    <a:pt x="218" y="234"/>
                    <a:pt x="218" y="234"/>
                  </a:cubicBezTo>
                  <a:cubicBezTo>
                    <a:pt x="216" y="234"/>
                    <a:pt x="216" y="235"/>
                    <a:pt x="215" y="235"/>
                  </a:cubicBezTo>
                  <a:cubicBezTo>
                    <a:pt x="215" y="235"/>
                    <a:pt x="214" y="234"/>
                    <a:pt x="213" y="233"/>
                  </a:cubicBezTo>
                  <a:cubicBezTo>
                    <a:pt x="210" y="232"/>
                    <a:pt x="200" y="222"/>
                    <a:pt x="202" y="220"/>
                  </a:cubicBezTo>
                  <a:lnTo>
                    <a:pt x="202" y="220"/>
                  </a:lnTo>
                  <a:cubicBezTo>
                    <a:pt x="201" y="221"/>
                    <a:pt x="200" y="221"/>
                    <a:pt x="199" y="221"/>
                  </a:cubicBezTo>
                  <a:cubicBezTo>
                    <a:pt x="196" y="221"/>
                    <a:pt x="194" y="220"/>
                    <a:pt x="190" y="218"/>
                  </a:cubicBezTo>
                  <a:cubicBezTo>
                    <a:pt x="185" y="216"/>
                    <a:pt x="179" y="214"/>
                    <a:pt x="174" y="213"/>
                  </a:cubicBezTo>
                  <a:cubicBezTo>
                    <a:pt x="173" y="213"/>
                    <a:pt x="167" y="213"/>
                    <a:pt x="166" y="212"/>
                  </a:cubicBezTo>
                  <a:cubicBezTo>
                    <a:pt x="165" y="211"/>
                    <a:pt x="165" y="208"/>
                    <a:pt x="163" y="207"/>
                  </a:cubicBezTo>
                  <a:cubicBezTo>
                    <a:pt x="159" y="205"/>
                    <a:pt x="156" y="205"/>
                    <a:pt x="152" y="204"/>
                  </a:cubicBezTo>
                  <a:cubicBezTo>
                    <a:pt x="148" y="202"/>
                    <a:pt x="144" y="200"/>
                    <a:pt x="140" y="198"/>
                  </a:cubicBezTo>
                  <a:cubicBezTo>
                    <a:pt x="138" y="196"/>
                    <a:pt x="137" y="195"/>
                    <a:pt x="135" y="195"/>
                  </a:cubicBezTo>
                  <a:cubicBezTo>
                    <a:pt x="133" y="195"/>
                    <a:pt x="132" y="197"/>
                    <a:pt x="131" y="197"/>
                  </a:cubicBezTo>
                  <a:cubicBezTo>
                    <a:pt x="130" y="198"/>
                    <a:pt x="129" y="198"/>
                    <a:pt x="128" y="198"/>
                  </a:cubicBezTo>
                  <a:cubicBezTo>
                    <a:pt x="127" y="198"/>
                    <a:pt x="125" y="198"/>
                    <a:pt x="124" y="197"/>
                  </a:cubicBezTo>
                  <a:cubicBezTo>
                    <a:pt x="125" y="192"/>
                    <a:pt x="127" y="192"/>
                    <a:pt x="119" y="188"/>
                  </a:cubicBezTo>
                  <a:cubicBezTo>
                    <a:pt x="113" y="184"/>
                    <a:pt x="107" y="181"/>
                    <a:pt x="99" y="177"/>
                  </a:cubicBezTo>
                  <a:lnTo>
                    <a:pt x="86" y="170"/>
                  </a:lnTo>
                  <a:cubicBezTo>
                    <a:pt x="83" y="172"/>
                    <a:pt x="80" y="177"/>
                    <a:pt x="77" y="181"/>
                  </a:cubicBezTo>
                  <a:cubicBezTo>
                    <a:pt x="76" y="183"/>
                    <a:pt x="65" y="194"/>
                    <a:pt x="68" y="194"/>
                  </a:cubicBezTo>
                  <a:cubicBezTo>
                    <a:pt x="68" y="194"/>
                    <a:pt x="69" y="194"/>
                    <a:pt x="69" y="194"/>
                  </a:cubicBezTo>
                  <a:lnTo>
                    <a:pt x="69" y="194"/>
                  </a:lnTo>
                  <a:cubicBezTo>
                    <a:pt x="72" y="194"/>
                    <a:pt x="67" y="200"/>
                    <a:pt x="64" y="202"/>
                  </a:cubicBezTo>
                  <a:cubicBezTo>
                    <a:pt x="63" y="202"/>
                    <a:pt x="63" y="202"/>
                    <a:pt x="63" y="202"/>
                  </a:cubicBezTo>
                  <a:cubicBezTo>
                    <a:pt x="62" y="202"/>
                    <a:pt x="61" y="202"/>
                    <a:pt x="60" y="202"/>
                  </a:cubicBezTo>
                  <a:cubicBezTo>
                    <a:pt x="60" y="202"/>
                    <a:pt x="60" y="202"/>
                    <a:pt x="60" y="202"/>
                  </a:cubicBezTo>
                  <a:cubicBezTo>
                    <a:pt x="58" y="204"/>
                    <a:pt x="56" y="205"/>
                    <a:pt x="55" y="207"/>
                  </a:cubicBezTo>
                  <a:cubicBezTo>
                    <a:pt x="52" y="210"/>
                    <a:pt x="44" y="218"/>
                    <a:pt x="43" y="222"/>
                  </a:cubicBezTo>
                  <a:cubicBezTo>
                    <a:pt x="43" y="225"/>
                    <a:pt x="40" y="227"/>
                    <a:pt x="37" y="231"/>
                  </a:cubicBezTo>
                  <a:cubicBezTo>
                    <a:pt x="36" y="233"/>
                    <a:pt x="36" y="238"/>
                    <a:pt x="35" y="239"/>
                  </a:cubicBezTo>
                  <a:cubicBezTo>
                    <a:pt x="34" y="239"/>
                    <a:pt x="32" y="239"/>
                    <a:pt x="31" y="240"/>
                  </a:cubicBezTo>
                  <a:cubicBezTo>
                    <a:pt x="27" y="242"/>
                    <a:pt x="23" y="246"/>
                    <a:pt x="20" y="250"/>
                  </a:cubicBezTo>
                  <a:cubicBezTo>
                    <a:pt x="14" y="256"/>
                    <a:pt x="9" y="263"/>
                    <a:pt x="5" y="269"/>
                  </a:cubicBezTo>
                  <a:cubicBezTo>
                    <a:pt x="2" y="272"/>
                    <a:pt x="3" y="274"/>
                    <a:pt x="4" y="276"/>
                  </a:cubicBezTo>
                  <a:lnTo>
                    <a:pt x="4" y="276"/>
                  </a:lnTo>
                  <a:cubicBezTo>
                    <a:pt x="2" y="278"/>
                    <a:pt x="1" y="281"/>
                    <a:pt x="3" y="284"/>
                  </a:cubicBezTo>
                  <a:cubicBezTo>
                    <a:pt x="5" y="287"/>
                    <a:pt x="12" y="294"/>
                    <a:pt x="14" y="294"/>
                  </a:cubicBezTo>
                  <a:cubicBezTo>
                    <a:pt x="15" y="294"/>
                    <a:pt x="16" y="294"/>
                    <a:pt x="18" y="294"/>
                  </a:cubicBezTo>
                  <a:cubicBezTo>
                    <a:pt x="20" y="294"/>
                    <a:pt x="22" y="295"/>
                    <a:pt x="25" y="300"/>
                  </a:cubicBezTo>
                  <a:cubicBezTo>
                    <a:pt x="30" y="306"/>
                    <a:pt x="35" y="313"/>
                    <a:pt x="41" y="318"/>
                  </a:cubicBezTo>
                  <a:cubicBezTo>
                    <a:pt x="46" y="321"/>
                    <a:pt x="52" y="321"/>
                    <a:pt x="54" y="324"/>
                  </a:cubicBezTo>
                  <a:cubicBezTo>
                    <a:pt x="58" y="329"/>
                    <a:pt x="54" y="335"/>
                    <a:pt x="59" y="341"/>
                  </a:cubicBezTo>
                  <a:cubicBezTo>
                    <a:pt x="60" y="341"/>
                    <a:pt x="60" y="342"/>
                    <a:pt x="61" y="342"/>
                  </a:cubicBezTo>
                  <a:cubicBezTo>
                    <a:pt x="63" y="342"/>
                    <a:pt x="63" y="338"/>
                    <a:pt x="64" y="338"/>
                  </a:cubicBezTo>
                  <a:cubicBezTo>
                    <a:pt x="67" y="341"/>
                    <a:pt x="64" y="346"/>
                    <a:pt x="69" y="348"/>
                  </a:cubicBezTo>
                  <a:cubicBezTo>
                    <a:pt x="69" y="348"/>
                    <a:pt x="73" y="345"/>
                    <a:pt x="76" y="345"/>
                  </a:cubicBezTo>
                  <a:cubicBezTo>
                    <a:pt x="78" y="345"/>
                    <a:pt x="79" y="346"/>
                    <a:pt x="80" y="349"/>
                  </a:cubicBezTo>
                  <a:cubicBezTo>
                    <a:pt x="81" y="351"/>
                    <a:pt x="77" y="351"/>
                    <a:pt x="80" y="356"/>
                  </a:cubicBezTo>
                  <a:cubicBezTo>
                    <a:pt x="81" y="358"/>
                    <a:pt x="84" y="361"/>
                    <a:pt x="86" y="363"/>
                  </a:cubicBezTo>
                  <a:cubicBezTo>
                    <a:pt x="87" y="363"/>
                    <a:pt x="88" y="363"/>
                    <a:pt x="88" y="363"/>
                  </a:cubicBezTo>
                  <a:cubicBezTo>
                    <a:pt x="90" y="363"/>
                    <a:pt x="90" y="361"/>
                    <a:pt x="92" y="361"/>
                  </a:cubicBezTo>
                  <a:cubicBezTo>
                    <a:pt x="93" y="361"/>
                    <a:pt x="95" y="362"/>
                    <a:pt x="97" y="364"/>
                  </a:cubicBezTo>
                  <a:cubicBezTo>
                    <a:pt x="96" y="366"/>
                    <a:pt x="95" y="369"/>
                    <a:pt x="96" y="372"/>
                  </a:cubicBezTo>
                  <a:cubicBezTo>
                    <a:pt x="98" y="375"/>
                    <a:pt x="101" y="380"/>
                    <a:pt x="103" y="380"/>
                  </a:cubicBezTo>
                  <a:cubicBezTo>
                    <a:pt x="104" y="380"/>
                    <a:pt x="105" y="380"/>
                    <a:pt x="105" y="379"/>
                  </a:cubicBezTo>
                  <a:lnTo>
                    <a:pt x="105" y="379"/>
                  </a:lnTo>
                  <a:cubicBezTo>
                    <a:pt x="101" y="383"/>
                    <a:pt x="106" y="386"/>
                    <a:pt x="112" y="388"/>
                  </a:cubicBezTo>
                  <a:cubicBezTo>
                    <a:pt x="110" y="390"/>
                    <a:pt x="131" y="406"/>
                    <a:pt x="133" y="408"/>
                  </a:cubicBezTo>
                  <a:cubicBezTo>
                    <a:pt x="128" y="403"/>
                    <a:pt x="127" y="400"/>
                    <a:pt x="129" y="400"/>
                  </a:cubicBezTo>
                  <a:lnTo>
                    <a:pt x="129" y="400"/>
                  </a:lnTo>
                  <a:cubicBezTo>
                    <a:pt x="131" y="400"/>
                    <a:pt x="133" y="402"/>
                    <a:pt x="137" y="406"/>
                  </a:cubicBezTo>
                  <a:cubicBezTo>
                    <a:pt x="141" y="412"/>
                    <a:pt x="147" y="418"/>
                    <a:pt x="152" y="425"/>
                  </a:cubicBezTo>
                  <a:cubicBezTo>
                    <a:pt x="156" y="421"/>
                    <a:pt x="142" y="406"/>
                    <a:pt x="138" y="401"/>
                  </a:cubicBezTo>
                  <a:lnTo>
                    <a:pt x="138" y="401"/>
                  </a:lnTo>
                  <a:cubicBezTo>
                    <a:pt x="142" y="405"/>
                    <a:pt x="147" y="410"/>
                    <a:pt x="151" y="414"/>
                  </a:cubicBezTo>
                  <a:cubicBezTo>
                    <a:pt x="154" y="418"/>
                    <a:pt x="158" y="422"/>
                    <a:pt x="158" y="425"/>
                  </a:cubicBezTo>
                  <a:cubicBezTo>
                    <a:pt x="158" y="428"/>
                    <a:pt x="153" y="426"/>
                    <a:pt x="156" y="431"/>
                  </a:cubicBezTo>
                  <a:cubicBezTo>
                    <a:pt x="162" y="440"/>
                    <a:pt x="168" y="438"/>
                    <a:pt x="175" y="445"/>
                  </a:cubicBezTo>
                  <a:cubicBezTo>
                    <a:pt x="181" y="451"/>
                    <a:pt x="184" y="456"/>
                    <a:pt x="186" y="463"/>
                  </a:cubicBezTo>
                  <a:cubicBezTo>
                    <a:pt x="186" y="462"/>
                    <a:pt x="187" y="462"/>
                    <a:pt x="189" y="462"/>
                  </a:cubicBezTo>
                  <a:cubicBezTo>
                    <a:pt x="192" y="462"/>
                    <a:pt x="196" y="463"/>
                    <a:pt x="199" y="465"/>
                  </a:cubicBezTo>
                  <a:cubicBezTo>
                    <a:pt x="205" y="468"/>
                    <a:pt x="199" y="469"/>
                    <a:pt x="200" y="471"/>
                  </a:cubicBezTo>
                  <a:cubicBezTo>
                    <a:pt x="201" y="471"/>
                    <a:pt x="202" y="472"/>
                    <a:pt x="202" y="472"/>
                  </a:cubicBezTo>
                  <a:lnTo>
                    <a:pt x="202" y="472"/>
                  </a:lnTo>
                  <a:cubicBezTo>
                    <a:pt x="202" y="472"/>
                    <a:pt x="201" y="473"/>
                    <a:pt x="201" y="474"/>
                  </a:cubicBezTo>
                  <a:cubicBezTo>
                    <a:pt x="203" y="478"/>
                    <a:pt x="209" y="482"/>
                    <a:pt x="213" y="485"/>
                  </a:cubicBezTo>
                  <a:cubicBezTo>
                    <a:pt x="216" y="488"/>
                    <a:pt x="222" y="493"/>
                    <a:pt x="226" y="493"/>
                  </a:cubicBezTo>
                  <a:cubicBezTo>
                    <a:pt x="227" y="493"/>
                    <a:pt x="228" y="493"/>
                    <a:pt x="231" y="496"/>
                  </a:cubicBezTo>
                  <a:cubicBezTo>
                    <a:pt x="233" y="498"/>
                    <a:pt x="234" y="500"/>
                    <a:pt x="234" y="502"/>
                  </a:cubicBezTo>
                  <a:cubicBezTo>
                    <a:pt x="234" y="504"/>
                    <a:pt x="234" y="504"/>
                    <a:pt x="236" y="507"/>
                  </a:cubicBezTo>
                  <a:cubicBezTo>
                    <a:pt x="240" y="509"/>
                    <a:pt x="244" y="511"/>
                    <a:pt x="248" y="514"/>
                  </a:cubicBezTo>
                  <a:cubicBezTo>
                    <a:pt x="252" y="516"/>
                    <a:pt x="256" y="520"/>
                    <a:pt x="259" y="523"/>
                  </a:cubicBezTo>
                  <a:cubicBezTo>
                    <a:pt x="261" y="526"/>
                    <a:pt x="262" y="530"/>
                    <a:pt x="263" y="532"/>
                  </a:cubicBezTo>
                  <a:cubicBezTo>
                    <a:pt x="263" y="532"/>
                    <a:pt x="263" y="532"/>
                    <a:pt x="264" y="532"/>
                  </a:cubicBezTo>
                  <a:cubicBezTo>
                    <a:pt x="264" y="532"/>
                    <a:pt x="264" y="531"/>
                    <a:pt x="265" y="531"/>
                  </a:cubicBezTo>
                  <a:cubicBezTo>
                    <a:pt x="265" y="531"/>
                    <a:pt x="265" y="531"/>
                    <a:pt x="265" y="531"/>
                  </a:cubicBezTo>
                  <a:lnTo>
                    <a:pt x="268" y="535"/>
                  </a:lnTo>
                  <a:lnTo>
                    <a:pt x="282" y="548"/>
                  </a:lnTo>
                  <a:cubicBezTo>
                    <a:pt x="285" y="551"/>
                    <a:pt x="292" y="559"/>
                    <a:pt x="296" y="559"/>
                  </a:cubicBezTo>
                  <a:cubicBezTo>
                    <a:pt x="297" y="559"/>
                    <a:pt x="298" y="559"/>
                    <a:pt x="298" y="558"/>
                  </a:cubicBezTo>
                  <a:lnTo>
                    <a:pt x="298" y="558"/>
                  </a:lnTo>
                  <a:cubicBezTo>
                    <a:pt x="296" y="561"/>
                    <a:pt x="305" y="570"/>
                    <a:pt x="309" y="574"/>
                  </a:cubicBezTo>
                  <a:cubicBezTo>
                    <a:pt x="314" y="579"/>
                    <a:pt x="317" y="577"/>
                    <a:pt x="321" y="583"/>
                  </a:cubicBezTo>
                  <a:cubicBezTo>
                    <a:pt x="323" y="585"/>
                    <a:pt x="319" y="585"/>
                    <a:pt x="321" y="588"/>
                  </a:cubicBezTo>
                  <a:cubicBezTo>
                    <a:pt x="322" y="590"/>
                    <a:pt x="325" y="593"/>
                    <a:pt x="327" y="595"/>
                  </a:cubicBezTo>
                  <a:cubicBezTo>
                    <a:pt x="330" y="597"/>
                    <a:pt x="333" y="600"/>
                    <a:pt x="337" y="601"/>
                  </a:cubicBezTo>
                  <a:cubicBezTo>
                    <a:pt x="337" y="601"/>
                    <a:pt x="337" y="601"/>
                    <a:pt x="337" y="601"/>
                  </a:cubicBezTo>
                  <a:cubicBezTo>
                    <a:pt x="338" y="601"/>
                    <a:pt x="339" y="601"/>
                    <a:pt x="339" y="600"/>
                  </a:cubicBezTo>
                  <a:lnTo>
                    <a:pt x="339" y="600"/>
                  </a:lnTo>
                  <a:cubicBezTo>
                    <a:pt x="338" y="603"/>
                    <a:pt x="346" y="606"/>
                    <a:pt x="348" y="610"/>
                  </a:cubicBezTo>
                  <a:cubicBezTo>
                    <a:pt x="352" y="613"/>
                    <a:pt x="342" y="615"/>
                    <a:pt x="348" y="619"/>
                  </a:cubicBezTo>
                  <a:cubicBezTo>
                    <a:pt x="350" y="621"/>
                    <a:pt x="351" y="621"/>
                    <a:pt x="353" y="621"/>
                  </a:cubicBezTo>
                  <a:cubicBezTo>
                    <a:pt x="357" y="621"/>
                    <a:pt x="359" y="617"/>
                    <a:pt x="362" y="617"/>
                  </a:cubicBezTo>
                  <a:cubicBezTo>
                    <a:pt x="366" y="617"/>
                    <a:pt x="366" y="628"/>
                    <a:pt x="366" y="628"/>
                  </a:cubicBezTo>
                  <a:cubicBezTo>
                    <a:pt x="367" y="628"/>
                    <a:pt x="368" y="627"/>
                    <a:pt x="369" y="627"/>
                  </a:cubicBezTo>
                  <a:cubicBezTo>
                    <a:pt x="369" y="627"/>
                    <a:pt x="370" y="628"/>
                    <a:pt x="372" y="629"/>
                  </a:cubicBezTo>
                  <a:cubicBezTo>
                    <a:pt x="372" y="630"/>
                    <a:pt x="375" y="633"/>
                    <a:pt x="376" y="633"/>
                  </a:cubicBezTo>
                  <a:cubicBezTo>
                    <a:pt x="376" y="633"/>
                    <a:pt x="376" y="633"/>
                    <a:pt x="377" y="633"/>
                  </a:cubicBezTo>
                  <a:cubicBezTo>
                    <a:pt x="377" y="633"/>
                    <a:pt x="378" y="632"/>
                    <a:pt x="379" y="632"/>
                  </a:cubicBezTo>
                  <a:cubicBezTo>
                    <a:pt x="379" y="632"/>
                    <a:pt x="379" y="632"/>
                    <a:pt x="379" y="632"/>
                  </a:cubicBezTo>
                  <a:cubicBezTo>
                    <a:pt x="381" y="632"/>
                    <a:pt x="384" y="635"/>
                    <a:pt x="385" y="636"/>
                  </a:cubicBezTo>
                  <a:cubicBezTo>
                    <a:pt x="383" y="638"/>
                    <a:pt x="382" y="639"/>
                    <a:pt x="386" y="643"/>
                  </a:cubicBezTo>
                  <a:cubicBezTo>
                    <a:pt x="393" y="647"/>
                    <a:pt x="395" y="647"/>
                    <a:pt x="392" y="651"/>
                  </a:cubicBezTo>
                  <a:cubicBezTo>
                    <a:pt x="392" y="652"/>
                    <a:pt x="399" y="659"/>
                    <a:pt x="400" y="659"/>
                  </a:cubicBezTo>
                  <a:cubicBezTo>
                    <a:pt x="402" y="659"/>
                    <a:pt x="401" y="657"/>
                    <a:pt x="402" y="657"/>
                  </a:cubicBezTo>
                  <a:cubicBezTo>
                    <a:pt x="402" y="657"/>
                    <a:pt x="403" y="658"/>
                    <a:pt x="404" y="659"/>
                  </a:cubicBezTo>
                  <a:cubicBezTo>
                    <a:pt x="408" y="662"/>
                    <a:pt x="412" y="666"/>
                    <a:pt x="415" y="670"/>
                  </a:cubicBezTo>
                  <a:cubicBezTo>
                    <a:pt x="419" y="674"/>
                    <a:pt x="418" y="676"/>
                    <a:pt x="420" y="679"/>
                  </a:cubicBezTo>
                  <a:cubicBezTo>
                    <a:pt x="422" y="684"/>
                    <a:pt x="427" y="688"/>
                    <a:pt x="430" y="689"/>
                  </a:cubicBezTo>
                  <a:cubicBezTo>
                    <a:pt x="435" y="691"/>
                    <a:pt x="440" y="701"/>
                    <a:pt x="440" y="701"/>
                  </a:cubicBezTo>
                  <a:lnTo>
                    <a:pt x="440" y="701"/>
                  </a:lnTo>
                  <a:cubicBezTo>
                    <a:pt x="440" y="701"/>
                    <a:pt x="440" y="701"/>
                    <a:pt x="440" y="701"/>
                  </a:cubicBezTo>
                  <a:lnTo>
                    <a:pt x="440" y="701"/>
                  </a:lnTo>
                  <a:cubicBezTo>
                    <a:pt x="440" y="701"/>
                    <a:pt x="440" y="701"/>
                    <a:pt x="440" y="701"/>
                  </a:cubicBezTo>
                  <a:cubicBezTo>
                    <a:pt x="440" y="701"/>
                    <a:pt x="440" y="701"/>
                    <a:pt x="440" y="701"/>
                  </a:cubicBezTo>
                  <a:lnTo>
                    <a:pt x="440" y="701"/>
                  </a:lnTo>
                  <a:cubicBezTo>
                    <a:pt x="440" y="701"/>
                    <a:pt x="441" y="701"/>
                    <a:pt x="441" y="701"/>
                  </a:cubicBezTo>
                  <a:cubicBezTo>
                    <a:pt x="445" y="701"/>
                    <a:pt x="440" y="692"/>
                    <a:pt x="441" y="691"/>
                  </a:cubicBezTo>
                  <a:lnTo>
                    <a:pt x="441" y="691"/>
                  </a:lnTo>
                  <a:cubicBezTo>
                    <a:pt x="441" y="691"/>
                    <a:pt x="446" y="695"/>
                    <a:pt x="446" y="696"/>
                  </a:cubicBezTo>
                  <a:cubicBezTo>
                    <a:pt x="444" y="699"/>
                    <a:pt x="449" y="702"/>
                    <a:pt x="453" y="704"/>
                  </a:cubicBezTo>
                  <a:cubicBezTo>
                    <a:pt x="459" y="708"/>
                    <a:pt x="454" y="708"/>
                    <a:pt x="455" y="714"/>
                  </a:cubicBezTo>
                  <a:cubicBezTo>
                    <a:pt x="456" y="715"/>
                    <a:pt x="457" y="715"/>
                    <a:pt x="458" y="715"/>
                  </a:cubicBezTo>
                  <a:cubicBezTo>
                    <a:pt x="458" y="715"/>
                    <a:pt x="458" y="715"/>
                    <a:pt x="459" y="715"/>
                  </a:cubicBezTo>
                  <a:cubicBezTo>
                    <a:pt x="459" y="715"/>
                    <a:pt x="459" y="715"/>
                    <a:pt x="460" y="715"/>
                  </a:cubicBezTo>
                  <a:cubicBezTo>
                    <a:pt x="460" y="715"/>
                    <a:pt x="460" y="715"/>
                    <a:pt x="461" y="715"/>
                  </a:cubicBezTo>
                  <a:cubicBezTo>
                    <a:pt x="463" y="715"/>
                    <a:pt x="465" y="717"/>
                    <a:pt x="467" y="719"/>
                  </a:cubicBezTo>
                  <a:cubicBezTo>
                    <a:pt x="473" y="724"/>
                    <a:pt x="472" y="727"/>
                    <a:pt x="480" y="728"/>
                  </a:cubicBezTo>
                  <a:cubicBezTo>
                    <a:pt x="480" y="728"/>
                    <a:pt x="484" y="731"/>
                    <a:pt x="485" y="732"/>
                  </a:cubicBezTo>
                  <a:cubicBezTo>
                    <a:pt x="486" y="734"/>
                    <a:pt x="475" y="731"/>
                    <a:pt x="480" y="737"/>
                  </a:cubicBezTo>
                  <a:cubicBezTo>
                    <a:pt x="485" y="743"/>
                    <a:pt x="491" y="749"/>
                    <a:pt x="497" y="755"/>
                  </a:cubicBezTo>
                  <a:cubicBezTo>
                    <a:pt x="496" y="754"/>
                    <a:pt x="492" y="749"/>
                    <a:pt x="494" y="748"/>
                  </a:cubicBezTo>
                  <a:lnTo>
                    <a:pt x="494" y="748"/>
                  </a:lnTo>
                  <a:cubicBezTo>
                    <a:pt x="495" y="748"/>
                    <a:pt x="501" y="756"/>
                    <a:pt x="504" y="756"/>
                  </a:cubicBezTo>
                  <a:cubicBezTo>
                    <a:pt x="504" y="756"/>
                    <a:pt x="504" y="756"/>
                    <a:pt x="504" y="755"/>
                  </a:cubicBezTo>
                  <a:lnTo>
                    <a:pt x="504" y="755"/>
                  </a:lnTo>
                  <a:cubicBezTo>
                    <a:pt x="504" y="755"/>
                    <a:pt x="504" y="755"/>
                    <a:pt x="504" y="755"/>
                  </a:cubicBezTo>
                  <a:cubicBezTo>
                    <a:pt x="503" y="755"/>
                    <a:pt x="499" y="748"/>
                    <a:pt x="500" y="748"/>
                  </a:cubicBezTo>
                  <a:lnTo>
                    <a:pt x="500" y="748"/>
                  </a:lnTo>
                  <a:cubicBezTo>
                    <a:pt x="501" y="748"/>
                    <a:pt x="501" y="748"/>
                    <a:pt x="501" y="748"/>
                  </a:cubicBezTo>
                  <a:cubicBezTo>
                    <a:pt x="505" y="752"/>
                    <a:pt x="514" y="755"/>
                    <a:pt x="509" y="758"/>
                  </a:cubicBezTo>
                  <a:cubicBezTo>
                    <a:pt x="508" y="758"/>
                    <a:pt x="505" y="758"/>
                    <a:pt x="508" y="762"/>
                  </a:cubicBezTo>
                  <a:cubicBezTo>
                    <a:pt x="511" y="766"/>
                    <a:pt x="518" y="773"/>
                    <a:pt x="523" y="776"/>
                  </a:cubicBezTo>
                  <a:cubicBezTo>
                    <a:pt x="524" y="777"/>
                    <a:pt x="525" y="777"/>
                    <a:pt x="525" y="777"/>
                  </a:cubicBezTo>
                  <a:cubicBezTo>
                    <a:pt x="527" y="777"/>
                    <a:pt x="526" y="774"/>
                    <a:pt x="528" y="773"/>
                  </a:cubicBezTo>
                  <a:cubicBezTo>
                    <a:pt x="530" y="776"/>
                    <a:pt x="537" y="785"/>
                    <a:pt x="537" y="788"/>
                  </a:cubicBezTo>
                  <a:cubicBezTo>
                    <a:pt x="537" y="788"/>
                    <a:pt x="537" y="788"/>
                    <a:pt x="537" y="788"/>
                  </a:cubicBezTo>
                  <a:cubicBezTo>
                    <a:pt x="535" y="788"/>
                    <a:pt x="529" y="783"/>
                    <a:pt x="529" y="783"/>
                  </a:cubicBezTo>
                  <a:lnTo>
                    <a:pt x="529" y="783"/>
                  </a:lnTo>
                  <a:cubicBezTo>
                    <a:pt x="532" y="786"/>
                    <a:pt x="540" y="792"/>
                    <a:pt x="541" y="796"/>
                  </a:cubicBezTo>
                  <a:cubicBezTo>
                    <a:pt x="542" y="799"/>
                    <a:pt x="538" y="801"/>
                    <a:pt x="537" y="802"/>
                  </a:cubicBezTo>
                  <a:cubicBezTo>
                    <a:pt x="540" y="802"/>
                    <a:pt x="542" y="801"/>
                    <a:pt x="544" y="801"/>
                  </a:cubicBezTo>
                  <a:cubicBezTo>
                    <a:pt x="546" y="801"/>
                    <a:pt x="549" y="802"/>
                    <a:pt x="551" y="803"/>
                  </a:cubicBezTo>
                  <a:cubicBezTo>
                    <a:pt x="554" y="803"/>
                    <a:pt x="557" y="807"/>
                    <a:pt x="560" y="809"/>
                  </a:cubicBezTo>
                  <a:cubicBezTo>
                    <a:pt x="562" y="810"/>
                    <a:pt x="566" y="810"/>
                    <a:pt x="566" y="813"/>
                  </a:cubicBezTo>
                  <a:cubicBezTo>
                    <a:pt x="567" y="817"/>
                    <a:pt x="559" y="814"/>
                    <a:pt x="559" y="817"/>
                  </a:cubicBezTo>
                  <a:cubicBezTo>
                    <a:pt x="558" y="820"/>
                    <a:pt x="564" y="824"/>
                    <a:pt x="567" y="824"/>
                  </a:cubicBezTo>
                  <a:cubicBezTo>
                    <a:pt x="570" y="825"/>
                    <a:pt x="571" y="824"/>
                    <a:pt x="573" y="826"/>
                  </a:cubicBezTo>
                  <a:cubicBezTo>
                    <a:pt x="577" y="829"/>
                    <a:pt x="579" y="831"/>
                    <a:pt x="582" y="835"/>
                  </a:cubicBezTo>
                  <a:cubicBezTo>
                    <a:pt x="589" y="841"/>
                    <a:pt x="598" y="851"/>
                    <a:pt x="606" y="856"/>
                  </a:cubicBezTo>
                  <a:cubicBezTo>
                    <a:pt x="608" y="857"/>
                    <a:pt x="610" y="856"/>
                    <a:pt x="612" y="858"/>
                  </a:cubicBezTo>
                  <a:cubicBezTo>
                    <a:pt x="613" y="862"/>
                    <a:pt x="612" y="864"/>
                    <a:pt x="614" y="867"/>
                  </a:cubicBezTo>
                  <a:cubicBezTo>
                    <a:pt x="618" y="874"/>
                    <a:pt x="626" y="883"/>
                    <a:pt x="633" y="887"/>
                  </a:cubicBezTo>
                  <a:cubicBezTo>
                    <a:pt x="635" y="888"/>
                    <a:pt x="640" y="888"/>
                    <a:pt x="640" y="889"/>
                  </a:cubicBezTo>
                  <a:cubicBezTo>
                    <a:pt x="641" y="892"/>
                    <a:pt x="636" y="893"/>
                    <a:pt x="640" y="896"/>
                  </a:cubicBezTo>
                  <a:cubicBezTo>
                    <a:pt x="640" y="896"/>
                    <a:pt x="641" y="895"/>
                    <a:pt x="642" y="895"/>
                  </a:cubicBezTo>
                  <a:cubicBezTo>
                    <a:pt x="644" y="895"/>
                    <a:pt x="645" y="896"/>
                    <a:pt x="647" y="897"/>
                  </a:cubicBezTo>
                  <a:cubicBezTo>
                    <a:pt x="648" y="898"/>
                    <a:pt x="650" y="901"/>
                    <a:pt x="652" y="901"/>
                  </a:cubicBezTo>
                  <a:cubicBezTo>
                    <a:pt x="652" y="901"/>
                    <a:pt x="652" y="900"/>
                    <a:pt x="653" y="900"/>
                  </a:cubicBezTo>
                  <a:cubicBezTo>
                    <a:pt x="654" y="900"/>
                    <a:pt x="655" y="899"/>
                    <a:pt x="656" y="899"/>
                  </a:cubicBezTo>
                  <a:cubicBezTo>
                    <a:pt x="658" y="899"/>
                    <a:pt x="659" y="900"/>
                    <a:pt x="663" y="901"/>
                  </a:cubicBezTo>
                  <a:cubicBezTo>
                    <a:pt x="663" y="903"/>
                    <a:pt x="662" y="909"/>
                    <a:pt x="661" y="909"/>
                  </a:cubicBezTo>
                  <a:cubicBezTo>
                    <a:pt x="661" y="909"/>
                    <a:pt x="661" y="909"/>
                    <a:pt x="661" y="909"/>
                  </a:cubicBezTo>
                  <a:cubicBezTo>
                    <a:pt x="660" y="908"/>
                    <a:pt x="659" y="905"/>
                    <a:pt x="655" y="904"/>
                  </a:cubicBezTo>
                  <a:cubicBezTo>
                    <a:pt x="654" y="904"/>
                    <a:pt x="654" y="906"/>
                    <a:pt x="655" y="906"/>
                  </a:cubicBezTo>
                  <a:cubicBezTo>
                    <a:pt x="657" y="910"/>
                    <a:pt x="668" y="914"/>
                    <a:pt x="667" y="919"/>
                  </a:cubicBezTo>
                  <a:cubicBezTo>
                    <a:pt x="667" y="922"/>
                    <a:pt x="683" y="933"/>
                    <a:pt x="688" y="937"/>
                  </a:cubicBezTo>
                  <a:cubicBezTo>
                    <a:pt x="690" y="934"/>
                    <a:pt x="687" y="932"/>
                    <a:pt x="689" y="930"/>
                  </a:cubicBezTo>
                  <a:lnTo>
                    <a:pt x="689" y="930"/>
                  </a:lnTo>
                  <a:cubicBezTo>
                    <a:pt x="692" y="933"/>
                    <a:pt x="692" y="938"/>
                    <a:pt x="694" y="940"/>
                  </a:cubicBezTo>
                  <a:cubicBezTo>
                    <a:pt x="697" y="941"/>
                    <a:pt x="702" y="941"/>
                    <a:pt x="704" y="942"/>
                  </a:cubicBezTo>
                  <a:cubicBezTo>
                    <a:pt x="704" y="945"/>
                    <a:pt x="709" y="965"/>
                    <a:pt x="714" y="965"/>
                  </a:cubicBezTo>
                  <a:cubicBezTo>
                    <a:pt x="715" y="965"/>
                    <a:pt x="715" y="965"/>
                    <a:pt x="716" y="964"/>
                  </a:cubicBezTo>
                  <a:cubicBezTo>
                    <a:pt x="714" y="961"/>
                    <a:pt x="712" y="962"/>
                    <a:pt x="711" y="961"/>
                  </a:cubicBezTo>
                  <a:cubicBezTo>
                    <a:pt x="710" y="961"/>
                    <a:pt x="713" y="960"/>
                    <a:pt x="715" y="960"/>
                  </a:cubicBezTo>
                  <a:cubicBezTo>
                    <a:pt x="715" y="960"/>
                    <a:pt x="715" y="960"/>
                    <a:pt x="716" y="960"/>
                  </a:cubicBezTo>
                  <a:cubicBezTo>
                    <a:pt x="718" y="960"/>
                    <a:pt x="721" y="961"/>
                    <a:pt x="723" y="964"/>
                  </a:cubicBezTo>
                  <a:cubicBezTo>
                    <a:pt x="727" y="969"/>
                    <a:pt x="717" y="968"/>
                    <a:pt x="723" y="974"/>
                  </a:cubicBezTo>
                  <a:cubicBezTo>
                    <a:pt x="725" y="976"/>
                    <a:pt x="729" y="981"/>
                    <a:pt x="731" y="982"/>
                  </a:cubicBezTo>
                  <a:cubicBezTo>
                    <a:pt x="732" y="983"/>
                    <a:pt x="733" y="983"/>
                    <a:pt x="734" y="983"/>
                  </a:cubicBezTo>
                  <a:cubicBezTo>
                    <a:pt x="735" y="983"/>
                    <a:pt x="735" y="983"/>
                    <a:pt x="736" y="983"/>
                  </a:cubicBezTo>
                  <a:cubicBezTo>
                    <a:pt x="737" y="983"/>
                    <a:pt x="738" y="983"/>
                    <a:pt x="740" y="985"/>
                  </a:cubicBezTo>
                  <a:cubicBezTo>
                    <a:pt x="743" y="988"/>
                    <a:pt x="744" y="989"/>
                    <a:pt x="743" y="991"/>
                  </a:cubicBezTo>
                  <a:lnTo>
                    <a:pt x="739" y="991"/>
                  </a:lnTo>
                  <a:cubicBezTo>
                    <a:pt x="739" y="993"/>
                    <a:pt x="758" y="998"/>
                    <a:pt x="758" y="1003"/>
                  </a:cubicBezTo>
                  <a:cubicBezTo>
                    <a:pt x="757" y="1006"/>
                    <a:pt x="755" y="1006"/>
                    <a:pt x="759" y="1011"/>
                  </a:cubicBezTo>
                  <a:cubicBezTo>
                    <a:pt x="761" y="1013"/>
                    <a:pt x="766" y="1017"/>
                    <a:pt x="768" y="1018"/>
                  </a:cubicBezTo>
                  <a:cubicBezTo>
                    <a:pt x="767" y="1018"/>
                    <a:pt x="763" y="1007"/>
                    <a:pt x="764" y="1007"/>
                  </a:cubicBezTo>
                  <a:lnTo>
                    <a:pt x="764" y="1007"/>
                  </a:lnTo>
                  <a:cubicBezTo>
                    <a:pt x="764" y="1007"/>
                    <a:pt x="765" y="1008"/>
                    <a:pt x="765" y="1009"/>
                  </a:cubicBezTo>
                  <a:cubicBezTo>
                    <a:pt x="769" y="1012"/>
                    <a:pt x="771" y="1016"/>
                    <a:pt x="776" y="1020"/>
                  </a:cubicBezTo>
                  <a:lnTo>
                    <a:pt x="782" y="1026"/>
                  </a:lnTo>
                  <a:cubicBezTo>
                    <a:pt x="782" y="1027"/>
                    <a:pt x="783" y="1028"/>
                    <a:pt x="783" y="1028"/>
                  </a:cubicBezTo>
                  <a:cubicBezTo>
                    <a:pt x="784" y="1028"/>
                    <a:pt x="784" y="1027"/>
                    <a:pt x="785" y="1027"/>
                  </a:cubicBezTo>
                  <a:lnTo>
                    <a:pt x="785" y="1027"/>
                  </a:lnTo>
                  <a:cubicBezTo>
                    <a:pt x="786" y="1029"/>
                    <a:pt x="779" y="1030"/>
                    <a:pt x="779" y="1030"/>
                  </a:cubicBezTo>
                  <a:cubicBezTo>
                    <a:pt x="778" y="1032"/>
                    <a:pt x="784" y="1034"/>
                    <a:pt x="785" y="1034"/>
                  </a:cubicBezTo>
                  <a:cubicBezTo>
                    <a:pt x="787" y="1035"/>
                    <a:pt x="791" y="1035"/>
                    <a:pt x="792" y="1037"/>
                  </a:cubicBezTo>
                  <a:cubicBezTo>
                    <a:pt x="793" y="1041"/>
                    <a:pt x="791" y="1040"/>
                    <a:pt x="791" y="1043"/>
                  </a:cubicBezTo>
                  <a:lnTo>
                    <a:pt x="791" y="1043"/>
                  </a:lnTo>
                  <a:cubicBezTo>
                    <a:pt x="791" y="1042"/>
                    <a:pt x="791" y="1042"/>
                    <a:pt x="792" y="1042"/>
                  </a:cubicBezTo>
                  <a:cubicBezTo>
                    <a:pt x="795" y="1042"/>
                    <a:pt x="802" y="1046"/>
                    <a:pt x="804" y="1047"/>
                  </a:cubicBezTo>
                  <a:cubicBezTo>
                    <a:pt x="805" y="1048"/>
                    <a:pt x="809" y="1051"/>
                    <a:pt x="811" y="1053"/>
                  </a:cubicBezTo>
                  <a:cubicBezTo>
                    <a:pt x="812" y="1055"/>
                    <a:pt x="810" y="1055"/>
                    <a:pt x="812" y="1058"/>
                  </a:cubicBezTo>
                  <a:cubicBezTo>
                    <a:pt x="812" y="1059"/>
                    <a:pt x="819" y="1066"/>
                    <a:pt x="822" y="1066"/>
                  </a:cubicBezTo>
                  <a:cubicBezTo>
                    <a:pt x="822" y="1066"/>
                    <a:pt x="822" y="1066"/>
                    <a:pt x="822" y="1066"/>
                  </a:cubicBezTo>
                  <a:cubicBezTo>
                    <a:pt x="822" y="1065"/>
                    <a:pt x="823" y="1065"/>
                    <a:pt x="823" y="1065"/>
                  </a:cubicBezTo>
                  <a:cubicBezTo>
                    <a:pt x="824" y="1065"/>
                    <a:pt x="825" y="1066"/>
                    <a:pt x="827" y="1067"/>
                  </a:cubicBezTo>
                  <a:cubicBezTo>
                    <a:pt x="827" y="1067"/>
                    <a:pt x="831" y="1071"/>
                    <a:pt x="831" y="1072"/>
                  </a:cubicBezTo>
                  <a:cubicBezTo>
                    <a:pt x="831" y="1072"/>
                    <a:pt x="831" y="1072"/>
                    <a:pt x="830" y="1072"/>
                  </a:cubicBezTo>
                  <a:cubicBezTo>
                    <a:pt x="829" y="1072"/>
                    <a:pt x="828" y="1072"/>
                    <a:pt x="827" y="1072"/>
                  </a:cubicBezTo>
                  <a:cubicBezTo>
                    <a:pt x="825" y="1072"/>
                    <a:pt x="823" y="1072"/>
                    <a:pt x="826" y="1076"/>
                  </a:cubicBezTo>
                  <a:cubicBezTo>
                    <a:pt x="830" y="1080"/>
                    <a:pt x="833" y="1080"/>
                    <a:pt x="835" y="1082"/>
                  </a:cubicBezTo>
                  <a:cubicBezTo>
                    <a:pt x="836" y="1079"/>
                    <a:pt x="838" y="1078"/>
                    <a:pt x="840" y="1077"/>
                  </a:cubicBezTo>
                  <a:cubicBezTo>
                    <a:pt x="846" y="1073"/>
                    <a:pt x="849" y="1065"/>
                    <a:pt x="851" y="1061"/>
                  </a:cubicBezTo>
                  <a:cubicBezTo>
                    <a:pt x="853" y="1057"/>
                    <a:pt x="853" y="1058"/>
                    <a:pt x="854" y="1057"/>
                  </a:cubicBezTo>
                  <a:cubicBezTo>
                    <a:pt x="856" y="1056"/>
                    <a:pt x="857" y="1052"/>
                    <a:pt x="859" y="1051"/>
                  </a:cubicBezTo>
                  <a:cubicBezTo>
                    <a:pt x="858" y="1048"/>
                    <a:pt x="860" y="1042"/>
                    <a:pt x="864" y="1042"/>
                  </a:cubicBezTo>
                  <a:cubicBezTo>
                    <a:pt x="864" y="1042"/>
                    <a:pt x="864" y="1042"/>
                    <a:pt x="865" y="1042"/>
                  </a:cubicBezTo>
                  <a:cubicBezTo>
                    <a:pt x="865" y="1042"/>
                    <a:pt x="867" y="1042"/>
                    <a:pt x="869" y="1042"/>
                  </a:cubicBezTo>
                  <a:cubicBezTo>
                    <a:pt x="871" y="1042"/>
                    <a:pt x="874" y="1042"/>
                    <a:pt x="874" y="1038"/>
                  </a:cubicBezTo>
                  <a:cubicBezTo>
                    <a:pt x="873" y="1036"/>
                    <a:pt x="872" y="1036"/>
                    <a:pt x="875" y="1031"/>
                  </a:cubicBezTo>
                  <a:cubicBezTo>
                    <a:pt x="876" y="1031"/>
                    <a:pt x="876" y="1031"/>
                    <a:pt x="876" y="1031"/>
                  </a:cubicBezTo>
                  <a:cubicBezTo>
                    <a:pt x="878" y="1031"/>
                    <a:pt x="878" y="1032"/>
                    <a:pt x="880" y="1032"/>
                  </a:cubicBezTo>
                  <a:cubicBezTo>
                    <a:pt x="881" y="1031"/>
                    <a:pt x="883" y="1029"/>
                    <a:pt x="885" y="1028"/>
                  </a:cubicBezTo>
                  <a:lnTo>
                    <a:pt x="881" y="1024"/>
                  </a:lnTo>
                  <a:cubicBezTo>
                    <a:pt x="880" y="1026"/>
                    <a:pt x="877" y="1027"/>
                    <a:pt x="876" y="1027"/>
                  </a:cubicBezTo>
                  <a:cubicBezTo>
                    <a:pt x="874" y="1027"/>
                    <a:pt x="880" y="1020"/>
                    <a:pt x="881" y="1019"/>
                  </a:cubicBezTo>
                  <a:cubicBezTo>
                    <a:pt x="883" y="1016"/>
                    <a:pt x="884" y="1016"/>
                    <a:pt x="885" y="1016"/>
                  </a:cubicBezTo>
                  <a:cubicBezTo>
                    <a:pt x="885" y="1016"/>
                    <a:pt x="885" y="1016"/>
                    <a:pt x="886" y="1016"/>
                  </a:cubicBezTo>
                  <a:cubicBezTo>
                    <a:pt x="886" y="1016"/>
                    <a:pt x="888" y="1016"/>
                    <a:pt x="889" y="1015"/>
                  </a:cubicBezTo>
                  <a:cubicBezTo>
                    <a:pt x="890" y="1014"/>
                    <a:pt x="898" y="1010"/>
                    <a:pt x="898" y="1009"/>
                  </a:cubicBezTo>
                  <a:cubicBezTo>
                    <a:pt x="898" y="1006"/>
                    <a:pt x="895" y="1007"/>
                    <a:pt x="899" y="1003"/>
                  </a:cubicBezTo>
                  <a:cubicBezTo>
                    <a:pt x="901" y="1000"/>
                    <a:pt x="903" y="998"/>
                    <a:pt x="903" y="996"/>
                  </a:cubicBezTo>
                  <a:cubicBezTo>
                    <a:pt x="902" y="992"/>
                    <a:pt x="915" y="980"/>
                    <a:pt x="919" y="976"/>
                  </a:cubicBezTo>
                  <a:cubicBezTo>
                    <a:pt x="921" y="974"/>
                    <a:pt x="922" y="974"/>
                    <a:pt x="923" y="974"/>
                  </a:cubicBezTo>
                  <a:cubicBezTo>
                    <a:pt x="923" y="974"/>
                    <a:pt x="924" y="974"/>
                    <a:pt x="924" y="974"/>
                  </a:cubicBezTo>
                  <a:cubicBezTo>
                    <a:pt x="927" y="974"/>
                    <a:pt x="931" y="968"/>
                    <a:pt x="933" y="967"/>
                  </a:cubicBezTo>
                  <a:cubicBezTo>
                    <a:pt x="936" y="964"/>
                    <a:pt x="941" y="961"/>
                    <a:pt x="940" y="957"/>
                  </a:cubicBezTo>
                  <a:cubicBezTo>
                    <a:pt x="939" y="955"/>
                    <a:pt x="941" y="954"/>
                    <a:pt x="943" y="951"/>
                  </a:cubicBezTo>
                  <a:cubicBezTo>
                    <a:pt x="945" y="950"/>
                    <a:pt x="944" y="948"/>
                    <a:pt x="946" y="946"/>
                  </a:cubicBezTo>
                  <a:cubicBezTo>
                    <a:pt x="949" y="942"/>
                    <a:pt x="951" y="941"/>
                    <a:pt x="954" y="937"/>
                  </a:cubicBezTo>
                  <a:cubicBezTo>
                    <a:pt x="957" y="934"/>
                    <a:pt x="959" y="920"/>
                    <a:pt x="956" y="920"/>
                  </a:cubicBezTo>
                  <a:lnTo>
                    <a:pt x="956" y="920"/>
                  </a:lnTo>
                  <a:cubicBezTo>
                    <a:pt x="956" y="920"/>
                    <a:pt x="956" y="920"/>
                    <a:pt x="956" y="920"/>
                  </a:cubicBezTo>
                  <a:cubicBezTo>
                    <a:pt x="956" y="920"/>
                    <a:pt x="953" y="925"/>
                    <a:pt x="952" y="926"/>
                  </a:cubicBezTo>
                  <a:cubicBezTo>
                    <a:pt x="950" y="927"/>
                    <a:pt x="948" y="929"/>
                    <a:pt x="945" y="930"/>
                  </a:cubicBezTo>
                  <a:cubicBezTo>
                    <a:pt x="940" y="934"/>
                    <a:pt x="934" y="939"/>
                    <a:pt x="929" y="945"/>
                  </a:cubicBezTo>
                  <a:cubicBezTo>
                    <a:pt x="927" y="948"/>
                    <a:pt x="934" y="948"/>
                    <a:pt x="929" y="954"/>
                  </a:cubicBezTo>
                  <a:cubicBezTo>
                    <a:pt x="927" y="958"/>
                    <a:pt x="924" y="960"/>
                    <a:pt x="921" y="961"/>
                  </a:cubicBezTo>
                  <a:cubicBezTo>
                    <a:pt x="920" y="960"/>
                    <a:pt x="920" y="960"/>
                    <a:pt x="920" y="960"/>
                  </a:cubicBezTo>
                  <a:cubicBezTo>
                    <a:pt x="919" y="960"/>
                    <a:pt x="918" y="961"/>
                    <a:pt x="917" y="962"/>
                  </a:cubicBezTo>
                  <a:cubicBezTo>
                    <a:pt x="913" y="967"/>
                    <a:pt x="915" y="964"/>
                    <a:pt x="916" y="968"/>
                  </a:cubicBezTo>
                  <a:cubicBezTo>
                    <a:pt x="916" y="968"/>
                    <a:pt x="915" y="973"/>
                    <a:pt x="913" y="974"/>
                  </a:cubicBezTo>
                  <a:cubicBezTo>
                    <a:pt x="913" y="974"/>
                    <a:pt x="912" y="974"/>
                    <a:pt x="912" y="974"/>
                  </a:cubicBezTo>
                  <a:cubicBezTo>
                    <a:pt x="910" y="974"/>
                    <a:pt x="910" y="971"/>
                    <a:pt x="908" y="971"/>
                  </a:cubicBezTo>
                  <a:cubicBezTo>
                    <a:pt x="907" y="971"/>
                    <a:pt x="906" y="972"/>
                    <a:pt x="904" y="974"/>
                  </a:cubicBezTo>
                  <a:cubicBezTo>
                    <a:pt x="902" y="975"/>
                    <a:pt x="899" y="982"/>
                    <a:pt x="901" y="984"/>
                  </a:cubicBezTo>
                  <a:cubicBezTo>
                    <a:pt x="900" y="986"/>
                    <a:pt x="898" y="988"/>
                    <a:pt x="896" y="989"/>
                  </a:cubicBezTo>
                  <a:cubicBezTo>
                    <a:pt x="895" y="990"/>
                    <a:pt x="888" y="1005"/>
                    <a:pt x="886" y="1006"/>
                  </a:cubicBezTo>
                  <a:cubicBezTo>
                    <a:pt x="886" y="1006"/>
                    <a:pt x="886" y="1006"/>
                    <a:pt x="886" y="1006"/>
                  </a:cubicBezTo>
                  <a:cubicBezTo>
                    <a:pt x="883" y="1006"/>
                    <a:pt x="887" y="996"/>
                    <a:pt x="887" y="995"/>
                  </a:cubicBezTo>
                  <a:lnTo>
                    <a:pt x="887" y="995"/>
                  </a:lnTo>
                  <a:cubicBezTo>
                    <a:pt x="888" y="996"/>
                    <a:pt x="875" y="1012"/>
                    <a:pt x="874" y="1015"/>
                  </a:cubicBezTo>
                  <a:cubicBezTo>
                    <a:pt x="874" y="1019"/>
                    <a:pt x="871" y="1021"/>
                    <a:pt x="867" y="1022"/>
                  </a:cubicBezTo>
                  <a:cubicBezTo>
                    <a:pt x="861" y="1024"/>
                    <a:pt x="864" y="1026"/>
                    <a:pt x="861" y="1029"/>
                  </a:cubicBezTo>
                  <a:cubicBezTo>
                    <a:pt x="859" y="1031"/>
                    <a:pt x="858" y="1033"/>
                    <a:pt x="855" y="1034"/>
                  </a:cubicBezTo>
                  <a:cubicBezTo>
                    <a:pt x="853" y="1034"/>
                    <a:pt x="853" y="1035"/>
                    <a:pt x="853" y="1037"/>
                  </a:cubicBezTo>
                  <a:cubicBezTo>
                    <a:pt x="851" y="1038"/>
                    <a:pt x="851" y="1041"/>
                    <a:pt x="853" y="1041"/>
                  </a:cubicBezTo>
                  <a:cubicBezTo>
                    <a:pt x="853" y="1041"/>
                    <a:pt x="853" y="1041"/>
                    <a:pt x="853" y="1041"/>
                  </a:cubicBezTo>
                  <a:cubicBezTo>
                    <a:pt x="855" y="1041"/>
                    <a:pt x="857" y="1042"/>
                    <a:pt x="853" y="1044"/>
                  </a:cubicBezTo>
                  <a:cubicBezTo>
                    <a:pt x="851" y="1047"/>
                    <a:pt x="848" y="1046"/>
                    <a:pt x="845" y="1048"/>
                  </a:cubicBezTo>
                  <a:cubicBezTo>
                    <a:pt x="842" y="1051"/>
                    <a:pt x="839" y="1056"/>
                    <a:pt x="839" y="1057"/>
                  </a:cubicBezTo>
                  <a:cubicBezTo>
                    <a:pt x="838" y="1058"/>
                    <a:pt x="837" y="1059"/>
                    <a:pt x="836" y="1059"/>
                  </a:cubicBezTo>
                  <a:cubicBezTo>
                    <a:pt x="835" y="1058"/>
                    <a:pt x="835" y="1058"/>
                    <a:pt x="835" y="1058"/>
                  </a:cubicBezTo>
                  <a:cubicBezTo>
                    <a:pt x="834" y="1059"/>
                    <a:pt x="834" y="1059"/>
                    <a:pt x="834" y="1060"/>
                  </a:cubicBezTo>
                  <a:cubicBezTo>
                    <a:pt x="834" y="1061"/>
                    <a:pt x="833" y="1061"/>
                    <a:pt x="833" y="1061"/>
                  </a:cubicBezTo>
                  <a:cubicBezTo>
                    <a:pt x="833" y="1061"/>
                    <a:pt x="833" y="1061"/>
                    <a:pt x="833" y="1061"/>
                  </a:cubicBezTo>
                  <a:cubicBezTo>
                    <a:pt x="831" y="1059"/>
                    <a:pt x="831" y="1058"/>
                    <a:pt x="830" y="1057"/>
                  </a:cubicBezTo>
                  <a:cubicBezTo>
                    <a:pt x="830" y="1056"/>
                    <a:pt x="826" y="1052"/>
                    <a:pt x="823" y="1050"/>
                  </a:cubicBezTo>
                  <a:cubicBezTo>
                    <a:pt x="819" y="1047"/>
                    <a:pt x="817" y="1045"/>
                    <a:pt x="813" y="1044"/>
                  </a:cubicBezTo>
                  <a:cubicBezTo>
                    <a:pt x="809" y="1042"/>
                    <a:pt x="808" y="1042"/>
                    <a:pt x="810" y="1039"/>
                  </a:cubicBezTo>
                  <a:lnTo>
                    <a:pt x="810" y="1039"/>
                  </a:lnTo>
                  <a:cubicBezTo>
                    <a:pt x="810" y="1039"/>
                    <a:pt x="811" y="1039"/>
                    <a:pt x="811" y="1039"/>
                  </a:cubicBezTo>
                  <a:cubicBezTo>
                    <a:pt x="813" y="1039"/>
                    <a:pt x="811" y="1036"/>
                    <a:pt x="809" y="1035"/>
                  </a:cubicBezTo>
                  <a:cubicBezTo>
                    <a:pt x="805" y="1031"/>
                    <a:pt x="802" y="1028"/>
                    <a:pt x="798" y="1026"/>
                  </a:cubicBezTo>
                  <a:cubicBezTo>
                    <a:pt x="797" y="1024"/>
                    <a:pt x="793" y="1024"/>
                    <a:pt x="791" y="1020"/>
                  </a:cubicBezTo>
                  <a:cubicBezTo>
                    <a:pt x="793" y="1017"/>
                    <a:pt x="785" y="1010"/>
                    <a:pt x="782" y="1009"/>
                  </a:cubicBezTo>
                  <a:cubicBezTo>
                    <a:pt x="778" y="1007"/>
                    <a:pt x="771" y="1007"/>
                    <a:pt x="771" y="1005"/>
                  </a:cubicBezTo>
                  <a:cubicBezTo>
                    <a:pt x="771" y="1000"/>
                    <a:pt x="771" y="998"/>
                    <a:pt x="766" y="993"/>
                  </a:cubicBezTo>
                  <a:cubicBezTo>
                    <a:pt x="759" y="986"/>
                    <a:pt x="751" y="978"/>
                    <a:pt x="743" y="971"/>
                  </a:cubicBezTo>
                  <a:cubicBezTo>
                    <a:pt x="740" y="969"/>
                    <a:pt x="737" y="967"/>
                    <a:pt x="734" y="964"/>
                  </a:cubicBezTo>
                  <a:cubicBezTo>
                    <a:pt x="732" y="963"/>
                    <a:pt x="730" y="963"/>
                    <a:pt x="729" y="961"/>
                  </a:cubicBezTo>
                  <a:cubicBezTo>
                    <a:pt x="727" y="960"/>
                    <a:pt x="727" y="955"/>
                    <a:pt x="726" y="954"/>
                  </a:cubicBezTo>
                  <a:cubicBezTo>
                    <a:pt x="724" y="951"/>
                    <a:pt x="723" y="948"/>
                    <a:pt x="720" y="945"/>
                  </a:cubicBezTo>
                  <a:cubicBezTo>
                    <a:pt x="717" y="942"/>
                    <a:pt x="714" y="940"/>
                    <a:pt x="713" y="940"/>
                  </a:cubicBezTo>
                  <a:cubicBezTo>
                    <a:pt x="712" y="940"/>
                    <a:pt x="712" y="940"/>
                    <a:pt x="711" y="941"/>
                  </a:cubicBezTo>
                  <a:cubicBezTo>
                    <a:pt x="713" y="939"/>
                    <a:pt x="702" y="934"/>
                    <a:pt x="701" y="933"/>
                  </a:cubicBezTo>
                  <a:cubicBezTo>
                    <a:pt x="699" y="932"/>
                    <a:pt x="697" y="926"/>
                    <a:pt x="695" y="923"/>
                  </a:cubicBezTo>
                  <a:cubicBezTo>
                    <a:pt x="693" y="920"/>
                    <a:pt x="689" y="916"/>
                    <a:pt x="686" y="913"/>
                  </a:cubicBezTo>
                  <a:cubicBezTo>
                    <a:pt x="685" y="913"/>
                    <a:pt x="685" y="913"/>
                    <a:pt x="684" y="913"/>
                  </a:cubicBezTo>
                  <a:cubicBezTo>
                    <a:pt x="683" y="913"/>
                    <a:pt x="682" y="915"/>
                    <a:pt x="681" y="916"/>
                  </a:cubicBezTo>
                  <a:cubicBezTo>
                    <a:pt x="680" y="914"/>
                    <a:pt x="676" y="912"/>
                    <a:pt x="675" y="911"/>
                  </a:cubicBezTo>
                  <a:cubicBezTo>
                    <a:pt x="676" y="910"/>
                    <a:pt x="676" y="910"/>
                    <a:pt x="676" y="909"/>
                  </a:cubicBezTo>
                  <a:cubicBezTo>
                    <a:pt x="676" y="907"/>
                    <a:pt x="673" y="906"/>
                    <a:pt x="672" y="905"/>
                  </a:cubicBezTo>
                  <a:cubicBezTo>
                    <a:pt x="671" y="903"/>
                    <a:pt x="672" y="901"/>
                    <a:pt x="670" y="899"/>
                  </a:cubicBezTo>
                  <a:cubicBezTo>
                    <a:pt x="669" y="898"/>
                    <a:pt x="667" y="896"/>
                    <a:pt x="665" y="894"/>
                  </a:cubicBezTo>
                  <a:cubicBezTo>
                    <a:pt x="659" y="889"/>
                    <a:pt x="655" y="888"/>
                    <a:pt x="649" y="886"/>
                  </a:cubicBezTo>
                  <a:cubicBezTo>
                    <a:pt x="642" y="881"/>
                    <a:pt x="645" y="881"/>
                    <a:pt x="646" y="879"/>
                  </a:cubicBezTo>
                  <a:lnTo>
                    <a:pt x="646" y="879"/>
                  </a:lnTo>
                  <a:cubicBezTo>
                    <a:pt x="646" y="879"/>
                    <a:pt x="646" y="879"/>
                    <a:pt x="646" y="879"/>
                  </a:cubicBezTo>
                  <a:cubicBezTo>
                    <a:pt x="645" y="879"/>
                    <a:pt x="643" y="875"/>
                    <a:pt x="640" y="875"/>
                  </a:cubicBezTo>
                  <a:cubicBezTo>
                    <a:pt x="640" y="875"/>
                    <a:pt x="639" y="876"/>
                    <a:pt x="638" y="876"/>
                  </a:cubicBezTo>
                  <a:cubicBezTo>
                    <a:pt x="638" y="876"/>
                    <a:pt x="638" y="876"/>
                    <a:pt x="638" y="876"/>
                  </a:cubicBezTo>
                  <a:cubicBezTo>
                    <a:pt x="635" y="874"/>
                    <a:pt x="638" y="872"/>
                    <a:pt x="636" y="870"/>
                  </a:cubicBezTo>
                  <a:cubicBezTo>
                    <a:pt x="633" y="867"/>
                    <a:pt x="629" y="867"/>
                    <a:pt x="626" y="865"/>
                  </a:cubicBezTo>
                  <a:cubicBezTo>
                    <a:pt x="623" y="863"/>
                    <a:pt x="623" y="862"/>
                    <a:pt x="624" y="862"/>
                  </a:cubicBezTo>
                  <a:lnTo>
                    <a:pt x="624" y="862"/>
                  </a:lnTo>
                  <a:cubicBezTo>
                    <a:pt x="625" y="862"/>
                    <a:pt x="626" y="862"/>
                    <a:pt x="627" y="863"/>
                  </a:cubicBezTo>
                  <a:cubicBezTo>
                    <a:pt x="628" y="863"/>
                    <a:pt x="629" y="863"/>
                    <a:pt x="629" y="863"/>
                  </a:cubicBezTo>
                  <a:cubicBezTo>
                    <a:pt x="631" y="863"/>
                    <a:pt x="632" y="861"/>
                    <a:pt x="628" y="858"/>
                  </a:cubicBezTo>
                  <a:cubicBezTo>
                    <a:pt x="625" y="856"/>
                    <a:pt x="622" y="854"/>
                    <a:pt x="619" y="854"/>
                  </a:cubicBezTo>
                  <a:cubicBezTo>
                    <a:pt x="618" y="854"/>
                    <a:pt x="617" y="854"/>
                    <a:pt x="616" y="855"/>
                  </a:cubicBezTo>
                  <a:cubicBezTo>
                    <a:pt x="621" y="849"/>
                    <a:pt x="592" y="831"/>
                    <a:pt x="595" y="826"/>
                  </a:cubicBezTo>
                  <a:cubicBezTo>
                    <a:pt x="593" y="819"/>
                    <a:pt x="585" y="818"/>
                    <a:pt x="579" y="814"/>
                  </a:cubicBezTo>
                  <a:cubicBezTo>
                    <a:pt x="575" y="810"/>
                    <a:pt x="571" y="806"/>
                    <a:pt x="567" y="803"/>
                  </a:cubicBezTo>
                  <a:cubicBezTo>
                    <a:pt x="562" y="797"/>
                    <a:pt x="556" y="794"/>
                    <a:pt x="551" y="789"/>
                  </a:cubicBezTo>
                  <a:cubicBezTo>
                    <a:pt x="547" y="785"/>
                    <a:pt x="547" y="782"/>
                    <a:pt x="542" y="777"/>
                  </a:cubicBezTo>
                  <a:cubicBezTo>
                    <a:pt x="540" y="776"/>
                    <a:pt x="537" y="773"/>
                    <a:pt x="535" y="772"/>
                  </a:cubicBezTo>
                  <a:cubicBezTo>
                    <a:pt x="534" y="772"/>
                    <a:pt x="534" y="773"/>
                    <a:pt x="533" y="773"/>
                  </a:cubicBezTo>
                  <a:cubicBezTo>
                    <a:pt x="532" y="773"/>
                    <a:pt x="532" y="773"/>
                    <a:pt x="531" y="772"/>
                  </a:cubicBezTo>
                  <a:cubicBezTo>
                    <a:pt x="528" y="769"/>
                    <a:pt x="530" y="765"/>
                    <a:pt x="532" y="763"/>
                  </a:cubicBezTo>
                  <a:lnTo>
                    <a:pt x="532" y="763"/>
                  </a:lnTo>
                  <a:cubicBezTo>
                    <a:pt x="532" y="763"/>
                    <a:pt x="532" y="764"/>
                    <a:pt x="531" y="764"/>
                  </a:cubicBezTo>
                  <a:cubicBezTo>
                    <a:pt x="526" y="764"/>
                    <a:pt x="497" y="733"/>
                    <a:pt x="494" y="729"/>
                  </a:cubicBezTo>
                  <a:cubicBezTo>
                    <a:pt x="489" y="725"/>
                    <a:pt x="485" y="718"/>
                    <a:pt x="481" y="714"/>
                  </a:cubicBezTo>
                  <a:cubicBezTo>
                    <a:pt x="476" y="710"/>
                    <a:pt x="471" y="707"/>
                    <a:pt x="467" y="704"/>
                  </a:cubicBezTo>
                  <a:cubicBezTo>
                    <a:pt x="466" y="703"/>
                    <a:pt x="463" y="703"/>
                    <a:pt x="461" y="703"/>
                  </a:cubicBezTo>
                  <a:cubicBezTo>
                    <a:pt x="459" y="703"/>
                    <a:pt x="458" y="703"/>
                    <a:pt x="459" y="704"/>
                  </a:cubicBezTo>
                  <a:lnTo>
                    <a:pt x="459" y="704"/>
                  </a:lnTo>
                  <a:cubicBezTo>
                    <a:pt x="456" y="701"/>
                    <a:pt x="462" y="699"/>
                    <a:pt x="456" y="695"/>
                  </a:cubicBezTo>
                  <a:cubicBezTo>
                    <a:pt x="455" y="695"/>
                    <a:pt x="448" y="693"/>
                    <a:pt x="447" y="691"/>
                  </a:cubicBezTo>
                  <a:cubicBezTo>
                    <a:pt x="447" y="690"/>
                    <a:pt x="455" y="690"/>
                    <a:pt x="452" y="687"/>
                  </a:cubicBezTo>
                  <a:cubicBezTo>
                    <a:pt x="449" y="685"/>
                    <a:pt x="443" y="681"/>
                    <a:pt x="440" y="681"/>
                  </a:cubicBezTo>
                  <a:cubicBezTo>
                    <a:pt x="439" y="681"/>
                    <a:pt x="438" y="682"/>
                    <a:pt x="438" y="682"/>
                  </a:cubicBezTo>
                  <a:cubicBezTo>
                    <a:pt x="435" y="680"/>
                    <a:pt x="435" y="675"/>
                    <a:pt x="435" y="673"/>
                  </a:cubicBezTo>
                  <a:cubicBezTo>
                    <a:pt x="435" y="672"/>
                    <a:pt x="430" y="664"/>
                    <a:pt x="429" y="664"/>
                  </a:cubicBezTo>
                  <a:cubicBezTo>
                    <a:pt x="427" y="664"/>
                    <a:pt x="426" y="665"/>
                    <a:pt x="424" y="665"/>
                  </a:cubicBezTo>
                  <a:cubicBezTo>
                    <a:pt x="423" y="665"/>
                    <a:pt x="422" y="665"/>
                    <a:pt x="420" y="664"/>
                  </a:cubicBezTo>
                  <a:cubicBezTo>
                    <a:pt x="418" y="661"/>
                    <a:pt x="417" y="658"/>
                    <a:pt x="413" y="655"/>
                  </a:cubicBezTo>
                  <a:cubicBezTo>
                    <a:pt x="409" y="652"/>
                    <a:pt x="408" y="653"/>
                    <a:pt x="405" y="650"/>
                  </a:cubicBezTo>
                  <a:cubicBezTo>
                    <a:pt x="400" y="645"/>
                    <a:pt x="401" y="643"/>
                    <a:pt x="398" y="638"/>
                  </a:cubicBezTo>
                  <a:cubicBezTo>
                    <a:pt x="396" y="636"/>
                    <a:pt x="391" y="633"/>
                    <a:pt x="389" y="633"/>
                  </a:cubicBezTo>
                  <a:cubicBezTo>
                    <a:pt x="389" y="633"/>
                    <a:pt x="388" y="633"/>
                    <a:pt x="388" y="633"/>
                  </a:cubicBezTo>
                  <a:cubicBezTo>
                    <a:pt x="387" y="632"/>
                    <a:pt x="384" y="624"/>
                    <a:pt x="384" y="624"/>
                  </a:cubicBezTo>
                  <a:cubicBezTo>
                    <a:pt x="384" y="624"/>
                    <a:pt x="384" y="624"/>
                    <a:pt x="384" y="624"/>
                  </a:cubicBezTo>
                  <a:cubicBezTo>
                    <a:pt x="383" y="625"/>
                    <a:pt x="383" y="629"/>
                    <a:pt x="382" y="629"/>
                  </a:cubicBezTo>
                  <a:cubicBezTo>
                    <a:pt x="381" y="629"/>
                    <a:pt x="381" y="628"/>
                    <a:pt x="379" y="627"/>
                  </a:cubicBezTo>
                  <a:cubicBezTo>
                    <a:pt x="378" y="624"/>
                    <a:pt x="377" y="623"/>
                    <a:pt x="376" y="620"/>
                  </a:cubicBezTo>
                  <a:cubicBezTo>
                    <a:pt x="372" y="615"/>
                    <a:pt x="364" y="607"/>
                    <a:pt x="359" y="607"/>
                  </a:cubicBezTo>
                  <a:cubicBezTo>
                    <a:pt x="362" y="607"/>
                    <a:pt x="357" y="597"/>
                    <a:pt x="355" y="595"/>
                  </a:cubicBezTo>
                  <a:cubicBezTo>
                    <a:pt x="354" y="596"/>
                    <a:pt x="354" y="596"/>
                    <a:pt x="353" y="596"/>
                  </a:cubicBezTo>
                  <a:cubicBezTo>
                    <a:pt x="352" y="596"/>
                    <a:pt x="350" y="594"/>
                    <a:pt x="348" y="591"/>
                  </a:cubicBezTo>
                  <a:cubicBezTo>
                    <a:pt x="346" y="590"/>
                    <a:pt x="346" y="589"/>
                    <a:pt x="345" y="589"/>
                  </a:cubicBezTo>
                  <a:cubicBezTo>
                    <a:pt x="345" y="589"/>
                    <a:pt x="345" y="590"/>
                    <a:pt x="344" y="590"/>
                  </a:cubicBezTo>
                  <a:cubicBezTo>
                    <a:pt x="340" y="590"/>
                    <a:pt x="335" y="579"/>
                    <a:pt x="332" y="576"/>
                  </a:cubicBezTo>
                  <a:cubicBezTo>
                    <a:pt x="330" y="574"/>
                    <a:pt x="329" y="575"/>
                    <a:pt x="326" y="573"/>
                  </a:cubicBezTo>
                  <a:cubicBezTo>
                    <a:pt x="323" y="569"/>
                    <a:pt x="319" y="566"/>
                    <a:pt x="316" y="563"/>
                  </a:cubicBezTo>
                  <a:cubicBezTo>
                    <a:pt x="310" y="557"/>
                    <a:pt x="306" y="555"/>
                    <a:pt x="302" y="554"/>
                  </a:cubicBezTo>
                  <a:lnTo>
                    <a:pt x="302" y="554"/>
                  </a:lnTo>
                  <a:cubicBezTo>
                    <a:pt x="302" y="554"/>
                    <a:pt x="302" y="554"/>
                    <a:pt x="303" y="554"/>
                  </a:cubicBezTo>
                  <a:cubicBezTo>
                    <a:pt x="304" y="554"/>
                    <a:pt x="305" y="554"/>
                    <a:pt x="305" y="553"/>
                  </a:cubicBezTo>
                  <a:cubicBezTo>
                    <a:pt x="306" y="550"/>
                    <a:pt x="301" y="548"/>
                    <a:pt x="300" y="548"/>
                  </a:cubicBezTo>
                  <a:cubicBezTo>
                    <a:pt x="293" y="547"/>
                    <a:pt x="291" y="543"/>
                    <a:pt x="291" y="538"/>
                  </a:cubicBezTo>
                  <a:cubicBezTo>
                    <a:pt x="291" y="534"/>
                    <a:pt x="277" y="535"/>
                    <a:pt x="281" y="532"/>
                  </a:cubicBezTo>
                  <a:cubicBezTo>
                    <a:pt x="283" y="530"/>
                    <a:pt x="275" y="522"/>
                    <a:pt x="270" y="522"/>
                  </a:cubicBezTo>
                  <a:cubicBezTo>
                    <a:pt x="270" y="522"/>
                    <a:pt x="269" y="522"/>
                    <a:pt x="268" y="522"/>
                  </a:cubicBezTo>
                  <a:cubicBezTo>
                    <a:pt x="270" y="521"/>
                    <a:pt x="269" y="518"/>
                    <a:pt x="268" y="515"/>
                  </a:cubicBezTo>
                  <a:cubicBezTo>
                    <a:pt x="268" y="514"/>
                    <a:pt x="265" y="514"/>
                    <a:pt x="263" y="512"/>
                  </a:cubicBezTo>
                  <a:cubicBezTo>
                    <a:pt x="260" y="508"/>
                    <a:pt x="260" y="507"/>
                    <a:pt x="256" y="503"/>
                  </a:cubicBezTo>
                  <a:cubicBezTo>
                    <a:pt x="254" y="500"/>
                    <a:pt x="251" y="500"/>
                    <a:pt x="248" y="497"/>
                  </a:cubicBezTo>
                  <a:cubicBezTo>
                    <a:pt x="245" y="493"/>
                    <a:pt x="241" y="491"/>
                    <a:pt x="239" y="487"/>
                  </a:cubicBezTo>
                  <a:cubicBezTo>
                    <a:pt x="235" y="482"/>
                    <a:pt x="233" y="478"/>
                    <a:pt x="227" y="474"/>
                  </a:cubicBezTo>
                  <a:cubicBezTo>
                    <a:pt x="225" y="472"/>
                    <a:pt x="220" y="472"/>
                    <a:pt x="219" y="471"/>
                  </a:cubicBezTo>
                  <a:cubicBezTo>
                    <a:pt x="217" y="469"/>
                    <a:pt x="219" y="466"/>
                    <a:pt x="218" y="464"/>
                  </a:cubicBezTo>
                  <a:cubicBezTo>
                    <a:pt x="217" y="461"/>
                    <a:pt x="215" y="461"/>
                    <a:pt x="213" y="461"/>
                  </a:cubicBezTo>
                  <a:cubicBezTo>
                    <a:pt x="212" y="461"/>
                    <a:pt x="211" y="461"/>
                    <a:pt x="211" y="461"/>
                  </a:cubicBezTo>
                  <a:cubicBezTo>
                    <a:pt x="210" y="461"/>
                    <a:pt x="208" y="463"/>
                    <a:pt x="207" y="463"/>
                  </a:cubicBezTo>
                  <a:cubicBezTo>
                    <a:pt x="206" y="463"/>
                    <a:pt x="205" y="462"/>
                    <a:pt x="204" y="460"/>
                  </a:cubicBezTo>
                  <a:cubicBezTo>
                    <a:pt x="202" y="456"/>
                    <a:pt x="203" y="453"/>
                    <a:pt x="200" y="449"/>
                  </a:cubicBezTo>
                  <a:cubicBezTo>
                    <a:pt x="196" y="443"/>
                    <a:pt x="188" y="446"/>
                    <a:pt x="186" y="439"/>
                  </a:cubicBezTo>
                  <a:cubicBezTo>
                    <a:pt x="186" y="435"/>
                    <a:pt x="175" y="426"/>
                    <a:pt x="171" y="424"/>
                  </a:cubicBezTo>
                  <a:cubicBezTo>
                    <a:pt x="167" y="420"/>
                    <a:pt x="164" y="418"/>
                    <a:pt x="160" y="414"/>
                  </a:cubicBezTo>
                  <a:cubicBezTo>
                    <a:pt x="159" y="413"/>
                    <a:pt x="155" y="404"/>
                    <a:pt x="154" y="404"/>
                  </a:cubicBezTo>
                  <a:lnTo>
                    <a:pt x="154" y="404"/>
                  </a:lnTo>
                  <a:cubicBezTo>
                    <a:pt x="154" y="405"/>
                    <a:pt x="155" y="408"/>
                    <a:pt x="154" y="408"/>
                  </a:cubicBezTo>
                  <a:cubicBezTo>
                    <a:pt x="153" y="408"/>
                    <a:pt x="153" y="407"/>
                    <a:pt x="152" y="407"/>
                  </a:cubicBezTo>
                  <a:cubicBezTo>
                    <a:pt x="151" y="406"/>
                    <a:pt x="149" y="404"/>
                    <a:pt x="147" y="403"/>
                  </a:cubicBezTo>
                  <a:cubicBezTo>
                    <a:pt x="144" y="399"/>
                    <a:pt x="139" y="394"/>
                    <a:pt x="142" y="391"/>
                  </a:cubicBezTo>
                  <a:lnTo>
                    <a:pt x="142" y="391"/>
                  </a:lnTo>
                  <a:cubicBezTo>
                    <a:pt x="140" y="393"/>
                    <a:pt x="139" y="393"/>
                    <a:pt x="139" y="393"/>
                  </a:cubicBezTo>
                  <a:cubicBezTo>
                    <a:pt x="136" y="393"/>
                    <a:pt x="136" y="385"/>
                    <a:pt x="132" y="382"/>
                  </a:cubicBezTo>
                  <a:cubicBezTo>
                    <a:pt x="128" y="378"/>
                    <a:pt x="124" y="381"/>
                    <a:pt x="119" y="376"/>
                  </a:cubicBezTo>
                  <a:cubicBezTo>
                    <a:pt x="117" y="376"/>
                    <a:pt x="115" y="370"/>
                    <a:pt x="114" y="369"/>
                  </a:cubicBezTo>
                  <a:cubicBezTo>
                    <a:pt x="108" y="361"/>
                    <a:pt x="108" y="367"/>
                    <a:pt x="102" y="359"/>
                  </a:cubicBezTo>
                  <a:cubicBezTo>
                    <a:pt x="97" y="354"/>
                    <a:pt x="95" y="350"/>
                    <a:pt x="89" y="346"/>
                  </a:cubicBezTo>
                  <a:cubicBezTo>
                    <a:pt x="88" y="344"/>
                    <a:pt x="83" y="342"/>
                    <a:pt x="83" y="341"/>
                  </a:cubicBezTo>
                  <a:cubicBezTo>
                    <a:pt x="76" y="334"/>
                    <a:pt x="72" y="321"/>
                    <a:pt x="62" y="315"/>
                  </a:cubicBezTo>
                  <a:cubicBezTo>
                    <a:pt x="61" y="315"/>
                    <a:pt x="61" y="314"/>
                    <a:pt x="60" y="314"/>
                  </a:cubicBezTo>
                  <a:cubicBezTo>
                    <a:pt x="60" y="314"/>
                    <a:pt x="59" y="315"/>
                    <a:pt x="59" y="315"/>
                  </a:cubicBezTo>
                  <a:cubicBezTo>
                    <a:pt x="59" y="315"/>
                    <a:pt x="58" y="314"/>
                    <a:pt x="56" y="313"/>
                  </a:cubicBezTo>
                  <a:cubicBezTo>
                    <a:pt x="55" y="311"/>
                    <a:pt x="55" y="308"/>
                    <a:pt x="53" y="307"/>
                  </a:cubicBezTo>
                  <a:cubicBezTo>
                    <a:pt x="52" y="306"/>
                    <a:pt x="52" y="306"/>
                    <a:pt x="52" y="306"/>
                  </a:cubicBezTo>
                  <a:cubicBezTo>
                    <a:pt x="51" y="306"/>
                    <a:pt x="51" y="306"/>
                    <a:pt x="50" y="306"/>
                  </a:cubicBezTo>
                  <a:cubicBezTo>
                    <a:pt x="50" y="306"/>
                    <a:pt x="50" y="306"/>
                    <a:pt x="49" y="306"/>
                  </a:cubicBezTo>
                  <a:cubicBezTo>
                    <a:pt x="39" y="298"/>
                    <a:pt x="28" y="278"/>
                    <a:pt x="17" y="273"/>
                  </a:cubicBezTo>
                  <a:lnTo>
                    <a:pt x="17" y="273"/>
                  </a:lnTo>
                  <a:cubicBezTo>
                    <a:pt x="19" y="270"/>
                    <a:pt x="20" y="267"/>
                    <a:pt x="16" y="266"/>
                  </a:cubicBezTo>
                  <a:lnTo>
                    <a:pt x="16" y="266"/>
                  </a:lnTo>
                  <a:cubicBezTo>
                    <a:pt x="16" y="266"/>
                    <a:pt x="17" y="266"/>
                    <a:pt x="17" y="266"/>
                  </a:cubicBezTo>
                  <a:cubicBezTo>
                    <a:pt x="19" y="266"/>
                    <a:pt x="30" y="252"/>
                    <a:pt x="34" y="252"/>
                  </a:cubicBezTo>
                  <a:cubicBezTo>
                    <a:pt x="38" y="252"/>
                    <a:pt x="37" y="249"/>
                    <a:pt x="39" y="246"/>
                  </a:cubicBezTo>
                  <a:cubicBezTo>
                    <a:pt x="41" y="243"/>
                    <a:pt x="43" y="240"/>
                    <a:pt x="45" y="238"/>
                  </a:cubicBezTo>
                  <a:cubicBezTo>
                    <a:pt x="55" y="223"/>
                    <a:pt x="68" y="208"/>
                    <a:pt x="80" y="195"/>
                  </a:cubicBezTo>
                  <a:cubicBezTo>
                    <a:pt x="81" y="194"/>
                    <a:pt x="82" y="193"/>
                    <a:pt x="83" y="191"/>
                  </a:cubicBezTo>
                  <a:cubicBezTo>
                    <a:pt x="84" y="191"/>
                    <a:pt x="85" y="191"/>
                    <a:pt x="86" y="190"/>
                  </a:cubicBezTo>
                  <a:cubicBezTo>
                    <a:pt x="87" y="188"/>
                    <a:pt x="88" y="187"/>
                    <a:pt x="89" y="187"/>
                  </a:cubicBezTo>
                  <a:cubicBezTo>
                    <a:pt x="90" y="187"/>
                    <a:pt x="90" y="187"/>
                    <a:pt x="91" y="188"/>
                  </a:cubicBezTo>
                  <a:cubicBezTo>
                    <a:pt x="93" y="189"/>
                    <a:pt x="94" y="189"/>
                    <a:pt x="96" y="189"/>
                  </a:cubicBezTo>
                  <a:cubicBezTo>
                    <a:pt x="96" y="189"/>
                    <a:pt x="97" y="189"/>
                    <a:pt x="98" y="189"/>
                  </a:cubicBezTo>
                  <a:cubicBezTo>
                    <a:pt x="99" y="189"/>
                    <a:pt x="101" y="188"/>
                    <a:pt x="102" y="187"/>
                  </a:cubicBezTo>
                  <a:cubicBezTo>
                    <a:pt x="102" y="186"/>
                    <a:pt x="105" y="184"/>
                    <a:pt x="107" y="184"/>
                  </a:cubicBezTo>
                  <a:cubicBezTo>
                    <a:pt x="107" y="184"/>
                    <a:pt x="108" y="184"/>
                    <a:pt x="108" y="184"/>
                  </a:cubicBezTo>
                  <a:cubicBezTo>
                    <a:pt x="109" y="187"/>
                    <a:pt x="110" y="190"/>
                    <a:pt x="109" y="191"/>
                  </a:cubicBezTo>
                  <a:cubicBezTo>
                    <a:pt x="108" y="192"/>
                    <a:pt x="105" y="204"/>
                    <a:pt x="106" y="204"/>
                  </a:cubicBezTo>
                  <a:cubicBezTo>
                    <a:pt x="107" y="204"/>
                    <a:pt x="107" y="202"/>
                    <a:pt x="108" y="202"/>
                  </a:cubicBezTo>
                  <a:cubicBezTo>
                    <a:pt x="109" y="202"/>
                    <a:pt x="109" y="203"/>
                    <a:pt x="110" y="203"/>
                  </a:cubicBezTo>
                  <a:cubicBezTo>
                    <a:pt x="112" y="204"/>
                    <a:pt x="116" y="205"/>
                    <a:pt x="118" y="206"/>
                  </a:cubicBezTo>
                  <a:cubicBezTo>
                    <a:pt x="122" y="208"/>
                    <a:pt x="129" y="211"/>
                    <a:pt x="127" y="214"/>
                  </a:cubicBezTo>
                  <a:lnTo>
                    <a:pt x="127" y="214"/>
                  </a:lnTo>
                  <a:cubicBezTo>
                    <a:pt x="128" y="213"/>
                    <a:pt x="128" y="213"/>
                    <a:pt x="129" y="213"/>
                  </a:cubicBezTo>
                  <a:cubicBezTo>
                    <a:pt x="132" y="213"/>
                    <a:pt x="135" y="215"/>
                    <a:pt x="138" y="215"/>
                  </a:cubicBezTo>
                  <a:cubicBezTo>
                    <a:pt x="139" y="215"/>
                    <a:pt x="139" y="215"/>
                    <a:pt x="140" y="214"/>
                  </a:cubicBezTo>
                  <a:cubicBezTo>
                    <a:pt x="141" y="213"/>
                    <a:pt x="143" y="212"/>
                    <a:pt x="145" y="212"/>
                  </a:cubicBezTo>
                  <a:cubicBezTo>
                    <a:pt x="147" y="212"/>
                    <a:pt x="149" y="213"/>
                    <a:pt x="151" y="216"/>
                  </a:cubicBezTo>
                  <a:cubicBezTo>
                    <a:pt x="152" y="218"/>
                    <a:pt x="150" y="220"/>
                    <a:pt x="153" y="223"/>
                  </a:cubicBezTo>
                  <a:cubicBezTo>
                    <a:pt x="155" y="225"/>
                    <a:pt x="157" y="226"/>
                    <a:pt x="159" y="226"/>
                  </a:cubicBezTo>
                  <a:cubicBezTo>
                    <a:pt x="160" y="226"/>
                    <a:pt x="160" y="226"/>
                    <a:pt x="161" y="225"/>
                  </a:cubicBezTo>
                  <a:cubicBezTo>
                    <a:pt x="162" y="225"/>
                    <a:pt x="162" y="225"/>
                    <a:pt x="163" y="225"/>
                  </a:cubicBezTo>
                  <a:cubicBezTo>
                    <a:pt x="163" y="225"/>
                    <a:pt x="165" y="225"/>
                    <a:pt x="168" y="227"/>
                  </a:cubicBezTo>
                  <a:cubicBezTo>
                    <a:pt x="170" y="228"/>
                    <a:pt x="168" y="229"/>
                    <a:pt x="168" y="230"/>
                  </a:cubicBezTo>
                  <a:cubicBezTo>
                    <a:pt x="170" y="235"/>
                    <a:pt x="185" y="232"/>
                    <a:pt x="189" y="239"/>
                  </a:cubicBezTo>
                  <a:cubicBezTo>
                    <a:pt x="191" y="239"/>
                    <a:pt x="193" y="240"/>
                    <a:pt x="195" y="240"/>
                  </a:cubicBezTo>
                  <a:cubicBezTo>
                    <a:pt x="198" y="240"/>
                    <a:pt x="201" y="239"/>
                    <a:pt x="202" y="239"/>
                  </a:cubicBezTo>
                  <a:cubicBezTo>
                    <a:pt x="203" y="239"/>
                    <a:pt x="203" y="239"/>
                    <a:pt x="203" y="239"/>
                  </a:cubicBezTo>
                  <a:cubicBezTo>
                    <a:pt x="204" y="240"/>
                    <a:pt x="204" y="245"/>
                    <a:pt x="206" y="246"/>
                  </a:cubicBezTo>
                  <a:cubicBezTo>
                    <a:pt x="209" y="246"/>
                    <a:pt x="208" y="243"/>
                    <a:pt x="211" y="243"/>
                  </a:cubicBezTo>
                  <a:cubicBezTo>
                    <a:pt x="211" y="243"/>
                    <a:pt x="211" y="243"/>
                    <a:pt x="212" y="243"/>
                  </a:cubicBezTo>
                  <a:cubicBezTo>
                    <a:pt x="212" y="243"/>
                    <a:pt x="213" y="251"/>
                    <a:pt x="214" y="251"/>
                  </a:cubicBezTo>
                  <a:cubicBezTo>
                    <a:pt x="216" y="250"/>
                    <a:pt x="218" y="249"/>
                    <a:pt x="220" y="249"/>
                  </a:cubicBezTo>
                  <a:cubicBezTo>
                    <a:pt x="223" y="249"/>
                    <a:pt x="227" y="250"/>
                    <a:pt x="230" y="253"/>
                  </a:cubicBezTo>
                  <a:cubicBezTo>
                    <a:pt x="233" y="255"/>
                    <a:pt x="237" y="258"/>
                    <a:pt x="241" y="259"/>
                  </a:cubicBezTo>
                  <a:cubicBezTo>
                    <a:pt x="241" y="259"/>
                    <a:pt x="243" y="259"/>
                    <a:pt x="244" y="259"/>
                  </a:cubicBezTo>
                  <a:cubicBezTo>
                    <a:pt x="245" y="259"/>
                    <a:pt x="245" y="259"/>
                    <a:pt x="243" y="258"/>
                  </a:cubicBezTo>
                  <a:lnTo>
                    <a:pt x="243" y="258"/>
                  </a:lnTo>
                  <a:lnTo>
                    <a:pt x="252" y="261"/>
                  </a:lnTo>
                  <a:cubicBezTo>
                    <a:pt x="254" y="262"/>
                    <a:pt x="255" y="262"/>
                    <a:pt x="255" y="262"/>
                  </a:cubicBezTo>
                  <a:cubicBezTo>
                    <a:pt x="256" y="262"/>
                    <a:pt x="255" y="261"/>
                    <a:pt x="257" y="261"/>
                  </a:cubicBezTo>
                  <a:cubicBezTo>
                    <a:pt x="257" y="261"/>
                    <a:pt x="258" y="261"/>
                    <a:pt x="258" y="261"/>
                  </a:cubicBezTo>
                  <a:cubicBezTo>
                    <a:pt x="261" y="261"/>
                    <a:pt x="269" y="267"/>
                    <a:pt x="271" y="268"/>
                  </a:cubicBezTo>
                  <a:cubicBezTo>
                    <a:pt x="274" y="270"/>
                    <a:pt x="280" y="273"/>
                    <a:pt x="284" y="273"/>
                  </a:cubicBezTo>
                  <a:cubicBezTo>
                    <a:pt x="284" y="273"/>
                    <a:pt x="285" y="273"/>
                    <a:pt x="285" y="273"/>
                  </a:cubicBezTo>
                  <a:cubicBezTo>
                    <a:pt x="287" y="273"/>
                    <a:pt x="287" y="270"/>
                    <a:pt x="289" y="270"/>
                  </a:cubicBezTo>
                  <a:cubicBezTo>
                    <a:pt x="290" y="270"/>
                    <a:pt x="291" y="271"/>
                    <a:pt x="293" y="273"/>
                  </a:cubicBezTo>
                  <a:cubicBezTo>
                    <a:pt x="294" y="276"/>
                    <a:pt x="298" y="279"/>
                    <a:pt x="300" y="279"/>
                  </a:cubicBezTo>
                  <a:cubicBezTo>
                    <a:pt x="301" y="279"/>
                    <a:pt x="302" y="278"/>
                    <a:pt x="301" y="276"/>
                  </a:cubicBezTo>
                  <a:cubicBezTo>
                    <a:pt x="301" y="274"/>
                    <a:pt x="303" y="273"/>
                    <a:pt x="305" y="273"/>
                  </a:cubicBezTo>
                  <a:cubicBezTo>
                    <a:pt x="307" y="273"/>
                    <a:pt x="310" y="275"/>
                    <a:pt x="312" y="277"/>
                  </a:cubicBezTo>
                  <a:cubicBezTo>
                    <a:pt x="315" y="280"/>
                    <a:pt x="314" y="282"/>
                    <a:pt x="322" y="283"/>
                  </a:cubicBezTo>
                  <a:cubicBezTo>
                    <a:pt x="322" y="283"/>
                    <a:pt x="330" y="282"/>
                    <a:pt x="333" y="282"/>
                  </a:cubicBezTo>
                  <a:cubicBezTo>
                    <a:pt x="334" y="282"/>
                    <a:pt x="334" y="282"/>
                    <a:pt x="334" y="282"/>
                  </a:cubicBezTo>
                  <a:cubicBezTo>
                    <a:pt x="334" y="283"/>
                    <a:pt x="327" y="284"/>
                    <a:pt x="330" y="286"/>
                  </a:cubicBezTo>
                  <a:cubicBezTo>
                    <a:pt x="331" y="287"/>
                    <a:pt x="334" y="287"/>
                    <a:pt x="336" y="287"/>
                  </a:cubicBezTo>
                  <a:cubicBezTo>
                    <a:pt x="339" y="287"/>
                    <a:pt x="341" y="287"/>
                    <a:pt x="343" y="287"/>
                  </a:cubicBezTo>
                  <a:cubicBezTo>
                    <a:pt x="347" y="288"/>
                    <a:pt x="352" y="289"/>
                    <a:pt x="355" y="292"/>
                  </a:cubicBezTo>
                  <a:cubicBezTo>
                    <a:pt x="358" y="294"/>
                    <a:pt x="361" y="295"/>
                    <a:pt x="365" y="297"/>
                  </a:cubicBezTo>
                  <a:cubicBezTo>
                    <a:pt x="371" y="298"/>
                    <a:pt x="376" y="300"/>
                    <a:pt x="381" y="300"/>
                  </a:cubicBezTo>
                  <a:cubicBezTo>
                    <a:pt x="384" y="300"/>
                    <a:pt x="386" y="299"/>
                    <a:pt x="388" y="299"/>
                  </a:cubicBezTo>
                  <a:cubicBezTo>
                    <a:pt x="389" y="299"/>
                    <a:pt x="390" y="299"/>
                    <a:pt x="392" y="301"/>
                  </a:cubicBezTo>
                  <a:cubicBezTo>
                    <a:pt x="394" y="304"/>
                    <a:pt x="401" y="307"/>
                    <a:pt x="406" y="308"/>
                  </a:cubicBezTo>
                  <a:cubicBezTo>
                    <a:pt x="411" y="308"/>
                    <a:pt x="410" y="305"/>
                    <a:pt x="411" y="303"/>
                  </a:cubicBezTo>
                  <a:lnTo>
                    <a:pt x="411" y="303"/>
                  </a:lnTo>
                  <a:cubicBezTo>
                    <a:pt x="409" y="308"/>
                    <a:pt x="421" y="310"/>
                    <a:pt x="428" y="310"/>
                  </a:cubicBezTo>
                  <a:cubicBezTo>
                    <a:pt x="429" y="310"/>
                    <a:pt x="430" y="310"/>
                    <a:pt x="431" y="310"/>
                  </a:cubicBezTo>
                  <a:cubicBezTo>
                    <a:pt x="432" y="310"/>
                    <a:pt x="432" y="310"/>
                    <a:pt x="433" y="310"/>
                  </a:cubicBezTo>
                  <a:cubicBezTo>
                    <a:pt x="436" y="310"/>
                    <a:pt x="439" y="311"/>
                    <a:pt x="440" y="313"/>
                  </a:cubicBezTo>
                  <a:cubicBezTo>
                    <a:pt x="441" y="314"/>
                    <a:pt x="437" y="314"/>
                    <a:pt x="439" y="315"/>
                  </a:cubicBezTo>
                  <a:cubicBezTo>
                    <a:pt x="439" y="316"/>
                    <a:pt x="441" y="316"/>
                    <a:pt x="442" y="316"/>
                  </a:cubicBezTo>
                  <a:cubicBezTo>
                    <a:pt x="443" y="316"/>
                    <a:pt x="445" y="316"/>
                    <a:pt x="446" y="315"/>
                  </a:cubicBezTo>
                  <a:cubicBezTo>
                    <a:pt x="450" y="315"/>
                    <a:pt x="456" y="316"/>
                    <a:pt x="459" y="319"/>
                  </a:cubicBezTo>
                  <a:cubicBezTo>
                    <a:pt x="459" y="320"/>
                    <a:pt x="459" y="320"/>
                    <a:pt x="461" y="320"/>
                  </a:cubicBezTo>
                  <a:cubicBezTo>
                    <a:pt x="463" y="320"/>
                    <a:pt x="468" y="319"/>
                    <a:pt x="469" y="319"/>
                  </a:cubicBezTo>
                  <a:cubicBezTo>
                    <a:pt x="474" y="319"/>
                    <a:pt x="480" y="321"/>
                    <a:pt x="485" y="321"/>
                  </a:cubicBezTo>
                  <a:cubicBezTo>
                    <a:pt x="486" y="321"/>
                    <a:pt x="487" y="321"/>
                    <a:pt x="489" y="321"/>
                  </a:cubicBezTo>
                  <a:cubicBezTo>
                    <a:pt x="489" y="320"/>
                    <a:pt x="490" y="320"/>
                    <a:pt x="492" y="320"/>
                  </a:cubicBezTo>
                  <a:cubicBezTo>
                    <a:pt x="496" y="320"/>
                    <a:pt x="502" y="322"/>
                    <a:pt x="506" y="323"/>
                  </a:cubicBezTo>
                  <a:cubicBezTo>
                    <a:pt x="511" y="325"/>
                    <a:pt x="519" y="327"/>
                    <a:pt x="525" y="327"/>
                  </a:cubicBezTo>
                  <a:cubicBezTo>
                    <a:pt x="526" y="327"/>
                    <a:pt x="528" y="327"/>
                    <a:pt x="529" y="327"/>
                  </a:cubicBezTo>
                  <a:cubicBezTo>
                    <a:pt x="530" y="327"/>
                    <a:pt x="533" y="330"/>
                    <a:pt x="536" y="331"/>
                  </a:cubicBezTo>
                  <a:cubicBezTo>
                    <a:pt x="536" y="331"/>
                    <a:pt x="537" y="331"/>
                    <a:pt x="537" y="331"/>
                  </a:cubicBezTo>
                  <a:cubicBezTo>
                    <a:pt x="539" y="331"/>
                    <a:pt x="540" y="331"/>
                    <a:pt x="542" y="331"/>
                  </a:cubicBezTo>
                  <a:cubicBezTo>
                    <a:pt x="543" y="331"/>
                    <a:pt x="544" y="331"/>
                    <a:pt x="544" y="331"/>
                  </a:cubicBezTo>
                  <a:cubicBezTo>
                    <a:pt x="550" y="331"/>
                    <a:pt x="555" y="332"/>
                    <a:pt x="559" y="332"/>
                  </a:cubicBezTo>
                  <a:cubicBezTo>
                    <a:pt x="563" y="332"/>
                    <a:pt x="564" y="331"/>
                    <a:pt x="565" y="331"/>
                  </a:cubicBezTo>
                  <a:cubicBezTo>
                    <a:pt x="566" y="331"/>
                    <a:pt x="567" y="331"/>
                    <a:pt x="569" y="332"/>
                  </a:cubicBezTo>
                  <a:cubicBezTo>
                    <a:pt x="572" y="334"/>
                    <a:pt x="578" y="336"/>
                    <a:pt x="582" y="336"/>
                  </a:cubicBezTo>
                  <a:cubicBezTo>
                    <a:pt x="585" y="336"/>
                    <a:pt x="587" y="335"/>
                    <a:pt x="587" y="332"/>
                  </a:cubicBezTo>
                  <a:lnTo>
                    <a:pt x="587" y="332"/>
                  </a:lnTo>
                  <a:cubicBezTo>
                    <a:pt x="587" y="337"/>
                    <a:pt x="603" y="339"/>
                    <a:pt x="614" y="339"/>
                  </a:cubicBezTo>
                  <a:cubicBezTo>
                    <a:pt x="619" y="339"/>
                    <a:pt x="623" y="339"/>
                    <a:pt x="625" y="338"/>
                  </a:cubicBezTo>
                  <a:cubicBezTo>
                    <a:pt x="625" y="338"/>
                    <a:pt x="626" y="338"/>
                    <a:pt x="626" y="338"/>
                  </a:cubicBezTo>
                  <a:cubicBezTo>
                    <a:pt x="630" y="338"/>
                    <a:pt x="634" y="343"/>
                    <a:pt x="638" y="343"/>
                  </a:cubicBezTo>
                  <a:cubicBezTo>
                    <a:pt x="640" y="343"/>
                    <a:pt x="641" y="342"/>
                    <a:pt x="643" y="341"/>
                  </a:cubicBezTo>
                  <a:cubicBezTo>
                    <a:pt x="645" y="339"/>
                    <a:pt x="647" y="337"/>
                    <a:pt x="649" y="337"/>
                  </a:cubicBezTo>
                  <a:cubicBezTo>
                    <a:pt x="650" y="337"/>
                    <a:pt x="652" y="337"/>
                    <a:pt x="654" y="338"/>
                  </a:cubicBezTo>
                  <a:lnTo>
                    <a:pt x="667" y="338"/>
                  </a:lnTo>
                  <a:cubicBezTo>
                    <a:pt x="668" y="338"/>
                    <a:pt x="663" y="340"/>
                    <a:pt x="666" y="341"/>
                  </a:cubicBezTo>
                  <a:cubicBezTo>
                    <a:pt x="667" y="341"/>
                    <a:pt x="668" y="341"/>
                    <a:pt x="669" y="341"/>
                  </a:cubicBezTo>
                  <a:cubicBezTo>
                    <a:pt x="671" y="341"/>
                    <a:pt x="673" y="341"/>
                    <a:pt x="674" y="341"/>
                  </a:cubicBezTo>
                  <a:cubicBezTo>
                    <a:pt x="681" y="342"/>
                    <a:pt x="689" y="344"/>
                    <a:pt x="696" y="344"/>
                  </a:cubicBezTo>
                  <a:cubicBezTo>
                    <a:pt x="690" y="342"/>
                    <a:pt x="688" y="336"/>
                    <a:pt x="693" y="334"/>
                  </a:cubicBezTo>
                  <a:cubicBezTo>
                    <a:pt x="699" y="334"/>
                    <a:pt x="695" y="338"/>
                    <a:pt x="695" y="339"/>
                  </a:cubicBezTo>
                  <a:cubicBezTo>
                    <a:pt x="695" y="340"/>
                    <a:pt x="697" y="340"/>
                    <a:pt x="699" y="340"/>
                  </a:cubicBezTo>
                  <a:cubicBezTo>
                    <a:pt x="701" y="340"/>
                    <a:pt x="702" y="340"/>
                    <a:pt x="703" y="340"/>
                  </a:cubicBezTo>
                  <a:cubicBezTo>
                    <a:pt x="704" y="340"/>
                    <a:pt x="705" y="340"/>
                    <a:pt x="706" y="341"/>
                  </a:cubicBezTo>
                  <a:cubicBezTo>
                    <a:pt x="708" y="341"/>
                    <a:pt x="712" y="344"/>
                    <a:pt x="714" y="344"/>
                  </a:cubicBezTo>
                  <a:cubicBezTo>
                    <a:pt x="715" y="344"/>
                    <a:pt x="715" y="344"/>
                    <a:pt x="716" y="343"/>
                  </a:cubicBezTo>
                  <a:cubicBezTo>
                    <a:pt x="717" y="343"/>
                    <a:pt x="718" y="341"/>
                    <a:pt x="720" y="341"/>
                  </a:cubicBezTo>
                  <a:cubicBezTo>
                    <a:pt x="720" y="341"/>
                    <a:pt x="721" y="341"/>
                    <a:pt x="722" y="342"/>
                  </a:cubicBezTo>
                  <a:cubicBezTo>
                    <a:pt x="729" y="342"/>
                    <a:pt x="732" y="345"/>
                    <a:pt x="739" y="345"/>
                  </a:cubicBezTo>
                  <a:cubicBezTo>
                    <a:pt x="735" y="342"/>
                    <a:pt x="764" y="342"/>
                    <a:pt x="767" y="342"/>
                  </a:cubicBezTo>
                  <a:cubicBezTo>
                    <a:pt x="770" y="341"/>
                    <a:pt x="764" y="337"/>
                    <a:pt x="768" y="336"/>
                  </a:cubicBezTo>
                  <a:cubicBezTo>
                    <a:pt x="769" y="336"/>
                    <a:pt x="770" y="336"/>
                    <a:pt x="770" y="336"/>
                  </a:cubicBezTo>
                  <a:cubicBezTo>
                    <a:pt x="774" y="336"/>
                    <a:pt x="775" y="340"/>
                    <a:pt x="775" y="341"/>
                  </a:cubicBezTo>
                  <a:cubicBezTo>
                    <a:pt x="775" y="340"/>
                    <a:pt x="776" y="338"/>
                    <a:pt x="779" y="338"/>
                  </a:cubicBezTo>
                  <a:cubicBezTo>
                    <a:pt x="779" y="338"/>
                    <a:pt x="780" y="338"/>
                    <a:pt x="780" y="338"/>
                  </a:cubicBezTo>
                  <a:cubicBezTo>
                    <a:pt x="783" y="339"/>
                    <a:pt x="781" y="342"/>
                    <a:pt x="785" y="342"/>
                  </a:cubicBezTo>
                  <a:cubicBezTo>
                    <a:pt x="785" y="342"/>
                    <a:pt x="785" y="343"/>
                    <a:pt x="785" y="343"/>
                  </a:cubicBezTo>
                  <a:cubicBezTo>
                    <a:pt x="787" y="343"/>
                    <a:pt x="789" y="337"/>
                    <a:pt x="794" y="337"/>
                  </a:cubicBezTo>
                  <a:cubicBezTo>
                    <a:pt x="795" y="337"/>
                    <a:pt x="801" y="341"/>
                    <a:pt x="803" y="341"/>
                  </a:cubicBezTo>
                  <a:cubicBezTo>
                    <a:pt x="803" y="341"/>
                    <a:pt x="804" y="340"/>
                    <a:pt x="804" y="340"/>
                  </a:cubicBezTo>
                  <a:cubicBezTo>
                    <a:pt x="804" y="339"/>
                    <a:pt x="800" y="338"/>
                    <a:pt x="804" y="336"/>
                  </a:cubicBezTo>
                  <a:lnTo>
                    <a:pt x="808" y="336"/>
                  </a:lnTo>
                  <a:cubicBezTo>
                    <a:pt x="812" y="338"/>
                    <a:pt x="807" y="342"/>
                    <a:pt x="812" y="342"/>
                  </a:cubicBezTo>
                  <a:cubicBezTo>
                    <a:pt x="815" y="342"/>
                    <a:pt x="819" y="342"/>
                    <a:pt x="823" y="342"/>
                  </a:cubicBezTo>
                  <a:cubicBezTo>
                    <a:pt x="824" y="342"/>
                    <a:pt x="826" y="340"/>
                    <a:pt x="826" y="340"/>
                  </a:cubicBezTo>
                  <a:cubicBezTo>
                    <a:pt x="832" y="340"/>
                    <a:pt x="838" y="340"/>
                    <a:pt x="844" y="339"/>
                  </a:cubicBezTo>
                  <a:cubicBezTo>
                    <a:pt x="851" y="337"/>
                    <a:pt x="852" y="335"/>
                    <a:pt x="845" y="335"/>
                  </a:cubicBezTo>
                  <a:cubicBezTo>
                    <a:pt x="847" y="334"/>
                    <a:pt x="849" y="334"/>
                    <a:pt x="852" y="334"/>
                  </a:cubicBezTo>
                  <a:cubicBezTo>
                    <a:pt x="855" y="334"/>
                    <a:pt x="858" y="334"/>
                    <a:pt x="860" y="335"/>
                  </a:cubicBezTo>
                  <a:cubicBezTo>
                    <a:pt x="863" y="336"/>
                    <a:pt x="866" y="337"/>
                    <a:pt x="870" y="337"/>
                  </a:cubicBezTo>
                  <a:cubicBezTo>
                    <a:pt x="871" y="337"/>
                    <a:pt x="873" y="337"/>
                    <a:pt x="874" y="336"/>
                  </a:cubicBezTo>
                  <a:cubicBezTo>
                    <a:pt x="878" y="335"/>
                    <a:pt x="878" y="334"/>
                    <a:pt x="883" y="333"/>
                  </a:cubicBezTo>
                  <a:cubicBezTo>
                    <a:pt x="886" y="333"/>
                    <a:pt x="889" y="333"/>
                    <a:pt x="891" y="332"/>
                  </a:cubicBezTo>
                  <a:cubicBezTo>
                    <a:pt x="891" y="331"/>
                    <a:pt x="891" y="330"/>
                    <a:pt x="892" y="330"/>
                  </a:cubicBezTo>
                  <a:cubicBezTo>
                    <a:pt x="897" y="328"/>
                    <a:pt x="904" y="328"/>
                    <a:pt x="909" y="328"/>
                  </a:cubicBezTo>
                  <a:cubicBezTo>
                    <a:pt x="913" y="326"/>
                    <a:pt x="916" y="325"/>
                    <a:pt x="919" y="325"/>
                  </a:cubicBezTo>
                  <a:cubicBezTo>
                    <a:pt x="920" y="325"/>
                    <a:pt x="921" y="325"/>
                    <a:pt x="922" y="326"/>
                  </a:cubicBezTo>
                  <a:cubicBezTo>
                    <a:pt x="923" y="326"/>
                    <a:pt x="924" y="326"/>
                    <a:pt x="926" y="326"/>
                  </a:cubicBezTo>
                  <a:cubicBezTo>
                    <a:pt x="930" y="326"/>
                    <a:pt x="937" y="325"/>
                    <a:pt x="939" y="323"/>
                  </a:cubicBezTo>
                  <a:cubicBezTo>
                    <a:pt x="941" y="321"/>
                    <a:pt x="932" y="321"/>
                    <a:pt x="931" y="321"/>
                  </a:cubicBezTo>
                  <a:cubicBezTo>
                    <a:pt x="935" y="321"/>
                    <a:pt x="939" y="321"/>
                    <a:pt x="943" y="321"/>
                  </a:cubicBezTo>
                  <a:cubicBezTo>
                    <a:pt x="945" y="321"/>
                    <a:pt x="948" y="323"/>
                    <a:pt x="951" y="323"/>
                  </a:cubicBezTo>
                  <a:cubicBezTo>
                    <a:pt x="957" y="323"/>
                    <a:pt x="959" y="320"/>
                    <a:pt x="963" y="320"/>
                  </a:cubicBezTo>
                  <a:cubicBezTo>
                    <a:pt x="964" y="320"/>
                    <a:pt x="965" y="321"/>
                    <a:pt x="965" y="321"/>
                  </a:cubicBezTo>
                  <a:cubicBezTo>
                    <a:pt x="967" y="321"/>
                    <a:pt x="971" y="323"/>
                    <a:pt x="974" y="323"/>
                  </a:cubicBezTo>
                  <a:cubicBezTo>
                    <a:pt x="975" y="323"/>
                    <a:pt x="976" y="322"/>
                    <a:pt x="977" y="321"/>
                  </a:cubicBezTo>
                  <a:cubicBezTo>
                    <a:pt x="977" y="318"/>
                    <a:pt x="977" y="315"/>
                    <a:pt x="982" y="315"/>
                  </a:cubicBezTo>
                  <a:cubicBezTo>
                    <a:pt x="982" y="315"/>
                    <a:pt x="983" y="315"/>
                    <a:pt x="984" y="315"/>
                  </a:cubicBezTo>
                  <a:cubicBezTo>
                    <a:pt x="988" y="316"/>
                    <a:pt x="989" y="318"/>
                    <a:pt x="994" y="318"/>
                  </a:cubicBezTo>
                  <a:cubicBezTo>
                    <a:pt x="996" y="318"/>
                    <a:pt x="1009" y="316"/>
                    <a:pt x="1009" y="314"/>
                  </a:cubicBezTo>
                  <a:cubicBezTo>
                    <a:pt x="1009" y="314"/>
                    <a:pt x="1004" y="309"/>
                    <a:pt x="1011" y="309"/>
                  </a:cubicBezTo>
                  <a:cubicBezTo>
                    <a:pt x="1011" y="309"/>
                    <a:pt x="1012" y="309"/>
                    <a:pt x="1012" y="309"/>
                  </a:cubicBezTo>
                  <a:cubicBezTo>
                    <a:pt x="1015" y="309"/>
                    <a:pt x="1013" y="312"/>
                    <a:pt x="1015" y="314"/>
                  </a:cubicBezTo>
                  <a:cubicBezTo>
                    <a:pt x="1015" y="314"/>
                    <a:pt x="1019" y="308"/>
                    <a:pt x="1020" y="308"/>
                  </a:cubicBezTo>
                  <a:cubicBezTo>
                    <a:pt x="1022" y="307"/>
                    <a:pt x="1023" y="307"/>
                    <a:pt x="1024" y="307"/>
                  </a:cubicBezTo>
                  <a:cubicBezTo>
                    <a:pt x="1025" y="307"/>
                    <a:pt x="1025" y="307"/>
                    <a:pt x="1026" y="308"/>
                  </a:cubicBezTo>
                  <a:cubicBezTo>
                    <a:pt x="1028" y="308"/>
                    <a:pt x="1032" y="309"/>
                    <a:pt x="1037" y="309"/>
                  </a:cubicBezTo>
                  <a:cubicBezTo>
                    <a:pt x="1041" y="309"/>
                    <a:pt x="1045" y="308"/>
                    <a:pt x="1047" y="308"/>
                  </a:cubicBezTo>
                  <a:cubicBezTo>
                    <a:pt x="1052" y="305"/>
                    <a:pt x="1045" y="300"/>
                    <a:pt x="1047" y="299"/>
                  </a:cubicBezTo>
                  <a:cubicBezTo>
                    <a:pt x="1048" y="299"/>
                    <a:pt x="1048" y="299"/>
                    <a:pt x="1049" y="299"/>
                  </a:cubicBezTo>
                  <a:cubicBezTo>
                    <a:pt x="1051" y="299"/>
                    <a:pt x="1052" y="301"/>
                    <a:pt x="1054" y="301"/>
                  </a:cubicBezTo>
                  <a:cubicBezTo>
                    <a:pt x="1057" y="301"/>
                    <a:pt x="1061" y="301"/>
                    <a:pt x="1065" y="301"/>
                  </a:cubicBezTo>
                  <a:cubicBezTo>
                    <a:pt x="1065" y="301"/>
                    <a:pt x="1066" y="301"/>
                    <a:pt x="1067" y="301"/>
                  </a:cubicBezTo>
                  <a:cubicBezTo>
                    <a:pt x="1071" y="301"/>
                    <a:pt x="1076" y="302"/>
                    <a:pt x="1080" y="302"/>
                  </a:cubicBezTo>
                  <a:cubicBezTo>
                    <a:pt x="1081" y="302"/>
                    <a:pt x="1083" y="302"/>
                    <a:pt x="1084" y="301"/>
                  </a:cubicBezTo>
                  <a:cubicBezTo>
                    <a:pt x="1086" y="301"/>
                    <a:pt x="1088" y="297"/>
                    <a:pt x="1090" y="297"/>
                  </a:cubicBezTo>
                  <a:cubicBezTo>
                    <a:pt x="1090" y="297"/>
                    <a:pt x="1091" y="297"/>
                    <a:pt x="1091" y="297"/>
                  </a:cubicBezTo>
                  <a:cubicBezTo>
                    <a:pt x="1092" y="298"/>
                    <a:pt x="1093" y="298"/>
                    <a:pt x="1094" y="298"/>
                  </a:cubicBezTo>
                  <a:cubicBezTo>
                    <a:pt x="1094" y="298"/>
                    <a:pt x="1095" y="298"/>
                    <a:pt x="1096" y="298"/>
                  </a:cubicBezTo>
                  <a:cubicBezTo>
                    <a:pt x="1104" y="296"/>
                    <a:pt x="1106" y="289"/>
                    <a:pt x="1114" y="287"/>
                  </a:cubicBezTo>
                  <a:cubicBezTo>
                    <a:pt x="1115" y="287"/>
                    <a:pt x="1116" y="287"/>
                    <a:pt x="1118" y="287"/>
                  </a:cubicBezTo>
                  <a:cubicBezTo>
                    <a:pt x="1123" y="287"/>
                    <a:pt x="1126" y="289"/>
                    <a:pt x="1131" y="289"/>
                  </a:cubicBezTo>
                  <a:cubicBezTo>
                    <a:pt x="1131" y="289"/>
                    <a:pt x="1132" y="289"/>
                    <a:pt x="1133" y="289"/>
                  </a:cubicBezTo>
                  <a:cubicBezTo>
                    <a:pt x="1135" y="288"/>
                    <a:pt x="1131" y="287"/>
                    <a:pt x="1130" y="287"/>
                  </a:cubicBezTo>
                  <a:cubicBezTo>
                    <a:pt x="1131" y="286"/>
                    <a:pt x="1132" y="286"/>
                    <a:pt x="1132" y="286"/>
                  </a:cubicBezTo>
                  <a:cubicBezTo>
                    <a:pt x="1135" y="286"/>
                    <a:pt x="1137" y="288"/>
                    <a:pt x="1139" y="288"/>
                  </a:cubicBezTo>
                  <a:cubicBezTo>
                    <a:pt x="1140" y="288"/>
                    <a:pt x="1140" y="288"/>
                    <a:pt x="1141" y="287"/>
                  </a:cubicBezTo>
                  <a:cubicBezTo>
                    <a:pt x="1146" y="286"/>
                    <a:pt x="1150" y="283"/>
                    <a:pt x="1156" y="282"/>
                  </a:cubicBezTo>
                  <a:cubicBezTo>
                    <a:pt x="1153" y="282"/>
                    <a:pt x="1160" y="280"/>
                    <a:pt x="1162" y="279"/>
                  </a:cubicBezTo>
                  <a:cubicBezTo>
                    <a:pt x="1163" y="277"/>
                    <a:pt x="1166" y="277"/>
                    <a:pt x="1169" y="277"/>
                  </a:cubicBezTo>
                  <a:cubicBezTo>
                    <a:pt x="1175" y="277"/>
                    <a:pt x="1183" y="274"/>
                    <a:pt x="1187" y="272"/>
                  </a:cubicBezTo>
                  <a:cubicBezTo>
                    <a:pt x="1189" y="271"/>
                    <a:pt x="1194" y="266"/>
                    <a:pt x="1195" y="266"/>
                  </a:cubicBezTo>
                  <a:cubicBezTo>
                    <a:pt x="1195" y="266"/>
                    <a:pt x="1196" y="266"/>
                    <a:pt x="1196" y="266"/>
                  </a:cubicBezTo>
                  <a:cubicBezTo>
                    <a:pt x="1197" y="269"/>
                    <a:pt x="1198" y="271"/>
                    <a:pt x="1200" y="271"/>
                  </a:cubicBezTo>
                  <a:cubicBezTo>
                    <a:pt x="1201" y="271"/>
                    <a:pt x="1203" y="270"/>
                    <a:pt x="1206" y="268"/>
                  </a:cubicBezTo>
                  <a:cubicBezTo>
                    <a:pt x="1208" y="267"/>
                    <a:pt x="1210" y="265"/>
                    <a:pt x="1212" y="263"/>
                  </a:cubicBezTo>
                  <a:lnTo>
                    <a:pt x="1212" y="263"/>
                  </a:lnTo>
                  <a:cubicBezTo>
                    <a:pt x="1211" y="264"/>
                    <a:pt x="1211" y="264"/>
                    <a:pt x="1211" y="265"/>
                  </a:cubicBezTo>
                  <a:cubicBezTo>
                    <a:pt x="1215" y="264"/>
                    <a:pt x="1219" y="263"/>
                    <a:pt x="1218" y="260"/>
                  </a:cubicBezTo>
                  <a:cubicBezTo>
                    <a:pt x="1218" y="260"/>
                    <a:pt x="1217" y="260"/>
                    <a:pt x="1215" y="260"/>
                  </a:cubicBezTo>
                  <a:lnTo>
                    <a:pt x="1215" y="260"/>
                  </a:lnTo>
                  <a:cubicBezTo>
                    <a:pt x="1217" y="258"/>
                    <a:pt x="1219" y="258"/>
                    <a:pt x="1222" y="258"/>
                  </a:cubicBezTo>
                  <a:cubicBezTo>
                    <a:pt x="1222" y="258"/>
                    <a:pt x="1222" y="258"/>
                    <a:pt x="1223" y="258"/>
                  </a:cubicBezTo>
                  <a:cubicBezTo>
                    <a:pt x="1226" y="258"/>
                    <a:pt x="1228" y="259"/>
                    <a:pt x="1232" y="259"/>
                  </a:cubicBezTo>
                  <a:cubicBezTo>
                    <a:pt x="1233" y="259"/>
                    <a:pt x="1235" y="259"/>
                    <a:pt x="1237" y="259"/>
                  </a:cubicBezTo>
                  <a:cubicBezTo>
                    <a:pt x="1241" y="258"/>
                    <a:pt x="1242" y="256"/>
                    <a:pt x="1246" y="255"/>
                  </a:cubicBezTo>
                  <a:cubicBezTo>
                    <a:pt x="1246" y="255"/>
                    <a:pt x="1247" y="254"/>
                    <a:pt x="1248" y="254"/>
                  </a:cubicBezTo>
                  <a:cubicBezTo>
                    <a:pt x="1250" y="254"/>
                    <a:pt x="1252" y="255"/>
                    <a:pt x="1253" y="255"/>
                  </a:cubicBezTo>
                  <a:cubicBezTo>
                    <a:pt x="1254" y="255"/>
                    <a:pt x="1255" y="255"/>
                    <a:pt x="1256" y="254"/>
                  </a:cubicBezTo>
                  <a:cubicBezTo>
                    <a:pt x="1257" y="254"/>
                    <a:pt x="1258" y="252"/>
                    <a:pt x="1259" y="252"/>
                  </a:cubicBezTo>
                  <a:cubicBezTo>
                    <a:pt x="1260" y="250"/>
                    <a:pt x="1262" y="249"/>
                    <a:pt x="1264" y="249"/>
                  </a:cubicBezTo>
                  <a:cubicBezTo>
                    <a:pt x="1267" y="249"/>
                    <a:pt x="1270" y="250"/>
                    <a:pt x="1273" y="250"/>
                  </a:cubicBezTo>
                  <a:cubicBezTo>
                    <a:pt x="1274" y="250"/>
                    <a:pt x="1274" y="250"/>
                    <a:pt x="1275" y="250"/>
                  </a:cubicBezTo>
                  <a:lnTo>
                    <a:pt x="1275" y="250"/>
                  </a:lnTo>
                  <a:cubicBezTo>
                    <a:pt x="1275" y="250"/>
                    <a:pt x="1275" y="250"/>
                    <a:pt x="1275" y="250"/>
                  </a:cubicBezTo>
                  <a:cubicBezTo>
                    <a:pt x="1272" y="250"/>
                    <a:pt x="1269" y="243"/>
                    <a:pt x="1277" y="243"/>
                  </a:cubicBezTo>
                  <a:cubicBezTo>
                    <a:pt x="1278" y="243"/>
                    <a:pt x="1278" y="243"/>
                    <a:pt x="1279" y="243"/>
                  </a:cubicBezTo>
                  <a:cubicBezTo>
                    <a:pt x="1282" y="243"/>
                    <a:pt x="1283" y="244"/>
                    <a:pt x="1284" y="244"/>
                  </a:cubicBezTo>
                  <a:cubicBezTo>
                    <a:pt x="1285" y="244"/>
                    <a:pt x="1287" y="243"/>
                    <a:pt x="1290" y="242"/>
                  </a:cubicBezTo>
                  <a:cubicBezTo>
                    <a:pt x="1291" y="242"/>
                    <a:pt x="1292" y="242"/>
                    <a:pt x="1292" y="242"/>
                  </a:cubicBezTo>
                  <a:cubicBezTo>
                    <a:pt x="1294" y="242"/>
                    <a:pt x="1295" y="242"/>
                    <a:pt x="1295" y="244"/>
                  </a:cubicBezTo>
                  <a:cubicBezTo>
                    <a:pt x="1294" y="239"/>
                    <a:pt x="1313" y="237"/>
                    <a:pt x="1312" y="232"/>
                  </a:cubicBezTo>
                  <a:lnTo>
                    <a:pt x="1312" y="232"/>
                  </a:lnTo>
                  <a:cubicBezTo>
                    <a:pt x="1312" y="232"/>
                    <a:pt x="1313" y="233"/>
                    <a:pt x="1314" y="233"/>
                  </a:cubicBezTo>
                  <a:cubicBezTo>
                    <a:pt x="1319" y="233"/>
                    <a:pt x="1327" y="230"/>
                    <a:pt x="1329" y="229"/>
                  </a:cubicBezTo>
                  <a:cubicBezTo>
                    <a:pt x="1332" y="227"/>
                    <a:pt x="1335" y="226"/>
                    <a:pt x="1338" y="225"/>
                  </a:cubicBezTo>
                  <a:cubicBezTo>
                    <a:pt x="1338" y="225"/>
                    <a:pt x="1340" y="220"/>
                    <a:pt x="1340" y="220"/>
                  </a:cubicBezTo>
                  <a:cubicBezTo>
                    <a:pt x="1342" y="221"/>
                    <a:pt x="1342" y="225"/>
                    <a:pt x="1342" y="227"/>
                  </a:cubicBezTo>
                  <a:cubicBezTo>
                    <a:pt x="1345" y="225"/>
                    <a:pt x="1349" y="222"/>
                    <a:pt x="1349" y="219"/>
                  </a:cubicBezTo>
                  <a:cubicBezTo>
                    <a:pt x="1349" y="217"/>
                    <a:pt x="1348" y="213"/>
                    <a:pt x="1354" y="211"/>
                  </a:cubicBezTo>
                  <a:cubicBezTo>
                    <a:pt x="1355" y="212"/>
                    <a:pt x="1354" y="218"/>
                    <a:pt x="1356" y="218"/>
                  </a:cubicBezTo>
                  <a:cubicBezTo>
                    <a:pt x="1359" y="218"/>
                    <a:pt x="1362" y="213"/>
                    <a:pt x="1363" y="212"/>
                  </a:cubicBezTo>
                  <a:cubicBezTo>
                    <a:pt x="1365" y="211"/>
                    <a:pt x="1368" y="210"/>
                    <a:pt x="1371" y="210"/>
                  </a:cubicBezTo>
                  <a:cubicBezTo>
                    <a:pt x="1372" y="210"/>
                    <a:pt x="1374" y="210"/>
                    <a:pt x="1376" y="210"/>
                  </a:cubicBezTo>
                  <a:cubicBezTo>
                    <a:pt x="1377" y="210"/>
                    <a:pt x="1378" y="210"/>
                    <a:pt x="1378" y="210"/>
                  </a:cubicBezTo>
                  <a:cubicBezTo>
                    <a:pt x="1382" y="209"/>
                    <a:pt x="1381" y="204"/>
                    <a:pt x="1383" y="203"/>
                  </a:cubicBezTo>
                  <a:cubicBezTo>
                    <a:pt x="1384" y="203"/>
                    <a:pt x="1387" y="204"/>
                    <a:pt x="1388" y="204"/>
                  </a:cubicBezTo>
                  <a:cubicBezTo>
                    <a:pt x="1390" y="204"/>
                    <a:pt x="1392" y="203"/>
                    <a:pt x="1394" y="202"/>
                  </a:cubicBezTo>
                  <a:cubicBezTo>
                    <a:pt x="1399" y="200"/>
                    <a:pt x="1403" y="197"/>
                    <a:pt x="1408" y="195"/>
                  </a:cubicBezTo>
                  <a:cubicBezTo>
                    <a:pt x="1412" y="193"/>
                    <a:pt x="1414" y="195"/>
                    <a:pt x="1418" y="192"/>
                  </a:cubicBezTo>
                  <a:cubicBezTo>
                    <a:pt x="1420" y="191"/>
                    <a:pt x="1420" y="190"/>
                    <a:pt x="1420" y="188"/>
                  </a:cubicBezTo>
                  <a:cubicBezTo>
                    <a:pt x="1421" y="190"/>
                    <a:pt x="1421" y="192"/>
                    <a:pt x="1424" y="192"/>
                  </a:cubicBezTo>
                  <a:cubicBezTo>
                    <a:pt x="1425" y="192"/>
                    <a:pt x="1427" y="191"/>
                    <a:pt x="1429" y="191"/>
                  </a:cubicBezTo>
                  <a:cubicBezTo>
                    <a:pt x="1429" y="191"/>
                    <a:pt x="1428" y="188"/>
                    <a:pt x="1428" y="188"/>
                  </a:cubicBezTo>
                  <a:cubicBezTo>
                    <a:pt x="1433" y="186"/>
                    <a:pt x="1449" y="182"/>
                    <a:pt x="1452" y="178"/>
                  </a:cubicBezTo>
                  <a:cubicBezTo>
                    <a:pt x="1452" y="178"/>
                    <a:pt x="1446" y="176"/>
                    <a:pt x="1450" y="175"/>
                  </a:cubicBezTo>
                  <a:cubicBezTo>
                    <a:pt x="1453" y="174"/>
                    <a:pt x="1458" y="174"/>
                    <a:pt x="1461" y="174"/>
                  </a:cubicBezTo>
                  <a:cubicBezTo>
                    <a:pt x="1471" y="172"/>
                    <a:pt x="1481" y="169"/>
                    <a:pt x="1489" y="164"/>
                  </a:cubicBezTo>
                  <a:cubicBezTo>
                    <a:pt x="1493" y="162"/>
                    <a:pt x="1495" y="158"/>
                    <a:pt x="1500" y="156"/>
                  </a:cubicBezTo>
                  <a:cubicBezTo>
                    <a:pt x="1507" y="152"/>
                    <a:pt x="1507" y="151"/>
                    <a:pt x="1508" y="147"/>
                  </a:cubicBezTo>
                  <a:lnTo>
                    <a:pt x="1508" y="147"/>
                  </a:lnTo>
                  <a:cubicBezTo>
                    <a:pt x="1508" y="147"/>
                    <a:pt x="1511" y="148"/>
                    <a:pt x="1515" y="148"/>
                  </a:cubicBezTo>
                  <a:cubicBezTo>
                    <a:pt x="1518" y="148"/>
                    <a:pt x="1521" y="147"/>
                    <a:pt x="1521" y="145"/>
                  </a:cubicBezTo>
                  <a:cubicBezTo>
                    <a:pt x="1522" y="142"/>
                    <a:pt x="1508" y="144"/>
                    <a:pt x="1508" y="142"/>
                  </a:cubicBezTo>
                  <a:cubicBezTo>
                    <a:pt x="1508" y="142"/>
                    <a:pt x="1520" y="141"/>
                    <a:pt x="1521" y="141"/>
                  </a:cubicBezTo>
                  <a:cubicBezTo>
                    <a:pt x="1525" y="142"/>
                    <a:pt x="1531" y="142"/>
                    <a:pt x="1533" y="144"/>
                  </a:cubicBezTo>
                  <a:cubicBezTo>
                    <a:pt x="1530" y="140"/>
                    <a:pt x="1541" y="137"/>
                    <a:pt x="1544" y="133"/>
                  </a:cubicBezTo>
                  <a:cubicBezTo>
                    <a:pt x="1547" y="131"/>
                    <a:pt x="1549" y="131"/>
                    <a:pt x="1550" y="131"/>
                  </a:cubicBezTo>
                  <a:cubicBezTo>
                    <a:pt x="1551" y="131"/>
                    <a:pt x="1551" y="131"/>
                    <a:pt x="1551" y="133"/>
                  </a:cubicBezTo>
                  <a:cubicBezTo>
                    <a:pt x="1551" y="134"/>
                    <a:pt x="1552" y="134"/>
                    <a:pt x="1553" y="134"/>
                  </a:cubicBezTo>
                  <a:cubicBezTo>
                    <a:pt x="1554" y="134"/>
                    <a:pt x="1556" y="133"/>
                    <a:pt x="1557" y="133"/>
                  </a:cubicBezTo>
                  <a:cubicBezTo>
                    <a:pt x="1558" y="133"/>
                    <a:pt x="1558" y="133"/>
                    <a:pt x="1558" y="134"/>
                  </a:cubicBezTo>
                  <a:lnTo>
                    <a:pt x="1558" y="134"/>
                  </a:lnTo>
                  <a:lnTo>
                    <a:pt x="1554" y="126"/>
                  </a:lnTo>
                  <a:cubicBezTo>
                    <a:pt x="1555" y="125"/>
                    <a:pt x="1556" y="125"/>
                    <a:pt x="1557" y="125"/>
                  </a:cubicBezTo>
                  <a:cubicBezTo>
                    <a:pt x="1562" y="125"/>
                    <a:pt x="1565" y="129"/>
                    <a:pt x="1566" y="129"/>
                  </a:cubicBezTo>
                  <a:cubicBezTo>
                    <a:pt x="1569" y="125"/>
                    <a:pt x="1573" y="118"/>
                    <a:pt x="1579" y="118"/>
                  </a:cubicBezTo>
                  <a:cubicBezTo>
                    <a:pt x="1583" y="118"/>
                    <a:pt x="1601" y="115"/>
                    <a:pt x="1602" y="108"/>
                  </a:cubicBezTo>
                  <a:cubicBezTo>
                    <a:pt x="1602" y="106"/>
                    <a:pt x="1612" y="104"/>
                    <a:pt x="1615" y="101"/>
                  </a:cubicBezTo>
                  <a:cubicBezTo>
                    <a:pt x="1616" y="98"/>
                    <a:pt x="1618" y="98"/>
                    <a:pt x="1619" y="98"/>
                  </a:cubicBezTo>
                  <a:cubicBezTo>
                    <a:pt x="1621" y="98"/>
                    <a:pt x="1623" y="99"/>
                    <a:pt x="1625" y="99"/>
                  </a:cubicBezTo>
                  <a:cubicBezTo>
                    <a:pt x="1626" y="99"/>
                    <a:pt x="1626" y="99"/>
                    <a:pt x="1626" y="99"/>
                  </a:cubicBezTo>
                  <a:cubicBezTo>
                    <a:pt x="1631" y="97"/>
                    <a:pt x="1631" y="93"/>
                    <a:pt x="1635" y="91"/>
                  </a:cubicBezTo>
                  <a:cubicBezTo>
                    <a:pt x="1637" y="90"/>
                    <a:pt x="1638" y="90"/>
                    <a:pt x="1639" y="90"/>
                  </a:cubicBezTo>
                  <a:cubicBezTo>
                    <a:pt x="1640" y="90"/>
                    <a:pt x="1640" y="91"/>
                    <a:pt x="1640" y="92"/>
                  </a:cubicBezTo>
                  <a:cubicBezTo>
                    <a:pt x="1640" y="92"/>
                    <a:pt x="1640" y="93"/>
                    <a:pt x="1641" y="93"/>
                  </a:cubicBezTo>
                  <a:cubicBezTo>
                    <a:pt x="1642" y="93"/>
                    <a:pt x="1646" y="88"/>
                    <a:pt x="1646" y="88"/>
                  </a:cubicBezTo>
                  <a:cubicBezTo>
                    <a:pt x="1648" y="86"/>
                    <a:pt x="1650" y="86"/>
                    <a:pt x="1652" y="85"/>
                  </a:cubicBezTo>
                  <a:cubicBezTo>
                    <a:pt x="1657" y="83"/>
                    <a:pt x="1649" y="77"/>
                    <a:pt x="1654" y="77"/>
                  </a:cubicBezTo>
                  <a:cubicBezTo>
                    <a:pt x="1654" y="77"/>
                    <a:pt x="1655" y="78"/>
                    <a:pt x="1657" y="78"/>
                  </a:cubicBezTo>
                  <a:cubicBezTo>
                    <a:pt x="1658" y="78"/>
                    <a:pt x="1658" y="78"/>
                    <a:pt x="1659" y="78"/>
                  </a:cubicBezTo>
                  <a:cubicBezTo>
                    <a:pt x="1664" y="78"/>
                    <a:pt x="1670" y="74"/>
                    <a:pt x="1672" y="70"/>
                  </a:cubicBezTo>
                  <a:cubicBezTo>
                    <a:pt x="1674" y="67"/>
                    <a:pt x="1677" y="64"/>
                    <a:pt x="1679" y="64"/>
                  </a:cubicBezTo>
                  <a:cubicBezTo>
                    <a:pt x="1680" y="64"/>
                    <a:pt x="1681" y="65"/>
                    <a:pt x="1682" y="67"/>
                  </a:cubicBezTo>
                  <a:cubicBezTo>
                    <a:pt x="1682" y="67"/>
                    <a:pt x="1682" y="67"/>
                    <a:pt x="1683" y="67"/>
                  </a:cubicBezTo>
                  <a:cubicBezTo>
                    <a:pt x="1683" y="67"/>
                    <a:pt x="1683" y="66"/>
                    <a:pt x="1685" y="65"/>
                  </a:cubicBezTo>
                  <a:cubicBezTo>
                    <a:pt x="1685" y="64"/>
                    <a:pt x="1686" y="63"/>
                    <a:pt x="1687" y="63"/>
                  </a:cubicBezTo>
                  <a:lnTo>
                    <a:pt x="1687" y="63"/>
                  </a:lnTo>
                  <a:cubicBezTo>
                    <a:pt x="1687" y="63"/>
                    <a:pt x="1687" y="63"/>
                    <a:pt x="1686" y="64"/>
                  </a:cubicBezTo>
                  <a:cubicBezTo>
                    <a:pt x="1687" y="62"/>
                    <a:pt x="1690" y="58"/>
                    <a:pt x="1693" y="54"/>
                  </a:cubicBezTo>
                  <a:cubicBezTo>
                    <a:pt x="1695" y="53"/>
                    <a:pt x="1696" y="52"/>
                    <a:pt x="1697" y="52"/>
                  </a:cubicBezTo>
                  <a:lnTo>
                    <a:pt x="1697" y="52"/>
                  </a:lnTo>
                  <a:cubicBezTo>
                    <a:pt x="1697" y="52"/>
                    <a:pt x="1696" y="53"/>
                    <a:pt x="1693" y="57"/>
                  </a:cubicBezTo>
                  <a:cubicBezTo>
                    <a:pt x="1690" y="61"/>
                    <a:pt x="1689" y="63"/>
                    <a:pt x="1689" y="63"/>
                  </a:cubicBezTo>
                  <a:cubicBezTo>
                    <a:pt x="1690" y="63"/>
                    <a:pt x="1694" y="58"/>
                    <a:pt x="1696" y="56"/>
                  </a:cubicBezTo>
                  <a:cubicBezTo>
                    <a:pt x="1697" y="56"/>
                    <a:pt x="1698" y="55"/>
                    <a:pt x="1699" y="55"/>
                  </a:cubicBezTo>
                  <a:lnTo>
                    <a:pt x="1699" y="55"/>
                  </a:lnTo>
                  <a:cubicBezTo>
                    <a:pt x="1699" y="55"/>
                    <a:pt x="1699" y="55"/>
                    <a:pt x="1699" y="56"/>
                  </a:cubicBezTo>
                  <a:cubicBezTo>
                    <a:pt x="1698" y="57"/>
                    <a:pt x="1694" y="60"/>
                    <a:pt x="1695" y="60"/>
                  </a:cubicBezTo>
                  <a:cubicBezTo>
                    <a:pt x="1695" y="60"/>
                    <a:pt x="1701" y="55"/>
                    <a:pt x="1712" y="46"/>
                  </a:cubicBezTo>
                  <a:lnTo>
                    <a:pt x="1712" y="46"/>
                  </a:lnTo>
                  <a:cubicBezTo>
                    <a:pt x="1703" y="54"/>
                    <a:pt x="1694" y="61"/>
                    <a:pt x="1694" y="61"/>
                  </a:cubicBezTo>
                  <a:cubicBezTo>
                    <a:pt x="1694" y="61"/>
                    <a:pt x="1694" y="61"/>
                    <a:pt x="1694" y="61"/>
                  </a:cubicBezTo>
                  <a:cubicBezTo>
                    <a:pt x="1694" y="61"/>
                    <a:pt x="1704" y="54"/>
                    <a:pt x="1704" y="54"/>
                  </a:cubicBezTo>
                  <a:lnTo>
                    <a:pt x="1704" y="54"/>
                  </a:lnTo>
                  <a:cubicBezTo>
                    <a:pt x="1704" y="54"/>
                    <a:pt x="1703" y="54"/>
                    <a:pt x="1702" y="55"/>
                  </a:cubicBezTo>
                  <a:lnTo>
                    <a:pt x="1702" y="55"/>
                  </a:lnTo>
                  <a:cubicBezTo>
                    <a:pt x="1704" y="54"/>
                    <a:pt x="1706" y="52"/>
                    <a:pt x="1709" y="50"/>
                  </a:cubicBezTo>
                  <a:cubicBezTo>
                    <a:pt x="1711" y="49"/>
                    <a:pt x="1712" y="48"/>
                    <a:pt x="1712" y="48"/>
                  </a:cubicBezTo>
                  <a:lnTo>
                    <a:pt x="1712" y="48"/>
                  </a:lnTo>
                  <a:cubicBezTo>
                    <a:pt x="1712" y="48"/>
                    <a:pt x="1709" y="50"/>
                    <a:pt x="1707" y="52"/>
                  </a:cubicBezTo>
                  <a:cubicBezTo>
                    <a:pt x="1703" y="55"/>
                    <a:pt x="1698" y="59"/>
                    <a:pt x="1698" y="59"/>
                  </a:cubicBezTo>
                  <a:cubicBezTo>
                    <a:pt x="1699" y="59"/>
                    <a:pt x="1702" y="57"/>
                    <a:pt x="1709" y="52"/>
                  </a:cubicBezTo>
                  <a:lnTo>
                    <a:pt x="1709" y="52"/>
                  </a:lnTo>
                  <a:cubicBezTo>
                    <a:pt x="1704" y="56"/>
                    <a:pt x="1696" y="62"/>
                    <a:pt x="1697" y="62"/>
                  </a:cubicBezTo>
                  <a:cubicBezTo>
                    <a:pt x="1697" y="62"/>
                    <a:pt x="1697" y="61"/>
                    <a:pt x="1698" y="61"/>
                  </a:cubicBezTo>
                  <a:lnTo>
                    <a:pt x="1698" y="61"/>
                  </a:lnTo>
                  <a:cubicBezTo>
                    <a:pt x="1695" y="63"/>
                    <a:pt x="1690" y="66"/>
                    <a:pt x="1690" y="67"/>
                  </a:cubicBezTo>
                  <a:cubicBezTo>
                    <a:pt x="1689" y="67"/>
                    <a:pt x="1689" y="67"/>
                    <a:pt x="1689" y="67"/>
                  </a:cubicBezTo>
                  <a:cubicBezTo>
                    <a:pt x="1690" y="67"/>
                    <a:pt x="1690" y="67"/>
                    <a:pt x="1691" y="67"/>
                  </a:cubicBezTo>
                  <a:cubicBezTo>
                    <a:pt x="1693" y="65"/>
                    <a:pt x="1695" y="65"/>
                    <a:pt x="1705" y="60"/>
                  </a:cubicBezTo>
                  <a:lnTo>
                    <a:pt x="1705" y="60"/>
                  </a:lnTo>
                  <a:cubicBezTo>
                    <a:pt x="1702" y="62"/>
                    <a:pt x="1700" y="63"/>
                    <a:pt x="1694" y="66"/>
                  </a:cubicBezTo>
                  <a:cubicBezTo>
                    <a:pt x="1695" y="66"/>
                    <a:pt x="1698" y="65"/>
                    <a:pt x="1700" y="64"/>
                  </a:cubicBezTo>
                  <a:lnTo>
                    <a:pt x="1700" y="64"/>
                  </a:lnTo>
                  <a:cubicBezTo>
                    <a:pt x="1695" y="66"/>
                    <a:pt x="1690" y="68"/>
                    <a:pt x="1686" y="70"/>
                  </a:cubicBezTo>
                  <a:lnTo>
                    <a:pt x="1686" y="70"/>
                  </a:lnTo>
                  <a:cubicBezTo>
                    <a:pt x="1688" y="69"/>
                    <a:pt x="1690" y="69"/>
                    <a:pt x="1693" y="69"/>
                  </a:cubicBezTo>
                  <a:cubicBezTo>
                    <a:pt x="1697" y="70"/>
                    <a:pt x="1692" y="74"/>
                    <a:pt x="1689" y="75"/>
                  </a:cubicBezTo>
                  <a:cubicBezTo>
                    <a:pt x="1687" y="76"/>
                    <a:pt x="1677" y="86"/>
                    <a:pt x="1679" y="88"/>
                  </a:cubicBezTo>
                  <a:cubicBezTo>
                    <a:pt x="1680" y="90"/>
                    <a:pt x="1683" y="92"/>
                    <a:pt x="1686" y="94"/>
                  </a:cubicBezTo>
                  <a:cubicBezTo>
                    <a:pt x="1684" y="95"/>
                    <a:pt x="1683" y="96"/>
                    <a:pt x="1682" y="96"/>
                  </a:cubicBezTo>
                  <a:cubicBezTo>
                    <a:pt x="1680" y="96"/>
                    <a:pt x="1679" y="94"/>
                    <a:pt x="1678" y="92"/>
                  </a:cubicBezTo>
                  <a:lnTo>
                    <a:pt x="1678" y="92"/>
                  </a:lnTo>
                  <a:cubicBezTo>
                    <a:pt x="1678" y="94"/>
                    <a:pt x="1673" y="96"/>
                    <a:pt x="1671" y="96"/>
                  </a:cubicBezTo>
                  <a:cubicBezTo>
                    <a:pt x="1670" y="96"/>
                    <a:pt x="1670" y="96"/>
                    <a:pt x="1670" y="95"/>
                  </a:cubicBezTo>
                  <a:cubicBezTo>
                    <a:pt x="1669" y="95"/>
                    <a:pt x="1668" y="94"/>
                    <a:pt x="1667" y="94"/>
                  </a:cubicBezTo>
                  <a:cubicBezTo>
                    <a:pt x="1666" y="94"/>
                    <a:pt x="1665" y="95"/>
                    <a:pt x="1664" y="96"/>
                  </a:cubicBezTo>
                  <a:lnTo>
                    <a:pt x="1671" y="102"/>
                  </a:lnTo>
                  <a:lnTo>
                    <a:pt x="1671" y="102"/>
                  </a:lnTo>
                  <a:cubicBezTo>
                    <a:pt x="1670" y="102"/>
                    <a:pt x="1670" y="102"/>
                    <a:pt x="1669" y="102"/>
                  </a:cubicBezTo>
                  <a:cubicBezTo>
                    <a:pt x="1665" y="102"/>
                    <a:pt x="1653" y="115"/>
                    <a:pt x="1649" y="119"/>
                  </a:cubicBezTo>
                  <a:cubicBezTo>
                    <a:pt x="1650" y="118"/>
                    <a:pt x="1651" y="118"/>
                    <a:pt x="1652" y="118"/>
                  </a:cubicBezTo>
                  <a:cubicBezTo>
                    <a:pt x="1653" y="118"/>
                    <a:pt x="1654" y="118"/>
                    <a:pt x="1655" y="119"/>
                  </a:cubicBezTo>
                  <a:cubicBezTo>
                    <a:pt x="1650" y="124"/>
                    <a:pt x="1641" y="122"/>
                    <a:pt x="1639" y="130"/>
                  </a:cubicBezTo>
                  <a:cubicBezTo>
                    <a:pt x="1639" y="132"/>
                    <a:pt x="1638" y="139"/>
                    <a:pt x="1635" y="139"/>
                  </a:cubicBezTo>
                  <a:cubicBezTo>
                    <a:pt x="1635" y="139"/>
                    <a:pt x="1635" y="139"/>
                    <a:pt x="1635" y="139"/>
                  </a:cubicBezTo>
                  <a:cubicBezTo>
                    <a:pt x="1634" y="138"/>
                    <a:pt x="1634" y="134"/>
                    <a:pt x="1633" y="134"/>
                  </a:cubicBezTo>
                  <a:cubicBezTo>
                    <a:pt x="1632" y="134"/>
                    <a:pt x="1631" y="134"/>
                    <a:pt x="1631" y="136"/>
                  </a:cubicBezTo>
                  <a:cubicBezTo>
                    <a:pt x="1627" y="140"/>
                    <a:pt x="1628" y="143"/>
                    <a:pt x="1622" y="149"/>
                  </a:cubicBezTo>
                  <a:cubicBezTo>
                    <a:pt x="1617" y="152"/>
                    <a:pt x="1614" y="155"/>
                    <a:pt x="1610" y="159"/>
                  </a:cubicBezTo>
                  <a:cubicBezTo>
                    <a:pt x="1606" y="163"/>
                    <a:pt x="1606" y="168"/>
                    <a:pt x="1608" y="168"/>
                  </a:cubicBezTo>
                  <a:cubicBezTo>
                    <a:pt x="1608" y="168"/>
                    <a:pt x="1610" y="167"/>
                    <a:pt x="1611" y="165"/>
                  </a:cubicBezTo>
                  <a:lnTo>
                    <a:pt x="1611" y="165"/>
                  </a:lnTo>
                  <a:cubicBezTo>
                    <a:pt x="1609" y="168"/>
                    <a:pt x="1606" y="171"/>
                    <a:pt x="1604" y="174"/>
                  </a:cubicBezTo>
                  <a:cubicBezTo>
                    <a:pt x="1600" y="177"/>
                    <a:pt x="1598" y="177"/>
                    <a:pt x="1596" y="178"/>
                  </a:cubicBezTo>
                  <a:cubicBezTo>
                    <a:pt x="1593" y="179"/>
                    <a:pt x="1592" y="182"/>
                    <a:pt x="1591" y="184"/>
                  </a:cubicBezTo>
                  <a:cubicBezTo>
                    <a:pt x="1590" y="187"/>
                    <a:pt x="1591" y="187"/>
                    <a:pt x="1593" y="189"/>
                  </a:cubicBezTo>
                  <a:cubicBezTo>
                    <a:pt x="1594" y="187"/>
                    <a:pt x="1595" y="186"/>
                    <a:pt x="1595" y="186"/>
                  </a:cubicBezTo>
                  <a:cubicBezTo>
                    <a:pt x="1596" y="186"/>
                    <a:pt x="1596" y="186"/>
                    <a:pt x="1596" y="188"/>
                  </a:cubicBezTo>
                  <a:cubicBezTo>
                    <a:pt x="1596" y="190"/>
                    <a:pt x="1594" y="193"/>
                    <a:pt x="1591" y="196"/>
                  </a:cubicBezTo>
                  <a:cubicBezTo>
                    <a:pt x="1591" y="196"/>
                    <a:pt x="1590" y="196"/>
                    <a:pt x="1590" y="196"/>
                  </a:cubicBezTo>
                  <a:cubicBezTo>
                    <a:pt x="1588" y="196"/>
                    <a:pt x="1588" y="192"/>
                    <a:pt x="1587" y="192"/>
                  </a:cubicBezTo>
                  <a:cubicBezTo>
                    <a:pt x="1586" y="192"/>
                    <a:pt x="1585" y="192"/>
                    <a:pt x="1584" y="193"/>
                  </a:cubicBezTo>
                  <a:cubicBezTo>
                    <a:pt x="1583" y="196"/>
                    <a:pt x="1574" y="208"/>
                    <a:pt x="1577" y="208"/>
                  </a:cubicBezTo>
                  <a:cubicBezTo>
                    <a:pt x="1578" y="208"/>
                    <a:pt x="1578" y="208"/>
                    <a:pt x="1578" y="208"/>
                  </a:cubicBezTo>
                  <a:cubicBezTo>
                    <a:pt x="1580" y="208"/>
                    <a:pt x="1581" y="207"/>
                    <a:pt x="1582" y="207"/>
                  </a:cubicBezTo>
                  <a:cubicBezTo>
                    <a:pt x="1583" y="207"/>
                    <a:pt x="1583" y="208"/>
                    <a:pt x="1583" y="211"/>
                  </a:cubicBezTo>
                  <a:cubicBezTo>
                    <a:pt x="1582" y="213"/>
                    <a:pt x="1580" y="218"/>
                    <a:pt x="1576" y="218"/>
                  </a:cubicBezTo>
                  <a:cubicBezTo>
                    <a:pt x="1576" y="219"/>
                    <a:pt x="1576" y="219"/>
                    <a:pt x="1575" y="219"/>
                  </a:cubicBezTo>
                  <a:cubicBezTo>
                    <a:pt x="1571" y="219"/>
                    <a:pt x="1570" y="211"/>
                    <a:pt x="1569" y="211"/>
                  </a:cubicBezTo>
                  <a:cubicBezTo>
                    <a:pt x="1569" y="211"/>
                    <a:pt x="1569" y="211"/>
                    <a:pt x="1569" y="211"/>
                  </a:cubicBezTo>
                  <a:cubicBezTo>
                    <a:pt x="1566" y="213"/>
                    <a:pt x="1563" y="217"/>
                    <a:pt x="1562" y="219"/>
                  </a:cubicBezTo>
                  <a:cubicBezTo>
                    <a:pt x="1561" y="224"/>
                    <a:pt x="1564" y="223"/>
                    <a:pt x="1562" y="226"/>
                  </a:cubicBezTo>
                  <a:cubicBezTo>
                    <a:pt x="1562" y="228"/>
                    <a:pt x="1561" y="229"/>
                    <a:pt x="1559" y="229"/>
                  </a:cubicBezTo>
                  <a:cubicBezTo>
                    <a:pt x="1558" y="229"/>
                    <a:pt x="1557" y="229"/>
                    <a:pt x="1555" y="229"/>
                  </a:cubicBezTo>
                  <a:cubicBezTo>
                    <a:pt x="1554" y="229"/>
                    <a:pt x="1553" y="229"/>
                    <a:pt x="1552" y="231"/>
                  </a:cubicBezTo>
                  <a:cubicBezTo>
                    <a:pt x="1550" y="236"/>
                    <a:pt x="1551" y="239"/>
                    <a:pt x="1554" y="241"/>
                  </a:cubicBezTo>
                  <a:cubicBezTo>
                    <a:pt x="1552" y="240"/>
                    <a:pt x="1551" y="238"/>
                    <a:pt x="1548" y="238"/>
                  </a:cubicBezTo>
                  <a:cubicBezTo>
                    <a:pt x="1548" y="238"/>
                    <a:pt x="1548" y="238"/>
                    <a:pt x="1548" y="238"/>
                  </a:cubicBezTo>
                  <a:cubicBezTo>
                    <a:pt x="1544" y="239"/>
                    <a:pt x="1537" y="242"/>
                    <a:pt x="1535" y="246"/>
                  </a:cubicBezTo>
                  <a:cubicBezTo>
                    <a:pt x="1534" y="248"/>
                    <a:pt x="1539" y="246"/>
                    <a:pt x="1537" y="250"/>
                  </a:cubicBezTo>
                  <a:cubicBezTo>
                    <a:pt x="1536" y="253"/>
                    <a:pt x="1533" y="255"/>
                    <a:pt x="1531" y="258"/>
                  </a:cubicBezTo>
                  <a:cubicBezTo>
                    <a:pt x="1528" y="260"/>
                    <a:pt x="1524" y="260"/>
                    <a:pt x="1522" y="263"/>
                  </a:cubicBezTo>
                  <a:cubicBezTo>
                    <a:pt x="1519" y="267"/>
                    <a:pt x="1522" y="270"/>
                    <a:pt x="1518" y="273"/>
                  </a:cubicBezTo>
                  <a:cubicBezTo>
                    <a:pt x="1517" y="274"/>
                    <a:pt x="1517" y="274"/>
                    <a:pt x="1517" y="274"/>
                  </a:cubicBezTo>
                  <a:cubicBezTo>
                    <a:pt x="1515" y="274"/>
                    <a:pt x="1514" y="273"/>
                    <a:pt x="1513" y="273"/>
                  </a:cubicBezTo>
                  <a:cubicBezTo>
                    <a:pt x="1512" y="273"/>
                    <a:pt x="1511" y="274"/>
                    <a:pt x="1510" y="276"/>
                  </a:cubicBezTo>
                  <a:cubicBezTo>
                    <a:pt x="1508" y="280"/>
                    <a:pt x="1513" y="283"/>
                    <a:pt x="1507" y="289"/>
                  </a:cubicBezTo>
                  <a:lnTo>
                    <a:pt x="1506" y="287"/>
                  </a:lnTo>
                  <a:cubicBezTo>
                    <a:pt x="1504" y="287"/>
                    <a:pt x="1504" y="287"/>
                    <a:pt x="1506" y="285"/>
                  </a:cubicBezTo>
                  <a:cubicBezTo>
                    <a:pt x="1506" y="285"/>
                    <a:pt x="1506" y="285"/>
                    <a:pt x="1506" y="285"/>
                  </a:cubicBezTo>
                  <a:cubicBezTo>
                    <a:pt x="1504" y="285"/>
                    <a:pt x="1499" y="295"/>
                    <a:pt x="1498" y="296"/>
                  </a:cubicBezTo>
                  <a:cubicBezTo>
                    <a:pt x="1495" y="300"/>
                    <a:pt x="1493" y="300"/>
                    <a:pt x="1490" y="303"/>
                  </a:cubicBezTo>
                  <a:cubicBezTo>
                    <a:pt x="1488" y="307"/>
                    <a:pt x="1489" y="308"/>
                    <a:pt x="1486" y="311"/>
                  </a:cubicBezTo>
                  <a:cubicBezTo>
                    <a:pt x="1482" y="314"/>
                    <a:pt x="1481" y="315"/>
                    <a:pt x="1478" y="318"/>
                  </a:cubicBezTo>
                  <a:cubicBezTo>
                    <a:pt x="1473" y="321"/>
                    <a:pt x="1474" y="327"/>
                    <a:pt x="1470" y="331"/>
                  </a:cubicBezTo>
                  <a:cubicBezTo>
                    <a:pt x="1466" y="335"/>
                    <a:pt x="1461" y="334"/>
                    <a:pt x="1458" y="338"/>
                  </a:cubicBezTo>
                  <a:cubicBezTo>
                    <a:pt x="1455" y="342"/>
                    <a:pt x="1456" y="345"/>
                    <a:pt x="1453" y="349"/>
                  </a:cubicBezTo>
                  <a:cubicBezTo>
                    <a:pt x="1453" y="351"/>
                    <a:pt x="1452" y="352"/>
                    <a:pt x="1451" y="352"/>
                  </a:cubicBezTo>
                  <a:cubicBezTo>
                    <a:pt x="1448" y="352"/>
                    <a:pt x="1446" y="348"/>
                    <a:pt x="1445" y="348"/>
                  </a:cubicBezTo>
                  <a:cubicBezTo>
                    <a:pt x="1444" y="351"/>
                    <a:pt x="1443" y="355"/>
                    <a:pt x="1443" y="358"/>
                  </a:cubicBezTo>
                  <a:cubicBezTo>
                    <a:pt x="1443" y="362"/>
                    <a:pt x="1442" y="363"/>
                    <a:pt x="1441" y="363"/>
                  </a:cubicBezTo>
                  <a:cubicBezTo>
                    <a:pt x="1440" y="363"/>
                    <a:pt x="1438" y="362"/>
                    <a:pt x="1437" y="361"/>
                  </a:cubicBezTo>
                  <a:lnTo>
                    <a:pt x="1437" y="361"/>
                  </a:lnTo>
                  <a:cubicBezTo>
                    <a:pt x="1440" y="365"/>
                    <a:pt x="1428" y="374"/>
                    <a:pt x="1431" y="376"/>
                  </a:cubicBezTo>
                  <a:cubicBezTo>
                    <a:pt x="1427" y="377"/>
                    <a:pt x="1424" y="378"/>
                    <a:pt x="1420" y="382"/>
                  </a:cubicBezTo>
                  <a:cubicBezTo>
                    <a:pt x="1422" y="384"/>
                    <a:pt x="1420" y="385"/>
                    <a:pt x="1417" y="389"/>
                  </a:cubicBezTo>
                  <a:cubicBezTo>
                    <a:pt x="1413" y="393"/>
                    <a:pt x="1414" y="397"/>
                    <a:pt x="1411" y="402"/>
                  </a:cubicBezTo>
                  <a:cubicBezTo>
                    <a:pt x="1410" y="403"/>
                    <a:pt x="1396" y="404"/>
                    <a:pt x="1397" y="409"/>
                  </a:cubicBezTo>
                  <a:cubicBezTo>
                    <a:pt x="1397" y="411"/>
                    <a:pt x="1407" y="411"/>
                    <a:pt x="1401" y="415"/>
                  </a:cubicBezTo>
                  <a:cubicBezTo>
                    <a:pt x="1397" y="417"/>
                    <a:pt x="1395" y="416"/>
                    <a:pt x="1394" y="421"/>
                  </a:cubicBezTo>
                  <a:cubicBezTo>
                    <a:pt x="1394" y="421"/>
                    <a:pt x="1394" y="426"/>
                    <a:pt x="1394" y="426"/>
                  </a:cubicBezTo>
                  <a:cubicBezTo>
                    <a:pt x="1391" y="426"/>
                    <a:pt x="1391" y="419"/>
                    <a:pt x="1390" y="419"/>
                  </a:cubicBezTo>
                  <a:cubicBezTo>
                    <a:pt x="1390" y="419"/>
                    <a:pt x="1390" y="419"/>
                    <a:pt x="1390" y="419"/>
                  </a:cubicBezTo>
                  <a:cubicBezTo>
                    <a:pt x="1389" y="419"/>
                    <a:pt x="1388" y="424"/>
                    <a:pt x="1388" y="424"/>
                  </a:cubicBezTo>
                  <a:cubicBezTo>
                    <a:pt x="1387" y="426"/>
                    <a:pt x="1386" y="427"/>
                    <a:pt x="1383" y="430"/>
                  </a:cubicBezTo>
                  <a:cubicBezTo>
                    <a:pt x="1385" y="428"/>
                    <a:pt x="1383" y="427"/>
                    <a:pt x="1383" y="426"/>
                  </a:cubicBezTo>
                  <a:lnTo>
                    <a:pt x="1383" y="426"/>
                  </a:lnTo>
                  <a:cubicBezTo>
                    <a:pt x="1384" y="428"/>
                    <a:pt x="1379" y="431"/>
                    <a:pt x="1378" y="433"/>
                  </a:cubicBezTo>
                  <a:cubicBezTo>
                    <a:pt x="1378" y="433"/>
                    <a:pt x="1379" y="434"/>
                    <a:pt x="1378" y="435"/>
                  </a:cubicBezTo>
                  <a:cubicBezTo>
                    <a:pt x="1377" y="438"/>
                    <a:pt x="1374" y="442"/>
                    <a:pt x="1371" y="442"/>
                  </a:cubicBezTo>
                  <a:cubicBezTo>
                    <a:pt x="1371" y="442"/>
                    <a:pt x="1371" y="442"/>
                    <a:pt x="1370" y="442"/>
                  </a:cubicBezTo>
                  <a:cubicBezTo>
                    <a:pt x="1370" y="442"/>
                    <a:pt x="1370" y="442"/>
                    <a:pt x="1369" y="442"/>
                  </a:cubicBezTo>
                  <a:cubicBezTo>
                    <a:pt x="1366" y="442"/>
                    <a:pt x="1360" y="448"/>
                    <a:pt x="1363" y="451"/>
                  </a:cubicBezTo>
                  <a:cubicBezTo>
                    <a:pt x="1361" y="453"/>
                    <a:pt x="1354" y="459"/>
                    <a:pt x="1356" y="460"/>
                  </a:cubicBezTo>
                  <a:cubicBezTo>
                    <a:pt x="1349" y="466"/>
                    <a:pt x="1331" y="475"/>
                    <a:pt x="1332" y="486"/>
                  </a:cubicBezTo>
                  <a:cubicBezTo>
                    <a:pt x="1330" y="484"/>
                    <a:pt x="1329" y="483"/>
                    <a:pt x="1328" y="483"/>
                  </a:cubicBezTo>
                  <a:cubicBezTo>
                    <a:pt x="1324" y="483"/>
                    <a:pt x="1327" y="498"/>
                    <a:pt x="1322" y="500"/>
                  </a:cubicBezTo>
                  <a:cubicBezTo>
                    <a:pt x="1319" y="500"/>
                    <a:pt x="1314" y="499"/>
                    <a:pt x="1312" y="507"/>
                  </a:cubicBezTo>
                  <a:cubicBezTo>
                    <a:pt x="1311" y="508"/>
                    <a:pt x="1311" y="518"/>
                    <a:pt x="1312" y="519"/>
                  </a:cubicBezTo>
                  <a:lnTo>
                    <a:pt x="1312" y="519"/>
                  </a:lnTo>
                  <a:cubicBezTo>
                    <a:pt x="1311" y="519"/>
                    <a:pt x="1311" y="519"/>
                    <a:pt x="1311" y="519"/>
                  </a:cubicBezTo>
                  <a:cubicBezTo>
                    <a:pt x="1309" y="519"/>
                    <a:pt x="1308" y="518"/>
                    <a:pt x="1307" y="518"/>
                  </a:cubicBezTo>
                  <a:cubicBezTo>
                    <a:pt x="1306" y="518"/>
                    <a:pt x="1305" y="519"/>
                    <a:pt x="1302" y="522"/>
                  </a:cubicBezTo>
                  <a:cubicBezTo>
                    <a:pt x="1299" y="527"/>
                    <a:pt x="1305" y="526"/>
                    <a:pt x="1301" y="530"/>
                  </a:cubicBezTo>
                  <a:cubicBezTo>
                    <a:pt x="1299" y="529"/>
                    <a:pt x="1297" y="526"/>
                    <a:pt x="1294" y="526"/>
                  </a:cubicBezTo>
                  <a:cubicBezTo>
                    <a:pt x="1294" y="526"/>
                    <a:pt x="1294" y="526"/>
                    <a:pt x="1294" y="526"/>
                  </a:cubicBezTo>
                  <a:cubicBezTo>
                    <a:pt x="1291" y="528"/>
                    <a:pt x="1287" y="534"/>
                    <a:pt x="1288" y="535"/>
                  </a:cubicBezTo>
                  <a:cubicBezTo>
                    <a:pt x="1289" y="536"/>
                    <a:pt x="1281" y="546"/>
                    <a:pt x="1280" y="548"/>
                  </a:cubicBezTo>
                  <a:cubicBezTo>
                    <a:pt x="1278" y="550"/>
                    <a:pt x="1272" y="558"/>
                    <a:pt x="1269" y="558"/>
                  </a:cubicBezTo>
                  <a:cubicBezTo>
                    <a:pt x="1269" y="558"/>
                    <a:pt x="1268" y="558"/>
                    <a:pt x="1268" y="558"/>
                  </a:cubicBezTo>
                  <a:cubicBezTo>
                    <a:pt x="1264" y="558"/>
                    <a:pt x="1259" y="560"/>
                    <a:pt x="1256" y="567"/>
                  </a:cubicBezTo>
                  <a:cubicBezTo>
                    <a:pt x="1255" y="570"/>
                    <a:pt x="1257" y="572"/>
                    <a:pt x="1254" y="576"/>
                  </a:cubicBezTo>
                  <a:cubicBezTo>
                    <a:pt x="1252" y="579"/>
                    <a:pt x="1247" y="582"/>
                    <a:pt x="1245" y="584"/>
                  </a:cubicBezTo>
                  <a:cubicBezTo>
                    <a:pt x="1244" y="585"/>
                    <a:pt x="1231" y="597"/>
                    <a:pt x="1232" y="597"/>
                  </a:cubicBezTo>
                  <a:cubicBezTo>
                    <a:pt x="1239" y="597"/>
                    <a:pt x="1226" y="606"/>
                    <a:pt x="1223" y="610"/>
                  </a:cubicBezTo>
                  <a:cubicBezTo>
                    <a:pt x="1220" y="613"/>
                    <a:pt x="1217" y="616"/>
                    <a:pt x="1215" y="619"/>
                  </a:cubicBezTo>
                  <a:cubicBezTo>
                    <a:pt x="1212" y="623"/>
                    <a:pt x="1213" y="623"/>
                    <a:pt x="1214" y="623"/>
                  </a:cubicBezTo>
                  <a:cubicBezTo>
                    <a:pt x="1216" y="623"/>
                    <a:pt x="1209" y="628"/>
                    <a:pt x="1209" y="628"/>
                  </a:cubicBezTo>
                  <a:cubicBezTo>
                    <a:pt x="1207" y="631"/>
                    <a:pt x="1205" y="632"/>
                    <a:pt x="1204" y="635"/>
                  </a:cubicBezTo>
                  <a:cubicBezTo>
                    <a:pt x="1202" y="637"/>
                    <a:pt x="1199" y="645"/>
                    <a:pt x="1196" y="645"/>
                  </a:cubicBezTo>
                  <a:cubicBezTo>
                    <a:pt x="1196" y="645"/>
                    <a:pt x="1196" y="645"/>
                    <a:pt x="1196" y="645"/>
                  </a:cubicBezTo>
                  <a:cubicBezTo>
                    <a:pt x="1195" y="644"/>
                    <a:pt x="1195" y="644"/>
                    <a:pt x="1195" y="644"/>
                  </a:cubicBezTo>
                  <a:cubicBezTo>
                    <a:pt x="1192" y="644"/>
                    <a:pt x="1187" y="649"/>
                    <a:pt x="1185" y="652"/>
                  </a:cubicBezTo>
                  <a:cubicBezTo>
                    <a:pt x="1182" y="657"/>
                    <a:pt x="1188" y="655"/>
                    <a:pt x="1184" y="660"/>
                  </a:cubicBezTo>
                  <a:cubicBezTo>
                    <a:pt x="1182" y="659"/>
                    <a:pt x="1182" y="658"/>
                    <a:pt x="1181" y="658"/>
                  </a:cubicBezTo>
                  <a:cubicBezTo>
                    <a:pt x="1180" y="658"/>
                    <a:pt x="1179" y="658"/>
                    <a:pt x="1178" y="660"/>
                  </a:cubicBezTo>
                  <a:cubicBezTo>
                    <a:pt x="1176" y="662"/>
                    <a:pt x="1177" y="663"/>
                    <a:pt x="1179" y="663"/>
                  </a:cubicBezTo>
                  <a:cubicBezTo>
                    <a:pt x="1182" y="663"/>
                    <a:pt x="1190" y="660"/>
                    <a:pt x="1192" y="659"/>
                  </a:cubicBezTo>
                  <a:cubicBezTo>
                    <a:pt x="1195" y="656"/>
                    <a:pt x="1199" y="650"/>
                    <a:pt x="1202" y="650"/>
                  </a:cubicBezTo>
                  <a:cubicBezTo>
                    <a:pt x="1202" y="650"/>
                    <a:pt x="1202" y="650"/>
                    <a:pt x="1203" y="651"/>
                  </a:cubicBezTo>
                  <a:cubicBezTo>
                    <a:pt x="1205" y="649"/>
                    <a:pt x="1209" y="643"/>
                    <a:pt x="1211" y="643"/>
                  </a:cubicBezTo>
                  <a:cubicBezTo>
                    <a:pt x="1211" y="643"/>
                    <a:pt x="1211" y="643"/>
                    <a:pt x="1211" y="643"/>
                  </a:cubicBezTo>
                  <a:lnTo>
                    <a:pt x="1211" y="643"/>
                  </a:lnTo>
                  <a:cubicBezTo>
                    <a:pt x="1209" y="642"/>
                    <a:pt x="1204" y="641"/>
                    <a:pt x="1207" y="638"/>
                  </a:cubicBezTo>
                  <a:cubicBezTo>
                    <a:pt x="1210" y="635"/>
                    <a:pt x="1218" y="633"/>
                    <a:pt x="1220" y="629"/>
                  </a:cubicBezTo>
                  <a:cubicBezTo>
                    <a:pt x="1221" y="628"/>
                    <a:pt x="1218" y="628"/>
                    <a:pt x="1218" y="628"/>
                  </a:cubicBezTo>
                  <a:cubicBezTo>
                    <a:pt x="1216" y="626"/>
                    <a:pt x="1219" y="623"/>
                    <a:pt x="1221" y="621"/>
                  </a:cubicBezTo>
                  <a:cubicBezTo>
                    <a:pt x="1223" y="618"/>
                    <a:pt x="1227" y="615"/>
                    <a:pt x="1229" y="615"/>
                  </a:cubicBezTo>
                  <a:cubicBezTo>
                    <a:pt x="1229" y="615"/>
                    <a:pt x="1230" y="615"/>
                    <a:pt x="1230" y="617"/>
                  </a:cubicBezTo>
                  <a:cubicBezTo>
                    <a:pt x="1230" y="620"/>
                    <a:pt x="1222" y="630"/>
                    <a:pt x="1226" y="630"/>
                  </a:cubicBezTo>
                  <a:cubicBezTo>
                    <a:pt x="1232" y="630"/>
                    <a:pt x="1234" y="624"/>
                    <a:pt x="1233" y="621"/>
                  </a:cubicBezTo>
                  <a:cubicBezTo>
                    <a:pt x="1233" y="617"/>
                    <a:pt x="1244" y="605"/>
                    <a:pt x="1248" y="605"/>
                  </a:cubicBezTo>
                  <a:cubicBezTo>
                    <a:pt x="1249" y="605"/>
                    <a:pt x="1250" y="605"/>
                    <a:pt x="1250" y="605"/>
                  </a:cubicBezTo>
                  <a:lnTo>
                    <a:pt x="1250" y="605"/>
                  </a:lnTo>
                  <a:cubicBezTo>
                    <a:pt x="1249" y="604"/>
                    <a:pt x="1246" y="603"/>
                    <a:pt x="1247" y="600"/>
                  </a:cubicBezTo>
                  <a:cubicBezTo>
                    <a:pt x="1250" y="597"/>
                    <a:pt x="1253" y="592"/>
                    <a:pt x="1252" y="590"/>
                  </a:cubicBezTo>
                  <a:lnTo>
                    <a:pt x="1252" y="590"/>
                  </a:lnTo>
                  <a:cubicBezTo>
                    <a:pt x="1252" y="591"/>
                    <a:pt x="1253" y="591"/>
                    <a:pt x="1253" y="591"/>
                  </a:cubicBezTo>
                  <a:cubicBezTo>
                    <a:pt x="1259" y="591"/>
                    <a:pt x="1276" y="572"/>
                    <a:pt x="1280" y="567"/>
                  </a:cubicBezTo>
                  <a:cubicBezTo>
                    <a:pt x="1287" y="557"/>
                    <a:pt x="1291" y="549"/>
                    <a:pt x="1293" y="539"/>
                  </a:cubicBezTo>
                  <a:lnTo>
                    <a:pt x="1293" y="539"/>
                  </a:lnTo>
                  <a:cubicBezTo>
                    <a:pt x="1293" y="541"/>
                    <a:pt x="1291" y="549"/>
                    <a:pt x="1293" y="549"/>
                  </a:cubicBezTo>
                  <a:cubicBezTo>
                    <a:pt x="1293" y="549"/>
                    <a:pt x="1293" y="549"/>
                    <a:pt x="1294" y="548"/>
                  </a:cubicBezTo>
                  <a:cubicBezTo>
                    <a:pt x="1294" y="548"/>
                    <a:pt x="1297" y="544"/>
                    <a:pt x="1297" y="544"/>
                  </a:cubicBezTo>
                  <a:cubicBezTo>
                    <a:pt x="1297" y="544"/>
                    <a:pt x="1297" y="543"/>
                    <a:pt x="1297" y="543"/>
                  </a:cubicBezTo>
                  <a:cubicBezTo>
                    <a:pt x="1298" y="543"/>
                    <a:pt x="1298" y="544"/>
                    <a:pt x="1299" y="544"/>
                  </a:cubicBezTo>
                  <a:cubicBezTo>
                    <a:pt x="1302" y="544"/>
                    <a:pt x="1306" y="542"/>
                    <a:pt x="1304" y="539"/>
                  </a:cubicBezTo>
                  <a:cubicBezTo>
                    <a:pt x="1302" y="537"/>
                    <a:pt x="1301" y="536"/>
                    <a:pt x="1304" y="533"/>
                  </a:cubicBezTo>
                  <a:cubicBezTo>
                    <a:pt x="1306" y="531"/>
                    <a:pt x="1308" y="528"/>
                    <a:pt x="1310" y="527"/>
                  </a:cubicBezTo>
                  <a:cubicBezTo>
                    <a:pt x="1311" y="526"/>
                    <a:pt x="1311" y="526"/>
                    <a:pt x="1312" y="526"/>
                  </a:cubicBezTo>
                  <a:cubicBezTo>
                    <a:pt x="1312" y="526"/>
                    <a:pt x="1313" y="526"/>
                    <a:pt x="1313" y="526"/>
                  </a:cubicBezTo>
                  <a:cubicBezTo>
                    <a:pt x="1313" y="526"/>
                    <a:pt x="1313" y="526"/>
                    <a:pt x="1314" y="526"/>
                  </a:cubicBezTo>
                  <a:lnTo>
                    <a:pt x="1322" y="515"/>
                  </a:lnTo>
                  <a:cubicBezTo>
                    <a:pt x="1327" y="510"/>
                    <a:pt x="1322" y="508"/>
                    <a:pt x="1320" y="508"/>
                  </a:cubicBezTo>
                  <a:cubicBezTo>
                    <a:pt x="1320" y="508"/>
                    <a:pt x="1319" y="508"/>
                    <a:pt x="1319" y="508"/>
                  </a:cubicBezTo>
                  <a:lnTo>
                    <a:pt x="1319" y="508"/>
                  </a:lnTo>
                  <a:cubicBezTo>
                    <a:pt x="1322" y="505"/>
                    <a:pt x="1332" y="503"/>
                    <a:pt x="1335" y="500"/>
                  </a:cubicBezTo>
                  <a:cubicBezTo>
                    <a:pt x="1339" y="499"/>
                    <a:pt x="1341" y="497"/>
                    <a:pt x="1340" y="497"/>
                  </a:cubicBezTo>
                  <a:lnTo>
                    <a:pt x="1340" y="497"/>
                  </a:lnTo>
                  <a:cubicBezTo>
                    <a:pt x="1339" y="497"/>
                    <a:pt x="1338" y="497"/>
                    <a:pt x="1337" y="498"/>
                  </a:cubicBezTo>
                  <a:cubicBezTo>
                    <a:pt x="1336" y="498"/>
                    <a:pt x="1335" y="498"/>
                    <a:pt x="1334" y="498"/>
                  </a:cubicBezTo>
                  <a:cubicBezTo>
                    <a:pt x="1332" y="498"/>
                    <a:pt x="1330" y="497"/>
                    <a:pt x="1335" y="494"/>
                  </a:cubicBezTo>
                  <a:cubicBezTo>
                    <a:pt x="1338" y="492"/>
                    <a:pt x="1342" y="490"/>
                    <a:pt x="1345" y="488"/>
                  </a:cubicBezTo>
                  <a:cubicBezTo>
                    <a:pt x="1345" y="488"/>
                    <a:pt x="1346" y="488"/>
                    <a:pt x="1348" y="488"/>
                  </a:cubicBezTo>
                  <a:lnTo>
                    <a:pt x="1348" y="488"/>
                  </a:lnTo>
                  <a:cubicBezTo>
                    <a:pt x="1348" y="488"/>
                    <a:pt x="1348" y="488"/>
                    <a:pt x="1348" y="488"/>
                  </a:cubicBezTo>
                  <a:cubicBezTo>
                    <a:pt x="1348" y="488"/>
                    <a:pt x="1348" y="488"/>
                    <a:pt x="1349" y="487"/>
                  </a:cubicBezTo>
                  <a:lnTo>
                    <a:pt x="1349" y="487"/>
                  </a:lnTo>
                  <a:cubicBezTo>
                    <a:pt x="1348" y="487"/>
                    <a:pt x="1348" y="487"/>
                    <a:pt x="1348" y="488"/>
                  </a:cubicBezTo>
                  <a:lnTo>
                    <a:pt x="1348" y="488"/>
                  </a:lnTo>
                  <a:cubicBezTo>
                    <a:pt x="1346" y="487"/>
                    <a:pt x="1342" y="485"/>
                    <a:pt x="1342" y="485"/>
                  </a:cubicBezTo>
                  <a:cubicBezTo>
                    <a:pt x="1342" y="483"/>
                    <a:pt x="1353" y="480"/>
                    <a:pt x="1355" y="480"/>
                  </a:cubicBezTo>
                  <a:cubicBezTo>
                    <a:pt x="1361" y="478"/>
                    <a:pt x="1360" y="477"/>
                    <a:pt x="1357" y="477"/>
                  </a:cubicBezTo>
                  <a:cubicBezTo>
                    <a:pt x="1354" y="477"/>
                    <a:pt x="1349" y="478"/>
                    <a:pt x="1349" y="478"/>
                  </a:cubicBezTo>
                  <a:lnTo>
                    <a:pt x="1349" y="478"/>
                  </a:lnTo>
                  <a:cubicBezTo>
                    <a:pt x="1349" y="475"/>
                    <a:pt x="1363" y="472"/>
                    <a:pt x="1359" y="469"/>
                  </a:cubicBezTo>
                  <a:lnTo>
                    <a:pt x="1359" y="469"/>
                  </a:lnTo>
                  <a:cubicBezTo>
                    <a:pt x="1359" y="469"/>
                    <a:pt x="1359" y="469"/>
                    <a:pt x="1360" y="469"/>
                  </a:cubicBezTo>
                  <a:cubicBezTo>
                    <a:pt x="1364" y="469"/>
                    <a:pt x="1380" y="450"/>
                    <a:pt x="1383" y="445"/>
                  </a:cubicBezTo>
                  <a:cubicBezTo>
                    <a:pt x="1387" y="440"/>
                    <a:pt x="1389" y="436"/>
                    <a:pt x="1392" y="431"/>
                  </a:cubicBezTo>
                  <a:cubicBezTo>
                    <a:pt x="1395" y="428"/>
                    <a:pt x="1399" y="429"/>
                    <a:pt x="1400" y="425"/>
                  </a:cubicBezTo>
                  <a:cubicBezTo>
                    <a:pt x="1401" y="424"/>
                    <a:pt x="1401" y="418"/>
                    <a:pt x="1403" y="416"/>
                  </a:cubicBezTo>
                  <a:cubicBezTo>
                    <a:pt x="1403" y="416"/>
                    <a:pt x="1404" y="424"/>
                    <a:pt x="1405" y="424"/>
                  </a:cubicBezTo>
                  <a:cubicBezTo>
                    <a:pt x="1406" y="424"/>
                    <a:pt x="1406" y="423"/>
                    <a:pt x="1407" y="421"/>
                  </a:cubicBezTo>
                  <a:cubicBezTo>
                    <a:pt x="1408" y="418"/>
                    <a:pt x="1413" y="413"/>
                    <a:pt x="1411" y="411"/>
                  </a:cubicBezTo>
                  <a:cubicBezTo>
                    <a:pt x="1409" y="408"/>
                    <a:pt x="1417" y="405"/>
                    <a:pt x="1414" y="404"/>
                  </a:cubicBezTo>
                  <a:lnTo>
                    <a:pt x="1414" y="404"/>
                  </a:lnTo>
                  <a:cubicBezTo>
                    <a:pt x="1415" y="404"/>
                    <a:pt x="1416" y="405"/>
                    <a:pt x="1418" y="405"/>
                  </a:cubicBezTo>
                  <a:cubicBezTo>
                    <a:pt x="1419" y="405"/>
                    <a:pt x="1421" y="404"/>
                    <a:pt x="1424" y="402"/>
                  </a:cubicBezTo>
                  <a:cubicBezTo>
                    <a:pt x="1427" y="399"/>
                    <a:pt x="1422" y="392"/>
                    <a:pt x="1425" y="388"/>
                  </a:cubicBezTo>
                  <a:cubicBezTo>
                    <a:pt x="1426" y="383"/>
                    <a:pt x="1429" y="381"/>
                    <a:pt x="1432" y="381"/>
                  </a:cubicBezTo>
                  <a:cubicBezTo>
                    <a:pt x="1436" y="381"/>
                    <a:pt x="1440" y="385"/>
                    <a:pt x="1442" y="386"/>
                  </a:cubicBezTo>
                  <a:cubicBezTo>
                    <a:pt x="1442" y="380"/>
                    <a:pt x="1443" y="375"/>
                    <a:pt x="1444" y="368"/>
                  </a:cubicBezTo>
                  <a:cubicBezTo>
                    <a:pt x="1447" y="368"/>
                    <a:pt x="1450" y="368"/>
                    <a:pt x="1454" y="366"/>
                  </a:cubicBezTo>
                  <a:cubicBezTo>
                    <a:pt x="1452" y="364"/>
                    <a:pt x="1457" y="360"/>
                    <a:pt x="1459" y="356"/>
                  </a:cubicBezTo>
                  <a:cubicBezTo>
                    <a:pt x="1459" y="356"/>
                    <a:pt x="1462" y="347"/>
                    <a:pt x="1461" y="347"/>
                  </a:cubicBezTo>
                  <a:cubicBezTo>
                    <a:pt x="1461" y="347"/>
                    <a:pt x="1462" y="347"/>
                    <a:pt x="1462" y="347"/>
                  </a:cubicBezTo>
                  <a:cubicBezTo>
                    <a:pt x="1464" y="347"/>
                    <a:pt x="1465" y="349"/>
                    <a:pt x="1467" y="349"/>
                  </a:cubicBezTo>
                  <a:cubicBezTo>
                    <a:pt x="1468" y="349"/>
                    <a:pt x="1469" y="348"/>
                    <a:pt x="1472" y="344"/>
                  </a:cubicBezTo>
                  <a:cubicBezTo>
                    <a:pt x="1475" y="339"/>
                    <a:pt x="1476" y="337"/>
                    <a:pt x="1478" y="337"/>
                  </a:cubicBezTo>
                  <a:cubicBezTo>
                    <a:pt x="1479" y="337"/>
                    <a:pt x="1480" y="337"/>
                    <a:pt x="1481" y="338"/>
                  </a:cubicBezTo>
                  <a:cubicBezTo>
                    <a:pt x="1484" y="335"/>
                    <a:pt x="1481" y="335"/>
                    <a:pt x="1481" y="333"/>
                  </a:cubicBezTo>
                  <a:cubicBezTo>
                    <a:pt x="1482" y="329"/>
                    <a:pt x="1487" y="326"/>
                    <a:pt x="1489" y="322"/>
                  </a:cubicBezTo>
                  <a:cubicBezTo>
                    <a:pt x="1490" y="319"/>
                    <a:pt x="1487" y="319"/>
                    <a:pt x="1487" y="317"/>
                  </a:cubicBezTo>
                  <a:cubicBezTo>
                    <a:pt x="1487" y="314"/>
                    <a:pt x="1492" y="312"/>
                    <a:pt x="1491" y="310"/>
                  </a:cubicBezTo>
                  <a:lnTo>
                    <a:pt x="1491" y="310"/>
                  </a:lnTo>
                  <a:cubicBezTo>
                    <a:pt x="1492" y="311"/>
                    <a:pt x="1492" y="312"/>
                    <a:pt x="1493" y="312"/>
                  </a:cubicBezTo>
                  <a:cubicBezTo>
                    <a:pt x="1493" y="312"/>
                    <a:pt x="1494" y="311"/>
                    <a:pt x="1496" y="309"/>
                  </a:cubicBezTo>
                  <a:lnTo>
                    <a:pt x="1503" y="301"/>
                  </a:lnTo>
                  <a:cubicBezTo>
                    <a:pt x="1504" y="301"/>
                    <a:pt x="1507" y="303"/>
                    <a:pt x="1504" y="307"/>
                  </a:cubicBezTo>
                  <a:cubicBezTo>
                    <a:pt x="1503" y="308"/>
                    <a:pt x="1501" y="309"/>
                    <a:pt x="1502" y="311"/>
                  </a:cubicBezTo>
                  <a:cubicBezTo>
                    <a:pt x="1509" y="302"/>
                    <a:pt x="1507" y="299"/>
                    <a:pt x="1511" y="291"/>
                  </a:cubicBezTo>
                  <a:cubicBezTo>
                    <a:pt x="1512" y="289"/>
                    <a:pt x="1513" y="288"/>
                    <a:pt x="1513" y="288"/>
                  </a:cubicBezTo>
                  <a:cubicBezTo>
                    <a:pt x="1514" y="288"/>
                    <a:pt x="1514" y="294"/>
                    <a:pt x="1514" y="294"/>
                  </a:cubicBezTo>
                  <a:cubicBezTo>
                    <a:pt x="1514" y="294"/>
                    <a:pt x="1517" y="287"/>
                    <a:pt x="1517" y="287"/>
                  </a:cubicBezTo>
                  <a:cubicBezTo>
                    <a:pt x="1519" y="284"/>
                    <a:pt x="1519" y="283"/>
                    <a:pt x="1522" y="281"/>
                  </a:cubicBezTo>
                  <a:cubicBezTo>
                    <a:pt x="1528" y="280"/>
                    <a:pt x="1536" y="272"/>
                    <a:pt x="1528" y="272"/>
                  </a:cubicBezTo>
                  <a:cubicBezTo>
                    <a:pt x="1531" y="270"/>
                    <a:pt x="1530" y="268"/>
                    <a:pt x="1531" y="267"/>
                  </a:cubicBezTo>
                  <a:cubicBezTo>
                    <a:pt x="1531" y="267"/>
                    <a:pt x="1531" y="267"/>
                    <a:pt x="1531" y="267"/>
                  </a:cubicBezTo>
                  <a:cubicBezTo>
                    <a:pt x="1532" y="267"/>
                    <a:pt x="1534" y="271"/>
                    <a:pt x="1535" y="272"/>
                  </a:cubicBezTo>
                  <a:cubicBezTo>
                    <a:pt x="1535" y="272"/>
                    <a:pt x="1535" y="272"/>
                    <a:pt x="1535" y="272"/>
                  </a:cubicBezTo>
                  <a:cubicBezTo>
                    <a:pt x="1537" y="272"/>
                    <a:pt x="1537" y="270"/>
                    <a:pt x="1538" y="268"/>
                  </a:cubicBezTo>
                  <a:cubicBezTo>
                    <a:pt x="1542" y="259"/>
                    <a:pt x="1536" y="256"/>
                    <a:pt x="1543" y="248"/>
                  </a:cubicBezTo>
                  <a:cubicBezTo>
                    <a:pt x="1545" y="250"/>
                    <a:pt x="1547" y="252"/>
                    <a:pt x="1549" y="252"/>
                  </a:cubicBezTo>
                  <a:cubicBezTo>
                    <a:pt x="1555" y="252"/>
                    <a:pt x="1557" y="245"/>
                    <a:pt x="1555" y="243"/>
                  </a:cubicBezTo>
                  <a:lnTo>
                    <a:pt x="1555" y="243"/>
                  </a:lnTo>
                  <a:cubicBezTo>
                    <a:pt x="1556" y="244"/>
                    <a:pt x="1557" y="244"/>
                    <a:pt x="1559" y="244"/>
                  </a:cubicBezTo>
                  <a:cubicBezTo>
                    <a:pt x="1560" y="244"/>
                    <a:pt x="1562" y="243"/>
                    <a:pt x="1564" y="241"/>
                  </a:cubicBezTo>
                  <a:cubicBezTo>
                    <a:pt x="1563" y="240"/>
                    <a:pt x="1555" y="237"/>
                    <a:pt x="1562" y="234"/>
                  </a:cubicBezTo>
                  <a:cubicBezTo>
                    <a:pt x="1566" y="232"/>
                    <a:pt x="1569" y="235"/>
                    <a:pt x="1573" y="231"/>
                  </a:cubicBezTo>
                  <a:cubicBezTo>
                    <a:pt x="1576" y="227"/>
                    <a:pt x="1575" y="225"/>
                    <a:pt x="1578" y="222"/>
                  </a:cubicBezTo>
                  <a:cubicBezTo>
                    <a:pt x="1578" y="222"/>
                    <a:pt x="1578" y="222"/>
                    <a:pt x="1579" y="222"/>
                  </a:cubicBezTo>
                  <a:cubicBezTo>
                    <a:pt x="1581" y="222"/>
                    <a:pt x="1591" y="210"/>
                    <a:pt x="1594" y="207"/>
                  </a:cubicBezTo>
                  <a:cubicBezTo>
                    <a:pt x="1595" y="205"/>
                    <a:pt x="1594" y="205"/>
                    <a:pt x="1593" y="205"/>
                  </a:cubicBezTo>
                  <a:cubicBezTo>
                    <a:pt x="1592" y="205"/>
                    <a:pt x="1591" y="205"/>
                    <a:pt x="1590" y="205"/>
                  </a:cubicBezTo>
                  <a:cubicBezTo>
                    <a:pt x="1590" y="205"/>
                    <a:pt x="1589" y="205"/>
                    <a:pt x="1590" y="204"/>
                  </a:cubicBezTo>
                  <a:cubicBezTo>
                    <a:pt x="1590" y="201"/>
                    <a:pt x="1593" y="201"/>
                    <a:pt x="1596" y="201"/>
                  </a:cubicBezTo>
                  <a:cubicBezTo>
                    <a:pt x="1598" y="201"/>
                    <a:pt x="1600" y="201"/>
                    <a:pt x="1601" y="201"/>
                  </a:cubicBezTo>
                  <a:cubicBezTo>
                    <a:pt x="1603" y="201"/>
                    <a:pt x="1608" y="195"/>
                    <a:pt x="1610" y="192"/>
                  </a:cubicBezTo>
                  <a:cubicBezTo>
                    <a:pt x="1614" y="187"/>
                    <a:pt x="1618" y="181"/>
                    <a:pt x="1622" y="175"/>
                  </a:cubicBezTo>
                  <a:cubicBezTo>
                    <a:pt x="1624" y="173"/>
                    <a:pt x="1629" y="162"/>
                    <a:pt x="1630" y="161"/>
                  </a:cubicBezTo>
                  <a:lnTo>
                    <a:pt x="1630" y="161"/>
                  </a:lnTo>
                  <a:cubicBezTo>
                    <a:pt x="1631" y="161"/>
                    <a:pt x="1629" y="171"/>
                    <a:pt x="1631" y="171"/>
                  </a:cubicBezTo>
                  <a:cubicBezTo>
                    <a:pt x="1631" y="171"/>
                    <a:pt x="1631" y="171"/>
                    <a:pt x="1631" y="170"/>
                  </a:cubicBezTo>
                  <a:cubicBezTo>
                    <a:pt x="1634" y="167"/>
                    <a:pt x="1643" y="150"/>
                    <a:pt x="1641" y="149"/>
                  </a:cubicBezTo>
                  <a:lnTo>
                    <a:pt x="1641" y="149"/>
                  </a:lnTo>
                  <a:cubicBezTo>
                    <a:pt x="1642" y="149"/>
                    <a:pt x="1643" y="149"/>
                    <a:pt x="1643" y="149"/>
                  </a:cubicBezTo>
                  <a:cubicBezTo>
                    <a:pt x="1646" y="149"/>
                    <a:pt x="1648" y="148"/>
                    <a:pt x="1651" y="145"/>
                  </a:cubicBezTo>
                  <a:cubicBezTo>
                    <a:pt x="1653" y="142"/>
                    <a:pt x="1656" y="139"/>
                    <a:pt x="1658" y="136"/>
                  </a:cubicBezTo>
                  <a:cubicBezTo>
                    <a:pt x="1659" y="132"/>
                    <a:pt x="1659" y="130"/>
                    <a:pt x="1660" y="128"/>
                  </a:cubicBezTo>
                  <a:cubicBezTo>
                    <a:pt x="1665" y="119"/>
                    <a:pt x="1672" y="117"/>
                    <a:pt x="1679" y="113"/>
                  </a:cubicBezTo>
                  <a:cubicBezTo>
                    <a:pt x="1681" y="111"/>
                    <a:pt x="1680" y="111"/>
                    <a:pt x="1679" y="110"/>
                  </a:cubicBezTo>
                  <a:cubicBezTo>
                    <a:pt x="1681" y="108"/>
                    <a:pt x="1684" y="106"/>
                    <a:pt x="1686" y="103"/>
                  </a:cubicBezTo>
                  <a:cubicBezTo>
                    <a:pt x="1689" y="100"/>
                    <a:pt x="1690" y="94"/>
                    <a:pt x="1694" y="90"/>
                  </a:cubicBezTo>
                  <a:cubicBezTo>
                    <a:pt x="1698" y="87"/>
                    <a:pt x="1700" y="85"/>
                    <a:pt x="1705" y="80"/>
                  </a:cubicBezTo>
                  <a:cubicBezTo>
                    <a:pt x="1707" y="79"/>
                    <a:pt x="1711" y="74"/>
                    <a:pt x="1711" y="72"/>
                  </a:cubicBezTo>
                  <a:cubicBezTo>
                    <a:pt x="1711" y="69"/>
                    <a:pt x="1725" y="56"/>
                    <a:pt x="1728" y="51"/>
                  </a:cubicBezTo>
                  <a:cubicBezTo>
                    <a:pt x="1731" y="48"/>
                    <a:pt x="1733" y="40"/>
                    <a:pt x="1734" y="40"/>
                  </a:cubicBezTo>
                  <a:cubicBezTo>
                    <a:pt x="1736" y="39"/>
                    <a:pt x="1741" y="37"/>
                    <a:pt x="1741" y="37"/>
                  </a:cubicBezTo>
                  <a:cubicBezTo>
                    <a:pt x="1741" y="35"/>
                    <a:pt x="1741" y="34"/>
                    <a:pt x="1741" y="33"/>
                  </a:cubicBezTo>
                  <a:cubicBezTo>
                    <a:pt x="1741" y="33"/>
                    <a:pt x="1734" y="37"/>
                    <a:pt x="1733" y="37"/>
                  </a:cubicBezTo>
                  <a:cubicBezTo>
                    <a:pt x="1733" y="37"/>
                    <a:pt x="1733" y="37"/>
                    <a:pt x="1733" y="37"/>
                  </a:cubicBezTo>
                  <a:cubicBezTo>
                    <a:pt x="1733" y="37"/>
                    <a:pt x="1743" y="30"/>
                    <a:pt x="1746" y="27"/>
                  </a:cubicBezTo>
                  <a:cubicBezTo>
                    <a:pt x="1751" y="23"/>
                    <a:pt x="1754" y="19"/>
                    <a:pt x="1756" y="17"/>
                  </a:cubicBezTo>
                  <a:lnTo>
                    <a:pt x="1756" y="17"/>
                  </a:lnTo>
                  <a:cubicBezTo>
                    <a:pt x="1756" y="17"/>
                    <a:pt x="1756" y="17"/>
                    <a:pt x="1756" y="17"/>
                  </a:cubicBezTo>
                  <a:cubicBezTo>
                    <a:pt x="1754" y="17"/>
                    <a:pt x="1754" y="16"/>
                    <a:pt x="1769" y="5"/>
                  </a:cubicBezTo>
                  <a:lnTo>
                    <a:pt x="1769" y="5"/>
                  </a:lnTo>
                  <a:cubicBezTo>
                    <a:pt x="1764" y="7"/>
                    <a:pt x="1760" y="10"/>
                    <a:pt x="1757" y="12"/>
                  </a:cubicBezTo>
                  <a:lnTo>
                    <a:pt x="1757" y="12"/>
                  </a:lnTo>
                  <a:cubicBezTo>
                    <a:pt x="1763" y="7"/>
                    <a:pt x="1766" y="4"/>
                    <a:pt x="1769" y="1"/>
                  </a:cubicBezTo>
                  <a:cubicBezTo>
                    <a:pt x="1769" y="1"/>
                    <a:pt x="1769" y="1"/>
                    <a:pt x="1769"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7"/>
            <p:cNvSpPr/>
            <p:nvPr/>
          </p:nvSpPr>
          <p:spPr>
            <a:xfrm>
              <a:off x="7476303" y="2644723"/>
              <a:ext cx="377712" cy="250619"/>
            </a:xfrm>
            <a:custGeom>
              <a:rect b="b" l="l" r="r" t="t"/>
              <a:pathLst>
                <a:path extrusionOk="0" h="1406" w="2119">
                  <a:moveTo>
                    <a:pt x="2081" y="1"/>
                  </a:moveTo>
                  <a:lnTo>
                    <a:pt x="2081" y="1"/>
                  </a:lnTo>
                  <a:cubicBezTo>
                    <a:pt x="2081" y="1"/>
                    <a:pt x="2081" y="1"/>
                    <a:pt x="2081" y="1"/>
                  </a:cubicBezTo>
                  <a:lnTo>
                    <a:pt x="2081" y="1"/>
                  </a:lnTo>
                  <a:cubicBezTo>
                    <a:pt x="2081" y="1"/>
                    <a:pt x="2081" y="1"/>
                    <a:pt x="2081" y="1"/>
                  </a:cubicBezTo>
                  <a:close/>
                  <a:moveTo>
                    <a:pt x="1885" y="120"/>
                  </a:moveTo>
                  <a:cubicBezTo>
                    <a:pt x="1888" y="120"/>
                    <a:pt x="1887" y="123"/>
                    <a:pt x="1883" y="125"/>
                  </a:cubicBezTo>
                  <a:cubicBezTo>
                    <a:pt x="1882" y="125"/>
                    <a:pt x="1881" y="125"/>
                    <a:pt x="1880" y="125"/>
                  </a:cubicBezTo>
                  <a:cubicBezTo>
                    <a:pt x="1878" y="125"/>
                    <a:pt x="1878" y="125"/>
                    <a:pt x="1881" y="121"/>
                  </a:cubicBezTo>
                  <a:cubicBezTo>
                    <a:pt x="1883" y="120"/>
                    <a:pt x="1884" y="120"/>
                    <a:pt x="1885" y="120"/>
                  </a:cubicBezTo>
                  <a:close/>
                  <a:moveTo>
                    <a:pt x="1784" y="189"/>
                  </a:moveTo>
                  <a:lnTo>
                    <a:pt x="1784" y="189"/>
                  </a:lnTo>
                  <a:cubicBezTo>
                    <a:pt x="1784" y="189"/>
                    <a:pt x="1785" y="189"/>
                    <a:pt x="1785" y="189"/>
                  </a:cubicBezTo>
                  <a:cubicBezTo>
                    <a:pt x="1785" y="189"/>
                    <a:pt x="1784" y="189"/>
                    <a:pt x="1784" y="189"/>
                  </a:cubicBezTo>
                  <a:close/>
                  <a:moveTo>
                    <a:pt x="1772" y="187"/>
                  </a:moveTo>
                  <a:cubicBezTo>
                    <a:pt x="1773" y="188"/>
                    <a:pt x="1775" y="190"/>
                    <a:pt x="1771" y="193"/>
                  </a:cubicBezTo>
                  <a:cubicBezTo>
                    <a:pt x="1771" y="193"/>
                    <a:pt x="1771" y="193"/>
                    <a:pt x="1771" y="193"/>
                  </a:cubicBezTo>
                  <a:lnTo>
                    <a:pt x="1771" y="193"/>
                  </a:lnTo>
                  <a:cubicBezTo>
                    <a:pt x="1771" y="193"/>
                    <a:pt x="1770" y="193"/>
                    <a:pt x="1770" y="193"/>
                  </a:cubicBezTo>
                  <a:lnTo>
                    <a:pt x="1770" y="193"/>
                  </a:lnTo>
                  <a:cubicBezTo>
                    <a:pt x="1769" y="195"/>
                    <a:pt x="1767" y="196"/>
                    <a:pt x="1766" y="196"/>
                  </a:cubicBezTo>
                  <a:cubicBezTo>
                    <a:pt x="1766" y="196"/>
                    <a:pt x="1766" y="195"/>
                    <a:pt x="1767" y="194"/>
                  </a:cubicBezTo>
                  <a:cubicBezTo>
                    <a:pt x="1769" y="191"/>
                    <a:pt x="1771" y="189"/>
                    <a:pt x="1772" y="187"/>
                  </a:cubicBezTo>
                  <a:close/>
                  <a:moveTo>
                    <a:pt x="1617" y="275"/>
                  </a:moveTo>
                  <a:lnTo>
                    <a:pt x="1617" y="275"/>
                  </a:lnTo>
                  <a:cubicBezTo>
                    <a:pt x="1618" y="277"/>
                    <a:pt x="1617" y="277"/>
                    <a:pt x="1613" y="278"/>
                  </a:cubicBezTo>
                  <a:cubicBezTo>
                    <a:pt x="1611" y="280"/>
                    <a:pt x="1608" y="282"/>
                    <a:pt x="1606" y="282"/>
                  </a:cubicBezTo>
                  <a:cubicBezTo>
                    <a:pt x="1605" y="282"/>
                    <a:pt x="1605" y="281"/>
                    <a:pt x="1605" y="281"/>
                  </a:cubicBezTo>
                  <a:lnTo>
                    <a:pt x="1617" y="275"/>
                  </a:lnTo>
                  <a:close/>
                  <a:moveTo>
                    <a:pt x="1903" y="316"/>
                  </a:moveTo>
                  <a:cubicBezTo>
                    <a:pt x="1899" y="316"/>
                    <a:pt x="1897" y="324"/>
                    <a:pt x="1899" y="324"/>
                  </a:cubicBezTo>
                  <a:cubicBezTo>
                    <a:pt x="1900" y="324"/>
                    <a:pt x="1901" y="324"/>
                    <a:pt x="1902" y="322"/>
                  </a:cubicBezTo>
                  <a:cubicBezTo>
                    <a:pt x="1903" y="320"/>
                    <a:pt x="1905" y="319"/>
                    <a:pt x="1906" y="318"/>
                  </a:cubicBezTo>
                  <a:cubicBezTo>
                    <a:pt x="1905" y="317"/>
                    <a:pt x="1904" y="316"/>
                    <a:pt x="1903" y="316"/>
                  </a:cubicBezTo>
                  <a:close/>
                  <a:moveTo>
                    <a:pt x="206" y="319"/>
                  </a:moveTo>
                  <a:cubicBezTo>
                    <a:pt x="207" y="319"/>
                    <a:pt x="208" y="320"/>
                    <a:pt x="209" y="320"/>
                  </a:cubicBezTo>
                  <a:cubicBezTo>
                    <a:pt x="214" y="323"/>
                    <a:pt x="214" y="326"/>
                    <a:pt x="211" y="326"/>
                  </a:cubicBezTo>
                  <a:cubicBezTo>
                    <a:pt x="210" y="326"/>
                    <a:pt x="209" y="325"/>
                    <a:pt x="208" y="325"/>
                  </a:cubicBezTo>
                  <a:cubicBezTo>
                    <a:pt x="206" y="322"/>
                    <a:pt x="204" y="319"/>
                    <a:pt x="206" y="319"/>
                  </a:cubicBezTo>
                  <a:close/>
                  <a:moveTo>
                    <a:pt x="1528" y="334"/>
                  </a:moveTo>
                  <a:cubicBezTo>
                    <a:pt x="1528" y="334"/>
                    <a:pt x="1527" y="334"/>
                    <a:pt x="1524" y="335"/>
                  </a:cubicBezTo>
                  <a:cubicBezTo>
                    <a:pt x="1524" y="335"/>
                    <a:pt x="1516" y="339"/>
                    <a:pt x="1518" y="339"/>
                  </a:cubicBezTo>
                  <a:cubicBezTo>
                    <a:pt x="1519" y="339"/>
                    <a:pt x="1519" y="339"/>
                    <a:pt x="1520" y="339"/>
                  </a:cubicBezTo>
                  <a:cubicBezTo>
                    <a:pt x="1523" y="339"/>
                    <a:pt x="1526" y="337"/>
                    <a:pt x="1530" y="335"/>
                  </a:cubicBezTo>
                  <a:cubicBezTo>
                    <a:pt x="1529" y="334"/>
                    <a:pt x="1529" y="334"/>
                    <a:pt x="1528" y="334"/>
                  </a:cubicBezTo>
                  <a:close/>
                  <a:moveTo>
                    <a:pt x="361" y="382"/>
                  </a:moveTo>
                  <a:cubicBezTo>
                    <a:pt x="364" y="385"/>
                    <a:pt x="366" y="386"/>
                    <a:pt x="368" y="386"/>
                  </a:cubicBezTo>
                  <a:cubicBezTo>
                    <a:pt x="369" y="386"/>
                    <a:pt x="370" y="386"/>
                    <a:pt x="371" y="384"/>
                  </a:cubicBezTo>
                  <a:lnTo>
                    <a:pt x="367" y="382"/>
                  </a:lnTo>
                  <a:close/>
                  <a:moveTo>
                    <a:pt x="1811" y="405"/>
                  </a:moveTo>
                  <a:cubicBezTo>
                    <a:pt x="1812" y="405"/>
                    <a:pt x="1812" y="405"/>
                    <a:pt x="1813" y="405"/>
                  </a:cubicBezTo>
                  <a:cubicBezTo>
                    <a:pt x="1810" y="409"/>
                    <a:pt x="1808" y="410"/>
                    <a:pt x="1806" y="410"/>
                  </a:cubicBezTo>
                  <a:cubicBezTo>
                    <a:pt x="1805" y="410"/>
                    <a:pt x="1804" y="410"/>
                    <a:pt x="1803" y="409"/>
                  </a:cubicBezTo>
                  <a:lnTo>
                    <a:pt x="1806" y="406"/>
                  </a:lnTo>
                  <a:cubicBezTo>
                    <a:pt x="1808" y="405"/>
                    <a:pt x="1810" y="405"/>
                    <a:pt x="1811" y="405"/>
                  </a:cubicBezTo>
                  <a:close/>
                  <a:moveTo>
                    <a:pt x="85" y="402"/>
                  </a:moveTo>
                  <a:cubicBezTo>
                    <a:pt x="89" y="402"/>
                    <a:pt x="91" y="406"/>
                    <a:pt x="84" y="411"/>
                  </a:cubicBezTo>
                  <a:cubicBezTo>
                    <a:pt x="82" y="412"/>
                    <a:pt x="80" y="412"/>
                    <a:pt x="79" y="412"/>
                  </a:cubicBezTo>
                  <a:cubicBezTo>
                    <a:pt x="78" y="412"/>
                    <a:pt x="78" y="412"/>
                    <a:pt x="78" y="412"/>
                  </a:cubicBezTo>
                  <a:cubicBezTo>
                    <a:pt x="76" y="410"/>
                    <a:pt x="78" y="405"/>
                    <a:pt x="82" y="403"/>
                  </a:cubicBezTo>
                  <a:cubicBezTo>
                    <a:pt x="83" y="403"/>
                    <a:pt x="84" y="402"/>
                    <a:pt x="85" y="402"/>
                  </a:cubicBezTo>
                  <a:close/>
                  <a:moveTo>
                    <a:pt x="1132" y="432"/>
                  </a:moveTo>
                  <a:cubicBezTo>
                    <a:pt x="1132" y="432"/>
                    <a:pt x="1132" y="432"/>
                    <a:pt x="1132" y="433"/>
                  </a:cubicBezTo>
                  <a:lnTo>
                    <a:pt x="1132" y="433"/>
                  </a:lnTo>
                  <a:cubicBezTo>
                    <a:pt x="1132" y="432"/>
                    <a:pt x="1132" y="432"/>
                    <a:pt x="1132" y="432"/>
                  </a:cubicBezTo>
                  <a:close/>
                  <a:moveTo>
                    <a:pt x="1099" y="454"/>
                  </a:moveTo>
                  <a:cubicBezTo>
                    <a:pt x="1099" y="454"/>
                    <a:pt x="1098" y="454"/>
                    <a:pt x="1097" y="454"/>
                  </a:cubicBezTo>
                  <a:cubicBezTo>
                    <a:pt x="1091" y="455"/>
                    <a:pt x="1093" y="458"/>
                    <a:pt x="1098" y="458"/>
                  </a:cubicBezTo>
                  <a:cubicBezTo>
                    <a:pt x="1104" y="458"/>
                    <a:pt x="1104" y="454"/>
                    <a:pt x="1099" y="454"/>
                  </a:cubicBezTo>
                  <a:close/>
                  <a:moveTo>
                    <a:pt x="1025" y="459"/>
                  </a:moveTo>
                  <a:cubicBezTo>
                    <a:pt x="1026" y="459"/>
                    <a:pt x="1028" y="460"/>
                    <a:pt x="1028" y="461"/>
                  </a:cubicBezTo>
                  <a:lnTo>
                    <a:pt x="1023" y="462"/>
                  </a:lnTo>
                  <a:lnTo>
                    <a:pt x="1018" y="460"/>
                  </a:lnTo>
                  <a:cubicBezTo>
                    <a:pt x="1021" y="460"/>
                    <a:pt x="1023" y="459"/>
                    <a:pt x="1025" y="459"/>
                  </a:cubicBezTo>
                  <a:close/>
                  <a:moveTo>
                    <a:pt x="1075" y="460"/>
                  </a:moveTo>
                  <a:cubicBezTo>
                    <a:pt x="1065" y="461"/>
                    <a:pt x="1064" y="463"/>
                    <a:pt x="1070" y="464"/>
                  </a:cubicBezTo>
                  <a:cubicBezTo>
                    <a:pt x="1073" y="463"/>
                    <a:pt x="1076" y="462"/>
                    <a:pt x="1075" y="460"/>
                  </a:cubicBezTo>
                  <a:close/>
                  <a:moveTo>
                    <a:pt x="37" y="470"/>
                  </a:moveTo>
                  <a:cubicBezTo>
                    <a:pt x="37" y="471"/>
                    <a:pt x="37" y="471"/>
                    <a:pt x="37" y="471"/>
                  </a:cubicBezTo>
                  <a:cubicBezTo>
                    <a:pt x="37" y="471"/>
                    <a:pt x="37" y="471"/>
                    <a:pt x="37" y="470"/>
                  </a:cubicBezTo>
                  <a:close/>
                  <a:moveTo>
                    <a:pt x="699" y="473"/>
                  </a:moveTo>
                  <a:cubicBezTo>
                    <a:pt x="699" y="474"/>
                    <a:pt x="699" y="474"/>
                    <a:pt x="699" y="474"/>
                  </a:cubicBezTo>
                  <a:cubicBezTo>
                    <a:pt x="699" y="474"/>
                    <a:pt x="699" y="474"/>
                    <a:pt x="699" y="473"/>
                  </a:cubicBezTo>
                  <a:close/>
                  <a:moveTo>
                    <a:pt x="277" y="347"/>
                  </a:moveTo>
                  <a:cubicBezTo>
                    <a:pt x="272" y="347"/>
                    <a:pt x="269" y="354"/>
                    <a:pt x="277" y="358"/>
                  </a:cubicBezTo>
                  <a:lnTo>
                    <a:pt x="271" y="355"/>
                  </a:lnTo>
                  <a:cubicBezTo>
                    <a:pt x="268" y="354"/>
                    <a:pt x="265" y="353"/>
                    <a:pt x="263" y="353"/>
                  </a:cubicBezTo>
                  <a:cubicBezTo>
                    <a:pt x="260" y="353"/>
                    <a:pt x="259" y="354"/>
                    <a:pt x="264" y="357"/>
                  </a:cubicBezTo>
                  <a:cubicBezTo>
                    <a:pt x="270" y="361"/>
                    <a:pt x="277" y="363"/>
                    <a:pt x="283" y="365"/>
                  </a:cubicBezTo>
                  <a:cubicBezTo>
                    <a:pt x="287" y="367"/>
                    <a:pt x="290" y="368"/>
                    <a:pt x="293" y="368"/>
                  </a:cubicBezTo>
                  <a:cubicBezTo>
                    <a:pt x="294" y="368"/>
                    <a:pt x="295" y="368"/>
                    <a:pt x="297" y="367"/>
                  </a:cubicBezTo>
                  <a:cubicBezTo>
                    <a:pt x="297" y="367"/>
                    <a:pt x="297" y="367"/>
                    <a:pt x="298" y="367"/>
                  </a:cubicBezTo>
                  <a:cubicBezTo>
                    <a:pt x="301" y="367"/>
                    <a:pt x="305" y="371"/>
                    <a:pt x="308" y="371"/>
                  </a:cubicBezTo>
                  <a:cubicBezTo>
                    <a:pt x="309" y="371"/>
                    <a:pt x="310" y="371"/>
                    <a:pt x="311" y="369"/>
                  </a:cubicBezTo>
                  <a:lnTo>
                    <a:pt x="311" y="369"/>
                  </a:lnTo>
                  <a:cubicBezTo>
                    <a:pt x="309" y="374"/>
                    <a:pt x="326" y="382"/>
                    <a:pt x="333" y="386"/>
                  </a:cubicBezTo>
                  <a:cubicBezTo>
                    <a:pt x="335" y="387"/>
                    <a:pt x="340" y="389"/>
                    <a:pt x="342" y="391"/>
                  </a:cubicBezTo>
                  <a:cubicBezTo>
                    <a:pt x="341" y="393"/>
                    <a:pt x="345" y="396"/>
                    <a:pt x="349" y="398"/>
                  </a:cubicBezTo>
                  <a:lnTo>
                    <a:pt x="351" y="395"/>
                  </a:lnTo>
                  <a:cubicBezTo>
                    <a:pt x="358" y="397"/>
                    <a:pt x="357" y="401"/>
                    <a:pt x="365" y="402"/>
                  </a:cubicBezTo>
                  <a:cubicBezTo>
                    <a:pt x="369" y="403"/>
                    <a:pt x="374" y="404"/>
                    <a:pt x="377" y="404"/>
                  </a:cubicBezTo>
                  <a:cubicBezTo>
                    <a:pt x="379" y="404"/>
                    <a:pt x="380" y="404"/>
                    <a:pt x="381" y="403"/>
                  </a:cubicBezTo>
                  <a:cubicBezTo>
                    <a:pt x="383" y="403"/>
                    <a:pt x="383" y="403"/>
                    <a:pt x="383" y="403"/>
                  </a:cubicBezTo>
                  <a:cubicBezTo>
                    <a:pt x="384" y="403"/>
                    <a:pt x="384" y="403"/>
                    <a:pt x="385" y="403"/>
                  </a:cubicBezTo>
                  <a:cubicBezTo>
                    <a:pt x="388" y="404"/>
                    <a:pt x="391" y="406"/>
                    <a:pt x="394" y="408"/>
                  </a:cubicBezTo>
                  <a:cubicBezTo>
                    <a:pt x="399" y="411"/>
                    <a:pt x="405" y="416"/>
                    <a:pt x="411" y="416"/>
                  </a:cubicBezTo>
                  <a:cubicBezTo>
                    <a:pt x="417" y="416"/>
                    <a:pt x="427" y="417"/>
                    <a:pt x="434" y="420"/>
                  </a:cubicBezTo>
                  <a:cubicBezTo>
                    <a:pt x="436" y="422"/>
                    <a:pt x="438" y="427"/>
                    <a:pt x="442" y="427"/>
                  </a:cubicBezTo>
                  <a:cubicBezTo>
                    <a:pt x="449" y="427"/>
                    <a:pt x="442" y="421"/>
                    <a:pt x="446" y="421"/>
                  </a:cubicBezTo>
                  <a:cubicBezTo>
                    <a:pt x="447" y="421"/>
                    <a:pt x="449" y="422"/>
                    <a:pt x="451" y="422"/>
                  </a:cubicBezTo>
                  <a:cubicBezTo>
                    <a:pt x="462" y="426"/>
                    <a:pt x="444" y="429"/>
                    <a:pt x="457" y="433"/>
                  </a:cubicBezTo>
                  <a:cubicBezTo>
                    <a:pt x="459" y="434"/>
                    <a:pt x="460" y="434"/>
                    <a:pt x="460" y="434"/>
                  </a:cubicBezTo>
                  <a:cubicBezTo>
                    <a:pt x="463" y="434"/>
                    <a:pt x="461" y="431"/>
                    <a:pt x="464" y="431"/>
                  </a:cubicBezTo>
                  <a:cubicBezTo>
                    <a:pt x="464" y="431"/>
                    <a:pt x="464" y="431"/>
                    <a:pt x="464" y="431"/>
                  </a:cubicBezTo>
                  <a:cubicBezTo>
                    <a:pt x="472" y="432"/>
                    <a:pt x="482" y="436"/>
                    <a:pt x="490" y="438"/>
                  </a:cubicBezTo>
                  <a:cubicBezTo>
                    <a:pt x="506" y="443"/>
                    <a:pt x="526" y="451"/>
                    <a:pt x="543" y="454"/>
                  </a:cubicBezTo>
                  <a:cubicBezTo>
                    <a:pt x="544" y="454"/>
                    <a:pt x="545" y="454"/>
                    <a:pt x="546" y="454"/>
                  </a:cubicBezTo>
                  <a:cubicBezTo>
                    <a:pt x="550" y="454"/>
                    <a:pt x="551" y="453"/>
                    <a:pt x="554" y="452"/>
                  </a:cubicBezTo>
                  <a:cubicBezTo>
                    <a:pt x="556" y="452"/>
                    <a:pt x="557" y="452"/>
                    <a:pt x="557" y="452"/>
                  </a:cubicBezTo>
                  <a:cubicBezTo>
                    <a:pt x="562" y="452"/>
                    <a:pt x="557" y="454"/>
                    <a:pt x="560" y="456"/>
                  </a:cubicBezTo>
                  <a:cubicBezTo>
                    <a:pt x="561" y="457"/>
                    <a:pt x="567" y="458"/>
                    <a:pt x="572" y="458"/>
                  </a:cubicBezTo>
                  <a:cubicBezTo>
                    <a:pt x="574" y="458"/>
                    <a:pt x="577" y="458"/>
                    <a:pt x="578" y="457"/>
                  </a:cubicBezTo>
                  <a:cubicBezTo>
                    <a:pt x="580" y="456"/>
                    <a:pt x="582" y="456"/>
                    <a:pt x="583" y="456"/>
                  </a:cubicBezTo>
                  <a:cubicBezTo>
                    <a:pt x="584" y="456"/>
                    <a:pt x="585" y="457"/>
                    <a:pt x="587" y="460"/>
                  </a:cubicBezTo>
                  <a:cubicBezTo>
                    <a:pt x="587" y="460"/>
                    <a:pt x="587" y="460"/>
                    <a:pt x="587" y="460"/>
                  </a:cubicBezTo>
                  <a:cubicBezTo>
                    <a:pt x="588" y="460"/>
                    <a:pt x="595" y="454"/>
                    <a:pt x="594" y="453"/>
                  </a:cubicBezTo>
                  <a:lnTo>
                    <a:pt x="594" y="453"/>
                  </a:lnTo>
                  <a:cubicBezTo>
                    <a:pt x="597" y="454"/>
                    <a:pt x="596" y="458"/>
                    <a:pt x="597" y="459"/>
                  </a:cubicBezTo>
                  <a:cubicBezTo>
                    <a:pt x="599" y="461"/>
                    <a:pt x="602" y="461"/>
                    <a:pt x="605" y="461"/>
                  </a:cubicBezTo>
                  <a:cubicBezTo>
                    <a:pt x="607" y="461"/>
                    <a:pt x="609" y="461"/>
                    <a:pt x="610" y="461"/>
                  </a:cubicBezTo>
                  <a:cubicBezTo>
                    <a:pt x="615" y="461"/>
                    <a:pt x="635" y="461"/>
                    <a:pt x="630" y="465"/>
                  </a:cubicBezTo>
                  <a:cubicBezTo>
                    <a:pt x="628" y="467"/>
                    <a:pt x="630" y="468"/>
                    <a:pt x="633" y="468"/>
                  </a:cubicBezTo>
                  <a:cubicBezTo>
                    <a:pt x="637" y="468"/>
                    <a:pt x="643" y="467"/>
                    <a:pt x="646" y="467"/>
                  </a:cubicBezTo>
                  <a:cubicBezTo>
                    <a:pt x="647" y="467"/>
                    <a:pt x="648" y="467"/>
                    <a:pt x="649" y="467"/>
                  </a:cubicBezTo>
                  <a:cubicBezTo>
                    <a:pt x="658" y="467"/>
                    <a:pt x="656" y="476"/>
                    <a:pt x="663" y="476"/>
                  </a:cubicBezTo>
                  <a:cubicBezTo>
                    <a:pt x="663" y="476"/>
                    <a:pt x="664" y="476"/>
                    <a:pt x="665" y="476"/>
                  </a:cubicBezTo>
                  <a:cubicBezTo>
                    <a:pt x="666" y="471"/>
                    <a:pt x="652" y="463"/>
                    <a:pt x="647" y="459"/>
                  </a:cubicBezTo>
                  <a:cubicBezTo>
                    <a:pt x="646" y="459"/>
                    <a:pt x="638" y="454"/>
                    <a:pt x="636" y="454"/>
                  </a:cubicBezTo>
                  <a:cubicBezTo>
                    <a:pt x="636" y="454"/>
                    <a:pt x="636" y="454"/>
                    <a:pt x="636" y="454"/>
                  </a:cubicBezTo>
                  <a:cubicBezTo>
                    <a:pt x="634" y="454"/>
                    <a:pt x="633" y="455"/>
                    <a:pt x="632" y="455"/>
                  </a:cubicBezTo>
                  <a:cubicBezTo>
                    <a:pt x="630" y="455"/>
                    <a:pt x="628" y="454"/>
                    <a:pt x="625" y="453"/>
                  </a:cubicBezTo>
                  <a:cubicBezTo>
                    <a:pt x="620" y="451"/>
                    <a:pt x="614" y="449"/>
                    <a:pt x="608" y="449"/>
                  </a:cubicBezTo>
                  <a:cubicBezTo>
                    <a:pt x="607" y="449"/>
                    <a:pt x="607" y="449"/>
                    <a:pt x="606" y="449"/>
                  </a:cubicBezTo>
                  <a:cubicBezTo>
                    <a:pt x="603" y="449"/>
                    <a:pt x="601" y="450"/>
                    <a:pt x="599" y="450"/>
                  </a:cubicBezTo>
                  <a:cubicBezTo>
                    <a:pt x="597" y="450"/>
                    <a:pt x="596" y="449"/>
                    <a:pt x="594" y="448"/>
                  </a:cubicBezTo>
                  <a:cubicBezTo>
                    <a:pt x="592" y="447"/>
                    <a:pt x="590" y="447"/>
                    <a:pt x="588" y="447"/>
                  </a:cubicBezTo>
                  <a:cubicBezTo>
                    <a:pt x="585" y="447"/>
                    <a:pt x="583" y="448"/>
                    <a:pt x="580" y="448"/>
                  </a:cubicBezTo>
                  <a:cubicBezTo>
                    <a:pt x="575" y="448"/>
                    <a:pt x="570" y="447"/>
                    <a:pt x="571" y="443"/>
                  </a:cubicBezTo>
                  <a:lnTo>
                    <a:pt x="571" y="443"/>
                  </a:lnTo>
                  <a:cubicBezTo>
                    <a:pt x="571" y="444"/>
                    <a:pt x="569" y="445"/>
                    <a:pt x="567" y="445"/>
                  </a:cubicBezTo>
                  <a:cubicBezTo>
                    <a:pt x="562" y="445"/>
                    <a:pt x="552" y="441"/>
                    <a:pt x="547" y="440"/>
                  </a:cubicBezTo>
                  <a:cubicBezTo>
                    <a:pt x="547" y="440"/>
                    <a:pt x="546" y="440"/>
                    <a:pt x="545" y="440"/>
                  </a:cubicBezTo>
                  <a:cubicBezTo>
                    <a:pt x="541" y="440"/>
                    <a:pt x="545" y="443"/>
                    <a:pt x="540" y="443"/>
                  </a:cubicBezTo>
                  <a:cubicBezTo>
                    <a:pt x="540" y="443"/>
                    <a:pt x="540" y="443"/>
                    <a:pt x="539" y="443"/>
                  </a:cubicBezTo>
                  <a:cubicBezTo>
                    <a:pt x="536" y="443"/>
                    <a:pt x="534" y="439"/>
                    <a:pt x="534" y="437"/>
                  </a:cubicBezTo>
                  <a:cubicBezTo>
                    <a:pt x="535" y="434"/>
                    <a:pt x="531" y="433"/>
                    <a:pt x="526" y="433"/>
                  </a:cubicBezTo>
                  <a:cubicBezTo>
                    <a:pt x="524" y="433"/>
                    <a:pt x="523" y="433"/>
                    <a:pt x="521" y="433"/>
                  </a:cubicBezTo>
                  <a:cubicBezTo>
                    <a:pt x="520" y="433"/>
                    <a:pt x="518" y="433"/>
                    <a:pt x="517" y="433"/>
                  </a:cubicBezTo>
                  <a:cubicBezTo>
                    <a:pt x="514" y="432"/>
                    <a:pt x="491" y="425"/>
                    <a:pt x="492" y="425"/>
                  </a:cubicBezTo>
                  <a:lnTo>
                    <a:pt x="492" y="425"/>
                  </a:lnTo>
                  <a:cubicBezTo>
                    <a:pt x="490" y="425"/>
                    <a:pt x="497" y="426"/>
                    <a:pt x="492" y="427"/>
                  </a:cubicBezTo>
                  <a:cubicBezTo>
                    <a:pt x="492" y="427"/>
                    <a:pt x="492" y="427"/>
                    <a:pt x="491" y="427"/>
                  </a:cubicBezTo>
                  <a:cubicBezTo>
                    <a:pt x="489" y="427"/>
                    <a:pt x="486" y="426"/>
                    <a:pt x="484" y="426"/>
                  </a:cubicBezTo>
                  <a:cubicBezTo>
                    <a:pt x="480" y="425"/>
                    <a:pt x="474" y="423"/>
                    <a:pt x="471" y="421"/>
                  </a:cubicBezTo>
                  <a:cubicBezTo>
                    <a:pt x="470" y="418"/>
                    <a:pt x="471" y="417"/>
                    <a:pt x="464" y="416"/>
                  </a:cubicBezTo>
                  <a:cubicBezTo>
                    <a:pt x="461" y="416"/>
                    <a:pt x="459" y="418"/>
                    <a:pt x="457" y="418"/>
                  </a:cubicBezTo>
                  <a:cubicBezTo>
                    <a:pt x="457" y="418"/>
                    <a:pt x="456" y="418"/>
                    <a:pt x="456" y="418"/>
                  </a:cubicBezTo>
                  <a:cubicBezTo>
                    <a:pt x="450" y="418"/>
                    <a:pt x="443" y="412"/>
                    <a:pt x="438" y="410"/>
                  </a:cubicBezTo>
                  <a:cubicBezTo>
                    <a:pt x="433" y="407"/>
                    <a:pt x="427" y="405"/>
                    <a:pt x="421" y="403"/>
                  </a:cubicBezTo>
                  <a:cubicBezTo>
                    <a:pt x="415" y="402"/>
                    <a:pt x="409" y="400"/>
                    <a:pt x="403" y="400"/>
                  </a:cubicBezTo>
                  <a:cubicBezTo>
                    <a:pt x="401" y="400"/>
                    <a:pt x="397" y="400"/>
                    <a:pt x="395" y="400"/>
                  </a:cubicBezTo>
                  <a:cubicBezTo>
                    <a:pt x="393" y="400"/>
                    <a:pt x="392" y="400"/>
                    <a:pt x="391" y="400"/>
                  </a:cubicBezTo>
                  <a:cubicBezTo>
                    <a:pt x="392" y="400"/>
                    <a:pt x="395" y="397"/>
                    <a:pt x="395" y="396"/>
                  </a:cubicBezTo>
                  <a:cubicBezTo>
                    <a:pt x="395" y="395"/>
                    <a:pt x="383" y="391"/>
                    <a:pt x="381" y="390"/>
                  </a:cubicBezTo>
                  <a:cubicBezTo>
                    <a:pt x="381" y="390"/>
                    <a:pt x="380" y="390"/>
                    <a:pt x="380" y="390"/>
                  </a:cubicBezTo>
                  <a:cubicBezTo>
                    <a:pt x="378" y="390"/>
                    <a:pt x="377" y="391"/>
                    <a:pt x="375" y="391"/>
                  </a:cubicBezTo>
                  <a:cubicBezTo>
                    <a:pt x="374" y="391"/>
                    <a:pt x="373" y="391"/>
                    <a:pt x="373" y="391"/>
                  </a:cubicBezTo>
                  <a:cubicBezTo>
                    <a:pt x="369" y="389"/>
                    <a:pt x="365" y="388"/>
                    <a:pt x="361" y="385"/>
                  </a:cubicBezTo>
                  <a:cubicBezTo>
                    <a:pt x="351" y="380"/>
                    <a:pt x="353" y="376"/>
                    <a:pt x="340" y="374"/>
                  </a:cubicBezTo>
                  <a:cubicBezTo>
                    <a:pt x="333" y="374"/>
                    <a:pt x="328" y="373"/>
                    <a:pt x="323" y="369"/>
                  </a:cubicBezTo>
                  <a:cubicBezTo>
                    <a:pt x="323" y="369"/>
                    <a:pt x="322" y="369"/>
                    <a:pt x="322" y="369"/>
                  </a:cubicBezTo>
                  <a:cubicBezTo>
                    <a:pt x="320" y="369"/>
                    <a:pt x="318" y="370"/>
                    <a:pt x="316" y="370"/>
                  </a:cubicBezTo>
                  <a:cubicBezTo>
                    <a:pt x="315" y="370"/>
                    <a:pt x="313" y="370"/>
                    <a:pt x="311" y="368"/>
                  </a:cubicBezTo>
                  <a:cubicBezTo>
                    <a:pt x="312" y="367"/>
                    <a:pt x="317" y="365"/>
                    <a:pt x="311" y="363"/>
                  </a:cubicBezTo>
                  <a:cubicBezTo>
                    <a:pt x="309" y="363"/>
                    <a:pt x="307" y="362"/>
                    <a:pt x="306" y="362"/>
                  </a:cubicBezTo>
                  <a:cubicBezTo>
                    <a:pt x="304" y="362"/>
                    <a:pt x="302" y="363"/>
                    <a:pt x="300" y="363"/>
                  </a:cubicBezTo>
                  <a:lnTo>
                    <a:pt x="300" y="363"/>
                  </a:lnTo>
                  <a:cubicBezTo>
                    <a:pt x="305" y="362"/>
                    <a:pt x="289" y="356"/>
                    <a:pt x="285" y="354"/>
                  </a:cubicBezTo>
                  <a:cubicBezTo>
                    <a:pt x="280" y="351"/>
                    <a:pt x="287" y="351"/>
                    <a:pt x="280" y="347"/>
                  </a:cubicBezTo>
                  <a:cubicBezTo>
                    <a:pt x="279" y="347"/>
                    <a:pt x="278" y="347"/>
                    <a:pt x="277" y="347"/>
                  </a:cubicBezTo>
                  <a:close/>
                  <a:moveTo>
                    <a:pt x="23" y="523"/>
                  </a:moveTo>
                  <a:cubicBezTo>
                    <a:pt x="22" y="523"/>
                    <a:pt x="21" y="523"/>
                    <a:pt x="20" y="524"/>
                  </a:cubicBezTo>
                  <a:cubicBezTo>
                    <a:pt x="21" y="525"/>
                    <a:pt x="22" y="526"/>
                    <a:pt x="23" y="527"/>
                  </a:cubicBezTo>
                  <a:cubicBezTo>
                    <a:pt x="23" y="527"/>
                    <a:pt x="25" y="528"/>
                    <a:pt x="27" y="529"/>
                  </a:cubicBezTo>
                  <a:cubicBezTo>
                    <a:pt x="26" y="525"/>
                    <a:pt x="25" y="523"/>
                    <a:pt x="23" y="523"/>
                  </a:cubicBezTo>
                  <a:close/>
                  <a:moveTo>
                    <a:pt x="220" y="721"/>
                  </a:moveTo>
                  <a:lnTo>
                    <a:pt x="220" y="721"/>
                  </a:lnTo>
                  <a:cubicBezTo>
                    <a:pt x="221" y="721"/>
                    <a:pt x="223" y="722"/>
                    <a:pt x="224" y="724"/>
                  </a:cubicBezTo>
                  <a:cubicBezTo>
                    <a:pt x="225" y="726"/>
                    <a:pt x="226" y="729"/>
                    <a:pt x="225" y="729"/>
                  </a:cubicBezTo>
                  <a:cubicBezTo>
                    <a:pt x="224" y="729"/>
                    <a:pt x="223" y="728"/>
                    <a:pt x="222" y="726"/>
                  </a:cubicBezTo>
                  <a:cubicBezTo>
                    <a:pt x="218" y="724"/>
                    <a:pt x="219" y="721"/>
                    <a:pt x="220" y="721"/>
                  </a:cubicBezTo>
                  <a:close/>
                  <a:moveTo>
                    <a:pt x="263" y="766"/>
                  </a:moveTo>
                  <a:cubicBezTo>
                    <a:pt x="264" y="766"/>
                    <a:pt x="265" y="767"/>
                    <a:pt x="267" y="768"/>
                  </a:cubicBezTo>
                  <a:cubicBezTo>
                    <a:pt x="272" y="772"/>
                    <a:pt x="273" y="775"/>
                    <a:pt x="271" y="775"/>
                  </a:cubicBezTo>
                  <a:cubicBezTo>
                    <a:pt x="270" y="775"/>
                    <a:pt x="267" y="774"/>
                    <a:pt x="264" y="771"/>
                  </a:cubicBezTo>
                  <a:cubicBezTo>
                    <a:pt x="260" y="768"/>
                    <a:pt x="261" y="766"/>
                    <a:pt x="263" y="766"/>
                  </a:cubicBezTo>
                  <a:close/>
                  <a:moveTo>
                    <a:pt x="331" y="824"/>
                  </a:moveTo>
                  <a:lnTo>
                    <a:pt x="331" y="824"/>
                  </a:lnTo>
                  <a:cubicBezTo>
                    <a:pt x="332" y="825"/>
                    <a:pt x="332" y="826"/>
                    <a:pt x="333" y="827"/>
                  </a:cubicBezTo>
                  <a:lnTo>
                    <a:pt x="333" y="827"/>
                  </a:lnTo>
                  <a:cubicBezTo>
                    <a:pt x="332" y="825"/>
                    <a:pt x="331" y="825"/>
                    <a:pt x="331" y="824"/>
                  </a:cubicBezTo>
                  <a:close/>
                  <a:moveTo>
                    <a:pt x="433" y="922"/>
                  </a:moveTo>
                  <a:lnTo>
                    <a:pt x="433" y="922"/>
                  </a:lnTo>
                  <a:cubicBezTo>
                    <a:pt x="431" y="922"/>
                    <a:pt x="431" y="924"/>
                    <a:pt x="434" y="927"/>
                  </a:cubicBezTo>
                  <a:lnTo>
                    <a:pt x="438" y="929"/>
                  </a:lnTo>
                  <a:cubicBezTo>
                    <a:pt x="437" y="924"/>
                    <a:pt x="434" y="922"/>
                    <a:pt x="433" y="922"/>
                  </a:cubicBezTo>
                  <a:close/>
                  <a:moveTo>
                    <a:pt x="1140" y="1176"/>
                  </a:moveTo>
                  <a:cubicBezTo>
                    <a:pt x="1140" y="1176"/>
                    <a:pt x="1140" y="1176"/>
                    <a:pt x="1140" y="1178"/>
                  </a:cubicBezTo>
                  <a:cubicBezTo>
                    <a:pt x="1139" y="1181"/>
                    <a:pt x="1136" y="1184"/>
                    <a:pt x="1133" y="1187"/>
                  </a:cubicBezTo>
                  <a:cubicBezTo>
                    <a:pt x="1132" y="1186"/>
                    <a:pt x="1130" y="1185"/>
                    <a:pt x="1133" y="1180"/>
                  </a:cubicBezTo>
                  <a:cubicBezTo>
                    <a:pt x="1136" y="1179"/>
                    <a:pt x="1138" y="1176"/>
                    <a:pt x="1140" y="1176"/>
                  </a:cubicBezTo>
                  <a:close/>
                  <a:moveTo>
                    <a:pt x="1115" y="1223"/>
                  </a:moveTo>
                  <a:cubicBezTo>
                    <a:pt x="1111" y="1223"/>
                    <a:pt x="1109" y="1230"/>
                    <a:pt x="1112" y="1230"/>
                  </a:cubicBezTo>
                  <a:cubicBezTo>
                    <a:pt x="1112" y="1230"/>
                    <a:pt x="1113" y="1229"/>
                    <a:pt x="1115" y="1228"/>
                  </a:cubicBezTo>
                  <a:cubicBezTo>
                    <a:pt x="1116" y="1227"/>
                    <a:pt x="1117" y="1225"/>
                    <a:pt x="1118" y="1224"/>
                  </a:cubicBezTo>
                  <a:cubicBezTo>
                    <a:pt x="1117" y="1223"/>
                    <a:pt x="1116" y="1223"/>
                    <a:pt x="1115" y="1223"/>
                  </a:cubicBezTo>
                  <a:close/>
                  <a:moveTo>
                    <a:pt x="1054" y="1283"/>
                  </a:moveTo>
                  <a:cubicBezTo>
                    <a:pt x="1055" y="1283"/>
                    <a:pt x="1055" y="1283"/>
                    <a:pt x="1055" y="1284"/>
                  </a:cubicBezTo>
                  <a:cubicBezTo>
                    <a:pt x="1054" y="1288"/>
                    <a:pt x="1050" y="1290"/>
                    <a:pt x="1048" y="1294"/>
                  </a:cubicBezTo>
                  <a:cubicBezTo>
                    <a:pt x="1047" y="1293"/>
                    <a:pt x="1044" y="1291"/>
                    <a:pt x="1048" y="1288"/>
                  </a:cubicBezTo>
                  <a:cubicBezTo>
                    <a:pt x="1050" y="1285"/>
                    <a:pt x="1053" y="1283"/>
                    <a:pt x="1054" y="1283"/>
                  </a:cubicBezTo>
                  <a:close/>
                  <a:moveTo>
                    <a:pt x="2081" y="1"/>
                  </a:moveTo>
                  <a:cubicBezTo>
                    <a:pt x="2081" y="1"/>
                    <a:pt x="2081" y="3"/>
                    <a:pt x="2081" y="3"/>
                  </a:cubicBezTo>
                  <a:cubicBezTo>
                    <a:pt x="2081" y="3"/>
                    <a:pt x="2081" y="3"/>
                    <a:pt x="2081" y="3"/>
                  </a:cubicBezTo>
                  <a:cubicBezTo>
                    <a:pt x="2078" y="2"/>
                    <a:pt x="2073" y="1"/>
                    <a:pt x="2068" y="1"/>
                  </a:cubicBezTo>
                  <a:cubicBezTo>
                    <a:pt x="2065" y="1"/>
                    <a:pt x="2062" y="1"/>
                    <a:pt x="2060" y="2"/>
                  </a:cubicBezTo>
                  <a:cubicBezTo>
                    <a:pt x="2051" y="3"/>
                    <a:pt x="2044" y="7"/>
                    <a:pt x="2043" y="9"/>
                  </a:cubicBezTo>
                  <a:cubicBezTo>
                    <a:pt x="2042" y="10"/>
                    <a:pt x="2049" y="10"/>
                    <a:pt x="2045" y="13"/>
                  </a:cubicBezTo>
                  <a:cubicBezTo>
                    <a:pt x="2040" y="16"/>
                    <a:pt x="2035" y="16"/>
                    <a:pt x="2031" y="17"/>
                  </a:cubicBezTo>
                  <a:cubicBezTo>
                    <a:pt x="2021" y="22"/>
                    <a:pt x="2010" y="29"/>
                    <a:pt x="2000" y="35"/>
                  </a:cubicBezTo>
                  <a:cubicBezTo>
                    <a:pt x="1995" y="39"/>
                    <a:pt x="1993" y="43"/>
                    <a:pt x="1988" y="46"/>
                  </a:cubicBezTo>
                  <a:cubicBezTo>
                    <a:pt x="1980" y="52"/>
                    <a:pt x="1981" y="53"/>
                    <a:pt x="1980" y="58"/>
                  </a:cubicBezTo>
                  <a:cubicBezTo>
                    <a:pt x="1980" y="57"/>
                    <a:pt x="1979" y="57"/>
                    <a:pt x="1978" y="57"/>
                  </a:cubicBezTo>
                  <a:cubicBezTo>
                    <a:pt x="1974" y="57"/>
                    <a:pt x="1964" y="59"/>
                    <a:pt x="1964" y="63"/>
                  </a:cubicBezTo>
                  <a:cubicBezTo>
                    <a:pt x="1964" y="63"/>
                    <a:pt x="1965" y="64"/>
                    <a:pt x="1966" y="64"/>
                  </a:cubicBezTo>
                  <a:cubicBezTo>
                    <a:pt x="1969" y="64"/>
                    <a:pt x="1975" y="62"/>
                    <a:pt x="1978" y="62"/>
                  </a:cubicBezTo>
                  <a:cubicBezTo>
                    <a:pt x="1979" y="62"/>
                    <a:pt x="1980" y="62"/>
                    <a:pt x="1980" y="63"/>
                  </a:cubicBezTo>
                  <a:cubicBezTo>
                    <a:pt x="1980" y="63"/>
                    <a:pt x="1967" y="66"/>
                    <a:pt x="1966" y="66"/>
                  </a:cubicBezTo>
                  <a:cubicBezTo>
                    <a:pt x="1963" y="67"/>
                    <a:pt x="1959" y="68"/>
                    <a:pt x="1956" y="68"/>
                  </a:cubicBezTo>
                  <a:cubicBezTo>
                    <a:pt x="1954" y="68"/>
                    <a:pt x="1953" y="67"/>
                    <a:pt x="1952" y="66"/>
                  </a:cubicBezTo>
                  <a:lnTo>
                    <a:pt x="1952" y="66"/>
                  </a:lnTo>
                  <a:cubicBezTo>
                    <a:pt x="1955" y="71"/>
                    <a:pt x="1943" y="75"/>
                    <a:pt x="1939" y="81"/>
                  </a:cubicBezTo>
                  <a:cubicBezTo>
                    <a:pt x="1935" y="83"/>
                    <a:pt x="1934" y="84"/>
                    <a:pt x="1933" y="84"/>
                  </a:cubicBezTo>
                  <a:cubicBezTo>
                    <a:pt x="1932" y="84"/>
                    <a:pt x="1932" y="84"/>
                    <a:pt x="1931" y="82"/>
                  </a:cubicBezTo>
                  <a:cubicBezTo>
                    <a:pt x="1931" y="81"/>
                    <a:pt x="1931" y="81"/>
                    <a:pt x="1930" y="81"/>
                  </a:cubicBezTo>
                  <a:cubicBezTo>
                    <a:pt x="1929" y="81"/>
                    <a:pt x="1926" y="83"/>
                    <a:pt x="1924" y="83"/>
                  </a:cubicBezTo>
                  <a:cubicBezTo>
                    <a:pt x="1924" y="83"/>
                    <a:pt x="1924" y="83"/>
                    <a:pt x="1923" y="83"/>
                  </a:cubicBezTo>
                  <a:lnTo>
                    <a:pt x="1923" y="83"/>
                  </a:lnTo>
                  <a:lnTo>
                    <a:pt x="1929" y="91"/>
                  </a:lnTo>
                  <a:cubicBezTo>
                    <a:pt x="1927" y="92"/>
                    <a:pt x="1925" y="92"/>
                    <a:pt x="1923" y="92"/>
                  </a:cubicBezTo>
                  <a:cubicBezTo>
                    <a:pt x="1919" y="92"/>
                    <a:pt x="1916" y="91"/>
                    <a:pt x="1915" y="91"/>
                  </a:cubicBezTo>
                  <a:cubicBezTo>
                    <a:pt x="1915" y="91"/>
                    <a:pt x="1915" y="91"/>
                    <a:pt x="1915" y="91"/>
                  </a:cubicBezTo>
                  <a:cubicBezTo>
                    <a:pt x="1912" y="95"/>
                    <a:pt x="1908" y="104"/>
                    <a:pt x="1901" y="105"/>
                  </a:cubicBezTo>
                  <a:cubicBezTo>
                    <a:pt x="1895" y="106"/>
                    <a:pt x="1876" y="113"/>
                    <a:pt x="1875" y="120"/>
                  </a:cubicBezTo>
                  <a:cubicBezTo>
                    <a:pt x="1875" y="123"/>
                    <a:pt x="1863" y="127"/>
                    <a:pt x="1861" y="131"/>
                  </a:cubicBezTo>
                  <a:cubicBezTo>
                    <a:pt x="1859" y="134"/>
                    <a:pt x="1857" y="135"/>
                    <a:pt x="1855" y="135"/>
                  </a:cubicBezTo>
                  <a:cubicBezTo>
                    <a:pt x="1853" y="135"/>
                    <a:pt x="1851" y="134"/>
                    <a:pt x="1849" y="134"/>
                  </a:cubicBezTo>
                  <a:cubicBezTo>
                    <a:pt x="1848" y="134"/>
                    <a:pt x="1847" y="134"/>
                    <a:pt x="1847" y="134"/>
                  </a:cubicBezTo>
                  <a:cubicBezTo>
                    <a:pt x="1841" y="137"/>
                    <a:pt x="1840" y="140"/>
                    <a:pt x="1836" y="143"/>
                  </a:cubicBezTo>
                  <a:cubicBezTo>
                    <a:pt x="1834" y="144"/>
                    <a:pt x="1832" y="145"/>
                    <a:pt x="1832" y="145"/>
                  </a:cubicBezTo>
                  <a:cubicBezTo>
                    <a:pt x="1831" y="145"/>
                    <a:pt x="1831" y="144"/>
                    <a:pt x="1831" y="142"/>
                  </a:cubicBezTo>
                  <a:cubicBezTo>
                    <a:pt x="1831" y="142"/>
                    <a:pt x="1831" y="142"/>
                    <a:pt x="1830" y="142"/>
                  </a:cubicBezTo>
                  <a:cubicBezTo>
                    <a:pt x="1829" y="142"/>
                    <a:pt x="1823" y="147"/>
                    <a:pt x="1823" y="147"/>
                  </a:cubicBezTo>
                  <a:cubicBezTo>
                    <a:pt x="1820" y="150"/>
                    <a:pt x="1819" y="150"/>
                    <a:pt x="1817" y="151"/>
                  </a:cubicBezTo>
                  <a:cubicBezTo>
                    <a:pt x="1810" y="153"/>
                    <a:pt x="1820" y="159"/>
                    <a:pt x="1813" y="159"/>
                  </a:cubicBezTo>
                  <a:cubicBezTo>
                    <a:pt x="1812" y="159"/>
                    <a:pt x="1811" y="159"/>
                    <a:pt x="1810" y="159"/>
                  </a:cubicBezTo>
                  <a:cubicBezTo>
                    <a:pt x="1809" y="159"/>
                    <a:pt x="1809" y="159"/>
                    <a:pt x="1809" y="159"/>
                  </a:cubicBezTo>
                  <a:cubicBezTo>
                    <a:pt x="1803" y="159"/>
                    <a:pt x="1796" y="164"/>
                    <a:pt x="1792" y="169"/>
                  </a:cubicBezTo>
                  <a:cubicBezTo>
                    <a:pt x="1788" y="174"/>
                    <a:pt x="1785" y="177"/>
                    <a:pt x="1781" y="177"/>
                  </a:cubicBezTo>
                  <a:cubicBezTo>
                    <a:pt x="1780" y="177"/>
                    <a:pt x="1779" y="177"/>
                    <a:pt x="1778" y="176"/>
                  </a:cubicBezTo>
                  <a:cubicBezTo>
                    <a:pt x="1777" y="176"/>
                    <a:pt x="1777" y="176"/>
                    <a:pt x="1777" y="176"/>
                  </a:cubicBezTo>
                  <a:cubicBezTo>
                    <a:pt x="1772" y="176"/>
                    <a:pt x="1762" y="188"/>
                    <a:pt x="1757" y="188"/>
                  </a:cubicBezTo>
                  <a:cubicBezTo>
                    <a:pt x="1757" y="188"/>
                    <a:pt x="1757" y="188"/>
                    <a:pt x="1757" y="188"/>
                  </a:cubicBezTo>
                  <a:lnTo>
                    <a:pt x="1757" y="188"/>
                  </a:lnTo>
                  <a:cubicBezTo>
                    <a:pt x="1760" y="188"/>
                    <a:pt x="1749" y="200"/>
                    <a:pt x="1746" y="200"/>
                  </a:cubicBezTo>
                  <a:cubicBezTo>
                    <a:pt x="1746" y="200"/>
                    <a:pt x="1745" y="199"/>
                    <a:pt x="1746" y="197"/>
                  </a:cubicBezTo>
                  <a:cubicBezTo>
                    <a:pt x="1746" y="196"/>
                    <a:pt x="1745" y="195"/>
                    <a:pt x="1744" y="195"/>
                  </a:cubicBezTo>
                  <a:cubicBezTo>
                    <a:pt x="1740" y="195"/>
                    <a:pt x="1735" y="202"/>
                    <a:pt x="1730" y="205"/>
                  </a:cubicBezTo>
                  <a:cubicBezTo>
                    <a:pt x="1727" y="208"/>
                    <a:pt x="1723" y="210"/>
                    <a:pt x="1718" y="211"/>
                  </a:cubicBezTo>
                  <a:cubicBezTo>
                    <a:pt x="1718" y="211"/>
                    <a:pt x="1718" y="211"/>
                    <a:pt x="1717" y="211"/>
                  </a:cubicBezTo>
                  <a:cubicBezTo>
                    <a:pt x="1717" y="211"/>
                    <a:pt x="1716" y="211"/>
                    <a:pt x="1716" y="211"/>
                  </a:cubicBezTo>
                  <a:cubicBezTo>
                    <a:pt x="1715" y="211"/>
                    <a:pt x="1715" y="211"/>
                    <a:pt x="1714" y="212"/>
                  </a:cubicBezTo>
                  <a:cubicBezTo>
                    <a:pt x="1709" y="215"/>
                    <a:pt x="1696" y="223"/>
                    <a:pt x="1697" y="225"/>
                  </a:cubicBezTo>
                  <a:cubicBezTo>
                    <a:pt x="1697" y="223"/>
                    <a:pt x="1696" y="221"/>
                    <a:pt x="1694" y="221"/>
                  </a:cubicBezTo>
                  <a:cubicBezTo>
                    <a:pt x="1693" y="221"/>
                    <a:pt x="1691" y="222"/>
                    <a:pt x="1689" y="223"/>
                  </a:cubicBezTo>
                  <a:cubicBezTo>
                    <a:pt x="1686" y="224"/>
                    <a:pt x="1682" y="230"/>
                    <a:pt x="1680" y="230"/>
                  </a:cubicBezTo>
                  <a:cubicBezTo>
                    <a:pt x="1680" y="230"/>
                    <a:pt x="1679" y="230"/>
                    <a:pt x="1679" y="230"/>
                  </a:cubicBezTo>
                  <a:cubicBezTo>
                    <a:pt x="1679" y="230"/>
                    <a:pt x="1675" y="232"/>
                    <a:pt x="1675" y="233"/>
                  </a:cubicBezTo>
                  <a:cubicBezTo>
                    <a:pt x="1675" y="235"/>
                    <a:pt x="1672" y="236"/>
                    <a:pt x="1670" y="236"/>
                  </a:cubicBezTo>
                  <a:cubicBezTo>
                    <a:pt x="1663" y="237"/>
                    <a:pt x="1653" y="240"/>
                    <a:pt x="1655" y="246"/>
                  </a:cubicBezTo>
                  <a:cubicBezTo>
                    <a:pt x="1655" y="246"/>
                    <a:pt x="1654" y="243"/>
                    <a:pt x="1652" y="243"/>
                  </a:cubicBezTo>
                  <a:cubicBezTo>
                    <a:pt x="1651" y="243"/>
                    <a:pt x="1650" y="243"/>
                    <a:pt x="1649" y="244"/>
                  </a:cubicBezTo>
                  <a:cubicBezTo>
                    <a:pt x="1646" y="249"/>
                    <a:pt x="1647" y="249"/>
                    <a:pt x="1641" y="251"/>
                  </a:cubicBezTo>
                  <a:cubicBezTo>
                    <a:pt x="1643" y="250"/>
                    <a:pt x="1642" y="248"/>
                    <a:pt x="1640" y="248"/>
                  </a:cubicBezTo>
                  <a:cubicBezTo>
                    <a:pt x="1639" y="248"/>
                    <a:pt x="1637" y="248"/>
                    <a:pt x="1636" y="249"/>
                  </a:cubicBezTo>
                  <a:cubicBezTo>
                    <a:pt x="1632" y="250"/>
                    <a:pt x="1628" y="253"/>
                    <a:pt x="1625" y="255"/>
                  </a:cubicBezTo>
                  <a:cubicBezTo>
                    <a:pt x="1617" y="260"/>
                    <a:pt x="1617" y="262"/>
                    <a:pt x="1618" y="265"/>
                  </a:cubicBezTo>
                  <a:cubicBezTo>
                    <a:pt x="1614" y="267"/>
                    <a:pt x="1613" y="267"/>
                    <a:pt x="1612" y="267"/>
                  </a:cubicBezTo>
                  <a:cubicBezTo>
                    <a:pt x="1610" y="267"/>
                    <a:pt x="1610" y="267"/>
                    <a:pt x="1608" y="266"/>
                  </a:cubicBezTo>
                  <a:cubicBezTo>
                    <a:pt x="1608" y="266"/>
                    <a:pt x="1606" y="271"/>
                    <a:pt x="1606" y="272"/>
                  </a:cubicBezTo>
                  <a:cubicBezTo>
                    <a:pt x="1604" y="269"/>
                    <a:pt x="1601" y="268"/>
                    <a:pt x="1598" y="265"/>
                  </a:cubicBezTo>
                  <a:cubicBezTo>
                    <a:pt x="1594" y="270"/>
                    <a:pt x="1592" y="272"/>
                    <a:pt x="1589" y="276"/>
                  </a:cubicBezTo>
                  <a:cubicBezTo>
                    <a:pt x="1586" y="282"/>
                    <a:pt x="1577" y="285"/>
                    <a:pt x="1569" y="287"/>
                  </a:cubicBezTo>
                  <a:cubicBezTo>
                    <a:pt x="1565" y="289"/>
                    <a:pt x="1550" y="294"/>
                    <a:pt x="1551" y="298"/>
                  </a:cubicBezTo>
                  <a:cubicBezTo>
                    <a:pt x="1551" y="300"/>
                    <a:pt x="1552" y="303"/>
                    <a:pt x="1553" y="305"/>
                  </a:cubicBezTo>
                  <a:cubicBezTo>
                    <a:pt x="1552" y="306"/>
                    <a:pt x="1551" y="306"/>
                    <a:pt x="1551" y="306"/>
                  </a:cubicBezTo>
                  <a:cubicBezTo>
                    <a:pt x="1547" y="306"/>
                    <a:pt x="1547" y="302"/>
                    <a:pt x="1546" y="300"/>
                  </a:cubicBezTo>
                  <a:lnTo>
                    <a:pt x="1546" y="300"/>
                  </a:lnTo>
                  <a:cubicBezTo>
                    <a:pt x="1547" y="302"/>
                    <a:pt x="1544" y="302"/>
                    <a:pt x="1541" y="302"/>
                  </a:cubicBezTo>
                  <a:cubicBezTo>
                    <a:pt x="1539" y="302"/>
                    <a:pt x="1537" y="302"/>
                    <a:pt x="1537" y="301"/>
                  </a:cubicBezTo>
                  <a:cubicBezTo>
                    <a:pt x="1536" y="300"/>
                    <a:pt x="1535" y="298"/>
                    <a:pt x="1533" y="298"/>
                  </a:cubicBezTo>
                  <a:cubicBezTo>
                    <a:pt x="1532" y="298"/>
                    <a:pt x="1532" y="298"/>
                    <a:pt x="1530" y="299"/>
                  </a:cubicBezTo>
                  <a:lnTo>
                    <a:pt x="1534" y="307"/>
                  </a:lnTo>
                  <a:cubicBezTo>
                    <a:pt x="1534" y="306"/>
                    <a:pt x="1533" y="306"/>
                    <a:pt x="1531" y="306"/>
                  </a:cubicBezTo>
                  <a:cubicBezTo>
                    <a:pt x="1524" y="306"/>
                    <a:pt x="1507" y="313"/>
                    <a:pt x="1502" y="315"/>
                  </a:cubicBezTo>
                  <a:cubicBezTo>
                    <a:pt x="1503" y="315"/>
                    <a:pt x="1504" y="315"/>
                    <a:pt x="1504" y="315"/>
                  </a:cubicBezTo>
                  <a:cubicBezTo>
                    <a:pt x="1506" y="315"/>
                    <a:pt x="1507" y="316"/>
                    <a:pt x="1508" y="317"/>
                  </a:cubicBezTo>
                  <a:cubicBezTo>
                    <a:pt x="1505" y="318"/>
                    <a:pt x="1503" y="318"/>
                    <a:pt x="1500" y="318"/>
                  </a:cubicBezTo>
                  <a:cubicBezTo>
                    <a:pt x="1498" y="318"/>
                    <a:pt x="1496" y="318"/>
                    <a:pt x="1494" y="318"/>
                  </a:cubicBezTo>
                  <a:cubicBezTo>
                    <a:pt x="1491" y="318"/>
                    <a:pt x="1487" y="318"/>
                    <a:pt x="1484" y="322"/>
                  </a:cubicBezTo>
                  <a:cubicBezTo>
                    <a:pt x="1483" y="323"/>
                    <a:pt x="1479" y="328"/>
                    <a:pt x="1476" y="328"/>
                  </a:cubicBezTo>
                  <a:cubicBezTo>
                    <a:pt x="1476" y="328"/>
                    <a:pt x="1476" y="328"/>
                    <a:pt x="1475" y="328"/>
                  </a:cubicBezTo>
                  <a:cubicBezTo>
                    <a:pt x="1475" y="327"/>
                    <a:pt x="1478" y="322"/>
                    <a:pt x="1476" y="322"/>
                  </a:cubicBezTo>
                  <a:lnTo>
                    <a:pt x="1476" y="322"/>
                  </a:lnTo>
                  <a:cubicBezTo>
                    <a:pt x="1475" y="322"/>
                    <a:pt x="1475" y="323"/>
                    <a:pt x="1474" y="323"/>
                  </a:cubicBezTo>
                  <a:cubicBezTo>
                    <a:pt x="1467" y="326"/>
                    <a:pt x="1465" y="330"/>
                    <a:pt x="1456" y="333"/>
                  </a:cubicBezTo>
                  <a:cubicBezTo>
                    <a:pt x="1450" y="334"/>
                    <a:pt x="1444" y="335"/>
                    <a:pt x="1437" y="338"/>
                  </a:cubicBezTo>
                  <a:cubicBezTo>
                    <a:pt x="1432" y="341"/>
                    <a:pt x="1428" y="345"/>
                    <a:pt x="1431" y="345"/>
                  </a:cubicBezTo>
                  <a:cubicBezTo>
                    <a:pt x="1431" y="345"/>
                    <a:pt x="1432" y="345"/>
                    <a:pt x="1434" y="345"/>
                  </a:cubicBezTo>
                  <a:lnTo>
                    <a:pt x="1434" y="345"/>
                  </a:lnTo>
                  <a:cubicBezTo>
                    <a:pt x="1430" y="346"/>
                    <a:pt x="1426" y="348"/>
                    <a:pt x="1422" y="349"/>
                  </a:cubicBezTo>
                  <a:cubicBezTo>
                    <a:pt x="1420" y="350"/>
                    <a:pt x="1418" y="350"/>
                    <a:pt x="1417" y="350"/>
                  </a:cubicBezTo>
                  <a:cubicBezTo>
                    <a:pt x="1415" y="350"/>
                    <a:pt x="1413" y="350"/>
                    <a:pt x="1412" y="350"/>
                  </a:cubicBezTo>
                  <a:cubicBezTo>
                    <a:pt x="1409" y="350"/>
                    <a:pt x="1407" y="353"/>
                    <a:pt x="1405" y="354"/>
                  </a:cubicBezTo>
                  <a:cubicBezTo>
                    <a:pt x="1400" y="356"/>
                    <a:pt x="1402" y="357"/>
                    <a:pt x="1403" y="359"/>
                  </a:cubicBezTo>
                  <a:cubicBezTo>
                    <a:pt x="1404" y="358"/>
                    <a:pt x="1405" y="357"/>
                    <a:pt x="1406" y="357"/>
                  </a:cubicBezTo>
                  <a:cubicBezTo>
                    <a:pt x="1407" y="357"/>
                    <a:pt x="1408" y="358"/>
                    <a:pt x="1407" y="360"/>
                  </a:cubicBezTo>
                  <a:cubicBezTo>
                    <a:pt x="1405" y="361"/>
                    <a:pt x="1400" y="364"/>
                    <a:pt x="1397" y="364"/>
                  </a:cubicBezTo>
                  <a:cubicBezTo>
                    <a:pt x="1396" y="364"/>
                    <a:pt x="1396" y="364"/>
                    <a:pt x="1395" y="364"/>
                  </a:cubicBezTo>
                  <a:cubicBezTo>
                    <a:pt x="1391" y="364"/>
                    <a:pt x="1397" y="358"/>
                    <a:pt x="1394" y="358"/>
                  </a:cubicBezTo>
                  <a:lnTo>
                    <a:pt x="1394" y="358"/>
                  </a:lnTo>
                  <a:cubicBezTo>
                    <a:pt x="1393" y="358"/>
                    <a:pt x="1393" y="358"/>
                    <a:pt x="1392" y="359"/>
                  </a:cubicBezTo>
                  <a:cubicBezTo>
                    <a:pt x="1387" y="361"/>
                    <a:pt x="1369" y="368"/>
                    <a:pt x="1375" y="369"/>
                  </a:cubicBezTo>
                  <a:cubicBezTo>
                    <a:pt x="1379" y="370"/>
                    <a:pt x="1382" y="370"/>
                    <a:pt x="1379" y="374"/>
                  </a:cubicBezTo>
                  <a:cubicBezTo>
                    <a:pt x="1376" y="376"/>
                    <a:pt x="1372" y="378"/>
                    <a:pt x="1368" y="378"/>
                  </a:cubicBezTo>
                  <a:cubicBezTo>
                    <a:pt x="1368" y="378"/>
                    <a:pt x="1367" y="378"/>
                    <a:pt x="1366" y="378"/>
                  </a:cubicBezTo>
                  <a:cubicBezTo>
                    <a:pt x="1360" y="378"/>
                    <a:pt x="1365" y="367"/>
                    <a:pt x="1364" y="367"/>
                  </a:cubicBezTo>
                  <a:lnTo>
                    <a:pt x="1364" y="367"/>
                  </a:lnTo>
                  <a:cubicBezTo>
                    <a:pt x="1359" y="368"/>
                    <a:pt x="1354" y="370"/>
                    <a:pt x="1352" y="373"/>
                  </a:cubicBezTo>
                  <a:cubicBezTo>
                    <a:pt x="1347" y="375"/>
                    <a:pt x="1352" y="376"/>
                    <a:pt x="1348" y="379"/>
                  </a:cubicBezTo>
                  <a:cubicBezTo>
                    <a:pt x="1347" y="380"/>
                    <a:pt x="1346" y="380"/>
                    <a:pt x="1345" y="380"/>
                  </a:cubicBezTo>
                  <a:cubicBezTo>
                    <a:pt x="1342" y="380"/>
                    <a:pt x="1341" y="377"/>
                    <a:pt x="1338" y="377"/>
                  </a:cubicBezTo>
                  <a:cubicBezTo>
                    <a:pt x="1337" y="377"/>
                    <a:pt x="1336" y="377"/>
                    <a:pt x="1335" y="378"/>
                  </a:cubicBezTo>
                  <a:cubicBezTo>
                    <a:pt x="1329" y="381"/>
                    <a:pt x="1328" y="385"/>
                    <a:pt x="1329" y="388"/>
                  </a:cubicBezTo>
                  <a:cubicBezTo>
                    <a:pt x="1328" y="386"/>
                    <a:pt x="1329" y="383"/>
                    <a:pt x="1325" y="382"/>
                  </a:cubicBezTo>
                  <a:cubicBezTo>
                    <a:pt x="1324" y="382"/>
                    <a:pt x="1321" y="381"/>
                    <a:pt x="1319" y="381"/>
                  </a:cubicBezTo>
                  <a:cubicBezTo>
                    <a:pt x="1315" y="381"/>
                    <a:pt x="1310" y="382"/>
                    <a:pt x="1307" y="384"/>
                  </a:cubicBezTo>
                  <a:cubicBezTo>
                    <a:pt x="1304" y="385"/>
                    <a:pt x="1311" y="386"/>
                    <a:pt x="1308" y="388"/>
                  </a:cubicBezTo>
                  <a:cubicBezTo>
                    <a:pt x="1304" y="390"/>
                    <a:pt x="1299" y="392"/>
                    <a:pt x="1296" y="392"/>
                  </a:cubicBezTo>
                  <a:cubicBezTo>
                    <a:pt x="1291" y="393"/>
                    <a:pt x="1287" y="392"/>
                    <a:pt x="1283" y="394"/>
                  </a:cubicBezTo>
                  <a:cubicBezTo>
                    <a:pt x="1277" y="395"/>
                    <a:pt x="1279" y="400"/>
                    <a:pt x="1272" y="401"/>
                  </a:cubicBezTo>
                  <a:cubicBezTo>
                    <a:pt x="1269" y="401"/>
                    <a:pt x="1268" y="398"/>
                    <a:pt x="1265" y="398"/>
                  </a:cubicBezTo>
                  <a:cubicBezTo>
                    <a:pt x="1264" y="398"/>
                    <a:pt x="1263" y="398"/>
                    <a:pt x="1262" y="399"/>
                  </a:cubicBezTo>
                  <a:cubicBezTo>
                    <a:pt x="1258" y="402"/>
                    <a:pt x="1261" y="407"/>
                    <a:pt x="1252" y="409"/>
                  </a:cubicBezTo>
                  <a:lnTo>
                    <a:pt x="1251" y="406"/>
                  </a:lnTo>
                  <a:cubicBezTo>
                    <a:pt x="1249" y="405"/>
                    <a:pt x="1250" y="405"/>
                    <a:pt x="1252" y="404"/>
                  </a:cubicBezTo>
                  <a:cubicBezTo>
                    <a:pt x="1252" y="404"/>
                    <a:pt x="1252" y="404"/>
                    <a:pt x="1252" y="404"/>
                  </a:cubicBezTo>
                  <a:cubicBezTo>
                    <a:pt x="1251" y="404"/>
                    <a:pt x="1239" y="409"/>
                    <a:pt x="1237" y="409"/>
                  </a:cubicBezTo>
                  <a:cubicBezTo>
                    <a:pt x="1235" y="410"/>
                    <a:pt x="1233" y="410"/>
                    <a:pt x="1231" y="410"/>
                  </a:cubicBezTo>
                  <a:cubicBezTo>
                    <a:pt x="1229" y="410"/>
                    <a:pt x="1227" y="410"/>
                    <a:pt x="1225" y="411"/>
                  </a:cubicBezTo>
                  <a:cubicBezTo>
                    <a:pt x="1221" y="413"/>
                    <a:pt x="1221" y="415"/>
                    <a:pt x="1214" y="416"/>
                  </a:cubicBezTo>
                  <a:cubicBezTo>
                    <a:pt x="1209" y="417"/>
                    <a:pt x="1207" y="417"/>
                    <a:pt x="1202" y="417"/>
                  </a:cubicBezTo>
                  <a:cubicBezTo>
                    <a:pt x="1194" y="417"/>
                    <a:pt x="1192" y="422"/>
                    <a:pt x="1186" y="424"/>
                  </a:cubicBezTo>
                  <a:cubicBezTo>
                    <a:pt x="1184" y="425"/>
                    <a:pt x="1183" y="425"/>
                    <a:pt x="1182" y="425"/>
                  </a:cubicBezTo>
                  <a:cubicBezTo>
                    <a:pt x="1178" y="425"/>
                    <a:pt x="1175" y="423"/>
                    <a:pt x="1171" y="423"/>
                  </a:cubicBezTo>
                  <a:cubicBezTo>
                    <a:pt x="1170" y="423"/>
                    <a:pt x="1169" y="423"/>
                    <a:pt x="1168" y="423"/>
                  </a:cubicBezTo>
                  <a:cubicBezTo>
                    <a:pt x="1163" y="425"/>
                    <a:pt x="1161" y="429"/>
                    <a:pt x="1157" y="431"/>
                  </a:cubicBezTo>
                  <a:cubicBezTo>
                    <a:pt x="1156" y="432"/>
                    <a:pt x="1155" y="432"/>
                    <a:pt x="1154" y="432"/>
                  </a:cubicBezTo>
                  <a:cubicBezTo>
                    <a:pt x="1150" y="432"/>
                    <a:pt x="1150" y="426"/>
                    <a:pt x="1150" y="425"/>
                  </a:cubicBezTo>
                  <a:cubicBezTo>
                    <a:pt x="1146" y="428"/>
                    <a:pt x="1142" y="430"/>
                    <a:pt x="1140" y="433"/>
                  </a:cubicBezTo>
                  <a:cubicBezTo>
                    <a:pt x="1138" y="436"/>
                    <a:pt x="1136" y="437"/>
                    <a:pt x="1135" y="437"/>
                  </a:cubicBezTo>
                  <a:cubicBezTo>
                    <a:pt x="1133" y="437"/>
                    <a:pt x="1132" y="435"/>
                    <a:pt x="1132" y="433"/>
                  </a:cubicBezTo>
                  <a:lnTo>
                    <a:pt x="1132" y="433"/>
                  </a:lnTo>
                  <a:cubicBezTo>
                    <a:pt x="1132" y="437"/>
                    <a:pt x="1114" y="437"/>
                    <a:pt x="1115" y="441"/>
                  </a:cubicBezTo>
                  <a:cubicBezTo>
                    <a:pt x="1111" y="439"/>
                    <a:pt x="1106" y="438"/>
                    <a:pt x="1100" y="438"/>
                  </a:cubicBezTo>
                  <a:cubicBezTo>
                    <a:pt x="1101" y="441"/>
                    <a:pt x="1097" y="441"/>
                    <a:pt x="1092" y="442"/>
                  </a:cubicBezTo>
                  <a:cubicBezTo>
                    <a:pt x="1085" y="443"/>
                    <a:pt x="1083" y="447"/>
                    <a:pt x="1076" y="448"/>
                  </a:cubicBezTo>
                  <a:cubicBezTo>
                    <a:pt x="1076" y="448"/>
                    <a:pt x="1076" y="448"/>
                    <a:pt x="1076" y="448"/>
                  </a:cubicBezTo>
                  <a:cubicBezTo>
                    <a:pt x="1074" y="448"/>
                    <a:pt x="1066" y="444"/>
                    <a:pt x="1061" y="444"/>
                  </a:cubicBezTo>
                  <a:cubicBezTo>
                    <a:pt x="1060" y="444"/>
                    <a:pt x="1059" y="444"/>
                    <a:pt x="1058" y="445"/>
                  </a:cubicBezTo>
                  <a:cubicBezTo>
                    <a:pt x="1056" y="447"/>
                    <a:pt x="1065" y="453"/>
                    <a:pt x="1058" y="453"/>
                  </a:cubicBezTo>
                  <a:cubicBezTo>
                    <a:pt x="1057" y="453"/>
                    <a:pt x="1057" y="453"/>
                    <a:pt x="1056" y="453"/>
                  </a:cubicBezTo>
                  <a:cubicBezTo>
                    <a:pt x="1054" y="453"/>
                    <a:pt x="1052" y="452"/>
                    <a:pt x="1050" y="452"/>
                  </a:cubicBezTo>
                  <a:cubicBezTo>
                    <a:pt x="1049" y="452"/>
                    <a:pt x="1048" y="452"/>
                    <a:pt x="1046" y="454"/>
                  </a:cubicBezTo>
                  <a:cubicBezTo>
                    <a:pt x="1046" y="454"/>
                    <a:pt x="1042" y="457"/>
                    <a:pt x="1042" y="457"/>
                  </a:cubicBezTo>
                  <a:cubicBezTo>
                    <a:pt x="1038" y="456"/>
                    <a:pt x="1046" y="450"/>
                    <a:pt x="1043" y="449"/>
                  </a:cubicBezTo>
                  <a:lnTo>
                    <a:pt x="1043" y="449"/>
                  </a:lnTo>
                  <a:cubicBezTo>
                    <a:pt x="1042" y="449"/>
                    <a:pt x="1039" y="451"/>
                    <a:pt x="1038" y="451"/>
                  </a:cubicBezTo>
                  <a:cubicBezTo>
                    <a:pt x="1036" y="453"/>
                    <a:pt x="1034" y="453"/>
                    <a:pt x="1031" y="454"/>
                  </a:cubicBezTo>
                  <a:lnTo>
                    <a:pt x="1031" y="454"/>
                  </a:lnTo>
                  <a:cubicBezTo>
                    <a:pt x="1032" y="453"/>
                    <a:pt x="1031" y="452"/>
                    <a:pt x="1031" y="450"/>
                  </a:cubicBezTo>
                  <a:lnTo>
                    <a:pt x="1031" y="450"/>
                  </a:lnTo>
                  <a:cubicBezTo>
                    <a:pt x="1031" y="453"/>
                    <a:pt x="1025" y="452"/>
                    <a:pt x="1022" y="453"/>
                  </a:cubicBezTo>
                  <a:cubicBezTo>
                    <a:pt x="1022" y="454"/>
                    <a:pt x="1022" y="455"/>
                    <a:pt x="1021" y="455"/>
                  </a:cubicBezTo>
                  <a:cubicBezTo>
                    <a:pt x="1018" y="456"/>
                    <a:pt x="1014" y="457"/>
                    <a:pt x="1012" y="457"/>
                  </a:cubicBezTo>
                  <a:cubicBezTo>
                    <a:pt x="1010" y="457"/>
                    <a:pt x="1008" y="457"/>
                    <a:pt x="1008" y="456"/>
                  </a:cubicBezTo>
                  <a:cubicBezTo>
                    <a:pt x="1008" y="454"/>
                    <a:pt x="1005" y="454"/>
                    <a:pt x="1001" y="454"/>
                  </a:cubicBezTo>
                  <a:cubicBezTo>
                    <a:pt x="998" y="454"/>
                    <a:pt x="994" y="455"/>
                    <a:pt x="994" y="457"/>
                  </a:cubicBezTo>
                  <a:cubicBezTo>
                    <a:pt x="990" y="457"/>
                    <a:pt x="980" y="457"/>
                    <a:pt x="980" y="460"/>
                  </a:cubicBezTo>
                  <a:cubicBezTo>
                    <a:pt x="974" y="459"/>
                    <a:pt x="963" y="457"/>
                    <a:pt x="954" y="457"/>
                  </a:cubicBezTo>
                  <a:cubicBezTo>
                    <a:pt x="947" y="457"/>
                    <a:pt x="942" y="458"/>
                    <a:pt x="939" y="461"/>
                  </a:cubicBezTo>
                  <a:cubicBezTo>
                    <a:pt x="939" y="458"/>
                    <a:pt x="938" y="456"/>
                    <a:pt x="936" y="456"/>
                  </a:cubicBezTo>
                  <a:cubicBezTo>
                    <a:pt x="932" y="456"/>
                    <a:pt x="923" y="465"/>
                    <a:pt x="919" y="465"/>
                  </a:cubicBezTo>
                  <a:cubicBezTo>
                    <a:pt x="919" y="465"/>
                    <a:pt x="919" y="465"/>
                    <a:pt x="918" y="465"/>
                  </a:cubicBezTo>
                  <a:cubicBezTo>
                    <a:pt x="915" y="464"/>
                    <a:pt x="913" y="461"/>
                    <a:pt x="909" y="461"/>
                  </a:cubicBezTo>
                  <a:cubicBezTo>
                    <a:pt x="907" y="461"/>
                    <a:pt x="906" y="462"/>
                    <a:pt x="904" y="463"/>
                  </a:cubicBezTo>
                  <a:cubicBezTo>
                    <a:pt x="902" y="464"/>
                    <a:pt x="892" y="472"/>
                    <a:pt x="892" y="472"/>
                  </a:cubicBezTo>
                  <a:lnTo>
                    <a:pt x="892" y="472"/>
                  </a:lnTo>
                  <a:cubicBezTo>
                    <a:pt x="889" y="470"/>
                    <a:pt x="892" y="467"/>
                    <a:pt x="887" y="467"/>
                  </a:cubicBezTo>
                  <a:cubicBezTo>
                    <a:pt x="886" y="467"/>
                    <a:pt x="884" y="468"/>
                    <a:pt x="882" y="468"/>
                  </a:cubicBezTo>
                  <a:cubicBezTo>
                    <a:pt x="875" y="468"/>
                    <a:pt x="881" y="471"/>
                    <a:pt x="873" y="471"/>
                  </a:cubicBezTo>
                  <a:cubicBezTo>
                    <a:pt x="873" y="470"/>
                    <a:pt x="875" y="465"/>
                    <a:pt x="871" y="464"/>
                  </a:cubicBezTo>
                  <a:cubicBezTo>
                    <a:pt x="870" y="463"/>
                    <a:pt x="869" y="463"/>
                    <a:pt x="868" y="463"/>
                  </a:cubicBezTo>
                  <a:cubicBezTo>
                    <a:pt x="864" y="463"/>
                    <a:pt x="859" y="464"/>
                    <a:pt x="859" y="465"/>
                  </a:cubicBezTo>
                  <a:cubicBezTo>
                    <a:pt x="859" y="467"/>
                    <a:pt x="844" y="468"/>
                    <a:pt x="842" y="468"/>
                  </a:cubicBezTo>
                  <a:cubicBezTo>
                    <a:pt x="840" y="468"/>
                    <a:pt x="837" y="468"/>
                    <a:pt x="833" y="468"/>
                  </a:cubicBezTo>
                  <a:cubicBezTo>
                    <a:pt x="828" y="468"/>
                    <a:pt x="823" y="468"/>
                    <a:pt x="822" y="466"/>
                  </a:cubicBezTo>
                  <a:cubicBezTo>
                    <a:pt x="820" y="464"/>
                    <a:pt x="816" y="462"/>
                    <a:pt x="811" y="462"/>
                  </a:cubicBezTo>
                  <a:cubicBezTo>
                    <a:pt x="809" y="462"/>
                    <a:pt x="807" y="462"/>
                    <a:pt x="805" y="463"/>
                  </a:cubicBezTo>
                  <a:cubicBezTo>
                    <a:pt x="801" y="464"/>
                    <a:pt x="801" y="466"/>
                    <a:pt x="794" y="467"/>
                  </a:cubicBezTo>
                  <a:cubicBezTo>
                    <a:pt x="790" y="467"/>
                    <a:pt x="784" y="466"/>
                    <a:pt x="780" y="465"/>
                  </a:cubicBezTo>
                  <a:cubicBezTo>
                    <a:pt x="780" y="465"/>
                    <a:pt x="779" y="465"/>
                    <a:pt x="779" y="465"/>
                  </a:cubicBezTo>
                  <a:cubicBezTo>
                    <a:pt x="776" y="465"/>
                    <a:pt x="764" y="463"/>
                    <a:pt x="761" y="463"/>
                  </a:cubicBezTo>
                  <a:cubicBezTo>
                    <a:pt x="760" y="463"/>
                    <a:pt x="759" y="463"/>
                    <a:pt x="760" y="464"/>
                  </a:cubicBezTo>
                  <a:cubicBezTo>
                    <a:pt x="761" y="465"/>
                    <a:pt x="760" y="466"/>
                    <a:pt x="757" y="466"/>
                  </a:cubicBezTo>
                  <a:cubicBezTo>
                    <a:pt x="753" y="466"/>
                    <a:pt x="743" y="464"/>
                    <a:pt x="739" y="464"/>
                  </a:cubicBezTo>
                  <a:cubicBezTo>
                    <a:pt x="734" y="463"/>
                    <a:pt x="729" y="463"/>
                    <a:pt x="724" y="463"/>
                  </a:cubicBezTo>
                  <a:cubicBezTo>
                    <a:pt x="718" y="463"/>
                    <a:pt x="720" y="463"/>
                    <a:pt x="721" y="464"/>
                  </a:cubicBezTo>
                  <a:cubicBezTo>
                    <a:pt x="721" y="464"/>
                    <a:pt x="721" y="464"/>
                    <a:pt x="720" y="464"/>
                  </a:cubicBezTo>
                  <a:cubicBezTo>
                    <a:pt x="718" y="464"/>
                    <a:pt x="712" y="463"/>
                    <a:pt x="711" y="463"/>
                  </a:cubicBezTo>
                  <a:lnTo>
                    <a:pt x="702" y="463"/>
                  </a:lnTo>
                  <a:cubicBezTo>
                    <a:pt x="699" y="463"/>
                    <a:pt x="695" y="463"/>
                    <a:pt x="691" y="463"/>
                  </a:cubicBezTo>
                  <a:cubicBezTo>
                    <a:pt x="688" y="463"/>
                    <a:pt x="686" y="463"/>
                    <a:pt x="686" y="462"/>
                  </a:cubicBezTo>
                  <a:cubicBezTo>
                    <a:pt x="686" y="458"/>
                    <a:pt x="677" y="457"/>
                    <a:pt x="671" y="457"/>
                  </a:cubicBezTo>
                  <a:cubicBezTo>
                    <a:pt x="666" y="457"/>
                    <a:pt x="669" y="460"/>
                    <a:pt x="665" y="460"/>
                  </a:cubicBezTo>
                  <a:cubicBezTo>
                    <a:pt x="665" y="460"/>
                    <a:pt x="664" y="460"/>
                    <a:pt x="663" y="460"/>
                  </a:cubicBezTo>
                  <a:cubicBezTo>
                    <a:pt x="663" y="458"/>
                    <a:pt x="665" y="457"/>
                    <a:pt x="659" y="456"/>
                  </a:cubicBezTo>
                  <a:cubicBezTo>
                    <a:pt x="658" y="456"/>
                    <a:pt x="658" y="456"/>
                    <a:pt x="658" y="456"/>
                  </a:cubicBezTo>
                  <a:cubicBezTo>
                    <a:pt x="651" y="456"/>
                    <a:pt x="665" y="466"/>
                    <a:pt x="670" y="467"/>
                  </a:cubicBezTo>
                  <a:cubicBezTo>
                    <a:pt x="676" y="469"/>
                    <a:pt x="685" y="468"/>
                    <a:pt x="685" y="471"/>
                  </a:cubicBezTo>
                  <a:cubicBezTo>
                    <a:pt x="689" y="472"/>
                    <a:pt x="698" y="472"/>
                    <a:pt x="699" y="473"/>
                  </a:cubicBezTo>
                  <a:lnTo>
                    <a:pt x="699" y="473"/>
                  </a:lnTo>
                  <a:cubicBezTo>
                    <a:pt x="698" y="472"/>
                    <a:pt x="696" y="467"/>
                    <a:pt x="701" y="467"/>
                  </a:cubicBezTo>
                  <a:cubicBezTo>
                    <a:pt x="705" y="468"/>
                    <a:pt x="711" y="473"/>
                    <a:pt x="717" y="473"/>
                  </a:cubicBezTo>
                  <a:cubicBezTo>
                    <a:pt x="718" y="473"/>
                    <a:pt x="719" y="472"/>
                    <a:pt x="719" y="472"/>
                  </a:cubicBezTo>
                  <a:cubicBezTo>
                    <a:pt x="721" y="472"/>
                    <a:pt x="718" y="471"/>
                    <a:pt x="718" y="470"/>
                  </a:cubicBezTo>
                  <a:cubicBezTo>
                    <a:pt x="718" y="468"/>
                    <a:pt x="721" y="468"/>
                    <a:pt x="723" y="468"/>
                  </a:cubicBezTo>
                  <a:cubicBezTo>
                    <a:pt x="725" y="468"/>
                    <a:pt x="727" y="468"/>
                    <a:pt x="728" y="468"/>
                  </a:cubicBezTo>
                  <a:cubicBezTo>
                    <a:pt x="732" y="469"/>
                    <a:pt x="742" y="471"/>
                    <a:pt x="738" y="473"/>
                  </a:cubicBezTo>
                  <a:cubicBezTo>
                    <a:pt x="735" y="475"/>
                    <a:pt x="720" y="474"/>
                    <a:pt x="723" y="478"/>
                  </a:cubicBezTo>
                  <a:cubicBezTo>
                    <a:pt x="725" y="480"/>
                    <a:pt x="728" y="481"/>
                    <a:pt x="731" y="481"/>
                  </a:cubicBezTo>
                  <a:cubicBezTo>
                    <a:pt x="733" y="481"/>
                    <a:pt x="736" y="480"/>
                    <a:pt x="737" y="478"/>
                  </a:cubicBezTo>
                  <a:cubicBezTo>
                    <a:pt x="738" y="477"/>
                    <a:pt x="741" y="477"/>
                    <a:pt x="745" y="477"/>
                  </a:cubicBezTo>
                  <a:cubicBezTo>
                    <a:pt x="753" y="477"/>
                    <a:pt x="765" y="479"/>
                    <a:pt x="765" y="483"/>
                  </a:cubicBezTo>
                  <a:cubicBezTo>
                    <a:pt x="765" y="481"/>
                    <a:pt x="763" y="478"/>
                    <a:pt x="767" y="478"/>
                  </a:cubicBezTo>
                  <a:cubicBezTo>
                    <a:pt x="771" y="478"/>
                    <a:pt x="779" y="478"/>
                    <a:pt x="779" y="475"/>
                  </a:cubicBezTo>
                  <a:cubicBezTo>
                    <a:pt x="779" y="480"/>
                    <a:pt x="800" y="480"/>
                    <a:pt x="814" y="480"/>
                  </a:cubicBezTo>
                  <a:cubicBezTo>
                    <a:pt x="818" y="480"/>
                    <a:pt x="821" y="480"/>
                    <a:pt x="822" y="480"/>
                  </a:cubicBezTo>
                  <a:cubicBezTo>
                    <a:pt x="838" y="480"/>
                    <a:pt x="848" y="477"/>
                    <a:pt x="859" y="471"/>
                  </a:cubicBezTo>
                  <a:lnTo>
                    <a:pt x="859" y="471"/>
                  </a:lnTo>
                  <a:cubicBezTo>
                    <a:pt x="857" y="472"/>
                    <a:pt x="848" y="478"/>
                    <a:pt x="852" y="478"/>
                  </a:cubicBezTo>
                  <a:lnTo>
                    <a:pt x="857" y="478"/>
                  </a:lnTo>
                  <a:cubicBezTo>
                    <a:pt x="859" y="478"/>
                    <a:pt x="859" y="478"/>
                    <a:pt x="859" y="478"/>
                  </a:cubicBezTo>
                  <a:cubicBezTo>
                    <a:pt x="859" y="478"/>
                    <a:pt x="859" y="478"/>
                    <a:pt x="860" y="479"/>
                  </a:cubicBezTo>
                  <a:cubicBezTo>
                    <a:pt x="861" y="481"/>
                    <a:pt x="863" y="482"/>
                    <a:pt x="865" y="482"/>
                  </a:cubicBezTo>
                  <a:cubicBezTo>
                    <a:pt x="867" y="482"/>
                    <a:pt x="868" y="481"/>
                    <a:pt x="869" y="479"/>
                  </a:cubicBezTo>
                  <a:cubicBezTo>
                    <a:pt x="869" y="478"/>
                    <a:pt x="868" y="476"/>
                    <a:pt x="874" y="476"/>
                  </a:cubicBezTo>
                  <a:lnTo>
                    <a:pt x="884" y="476"/>
                  </a:lnTo>
                  <a:cubicBezTo>
                    <a:pt x="886" y="476"/>
                    <a:pt x="886" y="478"/>
                    <a:pt x="887" y="478"/>
                  </a:cubicBezTo>
                  <a:cubicBezTo>
                    <a:pt x="887" y="478"/>
                    <a:pt x="888" y="478"/>
                    <a:pt x="888" y="478"/>
                  </a:cubicBezTo>
                  <a:lnTo>
                    <a:pt x="904" y="477"/>
                  </a:lnTo>
                  <a:cubicBezTo>
                    <a:pt x="914" y="476"/>
                    <a:pt x="911" y="469"/>
                    <a:pt x="908" y="469"/>
                  </a:cubicBezTo>
                  <a:lnTo>
                    <a:pt x="908" y="469"/>
                  </a:lnTo>
                  <a:cubicBezTo>
                    <a:pt x="912" y="469"/>
                    <a:pt x="924" y="474"/>
                    <a:pt x="928" y="475"/>
                  </a:cubicBezTo>
                  <a:cubicBezTo>
                    <a:pt x="930" y="476"/>
                    <a:pt x="932" y="476"/>
                    <a:pt x="933" y="476"/>
                  </a:cubicBezTo>
                  <a:cubicBezTo>
                    <a:pt x="935" y="476"/>
                    <a:pt x="936" y="475"/>
                    <a:pt x="932" y="474"/>
                  </a:cubicBezTo>
                  <a:cubicBezTo>
                    <a:pt x="929" y="472"/>
                    <a:pt x="925" y="470"/>
                    <a:pt x="931" y="470"/>
                  </a:cubicBezTo>
                  <a:cubicBezTo>
                    <a:pt x="931" y="470"/>
                    <a:pt x="932" y="470"/>
                    <a:pt x="933" y="470"/>
                  </a:cubicBezTo>
                  <a:cubicBezTo>
                    <a:pt x="939" y="471"/>
                    <a:pt x="943" y="471"/>
                    <a:pt x="946" y="472"/>
                  </a:cubicBezTo>
                  <a:cubicBezTo>
                    <a:pt x="947" y="472"/>
                    <a:pt x="950" y="474"/>
                    <a:pt x="952" y="474"/>
                  </a:cubicBezTo>
                  <a:cubicBezTo>
                    <a:pt x="950" y="474"/>
                    <a:pt x="947" y="469"/>
                    <a:pt x="948" y="468"/>
                  </a:cubicBezTo>
                  <a:cubicBezTo>
                    <a:pt x="948" y="468"/>
                    <a:pt x="948" y="468"/>
                    <a:pt x="949" y="468"/>
                  </a:cubicBezTo>
                  <a:cubicBezTo>
                    <a:pt x="952" y="468"/>
                    <a:pt x="961" y="472"/>
                    <a:pt x="962" y="472"/>
                  </a:cubicBezTo>
                  <a:cubicBezTo>
                    <a:pt x="965" y="474"/>
                    <a:pt x="967" y="474"/>
                    <a:pt x="968" y="474"/>
                  </a:cubicBezTo>
                  <a:cubicBezTo>
                    <a:pt x="971" y="474"/>
                    <a:pt x="959" y="467"/>
                    <a:pt x="959" y="467"/>
                  </a:cubicBezTo>
                  <a:cubicBezTo>
                    <a:pt x="960" y="467"/>
                    <a:pt x="960" y="467"/>
                    <a:pt x="961" y="467"/>
                  </a:cubicBezTo>
                  <a:cubicBezTo>
                    <a:pt x="964" y="467"/>
                    <a:pt x="971" y="469"/>
                    <a:pt x="974" y="469"/>
                  </a:cubicBezTo>
                  <a:cubicBezTo>
                    <a:pt x="975" y="469"/>
                    <a:pt x="976" y="469"/>
                    <a:pt x="976" y="468"/>
                  </a:cubicBezTo>
                  <a:cubicBezTo>
                    <a:pt x="976" y="469"/>
                    <a:pt x="979" y="469"/>
                    <a:pt x="984" y="469"/>
                  </a:cubicBezTo>
                  <a:cubicBezTo>
                    <a:pt x="994" y="469"/>
                    <a:pt x="1012" y="467"/>
                    <a:pt x="1016" y="466"/>
                  </a:cubicBezTo>
                  <a:cubicBezTo>
                    <a:pt x="1023" y="464"/>
                    <a:pt x="1028" y="463"/>
                    <a:pt x="1035" y="461"/>
                  </a:cubicBezTo>
                  <a:cubicBezTo>
                    <a:pt x="1037" y="461"/>
                    <a:pt x="1038" y="460"/>
                    <a:pt x="1039" y="460"/>
                  </a:cubicBezTo>
                  <a:cubicBezTo>
                    <a:pt x="1041" y="460"/>
                    <a:pt x="1044" y="461"/>
                    <a:pt x="1046" y="461"/>
                  </a:cubicBezTo>
                  <a:cubicBezTo>
                    <a:pt x="1047" y="461"/>
                    <a:pt x="1048" y="461"/>
                    <a:pt x="1049" y="461"/>
                  </a:cubicBezTo>
                  <a:cubicBezTo>
                    <a:pt x="1050" y="460"/>
                    <a:pt x="1055" y="456"/>
                    <a:pt x="1058" y="455"/>
                  </a:cubicBezTo>
                  <a:lnTo>
                    <a:pt x="1058" y="455"/>
                  </a:lnTo>
                  <a:cubicBezTo>
                    <a:pt x="1057" y="455"/>
                    <a:pt x="1051" y="463"/>
                    <a:pt x="1054" y="463"/>
                  </a:cubicBezTo>
                  <a:cubicBezTo>
                    <a:pt x="1054" y="463"/>
                    <a:pt x="1056" y="463"/>
                    <a:pt x="1057" y="462"/>
                  </a:cubicBezTo>
                  <a:cubicBezTo>
                    <a:pt x="1062" y="459"/>
                    <a:pt x="1069" y="458"/>
                    <a:pt x="1069" y="455"/>
                  </a:cubicBezTo>
                  <a:cubicBezTo>
                    <a:pt x="1069" y="453"/>
                    <a:pt x="1072" y="453"/>
                    <a:pt x="1074" y="453"/>
                  </a:cubicBezTo>
                  <a:cubicBezTo>
                    <a:pt x="1076" y="453"/>
                    <a:pt x="1079" y="453"/>
                    <a:pt x="1078" y="452"/>
                  </a:cubicBezTo>
                  <a:lnTo>
                    <a:pt x="1078" y="452"/>
                  </a:lnTo>
                  <a:cubicBezTo>
                    <a:pt x="1079" y="454"/>
                    <a:pt x="1080" y="457"/>
                    <a:pt x="1086" y="457"/>
                  </a:cubicBezTo>
                  <a:cubicBezTo>
                    <a:pt x="1087" y="457"/>
                    <a:pt x="1088" y="457"/>
                    <a:pt x="1089" y="457"/>
                  </a:cubicBezTo>
                  <a:cubicBezTo>
                    <a:pt x="1094" y="457"/>
                    <a:pt x="1094" y="448"/>
                    <a:pt x="1099" y="445"/>
                  </a:cubicBezTo>
                  <a:cubicBezTo>
                    <a:pt x="1102" y="444"/>
                    <a:pt x="1104" y="444"/>
                    <a:pt x="1106" y="444"/>
                  </a:cubicBezTo>
                  <a:cubicBezTo>
                    <a:pt x="1114" y="444"/>
                    <a:pt x="1117" y="452"/>
                    <a:pt x="1117" y="455"/>
                  </a:cubicBezTo>
                  <a:cubicBezTo>
                    <a:pt x="1122" y="450"/>
                    <a:pt x="1127" y="446"/>
                    <a:pt x="1134" y="442"/>
                  </a:cubicBezTo>
                  <a:cubicBezTo>
                    <a:pt x="1137" y="443"/>
                    <a:pt x="1139" y="444"/>
                    <a:pt x="1144" y="446"/>
                  </a:cubicBezTo>
                  <a:cubicBezTo>
                    <a:pt x="1144" y="443"/>
                    <a:pt x="1152" y="442"/>
                    <a:pt x="1156" y="441"/>
                  </a:cubicBezTo>
                  <a:cubicBezTo>
                    <a:pt x="1158" y="440"/>
                    <a:pt x="1166" y="434"/>
                    <a:pt x="1166" y="433"/>
                  </a:cubicBezTo>
                  <a:lnTo>
                    <a:pt x="1166" y="433"/>
                  </a:lnTo>
                  <a:cubicBezTo>
                    <a:pt x="1169" y="434"/>
                    <a:pt x="1166" y="438"/>
                    <a:pt x="1170" y="438"/>
                  </a:cubicBezTo>
                  <a:cubicBezTo>
                    <a:pt x="1171" y="438"/>
                    <a:pt x="1173" y="438"/>
                    <a:pt x="1177" y="436"/>
                  </a:cubicBezTo>
                  <a:cubicBezTo>
                    <a:pt x="1181" y="434"/>
                    <a:pt x="1185" y="434"/>
                    <a:pt x="1187" y="434"/>
                  </a:cubicBezTo>
                  <a:cubicBezTo>
                    <a:pt x="1189" y="434"/>
                    <a:pt x="1190" y="435"/>
                    <a:pt x="1190" y="436"/>
                  </a:cubicBezTo>
                  <a:cubicBezTo>
                    <a:pt x="1196" y="436"/>
                    <a:pt x="1193" y="434"/>
                    <a:pt x="1195" y="432"/>
                  </a:cubicBezTo>
                  <a:cubicBezTo>
                    <a:pt x="1198" y="429"/>
                    <a:pt x="1206" y="429"/>
                    <a:pt x="1209" y="427"/>
                  </a:cubicBezTo>
                  <a:cubicBezTo>
                    <a:pt x="1214" y="425"/>
                    <a:pt x="1210" y="423"/>
                    <a:pt x="1212" y="422"/>
                  </a:cubicBezTo>
                  <a:cubicBezTo>
                    <a:pt x="1214" y="419"/>
                    <a:pt x="1220" y="420"/>
                    <a:pt x="1220" y="418"/>
                  </a:cubicBezTo>
                  <a:lnTo>
                    <a:pt x="1220" y="418"/>
                  </a:lnTo>
                  <a:cubicBezTo>
                    <a:pt x="1220" y="420"/>
                    <a:pt x="1220" y="420"/>
                    <a:pt x="1221" y="420"/>
                  </a:cubicBezTo>
                  <a:cubicBezTo>
                    <a:pt x="1222" y="420"/>
                    <a:pt x="1223" y="420"/>
                    <a:pt x="1226" y="419"/>
                  </a:cubicBezTo>
                  <a:lnTo>
                    <a:pt x="1239" y="416"/>
                  </a:lnTo>
                  <a:lnTo>
                    <a:pt x="1239" y="416"/>
                  </a:lnTo>
                  <a:cubicBezTo>
                    <a:pt x="1239" y="418"/>
                    <a:pt x="1240" y="420"/>
                    <a:pt x="1235" y="422"/>
                  </a:cubicBezTo>
                  <a:cubicBezTo>
                    <a:pt x="1234" y="422"/>
                    <a:pt x="1231" y="422"/>
                    <a:pt x="1231" y="424"/>
                  </a:cubicBezTo>
                  <a:cubicBezTo>
                    <a:pt x="1244" y="422"/>
                    <a:pt x="1244" y="416"/>
                    <a:pt x="1254" y="412"/>
                  </a:cubicBezTo>
                  <a:cubicBezTo>
                    <a:pt x="1255" y="411"/>
                    <a:pt x="1257" y="411"/>
                    <a:pt x="1257" y="411"/>
                  </a:cubicBezTo>
                  <a:lnTo>
                    <a:pt x="1257" y="411"/>
                  </a:lnTo>
                  <a:cubicBezTo>
                    <a:pt x="1260" y="411"/>
                    <a:pt x="1255" y="416"/>
                    <a:pt x="1255" y="416"/>
                  </a:cubicBezTo>
                  <a:cubicBezTo>
                    <a:pt x="1255" y="416"/>
                    <a:pt x="1262" y="413"/>
                    <a:pt x="1262" y="413"/>
                  </a:cubicBezTo>
                  <a:cubicBezTo>
                    <a:pt x="1266" y="410"/>
                    <a:pt x="1267" y="410"/>
                    <a:pt x="1271" y="410"/>
                  </a:cubicBezTo>
                  <a:cubicBezTo>
                    <a:pt x="1272" y="410"/>
                    <a:pt x="1273" y="410"/>
                    <a:pt x="1273" y="410"/>
                  </a:cubicBezTo>
                  <a:cubicBezTo>
                    <a:pt x="1280" y="410"/>
                    <a:pt x="1291" y="407"/>
                    <a:pt x="1284" y="404"/>
                  </a:cubicBezTo>
                  <a:cubicBezTo>
                    <a:pt x="1288" y="403"/>
                    <a:pt x="1288" y="402"/>
                    <a:pt x="1290" y="402"/>
                  </a:cubicBezTo>
                  <a:cubicBezTo>
                    <a:pt x="1290" y="401"/>
                    <a:pt x="1290" y="401"/>
                    <a:pt x="1290" y="401"/>
                  </a:cubicBezTo>
                  <a:lnTo>
                    <a:pt x="1290" y="401"/>
                  </a:lnTo>
                  <a:cubicBezTo>
                    <a:pt x="1290" y="401"/>
                    <a:pt x="1290" y="406"/>
                    <a:pt x="1290" y="407"/>
                  </a:cubicBezTo>
                  <a:cubicBezTo>
                    <a:pt x="1291" y="407"/>
                    <a:pt x="1291" y="408"/>
                    <a:pt x="1292" y="408"/>
                  </a:cubicBezTo>
                  <a:cubicBezTo>
                    <a:pt x="1293" y="408"/>
                    <a:pt x="1294" y="406"/>
                    <a:pt x="1296" y="405"/>
                  </a:cubicBezTo>
                  <a:cubicBezTo>
                    <a:pt x="1306" y="400"/>
                    <a:pt x="1303" y="394"/>
                    <a:pt x="1314" y="390"/>
                  </a:cubicBezTo>
                  <a:cubicBezTo>
                    <a:pt x="1315" y="392"/>
                    <a:pt x="1315" y="395"/>
                    <a:pt x="1318" y="396"/>
                  </a:cubicBezTo>
                  <a:cubicBezTo>
                    <a:pt x="1319" y="397"/>
                    <a:pt x="1320" y="397"/>
                    <a:pt x="1321" y="397"/>
                  </a:cubicBezTo>
                  <a:cubicBezTo>
                    <a:pt x="1325" y="397"/>
                    <a:pt x="1330" y="393"/>
                    <a:pt x="1329" y="390"/>
                  </a:cubicBezTo>
                  <a:lnTo>
                    <a:pt x="1329" y="390"/>
                  </a:lnTo>
                  <a:cubicBezTo>
                    <a:pt x="1329" y="392"/>
                    <a:pt x="1331" y="394"/>
                    <a:pt x="1335" y="394"/>
                  </a:cubicBezTo>
                  <a:cubicBezTo>
                    <a:pt x="1336" y="394"/>
                    <a:pt x="1338" y="393"/>
                    <a:pt x="1339" y="393"/>
                  </a:cubicBezTo>
                  <a:cubicBezTo>
                    <a:pt x="1339" y="391"/>
                    <a:pt x="1334" y="386"/>
                    <a:pt x="1340" y="386"/>
                  </a:cubicBezTo>
                  <a:cubicBezTo>
                    <a:pt x="1340" y="386"/>
                    <a:pt x="1341" y="386"/>
                    <a:pt x="1342" y="386"/>
                  </a:cubicBezTo>
                  <a:cubicBezTo>
                    <a:pt x="1345" y="386"/>
                    <a:pt x="1347" y="388"/>
                    <a:pt x="1351" y="388"/>
                  </a:cubicBezTo>
                  <a:cubicBezTo>
                    <a:pt x="1352" y="388"/>
                    <a:pt x="1354" y="388"/>
                    <a:pt x="1355" y="388"/>
                  </a:cubicBezTo>
                  <a:cubicBezTo>
                    <a:pt x="1360" y="386"/>
                    <a:pt x="1361" y="383"/>
                    <a:pt x="1366" y="382"/>
                  </a:cubicBezTo>
                  <a:cubicBezTo>
                    <a:pt x="1366" y="383"/>
                    <a:pt x="1367" y="383"/>
                    <a:pt x="1368" y="383"/>
                  </a:cubicBezTo>
                  <a:cubicBezTo>
                    <a:pt x="1373" y="383"/>
                    <a:pt x="1388" y="378"/>
                    <a:pt x="1391" y="376"/>
                  </a:cubicBezTo>
                  <a:cubicBezTo>
                    <a:pt x="1398" y="374"/>
                    <a:pt x="1387" y="373"/>
                    <a:pt x="1389" y="371"/>
                  </a:cubicBezTo>
                  <a:cubicBezTo>
                    <a:pt x="1390" y="370"/>
                    <a:pt x="1392" y="369"/>
                    <a:pt x="1393" y="369"/>
                  </a:cubicBezTo>
                  <a:cubicBezTo>
                    <a:pt x="1397" y="369"/>
                    <a:pt x="1401" y="373"/>
                    <a:pt x="1402" y="374"/>
                  </a:cubicBezTo>
                  <a:cubicBezTo>
                    <a:pt x="1402" y="374"/>
                    <a:pt x="1403" y="374"/>
                    <a:pt x="1403" y="374"/>
                  </a:cubicBezTo>
                  <a:cubicBezTo>
                    <a:pt x="1407" y="374"/>
                    <a:pt x="1415" y="371"/>
                    <a:pt x="1417" y="370"/>
                  </a:cubicBezTo>
                  <a:cubicBezTo>
                    <a:pt x="1425" y="367"/>
                    <a:pt x="1433" y="362"/>
                    <a:pt x="1441" y="358"/>
                  </a:cubicBezTo>
                  <a:cubicBezTo>
                    <a:pt x="1442" y="357"/>
                    <a:pt x="1455" y="347"/>
                    <a:pt x="1457" y="347"/>
                  </a:cubicBezTo>
                  <a:lnTo>
                    <a:pt x="1457" y="347"/>
                  </a:lnTo>
                  <a:cubicBezTo>
                    <a:pt x="1459" y="347"/>
                    <a:pt x="1450" y="358"/>
                    <a:pt x="1452" y="358"/>
                  </a:cubicBezTo>
                  <a:cubicBezTo>
                    <a:pt x="1452" y="358"/>
                    <a:pt x="1452" y="358"/>
                    <a:pt x="1453" y="358"/>
                  </a:cubicBezTo>
                  <a:cubicBezTo>
                    <a:pt x="1457" y="355"/>
                    <a:pt x="1477" y="342"/>
                    <a:pt x="1476" y="340"/>
                  </a:cubicBezTo>
                  <a:lnTo>
                    <a:pt x="1476" y="340"/>
                  </a:lnTo>
                  <a:cubicBezTo>
                    <a:pt x="1477" y="342"/>
                    <a:pt x="1478" y="342"/>
                    <a:pt x="1480" y="342"/>
                  </a:cubicBezTo>
                  <a:cubicBezTo>
                    <a:pt x="1482" y="342"/>
                    <a:pt x="1484" y="341"/>
                    <a:pt x="1488" y="340"/>
                  </a:cubicBezTo>
                  <a:cubicBezTo>
                    <a:pt x="1492" y="339"/>
                    <a:pt x="1497" y="336"/>
                    <a:pt x="1501" y="334"/>
                  </a:cubicBezTo>
                  <a:cubicBezTo>
                    <a:pt x="1504" y="332"/>
                    <a:pt x="1505" y="330"/>
                    <a:pt x="1509" y="327"/>
                  </a:cubicBezTo>
                  <a:cubicBezTo>
                    <a:pt x="1518" y="321"/>
                    <a:pt x="1527" y="323"/>
                    <a:pt x="1537" y="320"/>
                  </a:cubicBezTo>
                  <a:cubicBezTo>
                    <a:pt x="1539" y="320"/>
                    <a:pt x="1538" y="319"/>
                    <a:pt x="1538" y="319"/>
                  </a:cubicBezTo>
                  <a:cubicBezTo>
                    <a:pt x="1542" y="317"/>
                    <a:pt x="1545" y="316"/>
                    <a:pt x="1548" y="314"/>
                  </a:cubicBezTo>
                  <a:cubicBezTo>
                    <a:pt x="1554" y="312"/>
                    <a:pt x="1558" y="308"/>
                    <a:pt x="1565" y="305"/>
                  </a:cubicBezTo>
                  <a:cubicBezTo>
                    <a:pt x="1571" y="302"/>
                    <a:pt x="1574" y="301"/>
                    <a:pt x="1579" y="299"/>
                  </a:cubicBezTo>
                  <a:cubicBezTo>
                    <a:pt x="1582" y="299"/>
                    <a:pt x="1587" y="296"/>
                    <a:pt x="1589" y="294"/>
                  </a:cubicBezTo>
                  <a:cubicBezTo>
                    <a:pt x="1592" y="291"/>
                    <a:pt x="1608" y="284"/>
                    <a:pt x="1614" y="281"/>
                  </a:cubicBezTo>
                  <a:cubicBezTo>
                    <a:pt x="1617" y="279"/>
                    <a:pt x="1632" y="268"/>
                    <a:pt x="1633" y="268"/>
                  </a:cubicBezTo>
                  <a:lnTo>
                    <a:pt x="1633" y="268"/>
                  </a:lnTo>
                  <a:cubicBezTo>
                    <a:pt x="1634" y="268"/>
                    <a:pt x="1632" y="272"/>
                    <a:pt x="1632" y="272"/>
                  </a:cubicBezTo>
                  <a:lnTo>
                    <a:pt x="1639" y="266"/>
                  </a:lnTo>
                  <a:cubicBezTo>
                    <a:pt x="1640" y="265"/>
                    <a:pt x="1644" y="259"/>
                    <a:pt x="1645" y="258"/>
                  </a:cubicBezTo>
                  <a:cubicBezTo>
                    <a:pt x="1646" y="258"/>
                    <a:pt x="1647" y="261"/>
                    <a:pt x="1648" y="261"/>
                  </a:cubicBezTo>
                  <a:cubicBezTo>
                    <a:pt x="1652" y="260"/>
                    <a:pt x="1657" y="257"/>
                    <a:pt x="1661" y="256"/>
                  </a:cubicBezTo>
                  <a:cubicBezTo>
                    <a:pt x="1663" y="254"/>
                    <a:pt x="1669" y="249"/>
                    <a:pt x="1671" y="249"/>
                  </a:cubicBezTo>
                  <a:cubicBezTo>
                    <a:pt x="1672" y="249"/>
                    <a:pt x="1673" y="250"/>
                    <a:pt x="1673" y="250"/>
                  </a:cubicBezTo>
                  <a:cubicBezTo>
                    <a:pt x="1673" y="250"/>
                    <a:pt x="1677" y="246"/>
                    <a:pt x="1676" y="245"/>
                  </a:cubicBezTo>
                  <a:lnTo>
                    <a:pt x="1676" y="245"/>
                  </a:lnTo>
                  <a:cubicBezTo>
                    <a:pt x="1677" y="245"/>
                    <a:pt x="1677" y="246"/>
                    <a:pt x="1678" y="246"/>
                  </a:cubicBezTo>
                  <a:cubicBezTo>
                    <a:pt x="1681" y="246"/>
                    <a:pt x="1684" y="244"/>
                    <a:pt x="1689" y="242"/>
                  </a:cubicBezTo>
                  <a:cubicBezTo>
                    <a:pt x="1693" y="240"/>
                    <a:pt x="1698" y="238"/>
                    <a:pt x="1701" y="236"/>
                  </a:cubicBezTo>
                  <a:cubicBezTo>
                    <a:pt x="1703" y="234"/>
                    <a:pt x="1701" y="234"/>
                    <a:pt x="1703" y="233"/>
                  </a:cubicBezTo>
                  <a:cubicBezTo>
                    <a:pt x="1710" y="230"/>
                    <a:pt x="1714" y="230"/>
                    <a:pt x="1721" y="226"/>
                  </a:cubicBezTo>
                  <a:cubicBezTo>
                    <a:pt x="1724" y="225"/>
                    <a:pt x="1736" y="217"/>
                    <a:pt x="1740" y="217"/>
                  </a:cubicBezTo>
                  <a:cubicBezTo>
                    <a:pt x="1740" y="217"/>
                    <a:pt x="1741" y="217"/>
                    <a:pt x="1741" y="217"/>
                  </a:cubicBezTo>
                  <a:cubicBezTo>
                    <a:pt x="1749" y="213"/>
                    <a:pt x="1739" y="213"/>
                    <a:pt x="1744" y="209"/>
                  </a:cubicBezTo>
                  <a:cubicBezTo>
                    <a:pt x="1746" y="208"/>
                    <a:pt x="1747" y="208"/>
                    <a:pt x="1749" y="208"/>
                  </a:cubicBezTo>
                  <a:cubicBezTo>
                    <a:pt x="1750" y="208"/>
                    <a:pt x="1751" y="208"/>
                    <a:pt x="1752" y="209"/>
                  </a:cubicBezTo>
                  <a:cubicBezTo>
                    <a:pt x="1754" y="208"/>
                    <a:pt x="1757" y="207"/>
                    <a:pt x="1759" y="206"/>
                  </a:cubicBezTo>
                  <a:cubicBezTo>
                    <a:pt x="1764" y="204"/>
                    <a:pt x="1780" y="189"/>
                    <a:pt x="1784" y="189"/>
                  </a:cubicBezTo>
                  <a:cubicBezTo>
                    <a:pt x="1784" y="189"/>
                    <a:pt x="1784" y="189"/>
                    <a:pt x="1784" y="189"/>
                  </a:cubicBezTo>
                  <a:lnTo>
                    <a:pt x="1784" y="189"/>
                  </a:lnTo>
                  <a:cubicBezTo>
                    <a:pt x="1784" y="188"/>
                    <a:pt x="1783" y="182"/>
                    <a:pt x="1785" y="181"/>
                  </a:cubicBezTo>
                  <a:cubicBezTo>
                    <a:pt x="1786" y="180"/>
                    <a:pt x="1787" y="180"/>
                    <a:pt x="1787" y="180"/>
                  </a:cubicBezTo>
                  <a:cubicBezTo>
                    <a:pt x="1789" y="180"/>
                    <a:pt x="1790" y="181"/>
                    <a:pt x="1791" y="182"/>
                  </a:cubicBezTo>
                  <a:cubicBezTo>
                    <a:pt x="1792" y="181"/>
                    <a:pt x="1795" y="180"/>
                    <a:pt x="1796" y="180"/>
                  </a:cubicBezTo>
                  <a:cubicBezTo>
                    <a:pt x="1801" y="178"/>
                    <a:pt x="1803" y="177"/>
                    <a:pt x="1807" y="174"/>
                  </a:cubicBezTo>
                  <a:cubicBezTo>
                    <a:pt x="1808" y="173"/>
                    <a:pt x="1810" y="171"/>
                    <a:pt x="1812" y="171"/>
                  </a:cubicBezTo>
                  <a:lnTo>
                    <a:pt x="1812" y="171"/>
                  </a:lnTo>
                  <a:cubicBezTo>
                    <a:pt x="1814" y="172"/>
                    <a:pt x="1811" y="178"/>
                    <a:pt x="1813" y="178"/>
                  </a:cubicBezTo>
                  <a:cubicBezTo>
                    <a:pt x="1814" y="177"/>
                    <a:pt x="1821" y="169"/>
                    <a:pt x="1824" y="168"/>
                  </a:cubicBezTo>
                  <a:cubicBezTo>
                    <a:pt x="1832" y="163"/>
                    <a:pt x="1840" y="161"/>
                    <a:pt x="1848" y="157"/>
                  </a:cubicBezTo>
                  <a:cubicBezTo>
                    <a:pt x="1857" y="154"/>
                    <a:pt x="1844" y="147"/>
                    <a:pt x="1858" y="145"/>
                  </a:cubicBezTo>
                  <a:cubicBezTo>
                    <a:pt x="1865" y="144"/>
                    <a:pt x="1868" y="145"/>
                    <a:pt x="1876" y="139"/>
                  </a:cubicBezTo>
                  <a:cubicBezTo>
                    <a:pt x="1879" y="137"/>
                    <a:pt x="1881" y="129"/>
                    <a:pt x="1885" y="129"/>
                  </a:cubicBezTo>
                  <a:cubicBezTo>
                    <a:pt x="1886" y="129"/>
                    <a:pt x="1886" y="130"/>
                    <a:pt x="1887" y="130"/>
                  </a:cubicBezTo>
                  <a:cubicBezTo>
                    <a:pt x="1887" y="131"/>
                    <a:pt x="1888" y="131"/>
                    <a:pt x="1889" y="131"/>
                  </a:cubicBezTo>
                  <a:cubicBezTo>
                    <a:pt x="1893" y="131"/>
                    <a:pt x="1898" y="123"/>
                    <a:pt x="1901" y="120"/>
                  </a:cubicBezTo>
                  <a:cubicBezTo>
                    <a:pt x="1907" y="112"/>
                    <a:pt x="1912" y="114"/>
                    <a:pt x="1920" y="110"/>
                  </a:cubicBezTo>
                  <a:cubicBezTo>
                    <a:pt x="1927" y="106"/>
                    <a:pt x="1918" y="104"/>
                    <a:pt x="1919" y="101"/>
                  </a:cubicBezTo>
                  <a:cubicBezTo>
                    <a:pt x="1920" y="99"/>
                    <a:pt x="1932" y="100"/>
                    <a:pt x="1933" y="96"/>
                  </a:cubicBezTo>
                  <a:cubicBezTo>
                    <a:pt x="1934" y="95"/>
                    <a:pt x="1930" y="96"/>
                    <a:pt x="1931" y="94"/>
                  </a:cubicBezTo>
                  <a:cubicBezTo>
                    <a:pt x="1932" y="93"/>
                    <a:pt x="1937" y="90"/>
                    <a:pt x="1938" y="90"/>
                  </a:cubicBezTo>
                  <a:cubicBezTo>
                    <a:pt x="1939" y="90"/>
                    <a:pt x="1939" y="90"/>
                    <a:pt x="1939" y="90"/>
                  </a:cubicBezTo>
                  <a:cubicBezTo>
                    <a:pt x="1942" y="90"/>
                    <a:pt x="1941" y="93"/>
                    <a:pt x="1943" y="93"/>
                  </a:cubicBezTo>
                  <a:cubicBezTo>
                    <a:pt x="1944" y="93"/>
                    <a:pt x="1945" y="92"/>
                    <a:pt x="1948" y="91"/>
                  </a:cubicBezTo>
                  <a:cubicBezTo>
                    <a:pt x="1960" y="85"/>
                    <a:pt x="1974" y="74"/>
                    <a:pt x="1985" y="65"/>
                  </a:cubicBezTo>
                  <a:cubicBezTo>
                    <a:pt x="1988" y="63"/>
                    <a:pt x="1988" y="62"/>
                    <a:pt x="1992" y="59"/>
                  </a:cubicBezTo>
                  <a:cubicBezTo>
                    <a:pt x="1994" y="57"/>
                    <a:pt x="1994" y="56"/>
                    <a:pt x="1995" y="56"/>
                  </a:cubicBezTo>
                  <a:cubicBezTo>
                    <a:pt x="1997" y="56"/>
                    <a:pt x="1997" y="62"/>
                    <a:pt x="1998" y="62"/>
                  </a:cubicBezTo>
                  <a:cubicBezTo>
                    <a:pt x="2005" y="57"/>
                    <a:pt x="1997" y="52"/>
                    <a:pt x="2009" y="51"/>
                  </a:cubicBezTo>
                  <a:cubicBezTo>
                    <a:pt x="2011" y="50"/>
                    <a:pt x="2012" y="48"/>
                    <a:pt x="2014" y="46"/>
                  </a:cubicBezTo>
                  <a:cubicBezTo>
                    <a:pt x="2018" y="44"/>
                    <a:pt x="2041" y="22"/>
                    <a:pt x="2047" y="22"/>
                  </a:cubicBezTo>
                  <a:cubicBezTo>
                    <a:pt x="2047" y="22"/>
                    <a:pt x="2047" y="22"/>
                    <a:pt x="2047" y="23"/>
                  </a:cubicBezTo>
                  <a:cubicBezTo>
                    <a:pt x="2050" y="18"/>
                    <a:pt x="2053" y="15"/>
                    <a:pt x="2058" y="11"/>
                  </a:cubicBezTo>
                  <a:cubicBezTo>
                    <a:pt x="2059" y="14"/>
                    <a:pt x="2066" y="13"/>
                    <a:pt x="2071" y="14"/>
                  </a:cubicBezTo>
                  <a:cubicBezTo>
                    <a:pt x="2077" y="15"/>
                    <a:pt x="2076" y="17"/>
                    <a:pt x="2078" y="20"/>
                  </a:cubicBezTo>
                  <a:cubicBezTo>
                    <a:pt x="2078" y="20"/>
                    <a:pt x="2079" y="20"/>
                    <a:pt x="2079" y="20"/>
                  </a:cubicBezTo>
                  <a:cubicBezTo>
                    <a:pt x="2081" y="20"/>
                    <a:pt x="2085" y="19"/>
                    <a:pt x="2088" y="19"/>
                  </a:cubicBezTo>
                  <a:cubicBezTo>
                    <a:pt x="2090" y="19"/>
                    <a:pt x="2093" y="20"/>
                    <a:pt x="2095" y="22"/>
                  </a:cubicBezTo>
                  <a:cubicBezTo>
                    <a:pt x="2094" y="23"/>
                    <a:pt x="2088" y="25"/>
                    <a:pt x="2089" y="27"/>
                  </a:cubicBezTo>
                  <a:cubicBezTo>
                    <a:pt x="2092" y="30"/>
                    <a:pt x="2098" y="35"/>
                    <a:pt x="2100" y="35"/>
                  </a:cubicBezTo>
                  <a:cubicBezTo>
                    <a:pt x="2101" y="35"/>
                    <a:pt x="2101" y="32"/>
                    <a:pt x="2102" y="32"/>
                  </a:cubicBezTo>
                  <a:cubicBezTo>
                    <a:pt x="2103" y="32"/>
                    <a:pt x="2103" y="33"/>
                    <a:pt x="2104" y="35"/>
                  </a:cubicBezTo>
                  <a:cubicBezTo>
                    <a:pt x="2106" y="38"/>
                    <a:pt x="2106" y="39"/>
                    <a:pt x="2105" y="42"/>
                  </a:cubicBezTo>
                  <a:cubicBezTo>
                    <a:pt x="2104" y="43"/>
                    <a:pt x="2103" y="43"/>
                    <a:pt x="2102" y="43"/>
                  </a:cubicBezTo>
                  <a:cubicBezTo>
                    <a:pt x="2101" y="43"/>
                    <a:pt x="2101" y="43"/>
                    <a:pt x="2100" y="43"/>
                  </a:cubicBezTo>
                  <a:cubicBezTo>
                    <a:pt x="2099" y="43"/>
                    <a:pt x="2098" y="44"/>
                    <a:pt x="2098" y="44"/>
                  </a:cubicBezTo>
                  <a:cubicBezTo>
                    <a:pt x="2097" y="45"/>
                    <a:pt x="2102" y="48"/>
                    <a:pt x="2102" y="48"/>
                  </a:cubicBezTo>
                  <a:cubicBezTo>
                    <a:pt x="2103" y="51"/>
                    <a:pt x="2103" y="53"/>
                    <a:pt x="2103" y="58"/>
                  </a:cubicBezTo>
                  <a:cubicBezTo>
                    <a:pt x="2102" y="61"/>
                    <a:pt x="2101" y="60"/>
                    <a:pt x="2101" y="63"/>
                  </a:cubicBezTo>
                  <a:cubicBezTo>
                    <a:pt x="2101" y="66"/>
                    <a:pt x="2102" y="68"/>
                    <a:pt x="2102" y="71"/>
                  </a:cubicBezTo>
                  <a:cubicBezTo>
                    <a:pt x="2102" y="75"/>
                    <a:pt x="2095" y="72"/>
                    <a:pt x="2094" y="78"/>
                  </a:cubicBezTo>
                  <a:cubicBezTo>
                    <a:pt x="2092" y="80"/>
                    <a:pt x="2094" y="81"/>
                    <a:pt x="2092" y="84"/>
                  </a:cubicBezTo>
                  <a:cubicBezTo>
                    <a:pt x="2091" y="85"/>
                    <a:pt x="2089" y="87"/>
                    <a:pt x="2088" y="89"/>
                  </a:cubicBezTo>
                  <a:lnTo>
                    <a:pt x="2088" y="89"/>
                  </a:lnTo>
                  <a:cubicBezTo>
                    <a:pt x="2091" y="85"/>
                    <a:pt x="2093" y="80"/>
                    <a:pt x="2091" y="80"/>
                  </a:cubicBezTo>
                  <a:lnTo>
                    <a:pt x="2091" y="80"/>
                  </a:lnTo>
                  <a:cubicBezTo>
                    <a:pt x="2091" y="80"/>
                    <a:pt x="2089" y="81"/>
                    <a:pt x="2087" y="84"/>
                  </a:cubicBezTo>
                  <a:cubicBezTo>
                    <a:pt x="2082" y="88"/>
                    <a:pt x="2075" y="97"/>
                    <a:pt x="2078" y="99"/>
                  </a:cubicBezTo>
                  <a:cubicBezTo>
                    <a:pt x="2078" y="99"/>
                    <a:pt x="2077" y="99"/>
                    <a:pt x="2077" y="99"/>
                  </a:cubicBezTo>
                  <a:cubicBezTo>
                    <a:pt x="2071" y="99"/>
                    <a:pt x="2050" y="125"/>
                    <a:pt x="2045" y="132"/>
                  </a:cubicBezTo>
                  <a:cubicBezTo>
                    <a:pt x="2039" y="138"/>
                    <a:pt x="2043" y="138"/>
                    <a:pt x="2046" y="140"/>
                  </a:cubicBezTo>
                  <a:cubicBezTo>
                    <a:pt x="2046" y="146"/>
                    <a:pt x="2045" y="147"/>
                    <a:pt x="2040" y="147"/>
                  </a:cubicBezTo>
                  <a:cubicBezTo>
                    <a:pt x="2039" y="146"/>
                    <a:pt x="2038" y="146"/>
                    <a:pt x="2037" y="146"/>
                  </a:cubicBezTo>
                  <a:cubicBezTo>
                    <a:pt x="2031" y="146"/>
                    <a:pt x="2018" y="158"/>
                    <a:pt x="2012" y="166"/>
                  </a:cubicBezTo>
                  <a:cubicBezTo>
                    <a:pt x="2008" y="170"/>
                    <a:pt x="2004" y="175"/>
                    <a:pt x="2003" y="180"/>
                  </a:cubicBezTo>
                  <a:cubicBezTo>
                    <a:pt x="2001" y="186"/>
                    <a:pt x="1999" y="189"/>
                    <a:pt x="1994" y="196"/>
                  </a:cubicBezTo>
                  <a:lnTo>
                    <a:pt x="1994" y="196"/>
                  </a:lnTo>
                  <a:cubicBezTo>
                    <a:pt x="1998" y="191"/>
                    <a:pt x="1999" y="187"/>
                    <a:pt x="1997" y="187"/>
                  </a:cubicBezTo>
                  <a:lnTo>
                    <a:pt x="1997" y="187"/>
                  </a:lnTo>
                  <a:cubicBezTo>
                    <a:pt x="1996" y="187"/>
                    <a:pt x="1994" y="189"/>
                    <a:pt x="1992" y="192"/>
                  </a:cubicBezTo>
                  <a:lnTo>
                    <a:pt x="1972" y="214"/>
                  </a:lnTo>
                  <a:cubicBezTo>
                    <a:pt x="1965" y="223"/>
                    <a:pt x="1962" y="227"/>
                    <a:pt x="1962" y="234"/>
                  </a:cubicBezTo>
                  <a:cubicBezTo>
                    <a:pt x="1962" y="230"/>
                    <a:pt x="1962" y="228"/>
                    <a:pt x="1959" y="228"/>
                  </a:cubicBezTo>
                  <a:cubicBezTo>
                    <a:pt x="1959" y="228"/>
                    <a:pt x="1959" y="228"/>
                    <a:pt x="1959" y="228"/>
                  </a:cubicBezTo>
                  <a:cubicBezTo>
                    <a:pt x="1957" y="228"/>
                    <a:pt x="1952" y="232"/>
                    <a:pt x="1953" y="234"/>
                  </a:cubicBezTo>
                  <a:cubicBezTo>
                    <a:pt x="1955" y="236"/>
                    <a:pt x="1949" y="240"/>
                    <a:pt x="1946" y="244"/>
                  </a:cubicBezTo>
                  <a:cubicBezTo>
                    <a:pt x="1944" y="245"/>
                    <a:pt x="1946" y="247"/>
                    <a:pt x="1945" y="250"/>
                  </a:cubicBezTo>
                  <a:cubicBezTo>
                    <a:pt x="1943" y="253"/>
                    <a:pt x="1940" y="253"/>
                    <a:pt x="1937" y="256"/>
                  </a:cubicBezTo>
                  <a:cubicBezTo>
                    <a:pt x="1935" y="257"/>
                    <a:pt x="1932" y="260"/>
                    <a:pt x="1930" y="263"/>
                  </a:cubicBezTo>
                  <a:cubicBezTo>
                    <a:pt x="1928" y="265"/>
                    <a:pt x="1925" y="270"/>
                    <a:pt x="1925" y="271"/>
                  </a:cubicBezTo>
                  <a:cubicBezTo>
                    <a:pt x="1926" y="274"/>
                    <a:pt x="1923" y="277"/>
                    <a:pt x="1920" y="280"/>
                  </a:cubicBezTo>
                  <a:cubicBezTo>
                    <a:pt x="1919" y="279"/>
                    <a:pt x="1918" y="278"/>
                    <a:pt x="1918" y="278"/>
                  </a:cubicBezTo>
                  <a:cubicBezTo>
                    <a:pt x="1918" y="278"/>
                    <a:pt x="1917" y="279"/>
                    <a:pt x="1915" y="283"/>
                  </a:cubicBezTo>
                  <a:cubicBezTo>
                    <a:pt x="1912" y="286"/>
                    <a:pt x="1909" y="290"/>
                    <a:pt x="1908" y="294"/>
                  </a:cubicBezTo>
                  <a:cubicBezTo>
                    <a:pt x="1908" y="294"/>
                    <a:pt x="1908" y="294"/>
                    <a:pt x="1908" y="294"/>
                  </a:cubicBezTo>
                  <a:cubicBezTo>
                    <a:pt x="1907" y="294"/>
                    <a:pt x="1904" y="300"/>
                    <a:pt x="1903" y="300"/>
                  </a:cubicBezTo>
                  <a:cubicBezTo>
                    <a:pt x="1903" y="300"/>
                    <a:pt x="1903" y="300"/>
                    <a:pt x="1903" y="299"/>
                  </a:cubicBezTo>
                  <a:cubicBezTo>
                    <a:pt x="1903" y="299"/>
                    <a:pt x="1904" y="296"/>
                    <a:pt x="1902" y="296"/>
                  </a:cubicBezTo>
                  <a:cubicBezTo>
                    <a:pt x="1898" y="301"/>
                    <a:pt x="1899" y="301"/>
                    <a:pt x="1898" y="305"/>
                  </a:cubicBezTo>
                  <a:cubicBezTo>
                    <a:pt x="1896" y="308"/>
                    <a:pt x="1894" y="315"/>
                    <a:pt x="1890" y="315"/>
                  </a:cubicBezTo>
                  <a:cubicBezTo>
                    <a:pt x="1890" y="315"/>
                    <a:pt x="1889" y="315"/>
                    <a:pt x="1889" y="315"/>
                  </a:cubicBezTo>
                  <a:cubicBezTo>
                    <a:pt x="1888" y="315"/>
                    <a:pt x="1887" y="314"/>
                    <a:pt x="1886" y="314"/>
                  </a:cubicBezTo>
                  <a:cubicBezTo>
                    <a:pt x="1886" y="314"/>
                    <a:pt x="1885" y="315"/>
                    <a:pt x="1881" y="318"/>
                  </a:cubicBezTo>
                  <a:cubicBezTo>
                    <a:pt x="1877" y="321"/>
                    <a:pt x="1872" y="326"/>
                    <a:pt x="1868" y="330"/>
                  </a:cubicBezTo>
                  <a:cubicBezTo>
                    <a:pt x="1864" y="334"/>
                    <a:pt x="1868" y="333"/>
                    <a:pt x="1869" y="334"/>
                  </a:cubicBezTo>
                  <a:cubicBezTo>
                    <a:pt x="1870" y="336"/>
                    <a:pt x="1868" y="340"/>
                    <a:pt x="1865" y="341"/>
                  </a:cubicBezTo>
                  <a:cubicBezTo>
                    <a:pt x="1862" y="342"/>
                    <a:pt x="1855" y="348"/>
                    <a:pt x="1857" y="350"/>
                  </a:cubicBezTo>
                  <a:cubicBezTo>
                    <a:pt x="1857" y="350"/>
                    <a:pt x="1856" y="349"/>
                    <a:pt x="1856" y="349"/>
                  </a:cubicBezTo>
                  <a:cubicBezTo>
                    <a:pt x="1851" y="349"/>
                    <a:pt x="1841" y="366"/>
                    <a:pt x="1838" y="370"/>
                  </a:cubicBezTo>
                  <a:cubicBezTo>
                    <a:pt x="1834" y="374"/>
                    <a:pt x="1834" y="373"/>
                    <a:pt x="1831" y="376"/>
                  </a:cubicBezTo>
                  <a:cubicBezTo>
                    <a:pt x="1826" y="380"/>
                    <a:pt x="1823" y="384"/>
                    <a:pt x="1820" y="388"/>
                  </a:cubicBezTo>
                  <a:cubicBezTo>
                    <a:pt x="1817" y="391"/>
                    <a:pt x="1801" y="410"/>
                    <a:pt x="1797" y="410"/>
                  </a:cubicBezTo>
                  <a:cubicBezTo>
                    <a:pt x="1797" y="410"/>
                    <a:pt x="1797" y="410"/>
                    <a:pt x="1797" y="410"/>
                  </a:cubicBezTo>
                  <a:cubicBezTo>
                    <a:pt x="1792" y="416"/>
                    <a:pt x="1792" y="417"/>
                    <a:pt x="1793" y="420"/>
                  </a:cubicBezTo>
                  <a:cubicBezTo>
                    <a:pt x="1794" y="421"/>
                    <a:pt x="1793" y="426"/>
                    <a:pt x="1791" y="429"/>
                  </a:cubicBezTo>
                  <a:lnTo>
                    <a:pt x="1791" y="429"/>
                  </a:lnTo>
                  <a:cubicBezTo>
                    <a:pt x="1790" y="428"/>
                    <a:pt x="1788" y="428"/>
                    <a:pt x="1787" y="428"/>
                  </a:cubicBezTo>
                  <a:cubicBezTo>
                    <a:pt x="1786" y="428"/>
                    <a:pt x="1785" y="428"/>
                    <a:pt x="1785" y="429"/>
                  </a:cubicBezTo>
                  <a:cubicBezTo>
                    <a:pt x="1780" y="430"/>
                    <a:pt x="1776" y="436"/>
                    <a:pt x="1774" y="440"/>
                  </a:cubicBezTo>
                  <a:cubicBezTo>
                    <a:pt x="1771" y="443"/>
                    <a:pt x="1769" y="448"/>
                    <a:pt x="1766" y="451"/>
                  </a:cubicBezTo>
                  <a:cubicBezTo>
                    <a:pt x="1765" y="452"/>
                    <a:pt x="1762" y="452"/>
                    <a:pt x="1761" y="453"/>
                  </a:cubicBezTo>
                  <a:cubicBezTo>
                    <a:pt x="1754" y="457"/>
                    <a:pt x="1761" y="464"/>
                    <a:pt x="1757" y="469"/>
                  </a:cubicBezTo>
                  <a:cubicBezTo>
                    <a:pt x="1755" y="471"/>
                    <a:pt x="1754" y="471"/>
                    <a:pt x="1753" y="471"/>
                  </a:cubicBezTo>
                  <a:cubicBezTo>
                    <a:pt x="1751" y="471"/>
                    <a:pt x="1751" y="468"/>
                    <a:pt x="1749" y="468"/>
                  </a:cubicBezTo>
                  <a:cubicBezTo>
                    <a:pt x="1749" y="468"/>
                    <a:pt x="1748" y="468"/>
                    <a:pt x="1747" y="469"/>
                  </a:cubicBezTo>
                  <a:cubicBezTo>
                    <a:pt x="1739" y="476"/>
                    <a:pt x="1736" y="488"/>
                    <a:pt x="1730" y="496"/>
                  </a:cubicBezTo>
                  <a:cubicBezTo>
                    <a:pt x="1730" y="497"/>
                    <a:pt x="1722" y="509"/>
                    <a:pt x="1720" y="509"/>
                  </a:cubicBezTo>
                  <a:cubicBezTo>
                    <a:pt x="1720" y="509"/>
                    <a:pt x="1720" y="508"/>
                    <a:pt x="1721" y="506"/>
                  </a:cubicBezTo>
                  <a:cubicBezTo>
                    <a:pt x="1725" y="501"/>
                    <a:pt x="1726" y="498"/>
                    <a:pt x="1725" y="498"/>
                  </a:cubicBezTo>
                  <a:lnTo>
                    <a:pt x="1725" y="498"/>
                  </a:lnTo>
                  <a:cubicBezTo>
                    <a:pt x="1724" y="498"/>
                    <a:pt x="1723" y="499"/>
                    <a:pt x="1720" y="502"/>
                  </a:cubicBezTo>
                  <a:cubicBezTo>
                    <a:pt x="1717" y="504"/>
                    <a:pt x="1709" y="512"/>
                    <a:pt x="1712" y="514"/>
                  </a:cubicBezTo>
                  <a:cubicBezTo>
                    <a:pt x="1713" y="514"/>
                    <a:pt x="1716" y="513"/>
                    <a:pt x="1717" y="513"/>
                  </a:cubicBezTo>
                  <a:cubicBezTo>
                    <a:pt x="1718" y="513"/>
                    <a:pt x="1719" y="513"/>
                    <a:pt x="1718" y="514"/>
                  </a:cubicBezTo>
                  <a:cubicBezTo>
                    <a:pt x="1718" y="514"/>
                    <a:pt x="1700" y="522"/>
                    <a:pt x="1701" y="526"/>
                  </a:cubicBezTo>
                  <a:cubicBezTo>
                    <a:pt x="1701" y="527"/>
                    <a:pt x="1703" y="527"/>
                    <a:pt x="1703" y="530"/>
                  </a:cubicBezTo>
                  <a:cubicBezTo>
                    <a:pt x="1703" y="533"/>
                    <a:pt x="1702" y="536"/>
                    <a:pt x="1701" y="539"/>
                  </a:cubicBezTo>
                  <a:cubicBezTo>
                    <a:pt x="1699" y="537"/>
                    <a:pt x="1698" y="536"/>
                    <a:pt x="1697" y="536"/>
                  </a:cubicBezTo>
                  <a:cubicBezTo>
                    <a:pt x="1695" y="536"/>
                    <a:pt x="1693" y="538"/>
                    <a:pt x="1689" y="542"/>
                  </a:cubicBezTo>
                  <a:cubicBezTo>
                    <a:pt x="1688" y="544"/>
                    <a:pt x="1680" y="555"/>
                    <a:pt x="1683" y="555"/>
                  </a:cubicBezTo>
                  <a:cubicBezTo>
                    <a:pt x="1683" y="555"/>
                    <a:pt x="1683" y="555"/>
                    <a:pt x="1683" y="555"/>
                  </a:cubicBezTo>
                  <a:lnTo>
                    <a:pt x="1683" y="555"/>
                  </a:lnTo>
                  <a:lnTo>
                    <a:pt x="1677" y="562"/>
                  </a:lnTo>
                  <a:cubicBezTo>
                    <a:pt x="1676" y="561"/>
                    <a:pt x="1676" y="559"/>
                    <a:pt x="1674" y="559"/>
                  </a:cubicBezTo>
                  <a:cubicBezTo>
                    <a:pt x="1674" y="559"/>
                    <a:pt x="1674" y="559"/>
                    <a:pt x="1674" y="559"/>
                  </a:cubicBezTo>
                  <a:cubicBezTo>
                    <a:pt x="1670" y="560"/>
                    <a:pt x="1667" y="564"/>
                    <a:pt x="1664" y="567"/>
                  </a:cubicBezTo>
                  <a:cubicBezTo>
                    <a:pt x="1659" y="576"/>
                    <a:pt x="1662" y="583"/>
                    <a:pt x="1653" y="584"/>
                  </a:cubicBezTo>
                  <a:cubicBezTo>
                    <a:pt x="1652" y="583"/>
                    <a:pt x="1651" y="583"/>
                    <a:pt x="1651" y="583"/>
                  </a:cubicBezTo>
                  <a:cubicBezTo>
                    <a:pt x="1648" y="583"/>
                    <a:pt x="1648" y="592"/>
                    <a:pt x="1644" y="596"/>
                  </a:cubicBezTo>
                  <a:cubicBezTo>
                    <a:pt x="1641" y="600"/>
                    <a:pt x="1634" y="602"/>
                    <a:pt x="1632" y="606"/>
                  </a:cubicBezTo>
                  <a:cubicBezTo>
                    <a:pt x="1632" y="607"/>
                    <a:pt x="1630" y="614"/>
                    <a:pt x="1630" y="614"/>
                  </a:cubicBezTo>
                  <a:cubicBezTo>
                    <a:pt x="1630" y="614"/>
                    <a:pt x="1629" y="614"/>
                    <a:pt x="1629" y="614"/>
                  </a:cubicBezTo>
                  <a:cubicBezTo>
                    <a:pt x="1628" y="614"/>
                    <a:pt x="1628" y="613"/>
                    <a:pt x="1627" y="613"/>
                  </a:cubicBezTo>
                  <a:cubicBezTo>
                    <a:pt x="1626" y="613"/>
                    <a:pt x="1625" y="614"/>
                    <a:pt x="1622" y="615"/>
                  </a:cubicBezTo>
                  <a:cubicBezTo>
                    <a:pt x="1620" y="618"/>
                    <a:pt x="1614" y="622"/>
                    <a:pt x="1614" y="625"/>
                  </a:cubicBezTo>
                  <a:cubicBezTo>
                    <a:pt x="1615" y="628"/>
                    <a:pt x="1610" y="632"/>
                    <a:pt x="1606" y="636"/>
                  </a:cubicBezTo>
                  <a:cubicBezTo>
                    <a:pt x="1605" y="638"/>
                    <a:pt x="1607" y="642"/>
                    <a:pt x="1603" y="647"/>
                  </a:cubicBezTo>
                  <a:lnTo>
                    <a:pt x="1607" y="645"/>
                  </a:lnTo>
                  <a:lnTo>
                    <a:pt x="1607" y="645"/>
                  </a:lnTo>
                  <a:cubicBezTo>
                    <a:pt x="1606" y="648"/>
                    <a:pt x="1606" y="650"/>
                    <a:pt x="1603" y="653"/>
                  </a:cubicBezTo>
                  <a:cubicBezTo>
                    <a:pt x="1601" y="652"/>
                    <a:pt x="1599" y="650"/>
                    <a:pt x="1603" y="647"/>
                  </a:cubicBezTo>
                  <a:lnTo>
                    <a:pt x="1599" y="644"/>
                  </a:lnTo>
                  <a:cubicBezTo>
                    <a:pt x="1598" y="647"/>
                    <a:pt x="1593" y="651"/>
                    <a:pt x="1595" y="652"/>
                  </a:cubicBezTo>
                  <a:cubicBezTo>
                    <a:pt x="1593" y="656"/>
                    <a:pt x="1592" y="657"/>
                    <a:pt x="1589" y="660"/>
                  </a:cubicBezTo>
                  <a:cubicBezTo>
                    <a:pt x="1586" y="663"/>
                    <a:pt x="1586" y="663"/>
                    <a:pt x="1587" y="664"/>
                  </a:cubicBezTo>
                  <a:cubicBezTo>
                    <a:pt x="1589" y="666"/>
                    <a:pt x="1585" y="670"/>
                    <a:pt x="1583" y="673"/>
                  </a:cubicBezTo>
                  <a:lnTo>
                    <a:pt x="1578" y="668"/>
                  </a:lnTo>
                  <a:lnTo>
                    <a:pt x="1578" y="668"/>
                  </a:lnTo>
                  <a:cubicBezTo>
                    <a:pt x="1579" y="670"/>
                    <a:pt x="1570" y="682"/>
                    <a:pt x="1566" y="685"/>
                  </a:cubicBezTo>
                  <a:cubicBezTo>
                    <a:pt x="1562" y="690"/>
                    <a:pt x="1561" y="689"/>
                    <a:pt x="1558" y="691"/>
                  </a:cubicBezTo>
                  <a:cubicBezTo>
                    <a:pt x="1542" y="705"/>
                    <a:pt x="1528" y="722"/>
                    <a:pt x="1515" y="738"/>
                  </a:cubicBezTo>
                  <a:cubicBezTo>
                    <a:pt x="1515" y="738"/>
                    <a:pt x="1514" y="738"/>
                    <a:pt x="1514" y="738"/>
                  </a:cubicBezTo>
                  <a:cubicBezTo>
                    <a:pt x="1513" y="738"/>
                    <a:pt x="1511" y="738"/>
                    <a:pt x="1510" y="740"/>
                  </a:cubicBezTo>
                  <a:lnTo>
                    <a:pt x="1503" y="748"/>
                  </a:lnTo>
                  <a:lnTo>
                    <a:pt x="1482" y="774"/>
                  </a:lnTo>
                  <a:cubicBezTo>
                    <a:pt x="1473" y="786"/>
                    <a:pt x="1462" y="798"/>
                    <a:pt x="1454" y="810"/>
                  </a:cubicBezTo>
                  <a:cubicBezTo>
                    <a:pt x="1451" y="815"/>
                    <a:pt x="1447" y="820"/>
                    <a:pt x="1446" y="823"/>
                  </a:cubicBezTo>
                  <a:cubicBezTo>
                    <a:pt x="1446" y="826"/>
                    <a:pt x="1441" y="830"/>
                    <a:pt x="1440" y="832"/>
                  </a:cubicBezTo>
                  <a:cubicBezTo>
                    <a:pt x="1441" y="831"/>
                    <a:pt x="1442" y="829"/>
                    <a:pt x="1441" y="829"/>
                  </a:cubicBezTo>
                  <a:lnTo>
                    <a:pt x="1441" y="829"/>
                  </a:lnTo>
                  <a:cubicBezTo>
                    <a:pt x="1441" y="829"/>
                    <a:pt x="1440" y="829"/>
                    <a:pt x="1440" y="830"/>
                  </a:cubicBezTo>
                  <a:cubicBezTo>
                    <a:pt x="1434" y="835"/>
                    <a:pt x="1427" y="843"/>
                    <a:pt x="1421" y="849"/>
                  </a:cubicBezTo>
                  <a:cubicBezTo>
                    <a:pt x="1419" y="852"/>
                    <a:pt x="1412" y="860"/>
                    <a:pt x="1412" y="863"/>
                  </a:cubicBezTo>
                  <a:cubicBezTo>
                    <a:pt x="1412" y="865"/>
                    <a:pt x="1417" y="866"/>
                    <a:pt x="1418" y="867"/>
                  </a:cubicBezTo>
                  <a:cubicBezTo>
                    <a:pt x="1416" y="870"/>
                    <a:pt x="1413" y="871"/>
                    <a:pt x="1411" y="871"/>
                  </a:cubicBezTo>
                  <a:cubicBezTo>
                    <a:pt x="1409" y="871"/>
                    <a:pt x="1408" y="870"/>
                    <a:pt x="1407" y="870"/>
                  </a:cubicBezTo>
                  <a:cubicBezTo>
                    <a:pt x="1406" y="869"/>
                    <a:pt x="1406" y="869"/>
                    <a:pt x="1406" y="869"/>
                  </a:cubicBezTo>
                  <a:cubicBezTo>
                    <a:pt x="1403" y="869"/>
                    <a:pt x="1400" y="875"/>
                    <a:pt x="1395" y="879"/>
                  </a:cubicBezTo>
                  <a:cubicBezTo>
                    <a:pt x="1390" y="886"/>
                    <a:pt x="1383" y="894"/>
                    <a:pt x="1377" y="900"/>
                  </a:cubicBezTo>
                  <a:cubicBezTo>
                    <a:pt x="1375" y="901"/>
                    <a:pt x="1372" y="902"/>
                    <a:pt x="1372" y="903"/>
                  </a:cubicBezTo>
                  <a:cubicBezTo>
                    <a:pt x="1369" y="906"/>
                    <a:pt x="1369" y="910"/>
                    <a:pt x="1367" y="913"/>
                  </a:cubicBezTo>
                  <a:cubicBezTo>
                    <a:pt x="1364" y="920"/>
                    <a:pt x="1353" y="926"/>
                    <a:pt x="1348" y="932"/>
                  </a:cubicBezTo>
                  <a:cubicBezTo>
                    <a:pt x="1341" y="938"/>
                    <a:pt x="1342" y="941"/>
                    <a:pt x="1341" y="946"/>
                  </a:cubicBezTo>
                  <a:cubicBezTo>
                    <a:pt x="1341" y="950"/>
                    <a:pt x="1340" y="951"/>
                    <a:pt x="1339" y="951"/>
                  </a:cubicBezTo>
                  <a:cubicBezTo>
                    <a:pt x="1337" y="951"/>
                    <a:pt x="1335" y="949"/>
                    <a:pt x="1334" y="948"/>
                  </a:cubicBezTo>
                  <a:cubicBezTo>
                    <a:pt x="1334" y="948"/>
                    <a:pt x="1334" y="948"/>
                    <a:pt x="1334" y="948"/>
                  </a:cubicBezTo>
                  <a:cubicBezTo>
                    <a:pt x="1330" y="948"/>
                    <a:pt x="1329" y="959"/>
                    <a:pt x="1329" y="960"/>
                  </a:cubicBezTo>
                  <a:cubicBezTo>
                    <a:pt x="1325" y="967"/>
                    <a:pt x="1320" y="966"/>
                    <a:pt x="1316" y="968"/>
                  </a:cubicBezTo>
                  <a:cubicBezTo>
                    <a:pt x="1310" y="973"/>
                    <a:pt x="1305" y="980"/>
                    <a:pt x="1302" y="985"/>
                  </a:cubicBezTo>
                  <a:cubicBezTo>
                    <a:pt x="1299" y="988"/>
                    <a:pt x="1287" y="1005"/>
                    <a:pt x="1283" y="1005"/>
                  </a:cubicBezTo>
                  <a:cubicBezTo>
                    <a:pt x="1283" y="1005"/>
                    <a:pt x="1283" y="1005"/>
                    <a:pt x="1283" y="1005"/>
                  </a:cubicBezTo>
                  <a:cubicBezTo>
                    <a:pt x="1278" y="1008"/>
                    <a:pt x="1276" y="1014"/>
                    <a:pt x="1272" y="1018"/>
                  </a:cubicBezTo>
                  <a:cubicBezTo>
                    <a:pt x="1262" y="1034"/>
                    <a:pt x="1248" y="1049"/>
                    <a:pt x="1236" y="1063"/>
                  </a:cubicBezTo>
                  <a:cubicBezTo>
                    <a:pt x="1233" y="1069"/>
                    <a:pt x="1228" y="1076"/>
                    <a:pt x="1231" y="1078"/>
                  </a:cubicBezTo>
                  <a:cubicBezTo>
                    <a:pt x="1230" y="1078"/>
                    <a:pt x="1229" y="1076"/>
                    <a:pt x="1227" y="1076"/>
                  </a:cubicBezTo>
                  <a:cubicBezTo>
                    <a:pt x="1226" y="1076"/>
                    <a:pt x="1225" y="1076"/>
                    <a:pt x="1224" y="1076"/>
                  </a:cubicBezTo>
                  <a:cubicBezTo>
                    <a:pt x="1221" y="1078"/>
                    <a:pt x="1221" y="1081"/>
                    <a:pt x="1219" y="1083"/>
                  </a:cubicBezTo>
                  <a:cubicBezTo>
                    <a:pt x="1217" y="1085"/>
                    <a:pt x="1215" y="1086"/>
                    <a:pt x="1214" y="1088"/>
                  </a:cubicBezTo>
                  <a:cubicBezTo>
                    <a:pt x="1207" y="1094"/>
                    <a:pt x="1200" y="1101"/>
                    <a:pt x="1194" y="1109"/>
                  </a:cubicBezTo>
                  <a:cubicBezTo>
                    <a:pt x="1193" y="1111"/>
                    <a:pt x="1190" y="1115"/>
                    <a:pt x="1186" y="1119"/>
                  </a:cubicBezTo>
                  <a:cubicBezTo>
                    <a:pt x="1183" y="1123"/>
                    <a:pt x="1180" y="1127"/>
                    <a:pt x="1180" y="1127"/>
                  </a:cubicBezTo>
                  <a:cubicBezTo>
                    <a:pt x="1181" y="1132"/>
                    <a:pt x="1186" y="1133"/>
                    <a:pt x="1186" y="1139"/>
                  </a:cubicBezTo>
                  <a:cubicBezTo>
                    <a:pt x="1186" y="1140"/>
                    <a:pt x="1181" y="1143"/>
                    <a:pt x="1178" y="1143"/>
                  </a:cubicBezTo>
                  <a:cubicBezTo>
                    <a:pt x="1176" y="1143"/>
                    <a:pt x="1175" y="1143"/>
                    <a:pt x="1176" y="1140"/>
                  </a:cubicBezTo>
                  <a:cubicBezTo>
                    <a:pt x="1177" y="1137"/>
                    <a:pt x="1177" y="1135"/>
                    <a:pt x="1176" y="1135"/>
                  </a:cubicBezTo>
                  <a:cubicBezTo>
                    <a:pt x="1174" y="1135"/>
                    <a:pt x="1171" y="1138"/>
                    <a:pt x="1167" y="1142"/>
                  </a:cubicBezTo>
                  <a:cubicBezTo>
                    <a:pt x="1165" y="1145"/>
                    <a:pt x="1160" y="1150"/>
                    <a:pt x="1159" y="1152"/>
                  </a:cubicBezTo>
                  <a:cubicBezTo>
                    <a:pt x="1159" y="1155"/>
                    <a:pt x="1160" y="1155"/>
                    <a:pt x="1157" y="1159"/>
                  </a:cubicBezTo>
                  <a:cubicBezTo>
                    <a:pt x="1155" y="1160"/>
                    <a:pt x="1144" y="1167"/>
                    <a:pt x="1140" y="1167"/>
                  </a:cubicBezTo>
                  <a:cubicBezTo>
                    <a:pt x="1140" y="1167"/>
                    <a:pt x="1139" y="1167"/>
                    <a:pt x="1139" y="1166"/>
                  </a:cubicBezTo>
                  <a:cubicBezTo>
                    <a:pt x="1139" y="1171"/>
                    <a:pt x="1137" y="1173"/>
                    <a:pt x="1131" y="1180"/>
                  </a:cubicBezTo>
                  <a:cubicBezTo>
                    <a:pt x="1127" y="1185"/>
                    <a:pt x="1123" y="1189"/>
                    <a:pt x="1120" y="1195"/>
                  </a:cubicBezTo>
                  <a:cubicBezTo>
                    <a:pt x="1119" y="1197"/>
                    <a:pt x="1117" y="1203"/>
                    <a:pt x="1116" y="1204"/>
                  </a:cubicBezTo>
                  <a:cubicBezTo>
                    <a:pt x="1114" y="1204"/>
                    <a:pt x="1111" y="1205"/>
                    <a:pt x="1109" y="1207"/>
                  </a:cubicBezTo>
                  <a:cubicBezTo>
                    <a:pt x="1105" y="1210"/>
                    <a:pt x="1104" y="1214"/>
                    <a:pt x="1101" y="1218"/>
                  </a:cubicBezTo>
                  <a:lnTo>
                    <a:pt x="1090" y="1230"/>
                  </a:lnTo>
                  <a:cubicBezTo>
                    <a:pt x="1083" y="1234"/>
                    <a:pt x="1085" y="1238"/>
                    <a:pt x="1086" y="1240"/>
                  </a:cubicBezTo>
                  <a:cubicBezTo>
                    <a:pt x="1087" y="1242"/>
                    <a:pt x="1085" y="1245"/>
                    <a:pt x="1082" y="1248"/>
                  </a:cubicBezTo>
                  <a:cubicBezTo>
                    <a:pt x="1080" y="1247"/>
                    <a:pt x="1080" y="1246"/>
                    <a:pt x="1079" y="1246"/>
                  </a:cubicBezTo>
                  <a:cubicBezTo>
                    <a:pt x="1077" y="1246"/>
                    <a:pt x="1076" y="1247"/>
                    <a:pt x="1072" y="1251"/>
                  </a:cubicBezTo>
                  <a:cubicBezTo>
                    <a:pt x="1060" y="1264"/>
                    <a:pt x="1048" y="1278"/>
                    <a:pt x="1035" y="1292"/>
                  </a:cubicBezTo>
                  <a:cubicBezTo>
                    <a:pt x="1035" y="1293"/>
                    <a:pt x="1022" y="1306"/>
                    <a:pt x="1025" y="1306"/>
                  </a:cubicBezTo>
                  <a:cubicBezTo>
                    <a:pt x="1025" y="1306"/>
                    <a:pt x="1025" y="1306"/>
                    <a:pt x="1025" y="1306"/>
                  </a:cubicBezTo>
                  <a:cubicBezTo>
                    <a:pt x="1025" y="1306"/>
                    <a:pt x="1026" y="1306"/>
                    <a:pt x="1026" y="1306"/>
                  </a:cubicBezTo>
                  <a:lnTo>
                    <a:pt x="1026" y="1306"/>
                  </a:lnTo>
                  <a:cubicBezTo>
                    <a:pt x="1029" y="1306"/>
                    <a:pt x="1023" y="1313"/>
                    <a:pt x="1020" y="1316"/>
                  </a:cubicBezTo>
                  <a:cubicBezTo>
                    <a:pt x="1019" y="1316"/>
                    <a:pt x="1018" y="1317"/>
                    <a:pt x="1018" y="1317"/>
                  </a:cubicBezTo>
                  <a:cubicBezTo>
                    <a:pt x="1017" y="1317"/>
                    <a:pt x="1017" y="1316"/>
                    <a:pt x="1016" y="1316"/>
                  </a:cubicBezTo>
                  <a:cubicBezTo>
                    <a:pt x="1015" y="1316"/>
                    <a:pt x="1015" y="1316"/>
                    <a:pt x="1014" y="1317"/>
                  </a:cubicBezTo>
                  <a:cubicBezTo>
                    <a:pt x="1013" y="1317"/>
                    <a:pt x="1010" y="1320"/>
                    <a:pt x="1008" y="1323"/>
                  </a:cubicBezTo>
                  <a:cubicBezTo>
                    <a:pt x="1006" y="1326"/>
                    <a:pt x="995" y="1336"/>
                    <a:pt x="994" y="1340"/>
                  </a:cubicBezTo>
                  <a:cubicBezTo>
                    <a:pt x="994" y="1344"/>
                    <a:pt x="990" y="1346"/>
                    <a:pt x="987" y="1351"/>
                  </a:cubicBezTo>
                  <a:cubicBezTo>
                    <a:pt x="986" y="1353"/>
                    <a:pt x="985" y="1358"/>
                    <a:pt x="984" y="1359"/>
                  </a:cubicBezTo>
                  <a:cubicBezTo>
                    <a:pt x="982" y="1361"/>
                    <a:pt x="980" y="1360"/>
                    <a:pt x="979" y="1362"/>
                  </a:cubicBezTo>
                  <a:cubicBezTo>
                    <a:pt x="974" y="1365"/>
                    <a:pt x="969" y="1369"/>
                    <a:pt x="966" y="1373"/>
                  </a:cubicBezTo>
                  <a:cubicBezTo>
                    <a:pt x="959" y="1381"/>
                    <a:pt x="952" y="1387"/>
                    <a:pt x="944" y="1390"/>
                  </a:cubicBezTo>
                  <a:cubicBezTo>
                    <a:pt x="940" y="1391"/>
                    <a:pt x="939" y="1392"/>
                    <a:pt x="939" y="1394"/>
                  </a:cubicBezTo>
                  <a:cubicBezTo>
                    <a:pt x="934" y="1397"/>
                    <a:pt x="938" y="1400"/>
                    <a:pt x="945" y="1400"/>
                  </a:cubicBezTo>
                  <a:cubicBezTo>
                    <a:pt x="945" y="1400"/>
                    <a:pt x="946" y="1400"/>
                    <a:pt x="947" y="1400"/>
                  </a:cubicBezTo>
                  <a:cubicBezTo>
                    <a:pt x="955" y="1400"/>
                    <a:pt x="962" y="1394"/>
                    <a:pt x="958" y="1391"/>
                  </a:cubicBezTo>
                  <a:lnTo>
                    <a:pt x="958" y="1391"/>
                  </a:lnTo>
                  <a:cubicBezTo>
                    <a:pt x="958" y="1391"/>
                    <a:pt x="958" y="1391"/>
                    <a:pt x="958" y="1391"/>
                  </a:cubicBezTo>
                  <a:cubicBezTo>
                    <a:pt x="959" y="1391"/>
                    <a:pt x="964" y="1388"/>
                    <a:pt x="969" y="1384"/>
                  </a:cubicBezTo>
                  <a:cubicBezTo>
                    <a:pt x="973" y="1379"/>
                    <a:pt x="979" y="1375"/>
                    <a:pt x="981" y="1374"/>
                  </a:cubicBezTo>
                  <a:cubicBezTo>
                    <a:pt x="985" y="1373"/>
                    <a:pt x="984" y="1372"/>
                    <a:pt x="987" y="1368"/>
                  </a:cubicBezTo>
                  <a:cubicBezTo>
                    <a:pt x="988" y="1365"/>
                    <a:pt x="992" y="1361"/>
                    <a:pt x="994" y="1358"/>
                  </a:cubicBezTo>
                  <a:cubicBezTo>
                    <a:pt x="1007" y="1340"/>
                    <a:pt x="1023" y="1323"/>
                    <a:pt x="1038" y="1307"/>
                  </a:cubicBezTo>
                  <a:cubicBezTo>
                    <a:pt x="1047" y="1297"/>
                    <a:pt x="1070" y="1277"/>
                    <a:pt x="1064" y="1270"/>
                  </a:cubicBezTo>
                  <a:cubicBezTo>
                    <a:pt x="1063" y="1270"/>
                    <a:pt x="1061" y="1263"/>
                    <a:pt x="1064" y="1263"/>
                  </a:cubicBezTo>
                  <a:cubicBezTo>
                    <a:pt x="1066" y="1263"/>
                    <a:pt x="1067" y="1263"/>
                    <a:pt x="1068" y="1263"/>
                  </a:cubicBezTo>
                  <a:cubicBezTo>
                    <a:pt x="1069" y="1263"/>
                    <a:pt x="1070" y="1263"/>
                    <a:pt x="1071" y="1264"/>
                  </a:cubicBezTo>
                  <a:cubicBezTo>
                    <a:pt x="1072" y="1265"/>
                    <a:pt x="1081" y="1269"/>
                    <a:pt x="1082" y="1269"/>
                  </a:cubicBezTo>
                  <a:cubicBezTo>
                    <a:pt x="1082" y="1269"/>
                    <a:pt x="1083" y="1269"/>
                    <a:pt x="1083" y="1269"/>
                  </a:cubicBezTo>
                  <a:cubicBezTo>
                    <a:pt x="1083" y="1267"/>
                    <a:pt x="1082" y="1268"/>
                    <a:pt x="1083" y="1264"/>
                  </a:cubicBezTo>
                  <a:cubicBezTo>
                    <a:pt x="1085" y="1262"/>
                    <a:pt x="1088" y="1259"/>
                    <a:pt x="1090" y="1256"/>
                  </a:cubicBezTo>
                  <a:cubicBezTo>
                    <a:pt x="1094" y="1252"/>
                    <a:pt x="1098" y="1247"/>
                    <a:pt x="1101" y="1247"/>
                  </a:cubicBezTo>
                  <a:cubicBezTo>
                    <a:pt x="1101" y="1247"/>
                    <a:pt x="1101" y="1247"/>
                    <a:pt x="1102" y="1248"/>
                  </a:cubicBezTo>
                  <a:cubicBezTo>
                    <a:pt x="1097" y="1244"/>
                    <a:pt x="1108" y="1238"/>
                    <a:pt x="1106" y="1233"/>
                  </a:cubicBezTo>
                  <a:cubicBezTo>
                    <a:pt x="1105" y="1230"/>
                    <a:pt x="1104" y="1224"/>
                    <a:pt x="1112" y="1221"/>
                  </a:cubicBezTo>
                  <a:cubicBezTo>
                    <a:pt x="1113" y="1221"/>
                    <a:pt x="1113" y="1221"/>
                    <a:pt x="1114" y="1221"/>
                  </a:cubicBezTo>
                  <a:cubicBezTo>
                    <a:pt x="1115" y="1221"/>
                    <a:pt x="1116" y="1222"/>
                    <a:pt x="1117" y="1222"/>
                  </a:cubicBezTo>
                  <a:cubicBezTo>
                    <a:pt x="1118" y="1222"/>
                    <a:pt x="1119" y="1221"/>
                    <a:pt x="1121" y="1221"/>
                  </a:cubicBezTo>
                  <a:cubicBezTo>
                    <a:pt x="1124" y="1219"/>
                    <a:pt x="1127" y="1215"/>
                    <a:pt x="1126" y="1214"/>
                  </a:cubicBezTo>
                  <a:cubicBezTo>
                    <a:pt x="1125" y="1211"/>
                    <a:pt x="1127" y="1210"/>
                    <a:pt x="1131" y="1206"/>
                  </a:cubicBezTo>
                  <a:cubicBezTo>
                    <a:pt x="1131" y="1205"/>
                    <a:pt x="1132" y="1205"/>
                    <a:pt x="1132" y="1205"/>
                  </a:cubicBezTo>
                  <a:cubicBezTo>
                    <a:pt x="1133" y="1205"/>
                    <a:pt x="1133" y="1206"/>
                    <a:pt x="1134" y="1206"/>
                  </a:cubicBezTo>
                  <a:cubicBezTo>
                    <a:pt x="1140" y="1206"/>
                    <a:pt x="1144" y="1189"/>
                    <a:pt x="1152" y="1185"/>
                  </a:cubicBezTo>
                  <a:cubicBezTo>
                    <a:pt x="1156" y="1180"/>
                    <a:pt x="1157" y="1171"/>
                    <a:pt x="1159" y="1170"/>
                  </a:cubicBezTo>
                  <a:cubicBezTo>
                    <a:pt x="1159" y="1170"/>
                    <a:pt x="1160" y="1170"/>
                    <a:pt x="1162" y="1170"/>
                  </a:cubicBezTo>
                  <a:cubicBezTo>
                    <a:pt x="1163" y="1170"/>
                    <a:pt x="1165" y="1170"/>
                    <a:pt x="1166" y="1168"/>
                  </a:cubicBezTo>
                  <a:cubicBezTo>
                    <a:pt x="1167" y="1166"/>
                    <a:pt x="1164" y="1166"/>
                    <a:pt x="1166" y="1161"/>
                  </a:cubicBezTo>
                  <a:lnTo>
                    <a:pt x="1174" y="1161"/>
                  </a:lnTo>
                  <a:cubicBezTo>
                    <a:pt x="1174" y="1156"/>
                    <a:pt x="1177" y="1151"/>
                    <a:pt x="1185" y="1145"/>
                  </a:cubicBezTo>
                  <a:cubicBezTo>
                    <a:pt x="1188" y="1142"/>
                    <a:pt x="1193" y="1138"/>
                    <a:pt x="1195" y="1135"/>
                  </a:cubicBezTo>
                  <a:cubicBezTo>
                    <a:pt x="1196" y="1134"/>
                    <a:pt x="1197" y="1132"/>
                    <a:pt x="1197" y="1131"/>
                  </a:cubicBezTo>
                  <a:lnTo>
                    <a:pt x="1197" y="1131"/>
                  </a:lnTo>
                  <a:lnTo>
                    <a:pt x="1203" y="1124"/>
                  </a:lnTo>
                  <a:cubicBezTo>
                    <a:pt x="1208" y="1118"/>
                    <a:pt x="1204" y="1122"/>
                    <a:pt x="1206" y="1118"/>
                  </a:cubicBezTo>
                  <a:cubicBezTo>
                    <a:pt x="1207" y="1116"/>
                    <a:pt x="1217" y="1108"/>
                    <a:pt x="1219" y="1105"/>
                  </a:cubicBezTo>
                  <a:cubicBezTo>
                    <a:pt x="1222" y="1102"/>
                    <a:pt x="1229" y="1096"/>
                    <a:pt x="1231" y="1091"/>
                  </a:cubicBezTo>
                  <a:cubicBezTo>
                    <a:pt x="1232" y="1088"/>
                    <a:pt x="1227" y="1087"/>
                    <a:pt x="1236" y="1083"/>
                  </a:cubicBezTo>
                  <a:cubicBezTo>
                    <a:pt x="1240" y="1083"/>
                    <a:pt x="1247" y="1076"/>
                    <a:pt x="1243" y="1076"/>
                  </a:cubicBezTo>
                  <a:cubicBezTo>
                    <a:pt x="1243" y="1076"/>
                    <a:pt x="1243" y="1076"/>
                    <a:pt x="1242" y="1076"/>
                  </a:cubicBezTo>
                  <a:cubicBezTo>
                    <a:pt x="1239" y="1073"/>
                    <a:pt x="1243" y="1068"/>
                    <a:pt x="1249" y="1064"/>
                  </a:cubicBezTo>
                  <a:cubicBezTo>
                    <a:pt x="1254" y="1063"/>
                    <a:pt x="1255" y="1064"/>
                    <a:pt x="1260" y="1056"/>
                  </a:cubicBezTo>
                  <a:cubicBezTo>
                    <a:pt x="1261" y="1056"/>
                    <a:pt x="1265" y="1043"/>
                    <a:pt x="1266" y="1043"/>
                  </a:cubicBezTo>
                  <a:lnTo>
                    <a:pt x="1266" y="1043"/>
                  </a:lnTo>
                  <a:cubicBezTo>
                    <a:pt x="1267" y="1043"/>
                    <a:pt x="1264" y="1050"/>
                    <a:pt x="1266" y="1050"/>
                  </a:cubicBezTo>
                  <a:cubicBezTo>
                    <a:pt x="1266" y="1050"/>
                    <a:pt x="1266" y="1050"/>
                    <a:pt x="1267" y="1049"/>
                  </a:cubicBezTo>
                  <a:cubicBezTo>
                    <a:pt x="1270" y="1048"/>
                    <a:pt x="1274" y="1038"/>
                    <a:pt x="1275" y="1035"/>
                  </a:cubicBezTo>
                  <a:cubicBezTo>
                    <a:pt x="1278" y="1032"/>
                    <a:pt x="1283" y="1027"/>
                    <a:pt x="1287" y="1024"/>
                  </a:cubicBezTo>
                  <a:cubicBezTo>
                    <a:pt x="1291" y="1021"/>
                    <a:pt x="1294" y="1020"/>
                    <a:pt x="1297" y="1015"/>
                  </a:cubicBezTo>
                  <a:cubicBezTo>
                    <a:pt x="1302" y="1011"/>
                    <a:pt x="1306" y="1006"/>
                    <a:pt x="1310" y="1001"/>
                  </a:cubicBezTo>
                  <a:cubicBezTo>
                    <a:pt x="1312" y="995"/>
                    <a:pt x="1312" y="991"/>
                    <a:pt x="1317" y="990"/>
                  </a:cubicBezTo>
                  <a:cubicBezTo>
                    <a:pt x="1322" y="988"/>
                    <a:pt x="1327" y="983"/>
                    <a:pt x="1331" y="978"/>
                  </a:cubicBezTo>
                  <a:cubicBezTo>
                    <a:pt x="1333" y="974"/>
                    <a:pt x="1332" y="973"/>
                    <a:pt x="1331" y="972"/>
                  </a:cubicBezTo>
                  <a:lnTo>
                    <a:pt x="1331" y="972"/>
                  </a:lnTo>
                  <a:cubicBezTo>
                    <a:pt x="1331" y="972"/>
                    <a:pt x="1331" y="972"/>
                    <a:pt x="1332" y="972"/>
                  </a:cubicBezTo>
                  <a:cubicBezTo>
                    <a:pt x="1337" y="972"/>
                    <a:pt x="1346" y="959"/>
                    <a:pt x="1348" y="953"/>
                  </a:cubicBezTo>
                  <a:cubicBezTo>
                    <a:pt x="1349" y="950"/>
                    <a:pt x="1353" y="946"/>
                    <a:pt x="1356" y="946"/>
                  </a:cubicBezTo>
                  <a:cubicBezTo>
                    <a:pt x="1356" y="945"/>
                    <a:pt x="1356" y="945"/>
                    <a:pt x="1356" y="945"/>
                  </a:cubicBezTo>
                  <a:cubicBezTo>
                    <a:pt x="1358" y="945"/>
                    <a:pt x="1356" y="948"/>
                    <a:pt x="1358" y="948"/>
                  </a:cubicBezTo>
                  <a:cubicBezTo>
                    <a:pt x="1358" y="948"/>
                    <a:pt x="1358" y="948"/>
                    <a:pt x="1358" y="948"/>
                  </a:cubicBezTo>
                  <a:cubicBezTo>
                    <a:pt x="1361" y="946"/>
                    <a:pt x="1362" y="943"/>
                    <a:pt x="1363" y="941"/>
                  </a:cubicBezTo>
                  <a:cubicBezTo>
                    <a:pt x="1365" y="937"/>
                    <a:pt x="1370" y="931"/>
                    <a:pt x="1374" y="929"/>
                  </a:cubicBezTo>
                  <a:cubicBezTo>
                    <a:pt x="1375" y="929"/>
                    <a:pt x="1375" y="929"/>
                    <a:pt x="1375" y="929"/>
                  </a:cubicBezTo>
                  <a:cubicBezTo>
                    <a:pt x="1377" y="929"/>
                    <a:pt x="1379" y="922"/>
                    <a:pt x="1380" y="919"/>
                  </a:cubicBezTo>
                  <a:cubicBezTo>
                    <a:pt x="1385" y="912"/>
                    <a:pt x="1393" y="907"/>
                    <a:pt x="1395" y="900"/>
                  </a:cubicBezTo>
                  <a:cubicBezTo>
                    <a:pt x="1398" y="895"/>
                    <a:pt x="1404" y="889"/>
                    <a:pt x="1409" y="884"/>
                  </a:cubicBezTo>
                  <a:cubicBezTo>
                    <a:pt x="1414" y="879"/>
                    <a:pt x="1424" y="870"/>
                    <a:pt x="1427" y="863"/>
                  </a:cubicBezTo>
                  <a:cubicBezTo>
                    <a:pt x="1427" y="861"/>
                    <a:pt x="1433" y="860"/>
                    <a:pt x="1434" y="859"/>
                  </a:cubicBezTo>
                  <a:cubicBezTo>
                    <a:pt x="1439" y="856"/>
                    <a:pt x="1438" y="853"/>
                    <a:pt x="1441" y="849"/>
                  </a:cubicBezTo>
                  <a:cubicBezTo>
                    <a:pt x="1445" y="845"/>
                    <a:pt x="1449" y="841"/>
                    <a:pt x="1453" y="836"/>
                  </a:cubicBezTo>
                  <a:cubicBezTo>
                    <a:pt x="1456" y="831"/>
                    <a:pt x="1454" y="831"/>
                    <a:pt x="1460" y="827"/>
                  </a:cubicBezTo>
                  <a:cubicBezTo>
                    <a:pt x="1465" y="823"/>
                    <a:pt x="1478" y="814"/>
                    <a:pt x="1473" y="809"/>
                  </a:cubicBezTo>
                  <a:lnTo>
                    <a:pt x="1473" y="809"/>
                  </a:lnTo>
                  <a:cubicBezTo>
                    <a:pt x="1473" y="810"/>
                    <a:pt x="1474" y="810"/>
                    <a:pt x="1474" y="810"/>
                  </a:cubicBezTo>
                  <a:cubicBezTo>
                    <a:pt x="1481" y="810"/>
                    <a:pt x="1501" y="783"/>
                    <a:pt x="1504" y="776"/>
                  </a:cubicBezTo>
                  <a:cubicBezTo>
                    <a:pt x="1507" y="770"/>
                    <a:pt x="1520" y="771"/>
                    <a:pt x="1521" y="760"/>
                  </a:cubicBezTo>
                  <a:cubicBezTo>
                    <a:pt x="1521" y="756"/>
                    <a:pt x="1519" y="753"/>
                    <a:pt x="1526" y="749"/>
                  </a:cubicBezTo>
                  <a:cubicBezTo>
                    <a:pt x="1528" y="748"/>
                    <a:pt x="1537" y="737"/>
                    <a:pt x="1537" y="737"/>
                  </a:cubicBezTo>
                  <a:lnTo>
                    <a:pt x="1537" y="737"/>
                  </a:lnTo>
                  <a:cubicBezTo>
                    <a:pt x="1537" y="737"/>
                    <a:pt x="1536" y="740"/>
                    <a:pt x="1537" y="740"/>
                  </a:cubicBezTo>
                  <a:cubicBezTo>
                    <a:pt x="1537" y="740"/>
                    <a:pt x="1538" y="740"/>
                    <a:pt x="1538" y="739"/>
                  </a:cubicBezTo>
                  <a:cubicBezTo>
                    <a:pt x="1540" y="738"/>
                    <a:pt x="1543" y="734"/>
                    <a:pt x="1545" y="732"/>
                  </a:cubicBezTo>
                  <a:cubicBezTo>
                    <a:pt x="1551" y="725"/>
                    <a:pt x="1559" y="719"/>
                    <a:pt x="1564" y="713"/>
                  </a:cubicBezTo>
                  <a:lnTo>
                    <a:pt x="1564" y="713"/>
                  </a:lnTo>
                  <a:cubicBezTo>
                    <a:pt x="1561" y="715"/>
                    <a:pt x="1559" y="716"/>
                    <a:pt x="1557" y="716"/>
                  </a:cubicBezTo>
                  <a:cubicBezTo>
                    <a:pt x="1553" y="716"/>
                    <a:pt x="1552" y="714"/>
                    <a:pt x="1553" y="710"/>
                  </a:cubicBezTo>
                  <a:cubicBezTo>
                    <a:pt x="1555" y="708"/>
                    <a:pt x="1556" y="707"/>
                    <a:pt x="1557" y="707"/>
                  </a:cubicBezTo>
                  <a:cubicBezTo>
                    <a:pt x="1559" y="707"/>
                    <a:pt x="1559" y="711"/>
                    <a:pt x="1559" y="712"/>
                  </a:cubicBezTo>
                  <a:cubicBezTo>
                    <a:pt x="1559" y="712"/>
                    <a:pt x="1560" y="712"/>
                    <a:pt x="1560" y="712"/>
                  </a:cubicBezTo>
                  <a:cubicBezTo>
                    <a:pt x="1562" y="712"/>
                    <a:pt x="1567" y="704"/>
                    <a:pt x="1569" y="702"/>
                  </a:cubicBezTo>
                  <a:cubicBezTo>
                    <a:pt x="1571" y="700"/>
                    <a:pt x="1578" y="698"/>
                    <a:pt x="1579" y="696"/>
                  </a:cubicBezTo>
                  <a:cubicBezTo>
                    <a:pt x="1579" y="693"/>
                    <a:pt x="1578" y="691"/>
                    <a:pt x="1582" y="688"/>
                  </a:cubicBezTo>
                  <a:cubicBezTo>
                    <a:pt x="1587" y="683"/>
                    <a:pt x="1592" y="681"/>
                    <a:pt x="1598" y="675"/>
                  </a:cubicBezTo>
                  <a:lnTo>
                    <a:pt x="1598" y="675"/>
                  </a:lnTo>
                  <a:cubicBezTo>
                    <a:pt x="1598" y="675"/>
                    <a:pt x="1597" y="675"/>
                    <a:pt x="1597" y="675"/>
                  </a:cubicBezTo>
                  <a:cubicBezTo>
                    <a:pt x="1594" y="675"/>
                    <a:pt x="1617" y="650"/>
                    <a:pt x="1619" y="648"/>
                  </a:cubicBezTo>
                  <a:cubicBezTo>
                    <a:pt x="1620" y="645"/>
                    <a:pt x="1613" y="647"/>
                    <a:pt x="1615" y="643"/>
                  </a:cubicBezTo>
                  <a:cubicBezTo>
                    <a:pt x="1616" y="640"/>
                    <a:pt x="1618" y="639"/>
                    <a:pt x="1620" y="639"/>
                  </a:cubicBezTo>
                  <a:cubicBezTo>
                    <a:pt x="1622" y="639"/>
                    <a:pt x="1623" y="640"/>
                    <a:pt x="1624" y="641"/>
                  </a:cubicBezTo>
                  <a:cubicBezTo>
                    <a:pt x="1623" y="640"/>
                    <a:pt x="1623" y="636"/>
                    <a:pt x="1627" y="634"/>
                  </a:cubicBezTo>
                  <a:cubicBezTo>
                    <a:pt x="1627" y="633"/>
                    <a:pt x="1628" y="633"/>
                    <a:pt x="1628" y="633"/>
                  </a:cubicBezTo>
                  <a:cubicBezTo>
                    <a:pt x="1630" y="633"/>
                    <a:pt x="1630" y="634"/>
                    <a:pt x="1631" y="634"/>
                  </a:cubicBezTo>
                  <a:cubicBezTo>
                    <a:pt x="1632" y="634"/>
                    <a:pt x="1632" y="634"/>
                    <a:pt x="1634" y="633"/>
                  </a:cubicBezTo>
                  <a:cubicBezTo>
                    <a:pt x="1635" y="632"/>
                    <a:pt x="1633" y="626"/>
                    <a:pt x="1638" y="622"/>
                  </a:cubicBezTo>
                  <a:cubicBezTo>
                    <a:pt x="1639" y="620"/>
                    <a:pt x="1649" y="616"/>
                    <a:pt x="1647" y="615"/>
                  </a:cubicBezTo>
                  <a:cubicBezTo>
                    <a:pt x="1647" y="614"/>
                    <a:pt x="1647" y="614"/>
                    <a:pt x="1647" y="614"/>
                  </a:cubicBezTo>
                  <a:cubicBezTo>
                    <a:pt x="1646" y="614"/>
                    <a:pt x="1645" y="615"/>
                    <a:pt x="1645" y="615"/>
                  </a:cubicBezTo>
                  <a:cubicBezTo>
                    <a:pt x="1644" y="615"/>
                    <a:pt x="1644" y="614"/>
                    <a:pt x="1645" y="612"/>
                  </a:cubicBezTo>
                  <a:cubicBezTo>
                    <a:pt x="1646" y="611"/>
                    <a:pt x="1647" y="609"/>
                    <a:pt x="1648" y="608"/>
                  </a:cubicBezTo>
                  <a:cubicBezTo>
                    <a:pt x="1649" y="608"/>
                    <a:pt x="1649" y="608"/>
                    <a:pt x="1650" y="608"/>
                  </a:cubicBezTo>
                  <a:cubicBezTo>
                    <a:pt x="1651" y="608"/>
                    <a:pt x="1652" y="610"/>
                    <a:pt x="1653" y="610"/>
                  </a:cubicBezTo>
                  <a:cubicBezTo>
                    <a:pt x="1654" y="610"/>
                    <a:pt x="1654" y="610"/>
                    <a:pt x="1655" y="608"/>
                  </a:cubicBezTo>
                  <a:cubicBezTo>
                    <a:pt x="1659" y="606"/>
                    <a:pt x="1662" y="602"/>
                    <a:pt x="1664" y="599"/>
                  </a:cubicBezTo>
                  <a:cubicBezTo>
                    <a:pt x="1665" y="597"/>
                    <a:pt x="1665" y="595"/>
                    <a:pt x="1665" y="595"/>
                  </a:cubicBezTo>
                  <a:cubicBezTo>
                    <a:pt x="1670" y="589"/>
                    <a:pt x="1675" y="584"/>
                    <a:pt x="1680" y="578"/>
                  </a:cubicBezTo>
                  <a:cubicBezTo>
                    <a:pt x="1683" y="574"/>
                    <a:pt x="1684" y="571"/>
                    <a:pt x="1683" y="571"/>
                  </a:cubicBezTo>
                  <a:lnTo>
                    <a:pt x="1683" y="571"/>
                  </a:lnTo>
                  <a:cubicBezTo>
                    <a:pt x="1682" y="571"/>
                    <a:pt x="1680" y="572"/>
                    <a:pt x="1677" y="574"/>
                  </a:cubicBezTo>
                  <a:cubicBezTo>
                    <a:pt x="1682" y="570"/>
                    <a:pt x="1686" y="565"/>
                    <a:pt x="1691" y="562"/>
                  </a:cubicBezTo>
                  <a:cubicBezTo>
                    <a:pt x="1696" y="560"/>
                    <a:pt x="1702" y="557"/>
                    <a:pt x="1704" y="551"/>
                  </a:cubicBezTo>
                  <a:cubicBezTo>
                    <a:pt x="1707" y="546"/>
                    <a:pt x="1706" y="546"/>
                    <a:pt x="1710" y="541"/>
                  </a:cubicBezTo>
                  <a:cubicBezTo>
                    <a:pt x="1711" y="539"/>
                    <a:pt x="1715" y="536"/>
                    <a:pt x="1716" y="533"/>
                  </a:cubicBezTo>
                  <a:cubicBezTo>
                    <a:pt x="1716" y="533"/>
                    <a:pt x="1715" y="533"/>
                    <a:pt x="1716" y="532"/>
                  </a:cubicBezTo>
                  <a:cubicBezTo>
                    <a:pt x="1718" y="526"/>
                    <a:pt x="1725" y="520"/>
                    <a:pt x="1729" y="515"/>
                  </a:cubicBezTo>
                  <a:cubicBezTo>
                    <a:pt x="1732" y="510"/>
                    <a:pt x="1735" y="505"/>
                    <a:pt x="1739" y="503"/>
                  </a:cubicBezTo>
                  <a:cubicBezTo>
                    <a:pt x="1743" y="502"/>
                    <a:pt x="1751" y="491"/>
                    <a:pt x="1752" y="488"/>
                  </a:cubicBezTo>
                  <a:cubicBezTo>
                    <a:pt x="1752" y="487"/>
                    <a:pt x="1752" y="487"/>
                    <a:pt x="1752" y="487"/>
                  </a:cubicBezTo>
                  <a:cubicBezTo>
                    <a:pt x="1750" y="487"/>
                    <a:pt x="1745" y="492"/>
                    <a:pt x="1744" y="493"/>
                  </a:cubicBezTo>
                  <a:cubicBezTo>
                    <a:pt x="1747" y="490"/>
                    <a:pt x="1750" y="485"/>
                    <a:pt x="1753" y="484"/>
                  </a:cubicBezTo>
                  <a:cubicBezTo>
                    <a:pt x="1757" y="481"/>
                    <a:pt x="1759" y="480"/>
                    <a:pt x="1763" y="478"/>
                  </a:cubicBezTo>
                  <a:cubicBezTo>
                    <a:pt x="1768" y="472"/>
                    <a:pt x="1768" y="469"/>
                    <a:pt x="1773" y="464"/>
                  </a:cubicBezTo>
                  <a:cubicBezTo>
                    <a:pt x="1776" y="463"/>
                    <a:pt x="1785" y="460"/>
                    <a:pt x="1784" y="456"/>
                  </a:cubicBezTo>
                  <a:cubicBezTo>
                    <a:pt x="1783" y="453"/>
                    <a:pt x="1780" y="450"/>
                    <a:pt x="1788" y="445"/>
                  </a:cubicBezTo>
                  <a:cubicBezTo>
                    <a:pt x="1792" y="443"/>
                    <a:pt x="1793" y="444"/>
                    <a:pt x="1799" y="440"/>
                  </a:cubicBezTo>
                  <a:cubicBezTo>
                    <a:pt x="1800" y="438"/>
                    <a:pt x="1811" y="427"/>
                    <a:pt x="1810" y="426"/>
                  </a:cubicBezTo>
                  <a:cubicBezTo>
                    <a:pt x="1809" y="425"/>
                    <a:pt x="1802" y="426"/>
                    <a:pt x="1808" y="419"/>
                  </a:cubicBezTo>
                  <a:cubicBezTo>
                    <a:pt x="1810" y="418"/>
                    <a:pt x="1811" y="417"/>
                    <a:pt x="1811" y="417"/>
                  </a:cubicBezTo>
                  <a:cubicBezTo>
                    <a:pt x="1813" y="417"/>
                    <a:pt x="1813" y="420"/>
                    <a:pt x="1815" y="420"/>
                  </a:cubicBezTo>
                  <a:cubicBezTo>
                    <a:pt x="1815" y="420"/>
                    <a:pt x="1816" y="412"/>
                    <a:pt x="1817" y="411"/>
                  </a:cubicBezTo>
                  <a:cubicBezTo>
                    <a:pt x="1819" y="407"/>
                    <a:pt x="1820" y="407"/>
                    <a:pt x="1822" y="406"/>
                  </a:cubicBezTo>
                  <a:cubicBezTo>
                    <a:pt x="1826" y="405"/>
                    <a:pt x="1838" y="395"/>
                    <a:pt x="1840" y="390"/>
                  </a:cubicBezTo>
                  <a:cubicBezTo>
                    <a:pt x="1844" y="384"/>
                    <a:pt x="1834" y="385"/>
                    <a:pt x="1836" y="382"/>
                  </a:cubicBezTo>
                  <a:cubicBezTo>
                    <a:pt x="1839" y="379"/>
                    <a:pt x="1840" y="381"/>
                    <a:pt x="1843" y="379"/>
                  </a:cubicBezTo>
                  <a:cubicBezTo>
                    <a:pt x="1847" y="378"/>
                    <a:pt x="1850" y="374"/>
                    <a:pt x="1854" y="371"/>
                  </a:cubicBezTo>
                  <a:cubicBezTo>
                    <a:pt x="1858" y="367"/>
                    <a:pt x="1869" y="361"/>
                    <a:pt x="1871" y="357"/>
                  </a:cubicBezTo>
                  <a:cubicBezTo>
                    <a:pt x="1873" y="354"/>
                    <a:pt x="1873" y="349"/>
                    <a:pt x="1875" y="348"/>
                  </a:cubicBezTo>
                  <a:cubicBezTo>
                    <a:pt x="1877" y="347"/>
                    <a:pt x="1878" y="348"/>
                    <a:pt x="1881" y="346"/>
                  </a:cubicBezTo>
                  <a:cubicBezTo>
                    <a:pt x="1888" y="338"/>
                    <a:pt x="1886" y="331"/>
                    <a:pt x="1892" y="323"/>
                  </a:cubicBezTo>
                  <a:cubicBezTo>
                    <a:pt x="1898" y="315"/>
                    <a:pt x="1906" y="317"/>
                    <a:pt x="1911" y="311"/>
                  </a:cubicBezTo>
                  <a:cubicBezTo>
                    <a:pt x="1912" y="310"/>
                    <a:pt x="1911" y="310"/>
                    <a:pt x="1911" y="310"/>
                  </a:cubicBezTo>
                  <a:cubicBezTo>
                    <a:pt x="1910" y="310"/>
                    <a:pt x="1909" y="310"/>
                    <a:pt x="1908" y="310"/>
                  </a:cubicBezTo>
                  <a:lnTo>
                    <a:pt x="1908" y="310"/>
                  </a:lnTo>
                  <a:cubicBezTo>
                    <a:pt x="1911" y="306"/>
                    <a:pt x="1915" y="308"/>
                    <a:pt x="1917" y="304"/>
                  </a:cubicBezTo>
                  <a:cubicBezTo>
                    <a:pt x="1922" y="299"/>
                    <a:pt x="1924" y="294"/>
                    <a:pt x="1930" y="288"/>
                  </a:cubicBezTo>
                  <a:lnTo>
                    <a:pt x="1930" y="288"/>
                  </a:lnTo>
                  <a:cubicBezTo>
                    <a:pt x="1929" y="288"/>
                    <a:pt x="1929" y="289"/>
                    <a:pt x="1929" y="289"/>
                  </a:cubicBezTo>
                  <a:cubicBezTo>
                    <a:pt x="1929" y="289"/>
                    <a:pt x="1932" y="284"/>
                    <a:pt x="1933" y="282"/>
                  </a:cubicBezTo>
                  <a:cubicBezTo>
                    <a:pt x="1935" y="278"/>
                    <a:pt x="1936" y="277"/>
                    <a:pt x="1939" y="275"/>
                  </a:cubicBezTo>
                  <a:cubicBezTo>
                    <a:pt x="1944" y="271"/>
                    <a:pt x="1950" y="264"/>
                    <a:pt x="1954" y="257"/>
                  </a:cubicBezTo>
                  <a:cubicBezTo>
                    <a:pt x="1956" y="255"/>
                    <a:pt x="1958" y="246"/>
                    <a:pt x="1960" y="246"/>
                  </a:cubicBezTo>
                  <a:cubicBezTo>
                    <a:pt x="1960" y="246"/>
                    <a:pt x="1960" y="246"/>
                    <a:pt x="1960" y="246"/>
                  </a:cubicBezTo>
                  <a:cubicBezTo>
                    <a:pt x="1961" y="247"/>
                    <a:pt x="1963" y="248"/>
                    <a:pt x="1964" y="248"/>
                  </a:cubicBezTo>
                  <a:cubicBezTo>
                    <a:pt x="1966" y="248"/>
                    <a:pt x="1968" y="247"/>
                    <a:pt x="1970" y="241"/>
                  </a:cubicBezTo>
                  <a:cubicBezTo>
                    <a:pt x="1971" y="238"/>
                    <a:pt x="1972" y="235"/>
                    <a:pt x="1973" y="232"/>
                  </a:cubicBezTo>
                  <a:lnTo>
                    <a:pt x="1973" y="232"/>
                  </a:lnTo>
                  <a:cubicBezTo>
                    <a:pt x="1973" y="233"/>
                    <a:pt x="1974" y="234"/>
                    <a:pt x="1974" y="234"/>
                  </a:cubicBezTo>
                  <a:cubicBezTo>
                    <a:pt x="1977" y="231"/>
                    <a:pt x="1980" y="227"/>
                    <a:pt x="1978" y="225"/>
                  </a:cubicBezTo>
                  <a:lnTo>
                    <a:pt x="1978" y="225"/>
                  </a:lnTo>
                  <a:cubicBezTo>
                    <a:pt x="1978" y="225"/>
                    <a:pt x="1976" y="226"/>
                    <a:pt x="1975" y="227"/>
                  </a:cubicBezTo>
                  <a:lnTo>
                    <a:pt x="1975" y="227"/>
                  </a:lnTo>
                  <a:cubicBezTo>
                    <a:pt x="1977" y="224"/>
                    <a:pt x="1979" y="222"/>
                    <a:pt x="1982" y="220"/>
                  </a:cubicBezTo>
                  <a:cubicBezTo>
                    <a:pt x="1986" y="217"/>
                    <a:pt x="1991" y="216"/>
                    <a:pt x="1996" y="212"/>
                  </a:cubicBezTo>
                  <a:cubicBezTo>
                    <a:pt x="2000" y="208"/>
                    <a:pt x="1999" y="206"/>
                    <a:pt x="2003" y="202"/>
                  </a:cubicBezTo>
                  <a:cubicBezTo>
                    <a:pt x="2005" y="199"/>
                    <a:pt x="2010" y="199"/>
                    <a:pt x="2013" y="195"/>
                  </a:cubicBezTo>
                  <a:cubicBezTo>
                    <a:pt x="2014" y="195"/>
                    <a:pt x="2013" y="192"/>
                    <a:pt x="2013" y="191"/>
                  </a:cubicBezTo>
                  <a:cubicBezTo>
                    <a:pt x="2017" y="182"/>
                    <a:pt x="2026" y="183"/>
                    <a:pt x="2030" y="179"/>
                  </a:cubicBezTo>
                  <a:lnTo>
                    <a:pt x="2030" y="179"/>
                  </a:lnTo>
                  <a:cubicBezTo>
                    <a:pt x="2029" y="179"/>
                    <a:pt x="2029" y="180"/>
                    <a:pt x="2028" y="180"/>
                  </a:cubicBezTo>
                  <a:cubicBezTo>
                    <a:pt x="2025" y="180"/>
                    <a:pt x="2021" y="175"/>
                    <a:pt x="2030" y="170"/>
                  </a:cubicBezTo>
                  <a:cubicBezTo>
                    <a:pt x="2036" y="167"/>
                    <a:pt x="2035" y="168"/>
                    <a:pt x="2041" y="161"/>
                  </a:cubicBezTo>
                  <a:cubicBezTo>
                    <a:pt x="2043" y="160"/>
                    <a:pt x="2044" y="159"/>
                    <a:pt x="2045" y="159"/>
                  </a:cubicBezTo>
                  <a:cubicBezTo>
                    <a:pt x="2045" y="159"/>
                    <a:pt x="2046" y="159"/>
                    <a:pt x="2047" y="160"/>
                  </a:cubicBezTo>
                  <a:cubicBezTo>
                    <a:pt x="2042" y="156"/>
                    <a:pt x="2061" y="142"/>
                    <a:pt x="2058" y="138"/>
                  </a:cubicBezTo>
                  <a:lnTo>
                    <a:pt x="2058" y="138"/>
                  </a:lnTo>
                  <a:cubicBezTo>
                    <a:pt x="2058" y="138"/>
                    <a:pt x="2058" y="138"/>
                    <a:pt x="2059" y="138"/>
                  </a:cubicBezTo>
                  <a:cubicBezTo>
                    <a:pt x="2061" y="138"/>
                    <a:pt x="2070" y="127"/>
                    <a:pt x="2074" y="124"/>
                  </a:cubicBezTo>
                  <a:cubicBezTo>
                    <a:pt x="2075" y="120"/>
                    <a:pt x="2078" y="117"/>
                    <a:pt x="2080" y="113"/>
                  </a:cubicBezTo>
                  <a:cubicBezTo>
                    <a:pt x="2080" y="113"/>
                    <a:pt x="2080" y="113"/>
                    <a:pt x="2080" y="113"/>
                  </a:cubicBezTo>
                  <a:cubicBezTo>
                    <a:pt x="2080" y="113"/>
                    <a:pt x="2080" y="108"/>
                    <a:pt x="2081" y="108"/>
                  </a:cubicBezTo>
                  <a:cubicBezTo>
                    <a:pt x="2083" y="108"/>
                    <a:pt x="2085" y="112"/>
                    <a:pt x="2086" y="113"/>
                  </a:cubicBezTo>
                  <a:cubicBezTo>
                    <a:pt x="2088" y="109"/>
                    <a:pt x="2090" y="106"/>
                    <a:pt x="2088" y="103"/>
                  </a:cubicBezTo>
                  <a:cubicBezTo>
                    <a:pt x="2088" y="100"/>
                    <a:pt x="2086" y="98"/>
                    <a:pt x="2091" y="92"/>
                  </a:cubicBezTo>
                  <a:cubicBezTo>
                    <a:pt x="2092" y="92"/>
                    <a:pt x="2093" y="97"/>
                    <a:pt x="2095" y="97"/>
                  </a:cubicBezTo>
                  <a:cubicBezTo>
                    <a:pt x="2095" y="97"/>
                    <a:pt x="2095" y="97"/>
                    <a:pt x="2095" y="97"/>
                  </a:cubicBezTo>
                  <a:cubicBezTo>
                    <a:pt x="2099" y="95"/>
                    <a:pt x="2100" y="89"/>
                    <a:pt x="2100" y="87"/>
                  </a:cubicBezTo>
                  <a:cubicBezTo>
                    <a:pt x="2102" y="85"/>
                    <a:pt x="2105" y="83"/>
                    <a:pt x="2109" y="79"/>
                  </a:cubicBezTo>
                  <a:cubicBezTo>
                    <a:pt x="2110" y="78"/>
                    <a:pt x="2115" y="75"/>
                    <a:pt x="2115" y="71"/>
                  </a:cubicBezTo>
                  <a:cubicBezTo>
                    <a:pt x="2118" y="65"/>
                    <a:pt x="2114" y="63"/>
                    <a:pt x="2115" y="59"/>
                  </a:cubicBezTo>
                  <a:cubicBezTo>
                    <a:pt x="2115" y="58"/>
                    <a:pt x="2117" y="56"/>
                    <a:pt x="2117" y="53"/>
                  </a:cubicBezTo>
                  <a:cubicBezTo>
                    <a:pt x="2118" y="51"/>
                    <a:pt x="2118" y="47"/>
                    <a:pt x="2117" y="44"/>
                  </a:cubicBezTo>
                  <a:cubicBezTo>
                    <a:pt x="2116" y="35"/>
                    <a:pt x="2112" y="29"/>
                    <a:pt x="2108" y="23"/>
                  </a:cubicBezTo>
                  <a:cubicBezTo>
                    <a:pt x="2102" y="17"/>
                    <a:pt x="2102" y="14"/>
                    <a:pt x="2097" y="10"/>
                  </a:cubicBezTo>
                  <a:cubicBezTo>
                    <a:pt x="2095" y="10"/>
                    <a:pt x="2093" y="9"/>
                    <a:pt x="2092" y="9"/>
                  </a:cubicBezTo>
                  <a:cubicBezTo>
                    <a:pt x="2091" y="9"/>
                    <a:pt x="2091" y="10"/>
                    <a:pt x="2090" y="10"/>
                  </a:cubicBezTo>
                  <a:cubicBezTo>
                    <a:pt x="2092" y="7"/>
                    <a:pt x="2094" y="4"/>
                    <a:pt x="2081" y="1"/>
                  </a:cubicBezTo>
                  <a:close/>
                  <a:moveTo>
                    <a:pt x="928" y="1405"/>
                  </a:moveTo>
                  <a:cubicBezTo>
                    <a:pt x="928" y="1405"/>
                    <a:pt x="928" y="1405"/>
                    <a:pt x="928" y="1405"/>
                  </a:cubicBezTo>
                  <a:lnTo>
                    <a:pt x="928" y="1405"/>
                  </a:lnTo>
                  <a:cubicBezTo>
                    <a:pt x="928" y="1405"/>
                    <a:pt x="928" y="1405"/>
                    <a:pt x="928" y="1405"/>
                  </a:cubicBezTo>
                  <a:close/>
                  <a:moveTo>
                    <a:pt x="928" y="1405"/>
                  </a:moveTo>
                  <a:cubicBezTo>
                    <a:pt x="928" y="1405"/>
                    <a:pt x="927" y="1405"/>
                    <a:pt x="927" y="1405"/>
                  </a:cubicBezTo>
                  <a:lnTo>
                    <a:pt x="927" y="1405"/>
                  </a:lnTo>
                  <a:cubicBezTo>
                    <a:pt x="927" y="1405"/>
                    <a:pt x="928" y="1405"/>
                    <a:pt x="928" y="1405"/>
                  </a:cubicBezTo>
                  <a:close/>
                  <a:moveTo>
                    <a:pt x="179" y="301"/>
                  </a:moveTo>
                  <a:cubicBezTo>
                    <a:pt x="172" y="301"/>
                    <a:pt x="163" y="304"/>
                    <a:pt x="164" y="306"/>
                  </a:cubicBezTo>
                  <a:cubicBezTo>
                    <a:pt x="162" y="307"/>
                    <a:pt x="158" y="308"/>
                    <a:pt x="155" y="310"/>
                  </a:cubicBezTo>
                  <a:cubicBezTo>
                    <a:pt x="154" y="311"/>
                    <a:pt x="148" y="315"/>
                    <a:pt x="144" y="320"/>
                  </a:cubicBezTo>
                  <a:cubicBezTo>
                    <a:pt x="140" y="326"/>
                    <a:pt x="138" y="330"/>
                    <a:pt x="137" y="331"/>
                  </a:cubicBezTo>
                  <a:cubicBezTo>
                    <a:pt x="137" y="331"/>
                    <a:pt x="137" y="331"/>
                    <a:pt x="137" y="331"/>
                  </a:cubicBezTo>
                  <a:cubicBezTo>
                    <a:pt x="134" y="331"/>
                    <a:pt x="139" y="319"/>
                    <a:pt x="139" y="318"/>
                  </a:cubicBezTo>
                  <a:lnTo>
                    <a:pt x="139" y="318"/>
                  </a:lnTo>
                  <a:cubicBezTo>
                    <a:pt x="139" y="319"/>
                    <a:pt x="125" y="339"/>
                    <a:pt x="124" y="342"/>
                  </a:cubicBezTo>
                  <a:cubicBezTo>
                    <a:pt x="122" y="347"/>
                    <a:pt x="120" y="349"/>
                    <a:pt x="115" y="351"/>
                  </a:cubicBezTo>
                  <a:cubicBezTo>
                    <a:pt x="108" y="354"/>
                    <a:pt x="111" y="356"/>
                    <a:pt x="108" y="360"/>
                  </a:cubicBezTo>
                  <a:cubicBezTo>
                    <a:pt x="105" y="363"/>
                    <a:pt x="104" y="364"/>
                    <a:pt x="100" y="366"/>
                  </a:cubicBezTo>
                  <a:cubicBezTo>
                    <a:pt x="99" y="367"/>
                    <a:pt x="99" y="367"/>
                    <a:pt x="98" y="369"/>
                  </a:cubicBezTo>
                  <a:cubicBezTo>
                    <a:pt x="96" y="371"/>
                    <a:pt x="95" y="374"/>
                    <a:pt x="97" y="374"/>
                  </a:cubicBezTo>
                  <a:cubicBezTo>
                    <a:pt x="97" y="374"/>
                    <a:pt x="98" y="374"/>
                    <a:pt x="99" y="374"/>
                  </a:cubicBezTo>
                  <a:cubicBezTo>
                    <a:pt x="100" y="374"/>
                    <a:pt x="103" y="375"/>
                    <a:pt x="99" y="378"/>
                  </a:cubicBezTo>
                  <a:cubicBezTo>
                    <a:pt x="95" y="381"/>
                    <a:pt x="92" y="381"/>
                    <a:pt x="89" y="383"/>
                  </a:cubicBezTo>
                  <a:cubicBezTo>
                    <a:pt x="85" y="387"/>
                    <a:pt x="82" y="392"/>
                    <a:pt x="80" y="395"/>
                  </a:cubicBezTo>
                  <a:cubicBezTo>
                    <a:pt x="78" y="398"/>
                    <a:pt x="75" y="401"/>
                    <a:pt x="72" y="403"/>
                  </a:cubicBezTo>
                  <a:cubicBezTo>
                    <a:pt x="71" y="403"/>
                    <a:pt x="71" y="403"/>
                    <a:pt x="69" y="405"/>
                  </a:cubicBezTo>
                  <a:cubicBezTo>
                    <a:pt x="65" y="409"/>
                    <a:pt x="68" y="409"/>
                    <a:pt x="64" y="415"/>
                  </a:cubicBezTo>
                  <a:cubicBezTo>
                    <a:pt x="62" y="417"/>
                    <a:pt x="59" y="419"/>
                    <a:pt x="57" y="422"/>
                  </a:cubicBezTo>
                  <a:cubicBezTo>
                    <a:pt x="50" y="429"/>
                    <a:pt x="43" y="437"/>
                    <a:pt x="40" y="445"/>
                  </a:cubicBezTo>
                  <a:cubicBezTo>
                    <a:pt x="38" y="449"/>
                    <a:pt x="37" y="450"/>
                    <a:pt x="36" y="450"/>
                  </a:cubicBezTo>
                  <a:cubicBezTo>
                    <a:pt x="35" y="450"/>
                    <a:pt x="35" y="450"/>
                    <a:pt x="34" y="450"/>
                  </a:cubicBezTo>
                  <a:cubicBezTo>
                    <a:pt x="35" y="448"/>
                    <a:pt x="34" y="447"/>
                    <a:pt x="34" y="447"/>
                  </a:cubicBezTo>
                  <a:lnTo>
                    <a:pt x="34" y="447"/>
                  </a:lnTo>
                  <a:cubicBezTo>
                    <a:pt x="33" y="447"/>
                    <a:pt x="31" y="450"/>
                    <a:pt x="30" y="452"/>
                  </a:cubicBezTo>
                  <a:cubicBezTo>
                    <a:pt x="26" y="456"/>
                    <a:pt x="22" y="460"/>
                    <a:pt x="20" y="464"/>
                  </a:cubicBezTo>
                  <a:cubicBezTo>
                    <a:pt x="18" y="467"/>
                    <a:pt x="17" y="471"/>
                    <a:pt x="13" y="474"/>
                  </a:cubicBezTo>
                  <a:cubicBezTo>
                    <a:pt x="13" y="474"/>
                    <a:pt x="13" y="474"/>
                    <a:pt x="13" y="474"/>
                  </a:cubicBezTo>
                  <a:cubicBezTo>
                    <a:pt x="11" y="474"/>
                    <a:pt x="8" y="476"/>
                    <a:pt x="6" y="480"/>
                  </a:cubicBezTo>
                  <a:cubicBezTo>
                    <a:pt x="3" y="484"/>
                    <a:pt x="2" y="491"/>
                    <a:pt x="2" y="493"/>
                  </a:cubicBezTo>
                  <a:cubicBezTo>
                    <a:pt x="1" y="499"/>
                    <a:pt x="6" y="507"/>
                    <a:pt x="5" y="509"/>
                  </a:cubicBezTo>
                  <a:cubicBezTo>
                    <a:pt x="3" y="515"/>
                    <a:pt x="1" y="518"/>
                    <a:pt x="5" y="527"/>
                  </a:cubicBezTo>
                  <a:cubicBezTo>
                    <a:pt x="9" y="535"/>
                    <a:pt x="16" y="542"/>
                    <a:pt x="20" y="546"/>
                  </a:cubicBezTo>
                  <a:cubicBezTo>
                    <a:pt x="24" y="550"/>
                    <a:pt x="30" y="554"/>
                    <a:pt x="34" y="559"/>
                  </a:cubicBezTo>
                  <a:cubicBezTo>
                    <a:pt x="37" y="561"/>
                    <a:pt x="41" y="564"/>
                    <a:pt x="44" y="567"/>
                  </a:cubicBezTo>
                  <a:cubicBezTo>
                    <a:pt x="47" y="568"/>
                    <a:pt x="50" y="569"/>
                    <a:pt x="51" y="571"/>
                  </a:cubicBezTo>
                  <a:cubicBezTo>
                    <a:pt x="54" y="574"/>
                    <a:pt x="54" y="577"/>
                    <a:pt x="55" y="580"/>
                  </a:cubicBezTo>
                  <a:cubicBezTo>
                    <a:pt x="57" y="583"/>
                    <a:pt x="59" y="587"/>
                    <a:pt x="63" y="590"/>
                  </a:cubicBezTo>
                  <a:cubicBezTo>
                    <a:pt x="65" y="593"/>
                    <a:pt x="69" y="596"/>
                    <a:pt x="71" y="596"/>
                  </a:cubicBezTo>
                  <a:cubicBezTo>
                    <a:pt x="71" y="596"/>
                    <a:pt x="72" y="596"/>
                    <a:pt x="72" y="595"/>
                  </a:cubicBezTo>
                  <a:lnTo>
                    <a:pt x="72" y="595"/>
                  </a:lnTo>
                  <a:cubicBezTo>
                    <a:pt x="71" y="597"/>
                    <a:pt x="83" y="603"/>
                    <a:pt x="85" y="605"/>
                  </a:cubicBezTo>
                  <a:cubicBezTo>
                    <a:pt x="87" y="607"/>
                    <a:pt x="90" y="614"/>
                    <a:pt x="92" y="616"/>
                  </a:cubicBezTo>
                  <a:cubicBezTo>
                    <a:pt x="95" y="621"/>
                    <a:pt x="99" y="625"/>
                    <a:pt x="103" y="628"/>
                  </a:cubicBezTo>
                  <a:cubicBezTo>
                    <a:pt x="104" y="628"/>
                    <a:pt x="105" y="629"/>
                    <a:pt x="106" y="629"/>
                  </a:cubicBezTo>
                  <a:cubicBezTo>
                    <a:pt x="107" y="629"/>
                    <a:pt x="108" y="627"/>
                    <a:pt x="109" y="626"/>
                  </a:cubicBezTo>
                  <a:cubicBezTo>
                    <a:pt x="111" y="628"/>
                    <a:pt x="114" y="631"/>
                    <a:pt x="116" y="633"/>
                  </a:cubicBezTo>
                  <a:cubicBezTo>
                    <a:pt x="115" y="633"/>
                    <a:pt x="114" y="634"/>
                    <a:pt x="114" y="635"/>
                  </a:cubicBezTo>
                  <a:cubicBezTo>
                    <a:pt x="115" y="636"/>
                    <a:pt x="119" y="639"/>
                    <a:pt x="120" y="640"/>
                  </a:cubicBezTo>
                  <a:cubicBezTo>
                    <a:pt x="121" y="641"/>
                    <a:pt x="120" y="643"/>
                    <a:pt x="122" y="645"/>
                  </a:cubicBezTo>
                  <a:cubicBezTo>
                    <a:pt x="124" y="648"/>
                    <a:pt x="126" y="650"/>
                    <a:pt x="129" y="652"/>
                  </a:cubicBezTo>
                  <a:cubicBezTo>
                    <a:pt x="136" y="658"/>
                    <a:pt x="140" y="659"/>
                    <a:pt x="147" y="663"/>
                  </a:cubicBezTo>
                  <a:cubicBezTo>
                    <a:pt x="157" y="669"/>
                    <a:pt x="153" y="669"/>
                    <a:pt x="151" y="670"/>
                  </a:cubicBezTo>
                  <a:lnTo>
                    <a:pt x="151" y="670"/>
                  </a:lnTo>
                  <a:cubicBezTo>
                    <a:pt x="151" y="670"/>
                    <a:pt x="151" y="670"/>
                    <a:pt x="151" y="670"/>
                  </a:cubicBezTo>
                  <a:cubicBezTo>
                    <a:pt x="152" y="670"/>
                    <a:pt x="156" y="675"/>
                    <a:pt x="158" y="676"/>
                  </a:cubicBezTo>
                  <a:cubicBezTo>
                    <a:pt x="159" y="676"/>
                    <a:pt x="160" y="675"/>
                    <a:pt x="161" y="675"/>
                  </a:cubicBezTo>
                  <a:cubicBezTo>
                    <a:pt x="161" y="675"/>
                    <a:pt x="161" y="675"/>
                    <a:pt x="161" y="675"/>
                  </a:cubicBezTo>
                  <a:cubicBezTo>
                    <a:pt x="164" y="677"/>
                    <a:pt x="161" y="679"/>
                    <a:pt x="164" y="682"/>
                  </a:cubicBezTo>
                  <a:cubicBezTo>
                    <a:pt x="168" y="685"/>
                    <a:pt x="172" y="685"/>
                    <a:pt x="175" y="689"/>
                  </a:cubicBezTo>
                  <a:cubicBezTo>
                    <a:pt x="178" y="691"/>
                    <a:pt x="179" y="692"/>
                    <a:pt x="178" y="692"/>
                  </a:cubicBezTo>
                  <a:cubicBezTo>
                    <a:pt x="178" y="692"/>
                    <a:pt x="176" y="691"/>
                    <a:pt x="175" y="691"/>
                  </a:cubicBezTo>
                  <a:cubicBezTo>
                    <a:pt x="173" y="690"/>
                    <a:pt x="173" y="690"/>
                    <a:pt x="172" y="690"/>
                  </a:cubicBezTo>
                  <a:lnTo>
                    <a:pt x="172" y="690"/>
                  </a:lnTo>
                  <a:cubicBezTo>
                    <a:pt x="170" y="690"/>
                    <a:pt x="170" y="692"/>
                    <a:pt x="174" y="696"/>
                  </a:cubicBezTo>
                  <a:cubicBezTo>
                    <a:pt x="177" y="699"/>
                    <a:pt x="183" y="701"/>
                    <a:pt x="186" y="701"/>
                  </a:cubicBezTo>
                  <a:cubicBezTo>
                    <a:pt x="187" y="701"/>
                    <a:pt x="187" y="701"/>
                    <a:pt x="188" y="701"/>
                  </a:cubicBezTo>
                  <a:lnTo>
                    <a:pt x="188" y="701"/>
                  </a:lnTo>
                  <a:cubicBezTo>
                    <a:pt x="182" y="706"/>
                    <a:pt x="218" y="730"/>
                    <a:pt x="214" y="734"/>
                  </a:cubicBezTo>
                  <a:cubicBezTo>
                    <a:pt x="217" y="742"/>
                    <a:pt x="226" y="744"/>
                    <a:pt x="232" y="750"/>
                  </a:cubicBezTo>
                  <a:cubicBezTo>
                    <a:pt x="237" y="754"/>
                    <a:pt x="243" y="759"/>
                    <a:pt x="247" y="764"/>
                  </a:cubicBezTo>
                  <a:cubicBezTo>
                    <a:pt x="254" y="770"/>
                    <a:pt x="261" y="774"/>
                    <a:pt x="267" y="780"/>
                  </a:cubicBezTo>
                  <a:cubicBezTo>
                    <a:pt x="272" y="785"/>
                    <a:pt x="271" y="787"/>
                    <a:pt x="278" y="794"/>
                  </a:cubicBezTo>
                  <a:cubicBezTo>
                    <a:pt x="280" y="796"/>
                    <a:pt x="284" y="800"/>
                    <a:pt x="286" y="801"/>
                  </a:cubicBezTo>
                  <a:cubicBezTo>
                    <a:pt x="287" y="801"/>
                    <a:pt x="288" y="800"/>
                    <a:pt x="289" y="800"/>
                  </a:cubicBezTo>
                  <a:cubicBezTo>
                    <a:pt x="289" y="800"/>
                    <a:pt x="290" y="800"/>
                    <a:pt x="291" y="801"/>
                  </a:cubicBezTo>
                  <a:cubicBezTo>
                    <a:pt x="295" y="805"/>
                    <a:pt x="292" y="808"/>
                    <a:pt x="291" y="810"/>
                  </a:cubicBezTo>
                  <a:cubicBezTo>
                    <a:pt x="291" y="810"/>
                    <a:pt x="291" y="810"/>
                    <a:pt x="291" y="810"/>
                  </a:cubicBezTo>
                  <a:cubicBezTo>
                    <a:pt x="297" y="810"/>
                    <a:pt x="332" y="847"/>
                    <a:pt x="338" y="852"/>
                  </a:cubicBezTo>
                  <a:cubicBezTo>
                    <a:pt x="343" y="858"/>
                    <a:pt x="347" y="865"/>
                    <a:pt x="354" y="870"/>
                  </a:cubicBezTo>
                  <a:cubicBezTo>
                    <a:pt x="358" y="875"/>
                    <a:pt x="364" y="879"/>
                    <a:pt x="369" y="883"/>
                  </a:cubicBezTo>
                  <a:cubicBezTo>
                    <a:pt x="370" y="883"/>
                    <a:pt x="375" y="885"/>
                    <a:pt x="377" y="885"/>
                  </a:cubicBezTo>
                  <a:cubicBezTo>
                    <a:pt x="378" y="885"/>
                    <a:pt x="379" y="884"/>
                    <a:pt x="378" y="884"/>
                  </a:cubicBezTo>
                  <a:lnTo>
                    <a:pt x="378" y="884"/>
                  </a:lnTo>
                  <a:cubicBezTo>
                    <a:pt x="382" y="887"/>
                    <a:pt x="374" y="889"/>
                    <a:pt x="382" y="894"/>
                  </a:cubicBezTo>
                  <a:cubicBezTo>
                    <a:pt x="383" y="894"/>
                    <a:pt x="391" y="897"/>
                    <a:pt x="392" y="900"/>
                  </a:cubicBezTo>
                  <a:cubicBezTo>
                    <a:pt x="392" y="900"/>
                    <a:pt x="391" y="900"/>
                    <a:pt x="390" y="900"/>
                  </a:cubicBezTo>
                  <a:cubicBezTo>
                    <a:pt x="388" y="900"/>
                    <a:pt x="385" y="900"/>
                    <a:pt x="388" y="903"/>
                  </a:cubicBezTo>
                  <a:cubicBezTo>
                    <a:pt x="392" y="906"/>
                    <a:pt x="399" y="911"/>
                    <a:pt x="403" y="911"/>
                  </a:cubicBezTo>
                  <a:cubicBezTo>
                    <a:pt x="403" y="911"/>
                    <a:pt x="404" y="911"/>
                    <a:pt x="404" y="911"/>
                  </a:cubicBezTo>
                  <a:cubicBezTo>
                    <a:pt x="407" y="912"/>
                    <a:pt x="408" y="918"/>
                    <a:pt x="408" y="919"/>
                  </a:cubicBezTo>
                  <a:cubicBezTo>
                    <a:pt x="409" y="920"/>
                    <a:pt x="415" y="931"/>
                    <a:pt x="416" y="931"/>
                  </a:cubicBezTo>
                  <a:cubicBezTo>
                    <a:pt x="417" y="931"/>
                    <a:pt x="417" y="931"/>
                    <a:pt x="417" y="931"/>
                  </a:cubicBezTo>
                  <a:cubicBezTo>
                    <a:pt x="418" y="931"/>
                    <a:pt x="419" y="930"/>
                    <a:pt x="420" y="930"/>
                  </a:cubicBezTo>
                  <a:cubicBezTo>
                    <a:pt x="422" y="930"/>
                    <a:pt x="423" y="931"/>
                    <a:pt x="425" y="932"/>
                  </a:cubicBezTo>
                  <a:cubicBezTo>
                    <a:pt x="429" y="936"/>
                    <a:pt x="430" y="939"/>
                    <a:pt x="435" y="943"/>
                  </a:cubicBezTo>
                  <a:cubicBezTo>
                    <a:pt x="439" y="946"/>
                    <a:pt x="440" y="946"/>
                    <a:pt x="444" y="950"/>
                  </a:cubicBezTo>
                  <a:cubicBezTo>
                    <a:pt x="450" y="954"/>
                    <a:pt x="449" y="957"/>
                    <a:pt x="453" y="963"/>
                  </a:cubicBezTo>
                  <a:cubicBezTo>
                    <a:pt x="456" y="966"/>
                    <a:pt x="461" y="969"/>
                    <a:pt x="463" y="969"/>
                  </a:cubicBezTo>
                  <a:cubicBezTo>
                    <a:pt x="464" y="969"/>
                    <a:pt x="464" y="969"/>
                    <a:pt x="464" y="969"/>
                  </a:cubicBezTo>
                  <a:cubicBezTo>
                    <a:pt x="465" y="971"/>
                    <a:pt x="470" y="980"/>
                    <a:pt x="470" y="980"/>
                  </a:cubicBezTo>
                  <a:cubicBezTo>
                    <a:pt x="471" y="980"/>
                    <a:pt x="471" y="980"/>
                    <a:pt x="471" y="980"/>
                  </a:cubicBezTo>
                  <a:cubicBezTo>
                    <a:pt x="471" y="978"/>
                    <a:pt x="470" y="974"/>
                    <a:pt x="471" y="974"/>
                  </a:cubicBezTo>
                  <a:cubicBezTo>
                    <a:pt x="472" y="974"/>
                    <a:pt x="473" y="975"/>
                    <a:pt x="475" y="977"/>
                  </a:cubicBezTo>
                  <a:cubicBezTo>
                    <a:pt x="477" y="980"/>
                    <a:pt x="477" y="982"/>
                    <a:pt x="480" y="986"/>
                  </a:cubicBezTo>
                  <a:cubicBezTo>
                    <a:pt x="484" y="991"/>
                    <a:pt x="494" y="1001"/>
                    <a:pt x="499" y="1001"/>
                  </a:cubicBezTo>
                  <a:cubicBezTo>
                    <a:pt x="497" y="1001"/>
                    <a:pt x="504" y="1013"/>
                    <a:pt x="505" y="1014"/>
                  </a:cubicBezTo>
                  <a:cubicBezTo>
                    <a:pt x="506" y="1014"/>
                    <a:pt x="506" y="1014"/>
                    <a:pt x="506" y="1014"/>
                  </a:cubicBezTo>
                  <a:cubicBezTo>
                    <a:pt x="508" y="1014"/>
                    <a:pt x="511" y="1017"/>
                    <a:pt x="514" y="1020"/>
                  </a:cubicBezTo>
                  <a:cubicBezTo>
                    <a:pt x="516" y="1022"/>
                    <a:pt x="516" y="1023"/>
                    <a:pt x="517" y="1023"/>
                  </a:cubicBezTo>
                  <a:cubicBezTo>
                    <a:pt x="517" y="1023"/>
                    <a:pt x="517" y="1022"/>
                    <a:pt x="519" y="1022"/>
                  </a:cubicBezTo>
                  <a:cubicBezTo>
                    <a:pt x="522" y="1022"/>
                    <a:pt x="530" y="1035"/>
                    <a:pt x="533" y="1038"/>
                  </a:cubicBezTo>
                  <a:cubicBezTo>
                    <a:pt x="535" y="1041"/>
                    <a:pt x="537" y="1040"/>
                    <a:pt x="539" y="1042"/>
                  </a:cubicBezTo>
                  <a:cubicBezTo>
                    <a:pt x="544" y="1046"/>
                    <a:pt x="548" y="1050"/>
                    <a:pt x="553" y="1055"/>
                  </a:cubicBezTo>
                  <a:cubicBezTo>
                    <a:pt x="559" y="1061"/>
                    <a:pt x="563" y="1064"/>
                    <a:pt x="568" y="1066"/>
                  </a:cubicBezTo>
                  <a:lnTo>
                    <a:pt x="568" y="1066"/>
                  </a:lnTo>
                  <a:cubicBezTo>
                    <a:pt x="568" y="1066"/>
                    <a:pt x="568" y="1066"/>
                    <a:pt x="567" y="1066"/>
                  </a:cubicBezTo>
                  <a:cubicBezTo>
                    <a:pt x="566" y="1066"/>
                    <a:pt x="565" y="1066"/>
                    <a:pt x="565" y="1067"/>
                  </a:cubicBezTo>
                  <a:cubicBezTo>
                    <a:pt x="564" y="1069"/>
                    <a:pt x="570" y="1072"/>
                    <a:pt x="572" y="1072"/>
                  </a:cubicBezTo>
                  <a:cubicBezTo>
                    <a:pt x="580" y="1075"/>
                    <a:pt x="582" y="1079"/>
                    <a:pt x="582" y="1085"/>
                  </a:cubicBezTo>
                  <a:cubicBezTo>
                    <a:pt x="582" y="1090"/>
                    <a:pt x="598" y="1089"/>
                    <a:pt x="594" y="1092"/>
                  </a:cubicBezTo>
                  <a:cubicBezTo>
                    <a:pt x="592" y="1095"/>
                    <a:pt x="603" y="1105"/>
                    <a:pt x="608" y="1105"/>
                  </a:cubicBezTo>
                  <a:cubicBezTo>
                    <a:pt x="608" y="1105"/>
                    <a:pt x="609" y="1105"/>
                    <a:pt x="609" y="1104"/>
                  </a:cubicBezTo>
                  <a:lnTo>
                    <a:pt x="609" y="1104"/>
                  </a:lnTo>
                  <a:cubicBezTo>
                    <a:pt x="608" y="1106"/>
                    <a:pt x="609" y="1109"/>
                    <a:pt x="611" y="1112"/>
                  </a:cubicBezTo>
                  <a:cubicBezTo>
                    <a:pt x="612" y="1114"/>
                    <a:pt x="615" y="1115"/>
                    <a:pt x="616" y="1117"/>
                  </a:cubicBezTo>
                  <a:cubicBezTo>
                    <a:pt x="621" y="1120"/>
                    <a:pt x="621" y="1123"/>
                    <a:pt x="624" y="1127"/>
                  </a:cubicBezTo>
                  <a:cubicBezTo>
                    <a:pt x="629" y="1131"/>
                    <a:pt x="632" y="1131"/>
                    <a:pt x="635" y="1135"/>
                  </a:cubicBezTo>
                  <a:cubicBezTo>
                    <a:pt x="639" y="1138"/>
                    <a:pt x="643" y="1142"/>
                    <a:pt x="646" y="1146"/>
                  </a:cubicBezTo>
                  <a:cubicBezTo>
                    <a:pt x="651" y="1152"/>
                    <a:pt x="654" y="1157"/>
                    <a:pt x="661" y="1162"/>
                  </a:cubicBezTo>
                  <a:cubicBezTo>
                    <a:pt x="663" y="1165"/>
                    <a:pt x="669" y="1166"/>
                    <a:pt x="670" y="1166"/>
                  </a:cubicBezTo>
                  <a:cubicBezTo>
                    <a:pt x="672" y="1168"/>
                    <a:pt x="670" y="1173"/>
                    <a:pt x="672" y="1174"/>
                  </a:cubicBezTo>
                  <a:cubicBezTo>
                    <a:pt x="674" y="1178"/>
                    <a:pt x="678" y="1178"/>
                    <a:pt x="680" y="1178"/>
                  </a:cubicBezTo>
                  <a:cubicBezTo>
                    <a:pt x="681" y="1178"/>
                    <a:pt x="682" y="1177"/>
                    <a:pt x="684" y="1177"/>
                  </a:cubicBezTo>
                  <a:cubicBezTo>
                    <a:pt x="685" y="1177"/>
                    <a:pt x="687" y="1177"/>
                    <a:pt x="688" y="1180"/>
                  </a:cubicBezTo>
                  <a:cubicBezTo>
                    <a:pt x="690" y="1184"/>
                    <a:pt x="690" y="1187"/>
                    <a:pt x="693" y="1193"/>
                  </a:cubicBezTo>
                  <a:cubicBezTo>
                    <a:pt x="698" y="1200"/>
                    <a:pt x="707" y="1197"/>
                    <a:pt x="709" y="1205"/>
                  </a:cubicBezTo>
                  <a:cubicBezTo>
                    <a:pt x="711" y="1209"/>
                    <a:pt x="724" y="1221"/>
                    <a:pt x="728" y="1224"/>
                  </a:cubicBezTo>
                  <a:cubicBezTo>
                    <a:pt x="732" y="1228"/>
                    <a:pt x="738" y="1231"/>
                    <a:pt x="741" y="1235"/>
                  </a:cubicBezTo>
                  <a:cubicBezTo>
                    <a:pt x="742" y="1236"/>
                    <a:pt x="748" y="1247"/>
                    <a:pt x="749" y="1247"/>
                  </a:cubicBezTo>
                  <a:cubicBezTo>
                    <a:pt x="749" y="1247"/>
                    <a:pt x="749" y="1247"/>
                    <a:pt x="749" y="1247"/>
                  </a:cubicBezTo>
                  <a:cubicBezTo>
                    <a:pt x="749" y="1246"/>
                    <a:pt x="748" y="1244"/>
                    <a:pt x="749" y="1244"/>
                  </a:cubicBezTo>
                  <a:cubicBezTo>
                    <a:pt x="750" y="1244"/>
                    <a:pt x="750" y="1244"/>
                    <a:pt x="751" y="1244"/>
                  </a:cubicBezTo>
                  <a:cubicBezTo>
                    <a:pt x="753" y="1245"/>
                    <a:pt x="755" y="1248"/>
                    <a:pt x="757" y="1249"/>
                  </a:cubicBezTo>
                  <a:cubicBezTo>
                    <a:pt x="761" y="1253"/>
                    <a:pt x="767" y="1260"/>
                    <a:pt x="765" y="1262"/>
                  </a:cubicBezTo>
                  <a:cubicBezTo>
                    <a:pt x="766" y="1260"/>
                    <a:pt x="767" y="1260"/>
                    <a:pt x="767" y="1260"/>
                  </a:cubicBezTo>
                  <a:cubicBezTo>
                    <a:pt x="771" y="1260"/>
                    <a:pt x="771" y="1270"/>
                    <a:pt x="776" y="1274"/>
                  </a:cubicBezTo>
                  <a:cubicBezTo>
                    <a:pt x="781" y="1278"/>
                    <a:pt x="785" y="1276"/>
                    <a:pt x="791" y="1281"/>
                  </a:cubicBezTo>
                  <a:cubicBezTo>
                    <a:pt x="793" y="1283"/>
                    <a:pt x="796" y="1288"/>
                    <a:pt x="798" y="1290"/>
                  </a:cubicBezTo>
                  <a:cubicBezTo>
                    <a:pt x="805" y="1300"/>
                    <a:pt x="805" y="1293"/>
                    <a:pt x="813" y="1303"/>
                  </a:cubicBezTo>
                  <a:cubicBezTo>
                    <a:pt x="818" y="1309"/>
                    <a:pt x="821" y="1313"/>
                    <a:pt x="828" y="1318"/>
                  </a:cubicBezTo>
                  <a:cubicBezTo>
                    <a:pt x="829" y="1320"/>
                    <a:pt x="835" y="1324"/>
                    <a:pt x="835" y="1324"/>
                  </a:cubicBezTo>
                  <a:cubicBezTo>
                    <a:pt x="844" y="1333"/>
                    <a:pt x="849" y="1348"/>
                    <a:pt x="860" y="1354"/>
                  </a:cubicBezTo>
                  <a:cubicBezTo>
                    <a:pt x="862" y="1356"/>
                    <a:pt x="863" y="1356"/>
                    <a:pt x="863" y="1356"/>
                  </a:cubicBezTo>
                  <a:cubicBezTo>
                    <a:pt x="864" y="1356"/>
                    <a:pt x="864" y="1356"/>
                    <a:pt x="864" y="1356"/>
                  </a:cubicBezTo>
                  <a:cubicBezTo>
                    <a:pt x="865" y="1356"/>
                    <a:pt x="865" y="1356"/>
                    <a:pt x="868" y="1358"/>
                  </a:cubicBezTo>
                  <a:cubicBezTo>
                    <a:pt x="869" y="1360"/>
                    <a:pt x="870" y="1364"/>
                    <a:pt x="872" y="1365"/>
                  </a:cubicBezTo>
                  <a:cubicBezTo>
                    <a:pt x="873" y="1366"/>
                    <a:pt x="874" y="1366"/>
                    <a:pt x="874" y="1366"/>
                  </a:cubicBezTo>
                  <a:cubicBezTo>
                    <a:pt x="875" y="1366"/>
                    <a:pt x="876" y="1366"/>
                    <a:pt x="877" y="1367"/>
                  </a:cubicBezTo>
                  <a:cubicBezTo>
                    <a:pt x="883" y="1372"/>
                    <a:pt x="890" y="1380"/>
                    <a:pt x="897" y="1389"/>
                  </a:cubicBezTo>
                  <a:cubicBezTo>
                    <a:pt x="900" y="1393"/>
                    <a:pt x="906" y="1399"/>
                    <a:pt x="911" y="1401"/>
                  </a:cubicBezTo>
                  <a:cubicBezTo>
                    <a:pt x="916" y="1404"/>
                    <a:pt x="921" y="1405"/>
                    <a:pt x="925" y="1405"/>
                  </a:cubicBezTo>
                  <a:cubicBezTo>
                    <a:pt x="925" y="1405"/>
                    <a:pt x="926" y="1405"/>
                    <a:pt x="927" y="1405"/>
                  </a:cubicBezTo>
                  <a:lnTo>
                    <a:pt x="927" y="1405"/>
                  </a:lnTo>
                  <a:cubicBezTo>
                    <a:pt x="925" y="1405"/>
                    <a:pt x="927" y="1405"/>
                    <a:pt x="928" y="1405"/>
                  </a:cubicBezTo>
                  <a:cubicBezTo>
                    <a:pt x="930" y="1405"/>
                    <a:pt x="931" y="1405"/>
                    <a:pt x="928" y="1405"/>
                  </a:cubicBezTo>
                  <a:lnTo>
                    <a:pt x="928" y="1405"/>
                  </a:lnTo>
                  <a:cubicBezTo>
                    <a:pt x="928" y="1405"/>
                    <a:pt x="929" y="1405"/>
                    <a:pt x="929" y="1405"/>
                  </a:cubicBezTo>
                  <a:cubicBezTo>
                    <a:pt x="938" y="1405"/>
                    <a:pt x="938" y="1390"/>
                    <a:pt x="931" y="1388"/>
                  </a:cubicBezTo>
                  <a:cubicBezTo>
                    <a:pt x="928" y="1388"/>
                    <a:pt x="918" y="1383"/>
                    <a:pt x="917" y="1383"/>
                  </a:cubicBezTo>
                  <a:cubicBezTo>
                    <a:pt x="915" y="1383"/>
                    <a:pt x="914" y="1383"/>
                    <a:pt x="912" y="1383"/>
                  </a:cubicBezTo>
                  <a:cubicBezTo>
                    <a:pt x="910" y="1383"/>
                    <a:pt x="908" y="1382"/>
                    <a:pt x="904" y="1376"/>
                  </a:cubicBezTo>
                  <a:cubicBezTo>
                    <a:pt x="897" y="1368"/>
                    <a:pt x="891" y="1360"/>
                    <a:pt x="884" y="1354"/>
                  </a:cubicBezTo>
                  <a:cubicBezTo>
                    <a:pt x="878" y="1350"/>
                    <a:pt x="872" y="1350"/>
                    <a:pt x="869" y="1346"/>
                  </a:cubicBezTo>
                  <a:cubicBezTo>
                    <a:pt x="864" y="1339"/>
                    <a:pt x="868" y="1335"/>
                    <a:pt x="862" y="1327"/>
                  </a:cubicBezTo>
                  <a:cubicBezTo>
                    <a:pt x="861" y="1326"/>
                    <a:pt x="860" y="1326"/>
                    <a:pt x="860" y="1326"/>
                  </a:cubicBezTo>
                  <a:cubicBezTo>
                    <a:pt x="858" y="1326"/>
                    <a:pt x="857" y="1330"/>
                    <a:pt x="856" y="1330"/>
                  </a:cubicBezTo>
                  <a:cubicBezTo>
                    <a:pt x="853" y="1326"/>
                    <a:pt x="856" y="1321"/>
                    <a:pt x="850" y="1318"/>
                  </a:cubicBezTo>
                  <a:cubicBezTo>
                    <a:pt x="850" y="1318"/>
                    <a:pt x="846" y="1321"/>
                    <a:pt x="843" y="1321"/>
                  </a:cubicBezTo>
                  <a:cubicBezTo>
                    <a:pt x="841" y="1321"/>
                    <a:pt x="839" y="1320"/>
                    <a:pt x="837" y="1317"/>
                  </a:cubicBezTo>
                  <a:cubicBezTo>
                    <a:pt x="836" y="1313"/>
                    <a:pt x="841" y="1314"/>
                    <a:pt x="836" y="1308"/>
                  </a:cubicBezTo>
                  <a:cubicBezTo>
                    <a:pt x="835" y="1306"/>
                    <a:pt x="832" y="1303"/>
                    <a:pt x="829" y="1301"/>
                  </a:cubicBezTo>
                  <a:cubicBezTo>
                    <a:pt x="828" y="1300"/>
                    <a:pt x="827" y="1300"/>
                    <a:pt x="827" y="1300"/>
                  </a:cubicBezTo>
                  <a:cubicBezTo>
                    <a:pt x="825" y="1300"/>
                    <a:pt x="825" y="1301"/>
                    <a:pt x="823" y="1301"/>
                  </a:cubicBezTo>
                  <a:cubicBezTo>
                    <a:pt x="822" y="1301"/>
                    <a:pt x="820" y="1300"/>
                    <a:pt x="816" y="1297"/>
                  </a:cubicBezTo>
                  <a:cubicBezTo>
                    <a:pt x="819" y="1296"/>
                    <a:pt x="819" y="1293"/>
                    <a:pt x="818" y="1289"/>
                  </a:cubicBezTo>
                  <a:cubicBezTo>
                    <a:pt x="815" y="1285"/>
                    <a:pt x="811" y="1279"/>
                    <a:pt x="808" y="1279"/>
                  </a:cubicBezTo>
                  <a:cubicBezTo>
                    <a:pt x="808" y="1279"/>
                    <a:pt x="807" y="1280"/>
                    <a:pt x="807" y="1280"/>
                  </a:cubicBezTo>
                  <a:cubicBezTo>
                    <a:pt x="810" y="1276"/>
                    <a:pt x="804" y="1272"/>
                    <a:pt x="797" y="1269"/>
                  </a:cubicBezTo>
                  <a:cubicBezTo>
                    <a:pt x="801" y="1267"/>
                    <a:pt x="775" y="1248"/>
                    <a:pt x="773" y="1245"/>
                  </a:cubicBezTo>
                  <a:lnTo>
                    <a:pt x="773" y="1245"/>
                  </a:lnTo>
                  <a:cubicBezTo>
                    <a:pt x="778" y="1250"/>
                    <a:pt x="779" y="1253"/>
                    <a:pt x="777" y="1253"/>
                  </a:cubicBezTo>
                  <a:cubicBezTo>
                    <a:pt x="776" y="1253"/>
                    <a:pt x="773" y="1251"/>
                    <a:pt x="768" y="1247"/>
                  </a:cubicBezTo>
                  <a:cubicBezTo>
                    <a:pt x="762" y="1239"/>
                    <a:pt x="756" y="1232"/>
                    <a:pt x="749" y="1225"/>
                  </a:cubicBezTo>
                  <a:lnTo>
                    <a:pt x="749" y="1225"/>
                  </a:lnTo>
                  <a:cubicBezTo>
                    <a:pt x="746" y="1228"/>
                    <a:pt x="763" y="1246"/>
                    <a:pt x="767" y="1252"/>
                  </a:cubicBezTo>
                  <a:lnTo>
                    <a:pt x="752" y="1236"/>
                  </a:lnTo>
                  <a:cubicBezTo>
                    <a:pt x="748" y="1233"/>
                    <a:pt x="742" y="1227"/>
                    <a:pt x="742" y="1223"/>
                  </a:cubicBezTo>
                  <a:cubicBezTo>
                    <a:pt x="742" y="1220"/>
                    <a:pt x="747" y="1223"/>
                    <a:pt x="744" y="1217"/>
                  </a:cubicBezTo>
                  <a:cubicBezTo>
                    <a:pt x="737" y="1207"/>
                    <a:pt x="731" y="1208"/>
                    <a:pt x="722" y="1200"/>
                  </a:cubicBezTo>
                  <a:cubicBezTo>
                    <a:pt x="714" y="1193"/>
                    <a:pt x="711" y="1186"/>
                    <a:pt x="708" y="1180"/>
                  </a:cubicBezTo>
                  <a:cubicBezTo>
                    <a:pt x="708" y="1180"/>
                    <a:pt x="707" y="1180"/>
                    <a:pt x="706" y="1180"/>
                  </a:cubicBezTo>
                  <a:cubicBezTo>
                    <a:pt x="703" y="1180"/>
                    <a:pt x="697" y="1177"/>
                    <a:pt x="693" y="1175"/>
                  </a:cubicBezTo>
                  <a:cubicBezTo>
                    <a:pt x="686" y="1172"/>
                    <a:pt x="692" y="1171"/>
                    <a:pt x="691" y="1169"/>
                  </a:cubicBezTo>
                  <a:cubicBezTo>
                    <a:pt x="690" y="1168"/>
                    <a:pt x="689" y="1168"/>
                    <a:pt x="688" y="1167"/>
                  </a:cubicBezTo>
                  <a:lnTo>
                    <a:pt x="688" y="1167"/>
                  </a:lnTo>
                  <a:cubicBezTo>
                    <a:pt x="689" y="1167"/>
                    <a:pt x="690" y="1166"/>
                    <a:pt x="690" y="1165"/>
                  </a:cubicBezTo>
                  <a:cubicBezTo>
                    <a:pt x="687" y="1161"/>
                    <a:pt x="679" y="1154"/>
                    <a:pt x="676" y="1152"/>
                  </a:cubicBezTo>
                  <a:cubicBezTo>
                    <a:pt x="671" y="1148"/>
                    <a:pt x="664" y="1141"/>
                    <a:pt x="660" y="1141"/>
                  </a:cubicBezTo>
                  <a:cubicBezTo>
                    <a:pt x="657" y="1140"/>
                    <a:pt x="656" y="1141"/>
                    <a:pt x="653" y="1137"/>
                  </a:cubicBezTo>
                  <a:cubicBezTo>
                    <a:pt x="651" y="1135"/>
                    <a:pt x="650" y="1132"/>
                    <a:pt x="650" y="1131"/>
                  </a:cubicBezTo>
                  <a:cubicBezTo>
                    <a:pt x="650" y="1129"/>
                    <a:pt x="650" y="1128"/>
                    <a:pt x="647" y="1125"/>
                  </a:cubicBezTo>
                  <a:cubicBezTo>
                    <a:pt x="643" y="1122"/>
                    <a:pt x="637" y="1119"/>
                    <a:pt x="633" y="1116"/>
                  </a:cubicBezTo>
                  <a:cubicBezTo>
                    <a:pt x="629" y="1112"/>
                    <a:pt x="623" y="1109"/>
                    <a:pt x="620" y="1104"/>
                  </a:cubicBezTo>
                  <a:cubicBezTo>
                    <a:pt x="617" y="1101"/>
                    <a:pt x="615" y="1096"/>
                    <a:pt x="614" y="1094"/>
                  </a:cubicBezTo>
                  <a:cubicBezTo>
                    <a:pt x="614" y="1094"/>
                    <a:pt x="613" y="1094"/>
                    <a:pt x="613" y="1094"/>
                  </a:cubicBezTo>
                  <a:cubicBezTo>
                    <a:pt x="613" y="1094"/>
                    <a:pt x="613" y="1095"/>
                    <a:pt x="612" y="1095"/>
                  </a:cubicBezTo>
                  <a:cubicBezTo>
                    <a:pt x="612" y="1095"/>
                    <a:pt x="612" y="1095"/>
                    <a:pt x="612" y="1095"/>
                  </a:cubicBezTo>
                  <a:lnTo>
                    <a:pt x="608" y="1091"/>
                  </a:lnTo>
                  <a:lnTo>
                    <a:pt x="592" y="1076"/>
                  </a:lnTo>
                  <a:cubicBezTo>
                    <a:pt x="587" y="1071"/>
                    <a:pt x="579" y="1061"/>
                    <a:pt x="574" y="1061"/>
                  </a:cubicBezTo>
                  <a:cubicBezTo>
                    <a:pt x="574" y="1061"/>
                    <a:pt x="573" y="1061"/>
                    <a:pt x="573" y="1062"/>
                  </a:cubicBezTo>
                  <a:cubicBezTo>
                    <a:pt x="575" y="1059"/>
                    <a:pt x="564" y="1048"/>
                    <a:pt x="560" y="1043"/>
                  </a:cubicBezTo>
                  <a:cubicBezTo>
                    <a:pt x="553" y="1037"/>
                    <a:pt x="550" y="1038"/>
                    <a:pt x="545" y="1032"/>
                  </a:cubicBezTo>
                  <a:cubicBezTo>
                    <a:pt x="542" y="1029"/>
                    <a:pt x="546" y="1029"/>
                    <a:pt x="544" y="1027"/>
                  </a:cubicBezTo>
                  <a:cubicBezTo>
                    <a:pt x="542" y="1023"/>
                    <a:pt x="539" y="1021"/>
                    <a:pt x="537" y="1018"/>
                  </a:cubicBezTo>
                  <a:cubicBezTo>
                    <a:pt x="533" y="1015"/>
                    <a:pt x="529" y="1012"/>
                    <a:pt x="526" y="1010"/>
                  </a:cubicBezTo>
                  <a:cubicBezTo>
                    <a:pt x="525" y="1010"/>
                    <a:pt x="525" y="1010"/>
                    <a:pt x="524" y="1010"/>
                  </a:cubicBezTo>
                  <a:cubicBezTo>
                    <a:pt x="523" y="1010"/>
                    <a:pt x="523" y="1011"/>
                    <a:pt x="523" y="1011"/>
                  </a:cubicBezTo>
                  <a:lnTo>
                    <a:pt x="523" y="1011"/>
                  </a:lnTo>
                  <a:cubicBezTo>
                    <a:pt x="524" y="1008"/>
                    <a:pt x="515" y="1004"/>
                    <a:pt x="512" y="1000"/>
                  </a:cubicBezTo>
                  <a:cubicBezTo>
                    <a:pt x="507" y="995"/>
                    <a:pt x="519" y="994"/>
                    <a:pt x="511" y="989"/>
                  </a:cubicBezTo>
                  <a:cubicBezTo>
                    <a:pt x="508" y="987"/>
                    <a:pt x="506" y="986"/>
                    <a:pt x="504" y="986"/>
                  </a:cubicBezTo>
                  <a:cubicBezTo>
                    <a:pt x="501" y="986"/>
                    <a:pt x="499" y="990"/>
                    <a:pt x="495" y="990"/>
                  </a:cubicBezTo>
                  <a:cubicBezTo>
                    <a:pt x="491" y="990"/>
                    <a:pt x="489" y="978"/>
                    <a:pt x="490" y="978"/>
                  </a:cubicBezTo>
                  <a:lnTo>
                    <a:pt x="490" y="978"/>
                  </a:lnTo>
                  <a:cubicBezTo>
                    <a:pt x="489" y="978"/>
                    <a:pt x="488" y="978"/>
                    <a:pt x="488" y="978"/>
                  </a:cubicBezTo>
                  <a:cubicBezTo>
                    <a:pt x="487" y="978"/>
                    <a:pt x="486" y="978"/>
                    <a:pt x="484" y="975"/>
                  </a:cubicBezTo>
                  <a:cubicBezTo>
                    <a:pt x="482" y="974"/>
                    <a:pt x="479" y="971"/>
                    <a:pt x="477" y="971"/>
                  </a:cubicBezTo>
                  <a:cubicBezTo>
                    <a:pt x="477" y="971"/>
                    <a:pt x="477" y="971"/>
                    <a:pt x="477" y="971"/>
                  </a:cubicBezTo>
                  <a:cubicBezTo>
                    <a:pt x="476" y="971"/>
                    <a:pt x="476" y="972"/>
                    <a:pt x="475" y="972"/>
                  </a:cubicBezTo>
                  <a:cubicBezTo>
                    <a:pt x="475" y="972"/>
                    <a:pt x="475" y="972"/>
                    <a:pt x="475" y="972"/>
                  </a:cubicBezTo>
                  <a:cubicBezTo>
                    <a:pt x="472" y="971"/>
                    <a:pt x="470" y="968"/>
                    <a:pt x="468" y="966"/>
                  </a:cubicBezTo>
                  <a:cubicBezTo>
                    <a:pt x="470" y="965"/>
                    <a:pt x="471" y="963"/>
                    <a:pt x="465" y="959"/>
                  </a:cubicBezTo>
                  <a:cubicBezTo>
                    <a:pt x="457" y="953"/>
                    <a:pt x="456" y="953"/>
                    <a:pt x="458" y="949"/>
                  </a:cubicBezTo>
                  <a:cubicBezTo>
                    <a:pt x="459" y="948"/>
                    <a:pt x="450" y="939"/>
                    <a:pt x="449" y="939"/>
                  </a:cubicBezTo>
                  <a:cubicBezTo>
                    <a:pt x="447" y="939"/>
                    <a:pt x="448" y="941"/>
                    <a:pt x="447" y="941"/>
                  </a:cubicBezTo>
                  <a:cubicBezTo>
                    <a:pt x="446" y="941"/>
                    <a:pt x="446" y="941"/>
                    <a:pt x="444" y="939"/>
                  </a:cubicBezTo>
                  <a:cubicBezTo>
                    <a:pt x="439" y="935"/>
                    <a:pt x="435" y="931"/>
                    <a:pt x="430" y="926"/>
                  </a:cubicBezTo>
                  <a:cubicBezTo>
                    <a:pt x="427" y="921"/>
                    <a:pt x="428" y="919"/>
                    <a:pt x="424" y="914"/>
                  </a:cubicBezTo>
                  <a:cubicBezTo>
                    <a:pt x="422" y="911"/>
                    <a:pt x="416" y="904"/>
                    <a:pt x="411" y="903"/>
                  </a:cubicBezTo>
                  <a:cubicBezTo>
                    <a:pt x="406" y="901"/>
                    <a:pt x="400" y="889"/>
                    <a:pt x="400" y="889"/>
                  </a:cubicBezTo>
                  <a:lnTo>
                    <a:pt x="400" y="889"/>
                  </a:lnTo>
                  <a:cubicBezTo>
                    <a:pt x="400" y="889"/>
                    <a:pt x="400" y="889"/>
                    <a:pt x="400" y="889"/>
                  </a:cubicBezTo>
                  <a:cubicBezTo>
                    <a:pt x="400" y="889"/>
                    <a:pt x="400" y="889"/>
                    <a:pt x="400" y="889"/>
                  </a:cubicBezTo>
                  <a:lnTo>
                    <a:pt x="400" y="889"/>
                  </a:lnTo>
                  <a:cubicBezTo>
                    <a:pt x="400" y="889"/>
                    <a:pt x="400" y="889"/>
                    <a:pt x="400" y="889"/>
                  </a:cubicBezTo>
                  <a:lnTo>
                    <a:pt x="400" y="889"/>
                  </a:lnTo>
                  <a:cubicBezTo>
                    <a:pt x="399" y="888"/>
                    <a:pt x="399" y="888"/>
                    <a:pt x="398" y="888"/>
                  </a:cubicBezTo>
                  <a:lnTo>
                    <a:pt x="398" y="888"/>
                  </a:lnTo>
                  <a:cubicBezTo>
                    <a:pt x="394" y="888"/>
                    <a:pt x="401" y="899"/>
                    <a:pt x="400" y="900"/>
                  </a:cubicBezTo>
                  <a:cubicBezTo>
                    <a:pt x="399" y="900"/>
                    <a:pt x="394" y="895"/>
                    <a:pt x="395" y="893"/>
                  </a:cubicBezTo>
                  <a:cubicBezTo>
                    <a:pt x="395" y="891"/>
                    <a:pt x="388" y="886"/>
                    <a:pt x="385" y="884"/>
                  </a:cubicBezTo>
                  <a:cubicBezTo>
                    <a:pt x="377" y="879"/>
                    <a:pt x="383" y="879"/>
                    <a:pt x="381" y="874"/>
                  </a:cubicBezTo>
                  <a:cubicBezTo>
                    <a:pt x="381" y="872"/>
                    <a:pt x="379" y="872"/>
                    <a:pt x="378" y="872"/>
                  </a:cubicBezTo>
                  <a:cubicBezTo>
                    <a:pt x="377" y="872"/>
                    <a:pt x="377" y="872"/>
                    <a:pt x="376" y="871"/>
                  </a:cubicBezTo>
                  <a:cubicBezTo>
                    <a:pt x="376" y="872"/>
                    <a:pt x="376" y="872"/>
                    <a:pt x="375" y="872"/>
                  </a:cubicBezTo>
                  <a:cubicBezTo>
                    <a:pt x="373" y="872"/>
                    <a:pt x="370" y="868"/>
                    <a:pt x="367" y="866"/>
                  </a:cubicBezTo>
                  <a:cubicBezTo>
                    <a:pt x="361" y="860"/>
                    <a:pt x="361" y="857"/>
                    <a:pt x="353" y="855"/>
                  </a:cubicBezTo>
                  <a:cubicBezTo>
                    <a:pt x="353" y="855"/>
                    <a:pt x="347" y="851"/>
                    <a:pt x="347" y="850"/>
                  </a:cubicBezTo>
                  <a:cubicBezTo>
                    <a:pt x="346" y="848"/>
                    <a:pt x="357" y="852"/>
                    <a:pt x="351" y="844"/>
                  </a:cubicBezTo>
                  <a:cubicBezTo>
                    <a:pt x="346" y="838"/>
                    <a:pt x="339" y="832"/>
                    <a:pt x="333" y="827"/>
                  </a:cubicBezTo>
                  <a:lnTo>
                    <a:pt x="333" y="827"/>
                  </a:lnTo>
                  <a:cubicBezTo>
                    <a:pt x="335" y="828"/>
                    <a:pt x="336" y="830"/>
                    <a:pt x="335" y="831"/>
                  </a:cubicBezTo>
                  <a:cubicBezTo>
                    <a:pt x="334" y="831"/>
                    <a:pt x="325" y="821"/>
                    <a:pt x="323" y="821"/>
                  </a:cubicBezTo>
                  <a:cubicBezTo>
                    <a:pt x="323" y="821"/>
                    <a:pt x="323" y="821"/>
                    <a:pt x="323" y="822"/>
                  </a:cubicBezTo>
                  <a:cubicBezTo>
                    <a:pt x="324" y="822"/>
                    <a:pt x="329" y="830"/>
                    <a:pt x="328" y="830"/>
                  </a:cubicBezTo>
                  <a:cubicBezTo>
                    <a:pt x="328" y="830"/>
                    <a:pt x="327" y="830"/>
                    <a:pt x="327" y="830"/>
                  </a:cubicBezTo>
                  <a:cubicBezTo>
                    <a:pt x="322" y="826"/>
                    <a:pt x="312" y="822"/>
                    <a:pt x="316" y="819"/>
                  </a:cubicBezTo>
                  <a:lnTo>
                    <a:pt x="316" y="819"/>
                  </a:lnTo>
                  <a:cubicBezTo>
                    <a:pt x="316" y="819"/>
                    <a:pt x="317" y="819"/>
                    <a:pt x="318" y="819"/>
                  </a:cubicBezTo>
                  <a:cubicBezTo>
                    <a:pt x="320" y="819"/>
                    <a:pt x="321" y="819"/>
                    <a:pt x="319" y="815"/>
                  </a:cubicBezTo>
                  <a:cubicBezTo>
                    <a:pt x="313" y="809"/>
                    <a:pt x="305" y="801"/>
                    <a:pt x="299" y="797"/>
                  </a:cubicBezTo>
                  <a:cubicBezTo>
                    <a:pt x="298" y="796"/>
                    <a:pt x="297" y="796"/>
                    <a:pt x="297" y="796"/>
                  </a:cubicBezTo>
                  <a:cubicBezTo>
                    <a:pt x="295" y="796"/>
                    <a:pt x="296" y="800"/>
                    <a:pt x="294" y="801"/>
                  </a:cubicBezTo>
                  <a:cubicBezTo>
                    <a:pt x="292" y="797"/>
                    <a:pt x="282" y="786"/>
                    <a:pt x="282" y="783"/>
                  </a:cubicBezTo>
                  <a:cubicBezTo>
                    <a:pt x="282" y="783"/>
                    <a:pt x="282" y="783"/>
                    <a:pt x="282" y="783"/>
                  </a:cubicBezTo>
                  <a:cubicBezTo>
                    <a:pt x="284" y="783"/>
                    <a:pt x="291" y="789"/>
                    <a:pt x="292" y="790"/>
                  </a:cubicBezTo>
                  <a:cubicBezTo>
                    <a:pt x="288" y="786"/>
                    <a:pt x="278" y="778"/>
                    <a:pt x="278" y="773"/>
                  </a:cubicBezTo>
                  <a:cubicBezTo>
                    <a:pt x="276" y="770"/>
                    <a:pt x="279" y="768"/>
                    <a:pt x="281" y="767"/>
                  </a:cubicBezTo>
                  <a:cubicBezTo>
                    <a:pt x="276" y="767"/>
                    <a:pt x="271" y="767"/>
                    <a:pt x="265" y="766"/>
                  </a:cubicBezTo>
                  <a:cubicBezTo>
                    <a:pt x="262" y="764"/>
                    <a:pt x="258" y="760"/>
                    <a:pt x="255" y="757"/>
                  </a:cubicBezTo>
                  <a:cubicBezTo>
                    <a:pt x="253" y="756"/>
                    <a:pt x="248" y="756"/>
                    <a:pt x="247" y="753"/>
                  </a:cubicBezTo>
                  <a:cubicBezTo>
                    <a:pt x="246" y="748"/>
                    <a:pt x="255" y="752"/>
                    <a:pt x="255" y="748"/>
                  </a:cubicBezTo>
                  <a:cubicBezTo>
                    <a:pt x="255" y="745"/>
                    <a:pt x="248" y="741"/>
                    <a:pt x="245" y="740"/>
                  </a:cubicBezTo>
                  <a:cubicBezTo>
                    <a:pt x="243" y="739"/>
                    <a:pt x="242" y="739"/>
                    <a:pt x="238" y="737"/>
                  </a:cubicBezTo>
                  <a:cubicBezTo>
                    <a:pt x="234" y="733"/>
                    <a:pt x="230" y="730"/>
                    <a:pt x="227" y="726"/>
                  </a:cubicBezTo>
                  <a:cubicBezTo>
                    <a:pt x="219" y="718"/>
                    <a:pt x="208" y="706"/>
                    <a:pt x="198" y="700"/>
                  </a:cubicBezTo>
                  <a:cubicBezTo>
                    <a:pt x="196" y="699"/>
                    <a:pt x="194" y="700"/>
                    <a:pt x="192" y="698"/>
                  </a:cubicBezTo>
                  <a:cubicBezTo>
                    <a:pt x="190" y="693"/>
                    <a:pt x="191" y="691"/>
                    <a:pt x="188" y="687"/>
                  </a:cubicBezTo>
                  <a:cubicBezTo>
                    <a:pt x="183" y="679"/>
                    <a:pt x="174" y="669"/>
                    <a:pt x="165" y="663"/>
                  </a:cubicBezTo>
                  <a:cubicBezTo>
                    <a:pt x="163" y="663"/>
                    <a:pt x="158" y="662"/>
                    <a:pt x="158" y="661"/>
                  </a:cubicBezTo>
                  <a:cubicBezTo>
                    <a:pt x="155" y="657"/>
                    <a:pt x="161" y="657"/>
                    <a:pt x="156" y="653"/>
                  </a:cubicBezTo>
                  <a:lnTo>
                    <a:pt x="156" y="653"/>
                  </a:lnTo>
                  <a:cubicBezTo>
                    <a:pt x="156" y="653"/>
                    <a:pt x="156" y="653"/>
                    <a:pt x="155" y="653"/>
                  </a:cubicBezTo>
                  <a:cubicBezTo>
                    <a:pt x="154" y="653"/>
                    <a:pt x="152" y="653"/>
                    <a:pt x="149" y="650"/>
                  </a:cubicBezTo>
                  <a:cubicBezTo>
                    <a:pt x="147" y="649"/>
                    <a:pt x="145" y="646"/>
                    <a:pt x="143" y="646"/>
                  </a:cubicBezTo>
                  <a:cubicBezTo>
                    <a:pt x="143" y="646"/>
                    <a:pt x="142" y="646"/>
                    <a:pt x="142" y="646"/>
                  </a:cubicBezTo>
                  <a:cubicBezTo>
                    <a:pt x="141" y="647"/>
                    <a:pt x="140" y="647"/>
                    <a:pt x="139" y="647"/>
                  </a:cubicBezTo>
                  <a:cubicBezTo>
                    <a:pt x="137" y="647"/>
                    <a:pt x="135" y="646"/>
                    <a:pt x="131" y="644"/>
                  </a:cubicBezTo>
                  <a:cubicBezTo>
                    <a:pt x="130" y="643"/>
                    <a:pt x="131" y="635"/>
                    <a:pt x="132" y="635"/>
                  </a:cubicBezTo>
                  <a:cubicBezTo>
                    <a:pt x="132" y="635"/>
                    <a:pt x="132" y="635"/>
                    <a:pt x="132" y="636"/>
                  </a:cubicBezTo>
                  <a:cubicBezTo>
                    <a:pt x="133" y="637"/>
                    <a:pt x="135" y="641"/>
                    <a:pt x="139" y="642"/>
                  </a:cubicBezTo>
                  <a:cubicBezTo>
                    <a:pt x="139" y="642"/>
                    <a:pt x="139" y="642"/>
                    <a:pt x="139" y="642"/>
                  </a:cubicBezTo>
                  <a:cubicBezTo>
                    <a:pt x="140" y="642"/>
                    <a:pt x="139" y="640"/>
                    <a:pt x="139" y="639"/>
                  </a:cubicBezTo>
                  <a:cubicBezTo>
                    <a:pt x="136" y="636"/>
                    <a:pt x="125" y="629"/>
                    <a:pt x="124" y="625"/>
                  </a:cubicBezTo>
                  <a:cubicBezTo>
                    <a:pt x="124" y="624"/>
                    <a:pt x="123" y="623"/>
                    <a:pt x="122" y="622"/>
                  </a:cubicBezTo>
                  <a:lnTo>
                    <a:pt x="122" y="622"/>
                  </a:lnTo>
                  <a:cubicBezTo>
                    <a:pt x="123" y="624"/>
                    <a:pt x="123" y="627"/>
                    <a:pt x="121" y="627"/>
                  </a:cubicBezTo>
                  <a:cubicBezTo>
                    <a:pt x="120" y="627"/>
                    <a:pt x="119" y="627"/>
                    <a:pt x="117" y="625"/>
                  </a:cubicBezTo>
                  <a:lnTo>
                    <a:pt x="121" y="621"/>
                  </a:lnTo>
                  <a:lnTo>
                    <a:pt x="121" y="621"/>
                  </a:lnTo>
                  <a:cubicBezTo>
                    <a:pt x="121" y="621"/>
                    <a:pt x="121" y="621"/>
                    <a:pt x="122" y="622"/>
                  </a:cubicBezTo>
                  <a:lnTo>
                    <a:pt x="122" y="622"/>
                  </a:lnTo>
                  <a:cubicBezTo>
                    <a:pt x="122" y="621"/>
                    <a:pt x="121" y="621"/>
                    <a:pt x="121" y="621"/>
                  </a:cubicBezTo>
                  <a:lnTo>
                    <a:pt x="121" y="621"/>
                  </a:lnTo>
                  <a:lnTo>
                    <a:pt x="121" y="621"/>
                  </a:lnTo>
                  <a:lnTo>
                    <a:pt x="121" y="621"/>
                  </a:lnTo>
                  <a:cubicBezTo>
                    <a:pt x="115" y="615"/>
                    <a:pt x="103" y="606"/>
                    <a:pt x="99" y="602"/>
                  </a:cubicBezTo>
                  <a:lnTo>
                    <a:pt x="99" y="602"/>
                  </a:lnTo>
                  <a:cubicBezTo>
                    <a:pt x="97" y="605"/>
                    <a:pt x="100" y="608"/>
                    <a:pt x="99" y="610"/>
                  </a:cubicBezTo>
                  <a:cubicBezTo>
                    <a:pt x="94" y="607"/>
                    <a:pt x="94" y="601"/>
                    <a:pt x="92" y="599"/>
                  </a:cubicBezTo>
                  <a:cubicBezTo>
                    <a:pt x="88" y="596"/>
                    <a:pt x="84" y="596"/>
                    <a:pt x="80" y="595"/>
                  </a:cubicBezTo>
                  <a:cubicBezTo>
                    <a:pt x="80" y="592"/>
                    <a:pt x="72" y="569"/>
                    <a:pt x="67" y="569"/>
                  </a:cubicBezTo>
                  <a:cubicBezTo>
                    <a:pt x="66" y="569"/>
                    <a:pt x="66" y="569"/>
                    <a:pt x="65" y="569"/>
                  </a:cubicBezTo>
                  <a:cubicBezTo>
                    <a:pt x="68" y="572"/>
                    <a:pt x="69" y="572"/>
                    <a:pt x="71" y="573"/>
                  </a:cubicBezTo>
                  <a:cubicBezTo>
                    <a:pt x="72" y="574"/>
                    <a:pt x="69" y="575"/>
                    <a:pt x="67" y="575"/>
                  </a:cubicBezTo>
                  <a:cubicBezTo>
                    <a:pt x="66" y="575"/>
                    <a:pt x="66" y="575"/>
                    <a:pt x="65" y="574"/>
                  </a:cubicBezTo>
                  <a:cubicBezTo>
                    <a:pt x="63" y="574"/>
                    <a:pt x="60" y="572"/>
                    <a:pt x="58" y="569"/>
                  </a:cubicBezTo>
                  <a:cubicBezTo>
                    <a:pt x="52" y="562"/>
                    <a:pt x="63" y="565"/>
                    <a:pt x="57" y="558"/>
                  </a:cubicBezTo>
                  <a:cubicBezTo>
                    <a:pt x="54" y="554"/>
                    <a:pt x="49" y="550"/>
                    <a:pt x="45" y="547"/>
                  </a:cubicBezTo>
                  <a:cubicBezTo>
                    <a:pt x="44" y="546"/>
                    <a:pt x="43" y="546"/>
                    <a:pt x="42" y="546"/>
                  </a:cubicBezTo>
                  <a:cubicBezTo>
                    <a:pt x="42" y="546"/>
                    <a:pt x="41" y="546"/>
                    <a:pt x="41" y="546"/>
                  </a:cubicBezTo>
                  <a:cubicBezTo>
                    <a:pt x="40" y="546"/>
                    <a:pt x="39" y="546"/>
                    <a:pt x="37" y="544"/>
                  </a:cubicBezTo>
                  <a:cubicBezTo>
                    <a:pt x="33" y="540"/>
                    <a:pt x="30" y="539"/>
                    <a:pt x="32" y="537"/>
                  </a:cubicBezTo>
                  <a:lnTo>
                    <a:pt x="32" y="537"/>
                  </a:lnTo>
                  <a:cubicBezTo>
                    <a:pt x="33" y="537"/>
                    <a:pt x="34" y="537"/>
                    <a:pt x="35" y="537"/>
                  </a:cubicBezTo>
                  <a:cubicBezTo>
                    <a:pt x="36" y="537"/>
                    <a:pt x="36" y="537"/>
                    <a:pt x="37" y="537"/>
                  </a:cubicBezTo>
                  <a:cubicBezTo>
                    <a:pt x="37" y="535"/>
                    <a:pt x="14" y="527"/>
                    <a:pt x="16" y="521"/>
                  </a:cubicBezTo>
                  <a:cubicBezTo>
                    <a:pt x="17" y="518"/>
                    <a:pt x="20" y="519"/>
                    <a:pt x="18" y="512"/>
                  </a:cubicBezTo>
                  <a:cubicBezTo>
                    <a:pt x="17" y="510"/>
                    <a:pt x="16" y="503"/>
                    <a:pt x="16" y="501"/>
                  </a:cubicBezTo>
                  <a:cubicBezTo>
                    <a:pt x="16" y="501"/>
                    <a:pt x="14" y="512"/>
                    <a:pt x="12" y="512"/>
                  </a:cubicBezTo>
                  <a:cubicBezTo>
                    <a:pt x="12" y="512"/>
                    <a:pt x="11" y="512"/>
                    <a:pt x="11" y="511"/>
                  </a:cubicBezTo>
                  <a:cubicBezTo>
                    <a:pt x="11" y="504"/>
                    <a:pt x="12" y="498"/>
                    <a:pt x="15" y="492"/>
                  </a:cubicBezTo>
                  <a:cubicBezTo>
                    <a:pt x="16" y="489"/>
                    <a:pt x="17" y="486"/>
                    <a:pt x="19" y="484"/>
                  </a:cubicBezTo>
                  <a:cubicBezTo>
                    <a:pt x="21" y="482"/>
                    <a:pt x="22" y="481"/>
                    <a:pt x="21" y="480"/>
                  </a:cubicBezTo>
                  <a:cubicBezTo>
                    <a:pt x="21" y="480"/>
                    <a:pt x="21" y="480"/>
                    <a:pt x="21" y="480"/>
                  </a:cubicBezTo>
                  <a:cubicBezTo>
                    <a:pt x="22" y="480"/>
                    <a:pt x="23" y="485"/>
                    <a:pt x="23" y="485"/>
                  </a:cubicBezTo>
                  <a:cubicBezTo>
                    <a:pt x="24" y="485"/>
                    <a:pt x="24" y="485"/>
                    <a:pt x="24" y="485"/>
                  </a:cubicBezTo>
                  <a:cubicBezTo>
                    <a:pt x="26" y="485"/>
                    <a:pt x="28" y="479"/>
                    <a:pt x="29" y="478"/>
                  </a:cubicBezTo>
                  <a:cubicBezTo>
                    <a:pt x="29" y="476"/>
                    <a:pt x="29" y="471"/>
                    <a:pt x="32" y="470"/>
                  </a:cubicBezTo>
                  <a:cubicBezTo>
                    <a:pt x="33" y="469"/>
                    <a:pt x="34" y="469"/>
                    <a:pt x="34" y="469"/>
                  </a:cubicBezTo>
                  <a:cubicBezTo>
                    <a:pt x="36" y="469"/>
                    <a:pt x="36" y="470"/>
                    <a:pt x="37" y="470"/>
                  </a:cubicBezTo>
                  <a:lnTo>
                    <a:pt x="37" y="470"/>
                  </a:lnTo>
                  <a:cubicBezTo>
                    <a:pt x="34" y="470"/>
                    <a:pt x="41" y="458"/>
                    <a:pt x="43" y="456"/>
                  </a:cubicBezTo>
                  <a:cubicBezTo>
                    <a:pt x="44" y="452"/>
                    <a:pt x="47" y="449"/>
                    <a:pt x="50" y="447"/>
                  </a:cubicBezTo>
                  <a:cubicBezTo>
                    <a:pt x="51" y="446"/>
                    <a:pt x="52" y="446"/>
                    <a:pt x="52" y="446"/>
                  </a:cubicBezTo>
                  <a:cubicBezTo>
                    <a:pt x="53" y="446"/>
                    <a:pt x="54" y="446"/>
                    <a:pt x="55" y="444"/>
                  </a:cubicBezTo>
                  <a:cubicBezTo>
                    <a:pt x="57" y="443"/>
                    <a:pt x="65" y="434"/>
                    <a:pt x="65" y="432"/>
                  </a:cubicBezTo>
                  <a:cubicBezTo>
                    <a:pt x="63" y="430"/>
                    <a:pt x="63" y="429"/>
                    <a:pt x="66" y="425"/>
                  </a:cubicBezTo>
                  <a:cubicBezTo>
                    <a:pt x="66" y="425"/>
                    <a:pt x="70" y="420"/>
                    <a:pt x="71" y="420"/>
                  </a:cubicBezTo>
                  <a:lnTo>
                    <a:pt x="71" y="420"/>
                  </a:lnTo>
                  <a:cubicBezTo>
                    <a:pt x="71" y="421"/>
                    <a:pt x="68" y="429"/>
                    <a:pt x="70" y="429"/>
                  </a:cubicBezTo>
                  <a:cubicBezTo>
                    <a:pt x="70" y="429"/>
                    <a:pt x="71" y="429"/>
                    <a:pt x="72" y="428"/>
                  </a:cubicBezTo>
                  <a:cubicBezTo>
                    <a:pt x="78" y="422"/>
                    <a:pt x="77" y="417"/>
                    <a:pt x="82" y="414"/>
                  </a:cubicBezTo>
                  <a:cubicBezTo>
                    <a:pt x="89" y="409"/>
                    <a:pt x="91" y="403"/>
                    <a:pt x="94" y="397"/>
                  </a:cubicBezTo>
                  <a:cubicBezTo>
                    <a:pt x="96" y="392"/>
                    <a:pt x="96" y="394"/>
                    <a:pt x="99" y="392"/>
                  </a:cubicBezTo>
                  <a:cubicBezTo>
                    <a:pt x="100" y="390"/>
                    <a:pt x="102" y="387"/>
                    <a:pt x="103" y="384"/>
                  </a:cubicBezTo>
                  <a:cubicBezTo>
                    <a:pt x="103" y="381"/>
                    <a:pt x="106" y="373"/>
                    <a:pt x="111" y="373"/>
                  </a:cubicBezTo>
                  <a:cubicBezTo>
                    <a:pt x="111" y="373"/>
                    <a:pt x="113" y="374"/>
                    <a:pt x="115" y="374"/>
                  </a:cubicBezTo>
                  <a:cubicBezTo>
                    <a:pt x="118" y="374"/>
                    <a:pt x="120" y="373"/>
                    <a:pt x="120" y="369"/>
                  </a:cubicBezTo>
                  <a:cubicBezTo>
                    <a:pt x="120" y="366"/>
                    <a:pt x="119" y="366"/>
                    <a:pt x="123" y="361"/>
                  </a:cubicBezTo>
                  <a:cubicBezTo>
                    <a:pt x="124" y="360"/>
                    <a:pt x="124" y="360"/>
                    <a:pt x="125" y="360"/>
                  </a:cubicBezTo>
                  <a:cubicBezTo>
                    <a:pt x="126" y="360"/>
                    <a:pt x="126" y="361"/>
                    <a:pt x="127" y="361"/>
                  </a:cubicBezTo>
                  <a:cubicBezTo>
                    <a:pt x="129" y="361"/>
                    <a:pt x="132" y="357"/>
                    <a:pt x="133" y="355"/>
                  </a:cubicBezTo>
                  <a:lnTo>
                    <a:pt x="131" y="353"/>
                  </a:lnTo>
                  <a:cubicBezTo>
                    <a:pt x="129" y="354"/>
                    <a:pt x="126" y="356"/>
                    <a:pt x="124" y="356"/>
                  </a:cubicBezTo>
                  <a:cubicBezTo>
                    <a:pt x="121" y="355"/>
                    <a:pt x="129" y="347"/>
                    <a:pt x="130" y="346"/>
                  </a:cubicBezTo>
                  <a:cubicBezTo>
                    <a:pt x="133" y="343"/>
                    <a:pt x="134" y="342"/>
                    <a:pt x="135" y="342"/>
                  </a:cubicBezTo>
                  <a:cubicBezTo>
                    <a:pt x="135" y="342"/>
                    <a:pt x="135" y="342"/>
                    <a:pt x="136" y="342"/>
                  </a:cubicBezTo>
                  <a:cubicBezTo>
                    <a:pt x="137" y="342"/>
                    <a:pt x="138" y="342"/>
                    <a:pt x="140" y="340"/>
                  </a:cubicBezTo>
                  <a:cubicBezTo>
                    <a:pt x="141" y="340"/>
                    <a:pt x="149" y="333"/>
                    <a:pt x="150" y="332"/>
                  </a:cubicBezTo>
                  <a:cubicBezTo>
                    <a:pt x="150" y="329"/>
                    <a:pt x="147" y="330"/>
                    <a:pt x="152" y="325"/>
                  </a:cubicBezTo>
                  <a:cubicBezTo>
                    <a:pt x="154" y="323"/>
                    <a:pt x="157" y="321"/>
                    <a:pt x="158" y="319"/>
                  </a:cubicBezTo>
                  <a:cubicBezTo>
                    <a:pt x="159" y="318"/>
                    <a:pt x="165" y="314"/>
                    <a:pt x="172" y="313"/>
                  </a:cubicBezTo>
                  <a:cubicBezTo>
                    <a:pt x="173" y="313"/>
                    <a:pt x="175" y="313"/>
                    <a:pt x="176" y="313"/>
                  </a:cubicBezTo>
                  <a:cubicBezTo>
                    <a:pt x="181" y="313"/>
                    <a:pt x="186" y="314"/>
                    <a:pt x="188" y="315"/>
                  </a:cubicBezTo>
                  <a:cubicBezTo>
                    <a:pt x="195" y="318"/>
                    <a:pt x="193" y="318"/>
                    <a:pt x="194" y="320"/>
                  </a:cubicBezTo>
                  <a:cubicBezTo>
                    <a:pt x="195" y="323"/>
                    <a:pt x="202" y="326"/>
                    <a:pt x="205" y="328"/>
                  </a:cubicBezTo>
                  <a:cubicBezTo>
                    <a:pt x="208" y="330"/>
                    <a:pt x="213" y="334"/>
                    <a:pt x="216" y="334"/>
                  </a:cubicBezTo>
                  <a:cubicBezTo>
                    <a:pt x="217" y="334"/>
                    <a:pt x="218" y="334"/>
                    <a:pt x="218" y="333"/>
                  </a:cubicBezTo>
                  <a:cubicBezTo>
                    <a:pt x="218" y="333"/>
                    <a:pt x="219" y="333"/>
                    <a:pt x="219" y="333"/>
                  </a:cubicBezTo>
                  <a:cubicBezTo>
                    <a:pt x="221" y="333"/>
                    <a:pt x="223" y="335"/>
                    <a:pt x="226" y="337"/>
                  </a:cubicBezTo>
                  <a:cubicBezTo>
                    <a:pt x="227" y="337"/>
                    <a:pt x="228" y="337"/>
                    <a:pt x="229" y="337"/>
                  </a:cubicBezTo>
                  <a:cubicBezTo>
                    <a:pt x="230" y="337"/>
                    <a:pt x="231" y="337"/>
                    <a:pt x="232" y="338"/>
                  </a:cubicBezTo>
                  <a:cubicBezTo>
                    <a:pt x="238" y="340"/>
                    <a:pt x="241" y="343"/>
                    <a:pt x="245" y="346"/>
                  </a:cubicBezTo>
                  <a:cubicBezTo>
                    <a:pt x="248" y="347"/>
                    <a:pt x="251" y="348"/>
                    <a:pt x="255" y="348"/>
                  </a:cubicBezTo>
                  <a:cubicBezTo>
                    <a:pt x="261" y="348"/>
                    <a:pt x="267" y="346"/>
                    <a:pt x="264" y="344"/>
                  </a:cubicBezTo>
                  <a:cubicBezTo>
                    <a:pt x="264" y="344"/>
                    <a:pt x="258" y="342"/>
                    <a:pt x="257" y="341"/>
                  </a:cubicBezTo>
                  <a:cubicBezTo>
                    <a:pt x="255" y="340"/>
                    <a:pt x="251" y="337"/>
                    <a:pt x="250" y="335"/>
                  </a:cubicBezTo>
                  <a:cubicBezTo>
                    <a:pt x="243" y="330"/>
                    <a:pt x="237" y="325"/>
                    <a:pt x="229" y="321"/>
                  </a:cubicBezTo>
                  <a:cubicBezTo>
                    <a:pt x="228" y="321"/>
                    <a:pt x="227" y="321"/>
                    <a:pt x="227" y="321"/>
                  </a:cubicBezTo>
                  <a:cubicBezTo>
                    <a:pt x="225" y="321"/>
                    <a:pt x="225" y="324"/>
                    <a:pt x="221" y="324"/>
                  </a:cubicBezTo>
                  <a:cubicBezTo>
                    <a:pt x="220" y="324"/>
                    <a:pt x="219" y="323"/>
                    <a:pt x="218" y="323"/>
                  </a:cubicBezTo>
                  <a:cubicBezTo>
                    <a:pt x="213" y="320"/>
                    <a:pt x="210" y="318"/>
                    <a:pt x="208" y="315"/>
                  </a:cubicBezTo>
                  <a:cubicBezTo>
                    <a:pt x="209" y="313"/>
                    <a:pt x="208" y="312"/>
                    <a:pt x="204" y="311"/>
                  </a:cubicBezTo>
                  <a:cubicBezTo>
                    <a:pt x="202" y="309"/>
                    <a:pt x="201" y="309"/>
                    <a:pt x="200" y="309"/>
                  </a:cubicBezTo>
                  <a:cubicBezTo>
                    <a:pt x="199" y="309"/>
                    <a:pt x="200" y="310"/>
                    <a:pt x="198" y="311"/>
                  </a:cubicBezTo>
                  <a:cubicBezTo>
                    <a:pt x="196" y="311"/>
                    <a:pt x="190" y="310"/>
                    <a:pt x="188" y="308"/>
                  </a:cubicBezTo>
                  <a:cubicBezTo>
                    <a:pt x="182" y="305"/>
                    <a:pt x="195" y="303"/>
                    <a:pt x="181" y="301"/>
                  </a:cubicBezTo>
                  <a:cubicBezTo>
                    <a:pt x="180" y="301"/>
                    <a:pt x="179" y="301"/>
                    <a:pt x="179" y="30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7"/>
            <p:cNvSpPr/>
            <p:nvPr/>
          </p:nvSpPr>
          <p:spPr>
            <a:xfrm>
              <a:off x="7537087" y="1735645"/>
              <a:ext cx="77360" cy="40641"/>
            </a:xfrm>
            <a:custGeom>
              <a:rect b="b" l="l" r="r" t="t"/>
              <a:pathLst>
                <a:path extrusionOk="0" h="228" w="434">
                  <a:moveTo>
                    <a:pt x="390" y="1"/>
                  </a:moveTo>
                  <a:cubicBezTo>
                    <a:pt x="377" y="1"/>
                    <a:pt x="364" y="7"/>
                    <a:pt x="357" y="19"/>
                  </a:cubicBezTo>
                  <a:cubicBezTo>
                    <a:pt x="290" y="131"/>
                    <a:pt x="183" y="151"/>
                    <a:pt x="115" y="151"/>
                  </a:cubicBezTo>
                  <a:cubicBezTo>
                    <a:pt x="79" y="151"/>
                    <a:pt x="54" y="146"/>
                    <a:pt x="51" y="145"/>
                  </a:cubicBezTo>
                  <a:cubicBezTo>
                    <a:pt x="48" y="144"/>
                    <a:pt x="45" y="144"/>
                    <a:pt x="43" y="144"/>
                  </a:cubicBezTo>
                  <a:cubicBezTo>
                    <a:pt x="25" y="144"/>
                    <a:pt x="9" y="156"/>
                    <a:pt x="6" y="174"/>
                  </a:cubicBezTo>
                  <a:cubicBezTo>
                    <a:pt x="0" y="194"/>
                    <a:pt x="13" y="215"/>
                    <a:pt x="33" y="219"/>
                  </a:cubicBezTo>
                  <a:cubicBezTo>
                    <a:pt x="54" y="224"/>
                    <a:pt x="82" y="228"/>
                    <a:pt x="113" y="228"/>
                  </a:cubicBezTo>
                  <a:cubicBezTo>
                    <a:pt x="211" y="228"/>
                    <a:pt x="343" y="192"/>
                    <a:pt x="422" y="58"/>
                  </a:cubicBezTo>
                  <a:cubicBezTo>
                    <a:pt x="433" y="40"/>
                    <a:pt x="427" y="17"/>
                    <a:pt x="409" y="6"/>
                  </a:cubicBezTo>
                  <a:cubicBezTo>
                    <a:pt x="403" y="3"/>
                    <a:pt x="396" y="1"/>
                    <a:pt x="390" y="1"/>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7"/>
            <p:cNvSpPr/>
            <p:nvPr/>
          </p:nvSpPr>
          <p:spPr>
            <a:xfrm>
              <a:off x="7534948" y="1732793"/>
              <a:ext cx="81282" cy="45988"/>
            </a:xfrm>
            <a:custGeom>
              <a:rect b="b" l="l" r="r" t="t"/>
              <a:pathLst>
                <a:path extrusionOk="0" h="258" w="456">
                  <a:moveTo>
                    <a:pt x="396" y="17"/>
                  </a:moveTo>
                  <a:cubicBezTo>
                    <a:pt x="396" y="19"/>
                    <a:pt x="396" y="19"/>
                    <a:pt x="395" y="19"/>
                  </a:cubicBezTo>
                  <a:cubicBezTo>
                    <a:pt x="394" y="19"/>
                    <a:pt x="394" y="19"/>
                    <a:pt x="394" y="19"/>
                  </a:cubicBezTo>
                  <a:cubicBezTo>
                    <a:pt x="393" y="19"/>
                    <a:pt x="393" y="18"/>
                    <a:pt x="393" y="17"/>
                  </a:cubicBezTo>
                  <a:close/>
                  <a:moveTo>
                    <a:pt x="407" y="19"/>
                  </a:moveTo>
                  <a:cubicBezTo>
                    <a:pt x="407" y="20"/>
                    <a:pt x="407" y="20"/>
                    <a:pt x="407" y="20"/>
                  </a:cubicBezTo>
                  <a:cubicBezTo>
                    <a:pt x="407" y="20"/>
                    <a:pt x="407" y="20"/>
                    <a:pt x="407" y="19"/>
                  </a:cubicBezTo>
                  <a:close/>
                  <a:moveTo>
                    <a:pt x="431" y="23"/>
                  </a:moveTo>
                  <a:lnTo>
                    <a:pt x="431" y="23"/>
                  </a:lnTo>
                  <a:cubicBezTo>
                    <a:pt x="431" y="24"/>
                    <a:pt x="429" y="26"/>
                    <a:pt x="428" y="26"/>
                  </a:cubicBezTo>
                  <a:cubicBezTo>
                    <a:pt x="426" y="26"/>
                    <a:pt x="426" y="25"/>
                    <a:pt x="428" y="24"/>
                  </a:cubicBezTo>
                  <a:cubicBezTo>
                    <a:pt x="429" y="24"/>
                    <a:pt x="431" y="23"/>
                    <a:pt x="431" y="23"/>
                  </a:cubicBezTo>
                  <a:close/>
                  <a:moveTo>
                    <a:pt x="428" y="29"/>
                  </a:moveTo>
                  <a:cubicBezTo>
                    <a:pt x="427" y="29"/>
                    <a:pt x="427" y="30"/>
                    <a:pt x="427" y="30"/>
                  </a:cubicBezTo>
                  <a:cubicBezTo>
                    <a:pt x="427" y="30"/>
                    <a:pt x="427" y="29"/>
                    <a:pt x="428" y="29"/>
                  </a:cubicBezTo>
                  <a:close/>
                  <a:moveTo>
                    <a:pt x="387" y="38"/>
                  </a:moveTo>
                  <a:cubicBezTo>
                    <a:pt x="387" y="38"/>
                    <a:pt x="386" y="38"/>
                    <a:pt x="387" y="39"/>
                  </a:cubicBezTo>
                  <a:cubicBezTo>
                    <a:pt x="388" y="39"/>
                    <a:pt x="388" y="40"/>
                    <a:pt x="388" y="40"/>
                  </a:cubicBezTo>
                  <a:cubicBezTo>
                    <a:pt x="388" y="40"/>
                    <a:pt x="388" y="39"/>
                    <a:pt x="389" y="39"/>
                  </a:cubicBezTo>
                  <a:cubicBezTo>
                    <a:pt x="388" y="38"/>
                    <a:pt x="387" y="38"/>
                    <a:pt x="387" y="38"/>
                  </a:cubicBezTo>
                  <a:close/>
                  <a:moveTo>
                    <a:pt x="445" y="46"/>
                  </a:moveTo>
                  <a:cubicBezTo>
                    <a:pt x="446" y="46"/>
                    <a:pt x="446" y="46"/>
                    <a:pt x="446" y="46"/>
                  </a:cubicBezTo>
                  <a:cubicBezTo>
                    <a:pt x="446" y="48"/>
                    <a:pt x="445" y="48"/>
                    <a:pt x="443" y="48"/>
                  </a:cubicBezTo>
                  <a:cubicBezTo>
                    <a:pt x="443" y="48"/>
                    <a:pt x="442" y="48"/>
                    <a:pt x="442" y="47"/>
                  </a:cubicBezTo>
                  <a:cubicBezTo>
                    <a:pt x="442" y="47"/>
                    <a:pt x="444" y="46"/>
                    <a:pt x="445" y="46"/>
                  </a:cubicBezTo>
                  <a:close/>
                  <a:moveTo>
                    <a:pt x="326" y="93"/>
                  </a:moveTo>
                  <a:cubicBezTo>
                    <a:pt x="326" y="93"/>
                    <a:pt x="326" y="94"/>
                    <a:pt x="326" y="94"/>
                  </a:cubicBezTo>
                  <a:cubicBezTo>
                    <a:pt x="325" y="94"/>
                    <a:pt x="327" y="97"/>
                    <a:pt x="328" y="97"/>
                  </a:cubicBezTo>
                  <a:cubicBezTo>
                    <a:pt x="329" y="96"/>
                    <a:pt x="327" y="93"/>
                    <a:pt x="326" y="93"/>
                  </a:cubicBezTo>
                  <a:close/>
                  <a:moveTo>
                    <a:pt x="310" y="98"/>
                  </a:moveTo>
                  <a:cubicBezTo>
                    <a:pt x="311" y="98"/>
                    <a:pt x="311" y="98"/>
                    <a:pt x="313" y="100"/>
                  </a:cubicBezTo>
                  <a:lnTo>
                    <a:pt x="312" y="100"/>
                  </a:lnTo>
                  <a:lnTo>
                    <a:pt x="309" y="99"/>
                  </a:lnTo>
                  <a:cubicBezTo>
                    <a:pt x="310" y="98"/>
                    <a:pt x="310" y="98"/>
                    <a:pt x="310" y="98"/>
                  </a:cubicBezTo>
                  <a:close/>
                  <a:moveTo>
                    <a:pt x="323" y="98"/>
                  </a:moveTo>
                  <a:cubicBezTo>
                    <a:pt x="322" y="100"/>
                    <a:pt x="323" y="101"/>
                    <a:pt x="326" y="102"/>
                  </a:cubicBezTo>
                  <a:cubicBezTo>
                    <a:pt x="325" y="101"/>
                    <a:pt x="325" y="100"/>
                    <a:pt x="323" y="98"/>
                  </a:cubicBezTo>
                  <a:close/>
                  <a:moveTo>
                    <a:pt x="418" y="125"/>
                  </a:moveTo>
                  <a:cubicBezTo>
                    <a:pt x="419" y="125"/>
                    <a:pt x="419" y="126"/>
                    <a:pt x="419" y="126"/>
                  </a:cubicBezTo>
                  <a:cubicBezTo>
                    <a:pt x="419" y="126"/>
                    <a:pt x="419" y="125"/>
                    <a:pt x="418" y="125"/>
                  </a:cubicBezTo>
                  <a:close/>
                  <a:moveTo>
                    <a:pt x="196" y="144"/>
                  </a:moveTo>
                  <a:lnTo>
                    <a:pt x="195" y="147"/>
                  </a:lnTo>
                  <a:cubicBezTo>
                    <a:pt x="195" y="148"/>
                    <a:pt x="196" y="148"/>
                    <a:pt x="196" y="148"/>
                  </a:cubicBezTo>
                  <a:cubicBezTo>
                    <a:pt x="197" y="148"/>
                    <a:pt x="197" y="147"/>
                    <a:pt x="197" y="144"/>
                  </a:cubicBezTo>
                  <a:close/>
                  <a:moveTo>
                    <a:pt x="385" y="153"/>
                  </a:moveTo>
                  <a:lnTo>
                    <a:pt x="385" y="153"/>
                  </a:lnTo>
                  <a:cubicBezTo>
                    <a:pt x="384" y="153"/>
                    <a:pt x="386" y="156"/>
                    <a:pt x="387" y="156"/>
                  </a:cubicBezTo>
                  <a:cubicBezTo>
                    <a:pt x="387" y="156"/>
                    <a:pt x="388" y="156"/>
                    <a:pt x="388" y="156"/>
                  </a:cubicBezTo>
                  <a:lnTo>
                    <a:pt x="389" y="156"/>
                  </a:lnTo>
                  <a:cubicBezTo>
                    <a:pt x="387" y="154"/>
                    <a:pt x="385" y="153"/>
                    <a:pt x="385" y="153"/>
                  </a:cubicBezTo>
                  <a:close/>
                  <a:moveTo>
                    <a:pt x="52" y="157"/>
                  </a:moveTo>
                  <a:cubicBezTo>
                    <a:pt x="53" y="157"/>
                    <a:pt x="53" y="161"/>
                    <a:pt x="52" y="161"/>
                  </a:cubicBezTo>
                  <a:cubicBezTo>
                    <a:pt x="52" y="160"/>
                    <a:pt x="51" y="157"/>
                    <a:pt x="52" y="157"/>
                  </a:cubicBezTo>
                  <a:close/>
                  <a:moveTo>
                    <a:pt x="39" y="157"/>
                  </a:moveTo>
                  <a:cubicBezTo>
                    <a:pt x="40" y="157"/>
                    <a:pt x="41" y="161"/>
                    <a:pt x="40" y="161"/>
                  </a:cubicBezTo>
                  <a:cubicBezTo>
                    <a:pt x="40" y="161"/>
                    <a:pt x="40" y="161"/>
                    <a:pt x="40" y="161"/>
                  </a:cubicBezTo>
                  <a:cubicBezTo>
                    <a:pt x="38" y="161"/>
                    <a:pt x="37" y="158"/>
                    <a:pt x="38" y="157"/>
                  </a:cubicBezTo>
                  <a:cubicBezTo>
                    <a:pt x="39" y="157"/>
                    <a:pt x="39" y="157"/>
                    <a:pt x="39" y="157"/>
                  </a:cubicBezTo>
                  <a:close/>
                  <a:moveTo>
                    <a:pt x="357" y="159"/>
                  </a:moveTo>
                  <a:cubicBezTo>
                    <a:pt x="358" y="160"/>
                    <a:pt x="360" y="161"/>
                    <a:pt x="361" y="162"/>
                  </a:cubicBezTo>
                  <a:cubicBezTo>
                    <a:pt x="360" y="162"/>
                    <a:pt x="360" y="163"/>
                    <a:pt x="360" y="163"/>
                  </a:cubicBezTo>
                  <a:cubicBezTo>
                    <a:pt x="359" y="163"/>
                    <a:pt x="358" y="162"/>
                    <a:pt x="356" y="160"/>
                  </a:cubicBezTo>
                  <a:lnTo>
                    <a:pt x="357" y="159"/>
                  </a:lnTo>
                  <a:close/>
                  <a:moveTo>
                    <a:pt x="166" y="159"/>
                  </a:moveTo>
                  <a:cubicBezTo>
                    <a:pt x="168" y="159"/>
                    <a:pt x="168" y="163"/>
                    <a:pt x="167" y="163"/>
                  </a:cubicBezTo>
                  <a:cubicBezTo>
                    <a:pt x="166" y="162"/>
                    <a:pt x="164" y="160"/>
                    <a:pt x="166" y="159"/>
                  </a:cubicBezTo>
                  <a:close/>
                  <a:moveTo>
                    <a:pt x="245" y="132"/>
                  </a:moveTo>
                  <a:cubicBezTo>
                    <a:pt x="245" y="132"/>
                    <a:pt x="245" y="132"/>
                    <a:pt x="245" y="132"/>
                  </a:cubicBezTo>
                  <a:cubicBezTo>
                    <a:pt x="245" y="134"/>
                    <a:pt x="245" y="134"/>
                    <a:pt x="245" y="134"/>
                  </a:cubicBezTo>
                  <a:cubicBezTo>
                    <a:pt x="243" y="133"/>
                    <a:pt x="242" y="132"/>
                    <a:pt x="241" y="132"/>
                  </a:cubicBezTo>
                  <a:cubicBezTo>
                    <a:pt x="240" y="132"/>
                    <a:pt x="240" y="132"/>
                    <a:pt x="240" y="133"/>
                  </a:cubicBezTo>
                  <a:cubicBezTo>
                    <a:pt x="240" y="134"/>
                    <a:pt x="240" y="135"/>
                    <a:pt x="240" y="135"/>
                  </a:cubicBezTo>
                  <a:cubicBezTo>
                    <a:pt x="239" y="135"/>
                    <a:pt x="239" y="135"/>
                    <a:pt x="238" y="135"/>
                  </a:cubicBezTo>
                  <a:cubicBezTo>
                    <a:pt x="237" y="135"/>
                    <a:pt x="237" y="138"/>
                    <a:pt x="236" y="138"/>
                  </a:cubicBezTo>
                  <a:cubicBezTo>
                    <a:pt x="235" y="138"/>
                    <a:pt x="235" y="138"/>
                    <a:pt x="234" y="136"/>
                  </a:cubicBezTo>
                  <a:lnTo>
                    <a:pt x="234" y="136"/>
                  </a:lnTo>
                  <a:cubicBezTo>
                    <a:pt x="235" y="138"/>
                    <a:pt x="234" y="139"/>
                    <a:pt x="233" y="139"/>
                  </a:cubicBezTo>
                  <a:cubicBezTo>
                    <a:pt x="232" y="139"/>
                    <a:pt x="232" y="139"/>
                    <a:pt x="231" y="139"/>
                  </a:cubicBezTo>
                  <a:cubicBezTo>
                    <a:pt x="231" y="139"/>
                    <a:pt x="231" y="139"/>
                    <a:pt x="231" y="139"/>
                  </a:cubicBezTo>
                  <a:cubicBezTo>
                    <a:pt x="230" y="141"/>
                    <a:pt x="231" y="142"/>
                    <a:pt x="231" y="143"/>
                  </a:cubicBezTo>
                  <a:cubicBezTo>
                    <a:pt x="231" y="144"/>
                    <a:pt x="231" y="144"/>
                    <a:pt x="231" y="144"/>
                  </a:cubicBezTo>
                  <a:cubicBezTo>
                    <a:pt x="230" y="144"/>
                    <a:pt x="229" y="141"/>
                    <a:pt x="229" y="141"/>
                  </a:cubicBezTo>
                  <a:cubicBezTo>
                    <a:pt x="228" y="139"/>
                    <a:pt x="227" y="138"/>
                    <a:pt x="227" y="138"/>
                  </a:cubicBezTo>
                  <a:cubicBezTo>
                    <a:pt x="226" y="138"/>
                    <a:pt x="226" y="140"/>
                    <a:pt x="225" y="141"/>
                  </a:cubicBezTo>
                  <a:cubicBezTo>
                    <a:pt x="225" y="141"/>
                    <a:pt x="225" y="141"/>
                    <a:pt x="224" y="141"/>
                  </a:cubicBezTo>
                  <a:cubicBezTo>
                    <a:pt x="222" y="141"/>
                    <a:pt x="220" y="141"/>
                    <a:pt x="220" y="140"/>
                  </a:cubicBezTo>
                  <a:lnTo>
                    <a:pt x="220" y="140"/>
                  </a:lnTo>
                  <a:cubicBezTo>
                    <a:pt x="220" y="141"/>
                    <a:pt x="221" y="140"/>
                    <a:pt x="221" y="142"/>
                  </a:cubicBezTo>
                  <a:cubicBezTo>
                    <a:pt x="221" y="143"/>
                    <a:pt x="220" y="143"/>
                    <a:pt x="219" y="143"/>
                  </a:cubicBezTo>
                  <a:cubicBezTo>
                    <a:pt x="219" y="143"/>
                    <a:pt x="218" y="144"/>
                    <a:pt x="218" y="144"/>
                  </a:cubicBezTo>
                  <a:cubicBezTo>
                    <a:pt x="217" y="144"/>
                    <a:pt x="217" y="143"/>
                    <a:pt x="217" y="143"/>
                  </a:cubicBezTo>
                  <a:cubicBezTo>
                    <a:pt x="216" y="142"/>
                    <a:pt x="215" y="141"/>
                    <a:pt x="215" y="141"/>
                  </a:cubicBezTo>
                  <a:cubicBezTo>
                    <a:pt x="215" y="141"/>
                    <a:pt x="215" y="141"/>
                    <a:pt x="215" y="142"/>
                  </a:cubicBezTo>
                  <a:cubicBezTo>
                    <a:pt x="214" y="143"/>
                    <a:pt x="215" y="145"/>
                    <a:pt x="214" y="146"/>
                  </a:cubicBezTo>
                  <a:cubicBezTo>
                    <a:pt x="214" y="146"/>
                    <a:pt x="214" y="147"/>
                    <a:pt x="214" y="147"/>
                  </a:cubicBezTo>
                  <a:cubicBezTo>
                    <a:pt x="213" y="147"/>
                    <a:pt x="211" y="145"/>
                    <a:pt x="210" y="144"/>
                  </a:cubicBezTo>
                  <a:cubicBezTo>
                    <a:pt x="209" y="143"/>
                    <a:pt x="208" y="143"/>
                    <a:pt x="206" y="143"/>
                  </a:cubicBezTo>
                  <a:cubicBezTo>
                    <a:pt x="205" y="144"/>
                    <a:pt x="204" y="145"/>
                    <a:pt x="204" y="147"/>
                  </a:cubicBezTo>
                  <a:cubicBezTo>
                    <a:pt x="204" y="147"/>
                    <a:pt x="204" y="151"/>
                    <a:pt x="203" y="151"/>
                  </a:cubicBezTo>
                  <a:cubicBezTo>
                    <a:pt x="203" y="151"/>
                    <a:pt x="203" y="147"/>
                    <a:pt x="202" y="146"/>
                  </a:cubicBezTo>
                  <a:cubicBezTo>
                    <a:pt x="202" y="146"/>
                    <a:pt x="202" y="146"/>
                    <a:pt x="201" y="146"/>
                  </a:cubicBezTo>
                  <a:cubicBezTo>
                    <a:pt x="200" y="146"/>
                    <a:pt x="199" y="146"/>
                    <a:pt x="199" y="147"/>
                  </a:cubicBezTo>
                  <a:cubicBezTo>
                    <a:pt x="198" y="147"/>
                    <a:pt x="199" y="150"/>
                    <a:pt x="198" y="150"/>
                  </a:cubicBezTo>
                  <a:cubicBezTo>
                    <a:pt x="198" y="150"/>
                    <a:pt x="197" y="150"/>
                    <a:pt x="197" y="150"/>
                  </a:cubicBezTo>
                  <a:cubicBezTo>
                    <a:pt x="197" y="150"/>
                    <a:pt x="196" y="150"/>
                    <a:pt x="196" y="150"/>
                  </a:cubicBezTo>
                  <a:cubicBezTo>
                    <a:pt x="194" y="149"/>
                    <a:pt x="193" y="146"/>
                    <a:pt x="192" y="146"/>
                  </a:cubicBezTo>
                  <a:cubicBezTo>
                    <a:pt x="191" y="146"/>
                    <a:pt x="191" y="147"/>
                    <a:pt x="190" y="148"/>
                  </a:cubicBezTo>
                  <a:cubicBezTo>
                    <a:pt x="190" y="150"/>
                    <a:pt x="190" y="150"/>
                    <a:pt x="188" y="150"/>
                  </a:cubicBezTo>
                  <a:cubicBezTo>
                    <a:pt x="188" y="150"/>
                    <a:pt x="188" y="155"/>
                    <a:pt x="187" y="155"/>
                  </a:cubicBezTo>
                  <a:cubicBezTo>
                    <a:pt x="187" y="153"/>
                    <a:pt x="186" y="149"/>
                    <a:pt x="185" y="149"/>
                  </a:cubicBezTo>
                  <a:cubicBezTo>
                    <a:pt x="185" y="149"/>
                    <a:pt x="185" y="149"/>
                    <a:pt x="185" y="150"/>
                  </a:cubicBezTo>
                  <a:cubicBezTo>
                    <a:pt x="185" y="150"/>
                    <a:pt x="184" y="152"/>
                    <a:pt x="184" y="153"/>
                  </a:cubicBezTo>
                  <a:lnTo>
                    <a:pt x="184" y="153"/>
                  </a:lnTo>
                  <a:cubicBezTo>
                    <a:pt x="184" y="153"/>
                    <a:pt x="184" y="153"/>
                    <a:pt x="184" y="153"/>
                  </a:cubicBezTo>
                  <a:cubicBezTo>
                    <a:pt x="183" y="153"/>
                    <a:pt x="182" y="153"/>
                    <a:pt x="181" y="153"/>
                  </a:cubicBezTo>
                  <a:cubicBezTo>
                    <a:pt x="181" y="153"/>
                    <a:pt x="181" y="153"/>
                    <a:pt x="181" y="153"/>
                  </a:cubicBezTo>
                  <a:cubicBezTo>
                    <a:pt x="180" y="153"/>
                    <a:pt x="180" y="150"/>
                    <a:pt x="179" y="150"/>
                  </a:cubicBezTo>
                  <a:lnTo>
                    <a:pt x="179" y="150"/>
                  </a:lnTo>
                  <a:cubicBezTo>
                    <a:pt x="177" y="150"/>
                    <a:pt x="179" y="160"/>
                    <a:pt x="181" y="160"/>
                  </a:cubicBezTo>
                  <a:lnTo>
                    <a:pt x="180" y="160"/>
                  </a:lnTo>
                  <a:cubicBezTo>
                    <a:pt x="178" y="160"/>
                    <a:pt x="177" y="164"/>
                    <a:pt x="179" y="165"/>
                  </a:cubicBezTo>
                  <a:cubicBezTo>
                    <a:pt x="181" y="165"/>
                    <a:pt x="183" y="165"/>
                    <a:pt x="183" y="164"/>
                  </a:cubicBezTo>
                  <a:cubicBezTo>
                    <a:pt x="184" y="163"/>
                    <a:pt x="185" y="163"/>
                    <a:pt x="185" y="160"/>
                  </a:cubicBezTo>
                  <a:cubicBezTo>
                    <a:pt x="185" y="157"/>
                    <a:pt x="188" y="161"/>
                    <a:pt x="187" y="156"/>
                  </a:cubicBezTo>
                  <a:lnTo>
                    <a:pt x="187" y="156"/>
                  </a:lnTo>
                  <a:cubicBezTo>
                    <a:pt x="188" y="160"/>
                    <a:pt x="191" y="160"/>
                    <a:pt x="193" y="161"/>
                  </a:cubicBezTo>
                  <a:cubicBezTo>
                    <a:pt x="194" y="161"/>
                    <a:pt x="195" y="161"/>
                    <a:pt x="196" y="162"/>
                  </a:cubicBezTo>
                  <a:cubicBezTo>
                    <a:pt x="196" y="163"/>
                    <a:pt x="197" y="165"/>
                    <a:pt x="198" y="165"/>
                  </a:cubicBezTo>
                  <a:cubicBezTo>
                    <a:pt x="198" y="165"/>
                    <a:pt x="198" y="165"/>
                    <a:pt x="198" y="165"/>
                  </a:cubicBezTo>
                  <a:lnTo>
                    <a:pt x="197" y="162"/>
                  </a:lnTo>
                  <a:cubicBezTo>
                    <a:pt x="198" y="162"/>
                    <a:pt x="198" y="162"/>
                    <a:pt x="198" y="162"/>
                  </a:cubicBezTo>
                  <a:cubicBezTo>
                    <a:pt x="199" y="162"/>
                    <a:pt x="200" y="164"/>
                    <a:pt x="201" y="164"/>
                  </a:cubicBezTo>
                  <a:cubicBezTo>
                    <a:pt x="201" y="164"/>
                    <a:pt x="201" y="164"/>
                    <a:pt x="201" y="163"/>
                  </a:cubicBezTo>
                  <a:cubicBezTo>
                    <a:pt x="202" y="163"/>
                    <a:pt x="203" y="160"/>
                    <a:pt x="203" y="158"/>
                  </a:cubicBezTo>
                  <a:cubicBezTo>
                    <a:pt x="203" y="156"/>
                    <a:pt x="203" y="156"/>
                    <a:pt x="203" y="156"/>
                  </a:cubicBezTo>
                  <a:cubicBezTo>
                    <a:pt x="204" y="156"/>
                    <a:pt x="204" y="156"/>
                    <a:pt x="205" y="157"/>
                  </a:cubicBezTo>
                  <a:cubicBezTo>
                    <a:pt x="206" y="158"/>
                    <a:pt x="208" y="159"/>
                    <a:pt x="209" y="159"/>
                  </a:cubicBezTo>
                  <a:cubicBezTo>
                    <a:pt x="209" y="159"/>
                    <a:pt x="209" y="159"/>
                    <a:pt x="210" y="158"/>
                  </a:cubicBezTo>
                  <a:cubicBezTo>
                    <a:pt x="210" y="156"/>
                    <a:pt x="211" y="155"/>
                    <a:pt x="212" y="155"/>
                  </a:cubicBezTo>
                  <a:cubicBezTo>
                    <a:pt x="212" y="155"/>
                    <a:pt x="213" y="155"/>
                    <a:pt x="213" y="155"/>
                  </a:cubicBezTo>
                  <a:cubicBezTo>
                    <a:pt x="213" y="155"/>
                    <a:pt x="215" y="158"/>
                    <a:pt x="216" y="158"/>
                  </a:cubicBezTo>
                  <a:cubicBezTo>
                    <a:pt x="216" y="158"/>
                    <a:pt x="216" y="158"/>
                    <a:pt x="216" y="158"/>
                  </a:cubicBezTo>
                  <a:cubicBezTo>
                    <a:pt x="217" y="155"/>
                    <a:pt x="213" y="151"/>
                    <a:pt x="215" y="151"/>
                  </a:cubicBezTo>
                  <a:cubicBezTo>
                    <a:pt x="215" y="151"/>
                    <a:pt x="215" y="151"/>
                    <a:pt x="215" y="151"/>
                  </a:cubicBezTo>
                  <a:cubicBezTo>
                    <a:pt x="217" y="151"/>
                    <a:pt x="217" y="158"/>
                    <a:pt x="219" y="158"/>
                  </a:cubicBezTo>
                  <a:cubicBezTo>
                    <a:pt x="219" y="158"/>
                    <a:pt x="219" y="158"/>
                    <a:pt x="219" y="158"/>
                  </a:cubicBezTo>
                  <a:cubicBezTo>
                    <a:pt x="221" y="158"/>
                    <a:pt x="218" y="156"/>
                    <a:pt x="219" y="154"/>
                  </a:cubicBezTo>
                  <a:cubicBezTo>
                    <a:pt x="220" y="153"/>
                    <a:pt x="223" y="153"/>
                    <a:pt x="224" y="153"/>
                  </a:cubicBezTo>
                  <a:cubicBezTo>
                    <a:pt x="227" y="154"/>
                    <a:pt x="229" y="154"/>
                    <a:pt x="232" y="154"/>
                  </a:cubicBezTo>
                  <a:cubicBezTo>
                    <a:pt x="233" y="154"/>
                    <a:pt x="235" y="154"/>
                    <a:pt x="236" y="153"/>
                  </a:cubicBezTo>
                  <a:cubicBezTo>
                    <a:pt x="237" y="152"/>
                    <a:pt x="236" y="150"/>
                    <a:pt x="236" y="149"/>
                  </a:cubicBezTo>
                  <a:cubicBezTo>
                    <a:pt x="236" y="148"/>
                    <a:pt x="236" y="147"/>
                    <a:pt x="236" y="147"/>
                  </a:cubicBezTo>
                  <a:cubicBezTo>
                    <a:pt x="237" y="147"/>
                    <a:pt x="237" y="150"/>
                    <a:pt x="238" y="150"/>
                  </a:cubicBezTo>
                  <a:cubicBezTo>
                    <a:pt x="238" y="150"/>
                    <a:pt x="238" y="151"/>
                    <a:pt x="238" y="151"/>
                  </a:cubicBezTo>
                  <a:cubicBezTo>
                    <a:pt x="240" y="151"/>
                    <a:pt x="240" y="149"/>
                    <a:pt x="240" y="148"/>
                  </a:cubicBezTo>
                  <a:cubicBezTo>
                    <a:pt x="240" y="145"/>
                    <a:pt x="240" y="144"/>
                    <a:pt x="240" y="144"/>
                  </a:cubicBezTo>
                  <a:cubicBezTo>
                    <a:pt x="241" y="144"/>
                    <a:pt x="241" y="146"/>
                    <a:pt x="243" y="148"/>
                  </a:cubicBezTo>
                  <a:cubicBezTo>
                    <a:pt x="243" y="148"/>
                    <a:pt x="241" y="140"/>
                    <a:pt x="240" y="140"/>
                  </a:cubicBezTo>
                  <a:lnTo>
                    <a:pt x="240" y="140"/>
                  </a:lnTo>
                  <a:cubicBezTo>
                    <a:pt x="241" y="140"/>
                    <a:pt x="243" y="143"/>
                    <a:pt x="244" y="144"/>
                  </a:cubicBezTo>
                  <a:cubicBezTo>
                    <a:pt x="244" y="145"/>
                    <a:pt x="244" y="145"/>
                    <a:pt x="244" y="145"/>
                  </a:cubicBezTo>
                  <a:cubicBezTo>
                    <a:pt x="245" y="145"/>
                    <a:pt x="245" y="144"/>
                    <a:pt x="245" y="143"/>
                  </a:cubicBezTo>
                  <a:cubicBezTo>
                    <a:pt x="246" y="143"/>
                    <a:pt x="247" y="141"/>
                    <a:pt x="248" y="141"/>
                  </a:cubicBezTo>
                  <a:cubicBezTo>
                    <a:pt x="249" y="141"/>
                    <a:pt x="249" y="141"/>
                    <a:pt x="250" y="143"/>
                  </a:cubicBezTo>
                  <a:cubicBezTo>
                    <a:pt x="250" y="145"/>
                    <a:pt x="251" y="145"/>
                    <a:pt x="251" y="145"/>
                  </a:cubicBezTo>
                  <a:cubicBezTo>
                    <a:pt x="252" y="145"/>
                    <a:pt x="252" y="141"/>
                    <a:pt x="252" y="141"/>
                  </a:cubicBezTo>
                  <a:cubicBezTo>
                    <a:pt x="253" y="141"/>
                    <a:pt x="253" y="141"/>
                    <a:pt x="253" y="141"/>
                  </a:cubicBezTo>
                  <a:cubicBezTo>
                    <a:pt x="254" y="141"/>
                    <a:pt x="257" y="146"/>
                    <a:pt x="258" y="146"/>
                  </a:cubicBezTo>
                  <a:cubicBezTo>
                    <a:pt x="258" y="146"/>
                    <a:pt x="259" y="146"/>
                    <a:pt x="259" y="145"/>
                  </a:cubicBezTo>
                  <a:cubicBezTo>
                    <a:pt x="257" y="141"/>
                    <a:pt x="252" y="136"/>
                    <a:pt x="249" y="135"/>
                  </a:cubicBezTo>
                  <a:cubicBezTo>
                    <a:pt x="249" y="134"/>
                    <a:pt x="246" y="132"/>
                    <a:pt x="245" y="132"/>
                  </a:cubicBezTo>
                  <a:close/>
                  <a:moveTo>
                    <a:pt x="80" y="162"/>
                  </a:moveTo>
                  <a:lnTo>
                    <a:pt x="80" y="168"/>
                  </a:lnTo>
                  <a:cubicBezTo>
                    <a:pt x="79" y="166"/>
                    <a:pt x="79" y="162"/>
                    <a:pt x="80" y="162"/>
                  </a:cubicBezTo>
                  <a:close/>
                  <a:moveTo>
                    <a:pt x="43" y="171"/>
                  </a:moveTo>
                  <a:cubicBezTo>
                    <a:pt x="43" y="171"/>
                    <a:pt x="43" y="171"/>
                    <a:pt x="43" y="171"/>
                  </a:cubicBezTo>
                  <a:cubicBezTo>
                    <a:pt x="43" y="171"/>
                    <a:pt x="43" y="171"/>
                    <a:pt x="43" y="171"/>
                  </a:cubicBezTo>
                  <a:close/>
                  <a:moveTo>
                    <a:pt x="135" y="164"/>
                  </a:moveTo>
                  <a:cubicBezTo>
                    <a:pt x="135" y="164"/>
                    <a:pt x="135" y="164"/>
                    <a:pt x="135" y="165"/>
                  </a:cubicBezTo>
                  <a:cubicBezTo>
                    <a:pt x="136" y="167"/>
                    <a:pt x="136" y="172"/>
                    <a:pt x="135" y="172"/>
                  </a:cubicBezTo>
                  <a:cubicBezTo>
                    <a:pt x="135" y="172"/>
                    <a:pt x="135" y="172"/>
                    <a:pt x="135" y="171"/>
                  </a:cubicBezTo>
                  <a:cubicBezTo>
                    <a:pt x="134" y="170"/>
                    <a:pt x="134" y="169"/>
                    <a:pt x="134" y="167"/>
                  </a:cubicBezTo>
                  <a:cubicBezTo>
                    <a:pt x="134" y="165"/>
                    <a:pt x="134" y="164"/>
                    <a:pt x="135" y="164"/>
                  </a:cubicBezTo>
                  <a:close/>
                  <a:moveTo>
                    <a:pt x="106" y="170"/>
                  </a:moveTo>
                  <a:lnTo>
                    <a:pt x="105" y="171"/>
                  </a:lnTo>
                  <a:cubicBezTo>
                    <a:pt x="105" y="172"/>
                    <a:pt x="106" y="173"/>
                    <a:pt x="106" y="173"/>
                  </a:cubicBezTo>
                  <a:cubicBezTo>
                    <a:pt x="106" y="173"/>
                    <a:pt x="107" y="172"/>
                    <a:pt x="107" y="170"/>
                  </a:cubicBezTo>
                  <a:close/>
                  <a:moveTo>
                    <a:pt x="29" y="173"/>
                  </a:moveTo>
                  <a:cubicBezTo>
                    <a:pt x="29" y="173"/>
                    <a:pt x="29" y="173"/>
                    <a:pt x="28" y="173"/>
                  </a:cubicBezTo>
                  <a:lnTo>
                    <a:pt x="28" y="173"/>
                  </a:lnTo>
                  <a:cubicBezTo>
                    <a:pt x="29" y="173"/>
                    <a:pt x="29" y="173"/>
                    <a:pt x="29" y="173"/>
                  </a:cubicBezTo>
                  <a:close/>
                  <a:moveTo>
                    <a:pt x="120" y="173"/>
                  </a:moveTo>
                  <a:lnTo>
                    <a:pt x="120" y="173"/>
                  </a:lnTo>
                  <a:cubicBezTo>
                    <a:pt x="120" y="173"/>
                    <a:pt x="119" y="174"/>
                    <a:pt x="120" y="174"/>
                  </a:cubicBezTo>
                  <a:cubicBezTo>
                    <a:pt x="120" y="174"/>
                    <a:pt x="120" y="173"/>
                    <a:pt x="120" y="173"/>
                  </a:cubicBezTo>
                  <a:close/>
                  <a:moveTo>
                    <a:pt x="302" y="196"/>
                  </a:moveTo>
                  <a:lnTo>
                    <a:pt x="302" y="196"/>
                  </a:lnTo>
                  <a:lnTo>
                    <a:pt x="302" y="196"/>
                  </a:lnTo>
                  <a:cubicBezTo>
                    <a:pt x="302" y="196"/>
                    <a:pt x="302" y="196"/>
                    <a:pt x="302" y="196"/>
                  </a:cubicBezTo>
                  <a:close/>
                  <a:moveTo>
                    <a:pt x="18" y="196"/>
                  </a:moveTo>
                  <a:cubicBezTo>
                    <a:pt x="17" y="196"/>
                    <a:pt x="16" y="196"/>
                    <a:pt x="16" y="197"/>
                  </a:cubicBezTo>
                  <a:lnTo>
                    <a:pt x="18" y="198"/>
                  </a:lnTo>
                  <a:cubicBezTo>
                    <a:pt x="21" y="196"/>
                    <a:pt x="19" y="196"/>
                    <a:pt x="18" y="196"/>
                  </a:cubicBezTo>
                  <a:close/>
                  <a:moveTo>
                    <a:pt x="310" y="198"/>
                  </a:moveTo>
                  <a:lnTo>
                    <a:pt x="312" y="198"/>
                  </a:lnTo>
                  <a:cubicBezTo>
                    <a:pt x="313" y="200"/>
                    <a:pt x="313" y="202"/>
                    <a:pt x="312" y="202"/>
                  </a:cubicBezTo>
                  <a:cubicBezTo>
                    <a:pt x="311" y="200"/>
                    <a:pt x="309" y="198"/>
                    <a:pt x="310" y="198"/>
                  </a:cubicBezTo>
                  <a:close/>
                  <a:moveTo>
                    <a:pt x="181" y="236"/>
                  </a:moveTo>
                  <a:cubicBezTo>
                    <a:pt x="182" y="236"/>
                    <a:pt x="183" y="237"/>
                    <a:pt x="183" y="239"/>
                  </a:cubicBezTo>
                  <a:cubicBezTo>
                    <a:pt x="182" y="240"/>
                    <a:pt x="182" y="241"/>
                    <a:pt x="181" y="241"/>
                  </a:cubicBezTo>
                  <a:cubicBezTo>
                    <a:pt x="181" y="241"/>
                    <a:pt x="180" y="240"/>
                    <a:pt x="180" y="240"/>
                  </a:cubicBezTo>
                  <a:cubicBezTo>
                    <a:pt x="180" y="239"/>
                    <a:pt x="180" y="236"/>
                    <a:pt x="181" y="236"/>
                  </a:cubicBezTo>
                  <a:close/>
                  <a:moveTo>
                    <a:pt x="155" y="244"/>
                  </a:moveTo>
                  <a:cubicBezTo>
                    <a:pt x="156" y="244"/>
                    <a:pt x="157" y="245"/>
                    <a:pt x="156" y="247"/>
                  </a:cubicBezTo>
                  <a:cubicBezTo>
                    <a:pt x="156" y="248"/>
                    <a:pt x="156" y="248"/>
                    <a:pt x="156" y="248"/>
                  </a:cubicBezTo>
                  <a:cubicBezTo>
                    <a:pt x="155" y="248"/>
                    <a:pt x="155" y="248"/>
                    <a:pt x="155" y="248"/>
                  </a:cubicBezTo>
                  <a:cubicBezTo>
                    <a:pt x="155" y="247"/>
                    <a:pt x="155" y="244"/>
                    <a:pt x="155" y="244"/>
                  </a:cubicBezTo>
                  <a:close/>
                  <a:moveTo>
                    <a:pt x="173" y="250"/>
                  </a:moveTo>
                  <a:lnTo>
                    <a:pt x="173" y="250"/>
                  </a:lnTo>
                  <a:cubicBezTo>
                    <a:pt x="173" y="250"/>
                    <a:pt x="172" y="253"/>
                    <a:pt x="174" y="253"/>
                  </a:cubicBezTo>
                  <a:lnTo>
                    <a:pt x="175" y="253"/>
                  </a:lnTo>
                  <a:cubicBezTo>
                    <a:pt x="174" y="250"/>
                    <a:pt x="174" y="250"/>
                    <a:pt x="173" y="250"/>
                  </a:cubicBezTo>
                  <a:close/>
                  <a:moveTo>
                    <a:pt x="81" y="253"/>
                  </a:moveTo>
                  <a:cubicBezTo>
                    <a:pt x="81" y="254"/>
                    <a:pt x="81" y="254"/>
                    <a:pt x="81" y="255"/>
                  </a:cubicBezTo>
                  <a:cubicBezTo>
                    <a:pt x="81" y="254"/>
                    <a:pt x="82" y="254"/>
                    <a:pt x="81" y="253"/>
                  </a:cubicBezTo>
                  <a:close/>
                  <a:moveTo>
                    <a:pt x="389" y="0"/>
                  </a:moveTo>
                  <a:cubicBezTo>
                    <a:pt x="389" y="3"/>
                    <a:pt x="388" y="5"/>
                    <a:pt x="388" y="7"/>
                  </a:cubicBezTo>
                  <a:cubicBezTo>
                    <a:pt x="387" y="10"/>
                    <a:pt x="386" y="10"/>
                    <a:pt x="385" y="10"/>
                  </a:cubicBezTo>
                  <a:cubicBezTo>
                    <a:pt x="384" y="10"/>
                    <a:pt x="383" y="10"/>
                    <a:pt x="382" y="10"/>
                  </a:cubicBezTo>
                  <a:cubicBezTo>
                    <a:pt x="381" y="10"/>
                    <a:pt x="376" y="10"/>
                    <a:pt x="378" y="13"/>
                  </a:cubicBezTo>
                  <a:cubicBezTo>
                    <a:pt x="379" y="16"/>
                    <a:pt x="381" y="19"/>
                    <a:pt x="382" y="21"/>
                  </a:cubicBezTo>
                  <a:cubicBezTo>
                    <a:pt x="381" y="21"/>
                    <a:pt x="379" y="17"/>
                    <a:pt x="378" y="15"/>
                  </a:cubicBezTo>
                  <a:lnTo>
                    <a:pt x="378" y="15"/>
                  </a:lnTo>
                  <a:cubicBezTo>
                    <a:pt x="378" y="16"/>
                    <a:pt x="378" y="16"/>
                    <a:pt x="378" y="16"/>
                  </a:cubicBezTo>
                  <a:cubicBezTo>
                    <a:pt x="377" y="16"/>
                    <a:pt x="375" y="15"/>
                    <a:pt x="374" y="13"/>
                  </a:cubicBezTo>
                  <a:cubicBezTo>
                    <a:pt x="373" y="13"/>
                    <a:pt x="372" y="10"/>
                    <a:pt x="371" y="10"/>
                  </a:cubicBezTo>
                  <a:cubicBezTo>
                    <a:pt x="371" y="10"/>
                    <a:pt x="371" y="11"/>
                    <a:pt x="370" y="11"/>
                  </a:cubicBezTo>
                  <a:lnTo>
                    <a:pt x="375" y="18"/>
                  </a:lnTo>
                  <a:lnTo>
                    <a:pt x="375" y="18"/>
                  </a:lnTo>
                  <a:cubicBezTo>
                    <a:pt x="374" y="17"/>
                    <a:pt x="373" y="16"/>
                    <a:pt x="372" y="16"/>
                  </a:cubicBezTo>
                  <a:cubicBezTo>
                    <a:pt x="370" y="16"/>
                    <a:pt x="367" y="18"/>
                    <a:pt x="367" y="19"/>
                  </a:cubicBezTo>
                  <a:cubicBezTo>
                    <a:pt x="367" y="19"/>
                    <a:pt x="367" y="19"/>
                    <a:pt x="367" y="19"/>
                  </a:cubicBezTo>
                  <a:cubicBezTo>
                    <a:pt x="368" y="19"/>
                    <a:pt x="370" y="20"/>
                    <a:pt x="370" y="21"/>
                  </a:cubicBezTo>
                  <a:cubicBezTo>
                    <a:pt x="370" y="21"/>
                    <a:pt x="370" y="22"/>
                    <a:pt x="369" y="22"/>
                  </a:cubicBezTo>
                  <a:cubicBezTo>
                    <a:pt x="368" y="22"/>
                    <a:pt x="365" y="20"/>
                    <a:pt x="364" y="20"/>
                  </a:cubicBezTo>
                  <a:cubicBezTo>
                    <a:pt x="363" y="20"/>
                    <a:pt x="363" y="21"/>
                    <a:pt x="363" y="23"/>
                  </a:cubicBezTo>
                  <a:cubicBezTo>
                    <a:pt x="363" y="23"/>
                    <a:pt x="365" y="27"/>
                    <a:pt x="364" y="27"/>
                  </a:cubicBezTo>
                  <a:cubicBezTo>
                    <a:pt x="364" y="27"/>
                    <a:pt x="364" y="26"/>
                    <a:pt x="363" y="26"/>
                  </a:cubicBezTo>
                  <a:cubicBezTo>
                    <a:pt x="363" y="26"/>
                    <a:pt x="361" y="22"/>
                    <a:pt x="359" y="22"/>
                  </a:cubicBezTo>
                  <a:cubicBezTo>
                    <a:pt x="359" y="22"/>
                    <a:pt x="359" y="23"/>
                    <a:pt x="359" y="23"/>
                  </a:cubicBezTo>
                  <a:cubicBezTo>
                    <a:pt x="358" y="25"/>
                    <a:pt x="360" y="26"/>
                    <a:pt x="358" y="28"/>
                  </a:cubicBezTo>
                  <a:cubicBezTo>
                    <a:pt x="356" y="29"/>
                    <a:pt x="355" y="29"/>
                    <a:pt x="354" y="30"/>
                  </a:cubicBezTo>
                  <a:cubicBezTo>
                    <a:pt x="353" y="31"/>
                    <a:pt x="355" y="34"/>
                    <a:pt x="357" y="34"/>
                  </a:cubicBezTo>
                  <a:cubicBezTo>
                    <a:pt x="357" y="34"/>
                    <a:pt x="358" y="34"/>
                    <a:pt x="358" y="33"/>
                  </a:cubicBezTo>
                  <a:lnTo>
                    <a:pt x="358" y="33"/>
                  </a:lnTo>
                  <a:cubicBezTo>
                    <a:pt x="357" y="34"/>
                    <a:pt x="357" y="35"/>
                    <a:pt x="355" y="35"/>
                  </a:cubicBezTo>
                  <a:cubicBezTo>
                    <a:pt x="355" y="35"/>
                    <a:pt x="355" y="36"/>
                    <a:pt x="355" y="36"/>
                  </a:cubicBezTo>
                  <a:cubicBezTo>
                    <a:pt x="354" y="36"/>
                    <a:pt x="353" y="35"/>
                    <a:pt x="352" y="35"/>
                  </a:cubicBezTo>
                  <a:cubicBezTo>
                    <a:pt x="351" y="35"/>
                    <a:pt x="352" y="36"/>
                    <a:pt x="352" y="37"/>
                  </a:cubicBezTo>
                  <a:cubicBezTo>
                    <a:pt x="352" y="38"/>
                    <a:pt x="354" y="39"/>
                    <a:pt x="355" y="39"/>
                  </a:cubicBezTo>
                  <a:cubicBezTo>
                    <a:pt x="355" y="39"/>
                    <a:pt x="355" y="39"/>
                    <a:pt x="355" y="39"/>
                  </a:cubicBezTo>
                  <a:lnTo>
                    <a:pt x="355" y="39"/>
                  </a:lnTo>
                  <a:cubicBezTo>
                    <a:pt x="355" y="39"/>
                    <a:pt x="356" y="39"/>
                    <a:pt x="357" y="40"/>
                  </a:cubicBezTo>
                  <a:cubicBezTo>
                    <a:pt x="357" y="41"/>
                    <a:pt x="358" y="42"/>
                    <a:pt x="357" y="43"/>
                  </a:cubicBezTo>
                  <a:cubicBezTo>
                    <a:pt x="356" y="43"/>
                    <a:pt x="353" y="39"/>
                    <a:pt x="352" y="39"/>
                  </a:cubicBezTo>
                  <a:cubicBezTo>
                    <a:pt x="351" y="39"/>
                    <a:pt x="351" y="39"/>
                    <a:pt x="351" y="39"/>
                  </a:cubicBezTo>
                  <a:cubicBezTo>
                    <a:pt x="351" y="40"/>
                    <a:pt x="350" y="45"/>
                    <a:pt x="354" y="45"/>
                  </a:cubicBezTo>
                  <a:cubicBezTo>
                    <a:pt x="355" y="46"/>
                    <a:pt x="356" y="46"/>
                    <a:pt x="357" y="47"/>
                  </a:cubicBezTo>
                  <a:cubicBezTo>
                    <a:pt x="358" y="49"/>
                    <a:pt x="359" y="50"/>
                    <a:pt x="357" y="50"/>
                  </a:cubicBezTo>
                  <a:cubicBezTo>
                    <a:pt x="355" y="49"/>
                    <a:pt x="348" y="44"/>
                    <a:pt x="348" y="44"/>
                  </a:cubicBezTo>
                  <a:cubicBezTo>
                    <a:pt x="347" y="44"/>
                    <a:pt x="347" y="45"/>
                    <a:pt x="347" y="46"/>
                  </a:cubicBezTo>
                  <a:cubicBezTo>
                    <a:pt x="348" y="47"/>
                    <a:pt x="350" y="48"/>
                    <a:pt x="350" y="50"/>
                  </a:cubicBezTo>
                  <a:cubicBezTo>
                    <a:pt x="351" y="50"/>
                    <a:pt x="351" y="51"/>
                    <a:pt x="350" y="51"/>
                  </a:cubicBezTo>
                  <a:cubicBezTo>
                    <a:pt x="350" y="51"/>
                    <a:pt x="347" y="48"/>
                    <a:pt x="346" y="48"/>
                  </a:cubicBezTo>
                  <a:cubicBezTo>
                    <a:pt x="345" y="48"/>
                    <a:pt x="345" y="49"/>
                    <a:pt x="345" y="49"/>
                  </a:cubicBezTo>
                  <a:cubicBezTo>
                    <a:pt x="345" y="50"/>
                    <a:pt x="346" y="51"/>
                    <a:pt x="348" y="52"/>
                  </a:cubicBezTo>
                  <a:lnTo>
                    <a:pt x="348" y="52"/>
                  </a:lnTo>
                  <a:cubicBezTo>
                    <a:pt x="347" y="52"/>
                    <a:pt x="346" y="51"/>
                    <a:pt x="345" y="51"/>
                  </a:cubicBezTo>
                  <a:cubicBezTo>
                    <a:pt x="343" y="50"/>
                    <a:pt x="342" y="50"/>
                    <a:pt x="341" y="50"/>
                  </a:cubicBezTo>
                  <a:cubicBezTo>
                    <a:pt x="340" y="50"/>
                    <a:pt x="339" y="50"/>
                    <a:pt x="340" y="51"/>
                  </a:cubicBezTo>
                  <a:cubicBezTo>
                    <a:pt x="340" y="52"/>
                    <a:pt x="342" y="53"/>
                    <a:pt x="343" y="53"/>
                  </a:cubicBezTo>
                  <a:cubicBezTo>
                    <a:pt x="343" y="55"/>
                    <a:pt x="342" y="56"/>
                    <a:pt x="342" y="56"/>
                  </a:cubicBezTo>
                  <a:cubicBezTo>
                    <a:pt x="341" y="56"/>
                    <a:pt x="340" y="56"/>
                    <a:pt x="339" y="56"/>
                  </a:cubicBezTo>
                  <a:cubicBezTo>
                    <a:pt x="339" y="56"/>
                    <a:pt x="339" y="56"/>
                    <a:pt x="339" y="56"/>
                  </a:cubicBezTo>
                  <a:cubicBezTo>
                    <a:pt x="338" y="57"/>
                    <a:pt x="341" y="60"/>
                    <a:pt x="340" y="60"/>
                  </a:cubicBezTo>
                  <a:cubicBezTo>
                    <a:pt x="339" y="60"/>
                    <a:pt x="336" y="58"/>
                    <a:pt x="336" y="58"/>
                  </a:cubicBezTo>
                  <a:cubicBezTo>
                    <a:pt x="335" y="58"/>
                    <a:pt x="335" y="58"/>
                    <a:pt x="335" y="59"/>
                  </a:cubicBezTo>
                  <a:cubicBezTo>
                    <a:pt x="336" y="60"/>
                    <a:pt x="340" y="64"/>
                    <a:pt x="339" y="65"/>
                  </a:cubicBezTo>
                  <a:lnTo>
                    <a:pt x="337" y="63"/>
                  </a:lnTo>
                  <a:cubicBezTo>
                    <a:pt x="336" y="62"/>
                    <a:pt x="335" y="62"/>
                    <a:pt x="335" y="61"/>
                  </a:cubicBezTo>
                  <a:cubicBezTo>
                    <a:pt x="335" y="61"/>
                    <a:pt x="335" y="65"/>
                    <a:pt x="335" y="65"/>
                  </a:cubicBezTo>
                  <a:cubicBezTo>
                    <a:pt x="335" y="65"/>
                    <a:pt x="334" y="65"/>
                    <a:pt x="334" y="65"/>
                  </a:cubicBezTo>
                  <a:cubicBezTo>
                    <a:pt x="333" y="65"/>
                    <a:pt x="333" y="65"/>
                    <a:pt x="333" y="66"/>
                  </a:cubicBezTo>
                  <a:cubicBezTo>
                    <a:pt x="333" y="67"/>
                    <a:pt x="334" y="67"/>
                    <a:pt x="333" y="68"/>
                  </a:cubicBezTo>
                  <a:cubicBezTo>
                    <a:pt x="332" y="69"/>
                    <a:pt x="332" y="69"/>
                    <a:pt x="330" y="69"/>
                  </a:cubicBezTo>
                  <a:cubicBezTo>
                    <a:pt x="327" y="69"/>
                    <a:pt x="331" y="73"/>
                    <a:pt x="330" y="74"/>
                  </a:cubicBezTo>
                  <a:cubicBezTo>
                    <a:pt x="330" y="74"/>
                    <a:pt x="330" y="74"/>
                    <a:pt x="330" y="74"/>
                  </a:cubicBezTo>
                  <a:cubicBezTo>
                    <a:pt x="328" y="74"/>
                    <a:pt x="326" y="72"/>
                    <a:pt x="325" y="72"/>
                  </a:cubicBezTo>
                  <a:cubicBezTo>
                    <a:pt x="324" y="72"/>
                    <a:pt x="324" y="73"/>
                    <a:pt x="324" y="73"/>
                  </a:cubicBezTo>
                  <a:cubicBezTo>
                    <a:pt x="323" y="74"/>
                    <a:pt x="326" y="76"/>
                    <a:pt x="326" y="78"/>
                  </a:cubicBezTo>
                  <a:cubicBezTo>
                    <a:pt x="326" y="78"/>
                    <a:pt x="326" y="78"/>
                    <a:pt x="325" y="78"/>
                  </a:cubicBezTo>
                  <a:cubicBezTo>
                    <a:pt x="324" y="78"/>
                    <a:pt x="320" y="74"/>
                    <a:pt x="320" y="74"/>
                  </a:cubicBezTo>
                  <a:lnTo>
                    <a:pt x="320" y="74"/>
                  </a:lnTo>
                  <a:cubicBezTo>
                    <a:pt x="321" y="75"/>
                    <a:pt x="321" y="77"/>
                    <a:pt x="322" y="79"/>
                  </a:cubicBezTo>
                  <a:cubicBezTo>
                    <a:pt x="323" y="80"/>
                    <a:pt x="324" y="81"/>
                    <a:pt x="324" y="81"/>
                  </a:cubicBezTo>
                  <a:cubicBezTo>
                    <a:pt x="323" y="81"/>
                    <a:pt x="321" y="79"/>
                    <a:pt x="320" y="78"/>
                  </a:cubicBezTo>
                  <a:lnTo>
                    <a:pt x="320" y="78"/>
                  </a:lnTo>
                  <a:cubicBezTo>
                    <a:pt x="323" y="81"/>
                    <a:pt x="318" y="81"/>
                    <a:pt x="321" y="84"/>
                  </a:cubicBezTo>
                  <a:cubicBezTo>
                    <a:pt x="319" y="83"/>
                    <a:pt x="318" y="83"/>
                    <a:pt x="317" y="83"/>
                  </a:cubicBezTo>
                  <a:cubicBezTo>
                    <a:pt x="317" y="83"/>
                    <a:pt x="316" y="83"/>
                    <a:pt x="316" y="83"/>
                  </a:cubicBezTo>
                  <a:cubicBezTo>
                    <a:pt x="318" y="85"/>
                    <a:pt x="317" y="85"/>
                    <a:pt x="316" y="85"/>
                  </a:cubicBezTo>
                  <a:cubicBezTo>
                    <a:pt x="315" y="86"/>
                    <a:pt x="317" y="89"/>
                    <a:pt x="316" y="90"/>
                  </a:cubicBezTo>
                  <a:cubicBezTo>
                    <a:pt x="316" y="90"/>
                    <a:pt x="311" y="87"/>
                    <a:pt x="310" y="87"/>
                  </a:cubicBezTo>
                  <a:lnTo>
                    <a:pt x="310" y="87"/>
                  </a:lnTo>
                  <a:cubicBezTo>
                    <a:pt x="310" y="87"/>
                    <a:pt x="310" y="87"/>
                    <a:pt x="310" y="88"/>
                  </a:cubicBezTo>
                  <a:cubicBezTo>
                    <a:pt x="311" y="89"/>
                    <a:pt x="317" y="94"/>
                    <a:pt x="315" y="94"/>
                  </a:cubicBezTo>
                  <a:cubicBezTo>
                    <a:pt x="315" y="94"/>
                    <a:pt x="315" y="94"/>
                    <a:pt x="314" y="94"/>
                  </a:cubicBezTo>
                  <a:cubicBezTo>
                    <a:pt x="313" y="93"/>
                    <a:pt x="312" y="93"/>
                    <a:pt x="312" y="93"/>
                  </a:cubicBezTo>
                  <a:cubicBezTo>
                    <a:pt x="312" y="93"/>
                    <a:pt x="311" y="93"/>
                    <a:pt x="312" y="94"/>
                  </a:cubicBezTo>
                  <a:cubicBezTo>
                    <a:pt x="312" y="94"/>
                    <a:pt x="314" y="97"/>
                    <a:pt x="314" y="97"/>
                  </a:cubicBezTo>
                  <a:cubicBezTo>
                    <a:pt x="312" y="95"/>
                    <a:pt x="310" y="91"/>
                    <a:pt x="308" y="90"/>
                  </a:cubicBezTo>
                  <a:lnTo>
                    <a:pt x="308" y="90"/>
                  </a:lnTo>
                  <a:cubicBezTo>
                    <a:pt x="308" y="90"/>
                    <a:pt x="309" y="93"/>
                    <a:pt x="309" y="93"/>
                  </a:cubicBezTo>
                  <a:cubicBezTo>
                    <a:pt x="309" y="94"/>
                    <a:pt x="309" y="94"/>
                    <a:pt x="308" y="94"/>
                  </a:cubicBezTo>
                  <a:cubicBezTo>
                    <a:pt x="309" y="94"/>
                    <a:pt x="307" y="93"/>
                    <a:pt x="307" y="92"/>
                  </a:cubicBezTo>
                  <a:lnTo>
                    <a:pt x="307" y="92"/>
                  </a:lnTo>
                  <a:cubicBezTo>
                    <a:pt x="308" y="94"/>
                    <a:pt x="307" y="93"/>
                    <a:pt x="306" y="94"/>
                  </a:cubicBezTo>
                  <a:cubicBezTo>
                    <a:pt x="307" y="94"/>
                    <a:pt x="307" y="94"/>
                    <a:pt x="307" y="95"/>
                  </a:cubicBezTo>
                  <a:cubicBezTo>
                    <a:pt x="307" y="96"/>
                    <a:pt x="307" y="97"/>
                    <a:pt x="306" y="97"/>
                  </a:cubicBezTo>
                  <a:cubicBezTo>
                    <a:pt x="306" y="97"/>
                    <a:pt x="305" y="96"/>
                    <a:pt x="305" y="95"/>
                  </a:cubicBezTo>
                  <a:cubicBezTo>
                    <a:pt x="304" y="94"/>
                    <a:pt x="303" y="94"/>
                    <a:pt x="302" y="94"/>
                  </a:cubicBezTo>
                  <a:cubicBezTo>
                    <a:pt x="301" y="94"/>
                    <a:pt x="301" y="95"/>
                    <a:pt x="302" y="97"/>
                  </a:cubicBezTo>
                  <a:cubicBezTo>
                    <a:pt x="302" y="98"/>
                    <a:pt x="300" y="98"/>
                    <a:pt x="301" y="101"/>
                  </a:cubicBezTo>
                  <a:cubicBezTo>
                    <a:pt x="300" y="100"/>
                    <a:pt x="297" y="99"/>
                    <a:pt x="295" y="99"/>
                  </a:cubicBezTo>
                  <a:cubicBezTo>
                    <a:pt x="293" y="99"/>
                    <a:pt x="292" y="100"/>
                    <a:pt x="293" y="103"/>
                  </a:cubicBezTo>
                  <a:cubicBezTo>
                    <a:pt x="291" y="100"/>
                    <a:pt x="290" y="99"/>
                    <a:pt x="290" y="99"/>
                  </a:cubicBezTo>
                  <a:lnTo>
                    <a:pt x="290" y="99"/>
                  </a:lnTo>
                  <a:cubicBezTo>
                    <a:pt x="289" y="99"/>
                    <a:pt x="294" y="108"/>
                    <a:pt x="293" y="108"/>
                  </a:cubicBezTo>
                  <a:cubicBezTo>
                    <a:pt x="293" y="108"/>
                    <a:pt x="293" y="108"/>
                    <a:pt x="293" y="108"/>
                  </a:cubicBezTo>
                  <a:cubicBezTo>
                    <a:pt x="291" y="106"/>
                    <a:pt x="289" y="104"/>
                    <a:pt x="288" y="104"/>
                  </a:cubicBezTo>
                  <a:cubicBezTo>
                    <a:pt x="288" y="104"/>
                    <a:pt x="287" y="105"/>
                    <a:pt x="287" y="106"/>
                  </a:cubicBezTo>
                  <a:cubicBezTo>
                    <a:pt x="288" y="107"/>
                    <a:pt x="291" y="114"/>
                    <a:pt x="291" y="114"/>
                  </a:cubicBezTo>
                  <a:cubicBezTo>
                    <a:pt x="290" y="112"/>
                    <a:pt x="288" y="110"/>
                    <a:pt x="287" y="110"/>
                  </a:cubicBezTo>
                  <a:cubicBezTo>
                    <a:pt x="287" y="110"/>
                    <a:pt x="287" y="110"/>
                    <a:pt x="286" y="111"/>
                  </a:cubicBezTo>
                  <a:cubicBezTo>
                    <a:pt x="286" y="112"/>
                    <a:pt x="288" y="115"/>
                    <a:pt x="287" y="115"/>
                  </a:cubicBezTo>
                  <a:cubicBezTo>
                    <a:pt x="286" y="114"/>
                    <a:pt x="284" y="109"/>
                    <a:pt x="282" y="108"/>
                  </a:cubicBezTo>
                  <a:cubicBezTo>
                    <a:pt x="282" y="108"/>
                    <a:pt x="282" y="108"/>
                    <a:pt x="282" y="108"/>
                  </a:cubicBezTo>
                  <a:cubicBezTo>
                    <a:pt x="281" y="108"/>
                    <a:pt x="280" y="110"/>
                    <a:pt x="281" y="111"/>
                  </a:cubicBezTo>
                  <a:cubicBezTo>
                    <a:pt x="283" y="113"/>
                    <a:pt x="280" y="115"/>
                    <a:pt x="280" y="115"/>
                  </a:cubicBezTo>
                  <a:cubicBezTo>
                    <a:pt x="280" y="115"/>
                    <a:pt x="279" y="116"/>
                    <a:pt x="278" y="116"/>
                  </a:cubicBezTo>
                  <a:cubicBezTo>
                    <a:pt x="277" y="116"/>
                    <a:pt x="277" y="116"/>
                    <a:pt x="276" y="115"/>
                  </a:cubicBezTo>
                  <a:cubicBezTo>
                    <a:pt x="274" y="114"/>
                    <a:pt x="273" y="113"/>
                    <a:pt x="272" y="113"/>
                  </a:cubicBezTo>
                  <a:cubicBezTo>
                    <a:pt x="272" y="113"/>
                    <a:pt x="272" y="113"/>
                    <a:pt x="272" y="115"/>
                  </a:cubicBezTo>
                  <a:cubicBezTo>
                    <a:pt x="272" y="115"/>
                    <a:pt x="272" y="118"/>
                    <a:pt x="272" y="119"/>
                  </a:cubicBezTo>
                  <a:cubicBezTo>
                    <a:pt x="272" y="119"/>
                    <a:pt x="272" y="119"/>
                    <a:pt x="271" y="119"/>
                  </a:cubicBezTo>
                  <a:cubicBezTo>
                    <a:pt x="271" y="119"/>
                    <a:pt x="270" y="119"/>
                    <a:pt x="269" y="119"/>
                  </a:cubicBezTo>
                  <a:cubicBezTo>
                    <a:pt x="269" y="119"/>
                    <a:pt x="265" y="119"/>
                    <a:pt x="265" y="120"/>
                  </a:cubicBezTo>
                  <a:cubicBezTo>
                    <a:pt x="267" y="122"/>
                    <a:pt x="267" y="123"/>
                    <a:pt x="265" y="123"/>
                  </a:cubicBezTo>
                  <a:cubicBezTo>
                    <a:pt x="265" y="123"/>
                    <a:pt x="263" y="122"/>
                    <a:pt x="263" y="122"/>
                  </a:cubicBezTo>
                  <a:cubicBezTo>
                    <a:pt x="262" y="123"/>
                    <a:pt x="261" y="123"/>
                    <a:pt x="260" y="124"/>
                  </a:cubicBezTo>
                  <a:cubicBezTo>
                    <a:pt x="259" y="125"/>
                    <a:pt x="259" y="125"/>
                    <a:pt x="260" y="126"/>
                  </a:cubicBezTo>
                  <a:cubicBezTo>
                    <a:pt x="261" y="126"/>
                    <a:pt x="260" y="126"/>
                    <a:pt x="260" y="126"/>
                  </a:cubicBezTo>
                  <a:cubicBezTo>
                    <a:pt x="260" y="126"/>
                    <a:pt x="259" y="126"/>
                    <a:pt x="259" y="126"/>
                  </a:cubicBezTo>
                  <a:cubicBezTo>
                    <a:pt x="259" y="127"/>
                    <a:pt x="258" y="127"/>
                    <a:pt x="258" y="128"/>
                  </a:cubicBezTo>
                  <a:cubicBezTo>
                    <a:pt x="257" y="128"/>
                    <a:pt x="256" y="130"/>
                    <a:pt x="256" y="130"/>
                  </a:cubicBezTo>
                  <a:cubicBezTo>
                    <a:pt x="255" y="130"/>
                    <a:pt x="255" y="130"/>
                    <a:pt x="255" y="129"/>
                  </a:cubicBezTo>
                  <a:cubicBezTo>
                    <a:pt x="254" y="127"/>
                    <a:pt x="253" y="127"/>
                    <a:pt x="252" y="127"/>
                  </a:cubicBezTo>
                  <a:cubicBezTo>
                    <a:pt x="252" y="127"/>
                    <a:pt x="251" y="127"/>
                    <a:pt x="251" y="128"/>
                  </a:cubicBezTo>
                  <a:cubicBezTo>
                    <a:pt x="251" y="129"/>
                    <a:pt x="252" y="131"/>
                    <a:pt x="252" y="132"/>
                  </a:cubicBezTo>
                  <a:cubicBezTo>
                    <a:pt x="251" y="130"/>
                    <a:pt x="250" y="129"/>
                    <a:pt x="249" y="129"/>
                  </a:cubicBezTo>
                  <a:lnTo>
                    <a:pt x="249" y="129"/>
                  </a:lnTo>
                  <a:cubicBezTo>
                    <a:pt x="247" y="129"/>
                    <a:pt x="254" y="136"/>
                    <a:pt x="255" y="136"/>
                  </a:cubicBezTo>
                  <a:cubicBezTo>
                    <a:pt x="256" y="136"/>
                    <a:pt x="257" y="136"/>
                    <a:pt x="257" y="136"/>
                  </a:cubicBezTo>
                  <a:cubicBezTo>
                    <a:pt x="258" y="136"/>
                    <a:pt x="259" y="136"/>
                    <a:pt x="259" y="138"/>
                  </a:cubicBezTo>
                  <a:cubicBezTo>
                    <a:pt x="260" y="138"/>
                    <a:pt x="261" y="137"/>
                    <a:pt x="261" y="137"/>
                  </a:cubicBezTo>
                  <a:cubicBezTo>
                    <a:pt x="261" y="137"/>
                    <a:pt x="262" y="137"/>
                    <a:pt x="262" y="138"/>
                  </a:cubicBezTo>
                  <a:cubicBezTo>
                    <a:pt x="262" y="137"/>
                    <a:pt x="259" y="133"/>
                    <a:pt x="259" y="132"/>
                  </a:cubicBezTo>
                  <a:cubicBezTo>
                    <a:pt x="259" y="132"/>
                    <a:pt x="260" y="132"/>
                    <a:pt x="260" y="132"/>
                  </a:cubicBezTo>
                  <a:cubicBezTo>
                    <a:pt x="261" y="132"/>
                    <a:pt x="263" y="134"/>
                    <a:pt x="264" y="134"/>
                  </a:cubicBezTo>
                  <a:cubicBezTo>
                    <a:pt x="264" y="134"/>
                    <a:pt x="264" y="134"/>
                    <a:pt x="265" y="134"/>
                  </a:cubicBezTo>
                  <a:cubicBezTo>
                    <a:pt x="265" y="133"/>
                    <a:pt x="263" y="132"/>
                    <a:pt x="263" y="131"/>
                  </a:cubicBezTo>
                  <a:cubicBezTo>
                    <a:pt x="262" y="129"/>
                    <a:pt x="263" y="129"/>
                    <a:pt x="264" y="129"/>
                  </a:cubicBezTo>
                  <a:cubicBezTo>
                    <a:pt x="265" y="129"/>
                    <a:pt x="266" y="129"/>
                    <a:pt x="267" y="131"/>
                  </a:cubicBezTo>
                  <a:cubicBezTo>
                    <a:pt x="268" y="134"/>
                    <a:pt x="265" y="135"/>
                    <a:pt x="267" y="137"/>
                  </a:cubicBezTo>
                  <a:cubicBezTo>
                    <a:pt x="268" y="139"/>
                    <a:pt x="269" y="139"/>
                    <a:pt x="270" y="139"/>
                  </a:cubicBezTo>
                  <a:cubicBezTo>
                    <a:pt x="270" y="139"/>
                    <a:pt x="270" y="138"/>
                    <a:pt x="270" y="136"/>
                  </a:cubicBezTo>
                  <a:cubicBezTo>
                    <a:pt x="269" y="134"/>
                    <a:pt x="270" y="133"/>
                    <a:pt x="272" y="133"/>
                  </a:cubicBezTo>
                  <a:cubicBezTo>
                    <a:pt x="273" y="133"/>
                    <a:pt x="274" y="134"/>
                    <a:pt x="275" y="136"/>
                  </a:cubicBezTo>
                  <a:cubicBezTo>
                    <a:pt x="275" y="135"/>
                    <a:pt x="272" y="131"/>
                    <a:pt x="273" y="131"/>
                  </a:cubicBezTo>
                  <a:cubicBezTo>
                    <a:pt x="274" y="130"/>
                    <a:pt x="275" y="129"/>
                    <a:pt x="273" y="127"/>
                  </a:cubicBezTo>
                  <a:lnTo>
                    <a:pt x="273" y="127"/>
                  </a:lnTo>
                  <a:cubicBezTo>
                    <a:pt x="275" y="129"/>
                    <a:pt x="277" y="130"/>
                    <a:pt x="278" y="130"/>
                  </a:cubicBezTo>
                  <a:cubicBezTo>
                    <a:pt x="281" y="130"/>
                    <a:pt x="283" y="128"/>
                    <a:pt x="284" y="128"/>
                  </a:cubicBezTo>
                  <a:cubicBezTo>
                    <a:pt x="286" y="125"/>
                    <a:pt x="286" y="122"/>
                    <a:pt x="285" y="116"/>
                  </a:cubicBezTo>
                  <a:lnTo>
                    <a:pt x="285" y="116"/>
                  </a:lnTo>
                  <a:cubicBezTo>
                    <a:pt x="286" y="117"/>
                    <a:pt x="286" y="122"/>
                    <a:pt x="287" y="123"/>
                  </a:cubicBezTo>
                  <a:lnTo>
                    <a:pt x="288" y="122"/>
                  </a:lnTo>
                  <a:cubicBezTo>
                    <a:pt x="289" y="122"/>
                    <a:pt x="288" y="122"/>
                    <a:pt x="289" y="123"/>
                  </a:cubicBezTo>
                  <a:cubicBezTo>
                    <a:pt x="290" y="124"/>
                    <a:pt x="291" y="125"/>
                    <a:pt x="291" y="125"/>
                  </a:cubicBezTo>
                  <a:cubicBezTo>
                    <a:pt x="292" y="125"/>
                    <a:pt x="292" y="124"/>
                    <a:pt x="291" y="122"/>
                  </a:cubicBezTo>
                  <a:cubicBezTo>
                    <a:pt x="290" y="120"/>
                    <a:pt x="289" y="119"/>
                    <a:pt x="290" y="118"/>
                  </a:cubicBezTo>
                  <a:cubicBezTo>
                    <a:pt x="290" y="118"/>
                    <a:pt x="291" y="117"/>
                    <a:pt x="292" y="117"/>
                  </a:cubicBezTo>
                  <a:cubicBezTo>
                    <a:pt x="293" y="118"/>
                    <a:pt x="293" y="119"/>
                    <a:pt x="293" y="119"/>
                  </a:cubicBezTo>
                  <a:lnTo>
                    <a:pt x="296" y="117"/>
                  </a:lnTo>
                  <a:cubicBezTo>
                    <a:pt x="297" y="116"/>
                    <a:pt x="293" y="111"/>
                    <a:pt x="292" y="111"/>
                  </a:cubicBezTo>
                  <a:cubicBezTo>
                    <a:pt x="292" y="111"/>
                    <a:pt x="292" y="111"/>
                    <a:pt x="292" y="111"/>
                  </a:cubicBezTo>
                  <a:lnTo>
                    <a:pt x="292" y="111"/>
                  </a:lnTo>
                  <a:cubicBezTo>
                    <a:pt x="292" y="111"/>
                    <a:pt x="292" y="111"/>
                    <a:pt x="292" y="111"/>
                  </a:cubicBezTo>
                  <a:cubicBezTo>
                    <a:pt x="294" y="111"/>
                    <a:pt x="299" y="115"/>
                    <a:pt x="300" y="115"/>
                  </a:cubicBezTo>
                  <a:cubicBezTo>
                    <a:pt x="301" y="115"/>
                    <a:pt x="302" y="115"/>
                    <a:pt x="302" y="115"/>
                  </a:cubicBezTo>
                  <a:cubicBezTo>
                    <a:pt x="302" y="115"/>
                    <a:pt x="301" y="115"/>
                    <a:pt x="300" y="114"/>
                  </a:cubicBezTo>
                  <a:cubicBezTo>
                    <a:pt x="299" y="113"/>
                    <a:pt x="296" y="110"/>
                    <a:pt x="297" y="110"/>
                  </a:cubicBezTo>
                  <a:lnTo>
                    <a:pt x="297" y="110"/>
                  </a:lnTo>
                  <a:cubicBezTo>
                    <a:pt x="297" y="110"/>
                    <a:pt x="298" y="110"/>
                    <a:pt x="298" y="110"/>
                  </a:cubicBezTo>
                  <a:cubicBezTo>
                    <a:pt x="300" y="110"/>
                    <a:pt x="300" y="111"/>
                    <a:pt x="302" y="112"/>
                  </a:cubicBezTo>
                  <a:cubicBezTo>
                    <a:pt x="302" y="112"/>
                    <a:pt x="304" y="113"/>
                    <a:pt x="304" y="113"/>
                  </a:cubicBezTo>
                  <a:cubicBezTo>
                    <a:pt x="304" y="113"/>
                    <a:pt x="300" y="109"/>
                    <a:pt x="300" y="108"/>
                  </a:cubicBezTo>
                  <a:cubicBezTo>
                    <a:pt x="300" y="108"/>
                    <a:pt x="300" y="108"/>
                    <a:pt x="300" y="108"/>
                  </a:cubicBezTo>
                  <a:lnTo>
                    <a:pt x="300" y="108"/>
                  </a:lnTo>
                  <a:cubicBezTo>
                    <a:pt x="301" y="108"/>
                    <a:pt x="305" y="111"/>
                    <a:pt x="306" y="111"/>
                  </a:cubicBezTo>
                  <a:cubicBezTo>
                    <a:pt x="307" y="112"/>
                    <a:pt x="308" y="112"/>
                    <a:pt x="308" y="112"/>
                  </a:cubicBezTo>
                  <a:cubicBezTo>
                    <a:pt x="309" y="112"/>
                    <a:pt x="301" y="107"/>
                    <a:pt x="301" y="107"/>
                  </a:cubicBezTo>
                  <a:cubicBezTo>
                    <a:pt x="301" y="107"/>
                    <a:pt x="301" y="107"/>
                    <a:pt x="301" y="107"/>
                  </a:cubicBezTo>
                  <a:cubicBezTo>
                    <a:pt x="302" y="107"/>
                    <a:pt x="305" y="108"/>
                    <a:pt x="306" y="108"/>
                  </a:cubicBezTo>
                  <a:cubicBezTo>
                    <a:pt x="306" y="108"/>
                    <a:pt x="306" y="108"/>
                    <a:pt x="306" y="107"/>
                  </a:cubicBezTo>
                  <a:lnTo>
                    <a:pt x="306" y="107"/>
                  </a:lnTo>
                  <a:cubicBezTo>
                    <a:pt x="306" y="107"/>
                    <a:pt x="307" y="108"/>
                    <a:pt x="307" y="108"/>
                  </a:cubicBezTo>
                  <a:cubicBezTo>
                    <a:pt x="310" y="108"/>
                    <a:pt x="312" y="104"/>
                    <a:pt x="313" y="103"/>
                  </a:cubicBezTo>
                  <a:cubicBezTo>
                    <a:pt x="314" y="102"/>
                    <a:pt x="314" y="101"/>
                    <a:pt x="314" y="100"/>
                  </a:cubicBezTo>
                  <a:cubicBezTo>
                    <a:pt x="314" y="99"/>
                    <a:pt x="315" y="99"/>
                    <a:pt x="315" y="99"/>
                  </a:cubicBezTo>
                  <a:cubicBezTo>
                    <a:pt x="316" y="99"/>
                    <a:pt x="317" y="100"/>
                    <a:pt x="318" y="100"/>
                  </a:cubicBezTo>
                  <a:cubicBezTo>
                    <a:pt x="318" y="100"/>
                    <a:pt x="318" y="100"/>
                    <a:pt x="318" y="100"/>
                  </a:cubicBezTo>
                  <a:cubicBezTo>
                    <a:pt x="317" y="99"/>
                    <a:pt x="315" y="95"/>
                    <a:pt x="316" y="94"/>
                  </a:cubicBezTo>
                  <a:lnTo>
                    <a:pt x="316" y="94"/>
                  </a:lnTo>
                  <a:cubicBezTo>
                    <a:pt x="316" y="95"/>
                    <a:pt x="320" y="101"/>
                    <a:pt x="320" y="101"/>
                  </a:cubicBezTo>
                  <a:cubicBezTo>
                    <a:pt x="321" y="101"/>
                    <a:pt x="321" y="101"/>
                    <a:pt x="321" y="100"/>
                  </a:cubicBezTo>
                  <a:cubicBezTo>
                    <a:pt x="320" y="98"/>
                    <a:pt x="321" y="97"/>
                    <a:pt x="319" y="95"/>
                  </a:cubicBezTo>
                  <a:cubicBezTo>
                    <a:pt x="317" y="93"/>
                    <a:pt x="321" y="94"/>
                    <a:pt x="320" y="93"/>
                  </a:cubicBezTo>
                  <a:lnTo>
                    <a:pt x="320" y="93"/>
                  </a:lnTo>
                  <a:cubicBezTo>
                    <a:pt x="321" y="94"/>
                    <a:pt x="323" y="96"/>
                    <a:pt x="325" y="96"/>
                  </a:cubicBezTo>
                  <a:cubicBezTo>
                    <a:pt x="326" y="95"/>
                    <a:pt x="321" y="89"/>
                    <a:pt x="321" y="88"/>
                  </a:cubicBezTo>
                  <a:cubicBezTo>
                    <a:pt x="320" y="87"/>
                    <a:pt x="321" y="86"/>
                    <a:pt x="321" y="86"/>
                  </a:cubicBezTo>
                  <a:cubicBezTo>
                    <a:pt x="323" y="86"/>
                    <a:pt x="330" y="92"/>
                    <a:pt x="331" y="94"/>
                  </a:cubicBezTo>
                  <a:cubicBezTo>
                    <a:pt x="329" y="91"/>
                    <a:pt x="327" y="88"/>
                    <a:pt x="327" y="84"/>
                  </a:cubicBezTo>
                  <a:lnTo>
                    <a:pt x="327" y="84"/>
                  </a:lnTo>
                  <a:cubicBezTo>
                    <a:pt x="328" y="86"/>
                    <a:pt x="330" y="87"/>
                    <a:pt x="332" y="88"/>
                  </a:cubicBezTo>
                  <a:cubicBezTo>
                    <a:pt x="330" y="86"/>
                    <a:pt x="332" y="85"/>
                    <a:pt x="332" y="84"/>
                  </a:cubicBezTo>
                  <a:cubicBezTo>
                    <a:pt x="332" y="84"/>
                    <a:pt x="331" y="80"/>
                    <a:pt x="330" y="80"/>
                  </a:cubicBezTo>
                  <a:lnTo>
                    <a:pt x="330" y="80"/>
                  </a:lnTo>
                  <a:cubicBezTo>
                    <a:pt x="332" y="80"/>
                    <a:pt x="334" y="83"/>
                    <a:pt x="335" y="83"/>
                  </a:cubicBezTo>
                  <a:cubicBezTo>
                    <a:pt x="335" y="83"/>
                    <a:pt x="335" y="83"/>
                    <a:pt x="335" y="81"/>
                  </a:cubicBezTo>
                  <a:cubicBezTo>
                    <a:pt x="335" y="80"/>
                    <a:pt x="336" y="80"/>
                    <a:pt x="336" y="80"/>
                  </a:cubicBezTo>
                  <a:cubicBezTo>
                    <a:pt x="337" y="80"/>
                    <a:pt x="338" y="81"/>
                    <a:pt x="340" y="82"/>
                  </a:cubicBezTo>
                  <a:cubicBezTo>
                    <a:pt x="341" y="81"/>
                    <a:pt x="339" y="81"/>
                    <a:pt x="338" y="80"/>
                  </a:cubicBezTo>
                  <a:cubicBezTo>
                    <a:pt x="337" y="78"/>
                    <a:pt x="340" y="78"/>
                    <a:pt x="339" y="76"/>
                  </a:cubicBezTo>
                  <a:cubicBezTo>
                    <a:pt x="339" y="74"/>
                    <a:pt x="336" y="74"/>
                    <a:pt x="336" y="73"/>
                  </a:cubicBezTo>
                  <a:cubicBezTo>
                    <a:pt x="335" y="71"/>
                    <a:pt x="337" y="72"/>
                    <a:pt x="335" y="70"/>
                  </a:cubicBezTo>
                  <a:lnTo>
                    <a:pt x="335" y="70"/>
                  </a:lnTo>
                  <a:cubicBezTo>
                    <a:pt x="337" y="71"/>
                    <a:pt x="338" y="71"/>
                    <a:pt x="338" y="71"/>
                  </a:cubicBezTo>
                  <a:cubicBezTo>
                    <a:pt x="338" y="71"/>
                    <a:pt x="338" y="71"/>
                    <a:pt x="339" y="71"/>
                  </a:cubicBezTo>
                  <a:lnTo>
                    <a:pt x="341" y="69"/>
                  </a:lnTo>
                  <a:cubicBezTo>
                    <a:pt x="341" y="70"/>
                    <a:pt x="343" y="72"/>
                    <a:pt x="343" y="73"/>
                  </a:cubicBezTo>
                  <a:cubicBezTo>
                    <a:pt x="343" y="74"/>
                    <a:pt x="342" y="74"/>
                    <a:pt x="344" y="74"/>
                  </a:cubicBezTo>
                  <a:cubicBezTo>
                    <a:pt x="346" y="73"/>
                    <a:pt x="342" y="70"/>
                    <a:pt x="342" y="67"/>
                  </a:cubicBezTo>
                  <a:cubicBezTo>
                    <a:pt x="342" y="67"/>
                    <a:pt x="342" y="66"/>
                    <a:pt x="342" y="66"/>
                  </a:cubicBezTo>
                  <a:cubicBezTo>
                    <a:pt x="343" y="66"/>
                    <a:pt x="345" y="69"/>
                    <a:pt x="345" y="69"/>
                  </a:cubicBezTo>
                  <a:cubicBezTo>
                    <a:pt x="345" y="69"/>
                    <a:pt x="345" y="69"/>
                    <a:pt x="345" y="69"/>
                  </a:cubicBezTo>
                  <a:cubicBezTo>
                    <a:pt x="346" y="69"/>
                    <a:pt x="345" y="67"/>
                    <a:pt x="345" y="67"/>
                  </a:cubicBezTo>
                  <a:cubicBezTo>
                    <a:pt x="344" y="66"/>
                    <a:pt x="344" y="66"/>
                    <a:pt x="345" y="66"/>
                  </a:cubicBezTo>
                  <a:lnTo>
                    <a:pt x="345" y="66"/>
                  </a:lnTo>
                  <a:cubicBezTo>
                    <a:pt x="345" y="66"/>
                    <a:pt x="346" y="66"/>
                    <a:pt x="347" y="67"/>
                  </a:cubicBezTo>
                  <a:cubicBezTo>
                    <a:pt x="347" y="67"/>
                    <a:pt x="348" y="67"/>
                    <a:pt x="348" y="67"/>
                  </a:cubicBezTo>
                  <a:cubicBezTo>
                    <a:pt x="350" y="67"/>
                    <a:pt x="350" y="65"/>
                    <a:pt x="347" y="63"/>
                  </a:cubicBezTo>
                  <a:cubicBezTo>
                    <a:pt x="348" y="63"/>
                    <a:pt x="347" y="62"/>
                    <a:pt x="347" y="61"/>
                  </a:cubicBezTo>
                  <a:lnTo>
                    <a:pt x="347" y="61"/>
                  </a:lnTo>
                  <a:cubicBezTo>
                    <a:pt x="347" y="61"/>
                    <a:pt x="350" y="65"/>
                    <a:pt x="350" y="65"/>
                  </a:cubicBezTo>
                  <a:cubicBezTo>
                    <a:pt x="351" y="65"/>
                    <a:pt x="351" y="65"/>
                    <a:pt x="351" y="65"/>
                  </a:cubicBezTo>
                  <a:cubicBezTo>
                    <a:pt x="352" y="65"/>
                    <a:pt x="352" y="65"/>
                    <a:pt x="352" y="64"/>
                  </a:cubicBezTo>
                  <a:cubicBezTo>
                    <a:pt x="351" y="61"/>
                    <a:pt x="345" y="57"/>
                    <a:pt x="347" y="55"/>
                  </a:cubicBezTo>
                  <a:lnTo>
                    <a:pt x="347" y="55"/>
                  </a:lnTo>
                  <a:cubicBezTo>
                    <a:pt x="348" y="57"/>
                    <a:pt x="350" y="58"/>
                    <a:pt x="353" y="59"/>
                  </a:cubicBezTo>
                  <a:cubicBezTo>
                    <a:pt x="353" y="59"/>
                    <a:pt x="354" y="59"/>
                    <a:pt x="354" y="59"/>
                  </a:cubicBezTo>
                  <a:cubicBezTo>
                    <a:pt x="355" y="59"/>
                    <a:pt x="354" y="57"/>
                    <a:pt x="352" y="56"/>
                  </a:cubicBezTo>
                  <a:lnTo>
                    <a:pt x="352" y="56"/>
                  </a:lnTo>
                  <a:cubicBezTo>
                    <a:pt x="354" y="57"/>
                    <a:pt x="356" y="58"/>
                    <a:pt x="357" y="58"/>
                  </a:cubicBezTo>
                  <a:cubicBezTo>
                    <a:pt x="357" y="58"/>
                    <a:pt x="358" y="58"/>
                    <a:pt x="358" y="58"/>
                  </a:cubicBezTo>
                  <a:cubicBezTo>
                    <a:pt x="357" y="57"/>
                    <a:pt x="351" y="53"/>
                    <a:pt x="353" y="53"/>
                  </a:cubicBezTo>
                  <a:lnTo>
                    <a:pt x="353" y="53"/>
                  </a:lnTo>
                  <a:cubicBezTo>
                    <a:pt x="353" y="53"/>
                    <a:pt x="353" y="53"/>
                    <a:pt x="354" y="53"/>
                  </a:cubicBezTo>
                  <a:cubicBezTo>
                    <a:pt x="355" y="54"/>
                    <a:pt x="358" y="55"/>
                    <a:pt x="359" y="55"/>
                  </a:cubicBezTo>
                  <a:cubicBezTo>
                    <a:pt x="359" y="55"/>
                    <a:pt x="360" y="55"/>
                    <a:pt x="360" y="55"/>
                  </a:cubicBezTo>
                  <a:cubicBezTo>
                    <a:pt x="360" y="54"/>
                    <a:pt x="358" y="53"/>
                    <a:pt x="360" y="53"/>
                  </a:cubicBezTo>
                  <a:cubicBezTo>
                    <a:pt x="360" y="53"/>
                    <a:pt x="361" y="53"/>
                    <a:pt x="361" y="53"/>
                  </a:cubicBezTo>
                  <a:cubicBezTo>
                    <a:pt x="363" y="53"/>
                    <a:pt x="364" y="50"/>
                    <a:pt x="364" y="49"/>
                  </a:cubicBezTo>
                  <a:cubicBezTo>
                    <a:pt x="364" y="48"/>
                    <a:pt x="360" y="47"/>
                    <a:pt x="360" y="46"/>
                  </a:cubicBezTo>
                  <a:cubicBezTo>
                    <a:pt x="359" y="46"/>
                    <a:pt x="359" y="46"/>
                    <a:pt x="360" y="46"/>
                  </a:cubicBezTo>
                  <a:cubicBezTo>
                    <a:pt x="361" y="46"/>
                    <a:pt x="365" y="48"/>
                    <a:pt x="366" y="48"/>
                  </a:cubicBezTo>
                  <a:cubicBezTo>
                    <a:pt x="366" y="48"/>
                    <a:pt x="367" y="48"/>
                    <a:pt x="367" y="48"/>
                  </a:cubicBezTo>
                  <a:cubicBezTo>
                    <a:pt x="368" y="48"/>
                    <a:pt x="369" y="47"/>
                    <a:pt x="369" y="46"/>
                  </a:cubicBezTo>
                  <a:cubicBezTo>
                    <a:pt x="370" y="45"/>
                    <a:pt x="370" y="43"/>
                    <a:pt x="370" y="41"/>
                  </a:cubicBezTo>
                  <a:cubicBezTo>
                    <a:pt x="370" y="40"/>
                    <a:pt x="369" y="36"/>
                    <a:pt x="369" y="36"/>
                  </a:cubicBezTo>
                  <a:lnTo>
                    <a:pt x="369" y="36"/>
                  </a:lnTo>
                  <a:cubicBezTo>
                    <a:pt x="370" y="37"/>
                    <a:pt x="374" y="42"/>
                    <a:pt x="375" y="42"/>
                  </a:cubicBezTo>
                  <a:cubicBezTo>
                    <a:pt x="375" y="42"/>
                    <a:pt x="376" y="41"/>
                    <a:pt x="376" y="41"/>
                  </a:cubicBezTo>
                  <a:cubicBezTo>
                    <a:pt x="376" y="40"/>
                    <a:pt x="374" y="35"/>
                    <a:pt x="372" y="33"/>
                  </a:cubicBezTo>
                  <a:lnTo>
                    <a:pt x="372" y="33"/>
                  </a:lnTo>
                  <a:cubicBezTo>
                    <a:pt x="375" y="35"/>
                    <a:pt x="376" y="35"/>
                    <a:pt x="376" y="35"/>
                  </a:cubicBezTo>
                  <a:cubicBezTo>
                    <a:pt x="377" y="34"/>
                    <a:pt x="377" y="33"/>
                    <a:pt x="377" y="33"/>
                  </a:cubicBezTo>
                  <a:cubicBezTo>
                    <a:pt x="377" y="32"/>
                    <a:pt x="376" y="30"/>
                    <a:pt x="376" y="29"/>
                  </a:cubicBezTo>
                  <a:cubicBezTo>
                    <a:pt x="376" y="28"/>
                    <a:pt x="377" y="28"/>
                    <a:pt x="378" y="28"/>
                  </a:cubicBezTo>
                  <a:cubicBezTo>
                    <a:pt x="379" y="28"/>
                    <a:pt x="382" y="29"/>
                    <a:pt x="383" y="29"/>
                  </a:cubicBezTo>
                  <a:cubicBezTo>
                    <a:pt x="383" y="29"/>
                    <a:pt x="383" y="29"/>
                    <a:pt x="382" y="28"/>
                  </a:cubicBezTo>
                  <a:cubicBezTo>
                    <a:pt x="383" y="27"/>
                    <a:pt x="383" y="27"/>
                    <a:pt x="384" y="27"/>
                  </a:cubicBezTo>
                  <a:cubicBezTo>
                    <a:pt x="385" y="26"/>
                    <a:pt x="385" y="25"/>
                    <a:pt x="386" y="24"/>
                  </a:cubicBezTo>
                  <a:cubicBezTo>
                    <a:pt x="386" y="23"/>
                    <a:pt x="387" y="23"/>
                    <a:pt x="387" y="23"/>
                  </a:cubicBezTo>
                  <a:cubicBezTo>
                    <a:pt x="388" y="23"/>
                    <a:pt x="388" y="24"/>
                    <a:pt x="389" y="24"/>
                  </a:cubicBezTo>
                  <a:cubicBezTo>
                    <a:pt x="389" y="24"/>
                    <a:pt x="390" y="24"/>
                    <a:pt x="390" y="23"/>
                  </a:cubicBezTo>
                  <a:cubicBezTo>
                    <a:pt x="390" y="21"/>
                    <a:pt x="392" y="21"/>
                    <a:pt x="393" y="21"/>
                  </a:cubicBezTo>
                  <a:cubicBezTo>
                    <a:pt x="394" y="21"/>
                    <a:pt x="395" y="21"/>
                    <a:pt x="396" y="21"/>
                  </a:cubicBezTo>
                  <a:cubicBezTo>
                    <a:pt x="396" y="20"/>
                    <a:pt x="398" y="17"/>
                    <a:pt x="399" y="17"/>
                  </a:cubicBezTo>
                  <a:lnTo>
                    <a:pt x="399" y="17"/>
                  </a:lnTo>
                  <a:cubicBezTo>
                    <a:pt x="399" y="18"/>
                    <a:pt x="398" y="20"/>
                    <a:pt x="398" y="20"/>
                  </a:cubicBezTo>
                  <a:lnTo>
                    <a:pt x="400" y="19"/>
                  </a:lnTo>
                  <a:cubicBezTo>
                    <a:pt x="400" y="18"/>
                    <a:pt x="402" y="14"/>
                    <a:pt x="402" y="14"/>
                  </a:cubicBezTo>
                  <a:cubicBezTo>
                    <a:pt x="402" y="14"/>
                    <a:pt x="402" y="18"/>
                    <a:pt x="402" y="18"/>
                  </a:cubicBezTo>
                  <a:cubicBezTo>
                    <a:pt x="403" y="19"/>
                    <a:pt x="403" y="19"/>
                    <a:pt x="404" y="19"/>
                  </a:cubicBezTo>
                  <a:cubicBezTo>
                    <a:pt x="405" y="18"/>
                    <a:pt x="406" y="17"/>
                    <a:pt x="406" y="17"/>
                  </a:cubicBezTo>
                  <a:cubicBezTo>
                    <a:pt x="407" y="17"/>
                    <a:pt x="407" y="18"/>
                    <a:pt x="407" y="19"/>
                  </a:cubicBezTo>
                  <a:lnTo>
                    <a:pt x="407" y="19"/>
                  </a:lnTo>
                  <a:cubicBezTo>
                    <a:pt x="408" y="18"/>
                    <a:pt x="409" y="17"/>
                    <a:pt x="409" y="16"/>
                  </a:cubicBezTo>
                  <a:cubicBezTo>
                    <a:pt x="409" y="19"/>
                    <a:pt x="409" y="19"/>
                    <a:pt x="410" y="19"/>
                  </a:cubicBezTo>
                  <a:cubicBezTo>
                    <a:pt x="411" y="20"/>
                    <a:pt x="412" y="20"/>
                    <a:pt x="413" y="20"/>
                  </a:cubicBezTo>
                  <a:cubicBezTo>
                    <a:pt x="413" y="19"/>
                    <a:pt x="413" y="19"/>
                    <a:pt x="414" y="19"/>
                  </a:cubicBezTo>
                  <a:cubicBezTo>
                    <a:pt x="415" y="19"/>
                    <a:pt x="415" y="21"/>
                    <a:pt x="417" y="22"/>
                  </a:cubicBezTo>
                  <a:cubicBezTo>
                    <a:pt x="417" y="22"/>
                    <a:pt x="420" y="23"/>
                    <a:pt x="418" y="26"/>
                  </a:cubicBezTo>
                  <a:cubicBezTo>
                    <a:pt x="418" y="26"/>
                    <a:pt x="419" y="26"/>
                    <a:pt x="419" y="26"/>
                  </a:cubicBezTo>
                  <a:cubicBezTo>
                    <a:pt x="420" y="26"/>
                    <a:pt x="421" y="23"/>
                    <a:pt x="423" y="22"/>
                  </a:cubicBezTo>
                  <a:lnTo>
                    <a:pt x="423" y="22"/>
                  </a:lnTo>
                  <a:cubicBezTo>
                    <a:pt x="424" y="22"/>
                    <a:pt x="422" y="25"/>
                    <a:pt x="422" y="26"/>
                  </a:cubicBezTo>
                  <a:cubicBezTo>
                    <a:pt x="422" y="26"/>
                    <a:pt x="422" y="27"/>
                    <a:pt x="422" y="27"/>
                  </a:cubicBezTo>
                  <a:cubicBezTo>
                    <a:pt x="422" y="28"/>
                    <a:pt x="428" y="27"/>
                    <a:pt x="428" y="29"/>
                  </a:cubicBezTo>
                  <a:lnTo>
                    <a:pt x="428" y="29"/>
                  </a:lnTo>
                  <a:cubicBezTo>
                    <a:pt x="429" y="28"/>
                    <a:pt x="432" y="26"/>
                    <a:pt x="432" y="26"/>
                  </a:cubicBezTo>
                  <a:lnTo>
                    <a:pt x="432" y="26"/>
                  </a:lnTo>
                  <a:cubicBezTo>
                    <a:pt x="433" y="26"/>
                    <a:pt x="431" y="28"/>
                    <a:pt x="431" y="28"/>
                  </a:cubicBezTo>
                  <a:cubicBezTo>
                    <a:pt x="431" y="29"/>
                    <a:pt x="431" y="30"/>
                    <a:pt x="431" y="30"/>
                  </a:cubicBezTo>
                  <a:cubicBezTo>
                    <a:pt x="431" y="32"/>
                    <a:pt x="431" y="32"/>
                    <a:pt x="432" y="33"/>
                  </a:cubicBezTo>
                  <a:cubicBezTo>
                    <a:pt x="432" y="33"/>
                    <a:pt x="433" y="33"/>
                    <a:pt x="432" y="33"/>
                  </a:cubicBezTo>
                  <a:cubicBezTo>
                    <a:pt x="431" y="34"/>
                    <a:pt x="428" y="36"/>
                    <a:pt x="427" y="36"/>
                  </a:cubicBezTo>
                  <a:cubicBezTo>
                    <a:pt x="427" y="36"/>
                    <a:pt x="428" y="36"/>
                    <a:pt x="429" y="36"/>
                  </a:cubicBezTo>
                  <a:cubicBezTo>
                    <a:pt x="430" y="36"/>
                    <a:pt x="431" y="36"/>
                    <a:pt x="431" y="37"/>
                  </a:cubicBezTo>
                  <a:cubicBezTo>
                    <a:pt x="432" y="38"/>
                    <a:pt x="431" y="40"/>
                    <a:pt x="431" y="42"/>
                  </a:cubicBezTo>
                  <a:cubicBezTo>
                    <a:pt x="431" y="42"/>
                    <a:pt x="431" y="42"/>
                    <a:pt x="431" y="42"/>
                  </a:cubicBezTo>
                  <a:cubicBezTo>
                    <a:pt x="432" y="42"/>
                    <a:pt x="436" y="41"/>
                    <a:pt x="437" y="41"/>
                  </a:cubicBezTo>
                  <a:lnTo>
                    <a:pt x="437" y="41"/>
                  </a:lnTo>
                  <a:cubicBezTo>
                    <a:pt x="438" y="41"/>
                    <a:pt x="438" y="41"/>
                    <a:pt x="437" y="42"/>
                  </a:cubicBezTo>
                  <a:cubicBezTo>
                    <a:pt x="435" y="44"/>
                    <a:pt x="432" y="46"/>
                    <a:pt x="434" y="46"/>
                  </a:cubicBezTo>
                  <a:cubicBezTo>
                    <a:pt x="434" y="47"/>
                    <a:pt x="441" y="47"/>
                    <a:pt x="437" y="48"/>
                  </a:cubicBezTo>
                  <a:cubicBezTo>
                    <a:pt x="431" y="50"/>
                    <a:pt x="436" y="51"/>
                    <a:pt x="438" y="52"/>
                  </a:cubicBezTo>
                  <a:cubicBezTo>
                    <a:pt x="441" y="53"/>
                    <a:pt x="436" y="54"/>
                    <a:pt x="435" y="55"/>
                  </a:cubicBezTo>
                  <a:cubicBezTo>
                    <a:pt x="435" y="56"/>
                    <a:pt x="436" y="56"/>
                    <a:pt x="438" y="56"/>
                  </a:cubicBezTo>
                  <a:cubicBezTo>
                    <a:pt x="440" y="56"/>
                    <a:pt x="442" y="56"/>
                    <a:pt x="443" y="56"/>
                  </a:cubicBezTo>
                  <a:lnTo>
                    <a:pt x="443" y="56"/>
                  </a:lnTo>
                  <a:cubicBezTo>
                    <a:pt x="444" y="57"/>
                    <a:pt x="437" y="59"/>
                    <a:pt x="438" y="59"/>
                  </a:cubicBezTo>
                  <a:cubicBezTo>
                    <a:pt x="439" y="59"/>
                    <a:pt x="439" y="59"/>
                    <a:pt x="440" y="59"/>
                  </a:cubicBezTo>
                  <a:cubicBezTo>
                    <a:pt x="441" y="59"/>
                    <a:pt x="441" y="59"/>
                    <a:pt x="442" y="60"/>
                  </a:cubicBezTo>
                  <a:cubicBezTo>
                    <a:pt x="442" y="60"/>
                    <a:pt x="442" y="60"/>
                    <a:pt x="442" y="61"/>
                  </a:cubicBezTo>
                  <a:cubicBezTo>
                    <a:pt x="440" y="61"/>
                    <a:pt x="438" y="61"/>
                    <a:pt x="437" y="61"/>
                  </a:cubicBezTo>
                  <a:cubicBezTo>
                    <a:pt x="436" y="61"/>
                    <a:pt x="435" y="61"/>
                    <a:pt x="435" y="61"/>
                  </a:cubicBezTo>
                  <a:cubicBezTo>
                    <a:pt x="433" y="63"/>
                    <a:pt x="432" y="66"/>
                    <a:pt x="433" y="69"/>
                  </a:cubicBezTo>
                  <a:cubicBezTo>
                    <a:pt x="433" y="70"/>
                    <a:pt x="434" y="70"/>
                    <a:pt x="434" y="71"/>
                  </a:cubicBezTo>
                  <a:cubicBezTo>
                    <a:pt x="435" y="72"/>
                    <a:pt x="435" y="72"/>
                    <a:pt x="434" y="72"/>
                  </a:cubicBezTo>
                  <a:cubicBezTo>
                    <a:pt x="433" y="72"/>
                    <a:pt x="429" y="69"/>
                    <a:pt x="429" y="69"/>
                  </a:cubicBezTo>
                  <a:lnTo>
                    <a:pt x="429" y="69"/>
                  </a:lnTo>
                  <a:cubicBezTo>
                    <a:pt x="428" y="70"/>
                    <a:pt x="434" y="73"/>
                    <a:pt x="432" y="73"/>
                  </a:cubicBezTo>
                  <a:cubicBezTo>
                    <a:pt x="432" y="73"/>
                    <a:pt x="431" y="73"/>
                    <a:pt x="431" y="73"/>
                  </a:cubicBezTo>
                  <a:cubicBezTo>
                    <a:pt x="430" y="73"/>
                    <a:pt x="430" y="74"/>
                    <a:pt x="430" y="74"/>
                  </a:cubicBezTo>
                  <a:cubicBezTo>
                    <a:pt x="430" y="75"/>
                    <a:pt x="430" y="82"/>
                    <a:pt x="428" y="82"/>
                  </a:cubicBezTo>
                  <a:cubicBezTo>
                    <a:pt x="428" y="82"/>
                    <a:pt x="427" y="82"/>
                    <a:pt x="427" y="81"/>
                  </a:cubicBezTo>
                  <a:lnTo>
                    <a:pt x="427" y="81"/>
                  </a:lnTo>
                  <a:lnTo>
                    <a:pt x="431" y="87"/>
                  </a:lnTo>
                  <a:cubicBezTo>
                    <a:pt x="429" y="86"/>
                    <a:pt x="428" y="86"/>
                    <a:pt x="428" y="86"/>
                  </a:cubicBezTo>
                  <a:cubicBezTo>
                    <a:pt x="427" y="86"/>
                    <a:pt x="426" y="86"/>
                    <a:pt x="425" y="87"/>
                  </a:cubicBezTo>
                  <a:cubicBezTo>
                    <a:pt x="425" y="87"/>
                    <a:pt x="425" y="87"/>
                    <a:pt x="425" y="87"/>
                  </a:cubicBezTo>
                  <a:cubicBezTo>
                    <a:pt x="424" y="87"/>
                    <a:pt x="422" y="86"/>
                    <a:pt x="421" y="86"/>
                  </a:cubicBezTo>
                  <a:cubicBezTo>
                    <a:pt x="421" y="86"/>
                    <a:pt x="421" y="86"/>
                    <a:pt x="421" y="86"/>
                  </a:cubicBezTo>
                  <a:lnTo>
                    <a:pt x="421" y="86"/>
                  </a:lnTo>
                  <a:cubicBezTo>
                    <a:pt x="420" y="86"/>
                    <a:pt x="425" y="91"/>
                    <a:pt x="424" y="92"/>
                  </a:cubicBezTo>
                  <a:cubicBezTo>
                    <a:pt x="424" y="91"/>
                    <a:pt x="419" y="88"/>
                    <a:pt x="418" y="88"/>
                  </a:cubicBezTo>
                  <a:lnTo>
                    <a:pt x="418" y="88"/>
                  </a:lnTo>
                  <a:cubicBezTo>
                    <a:pt x="417" y="88"/>
                    <a:pt x="418" y="90"/>
                    <a:pt x="420" y="92"/>
                  </a:cubicBezTo>
                  <a:cubicBezTo>
                    <a:pt x="422" y="93"/>
                    <a:pt x="424" y="93"/>
                    <a:pt x="423" y="94"/>
                  </a:cubicBezTo>
                  <a:lnTo>
                    <a:pt x="421" y="94"/>
                  </a:lnTo>
                  <a:cubicBezTo>
                    <a:pt x="418" y="94"/>
                    <a:pt x="417" y="91"/>
                    <a:pt x="414" y="90"/>
                  </a:cubicBezTo>
                  <a:lnTo>
                    <a:pt x="414" y="90"/>
                  </a:lnTo>
                  <a:cubicBezTo>
                    <a:pt x="414" y="90"/>
                    <a:pt x="417" y="93"/>
                    <a:pt x="417" y="93"/>
                  </a:cubicBezTo>
                  <a:cubicBezTo>
                    <a:pt x="417" y="94"/>
                    <a:pt x="417" y="94"/>
                    <a:pt x="417" y="95"/>
                  </a:cubicBezTo>
                  <a:cubicBezTo>
                    <a:pt x="417" y="96"/>
                    <a:pt x="416" y="96"/>
                    <a:pt x="416" y="96"/>
                  </a:cubicBezTo>
                  <a:cubicBezTo>
                    <a:pt x="416" y="96"/>
                    <a:pt x="416" y="96"/>
                    <a:pt x="416" y="96"/>
                  </a:cubicBezTo>
                  <a:cubicBezTo>
                    <a:pt x="417" y="97"/>
                    <a:pt x="417" y="98"/>
                    <a:pt x="418" y="100"/>
                  </a:cubicBezTo>
                  <a:cubicBezTo>
                    <a:pt x="418" y="100"/>
                    <a:pt x="418" y="100"/>
                    <a:pt x="418" y="100"/>
                  </a:cubicBezTo>
                  <a:lnTo>
                    <a:pt x="418" y="100"/>
                  </a:lnTo>
                  <a:cubicBezTo>
                    <a:pt x="418" y="100"/>
                    <a:pt x="416" y="99"/>
                    <a:pt x="415" y="99"/>
                  </a:cubicBezTo>
                  <a:cubicBezTo>
                    <a:pt x="415" y="99"/>
                    <a:pt x="415" y="99"/>
                    <a:pt x="415" y="100"/>
                  </a:cubicBezTo>
                  <a:cubicBezTo>
                    <a:pt x="416" y="101"/>
                    <a:pt x="417" y="101"/>
                    <a:pt x="417" y="102"/>
                  </a:cubicBezTo>
                  <a:cubicBezTo>
                    <a:pt x="417" y="103"/>
                    <a:pt x="416" y="103"/>
                    <a:pt x="416" y="103"/>
                  </a:cubicBezTo>
                  <a:lnTo>
                    <a:pt x="416" y="103"/>
                  </a:lnTo>
                  <a:cubicBezTo>
                    <a:pt x="416" y="102"/>
                    <a:pt x="415" y="100"/>
                    <a:pt x="414" y="100"/>
                  </a:cubicBezTo>
                  <a:cubicBezTo>
                    <a:pt x="414" y="100"/>
                    <a:pt x="413" y="100"/>
                    <a:pt x="413" y="101"/>
                  </a:cubicBezTo>
                  <a:cubicBezTo>
                    <a:pt x="412" y="101"/>
                    <a:pt x="411" y="103"/>
                    <a:pt x="414" y="105"/>
                  </a:cubicBezTo>
                  <a:cubicBezTo>
                    <a:pt x="413" y="104"/>
                    <a:pt x="412" y="104"/>
                    <a:pt x="411" y="104"/>
                  </a:cubicBezTo>
                  <a:cubicBezTo>
                    <a:pt x="408" y="104"/>
                    <a:pt x="406" y="109"/>
                    <a:pt x="405" y="110"/>
                  </a:cubicBezTo>
                  <a:cubicBezTo>
                    <a:pt x="404" y="111"/>
                    <a:pt x="407" y="112"/>
                    <a:pt x="410" y="115"/>
                  </a:cubicBezTo>
                  <a:cubicBezTo>
                    <a:pt x="411" y="116"/>
                    <a:pt x="412" y="117"/>
                    <a:pt x="411" y="117"/>
                  </a:cubicBezTo>
                  <a:cubicBezTo>
                    <a:pt x="411" y="117"/>
                    <a:pt x="410" y="117"/>
                    <a:pt x="409" y="116"/>
                  </a:cubicBezTo>
                  <a:cubicBezTo>
                    <a:pt x="406" y="114"/>
                    <a:pt x="404" y="114"/>
                    <a:pt x="402" y="114"/>
                  </a:cubicBezTo>
                  <a:cubicBezTo>
                    <a:pt x="400" y="114"/>
                    <a:pt x="399" y="115"/>
                    <a:pt x="398" y="115"/>
                  </a:cubicBezTo>
                  <a:cubicBezTo>
                    <a:pt x="397" y="116"/>
                    <a:pt x="396" y="117"/>
                    <a:pt x="397" y="119"/>
                  </a:cubicBezTo>
                  <a:cubicBezTo>
                    <a:pt x="399" y="121"/>
                    <a:pt x="399" y="122"/>
                    <a:pt x="399" y="123"/>
                  </a:cubicBezTo>
                  <a:lnTo>
                    <a:pt x="399" y="123"/>
                  </a:lnTo>
                  <a:cubicBezTo>
                    <a:pt x="399" y="122"/>
                    <a:pt x="397" y="121"/>
                    <a:pt x="396" y="121"/>
                  </a:cubicBezTo>
                  <a:cubicBezTo>
                    <a:pt x="396" y="121"/>
                    <a:pt x="396" y="121"/>
                    <a:pt x="396" y="122"/>
                  </a:cubicBezTo>
                  <a:cubicBezTo>
                    <a:pt x="394" y="122"/>
                    <a:pt x="393" y="124"/>
                    <a:pt x="391" y="125"/>
                  </a:cubicBezTo>
                  <a:cubicBezTo>
                    <a:pt x="391" y="126"/>
                    <a:pt x="390" y="127"/>
                    <a:pt x="391" y="130"/>
                  </a:cubicBezTo>
                  <a:lnTo>
                    <a:pt x="391" y="130"/>
                  </a:lnTo>
                  <a:cubicBezTo>
                    <a:pt x="390" y="129"/>
                    <a:pt x="390" y="128"/>
                    <a:pt x="389" y="128"/>
                  </a:cubicBezTo>
                  <a:cubicBezTo>
                    <a:pt x="388" y="127"/>
                    <a:pt x="388" y="127"/>
                    <a:pt x="387" y="127"/>
                  </a:cubicBezTo>
                  <a:cubicBezTo>
                    <a:pt x="387" y="127"/>
                    <a:pt x="386" y="128"/>
                    <a:pt x="387" y="129"/>
                  </a:cubicBezTo>
                  <a:cubicBezTo>
                    <a:pt x="389" y="130"/>
                    <a:pt x="387" y="130"/>
                    <a:pt x="386" y="131"/>
                  </a:cubicBezTo>
                  <a:cubicBezTo>
                    <a:pt x="386" y="131"/>
                    <a:pt x="388" y="133"/>
                    <a:pt x="388" y="134"/>
                  </a:cubicBezTo>
                  <a:cubicBezTo>
                    <a:pt x="388" y="134"/>
                    <a:pt x="388" y="134"/>
                    <a:pt x="388" y="134"/>
                  </a:cubicBezTo>
                  <a:cubicBezTo>
                    <a:pt x="387" y="134"/>
                    <a:pt x="386" y="134"/>
                    <a:pt x="385" y="134"/>
                  </a:cubicBezTo>
                  <a:cubicBezTo>
                    <a:pt x="384" y="134"/>
                    <a:pt x="384" y="134"/>
                    <a:pt x="383" y="135"/>
                  </a:cubicBezTo>
                  <a:cubicBezTo>
                    <a:pt x="383" y="136"/>
                    <a:pt x="383" y="136"/>
                    <a:pt x="384" y="138"/>
                  </a:cubicBezTo>
                  <a:cubicBezTo>
                    <a:pt x="385" y="139"/>
                    <a:pt x="384" y="139"/>
                    <a:pt x="383" y="140"/>
                  </a:cubicBezTo>
                  <a:cubicBezTo>
                    <a:pt x="382" y="139"/>
                    <a:pt x="382" y="138"/>
                    <a:pt x="381" y="138"/>
                  </a:cubicBezTo>
                  <a:cubicBezTo>
                    <a:pt x="381" y="138"/>
                    <a:pt x="381" y="138"/>
                    <a:pt x="381" y="139"/>
                  </a:cubicBezTo>
                  <a:cubicBezTo>
                    <a:pt x="381" y="140"/>
                    <a:pt x="381" y="141"/>
                    <a:pt x="381" y="143"/>
                  </a:cubicBezTo>
                  <a:cubicBezTo>
                    <a:pt x="381" y="142"/>
                    <a:pt x="381" y="142"/>
                    <a:pt x="381" y="142"/>
                  </a:cubicBezTo>
                  <a:cubicBezTo>
                    <a:pt x="381" y="142"/>
                    <a:pt x="381" y="144"/>
                    <a:pt x="380" y="144"/>
                  </a:cubicBezTo>
                  <a:cubicBezTo>
                    <a:pt x="380" y="144"/>
                    <a:pt x="380" y="144"/>
                    <a:pt x="380" y="143"/>
                  </a:cubicBezTo>
                  <a:cubicBezTo>
                    <a:pt x="380" y="143"/>
                    <a:pt x="380" y="143"/>
                    <a:pt x="378" y="142"/>
                  </a:cubicBezTo>
                  <a:lnTo>
                    <a:pt x="378" y="142"/>
                  </a:lnTo>
                  <a:cubicBezTo>
                    <a:pt x="377" y="143"/>
                    <a:pt x="378" y="143"/>
                    <a:pt x="379" y="144"/>
                  </a:cubicBezTo>
                  <a:cubicBezTo>
                    <a:pt x="379" y="145"/>
                    <a:pt x="379" y="147"/>
                    <a:pt x="378" y="147"/>
                  </a:cubicBezTo>
                  <a:cubicBezTo>
                    <a:pt x="378" y="147"/>
                    <a:pt x="378" y="147"/>
                    <a:pt x="377" y="147"/>
                  </a:cubicBezTo>
                  <a:cubicBezTo>
                    <a:pt x="375" y="145"/>
                    <a:pt x="375" y="144"/>
                    <a:pt x="374" y="144"/>
                  </a:cubicBezTo>
                  <a:cubicBezTo>
                    <a:pt x="374" y="144"/>
                    <a:pt x="373" y="144"/>
                    <a:pt x="373" y="144"/>
                  </a:cubicBezTo>
                  <a:cubicBezTo>
                    <a:pt x="372" y="144"/>
                    <a:pt x="370" y="144"/>
                    <a:pt x="369" y="145"/>
                  </a:cubicBezTo>
                  <a:cubicBezTo>
                    <a:pt x="369" y="145"/>
                    <a:pt x="370" y="147"/>
                    <a:pt x="371" y="148"/>
                  </a:cubicBezTo>
                  <a:cubicBezTo>
                    <a:pt x="372" y="148"/>
                    <a:pt x="372" y="150"/>
                    <a:pt x="372" y="150"/>
                  </a:cubicBezTo>
                  <a:cubicBezTo>
                    <a:pt x="371" y="150"/>
                    <a:pt x="371" y="150"/>
                    <a:pt x="371" y="150"/>
                  </a:cubicBezTo>
                  <a:cubicBezTo>
                    <a:pt x="370" y="150"/>
                    <a:pt x="368" y="150"/>
                    <a:pt x="369" y="151"/>
                  </a:cubicBezTo>
                  <a:cubicBezTo>
                    <a:pt x="368" y="150"/>
                    <a:pt x="367" y="150"/>
                    <a:pt x="367" y="150"/>
                  </a:cubicBezTo>
                  <a:cubicBezTo>
                    <a:pt x="365" y="150"/>
                    <a:pt x="365" y="153"/>
                    <a:pt x="364" y="154"/>
                  </a:cubicBezTo>
                  <a:cubicBezTo>
                    <a:pt x="364" y="154"/>
                    <a:pt x="364" y="154"/>
                    <a:pt x="364" y="154"/>
                  </a:cubicBezTo>
                  <a:cubicBezTo>
                    <a:pt x="364" y="154"/>
                    <a:pt x="363" y="154"/>
                    <a:pt x="362" y="154"/>
                  </a:cubicBezTo>
                  <a:cubicBezTo>
                    <a:pt x="361" y="154"/>
                    <a:pt x="360" y="155"/>
                    <a:pt x="360" y="156"/>
                  </a:cubicBezTo>
                  <a:cubicBezTo>
                    <a:pt x="359" y="156"/>
                    <a:pt x="357" y="158"/>
                    <a:pt x="355" y="158"/>
                  </a:cubicBezTo>
                  <a:cubicBezTo>
                    <a:pt x="355" y="158"/>
                    <a:pt x="354" y="158"/>
                    <a:pt x="354" y="157"/>
                  </a:cubicBezTo>
                  <a:lnTo>
                    <a:pt x="354" y="157"/>
                  </a:lnTo>
                  <a:cubicBezTo>
                    <a:pt x="352" y="158"/>
                    <a:pt x="352" y="158"/>
                    <a:pt x="355" y="161"/>
                  </a:cubicBezTo>
                  <a:cubicBezTo>
                    <a:pt x="355" y="163"/>
                    <a:pt x="356" y="165"/>
                    <a:pt x="355" y="165"/>
                  </a:cubicBezTo>
                  <a:cubicBezTo>
                    <a:pt x="355" y="165"/>
                    <a:pt x="352" y="162"/>
                    <a:pt x="352" y="162"/>
                  </a:cubicBezTo>
                  <a:cubicBezTo>
                    <a:pt x="351" y="161"/>
                    <a:pt x="351" y="161"/>
                    <a:pt x="351" y="161"/>
                  </a:cubicBezTo>
                  <a:cubicBezTo>
                    <a:pt x="350" y="161"/>
                    <a:pt x="349" y="162"/>
                    <a:pt x="349" y="163"/>
                  </a:cubicBezTo>
                  <a:cubicBezTo>
                    <a:pt x="349" y="164"/>
                    <a:pt x="348" y="166"/>
                    <a:pt x="348" y="166"/>
                  </a:cubicBezTo>
                  <a:cubicBezTo>
                    <a:pt x="348" y="166"/>
                    <a:pt x="346" y="165"/>
                    <a:pt x="346" y="165"/>
                  </a:cubicBezTo>
                  <a:cubicBezTo>
                    <a:pt x="346" y="165"/>
                    <a:pt x="346" y="165"/>
                    <a:pt x="345" y="165"/>
                  </a:cubicBezTo>
                  <a:lnTo>
                    <a:pt x="345" y="165"/>
                  </a:lnTo>
                  <a:cubicBezTo>
                    <a:pt x="344" y="165"/>
                    <a:pt x="348" y="171"/>
                    <a:pt x="348" y="172"/>
                  </a:cubicBezTo>
                  <a:cubicBezTo>
                    <a:pt x="348" y="172"/>
                    <a:pt x="347" y="172"/>
                    <a:pt x="347" y="172"/>
                  </a:cubicBezTo>
                  <a:cubicBezTo>
                    <a:pt x="346" y="172"/>
                    <a:pt x="344" y="167"/>
                    <a:pt x="342" y="167"/>
                  </a:cubicBezTo>
                  <a:cubicBezTo>
                    <a:pt x="340" y="167"/>
                    <a:pt x="341" y="173"/>
                    <a:pt x="341" y="175"/>
                  </a:cubicBezTo>
                  <a:cubicBezTo>
                    <a:pt x="341" y="175"/>
                    <a:pt x="340" y="177"/>
                    <a:pt x="339" y="177"/>
                  </a:cubicBezTo>
                  <a:cubicBezTo>
                    <a:pt x="339" y="177"/>
                    <a:pt x="338" y="177"/>
                    <a:pt x="338" y="176"/>
                  </a:cubicBezTo>
                  <a:cubicBezTo>
                    <a:pt x="340" y="175"/>
                    <a:pt x="339" y="172"/>
                    <a:pt x="336" y="172"/>
                  </a:cubicBezTo>
                  <a:cubicBezTo>
                    <a:pt x="335" y="172"/>
                    <a:pt x="334" y="174"/>
                    <a:pt x="336" y="176"/>
                  </a:cubicBezTo>
                  <a:cubicBezTo>
                    <a:pt x="336" y="177"/>
                    <a:pt x="339" y="178"/>
                    <a:pt x="339" y="179"/>
                  </a:cubicBezTo>
                  <a:cubicBezTo>
                    <a:pt x="339" y="179"/>
                    <a:pt x="334" y="176"/>
                    <a:pt x="333" y="176"/>
                  </a:cubicBezTo>
                  <a:lnTo>
                    <a:pt x="333" y="176"/>
                  </a:lnTo>
                  <a:cubicBezTo>
                    <a:pt x="332" y="176"/>
                    <a:pt x="332" y="176"/>
                    <a:pt x="333" y="177"/>
                  </a:cubicBezTo>
                  <a:cubicBezTo>
                    <a:pt x="333" y="178"/>
                    <a:pt x="334" y="179"/>
                    <a:pt x="335" y="181"/>
                  </a:cubicBezTo>
                  <a:cubicBezTo>
                    <a:pt x="336" y="183"/>
                    <a:pt x="335" y="184"/>
                    <a:pt x="336" y="185"/>
                  </a:cubicBezTo>
                  <a:cubicBezTo>
                    <a:pt x="334" y="182"/>
                    <a:pt x="333" y="181"/>
                    <a:pt x="332" y="181"/>
                  </a:cubicBezTo>
                  <a:cubicBezTo>
                    <a:pt x="332" y="181"/>
                    <a:pt x="331" y="181"/>
                    <a:pt x="331" y="181"/>
                  </a:cubicBezTo>
                  <a:cubicBezTo>
                    <a:pt x="330" y="181"/>
                    <a:pt x="329" y="184"/>
                    <a:pt x="331" y="185"/>
                  </a:cubicBezTo>
                  <a:lnTo>
                    <a:pt x="329" y="187"/>
                  </a:lnTo>
                  <a:cubicBezTo>
                    <a:pt x="328" y="185"/>
                    <a:pt x="327" y="184"/>
                    <a:pt x="327" y="183"/>
                  </a:cubicBezTo>
                  <a:cubicBezTo>
                    <a:pt x="326" y="182"/>
                    <a:pt x="326" y="182"/>
                    <a:pt x="325" y="182"/>
                  </a:cubicBezTo>
                  <a:cubicBezTo>
                    <a:pt x="324" y="182"/>
                    <a:pt x="324" y="182"/>
                    <a:pt x="324" y="183"/>
                  </a:cubicBezTo>
                  <a:cubicBezTo>
                    <a:pt x="323" y="184"/>
                    <a:pt x="325" y="188"/>
                    <a:pt x="324" y="188"/>
                  </a:cubicBezTo>
                  <a:cubicBezTo>
                    <a:pt x="324" y="188"/>
                    <a:pt x="323" y="188"/>
                    <a:pt x="321" y="186"/>
                  </a:cubicBezTo>
                  <a:cubicBezTo>
                    <a:pt x="320" y="184"/>
                    <a:pt x="320" y="184"/>
                    <a:pt x="320" y="184"/>
                  </a:cubicBezTo>
                  <a:lnTo>
                    <a:pt x="320" y="184"/>
                  </a:lnTo>
                  <a:cubicBezTo>
                    <a:pt x="319" y="184"/>
                    <a:pt x="321" y="188"/>
                    <a:pt x="320" y="189"/>
                  </a:cubicBezTo>
                  <a:cubicBezTo>
                    <a:pt x="320" y="189"/>
                    <a:pt x="319" y="189"/>
                    <a:pt x="319" y="189"/>
                  </a:cubicBezTo>
                  <a:cubicBezTo>
                    <a:pt x="318" y="189"/>
                    <a:pt x="317" y="188"/>
                    <a:pt x="316" y="188"/>
                  </a:cubicBezTo>
                  <a:cubicBezTo>
                    <a:pt x="316" y="188"/>
                    <a:pt x="316" y="188"/>
                    <a:pt x="316" y="188"/>
                  </a:cubicBezTo>
                  <a:cubicBezTo>
                    <a:pt x="316" y="189"/>
                    <a:pt x="317" y="192"/>
                    <a:pt x="317" y="192"/>
                  </a:cubicBezTo>
                  <a:cubicBezTo>
                    <a:pt x="315" y="191"/>
                    <a:pt x="315" y="190"/>
                    <a:pt x="314" y="189"/>
                  </a:cubicBezTo>
                  <a:cubicBezTo>
                    <a:pt x="313" y="189"/>
                    <a:pt x="311" y="189"/>
                    <a:pt x="312" y="191"/>
                  </a:cubicBezTo>
                  <a:cubicBezTo>
                    <a:pt x="313" y="192"/>
                    <a:pt x="311" y="192"/>
                    <a:pt x="310" y="192"/>
                  </a:cubicBezTo>
                  <a:cubicBezTo>
                    <a:pt x="310" y="193"/>
                    <a:pt x="312" y="197"/>
                    <a:pt x="310" y="198"/>
                  </a:cubicBezTo>
                  <a:lnTo>
                    <a:pt x="308" y="194"/>
                  </a:lnTo>
                  <a:cubicBezTo>
                    <a:pt x="307" y="194"/>
                    <a:pt x="307" y="194"/>
                    <a:pt x="307" y="197"/>
                  </a:cubicBezTo>
                  <a:cubicBezTo>
                    <a:pt x="308" y="198"/>
                    <a:pt x="308" y="198"/>
                    <a:pt x="307" y="198"/>
                  </a:cubicBezTo>
                  <a:cubicBezTo>
                    <a:pt x="307" y="198"/>
                    <a:pt x="307" y="198"/>
                    <a:pt x="307" y="198"/>
                  </a:cubicBezTo>
                  <a:cubicBezTo>
                    <a:pt x="306" y="198"/>
                    <a:pt x="306" y="198"/>
                    <a:pt x="307" y="199"/>
                  </a:cubicBezTo>
                  <a:cubicBezTo>
                    <a:pt x="307" y="202"/>
                    <a:pt x="307" y="202"/>
                    <a:pt x="306" y="202"/>
                  </a:cubicBezTo>
                  <a:lnTo>
                    <a:pt x="302" y="196"/>
                  </a:lnTo>
                  <a:lnTo>
                    <a:pt x="302" y="196"/>
                  </a:lnTo>
                  <a:cubicBezTo>
                    <a:pt x="304" y="199"/>
                    <a:pt x="301" y="200"/>
                    <a:pt x="300" y="200"/>
                  </a:cubicBezTo>
                  <a:cubicBezTo>
                    <a:pt x="300" y="200"/>
                    <a:pt x="300" y="200"/>
                    <a:pt x="300" y="200"/>
                  </a:cubicBezTo>
                  <a:cubicBezTo>
                    <a:pt x="299" y="200"/>
                    <a:pt x="298" y="199"/>
                    <a:pt x="297" y="198"/>
                  </a:cubicBezTo>
                  <a:cubicBezTo>
                    <a:pt x="293" y="198"/>
                    <a:pt x="289" y="200"/>
                    <a:pt x="286" y="202"/>
                  </a:cubicBezTo>
                  <a:cubicBezTo>
                    <a:pt x="286" y="202"/>
                    <a:pt x="285" y="201"/>
                    <a:pt x="284" y="201"/>
                  </a:cubicBezTo>
                  <a:cubicBezTo>
                    <a:pt x="284" y="201"/>
                    <a:pt x="284" y="201"/>
                    <a:pt x="284" y="201"/>
                  </a:cubicBezTo>
                  <a:cubicBezTo>
                    <a:pt x="283" y="201"/>
                    <a:pt x="283" y="201"/>
                    <a:pt x="282" y="202"/>
                  </a:cubicBezTo>
                  <a:cubicBezTo>
                    <a:pt x="280" y="203"/>
                    <a:pt x="279" y="205"/>
                    <a:pt x="277" y="205"/>
                  </a:cubicBezTo>
                  <a:cubicBezTo>
                    <a:pt x="275" y="207"/>
                    <a:pt x="272" y="209"/>
                    <a:pt x="270" y="211"/>
                  </a:cubicBezTo>
                  <a:cubicBezTo>
                    <a:pt x="269" y="212"/>
                    <a:pt x="268" y="213"/>
                    <a:pt x="268" y="215"/>
                  </a:cubicBezTo>
                  <a:cubicBezTo>
                    <a:pt x="269" y="216"/>
                    <a:pt x="267" y="216"/>
                    <a:pt x="267" y="217"/>
                  </a:cubicBezTo>
                  <a:cubicBezTo>
                    <a:pt x="267" y="216"/>
                    <a:pt x="267" y="215"/>
                    <a:pt x="266" y="215"/>
                  </a:cubicBezTo>
                  <a:cubicBezTo>
                    <a:pt x="266" y="215"/>
                    <a:pt x="266" y="215"/>
                    <a:pt x="265" y="215"/>
                  </a:cubicBezTo>
                  <a:cubicBezTo>
                    <a:pt x="264" y="215"/>
                    <a:pt x="263" y="216"/>
                    <a:pt x="262" y="216"/>
                  </a:cubicBezTo>
                  <a:cubicBezTo>
                    <a:pt x="261" y="216"/>
                    <a:pt x="259" y="217"/>
                    <a:pt x="259" y="218"/>
                  </a:cubicBezTo>
                  <a:cubicBezTo>
                    <a:pt x="259" y="219"/>
                    <a:pt x="261" y="224"/>
                    <a:pt x="262" y="225"/>
                  </a:cubicBezTo>
                  <a:cubicBezTo>
                    <a:pt x="262" y="225"/>
                    <a:pt x="262" y="225"/>
                    <a:pt x="262" y="225"/>
                  </a:cubicBezTo>
                  <a:cubicBezTo>
                    <a:pt x="260" y="225"/>
                    <a:pt x="258" y="221"/>
                    <a:pt x="258" y="219"/>
                  </a:cubicBezTo>
                  <a:cubicBezTo>
                    <a:pt x="257" y="218"/>
                    <a:pt x="257" y="217"/>
                    <a:pt x="256" y="217"/>
                  </a:cubicBezTo>
                  <a:cubicBezTo>
                    <a:pt x="256" y="217"/>
                    <a:pt x="255" y="218"/>
                    <a:pt x="254" y="218"/>
                  </a:cubicBezTo>
                  <a:cubicBezTo>
                    <a:pt x="253" y="218"/>
                    <a:pt x="252" y="220"/>
                    <a:pt x="250" y="220"/>
                  </a:cubicBezTo>
                  <a:cubicBezTo>
                    <a:pt x="250" y="220"/>
                    <a:pt x="249" y="220"/>
                    <a:pt x="249" y="219"/>
                  </a:cubicBezTo>
                  <a:cubicBezTo>
                    <a:pt x="249" y="219"/>
                    <a:pt x="248" y="218"/>
                    <a:pt x="248" y="218"/>
                  </a:cubicBezTo>
                  <a:cubicBezTo>
                    <a:pt x="247" y="218"/>
                    <a:pt x="247" y="220"/>
                    <a:pt x="247" y="222"/>
                  </a:cubicBezTo>
                  <a:cubicBezTo>
                    <a:pt x="247" y="223"/>
                    <a:pt x="246" y="223"/>
                    <a:pt x="246" y="223"/>
                  </a:cubicBezTo>
                  <a:cubicBezTo>
                    <a:pt x="245" y="223"/>
                    <a:pt x="242" y="221"/>
                    <a:pt x="241" y="221"/>
                  </a:cubicBezTo>
                  <a:cubicBezTo>
                    <a:pt x="239" y="221"/>
                    <a:pt x="240" y="224"/>
                    <a:pt x="240" y="226"/>
                  </a:cubicBezTo>
                  <a:cubicBezTo>
                    <a:pt x="240" y="228"/>
                    <a:pt x="240" y="228"/>
                    <a:pt x="240" y="228"/>
                  </a:cubicBezTo>
                  <a:cubicBezTo>
                    <a:pt x="239" y="228"/>
                    <a:pt x="238" y="224"/>
                    <a:pt x="238" y="223"/>
                  </a:cubicBezTo>
                  <a:cubicBezTo>
                    <a:pt x="237" y="222"/>
                    <a:pt x="237" y="222"/>
                    <a:pt x="237" y="222"/>
                  </a:cubicBezTo>
                  <a:cubicBezTo>
                    <a:pt x="236" y="222"/>
                    <a:pt x="236" y="226"/>
                    <a:pt x="236" y="226"/>
                  </a:cubicBezTo>
                  <a:cubicBezTo>
                    <a:pt x="236" y="227"/>
                    <a:pt x="235" y="227"/>
                    <a:pt x="235" y="227"/>
                  </a:cubicBezTo>
                  <a:cubicBezTo>
                    <a:pt x="234" y="227"/>
                    <a:pt x="233" y="224"/>
                    <a:pt x="232" y="224"/>
                  </a:cubicBezTo>
                  <a:cubicBezTo>
                    <a:pt x="232" y="223"/>
                    <a:pt x="231" y="223"/>
                    <a:pt x="231" y="223"/>
                  </a:cubicBezTo>
                  <a:cubicBezTo>
                    <a:pt x="230" y="223"/>
                    <a:pt x="229" y="224"/>
                    <a:pt x="228" y="225"/>
                  </a:cubicBezTo>
                  <a:cubicBezTo>
                    <a:pt x="228" y="225"/>
                    <a:pt x="226" y="227"/>
                    <a:pt x="225" y="227"/>
                  </a:cubicBezTo>
                  <a:cubicBezTo>
                    <a:pt x="224" y="227"/>
                    <a:pt x="223" y="226"/>
                    <a:pt x="223" y="225"/>
                  </a:cubicBezTo>
                  <a:cubicBezTo>
                    <a:pt x="222" y="225"/>
                    <a:pt x="221" y="225"/>
                    <a:pt x="220" y="226"/>
                  </a:cubicBezTo>
                  <a:cubicBezTo>
                    <a:pt x="217" y="229"/>
                    <a:pt x="213" y="229"/>
                    <a:pt x="210" y="232"/>
                  </a:cubicBezTo>
                  <a:cubicBezTo>
                    <a:pt x="209" y="232"/>
                    <a:pt x="208" y="234"/>
                    <a:pt x="209" y="238"/>
                  </a:cubicBezTo>
                  <a:cubicBezTo>
                    <a:pt x="208" y="236"/>
                    <a:pt x="208" y="232"/>
                    <a:pt x="207" y="232"/>
                  </a:cubicBezTo>
                  <a:cubicBezTo>
                    <a:pt x="207" y="231"/>
                    <a:pt x="207" y="231"/>
                    <a:pt x="207" y="231"/>
                  </a:cubicBezTo>
                  <a:cubicBezTo>
                    <a:pt x="206" y="231"/>
                    <a:pt x="206" y="232"/>
                    <a:pt x="205" y="232"/>
                  </a:cubicBezTo>
                  <a:cubicBezTo>
                    <a:pt x="204" y="232"/>
                    <a:pt x="204" y="232"/>
                    <a:pt x="204" y="232"/>
                  </a:cubicBezTo>
                  <a:cubicBezTo>
                    <a:pt x="203" y="231"/>
                    <a:pt x="202" y="231"/>
                    <a:pt x="202" y="231"/>
                  </a:cubicBezTo>
                  <a:cubicBezTo>
                    <a:pt x="201" y="231"/>
                    <a:pt x="199" y="232"/>
                    <a:pt x="198" y="232"/>
                  </a:cubicBezTo>
                  <a:cubicBezTo>
                    <a:pt x="197" y="233"/>
                    <a:pt x="194" y="233"/>
                    <a:pt x="194" y="234"/>
                  </a:cubicBezTo>
                  <a:cubicBezTo>
                    <a:pt x="194" y="238"/>
                    <a:pt x="196" y="242"/>
                    <a:pt x="195" y="246"/>
                  </a:cubicBezTo>
                  <a:cubicBezTo>
                    <a:pt x="195" y="246"/>
                    <a:pt x="195" y="247"/>
                    <a:pt x="195" y="247"/>
                  </a:cubicBezTo>
                  <a:cubicBezTo>
                    <a:pt x="194" y="247"/>
                    <a:pt x="192" y="243"/>
                    <a:pt x="193" y="239"/>
                  </a:cubicBezTo>
                  <a:cubicBezTo>
                    <a:pt x="193" y="237"/>
                    <a:pt x="192" y="235"/>
                    <a:pt x="191" y="235"/>
                  </a:cubicBezTo>
                  <a:cubicBezTo>
                    <a:pt x="191" y="235"/>
                    <a:pt x="191" y="235"/>
                    <a:pt x="190" y="235"/>
                  </a:cubicBezTo>
                  <a:cubicBezTo>
                    <a:pt x="190" y="235"/>
                    <a:pt x="189" y="235"/>
                    <a:pt x="188" y="236"/>
                  </a:cubicBezTo>
                  <a:cubicBezTo>
                    <a:pt x="188" y="237"/>
                    <a:pt x="188" y="238"/>
                    <a:pt x="187" y="238"/>
                  </a:cubicBezTo>
                  <a:cubicBezTo>
                    <a:pt x="187" y="238"/>
                    <a:pt x="187" y="238"/>
                    <a:pt x="187" y="238"/>
                  </a:cubicBezTo>
                  <a:cubicBezTo>
                    <a:pt x="186" y="238"/>
                    <a:pt x="183" y="232"/>
                    <a:pt x="183" y="231"/>
                  </a:cubicBezTo>
                  <a:cubicBezTo>
                    <a:pt x="183" y="233"/>
                    <a:pt x="182" y="234"/>
                    <a:pt x="180" y="234"/>
                  </a:cubicBezTo>
                  <a:cubicBezTo>
                    <a:pt x="179" y="234"/>
                    <a:pt x="178" y="234"/>
                    <a:pt x="176" y="236"/>
                  </a:cubicBezTo>
                  <a:cubicBezTo>
                    <a:pt x="176" y="236"/>
                    <a:pt x="176" y="239"/>
                    <a:pt x="176" y="239"/>
                  </a:cubicBezTo>
                  <a:cubicBezTo>
                    <a:pt x="175" y="238"/>
                    <a:pt x="174" y="235"/>
                    <a:pt x="174" y="235"/>
                  </a:cubicBezTo>
                  <a:cubicBezTo>
                    <a:pt x="173" y="235"/>
                    <a:pt x="172" y="237"/>
                    <a:pt x="171" y="237"/>
                  </a:cubicBezTo>
                  <a:lnTo>
                    <a:pt x="168" y="237"/>
                  </a:lnTo>
                  <a:cubicBezTo>
                    <a:pt x="168" y="236"/>
                    <a:pt x="167" y="236"/>
                    <a:pt x="167" y="236"/>
                  </a:cubicBezTo>
                  <a:cubicBezTo>
                    <a:pt x="167" y="236"/>
                    <a:pt x="167" y="240"/>
                    <a:pt x="167" y="241"/>
                  </a:cubicBezTo>
                  <a:cubicBezTo>
                    <a:pt x="167" y="243"/>
                    <a:pt x="166" y="244"/>
                    <a:pt x="165" y="244"/>
                  </a:cubicBezTo>
                  <a:cubicBezTo>
                    <a:pt x="165" y="239"/>
                    <a:pt x="165" y="238"/>
                    <a:pt x="163" y="238"/>
                  </a:cubicBezTo>
                  <a:lnTo>
                    <a:pt x="153" y="238"/>
                  </a:lnTo>
                  <a:cubicBezTo>
                    <a:pt x="152" y="238"/>
                    <a:pt x="148" y="238"/>
                    <a:pt x="149" y="239"/>
                  </a:cubicBezTo>
                  <a:cubicBezTo>
                    <a:pt x="150" y="242"/>
                    <a:pt x="149" y="243"/>
                    <a:pt x="149" y="243"/>
                  </a:cubicBezTo>
                  <a:cubicBezTo>
                    <a:pt x="148" y="243"/>
                    <a:pt x="148" y="242"/>
                    <a:pt x="148" y="242"/>
                  </a:cubicBezTo>
                  <a:cubicBezTo>
                    <a:pt x="147" y="241"/>
                    <a:pt x="147" y="239"/>
                    <a:pt x="147" y="239"/>
                  </a:cubicBezTo>
                  <a:lnTo>
                    <a:pt x="145" y="239"/>
                  </a:lnTo>
                  <a:cubicBezTo>
                    <a:pt x="145" y="239"/>
                    <a:pt x="144" y="238"/>
                    <a:pt x="143" y="238"/>
                  </a:cubicBezTo>
                  <a:cubicBezTo>
                    <a:pt x="142" y="238"/>
                    <a:pt x="141" y="239"/>
                    <a:pt x="141" y="239"/>
                  </a:cubicBezTo>
                  <a:cubicBezTo>
                    <a:pt x="140" y="240"/>
                    <a:pt x="140" y="240"/>
                    <a:pt x="140" y="240"/>
                  </a:cubicBezTo>
                  <a:cubicBezTo>
                    <a:pt x="139" y="240"/>
                    <a:pt x="139" y="240"/>
                    <a:pt x="139" y="240"/>
                  </a:cubicBezTo>
                  <a:cubicBezTo>
                    <a:pt x="138" y="240"/>
                    <a:pt x="138" y="240"/>
                    <a:pt x="138" y="240"/>
                  </a:cubicBezTo>
                  <a:cubicBezTo>
                    <a:pt x="137" y="241"/>
                    <a:pt x="137" y="244"/>
                    <a:pt x="136" y="244"/>
                  </a:cubicBezTo>
                  <a:cubicBezTo>
                    <a:pt x="136" y="244"/>
                    <a:pt x="136" y="242"/>
                    <a:pt x="135" y="241"/>
                  </a:cubicBezTo>
                  <a:cubicBezTo>
                    <a:pt x="135" y="239"/>
                    <a:pt x="134" y="239"/>
                    <a:pt x="132" y="239"/>
                  </a:cubicBezTo>
                  <a:cubicBezTo>
                    <a:pt x="130" y="239"/>
                    <a:pt x="128" y="239"/>
                    <a:pt x="127" y="240"/>
                  </a:cubicBezTo>
                  <a:cubicBezTo>
                    <a:pt x="126" y="241"/>
                    <a:pt x="125" y="242"/>
                    <a:pt x="125" y="243"/>
                  </a:cubicBezTo>
                  <a:lnTo>
                    <a:pt x="125" y="243"/>
                  </a:lnTo>
                  <a:cubicBezTo>
                    <a:pt x="125" y="241"/>
                    <a:pt x="125" y="239"/>
                    <a:pt x="124" y="239"/>
                  </a:cubicBezTo>
                  <a:cubicBezTo>
                    <a:pt x="124" y="239"/>
                    <a:pt x="123" y="238"/>
                    <a:pt x="122" y="238"/>
                  </a:cubicBezTo>
                  <a:cubicBezTo>
                    <a:pt x="121" y="238"/>
                    <a:pt x="121" y="239"/>
                    <a:pt x="121" y="239"/>
                  </a:cubicBezTo>
                  <a:cubicBezTo>
                    <a:pt x="120" y="241"/>
                    <a:pt x="120" y="244"/>
                    <a:pt x="119" y="244"/>
                  </a:cubicBezTo>
                  <a:cubicBezTo>
                    <a:pt x="118" y="244"/>
                    <a:pt x="118" y="244"/>
                    <a:pt x="117" y="243"/>
                  </a:cubicBezTo>
                  <a:cubicBezTo>
                    <a:pt x="116" y="242"/>
                    <a:pt x="115" y="241"/>
                    <a:pt x="113" y="241"/>
                  </a:cubicBezTo>
                  <a:cubicBezTo>
                    <a:pt x="113" y="241"/>
                    <a:pt x="112" y="241"/>
                    <a:pt x="112" y="241"/>
                  </a:cubicBezTo>
                  <a:cubicBezTo>
                    <a:pt x="111" y="241"/>
                    <a:pt x="110" y="245"/>
                    <a:pt x="109" y="245"/>
                  </a:cubicBezTo>
                  <a:cubicBezTo>
                    <a:pt x="108" y="245"/>
                    <a:pt x="108" y="245"/>
                    <a:pt x="108" y="245"/>
                  </a:cubicBezTo>
                  <a:cubicBezTo>
                    <a:pt x="107" y="244"/>
                    <a:pt x="107" y="238"/>
                    <a:pt x="106" y="237"/>
                  </a:cubicBezTo>
                  <a:cubicBezTo>
                    <a:pt x="106" y="237"/>
                    <a:pt x="106" y="237"/>
                    <a:pt x="105" y="237"/>
                  </a:cubicBezTo>
                  <a:cubicBezTo>
                    <a:pt x="105" y="237"/>
                    <a:pt x="105" y="240"/>
                    <a:pt x="105" y="242"/>
                  </a:cubicBezTo>
                  <a:cubicBezTo>
                    <a:pt x="104" y="242"/>
                    <a:pt x="104" y="237"/>
                    <a:pt x="103" y="237"/>
                  </a:cubicBezTo>
                  <a:cubicBezTo>
                    <a:pt x="103" y="237"/>
                    <a:pt x="103" y="237"/>
                    <a:pt x="103" y="238"/>
                  </a:cubicBezTo>
                  <a:cubicBezTo>
                    <a:pt x="102" y="238"/>
                    <a:pt x="102" y="246"/>
                    <a:pt x="101" y="246"/>
                  </a:cubicBezTo>
                  <a:cubicBezTo>
                    <a:pt x="101" y="246"/>
                    <a:pt x="101" y="246"/>
                    <a:pt x="100" y="246"/>
                  </a:cubicBezTo>
                  <a:cubicBezTo>
                    <a:pt x="100" y="244"/>
                    <a:pt x="100" y="241"/>
                    <a:pt x="100" y="239"/>
                  </a:cubicBezTo>
                  <a:cubicBezTo>
                    <a:pt x="99" y="239"/>
                    <a:pt x="99" y="239"/>
                    <a:pt x="98" y="239"/>
                  </a:cubicBezTo>
                  <a:cubicBezTo>
                    <a:pt x="98" y="239"/>
                    <a:pt x="97" y="239"/>
                    <a:pt x="97" y="239"/>
                  </a:cubicBezTo>
                  <a:cubicBezTo>
                    <a:pt x="96" y="240"/>
                    <a:pt x="97" y="245"/>
                    <a:pt x="95" y="245"/>
                  </a:cubicBezTo>
                  <a:cubicBezTo>
                    <a:pt x="95" y="245"/>
                    <a:pt x="95" y="245"/>
                    <a:pt x="94" y="245"/>
                  </a:cubicBezTo>
                  <a:cubicBezTo>
                    <a:pt x="95" y="243"/>
                    <a:pt x="95" y="240"/>
                    <a:pt x="94" y="239"/>
                  </a:cubicBezTo>
                  <a:cubicBezTo>
                    <a:pt x="94" y="238"/>
                    <a:pt x="93" y="237"/>
                    <a:pt x="92" y="237"/>
                  </a:cubicBezTo>
                  <a:cubicBezTo>
                    <a:pt x="92" y="237"/>
                    <a:pt x="92" y="238"/>
                    <a:pt x="92" y="239"/>
                  </a:cubicBezTo>
                  <a:cubicBezTo>
                    <a:pt x="92" y="237"/>
                    <a:pt x="91" y="236"/>
                    <a:pt x="91" y="236"/>
                  </a:cubicBezTo>
                  <a:cubicBezTo>
                    <a:pt x="91" y="236"/>
                    <a:pt x="90" y="236"/>
                    <a:pt x="89" y="238"/>
                  </a:cubicBezTo>
                  <a:cubicBezTo>
                    <a:pt x="89" y="236"/>
                    <a:pt x="88" y="236"/>
                    <a:pt x="87" y="236"/>
                  </a:cubicBezTo>
                  <a:cubicBezTo>
                    <a:pt x="85" y="236"/>
                    <a:pt x="83" y="237"/>
                    <a:pt x="82" y="237"/>
                  </a:cubicBezTo>
                  <a:cubicBezTo>
                    <a:pt x="84" y="238"/>
                    <a:pt x="84" y="241"/>
                    <a:pt x="83" y="241"/>
                  </a:cubicBezTo>
                  <a:cubicBezTo>
                    <a:pt x="82" y="241"/>
                    <a:pt x="82" y="241"/>
                    <a:pt x="81" y="240"/>
                  </a:cubicBezTo>
                  <a:cubicBezTo>
                    <a:pt x="80" y="239"/>
                    <a:pt x="78" y="239"/>
                    <a:pt x="76" y="239"/>
                  </a:cubicBezTo>
                  <a:lnTo>
                    <a:pt x="76" y="239"/>
                  </a:lnTo>
                  <a:cubicBezTo>
                    <a:pt x="75" y="243"/>
                    <a:pt x="80" y="245"/>
                    <a:pt x="81" y="246"/>
                  </a:cubicBezTo>
                  <a:cubicBezTo>
                    <a:pt x="80" y="246"/>
                    <a:pt x="79" y="246"/>
                    <a:pt x="77" y="245"/>
                  </a:cubicBezTo>
                  <a:cubicBezTo>
                    <a:pt x="76" y="245"/>
                    <a:pt x="75" y="244"/>
                    <a:pt x="75" y="241"/>
                  </a:cubicBezTo>
                  <a:cubicBezTo>
                    <a:pt x="74" y="239"/>
                    <a:pt x="76" y="238"/>
                    <a:pt x="75" y="236"/>
                  </a:cubicBezTo>
                  <a:cubicBezTo>
                    <a:pt x="74" y="235"/>
                    <a:pt x="74" y="235"/>
                    <a:pt x="73" y="235"/>
                  </a:cubicBezTo>
                  <a:cubicBezTo>
                    <a:pt x="72" y="235"/>
                    <a:pt x="71" y="238"/>
                    <a:pt x="69" y="238"/>
                  </a:cubicBezTo>
                  <a:cubicBezTo>
                    <a:pt x="67" y="238"/>
                    <a:pt x="66" y="235"/>
                    <a:pt x="66" y="232"/>
                  </a:cubicBezTo>
                  <a:cubicBezTo>
                    <a:pt x="65" y="234"/>
                    <a:pt x="63" y="238"/>
                    <a:pt x="62" y="239"/>
                  </a:cubicBezTo>
                  <a:cubicBezTo>
                    <a:pt x="62" y="239"/>
                    <a:pt x="62" y="239"/>
                    <a:pt x="61" y="239"/>
                  </a:cubicBezTo>
                  <a:cubicBezTo>
                    <a:pt x="61" y="239"/>
                    <a:pt x="61" y="236"/>
                    <a:pt x="61" y="236"/>
                  </a:cubicBezTo>
                  <a:lnTo>
                    <a:pt x="61" y="236"/>
                  </a:lnTo>
                  <a:cubicBezTo>
                    <a:pt x="61" y="236"/>
                    <a:pt x="60" y="236"/>
                    <a:pt x="60" y="237"/>
                  </a:cubicBezTo>
                  <a:lnTo>
                    <a:pt x="60" y="237"/>
                  </a:lnTo>
                  <a:cubicBezTo>
                    <a:pt x="61" y="236"/>
                    <a:pt x="61" y="234"/>
                    <a:pt x="61" y="233"/>
                  </a:cubicBezTo>
                  <a:cubicBezTo>
                    <a:pt x="60" y="232"/>
                    <a:pt x="59" y="232"/>
                    <a:pt x="57" y="232"/>
                  </a:cubicBezTo>
                  <a:cubicBezTo>
                    <a:pt x="56" y="232"/>
                    <a:pt x="54" y="232"/>
                    <a:pt x="53" y="235"/>
                  </a:cubicBezTo>
                  <a:cubicBezTo>
                    <a:pt x="52" y="236"/>
                    <a:pt x="52" y="237"/>
                    <a:pt x="52" y="237"/>
                  </a:cubicBezTo>
                  <a:cubicBezTo>
                    <a:pt x="51" y="236"/>
                    <a:pt x="51" y="235"/>
                    <a:pt x="51" y="234"/>
                  </a:cubicBezTo>
                  <a:cubicBezTo>
                    <a:pt x="51" y="232"/>
                    <a:pt x="51" y="232"/>
                    <a:pt x="50" y="232"/>
                  </a:cubicBezTo>
                  <a:cubicBezTo>
                    <a:pt x="49" y="232"/>
                    <a:pt x="47" y="234"/>
                    <a:pt x="46" y="234"/>
                  </a:cubicBezTo>
                  <a:cubicBezTo>
                    <a:pt x="45" y="235"/>
                    <a:pt x="45" y="235"/>
                    <a:pt x="44" y="235"/>
                  </a:cubicBezTo>
                  <a:cubicBezTo>
                    <a:pt x="44" y="235"/>
                    <a:pt x="43" y="235"/>
                    <a:pt x="43" y="234"/>
                  </a:cubicBezTo>
                  <a:cubicBezTo>
                    <a:pt x="42" y="233"/>
                    <a:pt x="42" y="231"/>
                    <a:pt x="42" y="231"/>
                  </a:cubicBezTo>
                  <a:cubicBezTo>
                    <a:pt x="41" y="231"/>
                    <a:pt x="41" y="232"/>
                    <a:pt x="41" y="232"/>
                  </a:cubicBezTo>
                  <a:cubicBezTo>
                    <a:pt x="41" y="232"/>
                    <a:pt x="41" y="232"/>
                    <a:pt x="41" y="232"/>
                  </a:cubicBezTo>
                  <a:lnTo>
                    <a:pt x="40" y="232"/>
                  </a:lnTo>
                  <a:cubicBezTo>
                    <a:pt x="38" y="231"/>
                    <a:pt x="38" y="231"/>
                    <a:pt x="37" y="230"/>
                  </a:cubicBezTo>
                  <a:cubicBezTo>
                    <a:pt x="36" y="229"/>
                    <a:pt x="35" y="228"/>
                    <a:pt x="34" y="228"/>
                  </a:cubicBezTo>
                  <a:cubicBezTo>
                    <a:pt x="33" y="228"/>
                    <a:pt x="32" y="229"/>
                    <a:pt x="31" y="230"/>
                  </a:cubicBezTo>
                  <a:cubicBezTo>
                    <a:pt x="33" y="227"/>
                    <a:pt x="31" y="225"/>
                    <a:pt x="31" y="225"/>
                  </a:cubicBezTo>
                  <a:cubicBezTo>
                    <a:pt x="30" y="224"/>
                    <a:pt x="29" y="224"/>
                    <a:pt x="29" y="224"/>
                  </a:cubicBezTo>
                  <a:cubicBezTo>
                    <a:pt x="28" y="224"/>
                    <a:pt x="27" y="224"/>
                    <a:pt x="27" y="224"/>
                  </a:cubicBezTo>
                  <a:cubicBezTo>
                    <a:pt x="27" y="224"/>
                    <a:pt x="26" y="224"/>
                    <a:pt x="26" y="224"/>
                  </a:cubicBezTo>
                  <a:cubicBezTo>
                    <a:pt x="26" y="223"/>
                    <a:pt x="28" y="221"/>
                    <a:pt x="29" y="220"/>
                  </a:cubicBezTo>
                  <a:cubicBezTo>
                    <a:pt x="29" y="219"/>
                    <a:pt x="28" y="218"/>
                    <a:pt x="28" y="218"/>
                  </a:cubicBezTo>
                  <a:cubicBezTo>
                    <a:pt x="27" y="218"/>
                    <a:pt x="26" y="218"/>
                    <a:pt x="25" y="218"/>
                  </a:cubicBezTo>
                  <a:cubicBezTo>
                    <a:pt x="25" y="218"/>
                    <a:pt x="24" y="218"/>
                    <a:pt x="23" y="218"/>
                  </a:cubicBezTo>
                  <a:lnTo>
                    <a:pt x="23" y="218"/>
                  </a:lnTo>
                  <a:cubicBezTo>
                    <a:pt x="25" y="217"/>
                    <a:pt x="22" y="217"/>
                    <a:pt x="21" y="216"/>
                  </a:cubicBezTo>
                  <a:cubicBezTo>
                    <a:pt x="21" y="215"/>
                    <a:pt x="29" y="212"/>
                    <a:pt x="27" y="211"/>
                  </a:cubicBezTo>
                  <a:cubicBezTo>
                    <a:pt x="27" y="211"/>
                    <a:pt x="27" y="211"/>
                    <a:pt x="26" y="211"/>
                  </a:cubicBezTo>
                  <a:cubicBezTo>
                    <a:pt x="24" y="211"/>
                    <a:pt x="19" y="214"/>
                    <a:pt x="16" y="215"/>
                  </a:cubicBezTo>
                  <a:cubicBezTo>
                    <a:pt x="13" y="215"/>
                    <a:pt x="19" y="211"/>
                    <a:pt x="20" y="211"/>
                  </a:cubicBezTo>
                  <a:lnTo>
                    <a:pt x="20" y="211"/>
                  </a:lnTo>
                  <a:cubicBezTo>
                    <a:pt x="19" y="211"/>
                    <a:pt x="18" y="211"/>
                    <a:pt x="18" y="211"/>
                  </a:cubicBezTo>
                  <a:cubicBezTo>
                    <a:pt x="17" y="211"/>
                    <a:pt x="17" y="211"/>
                    <a:pt x="17" y="211"/>
                  </a:cubicBezTo>
                  <a:cubicBezTo>
                    <a:pt x="17" y="210"/>
                    <a:pt x="17" y="209"/>
                    <a:pt x="16" y="209"/>
                  </a:cubicBezTo>
                  <a:cubicBezTo>
                    <a:pt x="16" y="209"/>
                    <a:pt x="14" y="210"/>
                    <a:pt x="13" y="210"/>
                  </a:cubicBezTo>
                  <a:cubicBezTo>
                    <a:pt x="12" y="209"/>
                    <a:pt x="12" y="208"/>
                    <a:pt x="12" y="208"/>
                  </a:cubicBezTo>
                  <a:cubicBezTo>
                    <a:pt x="15" y="207"/>
                    <a:pt x="16" y="206"/>
                    <a:pt x="15" y="205"/>
                  </a:cubicBezTo>
                  <a:cubicBezTo>
                    <a:pt x="13" y="204"/>
                    <a:pt x="12" y="204"/>
                    <a:pt x="17" y="203"/>
                  </a:cubicBezTo>
                  <a:cubicBezTo>
                    <a:pt x="18" y="203"/>
                    <a:pt x="18" y="200"/>
                    <a:pt x="17" y="200"/>
                  </a:cubicBezTo>
                  <a:cubicBezTo>
                    <a:pt x="15" y="200"/>
                    <a:pt x="15" y="201"/>
                    <a:pt x="15" y="201"/>
                  </a:cubicBezTo>
                  <a:cubicBezTo>
                    <a:pt x="15" y="201"/>
                    <a:pt x="14" y="200"/>
                    <a:pt x="14" y="200"/>
                  </a:cubicBezTo>
                  <a:cubicBezTo>
                    <a:pt x="13" y="198"/>
                    <a:pt x="14" y="198"/>
                    <a:pt x="14" y="196"/>
                  </a:cubicBezTo>
                  <a:cubicBezTo>
                    <a:pt x="15" y="195"/>
                    <a:pt x="18" y="195"/>
                    <a:pt x="18" y="194"/>
                  </a:cubicBezTo>
                  <a:cubicBezTo>
                    <a:pt x="19" y="193"/>
                    <a:pt x="20" y="192"/>
                    <a:pt x="18" y="191"/>
                  </a:cubicBezTo>
                  <a:cubicBezTo>
                    <a:pt x="17" y="189"/>
                    <a:pt x="22" y="188"/>
                    <a:pt x="22" y="188"/>
                  </a:cubicBezTo>
                  <a:cubicBezTo>
                    <a:pt x="21" y="187"/>
                    <a:pt x="20" y="187"/>
                    <a:pt x="18" y="187"/>
                  </a:cubicBezTo>
                  <a:cubicBezTo>
                    <a:pt x="17" y="187"/>
                    <a:pt x="16" y="187"/>
                    <a:pt x="15" y="187"/>
                  </a:cubicBezTo>
                  <a:cubicBezTo>
                    <a:pt x="14" y="187"/>
                    <a:pt x="14" y="187"/>
                    <a:pt x="13" y="187"/>
                  </a:cubicBezTo>
                  <a:cubicBezTo>
                    <a:pt x="13" y="187"/>
                    <a:pt x="13" y="185"/>
                    <a:pt x="14" y="185"/>
                  </a:cubicBezTo>
                  <a:cubicBezTo>
                    <a:pt x="15" y="185"/>
                    <a:pt x="15" y="186"/>
                    <a:pt x="15" y="186"/>
                  </a:cubicBezTo>
                  <a:cubicBezTo>
                    <a:pt x="16" y="186"/>
                    <a:pt x="16" y="184"/>
                    <a:pt x="16" y="184"/>
                  </a:cubicBezTo>
                  <a:cubicBezTo>
                    <a:pt x="15" y="183"/>
                    <a:pt x="16" y="182"/>
                    <a:pt x="16" y="182"/>
                  </a:cubicBezTo>
                  <a:cubicBezTo>
                    <a:pt x="18" y="182"/>
                    <a:pt x="19" y="183"/>
                    <a:pt x="21" y="184"/>
                  </a:cubicBezTo>
                  <a:cubicBezTo>
                    <a:pt x="23" y="184"/>
                    <a:pt x="20" y="182"/>
                    <a:pt x="19" y="182"/>
                  </a:cubicBezTo>
                  <a:cubicBezTo>
                    <a:pt x="18" y="181"/>
                    <a:pt x="18" y="179"/>
                    <a:pt x="18" y="179"/>
                  </a:cubicBezTo>
                  <a:cubicBezTo>
                    <a:pt x="19" y="177"/>
                    <a:pt x="21" y="178"/>
                    <a:pt x="19" y="175"/>
                  </a:cubicBezTo>
                  <a:cubicBezTo>
                    <a:pt x="19" y="175"/>
                    <a:pt x="18" y="172"/>
                    <a:pt x="19" y="172"/>
                  </a:cubicBezTo>
                  <a:cubicBezTo>
                    <a:pt x="20" y="173"/>
                    <a:pt x="22" y="177"/>
                    <a:pt x="25" y="177"/>
                  </a:cubicBezTo>
                  <a:cubicBezTo>
                    <a:pt x="25" y="177"/>
                    <a:pt x="25" y="177"/>
                    <a:pt x="25" y="177"/>
                  </a:cubicBezTo>
                  <a:cubicBezTo>
                    <a:pt x="27" y="176"/>
                    <a:pt x="27" y="174"/>
                    <a:pt x="28" y="173"/>
                  </a:cubicBezTo>
                  <a:lnTo>
                    <a:pt x="28" y="173"/>
                  </a:lnTo>
                  <a:cubicBezTo>
                    <a:pt x="28" y="173"/>
                    <a:pt x="28" y="173"/>
                    <a:pt x="28" y="173"/>
                  </a:cubicBezTo>
                  <a:cubicBezTo>
                    <a:pt x="27" y="173"/>
                    <a:pt x="27" y="173"/>
                    <a:pt x="26" y="173"/>
                  </a:cubicBezTo>
                  <a:cubicBezTo>
                    <a:pt x="26" y="172"/>
                    <a:pt x="29" y="171"/>
                    <a:pt x="27" y="170"/>
                  </a:cubicBezTo>
                  <a:lnTo>
                    <a:pt x="27" y="170"/>
                  </a:lnTo>
                  <a:cubicBezTo>
                    <a:pt x="27" y="170"/>
                    <a:pt x="27" y="170"/>
                    <a:pt x="27" y="170"/>
                  </a:cubicBezTo>
                  <a:cubicBezTo>
                    <a:pt x="26" y="170"/>
                    <a:pt x="24" y="169"/>
                    <a:pt x="24" y="169"/>
                  </a:cubicBezTo>
                  <a:cubicBezTo>
                    <a:pt x="24" y="168"/>
                    <a:pt x="24" y="165"/>
                    <a:pt x="24" y="165"/>
                  </a:cubicBezTo>
                  <a:cubicBezTo>
                    <a:pt x="25" y="165"/>
                    <a:pt x="25" y="166"/>
                    <a:pt x="26" y="167"/>
                  </a:cubicBezTo>
                  <a:cubicBezTo>
                    <a:pt x="27" y="168"/>
                    <a:pt x="28" y="170"/>
                    <a:pt x="29" y="170"/>
                  </a:cubicBezTo>
                  <a:cubicBezTo>
                    <a:pt x="31" y="169"/>
                    <a:pt x="32" y="168"/>
                    <a:pt x="33" y="166"/>
                  </a:cubicBezTo>
                  <a:cubicBezTo>
                    <a:pt x="34" y="165"/>
                    <a:pt x="31" y="163"/>
                    <a:pt x="31" y="161"/>
                  </a:cubicBezTo>
                  <a:cubicBezTo>
                    <a:pt x="31" y="161"/>
                    <a:pt x="35" y="161"/>
                    <a:pt x="36" y="163"/>
                  </a:cubicBezTo>
                  <a:cubicBezTo>
                    <a:pt x="38" y="163"/>
                    <a:pt x="36" y="165"/>
                    <a:pt x="35" y="166"/>
                  </a:cubicBezTo>
                  <a:cubicBezTo>
                    <a:pt x="36" y="165"/>
                    <a:pt x="37" y="164"/>
                    <a:pt x="38" y="164"/>
                  </a:cubicBezTo>
                  <a:cubicBezTo>
                    <a:pt x="38" y="164"/>
                    <a:pt x="39" y="165"/>
                    <a:pt x="39" y="165"/>
                  </a:cubicBezTo>
                  <a:cubicBezTo>
                    <a:pt x="41" y="166"/>
                    <a:pt x="42" y="170"/>
                    <a:pt x="43" y="171"/>
                  </a:cubicBezTo>
                  <a:cubicBezTo>
                    <a:pt x="42" y="168"/>
                    <a:pt x="41" y="164"/>
                    <a:pt x="41" y="162"/>
                  </a:cubicBezTo>
                  <a:cubicBezTo>
                    <a:pt x="41" y="160"/>
                    <a:pt x="43" y="161"/>
                    <a:pt x="43" y="160"/>
                  </a:cubicBezTo>
                  <a:cubicBezTo>
                    <a:pt x="44" y="159"/>
                    <a:pt x="44" y="157"/>
                    <a:pt x="44" y="157"/>
                  </a:cubicBezTo>
                  <a:cubicBezTo>
                    <a:pt x="44" y="157"/>
                    <a:pt x="44" y="157"/>
                    <a:pt x="45" y="157"/>
                  </a:cubicBezTo>
                  <a:cubicBezTo>
                    <a:pt x="45" y="160"/>
                    <a:pt x="45" y="163"/>
                    <a:pt x="46" y="166"/>
                  </a:cubicBezTo>
                  <a:cubicBezTo>
                    <a:pt x="47" y="167"/>
                    <a:pt x="47" y="167"/>
                    <a:pt x="47" y="167"/>
                  </a:cubicBezTo>
                  <a:cubicBezTo>
                    <a:pt x="48" y="167"/>
                    <a:pt x="48" y="166"/>
                    <a:pt x="48" y="165"/>
                  </a:cubicBezTo>
                  <a:cubicBezTo>
                    <a:pt x="48" y="163"/>
                    <a:pt x="48" y="163"/>
                    <a:pt x="49" y="162"/>
                  </a:cubicBezTo>
                  <a:cubicBezTo>
                    <a:pt x="50" y="162"/>
                    <a:pt x="51" y="161"/>
                    <a:pt x="52" y="161"/>
                  </a:cubicBezTo>
                  <a:cubicBezTo>
                    <a:pt x="53" y="161"/>
                    <a:pt x="55" y="162"/>
                    <a:pt x="57" y="162"/>
                  </a:cubicBezTo>
                  <a:cubicBezTo>
                    <a:pt x="58" y="162"/>
                    <a:pt x="59" y="161"/>
                    <a:pt x="59" y="161"/>
                  </a:cubicBezTo>
                  <a:cubicBezTo>
                    <a:pt x="59" y="160"/>
                    <a:pt x="60" y="158"/>
                    <a:pt x="60" y="158"/>
                  </a:cubicBezTo>
                  <a:cubicBezTo>
                    <a:pt x="60" y="158"/>
                    <a:pt x="60" y="158"/>
                    <a:pt x="60" y="158"/>
                  </a:cubicBezTo>
                  <a:cubicBezTo>
                    <a:pt x="61" y="160"/>
                    <a:pt x="61" y="163"/>
                    <a:pt x="61" y="163"/>
                  </a:cubicBezTo>
                  <a:cubicBezTo>
                    <a:pt x="62" y="165"/>
                    <a:pt x="64" y="167"/>
                    <a:pt x="65" y="167"/>
                  </a:cubicBezTo>
                  <a:cubicBezTo>
                    <a:pt x="66" y="167"/>
                    <a:pt x="67" y="166"/>
                    <a:pt x="68" y="165"/>
                  </a:cubicBezTo>
                  <a:cubicBezTo>
                    <a:pt x="68" y="165"/>
                    <a:pt x="70" y="163"/>
                    <a:pt x="70" y="163"/>
                  </a:cubicBezTo>
                  <a:lnTo>
                    <a:pt x="70" y="163"/>
                  </a:lnTo>
                  <a:cubicBezTo>
                    <a:pt x="70" y="163"/>
                    <a:pt x="69" y="168"/>
                    <a:pt x="70" y="168"/>
                  </a:cubicBezTo>
                  <a:cubicBezTo>
                    <a:pt x="70" y="168"/>
                    <a:pt x="71" y="164"/>
                    <a:pt x="72" y="164"/>
                  </a:cubicBezTo>
                  <a:cubicBezTo>
                    <a:pt x="72" y="164"/>
                    <a:pt x="73" y="165"/>
                    <a:pt x="73" y="165"/>
                  </a:cubicBezTo>
                  <a:cubicBezTo>
                    <a:pt x="73" y="165"/>
                    <a:pt x="73" y="164"/>
                    <a:pt x="73" y="163"/>
                  </a:cubicBezTo>
                  <a:cubicBezTo>
                    <a:pt x="75" y="159"/>
                    <a:pt x="75" y="159"/>
                    <a:pt x="77" y="157"/>
                  </a:cubicBezTo>
                  <a:cubicBezTo>
                    <a:pt x="77" y="158"/>
                    <a:pt x="77" y="164"/>
                    <a:pt x="77" y="164"/>
                  </a:cubicBezTo>
                  <a:cubicBezTo>
                    <a:pt x="76" y="164"/>
                    <a:pt x="76" y="163"/>
                    <a:pt x="76" y="163"/>
                  </a:cubicBezTo>
                  <a:cubicBezTo>
                    <a:pt x="76" y="163"/>
                    <a:pt x="76" y="164"/>
                    <a:pt x="75" y="164"/>
                  </a:cubicBezTo>
                  <a:cubicBezTo>
                    <a:pt x="74" y="165"/>
                    <a:pt x="74" y="165"/>
                    <a:pt x="75" y="166"/>
                  </a:cubicBezTo>
                  <a:cubicBezTo>
                    <a:pt x="75" y="166"/>
                    <a:pt x="75" y="166"/>
                    <a:pt x="75" y="166"/>
                  </a:cubicBezTo>
                  <a:cubicBezTo>
                    <a:pt x="76" y="166"/>
                    <a:pt x="77" y="165"/>
                    <a:pt x="78" y="165"/>
                  </a:cubicBezTo>
                  <a:cubicBezTo>
                    <a:pt x="78" y="165"/>
                    <a:pt x="79" y="166"/>
                    <a:pt x="79" y="167"/>
                  </a:cubicBezTo>
                  <a:cubicBezTo>
                    <a:pt x="79" y="168"/>
                    <a:pt x="79" y="168"/>
                    <a:pt x="80" y="168"/>
                  </a:cubicBezTo>
                  <a:cubicBezTo>
                    <a:pt x="82" y="168"/>
                    <a:pt x="84" y="167"/>
                    <a:pt x="85" y="167"/>
                  </a:cubicBezTo>
                  <a:cubicBezTo>
                    <a:pt x="86" y="163"/>
                    <a:pt x="85" y="163"/>
                    <a:pt x="85" y="161"/>
                  </a:cubicBezTo>
                  <a:lnTo>
                    <a:pt x="85" y="161"/>
                  </a:lnTo>
                  <a:cubicBezTo>
                    <a:pt x="87" y="161"/>
                    <a:pt x="87" y="164"/>
                    <a:pt x="87" y="164"/>
                  </a:cubicBezTo>
                  <a:cubicBezTo>
                    <a:pt x="88" y="163"/>
                    <a:pt x="89" y="161"/>
                    <a:pt x="90" y="159"/>
                  </a:cubicBezTo>
                  <a:cubicBezTo>
                    <a:pt x="90" y="161"/>
                    <a:pt x="92" y="170"/>
                    <a:pt x="94" y="170"/>
                  </a:cubicBezTo>
                  <a:cubicBezTo>
                    <a:pt x="94" y="170"/>
                    <a:pt x="94" y="169"/>
                    <a:pt x="94" y="168"/>
                  </a:cubicBezTo>
                  <a:lnTo>
                    <a:pt x="94" y="168"/>
                  </a:lnTo>
                  <a:cubicBezTo>
                    <a:pt x="94" y="168"/>
                    <a:pt x="93" y="169"/>
                    <a:pt x="93" y="169"/>
                  </a:cubicBezTo>
                  <a:lnTo>
                    <a:pt x="93" y="169"/>
                  </a:lnTo>
                  <a:cubicBezTo>
                    <a:pt x="93" y="168"/>
                    <a:pt x="94" y="165"/>
                    <a:pt x="94" y="164"/>
                  </a:cubicBezTo>
                  <a:cubicBezTo>
                    <a:pt x="94" y="164"/>
                    <a:pt x="95" y="163"/>
                    <a:pt x="95" y="163"/>
                  </a:cubicBezTo>
                  <a:cubicBezTo>
                    <a:pt x="96" y="163"/>
                    <a:pt x="96" y="163"/>
                    <a:pt x="96" y="163"/>
                  </a:cubicBezTo>
                  <a:cubicBezTo>
                    <a:pt x="97" y="164"/>
                    <a:pt x="95" y="170"/>
                    <a:pt x="97" y="170"/>
                  </a:cubicBezTo>
                  <a:cubicBezTo>
                    <a:pt x="97" y="171"/>
                    <a:pt x="98" y="171"/>
                    <a:pt x="98" y="171"/>
                  </a:cubicBezTo>
                  <a:cubicBezTo>
                    <a:pt x="99" y="171"/>
                    <a:pt x="99" y="171"/>
                    <a:pt x="100" y="170"/>
                  </a:cubicBezTo>
                  <a:cubicBezTo>
                    <a:pt x="100" y="170"/>
                    <a:pt x="100" y="167"/>
                    <a:pt x="102" y="167"/>
                  </a:cubicBezTo>
                  <a:cubicBezTo>
                    <a:pt x="103" y="167"/>
                    <a:pt x="103" y="167"/>
                    <a:pt x="103" y="170"/>
                  </a:cubicBezTo>
                  <a:cubicBezTo>
                    <a:pt x="103" y="170"/>
                    <a:pt x="102" y="171"/>
                    <a:pt x="102" y="172"/>
                  </a:cubicBezTo>
                  <a:cubicBezTo>
                    <a:pt x="102" y="172"/>
                    <a:pt x="102" y="172"/>
                    <a:pt x="102" y="172"/>
                  </a:cubicBezTo>
                  <a:cubicBezTo>
                    <a:pt x="103" y="172"/>
                    <a:pt x="106" y="166"/>
                    <a:pt x="107" y="166"/>
                  </a:cubicBezTo>
                  <a:cubicBezTo>
                    <a:pt x="107" y="166"/>
                    <a:pt x="107" y="167"/>
                    <a:pt x="107" y="167"/>
                  </a:cubicBezTo>
                  <a:cubicBezTo>
                    <a:pt x="108" y="170"/>
                    <a:pt x="107" y="172"/>
                    <a:pt x="109" y="173"/>
                  </a:cubicBezTo>
                  <a:cubicBezTo>
                    <a:pt x="109" y="173"/>
                    <a:pt x="112" y="172"/>
                    <a:pt x="112" y="172"/>
                  </a:cubicBezTo>
                  <a:cubicBezTo>
                    <a:pt x="112" y="172"/>
                    <a:pt x="108" y="166"/>
                    <a:pt x="110" y="166"/>
                  </a:cubicBezTo>
                  <a:lnTo>
                    <a:pt x="110" y="166"/>
                  </a:lnTo>
                  <a:cubicBezTo>
                    <a:pt x="111" y="167"/>
                    <a:pt x="113" y="168"/>
                    <a:pt x="114" y="168"/>
                  </a:cubicBezTo>
                  <a:lnTo>
                    <a:pt x="115" y="168"/>
                  </a:lnTo>
                  <a:cubicBezTo>
                    <a:pt x="116" y="168"/>
                    <a:pt x="116" y="168"/>
                    <a:pt x="116" y="168"/>
                  </a:cubicBezTo>
                  <a:cubicBezTo>
                    <a:pt x="116" y="168"/>
                    <a:pt x="116" y="168"/>
                    <a:pt x="116" y="168"/>
                  </a:cubicBezTo>
                  <a:cubicBezTo>
                    <a:pt x="116" y="168"/>
                    <a:pt x="116" y="168"/>
                    <a:pt x="116" y="168"/>
                  </a:cubicBezTo>
                  <a:lnTo>
                    <a:pt x="116" y="168"/>
                  </a:lnTo>
                  <a:cubicBezTo>
                    <a:pt x="117" y="168"/>
                    <a:pt x="115" y="172"/>
                    <a:pt x="115" y="173"/>
                  </a:cubicBezTo>
                  <a:cubicBezTo>
                    <a:pt x="116" y="174"/>
                    <a:pt x="116" y="174"/>
                    <a:pt x="116" y="174"/>
                  </a:cubicBezTo>
                  <a:cubicBezTo>
                    <a:pt x="117" y="174"/>
                    <a:pt x="117" y="172"/>
                    <a:pt x="117" y="172"/>
                  </a:cubicBezTo>
                  <a:cubicBezTo>
                    <a:pt x="118" y="172"/>
                    <a:pt x="118" y="169"/>
                    <a:pt x="119" y="169"/>
                  </a:cubicBezTo>
                  <a:cubicBezTo>
                    <a:pt x="119" y="169"/>
                    <a:pt x="119" y="169"/>
                    <a:pt x="119" y="170"/>
                  </a:cubicBezTo>
                  <a:cubicBezTo>
                    <a:pt x="119" y="170"/>
                    <a:pt x="120" y="172"/>
                    <a:pt x="120" y="173"/>
                  </a:cubicBezTo>
                  <a:lnTo>
                    <a:pt x="120" y="173"/>
                  </a:lnTo>
                  <a:cubicBezTo>
                    <a:pt x="120" y="171"/>
                    <a:pt x="122" y="169"/>
                    <a:pt x="122" y="168"/>
                  </a:cubicBezTo>
                  <a:lnTo>
                    <a:pt x="125" y="168"/>
                  </a:lnTo>
                  <a:cubicBezTo>
                    <a:pt x="126" y="169"/>
                    <a:pt x="125" y="170"/>
                    <a:pt x="126" y="170"/>
                  </a:cubicBezTo>
                  <a:cubicBezTo>
                    <a:pt x="126" y="171"/>
                    <a:pt x="127" y="171"/>
                    <a:pt x="127" y="171"/>
                  </a:cubicBezTo>
                  <a:cubicBezTo>
                    <a:pt x="128" y="171"/>
                    <a:pt x="128" y="171"/>
                    <a:pt x="128" y="170"/>
                  </a:cubicBezTo>
                  <a:cubicBezTo>
                    <a:pt x="128" y="168"/>
                    <a:pt x="129" y="167"/>
                    <a:pt x="130" y="167"/>
                  </a:cubicBezTo>
                  <a:cubicBezTo>
                    <a:pt x="130" y="167"/>
                    <a:pt x="131" y="167"/>
                    <a:pt x="131" y="167"/>
                  </a:cubicBezTo>
                  <a:cubicBezTo>
                    <a:pt x="131" y="167"/>
                    <a:pt x="131" y="167"/>
                    <a:pt x="131" y="167"/>
                  </a:cubicBezTo>
                  <a:cubicBezTo>
                    <a:pt x="131" y="168"/>
                    <a:pt x="128" y="173"/>
                    <a:pt x="130" y="174"/>
                  </a:cubicBezTo>
                  <a:cubicBezTo>
                    <a:pt x="132" y="174"/>
                    <a:pt x="132" y="171"/>
                    <a:pt x="133" y="171"/>
                  </a:cubicBezTo>
                  <a:cubicBezTo>
                    <a:pt x="133" y="171"/>
                    <a:pt x="133" y="172"/>
                    <a:pt x="134" y="172"/>
                  </a:cubicBezTo>
                  <a:cubicBezTo>
                    <a:pt x="134" y="173"/>
                    <a:pt x="134" y="173"/>
                    <a:pt x="135" y="173"/>
                  </a:cubicBezTo>
                  <a:cubicBezTo>
                    <a:pt x="136" y="173"/>
                    <a:pt x="137" y="171"/>
                    <a:pt x="138" y="170"/>
                  </a:cubicBezTo>
                  <a:cubicBezTo>
                    <a:pt x="138" y="169"/>
                    <a:pt x="138" y="169"/>
                    <a:pt x="138" y="169"/>
                  </a:cubicBezTo>
                  <a:lnTo>
                    <a:pt x="138" y="169"/>
                  </a:lnTo>
                  <a:cubicBezTo>
                    <a:pt x="139" y="169"/>
                    <a:pt x="138" y="170"/>
                    <a:pt x="139" y="170"/>
                  </a:cubicBezTo>
                  <a:cubicBezTo>
                    <a:pt x="139" y="170"/>
                    <a:pt x="139" y="170"/>
                    <a:pt x="139" y="170"/>
                  </a:cubicBezTo>
                  <a:cubicBezTo>
                    <a:pt x="140" y="170"/>
                    <a:pt x="140" y="169"/>
                    <a:pt x="141" y="169"/>
                  </a:cubicBezTo>
                  <a:cubicBezTo>
                    <a:pt x="141" y="168"/>
                    <a:pt x="141" y="166"/>
                    <a:pt x="142" y="166"/>
                  </a:cubicBezTo>
                  <a:cubicBezTo>
                    <a:pt x="143" y="166"/>
                    <a:pt x="143" y="166"/>
                    <a:pt x="143" y="168"/>
                  </a:cubicBezTo>
                  <a:cubicBezTo>
                    <a:pt x="143" y="169"/>
                    <a:pt x="144" y="174"/>
                    <a:pt x="144" y="174"/>
                  </a:cubicBezTo>
                  <a:cubicBezTo>
                    <a:pt x="145" y="174"/>
                    <a:pt x="145" y="173"/>
                    <a:pt x="145" y="172"/>
                  </a:cubicBezTo>
                  <a:cubicBezTo>
                    <a:pt x="146" y="170"/>
                    <a:pt x="145" y="169"/>
                    <a:pt x="147" y="169"/>
                  </a:cubicBezTo>
                  <a:cubicBezTo>
                    <a:pt x="148" y="169"/>
                    <a:pt x="147" y="171"/>
                    <a:pt x="148" y="172"/>
                  </a:cubicBezTo>
                  <a:cubicBezTo>
                    <a:pt x="148" y="173"/>
                    <a:pt x="148" y="173"/>
                    <a:pt x="149" y="173"/>
                  </a:cubicBezTo>
                  <a:lnTo>
                    <a:pt x="148" y="169"/>
                  </a:lnTo>
                  <a:cubicBezTo>
                    <a:pt x="148" y="168"/>
                    <a:pt x="148" y="168"/>
                    <a:pt x="148" y="166"/>
                  </a:cubicBezTo>
                  <a:cubicBezTo>
                    <a:pt x="147" y="164"/>
                    <a:pt x="149" y="164"/>
                    <a:pt x="149" y="164"/>
                  </a:cubicBezTo>
                  <a:cubicBezTo>
                    <a:pt x="151" y="164"/>
                    <a:pt x="150" y="167"/>
                    <a:pt x="152" y="169"/>
                  </a:cubicBezTo>
                  <a:cubicBezTo>
                    <a:pt x="152" y="169"/>
                    <a:pt x="153" y="170"/>
                    <a:pt x="154" y="170"/>
                  </a:cubicBezTo>
                  <a:cubicBezTo>
                    <a:pt x="154" y="170"/>
                    <a:pt x="154" y="170"/>
                    <a:pt x="155" y="170"/>
                  </a:cubicBezTo>
                  <a:cubicBezTo>
                    <a:pt x="155" y="169"/>
                    <a:pt x="154" y="167"/>
                    <a:pt x="155" y="166"/>
                  </a:cubicBezTo>
                  <a:cubicBezTo>
                    <a:pt x="155" y="166"/>
                    <a:pt x="156" y="166"/>
                    <a:pt x="156" y="166"/>
                  </a:cubicBezTo>
                  <a:cubicBezTo>
                    <a:pt x="157" y="166"/>
                    <a:pt x="157" y="166"/>
                    <a:pt x="157" y="166"/>
                  </a:cubicBezTo>
                  <a:cubicBezTo>
                    <a:pt x="157" y="164"/>
                    <a:pt x="159" y="164"/>
                    <a:pt x="160" y="164"/>
                  </a:cubicBezTo>
                  <a:cubicBezTo>
                    <a:pt x="161" y="164"/>
                    <a:pt x="162" y="164"/>
                    <a:pt x="162" y="164"/>
                  </a:cubicBezTo>
                  <a:cubicBezTo>
                    <a:pt x="164" y="164"/>
                    <a:pt x="163" y="165"/>
                    <a:pt x="164" y="167"/>
                  </a:cubicBezTo>
                  <a:cubicBezTo>
                    <a:pt x="165" y="168"/>
                    <a:pt x="165" y="168"/>
                    <a:pt x="166" y="168"/>
                  </a:cubicBezTo>
                  <a:cubicBezTo>
                    <a:pt x="166" y="168"/>
                    <a:pt x="166" y="168"/>
                    <a:pt x="167" y="168"/>
                  </a:cubicBezTo>
                  <a:cubicBezTo>
                    <a:pt x="167" y="168"/>
                    <a:pt x="168" y="168"/>
                    <a:pt x="168" y="168"/>
                  </a:cubicBezTo>
                  <a:cubicBezTo>
                    <a:pt x="169" y="168"/>
                    <a:pt x="169" y="168"/>
                    <a:pt x="169" y="166"/>
                  </a:cubicBezTo>
                  <a:cubicBezTo>
                    <a:pt x="169" y="165"/>
                    <a:pt x="170" y="165"/>
                    <a:pt x="170" y="165"/>
                  </a:cubicBezTo>
                  <a:cubicBezTo>
                    <a:pt x="170" y="165"/>
                    <a:pt x="171" y="165"/>
                    <a:pt x="171" y="165"/>
                  </a:cubicBezTo>
                  <a:cubicBezTo>
                    <a:pt x="171" y="165"/>
                    <a:pt x="171" y="163"/>
                    <a:pt x="172" y="163"/>
                  </a:cubicBezTo>
                  <a:cubicBezTo>
                    <a:pt x="172" y="163"/>
                    <a:pt x="173" y="163"/>
                    <a:pt x="173" y="163"/>
                  </a:cubicBezTo>
                  <a:cubicBezTo>
                    <a:pt x="174" y="163"/>
                    <a:pt x="174" y="163"/>
                    <a:pt x="175" y="163"/>
                  </a:cubicBezTo>
                  <a:cubicBezTo>
                    <a:pt x="176" y="163"/>
                    <a:pt x="178" y="155"/>
                    <a:pt x="176" y="153"/>
                  </a:cubicBezTo>
                  <a:lnTo>
                    <a:pt x="176" y="153"/>
                  </a:lnTo>
                  <a:cubicBezTo>
                    <a:pt x="176" y="154"/>
                    <a:pt x="176" y="154"/>
                    <a:pt x="176" y="154"/>
                  </a:cubicBezTo>
                  <a:cubicBezTo>
                    <a:pt x="175" y="154"/>
                    <a:pt x="174" y="153"/>
                    <a:pt x="173" y="152"/>
                  </a:cubicBezTo>
                  <a:cubicBezTo>
                    <a:pt x="171" y="151"/>
                    <a:pt x="169" y="150"/>
                    <a:pt x="169" y="150"/>
                  </a:cubicBezTo>
                  <a:cubicBezTo>
                    <a:pt x="167" y="151"/>
                    <a:pt x="169" y="156"/>
                    <a:pt x="168" y="156"/>
                  </a:cubicBezTo>
                  <a:cubicBezTo>
                    <a:pt x="167" y="157"/>
                    <a:pt x="167" y="157"/>
                    <a:pt x="167" y="157"/>
                  </a:cubicBezTo>
                  <a:cubicBezTo>
                    <a:pt x="166" y="157"/>
                    <a:pt x="166" y="156"/>
                    <a:pt x="165" y="156"/>
                  </a:cubicBezTo>
                  <a:cubicBezTo>
                    <a:pt x="164" y="153"/>
                    <a:pt x="164" y="153"/>
                    <a:pt x="163" y="153"/>
                  </a:cubicBezTo>
                  <a:cubicBezTo>
                    <a:pt x="162" y="153"/>
                    <a:pt x="163" y="153"/>
                    <a:pt x="163" y="156"/>
                  </a:cubicBezTo>
                  <a:cubicBezTo>
                    <a:pt x="163" y="157"/>
                    <a:pt x="162" y="158"/>
                    <a:pt x="162" y="158"/>
                  </a:cubicBezTo>
                  <a:cubicBezTo>
                    <a:pt x="162" y="158"/>
                    <a:pt x="162" y="158"/>
                    <a:pt x="162" y="157"/>
                  </a:cubicBezTo>
                  <a:cubicBezTo>
                    <a:pt x="161" y="156"/>
                    <a:pt x="162" y="151"/>
                    <a:pt x="160" y="151"/>
                  </a:cubicBezTo>
                  <a:cubicBezTo>
                    <a:pt x="159" y="151"/>
                    <a:pt x="157" y="154"/>
                    <a:pt x="158" y="156"/>
                  </a:cubicBezTo>
                  <a:cubicBezTo>
                    <a:pt x="158" y="156"/>
                    <a:pt x="157" y="156"/>
                    <a:pt x="157" y="156"/>
                  </a:cubicBezTo>
                  <a:cubicBezTo>
                    <a:pt x="157" y="156"/>
                    <a:pt x="156" y="156"/>
                    <a:pt x="156" y="156"/>
                  </a:cubicBezTo>
                  <a:cubicBezTo>
                    <a:pt x="156" y="156"/>
                    <a:pt x="153" y="159"/>
                    <a:pt x="152" y="159"/>
                  </a:cubicBezTo>
                  <a:cubicBezTo>
                    <a:pt x="152" y="159"/>
                    <a:pt x="152" y="159"/>
                    <a:pt x="152" y="159"/>
                  </a:cubicBezTo>
                  <a:cubicBezTo>
                    <a:pt x="151" y="158"/>
                    <a:pt x="154" y="154"/>
                    <a:pt x="154" y="153"/>
                  </a:cubicBezTo>
                  <a:lnTo>
                    <a:pt x="154" y="153"/>
                  </a:lnTo>
                  <a:cubicBezTo>
                    <a:pt x="154" y="154"/>
                    <a:pt x="149" y="156"/>
                    <a:pt x="148" y="157"/>
                  </a:cubicBezTo>
                  <a:cubicBezTo>
                    <a:pt x="148" y="158"/>
                    <a:pt x="148" y="158"/>
                    <a:pt x="148" y="158"/>
                  </a:cubicBezTo>
                  <a:cubicBezTo>
                    <a:pt x="147" y="158"/>
                    <a:pt x="147" y="158"/>
                    <a:pt x="147" y="156"/>
                  </a:cubicBezTo>
                  <a:cubicBezTo>
                    <a:pt x="146" y="155"/>
                    <a:pt x="146" y="155"/>
                    <a:pt x="145" y="155"/>
                  </a:cubicBezTo>
                  <a:cubicBezTo>
                    <a:pt x="145" y="155"/>
                    <a:pt x="145" y="156"/>
                    <a:pt x="144" y="156"/>
                  </a:cubicBezTo>
                  <a:cubicBezTo>
                    <a:pt x="143" y="156"/>
                    <a:pt x="143" y="156"/>
                    <a:pt x="142" y="155"/>
                  </a:cubicBezTo>
                  <a:lnTo>
                    <a:pt x="142" y="155"/>
                  </a:lnTo>
                  <a:cubicBezTo>
                    <a:pt x="141" y="155"/>
                    <a:pt x="141" y="157"/>
                    <a:pt x="142" y="158"/>
                  </a:cubicBezTo>
                  <a:cubicBezTo>
                    <a:pt x="142" y="160"/>
                    <a:pt x="142" y="162"/>
                    <a:pt x="141" y="162"/>
                  </a:cubicBezTo>
                  <a:cubicBezTo>
                    <a:pt x="141" y="162"/>
                    <a:pt x="141" y="162"/>
                    <a:pt x="141" y="162"/>
                  </a:cubicBezTo>
                  <a:cubicBezTo>
                    <a:pt x="140" y="161"/>
                    <a:pt x="140" y="158"/>
                    <a:pt x="139" y="157"/>
                  </a:cubicBezTo>
                  <a:cubicBezTo>
                    <a:pt x="139" y="157"/>
                    <a:pt x="138" y="157"/>
                    <a:pt x="138" y="157"/>
                  </a:cubicBezTo>
                  <a:cubicBezTo>
                    <a:pt x="137" y="157"/>
                    <a:pt x="136" y="158"/>
                    <a:pt x="136" y="158"/>
                  </a:cubicBezTo>
                  <a:cubicBezTo>
                    <a:pt x="135" y="158"/>
                    <a:pt x="135" y="158"/>
                    <a:pt x="134" y="157"/>
                  </a:cubicBezTo>
                  <a:cubicBezTo>
                    <a:pt x="134" y="156"/>
                    <a:pt x="134" y="156"/>
                    <a:pt x="133" y="156"/>
                  </a:cubicBezTo>
                  <a:cubicBezTo>
                    <a:pt x="132" y="156"/>
                    <a:pt x="132" y="158"/>
                    <a:pt x="131" y="158"/>
                  </a:cubicBezTo>
                  <a:cubicBezTo>
                    <a:pt x="130" y="158"/>
                    <a:pt x="130" y="157"/>
                    <a:pt x="129" y="157"/>
                  </a:cubicBezTo>
                  <a:cubicBezTo>
                    <a:pt x="129" y="157"/>
                    <a:pt x="128" y="157"/>
                    <a:pt x="128" y="157"/>
                  </a:cubicBezTo>
                  <a:cubicBezTo>
                    <a:pt x="126" y="157"/>
                    <a:pt x="125" y="158"/>
                    <a:pt x="124" y="159"/>
                  </a:cubicBezTo>
                  <a:cubicBezTo>
                    <a:pt x="124" y="160"/>
                    <a:pt x="123" y="161"/>
                    <a:pt x="123" y="161"/>
                  </a:cubicBezTo>
                  <a:cubicBezTo>
                    <a:pt x="123" y="161"/>
                    <a:pt x="122" y="160"/>
                    <a:pt x="122" y="158"/>
                  </a:cubicBezTo>
                  <a:cubicBezTo>
                    <a:pt x="123" y="156"/>
                    <a:pt x="122" y="156"/>
                    <a:pt x="121" y="156"/>
                  </a:cubicBezTo>
                  <a:cubicBezTo>
                    <a:pt x="121" y="156"/>
                    <a:pt x="120" y="156"/>
                    <a:pt x="119" y="156"/>
                  </a:cubicBezTo>
                  <a:cubicBezTo>
                    <a:pt x="118" y="157"/>
                    <a:pt x="118" y="158"/>
                    <a:pt x="117" y="158"/>
                  </a:cubicBezTo>
                  <a:cubicBezTo>
                    <a:pt x="117" y="158"/>
                    <a:pt x="116" y="158"/>
                    <a:pt x="116" y="157"/>
                  </a:cubicBezTo>
                  <a:cubicBezTo>
                    <a:pt x="116" y="156"/>
                    <a:pt x="115" y="155"/>
                    <a:pt x="115" y="155"/>
                  </a:cubicBezTo>
                  <a:cubicBezTo>
                    <a:pt x="114" y="155"/>
                    <a:pt x="114" y="155"/>
                    <a:pt x="114" y="156"/>
                  </a:cubicBezTo>
                  <a:cubicBezTo>
                    <a:pt x="113" y="156"/>
                    <a:pt x="111" y="160"/>
                    <a:pt x="111" y="160"/>
                  </a:cubicBezTo>
                  <a:cubicBezTo>
                    <a:pt x="111" y="160"/>
                    <a:pt x="111" y="160"/>
                    <a:pt x="111" y="160"/>
                  </a:cubicBezTo>
                  <a:cubicBezTo>
                    <a:pt x="110" y="156"/>
                    <a:pt x="110" y="156"/>
                    <a:pt x="108" y="155"/>
                  </a:cubicBezTo>
                  <a:cubicBezTo>
                    <a:pt x="107" y="155"/>
                    <a:pt x="105" y="154"/>
                    <a:pt x="104" y="154"/>
                  </a:cubicBezTo>
                  <a:cubicBezTo>
                    <a:pt x="103" y="154"/>
                    <a:pt x="102" y="154"/>
                    <a:pt x="101" y="155"/>
                  </a:cubicBezTo>
                  <a:cubicBezTo>
                    <a:pt x="100" y="155"/>
                    <a:pt x="100" y="156"/>
                    <a:pt x="99" y="156"/>
                  </a:cubicBezTo>
                  <a:cubicBezTo>
                    <a:pt x="98" y="156"/>
                    <a:pt x="98" y="157"/>
                    <a:pt x="97" y="157"/>
                  </a:cubicBezTo>
                  <a:cubicBezTo>
                    <a:pt x="96" y="157"/>
                    <a:pt x="96" y="155"/>
                    <a:pt x="96" y="154"/>
                  </a:cubicBezTo>
                  <a:cubicBezTo>
                    <a:pt x="95" y="152"/>
                    <a:pt x="94" y="151"/>
                    <a:pt x="93" y="151"/>
                  </a:cubicBezTo>
                  <a:cubicBezTo>
                    <a:pt x="93" y="151"/>
                    <a:pt x="93" y="151"/>
                    <a:pt x="93" y="151"/>
                  </a:cubicBezTo>
                  <a:cubicBezTo>
                    <a:pt x="92" y="151"/>
                    <a:pt x="92" y="152"/>
                    <a:pt x="91" y="154"/>
                  </a:cubicBezTo>
                  <a:cubicBezTo>
                    <a:pt x="91" y="153"/>
                    <a:pt x="91" y="153"/>
                    <a:pt x="91" y="153"/>
                  </a:cubicBezTo>
                  <a:lnTo>
                    <a:pt x="91" y="153"/>
                  </a:lnTo>
                  <a:cubicBezTo>
                    <a:pt x="90" y="153"/>
                    <a:pt x="89" y="155"/>
                    <a:pt x="88" y="156"/>
                  </a:cubicBezTo>
                  <a:cubicBezTo>
                    <a:pt x="87" y="156"/>
                    <a:pt x="87" y="152"/>
                    <a:pt x="87" y="151"/>
                  </a:cubicBezTo>
                  <a:cubicBezTo>
                    <a:pt x="86" y="150"/>
                    <a:pt x="85" y="150"/>
                    <a:pt x="83" y="150"/>
                  </a:cubicBezTo>
                  <a:cubicBezTo>
                    <a:pt x="82" y="151"/>
                    <a:pt x="82" y="154"/>
                    <a:pt x="82" y="156"/>
                  </a:cubicBezTo>
                  <a:lnTo>
                    <a:pt x="80" y="156"/>
                  </a:lnTo>
                  <a:cubicBezTo>
                    <a:pt x="80" y="155"/>
                    <a:pt x="80" y="154"/>
                    <a:pt x="80" y="154"/>
                  </a:cubicBezTo>
                  <a:cubicBezTo>
                    <a:pt x="80" y="153"/>
                    <a:pt x="80" y="153"/>
                    <a:pt x="80" y="153"/>
                  </a:cubicBezTo>
                  <a:cubicBezTo>
                    <a:pt x="79" y="153"/>
                    <a:pt x="79" y="151"/>
                    <a:pt x="79" y="151"/>
                  </a:cubicBezTo>
                  <a:cubicBezTo>
                    <a:pt x="78" y="150"/>
                    <a:pt x="78" y="150"/>
                    <a:pt x="77" y="150"/>
                  </a:cubicBezTo>
                  <a:cubicBezTo>
                    <a:pt x="75" y="150"/>
                    <a:pt x="74" y="152"/>
                    <a:pt x="73" y="154"/>
                  </a:cubicBezTo>
                  <a:cubicBezTo>
                    <a:pt x="72" y="155"/>
                    <a:pt x="71" y="155"/>
                    <a:pt x="71" y="155"/>
                  </a:cubicBezTo>
                  <a:cubicBezTo>
                    <a:pt x="70" y="155"/>
                    <a:pt x="71" y="153"/>
                    <a:pt x="72" y="150"/>
                  </a:cubicBezTo>
                  <a:lnTo>
                    <a:pt x="72" y="150"/>
                  </a:lnTo>
                  <a:cubicBezTo>
                    <a:pt x="71" y="151"/>
                    <a:pt x="71" y="152"/>
                    <a:pt x="71" y="152"/>
                  </a:cubicBezTo>
                  <a:cubicBezTo>
                    <a:pt x="71" y="152"/>
                    <a:pt x="71" y="151"/>
                    <a:pt x="71" y="151"/>
                  </a:cubicBezTo>
                  <a:cubicBezTo>
                    <a:pt x="70" y="151"/>
                    <a:pt x="70" y="152"/>
                    <a:pt x="70" y="152"/>
                  </a:cubicBezTo>
                  <a:cubicBezTo>
                    <a:pt x="70" y="152"/>
                    <a:pt x="69" y="155"/>
                    <a:pt x="69" y="155"/>
                  </a:cubicBezTo>
                  <a:cubicBezTo>
                    <a:pt x="68" y="155"/>
                    <a:pt x="69" y="151"/>
                    <a:pt x="68" y="151"/>
                  </a:cubicBezTo>
                  <a:cubicBezTo>
                    <a:pt x="67" y="151"/>
                    <a:pt x="66" y="154"/>
                    <a:pt x="66" y="154"/>
                  </a:cubicBezTo>
                  <a:cubicBezTo>
                    <a:pt x="65" y="154"/>
                    <a:pt x="65" y="154"/>
                    <a:pt x="65" y="154"/>
                  </a:cubicBezTo>
                  <a:cubicBezTo>
                    <a:pt x="64" y="154"/>
                    <a:pt x="65" y="153"/>
                    <a:pt x="66" y="152"/>
                  </a:cubicBezTo>
                  <a:cubicBezTo>
                    <a:pt x="67" y="151"/>
                    <a:pt x="67" y="148"/>
                    <a:pt x="67" y="148"/>
                  </a:cubicBezTo>
                  <a:lnTo>
                    <a:pt x="67" y="148"/>
                  </a:lnTo>
                  <a:cubicBezTo>
                    <a:pt x="67" y="148"/>
                    <a:pt x="67" y="148"/>
                    <a:pt x="66" y="148"/>
                  </a:cubicBezTo>
                  <a:cubicBezTo>
                    <a:pt x="65" y="148"/>
                    <a:pt x="62" y="149"/>
                    <a:pt x="62" y="152"/>
                  </a:cubicBezTo>
                  <a:lnTo>
                    <a:pt x="62" y="152"/>
                  </a:lnTo>
                  <a:cubicBezTo>
                    <a:pt x="62" y="149"/>
                    <a:pt x="60" y="149"/>
                    <a:pt x="58" y="149"/>
                  </a:cubicBezTo>
                  <a:cubicBezTo>
                    <a:pt x="57" y="149"/>
                    <a:pt x="56" y="149"/>
                    <a:pt x="55" y="149"/>
                  </a:cubicBezTo>
                  <a:cubicBezTo>
                    <a:pt x="53" y="149"/>
                    <a:pt x="52" y="149"/>
                    <a:pt x="52" y="147"/>
                  </a:cubicBezTo>
                  <a:cubicBezTo>
                    <a:pt x="51" y="146"/>
                    <a:pt x="50" y="145"/>
                    <a:pt x="50" y="145"/>
                  </a:cubicBezTo>
                  <a:cubicBezTo>
                    <a:pt x="48" y="145"/>
                    <a:pt x="47" y="148"/>
                    <a:pt x="45" y="149"/>
                  </a:cubicBezTo>
                  <a:cubicBezTo>
                    <a:pt x="44" y="150"/>
                    <a:pt x="42" y="150"/>
                    <a:pt x="41" y="150"/>
                  </a:cubicBezTo>
                  <a:cubicBezTo>
                    <a:pt x="38" y="151"/>
                    <a:pt x="37" y="153"/>
                    <a:pt x="35" y="154"/>
                  </a:cubicBezTo>
                  <a:cubicBezTo>
                    <a:pt x="35" y="154"/>
                    <a:pt x="35" y="154"/>
                    <a:pt x="34" y="154"/>
                  </a:cubicBezTo>
                  <a:cubicBezTo>
                    <a:pt x="34" y="154"/>
                    <a:pt x="33" y="154"/>
                    <a:pt x="32" y="154"/>
                  </a:cubicBezTo>
                  <a:cubicBezTo>
                    <a:pt x="31" y="154"/>
                    <a:pt x="31" y="154"/>
                    <a:pt x="31" y="154"/>
                  </a:cubicBezTo>
                  <a:cubicBezTo>
                    <a:pt x="30" y="155"/>
                    <a:pt x="29" y="155"/>
                    <a:pt x="29" y="156"/>
                  </a:cubicBezTo>
                  <a:cubicBezTo>
                    <a:pt x="29" y="157"/>
                    <a:pt x="30" y="158"/>
                    <a:pt x="30" y="158"/>
                  </a:cubicBezTo>
                  <a:cubicBezTo>
                    <a:pt x="30" y="158"/>
                    <a:pt x="29" y="158"/>
                    <a:pt x="29" y="158"/>
                  </a:cubicBezTo>
                  <a:cubicBezTo>
                    <a:pt x="27" y="158"/>
                    <a:pt x="25" y="155"/>
                    <a:pt x="25" y="154"/>
                  </a:cubicBezTo>
                  <a:lnTo>
                    <a:pt x="25" y="154"/>
                  </a:lnTo>
                  <a:cubicBezTo>
                    <a:pt x="26" y="157"/>
                    <a:pt x="15" y="165"/>
                    <a:pt x="13" y="167"/>
                  </a:cubicBezTo>
                  <a:cubicBezTo>
                    <a:pt x="12" y="168"/>
                    <a:pt x="9" y="170"/>
                    <a:pt x="8" y="171"/>
                  </a:cubicBezTo>
                  <a:cubicBezTo>
                    <a:pt x="7" y="173"/>
                    <a:pt x="7" y="175"/>
                    <a:pt x="8" y="177"/>
                  </a:cubicBezTo>
                  <a:cubicBezTo>
                    <a:pt x="8" y="177"/>
                    <a:pt x="11" y="181"/>
                    <a:pt x="12" y="181"/>
                  </a:cubicBezTo>
                  <a:cubicBezTo>
                    <a:pt x="12" y="181"/>
                    <a:pt x="12" y="181"/>
                    <a:pt x="12" y="181"/>
                  </a:cubicBezTo>
                  <a:cubicBezTo>
                    <a:pt x="11" y="181"/>
                    <a:pt x="9" y="180"/>
                    <a:pt x="8" y="180"/>
                  </a:cubicBezTo>
                  <a:cubicBezTo>
                    <a:pt x="7" y="180"/>
                    <a:pt x="7" y="180"/>
                    <a:pt x="7" y="181"/>
                  </a:cubicBezTo>
                  <a:cubicBezTo>
                    <a:pt x="7" y="182"/>
                    <a:pt x="10" y="184"/>
                    <a:pt x="9" y="184"/>
                  </a:cubicBezTo>
                  <a:cubicBezTo>
                    <a:pt x="8" y="184"/>
                    <a:pt x="5" y="183"/>
                    <a:pt x="4" y="183"/>
                  </a:cubicBezTo>
                  <a:cubicBezTo>
                    <a:pt x="4" y="183"/>
                    <a:pt x="4" y="183"/>
                    <a:pt x="4" y="183"/>
                  </a:cubicBezTo>
                  <a:cubicBezTo>
                    <a:pt x="4" y="184"/>
                    <a:pt x="5" y="188"/>
                    <a:pt x="8" y="189"/>
                  </a:cubicBezTo>
                  <a:cubicBezTo>
                    <a:pt x="9" y="190"/>
                    <a:pt x="4" y="190"/>
                    <a:pt x="4" y="190"/>
                  </a:cubicBezTo>
                  <a:cubicBezTo>
                    <a:pt x="4" y="190"/>
                    <a:pt x="0" y="193"/>
                    <a:pt x="1" y="193"/>
                  </a:cubicBezTo>
                  <a:cubicBezTo>
                    <a:pt x="3" y="194"/>
                    <a:pt x="5" y="194"/>
                    <a:pt x="6" y="196"/>
                  </a:cubicBezTo>
                  <a:cubicBezTo>
                    <a:pt x="6" y="197"/>
                    <a:pt x="4" y="198"/>
                    <a:pt x="5" y="199"/>
                  </a:cubicBezTo>
                  <a:cubicBezTo>
                    <a:pt x="5" y="200"/>
                    <a:pt x="7" y="200"/>
                    <a:pt x="7" y="202"/>
                  </a:cubicBezTo>
                  <a:cubicBezTo>
                    <a:pt x="7" y="204"/>
                    <a:pt x="4" y="205"/>
                    <a:pt x="4" y="206"/>
                  </a:cubicBezTo>
                  <a:cubicBezTo>
                    <a:pt x="4" y="207"/>
                    <a:pt x="5" y="209"/>
                    <a:pt x="8" y="209"/>
                  </a:cubicBezTo>
                  <a:cubicBezTo>
                    <a:pt x="7" y="209"/>
                    <a:pt x="4" y="212"/>
                    <a:pt x="5" y="212"/>
                  </a:cubicBezTo>
                  <a:cubicBezTo>
                    <a:pt x="6" y="212"/>
                    <a:pt x="8" y="210"/>
                    <a:pt x="9" y="210"/>
                  </a:cubicBezTo>
                  <a:cubicBezTo>
                    <a:pt x="9" y="210"/>
                    <a:pt x="10" y="211"/>
                    <a:pt x="10" y="211"/>
                  </a:cubicBezTo>
                  <a:cubicBezTo>
                    <a:pt x="10" y="212"/>
                    <a:pt x="9" y="213"/>
                    <a:pt x="8" y="214"/>
                  </a:cubicBezTo>
                  <a:cubicBezTo>
                    <a:pt x="8" y="216"/>
                    <a:pt x="9" y="219"/>
                    <a:pt x="12" y="219"/>
                  </a:cubicBezTo>
                  <a:cubicBezTo>
                    <a:pt x="11" y="219"/>
                    <a:pt x="9" y="224"/>
                    <a:pt x="9" y="225"/>
                  </a:cubicBezTo>
                  <a:cubicBezTo>
                    <a:pt x="10" y="224"/>
                    <a:pt x="10" y="224"/>
                    <a:pt x="11" y="224"/>
                  </a:cubicBezTo>
                  <a:cubicBezTo>
                    <a:pt x="11" y="224"/>
                    <a:pt x="12" y="225"/>
                    <a:pt x="12" y="225"/>
                  </a:cubicBezTo>
                  <a:cubicBezTo>
                    <a:pt x="13" y="226"/>
                    <a:pt x="13" y="226"/>
                    <a:pt x="13" y="226"/>
                  </a:cubicBezTo>
                  <a:cubicBezTo>
                    <a:pt x="13" y="226"/>
                    <a:pt x="13" y="226"/>
                    <a:pt x="14" y="225"/>
                  </a:cubicBezTo>
                  <a:cubicBezTo>
                    <a:pt x="14" y="225"/>
                    <a:pt x="14" y="225"/>
                    <a:pt x="15" y="225"/>
                  </a:cubicBezTo>
                  <a:cubicBezTo>
                    <a:pt x="17" y="225"/>
                    <a:pt x="16" y="230"/>
                    <a:pt x="16" y="231"/>
                  </a:cubicBezTo>
                  <a:cubicBezTo>
                    <a:pt x="16" y="231"/>
                    <a:pt x="17" y="231"/>
                    <a:pt x="17" y="231"/>
                  </a:cubicBezTo>
                  <a:cubicBezTo>
                    <a:pt x="18" y="231"/>
                    <a:pt x="18" y="231"/>
                    <a:pt x="18" y="232"/>
                  </a:cubicBezTo>
                  <a:cubicBezTo>
                    <a:pt x="20" y="232"/>
                    <a:pt x="21" y="233"/>
                    <a:pt x="22" y="234"/>
                  </a:cubicBezTo>
                  <a:cubicBezTo>
                    <a:pt x="23" y="235"/>
                    <a:pt x="24" y="236"/>
                    <a:pt x="25" y="236"/>
                  </a:cubicBezTo>
                  <a:cubicBezTo>
                    <a:pt x="26" y="236"/>
                    <a:pt x="27" y="235"/>
                    <a:pt x="29" y="233"/>
                  </a:cubicBezTo>
                  <a:lnTo>
                    <a:pt x="29" y="233"/>
                  </a:lnTo>
                  <a:cubicBezTo>
                    <a:pt x="28" y="234"/>
                    <a:pt x="26" y="236"/>
                    <a:pt x="25" y="238"/>
                  </a:cubicBezTo>
                  <a:cubicBezTo>
                    <a:pt x="25" y="238"/>
                    <a:pt x="25" y="239"/>
                    <a:pt x="25" y="239"/>
                  </a:cubicBezTo>
                  <a:cubicBezTo>
                    <a:pt x="26" y="239"/>
                    <a:pt x="27" y="238"/>
                    <a:pt x="27" y="238"/>
                  </a:cubicBezTo>
                  <a:cubicBezTo>
                    <a:pt x="28" y="237"/>
                    <a:pt x="29" y="236"/>
                    <a:pt x="29" y="236"/>
                  </a:cubicBezTo>
                  <a:cubicBezTo>
                    <a:pt x="31" y="236"/>
                    <a:pt x="30" y="238"/>
                    <a:pt x="30" y="241"/>
                  </a:cubicBezTo>
                  <a:cubicBezTo>
                    <a:pt x="30" y="242"/>
                    <a:pt x="30" y="242"/>
                    <a:pt x="30" y="242"/>
                  </a:cubicBezTo>
                  <a:cubicBezTo>
                    <a:pt x="31" y="242"/>
                    <a:pt x="34" y="239"/>
                    <a:pt x="35" y="239"/>
                  </a:cubicBezTo>
                  <a:lnTo>
                    <a:pt x="35" y="239"/>
                  </a:lnTo>
                  <a:cubicBezTo>
                    <a:pt x="35" y="239"/>
                    <a:pt x="35" y="239"/>
                    <a:pt x="34" y="240"/>
                  </a:cubicBezTo>
                  <a:cubicBezTo>
                    <a:pt x="33" y="242"/>
                    <a:pt x="34" y="244"/>
                    <a:pt x="36" y="244"/>
                  </a:cubicBezTo>
                  <a:cubicBezTo>
                    <a:pt x="36" y="244"/>
                    <a:pt x="38" y="243"/>
                    <a:pt x="38" y="242"/>
                  </a:cubicBezTo>
                  <a:lnTo>
                    <a:pt x="38" y="242"/>
                  </a:lnTo>
                  <a:cubicBezTo>
                    <a:pt x="38" y="243"/>
                    <a:pt x="38" y="244"/>
                    <a:pt x="38" y="246"/>
                  </a:cubicBezTo>
                  <a:cubicBezTo>
                    <a:pt x="39" y="246"/>
                    <a:pt x="40" y="245"/>
                    <a:pt x="40" y="245"/>
                  </a:cubicBezTo>
                  <a:cubicBezTo>
                    <a:pt x="41" y="245"/>
                    <a:pt x="41" y="245"/>
                    <a:pt x="41" y="246"/>
                  </a:cubicBezTo>
                  <a:cubicBezTo>
                    <a:pt x="42" y="246"/>
                    <a:pt x="42" y="247"/>
                    <a:pt x="43" y="247"/>
                  </a:cubicBezTo>
                  <a:cubicBezTo>
                    <a:pt x="43" y="247"/>
                    <a:pt x="43" y="248"/>
                    <a:pt x="43" y="248"/>
                  </a:cubicBezTo>
                  <a:cubicBezTo>
                    <a:pt x="44" y="248"/>
                    <a:pt x="46" y="246"/>
                    <a:pt x="46" y="246"/>
                  </a:cubicBezTo>
                  <a:cubicBezTo>
                    <a:pt x="47" y="247"/>
                    <a:pt x="48" y="247"/>
                    <a:pt x="49" y="248"/>
                  </a:cubicBezTo>
                  <a:cubicBezTo>
                    <a:pt x="51" y="249"/>
                    <a:pt x="52" y="251"/>
                    <a:pt x="53" y="251"/>
                  </a:cubicBezTo>
                  <a:cubicBezTo>
                    <a:pt x="54" y="250"/>
                    <a:pt x="55" y="247"/>
                    <a:pt x="56" y="247"/>
                  </a:cubicBezTo>
                  <a:cubicBezTo>
                    <a:pt x="56" y="247"/>
                    <a:pt x="56" y="252"/>
                    <a:pt x="56" y="253"/>
                  </a:cubicBezTo>
                  <a:cubicBezTo>
                    <a:pt x="56" y="253"/>
                    <a:pt x="56" y="253"/>
                    <a:pt x="56" y="253"/>
                  </a:cubicBezTo>
                  <a:cubicBezTo>
                    <a:pt x="57" y="253"/>
                    <a:pt x="58" y="251"/>
                    <a:pt x="59" y="250"/>
                  </a:cubicBezTo>
                  <a:cubicBezTo>
                    <a:pt x="59" y="249"/>
                    <a:pt x="59" y="245"/>
                    <a:pt x="60" y="245"/>
                  </a:cubicBezTo>
                  <a:cubicBezTo>
                    <a:pt x="60" y="245"/>
                    <a:pt x="60" y="245"/>
                    <a:pt x="60" y="246"/>
                  </a:cubicBezTo>
                  <a:cubicBezTo>
                    <a:pt x="61" y="247"/>
                    <a:pt x="61" y="250"/>
                    <a:pt x="62" y="252"/>
                  </a:cubicBezTo>
                  <a:cubicBezTo>
                    <a:pt x="62" y="252"/>
                    <a:pt x="62" y="252"/>
                    <a:pt x="63" y="252"/>
                  </a:cubicBezTo>
                  <a:cubicBezTo>
                    <a:pt x="64" y="252"/>
                    <a:pt x="65" y="249"/>
                    <a:pt x="66" y="249"/>
                  </a:cubicBezTo>
                  <a:cubicBezTo>
                    <a:pt x="66" y="249"/>
                    <a:pt x="66" y="249"/>
                    <a:pt x="66" y="250"/>
                  </a:cubicBezTo>
                  <a:cubicBezTo>
                    <a:pt x="66" y="251"/>
                    <a:pt x="68" y="252"/>
                    <a:pt x="69" y="252"/>
                  </a:cubicBezTo>
                  <a:cubicBezTo>
                    <a:pt x="70" y="252"/>
                    <a:pt x="71" y="252"/>
                    <a:pt x="72" y="252"/>
                  </a:cubicBezTo>
                  <a:cubicBezTo>
                    <a:pt x="72" y="251"/>
                    <a:pt x="73" y="250"/>
                    <a:pt x="74" y="250"/>
                  </a:cubicBezTo>
                  <a:cubicBezTo>
                    <a:pt x="74" y="250"/>
                    <a:pt x="75" y="251"/>
                    <a:pt x="75" y="251"/>
                  </a:cubicBezTo>
                  <a:cubicBezTo>
                    <a:pt x="75" y="252"/>
                    <a:pt x="77" y="254"/>
                    <a:pt x="77" y="254"/>
                  </a:cubicBezTo>
                  <a:cubicBezTo>
                    <a:pt x="77" y="254"/>
                    <a:pt x="77" y="254"/>
                    <a:pt x="77" y="254"/>
                  </a:cubicBezTo>
                  <a:cubicBezTo>
                    <a:pt x="77" y="253"/>
                    <a:pt x="77" y="252"/>
                    <a:pt x="78" y="251"/>
                  </a:cubicBezTo>
                  <a:cubicBezTo>
                    <a:pt x="78" y="250"/>
                    <a:pt x="78" y="250"/>
                    <a:pt x="78" y="250"/>
                  </a:cubicBezTo>
                  <a:cubicBezTo>
                    <a:pt x="79" y="250"/>
                    <a:pt x="79" y="250"/>
                    <a:pt x="80" y="251"/>
                  </a:cubicBezTo>
                  <a:cubicBezTo>
                    <a:pt x="80" y="251"/>
                    <a:pt x="81" y="251"/>
                    <a:pt x="81" y="253"/>
                  </a:cubicBezTo>
                  <a:lnTo>
                    <a:pt x="81" y="253"/>
                  </a:lnTo>
                  <a:cubicBezTo>
                    <a:pt x="82" y="252"/>
                    <a:pt x="82" y="251"/>
                    <a:pt x="82" y="251"/>
                  </a:cubicBezTo>
                  <a:cubicBezTo>
                    <a:pt x="83" y="251"/>
                    <a:pt x="84" y="256"/>
                    <a:pt x="85" y="256"/>
                  </a:cubicBezTo>
                  <a:cubicBezTo>
                    <a:pt x="87" y="255"/>
                    <a:pt x="87" y="251"/>
                    <a:pt x="88" y="251"/>
                  </a:cubicBezTo>
                  <a:cubicBezTo>
                    <a:pt x="89" y="251"/>
                    <a:pt x="90" y="253"/>
                    <a:pt x="90" y="253"/>
                  </a:cubicBezTo>
                  <a:cubicBezTo>
                    <a:pt x="90" y="254"/>
                    <a:pt x="91" y="254"/>
                    <a:pt x="91" y="254"/>
                  </a:cubicBezTo>
                  <a:cubicBezTo>
                    <a:pt x="92" y="254"/>
                    <a:pt x="92" y="252"/>
                    <a:pt x="94" y="252"/>
                  </a:cubicBezTo>
                  <a:cubicBezTo>
                    <a:pt x="94" y="252"/>
                    <a:pt x="94" y="252"/>
                    <a:pt x="94" y="252"/>
                  </a:cubicBezTo>
                  <a:cubicBezTo>
                    <a:pt x="96" y="253"/>
                    <a:pt x="97" y="253"/>
                    <a:pt x="99" y="253"/>
                  </a:cubicBezTo>
                  <a:cubicBezTo>
                    <a:pt x="99" y="253"/>
                    <a:pt x="100" y="252"/>
                    <a:pt x="100" y="252"/>
                  </a:cubicBezTo>
                  <a:cubicBezTo>
                    <a:pt x="103" y="252"/>
                    <a:pt x="104" y="258"/>
                    <a:pt x="107" y="258"/>
                  </a:cubicBezTo>
                  <a:cubicBezTo>
                    <a:pt x="107" y="258"/>
                    <a:pt x="108" y="258"/>
                    <a:pt x="108" y="257"/>
                  </a:cubicBezTo>
                  <a:cubicBezTo>
                    <a:pt x="109" y="256"/>
                    <a:pt x="109" y="255"/>
                    <a:pt x="109" y="255"/>
                  </a:cubicBezTo>
                  <a:cubicBezTo>
                    <a:pt x="110" y="255"/>
                    <a:pt x="110" y="255"/>
                    <a:pt x="110" y="255"/>
                  </a:cubicBezTo>
                  <a:cubicBezTo>
                    <a:pt x="110" y="256"/>
                    <a:pt x="111" y="257"/>
                    <a:pt x="111" y="257"/>
                  </a:cubicBezTo>
                  <a:cubicBezTo>
                    <a:pt x="112" y="257"/>
                    <a:pt x="112" y="255"/>
                    <a:pt x="112" y="255"/>
                  </a:cubicBezTo>
                  <a:cubicBezTo>
                    <a:pt x="112" y="255"/>
                    <a:pt x="113" y="255"/>
                    <a:pt x="113" y="255"/>
                  </a:cubicBezTo>
                  <a:cubicBezTo>
                    <a:pt x="115" y="255"/>
                    <a:pt x="118" y="258"/>
                    <a:pt x="120" y="258"/>
                  </a:cubicBezTo>
                  <a:cubicBezTo>
                    <a:pt x="121" y="258"/>
                    <a:pt x="122" y="257"/>
                    <a:pt x="123" y="255"/>
                  </a:cubicBezTo>
                  <a:lnTo>
                    <a:pt x="123" y="255"/>
                  </a:lnTo>
                  <a:cubicBezTo>
                    <a:pt x="123" y="256"/>
                    <a:pt x="123" y="256"/>
                    <a:pt x="123" y="256"/>
                  </a:cubicBezTo>
                  <a:cubicBezTo>
                    <a:pt x="124" y="256"/>
                    <a:pt x="124" y="255"/>
                    <a:pt x="123" y="255"/>
                  </a:cubicBezTo>
                  <a:cubicBezTo>
                    <a:pt x="124" y="255"/>
                    <a:pt x="125" y="252"/>
                    <a:pt x="125" y="248"/>
                  </a:cubicBezTo>
                  <a:lnTo>
                    <a:pt x="125" y="248"/>
                  </a:lnTo>
                  <a:cubicBezTo>
                    <a:pt x="125" y="250"/>
                    <a:pt x="127" y="252"/>
                    <a:pt x="128" y="252"/>
                  </a:cubicBezTo>
                  <a:cubicBezTo>
                    <a:pt x="128" y="252"/>
                    <a:pt x="129" y="250"/>
                    <a:pt x="129" y="247"/>
                  </a:cubicBezTo>
                  <a:lnTo>
                    <a:pt x="129" y="247"/>
                  </a:lnTo>
                  <a:cubicBezTo>
                    <a:pt x="129" y="249"/>
                    <a:pt x="134" y="249"/>
                    <a:pt x="135" y="252"/>
                  </a:cubicBezTo>
                  <a:cubicBezTo>
                    <a:pt x="135" y="253"/>
                    <a:pt x="135" y="253"/>
                    <a:pt x="135" y="253"/>
                  </a:cubicBezTo>
                  <a:cubicBezTo>
                    <a:pt x="135" y="253"/>
                    <a:pt x="135" y="252"/>
                    <a:pt x="135" y="252"/>
                  </a:cubicBezTo>
                  <a:cubicBezTo>
                    <a:pt x="136" y="251"/>
                    <a:pt x="138" y="251"/>
                    <a:pt x="139" y="251"/>
                  </a:cubicBezTo>
                  <a:cubicBezTo>
                    <a:pt x="142" y="249"/>
                    <a:pt x="147" y="249"/>
                    <a:pt x="151" y="249"/>
                  </a:cubicBezTo>
                  <a:cubicBezTo>
                    <a:pt x="152" y="249"/>
                    <a:pt x="155" y="251"/>
                    <a:pt x="157" y="251"/>
                  </a:cubicBezTo>
                  <a:cubicBezTo>
                    <a:pt x="159" y="251"/>
                    <a:pt x="160" y="249"/>
                    <a:pt x="160" y="245"/>
                  </a:cubicBezTo>
                  <a:cubicBezTo>
                    <a:pt x="160" y="245"/>
                    <a:pt x="160" y="240"/>
                    <a:pt x="160" y="240"/>
                  </a:cubicBezTo>
                  <a:cubicBezTo>
                    <a:pt x="161" y="240"/>
                    <a:pt x="161" y="240"/>
                    <a:pt x="161" y="240"/>
                  </a:cubicBezTo>
                  <a:cubicBezTo>
                    <a:pt x="161" y="242"/>
                    <a:pt x="162" y="244"/>
                    <a:pt x="162" y="246"/>
                  </a:cubicBezTo>
                  <a:cubicBezTo>
                    <a:pt x="162" y="247"/>
                    <a:pt x="163" y="258"/>
                    <a:pt x="163" y="258"/>
                  </a:cubicBezTo>
                  <a:cubicBezTo>
                    <a:pt x="164" y="257"/>
                    <a:pt x="163" y="256"/>
                    <a:pt x="164" y="256"/>
                  </a:cubicBezTo>
                  <a:cubicBezTo>
                    <a:pt x="165" y="255"/>
                    <a:pt x="165" y="255"/>
                    <a:pt x="166" y="254"/>
                  </a:cubicBezTo>
                  <a:cubicBezTo>
                    <a:pt x="167" y="254"/>
                    <a:pt x="169" y="254"/>
                    <a:pt x="169" y="258"/>
                  </a:cubicBezTo>
                  <a:cubicBezTo>
                    <a:pt x="169" y="252"/>
                    <a:pt x="171" y="256"/>
                    <a:pt x="171" y="252"/>
                  </a:cubicBezTo>
                  <a:cubicBezTo>
                    <a:pt x="171" y="250"/>
                    <a:pt x="171" y="246"/>
                    <a:pt x="172" y="246"/>
                  </a:cubicBezTo>
                  <a:cubicBezTo>
                    <a:pt x="173" y="246"/>
                    <a:pt x="173" y="247"/>
                    <a:pt x="174" y="248"/>
                  </a:cubicBezTo>
                  <a:cubicBezTo>
                    <a:pt x="175" y="250"/>
                    <a:pt x="174" y="252"/>
                    <a:pt x="176" y="253"/>
                  </a:cubicBezTo>
                  <a:cubicBezTo>
                    <a:pt x="176" y="254"/>
                    <a:pt x="176" y="254"/>
                    <a:pt x="177" y="254"/>
                  </a:cubicBezTo>
                  <a:cubicBezTo>
                    <a:pt x="177" y="254"/>
                    <a:pt x="177" y="254"/>
                    <a:pt x="177" y="253"/>
                  </a:cubicBezTo>
                  <a:cubicBezTo>
                    <a:pt x="177" y="251"/>
                    <a:pt x="177" y="251"/>
                    <a:pt x="177" y="251"/>
                  </a:cubicBezTo>
                  <a:cubicBezTo>
                    <a:pt x="178" y="251"/>
                    <a:pt x="178" y="251"/>
                    <a:pt x="178" y="251"/>
                  </a:cubicBezTo>
                  <a:cubicBezTo>
                    <a:pt x="179" y="251"/>
                    <a:pt x="179" y="253"/>
                    <a:pt x="179" y="253"/>
                  </a:cubicBezTo>
                  <a:cubicBezTo>
                    <a:pt x="179" y="254"/>
                    <a:pt x="180" y="254"/>
                    <a:pt x="180" y="254"/>
                  </a:cubicBezTo>
                  <a:cubicBezTo>
                    <a:pt x="181" y="254"/>
                    <a:pt x="182" y="252"/>
                    <a:pt x="184" y="252"/>
                  </a:cubicBezTo>
                  <a:cubicBezTo>
                    <a:pt x="184" y="252"/>
                    <a:pt x="185" y="252"/>
                    <a:pt x="185" y="253"/>
                  </a:cubicBezTo>
                  <a:cubicBezTo>
                    <a:pt x="186" y="253"/>
                    <a:pt x="187" y="247"/>
                    <a:pt x="187" y="247"/>
                  </a:cubicBezTo>
                  <a:cubicBezTo>
                    <a:pt x="187" y="247"/>
                    <a:pt x="187" y="247"/>
                    <a:pt x="187" y="247"/>
                  </a:cubicBezTo>
                  <a:cubicBezTo>
                    <a:pt x="188" y="248"/>
                    <a:pt x="188" y="251"/>
                    <a:pt x="189" y="251"/>
                  </a:cubicBezTo>
                  <a:cubicBezTo>
                    <a:pt x="189" y="251"/>
                    <a:pt x="189" y="251"/>
                    <a:pt x="189" y="251"/>
                  </a:cubicBezTo>
                  <a:cubicBezTo>
                    <a:pt x="190" y="250"/>
                    <a:pt x="189" y="248"/>
                    <a:pt x="190" y="246"/>
                  </a:cubicBezTo>
                  <a:cubicBezTo>
                    <a:pt x="190" y="246"/>
                    <a:pt x="191" y="253"/>
                    <a:pt x="191" y="253"/>
                  </a:cubicBezTo>
                  <a:cubicBezTo>
                    <a:pt x="191" y="251"/>
                    <a:pt x="192" y="248"/>
                    <a:pt x="193" y="248"/>
                  </a:cubicBezTo>
                  <a:cubicBezTo>
                    <a:pt x="194" y="248"/>
                    <a:pt x="194" y="249"/>
                    <a:pt x="195" y="249"/>
                  </a:cubicBezTo>
                  <a:cubicBezTo>
                    <a:pt x="195" y="250"/>
                    <a:pt x="196" y="250"/>
                    <a:pt x="197" y="250"/>
                  </a:cubicBezTo>
                  <a:cubicBezTo>
                    <a:pt x="197" y="250"/>
                    <a:pt x="197" y="250"/>
                    <a:pt x="197" y="250"/>
                  </a:cubicBezTo>
                  <a:cubicBezTo>
                    <a:pt x="198" y="250"/>
                    <a:pt x="199" y="248"/>
                    <a:pt x="198" y="248"/>
                  </a:cubicBezTo>
                  <a:lnTo>
                    <a:pt x="200" y="248"/>
                  </a:lnTo>
                  <a:cubicBezTo>
                    <a:pt x="202" y="248"/>
                    <a:pt x="200" y="248"/>
                    <a:pt x="201" y="246"/>
                  </a:cubicBezTo>
                  <a:cubicBezTo>
                    <a:pt x="201" y="246"/>
                    <a:pt x="201" y="246"/>
                    <a:pt x="201" y="246"/>
                  </a:cubicBezTo>
                  <a:cubicBezTo>
                    <a:pt x="202" y="246"/>
                    <a:pt x="205" y="247"/>
                    <a:pt x="205" y="247"/>
                  </a:cubicBezTo>
                  <a:cubicBezTo>
                    <a:pt x="206" y="247"/>
                    <a:pt x="206" y="248"/>
                    <a:pt x="207" y="248"/>
                  </a:cubicBezTo>
                  <a:cubicBezTo>
                    <a:pt x="207" y="248"/>
                    <a:pt x="208" y="247"/>
                    <a:pt x="208" y="246"/>
                  </a:cubicBezTo>
                  <a:cubicBezTo>
                    <a:pt x="208" y="245"/>
                    <a:pt x="208" y="243"/>
                    <a:pt x="208" y="243"/>
                  </a:cubicBezTo>
                  <a:lnTo>
                    <a:pt x="208" y="243"/>
                  </a:lnTo>
                  <a:cubicBezTo>
                    <a:pt x="208" y="243"/>
                    <a:pt x="209" y="244"/>
                    <a:pt x="210" y="245"/>
                  </a:cubicBezTo>
                  <a:cubicBezTo>
                    <a:pt x="210" y="246"/>
                    <a:pt x="212" y="247"/>
                    <a:pt x="212" y="247"/>
                  </a:cubicBezTo>
                  <a:cubicBezTo>
                    <a:pt x="213" y="247"/>
                    <a:pt x="213" y="246"/>
                    <a:pt x="211" y="244"/>
                  </a:cubicBezTo>
                  <a:cubicBezTo>
                    <a:pt x="211" y="241"/>
                    <a:pt x="211" y="240"/>
                    <a:pt x="212" y="240"/>
                  </a:cubicBezTo>
                  <a:cubicBezTo>
                    <a:pt x="213" y="240"/>
                    <a:pt x="213" y="241"/>
                    <a:pt x="214" y="241"/>
                  </a:cubicBezTo>
                  <a:cubicBezTo>
                    <a:pt x="215" y="243"/>
                    <a:pt x="215" y="244"/>
                    <a:pt x="216" y="244"/>
                  </a:cubicBezTo>
                  <a:cubicBezTo>
                    <a:pt x="216" y="244"/>
                    <a:pt x="216" y="244"/>
                    <a:pt x="217" y="244"/>
                  </a:cubicBezTo>
                  <a:cubicBezTo>
                    <a:pt x="217" y="244"/>
                    <a:pt x="218" y="239"/>
                    <a:pt x="218" y="239"/>
                  </a:cubicBezTo>
                  <a:cubicBezTo>
                    <a:pt x="218" y="239"/>
                    <a:pt x="218" y="239"/>
                    <a:pt x="218" y="239"/>
                  </a:cubicBezTo>
                  <a:cubicBezTo>
                    <a:pt x="219" y="239"/>
                    <a:pt x="217" y="243"/>
                    <a:pt x="219" y="244"/>
                  </a:cubicBezTo>
                  <a:cubicBezTo>
                    <a:pt x="219" y="244"/>
                    <a:pt x="219" y="244"/>
                    <a:pt x="220" y="244"/>
                  </a:cubicBezTo>
                  <a:cubicBezTo>
                    <a:pt x="220" y="244"/>
                    <a:pt x="221" y="241"/>
                    <a:pt x="221" y="240"/>
                  </a:cubicBezTo>
                  <a:cubicBezTo>
                    <a:pt x="221" y="240"/>
                    <a:pt x="222" y="240"/>
                    <a:pt x="223" y="240"/>
                  </a:cubicBezTo>
                  <a:cubicBezTo>
                    <a:pt x="223" y="240"/>
                    <a:pt x="224" y="240"/>
                    <a:pt x="224" y="241"/>
                  </a:cubicBezTo>
                  <a:cubicBezTo>
                    <a:pt x="226" y="242"/>
                    <a:pt x="227" y="243"/>
                    <a:pt x="228" y="243"/>
                  </a:cubicBezTo>
                  <a:cubicBezTo>
                    <a:pt x="229" y="242"/>
                    <a:pt x="231" y="242"/>
                    <a:pt x="231" y="240"/>
                  </a:cubicBezTo>
                  <a:cubicBezTo>
                    <a:pt x="232" y="240"/>
                    <a:pt x="232" y="238"/>
                    <a:pt x="233" y="238"/>
                  </a:cubicBezTo>
                  <a:cubicBezTo>
                    <a:pt x="233" y="238"/>
                    <a:pt x="233" y="238"/>
                    <a:pt x="233" y="239"/>
                  </a:cubicBezTo>
                  <a:cubicBezTo>
                    <a:pt x="234" y="240"/>
                    <a:pt x="235" y="241"/>
                    <a:pt x="236" y="241"/>
                  </a:cubicBezTo>
                  <a:cubicBezTo>
                    <a:pt x="237" y="241"/>
                    <a:pt x="237" y="241"/>
                    <a:pt x="238" y="240"/>
                  </a:cubicBezTo>
                  <a:cubicBezTo>
                    <a:pt x="238" y="239"/>
                    <a:pt x="238" y="237"/>
                    <a:pt x="238" y="236"/>
                  </a:cubicBezTo>
                  <a:lnTo>
                    <a:pt x="238" y="236"/>
                  </a:lnTo>
                  <a:cubicBezTo>
                    <a:pt x="238" y="238"/>
                    <a:pt x="239" y="239"/>
                    <a:pt x="240" y="239"/>
                  </a:cubicBezTo>
                  <a:cubicBezTo>
                    <a:pt x="241" y="239"/>
                    <a:pt x="242" y="237"/>
                    <a:pt x="243" y="236"/>
                  </a:cubicBezTo>
                  <a:cubicBezTo>
                    <a:pt x="243" y="235"/>
                    <a:pt x="243" y="235"/>
                    <a:pt x="243" y="235"/>
                  </a:cubicBezTo>
                  <a:cubicBezTo>
                    <a:pt x="244" y="235"/>
                    <a:pt x="244" y="235"/>
                    <a:pt x="245" y="236"/>
                  </a:cubicBezTo>
                  <a:cubicBezTo>
                    <a:pt x="245" y="237"/>
                    <a:pt x="245" y="238"/>
                    <a:pt x="245" y="239"/>
                  </a:cubicBezTo>
                  <a:cubicBezTo>
                    <a:pt x="246" y="240"/>
                    <a:pt x="246" y="240"/>
                    <a:pt x="246" y="240"/>
                  </a:cubicBezTo>
                  <a:cubicBezTo>
                    <a:pt x="246" y="240"/>
                    <a:pt x="246" y="238"/>
                    <a:pt x="247" y="238"/>
                  </a:cubicBezTo>
                  <a:cubicBezTo>
                    <a:pt x="247" y="237"/>
                    <a:pt x="248" y="236"/>
                    <a:pt x="248" y="236"/>
                  </a:cubicBezTo>
                  <a:cubicBezTo>
                    <a:pt x="249" y="236"/>
                    <a:pt x="250" y="237"/>
                    <a:pt x="251" y="238"/>
                  </a:cubicBezTo>
                  <a:cubicBezTo>
                    <a:pt x="251" y="238"/>
                    <a:pt x="251" y="239"/>
                    <a:pt x="251" y="239"/>
                  </a:cubicBezTo>
                  <a:cubicBezTo>
                    <a:pt x="252" y="239"/>
                    <a:pt x="252" y="235"/>
                    <a:pt x="252" y="235"/>
                  </a:cubicBezTo>
                  <a:cubicBezTo>
                    <a:pt x="253" y="233"/>
                    <a:pt x="256" y="234"/>
                    <a:pt x="256" y="232"/>
                  </a:cubicBezTo>
                  <a:cubicBezTo>
                    <a:pt x="257" y="231"/>
                    <a:pt x="258" y="230"/>
                    <a:pt x="259" y="230"/>
                  </a:cubicBezTo>
                  <a:cubicBezTo>
                    <a:pt x="259" y="230"/>
                    <a:pt x="259" y="230"/>
                    <a:pt x="259" y="231"/>
                  </a:cubicBezTo>
                  <a:cubicBezTo>
                    <a:pt x="260" y="231"/>
                    <a:pt x="261" y="231"/>
                    <a:pt x="262" y="231"/>
                  </a:cubicBezTo>
                  <a:cubicBezTo>
                    <a:pt x="263" y="231"/>
                    <a:pt x="265" y="231"/>
                    <a:pt x="265" y="229"/>
                  </a:cubicBezTo>
                  <a:cubicBezTo>
                    <a:pt x="265" y="229"/>
                    <a:pt x="265" y="228"/>
                    <a:pt x="265" y="228"/>
                  </a:cubicBezTo>
                  <a:cubicBezTo>
                    <a:pt x="266" y="228"/>
                    <a:pt x="267" y="231"/>
                    <a:pt x="267" y="231"/>
                  </a:cubicBezTo>
                  <a:cubicBezTo>
                    <a:pt x="267" y="231"/>
                    <a:pt x="268" y="231"/>
                    <a:pt x="268" y="231"/>
                  </a:cubicBezTo>
                  <a:cubicBezTo>
                    <a:pt x="269" y="231"/>
                    <a:pt x="268" y="229"/>
                    <a:pt x="269" y="229"/>
                  </a:cubicBezTo>
                  <a:cubicBezTo>
                    <a:pt x="271" y="229"/>
                    <a:pt x="272" y="228"/>
                    <a:pt x="272" y="227"/>
                  </a:cubicBezTo>
                  <a:cubicBezTo>
                    <a:pt x="273" y="227"/>
                    <a:pt x="273" y="225"/>
                    <a:pt x="273" y="225"/>
                  </a:cubicBezTo>
                  <a:cubicBezTo>
                    <a:pt x="274" y="225"/>
                    <a:pt x="274" y="225"/>
                    <a:pt x="274" y="225"/>
                  </a:cubicBezTo>
                  <a:cubicBezTo>
                    <a:pt x="275" y="226"/>
                    <a:pt x="276" y="227"/>
                    <a:pt x="277" y="227"/>
                  </a:cubicBezTo>
                  <a:cubicBezTo>
                    <a:pt x="279" y="227"/>
                    <a:pt x="279" y="226"/>
                    <a:pt x="278" y="223"/>
                  </a:cubicBezTo>
                  <a:lnTo>
                    <a:pt x="278" y="223"/>
                  </a:lnTo>
                  <a:cubicBezTo>
                    <a:pt x="279" y="225"/>
                    <a:pt x="280" y="226"/>
                    <a:pt x="281" y="226"/>
                  </a:cubicBezTo>
                  <a:cubicBezTo>
                    <a:pt x="284" y="226"/>
                    <a:pt x="286" y="223"/>
                    <a:pt x="286" y="221"/>
                  </a:cubicBezTo>
                  <a:cubicBezTo>
                    <a:pt x="287" y="221"/>
                    <a:pt x="287" y="221"/>
                    <a:pt x="287" y="221"/>
                  </a:cubicBezTo>
                  <a:cubicBezTo>
                    <a:pt x="288" y="221"/>
                    <a:pt x="290" y="223"/>
                    <a:pt x="291" y="223"/>
                  </a:cubicBezTo>
                  <a:cubicBezTo>
                    <a:pt x="292" y="223"/>
                    <a:pt x="292" y="223"/>
                    <a:pt x="292" y="221"/>
                  </a:cubicBezTo>
                  <a:cubicBezTo>
                    <a:pt x="292" y="219"/>
                    <a:pt x="291" y="217"/>
                    <a:pt x="291" y="217"/>
                  </a:cubicBezTo>
                  <a:lnTo>
                    <a:pt x="291" y="217"/>
                  </a:lnTo>
                  <a:cubicBezTo>
                    <a:pt x="292" y="217"/>
                    <a:pt x="292" y="217"/>
                    <a:pt x="293" y="218"/>
                  </a:cubicBezTo>
                  <a:cubicBezTo>
                    <a:pt x="293" y="218"/>
                    <a:pt x="295" y="217"/>
                    <a:pt x="295" y="216"/>
                  </a:cubicBezTo>
                  <a:lnTo>
                    <a:pt x="295" y="216"/>
                  </a:lnTo>
                  <a:cubicBezTo>
                    <a:pt x="295" y="217"/>
                    <a:pt x="295" y="218"/>
                    <a:pt x="296" y="218"/>
                  </a:cubicBezTo>
                  <a:cubicBezTo>
                    <a:pt x="296" y="218"/>
                    <a:pt x="297" y="218"/>
                    <a:pt x="297" y="218"/>
                  </a:cubicBezTo>
                  <a:cubicBezTo>
                    <a:pt x="298" y="218"/>
                    <a:pt x="298" y="218"/>
                    <a:pt x="299" y="218"/>
                  </a:cubicBezTo>
                  <a:cubicBezTo>
                    <a:pt x="299" y="217"/>
                    <a:pt x="299" y="217"/>
                    <a:pt x="300" y="217"/>
                  </a:cubicBezTo>
                  <a:cubicBezTo>
                    <a:pt x="300" y="217"/>
                    <a:pt x="301" y="218"/>
                    <a:pt x="302" y="218"/>
                  </a:cubicBezTo>
                  <a:cubicBezTo>
                    <a:pt x="303" y="218"/>
                    <a:pt x="304" y="217"/>
                    <a:pt x="304" y="217"/>
                  </a:cubicBezTo>
                  <a:cubicBezTo>
                    <a:pt x="302" y="216"/>
                    <a:pt x="299" y="211"/>
                    <a:pt x="299" y="208"/>
                  </a:cubicBezTo>
                  <a:cubicBezTo>
                    <a:pt x="299" y="208"/>
                    <a:pt x="299" y="208"/>
                    <a:pt x="299" y="208"/>
                  </a:cubicBezTo>
                  <a:cubicBezTo>
                    <a:pt x="300" y="208"/>
                    <a:pt x="301" y="212"/>
                    <a:pt x="301" y="212"/>
                  </a:cubicBezTo>
                  <a:cubicBezTo>
                    <a:pt x="302" y="213"/>
                    <a:pt x="302" y="214"/>
                    <a:pt x="302" y="214"/>
                  </a:cubicBezTo>
                  <a:cubicBezTo>
                    <a:pt x="303" y="214"/>
                    <a:pt x="304" y="212"/>
                    <a:pt x="304" y="212"/>
                  </a:cubicBezTo>
                  <a:cubicBezTo>
                    <a:pt x="305" y="212"/>
                    <a:pt x="307" y="214"/>
                    <a:pt x="307" y="214"/>
                  </a:cubicBezTo>
                  <a:cubicBezTo>
                    <a:pt x="307" y="214"/>
                    <a:pt x="307" y="214"/>
                    <a:pt x="307" y="214"/>
                  </a:cubicBezTo>
                  <a:cubicBezTo>
                    <a:pt x="307" y="213"/>
                    <a:pt x="307" y="211"/>
                    <a:pt x="308" y="211"/>
                  </a:cubicBezTo>
                  <a:cubicBezTo>
                    <a:pt x="308" y="211"/>
                    <a:pt x="308" y="211"/>
                    <a:pt x="308" y="211"/>
                  </a:cubicBezTo>
                  <a:cubicBezTo>
                    <a:pt x="310" y="211"/>
                    <a:pt x="311" y="213"/>
                    <a:pt x="312" y="213"/>
                  </a:cubicBezTo>
                  <a:cubicBezTo>
                    <a:pt x="313" y="213"/>
                    <a:pt x="313" y="213"/>
                    <a:pt x="314" y="212"/>
                  </a:cubicBezTo>
                  <a:cubicBezTo>
                    <a:pt x="311" y="211"/>
                    <a:pt x="318" y="208"/>
                    <a:pt x="318" y="207"/>
                  </a:cubicBezTo>
                  <a:cubicBezTo>
                    <a:pt x="318" y="206"/>
                    <a:pt x="315" y="204"/>
                    <a:pt x="315" y="202"/>
                  </a:cubicBezTo>
                  <a:cubicBezTo>
                    <a:pt x="315" y="202"/>
                    <a:pt x="315" y="201"/>
                    <a:pt x="316" y="201"/>
                  </a:cubicBezTo>
                  <a:cubicBezTo>
                    <a:pt x="316" y="201"/>
                    <a:pt x="319" y="205"/>
                    <a:pt x="320" y="206"/>
                  </a:cubicBezTo>
                  <a:cubicBezTo>
                    <a:pt x="319" y="205"/>
                    <a:pt x="318" y="203"/>
                    <a:pt x="319" y="203"/>
                  </a:cubicBezTo>
                  <a:lnTo>
                    <a:pt x="319" y="203"/>
                  </a:lnTo>
                  <a:cubicBezTo>
                    <a:pt x="319" y="203"/>
                    <a:pt x="319" y="203"/>
                    <a:pt x="320" y="203"/>
                  </a:cubicBezTo>
                  <a:cubicBezTo>
                    <a:pt x="321" y="204"/>
                    <a:pt x="321" y="206"/>
                    <a:pt x="322" y="206"/>
                  </a:cubicBezTo>
                  <a:cubicBezTo>
                    <a:pt x="322" y="206"/>
                    <a:pt x="322" y="206"/>
                    <a:pt x="322" y="206"/>
                  </a:cubicBezTo>
                  <a:cubicBezTo>
                    <a:pt x="323" y="206"/>
                    <a:pt x="321" y="201"/>
                    <a:pt x="322" y="201"/>
                  </a:cubicBezTo>
                  <a:lnTo>
                    <a:pt x="322" y="201"/>
                  </a:lnTo>
                  <a:cubicBezTo>
                    <a:pt x="322" y="201"/>
                    <a:pt x="325" y="203"/>
                    <a:pt x="326" y="203"/>
                  </a:cubicBezTo>
                  <a:cubicBezTo>
                    <a:pt x="326" y="203"/>
                    <a:pt x="326" y="203"/>
                    <a:pt x="326" y="203"/>
                  </a:cubicBezTo>
                  <a:cubicBezTo>
                    <a:pt x="325" y="202"/>
                    <a:pt x="324" y="201"/>
                    <a:pt x="324" y="200"/>
                  </a:cubicBezTo>
                  <a:cubicBezTo>
                    <a:pt x="324" y="199"/>
                    <a:pt x="324" y="199"/>
                    <a:pt x="325" y="199"/>
                  </a:cubicBezTo>
                  <a:cubicBezTo>
                    <a:pt x="326" y="200"/>
                    <a:pt x="327" y="204"/>
                    <a:pt x="328" y="204"/>
                  </a:cubicBezTo>
                  <a:cubicBezTo>
                    <a:pt x="328" y="204"/>
                    <a:pt x="328" y="204"/>
                    <a:pt x="328" y="204"/>
                  </a:cubicBezTo>
                  <a:cubicBezTo>
                    <a:pt x="329" y="204"/>
                    <a:pt x="331" y="204"/>
                    <a:pt x="331" y="203"/>
                  </a:cubicBezTo>
                  <a:cubicBezTo>
                    <a:pt x="331" y="202"/>
                    <a:pt x="331" y="201"/>
                    <a:pt x="331" y="201"/>
                  </a:cubicBezTo>
                  <a:cubicBezTo>
                    <a:pt x="332" y="200"/>
                    <a:pt x="334" y="199"/>
                    <a:pt x="334" y="198"/>
                  </a:cubicBezTo>
                  <a:cubicBezTo>
                    <a:pt x="335" y="197"/>
                    <a:pt x="334" y="195"/>
                    <a:pt x="333" y="195"/>
                  </a:cubicBezTo>
                  <a:cubicBezTo>
                    <a:pt x="333" y="194"/>
                    <a:pt x="334" y="194"/>
                    <a:pt x="334" y="194"/>
                  </a:cubicBezTo>
                  <a:cubicBezTo>
                    <a:pt x="335" y="194"/>
                    <a:pt x="335" y="194"/>
                    <a:pt x="336" y="195"/>
                  </a:cubicBezTo>
                  <a:cubicBezTo>
                    <a:pt x="337" y="195"/>
                    <a:pt x="339" y="196"/>
                    <a:pt x="340" y="196"/>
                  </a:cubicBezTo>
                  <a:cubicBezTo>
                    <a:pt x="341" y="196"/>
                    <a:pt x="341" y="196"/>
                    <a:pt x="341" y="195"/>
                  </a:cubicBezTo>
                  <a:cubicBezTo>
                    <a:pt x="341" y="193"/>
                    <a:pt x="341" y="192"/>
                    <a:pt x="341" y="191"/>
                  </a:cubicBezTo>
                  <a:cubicBezTo>
                    <a:pt x="341" y="191"/>
                    <a:pt x="342" y="191"/>
                    <a:pt x="343" y="191"/>
                  </a:cubicBezTo>
                  <a:cubicBezTo>
                    <a:pt x="342" y="190"/>
                    <a:pt x="342" y="189"/>
                    <a:pt x="342" y="189"/>
                  </a:cubicBezTo>
                  <a:cubicBezTo>
                    <a:pt x="342" y="187"/>
                    <a:pt x="345" y="187"/>
                    <a:pt x="345" y="185"/>
                  </a:cubicBezTo>
                  <a:cubicBezTo>
                    <a:pt x="346" y="185"/>
                    <a:pt x="345" y="183"/>
                    <a:pt x="346" y="183"/>
                  </a:cubicBezTo>
                  <a:cubicBezTo>
                    <a:pt x="347" y="183"/>
                    <a:pt x="347" y="183"/>
                    <a:pt x="348" y="184"/>
                  </a:cubicBezTo>
                  <a:cubicBezTo>
                    <a:pt x="348" y="184"/>
                    <a:pt x="348" y="184"/>
                    <a:pt x="349" y="184"/>
                  </a:cubicBezTo>
                  <a:cubicBezTo>
                    <a:pt x="350" y="184"/>
                    <a:pt x="351" y="183"/>
                    <a:pt x="351" y="182"/>
                  </a:cubicBezTo>
                  <a:cubicBezTo>
                    <a:pt x="350" y="180"/>
                    <a:pt x="348" y="180"/>
                    <a:pt x="348" y="180"/>
                  </a:cubicBezTo>
                  <a:cubicBezTo>
                    <a:pt x="348" y="179"/>
                    <a:pt x="348" y="179"/>
                    <a:pt x="350" y="179"/>
                  </a:cubicBezTo>
                  <a:cubicBezTo>
                    <a:pt x="351" y="179"/>
                    <a:pt x="352" y="180"/>
                    <a:pt x="353" y="180"/>
                  </a:cubicBezTo>
                  <a:cubicBezTo>
                    <a:pt x="353" y="180"/>
                    <a:pt x="354" y="180"/>
                    <a:pt x="354" y="180"/>
                  </a:cubicBezTo>
                  <a:cubicBezTo>
                    <a:pt x="355" y="180"/>
                    <a:pt x="354" y="178"/>
                    <a:pt x="355" y="178"/>
                  </a:cubicBezTo>
                  <a:cubicBezTo>
                    <a:pt x="356" y="178"/>
                    <a:pt x="356" y="178"/>
                    <a:pt x="356" y="178"/>
                  </a:cubicBezTo>
                  <a:cubicBezTo>
                    <a:pt x="357" y="178"/>
                    <a:pt x="359" y="180"/>
                    <a:pt x="360" y="180"/>
                  </a:cubicBezTo>
                  <a:cubicBezTo>
                    <a:pt x="360" y="180"/>
                    <a:pt x="360" y="179"/>
                    <a:pt x="360" y="178"/>
                  </a:cubicBezTo>
                  <a:cubicBezTo>
                    <a:pt x="358" y="177"/>
                    <a:pt x="356" y="174"/>
                    <a:pt x="358" y="174"/>
                  </a:cubicBezTo>
                  <a:lnTo>
                    <a:pt x="358" y="174"/>
                  </a:lnTo>
                  <a:cubicBezTo>
                    <a:pt x="358" y="174"/>
                    <a:pt x="359" y="174"/>
                    <a:pt x="359" y="174"/>
                  </a:cubicBezTo>
                  <a:cubicBezTo>
                    <a:pt x="361" y="175"/>
                    <a:pt x="362" y="176"/>
                    <a:pt x="363" y="176"/>
                  </a:cubicBezTo>
                  <a:cubicBezTo>
                    <a:pt x="363" y="176"/>
                    <a:pt x="367" y="175"/>
                    <a:pt x="366" y="173"/>
                  </a:cubicBezTo>
                  <a:cubicBezTo>
                    <a:pt x="365" y="172"/>
                    <a:pt x="361" y="169"/>
                    <a:pt x="362" y="169"/>
                  </a:cubicBezTo>
                  <a:cubicBezTo>
                    <a:pt x="363" y="169"/>
                    <a:pt x="363" y="169"/>
                    <a:pt x="363" y="169"/>
                  </a:cubicBezTo>
                  <a:cubicBezTo>
                    <a:pt x="364" y="169"/>
                    <a:pt x="365" y="171"/>
                    <a:pt x="367" y="172"/>
                  </a:cubicBezTo>
                  <a:cubicBezTo>
                    <a:pt x="367" y="172"/>
                    <a:pt x="365" y="168"/>
                    <a:pt x="365" y="168"/>
                  </a:cubicBezTo>
                  <a:cubicBezTo>
                    <a:pt x="365" y="167"/>
                    <a:pt x="365" y="167"/>
                    <a:pt x="365" y="167"/>
                  </a:cubicBezTo>
                  <a:cubicBezTo>
                    <a:pt x="366" y="167"/>
                    <a:pt x="366" y="167"/>
                    <a:pt x="367" y="168"/>
                  </a:cubicBezTo>
                  <a:cubicBezTo>
                    <a:pt x="368" y="168"/>
                    <a:pt x="369" y="168"/>
                    <a:pt x="370" y="168"/>
                  </a:cubicBezTo>
                  <a:cubicBezTo>
                    <a:pt x="371" y="168"/>
                    <a:pt x="373" y="168"/>
                    <a:pt x="373" y="167"/>
                  </a:cubicBezTo>
                  <a:cubicBezTo>
                    <a:pt x="373" y="165"/>
                    <a:pt x="367" y="161"/>
                    <a:pt x="368" y="161"/>
                  </a:cubicBezTo>
                  <a:cubicBezTo>
                    <a:pt x="368" y="161"/>
                    <a:pt x="368" y="161"/>
                    <a:pt x="368" y="161"/>
                  </a:cubicBezTo>
                  <a:cubicBezTo>
                    <a:pt x="369" y="161"/>
                    <a:pt x="370" y="162"/>
                    <a:pt x="371" y="162"/>
                  </a:cubicBezTo>
                  <a:cubicBezTo>
                    <a:pt x="372" y="162"/>
                    <a:pt x="372" y="162"/>
                    <a:pt x="373" y="162"/>
                  </a:cubicBezTo>
                  <a:cubicBezTo>
                    <a:pt x="373" y="162"/>
                    <a:pt x="374" y="162"/>
                    <a:pt x="374" y="162"/>
                  </a:cubicBezTo>
                  <a:cubicBezTo>
                    <a:pt x="375" y="162"/>
                    <a:pt x="377" y="163"/>
                    <a:pt x="379" y="163"/>
                  </a:cubicBezTo>
                  <a:cubicBezTo>
                    <a:pt x="379" y="163"/>
                    <a:pt x="380" y="162"/>
                    <a:pt x="380" y="162"/>
                  </a:cubicBezTo>
                  <a:cubicBezTo>
                    <a:pt x="380" y="161"/>
                    <a:pt x="378" y="158"/>
                    <a:pt x="380" y="158"/>
                  </a:cubicBezTo>
                  <a:cubicBezTo>
                    <a:pt x="381" y="159"/>
                    <a:pt x="382" y="160"/>
                    <a:pt x="382" y="160"/>
                  </a:cubicBezTo>
                  <a:cubicBezTo>
                    <a:pt x="384" y="158"/>
                    <a:pt x="380" y="153"/>
                    <a:pt x="382" y="152"/>
                  </a:cubicBezTo>
                  <a:cubicBezTo>
                    <a:pt x="382" y="152"/>
                    <a:pt x="382" y="152"/>
                    <a:pt x="382" y="152"/>
                  </a:cubicBezTo>
                  <a:cubicBezTo>
                    <a:pt x="384" y="152"/>
                    <a:pt x="387" y="154"/>
                    <a:pt x="389" y="154"/>
                  </a:cubicBezTo>
                  <a:cubicBezTo>
                    <a:pt x="389" y="154"/>
                    <a:pt x="389" y="154"/>
                    <a:pt x="389" y="154"/>
                  </a:cubicBezTo>
                  <a:cubicBezTo>
                    <a:pt x="389" y="153"/>
                    <a:pt x="388" y="152"/>
                    <a:pt x="387" y="152"/>
                  </a:cubicBezTo>
                  <a:lnTo>
                    <a:pt x="387" y="152"/>
                  </a:lnTo>
                  <a:cubicBezTo>
                    <a:pt x="387" y="152"/>
                    <a:pt x="387" y="152"/>
                    <a:pt x="388" y="152"/>
                  </a:cubicBezTo>
                  <a:cubicBezTo>
                    <a:pt x="388" y="152"/>
                    <a:pt x="390" y="152"/>
                    <a:pt x="390" y="152"/>
                  </a:cubicBezTo>
                  <a:cubicBezTo>
                    <a:pt x="390" y="152"/>
                    <a:pt x="390" y="152"/>
                    <a:pt x="390" y="152"/>
                  </a:cubicBezTo>
                  <a:cubicBezTo>
                    <a:pt x="391" y="151"/>
                    <a:pt x="391" y="150"/>
                    <a:pt x="392" y="149"/>
                  </a:cubicBezTo>
                  <a:cubicBezTo>
                    <a:pt x="392" y="149"/>
                    <a:pt x="392" y="149"/>
                    <a:pt x="392" y="149"/>
                  </a:cubicBezTo>
                  <a:cubicBezTo>
                    <a:pt x="392" y="149"/>
                    <a:pt x="393" y="148"/>
                    <a:pt x="393" y="147"/>
                  </a:cubicBezTo>
                  <a:cubicBezTo>
                    <a:pt x="392" y="145"/>
                    <a:pt x="393" y="145"/>
                    <a:pt x="394" y="145"/>
                  </a:cubicBezTo>
                  <a:cubicBezTo>
                    <a:pt x="396" y="145"/>
                    <a:pt x="396" y="143"/>
                    <a:pt x="396" y="142"/>
                  </a:cubicBezTo>
                  <a:cubicBezTo>
                    <a:pt x="396" y="141"/>
                    <a:pt x="395" y="138"/>
                    <a:pt x="396" y="138"/>
                  </a:cubicBezTo>
                  <a:lnTo>
                    <a:pt x="396" y="138"/>
                  </a:lnTo>
                  <a:cubicBezTo>
                    <a:pt x="396" y="138"/>
                    <a:pt x="396" y="138"/>
                    <a:pt x="396" y="138"/>
                  </a:cubicBezTo>
                  <a:cubicBezTo>
                    <a:pt x="398" y="140"/>
                    <a:pt x="400" y="141"/>
                    <a:pt x="400" y="141"/>
                  </a:cubicBezTo>
                  <a:cubicBezTo>
                    <a:pt x="401" y="141"/>
                    <a:pt x="401" y="141"/>
                    <a:pt x="401" y="139"/>
                  </a:cubicBezTo>
                  <a:cubicBezTo>
                    <a:pt x="400" y="138"/>
                    <a:pt x="400" y="137"/>
                    <a:pt x="399" y="136"/>
                  </a:cubicBezTo>
                  <a:lnTo>
                    <a:pt x="399" y="136"/>
                  </a:lnTo>
                  <a:cubicBezTo>
                    <a:pt x="400" y="136"/>
                    <a:pt x="400" y="137"/>
                    <a:pt x="401" y="137"/>
                  </a:cubicBezTo>
                  <a:cubicBezTo>
                    <a:pt x="401" y="136"/>
                    <a:pt x="402" y="136"/>
                    <a:pt x="400" y="135"/>
                  </a:cubicBezTo>
                  <a:cubicBezTo>
                    <a:pt x="400" y="135"/>
                    <a:pt x="399" y="134"/>
                    <a:pt x="399" y="134"/>
                  </a:cubicBezTo>
                  <a:lnTo>
                    <a:pt x="399" y="134"/>
                  </a:lnTo>
                  <a:cubicBezTo>
                    <a:pt x="398" y="133"/>
                    <a:pt x="398" y="133"/>
                    <a:pt x="399" y="133"/>
                  </a:cubicBezTo>
                  <a:lnTo>
                    <a:pt x="399" y="133"/>
                  </a:lnTo>
                  <a:cubicBezTo>
                    <a:pt x="399" y="133"/>
                    <a:pt x="400" y="133"/>
                    <a:pt x="400" y="133"/>
                  </a:cubicBezTo>
                  <a:cubicBezTo>
                    <a:pt x="401" y="133"/>
                    <a:pt x="403" y="134"/>
                    <a:pt x="405" y="134"/>
                  </a:cubicBezTo>
                  <a:cubicBezTo>
                    <a:pt x="405" y="134"/>
                    <a:pt x="406" y="134"/>
                    <a:pt x="406" y="134"/>
                  </a:cubicBezTo>
                  <a:cubicBezTo>
                    <a:pt x="408" y="134"/>
                    <a:pt x="406" y="132"/>
                    <a:pt x="407" y="131"/>
                  </a:cubicBezTo>
                  <a:lnTo>
                    <a:pt x="407" y="131"/>
                  </a:lnTo>
                  <a:cubicBezTo>
                    <a:pt x="407" y="131"/>
                    <a:pt x="410" y="132"/>
                    <a:pt x="411" y="132"/>
                  </a:cubicBezTo>
                  <a:cubicBezTo>
                    <a:pt x="411" y="131"/>
                    <a:pt x="410" y="130"/>
                    <a:pt x="410" y="129"/>
                  </a:cubicBezTo>
                  <a:cubicBezTo>
                    <a:pt x="409" y="129"/>
                    <a:pt x="409" y="128"/>
                    <a:pt x="410" y="128"/>
                  </a:cubicBezTo>
                  <a:cubicBezTo>
                    <a:pt x="411" y="128"/>
                    <a:pt x="414" y="130"/>
                    <a:pt x="415" y="130"/>
                  </a:cubicBezTo>
                  <a:cubicBezTo>
                    <a:pt x="415" y="130"/>
                    <a:pt x="416" y="130"/>
                    <a:pt x="416" y="129"/>
                  </a:cubicBezTo>
                  <a:cubicBezTo>
                    <a:pt x="415" y="129"/>
                    <a:pt x="408" y="124"/>
                    <a:pt x="412" y="124"/>
                  </a:cubicBezTo>
                  <a:lnTo>
                    <a:pt x="412" y="124"/>
                  </a:lnTo>
                  <a:cubicBezTo>
                    <a:pt x="413" y="125"/>
                    <a:pt x="414" y="125"/>
                    <a:pt x="414" y="125"/>
                  </a:cubicBezTo>
                  <a:cubicBezTo>
                    <a:pt x="415" y="125"/>
                    <a:pt x="415" y="125"/>
                    <a:pt x="416" y="124"/>
                  </a:cubicBezTo>
                  <a:cubicBezTo>
                    <a:pt x="416" y="124"/>
                    <a:pt x="417" y="124"/>
                    <a:pt x="418" y="125"/>
                  </a:cubicBezTo>
                  <a:lnTo>
                    <a:pt x="418" y="125"/>
                  </a:lnTo>
                  <a:cubicBezTo>
                    <a:pt x="415" y="122"/>
                    <a:pt x="420" y="121"/>
                    <a:pt x="417" y="118"/>
                  </a:cubicBezTo>
                  <a:lnTo>
                    <a:pt x="417" y="118"/>
                  </a:lnTo>
                  <a:cubicBezTo>
                    <a:pt x="417" y="119"/>
                    <a:pt x="418" y="119"/>
                    <a:pt x="418" y="119"/>
                  </a:cubicBezTo>
                  <a:cubicBezTo>
                    <a:pt x="420" y="119"/>
                    <a:pt x="421" y="117"/>
                    <a:pt x="421" y="116"/>
                  </a:cubicBezTo>
                  <a:cubicBezTo>
                    <a:pt x="422" y="115"/>
                    <a:pt x="422" y="115"/>
                    <a:pt x="422" y="114"/>
                  </a:cubicBezTo>
                  <a:cubicBezTo>
                    <a:pt x="422" y="114"/>
                    <a:pt x="420" y="112"/>
                    <a:pt x="420" y="111"/>
                  </a:cubicBezTo>
                  <a:lnTo>
                    <a:pt x="420" y="111"/>
                  </a:lnTo>
                  <a:cubicBezTo>
                    <a:pt x="421" y="111"/>
                    <a:pt x="424" y="114"/>
                    <a:pt x="425" y="115"/>
                  </a:cubicBezTo>
                  <a:cubicBezTo>
                    <a:pt x="424" y="114"/>
                    <a:pt x="424" y="113"/>
                    <a:pt x="423" y="111"/>
                  </a:cubicBezTo>
                  <a:cubicBezTo>
                    <a:pt x="421" y="109"/>
                    <a:pt x="418" y="107"/>
                    <a:pt x="419" y="106"/>
                  </a:cubicBezTo>
                  <a:lnTo>
                    <a:pt x="419" y="106"/>
                  </a:lnTo>
                  <a:cubicBezTo>
                    <a:pt x="420" y="107"/>
                    <a:pt x="424" y="110"/>
                    <a:pt x="425" y="110"/>
                  </a:cubicBezTo>
                  <a:cubicBezTo>
                    <a:pt x="426" y="110"/>
                    <a:pt x="424" y="108"/>
                    <a:pt x="424" y="107"/>
                  </a:cubicBezTo>
                  <a:cubicBezTo>
                    <a:pt x="424" y="107"/>
                    <a:pt x="425" y="106"/>
                    <a:pt x="426" y="106"/>
                  </a:cubicBezTo>
                  <a:cubicBezTo>
                    <a:pt x="427" y="106"/>
                    <a:pt x="428" y="106"/>
                    <a:pt x="429" y="106"/>
                  </a:cubicBezTo>
                  <a:cubicBezTo>
                    <a:pt x="429" y="106"/>
                    <a:pt x="429" y="106"/>
                    <a:pt x="430" y="106"/>
                  </a:cubicBezTo>
                  <a:cubicBezTo>
                    <a:pt x="430" y="106"/>
                    <a:pt x="426" y="102"/>
                    <a:pt x="427" y="102"/>
                  </a:cubicBezTo>
                  <a:lnTo>
                    <a:pt x="429" y="102"/>
                  </a:lnTo>
                  <a:cubicBezTo>
                    <a:pt x="430" y="102"/>
                    <a:pt x="430" y="102"/>
                    <a:pt x="431" y="101"/>
                  </a:cubicBezTo>
                  <a:cubicBezTo>
                    <a:pt x="431" y="101"/>
                    <a:pt x="431" y="99"/>
                    <a:pt x="431" y="98"/>
                  </a:cubicBezTo>
                  <a:cubicBezTo>
                    <a:pt x="431" y="98"/>
                    <a:pt x="432" y="98"/>
                    <a:pt x="433" y="98"/>
                  </a:cubicBezTo>
                  <a:cubicBezTo>
                    <a:pt x="433" y="98"/>
                    <a:pt x="434" y="98"/>
                    <a:pt x="434" y="97"/>
                  </a:cubicBezTo>
                  <a:cubicBezTo>
                    <a:pt x="433" y="96"/>
                    <a:pt x="433" y="95"/>
                    <a:pt x="431" y="94"/>
                  </a:cubicBezTo>
                  <a:lnTo>
                    <a:pt x="431" y="94"/>
                  </a:lnTo>
                  <a:cubicBezTo>
                    <a:pt x="434" y="96"/>
                    <a:pt x="435" y="96"/>
                    <a:pt x="436" y="96"/>
                  </a:cubicBezTo>
                  <a:cubicBezTo>
                    <a:pt x="436" y="96"/>
                    <a:pt x="437" y="96"/>
                    <a:pt x="438" y="95"/>
                  </a:cubicBezTo>
                  <a:cubicBezTo>
                    <a:pt x="438" y="95"/>
                    <a:pt x="436" y="94"/>
                    <a:pt x="436" y="94"/>
                  </a:cubicBezTo>
                  <a:cubicBezTo>
                    <a:pt x="436" y="94"/>
                    <a:pt x="440" y="91"/>
                    <a:pt x="438" y="89"/>
                  </a:cubicBezTo>
                  <a:cubicBezTo>
                    <a:pt x="438" y="89"/>
                    <a:pt x="434" y="88"/>
                    <a:pt x="435" y="87"/>
                  </a:cubicBezTo>
                  <a:lnTo>
                    <a:pt x="439" y="87"/>
                  </a:lnTo>
                  <a:cubicBezTo>
                    <a:pt x="442" y="86"/>
                    <a:pt x="444" y="84"/>
                    <a:pt x="445" y="82"/>
                  </a:cubicBezTo>
                  <a:cubicBezTo>
                    <a:pt x="445" y="81"/>
                    <a:pt x="444" y="79"/>
                    <a:pt x="444" y="77"/>
                  </a:cubicBezTo>
                  <a:cubicBezTo>
                    <a:pt x="445" y="75"/>
                    <a:pt x="445" y="74"/>
                    <a:pt x="442" y="73"/>
                  </a:cubicBezTo>
                  <a:lnTo>
                    <a:pt x="442" y="73"/>
                  </a:lnTo>
                  <a:cubicBezTo>
                    <a:pt x="442" y="73"/>
                    <a:pt x="443" y="73"/>
                    <a:pt x="444" y="73"/>
                  </a:cubicBezTo>
                  <a:cubicBezTo>
                    <a:pt x="446" y="73"/>
                    <a:pt x="450" y="72"/>
                    <a:pt x="447" y="71"/>
                  </a:cubicBezTo>
                  <a:cubicBezTo>
                    <a:pt x="447" y="71"/>
                    <a:pt x="446" y="71"/>
                    <a:pt x="445" y="71"/>
                  </a:cubicBezTo>
                  <a:cubicBezTo>
                    <a:pt x="444" y="71"/>
                    <a:pt x="443" y="71"/>
                    <a:pt x="441" y="71"/>
                  </a:cubicBezTo>
                  <a:cubicBezTo>
                    <a:pt x="440" y="71"/>
                    <a:pt x="438" y="71"/>
                    <a:pt x="438" y="70"/>
                  </a:cubicBezTo>
                  <a:cubicBezTo>
                    <a:pt x="438" y="70"/>
                    <a:pt x="443" y="69"/>
                    <a:pt x="444" y="69"/>
                  </a:cubicBezTo>
                  <a:cubicBezTo>
                    <a:pt x="445" y="69"/>
                    <a:pt x="447" y="69"/>
                    <a:pt x="449" y="69"/>
                  </a:cubicBezTo>
                  <a:cubicBezTo>
                    <a:pt x="450" y="69"/>
                    <a:pt x="451" y="69"/>
                    <a:pt x="452" y="69"/>
                  </a:cubicBezTo>
                  <a:cubicBezTo>
                    <a:pt x="447" y="67"/>
                    <a:pt x="451" y="65"/>
                    <a:pt x="448" y="63"/>
                  </a:cubicBezTo>
                  <a:cubicBezTo>
                    <a:pt x="448" y="62"/>
                    <a:pt x="448" y="62"/>
                    <a:pt x="449" y="62"/>
                  </a:cubicBezTo>
                  <a:cubicBezTo>
                    <a:pt x="450" y="62"/>
                    <a:pt x="450" y="62"/>
                    <a:pt x="451" y="62"/>
                  </a:cubicBezTo>
                  <a:cubicBezTo>
                    <a:pt x="454" y="62"/>
                    <a:pt x="453" y="60"/>
                    <a:pt x="455" y="60"/>
                  </a:cubicBezTo>
                  <a:lnTo>
                    <a:pt x="446" y="60"/>
                  </a:lnTo>
                  <a:cubicBezTo>
                    <a:pt x="446" y="58"/>
                    <a:pt x="454" y="58"/>
                    <a:pt x="453" y="57"/>
                  </a:cubicBezTo>
                  <a:cubicBezTo>
                    <a:pt x="452" y="56"/>
                    <a:pt x="447" y="54"/>
                    <a:pt x="450" y="53"/>
                  </a:cubicBezTo>
                  <a:cubicBezTo>
                    <a:pt x="452" y="51"/>
                    <a:pt x="456" y="45"/>
                    <a:pt x="451" y="45"/>
                  </a:cubicBezTo>
                  <a:cubicBezTo>
                    <a:pt x="449" y="45"/>
                    <a:pt x="451" y="41"/>
                    <a:pt x="448" y="41"/>
                  </a:cubicBezTo>
                  <a:cubicBezTo>
                    <a:pt x="444" y="40"/>
                    <a:pt x="450" y="38"/>
                    <a:pt x="450" y="36"/>
                  </a:cubicBezTo>
                  <a:cubicBezTo>
                    <a:pt x="451" y="35"/>
                    <a:pt x="447" y="35"/>
                    <a:pt x="447" y="34"/>
                  </a:cubicBezTo>
                  <a:cubicBezTo>
                    <a:pt x="446" y="33"/>
                    <a:pt x="447" y="33"/>
                    <a:pt x="449" y="32"/>
                  </a:cubicBezTo>
                  <a:cubicBezTo>
                    <a:pt x="451" y="31"/>
                    <a:pt x="448" y="30"/>
                    <a:pt x="448" y="30"/>
                  </a:cubicBezTo>
                  <a:cubicBezTo>
                    <a:pt x="446" y="29"/>
                    <a:pt x="447" y="28"/>
                    <a:pt x="447" y="28"/>
                  </a:cubicBezTo>
                  <a:cubicBezTo>
                    <a:pt x="447" y="28"/>
                    <a:pt x="447" y="28"/>
                    <a:pt x="447" y="28"/>
                  </a:cubicBezTo>
                  <a:cubicBezTo>
                    <a:pt x="445" y="28"/>
                    <a:pt x="442" y="30"/>
                    <a:pt x="441" y="30"/>
                  </a:cubicBezTo>
                  <a:cubicBezTo>
                    <a:pt x="441" y="30"/>
                    <a:pt x="441" y="30"/>
                    <a:pt x="442" y="28"/>
                  </a:cubicBezTo>
                  <a:cubicBezTo>
                    <a:pt x="444" y="25"/>
                    <a:pt x="443" y="23"/>
                    <a:pt x="441" y="23"/>
                  </a:cubicBezTo>
                  <a:cubicBezTo>
                    <a:pt x="441" y="23"/>
                    <a:pt x="440" y="23"/>
                    <a:pt x="440" y="23"/>
                  </a:cubicBezTo>
                  <a:cubicBezTo>
                    <a:pt x="439" y="23"/>
                    <a:pt x="438" y="23"/>
                    <a:pt x="437" y="23"/>
                  </a:cubicBezTo>
                  <a:cubicBezTo>
                    <a:pt x="436" y="23"/>
                    <a:pt x="436" y="22"/>
                    <a:pt x="438" y="19"/>
                  </a:cubicBezTo>
                  <a:cubicBezTo>
                    <a:pt x="439" y="16"/>
                    <a:pt x="432" y="19"/>
                    <a:pt x="433" y="15"/>
                  </a:cubicBezTo>
                  <a:lnTo>
                    <a:pt x="433" y="15"/>
                  </a:lnTo>
                  <a:cubicBezTo>
                    <a:pt x="433" y="17"/>
                    <a:pt x="430" y="18"/>
                    <a:pt x="428" y="18"/>
                  </a:cubicBezTo>
                  <a:cubicBezTo>
                    <a:pt x="427" y="18"/>
                    <a:pt x="426" y="17"/>
                    <a:pt x="429" y="15"/>
                  </a:cubicBezTo>
                  <a:cubicBezTo>
                    <a:pt x="431" y="12"/>
                    <a:pt x="430" y="12"/>
                    <a:pt x="429" y="12"/>
                  </a:cubicBezTo>
                  <a:lnTo>
                    <a:pt x="429" y="12"/>
                  </a:lnTo>
                  <a:cubicBezTo>
                    <a:pt x="429" y="12"/>
                    <a:pt x="427" y="12"/>
                    <a:pt x="426" y="12"/>
                  </a:cubicBezTo>
                  <a:cubicBezTo>
                    <a:pt x="424" y="12"/>
                    <a:pt x="424" y="12"/>
                    <a:pt x="423" y="10"/>
                  </a:cubicBezTo>
                  <a:cubicBezTo>
                    <a:pt x="423" y="9"/>
                    <a:pt x="424" y="8"/>
                    <a:pt x="423" y="8"/>
                  </a:cubicBezTo>
                  <a:cubicBezTo>
                    <a:pt x="422" y="8"/>
                    <a:pt x="421" y="7"/>
                    <a:pt x="420" y="7"/>
                  </a:cubicBezTo>
                  <a:cubicBezTo>
                    <a:pt x="419" y="7"/>
                    <a:pt x="417" y="8"/>
                    <a:pt x="417" y="9"/>
                  </a:cubicBezTo>
                  <a:lnTo>
                    <a:pt x="417" y="9"/>
                  </a:lnTo>
                  <a:cubicBezTo>
                    <a:pt x="418" y="7"/>
                    <a:pt x="418" y="5"/>
                    <a:pt x="417" y="5"/>
                  </a:cubicBezTo>
                  <a:cubicBezTo>
                    <a:pt x="416" y="4"/>
                    <a:pt x="416" y="4"/>
                    <a:pt x="416" y="4"/>
                  </a:cubicBezTo>
                  <a:cubicBezTo>
                    <a:pt x="415" y="4"/>
                    <a:pt x="414" y="6"/>
                    <a:pt x="414" y="6"/>
                  </a:cubicBezTo>
                  <a:cubicBezTo>
                    <a:pt x="413" y="6"/>
                    <a:pt x="413" y="5"/>
                    <a:pt x="413" y="5"/>
                  </a:cubicBezTo>
                  <a:cubicBezTo>
                    <a:pt x="413" y="5"/>
                    <a:pt x="411" y="5"/>
                    <a:pt x="411" y="5"/>
                  </a:cubicBezTo>
                  <a:cubicBezTo>
                    <a:pt x="411" y="6"/>
                    <a:pt x="411" y="6"/>
                    <a:pt x="411" y="6"/>
                  </a:cubicBezTo>
                  <a:cubicBezTo>
                    <a:pt x="411" y="6"/>
                    <a:pt x="410" y="6"/>
                    <a:pt x="410" y="5"/>
                  </a:cubicBezTo>
                  <a:cubicBezTo>
                    <a:pt x="410" y="5"/>
                    <a:pt x="408" y="3"/>
                    <a:pt x="407" y="3"/>
                  </a:cubicBezTo>
                  <a:cubicBezTo>
                    <a:pt x="406" y="3"/>
                    <a:pt x="406" y="4"/>
                    <a:pt x="405" y="7"/>
                  </a:cubicBezTo>
                  <a:cubicBezTo>
                    <a:pt x="405" y="6"/>
                    <a:pt x="406" y="3"/>
                    <a:pt x="405" y="3"/>
                  </a:cubicBezTo>
                  <a:cubicBezTo>
                    <a:pt x="405" y="3"/>
                    <a:pt x="405" y="3"/>
                    <a:pt x="404" y="4"/>
                  </a:cubicBezTo>
                  <a:cubicBezTo>
                    <a:pt x="403" y="5"/>
                    <a:pt x="403" y="6"/>
                    <a:pt x="403" y="6"/>
                  </a:cubicBezTo>
                  <a:cubicBezTo>
                    <a:pt x="402" y="6"/>
                    <a:pt x="402" y="6"/>
                    <a:pt x="402" y="5"/>
                  </a:cubicBezTo>
                  <a:cubicBezTo>
                    <a:pt x="403" y="5"/>
                    <a:pt x="403" y="1"/>
                    <a:pt x="401" y="1"/>
                  </a:cubicBezTo>
                  <a:cubicBezTo>
                    <a:pt x="400" y="1"/>
                    <a:pt x="398" y="1"/>
                    <a:pt x="397" y="2"/>
                  </a:cubicBezTo>
                  <a:cubicBezTo>
                    <a:pt x="395" y="4"/>
                    <a:pt x="395" y="5"/>
                    <a:pt x="396" y="8"/>
                  </a:cubicBezTo>
                  <a:cubicBezTo>
                    <a:pt x="393" y="8"/>
                    <a:pt x="394" y="7"/>
                    <a:pt x="392" y="5"/>
                  </a:cubicBezTo>
                  <a:cubicBezTo>
                    <a:pt x="392" y="5"/>
                    <a:pt x="392" y="9"/>
                    <a:pt x="392" y="10"/>
                  </a:cubicBezTo>
                  <a:cubicBezTo>
                    <a:pt x="391" y="6"/>
                    <a:pt x="390" y="4"/>
                    <a:pt x="389" y="0"/>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7"/>
            <p:cNvSpPr/>
            <p:nvPr/>
          </p:nvSpPr>
          <p:spPr>
            <a:xfrm>
              <a:off x="7515340" y="1777534"/>
              <a:ext cx="104454" cy="36541"/>
            </a:xfrm>
            <a:custGeom>
              <a:rect b="b" l="l" r="r" t="t"/>
              <a:pathLst>
                <a:path extrusionOk="0" h="205" w="586">
                  <a:moveTo>
                    <a:pt x="543" y="1"/>
                  </a:moveTo>
                  <a:cubicBezTo>
                    <a:pt x="530" y="1"/>
                    <a:pt x="518" y="7"/>
                    <a:pt x="510" y="18"/>
                  </a:cubicBezTo>
                  <a:cubicBezTo>
                    <a:pt x="453" y="106"/>
                    <a:pt x="343" y="128"/>
                    <a:pt x="245" y="128"/>
                  </a:cubicBezTo>
                  <a:cubicBezTo>
                    <a:pt x="143" y="128"/>
                    <a:pt x="54" y="104"/>
                    <a:pt x="52" y="104"/>
                  </a:cubicBezTo>
                  <a:cubicBezTo>
                    <a:pt x="49" y="103"/>
                    <a:pt x="46" y="102"/>
                    <a:pt x="43" y="102"/>
                  </a:cubicBezTo>
                  <a:cubicBezTo>
                    <a:pt x="26" y="102"/>
                    <a:pt x="10" y="113"/>
                    <a:pt x="5" y="130"/>
                  </a:cubicBezTo>
                  <a:cubicBezTo>
                    <a:pt x="0" y="151"/>
                    <a:pt x="11" y="172"/>
                    <a:pt x="31" y="177"/>
                  </a:cubicBezTo>
                  <a:cubicBezTo>
                    <a:pt x="39" y="180"/>
                    <a:pt x="133" y="205"/>
                    <a:pt x="243" y="205"/>
                  </a:cubicBezTo>
                  <a:cubicBezTo>
                    <a:pt x="361" y="205"/>
                    <a:pt x="499" y="176"/>
                    <a:pt x="574" y="60"/>
                  </a:cubicBezTo>
                  <a:cubicBezTo>
                    <a:pt x="586" y="42"/>
                    <a:pt x="581" y="18"/>
                    <a:pt x="563" y="7"/>
                  </a:cubicBezTo>
                  <a:cubicBezTo>
                    <a:pt x="557" y="3"/>
                    <a:pt x="550" y="1"/>
                    <a:pt x="543" y="1"/>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7"/>
            <p:cNvSpPr/>
            <p:nvPr/>
          </p:nvSpPr>
          <p:spPr>
            <a:xfrm>
              <a:off x="7513558" y="1775395"/>
              <a:ext cx="108198" cy="41176"/>
            </a:xfrm>
            <a:custGeom>
              <a:rect b="b" l="l" r="r" t="t"/>
              <a:pathLst>
                <a:path extrusionOk="0" h="231" w="607">
                  <a:moveTo>
                    <a:pt x="522" y="8"/>
                  </a:moveTo>
                  <a:lnTo>
                    <a:pt x="522" y="8"/>
                  </a:lnTo>
                  <a:cubicBezTo>
                    <a:pt x="522" y="8"/>
                    <a:pt x="522" y="9"/>
                    <a:pt x="522" y="9"/>
                  </a:cubicBezTo>
                  <a:lnTo>
                    <a:pt x="522" y="9"/>
                  </a:lnTo>
                  <a:cubicBezTo>
                    <a:pt x="522" y="9"/>
                    <a:pt x="522" y="8"/>
                    <a:pt x="522" y="8"/>
                  </a:cubicBezTo>
                  <a:close/>
                  <a:moveTo>
                    <a:pt x="510" y="31"/>
                  </a:moveTo>
                  <a:cubicBezTo>
                    <a:pt x="512" y="31"/>
                    <a:pt x="514" y="33"/>
                    <a:pt x="513" y="34"/>
                  </a:cubicBezTo>
                  <a:cubicBezTo>
                    <a:pt x="511" y="34"/>
                    <a:pt x="509" y="34"/>
                    <a:pt x="509" y="32"/>
                  </a:cubicBezTo>
                  <a:cubicBezTo>
                    <a:pt x="510" y="31"/>
                    <a:pt x="510" y="31"/>
                    <a:pt x="510" y="31"/>
                  </a:cubicBezTo>
                  <a:close/>
                  <a:moveTo>
                    <a:pt x="484" y="53"/>
                  </a:moveTo>
                  <a:lnTo>
                    <a:pt x="484" y="53"/>
                  </a:lnTo>
                  <a:cubicBezTo>
                    <a:pt x="484" y="53"/>
                    <a:pt x="484" y="53"/>
                    <a:pt x="484" y="53"/>
                  </a:cubicBezTo>
                  <a:lnTo>
                    <a:pt x="484" y="53"/>
                  </a:lnTo>
                  <a:cubicBezTo>
                    <a:pt x="484" y="53"/>
                    <a:pt x="484" y="53"/>
                    <a:pt x="484" y="53"/>
                  </a:cubicBezTo>
                  <a:close/>
                  <a:moveTo>
                    <a:pt x="499" y="60"/>
                  </a:moveTo>
                  <a:lnTo>
                    <a:pt x="499" y="60"/>
                  </a:lnTo>
                  <a:cubicBezTo>
                    <a:pt x="500" y="60"/>
                    <a:pt x="500" y="60"/>
                    <a:pt x="500" y="60"/>
                  </a:cubicBezTo>
                  <a:cubicBezTo>
                    <a:pt x="500" y="60"/>
                    <a:pt x="500" y="60"/>
                    <a:pt x="499" y="60"/>
                  </a:cubicBezTo>
                  <a:close/>
                  <a:moveTo>
                    <a:pt x="492" y="56"/>
                  </a:moveTo>
                  <a:cubicBezTo>
                    <a:pt x="493" y="57"/>
                    <a:pt x="495" y="59"/>
                    <a:pt x="494" y="60"/>
                  </a:cubicBezTo>
                  <a:lnTo>
                    <a:pt x="494" y="60"/>
                  </a:lnTo>
                  <a:cubicBezTo>
                    <a:pt x="494" y="60"/>
                    <a:pt x="494" y="60"/>
                    <a:pt x="494" y="60"/>
                  </a:cubicBezTo>
                  <a:cubicBezTo>
                    <a:pt x="494" y="60"/>
                    <a:pt x="494" y="60"/>
                    <a:pt x="494" y="60"/>
                  </a:cubicBezTo>
                  <a:lnTo>
                    <a:pt x="494" y="60"/>
                  </a:lnTo>
                  <a:cubicBezTo>
                    <a:pt x="494" y="60"/>
                    <a:pt x="494" y="60"/>
                    <a:pt x="494" y="60"/>
                  </a:cubicBezTo>
                  <a:lnTo>
                    <a:pt x="494" y="60"/>
                  </a:lnTo>
                  <a:cubicBezTo>
                    <a:pt x="494" y="61"/>
                    <a:pt x="494" y="61"/>
                    <a:pt x="494" y="61"/>
                  </a:cubicBezTo>
                  <a:cubicBezTo>
                    <a:pt x="493" y="61"/>
                    <a:pt x="493" y="61"/>
                    <a:pt x="493" y="60"/>
                  </a:cubicBezTo>
                  <a:cubicBezTo>
                    <a:pt x="493" y="58"/>
                    <a:pt x="492" y="57"/>
                    <a:pt x="492" y="56"/>
                  </a:cubicBezTo>
                  <a:close/>
                  <a:moveTo>
                    <a:pt x="462" y="88"/>
                  </a:moveTo>
                  <a:cubicBezTo>
                    <a:pt x="463" y="89"/>
                    <a:pt x="463" y="89"/>
                    <a:pt x="462" y="89"/>
                  </a:cubicBezTo>
                  <a:cubicBezTo>
                    <a:pt x="462" y="90"/>
                    <a:pt x="461" y="91"/>
                    <a:pt x="461" y="91"/>
                  </a:cubicBezTo>
                  <a:cubicBezTo>
                    <a:pt x="460" y="91"/>
                    <a:pt x="460" y="90"/>
                    <a:pt x="459" y="89"/>
                  </a:cubicBezTo>
                  <a:lnTo>
                    <a:pt x="462" y="88"/>
                  </a:lnTo>
                  <a:close/>
                  <a:moveTo>
                    <a:pt x="442" y="90"/>
                  </a:moveTo>
                  <a:cubicBezTo>
                    <a:pt x="442" y="91"/>
                    <a:pt x="442" y="91"/>
                    <a:pt x="443" y="91"/>
                  </a:cubicBezTo>
                  <a:lnTo>
                    <a:pt x="443" y="91"/>
                  </a:lnTo>
                  <a:cubicBezTo>
                    <a:pt x="443" y="91"/>
                    <a:pt x="443" y="91"/>
                    <a:pt x="442" y="90"/>
                  </a:cubicBezTo>
                  <a:close/>
                  <a:moveTo>
                    <a:pt x="579" y="97"/>
                  </a:moveTo>
                  <a:cubicBezTo>
                    <a:pt x="577" y="97"/>
                    <a:pt x="579" y="100"/>
                    <a:pt x="580" y="100"/>
                  </a:cubicBezTo>
                  <a:cubicBezTo>
                    <a:pt x="581" y="100"/>
                    <a:pt x="581" y="99"/>
                    <a:pt x="581" y="99"/>
                  </a:cubicBezTo>
                  <a:cubicBezTo>
                    <a:pt x="582" y="99"/>
                    <a:pt x="582" y="99"/>
                    <a:pt x="582" y="98"/>
                  </a:cubicBezTo>
                  <a:cubicBezTo>
                    <a:pt x="580" y="97"/>
                    <a:pt x="579" y="97"/>
                    <a:pt x="579" y="97"/>
                  </a:cubicBezTo>
                  <a:close/>
                  <a:moveTo>
                    <a:pt x="547" y="111"/>
                  </a:moveTo>
                  <a:cubicBezTo>
                    <a:pt x="549" y="112"/>
                    <a:pt x="550" y="112"/>
                    <a:pt x="551" y="114"/>
                  </a:cubicBezTo>
                  <a:cubicBezTo>
                    <a:pt x="551" y="114"/>
                    <a:pt x="550" y="114"/>
                    <a:pt x="550" y="114"/>
                  </a:cubicBezTo>
                  <a:cubicBezTo>
                    <a:pt x="549" y="114"/>
                    <a:pt x="548" y="114"/>
                    <a:pt x="546" y="112"/>
                  </a:cubicBezTo>
                  <a:lnTo>
                    <a:pt x="547" y="111"/>
                  </a:lnTo>
                  <a:close/>
                  <a:moveTo>
                    <a:pt x="448" y="115"/>
                  </a:moveTo>
                  <a:cubicBezTo>
                    <a:pt x="447" y="115"/>
                    <a:pt x="447" y="115"/>
                    <a:pt x="447" y="116"/>
                  </a:cubicBezTo>
                  <a:cubicBezTo>
                    <a:pt x="447" y="116"/>
                    <a:pt x="445" y="117"/>
                    <a:pt x="446" y="117"/>
                  </a:cubicBezTo>
                  <a:cubicBezTo>
                    <a:pt x="446" y="117"/>
                    <a:pt x="447" y="118"/>
                    <a:pt x="447" y="118"/>
                  </a:cubicBezTo>
                  <a:cubicBezTo>
                    <a:pt x="448" y="118"/>
                    <a:pt x="448" y="117"/>
                    <a:pt x="449" y="117"/>
                  </a:cubicBezTo>
                  <a:cubicBezTo>
                    <a:pt x="449" y="116"/>
                    <a:pt x="448" y="115"/>
                    <a:pt x="448" y="115"/>
                  </a:cubicBezTo>
                  <a:close/>
                  <a:moveTo>
                    <a:pt x="130" y="119"/>
                  </a:moveTo>
                  <a:lnTo>
                    <a:pt x="130" y="119"/>
                  </a:lnTo>
                  <a:cubicBezTo>
                    <a:pt x="130" y="119"/>
                    <a:pt x="130" y="119"/>
                    <a:pt x="130" y="119"/>
                  </a:cubicBezTo>
                  <a:lnTo>
                    <a:pt x="130" y="119"/>
                  </a:lnTo>
                  <a:cubicBezTo>
                    <a:pt x="130" y="119"/>
                    <a:pt x="130" y="119"/>
                    <a:pt x="130" y="119"/>
                  </a:cubicBezTo>
                  <a:close/>
                  <a:moveTo>
                    <a:pt x="157" y="118"/>
                  </a:moveTo>
                  <a:lnTo>
                    <a:pt x="156" y="120"/>
                  </a:lnTo>
                  <a:cubicBezTo>
                    <a:pt x="156" y="122"/>
                    <a:pt x="157" y="122"/>
                    <a:pt x="157" y="122"/>
                  </a:cubicBezTo>
                  <a:cubicBezTo>
                    <a:pt x="157" y="122"/>
                    <a:pt x="158" y="121"/>
                    <a:pt x="158" y="118"/>
                  </a:cubicBezTo>
                  <a:close/>
                  <a:moveTo>
                    <a:pt x="74" y="115"/>
                  </a:moveTo>
                  <a:cubicBezTo>
                    <a:pt x="74" y="115"/>
                    <a:pt x="75" y="116"/>
                    <a:pt x="75" y="117"/>
                  </a:cubicBezTo>
                  <a:cubicBezTo>
                    <a:pt x="75" y="119"/>
                    <a:pt x="75" y="123"/>
                    <a:pt x="73" y="123"/>
                  </a:cubicBezTo>
                  <a:cubicBezTo>
                    <a:pt x="73" y="123"/>
                    <a:pt x="73" y="123"/>
                    <a:pt x="72" y="122"/>
                  </a:cubicBezTo>
                  <a:cubicBezTo>
                    <a:pt x="72" y="121"/>
                    <a:pt x="72" y="119"/>
                    <a:pt x="72" y="117"/>
                  </a:cubicBezTo>
                  <a:cubicBezTo>
                    <a:pt x="73" y="116"/>
                    <a:pt x="73" y="115"/>
                    <a:pt x="74" y="115"/>
                  </a:cubicBezTo>
                  <a:close/>
                  <a:moveTo>
                    <a:pt x="41" y="119"/>
                  </a:moveTo>
                  <a:lnTo>
                    <a:pt x="40" y="120"/>
                  </a:lnTo>
                  <a:lnTo>
                    <a:pt x="39" y="122"/>
                  </a:lnTo>
                  <a:cubicBezTo>
                    <a:pt x="40" y="123"/>
                    <a:pt x="40" y="123"/>
                    <a:pt x="41" y="123"/>
                  </a:cubicBezTo>
                  <a:cubicBezTo>
                    <a:pt x="41" y="123"/>
                    <a:pt x="41" y="122"/>
                    <a:pt x="41" y="119"/>
                  </a:cubicBezTo>
                  <a:close/>
                  <a:moveTo>
                    <a:pt x="115" y="122"/>
                  </a:moveTo>
                  <a:cubicBezTo>
                    <a:pt x="116" y="122"/>
                    <a:pt x="116" y="125"/>
                    <a:pt x="114" y="125"/>
                  </a:cubicBezTo>
                  <a:cubicBezTo>
                    <a:pt x="114" y="125"/>
                    <a:pt x="114" y="125"/>
                    <a:pt x="114" y="125"/>
                  </a:cubicBezTo>
                  <a:cubicBezTo>
                    <a:pt x="114" y="124"/>
                    <a:pt x="113" y="122"/>
                    <a:pt x="115" y="122"/>
                  </a:cubicBezTo>
                  <a:close/>
                  <a:moveTo>
                    <a:pt x="208" y="126"/>
                  </a:moveTo>
                  <a:cubicBezTo>
                    <a:pt x="208" y="126"/>
                    <a:pt x="208" y="126"/>
                    <a:pt x="208" y="126"/>
                  </a:cubicBezTo>
                  <a:cubicBezTo>
                    <a:pt x="208" y="126"/>
                    <a:pt x="208" y="126"/>
                    <a:pt x="208" y="126"/>
                  </a:cubicBezTo>
                  <a:close/>
                  <a:moveTo>
                    <a:pt x="208" y="126"/>
                  </a:moveTo>
                  <a:cubicBezTo>
                    <a:pt x="208" y="126"/>
                    <a:pt x="208" y="126"/>
                    <a:pt x="208" y="126"/>
                  </a:cubicBezTo>
                  <a:cubicBezTo>
                    <a:pt x="208" y="126"/>
                    <a:pt x="208" y="126"/>
                    <a:pt x="208" y="126"/>
                  </a:cubicBezTo>
                  <a:close/>
                  <a:moveTo>
                    <a:pt x="318" y="132"/>
                  </a:moveTo>
                  <a:cubicBezTo>
                    <a:pt x="319" y="132"/>
                    <a:pt x="319" y="132"/>
                    <a:pt x="320" y="134"/>
                  </a:cubicBezTo>
                  <a:lnTo>
                    <a:pt x="318" y="134"/>
                  </a:lnTo>
                  <a:lnTo>
                    <a:pt x="317" y="132"/>
                  </a:lnTo>
                  <a:cubicBezTo>
                    <a:pt x="318" y="132"/>
                    <a:pt x="318" y="132"/>
                    <a:pt x="318" y="132"/>
                  </a:cubicBezTo>
                  <a:close/>
                  <a:moveTo>
                    <a:pt x="337" y="136"/>
                  </a:moveTo>
                  <a:lnTo>
                    <a:pt x="337" y="136"/>
                  </a:lnTo>
                  <a:cubicBezTo>
                    <a:pt x="336" y="137"/>
                    <a:pt x="337" y="140"/>
                    <a:pt x="338" y="140"/>
                  </a:cubicBezTo>
                  <a:cubicBezTo>
                    <a:pt x="339" y="140"/>
                    <a:pt x="339" y="136"/>
                    <a:pt x="337" y="136"/>
                  </a:cubicBezTo>
                  <a:close/>
                  <a:moveTo>
                    <a:pt x="240" y="142"/>
                  </a:moveTo>
                  <a:lnTo>
                    <a:pt x="240" y="142"/>
                  </a:lnTo>
                  <a:cubicBezTo>
                    <a:pt x="240" y="142"/>
                    <a:pt x="240" y="142"/>
                    <a:pt x="240" y="142"/>
                  </a:cubicBezTo>
                  <a:lnTo>
                    <a:pt x="240" y="142"/>
                  </a:lnTo>
                  <a:cubicBezTo>
                    <a:pt x="240" y="142"/>
                    <a:pt x="240" y="142"/>
                    <a:pt x="240" y="142"/>
                  </a:cubicBezTo>
                  <a:close/>
                  <a:moveTo>
                    <a:pt x="14" y="140"/>
                  </a:moveTo>
                  <a:lnTo>
                    <a:pt x="20" y="142"/>
                  </a:lnTo>
                  <a:cubicBezTo>
                    <a:pt x="18" y="142"/>
                    <a:pt x="14" y="142"/>
                    <a:pt x="14" y="140"/>
                  </a:cubicBezTo>
                  <a:close/>
                  <a:moveTo>
                    <a:pt x="332" y="139"/>
                  </a:moveTo>
                  <a:lnTo>
                    <a:pt x="332" y="139"/>
                  </a:lnTo>
                  <a:cubicBezTo>
                    <a:pt x="330" y="139"/>
                    <a:pt x="330" y="141"/>
                    <a:pt x="331" y="144"/>
                  </a:cubicBezTo>
                  <a:cubicBezTo>
                    <a:pt x="332" y="142"/>
                    <a:pt x="332" y="141"/>
                    <a:pt x="332" y="139"/>
                  </a:cubicBezTo>
                  <a:close/>
                  <a:moveTo>
                    <a:pt x="134" y="117"/>
                  </a:moveTo>
                  <a:cubicBezTo>
                    <a:pt x="132" y="117"/>
                    <a:pt x="131" y="127"/>
                    <a:pt x="133" y="127"/>
                  </a:cubicBezTo>
                  <a:lnTo>
                    <a:pt x="131" y="127"/>
                  </a:lnTo>
                  <a:cubicBezTo>
                    <a:pt x="131" y="127"/>
                    <a:pt x="131" y="127"/>
                    <a:pt x="131" y="127"/>
                  </a:cubicBezTo>
                  <a:cubicBezTo>
                    <a:pt x="129" y="127"/>
                    <a:pt x="127" y="131"/>
                    <a:pt x="130" y="131"/>
                  </a:cubicBezTo>
                  <a:cubicBezTo>
                    <a:pt x="131" y="132"/>
                    <a:pt x="132" y="132"/>
                    <a:pt x="134" y="132"/>
                  </a:cubicBezTo>
                  <a:cubicBezTo>
                    <a:pt x="137" y="131"/>
                    <a:pt x="137" y="131"/>
                    <a:pt x="138" y="129"/>
                  </a:cubicBezTo>
                  <a:cubicBezTo>
                    <a:pt x="139" y="128"/>
                    <a:pt x="139" y="128"/>
                    <a:pt x="140" y="128"/>
                  </a:cubicBezTo>
                  <a:cubicBezTo>
                    <a:pt x="140" y="128"/>
                    <a:pt x="140" y="128"/>
                    <a:pt x="141" y="128"/>
                  </a:cubicBezTo>
                  <a:cubicBezTo>
                    <a:pt x="141" y="128"/>
                    <a:pt x="142" y="128"/>
                    <a:pt x="142" y="125"/>
                  </a:cubicBezTo>
                  <a:lnTo>
                    <a:pt x="142" y="125"/>
                  </a:lnTo>
                  <a:cubicBezTo>
                    <a:pt x="141" y="131"/>
                    <a:pt x="146" y="131"/>
                    <a:pt x="148" y="132"/>
                  </a:cubicBezTo>
                  <a:cubicBezTo>
                    <a:pt x="148" y="133"/>
                    <a:pt x="150" y="133"/>
                    <a:pt x="150" y="134"/>
                  </a:cubicBezTo>
                  <a:cubicBezTo>
                    <a:pt x="150" y="137"/>
                    <a:pt x="151" y="138"/>
                    <a:pt x="151" y="139"/>
                  </a:cubicBezTo>
                  <a:lnTo>
                    <a:pt x="152" y="135"/>
                  </a:lnTo>
                  <a:cubicBezTo>
                    <a:pt x="154" y="135"/>
                    <a:pt x="154" y="138"/>
                    <a:pt x="155" y="138"/>
                  </a:cubicBezTo>
                  <a:cubicBezTo>
                    <a:pt x="155" y="138"/>
                    <a:pt x="156" y="138"/>
                    <a:pt x="156" y="138"/>
                  </a:cubicBezTo>
                  <a:cubicBezTo>
                    <a:pt x="158" y="137"/>
                    <a:pt x="159" y="136"/>
                    <a:pt x="160" y="133"/>
                  </a:cubicBezTo>
                  <a:cubicBezTo>
                    <a:pt x="161" y="133"/>
                    <a:pt x="161" y="132"/>
                    <a:pt x="161" y="132"/>
                  </a:cubicBezTo>
                  <a:lnTo>
                    <a:pt x="161" y="132"/>
                  </a:lnTo>
                  <a:cubicBezTo>
                    <a:pt x="161" y="132"/>
                    <a:pt x="161" y="132"/>
                    <a:pt x="161" y="132"/>
                  </a:cubicBezTo>
                  <a:cubicBezTo>
                    <a:pt x="162" y="132"/>
                    <a:pt x="163" y="132"/>
                    <a:pt x="164" y="133"/>
                  </a:cubicBezTo>
                  <a:cubicBezTo>
                    <a:pt x="164" y="134"/>
                    <a:pt x="166" y="136"/>
                    <a:pt x="167" y="136"/>
                  </a:cubicBezTo>
                  <a:cubicBezTo>
                    <a:pt x="167" y="136"/>
                    <a:pt x="168" y="136"/>
                    <a:pt x="168" y="136"/>
                  </a:cubicBezTo>
                  <a:cubicBezTo>
                    <a:pt x="169" y="135"/>
                    <a:pt x="170" y="134"/>
                    <a:pt x="171" y="134"/>
                  </a:cubicBezTo>
                  <a:cubicBezTo>
                    <a:pt x="172" y="134"/>
                    <a:pt x="173" y="134"/>
                    <a:pt x="173" y="135"/>
                  </a:cubicBezTo>
                  <a:cubicBezTo>
                    <a:pt x="174" y="135"/>
                    <a:pt x="174" y="139"/>
                    <a:pt x="176" y="139"/>
                  </a:cubicBezTo>
                  <a:cubicBezTo>
                    <a:pt x="176" y="139"/>
                    <a:pt x="176" y="139"/>
                    <a:pt x="176" y="139"/>
                  </a:cubicBezTo>
                  <a:cubicBezTo>
                    <a:pt x="178" y="137"/>
                    <a:pt x="175" y="132"/>
                    <a:pt x="178" y="132"/>
                  </a:cubicBezTo>
                  <a:cubicBezTo>
                    <a:pt x="178" y="132"/>
                    <a:pt x="178" y="132"/>
                    <a:pt x="179" y="132"/>
                  </a:cubicBezTo>
                  <a:cubicBezTo>
                    <a:pt x="181" y="132"/>
                    <a:pt x="176" y="140"/>
                    <a:pt x="179" y="141"/>
                  </a:cubicBezTo>
                  <a:cubicBezTo>
                    <a:pt x="181" y="141"/>
                    <a:pt x="180" y="138"/>
                    <a:pt x="181" y="137"/>
                  </a:cubicBezTo>
                  <a:cubicBezTo>
                    <a:pt x="182" y="136"/>
                    <a:pt x="182" y="136"/>
                    <a:pt x="183" y="136"/>
                  </a:cubicBezTo>
                  <a:cubicBezTo>
                    <a:pt x="185" y="136"/>
                    <a:pt x="186" y="138"/>
                    <a:pt x="188" y="138"/>
                  </a:cubicBezTo>
                  <a:cubicBezTo>
                    <a:pt x="191" y="139"/>
                    <a:pt x="196" y="143"/>
                    <a:pt x="200" y="143"/>
                  </a:cubicBezTo>
                  <a:cubicBezTo>
                    <a:pt x="200" y="143"/>
                    <a:pt x="201" y="143"/>
                    <a:pt x="201" y="143"/>
                  </a:cubicBezTo>
                  <a:cubicBezTo>
                    <a:pt x="202" y="142"/>
                    <a:pt x="203" y="140"/>
                    <a:pt x="204" y="139"/>
                  </a:cubicBezTo>
                  <a:cubicBezTo>
                    <a:pt x="205" y="138"/>
                    <a:pt x="205" y="138"/>
                    <a:pt x="205" y="138"/>
                  </a:cubicBezTo>
                  <a:lnTo>
                    <a:pt x="205" y="138"/>
                  </a:lnTo>
                  <a:cubicBezTo>
                    <a:pt x="206" y="138"/>
                    <a:pt x="205" y="140"/>
                    <a:pt x="205" y="141"/>
                  </a:cubicBezTo>
                  <a:cubicBezTo>
                    <a:pt x="205" y="142"/>
                    <a:pt x="206" y="142"/>
                    <a:pt x="206" y="142"/>
                  </a:cubicBezTo>
                  <a:cubicBezTo>
                    <a:pt x="208" y="142"/>
                    <a:pt x="209" y="141"/>
                    <a:pt x="210" y="140"/>
                  </a:cubicBezTo>
                  <a:cubicBezTo>
                    <a:pt x="211" y="138"/>
                    <a:pt x="211" y="138"/>
                    <a:pt x="211" y="138"/>
                  </a:cubicBezTo>
                  <a:cubicBezTo>
                    <a:pt x="211" y="138"/>
                    <a:pt x="211" y="139"/>
                    <a:pt x="212" y="141"/>
                  </a:cubicBezTo>
                  <a:cubicBezTo>
                    <a:pt x="212" y="141"/>
                    <a:pt x="212" y="141"/>
                    <a:pt x="212" y="141"/>
                  </a:cubicBezTo>
                  <a:cubicBezTo>
                    <a:pt x="212" y="141"/>
                    <a:pt x="214" y="133"/>
                    <a:pt x="213" y="133"/>
                  </a:cubicBezTo>
                  <a:lnTo>
                    <a:pt x="213" y="133"/>
                  </a:lnTo>
                  <a:cubicBezTo>
                    <a:pt x="214" y="133"/>
                    <a:pt x="214" y="138"/>
                    <a:pt x="214" y="138"/>
                  </a:cubicBezTo>
                  <a:cubicBezTo>
                    <a:pt x="215" y="139"/>
                    <a:pt x="215" y="140"/>
                    <a:pt x="216" y="140"/>
                  </a:cubicBezTo>
                  <a:cubicBezTo>
                    <a:pt x="216" y="140"/>
                    <a:pt x="217" y="139"/>
                    <a:pt x="218" y="138"/>
                  </a:cubicBezTo>
                  <a:cubicBezTo>
                    <a:pt x="218" y="138"/>
                    <a:pt x="220" y="137"/>
                    <a:pt x="222" y="137"/>
                  </a:cubicBezTo>
                  <a:cubicBezTo>
                    <a:pt x="223" y="137"/>
                    <a:pt x="223" y="138"/>
                    <a:pt x="223" y="140"/>
                  </a:cubicBezTo>
                  <a:cubicBezTo>
                    <a:pt x="223" y="142"/>
                    <a:pt x="223" y="142"/>
                    <a:pt x="223" y="142"/>
                  </a:cubicBezTo>
                  <a:cubicBezTo>
                    <a:pt x="224" y="142"/>
                    <a:pt x="227" y="139"/>
                    <a:pt x="227" y="139"/>
                  </a:cubicBezTo>
                  <a:cubicBezTo>
                    <a:pt x="228" y="139"/>
                    <a:pt x="228" y="139"/>
                    <a:pt x="228" y="139"/>
                  </a:cubicBezTo>
                  <a:cubicBezTo>
                    <a:pt x="230" y="139"/>
                    <a:pt x="229" y="146"/>
                    <a:pt x="231" y="146"/>
                  </a:cubicBezTo>
                  <a:cubicBezTo>
                    <a:pt x="231" y="146"/>
                    <a:pt x="231" y="146"/>
                    <a:pt x="232" y="145"/>
                  </a:cubicBezTo>
                  <a:cubicBezTo>
                    <a:pt x="232" y="141"/>
                    <a:pt x="228" y="135"/>
                    <a:pt x="227" y="131"/>
                  </a:cubicBezTo>
                  <a:cubicBezTo>
                    <a:pt x="227" y="131"/>
                    <a:pt x="225" y="128"/>
                    <a:pt x="224" y="128"/>
                  </a:cubicBezTo>
                  <a:cubicBezTo>
                    <a:pt x="224" y="128"/>
                    <a:pt x="224" y="128"/>
                    <a:pt x="224" y="128"/>
                  </a:cubicBezTo>
                  <a:cubicBezTo>
                    <a:pt x="223" y="129"/>
                    <a:pt x="223" y="129"/>
                    <a:pt x="223" y="129"/>
                  </a:cubicBezTo>
                  <a:cubicBezTo>
                    <a:pt x="222" y="129"/>
                    <a:pt x="222" y="129"/>
                    <a:pt x="221" y="129"/>
                  </a:cubicBezTo>
                  <a:cubicBezTo>
                    <a:pt x="221" y="128"/>
                    <a:pt x="220" y="126"/>
                    <a:pt x="218" y="126"/>
                  </a:cubicBezTo>
                  <a:cubicBezTo>
                    <a:pt x="218" y="126"/>
                    <a:pt x="217" y="127"/>
                    <a:pt x="217" y="127"/>
                  </a:cubicBezTo>
                  <a:cubicBezTo>
                    <a:pt x="216" y="128"/>
                    <a:pt x="215" y="129"/>
                    <a:pt x="215" y="129"/>
                  </a:cubicBezTo>
                  <a:cubicBezTo>
                    <a:pt x="215" y="129"/>
                    <a:pt x="215" y="129"/>
                    <a:pt x="214" y="128"/>
                  </a:cubicBezTo>
                  <a:cubicBezTo>
                    <a:pt x="213" y="128"/>
                    <a:pt x="211" y="130"/>
                    <a:pt x="210" y="130"/>
                  </a:cubicBezTo>
                  <a:cubicBezTo>
                    <a:pt x="209" y="130"/>
                    <a:pt x="208" y="129"/>
                    <a:pt x="208" y="126"/>
                  </a:cubicBezTo>
                  <a:cubicBezTo>
                    <a:pt x="208" y="128"/>
                    <a:pt x="208" y="129"/>
                    <a:pt x="207" y="129"/>
                  </a:cubicBezTo>
                  <a:cubicBezTo>
                    <a:pt x="205" y="129"/>
                    <a:pt x="204" y="128"/>
                    <a:pt x="203" y="128"/>
                  </a:cubicBezTo>
                  <a:cubicBezTo>
                    <a:pt x="202" y="128"/>
                    <a:pt x="202" y="128"/>
                    <a:pt x="202" y="128"/>
                  </a:cubicBezTo>
                  <a:cubicBezTo>
                    <a:pt x="200" y="129"/>
                    <a:pt x="202" y="131"/>
                    <a:pt x="200" y="132"/>
                  </a:cubicBezTo>
                  <a:cubicBezTo>
                    <a:pt x="200" y="132"/>
                    <a:pt x="200" y="132"/>
                    <a:pt x="200" y="132"/>
                  </a:cubicBezTo>
                  <a:cubicBezTo>
                    <a:pt x="199" y="132"/>
                    <a:pt x="199" y="129"/>
                    <a:pt x="200" y="128"/>
                  </a:cubicBezTo>
                  <a:cubicBezTo>
                    <a:pt x="200" y="126"/>
                    <a:pt x="199" y="125"/>
                    <a:pt x="199" y="125"/>
                  </a:cubicBezTo>
                  <a:cubicBezTo>
                    <a:pt x="198" y="125"/>
                    <a:pt x="196" y="127"/>
                    <a:pt x="195" y="127"/>
                  </a:cubicBezTo>
                  <a:cubicBezTo>
                    <a:pt x="194" y="127"/>
                    <a:pt x="188" y="125"/>
                    <a:pt x="189" y="124"/>
                  </a:cubicBezTo>
                  <a:lnTo>
                    <a:pt x="189" y="124"/>
                  </a:lnTo>
                  <a:cubicBezTo>
                    <a:pt x="188" y="125"/>
                    <a:pt x="190" y="124"/>
                    <a:pt x="189" y="126"/>
                  </a:cubicBezTo>
                  <a:cubicBezTo>
                    <a:pt x="188" y="127"/>
                    <a:pt x="187" y="127"/>
                    <a:pt x="186" y="127"/>
                  </a:cubicBezTo>
                  <a:cubicBezTo>
                    <a:pt x="186" y="127"/>
                    <a:pt x="184" y="127"/>
                    <a:pt x="184" y="125"/>
                  </a:cubicBezTo>
                  <a:cubicBezTo>
                    <a:pt x="183" y="124"/>
                    <a:pt x="183" y="123"/>
                    <a:pt x="183" y="123"/>
                  </a:cubicBezTo>
                  <a:cubicBezTo>
                    <a:pt x="183" y="123"/>
                    <a:pt x="183" y="123"/>
                    <a:pt x="182" y="124"/>
                  </a:cubicBezTo>
                  <a:cubicBezTo>
                    <a:pt x="180" y="124"/>
                    <a:pt x="180" y="127"/>
                    <a:pt x="179" y="127"/>
                  </a:cubicBezTo>
                  <a:cubicBezTo>
                    <a:pt x="179" y="127"/>
                    <a:pt x="179" y="127"/>
                    <a:pt x="179" y="127"/>
                  </a:cubicBezTo>
                  <a:cubicBezTo>
                    <a:pt x="177" y="127"/>
                    <a:pt x="176" y="124"/>
                    <a:pt x="175" y="124"/>
                  </a:cubicBezTo>
                  <a:cubicBezTo>
                    <a:pt x="174" y="123"/>
                    <a:pt x="172" y="122"/>
                    <a:pt x="171" y="122"/>
                  </a:cubicBezTo>
                  <a:cubicBezTo>
                    <a:pt x="169" y="122"/>
                    <a:pt x="168" y="122"/>
                    <a:pt x="166" y="124"/>
                  </a:cubicBezTo>
                  <a:cubicBezTo>
                    <a:pt x="165" y="124"/>
                    <a:pt x="164" y="127"/>
                    <a:pt x="163" y="127"/>
                  </a:cubicBezTo>
                  <a:cubicBezTo>
                    <a:pt x="164" y="127"/>
                    <a:pt x="165" y="123"/>
                    <a:pt x="165" y="123"/>
                  </a:cubicBezTo>
                  <a:cubicBezTo>
                    <a:pt x="164" y="122"/>
                    <a:pt x="163" y="121"/>
                    <a:pt x="162" y="121"/>
                  </a:cubicBezTo>
                  <a:cubicBezTo>
                    <a:pt x="162" y="121"/>
                    <a:pt x="161" y="121"/>
                    <a:pt x="161" y="122"/>
                  </a:cubicBezTo>
                  <a:cubicBezTo>
                    <a:pt x="159" y="122"/>
                    <a:pt x="160" y="124"/>
                    <a:pt x="158" y="124"/>
                  </a:cubicBezTo>
                  <a:cubicBezTo>
                    <a:pt x="158" y="124"/>
                    <a:pt x="157" y="124"/>
                    <a:pt x="155" y="123"/>
                  </a:cubicBezTo>
                  <a:cubicBezTo>
                    <a:pt x="154" y="121"/>
                    <a:pt x="153" y="119"/>
                    <a:pt x="151" y="119"/>
                  </a:cubicBezTo>
                  <a:cubicBezTo>
                    <a:pt x="151" y="119"/>
                    <a:pt x="150" y="119"/>
                    <a:pt x="150" y="119"/>
                  </a:cubicBezTo>
                  <a:cubicBezTo>
                    <a:pt x="149" y="121"/>
                    <a:pt x="148" y="121"/>
                    <a:pt x="147" y="121"/>
                  </a:cubicBezTo>
                  <a:cubicBezTo>
                    <a:pt x="147" y="121"/>
                    <a:pt x="146" y="121"/>
                    <a:pt x="145" y="121"/>
                  </a:cubicBezTo>
                  <a:cubicBezTo>
                    <a:pt x="145" y="121"/>
                    <a:pt x="144" y="124"/>
                    <a:pt x="142" y="124"/>
                  </a:cubicBezTo>
                  <a:cubicBezTo>
                    <a:pt x="143" y="123"/>
                    <a:pt x="144" y="119"/>
                    <a:pt x="142" y="119"/>
                  </a:cubicBezTo>
                  <a:lnTo>
                    <a:pt x="142" y="119"/>
                  </a:lnTo>
                  <a:cubicBezTo>
                    <a:pt x="142" y="119"/>
                    <a:pt x="142" y="119"/>
                    <a:pt x="142" y="119"/>
                  </a:cubicBezTo>
                  <a:cubicBezTo>
                    <a:pt x="141" y="120"/>
                    <a:pt x="140" y="123"/>
                    <a:pt x="139" y="124"/>
                  </a:cubicBezTo>
                  <a:cubicBezTo>
                    <a:pt x="142" y="120"/>
                    <a:pt x="137" y="122"/>
                    <a:pt x="136" y="121"/>
                  </a:cubicBezTo>
                  <a:cubicBezTo>
                    <a:pt x="134" y="120"/>
                    <a:pt x="136" y="117"/>
                    <a:pt x="134" y="117"/>
                  </a:cubicBezTo>
                  <a:close/>
                  <a:moveTo>
                    <a:pt x="480" y="161"/>
                  </a:moveTo>
                  <a:lnTo>
                    <a:pt x="480" y="162"/>
                  </a:lnTo>
                  <a:lnTo>
                    <a:pt x="480" y="162"/>
                  </a:lnTo>
                  <a:cubicBezTo>
                    <a:pt x="480" y="162"/>
                    <a:pt x="480" y="161"/>
                    <a:pt x="480" y="161"/>
                  </a:cubicBezTo>
                  <a:close/>
                  <a:moveTo>
                    <a:pt x="489" y="162"/>
                  </a:moveTo>
                  <a:lnTo>
                    <a:pt x="492" y="163"/>
                  </a:lnTo>
                  <a:cubicBezTo>
                    <a:pt x="492" y="165"/>
                    <a:pt x="492" y="166"/>
                    <a:pt x="491" y="166"/>
                  </a:cubicBezTo>
                  <a:cubicBezTo>
                    <a:pt x="490" y="165"/>
                    <a:pt x="489" y="163"/>
                    <a:pt x="489" y="162"/>
                  </a:cubicBezTo>
                  <a:close/>
                  <a:moveTo>
                    <a:pt x="21" y="174"/>
                  </a:moveTo>
                  <a:cubicBezTo>
                    <a:pt x="21" y="174"/>
                    <a:pt x="21" y="174"/>
                    <a:pt x="21" y="174"/>
                  </a:cubicBezTo>
                  <a:cubicBezTo>
                    <a:pt x="21" y="175"/>
                    <a:pt x="20" y="177"/>
                    <a:pt x="20" y="177"/>
                  </a:cubicBezTo>
                  <a:cubicBezTo>
                    <a:pt x="19" y="177"/>
                    <a:pt x="19" y="176"/>
                    <a:pt x="19" y="176"/>
                  </a:cubicBezTo>
                  <a:cubicBezTo>
                    <a:pt x="17" y="175"/>
                    <a:pt x="20" y="174"/>
                    <a:pt x="21" y="174"/>
                  </a:cubicBezTo>
                  <a:close/>
                  <a:moveTo>
                    <a:pt x="31" y="186"/>
                  </a:moveTo>
                  <a:cubicBezTo>
                    <a:pt x="31" y="186"/>
                    <a:pt x="31" y="186"/>
                    <a:pt x="31" y="186"/>
                  </a:cubicBezTo>
                  <a:cubicBezTo>
                    <a:pt x="33" y="187"/>
                    <a:pt x="32" y="190"/>
                    <a:pt x="30" y="190"/>
                  </a:cubicBezTo>
                  <a:cubicBezTo>
                    <a:pt x="29" y="190"/>
                    <a:pt x="29" y="190"/>
                    <a:pt x="28" y="190"/>
                  </a:cubicBezTo>
                  <a:cubicBezTo>
                    <a:pt x="27" y="188"/>
                    <a:pt x="29" y="186"/>
                    <a:pt x="31" y="186"/>
                  </a:cubicBezTo>
                  <a:close/>
                  <a:moveTo>
                    <a:pt x="86" y="197"/>
                  </a:moveTo>
                  <a:cubicBezTo>
                    <a:pt x="85" y="197"/>
                    <a:pt x="85" y="200"/>
                    <a:pt x="86" y="200"/>
                  </a:cubicBezTo>
                  <a:lnTo>
                    <a:pt x="88" y="199"/>
                  </a:lnTo>
                  <a:cubicBezTo>
                    <a:pt x="87" y="197"/>
                    <a:pt x="87" y="197"/>
                    <a:pt x="86" y="197"/>
                  </a:cubicBezTo>
                  <a:close/>
                  <a:moveTo>
                    <a:pt x="38" y="203"/>
                  </a:moveTo>
                  <a:lnTo>
                    <a:pt x="38" y="203"/>
                  </a:lnTo>
                  <a:cubicBezTo>
                    <a:pt x="38" y="204"/>
                    <a:pt x="38" y="204"/>
                    <a:pt x="38" y="204"/>
                  </a:cubicBezTo>
                  <a:cubicBezTo>
                    <a:pt x="38" y="204"/>
                    <a:pt x="38" y="204"/>
                    <a:pt x="38" y="203"/>
                  </a:cubicBezTo>
                  <a:close/>
                  <a:moveTo>
                    <a:pt x="327" y="204"/>
                  </a:moveTo>
                  <a:cubicBezTo>
                    <a:pt x="327" y="204"/>
                    <a:pt x="327" y="204"/>
                    <a:pt x="327" y="204"/>
                  </a:cubicBezTo>
                  <a:cubicBezTo>
                    <a:pt x="327" y="204"/>
                    <a:pt x="327" y="204"/>
                    <a:pt x="327" y="204"/>
                  </a:cubicBezTo>
                  <a:close/>
                  <a:moveTo>
                    <a:pt x="327" y="204"/>
                  </a:moveTo>
                  <a:cubicBezTo>
                    <a:pt x="327" y="204"/>
                    <a:pt x="327" y="204"/>
                    <a:pt x="327" y="204"/>
                  </a:cubicBezTo>
                  <a:cubicBezTo>
                    <a:pt x="327" y="204"/>
                    <a:pt x="327" y="204"/>
                    <a:pt x="327" y="204"/>
                  </a:cubicBezTo>
                  <a:close/>
                  <a:moveTo>
                    <a:pt x="327" y="204"/>
                  </a:moveTo>
                  <a:cubicBezTo>
                    <a:pt x="327" y="204"/>
                    <a:pt x="327" y="204"/>
                    <a:pt x="327" y="204"/>
                  </a:cubicBezTo>
                  <a:cubicBezTo>
                    <a:pt x="327" y="204"/>
                    <a:pt x="327" y="204"/>
                    <a:pt x="327" y="204"/>
                  </a:cubicBezTo>
                  <a:close/>
                  <a:moveTo>
                    <a:pt x="327" y="204"/>
                  </a:moveTo>
                  <a:cubicBezTo>
                    <a:pt x="327" y="204"/>
                    <a:pt x="327" y="204"/>
                    <a:pt x="327" y="204"/>
                  </a:cubicBezTo>
                  <a:cubicBezTo>
                    <a:pt x="327" y="204"/>
                    <a:pt x="327" y="204"/>
                    <a:pt x="327" y="204"/>
                  </a:cubicBezTo>
                  <a:close/>
                  <a:moveTo>
                    <a:pt x="327" y="204"/>
                  </a:moveTo>
                  <a:cubicBezTo>
                    <a:pt x="327" y="204"/>
                    <a:pt x="327" y="204"/>
                    <a:pt x="327" y="204"/>
                  </a:cubicBezTo>
                  <a:cubicBezTo>
                    <a:pt x="327" y="204"/>
                    <a:pt x="327" y="204"/>
                    <a:pt x="327" y="204"/>
                  </a:cubicBezTo>
                  <a:close/>
                  <a:moveTo>
                    <a:pt x="324" y="209"/>
                  </a:moveTo>
                  <a:cubicBezTo>
                    <a:pt x="325" y="209"/>
                    <a:pt x="327" y="210"/>
                    <a:pt x="326" y="212"/>
                  </a:cubicBezTo>
                  <a:cubicBezTo>
                    <a:pt x="326" y="213"/>
                    <a:pt x="324" y="213"/>
                    <a:pt x="324" y="213"/>
                  </a:cubicBezTo>
                  <a:cubicBezTo>
                    <a:pt x="324" y="212"/>
                    <a:pt x="324" y="209"/>
                    <a:pt x="324" y="209"/>
                  </a:cubicBezTo>
                  <a:close/>
                  <a:moveTo>
                    <a:pt x="291" y="217"/>
                  </a:moveTo>
                  <a:cubicBezTo>
                    <a:pt x="293" y="217"/>
                    <a:pt x="294" y="218"/>
                    <a:pt x="294" y="220"/>
                  </a:cubicBezTo>
                  <a:cubicBezTo>
                    <a:pt x="293" y="221"/>
                    <a:pt x="293" y="222"/>
                    <a:pt x="292" y="222"/>
                  </a:cubicBezTo>
                  <a:cubicBezTo>
                    <a:pt x="292" y="222"/>
                    <a:pt x="291" y="221"/>
                    <a:pt x="290" y="221"/>
                  </a:cubicBezTo>
                  <a:cubicBezTo>
                    <a:pt x="290" y="220"/>
                    <a:pt x="290" y="217"/>
                    <a:pt x="291" y="217"/>
                  </a:cubicBezTo>
                  <a:close/>
                  <a:moveTo>
                    <a:pt x="314" y="223"/>
                  </a:moveTo>
                  <a:cubicBezTo>
                    <a:pt x="313" y="223"/>
                    <a:pt x="312" y="227"/>
                    <a:pt x="315" y="227"/>
                  </a:cubicBezTo>
                  <a:lnTo>
                    <a:pt x="316" y="227"/>
                  </a:lnTo>
                  <a:cubicBezTo>
                    <a:pt x="315" y="224"/>
                    <a:pt x="315" y="223"/>
                    <a:pt x="314" y="223"/>
                  </a:cubicBezTo>
                  <a:close/>
                  <a:moveTo>
                    <a:pt x="199" y="227"/>
                  </a:moveTo>
                  <a:lnTo>
                    <a:pt x="199" y="227"/>
                  </a:lnTo>
                  <a:cubicBezTo>
                    <a:pt x="199" y="227"/>
                    <a:pt x="199" y="228"/>
                    <a:pt x="199" y="228"/>
                  </a:cubicBezTo>
                  <a:cubicBezTo>
                    <a:pt x="199" y="228"/>
                    <a:pt x="199" y="227"/>
                    <a:pt x="199" y="227"/>
                  </a:cubicBezTo>
                  <a:close/>
                  <a:moveTo>
                    <a:pt x="48" y="103"/>
                  </a:moveTo>
                  <a:cubicBezTo>
                    <a:pt x="46" y="103"/>
                    <a:pt x="45" y="103"/>
                    <a:pt x="45" y="103"/>
                  </a:cubicBezTo>
                  <a:cubicBezTo>
                    <a:pt x="43" y="104"/>
                    <a:pt x="42" y="109"/>
                    <a:pt x="42" y="109"/>
                  </a:cubicBezTo>
                  <a:cubicBezTo>
                    <a:pt x="42" y="109"/>
                    <a:pt x="42" y="109"/>
                    <a:pt x="42" y="109"/>
                  </a:cubicBezTo>
                  <a:cubicBezTo>
                    <a:pt x="40" y="106"/>
                    <a:pt x="39" y="105"/>
                    <a:pt x="36" y="105"/>
                  </a:cubicBezTo>
                  <a:cubicBezTo>
                    <a:pt x="33" y="106"/>
                    <a:pt x="28" y="108"/>
                    <a:pt x="26" y="110"/>
                  </a:cubicBezTo>
                  <a:cubicBezTo>
                    <a:pt x="24" y="111"/>
                    <a:pt x="23" y="113"/>
                    <a:pt x="22" y="114"/>
                  </a:cubicBezTo>
                  <a:cubicBezTo>
                    <a:pt x="22" y="115"/>
                    <a:pt x="22" y="117"/>
                    <a:pt x="22" y="117"/>
                  </a:cubicBezTo>
                  <a:cubicBezTo>
                    <a:pt x="22" y="117"/>
                    <a:pt x="22" y="117"/>
                    <a:pt x="22" y="117"/>
                  </a:cubicBezTo>
                  <a:cubicBezTo>
                    <a:pt x="20" y="117"/>
                    <a:pt x="18" y="116"/>
                    <a:pt x="17" y="116"/>
                  </a:cubicBezTo>
                  <a:cubicBezTo>
                    <a:pt x="15" y="116"/>
                    <a:pt x="14" y="117"/>
                    <a:pt x="13" y="117"/>
                  </a:cubicBezTo>
                  <a:cubicBezTo>
                    <a:pt x="11" y="118"/>
                    <a:pt x="11" y="120"/>
                    <a:pt x="13" y="122"/>
                  </a:cubicBezTo>
                  <a:cubicBezTo>
                    <a:pt x="13" y="122"/>
                    <a:pt x="12" y="122"/>
                    <a:pt x="12" y="122"/>
                  </a:cubicBezTo>
                  <a:cubicBezTo>
                    <a:pt x="11" y="122"/>
                    <a:pt x="12" y="126"/>
                    <a:pt x="12" y="127"/>
                  </a:cubicBezTo>
                  <a:cubicBezTo>
                    <a:pt x="12" y="128"/>
                    <a:pt x="7" y="128"/>
                    <a:pt x="7" y="129"/>
                  </a:cubicBezTo>
                  <a:cubicBezTo>
                    <a:pt x="5" y="130"/>
                    <a:pt x="4" y="132"/>
                    <a:pt x="4" y="134"/>
                  </a:cubicBezTo>
                  <a:cubicBezTo>
                    <a:pt x="4" y="136"/>
                    <a:pt x="7" y="136"/>
                    <a:pt x="8" y="137"/>
                  </a:cubicBezTo>
                  <a:cubicBezTo>
                    <a:pt x="8" y="137"/>
                    <a:pt x="8" y="138"/>
                    <a:pt x="7" y="139"/>
                  </a:cubicBezTo>
                  <a:cubicBezTo>
                    <a:pt x="7" y="138"/>
                    <a:pt x="7" y="138"/>
                    <a:pt x="6" y="138"/>
                  </a:cubicBezTo>
                  <a:cubicBezTo>
                    <a:pt x="5" y="139"/>
                    <a:pt x="5" y="140"/>
                    <a:pt x="5" y="141"/>
                  </a:cubicBezTo>
                  <a:cubicBezTo>
                    <a:pt x="5" y="141"/>
                    <a:pt x="3" y="141"/>
                    <a:pt x="2" y="142"/>
                  </a:cubicBezTo>
                  <a:cubicBezTo>
                    <a:pt x="1" y="143"/>
                    <a:pt x="1" y="144"/>
                    <a:pt x="1" y="145"/>
                  </a:cubicBezTo>
                  <a:cubicBezTo>
                    <a:pt x="1" y="148"/>
                    <a:pt x="3" y="150"/>
                    <a:pt x="6" y="152"/>
                  </a:cubicBezTo>
                  <a:cubicBezTo>
                    <a:pt x="7" y="154"/>
                    <a:pt x="7" y="154"/>
                    <a:pt x="6" y="154"/>
                  </a:cubicBezTo>
                  <a:cubicBezTo>
                    <a:pt x="5" y="154"/>
                    <a:pt x="4" y="154"/>
                    <a:pt x="2" y="154"/>
                  </a:cubicBezTo>
                  <a:lnTo>
                    <a:pt x="2" y="154"/>
                  </a:lnTo>
                  <a:cubicBezTo>
                    <a:pt x="4" y="154"/>
                    <a:pt x="2" y="157"/>
                    <a:pt x="4" y="157"/>
                  </a:cubicBezTo>
                  <a:cubicBezTo>
                    <a:pt x="4" y="157"/>
                    <a:pt x="5" y="157"/>
                    <a:pt x="5" y="157"/>
                  </a:cubicBezTo>
                  <a:cubicBezTo>
                    <a:pt x="6" y="157"/>
                    <a:pt x="7" y="157"/>
                    <a:pt x="7" y="158"/>
                  </a:cubicBezTo>
                  <a:cubicBezTo>
                    <a:pt x="7" y="158"/>
                    <a:pt x="4" y="158"/>
                    <a:pt x="4" y="159"/>
                  </a:cubicBezTo>
                  <a:cubicBezTo>
                    <a:pt x="4" y="161"/>
                    <a:pt x="7" y="162"/>
                    <a:pt x="8" y="163"/>
                  </a:cubicBezTo>
                  <a:cubicBezTo>
                    <a:pt x="9" y="164"/>
                    <a:pt x="8" y="164"/>
                    <a:pt x="8" y="164"/>
                  </a:cubicBezTo>
                  <a:cubicBezTo>
                    <a:pt x="7" y="164"/>
                    <a:pt x="6" y="164"/>
                    <a:pt x="6" y="164"/>
                  </a:cubicBezTo>
                  <a:cubicBezTo>
                    <a:pt x="5" y="163"/>
                    <a:pt x="5" y="163"/>
                    <a:pt x="4" y="163"/>
                  </a:cubicBezTo>
                  <a:cubicBezTo>
                    <a:pt x="2" y="163"/>
                    <a:pt x="1" y="164"/>
                    <a:pt x="1" y="165"/>
                  </a:cubicBezTo>
                  <a:cubicBezTo>
                    <a:pt x="3" y="167"/>
                    <a:pt x="5" y="168"/>
                    <a:pt x="7" y="168"/>
                  </a:cubicBezTo>
                  <a:cubicBezTo>
                    <a:pt x="8" y="168"/>
                    <a:pt x="9" y="168"/>
                    <a:pt x="9" y="168"/>
                  </a:cubicBezTo>
                  <a:lnTo>
                    <a:pt x="9" y="168"/>
                  </a:lnTo>
                  <a:cubicBezTo>
                    <a:pt x="1" y="171"/>
                    <a:pt x="14" y="179"/>
                    <a:pt x="10" y="182"/>
                  </a:cubicBezTo>
                  <a:cubicBezTo>
                    <a:pt x="8" y="186"/>
                    <a:pt x="14" y="186"/>
                    <a:pt x="16" y="187"/>
                  </a:cubicBezTo>
                  <a:cubicBezTo>
                    <a:pt x="18" y="189"/>
                    <a:pt x="20" y="190"/>
                    <a:pt x="21" y="192"/>
                  </a:cubicBezTo>
                  <a:cubicBezTo>
                    <a:pt x="23" y="193"/>
                    <a:pt x="27" y="193"/>
                    <a:pt x="28" y="194"/>
                  </a:cubicBezTo>
                  <a:cubicBezTo>
                    <a:pt x="30" y="196"/>
                    <a:pt x="30" y="198"/>
                    <a:pt x="33" y="199"/>
                  </a:cubicBezTo>
                  <a:cubicBezTo>
                    <a:pt x="33" y="199"/>
                    <a:pt x="34" y="200"/>
                    <a:pt x="35" y="200"/>
                  </a:cubicBezTo>
                  <a:cubicBezTo>
                    <a:pt x="35" y="200"/>
                    <a:pt x="36" y="199"/>
                    <a:pt x="36" y="199"/>
                  </a:cubicBezTo>
                  <a:cubicBezTo>
                    <a:pt x="37" y="199"/>
                    <a:pt x="37" y="197"/>
                    <a:pt x="38" y="197"/>
                  </a:cubicBezTo>
                  <a:cubicBezTo>
                    <a:pt x="40" y="198"/>
                    <a:pt x="39" y="202"/>
                    <a:pt x="38" y="203"/>
                  </a:cubicBezTo>
                  <a:lnTo>
                    <a:pt x="38" y="203"/>
                  </a:lnTo>
                  <a:cubicBezTo>
                    <a:pt x="39" y="203"/>
                    <a:pt x="39" y="203"/>
                    <a:pt x="40" y="203"/>
                  </a:cubicBezTo>
                  <a:cubicBezTo>
                    <a:pt x="45" y="203"/>
                    <a:pt x="52" y="206"/>
                    <a:pt x="54" y="206"/>
                  </a:cubicBezTo>
                  <a:cubicBezTo>
                    <a:pt x="55" y="207"/>
                    <a:pt x="57" y="209"/>
                    <a:pt x="59" y="210"/>
                  </a:cubicBezTo>
                  <a:cubicBezTo>
                    <a:pt x="61" y="210"/>
                    <a:pt x="62" y="209"/>
                    <a:pt x="65" y="208"/>
                  </a:cubicBezTo>
                  <a:cubicBezTo>
                    <a:pt x="65" y="208"/>
                    <a:pt x="68" y="204"/>
                    <a:pt x="68" y="204"/>
                  </a:cubicBezTo>
                  <a:lnTo>
                    <a:pt x="68" y="204"/>
                  </a:lnTo>
                  <a:cubicBezTo>
                    <a:pt x="68" y="204"/>
                    <a:pt x="67" y="209"/>
                    <a:pt x="68" y="209"/>
                  </a:cubicBezTo>
                  <a:cubicBezTo>
                    <a:pt x="68" y="209"/>
                    <a:pt x="68" y="208"/>
                    <a:pt x="69" y="208"/>
                  </a:cubicBezTo>
                  <a:cubicBezTo>
                    <a:pt x="69" y="208"/>
                    <a:pt x="71" y="206"/>
                    <a:pt x="72" y="206"/>
                  </a:cubicBezTo>
                  <a:cubicBezTo>
                    <a:pt x="72" y="206"/>
                    <a:pt x="72" y="206"/>
                    <a:pt x="72" y="206"/>
                  </a:cubicBezTo>
                  <a:cubicBezTo>
                    <a:pt x="72" y="207"/>
                    <a:pt x="69" y="212"/>
                    <a:pt x="71" y="212"/>
                  </a:cubicBezTo>
                  <a:cubicBezTo>
                    <a:pt x="72" y="211"/>
                    <a:pt x="76" y="210"/>
                    <a:pt x="76" y="206"/>
                  </a:cubicBezTo>
                  <a:cubicBezTo>
                    <a:pt x="77" y="206"/>
                    <a:pt x="77" y="211"/>
                    <a:pt x="77" y="212"/>
                  </a:cubicBezTo>
                  <a:cubicBezTo>
                    <a:pt x="78" y="212"/>
                    <a:pt x="80" y="214"/>
                    <a:pt x="80" y="214"/>
                  </a:cubicBezTo>
                  <a:cubicBezTo>
                    <a:pt x="81" y="214"/>
                    <a:pt x="81" y="214"/>
                    <a:pt x="81" y="214"/>
                  </a:cubicBezTo>
                  <a:cubicBezTo>
                    <a:pt x="81" y="213"/>
                    <a:pt x="82" y="210"/>
                    <a:pt x="83" y="210"/>
                  </a:cubicBezTo>
                  <a:cubicBezTo>
                    <a:pt x="84" y="210"/>
                    <a:pt x="85" y="211"/>
                    <a:pt x="86" y="211"/>
                  </a:cubicBezTo>
                  <a:cubicBezTo>
                    <a:pt x="86" y="211"/>
                    <a:pt x="87" y="211"/>
                    <a:pt x="87" y="211"/>
                  </a:cubicBezTo>
                  <a:cubicBezTo>
                    <a:pt x="88" y="211"/>
                    <a:pt x="89" y="210"/>
                    <a:pt x="90" y="210"/>
                  </a:cubicBezTo>
                  <a:cubicBezTo>
                    <a:pt x="91" y="210"/>
                    <a:pt x="91" y="213"/>
                    <a:pt x="93" y="213"/>
                  </a:cubicBezTo>
                  <a:cubicBezTo>
                    <a:pt x="93" y="214"/>
                    <a:pt x="94" y="214"/>
                    <a:pt x="94" y="214"/>
                  </a:cubicBezTo>
                  <a:cubicBezTo>
                    <a:pt x="95" y="214"/>
                    <a:pt x="96" y="213"/>
                    <a:pt x="96" y="212"/>
                  </a:cubicBezTo>
                  <a:cubicBezTo>
                    <a:pt x="96" y="212"/>
                    <a:pt x="98" y="215"/>
                    <a:pt x="99" y="215"/>
                  </a:cubicBezTo>
                  <a:cubicBezTo>
                    <a:pt x="99" y="215"/>
                    <a:pt x="99" y="215"/>
                    <a:pt x="99" y="215"/>
                  </a:cubicBezTo>
                  <a:cubicBezTo>
                    <a:pt x="99" y="214"/>
                    <a:pt x="98" y="211"/>
                    <a:pt x="100" y="211"/>
                  </a:cubicBezTo>
                  <a:cubicBezTo>
                    <a:pt x="100" y="211"/>
                    <a:pt x="100" y="211"/>
                    <a:pt x="100" y="211"/>
                  </a:cubicBezTo>
                  <a:cubicBezTo>
                    <a:pt x="101" y="211"/>
                    <a:pt x="101" y="213"/>
                    <a:pt x="102" y="213"/>
                  </a:cubicBezTo>
                  <a:cubicBezTo>
                    <a:pt x="103" y="214"/>
                    <a:pt x="104" y="215"/>
                    <a:pt x="105" y="215"/>
                  </a:cubicBezTo>
                  <a:cubicBezTo>
                    <a:pt x="106" y="215"/>
                    <a:pt x="107" y="214"/>
                    <a:pt x="108" y="213"/>
                  </a:cubicBezTo>
                  <a:lnTo>
                    <a:pt x="108" y="213"/>
                  </a:lnTo>
                  <a:cubicBezTo>
                    <a:pt x="107" y="215"/>
                    <a:pt x="110" y="219"/>
                    <a:pt x="110" y="219"/>
                  </a:cubicBezTo>
                  <a:cubicBezTo>
                    <a:pt x="111" y="217"/>
                    <a:pt x="112" y="217"/>
                    <a:pt x="112" y="217"/>
                  </a:cubicBezTo>
                  <a:cubicBezTo>
                    <a:pt x="112" y="217"/>
                    <a:pt x="113" y="217"/>
                    <a:pt x="113" y="217"/>
                  </a:cubicBezTo>
                  <a:cubicBezTo>
                    <a:pt x="115" y="217"/>
                    <a:pt x="114" y="217"/>
                    <a:pt x="115" y="216"/>
                  </a:cubicBezTo>
                  <a:cubicBezTo>
                    <a:pt x="115" y="215"/>
                    <a:pt x="115" y="215"/>
                    <a:pt x="116" y="215"/>
                  </a:cubicBezTo>
                  <a:cubicBezTo>
                    <a:pt x="117" y="215"/>
                    <a:pt x="119" y="218"/>
                    <a:pt x="120" y="218"/>
                  </a:cubicBezTo>
                  <a:cubicBezTo>
                    <a:pt x="120" y="218"/>
                    <a:pt x="120" y="218"/>
                    <a:pt x="120" y="218"/>
                  </a:cubicBezTo>
                  <a:cubicBezTo>
                    <a:pt x="120" y="218"/>
                    <a:pt x="121" y="217"/>
                    <a:pt x="122" y="217"/>
                  </a:cubicBezTo>
                  <a:lnTo>
                    <a:pt x="126" y="217"/>
                  </a:lnTo>
                  <a:cubicBezTo>
                    <a:pt x="127" y="217"/>
                    <a:pt x="127" y="217"/>
                    <a:pt x="128" y="217"/>
                  </a:cubicBezTo>
                  <a:cubicBezTo>
                    <a:pt x="130" y="217"/>
                    <a:pt x="131" y="216"/>
                    <a:pt x="132" y="213"/>
                  </a:cubicBezTo>
                  <a:lnTo>
                    <a:pt x="132" y="213"/>
                  </a:lnTo>
                  <a:cubicBezTo>
                    <a:pt x="132" y="214"/>
                    <a:pt x="131" y="216"/>
                    <a:pt x="131" y="219"/>
                  </a:cubicBezTo>
                  <a:cubicBezTo>
                    <a:pt x="131" y="219"/>
                    <a:pt x="131" y="219"/>
                    <a:pt x="131" y="219"/>
                  </a:cubicBezTo>
                  <a:cubicBezTo>
                    <a:pt x="132" y="219"/>
                    <a:pt x="133" y="218"/>
                    <a:pt x="133" y="218"/>
                  </a:cubicBezTo>
                  <a:cubicBezTo>
                    <a:pt x="134" y="216"/>
                    <a:pt x="134" y="216"/>
                    <a:pt x="135" y="216"/>
                  </a:cubicBezTo>
                  <a:cubicBezTo>
                    <a:pt x="136" y="216"/>
                    <a:pt x="136" y="217"/>
                    <a:pt x="137" y="220"/>
                  </a:cubicBezTo>
                  <a:cubicBezTo>
                    <a:pt x="137" y="220"/>
                    <a:pt x="137" y="220"/>
                    <a:pt x="137" y="220"/>
                  </a:cubicBezTo>
                  <a:cubicBezTo>
                    <a:pt x="138" y="220"/>
                    <a:pt x="140" y="216"/>
                    <a:pt x="140" y="216"/>
                  </a:cubicBezTo>
                  <a:cubicBezTo>
                    <a:pt x="140" y="216"/>
                    <a:pt x="140" y="217"/>
                    <a:pt x="140" y="218"/>
                  </a:cubicBezTo>
                  <a:cubicBezTo>
                    <a:pt x="140" y="219"/>
                    <a:pt x="141" y="220"/>
                    <a:pt x="142" y="220"/>
                  </a:cubicBezTo>
                  <a:cubicBezTo>
                    <a:pt x="143" y="220"/>
                    <a:pt x="144" y="220"/>
                    <a:pt x="145" y="218"/>
                  </a:cubicBezTo>
                  <a:lnTo>
                    <a:pt x="145" y="218"/>
                  </a:lnTo>
                  <a:cubicBezTo>
                    <a:pt x="145" y="219"/>
                    <a:pt x="146" y="220"/>
                    <a:pt x="146" y="221"/>
                  </a:cubicBezTo>
                  <a:cubicBezTo>
                    <a:pt x="146" y="221"/>
                    <a:pt x="147" y="220"/>
                    <a:pt x="148" y="220"/>
                  </a:cubicBezTo>
                  <a:cubicBezTo>
                    <a:pt x="150" y="221"/>
                    <a:pt x="150" y="222"/>
                    <a:pt x="151" y="223"/>
                  </a:cubicBezTo>
                  <a:cubicBezTo>
                    <a:pt x="152" y="223"/>
                    <a:pt x="153" y="222"/>
                    <a:pt x="154" y="222"/>
                  </a:cubicBezTo>
                  <a:cubicBezTo>
                    <a:pt x="154" y="222"/>
                    <a:pt x="154" y="222"/>
                    <a:pt x="154" y="222"/>
                  </a:cubicBezTo>
                  <a:cubicBezTo>
                    <a:pt x="156" y="222"/>
                    <a:pt x="157" y="222"/>
                    <a:pt x="158" y="223"/>
                  </a:cubicBezTo>
                  <a:cubicBezTo>
                    <a:pt x="160" y="224"/>
                    <a:pt x="161" y="225"/>
                    <a:pt x="162" y="225"/>
                  </a:cubicBezTo>
                  <a:cubicBezTo>
                    <a:pt x="163" y="225"/>
                    <a:pt x="163" y="225"/>
                    <a:pt x="164" y="225"/>
                  </a:cubicBezTo>
                  <a:cubicBezTo>
                    <a:pt x="165" y="225"/>
                    <a:pt x="165" y="222"/>
                    <a:pt x="166" y="222"/>
                  </a:cubicBezTo>
                  <a:cubicBezTo>
                    <a:pt x="166" y="222"/>
                    <a:pt x="166" y="226"/>
                    <a:pt x="167" y="227"/>
                  </a:cubicBezTo>
                  <a:cubicBezTo>
                    <a:pt x="167" y="227"/>
                    <a:pt x="167" y="227"/>
                    <a:pt x="168" y="227"/>
                  </a:cubicBezTo>
                  <a:cubicBezTo>
                    <a:pt x="168" y="227"/>
                    <a:pt x="169" y="225"/>
                    <a:pt x="170" y="224"/>
                  </a:cubicBezTo>
                  <a:cubicBezTo>
                    <a:pt x="170" y="223"/>
                    <a:pt x="170" y="219"/>
                    <a:pt x="171" y="219"/>
                  </a:cubicBezTo>
                  <a:cubicBezTo>
                    <a:pt x="171" y="219"/>
                    <a:pt x="171" y="219"/>
                    <a:pt x="172" y="220"/>
                  </a:cubicBezTo>
                  <a:cubicBezTo>
                    <a:pt x="172" y="221"/>
                    <a:pt x="173" y="224"/>
                    <a:pt x="174" y="226"/>
                  </a:cubicBezTo>
                  <a:cubicBezTo>
                    <a:pt x="174" y="226"/>
                    <a:pt x="175" y="226"/>
                    <a:pt x="175" y="226"/>
                  </a:cubicBezTo>
                  <a:cubicBezTo>
                    <a:pt x="176" y="226"/>
                    <a:pt x="178" y="222"/>
                    <a:pt x="179" y="222"/>
                  </a:cubicBezTo>
                  <a:cubicBezTo>
                    <a:pt x="179" y="222"/>
                    <a:pt x="179" y="222"/>
                    <a:pt x="179" y="223"/>
                  </a:cubicBezTo>
                  <a:cubicBezTo>
                    <a:pt x="180" y="225"/>
                    <a:pt x="182" y="225"/>
                    <a:pt x="183" y="225"/>
                  </a:cubicBezTo>
                  <a:cubicBezTo>
                    <a:pt x="185" y="225"/>
                    <a:pt x="186" y="225"/>
                    <a:pt x="186" y="225"/>
                  </a:cubicBezTo>
                  <a:cubicBezTo>
                    <a:pt x="187" y="225"/>
                    <a:pt x="188" y="224"/>
                    <a:pt x="189" y="224"/>
                  </a:cubicBezTo>
                  <a:cubicBezTo>
                    <a:pt x="190" y="224"/>
                    <a:pt x="190" y="225"/>
                    <a:pt x="191" y="225"/>
                  </a:cubicBezTo>
                  <a:cubicBezTo>
                    <a:pt x="191" y="225"/>
                    <a:pt x="193" y="228"/>
                    <a:pt x="193" y="228"/>
                  </a:cubicBezTo>
                  <a:cubicBezTo>
                    <a:pt x="193" y="227"/>
                    <a:pt x="193" y="226"/>
                    <a:pt x="193" y="224"/>
                  </a:cubicBezTo>
                  <a:lnTo>
                    <a:pt x="196" y="224"/>
                  </a:lnTo>
                  <a:cubicBezTo>
                    <a:pt x="197" y="224"/>
                    <a:pt x="199" y="225"/>
                    <a:pt x="199" y="227"/>
                  </a:cubicBezTo>
                  <a:lnTo>
                    <a:pt x="199" y="227"/>
                  </a:lnTo>
                  <a:cubicBezTo>
                    <a:pt x="199" y="225"/>
                    <a:pt x="199" y="225"/>
                    <a:pt x="200" y="225"/>
                  </a:cubicBezTo>
                  <a:cubicBezTo>
                    <a:pt x="201" y="225"/>
                    <a:pt x="202" y="229"/>
                    <a:pt x="203" y="229"/>
                  </a:cubicBezTo>
                  <a:cubicBezTo>
                    <a:pt x="205" y="228"/>
                    <a:pt x="206" y="224"/>
                    <a:pt x="207" y="224"/>
                  </a:cubicBezTo>
                  <a:cubicBezTo>
                    <a:pt x="208" y="224"/>
                    <a:pt x="209" y="226"/>
                    <a:pt x="210" y="227"/>
                  </a:cubicBezTo>
                  <a:cubicBezTo>
                    <a:pt x="210" y="227"/>
                    <a:pt x="211" y="227"/>
                    <a:pt x="211" y="227"/>
                  </a:cubicBezTo>
                  <a:cubicBezTo>
                    <a:pt x="212" y="227"/>
                    <a:pt x="212" y="225"/>
                    <a:pt x="214" y="225"/>
                  </a:cubicBezTo>
                  <a:cubicBezTo>
                    <a:pt x="214" y="225"/>
                    <a:pt x="214" y="225"/>
                    <a:pt x="214" y="225"/>
                  </a:cubicBezTo>
                  <a:cubicBezTo>
                    <a:pt x="217" y="227"/>
                    <a:pt x="218" y="227"/>
                    <a:pt x="220" y="227"/>
                  </a:cubicBezTo>
                  <a:cubicBezTo>
                    <a:pt x="220" y="227"/>
                    <a:pt x="222" y="225"/>
                    <a:pt x="222" y="225"/>
                  </a:cubicBezTo>
                  <a:cubicBezTo>
                    <a:pt x="225" y="226"/>
                    <a:pt x="227" y="231"/>
                    <a:pt x="230" y="231"/>
                  </a:cubicBezTo>
                  <a:cubicBezTo>
                    <a:pt x="231" y="231"/>
                    <a:pt x="231" y="230"/>
                    <a:pt x="232" y="230"/>
                  </a:cubicBezTo>
                  <a:cubicBezTo>
                    <a:pt x="234" y="229"/>
                    <a:pt x="232" y="227"/>
                    <a:pt x="234" y="227"/>
                  </a:cubicBezTo>
                  <a:cubicBezTo>
                    <a:pt x="234" y="229"/>
                    <a:pt x="235" y="230"/>
                    <a:pt x="236" y="230"/>
                  </a:cubicBezTo>
                  <a:cubicBezTo>
                    <a:pt x="236" y="230"/>
                    <a:pt x="236" y="228"/>
                    <a:pt x="237" y="228"/>
                  </a:cubicBezTo>
                  <a:cubicBezTo>
                    <a:pt x="238" y="228"/>
                    <a:pt x="238" y="228"/>
                    <a:pt x="239" y="228"/>
                  </a:cubicBezTo>
                  <a:cubicBezTo>
                    <a:pt x="241" y="228"/>
                    <a:pt x="245" y="231"/>
                    <a:pt x="248" y="231"/>
                  </a:cubicBezTo>
                  <a:cubicBezTo>
                    <a:pt x="249" y="231"/>
                    <a:pt x="251" y="230"/>
                    <a:pt x="251" y="229"/>
                  </a:cubicBezTo>
                  <a:lnTo>
                    <a:pt x="251" y="229"/>
                  </a:lnTo>
                  <a:cubicBezTo>
                    <a:pt x="251" y="229"/>
                    <a:pt x="251" y="229"/>
                    <a:pt x="251" y="229"/>
                  </a:cubicBezTo>
                  <a:cubicBezTo>
                    <a:pt x="251" y="229"/>
                    <a:pt x="251" y="229"/>
                    <a:pt x="252" y="228"/>
                  </a:cubicBezTo>
                  <a:lnTo>
                    <a:pt x="252" y="228"/>
                  </a:lnTo>
                  <a:cubicBezTo>
                    <a:pt x="252" y="229"/>
                    <a:pt x="252" y="229"/>
                    <a:pt x="251" y="229"/>
                  </a:cubicBezTo>
                  <a:lnTo>
                    <a:pt x="251" y="229"/>
                  </a:lnTo>
                  <a:cubicBezTo>
                    <a:pt x="252" y="229"/>
                    <a:pt x="252" y="228"/>
                    <a:pt x="252" y="228"/>
                  </a:cubicBezTo>
                  <a:lnTo>
                    <a:pt x="252" y="228"/>
                  </a:lnTo>
                  <a:cubicBezTo>
                    <a:pt x="252" y="228"/>
                    <a:pt x="252" y="228"/>
                    <a:pt x="252" y="228"/>
                  </a:cubicBezTo>
                  <a:cubicBezTo>
                    <a:pt x="253" y="228"/>
                    <a:pt x="254" y="213"/>
                    <a:pt x="252" y="212"/>
                  </a:cubicBezTo>
                  <a:cubicBezTo>
                    <a:pt x="251" y="212"/>
                    <a:pt x="250" y="211"/>
                    <a:pt x="248" y="211"/>
                  </a:cubicBezTo>
                  <a:cubicBezTo>
                    <a:pt x="248" y="211"/>
                    <a:pt x="248" y="211"/>
                    <a:pt x="248" y="212"/>
                  </a:cubicBezTo>
                  <a:cubicBezTo>
                    <a:pt x="247" y="214"/>
                    <a:pt x="247" y="216"/>
                    <a:pt x="246" y="216"/>
                  </a:cubicBezTo>
                  <a:cubicBezTo>
                    <a:pt x="245" y="216"/>
                    <a:pt x="245" y="216"/>
                    <a:pt x="244" y="215"/>
                  </a:cubicBezTo>
                  <a:cubicBezTo>
                    <a:pt x="241" y="214"/>
                    <a:pt x="239" y="213"/>
                    <a:pt x="236" y="213"/>
                  </a:cubicBezTo>
                  <a:cubicBezTo>
                    <a:pt x="235" y="214"/>
                    <a:pt x="234" y="218"/>
                    <a:pt x="233" y="218"/>
                  </a:cubicBezTo>
                  <a:cubicBezTo>
                    <a:pt x="233" y="218"/>
                    <a:pt x="233" y="218"/>
                    <a:pt x="233" y="218"/>
                  </a:cubicBezTo>
                  <a:cubicBezTo>
                    <a:pt x="230" y="217"/>
                    <a:pt x="231" y="211"/>
                    <a:pt x="228" y="210"/>
                  </a:cubicBezTo>
                  <a:cubicBezTo>
                    <a:pt x="228" y="210"/>
                    <a:pt x="228" y="210"/>
                    <a:pt x="228" y="210"/>
                  </a:cubicBezTo>
                  <a:cubicBezTo>
                    <a:pt x="227" y="210"/>
                    <a:pt x="227" y="214"/>
                    <a:pt x="227" y="214"/>
                  </a:cubicBezTo>
                  <a:cubicBezTo>
                    <a:pt x="227" y="214"/>
                    <a:pt x="226" y="211"/>
                    <a:pt x="225" y="211"/>
                  </a:cubicBezTo>
                  <a:cubicBezTo>
                    <a:pt x="225" y="211"/>
                    <a:pt x="225" y="211"/>
                    <a:pt x="225" y="211"/>
                  </a:cubicBezTo>
                  <a:cubicBezTo>
                    <a:pt x="225" y="211"/>
                    <a:pt x="224" y="219"/>
                    <a:pt x="223" y="219"/>
                  </a:cubicBezTo>
                  <a:cubicBezTo>
                    <a:pt x="223" y="219"/>
                    <a:pt x="223" y="219"/>
                    <a:pt x="222" y="218"/>
                  </a:cubicBezTo>
                  <a:cubicBezTo>
                    <a:pt x="221" y="217"/>
                    <a:pt x="222" y="214"/>
                    <a:pt x="220" y="213"/>
                  </a:cubicBezTo>
                  <a:cubicBezTo>
                    <a:pt x="220" y="212"/>
                    <a:pt x="220" y="212"/>
                    <a:pt x="219" y="212"/>
                  </a:cubicBezTo>
                  <a:cubicBezTo>
                    <a:pt x="219" y="212"/>
                    <a:pt x="218" y="212"/>
                    <a:pt x="218" y="213"/>
                  </a:cubicBezTo>
                  <a:cubicBezTo>
                    <a:pt x="216" y="213"/>
                    <a:pt x="218" y="218"/>
                    <a:pt x="215" y="218"/>
                  </a:cubicBezTo>
                  <a:cubicBezTo>
                    <a:pt x="215" y="218"/>
                    <a:pt x="215" y="218"/>
                    <a:pt x="214" y="218"/>
                  </a:cubicBezTo>
                  <a:cubicBezTo>
                    <a:pt x="215" y="216"/>
                    <a:pt x="215" y="213"/>
                    <a:pt x="214" y="212"/>
                  </a:cubicBezTo>
                  <a:cubicBezTo>
                    <a:pt x="213" y="211"/>
                    <a:pt x="212" y="210"/>
                    <a:pt x="212" y="210"/>
                  </a:cubicBezTo>
                  <a:cubicBezTo>
                    <a:pt x="211" y="210"/>
                    <a:pt x="211" y="211"/>
                    <a:pt x="211" y="213"/>
                  </a:cubicBezTo>
                  <a:cubicBezTo>
                    <a:pt x="211" y="210"/>
                    <a:pt x="210" y="209"/>
                    <a:pt x="210" y="209"/>
                  </a:cubicBezTo>
                  <a:cubicBezTo>
                    <a:pt x="209" y="209"/>
                    <a:pt x="208" y="210"/>
                    <a:pt x="207" y="211"/>
                  </a:cubicBezTo>
                  <a:cubicBezTo>
                    <a:pt x="207" y="209"/>
                    <a:pt x="206" y="209"/>
                    <a:pt x="205" y="209"/>
                  </a:cubicBezTo>
                  <a:cubicBezTo>
                    <a:pt x="202" y="209"/>
                    <a:pt x="199" y="210"/>
                    <a:pt x="199" y="210"/>
                  </a:cubicBezTo>
                  <a:cubicBezTo>
                    <a:pt x="202" y="211"/>
                    <a:pt x="201" y="215"/>
                    <a:pt x="199" y="215"/>
                  </a:cubicBezTo>
                  <a:cubicBezTo>
                    <a:pt x="199" y="215"/>
                    <a:pt x="198" y="215"/>
                    <a:pt x="198" y="214"/>
                  </a:cubicBezTo>
                  <a:cubicBezTo>
                    <a:pt x="196" y="213"/>
                    <a:pt x="193" y="212"/>
                    <a:pt x="191" y="212"/>
                  </a:cubicBezTo>
                  <a:lnTo>
                    <a:pt x="191" y="212"/>
                  </a:lnTo>
                  <a:cubicBezTo>
                    <a:pt x="191" y="216"/>
                    <a:pt x="197" y="218"/>
                    <a:pt x="199" y="219"/>
                  </a:cubicBezTo>
                  <a:cubicBezTo>
                    <a:pt x="197" y="219"/>
                    <a:pt x="195" y="219"/>
                    <a:pt x="193" y="218"/>
                  </a:cubicBezTo>
                  <a:cubicBezTo>
                    <a:pt x="192" y="218"/>
                    <a:pt x="190" y="217"/>
                    <a:pt x="189" y="214"/>
                  </a:cubicBezTo>
                  <a:cubicBezTo>
                    <a:pt x="189" y="213"/>
                    <a:pt x="191" y="211"/>
                    <a:pt x="189" y="209"/>
                  </a:cubicBezTo>
                  <a:cubicBezTo>
                    <a:pt x="188" y="208"/>
                    <a:pt x="188" y="208"/>
                    <a:pt x="187" y="208"/>
                  </a:cubicBezTo>
                  <a:cubicBezTo>
                    <a:pt x="186" y="208"/>
                    <a:pt x="184" y="212"/>
                    <a:pt x="182" y="212"/>
                  </a:cubicBezTo>
                  <a:cubicBezTo>
                    <a:pt x="179" y="212"/>
                    <a:pt x="178" y="209"/>
                    <a:pt x="177" y="206"/>
                  </a:cubicBezTo>
                  <a:cubicBezTo>
                    <a:pt x="176" y="208"/>
                    <a:pt x="174" y="212"/>
                    <a:pt x="172" y="213"/>
                  </a:cubicBezTo>
                  <a:cubicBezTo>
                    <a:pt x="172" y="213"/>
                    <a:pt x="172" y="213"/>
                    <a:pt x="172" y="213"/>
                  </a:cubicBezTo>
                  <a:cubicBezTo>
                    <a:pt x="171" y="213"/>
                    <a:pt x="172" y="210"/>
                    <a:pt x="172" y="210"/>
                  </a:cubicBezTo>
                  <a:lnTo>
                    <a:pt x="172" y="210"/>
                  </a:lnTo>
                  <a:cubicBezTo>
                    <a:pt x="171" y="210"/>
                    <a:pt x="171" y="210"/>
                    <a:pt x="171" y="211"/>
                  </a:cubicBezTo>
                  <a:lnTo>
                    <a:pt x="171" y="211"/>
                  </a:lnTo>
                  <a:cubicBezTo>
                    <a:pt x="171" y="209"/>
                    <a:pt x="171" y="208"/>
                    <a:pt x="171" y="207"/>
                  </a:cubicBezTo>
                  <a:cubicBezTo>
                    <a:pt x="170" y="206"/>
                    <a:pt x="167" y="206"/>
                    <a:pt x="166" y="206"/>
                  </a:cubicBezTo>
                  <a:cubicBezTo>
                    <a:pt x="165" y="207"/>
                    <a:pt x="163" y="207"/>
                    <a:pt x="161" y="209"/>
                  </a:cubicBezTo>
                  <a:cubicBezTo>
                    <a:pt x="160" y="210"/>
                    <a:pt x="160" y="211"/>
                    <a:pt x="160" y="211"/>
                  </a:cubicBezTo>
                  <a:cubicBezTo>
                    <a:pt x="160" y="211"/>
                    <a:pt x="160" y="211"/>
                    <a:pt x="159" y="211"/>
                  </a:cubicBezTo>
                  <a:cubicBezTo>
                    <a:pt x="158" y="211"/>
                    <a:pt x="158" y="210"/>
                    <a:pt x="158" y="208"/>
                  </a:cubicBezTo>
                  <a:cubicBezTo>
                    <a:pt x="158" y="207"/>
                    <a:pt x="158" y="207"/>
                    <a:pt x="157" y="207"/>
                  </a:cubicBezTo>
                  <a:cubicBezTo>
                    <a:pt x="157" y="207"/>
                    <a:pt x="157" y="207"/>
                    <a:pt x="157" y="207"/>
                  </a:cubicBezTo>
                  <a:cubicBezTo>
                    <a:pt x="155" y="207"/>
                    <a:pt x="154" y="209"/>
                    <a:pt x="152" y="210"/>
                  </a:cubicBezTo>
                  <a:cubicBezTo>
                    <a:pt x="151" y="210"/>
                    <a:pt x="149" y="210"/>
                    <a:pt x="148" y="209"/>
                  </a:cubicBezTo>
                  <a:cubicBezTo>
                    <a:pt x="147" y="209"/>
                    <a:pt x="146" y="206"/>
                    <a:pt x="145" y="206"/>
                  </a:cubicBezTo>
                  <a:cubicBezTo>
                    <a:pt x="145" y="206"/>
                    <a:pt x="145" y="207"/>
                    <a:pt x="145" y="207"/>
                  </a:cubicBezTo>
                  <a:lnTo>
                    <a:pt x="144" y="207"/>
                  </a:lnTo>
                  <a:lnTo>
                    <a:pt x="138" y="206"/>
                  </a:lnTo>
                  <a:cubicBezTo>
                    <a:pt x="138" y="206"/>
                    <a:pt x="136" y="206"/>
                    <a:pt x="135" y="206"/>
                  </a:cubicBezTo>
                  <a:cubicBezTo>
                    <a:pt x="134" y="206"/>
                    <a:pt x="133" y="206"/>
                    <a:pt x="132" y="209"/>
                  </a:cubicBezTo>
                  <a:lnTo>
                    <a:pt x="132" y="209"/>
                  </a:lnTo>
                  <a:cubicBezTo>
                    <a:pt x="133" y="206"/>
                    <a:pt x="129" y="205"/>
                    <a:pt x="128" y="205"/>
                  </a:cubicBezTo>
                  <a:cubicBezTo>
                    <a:pt x="128" y="205"/>
                    <a:pt x="127" y="205"/>
                    <a:pt x="127" y="205"/>
                  </a:cubicBezTo>
                  <a:cubicBezTo>
                    <a:pt x="125" y="205"/>
                    <a:pt x="124" y="206"/>
                    <a:pt x="123" y="206"/>
                  </a:cubicBezTo>
                  <a:cubicBezTo>
                    <a:pt x="123" y="206"/>
                    <a:pt x="123" y="206"/>
                    <a:pt x="123" y="206"/>
                  </a:cubicBezTo>
                  <a:cubicBezTo>
                    <a:pt x="122" y="206"/>
                    <a:pt x="123" y="203"/>
                    <a:pt x="123" y="202"/>
                  </a:cubicBezTo>
                  <a:cubicBezTo>
                    <a:pt x="122" y="201"/>
                    <a:pt x="121" y="201"/>
                    <a:pt x="120" y="201"/>
                  </a:cubicBezTo>
                  <a:cubicBezTo>
                    <a:pt x="118" y="201"/>
                    <a:pt x="117" y="201"/>
                    <a:pt x="117" y="202"/>
                  </a:cubicBezTo>
                  <a:cubicBezTo>
                    <a:pt x="116" y="203"/>
                    <a:pt x="116" y="205"/>
                    <a:pt x="115" y="206"/>
                  </a:cubicBezTo>
                  <a:cubicBezTo>
                    <a:pt x="116" y="203"/>
                    <a:pt x="115" y="203"/>
                    <a:pt x="115" y="203"/>
                  </a:cubicBezTo>
                  <a:cubicBezTo>
                    <a:pt x="114" y="203"/>
                    <a:pt x="112" y="204"/>
                    <a:pt x="111" y="204"/>
                  </a:cubicBezTo>
                  <a:cubicBezTo>
                    <a:pt x="111" y="203"/>
                    <a:pt x="113" y="196"/>
                    <a:pt x="112" y="196"/>
                  </a:cubicBezTo>
                  <a:lnTo>
                    <a:pt x="112" y="196"/>
                  </a:lnTo>
                  <a:cubicBezTo>
                    <a:pt x="112" y="196"/>
                    <a:pt x="111" y="196"/>
                    <a:pt x="111" y="196"/>
                  </a:cubicBezTo>
                  <a:cubicBezTo>
                    <a:pt x="108" y="198"/>
                    <a:pt x="108" y="204"/>
                    <a:pt x="106" y="207"/>
                  </a:cubicBezTo>
                  <a:cubicBezTo>
                    <a:pt x="106" y="208"/>
                    <a:pt x="106" y="208"/>
                    <a:pt x="106" y="208"/>
                  </a:cubicBezTo>
                  <a:cubicBezTo>
                    <a:pt x="105" y="208"/>
                    <a:pt x="104" y="202"/>
                    <a:pt x="104" y="201"/>
                  </a:cubicBezTo>
                  <a:cubicBezTo>
                    <a:pt x="103" y="203"/>
                    <a:pt x="103" y="204"/>
                    <a:pt x="103" y="204"/>
                  </a:cubicBezTo>
                  <a:cubicBezTo>
                    <a:pt x="102" y="204"/>
                    <a:pt x="101" y="203"/>
                    <a:pt x="101" y="203"/>
                  </a:cubicBezTo>
                  <a:cubicBezTo>
                    <a:pt x="101" y="203"/>
                    <a:pt x="101" y="204"/>
                    <a:pt x="101" y="204"/>
                  </a:cubicBezTo>
                  <a:cubicBezTo>
                    <a:pt x="100" y="205"/>
                    <a:pt x="100" y="206"/>
                    <a:pt x="100" y="206"/>
                  </a:cubicBezTo>
                  <a:cubicBezTo>
                    <a:pt x="100" y="207"/>
                    <a:pt x="99" y="208"/>
                    <a:pt x="99" y="208"/>
                  </a:cubicBezTo>
                  <a:cubicBezTo>
                    <a:pt x="98" y="208"/>
                    <a:pt x="98" y="207"/>
                    <a:pt x="97" y="207"/>
                  </a:cubicBezTo>
                  <a:cubicBezTo>
                    <a:pt x="98" y="205"/>
                    <a:pt x="98" y="204"/>
                    <a:pt x="97" y="204"/>
                  </a:cubicBezTo>
                  <a:cubicBezTo>
                    <a:pt x="97" y="204"/>
                    <a:pt x="97" y="204"/>
                    <a:pt x="96" y="204"/>
                  </a:cubicBezTo>
                  <a:cubicBezTo>
                    <a:pt x="95" y="204"/>
                    <a:pt x="95" y="205"/>
                    <a:pt x="94" y="205"/>
                  </a:cubicBezTo>
                  <a:cubicBezTo>
                    <a:pt x="93" y="205"/>
                    <a:pt x="93" y="204"/>
                    <a:pt x="94" y="201"/>
                  </a:cubicBezTo>
                  <a:cubicBezTo>
                    <a:pt x="94" y="200"/>
                    <a:pt x="93" y="199"/>
                    <a:pt x="92" y="199"/>
                  </a:cubicBezTo>
                  <a:cubicBezTo>
                    <a:pt x="91" y="199"/>
                    <a:pt x="91" y="200"/>
                    <a:pt x="90" y="200"/>
                  </a:cubicBezTo>
                  <a:cubicBezTo>
                    <a:pt x="90" y="201"/>
                    <a:pt x="90" y="202"/>
                    <a:pt x="90" y="203"/>
                  </a:cubicBezTo>
                  <a:cubicBezTo>
                    <a:pt x="88" y="203"/>
                    <a:pt x="86" y="202"/>
                    <a:pt x="85" y="201"/>
                  </a:cubicBezTo>
                  <a:cubicBezTo>
                    <a:pt x="83" y="200"/>
                    <a:pt x="83" y="199"/>
                    <a:pt x="83" y="197"/>
                  </a:cubicBezTo>
                  <a:cubicBezTo>
                    <a:pt x="82" y="196"/>
                    <a:pt x="81" y="196"/>
                    <a:pt x="80" y="196"/>
                  </a:cubicBezTo>
                  <a:cubicBezTo>
                    <a:pt x="80" y="196"/>
                    <a:pt x="79" y="196"/>
                    <a:pt x="78" y="197"/>
                  </a:cubicBezTo>
                  <a:cubicBezTo>
                    <a:pt x="78" y="197"/>
                    <a:pt x="78" y="197"/>
                    <a:pt x="77" y="197"/>
                  </a:cubicBezTo>
                  <a:cubicBezTo>
                    <a:pt x="76" y="197"/>
                    <a:pt x="75" y="193"/>
                    <a:pt x="75" y="193"/>
                  </a:cubicBezTo>
                  <a:cubicBezTo>
                    <a:pt x="72" y="196"/>
                    <a:pt x="75" y="200"/>
                    <a:pt x="75" y="202"/>
                  </a:cubicBezTo>
                  <a:cubicBezTo>
                    <a:pt x="75" y="202"/>
                    <a:pt x="73" y="202"/>
                    <a:pt x="73" y="200"/>
                  </a:cubicBezTo>
                  <a:cubicBezTo>
                    <a:pt x="73" y="199"/>
                    <a:pt x="72" y="199"/>
                    <a:pt x="71" y="199"/>
                  </a:cubicBezTo>
                  <a:cubicBezTo>
                    <a:pt x="71" y="199"/>
                    <a:pt x="70" y="199"/>
                    <a:pt x="69" y="200"/>
                  </a:cubicBezTo>
                  <a:cubicBezTo>
                    <a:pt x="69" y="200"/>
                    <a:pt x="69" y="200"/>
                    <a:pt x="69" y="200"/>
                  </a:cubicBezTo>
                  <a:cubicBezTo>
                    <a:pt x="68" y="200"/>
                    <a:pt x="69" y="196"/>
                    <a:pt x="69" y="194"/>
                  </a:cubicBezTo>
                  <a:cubicBezTo>
                    <a:pt x="68" y="194"/>
                    <a:pt x="68" y="194"/>
                    <a:pt x="68" y="194"/>
                  </a:cubicBezTo>
                  <a:cubicBezTo>
                    <a:pt x="67" y="194"/>
                    <a:pt x="67" y="195"/>
                    <a:pt x="67" y="196"/>
                  </a:cubicBezTo>
                  <a:cubicBezTo>
                    <a:pt x="66" y="197"/>
                    <a:pt x="66" y="197"/>
                    <a:pt x="65" y="197"/>
                  </a:cubicBezTo>
                  <a:cubicBezTo>
                    <a:pt x="65" y="197"/>
                    <a:pt x="65" y="197"/>
                    <a:pt x="64" y="197"/>
                  </a:cubicBezTo>
                  <a:cubicBezTo>
                    <a:pt x="63" y="197"/>
                    <a:pt x="62" y="196"/>
                    <a:pt x="62" y="196"/>
                  </a:cubicBezTo>
                  <a:cubicBezTo>
                    <a:pt x="61" y="196"/>
                    <a:pt x="60" y="197"/>
                    <a:pt x="59" y="199"/>
                  </a:cubicBezTo>
                  <a:cubicBezTo>
                    <a:pt x="59" y="199"/>
                    <a:pt x="58" y="199"/>
                    <a:pt x="58" y="199"/>
                  </a:cubicBezTo>
                  <a:cubicBezTo>
                    <a:pt x="57" y="199"/>
                    <a:pt x="57" y="199"/>
                    <a:pt x="57" y="199"/>
                  </a:cubicBezTo>
                  <a:cubicBezTo>
                    <a:pt x="56" y="198"/>
                    <a:pt x="61" y="193"/>
                    <a:pt x="58" y="192"/>
                  </a:cubicBezTo>
                  <a:cubicBezTo>
                    <a:pt x="56" y="190"/>
                    <a:pt x="54" y="190"/>
                    <a:pt x="52" y="190"/>
                  </a:cubicBezTo>
                  <a:cubicBezTo>
                    <a:pt x="52" y="190"/>
                    <a:pt x="54" y="190"/>
                    <a:pt x="53" y="192"/>
                  </a:cubicBezTo>
                  <a:cubicBezTo>
                    <a:pt x="53" y="192"/>
                    <a:pt x="53" y="192"/>
                    <a:pt x="52" y="192"/>
                  </a:cubicBezTo>
                  <a:cubicBezTo>
                    <a:pt x="52" y="192"/>
                    <a:pt x="52" y="192"/>
                    <a:pt x="51" y="192"/>
                  </a:cubicBezTo>
                  <a:cubicBezTo>
                    <a:pt x="50" y="192"/>
                    <a:pt x="49" y="192"/>
                    <a:pt x="49" y="193"/>
                  </a:cubicBezTo>
                  <a:lnTo>
                    <a:pt x="49" y="193"/>
                  </a:lnTo>
                  <a:cubicBezTo>
                    <a:pt x="49" y="193"/>
                    <a:pt x="49" y="193"/>
                    <a:pt x="49" y="193"/>
                  </a:cubicBezTo>
                  <a:cubicBezTo>
                    <a:pt x="50" y="193"/>
                    <a:pt x="51" y="196"/>
                    <a:pt x="50" y="196"/>
                  </a:cubicBezTo>
                  <a:cubicBezTo>
                    <a:pt x="49" y="196"/>
                    <a:pt x="47" y="198"/>
                    <a:pt x="47" y="198"/>
                  </a:cubicBezTo>
                  <a:cubicBezTo>
                    <a:pt x="46" y="198"/>
                    <a:pt x="46" y="197"/>
                    <a:pt x="47" y="195"/>
                  </a:cubicBezTo>
                  <a:cubicBezTo>
                    <a:pt x="48" y="193"/>
                    <a:pt x="48" y="192"/>
                    <a:pt x="48" y="191"/>
                  </a:cubicBezTo>
                  <a:cubicBezTo>
                    <a:pt x="46" y="190"/>
                    <a:pt x="43" y="189"/>
                    <a:pt x="41" y="189"/>
                  </a:cubicBezTo>
                  <a:cubicBezTo>
                    <a:pt x="40" y="189"/>
                    <a:pt x="40" y="193"/>
                    <a:pt x="40" y="195"/>
                  </a:cubicBezTo>
                  <a:cubicBezTo>
                    <a:pt x="38" y="194"/>
                    <a:pt x="35" y="191"/>
                    <a:pt x="35" y="189"/>
                  </a:cubicBezTo>
                  <a:cubicBezTo>
                    <a:pt x="36" y="188"/>
                    <a:pt x="37" y="188"/>
                    <a:pt x="37" y="188"/>
                  </a:cubicBezTo>
                  <a:cubicBezTo>
                    <a:pt x="38" y="188"/>
                    <a:pt x="39" y="188"/>
                    <a:pt x="39" y="188"/>
                  </a:cubicBezTo>
                  <a:cubicBezTo>
                    <a:pt x="38" y="187"/>
                    <a:pt x="34" y="187"/>
                    <a:pt x="34" y="185"/>
                  </a:cubicBezTo>
                  <a:cubicBezTo>
                    <a:pt x="35" y="183"/>
                    <a:pt x="37" y="180"/>
                    <a:pt x="38" y="179"/>
                  </a:cubicBezTo>
                  <a:lnTo>
                    <a:pt x="38" y="179"/>
                  </a:lnTo>
                  <a:cubicBezTo>
                    <a:pt x="35" y="181"/>
                    <a:pt x="34" y="184"/>
                    <a:pt x="31" y="185"/>
                  </a:cubicBezTo>
                  <a:cubicBezTo>
                    <a:pt x="31" y="185"/>
                    <a:pt x="30" y="185"/>
                    <a:pt x="30" y="185"/>
                  </a:cubicBezTo>
                  <a:cubicBezTo>
                    <a:pt x="29" y="185"/>
                    <a:pt x="28" y="184"/>
                    <a:pt x="28" y="184"/>
                  </a:cubicBezTo>
                  <a:cubicBezTo>
                    <a:pt x="27" y="184"/>
                    <a:pt x="26" y="185"/>
                    <a:pt x="25" y="185"/>
                  </a:cubicBezTo>
                  <a:cubicBezTo>
                    <a:pt x="25" y="185"/>
                    <a:pt x="25" y="185"/>
                    <a:pt x="25" y="184"/>
                  </a:cubicBezTo>
                  <a:cubicBezTo>
                    <a:pt x="26" y="181"/>
                    <a:pt x="29" y="180"/>
                    <a:pt x="30" y="178"/>
                  </a:cubicBezTo>
                  <a:cubicBezTo>
                    <a:pt x="31" y="177"/>
                    <a:pt x="31" y="177"/>
                    <a:pt x="30" y="177"/>
                  </a:cubicBezTo>
                  <a:lnTo>
                    <a:pt x="30" y="177"/>
                  </a:lnTo>
                  <a:cubicBezTo>
                    <a:pt x="30" y="177"/>
                    <a:pt x="29" y="177"/>
                    <a:pt x="28" y="177"/>
                  </a:cubicBezTo>
                  <a:cubicBezTo>
                    <a:pt x="27" y="177"/>
                    <a:pt x="26" y="177"/>
                    <a:pt x="26" y="177"/>
                  </a:cubicBezTo>
                  <a:cubicBezTo>
                    <a:pt x="25" y="177"/>
                    <a:pt x="25" y="177"/>
                    <a:pt x="25" y="177"/>
                  </a:cubicBezTo>
                  <a:cubicBezTo>
                    <a:pt x="24" y="177"/>
                    <a:pt x="23" y="176"/>
                    <a:pt x="22" y="175"/>
                  </a:cubicBezTo>
                  <a:cubicBezTo>
                    <a:pt x="21" y="172"/>
                    <a:pt x="20" y="169"/>
                    <a:pt x="17" y="167"/>
                  </a:cubicBezTo>
                  <a:cubicBezTo>
                    <a:pt x="17" y="167"/>
                    <a:pt x="16" y="167"/>
                    <a:pt x="15" y="167"/>
                  </a:cubicBezTo>
                  <a:cubicBezTo>
                    <a:pt x="14" y="167"/>
                    <a:pt x="14" y="167"/>
                    <a:pt x="14" y="166"/>
                  </a:cubicBezTo>
                  <a:cubicBezTo>
                    <a:pt x="15" y="165"/>
                    <a:pt x="17" y="164"/>
                    <a:pt x="18" y="163"/>
                  </a:cubicBezTo>
                  <a:cubicBezTo>
                    <a:pt x="20" y="160"/>
                    <a:pt x="20" y="157"/>
                    <a:pt x="18" y="155"/>
                  </a:cubicBezTo>
                  <a:cubicBezTo>
                    <a:pt x="17" y="155"/>
                    <a:pt x="14" y="154"/>
                    <a:pt x="14" y="153"/>
                  </a:cubicBezTo>
                  <a:cubicBezTo>
                    <a:pt x="15" y="153"/>
                    <a:pt x="16" y="153"/>
                    <a:pt x="17" y="153"/>
                  </a:cubicBezTo>
                  <a:cubicBezTo>
                    <a:pt x="19" y="153"/>
                    <a:pt x="20" y="153"/>
                    <a:pt x="20" y="152"/>
                  </a:cubicBezTo>
                  <a:cubicBezTo>
                    <a:pt x="20" y="152"/>
                    <a:pt x="16" y="151"/>
                    <a:pt x="16" y="151"/>
                  </a:cubicBezTo>
                  <a:cubicBezTo>
                    <a:pt x="16" y="150"/>
                    <a:pt x="16" y="149"/>
                    <a:pt x="14" y="148"/>
                  </a:cubicBezTo>
                  <a:cubicBezTo>
                    <a:pt x="10" y="147"/>
                    <a:pt x="11" y="147"/>
                    <a:pt x="8" y="145"/>
                  </a:cubicBezTo>
                  <a:lnTo>
                    <a:pt x="15" y="145"/>
                  </a:lnTo>
                  <a:cubicBezTo>
                    <a:pt x="15" y="145"/>
                    <a:pt x="14" y="146"/>
                    <a:pt x="15" y="147"/>
                  </a:cubicBezTo>
                  <a:cubicBezTo>
                    <a:pt x="16" y="147"/>
                    <a:pt x="16" y="148"/>
                    <a:pt x="16" y="148"/>
                  </a:cubicBezTo>
                  <a:cubicBezTo>
                    <a:pt x="17" y="148"/>
                    <a:pt x="17" y="147"/>
                    <a:pt x="17" y="147"/>
                  </a:cubicBezTo>
                  <a:cubicBezTo>
                    <a:pt x="18" y="146"/>
                    <a:pt x="15" y="143"/>
                    <a:pt x="19" y="143"/>
                  </a:cubicBezTo>
                  <a:cubicBezTo>
                    <a:pt x="21" y="143"/>
                    <a:pt x="20" y="137"/>
                    <a:pt x="21" y="135"/>
                  </a:cubicBezTo>
                  <a:cubicBezTo>
                    <a:pt x="19" y="134"/>
                    <a:pt x="18" y="134"/>
                    <a:pt x="17" y="134"/>
                  </a:cubicBezTo>
                  <a:cubicBezTo>
                    <a:pt x="17" y="134"/>
                    <a:pt x="16" y="134"/>
                    <a:pt x="14" y="133"/>
                  </a:cubicBezTo>
                  <a:cubicBezTo>
                    <a:pt x="15" y="133"/>
                    <a:pt x="16" y="133"/>
                    <a:pt x="17" y="133"/>
                  </a:cubicBezTo>
                  <a:cubicBezTo>
                    <a:pt x="18" y="133"/>
                    <a:pt x="19" y="133"/>
                    <a:pt x="19" y="132"/>
                  </a:cubicBezTo>
                  <a:cubicBezTo>
                    <a:pt x="19" y="131"/>
                    <a:pt x="17" y="128"/>
                    <a:pt x="16" y="126"/>
                  </a:cubicBezTo>
                  <a:lnTo>
                    <a:pt x="16" y="126"/>
                  </a:lnTo>
                  <a:cubicBezTo>
                    <a:pt x="18" y="127"/>
                    <a:pt x="25" y="129"/>
                    <a:pt x="28" y="129"/>
                  </a:cubicBezTo>
                  <a:cubicBezTo>
                    <a:pt x="29" y="129"/>
                    <a:pt x="29" y="128"/>
                    <a:pt x="28" y="127"/>
                  </a:cubicBezTo>
                  <a:cubicBezTo>
                    <a:pt x="27" y="127"/>
                    <a:pt x="28" y="128"/>
                    <a:pt x="28" y="128"/>
                  </a:cubicBezTo>
                  <a:cubicBezTo>
                    <a:pt x="28" y="128"/>
                    <a:pt x="27" y="128"/>
                    <a:pt x="27" y="128"/>
                  </a:cubicBezTo>
                  <a:cubicBezTo>
                    <a:pt x="27" y="128"/>
                    <a:pt x="24" y="125"/>
                    <a:pt x="24" y="124"/>
                  </a:cubicBezTo>
                  <a:cubicBezTo>
                    <a:pt x="24" y="124"/>
                    <a:pt x="24" y="123"/>
                    <a:pt x="25" y="122"/>
                  </a:cubicBezTo>
                  <a:cubicBezTo>
                    <a:pt x="25" y="122"/>
                    <a:pt x="25" y="122"/>
                    <a:pt x="25" y="122"/>
                  </a:cubicBezTo>
                  <a:cubicBezTo>
                    <a:pt x="28" y="122"/>
                    <a:pt x="29" y="126"/>
                    <a:pt x="31" y="126"/>
                  </a:cubicBezTo>
                  <a:cubicBezTo>
                    <a:pt x="31" y="126"/>
                    <a:pt x="31" y="126"/>
                    <a:pt x="31" y="126"/>
                  </a:cubicBezTo>
                  <a:cubicBezTo>
                    <a:pt x="33" y="126"/>
                    <a:pt x="34" y="125"/>
                    <a:pt x="34" y="124"/>
                  </a:cubicBezTo>
                  <a:cubicBezTo>
                    <a:pt x="34" y="123"/>
                    <a:pt x="33" y="121"/>
                    <a:pt x="34" y="120"/>
                  </a:cubicBezTo>
                  <a:cubicBezTo>
                    <a:pt x="34" y="120"/>
                    <a:pt x="34" y="119"/>
                    <a:pt x="35" y="119"/>
                  </a:cubicBezTo>
                  <a:cubicBezTo>
                    <a:pt x="35" y="119"/>
                    <a:pt x="36" y="120"/>
                    <a:pt x="36" y="121"/>
                  </a:cubicBezTo>
                  <a:cubicBezTo>
                    <a:pt x="36" y="122"/>
                    <a:pt x="37" y="124"/>
                    <a:pt x="37" y="124"/>
                  </a:cubicBezTo>
                  <a:cubicBezTo>
                    <a:pt x="37" y="124"/>
                    <a:pt x="37" y="124"/>
                    <a:pt x="37" y="124"/>
                  </a:cubicBezTo>
                  <a:cubicBezTo>
                    <a:pt x="37" y="124"/>
                    <a:pt x="38" y="116"/>
                    <a:pt x="40" y="116"/>
                  </a:cubicBezTo>
                  <a:cubicBezTo>
                    <a:pt x="40" y="116"/>
                    <a:pt x="40" y="116"/>
                    <a:pt x="41" y="117"/>
                  </a:cubicBezTo>
                  <a:cubicBezTo>
                    <a:pt x="41" y="119"/>
                    <a:pt x="42" y="122"/>
                    <a:pt x="44" y="122"/>
                  </a:cubicBezTo>
                  <a:cubicBezTo>
                    <a:pt x="44" y="122"/>
                    <a:pt x="46" y="120"/>
                    <a:pt x="47" y="120"/>
                  </a:cubicBezTo>
                  <a:cubicBezTo>
                    <a:pt x="47" y="120"/>
                    <a:pt x="41" y="115"/>
                    <a:pt x="43" y="115"/>
                  </a:cubicBezTo>
                  <a:lnTo>
                    <a:pt x="43" y="115"/>
                  </a:lnTo>
                  <a:cubicBezTo>
                    <a:pt x="45" y="115"/>
                    <a:pt x="46" y="116"/>
                    <a:pt x="48" y="116"/>
                  </a:cubicBezTo>
                  <a:lnTo>
                    <a:pt x="50" y="116"/>
                  </a:lnTo>
                  <a:cubicBezTo>
                    <a:pt x="51" y="116"/>
                    <a:pt x="51" y="116"/>
                    <a:pt x="51" y="115"/>
                  </a:cubicBezTo>
                  <a:cubicBezTo>
                    <a:pt x="51" y="115"/>
                    <a:pt x="51" y="115"/>
                    <a:pt x="51" y="115"/>
                  </a:cubicBezTo>
                  <a:lnTo>
                    <a:pt x="51" y="115"/>
                  </a:lnTo>
                  <a:cubicBezTo>
                    <a:pt x="52" y="115"/>
                    <a:pt x="50" y="119"/>
                    <a:pt x="51" y="120"/>
                  </a:cubicBezTo>
                  <a:cubicBezTo>
                    <a:pt x="51" y="121"/>
                    <a:pt x="51" y="121"/>
                    <a:pt x="51" y="121"/>
                  </a:cubicBezTo>
                  <a:cubicBezTo>
                    <a:pt x="52" y="121"/>
                    <a:pt x="52" y="120"/>
                    <a:pt x="53" y="119"/>
                  </a:cubicBezTo>
                  <a:cubicBezTo>
                    <a:pt x="53" y="118"/>
                    <a:pt x="53" y="116"/>
                    <a:pt x="54" y="116"/>
                  </a:cubicBezTo>
                  <a:cubicBezTo>
                    <a:pt x="54" y="116"/>
                    <a:pt x="54" y="116"/>
                    <a:pt x="55" y="117"/>
                  </a:cubicBezTo>
                  <a:cubicBezTo>
                    <a:pt x="55" y="117"/>
                    <a:pt x="55" y="120"/>
                    <a:pt x="55" y="121"/>
                  </a:cubicBezTo>
                  <a:lnTo>
                    <a:pt x="55" y="121"/>
                  </a:lnTo>
                  <a:cubicBezTo>
                    <a:pt x="55" y="119"/>
                    <a:pt x="58" y="117"/>
                    <a:pt x="59" y="116"/>
                  </a:cubicBezTo>
                  <a:cubicBezTo>
                    <a:pt x="60" y="116"/>
                    <a:pt x="61" y="116"/>
                    <a:pt x="62" y="117"/>
                  </a:cubicBezTo>
                  <a:cubicBezTo>
                    <a:pt x="62" y="117"/>
                    <a:pt x="62" y="118"/>
                    <a:pt x="62" y="119"/>
                  </a:cubicBezTo>
                  <a:cubicBezTo>
                    <a:pt x="62" y="120"/>
                    <a:pt x="63" y="120"/>
                    <a:pt x="64" y="120"/>
                  </a:cubicBezTo>
                  <a:cubicBezTo>
                    <a:pt x="65" y="120"/>
                    <a:pt x="66" y="120"/>
                    <a:pt x="66" y="119"/>
                  </a:cubicBezTo>
                  <a:cubicBezTo>
                    <a:pt x="67" y="117"/>
                    <a:pt x="67" y="117"/>
                    <a:pt x="69" y="117"/>
                  </a:cubicBezTo>
                  <a:cubicBezTo>
                    <a:pt x="69" y="117"/>
                    <a:pt x="70" y="117"/>
                    <a:pt x="69" y="117"/>
                  </a:cubicBezTo>
                  <a:cubicBezTo>
                    <a:pt x="69" y="118"/>
                    <a:pt x="65" y="122"/>
                    <a:pt x="67" y="124"/>
                  </a:cubicBezTo>
                  <a:cubicBezTo>
                    <a:pt x="67" y="124"/>
                    <a:pt x="67" y="124"/>
                    <a:pt x="67" y="124"/>
                  </a:cubicBezTo>
                  <a:cubicBezTo>
                    <a:pt x="69" y="124"/>
                    <a:pt x="70" y="122"/>
                    <a:pt x="71" y="122"/>
                  </a:cubicBezTo>
                  <a:cubicBezTo>
                    <a:pt x="71" y="122"/>
                    <a:pt x="72" y="122"/>
                    <a:pt x="72" y="123"/>
                  </a:cubicBezTo>
                  <a:cubicBezTo>
                    <a:pt x="72" y="124"/>
                    <a:pt x="73" y="124"/>
                    <a:pt x="73" y="124"/>
                  </a:cubicBezTo>
                  <a:cubicBezTo>
                    <a:pt x="74" y="124"/>
                    <a:pt x="76" y="123"/>
                    <a:pt x="77" y="122"/>
                  </a:cubicBezTo>
                  <a:cubicBezTo>
                    <a:pt x="78" y="122"/>
                    <a:pt x="78" y="121"/>
                    <a:pt x="78" y="121"/>
                  </a:cubicBezTo>
                  <a:cubicBezTo>
                    <a:pt x="78" y="121"/>
                    <a:pt x="78" y="122"/>
                    <a:pt x="78" y="123"/>
                  </a:cubicBezTo>
                  <a:cubicBezTo>
                    <a:pt x="79" y="123"/>
                    <a:pt x="80" y="122"/>
                    <a:pt x="81" y="122"/>
                  </a:cubicBezTo>
                  <a:cubicBezTo>
                    <a:pt x="81" y="121"/>
                    <a:pt x="82" y="119"/>
                    <a:pt x="83" y="119"/>
                  </a:cubicBezTo>
                  <a:cubicBezTo>
                    <a:pt x="84" y="119"/>
                    <a:pt x="84" y="120"/>
                    <a:pt x="84" y="122"/>
                  </a:cubicBezTo>
                  <a:cubicBezTo>
                    <a:pt x="84" y="123"/>
                    <a:pt x="84" y="128"/>
                    <a:pt x="84" y="128"/>
                  </a:cubicBezTo>
                  <a:cubicBezTo>
                    <a:pt x="85" y="128"/>
                    <a:pt x="85" y="128"/>
                    <a:pt x="85" y="127"/>
                  </a:cubicBezTo>
                  <a:cubicBezTo>
                    <a:pt x="86" y="125"/>
                    <a:pt x="87" y="124"/>
                    <a:pt x="87" y="124"/>
                  </a:cubicBezTo>
                  <a:cubicBezTo>
                    <a:pt x="87" y="124"/>
                    <a:pt x="88" y="124"/>
                    <a:pt x="88" y="124"/>
                  </a:cubicBezTo>
                  <a:cubicBezTo>
                    <a:pt x="89" y="124"/>
                    <a:pt x="88" y="126"/>
                    <a:pt x="88" y="127"/>
                  </a:cubicBezTo>
                  <a:cubicBezTo>
                    <a:pt x="89" y="129"/>
                    <a:pt x="90" y="129"/>
                    <a:pt x="90" y="129"/>
                  </a:cubicBezTo>
                  <a:lnTo>
                    <a:pt x="91" y="124"/>
                  </a:lnTo>
                  <a:cubicBezTo>
                    <a:pt x="90" y="124"/>
                    <a:pt x="90" y="123"/>
                    <a:pt x="90" y="122"/>
                  </a:cubicBezTo>
                  <a:cubicBezTo>
                    <a:pt x="90" y="121"/>
                    <a:pt x="90" y="120"/>
                    <a:pt x="91" y="120"/>
                  </a:cubicBezTo>
                  <a:cubicBezTo>
                    <a:pt x="91" y="120"/>
                    <a:pt x="92" y="121"/>
                    <a:pt x="93" y="121"/>
                  </a:cubicBezTo>
                  <a:cubicBezTo>
                    <a:pt x="95" y="121"/>
                    <a:pt x="93" y="124"/>
                    <a:pt x="95" y="125"/>
                  </a:cubicBezTo>
                  <a:cubicBezTo>
                    <a:pt x="95" y="125"/>
                    <a:pt x="96" y="128"/>
                    <a:pt x="97" y="128"/>
                  </a:cubicBezTo>
                  <a:cubicBezTo>
                    <a:pt x="98" y="126"/>
                    <a:pt x="97" y="124"/>
                    <a:pt x="99" y="124"/>
                  </a:cubicBezTo>
                  <a:cubicBezTo>
                    <a:pt x="100" y="124"/>
                    <a:pt x="100" y="125"/>
                    <a:pt x="101" y="125"/>
                  </a:cubicBezTo>
                  <a:cubicBezTo>
                    <a:pt x="101" y="125"/>
                    <a:pt x="101" y="125"/>
                    <a:pt x="102" y="124"/>
                  </a:cubicBezTo>
                  <a:cubicBezTo>
                    <a:pt x="102" y="124"/>
                    <a:pt x="103" y="123"/>
                    <a:pt x="104" y="123"/>
                  </a:cubicBezTo>
                  <a:cubicBezTo>
                    <a:pt x="106" y="123"/>
                    <a:pt x="108" y="124"/>
                    <a:pt x="110" y="124"/>
                  </a:cubicBezTo>
                  <a:cubicBezTo>
                    <a:pt x="110" y="125"/>
                    <a:pt x="110" y="126"/>
                    <a:pt x="110" y="128"/>
                  </a:cubicBezTo>
                  <a:cubicBezTo>
                    <a:pt x="110" y="130"/>
                    <a:pt x="112" y="130"/>
                    <a:pt x="113" y="130"/>
                  </a:cubicBezTo>
                  <a:cubicBezTo>
                    <a:pt x="114" y="130"/>
                    <a:pt x="114" y="131"/>
                    <a:pt x="115" y="131"/>
                  </a:cubicBezTo>
                  <a:cubicBezTo>
                    <a:pt x="116" y="131"/>
                    <a:pt x="116" y="131"/>
                    <a:pt x="117" y="130"/>
                  </a:cubicBezTo>
                  <a:cubicBezTo>
                    <a:pt x="117" y="129"/>
                    <a:pt x="117" y="129"/>
                    <a:pt x="118" y="129"/>
                  </a:cubicBezTo>
                  <a:cubicBezTo>
                    <a:pt x="118" y="129"/>
                    <a:pt x="119" y="129"/>
                    <a:pt x="119" y="129"/>
                  </a:cubicBezTo>
                  <a:cubicBezTo>
                    <a:pt x="120" y="129"/>
                    <a:pt x="120" y="127"/>
                    <a:pt x="121" y="127"/>
                  </a:cubicBezTo>
                  <a:cubicBezTo>
                    <a:pt x="123" y="127"/>
                    <a:pt x="124" y="128"/>
                    <a:pt x="124" y="129"/>
                  </a:cubicBezTo>
                  <a:cubicBezTo>
                    <a:pt x="126" y="129"/>
                    <a:pt x="131" y="121"/>
                    <a:pt x="130" y="119"/>
                  </a:cubicBezTo>
                  <a:lnTo>
                    <a:pt x="130" y="119"/>
                  </a:lnTo>
                  <a:cubicBezTo>
                    <a:pt x="130" y="119"/>
                    <a:pt x="129" y="120"/>
                    <a:pt x="129" y="120"/>
                  </a:cubicBezTo>
                  <a:cubicBezTo>
                    <a:pt x="129" y="120"/>
                    <a:pt x="128" y="119"/>
                    <a:pt x="128" y="119"/>
                  </a:cubicBezTo>
                  <a:cubicBezTo>
                    <a:pt x="127" y="119"/>
                    <a:pt x="126" y="118"/>
                    <a:pt x="126" y="117"/>
                  </a:cubicBezTo>
                  <a:cubicBezTo>
                    <a:pt x="124" y="116"/>
                    <a:pt x="123" y="114"/>
                    <a:pt x="121" y="114"/>
                  </a:cubicBezTo>
                  <a:cubicBezTo>
                    <a:pt x="119" y="114"/>
                    <a:pt x="119" y="119"/>
                    <a:pt x="117" y="120"/>
                  </a:cubicBezTo>
                  <a:cubicBezTo>
                    <a:pt x="116" y="120"/>
                    <a:pt x="116" y="118"/>
                    <a:pt x="115" y="117"/>
                  </a:cubicBezTo>
                  <a:cubicBezTo>
                    <a:pt x="115" y="115"/>
                    <a:pt x="115" y="115"/>
                    <a:pt x="114" y="115"/>
                  </a:cubicBezTo>
                  <a:cubicBezTo>
                    <a:pt x="112" y="115"/>
                    <a:pt x="113" y="115"/>
                    <a:pt x="112" y="117"/>
                  </a:cubicBezTo>
                  <a:cubicBezTo>
                    <a:pt x="112" y="118"/>
                    <a:pt x="111" y="119"/>
                    <a:pt x="110" y="119"/>
                  </a:cubicBezTo>
                  <a:cubicBezTo>
                    <a:pt x="110" y="119"/>
                    <a:pt x="110" y="119"/>
                    <a:pt x="110" y="118"/>
                  </a:cubicBezTo>
                  <a:cubicBezTo>
                    <a:pt x="110" y="116"/>
                    <a:pt x="112" y="112"/>
                    <a:pt x="110" y="111"/>
                  </a:cubicBezTo>
                  <a:cubicBezTo>
                    <a:pt x="109" y="111"/>
                    <a:pt x="106" y="113"/>
                    <a:pt x="106" y="115"/>
                  </a:cubicBezTo>
                  <a:cubicBezTo>
                    <a:pt x="106" y="115"/>
                    <a:pt x="106" y="115"/>
                    <a:pt x="105" y="115"/>
                  </a:cubicBezTo>
                  <a:cubicBezTo>
                    <a:pt x="105" y="115"/>
                    <a:pt x="104" y="115"/>
                    <a:pt x="104" y="115"/>
                  </a:cubicBezTo>
                  <a:cubicBezTo>
                    <a:pt x="104" y="115"/>
                    <a:pt x="100" y="117"/>
                    <a:pt x="98" y="117"/>
                  </a:cubicBezTo>
                  <a:cubicBezTo>
                    <a:pt x="98" y="117"/>
                    <a:pt x="97" y="117"/>
                    <a:pt x="97" y="117"/>
                  </a:cubicBezTo>
                  <a:cubicBezTo>
                    <a:pt x="97" y="115"/>
                    <a:pt x="101" y="112"/>
                    <a:pt x="102" y="110"/>
                  </a:cubicBezTo>
                  <a:lnTo>
                    <a:pt x="102" y="110"/>
                  </a:lnTo>
                  <a:cubicBezTo>
                    <a:pt x="101" y="112"/>
                    <a:pt x="95" y="112"/>
                    <a:pt x="94" y="113"/>
                  </a:cubicBezTo>
                  <a:cubicBezTo>
                    <a:pt x="94" y="114"/>
                    <a:pt x="93" y="114"/>
                    <a:pt x="93" y="114"/>
                  </a:cubicBezTo>
                  <a:cubicBezTo>
                    <a:pt x="92" y="114"/>
                    <a:pt x="92" y="113"/>
                    <a:pt x="91" y="112"/>
                  </a:cubicBezTo>
                  <a:cubicBezTo>
                    <a:pt x="91" y="111"/>
                    <a:pt x="91" y="110"/>
                    <a:pt x="90" y="110"/>
                  </a:cubicBezTo>
                  <a:cubicBezTo>
                    <a:pt x="90" y="110"/>
                    <a:pt x="89" y="111"/>
                    <a:pt x="89" y="111"/>
                  </a:cubicBezTo>
                  <a:cubicBezTo>
                    <a:pt x="88" y="111"/>
                    <a:pt x="87" y="111"/>
                    <a:pt x="87" y="110"/>
                  </a:cubicBezTo>
                  <a:cubicBezTo>
                    <a:pt x="87" y="109"/>
                    <a:pt x="86" y="109"/>
                    <a:pt x="86" y="109"/>
                  </a:cubicBezTo>
                  <a:cubicBezTo>
                    <a:pt x="85" y="109"/>
                    <a:pt x="84" y="110"/>
                    <a:pt x="84" y="112"/>
                  </a:cubicBezTo>
                  <a:cubicBezTo>
                    <a:pt x="84" y="114"/>
                    <a:pt x="84" y="115"/>
                    <a:pt x="83" y="115"/>
                  </a:cubicBezTo>
                  <a:cubicBezTo>
                    <a:pt x="83" y="115"/>
                    <a:pt x="83" y="115"/>
                    <a:pt x="83" y="115"/>
                  </a:cubicBezTo>
                  <a:cubicBezTo>
                    <a:pt x="82" y="114"/>
                    <a:pt x="83" y="111"/>
                    <a:pt x="82" y="110"/>
                  </a:cubicBezTo>
                  <a:cubicBezTo>
                    <a:pt x="81" y="110"/>
                    <a:pt x="81" y="109"/>
                    <a:pt x="80" y="109"/>
                  </a:cubicBezTo>
                  <a:cubicBezTo>
                    <a:pt x="79" y="109"/>
                    <a:pt x="78" y="110"/>
                    <a:pt x="77" y="110"/>
                  </a:cubicBezTo>
                  <a:cubicBezTo>
                    <a:pt x="76" y="110"/>
                    <a:pt x="76" y="110"/>
                    <a:pt x="76" y="109"/>
                  </a:cubicBezTo>
                  <a:cubicBezTo>
                    <a:pt x="76" y="108"/>
                    <a:pt x="76" y="108"/>
                    <a:pt x="75" y="108"/>
                  </a:cubicBezTo>
                  <a:cubicBezTo>
                    <a:pt x="75" y="108"/>
                    <a:pt x="74" y="108"/>
                    <a:pt x="74" y="108"/>
                  </a:cubicBezTo>
                  <a:cubicBezTo>
                    <a:pt x="74" y="108"/>
                    <a:pt x="74" y="109"/>
                    <a:pt x="73" y="109"/>
                  </a:cubicBezTo>
                  <a:cubicBezTo>
                    <a:pt x="73" y="109"/>
                    <a:pt x="72" y="109"/>
                    <a:pt x="72" y="109"/>
                  </a:cubicBezTo>
                  <a:cubicBezTo>
                    <a:pt x="71" y="109"/>
                    <a:pt x="70" y="108"/>
                    <a:pt x="69" y="107"/>
                  </a:cubicBezTo>
                  <a:cubicBezTo>
                    <a:pt x="69" y="107"/>
                    <a:pt x="68" y="106"/>
                    <a:pt x="67" y="106"/>
                  </a:cubicBezTo>
                  <a:cubicBezTo>
                    <a:pt x="66" y="106"/>
                    <a:pt x="64" y="107"/>
                    <a:pt x="62" y="108"/>
                  </a:cubicBezTo>
                  <a:cubicBezTo>
                    <a:pt x="62" y="108"/>
                    <a:pt x="61" y="109"/>
                    <a:pt x="61" y="109"/>
                  </a:cubicBezTo>
                  <a:cubicBezTo>
                    <a:pt x="60" y="109"/>
                    <a:pt x="60" y="108"/>
                    <a:pt x="61" y="106"/>
                  </a:cubicBezTo>
                  <a:cubicBezTo>
                    <a:pt x="62" y="104"/>
                    <a:pt x="61" y="103"/>
                    <a:pt x="59" y="103"/>
                  </a:cubicBezTo>
                  <a:cubicBezTo>
                    <a:pt x="58" y="103"/>
                    <a:pt x="57" y="103"/>
                    <a:pt x="56" y="103"/>
                  </a:cubicBezTo>
                  <a:cubicBezTo>
                    <a:pt x="55" y="103"/>
                    <a:pt x="55" y="103"/>
                    <a:pt x="55" y="103"/>
                  </a:cubicBezTo>
                  <a:cubicBezTo>
                    <a:pt x="53" y="104"/>
                    <a:pt x="52" y="105"/>
                    <a:pt x="51" y="105"/>
                  </a:cubicBezTo>
                  <a:cubicBezTo>
                    <a:pt x="51" y="105"/>
                    <a:pt x="51" y="105"/>
                    <a:pt x="50" y="105"/>
                  </a:cubicBezTo>
                  <a:cubicBezTo>
                    <a:pt x="50" y="103"/>
                    <a:pt x="49" y="103"/>
                    <a:pt x="48" y="103"/>
                  </a:cubicBezTo>
                  <a:close/>
                  <a:moveTo>
                    <a:pt x="558" y="0"/>
                  </a:moveTo>
                  <a:cubicBezTo>
                    <a:pt x="557" y="0"/>
                    <a:pt x="556" y="1"/>
                    <a:pt x="556" y="1"/>
                  </a:cubicBezTo>
                  <a:cubicBezTo>
                    <a:pt x="556" y="1"/>
                    <a:pt x="557" y="6"/>
                    <a:pt x="555" y="6"/>
                  </a:cubicBezTo>
                  <a:cubicBezTo>
                    <a:pt x="555" y="6"/>
                    <a:pt x="555" y="6"/>
                    <a:pt x="555" y="6"/>
                  </a:cubicBezTo>
                  <a:cubicBezTo>
                    <a:pt x="554" y="5"/>
                    <a:pt x="552" y="2"/>
                    <a:pt x="551" y="2"/>
                  </a:cubicBezTo>
                  <a:cubicBezTo>
                    <a:pt x="549" y="1"/>
                    <a:pt x="547" y="0"/>
                    <a:pt x="544" y="0"/>
                  </a:cubicBezTo>
                  <a:cubicBezTo>
                    <a:pt x="543" y="0"/>
                    <a:pt x="541" y="1"/>
                    <a:pt x="540" y="1"/>
                  </a:cubicBezTo>
                  <a:cubicBezTo>
                    <a:pt x="537" y="2"/>
                    <a:pt x="537" y="4"/>
                    <a:pt x="536" y="5"/>
                  </a:cubicBezTo>
                  <a:cubicBezTo>
                    <a:pt x="532" y="7"/>
                    <a:pt x="533" y="7"/>
                    <a:pt x="534" y="11"/>
                  </a:cubicBezTo>
                  <a:lnTo>
                    <a:pt x="534" y="11"/>
                  </a:lnTo>
                  <a:cubicBezTo>
                    <a:pt x="534" y="10"/>
                    <a:pt x="530" y="8"/>
                    <a:pt x="528" y="8"/>
                  </a:cubicBezTo>
                  <a:cubicBezTo>
                    <a:pt x="528" y="8"/>
                    <a:pt x="527" y="8"/>
                    <a:pt x="528" y="9"/>
                  </a:cubicBezTo>
                  <a:cubicBezTo>
                    <a:pt x="528" y="11"/>
                    <a:pt x="535" y="13"/>
                    <a:pt x="535" y="15"/>
                  </a:cubicBezTo>
                  <a:cubicBezTo>
                    <a:pt x="535" y="15"/>
                    <a:pt x="530" y="13"/>
                    <a:pt x="530" y="13"/>
                  </a:cubicBezTo>
                  <a:cubicBezTo>
                    <a:pt x="527" y="12"/>
                    <a:pt x="524" y="11"/>
                    <a:pt x="522" y="9"/>
                  </a:cubicBezTo>
                  <a:lnTo>
                    <a:pt x="522" y="9"/>
                  </a:lnTo>
                  <a:cubicBezTo>
                    <a:pt x="525" y="13"/>
                    <a:pt x="520" y="13"/>
                    <a:pt x="521" y="16"/>
                  </a:cubicBezTo>
                  <a:cubicBezTo>
                    <a:pt x="520" y="17"/>
                    <a:pt x="520" y="17"/>
                    <a:pt x="519" y="17"/>
                  </a:cubicBezTo>
                  <a:cubicBezTo>
                    <a:pt x="518" y="17"/>
                    <a:pt x="518" y="16"/>
                    <a:pt x="516" y="15"/>
                  </a:cubicBezTo>
                  <a:cubicBezTo>
                    <a:pt x="516" y="14"/>
                    <a:pt x="515" y="14"/>
                    <a:pt x="515" y="14"/>
                  </a:cubicBezTo>
                  <a:cubicBezTo>
                    <a:pt x="514" y="14"/>
                    <a:pt x="514" y="15"/>
                    <a:pt x="513" y="15"/>
                  </a:cubicBezTo>
                  <a:cubicBezTo>
                    <a:pt x="513" y="15"/>
                    <a:pt x="512" y="15"/>
                    <a:pt x="512" y="14"/>
                  </a:cubicBezTo>
                  <a:lnTo>
                    <a:pt x="512" y="14"/>
                  </a:lnTo>
                  <a:lnTo>
                    <a:pt x="519" y="21"/>
                  </a:lnTo>
                  <a:cubicBezTo>
                    <a:pt x="519" y="21"/>
                    <a:pt x="518" y="21"/>
                    <a:pt x="518" y="21"/>
                  </a:cubicBezTo>
                  <a:cubicBezTo>
                    <a:pt x="516" y="21"/>
                    <a:pt x="512" y="19"/>
                    <a:pt x="511" y="19"/>
                  </a:cubicBezTo>
                  <a:cubicBezTo>
                    <a:pt x="511" y="19"/>
                    <a:pt x="511" y="19"/>
                    <a:pt x="511" y="19"/>
                  </a:cubicBezTo>
                  <a:cubicBezTo>
                    <a:pt x="511" y="20"/>
                    <a:pt x="513" y="25"/>
                    <a:pt x="511" y="25"/>
                  </a:cubicBezTo>
                  <a:cubicBezTo>
                    <a:pt x="511" y="25"/>
                    <a:pt x="511" y="25"/>
                    <a:pt x="510" y="25"/>
                  </a:cubicBezTo>
                  <a:cubicBezTo>
                    <a:pt x="509" y="25"/>
                    <a:pt x="502" y="26"/>
                    <a:pt x="505" y="29"/>
                  </a:cubicBezTo>
                  <a:cubicBezTo>
                    <a:pt x="507" y="31"/>
                    <a:pt x="502" y="32"/>
                    <a:pt x="504" y="34"/>
                  </a:cubicBezTo>
                  <a:cubicBezTo>
                    <a:pt x="505" y="35"/>
                    <a:pt x="505" y="36"/>
                    <a:pt x="504" y="36"/>
                  </a:cubicBezTo>
                  <a:cubicBezTo>
                    <a:pt x="503" y="36"/>
                    <a:pt x="500" y="34"/>
                    <a:pt x="499" y="34"/>
                  </a:cubicBezTo>
                  <a:cubicBezTo>
                    <a:pt x="499" y="34"/>
                    <a:pt x="499" y="34"/>
                    <a:pt x="499" y="34"/>
                  </a:cubicBezTo>
                  <a:cubicBezTo>
                    <a:pt x="497" y="34"/>
                    <a:pt x="500" y="37"/>
                    <a:pt x="499" y="38"/>
                  </a:cubicBezTo>
                  <a:cubicBezTo>
                    <a:pt x="498" y="38"/>
                    <a:pt x="498" y="38"/>
                    <a:pt x="498" y="38"/>
                  </a:cubicBezTo>
                  <a:cubicBezTo>
                    <a:pt x="497" y="38"/>
                    <a:pt x="497" y="38"/>
                    <a:pt x="496" y="37"/>
                  </a:cubicBezTo>
                  <a:cubicBezTo>
                    <a:pt x="495" y="37"/>
                    <a:pt x="495" y="37"/>
                    <a:pt x="495" y="37"/>
                  </a:cubicBezTo>
                  <a:cubicBezTo>
                    <a:pt x="494" y="37"/>
                    <a:pt x="495" y="38"/>
                    <a:pt x="495" y="39"/>
                  </a:cubicBezTo>
                  <a:cubicBezTo>
                    <a:pt x="495" y="40"/>
                    <a:pt x="494" y="40"/>
                    <a:pt x="494" y="40"/>
                  </a:cubicBezTo>
                  <a:cubicBezTo>
                    <a:pt x="494" y="40"/>
                    <a:pt x="494" y="40"/>
                    <a:pt x="494" y="40"/>
                  </a:cubicBezTo>
                  <a:lnTo>
                    <a:pt x="494" y="40"/>
                  </a:lnTo>
                  <a:cubicBezTo>
                    <a:pt x="492" y="40"/>
                    <a:pt x="498" y="45"/>
                    <a:pt x="497" y="45"/>
                  </a:cubicBezTo>
                  <a:cubicBezTo>
                    <a:pt x="497" y="45"/>
                    <a:pt x="496" y="45"/>
                    <a:pt x="495" y="44"/>
                  </a:cubicBezTo>
                  <a:cubicBezTo>
                    <a:pt x="494" y="44"/>
                    <a:pt x="493" y="43"/>
                    <a:pt x="492" y="43"/>
                  </a:cubicBezTo>
                  <a:cubicBezTo>
                    <a:pt x="491" y="43"/>
                    <a:pt x="491" y="45"/>
                    <a:pt x="491" y="48"/>
                  </a:cubicBezTo>
                  <a:cubicBezTo>
                    <a:pt x="492" y="50"/>
                    <a:pt x="493" y="51"/>
                    <a:pt x="492" y="51"/>
                  </a:cubicBezTo>
                  <a:cubicBezTo>
                    <a:pt x="491" y="51"/>
                    <a:pt x="490" y="51"/>
                    <a:pt x="489" y="49"/>
                  </a:cubicBezTo>
                  <a:cubicBezTo>
                    <a:pt x="488" y="49"/>
                    <a:pt x="488" y="49"/>
                    <a:pt x="488" y="49"/>
                  </a:cubicBezTo>
                  <a:cubicBezTo>
                    <a:pt x="486" y="49"/>
                    <a:pt x="487" y="53"/>
                    <a:pt x="485" y="53"/>
                  </a:cubicBezTo>
                  <a:cubicBezTo>
                    <a:pt x="485" y="53"/>
                    <a:pt x="485" y="53"/>
                    <a:pt x="484" y="53"/>
                  </a:cubicBezTo>
                  <a:lnTo>
                    <a:pt x="484" y="53"/>
                  </a:lnTo>
                  <a:cubicBezTo>
                    <a:pt x="486" y="54"/>
                    <a:pt x="487" y="59"/>
                    <a:pt x="486" y="59"/>
                  </a:cubicBezTo>
                  <a:cubicBezTo>
                    <a:pt x="485" y="59"/>
                    <a:pt x="485" y="59"/>
                    <a:pt x="484" y="57"/>
                  </a:cubicBezTo>
                  <a:cubicBezTo>
                    <a:pt x="483" y="56"/>
                    <a:pt x="482" y="55"/>
                    <a:pt x="482" y="55"/>
                  </a:cubicBezTo>
                  <a:cubicBezTo>
                    <a:pt x="480" y="55"/>
                    <a:pt x="481" y="59"/>
                    <a:pt x="480" y="60"/>
                  </a:cubicBezTo>
                  <a:cubicBezTo>
                    <a:pt x="480" y="60"/>
                    <a:pt x="479" y="61"/>
                    <a:pt x="478" y="61"/>
                  </a:cubicBezTo>
                  <a:cubicBezTo>
                    <a:pt x="478" y="61"/>
                    <a:pt x="478" y="61"/>
                    <a:pt x="477" y="61"/>
                  </a:cubicBezTo>
                  <a:cubicBezTo>
                    <a:pt x="477" y="61"/>
                    <a:pt x="476" y="60"/>
                    <a:pt x="476" y="60"/>
                  </a:cubicBezTo>
                  <a:cubicBezTo>
                    <a:pt x="476" y="60"/>
                    <a:pt x="476" y="60"/>
                    <a:pt x="475" y="61"/>
                  </a:cubicBezTo>
                  <a:cubicBezTo>
                    <a:pt x="475" y="61"/>
                    <a:pt x="473" y="64"/>
                    <a:pt x="475" y="66"/>
                  </a:cubicBezTo>
                  <a:cubicBezTo>
                    <a:pt x="473" y="64"/>
                    <a:pt x="472" y="63"/>
                    <a:pt x="471" y="63"/>
                  </a:cubicBezTo>
                  <a:cubicBezTo>
                    <a:pt x="471" y="63"/>
                    <a:pt x="470" y="63"/>
                    <a:pt x="470" y="63"/>
                  </a:cubicBezTo>
                  <a:cubicBezTo>
                    <a:pt x="469" y="64"/>
                    <a:pt x="470" y="66"/>
                    <a:pt x="469" y="66"/>
                  </a:cubicBezTo>
                  <a:cubicBezTo>
                    <a:pt x="469" y="66"/>
                    <a:pt x="469" y="66"/>
                    <a:pt x="468" y="66"/>
                  </a:cubicBezTo>
                  <a:cubicBezTo>
                    <a:pt x="468" y="66"/>
                    <a:pt x="468" y="68"/>
                    <a:pt x="468" y="68"/>
                  </a:cubicBezTo>
                  <a:cubicBezTo>
                    <a:pt x="469" y="69"/>
                    <a:pt x="469" y="69"/>
                    <a:pt x="469" y="69"/>
                  </a:cubicBezTo>
                  <a:cubicBezTo>
                    <a:pt x="468" y="69"/>
                    <a:pt x="468" y="69"/>
                    <a:pt x="468" y="69"/>
                  </a:cubicBezTo>
                  <a:cubicBezTo>
                    <a:pt x="465" y="69"/>
                    <a:pt x="462" y="69"/>
                    <a:pt x="466" y="74"/>
                  </a:cubicBezTo>
                  <a:cubicBezTo>
                    <a:pt x="465" y="73"/>
                    <a:pt x="463" y="70"/>
                    <a:pt x="463" y="70"/>
                  </a:cubicBezTo>
                  <a:cubicBezTo>
                    <a:pt x="462" y="70"/>
                    <a:pt x="462" y="71"/>
                    <a:pt x="462" y="71"/>
                  </a:cubicBezTo>
                  <a:cubicBezTo>
                    <a:pt x="463" y="74"/>
                    <a:pt x="463" y="74"/>
                    <a:pt x="463" y="74"/>
                  </a:cubicBezTo>
                  <a:lnTo>
                    <a:pt x="463" y="74"/>
                  </a:lnTo>
                  <a:cubicBezTo>
                    <a:pt x="463" y="74"/>
                    <a:pt x="460" y="71"/>
                    <a:pt x="459" y="71"/>
                  </a:cubicBezTo>
                  <a:cubicBezTo>
                    <a:pt x="458" y="72"/>
                    <a:pt x="458" y="73"/>
                    <a:pt x="457" y="74"/>
                  </a:cubicBezTo>
                  <a:cubicBezTo>
                    <a:pt x="456" y="76"/>
                    <a:pt x="456" y="76"/>
                    <a:pt x="458" y="80"/>
                  </a:cubicBezTo>
                  <a:cubicBezTo>
                    <a:pt x="457" y="80"/>
                    <a:pt x="457" y="80"/>
                    <a:pt x="457" y="80"/>
                  </a:cubicBezTo>
                  <a:cubicBezTo>
                    <a:pt x="456" y="80"/>
                    <a:pt x="456" y="79"/>
                    <a:pt x="454" y="78"/>
                  </a:cubicBezTo>
                  <a:lnTo>
                    <a:pt x="454" y="78"/>
                  </a:lnTo>
                  <a:cubicBezTo>
                    <a:pt x="454" y="78"/>
                    <a:pt x="455" y="80"/>
                    <a:pt x="456" y="82"/>
                  </a:cubicBezTo>
                  <a:lnTo>
                    <a:pt x="456" y="82"/>
                  </a:lnTo>
                  <a:cubicBezTo>
                    <a:pt x="454" y="79"/>
                    <a:pt x="452" y="77"/>
                    <a:pt x="450" y="75"/>
                  </a:cubicBezTo>
                  <a:lnTo>
                    <a:pt x="450" y="75"/>
                  </a:lnTo>
                  <a:cubicBezTo>
                    <a:pt x="450" y="77"/>
                    <a:pt x="450" y="79"/>
                    <a:pt x="451" y="82"/>
                  </a:cubicBezTo>
                  <a:cubicBezTo>
                    <a:pt x="452" y="85"/>
                    <a:pt x="449" y="85"/>
                    <a:pt x="447" y="85"/>
                  </a:cubicBezTo>
                  <a:cubicBezTo>
                    <a:pt x="446" y="85"/>
                    <a:pt x="441" y="85"/>
                    <a:pt x="443" y="89"/>
                  </a:cubicBezTo>
                  <a:cubicBezTo>
                    <a:pt x="444" y="91"/>
                    <a:pt x="446" y="93"/>
                    <a:pt x="447" y="96"/>
                  </a:cubicBezTo>
                  <a:cubicBezTo>
                    <a:pt x="447" y="96"/>
                    <a:pt x="447" y="96"/>
                    <a:pt x="447" y="96"/>
                  </a:cubicBezTo>
                  <a:cubicBezTo>
                    <a:pt x="446" y="96"/>
                    <a:pt x="444" y="93"/>
                    <a:pt x="443" y="91"/>
                  </a:cubicBezTo>
                  <a:lnTo>
                    <a:pt x="443" y="91"/>
                  </a:lnTo>
                  <a:cubicBezTo>
                    <a:pt x="443" y="91"/>
                    <a:pt x="443" y="91"/>
                    <a:pt x="442" y="91"/>
                  </a:cubicBezTo>
                  <a:cubicBezTo>
                    <a:pt x="442" y="91"/>
                    <a:pt x="439" y="90"/>
                    <a:pt x="439" y="89"/>
                  </a:cubicBezTo>
                  <a:cubicBezTo>
                    <a:pt x="438" y="87"/>
                    <a:pt x="437" y="85"/>
                    <a:pt x="436" y="85"/>
                  </a:cubicBezTo>
                  <a:cubicBezTo>
                    <a:pt x="436" y="85"/>
                    <a:pt x="436" y="85"/>
                    <a:pt x="436" y="85"/>
                  </a:cubicBezTo>
                  <a:lnTo>
                    <a:pt x="441" y="93"/>
                  </a:lnTo>
                  <a:cubicBezTo>
                    <a:pt x="440" y="91"/>
                    <a:pt x="438" y="91"/>
                    <a:pt x="437" y="91"/>
                  </a:cubicBezTo>
                  <a:cubicBezTo>
                    <a:pt x="435" y="91"/>
                    <a:pt x="432" y="92"/>
                    <a:pt x="432" y="93"/>
                  </a:cubicBezTo>
                  <a:lnTo>
                    <a:pt x="432" y="93"/>
                  </a:lnTo>
                  <a:cubicBezTo>
                    <a:pt x="432" y="93"/>
                    <a:pt x="432" y="93"/>
                    <a:pt x="432" y="93"/>
                  </a:cubicBezTo>
                  <a:cubicBezTo>
                    <a:pt x="433" y="93"/>
                    <a:pt x="434" y="95"/>
                    <a:pt x="434" y="96"/>
                  </a:cubicBezTo>
                  <a:cubicBezTo>
                    <a:pt x="434" y="96"/>
                    <a:pt x="434" y="96"/>
                    <a:pt x="434" y="96"/>
                  </a:cubicBezTo>
                  <a:cubicBezTo>
                    <a:pt x="432" y="96"/>
                    <a:pt x="429" y="93"/>
                    <a:pt x="428" y="93"/>
                  </a:cubicBezTo>
                  <a:cubicBezTo>
                    <a:pt x="428" y="93"/>
                    <a:pt x="427" y="94"/>
                    <a:pt x="427" y="95"/>
                  </a:cubicBezTo>
                  <a:cubicBezTo>
                    <a:pt x="427" y="95"/>
                    <a:pt x="427" y="98"/>
                    <a:pt x="427" y="98"/>
                  </a:cubicBezTo>
                  <a:cubicBezTo>
                    <a:pt x="427" y="98"/>
                    <a:pt x="427" y="98"/>
                    <a:pt x="427" y="97"/>
                  </a:cubicBezTo>
                  <a:cubicBezTo>
                    <a:pt x="426" y="97"/>
                    <a:pt x="425" y="93"/>
                    <a:pt x="424" y="93"/>
                  </a:cubicBezTo>
                  <a:cubicBezTo>
                    <a:pt x="424" y="93"/>
                    <a:pt x="424" y="93"/>
                    <a:pt x="424" y="93"/>
                  </a:cubicBezTo>
                  <a:cubicBezTo>
                    <a:pt x="422" y="94"/>
                    <a:pt x="423" y="96"/>
                    <a:pt x="420" y="96"/>
                  </a:cubicBezTo>
                  <a:cubicBezTo>
                    <a:pt x="419" y="96"/>
                    <a:pt x="417" y="96"/>
                    <a:pt x="415" y="96"/>
                  </a:cubicBezTo>
                  <a:lnTo>
                    <a:pt x="415" y="96"/>
                  </a:lnTo>
                  <a:cubicBezTo>
                    <a:pt x="414" y="96"/>
                    <a:pt x="414" y="101"/>
                    <a:pt x="416" y="101"/>
                  </a:cubicBezTo>
                  <a:cubicBezTo>
                    <a:pt x="417" y="101"/>
                    <a:pt x="417" y="101"/>
                    <a:pt x="417" y="101"/>
                  </a:cubicBezTo>
                  <a:lnTo>
                    <a:pt x="417" y="101"/>
                  </a:lnTo>
                  <a:cubicBezTo>
                    <a:pt x="415" y="102"/>
                    <a:pt x="414" y="102"/>
                    <a:pt x="413" y="102"/>
                  </a:cubicBezTo>
                  <a:cubicBezTo>
                    <a:pt x="412" y="102"/>
                    <a:pt x="411" y="101"/>
                    <a:pt x="410" y="100"/>
                  </a:cubicBezTo>
                  <a:cubicBezTo>
                    <a:pt x="410" y="100"/>
                    <a:pt x="410" y="100"/>
                    <a:pt x="410" y="100"/>
                  </a:cubicBezTo>
                  <a:cubicBezTo>
                    <a:pt x="409" y="100"/>
                    <a:pt x="409" y="101"/>
                    <a:pt x="408" y="101"/>
                  </a:cubicBezTo>
                  <a:cubicBezTo>
                    <a:pt x="407" y="103"/>
                    <a:pt x="408" y="103"/>
                    <a:pt x="409" y="106"/>
                  </a:cubicBezTo>
                  <a:cubicBezTo>
                    <a:pt x="409" y="105"/>
                    <a:pt x="410" y="105"/>
                    <a:pt x="410" y="105"/>
                  </a:cubicBezTo>
                  <a:cubicBezTo>
                    <a:pt x="410" y="105"/>
                    <a:pt x="411" y="106"/>
                    <a:pt x="411" y="107"/>
                  </a:cubicBezTo>
                  <a:cubicBezTo>
                    <a:pt x="411" y="108"/>
                    <a:pt x="410" y="110"/>
                    <a:pt x="409" y="110"/>
                  </a:cubicBezTo>
                  <a:cubicBezTo>
                    <a:pt x="407" y="109"/>
                    <a:pt x="407" y="103"/>
                    <a:pt x="406" y="103"/>
                  </a:cubicBezTo>
                  <a:cubicBezTo>
                    <a:pt x="406" y="103"/>
                    <a:pt x="406" y="103"/>
                    <a:pt x="406" y="103"/>
                  </a:cubicBezTo>
                  <a:cubicBezTo>
                    <a:pt x="405" y="104"/>
                    <a:pt x="401" y="108"/>
                    <a:pt x="403" y="110"/>
                  </a:cubicBezTo>
                  <a:cubicBezTo>
                    <a:pt x="405" y="111"/>
                    <a:pt x="406" y="111"/>
                    <a:pt x="406" y="114"/>
                  </a:cubicBezTo>
                  <a:cubicBezTo>
                    <a:pt x="406" y="115"/>
                    <a:pt x="405" y="117"/>
                    <a:pt x="404" y="117"/>
                  </a:cubicBezTo>
                  <a:cubicBezTo>
                    <a:pt x="404" y="117"/>
                    <a:pt x="403" y="117"/>
                    <a:pt x="403" y="117"/>
                  </a:cubicBezTo>
                  <a:cubicBezTo>
                    <a:pt x="400" y="114"/>
                    <a:pt x="400" y="106"/>
                    <a:pt x="399" y="105"/>
                  </a:cubicBezTo>
                  <a:cubicBezTo>
                    <a:pt x="399" y="105"/>
                    <a:pt x="397" y="106"/>
                    <a:pt x="397" y="108"/>
                  </a:cubicBezTo>
                  <a:cubicBezTo>
                    <a:pt x="396" y="110"/>
                    <a:pt x="398" y="111"/>
                    <a:pt x="397" y="112"/>
                  </a:cubicBezTo>
                  <a:cubicBezTo>
                    <a:pt x="397" y="113"/>
                    <a:pt x="396" y="113"/>
                    <a:pt x="396" y="113"/>
                  </a:cubicBezTo>
                  <a:cubicBezTo>
                    <a:pt x="395" y="113"/>
                    <a:pt x="394" y="108"/>
                    <a:pt x="393" y="108"/>
                  </a:cubicBezTo>
                  <a:cubicBezTo>
                    <a:pt x="393" y="108"/>
                    <a:pt x="393" y="109"/>
                    <a:pt x="392" y="109"/>
                  </a:cubicBezTo>
                  <a:cubicBezTo>
                    <a:pt x="392" y="111"/>
                    <a:pt x="392" y="114"/>
                    <a:pt x="393" y="117"/>
                  </a:cubicBezTo>
                  <a:cubicBezTo>
                    <a:pt x="392" y="115"/>
                    <a:pt x="392" y="112"/>
                    <a:pt x="391" y="110"/>
                  </a:cubicBezTo>
                  <a:cubicBezTo>
                    <a:pt x="389" y="109"/>
                    <a:pt x="388" y="107"/>
                    <a:pt x="386" y="107"/>
                  </a:cubicBezTo>
                  <a:cubicBezTo>
                    <a:pt x="386" y="107"/>
                    <a:pt x="386" y="107"/>
                    <a:pt x="385" y="108"/>
                  </a:cubicBezTo>
                  <a:cubicBezTo>
                    <a:pt x="385" y="108"/>
                    <a:pt x="387" y="110"/>
                    <a:pt x="386" y="111"/>
                  </a:cubicBezTo>
                  <a:cubicBezTo>
                    <a:pt x="385" y="113"/>
                    <a:pt x="385" y="113"/>
                    <a:pt x="384" y="113"/>
                  </a:cubicBezTo>
                  <a:cubicBezTo>
                    <a:pt x="382" y="112"/>
                    <a:pt x="381" y="110"/>
                    <a:pt x="380" y="110"/>
                  </a:cubicBezTo>
                  <a:cubicBezTo>
                    <a:pt x="379" y="111"/>
                    <a:pt x="380" y="115"/>
                    <a:pt x="378" y="115"/>
                  </a:cubicBezTo>
                  <a:cubicBezTo>
                    <a:pt x="378" y="115"/>
                    <a:pt x="378" y="115"/>
                    <a:pt x="378" y="115"/>
                  </a:cubicBezTo>
                  <a:cubicBezTo>
                    <a:pt x="377" y="114"/>
                    <a:pt x="376" y="111"/>
                    <a:pt x="375" y="111"/>
                  </a:cubicBezTo>
                  <a:cubicBezTo>
                    <a:pt x="375" y="111"/>
                    <a:pt x="375" y="111"/>
                    <a:pt x="375" y="111"/>
                  </a:cubicBezTo>
                  <a:cubicBezTo>
                    <a:pt x="374" y="114"/>
                    <a:pt x="376" y="118"/>
                    <a:pt x="373" y="119"/>
                  </a:cubicBezTo>
                  <a:lnTo>
                    <a:pt x="373" y="117"/>
                  </a:lnTo>
                  <a:cubicBezTo>
                    <a:pt x="372" y="115"/>
                    <a:pt x="372" y="115"/>
                    <a:pt x="373" y="114"/>
                  </a:cubicBezTo>
                  <a:cubicBezTo>
                    <a:pt x="373" y="114"/>
                    <a:pt x="373" y="114"/>
                    <a:pt x="373" y="114"/>
                  </a:cubicBezTo>
                  <a:cubicBezTo>
                    <a:pt x="373" y="114"/>
                    <a:pt x="370" y="117"/>
                    <a:pt x="370" y="117"/>
                  </a:cubicBezTo>
                  <a:cubicBezTo>
                    <a:pt x="369" y="117"/>
                    <a:pt x="368" y="116"/>
                    <a:pt x="367" y="116"/>
                  </a:cubicBezTo>
                  <a:cubicBezTo>
                    <a:pt x="367" y="116"/>
                    <a:pt x="366" y="116"/>
                    <a:pt x="366" y="117"/>
                  </a:cubicBezTo>
                  <a:cubicBezTo>
                    <a:pt x="365" y="117"/>
                    <a:pt x="365" y="118"/>
                    <a:pt x="365" y="119"/>
                  </a:cubicBezTo>
                  <a:cubicBezTo>
                    <a:pt x="363" y="119"/>
                    <a:pt x="363" y="119"/>
                    <a:pt x="361" y="118"/>
                  </a:cubicBezTo>
                  <a:cubicBezTo>
                    <a:pt x="361" y="118"/>
                    <a:pt x="361" y="118"/>
                    <a:pt x="361" y="118"/>
                  </a:cubicBezTo>
                  <a:cubicBezTo>
                    <a:pt x="359" y="118"/>
                    <a:pt x="359" y="122"/>
                    <a:pt x="358" y="122"/>
                  </a:cubicBezTo>
                  <a:cubicBezTo>
                    <a:pt x="356" y="122"/>
                    <a:pt x="354" y="118"/>
                    <a:pt x="353" y="118"/>
                  </a:cubicBezTo>
                  <a:cubicBezTo>
                    <a:pt x="353" y="118"/>
                    <a:pt x="353" y="118"/>
                    <a:pt x="353" y="118"/>
                  </a:cubicBezTo>
                  <a:cubicBezTo>
                    <a:pt x="351" y="118"/>
                    <a:pt x="351" y="122"/>
                    <a:pt x="351" y="123"/>
                  </a:cubicBezTo>
                  <a:cubicBezTo>
                    <a:pt x="350" y="123"/>
                    <a:pt x="350" y="123"/>
                    <a:pt x="350" y="123"/>
                  </a:cubicBezTo>
                  <a:cubicBezTo>
                    <a:pt x="349" y="123"/>
                    <a:pt x="348" y="117"/>
                    <a:pt x="348" y="116"/>
                  </a:cubicBezTo>
                  <a:cubicBezTo>
                    <a:pt x="347" y="117"/>
                    <a:pt x="346" y="119"/>
                    <a:pt x="346" y="122"/>
                  </a:cubicBezTo>
                  <a:cubicBezTo>
                    <a:pt x="346" y="124"/>
                    <a:pt x="346" y="124"/>
                    <a:pt x="345" y="124"/>
                  </a:cubicBezTo>
                  <a:cubicBezTo>
                    <a:pt x="345" y="124"/>
                    <a:pt x="344" y="122"/>
                    <a:pt x="344" y="119"/>
                  </a:cubicBezTo>
                  <a:lnTo>
                    <a:pt x="344" y="119"/>
                  </a:lnTo>
                  <a:cubicBezTo>
                    <a:pt x="344" y="124"/>
                    <a:pt x="340" y="121"/>
                    <a:pt x="340" y="125"/>
                  </a:cubicBezTo>
                  <a:cubicBezTo>
                    <a:pt x="339" y="124"/>
                    <a:pt x="337" y="122"/>
                    <a:pt x="337" y="122"/>
                  </a:cubicBezTo>
                  <a:cubicBezTo>
                    <a:pt x="337" y="123"/>
                    <a:pt x="336" y="124"/>
                    <a:pt x="336" y="124"/>
                  </a:cubicBezTo>
                  <a:cubicBezTo>
                    <a:pt x="336" y="124"/>
                    <a:pt x="335" y="124"/>
                    <a:pt x="335" y="124"/>
                  </a:cubicBezTo>
                  <a:cubicBezTo>
                    <a:pt x="333" y="124"/>
                    <a:pt x="333" y="128"/>
                    <a:pt x="331" y="128"/>
                  </a:cubicBezTo>
                  <a:cubicBezTo>
                    <a:pt x="331" y="128"/>
                    <a:pt x="328" y="122"/>
                    <a:pt x="327" y="122"/>
                  </a:cubicBezTo>
                  <a:cubicBezTo>
                    <a:pt x="327" y="122"/>
                    <a:pt x="326" y="123"/>
                    <a:pt x="326" y="124"/>
                  </a:cubicBezTo>
                  <a:cubicBezTo>
                    <a:pt x="326" y="124"/>
                    <a:pt x="328" y="130"/>
                    <a:pt x="327" y="130"/>
                  </a:cubicBezTo>
                  <a:cubicBezTo>
                    <a:pt x="327" y="130"/>
                    <a:pt x="327" y="130"/>
                    <a:pt x="327" y="130"/>
                  </a:cubicBezTo>
                  <a:cubicBezTo>
                    <a:pt x="326" y="129"/>
                    <a:pt x="326" y="128"/>
                    <a:pt x="325" y="128"/>
                  </a:cubicBezTo>
                  <a:cubicBezTo>
                    <a:pt x="325" y="128"/>
                    <a:pt x="324" y="129"/>
                    <a:pt x="324" y="130"/>
                  </a:cubicBezTo>
                  <a:cubicBezTo>
                    <a:pt x="324" y="130"/>
                    <a:pt x="324" y="133"/>
                    <a:pt x="324" y="133"/>
                  </a:cubicBezTo>
                  <a:cubicBezTo>
                    <a:pt x="323" y="131"/>
                    <a:pt x="324" y="126"/>
                    <a:pt x="323" y="124"/>
                  </a:cubicBezTo>
                  <a:cubicBezTo>
                    <a:pt x="323" y="124"/>
                    <a:pt x="322" y="126"/>
                    <a:pt x="322" y="126"/>
                  </a:cubicBezTo>
                  <a:cubicBezTo>
                    <a:pt x="321" y="128"/>
                    <a:pt x="321" y="128"/>
                    <a:pt x="320" y="128"/>
                  </a:cubicBezTo>
                  <a:cubicBezTo>
                    <a:pt x="321" y="128"/>
                    <a:pt x="320" y="126"/>
                    <a:pt x="320" y="124"/>
                  </a:cubicBezTo>
                  <a:cubicBezTo>
                    <a:pt x="320" y="126"/>
                    <a:pt x="320" y="126"/>
                    <a:pt x="319" y="126"/>
                  </a:cubicBezTo>
                  <a:cubicBezTo>
                    <a:pt x="319" y="126"/>
                    <a:pt x="318" y="126"/>
                    <a:pt x="318" y="126"/>
                  </a:cubicBezTo>
                  <a:cubicBezTo>
                    <a:pt x="318" y="126"/>
                    <a:pt x="318" y="126"/>
                    <a:pt x="317" y="126"/>
                  </a:cubicBezTo>
                  <a:cubicBezTo>
                    <a:pt x="317" y="126"/>
                    <a:pt x="318" y="127"/>
                    <a:pt x="317" y="128"/>
                  </a:cubicBezTo>
                  <a:cubicBezTo>
                    <a:pt x="317" y="128"/>
                    <a:pt x="317" y="128"/>
                    <a:pt x="316" y="128"/>
                  </a:cubicBezTo>
                  <a:cubicBezTo>
                    <a:pt x="315" y="128"/>
                    <a:pt x="315" y="128"/>
                    <a:pt x="315" y="126"/>
                  </a:cubicBezTo>
                  <a:cubicBezTo>
                    <a:pt x="314" y="125"/>
                    <a:pt x="313" y="124"/>
                    <a:pt x="312" y="124"/>
                  </a:cubicBezTo>
                  <a:cubicBezTo>
                    <a:pt x="311" y="124"/>
                    <a:pt x="311" y="125"/>
                    <a:pt x="311" y="126"/>
                  </a:cubicBezTo>
                  <a:cubicBezTo>
                    <a:pt x="310" y="127"/>
                    <a:pt x="308" y="125"/>
                    <a:pt x="308" y="129"/>
                  </a:cubicBezTo>
                  <a:cubicBezTo>
                    <a:pt x="306" y="127"/>
                    <a:pt x="303" y="123"/>
                    <a:pt x="300" y="123"/>
                  </a:cubicBezTo>
                  <a:cubicBezTo>
                    <a:pt x="299" y="123"/>
                    <a:pt x="298" y="124"/>
                    <a:pt x="297" y="127"/>
                  </a:cubicBezTo>
                  <a:cubicBezTo>
                    <a:pt x="297" y="123"/>
                    <a:pt x="297" y="122"/>
                    <a:pt x="296" y="122"/>
                  </a:cubicBezTo>
                  <a:cubicBezTo>
                    <a:pt x="296" y="122"/>
                    <a:pt x="294" y="130"/>
                    <a:pt x="293" y="130"/>
                  </a:cubicBezTo>
                  <a:cubicBezTo>
                    <a:pt x="293" y="130"/>
                    <a:pt x="293" y="130"/>
                    <a:pt x="293" y="130"/>
                  </a:cubicBezTo>
                  <a:cubicBezTo>
                    <a:pt x="292" y="128"/>
                    <a:pt x="292" y="125"/>
                    <a:pt x="290" y="125"/>
                  </a:cubicBezTo>
                  <a:cubicBezTo>
                    <a:pt x="290" y="125"/>
                    <a:pt x="290" y="126"/>
                    <a:pt x="289" y="126"/>
                  </a:cubicBezTo>
                  <a:cubicBezTo>
                    <a:pt x="289" y="127"/>
                    <a:pt x="287" y="135"/>
                    <a:pt x="287" y="135"/>
                  </a:cubicBezTo>
                  <a:cubicBezTo>
                    <a:pt x="286" y="133"/>
                    <a:pt x="287" y="130"/>
                    <a:pt x="285" y="130"/>
                  </a:cubicBezTo>
                  <a:cubicBezTo>
                    <a:pt x="285" y="130"/>
                    <a:pt x="284" y="130"/>
                    <a:pt x="284" y="130"/>
                  </a:cubicBezTo>
                  <a:cubicBezTo>
                    <a:pt x="282" y="131"/>
                    <a:pt x="284" y="134"/>
                    <a:pt x="282" y="134"/>
                  </a:cubicBezTo>
                  <a:cubicBezTo>
                    <a:pt x="282" y="132"/>
                    <a:pt x="282" y="127"/>
                    <a:pt x="282" y="126"/>
                  </a:cubicBezTo>
                  <a:cubicBezTo>
                    <a:pt x="281" y="126"/>
                    <a:pt x="281" y="126"/>
                    <a:pt x="280" y="126"/>
                  </a:cubicBezTo>
                  <a:cubicBezTo>
                    <a:pt x="279" y="126"/>
                    <a:pt x="278" y="126"/>
                    <a:pt x="278" y="128"/>
                  </a:cubicBezTo>
                  <a:cubicBezTo>
                    <a:pt x="278" y="130"/>
                    <a:pt x="275" y="130"/>
                    <a:pt x="275" y="131"/>
                  </a:cubicBezTo>
                  <a:cubicBezTo>
                    <a:pt x="273" y="131"/>
                    <a:pt x="270" y="131"/>
                    <a:pt x="269" y="128"/>
                  </a:cubicBezTo>
                  <a:cubicBezTo>
                    <a:pt x="269" y="126"/>
                    <a:pt x="268" y="124"/>
                    <a:pt x="267" y="124"/>
                  </a:cubicBezTo>
                  <a:cubicBezTo>
                    <a:pt x="266" y="124"/>
                    <a:pt x="266" y="125"/>
                    <a:pt x="265" y="125"/>
                  </a:cubicBezTo>
                  <a:cubicBezTo>
                    <a:pt x="264" y="126"/>
                    <a:pt x="264" y="129"/>
                    <a:pt x="263" y="129"/>
                  </a:cubicBezTo>
                  <a:cubicBezTo>
                    <a:pt x="263" y="129"/>
                    <a:pt x="262" y="129"/>
                    <a:pt x="262" y="129"/>
                  </a:cubicBezTo>
                  <a:cubicBezTo>
                    <a:pt x="261" y="129"/>
                    <a:pt x="260" y="129"/>
                    <a:pt x="259" y="128"/>
                  </a:cubicBezTo>
                  <a:cubicBezTo>
                    <a:pt x="259" y="128"/>
                    <a:pt x="256" y="126"/>
                    <a:pt x="255" y="126"/>
                  </a:cubicBezTo>
                  <a:cubicBezTo>
                    <a:pt x="254" y="126"/>
                    <a:pt x="254" y="127"/>
                    <a:pt x="255" y="127"/>
                  </a:cubicBezTo>
                  <a:cubicBezTo>
                    <a:pt x="255" y="129"/>
                    <a:pt x="254" y="130"/>
                    <a:pt x="254" y="130"/>
                  </a:cubicBezTo>
                  <a:cubicBezTo>
                    <a:pt x="252" y="130"/>
                    <a:pt x="250" y="128"/>
                    <a:pt x="249" y="128"/>
                  </a:cubicBezTo>
                  <a:lnTo>
                    <a:pt x="246" y="128"/>
                  </a:lnTo>
                  <a:cubicBezTo>
                    <a:pt x="245" y="129"/>
                    <a:pt x="245" y="129"/>
                    <a:pt x="245" y="130"/>
                  </a:cubicBezTo>
                  <a:cubicBezTo>
                    <a:pt x="245" y="130"/>
                    <a:pt x="245" y="130"/>
                    <a:pt x="244" y="130"/>
                  </a:cubicBezTo>
                  <a:cubicBezTo>
                    <a:pt x="244" y="130"/>
                    <a:pt x="243" y="130"/>
                    <a:pt x="243" y="130"/>
                  </a:cubicBezTo>
                  <a:lnTo>
                    <a:pt x="241" y="130"/>
                  </a:lnTo>
                  <a:cubicBezTo>
                    <a:pt x="240" y="130"/>
                    <a:pt x="238" y="131"/>
                    <a:pt x="237" y="131"/>
                  </a:cubicBezTo>
                  <a:cubicBezTo>
                    <a:pt x="237" y="131"/>
                    <a:pt x="236" y="131"/>
                    <a:pt x="236" y="130"/>
                  </a:cubicBezTo>
                  <a:cubicBezTo>
                    <a:pt x="236" y="128"/>
                    <a:pt x="235" y="127"/>
                    <a:pt x="234" y="127"/>
                  </a:cubicBezTo>
                  <a:cubicBezTo>
                    <a:pt x="234" y="127"/>
                    <a:pt x="233" y="127"/>
                    <a:pt x="233" y="127"/>
                  </a:cubicBezTo>
                  <a:cubicBezTo>
                    <a:pt x="231" y="128"/>
                    <a:pt x="233" y="131"/>
                    <a:pt x="231" y="131"/>
                  </a:cubicBezTo>
                  <a:cubicBezTo>
                    <a:pt x="231" y="129"/>
                    <a:pt x="232" y="126"/>
                    <a:pt x="230" y="126"/>
                  </a:cubicBezTo>
                  <a:lnTo>
                    <a:pt x="230" y="126"/>
                  </a:lnTo>
                  <a:cubicBezTo>
                    <a:pt x="227" y="126"/>
                    <a:pt x="231" y="136"/>
                    <a:pt x="233" y="137"/>
                  </a:cubicBezTo>
                  <a:cubicBezTo>
                    <a:pt x="233" y="137"/>
                    <a:pt x="234" y="137"/>
                    <a:pt x="234" y="137"/>
                  </a:cubicBezTo>
                  <a:cubicBezTo>
                    <a:pt x="235" y="137"/>
                    <a:pt x="236" y="137"/>
                    <a:pt x="236" y="139"/>
                  </a:cubicBezTo>
                  <a:cubicBezTo>
                    <a:pt x="237" y="140"/>
                    <a:pt x="240" y="138"/>
                    <a:pt x="240" y="142"/>
                  </a:cubicBezTo>
                  <a:lnTo>
                    <a:pt x="240" y="142"/>
                  </a:lnTo>
                  <a:cubicBezTo>
                    <a:pt x="240" y="140"/>
                    <a:pt x="239" y="135"/>
                    <a:pt x="240" y="135"/>
                  </a:cubicBezTo>
                  <a:cubicBezTo>
                    <a:pt x="241" y="135"/>
                    <a:pt x="243" y="139"/>
                    <a:pt x="245" y="139"/>
                  </a:cubicBezTo>
                  <a:cubicBezTo>
                    <a:pt x="245" y="139"/>
                    <a:pt x="245" y="139"/>
                    <a:pt x="245" y="139"/>
                  </a:cubicBezTo>
                  <a:cubicBezTo>
                    <a:pt x="245" y="138"/>
                    <a:pt x="245" y="137"/>
                    <a:pt x="244" y="136"/>
                  </a:cubicBezTo>
                  <a:cubicBezTo>
                    <a:pt x="244" y="134"/>
                    <a:pt x="245" y="134"/>
                    <a:pt x="245" y="134"/>
                  </a:cubicBezTo>
                  <a:cubicBezTo>
                    <a:pt x="246" y="134"/>
                    <a:pt x="246" y="134"/>
                    <a:pt x="247" y="134"/>
                  </a:cubicBezTo>
                  <a:cubicBezTo>
                    <a:pt x="248" y="134"/>
                    <a:pt x="250" y="135"/>
                    <a:pt x="249" y="138"/>
                  </a:cubicBezTo>
                  <a:cubicBezTo>
                    <a:pt x="248" y="140"/>
                    <a:pt x="245" y="140"/>
                    <a:pt x="246" y="144"/>
                  </a:cubicBezTo>
                  <a:cubicBezTo>
                    <a:pt x="246" y="146"/>
                    <a:pt x="247" y="147"/>
                    <a:pt x="247" y="147"/>
                  </a:cubicBezTo>
                  <a:cubicBezTo>
                    <a:pt x="248" y="147"/>
                    <a:pt x="249" y="145"/>
                    <a:pt x="249" y="144"/>
                  </a:cubicBezTo>
                  <a:cubicBezTo>
                    <a:pt x="250" y="142"/>
                    <a:pt x="251" y="141"/>
                    <a:pt x="252" y="141"/>
                  </a:cubicBezTo>
                  <a:cubicBezTo>
                    <a:pt x="254" y="141"/>
                    <a:pt x="255" y="143"/>
                    <a:pt x="255" y="145"/>
                  </a:cubicBezTo>
                  <a:cubicBezTo>
                    <a:pt x="255" y="145"/>
                    <a:pt x="255" y="140"/>
                    <a:pt x="256" y="140"/>
                  </a:cubicBezTo>
                  <a:cubicBezTo>
                    <a:pt x="257" y="140"/>
                    <a:pt x="259" y="140"/>
                    <a:pt x="259" y="138"/>
                  </a:cubicBezTo>
                  <a:cubicBezTo>
                    <a:pt x="259" y="143"/>
                    <a:pt x="268" y="143"/>
                    <a:pt x="270" y="143"/>
                  </a:cubicBezTo>
                  <a:cubicBezTo>
                    <a:pt x="273" y="142"/>
                    <a:pt x="276" y="140"/>
                    <a:pt x="278" y="136"/>
                  </a:cubicBezTo>
                  <a:lnTo>
                    <a:pt x="278" y="136"/>
                  </a:lnTo>
                  <a:cubicBezTo>
                    <a:pt x="277" y="138"/>
                    <a:pt x="277" y="140"/>
                    <a:pt x="277" y="141"/>
                  </a:cubicBezTo>
                  <a:lnTo>
                    <a:pt x="278" y="140"/>
                  </a:lnTo>
                  <a:cubicBezTo>
                    <a:pt x="279" y="140"/>
                    <a:pt x="279" y="140"/>
                    <a:pt x="279" y="142"/>
                  </a:cubicBezTo>
                  <a:cubicBezTo>
                    <a:pt x="279" y="143"/>
                    <a:pt x="280" y="144"/>
                    <a:pt x="281" y="144"/>
                  </a:cubicBezTo>
                  <a:cubicBezTo>
                    <a:pt x="281" y="144"/>
                    <a:pt x="282" y="144"/>
                    <a:pt x="282" y="142"/>
                  </a:cubicBezTo>
                  <a:cubicBezTo>
                    <a:pt x="282" y="139"/>
                    <a:pt x="281" y="138"/>
                    <a:pt x="282" y="138"/>
                  </a:cubicBezTo>
                  <a:lnTo>
                    <a:pt x="285" y="138"/>
                  </a:lnTo>
                  <a:cubicBezTo>
                    <a:pt x="286" y="139"/>
                    <a:pt x="285" y="140"/>
                    <a:pt x="286" y="140"/>
                  </a:cubicBezTo>
                  <a:lnTo>
                    <a:pt x="290" y="140"/>
                  </a:lnTo>
                  <a:cubicBezTo>
                    <a:pt x="292" y="140"/>
                    <a:pt x="291" y="133"/>
                    <a:pt x="290" y="133"/>
                  </a:cubicBezTo>
                  <a:lnTo>
                    <a:pt x="290" y="133"/>
                  </a:lnTo>
                  <a:cubicBezTo>
                    <a:pt x="291" y="133"/>
                    <a:pt x="295" y="139"/>
                    <a:pt x="296" y="140"/>
                  </a:cubicBezTo>
                  <a:cubicBezTo>
                    <a:pt x="296" y="141"/>
                    <a:pt x="297" y="141"/>
                    <a:pt x="297" y="141"/>
                  </a:cubicBezTo>
                  <a:cubicBezTo>
                    <a:pt x="298" y="141"/>
                    <a:pt x="297" y="141"/>
                    <a:pt x="296" y="139"/>
                  </a:cubicBezTo>
                  <a:cubicBezTo>
                    <a:pt x="296" y="138"/>
                    <a:pt x="295" y="134"/>
                    <a:pt x="296" y="134"/>
                  </a:cubicBezTo>
                  <a:lnTo>
                    <a:pt x="296" y="134"/>
                  </a:lnTo>
                  <a:cubicBezTo>
                    <a:pt x="296" y="134"/>
                    <a:pt x="296" y="135"/>
                    <a:pt x="296" y="135"/>
                  </a:cubicBezTo>
                  <a:cubicBezTo>
                    <a:pt x="298" y="136"/>
                    <a:pt x="299" y="138"/>
                    <a:pt x="300" y="139"/>
                  </a:cubicBezTo>
                  <a:cubicBezTo>
                    <a:pt x="301" y="139"/>
                    <a:pt x="301" y="140"/>
                    <a:pt x="302" y="140"/>
                  </a:cubicBezTo>
                  <a:cubicBezTo>
                    <a:pt x="301" y="140"/>
                    <a:pt x="300" y="136"/>
                    <a:pt x="301" y="135"/>
                  </a:cubicBezTo>
                  <a:cubicBezTo>
                    <a:pt x="301" y="135"/>
                    <a:pt x="301" y="135"/>
                    <a:pt x="301" y="135"/>
                  </a:cubicBezTo>
                  <a:cubicBezTo>
                    <a:pt x="302" y="135"/>
                    <a:pt x="304" y="139"/>
                    <a:pt x="304" y="140"/>
                  </a:cubicBezTo>
                  <a:cubicBezTo>
                    <a:pt x="305" y="142"/>
                    <a:pt x="306" y="142"/>
                    <a:pt x="306" y="142"/>
                  </a:cubicBezTo>
                  <a:cubicBezTo>
                    <a:pt x="306" y="142"/>
                    <a:pt x="303" y="134"/>
                    <a:pt x="303" y="134"/>
                  </a:cubicBezTo>
                  <a:cubicBezTo>
                    <a:pt x="303" y="134"/>
                    <a:pt x="303" y="134"/>
                    <a:pt x="304" y="134"/>
                  </a:cubicBezTo>
                  <a:cubicBezTo>
                    <a:pt x="304" y="134"/>
                    <a:pt x="306" y="137"/>
                    <a:pt x="307" y="137"/>
                  </a:cubicBezTo>
                  <a:cubicBezTo>
                    <a:pt x="308" y="137"/>
                    <a:pt x="308" y="137"/>
                    <a:pt x="308" y="136"/>
                  </a:cubicBezTo>
                  <a:cubicBezTo>
                    <a:pt x="308" y="138"/>
                    <a:pt x="310" y="139"/>
                    <a:pt x="312" y="139"/>
                  </a:cubicBezTo>
                  <a:cubicBezTo>
                    <a:pt x="314" y="139"/>
                    <a:pt x="317" y="138"/>
                    <a:pt x="317" y="138"/>
                  </a:cubicBezTo>
                  <a:cubicBezTo>
                    <a:pt x="319" y="138"/>
                    <a:pt x="320" y="136"/>
                    <a:pt x="322" y="135"/>
                  </a:cubicBezTo>
                  <a:cubicBezTo>
                    <a:pt x="323" y="135"/>
                    <a:pt x="324" y="137"/>
                    <a:pt x="325" y="137"/>
                  </a:cubicBezTo>
                  <a:cubicBezTo>
                    <a:pt x="325" y="137"/>
                    <a:pt x="325" y="137"/>
                    <a:pt x="325" y="137"/>
                  </a:cubicBezTo>
                  <a:cubicBezTo>
                    <a:pt x="326" y="136"/>
                    <a:pt x="326" y="132"/>
                    <a:pt x="327" y="132"/>
                  </a:cubicBezTo>
                  <a:lnTo>
                    <a:pt x="327" y="132"/>
                  </a:lnTo>
                  <a:cubicBezTo>
                    <a:pt x="327" y="132"/>
                    <a:pt x="326" y="140"/>
                    <a:pt x="327" y="140"/>
                  </a:cubicBezTo>
                  <a:cubicBezTo>
                    <a:pt x="327" y="140"/>
                    <a:pt x="328" y="140"/>
                    <a:pt x="328" y="139"/>
                  </a:cubicBezTo>
                  <a:cubicBezTo>
                    <a:pt x="329" y="137"/>
                    <a:pt x="330" y="138"/>
                    <a:pt x="330" y="134"/>
                  </a:cubicBezTo>
                  <a:cubicBezTo>
                    <a:pt x="330" y="133"/>
                    <a:pt x="330" y="133"/>
                    <a:pt x="331" y="133"/>
                  </a:cubicBezTo>
                  <a:cubicBezTo>
                    <a:pt x="331" y="133"/>
                    <a:pt x="331" y="133"/>
                    <a:pt x="331" y="133"/>
                  </a:cubicBezTo>
                  <a:cubicBezTo>
                    <a:pt x="332" y="133"/>
                    <a:pt x="332" y="133"/>
                    <a:pt x="332" y="131"/>
                  </a:cubicBezTo>
                  <a:cubicBezTo>
                    <a:pt x="332" y="135"/>
                    <a:pt x="333" y="138"/>
                    <a:pt x="336" y="138"/>
                  </a:cubicBezTo>
                  <a:cubicBezTo>
                    <a:pt x="336" y="138"/>
                    <a:pt x="336" y="138"/>
                    <a:pt x="336" y="138"/>
                  </a:cubicBezTo>
                  <a:cubicBezTo>
                    <a:pt x="337" y="138"/>
                    <a:pt x="336" y="130"/>
                    <a:pt x="337" y="128"/>
                  </a:cubicBezTo>
                  <a:cubicBezTo>
                    <a:pt x="337" y="127"/>
                    <a:pt x="338" y="127"/>
                    <a:pt x="338" y="127"/>
                  </a:cubicBezTo>
                  <a:cubicBezTo>
                    <a:pt x="341" y="127"/>
                    <a:pt x="342" y="137"/>
                    <a:pt x="343" y="139"/>
                  </a:cubicBezTo>
                  <a:cubicBezTo>
                    <a:pt x="344" y="136"/>
                    <a:pt x="344" y="132"/>
                    <a:pt x="345" y="129"/>
                  </a:cubicBezTo>
                  <a:cubicBezTo>
                    <a:pt x="347" y="131"/>
                    <a:pt x="347" y="132"/>
                    <a:pt x="349" y="134"/>
                  </a:cubicBezTo>
                  <a:cubicBezTo>
                    <a:pt x="349" y="131"/>
                    <a:pt x="351" y="132"/>
                    <a:pt x="351" y="131"/>
                  </a:cubicBezTo>
                  <a:cubicBezTo>
                    <a:pt x="352" y="131"/>
                    <a:pt x="354" y="128"/>
                    <a:pt x="353" y="126"/>
                  </a:cubicBezTo>
                  <a:lnTo>
                    <a:pt x="353" y="126"/>
                  </a:lnTo>
                  <a:cubicBezTo>
                    <a:pt x="355" y="129"/>
                    <a:pt x="354" y="132"/>
                    <a:pt x="355" y="132"/>
                  </a:cubicBezTo>
                  <a:cubicBezTo>
                    <a:pt x="356" y="132"/>
                    <a:pt x="356" y="132"/>
                    <a:pt x="357" y="131"/>
                  </a:cubicBezTo>
                  <a:cubicBezTo>
                    <a:pt x="358" y="131"/>
                    <a:pt x="358" y="131"/>
                    <a:pt x="359" y="131"/>
                  </a:cubicBezTo>
                  <a:cubicBezTo>
                    <a:pt x="360" y="131"/>
                    <a:pt x="360" y="132"/>
                    <a:pt x="361" y="135"/>
                  </a:cubicBezTo>
                  <a:cubicBezTo>
                    <a:pt x="362" y="135"/>
                    <a:pt x="361" y="132"/>
                    <a:pt x="362" y="131"/>
                  </a:cubicBezTo>
                  <a:cubicBezTo>
                    <a:pt x="362" y="130"/>
                    <a:pt x="364" y="131"/>
                    <a:pt x="365" y="129"/>
                  </a:cubicBezTo>
                  <a:cubicBezTo>
                    <a:pt x="365" y="128"/>
                    <a:pt x="365" y="126"/>
                    <a:pt x="365" y="124"/>
                  </a:cubicBezTo>
                  <a:cubicBezTo>
                    <a:pt x="365" y="123"/>
                    <a:pt x="366" y="124"/>
                    <a:pt x="366" y="122"/>
                  </a:cubicBezTo>
                  <a:cubicBezTo>
                    <a:pt x="367" y="124"/>
                    <a:pt x="367" y="125"/>
                    <a:pt x="367" y="125"/>
                  </a:cubicBezTo>
                  <a:cubicBezTo>
                    <a:pt x="367" y="125"/>
                    <a:pt x="367" y="125"/>
                    <a:pt x="368" y="124"/>
                  </a:cubicBezTo>
                  <a:lnTo>
                    <a:pt x="372" y="124"/>
                  </a:lnTo>
                  <a:cubicBezTo>
                    <a:pt x="372" y="125"/>
                    <a:pt x="372" y="128"/>
                    <a:pt x="372" y="128"/>
                  </a:cubicBezTo>
                  <a:cubicBezTo>
                    <a:pt x="371" y="129"/>
                    <a:pt x="370" y="129"/>
                    <a:pt x="371" y="131"/>
                  </a:cubicBezTo>
                  <a:cubicBezTo>
                    <a:pt x="373" y="130"/>
                    <a:pt x="373" y="125"/>
                    <a:pt x="375" y="123"/>
                  </a:cubicBezTo>
                  <a:cubicBezTo>
                    <a:pt x="375" y="122"/>
                    <a:pt x="376" y="122"/>
                    <a:pt x="376" y="122"/>
                  </a:cubicBezTo>
                  <a:cubicBezTo>
                    <a:pt x="376" y="122"/>
                    <a:pt x="376" y="126"/>
                    <a:pt x="376" y="126"/>
                  </a:cubicBezTo>
                  <a:cubicBezTo>
                    <a:pt x="376" y="126"/>
                    <a:pt x="378" y="124"/>
                    <a:pt x="378" y="124"/>
                  </a:cubicBezTo>
                  <a:cubicBezTo>
                    <a:pt x="378" y="123"/>
                    <a:pt x="378" y="123"/>
                    <a:pt x="378" y="123"/>
                  </a:cubicBezTo>
                  <a:cubicBezTo>
                    <a:pt x="379" y="123"/>
                    <a:pt x="379" y="123"/>
                    <a:pt x="379" y="124"/>
                  </a:cubicBezTo>
                  <a:cubicBezTo>
                    <a:pt x="380" y="125"/>
                    <a:pt x="381" y="125"/>
                    <a:pt x="382" y="125"/>
                  </a:cubicBezTo>
                  <a:cubicBezTo>
                    <a:pt x="384" y="125"/>
                    <a:pt x="384" y="124"/>
                    <a:pt x="382" y="121"/>
                  </a:cubicBezTo>
                  <a:cubicBezTo>
                    <a:pt x="383" y="121"/>
                    <a:pt x="383" y="120"/>
                    <a:pt x="384" y="120"/>
                  </a:cubicBezTo>
                  <a:cubicBezTo>
                    <a:pt x="384" y="120"/>
                    <a:pt x="384" y="120"/>
                    <a:pt x="384" y="120"/>
                  </a:cubicBezTo>
                  <a:cubicBezTo>
                    <a:pt x="384" y="120"/>
                    <a:pt x="385" y="124"/>
                    <a:pt x="385" y="125"/>
                  </a:cubicBezTo>
                  <a:cubicBezTo>
                    <a:pt x="385" y="126"/>
                    <a:pt x="385" y="126"/>
                    <a:pt x="385" y="126"/>
                  </a:cubicBezTo>
                  <a:cubicBezTo>
                    <a:pt x="386" y="126"/>
                    <a:pt x="386" y="125"/>
                    <a:pt x="386" y="125"/>
                  </a:cubicBezTo>
                  <a:cubicBezTo>
                    <a:pt x="388" y="122"/>
                    <a:pt x="386" y="116"/>
                    <a:pt x="389" y="115"/>
                  </a:cubicBezTo>
                  <a:cubicBezTo>
                    <a:pt x="390" y="117"/>
                    <a:pt x="390" y="119"/>
                    <a:pt x="392" y="122"/>
                  </a:cubicBezTo>
                  <a:cubicBezTo>
                    <a:pt x="392" y="123"/>
                    <a:pt x="393" y="123"/>
                    <a:pt x="393" y="123"/>
                  </a:cubicBezTo>
                  <a:cubicBezTo>
                    <a:pt x="394" y="123"/>
                    <a:pt x="394" y="121"/>
                    <a:pt x="393" y="119"/>
                  </a:cubicBezTo>
                  <a:lnTo>
                    <a:pt x="393" y="119"/>
                  </a:lnTo>
                  <a:cubicBezTo>
                    <a:pt x="394" y="121"/>
                    <a:pt x="396" y="124"/>
                    <a:pt x="397" y="124"/>
                  </a:cubicBezTo>
                  <a:cubicBezTo>
                    <a:pt x="397" y="124"/>
                    <a:pt x="398" y="124"/>
                    <a:pt x="398" y="124"/>
                  </a:cubicBezTo>
                  <a:cubicBezTo>
                    <a:pt x="397" y="122"/>
                    <a:pt x="394" y="117"/>
                    <a:pt x="396" y="117"/>
                  </a:cubicBezTo>
                  <a:lnTo>
                    <a:pt x="396" y="117"/>
                  </a:lnTo>
                  <a:cubicBezTo>
                    <a:pt x="396" y="117"/>
                    <a:pt x="396" y="117"/>
                    <a:pt x="397" y="117"/>
                  </a:cubicBezTo>
                  <a:cubicBezTo>
                    <a:pt x="398" y="119"/>
                    <a:pt x="399" y="122"/>
                    <a:pt x="401" y="122"/>
                  </a:cubicBezTo>
                  <a:cubicBezTo>
                    <a:pt x="401" y="122"/>
                    <a:pt x="401" y="122"/>
                    <a:pt x="401" y="122"/>
                  </a:cubicBezTo>
                  <a:cubicBezTo>
                    <a:pt x="402" y="122"/>
                    <a:pt x="402" y="119"/>
                    <a:pt x="404" y="119"/>
                  </a:cubicBezTo>
                  <a:cubicBezTo>
                    <a:pt x="404" y="120"/>
                    <a:pt x="405" y="121"/>
                    <a:pt x="406" y="121"/>
                  </a:cubicBezTo>
                  <a:cubicBezTo>
                    <a:pt x="408" y="121"/>
                    <a:pt x="409" y="120"/>
                    <a:pt x="410" y="119"/>
                  </a:cubicBezTo>
                  <a:cubicBezTo>
                    <a:pt x="412" y="117"/>
                    <a:pt x="408" y="115"/>
                    <a:pt x="408" y="114"/>
                  </a:cubicBezTo>
                  <a:cubicBezTo>
                    <a:pt x="408" y="114"/>
                    <a:pt x="408" y="113"/>
                    <a:pt x="408" y="113"/>
                  </a:cubicBezTo>
                  <a:cubicBezTo>
                    <a:pt x="409" y="113"/>
                    <a:pt x="413" y="118"/>
                    <a:pt x="413" y="119"/>
                  </a:cubicBezTo>
                  <a:cubicBezTo>
                    <a:pt x="414" y="120"/>
                    <a:pt x="414" y="120"/>
                    <a:pt x="415" y="120"/>
                  </a:cubicBezTo>
                  <a:cubicBezTo>
                    <a:pt x="416" y="120"/>
                    <a:pt x="417" y="119"/>
                    <a:pt x="417" y="119"/>
                  </a:cubicBezTo>
                  <a:cubicBezTo>
                    <a:pt x="420" y="118"/>
                    <a:pt x="421" y="117"/>
                    <a:pt x="422" y="115"/>
                  </a:cubicBezTo>
                  <a:cubicBezTo>
                    <a:pt x="423" y="114"/>
                    <a:pt x="425" y="110"/>
                    <a:pt x="426" y="110"/>
                  </a:cubicBezTo>
                  <a:cubicBezTo>
                    <a:pt x="426" y="110"/>
                    <a:pt x="426" y="118"/>
                    <a:pt x="426" y="118"/>
                  </a:cubicBezTo>
                  <a:cubicBezTo>
                    <a:pt x="426" y="118"/>
                    <a:pt x="426" y="117"/>
                    <a:pt x="427" y="117"/>
                  </a:cubicBezTo>
                  <a:cubicBezTo>
                    <a:pt x="427" y="117"/>
                    <a:pt x="431" y="110"/>
                    <a:pt x="430" y="108"/>
                  </a:cubicBezTo>
                  <a:lnTo>
                    <a:pt x="430" y="108"/>
                  </a:lnTo>
                  <a:cubicBezTo>
                    <a:pt x="432" y="111"/>
                    <a:pt x="433" y="111"/>
                    <a:pt x="434" y="111"/>
                  </a:cubicBezTo>
                  <a:cubicBezTo>
                    <a:pt x="436" y="111"/>
                    <a:pt x="437" y="110"/>
                    <a:pt x="438" y="109"/>
                  </a:cubicBezTo>
                  <a:cubicBezTo>
                    <a:pt x="438" y="108"/>
                    <a:pt x="438" y="106"/>
                    <a:pt x="438" y="105"/>
                  </a:cubicBezTo>
                  <a:cubicBezTo>
                    <a:pt x="438" y="104"/>
                    <a:pt x="439" y="104"/>
                    <a:pt x="440" y="104"/>
                  </a:cubicBezTo>
                  <a:cubicBezTo>
                    <a:pt x="442" y="104"/>
                    <a:pt x="444" y="105"/>
                    <a:pt x="447" y="105"/>
                  </a:cubicBezTo>
                  <a:cubicBezTo>
                    <a:pt x="447" y="105"/>
                    <a:pt x="447" y="104"/>
                    <a:pt x="446" y="103"/>
                  </a:cubicBezTo>
                  <a:cubicBezTo>
                    <a:pt x="447" y="103"/>
                    <a:pt x="447" y="103"/>
                    <a:pt x="448" y="103"/>
                  </a:cubicBezTo>
                  <a:cubicBezTo>
                    <a:pt x="450" y="102"/>
                    <a:pt x="450" y="99"/>
                    <a:pt x="452" y="98"/>
                  </a:cubicBezTo>
                  <a:cubicBezTo>
                    <a:pt x="453" y="97"/>
                    <a:pt x="454" y="97"/>
                    <a:pt x="455" y="97"/>
                  </a:cubicBezTo>
                  <a:cubicBezTo>
                    <a:pt x="456" y="97"/>
                    <a:pt x="458" y="97"/>
                    <a:pt x="458" y="96"/>
                  </a:cubicBezTo>
                  <a:cubicBezTo>
                    <a:pt x="457" y="93"/>
                    <a:pt x="462" y="92"/>
                    <a:pt x="463" y="91"/>
                  </a:cubicBezTo>
                  <a:cubicBezTo>
                    <a:pt x="464" y="91"/>
                    <a:pt x="466" y="86"/>
                    <a:pt x="466" y="86"/>
                  </a:cubicBezTo>
                  <a:cubicBezTo>
                    <a:pt x="467" y="86"/>
                    <a:pt x="468" y="89"/>
                    <a:pt x="468" y="89"/>
                  </a:cubicBezTo>
                  <a:lnTo>
                    <a:pt x="468" y="86"/>
                  </a:lnTo>
                  <a:cubicBezTo>
                    <a:pt x="468" y="86"/>
                    <a:pt x="467" y="82"/>
                    <a:pt x="468" y="82"/>
                  </a:cubicBezTo>
                  <a:lnTo>
                    <a:pt x="468" y="82"/>
                  </a:lnTo>
                  <a:cubicBezTo>
                    <a:pt x="468" y="82"/>
                    <a:pt x="469" y="84"/>
                    <a:pt x="470" y="84"/>
                  </a:cubicBezTo>
                  <a:cubicBezTo>
                    <a:pt x="471" y="84"/>
                    <a:pt x="472" y="83"/>
                    <a:pt x="473" y="83"/>
                  </a:cubicBezTo>
                  <a:cubicBezTo>
                    <a:pt x="473" y="81"/>
                    <a:pt x="473" y="80"/>
                    <a:pt x="474" y="80"/>
                  </a:cubicBezTo>
                  <a:cubicBezTo>
                    <a:pt x="475" y="80"/>
                    <a:pt x="476" y="80"/>
                    <a:pt x="476" y="81"/>
                  </a:cubicBezTo>
                  <a:cubicBezTo>
                    <a:pt x="475" y="80"/>
                    <a:pt x="475" y="78"/>
                    <a:pt x="475" y="77"/>
                  </a:cubicBezTo>
                  <a:lnTo>
                    <a:pt x="475" y="77"/>
                  </a:lnTo>
                  <a:cubicBezTo>
                    <a:pt x="476" y="78"/>
                    <a:pt x="477" y="79"/>
                    <a:pt x="477" y="79"/>
                  </a:cubicBezTo>
                  <a:cubicBezTo>
                    <a:pt x="478" y="79"/>
                    <a:pt x="478" y="78"/>
                    <a:pt x="479" y="77"/>
                  </a:cubicBezTo>
                  <a:cubicBezTo>
                    <a:pt x="480" y="77"/>
                    <a:pt x="481" y="76"/>
                    <a:pt x="481" y="75"/>
                  </a:cubicBezTo>
                  <a:cubicBezTo>
                    <a:pt x="481" y="75"/>
                    <a:pt x="480" y="74"/>
                    <a:pt x="481" y="74"/>
                  </a:cubicBezTo>
                  <a:cubicBezTo>
                    <a:pt x="482" y="72"/>
                    <a:pt x="484" y="73"/>
                    <a:pt x="486" y="72"/>
                  </a:cubicBezTo>
                  <a:cubicBezTo>
                    <a:pt x="487" y="71"/>
                    <a:pt x="488" y="69"/>
                    <a:pt x="490" y="69"/>
                  </a:cubicBezTo>
                  <a:cubicBezTo>
                    <a:pt x="490" y="69"/>
                    <a:pt x="491" y="70"/>
                    <a:pt x="491" y="70"/>
                  </a:cubicBezTo>
                  <a:cubicBezTo>
                    <a:pt x="493" y="69"/>
                    <a:pt x="489" y="67"/>
                    <a:pt x="489" y="65"/>
                  </a:cubicBezTo>
                  <a:cubicBezTo>
                    <a:pt x="489" y="65"/>
                    <a:pt x="489" y="65"/>
                    <a:pt x="490" y="65"/>
                  </a:cubicBezTo>
                  <a:cubicBezTo>
                    <a:pt x="490" y="65"/>
                    <a:pt x="492" y="66"/>
                    <a:pt x="493" y="67"/>
                  </a:cubicBezTo>
                  <a:cubicBezTo>
                    <a:pt x="494" y="67"/>
                    <a:pt x="495" y="67"/>
                    <a:pt x="495" y="66"/>
                  </a:cubicBezTo>
                  <a:cubicBezTo>
                    <a:pt x="496" y="66"/>
                    <a:pt x="497" y="60"/>
                    <a:pt x="499" y="60"/>
                  </a:cubicBezTo>
                  <a:cubicBezTo>
                    <a:pt x="499" y="60"/>
                    <a:pt x="499" y="60"/>
                    <a:pt x="499" y="60"/>
                  </a:cubicBezTo>
                  <a:lnTo>
                    <a:pt x="499" y="60"/>
                  </a:lnTo>
                  <a:cubicBezTo>
                    <a:pt x="498" y="59"/>
                    <a:pt x="495" y="55"/>
                    <a:pt x="496" y="55"/>
                  </a:cubicBezTo>
                  <a:cubicBezTo>
                    <a:pt x="496" y="54"/>
                    <a:pt x="496" y="54"/>
                    <a:pt x="496" y="54"/>
                  </a:cubicBezTo>
                  <a:cubicBezTo>
                    <a:pt x="496" y="54"/>
                    <a:pt x="497" y="55"/>
                    <a:pt x="498" y="55"/>
                  </a:cubicBezTo>
                  <a:lnTo>
                    <a:pt x="500" y="55"/>
                  </a:lnTo>
                  <a:cubicBezTo>
                    <a:pt x="501" y="55"/>
                    <a:pt x="502" y="55"/>
                    <a:pt x="502" y="53"/>
                  </a:cubicBezTo>
                  <a:cubicBezTo>
                    <a:pt x="502" y="53"/>
                    <a:pt x="502" y="52"/>
                    <a:pt x="502" y="52"/>
                  </a:cubicBezTo>
                  <a:cubicBezTo>
                    <a:pt x="502" y="52"/>
                    <a:pt x="502" y="53"/>
                    <a:pt x="502" y="53"/>
                  </a:cubicBezTo>
                  <a:cubicBezTo>
                    <a:pt x="504" y="53"/>
                    <a:pt x="506" y="56"/>
                    <a:pt x="507" y="57"/>
                  </a:cubicBezTo>
                  <a:cubicBezTo>
                    <a:pt x="508" y="57"/>
                    <a:pt x="507" y="53"/>
                    <a:pt x="507" y="52"/>
                  </a:cubicBezTo>
                  <a:cubicBezTo>
                    <a:pt x="509" y="50"/>
                    <a:pt x="511" y="50"/>
                    <a:pt x="513" y="48"/>
                  </a:cubicBezTo>
                  <a:cubicBezTo>
                    <a:pt x="516" y="48"/>
                    <a:pt x="506" y="42"/>
                    <a:pt x="511" y="42"/>
                  </a:cubicBezTo>
                  <a:cubicBezTo>
                    <a:pt x="513" y="42"/>
                    <a:pt x="514" y="43"/>
                    <a:pt x="515" y="43"/>
                  </a:cubicBezTo>
                  <a:cubicBezTo>
                    <a:pt x="516" y="43"/>
                    <a:pt x="517" y="43"/>
                    <a:pt x="517" y="41"/>
                  </a:cubicBezTo>
                  <a:cubicBezTo>
                    <a:pt x="517" y="41"/>
                    <a:pt x="515" y="36"/>
                    <a:pt x="517" y="36"/>
                  </a:cubicBezTo>
                  <a:lnTo>
                    <a:pt x="517" y="36"/>
                  </a:lnTo>
                  <a:cubicBezTo>
                    <a:pt x="517" y="36"/>
                    <a:pt x="517" y="37"/>
                    <a:pt x="518" y="37"/>
                  </a:cubicBezTo>
                  <a:cubicBezTo>
                    <a:pt x="519" y="38"/>
                    <a:pt x="520" y="38"/>
                    <a:pt x="520" y="38"/>
                  </a:cubicBezTo>
                  <a:cubicBezTo>
                    <a:pt x="522" y="38"/>
                    <a:pt x="521" y="35"/>
                    <a:pt x="520" y="34"/>
                  </a:cubicBezTo>
                  <a:cubicBezTo>
                    <a:pt x="519" y="31"/>
                    <a:pt x="521" y="31"/>
                    <a:pt x="523" y="31"/>
                  </a:cubicBezTo>
                  <a:cubicBezTo>
                    <a:pt x="524" y="31"/>
                    <a:pt x="525" y="31"/>
                    <a:pt x="525" y="31"/>
                  </a:cubicBezTo>
                  <a:cubicBezTo>
                    <a:pt x="527" y="30"/>
                    <a:pt x="521" y="28"/>
                    <a:pt x="519" y="26"/>
                  </a:cubicBezTo>
                  <a:cubicBezTo>
                    <a:pt x="519" y="25"/>
                    <a:pt x="519" y="25"/>
                    <a:pt x="520" y="25"/>
                  </a:cubicBezTo>
                  <a:cubicBezTo>
                    <a:pt x="521" y="25"/>
                    <a:pt x="523" y="26"/>
                    <a:pt x="524" y="26"/>
                  </a:cubicBezTo>
                  <a:cubicBezTo>
                    <a:pt x="525" y="26"/>
                    <a:pt x="525" y="26"/>
                    <a:pt x="525" y="25"/>
                  </a:cubicBezTo>
                  <a:cubicBezTo>
                    <a:pt x="524" y="25"/>
                    <a:pt x="523" y="25"/>
                    <a:pt x="523" y="23"/>
                  </a:cubicBezTo>
                  <a:cubicBezTo>
                    <a:pt x="523" y="23"/>
                    <a:pt x="523" y="22"/>
                    <a:pt x="524" y="22"/>
                  </a:cubicBezTo>
                  <a:cubicBezTo>
                    <a:pt x="524" y="22"/>
                    <a:pt x="524" y="22"/>
                    <a:pt x="524" y="22"/>
                  </a:cubicBezTo>
                  <a:cubicBezTo>
                    <a:pt x="527" y="23"/>
                    <a:pt x="527" y="26"/>
                    <a:pt x="530" y="26"/>
                  </a:cubicBezTo>
                  <a:cubicBezTo>
                    <a:pt x="533" y="25"/>
                    <a:pt x="536" y="22"/>
                    <a:pt x="537" y="20"/>
                  </a:cubicBezTo>
                  <a:cubicBezTo>
                    <a:pt x="538" y="19"/>
                    <a:pt x="538" y="18"/>
                    <a:pt x="539" y="17"/>
                  </a:cubicBezTo>
                  <a:cubicBezTo>
                    <a:pt x="539" y="16"/>
                    <a:pt x="539" y="16"/>
                    <a:pt x="539" y="16"/>
                  </a:cubicBezTo>
                  <a:cubicBezTo>
                    <a:pt x="540" y="16"/>
                    <a:pt x="541" y="22"/>
                    <a:pt x="542" y="22"/>
                  </a:cubicBezTo>
                  <a:cubicBezTo>
                    <a:pt x="542" y="22"/>
                    <a:pt x="541" y="17"/>
                    <a:pt x="542" y="17"/>
                  </a:cubicBezTo>
                  <a:lnTo>
                    <a:pt x="542" y="17"/>
                  </a:lnTo>
                  <a:cubicBezTo>
                    <a:pt x="542" y="17"/>
                    <a:pt x="543" y="17"/>
                    <a:pt x="544" y="18"/>
                  </a:cubicBezTo>
                  <a:cubicBezTo>
                    <a:pt x="544" y="18"/>
                    <a:pt x="544" y="18"/>
                    <a:pt x="545" y="17"/>
                  </a:cubicBezTo>
                  <a:cubicBezTo>
                    <a:pt x="545" y="16"/>
                    <a:pt x="550" y="14"/>
                    <a:pt x="552" y="14"/>
                  </a:cubicBezTo>
                  <a:cubicBezTo>
                    <a:pt x="553" y="14"/>
                    <a:pt x="554" y="14"/>
                    <a:pt x="554" y="15"/>
                  </a:cubicBezTo>
                  <a:cubicBezTo>
                    <a:pt x="555" y="14"/>
                    <a:pt x="557" y="11"/>
                    <a:pt x="558" y="9"/>
                  </a:cubicBezTo>
                  <a:lnTo>
                    <a:pt x="558" y="9"/>
                  </a:lnTo>
                  <a:cubicBezTo>
                    <a:pt x="558" y="13"/>
                    <a:pt x="559" y="14"/>
                    <a:pt x="560" y="14"/>
                  </a:cubicBezTo>
                  <a:cubicBezTo>
                    <a:pt x="562" y="14"/>
                    <a:pt x="561" y="17"/>
                    <a:pt x="561" y="20"/>
                  </a:cubicBezTo>
                  <a:cubicBezTo>
                    <a:pt x="561" y="20"/>
                    <a:pt x="561" y="20"/>
                    <a:pt x="561" y="20"/>
                  </a:cubicBezTo>
                  <a:cubicBezTo>
                    <a:pt x="561" y="20"/>
                    <a:pt x="565" y="14"/>
                    <a:pt x="567" y="14"/>
                  </a:cubicBezTo>
                  <a:cubicBezTo>
                    <a:pt x="567" y="14"/>
                    <a:pt x="567" y="14"/>
                    <a:pt x="567" y="14"/>
                  </a:cubicBezTo>
                  <a:cubicBezTo>
                    <a:pt x="566" y="15"/>
                    <a:pt x="564" y="21"/>
                    <a:pt x="564" y="21"/>
                  </a:cubicBezTo>
                  <a:cubicBezTo>
                    <a:pt x="564" y="22"/>
                    <a:pt x="564" y="22"/>
                    <a:pt x="564" y="22"/>
                  </a:cubicBezTo>
                  <a:cubicBezTo>
                    <a:pt x="565" y="22"/>
                    <a:pt x="567" y="20"/>
                    <a:pt x="568" y="19"/>
                  </a:cubicBezTo>
                  <a:cubicBezTo>
                    <a:pt x="569" y="17"/>
                    <a:pt x="569" y="16"/>
                    <a:pt x="570" y="16"/>
                  </a:cubicBezTo>
                  <a:cubicBezTo>
                    <a:pt x="570" y="16"/>
                    <a:pt x="570" y="16"/>
                    <a:pt x="571" y="16"/>
                  </a:cubicBezTo>
                  <a:cubicBezTo>
                    <a:pt x="571" y="16"/>
                    <a:pt x="571" y="17"/>
                    <a:pt x="571" y="18"/>
                  </a:cubicBezTo>
                  <a:cubicBezTo>
                    <a:pt x="571" y="21"/>
                    <a:pt x="568" y="23"/>
                    <a:pt x="567" y="25"/>
                  </a:cubicBezTo>
                  <a:cubicBezTo>
                    <a:pt x="567" y="25"/>
                    <a:pt x="567" y="25"/>
                    <a:pt x="567" y="25"/>
                  </a:cubicBezTo>
                  <a:cubicBezTo>
                    <a:pt x="568" y="25"/>
                    <a:pt x="570" y="23"/>
                    <a:pt x="570" y="23"/>
                  </a:cubicBezTo>
                  <a:cubicBezTo>
                    <a:pt x="571" y="22"/>
                    <a:pt x="572" y="22"/>
                    <a:pt x="572" y="22"/>
                  </a:cubicBezTo>
                  <a:cubicBezTo>
                    <a:pt x="573" y="23"/>
                    <a:pt x="572" y="24"/>
                    <a:pt x="573" y="24"/>
                  </a:cubicBezTo>
                  <a:cubicBezTo>
                    <a:pt x="575" y="23"/>
                    <a:pt x="576" y="22"/>
                    <a:pt x="578" y="22"/>
                  </a:cubicBezTo>
                  <a:cubicBezTo>
                    <a:pt x="578" y="22"/>
                    <a:pt x="578" y="22"/>
                    <a:pt x="578" y="22"/>
                  </a:cubicBezTo>
                  <a:lnTo>
                    <a:pt x="578" y="22"/>
                  </a:lnTo>
                  <a:cubicBezTo>
                    <a:pt x="579" y="22"/>
                    <a:pt x="575" y="26"/>
                    <a:pt x="578" y="26"/>
                  </a:cubicBezTo>
                  <a:cubicBezTo>
                    <a:pt x="578" y="25"/>
                    <a:pt x="580" y="24"/>
                    <a:pt x="580" y="24"/>
                  </a:cubicBezTo>
                  <a:cubicBezTo>
                    <a:pt x="581" y="24"/>
                    <a:pt x="581" y="25"/>
                    <a:pt x="581" y="25"/>
                  </a:cubicBezTo>
                  <a:lnTo>
                    <a:pt x="581" y="25"/>
                  </a:lnTo>
                  <a:cubicBezTo>
                    <a:pt x="581" y="25"/>
                    <a:pt x="581" y="25"/>
                    <a:pt x="581" y="25"/>
                  </a:cubicBezTo>
                  <a:cubicBezTo>
                    <a:pt x="579" y="25"/>
                    <a:pt x="577" y="26"/>
                    <a:pt x="578" y="28"/>
                  </a:cubicBezTo>
                  <a:cubicBezTo>
                    <a:pt x="578" y="29"/>
                    <a:pt x="579" y="29"/>
                    <a:pt x="581" y="29"/>
                  </a:cubicBezTo>
                  <a:cubicBezTo>
                    <a:pt x="582" y="29"/>
                    <a:pt x="583" y="29"/>
                    <a:pt x="584" y="28"/>
                  </a:cubicBezTo>
                  <a:lnTo>
                    <a:pt x="584" y="28"/>
                  </a:lnTo>
                  <a:cubicBezTo>
                    <a:pt x="578" y="32"/>
                    <a:pt x="585" y="38"/>
                    <a:pt x="585" y="40"/>
                  </a:cubicBezTo>
                  <a:cubicBezTo>
                    <a:pt x="585" y="40"/>
                    <a:pt x="586" y="41"/>
                    <a:pt x="587" y="41"/>
                  </a:cubicBezTo>
                  <a:cubicBezTo>
                    <a:pt x="588" y="41"/>
                    <a:pt x="590" y="40"/>
                    <a:pt x="592" y="40"/>
                  </a:cubicBezTo>
                  <a:cubicBezTo>
                    <a:pt x="595" y="40"/>
                    <a:pt x="595" y="40"/>
                    <a:pt x="592" y="41"/>
                  </a:cubicBezTo>
                  <a:cubicBezTo>
                    <a:pt x="585" y="43"/>
                    <a:pt x="585" y="48"/>
                    <a:pt x="585" y="50"/>
                  </a:cubicBezTo>
                  <a:cubicBezTo>
                    <a:pt x="585" y="51"/>
                    <a:pt x="584" y="53"/>
                    <a:pt x="586" y="54"/>
                  </a:cubicBezTo>
                  <a:cubicBezTo>
                    <a:pt x="589" y="55"/>
                    <a:pt x="590" y="56"/>
                    <a:pt x="590" y="59"/>
                  </a:cubicBezTo>
                  <a:cubicBezTo>
                    <a:pt x="590" y="57"/>
                    <a:pt x="588" y="56"/>
                    <a:pt x="587" y="56"/>
                  </a:cubicBezTo>
                  <a:cubicBezTo>
                    <a:pt x="586" y="56"/>
                    <a:pt x="586" y="56"/>
                    <a:pt x="585" y="57"/>
                  </a:cubicBezTo>
                  <a:cubicBezTo>
                    <a:pt x="585" y="60"/>
                    <a:pt x="585" y="62"/>
                    <a:pt x="584" y="63"/>
                  </a:cubicBezTo>
                  <a:cubicBezTo>
                    <a:pt x="583" y="66"/>
                    <a:pt x="583" y="67"/>
                    <a:pt x="585" y="69"/>
                  </a:cubicBezTo>
                  <a:lnTo>
                    <a:pt x="585" y="69"/>
                  </a:lnTo>
                  <a:cubicBezTo>
                    <a:pt x="584" y="68"/>
                    <a:pt x="582" y="67"/>
                    <a:pt x="581" y="67"/>
                  </a:cubicBezTo>
                  <a:cubicBezTo>
                    <a:pt x="581" y="67"/>
                    <a:pt x="580" y="66"/>
                    <a:pt x="580" y="66"/>
                  </a:cubicBezTo>
                  <a:cubicBezTo>
                    <a:pt x="579" y="66"/>
                    <a:pt x="579" y="67"/>
                    <a:pt x="579" y="68"/>
                  </a:cubicBezTo>
                  <a:cubicBezTo>
                    <a:pt x="582" y="69"/>
                    <a:pt x="579" y="70"/>
                    <a:pt x="579" y="71"/>
                  </a:cubicBezTo>
                  <a:cubicBezTo>
                    <a:pt x="578" y="71"/>
                    <a:pt x="580" y="73"/>
                    <a:pt x="581" y="74"/>
                  </a:cubicBezTo>
                  <a:cubicBezTo>
                    <a:pt x="581" y="74"/>
                    <a:pt x="581" y="75"/>
                    <a:pt x="580" y="75"/>
                  </a:cubicBezTo>
                  <a:cubicBezTo>
                    <a:pt x="580" y="75"/>
                    <a:pt x="579" y="74"/>
                    <a:pt x="578" y="74"/>
                  </a:cubicBezTo>
                  <a:cubicBezTo>
                    <a:pt x="578" y="74"/>
                    <a:pt x="578" y="74"/>
                    <a:pt x="578" y="75"/>
                  </a:cubicBezTo>
                  <a:cubicBezTo>
                    <a:pt x="577" y="75"/>
                    <a:pt x="577" y="76"/>
                    <a:pt x="576" y="76"/>
                  </a:cubicBezTo>
                  <a:cubicBezTo>
                    <a:pt x="576" y="77"/>
                    <a:pt x="575" y="78"/>
                    <a:pt x="577" y="80"/>
                  </a:cubicBezTo>
                  <a:cubicBezTo>
                    <a:pt x="578" y="81"/>
                    <a:pt x="577" y="81"/>
                    <a:pt x="576" y="82"/>
                  </a:cubicBezTo>
                  <a:cubicBezTo>
                    <a:pt x="574" y="81"/>
                    <a:pt x="574" y="80"/>
                    <a:pt x="573" y="80"/>
                  </a:cubicBezTo>
                  <a:cubicBezTo>
                    <a:pt x="573" y="80"/>
                    <a:pt x="573" y="81"/>
                    <a:pt x="573" y="82"/>
                  </a:cubicBezTo>
                  <a:cubicBezTo>
                    <a:pt x="573" y="83"/>
                    <a:pt x="573" y="84"/>
                    <a:pt x="573" y="86"/>
                  </a:cubicBezTo>
                  <a:cubicBezTo>
                    <a:pt x="573" y="86"/>
                    <a:pt x="573" y="86"/>
                    <a:pt x="573" y="86"/>
                  </a:cubicBezTo>
                  <a:cubicBezTo>
                    <a:pt x="573" y="86"/>
                    <a:pt x="573" y="87"/>
                    <a:pt x="573" y="87"/>
                  </a:cubicBezTo>
                  <a:cubicBezTo>
                    <a:pt x="573" y="87"/>
                    <a:pt x="573" y="87"/>
                    <a:pt x="572" y="87"/>
                  </a:cubicBezTo>
                  <a:cubicBezTo>
                    <a:pt x="572" y="87"/>
                    <a:pt x="572" y="86"/>
                    <a:pt x="571" y="85"/>
                  </a:cubicBezTo>
                  <a:lnTo>
                    <a:pt x="571" y="85"/>
                  </a:lnTo>
                  <a:cubicBezTo>
                    <a:pt x="570" y="87"/>
                    <a:pt x="571" y="87"/>
                    <a:pt x="571" y="89"/>
                  </a:cubicBezTo>
                  <a:cubicBezTo>
                    <a:pt x="571" y="90"/>
                    <a:pt x="572" y="92"/>
                    <a:pt x="571" y="92"/>
                  </a:cubicBezTo>
                  <a:cubicBezTo>
                    <a:pt x="571" y="92"/>
                    <a:pt x="570" y="92"/>
                    <a:pt x="570" y="91"/>
                  </a:cubicBezTo>
                  <a:cubicBezTo>
                    <a:pt x="568" y="91"/>
                    <a:pt x="567" y="90"/>
                    <a:pt x="566" y="90"/>
                  </a:cubicBezTo>
                  <a:cubicBezTo>
                    <a:pt x="566" y="90"/>
                    <a:pt x="565" y="90"/>
                    <a:pt x="564" y="90"/>
                  </a:cubicBezTo>
                  <a:cubicBezTo>
                    <a:pt x="564" y="90"/>
                    <a:pt x="561" y="91"/>
                    <a:pt x="560" y="92"/>
                  </a:cubicBezTo>
                  <a:cubicBezTo>
                    <a:pt x="559" y="93"/>
                    <a:pt x="562" y="94"/>
                    <a:pt x="563" y="95"/>
                  </a:cubicBezTo>
                  <a:cubicBezTo>
                    <a:pt x="564" y="96"/>
                    <a:pt x="564" y="97"/>
                    <a:pt x="563" y="97"/>
                  </a:cubicBezTo>
                  <a:cubicBezTo>
                    <a:pt x="563" y="97"/>
                    <a:pt x="562" y="97"/>
                    <a:pt x="562" y="97"/>
                  </a:cubicBezTo>
                  <a:cubicBezTo>
                    <a:pt x="560" y="97"/>
                    <a:pt x="559" y="98"/>
                    <a:pt x="560" y="99"/>
                  </a:cubicBezTo>
                  <a:cubicBezTo>
                    <a:pt x="559" y="98"/>
                    <a:pt x="558" y="98"/>
                    <a:pt x="558" y="98"/>
                  </a:cubicBezTo>
                  <a:cubicBezTo>
                    <a:pt x="556" y="98"/>
                    <a:pt x="556" y="102"/>
                    <a:pt x="555" y="103"/>
                  </a:cubicBezTo>
                  <a:cubicBezTo>
                    <a:pt x="555" y="104"/>
                    <a:pt x="554" y="104"/>
                    <a:pt x="554" y="104"/>
                  </a:cubicBezTo>
                  <a:cubicBezTo>
                    <a:pt x="554" y="104"/>
                    <a:pt x="553" y="103"/>
                    <a:pt x="552" y="103"/>
                  </a:cubicBezTo>
                  <a:cubicBezTo>
                    <a:pt x="551" y="104"/>
                    <a:pt x="551" y="105"/>
                    <a:pt x="550" y="106"/>
                  </a:cubicBezTo>
                  <a:cubicBezTo>
                    <a:pt x="549" y="107"/>
                    <a:pt x="546" y="111"/>
                    <a:pt x="544" y="111"/>
                  </a:cubicBezTo>
                  <a:cubicBezTo>
                    <a:pt x="543" y="111"/>
                    <a:pt x="543" y="111"/>
                    <a:pt x="543" y="110"/>
                  </a:cubicBezTo>
                  <a:lnTo>
                    <a:pt x="543" y="110"/>
                  </a:lnTo>
                  <a:cubicBezTo>
                    <a:pt x="541" y="111"/>
                    <a:pt x="542" y="112"/>
                    <a:pt x="544" y="114"/>
                  </a:cubicBezTo>
                  <a:cubicBezTo>
                    <a:pt x="544" y="116"/>
                    <a:pt x="545" y="118"/>
                    <a:pt x="545" y="118"/>
                  </a:cubicBezTo>
                  <a:cubicBezTo>
                    <a:pt x="545" y="118"/>
                    <a:pt x="541" y="116"/>
                    <a:pt x="541" y="116"/>
                  </a:cubicBezTo>
                  <a:cubicBezTo>
                    <a:pt x="540" y="115"/>
                    <a:pt x="540" y="115"/>
                    <a:pt x="539" y="115"/>
                  </a:cubicBezTo>
                  <a:cubicBezTo>
                    <a:pt x="538" y="115"/>
                    <a:pt x="537" y="116"/>
                    <a:pt x="537" y="117"/>
                  </a:cubicBezTo>
                  <a:cubicBezTo>
                    <a:pt x="537" y="119"/>
                    <a:pt x="537" y="121"/>
                    <a:pt x="537" y="122"/>
                  </a:cubicBezTo>
                  <a:cubicBezTo>
                    <a:pt x="537" y="122"/>
                    <a:pt x="534" y="120"/>
                    <a:pt x="534" y="120"/>
                  </a:cubicBezTo>
                  <a:lnTo>
                    <a:pt x="534" y="120"/>
                  </a:lnTo>
                  <a:cubicBezTo>
                    <a:pt x="531" y="120"/>
                    <a:pt x="537" y="126"/>
                    <a:pt x="536" y="128"/>
                  </a:cubicBezTo>
                  <a:cubicBezTo>
                    <a:pt x="535" y="128"/>
                    <a:pt x="535" y="128"/>
                    <a:pt x="535" y="128"/>
                  </a:cubicBezTo>
                  <a:cubicBezTo>
                    <a:pt x="533" y="128"/>
                    <a:pt x="532" y="124"/>
                    <a:pt x="530" y="124"/>
                  </a:cubicBezTo>
                  <a:cubicBezTo>
                    <a:pt x="527" y="124"/>
                    <a:pt x="529" y="130"/>
                    <a:pt x="528" y="132"/>
                  </a:cubicBezTo>
                  <a:cubicBezTo>
                    <a:pt x="528" y="133"/>
                    <a:pt x="526" y="135"/>
                    <a:pt x="525" y="135"/>
                  </a:cubicBezTo>
                  <a:cubicBezTo>
                    <a:pt x="525" y="135"/>
                    <a:pt x="525" y="135"/>
                    <a:pt x="524" y="134"/>
                  </a:cubicBezTo>
                  <a:cubicBezTo>
                    <a:pt x="526" y="132"/>
                    <a:pt x="525" y="131"/>
                    <a:pt x="523" y="131"/>
                  </a:cubicBezTo>
                  <a:cubicBezTo>
                    <a:pt x="522" y="131"/>
                    <a:pt x="520" y="132"/>
                    <a:pt x="522" y="135"/>
                  </a:cubicBezTo>
                  <a:cubicBezTo>
                    <a:pt x="523" y="135"/>
                    <a:pt x="525" y="137"/>
                    <a:pt x="525" y="138"/>
                  </a:cubicBezTo>
                  <a:cubicBezTo>
                    <a:pt x="525" y="138"/>
                    <a:pt x="520" y="135"/>
                    <a:pt x="518" y="135"/>
                  </a:cubicBezTo>
                  <a:cubicBezTo>
                    <a:pt x="517" y="135"/>
                    <a:pt x="517" y="135"/>
                    <a:pt x="517" y="136"/>
                  </a:cubicBezTo>
                  <a:cubicBezTo>
                    <a:pt x="518" y="138"/>
                    <a:pt x="520" y="138"/>
                    <a:pt x="521" y="140"/>
                  </a:cubicBezTo>
                  <a:cubicBezTo>
                    <a:pt x="522" y="142"/>
                    <a:pt x="521" y="143"/>
                    <a:pt x="521" y="145"/>
                  </a:cubicBezTo>
                  <a:cubicBezTo>
                    <a:pt x="519" y="142"/>
                    <a:pt x="518" y="140"/>
                    <a:pt x="517" y="140"/>
                  </a:cubicBezTo>
                  <a:cubicBezTo>
                    <a:pt x="516" y="140"/>
                    <a:pt x="516" y="141"/>
                    <a:pt x="516" y="141"/>
                  </a:cubicBezTo>
                  <a:cubicBezTo>
                    <a:pt x="515" y="141"/>
                    <a:pt x="513" y="145"/>
                    <a:pt x="516" y="146"/>
                  </a:cubicBezTo>
                  <a:lnTo>
                    <a:pt x="513" y="147"/>
                  </a:lnTo>
                  <a:cubicBezTo>
                    <a:pt x="512" y="146"/>
                    <a:pt x="511" y="145"/>
                    <a:pt x="510" y="144"/>
                  </a:cubicBezTo>
                  <a:cubicBezTo>
                    <a:pt x="510" y="143"/>
                    <a:pt x="509" y="143"/>
                    <a:pt x="509" y="143"/>
                  </a:cubicBezTo>
                  <a:cubicBezTo>
                    <a:pt x="508" y="143"/>
                    <a:pt x="507" y="143"/>
                    <a:pt x="507" y="145"/>
                  </a:cubicBezTo>
                  <a:cubicBezTo>
                    <a:pt x="506" y="146"/>
                    <a:pt x="508" y="150"/>
                    <a:pt x="507" y="150"/>
                  </a:cubicBezTo>
                  <a:cubicBezTo>
                    <a:pt x="506" y="150"/>
                    <a:pt x="506" y="149"/>
                    <a:pt x="504" y="148"/>
                  </a:cubicBezTo>
                  <a:cubicBezTo>
                    <a:pt x="503" y="147"/>
                    <a:pt x="503" y="146"/>
                    <a:pt x="502" y="146"/>
                  </a:cubicBezTo>
                  <a:lnTo>
                    <a:pt x="502" y="146"/>
                  </a:lnTo>
                  <a:cubicBezTo>
                    <a:pt x="501" y="146"/>
                    <a:pt x="503" y="151"/>
                    <a:pt x="502" y="151"/>
                  </a:cubicBezTo>
                  <a:cubicBezTo>
                    <a:pt x="501" y="152"/>
                    <a:pt x="501" y="152"/>
                    <a:pt x="501" y="152"/>
                  </a:cubicBezTo>
                  <a:cubicBezTo>
                    <a:pt x="500" y="152"/>
                    <a:pt x="499" y="151"/>
                    <a:pt x="498" y="151"/>
                  </a:cubicBezTo>
                  <a:cubicBezTo>
                    <a:pt x="497" y="151"/>
                    <a:pt x="497" y="151"/>
                    <a:pt x="497" y="151"/>
                  </a:cubicBezTo>
                  <a:cubicBezTo>
                    <a:pt x="497" y="151"/>
                    <a:pt x="498" y="156"/>
                    <a:pt x="498" y="156"/>
                  </a:cubicBezTo>
                  <a:cubicBezTo>
                    <a:pt x="496" y="154"/>
                    <a:pt x="496" y="153"/>
                    <a:pt x="495" y="152"/>
                  </a:cubicBezTo>
                  <a:cubicBezTo>
                    <a:pt x="493" y="152"/>
                    <a:pt x="491" y="152"/>
                    <a:pt x="492" y="155"/>
                  </a:cubicBezTo>
                  <a:cubicBezTo>
                    <a:pt x="493" y="157"/>
                    <a:pt x="491" y="157"/>
                    <a:pt x="490" y="157"/>
                  </a:cubicBezTo>
                  <a:cubicBezTo>
                    <a:pt x="489" y="158"/>
                    <a:pt x="491" y="161"/>
                    <a:pt x="489" y="162"/>
                  </a:cubicBezTo>
                  <a:lnTo>
                    <a:pt x="488" y="158"/>
                  </a:lnTo>
                  <a:cubicBezTo>
                    <a:pt x="487" y="158"/>
                    <a:pt x="486" y="159"/>
                    <a:pt x="487" y="161"/>
                  </a:cubicBezTo>
                  <a:cubicBezTo>
                    <a:pt x="487" y="163"/>
                    <a:pt x="487" y="163"/>
                    <a:pt x="486" y="163"/>
                  </a:cubicBezTo>
                  <a:cubicBezTo>
                    <a:pt x="486" y="163"/>
                    <a:pt x="486" y="163"/>
                    <a:pt x="485" y="162"/>
                  </a:cubicBezTo>
                  <a:cubicBezTo>
                    <a:pt x="483" y="163"/>
                    <a:pt x="484" y="163"/>
                    <a:pt x="485" y="165"/>
                  </a:cubicBezTo>
                  <a:cubicBezTo>
                    <a:pt x="486" y="166"/>
                    <a:pt x="484" y="167"/>
                    <a:pt x="483" y="168"/>
                  </a:cubicBezTo>
                  <a:lnTo>
                    <a:pt x="480" y="162"/>
                  </a:lnTo>
                  <a:lnTo>
                    <a:pt x="480" y="162"/>
                  </a:lnTo>
                  <a:cubicBezTo>
                    <a:pt x="481" y="164"/>
                    <a:pt x="479" y="166"/>
                    <a:pt x="477" y="166"/>
                  </a:cubicBezTo>
                  <a:cubicBezTo>
                    <a:pt x="477" y="167"/>
                    <a:pt x="477" y="167"/>
                    <a:pt x="477" y="167"/>
                  </a:cubicBezTo>
                  <a:cubicBezTo>
                    <a:pt x="476" y="167"/>
                    <a:pt x="475" y="165"/>
                    <a:pt x="474" y="165"/>
                  </a:cubicBezTo>
                  <a:cubicBezTo>
                    <a:pt x="468" y="165"/>
                    <a:pt x="464" y="168"/>
                    <a:pt x="460" y="170"/>
                  </a:cubicBezTo>
                  <a:cubicBezTo>
                    <a:pt x="460" y="170"/>
                    <a:pt x="459" y="169"/>
                    <a:pt x="458" y="169"/>
                  </a:cubicBezTo>
                  <a:cubicBezTo>
                    <a:pt x="457" y="169"/>
                    <a:pt x="457" y="169"/>
                    <a:pt x="457" y="169"/>
                  </a:cubicBezTo>
                  <a:cubicBezTo>
                    <a:pt x="456" y="169"/>
                    <a:pt x="456" y="170"/>
                    <a:pt x="455" y="170"/>
                  </a:cubicBezTo>
                  <a:cubicBezTo>
                    <a:pt x="453" y="172"/>
                    <a:pt x="451" y="173"/>
                    <a:pt x="448" y="174"/>
                  </a:cubicBezTo>
                  <a:cubicBezTo>
                    <a:pt x="446" y="177"/>
                    <a:pt x="442" y="179"/>
                    <a:pt x="440" y="181"/>
                  </a:cubicBezTo>
                  <a:cubicBezTo>
                    <a:pt x="438" y="182"/>
                    <a:pt x="437" y="183"/>
                    <a:pt x="437" y="185"/>
                  </a:cubicBezTo>
                  <a:cubicBezTo>
                    <a:pt x="437" y="186"/>
                    <a:pt x="435" y="186"/>
                    <a:pt x="434" y="186"/>
                  </a:cubicBezTo>
                  <a:cubicBezTo>
                    <a:pt x="435" y="186"/>
                    <a:pt x="435" y="185"/>
                    <a:pt x="434" y="185"/>
                  </a:cubicBezTo>
                  <a:cubicBezTo>
                    <a:pt x="433" y="185"/>
                    <a:pt x="430" y="186"/>
                    <a:pt x="428" y="186"/>
                  </a:cubicBezTo>
                  <a:cubicBezTo>
                    <a:pt x="427" y="186"/>
                    <a:pt x="425" y="187"/>
                    <a:pt x="425" y="189"/>
                  </a:cubicBezTo>
                  <a:cubicBezTo>
                    <a:pt x="425" y="190"/>
                    <a:pt x="427" y="194"/>
                    <a:pt x="427" y="195"/>
                  </a:cubicBezTo>
                  <a:cubicBezTo>
                    <a:pt x="427" y="195"/>
                    <a:pt x="427" y="195"/>
                    <a:pt x="427" y="195"/>
                  </a:cubicBezTo>
                  <a:cubicBezTo>
                    <a:pt x="425" y="195"/>
                    <a:pt x="424" y="192"/>
                    <a:pt x="423" y="190"/>
                  </a:cubicBezTo>
                  <a:cubicBezTo>
                    <a:pt x="423" y="189"/>
                    <a:pt x="422" y="188"/>
                    <a:pt x="422" y="188"/>
                  </a:cubicBezTo>
                  <a:cubicBezTo>
                    <a:pt x="421" y="188"/>
                    <a:pt x="420" y="189"/>
                    <a:pt x="419" y="189"/>
                  </a:cubicBezTo>
                  <a:cubicBezTo>
                    <a:pt x="417" y="190"/>
                    <a:pt x="414" y="191"/>
                    <a:pt x="413" y="191"/>
                  </a:cubicBezTo>
                  <a:cubicBezTo>
                    <a:pt x="412" y="191"/>
                    <a:pt x="411" y="190"/>
                    <a:pt x="411" y="190"/>
                  </a:cubicBezTo>
                  <a:cubicBezTo>
                    <a:pt x="410" y="190"/>
                    <a:pt x="410" y="192"/>
                    <a:pt x="409" y="193"/>
                  </a:cubicBezTo>
                  <a:cubicBezTo>
                    <a:pt x="409" y="194"/>
                    <a:pt x="408" y="194"/>
                    <a:pt x="408" y="194"/>
                  </a:cubicBezTo>
                  <a:cubicBezTo>
                    <a:pt x="406" y="194"/>
                    <a:pt x="403" y="193"/>
                    <a:pt x="402" y="193"/>
                  </a:cubicBezTo>
                  <a:cubicBezTo>
                    <a:pt x="399" y="193"/>
                    <a:pt x="400" y="195"/>
                    <a:pt x="399" y="199"/>
                  </a:cubicBezTo>
                  <a:cubicBezTo>
                    <a:pt x="399" y="200"/>
                    <a:pt x="399" y="200"/>
                    <a:pt x="399" y="200"/>
                  </a:cubicBezTo>
                  <a:cubicBezTo>
                    <a:pt x="399" y="200"/>
                    <a:pt x="398" y="196"/>
                    <a:pt x="398" y="195"/>
                  </a:cubicBezTo>
                  <a:cubicBezTo>
                    <a:pt x="397" y="194"/>
                    <a:pt x="397" y="194"/>
                    <a:pt x="397" y="194"/>
                  </a:cubicBezTo>
                  <a:cubicBezTo>
                    <a:pt x="396" y="194"/>
                    <a:pt x="395" y="199"/>
                    <a:pt x="395" y="199"/>
                  </a:cubicBezTo>
                  <a:cubicBezTo>
                    <a:pt x="395" y="199"/>
                    <a:pt x="395" y="199"/>
                    <a:pt x="394" y="199"/>
                  </a:cubicBezTo>
                  <a:cubicBezTo>
                    <a:pt x="393" y="199"/>
                    <a:pt x="392" y="197"/>
                    <a:pt x="391" y="196"/>
                  </a:cubicBezTo>
                  <a:cubicBezTo>
                    <a:pt x="390" y="196"/>
                    <a:pt x="390" y="196"/>
                    <a:pt x="389" y="196"/>
                  </a:cubicBezTo>
                  <a:cubicBezTo>
                    <a:pt x="388" y="196"/>
                    <a:pt x="387" y="196"/>
                    <a:pt x="385" y="197"/>
                  </a:cubicBezTo>
                  <a:cubicBezTo>
                    <a:pt x="385" y="197"/>
                    <a:pt x="383" y="199"/>
                    <a:pt x="381" y="199"/>
                  </a:cubicBezTo>
                  <a:cubicBezTo>
                    <a:pt x="380" y="199"/>
                    <a:pt x="379" y="198"/>
                    <a:pt x="379" y="197"/>
                  </a:cubicBezTo>
                  <a:cubicBezTo>
                    <a:pt x="378" y="197"/>
                    <a:pt x="376" y="198"/>
                    <a:pt x="375" y="199"/>
                  </a:cubicBezTo>
                  <a:cubicBezTo>
                    <a:pt x="372" y="201"/>
                    <a:pt x="366" y="202"/>
                    <a:pt x="362" y="205"/>
                  </a:cubicBezTo>
                  <a:cubicBezTo>
                    <a:pt x="361" y="205"/>
                    <a:pt x="360" y="206"/>
                    <a:pt x="359" y="208"/>
                  </a:cubicBezTo>
                  <a:lnTo>
                    <a:pt x="359" y="208"/>
                  </a:lnTo>
                  <a:cubicBezTo>
                    <a:pt x="359" y="206"/>
                    <a:pt x="359" y="205"/>
                    <a:pt x="358" y="205"/>
                  </a:cubicBezTo>
                  <a:cubicBezTo>
                    <a:pt x="357" y="205"/>
                    <a:pt x="357" y="205"/>
                    <a:pt x="357" y="205"/>
                  </a:cubicBezTo>
                  <a:cubicBezTo>
                    <a:pt x="357" y="205"/>
                    <a:pt x="357" y="206"/>
                    <a:pt x="356" y="206"/>
                  </a:cubicBezTo>
                  <a:cubicBezTo>
                    <a:pt x="355" y="205"/>
                    <a:pt x="354" y="205"/>
                    <a:pt x="354" y="205"/>
                  </a:cubicBezTo>
                  <a:cubicBezTo>
                    <a:pt x="353" y="204"/>
                    <a:pt x="351" y="204"/>
                    <a:pt x="350" y="204"/>
                  </a:cubicBezTo>
                  <a:cubicBezTo>
                    <a:pt x="349" y="204"/>
                    <a:pt x="348" y="204"/>
                    <a:pt x="347" y="205"/>
                  </a:cubicBezTo>
                  <a:cubicBezTo>
                    <a:pt x="346" y="206"/>
                    <a:pt x="342" y="206"/>
                    <a:pt x="342" y="207"/>
                  </a:cubicBezTo>
                  <a:cubicBezTo>
                    <a:pt x="341" y="211"/>
                    <a:pt x="343" y="215"/>
                    <a:pt x="342" y="220"/>
                  </a:cubicBezTo>
                  <a:cubicBezTo>
                    <a:pt x="342" y="220"/>
                    <a:pt x="342" y="220"/>
                    <a:pt x="342" y="220"/>
                  </a:cubicBezTo>
                  <a:cubicBezTo>
                    <a:pt x="341" y="220"/>
                    <a:pt x="338" y="216"/>
                    <a:pt x="339" y="213"/>
                  </a:cubicBezTo>
                  <a:cubicBezTo>
                    <a:pt x="341" y="209"/>
                    <a:pt x="339" y="207"/>
                    <a:pt x="337" y="207"/>
                  </a:cubicBezTo>
                  <a:cubicBezTo>
                    <a:pt x="336" y="208"/>
                    <a:pt x="334" y="207"/>
                    <a:pt x="334" y="209"/>
                  </a:cubicBezTo>
                  <a:cubicBezTo>
                    <a:pt x="333" y="210"/>
                    <a:pt x="334" y="211"/>
                    <a:pt x="333" y="211"/>
                  </a:cubicBezTo>
                  <a:cubicBezTo>
                    <a:pt x="333" y="211"/>
                    <a:pt x="333" y="211"/>
                    <a:pt x="332" y="211"/>
                  </a:cubicBezTo>
                  <a:cubicBezTo>
                    <a:pt x="331" y="211"/>
                    <a:pt x="327" y="206"/>
                    <a:pt x="327" y="204"/>
                  </a:cubicBezTo>
                  <a:cubicBezTo>
                    <a:pt x="327" y="206"/>
                    <a:pt x="326" y="206"/>
                    <a:pt x="324" y="206"/>
                  </a:cubicBezTo>
                  <a:cubicBezTo>
                    <a:pt x="323" y="207"/>
                    <a:pt x="321" y="207"/>
                    <a:pt x="319" y="209"/>
                  </a:cubicBezTo>
                  <a:cubicBezTo>
                    <a:pt x="319" y="209"/>
                    <a:pt x="318" y="212"/>
                    <a:pt x="317" y="212"/>
                  </a:cubicBezTo>
                  <a:cubicBezTo>
                    <a:pt x="317" y="211"/>
                    <a:pt x="317" y="208"/>
                    <a:pt x="316" y="208"/>
                  </a:cubicBezTo>
                  <a:cubicBezTo>
                    <a:pt x="315" y="208"/>
                    <a:pt x="314" y="210"/>
                    <a:pt x="312" y="210"/>
                  </a:cubicBezTo>
                  <a:lnTo>
                    <a:pt x="309" y="210"/>
                  </a:lnTo>
                  <a:cubicBezTo>
                    <a:pt x="308" y="209"/>
                    <a:pt x="308" y="209"/>
                    <a:pt x="307" y="209"/>
                  </a:cubicBezTo>
                  <a:cubicBezTo>
                    <a:pt x="306" y="209"/>
                    <a:pt x="306" y="213"/>
                    <a:pt x="306" y="214"/>
                  </a:cubicBezTo>
                  <a:cubicBezTo>
                    <a:pt x="306" y="216"/>
                    <a:pt x="305" y="217"/>
                    <a:pt x="304" y="217"/>
                  </a:cubicBezTo>
                  <a:cubicBezTo>
                    <a:pt x="304" y="213"/>
                    <a:pt x="304" y="211"/>
                    <a:pt x="302" y="211"/>
                  </a:cubicBezTo>
                  <a:lnTo>
                    <a:pt x="289" y="211"/>
                  </a:lnTo>
                  <a:cubicBezTo>
                    <a:pt x="289" y="211"/>
                    <a:pt x="283" y="211"/>
                    <a:pt x="284" y="213"/>
                  </a:cubicBezTo>
                  <a:cubicBezTo>
                    <a:pt x="285" y="215"/>
                    <a:pt x="284" y="216"/>
                    <a:pt x="283" y="216"/>
                  </a:cubicBezTo>
                  <a:cubicBezTo>
                    <a:pt x="282" y="216"/>
                    <a:pt x="282" y="216"/>
                    <a:pt x="282" y="215"/>
                  </a:cubicBezTo>
                  <a:cubicBezTo>
                    <a:pt x="281" y="214"/>
                    <a:pt x="282" y="213"/>
                    <a:pt x="281" y="212"/>
                  </a:cubicBezTo>
                  <a:cubicBezTo>
                    <a:pt x="280" y="211"/>
                    <a:pt x="279" y="211"/>
                    <a:pt x="279" y="211"/>
                  </a:cubicBezTo>
                  <a:cubicBezTo>
                    <a:pt x="278" y="211"/>
                    <a:pt x="277" y="211"/>
                    <a:pt x="276" y="211"/>
                  </a:cubicBezTo>
                  <a:cubicBezTo>
                    <a:pt x="275" y="211"/>
                    <a:pt x="273" y="211"/>
                    <a:pt x="273" y="213"/>
                  </a:cubicBezTo>
                  <a:cubicBezTo>
                    <a:pt x="273" y="213"/>
                    <a:pt x="273" y="213"/>
                    <a:pt x="272" y="213"/>
                  </a:cubicBezTo>
                  <a:cubicBezTo>
                    <a:pt x="272" y="213"/>
                    <a:pt x="271" y="213"/>
                    <a:pt x="271" y="213"/>
                  </a:cubicBezTo>
                  <a:cubicBezTo>
                    <a:pt x="271" y="213"/>
                    <a:pt x="270" y="213"/>
                    <a:pt x="270" y="213"/>
                  </a:cubicBezTo>
                  <a:cubicBezTo>
                    <a:pt x="269" y="214"/>
                    <a:pt x="268" y="217"/>
                    <a:pt x="268" y="217"/>
                  </a:cubicBezTo>
                  <a:cubicBezTo>
                    <a:pt x="268" y="217"/>
                    <a:pt x="267" y="215"/>
                    <a:pt x="267" y="214"/>
                  </a:cubicBezTo>
                  <a:cubicBezTo>
                    <a:pt x="265" y="213"/>
                    <a:pt x="264" y="213"/>
                    <a:pt x="262" y="213"/>
                  </a:cubicBezTo>
                  <a:cubicBezTo>
                    <a:pt x="260" y="213"/>
                    <a:pt x="257" y="213"/>
                    <a:pt x="255" y="213"/>
                  </a:cubicBezTo>
                  <a:cubicBezTo>
                    <a:pt x="254" y="214"/>
                    <a:pt x="254" y="215"/>
                    <a:pt x="254" y="217"/>
                  </a:cubicBezTo>
                  <a:cubicBezTo>
                    <a:pt x="252" y="220"/>
                    <a:pt x="255" y="225"/>
                    <a:pt x="256" y="225"/>
                  </a:cubicBezTo>
                  <a:cubicBezTo>
                    <a:pt x="257" y="225"/>
                    <a:pt x="258" y="223"/>
                    <a:pt x="258" y="220"/>
                  </a:cubicBezTo>
                  <a:lnTo>
                    <a:pt x="258" y="220"/>
                  </a:lnTo>
                  <a:cubicBezTo>
                    <a:pt x="258" y="222"/>
                    <a:pt x="264" y="221"/>
                    <a:pt x="265" y="225"/>
                  </a:cubicBezTo>
                  <a:cubicBezTo>
                    <a:pt x="265" y="226"/>
                    <a:pt x="265" y="226"/>
                    <a:pt x="266" y="226"/>
                  </a:cubicBezTo>
                  <a:cubicBezTo>
                    <a:pt x="266" y="226"/>
                    <a:pt x="266" y="225"/>
                    <a:pt x="267" y="225"/>
                  </a:cubicBezTo>
                  <a:cubicBezTo>
                    <a:pt x="268" y="224"/>
                    <a:pt x="269" y="224"/>
                    <a:pt x="270" y="224"/>
                  </a:cubicBezTo>
                  <a:cubicBezTo>
                    <a:pt x="275" y="222"/>
                    <a:pt x="282" y="222"/>
                    <a:pt x="287" y="222"/>
                  </a:cubicBezTo>
                  <a:cubicBezTo>
                    <a:pt x="289" y="223"/>
                    <a:pt x="291" y="224"/>
                    <a:pt x="294" y="224"/>
                  </a:cubicBezTo>
                  <a:cubicBezTo>
                    <a:pt x="296" y="224"/>
                    <a:pt x="298" y="223"/>
                    <a:pt x="297" y="218"/>
                  </a:cubicBezTo>
                  <a:cubicBezTo>
                    <a:pt x="297" y="218"/>
                    <a:pt x="298" y="213"/>
                    <a:pt x="298" y="213"/>
                  </a:cubicBezTo>
                  <a:cubicBezTo>
                    <a:pt x="298" y="213"/>
                    <a:pt x="298" y="213"/>
                    <a:pt x="298" y="213"/>
                  </a:cubicBezTo>
                  <a:cubicBezTo>
                    <a:pt x="299" y="215"/>
                    <a:pt x="300" y="217"/>
                    <a:pt x="300" y="219"/>
                  </a:cubicBezTo>
                  <a:cubicBezTo>
                    <a:pt x="300" y="220"/>
                    <a:pt x="302" y="231"/>
                    <a:pt x="302" y="231"/>
                  </a:cubicBezTo>
                  <a:cubicBezTo>
                    <a:pt x="302" y="230"/>
                    <a:pt x="302" y="229"/>
                    <a:pt x="303" y="228"/>
                  </a:cubicBezTo>
                  <a:cubicBezTo>
                    <a:pt x="303" y="228"/>
                    <a:pt x="304" y="227"/>
                    <a:pt x="305" y="227"/>
                  </a:cubicBezTo>
                  <a:cubicBezTo>
                    <a:pt x="306" y="227"/>
                    <a:pt x="309" y="227"/>
                    <a:pt x="309" y="231"/>
                  </a:cubicBezTo>
                  <a:cubicBezTo>
                    <a:pt x="309" y="225"/>
                    <a:pt x="311" y="229"/>
                    <a:pt x="312" y="224"/>
                  </a:cubicBezTo>
                  <a:cubicBezTo>
                    <a:pt x="312" y="223"/>
                    <a:pt x="312" y="220"/>
                    <a:pt x="313" y="220"/>
                  </a:cubicBezTo>
                  <a:cubicBezTo>
                    <a:pt x="314" y="220"/>
                    <a:pt x="314" y="220"/>
                    <a:pt x="315" y="221"/>
                  </a:cubicBezTo>
                  <a:cubicBezTo>
                    <a:pt x="316" y="223"/>
                    <a:pt x="316" y="225"/>
                    <a:pt x="317" y="227"/>
                  </a:cubicBezTo>
                  <a:cubicBezTo>
                    <a:pt x="317" y="227"/>
                    <a:pt x="317" y="227"/>
                    <a:pt x="318" y="227"/>
                  </a:cubicBezTo>
                  <a:cubicBezTo>
                    <a:pt x="319" y="227"/>
                    <a:pt x="319" y="227"/>
                    <a:pt x="319" y="226"/>
                  </a:cubicBezTo>
                  <a:cubicBezTo>
                    <a:pt x="319" y="224"/>
                    <a:pt x="319" y="224"/>
                    <a:pt x="320" y="224"/>
                  </a:cubicBezTo>
                  <a:cubicBezTo>
                    <a:pt x="320" y="224"/>
                    <a:pt x="320" y="224"/>
                    <a:pt x="321" y="224"/>
                  </a:cubicBezTo>
                  <a:cubicBezTo>
                    <a:pt x="322" y="224"/>
                    <a:pt x="322" y="226"/>
                    <a:pt x="322" y="227"/>
                  </a:cubicBezTo>
                  <a:cubicBezTo>
                    <a:pt x="322" y="227"/>
                    <a:pt x="322" y="227"/>
                    <a:pt x="323" y="227"/>
                  </a:cubicBezTo>
                  <a:cubicBezTo>
                    <a:pt x="324" y="227"/>
                    <a:pt x="326" y="225"/>
                    <a:pt x="327" y="225"/>
                  </a:cubicBezTo>
                  <a:cubicBezTo>
                    <a:pt x="328" y="225"/>
                    <a:pt x="328" y="225"/>
                    <a:pt x="329" y="226"/>
                  </a:cubicBezTo>
                  <a:cubicBezTo>
                    <a:pt x="330" y="226"/>
                    <a:pt x="331" y="220"/>
                    <a:pt x="332" y="220"/>
                  </a:cubicBezTo>
                  <a:cubicBezTo>
                    <a:pt x="332" y="220"/>
                    <a:pt x="332" y="220"/>
                    <a:pt x="332" y="220"/>
                  </a:cubicBezTo>
                  <a:cubicBezTo>
                    <a:pt x="332" y="221"/>
                    <a:pt x="333" y="224"/>
                    <a:pt x="334" y="224"/>
                  </a:cubicBezTo>
                  <a:cubicBezTo>
                    <a:pt x="334" y="224"/>
                    <a:pt x="334" y="224"/>
                    <a:pt x="334" y="224"/>
                  </a:cubicBezTo>
                  <a:cubicBezTo>
                    <a:pt x="335" y="223"/>
                    <a:pt x="334" y="220"/>
                    <a:pt x="335" y="220"/>
                  </a:cubicBezTo>
                  <a:cubicBezTo>
                    <a:pt x="335" y="220"/>
                    <a:pt x="337" y="226"/>
                    <a:pt x="337" y="226"/>
                  </a:cubicBezTo>
                  <a:cubicBezTo>
                    <a:pt x="337" y="224"/>
                    <a:pt x="338" y="222"/>
                    <a:pt x="339" y="222"/>
                  </a:cubicBezTo>
                  <a:cubicBezTo>
                    <a:pt x="340" y="222"/>
                    <a:pt x="340" y="222"/>
                    <a:pt x="341" y="222"/>
                  </a:cubicBezTo>
                  <a:cubicBezTo>
                    <a:pt x="342" y="223"/>
                    <a:pt x="343" y="223"/>
                    <a:pt x="344" y="223"/>
                  </a:cubicBezTo>
                  <a:cubicBezTo>
                    <a:pt x="344" y="223"/>
                    <a:pt x="344" y="223"/>
                    <a:pt x="344" y="223"/>
                  </a:cubicBezTo>
                  <a:cubicBezTo>
                    <a:pt x="345" y="223"/>
                    <a:pt x="346" y="221"/>
                    <a:pt x="345" y="221"/>
                  </a:cubicBezTo>
                  <a:lnTo>
                    <a:pt x="348" y="221"/>
                  </a:lnTo>
                  <a:cubicBezTo>
                    <a:pt x="350" y="221"/>
                    <a:pt x="349" y="221"/>
                    <a:pt x="349" y="220"/>
                  </a:cubicBezTo>
                  <a:cubicBezTo>
                    <a:pt x="349" y="219"/>
                    <a:pt x="349" y="219"/>
                    <a:pt x="350" y="219"/>
                  </a:cubicBezTo>
                  <a:cubicBezTo>
                    <a:pt x="351" y="219"/>
                    <a:pt x="353" y="220"/>
                    <a:pt x="354" y="220"/>
                  </a:cubicBezTo>
                  <a:cubicBezTo>
                    <a:pt x="354" y="220"/>
                    <a:pt x="355" y="221"/>
                    <a:pt x="356" y="221"/>
                  </a:cubicBezTo>
                  <a:cubicBezTo>
                    <a:pt x="357" y="221"/>
                    <a:pt x="358" y="220"/>
                    <a:pt x="358" y="220"/>
                  </a:cubicBezTo>
                  <a:cubicBezTo>
                    <a:pt x="359" y="218"/>
                    <a:pt x="358" y="216"/>
                    <a:pt x="359" y="216"/>
                  </a:cubicBezTo>
                  <a:lnTo>
                    <a:pt x="359" y="216"/>
                  </a:lnTo>
                  <a:cubicBezTo>
                    <a:pt x="359" y="216"/>
                    <a:pt x="359" y="216"/>
                    <a:pt x="360" y="217"/>
                  </a:cubicBezTo>
                  <a:cubicBezTo>
                    <a:pt x="361" y="219"/>
                    <a:pt x="362" y="220"/>
                    <a:pt x="363" y="220"/>
                  </a:cubicBezTo>
                  <a:cubicBezTo>
                    <a:pt x="363" y="220"/>
                    <a:pt x="364" y="219"/>
                    <a:pt x="363" y="217"/>
                  </a:cubicBezTo>
                  <a:cubicBezTo>
                    <a:pt x="362" y="215"/>
                    <a:pt x="363" y="213"/>
                    <a:pt x="364" y="213"/>
                  </a:cubicBezTo>
                  <a:cubicBezTo>
                    <a:pt x="364" y="213"/>
                    <a:pt x="365" y="213"/>
                    <a:pt x="365" y="214"/>
                  </a:cubicBezTo>
                  <a:cubicBezTo>
                    <a:pt x="367" y="216"/>
                    <a:pt x="368" y="218"/>
                    <a:pt x="369" y="218"/>
                  </a:cubicBezTo>
                  <a:cubicBezTo>
                    <a:pt x="369" y="218"/>
                    <a:pt x="369" y="217"/>
                    <a:pt x="370" y="217"/>
                  </a:cubicBezTo>
                  <a:cubicBezTo>
                    <a:pt x="370" y="216"/>
                    <a:pt x="371" y="212"/>
                    <a:pt x="372" y="212"/>
                  </a:cubicBezTo>
                  <a:cubicBezTo>
                    <a:pt x="372" y="212"/>
                    <a:pt x="372" y="212"/>
                    <a:pt x="372" y="212"/>
                  </a:cubicBezTo>
                  <a:cubicBezTo>
                    <a:pt x="372" y="213"/>
                    <a:pt x="371" y="215"/>
                    <a:pt x="372" y="216"/>
                  </a:cubicBezTo>
                  <a:cubicBezTo>
                    <a:pt x="372" y="216"/>
                    <a:pt x="373" y="216"/>
                    <a:pt x="373" y="216"/>
                  </a:cubicBezTo>
                  <a:cubicBezTo>
                    <a:pt x="374" y="216"/>
                    <a:pt x="375" y="213"/>
                    <a:pt x="375" y="213"/>
                  </a:cubicBezTo>
                  <a:cubicBezTo>
                    <a:pt x="376" y="213"/>
                    <a:pt x="377" y="212"/>
                    <a:pt x="378" y="212"/>
                  </a:cubicBezTo>
                  <a:cubicBezTo>
                    <a:pt x="378" y="212"/>
                    <a:pt x="379" y="213"/>
                    <a:pt x="379" y="213"/>
                  </a:cubicBezTo>
                  <a:cubicBezTo>
                    <a:pt x="381" y="214"/>
                    <a:pt x="382" y="215"/>
                    <a:pt x="384" y="215"/>
                  </a:cubicBezTo>
                  <a:cubicBezTo>
                    <a:pt x="385" y="215"/>
                    <a:pt x="386" y="214"/>
                    <a:pt x="388" y="213"/>
                  </a:cubicBezTo>
                  <a:cubicBezTo>
                    <a:pt x="389" y="212"/>
                    <a:pt x="389" y="210"/>
                    <a:pt x="390" y="210"/>
                  </a:cubicBezTo>
                  <a:cubicBezTo>
                    <a:pt x="390" y="210"/>
                    <a:pt x="390" y="210"/>
                    <a:pt x="391" y="211"/>
                  </a:cubicBezTo>
                  <a:cubicBezTo>
                    <a:pt x="392" y="213"/>
                    <a:pt x="393" y="213"/>
                    <a:pt x="394" y="213"/>
                  </a:cubicBezTo>
                  <a:cubicBezTo>
                    <a:pt x="395" y="213"/>
                    <a:pt x="395" y="213"/>
                    <a:pt x="396" y="213"/>
                  </a:cubicBezTo>
                  <a:cubicBezTo>
                    <a:pt x="397" y="212"/>
                    <a:pt x="396" y="209"/>
                    <a:pt x="396" y="207"/>
                  </a:cubicBezTo>
                  <a:lnTo>
                    <a:pt x="396" y="207"/>
                  </a:lnTo>
                  <a:cubicBezTo>
                    <a:pt x="396" y="210"/>
                    <a:pt x="397" y="211"/>
                    <a:pt x="399" y="211"/>
                  </a:cubicBezTo>
                  <a:cubicBezTo>
                    <a:pt x="400" y="211"/>
                    <a:pt x="402" y="210"/>
                    <a:pt x="402" y="208"/>
                  </a:cubicBezTo>
                  <a:cubicBezTo>
                    <a:pt x="403" y="207"/>
                    <a:pt x="403" y="206"/>
                    <a:pt x="404" y="206"/>
                  </a:cubicBezTo>
                  <a:cubicBezTo>
                    <a:pt x="404" y="206"/>
                    <a:pt x="405" y="207"/>
                    <a:pt x="406" y="207"/>
                  </a:cubicBezTo>
                  <a:cubicBezTo>
                    <a:pt x="406" y="209"/>
                    <a:pt x="405" y="210"/>
                    <a:pt x="406" y="211"/>
                  </a:cubicBezTo>
                  <a:cubicBezTo>
                    <a:pt x="406" y="211"/>
                    <a:pt x="406" y="211"/>
                    <a:pt x="406" y="211"/>
                  </a:cubicBezTo>
                  <a:cubicBezTo>
                    <a:pt x="407" y="211"/>
                    <a:pt x="407" y="210"/>
                    <a:pt x="407" y="209"/>
                  </a:cubicBezTo>
                  <a:cubicBezTo>
                    <a:pt x="408" y="208"/>
                    <a:pt x="408" y="208"/>
                    <a:pt x="409" y="208"/>
                  </a:cubicBezTo>
                  <a:cubicBezTo>
                    <a:pt x="410" y="208"/>
                    <a:pt x="411" y="208"/>
                    <a:pt x="412" y="209"/>
                  </a:cubicBezTo>
                  <a:cubicBezTo>
                    <a:pt x="412" y="210"/>
                    <a:pt x="412" y="210"/>
                    <a:pt x="412" y="210"/>
                  </a:cubicBezTo>
                  <a:cubicBezTo>
                    <a:pt x="413" y="210"/>
                    <a:pt x="414" y="207"/>
                    <a:pt x="414" y="206"/>
                  </a:cubicBezTo>
                  <a:cubicBezTo>
                    <a:pt x="416" y="205"/>
                    <a:pt x="419" y="206"/>
                    <a:pt x="420" y="204"/>
                  </a:cubicBezTo>
                  <a:cubicBezTo>
                    <a:pt x="420" y="201"/>
                    <a:pt x="423" y="201"/>
                    <a:pt x="424" y="201"/>
                  </a:cubicBezTo>
                  <a:cubicBezTo>
                    <a:pt x="425" y="201"/>
                    <a:pt x="426" y="201"/>
                    <a:pt x="427" y="201"/>
                  </a:cubicBezTo>
                  <a:cubicBezTo>
                    <a:pt x="429" y="201"/>
                    <a:pt x="430" y="201"/>
                    <a:pt x="431" y="200"/>
                  </a:cubicBezTo>
                  <a:cubicBezTo>
                    <a:pt x="431" y="199"/>
                    <a:pt x="431" y="199"/>
                    <a:pt x="431" y="199"/>
                  </a:cubicBezTo>
                  <a:cubicBezTo>
                    <a:pt x="432" y="199"/>
                    <a:pt x="434" y="201"/>
                    <a:pt x="434" y="201"/>
                  </a:cubicBezTo>
                  <a:cubicBezTo>
                    <a:pt x="435" y="201"/>
                    <a:pt x="435" y="201"/>
                    <a:pt x="435" y="201"/>
                  </a:cubicBezTo>
                  <a:cubicBezTo>
                    <a:pt x="435" y="201"/>
                    <a:pt x="435" y="200"/>
                    <a:pt x="436" y="200"/>
                  </a:cubicBezTo>
                  <a:cubicBezTo>
                    <a:pt x="438" y="199"/>
                    <a:pt x="440" y="199"/>
                    <a:pt x="441" y="198"/>
                  </a:cubicBezTo>
                  <a:cubicBezTo>
                    <a:pt x="441" y="197"/>
                    <a:pt x="441" y="195"/>
                    <a:pt x="442" y="195"/>
                  </a:cubicBezTo>
                  <a:cubicBezTo>
                    <a:pt x="442" y="195"/>
                    <a:pt x="442" y="196"/>
                    <a:pt x="443" y="196"/>
                  </a:cubicBezTo>
                  <a:cubicBezTo>
                    <a:pt x="444" y="196"/>
                    <a:pt x="445" y="197"/>
                    <a:pt x="446" y="197"/>
                  </a:cubicBezTo>
                  <a:cubicBezTo>
                    <a:pt x="448" y="197"/>
                    <a:pt x="449" y="196"/>
                    <a:pt x="447" y="193"/>
                  </a:cubicBezTo>
                  <a:lnTo>
                    <a:pt x="447" y="193"/>
                  </a:lnTo>
                  <a:cubicBezTo>
                    <a:pt x="448" y="194"/>
                    <a:pt x="450" y="195"/>
                    <a:pt x="451" y="195"/>
                  </a:cubicBezTo>
                  <a:cubicBezTo>
                    <a:pt x="454" y="195"/>
                    <a:pt x="458" y="192"/>
                    <a:pt x="459" y="190"/>
                  </a:cubicBezTo>
                  <a:cubicBezTo>
                    <a:pt x="459" y="190"/>
                    <a:pt x="459" y="189"/>
                    <a:pt x="459" y="189"/>
                  </a:cubicBezTo>
                  <a:cubicBezTo>
                    <a:pt x="460" y="189"/>
                    <a:pt x="463" y="192"/>
                    <a:pt x="464" y="192"/>
                  </a:cubicBezTo>
                  <a:cubicBezTo>
                    <a:pt x="465" y="192"/>
                    <a:pt x="465" y="192"/>
                    <a:pt x="465" y="190"/>
                  </a:cubicBezTo>
                  <a:cubicBezTo>
                    <a:pt x="464" y="187"/>
                    <a:pt x="464" y="185"/>
                    <a:pt x="465" y="185"/>
                  </a:cubicBezTo>
                  <a:lnTo>
                    <a:pt x="465" y="185"/>
                  </a:lnTo>
                  <a:cubicBezTo>
                    <a:pt x="465" y="185"/>
                    <a:pt x="466" y="185"/>
                    <a:pt x="467" y="186"/>
                  </a:cubicBezTo>
                  <a:cubicBezTo>
                    <a:pt x="467" y="186"/>
                    <a:pt x="470" y="183"/>
                    <a:pt x="469" y="183"/>
                  </a:cubicBezTo>
                  <a:lnTo>
                    <a:pt x="469" y="183"/>
                  </a:lnTo>
                  <a:cubicBezTo>
                    <a:pt x="470" y="183"/>
                    <a:pt x="469" y="186"/>
                    <a:pt x="470" y="186"/>
                  </a:cubicBezTo>
                  <a:cubicBezTo>
                    <a:pt x="472" y="186"/>
                    <a:pt x="473" y="185"/>
                    <a:pt x="473" y="185"/>
                  </a:cubicBezTo>
                  <a:cubicBezTo>
                    <a:pt x="474" y="184"/>
                    <a:pt x="475" y="184"/>
                    <a:pt x="477" y="184"/>
                  </a:cubicBezTo>
                  <a:cubicBezTo>
                    <a:pt x="478" y="184"/>
                    <a:pt x="479" y="184"/>
                    <a:pt x="480" y="184"/>
                  </a:cubicBezTo>
                  <a:cubicBezTo>
                    <a:pt x="477" y="183"/>
                    <a:pt x="474" y="178"/>
                    <a:pt x="475" y="175"/>
                  </a:cubicBezTo>
                  <a:cubicBezTo>
                    <a:pt x="475" y="175"/>
                    <a:pt x="475" y="175"/>
                    <a:pt x="475" y="175"/>
                  </a:cubicBezTo>
                  <a:cubicBezTo>
                    <a:pt x="476" y="175"/>
                    <a:pt x="477" y="179"/>
                    <a:pt x="477" y="179"/>
                  </a:cubicBezTo>
                  <a:cubicBezTo>
                    <a:pt x="477" y="180"/>
                    <a:pt x="478" y="181"/>
                    <a:pt x="478" y="181"/>
                  </a:cubicBezTo>
                  <a:cubicBezTo>
                    <a:pt x="479" y="181"/>
                    <a:pt x="480" y="179"/>
                    <a:pt x="481" y="179"/>
                  </a:cubicBezTo>
                  <a:cubicBezTo>
                    <a:pt x="481" y="179"/>
                    <a:pt x="484" y="181"/>
                    <a:pt x="485" y="181"/>
                  </a:cubicBezTo>
                  <a:cubicBezTo>
                    <a:pt x="485" y="181"/>
                    <a:pt x="485" y="180"/>
                    <a:pt x="485" y="180"/>
                  </a:cubicBezTo>
                  <a:cubicBezTo>
                    <a:pt x="485" y="179"/>
                    <a:pt x="484" y="177"/>
                    <a:pt x="485" y="177"/>
                  </a:cubicBezTo>
                  <a:cubicBezTo>
                    <a:pt x="487" y="177"/>
                    <a:pt x="489" y="178"/>
                    <a:pt x="491" y="178"/>
                  </a:cubicBezTo>
                  <a:cubicBezTo>
                    <a:pt x="491" y="178"/>
                    <a:pt x="492" y="178"/>
                    <a:pt x="492" y="178"/>
                  </a:cubicBezTo>
                  <a:cubicBezTo>
                    <a:pt x="489" y="176"/>
                    <a:pt x="497" y="172"/>
                    <a:pt x="498" y="172"/>
                  </a:cubicBezTo>
                  <a:cubicBezTo>
                    <a:pt x="498" y="171"/>
                    <a:pt x="496" y="168"/>
                    <a:pt x="496" y="166"/>
                  </a:cubicBezTo>
                  <a:cubicBezTo>
                    <a:pt x="496" y="166"/>
                    <a:pt x="496" y="166"/>
                    <a:pt x="496" y="166"/>
                  </a:cubicBezTo>
                  <a:cubicBezTo>
                    <a:pt x="497" y="166"/>
                    <a:pt x="499" y="169"/>
                    <a:pt x="500" y="170"/>
                  </a:cubicBezTo>
                  <a:lnTo>
                    <a:pt x="500" y="170"/>
                  </a:lnTo>
                  <a:cubicBezTo>
                    <a:pt x="499" y="169"/>
                    <a:pt x="498" y="167"/>
                    <a:pt x="499" y="167"/>
                  </a:cubicBezTo>
                  <a:lnTo>
                    <a:pt x="499" y="167"/>
                  </a:lnTo>
                  <a:cubicBezTo>
                    <a:pt x="499" y="167"/>
                    <a:pt x="500" y="167"/>
                    <a:pt x="500" y="167"/>
                  </a:cubicBezTo>
                  <a:cubicBezTo>
                    <a:pt x="502" y="167"/>
                    <a:pt x="502" y="170"/>
                    <a:pt x="503" y="171"/>
                  </a:cubicBezTo>
                  <a:cubicBezTo>
                    <a:pt x="504" y="171"/>
                    <a:pt x="502" y="165"/>
                    <a:pt x="503" y="165"/>
                  </a:cubicBezTo>
                  <a:lnTo>
                    <a:pt x="503" y="165"/>
                  </a:lnTo>
                  <a:cubicBezTo>
                    <a:pt x="504" y="165"/>
                    <a:pt x="507" y="166"/>
                    <a:pt x="508" y="166"/>
                  </a:cubicBezTo>
                  <a:cubicBezTo>
                    <a:pt x="508" y="166"/>
                    <a:pt x="508" y="166"/>
                    <a:pt x="508" y="165"/>
                  </a:cubicBezTo>
                  <a:cubicBezTo>
                    <a:pt x="507" y="165"/>
                    <a:pt x="505" y="165"/>
                    <a:pt x="506" y="163"/>
                  </a:cubicBezTo>
                  <a:cubicBezTo>
                    <a:pt x="506" y="162"/>
                    <a:pt x="506" y="162"/>
                    <a:pt x="507" y="162"/>
                  </a:cubicBezTo>
                  <a:cubicBezTo>
                    <a:pt x="508" y="163"/>
                    <a:pt x="509" y="166"/>
                    <a:pt x="511" y="166"/>
                  </a:cubicBezTo>
                  <a:cubicBezTo>
                    <a:pt x="511" y="166"/>
                    <a:pt x="511" y="166"/>
                    <a:pt x="511" y="166"/>
                  </a:cubicBezTo>
                  <a:cubicBezTo>
                    <a:pt x="512" y="166"/>
                    <a:pt x="513" y="165"/>
                    <a:pt x="514" y="165"/>
                  </a:cubicBezTo>
                  <a:cubicBezTo>
                    <a:pt x="514" y="164"/>
                    <a:pt x="514" y="162"/>
                    <a:pt x="514" y="162"/>
                  </a:cubicBezTo>
                  <a:cubicBezTo>
                    <a:pt x="516" y="161"/>
                    <a:pt x="517" y="160"/>
                    <a:pt x="518" y="159"/>
                  </a:cubicBezTo>
                  <a:cubicBezTo>
                    <a:pt x="520" y="158"/>
                    <a:pt x="519" y="156"/>
                    <a:pt x="516" y="156"/>
                  </a:cubicBezTo>
                  <a:cubicBezTo>
                    <a:pt x="517" y="155"/>
                    <a:pt x="518" y="154"/>
                    <a:pt x="520" y="154"/>
                  </a:cubicBezTo>
                  <a:cubicBezTo>
                    <a:pt x="520" y="154"/>
                    <a:pt x="521" y="154"/>
                    <a:pt x="522" y="155"/>
                  </a:cubicBezTo>
                  <a:cubicBezTo>
                    <a:pt x="523" y="155"/>
                    <a:pt x="524" y="156"/>
                    <a:pt x="525" y="156"/>
                  </a:cubicBezTo>
                  <a:cubicBezTo>
                    <a:pt x="526" y="156"/>
                    <a:pt x="527" y="155"/>
                    <a:pt x="527" y="154"/>
                  </a:cubicBezTo>
                  <a:cubicBezTo>
                    <a:pt x="527" y="152"/>
                    <a:pt x="526" y="151"/>
                    <a:pt x="527" y="151"/>
                  </a:cubicBezTo>
                  <a:cubicBezTo>
                    <a:pt x="528" y="150"/>
                    <a:pt x="529" y="150"/>
                    <a:pt x="529" y="149"/>
                  </a:cubicBezTo>
                  <a:cubicBezTo>
                    <a:pt x="529" y="149"/>
                    <a:pt x="528" y="148"/>
                    <a:pt x="528" y="147"/>
                  </a:cubicBezTo>
                  <a:cubicBezTo>
                    <a:pt x="529" y="145"/>
                    <a:pt x="531" y="145"/>
                    <a:pt x="532" y="144"/>
                  </a:cubicBezTo>
                  <a:cubicBezTo>
                    <a:pt x="532" y="142"/>
                    <a:pt x="532" y="140"/>
                    <a:pt x="533" y="140"/>
                  </a:cubicBezTo>
                  <a:cubicBezTo>
                    <a:pt x="534" y="140"/>
                    <a:pt x="534" y="141"/>
                    <a:pt x="535" y="141"/>
                  </a:cubicBezTo>
                  <a:cubicBezTo>
                    <a:pt x="535" y="141"/>
                    <a:pt x="535" y="141"/>
                    <a:pt x="536" y="141"/>
                  </a:cubicBezTo>
                  <a:cubicBezTo>
                    <a:pt x="537" y="141"/>
                    <a:pt x="539" y="139"/>
                    <a:pt x="538" y="138"/>
                  </a:cubicBezTo>
                  <a:cubicBezTo>
                    <a:pt x="538" y="137"/>
                    <a:pt x="537" y="136"/>
                    <a:pt x="537" y="136"/>
                  </a:cubicBezTo>
                  <a:cubicBezTo>
                    <a:pt x="536" y="136"/>
                    <a:pt x="535" y="137"/>
                    <a:pt x="535" y="137"/>
                  </a:cubicBezTo>
                  <a:cubicBezTo>
                    <a:pt x="536" y="136"/>
                    <a:pt x="537" y="135"/>
                    <a:pt x="538" y="135"/>
                  </a:cubicBezTo>
                  <a:cubicBezTo>
                    <a:pt x="539" y="135"/>
                    <a:pt x="541" y="136"/>
                    <a:pt x="542" y="136"/>
                  </a:cubicBezTo>
                  <a:cubicBezTo>
                    <a:pt x="544" y="135"/>
                    <a:pt x="543" y="132"/>
                    <a:pt x="545" y="132"/>
                  </a:cubicBezTo>
                  <a:cubicBezTo>
                    <a:pt x="546" y="132"/>
                    <a:pt x="548" y="133"/>
                    <a:pt x="549" y="133"/>
                  </a:cubicBezTo>
                  <a:cubicBezTo>
                    <a:pt x="550" y="133"/>
                    <a:pt x="550" y="133"/>
                    <a:pt x="549" y="132"/>
                  </a:cubicBezTo>
                  <a:cubicBezTo>
                    <a:pt x="548" y="130"/>
                    <a:pt x="545" y="127"/>
                    <a:pt x="548" y="127"/>
                  </a:cubicBezTo>
                  <a:lnTo>
                    <a:pt x="548" y="127"/>
                  </a:lnTo>
                  <a:cubicBezTo>
                    <a:pt x="550" y="128"/>
                    <a:pt x="551" y="128"/>
                    <a:pt x="552" y="128"/>
                  </a:cubicBezTo>
                  <a:cubicBezTo>
                    <a:pt x="552" y="128"/>
                    <a:pt x="553" y="128"/>
                    <a:pt x="553" y="128"/>
                  </a:cubicBezTo>
                  <a:cubicBezTo>
                    <a:pt x="554" y="128"/>
                    <a:pt x="558" y="126"/>
                    <a:pt x="557" y="125"/>
                  </a:cubicBezTo>
                  <a:cubicBezTo>
                    <a:pt x="556" y="124"/>
                    <a:pt x="551" y="122"/>
                    <a:pt x="553" y="120"/>
                  </a:cubicBezTo>
                  <a:lnTo>
                    <a:pt x="553" y="120"/>
                  </a:lnTo>
                  <a:cubicBezTo>
                    <a:pt x="555" y="120"/>
                    <a:pt x="556" y="123"/>
                    <a:pt x="558" y="124"/>
                  </a:cubicBezTo>
                  <a:cubicBezTo>
                    <a:pt x="558" y="124"/>
                    <a:pt x="556" y="119"/>
                    <a:pt x="556" y="119"/>
                  </a:cubicBezTo>
                  <a:cubicBezTo>
                    <a:pt x="556" y="118"/>
                    <a:pt x="556" y="117"/>
                    <a:pt x="556" y="117"/>
                  </a:cubicBezTo>
                  <a:cubicBezTo>
                    <a:pt x="557" y="117"/>
                    <a:pt x="557" y="118"/>
                    <a:pt x="558" y="118"/>
                  </a:cubicBezTo>
                  <a:cubicBezTo>
                    <a:pt x="558" y="118"/>
                    <a:pt x="559" y="119"/>
                    <a:pt x="559" y="119"/>
                  </a:cubicBezTo>
                  <a:cubicBezTo>
                    <a:pt x="562" y="119"/>
                    <a:pt x="564" y="117"/>
                    <a:pt x="564" y="116"/>
                  </a:cubicBezTo>
                  <a:cubicBezTo>
                    <a:pt x="564" y="114"/>
                    <a:pt x="558" y="110"/>
                    <a:pt x="558" y="110"/>
                  </a:cubicBezTo>
                  <a:cubicBezTo>
                    <a:pt x="559" y="109"/>
                    <a:pt x="559" y="109"/>
                    <a:pt x="559" y="109"/>
                  </a:cubicBezTo>
                  <a:cubicBezTo>
                    <a:pt x="560" y="109"/>
                    <a:pt x="561" y="110"/>
                    <a:pt x="562" y="110"/>
                  </a:cubicBezTo>
                  <a:cubicBezTo>
                    <a:pt x="562" y="111"/>
                    <a:pt x="563" y="111"/>
                    <a:pt x="563" y="111"/>
                  </a:cubicBezTo>
                  <a:cubicBezTo>
                    <a:pt x="565" y="111"/>
                    <a:pt x="566" y="110"/>
                    <a:pt x="566" y="110"/>
                  </a:cubicBezTo>
                  <a:cubicBezTo>
                    <a:pt x="567" y="109"/>
                    <a:pt x="573" y="110"/>
                    <a:pt x="573" y="108"/>
                  </a:cubicBezTo>
                  <a:cubicBezTo>
                    <a:pt x="573" y="108"/>
                    <a:pt x="571" y="104"/>
                    <a:pt x="572" y="104"/>
                  </a:cubicBezTo>
                  <a:lnTo>
                    <a:pt x="572" y="104"/>
                  </a:lnTo>
                  <a:cubicBezTo>
                    <a:pt x="573" y="105"/>
                    <a:pt x="574" y="106"/>
                    <a:pt x="574" y="106"/>
                  </a:cubicBezTo>
                  <a:cubicBezTo>
                    <a:pt x="574" y="106"/>
                    <a:pt x="575" y="105"/>
                    <a:pt x="575" y="105"/>
                  </a:cubicBezTo>
                  <a:cubicBezTo>
                    <a:pt x="578" y="103"/>
                    <a:pt x="573" y="98"/>
                    <a:pt x="574" y="96"/>
                  </a:cubicBezTo>
                  <a:cubicBezTo>
                    <a:pt x="575" y="96"/>
                    <a:pt x="575" y="96"/>
                    <a:pt x="576" y="96"/>
                  </a:cubicBezTo>
                  <a:cubicBezTo>
                    <a:pt x="578" y="96"/>
                    <a:pt x="581" y="97"/>
                    <a:pt x="582" y="97"/>
                  </a:cubicBezTo>
                  <a:cubicBezTo>
                    <a:pt x="582" y="97"/>
                    <a:pt x="583" y="97"/>
                    <a:pt x="583" y="96"/>
                  </a:cubicBezTo>
                  <a:cubicBezTo>
                    <a:pt x="584" y="96"/>
                    <a:pt x="580" y="95"/>
                    <a:pt x="580" y="95"/>
                  </a:cubicBezTo>
                  <a:cubicBezTo>
                    <a:pt x="580" y="95"/>
                    <a:pt x="581" y="94"/>
                    <a:pt x="581" y="94"/>
                  </a:cubicBezTo>
                  <a:cubicBezTo>
                    <a:pt x="582" y="94"/>
                    <a:pt x="582" y="95"/>
                    <a:pt x="583" y="95"/>
                  </a:cubicBezTo>
                  <a:cubicBezTo>
                    <a:pt x="584" y="95"/>
                    <a:pt x="584" y="95"/>
                    <a:pt x="585" y="94"/>
                  </a:cubicBezTo>
                  <a:cubicBezTo>
                    <a:pt x="585" y="93"/>
                    <a:pt x="585" y="91"/>
                    <a:pt x="586" y="90"/>
                  </a:cubicBezTo>
                  <a:lnTo>
                    <a:pt x="586" y="90"/>
                  </a:lnTo>
                  <a:cubicBezTo>
                    <a:pt x="586" y="90"/>
                    <a:pt x="586" y="90"/>
                    <a:pt x="586" y="90"/>
                  </a:cubicBezTo>
                  <a:cubicBezTo>
                    <a:pt x="586" y="90"/>
                    <a:pt x="586" y="88"/>
                    <a:pt x="586" y="87"/>
                  </a:cubicBezTo>
                  <a:cubicBezTo>
                    <a:pt x="585" y="86"/>
                    <a:pt x="586" y="86"/>
                    <a:pt x="587" y="85"/>
                  </a:cubicBezTo>
                  <a:cubicBezTo>
                    <a:pt x="590" y="84"/>
                    <a:pt x="591" y="83"/>
                    <a:pt x="591" y="81"/>
                  </a:cubicBezTo>
                  <a:cubicBezTo>
                    <a:pt x="591" y="80"/>
                    <a:pt x="589" y="76"/>
                    <a:pt x="589" y="76"/>
                  </a:cubicBezTo>
                  <a:lnTo>
                    <a:pt x="589" y="76"/>
                  </a:lnTo>
                  <a:cubicBezTo>
                    <a:pt x="590" y="76"/>
                    <a:pt x="590" y="76"/>
                    <a:pt x="590" y="76"/>
                  </a:cubicBezTo>
                  <a:cubicBezTo>
                    <a:pt x="592" y="77"/>
                    <a:pt x="594" y="79"/>
                    <a:pt x="595" y="79"/>
                  </a:cubicBezTo>
                  <a:cubicBezTo>
                    <a:pt x="596" y="79"/>
                    <a:pt x="596" y="78"/>
                    <a:pt x="595" y="76"/>
                  </a:cubicBezTo>
                  <a:cubicBezTo>
                    <a:pt x="595" y="74"/>
                    <a:pt x="593" y="72"/>
                    <a:pt x="593" y="71"/>
                  </a:cubicBezTo>
                  <a:lnTo>
                    <a:pt x="593" y="71"/>
                  </a:lnTo>
                  <a:cubicBezTo>
                    <a:pt x="593" y="72"/>
                    <a:pt x="594" y="73"/>
                    <a:pt x="595" y="73"/>
                  </a:cubicBezTo>
                  <a:cubicBezTo>
                    <a:pt x="596" y="72"/>
                    <a:pt x="597" y="70"/>
                    <a:pt x="595" y="69"/>
                  </a:cubicBezTo>
                  <a:lnTo>
                    <a:pt x="592" y="69"/>
                  </a:lnTo>
                  <a:cubicBezTo>
                    <a:pt x="592" y="69"/>
                    <a:pt x="592" y="70"/>
                    <a:pt x="592" y="70"/>
                  </a:cubicBezTo>
                  <a:lnTo>
                    <a:pt x="592" y="70"/>
                  </a:lnTo>
                  <a:cubicBezTo>
                    <a:pt x="592" y="69"/>
                    <a:pt x="593" y="68"/>
                    <a:pt x="594" y="68"/>
                  </a:cubicBezTo>
                  <a:cubicBezTo>
                    <a:pt x="596" y="67"/>
                    <a:pt x="599" y="67"/>
                    <a:pt x="600" y="65"/>
                  </a:cubicBezTo>
                  <a:cubicBezTo>
                    <a:pt x="602" y="62"/>
                    <a:pt x="600" y="62"/>
                    <a:pt x="600" y="61"/>
                  </a:cubicBezTo>
                  <a:cubicBezTo>
                    <a:pt x="601" y="60"/>
                    <a:pt x="604" y="59"/>
                    <a:pt x="605" y="57"/>
                  </a:cubicBezTo>
                  <a:cubicBezTo>
                    <a:pt x="605" y="56"/>
                    <a:pt x="602" y="56"/>
                    <a:pt x="602" y="55"/>
                  </a:cubicBezTo>
                  <a:cubicBezTo>
                    <a:pt x="599" y="53"/>
                    <a:pt x="606" y="51"/>
                    <a:pt x="606" y="49"/>
                  </a:cubicBezTo>
                  <a:lnTo>
                    <a:pt x="606" y="49"/>
                  </a:lnTo>
                  <a:cubicBezTo>
                    <a:pt x="606" y="50"/>
                    <a:pt x="604" y="50"/>
                    <a:pt x="603" y="50"/>
                  </a:cubicBezTo>
                  <a:cubicBezTo>
                    <a:pt x="600" y="50"/>
                    <a:pt x="598" y="50"/>
                    <a:pt x="600" y="48"/>
                  </a:cubicBezTo>
                  <a:cubicBezTo>
                    <a:pt x="603" y="45"/>
                    <a:pt x="603" y="46"/>
                    <a:pt x="603" y="42"/>
                  </a:cubicBezTo>
                  <a:cubicBezTo>
                    <a:pt x="603" y="42"/>
                    <a:pt x="604" y="41"/>
                    <a:pt x="605" y="41"/>
                  </a:cubicBezTo>
                  <a:lnTo>
                    <a:pt x="605" y="41"/>
                  </a:lnTo>
                  <a:cubicBezTo>
                    <a:pt x="605" y="41"/>
                    <a:pt x="605" y="41"/>
                    <a:pt x="605" y="41"/>
                  </a:cubicBezTo>
                  <a:cubicBezTo>
                    <a:pt x="605" y="41"/>
                    <a:pt x="605" y="41"/>
                    <a:pt x="606" y="41"/>
                  </a:cubicBezTo>
                  <a:lnTo>
                    <a:pt x="606" y="41"/>
                  </a:lnTo>
                  <a:cubicBezTo>
                    <a:pt x="605" y="41"/>
                    <a:pt x="605" y="41"/>
                    <a:pt x="605" y="41"/>
                  </a:cubicBezTo>
                  <a:lnTo>
                    <a:pt x="605" y="41"/>
                  </a:lnTo>
                  <a:cubicBezTo>
                    <a:pt x="601" y="41"/>
                    <a:pt x="602" y="34"/>
                    <a:pt x="599" y="34"/>
                  </a:cubicBezTo>
                  <a:cubicBezTo>
                    <a:pt x="599" y="34"/>
                    <a:pt x="598" y="34"/>
                    <a:pt x="598" y="34"/>
                  </a:cubicBezTo>
                  <a:lnTo>
                    <a:pt x="598" y="34"/>
                  </a:lnTo>
                  <a:cubicBezTo>
                    <a:pt x="601" y="33"/>
                    <a:pt x="598" y="28"/>
                    <a:pt x="597" y="28"/>
                  </a:cubicBezTo>
                  <a:cubicBezTo>
                    <a:pt x="597" y="27"/>
                    <a:pt x="595" y="26"/>
                    <a:pt x="594" y="25"/>
                  </a:cubicBezTo>
                  <a:cubicBezTo>
                    <a:pt x="594" y="25"/>
                    <a:pt x="591" y="26"/>
                    <a:pt x="591" y="26"/>
                  </a:cubicBezTo>
                  <a:cubicBezTo>
                    <a:pt x="592" y="24"/>
                    <a:pt x="595" y="22"/>
                    <a:pt x="597" y="21"/>
                  </a:cubicBezTo>
                  <a:cubicBezTo>
                    <a:pt x="596" y="21"/>
                    <a:pt x="594" y="21"/>
                    <a:pt x="593" y="21"/>
                  </a:cubicBezTo>
                  <a:cubicBezTo>
                    <a:pt x="593" y="21"/>
                    <a:pt x="592" y="21"/>
                    <a:pt x="592" y="21"/>
                  </a:cubicBezTo>
                  <a:cubicBezTo>
                    <a:pt x="590" y="23"/>
                    <a:pt x="588" y="23"/>
                    <a:pt x="586" y="23"/>
                  </a:cubicBezTo>
                  <a:cubicBezTo>
                    <a:pt x="586" y="23"/>
                    <a:pt x="586" y="23"/>
                    <a:pt x="585" y="23"/>
                  </a:cubicBezTo>
                  <a:cubicBezTo>
                    <a:pt x="586" y="22"/>
                    <a:pt x="591" y="20"/>
                    <a:pt x="591" y="18"/>
                  </a:cubicBezTo>
                  <a:cubicBezTo>
                    <a:pt x="591" y="17"/>
                    <a:pt x="590" y="17"/>
                    <a:pt x="589" y="17"/>
                  </a:cubicBezTo>
                  <a:cubicBezTo>
                    <a:pt x="588" y="17"/>
                    <a:pt x="587" y="17"/>
                    <a:pt x="586" y="18"/>
                  </a:cubicBezTo>
                  <a:cubicBezTo>
                    <a:pt x="585" y="17"/>
                    <a:pt x="585" y="16"/>
                    <a:pt x="585" y="15"/>
                  </a:cubicBezTo>
                  <a:cubicBezTo>
                    <a:pt x="585" y="14"/>
                    <a:pt x="585" y="12"/>
                    <a:pt x="585" y="11"/>
                  </a:cubicBezTo>
                  <a:cubicBezTo>
                    <a:pt x="584" y="11"/>
                    <a:pt x="584" y="11"/>
                    <a:pt x="584" y="11"/>
                  </a:cubicBezTo>
                  <a:cubicBezTo>
                    <a:pt x="583" y="11"/>
                    <a:pt x="581" y="13"/>
                    <a:pt x="580" y="13"/>
                  </a:cubicBezTo>
                  <a:cubicBezTo>
                    <a:pt x="580" y="13"/>
                    <a:pt x="579" y="13"/>
                    <a:pt x="579" y="13"/>
                  </a:cubicBezTo>
                  <a:cubicBezTo>
                    <a:pt x="579" y="13"/>
                    <a:pt x="580" y="11"/>
                    <a:pt x="580" y="10"/>
                  </a:cubicBezTo>
                  <a:cubicBezTo>
                    <a:pt x="579" y="9"/>
                    <a:pt x="578" y="9"/>
                    <a:pt x="578" y="8"/>
                  </a:cubicBezTo>
                  <a:cubicBezTo>
                    <a:pt x="577" y="7"/>
                    <a:pt x="574" y="7"/>
                    <a:pt x="572" y="7"/>
                  </a:cubicBezTo>
                  <a:cubicBezTo>
                    <a:pt x="571" y="7"/>
                    <a:pt x="571" y="4"/>
                    <a:pt x="570" y="4"/>
                  </a:cubicBezTo>
                  <a:cubicBezTo>
                    <a:pt x="569" y="4"/>
                    <a:pt x="568" y="5"/>
                    <a:pt x="567" y="5"/>
                  </a:cubicBezTo>
                  <a:lnTo>
                    <a:pt x="567" y="5"/>
                  </a:lnTo>
                  <a:cubicBezTo>
                    <a:pt x="568" y="3"/>
                    <a:pt x="568" y="1"/>
                    <a:pt x="565" y="0"/>
                  </a:cubicBezTo>
                  <a:cubicBezTo>
                    <a:pt x="565" y="0"/>
                    <a:pt x="565" y="2"/>
                    <a:pt x="565" y="2"/>
                  </a:cubicBezTo>
                  <a:cubicBezTo>
                    <a:pt x="564" y="2"/>
                    <a:pt x="560" y="0"/>
                    <a:pt x="558" y="0"/>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7"/>
            <p:cNvSpPr/>
            <p:nvPr/>
          </p:nvSpPr>
          <p:spPr>
            <a:xfrm>
              <a:off x="7313026" y="1768800"/>
              <a:ext cx="158108" cy="143135"/>
            </a:xfrm>
            <a:custGeom>
              <a:rect b="b" l="l" r="r" t="t"/>
              <a:pathLst>
                <a:path extrusionOk="0" h="803" w="887">
                  <a:moveTo>
                    <a:pt x="520" y="1"/>
                  </a:moveTo>
                  <a:cubicBezTo>
                    <a:pt x="498" y="1"/>
                    <a:pt x="476" y="6"/>
                    <a:pt x="457" y="16"/>
                  </a:cubicBezTo>
                  <a:cubicBezTo>
                    <a:pt x="409" y="43"/>
                    <a:pt x="382" y="102"/>
                    <a:pt x="396" y="154"/>
                  </a:cubicBezTo>
                  <a:cubicBezTo>
                    <a:pt x="361" y="126"/>
                    <a:pt x="317" y="107"/>
                    <a:pt x="273" y="107"/>
                  </a:cubicBezTo>
                  <a:cubicBezTo>
                    <a:pt x="268" y="107"/>
                    <a:pt x="262" y="108"/>
                    <a:pt x="257" y="108"/>
                  </a:cubicBezTo>
                  <a:cubicBezTo>
                    <a:pt x="206" y="114"/>
                    <a:pt x="158" y="148"/>
                    <a:pt x="144" y="196"/>
                  </a:cubicBezTo>
                  <a:cubicBezTo>
                    <a:pt x="131" y="240"/>
                    <a:pt x="150" y="293"/>
                    <a:pt x="190" y="314"/>
                  </a:cubicBezTo>
                  <a:lnTo>
                    <a:pt x="190" y="314"/>
                  </a:lnTo>
                  <a:cubicBezTo>
                    <a:pt x="178" y="310"/>
                    <a:pt x="164" y="308"/>
                    <a:pt x="150" y="308"/>
                  </a:cubicBezTo>
                  <a:cubicBezTo>
                    <a:pt x="89" y="308"/>
                    <a:pt x="26" y="352"/>
                    <a:pt x="15" y="414"/>
                  </a:cubicBezTo>
                  <a:cubicBezTo>
                    <a:pt x="1" y="490"/>
                    <a:pt x="69" y="569"/>
                    <a:pt x="146" y="569"/>
                  </a:cubicBezTo>
                  <a:cubicBezTo>
                    <a:pt x="150" y="569"/>
                    <a:pt x="153" y="569"/>
                    <a:pt x="156" y="568"/>
                  </a:cubicBezTo>
                  <a:lnTo>
                    <a:pt x="156" y="568"/>
                  </a:lnTo>
                  <a:cubicBezTo>
                    <a:pt x="104" y="574"/>
                    <a:pt x="70" y="632"/>
                    <a:pt x="80" y="683"/>
                  </a:cubicBezTo>
                  <a:cubicBezTo>
                    <a:pt x="91" y="733"/>
                    <a:pt x="135" y="772"/>
                    <a:pt x="184" y="788"/>
                  </a:cubicBezTo>
                  <a:cubicBezTo>
                    <a:pt x="216" y="799"/>
                    <a:pt x="250" y="802"/>
                    <a:pt x="285" y="802"/>
                  </a:cubicBezTo>
                  <a:cubicBezTo>
                    <a:pt x="302" y="802"/>
                    <a:pt x="320" y="801"/>
                    <a:pt x="338" y="801"/>
                  </a:cubicBezTo>
                  <a:lnTo>
                    <a:pt x="788" y="340"/>
                  </a:lnTo>
                  <a:cubicBezTo>
                    <a:pt x="852" y="324"/>
                    <a:pt x="886" y="238"/>
                    <a:pt x="852" y="182"/>
                  </a:cubicBezTo>
                  <a:cubicBezTo>
                    <a:pt x="833" y="152"/>
                    <a:pt x="797" y="136"/>
                    <a:pt x="761" y="136"/>
                  </a:cubicBezTo>
                  <a:cubicBezTo>
                    <a:pt x="731" y="136"/>
                    <a:pt x="702" y="147"/>
                    <a:pt x="682" y="169"/>
                  </a:cubicBezTo>
                  <a:cubicBezTo>
                    <a:pt x="679" y="115"/>
                    <a:pt x="654" y="61"/>
                    <a:pt x="610" y="30"/>
                  </a:cubicBezTo>
                  <a:cubicBezTo>
                    <a:pt x="584" y="11"/>
                    <a:pt x="552" y="1"/>
                    <a:pt x="520"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7"/>
            <p:cNvSpPr/>
            <p:nvPr/>
          </p:nvSpPr>
          <p:spPr>
            <a:xfrm>
              <a:off x="7314096" y="1768087"/>
              <a:ext cx="154543" cy="144739"/>
            </a:xfrm>
            <a:custGeom>
              <a:rect b="b" l="l" r="r" t="t"/>
              <a:pathLst>
                <a:path extrusionOk="0" h="812" w="867">
                  <a:moveTo>
                    <a:pt x="500" y="7"/>
                  </a:moveTo>
                  <a:lnTo>
                    <a:pt x="500" y="7"/>
                  </a:lnTo>
                  <a:cubicBezTo>
                    <a:pt x="502" y="8"/>
                    <a:pt x="504" y="11"/>
                    <a:pt x="501" y="11"/>
                  </a:cubicBezTo>
                  <a:cubicBezTo>
                    <a:pt x="501" y="11"/>
                    <a:pt x="501" y="11"/>
                    <a:pt x="501" y="11"/>
                  </a:cubicBezTo>
                  <a:cubicBezTo>
                    <a:pt x="499" y="11"/>
                    <a:pt x="498" y="7"/>
                    <a:pt x="500" y="7"/>
                  </a:cubicBezTo>
                  <a:close/>
                  <a:moveTo>
                    <a:pt x="569" y="10"/>
                  </a:moveTo>
                  <a:cubicBezTo>
                    <a:pt x="570" y="10"/>
                    <a:pt x="571" y="11"/>
                    <a:pt x="572" y="12"/>
                  </a:cubicBezTo>
                  <a:cubicBezTo>
                    <a:pt x="572" y="13"/>
                    <a:pt x="573" y="15"/>
                    <a:pt x="572" y="17"/>
                  </a:cubicBezTo>
                  <a:cubicBezTo>
                    <a:pt x="572" y="18"/>
                    <a:pt x="571" y="19"/>
                    <a:pt x="570" y="19"/>
                  </a:cubicBezTo>
                  <a:cubicBezTo>
                    <a:pt x="569" y="19"/>
                    <a:pt x="568" y="18"/>
                    <a:pt x="568" y="17"/>
                  </a:cubicBezTo>
                  <a:cubicBezTo>
                    <a:pt x="566" y="14"/>
                    <a:pt x="567" y="10"/>
                    <a:pt x="569" y="10"/>
                  </a:cubicBezTo>
                  <a:close/>
                  <a:moveTo>
                    <a:pt x="526" y="18"/>
                  </a:moveTo>
                  <a:lnTo>
                    <a:pt x="526" y="18"/>
                  </a:lnTo>
                  <a:cubicBezTo>
                    <a:pt x="526" y="18"/>
                    <a:pt x="526" y="19"/>
                    <a:pt x="526" y="19"/>
                  </a:cubicBezTo>
                  <a:cubicBezTo>
                    <a:pt x="526" y="19"/>
                    <a:pt x="526" y="18"/>
                    <a:pt x="526" y="18"/>
                  </a:cubicBezTo>
                  <a:close/>
                  <a:moveTo>
                    <a:pt x="442" y="40"/>
                  </a:moveTo>
                  <a:cubicBezTo>
                    <a:pt x="441" y="40"/>
                    <a:pt x="441" y="41"/>
                    <a:pt x="443" y="44"/>
                  </a:cubicBezTo>
                  <a:cubicBezTo>
                    <a:pt x="444" y="43"/>
                    <a:pt x="444" y="43"/>
                    <a:pt x="445" y="43"/>
                  </a:cubicBezTo>
                  <a:lnTo>
                    <a:pt x="445" y="41"/>
                  </a:lnTo>
                  <a:cubicBezTo>
                    <a:pt x="444" y="40"/>
                    <a:pt x="443" y="40"/>
                    <a:pt x="442" y="40"/>
                  </a:cubicBezTo>
                  <a:close/>
                  <a:moveTo>
                    <a:pt x="625" y="43"/>
                  </a:moveTo>
                  <a:cubicBezTo>
                    <a:pt x="624" y="43"/>
                    <a:pt x="623" y="43"/>
                    <a:pt x="622" y="45"/>
                  </a:cubicBezTo>
                  <a:lnTo>
                    <a:pt x="624" y="47"/>
                  </a:lnTo>
                  <a:lnTo>
                    <a:pt x="626" y="47"/>
                  </a:lnTo>
                  <a:cubicBezTo>
                    <a:pt x="626" y="44"/>
                    <a:pt x="626" y="43"/>
                    <a:pt x="625" y="43"/>
                  </a:cubicBezTo>
                  <a:close/>
                  <a:moveTo>
                    <a:pt x="411" y="80"/>
                  </a:moveTo>
                  <a:cubicBezTo>
                    <a:pt x="411" y="80"/>
                    <a:pt x="411" y="80"/>
                    <a:pt x="410" y="80"/>
                  </a:cubicBezTo>
                  <a:lnTo>
                    <a:pt x="410" y="80"/>
                  </a:lnTo>
                  <a:cubicBezTo>
                    <a:pt x="411" y="80"/>
                    <a:pt x="411" y="80"/>
                    <a:pt x="411" y="80"/>
                  </a:cubicBezTo>
                  <a:cubicBezTo>
                    <a:pt x="411" y="80"/>
                    <a:pt x="411" y="80"/>
                    <a:pt x="411" y="80"/>
                  </a:cubicBezTo>
                  <a:cubicBezTo>
                    <a:pt x="411" y="80"/>
                    <a:pt x="411" y="80"/>
                    <a:pt x="411" y="80"/>
                  </a:cubicBezTo>
                  <a:close/>
                  <a:moveTo>
                    <a:pt x="410" y="80"/>
                  </a:moveTo>
                  <a:lnTo>
                    <a:pt x="410" y="80"/>
                  </a:lnTo>
                  <a:cubicBezTo>
                    <a:pt x="410" y="80"/>
                    <a:pt x="410" y="80"/>
                    <a:pt x="410" y="80"/>
                  </a:cubicBezTo>
                  <a:lnTo>
                    <a:pt x="410" y="80"/>
                  </a:lnTo>
                  <a:cubicBezTo>
                    <a:pt x="410" y="80"/>
                    <a:pt x="410" y="80"/>
                    <a:pt x="410" y="80"/>
                  </a:cubicBezTo>
                  <a:close/>
                  <a:moveTo>
                    <a:pt x="241" y="105"/>
                  </a:moveTo>
                  <a:cubicBezTo>
                    <a:pt x="240" y="107"/>
                    <a:pt x="238" y="108"/>
                    <a:pt x="240" y="110"/>
                  </a:cubicBezTo>
                  <a:cubicBezTo>
                    <a:pt x="244" y="110"/>
                    <a:pt x="245" y="108"/>
                    <a:pt x="241" y="105"/>
                  </a:cubicBezTo>
                  <a:close/>
                  <a:moveTo>
                    <a:pt x="230" y="110"/>
                  </a:moveTo>
                  <a:cubicBezTo>
                    <a:pt x="230" y="110"/>
                    <a:pt x="230" y="110"/>
                    <a:pt x="230" y="110"/>
                  </a:cubicBezTo>
                  <a:cubicBezTo>
                    <a:pt x="227" y="110"/>
                    <a:pt x="227" y="114"/>
                    <a:pt x="230" y="114"/>
                  </a:cubicBezTo>
                  <a:cubicBezTo>
                    <a:pt x="230" y="114"/>
                    <a:pt x="230" y="114"/>
                    <a:pt x="231" y="114"/>
                  </a:cubicBezTo>
                  <a:cubicBezTo>
                    <a:pt x="233" y="113"/>
                    <a:pt x="232" y="110"/>
                    <a:pt x="230" y="110"/>
                  </a:cubicBezTo>
                  <a:close/>
                  <a:moveTo>
                    <a:pt x="262" y="114"/>
                  </a:moveTo>
                  <a:lnTo>
                    <a:pt x="264" y="117"/>
                  </a:lnTo>
                  <a:cubicBezTo>
                    <a:pt x="263" y="117"/>
                    <a:pt x="263" y="117"/>
                    <a:pt x="262" y="117"/>
                  </a:cubicBezTo>
                  <a:cubicBezTo>
                    <a:pt x="261" y="117"/>
                    <a:pt x="260" y="116"/>
                    <a:pt x="260" y="114"/>
                  </a:cubicBezTo>
                  <a:close/>
                  <a:moveTo>
                    <a:pt x="654" y="120"/>
                  </a:moveTo>
                  <a:lnTo>
                    <a:pt x="654" y="120"/>
                  </a:lnTo>
                  <a:cubicBezTo>
                    <a:pt x="654" y="120"/>
                    <a:pt x="653" y="120"/>
                    <a:pt x="653" y="120"/>
                  </a:cubicBezTo>
                  <a:cubicBezTo>
                    <a:pt x="653" y="120"/>
                    <a:pt x="654" y="120"/>
                    <a:pt x="654" y="120"/>
                  </a:cubicBezTo>
                  <a:close/>
                  <a:moveTo>
                    <a:pt x="220" y="133"/>
                  </a:moveTo>
                  <a:cubicBezTo>
                    <a:pt x="220" y="134"/>
                    <a:pt x="220" y="134"/>
                    <a:pt x="220" y="134"/>
                  </a:cubicBezTo>
                  <a:cubicBezTo>
                    <a:pt x="220" y="134"/>
                    <a:pt x="220" y="134"/>
                    <a:pt x="220" y="133"/>
                  </a:cubicBezTo>
                  <a:close/>
                  <a:moveTo>
                    <a:pt x="747" y="136"/>
                  </a:moveTo>
                  <a:lnTo>
                    <a:pt x="747" y="136"/>
                  </a:lnTo>
                  <a:cubicBezTo>
                    <a:pt x="747" y="136"/>
                    <a:pt x="747" y="136"/>
                    <a:pt x="747" y="136"/>
                  </a:cubicBezTo>
                  <a:lnTo>
                    <a:pt x="747" y="136"/>
                  </a:lnTo>
                  <a:cubicBezTo>
                    <a:pt x="747" y="136"/>
                    <a:pt x="747" y="136"/>
                    <a:pt x="747" y="136"/>
                  </a:cubicBezTo>
                  <a:close/>
                  <a:moveTo>
                    <a:pt x="366" y="135"/>
                  </a:moveTo>
                  <a:lnTo>
                    <a:pt x="366" y="135"/>
                  </a:lnTo>
                  <a:cubicBezTo>
                    <a:pt x="366" y="135"/>
                    <a:pt x="366" y="136"/>
                    <a:pt x="366" y="136"/>
                  </a:cubicBezTo>
                  <a:lnTo>
                    <a:pt x="366" y="136"/>
                  </a:lnTo>
                  <a:cubicBezTo>
                    <a:pt x="366" y="135"/>
                    <a:pt x="366" y="135"/>
                    <a:pt x="366" y="135"/>
                  </a:cubicBezTo>
                  <a:close/>
                  <a:moveTo>
                    <a:pt x="767" y="137"/>
                  </a:moveTo>
                  <a:cubicBezTo>
                    <a:pt x="766" y="137"/>
                    <a:pt x="766" y="141"/>
                    <a:pt x="768" y="142"/>
                  </a:cubicBezTo>
                  <a:lnTo>
                    <a:pt x="770" y="139"/>
                  </a:lnTo>
                  <a:cubicBezTo>
                    <a:pt x="769" y="138"/>
                    <a:pt x="768" y="137"/>
                    <a:pt x="767" y="137"/>
                  </a:cubicBezTo>
                  <a:close/>
                  <a:moveTo>
                    <a:pt x="473" y="9"/>
                  </a:moveTo>
                  <a:lnTo>
                    <a:pt x="473" y="9"/>
                  </a:lnTo>
                  <a:cubicBezTo>
                    <a:pt x="471" y="10"/>
                    <a:pt x="467" y="11"/>
                    <a:pt x="465" y="13"/>
                  </a:cubicBezTo>
                  <a:cubicBezTo>
                    <a:pt x="462" y="14"/>
                    <a:pt x="462" y="15"/>
                    <a:pt x="461" y="18"/>
                  </a:cubicBezTo>
                  <a:cubicBezTo>
                    <a:pt x="460" y="21"/>
                    <a:pt x="456" y="20"/>
                    <a:pt x="458" y="24"/>
                  </a:cubicBezTo>
                  <a:cubicBezTo>
                    <a:pt x="457" y="22"/>
                    <a:pt x="456" y="22"/>
                    <a:pt x="454" y="22"/>
                  </a:cubicBezTo>
                  <a:cubicBezTo>
                    <a:pt x="451" y="22"/>
                    <a:pt x="448" y="23"/>
                    <a:pt x="445" y="24"/>
                  </a:cubicBezTo>
                  <a:cubicBezTo>
                    <a:pt x="445" y="24"/>
                    <a:pt x="442" y="25"/>
                    <a:pt x="441" y="25"/>
                  </a:cubicBezTo>
                  <a:cubicBezTo>
                    <a:pt x="440" y="24"/>
                    <a:pt x="439" y="23"/>
                    <a:pt x="437" y="23"/>
                  </a:cubicBezTo>
                  <a:cubicBezTo>
                    <a:pt x="436" y="23"/>
                    <a:pt x="436" y="23"/>
                    <a:pt x="435" y="24"/>
                  </a:cubicBezTo>
                  <a:lnTo>
                    <a:pt x="438" y="27"/>
                  </a:lnTo>
                  <a:cubicBezTo>
                    <a:pt x="437" y="28"/>
                    <a:pt x="436" y="28"/>
                    <a:pt x="435" y="28"/>
                  </a:cubicBezTo>
                  <a:cubicBezTo>
                    <a:pt x="434" y="28"/>
                    <a:pt x="434" y="28"/>
                    <a:pt x="433" y="28"/>
                  </a:cubicBezTo>
                  <a:cubicBezTo>
                    <a:pt x="432" y="28"/>
                    <a:pt x="431" y="28"/>
                    <a:pt x="431" y="29"/>
                  </a:cubicBezTo>
                  <a:cubicBezTo>
                    <a:pt x="429" y="32"/>
                    <a:pt x="428" y="34"/>
                    <a:pt x="429" y="37"/>
                  </a:cubicBezTo>
                  <a:cubicBezTo>
                    <a:pt x="429" y="39"/>
                    <a:pt x="430" y="39"/>
                    <a:pt x="429" y="40"/>
                  </a:cubicBezTo>
                  <a:cubicBezTo>
                    <a:pt x="427" y="41"/>
                    <a:pt x="426" y="41"/>
                    <a:pt x="424" y="41"/>
                  </a:cubicBezTo>
                  <a:cubicBezTo>
                    <a:pt x="422" y="41"/>
                    <a:pt x="418" y="42"/>
                    <a:pt x="417" y="46"/>
                  </a:cubicBezTo>
                  <a:cubicBezTo>
                    <a:pt x="417" y="48"/>
                    <a:pt x="416" y="53"/>
                    <a:pt x="413" y="55"/>
                  </a:cubicBezTo>
                  <a:cubicBezTo>
                    <a:pt x="413" y="55"/>
                    <a:pt x="413" y="55"/>
                    <a:pt x="412" y="55"/>
                  </a:cubicBezTo>
                  <a:cubicBezTo>
                    <a:pt x="411" y="55"/>
                    <a:pt x="410" y="55"/>
                    <a:pt x="409" y="55"/>
                  </a:cubicBezTo>
                  <a:cubicBezTo>
                    <a:pt x="408" y="55"/>
                    <a:pt x="408" y="55"/>
                    <a:pt x="408" y="55"/>
                  </a:cubicBezTo>
                  <a:cubicBezTo>
                    <a:pt x="408" y="60"/>
                    <a:pt x="415" y="57"/>
                    <a:pt x="411" y="62"/>
                  </a:cubicBezTo>
                  <a:cubicBezTo>
                    <a:pt x="411" y="62"/>
                    <a:pt x="410" y="63"/>
                    <a:pt x="410" y="63"/>
                  </a:cubicBezTo>
                  <a:cubicBezTo>
                    <a:pt x="408" y="63"/>
                    <a:pt x="407" y="59"/>
                    <a:pt x="405" y="59"/>
                  </a:cubicBezTo>
                  <a:cubicBezTo>
                    <a:pt x="404" y="59"/>
                    <a:pt x="403" y="60"/>
                    <a:pt x="403" y="61"/>
                  </a:cubicBezTo>
                  <a:cubicBezTo>
                    <a:pt x="401" y="63"/>
                    <a:pt x="405" y="62"/>
                    <a:pt x="404" y="65"/>
                  </a:cubicBezTo>
                  <a:cubicBezTo>
                    <a:pt x="404" y="69"/>
                    <a:pt x="401" y="71"/>
                    <a:pt x="399" y="75"/>
                  </a:cubicBezTo>
                  <a:cubicBezTo>
                    <a:pt x="395" y="80"/>
                    <a:pt x="388" y="88"/>
                    <a:pt x="387" y="95"/>
                  </a:cubicBezTo>
                  <a:cubicBezTo>
                    <a:pt x="387" y="97"/>
                    <a:pt x="389" y="98"/>
                    <a:pt x="390" y="100"/>
                  </a:cubicBezTo>
                  <a:cubicBezTo>
                    <a:pt x="391" y="102"/>
                    <a:pt x="390" y="103"/>
                    <a:pt x="390" y="103"/>
                  </a:cubicBezTo>
                  <a:cubicBezTo>
                    <a:pt x="389" y="103"/>
                    <a:pt x="388" y="102"/>
                    <a:pt x="388" y="102"/>
                  </a:cubicBezTo>
                  <a:cubicBezTo>
                    <a:pt x="387" y="102"/>
                    <a:pt x="387" y="102"/>
                    <a:pt x="387" y="103"/>
                  </a:cubicBezTo>
                  <a:cubicBezTo>
                    <a:pt x="385" y="103"/>
                    <a:pt x="386" y="109"/>
                    <a:pt x="387" y="110"/>
                  </a:cubicBezTo>
                  <a:cubicBezTo>
                    <a:pt x="391" y="113"/>
                    <a:pt x="390" y="113"/>
                    <a:pt x="385" y="114"/>
                  </a:cubicBezTo>
                  <a:cubicBezTo>
                    <a:pt x="385" y="114"/>
                    <a:pt x="392" y="118"/>
                    <a:pt x="393" y="118"/>
                  </a:cubicBezTo>
                  <a:cubicBezTo>
                    <a:pt x="393" y="118"/>
                    <a:pt x="393" y="117"/>
                    <a:pt x="393" y="117"/>
                  </a:cubicBezTo>
                  <a:lnTo>
                    <a:pt x="393" y="117"/>
                  </a:lnTo>
                  <a:cubicBezTo>
                    <a:pt x="393" y="118"/>
                    <a:pt x="389" y="118"/>
                    <a:pt x="388" y="118"/>
                  </a:cubicBezTo>
                  <a:cubicBezTo>
                    <a:pt x="385" y="119"/>
                    <a:pt x="387" y="123"/>
                    <a:pt x="388" y="124"/>
                  </a:cubicBezTo>
                  <a:cubicBezTo>
                    <a:pt x="388" y="125"/>
                    <a:pt x="390" y="134"/>
                    <a:pt x="388" y="134"/>
                  </a:cubicBezTo>
                  <a:cubicBezTo>
                    <a:pt x="388" y="134"/>
                    <a:pt x="387" y="133"/>
                    <a:pt x="386" y="132"/>
                  </a:cubicBezTo>
                  <a:cubicBezTo>
                    <a:pt x="385" y="131"/>
                    <a:pt x="384" y="131"/>
                    <a:pt x="384" y="131"/>
                  </a:cubicBezTo>
                  <a:lnTo>
                    <a:pt x="384" y="131"/>
                  </a:lnTo>
                  <a:cubicBezTo>
                    <a:pt x="383" y="131"/>
                    <a:pt x="387" y="138"/>
                    <a:pt x="388" y="141"/>
                  </a:cubicBezTo>
                  <a:cubicBezTo>
                    <a:pt x="388" y="142"/>
                    <a:pt x="388" y="142"/>
                    <a:pt x="388" y="142"/>
                  </a:cubicBezTo>
                  <a:cubicBezTo>
                    <a:pt x="386" y="142"/>
                    <a:pt x="382" y="137"/>
                    <a:pt x="381" y="137"/>
                  </a:cubicBezTo>
                  <a:lnTo>
                    <a:pt x="381" y="137"/>
                  </a:lnTo>
                  <a:cubicBezTo>
                    <a:pt x="381" y="137"/>
                    <a:pt x="381" y="138"/>
                    <a:pt x="382" y="139"/>
                  </a:cubicBezTo>
                  <a:cubicBezTo>
                    <a:pt x="385" y="144"/>
                    <a:pt x="392" y="149"/>
                    <a:pt x="396" y="149"/>
                  </a:cubicBezTo>
                  <a:cubicBezTo>
                    <a:pt x="396" y="149"/>
                    <a:pt x="397" y="149"/>
                    <a:pt x="397" y="149"/>
                  </a:cubicBezTo>
                  <a:cubicBezTo>
                    <a:pt x="397" y="149"/>
                    <a:pt x="402" y="145"/>
                    <a:pt x="400" y="143"/>
                  </a:cubicBezTo>
                  <a:cubicBezTo>
                    <a:pt x="397" y="139"/>
                    <a:pt x="397" y="137"/>
                    <a:pt x="397" y="135"/>
                  </a:cubicBezTo>
                  <a:cubicBezTo>
                    <a:pt x="397" y="133"/>
                    <a:pt x="398" y="130"/>
                    <a:pt x="399" y="128"/>
                  </a:cubicBezTo>
                  <a:cubicBezTo>
                    <a:pt x="400" y="125"/>
                    <a:pt x="400" y="123"/>
                    <a:pt x="399" y="122"/>
                  </a:cubicBezTo>
                  <a:cubicBezTo>
                    <a:pt x="397" y="120"/>
                    <a:pt x="396" y="119"/>
                    <a:pt x="398" y="117"/>
                  </a:cubicBezTo>
                  <a:cubicBezTo>
                    <a:pt x="399" y="115"/>
                    <a:pt x="394" y="109"/>
                    <a:pt x="400" y="109"/>
                  </a:cubicBezTo>
                  <a:cubicBezTo>
                    <a:pt x="400" y="109"/>
                    <a:pt x="400" y="109"/>
                    <a:pt x="401" y="109"/>
                  </a:cubicBezTo>
                  <a:cubicBezTo>
                    <a:pt x="396" y="108"/>
                    <a:pt x="401" y="102"/>
                    <a:pt x="401" y="99"/>
                  </a:cubicBezTo>
                  <a:cubicBezTo>
                    <a:pt x="401" y="96"/>
                    <a:pt x="398" y="98"/>
                    <a:pt x="397" y="96"/>
                  </a:cubicBezTo>
                  <a:cubicBezTo>
                    <a:pt x="397" y="95"/>
                    <a:pt x="398" y="94"/>
                    <a:pt x="399" y="94"/>
                  </a:cubicBezTo>
                  <a:cubicBezTo>
                    <a:pt x="400" y="94"/>
                    <a:pt x="401" y="94"/>
                    <a:pt x="402" y="95"/>
                  </a:cubicBezTo>
                  <a:cubicBezTo>
                    <a:pt x="403" y="95"/>
                    <a:pt x="403" y="95"/>
                    <a:pt x="404" y="95"/>
                  </a:cubicBezTo>
                  <a:cubicBezTo>
                    <a:pt x="407" y="95"/>
                    <a:pt x="404" y="91"/>
                    <a:pt x="405" y="89"/>
                  </a:cubicBezTo>
                  <a:cubicBezTo>
                    <a:pt x="405" y="87"/>
                    <a:pt x="408" y="82"/>
                    <a:pt x="410" y="80"/>
                  </a:cubicBezTo>
                  <a:lnTo>
                    <a:pt x="410" y="80"/>
                  </a:lnTo>
                  <a:cubicBezTo>
                    <a:pt x="410" y="80"/>
                    <a:pt x="410" y="80"/>
                    <a:pt x="410" y="80"/>
                  </a:cubicBezTo>
                  <a:cubicBezTo>
                    <a:pt x="410" y="80"/>
                    <a:pt x="410" y="80"/>
                    <a:pt x="410" y="80"/>
                  </a:cubicBezTo>
                  <a:cubicBezTo>
                    <a:pt x="409" y="78"/>
                    <a:pt x="410" y="77"/>
                    <a:pt x="410" y="76"/>
                  </a:cubicBezTo>
                  <a:cubicBezTo>
                    <a:pt x="410" y="75"/>
                    <a:pt x="412" y="73"/>
                    <a:pt x="414" y="72"/>
                  </a:cubicBezTo>
                  <a:cubicBezTo>
                    <a:pt x="415" y="72"/>
                    <a:pt x="415" y="72"/>
                    <a:pt x="416" y="72"/>
                  </a:cubicBezTo>
                  <a:cubicBezTo>
                    <a:pt x="416" y="72"/>
                    <a:pt x="417" y="72"/>
                    <a:pt x="417" y="70"/>
                  </a:cubicBezTo>
                  <a:cubicBezTo>
                    <a:pt x="417" y="69"/>
                    <a:pt x="415" y="67"/>
                    <a:pt x="415" y="66"/>
                  </a:cubicBezTo>
                  <a:cubicBezTo>
                    <a:pt x="416" y="63"/>
                    <a:pt x="420" y="62"/>
                    <a:pt x="422" y="62"/>
                  </a:cubicBezTo>
                  <a:cubicBezTo>
                    <a:pt x="424" y="61"/>
                    <a:pt x="426" y="59"/>
                    <a:pt x="428" y="57"/>
                  </a:cubicBezTo>
                  <a:cubicBezTo>
                    <a:pt x="429" y="55"/>
                    <a:pt x="430" y="53"/>
                    <a:pt x="431" y="50"/>
                  </a:cubicBezTo>
                  <a:cubicBezTo>
                    <a:pt x="431" y="49"/>
                    <a:pt x="430" y="45"/>
                    <a:pt x="431" y="45"/>
                  </a:cubicBezTo>
                  <a:cubicBezTo>
                    <a:pt x="431" y="45"/>
                    <a:pt x="432" y="48"/>
                    <a:pt x="433" y="48"/>
                  </a:cubicBezTo>
                  <a:cubicBezTo>
                    <a:pt x="433" y="49"/>
                    <a:pt x="434" y="49"/>
                    <a:pt x="434" y="49"/>
                  </a:cubicBezTo>
                  <a:cubicBezTo>
                    <a:pt x="435" y="49"/>
                    <a:pt x="438" y="46"/>
                    <a:pt x="438" y="45"/>
                  </a:cubicBezTo>
                  <a:cubicBezTo>
                    <a:pt x="438" y="43"/>
                    <a:pt x="437" y="42"/>
                    <a:pt x="438" y="41"/>
                  </a:cubicBezTo>
                  <a:cubicBezTo>
                    <a:pt x="439" y="40"/>
                    <a:pt x="441" y="39"/>
                    <a:pt x="443" y="38"/>
                  </a:cubicBezTo>
                  <a:cubicBezTo>
                    <a:pt x="443" y="38"/>
                    <a:pt x="444" y="38"/>
                    <a:pt x="445" y="38"/>
                  </a:cubicBezTo>
                  <a:cubicBezTo>
                    <a:pt x="446" y="38"/>
                    <a:pt x="447" y="38"/>
                    <a:pt x="448" y="38"/>
                  </a:cubicBezTo>
                  <a:cubicBezTo>
                    <a:pt x="449" y="38"/>
                    <a:pt x="450" y="38"/>
                    <a:pt x="451" y="35"/>
                  </a:cubicBezTo>
                  <a:cubicBezTo>
                    <a:pt x="452" y="33"/>
                    <a:pt x="454" y="32"/>
                    <a:pt x="457" y="30"/>
                  </a:cubicBezTo>
                  <a:cubicBezTo>
                    <a:pt x="458" y="30"/>
                    <a:pt x="456" y="26"/>
                    <a:pt x="458" y="25"/>
                  </a:cubicBezTo>
                  <a:cubicBezTo>
                    <a:pt x="459" y="26"/>
                    <a:pt x="459" y="30"/>
                    <a:pt x="461" y="30"/>
                  </a:cubicBezTo>
                  <a:cubicBezTo>
                    <a:pt x="461" y="30"/>
                    <a:pt x="462" y="29"/>
                    <a:pt x="462" y="29"/>
                  </a:cubicBezTo>
                  <a:cubicBezTo>
                    <a:pt x="463" y="27"/>
                    <a:pt x="463" y="24"/>
                    <a:pt x="464" y="22"/>
                  </a:cubicBezTo>
                  <a:lnTo>
                    <a:pt x="464" y="22"/>
                  </a:lnTo>
                  <a:cubicBezTo>
                    <a:pt x="463" y="24"/>
                    <a:pt x="463" y="25"/>
                    <a:pt x="464" y="25"/>
                  </a:cubicBezTo>
                  <a:cubicBezTo>
                    <a:pt x="466" y="25"/>
                    <a:pt x="469" y="22"/>
                    <a:pt x="470" y="22"/>
                  </a:cubicBezTo>
                  <a:cubicBezTo>
                    <a:pt x="472" y="22"/>
                    <a:pt x="472" y="25"/>
                    <a:pt x="473" y="25"/>
                  </a:cubicBezTo>
                  <a:cubicBezTo>
                    <a:pt x="474" y="25"/>
                    <a:pt x="474" y="25"/>
                    <a:pt x="474" y="25"/>
                  </a:cubicBezTo>
                  <a:cubicBezTo>
                    <a:pt x="477" y="24"/>
                    <a:pt x="474" y="15"/>
                    <a:pt x="470" y="15"/>
                  </a:cubicBezTo>
                  <a:cubicBezTo>
                    <a:pt x="470" y="15"/>
                    <a:pt x="470" y="15"/>
                    <a:pt x="470" y="15"/>
                  </a:cubicBezTo>
                  <a:lnTo>
                    <a:pt x="472" y="14"/>
                  </a:lnTo>
                  <a:cubicBezTo>
                    <a:pt x="475" y="13"/>
                    <a:pt x="478" y="9"/>
                    <a:pt x="473" y="9"/>
                  </a:cubicBezTo>
                  <a:close/>
                  <a:moveTo>
                    <a:pt x="706" y="152"/>
                  </a:moveTo>
                  <a:cubicBezTo>
                    <a:pt x="706" y="152"/>
                    <a:pt x="706" y="152"/>
                    <a:pt x="706" y="152"/>
                  </a:cubicBezTo>
                  <a:cubicBezTo>
                    <a:pt x="706" y="152"/>
                    <a:pt x="706" y="152"/>
                    <a:pt x="706" y="152"/>
                  </a:cubicBezTo>
                  <a:close/>
                  <a:moveTo>
                    <a:pt x="386" y="152"/>
                  </a:moveTo>
                  <a:lnTo>
                    <a:pt x="386" y="152"/>
                  </a:lnTo>
                  <a:cubicBezTo>
                    <a:pt x="387" y="154"/>
                    <a:pt x="387" y="155"/>
                    <a:pt x="388" y="156"/>
                  </a:cubicBezTo>
                  <a:lnTo>
                    <a:pt x="388" y="156"/>
                  </a:lnTo>
                  <a:cubicBezTo>
                    <a:pt x="387" y="154"/>
                    <a:pt x="386" y="153"/>
                    <a:pt x="386" y="152"/>
                  </a:cubicBezTo>
                  <a:close/>
                  <a:moveTo>
                    <a:pt x="685" y="153"/>
                  </a:moveTo>
                  <a:lnTo>
                    <a:pt x="685" y="153"/>
                  </a:lnTo>
                  <a:cubicBezTo>
                    <a:pt x="685" y="154"/>
                    <a:pt x="685" y="155"/>
                    <a:pt x="685" y="156"/>
                  </a:cubicBezTo>
                  <a:lnTo>
                    <a:pt x="685" y="156"/>
                  </a:lnTo>
                  <a:cubicBezTo>
                    <a:pt x="685" y="155"/>
                    <a:pt x="685" y="154"/>
                    <a:pt x="685" y="153"/>
                  </a:cubicBezTo>
                  <a:close/>
                  <a:moveTo>
                    <a:pt x="673" y="150"/>
                  </a:moveTo>
                  <a:cubicBezTo>
                    <a:pt x="674" y="150"/>
                    <a:pt x="674" y="151"/>
                    <a:pt x="674" y="151"/>
                  </a:cubicBezTo>
                  <a:cubicBezTo>
                    <a:pt x="673" y="153"/>
                    <a:pt x="672" y="156"/>
                    <a:pt x="671" y="156"/>
                  </a:cubicBezTo>
                  <a:cubicBezTo>
                    <a:pt x="671" y="156"/>
                    <a:pt x="671" y="156"/>
                    <a:pt x="671" y="155"/>
                  </a:cubicBezTo>
                  <a:cubicBezTo>
                    <a:pt x="670" y="152"/>
                    <a:pt x="672" y="150"/>
                    <a:pt x="673" y="150"/>
                  </a:cubicBezTo>
                  <a:close/>
                  <a:moveTo>
                    <a:pt x="690" y="160"/>
                  </a:moveTo>
                  <a:cubicBezTo>
                    <a:pt x="689" y="160"/>
                    <a:pt x="688" y="161"/>
                    <a:pt x="687" y="162"/>
                  </a:cubicBezTo>
                  <a:lnTo>
                    <a:pt x="687" y="162"/>
                  </a:lnTo>
                  <a:cubicBezTo>
                    <a:pt x="688" y="161"/>
                    <a:pt x="689" y="161"/>
                    <a:pt x="690" y="160"/>
                  </a:cubicBezTo>
                  <a:close/>
                  <a:moveTo>
                    <a:pt x="679" y="172"/>
                  </a:moveTo>
                  <a:cubicBezTo>
                    <a:pt x="681" y="172"/>
                    <a:pt x="679" y="178"/>
                    <a:pt x="675" y="182"/>
                  </a:cubicBezTo>
                  <a:cubicBezTo>
                    <a:pt x="675" y="182"/>
                    <a:pt x="675" y="182"/>
                    <a:pt x="674" y="182"/>
                  </a:cubicBezTo>
                  <a:cubicBezTo>
                    <a:pt x="673" y="182"/>
                    <a:pt x="677" y="174"/>
                    <a:pt x="679" y="172"/>
                  </a:cubicBezTo>
                  <a:cubicBezTo>
                    <a:pt x="679" y="172"/>
                    <a:pt x="679" y="172"/>
                    <a:pt x="679" y="172"/>
                  </a:cubicBezTo>
                  <a:close/>
                  <a:moveTo>
                    <a:pt x="121" y="254"/>
                  </a:moveTo>
                  <a:cubicBezTo>
                    <a:pt x="121" y="254"/>
                    <a:pt x="121" y="254"/>
                    <a:pt x="121" y="254"/>
                  </a:cubicBezTo>
                  <a:cubicBezTo>
                    <a:pt x="119" y="256"/>
                    <a:pt x="120" y="258"/>
                    <a:pt x="121" y="261"/>
                  </a:cubicBezTo>
                  <a:cubicBezTo>
                    <a:pt x="122" y="260"/>
                    <a:pt x="122" y="260"/>
                    <a:pt x="121" y="258"/>
                  </a:cubicBezTo>
                  <a:cubicBezTo>
                    <a:pt x="121" y="257"/>
                    <a:pt x="121" y="254"/>
                    <a:pt x="121" y="254"/>
                  </a:cubicBezTo>
                  <a:close/>
                  <a:moveTo>
                    <a:pt x="854" y="286"/>
                  </a:moveTo>
                  <a:cubicBezTo>
                    <a:pt x="854" y="286"/>
                    <a:pt x="854" y="286"/>
                    <a:pt x="854" y="286"/>
                  </a:cubicBezTo>
                  <a:lnTo>
                    <a:pt x="854" y="286"/>
                  </a:lnTo>
                  <a:cubicBezTo>
                    <a:pt x="854" y="286"/>
                    <a:pt x="854" y="286"/>
                    <a:pt x="854" y="286"/>
                  </a:cubicBezTo>
                  <a:close/>
                  <a:moveTo>
                    <a:pt x="154" y="289"/>
                  </a:moveTo>
                  <a:lnTo>
                    <a:pt x="157" y="294"/>
                  </a:lnTo>
                  <a:cubicBezTo>
                    <a:pt x="156" y="295"/>
                    <a:pt x="156" y="295"/>
                    <a:pt x="156" y="295"/>
                  </a:cubicBezTo>
                  <a:cubicBezTo>
                    <a:pt x="155" y="295"/>
                    <a:pt x="155" y="295"/>
                    <a:pt x="154" y="294"/>
                  </a:cubicBezTo>
                  <a:cubicBezTo>
                    <a:pt x="153" y="293"/>
                    <a:pt x="152" y="291"/>
                    <a:pt x="154" y="289"/>
                  </a:cubicBezTo>
                  <a:close/>
                  <a:moveTo>
                    <a:pt x="169" y="311"/>
                  </a:moveTo>
                  <a:cubicBezTo>
                    <a:pt x="169" y="311"/>
                    <a:pt x="169" y="312"/>
                    <a:pt x="169" y="312"/>
                  </a:cubicBezTo>
                  <a:lnTo>
                    <a:pt x="169" y="312"/>
                  </a:lnTo>
                  <a:cubicBezTo>
                    <a:pt x="169" y="312"/>
                    <a:pt x="169" y="311"/>
                    <a:pt x="169" y="311"/>
                  </a:cubicBezTo>
                  <a:close/>
                  <a:moveTo>
                    <a:pt x="177" y="312"/>
                  </a:moveTo>
                  <a:cubicBezTo>
                    <a:pt x="177" y="313"/>
                    <a:pt x="177" y="313"/>
                    <a:pt x="177" y="313"/>
                  </a:cubicBezTo>
                  <a:lnTo>
                    <a:pt x="177" y="313"/>
                  </a:lnTo>
                  <a:cubicBezTo>
                    <a:pt x="176" y="313"/>
                    <a:pt x="176" y="313"/>
                    <a:pt x="175" y="314"/>
                  </a:cubicBezTo>
                  <a:lnTo>
                    <a:pt x="175" y="314"/>
                  </a:lnTo>
                  <a:cubicBezTo>
                    <a:pt x="176" y="313"/>
                    <a:pt x="177" y="313"/>
                    <a:pt x="177" y="312"/>
                  </a:cubicBezTo>
                  <a:close/>
                  <a:moveTo>
                    <a:pt x="187" y="319"/>
                  </a:moveTo>
                  <a:cubicBezTo>
                    <a:pt x="187" y="319"/>
                    <a:pt x="188" y="319"/>
                    <a:pt x="188" y="320"/>
                  </a:cubicBezTo>
                  <a:lnTo>
                    <a:pt x="188" y="320"/>
                  </a:lnTo>
                  <a:cubicBezTo>
                    <a:pt x="188" y="320"/>
                    <a:pt x="187" y="320"/>
                    <a:pt x="187" y="320"/>
                  </a:cubicBezTo>
                  <a:cubicBezTo>
                    <a:pt x="187" y="320"/>
                    <a:pt x="186" y="320"/>
                    <a:pt x="186" y="320"/>
                  </a:cubicBezTo>
                  <a:lnTo>
                    <a:pt x="186" y="320"/>
                  </a:lnTo>
                  <a:cubicBezTo>
                    <a:pt x="187" y="320"/>
                    <a:pt x="186" y="319"/>
                    <a:pt x="187" y="319"/>
                  </a:cubicBezTo>
                  <a:close/>
                  <a:moveTo>
                    <a:pt x="176" y="317"/>
                  </a:moveTo>
                  <a:cubicBezTo>
                    <a:pt x="177" y="317"/>
                    <a:pt x="177" y="318"/>
                    <a:pt x="176" y="319"/>
                  </a:cubicBezTo>
                  <a:cubicBezTo>
                    <a:pt x="174" y="319"/>
                    <a:pt x="173" y="320"/>
                    <a:pt x="171" y="321"/>
                  </a:cubicBezTo>
                  <a:cubicBezTo>
                    <a:pt x="172" y="319"/>
                    <a:pt x="172" y="317"/>
                    <a:pt x="174" y="317"/>
                  </a:cubicBezTo>
                  <a:cubicBezTo>
                    <a:pt x="174" y="317"/>
                    <a:pt x="174" y="317"/>
                    <a:pt x="175" y="317"/>
                  </a:cubicBezTo>
                  <a:cubicBezTo>
                    <a:pt x="175" y="317"/>
                    <a:pt x="176" y="317"/>
                    <a:pt x="176" y="317"/>
                  </a:cubicBezTo>
                  <a:close/>
                  <a:moveTo>
                    <a:pt x="121" y="316"/>
                  </a:moveTo>
                  <a:lnTo>
                    <a:pt x="121" y="316"/>
                  </a:lnTo>
                  <a:cubicBezTo>
                    <a:pt x="122" y="318"/>
                    <a:pt x="124" y="320"/>
                    <a:pt x="121" y="321"/>
                  </a:cubicBezTo>
                  <a:cubicBezTo>
                    <a:pt x="121" y="321"/>
                    <a:pt x="121" y="321"/>
                    <a:pt x="121" y="321"/>
                  </a:cubicBezTo>
                  <a:cubicBezTo>
                    <a:pt x="119" y="321"/>
                    <a:pt x="118" y="317"/>
                    <a:pt x="121" y="316"/>
                  </a:cubicBezTo>
                  <a:close/>
                  <a:moveTo>
                    <a:pt x="782" y="332"/>
                  </a:moveTo>
                  <a:cubicBezTo>
                    <a:pt x="781" y="332"/>
                    <a:pt x="780" y="333"/>
                    <a:pt x="782" y="333"/>
                  </a:cubicBezTo>
                  <a:cubicBezTo>
                    <a:pt x="782" y="332"/>
                    <a:pt x="782" y="332"/>
                    <a:pt x="782" y="332"/>
                  </a:cubicBezTo>
                  <a:close/>
                  <a:moveTo>
                    <a:pt x="102" y="335"/>
                  </a:moveTo>
                  <a:lnTo>
                    <a:pt x="102" y="336"/>
                  </a:lnTo>
                  <a:cubicBezTo>
                    <a:pt x="102" y="335"/>
                    <a:pt x="102" y="335"/>
                    <a:pt x="102" y="335"/>
                  </a:cubicBezTo>
                  <a:close/>
                  <a:moveTo>
                    <a:pt x="90" y="338"/>
                  </a:moveTo>
                  <a:lnTo>
                    <a:pt x="90" y="338"/>
                  </a:lnTo>
                  <a:cubicBezTo>
                    <a:pt x="90" y="338"/>
                    <a:pt x="90" y="338"/>
                    <a:pt x="90" y="338"/>
                  </a:cubicBezTo>
                  <a:cubicBezTo>
                    <a:pt x="90" y="338"/>
                    <a:pt x="90" y="338"/>
                    <a:pt x="90" y="338"/>
                  </a:cubicBezTo>
                  <a:close/>
                  <a:moveTo>
                    <a:pt x="541" y="0"/>
                  </a:moveTo>
                  <a:lnTo>
                    <a:pt x="541" y="5"/>
                  </a:lnTo>
                  <a:cubicBezTo>
                    <a:pt x="541" y="6"/>
                    <a:pt x="542" y="7"/>
                    <a:pt x="542" y="8"/>
                  </a:cubicBezTo>
                  <a:cubicBezTo>
                    <a:pt x="543" y="9"/>
                    <a:pt x="542" y="9"/>
                    <a:pt x="540" y="9"/>
                  </a:cubicBezTo>
                  <a:cubicBezTo>
                    <a:pt x="539" y="9"/>
                    <a:pt x="538" y="9"/>
                    <a:pt x="538" y="9"/>
                  </a:cubicBezTo>
                  <a:cubicBezTo>
                    <a:pt x="534" y="8"/>
                    <a:pt x="536" y="7"/>
                    <a:pt x="534" y="4"/>
                  </a:cubicBezTo>
                  <a:cubicBezTo>
                    <a:pt x="534" y="4"/>
                    <a:pt x="530" y="2"/>
                    <a:pt x="529" y="2"/>
                  </a:cubicBezTo>
                  <a:cubicBezTo>
                    <a:pt x="529" y="2"/>
                    <a:pt x="528" y="2"/>
                    <a:pt x="528" y="2"/>
                  </a:cubicBezTo>
                  <a:cubicBezTo>
                    <a:pt x="527" y="3"/>
                    <a:pt x="528" y="5"/>
                    <a:pt x="526" y="5"/>
                  </a:cubicBezTo>
                  <a:cubicBezTo>
                    <a:pt x="525" y="5"/>
                    <a:pt x="524" y="5"/>
                    <a:pt x="524" y="5"/>
                  </a:cubicBezTo>
                  <a:cubicBezTo>
                    <a:pt x="523" y="5"/>
                    <a:pt x="523" y="5"/>
                    <a:pt x="522" y="6"/>
                  </a:cubicBezTo>
                  <a:cubicBezTo>
                    <a:pt x="521" y="7"/>
                    <a:pt x="519" y="7"/>
                    <a:pt x="517" y="7"/>
                  </a:cubicBezTo>
                  <a:cubicBezTo>
                    <a:pt x="514" y="7"/>
                    <a:pt x="511" y="7"/>
                    <a:pt x="509" y="7"/>
                  </a:cubicBezTo>
                  <a:cubicBezTo>
                    <a:pt x="507" y="7"/>
                    <a:pt x="507" y="6"/>
                    <a:pt x="507" y="4"/>
                  </a:cubicBezTo>
                  <a:cubicBezTo>
                    <a:pt x="506" y="3"/>
                    <a:pt x="505" y="3"/>
                    <a:pt x="503" y="3"/>
                  </a:cubicBezTo>
                  <a:cubicBezTo>
                    <a:pt x="502" y="3"/>
                    <a:pt x="501" y="3"/>
                    <a:pt x="500" y="3"/>
                  </a:cubicBezTo>
                  <a:cubicBezTo>
                    <a:pt x="500" y="3"/>
                    <a:pt x="499" y="2"/>
                    <a:pt x="498" y="2"/>
                  </a:cubicBezTo>
                  <a:cubicBezTo>
                    <a:pt x="496" y="2"/>
                    <a:pt x="495" y="3"/>
                    <a:pt x="494" y="5"/>
                  </a:cubicBezTo>
                  <a:cubicBezTo>
                    <a:pt x="494" y="6"/>
                    <a:pt x="494" y="6"/>
                    <a:pt x="493" y="6"/>
                  </a:cubicBezTo>
                  <a:cubicBezTo>
                    <a:pt x="493" y="6"/>
                    <a:pt x="492" y="6"/>
                    <a:pt x="492" y="6"/>
                  </a:cubicBezTo>
                  <a:cubicBezTo>
                    <a:pt x="490" y="7"/>
                    <a:pt x="490" y="7"/>
                    <a:pt x="489" y="8"/>
                  </a:cubicBezTo>
                  <a:cubicBezTo>
                    <a:pt x="488" y="9"/>
                    <a:pt x="487" y="9"/>
                    <a:pt x="486" y="9"/>
                  </a:cubicBezTo>
                  <a:cubicBezTo>
                    <a:pt x="485" y="9"/>
                    <a:pt x="484" y="9"/>
                    <a:pt x="483" y="9"/>
                  </a:cubicBezTo>
                  <a:cubicBezTo>
                    <a:pt x="479" y="9"/>
                    <a:pt x="476" y="20"/>
                    <a:pt x="479" y="20"/>
                  </a:cubicBezTo>
                  <a:cubicBezTo>
                    <a:pt x="479" y="20"/>
                    <a:pt x="481" y="19"/>
                    <a:pt x="481" y="19"/>
                  </a:cubicBezTo>
                  <a:cubicBezTo>
                    <a:pt x="483" y="19"/>
                    <a:pt x="485" y="19"/>
                    <a:pt x="486" y="20"/>
                  </a:cubicBezTo>
                  <a:cubicBezTo>
                    <a:pt x="488" y="20"/>
                    <a:pt x="490" y="21"/>
                    <a:pt x="493" y="21"/>
                  </a:cubicBezTo>
                  <a:cubicBezTo>
                    <a:pt x="494" y="21"/>
                    <a:pt x="494" y="21"/>
                    <a:pt x="495" y="20"/>
                  </a:cubicBezTo>
                  <a:cubicBezTo>
                    <a:pt x="498" y="20"/>
                    <a:pt x="495" y="15"/>
                    <a:pt x="498" y="13"/>
                  </a:cubicBezTo>
                  <a:cubicBezTo>
                    <a:pt x="498" y="13"/>
                    <a:pt x="498" y="13"/>
                    <a:pt x="499" y="13"/>
                  </a:cubicBezTo>
                  <a:cubicBezTo>
                    <a:pt x="500" y="13"/>
                    <a:pt x="502" y="15"/>
                    <a:pt x="503" y="15"/>
                  </a:cubicBezTo>
                  <a:cubicBezTo>
                    <a:pt x="503" y="17"/>
                    <a:pt x="503" y="17"/>
                    <a:pt x="504" y="17"/>
                  </a:cubicBezTo>
                  <a:cubicBezTo>
                    <a:pt x="504" y="17"/>
                    <a:pt x="505" y="17"/>
                    <a:pt x="505" y="17"/>
                  </a:cubicBezTo>
                  <a:cubicBezTo>
                    <a:pt x="508" y="17"/>
                    <a:pt x="507" y="17"/>
                    <a:pt x="507" y="14"/>
                  </a:cubicBezTo>
                  <a:cubicBezTo>
                    <a:pt x="507" y="14"/>
                    <a:pt x="508" y="13"/>
                    <a:pt x="509" y="13"/>
                  </a:cubicBezTo>
                  <a:cubicBezTo>
                    <a:pt x="509" y="13"/>
                    <a:pt x="510" y="13"/>
                    <a:pt x="510" y="13"/>
                  </a:cubicBezTo>
                  <a:cubicBezTo>
                    <a:pt x="513" y="15"/>
                    <a:pt x="509" y="19"/>
                    <a:pt x="513" y="20"/>
                  </a:cubicBezTo>
                  <a:cubicBezTo>
                    <a:pt x="514" y="20"/>
                    <a:pt x="518" y="17"/>
                    <a:pt x="518" y="15"/>
                  </a:cubicBezTo>
                  <a:cubicBezTo>
                    <a:pt x="518" y="15"/>
                    <a:pt x="518" y="15"/>
                    <a:pt x="519" y="15"/>
                  </a:cubicBezTo>
                  <a:cubicBezTo>
                    <a:pt x="519" y="15"/>
                    <a:pt x="520" y="15"/>
                    <a:pt x="520" y="15"/>
                  </a:cubicBezTo>
                  <a:cubicBezTo>
                    <a:pt x="521" y="15"/>
                    <a:pt x="528" y="12"/>
                    <a:pt x="530" y="12"/>
                  </a:cubicBezTo>
                  <a:cubicBezTo>
                    <a:pt x="530" y="12"/>
                    <a:pt x="530" y="13"/>
                    <a:pt x="530" y="13"/>
                  </a:cubicBezTo>
                  <a:cubicBezTo>
                    <a:pt x="532" y="14"/>
                    <a:pt x="527" y="17"/>
                    <a:pt x="526" y="18"/>
                  </a:cubicBezTo>
                  <a:lnTo>
                    <a:pt x="526" y="18"/>
                  </a:lnTo>
                  <a:cubicBezTo>
                    <a:pt x="528" y="17"/>
                    <a:pt x="536" y="17"/>
                    <a:pt x="537" y="16"/>
                  </a:cubicBezTo>
                  <a:cubicBezTo>
                    <a:pt x="538" y="16"/>
                    <a:pt x="538" y="16"/>
                    <a:pt x="538" y="16"/>
                  </a:cubicBezTo>
                  <a:cubicBezTo>
                    <a:pt x="540" y="16"/>
                    <a:pt x="541" y="17"/>
                    <a:pt x="541" y="18"/>
                  </a:cubicBezTo>
                  <a:cubicBezTo>
                    <a:pt x="542" y="19"/>
                    <a:pt x="543" y="20"/>
                    <a:pt x="543" y="20"/>
                  </a:cubicBezTo>
                  <a:cubicBezTo>
                    <a:pt x="544" y="20"/>
                    <a:pt x="545" y="19"/>
                    <a:pt x="546" y="19"/>
                  </a:cubicBezTo>
                  <a:cubicBezTo>
                    <a:pt x="548" y="20"/>
                    <a:pt x="548" y="20"/>
                    <a:pt x="549" y="21"/>
                  </a:cubicBezTo>
                  <a:cubicBezTo>
                    <a:pt x="549" y="21"/>
                    <a:pt x="550" y="22"/>
                    <a:pt x="550" y="22"/>
                  </a:cubicBezTo>
                  <a:cubicBezTo>
                    <a:pt x="552" y="22"/>
                    <a:pt x="554" y="20"/>
                    <a:pt x="553" y="19"/>
                  </a:cubicBezTo>
                  <a:cubicBezTo>
                    <a:pt x="553" y="17"/>
                    <a:pt x="553" y="16"/>
                    <a:pt x="554" y="16"/>
                  </a:cubicBezTo>
                  <a:cubicBezTo>
                    <a:pt x="554" y="16"/>
                    <a:pt x="554" y="16"/>
                    <a:pt x="555" y="16"/>
                  </a:cubicBezTo>
                  <a:cubicBezTo>
                    <a:pt x="556" y="18"/>
                    <a:pt x="556" y="20"/>
                    <a:pt x="557" y="21"/>
                  </a:cubicBezTo>
                  <a:cubicBezTo>
                    <a:pt x="558" y="22"/>
                    <a:pt x="559" y="22"/>
                    <a:pt x="560" y="22"/>
                  </a:cubicBezTo>
                  <a:cubicBezTo>
                    <a:pt x="561" y="22"/>
                    <a:pt x="562" y="22"/>
                    <a:pt x="563" y="22"/>
                  </a:cubicBezTo>
                  <a:cubicBezTo>
                    <a:pt x="565" y="23"/>
                    <a:pt x="566" y="23"/>
                    <a:pt x="567" y="25"/>
                  </a:cubicBezTo>
                  <a:cubicBezTo>
                    <a:pt x="567" y="26"/>
                    <a:pt x="568" y="26"/>
                    <a:pt x="568" y="27"/>
                  </a:cubicBezTo>
                  <a:cubicBezTo>
                    <a:pt x="568" y="27"/>
                    <a:pt x="568" y="27"/>
                    <a:pt x="569" y="27"/>
                  </a:cubicBezTo>
                  <a:cubicBezTo>
                    <a:pt x="570" y="27"/>
                    <a:pt x="570" y="26"/>
                    <a:pt x="571" y="26"/>
                  </a:cubicBezTo>
                  <a:cubicBezTo>
                    <a:pt x="572" y="26"/>
                    <a:pt x="572" y="26"/>
                    <a:pt x="572" y="26"/>
                  </a:cubicBezTo>
                  <a:cubicBezTo>
                    <a:pt x="574" y="27"/>
                    <a:pt x="575" y="28"/>
                    <a:pt x="575" y="29"/>
                  </a:cubicBezTo>
                  <a:cubicBezTo>
                    <a:pt x="578" y="31"/>
                    <a:pt x="581" y="32"/>
                    <a:pt x="585" y="32"/>
                  </a:cubicBezTo>
                  <a:cubicBezTo>
                    <a:pt x="585" y="32"/>
                    <a:pt x="586" y="32"/>
                    <a:pt x="587" y="32"/>
                  </a:cubicBezTo>
                  <a:cubicBezTo>
                    <a:pt x="589" y="32"/>
                    <a:pt x="590" y="32"/>
                    <a:pt x="589" y="34"/>
                  </a:cubicBezTo>
                  <a:cubicBezTo>
                    <a:pt x="586" y="35"/>
                    <a:pt x="588" y="36"/>
                    <a:pt x="589" y="37"/>
                  </a:cubicBezTo>
                  <a:cubicBezTo>
                    <a:pt x="590" y="39"/>
                    <a:pt x="592" y="40"/>
                    <a:pt x="595" y="41"/>
                  </a:cubicBezTo>
                  <a:cubicBezTo>
                    <a:pt x="595" y="41"/>
                    <a:pt x="596" y="40"/>
                    <a:pt x="597" y="40"/>
                  </a:cubicBezTo>
                  <a:cubicBezTo>
                    <a:pt x="598" y="40"/>
                    <a:pt x="599" y="41"/>
                    <a:pt x="599" y="41"/>
                  </a:cubicBezTo>
                  <a:cubicBezTo>
                    <a:pt x="597" y="45"/>
                    <a:pt x="602" y="47"/>
                    <a:pt x="603" y="48"/>
                  </a:cubicBezTo>
                  <a:cubicBezTo>
                    <a:pt x="604" y="48"/>
                    <a:pt x="604" y="48"/>
                    <a:pt x="604" y="48"/>
                  </a:cubicBezTo>
                  <a:cubicBezTo>
                    <a:pt x="606" y="48"/>
                    <a:pt x="608" y="47"/>
                    <a:pt x="609" y="47"/>
                  </a:cubicBezTo>
                  <a:cubicBezTo>
                    <a:pt x="609" y="47"/>
                    <a:pt x="610" y="47"/>
                    <a:pt x="610" y="48"/>
                  </a:cubicBezTo>
                  <a:cubicBezTo>
                    <a:pt x="609" y="51"/>
                    <a:pt x="609" y="52"/>
                    <a:pt x="611" y="55"/>
                  </a:cubicBezTo>
                  <a:cubicBezTo>
                    <a:pt x="614" y="58"/>
                    <a:pt x="617" y="62"/>
                    <a:pt x="622" y="65"/>
                  </a:cubicBezTo>
                  <a:cubicBezTo>
                    <a:pt x="623" y="67"/>
                    <a:pt x="624" y="68"/>
                    <a:pt x="625" y="69"/>
                  </a:cubicBezTo>
                  <a:cubicBezTo>
                    <a:pt x="626" y="69"/>
                    <a:pt x="627" y="69"/>
                    <a:pt x="628" y="69"/>
                  </a:cubicBezTo>
                  <a:cubicBezTo>
                    <a:pt x="628" y="69"/>
                    <a:pt x="629" y="69"/>
                    <a:pt x="629" y="69"/>
                  </a:cubicBezTo>
                  <a:cubicBezTo>
                    <a:pt x="630" y="71"/>
                    <a:pt x="628" y="74"/>
                    <a:pt x="628" y="75"/>
                  </a:cubicBezTo>
                  <a:cubicBezTo>
                    <a:pt x="628" y="76"/>
                    <a:pt x="629" y="78"/>
                    <a:pt x="630" y="80"/>
                  </a:cubicBezTo>
                  <a:cubicBezTo>
                    <a:pt x="630" y="82"/>
                    <a:pt x="631" y="83"/>
                    <a:pt x="632" y="83"/>
                  </a:cubicBezTo>
                  <a:cubicBezTo>
                    <a:pt x="632" y="83"/>
                    <a:pt x="633" y="82"/>
                    <a:pt x="634" y="82"/>
                  </a:cubicBezTo>
                  <a:lnTo>
                    <a:pt x="634" y="82"/>
                  </a:lnTo>
                  <a:cubicBezTo>
                    <a:pt x="632" y="83"/>
                    <a:pt x="638" y="85"/>
                    <a:pt x="639" y="86"/>
                  </a:cubicBezTo>
                  <a:cubicBezTo>
                    <a:pt x="640" y="87"/>
                    <a:pt x="638" y="90"/>
                    <a:pt x="638" y="92"/>
                  </a:cubicBezTo>
                  <a:cubicBezTo>
                    <a:pt x="639" y="94"/>
                    <a:pt x="639" y="96"/>
                    <a:pt x="641" y="98"/>
                  </a:cubicBezTo>
                  <a:cubicBezTo>
                    <a:pt x="641" y="98"/>
                    <a:pt x="642" y="98"/>
                    <a:pt x="642" y="98"/>
                  </a:cubicBezTo>
                  <a:cubicBezTo>
                    <a:pt x="643" y="98"/>
                    <a:pt x="645" y="97"/>
                    <a:pt x="646" y="96"/>
                  </a:cubicBezTo>
                  <a:cubicBezTo>
                    <a:pt x="647" y="97"/>
                    <a:pt x="648" y="99"/>
                    <a:pt x="648" y="100"/>
                  </a:cubicBezTo>
                  <a:cubicBezTo>
                    <a:pt x="647" y="100"/>
                    <a:pt x="647" y="100"/>
                    <a:pt x="646" y="101"/>
                  </a:cubicBezTo>
                  <a:cubicBezTo>
                    <a:pt x="646" y="102"/>
                    <a:pt x="647" y="103"/>
                    <a:pt x="647" y="103"/>
                  </a:cubicBezTo>
                  <a:cubicBezTo>
                    <a:pt x="648" y="104"/>
                    <a:pt x="646" y="105"/>
                    <a:pt x="646" y="106"/>
                  </a:cubicBezTo>
                  <a:cubicBezTo>
                    <a:pt x="646" y="108"/>
                    <a:pt x="647" y="109"/>
                    <a:pt x="648" y="110"/>
                  </a:cubicBezTo>
                  <a:cubicBezTo>
                    <a:pt x="650" y="113"/>
                    <a:pt x="652" y="114"/>
                    <a:pt x="655" y="116"/>
                  </a:cubicBezTo>
                  <a:cubicBezTo>
                    <a:pt x="659" y="119"/>
                    <a:pt x="656" y="119"/>
                    <a:pt x="654" y="120"/>
                  </a:cubicBezTo>
                  <a:lnTo>
                    <a:pt x="654" y="120"/>
                  </a:lnTo>
                  <a:cubicBezTo>
                    <a:pt x="654" y="120"/>
                    <a:pt x="654" y="120"/>
                    <a:pt x="654" y="120"/>
                  </a:cubicBezTo>
                  <a:cubicBezTo>
                    <a:pt x="655" y="120"/>
                    <a:pt x="654" y="122"/>
                    <a:pt x="656" y="123"/>
                  </a:cubicBezTo>
                  <a:cubicBezTo>
                    <a:pt x="656" y="123"/>
                    <a:pt x="658" y="122"/>
                    <a:pt x="658" y="122"/>
                  </a:cubicBezTo>
                  <a:lnTo>
                    <a:pt x="658" y="122"/>
                  </a:lnTo>
                  <a:cubicBezTo>
                    <a:pt x="659" y="124"/>
                    <a:pt x="656" y="124"/>
                    <a:pt x="657" y="126"/>
                  </a:cubicBezTo>
                  <a:cubicBezTo>
                    <a:pt x="657" y="128"/>
                    <a:pt x="660" y="128"/>
                    <a:pt x="661" y="130"/>
                  </a:cubicBezTo>
                  <a:cubicBezTo>
                    <a:pt x="662" y="131"/>
                    <a:pt x="662" y="131"/>
                    <a:pt x="661" y="131"/>
                  </a:cubicBezTo>
                  <a:cubicBezTo>
                    <a:pt x="661" y="131"/>
                    <a:pt x="660" y="131"/>
                    <a:pt x="659" y="130"/>
                  </a:cubicBezTo>
                  <a:cubicBezTo>
                    <a:pt x="659" y="130"/>
                    <a:pt x="658" y="130"/>
                    <a:pt x="657" y="130"/>
                  </a:cubicBezTo>
                  <a:cubicBezTo>
                    <a:pt x="655" y="130"/>
                    <a:pt x="654" y="131"/>
                    <a:pt x="655" y="133"/>
                  </a:cubicBezTo>
                  <a:cubicBezTo>
                    <a:pt x="656" y="135"/>
                    <a:pt x="659" y="137"/>
                    <a:pt x="661" y="137"/>
                  </a:cubicBezTo>
                  <a:cubicBezTo>
                    <a:pt x="662" y="137"/>
                    <a:pt x="662" y="137"/>
                    <a:pt x="662" y="137"/>
                  </a:cubicBezTo>
                  <a:lnTo>
                    <a:pt x="662" y="137"/>
                  </a:lnTo>
                  <a:cubicBezTo>
                    <a:pt x="658" y="138"/>
                    <a:pt x="659" y="141"/>
                    <a:pt x="661" y="146"/>
                  </a:cubicBezTo>
                  <a:cubicBezTo>
                    <a:pt x="662" y="153"/>
                    <a:pt x="664" y="160"/>
                    <a:pt x="661" y="162"/>
                  </a:cubicBezTo>
                  <a:cubicBezTo>
                    <a:pt x="658" y="172"/>
                    <a:pt x="663" y="174"/>
                    <a:pt x="665" y="179"/>
                  </a:cubicBezTo>
                  <a:cubicBezTo>
                    <a:pt x="665" y="184"/>
                    <a:pt x="665" y="189"/>
                    <a:pt x="665" y="193"/>
                  </a:cubicBezTo>
                  <a:cubicBezTo>
                    <a:pt x="665" y="196"/>
                    <a:pt x="666" y="198"/>
                    <a:pt x="666" y="198"/>
                  </a:cubicBezTo>
                  <a:cubicBezTo>
                    <a:pt x="671" y="193"/>
                    <a:pt x="674" y="189"/>
                    <a:pt x="677" y="186"/>
                  </a:cubicBezTo>
                  <a:cubicBezTo>
                    <a:pt x="680" y="183"/>
                    <a:pt x="680" y="186"/>
                    <a:pt x="685" y="181"/>
                  </a:cubicBezTo>
                  <a:cubicBezTo>
                    <a:pt x="687" y="179"/>
                    <a:pt x="691" y="177"/>
                    <a:pt x="692" y="173"/>
                  </a:cubicBezTo>
                  <a:cubicBezTo>
                    <a:pt x="692" y="172"/>
                    <a:pt x="692" y="171"/>
                    <a:pt x="693" y="169"/>
                  </a:cubicBezTo>
                  <a:cubicBezTo>
                    <a:pt x="694" y="168"/>
                    <a:pt x="694" y="168"/>
                    <a:pt x="695" y="168"/>
                  </a:cubicBezTo>
                  <a:cubicBezTo>
                    <a:pt x="697" y="168"/>
                    <a:pt x="698" y="171"/>
                    <a:pt x="699" y="172"/>
                  </a:cubicBezTo>
                  <a:cubicBezTo>
                    <a:pt x="699" y="172"/>
                    <a:pt x="700" y="169"/>
                    <a:pt x="704" y="167"/>
                  </a:cubicBezTo>
                  <a:cubicBezTo>
                    <a:pt x="706" y="165"/>
                    <a:pt x="707" y="164"/>
                    <a:pt x="710" y="162"/>
                  </a:cubicBezTo>
                  <a:cubicBezTo>
                    <a:pt x="715" y="160"/>
                    <a:pt x="720" y="158"/>
                    <a:pt x="722" y="158"/>
                  </a:cubicBezTo>
                  <a:cubicBezTo>
                    <a:pt x="723" y="158"/>
                    <a:pt x="725" y="158"/>
                    <a:pt x="727" y="158"/>
                  </a:cubicBezTo>
                  <a:cubicBezTo>
                    <a:pt x="728" y="158"/>
                    <a:pt x="730" y="158"/>
                    <a:pt x="731" y="158"/>
                  </a:cubicBezTo>
                  <a:cubicBezTo>
                    <a:pt x="734" y="158"/>
                    <a:pt x="736" y="156"/>
                    <a:pt x="738" y="154"/>
                  </a:cubicBezTo>
                  <a:cubicBezTo>
                    <a:pt x="739" y="153"/>
                    <a:pt x="741" y="149"/>
                    <a:pt x="740" y="149"/>
                  </a:cubicBezTo>
                  <a:lnTo>
                    <a:pt x="740" y="149"/>
                  </a:lnTo>
                  <a:cubicBezTo>
                    <a:pt x="741" y="149"/>
                    <a:pt x="741" y="153"/>
                    <a:pt x="743" y="153"/>
                  </a:cubicBezTo>
                  <a:cubicBezTo>
                    <a:pt x="743" y="153"/>
                    <a:pt x="743" y="153"/>
                    <a:pt x="744" y="152"/>
                  </a:cubicBezTo>
                  <a:cubicBezTo>
                    <a:pt x="744" y="152"/>
                    <a:pt x="747" y="150"/>
                    <a:pt x="748" y="150"/>
                  </a:cubicBezTo>
                  <a:cubicBezTo>
                    <a:pt x="748" y="150"/>
                    <a:pt x="748" y="150"/>
                    <a:pt x="748" y="150"/>
                  </a:cubicBezTo>
                  <a:cubicBezTo>
                    <a:pt x="748" y="151"/>
                    <a:pt x="746" y="155"/>
                    <a:pt x="747" y="155"/>
                  </a:cubicBezTo>
                  <a:cubicBezTo>
                    <a:pt x="750" y="154"/>
                    <a:pt x="754" y="152"/>
                    <a:pt x="754" y="149"/>
                  </a:cubicBezTo>
                  <a:cubicBezTo>
                    <a:pt x="755" y="149"/>
                    <a:pt x="757" y="152"/>
                    <a:pt x="758" y="153"/>
                  </a:cubicBezTo>
                  <a:cubicBezTo>
                    <a:pt x="758" y="153"/>
                    <a:pt x="761" y="156"/>
                    <a:pt x="762" y="156"/>
                  </a:cubicBezTo>
                  <a:cubicBezTo>
                    <a:pt x="762" y="156"/>
                    <a:pt x="762" y="156"/>
                    <a:pt x="762" y="156"/>
                  </a:cubicBezTo>
                  <a:cubicBezTo>
                    <a:pt x="763" y="154"/>
                    <a:pt x="763" y="151"/>
                    <a:pt x="766" y="151"/>
                  </a:cubicBezTo>
                  <a:cubicBezTo>
                    <a:pt x="768" y="151"/>
                    <a:pt x="768" y="152"/>
                    <a:pt x="771" y="152"/>
                  </a:cubicBezTo>
                  <a:cubicBezTo>
                    <a:pt x="772" y="152"/>
                    <a:pt x="773" y="151"/>
                    <a:pt x="774" y="151"/>
                  </a:cubicBezTo>
                  <a:cubicBezTo>
                    <a:pt x="775" y="151"/>
                    <a:pt x="775" y="151"/>
                    <a:pt x="775" y="151"/>
                  </a:cubicBezTo>
                  <a:cubicBezTo>
                    <a:pt x="778" y="151"/>
                    <a:pt x="778" y="155"/>
                    <a:pt x="781" y="156"/>
                  </a:cubicBezTo>
                  <a:cubicBezTo>
                    <a:pt x="781" y="156"/>
                    <a:pt x="782" y="156"/>
                    <a:pt x="783" y="156"/>
                  </a:cubicBezTo>
                  <a:cubicBezTo>
                    <a:pt x="784" y="156"/>
                    <a:pt x="785" y="156"/>
                    <a:pt x="786" y="154"/>
                  </a:cubicBezTo>
                  <a:cubicBezTo>
                    <a:pt x="787" y="155"/>
                    <a:pt x="789" y="159"/>
                    <a:pt x="789" y="159"/>
                  </a:cubicBezTo>
                  <a:cubicBezTo>
                    <a:pt x="789" y="159"/>
                    <a:pt x="789" y="159"/>
                    <a:pt x="789" y="158"/>
                  </a:cubicBezTo>
                  <a:cubicBezTo>
                    <a:pt x="789" y="158"/>
                    <a:pt x="789" y="154"/>
                    <a:pt x="791" y="154"/>
                  </a:cubicBezTo>
                  <a:cubicBezTo>
                    <a:pt x="791" y="154"/>
                    <a:pt x="791" y="154"/>
                    <a:pt x="791" y="154"/>
                  </a:cubicBezTo>
                  <a:cubicBezTo>
                    <a:pt x="793" y="155"/>
                    <a:pt x="793" y="157"/>
                    <a:pt x="794" y="158"/>
                  </a:cubicBezTo>
                  <a:cubicBezTo>
                    <a:pt x="796" y="159"/>
                    <a:pt x="798" y="161"/>
                    <a:pt x="801" y="161"/>
                  </a:cubicBezTo>
                  <a:cubicBezTo>
                    <a:pt x="802" y="161"/>
                    <a:pt x="803" y="161"/>
                    <a:pt x="803" y="160"/>
                  </a:cubicBezTo>
                  <a:lnTo>
                    <a:pt x="803" y="160"/>
                  </a:lnTo>
                  <a:cubicBezTo>
                    <a:pt x="802" y="162"/>
                    <a:pt x="804" y="166"/>
                    <a:pt x="805" y="167"/>
                  </a:cubicBezTo>
                  <a:cubicBezTo>
                    <a:pt x="806" y="166"/>
                    <a:pt x="806" y="166"/>
                    <a:pt x="807" y="166"/>
                  </a:cubicBezTo>
                  <a:cubicBezTo>
                    <a:pt x="808" y="166"/>
                    <a:pt x="808" y="167"/>
                    <a:pt x="809" y="167"/>
                  </a:cubicBezTo>
                  <a:cubicBezTo>
                    <a:pt x="810" y="168"/>
                    <a:pt x="810" y="168"/>
                    <a:pt x="811" y="168"/>
                  </a:cubicBezTo>
                  <a:cubicBezTo>
                    <a:pt x="811" y="168"/>
                    <a:pt x="811" y="168"/>
                    <a:pt x="812" y="167"/>
                  </a:cubicBezTo>
                  <a:cubicBezTo>
                    <a:pt x="812" y="167"/>
                    <a:pt x="813" y="167"/>
                    <a:pt x="813" y="167"/>
                  </a:cubicBezTo>
                  <a:cubicBezTo>
                    <a:pt x="814" y="167"/>
                    <a:pt x="817" y="172"/>
                    <a:pt x="817" y="173"/>
                  </a:cubicBezTo>
                  <a:cubicBezTo>
                    <a:pt x="818" y="173"/>
                    <a:pt x="818" y="174"/>
                    <a:pt x="818" y="174"/>
                  </a:cubicBezTo>
                  <a:cubicBezTo>
                    <a:pt x="818" y="174"/>
                    <a:pt x="819" y="173"/>
                    <a:pt x="820" y="173"/>
                  </a:cubicBezTo>
                  <a:cubicBezTo>
                    <a:pt x="820" y="173"/>
                    <a:pt x="820" y="173"/>
                    <a:pt x="821" y="173"/>
                  </a:cubicBezTo>
                  <a:cubicBezTo>
                    <a:pt x="823" y="174"/>
                    <a:pt x="824" y="176"/>
                    <a:pt x="825" y="178"/>
                  </a:cubicBezTo>
                  <a:cubicBezTo>
                    <a:pt x="828" y="180"/>
                    <a:pt x="829" y="181"/>
                    <a:pt x="832" y="181"/>
                  </a:cubicBezTo>
                  <a:lnTo>
                    <a:pt x="832" y="181"/>
                  </a:lnTo>
                  <a:cubicBezTo>
                    <a:pt x="831" y="182"/>
                    <a:pt x="830" y="182"/>
                    <a:pt x="830" y="183"/>
                  </a:cubicBezTo>
                  <a:cubicBezTo>
                    <a:pt x="829" y="185"/>
                    <a:pt x="831" y="185"/>
                    <a:pt x="832" y="185"/>
                  </a:cubicBezTo>
                  <a:cubicBezTo>
                    <a:pt x="837" y="185"/>
                    <a:pt x="837" y="187"/>
                    <a:pt x="835" y="191"/>
                  </a:cubicBezTo>
                  <a:cubicBezTo>
                    <a:pt x="834" y="192"/>
                    <a:pt x="836" y="192"/>
                    <a:pt x="838" y="192"/>
                  </a:cubicBezTo>
                  <a:cubicBezTo>
                    <a:pt x="840" y="192"/>
                    <a:pt x="842" y="192"/>
                    <a:pt x="840" y="193"/>
                  </a:cubicBezTo>
                  <a:cubicBezTo>
                    <a:pt x="837" y="195"/>
                    <a:pt x="839" y="200"/>
                    <a:pt x="843" y="200"/>
                  </a:cubicBezTo>
                  <a:cubicBezTo>
                    <a:pt x="843" y="200"/>
                    <a:pt x="844" y="200"/>
                    <a:pt x="844" y="199"/>
                  </a:cubicBezTo>
                  <a:lnTo>
                    <a:pt x="844" y="199"/>
                  </a:lnTo>
                  <a:cubicBezTo>
                    <a:pt x="843" y="200"/>
                    <a:pt x="842" y="201"/>
                    <a:pt x="842" y="203"/>
                  </a:cubicBezTo>
                  <a:cubicBezTo>
                    <a:pt x="841" y="204"/>
                    <a:pt x="843" y="205"/>
                    <a:pt x="843" y="206"/>
                  </a:cubicBezTo>
                  <a:cubicBezTo>
                    <a:pt x="844" y="207"/>
                    <a:pt x="843" y="209"/>
                    <a:pt x="843" y="211"/>
                  </a:cubicBezTo>
                  <a:cubicBezTo>
                    <a:pt x="844" y="213"/>
                    <a:pt x="845" y="213"/>
                    <a:pt x="845" y="214"/>
                  </a:cubicBezTo>
                  <a:cubicBezTo>
                    <a:pt x="846" y="217"/>
                    <a:pt x="846" y="219"/>
                    <a:pt x="846" y="220"/>
                  </a:cubicBezTo>
                  <a:cubicBezTo>
                    <a:pt x="846" y="223"/>
                    <a:pt x="844" y="226"/>
                    <a:pt x="846" y="228"/>
                  </a:cubicBezTo>
                  <a:cubicBezTo>
                    <a:pt x="846" y="230"/>
                    <a:pt x="850" y="231"/>
                    <a:pt x="850" y="232"/>
                  </a:cubicBezTo>
                  <a:cubicBezTo>
                    <a:pt x="850" y="233"/>
                    <a:pt x="846" y="234"/>
                    <a:pt x="845" y="234"/>
                  </a:cubicBezTo>
                  <a:cubicBezTo>
                    <a:pt x="844" y="236"/>
                    <a:pt x="847" y="237"/>
                    <a:pt x="848" y="238"/>
                  </a:cubicBezTo>
                  <a:cubicBezTo>
                    <a:pt x="850" y="238"/>
                    <a:pt x="855" y="239"/>
                    <a:pt x="852" y="241"/>
                  </a:cubicBezTo>
                  <a:cubicBezTo>
                    <a:pt x="851" y="242"/>
                    <a:pt x="848" y="243"/>
                    <a:pt x="847" y="245"/>
                  </a:cubicBezTo>
                  <a:cubicBezTo>
                    <a:pt x="845" y="247"/>
                    <a:pt x="852" y="250"/>
                    <a:pt x="848" y="253"/>
                  </a:cubicBezTo>
                  <a:cubicBezTo>
                    <a:pt x="845" y="254"/>
                    <a:pt x="845" y="261"/>
                    <a:pt x="845" y="262"/>
                  </a:cubicBezTo>
                  <a:cubicBezTo>
                    <a:pt x="845" y="265"/>
                    <a:pt x="845" y="268"/>
                    <a:pt x="844" y="269"/>
                  </a:cubicBezTo>
                  <a:cubicBezTo>
                    <a:pt x="844" y="269"/>
                    <a:pt x="839" y="273"/>
                    <a:pt x="839" y="273"/>
                  </a:cubicBezTo>
                  <a:cubicBezTo>
                    <a:pt x="840" y="273"/>
                    <a:pt x="840" y="273"/>
                    <a:pt x="840" y="273"/>
                  </a:cubicBezTo>
                  <a:cubicBezTo>
                    <a:pt x="841" y="273"/>
                    <a:pt x="841" y="273"/>
                    <a:pt x="842" y="273"/>
                  </a:cubicBezTo>
                  <a:cubicBezTo>
                    <a:pt x="842" y="273"/>
                    <a:pt x="843" y="273"/>
                    <a:pt x="843" y="275"/>
                  </a:cubicBezTo>
                  <a:cubicBezTo>
                    <a:pt x="844" y="275"/>
                    <a:pt x="843" y="276"/>
                    <a:pt x="843" y="277"/>
                  </a:cubicBezTo>
                  <a:cubicBezTo>
                    <a:pt x="842" y="279"/>
                    <a:pt x="840" y="281"/>
                    <a:pt x="838" y="281"/>
                  </a:cubicBezTo>
                  <a:cubicBezTo>
                    <a:pt x="837" y="281"/>
                    <a:pt x="837" y="281"/>
                    <a:pt x="837" y="281"/>
                  </a:cubicBezTo>
                  <a:lnTo>
                    <a:pt x="837" y="281"/>
                  </a:lnTo>
                  <a:cubicBezTo>
                    <a:pt x="844" y="284"/>
                    <a:pt x="834" y="283"/>
                    <a:pt x="833" y="286"/>
                  </a:cubicBezTo>
                  <a:cubicBezTo>
                    <a:pt x="833" y="289"/>
                    <a:pt x="837" y="290"/>
                    <a:pt x="835" y="294"/>
                  </a:cubicBezTo>
                  <a:cubicBezTo>
                    <a:pt x="835" y="295"/>
                    <a:pt x="831" y="296"/>
                    <a:pt x="831" y="296"/>
                  </a:cubicBezTo>
                  <a:cubicBezTo>
                    <a:pt x="827" y="299"/>
                    <a:pt x="831" y="300"/>
                    <a:pt x="828" y="303"/>
                  </a:cubicBezTo>
                  <a:cubicBezTo>
                    <a:pt x="825" y="305"/>
                    <a:pt x="823" y="306"/>
                    <a:pt x="822" y="309"/>
                  </a:cubicBezTo>
                  <a:cubicBezTo>
                    <a:pt x="821" y="309"/>
                    <a:pt x="820" y="312"/>
                    <a:pt x="820" y="313"/>
                  </a:cubicBezTo>
                  <a:cubicBezTo>
                    <a:pt x="816" y="316"/>
                    <a:pt x="808" y="313"/>
                    <a:pt x="806" y="318"/>
                  </a:cubicBezTo>
                  <a:cubicBezTo>
                    <a:pt x="805" y="321"/>
                    <a:pt x="808" y="321"/>
                    <a:pt x="805" y="322"/>
                  </a:cubicBezTo>
                  <a:lnTo>
                    <a:pt x="802" y="322"/>
                  </a:lnTo>
                  <a:cubicBezTo>
                    <a:pt x="801" y="323"/>
                    <a:pt x="802" y="323"/>
                    <a:pt x="801" y="324"/>
                  </a:cubicBezTo>
                  <a:cubicBezTo>
                    <a:pt x="797" y="330"/>
                    <a:pt x="784" y="326"/>
                    <a:pt x="782" y="333"/>
                  </a:cubicBezTo>
                  <a:cubicBezTo>
                    <a:pt x="780" y="334"/>
                    <a:pt x="781" y="349"/>
                    <a:pt x="786" y="349"/>
                  </a:cubicBezTo>
                  <a:cubicBezTo>
                    <a:pt x="786" y="349"/>
                    <a:pt x="786" y="349"/>
                    <a:pt x="786" y="349"/>
                  </a:cubicBezTo>
                  <a:cubicBezTo>
                    <a:pt x="788" y="349"/>
                    <a:pt x="794" y="348"/>
                    <a:pt x="794" y="346"/>
                  </a:cubicBezTo>
                  <a:cubicBezTo>
                    <a:pt x="794" y="343"/>
                    <a:pt x="793" y="340"/>
                    <a:pt x="798" y="340"/>
                  </a:cubicBezTo>
                  <a:cubicBezTo>
                    <a:pt x="802" y="339"/>
                    <a:pt x="807" y="338"/>
                    <a:pt x="810" y="336"/>
                  </a:cubicBezTo>
                  <a:cubicBezTo>
                    <a:pt x="812" y="334"/>
                    <a:pt x="811" y="329"/>
                    <a:pt x="813" y="328"/>
                  </a:cubicBezTo>
                  <a:cubicBezTo>
                    <a:pt x="813" y="328"/>
                    <a:pt x="814" y="328"/>
                    <a:pt x="814" y="328"/>
                  </a:cubicBezTo>
                  <a:cubicBezTo>
                    <a:pt x="817" y="328"/>
                    <a:pt x="820" y="330"/>
                    <a:pt x="822" y="330"/>
                  </a:cubicBezTo>
                  <a:cubicBezTo>
                    <a:pt x="823" y="330"/>
                    <a:pt x="824" y="330"/>
                    <a:pt x="824" y="330"/>
                  </a:cubicBezTo>
                  <a:cubicBezTo>
                    <a:pt x="827" y="329"/>
                    <a:pt x="823" y="326"/>
                    <a:pt x="822" y="325"/>
                  </a:cubicBezTo>
                  <a:cubicBezTo>
                    <a:pt x="822" y="325"/>
                    <a:pt x="822" y="325"/>
                    <a:pt x="822" y="325"/>
                  </a:cubicBezTo>
                  <a:cubicBezTo>
                    <a:pt x="824" y="325"/>
                    <a:pt x="826" y="326"/>
                    <a:pt x="827" y="326"/>
                  </a:cubicBezTo>
                  <a:cubicBezTo>
                    <a:pt x="828" y="326"/>
                    <a:pt x="828" y="326"/>
                    <a:pt x="829" y="325"/>
                  </a:cubicBezTo>
                  <a:cubicBezTo>
                    <a:pt x="829" y="324"/>
                    <a:pt x="822" y="316"/>
                    <a:pt x="826" y="316"/>
                  </a:cubicBezTo>
                  <a:lnTo>
                    <a:pt x="826" y="316"/>
                  </a:lnTo>
                  <a:cubicBezTo>
                    <a:pt x="828" y="316"/>
                    <a:pt x="828" y="318"/>
                    <a:pt x="831" y="318"/>
                  </a:cubicBezTo>
                  <a:cubicBezTo>
                    <a:pt x="831" y="318"/>
                    <a:pt x="832" y="318"/>
                    <a:pt x="832" y="318"/>
                  </a:cubicBezTo>
                  <a:cubicBezTo>
                    <a:pt x="833" y="317"/>
                    <a:pt x="835" y="316"/>
                    <a:pt x="836" y="315"/>
                  </a:cubicBezTo>
                  <a:cubicBezTo>
                    <a:pt x="837" y="311"/>
                    <a:pt x="830" y="311"/>
                    <a:pt x="834" y="307"/>
                  </a:cubicBezTo>
                  <a:lnTo>
                    <a:pt x="834" y="307"/>
                  </a:lnTo>
                  <a:cubicBezTo>
                    <a:pt x="836" y="309"/>
                    <a:pt x="837" y="309"/>
                    <a:pt x="840" y="309"/>
                  </a:cubicBezTo>
                  <a:cubicBezTo>
                    <a:pt x="842" y="308"/>
                    <a:pt x="846" y="306"/>
                    <a:pt x="843" y="304"/>
                  </a:cubicBezTo>
                  <a:lnTo>
                    <a:pt x="843" y="304"/>
                  </a:lnTo>
                  <a:cubicBezTo>
                    <a:pt x="844" y="304"/>
                    <a:pt x="845" y="305"/>
                    <a:pt x="846" y="305"/>
                  </a:cubicBezTo>
                  <a:cubicBezTo>
                    <a:pt x="847" y="305"/>
                    <a:pt x="848" y="302"/>
                    <a:pt x="847" y="299"/>
                  </a:cubicBezTo>
                  <a:lnTo>
                    <a:pt x="847" y="299"/>
                  </a:lnTo>
                  <a:cubicBezTo>
                    <a:pt x="847" y="299"/>
                    <a:pt x="847" y="299"/>
                    <a:pt x="848" y="299"/>
                  </a:cubicBezTo>
                  <a:cubicBezTo>
                    <a:pt x="851" y="299"/>
                    <a:pt x="853" y="289"/>
                    <a:pt x="854" y="286"/>
                  </a:cubicBezTo>
                  <a:lnTo>
                    <a:pt x="854" y="286"/>
                  </a:lnTo>
                  <a:cubicBezTo>
                    <a:pt x="853" y="288"/>
                    <a:pt x="852" y="289"/>
                    <a:pt x="851" y="289"/>
                  </a:cubicBezTo>
                  <a:cubicBezTo>
                    <a:pt x="849" y="289"/>
                    <a:pt x="848" y="286"/>
                    <a:pt x="851" y="283"/>
                  </a:cubicBezTo>
                  <a:cubicBezTo>
                    <a:pt x="854" y="281"/>
                    <a:pt x="855" y="276"/>
                    <a:pt x="857" y="272"/>
                  </a:cubicBezTo>
                  <a:cubicBezTo>
                    <a:pt x="856" y="272"/>
                    <a:pt x="856" y="272"/>
                    <a:pt x="856" y="272"/>
                  </a:cubicBezTo>
                  <a:cubicBezTo>
                    <a:pt x="852" y="272"/>
                    <a:pt x="848" y="281"/>
                    <a:pt x="846" y="282"/>
                  </a:cubicBezTo>
                  <a:cubicBezTo>
                    <a:pt x="847" y="280"/>
                    <a:pt x="848" y="277"/>
                    <a:pt x="850" y="275"/>
                  </a:cubicBezTo>
                  <a:cubicBezTo>
                    <a:pt x="851" y="273"/>
                    <a:pt x="851" y="269"/>
                    <a:pt x="854" y="269"/>
                  </a:cubicBezTo>
                  <a:cubicBezTo>
                    <a:pt x="856" y="269"/>
                    <a:pt x="857" y="270"/>
                    <a:pt x="858" y="270"/>
                  </a:cubicBezTo>
                  <a:cubicBezTo>
                    <a:pt x="859" y="270"/>
                    <a:pt x="859" y="270"/>
                    <a:pt x="860" y="269"/>
                  </a:cubicBezTo>
                  <a:cubicBezTo>
                    <a:pt x="864" y="265"/>
                    <a:pt x="859" y="261"/>
                    <a:pt x="860" y="257"/>
                  </a:cubicBezTo>
                  <a:cubicBezTo>
                    <a:pt x="860" y="253"/>
                    <a:pt x="863" y="250"/>
                    <a:pt x="866" y="247"/>
                  </a:cubicBezTo>
                  <a:cubicBezTo>
                    <a:pt x="864" y="247"/>
                    <a:pt x="860" y="243"/>
                    <a:pt x="859" y="241"/>
                  </a:cubicBezTo>
                  <a:cubicBezTo>
                    <a:pt x="858" y="238"/>
                    <a:pt x="862" y="240"/>
                    <a:pt x="862" y="239"/>
                  </a:cubicBezTo>
                  <a:cubicBezTo>
                    <a:pt x="862" y="238"/>
                    <a:pt x="861" y="237"/>
                    <a:pt x="861" y="237"/>
                  </a:cubicBezTo>
                  <a:lnTo>
                    <a:pt x="861" y="237"/>
                  </a:lnTo>
                  <a:cubicBezTo>
                    <a:pt x="862" y="237"/>
                    <a:pt x="863" y="237"/>
                    <a:pt x="864" y="237"/>
                  </a:cubicBezTo>
                  <a:cubicBezTo>
                    <a:pt x="864" y="237"/>
                    <a:pt x="864" y="237"/>
                    <a:pt x="864" y="237"/>
                  </a:cubicBezTo>
                  <a:cubicBezTo>
                    <a:pt x="865" y="235"/>
                    <a:pt x="864" y="231"/>
                    <a:pt x="864" y="228"/>
                  </a:cubicBezTo>
                  <a:cubicBezTo>
                    <a:pt x="864" y="226"/>
                    <a:pt x="863" y="222"/>
                    <a:pt x="860" y="220"/>
                  </a:cubicBezTo>
                  <a:cubicBezTo>
                    <a:pt x="858" y="220"/>
                    <a:pt x="858" y="220"/>
                    <a:pt x="858" y="218"/>
                  </a:cubicBezTo>
                  <a:cubicBezTo>
                    <a:pt x="858" y="217"/>
                    <a:pt x="858" y="215"/>
                    <a:pt x="859" y="214"/>
                  </a:cubicBezTo>
                  <a:cubicBezTo>
                    <a:pt x="861" y="213"/>
                    <a:pt x="860" y="213"/>
                    <a:pt x="860" y="212"/>
                  </a:cubicBezTo>
                  <a:cubicBezTo>
                    <a:pt x="859" y="209"/>
                    <a:pt x="857" y="208"/>
                    <a:pt x="856" y="206"/>
                  </a:cubicBezTo>
                  <a:cubicBezTo>
                    <a:pt x="854" y="204"/>
                    <a:pt x="853" y="201"/>
                    <a:pt x="852" y="199"/>
                  </a:cubicBezTo>
                  <a:cubicBezTo>
                    <a:pt x="852" y="198"/>
                    <a:pt x="854" y="194"/>
                    <a:pt x="853" y="193"/>
                  </a:cubicBezTo>
                  <a:cubicBezTo>
                    <a:pt x="853" y="193"/>
                    <a:pt x="853" y="193"/>
                    <a:pt x="853" y="193"/>
                  </a:cubicBezTo>
                  <a:cubicBezTo>
                    <a:pt x="853" y="193"/>
                    <a:pt x="852" y="194"/>
                    <a:pt x="852" y="194"/>
                  </a:cubicBezTo>
                  <a:cubicBezTo>
                    <a:pt x="851" y="194"/>
                    <a:pt x="851" y="194"/>
                    <a:pt x="851" y="193"/>
                  </a:cubicBezTo>
                  <a:lnTo>
                    <a:pt x="851" y="192"/>
                  </a:lnTo>
                  <a:cubicBezTo>
                    <a:pt x="849" y="189"/>
                    <a:pt x="848" y="186"/>
                    <a:pt x="846" y="184"/>
                  </a:cubicBezTo>
                  <a:cubicBezTo>
                    <a:pt x="844" y="182"/>
                    <a:pt x="842" y="177"/>
                    <a:pt x="839" y="177"/>
                  </a:cubicBezTo>
                  <a:cubicBezTo>
                    <a:pt x="839" y="177"/>
                    <a:pt x="838" y="177"/>
                    <a:pt x="837" y="178"/>
                  </a:cubicBezTo>
                  <a:cubicBezTo>
                    <a:pt x="840" y="175"/>
                    <a:pt x="836" y="170"/>
                    <a:pt x="834" y="168"/>
                  </a:cubicBezTo>
                  <a:cubicBezTo>
                    <a:pt x="831" y="165"/>
                    <a:pt x="829" y="167"/>
                    <a:pt x="826" y="165"/>
                  </a:cubicBezTo>
                  <a:cubicBezTo>
                    <a:pt x="825" y="164"/>
                    <a:pt x="828" y="162"/>
                    <a:pt x="828" y="160"/>
                  </a:cubicBezTo>
                  <a:cubicBezTo>
                    <a:pt x="827" y="158"/>
                    <a:pt x="825" y="158"/>
                    <a:pt x="824" y="157"/>
                  </a:cubicBezTo>
                  <a:cubicBezTo>
                    <a:pt x="823" y="156"/>
                    <a:pt x="820" y="155"/>
                    <a:pt x="818" y="155"/>
                  </a:cubicBezTo>
                  <a:cubicBezTo>
                    <a:pt x="816" y="155"/>
                    <a:pt x="816" y="157"/>
                    <a:pt x="816" y="158"/>
                  </a:cubicBezTo>
                  <a:cubicBezTo>
                    <a:pt x="818" y="153"/>
                    <a:pt x="812" y="154"/>
                    <a:pt x="810" y="153"/>
                  </a:cubicBezTo>
                  <a:cubicBezTo>
                    <a:pt x="809" y="151"/>
                    <a:pt x="816" y="146"/>
                    <a:pt x="811" y="145"/>
                  </a:cubicBezTo>
                  <a:cubicBezTo>
                    <a:pt x="811" y="145"/>
                    <a:pt x="811" y="145"/>
                    <a:pt x="810" y="145"/>
                  </a:cubicBezTo>
                  <a:cubicBezTo>
                    <a:pt x="806" y="145"/>
                    <a:pt x="805" y="152"/>
                    <a:pt x="802" y="153"/>
                  </a:cubicBezTo>
                  <a:cubicBezTo>
                    <a:pt x="801" y="154"/>
                    <a:pt x="801" y="154"/>
                    <a:pt x="801" y="154"/>
                  </a:cubicBezTo>
                  <a:cubicBezTo>
                    <a:pt x="800" y="154"/>
                    <a:pt x="799" y="147"/>
                    <a:pt x="799" y="146"/>
                  </a:cubicBezTo>
                  <a:cubicBezTo>
                    <a:pt x="798" y="148"/>
                    <a:pt x="798" y="149"/>
                    <a:pt x="796" y="149"/>
                  </a:cubicBezTo>
                  <a:cubicBezTo>
                    <a:pt x="795" y="148"/>
                    <a:pt x="794" y="148"/>
                    <a:pt x="794" y="148"/>
                  </a:cubicBezTo>
                  <a:cubicBezTo>
                    <a:pt x="793" y="148"/>
                    <a:pt x="793" y="148"/>
                    <a:pt x="793" y="148"/>
                  </a:cubicBezTo>
                  <a:cubicBezTo>
                    <a:pt x="792" y="148"/>
                    <a:pt x="792" y="150"/>
                    <a:pt x="791" y="151"/>
                  </a:cubicBezTo>
                  <a:cubicBezTo>
                    <a:pt x="791" y="151"/>
                    <a:pt x="791" y="151"/>
                    <a:pt x="790" y="151"/>
                  </a:cubicBezTo>
                  <a:cubicBezTo>
                    <a:pt x="789" y="151"/>
                    <a:pt x="788" y="150"/>
                    <a:pt x="788" y="150"/>
                  </a:cubicBezTo>
                  <a:cubicBezTo>
                    <a:pt x="788" y="148"/>
                    <a:pt x="789" y="146"/>
                    <a:pt x="787" y="146"/>
                  </a:cubicBezTo>
                  <a:cubicBezTo>
                    <a:pt x="787" y="146"/>
                    <a:pt x="786" y="146"/>
                    <a:pt x="786" y="146"/>
                  </a:cubicBezTo>
                  <a:cubicBezTo>
                    <a:pt x="785" y="146"/>
                    <a:pt x="784" y="146"/>
                    <a:pt x="783" y="146"/>
                  </a:cubicBezTo>
                  <a:cubicBezTo>
                    <a:pt x="781" y="146"/>
                    <a:pt x="781" y="146"/>
                    <a:pt x="782" y="143"/>
                  </a:cubicBezTo>
                  <a:cubicBezTo>
                    <a:pt x="782" y="141"/>
                    <a:pt x="779" y="141"/>
                    <a:pt x="778" y="141"/>
                  </a:cubicBezTo>
                  <a:cubicBezTo>
                    <a:pt x="777" y="141"/>
                    <a:pt x="777" y="141"/>
                    <a:pt x="776" y="141"/>
                  </a:cubicBezTo>
                  <a:cubicBezTo>
                    <a:pt x="775" y="143"/>
                    <a:pt x="776" y="144"/>
                    <a:pt x="775" y="144"/>
                  </a:cubicBezTo>
                  <a:cubicBezTo>
                    <a:pt x="772" y="144"/>
                    <a:pt x="769" y="144"/>
                    <a:pt x="767" y="143"/>
                  </a:cubicBezTo>
                  <a:cubicBezTo>
                    <a:pt x="764" y="141"/>
                    <a:pt x="764" y="139"/>
                    <a:pt x="761" y="138"/>
                  </a:cubicBezTo>
                  <a:cubicBezTo>
                    <a:pt x="761" y="137"/>
                    <a:pt x="759" y="137"/>
                    <a:pt x="758" y="137"/>
                  </a:cubicBezTo>
                  <a:cubicBezTo>
                    <a:pt x="757" y="137"/>
                    <a:pt x="755" y="137"/>
                    <a:pt x="754" y="138"/>
                  </a:cubicBezTo>
                  <a:cubicBezTo>
                    <a:pt x="754" y="139"/>
                    <a:pt x="753" y="139"/>
                    <a:pt x="753" y="139"/>
                  </a:cubicBezTo>
                  <a:cubicBezTo>
                    <a:pt x="750" y="139"/>
                    <a:pt x="746" y="137"/>
                    <a:pt x="747" y="136"/>
                  </a:cubicBezTo>
                  <a:lnTo>
                    <a:pt x="747" y="136"/>
                  </a:lnTo>
                  <a:cubicBezTo>
                    <a:pt x="744" y="139"/>
                    <a:pt x="750" y="143"/>
                    <a:pt x="750" y="144"/>
                  </a:cubicBezTo>
                  <a:cubicBezTo>
                    <a:pt x="750" y="144"/>
                    <a:pt x="749" y="145"/>
                    <a:pt x="748" y="145"/>
                  </a:cubicBezTo>
                  <a:cubicBezTo>
                    <a:pt x="747" y="145"/>
                    <a:pt x="747" y="144"/>
                    <a:pt x="747" y="144"/>
                  </a:cubicBezTo>
                  <a:cubicBezTo>
                    <a:pt x="746" y="143"/>
                    <a:pt x="746" y="143"/>
                    <a:pt x="745" y="143"/>
                  </a:cubicBezTo>
                  <a:cubicBezTo>
                    <a:pt x="744" y="143"/>
                    <a:pt x="742" y="143"/>
                    <a:pt x="741" y="144"/>
                  </a:cubicBezTo>
                  <a:cubicBezTo>
                    <a:pt x="741" y="144"/>
                    <a:pt x="740" y="144"/>
                    <a:pt x="740" y="144"/>
                  </a:cubicBezTo>
                  <a:cubicBezTo>
                    <a:pt x="738" y="144"/>
                    <a:pt x="738" y="141"/>
                    <a:pt x="737" y="140"/>
                  </a:cubicBezTo>
                  <a:cubicBezTo>
                    <a:pt x="737" y="140"/>
                    <a:pt x="736" y="140"/>
                    <a:pt x="736" y="140"/>
                  </a:cubicBezTo>
                  <a:cubicBezTo>
                    <a:pt x="735" y="140"/>
                    <a:pt x="735" y="141"/>
                    <a:pt x="734" y="142"/>
                  </a:cubicBezTo>
                  <a:cubicBezTo>
                    <a:pt x="735" y="144"/>
                    <a:pt x="733" y="144"/>
                    <a:pt x="731" y="144"/>
                  </a:cubicBezTo>
                  <a:cubicBezTo>
                    <a:pt x="727" y="145"/>
                    <a:pt x="727" y="144"/>
                    <a:pt x="724" y="148"/>
                  </a:cubicBezTo>
                  <a:cubicBezTo>
                    <a:pt x="724" y="149"/>
                    <a:pt x="722" y="151"/>
                    <a:pt x="721" y="151"/>
                  </a:cubicBezTo>
                  <a:cubicBezTo>
                    <a:pt x="720" y="150"/>
                    <a:pt x="723" y="144"/>
                    <a:pt x="720" y="144"/>
                  </a:cubicBezTo>
                  <a:cubicBezTo>
                    <a:pt x="715" y="144"/>
                    <a:pt x="711" y="146"/>
                    <a:pt x="707" y="147"/>
                  </a:cubicBezTo>
                  <a:cubicBezTo>
                    <a:pt x="708" y="147"/>
                    <a:pt x="709" y="147"/>
                    <a:pt x="709" y="147"/>
                  </a:cubicBezTo>
                  <a:cubicBezTo>
                    <a:pt x="710" y="147"/>
                    <a:pt x="711" y="147"/>
                    <a:pt x="711" y="148"/>
                  </a:cubicBezTo>
                  <a:cubicBezTo>
                    <a:pt x="712" y="149"/>
                    <a:pt x="706" y="150"/>
                    <a:pt x="706" y="152"/>
                  </a:cubicBezTo>
                  <a:lnTo>
                    <a:pt x="706" y="152"/>
                  </a:lnTo>
                  <a:cubicBezTo>
                    <a:pt x="706" y="152"/>
                    <a:pt x="707" y="152"/>
                    <a:pt x="707" y="152"/>
                  </a:cubicBezTo>
                  <a:cubicBezTo>
                    <a:pt x="709" y="152"/>
                    <a:pt x="711" y="153"/>
                    <a:pt x="711" y="153"/>
                  </a:cubicBezTo>
                  <a:cubicBezTo>
                    <a:pt x="709" y="154"/>
                    <a:pt x="708" y="158"/>
                    <a:pt x="707" y="158"/>
                  </a:cubicBezTo>
                  <a:cubicBezTo>
                    <a:pt x="706" y="158"/>
                    <a:pt x="705" y="157"/>
                    <a:pt x="705" y="156"/>
                  </a:cubicBezTo>
                  <a:cubicBezTo>
                    <a:pt x="705" y="154"/>
                    <a:pt x="705" y="152"/>
                    <a:pt x="704" y="152"/>
                  </a:cubicBezTo>
                  <a:cubicBezTo>
                    <a:pt x="703" y="152"/>
                    <a:pt x="703" y="152"/>
                    <a:pt x="703" y="152"/>
                  </a:cubicBezTo>
                  <a:cubicBezTo>
                    <a:pt x="699" y="153"/>
                    <a:pt x="695" y="155"/>
                    <a:pt x="693" y="158"/>
                  </a:cubicBezTo>
                  <a:cubicBezTo>
                    <a:pt x="691" y="160"/>
                    <a:pt x="693" y="163"/>
                    <a:pt x="694" y="165"/>
                  </a:cubicBezTo>
                  <a:cubicBezTo>
                    <a:pt x="693" y="166"/>
                    <a:pt x="689" y="168"/>
                    <a:pt x="687" y="168"/>
                  </a:cubicBezTo>
                  <a:cubicBezTo>
                    <a:pt x="686" y="168"/>
                    <a:pt x="685" y="167"/>
                    <a:pt x="685" y="166"/>
                  </a:cubicBezTo>
                  <a:cubicBezTo>
                    <a:pt x="685" y="165"/>
                    <a:pt x="686" y="163"/>
                    <a:pt x="687" y="162"/>
                  </a:cubicBezTo>
                  <a:lnTo>
                    <a:pt x="687" y="162"/>
                  </a:lnTo>
                  <a:cubicBezTo>
                    <a:pt x="686" y="163"/>
                    <a:pt x="684" y="164"/>
                    <a:pt x="684" y="164"/>
                  </a:cubicBezTo>
                  <a:cubicBezTo>
                    <a:pt x="683" y="164"/>
                    <a:pt x="683" y="164"/>
                    <a:pt x="683" y="164"/>
                  </a:cubicBezTo>
                  <a:cubicBezTo>
                    <a:pt x="683" y="162"/>
                    <a:pt x="684" y="159"/>
                    <a:pt x="685" y="156"/>
                  </a:cubicBezTo>
                  <a:lnTo>
                    <a:pt x="685" y="156"/>
                  </a:lnTo>
                  <a:cubicBezTo>
                    <a:pt x="683" y="161"/>
                    <a:pt x="681" y="166"/>
                    <a:pt x="678" y="172"/>
                  </a:cubicBezTo>
                  <a:cubicBezTo>
                    <a:pt x="677" y="174"/>
                    <a:pt x="676" y="175"/>
                    <a:pt x="675" y="176"/>
                  </a:cubicBezTo>
                  <a:cubicBezTo>
                    <a:pt x="675" y="176"/>
                    <a:pt x="675" y="176"/>
                    <a:pt x="675" y="176"/>
                  </a:cubicBezTo>
                  <a:cubicBezTo>
                    <a:pt x="674" y="176"/>
                    <a:pt x="674" y="175"/>
                    <a:pt x="674" y="175"/>
                  </a:cubicBezTo>
                  <a:cubicBezTo>
                    <a:pt x="674" y="175"/>
                    <a:pt x="672" y="177"/>
                    <a:pt x="672" y="177"/>
                  </a:cubicBezTo>
                  <a:cubicBezTo>
                    <a:pt x="672" y="177"/>
                    <a:pt x="672" y="176"/>
                    <a:pt x="672" y="174"/>
                  </a:cubicBezTo>
                  <a:cubicBezTo>
                    <a:pt x="674" y="167"/>
                    <a:pt x="677" y="166"/>
                    <a:pt x="679" y="160"/>
                  </a:cubicBezTo>
                  <a:cubicBezTo>
                    <a:pt x="680" y="158"/>
                    <a:pt x="680" y="157"/>
                    <a:pt x="680" y="157"/>
                  </a:cubicBezTo>
                  <a:lnTo>
                    <a:pt x="680" y="157"/>
                  </a:lnTo>
                  <a:cubicBezTo>
                    <a:pt x="679" y="157"/>
                    <a:pt x="679" y="158"/>
                    <a:pt x="679" y="158"/>
                  </a:cubicBezTo>
                  <a:cubicBezTo>
                    <a:pt x="678" y="158"/>
                    <a:pt x="677" y="159"/>
                    <a:pt x="676" y="159"/>
                  </a:cubicBezTo>
                  <a:cubicBezTo>
                    <a:pt x="676" y="159"/>
                    <a:pt x="676" y="159"/>
                    <a:pt x="676" y="158"/>
                  </a:cubicBezTo>
                  <a:cubicBezTo>
                    <a:pt x="675" y="157"/>
                    <a:pt x="675" y="155"/>
                    <a:pt x="675" y="153"/>
                  </a:cubicBezTo>
                  <a:cubicBezTo>
                    <a:pt x="674" y="148"/>
                    <a:pt x="674" y="142"/>
                    <a:pt x="671" y="137"/>
                  </a:cubicBezTo>
                  <a:cubicBezTo>
                    <a:pt x="670" y="137"/>
                    <a:pt x="668" y="137"/>
                    <a:pt x="668" y="136"/>
                  </a:cubicBezTo>
                  <a:cubicBezTo>
                    <a:pt x="669" y="134"/>
                    <a:pt x="672" y="133"/>
                    <a:pt x="672" y="130"/>
                  </a:cubicBezTo>
                  <a:cubicBezTo>
                    <a:pt x="673" y="126"/>
                    <a:pt x="672" y="120"/>
                    <a:pt x="668" y="117"/>
                  </a:cubicBezTo>
                  <a:cubicBezTo>
                    <a:pt x="667" y="116"/>
                    <a:pt x="664" y="116"/>
                    <a:pt x="665" y="115"/>
                  </a:cubicBezTo>
                  <a:cubicBezTo>
                    <a:pt x="665" y="113"/>
                    <a:pt x="669" y="113"/>
                    <a:pt x="668" y="110"/>
                  </a:cubicBezTo>
                  <a:lnTo>
                    <a:pt x="668" y="110"/>
                  </a:lnTo>
                  <a:cubicBezTo>
                    <a:pt x="668" y="110"/>
                    <a:pt x="667" y="111"/>
                    <a:pt x="666" y="111"/>
                  </a:cubicBezTo>
                  <a:cubicBezTo>
                    <a:pt x="665" y="111"/>
                    <a:pt x="664" y="110"/>
                    <a:pt x="664" y="110"/>
                  </a:cubicBezTo>
                  <a:cubicBezTo>
                    <a:pt x="663" y="108"/>
                    <a:pt x="663" y="107"/>
                    <a:pt x="661" y="107"/>
                  </a:cubicBezTo>
                  <a:cubicBezTo>
                    <a:pt x="661" y="107"/>
                    <a:pt x="661" y="107"/>
                    <a:pt x="660" y="107"/>
                  </a:cubicBezTo>
                  <a:cubicBezTo>
                    <a:pt x="659" y="107"/>
                    <a:pt x="658" y="107"/>
                    <a:pt x="658" y="107"/>
                  </a:cubicBezTo>
                  <a:cubicBezTo>
                    <a:pt x="656" y="107"/>
                    <a:pt x="656" y="107"/>
                    <a:pt x="653" y="106"/>
                  </a:cubicBezTo>
                  <a:cubicBezTo>
                    <a:pt x="653" y="105"/>
                    <a:pt x="658" y="101"/>
                    <a:pt x="658" y="101"/>
                  </a:cubicBezTo>
                  <a:cubicBezTo>
                    <a:pt x="658" y="101"/>
                    <a:pt x="658" y="101"/>
                    <a:pt x="658" y="101"/>
                  </a:cubicBezTo>
                  <a:cubicBezTo>
                    <a:pt x="658" y="102"/>
                    <a:pt x="658" y="104"/>
                    <a:pt x="660" y="104"/>
                  </a:cubicBezTo>
                  <a:cubicBezTo>
                    <a:pt x="662" y="104"/>
                    <a:pt x="662" y="103"/>
                    <a:pt x="662" y="103"/>
                  </a:cubicBezTo>
                  <a:cubicBezTo>
                    <a:pt x="662" y="101"/>
                    <a:pt x="657" y="97"/>
                    <a:pt x="658" y="95"/>
                  </a:cubicBezTo>
                  <a:cubicBezTo>
                    <a:pt x="659" y="94"/>
                    <a:pt x="659" y="94"/>
                    <a:pt x="658" y="93"/>
                  </a:cubicBezTo>
                  <a:lnTo>
                    <a:pt x="658" y="93"/>
                  </a:lnTo>
                  <a:cubicBezTo>
                    <a:pt x="657" y="94"/>
                    <a:pt x="656" y="96"/>
                    <a:pt x="654" y="96"/>
                  </a:cubicBezTo>
                  <a:cubicBezTo>
                    <a:pt x="654" y="96"/>
                    <a:pt x="653" y="96"/>
                    <a:pt x="653" y="96"/>
                  </a:cubicBezTo>
                  <a:lnTo>
                    <a:pt x="658" y="92"/>
                  </a:lnTo>
                  <a:lnTo>
                    <a:pt x="658" y="92"/>
                  </a:lnTo>
                  <a:cubicBezTo>
                    <a:pt x="658" y="92"/>
                    <a:pt x="658" y="92"/>
                    <a:pt x="658" y="93"/>
                  </a:cubicBezTo>
                  <a:lnTo>
                    <a:pt x="658" y="93"/>
                  </a:lnTo>
                  <a:cubicBezTo>
                    <a:pt x="658" y="92"/>
                    <a:pt x="658" y="92"/>
                    <a:pt x="658" y="92"/>
                  </a:cubicBezTo>
                  <a:lnTo>
                    <a:pt x="658" y="92"/>
                  </a:lnTo>
                  <a:lnTo>
                    <a:pt x="658" y="92"/>
                  </a:lnTo>
                  <a:lnTo>
                    <a:pt x="658" y="92"/>
                  </a:lnTo>
                  <a:cubicBezTo>
                    <a:pt x="656" y="89"/>
                    <a:pt x="652" y="84"/>
                    <a:pt x="651" y="82"/>
                  </a:cubicBezTo>
                  <a:cubicBezTo>
                    <a:pt x="648" y="84"/>
                    <a:pt x="649" y="86"/>
                    <a:pt x="646" y="88"/>
                  </a:cubicBezTo>
                  <a:cubicBezTo>
                    <a:pt x="645" y="86"/>
                    <a:pt x="648" y="82"/>
                    <a:pt x="647" y="82"/>
                  </a:cubicBezTo>
                  <a:cubicBezTo>
                    <a:pt x="646" y="81"/>
                    <a:pt x="645" y="81"/>
                    <a:pt x="644" y="81"/>
                  </a:cubicBezTo>
                  <a:cubicBezTo>
                    <a:pt x="642" y="81"/>
                    <a:pt x="641" y="81"/>
                    <a:pt x="640" y="81"/>
                  </a:cubicBezTo>
                  <a:cubicBezTo>
                    <a:pt x="642" y="79"/>
                    <a:pt x="645" y="65"/>
                    <a:pt x="642" y="65"/>
                  </a:cubicBezTo>
                  <a:lnTo>
                    <a:pt x="642" y="65"/>
                  </a:lnTo>
                  <a:cubicBezTo>
                    <a:pt x="641" y="65"/>
                    <a:pt x="641" y="65"/>
                    <a:pt x="640" y="66"/>
                  </a:cubicBezTo>
                  <a:cubicBezTo>
                    <a:pt x="640" y="68"/>
                    <a:pt x="642" y="67"/>
                    <a:pt x="642" y="68"/>
                  </a:cubicBezTo>
                  <a:cubicBezTo>
                    <a:pt x="643" y="68"/>
                    <a:pt x="638" y="69"/>
                    <a:pt x="637" y="69"/>
                  </a:cubicBezTo>
                  <a:cubicBezTo>
                    <a:pt x="637" y="69"/>
                    <a:pt x="635" y="69"/>
                    <a:pt x="634" y="67"/>
                  </a:cubicBezTo>
                  <a:cubicBezTo>
                    <a:pt x="633" y="64"/>
                    <a:pt x="639" y="64"/>
                    <a:pt x="637" y="60"/>
                  </a:cubicBezTo>
                  <a:cubicBezTo>
                    <a:pt x="637" y="58"/>
                    <a:pt x="635" y="56"/>
                    <a:pt x="634" y="55"/>
                  </a:cubicBezTo>
                  <a:cubicBezTo>
                    <a:pt x="634" y="54"/>
                    <a:pt x="633" y="54"/>
                    <a:pt x="633" y="54"/>
                  </a:cubicBezTo>
                  <a:cubicBezTo>
                    <a:pt x="632" y="54"/>
                    <a:pt x="631" y="56"/>
                    <a:pt x="630" y="56"/>
                  </a:cubicBezTo>
                  <a:cubicBezTo>
                    <a:pt x="629" y="56"/>
                    <a:pt x="629" y="55"/>
                    <a:pt x="628" y="55"/>
                  </a:cubicBezTo>
                  <a:cubicBezTo>
                    <a:pt x="627" y="53"/>
                    <a:pt x="625" y="53"/>
                    <a:pt x="627" y="51"/>
                  </a:cubicBezTo>
                  <a:cubicBezTo>
                    <a:pt x="628" y="50"/>
                    <a:pt x="630" y="50"/>
                    <a:pt x="630" y="49"/>
                  </a:cubicBezTo>
                  <a:cubicBezTo>
                    <a:pt x="630" y="48"/>
                    <a:pt x="617" y="48"/>
                    <a:pt x="619" y="46"/>
                  </a:cubicBezTo>
                  <a:cubicBezTo>
                    <a:pt x="620" y="43"/>
                    <a:pt x="623" y="41"/>
                    <a:pt x="620" y="39"/>
                  </a:cubicBezTo>
                  <a:cubicBezTo>
                    <a:pt x="619" y="38"/>
                    <a:pt x="616" y="36"/>
                    <a:pt x="615" y="36"/>
                  </a:cubicBezTo>
                  <a:lnTo>
                    <a:pt x="615" y="36"/>
                  </a:lnTo>
                  <a:cubicBezTo>
                    <a:pt x="616" y="36"/>
                    <a:pt x="616" y="44"/>
                    <a:pt x="615" y="44"/>
                  </a:cubicBezTo>
                  <a:cubicBezTo>
                    <a:pt x="615" y="44"/>
                    <a:pt x="615" y="43"/>
                    <a:pt x="615" y="43"/>
                  </a:cubicBezTo>
                  <a:cubicBezTo>
                    <a:pt x="613" y="41"/>
                    <a:pt x="612" y="39"/>
                    <a:pt x="610" y="37"/>
                  </a:cubicBezTo>
                  <a:lnTo>
                    <a:pt x="606" y="34"/>
                  </a:lnTo>
                  <a:cubicBezTo>
                    <a:pt x="606" y="34"/>
                    <a:pt x="605" y="34"/>
                    <a:pt x="604" y="34"/>
                  </a:cubicBezTo>
                  <a:cubicBezTo>
                    <a:pt x="603" y="34"/>
                    <a:pt x="608" y="31"/>
                    <a:pt x="609" y="30"/>
                  </a:cubicBezTo>
                  <a:cubicBezTo>
                    <a:pt x="610" y="28"/>
                    <a:pt x="606" y="28"/>
                    <a:pt x="605" y="28"/>
                  </a:cubicBezTo>
                  <a:cubicBezTo>
                    <a:pt x="604" y="29"/>
                    <a:pt x="603" y="29"/>
                    <a:pt x="602" y="29"/>
                  </a:cubicBezTo>
                  <a:cubicBezTo>
                    <a:pt x="601" y="29"/>
                    <a:pt x="600" y="29"/>
                    <a:pt x="600" y="28"/>
                  </a:cubicBezTo>
                  <a:cubicBezTo>
                    <a:pt x="600" y="27"/>
                    <a:pt x="602" y="26"/>
                    <a:pt x="602" y="24"/>
                  </a:cubicBezTo>
                  <a:lnTo>
                    <a:pt x="602" y="24"/>
                  </a:lnTo>
                  <a:cubicBezTo>
                    <a:pt x="602" y="26"/>
                    <a:pt x="599" y="26"/>
                    <a:pt x="597" y="26"/>
                  </a:cubicBezTo>
                  <a:cubicBezTo>
                    <a:pt x="595" y="26"/>
                    <a:pt x="594" y="26"/>
                    <a:pt x="593" y="26"/>
                  </a:cubicBezTo>
                  <a:cubicBezTo>
                    <a:pt x="592" y="26"/>
                    <a:pt x="590" y="25"/>
                    <a:pt x="589" y="23"/>
                  </a:cubicBezTo>
                  <a:cubicBezTo>
                    <a:pt x="589" y="22"/>
                    <a:pt x="589" y="21"/>
                    <a:pt x="589" y="20"/>
                  </a:cubicBezTo>
                  <a:cubicBezTo>
                    <a:pt x="588" y="20"/>
                    <a:pt x="585" y="17"/>
                    <a:pt x="583" y="17"/>
                  </a:cubicBezTo>
                  <a:cubicBezTo>
                    <a:pt x="583" y="17"/>
                    <a:pt x="583" y="18"/>
                    <a:pt x="582" y="18"/>
                  </a:cubicBezTo>
                  <a:cubicBezTo>
                    <a:pt x="581" y="19"/>
                    <a:pt x="581" y="20"/>
                    <a:pt x="580" y="20"/>
                  </a:cubicBezTo>
                  <a:cubicBezTo>
                    <a:pt x="580" y="20"/>
                    <a:pt x="579" y="20"/>
                    <a:pt x="579" y="20"/>
                  </a:cubicBezTo>
                  <a:cubicBezTo>
                    <a:pt x="579" y="20"/>
                    <a:pt x="575" y="19"/>
                    <a:pt x="576" y="18"/>
                  </a:cubicBezTo>
                  <a:cubicBezTo>
                    <a:pt x="576" y="17"/>
                    <a:pt x="583" y="15"/>
                    <a:pt x="581" y="13"/>
                  </a:cubicBezTo>
                  <a:cubicBezTo>
                    <a:pt x="580" y="12"/>
                    <a:pt x="580" y="12"/>
                    <a:pt x="579" y="12"/>
                  </a:cubicBezTo>
                  <a:cubicBezTo>
                    <a:pt x="578" y="12"/>
                    <a:pt x="576" y="13"/>
                    <a:pt x="575" y="13"/>
                  </a:cubicBezTo>
                  <a:cubicBezTo>
                    <a:pt x="574" y="13"/>
                    <a:pt x="573" y="13"/>
                    <a:pt x="573" y="12"/>
                  </a:cubicBezTo>
                  <a:cubicBezTo>
                    <a:pt x="572" y="10"/>
                    <a:pt x="570" y="10"/>
                    <a:pt x="569" y="10"/>
                  </a:cubicBezTo>
                  <a:cubicBezTo>
                    <a:pt x="567" y="10"/>
                    <a:pt x="566" y="10"/>
                    <a:pt x="564" y="10"/>
                  </a:cubicBezTo>
                  <a:cubicBezTo>
                    <a:pt x="563" y="10"/>
                    <a:pt x="563" y="10"/>
                    <a:pt x="563" y="10"/>
                  </a:cubicBezTo>
                  <a:cubicBezTo>
                    <a:pt x="562" y="10"/>
                    <a:pt x="562" y="10"/>
                    <a:pt x="562" y="9"/>
                  </a:cubicBezTo>
                  <a:lnTo>
                    <a:pt x="558" y="9"/>
                  </a:lnTo>
                  <a:cubicBezTo>
                    <a:pt x="557" y="10"/>
                    <a:pt x="555" y="11"/>
                    <a:pt x="554" y="11"/>
                  </a:cubicBezTo>
                  <a:cubicBezTo>
                    <a:pt x="553" y="11"/>
                    <a:pt x="552" y="11"/>
                    <a:pt x="552" y="9"/>
                  </a:cubicBezTo>
                  <a:cubicBezTo>
                    <a:pt x="552" y="8"/>
                    <a:pt x="552" y="3"/>
                    <a:pt x="551" y="3"/>
                  </a:cubicBezTo>
                  <a:cubicBezTo>
                    <a:pt x="550" y="3"/>
                    <a:pt x="550" y="3"/>
                    <a:pt x="549" y="4"/>
                  </a:cubicBezTo>
                  <a:cubicBezTo>
                    <a:pt x="548" y="5"/>
                    <a:pt x="548" y="6"/>
                    <a:pt x="547" y="6"/>
                  </a:cubicBezTo>
                  <a:cubicBezTo>
                    <a:pt x="546" y="6"/>
                    <a:pt x="546" y="6"/>
                    <a:pt x="545" y="6"/>
                  </a:cubicBezTo>
                  <a:cubicBezTo>
                    <a:pt x="543" y="6"/>
                    <a:pt x="545" y="3"/>
                    <a:pt x="544" y="2"/>
                  </a:cubicBezTo>
                  <a:cubicBezTo>
                    <a:pt x="544" y="1"/>
                    <a:pt x="542" y="1"/>
                    <a:pt x="541" y="0"/>
                  </a:cubicBezTo>
                  <a:close/>
                  <a:moveTo>
                    <a:pt x="40" y="501"/>
                  </a:moveTo>
                  <a:cubicBezTo>
                    <a:pt x="36" y="504"/>
                    <a:pt x="37" y="505"/>
                    <a:pt x="39" y="505"/>
                  </a:cubicBezTo>
                  <a:cubicBezTo>
                    <a:pt x="41" y="505"/>
                    <a:pt x="42" y="504"/>
                    <a:pt x="41" y="502"/>
                  </a:cubicBezTo>
                  <a:cubicBezTo>
                    <a:pt x="41" y="502"/>
                    <a:pt x="40" y="502"/>
                    <a:pt x="40" y="501"/>
                  </a:cubicBezTo>
                  <a:close/>
                  <a:moveTo>
                    <a:pt x="65" y="546"/>
                  </a:moveTo>
                  <a:cubicBezTo>
                    <a:pt x="67" y="548"/>
                    <a:pt x="67" y="550"/>
                    <a:pt x="66" y="552"/>
                  </a:cubicBezTo>
                  <a:lnTo>
                    <a:pt x="64" y="551"/>
                  </a:lnTo>
                  <a:cubicBezTo>
                    <a:pt x="64" y="550"/>
                    <a:pt x="64" y="548"/>
                    <a:pt x="65" y="546"/>
                  </a:cubicBezTo>
                  <a:close/>
                  <a:moveTo>
                    <a:pt x="163" y="571"/>
                  </a:moveTo>
                  <a:cubicBezTo>
                    <a:pt x="159" y="571"/>
                    <a:pt x="157" y="571"/>
                    <a:pt x="158" y="571"/>
                  </a:cubicBezTo>
                  <a:lnTo>
                    <a:pt x="158" y="571"/>
                  </a:lnTo>
                  <a:cubicBezTo>
                    <a:pt x="160" y="571"/>
                    <a:pt x="162" y="571"/>
                    <a:pt x="163" y="571"/>
                  </a:cubicBezTo>
                  <a:close/>
                  <a:moveTo>
                    <a:pt x="158" y="571"/>
                  </a:moveTo>
                  <a:cubicBezTo>
                    <a:pt x="158" y="571"/>
                    <a:pt x="158" y="571"/>
                    <a:pt x="158" y="571"/>
                  </a:cubicBezTo>
                  <a:lnTo>
                    <a:pt x="159" y="571"/>
                  </a:lnTo>
                  <a:cubicBezTo>
                    <a:pt x="159" y="571"/>
                    <a:pt x="159" y="571"/>
                    <a:pt x="158" y="571"/>
                  </a:cubicBezTo>
                  <a:close/>
                  <a:moveTo>
                    <a:pt x="135" y="575"/>
                  </a:moveTo>
                  <a:cubicBezTo>
                    <a:pt x="135" y="575"/>
                    <a:pt x="135" y="575"/>
                    <a:pt x="135" y="575"/>
                  </a:cubicBezTo>
                  <a:cubicBezTo>
                    <a:pt x="132" y="575"/>
                    <a:pt x="131" y="576"/>
                    <a:pt x="131" y="576"/>
                  </a:cubicBezTo>
                  <a:cubicBezTo>
                    <a:pt x="131" y="576"/>
                    <a:pt x="132" y="575"/>
                    <a:pt x="134" y="575"/>
                  </a:cubicBezTo>
                  <a:cubicBezTo>
                    <a:pt x="134" y="575"/>
                    <a:pt x="134" y="575"/>
                    <a:pt x="135" y="575"/>
                  </a:cubicBezTo>
                  <a:close/>
                  <a:moveTo>
                    <a:pt x="228" y="791"/>
                  </a:moveTo>
                  <a:cubicBezTo>
                    <a:pt x="228" y="794"/>
                    <a:pt x="228" y="795"/>
                    <a:pt x="229" y="795"/>
                  </a:cubicBezTo>
                  <a:cubicBezTo>
                    <a:pt x="231" y="795"/>
                    <a:pt x="233" y="791"/>
                    <a:pt x="230" y="791"/>
                  </a:cubicBezTo>
                  <a:cubicBezTo>
                    <a:pt x="230" y="791"/>
                    <a:pt x="229" y="791"/>
                    <a:pt x="228" y="791"/>
                  </a:cubicBezTo>
                  <a:close/>
                  <a:moveTo>
                    <a:pt x="207" y="800"/>
                  </a:moveTo>
                  <a:cubicBezTo>
                    <a:pt x="208" y="800"/>
                    <a:pt x="209" y="800"/>
                    <a:pt x="211" y="800"/>
                  </a:cubicBezTo>
                  <a:cubicBezTo>
                    <a:pt x="211" y="802"/>
                    <a:pt x="210" y="805"/>
                    <a:pt x="208" y="805"/>
                  </a:cubicBezTo>
                  <a:cubicBezTo>
                    <a:pt x="206" y="804"/>
                    <a:pt x="204" y="803"/>
                    <a:pt x="206" y="800"/>
                  </a:cubicBezTo>
                  <a:cubicBezTo>
                    <a:pt x="206" y="800"/>
                    <a:pt x="207" y="800"/>
                    <a:pt x="207" y="800"/>
                  </a:cubicBezTo>
                  <a:close/>
                  <a:moveTo>
                    <a:pt x="265" y="800"/>
                  </a:moveTo>
                  <a:cubicBezTo>
                    <a:pt x="266" y="800"/>
                    <a:pt x="267" y="800"/>
                    <a:pt x="268" y="800"/>
                  </a:cubicBezTo>
                  <a:cubicBezTo>
                    <a:pt x="267" y="802"/>
                    <a:pt x="268" y="805"/>
                    <a:pt x="266" y="805"/>
                  </a:cubicBezTo>
                  <a:cubicBezTo>
                    <a:pt x="264" y="805"/>
                    <a:pt x="261" y="804"/>
                    <a:pt x="263" y="801"/>
                  </a:cubicBezTo>
                  <a:cubicBezTo>
                    <a:pt x="263" y="800"/>
                    <a:pt x="264" y="800"/>
                    <a:pt x="265" y="800"/>
                  </a:cubicBezTo>
                  <a:close/>
                  <a:moveTo>
                    <a:pt x="201" y="808"/>
                  </a:moveTo>
                  <a:lnTo>
                    <a:pt x="201" y="808"/>
                  </a:lnTo>
                  <a:cubicBezTo>
                    <a:pt x="201" y="808"/>
                    <a:pt x="201" y="808"/>
                    <a:pt x="201" y="808"/>
                  </a:cubicBezTo>
                  <a:cubicBezTo>
                    <a:pt x="201" y="808"/>
                    <a:pt x="201" y="808"/>
                    <a:pt x="201" y="808"/>
                  </a:cubicBezTo>
                  <a:close/>
                  <a:moveTo>
                    <a:pt x="249" y="109"/>
                  </a:moveTo>
                  <a:cubicBezTo>
                    <a:pt x="248" y="109"/>
                    <a:pt x="248" y="109"/>
                    <a:pt x="247" y="110"/>
                  </a:cubicBezTo>
                  <a:cubicBezTo>
                    <a:pt x="245" y="112"/>
                    <a:pt x="242" y="111"/>
                    <a:pt x="243" y="115"/>
                  </a:cubicBezTo>
                  <a:cubicBezTo>
                    <a:pt x="243" y="116"/>
                    <a:pt x="242" y="116"/>
                    <a:pt x="241" y="116"/>
                  </a:cubicBezTo>
                  <a:cubicBezTo>
                    <a:pt x="240" y="116"/>
                    <a:pt x="239" y="116"/>
                    <a:pt x="239" y="117"/>
                  </a:cubicBezTo>
                  <a:lnTo>
                    <a:pt x="239" y="117"/>
                  </a:lnTo>
                  <a:cubicBezTo>
                    <a:pt x="238" y="114"/>
                    <a:pt x="237" y="112"/>
                    <a:pt x="234" y="112"/>
                  </a:cubicBezTo>
                  <a:cubicBezTo>
                    <a:pt x="231" y="112"/>
                    <a:pt x="233" y="120"/>
                    <a:pt x="231" y="122"/>
                  </a:cubicBezTo>
                  <a:cubicBezTo>
                    <a:pt x="230" y="123"/>
                    <a:pt x="229" y="123"/>
                    <a:pt x="228" y="123"/>
                  </a:cubicBezTo>
                  <a:cubicBezTo>
                    <a:pt x="225" y="123"/>
                    <a:pt x="222" y="115"/>
                    <a:pt x="221" y="112"/>
                  </a:cubicBezTo>
                  <a:cubicBezTo>
                    <a:pt x="220" y="117"/>
                    <a:pt x="219" y="121"/>
                    <a:pt x="217" y="124"/>
                  </a:cubicBezTo>
                  <a:cubicBezTo>
                    <a:pt x="215" y="123"/>
                    <a:pt x="214" y="121"/>
                    <a:pt x="211" y="120"/>
                  </a:cubicBezTo>
                  <a:lnTo>
                    <a:pt x="211" y="120"/>
                  </a:lnTo>
                  <a:cubicBezTo>
                    <a:pt x="212" y="123"/>
                    <a:pt x="209" y="124"/>
                    <a:pt x="207" y="124"/>
                  </a:cubicBezTo>
                  <a:cubicBezTo>
                    <a:pt x="207" y="125"/>
                    <a:pt x="205" y="130"/>
                    <a:pt x="205" y="130"/>
                  </a:cubicBezTo>
                  <a:lnTo>
                    <a:pt x="205" y="130"/>
                  </a:lnTo>
                  <a:cubicBezTo>
                    <a:pt x="203" y="129"/>
                    <a:pt x="203" y="126"/>
                    <a:pt x="201" y="126"/>
                  </a:cubicBezTo>
                  <a:cubicBezTo>
                    <a:pt x="200" y="126"/>
                    <a:pt x="200" y="126"/>
                    <a:pt x="198" y="128"/>
                  </a:cubicBezTo>
                  <a:cubicBezTo>
                    <a:pt x="197" y="129"/>
                    <a:pt x="196" y="130"/>
                    <a:pt x="195" y="130"/>
                  </a:cubicBezTo>
                  <a:cubicBezTo>
                    <a:pt x="194" y="130"/>
                    <a:pt x="193" y="129"/>
                    <a:pt x="192" y="127"/>
                  </a:cubicBezTo>
                  <a:cubicBezTo>
                    <a:pt x="190" y="128"/>
                    <a:pt x="192" y="130"/>
                    <a:pt x="192" y="131"/>
                  </a:cubicBezTo>
                  <a:cubicBezTo>
                    <a:pt x="191" y="133"/>
                    <a:pt x="188" y="134"/>
                    <a:pt x="187" y="136"/>
                  </a:cubicBezTo>
                  <a:cubicBezTo>
                    <a:pt x="186" y="137"/>
                    <a:pt x="189" y="139"/>
                    <a:pt x="189" y="141"/>
                  </a:cubicBezTo>
                  <a:cubicBezTo>
                    <a:pt x="189" y="142"/>
                    <a:pt x="187" y="143"/>
                    <a:pt x="186" y="143"/>
                  </a:cubicBezTo>
                  <a:lnTo>
                    <a:pt x="186" y="143"/>
                  </a:lnTo>
                  <a:cubicBezTo>
                    <a:pt x="186" y="142"/>
                    <a:pt x="185" y="142"/>
                    <a:pt x="185" y="142"/>
                  </a:cubicBezTo>
                  <a:cubicBezTo>
                    <a:pt x="185" y="142"/>
                    <a:pt x="184" y="142"/>
                    <a:pt x="183" y="143"/>
                  </a:cubicBezTo>
                  <a:lnTo>
                    <a:pt x="179" y="146"/>
                  </a:lnTo>
                  <a:cubicBezTo>
                    <a:pt x="178" y="145"/>
                    <a:pt x="176" y="143"/>
                    <a:pt x="177" y="142"/>
                  </a:cubicBezTo>
                  <a:cubicBezTo>
                    <a:pt x="177" y="140"/>
                    <a:pt x="179" y="140"/>
                    <a:pt x="178" y="138"/>
                  </a:cubicBezTo>
                  <a:lnTo>
                    <a:pt x="178" y="138"/>
                  </a:lnTo>
                  <a:cubicBezTo>
                    <a:pt x="174" y="143"/>
                    <a:pt x="176" y="146"/>
                    <a:pt x="175" y="151"/>
                  </a:cubicBezTo>
                  <a:cubicBezTo>
                    <a:pt x="174" y="152"/>
                    <a:pt x="174" y="152"/>
                    <a:pt x="173" y="152"/>
                  </a:cubicBezTo>
                  <a:cubicBezTo>
                    <a:pt x="172" y="152"/>
                    <a:pt x="171" y="148"/>
                    <a:pt x="171" y="148"/>
                  </a:cubicBezTo>
                  <a:cubicBezTo>
                    <a:pt x="171" y="148"/>
                    <a:pt x="171" y="148"/>
                    <a:pt x="171" y="148"/>
                  </a:cubicBezTo>
                  <a:cubicBezTo>
                    <a:pt x="171" y="148"/>
                    <a:pt x="170" y="151"/>
                    <a:pt x="170" y="151"/>
                  </a:cubicBezTo>
                  <a:cubicBezTo>
                    <a:pt x="170" y="153"/>
                    <a:pt x="170" y="154"/>
                    <a:pt x="169" y="154"/>
                  </a:cubicBezTo>
                  <a:cubicBezTo>
                    <a:pt x="168" y="154"/>
                    <a:pt x="168" y="153"/>
                    <a:pt x="167" y="153"/>
                  </a:cubicBezTo>
                  <a:cubicBezTo>
                    <a:pt x="163" y="153"/>
                    <a:pt x="159" y="158"/>
                    <a:pt x="164" y="159"/>
                  </a:cubicBezTo>
                  <a:cubicBezTo>
                    <a:pt x="163" y="160"/>
                    <a:pt x="164" y="161"/>
                    <a:pt x="163" y="161"/>
                  </a:cubicBezTo>
                  <a:cubicBezTo>
                    <a:pt x="163" y="161"/>
                    <a:pt x="163" y="161"/>
                    <a:pt x="163" y="161"/>
                  </a:cubicBezTo>
                  <a:cubicBezTo>
                    <a:pt x="163" y="161"/>
                    <a:pt x="161" y="158"/>
                    <a:pt x="160" y="158"/>
                  </a:cubicBezTo>
                  <a:cubicBezTo>
                    <a:pt x="160" y="157"/>
                    <a:pt x="159" y="157"/>
                    <a:pt x="159" y="157"/>
                  </a:cubicBezTo>
                  <a:cubicBezTo>
                    <a:pt x="158" y="157"/>
                    <a:pt x="158" y="159"/>
                    <a:pt x="158" y="159"/>
                  </a:cubicBezTo>
                  <a:cubicBezTo>
                    <a:pt x="156" y="165"/>
                    <a:pt x="162" y="168"/>
                    <a:pt x="159" y="172"/>
                  </a:cubicBezTo>
                  <a:cubicBezTo>
                    <a:pt x="157" y="171"/>
                    <a:pt x="156" y="169"/>
                    <a:pt x="154" y="169"/>
                  </a:cubicBezTo>
                  <a:cubicBezTo>
                    <a:pt x="153" y="169"/>
                    <a:pt x="153" y="169"/>
                    <a:pt x="153" y="169"/>
                  </a:cubicBezTo>
                  <a:cubicBezTo>
                    <a:pt x="150" y="169"/>
                    <a:pt x="150" y="172"/>
                    <a:pt x="151" y="174"/>
                  </a:cubicBezTo>
                  <a:lnTo>
                    <a:pt x="151" y="174"/>
                  </a:lnTo>
                  <a:cubicBezTo>
                    <a:pt x="150" y="173"/>
                    <a:pt x="149" y="172"/>
                    <a:pt x="148" y="172"/>
                  </a:cubicBezTo>
                  <a:cubicBezTo>
                    <a:pt x="147" y="172"/>
                    <a:pt x="146" y="173"/>
                    <a:pt x="145" y="174"/>
                  </a:cubicBezTo>
                  <a:cubicBezTo>
                    <a:pt x="147" y="175"/>
                    <a:pt x="155" y="179"/>
                    <a:pt x="149" y="179"/>
                  </a:cubicBezTo>
                  <a:cubicBezTo>
                    <a:pt x="148" y="179"/>
                    <a:pt x="146" y="179"/>
                    <a:pt x="145" y="179"/>
                  </a:cubicBezTo>
                  <a:cubicBezTo>
                    <a:pt x="144" y="179"/>
                    <a:pt x="143" y="179"/>
                    <a:pt x="142" y="180"/>
                  </a:cubicBezTo>
                  <a:cubicBezTo>
                    <a:pt x="142" y="183"/>
                    <a:pt x="142" y="184"/>
                    <a:pt x="142" y="186"/>
                  </a:cubicBezTo>
                  <a:cubicBezTo>
                    <a:pt x="141" y="185"/>
                    <a:pt x="141" y="185"/>
                    <a:pt x="141" y="185"/>
                  </a:cubicBezTo>
                  <a:cubicBezTo>
                    <a:pt x="138" y="185"/>
                    <a:pt x="135" y="193"/>
                    <a:pt x="135" y="195"/>
                  </a:cubicBezTo>
                  <a:cubicBezTo>
                    <a:pt x="135" y="197"/>
                    <a:pt x="136" y="197"/>
                    <a:pt x="137" y="197"/>
                  </a:cubicBezTo>
                  <a:cubicBezTo>
                    <a:pt x="138" y="197"/>
                    <a:pt x="139" y="197"/>
                    <a:pt x="140" y="197"/>
                  </a:cubicBezTo>
                  <a:cubicBezTo>
                    <a:pt x="140" y="197"/>
                    <a:pt x="141" y="197"/>
                    <a:pt x="141" y="197"/>
                  </a:cubicBezTo>
                  <a:cubicBezTo>
                    <a:pt x="141" y="199"/>
                    <a:pt x="138" y="200"/>
                    <a:pt x="135" y="200"/>
                  </a:cubicBezTo>
                  <a:cubicBezTo>
                    <a:pt x="134" y="200"/>
                    <a:pt x="133" y="199"/>
                    <a:pt x="133" y="199"/>
                  </a:cubicBezTo>
                  <a:cubicBezTo>
                    <a:pt x="130" y="199"/>
                    <a:pt x="130" y="205"/>
                    <a:pt x="129" y="206"/>
                  </a:cubicBezTo>
                  <a:cubicBezTo>
                    <a:pt x="128" y="210"/>
                    <a:pt x="129" y="213"/>
                    <a:pt x="129" y="218"/>
                  </a:cubicBezTo>
                  <a:cubicBezTo>
                    <a:pt x="130" y="219"/>
                    <a:pt x="134" y="226"/>
                    <a:pt x="133" y="226"/>
                  </a:cubicBezTo>
                  <a:cubicBezTo>
                    <a:pt x="133" y="226"/>
                    <a:pt x="133" y="226"/>
                    <a:pt x="132" y="226"/>
                  </a:cubicBezTo>
                  <a:cubicBezTo>
                    <a:pt x="131" y="226"/>
                    <a:pt x="126" y="222"/>
                    <a:pt x="125" y="222"/>
                  </a:cubicBezTo>
                  <a:cubicBezTo>
                    <a:pt x="125" y="222"/>
                    <a:pt x="125" y="222"/>
                    <a:pt x="125" y="222"/>
                  </a:cubicBezTo>
                  <a:cubicBezTo>
                    <a:pt x="125" y="225"/>
                    <a:pt x="129" y="234"/>
                    <a:pt x="132" y="234"/>
                  </a:cubicBezTo>
                  <a:lnTo>
                    <a:pt x="132" y="234"/>
                  </a:lnTo>
                  <a:cubicBezTo>
                    <a:pt x="129" y="235"/>
                    <a:pt x="128" y="237"/>
                    <a:pt x="128" y="240"/>
                  </a:cubicBezTo>
                  <a:cubicBezTo>
                    <a:pt x="128" y="241"/>
                    <a:pt x="128" y="244"/>
                    <a:pt x="130" y="246"/>
                  </a:cubicBezTo>
                  <a:cubicBezTo>
                    <a:pt x="130" y="247"/>
                    <a:pt x="133" y="247"/>
                    <a:pt x="134" y="249"/>
                  </a:cubicBezTo>
                  <a:cubicBezTo>
                    <a:pt x="136" y="254"/>
                    <a:pt x="133" y="258"/>
                    <a:pt x="133" y="262"/>
                  </a:cubicBezTo>
                  <a:cubicBezTo>
                    <a:pt x="133" y="263"/>
                    <a:pt x="133" y="263"/>
                    <a:pt x="133" y="263"/>
                  </a:cubicBezTo>
                  <a:cubicBezTo>
                    <a:pt x="133" y="263"/>
                    <a:pt x="134" y="263"/>
                    <a:pt x="135" y="263"/>
                  </a:cubicBezTo>
                  <a:cubicBezTo>
                    <a:pt x="135" y="265"/>
                    <a:pt x="135" y="266"/>
                    <a:pt x="135" y="268"/>
                  </a:cubicBezTo>
                  <a:cubicBezTo>
                    <a:pt x="136" y="270"/>
                    <a:pt x="139" y="272"/>
                    <a:pt x="141" y="275"/>
                  </a:cubicBezTo>
                  <a:cubicBezTo>
                    <a:pt x="142" y="277"/>
                    <a:pt x="142" y="279"/>
                    <a:pt x="142" y="282"/>
                  </a:cubicBezTo>
                  <a:cubicBezTo>
                    <a:pt x="142" y="282"/>
                    <a:pt x="143" y="285"/>
                    <a:pt x="145" y="285"/>
                  </a:cubicBezTo>
                  <a:cubicBezTo>
                    <a:pt x="148" y="285"/>
                    <a:pt x="150" y="293"/>
                    <a:pt x="153" y="295"/>
                  </a:cubicBezTo>
                  <a:cubicBezTo>
                    <a:pt x="153" y="296"/>
                    <a:pt x="161" y="300"/>
                    <a:pt x="161" y="300"/>
                  </a:cubicBezTo>
                  <a:cubicBezTo>
                    <a:pt x="161" y="301"/>
                    <a:pt x="158" y="302"/>
                    <a:pt x="157" y="302"/>
                  </a:cubicBezTo>
                  <a:lnTo>
                    <a:pt x="162" y="303"/>
                  </a:lnTo>
                  <a:cubicBezTo>
                    <a:pt x="162" y="303"/>
                    <a:pt x="167" y="303"/>
                    <a:pt x="168" y="303"/>
                  </a:cubicBezTo>
                  <a:lnTo>
                    <a:pt x="168" y="303"/>
                  </a:lnTo>
                  <a:cubicBezTo>
                    <a:pt x="168" y="303"/>
                    <a:pt x="165" y="305"/>
                    <a:pt x="166" y="306"/>
                  </a:cubicBezTo>
                  <a:cubicBezTo>
                    <a:pt x="166" y="308"/>
                    <a:pt x="168" y="309"/>
                    <a:pt x="169" y="310"/>
                  </a:cubicBezTo>
                  <a:cubicBezTo>
                    <a:pt x="171" y="310"/>
                    <a:pt x="175" y="311"/>
                    <a:pt x="174" y="314"/>
                  </a:cubicBezTo>
                  <a:lnTo>
                    <a:pt x="174" y="314"/>
                  </a:lnTo>
                  <a:cubicBezTo>
                    <a:pt x="174" y="314"/>
                    <a:pt x="174" y="314"/>
                    <a:pt x="174" y="314"/>
                  </a:cubicBezTo>
                  <a:cubicBezTo>
                    <a:pt x="171" y="314"/>
                    <a:pt x="170" y="313"/>
                    <a:pt x="169" y="312"/>
                  </a:cubicBezTo>
                  <a:lnTo>
                    <a:pt x="169" y="312"/>
                  </a:lnTo>
                  <a:cubicBezTo>
                    <a:pt x="169" y="314"/>
                    <a:pt x="168" y="318"/>
                    <a:pt x="166" y="318"/>
                  </a:cubicBezTo>
                  <a:cubicBezTo>
                    <a:pt x="165" y="318"/>
                    <a:pt x="165" y="316"/>
                    <a:pt x="165" y="315"/>
                  </a:cubicBezTo>
                  <a:cubicBezTo>
                    <a:pt x="164" y="315"/>
                    <a:pt x="163" y="314"/>
                    <a:pt x="162" y="314"/>
                  </a:cubicBezTo>
                  <a:cubicBezTo>
                    <a:pt x="161" y="312"/>
                    <a:pt x="160" y="312"/>
                    <a:pt x="158" y="312"/>
                  </a:cubicBezTo>
                  <a:cubicBezTo>
                    <a:pt x="158" y="313"/>
                    <a:pt x="157" y="313"/>
                    <a:pt x="157" y="313"/>
                  </a:cubicBezTo>
                  <a:cubicBezTo>
                    <a:pt x="156" y="313"/>
                    <a:pt x="156" y="313"/>
                    <a:pt x="156" y="312"/>
                  </a:cubicBezTo>
                  <a:cubicBezTo>
                    <a:pt x="155" y="309"/>
                    <a:pt x="158" y="307"/>
                    <a:pt x="157" y="306"/>
                  </a:cubicBezTo>
                  <a:cubicBezTo>
                    <a:pt x="157" y="306"/>
                    <a:pt x="157" y="306"/>
                    <a:pt x="157" y="306"/>
                  </a:cubicBezTo>
                  <a:cubicBezTo>
                    <a:pt x="155" y="306"/>
                    <a:pt x="152" y="309"/>
                    <a:pt x="150" y="309"/>
                  </a:cubicBezTo>
                  <a:cubicBezTo>
                    <a:pt x="147" y="309"/>
                    <a:pt x="143" y="306"/>
                    <a:pt x="139" y="305"/>
                  </a:cubicBezTo>
                  <a:cubicBezTo>
                    <a:pt x="139" y="305"/>
                    <a:pt x="139" y="305"/>
                    <a:pt x="139" y="305"/>
                  </a:cubicBezTo>
                  <a:cubicBezTo>
                    <a:pt x="136" y="305"/>
                    <a:pt x="138" y="312"/>
                    <a:pt x="136" y="312"/>
                  </a:cubicBezTo>
                  <a:cubicBezTo>
                    <a:pt x="135" y="312"/>
                    <a:pt x="135" y="312"/>
                    <a:pt x="134" y="311"/>
                  </a:cubicBezTo>
                  <a:cubicBezTo>
                    <a:pt x="131" y="310"/>
                    <a:pt x="130" y="308"/>
                    <a:pt x="128" y="308"/>
                  </a:cubicBezTo>
                  <a:cubicBezTo>
                    <a:pt x="127" y="308"/>
                    <a:pt x="126" y="308"/>
                    <a:pt x="125" y="309"/>
                  </a:cubicBezTo>
                  <a:cubicBezTo>
                    <a:pt x="124" y="309"/>
                    <a:pt x="122" y="313"/>
                    <a:pt x="121" y="313"/>
                  </a:cubicBezTo>
                  <a:cubicBezTo>
                    <a:pt x="120" y="313"/>
                    <a:pt x="120" y="313"/>
                    <a:pt x="120" y="311"/>
                  </a:cubicBezTo>
                  <a:cubicBezTo>
                    <a:pt x="119" y="310"/>
                    <a:pt x="118" y="309"/>
                    <a:pt x="118" y="309"/>
                  </a:cubicBezTo>
                  <a:cubicBezTo>
                    <a:pt x="116" y="309"/>
                    <a:pt x="113" y="312"/>
                    <a:pt x="113" y="314"/>
                  </a:cubicBezTo>
                  <a:cubicBezTo>
                    <a:pt x="112" y="315"/>
                    <a:pt x="111" y="315"/>
                    <a:pt x="110" y="315"/>
                  </a:cubicBezTo>
                  <a:cubicBezTo>
                    <a:pt x="108" y="315"/>
                    <a:pt x="106" y="314"/>
                    <a:pt x="104" y="314"/>
                  </a:cubicBezTo>
                  <a:cubicBezTo>
                    <a:pt x="104" y="314"/>
                    <a:pt x="103" y="314"/>
                    <a:pt x="103" y="314"/>
                  </a:cubicBezTo>
                  <a:cubicBezTo>
                    <a:pt x="100" y="314"/>
                    <a:pt x="104" y="319"/>
                    <a:pt x="103" y="322"/>
                  </a:cubicBezTo>
                  <a:cubicBezTo>
                    <a:pt x="103" y="322"/>
                    <a:pt x="103" y="322"/>
                    <a:pt x="103" y="322"/>
                  </a:cubicBezTo>
                  <a:cubicBezTo>
                    <a:pt x="102" y="322"/>
                    <a:pt x="99" y="319"/>
                    <a:pt x="97" y="319"/>
                  </a:cubicBezTo>
                  <a:cubicBezTo>
                    <a:pt x="97" y="319"/>
                    <a:pt x="96" y="319"/>
                    <a:pt x="96" y="320"/>
                  </a:cubicBezTo>
                  <a:cubicBezTo>
                    <a:pt x="96" y="320"/>
                    <a:pt x="99" y="321"/>
                    <a:pt x="98" y="323"/>
                  </a:cubicBezTo>
                  <a:cubicBezTo>
                    <a:pt x="98" y="323"/>
                    <a:pt x="95" y="323"/>
                    <a:pt x="94" y="323"/>
                  </a:cubicBezTo>
                  <a:cubicBezTo>
                    <a:pt x="92" y="323"/>
                    <a:pt x="93" y="319"/>
                    <a:pt x="90" y="319"/>
                  </a:cubicBezTo>
                  <a:cubicBezTo>
                    <a:pt x="90" y="319"/>
                    <a:pt x="90" y="319"/>
                    <a:pt x="89" y="319"/>
                  </a:cubicBezTo>
                  <a:cubicBezTo>
                    <a:pt x="83" y="320"/>
                    <a:pt x="77" y="323"/>
                    <a:pt x="73" y="328"/>
                  </a:cubicBezTo>
                  <a:cubicBezTo>
                    <a:pt x="71" y="330"/>
                    <a:pt x="72" y="330"/>
                    <a:pt x="70" y="331"/>
                  </a:cubicBezTo>
                  <a:cubicBezTo>
                    <a:pt x="70" y="332"/>
                    <a:pt x="69" y="333"/>
                    <a:pt x="69" y="333"/>
                  </a:cubicBezTo>
                  <a:cubicBezTo>
                    <a:pt x="67" y="333"/>
                    <a:pt x="66" y="327"/>
                    <a:pt x="66" y="327"/>
                  </a:cubicBezTo>
                  <a:lnTo>
                    <a:pt x="66" y="327"/>
                  </a:lnTo>
                  <a:cubicBezTo>
                    <a:pt x="62" y="329"/>
                    <a:pt x="67" y="334"/>
                    <a:pt x="62" y="334"/>
                  </a:cubicBezTo>
                  <a:cubicBezTo>
                    <a:pt x="62" y="334"/>
                    <a:pt x="62" y="334"/>
                    <a:pt x="61" y="334"/>
                  </a:cubicBezTo>
                  <a:cubicBezTo>
                    <a:pt x="61" y="334"/>
                    <a:pt x="60" y="335"/>
                    <a:pt x="59" y="336"/>
                  </a:cubicBezTo>
                  <a:cubicBezTo>
                    <a:pt x="58" y="336"/>
                    <a:pt x="51" y="348"/>
                    <a:pt x="48" y="348"/>
                  </a:cubicBezTo>
                  <a:cubicBezTo>
                    <a:pt x="48" y="348"/>
                    <a:pt x="47" y="347"/>
                    <a:pt x="47" y="347"/>
                  </a:cubicBezTo>
                  <a:lnTo>
                    <a:pt x="46" y="356"/>
                  </a:lnTo>
                  <a:cubicBezTo>
                    <a:pt x="46" y="355"/>
                    <a:pt x="45" y="354"/>
                    <a:pt x="44" y="354"/>
                  </a:cubicBezTo>
                  <a:cubicBezTo>
                    <a:pt x="43" y="354"/>
                    <a:pt x="41" y="356"/>
                    <a:pt x="40" y="357"/>
                  </a:cubicBezTo>
                  <a:cubicBezTo>
                    <a:pt x="39" y="357"/>
                    <a:pt x="39" y="357"/>
                    <a:pt x="38" y="357"/>
                  </a:cubicBezTo>
                  <a:cubicBezTo>
                    <a:pt x="36" y="357"/>
                    <a:pt x="35" y="357"/>
                    <a:pt x="34" y="357"/>
                  </a:cubicBezTo>
                  <a:cubicBezTo>
                    <a:pt x="34" y="357"/>
                    <a:pt x="34" y="357"/>
                    <a:pt x="34" y="357"/>
                  </a:cubicBezTo>
                  <a:lnTo>
                    <a:pt x="34" y="357"/>
                  </a:lnTo>
                  <a:cubicBezTo>
                    <a:pt x="33" y="357"/>
                    <a:pt x="36" y="364"/>
                    <a:pt x="34" y="365"/>
                  </a:cubicBezTo>
                  <a:cubicBezTo>
                    <a:pt x="33" y="365"/>
                    <a:pt x="30" y="361"/>
                    <a:pt x="29" y="361"/>
                  </a:cubicBezTo>
                  <a:cubicBezTo>
                    <a:pt x="29" y="361"/>
                    <a:pt x="29" y="361"/>
                    <a:pt x="29" y="361"/>
                  </a:cubicBezTo>
                  <a:cubicBezTo>
                    <a:pt x="27" y="362"/>
                    <a:pt x="26" y="366"/>
                    <a:pt x="28" y="368"/>
                  </a:cubicBezTo>
                  <a:cubicBezTo>
                    <a:pt x="29" y="369"/>
                    <a:pt x="32" y="369"/>
                    <a:pt x="31" y="371"/>
                  </a:cubicBezTo>
                  <a:cubicBezTo>
                    <a:pt x="30" y="372"/>
                    <a:pt x="29" y="372"/>
                    <a:pt x="28" y="372"/>
                  </a:cubicBezTo>
                  <a:cubicBezTo>
                    <a:pt x="25" y="372"/>
                    <a:pt x="24" y="368"/>
                    <a:pt x="21" y="368"/>
                  </a:cubicBezTo>
                  <a:lnTo>
                    <a:pt x="21" y="368"/>
                  </a:lnTo>
                  <a:cubicBezTo>
                    <a:pt x="20" y="368"/>
                    <a:pt x="22" y="371"/>
                    <a:pt x="22" y="371"/>
                  </a:cubicBezTo>
                  <a:cubicBezTo>
                    <a:pt x="23" y="373"/>
                    <a:pt x="22" y="375"/>
                    <a:pt x="21" y="377"/>
                  </a:cubicBezTo>
                  <a:cubicBezTo>
                    <a:pt x="21" y="378"/>
                    <a:pt x="19" y="378"/>
                    <a:pt x="19" y="378"/>
                  </a:cubicBezTo>
                  <a:cubicBezTo>
                    <a:pt x="20" y="380"/>
                    <a:pt x="21" y="382"/>
                    <a:pt x="21" y="383"/>
                  </a:cubicBezTo>
                  <a:cubicBezTo>
                    <a:pt x="22" y="385"/>
                    <a:pt x="17" y="383"/>
                    <a:pt x="17" y="386"/>
                  </a:cubicBezTo>
                  <a:cubicBezTo>
                    <a:pt x="18" y="387"/>
                    <a:pt x="18" y="388"/>
                    <a:pt x="18" y="390"/>
                  </a:cubicBezTo>
                  <a:cubicBezTo>
                    <a:pt x="18" y="390"/>
                    <a:pt x="18" y="391"/>
                    <a:pt x="18" y="392"/>
                  </a:cubicBezTo>
                  <a:lnTo>
                    <a:pt x="18" y="392"/>
                  </a:lnTo>
                  <a:cubicBezTo>
                    <a:pt x="18" y="390"/>
                    <a:pt x="17" y="387"/>
                    <a:pt x="16" y="387"/>
                  </a:cubicBezTo>
                  <a:cubicBezTo>
                    <a:pt x="15" y="387"/>
                    <a:pt x="15" y="387"/>
                    <a:pt x="14" y="389"/>
                  </a:cubicBezTo>
                  <a:cubicBezTo>
                    <a:pt x="13" y="392"/>
                    <a:pt x="12" y="396"/>
                    <a:pt x="15" y="397"/>
                  </a:cubicBezTo>
                  <a:cubicBezTo>
                    <a:pt x="15" y="397"/>
                    <a:pt x="14" y="397"/>
                    <a:pt x="14" y="397"/>
                  </a:cubicBezTo>
                  <a:cubicBezTo>
                    <a:pt x="9" y="397"/>
                    <a:pt x="6" y="411"/>
                    <a:pt x="5" y="415"/>
                  </a:cubicBezTo>
                  <a:cubicBezTo>
                    <a:pt x="4" y="419"/>
                    <a:pt x="8" y="418"/>
                    <a:pt x="11" y="419"/>
                  </a:cubicBezTo>
                  <a:cubicBezTo>
                    <a:pt x="14" y="420"/>
                    <a:pt x="14" y="421"/>
                    <a:pt x="11" y="422"/>
                  </a:cubicBezTo>
                  <a:cubicBezTo>
                    <a:pt x="10" y="422"/>
                    <a:pt x="10" y="422"/>
                    <a:pt x="10" y="422"/>
                  </a:cubicBezTo>
                  <a:cubicBezTo>
                    <a:pt x="4" y="422"/>
                    <a:pt x="1" y="430"/>
                    <a:pt x="1" y="435"/>
                  </a:cubicBezTo>
                  <a:cubicBezTo>
                    <a:pt x="1" y="438"/>
                    <a:pt x="1" y="440"/>
                    <a:pt x="3" y="442"/>
                  </a:cubicBezTo>
                  <a:cubicBezTo>
                    <a:pt x="6" y="445"/>
                    <a:pt x="7" y="446"/>
                    <a:pt x="7" y="450"/>
                  </a:cubicBezTo>
                  <a:cubicBezTo>
                    <a:pt x="7" y="448"/>
                    <a:pt x="6" y="446"/>
                    <a:pt x="5" y="446"/>
                  </a:cubicBezTo>
                  <a:cubicBezTo>
                    <a:pt x="4" y="446"/>
                    <a:pt x="3" y="447"/>
                    <a:pt x="4" y="450"/>
                  </a:cubicBezTo>
                  <a:lnTo>
                    <a:pt x="5" y="462"/>
                  </a:lnTo>
                  <a:cubicBezTo>
                    <a:pt x="6" y="466"/>
                    <a:pt x="7" y="468"/>
                    <a:pt x="9" y="469"/>
                  </a:cubicBezTo>
                  <a:lnTo>
                    <a:pt x="9" y="469"/>
                  </a:lnTo>
                  <a:cubicBezTo>
                    <a:pt x="9" y="469"/>
                    <a:pt x="9" y="469"/>
                    <a:pt x="8" y="469"/>
                  </a:cubicBezTo>
                  <a:cubicBezTo>
                    <a:pt x="8" y="469"/>
                    <a:pt x="7" y="469"/>
                    <a:pt x="6" y="470"/>
                  </a:cubicBezTo>
                  <a:cubicBezTo>
                    <a:pt x="5" y="471"/>
                    <a:pt x="4" y="474"/>
                    <a:pt x="6" y="474"/>
                  </a:cubicBezTo>
                  <a:cubicBezTo>
                    <a:pt x="6" y="474"/>
                    <a:pt x="6" y="474"/>
                    <a:pt x="6" y="474"/>
                  </a:cubicBezTo>
                  <a:cubicBezTo>
                    <a:pt x="9" y="474"/>
                    <a:pt x="8" y="477"/>
                    <a:pt x="9" y="479"/>
                  </a:cubicBezTo>
                  <a:cubicBezTo>
                    <a:pt x="9" y="479"/>
                    <a:pt x="10" y="479"/>
                    <a:pt x="11" y="479"/>
                  </a:cubicBezTo>
                  <a:cubicBezTo>
                    <a:pt x="11" y="479"/>
                    <a:pt x="12" y="479"/>
                    <a:pt x="13" y="480"/>
                  </a:cubicBezTo>
                  <a:cubicBezTo>
                    <a:pt x="15" y="481"/>
                    <a:pt x="12" y="482"/>
                    <a:pt x="12" y="484"/>
                  </a:cubicBezTo>
                  <a:cubicBezTo>
                    <a:pt x="12" y="486"/>
                    <a:pt x="13" y="488"/>
                    <a:pt x="14" y="488"/>
                  </a:cubicBezTo>
                  <a:cubicBezTo>
                    <a:pt x="14" y="490"/>
                    <a:pt x="15" y="491"/>
                    <a:pt x="17" y="491"/>
                  </a:cubicBezTo>
                  <a:cubicBezTo>
                    <a:pt x="17" y="491"/>
                    <a:pt x="17" y="491"/>
                    <a:pt x="18" y="491"/>
                  </a:cubicBezTo>
                  <a:cubicBezTo>
                    <a:pt x="19" y="491"/>
                    <a:pt x="19" y="493"/>
                    <a:pt x="20" y="495"/>
                  </a:cubicBezTo>
                  <a:cubicBezTo>
                    <a:pt x="18" y="496"/>
                    <a:pt x="17" y="495"/>
                    <a:pt x="19" y="498"/>
                  </a:cubicBezTo>
                  <a:cubicBezTo>
                    <a:pt x="20" y="499"/>
                    <a:pt x="22" y="501"/>
                    <a:pt x="24" y="502"/>
                  </a:cubicBezTo>
                  <a:cubicBezTo>
                    <a:pt x="24" y="502"/>
                    <a:pt x="27" y="504"/>
                    <a:pt x="25" y="504"/>
                  </a:cubicBezTo>
                  <a:cubicBezTo>
                    <a:pt x="25" y="504"/>
                    <a:pt x="24" y="504"/>
                    <a:pt x="24" y="504"/>
                  </a:cubicBezTo>
                  <a:cubicBezTo>
                    <a:pt x="23" y="504"/>
                    <a:pt x="23" y="504"/>
                    <a:pt x="23" y="504"/>
                  </a:cubicBezTo>
                  <a:cubicBezTo>
                    <a:pt x="25" y="507"/>
                    <a:pt x="25" y="506"/>
                    <a:pt x="27" y="507"/>
                  </a:cubicBezTo>
                  <a:cubicBezTo>
                    <a:pt x="29" y="508"/>
                    <a:pt x="32" y="509"/>
                    <a:pt x="31" y="511"/>
                  </a:cubicBezTo>
                  <a:cubicBezTo>
                    <a:pt x="29" y="514"/>
                    <a:pt x="27" y="512"/>
                    <a:pt x="29" y="516"/>
                  </a:cubicBezTo>
                  <a:cubicBezTo>
                    <a:pt x="29" y="519"/>
                    <a:pt x="30" y="523"/>
                    <a:pt x="32" y="524"/>
                  </a:cubicBezTo>
                  <a:cubicBezTo>
                    <a:pt x="32" y="525"/>
                    <a:pt x="32" y="525"/>
                    <a:pt x="33" y="525"/>
                  </a:cubicBezTo>
                  <a:cubicBezTo>
                    <a:pt x="33" y="525"/>
                    <a:pt x="34" y="523"/>
                    <a:pt x="35" y="523"/>
                  </a:cubicBezTo>
                  <a:cubicBezTo>
                    <a:pt x="35" y="522"/>
                    <a:pt x="36" y="522"/>
                    <a:pt x="36" y="522"/>
                  </a:cubicBezTo>
                  <a:cubicBezTo>
                    <a:pt x="37" y="522"/>
                    <a:pt x="39" y="523"/>
                    <a:pt x="39" y="524"/>
                  </a:cubicBezTo>
                  <a:cubicBezTo>
                    <a:pt x="39" y="526"/>
                    <a:pt x="39" y="529"/>
                    <a:pt x="40" y="529"/>
                  </a:cubicBezTo>
                  <a:cubicBezTo>
                    <a:pt x="41" y="529"/>
                    <a:pt x="41" y="529"/>
                    <a:pt x="41" y="529"/>
                  </a:cubicBezTo>
                  <a:lnTo>
                    <a:pt x="41" y="529"/>
                  </a:lnTo>
                  <a:cubicBezTo>
                    <a:pt x="37" y="532"/>
                    <a:pt x="47" y="537"/>
                    <a:pt x="49" y="538"/>
                  </a:cubicBezTo>
                  <a:cubicBezTo>
                    <a:pt x="51" y="539"/>
                    <a:pt x="49" y="540"/>
                    <a:pt x="51" y="542"/>
                  </a:cubicBezTo>
                  <a:cubicBezTo>
                    <a:pt x="52" y="543"/>
                    <a:pt x="53" y="545"/>
                    <a:pt x="55" y="547"/>
                  </a:cubicBezTo>
                  <a:cubicBezTo>
                    <a:pt x="57" y="548"/>
                    <a:pt x="66" y="555"/>
                    <a:pt x="65" y="557"/>
                  </a:cubicBezTo>
                  <a:cubicBezTo>
                    <a:pt x="66" y="557"/>
                    <a:pt x="67" y="558"/>
                    <a:pt x="67" y="558"/>
                  </a:cubicBezTo>
                  <a:cubicBezTo>
                    <a:pt x="68" y="558"/>
                    <a:pt x="69" y="557"/>
                    <a:pt x="71" y="556"/>
                  </a:cubicBezTo>
                  <a:cubicBezTo>
                    <a:pt x="71" y="555"/>
                    <a:pt x="73" y="554"/>
                    <a:pt x="74" y="554"/>
                  </a:cubicBezTo>
                  <a:cubicBezTo>
                    <a:pt x="75" y="554"/>
                    <a:pt x="76" y="555"/>
                    <a:pt x="76" y="555"/>
                  </a:cubicBezTo>
                  <a:cubicBezTo>
                    <a:pt x="75" y="555"/>
                    <a:pt x="74" y="559"/>
                    <a:pt x="74" y="560"/>
                  </a:cubicBezTo>
                  <a:cubicBezTo>
                    <a:pt x="75" y="563"/>
                    <a:pt x="78" y="564"/>
                    <a:pt x="80" y="564"/>
                  </a:cubicBezTo>
                  <a:cubicBezTo>
                    <a:pt x="82" y="564"/>
                    <a:pt x="85" y="564"/>
                    <a:pt x="87" y="564"/>
                  </a:cubicBezTo>
                  <a:cubicBezTo>
                    <a:pt x="87" y="564"/>
                    <a:pt x="87" y="567"/>
                    <a:pt x="87" y="568"/>
                  </a:cubicBezTo>
                  <a:cubicBezTo>
                    <a:pt x="88" y="569"/>
                    <a:pt x="88" y="569"/>
                    <a:pt x="89" y="569"/>
                  </a:cubicBezTo>
                  <a:cubicBezTo>
                    <a:pt x="90" y="569"/>
                    <a:pt x="93" y="564"/>
                    <a:pt x="95" y="564"/>
                  </a:cubicBezTo>
                  <a:cubicBezTo>
                    <a:pt x="95" y="564"/>
                    <a:pt x="95" y="564"/>
                    <a:pt x="95" y="564"/>
                  </a:cubicBezTo>
                  <a:cubicBezTo>
                    <a:pt x="100" y="565"/>
                    <a:pt x="94" y="570"/>
                    <a:pt x="95" y="571"/>
                  </a:cubicBezTo>
                  <a:cubicBezTo>
                    <a:pt x="96" y="572"/>
                    <a:pt x="97" y="572"/>
                    <a:pt x="98" y="572"/>
                  </a:cubicBezTo>
                  <a:cubicBezTo>
                    <a:pt x="100" y="572"/>
                    <a:pt x="105" y="571"/>
                    <a:pt x="109" y="571"/>
                  </a:cubicBezTo>
                  <a:lnTo>
                    <a:pt x="114" y="571"/>
                  </a:lnTo>
                  <a:cubicBezTo>
                    <a:pt x="116" y="571"/>
                    <a:pt x="115" y="571"/>
                    <a:pt x="113" y="572"/>
                  </a:cubicBezTo>
                  <a:cubicBezTo>
                    <a:pt x="112" y="572"/>
                    <a:pt x="111" y="572"/>
                    <a:pt x="111" y="572"/>
                  </a:cubicBezTo>
                  <a:cubicBezTo>
                    <a:pt x="108" y="572"/>
                    <a:pt x="106" y="573"/>
                    <a:pt x="107" y="574"/>
                  </a:cubicBezTo>
                  <a:lnTo>
                    <a:pt x="107" y="574"/>
                  </a:lnTo>
                  <a:cubicBezTo>
                    <a:pt x="108" y="574"/>
                    <a:pt x="109" y="575"/>
                    <a:pt x="110" y="575"/>
                  </a:cubicBezTo>
                  <a:cubicBezTo>
                    <a:pt x="111" y="575"/>
                    <a:pt x="113" y="574"/>
                    <a:pt x="114" y="574"/>
                  </a:cubicBezTo>
                  <a:cubicBezTo>
                    <a:pt x="116" y="573"/>
                    <a:pt x="118" y="571"/>
                    <a:pt x="121" y="571"/>
                  </a:cubicBezTo>
                  <a:lnTo>
                    <a:pt x="121" y="571"/>
                  </a:lnTo>
                  <a:cubicBezTo>
                    <a:pt x="121" y="571"/>
                    <a:pt x="119" y="572"/>
                    <a:pt x="117" y="574"/>
                  </a:cubicBezTo>
                  <a:cubicBezTo>
                    <a:pt x="116" y="575"/>
                    <a:pt x="115" y="575"/>
                    <a:pt x="115" y="575"/>
                  </a:cubicBezTo>
                  <a:cubicBezTo>
                    <a:pt x="115" y="575"/>
                    <a:pt x="116" y="575"/>
                    <a:pt x="117" y="575"/>
                  </a:cubicBezTo>
                  <a:cubicBezTo>
                    <a:pt x="121" y="574"/>
                    <a:pt x="125" y="573"/>
                    <a:pt x="128" y="572"/>
                  </a:cubicBezTo>
                  <a:cubicBezTo>
                    <a:pt x="131" y="571"/>
                    <a:pt x="134" y="571"/>
                    <a:pt x="135" y="571"/>
                  </a:cubicBezTo>
                  <a:cubicBezTo>
                    <a:pt x="133" y="572"/>
                    <a:pt x="125" y="574"/>
                    <a:pt x="128" y="574"/>
                  </a:cubicBezTo>
                  <a:lnTo>
                    <a:pt x="135" y="574"/>
                  </a:lnTo>
                  <a:cubicBezTo>
                    <a:pt x="139" y="573"/>
                    <a:pt x="143" y="572"/>
                    <a:pt x="143" y="572"/>
                  </a:cubicBezTo>
                  <a:lnTo>
                    <a:pt x="147" y="572"/>
                  </a:lnTo>
                  <a:cubicBezTo>
                    <a:pt x="144" y="573"/>
                    <a:pt x="140" y="574"/>
                    <a:pt x="136" y="574"/>
                  </a:cubicBezTo>
                  <a:lnTo>
                    <a:pt x="136" y="574"/>
                  </a:lnTo>
                  <a:cubicBezTo>
                    <a:pt x="135" y="575"/>
                    <a:pt x="134" y="575"/>
                    <a:pt x="133" y="575"/>
                  </a:cubicBezTo>
                  <a:cubicBezTo>
                    <a:pt x="124" y="577"/>
                    <a:pt x="123" y="577"/>
                    <a:pt x="125" y="577"/>
                  </a:cubicBezTo>
                  <a:cubicBezTo>
                    <a:pt x="126" y="577"/>
                    <a:pt x="129" y="576"/>
                    <a:pt x="131" y="576"/>
                  </a:cubicBezTo>
                  <a:lnTo>
                    <a:pt x="131" y="576"/>
                  </a:lnTo>
                  <a:cubicBezTo>
                    <a:pt x="127" y="577"/>
                    <a:pt x="118" y="578"/>
                    <a:pt x="121" y="578"/>
                  </a:cubicBezTo>
                  <a:lnTo>
                    <a:pt x="127" y="578"/>
                  </a:lnTo>
                  <a:cubicBezTo>
                    <a:pt x="121" y="579"/>
                    <a:pt x="120" y="579"/>
                    <a:pt x="115" y="580"/>
                  </a:cubicBezTo>
                  <a:cubicBezTo>
                    <a:pt x="113" y="581"/>
                    <a:pt x="110" y="582"/>
                    <a:pt x="113" y="582"/>
                  </a:cubicBezTo>
                  <a:cubicBezTo>
                    <a:pt x="115" y="583"/>
                    <a:pt x="112" y="584"/>
                    <a:pt x="111" y="585"/>
                  </a:cubicBezTo>
                  <a:cubicBezTo>
                    <a:pt x="110" y="585"/>
                    <a:pt x="114" y="586"/>
                    <a:pt x="113" y="588"/>
                  </a:cubicBezTo>
                  <a:lnTo>
                    <a:pt x="118" y="587"/>
                  </a:lnTo>
                  <a:lnTo>
                    <a:pt x="118" y="587"/>
                  </a:lnTo>
                  <a:cubicBezTo>
                    <a:pt x="119" y="589"/>
                    <a:pt x="120" y="590"/>
                    <a:pt x="116" y="592"/>
                  </a:cubicBezTo>
                  <a:cubicBezTo>
                    <a:pt x="114" y="591"/>
                    <a:pt x="111" y="589"/>
                    <a:pt x="113" y="588"/>
                  </a:cubicBezTo>
                  <a:lnTo>
                    <a:pt x="107" y="586"/>
                  </a:lnTo>
                  <a:cubicBezTo>
                    <a:pt x="107" y="587"/>
                    <a:pt x="105" y="588"/>
                    <a:pt x="107" y="589"/>
                  </a:cubicBezTo>
                  <a:cubicBezTo>
                    <a:pt x="107" y="592"/>
                    <a:pt x="107" y="592"/>
                    <a:pt x="104" y="592"/>
                  </a:cubicBezTo>
                  <a:cubicBezTo>
                    <a:pt x="103" y="592"/>
                    <a:pt x="103" y="593"/>
                    <a:pt x="105" y="594"/>
                  </a:cubicBezTo>
                  <a:cubicBezTo>
                    <a:pt x="106" y="596"/>
                    <a:pt x="104" y="598"/>
                    <a:pt x="103" y="598"/>
                  </a:cubicBezTo>
                  <a:lnTo>
                    <a:pt x="98" y="593"/>
                  </a:lnTo>
                  <a:lnTo>
                    <a:pt x="98" y="593"/>
                  </a:lnTo>
                  <a:cubicBezTo>
                    <a:pt x="100" y="595"/>
                    <a:pt x="96" y="600"/>
                    <a:pt x="94" y="602"/>
                  </a:cubicBezTo>
                  <a:cubicBezTo>
                    <a:pt x="93" y="604"/>
                    <a:pt x="91" y="603"/>
                    <a:pt x="90" y="604"/>
                  </a:cubicBezTo>
                  <a:cubicBezTo>
                    <a:pt x="82" y="609"/>
                    <a:pt x="78" y="619"/>
                    <a:pt x="74" y="627"/>
                  </a:cubicBezTo>
                  <a:cubicBezTo>
                    <a:pt x="74" y="627"/>
                    <a:pt x="74" y="627"/>
                    <a:pt x="73" y="627"/>
                  </a:cubicBezTo>
                  <a:cubicBezTo>
                    <a:pt x="72" y="627"/>
                    <a:pt x="72" y="627"/>
                    <a:pt x="72" y="628"/>
                  </a:cubicBezTo>
                  <a:cubicBezTo>
                    <a:pt x="71" y="630"/>
                    <a:pt x="71" y="632"/>
                    <a:pt x="70" y="633"/>
                  </a:cubicBezTo>
                  <a:cubicBezTo>
                    <a:pt x="68" y="638"/>
                    <a:pt x="68" y="643"/>
                    <a:pt x="67" y="647"/>
                  </a:cubicBezTo>
                  <a:cubicBezTo>
                    <a:pt x="67" y="654"/>
                    <a:pt x="66" y="661"/>
                    <a:pt x="68" y="668"/>
                  </a:cubicBezTo>
                  <a:cubicBezTo>
                    <a:pt x="68" y="671"/>
                    <a:pt x="69" y="674"/>
                    <a:pt x="71" y="674"/>
                  </a:cubicBezTo>
                  <a:cubicBezTo>
                    <a:pt x="72" y="675"/>
                    <a:pt x="72" y="678"/>
                    <a:pt x="72" y="679"/>
                  </a:cubicBezTo>
                  <a:cubicBezTo>
                    <a:pt x="72" y="678"/>
                    <a:pt x="71" y="678"/>
                    <a:pt x="71" y="678"/>
                  </a:cubicBezTo>
                  <a:cubicBezTo>
                    <a:pt x="70" y="678"/>
                    <a:pt x="70" y="678"/>
                    <a:pt x="70" y="679"/>
                  </a:cubicBezTo>
                  <a:cubicBezTo>
                    <a:pt x="70" y="682"/>
                    <a:pt x="71" y="687"/>
                    <a:pt x="72" y="690"/>
                  </a:cubicBezTo>
                  <a:cubicBezTo>
                    <a:pt x="72" y="691"/>
                    <a:pt x="73" y="696"/>
                    <a:pt x="74" y="696"/>
                  </a:cubicBezTo>
                  <a:cubicBezTo>
                    <a:pt x="75" y="696"/>
                    <a:pt x="75" y="696"/>
                    <a:pt x="75" y="696"/>
                  </a:cubicBezTo>
                  <a:cubicBezTo>
                    <a:pt x="77" y="696"/>
                    <a:pt x="80" y="694"/>
                    <a:pt x="81" y="694"/>
                  </a:cubicBezTo>
                  <a:lnTo>
                    <a:pt x="81" y="694"/>
                  </a:lnTo>
                  <a:cubicBezTo>
                    <a:pt x="82" y="696"/>
                    <a:pt x="79" y="699"/>
                    <a:pt x="76" y="700"/>
                  </a:cubicBezTo>
                  <a:cubicBezTo>
                    <a:pt x="73" y="701"/>
                    <a:pt x="75" y="703"/>
                    <a:pt x="76" y="706"/>
                  </a:cubicBezTo>
                  <a:cubicBezTo>
                    <a:pt x="78" y="710"/>
                    <a:pt x="80" y="714"/>
                    <a:pt x="80" y="718"/>
                  </a:cubicBezTo>
                  <a:cubicBezTo>
                    <a:pt x="80" y="718"/>
                    <a:pt x="80" y="720"/>
                    <a:pt x="80" y="720"/>
                  </a:cubicBezTo>
                  <a:cubicBezTo>
                    <a:pt x="81" y="722"/>
                    <a:pt x="83" y="722"/>
                    <a:pt x="85" y="723"/>
                  </a:cubicBezTo>
                  <a:cubicBezTo>
                    <a:pt x="88" y="725"/>
                    <a:pt x="87" y="731"/>
                    <a:pt x="89" y="734"/>
                  </a:cubicBezTo>
                  <a:cubicBezTo>
                    <a:pt x="90" y="736"/>
                    <a:pt x="92" y="737"/>
                    <a:pt x="94" y="737"/>
                  </a:cubicBezTo>
                  <a:cubicBezTo>
                    <a:pt x="95" y="737"/>
                    <a:pt x="96" y="736"/>
                    <a:pt x="97" y="736"/>
                  </a:cubicBezTo>
                  <a:cubicBezTo>
                    <a:pt x="103" y="736"/>
                    <a:pt x="96" y="740"/>
                    <a:pt x="95" y="741"/>
                  </a:cubicBezTo>
                  <a:cubicBezTo>
                    <a:pt x="94" y="743"/>
                    <a:pt x="100" y="743"/>
                    <a:pt x="101" y="743"/>
                  </a:cubicBezTo>
                  <a:cubicBezTo>
                    <a:pt x="105" y="744"/>
                    <a:pt x="102" y="748"/>
                    <a:pt x="103" y="750"/>
                  </a:cubicBezTo>
                  <a:cubicBezTo>
                    <a:pt x="104" y="753"/>
                    <a:pt x="107" y="756"/>
                    <a:pt x="109" y="757"/>
                  </a:cubicBezTo>
                  <a:cubicBezTo>
                    <a:pt x="111" y="758"/>
                    <a:pt x="120" y="764"/>
                    <a:pt x="117" y="766"/>
                  </a:cubicBezTo>
                  <a:cubicBezTo>
                    <a:pt x="119" y="768"/>
                    <a:pt x="121" y="769"/>
                    <a:pt x="123" y="770"/>
                  </a:cubicBezTo>
                  <a:cubicBezTo>
                    <a:pt x="131" y="773"/>
                    <a:pt x="138" y="778"/>
                    <a:pt x="146" y="781"/>
                  </a:cubicBezTo>
                  <a:cubicBezTo>
                    <a:pt x="147" y="781"/>
                    <a:pt x="148" y="782"/>
                    <a:pt x="150" y="782"/>
                  </a:cubicBezTo>
                  <a:cubicBezTo>
                    <a:pt x="151" y="782"/>
                    <a:pt x="153" y="781"/>
                    <a:pt x="154" y="779"/>
                  </a:cubicBezTo>
                  <a:lnTo>
                    <a:pt x="154" y="779"/>
                  </a:lnTo>
                  <a:cubicBezTo>
                    <a:pt x="153" y="781"/>
                    <a:pt x="151" y="784"/>
                    <a:pt x="152" y="785"/>
                  </a:cubicBezTo>
                  <a:cubicBezTo>
                    <a:pt x="152" y="786"/>
                    <a:pt x="153" y="786"/>
                    <a:pt x="154" y="786"/>
                  </a:cubicBezTo>
                  <a:cubicBezTo>
                    <a:pt x="154" y="786"/>
                    <a:pt x="155" y="786"/>
                    <a:pt x="156" y="787"/>
                  </a:cubicBezTo>
                  <a:cubicBezTo>
                    <a:pt x="156" y="787"/>
                    <a:pt x="157" y="788"/>
                    <a:pt x="158" y="789"/>
                  </a:cubicBezTo>
                  <a:cubicBezTo>
                    <a:pt x="161" y="791"/>
                    <a:pt x="165" y="793"/>
                    <a:pt x="169" y="795"/>
                  </a:cubicBezTo>
                  <a:cubicBezTo>
                    <a:pt x="169" y="795"/>
                    <a:pt x="170" y="794"/>
                    <a:pt x="171" y="794"/>
                  </a:cubicBezTo>
                  <a:cubicBezTo>
                    <a:pt x="174" y="794"/>
                    <a:pt x="178" y="797"/>
                    <a:pt x="178" y="797"/>
                  </a:cubicBezTo>
                  <a:cubicBezTo>
                    <a:pt x="181" y="793"/>
                    <a:pt x="182" y="789"/>
                    <a:pt x="184" y="785"/>
                  </a:cubicBezTo>
                  <a:cubicBezTo>
                    <a:pt x="184" y="785"/>
                    <a:pt x="184" y="785"/>
                    <a:pt x="185" y="785"/>
                  </a:cubicBezTo>
                  <a:cubicBezTo>
                    <a:pt x="186" y="785"/>
                    <a:pt x="188" y="791"/>
                    <a:pt x="185" y="793"/>
                  </a:cubicBezTo>
                  <a:cubicBezTo>
                    <a:pt x="181" y="796"/>
                    <a:pt x="183" y="798"/>
                    <a:pt x="187" y="798"/>
                  </a:cubicBezTo>
                  <a:cubicBezTo>
                    <a:pt x="188" y="799"/>
                    <a:pt x="189" y="800"/>
                    <a:pt x="190" y="800"/>
                  </a:cubicBezTo>
                  <a:cubicBezTo>
                    <a:pt x="191" y="800"/>
                    <a:pt x="192" y="800"/>
                    <a:pt x="192" y="799"/>
                  </a:cubicBezTo>
                  <a:cubicBezTo>
                    <a:pt x="193" y="799"/>
                    <a:pt x="193" y="798"/>
                    <a:pt x="194" y="798"/>
                  </a:cubicBezTo>
                  <a:cubicBezTo>
                    <a:pt x="194" y="798"/>
                    <a:pt x="194" y="798"/>
                    <a:pt x="195" y="798"/>
                  </a:cubicBezTo>
                  <a:cubicBezTo>
                    <a:pt x="196" y="799"/>
                    <a:pt x="202" y="806"/>
                    <a:pt x="201" y="808"/>
                  </a:cubicBezTo>
                  <a:lnTo>
                    <a:pt x="201" y="808"/>
                  </a:lnTo>
                  <a:cubicBezTo>
                    <a:pt x="202" y="806"/>
                    <a:pt x="203" y="806"/>
                    <a:pt x="205" y="806"/>
                  </a:cubicBezTo>
                  <a:cubicBezTo>
                    <a:pt x="206" y="806"/>
                    <a:pt x="207" y="806"/>
                    <a:pt x="208" y="806"/>
                  </a:cubicBezTo>
                  <a:cubicBezTo>
                    <a:pt x="209" y="807"/>
                    <a:pt x="211" y="807"/>
                    <a:pt x="212" y="807"/>
                  </a:cubicBezTo>
                  <a:cubicBezTo>
                    <a:pt x="213" y="807"/>
                    <a:pt x="214" y="807"/>
                    <a:pt x="216" y="806"/>
                  </a:cubicBezTo>
                  <a:cubicBezTo>
                    <a:pt x="217" y="806"/>
                    <a:pt x="220" y="805"/>
                    <a:pt x="220" y="805"/>
                  </a:cubicBezTo>
                  <a:cubicBezTo>
                    <a:pt x="221" y="805"/>
                    <a:pt x="222" y="808"/>
                    <a:pt x="223" y="809"/>
                  </a:cubicBezTo>
                  <a:cubicBezTo>
                    <a:pt x="224" y="809"/>
                    <a:pt x="226" y="808"/>
                    <a:pt x="227" y="808"/>
                  </a:cubicBezTo>
                  <a:cubicBezTo>
                    <a:pt x="228" y="808"/>
                    <a:pt x="228" y="808"/>
                    <a:pt x="229" y="808"/>
                  </a:cubicBezTo>
                  <a:lnTo>
                    <a:pt x="236" y="809"/>
                  </a:lnTo>
                  <a:cubicBezTo>
                    <a:pt x="236" y="810"/>
                    <a:pt x="237" y="810"/>
                    <a:pt x="237" y="810"/>
                  </a:cubicBezTo>
                  <a:cubicBezTo>
                    <a:pt x="239" y="810"/>
                    <a:pt x="240" y="807"/>
                    <a:pt x="240" y="805"/>
                  </a:cubicBezTo>
                  <a:cubicBezTo>
                    <a:pt x="241" y="804"/>
                    <a:pt x="241" y="803"/>
                    <a:pt x="242" y="803"/>
                  </a:cubicBezTo>
                  <a:cubicBezTo>
                    <a:pt x="243" y="803"/>
                    <a:pt x="243" y="803"/>
                    <a:pt x="244" y="804"/>
                  </a:cubicBezTo>
                  <a:cubicBezTo>
                    <a:pt x="244" y="808"/>
                    <a:pt x="243" y="809"/>
                    <a:pt x="247" y="810"/>
                  </a:cubicBezTo>
                  <a:cubicBezTo>
                    <a:pt x="255" y="811"/>
                    <a:pt x="263" y="811"/>
                    <a:pt x="270" y="812"/>
                  </a:cubicBezTo>
                  <a:cubicBezTo>
                    <a:pt x="271" y="812"/>
                    <a:pt x="279" y="812"/>
                    <a:pt x="278" y="810"/>
                  </a:cubicBezTo>
                  <a:cubicBezTo>
                    <a:pt x="277" y="807"/>
                    <a:pt x="278" y="807"/>
                    <a:pt x="280" y="807"/>
                  </a:cubicBezTo>
                  <a:cubicBezTo>
                    <a:pt x="281" y="807"/>
                    <a:pt x="282" y="807"/>
                    <a:pt x="282" y="807"/>
                  </a:cubicBezTo>
                  <a:cubicBezTo>
                    <a:pt x="284" y="808"/>
                    <a:pt x="283" y="810"/>
                    <a:pt x="284" y="811"/>
                  </a:cubicBezTo>
                  <a:cubicBezTo>
                    <a:pt x="285" y="812"/>
                    <a:pt x="286" y="812"/>
                    <a:pt x="287" y="812"/>
                  </a:cubicBezTo>
                  <a:cubicBezTo>
                    <a:pt x="288" y="812"/>
                    <a:pt x="290" y="812"/>
                    <a:pt x="292" y="812"/>
                  </a:cubicBezTo>
                  <a:cubicBezTo>
                    <a:pt x="294" y="812"/>
                    <a:pt x="296" y="812"/>
                    <a:pt x="297" y="811"/>
                  </a:cubicBezTo>
                  <a:cubicBezTo>
                    <a:pt x="298" y="809"/>
                    <a:pt x="299" y="809"/>
                    <a:pt x="300" y="809"/>
                  </a:cubicBezTo>
                  <a:cubicBezTo>
                    <a:pt x="300" y="809"/>
                    <a:pt x="300" y="809"/>
                    <a:pt x="301" y="809"/>
                  </a:cubicBezTo>
                  <a:cubicBezTo>
                    <a:pt x="301" y="809"/>
                    <a:pt x="302" y="809"/>
                    <a:pt x="302" y="809"/>
                  </a:cubicBezTo>
                  <a:cubicBezTo>
                    <a:pt x="304" y="808"/>
                    <a:pt x="305" y="805"/>
                    <a:pt x="306" y="805"/>
                  </a:cubicBezTo>
                  <a:cubicBezTo>
                    <a:pt x="307" y="805"/>
                    <a:pt x="307" y="807"/>
                    <a:pt x="308" y="808"/>
                  </a:cubicBezTo>
                  <a:cubicBezTo>
                    <a:pt x="310" y="810"/>
                    <a:pt x="314" y="810"/>
                    <a:pt x="316" y="810"/>
                  </a:cubicBezTo>
                  <a:cubicBezTo>
                    <a:pt x="320" y="809"/>
                    <a:pt x="324" y="809"/>
                    <a:pt x="328" y="808"/>
                  </a:cubicBezTo>
                  <a:cubicBezTo>
                    <a:pt x="330" y="807"/>
                    <a:pt x="331" y="806"/>
                    <a:pt x="331" y="804"/>
                  </a:cubicBezTo>
                  <a:cubicBezTo>
                    <a:pt x="333" y="801"/>
                    <a:pt x="328" y="797"/>
                    <a:pt x="325" y="797"/>
                  </a:cubicBezTo>
                  <a:cubicBezTo>
                    <a:pt x="323" y="797"/>
                    <a:pt x="322" y="798"/>
                    <a:pt x="322" y="802"/>
                  </a:cubicBezTo>
                  <a:lnTo>
                    <a:pt x="322" y="802"/>
                  </a:lnTo>
                  <a:cubicBezTo>
                    <a:pt x="322" y="799"/>
                    <a:pt x="313" y="800"/>
                    <a:pt x="311" y="798"/>
                  </a:cubicBezTo>
                  <a:cubicBezTo>
                    <a:pt x="311" y="797"/>
                    <a:pt x="310" y="796"/>
                    <a:pt x="310" y="796"/>
                  </a:cubicBezTo>
                  <a:cubicBezTo>
                    <a:pt x="309" y="796"/>
                    <a:pt x="308" y="797"/>
                    <a:pt x="307" y="798"/>
                  </a:cubicBezTo>
                  <a:cubicBezTo>
                    <a:pt x="306" y="798"/>
                    <a:pt x="304" y="798"/>
                    <a:pt x="302" y="798"/>
                  </a:cubicBezTo>
                  <a:cubicBezTo>
                    <a:pt x="297" y="800"/>
                    <a:pt x="290" y="801"/>
                    <a:pt x="284" y="801"/>
                  </a:cubicBezTo>
                  <a:cubicBezTo>
                    <a:pt x="281" y="801"/>
                    <a:pt x="277" y="801"/>
                    <a:pt x="274" y="800"/>
                  </a:cubicBezTo>
                  <a:cubicBezTo>
                    <a:pt x="271" y="800"/>
                    <a:pt x="267" y="798"/>
                    <a:pt x="263" y="798"/>
                  </a:cubicBezTo>
                  <a:cubicBezTo>
                    <a:pt x="259" y="798"/>
                    <a:pt x="256" y="799"/>
                    <a:pt x="256" y="804"/>
                  </a:cubicBezTo>
                  <a:cubicBezTo>
                    <a:pt x="256" y="804"/>
                    <a:pt x="255" y="808"/>
                    <a:pt x="254" y="808"/>
                  </a:cubicBezTo>
                  <a:cubicBezTo>
                    <a:pt x="254" y="808"/>
                    <a:pt x="253" y="808"/>
                    <a:pt x="253" y="808"/>
                  </a:cubicBezTo>
                  <a:cubicBezTo>
                    <a:pt x="252" y="806"/>
                    <a:pt x="252" y="804"/>
                    <a:pt x="252" y="802"/>
                  </a:cubicBezTo>
                  <a:cubicBezTo>
                    <a:pt x="252" y="801"/>
                    <a:pt x="252" y="790"/>
                    <a:pt x="251" y="790"/>
                  </a:cubicBezTo>
                  <a:cubicBezTo>
                    <a:pt x="251" y="791"/>
                    <a:pt x="251" y="791"/>
                    <a:pt x="250" y="792"/>
                  </a:cubicBezTo>
                  <a:lnTo>
                    <a:pt x="245" y="792"/>
                  </a:lnTo>
                  <a:cubicBezTo>
                    <a:pt x="243" y="792"/>
                    <a:pt x="239" y="791"/>
                    <a:pt x="239" y="789"/>
                  </a:cubicBezTo>
                  <a:cubicBezTo>
                    <a:pt x="239" y="794"/>
                    <a:pt x="235" y="790"/>
                    <a:pt x="233" y="794"/>
                  </a:cubicBezTo>
                  <a:cubicBezTo>
                    <a:pt x="233" y="796"/>
                    <a:pt x="232" y="799"/>
                    <a:pt x="230" y="799"/>
                  </a:cubicBezTo>
                  <a:cubicBezTo>
                    <a:pt x="229" y="799"/>
                    <a:pt x="229" y="798"/>
                    <a:pt x="228" y="797"/>
                  </a:cubicBezTo>
                  <a:cubicBezTo>
                    <a:pt x="227" y="794"/>
                    <a:pt x="228" y="792"/>
                    <a:pt x="226" y="791"/>
                  </a:cubicBezTo>
                  <a:cubicBezTo>
                    <a:pt x="226" y="790"/>
                    <a:pt x="225" y="789"/>
                    <a:pt x="224" y="789"/>
                  </a:cubicBezTo>
                  <a:cubicBezTo>
                    <a:pt x="224" y="789"/>
                    <a:pt x="223" y="790"/>
                    <a:pt x="223" y="791"/>
                  </a:cubicBezTo>
                  <a:cubicBezTo>
                    <a:pt x="222" y="791"/>
                    <a:pt x="222" y="792"/>
                    <a:pt x="221" y="792"/>
                  </a:cubicBezTo>
                  <a:cubicBezTo>
                    <a:pt x="221" y="792"/>
                    <a:pt x="220" y="791"/>
                    <a:pt x="219" y="791"/>
                  </a:cubicBezTo>
                  <a:cubicBezTo>
                    <a:pt x="217" y="791"/>
                    <a:pt x="218" y="790"/>
                    <a:pt x="218" y="789"/>
                  </a:cubicBezTo>
                  <a:cubicBezTo>
                    <a:pt x="218" y="788"/>
                    <a:pt x="218" y="787"/>
                    <a:pt x="217" y="787"/>
                  </a:cubicBezTo>
                  <a:cubicBezTo>
                    <a:pt x="215" y="787"/>
                    <a:pt x="213" y="789"/>
                    <a:pt x="211" y="789"/>
                  </a:cubicBezTo>
                  <a:cubicBezTo>
                    <a:pt x="210" y="789"/>
                    <a:pt x="209" y="788"/>
                    <a:pt x="208" y="787"/>
                  </a:cubicBezTo>
                  <a:cubicBezTo>
                    <a:pt x="208" y="787"/>
                    <a:pt x="207" y="787"/>
                    <a:pt x="207" y="787"/>
                  </a:cubicBezTo>
                  <a:cubicBezTo>
                    <a:pt x="205" y="787"/>
                    <a:pt x="202" y="790"/>
                    <a:pt x="201" y="790"/>
                  </a:cubicBezTo>
                  <a:cubicBezTo>
                    <a:pt x="201" y="790"/>
                    <a:pt x="201" y="790"/>
                    <a:pt x="201" y="790"/>
                  </a:cubicBezTo>
                  <a:cubicBezTo>
                    <a:pt x="200" y="790"/>
                    <a:pt x="200" y="785"/>
                    <a:pt x="199" y="785"/>
                  </a:cubicBezTo>
                  <a:cubicBezTo>
                    <a:pt x="197" y="786"/>
                    <a:pt x="198" y="789"/>
                    <a:pt x="196" y="790"/>
                  </a:cubicBezTo>
                  <a:cubicBezTo>
                    <a:pt x="196" y="790"/>
                    <a:pt x="196" y="783"/>
                    <a:pt x="196" y="783"/>
                  </a:cubicBezTo>
                  <a:cubicBezTo>
                    <a:pt x="194" y="784"/>
                    <a:pt x="193" y="786"/>
                    <a:pt x="191" y="786"/>
                  </a:cubicBezTo>
                  <a:cubicBezTo>
                    <a:pt x="190" y="786"/>
                    <a:pt x="188" y="785"/>
                    <a:pt x="187" y="784"/>
                  </a:cubicBezTo>
                  <a:cubicBezTo>
                    <a:pt x="186" y="782"/>
                    <a:pt x="184" y="781"/>
                    <a:pt x="183" y="780"/>
                  </a:cubicBezTo>
                  <a:cubicBezTo>
                    <a:pt x="182" y="780"/>
                    <a:pt x="180" y="781"/>
                    <a:pt x="180" y="781"/>
                  </a:cubicBezTo>
                  <a:lnTo>
                    <a:pt x="180" y="781"/>
                  </a:lnTo>
                  <a:lnTo>
                    <a:pt x="176" y="780"/>
                  </a:lnTo>
                  <a:cubicBezTo>
                    <a:pt x="175" y="779"/>
                    <a:pt x="175" y="779"/>
                    <a:pt x="175" y="779"/>
                  </a:cubicBezTo>
                  <a:lnTo>
                    <a:pt x="175" y="779"/>
                  </a:lnTo>
                  <a:cubicBezTo>
                    <a:pt x="175" y="779"/>
                    <a:pt x="175" y="780"/>
                    <a:pt x="174" y="781"/>
                  </a:cubicBezTo>
                  <a:cubicBezTo>
                    <a:pt x="174" y="781"/>
                    <a:pt x="174" y="781"/>
                    <a:pt x="174" y="781"/>
                  </a:cubicBezTo>
                  <a:cubicBezTo>
                    <a:pt x="172" y="781"/>
                    <a:pt x="169" y="777"/>
                    <a:pt x="168" y="776"/>
                  </a:cubicBezTo>
                  <a:cubicBezTo>
                    <a:pt x="167" y="775"/>
                    <a:pt x="164" y="773"/>
                    <a:pt x="162" y="773"/>
                  </a:cubicBezTo>
                  <a:cubicBezTo>
                    <a:pt x="162" y="773"/>
                    <a:pt x="162" y="773"/>
                    <a:pt x="162" y="773"/>
                  </a:cubicBezTo>
                  <a:cubicBezTo>
                    <a:pt x="161" y="774"/>
                    <a:pt x="160" y="776"/>
                    <a:pt x="159" y="776"/>
                  </a:cubicBezTo>
                  <a:cubicBezTo>
                    <a:pt x="158" y="776"/>
                    <a:pt x="158" y="775"/>
                    <a:pt x="157" y="773"/>
                  </a:cubicBezTo>
                  <a:cubicBezTo>
                    <a:pt x="157" y="771"/>
                    <a:pt x="156" y="769"/>
                    <a:pt x="155" y="769"/>
                  </a:cubicBezTo>
                  <a:cubicBezTo>
                    <a:pt x="155" y="769"/>
                    <a:pt x="154" y="770"/>
                    <a:pt x="154" y="771"/>
                  </a:cubicBezTo>
                  <a:cubicBezTo>
                    <a:pt x="153" y="773"/>
                    <a:pt x="152" y="774"/>
                    <a:pt x="151" y="774"/>
                  </a:cubicBezTo>
                  <a:cubicBezTo>
                    <a:pt x="150" y="774"/>
                    <a:pt x="149" y="772"/>
                    <a:pt x="149" y="771"/>
                  </a:cubicBezTo>
                  <a:cubicBezTo>
                    <a:pt x="148" y="768"/>
                    <a:pt x="149" y="766"/>
                    <a:pt x="145" y="765"/>
                  </a:cubicBezTo>
                  <a:cubicBezTo>
                    <a:pt x="145" y="765"/>
                    <a:pt x="138" y="766"/>
                    <a:pt x="138" y="766"/>
                  </a:cubicBezTo>
                  <a:cubicBezTo>
                    <a:pt x="139" y="765"/>
                    <a:pt x="143" y="764"/>
                    <a:pt x="142" y="763"/>
                  </a:cubicBezTo>
                  <a:cubicBezTo>
                    <a:pt x="142" y="762"/>
                    <a:pt x="141" y="762"/>
                    <a:pt x="139" y="762"/>
                  </a:cubicBezTo>
                  <a:cubicBezTo>
                    <a:pt x="138" y="762"/>
                    <a:pt x="136" y="762"/>
                    <a:pt x="135" y="762"/>
                  </a:cubicBezTo>
                  <a:cubicBezTo>
                    <a:pt x="134" y="761"/>
                    <a:pt x="132" y="759"/>
                    <a:pt x="131" y="757"/>
                  </a:cubicBezTo>
                  <a:cubicBezTo>
                    <a:pt x="130" y="755"/>
                    <a:pt x="130" y="753"/>
                    <a:pt x="128" y="751"/>
                  </a:cubicBezTo>
                  <a:cubicBezTo>
                    <a:pt x="127" y="750"/>
                    <a:pt x="125" y="749"/>
                    <a:pt x="122" y="748"/>
                  </a:cubicBezTo>
                  <a:cubicBezTo>
                    <a:pt x="120" y="746"/>
                    <a:pt x="117" y="748"/>
                    <a:pt x="118" y="745"/>
                  </a:cubicBezTo>
                  <a:cubicBezTo>
                    <a:pt x="119" y="742"/>
                    <a:pt x="117" y="739"/>
                    <a:pt x="114" y="737"/>
                  </a:cubicBezTo>
                  <a:cubicBezTo>
                    <a:pt x="114" y="737"/>
                    <a:pt x="114" y="737"/>
                    <a:pt x="114" y="737"/>
                  </a:cubicBezTo>
                  <a:cubicBezTo>
                    <a:pt x="113" y="737"/>
                    <a:pt x="112" y="738"/>
                    <a:pt x="111" y="738"/>
                  </a:cubicBezTo>
                  <a:lnTo>
                    <a:pt x="111" y="738"/>
                  </a:lnTo>
                  <a:cubicBezTo>
                    <a:pt x="113" y="734"/>
                    <a:pt x="108" y="731"/>
                    <a:pt x="105" y="731"/>
                  </a:cubicBezTo>
                  <a:cubicBezTo>
                    <a:pt x="103" y="731"/>
                    <a:pt x="101" y="729"/>
                    <a:pt x="103" y="727"/>
                  </a:cubicBezTo>
                  <a:cubicBezTo>
                    <a:pt x="104" y="726"/>
                    <a:pt x="106" y="727"/>
                    <a:pt x="106" y="725"/>
                  </a:cubicBezTo>
                  <a:cubicBezTo>
                    <a:pt x="107" y="723"/>
                    <a:pt x="104" y="723"/>
                    <a:pt x="103" y="723"/>
                  </a:cubicBezTo>
                  <a:cubicBezTo>
                    <a:pt x="100" y="722"/>
                    <a:pt x="100" y="720"/>
                    <a:pt x="100" y="717"/>
                  </a:cubicBezTo>
                  <a:cubicBezTo>
                    <a:pt x="103" y="715"/>
                    <a:pt x="97" y="715"/>
                    <a:pt x="96" y="715"/>
                  </a:cubicBezTo>
                  <a:cubicBezTo>
                    <a:pt x="94" y="712"/>
                    <a:pt x="94" y="709"/>
                    <a:pt x="92" y="707"/>
                  </a:cubicBezTo>
                  <a:cubicBezTo>
                    <a:pt x="89" y="706"/>
                    <a:pt x="88" y="702"/>
                    <a:pt x="87" y="700"/>
                  </a:cubicBezTo>
                  <a:cubicBezTo>
                    <a:pt x="87" y="696"/>
                    <a:pt x="88" y="692"/>
                    <a:pt x="85" y="689"/>
                  </a:cubicBezTo>
                  <a:cubicBezTo>
                    <a:pt x="84" y="689"/>
                    <a:pt x="87" y="687"/>
                    <a:pt x="87" y="686"/>
                  </a:cubicBezTo>
                  <a:cubicBezTo>
                    <a:pt x="87" y="684"/>
                    <a:pt x="86" y="684"/>
                    <a:pt x="85" y="681"/>
                  </a:cubicBezTo>
                  <a:cubicBezTo>
                    <a:pt x="85" y="680"/>
                    <a:pt x="85" y="677"/>
                    <a:pt x="84" y="675"/>
                  </a:cubicBezTo>
                  <a:cubicBezTo>
                    <a:pt x="84" y="674"/>
                    <a:pt x="81" y="674"/>
                    <a:pt x="83" y="671"/>
                  </a:cubicBezTo>
                  <a:cubicBezTo>
                    <a:pt x="85" y="668"/>
                    <a:pt x="88" y="663"/>
                    <a:pt x="81" y="663"/>
                  </a:cubicBezTo>
                  <a:cubicBezTo>
                    <a:pt x="88" y="663"/>
                    <a:pt x="87" y="650"/>
                    <a:pt x="87" y="647"/>
                  </a:cubicBezTo>
                  <a:cubicBezTo>
                    <a:pt x="85" y="643"/>
                    <a:pt x="95" y="644"/>
                    <a:pt x="91" y="639"/>
                  </a:cubicBezTo>
                  <a:cubicBezTo>
                    <a:pt x="88" y="637"/>
                    <a:pt x="86" y="635"/>
                    <a:pt x="89" y="633"/>
                  </a:cubicBezTo>
                  <a:cubicBezTo>
                    <a:pt x="90" y="633"/>
                    <a:pt x="92" y="628"/>
                    <a:pt x="92" y="628"/>
                  </a:cubicBezTo>
                  <a:cubicBezTo>
                    <a:pt x="92" y="628"/>
                    <a:pt x="92" y="628"/>
                    <a:pt x="92" y="628"/>
                  </a:cubicBezTo>
                  <a:cubicBezTo>
                    <a:pt x="92" y="628"/>
                    <a:pt x="92" y="629"/>
                    <a:pt x="93" y="629"/>
                  </a:cubicBezTo>
                  <a:cubicBezTo>
                    <a:pt x="93" y="629"/>
                    <a:pt x="93" y="629"/>
                    <a:pt x="94" y="629"/>
                  </a:cubicBezTo>
                  <a:cubicBezTo>
                    <a:pt x="94" y="628"/>
                    <a:pt x="95" y="626"/>
                    <a:pt x="95" y="626"/>
                  </a:cubicBezTo>
                  <a:cubicBezTo>
                    <a:pt x="98" y="623"/>
                    <a:pt x="101" y="621"/>
                    <a:pt x="102" y="619"/>
                  </a:cubicBezTo>
                  <a:lnTo>
                    <a:pt x="102" y="619"/>
                  </a:lnTo>
                  <a:cubicBezTo>
                    <a:pt x="102" y="619"/>
                    <a:pt x="101" y="619"/>
                    <a:pt x="100" y="619"/>
                  </a:cubicBezTo>
                  <a:cubicBezTo>
                    <a:pt x="97" y="619"/>
                    <a:pt x="93" y="617"/>
                    <a:pt x="93" y="614"/>
                  </a:cubicBezTo>
                  <a:cubicBezTo>
                    <a:pt x="93" y="614"/>
                    <a:pt x="93" y="613"/>
                    <a:pt x="94" y="613"/>
                  </a:cubicBezTo>
                  <a:cubicBezTo>
                    <a:pt x="95" y="613"/>
                    <a:pt x="97" y="616"/>
                    <a:pt x="98" y="617"/>
                  </a:cubicBezTo>
                  <a:cubicBezTo>
                    <a:pt x="98" y="617"/>
                    <a:pt x="98" y="617"/>
                    <a:pt x="99" y="617"/>
                  </a:cubicBezTo>
                  <a:cubicBezTo>
                    <a:pt x="100" y="617"/>
                    <a:pt x="101" y="614"/>
                    <a:pt x="102" y="613"/>
                  </a:cubicBezTo>
                  <a:cubicBezTo>
                    <a:pt x="103" y="612"/>
                    <a:pt x="107" y="613"/>
                    <a:pt x="107" y="612"/>
                  </a:cubicBezTo>
                  <a:cubicBezTo>
                    <a:pt x="107" y="611"/>
                    <a:pt x="105" y="609"/>
                    <a:pt x="107" y="608"/>
                  </a:cubicBezTo>
                  <a:cubicBezTo>
                    <a:pt x="109" y="606"/>
                    <a:pt x="112" y="607"/>
                    <a:pt x="114" y="605"/>
                  </a:cubicBezTo>
                  <a:lnTo>
                    <a:pt x="114" y="605"/>
                  </a:lnTo>
                  <a:cubicBezTo>
                    <a:pt x="114" y="605"/>
                    <a:pt x="114" y="605"/>
                    <a:pt x="114" y="605"/>
                  </a:cubicBezTo>
                  <a:cubicBezTo>
                    <a:pt x="113" y="605"/>
                    <a:pt x="116" y="601"/>
                    <a:pt x="121" y="598"/>
                  </a:cubicBezTo>
                  <a:cubicBezTo>
                    <a:pt x="130" y="594"/>
                    <a:pt x="140" y="590"/>
                    <a:pt x="141" y="589"/>
                  </a:cubicBezTo>
                  <a:cubicBezTo>
                    <a:pt x="142" y="588"/>
                    <a:pt x="131" y="589"/>
                    <a:pt x="131" y="587"/>
                  </a:cubicBezTo>
                  <a:lnTo>
                    <a:pt x="130" y="587"/>
                  </a:lnTo>
                  <a:cubicBezTo>
                    <a:pt x="129" y="586"/>
                    <a:pt x="133" y="585"/>
                    <a:pt x="136" y="585"/>
                  </a:cubicBezTo>
                  <a:cubicBezTo>
                    <a:pt x="139" y="585"/>
                    <a:pt x="141" y="585"/>
                    <a:pt x="142" y="585"/>
                  </a:cubicBezTo>
                  <a:cubicBezTo>
                    <a:pt x="140" y="585"/>
                    <a:pt x="135" y="584"/>
                    <a:pt x="138" y="583"/>
                  </a:cubicBezTo>
                  <a:cubicBezTo>
                    <a:pt x="141" y="581"/>
                    <a:pt x="145" y="582"/>
                    <a:pt x="146" y="581"/>
                  </a:cubicBezTo>
                  <a:cubicBezTo>
                    <a:pt x="147" y="579"/>
                    <a:pt x="138" y="579"/>
                    <a:pt x="141" y="578"/>
                  </a:cubicBezTo>
                  <a:cubicBezTo>
                    <a:pt x="142" y="578"/>
                    <a:pt x="149" y="575"/>
                    <a:pt x="146" y="575"/>
                  </a:cubicBezTo>
                  <a:lnTo>
                    <a:pt x="146" y="575"/>
                  </a:lnTo>
                  <a:cubicBezTo>
                    <a:pt x="145" y="576"/>
                    <a:pt x="143" y="576"/>
                    <a:pt x="143" y="576"/>
                  </a:cubicBezTo>
                  <a:cubicBezTo>
                    <a:pt x="142" y="576"/>
                    <a:pt x="142" y="576"/>
                    <a:pt x="142" y="576"/>
                  </a:cubicBezTo>
                  <a:cubicBezTo>
                    <a:pt x="142" y="575"/>
                    <a:pt x="142" y="575"/>
                    <a:pt x="143" y="575"/>
                  </a:cubicBezTo>
                  <a:cubicBezTo>
                    <a:pt x="145" y="574"/>
                    <a:pt x="149" y="574"/>
                    <a:pt x="149" y="574"/>
                  </a:cubicBezTo>
                  <a:cubicBezTo>
                    <a:pt x="149" y="573"/>
                    <a:pt x="149" y="573"/>
                    <a:pt x="149" y="573"/>
                  </a:cubicBezTo>
                  <a:cubicBezTo>
                    <a:pt x="152" y="573"/>
                    <a:pt x="155" y="572"/>
                    <a:pt x="158" y="571"/>
                  </a:cubicBezTo>
                  <a:lnTo>
                    <a:pt x="152" y="571"/>
                  </a:lnTo>
                  <a:cubicBezTo>
                    <a:pt x="153" y="571"/>
                    <a:pt x="150" y="571"/>
                    <a:pt x="148" y="571"/>
                  </a:cubicBezTo>
                  <a:cubicBezTo>
                    <a:pt x="146" y="570"/>
                    <a:pt x="145" y="570"/>
                    <a:pt x="143" y="569"/>
                  </a:cubicBezTo>
                  <a:cubicBezTo>
                    <a:pt x="143" y="568"/>
                    <a:pt x="143" y="567"/>
                    <a:pt x="142" y="567"/>
                  </a:cubicBezTo>
                  <a:cubicBezTo>
                    <a:pt x="142" y="567"/>
                    <a:pt x="141" y="568"/>
                    <a:pt x="140" y="568"/>
                  </a:cubicBezTo>
                  <a:cubicBezTo>
                    <a:pt x="138" y="567"/>
                    <a:pt x="137" y="567"/>
                    <a:pt x="137" y="566"/>
                  </a:cubicBezTo>
                  <a:cubicBezTo>
                    <a:pt x="136" y="565"/>
                    <a:pt x="135" y="564"/>
                    <a:pt x="135" y="563"/>
                  </a:cubicBezTo>
                  <a:lnTo>
                    <a:pt x="133" y="563"/>
                  </a:lnTo>
                  <a:cubicBezTo>
                    <a:pt x="130" y="563"/>
                    <a:pt x="128" y="563"/>
                    <a:pt x="126" y="563"/>
                  </a:cubicBezTo>
                  <a:cubicBezTo>
                    <a:pt x="124" y="563"/>
                    <a:pt x="122" y="563"/>
                    <a:pt x="122" y="561"/>
                  </a:cubicBezTo>
                  <a:cubicBezTo>
                    <a:pt x="122" y="560"/>
                    <a:pt x="119" y="560"/>
                    <a:pt x="115" y="559"/>
                  </a:cubicBezTo>
                  <a:cubicBezTo>
                    <a:pt x="114" y="559"/>
                    <a:pt x="113" y="559"/>
                    <a:pt x="111" y="559"/>
                  </a:cubicBezTo>
                  <a:cubicBezTo>
                    <a:pt x="110" y="559"/>
                    <a:pt x="109" y="559"/>
                    <a:pt x="108" y="559"/>
                  </a:cubicBezTo>
                  <a:cubicBezTo>
                    <a:pt x="106" y="560"/>
                    <a:pt x="108" y="562"/>
                    <a:pt x="110" y="562"/>
                  </a:cubicBezTo>
                  <a:lnTo>
                    <a:pt x="110" y="562"/>
                  </a:lnTo>
                  <a:cubicBezTo>
                    <a:pt x="108" y="562"/>
                    <a:pt x="106" y="562"/>
                    <a:pt x="104" y="560"/>
                  </a:cubicBezTo>
                  <a:cubicBezTo>
                    <a:pt x="103" y="558"/>
                    <a:pt x="101" y="556"/>
                    <a:pt x="100" y="555"/>
                  </a:cubicBezTo>
                  <a:cubicBezTo>
                    <a:pt x="100" y="554"/>
                    <a:pt x="99" y="554"/>
                    <a:pt x="98" y="554"/>
                  </a:cubicBezTo>
                  <a:cubicBezTo>
                    <a:pt x="98" y="554"/>
                    <a:pt x="97" y="554"/>
                    <a:pt x="96" y="554"/>
                  </a:cubicBezTo>
                  <a:cubicBezTo>
                    <a:pt x="95" y="554"/>
                    <a:pt x="95" y="554"/>
                    <a:pt x="94" y="553"/>
                  </a:cubicBezTo>
                  <a:cubicBezTo>
                    <a:pt x="94" y="552"/>
                    <a:pt x="93" y="548"/>
                    <a:pt x="92" y="548"/>
                  </a:cubicBezTo>
                  <a:cubicBezTo>
                    <a:pt x="92" y="548"/>
                    <a:pt x="91" y="548"/>
                    <a:pt x="91" y="549"/>
                  </a:cubicBezTo>
                  <a:cubicBezTo>
                    <a:pt x="90" y="550"/>
                    <a:pt x="88" y="552"/>
                    <a:pt x="87" y="552"/>
                  </a:cubicBezTo>
                  <a:cubicBezTo>
                    <a:pt x="86" y="552"/>
                    <a:pt x="85" y="552"/>
                    <a:pt x="85" y="550"/>
                  </a:cubicBezTo>
                  <a:cubicBezTo>
                    <a:pt x="84" y="548"/>
                    <a:pt x="85" y="546"/>
                    <a:pt x="83" y="544"/>
                  </a:cubicBezTo>
                  <a:cubicBezTo>
                    <a:pt x="83" y="544"/>
                    <a:pt x="80" y="540"/>
                    <a:pt x="78" y="540"/>
                  </a:cubicBezTo>
                  <a:cubicBezTo>
                    <a:pt x="78" y="540"/>
                    <a:pt x="78" y="541"/>
                    <a:pt x="78" y="541"/>
                  </a:cubicBezTo>
                  <a:cubicBezTo>
                    <a:pt x="77" y="542"/>
                    <a:pt x="76" y="545"/>
                    <a:pt x="75" y="545"/>
                  </a:cubicBezTo>
                  <a:cubicBezTo>
                    <a:pt x="74" y="545"/>
                    <a:pt x="74" y="545"/>
                    <a:pt x="73" y="544"/>
                  </a:cubicBezTo>
                  <a:cubicBezTo>
                    <a:pt x="71" y="543"/>
                    <a:pt x="74" y="541"/>
                    <a:pt x="74" y="539"/>
                  </a:cubicBezTo>
                  <a:lnTo>
                    <a:pt x="74" y="539"/>
                  </a:lnTo>
                  <a:cubicBezTo>
                    <a:pt x="74" y="539"/>
                    <a:pt x="70" y="541"/>
                    <a:pt x="70" y="541"/>
                  </a:cubicBezTo>
                  <a:cubicBezTo>
                    <a:pt x="69" y="541"/>
                    <a:pt x="69" y="541"/>
                    <a:pt x="69" y="541"/>
                  </a:cubicBezTo>
                  <a:cubicBezTo>
                    <a:pt x="67" y="541"/>
                    <a:pt x="67" y="540"/>
                    <a:pt x="68" y="538"/>
                  </a:cubicBezTo>
                  <a:cubicBezTo>
                    <a:pt x="68" y="536"/>
                    <a:pt x="66" y="530"/>
                    <a:pt x="63" y="530"/>
                  </a:cubicBezTo>
                  <a:cubicBezTo>
                    <a:pt x="63" y="530"/>
                    <a:pt x="63" y="530"/>
                    <a:pt x="62" y="530"/>
                  </a:cubicBezTo>
                  <a:cubicBezTo>
                    <a:pt x="60" y="530"/>
                    <a:pt x="58" y="536"/>
                    <a:pt x="57" y="536"/>
                  </a:cubicBezTo>
                  <a:cubicBezTo>
                    <a:pt x="57" y="536"/>
                    <a:pt x="57" y="536"/>
                    <a:pt x="57" y="536"/>
                  </a:cubicBezTo>
                  <a:cubicBezTo>
                    <a:pt x="55" y="535"/>
                    <a:pt x="57" y="533"/>
                    <a:pt x="57" y="531"/>
                  </a:cubicBezTo>
                  <a:cubicBezTo>
                    <a:pt x="57" y="530"/>
                    <a:pt x="56" y="528"/>
                    <a:pt x="54" y="526"/>
                  </a:cubicBezTo>
                  <a:cubicBezTo>
                    <a:pt x="53" y="524"/>
                    <a:pt x="53" y="517"/>
                    <a:pt x="52" y="516"/>
                  </a:cubicBezTo>
                  <a:cubicBezTo>
                    <a:pt x="51" y="516"/>
                    <a:pt x="49" y="517"/>
                    <a:pt x="48" y="517"/>
                  </a:cubicBezTo>
                  <a:cubicBezTo>
                    <a:pt x="47" y="517"/>
                    <a:pt x="47" y="517"/>
                    <a:pt x="47" y="516"/>
                  </a:cubicBezTo>
                  <a:cubicBezTo>
                    <a:pt x="47" y="515"/>
                    <a:pt x="49" y="514"/>
                    <a:pt x="48" y="513"/>
                  </a:cubicBezTo>
                  <a:cubicBezTo>
                    <a:pt x="45" y="509"/>
                    <a:pt x="39" y="512"/>
                    <a:pt x="37" y="509"/>
                  </a:cubicBezTo>
                  <a:cubicBezTo>
                    <a:pt x="34" y="506"/>
                    <a:pt x="39" y="501"/>
                    <a:pt x="38" y="498"/>
                  </a:cubicBezTo>
                  <a:cubicBezTo>
                    <a:pt x="38" y="498"/>
                    <a:pt x="38" y="498"/>
                    <a:pt x="38" y="498"/>
                  </a:cubicBezTo>
                  <a:cubicBezTo>
                    <a:pt x="37" y="498"/>
                    <a:pt x="36" y="500"/>
                    <a:pt x="36" y="501"/>
                  </a:cubicBezTo>
                  <a:cubicBezTo>
                    <a:pt x="34" y="499"/>
                    <a:pt x="38" y="496"/>
                    <a:pt x="36" y="495"/>
                  </a:cubicBezTo>
                  <a:cubicBezTo>
                    <a:pt x="35" y="493"/>
                    <a:pt x="32" y="492"/>
                    <a:pt x="32" y="489"/>
                  </a:cubicBezTo>
                  <a:lnTo>
                    <a:pt x="32" y="489"/>
                  </a:lnTo>
                  <a:cubicBezTo>
                    <a:pt x="32" y="489"/>
                    <a:pt x="32" y="490"/>
                    <a:pt x="32" y="490"/>
                  </a:cubicBezTo>
                  <a:cubicBezTo>
                    <a:pt x="32" y="490"/>
                    <a:pt x="30" y="487"/>
                    <a:pt x="29" y="487"/>
                  </a:cubicBezTo>
                  <a:cubicBezTo>
                    <a:pt x="27" y="487"/>
                    <a:pt x="27" y="485"/>
                    <a:pt x="27" y="484"/>
                  </a:cubicBezTo>
                  <a:cubicBezTo>
                    <a:pt x="28" y="481"/>
                    <a:pt x="26" y="478"/>
                    <a:pt x="24" y="475"/>
                  </a:cubicBezTo>
                  <a:cubicBezTo>
                    <a:pt x="23" y="475"/>
                    <a:pt x="18" y="473"/>
                    <a:pt x="20" y="472"/>
                  </a:cubicBezTo>
                  <a:cubicBezTo>
                    <a:pt x="24" y="471"/>
                    <a:pt x="27" y="469"/>
                    <a:pt x="23" y="467"/>
                  </a:cubicBezTo>
                  <a:cubicBezTo>
                    <a:pt x="21" y="466"/>
                    <a:pt x="19" y="465"/>
                    <a:pt x="18" y="465"/>
                  </a:cubicBezTo>
                  <a:lnTo>
                    <a:pt x="18" y="465"/>
                  </a:lnTo>
                  <a:cubicBezTo>
                    <a:pt x="18" y="465"/>
                    <a:pt x="18" y="465"/>
                    <a:pt x="18" y="465"/>
                  </a:cubicBezTo>
                  <a:cubicBezTo>
                    <a:pt x="19" y="465"/>
                    <a:pt x="20" y="464"/>
                    <a:pt x="20" y="464"/>
                  </a:cubicBezTo>
                  <a:cubicBezTo>
                    <a:pt x="20" y="463"/>
                    <a:pt x="20" y="461"/>
                    <a:pt x="18" y="461"/>
                  </a:cubicBezTo>
                  <a:cubicBezTo>
                    <a:pt x="18" y="461"/>
                    <a:pt x="18" y="461"/>
                    <a:pt x="18" y="461"/>
                  </a:cubicBezTo>
                  <a:cubicBezTo>
                    <a:pt x="18" y="461"/>
                    <a:pt x="16" y="463"/>
                    <a:pt x="16" y="463"/>
                  </a:cubicBezTo>
                  <a:cubicBezTo>
                    <a:pt x="16" y="463"/>
                    <a:pt x="16" y="463"/>
                    <a:pt x="16" y="463"/>
                  </a:cubicBezTo>
                  <a:lnTo>
                    <a:pt x="16" y="463"/>
                  </a:lnTo>
                  <a:cubicBezTo>
                    <a:pt x="15" y="462"/>
                    <a:pt x="15" y="461"/>
                    <a:pt x="16" y="460"/>
                  </a:cubicBezTo>
                  <a:cubicBezTo>
                    <a:pt x="18" y="457"/>
                    <a:pt x="20" y="455"/>
                    <a:pt x="20" y="453"/>
                  </a:cubicBezTo>
                  <a:cubicBezTo>
                    <a:pt x="21" y="450"/>
                    <a:pt x="18" y="450"/>
                    <a:pt x="18" y="448"/>
                  </a:cubicBezTo>
                  <a:cubicBezTo>
                    <a:pt x="18" y="447"/>
                    <a:pt x="21" y="445"/>
                    <a:pt x="21" y="443"/>
                  </a:cubicBezTo>
                  <a:cubicBezTo>
                    <a:pt x="21" y="443"/>
                    <a:pt x="19" y="442"/>
                    <a:pt x="19" y="442"/>
                  </a:cubicBezTo>
                  <a:cubicBezTo>
                    <a:pt x="16" y="440"/>
                    <a:pt x="23" y="437"/>
                    <a:pt x="23" y="435"/>
                  </a:cubicBezTo>
                  <a:lnTo>
                    <a:pt x="23" y="435"/>
                  </a:lnTo>
                  <a:cubicBezTo>
                    <a:pt x="23" y="435"/>
                    <a:pt x="22" y="436"/>
                    <a:pt x="21" y="436"/>
                  </a:cubicBezTo>
                  <a:cubicBezTo>
                    <a:pt x="18" y="436"/>
                    <a:pt x="15" y="435"/>
                    <a:pt x="18" y="432"/>
                  </a:cubicBezTo>
                  <a:cubicBezTo>
                    <a:pt x="20" y="430"/>
                    <a:pt x="20" y="431"/>
                    <a:pt x="20" y="427"/>
                  </a:cubicBezTo>
                  <a:cubicBezTo>
                    <a:pt x="22" y="426"/>
                    <a:pt x="22" y="426"/>
                    <a:pt x="25" y="426"/>
                  </a:cubicBezTo>
                  <a:cubicBezTo>
                    <a:pt x="18" y="425"/>
                    <a:pt x="25" y="418"/>
                    <a:pt x="19" y="416"/>
                  </a:cubicBezTo>
                  <a:lnTo>
                    <a:pt x="19" y="416"/>
                  </a:lnTo>
                  <a:cubicBezTo>
                    <a:pt x="20" y="416"/>
                    <a:pt x="20" y="416"/>
                    <a:pt x="20" y="416"/>
                  </a:cubicBezTo>
                  <a:cubicBezTo>
                    <a:pt x="23" y="416"/>
                    <a:pt x="24" y="411"/>
                    <a:pt x="24" y="409"/>
                  </a:cubicBezTo>
                  <a:cubicBezTo>
                    <a:pt x="24" y="407"/>
                    <a:pt x="24" y="406"/>
                    <a:pt x="24" y="405"/>
                  </a:cubicBezTo>
                  <a:cubicBezTo>
                    <a:pt x="24" y="405"/>
                    <a:pt x="21" y="402"/>
                    <a:pt x="22" y="402"/>
                  </a:cubicBezTo>
                  <a:lnTo>
                    <a:pt x="22" y="402"/>
                  </a:lnTo>
                  <a:cubicBezTo>
                    <a:pt x="24" y="402"/>
                    <a:pt x="27" y="404"/>
                    <a:pt x="28" y="405"/>
                  </a:cubicBezTo>
                  <a:cubicBezTo>
                    <a:pt x="27" y="403"/>
                    <a:pt x="27" y="401"/>
                    <a:pt x="25" y="399"/>
                  </a:cubicBezTo>
                  <a:cubicBezTo>
                    <a:pt x="23" y="399"/>
                    <a:pt x="20" y="397"/>
                    <a:pt x="22" y="394"/>
                  </a:cubicBezTo>
                  <a:lnTo>
                    <a:pt x="22" y="394"/>
                  </a:lnTo>
                  <a:cubicBezTo>
                    <a:pt x="23" y="394"/>
                    <a:pt x="26" y="397"/>
                    <a:pt x="28" y="397"/>
                  </a:cubicBezTo>
                  <a:cubicBezTo>
                    <a:pt x="28" y="397"/>
                    <a:pt x="28" y="397"/>
                    <a:pt x="28" y="397"/>
                  </a:cubicBezTo>
                  <a:cubicBezTo>
                    <a:pt x="30" y="396"/>
                    <a:pt x="27" y="393"/>
                    <a:pt x="27" y="392"/>
                  </a:cubicBezTo>
                  <a:cubicBezTo>
                    <a:pt x="27" y="391"/>
                    <a:pt x="28" y="390"/>
                    <a:pt x="30" y="389"/>
                  </a:cubicBezTo>
                  <a:cubicBezTo>
                    <a:pt x="31" y="389"/>
                    <a:pt x="33" y="389"/>
                    <a:pt x="33" y="388"/>
                  </a:cubicBezTo>
                  <a:cubicBezTo>
                    <a:pt x="35" y="386"/>
                    <a:pt x="31" y="384"/>
                    <a:pt x="32" y="383"/>
                  </a:cubicBezTo>
                  <a:cubicBezTo>
                    <a:pt x="32" y="383"/>
                    <a:pt x="33" y="383"/>
                    <a:pt x="34" y="382"/>
                  </a:cubicBezTo>
                  <a:cubicBezTo>
                    <a:pt x="35" y="382"/>
                    <a:pt x="36" y="381"/>
                    <a:pt x="37" y="380"/>
                  </a:cubicBezTo>
                  <a:cubicBezTo>
                    <a:pt x="39" y="378"/>
                    <a:pt x="39" y="376"/>
                    <a:pt x="39" y="374"/>
                  </a:cubicBezTo>
                  <a:cubicBezTo>
                    <a:pt x="41" y="371"/>
                    <a:pt x="43" y="373"/>
                    <a:pt x="44" y="371"/>
                  </a:cubicBezTo>
                  <a:cubicBezTo>
                    <a:pt x="44" y="370"/>
                    <a:pt x="44" y="369"/>
                    <a:pt x="42" y="367"/>
                  </a:cubicBezTo>
                  <a:lnTo>
                    <a:pt x="42" y="367"/>
                  </a:lnTo>
                  <a:cubicBezTo>
                    <a:pt x="44" y="369"/>
                    <a:pt x="45" y="370"/>
                    <a:pt x="47" y="370"/>
                  </a:cubicBezTo>
                  <a:cubicBezTo>
                    <a:pt x="47" y="370"/>
                    <a:pt x="48" y="370"/>
                    <a:pt x="49" y="369"/>
                  </a:cubicBezTo>
                  <a:cubicBezTo>
                    <a:pt x="49" y="369"/>
                    <a:pt x="48" y="367"/>
                    <a:pt x="47" y="367"/>
                  </a:cubicBezTo>
                  <a:cubicBezTo>
                    <a:pt x="49" y="365"/>
                    <a:pt x="55" y="361"/>
                    <a:pt x="55" y="358"/>
                  </a:cubicBezTo>
                  <a:cubicBezTo>
                    <a:pt x="55" y="358"/>
                    <a:pt x="51" y="356"/>
                    <a:pt x="52" y="356"/>
                  </a:cubicBezTo>
                  <a:cubicBezTo>
                    <a:pt x="54" y="355"/>
                    <a:pt x="57" y="355"/>
                    <a:pt x="59" y="355"/>
                  </a:cubicBezTo>
                  <a:cubicBezTo>
                    <a:pt x="63" y="353"/>
                    <a:pt x="67" y="351"/>
                    <a:pt x="71" y="348"/>
                  </a:cubicBezTo>
                  <a:cubicBezTo>
                    <a:pt x="73" y="347"/>
                    <a:pt x="73" y="344"/>
                    <a:pt x="74" y="343"/>
                  </a:cubicBezTo>
                  <a:cubicBezTo>
                    <a:pt x="78" y="341"/>
                    <a:pt x="77" y="339"/>
                    <a:pt x="77" y="336"/>
                  </a:cubicBezTo>
                  <a:lnTo>
                    <a:pt x="77" y="336"/>
                  </a:lnTo>
                  <a:cubicBezTo>
                    <a:pt x="77" y="336"/>
                    <a:pt x="81" y="338"/>
                    <a:pt x="83" y="338"/>
                  </a:cubicBezTo>
                  <a:cubicBezTo>
                    <a:pt x="84" y="338"/>
                    <a:pt x="85" y="338"/>
                    <a:pt x="85" y="337"/>
                  </a:cubicBezTo>
                  <a:cubicBezTo>
                    <a:pt x="84" y="335"/>
                    <a:pt x="76" y="334"/>
                    <a:pt x="76" y="331"/>
                  </a:cubicBezTo>
                  <a:lnTo>
                    <a:pt x="76" y="331"/>
                  </a:lnTo>
                  <a:cubicBezTo>
                    <a:pt x="76" y="331"/>
                    <a:pt x="82" y="333"/>
                    <a:pt x="83" y="333"/>
                  </a:cubicBezTo>
                  <a:cubicBezTo>
                    <a:pt x="86" y="334"/>
                    <a:pt x="89" y="336"/>
                    <a:pt x="90" y="338"/>
                  </a:cubicBezTo>
                  <a:lnTo>
                    <a:pt x="90" y="338"/>
                  </a:lnTo>
                  <a:cubicBezTo>
                    <a:pt x="89" y="334"/>
                    <a:pt x="94" y="334"/>
                    <a:pt x="95" y="330"/>
                  </a:cubicBezTo>
                  <a:cubicBezTo>
                    <a:pt x="96" y="330"/>
                    <a:pt x="97" y="330"/>
                    <a:pt x="97" y="330"/>
                  </a:cubicBezTo>
                  <a:cubicBezTo>
                    <a:pt x="98" y="330"/>
                    <a:pt x="98" y="331"/>
                    <a:pt x="99" y="333"/>
                  </a:cubicBezTo>
                  <a:cubicBezTo>
                    <a:pt x="99" y="335"/>
                    <a:pt x="101" y="334"/>
                    <a:pt x="102" y="335"/>
                  </a:cubicBezTo>
                  <a:lnTo>
                    <a:pt x="102" y="335"/>
                  </a:lnTo>
                  <a:lnTo>
                    <a:pt x="100" y="327"/>
                  </a:lnTo>
                  <a:cubicBezTo>
                    <a:pt x="100" y="327"/>
                    <a:pt x="100" y="327"/>
                    <a:pt x="101" y="327"/>
                  </a:cubicBezTo>
                  <a:cubicBezTo>
                    <a:pt x="103" y="327"/>
                    <a:pt x="106" y="332"/>
                    <a:pt x="106" y="332"/>
                  </a:cubicBezTo>
                  <a:cubicBezTo>
                    <a:pt x="107" y="331"/>
                    <a:pt x="109" y="326"/>
                    <a:pt x="111" y="326"/>
                  </a:cubicBezTo>
                  <a:cubicBezTo>
                    <a:pt x="111" y="326"/>
                    <a:pt x="112" y="326"/>
                    <a:pt x="112" y="326"/>
                  </a:cubicBezTo>
                  <a:cubicBezTo>
                    <a:pt x="113" y="327"/>
                    <a:pt x="117" y="328"/>
                    <a:pt x="120" y="328"/>
                  </a:cubicBezTo>
                  <a:cubicBezTo>
                    <a:pt x="122" y="328"/>
                    <a:pt x="124" y="328"/>
                    <a:pt x="124" y="325"/>
                  </a:cubicBezTo>
                  <a:cubicBezTo>
                    <a:pt x="124" y="323"/>
                    <a:pt x="129" y="325"/>
                    <a:pt x="130" y="323"/>
                  </a:cubicBezTo>
                  <a:cubicBezTo>
                    <a:pt x="131" y="322"/>
                    <a:pt x="131" y="321"/>
                    <a:pt x="132" y="321"/>
                  </a:cubicBezTo>
                  <a:cubicBezTo>
                    <a:pt x="134" y="321"/>
                    <a:pt x="135" y="325"/>
                    <a:pt x="136" y="326"/>
                  </a:cubicBezTo>
                  <a:cubicBezTo>
                    <a:pt x="138" y="326"/>
                    <a:pt x="139" y="323"/>
                    <a:pt x="142" y="323"/>
                  </a:cubicBezTo>
                  <a:cubicBezTo>
                    <a:pt x="144" y="323"/>
                    <a:pt x="143" y="325"/>
                    <a:pt x="142" y="327"/>
                  </a:cubicBezTo>
                  <a:cubicBezTo>
                    <a:pt x="142" y="328"/>
                    <a:pt x="143" y="328"/>
                    <a:pt x="143" y="328"/>
                  </a:cubicBezTo>
                  <a:cubicBezTo>
                    <a:pt x="144" y="328"/>
                    <a:pt x="146" y="327"/>
                    <a:pt x="146" y="327"/>
                  </a:cubicBezTo>
                  <a:cubicBezTo>
                    <a:pt x="147" y="326"/>
                    <a:pt x="147" y="326"/>
                    <a:pt x="148" y="326"/>
                  </a:cubicBezTo>
                  <a:cubicBezTo>
                    <a:pt x="148" y="326"/>
                    <a:pt x="149" y="326"/>
                    <a:pt x="149" y="327"/>
                  </a:cubicBezTo>
                  <a:cubicBezTo>
                    <a:pt x="149" y="327"/>
                    <a:pt x="150" y="327"/>
                    <a:pt x="150" y="327"/>
                  </a:cubicBezTo>
                  <a:cubicBezTo>
                    <a:pt x="151" y="327"/>
                    <a:pt x="150" y="320"/>
                    <a:pt x="151" y="320"/>
                  </a:cubicBezTo>
                  <a:cubicBezTo>
                    <a:pt x="152" y="320"/>
                    <a:pt x="152" y="321"/>
                    <a:pt x="153" y="323"/>
                  </a:cubicBezTo>
                  <a:cubicBezTo>
                    <a:pt x="154" y="325"/>
                    <a:pt x="155" y="326"/>
                    <a:pt x="157" y="326"/>
                  </a:cubicBezTo>
                  <a:cubicBezTo>
                    <a:pt x="158" y="326"/>
                    <a:pt x="160" y="325"/>
                    <a:pt x="161" y="324"/>
                  </a:cubicBezTo>
                  <a:cubicBezTo>
                    <a:pt x="162" y="323"/>
                    <a:pt x="163" y="322"/>
                    <a:pt x="164" y="322"/>
                  </a:cubicBezTo>
                  <a:cubicBezTo>
                    <a:pt x="165" y="322"/>
                    <a:pt x="166" y="324"/>
                    <a:pt x="166" y="327"/>
                  </a:cubicBezTo>
                  <a:cubicBezTo>
                    <a:pt x="166" y="328"/>
                    <a:pt x="167" y="328"/>
                    <a:pt x="168" y="328"/>
                  </a:cubicBezTo>
                  <a:cubicBezTo>
                    <a:pt x="169" y="328"/>
                    <a:pt x="171" y="327"/>
                    <a:pt x="173" y="327"/>
                  </a:cubicBezTo>
                  <a:cubicBezTo>
                    <a:pt x="174" y="327"/>
                    <a:pt x="174" y="328"/>
                    <a:pt x="175" y="329"/>
                  </a:cubicBezTo>
                  <a:cubicBezTo>
                    <a:pt x="175" y="327"/>
                    <a:pt x="179" y="325"/>
                    <a:pt x="181" y="325"/>
                  </a:cubicBezTo>
                  <a:cubicBezTo>
                    <a:pt x="182" y="325"/>
                    <a:pt x="183" y="326"/>
                    <a:pt x="181" y="328"/>
                  </a:cubicBezTo>
                  <a:cubicBezTo>
                    <a:pt x="180" y="331"/>
                    <a:pt x="180" y="332"/>
                    <a:pt x="182" y="332"/>
                  </a:cubicBezTo>
                  <a:cubicBezTo>
                    <a:pt x="183" y="332"/>
                    <a:pt x="184" y="331"/>
                    <a:pt x="186" y="331"/>
                  </a:cubicBezTo>
                  <a:cubicBezTo>
                    <a:pt x="186" y="331"/>
                    <a:pt x="187" y="331"/>
                    <a:pt x="187" y="331"/>
                  </a:cubicBezTo>
                  <a:cubicBezTo>
                    <a:pt x="188" y="331"/>
                    <a:pt x="190" y="332"/>
                    <a:pt x="191" y="334"/>
                  </a:cubicBezTo>
                  <a:lnTo>
                    <a:pt x="195" y="325"/>
                  </a:lnTo>
                  <a:lnTo>
                    <a:pt x="195" y="325"/>
                  </a:lnTo>
                  <a:cubicBezTo>
                    <a:pt x="195" y="325"/>
                    <a:pt x="195" y="325"/>
                    <a:pt x="196" y="325"/>
                  </a:cubicBezTo>
                  <a:lnTo>
                    <a:pt x="197" y="322"/>
                  </a:lnTo>
                  <a:cubicBezTo>
                    <a:pt x="197" y="322"/>
                    <a:pt x="197" y="321"/>
                    <a:pt x="196" y="321"/>
                  </a:cubicBezTo>
                  <a:lnTo>
                    <a:pt x="196" y="321"/>
                  </a:lnTo>
                  <a:lnTo>
                    <a:pt x="200" y="312"/>
                  </a:lnTo>
                  <a:cubicBezTo>
                    <a:pt x="200" y="311"/>
                    <a:pt x="200" y="310"/>
                    <a:pt x="199" y="310"/>
                  </a:cubicBezTo>
                  <a:cubicBezTo>
                    <a:pt x="199" y="310"/>
                    <a:pt x="196" y="309"/>
                    <a:pt x="194" y="309"/>
                  </a:cubicBezTo>
                  <a:cubicBezTo>
                    <a:pt x="193" y="309"/>
                    <a:pt x="192" y="310"/>
                    <a:pt x="191" y="310"/>
                  </a:cubicBezTo>
                  <a:cubicBezTo>
                    <a:pt x="192" y="309"/>
                    <a:pt x="194" y="307"/>
                    <a:pt x="191" y="305"/>
                  </a:cubicBezTo>
                  <a:cubicBezTo>
                    <a:pt x="191" y="305"/>
                    <a:pt x="191" y="305"/>
                    <a:pt x="190" y="305"/>
                  </a:cubicBezTo>
                  <a:cubicBezTo>
                    <a:pt x="189" y="305"/>
                    <a:pt x="188" y="305"/>
                    <a:pt x="188" y="305"/>
                  </a:cubicBezTo>
                  <a:cubicBezTo>
                    <a:pt x="187" y="305"/>
                    <a:pt x="187" y="305"/>
                    <a:pt x="187" y="304"/>
                  </a:cubicBezTo>
                  <a:cubicBezTo>
                    <a:pt x="187" y="304"/>
                    <a:pt x="186" y="304"/>
                    <a:pt x="186" y="304"/>
                  </a:cubicBezTo>
                  <a:cubicBezTo>
                    <a:pt x="185" y="304"/>
                    <a:pt x="185" y="304"/>
                    <a:pt x="185" y="304"/>
                  </a:cubicBezTo>
                  <a:cubicBezTo>
                    <a:pt x="185" y="305"/>
                    <a:pt x="185" y="305"/>
                    <a:pt x="184" y="305"/>
                  </a:cubicBezTo>
                  <a:cubicBezTo>
                    <a:pt x="184" y="305"/>
                    <a:pt x="183" y="304"/>
                    <a:pt x="183" y="303"/>
                  </a:cubicBezTo>
                  <a:cubicBezTo>
                    <a:pt x="182" y="302"/>
                    <a:pt x="182" y="299"/>
                    <a:pt x="180" y="299"/>
                  </a:cubicBezTo>
                  <a:cubicBezTo>
                    <a:pt x="179" y="299"/>
                    <a:pt x="178" y="300"/>
                    <a:pt x="177" y="301"/>
                  </a:cubicBezTo>
                  <a:lnTo>
                    <a:pt x="177" y="301"/>
                  </a:lnTo>
                  <a:cubicBezTo>
                    <a:pt x="178" y="300"/>
                    <a:pt x="180" y="297"/>
                    <a:pt x="178" y="297"/>
                  </a:cubicBezTo>
                  <a:lnTo>
                    <a:pt x="178" y="297"/>
                  </a:lnTo>
                  <a:cubicBezTo>
                    <a:pt x="178" y="297"/>
                    <a:pt x="178" y="297"/>
                    <a:pt x="177" y="297"/>
                  </a:cubicBezTo>
                  <a:cubicBezTo>
                    <a:pt x="176" y="297"/>
                    <a:pt x="175" y="297"/>
                    <a:pt x="175" y="297"/>
                  </a:cubicBezTo>
                  <a:cubicBezTo>
                    <a:pt x="174" y="297"/>
                    <a:pt x="174" y="297"/>
                    <a:pt x="173" y="296"/>
                  </a:cubicBezTo>
                  <a:lnTo>
                    <a:pt x="173" y="296"/>
                  </a:lnTo>
                  <a:cubicBezTo>
                    <a:pt x="173" y="296"/>
                    <a:pt x="173" y="297"/>
                    <a:pt x="173" y="297"/>
                  </a:cubicBezTo>
                  <a:cubicBezTo>
                    <a:pt x="174" y="297"/>
                    <a:pt x="176" y="294"/>
                    <a:pt x="176" y="292"/>
                  </a:cubicBezTo>
                  <a:cubicBezTo>
                    <a:pt x="175" y="291"/>
                    <a:pt x="173" y="290"/>
                    <a:pt x="172" y="289"/>
                  </a:cubicBezTo>
                  <a:cubicBezTo>
                    <a:pt x="171" y="289"/>
                    <a:pt x="170" y="288"/>
                    <a:pt x="169" y="288"/>
                  </a:cubicBezTo>
                  <a:cubicBezTo>
                    <a:pt x="168" y="288"/>
                    <a:pt x="167" y="289"/>
                    <a:pt x="165" y="290"/>
                  </a:cubicBezTo>
                  <a:cubicBezTo>
                    <a:pt x="162" y="288"/>
                    <a:pt x="164" y="288"/>
                    <a:pt x="165" y="285"/>
                  </a:cubicBezTo>
                  <a:lnTo>
                    <a:pt x="165" y="285"/>
                  </a:lnTo>
                  <a:cubicBezTo>
                    <a:pt x="165" y="285"/>
                    <a:pt x="162" y="287"/>
                    <a:pt x="161" y="287"/>
                  </a:cubicBezTo>
                  <a:cubicBezTo>
                    <a:pt x="163" y="285"/>
                    <a:pt x="165" y="282"/>
                    <a:pt x="168" y="280"/>
                  </a:cubicBezTo>
                  <a:lnTo>
                    <a:pt x="160" y="280"/>
                  </a:lnTo>
                  <a:cubicBezTo>
                    <a:pt x="156" y="280"/>
                    <a:pt x="156" y="275"/>
                    <a:pt x="155" y="273"/>
                  </a:cubicBezTo>
                  <a:cubicBezTo>
                    <a:pt x="155" y="271"/>
                    <a:pt x="155" y="266"/>
                    <a:pt x="152" y="266"/>
                  </a:cubicBezTo>
                  <a:cubicBezTo>
                    <a:pt x="152" y="266"/>
                    <a:pt x="151" y="266"/>
                    <a:pt x="151" y="266"/>
                  </a:cubicBezTo>
                  <a:cubicBezTo>
                    <a:pt x="149" y="267"/>
                    <a:pt x="145" y="268"/>
                    <a:pt x="142" y="268"/>
                  </a:cubicBezTo>
                  <a:cubicBezTo>
                    <a:pt x="142" y="266"/>
                    <a:pt x="147" y="265"/>
                    <a:pt x="149" y="264"/>
                  </a:cubicBezTo>
                  <a:lnTo>
                    <a:pt x="149" y="264"/>
                  </a:lnTo>
                  <a:cubicBezTo>
                    <a:pt x="148" y="264"/>
                    <a:pt x="148" y="264"/>
                    <a:pt x="148" y="264"/>
                  </a:cubicBezTo>
                  <a:cubicBezTo>
                    <a:pt x="147" y="264"/>
                    <a:pt x="149" y="261"/>
                    <a:pt x="151" y="260"/>
                  </a:cubicBezTo>
                  <a:cubicBezTo>
                    <a:pt x="152" y="260"/>
                    <a:pt x="155" y="259"/>
                    <a:pt x="155" y="257"/>
                  </a:cubicBezTo>
                  <a:lnTo>
                    <a:pt x="155" y="257"/>
                  </a:lnTo>
                  <a:lnTo>
                    <a:pt x="145" y="260"/>
                  </a:lnTo>
                  <a:cubicBezTo>
                    <a:pt x="150" y="258"/>
                    <a:pt x="148" y="249"/>
                    <a:pt x="148" y="247"/>
                  </a:cubicBezTo>
                  <a:lnTo>
                    <a:pt x="148" y="247"/>
                  </a:lnTo>
                  <a:cubicBezTo>
                    <a:pt x="148" y="248"/>
                    <a:pt x="145" y="248"/>
                    <a:pt x="143" y="248"/>
                  </a:cubicBezTo>
                  <a:cubicBezTo>
                    <a:pt x="143" y="245"/>
                    <a:pt x="151" y="242"/>
                    <a:pt x="147" y="240"/>
                  </a:cubicBezTo>
                  <a:cubicBezTo>
                    <a:pt x="146" y="239"/>
                    <a:pt x="141" y="236"/>
                    <a:pt x="144" y="235"/>
                  </a:cubicBezTo>
                  <a:lnTo>
                    <a:pt x="144" y="235"/>
                  </a:lnTo>
                  <a:cubicBezTo>
                    <a:pt x="145" y="235"/>
                    <a:pt x="147" y="236"/>
                    <a:pt x="148" y="236"/>
                  </a:cubicBezTo>
                  <a:cubicBezTo>
                    <a:pt x="149" y="236"/>
                    <a:pt x="149" y="236"/>
                    <a:pt x="149" y="235"/>
                  </a:cubicBezTo>
                  <a:cubicBezTo>
                    <a:pt x="149" y="233"/>
                    <a:pt x="146" y="232"/>
                    <a:pt x="147" y="228"/>
                  </a:cubicBezTo>
                  <a:cubicBezTo>
                    <a:pt x="148" y="226"/>
                    <a:pt x="149" y="224"/>
                    <a:pt x="149" y="221"/>
                  </a:cubicBezTo>
                  <a:cubicBezTo>
                    <a:pt x="149" y="220"/>
                    <a:pt x="148" y="217"/>
                    <a:pt x="146" y="217"/>
                  </a:cubicBezTo>
                  <a:cubicBezTo>
                    <a:pt x="145" y="217"/>
                    <a:pt x="145" y="218"/>
                    <a:pt x="145" y="218"/>
                  </a:cubicBezTo>
                  <a:lnTo>
                    <a:pt x="145" y="218"/>
                  </a:lnTo>
                  <a:cubicBezTo>
                    <a:pt x="145" y="217"/>
                    <a:pt x="145" y="215"/>
                    <a:pt x="146" y="214"/>
                  </a:cubicBezTo>
                  <a:cubicBezTo>
                    <a:pt x="147" y="213"/>
                    <a:pt x="148" y="212"/>
                    <a:pt x="149" y="211"/>
                  </a:cubicBezTo>
                  <a:cubicBezTo>
                    <a:pt x="150" y="210"/>
                    <a:pt x="149" y="209"/>
                    <a:pt x="149" y="208"/>
                  </a:cubicBezTo>
                  <a:cubicBezTo>
                    <a:pt x="149" y="206"/>
                    <a:pt x="148" y="206"/>
                    <a:pt x="145" y="206"/>
                  </a:cubicBezTo>
                  <a:lnTo>
                    <a:pt x="145" y="206"/>
                  </a:lnTo>
                  <a:cubicBezTo>
                    <a:pt x="146" y="207"/>
                    <a:pt x="145" y="207"/>
                    <a:pt x="145" y="207"/>
                  </a:cubicBezTo>
                  <a:cubicBezTo>
                    <a:pt x="144" y="207"/>
                    <a:pt x="144" y="207"/>
                    <a:pt x="143" y="206"/>
                  </a:cubicBezTo>
                  <a:cubicBezTo>
                    <a:pt x="142" y="206"/>
                    <a:pt x="142" y="203"/>
                    <a:pt x="143" y="202"/>
                  </a:cubicBezTo>
                  <a:cubicBezTo>
                    <a:pt x="144" y="202"/>
                    <a:pt x="144" y="201"/>
                    <a:pt x="144" y="201"/>
                  </a:cubicBezTo>
                  <a:cubicBezTo>
                    <a:pt x="146" y="201"/>
                    <a:pt x="148" y="204"/>
                    <a:pt x="149" y="204"/>
                  </a:cubicBezTo>
                  <a:cubicBezTo>
                    <a:pt x="149" y="204"/>
                    <a:pt x="149" y="203"/>
                    <a:pt x="149" y="203"/>
                  </a:cubicBezTo>
                  <a:cubicBezTo>
                    <a:pt x="150" y="201"/>
                    <a:pt x="151" y="194"/>
                    <a:pt x="148" y="194"/>
                  </a:cubicBezTo>
                  <a:cubicBezTo>
                    <a:pt x="148" y="194"/>
                    <a:pt x="148" y="194"/>
                    <a:pt x="148" y="194"/>
                  </a:cubicBezTo>
                  <a:cubicBezTo>
                    <a:pt x="146" y="195"/>
                    <a:pt x="145" y="195"/>
                    <a:pt x="145" y="195"/>
                  </a:cubicBezTo>
                  <a:cubicBezTo>
                    <a:pt x="144" y="195"/>
                    <a:pt x="143" y="195"/>
                    <a:pt x="142" y="193"/>
                  </a:cubicBezTo>
                  <a:cubicBezTo>
                    <a:pt x="142" y="192"/>
                    <a:pt x="142" y="189"/>
                    <a:pt x="144" y="188"/>
                  </a:cubicBezTo>
                  <a:cubicBezTo>
                    <a:pt x="144" y="188"/>
                    <a:pt x="145" y="188"/>
                    <a:pt x="145" y="188"/>
                  </a:cubicBezTo>
                  <a:cubicBezTo>
                    <a:pt x="148" y="188"/>
                    <a:pt x="153" y="193"/>
                    <a:pt x="154" y="193"/>
                  </a:cubicBezTo>
                  <a:cubicBezTo>
                    <a:pt x="154" y="193"/>
                    <a:pt x="154" y="193"/>
                    <a:pt x="154" y="192"/>
                  </a:cubicBezTo>
                  <a:cubicBezTo>
                    <a:pt x="156" y="192"/>
                    <a:pt x="156" y="190"/>
                    <a:pt x="156" y="188"/>
                  </a:cubicBezTo>
                  <a:cubicBezTo>
                    <a:pt x="156" y="186"/>
                    <a:pt x="153" y="186"/>
                    <a:pt x="152" y="184"/>
                  </a:cubicBezTo>
                  <a:cubicBezTo>
                    <a:pt x="152" y="183"/>
                    <a:pt x="152" y="182"/>
                    <a:pt x="153" y="182"/>
                  </a:cubicBezTo>
                  <a:cubicBezTo>
                    <a:pt x="154" y="182"/>
                    <a:pt x="156" y="183"/>
                    <a:pt x="158" y="183"/>
                  </a:cubicBezTo>
                  <a:cubicBezTo>
                    <a:pt x="158" y="183"/>
                    <a:pt x="159" y="183"/>
                    <a:pt x="159" y="182"/>
                  </a:cubicBezTo>
                  <a:cubicBezTo>
                    <a:pt x="158" y="179"/>
                    <a:pt x="156" y="177"/>
                    <a:pt x="154" y="175"/>
                  </a:cubicBezTo>
                  <a:lnTo>
                    <a:pt x="154" y="175"/>
                  </a:lnTo>
                  <a:cubicBezTo>
                    <a:pt x="156" y="176"/>
                    <a:pt x="158" y="179"/>
                    <a:pt x="160" y="179"/>
                  </a:cubicBezTo>
                  <a:cubicBezTo>
                    <a:pt x="162" y="179"/>
                    <a:pt x="167" y="178"/>
                    <a:pt x="167" y="175"/>
                  </a:cubicBezTo>
                  <a:cubicBezTo>
                    <a:pt x="168" y="174"/>
                    <a:pt x="163" y="174"/>
                    <a:pt x="164" y="172"/>
                  </a:cubicBezTo>
                  <a:cubicBezTo>
                    <a:pt x="164" y="171"/>
                    <a:pt x="165" y="169"/>
                    <a:pt x="167" y="168"/>
                  </a:cubicBezTo>
                  <a:cubicBezTo>
                    <a:pt x="168" y="168"/>
                    <a:pt x="169" y="168"/>
                    <a:pt x="170" y="168"/>
                  </a:cubicBezTo>
                  <a:cubicBezTo>
                    <a:pt x="171" y="168"/>
                    <a:pt x="172" y="168"/>
                    <a:pt x="172" y="167"/>
                  </a:cubicBezTo>
                  <a:cubicBezTo>
                    <a:pt x="173" y="165"/>
                    <a:pt x="170" y="162"/>
                    <a:pt x="173" y="161"/>
                  </a:cubicBezTo>
                  <a:cubicBezTo>
                    <a:pt x="174" y="161"/>
                    <a:pt x="176" y="163"/>
                    <a:pt x="177" y="163"/>
                  </a:cubicBezTo>
                  <a:cubicBezTo>
                    <a:pt x="178" y="163"/>
                    <a:pt x="178" y="162"/>
                    <a:pt x="178" y="161"/>
                  </a:cubicBezTo>
                  <a:cubicBezTo>
                    <a:pt x="178" y="158"/>
                    <a:pt x="175" y="156"/>
                    <a:pt x="177" y="153"/>
                  </a:cubicBezTo>
                  <a:lnTo>
                    <a:pt x="177" y="153"/>
                  </a:lnTo>
                  <a:lnTo>
                    <a:pt x="179" y="155"/>
                  </a:lnTo>
                  <a:cubicBezTo>
                    <a:pt x="180" y="156"/>
                    <a:pt x="180" y="156"/>
                    <a:pt x="179" y="157"/>
                  </a:cubicBezTo>
                  <a:cubicBezTo>
                    <a:pt x="179" y="157"/>
                    <a:pt x="179" y="157"/>
                    <a:pt x="179" y="157"/>
                  </a:cubicBezTo>
                  <a:cubicBezTo>
                    <a:pt x="180" y="157"/>
                    <a:pt x="183" y="152"/>
                    <a:pt x="183" y="151"/>
                  </a:cubicBezTo>
                  <a:cubicBezTo>
                    <a:pt x="184" y="151"/>
                    <a:pt x="185" y="151"/>
                    <a:pt x="186" y="151"/>
                  </a:cubicBezTo>
                  <a:cubicBezTo>
                    <a:pt x="187" y="151"/>
                    <a:pt x="187" y="151"/>
                    <a:pt x="188" y="150"/>
                  </a:cubicBezTo>
                  <a:cubicBezTo>
                    <a:pt x="189" y="148"/>
                    <a:pt x="188" y="147"/>
                    <a:pt x="190" y="145"/>
                  </a:cubicBezTo>
                  <a:cubicBezTo>
                    <a:pt x="192" y="144"/>
                    <a:pt x="192" y="144"/>
                    <a:pt x="195" y="144"/>
                  </a:cubicBezTo>
                  <a:cubicBezTo>
                    <a:pt x="198" y="144"/>
                    <a:pt x="197" y="139"/>
                    <a:pt x="199" y="138"/>
                  </a:cubicBezTo>
                  <a:cubicBezTo>
                    <a:pt x="200" y="138"/>
                    <a:pt x="200" y="138"/>
                    <a:pt x="201" y="138"/>
                  </a:cubicBezTo>
                  <a:cubicBezTo>
                    <a:pt x="203" y="138"/>
                    <a:pt x="205" y="139"/>
                    <a:pt x="206" y="139"/>
                  </a:cubicBezTo>
                  <a:cubicBezTo>
                    <a:pt x="207" y="139"/>
                    <a:pt x="207" y="139"/>
                    <a:pt x="207" y="139"/>
                  </a:cubicBezTo>
                  <a:cubicBezTo>
                    <a:pt x="209" y="138"/>
                    <a:pt x="209" y="135"/>
                    <a:pt x="211" y="133"/>
                  </a:cubicBezTo>
                  <a:cubicBezTo>
                    <a:pt x="211" y="133"/>
                    <a:pt x="211" y="133"/>
                    <a:pt x="211" y="133"/>
                  </a:cubicBezTo>
                  <a:cubicBezTo>
                    <a:pt x="213" y="133"/>
                    <a:pt x="214" y="138"/>
                    <a:pt x="215" y="139"/>
                  </a:cubicBezTo>
                  <a:cubicBezTo>
                    <a:pt x="216" y="137"/>
                    <a:pt x="217" y="135"/>
                    <a:pt x="217" y="132"/>
                  </a:cubicBezTo>
                  <a:cubicBezTo>
                    <a:pt x="217" y="130"/>
                    <a:pt x="217" y="129"/>
                    <a:pt x="218" y="129"/>
                  </a:cubicBezTo>
                  <a:cubicBezTo>
                    <a:pt x="219" y="129"/>
                    <a:pt x="219" y="131"/>
                    <a:pt x="220" y="133"/>
                  </a:cubicBezTo>
                  <a:lnTo>
                    <a:pt x="220" y="133"/>
                  </a:lnTo>
                  <a:cubicBezTo>
                    <a:pt x="219" y="129"/>
                    <a:pt x="227" y="129"/>
                    <a:pt x="225" y="126"/>
                  </a:cubicBezTo>
                  <a:lnTo>
                    <a:pt x="225" y="126"/>
                  </a:lnTo>
                  <a:cubicBezTo>
                    <a:pt x="227" y="128"/>
                    <a:pt x="229" y="129"/>
                    <a:pt x="231" y="129"/>
                  </a:cubicBezTo>
                  <a:cubicBezTo>
                    <a:pt x="231" y="129"/>
                    <a:pt x="232" y="129"/>
                    <a:pt x="232" y="129"/>
                  </a:cubicBezTo>
                  <a:cubicBezTo>
                    <a:pt x="231" y="126"/>
                    <a:pt x="233" y="127"/>
                    <a:pt x="235" y="126"/>
                  </a:cubicBezTo>
                  <a:cubicBezTo>
                    <a:pt x="238" y="125"/>
                    <a:pt x="238" y="122"/>
                    <a:pt x="240" y="121"/>
                  </a:cubicBezTo>
                  <a:cubicBezTo>
                    <a:pt x="241" y="121"/>
                    <a:pt x="245" y="126"/>
                    <a:pt x="247" y="126"/>
                  </a:cubicBezTo>
                  <a:cubicBezTo>
                    <a:pt x="247" y="126"/>
                    <a:pt x="248" y="126"/>
                    <a:pt x="248" y="125"/>
                  </a:cubicBezTo>
                  <a:cubicBezTo>
                    <a:pt x="249" y="124"/>
                    <a:pt x="245" y="118"/>
                    <a:pt x="247" y="118"/>
                  </a:cubicBezTo>
                  <a:lnTo>
                    <a:pt x="247" y="118"/>
                  </a:lnTo>
                  <a:cubicBezTo>
                    <a:pt x="247" y="118"/>
                    <a:pt x="248" y="118"/>
                    <a:pt x="248" y="118"/>
                  </a:cubicBezTo>
                  <a:cubicBezTo>
                    <a:pt x="250" y="119"/>
                    <a:pt x="250" y="120"/>
                    <a:pt x="251" y="120"/>
                  </a:cubicBezTo>
                  <a:cubicBezTo>
                    <a:pt x="251" y="120"/>
                    <a:pt x="252" y="120"/>
                    <a:pt x="252" y="119"/>
                  </a:cubicBezTo>
                  <a:cubicBezTo>
                    <a:pt x="252" y="119"/>
                    <a:pt x="254" y="116"/>
                    <a:pt x="254" y="116"/>
                  </a:cubicBezTo>
                  <a:lnTo>
                    <a:pt x="254" y="116"/>
                  </a:lnTo>
                  <a:cubicBezTo>
                    <a:pt x="256" y="117"/>
                    <a:pt x="252" y="123"/>
                    <a:pt x="254" y="124"/>
                  </a:cubicBezTo>
                  <a:cubicBezTo>
                    <a:pt x="254" y="124"/>
                    <a:pt x="254" y="124"/>
                    <a:pt x="254" y="124"/>
                  </a:cubicBezTo>
                  <a:cubicBezTo>
                    <a:pt x="255" y="124"/>
                    <a:pt x="256" y="122"/>
                    <a:pt x="256" y="122"/>
                  </a:cubicBezTo>
                  <a:cubicBezTo>
                    <a:pt x="257" y="121"/>
                    <a:pt x="258" y="121"/>
                    <a:pt x="259" y="121"/>
                  </a:cubicBezTo>
                  <a:cubicBezTo>
                    <a:pt x="258" y="121"/>
                    <a:pt x="259" y="123"/>
                    <a:pt x="259" y="124"/>
                  </a:cubicBezTo>
                  <a:cubicBezTo>
                    <a:pt x="259" y="123"/>
                    <a:pt x="259" y="123"/>
                    <a:pt x="259" y="123"/>
                  </a:cubicBezTo>
                  <a:cubicBezTo>
                    <a:pt x="260" y="123"/>
                    <a:pt x="261" y="123"/>
                    <a:pt x="261" y="123"/>
                  </a:cubicBezTo>
                  <a:cubicBezTo>
                    <a:pt x="262" y="123"/>
                    <a:pt x="262" y="123"/>
                    <a:pt x="262" y="123"/>
                  </a:cubicBezTo>
                  <a:cubicBezTo>
                    <a:pt x="262" y="122"/>
                    <a:pt x="262" y="121"/>
                    <a:pt x="263" y="121"/>
                  </a:cubicBezTo>
                  <a:cubicBezTo>
                    <a:pt x="264" y="121"/>
                    <a:pt x="265" y="120"/>
                    <a:pt x="266" y="120"/>
                  </a:cubicBezTo>
                  <a:cubicBezTo>
                    <a:pt x="267" y="120"/>
                    <a:pt x="268" y="121"/>
                    <a:pt x="268" y="122"/>
                  </a:cubicBezTo>
                  <a:cubicBezTo>
                    <a:pt x="268" y="124"/>
                    <a:pt x="270" y="125"/>
                    <a:pt x="271" y="125"/>
                  </a:cubicBezTo>
                  <a:cubicBezTo>
                    <a:pt x="272" y="125"/>
                    <a:pt x="273" y="124"/>
                    <a:pt x="273" y="123"/>
                  </a:cubicBezTo>
                  <a:cubicBezTo>
                    <a:pt x="274" y="123"/>
                    <a:pt x="276" y="123"/>
                    <a:pt x="277" y="123"/>
                  </a:cubicBezTo>
                  <a:cubicBezTo>
                    <a:pt x="278" y="123"/>
                    <a:pt x="279" y="123"/>
                    <a:pt x="279" y="121"/>
                  </a:cubicBezTo>
                  <a:cubicBezTo>
                    <a:pt x="282" y="123"/>
                    <a:pt x="287" y="128"/>
                    <a:pt x="291" y="128"/>
                  </a:cubicBezTo>
                  <a:cubicBezTo>
                    <a:pt x="293" y="128"/>
                    <a:pt x="294" y="127"/>
                    <a:pt x="295" y="125"/>
                  </a:cubicBezTo>
                  <a:lnTo>
                    <a:pt x="295" y="125"/>
                  </a:lnTo>
                  <a:cubicBezTo>
                    <a:pt x="294" y="129"/>
                    <a:pt x="294" y="131"/>
                    <a:pt x="295" y="131"/>
                  </a:cubicBezTo>
                  <a:cubicBezTo>
                    <a:pt x="297" y="131"/>
                    <a:pt x="302" y="124"/>
                    <a:pt x="303" y="124"/>
                  </a:cubicBezTo>
                  <a:cubicBezTo>
                    <a:pt x="304" y="124"/>
                    <a:pt x="304" y="124"/>
                    <a:pt x="304" y="124"/>
                  </a:cubicBezTo>
                  <a:cubicBezTo>
                    <a:pt x="305" y="127"/>
                    <a:pt x="304" y="130"/>
                    <a:pt x="306" y="130"/>
                  </a:cubicBezTo>
                  <a:cubicBezTo>
                    <a:pt x="307" y="130"/>
                    <a:pt x="307" y="130"/>
                    <a:pt x="308" y="130"/>
                  </a:cubicBezTo>
                  <a:cubicBezTo>
                    <a:pt x="309" y="130"/>
                    <a:pt x="315" y="124"/>
                    <a:pt x="315" y="124"/>
                  </a:cubicBezTo>
                  <a:lnTo>
                    <a:pt x="315" y="124"/>
                  </a:lnTo>
                  <a:cubicBezTo>
                    <a:pt x="316" y="126"/>
                    <a:pt x="313" y="129"/>
                    <a:pt x="318" y="130"/>
                  </a:cubicBezTo>
                  <a:cubicBezTo>
                    <a:pt x="320" y="130"/>
                    <a:pt x="319" y="126"/>
                    <a:pt x="321" y="126"/>
                  </a:cubicBezTo>
                  <a:cubicBezTo>
                    <a:pt x="322" y="126"/>
                    <a:pt x="322" y="126"/>
                    <a:pt x="322" y="126"/>
                  </a:cubicBezTo>
                  <a:cubicBezTo>
                    <a:pt x="321" y="129"/>
                    <a:pt x="320" y="132"/>
                    <a:pt x="321" y="134"/>
                  </a:cubicBezTo>
                  <a:cubicBezTo>
                    <a:pt x="321" y="135"/>
                    <a:pt x="323" y="136"/>
                    <a:pt x="324" y="136"/>
                  </a:cubicBezTo>
                  <a:cubicBezTo>
                    <a:pt x="325" y="136"/>
                    <a:pt x="325" y="136"/>
                    <a:pt x="326" y="135"/>
                  </a:cubicBezTo>
                  <a:cubicBezTo>
                    <a:pt x="326" y="134"/>
                    <a:pt x="326" y="134"/>
                    <a:pt x="327" y="134"/>
                  </a:cubicBezTo>
                  <a:cubicBezTo>
                    <a:pt x="329" y="134"/>
                    <a:pt x="332" y="135"/>
                    <a:pt x="333" y="135"/>
                  </a:cubicBezTo>
                  <a:cubicBezTo>
                    <a:pt x="334" y="136"/>
                    <a:pt x="340" y="137"/>
                    <a:pt x="339" y="140"/>
                  </a:cubicBezTo>
                  <a:cubicBezTo>
                    <a:pt x="339" y="143"/>
                    <a:pt x="340" y="146"/>
                    <a:pt x="343" y="146"/>
                  </a:cubicBezTo>
                  <a:cubicBezTo>
                    <a:pt x="343" y="146"/>
                    <a:pt x="344" y="145"/>
                    <a:pt x="344" y="145"/>
                  </a:cubicBezTo>
                  <a:cubicBezTo>
                    <a:pt x="345" y="145"/>
                    <a:pt x="346" y="144"/>
                    <a:pt x="348" y="144"/>
                  </a:cubicBezTo>
                  <a:cubicBezTo>
                    <a:pt x="348" y="144"/>
                    <a:pt x="349" y="144"/>
                    <a:pt x="349" y="144"/>
                  </a:cubicBezTo>
                  <a:cubicBezTo>
                    <a:pt x="351" y="144"/>
                    <a:pt x="352" y="146"/>
                    <a:pt x="355" y="149"/>
                  </a:cubicBezTo>
                  <a:cubicBezTo>
                    <a:pt x="355" y="149"/>
                    <a:pt x="365" y="157"/>
                    <a:pt x="366" y="157"/>
                  </a:cubicBezTo>
                  <a:cubicBezTo>
                    <a:pt x="366" y="157"/>
                    <a:pt x="366" y="157"/>
                    <a:pt x="366" y="157"/>
                  </a:cubicBezTo>
                  <a:cubicBezTo>
                    <a:pt x="365" y="155"/>
                    <a:pt x="365" y="154"/>
                    <a:pt x="366" y="154"/>
                  </a:cubicBezTo>
                  <a:cubicBezTo>
                    <a:pt x="368" y="154"/>
                    <a:pt x="375" y="161"/>
                    <a:pt x="379" y="165"/>
                  </a:cubicBezTo>
                  <a:cubicBezTo>
                    <a:pt x="382" y="167"/>
                    <a:pt x="385" y="170"/>
                    <a:pt x="389" y="172"/>
                  </a:cubicBezTo>
                  <a:cubicBezTo>
                    <a:pt x="390" y="172"/>
                    <a:pt x="390" y="172"/>
                    <a:pt x="390" y="172"/>
                  </a:cubicBezTo>
                  <a:cubicBezTo>
                    <a:pt x="391" y="172"/>
                    <a:pt x="390" y="171"/>
                    <a:pt x="389" y="170"/>
                  </a:cubicBezTo>
                  <a:cubicBezTo>
                    <a:pt x="388" y="169"/>
                    <a:pt x="389" y="169"/>
                    <a:pt x="389" y="169"/>
                  </a:cubicBezTo>
                  <a:cubicBezTo>
                    <a:pt x="390" y="169"/>
                    <a:pt x="394" y="174"/>
                    <a:pt x="395" y="175"/>
                  </a:cubicBezTo>
                  <a:cubicBezTo>
                    <a:pt x="396" y="176"/>
                    <a:pt x="398" y="178"/>
                    <a:pt x="400" y="178"/>
                  </a:cubicBezTo>
                  <a:cubicBezTo>
                    <a:pt x="400" y="178"/>
                    <a:pt x="401" y="178"/>
                    <a:pt x="401" y="178"/>
                  </a:cubicBezTo>
                  <a:cubicBezTo>
                    <a:pt x="402" y="178"/>
                    <a:pt x="402" y="178"/>
                    <a:pt x="403" y="179"/>
                  </a:cubicBezTo>
                  <a:cubicBezTo>
                    <a:pt x="403" y="178"/>
                    <a:pt x="403" y="178"/>
                    <a:pt x="403" y="178"/>
                  </a:cubicBezTo>
                  <a:cubicBezTo>
                    <a:pt x="404" y="178"/>
                    <a:pt x="405" y="179"/>
                    <a:pt x="407" y="182"/>
                  </a:cubicBezTo>
                  <a:cubicBezTo>
                    <a:pt x="409" y="185"/>
                    <a:pt x="410" y="186"/>
                    <a:pt x="410" y="186"/>
                  </a:cubicBezTo>
                  <a:cubicBezTo>
                    <a:pt x="411" y="186"/>
                    <a:pt x="410" y="181"/>
                    <a:pt x="409" y="177"/>
                  </a:cubicBezTo>
                  <a:cubicBezTo>
                    <a:pt x="406" y="170"/>
                    <a:pt x="403" y="169"/>
                    <a:pt x="401" y="163"/>
                  </a:cubicBezTo>
                  <a:lnTo>
                    <a:pt x="401" y="163"/>
                  </a:lnTo>
                  <a:cubicBezTo>
                    <a:pt x="403" y="165"/>
                    <a:pt x="406" y="169"/>
                    <a:pt x="406" y="169"/>
                  </a:cubicBezTo>
                  <a:cubicBezTo>
                    <a:pt x="407" y="169"/>
                    <a:pt x="407" y="168"/>
                    <a:pt x="406" y="166"/>
                  </a:cubicBezTo>
                  <a:cubicBezTo>
                    <a:pt x="405" y="161"/>
                    <a:pt x="403" y="160"/>
                    <a:pt x="400" y="158"/>
                  </a:cubicBezTo>
                  <a:cubicBezTo>
                    <a:pt x="397" y="158"/>
                    <a:pt x="394" y="156"/>
                    <a:pt x="394" y="156"/>
                  </a:cubicBezTo>
                  <a:lnTo>
                    <a:pt x="394" y="156"/>
                  </a:lnTo>
                  <a:cubicBezTo>
                    <a:pt x="393" y="156"/>
                    <a:pt x="395" y="161"/>
                    <a:pt x="394" y="161"/>
                  </a:cubicBezTo>
                  <a:cubicBezTo>
                    <a:pt x="393" y="161"/>
                    <a:pt x="392" y="160"/>
                    <a:pt x="390" y="157"/>
                  </a:cubicBezTo>
                  <a:cubicBezTo>
                    <a:pt x="390" y="157"/>
                    <a:pt x="390" y="157"/>
                    <a:pt x="390" y="158"/>
                  </a:cubicBezTo>
                  <a:lnTo>
                    <a:pt x="391" y="158"/>
                  </a:lnTo>
                  <a:lnTo>
                    <a:pt x="390" y="158"/>
                  </a:lnTo>
                  <a:cubicBezTo>
                    <a:pt x="390" y="158"/>
                    <a:pt x="389" y="157"/>
                    <a:pt x="388" y="156"/>
                  </a:cubicBezTo>
                  <a:lnTo>
                    <a:pt x="388" y="156"/>
                  </a:lnTo>
                  <a:cubicBezTo>
                    <a:pt x="391" y="160"/>
                    <a:pt x="395" y="167"/>
                    <a:pt x="394" y="167"/>
                  </a:cubicBezTo>
                  <a:cubicBezTo>
                    <a:pt x="394" y="167"/>
                    <a:pt x="394" y="167"/>
                    <a:pt x="394" y="167"/>
                  </a:cubicBezTo>
                  <a:cubicBezTo>
                    <a:pt x="391" y="166"/>
                    <a:pt x="384" y="153"/>
                    <a:pt x="383" y="153"/>
                  </a:cubicBezTo>
                  <a:cubicBezTo>
                    <a:pt x="383" y="153"/>
                    <a:pt x="383" y="153"/>
                    <a:pt x="383" y="153"/>
                  </a:cubicBezTo>
                  <a:cubicBezTo>
                    <a:pt x="383" y="154"/>
                    <a:pt x="384" y="158"/>
                    <a:pt x="385" y="159"/>
                  </a:cubicBezTo>
                  <a:cubicBezTo>
                    <a:pt x="386" y="161"/>
                    <a:pt x="386" y="162"/>
                    <a:pt x="385" y="162"/>
                  </a:cubicBezTo>
                  <a:cubicBezTo>
                    <a:pt x="385" y="162"/>
                    <a:pt x="384" y="161"/>
                    <a:pt x="383" y="160"/>
                  </a:cubicBezTo>
                  <a:cubicBezTo>
                    <a:pt x="380" y="158"/>
                    <a:pt x="375" y="153"/>
                    <a:pt x="376" y="150"/>
                  </a:cubicBezTo>
                  <a:cubicBezTo>
                    <a:pt x="376" y="147"/>
                    <a:pt x="381" y="151"/>
                    <a:pt x="377" y="144"/>
                  </a:cubicBezTo>
                  <a:cubicBezTo>
                    <a:pt x="375" y="141"/>
                    <a:pt x="375" y="139"/>
                    <a:pt x="374" y="139"/>
                  </a:cubicBezTo>
                  <a:cubicBezTo>
                    <a:pt x="374" y="139"/>
                    <a:pt x="374" y="140"/>
                    <a:pt x="374" y="142"/>
                  </a:cubicBezTo>
                  <a:cubicBezTo>
                    <a:pt x="374" y="143"/>
                    <a:pt x="374" y="144"/>
                    <a:pt x="373" y="144"/>
                  </a:cubicBezTo>
                  <a:cubicBezTo>
                    <a:pt x="371" y="144"/>
                    <a:pt x="366" y="139"/>
                    <a:pt x="366" y="136"/>
                  </a:cubicBezTo>
                  <a:lnTo>
                    <a:pt x="366" y="136"/>
                  </a:lnTo>
                  <a:cubicBezTo>
                    <a:pt x="366" y="138"/>
                    <a:pt x="366" y="140"/>
                    <a:pt x="364" y="140"/>
                  </a:cubicBezTo>
                  <a:cubicBezTo>
                    <a:pt x="364" y="140"/>
                    <a:pt x="362" y="139"/>
                    <a:pt x="361" y="139"/>
                  </a:cubicBezTo>
                  <a:cubicBezTo>
                    <a:pt x="360" y="139"/>
                    <a:pt x="359" y="139"/>
                    <a:pt x="359" y="140"/>
                  </a:cubicBezTo>
                  <a:lnTo>
                    <a:pt x="359" y="140"/>
                  </a:lnTo>
                  <a:cubicBezTo>
                    <a:pt x="361" y="135"/>
                    <a:pt x="348" y="128"/>
                    <a:pt x="345" y="127"/>
                  </a:cubicBezTo>
                  <a:cubicBezTo>
                    <a:pt x="343" y="126"/>
                    <a:pt x="340" y="125"/>
                    <a:pt x="338" y="125"/>
                  </a:cubicBezTo>
                  <a:cubicBezTo>
                    <a:pt x="335" y="125"/>
                    <a:pt x="331" y="127"/>
                    <a:pt x="328" y="129"/>
                  </a:cubicBezTo>
                  <a:cubicBezTo>
                    <a:pt x="328" y="128"/>
                    <a:pt x="334" y="125"/>
                    <a:pt x="333" y="124"/>
                  </a:cubicBezTo>
                  <a:lnTo>
                    <a:pt x="330" y="123"/>
                  </a:lnTo>
                  <a:cubicBezTo>
                    <a:pt x="329" y="123"/>
                    <a:pt x="330" y="123"/>
                    <a:pt x="330" y="121"/>
                  </a:cubicBezTo>
                  <a:cubicBezTo>
                    <a:pt x="330" y="119"/>
                    <a:pt x="330" y="118"/>
                    <a:pt x="329" y="118"/>
                  </a:cubicBezTo>
                  <a:cubicBezTo>
                    <a:pt x="328" y="118"/>
                    <a:pt x="327" y="119"/>
                    <a:pt x="327" y="120"/>
                  </a:cubicBezTo>
                  <a:cubicBezTo>
                    <a:pt x="326" y="121"/>
                    <a:pt x="326" y="123"/>
                    <a:pt x="324" y="123"/>
                  </a:cubicBezTo>
                  <a:cubicBezTo>
                    <a:pt x="324" y="123"/>
                    <a:pt x="324" y="123"/>
                    <a:pt x="323" y="123"/>
                  </a:cubicBezTo>
                  <a:cubicBezTo>
                    <a:pt x="322" y="122"/>
                    <a:pt x="321" y="122"/>
                    <a:pt x="320" y="121"/>
                  </a:cubicBezTo>
                  <a:cubicBezTo>
                    <a:pt x="319" y="120"/>
                    <a:pt x="319" y="119"/>
                    <a:pt x="319" y="118"/>
                  </a:cubicBezTo>
                  <a:cubicBezTo>
                    <a:pt x="316" y="117"/>
                    <a:pt x="314" y="117"/>
                    <a:pt x="312" y="117"/>
                  </a:cubicBezTo>
                  <a:cubicBezTo>
                    <a:pt x="312" y="116"/>
                    <a:pt x="311" y="116"/>
                    <a:pt x="311" y="116"/>
                  </a:cubicBezTo>
                  <a:cubicBezTo>
                    <a:pt x="307" y="116"/>
                    <a:pt x="307" y="123"/>
                    <a:pt x="308" y="124"/>
                  </a:cubicBezTo>
                  <a:cubicBezTo>
                    <a:pt x="307" y="123"/>
                    <a:pt x="304" y="116"/>
                    <a:pt x="302" y="114"/>
                  </a:cubicBezTo>
                  <a:cubicBezTo>
                    <a:pt x="301" y="113"/>
                    <a:pt x="300" y="112"/>
                    <a:pt x="300" y="112"/>
                  </a:cubicBezTo>
                  <a:lnTo>
                    <a:pt x="300" y="112"/>
                  </a:lnTo>
                  <a:cubicBezTo>
                    <a:pt x="300" y="112"/>
                    <a:pt x="300" y="113"/>
                    <a:pt x="300" y="115"/>
                  </a:cubicBezTo>
                  <a:cubicBezTo>
                    <a:pt x="301" y="116"/>
                    <a:pt x="302" y="119"/>
                    <a:pt x="300" y="119"/>
                  </a:cubicBezTo>
                  <a:cubicBezTo>
                    <a:pt x="300" y="119"/>
                    <a:pt x="299" y="119"/>
                    <a:pt x="299" y="118"/>
                  </a:cubicBezTo>
                  <a:cubicBezTo>
                    <a:pt x="297" y="117"/>
                    <a:pt x="295" y="116"/>
                    <a:pt x="294" y="113"/>
                  </a:cubicBezTo>
                  <a:cubicBezTo>
                    <a:pt x="294" y="113"/>
                    <a:pt x="293" y="111"/>
                    <a:pt x="293" y="111"/>
                  </a:cubicBezTo>
                  <a:lnTo>
                    <a:pt x="293" y="111"/>
                  </a:lnTo>
                  <a:cubicBezTo>
                    <a:pt x="293" y="111"/>
                    <a:pt x="293" y="117"/>
                    <a:pt x="293" y="117"/>
                  </a:cubicBezTo>
                  <a:cubicBezTo>
                    <a:pt x="293" y="117"/>
                    <a:pt x="292" y="117"/>
                    <a:pt x="292" y="117"/>
                  </a:cubicBezTo>
                  <a:cubicBezTo>
                    <a:pt x="291" y="117"/>
                    <a:pt x="288" y="111"/>
                    <a:pt x="288" y="111"/>
                  </a:cubicBezTo>
                  <a:cubicBezTo>
                    <a:pt x="287" y="109"/>
                    <a:pt x="286" y="109"/>
                    <a:pt x="286" y="109"/>
                  </a:cubicBezTo>
                  <a:lnTo>
                    <a:pt x="286" y="109"/>
                  </a:lnTo>
                  <a:cubicBezTo>
                    <a:pt x="285" y="109"/>
                    <a:pt x="288" y="117"/>
                    <a:pt x="288" y="117"/>
                  </a:cubicBezTo>
                  <a:cubicBezTo>
                    <a:pt x="288" y="117"/>
                    <a:pt x="288" y="117"/>
                    <a:pt x="288" y="117"/>
                  </a:cubicBezTo>
                  <a:cubicBezTo>
                    <a:pt x="287" y="117"/>
                    <a:pt x="284" y="113"/>
                    <a:pt x="282" y="113"/>
                  </a:cubicBezTo>
                  <a:cubicBezTo>
                    <a:pt x="282" y="113"/>
                    <a:pt x="281" y="113"/>
                    <a:pt x="281" y="114"/>
                  </a:cubicBezTo>
                  <a:cubicBezTo>
                    <a:pt x="282" y="111"/>
                    <a:pt x="274" y="110"/>
                    <a:pt x="269" y="110"/>
                  </a:cubicBezTo>
                  <a:cubicBezTo>
                    <a:pt x="267" y="110"/>
                    <a:pt x="265" y="110"/>
                    <a:pt x="265" y="110"/>
                  </a:cubicBezTo>
                  <a:cubicBezTo>
                    <a:pt x="262" y="111"/>
                    <a:pt x="259" y="112"/>
                    <a:pt x="257" y="113"/>
                  </a:cubicBezTo>
                  <a:cubicBezTo>
                    <a:pt x="257" y="113"/>
                    <a:pt x="256" y="113"/>
                    <a:pt x="256" y="113"/>
                  </a:cubicBezTo>
                  <a:cubicBezTo>
                    <a:pt x="255" y="113"/>
                    <a:pt x="253" y="111"/>
                    <a:pt x="252" y="111"/>
                  </a:cubicBezTo>
                  <a:cubicBezTo>
                    <a:pt x="252" y="111"/>
                    <a:pt x="252" y="111"/>
                    <a:pt x="252" y="111"/>
                  </a:cubicBezTo>
                  <a:cubicBezTo>
                    <a:pt x="251" y="112"/>
                    <a:pt x="249" y="117"/>
                    <a:pt x="247" y="117"/>
                  </a:cubicBezTo>
                  <a:cubicBezTo>
                    <a:pt x="247" y="117"/>
                    <a:pt x="250" y="109"/>
                    <a:pt x="249" y="109"/>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7"/>
            <p:cNvSpPr/>
            <p:nvPr/>
          </p:nvSpPr>
          <p:spPr>
            <a:xfrm>
              <a:off x="7307144" y="1762026"/>
              <a:ext cx="168090" cy="156682"/>
            </a:xfrm>
            <a:custGeom>
              <a:rect b="b" l="l" r="r" t="t"/>
              <a:pathLst>
                <a:path extrusionOk="0" h="879" w="943">
                  <a:moveTo>
                    <a:pt x="554" y="1"/>
                  </a:moveTo>
                  <a:cubicBezTo>
                    <a:pt x="525" y="1"/>
                    <a:pt x="497" y="8"/>
                    <a:pt x="471" y="21"/>
                  </a:cubicBezTo>
                  <a:cubicBezTo>
                    <a:pt x="430" y="43"/>
                    <a:pt x="402" y="82"/>
                    <a:pt x="392" y="125"/>
                  </a:cubicBezTo>
                  <a:cubicBezTo>
                    <a:pt x="364" y="113"/>
                    <a:pt x="335" y="108"/>
                    <a:pt x="306" y="108"/>
                  </a:cubicBezTo>
                  <a:cubicBezTo>
                    <a:pt x="299" y="108"/>
                    <a:pt x="292" y="108"/>
                    <a:pt x="285" y="109"/>
                  </a:cubicBezTo>
                  <a:cubicBezTo>
                    <a:pt x="217" y="116"/>
                    <a:pt x="159" y="162"/>
                    <a:pt x="140" y="223"/>
                  </a:cubicBezTo>
                  <a:cubicBezTo>
                    <a:pt x="132" y="253"/>
                    <a:pt x="133" y="284"/>
                    <a:pt x="144" y="312"/>
                  </a:cubicBezTo>
                  <a:cubicBezTo>
                    <a:pt x="130" y="316"/>
                    <a:pt x="116" y="321"/>
                    <a:pt x="103" y="327"/>
                  </a:cubicBezTo>
                  <a:cubicBezTo>
                    <a:pt x="54" y="351"/>
                    <a:pt x="19" y="396"/>
                    <a:pt x="10" y="445"/>
                  </a:cubicBezTo>
                  <a:cubicBezTo>
                    <a:pt x="1" y="494"/>
                    <a:pt x="17" y="548"/>
                    <a:pt x="55" y="588"/>
                  </a:cubicBezTo>
                  <a:cubicBezTo>
                    <a:pt x="68" y="602"/>
                    <a:pt x="82" y="613"/>
                    <a:pt x="98" y="623"/>
                  </a:cubicBezTo>
                  <a:cubicBezTo>
                    <a:pt x="77" y="653"/>
                    <a:pt x="69" y="693"/>
                    <a:pt x="76" y="728"/>
                  </a:cubicBezTo>
                  <a:cubicBezTo>
                    <a:pt x="88" y="788"/>
                    <a:pt x="137" y="839"/>
                    <a:pt x="205" y="862"/>
                  </a:cubicBezTo>
                  <a:cubicBezTo>
                    <a:pt x="242" y="875"/>
                    <a:pt x="280" y="879"/>
                    <a:pt x="317" y="879"/>
                  </a:cubicBezTo>
                  <a:cubicBezTo>
                    <a:pt x="336" y="879"/>
                    <a:pt x="355" y="877"/>
                    <a:pt x="373" y="876"/>
                  </a:cubicBezTo>
                  <a:cubicBezTo>
                    <a:pt x="394" y="875"/>
                    <a:pt x="410" y="857"/>
                    <a:pt x="408" y="836"/>
                  </a:cubicBezTo>
                  <a:cubicBezTo>
                    <a:pt x="408" y="816"/>
                    <a:pt x="391" y="800"/>
                    <a:pt x="371" y="800"/>
                  </a:cubicBezTo>
                  <a:cubicBezTo>
                    <a:pt x="370" y="800"/>
                    <a:pt x="369" y="800"/>
                    <a:pt x="368" y="800"/>
                  </a:cubicBezTo>
                  <a:cubicBezTo>
                    <a:pt x="351" y="801"/>
                    <a:pt x="334" y="802"/>
                    <a:pt x="317" y="802"/>
                  </a:cubicBezTo>
                  <a:cubicBezTo>
                    <a:pt x="287" y="802"/>
                    <a:pt x="257" y="799"/>
                    <a:pt x="229" y="791"/>
                  </a:cubicBezTo>
                  <a:cubicBezTo>
                    <a:pt x="188" y="776"/>
                    <a:pt x="157" y="746"/>
                    <a:pt x="151" y="713"/>
                  </a:cubicBezTo>
                  <a:cubicBezTo>
                    <a:pt x="147" y="697"/>
                    <a:pt x="153" y="677"/>
                    <a:pt x="163" y="663"/>
                  </a:cubicBezTo>
                  <a:cubicBezTo>
                    <a:pt x="167" y="657"/>
                    <a:pt x="177" y="646"/>
                    <a:pt x="191" y="645"/>
                  </a:cubicBezTo>
                  <a:lnTo>
                    <a:pt x="194" y="645"/>
                  </a:lnTo>
                  <a:cubicBezTo>
                    <a:pt x="214" y="643"/>
                    <a:pt x="229" y="624"/>
                    <a:pt x="228" y="604"/>
                  </a:cubicBezTo>
                  <a:cubicBezTo>
                    <a:pt x="226" y="584"/>
                    <a:pt x="209" y="569"/>
                    <a:pt x="190" y="569"/>
                  </a:cubicBezTo>
                  <a:cubicBezTo>
                    <a:pt x="189" y="569"/>
                    <a:pt x="188" y="569"/>
                    <a:pt x="187" y="569"/>
                  </a:cubicBezTo>
                  <a:lnTo>
                    <a:pt x="185" y="569"/>
                  </a:lnTo>
                  <a:cubicBezTo>
                    <a:pt x="183" y="569"/>
                    <a:pt x="182" y="569"/>
                    <a:pt x="180" y="569"/>
                  </a:cubicBezTo>
                  <a:cubicBezTo>
                    <a:pt x="155" y="569"/>
                    <a:pt x="130" y="557"/>
                    <a:pt x="111" y="536"/>
                  </a:cubicBezTo>
                  <a:cubicBezTo>
                    <a:pt x="90" y="514"/>
                    <a:pt x="80" y="484"/>
                    <a:pt x="84" y="459"/>
                  </a:cubicBezTo>
                  <a:cubicBezTo>
                    <a:pt x="90" y="433"/>
                    <a:pt x="109" y="409"/>
                    <a:pt x="137" y="395"/>
                  </a:cubicBezTo>
                  <a:cubicBezTo>
                    <a:pt x="152" y="387"/>
                    <a:pt x="168" y="384"/>
                    <a:pt x="183" y="384"/>
                  </a:cubicBezTo>
                  <a:cubicBezTo>
                    <a:pt x="192" y="384"/>
                    <a:pt x="201" y="385"/>
                    <a:pt x="209" y="388"/>
                  </a:cubicBezTo>
                  <a:cubicBezTo>
                    <a:pt x="214" y="390"/>
                    <a:pt x="219" y="392"/>
                    <a:pt x="223" y="393"/>
                  </a:cubicBezTo>
                  <a:cubicBezTo>
                    <a:pt x="227" y="395"/>
                    <a:pt x="232" y="395"/>
                    <a:pt x="236" y="395"/>
                  </a:cubicBezTo>
                  <a:cubicBezTo>
                    <a:pt x="251" y="395"/>
                    <a:pt x="265" y="387"/>
                    <a:pt x="270" y="371"/>
                  </a:cubicBezTo>
                  <a:cubicBezTo>
                    <a:pt x="278" y="353"/>
                    <a:pt x="270" y="332"/>
                    <a:pt x="252" y="323"/>
                  </a:cubicBezTo>
                  <a:cubicBezTo>
                    <a:pt x="248" y="321"/>
                    <a:pt x="244" y="319"/>
                    <a:pt x="240" y="317"/>
                  </a:cubicBezTo>
                  <a:cubicBezTo>
                    <a:pt x="217" y="305"/>
                    <a:pt x="205" y="272"/>
                    <a:pt x="213" y="245"/>
                  </a:cubicBezTo>
                  <a:cubicBezTo>
                    <a:pt x="222" y="214"/>
                    <a:pt x="256" y="189"/>
                    <a:pt x="294" y="185"/>
                  </a:cubicBezTo>
                  <a:cubicBezTo>
                    <a:pt x="298" y="184"/>
                    <a:pt x="303" y="184"/>
                    <a:pt x="307" y="184"/>
                  </a:cubicBezTo>
                  <a:cubicBezTo>
                    <a:pt x="340" y="184"/>
                    <a:pt x="375" y="197"/>
                    <a:pt x="406" y="221"/>
                  </a:cubicBezTo>
                  <a:cubicBezTo>
                    <a:pt x="413" y="227"/>
                    <a:pt x="421" y="230"/>
                    <a:pt x="430" y="230"/>
                  </a:cubicBezTo>
                  <a:cubicBezTo>
                    <a:pt x="437" y="230"/>
                    <a:pt x="445" y="227"/>
                    <a:pt x="451" y="223"/>
                  </a:cubicBezTo>
                  <a:cubicBezTo>
                    <a:pt x="464" y="214"/>
                    <a:pt x="470" y="197"/>
                    <a:pt x="466" y="181"/>
                  </a:cubicBezTo>
                  <a:cubicBezTo>
                    <a:pt x="456" y="148"/>
                    <a:pt x="475" y="106"/>
                    <a:pt x="508" y="88"/>
                  </a:cubicBezTo>
                  <a:cubicBezTo>
                    <a:pt x="522" y="80"/>
                    <a:pt x="537" y="77"/>
                    <a:pt x="554" y="77"/>
                  </a:cubicBezTo>
                  <a:cubicBezTo>
                    <a:pt x="577" y="77"/>
                    <a:pt x="601" y="84"/>
                    <a:pt x="621" y="98"/>
                  </a:cubicBezTo>
                  <a:cubicBezTo>
                    <a:pt x="653" y="122"/>
                    <a:pt x="675" y="164"/>
                    <a:pt x="676" y="209"/>
                  </a:cubicBezTo>
                  <a:cubicBezTo>
                    <a:pt x="677" y="225"/>
                    <a:pt x="688" y="238"/>
                    <a:pt x="703" y="243"/>
                  </a:cubicBezTo>
                  <a:cubicBezTo>
                    <a:pt x="706" y="244"/>
                    <a:pt x="711" y="245"/>
                    <a:pt x="715" y="245"/>
                  </a:cubicBezTo>
                  <a:cubicBezTo>
                    <a:pt x="725" y="245"/>
                    <a:pt x="736" y="241"/>
                    <a:pt x="744" y="232"/>
                  </a:cubicBezTo>
                  <a:cubicBezTo>
                    <a:pt x="755" y="219"/>
                    <a:pt x="773" y="211"/>
                    <a:pt x="793" y="211"/>
                  </a:cubicBezTo>
                  <a:cubicBezTo>
                    <a:pt x="795" y="211"/>
                    <a:pt x="797" y="211"/>
                    <a:pt x="800" y="212"/>
                  </a:cubicBezTo>
                  <a:cubicBezTo>
                    <a:pt x="823" y="214"/>
                    <a:pt x="842" y="225"/>
                    <a:pt x="852" y="240"/>
                  </a:cubicBezTo>
                  <a:cubicBezTo>
                    <a:pt x="862" y="257"/>
                    <a:pt x="863" y="279"/>
                    <a:pt x="855" y="301"/>
                  </a:cubicBezTo>
                  <a:cubicBezTo>
                    <a:pt x="846" y="322"/>
                    <a:pt x="830" y="337"/>
                    <a:pt x="812" y="342"/>
                  </a:cubicBezTo>
                  <a:cubicBezTo>
                    <a:pt x="792" y="347"/>
                    <a:pt x="780" y="368"/>
                    <a:pt x="785" y="388"/>
                  </a:cubicBezTo>
                  <a:cubicBezTo>
                    <a:pt x="789" y="406"/>
                    <a:pt x="805" y="417"/>
                    <a:pt x="822" y="417"/>
                  </a:cubicBezTo>
                  <a:cubicBezTo>
                    <a:pt x="825" y="417"/>
                    <a:pt x="828" y="417"/>
                    <a:pt x="831" y="416"/>
                  </a:cubicBezTo>
                  <a:cubicBezTo>
                    <a:pt x="873" y="405"/>
                    <a:pt x="908" y="372"/>
                    <a:pt x="925" y="329"/>
                  </a:cubicBezTo>
                  <a:cubicBezTo>
                    <a:pt x="943" y="285"/>
                    <a:pt x="940" y="237"/>
                    <a:pt x="917" y="200"/>
                  </a:cubicBezTo>
                  <a:cubicBezTo>
                    <a:pt x="895" y="164"/>
                    <a:pt x="853" y="140"/>
                    <a:pt x="806" y="136"/>
                  </a:cubicBezTo>
                  <a:cubicBezTo>
                    <a:pt x="802" y="135"/>
                    <a:pt x="798" y="135"/>
                    <a:pt x="794" y="135"/>
                  </a:cubicBezTo>
                  <a:cubicBezTo>
                    <a:pt x="776" y="135"/>
                    <a:pt x="759" y="139"/>
                    <a:pt x="742" y="144"/>
                  </a:cubicBezTo>
                  <a:cubicBezTo>
                    <a:pt x="728" y="101"/>
                    <a:pt x="701" y="62"/>
                    <a:pt x="665" y="37"/>
                  </a:cubicBezTo>
                  <a:cubicBezTo>
                    <a:pt x="633" y="13"/>
                    <a:pt x="593" y="1"/>
                    <a:pt x="554" y="1"/>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7"/>
            <p:cNvSpPr/>
            <p:nvPr/>
          </p:nvSpPr>
          <p:spPr>
            <a:xfrm>
              <a:off x="7305718" y="1759352"/>
              <a:ext cx="172368" cy="161673"/>
            </a:xfrm>
            <a:custGeom>
              <a:rect b="b" l="l" r="r" t="t"/>
              <a:pathLst>
                <a:path extrusionOk="0" h="907" w="967">
                  <a:moveTo>
                    <a:pt x="568" y="1"/>
                  </a:moveTo>
                  <a:lnTo>
                    <a:pt x="565" y="2"/>
                  </a:lnTo>
                  <a:cubicBezTo>
                    <a:pt x="567" y="4"/>
                    <a:pt x="569" y="4"/>
                    <a:pt x="570" y="4"/>
                  </a:cubicBezTo>
                  <a:cubicBezTo>
                    <a:pt x="572" y="4"/>
                    <a:pt x="573" y="3"/>
                    <a:pt x="573" y="1"/>
                  </a:cubicBezTo>
                  <a:close/>
                  <a:moveTo>
                    <a:pt x="680" y="41"/>
                  </a:moveTo>
                  <a:cubicBezTo>
                    <a:pt x="680" y="41"/>
                    <a:pt x="680" y="41"/>
                    <a:pt x="680" y="41"/>
                  </a:cubicBezTo>
                  <a:lnTo>
                    <a:pt x="680" y="41"/>
                  </a:lnTo>
                  <a:cubicBezTo>
                    <a:pt x="680" y="41"/>
                    <a:pt x="680" y="41"/>
                    <a:pt x="680" y="41"/>
                  </a:cubicBezTo>
                  <a:cubicBezTo>
                    <a:pt x="680" y="41"/>
                    <a:pt x="680" y="41"/>
                    <a:pt x="680" y="41"/>
                  </a:cubicBezTo>
                  <a:close/>
                  <a:moveTo>
                    <a:pt x="440" y="60"/>
                  </a:moveTo>
                  <a:lnTo>
                    <a:pt x="440" y="60"/>
                  </a:lnTo>
                  <a:cubicBezTo>
                    <a:pt x="442" y="60"/>
                    <a:pt x="442" y="62"/>
                    <a:pt x="440" y="64"/>
                  </a:cubicBezTo>
                  <a:cubicBezTo>
                    <a:pt x="438" y="65"/>
                    <a:pt x="437" y="65"/>
                    <a:pt x="436" y="65"/>
                  </a:cubicBezTo>
                  <a:cubicBezTo>
                    <a:pt x="434" y="65"/>
                    <a:pt x="434" y="64"/>
                    <a:pt x="437" y="62"/>
                  </a:cubicBezTo>
                  <a:cubicBezTo>
                    <a:pt x="438" y="60"/>
                    <a:pt x="439" y="60"/>
                    <a:pt x="440" y="60"/>
                  </a:cubicBezTo>
                  <a:close/>
                  <a:moveTo>
                    <a:pt x="594" y="100"/>
                  </a:moveTo>
                  <a:cubicBezTo>
                    <a:pt x="595" y="100"/>
                    <a:pt x="595" y="101"/>
                    <a:pt x="596" y="101"/>
                  </a:cubicBezTo>
                  <a:cubicBezTo>
                    <a:pt x="598" y="102"/>
                    <a:pt x="600" y="105"/>
                    <a:pt x="598" y="105"/>
                  </a:cubicBezTo>
                  <a:cubicBezTo>
                    <a:pt x="597" y="105"/>
                    <a:pt x="596" y="105"/>
                    <a:pt x="595" y="104"/>
                  </a:cubicBezTo>
                  <a:cubicBezTo>
                    <a:pt x="591" y="103"/>
                    <a:pt x="592" y="100"/>
                    <a:pt x="594" y="100"/>
                  </a:cubicBezTo>
                  <a:close/>
                  <a:moveTo>
                    <a:pt x="553" y="108"/>
                  </a:moveTo>
                  <a:lnTo>
                    <a:pt x="553" y="109"/>
                  </a:lnTo>
                  <a:cubicBezTo>
                    <a:pt x="553" y="109"/>
                    <a:pt x="553" y="109"/>
                    <a:pt x="553" y="108"/>
                  </a:cubicBezTo>
                  <a:close/>
                  <a:moveTo>
                    <a:pt x="530" y="112"/>
                  </a:moveTo>
                  <a:cubicBezTo>
                    <a:pt x="530" y="112"/>
                    <a:pt x="530" y="112"/>
                    <a:pt x="530" y="112"/>
                  </a:cubicBezTo>
                  <a:cubicBezTo>
                    <a:pt x="530" y="112"/>
                    <a:pt x="530" y="112"/>
                    <a:pt x="530" y="112"/>
                  </a:cubicBezTo>
                  <a:close/>
                  <a:moveTo>
                    <a:pt x="347" y="122"/>
                  </a:moveTo>
                  <a:cubicBezTo>
                    <a:pt x="349" y="122"/>
                    <a:pt x="350" y="123"/>
                    <a:pt x="352" y="124"/>
                  </a:cubicBezTo>
                  <a:cubicBezTo>
                    <a:pt x="355" y="126"/>
                    <a:pt x="355" y="130"/>
                    <a:pt x="352" y="130"/>
                  </a:cubicBezTo>
                  <a:cubicBezTo>
                    <a:pt x="350" y="130"/>
                    <a:pt x="349" y="130"/>
                    <a:pt x="347" y="129"/>
                  </a:cubicBezTo>
                  <a:cubicBezTo>
                    <a:pt x="345" y="127"/>
                    <a:pt x="343" y="125"/>
                    <a:pt x="344" y="124"/>
                  </a:cubicBezTo>
                  <a:cubicBezTo>
                    <a:pt x="344" y="123"/>
                    <a:pt x="345" y="122"/>
                    <a:pt x="347" y="122"/>
                  </a:cubicBezTo>
                  <a:close/>
                  <a:moveTo>
                    <a:pt x="254" y="138"/>
                  </a:moveTo>
                  <a:lnTo>
                    <a:pt x="254" y="138"/>
                  </a:lnTo>
                  <a:cubicBezTo>
                    <a:pt x="254" y="138"/>
                    <a:pt x="254" y="138"/>
                    <a:pt x="254" y="138"/>
                  </a:cubicBezTo>
                  <a:lnTo>
                    <a:pt x="254" y="138"/>
                  </a:lnTo>
                  <a:cubicBezTo>
                    <a:pt x="254" y="138"/>
                    <a:pt x="254" y="138"/>
                    <a:pt x="254" y="138"/>
                  </a:cubicBezTo>
                  <a:close/>
                  <a:moveTo>
                    <a:pt x="235" y="144"/>
                  </a:moveTo>
                  <a:lnTo>
                    <a:pt x="231" y="145"/>
                  </a:lnTo>
                  <a:lnTo>
                    <a:pt x="229" y="149"/>
                  </a:lnTo>
                  <a:cubicBezTo>
                    <a:pt x="234" y="149"/>
                    <a:pt x="237" y="147"/>
                    <a:pt x="235" y="144"/>
                  </a:cubicBezTo>
                  <a:close/>
                  <a:moveTo>
                    <a:pt x="790" y="151"/>
                  </a:moveTo>
                  <a:cubicBezTo>
                    <a:pt x="791" y="152"/>
                    <a:pt x="791" y="152"/>
                    <a:pt x="791" y="152"/>
                  </a:cubicBezTo>
                  <a:cubicBezTo>
                    <a:pt x="791" y="152"/>
                    <a:pt x="791" y="151"/>
                    <a:pt x="790" y="151"/>
                  </a:cubicBezTo>
                  <a:close/>
                  <a:moveTo>
                    <a:pt x="671" y="160"/>
                  </a:moveTo>
                  <a:cubicBezTo>
                    <a:pt x="670" y="160"/>
                    <a:pt x="670" y="160"/>
                    <a:pt x="670" y="161"/>
                  </a:cubicBezTo>
                  <a:lnTo>
                    <a:pt x="670" y="161"/>
                  </a:lnTo>
                  <a:cubicBezTo>
                    <a:pt x="670" y="160"/>
                    <a:pt x="670" y="160"/>
                    <a:pt x="671" y="160"/>
                  </a:cubicBezTo>
                  <a:close/>
                  <a:moveTo>
                    <a:pt x="843" y="160"/>
                  </a:moveTo>
                  <a:lnTo>
                    <a:pt x="843" y="160"/>
                  </a:lnTo>
                  <a:cubicBezTo>
                    <a:pt x="843" y="161"/>
                    <a:pt x="843" y="161"/>
                    <a:pt x="843" y="161"/>
                  </a:cubicBezTo>
                  <a:cubicBezTo>
                    <a:pt x="844" y="161"/>
                    <a:pt x="844" y="160"/>
                    <a:pt x="843" y="160"/>
                  </a:cubicBezTo>
                  <a:close/>
                  <a:moveTo>
                    <a:pt x="551" y="2"/>
                  </a:moveTo>
                  <a:cubicBezTo>
                    <a:pt x="549" y="2"/>
                    <a:pt x="547" y="2"/>
                    <a:pt x="544" y="3"/>
                  </a:cubicBezTo>
                  <a:cubicBezTo>
                    <a:pt x="539" y="6"/>
                    <a:pt x="534" y="7"/>
                    <a:pt x="528" y="7"/>
                  </a:cubicBezTo>
                  <a:cubicBezTo>
                    <a:pt x="526" y="7"/>
                    <a:pt x="526" y="12"/>
                    <a:pt x="519" y="14"/>
                  </a:cubicBezTo>
                  <a:cubicBezTo>
                    <a:pt x="519" y="12"/>
                    <a:pt x="521" y="9"/>
                    <a:pt x="519" y="9"/>
                  </a:cubicBezTo>
                  <a:cubicBezTo>
                    <a:pt x="518" y="9"/>
                    <a:pt x="517" y="9"/>
                    <a:pt x="516" y="9"/>
                  </a:cubicBezTo>
                  <a:cubicBezTo>
                    <a:pt x="512" y="11"/>
                    <a:pt x="511" y="14"/>
                    <a:pt x="508" y="16"/>
                  </a:cubicBezTo>
                  <a:cubicBezTo>
                    <a:pt x="510" y="14"/>
                    <a:pt x="510" y="14"/>
                    <a:pt x="509" y="14"/>
                  </a:cubicBezTo>
                  <a:cubicBezTo>
                    <a:pt x="506" y="14"/>
                    <a:pt x="497" y="18"/>
                    <a:pt x="495" y="19"/>
                  </a:cubicBezTo>
                  <a:cubicBezTo>
                    <a:pt x="495" y="19"/>
                    <a:pt x="494" y="19"/>
                    <a:pt x="494" y="19"/>
                  </a:cubicBezTo>
                  <a:cubicBezTo>
                    <a:pt x="490" y="19"/>
                    <a:pt x="492" y="16"/>
                    <a:pt x="489" y="16"/>
                  </a:cubicBezTo>
                  <a:cubicBezTo>
                    <a:pt x="489" y="16"/>
                    <a:pt x="488" y="17"/>
                    <a:pt x="486" y="17"/>
                  </a:cubicBezTo>
                  <a:cubicBezTo>
                    <a:pt x="481" y="20"/>
                    <a:pt x="483" y="27"/>
                    <a:pt x="489" y="27"/>
                  </a:cubicBezTo>
                  <a:cubicBezTo>
                    <a:pt x="489" y="27"/>
                    <a:pt x="490" y="27"/>
                    <a:pt x="491" y="27"/>
                  </a:cubicBezTo>
                  <a:lnTo>
                    <a:pt x="491" y="27"/>
                  </a:lnTo>
                  <a:cubicBezTo>
                    <a:pt x="490" y="28"/>
                    <a:pt x="489" y="28"/>
                    <a:pt x="487" y="28"/>
                  </a:cubicBezTo>
                  <a:cubicBezTo>
                    <a:pt x="483" y="31"/>
                    <a:pt x="479" y="36"/>
                    <a:pt x="482" y="36"/>
                  </a:cubicBezTo>
                  <a:cubicBezTo>
                    <a:pt x="483" y="36"/>
                    <a:pt x="483" y="36"/>
                    <a:pt x="485" y="35"/>
                  </a:cubicBezTo>
                  <a:cubicBezTo>
                    <a:pt x="490" y="33"/>
                    <a:pt x="495" y="30"/>
                    <a:pt x="500" y="28"/>
                  </a:cubicBezTo>
                  <a:cubicBezTo>
                    <a:pt x="506" y="25"/>
                    <a:pt x="508" y="25"/>
                    <a:pt x="510" y="21"/>
                  </a:cubicBezTo>
                  <a:cubicBezTo>
                    <a:pt x="512" y="17"/>
                    <a:pt x="521" y="20"/>
                    <a:pt x="520" y="14"/>
                  </a:cubicBezTo>
                  <a:lnTo>
                    <a:pt x="520" y="14"/>
                  </a:lnTo>
                  <a:cubicBezTo>
                    <a:pt x="521" y="16"/>
                    <a:pt x="524" y="17"/>
                    <a:pt x="528" y="17"/>
                  </a:cubicBezTo>
                  <a:cubicBezTo>
                    <a:pt x="534" y="17"/>
                    <a:pt x="540" y="16"/>
                    <a:pt x="543" y="16"/>
                  </a:cubicBezTo>
                  <a:cubicBezTo>
                    <a:pt x="546" y="16"/>
                    <a:pt x="550" y="16"/>
                    <a:pt x="553" y="17"/>
                  </a:cubicBezTo>
                  <a:cubicBezTo>
                    <a:pt x="553" y="20"/>
                    <a:pt x="556" y="21"/>
                    <a:pt x="560" y="21"/>
                  </a:cubicBezTo>
                  <a:lnTo>
                    <a:pt x="560" y="17"/>
                  </a:lnTo>
                  <a:cubicBezTo>
                    <a:pt x="565" y="17"/>
                    <a:pt x="566" y="20"/>
                    <a:pt x="571" y="20"/>
                  </a:cubicBezTo>
                  <a:cubicBezTo>
                    <a:pt x="571" y="20"/>
                    <a:pt x="572" y="20"/>
                    <a:pt x="573" y="20"/>
                  </a:cubicBezTo>
                  <a:cubicBezTo>
                    <a:pt x="577" y="20"/>
                    <a:pt x="583" y="19"/>
                    <a:pt x="587" y="16"/>
                  </a:cubicBezTo>
                  <a:cubicBezTo>
                    <a:pt x="587" y="16"/>
                    <a:pt x="587" y="15"/>
                    <a:pt x="588" y="15"/>
                  </a:cubicBezTo>
                  <a:cubicBezTo>
                    <a:pt x="588" y="15"/>
                    <a:pt x="589" y="15"/>
                    <a:pt x="589" y="15"/>
                  </a:cubicBezTo>
                  <a:cubicBezTo>
                    <a:pt x="592" y="16"/>
                    <a:pt x="595" y="17"/>
                    <a:pt x="597" y="18"/>
                  </a:cubicBezTo>
                  <a:cubicBezTo>
                    <a:pt x="601" y="20"/>
                    <a:pt x="606" y="23"/>
                    <a:pt x="610" y="23"/>
                  </a:cubicBezTo>
                  <a:cubicBezTo>
                    <a:pt x="611" y="23"/>
                    <a:pt x="611" y="23"/>
                    <a:pt x="612" y="23"/>
                  </a:cubicBezTo>
                  <a:cubicBezTo>
                    <a:pt x="617" y="23"/>
                    <a:pt x="625" y="24"/>
                    <a:pt x="630" y="28"/>
                  </a:cubicBezTo>
                  <a:cubicBezTo>
                    <a:pt x="633" y="28"/>
                    <a:pt x="634" y="35"/>
                    <a:pt x="636" y="35"/>
                  </a:cubicBezTo>
                  <a:cubicBezTo>
                    <a:pt x="643" y="35"/>
                    <a:pt x="638" y="29"/>
                    <a:pt x="641" y="29"/>
                  </a:cubicBezTo>
                  <a:lnTo>
                    <a:pt x="641" y="29"/>
                  </a:lnTo>
                  <a:cubicBezTo>
                    <a:pt x="642" y="29"/>
                    <a:pt x="643" y="29"/>
                    <a:pt x="645" y="30"/>
                  </a:cubicBezTo>
                  <a:cubicBezTo>
                    <a:pt x="654" y="35"/>
                    <a:pt x="638" y="36"/>
                    <a:pt x="648" y="42"/>
                  </a:cubicBezTo>
                  <a:cubicBezTo>
                    <a:pt x="649" y="42"/>
                    <a:pt x="650" y="42"/>
                    <a:pt x="650" y="42"/>
                  </a:cubicBezTo>
                  <a:cubicBezTo>
                    <a:pt x="652" y="42"/>
                    <a:pt x="652" y="40"/>
                    <a:pt x="654" y="40"/>
                  </a:cubicBezTo>
                  <a:cubicBezTo>
                    <a:pt x="654" y="40"/>
                    <a:pt x="654" y="40"/>
                    <a:pt x="655" y="41"/>
                  </a:cubicBezTo>
                  <a:cubicBezTo>
                    <a:pt x="661" y="42"/>
                    <a:pt x="668" y="49"/>
                    <a:pt x="673" y="52"/>
                  </a:cubicBezTo>
                  <a:cubicBezTo>
                    <a:pt x="684" y="62"/>
                    <a:pt x="694" y="76"/>
                    <a:pt x="704" y="86"/>
                  </a:cubicBezTo>
                  <a:cubicBezTo>
                    <a:pt x="707" y="89"/>
                    <a:pt x="709" y="88"/>
                    <a:pt x="712" y="90"/>
                  </a:cubicBezTo>
                  <a:cubicBezTo>
                    <a:pt x="719" y="94"/>
                    <a:pt x="713" y="92"/>
                    <a:pt x="713" y="95"/>
                  </a:cubicBezTo>
                  <a:cubicBezTo>
                    <a:pt x="714" y="98"/>
                    <a:pt x="721" y="104"/>
                    <a:pt x="724" y="106"/>
                  </a:cubicBezTo>
                  <a:cubicBezTo>
                    <a:pt x="730" y="107"/>
                    <a:pt x="728" y="109"/>
                    <a:pt x="726" y="113"/>
                  </a:cubicBezTo>
                  <a:cubicBezTo>
                    <a:pt x="726" y="114"/>
                    <a:pt x="730" y="114"/>
                    <a:pt x="733" y="114"/>
                  </a:cubicBezTo>
                  <a:cubicBezTo>
                    <a:pt x="735" y="114"/>
                    <a:pt x="736" y="114"/>
                    <a:pt x="736" y="113"/>
                  </a:cubicBezTo>
                  <a:lnTo>
                    <a:pt x="736" y="113"/>
                  </a:lnTo>
                  <a:cubicBezTo>
                    <a:pt x="738" y="116"/>
                    <a:pt x="733" y="118"/>
                    <a:pt x="733" y="119"/>
                  </a:cubicBezTo>
                  <a:cubicBezTo>
                    <a:pt x="732" y="122"/>
                    <a:pt x="737" y="127"/>
                    <a:pt x="739" y="129"/>
                  </a:cubicBezTo>
                  <a:cubicBezTo>
                    <a:pt x="740" y="131"/>
                    <a:pt x="749" y="145"/>
                    <a:pt x="745" y="145"/>
                  </a:cubicBezTo>
                  <a:cubicBezTo>
                    <a:pt x="744" y="145"/>
                    <a:pt x="744" y="145"/>
                    <a:pt x="744" y="145"/>
                  </a:cubicBezTo>
                  <a:cubicBezTo>
                    <a:pt x="743" y="144"/>
                    <a:pt x="743" y="144"/>
                    <a:pt x="743" y="144"/>
                  </a:cubicBezTo>
                  <a:lnTo>
                    <a:pt x="743" y="144"/>
                  </a:lnTo>
                  <a:cubicBezTo>
                    <a:pt x="739" y="144"/>
                    <a:pt x="750" y="157"/>
                    <a:pt x="750" y="158"/>
                  </a:cubicBezTo>
                  <a:cubicBezTo>
                    <a:pt x="750" y="159"/>
                    <a:pt x="750" y="159"/>
                    <a:pt x="751" y="159"/>
                  </a:cubicBezTo>
                  <a:cubicBezTo>
                    <a:pt x="751" y="158"/>
                    <a:pt x="752" y="158"/>
                    <a:pt x="752" y="158"/>
                  </a:cubicBezTo>
                  <a:cubicBezTo>
                    <a:pt x="756" y="158"/>
                    <a:pt x="756" y="163"/>
                    <a:pt x="759" y="163"/>
                  </a:cubicBezTo>
                  <a:cubicBezTo>
                    <a:pt x="761" y="163"/>
                    <a:pt x="762" y="163"/>
                    <a:pt x="765" y="161"/>
                  </a:cubicBezTo>
                  <a:cubicBezTo>
                    <a:pt x="763" y="157"/>
                    <a:pt x="754" y="154"/>
                    <a:pt x="753" y="152"/>
                  </a:cubicBezTo>
                  <a:cubicBezTo>
                    <a:pt x="753" y="151"/>
                    <a:pt x="754" y="149"/>
                    <a:pt x="754" y="148"/>
                  </a:cubicBezTo>
                  <a:cubicBezTo>
                    <a:pt x="754" y="147"/>
                    <a:pt x="756" y="141"/>
                    <a:pt x="756" y="141"/>
                  </a:cubicBezTo>
                  <a:lnTo>
                    <a:pt x="756" y="141"/>
                  </a:lnTo>
                  <a:cubicBezTo>
                    <a:pt x="756" y="141"/>
                    <a:pt x="755" y="141"/>
                    <a:pt x="755" y="141"/>
                  </a:cubicBezTo>
                  <a:cubicBezTo>
                    <a:pt x="753" y="140"/>
                    <a:pt x="753" y="140"/>
                    <a:pt x="752" y="136"/>
                  </a:cubicBezTo>
                  <a:cubicBezTo>
                    <a:pt x="751" y="131"/>
                    <a:pt x="751" y="123"/>
                    <a:pt x="746" y="118"/>
                  </a:cubicBezTo>
                  <a:cubicBezTo>
                    <a:pt x="742" y="115"/>
                    <a:pt x="740" y="116"/>
                    <a:pt x="740" y="111"/>
                  </a:cubicBezTo>
                  <a:cubicBezTo>
                    <a:pt x="737" y="104"/>
                    <a:pt x="725" y="96"/>
                    <a:pt x="730" y="92"/>
                  </a:cubicBezTo>
                  <a:lnTo>
                    <a:pt x="730" y="92"/>
                  </a:lnTo>
                  <a:cubicBezTo>
                    <a:pt x="730" y="92"/>
                    <a:pt x="729" y="93"/>
                    <a:pt x="729" y="93"/>
                  </a:cubicBezTo>
                  <a:cubicBezTo>
                    <a:pt x="725" y="93"/>
                    <a:pt x="720" y="80"/>
                    <a:pt x="716" y="76"/>
                  </a:cubicBezTo>
                  <a:cubicBezTo>
                    <a:pt x="714" y="75"/>
                    <a:pt x="713" y="75"/>
                    <a:pt x="713" y="75"/>
                  </a:cubicBezTo>
                  <a:cubicBezTo>
                    <a:pt x="712" y="75"/>
                    <a:pt x="711" y="76"/>
                    <a:pt x="710" y="76"/>
                  </a:cubicBezTo>
                  <a:cubicBezTo>
                    <a:pt x="710" y="76"/>
                    <a:pt x="710" y="76"/>
                    <a:pt x="709" y="76"/>
                  </a:cubicBezTo>
                  <a:cubicBezTo>
                    <a:pt x="705" y="74"/>
                    <a:pt x="706" y="69"/>
                    <a:pt x="707" y="69"/>
                  </a:cubicBezTo>
                  <a:cubicBezTo>
                    <a:pt x="712" y="64"/>
                    <a:pt x="702" y="61"/>
                    <a:pt x="697" y="57"/>
                  </a:cubicBezTo>
                  <a:cubicBezTo>
                    <a:pt x="695" y="55"/>
                    <a:pt x="680" y="42"/>
                    <a:pt x="680" y="41"/>
                  </a:cubicBezTo>
                  <a:lnTo>
                    <a:pt x="680" y="41"/>
                  </a:lnTo>
                  <a:cubicBezTo>
                    <a:pt x="679" y="41"/>
                    <a:pt x="682" y="43"/>
                    <a:pt x="681" y="43"/>
                  </a:cubicBezTo>
                  <a:cubicBezTo>
                    <a:pt x="681" y="43"/>
                    <a:pt x="681" y="43"/>
                    <a:pt x="680" y="42"/>
                  </a:cubicBezTo>
                  <a:cubicBezTo>
                    <a:pt x="677" y="42"/>
                    <a:pt x="675" y="41"/>
                    <a:pt x="673" y="39"/>
                  </a:cubicBezTo>
                  <a:cubicBezTo>
                    <a:pt x="671" y="37"/>
                    <a:pt x="665" y="35"/>
                    <a:pt x="664" y="32"/>
                  </a:cubicBezTo>
                  <a:cubicBezTo>
                    <a:pt x="663" y="29"/>
                    <a:pt x="664" y="28"/>
                    <a:pt x="658" y="27"/>
                  </a:cubicBezTo>
                  <a:cubicBezTo>
                    <a:pt x="658" y="27"/>
                    <a:pt x="657" y="26"/>
                    <a:pt x="656" y="26"/>
                  </a:cubicBezTo>
                  <a:cubicBezTo>
                    <a:pt x="654" y="26"/>
                    <a:pt x="652" y="28"/>
                    <a:pt x="650" y="28"/>
                  </a:cubicBezTo>
                  <a:cubicBezTo>
                    <a:pt x="645" y="26"/>
                    <a:pt x="639" y="20"/>
                    <a:pt x="636" y="17"/>
                  </a:cubicBezTo>
                  <a:cubicBezTo>
                    <a:pt x="631" y="14"/>
                    <a:pt x="626" y="13"/>
                    <a:pt x="621" y="11"/>
                  </a:cubicBezTo>
                  <a:cubicBezTo>
                    <a:pt x="615" y="9"/>
                    <a:pt x="609" y="8"/>
                    <a:pt x="604" y="8"/>
                  </a:cubicBezTo>
                  <a:cubicBezTo>
                    <a:pt x="602" y="8"/>
                    <a:pt x="596" y="11"/>
                    <a:pt x="594" y="11"/>
                  </a:cubicBezTo>
                  <a:cubicBezTo>
                    <a:pt x="595" y="11"/>
                    <a:pt x="598" y="7"/>
                    <a:pt x="597" y="7"/>
                  </a:cubicBezTo>
                  <a:cubicBezTo>
                    <a:pt x="596" y="5"/>
                    <a:pt x="586" y="4"/>
                    <a:pt x="584" y="4"/>
                  </a:cubicBezTo>
                  <a:cubicBezTo>
                    <a:pt x="580" y="5"/>
                    <a:pt x="581" y="7"/>
                    <a:pt x="577" y="7"/>
                  </a:cubicBezTo>
                  <a:cubicBezTo>
                    <a:pt x="573" y="7"/>
                    <a:pt x="569" y="6"/>
                    <a:pt x="566" y="6"/>
                  </a:cubicBezTo>
                  <a:cubicBezTo>
                    <a:pt x="558" y="4"/>
                    <a:pt x="556" y="2"/>
                    <a:pt x="551" y="2"/>
                  </a:cubicBezTo>
                  <a:close/>
                  <a:moveTo>
                    <a:pt x="668" y="170"/>
                  </a:moveTo>
                  <a:cubicBezTo>
                    <a:pt x="669" y="170"/>
                    <a:pt x="670" y="171"/>
                    <a:pt x="671" y="173"/>
                  </a:cubicBezTo>
                  <a:cubicBezTo>
                    <a:pt x="673" y="174"/>
                    <a:pt x="674" y="177"/>
                    <a:pt x="673" y="177"/>
                  </a:cubicBezTo>
                  <a:cubicBezTo>
                    <a:pt x="673" y="177"/>
                    <a:pt x="672" y="176"/>
                    <a:pt x="671" y="175"/>
                  </a:cubicBezTo>
                  <a:cubicBezTo>
                    <a:pt x="670" y="173"/>
                    <a:pt x="668" y="172"/>
                    <a:pt x="666" y="171"/>
                  </a:cubicBezTo>
                  <a:cubicBezTo>
                    <a:pt x="667" y="170"/>
                    <a:pt x="668" y="170"/>
                    <a:pt x="668" y="170"/>
                  </a:cubicBezTo>
                  <a:close/>
                  <a:moveTo>
                    <a:pt x="664" y="183"/>
                  </a:moveTo>
                  <a:cubicBezTo>
                    <a:pt x="664" y="183"/>
                    <a:pt x="664" y="183"/>
                    <a:pt x="664" y="183"/>
                  </a:cubicBezTo>
                  <a:cubicBezTo>
                    <a:pt x="664" y="183"/>
                    <a:pt x="664" y="183"/>
                    <a:pt x="664" y="183"/>
                  </a:cubicBezTo>
                  <a:close/>
                  <a:moveTo>
                    <a:pt x="353" y="221"/>
                  </a:moveTo>
                  <a:lnTo>
                    <a:pt x="353" y="221"/>
                  </a:lnTo>
                  <a:cubicBezTo>
                    <a:pt x="353" y="221"/>
                    <a:pt x="354" y="221"/>
                    <a:pt x="354" y="221"/>
                  </a:cubicBezTo>
                  <a:cubicBezTo>
                    <a:pt x="354" y="221"/>
                    <a:pt x="353" y="221"/>
                    <a:pt x="353" y="221"/>
                  </a:cubicBezTo>
                  <a:close/>
                  <a:moveTo>
                    <a:pt x="839" y="217"/>
                  </a:moveTo>
                  <a:cubicBezTo>
                    <a:pt x="838" y="218"/>
                    <a:pt x="839" y="219"/>
                    <a:pt x="843" y="221"/>
                  </a:cubicBezTo>
                  <a:cubicBezTo>
                    <a:pt x="843" y="221"/>
                    <a:pt x="848" y="224"/>
                    <a:pt x="849" y="224"/>
                  </a:cubicBezTo>
                  <a:cubicBezTo>
                    <a:pt x="850" y="224"/>
                    <a:pt x="850" y="223"/>
                    <a:pt x="849" y="223"/>
                  </a:cubicBezTo>
                  <a:cubicBezTo>
                    <a:pt x="848" y="221"/>
                    <a:pt x="843" y="219"/>
                    <a:pt x="839" y="217"/>
                  </a:cubicBezTo>
                  <a:close/>
                  <a:moveTo>
                    <a:pt x="157" y="226"/>
                  </a:moveTo>
                  <a:lnTo>
                    <a:pt x="157" y="226"/>
                  </a:lnTo>
                  <a:cubicBezTo>
                    <a:pt x="157" y="226"/>
                    <a:pt x="157" y="226"/>
                    <a:pt x="156" y="226"/>
                  </a:cubicBezTo>
                  <a:lnTo>
                    <a:pt x="156" y="226"/>
                  </a:lnTo>
                  <a:cubicBezTo>
                    <a:pt x="157" y="226"/>
                    <a:pt x="157" y="226"/>
                    <a:pt x="157" y="226"/>
                  </a:cubicBezTo>
                  <a:lnTo>
                    <a:pt x="157" y="226"/>
                  </a:lnTo>
                  <a:close/>
                  <a:moveTo>
                    <a:pt x="760" y="238"/>
                  </a:moveTo>
                  <a:cubicBezTo>
                    <a:pt x="761" y="238"/>
                    <a:pt x="761" y="239"/>
                    <a:pt x="761" y="239"/>
                  </a:cubicBezTo>
                  <a:cubicBezTo>
                    <a:pt x="758" y="241"/>
                    <a:pt x="755" y="244"/>
                    <a:pt x="753" y="247"/>
                  </a:cubicBezTo>
                  <a:cubicBezTo>
                    <a:pt x="752" y="246"/>
                    <a:pt x="752" y="245"/>
                    <a:pt x="754" y="242"/>
                  </a:cubicBezTo>
                  <a:cubicBezTo>
                    <a:pt x="756" y="241"/>
                    <a:pt x="759" y="238"/>
                    <a:pt x="760" y="238"/>
                  </a:cubicBezTo>
                  <a:close/>
                  <a:moveTo>
                    <a:pt x="837" y="249"/>
                  </a:moveTo>
                  <a:cubicBezTo>
                    <a:pt x="838" y="249"/>
                    <a:pt x="838" y="249"/>
                    <a:pt x="838" y="249"/>
                  </a:cubicBezTo>
                  <a:cubicBezTo>
                    <a:pt x="838" y="249"/>
                    <a:pt x="838" y="249"/>
                    <a:pt x="837" y="249"/>
                  </a:cubicBezTo>
                  <a:close/>
                  <a:moveTo>
                    <a:pt x="235" y="257"/>
                  </a:moveTo>
                  <a:cubicBezTo>
                    <a:pt x="231" y="257"/>
                    <a:pt x="232" y="263"/>
                    <a:pt x="234" y="263"/>
                  </a:cubicBezTo>
                  <a:cubicBezTo>
                    <a:pt x="235" y="263"/>
                    <a:pt x="235" y="262"/>
                    <a:pt x="236" y="261"/>
                  </a:cubicBezTo>
                  <a:cubicBezTo>
                    <a:pt x="237" y="259"/>
                    <a:pt x="237" y="258"/>
                    <a:pt x="237" y="257"/>
                  </a:cubicBezTo>
                  <a:cubicBezTo>
                    <a:pt x="236" y="257"/>
                    <a:pt x="236" y="257"/>
                    <a:pt x="235" y="257"/>
                  </a:cubicBezTo>
                  <a:close/>
                  <a:moveTo>
                    <a:pt x="946" y="322"/>
                  </a:moveTo>
                  <a:cubicBezTo>
                    <a:pt x="944" y="326"/>
                    <a:pt x="944" y="329"/>
                    <a:pt x="942" y="329"/>
                  </a:cubicBezTo>
                  <a:cubicBezTo>
                    <a:pt x="942" y="329"/>
                    <a:pt x="941" y="329"/>
                    <a:pt x="941" y="329"/>
                  </a:cubicBezTo>
                  <a:lnTo>
                    <a:pt x="942" y="325"/>
                  </a:lnTo>
                  <a:lnTo>
                    <a:pt x="946" y="322"/>
                  </a:lnTo>
                  <a:close/>
                  <a:moveTo>
                    <a:pt x="137" y="328"/>
                  </a:moveTo>
                  <a:cubicBezTo>
                    <a:pt x="140" y="328"/>
                    <a:pt x="142" y="331"/>
                    <a:pt x="137" y="332"/>
                  </a:cubicBezTo>
                  <a:cubicBezTo>
                    <a:pt x="134" y="331"/>
                    <a:pt x="130" y="331"/>
                    <a:pt x="135" y="328"/>
                  </a:cubicBezTo>
                  <a:cubicBezTo>
                    <a:pt x="136" y="328"/>
                    <a:pt x="136" y="328"/>
                    <a:pt x="137" y="328"/>
                  </a:cubicBezTo>
                  <a:close/>
                  <a:moveTo>
                    <a:pt x="260" y="338"/>
                  </a:moveTo>
                  <a:cubicBezTo>
                    <a:pt x="265" y="340"/>
                    <a:pt x="266" y="343"/>
                    <a:pt x="264" y="345"/>
                  </a:cubicBezTo>
                  <a:lnTo>
                    <a:pt x="261" y="343"/>
                  </a:lnTo>
                  <a:cubicBezTo>
                    <a:pt x="260" y="341"/>
                    <a:pt x="259" y="339"/>
                    <a:pt x="260" y="338"/>
                  </a:cubicBezTo>
                  <a:close/>
                  <a:moveTo>
                    <a:pt x="91" y="347"/>
                  </a:moveTo>
                  <a:cubicBezTo>
                    <a:pt x="94" y="347"/>
                    <a:pt x="93" y="350"/>
                    <a:pt x="91" y="352"/>
                  </a:cubicBezTo>
                  <a:cubicBezTo>
                    <a:pt x="88" y="354"/>
                    <a:pt x="86" y="355"/>
                    <a:pt x="85" y="355"/>
                  </a:cubicBezTo>
                  <a:cubicBezTo>
                    <a:pt x="82" y="355"/>
                    <a:pt x="83" y="352"/>
                    <a:pt x="88" y="348"/>
                  </a:cubicBezTo>
                  <a:cubicBezTo>
                    <a:pt x="89" y="347"/>
                    <a:pt x="90" y="347"/>
                    <a:pt x="91" y="347"/>
                  </a:cubicBezTo>
                  <a:close/>
                  <a:moveTo>
                    <a:pt x="921" y="356"/>
                  </a:moveTo>
                  <a:cubicBezTo>
                    <a:pt x="921" y="356"/>
                    <a:pt x="920" y="356"/>
                    <a:pt x="918" y="357"/>
                  </a:cubicBezTo>
                  <a:cubicBezTo>
                    <a:pt x="918" y="359"/>
                    <a:pt x="918" y="362"/>
                    <a:pt x="920" y="362"/>
                  </a:cubicBezTo>
                  <a:cubicBezTo>
                    <a:pt x="923" y="358"/>
                    <a:pt x="923" y="356"/>
                    <a:pt x="921" y="356"/>
                  </a:cubicBezTo>
                  <a:close/>
                  <a:moveTo>
                    <a:pt x="910" y="375"/>
                  </a:moveTo>
                  <a:cubicBezTo>
                    <a:pt x="910" y="375"/>
                    <a:pt x="909" y="376"/>
                    <a:pt x="908" y="377"/>
                  </a:cubicBezTo>
                  <a:cubicBezTo>
                    <a:pt x="906" y="379"/>
                    <a:pt x="906" y="381"/>
                    <a:pt x="908" y="381"/>
                  </a:cubicBezTo>
                  <a:cubicBezTo>
                    <a:pt x="908" y="381"/>
                    <a:pt x="909" y="381"/>
                    <a:pt x="911" y="379"/>
                  </a:cubicBezTo>
                  <a:cubicBezTo>
                    <a:pt x="913" y="377"/>
                    <a:pt x="912" y="375"/>
                    <a:pt x="910" y="375"/>
                  </a:cubicBezTo>
                  <a:close/>
                  <a:moveTo>
                    <a:pt x="44" y="397"/>
                  </a:moveTo>
                  <a:cubicBezTo>
                    <a:pt x="44" y="397"/>
                    <a:pt x="44" y="397"/>
                    <a:pt x="44" y="397"/>
                  </a:cubicBezTo>
                  <a:lnTo>
                    <a:pt x="44" y="397"/>
                  </a:lnTo>
                  <a:cubicBezTo>
                    <a:pt x="44" y="397"/>
                    <a:pt x="44" y="397"/>
                    <a:pt x="44" y="397"/>
                  </a:cubicBezTo>
                  <a:close/>
                  <a:moveTo>
                    <a:pt x="899" y="413"/>
                  </a:moveTo>
                  <a:lnTo>
                    <a:pt x="899" y="413"/>
                  </a:lnTo>
                  <a:cubicBezTo>
                    <a:pt x="899" y="413"/>
                    <a:pt x="899" y="413"/>
                    <a:pt x="899" y="413"/>
                  </a:cubicBezTo>
                  <a:cubicBezTo>
                    <a:pt x="899" y="413"/>
                    <a:pt x="899" y="413"/>
                    <a:pt x="899" y="413"/>
                  </a:cubicBezTo>
                  <a:close/>
                  <a:moveTo>
                    <a:pt x="119" y="445"/>
                  </a:moveTo>
                  <a:cubicBezTo>
                    <a:pt x="119" y="446"/>
                    <a:pt x="119" y="446"/>
                    <a:pt x="120" y="446"/>
                  </a:cubicBezTo>
                  <a:cubicBezTo>
                    <a:pt x="119" y="446"/>
                    <a:pt x="119" y="446"/>
                    <a:pt x="119" y="445"/>
                  </a:cubicBezTo>
                  <a:close/>
                  <a:moveTo>
                    <a:pt x="88" y="476"/>
                  </a:moveTo>
                  <a:lnTo>
                    <a:pt x="88" y="476"/>
                  </a:lnTo>
                  <a:lnTo>
                    <a:pt x="88" y="476"/>
                  </a:lnTo>
                  <a:cubicBezTo>
                    <a:pt x="88" y="476"/>
                    <a:pt x="88" y="476"/>
                    <a:pt x="88" y="476"/>
                  </a:cubicBezTo>
                  <a:close/>
                  <a:moveTo>
                    <a:pt x="20" y="514"/>
                  </a:moveTo>
                  <a:cubicBezTo>
                    <a:pt x="18" y="514"/>
                    <a:pt x="18" y="516"/>
                    <a:pt x="18" y="518"/>
                  </a:cubicBezTo>
                  <a:lnTo>
                    <a:pt x="21" y="522"/>
                  </a:lnTo>
                  <a:cubicBezTo>
                    <a:pt x="22" y="516"/>
                    <a:pt x="21" y="514"/>
                    <a:pt x="20" y="514"/>
                  </a:cubicBezTo>
                  <a:close/>
                  <a:moveTo>
                    <a:pt x="347" y="804"/>
                  </a:moveTo>
                  <a:cubicBezTo>
                    <a:pt x="346" y="804"/>
                    <a:pt x="344" y="805"/>
                    <a:pt x="343" y="805"/>
                  </a:cubicBezTo>
                  <a:cubicBezTo>
                    <a:pt x="343" y="807"/>
                    <a:pt x="344" y="808"/>
                    <a:pt x="346" y="808"/>
                  </a:cubicBezTo>
                  <a:cubicBezTo>
                    <a:pt x="349" y="808"/>
                    <a:pt x="354" y="804"/>
                    <a:pt x="347" y="804"/>
                  </a:cubicBezTo>
                  <a:close/>
                  <a:moveTo>
                    <a:pt x="307" y="817"/>
                  </a:moveTo>
                  <a:cubicBezTo>
                    <a:pt x="308" y="817"/>
                    <a:pt x="310" y="817"/>
                    <a:pt x="312" y="817"/>
                  </a:cubicBezTo>
                  <a:cubicBezTo>
                    <a:pt x="312" y="819"/>
                    <a:pt x="312" y="821"/>
                    <a:pt x="308" y="821"/>
                  </a:cubicBezTo>
                  <a:cubicBezTo>
                    <a:pt x="304" y="820"/>
                    <a:pt x="299" y="820"/>
                    <a:pt x="302" y="818"/>
                  </a:cubicBezTo>
                  <a:cubicBezTo>
                    <a:pt x="303" y="817"/>
                    <a:pt x="305" y="817"/>
                    <a:pt x="307" y="817"/>
                  </a:cubicBezTo>
                  <a:close/>
                  <a:moveTo>
                    <a:pt x="413" y="829"/>
                  </a:moveTo>
                  <a:cubicBezTo>
                    <a:pt x="413" y="829"/>
                    <a:pt x="413" y="829"/>
                    <a:pt x="414" y="829"/>
                  </a:cubicBezTo>
                  <a:cubicBezTo>
                    <a:pt x="417" y="831"/>
                    <a:pt x="418" y="835"/>
                    <a:pt x="420" y="839"/>
                  </a:cubicBezTo>
                  <a:cubicBezTo>
                    <a:pt x="419" y="839"/>
                    <a:pt x="419" y="839"/>
                    <a:pt x="418" y="839"/>
                  </a:cubicBezTo>
                  <a:cubicBezTo>
                    <a:pt x="417" y="839"/>
                    <a:pt x="415" y="838"/>
                    <a:pt x="414" y="836"/>
                  </a:cubicBezTo>
                  <a:cubicBezTo>
                    <a:pt x="413" y="833"/>
                    <a:pt x="411" y="829"/>
                    <a:pt x="413" y="829"/>
                  </a:cubicBezTo>
                  <a:close/>
                  <a:moveTo>
                    <a:pt x="152" y="840"/>
                  </a:moveTo>
                  <a:cubicBezTo>
                    <a:pt x="152" y="840"/>
                    <a:pt x="153" y="840"/>
                    <a:pt x="153" y="840"/>
                  </a:cubicBezTo>
                  <a:lnTo>
                    <a:pt x="153" y="840"/>
                  </a:lnTo>
                  <a:cubicBezTo>
                    <a:pt x="153" y="840"/>
                    <a:pt x="152" y="840"/>
                    <a:pt x="152" y="840"/>
                  </a:cubicBezTo>
                  <a:close/>
                  <a:moveTo>
                    <a:pt x="565" y="88"/>
                  </a:moveTo>
                  <a:cubicBezTo>
                    <a:pt x="559" y="88"/>
                    <a:pt x="564" y="93"/>
                    <a:pt x="562" y="95"/>
                  </a:cubicBezTo>
                  <a:cubicBezTo>
                    <a:pt x="562" y="95"/>
                    <a:pt x="562" y="95"/>
                    <a:pt x="562" y="95"/>
                  </a:cubicBezTo>
                  <a:cubicBezTo>
                    <a:pt x="560" y="95"/>
                    <a:pt x="555" y="92"/>
                    <a:pt x="552" y="92"/>
                  </a:cubicBezTo>
                  <a:cubicBezTo>
                    <a:pt x="551" y="92"/>
                    <a:pt x="550" y="92"/>
                    <a:pt x="550" y="92"/>
                  </a:cubicBezTo>
                  <a:cubicBezTo>
                    <a:pt x="550" y="92"/>
                    <a:pt x="553" y="94"/>
                    <a:pt x="551" y="95"/>
                  </a:cubicBezTo>
                  <a:cubicBezTo>
                    <a:pt x="550" y="96"/>
                    <a:pt x="546" y="96"/>
                    <a:pt x="545" y="96"/>
                  </a:cubicBezTo>
                  <a:cubicBezTo>
                    <a:pt x="540" y="94"/>
                    <a:pt x="545" y="90"/>
                    <a:pt x="539" y="90"/>
                  </a:cubicBezTo>
                  <a:cubicBezTo>
                    <a:pt x="538" y="90"/>
                    <a:pt x="538" y="90"/>
                    <a:pt x="537" y="90"/>
                  </a:cubicBezTo>
                  <a:cubicBezTo>
                    <a:pt x="526" y="91"/>
                    <a:pt x="511" y="99"/>
                    <a:pt x="503" y="108"/>
                  </a:cubicBezTo>
                  <a:cubicBezTo>
                    <a:pt x="500" y="111"/>
                    <a:pt x="500" y="111"/>
                    <a:pt x="498" y="114"/>
                  </a:cubicBezTo>
                  <a:cubicBezTo>
                    <a:pt x="497" y="116"/>
                    <a:pt x="496" y="117"/>
                    <a:pt x="495" y="117"/>
                  </a:cubicBezTo>
                  <a:cubicBezTo>
                    <a:pt x="494" y="117"/>
                    <a:pt x="492" y="112"/>
                    <a:pt x="492" y="112"/>
                  </a:cubicBezTo>
                  <a:lnTo>
                    <a:pt x="492" y="112"/>
                  </a:lnTo>
                  <a:cubicBezTo>
                    <a:pt x="486" y="118"/>
                    <a:pt x="495" y="121"/>
                    <a:pt x="485" y="124"/>
                  </a:cubicBezTo>
                  <a:cubicBezTo>
                    <a:pt x="484" y="126"/>
                    <a:pt x="483" y="128"/>
                    <a:pt x="482" y="130"/>
                  </a:cubicBezTo>
                  <a:cubicBezTo>
                    <a:pt x="481" y="131"/>
                    <a:pt x="478" y="140"/>
                    <a:pt x="476" y="148"/>
                  </a:cubicBezTo>
                  <a:cubicBezTo>
                    <a:pt x="473" y="155"/>
                    <a:pt x="472" y="162"/>
                    <a:pt x="471" y="162"/>
                  </a:cubicBezTo>
                  <a:cubicBezTo>
                    <a:pt x="471" y="162"/>
                    <a:pt x="471" y="162"/>
                    <a:pt x="471" y="162"/>
                  </a:cubicBezTo>
                  <a:lnTo>
                    <a:pt x="471" y="162"/>
                  </a:lnTo>
                  <a:cubicBezTo>
                    <a:pt x="471" y="166"/>
                    <a:pt x="473" y="171"/>
                    <a:pt x="475" y="175"/>
                  </a:cubicBezTo>
                  <a:cubicBezTo>
                    <a:pt x="475" y="175"/>
                    <a:pt x="475" y="175"/>
                    <a:pt x="474" y="175"/>
                  </a:cubicBezTo>
                  <a:cubicBezTo>
                    <a:pt x="472" y="175"/>
                    <a:pt x="471" y="181"/>
                    <a:pt x="471" y="186"/>
                  </a:cubicBezTo>
                  <a:cubicBezTo>
                    <a:pt x="471" y="191"/>
                    <a:pt x="470" y="191"/>
                    <a:pt x="468" y="193"/>
                  </a:cubicBezTo>
                  <a:cubicBezTo>
                    <a:pt x="467" y="196"/>
                    <a:pt x="477" y="200"/>
                    <a:pt x="477" y="206"/>
                  </a:cubicBezTo>
                  <a:cubicBezTo>
                    <a:pt x="476" y="206"/>
                    <a:pt x="472" y="204"/>
                    <a:pt x="471" y="204"/>
                  </a:cubicBezTo>
                  <a:cubicBezTo>
                    <a:pt x="470" y="204"/>
                    <a:pt x="470" y="204"/>
                    <a:pt x="470" y="205"/>
                  </a:cubicBezTo>
                  <a:cubicBezTo>
                    <a:pt x="469" y="208"/>
                    <a:pt x="470" y="215"/>
                    <a:pt x="472" y="216"/>
                  </a:cubicBezTo>
                  <a:cubicBezTo>
                    <a:pt x="472" y="216"/>
                    <a:pt x="473" y="216"/>
                    <a:pt x="473" y="216"/>
                  </a:cubicBezTo>
                  <a:cubicBezTo>
                    <a:pt x="473" y="216"/>
                    <a:pt x="474" y="216"/>
                    <a:pt x="475" y="216"/>
                  </a:cubicBezTo>
                  <a:cubicBezTo>
                    <a:pt x="475" y="216"/>
                    <a:pt x="476" y="216"/>
                    <a:pt x="475" y="219"/>
                  </a:cubicBezTo>
                  <a:cubicBezTo>
                    <a:pt x="474" y="221"/>
                    <a:pt x="473" y="222"/>
                    <a:pt x="471" y="223"/>
                  </a:cubicBezTo>
                  <a:cubicBezTo>
                    <a:pt x="471" y="223"/>
                    <a:pt x="471" y="223"/>
                    <a:pt x="471" y="223"/>
                  </a:cubicBezTo>
                  <a:cubicBezTo>
                    <a:pt x="469" y="223"/>
                    <a:pt x="467" y="220"/>
                    <a:pt x="465" y="220"/>
                  </a:cubicBezTo>
                  <a:cubicBezTo>
                    <a:pt x="465" y="220"/>
                    <a:pt x="465" y="220"/>
                    <a:pt x="464" y="221"/>
                  </a:cubicBezTo>
                  <a:cubicBezTo>
                    <a:pt x="464" y="221"/>
                    <a:pt x="465" y="225"/>
                    <a:pt x="465" y="225"/>
                  </a:cubicBezTo>
                  <a:cubicBezTo>
                    <a:pt x="465" y="228"/>
                    <a:pt x="464" y="230"/>
                    <a:pt x="462" y="232"/>
                  </a:cubicBezTo>
                  <a:cubicBezTo>
                    <a:pt x="460" y="234"/>
                    <a:pt x="458" y="233"/>
                    <a:pt x="457" y="235"/>
                  </a:cubicBezTo>
                  <a:cubicBezTo>
                    <a:pt x="456" y="237"/>
                    <a:pt x="456" y="239"/>
                    <a:pt x="455" y="241"/>
                  </a:cubicBezTo>
                  <a:cubicBezTo>
                    <a:pt x="454" y="242"/>
                    <a:pt x="454" y="242"/>
                    <a:pt x="453" y="242"/>
                  </a:cubicBezTo>
                  <a:cubicBezTo>
                    <a:pt x="451" y="242"/>
                    <a:pt x="450" y="241"/>
                    <a:pt x="448" y="241"/>
                  </a:cubicBezTo>
                  <a:cubicBezTo>
                    <a:pt x="447" y="241"/>
                    <a:pt x="447" y="241"/>
                    <a:pt x="446" y="241"/>
                  </a:cubicBezTo>
                  <a:cubicBezTo>
                    <a:pt x="444" y="243"/>
                    <a:pt x="444" y="245"/>
                    <a:pt x="442" y="245"/>
                  </a:cubicBezTo>
                  <a:cubicBezTo>
                    <a:pt x="440" y="245"/>
                    <a:pt x="439" y="246"/>
                    <a:pt x="437" y="246"/>
                  </a:cubicBezTo>
                  <a:lnTo>
                    <a:pt x="437" y="246"/>
                  </a:lnTo>
                  <a:cubicBezTo>
                    <a:pt x="443" y="245"/>
                    <a:pt x="446" y="241"/>
                    <a:pt x="440" y="241"/>
                  </a:cubicBezTo>
                  <a:cubicBezTo>
                    <a:pt x="440" y="241"/>
                    <a:pt x="439" y="241"/>
                    <a:pt x="438" y="241"/>
                  </a:cubicBezTo>
                  <a:cubicBezTo>
                    <a:pt x="437" y="241"/>
                    <a:pt x="434" y="241"/>
                    <a:pt x="432" y="241"/>
                  </a:cubicBezTo>
                  <a:cubicBezTo>
                    <a:pt x="429" y="241"/>
                    <a:pt x="426" y="242"/>
                    <a:pt x="425" y="243"/>
                  </a:cubicBezTo>
                  <a:cubicBezTo>
                    <a:pt x="425" y="240"/>
                    <a:pt x="420" y="237"/>
                    <a:pt x="413" y="231"/>
                  </a:cubicBezTo>
                  <a:cubicBezTo>
                    <a:pt x="406" y="226"/>
                    <a:pt x="398" y="221"/>
                    <a:pt x="395" y="219"/>
                  </a:cubicBezTo>
                  <a:cubicBezTo>
                    <a:pt x="393" y="218"/>
                    <a:pt x="391" y="217"/>
                    <a:pt x="390" y="217"/>
                  </a:cubicBezTo>
                  <a:cubicBezTo>
                    <a:pt x="388" y="217"/>
                    <a:pt x="389" y="220"/>
                    <a:pt x="388" y="222"/>
                  </a:cubicBezTo>
                  <a:cubicBezTo>
                    <a:pt x="386" y="223"/>
                    <a:pt x="385" y="223"/>
                    <a:pt x="384" y="223"/>
                  </a:cubicBezTo>
                  <a:cubicBezTo>
                    <a:pt x="382" y="223"/>
                    <a:pt x="381" y="222"/>
                    <a:pt x="381" y="218"/>
                  </a:cubicBezTo>
                  <a:cubicBezTo>
                    <a:pt x="384" y="213"/>
                    <a:pt x="368" y="202"/>
                    <a:pt x="359" y="200"/>
                  </a:cubicBezTo>
                  <a:cubicBezTo>
                    <a:pt x="355" y="199"/>
                    <a:pt x="351" y="198"/>
                    <a:pt x="347" y="198"/>
                  </a:cubicBezTo>
                  <a:cubicBezTo>
                    <a:pt x="346" y="198"/>
                    <a:pt x="345" y="198"/>
                    <a:pt x="345" y="198"/>
                  </a:cubicBezTo>
                  <a:cubicBezTo>
                    <a:pt x="341" y="199"/>
                    <a:pt x="338" y="200"/>
                    <a:pt x="335" y="200"/>
                  </a:cubicBezTo>
                  <a:cubicBezTo>
                    <a:pt x="333" y="200"/>
                    <a:pt x="331" y="200"/>
                    <a:pt x="328" y="200"/>
                  </a:cubicBezTo>
                  <a:lnTo>
                    <a:pt x="328" y="200"/>
                  </a:lnTo>
                  <a:cubicBezTo>
                    <a:pt x="329" y="200"/>
                    <a:pt x="330" y="200"/>
                    <a:pt x="331" y="200"/>
                  </a:cubicBezTo>
                  <a:cubicBezTo>
                    <a:pt x="337" y="200"/>
                    <a:pt x="339" y="197"/>
                    <a:pt x="330" y="195"/>
                  </a:cubicBezTo>
                  <a:cubicBezTo>
                    <a:pt x="326" y="195"/>
                    <a:pt x="322" y="195"/>
                    <a:pt x="318" y="195"/>
                  </a:cubicBezTo>
                  <a:cubicBezTo>
                    <a:pt x="314" y="195"/>
                    <a:pt x="310" y="195"/>
                    <a:pt x="306" y="195"/>
                  </a:cubicBezTo>
                  <a:cubicBezTo>
                    <a:pt x="297" y="196"/>
                    <a:pt x="293" y="197"/>
                    <a:pt x="289" y="201"/>
                  </a:cubicBezTo>
                  <a:lnTo>
                    <a:pt x="289" y="201"/>
                  </a:lnTo>
                  <a:cubicBezTo>
                    <a:pt x="290" y="199"/>
                    <a:pt x="291" y="197"/>
                    <a:pt x="290" y="196"/>
                  </a:cubicBezTo>
                  <a:cubicBezTo>
                    <a:pt x="289" y="196"/>
                    <a:pt x="289" y="196"/>
                    <a:pt x="288" y="196"/>
                  </a:cubicBezTo>
                  <a:cubicBezTo>
                    <a:pt x="285" y="196"/>
                    <a:pt x="282" y="197"/>
                    <a:pt x="282" y="198"/>
                  </a:cubicBezTo>
                  <a:cubicBezTo>
                    <a:pt x="282" y="200"/>
                    <a:pt x="276" y="200"/>
                    <a:pt x="272" y="202"/>
                  </a:cubicBezTo>
                  <a:cubicBezTo>
                    <a:pt x="271" y="203"/>
                    <a:pt x="271" y="206"/>
                    <a:pt x="270" y="207"/>
                  </a:cubicBezTo>
                  <a:cubicBezTo>
                    <a:pt x="268" y="209"/>
                    <a:pt x="264" y="208"/>
                    <a:pt x="261" y="209"/>
                  </a:cubicBezTo>
                  <a:cubicBezTo>
                    <a:pt x="258" y="210"/>
                    <a:pt x="256" y="211"/>
                    <a:pt x="254" y="213"/>
                  </a:cubicBezTo>
                  <a:cubicBezTo>
                    <a:pt x="251" y="215"/>
                    <a:pt x="248" y="218"/>
                    <a:pt x="249" y="220"/>
                  </a:cubicBezTo>
                  <a:cubicBezTo>
                    <a:pt x="249" y="222"/>
                    <a:pt x="245" y="223"/>
                    <a:pt x="243" y="226"/>
                  </a:cubicBezTo>
                  <a:cubicBezTo>
                    <a:pt x="242" y="225"/>
                    <a:pt x="242" y="224"/>
                    <a:pt x="241" y="224"/>
                  </a:cubicBezTo>
                  <a:cubicBezTo>
                    <a:pt x="240" y="224"/>
                    <a:pt x="239" y="225"/>
                    <a:pt x="237" y="228"/>
                  </a:cubicBezTo>
                  <a:cubicBezTo>
                    <a:pt x="236" y="231"/>
                    <a:pt x="234" y="235"/>
                    <a:pt x="232" y="237"/>
                  </a:cubicBezTo>
                  <a:cubicBezTo>
                    <a:pt x="232" y="237"/>
                    <a:pt x="230" y="243"/>
                    <a:pt x="229" y="243"/>
                  </a:cubicBezTo>
                  <a:cubicBezTo>
                    <a:pt x="229" y="243"/>
                    <a:pt x="229" y="243"/>
                    <a:pt x="229" y="242"/>
                  </a:cubicBezTo>
                  <a:cubicBezTo>
                    <a:pt x="229" y="241"/>
                    <a:pt x="230" y="240"/>
                    <a:pt x="228" y="240"/>
                  </a:cubicBezTo>
                  <a:cubicBezTo>
                    <a:pt x="224" y="245"/>
                    <a:pt x="226" y="244"/>
                    <a:pt x="225" y="248"/>
                  </a:cubicBezTo>
                  <a:cubicBezTo>
                    <a:pt x="225" y="251"/>
                    <a:pt x="225" y="257"/>
                    <a:pt x="222" y="258"/>
                  </a:cubicBezTo>
                  <a:cubicBezTo>
                    <a:pt x="221" y="258"/>
                    <a:pt x="220" y="259"/>
                    <a:pt x="220" y="259"/>
                  </a:cubicBezTo>
                  <a:cubicBezTo>
                    <a:pt x="220" y="259"/>
                    <a:pt x="219" y="258"/>
                    <a:pt x="219" y="258"/>
                  </a:cubicBezTo>
                  <a:cubicBezTo>
                    <a:pt x="218" y="258"/>
                    <a:pt x="217" y="259"/>
                    <a:pt x="216" y="263"/>
                  </a:cubicBezTo>
                  <a:cubicBezTo>
                    <a:pt x="214" y="268"/>
                    <a:pt x="211" y="274"/>
                    <a:pt x="212" y="279"/>
                  </a:cubicBezTo>
                  <a:cubicBezTo>
                    <a:pt x="212" y="281"/>
                    <a:pt x="212" y="282"/>
                    <a:pt x="213" y="282"/>
                  </a:cubicBezTo>
                  <a:cubicBezTo>
                    <a:pt x="213" y="282"/>
                    <a:pt x="214" y="281"/>
                    <a:pt x="215" y="281"/>
                  </a:cubicBezTo>
                  <a:cubicBezTo>
                    <a:pt x="215" y="281"/>
                    <a:pt x="215" y="281"/>
                    <a:pt x="216" y="281"/>
                  </a:cubicBezTo>
                  <a:cubicBezTo>
                    <a:pt x="217" y="282"/>
                    <a:pt x="218" y="285"/>
                    <a:pt x="217" y="288"/>
                  </a:cubicBezTo>
                  <a:cubicBezTo>
                    <a:pt x="217" y="289"/>
                    <a:pt x="216" y="297"/>
                    <a:pt x="219" y="297"/>
                  </a:cubicBezTo>
                  <a:cubicBezTo>
                    <a:pt x="219" y="297"/>
                    <a:pt x="219" y="297"/>
                    <a:pt x="219" y="297"/>
                  </a:cubicBezTo>
                  <a:lnTo>
                    <a:pt x="219" y="297"/>
                  </a:lnTo>
                  <a:cubicBezTo>
                    <a:pt x="213" y="299"/>
                    <a:pt x="225" y="317"/>
                    <a:pt x="229" y="320"/>
                  </a:cubicBezTo>
                  <a:cubicBezTo>
                    <a:pt x="231" y="324"/>
                    <a:pt x="230" y="324"/>
                    <a:pt x="232" y="327"/>
                  </a:cubicBezTo>
                  <a:cubicBezTo>
                    <a:pt x="236" y="331"/>
                    <a:pt x="239" y="334"/>
                    <a:pt x="244" y="337"/>
                  </a:cubicBezTo>
                  <a:cubicBezTo>
                    <a:pt x="246" y="338"/>
                    <a:pt x="252" y="340"/>
                    <a:pt x="258" y="343"/>
                  </a:cubicBezTo>
                  <a:cubicBezTo>
                    <a:pt x="262" y="345"/>
                    <a:pt x="265" y="350"/>
                    <a:pt x="264" y="351"/>
                  </a:cubicBezTo>
                  <a:cubicBezTo>
                    <a:pt x="266" y="353"/>
                    <a:pt x="267" y="354"/>
                    <a:pt x="269" y="354"/>
                  </a:cubicBezTo>
                  <a:cubicBezTo>
                    <a:pt x="269" y="354"/>
                    <a:pt x="270" y="353"/>
                    <a:pt x="271" y="353"/>
                  </a:cubicBezTo>
                  <a:cubicBezTo>
                    <a:pt x="271" y="353"/>
                    <a:pt x="271" y="353"/>
                    <a:pt x="272" y="353"/>
                  </a:cubicBezTo>
                  <a:cubicBezTo>
                    <a:pt x="274" y="353"/>
                    <a:pt x="277" y="355"/>
                    <a:pt x="278" y="357"/>
                  </a:cubicBezTo>
                  <a:cubicBezTo>
                    <a:pt x="278" y="357"/>
                    <a:pt x="274" y="360"/>
                    <a:pt x="274" y="362"/>
                  </a:cubicBezTo>
                  <a:cubicBezTo>
                    <a:pt x="273" y="365"/>
                    <a:pt x="274" y="369"/>
                    <a:pt x="275" y="372"/>
                  </a:cubicBezTo>
                  <a:cubicBezTo>
                    <a:pt x="276" y="375"/>
                    <a:pt x="277" y="379"/>
                    <a:pt x="276" y="382"/>
                  </a:cubicBezTo>
                  <a:cubicBezTo>
                    <a:pt x="276" y="383"/>
                    <a:pt x="272" y="384"/>
                    <a:pt x="272" y="385"/>
                  </a:cubicBezTo>
                  <a:cubicBezTo>
                    <a:pt x="268" y="388"/>
                    <a:pt x="276" y="393"/>
                    <a:pt x="271" y="398"/>
                  </a:cubicBezTo>
                  <a:cubicBezTo>
                    <a:pt x="270" y="399"/>
                    <a:pt x="270" y="399"/>
                    <a:pt x="269" y="399"/>
                  </a:cubicBezTo>
                  <a:cubicBezTo>
                    <a:pt x="267" y="399"/>
                    <a:pt x="267" y="396"/>
                    <a:pt x="265" y="396"/>
                  </a:cubicBezTo>
                  <a:cubicBezTo>
                    <a:pt x="265" y="396"/>
                    <a:pt x="264" y="396"/>
                    <a:pt x="264" y="396"/>
                  </a:cubicBezTo>
                  <a:cubicBezTo>
                    <a:pt x="258" y="399"/>
                    <a:pt x="252" y="407"/>
                    <a:pt x="244" y="409"/>
                  </a:cubicBezTo>
                  <a:cubicBezTo>
                    <a:pt x="244" y="409"/>
                    <a:pt x="244" y="409"/>
                    <a:pt x="243" y="409"/>
                  </a:cubicBezTo>
                  <a:cubicBezTo>
                    <a:pt x="239" y="409"/>
                    <a:pt x="227" y="407"/>
                    <a:pt x="234" y="407"/>
                  </a:cubicBezTo>
                  <a:lnTo>
                    <a:pt x="234" y="407"/>
                  </a:lnTo>
                  <a:cubicBezTo>
                    <a:pt x="236" y="407"/>
                    <a:pt x="237" y="407"/>
                    <a:pt x="238" y="407"/>
                  </a:cubicBezTo>
                  <a:cubicBezTo>
                    <a:pt x="241" y="407"/>
                    <a:pt x="241" y="405"/>
                    <a:pt x="237" y="403"/>
                  </a:cubicBezTo>
                  <a:cubicBezTo>
                    <a:pt x="235" y="403"/>
                    <a:pt x="230" y="401"/>
                    <a:pt x="228" y="401"/>
                  </a:cubicBezTo>
                  <a:cubicBezTo>
                    <a:pt x="227" y="401"/>
                    <a:pt x="226" y="401"/>
                    <a:pt x="226" y="402"/>
                  </a:cubicBezTo>
                  <a:cubicBezTo>
                    <a:pt x="225" y="403"/>
                    <a:pt x="229" y="407"/>
                    <a:pt x="227" y="407"/>
                  </a:cubicBezTo>
                  <a:cubicBezTo>
                    <a:pt x="226" y="407"/>
                    <a:pt x="223" y="404"/>
                    <a:pt x="221" y="400"/>
                  </a:cubicBezTo>
                  <a:cubicBezTo>
                    <a:pt x="218" y="398"/>
                    <a:pt x="215" y="396"/>
                    <a:pt x="214" y="396"/>
                  </a:cubicBezTo>
                  <a:cubicBezTo>
                    <a:pt x="213" y="396"/>
                    <a:pt x="213" y="396"/>
                    <a:pt x="213" y="396"/>
                  </a:cubicBezTo>
                  <a:cubicBezTo>
                    <a:pt x="211" y="397"/>
                    <a:pt x="212" y="400"/>
                    <a:pt x="210" y="400"/>
                  </a:cubicBezTo>
                  <a:cubicBezTo>
                    <a:pt x="209" y="402"/>
                    <a:pt x="205" y="402"/>
                    <a:pt x="203" y="403"/>
                  </a:cubicBezTo>
                  <a:cubicBezTo>
                    <a:pt x="203" y="399"/>
                    <a:pt x="204" y="397"/>
                    <a:pt x="196" y="396"/>
                  </a:cubicBezTo>
                  <a:cubicBezTo>
                    <a:pt x="195" y="396"/>
                    <a:pt x="195" y="396"/>
                    <a:pt x="194" y="396"/>
                  </a:cubicBezTo>
                  <a:cubicBezTo>
                    <a:pt x="190" y="396"/>
                    <a:pt x="180" y="399"/>
                    <a:pt x="184" y="400"/>
                  </a:cubicBezTo>
                  <a:cubicBezTo>
                    <a:pt x="182" y="400"/>
                    <a:pt x="179" y="400"/>
                    <a:pt x="176" y="401"/>
                  </a:cubicBezTo>
                  <a:cubicBezTo>
                    <a:pt x="175" y="400"/>
                    <a:pt x="177" y="398"/>
                    <a:pt x="175" y="396"/>
                  </a:cubicBezTo>
                  <a:cubicBezTo>
                    <a:pt x="175" y="396"/>
                    <a:pt x="174" y="396"/>
                    <a:pt x="173" y="396"/>
                  </a:cubicBezTo>
                  <a:cubicBezTo>
                    <a:pt x="170" y="396"/>
                    <a:pt x="167" y="396"/>
                    <a:pt x="164" y="397"/>
                  </a:cubicBezTo>
                  <a:cubicBezTo>
                    <a:pt x="158" y="400"/>
                    <a:pt x="157" y="406"/>
                    <a:pt x="152" y="406"/>
                  </a:cubicBezTo>
                  <a:cubicBezTo>
                    <a:pt x="151" y="406"/>
                    <a:pt x="150" y="405"/>
                    <a:pt x="148" y="405"/>
                  </a:cubicBezTo>
                  <a:cubicBezTo>
                    <a:pt x="148" y="403"/>
                    <a:pt x="147" y="403"/>
                    <a:pt x="147" y="403"/>
                  </a:cubicBezTo>
                  <a:cubicBezTo>
                    <a:pt x="144" y="403"/>
                    <a:pt x="142" y="410"/>
                    <a:pt x="138" y="412"/>
                  </a:cubicBezTo>
                  <a:cubicBezTo>
                    <a:pt x="134" y="413"/>
                    <a:pt x="127" y="413"/>
                    <a:pt x="126" y="417"/>
                  </a:cubicBezTo>
                  <a:cubicBezTo>
                    <a:pt x="125" y="417"/>
                    <a:pt x="123" y="424"/>
                    <a:pt x="123" y="424"/>
                  </a:cubicBezTo>
                  <a:cubicBezTo>
                    <a:pt x="121" y="424"/>
                    <a:pt x="121" y="422"/>
                    <a:pt x="120" y="422"/>
                  </a:cubicBezTo>
                  <a:cubicBezTo>
                    <a:pt x="119" y="422"/>
                    <a:pt x="118" y="423"/>
                    <a:pt x="116" y="424"/>
                  </a:cubicBezTo>
                  <a:cubicBezTo>
                    <a:pt x="113" y="425"/>
                    <a:pt x="108" y="429"/>
                    <a:pt x="109" y="432"/>
                  </a:cubicBezTo>
                  <a:cubicBezTo>
                    <a:pt x="109" y="434"/>
                    <a:pt x="105" y="438"/>
                    <a:pt x="103" y="441"/>
                  </a:cubicBezTo>
                  <a:cubicBezTo>
                    <a:pt x="101" y="443"/>
                    <a:pt x="104" y="447"/>
                    <a:pt x="101" y="451"/>
                  </a:cubicBezTo>
                  <a:cubicBezTo>
                    <a:pt x="103" y="450"/>
                    <a:pt x="104" y="450"/>
                    <a:pt x="106" y="449"/>
                  </a:cubicBezTo>
                  <a:lnTo>
                    <a:pt x="106" y="449"/>
                  </a:lnTo>
                  <a:cubicBezTo>
                    <a:pt x="105" y="452"/>
                    <a:pt x="106" y="454"/>
                    <a:pt x="103" y="456"/>
                  </a:cubicBezTo>
                  <a:cubicBezTo>
                    <a:pt x="102" y="456"/>
                    <a:pt x="99" y="455"/>
                    <a:pt x="101" y="451"/>
                  </a:cubicBezTo>
                  <a:lnTo>
                    <a:pt x="98" y="449"/>
                  </a:lnTo>
                  <a:cubicBezTo>
                    <a:pt x="96" y="452"/>
                    <a:pt x="94" y="456"/>
                    <a:pt x="96" y="457"/>
                  </a:cubicBezTo>
                  <a:cubicBezTo>
                    <a:pt x="97" y="462"/>
                    <a:pt x="96" y="462"/>
                    <a:pt x="93" y="465"/>
                  </a:cubicBezTo>
                  <a:cubicBezTo>
                    <a:pt x="92" y="469"/>
                    <a:pt x="92" y="469"/>
                    <a:pt x="94" y="469"/>
                  </a:cubicBezTo>
                  <a:cubicBezTo>
                    <a:pt x="96" y="470"/>
                    <a:pt x="95" y="475"/>
                    <a:pt x="95" y="477"/>
                  </a:cubicBezTo>
                  <a:lnTo>
                    <a:pt x="88" y="476"/>
                  </a:lnTo>
                  <a:lnTo>
                    <a:pt x="88" y="476"/>
                  </a:lnTo>
                  <a:cubicBezTo>
                    <a:pt x="90" y="477"/>
                    <a:pt x="90" y="490"/>
                    <a:pt x="91" y="493"/>
                  </a:cubicBezTo>
                  <a:cubicBezTo>
                    <a:pt x="91" y="499"/>
                    <a:pt x="89" y="499"/>
                    <a:pt x="89" y="503"/>
                  </a:cubicBezTo>
                  <a:cubicBezTo>
                    <a:pt x="90" y="521"/>
                    <a:pt x="99" y="539"/>
                    <a:pt x="112" y="552"/>
                  </a:cubicBezTo>
                  <a:cubicBezTo>
                    <a:pt x="111" y="552"/>
                    <a:pt x="110" y="555"/>
                    <a:pt x="113" y="558"/>
                  </a:cubicBezTo>
                  <a:cubicBezTo>
                    <a:pt x="115" y="559"/>
                    <a:pt x="117" y="562"/>
                    <a:pt x="120" y="564"/>
                  </a:cubicBezTo>
                  <a:cubicBezTo>
                    <a:pt x="127" y="571"/>
                    <a:pt x="135" y="576"/>
                    <a:pt x="144" y="580"/>
                  </a:cubicBezTo>
                  <a:cubicBezTo>
                    <a:pt x="155" y="585"/>
                    <a:pt x="167" y="588"/>
                    <a:pt x="179" y="588"/>
                  </a:cubicBezTo>
                  <a:cubicBezTo>
                    <a:pt x="181" y="588"/>
                    <a:pt x="182" y="588"/>
                    <a:pt x="183" y="588"/>
                  </a:cubicBezTo>
                  <a:cubicBezTo>
                    <a:pt x="189" y="588"/>
                    <a:pt x="194" y="587"/>
                    <a:pt x="196" y="586"/>
                  </a:cubicBezTo>
                  <a:cubicBezTo>
                    <a:pt x="197" y="585"/>
                    <a:pt x="198" y="584"/>
                    <a:pt x="200" y="584"/>
                  </a:cubicBezTo>
                  <a:cubicBezTo>
                    <a:pt x="202" y="584"/>
                    <a:pt x="204" y="585"/>
                    <a:pt x="205" y="586"/>
                  </a:cubicBezTo>
                  <a:cubicBezTo>
                    <a:pt x="205" y="585"/>
                    <a:pt x="204" y="585"/>
                    <a:pt x="204" y="585"/>
                  </a:cubicBezTo>
                  <a:cubicBezTo>
                    <a:pt x="202" y="585"/>
                    <a:pt x="201" y="587"/>
                    <a:pt x="203" y="587"/>
                  </a:cubicBezTo>
                  <a:cubicBezTo>
                    <a:pt x="209" y="589"/>
                    <a:pt x="216" y="592"/>
                    <a:pt x="221" y="596"/>
                  </a:cubicBezTo>
                  <a:cubicBezTo>
                    <a:pt x="223" y="598"/>
                    <a:pt x="228" y="605"/>
                    <a:pt x="230" y="606"/>
                  </a:cubicBezTo>
                  <a:cubicBezTo>
                    <a:pt x="230" y="606"/>
                    <a:pt x="230" y="606"/>
                    <a:pt x="230" y="606"/>
                  </a:cubicBezTo>
                  <a:cubicBezTo>
                    <a:pt x="232" y="606"/>
                    <a:pt x="235" y="602"/>
                    <a:pt x="236" y="601"/>
                  </a:cubicBezTo>
                  <a:lnTo>
                    <a:pt x="236" y="601"/>
                  </a:lnTo>
                  <a:cubicBezTo>
                    <a:pt x="238" y="607"/>
                    <a:pt x="235" y="610"/>
                    <a:pt x="233" y="611"/>
                  </a:cubicBezTo>
                  <a:cubicBezTo>
                    <a:pt x="230" y="613"/>
                    <a:pt x="232" y="618"/>
                    <a:pt x="232" y="623"/>
                  </a:cubicBezTo>
                  <a:cubicBezTo>
                    <a:pt x="232" y="630"/>
                    <a:pt x="230" y="638"/>
                    <a:pt x="224" y="642"/>
                  </a:cubicBezTo>
                  <a:cubicBezTo>
                    <a:pt x="223" y="643"/>
                    <a:pt x="222" y="643"/>
                    <a:pt x="221" y="644"/>
                  </a:cubicBezTo>
                  <a:cubicBezTo>
                    <a:pt x="219" y="647"/>
                    <a:pt x="218" y="648"/>
                    <a:pt x="216" y="651"/>
                  </a:cubicBezTo>
                  <a:cubicBezTo>
                    <a:pt x="215" y="654"/>
                    <a:pt x="211" y="655"/>
                    <a:pt x="208" y="655"/>
                  </a:cubicBezTo>
                  <a:cubicBezTo>
                    <a:pt x="203" y="655"/>
                    <a:pt x="201" y="654"/>
                    <a:pt x="196" y="654"/>
                  </a:cubicBezTo>
                  <a:cubicBezTo>
                    <a:pt x="188" y="656"/>
                    <a:pt x="187" y="660"/>
                    <a:pt x="185" y="664"/>
                  </a:cubicBezTo>
                  <a:cubicBezTo>
                    <a:pt x="184" y="667"/>
                    <a:pt x="183" y="668"/>
                    <a:pt x="182" y="668"/>
                  </a:cubicBezTo>
                  <a:cubicBezTo>
                    <a:pt x="181" y="668"/>
                    <a:pt x="180" y="664"/>
                    <a:pt x="179" y="664"/>
                  </a:cubicBezTo>
                  <a:cubicBezTo>
                    <a:pt x="179" y="664"/>
                    <a:pt x="178" y="664"/>
                    <a:pt x="178" y="664"/>
                  </a:cubicBezTo>
                  <a:cubicBezTo>
                    <a:pt x="175" y="664"/>
                    <a:pt x="173" y="673"/>
                    <a:pt x="173" y="674"/>
                  </a:cubicBezTo>
                  <a:cubicBezTo>
                    <a:pt x="170" y="680"/>
                    <a:pt x="166" y="678"/>
                    <a:pt x="162" y="682"/>
                  </a:cubicBezTo>
                  <a:cubicBezTo>
                    <a:pt x="158" y="686"/>
                    <a:pt x="155" y="694"/>
                    <a:pt x="154" y="700"/>
                  </a:cubicBezTo>
                  <a:cubicBezTo>
                    <a:pt x="153" y="703"/>
                    <a:pt x="154" y="723"/>
                    <a:pt x="151" y="724"/>
                  </a:cubicBezTo>
                  <a:cubicBezTo>
                    <a:pt x="151" y="730"/>
                    <a:pt x="154" y="735"/>
                    <a:pt x="155" y="739"/>
                  </a:cubicBezTo>
                  <a:cubicBezTo>
                    <a:pt x="162" y="754"/>
                    <a:pt x="173" y="769"/>
                    <a:pt x="186" y="778"/>
                  </a:cubicBezTo>
                  <a:cubicBezTo>
                    <a:pt x="189" y="781"/>
                    <a:pt x="193" y="783"/>
                    <a:pt x="196" y="783"/>
                  </a:cubicBezTo>
                  <a:cubicBezTo>
                    <a:pt x="197" y="783"/>
                    <a:pt x="198" y="783"/>
                    <a:pt x="199" y="782"/>
                  </a:cubicBezTo>
                  <a:lnTo>
                    <a:pt x="199" y="782"/>
                  </a:lnTo>
                  <a:cubicBezTo>
                    <a:pt x="198" y="784"/>
                    <a:pt x="195" y="785"/>
                    <a:pt x="197" y="789"/>
                  </a:cubicBezTo>
                  <a:cubicBezTo>
                    <a:pt x="199" y="792"/>
                    <a:pt x="202" y="791"/>
                    <a:pt x="203" y="792"/>
                  </a:cubicBezTo>
                  <a:cubicBezTo>
                    <a:pt x="205" y="794"/>
                    <a:pt x="207" y="795"/>
                    <a:pt x="208" y="797"/>
                  </a:cubicBezTo>
                  <a:cubicBezTo>
                    <a:pt x="214" y="802"/>
                    <a:pt x="222" y="805"/>
                    <a:pt x="230" y="808"/>
                  </a:cubicBezTo>
                  <a:cubicBezTo>
                    <a:pt x="233" y="808"/>
                    <a:pt x="248" y="813"/>
                    <a:pt x="249" y="813"/>
                  </a:cubicBezTo>
                  <a:cubicBezTo>
                    <a:pt x="252" y="810"/>
                    <a:pt x="251" y="805"/>
                    <a:pt x="256" y="802"/>
                  </a:cubicBezTo>
                  <a:cubicBezTo>
                    <a:pt x="256" y="802"/>
                    <a:pt x="256" y="802"/>
                    <a:pt x="256" y="802"/>
                  </a:cubicBezTo>
                  <a:cubicBezTo>
                    <a:pt x="258" y="802"/>
                    <a:pt x="266" y="807"/>
                    <a:pt x="260" y="810"/>
                  </a:cubicBezTo>
                  <a:cubicBezTo>
                    <a:pt x="253" y="812"/>
                    <a:pt x="257" y="814"/>
                    <a:pt x="264" y="816"/>
                  </a:cubicBezTo>
                  <a:cubicBezTo>
                    <a:pt x="267" y="817"/>
                    <a:pt x="270" y="817"/>
                    <a:pt x="273" y="817"/>
                  </a:cubicBezTo>
                  <a:cubicBezTo>
                    <a:pt x="274" y="817"/>
                    <a:pt x="275" y="817"/>
                    <a:pt x="276" y="817"/>
                  </a:cubicBezTo>
                  <a:cubicBezTo>
                    <a:pt x="278" y="816"/>
                    <a:pt x="277" y="816"/>
                    <a:pt x="279" y="816"/>
                  </a:cubicBezTo>
                  <a:cubicBezTo>
                    <a:pt x="279" y="816"/>
                    <a:pt x="280" y="816"/>
                    <a:pt x="281" y="816"/>
                  </a:cubicBezTo>
                  <a:cubicBezTo>
                    <a:pt x="284" y="817"/>
                    <a:pt x="298" y="823"/>
                    <a:pt x="295" y="826"/>
                  </a:cubicBezTo>
                  <a:cubicBezTo>
                    <a:pt x="297" y="823"/>
                    <a:pt x="299" y="823"/>
                    <a:pt x="302" y="823"/>
                  </a:cubicBezTo>
                  <a:cubicBezTo>
                    <a:pt x="304" y="823"/>
                    <a:pt x="305" y="823"/>
                    <a:pt x="307" y="823"/>
                  </a:cubicBezTo>
                  <a:cubicBezTo>
                    <a:pt x="313" y="823"/>
                    <a:pt x="319" y="823"/>
                    <a:pt x="325" y="822"/>
                  </a:cubicBezTo>
                  <a:cubicBezTo>
                    <a:pt x="325" y="821"/>
                    <a:pt x="329" y="819"/>
                    <a:pt x="331" y="819"/>
                  </a:cubicBezTo>
                  <a:cubicBezTo>
                    <a:pt x="331" y="819"/>
                    <a:pt x="332" y="819"/>
                    <a:pt x="332" y="820"/>
                  </a:cubicBezTo>
                  <a:cubicBezTo>
                    <a:pt x="333" y="820"/>
                    <a:pt x="335" y="823"/>
                    <a:pt x="338" y="823"/>
                  </a:cubicBezTo>
                  <a:cubicBezTo>
                    <a:pt x="341" y="823"/>
                    <a:pt x="345" y="821"/>
                    <a:pt x="349" y="821"/>
                  </a:cubicBezTo>
                  <a:lnTo>
                    <a:pt x="363" y="820"/>
                  </a:lnTo>
                  <a:cubicBezTo>
                    <a:pt x="364" y="821"/>
                    <a:pt x="365" y="821"/>
                    <a:pt x="366" y="821"/>
                  </a:cubicBezTo>
                  <a:cubicBezTo>
                    <a:pt x="370" y="821"/>
                    <a:pt x="370" y="817"/>
                    <a:pt x="371" y="816"/>
                  </a:cubicBezTo>
                  <a:cubicBezTo>
                    <a:pt x="372" y="814"/>
                    <a:pt x="375" y="813"/>
                    <a:pt x="378" y="813"/>
                  </a:cubicBezTo>
                  <a:cubicBezTo>
                    <a:pt x="378" y="818"/>
                    <a:pt x="377" y="819"/>
                    <a:pt x="385" y="820"/>
                  </a:cubicBezTo>
                  <a:cubicBezTo>
                    <a:pt x="397" y="823"/>
                    <a:pt x="409" y="833"/>
                    <a:pt x="411" y="847"/>
                  </a:cubicBezTo>
                  <a:cubicBezTo>
                    <a:pt x="412" y="847"/>
                    <a:pt x="411" y="860"/>
                    <a:pt x="413" y="860"/>
                  </a:cubicBezTo>
                  <a:cubicBezTo>
                    <a:pt x="413" y="860"/>
                    <a:pt x="413" y="860"/>
                    <a:pt x="413" y="860"/>
                  </a:cubicBezTo>
                  <a:cubicBezTo>
                    <a:pt x="413" y="859"/>
                    <a:pt x="414" y="859"/>
                    <a:pt x="414" y="859"/>
                  </a:cubicBezTo>
                  <a:lnTo>
                    <a:pt x="414" y="859"/>
                  </a:lnTo>
                  <a:cubicBezTo>
                    <a:pt x="416" y="859"/>
                    <a:pt x="414" y="865"/>
                    <a:pt x="412" y="868"/>
                  </a:cubicBezTo>
                  <a:cubicBezTo>
                    <a:pt x="411" y="869"/>
                    <a:pt x="411" y="869"/>
                    <a:pt x="410" y="869"/>
                  </a:cubicBezTo>
                  <a:cubicBezTo>
                    <a:pt x="410" y="869"/>
                    <a:pt x="409" y="869"/>
                    <a:pt x="409" y="869"/>
                  </a:cubicBezTo>
                  <a:cubicBezTo>
                    <a:pt x="409" y="869"/>
                    <a:pt x="408" y="869"/>
                    <a:pt x="408" y="869"/>
                  </a:cubicBezTo>
                  <a:cubicBezTo>
                    <a:pt x="407" y="870"/>
                    <a:pt x="405" y="873"/>
                    <a:pt x="404" y="874"/>
                  </a:cubicBezTo>
                  <a:cubicBezTo>
                    <a:pt x="402" y="877"/>
                    <a:pt x="394" y="881"/>
                    <a:pt x="392" y="884"/>
                  </a:cubicBezTo>
                  <a:cubicBezTo>
                    <a:pt x="390" y="887"/>
                    <a:pt x="387" y="887"/>
                    <a:pt x="382" y="888"/>
                  </a:cubicBezTo>
                  <a:cubicBezTo>
                    <a:pt x="380" y="888"/>
                    <a:pt x="377" y="892"/>
                    <a:pt x="375" y="892"/>
                  </a:cubicBezTo>
                  <a:cubicBezTo>
                    <a:pt x="374" y="892"/>
                    <a:pt x="373" y="890"/>
                    <a:pt x="371" y="889"/>
                  </a:cubicBezTo>
                  <a:cubicBezTo>
                    <a:pt x="367" y="888"/>
                    <a:pt x="361" y="888"/>
                    <a:pt x="356" y="888"/>
                  </a:cubicBezTo>
                  <a:cubicBezTo>
                    <a:pt x="348" y="888"/>
                    <a:pt x="340" y="888"/>
                    <a:pt x="332" y="889"/>
                  </a:cubicBezTo>
                  <a:cubicBezTo>
                    <a:pt x="328" y="890"/>
                    <a:pt x="326" y="892"/>
                    <a:pt x="326" y="894"/>
                  </a:cubicBezTo>
                  <a:cubicBezTo>
                    <a:pt x="321" y="897"/>
                    <a:pt x="330" y="901"/>
                    <a:pt x="336" y="901"/>
                  </a:cubicBezTo>
                  <a:cubicBezTo>
                    <a:pt x="340" y="901"/>
                    <a:pt x="343" y="900"/>
                    <a:pt x="342" y="896"/>
                  </a:cubicBezTo>
                  <a:lnTo>
                    <a:pt x="342" y="896"/>
                  </a:lnTo>
                  <a:cubicBezTo>
                    <a:pt x="344" y="898"/>
                    <a:pt x="362" y="897"/>
                    <a:pt x="365" y="900"/>
                  </a:cubicBezTo>
                  <a:cubicBezTo>
                    <a:pt x="366" y="901"/>
                    <a:pt x="367" y="901"/>
                    <a:pt x="367" y="901"/>
                  </a:cubicBezTo>
                  <a:cubicBezTo>
                    <a:pt x="369" y="901"/>
                    <a:pt x="370" y="900"/>
                    <a:pt x="372" y="899"/>
                  </a:cubicBezTo>
                  <a:cubicBezTo>
                    <a:pt x="374" y="899"/>
                    <a:pt x="375" y="899"/>
                    <a:pt x="377" y="899"/>
                  </a:cubicBezTo>
                  <a:cubicBezTo>
                    <a:pt x="379" y="899"/>
                    <a:pt x="381" y="899"/>
                    <a:pt x="383" y="898"/>
                  </a:cubicBezTo>
                  <a:cubicBezTo>
                    <a:pt x="404" y="895"/>
                    <a:pt x="423" y="875"/>
                    <a:pt x="423" y="854"/>
                  </a:cubicBezTo>
                  <a:cubicBezTo>
                    <a:pt x="423" y="847"/>
                    <a:pt x="423" y="836"/>
                    <a:pt x="417" y="828"/>
                  </a:cubicBezTo>
                  <a:cubicBezTo>
                    <a:pt x="413" y="822"/>
                    <a:pt x="408" y="818"/>
                    <a:pt x="405" y="818"/>
                  </a:cubicBezTo>
                  <a:cubicBezTo>
                    <a:pt x="403" y="818"/>
                    <a:pt x="402" y="819"/>
                    <a:pt x="402" y="820"/>
                  </a:cubicBezTo>
                  <a:cubicBezTo>
                    <a:pt x="402" y="820"/>
                    <a:pt x="399" y="822"/>
                    <a:pt x="397" y="822"/>
                  </a:cubicBezTo>
                  <a:cubicBezTo>
                    <a:pt x="396" y="822"/>
                    <a:pt x="396" y="822"/>
                    <a:pt x="395" y="821"/>
                  </a:cubicBezTo>
                  <a:cubicBezTo>
                    <a:pt x="395" y="820"/>
                    <a:pt x="395" y="817"/>
                    <a:pt x="395" y="815"/>
                  </a:cubicBezTo>
                  <a:cubicBezTo>
                    <a:pt x="395" y="814"/>
                    <a:pt x="396" y="802"/>
                    <a:pt x="395" y="802"/>
                  </a:cubicBezTo>
                  <a:cubicBezTo>
                    <a:pt x="393" y="802"/>
                    <a:pt x="394" y="803"/>
                    <a:pt x="392" y="803"/>
                  </a:cubicBezTo>
                  <a:cubicBezTo>
                    <a:pt x="392" y="803"/>
                    <a:pt x="391" y="803"/>
                    <a:pt x="390" y="803"/>
                  </a:cubicBezTo>
                  <a:cubicBezTo>
                    <a:pt x="387" y="803"/>
                    <a:pt x="382" y="802"/>
                    <a:pt x="379" y="802"/>
                  </a:cubicBezTo>
                  <a:cubicBezTo>
                    <a:pt x="376" y="802"/>
                    <a:pt x="374" y="802"/>
                    <a:pt x="372" y="802"/>
                  </a:cubicBezTo>
                  <a:cubicBezTo>
                    <a:pt x="369" y="802"/>
                    <a:pt x="366" y="802"/>
                    <a:pt x="366" y="800"/>
                  </a:cubicBezTo>
                  <a:lnTo>
                    <a:pt x="366" y="800"/>
                  </a:lnTo>
                  <a:cubicBezTo>
                    <a:pt x="367" y="806"/>
                    <a:pt x="357" y="802"/>
                    <a:pt x="355" y="806"/>
                  </a:cubicBezTo>
                  <a:cubicBezTo>
                    <a:pt x="355" y="808"/>
                    <a:pt x="353" y="812"/>
                    <a:pt x="349" y="812"/>
                  </a:cubicBezTo>
                  <a:cubicBezTo>
                    <a:pt x="348" y="812"/>
                    <a:pt x="347" y="811"/>
                    <a:pt x="345" y="810"/>
                  </a:cubicBezTo>
                  <a:cubicBezTo>
                    <a:pt x="342" y="808"/>
                    <a:pt x="344" y="806"/>
                    <a:pt x="340" y="804"/>
                  </a:cubicBezTo>
                  <a:cubicBezTo>
                    <a:pt x="339" y="803"/>
                    <a:pt x="338" y="803"/>
                    <a:pt x="336" y="803"/>
                  </a:cubicBezTo>
                  <a:cubicBezTo>
                    <a:pt x="335" y="803"/>
                    <a:pt x="333" y="804"/>
                    <a:pt x="332" y="806"/>
                  </a:cubicBezTo>
                  <a:cubicBezTo>
                    <a:pt x="331" y="806"/>
                    <a:pt x="331" y="807"/>
                    <a:pt x="330" y="807"/>
                  </a:cubicBezTo>
                  <a:cubicBezTo>
                    <a:pt x="329" y="807"/>
                    <a:pt x="327" y="806"/>
                    <a:pt x="325" y="806"/>
                  </a:cubicBezTo>
                  <a:cubicBezTo>
                    <a:pt x="323" y="806"/>
                    <a:pt x="324" y="806"/>
                    <a:pt x="323" y="804"/>
                  </a:cubicBezTo>
                  <a:cubicBezTo>
                    <a:pt x="322" y="803"/>
                    <a:pt x="322" y="803"/>
                    <a:pt x="320" y="803"/>
                  </a:cubicBezTo>
                  <a:cubicBezTo>
                    <a:pt x="317" y="803"/>
                    <a:pt x="311" y="805"/>
                    <a:pt x="306" y="805"/>
                  </a:cubicBezTo>
                  <a:cubicBezTo>
                    <a:pt x="304" y="805"/>
                    <a:pt x="303" y="805"/>
                    <a:pt x="301" y="804"/>
                  </a:cubicBezTo>
                  <a:cubicBezTo>
                    <a:pt x="297" y="804"/>
                    <a:pt x="291" y="807"/>
                    <a:pt x="289" y="807"/>
                  </a:cubicBezTo>
                  <a:cubicBezTo>
                    <a:pt x="288" y="807"/>
                    <a:pt x="288" y="807"/>
                    <a:pt x="288" y="807"/>
                  </a:cubicBezTo>
                  <a:cubicBezTo>
                    <a:pt x="287" y="806"/>
                    <a:pt x="286" y="803"/>
                    <a:pt x="285" y="803"/>
                  </a:cubicBezTo>
                  <a:cubicBezTo>
                    <a:pt x="281" y="803"/>
                    <a:pt x="283" y="806"/>
                    <a:pt x="279" y="807"/>
                  </a:cubicBezTo>
                  <a:cubicBezTo>
                    <a:pt x="279" y="807"/>
                    <a:pt x="276" y="799"/>
                    <a:pt x="276" y="799"/>
                  </a:cubicBezTo>
                  <a:cubicBezTo>
                    <a:pt x="274" y="801"/>
                    <a:pt x="271" y="802"/>
                    <a:pt x="268" y="802"/>
                  </a:cubicBezTo>
                  <a:cubicBezTo>
                    <a:pt x="265" y="802"/>
                    <a:pt x="263" y="802"/>
                    <a:pt x="260" y="800"/>
                  </a:cubicBezTo>
                  <a:cubicBezTo>
                    <a:pt x="258" y="799"/>
                    <a:pt x="254" y="797"/>
                    <a:pt x="250" y="796"/>
                  </a:cubicBezTo>
                  <a:cubicBezTo>
                    <a:pt x="249" y="796"/>
                    <a:pt x="248" y="795"/>
                    <a:pt x="248" y="795"/>
                  </a:cubicBezTo>
                  <a:cubicBezTo>
                    <a:pt x="247" y="795"/>
                    <a:pt x="246" y="796"/>
                    <a:pt x="248" y="797"/>
                  </a:cubicBezTo>
                  <a:lnTo>
                    <a:pt x="239" y="794"/>
                  </a:lnTo>
                  <a:cubicBezTo>
                    <a:pt x="237" y="793"/>
                    <a:pt x="237" y="793"/>
                    <a:pt x="236" y="793"/>
                  </a:cubicBezTo>
                  <a:lnTo>
                    <a:pt x="236" y="793"/>
                  </a:lnTo>
                  <a:cubicBezTo>
                    <a:pt x="236" y="793"/>
                    <a:pt x="237" y="794"/>
                    <a:pt x="235" y="794"/>
                  </a:cubicBezTo>
                  <a:cubicBezTo>
                    <a:pt x="232" y="794"/>
                    <a:pt x="224" y="788"/>
                    <a:pt x="223" y="786"/>
                  </a:cubicBezTo>
                  <a:cubicBezTo>
                    <a:pt x="219" y="785"/>
                    <a:pt x="214" y="780"/>
                    <a:pt x="210" y="779"/>
                  </a:cubicBezTo>
                  <a:cubicBezTo>
                    <a:pt x="209" y="779"/>
                    <a:pt x="208" y="781"/>
                    <a:pt x="207" y="781"/>
                  </a:cubicBezTo>
                  <a:cubicBezTo>
                    <a:pt x="206" y="781"/>
                    <a:pt x="205" y="780"/>
                    <a:pt x="203" y="777"/>
                  </a:cubicBezTo>
                  <a:cubicBezTo>
                    <a:pt x="203" y="774"/>
                    <a:pt x="201" y="770"/>
                    <a:pt x="199" y="770"/>
                  </a:cubicBezTo>
                  <a:cubicBezTo>
                    <a:pt x="198" y="770"/>
                    <a:pt x="198" y="771"/>
                    <a:pt x="197" y="772"/>
                  </a:cubicBezTo>
                  <a:cubicBezTo>
                    <a:pt x="197" y="773"/>
                    <a:pt x="196" y="773"/>
                    <a:pt x="195" y="773"/>
                  </a:cubicBezTo>
                  <a:cubicBezTo>
                    <a:pt x="192" y="773"/>
                    <a:pt x="190" y="771"/>
                    <a:pt x="189" y="767"/>
                  </a:cubicBezTo>
                  <a:cubicBezTo>
                    <a:pt x="188" y="763"/>
                    <a:pt x="189" y="761"/>
                    <a:pt x="184" y="758"/>
                  </a:cubicBezTo>
                  <a:cubicBezTo>
                    <a:pt x="183" y="757"/>
                    <a:pt x="174" y="752"/>
                    <a:pt x="175" y="751"/>
                  </a:cubicBezTo>
                  <a:lnTo>
                    <a:pt x="175" y="751"/>
                  </a:lnTo>
                  <a:cubicBezTo>
                    <a:pt x="175" y="751"/>
                    <a:pt x="178" y="752"/>
                    <a:pt x="179" y="752"/>
                  </a:cubicBezTo>
                  <a:cubicBezTo>
                    <a:pt x="180" y="752"/>
                    <a:pt x="180" y="752"/>
                    <a:pt x="180" y="751"/>
                  </a:cubicBezTo>
                  <a:cubicBezTo>
                    <a:pt x="180" y="749"/>
                    <a:pt x="174" y="744"/>
                    <a:pt x="172" y="743"/>
                  </a:cubicBezTo>
                  <a:cubicBezTo>
                    <a:pt x="170" y="739"/>
                    <a:pt x="168" y="735"/>
                    <a:pt x="168" y="730"/>
                  </a:cubicBezTo>
                  <a:cubicBezTo>
                    <a:pt x="169" y="727"/>
                    <a:pt x="169" y="725"/>
                    <a:pt x="169" y="721"/>
                  </a:cubicBezTo>
                  <a:cubicBezTo>
                    <a:pt x="169" y="717"/>
                    <a:pt x="169" y="713"/>
                    <a:pt x="169" y="709"/>
                  </a:cubicBezTo>
                  <a:cubicBezTo>
                    <a:pt x="169" y="704"/>
                    <a:pt x="167" y="702"/>
                    <a:pt x="170" y="699"/>
                  </a:cubicBezTo>
                  <a:cubicBezTo>
                    <a:pt x="174" y="697"/>
                    <a:pt x="176" y="693"/>
                    <a:pt x="178" y="689"/>
                  </a:cubicBezTo>
                  <a:cubicBezTo>
                    <a:pt x="180" y="686"/>
                    <a:pt x="177" y="685"/>
                    <a:pt x="176" y="684"/>
                  </a:cubicBezTo>
                  <a:lnTo>
                    <a:pt x="176" y="684"/>
                  </a:lnTo>
                  <a:cubicBezTo>
                    <a:pt x="177" y="684"/>
                    <a:pt x="177" y="685"/>
                    <a:pt x="178" y="685"/>
                  </a:cubicBezTo>
                  <a:cubicBezTo>
                    <a:pt x="182" y="685"/>
                    <a:pt x="188" y="676"/>
                    <a:pt x="189" y="673"/>
                  </a:cubicBezTo>
                  <a:cubicBezTo>
                    <a:pt x="190" y="671"/>
                    <a:pt x="192" y="669"/>
                    <a:pt x="194" y="669"/>
                  </a:cubicBezTo>
                  <a:cubicBezTo>
                    <a:pt x="195" y="669"/>
                    <a:pt x="196" y="670"/>
                    <a:pt x="196" y="670"/>
                  </a:cubicBezTo>
                  <a:cubicBezTo>
                    <a:pt x="197" y="672"/>
                    <a:pt x="196" y="673"/>
                    <a:pt x="197" y="674"/>
                  </a:cubicBezTo>
                  <a:cubicBezTo>
                    <a:pt x="198" y="674"/>
                    <a:pt x="198" y="674"/>
                    <a:pt x="198" y="674"/>
                  </a:cubicBezTo>
                  <a:cubicBezTo>
                    <a:pt x="199" y="674"/>
                    <a:pt x="200" y="673"/>
                    <a:pt x="201" y="672"/>
                  </a:cubicBezTo>
                  <a:cubicBezTo>
                    <a:pt x="205" y="670"/>
                    <a:pt x="213" y="668"/>
                    <a:pt x="218" y="668"/>
                  </a:cubicBezTo>
                  <a:cubicBezTo>
                    <a:pt x="219" y="669"/>
                    <a:pt x="219" y="669"/>
                    <a:pt x="219" y="669"/>
                  </a:cubicBezTo>
                  <a:cubicBezTo>
                    <a:pt x="222" y="669"/>
                    <a:pt x="226" y="663"/>
                    <a:pt x="228" y="661"/>
                  </a:cubicBezTo>
                  <a:cubicBezTo>
                    <a:pt x="234" y="654"/>
                    <a:pt x="242" y="647"/>
                    <a:pt x="243" y="640"/>
                  </a:cubicBezTo>
                  <a:cubicBezTo>
                    <a:pt x="244" y="634"/>
                    <a:pt x="245" y="625"/>
                    <a:pt x="245" y="618"/>
                  </a:cubicBezTo>
                  <a:cubicBezTo>
                    <a:pt x="246" y="611"/>
                    <a:pt x="242" y="596"/>
                    <a:pt x="235" y="592"/>
                  </a:cubicBezTo>
                  <a:cubicBezTo>
                    <a:pt x="233" y="591"/>
                    <a:pt x="232" y="586"/>
                    <a:pt x="230" y="583"/>
                  </a:cubicBezTo>
                  <a:cubicBezTo>
                    <a:pt x="228" y="579"/>
                    <a:pt x="224" y="580"/>
                    <a:pt x="220" y="578"/>
                  </a:cubicBezTo>
                  <a:cubicBezTo>
                    <a:pt x="214" y="574"/>
                    <a:pt x="208" y="572"/>
                    <a:pt x="202" y="572"/>
                  </a:cubicBezTo>
                  <a:cubicBezTo>
                    <a:pt x="196" y="572"/>
                    <a:pt x="196" y="574"/>
                    <a:pt x="193" y="574"/>
                  </a:cubicBezTo>
                  <a:cubicBezTo>
                    <a:pt x="193" y="574"/>
                    <a:pt x="192" y="574"/>
                    <a:pt x="190" y="573"/>
                  </a:cubicBezTo>
                  <a:cubicBezTo>
                    <a:pt x="188" y="573"/>
                    <a:pt x="183" y="571"/>
                    <a:pt x="179" y="571"/>
                  </a:cubicBezTo>
                  <a:cubicBezTo>
                    <a:pt x="177" y="571"/>
                    <a:pt x="175" y="572"/>
                    <a:pt x="175" y="574"/>
                  </a:cubicBezTo>
                  <a:cubicBezTo>
                    <a:pt x="175" y="571"/>
                    <a:pt x="168" y="568"/>
                    <a:pt x="162" y="565"/>
                  </a:cubicBezTo>
                  <a:cubicBezTo>
                    <a:pt x="155" y="563"/>
                    <a:pt x="147" y="559"/>
                    <a:pt x="145" y="559"/>
                  </a:cubicBezTo>
                  <a:cubicBezTo>
                    <a:pt x="139" y="558"/>
                    <a:pt x="141" y="547"/>
                    <a:pt x="134" y="547"/>
                  </a:cubicBezTo>
                  <a:cubicBezTo>
                    <a:pt x="133" y="547"/>
                    <a:pt x="133" y="547"/>
                    <a:pt x="133" y="547"/>
                  </a:cubicBezTo>
                  <a:cubicBezTo>
                    <a:pt x="131" y="547"/>
                    <a:pt x="130" y="547"/>
                    <a:pt x="129" y="547"/>
                  </a:cubicBezTo>
                  <a:cubicBezTo>
                    <a:pt x="127" y="547"/>
                    <a:pt x="125" y="547"/>
                    <a:pt x="125" y="542"/>
                  </a:cubicBezTo>
                  <a:cubicBezTo>
                    <a:pt x="123" y="541"/>
                    <a:pt x="118" y="533"/>
                    <a:pt x="117" y="533"/>
                  </a:cubicBezTo>
                  <a:cubicBezTo>
                    <a:pt x="117" y="533"/>
                    <a:pt x="117" y="533"/>
                    <a:pt x="117" y="533"/>
                  </a:cubicBezTo>
                  <a:lnTo>
                    <a:pt x="117" y="533"/>
                  </a:lnTo>
                  <a:cubicBezTo>
                    <a:pt x="117" y="533"/>
                    <a:pt x="117" y="533"/>
                    <a:pt x="117" y="533"/>
                  </a:cubicBezTo>
                  <a:cubicBezTo>
                    <a:pt x="117" y="533"/>
                    <a:pt x="118" y="533"/>
                    <a:pt x="119" y="533"/>
                  </a:cubicBezTo>
                  <a:cubicBezTo>
                    <a:pt x="119" y="533"/>
                    <a:pt x="119" y="533"/>
                    <a:pt x="119" y="532"/>
                  </a:cubicBezTo>
                  <a:cubicBezTo>
                    <a:pt x="119" y="530"/>
                    <a:pt x="116" y="527"/>
                    <a:pt x="115" y="525"/>
                  </a:cubicBezTo>
                  <a:cubicBezTo>
                    <a:pt x="113" y="520"/>
                    <a:pt x="112" y="512"/>
                    <a:pt x="110" y="508"/>
                  </a:cubicBezTo>
                  <a:cubicBezTo>
                    <a:pt x="110" y="512"/>
                    <a:pt x="108" y="516"/>
                    <a:pt x="105" y="516"/>
                  </a:cubicBezTo>
                  <a:cubicBezTo>
                    <a:pt x="104" y="516"/>
                    <a:pt x="102" y="515"/>
                    <a:pt x="101" y="514"/>
                  </a:cubicBezTo>
                  <a:cubicBezTo>
                    <a:pt x="100" y="511"/>
                    <a:pt x="101" y="510"/>
                    <a:pt x="102" y="510"/>
                  </a:cubicBezTo>
                  <a:cubicBezTo>
                    <a:pt x="103" y="510"/>
                    <a:pt x="105" y="510"/>
                    <a:pt x="106" y="510"/>
                  </a:cubicBezTo>
                  <a:cubicBezTo>
                    <a:pt x="108" y="510"/>
                    <a:pt x="104" y="503"/>
                    <a:pt x="104" y="500"/>
                  </a:cubicBezTo>
                  <a:cubicBezTo>
                    <a:pt x="104" y="498"/>
                    <a:pt x="107" y="493"/>
                    <a:pt x="106" y="492"/>
                  </a:cubicBezTo>
                  <a:cubicBezTo>
                    <a:pt x="105" y="491"/>
                    <a:pt x="102" y="490"/>
                    <a:pt x="103" y="487"/>
                  </a:cubicBezTo>
                  <a:cubicBezTo>
                    <a:pt x="105" y="482"/>
                    <a:pt x="107" y="478"/>
                    <a:pt x="108" y="473"/>
                  </a:cubicBezTo>
                  <a:lnTo>
                    <a:pt x="108" y="473"/>
                  </a:lnTo>
                  <a:cubicBezTo>
                    <a:pt x="108" y="473"/>
                    <a:pt x="108" y="473"/>
                    <a:pt x="108" y="473"/>
                  </a:cubicBezTo>
                  <a:cubicBezTo>
                    <a:pt x="107" y="473"/>
                    <a:pt x="108" y="469"/>
                    <a:pt x="110" y="464"/>
                  </a:cubicBezTo>
                  <a:cubicBezTo>
                    <a:pt x="112" y="458"/>
                    <a:pt x="115" y="453"/>
                    <a:pt x="116" y="451"/>
                  </a:cubicBezTo>
                  <a:cubicBezTo>
                    <a:pt x="117" y="449"/>
                    <a:pt x="111" y="451"/>
                    <a:pt x="112" y="448"/>
                  </a:cubicBezTo>
                  <a:cubicBezTo>
                    <a:pt x="112" y="445"/>
                    <a:pt x="114" y="444"/>
                    <a:pt x="115" y="444"/>
                  </a:cubicBezTo>
                  <a:cubicBezTo>
                    <a:pt x="117" y="444"/>
                    <a:pt x="118" y="445"/>
                    <a:pt x="119" y="445"/>
                  </a:cubicBezTo>
                  <a:lnTo>
                    <a:pt x="119" y="445"/>
                  </a:lnTo>
                  <a:cubicBezTo>
                    <a:pt x="118" y="444"/>
                    <a:pt x="118" y="442"/>
                    <a:pt x="120" y="441"/>
                  </a:cubicBezTo>
                  <a:cubicBezTo>
                    <a:pt x="121" y="440"/>
                    <a:pt x="121" y="440"/>
                    <a:pt x="121" y="440"/>
                  </a:cubicBezTo>
                  <a:cubicBezTo>
                    <a:pt x="123" y="440"/>
                    <a:pt x="124" y="442"/>
                    <a:pt x="125" y="442"/>
                  </a:cubicBezTo>
                  <a:cubicBezTo>
                    <a:pt x="126" y="442"/>
                    <a:pt x="126" y="442"/>
                    <a:pt x="127" y="441"/>
                  </a:cubicBezTo>
                  <a:cubicBezTo>
                    <a:pt x="127" y="441"/>
                    <a:pt x="126" y="434"/>
                    <a:pt x="129" y="432"/>
                  </a:cubicBezTo>
                  <a:cubicBezTo>
                    <a:pt x="131" y="431"/>
                    <a:pt x="140" y="431"/>
                    <a:pt x="138" y="429"/>
                  </a:cubicBezTo>
                  <a:cubicBezTo>
                    <a:pt x="137" y="428"/>
                    <a:pt x="134" y="429"/>
                    <a:pt x="136" y="427"/>
                  </a:cubicBezTo>
                  <a:cubicBezTo>
                    <a:pt x="137" y="425"/>
                    <a:pt x="139" y="424"/>
                    <a:pt x="140" y="424"/>
                  </a:cubicBezTo>
                  <a:cubicBezTo>
                    <a:pt x="143" y="424"/>
                    <a:pt x="142" y="428"/>
                    <a:pt x="144" y="428"/>
                  </a:cubicBezTo>
                  <a:cubicBezTo>
                    <a:pt x="145" y="428"/>
                    <a:pt x="145" y="428"/>
                    <a:pt x="146" y="427"/>
                  </a:cubicBezTo>
                  <a:cubicBezTo>
                    <a:pt x="148" y="427"/>
                    <a:pt x="152" y="425"/>
                    <a:pt x="154" y="423"/>
                  </a:cubicBezTo>
                  <a:cubicBezTo>
                    <a:pt x="154" y="422"/>
                    <a:pt x="155" y="420"/>
                    <a:pt x="155" y="420"/>
                  </a:cubicBezTo>
                  <a:cubicBezTo>
                    <a:pt x="161" y="418"/>
                    <a:pt x="166" y="417"/>
                    <a:pt x="170" y="415"/>
                  </a:cubicBezTo>
                  <a:cubicBezTo>
                    <a:pt x="176" y="413"/>
                    <a:pt x="177" y="411"/>
                    <a:pt x="170" y="411"/>
                  </a:cubicBezTo>
                  <a:cubicBezTo>
                    <a:pt x="173" y="410"/>
                    <a:pt x="176" y="410"/>
                    <a:pt x="179" y="410"/>
                  </a:cubicBezTo>
                  <a:cubicBezTo>
                    <a:pt x="181" y="410"/>
                    <a:pt x="183" y="410"/>
                    <a:pt x="184" y="411"/>
                  </a:cubicBezTo>
                  <a:cubicBezTo>
                    <a:pt x="187" y="412"/>
                    <a:pt x="190" y="414"/>
                    <a:pt x="193" y="414"/>
                  </a:cubicBezTo>
                  <a:cubicBezTo>
                    <a:pt x="194" y="414"/>
                    <a:pt x="195" y="414"/>
                    <a:pt x="196" y="413"/>
                  </a:cubicBezTo>
                  <a:cubicBezTo>
                    <a:pt x="200" y="413"/>
                    <a:pt x="200" y="412"/>
                    <a:pt x="204" y="412"/>
                  </a:cubicBezTo>
                  <a:cubicBezTo>
                    <a:pt x="206" y="412"/>
                    <a:pt x="209" y="413"/>
                    <a:pt x="211" y="413"/>
                  </a:cubicBezTo>
                  <a:cubicBezTo>
                    <a:pt x="211" y="413"/>
                    <a:pt x="211" y="412"/>
                    <a:pt x="212" y="412"/>
                  </a:cubicBezTo>
                  <a:cubicBezTo>
                    <a:pt x="214" y="412"/>
                    <a:pt x="215" y="412"/>
                    <a:pt x="215" y="413"/>
                  </a:cubicBezTo>
                  <a:cubicBezTo>
                    <a:pt x="216" y="413"/>
                    <a:pt x="218" y="413"/>
                    <a:pt x="220" y="414"/>
                  </a:cubicBezTo>
                  <a:cubicBezTo>
                    <a:pt x="223" y="415"/>
                    <a:pt x="226" y="417"/>
                    <a:pt x="229" y="418"/>
                  </a:cubicBezTo>
                  <a:cubicBezTo>
                    <a:pt x="230" y="418"/>
                    <a:pt x="232" y="418"/>
                    <a:pt x="234" y="418"/>
                  </a:cubicBezTo>
                  <a:cubicBezTo>
                    <a:pt x="235" y="418"/>
                    <a:pt x="237" y="418"/>
                    <a:pt x="238" y="418"/>
                  </a:cubicBezTo>
                  <a:cubicBezTo>
                    <a:pt x="241" y="418"/>
                    <a:pt x="243" y="418"/>
                    <a:pt x="245" y="420"/>
                  </a:cubicBezTo>
                  <a:cubicBezTo>
                    <a:pt x="246" y="420"/>
                    <a:pt x="247" y="420"/>
                    <a:pt x="248" y="420"/>
                  </a:cubicBezTo>
                  <a:cubicBezTo>
                    <a:pt x="254" y="420"/>
                    <a:pt x="263" y="417"/>
                    <a:pt x="264" y="414"/>
                  </a:cubicBezTo>
                  <a:cubicBezTo>
                    <a:pt x="265" y="414"/>
                    <a:pt x="265" y="413"/>
                    <a:pt x="264" y="413"/>
                  </a:cubicBezTo>
                  <a:cubicBezTo>
                    <a:pt x="262" y="413"/>
                    <a:pt x="256" y="415"/>
                    <a:pt x="255" y="415"/>
                  </a:cubicBezTo>
                  <a:cubicBezTo>
                    <a:pt x="259" y="413"/>
                    <a:pt x="264" y="412"/>
                    <a:pt x="267" y="411"/>
                  </a:cubicBezTo>
                  <a:cubicBezTo>
                    <a:pt x="271" y="409"/>
                    <a:pt x="274" y="409"/>
                    <a:pt x="278" y="407"/>
                  </a:cubicBezTo>
                  <a:cubicBezTo>
                    <a:pt x="284" y="401"/>
                    <a:pt x="283" y="397"/>
                    <a:pt x="287" y="391"/>
                  </a:cubicBezTo>
                  <a:cubicBezTo>
                    <a:pt x="289" y="389"/>
                    <a:pt x="298" y="381"/>
                    <a:pt x="293" y="379"/>
                  </a:cubicBezTo>
                  <a:cubicBezTo>
                    <a:pt x="291" y="377"/>
                    <a:pt x="287" y="375"/>
                    <a:pt x="290" y="367"/>
                  </a:cubicBezTo>
                  <a:cubicBezTo>
                    <a:pt x="291" y="363"/>
                    <a:pt x="292" y="362"/>
                    <a:pt x="291" y="355"/>
                  </a:cubicBezTo>
                  <a:cubicBezTo>
                    <a:pt x="292" y="353"/>
                    <a:pt x="284" y="338"/>
                    <a:pt x="281" y="338"/>
                  </a:cubicBezTo>
                  <a:cubicBezTo>
                    <a:pt x="281" y="338"/>
                    <a:pt x="280" y="338"/>
                    <a:pt x="280" y="338"/>
                  </a:cubicBezTo>
                  <a:cubicBezTo>
                    <a:pt x="280" y="339"/>
                    <a:pt x="279" y="342"/>
                    <a:pt x="278" y="342"/>
                  </a:cubicBezTo>
                  <a:cubicBezTo>
                    <a:pt x="277" y="342"/>
                    <a:pt x="276" y="342"/>
                    <a:pt x="274" y="339"/>
                  </a:cubicBezTo>
                  <a:cubicBezTo>
                    <a:pt x="269" y="335"/>
                    <a:pt x="275" y="336"/>
                    <a:pt x="274" y="332"/>
                  </a:cubicBezTo>
                  <a:lnTo>
                    <a:pt x="265" y="332"/>
                  </a:lnTo>
                  <a:cubicBezTo>
                    <a:pt x="260" y="331"/>
                    <a:pt x="260" y="331"/>
                    <a:pt x="259" y="329"/>
                  </a:cubicBezTo>
                  <a:cubicBezTo>
                    <a:pt x="256" y="324"/>
                    <a:pt x="250" y="320"/>
                    <a:pt x="247" y="317"/>
                  </a:cubicBezTo>
                  <a:cubicBezTo>
                    <a:pt x="246" y="317"/>
                    <a:pt x="246" y="317"/>
                    <a:pt x="245" y="317"/>
                  </a:cubicBezTo>
                  <a:cubicBezTo>
                    <a:pt x="243" y="317"/>
                    <a:pt x="241" y="322"/>
                    <a:pt x="240" y="322"/>
                  </a:cubicBezTo>
                  <a:cubicBezTo>
                    <a:pt x="239" y="322"/>
                    <a:pt x="239" y="322"/>
                    <a:pt x="239" y="322"/>
                  </a:cubicBezTo>
                  <a:cubicBezTo>
                    <a:pt x="237" y="319"/>
                    <a:pt x="238" y="317"/>
                    <a:pt x="238" y="316"/>
                  </a:cubicBezTo>
                  <a:cubicBezTo>
                    <a:pt x="238" y="313"/>
                    <a:pt x="237" y="310"/>
                    <a:pt x="235" y="307"/>
                  </a:cubicBezTo>
                  <a:cubicBezTo>
                    <a:pt x="233" y="303"/>
                    <a:pt x="235" y="293"/>
                    <a:pt x="233" y="290"/>
                  </a:cubicBezTo>
                  <a:cubicBezTo>
                    <a:pt x="232" y="290"/>
                    <a:pt x="229" y="287"/>
                    <a:pt x="230" y="285"/>
                  </a:cubicBezTo>
                  <a:cubicBezTo>
                    <a:pt x="230" y="283"/>
                    <a:pt x="231" y="283"/>
                    <a:pt x="231" y="281"/>
                  </a:cubicBezTo>
                  <a:cubicBezTo>
                    <a:pt x="232" y="274"/>
                    <a:pt x="226" y="270"/>
                    <a:pt x="227" y="263"/>
                  </a:cubicBezTo>
                  <a:cubicBezTo>
                    <a:pt x="230" y="256"/>
                    <a:pt x="237" y="256"/>
                    <a:pt x="239" y="252"/>
                  </a:cubicBezTo>
                  <a:cubicBezTo>
                    <a:pt x="240" y="251"/>
                    <a:pt x="239" y="251"/>
                    <a:pt x="238" y="251"/>
                  </a:cubicBezTo>
                  <a:cubicBezTo>
                    <a:pt x="238" y="251"/>
                    <a:pt x="236" y="251"/>
                    <a:pt x="236" y="252"/>
                  </a:cubicBezTo>
                  <a:cubicBezTo>
                    <a:pt x="238" y="248"/>
                    <a:pt x="242" y="249"/>
                    <a:pt x="244" y="246"/>
                  </a:cubicBezTo>
                  <a:cubicBezTo>
                    <a:pt x="246" y="242"/>
                    <a:pt x="247" y="239"/>
                    <a:pt x="251" y="236"/>
                  </a:cubicBezTo>
                  <a:lnTo>
                    <a:pt x="251" y="236"/>
                  </a:lnTo>
                  <a:cubicBezTo>
                    <a:pt x="251" y="236"/>
                    <a:pt x="251" y="236"/>
                    <a:pt x="251" y="236"/>
                  </a:cubicBezTo>
                  <a:cubicBezTo>
                    <a:pt x="251" y="236"/>
                    <a:pt x="251" y="236"/>
                    <a:pt x="251" y="235"/>
                  </a:cubicBezTo>
                  <a:lnTo>
                    <a:pt x="251" y="235"/>
                  </a:lnTo>
                  <a:cubicBezTo>
                    <a:pt x="251" y="236"/>
                    <a:pt x="251" y="236"/>
                    <a:pt x="251" y="236"/>
                  </a:cubicBezTo>
                  <a:lnTo>
                    <a:pt x="251" y="236"/>
                  </a:lnTo>
                  <a:cubicBezTo>
                    <a:pt x="251" y="236"/>
                    <a:pt x="253" y="232"/>
                    <a:pt x="255" y="231"/>
                  </a:cubicBezTo>
                  <a:cubicBezTo>
                    <a:pt x="256" y="228"/>
                    <a:pt x="258" y="228"/>
                    <a:pt x="260" y="227"/>
                  </a:cubicBezTo>
                  <a:cubicBezTo>
                    <a:pt x="264" y="224"/>
                    <a:pt x="271" y="221"/>
                    <a:pt x="275" y="218"/>
                  </a:cubicBezTo>
                  <a:cubicBezTo>
                    <a:pt x="276" y="216"/>
                    <a:pt x="280" y="211"/>
                    <a:pt x="281" y="211"/>
                  </a:cubicBezTo>
                  <a:cubicBezTo>
                    <a:pt x="282" y="211"/>
                    <a:pt x="282" y="212"/>
                    <a:pt x="282" y="212"/>
                  </a:cubicBezTo>
                  <a:cubicBezTo>
                    <a:pt x="283" y="214"/>
                    <a:pt x="284" y="216"/>
                    <a:pt x="286" y="216"/>
                  </a:cubicBezTo>
                  <a:cubicBezTo>
                    <a:pt x="287" y="216"/>
                    <a:pt x="288" y="215"/>
                    <a:pt x="291" y="214"/>
                  </a:cubicBezTo>
                  <a:cubicBezTo>
                    <a:pt x="293" y="212"/>
                    <a:pt x="295" y="210"/>
                    <a:pt x="297" y="208"/>
                  </a:cubicBezTo>
                  <a:lnTo>
                    <a:pt x="297" y="208"/>
                  </a:lnTo>
                  <a:cubicBezTo>
                    <a:pt x="296" y="209"/>
                    <a:pt x="296" y="210"/>
                    <a:pt x="297" y="211"/>
                  </a:cubicBezTo>
                  <a:cubicBezTo>
                    <a:pt x="299" y="210"/>
                    <a:pt x="303" y="210"/>
                    <a:pt x="303" y="207"/>
                  </a:cubicBezTo>
                  <a:cubicBezTo>
                    <a:pt x="303" y="207"/>
                    <a:pt x="301" y="207"/>
                    <a:pt x="300" y="206"/>
                  </a:cubicBezTo>
                  <a:lnTo>
                    <a:pt x="300" y="206"/>
                  </a:lnTo>
                  <a:cubicBezTo>
                    <a:pt x="301" y="205"/>
                    <a:pt x="303" y="205"/>
                    <a:pt x="304" y="205"/>
                  </a:cubicBezTo>
                  <a:cubicBezTo>
                    <a:pt x="305" y="205"/>
                    <a:pt x="306" y="205"/>
                    <a:pt x="307" y="206"/>
                  </a:cubicBezTo>
                  <a:cubicBezTo>
                    <a:pt x="312" y="207"/>
                    <a:pt x="314" y="210"/>
                    <a:pt x="320" y="211"/>
                  </a:cubicBezTo>
                  <a:cubicBezTo>
                    <a:pt x="320" y="211"/>
                    <a:pt x="321" y="211"/>
                    <a:pt x="322" y="211"/>
                  </a:cubicBezTo>
                  <a:cubicBezTo>
                    <a:pt x="324" y="211"/>
                    <a:pt x="325" y="211"/>
                    <a:pt x="326" y="211"/>
                  </a:cubicBezTo>
                  <a:cubicBezTo>
                    <a:pt x="327" y="211"/>
                    <a:pt x="327" y="211"/>
                    <a:pt x="328" y="211"/>
                  </a:cubicBezTo>
                  <a:cubicBezTo>
                    <a:pt x="332" y="211"/>
                    <a:pt x="333" y="214"/>
                    <a:pt x="337" y="215"/>
                  </a:cubicBezTo>
                  <a:cubicBezTo>
                    <a:pt x="338" y="215"/>
                    <a:pt x="340" y="214"/>
                    <a:pt x="340" y="214"/>
                  </a:cubicBezTo>
                  <a:cubicBezTo>
                    <a:pt x="341" y="213"/>
                    <a:pt x="342" y="213"/>
                    <a:pt x="342" y="213"/>
                  </a:cubicBezTo>
                  <a:cubicBezTo>
                    <a:pt x="347" y="213"/>
                    <a:pt x="350" y="220"/>
                    <a:pt x="353" y="221"/>
                  </a:cubicBezTo>
                  <a:lnTo>
                    <a:pt x="353" y="221"/>
                  </a:lnTo>
                  <a:cubicBezTo>
                    <a:pt x="352" y="220"/>
                    <a:pt x="353" y="215"/>
                    <a:pt x="356" y="215"/>
                  </a:cubicBezTo>
                  <a:cubicBezTo>
                    <a:pt x="357" y="215"/>
                    <a:pt x="359" y="216"/>
                    <a:pt x="361" y="218"/>
                  </a:cubicBezTo>
                  <a:cubicBezTo>
                    <a:pt x="364" y="222"/>
                    <a:pt x="362" y="221"/>
                    <a:pt x="369" y="224"/>
                  </a:cubicBezTo>
                  <a:cubicBezTo>
                    <a:pt x="372" y="227"/>
                    <a:pt x="372" y="227"/>
                    <a:pt x="371" y="229"/>
                  </a:cubicBezTo>
                  <a:cubicBezTo>
                    <a:pt x="371" y="228"/>
                    <a:pt x="372" y="228"/>
                    <a:pt x="373" y="228"/>
                  </a:cubicBezTo>
                  <a:cubicBezTo>
                    <a:pt x="377" y="228"/>
                    <a:pt x="384" y="233"/>
                    <a:pt x="387" y="233"/>
                  </a:cubicBezTo>
                  <a:cubicBezTo>
                    <a:pt x="388" y="233"/>
                    <a:pt x="389" y="233"/>
                    <a:pt x="389" y="232"/>
                  </a:cubicBezTo>
                  <a:lnTo>
                    <a:pt x="389" y="232"/>
                  </a:lnTo>
                  <a:cubicBezTo>
                    <a:pt x="388" y="235"/>
                    <a:pt x="399" y="241"/>
                    <a:pt x="402" y="243"/>
                  </a:cubicBezTo>
                  <a:cubicBezTo>
                    <a:pt x="403" y="244"/>
                    <a:pt x="404" y="245"/>
                    <a:pt x="406" y="246"/>
                  </a:cubicBezTo>
                  <a:cubicBezTo>
                    <a:pt x="408" y="247"/>
                    <a:pt x="409" y="248"/>
                    <a:pt x="411" y="248"/>
                  </a:cubicBezTo>
                  <a:cubicBezTo>
                    <a:pt x="411" y="249"/>
                    <a:pt x="411" y="249"/>
                    <a:pt x="412" y="249"/>
                  </a:cubicBezTo>
                  <a:cubicBezTo>
                    <a:pt x="413" y="249"/>
                    <a:pt x="415" y="248"/>
                    <a:pt x="416" y="248"/>
                  </a:cubicBezTo>
                  <a:cubicBezTo>
                    <a:pt x="417" y="248"/>
                    <a:pt x="417" y="248"/>
                    <a:pt x="417" y="248"/>
                  </a:cubicBezTo>
                  <a:cubicBezTo>
                    <a:pt x="418" y="251"/>
                    <a:pt x="415" y="254"/>
                    <a:pt x="414" y="255"/>
                  </a:cubicBezTo>
                  <a:cubicBezTo>
                    <a:pt x="416" y="255"/>
                    <a:pt x="419" y="256"/>
                    <a:pt x="421" y="256"/>
                  </a:cubicBezTo>
                  <a:cubicBezTo>
                    <a:pt x="423" y="256"/>
                    <a:pt x="424" y="255"/>
                    <a:pt x="425" y="255"/>
                  </a:cubicBezTo>
                  <a:cubicBezTo>
                    <a:pt x="427" y="252"/>
                    <a:pt x="428" y="250"/>
                    <a:pt x="433" y="250"/>
                  </a:cubicBezTo>
                  <a:cubicBezTo>
                    <a:pt x="434" y="250"/>
                    <a:pt x="435" y="250"/>
                    <a:pt x="436" y="250"/>
                  </a:cubicBezTo>
                  <a:cubicBezTo>
                    <a:pt x="436" y="251"/>
                    <a:pt x="433" y="256"/>
                    <a:pt x="435" y="257"/>
                  </a:cubicBezTo>
                  <a:cubicBezTo>
                    <a:pt x="435" y="257"/>
                    <a:pt x="436" y="258"/>
                    <a:pt x="437" y="258"/>
                  </a:cubicBezTo>
                  <a:cubicBezTo>
                    <a:pt x="441" y="258"/>
                    <a:pt x="445" y="254"/>
                    <a:pt x="445" y="254"/>
                  </a:cubicBezTo>
                  <a:cubicBezTo>
                    <a:pt x="449" y="253"/>
                    <a:pt x="451" y="253"/>
                    <a:pt x="457" y="252"/>
                  </a:cubicBezTo>
                  <a:cubicBezTo>
                    <a:pt x="458" y="251"/>
                    <a:pt x="463" y="252"/>
                    <a:pt x="465" y="250"/>
                  </a:cubicBezTo>
                  <a:cubicBezTo>
                    <a:pt x="470" y="247"/>
                    <a:pt x="467" y="242"/>
                    <a:pt x="470" y="241"/>
                  </a:cubicBezTo>
                  <a:cubicBezTo>
                    <a:pt x="471" y="241"/>
                    <a:pt x="474" y="240"/>
                    <a:pt x="475" y="239"/>
                  </a:cubicBezTo>
                  <a:cubicBezTo>
                    <a:pt x="477" y="237"/>
                    <a:pt x="479" y="235"/>
                    <a:pt x="480" y="232"/>
                  </a:cubicBezTo>
                  <a:cubicBezTo>
                    <a:pt x="485" y="226"/>
                    <a:pt x="485" y="221"/>
                    <a:pt x="485" y="214"/>
                  </a:cubicBezTo>
                  <a:cubicBezTo>
                    <a:pt x="486" y="207"/>
                    <a:pt x="489" y="206"/>
                    <a:pt x="487" y="200"/>
                  </a:cubicBezTo>
                  <a:cubicBezTo>
                    <a:pt x="486" y="198"/>
                    <a:pt x="485" y="196"/>
                    <a:pt x="484" y="196"/>
                  </a:cubicBezTo>
                  <a:lnTo>
                    <a:pt x="484" y="196"/>
                  </a:lnTo>
                  <a:cubicBezTo>
                    <a:pt x="487" y="195"/>
                    <a:pt x="488" y="193"/>
                    <a:pt x="486" y="187"/>
                  </a:cubicBezTo>
                  <a:lnTo>
                    <a:pt x="486" y="187"/>
                  </a:lnTo>
                  <a:cubicBezTo>
                    <a:pt x="486" y="188"/>
                    <a:pt x="485" y="188"/>
                    <a:pt x="485" y="188"/>
                  </a:cubicBezTo>
                  <a:cubicBezTo>
                    <a:pt x="484" y="184"/>
                    <a:pt x="485" y="171"/>
                    <a:pt x="484" y="167"/>
                  </a:cubicBezTo>
                  <a:cubicBezTo>
                    <a:pt x="484" y="167"/>
                    <a:pt x="482" y="168"/>
                    <a:pt x="480" y="168"/>
                  </a:cubicBezTo>
                  <a:cubicBezTo>
                    <a:pt x="480" y="168"/>
                    <a:pt x="479" y="168"/>
                    <a:pt x="479" y="166"/>
                  </a:cubicBezTo>
                  <a:cubicBezTo>
                    <a:pt x="480" y="164"/>
                    <a:pt x="484" y="160"/>
                    <a:pt x="485" y="158"/>
                  </a:cubicBezTo>
                  <a:cubicBezTo>
                    <a:pt x="491" y="150"/>
                    <a:pt x="494" y="143"/>
                    <a:pt x="498" y="136"/>
                  </a:cubicBezTo>
                  <a:cubicBezTo>
                    <a:pt x="501" y="132"/>
                    <a:pt x="501" y="129"/>
                    <a:pt x="504" y="125"/>
                  </a:cubicBezTo>
                  <a:cubicBezTo>
                    <a:pt x="509" y="120"/>
                    <a:pt x="508" y="119"/>
                    <a:pt x="508" y="115"/>
                  </a:cubicBezTo>
                  <a:lnTo>
                    <a:pt x="508" y="115"/>
                  </a:lnTo>
                  <a:cubicBezTo>
                    <a:pt x="508" y="115"/>
                    <a:pt x="510" y="115"/>
                    <a:pt x="511" y="115"/>
                  </a:cubicBezTo>
                  <a:cubicBezTo>
                    <a:pt x="515" y="115"/>
                    <a:pt x="521" y="115"/>
                    <a:pt x="520" y="112"/>
                  </a:cubicBezTo>
                  <a:cubicBezTo>
                    <a:pt x="520" y="111"/>
                    <a:pt x="519" y="111"/>
                    <a:pt x="517" y="111"/>
                  </a:cubicBezTo>
                  <a:cubicBezTo>
                    <a:pt x="515" y="111"/>
                    <a:pt x="512" y="112"/>
                    <a:pt x="510" y="112"/>
                  </a:cubicBezTo>
                  <a:cubicBezTo>
                    <a:pt x="508" y="112"/>
                    <a:pt x="507" y="111"/>
                    <a:pt x="507" y="111"/>
                  </a:cubicBezTo>
                  <a:cubicBezTo>
                    <a:pt x="507" y="110"/>
                    <a:pt x="518" y="108"/>
                    <a:pt x="519" y="108"/>
                  </a:cubicBezTo>
                  <a:cubicBezTo>
                    <a:pt x="523" y="109"/>
                    <a:pt x="529" y="109"/>
                    <a:pt x="530" y="112"/>
                  </a:cubicBezTo>
                  <a:lnTo>
                    <a:pt x="530" y="112"/>
                  </a:lnTo>
                  <a:cubicBezTo>
                    <a:pt x="529" y="107"/>
                    <a:pt x="537" y="106"/>
                    <a:pt x="541" y="103"/>
                  </a:cubicBezTo>
                  <a:cubicBezTo>
                    <a:pt x="543" y="102"/>
                    <a:pt x="544" y="102"/>
                    <a:pt x="545" y="102"/>
                  </a:cubicBezTo>
                  <a:cubicBezTo>
                    <a:pt x="547" y="102"/>
                    <a:pt x="547" y="103"/>
                    <a:pt x="547" y="105"/>
                  </a:cubicBezTo>
                  <a:cubicBezTo>
                    <a:pt x="547" y="109"/>
                    <a:pt x="552" y="106"/>
                    <a:pt x="553" y="108"/>
                  </a:cubicBezTo>
                  <a:lnTo>
                    <a:pt x="553" y="108"/>
                  </a:lnTo>
                  <a:lnTo>
                    <a:pt x="552" y="99"/>
                  </a:lnTo>
                  <a:lnTo>
                    <a:pt x="552" y="99"/>
                  </a:lnTo>
                  <a:cubicBezTo>
                    <a:pt x="558" y="99"/>
                    <a:pt x="560" y="106"/>
                    <a:pt x="560" y="106"/>
                  </a:cubicBezTo>
                  <a:cubicBezTo>
                    <a:pt x="563" y="105"/>
                    <a:pt x="567" y="102"/>
                    <a:pt x="571" y="102"/>
                  </a:cubicBezTo>
                  <a:cubicBezTo>
                    <a:pt x="573" y="102"/>
                    <a:pt x="574" y="103"/>
                    <a:pt x="575" y="104"/>
                  </a:cubicBezTo>
                  <a:cubicBezTo>
                    <a:pt x="578" y="105"/>
                    <a:pt x="588" y="111"/>
                    <a:pt x="594" y="111"/>
                  </a:cubicBezTo>
                  <a:cubicBezTo>
                    <a:pt x="595" y="111"/>
                    <a:pt x="596" y="111"/>
                    <a:pt x="596" y="111"/>
                  </a:cubicBezTo>
                  <a:cubicBezTo>
                    <a:pt x="597" y="110"/>
                    <a:pt x="597" y="110"/>
                    <a:pt x="597" y="110"/>
                  </a:cubicBezTo>
                  <a:cubicBezTo>
                    <a:pt x="600" y="110"/>
                    <a:pt x="606" y="114"/>
                    <a:pt x="609" y="114"/>
                  </a:cubicBezTo>
                  <a:cubicBezTo>
                    <a:pt x="610" y="114"/>
                    <a:pt x="610" y="114"/>
                    <a:pt x="610" y="114"/>
                  </a:cubicBezTo>
                  <a:cubicBezTo>
                    <a:pt x="611" y="114"/>
                    <a:pt x="611" y="114"/>
                    <a:pt x="611" y="114"/>
                  </a:cubicBezTo>
                  <a:cubicBezTo>
                    <a:pt x="617" y="114"/>
                    <a:pt x="614" y="120"/>
                    <a:pt x="616" y="123"/>
                  </a:cubicBezTo>
                  <a:cubicBezTo>
                    <a:pt x="620" y="125"/>
                    <a:pt x="623" y="124"/>
                    <a:pt x="626" y="126"/>
                  </a:cubicBezTo>
                  <a:cubicBezTo>
                    <a:pt x="630" y="130"/>
                    <a:pt x="629" y="130"/>
                    <a:pt x="627" y="131"/>
                  </a:cubicBezTo>
                  <a:cubicBezTo>
                    <a:pt x="624" y="132"/>
                    <a:pt x="631" y="135"/>
                    <a:pt x="632" y="136"/>
                  </a:cubicBezTo>
                  <a:cubicBezTo>
                    <a:pt x="635" y="137"/>
                    <a:pt x="635" y="138"/>
                    <a:pt x="636" y="139"/>
                  </a:cubicBezTo>
                  <a:cubicBezTo>
                    <a:pt x="636" y="140"/>
                    <a:pt x="637" y="141"/>
                    <a:pt x="637" y="141"/>
                  </a:cubicBezTo>
                  <a:cubicBezTo>
                    <a:pt x="639" y="141"/>
                    <a:pt x="641" y="138"/>
                    <a:pt x="643" y="138"/>
                  </a:cubicBezTo>
                  <a:cubicBezTo>
                    <a:pt x="643" y="138"/>
                    <a:pt x="644" y="139"/>
                    <a:pt x="643" y="142"/>
                  </a:cubicBezTo>
                  <a:cubicBezTo>
                    <a:pt x="643" y="148"/>
                    <a:pt x="647" y="153"/>
                    <a:pt x="651" y="156"/>
                  </a:cubicBezTo>
                  <a:cubicBezTo>
                    <a:pt x="657" y="159"/>
                    <a:pt x="660" y="161"/>
                    <a:pt x="657" y="167"/>
                  </a:cubicBezTo>
                  <a:cubicBezTo>
                    <a:pt x="655" y="170"/>
                    <a:pt x="666" y="179"/>
                    <a:pt x="664" y="183"/>
                  </a:cubicBezTo>
                  <a:lnTo>
                    <a:pt x="664" y="183"/>
                  </a:lnTo>
                  <a:cubicBezTo>
                    <a:pt x="664" y="183"/>
                    <a:pt x="664" y="183"/>
                    <a:pt x="664" y="183"/>
                  </a:cubicBezTo>
                  <a:cubicBezTo>
                    <a:pt x="667" y="183"/>
                    <a:pt x="675" y="193"/>
                    <a:pt x="672" y="193"/>
                  </a:cubicBezTo>
                  <a:cubicBezTo>
                    <a:pt x="671" y="193"/>
                    <a:pt x="671" y="193"/>
                    <a:pt x="670" y="193"/>
                  </a:cubicBezTo>
                  <a:lnTo>
                    <a:pt x="670" y="193"/>
                  </a:lnTo>
                  <a:cubicBezTo>
                    <a:pt x="664" y="194"/>
                    <a:pt x="671" y="200"/>
                    <a:pt x="671" y="207"/>
                  </a:cubicBezTo>
                  <a:cubicBezTo>
                    <a:pt x="672" y="209"/>
                    <a:pt x="673" y="214"/>
                    <a:pt x="672" y="217"/>
                  </a:cubicBezTo>
                  <a:cubicBezTo>
                    <a:pt x="672" y="219"/>
                    <a:pt x="671" y="218"/>
                    <a:pt x="671" y="221"/>
                  </a:cubicBezTo>
                  <a:cubicBezTo>
                    <a:pt x="671" y="221"/>
                    <a:pt x="671" y="223"/>
                    <a:pt x="671" y="225"/>
                  </a:cubicBezTo>
                  <a:cubicBezTo>
                    <a:pt x="671" y="227"/>
                    <a:pt x="672" y="229"/>
                    <a:pt x="673" y="232"/>
                  </a:cubicBezTo>
                  <a:cubicBezTo>
                    <a:pt x="675" y="237"/>
                    <a:pt x="677" y="240"/>
                    <a:pt x="678" y="240"/>
                  </a:cubicBezTo>
                  <a:cubicBezTo>
                    <a:pt x="678" y="240"/>
                    <a:pt x="678" y="240"/>
                    <a:pt x="678" y="240"/>
                  </a:cubicBezTo>
                  <a:lnTo>
                    <a:pt x="678" y="240"/>
                  </a:lnTo>
                  <a:cubicBezTo>
                    <a:pt x="676" y="241"/>
                    <a:pt x="673" y="241"/>
                    <a:pt x="677" y="248"/>
                  </a:cubicBezTo>
                  <a:cubicBezTo>
                    <a:pt x="679" y="253"/>
                    <a:pt x="687" y="255"/>
                    <a:pt x="686" y="259"/>
                  </a:cubicBezTo>
                  <a:cubicBezTo>
                    <a:pt x="686" y="259"/>
                    <a:pt x="689" y="261"/>
                    <a:pt x="691" y="261"/>
                  </a:cubicBezTo>
                  <a:cubicBezTo>
                    <a:pt x="691" y="261"/>
                    <a:pt x="691" y="261"/>
                    <a:pt x="691" y="261"/>
                  </a:cubicBezTo>
                  <a:cubicBezTo>
                    <a:pt x="692" y="261"/>
                    <a:pt x="692" y="261"/>
                    <a:pt x="692" y="261"/>
                  </a:cubicBezTo>
                  <a:cubicBezTo>
                    <a:pt x="693" y="261"/>
                    <a:pt x="695" y="263"/>
                    <a:pt x="697" y="264"/>
                  </a:cubicBezTo>
                  <a:cubicBezTo>
                    <a:pt x="700" y="268"/>
                    <a:pt x="707" y="272"/>
                    <a:pt x="711" y="272"/>
                  </a:cubicBezTo>
                  <a:cubicBezTo>
                    <a:pt x="713" y="272"/>
                    <a:pt x="715" y="271"/>
                    <a:pt x="715" y="269"/>
                  </a:cubicBezTo>
                  <a:lnTo>
                    <a:pt x="715" y="269"/>
                  </a:lnTo>
                  <a:cubicBezTo>
                    <a:pt x="715" y="270"/>
                    <a:pt x="714" y="274"/>
                    <a:pt x="719" y="274"/>
                  </a:cubicBezTo>
                  <a:cubicBezTo>
                    <a:pt x="719" y="274"/>
                    <a:pt x="720" y="274"/>
                    <a:pt x="721" y="274"/>
                  </a:cubicBezTo>
                  <a:cubicBezTo>
                    <a:pt x="726" y="271"/>
                    <a:pt x="725" y="271"/>
                    <a:pt x="731" y="270"/>
                  </a:cubicBezTo>
                  <a:lnTo>
                    <a:pt x="731" y="270"/>
                  </a:lnTo>
                  <a:cubicBezTo>
                    <a:pt x="729" y="271"/>
                    <a:pt x="729" y="274"/>
                    <a:pt x="733" y="274"/>
                  </a:cubicBezTo>
                  <a:cubicBezTo>
                    <a:pt x="734" y="274"/>
                    <a:pt x="735" y="274"/>
                    <a:pt x="736" y="274"/>
                  </a:cubicBezTo>
                  <a:cubicBezTo>
                    <a:pt x="741" y="273"/>
                    <a:pt x="746" y="270"/>
                    <a:pt x="750" y="268"/>
                  </a:cubicBezTo>
                  <a:cubicBezTo>
                    <a:pt x="759" y="261"/>
                    <a:pt x="758" y="259"/>
                    <a:pt x="755" y="255"/>
                  </a:cubicBezTo>
                  <a:cubicBezTo>
                    <a:pt x="758" y="253"/>
                    <a:pt x="759" y="252"/>
                    <a:pt x="760" y="252"/>
                  </a:cubicBezTo>
                  <a:cubicBezTo>
                    <a:pt x="761" y="252"/>
                    <a:pt x="761" y="253"/>
                    <a:pt x="763" y="253"/>
                  </a:cubicBezTo>
                  <a:cubicBezTo>
                    <a:pt x="763" y="253"/>
                    <a:pt x="763" y="248"/>
                    <a:pt x="763" y="247"/>
                  </a:cubicBezTo>
                  <a:cubicBezTo>
                    <a:pt x="765" y="250"/>
                    <a:pt x="767" y="251"/>
                    <a:pt x="771" y="253"/>
                  </a:cubicBezTo>
                  <a:cubicBezTo>
                    <a:pt x="772" y="250"/>
                    <a:pt x="773" y="248"/>
                    <a:pt x="774" y="244"/>
                  </a:cubicBezTo>
                  <a:cubicBezTo>
                    <a:pt x="776" y="239"/>
                    <a:pt x="784" y="238"/>
                    <a:pt x="789" y="238"/>
                  </a:cubicBezTo>
                  <a:cubicBezTo>
                    <a:pt x="791" y="238"/>
                    <a:pt x="796" y="239"/>
                    <a:pt x="799" y="239"/>
                  </a:cubicBezTo>
                  <a:cubicBezTo>
                    <a:pt x="802" y="239"/>
                    <a:pt x="804" y="238"/>
                    <a:pt x="804" y="237"/>
                  </a:cubicBezTo>
                  <a:cubicBezTo>
                    <a:pt x="805" y="234"/>
                    <a:pt x="805" y="231"/>
                    <a:pt x="805" y="228"/>
                  </a:cubicBezTo>
                  <a:cubicBezTo>
                    <a:pt x="811" y="228"/>
                    <a:pt x="808" y="234"/>
                    <a:pt x="808" y="235"/>
                  </a:cubicBezTo>
                  <a:lnTo>
                    <a:pt x="808" y="235"/>
                  </a:lnTo>
                  <a:cubicBezTo>
                    <a:pt x="808" y="235"/>
                    <a:pt x="809" y="235"/>
                    <a:pt x="809" y="235"/>
                  </a:cubicBezTo>
                  <a:cubicBezTo>
                    <a:pt x="811" y="235"/>
                    <a:pt x="815" y="238"/>
                    <a:pt x="815" y="240"/>
                  </a:cubicBezTo>
                  <a:cubicBezTo>
                    <a:pt x="815" y="241"/>
                    <a:pt x="814" y="244"/>
                    <a:pt x="816" y="244"/>
                  </a:cubicBezTo>
                  <a:lnTo>
                    <a:pt x="819" y="235"/>
                  </a:lnTo>
                  <a:lnTo>
                    <a:pt x="819" y="235"/>
                  </a:lnTo>
                  <a:cubicBezTo>
                    <a:pt x="818" y="239"/>
                    <a:pt x="833" y="245"/>
                    <a:pt x="837" y="249"/>
                  </a:cubicBezTo>
                  <a:lnTo>
                    <a:pt x="837" y="249"/>
                  </a:lnTo>
                  <a:cubicBezTo>
                    <a:pt x="836" y="247"/>
                    <a:pt x="837" y="246"/>
                    <a:pt x="838" y="244"/>
                  </a:cubicBezTo>
                  <a:cubicBezTo>
                    <a:pt x="844" y="249"/>
                    <a:pt x="841" y="256"/>
                    <a:pt x="847" y="258"/>
                  </a:cubicBezTo>
                  <a:cubicBezTo>
                    <a:pt x="849" y="258"/>
                    <a:pt x="855" y="261"/>
                    <a:pt x="853" y="262"/>
                  </a:cubicBezTo>
                  <a:cubicBezTo>
                    <a:pt x="852" y="263"/>
                    <a:pt x="846" y="262"/>
                    <a:pt x="849" y="265"/>
                  </a:cubicBezTo>
                  <a:cubicBezTo>
                    <a:pt x="850" y="269"/>
                    <a:pt x="854" y="269"/>
                    <a:pt x="854" y="276"/>
                  </a:cubicBezTo>
                  <a:cubicBezTo>
                    <a:pt x="855" y="280"/>
                    <a:pt x="853" y="283"/>
                    <a:pt x="853" y="289"/>
                  </a:cubicBezTo>
                  <a:cubicBezTo>
                    <a:pt x="853" y="292"/>
                    <a:pt x="854" y="295"/>
                    <a:pt x="856" y="295"/>
                  </a:cubicBezTo>
                  <a:cubicBezTo>
                    <a:pt x="857" y="295"/>
                    <a:pt x="857" y="294"/>
                    <a:pt x="858" y="292"/>
                  </a:cubicBezTo>
                  <a:lnTo>
                    <a:pt x="858" y="292"/>
                  </a:lnTo>
                  <a:cubicBezTo>
                    <a:pt x="857" y="295"/>
                    <a:pt x="857" y="299"/>
                    <a:pt x="856" y="302"/>
                  </a:cubicBezTo>
                  <a:cubicBezTo>
                    <a:pt x="855" y="305"/>
                    <a:pt x="852" y="306"/>
                    <a:pt x="850" y="308"/>
                  </a:cubicBezTo>
                  <a:cubicBezTo>
                    <a:pt x="849" y="310"/>
                    <a:pt x="849" y="311"/>
                    <a:pt x="849" y="313"/>
                  </a:cubicBezTo>
                  <a:cubicBezTo>
                    <a:pt x="849" y="317"/>
                    <a:pt x="850" y="317"/>
                    <a:pt x="852" y="317"/>
                  </a:cubicBezTo>
                  <a:cubicBezTo>
                    <a:pt x="852" y="315"/>
                    <a:pt x="853" y="314"/>
                    <a:pt x="853" y="314"/>
                  </a:cubicBezTo>
                  <a:cubicBezTo>
                    <a:pt x="854" y="314"/>
                    <a:pt x="854" y="315"/>
                    <a:pt x="855" y="316"/>
                  </a:cubicBezTo>
                  <a:cubicBezTo>
                    <a:pt x="855" y="318"/>
                    <a:pt x="855" y="322"/>
                    <a:pt x="852" y="324"/>
                  </a:cubicBezTo>
                  <a:cubicBezTo>
                    <a:pt x="852" y="325"/>
                    <a:pt x="851" y="325"/>
                    <a:pt x="851" y="325"/>
                  </a:cubicBezTo>
                  <a:cubicBezTo>
                    <a:pt x="849" y="325"/>
                    <a:pt x="848" y="321"/>
                    <a:pt x="847" y="321"/>
                  </a:cubicBezTo>
                  <a:cubicBezTo>
                    <a:pt x="846" y="321"/>
                    <a:pt x="846" y="322"/>
                    <a:pt x="845" y="323"/>
                  </a:cubicBezTo>
                  <a:cubicBezTo>
                    <a:pt x="844" y="325"/>
                    <a:pt x="837" y="336"/>
                    <a:pt x="840" y="336"/>
                  </a:cubicBezTo>
                  <a:cubicBezTo>
                    <a:pt x="840" y="336"/>
                    <a:pt x="840" y="336"/>
                    <a:pt x="841" y="336"/>
                  </a:cubicBezTo>
                  <a:cubicBezTo>
                    <a:pt x="842" y="336"/>
                    <a:pt x="844" y="335"/>
                    <a:pt x="844" y="335"/>
                  </a:cubicBezTo>
                  <a:cubicBezTo>
                    <a:pt x="845" y="335"/>
                    <a:pt x="846" y="336"/>
                    <a:pt x="845" y="338"/>
                  </a:cubicBezTo>
                  <a:cubicBezTo>
                    <a:pt x="844" y="342"/>
                    <a:pt x="842" y="345"/>
                    <a:pt x="838" y="346"/>
                  </a:cubicBezTo>
                  <a:cubicBezTo>
                    <a:pt x="833" y="346"/>
                    <a:pt x="834" y="337"/>
                    <a:pt x="832" y="337"/>
                  </a:cubicBezTo>
                  <a:cubicBezTo>
                    <a:pt x="829" y="338"/>
                    <a:pt x="827" y="340"/>
                    <a:pt x="825" y="342"/>
                  </a:cubicBezTo>
                  <a:cubicBezTo>
                    <a:pt x="822" y="345"/>
                    <a:pt x="826" y="345"/>
                    <a:pt x="824" y="348"/>
                  </a:cubicBezTo>
                  <a:cubicBezTo>
                    <a:pt x="823" y="349"/>
                    <a:pt x="822" y="349"/>
                    <a:pt x="821" y="349"/>
                  </a:cubicBezTo>
                  <a:cubicBezTo>
                    <a:pt x="820" y="349"/>
                    <a:pt x="819" y="349"/>
                    <a:pt x="819" y="348"/>
                  </a:cubicBezTo>
                  <a:cubicBezTo>
                    <a:pt x="818" y="347"/>
                    <a:pt x="817" y="346"/>
                    <a:pt x="816" y="346"/>
                  </a:cubicBezTo>
                  <a:cubicBezTo>
                    <a:pt x="815" y="346"/>
                    <a:pt x="814" y="346"/>
                    <a:pt x="813" y="347"/>
                  </a:cubicBezTo>
                  <a:cubicBezTo>
                    <a:pt x="807" y="351"/>
                    <a:pt x="807" y="355"/>
                    <a:pt x="808" y="358"/>
                  </a:cubicBezTo>
                  <a:cubicBezTo>
                    <a:pt x="807" y="356"/>
                    <a:pt x="807" y="352"/>
                    <a:pt x="803" y="352"/>
                  </a:cubicBezTo>
                  <a:cubicBezTo>
                    <a:pt x="799" y="352"/>
                    <a:pt x="788" y="357"/>
                    <a:pt x="786" y="364"/>
                  </a:cubicBezTo>
                  <a:cubicBezTo>
                    <a:pt x="786" y="364"/>
                    <a:pt x="786" y="365"/>
                    <a:pt x="786" y="365"/>
                  </a:cubicBezTo>
                  <a:cubicBezTo>
                    <a:pt x="787" y="365"/>
                    <a:pt x="788" y="364"/>
                    <a:pt x="789" y="364"/>
                  </a:cubicBezTo>
                  <a:cubicBezTo>
                    <a:pt x="789" y="364"/>
                    <a:pt x="790" y="365"/>
                    <a:pt x="789" y="366"/>
                  </a:cubicBezTo>
                  <a:cubicBezTo>
                    <a:pt x="788" y="370"/>
                    <a:pt x="785" y="375"/>
                    <a:pt x="783" y="379"/>
                  </a:cubicBezTo>
                  <a:cubicBezTo>
                    <a:pt x="781" y="383"/>
                    <a:pt x="778" y="386"/>
                    <a:pt x="778" y="391"/>
                  </a:cubicBezTo>
                  <a:cubicBezTo>
                    <a:pt x="778" y="399"/>
                    <a:pt x="782" y="398"/>
                    <a:pt x="782" y="405"/>
                  </a:cubicBezTo>
                  <a:cubicBezTo>
                    <a:pt x="782" y="408"/>
                    <a:pt x="778" y="410"/>
                    <a:pt x="781" y="415"/>
                  </a:cubicBezTo>
                  <a:cubicBezTo>
                    <a:pt x="787" y="420"/>
                    <a:pt x="789" y="416"/>
                    <a:pt x="795" y="423"/>
                  </a:cubicBezTo>
                  <a:lnTo>
                    <a:pt x="793" y="425"/>
                  </a:lnTo>
                  <a:cubicBezTo>
                    <a:pt x="793" y="426"/>
                    <a:pt x="793" y="426"/>
                    <a:pt x="792" y="426"/>
                  </a:cubicBezTo>
                  <a:cubicBezTo>
                    <a:pt x="792" y="426"/>
                    <a:pt x="791" y="426"/>
                    <a:pt x="790" y="425"/>
                  </a:cubicBezTo>
                  <a:lnTo>
                    <a:pt x="790" y="425"/>
                  </a:lnTo>
                  <a:cubicBezTo>
                    <a:pt x="788" y="425"/>
                    <a:pt x="802" y="435"/>
                    <a:pt x="805" y="435"/>
                  </a:cubicBezTo>
                  <a:cubicBezTo>
                    <a:pt x="809" y="437"/>
                    <a:pt x="811" y="441"/>
                    <a:pt x="815" y="441"/>
                  </a:cubicBezTo>
                  <a:cubicBezTo>
                    <a:pt x="817" y="442"/>
                    <a:pt x="818" y="442"/>
                    <a:pt x="820" y="442"/>
                  </a:cubicBezTo>
                  <a:cubicBezTo>
                    <a:pt x="822" y="442"/>
                    <a:pt x="824" y="441"/>
                    <a:pt x="828" y="441"/>
                  </a:cubicBezTo>
                  <a:lnTo>
                    <a:pt x="842" y="441"/>
                  </a:lnTo>
                  <a:cubicBezTo>
                    <a:pt x="849" y="441"/>
                    <a:pt x="849" y="436"/>
                    <a:pt x="856" y="434"/>
                  </a:cubicBezTo>
                  <a:cubicBezTo>
                    <a:pt x="858" y="434"/>
                    <a:pt x="859" y="433"/>
                    <a:pt x="861" y="433"/>
                  </a:cubicBezTo>
                  <a:cubicBezTo>
                    <a:pt x="863" y="433"/>
                    <a:pt x="864" y="434"/>
                    <a:pt x="866" y="434"/>
                  </a:cubicBezTo>
                  <a:cubicBezTo>
                    <a:pt x="868" y="434"/>
                    <a:pt x="869" y="434"/>
                    <a:pt x="871" y="433"/>
                  </a:cubicBezTo>
                  <a:cubicBezTo>
                    <a:pt x="876" y="430"/>
                    <a:pt x="876" y="426"/>
                    <a:pt x="879" y="423"/>
                  </a:cubicBezTo>
                  <a:cubicBezTo>
                    <a:pt x="881" y="422"/>
                    <a:pt x="882" y="421"/>
                    <a:pt x="883" y="421"/>
                  </a:cubicBezTo>
                  <a:cubicBezTo>
                    <a:pt x="886" y="421"/>
                    <a:pt x="887" y="425"/>
                    <a:pt x="888" y="427"/>
                  </a:cubicBezTo>
                  <a:cubicBezTo>
                    <a:pt x="890" y="423"/>
                    <a:pt x="892" y="419"/>
                    <a:pt x="892" y="415"/>
                  </a:cubicBezTo>
                  <a:cubicBezTo>
                    <a:pt x="893" y="412"/>
                    <a:pt x="894" y="410"/>
                    <a:pt x="895" y="410"/>
                  </a:cubicBezTo>
                  <a:cubicBezTo>
                    <a:pt x="897" y="410"/>
                    <a:pt x="898" y="412"/>
                    <a:pt x="899" y="413"/>
                  </a:cubicBezTo>
                  <a:lnTo>
                    <a:pt x="899" y="413"/>
                  </a:lnTo>
                  <a:cubicBezTo>
                    <a:pt x="897" y="410"/>
                    <a:pt x="911" y="401"/>
                    <a:pt x="908" y="399"/>
                  </a:cubicBezTo>
                  <a:cubicBezTo>
                    <a:pt x="912" y="397"/>
                    <a:pt x="916" y="396"/>
                    <a:pt x="919" y="392"/>
                  </a:cubicBezTo>
                  <a:cubicBezTo>
                    <a:pt x="918" y="390"/>
                    <a:pt x="920" y="388"/>
                    <a:pt x="923" y="385"/>
                  </a:cubicBezTo>
                  <a:cubicBezTo>
                    <a:pt x="926" y="379"/>
                    <a:pt x="925" y="374"/>
                    <a:pt x="928" y="370"/>
                  </a:cubicBezTo>
                  <a:cubicBezTo>
                    <a:pt x="929" y="369"/>
                    <a:pt x="942" y="364"/>
                    <a:pt x="940" y="359"/>
                  </a:cubicBezTo>
                  <a:cubicBezTo>
                    <a:pt x="939" y="358"/>
                    <a:pt x="929" y="359"/>
                    <a:pt x="935" y="354"/>
                  </a:cubicBezTo>
                  <a:cubicBezTo>
                    <a:pt x="939" y="351"/>
                    <a:pt x="940" y="352"/>
                    <a:pt x="939" y="345"/>
                  </a:cubicBezTo>
                  <a:lnTo>
                    <a:pt x="939" y="345"/>
                  </a:lnTo>
                  <a:cubicBezTo>
                    <a:pt x="939" y="345"/>
                    <a:pt x="939" y="345"/>
                    <a:pt x="939" y="345"/>
                  </a:cubicBezTo>
                  <a:cubicBezTo>
                    <a:pt x="939" y="345"/>
                    <a:pt x="938" y="341"/>
                    <a:pt x="939" y="341"/>
                  </a:cubicBezTo>
                  <a:cubicBezTo>
                    <a:pt x="939" y="341"/>
                    <a:pt x="939" y="341"/>
                    <a:pt x="939" y="341"/>
                  </a:cubicBezTo>
                  <a:cubicBezTo>
                    <a:pt x="941" y="341"/>
                    <a:pt x="943" y="346"/>
                    <a:pt x="944" y="346"/>
                  </a:cubicBezTo>
                  <a:cubicBezTo>
                    <a:pt x="944" y="346"/>
                    <a:pt x="945" y="346"/>
                    <a:pt x="945" y="346"/>
                  </a:cubicBezTo>
                  <a:cubicBezTo>
                    <a:pt x="946" y="345"/>
                    <a:pt x="945" y="342"/>
                    <a:pt x="945" y="341"/>
                  </a:cubicBezTo>
                  <a:cubicBezTo>
                    <a:pt x="945" y="338"/>
                    <a:pt x="946" y="337"/>
                    <a:pt x="946" y="333"/>
                  </a:cubicBezTo>
                  <a:lnTo>
                    <a:pt x="946" y="333"/>
                  </a:lnTo>
                  <a:cubicBezTo>
                    <a:pt x="946" y="335"/>
                    <a:pt x="946" y="336"/>
                    <a:pt x="947" y="336"/>
                  </a:cubicBezTo>
                  <a:cubicBezTo>
                    <a:pt x="948" y="336"/>
                    <a:pt x="948" y="336"/>
                    <a:pt x="949" y="336"/>
                  </a:cubicBezTo>
                  <a:cubicBezTo>
                    <a:pt x="946" y="335"/>
                    <a:pt x="950" y="331"/>
                    <a:pt x="950" y="328"/>
                  </a:cubicBezTo>
                  <a:cubicBezTo>
                    <a:pt x="950" y="327"/>
                    <a:pt x="949" y="327"/>
                    <a:pt x="949" y="326"/>
                  </a:cubicBezTo>
                  <a:cubicBezTo>
                    <a:pt x="949" y="322"/>
                    <a:pt x="950" y="315"/>
                    <a:pt x="953" y="315"/>
                  </a:cubicBezTo>
                  <a:cubicBezTo>
                    <a:pt x="953" y="315"/>
                    <a:pt x="953" y="315"/>
                    <a:pt x="953" y="315"/>
                  </a:cubicBezTo>
                  <a:cubicBezTo>
                    <a:pt x="956" y="315"/>
                    <a:pt x="958" y="303"/>
                    <a:pt x="955" y="303"/>
                  </a:cubicBezTo>
                  <a:cubicBezTo>
                    <a:pt x="955" y="299"/>
                    <a:pt x="957" y="290"/>
                    <a:pt x="953" y="290"/>
                  </a:cubicBezTo>
                  <a:cubicBezTo>
                    <a:pt x="957" y="282"/>
                    <a:pt x="962" y="259"/>
                    <a:pt x="953" y="253"/>
                  </a:cubicBezTo>
                  <a:cubicBezTo>
                    <a:pt x="966" y="251"/>
                    <a:pt x="945" y="241"/>
                    <a:pt x="945" y="236"/>
                  </a:cubicBezTo>
                  <a:cubicBezTo>
                    <a:pt x="946" y="232"/>
                    <a:pt x="949" y="228"/>
                    <a:pt x="944" y="222"/>
                  </a:cubicBezTo>
                  <a:cubicBezTo>
                    <a:pt x="942" y="221"/>
                    <a:pt x="933" y="217"/>
                    <a:pt x="931" y="217"/>
                  </a:cubicBezTo>
                  <a:cubicBezTo>
                    <a:pt x="931" y="217"/>
                    <a:pt x="931" y="217"/>
                    <a:pt x="931" y="217"/>
                  </a:cubicBezTo>
                  <a:cubicBezTo>
                    <a:pt x="932" y="213"/>
                    <a:pt x="938" y="215"/>
                    <a:pt x="931" y="207"/>
                  </a:cubicBezTo>
                  <a:cubicBezTo>
                    <a:pt x="930" y="205"/>
                    <a:pt x="929" y="204"/>
                    <a:pt x="928" y="204"/>
                  </a:cubicBezTo>
                  <a:cubicBezTo>
                    <a:pt x="927" y="204"/>
                    <a:pt x="927" y="205"/>
                    <a:pt x="926" y="205"/>
                  </a:cubicBezTo>
                  <a:cubicBezTo>
                    <a:pt x="925" y="205"/>
                    <a:pt x="924" y="204"/>
                    <a:pt x="923" y="202"/>
                  </a:cubicBezTo>
                  <a:cubicBezTo>
                    <a:pt x="925" y="201"/>
                    <a:pt x="929" y="200"/>
                    <a:pt x="928" y="196"/>
                  </a:cubicBezTo>
                  <a:cubicBezTo>
                    <a:pt x="927" y="194"/>
                    <a:pt x="923" y="189"/>
                    <a:pt x="921" y="189"/>
                  </a:cubicBezTo>
                  <a:cubicBezTo>
                    <a:pt x="921" y="189"/>
                    <a:pt x="920" y="189"/>
                    <a:pt x="920" y="189"/>
                  </a:cubicBezTo>
                  <a:cubicBezTo>
                    <a:pt x="920" y="189"/>
                    <a:pt x="920" y="189"/>
                    <a:pt x="920" y="189"/>
                  </a:cubicBezTo>
                  <a:cubicBezTo>
                    <a:pt x="918" y="189"/>
                    <a:pt x="909" y="180"/>
                    <a:pt x="907" y="179"/>
                  </a:cubicBezTo>
                  <a:cubicBezTo>
                    <a:pt x="904" y="177"/>
                    <a:pt x="894" y="170"/>
                    <a:pt x="894" y="167"/>
                  </a:cubicBezTo>
                  <a:cubicBezTo>
                    <a:pt x="894" y="163"/>
                    <a:pt x="891" y="158"/>
                    <a:pt x="883" y="156"/>
                  </a:cubicBezTo>
                  <a:cubicBezTo>
                    <a:pt x="882" y="156"/>
                    <a:pt x="881" y="156"/>
                    <a:pt x="880" y="156"/>
                  </a:cubicBezTo>
                  <a:cubicBezTo>
                    <a:pt x="879" y="156"/>
                    <a:pt x="878" y="156"/>
                    <a:pt x="877" y="156"/>
                  </a:cubicBezTo>
                  <a:cubicBezTo>
                    <a:pt x="876" y="156"/>
                    <a:pt x="875" y="156"/>
                    <a:pt x="873" y="155"/>
                  </a:cubicBezTo>
                  <a:cubicBezTo>
                    <a:pt x="869" y="153"/>
                    <a:pt x="864" y="151"/>
                    <a:pt x="861" y="149"/>
                  </a:cubicBezTo>
                  <a:cubicBezTo>
                    <a:pt x="860" y="148"/>
                    <a:pt x="846" y="142"/>
                    <a:pt x="844" y="142"/>
                  </a:cubicBezTo>
                  <a:cubicBezTo>
                    <a:pt x="843" y="142"/>
                    <a:pt x="843" y="142"/>
                    <a:pt x="843" y="142"/>
                  </a:cubicBezTo>
                  <a:cubicBezTo>
                    <a:pt x="844" y="144"/>
                    <a:pt x="844" y="144"/>
                    <a:pt x="842" y="144"/>
                  </a:cubicBezTo>
                  <a:cubicBezTo>
                    <a:pt x="838" y="144"/>
                    <a:pt x="829" y="141"/>
                    <a:pt x="825" y="140"/>
                  </a:cubicBezTo>
                  <a:cubicBezTo>
                    <a:pt x="821" y="139"/>
                    <a:pt x="816" y="138"/>
                    <a:pt x="811" y="138"/>
                  </a:cubicBezTo>
                  <a:cubicBezTo>
                    <a:pt x="807" y="139"/>
                    <a:pt x="808" y="139"/>
                    <a:pt x="808" y="140"/>
                  </a:cubicBezTo>
                  <a:cubicBezTo>
                    <a:pt x="809" y="140"/>
                    <a:pt x="808" y="140"/>
                    <a:pt x="808" y="140"/>
                  </a:cubicBezTo>
                  <a:cubicBezTo>
                    <a:pt x="806" y="140"/>
                    <a:pt x="801" y="139"/>
                    <a:pt x="801" y="139"/>
                  </a:cubicBezTo>
                  <a:cubicBezTo>
                    <a:pt x="797" y="139"/>
                    <a:pt x="794" y="140"/>
                    <a:pt x="791" y="140"/>
                  </a:cubicBezTo>
                  <a:cubicBezTo>
                    <a:pt x="789" y="141"/>
                    <a:pt x="784" y="143"/>
                    <a:pt x="780" y="143"/>
                  </a:cubicBezTo>
                  <a:cubicBezTo>
                    <a:pt x="779" y="143"/>
                    <a:pt x="778" y="143"/>
                    <a:pt x="778" y="142"/>
                  </a:cubicBezTo>
                  <a:cubicBezTo>
                    <a:pt x="777" y="140"/>
                    <a:pt x="775" y="140"/>
                    <a:pt x="773" y="140"/>
                  </a:cubicBezTo>
                  <a:cubicBezTo>
                    <a:pt x="770" y="140"/>
                    <a:pt x="766" y="141"/>
                    <a:pt x="763" y="142"/>
                  </a:cubicBezTo>
                  <a:cubicBezTo>
                    <a:pt x="760" y="144"/>
                    <a:pt x="764" y="145"/>
                    <a:pt x="760" y="146"/>
                  </a:cubicBezTo>
                  <a:cubicBezTo>
                    <a:pt x="760" y="145"/>
                    <a:pt x="760" y="143"/>
                    <a:pt x="760" y="143"/>
                  </a:cubicBezTo>
                  <a:cubicBezTo>
                    <a:pt x="760" y="143"/>
                    <a:pt x="760" y="143"/>
                    <a:pt x="760" y="143"/>
                  </a:cubicBezTo>
                  <a:cubicBezTo>
                    <a:pt x="759" y="143"/>
                    <a:pt x="758" y="145"/>
                    <a:pt x="759" y="147"/>
                  </a:cubicBezTo>
                  <a:cubicBezTo>
                    <a:pt x="760" y="150"/>
                    <a:pt x="763" y="152"/>
                    <a:pt x="766" y="152"/>
                  </a:cubicBezTo>
                  <a:cubicBezTo>
                    <a:pt x="769" y="151"/>
                    <a:pt x="773" y="150"/>
                    <a:pt x="776" y="150"/>
                  </a:cubicBezTo>
                  <a:cubicBezTo>
                    <a:pt x="778" y="150"/>
                    <a:pt x="779" y="150"/>
                    <a:pt x="779" y="152"/>
                  </a:cubicBezTo>
                  <a:cubicBezTo>
                    <a:pt x="781" y="152"/>
                    <a:pt x="785" y="151"/>
                    <a:pt x="788" y="151"/>
                  </a:cubicBezTo>
                  <a:cubicBezTo>
                    <a:pt x="789" y="151"/>
                    <a:pt x="790" y="151"/>
                    <a:pt x="790" y="151"/>
                  </a:cubicBezTo>
                  <a:lnTo>
                    <a:pt x="790" y="151"/>
                  </a:lnTo>
                  <a:cubicBezTo>
                    <a:pt x="789" y="149"/>
                    <a:pt x="787" y="146"/>
                    <a:pt x="791" y="145"/>
                  </a:cubicBezTo>
                  <a:cubicBezTo>
                    <a:pt x="791" y="145"/>
                    <a:pt x="792" y="145"/>
                    <a:pt x="792" y="145"/>
                  </a:cubicBezTo>
                  <a:cubicBezTo>
                    <a:pt x="796" y="145"/>
                    <a:pt x="801" y="149"/>
                    <a:pt x="806" y="149"/>
                  </a:cubicBezTo>
                  <a:cubicBezTo>
                    <a:pt x="806" y="149"/>
                    <a:pt x="807" y="149"/>
                    <a:pt x="808" y="149"/>
                  </a:cubicBezTo>
                  <a:cubicBezTo>
                    <a:pt x="809" y="149"/>
                    <a:pt x="807" y="146"/>
                    <a:pt x="807" y="146"/>
                  </a:cubicBezTo>
                  <a:cubicBezTo>
                    <a:pt x="807" y="145"/>
                    <a:pt x="809" y="144"/>
                    <a:pt x="811" y="144"/>
                  </a:cubicBezTo>
                  <a:cubicBezTo>
                    <a:pt x="812" y="144"/>
                    <a:pt x="814" y="145"/>
                    <a:pt x="815" y="145"/>
                  </a:cubicBezTo>
                  <a:cubicBezTo>
                    <a:pt x="819" y="145"/>
                    <a:pt x="827" y="147"/>
                    <a:pt x="823" y="150"/>
                  </a:cubicBezTo>
                  <a:cubicBezTo>
                    <a:pt x="820" y="152"/>
                    <a:pt x="808" y="151"/>
                    <a:pt x="810" y="154"/>
                  </a:cubicBezTo>
                  <a:cubicBezTo>
                    <a:pt x="812" y="156"/>
                    <a:pt x="814" y="157"/>
                    <a:pt x="816" y="157"/>
                  </a:cubicBezTo>
                  <a:cubicBezTo>
                    <a:pt x="818" y="157"/>
                    <a:pt x="820" y="156"/>
                    <a:pt x="822" y="155"/>
                  </a:cubicBezTo>
                  <a:cubicBezTo>
                    <a:pt x="822" y="154"/>
                    <a:pt x="824" y="154"/>
                    <a:pt x="826" y="154"/>
                  </a:cubicBezTo>
                  <a:cubicBezTo>
                    <a:pt x="833" y="154"/>
                    <a:pt x="843" y="157"/>
                    <a:pt x="843" y="160"/>
                  </a:cubicBezTo>
                  <a:lnTo>
                    <a:pt x="843" y="160"/>
                  </a:lnTo>
                  <a:cubicBezTo>
                    <a:pt x="844" y="159"/>
                    <a:pt x="844" y="157"/>
                    <a:pt x="846" y="157"/>
                  </a:cubicBezTo>
                  <a:cubicBezTo>
                    <a:pt x="848" y="157"/>
                    <a:pt x="852" y="159"/>
                    <a:pt x="855" y="159"/>
                  </a:cubicBezTo>
                  <a:cubicBezTo>
                    <a:pt x="856" y="159"/>
                    <a:pt x="857" y="158"/>
                    <a:pt x="857" y="158"/>
                  </a:cubicBezTo>
                  <a:lnTo>
                    <a:pt x="857" y="158"/>
                  </a:lnTo>
                  <a:cubicBezTo>
                    <a:pt x="856" y="162"/>
                    <a:pt x="882" y="174"/>
                    <a:pt x="886" y="179"/>
                  </a:cubicBezTo>
                  <a:cubicBezTo>
                    <a:pt x="898" y="186"/>
                    <a:pt x="905" y="189"/>
                    <a:pt x="915" y="193"/>
                  </a:cubicBezTo>
                  <a:cubicBezTo>
                    <a:pt x="914" y="193"/>
                    <a:pt x="911" y="192"/>
                    <a:pt x="908" y="192"/>
                  </a:cubicBezTo>
                  <a:cubicBezTo>
                    <a:pt x="906" y="192"/>
                    <a:pt x="905" y="192"/>
                    <a:pt x="905" y="193"/>
                  </a:cubicBezTo>
                  <a:cubicBezTo>
                    <a:pt x="906" y="193"/>
                    <a:pt x="910" y="196"/>
                    <a:pt x="910" y="196"/>
                  </a:cubicBezTo>
                  <a:cubicBezTo>
                    <a:pt x="911" y="198"/>
                    <a:pt x="910" y="196"/>
                    <a:pt x="910" y="199"/>
                  </a:cubicBezTo>
                  <a:cubicBezTo>
                    <a:pt x="909" y="202"/>
                    <a:pt x="910" y="204"/>
                    <a:pt x="912" y="204"/>
                  </a:cubicBezTo>
                  <a:cubicBezTo>
                    <a:pt x="913" y="204"/>
                    <a:pt x="913" y="204"/>
                    <a:pt x="914" y="204"/>
                  </a:cubicBezTo>
                  <a:cubicBezTo>
                    <a:pt x="915" y="204"/>
                    <a:pt x="916" y="203"/>
                    <a:pt x="916" y="203"/>
                  </a:cubicBezTo>
                  <a:cubicBezTo>
                    <a:pt x="917" y="203"/>
                    <a:pt x="918" y="204"/>
                    <a:pt x="919" y="206"/>
                  </a:cubicBezTo>
                  <a:cubicBezTo>
                    <a:pt x="921" y="207"/>
                    <a:pt x="924" y="210"/>
                    <a:pt x="925" y="213"/>
                  </a:cubicBezTo>
                  <a:cubicBezTo>
                    <a:pt x="925" y="214"/>
                    <a:pt x="924" y="215"/>
                    <a:pt x="925" y="216"/>
                  </a:cubicBezTo>
                  <a:cubicBezTo>
                    <a:pt x="927" y="221"/>
                    <a:pt x="929" y="224"/>
                    <a:pt x="931" y="228"/>
                  </a:cubicBezTo>
                  <a:cubicBezTo>
                    <a:pt x="932" y="231"/>
                    <a:pt x="934" y="232"/>
                    <a:pt x="935" y="232"/>
                  </a:cubicBezTo>
                  <a:cubicBezTo>
                    <a:pt x="937" y="232"/>
                    <a:pt x="939" y="229"/>
                    <a:pt x="939" y="228"/>
                  </a:cubicBezTo>
                  <a:lnTo>
                    <a:pt x="939" y="228"/>
                  </a:lnTo>
                  <a:cubicBezTo>
                    <a:pt x="940" y="232"/>
                    <a:pt x="938" y="243"/>
                    <a:pt x="938" y="247"/>
                  </a:cubicBezTo>
                  <a:cubicBezTo>
                    <a:pt x="937" y="250"/>
                    <a:pt x="937" y="252"/>
                    <a:pt x="938" y="252"/>
                  </a:cubicBezTo>
                  <a:cubicBezTo>
                    <a:pt x="938" y="252"/>
                    <a:pt x="939" y="252"/>
                    <a:pt x="939" y="250"/>
                  </a:cubicBezTo>
                  <a:cubicBezTo>
                    <a:pt x="940" y="248"/>
                    <a:pt x="941" y="245"/>
                    <a:pt x="942" y="245"/>
                  </a:cubicBezTo>
                  <a:cubicBezTo>
                    <a:pt x="943" y="245"/>
                    <a:pt x="943" y="246"/>
                    <a:pt x="944" y="249"/>
                  </a:cubicBezTo>
                  <a:cubicBezTo>
                    <a:pt x="944" y="254"/>
                    <a:pt x="943" y="258"/>
                    <a:pt x="942" y="262"/>
                  </a:cubicBezTo>
                  <a:cubicBezTo>
                    <a:pt x="942" y="262"/>
                    <a:pt x="940" y="264"/>
                    <a:pt x="941" y="265"/>
                  </a:cubicBezTo>
                  <a:cubicBezTo>
                    <a:pt x="940" y="264"/>
                    <a:pt x="944" y="262"/>
                    <a:pt x="946" y="262"/>
                  </a:cubicBezTo>
                  <a:cubicBezTo>
                    <a:pt x="946" y="262"/>
                    <a:pt x="946" y="262"/>
                    <a:pt x="946" y="262"/>
                  </a:cubicBezTo>
                  <a:cubicBezTo>
                    <a:pt x="948" y="263"/>
                    <a:pt x="943" y="274"/>
                    <a:pt x="942" y="275"/>
                  </a:cubicBezTo>
                  <a:cubicBezTo>
                    <a:pt x="940" y="278"/>
                    <a:pt x="940" y="279"/>
                    <a:pt x="941" y="279"/>
                  </a:cubicBezTo>
                  <a:cubicBezTo>
                    <a:pt x="942" y="279"/>
                    <a:pt x="948" y="271"/>
                    <a:pt x="948" y="271"/>
                  </a:cubicBezTo>
                  <a:lnTo>
                    <a:pt x="948" y="271"/>
                  </a:lnTo>
                  <a:cubicBezTo>
                    <a:pt x="950" y="274"/>
                    <a:pt x="942" y="286"/>
                    <a:pt x="946" y="286"/>
                  </a:cubicBezTo>
                  <a:cubicBezTo>
                    <a:pt x="943" y="286"/>
                    <a:pt x="942" y="314"/>
                    <a:pt x="940" y="318"/>
                  </a:cubicBezTo>
                  <a:cubicBezTo>
                    <a:pt x="939" y="324"/>
                    <a:pt x="939" y="330"/>
                    <a:pt x="938" y="335"/>
                  </a:cubicBezTo>
                  <a:cubicBezTo>
                    <a:pt x="937" y="339"/>
                    <a:pt x="932" y="341"/>
                    <a:pt x="932" y="345"/>
                  </a:cubicBezTo>
                  <a:cubicBezTo>
                    <a:pt x="932" y="346"/>
                    <a:pt x="933" y="351"/>
                    <a:pt x="933" y="354"/>
                  </a:cubicBezTo>
                  <a:lnTo>
                    <a:pt x="933" y="354"/>
                  </a:lnTo>
                  <a:cubicBezTo>
                    <a:pt x="933" y="352"/>
                    <a:pt x="930" y="347"/>
                    <a:pt x="928" y="347"/>
                  </a:cubicBezTo>
                  <a:cubicBezTo>
                    <a:pt x="928" y="347"/>
                    <a:pt x="927" y="347"/>
                    <a:pt x="927" y="350"/>
                  </a:cubicBezTo>
                  <a:cubicBezTo>
                    <a:pt x="927" y="354"/>
                    <a:pt x="924" y="359"/>
                    <a:pt x="926" y="361"/>
                  </a:cubicBezTo>
                  <a:cubicBezTo>
                    <a:pt x="929" y="363"/>
                    <a:pt x="922" y="368"/>
                    <a:pt x="924" y="369"/>
                  </a:cubicBezTo>
                  <a:lnTo>
                    <a:pt x="924" y="369"/>
                  </a:lnTo>
                  <a:cubicBezTo>
                    <a:pt x="923" y="368"/>
                    <a:pt x="922" y="368"/>
                    <a:pt x="921" y="368"/>
                  </a:cubicBezTo>
                  <a:cubicBezTo>
                    <a:pt x="919" y="368"/>
                    <a:pt x="917" y="369"/>
                    <a:pt x="914" y="372"/>
                  </a:cubicBezTo>
                  <a:cubicBezTo>
                    <a:pt x="911" y="375"/>
                    <a:pt x="918" y="381"/>
                    <a:pt x="916" y="386"/>
                  </a:cubicBezTo>
                  <a:cubicBezTo>
                    <a:pt x="913" y="391"/>
                    <a:pt x="910" y="393"/>
                    <a:pt x="908" y="393"/>
                  </a:cubicBezTo>
                  <a:cubicBezTo>
                    <a:pt x="903" y="393"/>
                    <a:pt x="899" y="389"/>
                    <a:pt x="898" y="388"/>
                  </a:cubicBezTo>
                  <a:cubicBezTo>
                    <a:pt x="898" y="394"/>
                    <a:pt x="897" y="400"/>
                    <a:pt x="894" y="407"/>
                  </a:cubicBezTo>
                  <a:cubicBezTo>
                    <a:pt x="891" y="406"/>
                    <a:pt x="888" y="406"/>
                    <a:pt x="884" y="406"/>
                  </a:cubicBezTo>
                  <a:cubicBezTo>
                    <a:pt x="885" y="408"/>
                    <a:pt x="879" y="412"/>
                    <a:pt x="877" y="413"/>
                  </a:cubicBezTo>
                  <a:cubicBezTo>
                    <a:pt x="876" y="415"/>
                    <a:pt x="870" y="422"/>
                    <a:pt x="871" y="423"/>
                  </a:cubicBezTo>
                  <a:cubicBezTo>
                    <a:pt x="868" y="422"/>
                    <a:pt x="869" y="418"/>
                    <a:pt x="866" y="418"/>
                  </a:cubicBezTo>
                  <a:cubicBezTo>
                    <a:pt x="865" y="418"/>
                    <a:pt x="863" y="419"/>
                    <a:pt x="860" y="421"/>
                  </a:cubicBezTo>
                  <a:cubicBezTo>
                    <a:pt x="857" y="424"/>
                    <a:pt x="855" y="425"/>
                    <a:pt x="853" y="425"/>
                  </a:cubicBezTo>
                  <a:cubicBezTo>
                    <a:pt x="851" y="425"/>
                    <a:pt x="850" y="424"/>
                    <a:pt x="849" y="422"/>
                  </a:cubicBezTo>
                  <a:cubicBezTo>
                    <a:pt x="845" y="424"/>
                    <a:pt x="848" y="425"/>
                    <a:pt x="846" y="427"/>
                  </a:cubicBezTo>
                  <a:cubicBezTo>
                    <a:pt x="844" y="429"/>
                    <a:pt x="837" y="430"/>
                    <a:pt x="835" y="432"/>
                  </a:cubicBezTo>
                  <a:cubicBezTo>
                    <a:pt x="831" y="433"/>
                    <a:pt x="834" y="434"/>
                    <a:pt x="831" y="436"/>
                  </a:cubicBezTo>
                  <a:cubicBezTo>
                    <a:pt x="830" y="437"/>
                    <a:pt x="828" y="437"/>
                    <a:pt x="827" y="437"/>
                  </a:cubicBezTo>
                  <a:cubicBezTo>
                    <a:pt x="825" y="437"/>
                    <a:pt x="824" y="437"/>
                    <a:pt x="823" y="438"/>
                  </a:cubicBezTo>
                  <a:lnTo>
                    <a:pt x="823" y="438"/>
                  </a:lnTo>
                  <a:cubicBezTo>
                    <a:pt x="824" y="435"/>
                    <a:pt x="825" y="435"/>
                    <a:pt x="819" y="434"/>
                  </a:cubicBezTo>
                  <a:cubicBezTo>
                    <a:pt x="815" y="433"/>
                    <a:pt x="811" y="431"/>
                    <a:pt x="808" y="429"/>
                  </a:cubicBezTo>
                  <a:cubicBezTo>
                    <a:pt x="808" y="428"/>
                    <a:pt x="809" y="427"/>
                    <a:pt x="811" y="427"/>
                  </a:cubicBezTo>
                  <a:cubicBezTo>
                    <a:pt x="812" y="427"/>
                    <a:pt x="813" y="427"/>
                    <a:pt x="814" y="427"/>
                  </a:cubicBezTo>
                  <a:cubicBezTo>
                    <a:pt x="815" y="427"/>
                    <a:pt x="816" y="428"/>
                    <a:pt x="817" y="428"/>
                  </a:cubicBezTo>
                  <a:cubicBezTo>
                    <a:pt x="817" y="428"/>
                    <a:pt x="818" y="428"/>
                    <a:pt x="818" y="427"/>
                  </a:cubicBezTo>
                  <a:cubicBezTo>
                    <a:pt x="809" y="423"/>
                    <a:pt x="805" y="426"/>
                    <a:pt x="797" y="420"/>
                  </a:cubicBezTo>
                  <a:cubicBezTo>
                    <a:pt x="794" y="418"/>
                    <a:pt x="794" y="417"/>
                    <a:pt x="796" y="417"/>
                  </a:cubicBezTo>
                  <a:cubicBezTo>
                    <a:pt x="798" y="417"/>
                    <a:pt x="801" y="418"/>
                    <a:pt x="801" y="418"/>
                  </a:cubicBezTo>
                  <a:cubicBezTo>
                    <a:pt x="801" y="418"/>
                    <a:pt x="795" y="413"/>
                    <a:pt x="795" y="413"/>
                  </a:cubicBezTo>
                  <a:cubicBezTo>
                    <a:pt x="792" y="411"/>
                    <a:pt x="792" y="409"/>
                    <a:pt x="792" y="406"/>
                  </a:cubicBezTo>
                  <a:cubicBezTo>
                    <a:pt x="793" y="401"/>
                    <a:pt x="793" y="392"/>
                    <a:pt x="790" y="392"/>
                  </a:cubicBezTo>
                  <a:cubicBezTo>
                    <a:pt x="790" y="392"/>
                    <a:pt x="789" y="393"/>
                    <a:pt x="788" y="393"/>
                  </a:cubicBezTo>
                  <a:cubicBezTo>
                    <a:pt x="789" y="391"/>
                    <a:pt x="788" y="390"/>
                    <a:pt x="788" y="389"/>
                  </a:cubicBezTo>
                  <a:cubicBezTo>
                    <a:pt x="788" y="389"/>
                    <a:pt x="788" y="388"/>
                    <a:pt x="788" y="388"/>
                  </a:cubicBezTo>
                  <a:cubicBezTo>
                    <a:pt x="790" y="388"/>
                    <a:pt x="793" y="390"/>
                    <a:pt x="794" y="390"/>
                  </a:cubicBezTo>
                  <a:cubicBezTo>
                    <a:pt x="794" y="390"/>
                    <a:pt x="794" y="387"/>
                    <a:pt x="794" y="386"/>
                  </a:cubicBezTo>
                  <a:cubicBezTo>
                    <a:pt x="795" y="376"/>
                    <a:pt x="788" y="374"/>
                    <a:pt x="795" y="364"/>
                  </a:cubicBezTo>
                  <a:cubicBezTo>
                    <a:pt x="797" y="365"/>
                    <a:pt x="799" y="367"/>
                    <a:pt x="801" y="367"/>
                  </a:cubicBezTo>
                  <a:cubicBezTo>
                    <a:pt x="807" y="367"/>
                    <a:pt x="810" y="362"/>
                    <a:pt x="808" y="359"/>
                  </a:cubicBezTo>
                  <a:lnTo>
                    <a:pt x="808" y="359"/>
                  </a:lnTo>
                  <a:cubicBezTo>
                    <a:pt x="810" y="361"/>
                    <a:pt x="811" y="362"/>
                    <a:pt x="813" y="362"/>
                  </a:cubicBezTo>
                  <a:cubicBezTo>
                    <a:pt x="815" y="362"/>
                    <a:pt x="816" y="362"/>
                    <a:pt x="818" y="361"/>
                  </a:cubicBezTo>
                  <a:cubicBezTo>
                    <a:pt x="817" y="360"/>
                    <a:pt x="813" y="354"/>
                    <a:pt x="819" y="354"/>
                  </a:cubicBezTo>
                  <a:cubicBezTo>
                    <a:pt x="819" y="354"/>
                    <a:pt x="819" y="354"/>
                    <a:pt x="820" y="354"/>
                  </a:cubicBezTo>
                  <a:cubicBezTo>
                    <a:pt x="822" y="355"/>
                    <a:pt x="824" y="357"/>
                    <a:pt x="827" y="357"/>
                  </a:cubicBezTo>
                  <a:cubicBezTo>
                    <a:pt x="828" y="357"/>
                    <a:pt x="829" y="357"/>
                    <a:pt x="831" y="356"/>
                  </a:cubicBezTo>
                  <a:cubicBezTo>
                    <a:pt x="835" y="354"/>
                    <a:pt x="836" y="352"/>
                    <a:pt x="839" y="350"/>
                  </a:cubicBezTo>
                  <a:cubicBezTo>
                    <a:pt x="839" y="350"/>
                    <a:pt x="840" y="350"/>
                    <a:pt x="840" y="350"/>
                  </a:cubicBezTo>
                  <a:cubicBezTo>
                    <a:pt x="844" y="350"/>
                    <a:pt x="855" y="339"/>
                    <a:pt x="856" y="336"/>
                  </a:cubicBezTo>
                  <a:cubicBezTo>
                    <a:pt x="858" y="333"/>
                    <a:pt x="857" y="333"/>
                    <a:pt x="855" y="333"/>
                  </a:cubicBezTo>
                  <a:cubicBezTo>
                    <a:pt x="855" y="333"/>
                    <a:pt x="854" y="333"/>
                    <a:pt x="853" y="333"/>
                  </a:cubicBezTo>
                  <a:cubicBezTo>
                    <a:pt x="852" y="333"/>
                    <a:pt x="851" y="333"/>
                    <a:pt x="851" y="332"/>
                  </a:cubicBezTo>
                  <a:cubicBezTo>
                    <a:pt x="852" y="327"/>
                    <a:pt x="861" y="328"/>
                    <a:pt x="863" y="327"/>
                  </a:cubicBezTo>
                  <a:cubicBezTo>
                    <a:pt x="865" y="327"/>
                    <a:pt x="869" y="318"/>
                    <a:pt x="870" y="316"/>
                  </a:cubicBezTo>
                  <a:cubicBezTo>
                    <a:pt x="872" y="309"/>
                    <a:pt x="873" y="301"/>
                    <a:pt x="873" y="293"/>
                  </a:cubicBezTo>
                  <a:cubicBezTo>
                    <a:pt x="873" y="291"/>
                    <a:pt x="869" y="278"/>
                    <a:pt x="869" y="277"/>
                  </a:cubicBezTo>
                  <a:cubicBezTo>
                    <a:pt x="869" y="277"/>
                    <a:pt x="869" y="277"/>
                    <a:pt x="869" y="277"/>
                  </a:cubicBezTo>
                  <a:cubicBezTo>
                    <a:pt x="871" y="277"/>
                    <a:pt x="876" y="285"/>
                    <a:pt x="877" y="285"/>
                  </a:cubicBezTo>
                  <a:cubicBezTo>
                    <a:pt x="877" y="285"/>
                    <a:pt x="878" y="284"/>
                    <a:pt x="877" y="283"/>
                  </a:cubicBezTo>
                  <a:cubicBezTo>
                    <a:pt x="877" y="281"/>
                    <a:pt x="875" y="274"/>
                    <a:pt x="872" y="269"/>
                  </a:cubicBezTo>
                  <a:cubicBezTo>
                    <a:pt x="870" y="263"/>
                    <a:pt x="865" y="260"/>
                    <a:pt x="864" y="260"/>
                  </a:cubicBezTo>
                  <a:cubicBezTo>
                    <a:pt x="867" y="259"/>
                    <a:pt x="867" y="255"/>
                    <a:pt x="863" y="250"/>
                  </a:cubicBezTo>
                  <a:cubicBezTo>
                    <a:pt x="861" y="246"/>
                    <a:pt x="857" y="242"/>
                    <a:pt x="854" y="240"/>
                  </a:cubicBezTo>
                  <a:cubicBezTo>
                    <a:pt x="851" y="238"/>
                    <a:pt x="849" y="239"/>
                    <a:pt x="846" y="238"/>
                  </a:cubicBezTo>
                  <a:cubicBezTo>
                    <a:pt x="836" y="234"/>
                    <a:pt x="833" y="228"/>
                    <a:pt x="825" y="223"/>
                  </a:cubicBezTo>
                  <a:cubicBezTo>
                    <a:pt x="824" y="223"/>
                    <a:pt x="824" y="223"/>
                    <a:pt x="823" y="223"/>
                  </a:cubicBezTo>
                  <a:cubicBezTo>
                    <a:pt x="822" y="223"/>
                    <a:pt x="822" y="223"/>
                    <a:pt x="822" y="224"/>
                  </a:cubicBezTo>
                  <a:cubicBezTo>
                    <a:pt x="819" y="224"/>
                    <a:pt x="816" y="223"/>
                    <a:pt x="813" y="222"/>
                  </a:cubicBezTo>
                  <a:cubicBezTo>
                    <a:pt x="812" y="222"/>
                    <a:pt x="811" y="222"/>
                    <a:pt x="810" y="222"/>
                  </a:cubicBezTo>
                  <a:cubicBezTo>
                    <a:pt x="806" y="222"/>
                    <a:pt x="801" y="223"/>
                    <a:pt x="796" y="224"/>
                  </a:cubicBezTo>
                  <a:lnTo>
                    <a:pt x="782" y="224"/>
                  </a:lnTo>
                  <a:cubicBezTo>
                    <a:pt x="780" y="224"/>
                    <a:pt x="775" y="226"/>
                    <a:pt x="774" y="228"/>
                  </a:cubicBezTo>
                  <a:cubicBezTo>
                    <a:pt x="772" y="230"/>
                    <a:pt x="757" y="236"/>
                    <a:pt x="753" y="241"/>
                  </a:cubicBezTo>
                  <a:cubicBezTo>
                    <a:pt x="752" y="241"/>
                    <a:pt x="749" y="246"/>
                    <a:pt x="747" y="249"/>
                  </a:cubicBezTo>
                  <a:cubicBezTo>
                    <a:pt x="745" y="253"/>
                    <a:pt x="741" y="255"/>
                    <a:pt x="741" y="255"/>
                  </a:cubicBezTo>
                  <a:cubicBezTo>
                    <a:pt x="740" y="255"/>
                    <a:pt x="741" y="251"/>
                    <a:pt x="741" y="251"/>
                  </a:cubicBezTo>
                  <a:lnTo>
                    <a:pt x="741" y="251"/>
                  </a:lnTo>
                  <a:cubicBezTo>
                    <a:pt x="739" y="253"/>
                    <a:pt x="738" y="255"/>
                    <a:pt x="736" y="256"/>
                  </a:cubicBezTo>
                  <a:cubicBezTo>
                    <a:pt x="735" y="256"/>
                    <a:pt x="732" y="262"/>
                    <a:pt x="730" y="262"/>
                  </a:cubicBezTo>
                  <a:cubicBezTo>
                    <a:pt x="729" y="262"/>
                    <a:pt x="729" y="259"/>
                    <a:pt x="727" y="259"/>
                  </a:cubicBezTo>
                  <a:cubicBezTo>
                    <a:pt x="725" y="258"/>
                    <a:pt x="720" y="258"/>
                    <a:pt x="718" y="258"/>
                  </a:cubicBezTo>
                  <a:cubicBezTo>
                    <a:pt x="717" y="258"/>
                    <a:pt x="716" y="258"/>
                    <a:pt x="715" y="258"/>
                  </a:cubicBezTo>
                  <a:cubicBezTo>
                    <a:pt x="711" y="258"/>
                    <a:pt x="706" y="257"/>
                    <a:pt x="707" y="254"/>
                  </a:cubicBezTo>
                  <a:lnTo>
                    <a:pt x="707" y="254"/>
                  </a:lnTo>
                  <a:cubicBezTo>
                    <a:pt x="706" y="255"/>
                    <a:pt x="702" y="255"/>
                    <a:pt x="702" y="255"/>
                  </a:cubicBezTo>
                  <a:cubicBezTo>
                    <a:pt x="701" y="251"/>
                    <a:pt x="699" y="250"/>
                    <a:pt x="695" y="245"/>
                  </a:cubicBezTo>
                  <a:cubicBezTo>
                    <a:pt x="693" y="243"/>
                    <a:pt x="691" y="239"/>
                    <a:pt x="690" y="237"/>
                  </a:cubicBezTo>
                  <a:cubicBezTo>
                    <a:pt x="689" y="236"/>
                    <a:pt x="688" y="236"/>
                    <a:pt x="688" y="236"/>
                  </a:cubicBezTo>
                  <a:cubicBezTo>
                    <a:pt x="688" y="236"/>
                    <a:pt x="688" y="236"/>
                    <a:pt x="687" y="235"/>
                  </a:cubicBezTo>
                  <a:cubicBezTo>
                    <a:pt x="685" y="228"/>
                    <a:pt x="687" y="227"/>
                    <a:pt x="686" y="220"/>
                  </a:cubicBezTo>
                  <a:cubicBezTo>
                    <a:pt x="687" y="216"/>
                    <a:pt x="684" y="201"/>
                    <a:pt x="686" y="201"/>
                  </a:cubicBezTo>
                  <a:cubicBezTo>
                    <a:pt x="686" y="198"/>
                    <a:pt x="685" y="198"/>
                    <a:pt x="685" y="198"/>
                  </a:cubicBezTo>
                  <a:cubicBezTo>
                    <a:pt x="684" y="198"/>
                    <a:pt x="683" y="198"/>
                    <a:pt x="682" y="198"/>
                  </a:cubicBezTo>
                  <a:cubicBezTo>
                    <a:pt x="682" y="198"/>
                    <a:pt x="681" y="198"/>
                    <a:pt x="680" y="196"/>
                  </a:cubicBezTo>
                  <a:cubicBezTo>
                    <a:pt x="679" y="194"/>
                    <a:pt x="681" y="191"/>
                    <a:pt x="682" y="190"/>
                  </a:cubicBezTo>
                  <a:cubicBezTo>
                    <a:pt x="682" y="188"/>
                    <a:pt x="682" y="186"/>
                    <a:pt x="681" y="184"/>
                  </a:cubicBezTo>
                  <a:cubicBezTo>
                    <a:pt x="681" y="179"/>
                    <a:pt x="668" y="163"/>
                    <a:pt x="670" y="161"/>
                  </a:cubicBezTo>
                  <a:lnTo>
                    <a:pt x="670" y="161"/>
                  </a:lnTo>
                  <a:cubicBezTo>
                    <a:pt x="669" y="161"/>
                    <a:pt x="668" y="161"/>
                    <a:pt x="667" y="161"/>
                  </a:cubicBezTo>
                  <a:cubicBezTo>
                    <a:pt x="665" y="161"/>
                    <a:pt x="663" y="161"/>
                    <a:pt x="663" y="159"/>
                  </a:cubicBezTo>
                  <a:cubicBezTo>
                    <a:pt x="662" y="159"/>
                    <a:pt x="663" y="156"/>
                    <a:pt x="664" y="155"/>
                  </a:cubicBezTo>
                  <a:cubicBezTo>
                    <a:pt x="664" y="154"/>
                    <a:pt x="662" y="152"/>
                    <a:pt x="662" y="151"/>
                  </a:cubicBezTo>
                  <a:cubicBezTo>
                    <a:pt x="661" y="147"/>
                    <a:pt x="659" y="145"/>
                    <a:pt x="657" y="142"/>
                  </a:cubicBezTo>
                  <a:cubicBezTo>
                    <a:pt x="656" y="141"/>
                    <a:pt x="654" y="139"/>
                    <a:pt x="655" y="138"/>
                  </a:cubicBezTo>
                  <a:cubicBezTo>
                    <a:pt x="655" y="137"/>
                    <a:pt x="656" y="137"/>
                    <a:pt x="657" y="137"/>
                  </a:cubicBezTo>
                  <a:cubicBezTo>
                    <a:pt x="658" y="137"/>
                    <a:pt x="659" y="137"/>
                    <a:pt x="659" y="137"/>
                  </a:cubicBezTo>
                  <a:cubicBezTo>
                    <a:pt x="660" y="137"/>
                    <a:pt x="660" y="137"/>
                    <a:pt x="660" y="137"/>
                  </a:cubicBezTo>
                  <a:cubicBezTo>
                    <a:pt x="660" y="135"/>
                    <a:pt x="652" y="130"/>
                    <a:pt x="650" y="129"/>
                  </a:cubicBezTo>
                  <a:cubicBezTo>
                    <a:pt x="645" y="123"/>
                    <a:pt x="641" y="116"/>
                    <a:pt x="636" y="111"/>
                  </a:cubicBezTo>
                  <a:cubicBezTo>
                    <a:pt x="634" y="110"/>
                    <a:pt x="634" y="109"/>
                    <a:pt x="633" y="109"/>
                  </a:cubicBezTo>
                  <a:cubicBezTo>
                    <a:pt x="630" y="109"/>
                    <a:pt x="629" y="112"/>
                    <a:pt x="627" y="112"/>
                  </a:cubicBezTo>
                  <a:cubicBezTo>
                    <a:pt x="626" y="112"/>
                    <a:pt x="624" y="112"/>
                    <a:pt x="622" y="109"/>
                  </a:cubicBezTo>
                  <a:cubicBezTo>
                    <a:pt x="619" y="104"/>
                    <a:pt x="618" y="100"/>
                    <a:pt x="610" y="97"/>
                  </a:cubicBezTo>
                  <a:cubicBezTo>
                    <a:pt x="610" y="97"/>
                    <a:pt x="609" y="97"/>
                    <a:pt x="609" y="97"/>
                  </a:cubicBezTo>
                  <a:cubicBezTo>
                    <a:pt x="607" y="97"/>
                    <a:pt x="604" y="98"/>
                    <a:pt x="602" y="98"/>
                  </a:cubicBezTo>
                  <a:cubicBezTo>
                    <a:pt x="600" y="98"/>
                    <a:pt x="598" y="97"/>
                    <a:pt x="598" y="95"/>
                  </a:cubicBezTo>
                  <a:cubicBezTo>
                    <a:pt x="598" y="92"/>
                    <a:pt x="596" y="91"/>
                    <a:pt x="592" y="91"/>
                  </a:cubicBezTo>
                  <a:cubicBezTo>
                    <a:pt x="590" y="91"/>
                    <a:pt x="586" y="91"/>
                    <a:pt x="584" y="92"/>
                  </a:cubicBezTo>
                  <a:cubicBezTo>
                    <a:pt x="583" y="92"/>
                    <a:pt x="582" y="93"/>
                    <a:pt x="581" y="93"/>
                  </a:cubicBezTo>
                  <a:cubicBezTo>
                    <a:pt x="575" y="93"/>
                    <a:pt x="573" y="89"/>
                    <a:pt x="567" y="88"/>
                  </a:cubicBezTo>
                  <a:cubicBezTo>
                    <a:pt x="566" y="88"/>
                    <a:pt x="566" y="88"/>
                    <a:pt x="565" y="88"/>
                  </a:cubicBezTo>
                  <a:close/>
                  <a:moveTo>
                    <a:pt x="475" y="27"/>
                  </a:moveTo>
                  <a:cubicBezTo>
                    <a:pt x="475" y="27"/>
                    <a:pt x="475" y="27"/>
                    <a:pt x="475" y="27"/>
                  </a:cubicBezTo>
                  <a:cubicBezTo>
                    <a:pt x="476" y="27"/>
                    <a:pt x="471" y="30"/>
                    <a:pt x="470" y="30"/>
                  </a:cubicBezTo>
                  <a:cubicBezTo>
                    <a:pt x="467" y="31"/>
                    <a:pt x="464" y="33"/>
                    <a:pt x="462" y="33"/>
                  </a:cubicBezTo>
                  <a:cubicBezTo>
                    <a:pt x="455" y="35"/>
                    <a:pt x="448" y="40"/>
                    <a:pt x="442" y="45"/>
                  </a:cubicBezTo>
                  <a:cubicBezTo>
                    <a:pt x="438" y="49"/>
                    <a:pt x="445" y="49"/>
                    <a:pt x="441" y="55"/>
                  </a:cubicBezTo>
                  <a:cubicBezTo>
                    <a:pt x="437" y="58"/>
                    <a:pt x="435" y="60"/>
                    <a:pt x="431" y="62"/>
                  </a:cubicBezTo>
                  <a:cubicBezTo>
                    <a:pt x="431" y="61"/>
                    <a:pt x="430" y="61"/>
                    <a:pt x="430" y="61"/>
                  </a:cubicBezTo>
                  <a:cubicBezTo>
                    <a:pt x="429" y="61"/>
                    <a:pt x="428" y="62"/>
                    <a:pt x="427" y="63"/>
                  </a:cubicBezTo>
                  <a:cubicBezTo>
                    <a:pt x="423" y="68"/>
                    <a:pt x="425" y="66"/>
                    <a:pt x="426" y="69"/>
                  </a:cubicBezTo>
                  <a:cubicBezTo>
                    <a:pt x="426" y="70"/>
                    <a:pt x="424" y="74"/>
                    <a:pt x="422" y="75"/>
                  </a:cubicBezTo>
                  <a:cubicBezTo>
                    <a:pt x="421" y="75"/>
                    <a:pt x="421" y="75"/>
                    <a:pt x="420" y="75"/>
                  </a:cubicBezTo>
                  <a:cubicBezTo>
                    <a:pt x="419" y="75"/>
                    <a:pt x="418" y="73"/>
                    <a:pt x="417" y="73"/>
                  </a:cubicBezTo>
                  <a:cubicBezTo>
                    <a:pt x="416" y="73"/>
                    <a:pt x="416" y="74"/>
                    <a:pt x="414" y="76"/>
                  </a:cubicBezTo>
                  <a:cubicBezTo>
                    <a:pt x="411" y="79"/>
                    <a:pt x="409" y="87"/>
                    <a:pt x="410" y="88"/>
                  </a:cubicBezTo>
                  <a:cubicBezTo>
                    <a:pt x="410" y="90"/>
                    <a:pt x="409" y="92"/>
                    <a:pt x="408" y="94"/>
                  </a:cubicBezTo>
                  <a:cubicBezTo>
                    <a:pt x="406" y="96"/>
                    <a:pt x="402" y="113"/>
                    <a:pt x="401" y="114"/>
                  </a:cubicBezTo>
                  <a:cubicBezTo>
                    <a:pt x="401" y="114"/>
                    <a:pt x="400" y="114"/>
                    <a:pt x="400" y="114"/>
                  </a:cubicBezTo>
                  <a:cubicBezTo>
                    <a:pt x="398" y="114"/>
                    <a:pt x="400" y="103"/>
                    <a:pt x="399" y="103"/>
                  </a:cubicBezTo>
                  <a:lnTo>
                    <a:pt x="399" y="103"/>
                  </a:lnTo>
                  <a:cubicBezTo>
                    <a:pt x="399" y="103"/>
                    <a:pt x="397" y="109"/>
                    <a:pt x="396" y="114"/>
                  </a:cubicBezTo>
                  <a:cubicBezTo>
                    <a:pt x="394" y="121"/>
                    <a:pt x="395" y="122"/>
                    <a:pt x="395" y="123"/>
                  </a:cubicBezTo>
                  <a:cubicBezTo>
                    <a:pt x="395" y="125"/>
                    <a:pt x="395" y="127"/>
                    <a:pt x="394" y="127"/>
                  </a:cubicBezTo>
                  <a:cubicBezTo>
                    <a:pt x="394" y="127"/>
                    <a:pt x="393" y="126"/>
                    <a:pt x="393" y="126"/>
                  </a:cubicBezTo>
                  <a:cubicBezTo>
                    <a:pt x="392" y="125"/>
                    <a:pt x="391" y="124"/>
                    <a:pt x="391" y="124"/>
                  </a:cubicBezTo>
                  <a:cubicBezTo>
                    <a:pt x="390" y="124"/>
                    <a:pt x="390" y="125"/>
                    <a:pt x="389" y="125"/>
                  </a:cubicBezTo>
                  <a:cubicBezTo>
                    <a:pt x="388" y="124"/>
                    <a:pt x="388" y="124"/>
                    <a:pt x="387" y="123"/>
                  </a:cubicBezTo>
                  <a:cubicBezTo>
                    <a:pt x="387" y="122"/>
                    <a:pt x="386" y="122"/>
                    <a:pt x="384" y="121"/>
                  </a:cubicBezTo>
                  <a:cubicBezTo>
                    <a:pt x="381" y="121"/>
                    <a:pt x="379" y="122"/>
                    <a:pt x="381" y="124"/>
                  </a:cubicBezTo>
                  <a:cubicBezTo>
                    <a:pt x="381" y="126"/>
                    <a:pt x="381" y="127"/>
                    <a:pt x="380" y="127"/>
                  </a:cubicBezTo>
                  <a:cubicBezTo>
                    <a:pt x="379" y="127"/>
                    <a:pt x="378" y="127"/>
                    <a:pt x="377" y="126"/>
                  </a:cubicBezTo>
                  <a:cubicBezTo>
                    <a:pt x="374" y="124"/>
                    <a:pt x="374" y="122"/>
                    <a:pt x="370" y="119"/>
                  </a:cubicBezTo>
                  <a:cubicBezTo>
                    <a:pt x="368" y="118"/>
                    <a:pt x="365" y="118"/>
                    <a:pt x="362" y="118"/>
                  </a:cubicBezTo>
                  <a:cubicBezTo>
                    <a:pt x="360" y="118"/>
                    <a:pt x="358" y="118"/>
                    <a:pt x="357" y="118"/>
                  </a:cubicBezTo>
                  <a:cubicBezTo>
                    <a:pt x="354" y="118"/>
                    <a:pt x="351" y="117"/>
                    <a:pt x="348" y="116"/>
                  </a:cubicBezTo>
                  <a:cubicBezTo>
                    <a:pt x="347" y="115"/>
                    <a:pt x="347" y="114"/>
                    <a:pt x="346" y="114"/>
                  </a:cubicBezTo>
                  <a:cubicBezTo>
                    <a:pt x="345" y="114"/>
                    <a:pt x="344" y="114"/>
                    <a:pt x="343" y="114"/>
                  </a:cubicBezTo>
                  <a:cubicBezTo>
                    <a:pt x="341" y="114"/>
                    <a:pt x="340" y="115"/>
                    <a:pt x="336" y="115"/>
                  </a:cubicBezTo>
                  <a:cubicBezTo>
                    <a:pt x="333" y="114"/>
                    <a:pt x="330" y="113"/>
                    <a:pt x="326" y="112"/>
                  </a:cubicBezTo>
                  <a:cubicBezTo>
                    <a:pt x="325" y="112"/>
                    <a:pt x="322" y="112"/>
                    <a:pt x="320" y="112"/>
                  </a:cubicBezTo>
                  <a:cubicBezTo>
                    <a:pt x="314" y="112"/>
                    <a:pt x="307" y="113"/>
                    <a:pt x="302" y="115"/>
                  </a:cubicBezTo>
                  <a:cubicBezTo>
                    <a:pt x="300" y="116"/>
                    <a:pt x="299" y="116"/>
                    <a:pt x="298" y="116"/>
                  </a:cubicBezTo>
                  <a:cubicBezTo>
                    <a:pt x="297" y="116"/>
                    <a:pt x="296" y="116"/>
                    <a:pt x="296" y="114"/>
                  </a:cubicBezTo>
                  <a:cubicBezTo>
                    <a:pt x="299" y="112"/>
                    <a:pt x="298" y="112"/>
                    <a:pt x="296" y="112"/>
                  </a:cubicBezTo>
                  <a:cubicBezTo>
                    <a:pt x="295" y="112"/>
                    <a:pt x="293" y="112"/>
                    <a:pt x="292" y="112"/>
                  </a:cubicBezTo>
                  <a:cubicBezTo>
                    <a:pt x="287" y="113"/>
                    <a:pt x="282" y="113"/>
                    <a:pt x="278" y="115"/>
                  </a:cubicBezTo>
                  <a:cubicBezTo>
                    <a:pt x="275" y="117"/>
                    <a:pt x="272" y="118"/>
                    <a:pt x="268" y="118"/>
                  </a:cubicBezTo>
                  <a:cubicBezTo>
                    <a:pt x="268" y="117"/>
                    <a:pt x="267" y="117"/>
                    <a:pt x="265" y="117"/>
                  </a:cubicBezTo>
                  <a:cubicBezTo>
                    <a:pt x="262" y="117"/>
                    <a:pt x="255" y="120"/>
                    <a:pt x="252" y="121"/>
                  </a:cubicBezTo>
                  <a:cubicBezTo>
                    <a:pt x="249" y="123"/>
                    <a:pt x="246" y="129"/>
                    <a:pt x="244" y="129"/>
                  </a:cubicBezTo>
                  <a:cubicBezTo>
                    <a:pt x="244" y="129"/>
                    <a:pt x="244" y="129"/>
                    <a:pt x="244" y="129"/>
                  </a:cubicBezTo>
                  <a:cubicBezTo>
                    <a:pt x="242" y="128"/>
                    <a:pt x="240" y="128"/>
                    <a:pt x="239" y="128"/>
                  </a:cubicBezTo>
                  <a:cubicBezTo>
                    <a:pt x="237" y="128"/>
                    <a:pt x="234" y="128"/>
                    <a:pt x="230" y="130"/>
                  </a:cubicBezTo>
                  <a:cubicBezTo>
                    <a:pt x="220" y="134"/>
                    <a:pt x="209" y="140"/>
                    <a:pt x="202" y="147"/>
                  </a:cubicBezTo>
                  <a:cubicBezTo>
                    <a:pt x="198" y="150"/>
                    <a:pt x="196" y="152"/>
                    <a:pt x="193" y="155"/>
                  </a:cubicBezTo>
                  <a:cubicBezTo>
                    <a:pt x="191" y="157"/>
                    <a:pt x="190" y="159"/>
                    <a:pt x="189" y="161"/>
                  </a:cubicBezTo>
                  <a:cubicBezTo>
                    <a:pt x="187" y="163"/>
                    <a:pt x="182" y="162"/>
                    <a:pt x="181" y="164"/>
                  </a:cubicBezTo>
                  <a:cubicBezTo>
                    <a:pt x="177" y="165"/>
                    <a:pt x="174" y="167"/>
                    <a:pt x="171" y="170"/>
                  </a:cubicBezTo>
                  <a:cubicBezTo>
                    <a:pt x="168" y="173"/>
                    <a:pt x="164" y="178"/>
                    <a:pt x="167" y="179"/>
                  </a:cubicBezTo>
                  <a:lnTo>
                    <a:pt x="167" y="179"/>
                  </a:lnTo>
                  <a:cubicBezTo>
                    <a:pt x="166" y="179"/>
                    <a:pt x="166" y="179"/>
                    <a:pt x="166" y="179"/>
                  </a:cubicBezTo>
                  <a:cubicBezTo>
                    <a:pt x="164" y="179"/>
                    <a:pt x="161" y="190"/>
                    <a:pt x="160" y="192"/>
                  </a:cubicBezTo>
                  <a:cubicBezTo>
                    <a:pt x="159" y="193"/>
                    <a:pt x="153" y="197"/>
                    <a:pt x="151" y="200"/>
                  </a:cubicBezTo>
                  <a:cubicBezTo>
                    <a:pt x="148" y="203"/>
                    <a:pt x="145" y="207"/>
                    <a:pt x="144" y="212"/>
                  </a:cubicBezTo>
                  <a:cubicBezTo>
                    <a:pt x="142" y="216"/>
                    <a:pt x="146" y="216"/>
                    <a:pt x="147" y="216"/>
                  </a:cubicBezTo>
                  <a:cubicBezTo>
                    <a:pt x="147" y="218"/>
                    <a:pt x="145" y="222"/>
                    <a:pt x="144" y="224"/>
                  </a:cubicBezTo>
                  <a:cubicBezTo>
                    <a:pt x="144" y="224"/>
                    <a:pt x="143" y="223"/>
                    <a:pt x="143" y="223"/>
                  </a:cubicBezTo>
                  <a:cubicBezTo>
                    <a:pt x="143" y="223"/>
                    <a:pt x="143" y="224"/>
                    <a:pt x="142" y="224"/>
                  </a:cubicBezTo>
                  <a:cubicBezTo>
                    <a:pt x="141" y="225"/>
                    <a:pt x="141" y="228"/>
                    <a:pt x="140" y="230"/>
                  </a:cubicBezTo>
                  <a:cubicBezTo>
                    <a:pt x="139" y="232"/>
                    <a:pt x="137" y="232"/>
                    <a:pt x="136" y="234"/>
                  </a:cubicBezTo>
                  <a:cubicBezTo>
                    <a:pt x="134" y="236"/>
                    <a:pt x="134" y="240"/>
                    <a:pt x="134" y="242"/>
                  </a:cubicBezTo>
                  <a:cubicBezTo>
                    <a:pt x="132" y="251"/>
                    <a:pt x="134" y="255"/>
                    <a:pt x="134" y="262"/>
                  </a:cubicBezTo>
                  <a:cubicBezTo>
                    <a:pt x="135" y="268"/>
                    <a:pt x="135" y="269"/>
                    <a:pt x="134" y="269"/>
                  </a:cubicBezTo>
                  <a:cubicBezTo>
                    <a:pt x="133" y="269"/>
                    <a:pt x="132" y="269"/>
                    <a:pt x="131" y="269"/>
                  </a:cubicBezTo>
                  <a:lnTo>
                    <a:pt x="131" y="269"/>
                  </a:lnTo>
                  <a:cubicBezTo>
                    <a:pt x="133" y="269"/>
                    <a:pt x="131" y="274"/>
                    <a:pt x="133" y="276"/>
                  </a:cubicBezTo>
                  <a:cubicBezTo>
                    <a:pt x="133" y="276"/>
                    <a:pt x="135" y="276"/>
                    <a:pt x="135" y="277"/>
                  </a:cubicBezTo>
                  <a:cubicBezTo>
                    <a:pt x="135" y="281"/>
                    <a:pt x="132" y="280"/>
                    <a:pt x="132" y="283"/>
                  </a:cubicBezTo>
                  <a:cubicBezTo>
                    <a:pt x="132" y="288"/>
                    <a:pt x="135" y="291"/>
                    <a:pt x="136" y="295"/>
                  </a:cubicBezTo>
                  <a:cubicBezTo>
                    <a:pt x="137" y="297"/>
                    <a:pt x="137" y="298"/>
                    <a:pt x="137" y="298"/>
                  </a:cubicBezTo>
                  <a:cubicBezTo>
                    <a:pt x="136" y="298"/>
                    <a:pt x="135" y="296"/>
                    <a:pt x="134" y="295"/>
                  </a:cubicBezTo>
                  <a:cubicBezTo>
                    <a:pt x="134" y="294"/>
                    <a:pt x="133" y="293"/>
                    <a:pt x="132" y="293"/>
                  </a:cubicBezTo>
                  <a:cubicBezTo>
                    <a:pt x="130" y="293"/>
                    <a:pt x="129" y="295"/>
                    <a:pt x="130" y="298"/>
                  </a:cubicBezTo>
                  <a:cubicBezTo>
                    <a:pt x="132" y="304"/>
                    <a:pt x="135" y="310"/>
                    <a:pt x="137" y="310"/>
                  </a:cubicBezTo>
                  <a:cubicBezTo>
                    <a:pt x="137" y="310"/>
                    <a:pt x="137" y="310"/>
                    <a:pt x="138" y="310"/>
                  </a:cubicBezTo>
                  <a:lnTo>
                    <a:pt x="138" y="310"/>
                  </a:lnTo>
                  <a:cubicBezTo>
                    <a:pt x="136" y="310"/>
                    <a:pt x="136" y="314"/>
                    <a:pt x="136" y="315"/>
                  </a:cubicBezTo>
                  <a:cubicBezTo>
                    <a:pt x="135" y="316"/>
                    <a:pt x="136" y="317"/>
                    <a:pt x="137" y="319"/>
                  </a:cubicBezTo>
                  <a:cubicBezTo>
                    <a:pt x="136" y="320"/>
                    <a:pt x="134" y="320"/>
                    <a:pt x="133" y="320"/>
                  </a:cubicBezTo>
                  <a:cubicBezTo>
                    <a:pt x="132" y="320"/>
                    <a:pt x="131" y="320"/>
                    <a:pt x="131" y="318"/>
                  </a:cubicBezTo>
                  <a:lnTo>
                    <a:pt x="127" y="318"/>
                  </a:lnTo>
                  <a:cubicBezTo>
                    <a:pt x="126" y="319"/>
                    <a:pt x="124" y="320"/>
                    <a:pt x="123" y="321"/>
                  </a:cubicBezTo>
                  <a:cubicBezTo>
                    <a:pt x="120" y="323"/>
                    <a:pt x="117" y="325"/>
                    <a:pt x="113" y="327"/>
                  </a:cubicBezTo>
                  <a:cubicBezTo>
                    <a:pt x="108" y="330"/>
                    <a:pt x="103" y="333"/>
                    <a:pt x="98" y="336"/>
                  </a:cubicBezTo>
                  <a:cubicBezTo>
                    <a:pt x="91" y="339"/>
                    <a:pt x="86" y="345"/>
                    <a:pt x="79" y="350"/>
                  </a:cubicBezTo>
                  <a:cubicBezTo>
                    <a:pt x="75" y="353"/>
                    <a:pt x="72" y="352"/>
                    <a:pt x="66" y="357"/>
                  </a:cubicBezTo>
                  <a:cubicBezTo>
                    <a:pt x="65" y="358"/>
                    <a:pt x="60" y="362"/>
                    <a:pt x="60" y="364"/>
                  </a:cubicBezTo>
                  <a:cubicBezTo>
                    <a:pt x="59" y="365"/>
                    <a:pt x="61" y="365"/>
                    <a:pt x="59" y="367"/>
                  </a:cubicBezTo>
                  <a:cubicBezTo>
                    <a:pt x="58" y="369"/>
                    <a:pt x="56" y="370"/>
                    <a:pt x="55" y="370"/>
                  </a:cubicBezTo>
                  <a:cubicBezTo>
                    <a:pt x="53" y="370"/>
                    <a:pt x="52" y="368"/>
                    <a:pt x="51" y="367"/>
                  </a:cubicBezTo>
                  <a:lnTo>
                    <a:pt x="51" y="367"/>
                  </a:lnTo>
                  <a:cubicBezTo>
                    <a:pt x="52" y="369"/>
                    <a:pt x="44" y="378"/>
                    <a:pt x="36" y="388"/>
                  </a:cubicBezTo>
                  <a:cubicBezTo>
                    <a:pt x="28" y="399"/>
                    <a:pt x="21" y="411"/>
                    <a:pt x="19" y="414"/>
                  </a:cubicBezTo>
                  <a:cubicBezTo>
                    <a:pt x="16" y="420"/>
                    <a:pt x="11" y="427"/>
                    <a:pt x="9" y="434"/>
                  </a:cubicBezTo>
                  <a:cubicBezTo>
                    <a:pt x="7" y="440"/>
                    <a:pt x="6" y="446"/>
                    <a:pt x="6" y="452"/>
                  </a:cubicBezTo>
                  <a:cubicBezTo>
                    <a:pt x="6" y="453"/>
                    <a:pt x="9" y="459"/>
                    <a:pt x="10" y="459"/>
                  </a:cubicBezTo>
                  <a:cubicBezTo>
                    <a:pt x="10" y="459"/>
                    <a:pt x="10" y="459"/>
                    <a:pt x="10" y="459"/>
                  </a:cubicBezTo>
                  <a:lnTo>
                    <a:pt x="10" y="459"/>
                  </a:lnTo>
                  <a:cubicBezTo>
                    <a:pt x="10" y="463"/>
                    <a:pt x="3" y="459"/>
                    <a:pt x="4" y="467"/>
                  </a:cubicBezTo>
                  <a:cubicBezTo>
                    <a:pt x="4" y="468"/>
                    <a:pt x="7" y="475"/>
                    <a:pt x="6" y="477"/>
                  </a:cubicBezTo>
                  <a:cubicBezTo>
                    <a:pt x="6" y="477"/>
                    <a:pt x="6" y="477"/>
                    <a:pt x="6" y="477"/>
                  </a:cubicBezTo>
                  <a:cubicBezTo>
                    <a:pt x="5" y="477"/>
                    <a:pt x="3" y="474"/>
                    <a:pt x="2" y="474"/>
                  </a:cubicBezTo>
                  <a:cubicBezTo>
                    <a:pt x="2" y="474"/>
                    <a:pt x="1" y="474"/>
                    <a:pt x="2" y="475"/>
                  </a:cubicBezTo>
                  <a:cubicBezTo>
                    <a:pt x="2" y="481"/>
                    <a:pt x="3" y="491"/>
                    <a:pt x="7" y="491"/>
                  </a:cubicBezTo>
                  <a:cubicBezTo>
                    <a:pt x="7" y="495"/>
                    <a:pt x="3" y="498"/>
                    <a:pt x="3" y="499"/>
                  </a:cubicBezTo>
                  <a:cubicBezTo>
                    <a:pt x="3" y="501"/>
                    <a:pt x="1" y="511"/>
                    <a:pt x="2" y="512"/>
                  </a:cubicBezTo>
                  <a:cubicBezTo>
                    <a:pt x="3" y="514"/>
                    <a:pt x="7" y="512"/>
                    <a:pt x="8" y="518"/>
                  </a:cubicBezTo>
                  <a:cubicBezTo>
                    <a:pt x="10" y="523"/>
                    <a:pt x="9" y="525"/>
                    <a:pt x="10" y="530"/>
                  </a:cubicBezTo>
                  <a:cubicBezTo>
                    <a:pt x="12" y="534"/>
                    <a:pt x="13" y="535"/>
                    <a:pt x="15" y="539"/>
                  </a:cubicBezTo>
                  <a:cubicBezTo>
                    <a:pt x="17" y="545"/>
                    <a:pt x="15" y="547"/>
                    <a:pt x="17" y="553"/>
                  </a:cubicBezTo>
                  <a:cubicBezTo>
                    <a:pt x="17" y="557"/>
                    <a:pt x="21" y="563"/>
                    <a:pt x="23" y="563"/>
                  </a:cubicBezTo>
                  <a:cubicBezTo>
                    <a:pt x="23" y="563"/>
                    <a:pt x="23" y="563"/>
                    <a:pt x="24" y="563"/>
                  </a:cubicBezTo>
                  <a:cubicBezTo>
                    <a:pt x="24" y="564"/>
                    <a:pt x="24" y="573"/>
                    <a:pt x="25" y="573"/>
                  </a:cubicBezTo>
                  <a:cubicBezTo>
                    <a:pt x="25" y="573"/>
                    <a:pt x="25" y="573"/>
                    <a:pt x="25" y="573"/>
                  </a:cubicBezTo>
                  <a:cubicBezTo>
                    <a:pt x="26" y="572"/>
                    <a:pt x="26" y="569"/>
                    <a:pt x="28" y="569"/>
                  </a:cubicBezTo>
                  <a:cubicBezTo>
                    <a:pt x="29" y="569"/>
                    <a:pt x="29" y="570"/>
                    <a:pt x="30" y="572"/>
                  </a:cubicBezTo>
                  <a:cubicBezTo>
                    <a:pt x="31" y="575"/>
                    <a:pt x="31" y="577"/>
                    <a:pt x="32" y="580"/>
                  </a:cubicBezTo>
                  <a:cubicBezTo>
                    <a:pt x="35" y="586"/>
                    <a:pt x="42" y="597"/>
                    <a:pt x="46" y="597"/>
                  </a:cubicBezTo>
                  <a:cubicBezTo>
                    <a:pt x="44" y="597"/>
                    <a:pt x="48" y="607"/>
                    <a:pt x="50" y="610"/>
                  </a:cubicBezTo>
                  <a:cubicBezTo>
                    <a:pt x="50" y="610"/>
                    <a:pt x="51" y="609"/>
                    <a:pt x="51" y="609"/>
                  </a:cubicBezTo>
                  <a:cubicBezTo>
                    <a:pt x="53" y="609"/>
                    <a:pt x="55" y="612"/>
                    <a:pt x="57" y="614"/>
                  </a:cubicBezTo>
                  <a:cubicBezTo>
                    <a:pt x="59" y="617"/>
                    <a:pt x="60" y="617"/>
                    <a:pt x="60" y="617"/>
                  </a:cubicBezTo>
                  <a:cubicBezTo>
                    <a:pt x="60" y="617"/>
                    <a:pt x="60" y="617"/>
                    <a:pt x="61" y="617"/>
                  </a:cubicBezTo>
                  <a:cubicBezTo>
                    <a:pt x="65" y="617"/>
                    <a:pt x="72" y="628"/>
                    <a:pt x="74" y="631"/>
                  </a:cubicBezTo>
                  <a:cubicBezTo>
                    <a:pt x="76" y="633"/>
                    <a:pt x="78" y="632"/>
                    <a:pt x="81" y="634"/>
                  </a:cubicBezTo>
                  <a:cubicBezTo>
                    <a:pt x="84" y="635"/>
                    <a:pt x="86" y="637"/>
                    <a:pt x="89" y="640"/>
                  </a:cubicBezTo>
                  <a:cubicBezTo>
                    <a:pt x="90" y="640"/>
                    <a:pt x="92" y="641"/>
                    <a:pt x="92" y="641"/>
                  </a:cubicBezTo>
                  <a:cubicBezTo>
                    <a:pt x="92" y="642"/>
                    <a:pt x="92" y="643"/>
                    <a:pt x="93" y="644"/>
                  </a:cubicBezTo>
                  <a:lnTo>
                    <a:pt x="93" y="644"/>
                  </a:lnTo>
                  <a:cubicBezTo>
                    <a:pt x="92" y="643"/>
                    <a:pt x="91" y="643"/>
                    <a:pt x="90" y="643"/>
                  </a:cubicBezTo>
                  <a:cubicBezTo>
                    <a:pt x="87" y="643"/>
                    <a:pt x="89" y="645"/>
                    <a:pt x="90" y="646"/>
                  </a:cubicBezTo>
                  <a:cubicBezTo>
                    <a:pt x="92" y="651"/>
                    <a:pt x="87" y="655"/>
                    <a:pt x="82" y="657"/>
                  </a:cubicBezTo>
                  <a:cubicBezTo>
                    <a:pt x="79" y="659"/>
                    <a:pt x="84" y="670"/>
                    <a:pt x="81" y="670"/>
                  </a:cubicBezTo>
                  <a:cubicBezTo>
                    <a:pt x="81" y="670"/>
                    <a:pt x="81" y="670"/>
                    <a:pt x="80" y="669"/>
                  </a:cubicBezTo>
                  <a:cubicBezTo>
                    <a:pt x="80" y="669"/>
                    <a:pt x="80" y="669"/>
                    <a:pt x="80" y="669"/>
                  </a:cubicBezTo>
                  <a:cubicBezTo>
                    <a:pt x="77" y="669"/>
                    <a:pt x="73" y="684"/>
                    <a:pt x="77" y="686"/>
                  </a:cubicBezTo>
                  <a:lnTo>
                    <a:pt x="77" y="686"/>
                  </a:lnTo>
                  <a:cubicBezTo>
                    <a:pt x="77" y="686"/>
                    <a:pt x="77" y="686"/>
                    <a:pt x="77" y="686"/>
                  </a:cubicBezTo>
                  <a:cubicBezTo>
                    <a:pt x="75" y="686"/>
                    <a:pt x="74" y="688"/>
                    <a:pt x="72" y="690"/>
                  </a:cubicBezTo>
                  <a:cubicBezTo>
                    <a:pt x="72" y="692"/>
                    <a:pt x="72" y="695"/>
                    <a:pt x="72" y="697"/>
                  </a:cubicBezTo>
                  <a:cubicBezTo>
                    <a:pt x="71" y="702"/>
                    <a:pt x="70" y="704"/>
                    <a:pt x="69" y="709"/>
                  </a:cubicBezTo>
                  <a:cubicBezTo>
                    <a:pt x="69" y="713"/>
                    <a:pt x="70" y="716"/>
                    <a:pt x="71" y="720"/>
                  </a:cubicBezTo>
                  <a:cubicBezTo>
                    <a:pt x="71" y="725"/>
                    <a:pt x="71" y="730"/>
                    <a:pt x="71" y="735"/>
                  </a:cubicBezTo>
                  <a:cubicBezTo>
                    <a:pt x="71" y="742"/>
                    <a:pt x="71" y="747"/>
                    <a:pt x="73" y="754"/>
                  </a:cubicBezTo>
                  <a:cubicBezTo>
                    <a:pt x="74" y="758"/>
                    <a:pt x="79" y="760"/>
                    <a:pt x="79" y="762"/>
                  </a:cubicBezTo>
                  <a:cubicBezTo>
                    <a:pt x="79" y="764"/>
                    <a:pt x="76" y="766"/>
                    <a:pt x="77" y="769"/>
                  </a:cubicBezTo>
                  <a:cubicBezTo>
                    <a:pt x="77" y="772"/>
                    <a:pt x="80" y="774"/>
                    <a:pt x="82" y="775"/>
                  </a:cubicBezTo>
                  <a:cubicBezTo>
                    <a:pt x="82" y="775"/>
                    <a:pt x="84" y="775"/>
                    <a:pt x="85" y="775"/>
                  </a:cubicBezTo>
                  <a:cubicBezTo>
                    <a:pt x="87" y="775"/>
                    <a:pt x="89" y="775"/>
                    <a:pt x="88" y="778"/>
                  </a:cubicBezTo>
                  <a:cubicBezTo>
                    <a:pt x="88" y="783"/>
                    <a:pt x="86" y="785"/>
                    <a:pt x="88" y="791"/>
                  </a:cubicBezTo>
                  <a:cubicBezTo>
                    <a:pt x="91" y="799"/>
                    <a:pt x="99" y="798"/>
                    <a:pt x="99" y="805"/>
                  </a:cubicBezTo>
                  <a:cubicBezTo>
                    <a:pt x="99" y="810"/>
                    <a:pt x="109" y="821"/>
                    <a:pt x="113" y="825"/>
                  </a:cubicBezTo>
                  <a:cubicBezTo>
                    <a:pt x="117" y="828"/>
                    <a:pt x="120" y="831"/>
                    <a:pt x="124" y="835"/>
                  </a:cubicBezTo>
                  <a:cubicBezTo>
                    <a:pt x="125" y="836"/>
                    <a:pt x="130" y="845"/>
                    <a:pt x="131" y="845"/>
                  </a:cubicBezTo>
                  <a:cubicBezTo>
                    <a:pt x="131" y="845"/>
                    <a:pt x="131" y="845"/>
                    <a:pt x="131" y="845"/>
                  </a:cubicBezTo>
                  <a:cubicBezTo>
                    <a:pt x="131" y="844"/>
                    <a:pt x="130" y="842"/>
                    <a:pt x="131" y="842"/>
                  </a:cubicBezTo>
                  <a:cubicBezTo>
                    <a:pt x="131" y="842"/>
                    <a:pt x="132" y="842"/>
                    <a:pt x="133" y="842"/>
                  </a:cubicBezTo>
                  <a:cubicBezTo>
                    <a:pt x="134" y="843"/>
                    <a:pt x="137" y="845"/>
                    <a:pt x="139" y="847"/>
                  </a:cubicBezTo>
                  <a:cubicBezTo>
                    <a:pt x="141" y="849"/>
                    <a:pt x="147" y="854"/>
                    <a:pt x="146" y="857"/>
                  </a:cubicBezTo>
                  <a:cubicBezTo>
                    <a:pt x="147" y="856"/>
                    <a:pt x="148" y="855"/>
                    <a:pt x="149" y="855"/>
                  </a:cubicBezTo>
                  <a:cubicBezTo>
                    <a:pt x="151" y="855"/>
                    <a:pt x="152" y="863"/>
                    <a:pt x="157" y="866"/>
                  </a:cubicBezTo>
                  <a:cubicBezTo>
                    <a:pt x="159" y="867"/>
                    <a:pt x="161" y="867"/>
                    <a:pt x="162" y="867"/>
                  </a:cubicBezTo>
                  <a:cubicBezTo>
                    <a:pt x="164" y="867"/>
                    <a:pt x="165" y="867"/>
                    <a:pt x="166" y="867"/>
                  </a:cubicBezTo>
                  <a:cubicBezTo>
                    <a:pt x="168" y="867"/>
                    <a:pt x="170" y="867"/>
                    <a:pt x="172" y="868"/>
                  </a:cubicBezTo>
                  <a:cubicBezTo>
                    <a:pt x="174" y="869"/>
                    <a:pt x="177" y="874"/>
                    <a:pt x="180" y="875"/>
                  </a:cubicBezTo>
                  <a:cubicBezTo>
                    <a:pt x="188" y="881"/>
                    <a:pt x="186" y="875"/>
                    <a:pt x="196" y="881"/>
                  </a:cubicBezTo>
                  <a:cubicBezTo>
                    <a:pt x="201" y="884"/>
                    <a:pt x="205" y="886"/>
                    <a:pt x="212" y="888"/>
                  </a:cubicBezTo>
                  <a:cubicBezTo>
                    <a:pt x="214" y="888"/>
                    <a:pt x="221" y="889"/>
                    <a:pt x="221" y="889"/>
                  </a:cubicBezTo>
                  <a:cubicBezTo>
                    <a:pt x="231" y="893"/>
                    <a:pt x="240" y="902"/>
                    <a:pt x="251" y="902"/>
                  </a:cubicBezTo>
                  <a:cubicBezTo>
                    <a:pt x="251" y="902"/>
                    <a:pt x="252" y="902"/>
                    <a:pt x="252" y="902"/>
                  </a:cubicBezTo>
                  <a:cubicBezTo>
                    <a:pt x="257" y="901"/>
                    <a:pt x="254" y="900"/>
                    <a:pt x="257" y="900"/>
                  </a:cubicBezTo>
                  <a:cubicBezTo>
                    <a:pt x="258" y="900"/>
                    <a:pt x="259" y="900"/>
                    <a:pt x="260" y="900"/>
                  </a:cubicBezTo>
                  <a:cubicBezTo>
                    <a:pt x="262" y="902"/>
                    <a:pt x="264" y="902"/>
                    <a:pt x="267" y="903"/>
                  </a:cubicBezTo>
                  <a:cubicBezTo>
                    <a:pt x="268" y="903"/>
                    <a:pt x="268" y="902"/>
                    <a:pt x="271" y="902"/>
                  </a:cubicBezTo>
                  <a:cubicBezTo>
                    <a:pt x="280" y="902"/>
                    <a:pt x="297" y="907"/>
                    <a:pt x="310" y="907"/>
                  </a:cubicBezTo>
                  <a:cubicBezTo>
                    <a:pt x="314" y="907"/>
                    <a:pt x="317" y="906"/>
                    <a:pt x="320" y="905"/>
                  </a:cubicBezTo>
                  <a:lnTo>
                    <a:pt x="320" y="905"/>
                  </a:lnTo>
                  <a:cubicBezTo>
                    <a:pt x="318" y="906"/>
                    <a:pt x="318" y="906"/>
                    <a:pt x="319" y="906"/>
                  </a:cubicBezTo>
                  <a:cubicBezTo>
                    <a:pt x="320" y="906"/>
                    <a:pt x="322" y="905"/>
                    <a:pt x="320" y="905"/>
                  </a:cubicBezTo>
                  <a:cubicBezTo>
                    <a:pt x="325" y="905"/>
                    <a:pt x="327" y="889"/>
                    <a:pt x="320" y="888"/>
                  </a:cubicBezTo>
                  <a:cubicBezTo>
                    <a:pt x="318" y="888"/>
                    <a:pt x="314" y="887"/>
                    <a:pt x="311" y="887"/>
                  </a:cubicBezTo>
                  <a:cubicBezTo>
                    <a:pt x="308" y="887"/>
                    <a:pt x="306" y="888"/>
                    <a:pt x="306" y="888"/>
                  </a:cubicBezTo>
                  <a:cubicBezTo>
                    <a:pt x="303" y="890"/>
                    <a:pt x="302" y="893"/>
                    <a:pt x="299" y="893"/>
                  </a:cubicBezTo>
                  <a:cubicBezTo>
                    <a:pt x="298" y="893"/>
                    <a:pt x="296" y="892"/>
                    <a:pt x="293" y="891"/>
                  </a:cubicBezTo>
                  <a:cubicBezTo>
                    <a:pt x="285" y="889"/>
                    <a:pt x="277" y="888"/>
                    <a:pt x="269" y="887"/>
                  </a:cubicBezTo>
                  <a:cubicBezTo>
                    <a:pt x="264" y="887"/>
                    <a:pt x="260" y="890"/>
                    <a:pt x="257" y="890"/>
                  </a:cubicBezTo>
                  <a:cubicBezTo>
                    <a:pt x="256" y="890"/>
                    <a:pt x="255" y="890"/>
                    <a:pt x="255" y="889"/>
                  </a:cubicBezTo>
                  <a:cubicBezTo>
                    <a:pt x="249" y="887"/>
                    <a:pt x="249" y="881"/>
                    <a:pt x="242" y="879"/>
                  </a:cubicBezTo>
                  <a:cubicBezTo>
                    <a:pt x="241" y="879"/>
                    <a:pt x="241" y="879"/>
                    <a:pt x="240" y="879"/>
                  </a:cubicBezTo>
                  <a:cubicBezTo>
                    <a:pt x="238" y="879"/>
                    <a:pt x="240" y="882"/>
                    <a:pt x="239" y="883"/>
                  </a:cubicBezTo>
                  <a:cubicBezTo>
                    <a:pt x="236" y="882"/>
                    <a:pt x="235" y="877"/>
                    <a:pt x="231" y="877"/>
                  </a:cubicBezTo>
                  <a:cubicBezTo>
                    <a:pt x="231" y="877"/>
                    <a:pt x="231" y="877"/>
                    <a:pt x="230" y="877"/>
                  </a:cubicBezTo>
                  <a:cubicBezTo>
                    <a:pt x="230" y="877"/>
                    <a:pt x="227" y="883"/>
                    <a:pt x="223" y="883"/>
                  </a:cubicBezTo>
                  <a:cubicBezTo>
                    <a:pt x="222" y="883"/>
                    <a:pt x="221" y="883"/>
                    <a:pt x="220" y="881"/>
                  </a:cubicBezTo>
                  <a:cubicBezTo>
                    <a:pt x="217" y="879"/>
                    <a:pt x="221" y="878"/>
                    <a:pt x="216" y="875"/>
                  </a:cubicBezTo>
                  <a:cubicBezTo>
                    <a:pt x="215" y="874"/>
                    <a:pt x="210" y="872"/>
                    <a:pt x="209" y="872"/>
                  </a:cubicBezTo>
                  <a:cubicBezTo>
                    <a:pt x="208" y="872"/>
                    <a:pt x="207" y="872"/>
                    <a:pt x="207" y="872"/>
                  </a:cubicBezTo>
                  <a:cubicBezTo>
                    <a:pt x="204" y="872"/>
                    <a:pt x="205" y="875"/>
                    <a:pt x="202" y="875"/>
                  </a:cubicBezTo>
                  <a:cubicBezTo>
                    <a:pt x="201" y="875"/>
                    <a:pt x="200" y="875"/>
                    <a:pt x="197" y="874"/>
                  </a:cubicBezTo>
                  <a:cubicBezTo>
                    <a:pt x="198" y="872"/>
                    <a:pt x="198" y="869"/>
                    <a:pt x="196" y="866"/>
                  </a:cubicBezTo>
                  <a:cubicBezTo>
                    <a:pt x="194" y="864"/>
                    <a:pt x="190" y="861"/>
                    <a:pt x="187" y="861"/>
                  </a:cubicBezTo>
                  <a:cubicBezTo>
                    <a:pt x="186" y="861"/>
                    <a:pt x="186" y="861"/>
                    <a:pt x="185" y="862"/>
                  </a:cubicBezTo>
                  <a:cubicBezTo>
                    <a:pt x="188" y="857"/>
                    <a:pt x="182" y="856"/>
                    <a:pt x="175" y="855"/>
                  </a:cubicBezTo>
                  <a:cubicBezTo>
                    <a:pt x="177" y="853"/>
                    <a:pt x="158" y="844"/>
                    <a:pt x="153" y="840"/>
                  </a:cubicBezTo>
                  <a:lnTo>
                    <a:pt x="153" y="840"/>
                  </a:lnTo>
                  <a:cubicBezTo>
                    <a:pt x="158" y="844"/>
                    <a:pt x="158" y="847"/>
                    <a:pt x="156" y="847"/>
                  </a:cubicBezTo>
                  <a:cubicBezTo>
                    <a:pt x="155" y="847"/>
                    <a:pt x="152" y="845"/>
                    <a:pt x="148" y="842"/>
                  </a:cubicBezTo>
                  <a:cubicBezTo>
                    <a:pt x="142" y="835"/>
                    <a:pt x="137" y="830"/>
                    <a:pt x="132" y="825"/>
                  </a:cubicBezTo>
                  <a:lnTo>
                    <a:pt x="132" y="825"/>
                  </a:lnTo>
                  <a:cubicBezTo>
                    <a:pt x="128" y="827"/>
                    <a:pt x="143" y="843"/>
                    <a:pt x="148" y="847"/>
                  </a:cubicBezTo>
                  <a:cubicBezTo>
                    <a:pt x="143" y="844"/>
                    <a:pt x="138" y="840"/>
                    <a:pt x="134" y="835"/>
                  </a:cubicBezTo>
                  <a:cubicBezTo>
                    <a:pt x="131" y="832"/>
                    <a:pt x="126" y="826"/>
                    <a:pt x="127" y="824"/>
                  </a:cubicBezTo>
                  <a:cubicBezTo>
                    <a:pt x="127" y="820"/>
                    <a:pt x="131" y="823"/>
                    <a:pt x="128" y="818"/>
                  </a:cubicBezTo>
                  <a:cubicBezTo>
                    <a:pt x="124" y="808"/>
                    <a:pt x="118" y="810"/>
                    <a:pt x="112" y="802"/>
                  </a:cubicBezTo>
                  <a:cubicBezTo>
                    <a:pt x="106" y="795"/>
                    <a:pt x="106" y="789"/>
                    <a:pt x="106" y="783"/>
                  </a:cubicBezTo>
                  <a:cubicBezTo>
                    <a:pt x="106" y="783"/>
                    <a:pt x="106" y="783"/>
                    <a:pt x="106" y="783"/>
                  </a:cubicBezTo>
                  <a:cubicBezTo>
                    <a:pt x="103" y="783"/>
                    <a:pt x="97" y="779"/>
                    <a:pt x="94" y="777"/>
                  </a:cubicBezTo>
                  <a:cubicBezTo>
                    <a:pt x="91" y="771"/>
                    <a:pt x="96" y="772"/>
                    <a:pt x="95" y="771"/>
                  </a:cubicBezTo>
                  <a:cubicBezTo>
                    <a:pt x="95" y="770"/>
                    <a:pt x="94" y="769"/>
                    <a:pt x="94" y="769"/>
                  </a:cubicBezTo>
                  <a:lnTo>
                    <a:pt x="94" y="769"/>
                  </a:lnTo>
                  <a:cubicBezTo>
                    <a:pt x="95" y="769"/>
                    <a:pt x="96" y="768"/>
                    <a:pt x="96" y="767"/>
                  </a:cubicBezTo>
                  <a:cubicBezTo>
                    <a:pt x="96" y="764"/>
                    <a:pt x="92" y="756"/>
                    <a:pt x="92" y="752"/>
                  </a:cubicBezTo>
                  <a:cubicBezTo>
                    <a:pt x="90" y="748"/>
                    <a:pt x="87" y="741"/>
                    <a:pt x="86" y="738"/>
                  </a:cubicBezTo>
                  <a:cubicBezTo>
                    <a:pt x="84" y="737"/>
                    <a:pt x="82" y="737"/>
                    <a:pt x="82" y="732"/>
                  </a:cubicBezTo>
                  <a:cubicBezTo>
                    <a:pt x="82" y="730"/>
                    <a:pt x="83" y="728"/>
                    <a:pt x="84" y="727"/>
                  </a:cubicBezTo>
                  <a:cubicBezTo>
                    <a:pt x="86" y="725"/>
                    <a:pt x="86" y="725"/>
                    <a:pt x="85" y="722"/>
                  </a:cubicBezTo>
                  <a:cubicBezTo>
                    <a:pt x="85" y="717"/>
                    <a:pt x="83" y="713"/>
                    <a:pt x="83" y="708"/>
                  </a:cubicBezTo>
                  <a:cubicBezTo>
                    <a:pt x="82" y="703"/>
                    <a:pt x="83" y="698"/>
                    <a:pt x="84" y="694"/>
                  </a:cubicBezTo>
                  <a:cubicBezTo>
                    <a:pt x="85" y="690"/>
                    <a:pt x="88" y="687"/>
                    <a:pt x="89" y="685"/>
                  </a:cubicBezTo>
                  <a:cubicBezTo>
                    <a:pt x="89" y="685"/>
                    <a:pt x="89" y="685"/>
                    <a:pt x="88" y="685"/>
                  </a:cubicBezTo>
                  <a:cubicBezTo>
                    <a:pt x="88" y="685"/>
                    <a:pt x="87" y="685"/>
                    <a:pt x="87" y="684"/>
                  </a:cubicBezTo>
                  <a:lnTo>
                    <a:pt x="88" y="681"/>
                  </a:lnTo>
                  <a:cubicBezTo>
                    <a:pt x="90" y="675"/>
                    <a:pt x="92" y="668"/>
                    <a:pt x="94" y="662"/>
                  </a:cubicBezTo>
                  <a:cubicBezTo>
                    <a:pt x="96" y="660"/>
                    <a:pt x="99" y="655"/>
                    <a:pt x="100" y="652"/>
                  </a:cubicBezTo>
                  <a:cubicBezTo>
                    <a:pt x="102" y="647"/>
                    <a:pt x="103" y="644"/>
                    <a:pt x="100" y="644"/>
                  </a:cubicBezTo>
                  <a:cubicBezTo>
                    <a:pt x="102" y="644"/>
                    <a:pt x="106" y="641"/>
                    <a:pt x="109" y="637"/>
                  </a:cubicBezTo>
                  <a:cubicBezTo>
                    <a:pt x="106" y="634"/>
                    <a:pt x="101" y="632"/>
                    <a:pt x="99" y="631"/>
                  </a:cubicBezTo>
                  <a:cubicBezTo>
                    <a:pt x="92" y="626"/>
                    <a:pt x="90" y="627"/>
                    <a:pt x="85" y="623"/>
                  </a:cubicBezTo>
                  <a:cubicBezTo>
                    <a:pt x="83" y="621"/>
                    <a:pt x="86" y="620"/>
                    <a:pt x="85" y="618"/>
                  </a:cubicBezTo>
                  <a:cubicBezTo>
                    <a:pt x="83" y="615"/>
                    <a:pt x="80" y="613"/>
                    <a:pt x="79" y="612"/>
                  </a:cubicBezTo>
                  <a:cubicBezTo>
                    <a:pt x="75" y="609"/>
                    <a:pt x="72" y="606"/>
                    <a:pt x="69" y="605"/>
                  </a:cubicBezTo>
                  <a:cubicBezTo>
                    <a:pt x="69" y="605"/>
                    <a:pt x="68" y="605"/>
                    <a:pt x="68" y="605"/>
                  </a:cubicBezTo>
                  <a:cubicBezTo>
                    <a:pt x="67" y="605"/>
                    <a:pt x="67" y="606"/>
                    <a:pt x="66" y="607"/>
                  </a:cubicBezTo>
                  <a:lnTo>
                    <a:pt x="66" y="607"/>
                  </a:lnTo>
                  <a:cubicBezTo>
                    <a:pt x="68" y="603"/>
                    <a:pt x="60" y="599"/>
                    <a:pt x="58" y="596"/>
                  </a:cubicBezTo>
                  <a:cubicBezTo>
                    <a:pt x="55" y="592"/>
                    <a:pt x="65" y="592"/>
                    <a:pt x="59" y="586"/>
                  </a:cubicBezTo>
                  <a:cubicBezTo>
                    <a:pt x="57" y="584"/>
                    <a:pt x="55" y="584"/>
                    <a:pt x="54" y="584"/>
                  </a:cubicBezTo>
                  <a:cubicBezTo>
                    <a:pt x="51" y="584"/>
                    <a:pt x="49" y="586"/>
                    <a:pt x="46" y="586"/>
                  </a:cubicBezTo>
                  <a:cubicBezTo>
                    <a:pt x="46" y="586"/>
                    <a:pt x="46" y="586"/>
                    <a:pt x="45" y="586"/>
                  </a:cubicBezTo>
                  <a:cubicBezTo>
                    <a:pt x="41" y="586"/>
                    <a:pt x="43" y="575"/>
                    <a:pt x="44" y="575"/>
                  </a:cubicBezTo>
                  <a:cubicBezTo>
                    <a:pt x="41" y="574"/>
                    <a:pt x="41" y="576"/>
                    <a:pt x="38" y="572"/>
                  </a:cubicBezTo>
                  <a:cubicBezTo>
                    <a:pt x="37" y="571"/>
                    <a:pt x="37" y="567"/>
                    <a:pt x="35" y="566"/>
                  </a:cubicBezTo>
                  <a:cubicBezTo>
                    <a:pt x="35" y="566"/>
                    <a:pt x="35" y="566"/>
                    <a:pt x="34" y="566"/>
                  </a:cubicBezTo>
                  <a:cubicBezTo>
                    <a:pt x="34" y="566"/>
                    <a:pt x="33" y="567"/>
                    <a:pt x="33" y="567"/>
                  </a:cubicBezTo>
                  <a:cubicBezTo>
                    <a:pt x="33" y="567"/>
                    <a:pt x="32" y="567"/>
                    <a:pt x="32" y="567"/>
                  </a:cubicBezTo>
                  <a:cubicBezTo>
                    <a:pt x="30" y="566"/>
                    <a:pt x="29" y="563"/>
                    <a:pt x="28" y="561"/>
                  </a:cubicBezTo>
                  <a:cubicBezTo>
                    <a:pt x="30" y="560"/>
                    <a:pt x="31" y="558"/>
                    <a:pt x="28" y="554"/>
                  </a:cubicBezTo>
                  <a:cubicBezTo>
                    <a:pt x="24" y="547"/>
                    <a:pt x="23" y="546"/>
                    <a:pt x="26" y="544"/>
                  </a:cubicBezTo>
                  <a:cubicBezTo>
                    <a:pt x="28" y="544"/>
                    <a:pt x="24" y="534"/>
                    <a:pt x="24" y="533"/>
                  </a:cubicBezTo>
                  <a:cubicBezTo>
                    <a:pt x="23" y="533"/>
                    <a:pt x="23" y="533"/>
                    <a:pt x="23" y="533"/>
                  </a:cubicBezTo>
                  <a:cubicBezTo>
                    <a:pt x="22" y="533"/>
                    <a:pt x="22" y="534"/>
                    <a:pt x="21" y="534"/>
                  </a:cubicBezTo>
                  <a:cubicBezTo>
                    <a:pt x="21" y="534"/>
                    <a:pt x="21" y="533"/>
                    <a:pt x="20" y="531"/>
                  </a:cubicBezTo>
                  <a:cubicBezTo>
                    <a:pt x="17" y="527"/>
                    <a:pt x="17" y="521"/>
                    <a:pt x="17" y="516"/>
                  </a:cubicBezTo>
                  <a:cubicBezTo>
                    <a:pt x="17" y="510"/>
                    <a:pt x="18" y="510"/>
                    <a:pt x="18" y="505"/>
                  </a:cubicBezTo>
                  <a:cubicBezTo>
                    <a:pt x="19" y="501"/>
                    <a:pt x="19" y="495"/>
                    <a:pt x="17" y="491"/>
                  </a:cubicBezTo>
                  <a:cubicBezTo>
                    <a:pt x="14" y="486"/>
                    <a:pt x="19" y="476"/>
                    <a:pt x="20" y="476"/>
                  </a:cubicBezTo>
                  <a:cubicBezTo>
                    <a:pt x="20" y="476"/>
                    <a:pt x="20" y="476"/>
                    <a:pt x="20" y="476"/>
                  </a:cubicBezTo>
                  <a:cubicBezTo>
                    <a:pt x="19" y="475"/>
                    <a:pt x="19" y="475"/>
                    <a:pt x="18" y="475"/>
                  </a:cubicBezTo>
                  <a:cubicBezTo>
                    <a:pt x="16" y="475"/>
                    <a:pt x="13" y="482"/>
                    <a:pt x="11" y="482"/>
                  </a:cubicBezTo>
                  <a:cubicBezTo>
                    <a:pt x="10" y="482"/>
                    <a:pt x="10" y="475"/>
                    <a:pt x="12" y="475"/>
                  </a:cubicBezTo>
                  <a:cubicBezTo>
                    <a:pt x="15" y="475"/>
                    <a:pt x="14" y="468"/>
                    <a:pt x="14" y="464"/>
                  </a:cubicBezTo>
                  <a:cubicBezTo>
                    <a:pt x="13" y="456"/>
                    <a:pt x="17" y="461"/>
                    <a:pt x="20" y="457"/>
                  </a:cubicBezTo>
                  <a:cubicBezTo>
                    <a:pt x="23" y="455"/>
                    <a:pt x="19" y="453"/>
                    <a:pt x="19" y="452"/>
                  </a:cubicBezTo>
                  <a:cubicBezTo>
                    <a:pt x="17" y="452"/>
                    <a:pt x="18" y="447"/>
                    <a:pt x="19" y="443"/>
                  </a:cubicBezTo>
                  <a:cubicBezTo>
                    <a:pt x="22" y="436"/>
                    <a:pt x="24" y="435"/>
                    <a:pt x="23" y="428"/>
                  </a:cubicBezTo>
                  <a:cubicBezTo>
                    <a:pt x="23" y="427"/>
                    <a:pt x="24" y="422"/>
                    <a:pt x="24" y="421"/>
                  </a:cubicBezTo>
                  <a:cubicBezTo>
                    <a:pt x="24" y="421"/>
                    <a:pt x="25" y="421"/>
                    <a:pt x="25" y="421"/>
                  </a:cubicBezTo>
                  <a:cubicBezTo>
                    <a:pt x="26" y="421"/>
                    <a:pt x="27" y="426"/>
                    <a:pt x="29" y="426"/>
                  </a:cubicBezTo>
                  <a:cubicBezTo>
                    <a:pt x="29" y="426"/>
                    <a:pt x="30" y="426"/>
                    <a:pt x="31" y="424"/>
                  </a:cubicBezTo>
                  <a:cubicBezTo>
                    <a:pt x="36" y="418"/>
                    <a:pt x="39" y="410"/>
                    <a:pt x="44" y="404"/>
                  </a:cubicBezTo>
                  <a:lnTo>
                    <a:pt x="44" y="404"/>
                  </a:lnTo>
                  <a:cubicBezTo>
                    <a:pt x="43" y="405"/>
                    <a:pt x="41" y="408"/>
                    <a:pt x="39" y="408"/>
                  </a:cubicBezTo>
                  <a:cubicBezTo>
                    <a:pt x="39" y="408"/>
                    <a:pt x="39" y="408"/>
                    <a:pt x="38" y="408"/>
                  </a:cubicBezTo>
                  <a:cubicBezTo>
                    <a:pt x="37" y="407"/>
                    <a:pt x="45" y="398"/>
                    <a:pt x="44" y="397"/>
                  </a:cubicBezTo>
                  <a:lnTo>
                    <a:pt x="44" y="397"/>
                  </a:lnTo>
                  <a:cubicBezTo>
                    <a:pt x="44" y="397"/>
                    <a:pt x="39" y="402"/>
                    <a:pt x="38" y="402"/>
                  </a:cubicBezTo>
                  <a:cubicBezTo>
                    <a:pt x="37" y="402"/>
                    <a:pt x="37" y="402"/>
                    <a:pt x="37" y="401"/>
                  </a:cubicBezTo>
                  <a:cubicBezTo>
                    <a:pt x="39" y="397"/>
                    <a:pt x="41" y="389"/>
                    <a:pt x="44" y="389"/>
                  </a:cubicBezTo>
                  <a:cubicBezTo>
                    <a:pt x="44" y="389"/>
                    <a:pt x="45" y="390"/>
                    <a:pt x="45" y="390"/>
                  </a:cubicBezTo>
                  <a:cubicBezTo>
                    <a:pt x="45" y="392"/>
                    <a:pt x="45" y="394"/>
                    <a:pt x="47" y="394"/>
                  </a:cubicBezTo>
                  <a:cubicBezTo>
                    <a:pt x="47" y="394"/>
                    <a:pt x="48" y="393"/>
                    <a:pt x="49" y="393"/>
                  </a:cubicBezTo>
                  <a:cubicBezTo>
                    <a:pt x="53" y="387"/>
                    <a:pt x="59" y="381"/>
                    <a:pt x="64" y="376"/>
                  </a:cubicBezTo>
                  <a:cubicBezTo>
                    <a:pt x="66" y="372"/>
                    <a:pt x="61" y="372"/>
                    <a:pt x="60" y="371"/>
                  </a:cubicBezTo>
                  <a:cubicBezTo>
                    <a:pt x="63" y="368"/>
                    <a:pt x="73" y="362"/>
                    <a:pt x="76" y="362"/>
                  </a:cubicBezTo>
                  <a:lnTo>
                    <a:pt x="76" y="362"/>
                  </a:lnTo>
                  <a:cubicBezTo>
                    <a:pt x="79" y="362"/>
                    <a:pt x="71" y="370"/>
                    <a:pt x="70" y="371"/>
                  </a:cubicBezTo>
                  <a:cubicBezTo>
                    <a:pt x="73" y="367"/>
                    <a:pt x="80" y="360"/>
                    <a:pt x="85" y="360"/>
                  </a:cubicBezTo>
                  <a:cubicBezTo>
                    <a:pt x="85" y="360"/>
                    <a:pt x="85" y="360"/>
                    <a:pt x="85" y="360"/>
                  </a:cubicBezTo>
                  <a:cubicBezTo>
                    <a:pt x="88" y="360"/>
                    <a:pt x="89" y="364"/>
                    <a:pt x="90" y="365"/>
                  </a:cubicBezTo>
                  <a:cubicBezTo>
                    <a:pt x="91" y="360"/>
                    <a:pt x="91" y="356"/>
                    <a:pt x="93" y="351"/>
                  </a:cubicBezTo>
                  <a:cubicBezTo>
                    <a:pt x="94" y="349"/>
                    <a:pt x="99" y="347"/>
                    <a:pt x="102" y="345"/>
                  </a:cubicBezTo>
                  <a:cubicBezTo>
                    <a:pt x="103" y="344"/>
                    <a:pt x="104" y="339"/>
                    <a:pt x="107" y="339"/>
                  </a:cubicBezTo>
                  <a:lnTo>
                    <a:pt x="107" y="339"/>
                  </a:lnTo>
                  <a:cubicBezTo>
                    <a:pt x="111" y="340"/>
                    <a:pt x="106" y="346"/>
                    <a:pt x="110" y="348"/>
                  </a:cubicBezTo>
                  <a:cubicBezTo>
                    <a:pt x="110" y="348"/>
                    <a:pt x="110" y="348"/>
                    <a:pt x="111" y="348"/>
                  </a:cubicBezTo>
                  <a:cubicBezTo>
                    <a:pt x="113" y="348"/>
                    <a:pt x="117" y="344"/>
                    <a:pt x="118" y="343"/>
                  </a:cubicBezTo>
                  <a:cubicBezTo>
                    <a:pt x="120" y="341"/>
                    <a:pt x="120" y="339"/>
                    <a:pt x="123" y="338"/>
                  </a:cubicBezTo>
                  <a:cubicBezTo>
                    <a:pt x="127" y="336"/>
                    <a:pt x="130" y="334"/>
                    <a:pt x="134" y="333"/>
                  </a:cubicBezTo>
                  <a:cubicBezTo>
                    <a:pt x="140" y="331"/>
                    <a:pt x="147" y="330"/>
                    <a:pt x="154" y="328"/>
                  </a:cubicBezTo>
                  <a:cubicBezTo>
                    <a:pt x="152" y="323"/>
                    <a:pt x="149" y="317"/>
                    <a:pt x="147" y="314"/>
                  </a:cubicBezTo>
                  <a:cubicBezTo>
                    <a:pt x="147" y="312"/>
                    <a:pt x="144" y="312"/>
                    <a:pt x="144" y="310"/>
                  </a:cubicBezTo>
                  <a:cubicBezTo>
                    <a:pt x="145" y="305"/>
                    <a:pt x="147" y="304"/>
                    <a:pt x="147" y="301"/>
                  </a:cubicBezTo>
                  <a:cubicBezTo>
                    <a:pt x="148" y="293"/>
                    <a:pt x="147" y="281"/>
                    <a:pt x="146" y="273"/>
                  </a:cubicBezTo>
                  <a:cubicBezTo>
                    <a:pt x="146" y="271"/>
                    <a:pt x="143" y="269"/>
                    <a:pt x="143" y="268"/>
                  </a:cubicBezTo>
                  <a:cubicBezTo>
                    <a:pt x="144" y="264"/>
                    <a:pt x="148" y="268"/>
                    <a:pt x="148" y="262"/>
                  </a:cubicBezTo>
                  <a:cubicBezTo>
                    <a:pt x="148" y="262"/>
                    <a:pt x="145" y="261"/>
                    <a:pt x="146" y="257"/>
                  </a:cubicBezTo>
                  <a:cubicBezTo>
                    <a:pt x="146" y="254"/>
                    <a:pt x="147" y="251"/>
                    <a:pt x="145" y="250"/>
                  </a:cubicBezTo>
                  <a:cubicBezTo>
                    <a:pt x="141" y="248"/>
                    <a:pt x="142" y="247"/>
                    <a:pt x="141" y="241"/>
                  </a:cubicBezTo>
                  <a:cubicBezTo>
                    <a:pt x="142" y="239"/>
                    <a:pt x="147" y="237"/>
                    <a:pt x="148" y="237"/>
                  </a:cubicBezTo>
                  <a:cubicBezTo>
                    <a:pt x="149" y="237"/>
                    <a:pt x="149" y="238"/>
                    <a:pt x="148" y="238"/>
                  </a:cubicBezTo>
                  <a:cubicBezTo>
                    <a:pt x="148" y="240"/>
                    <a:pt x="146" y="242"/>
                    <a:pt x="147" y="246"/>
                  </a:cubicBezTo>
                  <a:cubicBezTo>
                    <a:pt x="147" y="246"/>
                    <a:pt x="147" y="247"/>
                    <a:pt x="147" y="247"/>
                  </a:cubicBezTo>
                  <a:cubicBezTo>
                    <a:pt x="148" y="247"/>
                    <a:pt x="149" y="245"/>
                    <a:pt x="149" y="244"/>
                  </a:cubicBezTo>
                  <a:cubicBezTo>
                    <a:pt x="150" y="241"/>
                    <a:pt x="151" y="230"/>
                    <a:pt x="154" y="229"/>
                  </a:cubicBezTo>
                  <a:cubicBezTo>
                    <a:pt x="155" y="229"/>
                    <a:pt x="156" y="228"/>
                    <a:pt x="156" y="226"/>
                  </a:cubicBezTo>
                  <a:lnTo>
                    <a:pt x="156" y="226"/>
                  </a:lnTo>
                  <a:cubicBezTo>
                    <a:pt x="155" y="227"/>
                    <a:pt x="154" y="227"/>
                    <a:pt x="152" y="227"/>
                  </a:cubicBezTo>
                  <a:cubicBezTo>
                    <a:pt x="151" y="227"/>
                    <a:pt x="150" y="226"/>
                    <a:pt x="151" y="223"/>
                  </a:cubicBezTo>
                  <a:lnTo>
                    <a:pt x="151" y="223"/>
                  </a:lnTo>
                  <a:lnTo>
                    <a:pt x="157" y="226"/>
                  </a:lnTo>
                  <a:lnTo>
                    <a:pt x="157" y="226"/>
                  </a:lnTo>
                  <a:cubicBezTo>
                    <a:pt x="159" y="220"/>
                    <a:pt x="163" y="208"/>
                    <a:pt x="166" y="204"/>
                  </a:cubicBezTo>
                  <a:cubicBezTo>
                    <a:pt x="165" y="204"/>
                    <a:pt x="165" y="203"/>
                    <a:pt x="164" y="203"/>
                  </a:cubicBezTo>
                  <a:cubicBezTo>
                    <a:pt x="163" y="203"/>
                    <a:pt x="162" y="204"/>
                    <a:pt x="160" y="204"/>
                  </a:cubicBezTo>
                  <a:cubicBezTo>
                    <a:pt x="160" y="204"/>
                    <a:pt x="159" y="204"/>
                    <a:pt x="159" y="204"/>
                  </a:cubicBezTo>
                  <a:cubicBezTo>
                    <a:pt x="161" y="200"/>
                    <a:pt x="167" y="199"/>
                    <a:pt x="167" y="197"/>
                  </a:cubicBezTo>
                  <a:cubicBezTo>
                    <a:pt x="168" y="193"/>
                    <a:pt x="168" y="190"/>
                    <a:pt x="168" y="186"/>
                  </a:cubicBezTo>
                  <a:cubicBezTo>
                    <a:pt x="171" y="186"/>
                    <a:pt x="196" y="179"/>
                    <a:pt x="190" y="174"/>
                  </a:cubicBezTo>
                  <a:lnTo>
                    <a:pt x="190" y="174"/>
                  </a:lnTo>
                  <a:cubicBezTo>
                    <a:pt x="189" y="176"/>
                    <a:pt x="189" y="177"/>
                    <a:pt x="188" y="178"/>
                  </a:cubicBezTo>
                  <a:cubicBezTo>
                    <a:pt x="188" y="178"/>
                    <a:pt x="187" y="178"/>
                    <a:pt x="187" y="178"/>
                  </a:cubicBezTo>
                  <a:cubicBezTo>
                    <a:pt x="187" y="178"/>
                    <a:pt x="186" y="174"/>
                    <a:pt x="186" y="173"/>
                  </a:cubicBezTo>
                  <a:cubicBezTo>
                    <a:pt x="186" y="172"/>
                    <a:pt x="189" y="169"/>
                    <a:pt x="190" y="167"/>
                  </a:cubicBezTo>
                  <a:cubicBezTo>
                    <a:pt x="191" y="166"/>
                    <a:pt x="192" y="166"/>
                    <a:pt x="193" y="166"/>
                  </a:cubicBezTo>
                  <a:cubicBezTo>
                    <a:pt x="195" y="166"/>
                    <a:pt x="195" y="169"/>
                    <a:pt x="198" y="169"/>
                  </a:cubicBezTo>
                  <a:cubicBezTo>
                    <a:pt x="198" y="169"/>
                    <a:pt x="199" y="169"/>
                    <a:pt x="201" y="168"/>
                  </a:cubicBezTo>
                  <a:cubicBezTo>
                    <a:pt x="203" y="166"/>
                    <a:pt x="208" y="163"/>
                    <a:pt x="210" y="160"/>
                  </a:cubicBezTo>
                  <a:cubicBezTo>
                    <a:pt x="213" y="157"/>
                    <a:pt x="209" y="157"/>
                    <a:pt x="214" y="153"/>
                  </a:cubicBezTo>
                  <a:cubicBezTo>
                    <a:pt x="216" y="152"/>
                    <a:pt x="218" y="150"/>
                    <a:pt x="219" y="150"/>
                  </a:cubicBezTo>
                  <a:cubicBezTo>
                    <a:pt x="220" y="150"/>
                    <a:pt x="221" y="151"/>
                    <a:pt x="221" y="152"/>
                  </a:cubicBezTo>
                  <a:cubicBezTo>
                    <a:pt x="221" y="152"/>
                    <a:pt x="220" y="154"/>
                    <a:pt x="221" y="155"/>
                  </a:cubicBezTo>
                  <a:cubicBezTo>
                    <a:pt x="221" y="155"/>
                    <a:pt x="221" y="155"/>
                    <a:pt x="221" y="155"/>
                  </a:cubicBezTo>
                  <a:cubicBezTo>
                    <a:pt x="221" y="155"/>
                    <a:pt x="231" y="140"/>
                    <a:pt x="236" y="140"/>
                  </a:cubicBezTo>
                  <a:cubicBezTo>
                    <a:pt x="236" y="140"/>
                    <a:pt x="236" y="140"/>
                    <a:pt x="237" y="140"/>
                  </a:cubicBezTo>
                  <a:cubicBezTo>
                    <a:pt x="238" y="141"/>
                    <a:pt x="239" y="143"/>
                    <a:pt x="241" y="143"/>
                  </a:cubicBezTo>
                  <a:cubicBezTo>
                    <a:pt x="242" y="143"/>
                    <a:pt x="243" y="143"/>
                    <a:pt x="245" y="142"/>
                  </a:cubicBezTo>
                  <a:cubicBezTo>
                    <a:pt x="247" y="142"/>
                    <a:pt x="253" y="139"/>
                    <a:pt x="254" y="138"/>
                  </a:cubicBezTo>
                  <a:lnTo>
                    <a:pt x="254" y="138"/>
                  </a:lnTo>
                  <a:cubicBezTo>
                    <a:pt x="254" y="138"/>
                    <a:pt x="253" y="138"/>
                    <a:pt x="251" y="138"/>
                  </a:cubicBezTo>
                  <a:cubicBezTo>
                    <a:pt x="247" y="138"/>
                    <a:pt x="240" y="137"/>
                    <a:pt x="244" y="136"/>
                  </a:cubicBezTo>
                  <a:cubicBezTo>
                    <a:pt x="250" y="134"/>
                    <a:pt x="255" y="133"/>
                    <a:pt x="260" y="131"/>
                  </a:cubicBezTo>
                  <a:lnTo>
                    <a:pt x="268" y="130"/>
                  </a:lnTo>
                  <a:cubicBezTo>
                    <a:pt x="270" y="129"/>
                    <a:pt x="271" y="129"/>
                    <a:pt x="271" y="128"/>
                  </a:cubicBezTo>
                  <a:cubicBezTo>
                    <a:pt x="271" y="128"/>
                    <a:pt x="271" y="128"/>
                    <a:pt x="271" y="128"/>
                  </a:cubicBezTo>
                  <a:lnTo>
                    <a:pt x="271" y="128"/>
                  </a:lnTo>
                  <a:cubicBezTo>
                    <a:pt x="272" y="128"/>
                    <a:pt x="270" y="133"/>
                    <a:pt x="270" y="133"/>
                  </a:cubicBezTo>
                  <a:cubicBezTo>
                    <a:pt x="270" y="134"/>
                    <a:pt x="271" y="134"/>
                    <a:pt x="271" y="134"/>
                  </a:cubicBezTo>
                  <a:cubicBezTo>
                    <a:pt x="273" y="134"/>
                    <a:pt x="276" y="131"/>
                    <a:pt x="277" y="131"/>
                  </a:cubicBezTo>
                  <a:cubicBezTo>
                    <a:pt x="277" y="130"/>
                    <a:pt x="280" y="127"/>
                    <a:pt x="283" y="127"/>
                  </a:cubicBezTo>
                  <a:cubicBezTo>
                    <a:pt x="283" y="127"/>
                    <a:pt x="283" y="127"/>
                    <a:pt x="284" y="127"/>
                  </a:cubicBezTo>
                  <a:cubicBezTo>
                    <a:pt x="286" y="128"/>
                    <a:pt x="285" y="131"/>
                    <a:pt x="286" y="131"/>
                  </a:cubicBezTo>
                  <a:cubicBezTo>
                    <a:pt x="284" y="130"/>
                    <a:pt x="295" y="124"/>
                    <a:pt x="298" y="124"/>
                  </a:cubicBezTo>
                  <a:cubicBezTo>
                    <a:pt x="300" y="124"/>
                    <a:pt x="302" y="123"/>
                    <a:pt x="304" y="123"/>
                  </a:cubicBezTo>
                  <a:cubicBezTo>
                    <a:pt x="305" y="123"/>
                    <a:pt x="306" y="123"/>
                    <a:pt x="307" y="124"/>
                  </a:cubicBezTo>
                  <a:cubicBezTo>
                    <a:pt x="310" y="124"/>
                    <a:pt x="308" y="125"/>
                    <a:pt x="311" y="125"/>
                  </a:cubicBezTo>
                  <a:cubicBezTo>
                    <a:pt x="312" y="126"/>
                    <a:pt x="316" y="126"/>
                    <a:pt x="320" y="126"/>
                  </a:cubicBezTo>
                  <a:cubicBezTo>
                    <a:pt x="322" y="126"/>
                    <a:pt x="324" y="126"/>
                    <a:pt x="324" y="125"/>
                  </a:cubicBezTo>
                  <a:cubicBezTo>
                    <a:pt x="325" y="123"/>
                    <a:pt x="325" y="122"/>
                    <a:pt x="327" y="122"/>
                  </a:cubicBezTo>
                  <a:cubicBezTo>
                    <a:pt x="327" y="122"/>
                    <a:pt x="328" y="123"/>
                    <a:pt x="329" y="123"/>
                  </a:cubicBezTo>
                  <a:cubicBezTo>
                    <a:pt x="329" y="123"/>
                    <a:pt x="335" y="123"/>
                    <a:pt x="335" y="124"/>
                  </a:cubicBezTo>
                  <a:cubicBezTo>
                    <a:pt x="334" y="124"/>
                    <a:pt x="324" y="128"/>
                    <a:pt x="331" y="130"/>
                  </a:cubicBezTo>
                  <a:cubicBezTo>
                    <a:pt x="331" y="130"/>
                    <a:pt x="332" y="130"/>
                    <a:pt x="332" y="130"/>
                  </a:cubicBezTo>
                  <a:cubicBezTo>
                    <a:pt x="335" y="130"/>
                    <a:pt x="338" y="128"/>
                    <a:pt x="341" y="128"/>
                  </a:cubicBezTo>
                  <a:cubicBezTo>
                    <a:pt x="342" y="128"/>
                    <a:pt x="343" y="129"/>
                    <a:pt x="345" y="130"/>
                  </a:cubicBezTo>
                  <a:cubicBezTo>
                    <a:pt x="347" y="131"/>
                    <a:pt x="350" y="131"/>
                    <a:pt x="352" y="131"/>
                  </a:cubicBezTo>
                  <a:cubicBezTo>
                    <a:pt x="355" y="131"/>
                    <a:pt x="358" y="131"/>
                    <a:pt x="361" y="131"/>
                  </a:cubicBezTo>
                  <a:cubicBezTo>
                    <a:pt x="366" y="131"/>
                    <a:pt x="364" y="131"/>
                    <a:pt x="367" y="132"/>
                  </a:cubicBezTo>
                  <a:cubicBezTo>
                    <a:pt x="368" y="133"/>
                    <a:pt x="369" y="133"/>
                    <a:pt x="370" y="133"/>
                  </a:cubicBezTo>
                  <a:cubicBezTo>
                    <a:pt x="371" y="133"/>
                    <a:pt x="373" y="133"/>
                    <a:pt x="374" y="133"/>
                  </a:cubicBezTo>
                  <a:cubicBezTo>
                    <a:pt x="375" y="132"/>
                    <a:pt x="377" y="132"/>
                    <a:pt x="379" y="132"/>
                  </a:cubicBezTo>
                  <a:cubicBezTo>
                    <a:pt x="382" y="132"/>
                    <a:pt x="385" y="133"/>
                    <a:pt x="385" y="135"/>
                  </a:cubicBezTo>
                  <a:cubicBezTo>
                    <a:pt x="384" y="136"/>
                    <a:pt x="388" y="143"/>
                    <a:pt x="391" y="143"/>
                  </a:cubicBezTo>
                  <a:cubicBezTo>
                    <a:pt x="392" y="143"/>
                    <a:pt x="392" y="143"/>
                    <a:pt x="393" y="143"/>
                  </a:cubicBezTo>
                  <a:cubicBezTo>
                    <a:pt x="394" y="142"/>
                    <a:pt x="394" y="141"/>
                    <a:pt x="395" y="141"/>
                  </a:cubicBezTo>
                  <a:cubicBezTo>
                    <a:pt x="396" y="141"/>
                    <a:pt x="397" y="142"/>
                    <a:pt x="400" y="143"/>
                  </a:cubicBezTo>
                  <a:cubicBezTo>
                    <a:pt x="401" y="143"/>
                    <a:pt x="402" y="144"/>
                    <a:pt x="402" y="144"/>
                  </a:cubicBezTo>
                  <a:cubicBezTo>
                    <a:pt x="402" y="144"/>
                    <a:pt x="402" y="146"/>
                    <a:pt x="403" y="146"/>
                  </a:cubicBezTo>
                  <a:cubicBezTo>
                    <a:pt x="403" y="146"/>
                    <a:pt x="403" y="146"/>
                    <a:pt x="403" y="146"/>
                  </a:cubicBezTo>
                  <a:cubicBezTo>
                    <a:pt x="405" y="146"/>
                    <a:pt x="406" y="141"/>
                    <a:pt x="407" y="138"/>
                  </a:cubicBezTo>
                  <a:lnTo>
                    <a:pt x="403" y="134"/>
                  </a:lnTo>
                  <a:cubicBezTo>
                    <a:pt x="403" y="136"/>
                    <a:pt x="401" y="138"/>
                    <a:pt x="400" y="138"/>
                  </a:cubicBezTo>
                  <a:cubicBezTo>
                    <a:pt x="400" y="138"/>
                    <a:pt x="400" y="138"/>
                    <a:pt x="400" y="138"/>
                  </a:cubicBezTo>
                  <a:cubicBezTo>
                    <a:pt x="398" y="136"/>
                    <a:pt x="401" y="129"/>
                    <a:pt x="402" y="128"/>
                  </a:cubicBezTo>
                  <a:cubicBezTo>
                    <a:pt x="403" y="122"/>
                    <a:pt x="404" y="126"/>
                    <a:pt x="408" y="121"/>
                  </a:cubicBezTo>
                  <a:cubicBezTo>
                    <a:pt x="408" y="120"/>
                    <a:pt x="414" y="113"/>
                    <a:pt x="413" y="112"/>
                  </a:cubicBezTo>
                  <a:cubicBezTo>
                    <a:pt x="413" y="110"/>
                    <a:pt x="410" y="111"/>
                    <a:pt x="412" y="106"/>
                  </a:cubicBezTo>
                  <a:cubicBezTo>
                    <a:pt x="414" y="104"/>
                    <a:pt x="416" y="102"/>
                    <a:pt x="416" y="100"/>
                  </a:cubicBezTo>
                  <a:cubicBezTo>
                    <a:pt x="414" y="96"/>
                    <a:pt x="425" y="81"/>
                    <a:pt x="429" y="77"/>
                  </a:cubicBezTo>
                  <a:cubicBezTo>
                    <a:pt x="430" y="75"/>
                    <a:pt x="431" y="75"/>
                    <a:pt x="432" y="75"/>
                  </a:cubicBezTo>
                  <a:cubicBezTo>
                    <a:pt x="432" y="75"/>
                    <a:pt x="433" y="75"/>
                    <a:pt x="434" y="75"/>
                  </a:cubicBezTo>
                  <a:cubicBezTo>
                    <a:pt x="437" y="75"/>
                    <a:pt x="441" y="69"/>
                    <a:pt x="443" y="68"/>
                  </a:cubicBezTo>
                  <a:cubicBezTo>
                    <a:pt x="446" y="66"/>
                    <a:pt x="450" y="62"/>
                    <a:pt x="450" y="59"/>
                  </a:cubicBezTo>
                  <a:cubicBezTo>
                    <a:pt x="450" y="57"/>
                    <a:pt x="452" y="56"/>
                    <a:pt x="455" y="54"/>
                  </a:cubicBezTo>
                  <a:cubicBezTo>
                    <a:pt x="457" y="52"/>
                    <a:pt x="456" y="51"/>
                    <a:pt x="457" y="49"/>
                  </a:cubicBezTo>
                  <a:cubicBezTo>
                    <a:pt x="462" y="46"/>
                    <a:pt x="464" y="44"/>
                    <a:pt x="469" y="42"/>
                  </a:cubicBezTo>
                  <a:cubicBezTo>
                    <a:pt x="472" y="39"/>
                    <a:pt x="480" y="27"/>
                    <a:pt x="475" y="27"/>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7"/>
            <p:cNvSpPr/>
            <p:nvPr/>
          </p:nvSpPr>
          <p:spPr>
            <a:xfrm>
              <a:off x="7671844" y="1845626"/>
              <a:ext cx="137074" cy="154365"/>
            </a:xfrm>
            <a:custGeom>
              <a:rect b="b" l="l" r="r" t="t"/>
              <a:pathLst>
                <a:path extrusionOk="0" h="866" w="769">
                  <a:moveTo>
                    <a:pt x="372" y="0"/>
                  </a:moveTo>
                  <a:cubicBezTo>
                    <a:pt x="359" y="0"/>
                    <a:pt x="346" y="2"/>
                    <a:pt x="333" y="5"/>
                  </a:cubicBezTo>
                  <a:cubicBezTo>
                    <a:pt x="281" y="20"/>
                    <a:pt x="238" y="61"/>
                    <a:pt x="216" y="111"/>
                  </a:cubicBezTo>
                  <a:cubicBezTo>
                    <a:pt x="201" y="70"/>
                    <a:pt x="156" y="45"/>
                    <a:pt x="113" y="45"/>
                  </a:cubicBezTo>
                  <a:cubicBezTo>
                    <a:pt x="91" y="45"/>
                    <a:pt x="70" y="51"/>
                    <a:pt x="53" y="64"/>
                  </a:cubicBezTo>
                  <a:cubicBezTo>
                    <a:pt x="0" y="104"/>
                    <a:pt x="2" y="196"/>
                    <a:pt x="56" y="234"/>
                  </a:cubicBezTo>
                  <a:lnTo>
                    <a:pt x="316" y="823"/>
                  </a:lnTo>
                  <a:cubicBezTo>
                    <a:pt x="364" y="844"/>
                    <a:pt x="413" y="864"/>
                    <a:pt x="465" y="865"/>
                  </a:cubicBezTo>
                  <a:cubicBezTo>
                    <a:pt x="467" y="866"/>
                    <a:pt x="469" y="866"/>
                    <a:pt x="471" y="866"/>
                  </a:cubicBezTo>
                  <a:cubicBezTo>
                    <a:pt x="521" y="866"/>
                    <a:pt x="573" y="845"/>
                    <a:pt x="599" y="803"/>
                  </a:cubicBezTo>
                  <a:cubicBezTo>
                    <a:pt x="626" y="760"/>
                    <a:pt x="615" y="694"/>
                    <a:pt x="570" y="671"/>
                  </a:cubicBezTo>
                  <a:lnTo>
                    <a:pt x="570" y="671"/>
                  </a:lnTo>
                  <a:cubicBezTo>
                    <a:pt x="585" y="678"/>
                    <a:pt x="602" y="681"/>
                    <a:pt x="619" y="681"/>
                  </a:cubicBezTo>
                  <a:cubicBezTo>
                    <a:pt x="681" y="681"/>
                    <a:pt x="744" y="637"/>
                    <a:pt x="755" y="575"/>
                  </a:cubicBezTo>
                  <a:cubicBezTo>
                    <a:pt x="769" y="498"/>
                    <a:pt x="700" y="421"/>
                    <a:pt x="625" y="420"/>
                  </a:cubicBezTo>
                  <a:lnTo>
                    <a:pt x="625" y="420"/>
                  </a:lnTo>
                  <a:cubicBezTo>
                    <a:pt x="669" y="414"/>
                    <a:pt x="708" y="372"/>
                    <a:pt x="710" y="325"/>
                  </a:cubicBezTo>
                  <a:cubicBezTo>
                    <a:pt x="714" y="275"/>
                    <a:pt x="681" y="226"/>
                    <a:pt x="636" y="204"/>
                  </a:cubicBezTo>
                  <a:cubicBezTo>
                    <a:pt x="611" y="191"/>
                    <a:pt x="584" y="186"/>
                    <a:pt x="557" y="186"/>
                  </a:cubicBezTo>
                  <a:cubicBezTo>
                    <a:pt x="534" y="186"/>
                    <a:pt x="511" y="190"/>
                    <a:pt x="489" y="197"/>
                  </a:cubicBezTo>
                  <a:cubicBezTo>
                    <a:pt x="522" y="154"/>
                    <a:pt x="516" y="88"/>
                    <a:pt x="481" y="47"/>
                  </a:cubicBezTo>
                  <a:cubicBezTo>
                    <a:pt x="454" y="16"/>
                    <a:pt x="413" y="0"/>
                    <a:pt x="372"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7"/>
            <p:cNvSpPr/>
            <p:nvPr/>
          </p:nvSpPr>
          <p:spPr>
            <a:xfrm>
              <a:off x="7671844" y="1843487"/>
              <a:ext cx="137787" cy="158821"/>
            </a:xfrm>
            <a:custGeom>
              <a:rect b="b" l="l" r="r" t="t"/>
              <a:pathLst>
                <a:path extrusionOk="0" h="891" w="773">
                  <a:moveTo>
                    <a:pt x="371" y="9"/>
                  </a:moveTo>
                  <a:cubicBezTo>
                    <a:pt x="371" y="9"/>
                    <a:pt x="372" y="9"/>
                    <a:pt x="372" y="10"/>
                  </a:cubicBezTo>
                  <a:cubicBezTo>
                    <a:pt x="375" y="12"/>
                    <a:pt x="375" y="16"/>
                    <a:pt x="372" y="16"/>
                  </a:cubicBezTo>
                  <a:cubicBezTo>
                    <a:pt x="372" y="16"/>
                    <a:pt x="371" y="16"/>
                    <a:pt x="371" y="16"/>
                  </a:cubicBezTo>
                  <a:cubicBezTo>
                    <a:pt x="370" y="15"/>
                    <a:pt x="369" y="13"/>
                    <a:pt x="369" y="12"/>
                  </a:cubicBezTo>
                  <a:cubicBezTo>
                    <a:pt x="369" y="10"/>
                    <a:pt x="370" y="9"/>
                    <a:pt x="371" y="9"/>
                  </a:cubicBezTo>
                  <a:close/>
                  <a:moveTo>
                    <a:pt x="341" y="22"/>
                  </a:moveTo>
                  <a:lnTo>
                    <a:pt x="341" y="22"/>
                  </a:lnTo>
                  <a:cubicBezTo>
                    <a:pt x="341" y="22"/>
                    <a:pt x="341" y="22"/>
                    <a:pt x="341" y="23"/>
                  </a:cubicBezTo>
                  <a:cubicBezTo>
                    <a:pt x="341" y="22"/>
                    <a:pt x="341" y="22"/>
                    <a:pt x="341" y="22"/>
                  </a:cubicBezTo>
                  <a:close/>
                  <a:moveTo>
                    <a:pt x="441" y="23"/>
                  </a:moveTo>
                  <a:cubicBezTo>
                    <a:pt x="441" y="23"/>
                    <a:pt x="442" y="23"/>
                    <a:pt x="442" y="23"/>
                  </a:cubicBezTo>
                  <a:cubicBezTo>
                    <a:pt x="445" y="23"/>
                    <a:pt x="443" y="26"/>
                    <a:pt x="440" y="26"/>
                  </a:cubicBezTo>
                  <a:cubicBezTo>
                    <a:pt x="440" y="26"/>
                    <a:pt x="440" y="26"/>
                    <a:pt x="440" y="26"/>
                  </a:cubicBezTo>
                  <a:cubicBezTo>
                    <a:pt x="440" y="25"/>
                    <a:pt x="439" y="23"/>
                    <a:pt x="441" y="23"/>
                  </a:cubicBezTo>
                  <a:close/>
                  <a:moveTo>
                    <a:pt x="314" y="27"/>
                  </a:moveTo>
                  <a:lnTo>
                    <a:pt x="312" y="28"/>
                  </a:lnTo>
                  <a:lnTo>
                    <a:pt x="311" y="31"/>
                  </a:lnTo>
                  <a:cubicBezTo>
                    <a:pt x="312" y="31"/>
                    <a:pt x="313" y="31"/>
                    <a:pt x="313" y="31"/>
                  </a:cubicBezTo>
                  <a:cubicBezTo>
                    <a:pt x="315" y="31"/>
                    <a:pt x="315" y="30"/>
                    <a:pt x="314" y="27"/>
                  </a:cubicBezTo>
                  <a:close/>
                  <a:moveTo>
                    <a:pt x="262" y="55"/>
                  </a:moveTo>
                  <a:lnTo>
                    <a:pt x="266" y="59"/>
                  </a:lnTo>
                  <a:cubicBezTo>
                    <a:pt x="264" y="59"/>
                    <a:pt x="260" y="57"/>
                    <a:pt x="262" y="55"/>
                  </a:cubicBezTo>
                  <a:close/>
                  <a:moveTo>
                    <a:pt x="142" y="59"/>
                  </a:moveTo>
                  <a:lnTo>
                    <a:pt x="139" y="61"/>
                  </a:lnTo>
                  <a:cubicBezTo>
                    <a:pt x="140" y="63"/>
                    <a:pt x="141" y="63"/>
                    <a:pt x="141" y="63"/>
                  </a:cubicBezTo>
                  <a:cubicBezTo>
                    <a:pt x="143" y="63"/>
                    <a:pt x="144" y="60"/>
                    <a:pt x="142" y="59"/>
                  </a:cubicBezTo>
                  <a:close/>
                  <a:moveTo>
                    <a:pt x="238" y="65"/>
                  </a:moveTo>
                  <a:cubicBezTo>
                    <a:pt x="238" y="66"/>
                    <a:pt x="238" y="66"/>
                    <a:pt x="238" y="66"/>
                  </a:cubicBezTo>
                  <a:lnTo>
                    <a:pt x="238" y="66"/>
                  </a:lnTo>
                  <a:cubicBezTo>
                    <a:pt x="238" y="66"/>
                    <a:pt x="238" y="66"/>
                    <a:pt x="238" y="65"/>
                  </a:cubicBezTo>
                  <a:close/>
                  <a:moveTo>
                    <a:pt x="502" y="65"/>
                  </a:moveTo>
                  <a:lnTo>
                    <a:pt x="502" y="65"/>
                  </a:lnTo>
                  <a:cubicBezTo>
                    <a:pt x="501" y="68"/>
                    <a:pt x="502" y="70"/>
                    <a:pt x="503" y="70"/>
                  </a:cubicBezTo>
                  <a:cubicBezTo>
                    <a:pt x="504" y="70"/>
                    <a:pt x="505" y="69"/>
                    <a:pt x="506" y="68"/>
                  </a:cubicBezTo>
                  <a:lnTo>
                    <a:pt x="505" y="66"/>
                  </a:lnTo>
                  <a:lnTo>
                    <a:pt x="502" y="65"/>
                  </a:lnTo>
                  <a:close/>
                  <a:moveTo>
                    <a:pt x="214" y="107"/>
                  </a:moveTo>
                  <a:cubicBezTo>
                    <a:pt x="214" y="107"/>
                    <a:pt x="214" y="108"/>
                    <a:pt x="214" y="108"/>
                  </a:cubicBezTo>
                  <a:cubicBezTo>
                    <a:pt x="215" y="110"/>
                    <a:pt x="215" y="116"/>
                    <a:pt x="215" y="116"/>
                  </a:cubicBezTo>
                  <a:cubicBezTo>
                    <a:pt x="215" y="116"/>
                    <a:pt x="214" y="116"/>
                    <a:pt x="214" y="115"/>
                  </a:cubicBezTo>
                  <a:cubicBezTo>
                    <a:pt x="213" y="112"/>
                    <a:pt x="213" y="107"/>
                    <a:pt x="214" y="107"/>
                  </a:cubicBezTo>
                  <a:close/>
                  <a:moveTo>
                    <a:pt x="20" y="165"/>
                  </a:moveTo>
                  <a:cubicBezTo>
                    <a:pt x="20" y="165"/>
                    <a:pt x="20" y="166"/>
                    <a:pt x="20" y="166"/>
                  </a:cubicBezTo>
                  <a:lnTo>
                    <a:pt x="20" y="166"/>
                  </a:lnTo>
                  <a:cubicBezTo>
                    <a:pt x="20" y="166"/>
                    <a:pt x="20" y="165"/>
                    <a:pt x="20" y="165"/>
                  </a:cubicBezTo>
                  <a:close/>
                  <a:moveTo>
                    <a:pt x="515" y="187"/>
                  </a:moveTo>
                  <a:cubicBezTo>
                    <a:pt x="514" y="187"/>
                    <a:pt x="511" y="188"/>
                    <a:pt x="509" y="190"/>
                  </a:cubicBezTo>
                  <a:cubicBezTo>
                    <a:pt x="512" y="189"/>
                    <a:pt x="515" y="187"/>
                    <a:pt x="516" y="187"/>
                  </a:cubicBezTo>
                  <a:cubicBezTo>
                    <a:pt x="516" y="187"/>
                    <a:pt x="515" y="187"/>
                    <a:pt x="515" y="187"/>
                  </a:cubicBezTo>
                  <a:close/>
                  <a:moveTo>
                    <a:pt x="474" y="34"/>
                  </a:moveTo>
                  <a:cubicBezTo>
                    <a:pt x="471" y="34"/>
                    <a:pt x="466" y="40"/>
                    <a:pt x="468" y="42"/>
                  </a:cubicBezTo>
                  <a:lnTo>
                    <a:pt x="468" y="42"/>
                  </a:lnTo>
                  <a:lnTo>
                    <a:pt x="467" y="41"/>
                  </a:lnTo>
                  <a:cubicBezTo>
                    <a:pt x="466" y="40"/>
                    <a:pt x="465" y="40"/>
                    <a:pt x="464" y="40"/>
                  </a:cubicBezTo>
                  <a:cubicBezTo>
                    <a:pt x="461" y="40"/>
                    <a:pt x="460" y="41"/>
                    <a:pt x="461" y="44"/>
                  </a:cubicBezTo>
                  <a:cubicBezTo>
                    <a:pt x="463" y="45"/>
                    <a:pt x="466" y="47"/>
                    <a:pt x="468" y="49"/>
                  </a:cubicBezTo>
                  <a:cubicBezTo>
                    <a:pt x="470" y="50"/>
                    <a:pt x="471" y="50"/>
                    <a:pt x="472" y="50"/>
                  </a:cubicBezTo>
                  <a:cubicBezTo>
                    <a:pt x="473" y="50"/>
                    <a:pt x="473" y="50"/>
                    <a:pt x="475" y="50"/>
                  </a:cubicBezTo>
                  <a:cubicBezTo>
                    <a:pt x="475" y="50"/>
                    <a:pt x="475" y="50"/>
                    <a:pt x="475" y="50"/>
                  </a:cubicBezTo>
                  <a:cubicBezTo>
                    <a:pt x="477" y="50"/>
                    <a:pt x="478" y="53"/>
                    <a:pt x="480" y="53"/>
                  </a:cubicBezTo>
                  <a:cubicBezTo>
                    <a:pt x="480" y="53"/>
                    <a:pt x="481" y="52"/>
                    <a:pt x="482" y="52"/>
                  </a:cubicBezTo>
                  <a:lnTo>
                    <a:pt x="482" y="52"/>
                  </a:lnTo>
                  <a:cubicBezTo>
                    <a:pt x="479" y="55"/>
                    <a:pt x="483" y="60"/>
                    <a:pt x="485" y="64"/>
                  </a:cubicBezTo>
                  <a:cubicBezTo>
                    <a:pt x="485" y="65"/>
                    <a:pt x="487" y="67"/>
                    <a:pt x="486" y="68"/>
                  </a:cubicBezTo>
                  <a:cubicBezTo>
                    <a:pt x="484" y="70"/>
                    <a:pt x="483" y="72"/>
                    <a:pt x="485" y="74"/>
                  </a:cubicBezTo>
                  <a:lnTo>
                    <a:pt x="489" y="72"/>
                  </a:lnTo>
                  <a:lnTo>
                    <a:pt x="489" y="72"/>
                  </a:lnTo>
                  <a:cubicBezTo>
                    <a:pt x="489" y="74"/>
                    <a:pt x="488" y="76"/>
                    <a:pt x="489" y="79"/>
                  </a:cubicBezTo>
                  <a:cubicBezTo>
                    <a:pt x="491" y="80"/>
                    <a:pt x="494" y="82"/>
                    <a:pt x="497" y="82"/>
                  </a:cubicBezTo>
                  <a:cubicBezTo>
                    <a:pt x="498" y="82"/>
                    <a:pt x="498" y="82"/>
                    <a:pt x="498" y="82"/>
                  </a:cubicBezTo>
                  <a:cubicBezTo>
                    <a:pt x="498" y="82"/>
                    <a:pt x="499" y="82"/>
                    <a:pt x="499" y="83"/>
                  </a:cubicBezTo>
                  <a:cubicBezTo>
                    <a:pt x="500" y="84"/>
                    <a:pt x="500" y="86"/>
                    <a:pt x="500" y="87"/>
                  </a:cubicBezTo>
                  <a:cubicBezTo>
                    <a:pt x="499" y="90"/>
                    <a:pt x="498" y="93"/>
                    <a:pt x="501" y="95"/>
                  </a:cubicBezTo>
                  <a:cubicBezTo>
                    <a:pt x="503" y="97"/>
                    <a:pt x="506" y="100"/>
                    <a:pt x="506" y="103"/>
                  </a:cubicBezTo>
                  <a:cubicBezTo>
                    <a:pt x="506" y="105"/>
                    <a:pt x="502" y="107"/>
                    <a:pt x="503" y="108"/>
                  </a:cubicBezTo>
                  <a:cubicBezTo>
                    <a:pt x="504" y="109"/>
                    <a:pt x="505" y="109"/>
                    <a:pt x="505" y="109"/>
                  </a:cubicBezTo>
                  <a:cubicBezTo>
                    <a:pt x="507" y="109"/>
                    <a:pt x="508" y="107"/>
                    <a:pt x="509" y="107"/>
                  </a:cubicBezTo>
                  <a:cubicBezTo>
                    <a:pt x="510" y="107"/>
                    <a:pt x="510" y="108"/>
                    <a:pt x="510" y="110"/>
                  </a:cubicBezTo>
                  <a:cubicBezTo>
                    <a:pt x="512" y="114"/>
                    <a:pt x="502" y="110"/>
                    <a:pt x="503" y="115"/>
                  </a:cubicBezTo>
                  <a:cubicBezTo>
                    <a:pt x="504" y="116"/>
                    <a:pt x="504" y="116"/>
                    <a:pt x="505" y="116"/>
                  </a:cubicBezTo>
                  <a:cubicBezTo>
                    <a:pt x="505" y="116"/>
                    <a:pt x="506" y="116"/>
                    <a:pt x="507" y="116"/>
                  </a:cubicBezTo>
                  <a:cubicBezTo>
                    <a:pt x="507" y="116"/>
                    <a:pt x="507" y="116"/>
                    <a:pt x="508" y="117"/>
                  </a:cubicBezTo>
                  <a:cubicBezTo>
                    <a:pt x="509" y="120"/>
                    <a:pt x="509" y="125"/>
                    <a:pt x="509" y="127"/>
                  </a:cubicBezTo>
                  <a:cubicBezTo>
                    <a:pt x="509" y="135"/>
                    <a:pt x="505" y="144"/>
                    <a:pt x="506" y="151"/>
                  </a:cubicBezTo>
                  <a:cubicBezTo>
                    <a:pt x="506" y="153"/>
                    <a:pt x="508" y="154"/>
                    <a:pt x="509" y="155"/>
                  </a:cubicBezTo>
                  <a:cubicBezTo>
                    <a:pt x="511" y="157"/>
                    <a:pt x="510" y="158"/>
                    <a:pt x="510" y="158"/>
                  </a:cubicBezTo>
                  <a:cubicBezTo>
                    <a:pt x="509" y="158"/>
                    <a:pt x="508" y="157"/>
                    <a:pt x="507" y="157"/>
                  </a:cubicBezTo>
                  <a:cubicBezTo>
                    <a:pt x="507" y="157"/>
                    <a:pt x="507" y="157"/>
                    <a:pt x="507" y="157"/>
                  </a:cubicBezTo>
                  <a:cubicBezTo>
                    <a:pt x="505" y="159"/>
                    <a:pt x="506" y="163"/>
                    <a:pt x="507" y="165"/>
                  </a:cubicBezTo>
                  <a:cubicBezTo>
                    <a:pt x="511" y="169"/>
                    <a:pt x="509" y="168"/>
                    <a:pt x="505" y="169"/>
                  </a:cubicBezTo>
                  <a:cubicBezTo>
                    <a:pt x="505" y="169"/>
                    <a:pt x="511" y="173"/>
                    <a:pt x="512" y="173"/>
                  </a:cubicBezTo>
                  <a:cubicBezTo>
                    <a:pt x="512" y="173"/>
                    <a:pt x="512" y="173"/>
                    <a:pt x="512" y="173"/>
                  </a:cubicBezTo>
                  <a:lnTo>
                    <a:pt x="512" y="173"/>
                  </a:lnTo>
                  <a:cubicBezTo>
                    <a:pt x="512" y="174"/>
                    <a:pt x="511" y="174"/>
                    <a:pt x="510" y="174"/>
                  </a:cubicBezTo>
                  <a:cubicBezTo>
                    <a:pt x="509" y="174"/>
                    <a:pt x="507" y="174"/>
                    <a:pt x="507" y="174"/>
                  </a:cubicBezTo>
                  <a:cubicBezTo>
                    <a:pt x="504" y="174"/>
                    <a:pt x="505" y="177"/>
                    <a:pt x="505" y="179"/>
                  </a:cubicBezTo>
                  <a:cubicBezTo>
                    <a:pt x="505" y="181"/>
                    <a:pt x="506" y="187"/>
                    <a:pt x="501" y="187"/>
                  </a:cubicBezTo>
                  <a:cubicBezTo>
                    <a:pt x="500" y="187"/>
                    <a:pt x="500" y="187"/>
                    <a:pt x="499" y="187"/>
                  </a:cubicBezTo>
                  <a:cubicBezTo>
                    <a:pt x="498" y="187"/>
                    <a:pt x="497" y="188"/>
                    <a:pt x="498" y="189"/>
                  </a:cubicBezTo>
                  <a:cubicBezTo>
                    <a:pt x="498" y="191"/>
                    <a:pt x="500" y="192"/>
                    <a:pt x="499" y="193"/>
                  </a:cubicBezTo>
                  <a:cubicBezTo>
                    <a:pt x="500" y="195"/>
                    <a:pt x="477" y="207"/>
                    <a:pt x="482" y="208"/>
                  </a:cubicBezTo>
                  <a:cubicBezTo>
                    <a:pt x="487" y="205"/>
                    <a:pt x="495" y="199"/>
                    <a:pt x="499" y="196"/>
                  </a:cubicBezTo>
                  <a:cubicBezTo>
                    <a:pt x="503" y="192"/>
                    <a:pt x="507" y="189"/>
                    <a:pt x="509" y="189"/>
                  </a:cubicBezTo>
                  <a:cubicBezTo>
                    <a:pt x="509" y="188"/>
                    <a:pt x="515" y="185"/>
                    <a:pt x="514" y="185"/>
                  </a:cubicBezTo>
                  <a:lnTo>
                    <a:pt x="514" y="185"/>
                  </a:lnTo>
                  <a:cubicBezTo>
                    <a:pt x="514" y="185"/>
                    <a:pt x="514" y="185"/>
                    <a:pt x="514" y="185"/>
                  </a:cubicBezTo>
                  <a:cubicBezTo>
                    <a:pt x="512" y="185"/>
                    <a:pt x="512" y="184"/>
                    <a:pt x="514" y="183"/>
                  </a:cubicBezTo>
                  <a:cubicBezTo>
                    <a:pt x="515" y="183"/>
                    <a:pt x="516" y="182"/>
                    <a:pt x="516" y="182"/>
                  </a:cubicBezTo>
                  <a:cubicBezTo>
                    <a:pt x="517" y="182"/>
                    <a:pt x="517" y="182"/>
                    <a:pt x="517" y="180"/>
                  </a:cubicBezTo>
                  <a:cubicBezTo>
                    <a:pt x="516" y="176"/>
                    <a:pt x="515" y="176"/>
                    <a:pt x="518" y="174"/>
                  </a:cubicBezTo>
                  <a:cubicBezTo>
                    <a:pt x="519" y="171"/>
                    <a:pt x="515" y="164"/>
                    <a:pt x="519" y="164"/>
                  </a:cubicBezTo>
                  <a:cubicBezTo>
                    <a:pt x="520" y="164"/>
                    <a:pt x="520" y="164"/>
                    <a:pt x="521" y="164"/>
                  </a:cubicBezTo>
                  <a:cubicBezTo>
                    <a:pt x="516" y="162"/>
                    <a:pt x="521" y="155"/>
                    <a:pt x="520" y="153"/>
                  </a:cubicBezTo>
                  <a:cubicBezTo>
                    <a:pt x="520" y="149"/>
                    <a:pt x="517" y="152"/>
                    <a:pt x="516" y="149"/>
                  </a:cubicBezTo>
                  <a:cubicBezTo>
                    <a:pt x="515" y="148"/>
                    <a:pt x="518" y="146"/>
                    <a:pt x="519" y="146"/>
                  </a:cubicBezTo>
                  <a:cubicBezTo>
                    <a:pt x="519" y="146"/>
                    <a:pt x="520" y="147"/>
                    <a:pt x="520" y="147"/>
                  </a:cubicBezTo>
                  <a:cubicBezTo>
                    <a:pt x="527" y="147"/>
                    <a:pt x="522" y="141"/>
                    <a:pt x="521" y="138"/>
                  </a:cubicBezTo>
                  <a:cubicBezTo>
                    <a:pt x="521" y="137"/>
                    <a:pt x="522" y="126"/>
                    <a:pt x="523" y="126"/>
                  </a:cubicBezTo>
                  <a:cubicBezTo>
                    <a:pt x="522" y="126"/>
                    <a:pt x="522" y="126"/>
                    <a:pt x="522" y="126"/>
                  </a:cubicBezTo>
                  <a:cubicBezTo>
                    <a:pt x="522" y="126"/>
                    <a:pt x="522" y="127"/>
                    <a:pt x="522" y="127"/>
                  </a:cubicBezTo>
                  <a:cubicBezTo>
                    <a:pt x="521" y="127"/>
                    <a:pt x="521" y="127"/>
                    <a:pt x="521" y="127"/>
                  </a:cubicBezTo>
                  <a:cubicBezTo>
                    <a:pt x="519" y="126"/>
                    <a:pt x="520" y="124"/>
                    <a:pt x="519" y="123"/>
                  </a:cubicBezTo>
                  <a:cubicBezTo>
                    <a:pt x="519" y="121"/>
                    <a:pt x="518" y="118"/>
                    <a:pt x="520" y="117"/>
                  </a:cubicBezTo>
                  <a:cubicBezTo>
                    <a:pt x="521" y="115"/>
                    <a:pt x="523" y="115"/>
                    <a:pt x="521" y="113"/>
                  </a:cubicBezTo>
                  <a:cubicBezTo>
                    <a:pt x="520" y="111"/>
                    <a:pt x="517" y="111"/>
                    <a:pt x="516" y="110"/>
                  </a:cubicBezTo>
                  <a:cubicBezTo>
                    <a:pt x="514" y="107"/>
                    <a:pt x="516" y="103"/>
                    <a:pt x="516" y="100"/>
                  </a:cubicBezTo>
                  <a:cubicBezTo>
                    <a:pt x="517" y="98"/>
                    <a:pt x="516" y="95"/>
                    <a:pt x="516" y="92"/>
                  </a:cubicBezTo>
                  <a:cubicBezTo>
                    <a:pt x="515" y="89"/>
                    <a:pt x="513" y="86"/>
                    <a:pt x="510" y="85"/>
                  </a:cubicBezTo>
                  <a:cubicBezTo>
                    <a:pt x="509" y="84"/>
                    <a:pt x="505" y="83"/>
                    <a:pt x="504" y="82"/>
                  </a:cubicBezTo>
                  <a:cubicBezTo>
                    <a:pt x="505" y="82"/>
                    <a:pt x="509" y="82"/>
                    <a:pt x="509" y="81"/>
                  </a:cubicBezTo>
                  <a:cubicBezTo>
                    <a:pt x="510" y="80"/>
                    <a:pt x="508" y="75"/>
                    <a:pt x="507" y="74"/>
                  </a:cubicBezTo>
                  <a:cubicBezTo>
                    <a:pt x="506" y="74"/>
                    <a:pt x="506" y="74"/>
                    <a:pt x="506" y="74"/>
                  </a:cubicBezTo>
                  <a:cubicBezTo>
                    <a:pt x="505" y="74"/>
                    <a:pt x="504" y="74"/>
                    <a:pt x="504" y="74"/>
                  </a:cubicBezTo>
                  <a:cubicBezTo>
                    <a:pt x="503" y="74"/>
                    <a:pt x="503" y="74"/>
                    <a:pt x="502" y="73"/>
                  </a:cubicBezTo>
                  <a:cubicBezTo>
                    <a:pt x="501" y="72"/>
                    <a:pt x="500" y="70"/>
                    <a:pt x="500" y="67"/>
                  </a:cubicBezTo>
                  <a:cubicBezTo>
                    <a:pt x="498" y="62"/>
                    <a:pt x="502" y="59"/>
                    <a:pt x="495" y="57"/>
                  </a:cubicBezTo>
                  <a:cubicBezTo>
                    <a:pt x="492" y="56"/>
                    <a:pt x="491" y="54"/>
                    <a:pt x="489" y="52"/>
                  </a:cubicBezTo>
                  <a:cubicBezTo>
                    <a:pt x="489" y="51"/>
                    <a:pt x="489" y="51"/>
                    <a:pt x="488" y="51"/>
                  </a:cubicBezTo>
                  <a:cubicBezTo>
                    <a:pt x="487" y="51"/>
                    <a:pt x="486" y="52"/>
                    <a:pt x="485" y="52"/>
                  </a:cubicBezTo>
                  <a:cubicBezTo>
                    <a:pt x="484" y="52"/>
                    <a:pt x="483" y="52"/>
                    <a:pt x="482" y="51"/>
                  </a:cubicBezTo>
                  <a:cubicBezTo>
                    <a:pt x="483" y="50"/>
                    <a:pt x="489" y="48"/>
                    <a:pt x="485" y="46"/>
                  </a:cubicBezTo>
                  <a:cubicBezTo>
                    <a:pt x="484" y="46"/>
                    <a:pt x="484" y="46"/>
                    <a:pt x="483" y="46"/>
                  </a:cubicBezTo>
                  <a:cubicBezTo>
                    <a:pt x="482" y="46"/>
                    <a:pt x="480" y="46"/>
                    <a:pt x="478" y="46"/>
                  </a:cubicBezTo>
                  <a:cubicBezTo>
                    <a:pt x="484" y="46"/>
                    <a:pt x="475" y="41"/>
                    <a:pt x="475" y="40"/>
                  </a:cubicBezTo>
                  <a:cubicBezTo>
                    <a:pt x="473" y="38"/>
                    <a:pt x="477" y="37"/>
                    <a:pt x="475" y="34"/>
                  </a:cubicBezTo>
                  <a:cubicBezTo>
                    <a:pt x="474" y="34"/>
                    <a:pt x="474" y="34"/>
                    <a:pt x="474" y="34"/>
                  </a:cubicBezTo>
                  <a:close/>
                  <a:moveTo>
                    <a:pt x="626" y="206"/>
                  </a:moveTo>
                  <a:cubicBezTo>
                    <a:pt x="627" y="207"/>
                    <a:pt x="629" y="207"/>
                    <a:pt x="628" y="210"/>
                  </a:cubicBezTo>
                  <a:lnTo>
                    <a:pt x="626" y="209"/>
                  </a:lnTo>
                  <a:lnTo>
                    <a:pt x="626" y="206"/>
                  </a:lnTo>
                  <a:close/>
                  <a:moveTo>
                    <a:pt x="490" y="209"/>
                  </a:moveTo>
                  <a:cubicBezTo>
                    <a:pt x="490" y="210"/>
                    <a:pt x="489" y="210"/>
                    <a:pt x="489" y="210"/>
                  </a:cubicBezTo>
                  <a:cubicBezTo>
                    <a:pt x="489" y="210"/>
                    <a:pt x="490" y="209"/>
                    <a:pt x="490" y="209"/>
                  </a:cubicBezTo>
                  <a:close/>
                  <a:moveTo>
                    <a:pt x="640" y="223"/>
                  </a:moveTo>
                  <a:cubicBezTo>
                    <a:pt x="639" y="223"/>
                    <a:pt x="638" y="225"/>
                    <a:pt x="639" y="227"/>
                  </a:cubicBezTo>
                  <a:cubicBezTo>
                    <a:pt x="640" y="226"/>
                    <a:pt x="642" y="226"/>
                    <a:pt x="642" y="224"/>
                  </a:cubicBezTo>
                  <a:cubicBezTo>
                    <a:pt x="641" y="224"/>
                    <a:pt x="641" y="223"/>
                    <a:pt x="640" y="223"/>
                  </a:cubicBezTo>
                  <a:close/>
                  <a:moveTo>
                    <a:pt x="650" y="227"/>
                  </a:moveTo>
                  <a:cubicBezTo>
                    <a:pt x="649" y="227"/>
                    <a:pt x="648" y="230"/>
                    <a:pt x="649" y="231"/>
                  </a:cubicBezTo>
                  <a:cubicBezTo>
                    <a:pt x="649" y="232"/>
                    <a:pt x="650" y="232"/>
                    <a:pt x="650" y="232"/>
                  </a:cubicBezTo>
                  <a:cubicBezTo>
                    <a:pt x="652" y="232"/>
                    <a:pt x="653" y="229"/>
                    <a:pt x="652" y="228"/>
                  </a:cubicBezTo>
                  <a:cubicBezTo>
                    <a:pt x="651" y="228"/>
                    <a:pt x="651" y="227"/>
                    <a:pt x="650" y="227"/>
                  </a:cubicBezTo>
                  <a:close/>
                  <a:moveTo>
                    <a:pt x="48" y="254"/>
                  </a:moveTo>
                  <a:cubicBezTo>
                    <a:pt x="48" y="254"/>
                    <a:pt x="48" y="254"/>
                    <a:pt x="48" y="254"/>
                  </a:cubicBezTo>
                  <a:lnTo>
                    <a:pt x="48" y="254"/>
                  </a:lnTo>
                  <a:cubicBezTo>
                    <a:pt x="48" y="254"/>
                    <a:pt x="48" y="254"/>
                    <a:pt x="48" y="254"/>
                  </a:cubicBezTo>
                  <a:close/>
                  <a:moveTo>
                    <a:pt x="369" y="1"/>
                  </a:moveTo>
                  <a:cubicBezTo>
                    <a:pt x="365" y="2"/>
                    <a:pt x="366" y="3"/>
                    <a:pt x="364" y="3"/>
                  </a:cubicBezTo>
                  <a:cubicBezTo>
                    <a:pt x="362" y="3"/>
                    <a:pt x="361" y="3"/>
                    <a:pt x="359" y="3"/>
                  </a:cubicBezTo>
                  <a:cubicBezTo>
                    <a:pt x="355" y="3"/>
                    <a:pt x="350" y="3"/>
                    <a:pt x="347" y="6"/>
                  </a:cubicBezTo>
                  <a:cubicBezTo>
                    <a:pt x="346" y="7"/>
                    <a:pt x="345" y="8"/>
                    <a:pt x="345" y="8"/>
                  </a:cubicBezTo>
                  <a:cubicBezTo>
                    <a:pt x="344" y="8"/>
                    <a:pt x="344" y="7"/>
                    <a:pt x="344" y="5"/>
                  </a:cubicBezTo>
                  <a:cubicBezTo>
                    <a:pt x="345" y="3"/>
                    <a:pt x="343" y="3"/>
                    <a:pt x="341" y="3"/>
                  </a:cubicBezTo>
                  <a:cubicBezTo>
                    <a:pt x="338" y="4"/>
                    <a:pt x="336" y="4"/>
                    <a:pt x="334" y="6"/>
                  </a:cubicBezTo>
                  <a:cubicBezTo>
                    <a:pt x="333" y="7"/>
                    <a:pt x="332" y="9"/>
                    <a:pt x="330" y="9"/>
                  </a:cubicBezTo>
                  <a:cubicBezTo>
                    <a:pt x="329" y="7"/>
                    <a:pt x="328" y="7"/>
                    <a:pt x="327" y="7"/>
                  </a:cubicBezTo>
                  <a:cubicBezTo>
                    <a:pt x="325" y="7"/>
                    <a:pt x="322" y="8"/>
                    <a:pt x="321" y="9"/>
                  </a:cubicBezTo>
                  <a:cubicBezTo>
                    <a:pt x="319" y="10"/>
                    <a:pt x="318" y="15"/>
                    <a:pt x="318" y="15"/>
                  </a:cubicBezTo>
                  <a:cubicBezTo>
                    <a:pt x="317" y="15"/>
                    <a:pt x="317" y="15"/>
                    <a:pt x="317" y="15"/>
                  </a:cubicBezTo>
                  <a:cubicBezTo>
                    <a:pt x="315" y="14"/>
                    <a:pt x="314" y="13"/>
                    <a:pt x="312" y="13"/>
                  </a:cubicBezTo>
                  <a:cubicBezTo>
                    <a:pt x="312" y="13"/>
                    <a:pt x="311" y="13"/>
                    <a:pt x="310" y="13"/>
                  </a:cubicBezTo>
                  <a:cubicBezTo>
                    <a:pt x="304" y="15"/>
                    <a:pt x="299" y="17"/>
                    <a:pt x="295" y="21"/>
                  </a:cubicBezTo>
                  <a:cubicBezTo>
                    <a:pt x="293" y="22"/>
                    <a:pt x="291" y="23"/>
                    <a:pt x="289" y="24"/>
                  </a:cubicBezTo>
                  <a:cubicBezTo>
                    <a:pt x="289" y="25"/>
                    <a:pt x="289" y="27"/>
                    <a:pt x="288" y="28"/>
                  </a:cubicBezTo>
                  <a:cubicBezTo>
                    <a:pt x="287" y="28"/>
                    <a:pt x="287" y="28"/>
                    <a:pt x="287" y="28"/>
                  </a:cubicBezTo>
                  <a:cubicBezTo>
                    <a:pt x="285" y="28"/>
                    <a:pt x="283" y="27"/>
                    <a:pt x="282" y="26"/>
                  </a:cubicBezTo>
                  <a:cubicBezTo>
                    <a:pt x="280" y="26"/>
                    <a:pt x="278" y="27"/>
                    <a:pt x="276" y="28"/>
                  </a:cubicBezTo>
                  <a:cubicBezTo>
                    <a:pt x="274" y="29"/>
                    <a:pt x="272" y="30"/>
                    <a:pt x="274" y="33"/>
                  </a:cubicBezTo>
                  <a:lnTo>
                    <a:pt x="274" y="33"/>
                  </a:lnTo>
                  <a:cubicBezTo>
                    <a:pt x="274" y="33"/>
                    <a:pt x="273" y="33"/>
                    <a:pt x="273" y="33"/>
                  </a:cubicBezTo>
                  <a:cubicBezTo>
                    <a:pt x="272" y="33"/>
                    <a:pt x="270" y="38"/>
                    <a:pt x="269" y="39"/>
                  </a:cubicBezTo>
                  <a:cubicBezTo>
                    <a:pt x="269" y="39"/>
                    <a:pt x="267" y="39"/>
                    <a:pt x="265" y="39"/>
                  </a:cubicBezTo>
                  <a:cubicBezTo>
                    <a:pt x="264" y="39"/>
                    <a:pt x="263" y="39"/>
                    <a:pt x="262" y="39"/>
                  </a:cubicBezTo>
                  <a:cubicBezTo>
                    <a:pt x="261" y="40"/>
                    <a:pt x="258" y="42"/>
                    <a:pt x="257" y="44"/>
                  </a:cubicBezTo>
                  <a:cubicBezTo>
                    <a:pt x="255" y="45"/>
                    <a:pt x="258" y="47"/>
                    <a:pt x="260" y="49"/>
                  </a:cubicBezTo>
                  <a:cubicBezTo>
                    <a:pt x="259" y="49"/>
                    <a:pt x="257" y="51"/>
                    <a:pt x="256" y="52"/>
                  </a:cubicBezTo>
                  <a:cubicBezTo>
                    <a:pt x="256" y="51"/>
                    <a:pt x="255" y="51"/>
                    <a:pt x="255" y="50"/>
                  </a:cubicBezTo>
                  <a:cubicBezTo>
                    <a:pt x="255" y="50"/>
                    <a:pt x="253" y="52"/>
                    <a:pt x="252" y="52"/>
                  </a:cubicBezTo>
                  <a:cubicBezTo>
                    <a:pt x="252" y="52"/>
                    <a:pt x="251" y="52"/>
                    <a:pt x="250" y="52"/>
                  </a:cubicBezTo>
                  <a:cubicBezTo>
                    <a:pt x="250" y="52"/>
                    <a:pt x="250" y="52"/>
                    <a:pt x="249" y="52"/>
                  </a:cubicBezTo>
                  <a:cubicBezTo>
                    <a:pt x="248" y="53"/>
                    <a:pt x="247" y="54"/>
                    <a:pt x="246" y="55"/>
                  </a:cubicBezTo>
                  <a:cubicBezTo>
                    <a:pt x="243" y="58"/>
                    <a:pt x="244" y="61"/>
                    <a:pt x="243" y="65"/>
                  </a:cubicBezTo>
                  <a:cubicBezTo>
                    <a:pt x="242" y="68"/>
                    <a:pt x="242" y="69"/>
                    <a:pt x="241" y="69"/>
                  </a:cubicBezTo>
                  <a:cubicBezTo>
                    <a:pt x="240" y="69"/>
                    <a:pt x="240" y="67"/>
                    <a:pt x="238" y="66"/>
                  </a:cubicBezTo>
                  <a:lnTo>
                    <a:pt x="238" y="66"/>
                  </a:lnTo>
                  <a:cubicBezTo>
                    <a:pt x="239" y="67"/>
                    <a:pt x="237" y="68"/>
                    <a:pt x="237" y="70"/>
                  </a:cubicBezTo>
                  <a:cubicBezTo>
                    <a:pt x="237" y="70"/>
                    <a:pt x="239" y="72"/>
                    <a:pt x="239" y="72"/>
                  </a:cubicBezTo>
                  <a:cubicBezTo>
                    <a:pt x="239" y="72"/>
                    <a:pt x="238" y="72"/>
                    <a:pt x="238" y="72"/>
                  </a:cubicBezTo>
                  <a:cubicBezTo>
                    <a:pt x="237" y="72"/>
                    <a:pt x="236" y="72"/>
                    <a:pt x="235" y="72"/>
                  </a:cubicBezTo>
                  <a:cubicBezTo>
                    <a:pt x="235" y="72"/>
                    <a:pt x="235" y="72"/>
                    <a:pt x="234" y="72"/>
                  </a:cubicBezTo>
                  <a:cubicBezTo>
                    <a:pt x="233" y="74"/>
                    <a:pt x="234" y="77"/>
                    <a:pt x="234" y="79"/>
                  </a:cubicBezTo>
                  <a:cubicBezTo>
                    <a:pt x="233" y="80"/>
                    <a:pt x="233" y="80"/>
                    <a:pt x="233" y="80"/>
                  </a:cubicBezTo>
                  <a:cubicBezTo>
                    <a:pt x="232" y="80"/>
                    <a:pt x="232" y="79"/>
                    <a:pt x="232" y="78"/>
                  </a:cubicBezTo>
                  <a:cubicBezTo>
                    <a:pt x="232" y="76"/>
                    <a:pt x="230" y="75"/>
                    <a:pt x="229" y="75"/>
                  </a:cubicBezTo>
                  <a:cubicBezTo>
                    <a:pt x="228" y="75"/>
                    <a:pt x="228" y="75"/>
                    <a:pt x="227" y="76"/>
                  </a:cubicBezTo>
                  <a:cubicBezTo>
                    <a:pt x="226" y="79"/>
                    <a:pt x="227" y="83"/>
                    <a:pt x="228" y="85"/>
                  </a:cubicBezTo>
                  <a:cubicBezTo>
                    <a:pt x="228" y="84"/>
                    <a:pt x="227" y="84"/>
                    <a:pt x="227" y="84"/>
                  </a:cubicBezTo>
                  <a:cubicBezTo>
                    <a:pt x="224" y="84"/>
                    <a:pt x="222" y="87"/>
                    <a:pt x="220" y="90"/>
                  </a:cubicBezTo>
                  <a:cubicBezTo>
                    <a:pt x="220" y="90"/>
                    <a:pt x="220" y="92"/>
                    <a:pt x="219" y="92"/>
                  </a:cubicBezTo>
                  <a:cubicBezTo>
                    <a:pt x="219" y="92"/>
                    <a:pt x="218" y="91"/>
                    <a:pt x="218" y="90"/>
                  </a:cubicBezTo>
                  <a:cubicBezTo>
                    <a:pt x="217" y="89"/>
                    <a:pt x="217" y="89"/>
                    <a:pt x="217" y="89"/>
                  </a:cubicBezTo>
                  <a:lnTo>
                    <a:pt x="217" y="89"/>
                  </a:lnTo>
                  <a:cubicBezTo>
                    <a:pt x="216" y="89"/>
                    <a:pt x="218" y="93"/>
                    <a:pt x="217" y="94"/>
                  </a:cubicBezTo>
                  <a:cubicBezTo>
                    <a:pt x="217" y="96"/>
                    <a:pt x="216" y="97"/>
                    <a:pt x="216" y="98"/>
                  </a:cubicBezTo>
                  <a:cubicBezTo>
                    <a:pt x="216" y="98"/>
                    <a:pt x="216" y="99"/>
                    <a:pt x="215" y="99"/>
                  </a:cubicBezTo>
                  <a:cubicBezTo>
                    <a:pt x="215" y="99"/>
                    <a:pt x="215" y="99"/>
                    <a:pt x="215" y="99"/>
                  </a:cubicBezTo>
                  <a:cubicBezTo>
                    <a:pt x="215" y="99"/>
                    <a:pt x="215" y="99"/>
                    <a:pt x="214" y="99"/>
                  </a:cubicBezTo>
                  <a:cubicBezTo>
                    <a:pt x="213" y="98"/>
                    <a:pt x="214" y="94"/>
                    <a:pt x="213" y="93"/>
                  </a:cubicBezTo>
                  <a:cubicBezTo>
                    <a:pt x="213" y="93"/>
                    <a:pt x="213" y="93"/>
                    <a:pt x="213" y="93"/>
                  </a:cubicBezTo>
                  <a:cubicBezTo>
                    <a:pt x="213" y="93"/>
                    <a:pt x="213" y="93"/>
                    <a:pt x="213" y="93"/>
                  </a:cubicBezTo>
                  <a:cubicBezTo>
                    <a:pt x="212" y="93"/>
                    <a:pt x="211" y="95"/>
                    <a:pt x="211" y="95"/>
                  </a:cubicBezTo>
                  <a:cubicBezTo>
                    <a:pt x="211" y="95"/>
                    <a:pt x="211" y="95"/>
                    <a:pt x="211" y="95"/>
                  </a:cubicBezTo>
                  <a:cubicBezTo>
                    <a:pt x="210" y="93"/>
                    <a:pt x="213" y="90"/>
                    <a:pt x="214" y="88"/>
                  </a:cubicBezTo>
                  <a:lnTo>
                    <a:pt x="214" y="88"/>
                  </a:lnTo>
                  <a:cubicBezTo>
                    <a:pt x="213" y="89"/>
                    <a:pt x="213" y="90"/>
                    <a:pt x="213" y="90"/>
                  </a:cubicBezTo>
                  <a:cubicBezTo>
                    <a:pt x="212" y="89"/>
                    <a:pt x="208" y="86"/>
                    <a:pt x="206" y="83"/>
                  </a:cubicBezTo>
                  <a:cubicBezTo>
                    <a:pt x="201" y="79"/>
                    <a:pt x="197" y="72"/>
                    <a:pt x="195" y="72"/>
                  </a:cubicBezTo>
                  <a:cubicBezTo>
                    <a:pt x="193" y="70"/>
                    <a:pt x="190" y="65"/>
                    <a:pt x="187" y="64"/>
                  </a:cubicBezTo>
                  <a:cubicBezTo>
                    <a:pt x="185" y="62"/>
                    <a:pt x="181" y="61"/>
                    <a:pt x="178" y="60"/>
                  </a:cubicBezTo>
                  <a:cubicBezTo>
                    <a:pt x="177" y="60"/>
                    <a:pt x="172" y="63"/>
                    <a:pt x="172" y="64"/>
                  </a:cubicBezTo>
                  <a:cubicBezTo>
                    <a:pt x="171" y="63"/>
                    <a:pt x="175" y="58"/>
                    <a:pt x="171" y="58"/>
                  </a:cubicBezTo>
                  <a:cubicBezTo>
                    <a:pt x="170" y="58"/>
                    <a:pt x="168" y="58"/>
                    <a:pt x="166" y="58"/>
                  </a:cubicBezTo>
                  <a:cubicBezTo>
                    <a:pt x="166" y="58"/>
                    <a:pt x="165" y="58"/>
                    <a:pt x="165" y="58"/>
                  </a:cubicBezTo>
                  <a:cubicBezTo>
                    <a:pt x="165" y="57"/>
                    <a:pt x="170" y="54"/>
                    <a:pt x="167" y="53"/>
                  </a:cubicBezTo>
                  <a:cubicBezTo>
                    <a:pt x="166" y="53"/>
                    <a:pt x="165" y="53"/>
                    <a:pt x="164" y="53"/>
                  </a:cubicBezTo>
                  <a:cubicBezTo>
                    <a:pt x="161" y="53"/>
                    <a:pt x="159" y="54"/>
                    <a:pt x="158" y="56"/>
                  </a:cubicBezTo>
                  <a:cubicBezTo>
                    <a:pt x="156" y="56"/>
                    <a:pt x="156" y="52"/>
                    <a:pt x="155" y="51"/>
                  </a:cubicBezTo>
                  <a:cubicBezTo>
                    <a:pt x="155" y="50"/>
                    <a:pt x="151" y="46"/>
                    <a:pt x="150" y="46"/>
                  </a:cubicBezTo>
                  <a:cubicBezTo>
                    <a:pt x="150" y="46"/>
                    <a:pt x="150" y="46"/>
                    <a:pt x="150" y="46"/>
                  </a:cubicBezTo>
                  <a:cubicBezTo>
                    <a:pt x="149" y="47"/>
                    <a:pt x="148" y="50"/>
                    <a:pt x="146" y="50"/>
                  </a:cubicBezTo>
                  <a:cubicBezTo>
                    <a:pt x="146" y="50"/>
                    <a:pt x="146" y="50"/>
                    <a:pt x="145" y="50"/>
                  </a:cubicBezTo>
                  <a:cubicBezTo>
                    <a:pt x="143" y="50"/>
                    <a:pt x="142" y="48"/>
                    <a:pt x="139" y="48"/>
                  </a:cubicBezTo>
                  <a:cubicBezTo>
                    <a:pt x="137" y="48"/>
                    <a:pt x="136" y="49"/>
                    <a:pt x="134" y="49"/>
                  </a:cubicBezTo>
                  <a:cubicBezTo>
                    <a:pt x="131" y="48"/>
                    <a:pt x="131" y="45"/>
                    <a:pt x="127" y="45"/>
                  </a:cubicBezTo>
                  <a:cubicBezTo>
                    <a:pt x="126" y="44"/>
                    <a:pt x="125" y="44"/>
                    <a:pt x="124" y="44"/>
                  </a:cubicBezTo>
                  <a:cubicBezTo>
                    <a:pt x="122" y="44"/>
                    <a:pt x="121" y="45"/>
                    <a:pt x="121" y="47"/>
                  </a:cubicBezTo>
                  <a:cubicBezTo>
                    <a:pt x="120" y="46"/>
                    <a:pt x="117" y="44"/>
                    <a:pt x="116" y="44"/>
                  </a:cubicBezTo>
                  <a:cubicBezTo>
                    <a:pt x="116" y="44"/>
                    <a:pt x="116" y="44"/>
                    <a:pt x="116" y="44"/>
                  </a:cubicBezTo>
                  <a:cubicBezTo>
                    <a:pt x="116" y="44"/>
                    <a:pt x="119" y="48"/>
                    <a:pt x="116" y="48"/>
                  </a:cubicBezTo>
                  <a:cubicBezTo>
                    <a:pt x="116" y="48"/>
                    <a:pt x="115" y="48"/>
                    <a:pt x="115" y="48"/>
                  </a:cubicBezTo>
                  <a:cubicBezTo>
                    <a:pt x="113" y="48"/>
                    <a:pt x="112" y="46"/>
                    <a:pt x="110" y="45"/>
                  </a:cubicBezTo>
                  <a:cubicBezTo>
                    <a:pt x="110" y="45"/>
                    <a:pt x="108" y="45"/>
                    <a:pt x="107" y="45"/>
                  </a:cubicBezTo>
                  <a:cubicBezTo>
                    <a:pt x="104" y="45"/>
                    <a:pt x="100" y="46"/>
                    <a:pt x="99" y="48"/>
                  </a:cubicBezTo>
                  <a:cubicBezTo>
                    <a:pt x="100" y="46"/>
                    <a:pt x="94" y="44"/>
                    <a:pt x="92" y="44"/>
                  </a:cubicBezTo>
                  <a:lnTo>
                    <a:pt x="92" y="44"/>
                  </a:lnTo>
                  <a:cubicBezTo>
                    <a:pt x="93" y="46"/>
                    <a:pt x="91" y="46"/>
                    <a:pt x="89" y="47"/>
                  </a:cubicBezTo>
                  <a:cubicBezTo>
                    <a:pt x="86" y="47"/>
                    <a:pt x="87" y="47"/>
                    <a:pt x="86" y="49"/>
                  </a:cubicBezTo>
                  <a:cubicBezTo>
                    <a:pt x="86" y="50"/>
                    <a:pt x="85" y="50"/>
                    <a:pt x="84" y="50"/>
                  </a:cubicBezTo>
                  <a:cubicBezTo>
                    <a:pt x="82" y="50"/>
                    <a:pt x="79" y="50"/>
                    <a:pt x="78" y="50"/>
                  </a:cubicBezTo>
                  <a:cubicBezTo>
                    <a:pt x="77" y="50"/>
                    <a:pt x="77" y="50"/>
                    <a:pt x="76" y="50"/>
                  </a:cubicBezTo>
                  <a:cubicBezTo>
                    <a:pt x="75" y="50"/>
                    <a:pt x="76" y="52"/>
                    <a:pt x="74" y="52"/>
                  </a:cubicBezTo>
                  <a:cubicBezTo>
                    <a:pt x="71" y="54"/>
                    <a:pt x="69" y="55"/>
                    <a:pt x="66" y="56"/>
                  </a:cubicBezTo>
                  <a:cubicBezTo>
                    <a:pt x="62" y="58"/>
                    <a:pt x="60" y="60"/>
                    <a:pt x="59" y="63"/>
                  </a:cubicBezTo>
                  <a:lnTo>
                    <a:pt x="59" y="63"/>
                  </a:lnTo>
                  <a:cubicBezTo>
                    <a:pt x="59" y="62"/>
                    <a:pt x="59" y="60"/>
                    <a:pt x="58" y="59"/>
                  </a:cubicBezTo>
                  <a:cubicBezTo>
                    <a:pt x="58" y="59"/>
                    <a:pt x="58" y="59"/>
                    <a:pt x="57" y="59"/>
                  </a:cubicBezTo>
                  <a:cubicBezTo>
                    <a:pt x="57" y="59"/>
                    <a:pt x="55" y="61"/>
                    <a:pt x="55" y="62"/>
                  </a:cubicBezTo>
                  <a:cubicBezTo>
                    <a:pt x="55" y="65"/>
                    <a:pt x="54" y="66"/>
                    <a:pt x="52" y="66"/>
                  </a:cubicBezTo>
                  <a:cubicBezTo>
                    <a:pt x="51" y="66"/>
                    <a:pt x="50" y="66"/>
                    <a:pt x="48" y="65"/>
                  </a:cubicBezTo>
                  <a:cubicBezTo>
                    <a:pt x="48" y="64"/>
                    <a:pt x="48" y="64"/>
                    <a:pt x="48" y="64"/>
                  </a:cubicBezTo>
                  <a:cubicBezTo>
                    <a:pt x="46" y="64"/>
                    <a:pt x="47" y="72"/>
                    <a:pt x="46" y="72"/>
                  </a:cubicBezTo>
                  <a:cubicBezTo>
                    <a:pt x="46" y="72"/>
                    <a:pt x="45" y="71"/>
                    <a:pt x="45" y="71"/>
                  </a:cubicBezTo>
                  <a:cubicBezTo>
                    <a:pt x="45" y="70"/>
                    <a:pt x="44" y="70"/>
                    <a:pt x="43" y="70"/>
                  </a:cubicBezTo>
                  <a:cubicBezTo>
                    <a:pt x="41" y="70"/>
                    <a:pt x="37" y="75"/>
                    <a:pt x="39" y="78"/>
                  </a:cubicBezTo>
                  <a:cubicBezTo>
                    <a:pt x="38" y="77"/>
                    <a:pt x="36" y="77"/>
                    <a:pt x="34" y="77"/>
                  </a:cubicBezTo>
                  <a:cubicBezTo>
                    <a:pt x="34" y="78"/>
                    <a:pt x="33" y="79"/>
                    <a:pt x="32" y="80"/>
                  </a:cubicBezTo>
                  <a:cubicBezTo>
                    <a:pt x="31" y="82"/>
                    <a:pt x="29" y="82"/>
                    <a:pt x="27" y="84"/>
                  </a:cubicBezTo>
                  <a:cubicBezTo>
                    <a:pt x="25" y="86"/>
                    <a:pt x="26" y="87"/>
                    <a:pt x="25" y="89"/>
                  </a:cubicBezTo>
                  <a:cubicBezTo>
                    <a:pt x="23" y="92"/>
                    <a:pt x="21" y="93"/>
                    <a:pt x="20" y="95"/>
                  </a:cubicBezTo>
                  <a:cubicBezTo>
                    <a:pt x="17" y="98"/>
                    <a:pt x="15" y="100"/>
                    <a:pt x="14" y="103"/>
                  </a:cubicBezTo>
                  <a:cubicBezTo>
                    <a:pt x="14" y="106"/>
                    <a:pt x="15" y="108"/>
                    <a:pt x="15" y="109"/>
                  </a:cubicBezTo>
                  <a:cubicBezTo>
                    <a:pt x="15" y="110"/>
                    <a:pt x="14" y="110"/>
                    <a:pt x="13" y="110"/>
                  </a:cubicBezTo>
                  <a:cubicBezTo>
                    <a:pt x="12" y="110"/>
                    <a:pt x="10" y="110"/>
                    <a:pt x="10" y="110"/>
                  </a:cubicBezTo>
                  <a:cubicBezTo>
                    <a:pt x="8" y="112"/>
                    <a:pt x="10" y="114"/>
                    <a:pt x="11" y="115"/>
                  </a:cubicBezTo>
                  <a:cubicBezTo>
                    <a:pt x="12" y="116"/>
                    <a:pt x="17" y="118"/>
                    <a:pt x="14" y="120"/>
                  </a:cubicBezTo>
                  <a:cubicBezTo>
                    <a:pt x="12" y="120"/>
                    <a:pt x="9" y="120"/>
                    <a:pt x="7" y="123"/>
                  </a:cubicBezTo>
                  <a:cubicBezTo>
                    <a:pt x="5" y="127"/>
                    <a:pt x="12" y="130"/>
                    <a:pt x="7" y="133"/>
                  </a:cubicBezTo>
                  <a:cubicBezTo>
                    <a:pt x="4" y="134"/>
                    <a:pt x="5" y="142"/>
                    <a:pt x="5" y="145"/>
                  </a:cubicBezTo>
                  <a:cubicBezTo>
                    <a:pt x="5" y="148"/>
                    <a:pt x="5" y="150"/>
                    <a:pt x="5" y="153"/>
                  </a:cubicBezTo>
                  <a:cubicBezTo>
                    <a:pt x="4" y="154"/>
                    <a:pt x="0" y="159"/>
                    <a:pt x="1" y="159"/>
                  </a:cubicBezTo>
                  <a:cubicBezTo>
                    <a:pt x="2" y="159"/>
                    <a:pt x="3" y="158"/>
                    <a:pt x="4" y="158"/>
                  </a:cubicBezTo>
                  <a:cubicBezTo>
                    <a:pt x="4" y="158"/>
                    <a:pt x="4" y="158"/>
                    <a:pt x="5" y="159"/>
                  </a:cubicBezTo>
                  <a:cubicBezTo>
                    <a:pt x="6" y="160"/>
                    <a:pt x="6" y="161"/>
                    <a:pt x="6" y="162"/>
                  </a:cubicBezTo>
                  <a:cubicBezTo>
                    <a:pt x="6" y="165"/>
                    <a:pt x="5" y="169"/>
                    <a:pt x="2" y="169"/>
                  </a:cubicBezTo>
                  <a:cubicBezTo>
                    <a:pt x="11" y="169"/>
                    <a:pt x="0" y="173"/>
                    <a:pt x="2" y="176"/>
                  </a:cubicBezTo>
                  <a:cubicBezTo>
                    <a:pt x="3" y="180"/>
                    <a:pt x="7" y="179"/>
                    <a:pt x="8" y="182"/>
                  </a:cubicBezTo>
                  <a:cubicBezTo>
                    <a:pt x="9" y="184"/>
                    <a:pt x="7" y="187"/>
                    <a:pt x="7" y="189"/>
                  </a:cubicBezTo>
                  <a:cubicBezTo>
                    <a:pt x="7" y="194"/>
                    <a:pt x="11" y="191"/>
                    <a:pt x="11" y="196"/>
                  </a:cubicBezTo>
                  <a:cubicBezTo>
                    <a:pt x="11" y="200"/>
                    <a:pt x="11" y="203"/>
                    <a:pt x="13" y="206"/>
                  </a:cubicBezTo>
                  <a:cubicBezTo>
                    <a:pt x="14" y="207"/>
                    <a:pt x="16" y="210"/>
                    <a:pt x="16" y="210"/>
                  </a:cubicBezTo>
                  <a:cubicBezTo>
                    <a:pt x="18" y="215"/>
                    <a:pt x="14" y="224"/>
                    <a:pt x="21" y="228"/>
                  </a:cubicBezTo>
                  <a:cubicBezTo>
                    <a:pt x="21" y="228"/>
                    <a:pt x="22" y="228"/>
                    <a:pt x="22" y="228"/>
                  </a:cubicBezTo>
                  <a:cubicBezTo>
                    <a:pt x="22" y="228"/>
                    <a:pt x="23" y="228"/>
                    <a:pt x="23" y="228"/>
                  </a:cubicBezTo>
                  <a:cubicBezTo>
                    <a:pt x="23" y="228"/>
                    <a:pt x="24" y="228"/>
                    <a:pt x="25" y="230"/>
                  </a:cubicBezTo>
                  <a:cubicBezTo>
                    <a:pt x="24" y="231"/>
                    <a:pt x="25" y="232"/>
                    <a:pt x="25" y="234"/>
                  </a:cubicBezTo>
                  <a:cubicBezTo>
                    <a:pt x="25" y="234"/>
                    <a:pt x="26" y="234"/>
                    <a:pt x="26" y="234"/>
                  </a:cubicBezTo>
                  <a:cubicBezTo>
                    <a:pt x="27" y="234"/>
                    <a:pt x="27" y="234"/>
                    <a:pt x="27" y="235"/>
                  </a:cubicBezTo>
                  <a:cubicBezTo>
                    <a:pt x="34" y="238"/>
                    <a:pt x="38" y="254"/>
                    <a:pt x="48" y="254"/>
                  </a:cubicBezTo>
                  <a:cubicBezTo>
                    <a:pt x="45" y="254"/>
                    <a:pt x="47" y="254"/>
                    <a:pt x="48" y="254"/>
                  </a:cubicBezTo>
                  <a:cubicBezTo>
                    <a:pt x="48" y="254"/>
                    <a:pt x="48" y="254"/>
                    <a:pt x="48" y="254"/>
                  </a:cubicBezTo>
                  <a:lnTo>
                    <a:pt x="48" y="254"/>
                  </a:lnTo>
                  <a:cubicBezTo>
                    <a:pt x="48" y="254"/>
                    <a:pt x="48" y="254"/>
                    <a:pt x="48" y="254"/>
                  </a:cubicBezTo>
                  <a:cubicBezTo>
                    <a:pt x="51" y="254"/>
                    <a:pt x="60" y="243"/>
                    <a:pt x="57" y="240"/>
                  </a:cubicBezTo>
                  <a:cubicBezTo>
                    <a:pt x="56" y="239"/>
                    <a:pt x="53" y="236"/>
                    <a:pt x="51" y="236"/>
                  </a:cubicBezTo>
                  <a:cubicBezTo>
                    <a:pt x="50" y="237"/>
                    <a:pt x="48" y="238"/>
                    <a:pt x="47" y="238"/>
                  </a:cubicBezTo>
                  <a:cubicBezTo>
                    <a:pt x="46" y="238"/>
                    <a:pt x="45" y="237"/>
                    <a:pt x="45" y="235"/>
                  </a:cubicBezTo>
                  <a:cubicBezTo>
                    <a:pt x="43" y="231"/>
                    <a:pt x="41" y="227"/>
                    <a:pt x="38" y="224"/>
                  </a:cubicBezTo>
                  <a:cubicBezTo>
                    <a:pt x="36" y="223"/>
                    <a:pt x="31" y="224"/>
                    <a:pt x="31" y="222"/>
                  </a:cubicBezTo>
                  <a:cubicBezTo>
                    <a:pt x="29" y="218"/>
                    <a:pt x="35" y="215"/>
                    <a:pt x="34" y="210"/>
                  </a:cubicBezTo>
                  <a:cubicBezTo>
                    <a:pt x="34" y="210"/>
                    <a:pt x="33" y="210"/>
                    <a:pt x="33" y="210"/>
                  </a:cubicBezTo>
                  <a:cubicBezTo>
                    <a:pt x="32" y="210"/>
                    <a:pt x="30" y="212"/>
                    <a:pt x="29" y="212"/>
                  </a:cubicBezTo>
                  <a:cubicBezTo>
                    <a:pt x="28" y="210"/>
                    <a:pt x="33" y="208"/>
                    <a:pt x="30" y="206"/>
                  </a:cubicBezTo>
                  <a:lnTo>
                    <a:pt x="30" y="206"/>
                  </a:lnTo>
                  <a:cubicBezTo>
                    <a:pt x="30" y="206"/>
                    <a:pt x="26" y="207"/>
                    <a:pt x="23" y="207"/>
                  </a:cubicBezTo>
                  <a:cubicBezTo>
                    <a:pt x="22" y="207"/>
                    <a:pt x="21" y="207"/>
                    <a:pt x="21" y="205"/>
                  </a:cubicBezTo>
                  <a:cubicBezTo>
                    <a:pt x="22" y="203"/>
                    <a:pt x="26" y="203"/>
                    <a:pt x="26" y="201"/>
                  </a:cubicBezTo>
                  <a:cubicBezTo>
                    <a:pt x="26" y="200"/>
                    <a:pt x="26" y="197"/>
                    <a:pt x="25" y="196"/>
                  </a:cubicBezTo>
                  <a:cubicBezTo>
                    <a:pt x="24" y="196"/>
                    <a:pt x="24" y="196"/>
                    <a:pt x="23" y="196"/>
                  </a:cubicBezTo>
                  <a:cubicBezTo>
                    <a:pt x="22" y="196"/>
                    <a:pt x="21" y="197"/>
                    <a:pt x="19" y="197"/>
                  </a:cubicBezTo>
                  <a:cubicBezTo>
                    <a:pt x="19" y="197"/>
                    <a:pt x="18" y="196"/>
                    <a:pt x="17" y="194"/>
                  </a:cubicBezTo>
                  <a:cubicBezTo>
                    <a:pt x="20" y="194"/>
                    <a:pt x="21" y="192"/>
                    <a:pt x="23" y="190"/>
                  </a:cubicBezTo>
                  <a:cubicBezTo>
                    <a:pt x="24" y="188"/>
                    <a:pt x="24" y="185"/>
                    <a:pt x="22" y="185"/>
                  </a:cubicBezTo>
                  <a:cubicBezTo>
                    <a:pt x="21" y="185"/>
                    <a:pt x="21" y="185"/>
                    <a:pt x="21" y="185"/>
                  </a:cubicBezTo>
                  <a:lnTo>
                    <a:pt x="21" y="185"/>
                  </a:lnTo>
                  <a:cubicBezTo>
                    <a:pt x="26" y="184"/>
                    <a:pt x="24" y="182"/>
                    <a:pt x="21" y="179"/>
                  </a:cubicBezTo>
                  <a:cubicBezTo>
                    <a:pt x="24" y="179"/>
                    <a:pt x="20" y="170"/>
                    <a:pt x="20" y="166"/>
                  </a:cubicBezTo>
                  <a:lnTo>
                    <a:pt x="20" y="166"/>
                  </a:lnTo>
                  <a:cubicBezTo>
                    <a:pt x="19" y="168"/>
                    <a:pt x="18" y="169"/>
                    <a:pt x="17" y="169"/>
                  </a:cubicBezTo>
                  <a:cubicBezTo>
                    <a:pt x="16" y="169"/>
                    <a:pt x="15" y="168"/>
                    <a:pt x="15" y="164"/>
                  </a:cubicBezTo>
                  <a:cubicBezTo>
                    <a:pt x="16" y="161"/>
                    <a:pt x="17" y="156"/>
                    <a:pt x="17" y="153"/>
                  </a:cubicBezTo>
                  <a:cubicBezTo>
                    <a:pt x="17" y="153"/>
                    <a:pt x="17" y="153"/>
                    <a:pt x="17" y="153"/>
                  </a:cubicBezTo>
                  <a:cubicBezTo>
                    <a:pt x="13" y="153"/>
                    <a:pt x="11" y="163"/>
                    <a:pt x="11" y="166"/>
                  </a:cubicBezTo>
                  <a:cubicBezTo>
                    <a:pt x="11" y="163"/>
                    <a:pt x="11" y="160"/>
                    <a:pt x="11" y="156"/>
                  </a:cubicBezTo>
                  <a:cubicBezTo>
                    <a:pt x="11" y="155"/>
                    <a:pt x="12" y="151"/>
                    <a:pt x="14" y="150"/>
                  </a:cubicBezTo>
                  <a:cubicBezTo>
                    <a:pt x="15" y="150"/>
                    <a:pt x="15" y="150"/>
                    <a:pt x="15" y="150"/>
                  </a:cubicBezTo>
                  <a:cubicBezTo>
                    <a:pt x="17" y="150"/>
                    <a:pt x="17" y="151"/>
                    <a:pt x="18" y="151"/>
                  </a:cubicBezTo>
                  <a:cubicBezTo>
                    <a:pt x="18" y="151"/>
                    <a:pt x="19" y="150"/>
                    <a:pt x="20" y="149"/>
                  </a:cubicBezTo>
                  <a:cubicBezTo>
                    <a:pt x="23" y="145"/>
                    <a:pt x="18" y="142"/>
                    <a:pt x="19" y="137"/>
                  </a:cubicBezTo>
                  <a:cubicBezTo>
                    <a:pt x="19" y="134"/>
                    <a:pt x="22" y="131"/>
                    <a:pt x="26" y="129"/>
                  </a:cubicBezTo>
                  <a:cubicBezTo>
                    <a:pt x="23" y="128"/>
                    <a:pt x="21" y="124"/>
                    <a:pt x="21" y="122"/>
                  </a:cubicBezTo>
                  <a:cubicBezTo>
                    <a:pt x="20" y="120"/>
                    <a:pt x="21" y="120"/>
                    <a:pt x="21" y="120"/>
                  </a:cubicBezTo>
                  <a:cubicBezTo>
                    <a:pt x="22" y="120"/>
                    <a:pt x="23" y="121"/>
                    <a:pt x="24" y="121"/>
                  </a:cubicBezTo>
                  <a:cubicBezTo>
                    <a:pt x="24" y="121"/>
                    <a:pt x="24" y="121"/>
                    <a:pt x="24" y="120"/>
                  </a:cubicBezTo>
                  <a:cubicBezTo>
                    <a:pt x="24" y="120"/>
                    <a:pt x="24" y="120"/>
                    <a:pt x="24" y="119"/>
                  </a:cubicBezTo>
                  <a:lnTo>
                    <a:pt x="24" y="119"/>
                  </a:lnTo>
                  <a:cubicBezTo>
                    <a:pt x="25" y="120"/>
                    <a:pt x="25" y="120"/>
                    <a:pt x="26" y="120"/>
                  </a:cubicBezTo>
                  <a:cubicBezTo>
                    <a:pt x="26" y="120"/>
                    <a:pt x="26" y="120"/>
                    <a:pt x="27" y="120"/>
                  </a:cubicBezTo>
                  <a:cubicBezTo>
                    <a:pt x="28" y="119"/>
                    <a:pt x="29" y="114"/>
                    <a:pt x="30" y="113"/>
                  </a:cubicBezTo>
                  <a:cubicBezTo>
                    <a:pt x="30" y="111"/>
                    <a:pt x="32" y="107"/>
                    <a:pt x="30" y="105"/>
                  </a:cubicBezTo>
                  <a:cubicBezTo>
                    <a:pt x="29" y="103"/>
                    <a:pt x="29" y="102"/>
                    <a:pt x="30" y="101"/>
                  </a:cubicBezTo>
                  <a:cubicBezTo>
                    <a:pt x="31" y="100"/>
                    <a:pt x="33" y="100"/>
                    <a:pt x="34" y="100"/>
                  </a:cubicBezTo>
                  <a:cubicBezTo>
                    <a:pt x="34" y="100"/>
                    <a:pt x="34" y="100"/>
                    <a:pt x="35" y="100"/>
                  </a:cubicBezTo>
                  <a:cubicBezTo>
                    <a:pt x="35" y="100"/>
                    <a:pt x="36" y="99"/>
                    <a:pt x="36" y="99"/>
                  </a:cubicBezTo>
                  <a:cubicBezTo>
                    <a:pt x="37" y="97"/>
                    <a:pt x="37" y="93"/>
                    <a:pt x="38" y="92"/>
                  </a:cubicBezTo>
                  <a:cubicBezTo>
                    <a:pt x="39" y="89"/>
                    <a:pt x="41" y="87"/>
                    <a:pt x="42" y="86"/>
                  </a:cubicBezTo>
                  <a:cubicBezTo>
                    <a:pt x="44" y="85"/>
                    <a:pt x="47" y="85"/>
                    <a:pt x="48" y="85"/>
                  </a:cubicBezTo>
                  <a:cubicBezTo>
                    <a:pt x="48" y="84"/>
                    <a:pt x="47" y="84"/>
                    <a:pt x="47" y="83"/>
                  </a:cubicBezTo>
                  <a:lnTo>
                    <a:pt x="48" y="82"/>
                  </a:lnTo>
                  <a:cubicBezTo>
                    <a:pt x="51" y="79"/>
                    <a:pt x="53" y="78"/>
                    <a:pt x="55" y="76"/>
                  </a:cubicBezTo>
                  <a:cubicBezTo>
                    <a:pt x="59" y="74"/>
                    <a:pt x="64" y="72"/>
                    <a:pt x="62" y="67"/>
                  </a:cubicBezTo>
                  <a:lnTo>
                    <a:pt x="62" y="67"/>
                  </a:lnTo>
                  <a:cubicBezTo>
                    <a:pt x="63" y="69"/>
                    <a:pt x="64" y="69"/>
                    <a:pt x="66" y="69"/>
                  </a:cubicBezTo>
                  <a:cubicBezTo>
                    <a:pt x="68" y="69"/>
                    <a:pt x="71" y="68"/>
                    <a:pt x="72" y="67"/>
                  </a:cubicBezTo>
                  <a:cubicBezTo>
                    <a:pt x="76" y="65"/>
                    <a:pt x="76" y="63"/>
                    <a:pt x="79" y="62"/>
                  </a:cubicBezTo>
                  <a:cubicBezTo>
                    <a:pt x="80" y="62"/>
                    <a:pt x="80" y="65"/>
                    <a:pt x="82" y="65"/>
                  </a:cubicBezTo>
                  <a:cubicBezTo>
                    <a:pt x="83" y="65"/>
                    <a:pt x="84" y="65"/>
                    <a:pt x="86" y="65"/>
                  </a:cubicBezTo>
                  <a:cubicBezTo>
                    <a:pt x="88" y="64"/>
                    <a:pt x="89" y="63"/>
                    <a:pt x="90" y="62"/>
                  </a:cubicBezTo>
                  <a:cubicBezTo>
                    <a:pt x="91" y="61"/>
                    <a:pt x="90" y="59"/>
                    <a:pt x="90" y="58"/>
                  </a:cubicBezTo>
                  <a:lnTo>
                    <a:pt x="90" y="58"/>
                  </a:lnTo>
                  <a:cubicBezTo>
                    <a:pt x="91" y="60"/>
                    <a:pt x="91" y="60"/>
                    <a:pt x="92" y="60"/>
                  </a:cubicBezTo>
                  <a:cubicBezTo>
                    <a:pt x="94" y="60"/>
                    <a:pt x="96" y="58"/>
                    <a:pt x="97" y="58"/>
                  </a:cubicBezTo>
                  <a:cubicBezTo>
                    <a:pt x="100" y="58"/>
                    <a:pt x="98" y="65"/>
                    <a:pt x="101" y="65"/>
                  </a:cubicBezTo>
                  <a:cubicBezTo>
                    <a:pt x="101" y="65"/>
                    <a:pt x="101" y="65"/>
                    <a:pt x="102" y="65"/>
                  </a:cubicBezTo>
                  <a:cubicBezTo>
                    <a:pt x="105" y="63"/>
                    <a:pt x="103" y="57"/>
                    <a:pt x="104" y="53"/>
                  </a:cubicBezTo>
                  <a:cubicBezTo>
                    <a:pt x="105" y="53"/>
                    <a:pt x="105" y="52"/>
                    <a:pt x="105" y="52"/>
                  </a:cubicBezTo>
                  <a:cubicBezTo>
                    <a:pt x="108" y="52"/>
                    <a:pt x="110" y="58"/>
                    <a:pt x="110" y="58"/>
                  </a:cubicBezTo>
                  <a:cubicBezTo>
                    <a:pt x="111" y="56"/>
                    <a:pt x="110" y="55"/>
                    <a:pt x="113" y="55"/>
                  </a:cubicBezTo>
                  <a:cubicBezTo>
                    <a:pt x="113" y="55"/>
                    <a:pt x="114" y="55"/>
                    <a:pt x="115" y="55"/>
                  </a:cubicBezTo>
                  <a:cubicBezTo>
                    <a:pt x="115" y="55"/>
                    <a:pt x="116" y="55"/>
                    <a:pt x="116" y="55"/>
                  </a:cubicBezTo>
                  <a:cubicBezTo>
                    <a:pt x="117" y="54"/>
                    <a:pt x="116" y="52"/>
                    <a:pt x="117" y="52"/>
                  </a:cubicBezTo>
                  <a:cubicBezTo>
                    <a:pt x="117" y="51"/>
                    <a:pt x="117" y="51"/>
                    <a:pt x="118" y="51"/>
                  </a:cubicBezTo>
                  <a:cubicBezTo>
                    <a:pt x="119" y="51"/>
                    <a:pt x="120" y="52"/>
                    <a:pt x="121" y="52"/>
                  </a:cubicBezTo>
                  <a:cubicBezTo>
                    <a:pt x="120" y="54"/>
                    <a:pt x="120" y="55"/>
                    <a:pt x="124" y="55"/>
                  </a:cubicBezTo>
                  <a:cubicBezTo>
                    <a:pt x="125" y="55"/>
                    <a:pt x="126" y="54"/>
                    <a:pt x="127" y="54"/>
                  </a:cubicBezTo>
                  <a:cubicBezTo>
                    <a:pt x="128" y="54"/>
                    <a:pt x="128" y="55"/>
                    <a:pt x="128" y="58"/>
                  </a:cubicBezTo>
                  <a:cubicBezTo>
                    <a:pt x="128" y="59"/>
                    <a:pt x="130" y="59"/>
                    <a:pt x="131" y="59"/>
                  </a:cubicBezTo>
                  <a:cubicBezTo>
                    <a:pt x="132" y="59"/>
                    <a:pt x="133" y="59"/>
                    <a:pt x="133" y="58"/>
                  </a:cubicBezTo>
                  <a:cubicBezTo>
                    <a:pt x="135" y="58"/>
                    <a:pt x="133" y="56"/>
                    <a:pt x="136" y="56"/>
                  </a:cubicBezTo>
                  <a:cubicBezTo>
                    <a:pt x="138" y="57"/>
                    <a:pt x="141" y="58"/>
                    <a:pt x="144" y="58"/>
                  </a:cubicBezTo>
                  <a:cubicBezTo>
                    <a:pt x="145" y="59"/>
                    <a:pt x="145" y="62"/>
                    <a:pt x="147" y="64"/>
                  </a:cubicBezTo>
                  <a:cubicBezTo>
                    <a:pt x="148" y="65"/>
                    <a:pt x="150" y="66"/>
                    <a:pt x="152" y="66"/>
                  </a:cubicBezTo>
                  <a:cubicBezTo>
                    <a:pt x="153" y="66"/>
                    <a:pt x="153" y="66"/>
                    <a:pt x="154" y="65"/>
                  </a:cubicBezTo>
                  <a:cubicBezTo>
                    <a:pt x="154" y="65"/>
                    <a:pt x="155" y="65"/>
                    <a:pt x="155" y="65"/>
                  </a:cubicBezTo>
                  <a:cubicBezTo>
                    <a:pt x="158" y="65"/>
                    <a:pt x="160" y="71"/>
                    <a:pt x="160" y="71"/>
                  </a:cubicBezTo>
                  <a:cubicBezTo>
                    <a:pt x="164" y="69"/>
                    <a:pt x="160" y="63"/>
                    <a:pt x="160" y="61"/>
                  </a:cubicBezTo>
                  <a:lnTo>
                    <a:pt x="160" y="61"/>
                  </a:lnTo>
                  <a:cubicBezTo>
                    <a:pt x="161" y="61"/>
                    <a:pt x="164" y="62"/>
                    <a:pt x="164" y="64"/>
                  </a:cubicBezTo>
                  <a:cubicBezTo>
                    <a:pt x="163" y="66"/>
                    <a:pt x="166" y="66"/>
                    <a:pt x="168" y="66"/>
                  </a:cubicBezTo>
                  <a:cubicBezTo>
                    <a:pt x="172" y="66"/>
                    <a:pt x="169" y="69"/>
                    <a:pt x="170" y="72"/>
                  </a:cubicBezTo>
                  <a:cubicBezTo>
                    <a:pt x="170" y="73"/>
                    <a:pt x="170" y="74"/>
                    <a:pt x="170" y="74"/>
                  </a:cubicBezTo>
                  <a:cubicBezTo>
                    <a:pt x="171" y="74"/>
                    <a:pt x="172" y="72"/>
                    <a:pt x="172" y="72"/>
                  </a:cubicBezTo>
                  <a:cubicBezTo>
                    <a:pt x="173" y="72"/>
                    <a:pt x="174" y="71"/>
                    <a:pt x="175" y="71"/>
                  </a:cubicBezTo>
                  <a:cubicBezTo>
                    <a:pt x="176" y="71"/>
                    <a:pt x="177" y="72"/>
                    <a:pt x="178" y="72"/>
                  </a:cubicBezTo>
                  <a:cubicBezTo>
                    <a:pt x="181" y="74"/>
                    <a:pt x="180" y="76"/>
                    <a:pt x="185" y="76"/>
                  </a:cubicBezTo>
                  <a:cubicBezTo>
                    <a:pt x="186" y="76"/>
                    <a:pt x="188" y="76"/>
                    <a:pt x="188" y="77"/>
                  </a:cubicBezTo>
                  <a:cubicBezTo>
                    <a:pt x="188" y="78"/>
                    <a:pt x="182" y="79"/>
                    <a:pt x="184" y="82"/>
                  </a:cubicBezTo>
                  <a:cubicBezTo>
                    <a:pt x="186" y="86"/>
                    <a:pt x="190" y="88"/>
                    <a:pt x="193" y="91"/>
                  </a:cubicBezTo>
                  <a:cubicBezTo>
                    <a:pt x="193" y="91"/>
                    <a:pt x="190" y="88"/>
                    <a:pt x="192" y="87"/>
                  </a:cubicBezTo>
                  <a:cubicBezTo>
                    <a:pt x="192" y="87"/>
                    <a:pt x="192" y="87"/>
                    <a:pt x="192" y="87"/>
                  </a:cubicBezTo>
                  <a:cubicBezTo>
                    <a:pt x="193" y="87"/>
                    <a:pt x="195" y="90"/>
                    <a:pt x="197" y="90"/>
                  </a:cubicBezTo>
                  <a:cubicBezTo>
                    <a:pt x="197" y="90"/>
                    <a:pt x="197" y="90"/>
                    <a:pt x="198" y="90"/>
                  </a:cubicBezTo>
                  <a:lnTo>
                    <a:pt x="198" y="90"/>
                  </a:lnTo>
                  <a:cubicBezTo>
                    <a:pt x="198" y="90"/>
                    <a:pt x="198" y="90"/>
                    <a:pt x="198" y="90"/>
                  </a:cubicBezTo>
                  <a:cubicBezTo>
                    <a:pt x="197" y="90"/>
                    <a:pt x="196" y="86"/>
                    <a:pt x="197" y="86"/>
                  </a:cubicBezTo>
                  <a:lnTo>
                    <a:pt x="197" y="86"/>
                  </a:lnTo>
                  <a:cubicBezTo>
                    <a:pt x="199" y="87"/>
                    <a:pt x="206" y="87"/>
                    <a:pt x="201" y="91"/>
                  </a:cubicBezTo>
                  <a:cubicBezTo>
                    <a:pt x="200" y="91"/>
                    <a:pt x="198" y="92"/>
                    <a:pt x="199" y="93"/>
                  </a:cubicBezTo>
                  <a:cubicBezTo>
                    <a:pt x="200" y="97"/>
                    <a:pt x="203" y="100"/>
                    <a:pt x="206" y="102"/>
                  </a:cubicBezTo>
                  <a:cubicBezTo>
                    <a:pt x="206" y="102"/>
                    <a:pt x="206" y="103"/>
                    <a:pt x="206" y="103"/>
                  </a:cubicBezTo>
                  <a:cubicBezTo>
                    <a:pt x="208" y="103"/>
                    <a:pt x="208" y="98"/>
                    <a:pt x="209" y="97"/>
                  </a:cubicBezTo>
                  <a:cubicBezTo>
                    <a:pt x="210" y="98"/>
                    <a:pt x="211" y="105"/>
                    <a:pt x="211" y="107"/>
                  </a:cubicBezTo>
                  <a:cubicBezTo>
                    <a:pt x="211" y="109"/>
                    <a:pt x="211" y="109"/>
                    <a:pt x="210" y="109"/>
                  </a:cubicBezTo>
                  <a:cubicBezTo>
                    <a:pt x="209" y="109"/>
                    <a:pt x="208" y="107"/>
                    <a:pt x="207" y="107"/>
                  </a:cubicBezTo>
                  <a:lnTo>
                    <a:pt x="207" y="107"/>
                  </a:lnTo>
                  <a:cubicBezTo>
                    <a:pt x="209" y="109"/>
                    <a:pt x="212" y="111"/>
                    <a:pt x="212" y="117"/>
                  </a:cubicBezTo>
                  <a:cubicBezTo>
                    <a:pt x="213" y="121"/>
                    <a:pt x="212" y="128"/>
                    <a:pt x="211" y="132"/>
                  </a:cubicBezTo>
                  <a:cubicBezTo>
                    <a:pt x="213" y="128"/>
                    <a:pt x="213" y="121"/>
                    <a:pt x="215" y="118"/>
                  </a:cubicBezTo>
                  <a:cubicBezTo>
                    <a:pt x="215" y="118"/>
                    <a:pt x="215" y="117"/>
                    <a:pt x="215" y="117"/>
                  </a:cubicBezTo>
                  <a:cubicBezTo>
                    <a:pt x="215" y="117"/>
                    <a:pt x="216" y="118"/>
                    <a:pt x="216" y="118"/>
                  </a:cubicBezTo>
                  <a:cubicBezTo>
                    <a:pt x="216" y="119"/>
                    <a:pt x="216" y="119"/>
                    <a:pt x="216" y="119"/>
                  </a:cubicBezTo>
                  <a:cubicBezTo>
                    <a:pt x="217" y="119"/>
                    <a:pt x="217" y="118"/>
                    <a:pt x="217" y="117"/>
                  </a:cubicBezTo>
                  <a:cubicBezTo>
                    <a:pt x="217" y="116"/>
                    <a:pt x="217" y="110"/>
                    <a:pt x="217" y="110"/>
                  </a:cubicBezTo>
                  <a:cubicBezTo>
                    <a:pt x="218" y="110"/>
                    <a:pt x="218" y="110"/>
                    <a:pt x="218" y="111"/>
                  </a:cubicBezTo>
                  <a:cubicBezTo>
                    <a:pt x="219" y="114"/>
                    <a:pt x="218" y="123"/>
                    <a:pt x="219" y="128"/>
                  </a:cubicBezTo>
                  <a:cubicBezTo>
                    <a:pt x="219" y="129"/>
                    <a:pt x="219" y="129"/>
                    <a:pt x="219" y="129"/>
                  </a:cubicBezTo>
                  <a:cubicBezTo>
                    <a:pt x="221" y="129"/>
                    <a:pt x="221" y="123"/>
                    <a:pt x="221" y="120"/>
                  </a:cubicBezTo>
                  <a:cubicBezTo>
                    <a:pt x="222" y="117"/>
                    <a:pt x="221" y="115"/>
                    <a:pt x="222" y="113"/>
                  </a:cubicBezTo>
                  <a:cubicBezTo>
                    <a:pt x="223" y="110"/>
                    <a:pt x="224" y="108"/>
                    <a:pt x="226" y="107"/>
                  </a:cubicBezTo>
                  <a:cubicBezTo>
                    <a:pt x="226" y="106"/>
                    <a:pt x="226" y="105"/>
                    <a:pt x="227" y="105"/>
                  </a:cubicBezTo>
                  <a:lnTo>
                    <a:pt x="227" y="105"/>
                  </a:lnTo>
                  <a:cubicBezTo>
                    <a:pt x="227" y="105"/>
                    <a:pt x="227" y="105"/>
                    <a:pt x="227" y="105"/>
                  </a:cubicBezTo>
                  <a:cubicBezTo>
                    <a:pt x="227" y="105"/>
                    <a:pt x="227" y="105"/>
                    <a:pt x="227" y="104"/>
                  </a:cubicBezTo>
                  <a:lnTo>
                    <a:pt x="227" y="104"/>
                  </a:lnTo>
                  <a:cubicBezTo>
                    <a:pt x="227" y="105"/>
                    <a:pt x="227" y="105"/>
                    <a:pt x="227" y="105"/>
                  </a:cubicBezTo>
                  <a:lnTo>
                    <a:pt x="227" y="105"/>
                  </a:lnTo>
                  <a:cubicBezTo>
                    <a:pt x="225" y="105"/>
                    <a:pt x="223" y="104"/>
                    <a:pt x="224" y="100"/>
                  </a:cubicBezTo>
                  <a:cubicBezTo>
                    <a:pt x="224" y="100"/>
                    <a:pt x="224" y="100"/>
                    <a:pt x="224" y="100"/>
                  </a:cubicBezTo>
                  <a:cubicBezTo>
                    <a:pt x="225" y="100"/>
                    <a:pt x="227" y="103"/>
                    <a:pt x="227" y="104"/>
                  </a:cubicBezTo>
                  <a:lnTo>
                    <a:pt x="227" y="104"/>
                  </a:lnTo>
                  <a:cubicBezTo>
                    <a:pt x="229" y="100"/>
                    <a:pt x="233" y="95"/>
                    <a:pt x="234" y="92"/>
                  </a:cubicBezTo>
                  <a:cubicBezTo>
                    <a:pt x="234" y="91"/>
                    <a:pt x="232" y="89"/>
                    <a:pt x="234" y="88"/>
                  </a:cubicBezTo>
                  <a:cubicBezTo>
                    <a:pt x="234" y="88"/>
                    <a:pt x="235" y="88"/>
                    <a:pt x="236" y="88"/>
                  </a:cubicBezTo>
                  <a:cubicBezTo>
                    <a:pt x="237" y="88"/>
                    <a:pt x="238" y="88"/>
                    <a:pt x="240" y="87"/>
                  </a:cubicBezTo>
                  <a:cubicBezTo>
                    <a:pt x="243" y="86"/>
                    <a:pt x="248" y="81"/>
                    <a:pt x="248" y="77"/>
                  </a:cubicBezTo>
                  <a:cubicBezTo>
                    <a:pt x="248" y="76"/>
                    <a:pt x="248" y="73"/>
                    <a:pt x="248" y="72"/>
                  </a:cubicBezTo>
                  <a:cubicBezTo>
                    <a:pt x="249" y="72"/>
                    <a:pt x="251" y="75"/>
                    <a:pt x="252" y="75"/>
                  </a:cubicBezTo>
                  <a:cubicBezTo>
                    <a:pt x="253" y="75"/>
                    <a:pt x="253" y="75"/>
                    <a:pt x="254" y="74"/>
                  </a:cubicBezTo>
                  <a:cubicBezTo>
                    <a:pt x="254" y="74"/>
                    <a:pt x="251" y="72"/>
                    <a:pt x="253" y="70"/>
                  </a:cubicBezTo>
                  <a:cubicBezTo>
                    <a:pt x="254" y="69"/>
                    <a:pt x="255" y="67"/>
                    <a:pt x="254" y="66"/>
                  </a:cubicBezTo>
                  <a:cubicBezTo>
                    <a:pt x="251" y="63"/>
                    <a:pt x="252" y="62"/>
                    <a:pt x="252" y="58"/>
                  </a:cubicBezTo>
                  <a:lnTo>
                    <a:pt x="252" y="58"/>
                  </a:lnTo>
                  <a:cubicBezTo>
                    <a:pt x="253" y="58"/>
                    <a:pt x="260" y="62"/>
                    <a:pt x="259" y="62"/>
                  </a:cubicBezTo>
                  <a:cubicBezTo>
                    <a:pt x="258" y="62"/>
                    <a:pt x="255" y="63"/>
                    <a:pt x="255" y="65"/>
                  </a:cubicBezTo>
                  <a:cubicBezTo>
                    <a:pt x="256" y="66"/>
                    <a:pt x="256" y="66"/>
                    <a:pt x="257" y="66"/>
                  </a:cubicBezTo>
                  <a:cubicBezTo>
                    <a:pt x="257" y="66"/>
                    <a:pt x="258" y="66"/>
                    <a:pt x="258" y="65"/>
                  </a:cubicBezTo>
                  <a:cubicBezTo>
                    <a:pt x="260" y="65"/>
                    <a:pt x="260" y="60"/>
                    <a:pt x="263" y="60"/>
                  </a:cubicBezTo>
                  <a:cubicBezTo>
                    <a:pt x="263" y="60"/>
                    <a:pt x="264" y="60"/>
                    <a:pt x="264" y="60"/>
                  </a:cubicBezTo>
                  <a:cubicBezTo>
                    <a:pt x="264" y="60"/>
                    <a:pt x="264" y="60"/>
                    <a:pt x="264" y="60"/>
                  </a:cubicBezTo>
                  <a:cubicBezTo>
                    <a:pt x="267" y="60"/>
                    <a:pt x="271" y="52"/>
                    <a:pt x="274" y="51"/>
                  </a:cubicBezTo>
                  <a:cubicBezTo>
                    <a:pt x="272" y="48"/>
                    <a:pt x="270" y="49"/>
                    <a:pt x="268" y="46"/>
                  </a:cubicBezTo>
                  <a:cubicBezTo>
                    <a:pt x="269" y="46"/>
                    <a:pt x="269" y="46"/>
                    <a:pt x="270" y="46"/>
                  </a:cubicBezTo>
                  <a:cubicBezTo>
                    <a:pt x="271" y="46"/>
                    <a:pt x="273" y="47"/>
                    <a:pt x="274" y="47"/>
                  </a:cubicBezTo>
                  <a:cubicBezTo>
                    <a:pt x="274" y="47"/>
                    <a:pt x="274" y="46"/>
                    <a:pt x="275" y="46"/>
                  </a:cubicBezTo>
                  <a:cubicBezTo>
                    <a:pt x="275" y="45"/>
                    <a:pt x="275" y="41"/>
                    <a:pt x="275" y="38"/>
                  </a:cubicBezTo>
                  <a:cubicBezTo>
                    <a:pt x="277" y="40"/>
                    <a:pt x="284" y="42"/>
                    <a:pt x="288" y="42"/>
                  </a:cubicBezTo>
                  <a:cubicBezTo>
                    <a:pt x="290" y="42"/>
                    <a:pt x="292" y="41"/>
                    <a:pt x="290" y="39"/>
                  </a:cubicBezTo>
                  <a:lnTo>
                    <a:pt x="290" y="39"/>
                  </a:lnTo>
                  <a:cubicBezTo>
                    <a:pt x="289" y="39"/>
                    <a:pt x="289" y="41"/>
                    <a:pt x="289" y="41"/>
                  </a:cubicBezTo>
                  <a:cubicBezTo>
                    <a:pt x="288" y="41"/>
                    <a:pt x="288" y="41"/>
                    <a:pt x="288" y="41"/>
                  </a:cubicBezTo>
                  <a:cubicBezTo>
                    <a:pt x="288" y="41"/>
                    <a:pt x="287" y="37"/>
                    <a:pt x="287" y="37"/>
                  </a:cubicBezTo>
                  <a:cubicBezTo>
                    <a:pt x="287" y="35"/>
                    <a:pt x="288" y="34"/>
                    <a:pt x="289" y="33"/>
                  </a:cubicBezTo>
                  <a:cubicBezTo>
                    <a:pt x="290" y="33"/>
                    <a:pt x="290" y="33"/>
                    <a:pt x="290" y="33"/>
                  </a:cubicBezTo>
                  <a:cubicBezTo>
                    <a:pt x="292" y="33"/>
                    <a:pt x="292" y="38"/>
                    <a:pt x="295" y="38"/>
                  </a:cubicBezTo>
                  <a:cubicBezTo>
                    <a:pt x="296" y="38"/>
                    <a:pt x="296" y="38"/>
                    <a:pt x="296" y="38"/>
                  </a:cubicBezTo>
                  <a:cubicBezTo>
                    <a:pt x="298" y="38"/>
                    <a:pt x="300" y="36"/>
                    <a:pt x="302" y="35"/>
                  </a:cubicBezTo>
                  <a:cubicBezTo>
                    <a:pt x="303" y="33"/>
                    <a:pt x="301" y="31"/>
                    <a:pt x="303" y="30"/>
                  </a:cubicBezTo>
                  <a:cubicBezTo>
                    <a:pt x="304" y="29"/>
                    <a:pt x="305" y="29"/>
                    <a:pt x="306" y="29"/>
                  </a:cubicBezTo>
                  <a:cubicBezTo>
                    <a:pt x="306" y="29"/>
                    <a:pt x="307" y="29"/>
                    <a:pt x="307" y="30"/>
                  </a:cubicBezTo>
                  <a:cubicBezTo>
                    <a:pt x="307" y="31"/>
                    <a:pt x="307" y="32"/>
                    <a:pt x="307" y="33"/>
                  </a:cubicBezTo>
                  <a:cubicBezTo>
                    <a:pt x="307" y="33"/>
                    <a:pt x="307" y="33"/>
                    <a:pt x="307" y="33"/>
                  </a:cubicBezTo>
                  <a:cubicBezTo>
                    <a:pt x="308" y="33"/>
                    <a:pt x="311" y="24"/>
                    <a:pt x="314" y="24"/>
                  </a:cubicBezTo>
                  <a:cubicBezTo>
                    <a:pt x="314" y="24"/>
                    <a:pt x="314" y="24"/>
                    <a:pt x="315" y="24"/>
                  </a:cubicBezTo>
                  <a:cubicBezTo>
                    <a:pt x="316" y="26"/>
                    <a:pt x="316" y="28"/>
                    <a:pt x="319" y="28"/>
                  </a:cubicBezTo>
                  <a:cubicBezTo>
                    <a:pt x="319" y="28"/>
                    <a:pt x="320" y="28"/>
                    <a:pt x="320" y="28"/>
                  </a:cubicBezTo>
                  <a:cubicBezTo>
                    <a:pt x="321" y="28"/>
                    <a:pt x="324" y="26"/>
                    <a:pt x="324" y="25"/>
                  </a:cubicBezTo>
                  <a:cubicBezTo>
                    <a:pt x="324" y="25"/>
                    <a:pt x="316" y="22"/>
                    <a:pt x="319" y="22"/>
                  </a:cubicBezTo>
                  <a:cubicBezTo>
                    <a:pt x="322" y="21"/>
                    <a:pt x="324" y="21"/>
                    <a:pt x="327" y="20"/>
                  </a:cubicBezTo>
                  <a:lnTo>
                    <a:pt x="330" y="19"/>
                  </a:lnTo>
                  <a:cubicBezTo>
                    <a:pt x="332" y="19"/>
                    <a:pt x="332" y="19"/>
                    <a:pt x="332" y="18"/>
                  </a:cubicBezTo>
                  <a:cubicBezTo>
                    <a:pt x="332" y="18"/>
                    <a:pt x="332" y="18"/>
                    <a:pt x="332" y="18"/>
                  </a:cubicBezTo>
                  <a:lnTo>
                    <a:pt x="332" y="18"/>
                  </a:lnTo>
                  <a:cubicBezTo>
                    <a:pt x="333" y="18"/>
                    <a:pt x="332" y="23"/>
                    <a:pt x="332" y="24"/>
                  </a:cubicBezTo>
                  <a:cubicBezTo>
                    <a:pt x="333" y="24"/>
                    <a:pt x="333" y="24"/>
                    <a:pt x="333" y="24"/>
                  </a:cubicBezTo>
                  <a:cubicBezTo>
                    <a:pt x="335" y="24"/>
                    <a:pt x="336" y="22"/>
                    <a:pt x="336" y="22"/>
                  </a:cubicBezTo>
                  <a:cubicBezTo>
                    <a:pt x="336" y="20"/>
                    <a:pt x="337" y="18"/>
                    <a:pt x="339" y="18"/>
                  </a:cubicBezTo>
                  <a:cubicBezTo>
                    <a:pt x="339" y="18"/>
                    <a:pt x="339" y="18"/>
                    <a:pt x="339" y="18"/>
                  </a:cubicBezTo>
                  <a:cubicBezTo>
                    <a:pt x="340" y="19"/>
                    <a:pt x="340" y="20"/>
                    <a:pt x="341" y="22"/>
                  </a:cubicBezTo>
                  <a:lnTo>
                    <a:pt x="341" y="22"/>
                  </a:lnTo>
                  <a:cubicBezTo>
                    <a:pt x="340" y="20"/>
                    <a:pt x="345" y="16"/>
                    <a:pt x="345" y="16"/>
                  </a:cubicBezTo>
                  <a:cubicBezTo>
                    <a:pt x="347" y="15"/>
                    <a:pt x="348" y="14"/>
                    <a:pt x="349" y="14"/>
                  </a:cubicBezTo>
                  <a:cubicBezTo>
                    <a:pt x="350" y="14"/>
                    <a:pt x="350" y="15"/>
                    <a:pt x="351" y="15"/>
                  </a:cubicBezTo>
                  <a:cubicBezTo>
                    <a:pt x="351" y="15"/>
                    <a:pt x="351" y="17"/>
                    <a:pt x="352" y="17"/>
                  </a:cubicBezTo>
                  <a:cubicBezTo>
                    <a:pt x="353" y="17"/>
                    <a:pt x="354" y="17"/>
                    <a:pt x="356" y="17"/>
                  </a:cubicBezTo>
                  <a:cubicBezTo>
                    <a:pt x="357" y="17"/>
                    <a:pt x="359" y="16"/>
                    <a:pt x="359" y="15"/>
                  </a:cubicBezTo>
                  <a:cubicBezTo>
                    <a:pt x="359" y="13"/>
                    <a:pt x="359" y="12"/>
                    <a:pt x="361" y="12"/>
                  </a:cubicBezTo>
                  <a:cubicBezTo>
                    <a:pt x="361" y="12"/>
                    <a:pt x="363" y="12"/>
                    <a:pt x="364" y="12"/>
                  </a:cubicBezTo>
                  <a:cubicBezTo>
                    <a:pt x="364" y="12"/>
                    <a:pt x="365" y="12"/>
                    <a:pt x="365" y="12"/>
                  </a:cubicBezTo>
                  <a:cubicBezTo>
                    <a:pt x="365" y="13"/>
                    <a:pt x="359" y="18"/>
                    <a:pt x="363" y="18"/>
                  </a:cubicBezTo>
                  <a:cubicBezTo>
                    <a:pt x="363" y="18"/>
                    <a:pt x="363" y="18"/>
                    <a:pt x="363" y="18"/>
                  </a:cubicBezTo>
                  <a:cubicBezTo>
                    <a:pt x="365" y="18"/>
                    <a:pt x="366" y="16"/>
                    <a:pt x="368" y="16"/>
                  </a:cubicBezTo>
                  <a:cubicBezTo>
                    <a:pt x="369" y="16"/>
                    <a:pt x="369" y="16"/>
                    <a:pt x="370" y="17"/>
                  </a:cubicBezTo>
                  <a:cubicBezTo>
                    <a:pt x="371" y="17"/>
                    <a:pt x="372" y="18"/>
                    <a:pt x="373" y="18"/>
                  </a:cubicBezTo>
                  <a:cubicBezTo>
                    <a:pt x="374" y="18"/>
                    <a:pt x="376" y="16"/>
                    <a:pt x="378" y="15"/>
                  </a:cubicBezTo>
                  <a:cubicBezTo>
                    <a:pt x="378" y="15"/>
                    <a:pt x="379" y="14"/>
                    <a:pt x="379" y="14"/>
                  </a:cubicBezTo>
                  <a:cubicBezTo>
                    <a:pt x="380" y="14"/>
                    <a:pt x="380" y="15"/>
                    <a:pt x="380" y="15"/>
                  </a:cubicBezTo>
                  <a:cubicBezTo>
                    <a:pt x="380" y="15"/>
                    <a:pt x="381" y="15"/>
                    <a:pt x="381" y="15"/>
                  </a:cubicBezTo>
                  <a:cubicBezTo>
                    <a:pt x="382" y="15"/>
                    <a:pt x="383" y="15"/>
                    <a:pt x="384" y="15"/>
                  </a:cubicBezTo>
                  <a:cubicBezTo>
                    <a:pt x="384" y="15"/>
                    <a:pt x="384" y="15"/>
                    <a:pt x="385" y="15"/>
                  </a:cubicBezTo>
                  <a:cubicBezTo>
                    <a:pt x="385" y="13"/>
                    <a:pt x="387" y="12"/>
                    <a:pt x="388" y="12"/>
                  </a:cubicBezTo>
                  <a:cubicBezTo>
                    <a:pt x="389" y="12"/>
                    <a:pt x="390" y="12"/>
                    <a:pt x="390" y="14"/>
                  </a:cubicBezTo>
                  <a:cubicBezTo>
                    <a:pt x="390" y="15"/>
                    <a:pt x="390" y="20"/>
                    <a:pt x="392" y="20"/>
                  </a:cubicBezTo>
                  <a:cubicBezTo>
                    <a:pt x="392" y="20"/>
                    <a:pt x="393" y="20"/>
                    <a:pt x="393" y="19"/>
                  </a:cubicBezTo>
                  <a:cubicBezTo>
                    <a:pt x="394" y="17"/>
                    <a:pt x="394" y="16"/>
                    <a:pt x="395" y="16"/>
                  </a:cubicBezTo>
                  <a:cubicBezTo>
                    <a:pt x="396" y="16"/>
                    <a:pt x="396" y="16"/>
                    <a:pt x="397" y="17"/>
                  </a:cubicBezTo>
                  <a:cubicBezTo>
                    <a:pt x="399" y="17"/>
                    <a:pt x="397" y="18"/>
                    <a:pt x="398" y="20"/>
                  </a:cubicBezTo>
                  <a:cubicBezTo>
                    <a:pt x="398" y="21"/>
                    <a:pt x="399" y="21"/>
                    <a:pt x="400" y="21"/>
                  </a:cubicBezTo>
                  <a:lnTo>
                    <a:pt x="401" y="17"/>
                  </a:lnTo>
                  <a:cubicBezTo>
                    <a:pt x="401" y="17"/>
                    <a:pt x="399" y="16"/>
                    <a:pt x="399" y="14"/>
                  </a:cubicBezTo>
                  <a:cubicBezTo>
                    <a:pt x="399" y="13"/>
                    <a:pt x="400" y="13"/>
                    <a:pt x="401" y="13"/>
                  </a:cubicBezTo>
                  <a:cubicBezTo>
                    <a:pt x="403" y="13"/>
                    <a:pt x="404" y="13"/>
                    <a:pt x="405" y="13"/>
                  </a:cubicBezTo>
                  <a:cubicBezTo>
                    <a:pt x="407" y="14"/>
                    <a:pt x="406" y="17"/>
                    <a:pt x="408" y="18"/>
                  </a:cubicBezTo>
                  <a:cubicBezTo>
                    <a:pt x="408" y="18"/>
                    <a:pt x="411" y="21"/>
                    <a:pt x="412" y="21"/>
                  </a:cubicBezTo>
                  <a:cubicBezTo>
                    <a:pt x="412" y="21"/>
                    <a:pt x="412" y="21"/>
                    <a:pt x="413" y="21"/>
                  </a:cubicBezTo>
                  <a:cubicBezTo>
                    <a:pt x="414" y="20"/>
                    <a:pt x="413" y="18"/>
                    <a:pt x="416" y="18"/>
                  </a:cubicBezTo>
                  <a:cubicBezTo>
                    <a:pt x="417" y="19"/>
                    <a:pt x="418" y="20"/>
                    <a:pt x="419" y="20"/>
                  </a:cubicBezTo>
                  <a:cubicBezTo>
                    <a:pt x="419" y="20"/>
                    <a:pt x="419" y="19"/>
                    <a:pt x="420" y="19"/>
                  </a:cubicBezTo>
                  <a:cubicBezTo>
                    <a:pt x="420" y="19"/>
                    <a:pt x="421" y="18"/>
                    <a:pt x="422" y="18"/>
                  </a:cubicBezTo>
                  <a:cubicBezTo>
                    <a:pt x="425" y="18"/>
                    <a:pt x="431" y="22"/>
                    <a:pt x="433" y="23"/>
                  </a:cubicBezTo>
                  <a:cubicBezTo>
                    <a:pt x="434" y="24"/>
                    <a:pt x="433" y="24"/>
                    <a:pt x="433" y="26"/>
                  </a:cubicBezTo>
                  <a:cubicBezTo>
                    <a:pt x="433" y="29"/>
                    <a:pt x="437" y="30"/>
                    <a:pt x="438" y="30"/>
                  </a:cubicBezTo>
                  <a:cubicBezTo>
                    <a:pt x="439" y="31"/>
                    <a:pt x="440" y="33"/>
                    <a:pt x="442" y="33"/>
                  </a:cubicBezTo>
                  <a:cubicBezTo>
                    <a:pt x="442" y="33"/>
                    <a:pt x="443" y="32"/>
                    <a:pt x="444" y="31"/>
                  </a:cubicBezTo>
                  <a:cubicBezTo>
                    <a:pt x="444" y="31"/>
                    <a:pt x="444" y="31"/>
                    <a:pt x="445" y="31"/>
                  </a:cubicBezTo>
                  <a:cubicBezTo>
                    <a:pt x="445" y="31"/>
                    <a:pt x="446" y="32"/>
                    <a:pt x="447" y="32"/>
                  </a:cubicBezTo>
                  <a:cubicBezTo>
                    <a:pt x="448" y="33"/>
                    <a:pt x="448" y="33"/>
                    <a:pt x="448" y="33"/>
                  </a:cubicBezTo>
                  <a:cubicBezTo>
                    <a:pt x="449" y="33"/>
                    <a:pt x="450" y="32"/>
                    <a:pt x="451" y="32"/>
                  </a:cubicBezTo>
                  <a:cubicBezTo>
                    <a:pt x="453" y="33"/>
                    <a:pt x="454" y="35"/>
                    <a:pt x="455" y="37"/>
                  </a:cubicBezTo>
                  <a:cubicBezTo>
                    <a:pt x="456" y="37"/>
                    <a:pt x="456" y="37"/>
                    <a:pt x="457" y="37"/>
                  </a:cubicBezTo>
                  <a:cubicBezTo>
                    <a:pt x="460" y="37"/>
                    <a:pt x="467" y="35"/>
                    <a:pt x="467" y="32"/>
                  </a:cubicBezTo>
                  <a:cubicBezTo>
                    <a:pt x="467" y="32"/>
                    <a:pt x="464" y="31"/>
                    <a:pt x="464" y="31"/>
                  </a:cubicBezTo>
                  <a:cubicBezTo>
                    <a:pt x="463" y="30"/>
                    <a:pt x="461" y="29"/>
                    <a:pt x="461" y="27"/>
                  </a:cubicBezTo>
                  <a:cubicBezTo>
                    <a:pt x="460" y="24"/>
                    <a:pt x="456" y="20"/>
                    <a:pt x="453" y="19"/>
                  </a:cubicBezTo>
                  <a:cubicBezTo>
                    <a:pt x="452" y="19"/>
                    <a:pt x="452" y="19"/>
                    <a:pt x="452" y="19"/>
                  </a:cubicBezTo>
                  <a:cubicBezTo>
                    <a:pt x="450" y="19"/>
                    <a:pt x="450" y="23"/>
                    <a:pt x="447" y="23"/>
                  </a:cubicBezTo>
                  <a:cubicBezTo>
                    <a:pt x="447" y="23"/>
                    <a:pt x="447" y="23"/>
                    <a:pt x="447" y="23"/>
                  </a:cubicBezTo>
                  <a:cubicBezTo>
                    <a:pt x="444" y="22"/>
                    <a:pt x="443" y="20"/>
                    <a:pt x="442" y="17"/>
                  </a:cubicBezTo>
                  <a:cubicBezTo>
                    <a:pt x="443" y="17"/>
                    <a:pt x="442" y="16"/>
                    <a:pt x="441" y="15"/>
                  </a:cubicBezTo>
                  <a:cubicBezTo>
                    <a:pt x="440" y="15"/>
                    <a:pt x="440" y="14"/>
                    <a:pt x="440" y="14"/>
                  </a:cubicBezTo>
                  <a:cubicBezTo>
                    <a:pt x="439" y="14"/>
                    <a:pt x="439" y="15"/>
                    <a:pt x="438" y="17"/>
                  </a:cubicBezTo>
                  <a:cubicBezTo>
                    <a:pt x="437" y="17"/>
                    <a:pt x="437" y="17"/>
                    <a:pt x="436" y="17"/>
                  </a:cubicBezTo>
                  <a:cubicBezTo>
                    <a:pt x="435" y="17"/>
                    <a:pt x="434" y="17"/>
                    <a:pt x="433" y="16"/>
                  </a:cubicBezTo>
                  <a:cubicBezTo>
                    <a:pt x="433" y="13"/>
                    <a:pt x="438" y="11"/>
                    <a:pt x="433" y="10"/>
                  </a:cubicBezTo>
                  <a:cubicBezTo>
                    <a:pt x="433" y="9"/>
                    <a:pt x="432" y="9"/>
                    <a:pt x="431" y="9"/>
                  </a:cubicBezTo>
                  <a:cubicBezTo>
                    <a:pt x="429" y="9"/>
                    <a:pt x="427" y="10"/>
                    <a:pt x="427" y="11"/>
                  </a:cubicBezTo>
                  <a:cubicBezTo>
                    <a:pt x="426" y="11"/>
                    <a:pt x="424" y="10"/>
                    <a:pt x="423" y="10"/>
                  </a:cubicBezTo>
                  <a:lnTo>
                    <a:pt x="413" y="10"/>
                  </a:lnTo>
                  <a:cubicBezTo>
                    <a:pt x="411" y="8"/>
                    <a:pt x="418" y="6"/>
                    <a:pt x="419" y="5"/>
                  </a:cubicBezTo>
                  <a:lnTo>
                    <a:pt x="419" y="5"/>
                  </a:lnTo>
                  <a:cubicBezTo>
                    <a:pt x="418" y="6"/>
                    <a:pt x="415" y="6"/>
                    <a:pt x="412" y="6"/>
                  </a:cubicBezTo>
                  <a:cubicBezTo>
                    <a:pt x="409" y="6"/>
                    <a:pt x="406" y="6"/>
                    <a:pt x="406" y="6"/>
                  </a:cubicBezTo>
                  <a:cubicBezTo>
                    <a:pt x="405" y="6"/>
                    <a:pt x="404" y="6"/>
                    <a:pt x="404" y="6"/>
                  </a:cubicBezTo>
                  <a:cubicBezTo>
                    <a:pt x="402" y="6"/>
                    <a:pt x="402" y="6"/>
                    <a:pt x="400" y="4"/>
                  </a:cubicBezTo>
                  <a:cubicBezTo>
                    <a:pt x="399" y="3"/>
                    <a:pt x="399" y="2"/>
                    <a:pt x="398" y="2"/>
                  </a:cubicBezTo>
                  <a:cubicBezTo>
                    <a:pt x="397" y="2"/>
                    <a:pt x="396" y="3"/>
                    <a:pt x="395" y="3"/>
                  </a:cubicBezTo>
                  <a:cubicBezTo>
                    <a:pt x="393" y="3"/>
                    <a:pt x="392" y="3"/>
                    <a:pt x="391" y="2"/>
                  </a:cubicBezTo>
                  <a:cubicBezTo>
                    <a:pt x="391" y="1"/>
                    <a:pt x="390" y="1"/>
                    <a:pt x="389" y="1"/>
                  </a:cubicBezTo>
                  <a:cubicBezTo>
                    <a:pt x="387" y="1"/>
                    <a:pt x="386" y="3"/>
                    <a:pt x="387" y="4"/>
                  </a:cubicBezTo>
                  <a:cubicBezTo>
                    <a:pt x="388" y="5"/>
                    <a:pt x="388" y="7"/>
                    <a:pt x="387" y="7"/>
                  </a:cubicBezTo>
                  <a:cubicBezTo>
                    <a:pt x="386" y="7"/>
                    <a:pt x="386" y="7"/>
                    <a:pt x="385" y="7"/>
                  </a:cubicBezTo>
                  <a:cubicBezTo>
                    <a:pt x="384" y="6"/>
                    <a:pt x="384" y="3"/>
                    <a:pt x="381" y="3"/>
                  </a:cubicBezTo>
                  <a:cubicBezTo>
                    <a:pt x="381" y="2"/>
                    <a:pt x="380" y="2"/>
                    <a:pt x="379" y="2"/>
                  </a:cubicBezTo>
                  <a:cubicBezTo>
                    <a:pt x="378" y="2"/>
                    <a:pt x="376" y="3"/>
                    <a:pt x="375" y="3"/>
                  </a:cubicBezTo>
                  <a:cubicBezTo>
                    <a:pt x="373" y="3"/>
                    <a:pt x="372" y="3"/>
                    <a:pt x="370" y="3"/>
                  </a:cubicBezTo>
                  <a:cubicBezTo>
                    <a:pt x="370" y="2"/>
                    <a:pt x="369" y="1"/>
                    <a:pt x="369" y="1"/>
                  </a:cubicBezTo>
                  <a:close/>
                  <a:moveTo>
                    <a:pt x="679" y="377"/>
                  </a:moveTo>
                  <a:cubicBezTo>
                    <a:pt x="678" y="377"/>
                    <a:pt x="678" y="378"/>
                    <a:pt x="677" y="380"/>
                  </a:cubicBezTo>
                  <a:cubicBezTo>
                    <a:pt x="678" y="380"/>
                    <a:pt x="678" y="380"/>
                    <a:pt x="679" y="380"/>
                  </a:cubicBezTo>
                  <a:cubicBezTo>
                    <a:pt x="679" y="380"/>
                    <a:pt x="679" y="380"/>
                    <a:pt x="680" y="380"/>
                  </a:cubicBezTo>
                  <a:cubicBezTo>
                    <a:pt x="680" y="379"/>
                    <a:pt x="681" y="377"/>
                    <a:pt x="681" y="377"/>
                  </a:cubicBezTo>
                  <a:cubicBezTo>
                    <a:pt x="680" y="377"/>
                    <a:pt x="680" y="377"/>
                    <a:pt x="679" y="377"/>
                  </a:cubicBezTo>
                  <a:close/>
                  <a:moveTo>
                    <a:pt x="633" y="419"/>
                  </a:moveTo>
                  <a:cubicBezTo>
                    <a:pt x="633" y="419"/>
                    <a:pt x="633" y="419"/>
                    <a:pt x="633" y="419"/>
                  </a:cubicBezTo>
                  <a:lnTo>
                    <a:pt x="633" y="419"/>
                  </a:lnTo>
                  <a:cubicBezTo>
                    <a:pt x="633" y="419"/>
                    <a:pt x="633" y="419"/>
                    <a:pt x="633" y="419"/>
                  </a:cubicBezTo>
                  <a:close/>
                  <a:moveTo>
                    <a:pt x="664" y="416"/>
                  </a:moveTo>
                  <a:cubicBezTo>
                    <a:pt x="664" y="416"/>
                    <a:pt x="665" y="416"/>
                    <a:pt x="665" y="416"/>
                  </a:cubicBezTo>
                  <a:lnTo>
                    <a:pt x="660" y="420"/>
                  </a:lnTo>
                  <a:cubicBezTo>
                    <a:pt x="659" y="418"/>
                    <a:pt x="660" y="418"/>
                    <a:pt x="661" y="417"/>
                  </a:cubicBezTo>
                  <a:cubicBezTo>
                    <a:pt x="662" y="417"/>
                    <a:pt x="663" y="416"/>
                    <a:pt x="664" y="416"/>
                  </a:cubicBezTo>
                  <a:close/>
                  <a:moveTo>
                    <a:pt x="667" y="423"/>
                  </a:moveTo>
                  <a:lnTo>
                    <a:pt x="667" y="423"/>
                  </a:lnTo>
                  <a:cubicBezTo>
                    <a:pt x="668" y="424"/>
                    <a:pt x="668" y="425"/>
                    <a:pt x="668" y="425"/>
                  </a:cubicBezTo>
                  <a:lnTo>
                    <a:pt x="668" y="425"/>
                  </a:lnTo>
                  <a:cubicBezTo>
                    <a:pt x="668" y="425"/>
                    <a:pt x="668" y="425"/>
                    <a:pt x="668" y="425"/>
                  </a:cubicBezTo>
                  <a:cubicBezTo>
                    <a:pt x="668" y="425"/>
                    <a:pt x="668" y="425"/>
                    <a:pt x="668" y="425"/>
                  </a:cubicBezTo>
                  <a:lnTo>
                    <a:pt x="668" y="425"/>
                  </a:lnTo>
                  <a:cubicBezTo>
                    <a:pt x="668" y="425"/>
                    <a:pt x="667" y="424"/>
                    <a:pt x="667" y="423"/>
                  </a:cubicBezTo>
                  <a:close/>
                  <a:moveTo>
                    <a:pt x="635" y="427"/>
                  </a:moveTo>
                  <a:cubicBezTo>
                    <a:pt x="635" y="427"/>
                    <a:pt x="635" y="427"/>
                    <a:pt x="635" y="427"/>
                  </a:cubicBezTo>
                  <a:lnTo>
                    <a:pt x="635" y="427"/>
                  </a:lnTo>
                  <a:cubicBezTo>
                    <a:pt x="635" y="427"/>
                    <a:pt x="635" y="427"/>
                    <a:pt x="635" y="427"/>
                  </a:cubicBezTo>
                  <a:close/>
                  <a:moveTo>
                    <a:pt x="638" y="427"/>
                  </a:moveTo>
                  <a:cubicBezTo>
                    <a:pt x="638" y="427"/>
                    <a:pt x="638" y="428"/>
                    <a:pt x="638" y="429"/>
                  </a:cubicBezTo>
                  <a:lnTo>
                    <a:pt x="638" y="429"/>
                  </a:lnTo>
                  <a:cubicBezTo>
                    <a:pt x="638" y="429"/>
                    <a:pt x="637" y="429"/>
                    <a:pt x="637" y="429"/>
                  </a:cubicBezTo>
                  <a:cubicBezTo>
                    <a:pt x="637" y="429"/>
                    <a:pt x="637" y="429"/>
                    <a:pt x="636" y="428"/>
                  </a:cubicBezTo>
                  <a:lnTo>
                    <a:pt x="636" y="428"/>
                  </a:lnTo>
                  <a:cubicBezTo>
                    <a:pt x="637" y="428"/>
                    <a:pt x="637" y="427"/>
                    <a:pt x="638" y="427"/>
                  </a:cubicBezTo>
                  <a:close/>
                  <a:moveTo>
                    <a:pt x="671" y="428"/>
                  </a:moveTo>
                  <a:lnTo>
                    <a:pt x="671" y="428"/>
                  </a:lnTo>
                  <a:cubicBezTo>
                    <a:pt x="672" y="429"/>
                    <a:pt x="673" y="429"/>
                    <a:pt x="673" y="430"/>
                  </a:cubicBezTo>
                  <a:lnTo>
                    <a:pt x="673" y="430"/>
                  </a:lnTo>
                  <a:cubicBezTo>
                    <a:pt x="673" y="430"/>
                    <a:pt x="673" y="430"/>
                    <a:pt x="673" y="430"/>
                  </a:cubicBezTo>
                  <a:cubicBezTo>
                    <a:pt x="671" y="429"/>
                    <a:pt x="671" y="429"/>
                    <a:pt x="671" y="428"/>
                  </a:cubicBezTo>
                  <a:close/>
                  <a:moveTo>
                    <a:pt x="635" y="429"/>
                  </a:moveTo>
                  <a:cubicBezTo>
                    <a:pt x="635" y="430"/>
                    <a:pt x="634" y="431"/>
                    <a:pt x="634" y="431"/>
                  </a:cubicBezTo>
                  <a:lnTo>
                    <a:pt x="634" y="431"/>
                  </a:lnTo>
                  <a:cubicBezTo>
                    <a:pt x="634" y="431"/>
                    <a:pt x="634" y="431"/>
                    <a:pt x="634" y="431"/>
                  </a:cubicBezTo>
                  <a:lnTo>
                    <a:pt x="634" y="431"/>
                  </a:lnTo>
                  <a:cubicBezTo>
                    <a:pt x="634" y="431"/>
                    <a:pt x="634" y="430"/>
                    <a:pt x="633" y="430"/>
                  </a:cubicBezTo>
                  <a:lnTo>
                    <a:pt x="633" y="430"/>
                  </a:lnTo>
                  <a:cubicBezTo>
                    <a:pt x="634" y="430"/>
                    <a:pt x="634" y="430"/>
                    <a:pt x="634" y="430"/>
                  </a:cubicBezTo>
                  <a:cubicBezTo>
                    <a:pt x="635" y="429"/>
                    <a:pt x="635" y="429"/>
                    <a:pt x="635" y="429"/>
                  </a:cubicBezTo>
                  <a:close/>
                  <a:moveTo>
                    <a:pt x="623" y="431"/>
                  </a:moveTo>
                  <a:cubicBezTo>
                    <a:pt x="622" y="432"/>
                    <a:pt x="623" y="432"/>
                    <a:pt x="622" y="432"/>
                  </a:cubicBezTo>
                  <a:cubicBezTo>
                    <a:pt x="622" y="432"/>
                    <a:pt x="621" y="432"/>
                    <a:pt x="621" y="432"/>
                  </a:cubicBezTo>
                  <a:lnTo>
                    <a:pt x="621" y="432"/>
                  </a:lnTo>
                  <a:cubicBezTo>
                    <a:pt x="621" y="432"/>
                    <a:pt x="622" y="431"/>
                    <a:pt x="622" y="431"/>
                  </a:cubicBezTo>
                  <a:cubicBezTo>
                    <a:pt x="622" y="431"/>
                    <a:pt x="622" y="431"/>
                    <a:pt x="623" y="431"/>
                  </a:cubicBezTo>
                  <a:close/>
                  <a:moveTo>
                    <a:pt x="640" y="435"/>
                  </a:moveTo>
                  <a:lnTo>
                    <a:pt x="640" y="435"/>
                  </a:lnTo>
                  <a:cubicBezTo>
                    <a:pt x="640" y="435"/>
                    <a:pt x="640" y="436"/>
                    <a:pt x="640" y="436"/>
                  </a:cubicBezTo>
                  <a:cubicBezTo>
                    <a:pt x="640" y="436"/>
                    <a:pt x="640" y="435"/>
                    <a:pt x="640" y="435"/>
                  </a:cubicBezTo>
                  <a:close/>
                  <a:moveTo>
                    <a:pt x="690" y="444"/>
                  </a:moveTo>
                  <a:cubicBezTo>
                    <a:pt x="690" y="444"/>
                    <a:pt x="690" y="444"/>
                    <a:pt x="691" y="444"/>
                  </a:cubicBezTo>
                  <a:cubicBezTo>
                    <a:pt x="693" y="446"/>
                    <a:pt x="692" y="448"/>
                    <a:pt x="690" y="448"/>
                  </a:cubicBezTo>
                  <a:cubicBezTo>
                    <a:pt x="689" y="448"/>
                    <a:pt x="689" y="448"/>
                    <a:pt x="688" y="448"/>
                  </a:cubicBezTo>
                  <a:cubicBezTo>
                    <a:pt x="688" y="447"/>
                    <a:pt x="688" y="444"/>
                    <a:pt x="690" y="444"/>
                  </a:cubicBezTo>
                  <a:close/>
                  <a:moveTo>
                    <a:pt x="717" y="452"/>
                  </a:moveTo>
                  <a:cubicBezTo>
                    <a:pt x="717" y="452"/>
                    <a:pt x="717" y="453"/>
                    <a:pt x="717" y="453"/>
                  </a:cubicBezTo>
                  <a:lnTo>
                    <a:pt x="717" y="453"/>
                  </a:lnTo>
                  <a:lnTo>
                    <a:pt x="717" y="452"/>
                  </a:lnTo>
                  <a:close/>
                  <a:moveTo>
                    <a:pt x="727" y="464"/>
                  </a:moveTo>
                  <a:cubicBezTo>
                    <a:pt x="727" y="464"/>
                    <a:pt x="727" y="464"/>
                    <a:pt x="726" y="464"/>
                  </a:cubicBezTo>
                  <a:lnTo>
                    <a:pt x="726" y="464"/>
                  </a:lnTo>
                  <a:cubicBezTo>
                    <a:pt x="727" y="464"/>
                    <a:pt x="727" y="464"/>
                    <a:pt x="727" y="464"/>
                  </a:cubicBezTo>
                  <a:close/>
                  <a:moveTo>
                    <a:pt x="766" y="608"/>
                  </a:moveTo>
                  <a:cubicBezTo>
                    <a:pt x="766" y="608"/>
                    <a:pt x="766" y="608"/>
                    <a:pt x="766" y="608"/>
                  </a:cubicBezTo>
                  <a:lnTo>
                    <a:pt x="766" y="608"/>
                  </a:lnTo>
                  <a:cubicBezTo>
                    <a:pt x="766" y="608"/>
                    <a:pt x="766" y="608"/>
                    <a:pt x="766" y="608"/>
                  </a:cubicBezTo>
                  <a:close/>
                  <a:moveTo>
                    <a:pt x="710" y="673"/>
                  </a:moveTo>
                  <a:cubicBezTo>
                    <a:pt x="708" y="673"/>
                    <a:pt x="707" y="677"/>
                    <a:pt x="710" y="677"/>
                  </a:cubicBezTo>
                  <a:cubicBezTo>
                    <a:pt x="710" y="677"/>
                    <a:pt x="711" y="677"/>
                    <a:pt x="711" y="677"/>
                  </a:cubicBezTo>
                  <a:cubicBezTo>
                    <a:pt x="711" y="677"/>
                    <a:pt x="712" y="676"/>
                    <a:pt x="713" y="675"/>
                  </a:cubicBezTo>
                  <a:cubicBezTo>
                    <a:pt x="712" y="673"/>
                    <a:pt x="711" y="673"/>
                    <a:pt x="710" y="673"/>
                  </a:cubicBezTo>
                  <a:close/>
                  <a:moveTo>
                    <a:pt x="654" y="685"/>
                  </a:moveTo>
                  <a:cubicBezTo>
                    <a:pt x="655" y="685"/>
                    <a:pt x="657" y="686"/>
                    <a:pt x="657" y="688"/>
                  </a:cubicBezTo>
                  <a:cubicBezTo>
                    <a:pt x="656" y="688"/>
                    <a:pt x="656" y="689"/>
                    <a:pt x="655" y="689"/>
                  </a:cubicBezTo>
                  <a:cubicBezTo>
                    <a:pt x="654" y="689"/>
                    <a:pt x="653" y="687"/>
                    <a:pt x="653" y="685"/>
                  </a:cubicBezTo>
                  <a:close/>
                  <a:moveTo>
                    <a:pt x="602" y="702"/>
                  </a:moveTo>
                  <a:cubicBezTo>
                    <a:pt x="602" y="702"/>
                    <a:pt x="603" y="702"/>
                    <a:pt x="603" y="702"/>
                  </a:cubicBezTo>
                  <a:cubicBezTo>
                    <a:pt x="602" y="702"/>
                    <a:pt x="602" y="702"/>
                    <a:pt x="602" y="702"/>
                  </a:cubicBezTo>
                  <a:close/>
                  <a:moveTo>
                    <a:pt x="596" y="698"/>
                  </a:moveTo>
                  <a:cubicBezTo>
                    <a:pt x="597" y="698"/>
                    <a:pt x="599" y="699"/>
                    <a:pt x="605" y="702"/>
                  </a:cubicBezTo>
                  <a:cubicBezTo>
                    <a:pt x="605" y="702"/>
                    <a:pt x="605" y="703"/>
                    <a:pt x="606" y="703"/>
                  </a:cubicBezTo>
                  <a:lnTo>
                    <a:pt x="606" y="703"/>
                  </a:lnTo>
                  <a:cubicBezTo>
                    <a:pt x="604" y="702"/>
                    <a:pt x="600" y="700"/>
                    <a:pt x="596" y="698"/>
                  </a:cubicBezTo>
                  <a:close/>
                  <a:moveTo>
                    <a:pt x="607" y="703"/>
                  </a:moveTo>
                  <a:cubicBezTo>
                    <a:pt x="607" y="704"/>
                    <a:pt x="608" y="704"/>
                    <a:pt x="609" y="705"/>
                  </a:cubicBezTo>
                  <a:lnTo>
                    <a:pt x="609" y="705"/>
                  </a:lnTo>
                  <a:cubicBezTo>
                    <a:pt x="609" y="705"/>
                    <a:pt x="608" y="704"/>
                    <a:pt x="607" y="704"/>
                  </a:cubicBezTo>
                  <a:cubicBezTo>
                    <a:pt x="607" y="704"/>
                    <a:pt x="607" y="704"/>
                    <a:pt x="607" y="703"/>
                  </a:cubicBezTo>
                  <a:close/>
                  <a:moveTo>
                    <a:pt x="603" y="702"/>
                  </a:moveTo>
                  <a:cubicBezTo>
                    <a:pt x="604" y="703"/>
                    <a:pt x="606" y="704"/>
                    <a:pt x="609" y="705"/>
                  </a:cubicBezTo>
                  <a:lnTo>
                    <a:pt x="609" y="705"/>
                  </a:lnTo>
                  <a:cubicBezTo>
                    <a:pt x="607" y="704"/>
                    <a:pt x="605" y="703"/>
                    <a:pt x="603" y="702"/>
                  </a:cubicBezTo>
                  <a:close/>
                  <a:moveTo>
                    <a:pt x="610" y="708"/>
                  </a:moveTo>
                  <a:lnTo>
                    <a:pt x="610" y="708"/>
                  </a:lnTo>
                  <a:cubicBezTo>
                    <a:pt x="611" y="708"/>
                    <a:pt x="611" y="708"/>
                    <a:pt x="612" y="708"/>
                  </a:cubicBezTo>
                  <a:cubicBezTo>
                    <a:pt x="611" y="708"/>
                    <a:pt x="611" y="708"/>
                    <a:pt x="610" y="708"/>
                  </a:cubicBezTo>
                  <a:close/>
                  <a:moveTo>
                    <a:pt x="377" y="861"/>
                  </a:moveTo>
                  <a:cubicBezTo>
                    <a:pt x="377" y="861"/>
                    <a:pt x="377" y="861"/>
                    <a:pt x="378" y="861"/>
                  </a:cubicBezTo>
                  <a:cubicBezTo>
                    <a:pt x="378" y="862"/>
                    <a:pt x="381" y="864"/>
                    <a:pt x="378" y="865"/>
                  </a:cubicBezTo>
                  <a:cubicBezTo>
                    <a:pt x="378" y="866"/>
                    <a:pt x="378" y="866"/>
                    <a:pt x="377" y="866"/>
                  </a:cubicBezTo>
                  <a:cubicBezTo>
                    <a:pt x="376" y="866"/>
                    <a:pt x="375" y="865"/>
                    <a:pt x="374" y="864"/>
                  </a:cubicBezTo>
                  <a:cubicBezTo>
                    <a:pt x="374" y="863"/>
                    <a:pt x="375" y="861"/>
                    <a:pt x="377" y="861"/>
                  </a:cubicBezTo>
                  <a:close/>
                  <a:moveTo>
                    <a:pt x="440" y="866"/>
                  </a:moveTo>
                  <a:cubicBezTo>
                    <a:pt x="440" y="866"/>
                    <a:pt x="440" y="866"/>
                    <a:pt x="440" y="866"/>
                  </a:cubicBezTo>
                  <a:lnTo>
                    <a:pt x="440" y="866"/>
                  </a:lnTo>
                  <a:cubicBezTo>
                    <a:pt x="440" y="866"/>
                    <a:pt x="440" y="866"/>
                    <a:pt x="440" y="866"/>
                  </a:cubicBezTo>
                  <a:close/>
                  <a:moveTo>
                    <a:pt x="433" y="870"/>
                  </a:moveTo>
                  <a:cubicBezTo>
                    <a:pt x="433" y="870"/>
                    <a:pt x="433" y="870"/>
                    <a:pt x="433" y="871"/>
                  </a:cubicBezTo>
                  <a:cubicBezTo>
                    <a:pt x="435" y="871"/>
                    <a:pt x="438" y="872"/>
                    <a:pt x="436" y="874"/>
                  </a:cubicBezTo>
                  <a:cubicBezTo>
                    <a:pt x="435" y="875"/>
                    <a:pt x="435" y="875"/>
                    <a:pt x="434" y="875"/>
                  </a:cubicBezTo>
                  <a:cubicBezTo>
                    <a:pt x="433" y="875"/>
                    <a:pt x="432" y="875"/>
                    <a:pt x="431" y="874"/>
                  </a:cubicBezTo>
                  <a:cubicBezTo>
                    <a:pt x="431" y="872"/>
                    <a:pt x="432" y="870"/>
                    <a:pt x="433" y="870"/>
                  </a:cubicBezTo>
                  <a:close/>
                  <a:moveTo>
                    <a:pt x="411" y="878"/>
                  </a:moveTo>
                  <a:cubicBezTo>
                    <a:pt x="410" y="878"/>
                    <a:pt x="407" y="882"/>
                    <a:pt x="411" y="883"/>
                  </a:cubicBezTo>
                  <a:lnTo>
                    <a:pt x="413" y="883"/>
                  </a:lnTo>
                  <a:cubicBezTo>
                    <a:pt x="413" y="880"/>
                    <a:pt x="412" y="878"/>
                    <a:pt x="411" y="878"/>
                  </a:cubicBezTo>
                  <a:close/>
                  <a:moveTo>
                    <a:pt x="537" y="183"/>
                  </a:moveTo>
                  <a:cubicBezTo>
                    <a:pt x="536" y="183"/>
                    <a:pt x="535" y="183"/>
                    <a:pt x="534" y="184"/>
                  </a:cubicBezTo>
                  <a:cubicBezTo>
                    <a:pt x="532" y="185"/>
                    <a:pt x="532" y="188"/>
                    <a:pt x="530" y="189"/>
                  </a:cubicBezTo>
                  <a:cubicBezTo>
                    <a:pt x="529" y="189"/>
                    <a:pt x="528" y="189"/>
                    <a:pt x="528" y="189"/>
                  </a:cubicBezTo>
                  <a:cubicBezTo>
                    <a:pt x="526" y="189"/>
                    <a:pt x="524" y="188"/>
                    <a:pt x="523" y="188"/>
                  </a:cubicBezTo>
                  <a:cubicBezTo>
                    <a:pt x="523" y="188"/>
                    <a:pt x="521" y="187"/>
                    <a:pt x="521" y="187"/>
                  </a:cubicBezTo>
                  <a:cubicBezTo>
                    <a:pt x="520" y="187"/>
                    <a:pt x="520" y="187"/>
                    <a:pt x="520" y="188"/>
                  </a:cubicBezTo>
                  <a:cubicBezTo>
                    <a:pt x="520" y="190"/>
                    <a:pt x="519" y="191"/>
                    <a:pt x="519" y="191"/>
                  </a:cubicBezTo>
                  <a:cubicBezTo>
                    <a:pt x="518" y="191"/>
                    <a:pt x="517" y="189"/>
                    <a:pt x="517" y="189"/>
                  </a:cubicBezTo>
                  <a:cubicBezTo>
                    <a:pt x="516" y="189"/>
                    <a:pt x="516" y="189"/>
                    <a:pt x="516" y="190"/>
                  </a:cubicBezTo>
                  <a:cubicBezTo>
                    <a:pt x="514" y="190"/>
                    <a:pt x="514" y="191"/>
                    <a:pt x="513" y="192"/>
                  </a:cubicBezTo>
                  <a:cubicBezTo>
                    <a:pt x="513" y="193"/>
                    <a:pt x="512" y="193"/>
                    <a:pt x="512" y="193"/>
                  </a:cubicBezTo>
                  <a:cubicBezTo>
                    <a:pt x="512" y="193"/>
                    <a:pt x="512" y="192"/>
                    <a:pt x="512" y="192"/>
                  </a:cubicBezTo>
                  <a:cubicBezTo>
                    <a:pt x="511" y="192"/>
                    <a:pt x="510" y="193"/>
                    <a:pt x="509" y="193"/>
                  </a:cubicBezTo>
                  <a:cubicBezTo>
                    <a:pt x="509" y="194"/>
                    <a:pt x="507" y="195"/>
                    <a:pt x="505" y="196"/>
                  </a:cubicBezTo>
                  <a:lnTo>
                    <a:pt x="505" y="196"/>
                  </a:lnTo>
                  <a:cubicBezTo>
                    <a:pt x="506" y="195"/>
                    <a:pt x="507" y="195"/>
                    <a:pt x="508" y="194"/>
                  </a:cubicBezTo>
                  <a:cubicBezTo>
                    <a:pt x="514" y="189"/>
                    <a:pt x="515" y="188"/>
                    <a:pt x="514" y="188"/>
                  </a:cubicBezTo>
                  <a:lnTo>
                    <a:pt x="514" y="188"/>
                  </a:lnTo>
                  <a:cubicBezTo>
                    <a:pt x="513" y="188"/>
                    <a:pt x="509" y="191"/>
                    <a:pt x="509" y="191"/>
                  </a:cubicBezTo>
                  <a:cubicBezTo>
                    <a:pt x="508" y="191"/>
                    <a:pt x="508" y="191"/>
                    <a:pt x="509" y="190"/>
                  </a:cubicBezTo>
                  <a:lnTo>
                    <a:pt x="509" y="190"/>
                  </a:lnTo>
                  <a:cubicBezTo>
                    <a:pt x="505" y="193"/>
                    <a:pt x="500" y="196"/>
                    <a:pt x="499" y="198"/>
                  </a:cubicBezTo>
                  <a:cubicBezTo>
                    <a:pt x="496" y="201"/>
                    <a:pt x="497" y="202"/>
                    <a:pt x="491" y="206"/>
                  </a:cubicBezTo>
                  <a:cubicBezTo>
                    <a:pt x="490" y="207"/>
                    <a:pt x="490" y="207"/>
                    <a:pt x="490" y="208"/>
                  </a:cubicBezTo>
                  <a:cubicBezTo>
                    <a:pt x="491" y="208"/>
                    <a:pt x="492" y="208"/>
                    <a:pt x="490" y="209"/>
                  </a:cubicBezTo>
                  <a:lnTo>
                    <a:pt x="490" y="209"/>
                  </a:lnTo>
                  <a:cubicBezTo>
                    <a:pt x="494" y="206"/>
                    <a:pt x="499" y="201"/>
                    <a:pt x="502" y="200"/>
                  </a:cubicBezTo>
                  <a:lnTo>
                    <a:pt x="502" y="200"/>
                  </a:lnTo>
                  <a:cubicBezTo>
                    <a:pt x="502" y="200"/>
                    <a:pt x="499" y="204"/>
                    <a:pt x="500" y="204"/>
                  </a:cubicBezTo>
                  <a:cubicBezTo>
                    <a:pt x="500" y="204"/>
                    <a:pt x="501" y="204"/>
                    <a:pt x="502" y="203"/>
                  </a:cubicBezTo>
                  <a:cubicBezTo>
                    <a:pt x="503" y="203"/>
                    <a:pt x="504" y="201"/>
                    <a:pt x="505" y="200"/>
                  </a:cubicBezTo>
                  <a:cubicBezTo>
                    <a:pt x="508" y="197"/>
                    <a:pt x="509" y="197"/>
                    <a:pt x="510" y="196"/>
                  </a:cubicBezTo>
                  <a:lnTo>
                    <a:pt x="510" y="196"/>
                  </a:lnTo>
                  <a:cubicBezTo>
                    <a:pt x="511" y="196"/>
                    <a:pt x="513" y="197"/>
                    <a:pt x="509" y="201"/>
                  </a:cubicBezTo>
                  <a:cubicBezTo>
                    <a:pt x="507" y="204"/>
                    <a:pt x="500" y="205"/>
                    <a:pt x="497" y="210"/>
                  </a:cubicBezTo>
                  <a:cubicBezTo>
                    <a:pt x="496" y="212"/>
                    <a:pt x="496" y="213"/>
                    <a:pt x="497" y="213"/>
                  </a:cubicBezTo>
                  <a:cubicBezTo>
                    <a:pt x="499" y="213"/>
                    <a:pt x="502" y="211"/>
                    <a:pt x="504" y="208"/>
                  </a:cubicBezTo>
                  <a:cubicBezTo>
                    <a:pt x="507" y="205"/>
                    <a:pt x="511" y="203"/>
                    <a:pt x="513" y="203"/>
                  </a:cubicBezTo>
                  <a:cubicBezTo>
                    <a:pt x="516" y="203"/>
                    <a:pt x="517" y="205"/>
                    <a:pt x="517" y="207"/>
                  </a:cubicBezTo>
                  <a:cubicBezTo>
                    <a:pt x="518" y="206"/>
                    <a:pt x="518" y="202"/>
                    <a:pt x="519" y="202"/>
                  </a:cubicBezTo>
                  <a:cubicBezTo>
                    <a:pt x="521" y="201"/>
                    <a:pt x="524" y="200"/>
                    <a:pt x="524" y="197"/>
                  </a:cubicBezTo>
                  <a:cubicBezTo>
                    <a:pt x="524" y="200"/>
                    <a:pt x="530" y="201"/>
                    <a:pt x="535" y="201"/>
                  </a:cubicBezTo>
                  <a:cubicBezTo>
                    <a:pt x="538" y="201"/>
                    <a:pt x="541" y="201"/>
                    <a:pt x="543" y="201"/>
                  </a:cubicBezTo>
                  <a:cubicBezTo>
                    <a:pt x="550" y="200"/>
                    <a:pt x="553" y="197"/>
                    <a:pt x="558" y="192"/>
                  </a:cubicBezTo>
                  <a:lnTo>
                    <a:pt x="558" y="192"/>
                  </a:lnTo>
                  <a:cubicBezTo>
                    <a:pt x="557" y="193"/>
                    <a:pt x="553" y="197"/>
                    <a:pt x="555" y="199"/>
                  </a:cubicBezTo>
                  <a:lnTo>
                    <a:pt x="557" y="198"/>
                  </a:lnTo>
                  <a:cubicBezTo>
                    <a:pt x="558" y="198"/>
                    <a:pt x="557" y="198"/>
                    <a:pt x="558" y="200"/>
                  </a:cubicBezTo>
                  <a:cubicBezTo>
                    <a:pt x="559" y="201"/>
                    <a:pt x="560" y="203"/>
                    <a:pt x="560" y="203"/>
                  </a:cubicBezTo>
                  <a:cubicBezTo>
                    <a:pt x="561" y="203"/>
                    <a:pt x="561" y="202"/>
                    <a:pt x="562" y="200"/>
                  </a:cubicBezTo>
                  <a:cubicBezTo>
                    <a:pt x="562" y="198"/>
                    <a:pt x="562" y="196"/>
                    <a:pt x="564" y="196"/>
                  </a:cubicBezTo>
                  <a:cubicBezTo>
                    <a:pt x="565" y="196"/>
                    <a:pt x="567" y="196"/>
                    <a:pt x="569" y="197"/>
                  </a:cubicBezTo>
                  <a:cubicBezTo>
                    <a:pt x="570" y="197"/>
                    <a:pt x="569" y="199"/>
                    <a:pt x="570" y="199"/>
                  </a:cubicBezTo>
                  <a:lnTo>
                    <a:pt x="577" y="200"/>
                  </a:lnTo>
                  <a:cubicBezTo>
                    <a:pt x="581" y="200"/>
                    <a:pt x="580" y="193"/>
                    <a:pt x="579" y="193"/>
                  </a:cubicBezTo>
                  <a:lnTo>
                    <a:pt x="579" y="193"/>
                  </a:lnTo>
                  <a:cubicBezTo>
                    <a:pt x="581" y="193"/>
                    <a:pt x="585" y="200"/>
                    <a:pt x="586" y="202"/>
                  </a:cubicBezTo>
                  <a:cubicBezTo>
                    <a:pt x="587" y="203"/>
                    <a:pt x="588" y="203"/>
                    <a:pt x="589" y="203"/>
                  </a:cubicBezTo>
                  <a:cubicBezTo>
                    <a:pt x="589" y="203"/>
                    <a:pt x="589" y="203"/>
                    <a:pt x="589" y="201"/>
                  </a:cubicBezTo>
                  <a:cubicBezTo>
                    <a:pt x="588" y="199"/>
                    <a:pt x="587" y="197"/>
                    <a:pt x="588" y="197"/>
                  </a:cubicBezTo>
                  <a:lnTo>
                    <a:pt x="588" y="197"/>
                  </a:lnTo>
                  <a:cubicBezTo>
                    <a:pt x="588" y="197"/>
                    <a:pt x="589" y="197"/>
                    <a:pt x="590" y="197"/>
                  </a:cubicBezTo>
                  <a:cubicBezTo>
                    <a:pt x="592" y="198"/>
                    <a:pt x="593" y="200"/>
                    <a:pt x="594" y="202"/>
                  </a:cubicBezTo>
                  <a:cubicBezTo>
                    <a:pt x="594" y="203"/>
                    <a:pt x="595" y="204"/>
                    <a:pt x="596" y="204"/>
                  </a:cubicBezTo>
                  <a:cubicBezTo>
                    <a:pt x="595" y="204"/>
                    <a:pt x="595" y="199"/>
                    <a:pt x="596" y="198"/>
                  </a:cubicBezTo>
                  <a:cubicBezTo>
                    <a:pt x="596" y="198"/>
                    <a:pt x="596" y="198"/>
                    <a:pt x="596" y="198"/>
                  </a:cubicBezTo>
                  <a:cubicBezTo>
                    <a:pt x="597" y="198"/>
                    <a:pt x="600" y="204"/>
                    <a:pt x="600" y="204"/>
                  </a:cubicBezTo>
                  <a:cubicBezTo>
                    <a:pt x="601" y="207"/>
                    <a:pt x="602" y="208"/>
                    <a:pt x="602" y="208"/>
                  </a:cubicBezTo>
                  <a:cubicBezTo>
                    <a:pt x="603" y="208"/>
                    <a:pt x="600" y="199"/>
                    <a:pt x="601" y="198"/>
                  </a:cubicBezTo>
                  <a:cubicBezTo>
                    <a:pt x="601" y="198"/>
                    <a:pt x="601" y="198"/>
                    <a:pt x="601" y="198"/>
                  </a:cubicBezTo>
                  <a:cubicBezTo>
                    <a:pt x="602" y="198"/>
                    <a:pt x="605" y="204"/>
                    <a:pt x="606" y="204"/>
                  </a:cubicBezTo>
                  <a:cubicBezTo>
                    <a:pt x="607" y="204"/>
                    <a:pt x="607" y="203"/>
                    <a:pt x="607" y="203"/>
                  </a:cubicBezTo>
                  <a:lnTo>
                    <a:pt x="607" y="203"/>
                  </a:lnTo>
                  <a:cubicBezTo>
                    <a:pt x="606" y="207"/>
                    <a:pt x="619" y="210"/>
                    <a:pt x="622" y="210"/>
                  </a:cubicBezTo>
                  <a:cubicBezTo>
                    <a:pt x="625" y="211"/>
                    <a:pt x="628" y="211"/>
                    <a:pt x="631" y="212"/>
                  </a:cubicBezTo>
                  <a:cubicBezTo>
                    <a:pt x="633" y="212"/>
                    <a:pt x="633" y="217"/>
                    <a:pt x="634" y="217"/>
                  </a:cubicBezTo>
                  <a:cubicBezTo>
                    <a:pt x="636" y="216"/>
                    <a:pt x="638" y="215"/>
                    <a:pt x="640" y="215"/>
                  </a:cubicBezTo>
                  <a:cubicBezTo>
                    <a:pt x="640" y="215"/>
                    <a:pt x="640" y="215"/>
                    <a:pt x="640" y="215"/>
                  </a:cubicBezTo>
                  <a:lnTo>
                    <a:pt x="640" y="215"/>
                  </a:lnTo>
                  <a:cubicBezTo>
                    <a:pt x="640" y="215"/>
                    <a:pt x="640" y="215"/>
                    <a:pt x="640" y="215"/>
                  </a:cubicBezTo>
                  <a:cubicBezTo>
                    <a:pt x="639" y="215"/>
                    <a:pt x="632" y="220"/>
                    <a:pt x="636" y="220"/>
                  </a:cubicBezTo>
                  <a:cubicBezTo>
                    <a:pt x="636" y="220"/>
                    <a:pt x="637" y="220"/>
                    <a:pt x="637" y="220"/>
                  </a:cubicBezTo>
                  <a:cubicBezTo>
                    <a:pt x="637" y="220"/>
                    <a:pt x="638" y="220"/>
                    <a:pt x="638" y="220"/>
                  </a:cubicBezTo>
                  <a:cubicBezTo>
                    <a:pt x="639" y="220"/>
                    <a:pt x="640" y="220"/>
                    <a:pt x="641" y="220"/>
                  </a:cubicBezTo>
                  <a:cubicBezTo>
                    <a:pt x="642" y="220"/>
                    <a:pt x="643" y="220"/>
                    <a:pt x="644" y="218"/>
                  </a:cubicBezTo>
                  <a:cubicBezTo>
                    <a:pt x="644" y="218"/>
                    <a:pt x="644" y="218"/>
                    <a:pt x="644" y="218"/>
                  </a:cubicBezTo>
                  <a:cubicBezTo>
                    <a:pt x="645" y="218"/>
                    <a:pt x="646" y="220"/>
                    <a:pt x="647" y="220"/>
                  </a:cubicBezTo>
                  <a:cubicBezTo>
                    <a:pt x="648" y="220"/>
                    <a:pt x="648" y="220"/>
                    <a:pt x="648" y="219"/>
                  </a:cubicBezTo>
                  <a:lnTo>
                    <a:pt x="648" y="219"/>
                  </a:lnTo>
                  <a:cubicBezTo>
                    <a:pt x="647" y="222"/>
                    <a:pt x="646" y="224"/>
                    <a:pt x="647" y="227"/>
                  </a:cubicBezTo>
                  <a:cubicBezTo>
                    <a:pt x="648" y="227"/>
                    <a:pt x="648" y="227"/>
                    <a:pt x="648" y="227"/>
                  </a:cubicBezTo>
                  <a:cubicBezTo>
                    <a:pt x="650" y="227"/>
                    <a:pt x="654" y="223"/>
                    <a:pt x="656" y="223"/>
                  </a:cubicBezTo>
                  <a:cubicBezTo>
                    <a:pt x="657" y="223"/>
                    <a:pt x="657" y="223"/>
                    <a:pt x="657" y="223"/>
                  </a:cubicBezTo>
                  <a:cubicBezTo>
                    <a:pt x="665" y="224"/>
                    <a:pt x="657" y="233"/>
                    <a:pt x="655" y="236"/>
                  </a:cubicBezTo>
                  <a:cubicBezTo>
                    <a:pt x="660" y="234"/>
                    <a:pt x="663" y="233"/>
                    <a:pt x="667" y="233"/>
                  </a:cubicBezTo>
                  <a:cubicBezTo>
                    <a:pt x="667" y="236"/>
                    <a:pt x="667" y="237"/>
                    <a:pt x="667" y="240"/>
                  </a:cubicBezTo>
                  <a:cubicBezTo>
                    <a:pt x="667" y="240"/>
                    <a:pt x="667" y="240"/>
                    <a:pt x="668" y="240"/>
                  </a:cubicBezTo>
                  <a:cubicBezTo>
                    <a:pt x="669" y="240"/>
                    <a:pt x="670" y="242"/>
                    <a:pt x="672" y="242"/>
                  </a:cubicBezTo>
                  <a:cubicBezTo>
                    <a:pt x="672" y="242"/>
                    <a:pt x="674" y="243"/>
                    <a:pt x="675" y="243"/>
                  </a:cubicBezTo>
                  <a:cubicBezTo>
                    <a:pt x="677" y="243"/>
                    <a:pt x="678" y="242"/>
                    <a:pt x="679" y="242"/>
                  </a:cubicBezTo>
                  <a:lnTo>
                    <a:pt x="679" y="242"/>
                  </a:lnTo>
                  <a:cubicBezTo>
                    <a:pt x="677" y="245"/>
                    <a:pt x="671" y="247"/>
                    <a:pt x="677" y="250"/>
                  </a:cubicBezTo>
                  <a:cubicBezTo>
                    <a:pt x="681" y="251"/>
                    <a:pt x="681" y="253"/>
                    <a:pt x="678" y="256"/>
                  </a:cubicBezTo>
                  <a:cubicBezTo>
                    <a:pt x="678" y="256"/>
                    <a:pt x="679" y="257"/>
                    <a:pt x="679" y="257"/>
                  </a:cubicBezTo>
                  <a:cubicBezTo>
                    <a:pt x="680" y="257"/>
                    <a:pt x="681" y="256"/>
                    <a:pt x="681" y="256"/>
                  </a:cubicBezTo>
                  <a:cubicBezTo>
                    <a:pt x="684" y="256"/>
                    <a:pt x="685" y="259"/>
                    <a:pt x="687" y="260"/>
                  </a:cubicBezTo>
                  <a:cubicBezTo>
                    <a:pt x="687" y="260"/>
                    <a:pt x="687" y="260"/>
                    <a:pt x="687" y="260"/>
                  </a:cubicBezTo>
                  <a:cubicBezTo>
                    <a:pt x="689" y="260"/>
                    <a:pt x="690" y="258"/>
                    <a:pt x="692" y="258"/>
                  </a:cubicBezTo>
                  <a:cubicBezTo>
                    <a:pt x="693" y="258"/>
                    <a:pt x="694" y="261"/>
                    <a:pt x="695" y="261"/>
                  </a:cubicBezTo>
                  <a:cubicBezTo>
                    <a:pt x="695" y="261"/>
                    <a:pt x="695" y="261"/>
                    <a:pt x="695" y="261"/>
                  </a:cubicBezTo>
                  <a:lnTo>
                    <a:pt x="695" y="261"/>
                  </a:lnTo>
                  <a:cubicBezTo>
                    <a:pt x="693" y="263"/>
                    <a:pt x="692" y="262"/>
                    <a:pt x="694" y="265"/>
                  </a:cubicBezTo>
                  <a:lnTo>
                    <a:pt x="696" y="269"/>
                  </a:lnTo>
                  <a:cubicBezTo>
                    <a:pt x="696" y="270"/>
                    <a:pt x="694" y="271"/>
                    <a:pt x="693" y="271"/>
                  </a:cubicBezTo>
                  <a:cubicBezTo>
                    <a:pt x="693" y="271"/>
                    <a:pt x="692" y="270"/>
                    <a:pt x="692" y="270"/>
                  </a:cubicBezTo>
                  <a:cubicBezTo>
                    <a:pt x="691" y="270"/>
                    <a:pt x="691" y="269"/>
                    <a:pt x="690" y="269"/>
                  </a:cubicBezTo>
                  <a:cubicBezTo>
                    <a:pt x="690" y="269"/>
                    <a:pt x="690" y="269"/>
                    <a:pt x="689" y="269"/>
                  </a:cubicBezTo>
                  <a:cubicBezTo>
                    <a:pt x="692" y="273"/>
                    <a:pt x="696" y="272"/>
                    <a:pt x="700" y="275"/>
                  </a:cubicBezTo>
                  <a:cubicBezTo>
                    <a:pt x="702" y="277"/>
                    <a:pt x="701" y="277"/>
                    <a:pt x="699" y="277"/>
                  </a:cubicBezTo>
                  <a:cubicBezTo>
                    <a:pt x="698" y="277"/>
                    <a:pt x="696" y="277"/>
                    <a:pt x="696" y="277"/>
                  </a:cubicBezTo>
                  <a:lnTo>
                    <a:pt x="696" y="277"/>
                  </a:lnTo>
                  <a:cubicBezTo>
                    <a:pt x="696" y="277"/>
                    <a:pt x="700" y="279"/>
                    <a:pt x="700" y="279"/>
                  </a:cubicBezTo>
                  <a:cubicBezTo>
                    <a:pt x="702" y="280"/>
                    <a:pt x="702" y="280"/>
                    <a:pt x="701" y="283"/>
                  </a:cubicBezTo>
                  <a:cubicBezTo>
                    <a:pt x="700" y="285"/>
                    <a:pt x="701" y="289"/>
                    <a:pt x="703" y="289"/>
                  </a:cubicBezTo>
                  <a:cubicBezTo>
                    <a:pt x="703" y="289"/>
                    <a:pt x="704" y="288"/>
                    <a:pt x="705" y="287"/>
                  </a:cubicBezTo>
                  <a:cubicBezTo>
                    <a:pt x="705" y="289"/>
                    <a:pt x="707" y="289"/>
                    <a:pt x="707" y="289"/>
                  </a:cubicBezTo>
                  <a:cubicBezTo>
                    <a:pt x="708" y="290"/>
                    <a:pt x="702" y="291"/>
                    <a:pt x="702" y="291"/>
                  </a:cubicBezTo>
                  <a:cubicBezTo>
                    <a:pt x="700" y="292"/>
                    <a:pt x="702" y="292"/>
                    <a:pt x="702" y="293"/>
                  </a:cubicBezTo>
                  <a:cubicBezTo>
                    <a:pt x="706" y="297"/>
                    <a:pt x="712" y="294"/>
                    <a:pt x="714" y="300"/>
                  </a:cubicBezTo>
                  <a:cubicBezTo>
                    <a:pt x="711" y="300"/>
                    <a:pt x="709" y="301"/>
                    <a:pt x="707" y="302"/>
                  </a:cubicBezTo>
                  <a:cubicBezTo>
                    <a:pt x="704" y="305"/>
                    <a:pt x="707" y="307"/>
                    <a:pt x="710" y="307"/>
                  </a:cubicBezTo>
                  <a:cubicBezTo>
                    <a:pt x="708" y="307"/>
                    <a:pt x="705" y="309"/>
                    <a:pt x="705" y="312"/>
                  </a:cubicBezTo>
                  <a:cubicBezTo>
                    <a:pt x="706" y="312"/>
                    <a:pt x="709" y="311"/>
                    <a:pt x="711" y="311"/>
                  </a:cubicBezTo>
                  <a:cubicBezTo>
                    <a:pt x="712" y="311"/>
                    <a:pt x="713" y="311"/>
                    <a:pt x="712" y="313"/>
                  </a:cubicBezTo>
                  <a:cubicBezTo>
                    <a:pt x="710" y="315"/>
                    <a:pt x="706" y="315"/>
                    <a:pt x="707" y="319"/>
                  </a:cubicBezTo>
                  <a:cubicBezTo>
                    <a:pt x="707" y="320"/>
                    <a:pt x="709" y="321"/>
                    <a:pt x="709" y="323"/>
                  </a:cubicBezTo>
                  <a:cubicBezTo>
                    <a:pt x="706" y="323"/>
                    <a:pt x="707" y="332"/>
                    <a:pt x="707" y="334"/>
                  </a:cubicBezTo>
                  <a:cubicBezTo>
                    <a:pt x="707" y="334"/>
                    <a:pt x="707" y="335"/>
                    <a:pt x="708" y="335"/>
                  </a:cubicBezTo>
                  <a:cubicBezTo>
                    <a:pt x="709" y="335"/>
                    <a:pt x="711" y="333"/>
                    <a:pt x="712" y="333"/>
                  </a:cubicBezTo>
                  <a:cubicBezTo>
                    <a:pt x="712" y="333"/>
                    <a:pt x="712" y="333"/>
                    <a:pt x="712" y="334"/>
                  </a:cubicBezTo>
                  <a:cubicBezTo>
                    <a:pt x="715" y="336"/>
                    <a:pt x="707" y="338"/>
                    <a:pt x="705" y="338"/>
                  </a:cubicBezTo>
                  <a:cubicBezTo>
                    <a:pt x="703" y="339"/>
                    <a:pt x="703" y="342"/>
                    <a:pt x="703" y="344"/>
                  </a:cubicBezTo>
                  <a:cubicBezTo>
                    <a:pt x="703" y="348"/>
                    <a:pt x="702" y="351"/>
                    <a:pt x="703" y="354"/>
                  </a:cubicBezTo>
                  <a:cubicBezTo>
                    <a:pt x="703" y="355"/>
                    <a:pt x="705" y="362"/>
                    <a:pt x="704" y="362"/>
                  </a:cubicBezTo>
                  <a:cubicBezTo>
                    <a:pt x="704" y="362"/>
                    <a:pt x="704" y="362"/>
                    <a:pt x="704" y="362"/>
                  </a:cubicBezTo>
                  <a:cubicBezTo>
                    <a:pt x="703" y="362"/>
                    <a:pt x="699" y="357"/>
                    <a:pt x="698" y="357"/>
                  </a:cubicBezTo>
                  <a:cubicBezTo>
                    <a:pt x="698" y="357"/>
                    <a:pt x="698" y="357"/>
                    <a:pt x="698" y="357"/>
                  </a:cubicBezTo>
                  <a:cubicBezTo>
                    <a:pt x="698" y="360"/>
                    <a:pt x="699" y="369"/>
                    <a:pt x="701" y="370"/>
                  </a:cubicBezTo>
                  <a:cubicBezTo>
                    <a:pt x="700" y="370"/>
                    <a:pt x="699" y="370"/>
                    <a:pt x="699" y="370"/>
                  </a:cubicBezTo>
                  <a:cubicBezTo>
                    <a:pt x="697" y="370"/>
                    <a:pt x="696" y="371"/>
                    <a:pt x="695" y="373"/>
                  </a:cubicBezTo>
                  <a:cubicBezTo>
                    <a:pt x="694" y="374"/>
                    <a:pt x="693" y="376"/>
                    <a:pt x="693" y="378"/>
                  </a:cubicBezTo>
                  <a:cubicBezTo>
                    <a:pt x="693" y="380"/>
                    <a:pt x="694" y="381"/>
                    <a:pt x="694" y="382"/>
                  </a:cubicBezTo>
                  <a:cubicBezTo>
                    <a:pt x="693" y="388"/>
                    <a:pt x="687" y="388"/>
                    <a:pt x="683" y="389"/>
                  </a:cubicBezTo>
                  <a:cubicBezTo>
                    <a:pt x="682" y="390"/>
                    <a:pt x="683" y="391"/>
                    <a:pt x="684" y="391"/>
                  </a:cubicBezTo>
                  <a:cubicBezTo>
                    <a:pt x="683" y="393"/>
                    <a:pt x="682" y="394"/>
                    <a:pt x="681" y="395"/>
                  </a:cubicBezTo>
                  <a:cubicBezTo>
                    <a:pt x="680" y="396"/>
                    <a:pt x="679" y="400"/>
                    <a:pt x="677" y="402"/>
                  </a:cubicBezTo>
                  <a:cubicBezTo>
                    <a:pt x="675" y="403"/>
                    <a:pt x="674" y="404"/>
                    <a:pt x="672" y="405"/>
                  </a:cubicBezTo>
                  <a:cubicBezTo>
                    <a:pt x="670" y="405"/>
                    <a:pt x="668" y="407"/>
                    <a:pt x="668" y="408"/>
                  </a:cubicBezTo>
                  <a:cubicBezTo>
                    <a:pt x="669" y="410"/>
                    <a:pt x="662" y="414"/>
                    <a:pt x="660" y="416"/>
                  </a:cubicBezTo>
                  <a:cubicBezTo>
                    <a:pt x="659" y="416"/>
                    <a:pt x="655" y="420"/>
                    <a:pt x="654" y="422"/>
                  </a:cubicBezTo>
                  <a:lnTo>
                    <a:pt x="654" y="422"/>
                  </a:lnTo>
                  <a:cubicBezTo>
                    <a:pt x="654" y="422"/>
                    <a:pt x="653" y="422"/>
                    <a:pt x="653" y="422"/>
                  </a:cubicBezTo>
                  <a:lnTo>
                    <a:pt x="653" y="422"/>
                  </a:lnTo>
                  <a:cubicBezTo>
                    <a:pt x="653" y="421"/>
                    <a:pt x="653" y="419"/>
                    <a:pt x="653" y="419"/>
                  </a:cubicBezTo>
                  <a:lnTo>
                    <a:pt x="650" y="423"/>
                  </a:lnTo>
                  <a:cubicBezTo>
                    <a:pt x="650" y="423"/>
                    <a:pt x="650" y="423"/>
                    <a:pt x="650" y="424"/>
                  </a:cubicBezTo>
                  <a:lnTo>
                    <a:pt x="650" y="424"/>
                  </a:lnTo>
                  <a:cubicBezTo>
                    <a:pt x="649" y="425"/>
                    <a:pt x="648" y="425"/>
                    <a:pt x="647" y="425"/>
                  </a:cubicBezTo>
                  <a:cubicBezTo>
                    <a:pt x="646" y="425"/>
                    <a:pt x="646" y="425"/>
                    <a:pt x="646" y="425"/>
                  </a:cubicBezTo>
                  <a:lnTo>
                    <a:pt x="646" y="425"/>
                  </a:lnTo>
                  <a:cubicBezTo>
                    <a:pt x="646" y="425"/>
                    <a:pt x="646" y="425"/>
                    <a:pt x="646" y="425"/>
                  </a:cubicBezTo>
                  <a:lnTo>
                    <a:pt x="646" y="425"/>
                  </a:lnTo>
                  <a:cubicBezTo>
                    <a:pt x="645" y="424"/>
                    <a:pt x="644" y="423"/>
                    <a:pt x="643" y="420"/>
                  </a:cubicBezTo>
                  <a:cubicBezTo>
                    <a:pt x="643" y="419"/>
                    <a:pt x="642" y="419"/>
                    <a:pt x="642" y="419"/>
                  </a:cubicBezTo>
                  <a:cubicBezTo>
                    <a:pt x="640" y="419"/>
                    <a:pt x="637" y="420"/>
                    <a:pt x="635" y="420"/>
                  </a:cubicBezTo>
                  <a:cubicBezTo>
                    <a:pt x="634" y="420"/>
                    <a:pt x="633" y="420"/>
                    <a:pt x="633" y="419"/>
                  </a:cubicBezTo>
                  <a:lnTo>
                    <a:pt x="633" y="419"/>
                  </a:lnTo>
                  <a:cubicBezTo>
                    <a:pt x="633" y="421"/>
                    <a:pt x="628" y="424"/>
                    <a:pt x="626" y="424"/>
                  </a:cubicBezTo>
                  <a:cubicBezTo>
                    <a:pt x="625" y="424"/>
                    <a:pt x="624" y="424"/>
                    <a:pt x="626" y="422"/>
                  </a:cubicBezTo>
                  <a:cubicBezTo>
                    <a:pt x="626" y="419"/>
                    <a:pt x="625" y="418"/>
                    <a:pt x="624" y="418"/>
                  </a:cubicBezTo>
                  <a:cubicBezTo>
                    <a:pt x="622" y="418"/>
                    <a:pt x="620" y="420"/>
                    <a:pt x="618" y="421"/>
                  </a:cubicBezTo>
                  <a:cubicBezTo>
                    <a:pt x="617" y="421"/>
                    <a:pt x="615" y="421"/>
                    <a:pt x="614" y="421"/>
                  </a:cubicBezTo>
                  <a:cubicBezTo>
                    <a:pt x="613" y="421"/>
                    <a:pt x="612" y="421"/>
                    <a:pt x="612" y="421"/>
                  </a:cubicBezTo>
                  <a:lnTo>
                    <a:pt x="611" y="420"/>
                  </a:lnTo>
                  <a:lnTo>
                    <a:pt x="612" y="444"/>
                  </a:lnTo>
                  <a:cubicBezTo>
                    <a:pt x="612" y="444"/>
                    <a:pt x="612" y="445"/>
                    <a:pt x="613" y="445"/>
                  </a:cubicBezTo>
                  <a:cubicBezTo>
                    <a:pt x="616" y="445"/>
                    <a:pt x="624" y="444"/>
                    <a:pt x="624" y="442"/>
                  </a:cubicBezTo>
                  <a:lnTo>
                    <a:pt x="624" y="442"/>
                  </a:lnTo>
                  <a:cubicBezTo>
                    <a:pt x="624" y="444"/>
                    <a:pt x="623" y="446"/>
                    <a:pt x="626" y="446"/>
                  </a:cubicBezTo>
                  <a:cubicBezTo>
                    <a:pt x="628" y="446"/>
                    <a:pt x="630" y="444"/>
                    <a:pt x="632" y="444"/>
                  </a:cubicBezTo>
                  <a:cubicBezTo>
                    <a:pt x="632" y="444"/>
                    <a:pt x="632" y="444"/>
                    <a:pt x="633" y="444"/>
                  </a:cubicBezTo>
                  <a:cubicBezTo>
                    <a:pt x="633" y="444"/>
                    <a:pt x="635" y="443"/>
                    <a:pt x="635" y="442"/>
                  </a:cubicBezTo>
                  <a:cubicBezTo>
                    <a:pt x="635" y="441"/>
                    <a:pt x="635" y="441"/>
                    <a:pt x="636" y="441"/>
                  </a:cubicBezTo>
                  <a:cubicBezTo>
                    <a:pt x="636" y="441"/>
                    <a:pt x="637" y="441"/>
                    <a:pt x="637" y="442"/>
                  </a:cubicBezTo>
                  <a:cubicBezTo>
                    <a:pt x="638" y="442"/>
                    <a:pt x="639" y="442"/>
                    <a:pt x="641" y="442"/>
                  </a:cubicBezTo>
                  <a:cubicBezTo>
                    <a:pt x="643" y="442"/>
                    <a:pt x="646" y="441"/>
                    <a:pt x="645" y="438"/>
                  </a:cubicBezTo>
                  <a:lnTo>
                    <a:pt x="645" y="438"/>
                  </a:lnTo>
                  <a:cubicBezTo>
                    <a:pt x="645" y="439"/>
                    <a:pt x="646" y="440"/>
                    <a:pt x="647" y="440"/>
                  </a:cubicBezTo>
                  <a:cubicBezTo>
                    <a:pt x="647" y="440"/>
                    <a:pt x="648" y="440"/>
                    <a:pt x="648" y="439"/>
                  </a:cubicBezTo>
                  <a:cubicBezTo>
                    <a:pt x="650" y="437"/>
                    <a:pt x="649" y="437"/>
                    <a:pt x="653" y="436"/>
                  </a:cubicBezTo>
                  <a:lnTo>
                    <a:pt x="653" y="436"/>
                  </a:lnTo>
                  <a:cubicBezTo>
                    <a:pt x="653" y="436"/>
                    <a:pt x="653" y="436"/>
                    <a:pt x="653" y="436"/>
                  </a:cubicBezTo>
                  <a:lnTo>
                    <a:pt x="653" y="436"/>
                  </a:lnTo>
                  <a:cubicBezTo>
                    <a:pt x="651" y="436"/>
                    <a:pt x="652" y="438"/>
                    <a:pt x="653" y="439"/>
                  </a:cubicBezTo>
                  <a:lnTo>
                    <a:pt x="653" y="439"/>
                  </a:lnTo>
                  <a:cubicBezTo>
                    <a:pt x="652" y="440"/>
                    <a:pt x="651" y="441"/>
                    <a:pt x="652" y="442"/>
                  </a:cubicBezTo>
                  <a:cubicBezTo>
                    <a:pt x="652" y="442"/>
                    <a:pt x="652" y="442"/>
                    <a:pt x="652" y="442"/>
                  </a:cubicBezTo>
                  <a:cubicBezTo>
                    <a:pt x="653" y="442"/>
                    <a:pt x="656" y="441"/>
                    <a:pt x="657" y="441"/>
                  </a:cubicBezTo>
                  <a:cubicBezTo>
                    <a:pt x="658" y="441"/>
                    <a:pt x="658" y="441"/>
                    <a:pt x="658" y="441"/>
                  </a:cubicBezTo>
                  <a:cubicBezTo>
                    <a:pt x="661" y="442"/>
                    <a:pt x="665" y="445"/>
                    <a:pt x="667" y="447"/>
                  </a:cubicBezTo>
                  <a:cubicBezTo>
                    <a:pt x="668" y="447"/>
                    <a:pt x="668" y="447"/>
                    <a:pt x="668" y="447"/>
                  </a:cubicBezTo>
                  <a:cubicBezTo>
                    <a:pt x="670" y="447"/>
                    <a:pt x="671" y="443"/>
                    <a:pt x="673" y="443"/>
                  </a:cubicBezTo>
                  <a:cubicBezTo>
                    <a:pt x="673" y="443"/>
                    <a:pt x="674" y="443"/>
                    <a:pt x="674" y="444"/>
                  </a:cubicBezTo>
                  <a:cubicBezTo>
                    <a:pt x="676" y="448"/>
                    <a:pt x="676" y="451"/>
                    <a:pt x="680" y="451"/>
                  </a:cubicBezTo>
                  <a:cubicBezTo>
                    <a:pt x="681" y="451"/>
                    <a:pt x="684" y="450"/>
                    <a:pt x="685" y="450"/>
                  </a:cubicBezTo>
                  <a:cubicBezTo>
                    <a:pt x="686" y="450"/>
                    <a:pt x="687" y="451"/>
                    <a:pt x="686" y="452"/>
                  </a:cubicBezTo>
                  <a:cubicBezTo>
                    <a:pt x="684" y="455"/>
                    <a:pt x="686" y="456"/>
                    <a:pt x="688" y="456"/>
                  </a:cubicBezTo>
                  <a:cubicBezTo>
                    <a:pt x="689" y="456"/>
                    <a:pt x="691" y="456"/>
                    <a:pt x="692" y="456"/>
                  </a:cubicBezTo>
                  <a:cubicBezTo>
                    <a:pt x="692" y="456"/>
                    <a:pt x="693" y="456"/>
                    <a:pt x="693" y="456"/>
                  </a:cubicBezTo>
                  <a:cubicBezTo>
                    <a:pt x="697" y="456"/>
                    <a:pt x="696" y="460"/>
                    <a:pt x="698" y="463"/>
                  </a:cubicBezTo>
                  <a:cubicBezTo>
                    <a:pt x="698" y="463"/>
                    <a:pt x="699" y="463"/>
                    <a:pt x="699" y="463"/>
                  </a:cubicBezTo>
                  <a:cubicBezTo>
                    <a:pt x="701" y="463"/>
                    <a:pt x="703" y="458"/>
                    <a:pt x="704" y="458"/>
                  </a:cubicBezTo>
                  <a:lnTo>
                    <a:pt x="704" y="458"/>
                  </a:lnTo>
                  <a:cubicBezTo>
                    <a:pt x="706" y="458"/>
                    <a:pt x="704" y="465"/>
                    <a:pt x="706" y="465"/>
                  </a:cubicBezTo>
                  <a:cubicBezTo>
                    <a:pt x="706" y="465"/>
                    <a:pt x="706" y="465"/>
                    <a:pt x="706" y="465"/>
                  </a:cubicBezTo>
                  <a:cubicBezTo>
                    <a:pt x="707" y="465"/>
                    <a:pt x="707" y="463"/>
                    <a:pt x="708" y="463"/>
                  </a:cubicBezTo>
                  <a:cubicBezTo>
                    <a:pt x="708" y="463"/>
                    <a:pt x="708" y="463"/>
                    <a:pt x="708" y="463"/>
                  </a:cubicBezTo>
                  <a:cubicBezTo>
                    <a:pt x="709" y="463"/>
                    <a:pt x="710" y="464"/>
                    <a:pt x="710" y="465"/>
                  </a:cubicBezTo>
                  <a:cubicBezTo>
                    <a:pt x="710" y="468"/>
                    <a:pt x="706" y="468"/>
                    <a:pt x="709" y="471"/>
                  </a:cubicBezTo>
                  <a:cubicBezTo>
                    <a:pt x="711" y="477"/>
                    <a:pt x="716" y="481"/>
                    <a:pt x="722" y="485"/>
                  </a:cubicBezTo>
                  <a:cubicBezTo>
                    <a:pt x="723" y="485"/>
                    <a:pt x="723" y="485"/>
                    <a:pt x="725" y="486"/>
                  </a:cubicBezTo>
                  <a:cubicBezTo>
                    <a:pt x="730" y="487"/>
                    <a:pt x="722" y="491"/>
                    <a:pt x="722" y="491"/>
                  </a:cubicBezTo>
                  <a:cubicBezTo>
                    <a:pt x="722" y="491"/>
                    <a:pt x="723" y="491"/>
                    <a:pt x="723" y="491"/>
                  </a:cubicBezTo>
                  <a:cubicBezTo>
                    <a:pt x="725" y="491"/>
                    <a:pt x="726" y="491"/>
                    <a:pt x="727" y="491"/>
                  </a:cubicBezTo>
                  <a:cubicBezTo>
                    <a:pt x="728" y="491"/>
                    <a:pt x="728" y="491"/>
                    <a:pt x="728" y="494"/>
                  </a:cubicBezTo>
                  <a:cubicBezTo>
                    <a:pt x="729" y="495"/>
                    <a:pt x="729" y="495"/>
                    <a:pt x="729" y="496"/>
                  </a:cubicBezTo>
                  <a:cubicBezTo>
                    <a:pt x="731" y="497"/>
                    <a:pt x="743" y="507"/>
                    <a:pt x="739" y="510"/>
                  </a:cubicBezTo>
                  <a:lnTo>
                    <a:pt x="748" y="512"/>
                  </a:lnTo>
                  <a:cubicBezTo>
                    <a:pt x="745" y="513"/>
                    <a:pt x="745" y="517"/>
                    <a:pt x="746" y="519"/>
                  </a:cubicBezTo>
                  <a:cubicBezTo>
                    <a:pt x="747" y="521"/>
                    <a:pt x="744" y="522"/>
                    <a:pt x="743" y="524"/>
                  </a:cubicBezTo>
                  <a:cubicBezTo>
                    <a:pt x="742" y="526"/>
                    <a:pt x="750" y="525"/>
                    <a:pt x="751" y="528"/>
                  </a:cubicBezTo>
                  <a:cubicBezTo>
                    <a:pt x="750" y="528"/>
                    <a:pt x="744" y="529"/>
                    <a:pt x="744" y="530"/>
                  </a:cubicBezTo>
                  <a:cubicBezTo>
                    <a:pt x="744" y="532"/>
                    <a:pt x="746" y="535"/>
                    <a:pt x="749" y="535"/>
                  </a:cubicBezTo>
                  <a:cubicBezTo>
                    <a:pt x="749" y="535"/>
                    <a:pt x="749" y="534"/>
                    <a:pt x="750" y="534"/>
                  </a:cubicBezTo>
                  <a:cubicBezTo>
                    <a:pt x="751" y="534"/>
                    <a:pt x="752" y="533"/>
                    <a:pt x="752" y="533"/>
                  </a:cubicBezTo>
                  <a:cubicBezTo>
                    <a:pt x="752" y="533"/>
                    <a:pt x="753" y="533"/>
                    <a:pt x="753" y="534"/>
                  </a:cubicBezTo>
                  <a:cubicBezTo>
                    <a:pt x="754" y="536"/>
                    <a:pt x="754" y="536"/>
                    <a:pt x="752" y="537"/>
                  </a:cubicBezTo>
                  <a:cubicBezTo>
                    <a:pt x="750" y="540"/>
                    <a:pt x="747" y="538"/>
                    <a:pt x="745" y="540"/>
                  </a:cubicBezTo>
                  <a:cubicBezTo>
                    <a:pt x="744" y="540"/>
                    <a:pt x="749" y="540"/>
                    <a:pt x="749" y="540"/>
                  </a:cubicBezTo>
                  <a:cubicBezTo>
                    <a:pt x="750" y="541"/>
                    <a:pt x="751" y="543"/>
                    <a:pt x="751" y="545"/>
                  </a:cubicBezTo>
                  <a:cubicBezTo>
                    <a:pt x="751" y="546"/>
                    <a:pt x="750" y="547"/>
                    <a:pt x="751" y="547"/>
                  </a:cubicBezTo>
                  <a:cubicBezTo>
                    <a:pt x="752" y="548"/>
                    <a:pt x="754" y="549"/>
                    <a:pt x="756" y="550"/>
                  </a:cubicBezTo>
                  <a:cubicBezTo>
                    <a:pt x="757" y="551"/>
                    <a:pt x="751" y="553"/>
                    <a:pt x="754" y="554"/>
                  </a:cubicBezTo>
                  <a:cubicBezTo>
                    <a:pt x="755" y="555"/>
                    <a:pt x="757" y="555"/>
                    <a:pt x="757" y="556"/>
                  </a:cubicBezTo>
                  <a:cubicBezTo>
                    <a:pt x="757" y="558"/>
                    <a:pt x="757" y="559"/>
                    <a:pt x="757" y="561"/>
                  </a:cubicBezTo>
                  <a:cubicBezTo>
                    <a:pt x="757" y="558"/>
                    <a:pt x="755" y="556"/>
                    <a:pt x="754" y="556"/>
                  </a:cubicBezTo>
                  <a:cubicBezTo>
                    <a:pt x="754" y="556"/>
                    <a:pt x="753" y="556"/>
                    <a:pt x="753" y="558"/>
                  </a:cubicBezTo>
                  <a:cubicBezTo>
                    <a:pt x="753" y="561"/>
                    <a:pt x="754" y="565"/>
                    <a:pt x="757" y="565"/>
                  </a:cubicBezTo>
                  <a:cubicBezTo>
                    <a:pt x="751" y="565"/>
                    <a:pt x="752" y="580"/>
                    <a:pt x="751" y="584"/>
                  </a:cubicBezTo>
                  <a:cubicBezTo>
                    <a:pt x="751" y="588"/>
                    <a:pt x="754" y="587"/>
                    <a:pt x="757" y="588"/>
                  </a:cubicBezTo>
                  <a:cubicBezTo>
                    <a:pt x="761" y="589"/>
                    <a:pt x="761" y="590"/>
                    <a:pt x="757" y="591"/>
                  </a:cubicBezTo>
                  <a:cubicBezTo>
                    <a:pt x="756" y="591"/>
                    <a:pt x="755" y="591"/>
                    <a:pt x="755" y="591"/>
                  </a:cubicBezTo>
                  <a:cubicBezTo>
                    <a:pt x="750" y="591"/>
                    <a:pt x="746" y="598"/>
                    <a:pt x="744" y="602"/>
                  </a:cubicBezTo>
                  <a:cubicBezTo>
                    <a:pt x="743" y="603"/>
                    <a:pt x="743" y="606"/>
                    <a:pt x="744" y="609"/>
                  </a:cubicBezTo>
                  <a:cubicBezTo>
                    <a:pt x="746" y="612"/>
                    <a:pt x="747" y="614"/>
                    <a:pt x="744" y="617"/>
                  </a:cubicBezTo>
                  <a:cubicBezTo>
                    <a:pt x="746" y="615"/>
                    <a:pt x="745" y="613"/>
                    <a:pt x="743" y="613"/>
                  </a:cubicBezTo>
                  <a:cubicBezTo>
                    <a:pt x="743" y="613"/>
                    <a:pt x="742" y="613"/>
                    <a:pt x="741" y="615"/>
                  </a:cubicBezTo>
                  <a:lnTo>
                    <a:pt x="736" y="625"/>
                  </a:lnTo>
                  <a:cubicBezTo>
                    <a:pt x="733" y="628"/>
                    <a:pt x="732" y="630"/>
                    <a:pt x="734" y="633"/>
                  </a:cubicBezTo>
                  <a:lnTo>
                    <a:pt x="734" y="633"/>
                  </a:lnTo>
                  <a:cubicBezTo>
                    <a:pt x="733" y="632"/>
                    <a:pt x="732" y="631"/>
                    <a:pt x="730" y="630"/>
                  </a:cubicBezTo>
                  <a:cubicBezTo>
                    <a:pt x="729" y="630"/>
                    <a:pt x="727" y="632"/>
                    <a:pt x="728" y="633"/>
                  </a:cubicBezTo>
                  <a:cubicBezTo>
                    <a:pt x="729" y="635"/>
                    <a:pt x="727" y="637"/>
                    <a:pt x="726" y="637"/>
                  </a:cubicBezTo>
                  <a:cubicBezTo>
                    <a:pt x="725" y="638"/>
                    <a:pt x="727" y="640"/>
                    <a:pt x="727" y="641"/>
                  </a:cubicBezTo>
                  <a:cubicBezTo>
                    <a:pt x="727" y="642"/>
                    <a:pt x="726" y="643"/>
                    <a:pt x="725" y="643"/>
                  </a:cubicBezTo>
                  <a:cubicBezTo>
                    <a:pt x="724" y="643"/>
                    <a:pt x="723" y="643"/>
                    <a:pt x="723" y="643"/>
                  </a:cubicBezTo>
                  <a:cubicBezTo>
                    <a:pt x="722" y="643"/>
                    <a:pt x="721" y="644"/>
                    <a:pt x="720" y="645"/>
                  </a:cubicBezTo>
                  <a:cubicBezTo>
                    <a:pt x="719" y="647"/>
                    <a:pt x="718" y="649"/>
                    <a:pt x="719" y="650"/>
                  </a:cubicBezTo>
                  <a:cubicBezTo>
                    <a:pt x="719" y="652"/>
                    <a:pt x="717" y="652"/>
                    <a:pt x="716" y="654"/>
                  </a:cubicBezTo>
                  <a:cubicBezTo>
                    <a:pt x="715" y="652"/>
                    <a:pt x="715" y="652"/>
                    <a:pt x="714" y="652"/>
                  </a:cubicBezTo>
                  <a:cubicBezTo>
                    <a:pt x="714" y="652"/>
                    <a:pt x="714" y="652"/>
                    <a:pt x="713" y="653"/>
                  </a:cubicBezTo>
                  <a:cubicBezTo>
                    <a:pt x="712" y="655"/>
                    <a:pt x="711" y="657"/>
                    <a:pt x="710" y="658"/>
                  </a:cubicBezTo>
                  <a:cubicBezTo>
                    <a:pt x="710" y="658"/>
                    <a:pt x="709" y="661"/>
                    <a:pt x="709" y="661"/>
                  </a:cubicBezTo>
                  <a:cubicBezTo>
                    <a:pt x="709" y="661"/>
                    <a:pt x="709" y="661"/>
                    <a:pt x="709" y="661"/>
                  </a:cubicBezTo>
                  <a:cubicBezTo>
                    <a:pt x="708" y="660"/>
                    <a:pt x="709" y="659"/>
                    <a:pt x="708" y="658"/>
                  </a:cubicBezTo>
                  <a:cubicBezTo>
                    <a:pt x="705" y="660"/>
                    <a:pt x="706" y="660"/>
                    <a:pt x="705" y="663"/>
                  </a:cubicBezTo>
                  <a:cubicBezTo>
                    <a:pt x="705" y="664"/>
                    <a:pt x="704" y="667"/>
                    <a:pt x="703" y="667"/>
                  </a:cubicBezTo>
                  <a:cubicBezTo>
                    <a:pt x="702" y="667"/>
                    <a:pt x="702" y="667"/>
                    <a:pt x="702" y="666"/>
                  </a:cubicBezTo>
                  <a:cubicBezTo>
                    <a:pt x="700" y="665"/>
                    <a:pt x="700" y="664"/>
                    <a:pt x="698" y="664"/>
                  </a:cubicBezTo>
                  <a:cubicBezTo>
                    <a:pt x="698" y="664"/>
                    <a:pt x="697" y="664"/>
                    <a:pt x="696" y="664"/>
                  </a:cubicBezTo>
                  <a:cubicBezTo>
                    <a:pt x="694" y="664"/>
                    <a:pt x="691" y="665"/>
                    <a:pt x="689" y="666"/>
                  </a:cubicBezTo>
                  <a:cubicBezTo>
                    <a:pt x="687" y="667"/>
                    <a:pt x="689" y="668"/>
                    <a:pt x="690" y="670"/>
                  </a:cubicBezTo>
                  <a:cubicBezTo>
                    <a:pt x="690" y="671"/>
                    <a:pt x="690" y="673"/>
                    <a:pt x="688" y="673"/>
                  </a:cubicBezTo>
                  <a:cubicBezTo>
                    <a:pt x="688" y="673"/>
                    <a:pt x="688" y="672"/>
                    <a:pt x="688" y="672"/>
                  </a:cubicBezTo>
                  <a:cubicBezTo>
                    <a:pt x="687" y="672"/>
                    <a:pt x="682" y="672"/>
                    <a:pt x="683" y="675"/>
                  </a:cubicBezTo>
                  <a:cubicBezTo>
                    <a:pt x="683" y="674"/>
                    <a:pt x="682" y="673"/>
                    <a:pt x="681" y="673"/>
                  </a:cubicBezTo>
                  <a:cubicBezTo>
                    <a:pt x="678" y="673"/>
                    <a:pt x="674" y="677"/>
                    <a:pt x="673" y="678"/>
                  </a:cubicBezTo>
                  <a:cubicBezTo>
                    <a:pt x="672" y="679"/>
                    <a:pt x="671" y="679"/>
                    <a:pt x="671" y="679"/>
                  </a:cubicBezTo>
                  <a:cubicBezTo>
                    <a:pt x="670" y="679"/>
                    <a:pt x="670" y="678"/>
                    <a:pt x="668" y="678"/>
                  </a:cubicBezTo>
                  <a:cubicBezTo>
                    <a:pt x="667" y="678"/>
                    <a:pt x="664" y="679"/>
                    <a:pt x="662" y="680"/>
                  </a:cubicBezTo>
                  <a:cubicBezTo>
                    <a:pt x="661" y="680"/>
                    <a:pt x="655" y="682"/>
                    <a:pt x="652" y="682"/>
                  </a:cubicBezTo>
                  <a:cubicBezTo>
                    <a:pt x="650" y="682"/>
                    <a:pt x="649" y="682"/>
                    <a:pt x="649" y="681"/>
                  </a:cubicBezTo>
                  <a:cubicBezTo>
                    <a:pt x="647" y="682"/>
                    <a:pt x="646" y="683"/>
                    <a:pt x="647" y="685"/>
                  </a:cubicBezTo>
                  <a:cubicBezTo>
                    <a:pt x="647" y="687"/>
                    <a:pt x="645" y="690"/>
                    <a:pt x="644" y="691"/>
                  </a:cubicBezTo>
                  <a:cubicBezTo>
                    <a:pt x="644" y="691"/>
                    <a:pt x="642" y="686"/>
                    <a:pt x="641" y="685"/>
                  </a:cubicBezTo>
                  <a:cubicBezTo>
                    <a:pt x="640" y="685"/>
                    <a:pt x="639" y="685"/>
                    <a:pt x="638" y="685"/>
                  </a:cubicBezTo>
                  <a:cubicBezTo>
                    <a:pt x="637" y="685"/>
                    <a:pt x="636" y="685"/>
                    <a:pt x="635" y="685"/>
                  </a:cubicBezTo>
                  <a:cubicBezTo>
                    <a:pt x="633" y="687"/>
                    <a:pt x="632" y="688"/>
                    <a:pt x="630" y="688"/>
                  </a:cubicBezTo>
                  <a:cubicBezTo>
                    <a:pt x="629" y="688"/>
                    <a:pt x="628" y="686"/>
                    <a:pt x="627" y="685"/>
                  </a:cubicBezTo>
                  <a:cubicBezTo>
                    <a:pt x="627" y="685"/>
                    <a:pt x="627" y="685"/>
                    <a:pt x="627" y="685"/>
                  </a:cubicBezTo>
                  <a:cubicBezTo>
                    <a:pt x="625" y="685"/>
                    <a:pt x="625" y="693"/>
                    <a:pt x="622" y="693"/>
                  </a:cubicBezTo>
                  <a:cubicBezTo>
                    <a:pt x="618" y="692"/>
                    <a:pt x="622" y="687"/>
                    <a:pt x="619" y="685"/>
                  </a:cubicBezTo>
                  <a:cubicBezTo>
                    <a:pt x="619" y="685"/>
                    <a:pt x="618" y="685"/>
                    <a:pt x="618" y="685"/>
                  </a:cubicBezTo>
                  <a:cubicBezTo>
                    <a:pt x="612" y="685"/>
                    <a:pt x="607" y="690"/>
                    <a:pt x="605" y="691"/>
                  </a:cubicBezTo>
                  <a:lnTo>
                    <a:pt x="599" y="691"/>
                  </a:lnTo>
                  <a:cubicBezTo>
                    <a:pt x="599" y="691"/>
                    <a:pt x="597" y="690"/>
                    <a:pt x="597" y="688"/>
                  </a:cubicBezTo>
                  <a:lnTo>
                    <a:pt x="597" y="688"/>
                  </a:lnTo>
                  <a:cubicBezTo>
                    <a:pt x="597" y="688"/>
                    <a:pt x="598" y="688"/>
                    <a:pt x="598" y="688"/>
                  </a:cubicBezTo>
                  <a:cubicBezTo>
                    <a:pt x="601" y="688"/>
                    <a:pt x="599" y="686"/>
                    <a:pt x="592" y="683"/>
                  </a:cubicBezTo>
                  <a:lnTo>
                    <a:pt x="592" y="682"/>
                  </a:lnTo>
                  <a:cubicBezTo>
                    <a:pt x="590" y="683"/>
                    <a:pt x="587" y="685"/>
                    <a:pt x="591" y="687"/>
                  </a:cubicBezTo>
                  <a:cubicBezTo>
                    <a:pt x="592" y="687"/>
                    <a:pt x="598" y="691"/>
                    <a:pt x="598" y="692"/>
                  </a:cubicBezTo>
                  <a:cubicBezTo>
                    <a:pt x="598" y="692"/>
                    <a:pt x="593" y="689"/>
                    <a:pt x="589" y="687"/>
                  </a:cubicBezTo>
                  <a:cubicBezTo>
                    <a:pt x="586" y="686"/>
                    <a:pt x="584" y="685"/>
                    <a:pt x="583" y="685"/>
                  </a:cubicBezTo>
                  <a:lnTo>
                    <a:pt x="583" y="685"/>
                  </a:lnTo>
                  <a:cubicBezTo>
                    <a:pt x="583" y="685"/>
                    <a:pt x="583" y="685"/>
                    <a:pt x="584" y="685"/>
                  </a:cubicBezTo>
                  <a:cubicBezTo>
                    <a:pt x="585" y="686"/>
                    <a:pt x="587" y="688"/>
                    <a:pt x="588" y="689"/>
                  </a:cubicBezTo>
                  <a:cubicBezTo>
                    <a:pt x="591" y="691"/>
                    <a:pt x="591" y="692"/>
                    <a:pt x="592" y="692"/>
                  </a:cubicBezTo>
                  <a:cubicBezTo>
                    <a:pt x="582" y="686"/>
                    <a:pt x="584" y="687"/>
                    <a:pt x="579" y="686"/>
                  </a:cubicBezTo>
                  <a:cubicBezTo>
                    <a:pt x="578" y="685"/>
                    <a:pt x="578" y="685"/>
                    <a:pt x="576" y="685"/>
                  </a:cubicBezTo>
                  <a:cubicBezTo>
                    <a:pt x="575" y="685"/>
                    <a:pt x="574" y="685"/>
                    <a:pt x="578" y="687"/>
                  </a:cubicBezTo>
                  <a:lnTo>
                    <a:pt x="575" y="685"/>
                  </a:lnTo>
                  <a:cubicBezTo>
                    <a:pt x="573" y="685"/>
                    <a:pt x="571" y="683"/>
                    <a:pt x="569" y="682"/>
                  </a:cubicBezTo>
                  <a:cubicBezTo>
                    <a:pt x="567" y="681"/>
                    <a:pt x="566" y="680"/>
                    <a:pt x="565" y="680"/>
                  </a:cubicBezTo>
                  <a:cubicBezTo>
                    <a:pt x="564" y="680"/>
                    <a:pt x="564" y="679"/>
                    <a:pt x="564" y="679"/>
                  </a:cubicBezTo>
                  <a:lnTo>
                    <a:pt x="563" y="679"/>
                  </a:lnTo>
                  <a:lnTo>
                    <a:pt x="567" y="682"/>
                  </a:lnTo>
                  <a:lnTo>
                    <a:pt x="568" y="682"/>
                  </a:lnTo>
                  <a:cubicBezTo>
                    <a:pt x="569" y="683"/>
                    <a:pt x="569" y="682"/>
                    <a:pt x="573" y="685"/>
                  </a:cubicBezTo>
                  <a:cubicBezTo>
                    <a:pt x="572" y="685"/>
                    <a:pt x="572" y="685"/>
                    <a:pt x="573" y="685"/>
                  </a:cubicBezTo>
                  <a:cubicBezTo>
                    <a:pt x="575" y="686"/>
                    <a:pt x="578" y="688"/>
                    <a:pt x="578" y="689"/>
                  </a:cubicBezTo>
                  <a:cubicBezTo>
                    <a:pt x="580" y="690"/>
                    <a:pt x="578" y="689"/>
                    <a:pt x="580" y="691"/>
                  </a:cubicBezTo>
                  <a:cubicBezTo>
                    <a:pt x="580" y="692"/>
                    <a:pt x="586" y="695"/>
                    <a:pt x="587" y="695"/>
                  </a:cubicBezTo>
                  <a:cubicBezTo>
                    <a:pt x="585" y="695"/>
                    <a:pt x="584" y="694"/>
                    <a:pt x="583" y="694"/>
                  </a:cubicBezTo>
                  <a:cubicBezTo>
                    <a:pt x="582" y="694"/>
                    <a:pt x="582" y="694"/>
                    <a:pt x="582" y="694"/>
                  </a:cubicBezTo>
                  <a:cubicBezTo>
                    <a:pt x="582" y="694"/>
                    <a:pt x="581" y="697"/>
                    <a:pt x="585" y="699"/>
                  </a:cubicBezTo>
                  <a:cubicBezTo>
                    <a:pt x="588" y="700"/>
                    <a:pt x="588" y="702"/>
                    <a:pt x="589" y="704"/>
                  </a:cubicBezTo>
                  <a:cubicBezTo>
                    <a:pt x="590" y="705"/>
                    <a:pt x="599" y="707"/>
                    <a:pt x="599" y="709"/>
                  </a:cubicBezTo>
                  <a:cubicBezTo>
                    <a:pt x="599" y="709"/>
                    <a:pt x="600" y="708"/>
                    <a:pt x="600" y="708"/>
                  </a:cubicBezTo>
                  <a:cubicBezTo>
                    <a:pt x="603" y="709"/>
                    <a:pt x="605" y="710"/>
                    <a:pt x="605" y="711"/>
                  </a:cubicBezTo>
                  <a:cubicBezTo>
                    <a:pt x="604" y="711"/>
                    <a:pt x="603" y="711"/>
                    <a:pt x="602" y="711"/>
                  </a:cubicBezTo>
                  <a:cubicBezTo>
                    <a:pt x="601" y="711"/>
                    <a:pt x="600" y="711"/>
                    <a:pt x="599" y="709"/>
                  </a:cubicBezTo>
                  <a:lnTo>
                    <a:pt x="592" y="709"/>
                  </a:lnTo>
                  <a:cubicBezTo>
                    <a:pt x="594" y="710"/>
                    <a:pt x="595" y="713"/>
                    <a:pt x="597" y="713"/>
                  </a:cubicBezTo>
                  <a:cubicBezTo>
                    <a:pt x="598" y="713"/>
                    <a:pt x="598" y="713"/>
                    <a:pt x="599" y="712"/>
                  </a:cubicBezTo>
                  <a:cubicBezTo>
                    <a:pt x="602" y="714"/>
                    <a:pt x="602" y="714"/>
                    <a:pt x="601" y="717"/>
                  </a:cubicBezTo>
                  <a:cubicBezTo>
                    <a:pt x="601" y="718"/>
                    <a:pt x="601" y="718"/>
                    <a:pt x="602" y="718"/>
                  </a:cubicBezTo>
                  <a:cubicBezTo>
                    <a:pt x="602" y="718"/>
                    <a:pt x="603" y="718"/>
                    <a:pt x="604" y="718"/>
                  </a:cubicBezTo>
                  <a:cubicBezTo>
                    <a:pt x="604" y="718"/>
                    <a:pt x="604" y="718"/>
                    <a:pt x="604" y="718"/>
                  </a:cubicBezTo>
                  <a:cubicBezTo>
                    <a:pt x="606" y="718"/>
                    <a:pt x="606" y="720"/>
                    <a:pt x="607" y="720"/>
                  </a:cubicBezTo>
                  <a:lnTo>
                    <a:pt x="600" y="723"/>
                  </a:lnTo>
                  <a:cubicBezTo>
                    <a:pt x="600" y="723"/>
                    <a:pt x="601" y="723"/>
                    <a:pt x="601" y="723"/>
                  </a:cubicBezTo>
                  <a:cubicBezTo>
                    <a:pt x="603" y="723"/>
                    <a:pt x="606" y="728"/>
                    <a:pt x="606" y="730"/>
                  </a:cubicBezTo>
                  <a:cubicBezTo>
                    <a:pt x="607" y="733"/>
                    <a:pt x="605" y="733"/>
                    <a:pt x="605" y="735"/>
                  </a:cubicBezTo>
                  <a:cubicBezTo>
                    <a:pt x="605" y="743"/>
                    <a:pt x="606" y="752"/>
                    <a:pt x="606" y="760"/>
                  </a:cubicBezTo>
                  <a:cubicBezTo>
                    <a:pt x="606" y="760"/>
                    <a:pt x="605" y="760"/>
                    <a:pt x="605" y="761"/>
                  </a:cubicBezTo>
                  <a:cubicBezTo>
                    <a:pt x="605" y="763"/>
                    <a:pt x="605" y="764"/>
                    <a:pt x="605" y="766"/>
                  </a:cubicBezTo>
                  <a:cubicBezTo>
                    <a:pt x="606" y="770"/>
                    <a:pt x="605" y="774"/>
                    <a:pt x="605" y="779"/>
                  </a:cubicBezTo>
                  <a:cubicBezTo>
                    <a:pt x="605" y="785"/>
                    <a:pt x="604" y="791"/>
                    <a:pt x="603" y="797"/>
                  </a:cubicBezTo>
                  <a:cubicBezTo>
                    <a:pt x="602" y="799"/>
                    <a:pt x="602" y="802"/>
                    <a:pt x="603" y="803"/>
                  </a:cubicBezTo>
                  <a:cubicBezTo>
                    <a:pt x="604" y="805"/>
                    <a:pt x="602" y="807"/>
                    <a:pt x="602" y="808"/>
                  </a:cubicBezTo>
                  <a:cubicBezTo>
                    <a:pt x="602" y="807"/>
                    <a:pt x="602" y="806"/>
                    <a:pt x="601" y="806"/>
                  </a:cubicBezTo>
                  <a:cubicBezTo>
                    <a:pt x="601" y="806"/>
                    <a:pt x="601" y="806"/>
                    <a:pt x="600" y="807"/>
                  </a:cubicBezTo>
                  <a:cubicBezTo>
                    <a:pt x="598" y="809"/>
                    <a:pt x="597" y="813"/>
                    <a:pt x="595" y="816"/>
                  </a:cubicBezTo>
                  <a:cubicBezTo>
                    <a:pt x="594" y="816"/>
                    <a:pt x="591" y="820"/>
                    <a:pt x="592" y="822"/>
                  </a:cubicBezTo>
                  <a:cubicBezTo>
                    <a:pt x="592" y="823"/>
                    <a:pt x="597" y="825"/>
                    <a:pt x="598" y="826"/>
                  </a:cubicBezTo>
                  <a:cubicBezTo>
                    <a:pt x="597" y="827"/>
                    <a:pt x="596" y="827"/>
                    <a:pt x="596" y="827"/>
                  </a:cubicBezTo>
                  <a:cubicBezTo>
                    <a:pt x="594" y="827"/>
                    <a:pt x="592" y="826"/>
                    <a:pt x="590" y="825"/>
                  </a:cubicBezTo>
                  <a:cubicBezTo>
                    <a:pt x="589" y="824"/>
                    <a:pt x="589" y="824"/>
                    <a:pt x="588" y="824"/>
                  </a:cubicBezTo>
                  <a:cubicBezTo>
                    <a:pt x="587" y="824"/>
                    <a:pt x="586" y="826"/>
                    <a:pt x="585" y="828"/>
                  </a:cubicBezTo>
                  <a:cubicBezTo>
                    <a:pt x="582" y="830"/>
                    <a:pt x="579" y="834"/>
                    <a:pt x="576" y="836"/>
                  </a:cubicBezTo>
                  <a:lnTo>
                    <a:pt x="574" y="836"/>
                  </a:lnTo>
                  <a:cubicBezTo>
                    <a:pt x="572" y="837"/>
                    <a:pt x="572" y="839"/>
                    <a:pt x="572" y="841"/>
                  </a:cubicBezTo>
                  <a:cubicBezTo>
                    <a:pt x="571" y="844"/>
                    <a:pt x="565" y="844"/>
                    <a:pt x="562" y="845"/>
                  </a:cubicBezTo>
                  <a:cubicBezTo>
                    <a:pt x="558" y="847"/>
                    <a:pt x="559" y="850"/>
                    <a:pt x="559" y="853"/>
                  </a:cubicBezTo>
                  <a:cubicBezTo>
                    <a:pt x="559" y="855"/>
                    <a:pt x="559" y="856"/>
                    <a:pt x="558" y="856"/>
                  </a:cubicBezTo>
                  <a:cubicBezTo>
                    <a:pt x="557" y="856"/>
                    <a:pt x="555" y="852"/>
                    <a:pt x="555" y="851"/>
                  </a:cubicBezTo>
                  <a:cubicBezTo>
                    <a:pt x="555" y="851"/>
                    <a:pt x="554" y="851"/>
                    <a:pt x="554" y="851"/>
                  </a:cubicBezTo>
                  <a:cubicBezTo>
                    <a:pt x="553" y="851"/>
                    <a:pt x="552" y="856"/>
                    <a:pt x="552" y="857"/>
                  </a:cubicBezTo>
                  <a:cubicBezTo>
                    <a:pt x="552" y="858"/>
                    <a:pt x="551" y="858"/>
                    <a:pt x="551" y="858"/>
                  </a:cubicBezTo>
                  <a:cubicBezTo>
                    <a:pt x="549" y="858"/>
                    <a:pt x="547" y="856"/>
                    <a:pt x="545" y="856"/>
                  </a:cubicBezTo>
                  <a:cubicBezTo>
                    <a:pt x="542" y="856"/>
                    <a:pt x="539" y="857"/>
                    <a:pt x="537" y="859"/>
                  </a:cubicBezTo>
                  <a:cubicBezTo>
                    <a:pt x="536" y="860"/>
                    <a:pt x="531" y="863"/>
                    <a:pt x="528" y="863"/>
                  </a:cubicBezTo>
                  <a:cubicBezTo>
                    <a:pt x="527" y="863"/>
                    <a:pt x="526" y="863"/>
                    <a:pt x="526" y="862"/>
                  </a:cubicBezTo>
                  <a:cubicBezTo>
                    <a:pt x="524" y="862"/>
                    <a:pt x="522" y="864"/>
                    <a:pt x="520" y="864"/>
                  </a:cubicBezTo>
                  <a:cubicBezTo>
                    <a:pt x="513" y="869"/>
                    <a:pt x="505" y="870"/>
                    <a:pt x="497" y="873"/>
                  </a:cubicBezTo>
                  <a:cubicBezTo>
                    <a:pt x="495" y="874"/>
                    <a:pt x="492" y="876"/>
                    <a:pt x="492" y="878"/>
                  </a:cubicBezTo>
                  <a:cubicBezTo>
                    <a:pt x="492" y="877"/>
                    <a:pt x="492" y="874"/>
                    <a:pt x="490" y="873"/>
                  </a:cubicBezTo>
                  <a:cubicBezTo>
                    <a:pt x="490" y="873"/>
                    <a:pt x="490" y="873"/>
                    <a:pt x="489" y="873"/>
                  </a:cubicBezTo>
                  <a:cubicBezTo>
                    <a:pt x="489" y="873"/>
                    <a:pt x="488" y="873"/>
                    <a:pt x="488" y="873"/>
                  </a:cubicBezTo>
                  <a:cubicBezTo>
                    <a:pt x="487" y="873"/>
                    <a:pt x="487" y="873"/>
                    <a:pt x="487" y="873"/>
                  </a:cubicBezTo>
                  <a:lnTo>
                    <a:pt x="484" y="873"/>
                  </a:lnTo>
                  <a:cubicBezTo>
                    <a:pt x="482" y="872"/>
                    <a:pt x="480" y="872"/>
                    <a:pt x="478" y="872"/>
                  </a:cubicBezTo>
                  <a:cubicBezTo>
                    <a:pt x="476" y="872"/>
                    <a:pt x="474" y="872"/>
                    <a:pt x="472" y="872"/>
                  </a:cubicBezTo>
                  <a:cubicBezTo>
                    <a:pt x="470" y="874"/>
                    <a:pt x="463" y="874"/>
                    <a:pt x="463" y="874"/>
                  </a:cubicBezTo>
                  <a:cubicBezTo>
                    <a:pt x="461" y="877"/>
                    <a:pt x="462" y="882"/>
                    <a:pt x="460" y="886"/>
                  </a:cubicBezTo>
                  <a:cubicBezTo>
                    <a:pt x="460" y="886"/>
                    <a:pt x="460" y="886"/>
                    <a:pt x="460" y="886"/>
                  </a:cubicBezTo>
                  <a:cubicBezTo>
                    <a:pt x="459" y="886"/>
                    <a:pt x="455" y="882"/>
                    <a:pt x="457" y="878"/>
                  </a:cubicBezTo>
                  <a:cubicBezTo>
                    <a:pt x="461" y="875"/>
                    <a:pt x="459" y="874"/>
                    <a:pt x="454" y="873"/>
                  </a:cubicBezTo>
                  <a:cubicBezTo>
                    <a:pt x="454" y="873"/>
                    <a:pt x="453" y="873"/>
                    <a:pt x="452" y="873"/>
                  </a:cubicBezTo>
                  <a:cubicBezTo>
                    <a:pt x="451" y="873"/>
                    <a:pt x="450" y="873"/>
                    <a:pt x="449" y="874"/>
                  </a:cubicBezTo>
                  <a:cubicBezTo>
                    <a:pt x="449" y="875"/>
                    <a:pt x="448" y="875"/>
                    <a:pt x="448" y="875"/>
                  </a:cubicBezTo>
                  <a:cubicBezTo>
                    <a:pt x="447" y="875"/>
                    <a:pt x="447" y="875"/>
                    <a:pt x="447" y="875"/>
                  </a:cubicBezTo>
                  <a:cubicBezTo>
                    <a:pt x="445" y="875"/>
                    <a:pt x="439" y="869"/>
                    <a:pt x="440" y="866"/>
                  </a:cubicBezTo>
                  <a:lnTo>
                    <a:pt x="440" y="866"/>
                  </a:lnTo>
                  <a:cubicBezTo>
                    <a:pt x="439" y="869"/>
                    <a:pt x="437" y="869"/>
                    <a:pt x="434" y="869"/>
                  </a:cubicBezTo>
                  <a:cubicBezTo>
                    <a:pt x="433" y="868"/>
                    <a:pt x="431" y="868"/>
                    <a:pt x="430" y="868"/>
                  </a:cubicBezTo>
                  <a:cubicBezTo>
                    <a:pt x="428" y="868"/>
                    <a:pt x="427" y="868"/>
                    <a:pt x="426" y="869"/>
                  </a:cubicBezTo>
                  <a:cubicBezTo>
                    <a:pt x="425" y="869"/>
                    <a:pt x="423" y="870"/>
                    <a:pt x="422" y="870"/>
                  </a:cubicBezTo>
                  <a:cubicBezTo>
                    <a:pt x="422" y="870"/>
                    <a:pt x="421" y="870"/>
                    <a:pt x="421" y="870"/>
                  </a:cubicBezTo>
                  <a:cubicBezTo>
                    <a:pt x="421" y="869"/>
                    <a:pt x="420" y="866"/>
                    <a:pt x="420" y="866"/>
                  </a:cubicBezTo>
                  <a:cubicBezTo>
                    <a:pt x="419" y="866"/>
                    <a:pt x="418" y="866"/>
                    <a:pt x="418" y="866"/>
                  </a:cubicBezTo>
                  <a:cubicBezTo>
                    <a:pt x="417" y="866"/>
                    <a:pt x="415" y="866"/>
                    <a:pt x="413" y="866"/>
                  </a:cubicBezTo>
                  <a:lnTo>
                    <a:pt x="407" y="864"/>
                  </a:lnTo>
                  <a:cubicBezTo>
                    <a:pt x="407" y="863"/>
                    <a:pt x="406" y="863"/>
                    <a:pt x="406" y="863"/>
                  </a:cubicBezTo>
                  <a:cubicBezTo>
                    <a:pt x="404" y="863"/>
                    <a:pt x="403" y="866"/>
                    <a:pt x="402" y="867"/>
                  </a:cubicBezTo>
                  <a:cubicBezTo>
                    <a:pt x="402" y="868"/>
                    <a:pt x="401" y="868"/>
                    <a:pt x="400" y="868"/>
                  </a:cubicBezTo>
                  <a:cubicBezTo>
                    <a:pt x="399" y="868"/>
                    <a:pt x="398" y="868"/>
                    <a:pt x="398" y="868"/>
                  </a:cubicBezTo>
                  <a:cubicBezTo>
                    <a:pt x="399" y="864"/>
                    <a:pt x="400" y="863"/>
                    <a:pt x="396" y="861"/>
                  </a:cubicBezTo>
                  <a:cubicBezTo>
                    <a:pt x="389" y="858"/>
                    <a:pt x="382" y="856"/>
                    <a:pt x="375" y="854"/>
                  </a:cubicBezTo>
                  <a:cubicBezTo>
                    <a:pt x="374" y="853"/>
                    <a:pt x="370" y="852"/>
                    <a:pt x="368" y="852"/>
                  </a:cubicBezTo>
                  <a:cubicBezTo>
                    <a:pt x="368" y="852"/>
                    <a:pt x="367" y="852"/>
                    <a:pt x="367" y="852"/>
                  </a:cubicBezTo>
                  <a:cubicBezTo>
                    <a:pt x="368" y="854"/>
                    <a:pt x="367" y="854"/>
                    <a:pt x="366" y="854"/>
                  </a:cubicBezTo>
                  <a:cubicBezTo>
                    <a:pt x="365" y="854"/>
                    <a:pt x="363" y="854"/>
                    <a:pt x="363" y="853"/>
                  </a:cubicBezTo>
                  <a:cubicBezTo>
                    <a:pt x="361" y="852"/>
                    <a:pt x="363" y="850"/>
                    <a:pt x="362" y="850"/>
                  </a:cubicBezTo>
                  <a:cubicBezTo>
                    <a:pt x="362" y="849"/>
                    <a:pt x="360" y="848"/>
                    <a:pt x="359" y="847"/>
                  </a:cubicBezTo>
                  <a:cubicBezTo>
                    <a:pt x="358" y="847"/>
                    <a:pt x="353" y="844"/>
                    <a:pt x="351" y="844"/>
                  </a:cubicBezTo>
                  <a:cubicBezTo>
                    <a:pt x="351" y="844"/>
                    <a:pt x="351" y="844"/>
                    <a:pt x="351" y="844"/>
                  </a:cubicBezTo>
                  <a:cubicBezTo>
                    <a:pt x="350" y="845"/>
                    <a:pt x="349" y="845"/>
                    <a:pt x="349" y="845"/>
                  </a:cubicBezTo>
                  <a:cubicBezTo>
                    <a:pt x="347" y="845"/>
                    <a:pt x="346" y="844"/>
                    <a:pt x="344" y="843"/>
                  </a:cubicBezTo>
                  <a:cubicBezTo>
                    <a:pt x="344" y="843"/>
                    <a:pt x="342" y="845"/>
                    <a:pt x="341" y="845"/>
                  </a:cubicBezTo>
                  <a:cubicBezTo>
                    <a:pt x="340" y="845"/>
                    <a:pt x="340" y="845"/>
                    <a:pt x="340" y="845"/>
                  </a:cubicBezTo>
                  <a:cubicBezTo>
                    <a:pt x="339" y="845"/>
                    <a:pt x="339" y="843"/>
                    <a:pt x="339" y="842"/>
                  </a:cubicBezTo>
                  <a:cubicBezTo>
                    <a:pt x="337" y="840"/>
                    <a:pt x="336" y="838"/>
                    <a:pt x="333" y="837"/>
                  </a:cubicBezTo>
                  <a:cubicBezTo>
                    <a:pt x="330" y="836"/>
                    <a:pt x="325" y="834"/>
                    <a:pt x="322" y="833"/>
                  </a:cubicBezTo>
                  <a:cubicBezTo>
                    <a:pt x="319" y="833"/>
                    <a:pt x="318" y="834"/>
                    <a:pt x="317" y="836"/>
                  </a:cubicBezTo>
                  <a:cubicBezTo>
                    <a:pt x="313" y="837"/>
                    <a:pt x="317" y="845"/>
                    <a:pt x="320" y="845"/>
                  </a:cubicBezTo>
                  <a:cubicBezTo>
                    <a:pt x="321" y="845"/>
                    <a:pt x="323" y="844"/>
                    <a:pt x="323" y="841"/>
                  </a:cubicBezTo>
                  <a:lnTo>
                    <a:pt x="323" y="841"/>
                  </a:lnTo>
                  <a:cubicBezTo>
                    <a:pt x="323" y="844"/>
                    <a:pt x="331" y="847"/>
                    <a:pt x="332" y="850"/>
                  </a:cubicBezTo>
                  <a:cubicBezTo>
                    <a:pt x="332" y="852"/>
                    <a:pt x="332" y="852"/>
                    <a:pt x="333" y="852"/>
                  </a:cubicBezTo>
                  <a:cubicBezTo>
                    <a:pt x="333" y="852"/>
                    <a:pt x="334" y="851"/>
                    <a:pt x="335" y="851"/>
                  </a:cubicBezTo>
                  <a:cubicBezTo>
                    <a:pt x="337" y="851"/>
                    <a:pt x="339" y="853"/>
                    <a:pt x="341" y="853"/>
                  </a:cubicBezTo>
                  <a:cubicBezTo>
                    <a:pt x="350" y="855"/>
                    <a:pt x="358" y="859"/>
                    <a:pt x="367" y="863"/>
                  </a:cubicBezTo>
                  <a:cubicBezTo>
                    <a:pt x="371" y="864"/>
                    <a:pt x="377" y="869"/>
                    <a:pt x="381" y="869"/>
                  </a:cubicBezTo>
                  <a:cubicBezTo>
                    <a:pt x="383" y="869"/>
                    <a:pt x="385" y="868"/>
                    <a:pt x="386" y="865"/>
                  </a:cubicBezTo>
                  <a:cubicBezTo>
                    <a:pt x="386" y="865"/>
                    <a:pt x="389" y="861"/>
                    <a:pt x="390" y="861"/>
                  </a:cubicBezTo>
                  <a:cubicBezTo>
                    <a:pt x="390" y="861"/>
                    <a:pt x="390" y="861"/>
                    <a:pt x="390" y="862"/>
                  </a:cubicBezTo>
                  <a:cubicBezTo>
                    <a:pt x="390" y="864"/>
                    <a:pt x="390" y="866"/>
                    <a:pt x="390" y="868"/>
                  </a:cubicBezTo>
                  <a:cubicBezTo>
                    <a:pt x="389" y="869"/>
                    <a:pt x="387" y="879"/>
                    <a:pt x="388" y="879"/>
                  </a:cubicBezTo>
                  <a:cubicBezTo>
                    <a:pt x="389" y="879"/>
                    <a:pt x="388" y="878"/>
                    <a:pt x="390" y="878"/>
                  </a:cubicBezTo>
                  <a:cubicBezTo>
                    <a:pt x="390" y="878"/>
                    <a:pt x="391" y="878"/>
                    <a:pt x="392" y="878"/>
                  </a:cubicBezTo>
                  <a:cubicBezTo>
                    <a:pt x="393" y="878"/>
                    <a:pt x="394" y="878"/>
                    <a:pt x="394" y="878"/>
                  </a:cubicBezTo>
                  <a:cubicBezTo>
                    <a:pt x="397" y="879"/>
                    <a:pt x="400" y="880"/>
                    <a:pt x="399" y="884"/>
                  </a:cubicBezTo>
                  <a:cubicBezTo>
                    <a:pt x="400" y="881"/>
                    <a:pt x="401" y="881"/>
                    <a:pt x="402" y="881"/>
                  </a:cubicBezTo>
                  <a:cubicBezTo>
                    <a:pt x="403" y="881"/>
                    <a:pt x="404" y="881"/>
                    <a:pt x="404" y="881"/>
                  </a:cubicBezTo>
                  <a:cubicBezTo>
                    <a:pt x="405" y="881"/>
                    <a:pt x="406" y="881"/>
                    <a:pt x="407" y="879"/>
                  </a:cubicBezTo>
                  <a:cubicBezTo>
                    <a:pt x="408" y="878"/>
                    <a:pt x="409" y="875"/>
                    <a:pt x="411" y="875"/>
                  </a:cubicBezTo>
                  <a:cubicBezTo>
                    <a:pt x="411" y="875"/>
                    <a:pt x="412" y="876"/>
                    <a:pt x="413" y="877"/>
                  </a:cubicBezTo>
                  <a:cubicBezTo>
                    <a:pt x="413" y="879"/>
                    <a:pt x="413" y="882"/>
                    <a:pt x="414" y="884"/>
                  </a:cubicBezTo>
                  <a:cubicBezTo>
                    <a:pt x="415" y="884"/>
                    <a:pt x="416" y="885"/>
                    <a:pt x="416" y="885"/>
                  </a:cubicBezTo>
                  <a:cubicBezTo>
                    <a:pt x="417" y="885"/>
                    <a:pt x="418" y="884"/>
                    <a:pt x="419" y="884"/>
                  </a:cubicBezTo>
                  <a:cubicBezTo>
                    <a:pt x="419" y="883"/>
                    <a:pt x="419" y="883"/>
                    <a:pt x="420" y="883"/>
                  </a:cubicBezTo>
                  <a:cubicBezTo>
                    <a:pt x="420" y="883"/>
                    <a:pt x="421" y="883"/>
                    <a:pt x="422" y="884"/>
                  </a:cubicBezTo>
                  <a:cubicBezTo>
                    <a:pt x="424" y="884"/>
                    <a:pt x="423" y="884"/>
                    <a:pt x="423" y="886"/>
                  </a:cubicBezTo>
                  <a:cubicBezTo>
                    <a:pt x="423" y="887"/>
                    <a:pt x="424" y="887"/>
                    <a:pt x="425" y="887"/>
                  </a:cubicBezTo>
                  <a:cubicBezTo>
                    <a:pt x="426" y="887"/>
                    <a:pt x="429" y="886"/>
                    <a:pt x="431" y="886"/>
                  </a:cubicBezTo>
                  <a:cubicBezTo>
                    <a:pt x="432" y="886"/>
                    <a:pt x="434" y="887"/>
                    <a:pt x="434" y="888"/>
                  </a:cubicBezTo>
                  <a:cubicBezTo>
                    <a:pt x="437" y="888"/>
                    <a:pt x="440" y="884"/>
                    <a:pt x="442" y="884"/>
                  </a:cubicBezTo>
                  <a:cubicBezTo>
                    <a:pt x="442" y="884"/>
                    <a:pt x="442" y="884"/>
                    <a:pt x="442" y="884"/>
                  </a:cubicBezTo>
                  <a:cubicBezTo>
                    <a:pt x="442" y="884"/>
                    <a:pt x="443" y="888"/>
                    <a:pt x="444" y="888"/>
                  </a:cubicBezTo>
                  <a:cubicBezTo>
                    <a:pt x="444" y="888"/>
                    <a:pt x="444" y="888"/>
                    <a:pt x="444" y="888"/>
                  </a:cubicBezTo>
                  <a:cubicBezTo>
                    <a:pt x="446" y="888"/>
                    <a:pt x="445" y="885"/>
                    <a:pt x="447" y="884"/>
                  </a:cubicBezTo>
                  <a:cubicBezTo>
                    <a:pt x="447" y="884"/>
                    <a:pt x="449" y="891"/>
                    <a:pt x="449" y="891"/>
                  </a:cubicBezTo>
                  <a:cubicBezTo>
                    <a:pt x="450" y="889"/>
                    <a:pt x="452" y="887"/>
                    <a:pt x="455" y="887"/>
                  </a:cubicBezTo>
                  <a:cubicBezTo>
                    <a:pt x="456" y="887"/>
                    <a:pt x="457" y="887"/>
                    <a:pt x="458" y="888"/>
                  </a:cubicBezTo>
                  <a:cubicBezTo>
                    <a:pt x="460" y="890"/>
                    <a:pt x="461" y="891"/>
                    <a:pt x="464" y="891"/>
                  </a:cubicBezTo>
                  <a:cubicBezTo>
                    <a:pt x="465" y="891"/>
                    <a:pt x="468" y="889"/>
                    <a:pt x="465" y="889"/>
                  </a:cubicBezTo>
                  <a:lnTo>
                    <a:pt x="470" y="889"/>
                  </a:lnTo>
                  <a:cubicBezTo>
                    <a:pt x="474" y="889"/>
                    <a:pt x="471" y="889"/>
                    <a:pt x="473" y="887"/>
                  </a:cubicBezTo>
                  <a:cubicBezTo>
                    <a:pt x="473" y="887"/>
                    <a:pt x="473" y="887"/>
                    <a:pt x="474" y="887"/>
                  </a:cubicBezTo>
                  <a:cubicBezTo>
                    <a:pt x="476" y="887"/>
                    <a:pt x="479" y="888"/>
                    <a:pt x="481" y="889"/>
                  </a:cubicBezTo>
                  <a:cubicBezTo>
                    <a:pt x="482" y="889"/>
                    <a:pt x="483" y="889"/>
                    <a:pt x="485" y="889"/>
                  </a:cubicBezTo>
                  <a:cubicBezTo>
                    <a:pt x="486" y="889"/>
                    <a:pt x="488" y="889"/>
                    <a:pt x="489" y="888"/>
                  </a:cubicBezTo>
                  <a:cubicBezTo>
                    <a:pt x="490" y="887"/>
                    <a:pt x="489" y="884"/>
                    <a:pt x="490" y="884"/>
                  </a:cubicBezTo>
                  <a:cubicBezTo>
                    <a:pt x="491" y="884"/>
                    <a:pt x="491" y="885"/>
                    <a:pt x="493" y="886"/>
                  </a:cubicBezTo>
                  <a:cubicBezTo>
                    <a:pt x="494" y="888"/>
                    <a:pt x="495" y="888"/>
                    <a:pt x="497" y="888"/>
                  </a:cubicBezTo>
                  <a:cubicBezTo>
                    <a:pt x="498" y="888"/>
                    <a:pt x="499" y="888"/>
                    <a:pt x="497" y="885"/>
                  </a:cubicBezTo>
                  <a:cubicBezTo>
                    <a:pt x="497" y="882"/>
                    <a:pt x="498" y="881"/>
                    <a:pt x="499" y="881"/>
                  </a:cubicBezTo>
                  <a:cubicBezTo>
                    <a:pt x="500" y="881"/>
                    <a:pt x="501" y="881"/>
                    <a:pt x="502" y="882"/>
                  </a:cubicBezTo>
                  <a:cubicBezTo>
                    <a:pt x="504" y="883"/>
                    <a:pt x="505" y="885"/>
                    <a:pt x="506" y="885"/>
                  </a:cubicBezTo>
                  <a:cubicBezTo>
                    <a:pt x="507" y="885"/>
                    <a:pt x="508" y="885"/>
                    <a:pt x="509" y="884"/>
                  </a:cubicBezTo>
                  <a:cubicBezTo>
                    <a:pt x="509" y="884"/>
                    <a:pt x="514" y="878"/>
                    <a:pt x="514" y="878"/>
                  </a:cubicBezTo>
                  <a:lnTo>
                    <a:pt x="514" y="878"/>
                  </a:lnTo>
                  <a:cubicBezTo>
                    <a:pt x="515" y="879"/>
                    <a:pt x="511" y="883"/>
                    <a:pt x="513" y="884"/>
                  </a:cubicBezTo>
                  <a:cubicBezTo>
                    <a:pt x="513" y="884"/>
                    <a:pt x="513" y="884"/>
                    <a:pt x="513" y="884"/>
                  </a:cubicBezTo>
                  <a:cubicBezTo>
                    <a:pt x="515" y="884"/>
                    <a:pt x="518" y="880"/>
                    <a:pt x="519" y="879"/>
                  </a:cubicBezTo>
                  <a:cubicBezTo>
                    <a:pt x="521" y="879"/>
                    <a:pt x="523" y="878"/>
                    <a:pt x="524" y="878"/>
                  </a:cubicBezTo>
                  <a:cubicBezTo>
                    <a:pt x="525" y="878"/>
                    <a:pt x="526" y="878"/>
                    <a:pt x="526" y="878"/>
                  </a:cubicBezTo>
                  <a:cubicBezTo>
                    <a:pt x="529" y="879"/>
                    <a:pt x="530" y="879"/>
                    <a:pt x="533" y="879"/>
                  </a:cubicBezTo>
                  <a:cubicBezTo>
                    <a:pt x="536" y="878"/>
                    <a:pt x="538" y="877"/>
                    <a:pt x="541" y="875"/>
                  </a:cubicBezTo>
                  <a:cubicBezTo>
                    <a:pt x="542" y="873"/>
                    <a:pt x="543" y="871"/>
                    <a:pt x="544" y="871"/>
                  </a:cubicBezTo>
                  <a:cubicBezTo>
                    <a:pt x="545" y="871"/>
                    <a:pt x="545" y="871"/>
                    <a:pt x="545" y="871"/>
                  </a:cubicBezTo>
                  <a:cubicBezTo>
                    <a:pt x="546" y="872"/>
                    <a:pt x="547" y="872"/>
                    <a:pt x="549" y="872"/>
                  </a:cubicBezTo>
                  <a:cubicBezTo>
                    <a:pt x="550" y="872"/>
                    <a:pt x="552" y="872"/>
                    <a:pt x="554" y="871"/>
                  </a:cubicBezTo>
                  <a:cubicBezTo>
                    <a:pt x="556" y="870"/>
                    <a:pt x="554" y="867"/>
                    <a:pt x="553" y="865"/>
                  </a:cubicBezTo>
                  <a:lnTo>
                    <a:pt x="553" y="865"/>
                  </a:lnTo>
                  <a:cubicBezTo>
                    <a:pt x="554" y="867"/>
                    <a:pt x="556" y="868"/>
                    <a:pt x="557" y="868"/>
                  </a:cubicBezTo>
                  <a:cubicBezTo>
                    <a:pt x="560" y="868"/>
                    <a:pt x="564" y="864"/>
                    <a:pt x="564" y="862"/>
                  </a:cubicBezTo>
                  <a:cubicBezTo>
                    <a:pt x="564" y="860"/>
                    <a:pt x="566" y="859"/>
                    <a:pt x="567" y="859"/>
                  </a:cubicBezTo>
                  <a:cubicBezTo>
                    <a:pt x="568" y="859"/>
                    <a:pt x="568" y="859"/>
                    <a:pt x="569" y="859"/>
                  </a:cubicBezTo>
                  <a:cubicBezTo>
                    <a:pt x="571" y="860"/>
                    <a:pt x="569" y="862"/>
                    <a:pt x="571" y="863"/>
                  </a:cubicBezTo>
                  <a:cubicBezTo>
                    <a:pt x="572" y="863"/>
                    <a:pt x="572" y="860"/>
                    <a:pt x="573" y="859"/>
                  </a:cubicBezTo>
                  <a:cubicBezTo>
                    <a:pt x="574" y="857"/>
                    <a:pt x="576" y="855"/>
                    <a:pt x="578" y="855"/>
                  </a:cubicBezTo>
                  <a:cubicBezTo>
                    <a:pt x="578" y="855"/>
                    <a:pt x="579" y="856"/>
                    <a:pt x="579" y="856"/>
                  </a:cubicBezTo>
                  <a:cubicBezTo>
                    <a:pt x="580" y="856"/>
                    <a:pt x="580" y="856"/>
                    <a:pt x="580" y="856"/>
                  </a:cubicBezTo>
                  <a:cubicBezTo>
                    <a:pt x="582" y="856"/>
                    <a:pt x="582" y="852"/>
                    <a:pt x="583" y="850"/>
                  </a:cubicBezTo>
                  <a:cubicBezTo>
                    <a:pt x="585" y="848"/>
                    <a:pt x="589" y="846"/>
                    <a:pt x="590" y="843"/>
                  </a:cubicBezTo>
                  <a:cubicBezTo>
                    <a:pt x="591" y="839"/>
                    <a:pt x="593" y="837"/>
                    <a:pt x="596" y="835"/>
                  </a:cubicBezTo>
                  <a:cubicBezTo>
                    <a:pt x="599" y="833"/>
                    <a:pt x="604" y="829"/>
                    <a:pt x="604" y="825"/>
                  </a:cubicBezTo>
                  <a:cubicBezTo>
                    <a:pt x="604" y="824"/>
                    <a:pt x="607" y="824"/>
                    <a:pt x="608" y="823"/>
                  </a:cubicBezTo>
                  <a:cubicBezTo>
                    <a:pt x="611" y="822"/>
                    <a:pt x="609" y="821"/>
                    <a:pt x="610" y="818"/>
                  </a:cubicBezTo>
                  <a:cubicBezTo>
                    <a:pt x="612" y="816"/>
                    <a:pt x="613" y="814"/>
                    <a:pt x="614" y="811"/>
                  </a:cubicBezTo>
                  <a:cubicBezTo>
                    <a:pt x="615" y="809"/>
                    <a:pt x="612" y="808"/>
                    <a:pt x="615" y="806"/>
                  </a:cubicBezTo>
                  <a:cubicBezTo>
                    <a:pt x="618" y="804"/>
                    <a:pt x="624" y="798"/>
                    <a:pt x="617" y="796"/>
                  </a:cubicBezTo>
                  <a:lnTo>
                    <a:pt x="617" y="796"/>
                  </a:lnTo>
                  <a:cubicBezTo>
                    <a:pt x="618" y="796"/>
                    <a:pt x="618" y="796"/>
                    <a:pt x="618" y="796"/>
                  </a:cubicBezTo>
                  <a:cubicBezTo>
                    <a:pt x="624" y="796"/>
                    <a:pt x="626" y="779"/>
                    <a:pt x="624" y="775"/>
                  </a:cubicBezTo>
                  <a:cubicBezTo>
                    <a:pt x="621" y="773"/>
                    <a:pt x="633" y="769"/>
                    <a:pt x="626" y="766"/>
                  </a:cubicBezTo>
                  <a:cubicBezTo>
                    <a:pt x="624" y="764"/>
                    <a:pt x="620" y="763"/>
                    <a:pt x="624" y="760"/>
                  </a:cubicBezTo>
                  <a:cubicBezTo>
                    <a:pt x="624" y="759"/>
                    <a:pt x="623" y="753"/>
                    <a:pt x="622" y="753"/>
                  </a:cubicBezTo>
                  <a:cubicBezTo>
                    <a:pt x="622" y="753"/>
                    <a:pt x="622" y="753"/>
                    <a:pt x="622" y="753"/>
                  </a:cubicBezTo>
                  <a:lnTo>
                    <a:pt x="622" y="753"/>
                  </a:lnTo>
                  <a:cubicBezTo>
                    <a:pt x="622" y="753"/>
                    <a:pt x="622" y="752"/>
                    <a:pt x="623" y="752"/>
                  </a:cubicBezTo>
                  <a:cubicBezTo>
                    <a:pt x="623" y="752"/>
                    <a:pt x="624" y="753"/>
                    <a:pt x="624" y="753"/>
                  </a:cubicBezTo>
                  <a:cubicBezTo>
                    <a:pt x="625" y="753"/>
                    <a:pt x="625" y="753"/>
                    <a:pt x="625" y="753"/>
                  </a:cubicBezTo>
                  <a:cubicBezTo>
                    <a:pt x="626" y="751"/>
                    <a:pt x="625" y="749"/>
                    <a:pt x="625" y="747"/>
                  </a:cubicBezTo>
                  <a:cubicBezTo>
                    <a:pt x="625" y="744"/>
                    <a:pt x="626" y="739"/>
                    <a:pt x="625" y="735"/>
                  </a:cubicBezTo>
                  <a:cubicBezTo>
                    <a:pt x="624" y="738"/>
                    <a:pt x="621" y="740"/>
                    <a:pt x="618" y="740"/>
                  </a:cubicBezTo>
                  <a:cubicBezTo>
                    <a:pt x="617" y="740"/>
                    <a:pt x="616" y="740"/>
                    <a:pt x="615" y="740"/>
                  </a:cubicBezTo>
                  <a:cubicBezTo>
                    <a:pt x="615" y="737"/>
                    <a:pt x="617" y="737"/>
                    <a:pt x="618" y="737"/>
                  </a:cubicBezTo>
                  <a:cubicBezTo>
                    <a:pt x="619" y="737"/>
                    <a:pt x="620" y="737"/>
                    <a:pt x="620" y="737"/>
                  </a:cubicBezTo>
                  <a:cubicBezTo>
                    <a:pt x="623" y="737"/>
                    <a:pt x="619" y="733"/>
                    <a:pt x="619" y="731"/>
                  </a:cubicBezTo>
                  <a:cubicBezTo>
                    <a:pt x="619" y="729"/>
                    <a:pt x="623" y="726"/>
                    <a:pt x="621" y="725"/>
                  </a:cubicBezTo>
                  <a:cubicBezTo>
                    <a:pt x="619" y="724"/>
                    <a:pt x="618" y="725"/>
                    <a:pt x="618" y="722"/>
                  </a:cubicBezTo>
                  <a:cubicBezTo>
                    <a:pt x="618" y="719"/>
                    <a:pt x="619" y="715"/>
                    <a:pt x="617" y="712"/>
                  </a:cubicBezTo>
                  <a:cubicBezTo>
                    <a:pt x="617" y="712"/>
                    <a:pt x="616" y="712"/>
                    <a:pt x="616" y="712"/>
                  </a:cubicBezTo>
                  <a:cubicBezTo>
                    <a:pt x="615" y="712"/>
                    <a:pt x="614" y="710"/>
                    <a:pt x="613" y="709"/>
                  </a:cubicBezTo>
                  <a:cubicBezTo>
                    <a:pt x="612" y="709"/>
                    <a:pt x="608" y="709"/>
                    <a:pt x="606" y="707"/>
                  </a:cubicBezTo>
                  <a:cubicBezTo>
                    <a:pt x="605" y="707"/>
                    <a:pt x="604" y="707"/>
                    <a:pt x="605" y="707"/>
                  </a:cubicBezTo>
                  <a:lnTo>
                    <a:pt x="605" y="707"/>
                  </a:lnTo>
                  <a:cubicBezTo>
                    <a:pt x="605" y="707"/>
                    <a:pt x="608" y="708"/>
                    <a:pt x="610" y="708"/>
                  </a:cubicBezTo>
                  <a:lnTo>
                    <a:pt x="610" y="708"/>
                  </a:lnTo>
                  <a:cubicBezTo>
                    <a:pt x="608" y="707"/>
                    <a:pt x="606" y="706"/>
                    <a:pt x="607" y="706"/>
                  </a:cubicBezTo>
                  <a:lnTo>
                    <a:pt x="607" y="706"/>
                  </a:lnTo>
                  <a:cubicBezTo>
                    <a:pt x="609" y="706"/>
                    <a:pt x="613" y="708"/>
                    <a:pt x="614" y="709"/>
                  </a:cubicBezTo>
                  <a:cubicBezTo>
                    <a:pt x="615" y="709"/>
                    <a:pt x="606" y="705"/>
                    <a:pt x="606" y="704"/>
                  </a:cubicBezTo>
                  <a:lnTo>
                    <a:pt x="606" y="704"/>
                  </a:lnTo>
                  <a:cubicBezTo>
                    <a:pt x="606" y="704"/>
                    <a:pt x="611" y="706"/>
                    <a:pt x="611" y="706"/>
                  </a:cubicBezTo>
                  <a:cubicBezTo>
                    <a:pt x="611" y="706"/>
                    <a:pt x="611" y="706"/>
                    <a:pt x="611" y="706"/>
                  </a:cubicBezTo>
                  <a:lnTo>
                    <a:pt x="611" y="706"/>
                  </a:lnTo>
                  <a:cubicBezTo>
                    <a:pt x="613" y="707"/>
                    <a:pt x="614" y="708"/>
                    <a:pt x="615" y="708"/>
                  </a:cubicBezTo>
                  <a:cubicBezTo>
                    <a:pt x="615" y="708"/>
                    <a:pt x="615" y="708"/>
                    <a:pt x="614" y="707"/>
                  </a:cubicBezTo>
                  <a:lnTo>
                    <a:pt x="614" y="707"/>
                  </a:lnTo>
                  <a:cubicBezTo>
                    <a:pt x="614" y="707"/>
                    <a:pt x="614" y="707"/>
                    <a:pt x="613" y="706"/>
                  </a:cubicBezTo>
                  <a:cubicBezTo>
                    <a:pt x="611" y="705"/>
                    <a:pt x="608" y="704"/>
                    <a:pt x="609" y="704"/>
                  </a:cubicBezTo>
                  <a:lnTo>
                    <a:pt x="609" y="704"/>
                  </a:lnTo>
                  <a:cubicBezTo>
                    <a:pt x="609" y="704"/>
                    <a:pt x="610" y="704"/>
                    <a:pt x="610" y="704"/>
                  </a:cubicBezTo>
                  <a:cubicBezTo>
                    <a:pt x="610" y="704"/>
                    <a:pt x="610" y="704"/>
                    <a:pt x="610" y="704"/>
                  </a:cubicBezTo>
                  <a:cubicBezTo>
                    <a:pt x="609" y="704"/>
                    <a:pt x="607" y="702"/>
                    <a:pt x="607" y="702"/>
                  </a:cubicBezTo>
                  <a:cubicBezTo>
                    <a:pt x="607" y="702"/>
                    <a:pt x="607" y="702"/>
                    <a:pt x="607" y="702"/>
                  </a:cubicBezTo>
                  <a:lnTo>
                    <a:pt x="607" y="702"/>
                  </a:lnTo>
                  <a:cubicBezTo>
                    <a:pt x="608" y="702"/>
                    <a:pt x="609" y="702"/>
                    <a:pt x="609" y="702"/>
                  </a:cubicBezTo>
                  <a:cubicBezTo>
                    <a:pt x="610" y="702"/>
                    <a:pt x="610" y="702"/>
                    <a:pt x="610" y="702"/>
                  </a:cubicBezTo>
                  <a:lnTo>
                    <a:pt x="610" y="701"/>
                  </a:lnTo>
                  <a:cubicBezTo>
                    <a:pt x="610" y="701"/>
                    <a:pt x="611" y="700"/>
                    <a:pt x="611" y="700"/>
                  </a:cubicBezTo>
                  <a:cubicBezTo>
                    <a:pt x="611" y="700"/>
                    <a:pt x="612" y="701"/>
                    <a:pt x="613" y="702"/>
                  </a:cubicBezTo>
                  <a:cubicBezTo>
                    <a:pt x="614" y="703"/>
                    <a:pt x="615" y="703"/>
                    <a:pt x="616" y="703"/>
                  </a:cubicBezTo>
                  <a:cubicBezTo>
                    <a:pt x="616" y="703"/>
                    <a:pt x="617" y="703"/>
                    <a:pt x="617" y="702"/>
                  </a:cubicBezTo>
                  <a:cubicBezTo>
                    <a:pt x="618" y="700"/>
                    <a:pt x="614" y="699"/>
                    <a:pt x="613" y="699"/>
                  </a:cubicBezTo>
                  <a:cubicBezTo>
                    <a:pt x="614" y="699"/>
                    <a:pt x="615" y="699"/>
                    <a:pt x="616" y="699"/>
                  </a:cubicBezTo>
                  <a:cubicBezTo>
                    <a:pt x="616" y="699"/>
                    <a:pt x="617" y="699"/>
                    <a:pt x="618" y="700"/>
                  </a:cubicBezTo>
                  <a:cubicBezTo>
                    <a:pt x="619" y="701"/>
                    <a:pt x="619" y="703"/>
                    <a:pt x="621" y="703"/>
                  </a:cubicBezTo>
                  <a:cubicBezTo>
                    <a:pt x="622" y="703"/>
                    <a:pt x="622" y="703"/>
                    <a:pt x="623" y="703"/>
                  </a:cubicBezTo>
                  <a:cubicBezTo>
                    <a:pt x="625" y="703"/>
                    <a:pt x="626" y="702"/>
                    <a:pt x="628" y="702"/>
                  </a:cubicBezTo>
                  <a:cubicBezTo>
                    <a:pt x="628" y="702"/>
                    <a:pt x="629" y="702"/>
                    <a:pt x="629" y="702"/>
                  </a:cubicBezTo>
                  <a:cubicBezTo>
                    <a:pt x="630" y="703"/>
                    <a:pt x="632" y="706"/>
                    <a:pt x="634" y="706"/>
                  </a:cubicBezTo>
                  <a:cubicBezTo>
                    <a:pt x="635" y="706"/>
                    <a:pt x="635" y="705"/>
                    <a:pt x="635" y="705"/>
                  </a:cubicBezTo>
                  <a:cubicBezTo>
                    <a:pt x="635" y="703"/>
                    <a:pt x="635" y="699"/>
                    <a:pt x="637" y="699"/>
                  </a:cubicBezTo>
                  <a:cubicBezTo>
                    <a:pt x="637" y="699"/>
                    <a:pt x="638" y="700"/>
                    <a:pt x="639" y="700"/>
                  </a:cubicBezTo>
                  <a:cubicBezTo>
                    <a:pt x="641" y="701"/>
                    <a:pt x="641" y="703"/>
                    <a:pt x="645" y="703"/>
                  </a:cubicBezTo>
                  <a:cubicBezTo>
                    <a:pt x="645" y="703"/>
                    <a:pt x="646" y="703"/>
                    <a:pt x="647" y="703"/>
                  </a:cubicBezTo>
                  <a:cubicBezTo>
                    <a:pt x="649" y="703"/>
                    <a:pt x="653" y="702"/>
                    <a:pt x="653" y="701"/>
                  </a:cubicBezTo>
                  <a:cubicBezTo>
                    <a:pt x="653" y="700"/>
                    <a:pt x="649" y="696"/>
                    <a:pt x="653" y="696"/>
                  </a:cubicBezTo>
                  <a:cubicBezTo>
                    <a:pt x="656" y="696"/>
                    <a:pt x="654" y="699"/>
                    <a:pt x="656" y="700"/>
                  </a:cubicBezTo>
                  <a:cubicBezTo>
                    <a:pt x="656" y="700"/>
                    <a:pt x="658" y="696"/>
                    <a:pt x="658" y="695"/>
                  </a:cubicBezTo>
                  <a:cubicBezTo>
                    <a:pt x="659" y="694"/>
                    <a:pt x="659" y="694"/>
                    <a:pt x="660" y="694"/>
                  </a:cubicBezTo>
                  <a:cubicBezTo>
                    <a:pt x="660" y="694"/>
                    <a:pt x="661" y="695"/>
                    <a:pt x="661" y="695"/>
                  </a:cubicBezTo>
                  <a:cubicBezTo>
                    <a:pt x="663" y="696"/>
                    <a:pt x="665" y="696"/>
                    <a:pt x="667" y="696"/>
                  </a:cubicBezTo>
                  <a:cubicBezTo>
                    <a:pt x="670" y="696"/>
                    <a:pt x="672" y="696"/>
                    <a:pt x="673" y="695"/>
                  </a:cubicBezTo>
                  <a:cubicBezTo>
                    <a:pt x="675" y="692"/>
                    <a:pt x="670" y="687"/>
                    <a:pt x="671" y="686"/>
                  </a:cubicBezTo>
                  <a:cubicBezTo>
                    <a:pt x="671" y="686"/>
                    <a:pt x="671" y="686"/>
                    <a:pt x="672" y="686"/>
                  </a:cubicBezTo>
                  <a:cubicBezTo>
                    <a:pt x="673" y="686"/>
                    <a:pt x="674" y="688"/>
                    <a:pt x="675" y="688"/>
                  </a:cubicBezTo>
                  <a:cubicBezTo>
                    <a:pt x="676" y="688"/>
                    <a:pt x="677" y="689"/>
                    <a:pt x="678" y="689"/>
                  </a:cubicBezTo>
                  <a:cubicBezTo>
                    <a:pt x="679" y="689"/>
                    <a:pt x="680" y="688"/>
                    <a:pt x="681" y="688"/>
                  </a:cubicBezTo>
                  <a:cubicBezTo>
                    <a:pt x="682" y="688"/>
                    <a:pt x="682" y="688"/>
                    <a:pt x="683" y="688"/>
                  </a:cubicBezTo>
                  <a:cubicBezTo>
                    <a:pt x="685" y="688"/>
                    <a:pt x="687" y="688"/>
                    <a:pt x="689" y="688"/>
                  </a:cubicBezTo>
                  <a:cubicBezTo>
                    <a:pt x="691" y="688"/>
                    <a:pt x="692" y="688"/>
                    <a:pt x="692" y="687"/>
                  </a:cubicBezTo>
                  <a:cubicBezTo>
                    <a:pt x="693" y="686"/>
                    <a:pt x="693" y="683"/>
                    <a:pt x="694" y="683"/>
                  </a:cubicBezTo>
                  <a:cubicBezTo>
                    <a:pt x="694" y="683"/>
                    <a:pt x="694" y="683"/>
                    <a:pt x="695" y="683"/>
                  </a:cubicBezTo>
                  <a:cubicBezTo>
                    <a:pt x="695" y="683"/>
                    <a:pt x="696" y="684"/>
                    <a:pt x="697" y="684"/>
                  </a:cubicBezTo>
                  <a:cubicBezTo>
                    <a:pt x="697" y="684"/>
                    <a:pt x="698" y="684"/>
                    <a:pt x="698" y="684"/>
                  </a:cubicBezTo>
                  <a:cubicBezTo>
                    <a:pt x="702" y="682"/>
                    <a:pt x="701" y="676"/>
                    <a:pt x="703" y="673"/>
                  </a:cubicBezTo>
                  <a:cubicBezTo>
                    <a:pt x="704" y="672"/>
                    <a:pt x="705" y="672"/>
                    <a:pt x="707" y="672"/>
                  </a:cubicBezTo>
                  <a:cubicBezTo>
                    <a:pt x="709" y="672"/>
                    <a:pt x="711" y="673"/>
                    <a:pt x="713" y="673"/>
                  </a:cubicBezTo>
                  <a:cubicBezTo>
                    <a:pt x="714" y="673"/>
                    <a:pt x="715" y="673"/>
                    <a:pt x="716" y="672"/>
                  </a:cubicBezTo>
                  <a:cubicBezTo>
                    <a:pt x="716" y="672"/>
                    <a:pt x="713" y="671"/>
                    <a:pt x="713" y="671"/>
                  </a:cubicBezTo>
                  <a:cubicBezTo>
                    <a:pt x="713" y="670"/>
                    <a:pt x="714" y="670"/>
                    <a:pt x="715" y="670"/>
                  </a:cubicBezTo>
                  <a:cubicBezTo>
                    <a:pt x="715" y="670"/>
                    <a:pt x="716" y="670"/>
                    <a:pt x="717" y="670"/>
                  </a:cubicBezTo>
                  <a:cubicBezTo>
                    <a:pt x="718" y="670"/>
                    <a:pt x="719" y="670"/>
                    <a:pt x="719" y="670"/>
                  </a:cubicBezTo>
                  <a:cubicBezTo>
                    <a:pt x="721" y="667"/>
                    <a:pt x="722" y="665"/>
                    <a:pt x="724" y="663"/>
                  </a:cubicBezTo>
                  <a:lnTo>
                    <a:pt x="724" y="663"/>
                  </a:lnTo>
                  <a:cubicBezTo>
                    <a:pt x="724" y="663"/>
                    <a:pt x="726" y="661"/>
                    <a:pt x="726" y="660"/>
                  </a:cubicBezTo>
                  <a:cubicBezTo>
                    <a:pt x="727" y="657"/>
                    <a:pt x="728" y="657"/>
                    <a:pt x="729" y="657"/>
                  </a:cubicBezTo>
                  <a:cubicBezTo>
                    <a:pt x="732" y="655"/>
                    <a:pt x="735" y="652"/>
                    <a:pt x="736" y="649"/>
                  </a:cubicBezTo>
                  <a:cubicBezTo>
                    <a:pt x="736" y="648"/>
                    <a:pt x="736" y="643"/>
                    <a:pt x="737" y="643"/>
                  </a:cubicBezTo>
                  <a:cubicBezTo>
                    <a:pt x="737" y="643"/>
                    <a:pt x="737" y="643"/>
                    <a:pt x="737" y="643"/>
                  </a:cubicBezTo>
                  <a:cubicBezTo>
                    <a:pt x="739" y="644"/>
                    <a:pt x="740" y="645"/>
                    <a:pt x="742" y="645"/>
                  </a:cubicBezTo>
                  <a:cubicBezTo>
                    <a:pt x="743" y="645"/>
                    <a:pt x="743" y="645"/>
                    <a:pt x="743" y="642"/>
                  </a:cubicBezTo>
                  <a:cubicBezTo>
                    <a:pt x="743" y="640"/>
                    <a:pt x="743" y="638"/>
                    <a:pt x="742" y="636"/>
                  </a:cubicBezTo>
                  <a:lnTo>
                    <a:pt x="742" y="636"/>
                  </a:lnTo>
                  <a:cubicBezTo>
                    <a:pt x="743" y="637"/>
                    <a:pt x="744" y="637"/>
                    <a:pt x="744" y="637"/>
                  </a:cubicBezTo>
                  <a:cubicBezTo>
                    <a:pt x="745" y="637"/>
                    <a:pt x="747" y="635"/>
                    <a:pt x="745" y="633"/>
                  </a:cubicBezTo>
                  <a:lnTo>
                    <a:pt x="745" y="633"/>
                  </a:lnTo>
                  <a:cubicBezTo>
                    <a:pt x="745" y="633"/>
                    <a:pt x="744" y="634"/>
                    <a:pt x="742" y="634"/>
                  </a:cubicBezTo>
                  <a:lnTo>
                    <a:pt x="742" y="634"/>
                  </a:lnTo>
                  <a:cubicBezTo>
                    <a:pt x="743" y="632"/>
                    <a:pt x="743" y="631"/>
                    <a:pt x="745" y="630"/>
                  </a:cubicBezTo>
                  <a:cubicBezTo>
                    <a:pt x="748" y="630"/>
                    <a:pt x="751" y="630"/>
                    <a:pt x="753" y="627"/>
                  </a:cubicBezTo>
                  <a:cubicBezTo>
                    <a:pt x="756" y="624"/>
                    <a:pt x="754" y="623"/>
                    <a:pt x="755" y="622"/>
                  </a:cubicBezTo>
                  <a:cubicBezTo>
                    <a:pt x="756" y="620"/>
                    <a:pt x="759" y="620"/>
                    <a:pt x="760" y="617"/>
                  </a:cubicBezTo>
                  <a:cubicBezTo>
                    <a:pt x="760" y="617"/>
                    <a:pt x="759" y="616"/>
                    <a:pt x="758" y="616"/>
                  </a:cubicBezTo>
                  <a:cubicBezTo>
                    <a:pt x="757" y="610"/>
                    <a:pt x="764" y="610"/>
                    <a:pt x="766" y="608"/>
                  </a:cubicBezTo>
                  <a:lnTo>
                    <a:pt x="766" y="608"/>
                  </a:lnTo>
                  <a:cubicBezTo>
                    <a:pt x="766" y="608"/>
                    <a:pt x="765" y="608"/>
                    <a:pt x="765" y="608"/>
                  </a:cubicBezTo>
                  <a:cubicBezTo>
                    <a:pt x="762" y="608"/>
                    <a:pt x="758" y="606"/>
                    <a:pt x="762" y="603"/>
                  </a:cubicBezTo>
                  <a:cubicBezTo>
                    <a:pt x="764" y="601"/>
                    <a:pt x="764" y="602"/>
                    <a:pt x="765" y="598"/>
                  </a:cubicBezTo>
                  <a:cubicBezTo>
                    <a:pt x="767" y="596"/>
                    <a:pt x="767" y="596"/>
                    <a:pt x="770" y="596"/>
                  </a:cubicBezTo>
                  <a:cubicBezTo>
                    <a:pt x="765" y="595"/>
                    <a:pt x="771" y="585"/>
                    <a:pt x="766" y="584"/>
                  </a:cubicBezTo>
                  <a:lnTo>
                    <a:pt x="766" y="584"/>
                  </a:lnTo>
                  <a:cubicBezTo>
                    <a:pt x="766" y="584"/>
                    <a:pt x="766" y="584"/>
                    <a:pt x="766" y="584"/>
                  </a:cubicBezTo>
                  <a:cubicBezTo>
                    <a:pt x="769" y="584"/>
                    <a:pt x="769" y="577"/>
                    <a:pt x="769" y="575"/>
                  </a:cubicBezTo>
                  <a:cubicBezTo>
                    <a:pt x="769" y="573"/>
                    <a:pt x="769" y="571"/>
                    <a:pt x="768" y="569"/>
                  </a:cubicBezTo>
                  <a:cubicBezTo>
                    <a:pt x="768" y="569"/>
                    <a:pt x="764" y="568"/>
                    <a:pt x="764" y="568"/>
                  </a:cubicBezTo>
                  <a:cubicBezTo>
                    <a:pt x="765" y="567"/>
                    <a:pt x="766" y="567"/>
                    <a:pt x="767" y="567"/>
                  </a:cubicBezTo>
                  <a:cubicBezTo>
                    <a:pt x="769" y="567"/>
                    <a:pt x="771" y="568"/>
                    <a:pt x="772" y="568"/>
                  </a:cubicBezTo>
                  <a:cubicBezTo>
                    <a:pt x="771" y="566"/>
                    <a:pt x="770" y="563"/>
                    <a:pt x="767" y="563"/>
                  </a:cubicBezTo>
                  <a:cubicBezTo>
                    <a:pt x="764" y="562"/>
                    <a:pt x="762" y="562"/>
                    <a:pt x="762" y="559"/>
                  </a:cubicBezTo>
                  <a:lnTo>
                    <a:pt x="762" y="559"/>
                  </a:lnTo>
                  <a:cubicBezTo>
                    <a:pt x="762" y="559"/>
                    <a:pt x="765" y="559"/>
                    <a:pt x="767" y="559"/>
                  </a:cubicBezTo>
                  <a:cubicBezTo>
                    <a:pt x="768" y="559"/>
                    <a:pt x="768" y="559"/>
                    <a:pt x="769" y="559"/>
                  </a:cubicBezTo>
                  <a:cubicBezTo>
                    <a:pt x="770" y="557"/>
                    <a:pt x="767" y="554"/>
                    <a:pt x="765" y="554"/>
                  </a:cubicBezTo>
                  <a:cubicBezTo>
                    <a:pt x="765" y="553"/>
                    <a:pt x="765" y="551"/>
                    <a:pt x="766" y="549"/>
                  </a:cubicBezTo>
                  <a:cubicBezTo>
                    <a:pt x="766" y="548"/>
                    <a:pt x="768" y="547"/>
                    <a:pt x="768" y="546"/>
                  </a:cubicBezTo>
                  <a:cubicBezTo>
                    <a:pt x="768" y="543"/>
                    <a:pt x="763" y="544"/>
                    <a:pt x="763" y="542"/>
                  </a:cubicBezTo>
                  <a:cubicBezTo>
                    <a:pt x="763" y="542"/>
                    <a:pt x="764" y="540"/>
                    <a:pt x="764" y="540"/>
                  </a:cubicBezTo>
                  <a:cubicBezTo>
                    <a:pt x="765" y="539"/>
                    <a:pt x="765" y="537"/>
                    <a:pt x="764" y="536"/>
                  </a:cubicBezTo>
                  <a:cubicBezTo>
                    <a:pt x="764" y="533"/>
                    <a:pt x="762" y="531"/>
                    <a:pt x="761" y="528"/>
                  </a:cubicBezTo>
                  <a:cubicBezTo>
                    <a:pt x="760" y="526"/>
                    <a:pt x="763" y="525"/>
                    <a:pt x="761" y="523"/>
                  </a:cubicBezTo>
                  <a:cubicBezTo>
                    <a:pt x="760" y="522"/>
                    <a:pt x="759" y="522"/>
                    <a:pt x="759" y="522"/>
                  </a:cubicBezTo>
                  <a:lnTo>
                    <a:pt x="759" y="522"/>
                  </a:lnTo>
                  <a:cubicBezTo>
                    <a:pt x="761" y="520"/>
                    <a:pt x="762" y="520"/>
                    <a:pt x="761" y="516"/>
                  </a:cubicBezTo>
                  <a:lnTo>
                    <a:pt x="761" y="516"/>
                  </a:lnTo>
                  <a:cubicBezTo>
                    <a:pt x="760" y="516"/>
                    <a:pt x="759" y="517"/>
                    <a:pt x="758" y="517"/>
                  </a:cubicBezTo>
                  <a:cubicBezTo>
                    <a:pt x="758" y="514"/>
                    <a:pt x="756" y="505"/>
                    <a:pt x="753" y="505"/>
                  </a:cubicBezTo>
                  <a:cubicBezTo>
                    <a:pt x="752" y="505"/>
                    <a:pt x="751" y="507"/>
                    <a:pt x="749" y="507"/>
                  </a:cubicBezTo>
                  <a:cubicBezTo>
                    <a:pt x="749" y="507"/>
                    <a:pt x="749" y="507"/>
                    <a:pt x="749" y="506"/>
                  </a:cubicBezTo>
                  <a:cubicBezTo>
                    <a:pt x="748" y="505"/>
                    <a:pt x="750" y="501"/>
                    <a:pt x="749" y="499"/>
                  </a:cubicBezTo>
                  <a:cubicBezTo>
                    <a:pt x="749" y="494"/>
                    <a:pt x="746" y="489"/>
                    <a:pt x="743" y="485"/>
                  </a:cubicBezTo>
                  <a:cubicBezTo>
                    <a:pt x="741" y="482"/>
                    <a:pt x="738" y="482"/>
                    <a:pt x="736" y="480"/>
                  </a:cubicBezTo>
                  <a:cubicBezTo>
                    <a:pt x="735" y="478"/>
                    <a:pt x="733" y="478"/>
                    <a:pt x="732" y="478"/>
                  </a:cubicBezTo>
                  <a:cubicBezTo>
                    <a:pt x="731" y="478"/>
                    <a:pt x="730" y="478"/>
                    <a:pt x="729" y="478"/>
                  </a:cubicBezTo>
                  <a:lnTo>
                    <a:pt x="729" y="478"/>
                  </a:lnTo>
                  <a:cubicBezTo>
                    <a:pt x="730" y="478"/>
                    <a:pt x="731" y="470"/>
                    <a:pt x="728" y="470"/>
                  </a:cubicBezTo>
                  <a:cubicBezTo>
                    <a:pt x="728" y="470"/>
                    <a:pt x="728" y="470"/>
                    <a:pt x="728" y="470"/>
                  </a:cubicBezTo>
                  <a:cubicBezTo>
                    <a:pt x="726" y="471"/>
                    <a:pt x="727" y="479"/>
                    <a:pt x="724" y="480"/>
                  </a:cubicBezTo>
                  <a:cubicBezTo>
                    <a:pt x="724" y="480"/>
                    <a:pt x="724" y="473"/>
                    <a:pt x="724" y="473"/>
                  </a:cubicBezTo>
                  <a:cubicBezTo>
                    <a:pt x="724" y="470"/>
                    <a:pt x="724" y="466"/>
                    <a:pt x="726" y="464"/>
                  </a:cubicBezTo>
                  <a:lnTo>
                    <a:pt x="726" y="464"/>
                  </a:lnTo>
                  <a:cubicBezTo>
                    <a:pt x="726" y="464"/>
                    <a:pt x="725" y="465"/>
                    <a:pt x="724" y="465"/>
                  </a:cubicBezTo>
                  <a:cubicBezTo>
                    <a:pt x="722" y="465"/>
                    <a:pt x="720" y="462"/>
                    <a:pt x="717" y="462"/>
                  </a:cubicBezTo>
                  <a:cubicBezTo>
                    <a:pt x="717" y="462"/>
                    <a:pt x="717" y="462"/>
                    <a:pt x="716" y="462"/>
                  </a:cubicBezTo>
                  <a:cubicBezTo>
                    <a:pt x="714" y="458"/>
                    <a:pt x="715" y="458"/>
                    <a:pt x="717" y="457"/>
                  </a:cubicBezTo>
                  <a:cubicBezTo>
                    <a:pt x="719" y="455"/>
                    <a:pt x="717" y="454"/>
                    <a:pt x="717" y="453"/>
                  </a:cubicBezTo>
                  <a:lnTo>
                    <a:pt x="717" y="453"/>
                  </a:lnTo>
                  <a:lnTo>
                    <a:pt x="711" y="459"/>
                  </a:lnTo>
                  <a:cubicBezTo>
                    <a:pt x="708" y="457"/>
                    <a:pt x="712" y="451"/>
                    <a:pt x="711" y="450"/>
                  </a:cubicBezTo>
                  <a:lnTo>
                    <a:pt x="711" y="450"/>
                  </a:lnTo>
                  <a:cubicBezTo>
                    <a:pt x="710" y="450"/>
                    <a:pt x="708" y="450"/>
                    <a:pt x="707" y="450"/>
                  </a:cubicBezTo>
                  <a:cubicBezTo>
                    <a:pt x="705" y="450"/>
                    <a:pt x="703" y="449"/>
                    <a:pt x="702" y="447"/>
                  </a:cubicBezTo>
                  <a:cubicBezTo>
                    <a:pt x="702" y="445"/>
                    <a:pt x="697" y="438"/>
                    <a:pt x="694" y="438"/>
                  </a:cubicBezTo>
                  <a:cubicBezTo>
                    <a:pt x="693" y="438"/>
                    <a:pt x="693" y="439"/>
                    <a:pt x="692" y="439"/>
                  </a:cubicBezTo>
                  <a:cubicBezTo>
                    <a:pt x="692" y="439"/>
                    <a:pt x="692" y="439"/>
                    <a:pt x="691" y="439"/>
                  </a:cubicBezTo>
                  <a:cubicBezTo>
                    <a:pt x="690" y="439"/>
                    <a:pt x="686" y="436"/>
                    <a:pt x="684" y="436"/>
                  </a:cubicBezTo>
                  <a:cubicBezTo>
                    <a:pt x="684" y="436"/>
                    <a:pt x="683" y="436"/>
                    <a:pt x="683" y="437"/>
                  </a:cubicBezTo>
                  <a:cubicBezTo>
                    <a:pt x="683" y="437"/>
                    <a:pt x="682" y="437"/>
                    <a:pt x="682" y="437"/>
                  </a:cubicBezTo>
                  <a:cubicBezTo>
                    <a:pt x="679" y="437"/>
                    <a:pt x="681" y="432"/>
                    <a:pt x="680" y="430"/>
                  </a:cubicBezTo>
                  <a:cubicBezTo>
                    <a:pt x="679" y="430"/>
                    <a:pt x="678" y="430"/>
                    <a:pt x="677" y="430"/>
                  </a:cubicBezTo>
                  <a:cubicBezTo>
                    <a:pt x="676" y="430"/>
                    <a:pt x="675" y="430"/>
                    <a:pt x="675" y="430"/>
                  </a:cubicBezTo>
                  <a:lnTo>
                    <a:pt x="675" y="430"/>
                  </a:lnTo>
                  <a:cubicBezTo>
                    <a:pt x="675" y="427"/>
                    <a:pt x="675" y="425"/>
                    <a:pt x="675" y="423"/>
                  </a:cubicBezTo>
                  <a:cubicBezTo>
                    <a:pt x="675" y="418"/>
                    <a:pt x="680" y="416"/>
                    <a:pt x="683" y="415"/>
                  </a:cubicBezTo>
                  <a:cubicBezTo>
                    <a:pt x="685" y="414"/>
                    <a:pt x="692" y="410"/>
                    <a:pt x="689" y="408"/>
                  </a:cubicBezTo>
                  <a:cubicBezTo>
                    <a:pt x="688" y="405"/>
                    <a:pt x="686" y="403"/>
                    <a:pt x="683" y="402"/>
                  </a:cubicBezTo>
                  <a:cubicBezTo>
                    <a:pt x="684" y="401"/>
                    <a:pt x="684" y="401"/>
                    <a:pt x="685" y="401"/>
                  </a:cubicBezTo>
                  <a:cubicBezTo>
                    <a:pt x="686" y="401"/>
                    <a:pt x="689" y="404"/>
                    <a:pt x="690" y="405"/>
                  </a:cubicBezTo>
                  <a:cubicBezTo>
                    <a:pt x="689" y="404"/>
                    <a:pt x="691" y="403"/>
                    <a:pt x="693" y="403"/>
                  </a:cubicBezTo>
                  <a:cubicBezTo>
                    <a:pt x="694" y="403"/>
                    <a:pt x="695" y="403"/>
                    <a:pt x="695" y="403"/>
                  </a:cubicBezTo>
                  <a:cubicBezTo>
                    <a:pt x="696" y="405"/>
                    <a:pt x="698" y="406"/>
                    <a:pt x="699" y="406"/>
                  </a:cubicBezTo>
                  <a:cubicBezTo>
                    <a:pt x="699" y="406"/>
                    <a:pt x="700" y="406"/>
                    <a:pt x="700" y="405"/>
                  </a:cubicBezTo>
                  <a:lnTo>
                    <a:pt x="693" y="399"/>
                  </a:lnTo>
                  <a:lnTo>
                    <a:pt x="693" y="399"/>
                  </a:lnTo>
                  <a:cubicBezTo>
                    <a:pt x="693" y="400"/>
                    <a:pt x="694" y="400"/>
                    <a:pt x="695" y="400"/>
                  </a:cubicBezTo>
                  <a:cubicBezTo>
                    <a:pt x="699" y="400"/>
                    <a:pt x="704" y="392"/>
                    <a:pt x="706" y="389"/>
                  </a:cubicBezTo>
                  <a:lnTo>
                    <a:pt x="706" y="389"/>
                  </a:lnTo>
                  <a:cubicBezTo>
                    <a:pt x="705" y="390"/>
                    <a:pt x="705" y="391"/>
                    <a:pt x="704" y="391"/>
                  </a:cubicBezTo>
                  <a:cubicBezTo>
                    <a:pt x="703" y="391"/>
                    <a:pt x="702" y="390"/>
                    <a:pt x="701" y="389"/>
                  </a:cubicBezTo>
                  <a:cubicBezTo>
                    <a:pt x="703" y="386"/>
                    <a:pt x="712" y="389"/>
                    <a:pt x="710" y="382"/>
                  </a:cubicBezTo>
                  <a:cubicBezTo>
                    <a:pt x="709" y="382"/>
                    <a:pt x="708" y="376"/>
                    <a:pt x="710" y="376"/>
                  </a:cubicBezTo>
                  <a:cubicBezTo>
                    <a:pt x="711" y="377"/>
                    <a:pt x="713" y="380"/>
                    <a:pt x="714" y="380"/>
                  </a:cubicBezTo>
                  <a:cubicBezTo>
                    <a:pt x="714" y="380"/>
                    <a:pt x="714" y="380"/>
                    <a:pt x="715" y="379"/>
                  </a:cubicBezTo>
                  <a:cubicBezTo>
                    <a:pt x="716" y="375"/>
                    <a:pt x="714" y="374"/>
                    <a:pt x="716" y="370"/>
                  </a:cubicBezTo>
                  <a:cubicBezTo>
                    <a:pt x="718" y="367"/>
                    <a:pt x="721" y="365"/>
                    <a:pt x="722" y="361"/>
                  </a:cubicBezTo>
                  <a:cubicBezTo>
                    <a:pt x="722" y="359"/>
                    <a:pt x="720" y="356"/>
                    <a:pt x="719" y="356"/>
                  </a:cubicBezTo>
                  <a:cubicBezTo>
                    <a:pt x="718" y="356"/>
                    <a:pt x="718" y="356"/>
                    <a:pt x="718" y="357"/>
                  </a:cubicBezTo>
                  <a:lnTo>
                    <a:pt x="718" y="357"/>
                  </a:lnTo>
                  <a:cubicBezTo>
                    <a:pt x="718" y="355"/>
                    <a:pt x="718" y="353"/>
                    <a:pt x="719" y="352"/>
                  </a:cubicBezTo>
                  <a:cubicBezTo>
                    <a:pt x="720" y="350"/>
                    <a:pt x="723" y="349"/>
                    <a:pt x="723" y="348"/>
                  </a:cubicBezTo>
                  <a:cubicBezTo>
                    <a:pt x="724" y="347"/>
                    <a:pt x="723" y="345"/>
                    <a:pt x="723" y="344"/>
                  </a:cubicBezTo>
                  <a:cubicBezTo>
                    <a:pt x="723" y="341"/>
                    <a:pt x="721" y="342"/>
                    <a:pt x="718" y="341"/>
                  </a:cubicBezTo>
                  <a:lnTo>
                    <a:pt x="718" y="341"/>
                  </a:lnTo>
                  <a:cubicBezTo>
                    <a:pt x="719" y="343"/>
                    <a:pt x="719" y="344"/>
                    <a:pt x="719" y="344"/>
                  </a:cubicBezTo>
                  <a:cubicBezTo>
                    <a:pt x="718" y="344"/>
                    <a:pt x="718" y="344"/>
                    <a:pt x="717" y="343"/>
                  </a:cubicBezTo>
                  <a:cubicBezTo>
                    <a:pt x="716" y="341"/>
                    <a:pt x="716" y="340"/>
                    <a:pt x="716" y="338"/>
                  </a:cubicBezTo>
                  <a:cubicBezTo>
                    <a:pt x="717" y="337"/>
                    <a:pt x="717" y="337"/>
                    <a:pt x="717" y="337"/>
                  </a:cubicBezTo>
                  <a:cubicBezTo>
                    <a:pt x="719" y="337"/>
                    <a:pt x="721" y="339"/>
                    <a:pt x="722" y="339"/>
                  </a:cubicBezTo>
                  <a:cubicBezTo>
                    <a:pt x="722" y="339"/>
                    <a:pt x="723" y="338"/>
                    <a:pt x="723" y="337"/>
                  </a:cubicBezTo>
                  <a:cubicBezTo>
                    <a:pt x="723" y="335"/>
                    <a:pt x="721" y="328"/>
                    <a:pt x="719" y="328"/>
                  </a:cubicBezTo>
                  <a:cubicBezTo>
                    <a:pt x="719" y="328"/>
                    <a:pt x="718" y="328"/>
                    <a:pt x="718" y="328"/>
                  </a:cubicBezTo>
                  <a:cubicBezTo>
                    <a:pt x="717" y="329"/>
                    <a:pt x="716" y="330"/>
                    <a:pt x="715" y="330"/>
                  </a:cubicBezTo>
                  <a:cubicBezTo>
                    <a:pt x="715" y="330"/>
                    <a:pt x="714" y="330"/>
                    <a:pt x="713" y="329"/>
                  </a:cubicBezTo>
                  <a:cubicBezTo>
                    <a:pt x="712" y="327"/>
                    <a:pt x="710" y="326"/>
                    <a:pt x="712" y="324"/>
                  </a:cubicBezTo>
                  <a:cubicBezTo>
                    <a:pt x="713" y="323"/>
                    <a:pt x="715" y="323"/>
                    <a:pt x="716" y="323"/>
                  </a:cubicBezTo>
                  <a:cubicBezTo>
                    <a:pt x="719" y="323"/>
                    <a:pt x="721" y="323"/>
                    <a:pt x="723" y="323"/>
                  </a:cubicBezTo>
                  <a:cubicBezTo>
                    <a:pt x="723" y="323"/>
                    <a:pt x="723" y="323"/>
                    <a:pt x="723" y="323"/>
                  </a:cubicBezTo>
                  <a:cubicBezTo>
                    <a:pt x="723" y="321"/>
                    <a:pt x="723" y="319"/>
                    <a:pt x="722" y="317"/>
                  </a:cubicBezTo>
                  <a:cubicBezTo>
                    <a:pt x="721" y="316"/>
                    <a:pt x="720" y="316"/>
                    <a:pt x="719" y="316"/>
                  </a:cubicBezTo>
                  <a:cubicBezTo>
                    <a:pt x="718" y="316"/>
                    <a:pt x="717" y="316"/>
                    <a:pt x="716" y="315"/>
                  </a:cubicBezTo>
                  <a:cubicBezTo>
                    <a:pt x="714" y="313"/>
                    <a:pt x="723" y="312"/>
                    <a:pt x="721" y="309"/>
                  </a:cubicBezTo>
                  <a:cubicBezTo>
                    <a:pt x="718" y="306"/>
                    <a:pt x="715" y="306"/>
                    <a:pt x="712" y="306"/>
                  </a:cubicBezTo>
                  <a:cubicBezTo>
                    <a:pt x="715" y="306"/>
                    <a:pt x="717" y="306"/>
                    <a:pt x="719" y="305"/>
                  </a:cubicBezTo>
                  <a:cubicBezTo>
                    <a:pt x="721" y="303"/>
                    <a:pt x="723" y="298"/>
                    <a:pt x="721" y="295"/>
                  </a:cubicBezTo>
                  <a:cubicBezTo>
                    <a:pt x="721" y="295"/>
                    <a:pt x="721" y="295"/>
                    <a:pt x="720" y="295"/>
                  </a:cubicBezTo>
                  <a:cubicBezTo>
                    <a:pt x="720" y="295"/>
                    <a:pt x="719" y="296"/>
                    <a:pt x="717" y="296"/>
                  </a:cubicBezTo>
                  <a:cubicBezTo>
                    <a:pt x="717" y="296"/>
                    <a:pt x="717" y="296"/>
                    <a:pt x="716" y="296"/>
                  </a:cubicBezTo>
                  <a:cubicBezTo>
                    <a:pt x="716" y="295"/>
                    <a:pt x="715" y="292"/>
                    <a:pt x="715" y="291"/>
                  </a:cubicBezTo>
                  <a:cubicBezTo>
                    <a:pt x="715" y="289"/>
                    <a:pt x="716" y="286"/>
                    <a:pt x="716" y="285"/>
                  </a:cubicBezTo>
                  <a:cubicBezTo>
                    <a:pt x="714" y="282"/>
                    <a:pt x="710" y="284"/>
                    <a:pt x="710" y="280"/>
                  </a:cubicBezTo>
                  <a:cubicBezTo>
                    <a:pt x="710" y="279"/>
                    <a:pt x="715" y="277"/>
                    <a:pt x="712" y="275"/>
                  </a:cubicBezTo>
                  <a:cubicBezTo>
                    <a:pt x="709" y="274"/>
                    <a:pt x="705" y="276"/>
                    <a:pt x="703" y="272"/>
                  </a:cubicBezTo>
                  <a:lnTo>
                    <a:pt x="706" y="272"/>
                  </a:lnTo>
                  <a:cubicBezTo>
                    <a:pt x="706" y="271"/>
                    <a:pt x="707" y="271"/>
                    <a:pt x="707" y="271"/>
                  </a:cubicBezTo>
                  <a:cubicBezTo>
                    <a:pt x="707" y="271"/>
                    <a:pt x="707" y="271"/>
                    <a:pt x="708" y="272"/>
                  </a:cubicBezTo>
                  <a:cubicBezTo>
                    <a:pt x="709" y="272"/>
                    <a:pt x="703" y="266"/>
                    <a:pt x="702" y="265"/>
                  </a:cubicBezTo>
                  <a:cubicBezTo>
                    <a:pt x="702" y="264"/>
                    <a:pt x="702" y="262"/>
                    <a:pt x="701" y="260"/>
                  </a:cubicBezTo>
                  <a:cubicBezTo>
                    <a:pt x="699" y="258"/>
                    <a:pt x="698" y="259"/>
                    <a:pt x="696" y="257"/>
                  </a:cubicBezTo>
                  <a:cubicBezTo>
                    <a:pt x="695" y="255"/>
                    <a:pt x="695" y="254"/>
                    <a:pt x="695" y="251"/>
                  </a:cubicBezTo>
                  <a:cubicBezTo>
                    <a:pt x="694" y="248"/>
                    <a:pt x="689" y="250"/>
                    <a:pt x="688" y="247"/>
                  </a:cubicBezTo>
                  <a:cubicBezTo>
                    <a:pt x="686" y="244"/>
                    <a:pt x="688" y="241"/>
                    <a:pt x="687" y="238"/>
                  </a:cubicBezTo>
                  <a:cubicBezTo>
                    <a:pt x="685" y="237"/>
                    <a:pt x="681" y="237"/>
                    <a:pt x="679" y="237"/>
                  </a:cubicBezTo>
                  <a:cubicBezTo>
                    <a:pt x="676" y="236"/>
                    <a:pt x="681" y="231"/>
                    <a:pt x="682" y="230"/>
                  </a:cubicBezTo>
                  <a:cubicBezTo>
                    <a:pt x="680" y="230"/>
                    <a:pt x="677" y="230"/>
                    <a:pt x="674" y="231"/>
                  </a:cubicBezTo>
                  <a:cubicBezTo>
                    <a:pt x="673" y="231"/>
                    <a:pt x="673" y="231"/>
                    <a:pt x="672" y="231"/>
                  </a:cubicBezTo>
                  <a:cubicBezTo>
                    <a:pt x="670" y="231"/>
                    <a:pt x="672" y="228"/>
                    <a:pt x="674" y="226"/>
                  </a:cubicBezTo>
                  <a:lnTo>
                    <a:pt x="674" y="226"/>
                  </a:lnTo>
                  <a:cubicBezTo>
                    <a:pt x="674" y="227"/>
                    <a:pt x="673" y="227"/>
                    <a:pt x="673" y="227"/>
                  </a:cubicBezTo>
                  <a:cubicBezTo>
                    <a:pt x="670" y="227"/>
                    <a:pt x="668" y="224"/>
                    <a:pt x="665" y="224"/>
                  </a:cubicBezTo>
                  <a:cubicBezTo>
                    <a:pt x="665" y="224"/>
                    <a:pt x="664" y="224"/>
                    <a:pt x="664" y="224"/>
                  </a:cubicBezTo>
                  <a:cubicBezTo>
                    <a:pt x="664" y="222"/>
                    <a:pt x="664" y="219"/>
                    <a:pt x="662" y="217"/>
                  </a:cubicBezTo>
                  <a:cubicBezTo>
                    <a:pt x="662" y="218"/>
                    <a:pt x="661" y="218"/>
                    <a:pt x="661" y="218"/>
                  </a:cubicBezTo>
                  <a:cubicBezTo>
                    <a:pt x="660" y="218"/>
                    <a:pt x="659" y="218"/>
                    <a:pt x="658" y="217"/>
                  </a:cubicBezTo>
                  <a:cubicBezTo>
                    <a:pt x="657" y="216"/>
                    <a:pt x="656" y="216"/>
                    <a:pt x="656" y="216"/>
                  </a:cubicBezTo>
                  <a:cubicBezTo>
                    <a:pt x="654" y="216"/>
                    <a:pt x="653" y="216"/>
                    <a:pt x="651" y="216"/>
                  </a:cubicBezTo>
                  <a:cubicBezTo>
                    <a:pt x="651" y="216"/>
                    <a:pt x="650" y="216"/>
                    <a:pt x="649" y="216"/>
                  </a:cubicBezTo>
                  <a:cubicBezTo>
                    <a:pt x="649" y="215"/>
                    <a:pt x="649" y="207"/>
                    <a:pt x="647" y="207"/>
                  </a:cubicBezTo>
                  <a:cubicBezTo>
                    <a:pt x="646" y="207"/>
                    <a:pt x="646" y="207"/>
                    <a:pt x="646" y="207"/>
                  </a:cubicBezTo>
                  <a:cubicBezTo>
                    <a:pt x="644" y="208"/>
                    <a:pt x="643" y="213"/>
                    <a:pt x="642" y="213"/>
                  </a:cubicBezTo>
                  <a:cubicBezTo>
                    <a:pt x="642" y="213"/>
                    <a:pt x="642" y="213"/>
                    <a:pt x="641" y="212"/>
                  </a:cubicBezTo>
                  <a:cubicBezTo>
                    <a:pt x="641" y="210"/>
                    <a:pt x="640" y="209"/>
                    <a:pt x="639" y="209"/>
                  </a:cubicBezTo>
                  <a:cubicBezTo>
                    <a:pt x="639" y="209"/>
                    <a:pt x="638" y="209"/>
                    <a:pt x="637" y="210"/>
                  </a:cubicBezTo>
                  <a:cubicBezTo>
                    <a:pt x="637" y="210"/>
                    <a:pt x="634" y="211"/>
                    <a:pt x="634" y="211"/>
                  </a:cubicBezTo>
                  <a:cubicBezTo>
                    <a:pt x="633" y="209"/>
                    <a:pt x="640" y="206"/>
                    <a:pt x="639" y="204"/>
                  </a:cubicBezTo>
                  <a:cubicBezTo>
                    <a:pt x="639" y="204"/>
                    <a:pt x="639" y="204"/>
                    <a:pt x="638" y="204"/>
                  </a:cubicBezTo>
                  <a:cubicBezTo>
                    <a:pt x="638" y="204"/>
                    <a:pt x="636" y="205"/>
                    <a:pt x="636" y="205"/>
                  </a:cubicBezTo>
                  <a:cubicBezTo>
                    <a:pt x="634" y="205"/>
                    <a:pt x="633" y="205"/>
                    <a:pt x="632" y="204"/>
                  </a:cubicBezTo>
                  <a:lnTo>
                    <a:pt x="632" y="204"/>
                  </a:lnTo>
                  <a:cubicBezTo>
                    <a:pt x="632" y="204"/>
                    <a:pt x="632" y="204"/>
                    <a:pt x="632" y="204"/>
                  </a:cubicBezTo>
                  <a:cubicBezTo>
                    <a:pt x="633" y="204"/>
                    <a:pt x="633" y="202"/>
                    <a:pt x="633" y="202"/>
                  </a:cubicBezTo>
                  <a:lnTo>
                    <a:pt x="633" y="202"/>
                  </a:lnTo>
                  <a:cubicBezTo>
                    <a:pt x="633" y="202"/>
                    <a:pt x="633" y="202"/>
                    <a:pt x="633" y="202"/>
                  </a:cubicBezTo>
                  <a:cubicBezTo>
                    <a:pt x="632" y="202"/>
                    <a:pt x="631" y="201"/>
                    <a:pt x="630" y="201"/>
                  </a:cubicBezTo>
                  <a:cubicBezTo>
                    <a:pt x="629" y="202"/>
                    <a:pt x="629" y="203"/>
                    <a:pt x="628" y="203"/>
                  </a:cubicBezTo>
                  <a:cubicBezTo>
                    <a:pt x="626" y="203"/>
                    <a:pt x="623" y="202"/>
                    <a:pt x="624" y="199"/>
                  </a:cubicBezTo>
                  <a:cubicBezTo>
                    <a:pt x="624" y="197"/>
                    <a:pt x="622" y="195"/>
                    <a:pt x="620" y="195"/>
                  </a:cubicBezTo>
                  <a:cubicBezTo>
                    <a:pt x="619" y="195"/>
                    <a:pt x="618" y="195"/>
                    <a:pt x="618" y="196"/>
                  </a:cubicBezTo>
                  <a:cubicBezTo>
                    <a:pt x="617" y="196"/>
                    <a:pt x="615" y="195"/>
                    <a:pt x="613" y="195"/>
                  </a:cubicBezTo>
                  <a:cubicBezTo>
                    <a:pt x="612" y="195"/>
                    <a:pt x="612" y="195"/>
                    <a:pt x="612" y="196"/>
                  </a:cubicBezTo>
                  <a:cubicBezTo>
                    <a:pt x="609" y="194"/>
                    <a:pt x="603" y="187"/>
                    <a:pt x="597" y="187"/>
                  </a:cubicBezTo>
                  <a:cubicBezTo>
                    <a:pt x="596" y="187"/>
                    <a:pt x="594" y="188"/>
                    <a:pt x="593" y="189"/>
                  </a:cubicBezTo>
                  <a:cubicBezTo>
                    <a:pt x="594" y="186"/>
                    <a:pt x="594" y="184"/>
                    <a:pt x="593" y="184"/>
                  </a:cubicBezTo>
                  <a:cubicBezTo>
                    <a:pt x="591" y="184"/>
                    <a:pt x="586" y="191"/>
                    <a:pt x="585" y="191"/>
                  </a:cubicBezTo>
                  <a:cubicBezTo>
                    <a:pt x="585" y="191"/>
                    <a:pt x="585" y="191"/>
                    <a:pt x="585" y="190"/>
                  </a:cubicBezTo>
                  <a:cubicBezTo>
                    <a:pt x="583" y="189"/>
                    <a:pt x="582" y="185"/>
                    <a:pt x="580" y="185"/>
                  </a:cubicBezTo>
                  <a:cubicBezTo>
                    <a:pt x="580" y="185"/>
                    <a:pt x="579" y="185"/>
                    <a:pt x="578" y="186"/>
                  </a:cubicBezTo>
                  <a:cubicBezTo>
                    <a:pt x="577" y="187"/>
                    <a:pt x="572" y="194"/>
                    <a:pt x="572" y="194"/>
                  </a:cubicBezTo>
                  <a:cubicBezTo>
                    <a:pt x="571" y="191"/>
                    <a:pt x="573" y="188"/>
                    <a:pt x="569" y="188"/>
                  </a:cubicBezTo>
                  <a:cubicBezTo>
                    <a:pt x="569" y="188"/>
                    <a:pt x="569" y="188"/>
                    <a:pt x="568" y="189"/>
                  </a:cubicBezTo>
                  <a:cubicBezTo>
                    <a:pt x="566" y="189"/>
                    <a:pt x="567" y="192"/>
                    <a:pt x="565" y="192"/>
                  </a:cubicBezTo>
                  <a:cubicBezTo>
                    <a:pt x="565" y="192"/>
                    <a:pt x="565" y="192"/>
                    <a:pt x="564" y="192"/>
                  </a:cubicBezTo>
                  <a:cubicBezTo>
                    <a:pt x="564" y="190"/>
                    <a:pt x="565" y="186"/>
                    <a:pt x="564" y="184"/>
                  </a:cubicBezTo>
                  <a:cubicBezTo>
                    <a:pt x="563" y="184"/>
                    <a:pt x="562" y="184"/>
                    <a:pt x="561" y="184"/>
                  </a:cubicBezTo>
                  <a:cubicBezTo>
                    <a:pt x="560" y="184"/>
                    <a:pt x="558" y="184"/>
                    <a:pt x="558" y="186"/>
                  </a:cubicBezTo>
                  <a:cubicBezTo>
                    <a:pt x="558" y="188"/>
                    <a:pt x="551" y="188"/>
                    <a:pt x="550" y="189"/>
                  </a:cubicBezTo>
                  <a:cubicBezTo>
                    <a:pt x="550" y="189"/>
                    <a:pt x="548" y="189"/>
                    <a:pt x="547" y="189"/>
                  </a:cubicBezTo>
                  <a:cubicBezTo>
                    <a:pt x="545" y="189"/>
                    <a:pt x="542" y="188"/>
                    <a:pt x="542" y="187"/>
                  </a:cubicBezTo>
                  <a:cubicBezTo>
                    <a:pt x="541" y="185"/>
                    <a:pt x="539" y="183"/>
                    <a:pt x="537" y="183"/>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7"/>
            <p:cNvSpPr/>
            <p:nvPr/>
          </p:nvSpPr>
          <p:spPr>
            <a:xfrm>
              <a:off x="7667388" y="1838852"/>
              <a:ext cx="147413" cy="167912"/>
            </a:xfrm>
            <a:custGeom>
              <a:rect b="b" l="l" r="r" t="t"/>
              <a:pathLst>
                <a:path extrusionOk="0" h="942" w="827">
                  <a:moveTo>
                    <a:pt x="397" y="0"/>
                  </a:moveTo>
                  <a:cubicBezTo>
                    <a:pt x="381" y="0"/>
                    <a:pt x="364" y="2"/>
                    <a:pt x="348" y="7"/>
                  </a:cubicBezTo>
                  <a:cubicBezTo>
                    <a:pt x="305" y="18"/>
                    <a:pt x="266" y="45"/>
                    <a:pt x="238" y="81"/>
                  </a:cubicBezTo>
                  <a:cubicBezTo>
                    <a:pt x="222" y="67"/>
                    <a:pt x="203" y="57"/>
                    <a:pt x="181" y="50"/>
                  </a:cubicBezTo>
                  <a:cubicBezTo>
                    <a:pt x="166" y="46"/>
                    <a:pt x="152" y="44"/>
                    <a:pt x="137" y="44"/>
                  </a:cubicBezTo>
                  <a:cubicBezTo>
                    <a:pt x="107" y="44"/>
                    <a:pt x="77" y="54"/>
                    <a:pt x="54" y="71"/>
                  </a:cubicBezTo>
                  <a:cubicBezTo>
                    <a:pt x="20" y="98"/>
                    <a:pt x="0" y="141"/>
                    <a:pt x="1" y="188"/>
                  </a:cubicBezTo>
                  <a:cubicBezTo>
                    <a:pt x="3" y="236"/>
                    <a:pt x="24" y="278"/>
                    <a:pt x="59" y="304"/>
                  </a:cubicBezTo>
                  <a:cubicBezTo>
                    <a:pt x="66" y="308"/>
                    <a:pt x="73" y="310"/>
                    <a:pt x="81" y="310"/>
                  </a:cubicBezTo>
                  <a:cubicBezTo>
                    <a:pt x="93" y="310"/>
                    <a:pt x="104" y="305"/>
                    <a:pt x="112" y="294"/>
                  </a:cubicBezTo>
                  <a:cubicBezTo>
                    <a:pt x="124" y="277"/>
                    <a:pt x="121" y="253"/>
                    <a:pt x="103" y="241"/>
                  </a:cubicBezTo>
                  <a:cubicBezTo>
                    <a:pt x="87" y="230"/>
                    <a:pt x="78" y="210"/>
                    <a:pt x="78" y="187"/>
                  </a:cubicBezTo>
                  <a:cubicBezTo>
                    <a:pt x="77" y="164"/>
                    <a:pt x="86" y="144"/>
                    <a:pt x="101" y="132"/>
                  </a:cubicBezTo>
                  <a:cubicBezTo>
                    <a:pt x="110" y="124"/>
                    <a:pt x="123" y="120"/>
                    <a:pt x="137" y="120"/>
                  </a:cubicBezTo>
                  <a:cubicBezTo>
                    <a:pt x="145" y="120"/>
                    <a:pt x="152" y="121"/>
                    <a:pt x="160" y="124"/>
                  </a:cubicBezTo>
                  <a:cubicBezTo>
                    <a:pt x="182" y="130"/>
                    <a:pt x="199" y="144"/>
                    <a:pt x="205" y="162"/>
                  </a:cubicBezTo>
                  <a:cubicBezTo>
                    <a:pt x="211" y="176"/>
                    <a:pt x="224" y="187"/>
                    <a:pt x="240" y="187"/>
                  </a:cubicBezTo>
                  <a:cubicBezTo>
                    <a:pt x="241" y="187"/>
                    <a:pt x="242" y="187"/>
                    <a:pt x="242" y="187"/>
                  </a:cubicBezTo>
                  <a:cubicBezTo>
                    <a:pt x="257" y="187"/>
                    <a:pt x="270" y="177"/>
                    <a:pt x="276" y="164"/>
                  </a:cubicBezTo>
                  <a:cubicBezTo>
                    <a:pt x="294" y="123"/>
                    <a:pt x="329" y="91"/>
                    <a:pt x="368" y="80"/>
                  </a:cubicBezTo>
                  <a:cubicBezTo>
                    <a:pt x="377" y="78"/>
                    <a:pt x="387" y="76"/>
                    <a:pt x="397" y="76"/>
                  </a:cubicBezTo>
                  <a:cubicBezTo>
                    <a:pt x="428" y="76"/>
                    <a:pt x="458" y="89"/>
                    <a:pt x="477" y="110"/>
                  </a:cubicBezTo>
                  <a:cubicBezTo>
                    <a:pt x="501" y="139"/>
                    <a:pt x="504" y="184"/>
                    <a:pt x="483" y="212"/>
                  </a:cubicBezTo>
                  <a:cubicBezTo>
                    <a:pt x="473" y="225"/>
                    <a:pt x="473" y="243"/>
                    <a:pt x="483" y="257"/>
                  </a:cubicBezTo>
                  <a:cubicBezTo>
                    <a:pt x="490" y="267"/>
                    <a:pt x="502" y="273"/>
                    <a:pt x="514" y="273"/>
                  </a:cubicBezTo>
                  <a:cubicBezTo>
                    <a:pt x="518" y="273"/>
                    <a:pt x="522" y="273"/>
                    <a:pt x="526" y="271"/>
                  </a:cubicBezTo>
                  <a:cubicBezTo>
                    <a:pt x="545" y="265"/>
                    <a:pt x="564" y="262"/>
                    <a:pt x="582" y="262"/>
                  </a:cubicBezTo>
                  <a:cubicBezTo>
                    <a:pt x="605" y="262"/>
                    <a:pt x="626" y="267"/>
                    <a:pt x="644" y="276"/>
                  </a:cubicBezTo>
                  <a:cubicBezTo>
                    <a:pt x="678" y="293"/>
                    <a:pt x="699" y="328"/>
                    <a:pt x="698" y="361"/>
                  </a:cubicBezTo>
                  <a:cubicBezTo>
                    <a:pt x="696" y="389"/>
                    <a:pt x="672" y="415"/>
                    <a:pt x="647" y="420"/>
                  </a:cubicBezTo>
                  <a:cubicBezTo>
                    <a:pt x="643" y="420"/>
                    <a:pt x="638" y="420"/>
                    <a:pt x="633" y="421"/>
                  </a:cubicBezTo>
                  <a:cubicBezTo>
                    <a:pt x="614" y="422"/>
                    <a:pt x="598" y="439"/>
                    <a:pt x="599" y="459"/>
                  </a:cubicBezTo>
                  <a:cubicBezTo>
                    <a:pt x="600" y="479"/>
                    <a:pt x="616" y="496"/>
                    <a:pt x="636" y="497"/>
                  </a:cubicBezTo>
                  <a:cubicBezTo>
                    <a:pt x="641" y="497"/>
                    <a:pt x="646" y="497"/>
                    <a:pt x="651" y="496"/>
                  </a:cubicBezTo>
                  <a:cubicBezTo>
                    <a:pt x="674" y="497"/>
                    <a:pt x="698" y="508"/>
                    <a:pt x="716" y="528"/>
                  </a:cubicBezTo>
                  <a:cubicBezTo>
                    <a:pt x="737" y="551"/>
                    <a:pt x="748" y="580"/>
                    <a:pt x="742" y="606"/>
                  </a:cubicBezTo>
                  <a:cubicBezTo>
                    <a:pt x="738" y="632"/>
                    <a:pt x="719" y="656"/>
                    <a:pt x="691" y="669"/>
                  </a:cubicBezTo>
                  <a:cubicBezTo>
                    <a:pt x="676" y="677"/>
                    <a:pt x="660" y="681"/>
                    <a:pt x="644" y="681"/>
                  </a:cubicBezTo>
                  <a:cubicBezTo>
                    <a:pt x="632" y="681"/>
                    <a:pt x="621" y="679"/>
                    <a:pt x="610" y="674"/>
                  </a:cubicBezTo>
                  <a:cubicBezTo>
                    <a:pt x="610" y="674"/>
                    <a:pt x="609" y="673"/>
                    <a:pt x="609" y="673"/>
                  </a:cubicBezTo>
                  <a:cubicBezTo>
                    <a:pt x="603" y="671"/>
                    <a:pt x="598" y="669"/>
                    <a:pt x="592" y="669"/>
                  </a:cubicBezTo>
                  <a:cubicBezTo>
                    <a:pt x="578" y="669"/>
                    <a:pt x="564" y="677"/>
                    <a:pt x="558" y="691"/>
                  </a:cubicBezTo>
                  <a:cubicBezTo>
                    <a:pt x="549" y="710"/>
                    <a:pt x="557" y="732"/>
                    <a:pt x="575" y="742"/>
                  </a:cubicBezTo>
                  <a:cubicBezTo>
                    <a:pt x="576" y="742"/>
                    <a:pt x="576" y="742"/>
                    <a:pt x="577" y="743"/>
                  </a:cubicBezTo>
                  <a:cubicBezTo>
                    <a:pt x="589" y="749"/>
                    <a:pt x="596" y="762"/>
                    <a:pt x="597" y="769"/>
                  </a:cubicBezTo>
                  <a:cubicBezTo>
                    <a:pt x="603" y="786"/>
                    <a:pt x="600" y="807"/>
                    <a:pt x="591" y="821"/>
                  </a:cubicBezTo>
                  <a:cubicBezTo>
                    <a:pt x="575" y="848"/>
                    <a:pt x="538" y="865"/>
                    <a:pt x="497" y="865"/>
                  </a:cubicBezTo>
                  <a:cubicBezTo>
                    <a:pt x="495" y="865"/>
                    <a:pt x="493" y="865"/>
                    <a:pt x="491" y="865"/>
                  </a:cubicBezTo>
                  <a:cubicBezTo>
                    <a:pt x="445" y="864"/>
                    <a:pt x="400" y="845"/>
                    <a:pt x="357" y="826"/>
                  </a:cubicBezTo>
                  <a:cubicBezTo>
                    <a:pt x="352" y="823"/>
                    <a:pt x="347" y="822"/>
                    <a:pt x="342" y="822"/>
                  </a:cubicBezTo>
                  <a:cubicBezTo>
                    <a:pt x="327" y="822"/>
                    <a:pt x="313" y="831"/>
                    <a:pt x="307" y="845"/>
                  </a:cubicBezTo>
                  <a:cubicBezTo>
                    <a:pt x="298" y="864"/>
                    <a:pt x="307" y="887"/>
                    <a:pt x="326" y="896"/>
                  </a:cubicBezTo>
                  <a:cubicBezTo>
                    <a:pt x="374" y="917"/>
                    <a:pt x="429" y="940"/>
                    <a:pt x="488" y="942"/>
                  </a:cubicBezTo>
                  <a:lnTo>
                    <a:pt x="495" y="942"/>
                  </a:lnTo>
                  <a:cubicBezTo>
                    <a:pt x="564" y="942"/>
                    <a:pt x="625" y="911"/>
                    <a:pt x="657" y="862"/>
                  </a:cubicBezTo>
                  <a:cubicBezTo>
                    <a:pt x="675" y="830"/>
                    <a:pt x="681" y="791"/>
                    <a:pt x="672" y="755"/>
                  </a:cubicBezTo>
                  <a:cubicBezTo>
                    <a:pt x="691" y="752"/>
                    <a:pt x="708" y="746"/>
                    <a:pt x="726" y="738"/>
                  </a:cubicBezTo>
                  <a:cubicBezTo>
                    <a:pt x="775" y="712"/>
                    <a:pt x="809" y="669"/>
                    <a:pt x="817" y="620"/>
                  </a:cubicBezTo>
                  <a:cubicBezTo>
                    <a:pt x="826" y="570"/>
                    <a:pt x="809" y="517"/>
                    <a:pt x="772" y="477"/>
                  </a:cubicBezTo>
                  <a:cubicBezTo>
                    <a:pt x="762" y="465"/>
                    <a:pt x="751" y="456"/>
                    <a:pt x="739" y="449"/>
                  </a:cubicBezTo>
                  <a:cubicBezTo>
                    <a:pt x="759" y="426"/>
                    <a:pt x="772" y="397"/>
                    <a:pt x="774" y="366"/>
                  </a:cubicBezTo>
                  <a:cubicBezTo>
                    <a:pt x="777" y="303"/>
                    <a:pt x="740" y="239"/>
                    <a:pt x="678" y="208"/>
                  </a:cubicBezTo>
                  <a:cubicBezTo>
                    <a:pt x="649" y="193"/>
                    <a:pt x="614" y="186"/>
                    <a:pt x="579" y="186"/>
                  </a:cubicBezTo>
                  <a:cubicBezTo>
                    <a:pt x="577" y="186"/>
                    <a:pt x="575" y="186"/>
                    <a:pt x="573" y="186"/>
                  </a:cubicBezTo>
                  <a:cubicBezTo>
                    <a:pt x="578" y="142"/>
                    <a:pt x="565" y="96"/>
                    <a:pt x="534" y="60"/>
                  </a:cubicBezTo>
                  <a:cubicBezTo>
                    <a:pt x="501" y="22"/>
                    <a:pt x="450" y="0"/>
                    <a:pt x="39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7"/>
            <p:cNvSpPr/>
            <p:nvPr/>
          </p:nvSpPr>
          <p:spPr>
            <a:xfrm>
              <a:off x="7664892" y="1836000"/>
              <a:ext cx="151691" cy="173259"/>
            </a:xfrm>
            <a:custGeom>
              <a:rect b="b" l="l" r="r" t="t"/>
              <a:pathLst>
                <a:path extrusionOk="0" h="972" w="851">
                  <a:moveTo>
                    <a:pt x="174" y="45"/>
                  </a:moveTo>
                  <a:cubicBezTo>
                    <a:pt x="174" y="46"/>
                    <a:pt x="174" y="46"/>
                    <a:pt x="174" y="46"/>
                  </a:cubicBezTo>
                  <a:lnTo>
                    <a:pt x="174" y="46"/>
                  </a:lnTo>
                  <a:lnTo>
                    <a:pt x="174" y="45"/>
                  </a:lnTo>
                  <a:close/>
                  <a:moveTo>
                    <a:pt x="203" y="53"/>
                  </a:moveTo>
                  <a:lnTo>
                    <a:pt x="203" y="53"/>
                  </a:lnTo>
                  <a:cubicBezTo>
                    <a:pt x="203" y="53"/>
                    <a:pt x="203" y="54"/>
                    <a:pt x="203" y="54"/>
                  </a:cubicBezTo>
                  <a:lnTo>
                    <a:pt x="203" y="54"/>
                  </a:lnTo>
                  <a:cubicBezTo>
                    <a:pt x="203" y="54"/>
                    <a:pt x="203" y="54"/>
                    <a:pt x="203" y="53"/>
                  </a:cubicBezTo>
                  <a:close/>
                  <a:moveTo>
                    <a:pt x="125" y="56"/>
                  </a:moveTo>
                  <a:cubicBezTo>
                    <a:pt x="129" y="56"/>
                    <a:pt x="128" y="59"/>
                    <a:pt x="124" y="60"/>
                  </a:cubicBezTo>
                  <a:cubicBezTo>
                    <a:pt x="121" y="59"/>
                    <a:pt x="116" y="58"/>
                    <a:pt x="123" y="56"/>
                  </a:cubicBezTo>
                  <a:cubicBezTo>
                    <a:pt x="124" y="56"/>
                    <a:pt x="124" y="56"/>
                    <a:pt x="125" y="56"/>
                  </a:cubicBezTo>
                  <a:close/>
                  <a:moveTo>
                    <a:pt x="457" y="96"/>
                  </a:moveTo>
                  <a:lnTo>
                    <a:pt x="457" y="96"/>
                  </a:lnTo>
                  <a:cubicBezTo>
                    <a:pt x="457" y="96"/>
                    <a:pt x="457" y="97"/>
                    <a:pt x="457" y="97"/>
                  </a:cubicBezTo>
                  <a:lnTo>
                    <a:pt x="457" y="97"/>
                  </a:lnTo>
                  <a:cubicBezTo>
                    <a:pt x="457" y="96"/>
                    <a:pt x="457" y="96"/>
                    <a:pt x="457" y="96"/>
                  </a:cubicBezTo>
                  <a:close/>
                  <a:moveTo>
                    <a:pt x="579" y="96"/>
                  </a:moveTo>
                  <a:lnTo>
                    <a:pt x="579" y="96"/>
                  </a:lnTo>
                  <a:cubicBezTo>
                    <a:pt x="574" y="99"/>
                    <a:pt x="579" y="105"/>
                    <a:pt x="581" y="105"/>
                  </a:cubicBezTo>
                  <a:cubicBezTo>
                    <a:pt x="582" y="105"/>
                    <a:pt x="583" y="103"/>
                    <a:pt x="582" y="100"/>
                  </a:cubicBezTo>
                  <a:cubicBezTo>
                    <a:pt x="581" y="99"/>
                    <a:pt x="580" y="98"/>
                    <a:pt x="579" y="96"/>
                  </a:cubicBezTo>
                  <a:close/>
                  <a:moveTo>
                    <a:pt x="45" y="114"/>
                  </a:moveTo>
                  <a:cubicBezTo>
                    <a:pt x="45" y="114"/>
                    <a:pt x="45" y="114"/>
                    <a:pt x="46" y="114"/>
                  </a:cubicBezTo>
                  <a:cubicBezTo>
                    <a:pt x="45" y="114"/>
                    <a:pt x="45" y="114"/>
                    <a:pt x="45" y="114"/>
                  </a:cubicBezTo>
                  <a:close/>
                  <a:moveTo>
                    <a:pt x="21" y="123"/>
                  </a:moveTo>
                  <a:cubicBezTo>
                    <a:pt x="21" y="123"/>
                    <a:pt x="21" y="123"/>
                    <a:pt x="21" y="123"/>
                  </a:cubicBezTo>
                  <a:cubicBezTo>
                    <a:pt x="21" y="123"/>
                    <a:pt x="21" y="123"/>
                    <a:pt x="21" y="123"/>
                  </a:cubicBezTo>
                  <a:close/>
                  <a:moveTo>
                    <a:pt x="34" y="116"/>
                  </a:moveTo>
                  <a:cubicBezTo>
                    <a:pt x="35" y="117"/>
                    <a:pt x="38" y="119"/>
                    <a:pt x="35" y="122"/>
                  </a:cubicBezTo>
                  <a:cubicBezTo>
                    <a:pt x="35" y="124"/>
                    <a:pt x="34" y="126"/>
                    <a:pt x="33" y="126"/>
                  </a:cubicBezTo>
                  <a:cubicBezTo>
                    <a:pt x="33" y="126"/>
                    <a:pt x="33" y="125"/>
                    <a:pt x="33" y="124"/>
                  </a:cubicBezTo>
                  <a:cubicBezTo>
                    <a:pt x="33" y="121"/>
                    <a:pt x="33" y="119"/>
                    <a:pt x="34" y="116"/>
                  </a:cubicBezTo>
                  <a:close/>
                  <a:moveTo>
                    <a:pt x="229" y="185"/>
                  </a:moveTo>
                  <a:cubicBezTo>
                    <a:pt x="228" y="185"/>
                    <a:pt x="228" y="187"/>
                    <a:pt x="230" y="190"/>
                  </a:cubicBezTo>
                  <a:cubicBezTo>
                    <a:pt x="231" y="191"/>
                    <a:pt x="232" y="191"/>
                    <a:pt x="232" y="191"/>
                  </a:cubicBezTo>
                  <a:cubicBezTo>
                    <a:pt x="234" y="191"/>
                    <a:pt x="234" y="189"/>
                    <a:pt x="232" y="187"/>
                  </a:cubicBezTo>
                  <a:cubicBezTo>
                    <a:pt x="231" y="186"/>
                    <a:pt x="230" y="185"/>
                    <a:pt x="229" y="185"/>
                  </a:cubicBezTo>
                  <a:close/>
                  <a:moveTo>
                    <a:pt x="290" y="190"/>
                  </a:moveTo>
                  <a:lnTo>
                    <a:pt x="290" y="190"/>
                  </a:lnTo>
                  <a:cubicBezTo>
                    <a:pt x="288" y="193"/>
                    <a:pt x="286" y="195"/>
                    <a:pt x="284" y="195"/>
                  </a:cubicBezTo>
                  <a:cubicBezTo>
                    <a:pt x="284" y="195"/>
                    <a:pt x="283" y="195"/>
                    <a:pt x="283" y="195"/>
                  </a:cubicBezTo>
                  <a:cubicBezTo>
                    <a:pt x="284" y="194"/>
                    <a:pt x="285" y="193"/>
                    <a:pt x="286" y="192"/>
                  </a:cubicBezTo>
                  <a:cubicBezTo>
                    <a:pt x="287" y="191"/>
                    <a:pt x="288" y="190"/>
                    <a:pt x="290" y="190"/>
                  </a:cubicBezTo>
                  <a:close/>
                  <a:moveTo>
                    <a:pt x="250" y="194"/>
                  </a:moveTo>
                  <a:cubicBezTo>
                    <a:pt x="248" y="195"/>
                    <a:pt x="245" y="195"/>
                    <a:pt x="245" y="197"/>
                  </a:cubicBezTo>
                  <a:cubicBezTo>
                    <a:pt x="247" y="198"/>
                    <a:pt x="249" y="198"/>
                    <a:pt x="250" y="198"/>
                  </a:cubicBezTo>
                  <a:cubicBezTo>
                    <a:pt x="253" y="198"/>
                    <a:pt x="252" y="196"/>
                    <a:pt x="250" y="194"/>
                  </a:cubicBezTo>
                  <a:close/>
                  <a:moveTo>
                    <a:pt x="592" y="202"/>
                  </a:moveTo>
                  <a:cubicBezTo>
                    <a:pt x="596" y="202"/>
                    <a:pt x="596" y="203"/>
                    <a:pt x="596" y="206"/>
                  </a:cubicBezTo>
                  <a:lnTo>
                    <a:pt x="590" y="206"/>
                  </a:lnTo>
                  <a:cubicBezTo>
                    <a:pt x="589" y="204"/>
                    <a:pt x="589" y="204"/>
                    <a:pt x="589" y="202"/>
                  </a:cubicBezTo>
                  <a:cubicBezTo>
                    <a:pt x="591" y="202"/>
                    <a:pt x="591" y="202"/>
                    <a:pt x="592" y="202"/>
                  </a:cubicBezTo>
                  <a:close/>
                  <a:moveTo>
                    <a:pt x="28" y="262"/>
                  </a:moveTo>
                  <a:cubicBezTo>
                    <a:pt x="29" y="262"/>
                    <a:pt x="29" y="263"/>
                    <a:pt x="31" y="265"/>
                  </a:cubicBezTo>
                  <a:cubicBezTo>
                    <a:pt x="32" y="267"/>
                    <a:pt x="34" y="272"/>
                    <a:pt x="32" y="273"/>
                  </a:cubicBezTo>
                  <a:cubicBezTo>
                    <a:pt x="30" y="270"/>
                    <a:pt x="29" y="266"/>
                    <a:pt x="27" y="262"/>
                  </a:cubicBezTo>
                  <a:cubicBezTo>
                    <a:pt x="28" y="262"/>
                    <a:pt x="28" y="262"/>
                    <a:pt x="28" y="262"/>
                  </a:cubicBezTo>
                  <a:close/>
                  <a:moveTo>
                    <a:pt x="627" y="293"/>
                  </a:moveTo>
                  <a:cubicBezTo>
                    <a:pt x="626" y="293"/>
                    <a:pt x="625" y="294"/>
                    <a:pt x="624" y="296"/>
                  </a:cubicBezTo>
                  <a:lnTo>
                    <a:pt x="628" y="297"/>
                  </a:lnTo>
                  <a:lnTo>
                    <a:pt x="631" y="296"/>
                  </a:lnTo>
                  <a:cubicBezTo>
                    <a:pt x="630" y="294"/>
                    <a:pt x="628" y="293"/>
                    <a:pt x="627" y="293"/>
                  </a:cubicBezTo>
                  <a:close/>
                  <a:moveTo>
                    <a:pt x="514" y="158"/>
                  </a:moveTo>
                  <a:cubicBezTo>
                    <a:pt x="510" y="160"/>
                    <a:pt x="506" y="172"/>
                    <a:pt x="503" y="177"/>
                  </a:cubicBezTo>
                  <a:cubicBezTo>
                    <a:pt x="503" y="177"/>
                    <a:pt x="498" y="186"/>
                    <a:pt x="500" y="186"/>
                  </a:cubicBezTo>
                  <a:cubicBezTo>
                    <a:pt x="501" y="189"/>
                    <a:pt x="501" y="190"/>
                    <a:pt x="500" y="193"/>
                  </a:cubicBezTo>
                  <a:cubicBezTo>
                    <a:pt x="499" y="197"/>
                    <a:pt x="494" y="202"/>
                    <a:pt x="495" y="207"/>
                  </a:cubicBezTo>
                  <a:cubicBezTo>
                    <a:pt x="494" y="211"/>
                    <a:pt x="496" y="212"/>
                    <a:pt x="492" y="215"/>
                  </a:cubicBezTo>
                  <a:cubicBezTo>
                    <a:pt x="491" y="217"/>
                    <a:pt x="490" y="220"/>
                    <a:pt x="487" y="225"/>
                  </a:cubicBezTo>
                  <a:cubicBezTo>
                    <a:pt x="486" y="229"/>
                    <a:pt x="484" y="232"/>
                    <a:pt x="481" y="232"/>
                  </a:cubicBezTo>
                  <a:cubicBezTo>
                    <a:pt x="481" y="232"/>
                    <a:pt x="481" y="232"/>
                    <a:pt x="480" y="232"/>
                  </a:cubicBezTo>
                  <a:lnTo>
                    <a:pt x="480" y="232"/>
                  </a:lnTo>
                  <a:cubicBezTo>
                    <a:pt x="483" y="233"/>
                    <a:pt x="481" y="238"/>
                    <a:pt x="480" y="243"/>
                  </a:cubicBezTo>
                  <a:cubicBezTo>
                    <a:pt x="479" y="248"/>
                    <a:pt x="479" y="255"/>
                    <a:pt x="479" y="258"/>
                  </a:cubicBezTo>
                  <a:cubicBezTo>
                    <a:pt x="481" y="261"/>
                    <a:pt x="481" y="261"/>
                    <a:pt x="482" y="261"/>
                  </a:cubicBezTo>
                  <a:cubicBezTo>
                    <a:pt x="483" y="261"/>
                    <a:pt x="483" y="261"/>
                    <a:pt x="483" y="261"/>
                  </a:cubicBezTo>
                  <a:cubicBezTo>
                    <a:pt x="484" y="261"/>
                    <a:pt x="485" y="261"/>
                    <a:pt x="486" y="263"/>
                  </a:cubicBezTo>
                  <a:cubicBezTo>
                    <a:pt x="488" y="266"/>
                    <a:pt x="486" y="271"/>
                    <a:pt x="485" y="272"/>
                  </a:cubicBezTo>
                  <a:cubicBezTo>
                    <a:pt x="479" y="274"/>
                    <a:pt x="489" y="283"/>
                    <a:pt x="495" y="287"/>
                  </a:cubicBezTo>
                  <a:cubicBezTo>
                    <a:pt x="496" y="288"/>
                    <a:pt x="501" y="293"/>
                    <a:pt x="507" y="296"/>
                  </a:cubicBezTo>
                  <a:cubicBezTo>
                    <a:pt x="514" y="300"/>
                    <a:pt x="521" y="301"/>
                    <a:pt x="519" y="301"/>
                  </a:cubicBezTo>
                  <a:cubicBezTo>
                    <a:pt x="521" y="301"/>
                    <a:pt x="514" y="300"/>
                    <a:pt x="519" y="300"/>
                  </a:cubicBezTo>
                  <a:cubicBezTo>
                    <a:pt x="519" y="299"/>
                    <a:pt x="520" y="299"/>
                    <a:pt x="521" y="299"/>
                  </a:cubicBezTo>
                  <a:cubicBezTo>
                    <a:pt x="523" y="299"/>
                    <a:pt x="526" y="300"/>
                    <a:pt x="528" y="300"/>
                  </a:cubicBezTo>
                  <a:cubicBezTo>
                    <a:pt x="531" y="300"/>
                    <a:pt x="536" y="298"/>
                    <a:pt x="539" y="298"/>
                  </a:cubicBezTo>
                  <a:cubicBezTo>
                    <a:pt x="540" y="298"/>
                    <a:pt x="541" y="299"/>
                    <a:pt x="541" y="299"/>
                  </a:cubicBezTo>
                  <a:cubicBezTo>
                    <a:pt x="544" y="299"/>
                    <a:pt x="545" y="300"/>
                    <a:pt x="546" y="300"/>
                  </a:cubicBezTo>
                  <a:cubicBezTo>
                    <a:pt x="547" y="300"/>
                    <a:pt x="547" y="300"/>
                    <a:pt x="548" y="299"/>
                  </a:cubicBezTo>
                  <a:cubicBezTo>
                    <a:pt x="552" y="296"/>
                    <a:pt x="552" y="293"/>
                    <a:pt x="554" y="293"/>
                  </a:cubicBezTo>
                  <a:cubicBezTo>
                    <a:pt x="555" y="292"/>
                    <a:pt x="558" y="291"/>
                    <a:pt x="560" y="291"/>
                  </a:cubicBezTo>
                  <a:cubicBezTo>
                    <a:pt x="564" y="291"/>
                    <a:pt x="567" y="292"/>
                    <a:pt x="569" y="293"/>
                  </a:cubicBezTo>
                  <a:lnTo>
                    <a:pt x="583" y="293"/>
                  </a:lnTo>
                  <a:cubicBezTo>
                    <a:pt x="589" y="292"/>
                    <a:pt x="593" y="291"/>
                    <a:pt x="597" y="290"/>
                  </a:cubicBezTo>
                  <a:cubicBezTo>
                    <a:pt x="600" y="289"/>
                    <a:pt x="603" y="286"/>
                    <a:pt x="606" y="286"/>
                  </a:cubicBezTo>
                  <a:cubicBezTo>
                    <a:pt x="606" y="286"/>
                    <a:pt x="607" y="286"/>
                    <a:pt x="607" y="286"/>
                  </a:cubicBezTo>
                  <a:cubicBezTo>
                    <a:pt x="606" y="286"/>
                    <a:pt x="603" y="290"/>
                    <a:pt x="604" y="291"/>
                  </a:cubicBezTo>
                  <a:cubicBezTo>
                    <a:pt x="605" y="292"/>
                    <a:pt x="614" y="293"/>
                    <a:pt x="616" y="293"/>
                  </a:cubicBezTo>
                  <a:cubicBezTo>
                    <a:pt x="619" y="292"/>
                    <a:pt x="617" y="290"/>
                    <a:pt x="622" y="290"/>
                  </a:cubicBezTo>
                  <a:cubicBezTo>
                    <a:pt x="625" y="291"/>
                    <a:pt x="629" y="292"/>
                    <a:pt x="631" y="293"/>
                  </a:cubicBezTo>
                  <a:cubicBezTo>
                    <a:pt x="640" y="297"/>
                    <a:pt x="638" y="300"/>
                    <a:pt x="648" y="302"/>
                  </a:cubicBezTo>
                  <a:cubicBezTo>
                    <a:pt x="649" y="302"/>
                    <a:pt x="649" y="302"/>
                    <a:pt x="650" y="302"/>
                  </a:cubicBezTo>
                  <a:cubicBezTo>
                    <a:pt x="653" y="302"/>
                    <a:pt x="656" y="304"/>
                    <a:pt x="660" y="307"/>
                  </a:cubicBezTo>
                  <a:cubicBezTo>
                    <a:pt x="660" y="307"/>
                    <a:pt x="661" y="307"/>
                    <a:pt x="661" y="307"/>
                  </a:cubicBezTo>
                  <a:cubicBezTo>
                    <a:pt x="662" y="307"/>
                    <a:pt x="664" y="306"/>
                    <a:pt x="666" y="306"/>
                  </a:cubicBezTo>
                  <a:cubicBezTo>
                    <a:pt x="667" y="306"/>
                    <a:pt x="668" y="306"/>
                    <a:pt x="670" y="307"/>
                  </a:cubicBezTo>
                  <a:cubicBezTo>
                    <a:pt x="673" y="303"/>
                    <a:pt x="661" y="294"/>
                    <a:pt x="655" y="291"/>
                  </a:cubicBezTo>
                  <a:cubicBezTo>
                    <a:pt x="653" y="290"/>
                    <a:pt x="649" y="287"/>
                    <a:pt x="647" y="286"/>
                  </a:cubicBezTo>
                  <a:cubicBezTo>
                    <a:pt x="648" y="284"/>
                    <a:pt x="645" y="280"/>
                    <a:pt x="641" y="279"/>
                  </a:cubicBezTo>
                  <a:lnTo>
                    <a:pt x="640" y="283"/>
                  </a:lnTo>
                  <a:cubicBezTo>
                    <a:pt x="634" y="281"/>
                    <a:pt x="634" y="278"/>
                    <a:pt x="628" y="278"/>
                  </a:cubicBezTo>
                  <a:cubicBezTo>
                    <a:pt x="627" y="278"/>
                    <a:pt x="625" y="277"/>
                    <a:pt x="624" y="277"/>
                  </a:cubicBezTo>
                  <a:cubicBezTo>
                    <a:pt x="620" y="277"/>
                    <a:pt x="616" y="278"/>
                    <a:pt x="613" y="279"/>
                  </a:cubicBezTo>
                  <a:cubicBezTo>
                    <a:pt x="612" y="280"/>
                    <a:pt x="613" y="281"/>
                    <a:pt x="610" y="281"/>
                  </a:cubicBezTo>
                  <a:cubicBezTo>
                    <a:pt x="608" y="280"/>
                    <a:pt x="605" y="280"/>
                    <a:pt x="603" y="279"/>
                  </a:cubicBezTo>
                  <a:cubicBezTo>
                    <a:pt x="599" y="278"/>
                    <a:pt x="595" y="276"/>
                    <a:pt x="591" y="276"/>
                  </a:cubicBezTo>
                  <a:cubicBezTo>
                    <a:pt x="589" y="276"/>
                    <a:pt x="588" y="276"/>
                    <a:pt x="587" y="277"/>
                  </a:cubicBezTo>
                  <a:cubicBezTo>
                    <a:pt x="583" y="279"/>
                    <a:pt x="575" y="281"/>
                    <a:pt x="569" y="281"/>
                  </a:cubicBezTo>
                  <a:cubicBezTo>
                    <a:pt x="566" y="281"/>
                    <a:pt x="564" y="278"/>
                    <a:pt x="561" y="278"/>
                  </a:cubicBezTo>
                  <a:cubicBezTo>
                    <a:pt x="561" y="278"/>
                    <a:pt x="560" y="278"/>
                    <a:pt x="560" y="279"/>
                  </a:cubicBezTo>
                  <a:cubicBezTo>
                    <a:pt x="554" y="283"/>
                    <a:pt x="566" y="285"/>
                    <a:pt x="555" y="287"/>
                  </a:cubicBezTo>
                  <a:cubicBezTo>
                    <a:pt x="555" y="287"/>
                    <a:pt x="554" y="288"/>
                    <a:pt x="554" y="288"/>
                  </a:cubicBezTo>
                  <a:cubicBezTo>
                    <a:pt x="548" y="288"/>
                    <a:pt x="555" y="280"/>
                    <a:pt x="549" y="280"/>
                  </a:cubicBezTo>
                  <a:cubicBezTo>
                    <a:pt x="548" y="280"/>
                    <a:pt x="547" y="280"/>
                    <a:pt x="546" y="280"/>
                  </a:cubicBezTo>
                  <a:cubicBezTo>
                    <a:pt x="540" y="282"/>
                    <a:pt x="545" y="285"/>
                    <a:pt x="541" y="286"/>
                  </a:cubicBezTo>
                  <a:cubicBezTo>
                    <a:pt x="539" y="288"/>
                    <a:pt x="535" y="289"/>
                    <a:pt x="530" y="289"/>
                  </a:cubicBezTo>
                  <a:cubicBezTo>
                    <a:pt x="527" y="289"/>
                    <a:pt x="523" y="289"/>
                    <a:pt x="521" y="287"/>
                  </a:cubicBezTo>
                  <a:cubicBezTo>
                    <a:pt x="507" y="284"/>
                    <a:pt x="497" y="269"/>
                    <a:pt x="494" y="257"/>
                  </a:cubicBezTo>
                  <a:cubicBezTo>
                    <a:pt x="493" y="252"/>
                    <a:pt x="492" y="252"/>
                    <a:pt x="490" y="249"/>
                  </a:cubicBezTo>
                  <a:cubicBezTo>
                    <a:pt x="489" y="245"/>
                    <a:pt x="489" y="244"/>
                    <a:pt x="490" y="244"/>
                  </a:cubicBezTo>
                  <a:lnTo>
                    <a:pt x="490" y="244"/>
                  </a:lnTo>
                  <a:cubicBezTo>
                    <a:pt x="490" y="244"/>
                    <a:pt x="491" y="245"/>
                    <a:pt x="492" y="245"/>
                  </a:cubicBezTo>
                  <a:cubicBezTo>
                    <a:pt x="492" y="245"/>
                    <a:pt x="492" y="245"/>
                    <a:pt x="493" y="245"/>
                  </a:cubicBezTo>
                  <a:cubicBezTo>
                    <a:pt x="494" y="242"/>
                    <a:pt x="496" y="233"/>
                    <a:pt x="497" y="231"/>
                  </a:cubicBezTo>
                  <a:cubicBezTo>
                    <a:pt x="495" y="224"/>
                    <a:pt x="497" y="225"/>
                    <a:pt x="502" y="224"/>
                  </a:cubicBezTo>
                  <a:cubicBezTo>
                    <a:pt x="503" y="224"/>
                    <a:pt x="499" y="216"/>
                    <a:pt x="497" y="216"/>
                  </a:cubicBezTo>
                  <a:cubicBezTo>
                    <a:pt x="497" y="216"/>
                    <a:pt x="497" y="216"/>
                    <a:pt x="497" y="216"/>
                  </a:cubicBezTo>
                  <a:lnTo>
                    <a:pt x="497" y="216"/>
                  </a:lnTo>
                  <a:cubicBezTo>
                    <a:pt x="498" y="216"/>
                    <a:pt x="499" y="216"/>
                    <a:pt x="500" y="216"/>
                  </a:cubicBezTo>
                  <a:cubicBezTo>
                    <a:pt x="502" y="216"/>
                    <a:pt x="503" y="216"/>
                    <a:pt x="504" y="216"/>
                  </a:cubicBezTo>
                  <a:cubicBezTo>
                    <a:pt x="507" y="215"/>
                    <a:pt x="507" y="209"/>
                    <a:pt x="507" y="205"/>
                  </a:cubicBezTo>
                  <a:cubicBezTo>
                    <a:pt x="508" y="203"/>
                    <a:pt x="508" y="189"/>
                    <a:pt x="510" y="189"/>
                  </a:cubicBezTo>
                  <a:cubicBezTo>
                    <a:pt x="510" y="189"/>
                    <a:pt x="511" y="189"/>
                    <a:pt x="511" y="190"/>
                  </a:cubicBezTo>
                  <a:cubicBezTo>
                    <a:pt x="512" y="190"/>
                    <a:pt x="512" y="191"/>
                    <a:pt x="513" y="191"/>
                  </a:cubicBezTo>
                  <a:cubicBezTo>
                    <a:pt x="516" y="191"/>
                    <a:pt x="511" y="177"/>
                    <a:pt x="510" y="174"/>
                  </a:cubicBezTo>
                  <a:cubicBezTo>
                    <a:pt x="508" y="166"/>
                    <a:pt x="520" y="166"/>
                    <a:pt x="514" y="158"/>
                  </a:cubicBezTo>
                  <a:close/>
                  <a:moveTo>
                    <a:pt x="89" y="307"/>
                  </a:moveTo>
                  <a:cubicBezTo>
                    <a:pt x="88" y="309"/>
                    <a:pt x="89" y="310"/>
                    <a:pt x="91" y="310"/>
                  </a:cubicBezTo>
                  <a:cubicBezTo>
                    <a:pt x="91" y="310"/>
                    <a:pt x="92" y="311"/>
                    <a:pt x="93" y="311"/>
                  </a:cubicBezTo>
                  <a:cubicBezTo>
                    <a:pt x="94" y="311"/>
                    <a:pt x="95" y="310"/>
                    <a:pt x="94" y="310"/>
                  </a:cubicBezTo>
                  <a:cubicBezTo>
                    <a:pt x="94" y="308"/>
                    <a:pt x="91" y="308"/>
                    <a:pt x="89" y="307"/>
                  </a:cubicBezTo>
                  <a:close/>
                  <a:moveTo>
                    <a:pt x="59" y="318"/>
                  </a:moveTo>
                  <a:lnTo>
                    <a:pt x="59" y="318"/>
                  </a:lnTo>
                  <a:cubicBezTo>
                    <a:pt x="59" y="318"/>
                    <a:pt x="59" y="318"/>
                    <a:pt x="59" y="318"/>
                  </a:cubicBezTo>
                  <a:cubicBezTo>
                    <a:pt x="59" y="318"/>
                    <a:pt x="59" y="318"/>
                    <a:pt x="59" y="318"/>
                  </a:cubicBezTo>
                  <a:close/>
                  <a:moveTo>
                    <a:pt x="672" y="306"/>
                  </a:moveTo>
                  <a:cubicBezTo>
                    <a:pt x="671" y="306"/>
                    <a:pt x="671" y="306"/>
                    <a:pt x="670" y="307"/>
                  </a:cubicBezTo>
                  <a:cubicBezTo>
                    <a:pt x="669" y="309"/>
                    <a:pt x="663" y="311"/>
                    <a:pt x="668" y="314"/>
                  </a:cubicBezTo>
                  <a:cubicBezTo>
                    <a:pt x="670" y="314"/>
                    <a:pt x="673" y="314"/>
                    <a:pt x="676" y="315"/>
                  </a:cubicBezTo>
                  <a:lnTo>
                    <a:pt x="676" y="315"/>
                  </a:lnTo>
                  <a:cubicBezTo>
                    <a:pt x="676" y="315"/>
                    <a:pt x="676" y="315"/>
                    <a:pt x="676" y="315"/>
                  </a:cubicBezTo>
                  <a:lnTo>
                    <a:pt x="676" y="315"/>
                  </a:lnTo>
                  <a:cubicBezTo>
                    <a:pt x="673" y="315"/>
                    <a:pt x="682" y="323"/>
                    <a:pt x="684" y="325"/>
                  </a:cubicBezTo>
                  <a:cubicBezTo>
                    <a:pt x="686" y="329"/>
                    <a:pt x="681" y="328"/>
                    <a:pt x="684" y="333"/>
                  </a:cubicBezTo>
                  <a:cubicBezTo>
                    <a:pt x="685" y="334"/>
                    <a:pt x="686" y="334"/>
                    <a:pt x="687" y="334"/>
                  </a:cubicBezTo>
                  <a:cubicBezTo>
                    <a:pt x="691" y="334"/>
                    <a:pt x="696" y="330"/>
                    <a:pt x="692" y="325"/>
                  </a:cubicBezTo>
                  <a:lnTo>
                    <a:pt x="692" y="325"/>
                  </a:lnTo>
                  <a:lnTo>
                    <a:pt x="695" y="329"/>
                  </a:lnTo>
                  <a:cubicBezTo>
                    <a:pt x="697" y="332"/>
                    <a:pt x="700" y="335"/>
                    <a:pt x="701" y="335"/>
                  </a:cubicBezTo>
                  <a:cubicBezTo>
                    <a:pt x="702" y="335"/>
                    <a:pt x="703" y="334"/>
                    <a:pt x="701" y="331"/>
                  </a:cubicBezTo>
                  <a:cubicBezTo>
                    <a:pt x="700" y="326"/>
                    <a:pt x="695" y="321"/>
                    <a:pt x="691" y="317"/>
                  </a:cubicBezTo>
                  <a:cubicBezTo>
                    <a:pt x="686" y="313"/>
                    <a:pt x="685" y="312"/>
                    <a:pt x="681" y="311"/>
                  </a:cubicBezTo>
                  <a:cubicBezTo>
                    <a:pt x="678" y="311"/>
                    <a:pt x="675" y="306"/>
                    <a:pt x="672" y="306"/>
                  </a:cubicBezTo>
                  <a:close/>
                  <a:moveTo>
                    <a:pt x="707" y="379"/>
                  </a:moveTo>
                  <a:cubicBezTo>
                    <a:pt x="708" y="379"/>
                    <a:pt x="710" y="381"/>
                    <a:pt x="709" y="383"/>
                  </a:cubicBezTo>
                  <a:cubicBezTo>
                    <a:pt x="708" y="385"/>
                    <a:pt x="707" y="386"/>
                    <a:pt x="706" y="386"/>
                  </a:cubicBezTo>
                  <a:cubicBezTo>
                    <a:pt x="705" y="386"/>
                    <a:pt x="704" y="385"/>
                    <a:pt x="705" y="383"/>
                  </a:cubicBezTo>
                  <a:cubicBezTo>
                    <a:pt x="705" y="380"/>
                    <a:pt x="706" y="379"/>
                    <a:pt x="707" y="379"/>
                  </a:cubicBezTo>
                  <a:close/>
                  <a:moveTo>
                    <a:pt x="616" y="462"/>
                  </a:moveTo>
                  <a:cubicBezTo>
                    <a:pt x="618" y="462"/>
                    <a:pt x="620" y="465"/>
                    <a:pt x="617" y="470"/>
                  </a:cubicBezTo>
                  <a:cubicBezTo>
                    <a:pt x="616" y="472"/>
                    <a:pt x="614" y="473"/>
                    <a:pt x="612" y="473"/>
                  </a:cubicBezTo>
                  <a:cubicBezTo>
                    <a:pt x="610" y="473"/>
                    <a:pt x="609" y="468"/>
                    <a:pt x="611" y="465"/>
                  </a:cubicBezTo>
                  <a:cubicBezTo>
                    <a:pt x="613" y="463"/>
                    <a:pt x="615" y="462"/>
                    <a:pt x="616" y="462"/>
                  </a:cubicBezTo>
                  <a:close/>
                  <a:moveTo>
                    <a:pt x="706" y="518"/>
                  </a:moveTo>
                  <a:cubicBezTo>
                    <a:pt x="705" y="518"/>
                    <a:pt x="704" y="518"/>
                    <a:pt x="703" y="520"/>
                  </a:cubicBezTo>
                  <a:lnTo>
                    <a:pt x="706" y="521"/>
                  </a:lnTo>
                  <a:lnTo>
                    <a:pt x="712" y="522"/>
                  </a:lnTo>
                  <a:cubicBezTo>
                    <a:pt x="710" y="519"/>
                    <a:pt x="708" y="518"/>
                    <a:pt x="706" y="518"/>
                  </a:cubicBezTo>
                  <a:close/>
                  <a:moveTo>
                    <a:pt x="755" y="617"/>
                  </a:moveTo>
                  <a:lnTo>
                    <a:pt x="761" y="619"/>
                  </a:lnTo>
                  <a:cubicBezTo>
                    <a:pt x="760" y="621"/>
                    <a:pt x="758" y="622"/>
                    <a:pt x="756" y="622"/>
                  </a:cubicBezTo>
                  <a:cubicBezTo>
                    <a:pt x="755" y="622"/>
                    <a:pt x="754" y="621"/>
                    <a:pt x="755" y="617"/>
                  </a:cubicBezTo>
                  <a:close/>
                  <a:moveTo>
                    <a:pt x="728" y="652"/>
                  </a:moveTo>
                  <a:cubicBezTo>
                    <a:pt x="728" y="652"/>
                    <a:pt x="728" y="652"/>
                    <a:pt x="729" y="652"/>
                  </a:cubicBezTo>
                  <a:lnTo>
                    <a:pt x="729" y="652"/>
                  </a:lnTo>
                  <a:cubicBezTo>
                    <a:pt x="729" y="652"/>
                    <a:pt x="728" y="652"/>
                    <a:pt x="728" y="652"/>
                  </a:cubicBezTo>
                  <a:close/>
                  <a:moveTo>
                    <a:pt x="603" y="686"/>
                  </a:moveTo>
                  <a:cubicBezTo>
                    <a:pt x="601" y="686"/>
                    <a:pt x="599" y="687"/>
                    <a:pt x="598" y="687"/>
                  </a:cubicBezTo>
                  <a:lnTo>
                    <a:pt x="598" y="687"/>
                  </a:lnTo>
                  <a:cubicBezTo>
                    <a:pt x="599" y="687"/>
                    <a:pt x="601" y="686"/>
                    <a:pt x="603" y="686"/>
                  </a:cubicBezTo>
                  <a:close/>
                  <a:moveTo>
                    <a:pt x="598" y="687"/>
                  </a:moveTo>
                  <a:lnTo>
                    <a:pt x="598" y="687"/>
                  </a:lnTo>
                  <a:cubicBezTo>
                    <a:pt x="598" y="687"/>
                    <a:pt x="598" y="687"/>
                    <a:pt x="597" y="687"/>
                  </a:cubicBezTo>
                  <a:cubicBezTo>
                    <a:pt x="598" y="687"/>
                    <a:pt x="598" y="687"/>
                    <a:pt x="598" y="687"/>
                  </a:cubicBezTo>
                  <a:close/>
                  <a:moveTo>
                    <a:pt x="621" y="683"/>
                  </a:moveTo>
                  <a:cubicBezTo>
                    <a:pt x="622" y="683"/>
                    <a:pt x="624" y="684"/>
                    <a:pt x="627" y="685"/>
                  </a:cubicBezTo>
                  <a:cubicBezTo>
                    <a:pt x="631" y="687"/>
                    <a:pt x="630" y="689"/>
                    <a:pt x="627" y="689"/>
                  </a:cubicBezTo>
                  <a:cubicBezTo>
                    <a:pt x="627" y="689"/>
                    <a:pt x="626" y="689"/>
                    <a:pt x="625" y="689"/>
                  </a:cubicBezTo>
                  <a:cubicBezTo>
                    <a:pt x="619" y="686"/>
                    <a:pt x="618" y="683"/>
                    <a:pt x="621" y="683"/>
                  </a:cubicBezTo>
                  <a:close/>
                  <a:moveTo>
                    <a:pt x="569" y="709"/>
                  </a:moveTo>
                  <a:cubicBezTo>
                    <a:pt x="569" y="709"/>
                    <a:pt x="569" y="709"/>
                    <a:pt x="569" y="709"/>
                  </a:cubicBezTo>
                  <a:lnTo>
                    <a:pt x="569" y="709"/>
                  </a:lnTo>
                  <a:cubicBezTo>
                    <a:pt x="569" y="709"/>
                    <a:pt x="569" y="709"/>
                    <a:pt x="569" y="709"/>
                  </a:cubicBezTo>
                  <a:close/>
                  <a:moveTo>
                    <a:pt x="571" y="716"/>
                  </a:moveTo>
                  <a:cubicBezTo>
                    <a:pt x="571" y="717"/>
                    <a:pt x="571" y="718"/>
                    <a:pt x="571" y="719"/>
                  </a:cubicBezTo>
                  <a:lnTo>
                    <a:pt x="571" y="719"/>
                  </a:lnTo>
                  <a:cubicBezTo>
                    <a:pt x="571" y="718"/>
                    <a:pt x="571" y="716"/>
                    <a:pt x="571" y="716"/>
                  </a:cubicBezTo>
                  <a:close/>
                  <a:moveTo>
                    <a:pt x="615" y="816"/>
                  </a:moveTo>
                  <a:cubicBezTo>
                    <a:pt x="614" y="816"/>
                    <a:pt x="613" y="817"/>
                    <a:pt x="612" y="819"/>
                  </a:cubicBezTo>
                  <a:lnTo>
                    <a:pt x="613" y="823"/>
                  </a:lnTo>
                  <a:cubicBezTo>
                    <a:pt x="617" y="819"/>
                    <a:pt x="616" y="816"/>
                    <a:pt x="615" y="816"/>
                  </a:cubicBezTo>
                  <a:close/>
                  <a:moveTo>
                    <a:pt x="688" y="818"/>
                  </a:moveTo>
                  <a:cubicBezTo>
                    <a:pt x="688" y="818"/>
                    <a:pt x="689" y="818"/>
                    <a:pt x="689" y="819"/>
                  </a:cubicBezTo>
                  <a:cubicBezTo>
                    <a:pt x="691" y="821"/>
                    <a:pt x="689" y="825"/>
                    <a:pt x="689" y="829"/>
                  </a:cubicBezTo>
                  <a:cubicBezTo>
                    <a:pt x="687" y="828"/>
                    <a:pt x="685" y="828"/>
                    <a:pt x="686" y="823"/>
                  </a:cubicBezTo>
                  <a:cubicBezTo>
                    <a:pt x="686" y="821"/>
                    <a:pt x="686" y="818"/>
                    <a:pt x="688" y="818"/>
                  </a:cubicBezTo>
                  <a:close/>
                  <a:moveTo>
                    <a:pt x="689" y="863"/>
                  </a:moveTo>
                  <a:cubicBezTo>
                    <a:pt x="685" y="863"/>
                    <a:pt x="685" y="870"/>
                    <a:pt x="687" y="870"/>
                  </a:cubicBezTo>
                  <a:cubicBezTo>
                    <a:pt x="688" y="870"/>
                    <a:pt x="689" y="870"/>
                    <a:pt x="690" y="867"/>
                  </a:cubicBezTo>
                  <a:cubicBezTo>
                    <a:pt x="691" y="866"/>
                    <a:pt x="691" y="864"/>
                    <a:pt x="692" y="864"/>
                  </a:cubicBezTo>
                  <a:cubicBezTo>
                    <a:pt x="691" y="863"/>
                    <a:pt x="690" y="863"/>
                    <a:pt x="689" y="863"/>
                  </a:cubicBezTo>
                  <a:close/>
                  <a:moveTo>
                    <a:pt x="478" y="873"/>
                  </a:moveTo>
                  <a:cubicBezTo>
                    <a:pt x="478" y="873"/>
                    <a:pt x="478" y="873"/>
                    <a:pt x="478" y="873"/>
                  </a:cubicBezTo>
                  <a:cubicBezTo>
                    <a:pt x="478" y="873"/>
                    <a:pt x="478" y="873"/>
                    <a:pt x="478" y="873"/>
                  </a:cubicBezTo>
                  <a:close/>
                  <a:moveTo>
                    <a:pt x="335" y="904"/>
                  </a:moveTo>
                  <a:cubicBezTo>
                    <a:pt x="336" y="904"/>
                    <a:pt x="336" y="904"/>
                    <a:pt x="337" y="905"/>
                  </a:cubicBezTo>
                  <a:lnTo>
                    <a:pt x="337" y="905"/>
                  </a:lnTo>
                  <a:cubicBezTo>
                    <a:pt x="336" y="904"/>
                    <a:pt x="336" y="904"/>
                    <a:pt x="335" y="904"/>
                  </a:cubicBezTo>
                  <a:close/>
                  <a:moveTo>
                    <a:pt x="639" y="917"/>
                  </a:moveTo>
                  <a:cubicBezTo>
                    <a:pt x="639" y="917"/>
                    <a:pt x="640" y="917"/>
                    <a:pt x="639" y="919"/>
                  </a:cubicBezTo>
                  <a:cubicBezTo>
                    <a:pt x="638" y="922"/>
                    <a:pt x="635" y="924"/>
                    <a:pt x="632" y="926"/>
                  </a:cubicBezTo>
                  <a:cubicBezTo>
                    <a:pt x="631" y="925"/>
                    <a:pt x="630" y="922"/>
                    <a:pt x="633" y="920"/>
                  </a:cubicBezTo>
                  <a:cubicBezTo>
                    <a:pt x="635" y="919"/>
                    <a:pt x="637" y="917"/>
                    <a:pt x="639" y="917"/>
                  </a:cubicBezTo>
                  <a:close/>
                  <a:moveTo>
                    <a:pt x="504" y="969"/>
                  </a:moveTo>
                  <a:lnTo>
                    <a:pt x="504" y="969"/>
                  </a:lnTo>
                  <a:cubicBezTo>
                    <a:pt x="504" y="969"/>
                    <a:pt x="504" y="969"/>
                    <a:pt x="504" y="969"/>
                  </a:cubicBezTo>
                  <a:lnTo>
                    <a:pt x="504" y="969"/>
                  </a:lnTo>
                  <a:cubicBezTo>
                    <a:pt x="504" y="969"/>
                    <a:pt x="504" y="969"/>
                    <a:pt x="504" y="969"/>
                  </a:cubicBezTo>
                  <a:close/>
                  <a:moveTo>
                    <a:pt x="424" y="0"/>
                  </a:moveTo>
                  <a:cubicBezTo>
                    <a:pt x="424" y="5"/>
                    <a:pt x="403" y="1"/>
                    <a:pt x="403" y="6"/>
                  </a:cubicBezTo>
                  <a:cubicBezTo>
                    <a:pt x="403" y="5"/>
                    <a:pt x="400" y="4"/>
                    <a:pt x="396" y="4"/>
                  </a:cubicBezTo>
                  <a:cubicBezTo>
                    <a:pt x="391" y="4"/>
                    <a:pt x="386" y="5"/>
                    <a:pt x="383" y="5"/>
                  </a:cubicBezTo>
                  <a:cubicBezTo>
                    <a:pt x="380" y="6"/>
                    <a:pt x="376" y="7"/>
                    <a:pt x="374" y="9"/>
                  </a:cubicBezTo>
                  <a:cubicBezTo>
                    <a:pt x="374" y="9"/>
                    <a:pt x="374" y="9"/>
                    <a:pt x="374" y="9"/>
                  </a:cubicBezTo>
                  <a:cubicBezTo>
                    <a:pt x="373" y="9"/>
                    <a:pt x="371" y="12"/>
                    <a:pt x="370" y="12"/>
                  </a:cubicBezTo>
                  <a:cubicBezTo>
                    <a:pt x="369" y="11"/>
                    <a:pt x="369" y="7"/>
                    <a:pt x="369" y="5"/>
                  </a:cubicBezTo>
                  <a:cubicBezTo>
                    <a:pt x="366" y="7"/>
                    <a:pt x="362" y="9"/>
                    <a:pt x="362" y="11"/>
                  </a:cubicBezTo>
                  <a:cubicBezTo>
                    <a:pt x="362" y="14"/>
                    <a:pt x="362" y="18"/>
                    <a:pt x="355" y="19"/>
                  </a:cubicBezTo>
                  <a:cubicBezTo>
                    <a:pt x="355" y="18"/>
                    <a:pt x="355" y="12"/>
                    <a:pt x="354" y="12"/>
                  </a:cubicBezTo>
                  <a:cubicBezTo>
                    <a:pt x="350" y="12"/>
                    <a:pt x="347" y="17"/>
                    <a:pt x="347" y="18"/>
                  </a:cubicBezTo>
                  <a:cubicBezTo>
                    <a:pt x="343" y="18"/>
                    <a:pt x="341" y="20"/>
                    <a:pt x="337" y="20"/>
                  </a:cubicBezTo>
                  <a:cubicBezTo>
                    <a:pt x="336" y="20"/>
                    <a:pt x="334" y="20"/>
                    <a:pt x="332" y="20"/>
                  </a:cubicBezTo>
                  <a:cubicBezTo>
                    <a:pt x="331" y="20"/>
                    <a:pt x="330" y="20"/>
                    <a:pt x="329" y="20"/>
                  </a:cubicBezTo>
                  <a:cubicBezTo>
                    <a:pt x="326" y="22"/>
                    <a:pt x="328" y="26"/>
                    <a:pt x="325" y="27"/>
                  </a:cubicBezTo>
                  <a:cubicBezTo>
                    <a:pt x="325" y="27"/>
                    <a:pt x="324" y="28"/>
                    <a:pt x="324" y="28"/>
                  </a:cubicBezTo>
                  <a:cubicBezTo>
                    <a:pt x="322" y="28"/>
                    <a:pt x="321" y="27"/>
                    <a:pt x="320" y="27"/>
                  </a:cubicBezTo>
                  <a:cubicBezTo>
                    <a:pt x="318" y="28"/>
                    <a:pt x="315" y="29"/>
                    <a:pt x="314" y="30"/>
                  </a:cubicBezTo>
                  <a:cubicBezTo>
                    <a:pt x="308" y="32"/>
                    <a:pt x="305" y="36"/>
                    <a:pt x="300" y="39"/>
                  </a:cubicBezTo>
                  <a:cubicBezTo>
                    <a:pt x="296" y="42"/>
                    <a:pt x="294" y="40"/>
                    <a:pt x="291" y="44"/>
                  </a:cubicBezTo>
                  <a:cubicBezTo>
                    <a:pt x="289" y="46"/>
                    <a:pt x="288" y="47"/>
                    <a:pt x="289" y="49"/>
                  </a:cubicBezTo>
                  <a:cubicBezTo>
                    <a:pt x="288" y="47"/>
                    <a:pt x="288" y="46"/>
                    <a:pt x="286" y="46"/>
                  </a:cubicBezTo>
                  <a:cubicBezTo>
                    <a:pt x="285" y="46"/>
                    <a:pt x="283" y="47"/>
                    <a:pt x="280" y="49"/>
                  </a:cubicBezTo>
                  <a:cubicBezTo>
                    <a:pt x="280" y="50"/>
                    <a:pt x="281" y="51"/>
                    <a:pt x="281" y="51"/>
                  </a:cubicBezTo>
                  <a:cubicBezTo>
                    <a:pt x="281" y="51"/>
                    <a:pt x="281" y="51"/>
                    <a:pt x="280" y="51"/>
                  </a:cubicBezTo>
                  <a:cubicBezTo>
                    <a:pt x="277" y="54"/>
                    <a:pt x="262" y="65"/>
                    <a:pt x="261" y="69"/>
                  </a:cubicBezTo>
                  <a:cubicBezTo>
                    <a:pt x="261" y="69"/>
                    <a:pt x="267" y="70"/>
                    <a:pt x="265" y="73"/>
                  </a:cubicBezTo>
                  <a:cubicBezTo>
                    <a:pt x="262" y="74"/>
                    <a:pt x="256" y="77"/>
                    <a:pt x="254" y="77"/>
                  </a:cubicBezTo>
                  <a:cubicBezTo>
                    <a:pt x="252" y="78"/>
                    <a:pt x="251" y="79"/>
                    <a:pt x="250" y="79"/>
                  </a:cubicBezTo>
                  <a:cubicBezTo>
                    <a:pt x="249" y="78"/>
                    <a:pt x="248" y="77"/>
                    <a:pt x="247" y="76"/>
                  </a:cubicBezTo>
                  <a:cubicBezTo>
                    <a:pt x="245" y="75"/>
                    <a:pt x="239" y="74"/>
                    <a:pt x="234" y="72"/>
                  </a:cubicBezTo>
                  <a:cubicBezTo>
                    <a:pt x="230" y="70"/>
                    <a:pt x="229" y="69"/>
                    <a:pt x="227" y="69"/>
                  </a:cubicBezTo>
                  <a:cubicBezTo>
                    <a:pt x="225" y="69"/>
                    <a:pt x="224" y="70"/>
                    <a:pt x="222" y="71"/>
                  </a:cubicBezTo>
                  <a:cubicBezTo>
                    <a:pt x="223" y="70"/>
                    <a:pt x="217" y="61"/>
                    <a:pt x="213" y="61"/>
                  </a:cubicBezTo>
                  <a:cubicBezTo>
                    <a:pt x="212" y="61"/>
                    <a:pt x="212" y="61"/>
                    <a:pt x="211" y="61"/>
                  </a:cubicBezTo>
                  <a:cubicBezTo>
                    <a:pt x="210" y="62"/>
                    <a:pt x="221" y="72"/>
                    <a:pt x="218" y="73"/>
                  </a:cubicBezTo>
                  <a:cubicBezTo>
                    <a:pt x="218" y="73"/>
                    <a:pt x="210" y="66"/>
                    <a:pt x="209" y="65"/>
                  </a:cubicBezTo>
                  <a:cubicBezTo>
                    <a:pt x="206" y="61"/>
                    <a:pt x="201" y="57"/>
                    <a:pt x="203" y="54"/>
                  </a:cubicBezTo>
                  <a:lnTo>
                    <a:pt x="203" y="54"/>
                  </a:lnTo>
                  <a:cubicBezTo>
                    <a:pt x="202" y="55"/>
                    <a:pt x="200" y="56"/>
                    <a:pt x="198" y="56"/>
                  </a:cubicBezTo>
                  <a:cubicBezTo>
                    <a:pt x="195" y="56"/>
                    <a:pt x="191" y="55"/>
                    <a:pt x="187" y="55"/>
                  </a:cubicBezTo>
                  <a:cubicBezTo>
                    <a:pt x="186" y="55"/>
                    <a:pt x="185" y="55"/>
                    <a:pt x="184" y="55"/>
                  </a:cubicBezTo>
                  <a:cubicBezTo>
                    <a:pt x="177" y="53"/>
                    <a:pt x="177" y="52"/>
                    <a:pt x="179" y="50"/>
                  </a:cubicBezTo>
                  <a:cubicBezTo>
                    <a:pt x="180" y="47"/>
                    <a:pt x="174" y="47"/>
                    <a:pt x="174" y="46"/>
                  </a:cubicBezTo>
                  <a:lnTo>
                    <a:pt x="174" y="46"/>
                  </a:lnTo>
                  <a:lnTo>
                    <a:pt x="172" y="55"/>
                  </a:lnTo>
                  <a:cubicBezTo>
                    <a:pt x="165" y="54"/>
                    <a:pt x="163" y="46"/>
                    <a:pt x="163" y="46"/>
                  </a:cubicBezTo>
                  <a:cubicBezTo>
                    <a:pt x="159" y="47"/>
                    <a:pt x="154" y="51"/>
                    <a:pt x="149" y="51"/>
                  </a:cubicBezTo>
                  <a:cubicBezTo>
                    <a:pt x="148" y="51"/>
                    <a:pt x="146" y="50"/>
                    <a:pt x="145" y="50"/>
                  </a:cubicBezTo>
                  <a:cubicBezTo>
                    <a:pt x="143" y="49"/>
                    <a:pt x="136" y="48"/>
                    <a:pt x="130" y="48"/>
                  </a:cubicBezTo>
                  <a:cubicBezTo>
                    <a:pt x="125" y="48"/>
                    <a:pt x="120" y="49"/>
                    <a:pt x="119" y="52"/>
                  </a:cubicBezTo>
                  <a:cubicBezTo>
                    <a:pt x="117" y="54"/>
                    <a:pt x="106" y="54"/>
                    <a:pt x="103" y="58"/>
                  </a:cubicBezTo>
                  <a:cubicBezTo>
                    <a:pt x="101" y="60"/>
                    <a:pt x="100" y="60"/>
                    <a:pt x="98" y="60"/>
                  </a:cubicBezTo>
                  <a:cubicBezTo>
                    <a:pt x="96" y="60"/>
                    <a:pt x="93" y="58"/>
                    <a:pt x="91" y="58"/>
                  </a:cubicBezTo>
                  <a:cubicBezTo>
                    <a:pt x="91" y="58"/>
                    <a:pt x="90" y="59"/>
                    <a:pt x="90" y="59"/>
                  </a:cubicBezTo>
                  <a:cubicBezTo>
                    <a:pt x="85" y="60"/>
                    <a:pt x="84" y="64"/>
                    <a:pt x="80" y="66"/>
                  </a:cubicBezTo>
                  <a:cubicBezTo>
                    <a:pt x="78" y="67"/>
                    <a:pt x="77" y="68"/>
                    <a:pt x="76" y="68"/>
                  </a:cubicBezTo>
                  <a:cubicBezTo>
                    <a:pt x="75" y="68"/>
                    <a:pt x="75" y="67"/>
                    <a:pt x="75" y="66"/>
                  </a:cubicBezTo>
                  <a:cubicBezTo>
                    <a:pt x="75" y="65"/>
                    <a:pt x="75" y="65"/>
                    <a:pt x="74" y="65"/>
                  </a:cubicBezTo>
                  <a:cubicBezTo>
                    <a:pt x="72" y="65"/>
                    <a:pt x="68" y="69"/>
                    <a:pt x="67" y="70"/>
                  </a:cubicBezTo>
                  <a:cubicBezTo>
                    <a:pt x="66" y="73"/>
                    <a:pt x="64" y="73"/>
                    <a:pt x="62" y="74"/>
                  </a:cubicBezTo>
                  <a:cubicBezTo>
                    <a:pt x="56" y="77"/>
                    <a:pt x="67" y="82"/>
                    <a:pt x="60" y="82"/>
                  </a:cubicBezTo>
                  <a:cubicBezTo>
                    <a:pt x="59" y="82"/>
                    <a:pt x="58" y="82"/>
                    <a:pt x="58" y="82"/>
                  </a:cubicBezTo>
                  <a:cubicBezTo>
                    <a:pt x="52" y="82"/>
                    <a:pt x="45" y="89"/>
                    <a:pt x="43" y="95"/>
                  </a:cubicBezTo>
                  <a:cubicBezTo>
                    <a:pt x="42" y="101"/>
                    <a:pt x="40" y="105"/>
                    <a:pt x="33" y="106"/>
                  </a:cubicBezTo>
                  <a:cubicBezTo>
                    <a:pt x="29" y="106"/>
                    <a:pt x="25" y="122"/>
                    <a:pt x="21" y="123"/>
                  </a:cubicBezTo>
                  <a:lnTo>
                    <a:pt x="21" y="123"/>
                  </a:lnTo>
                  <a:cubicBezTo>
                    <a:pt x="21" y="123"/>
                    <a:pt x="21" y="123"/>
                    <a:pt x="21" y="123"/>
                  </a:cubicBezTo>
                  <a:lnTo>
                    <a:pt x="21" y="123"/>
                  </a:lnTo>
                  <a:cubicBezTo>
                    <a:pt x="24" y="123"/>
                    <a:pt x="23" y="138"/>
                    <a:pt x="20" y="138"/>
                  </a:cubicBezTo>
                  <a:cubicBezTo>
                    <a:pt x="20" y="138"/>
                    <a:pt x="19" y="138"/>
                    <a:pt x="18" y="136"/>
                  </a:cubicBezTo>
                  <a:cubicBezTo>
                    <a:pt x="18" y="136"/>
                    <a:pt x="17" y="136"/>
                    <a:pt x="16" y="136"/>
                  </a:cubicBezTo>
                  <a:cubicBezTo>
                    <a:pt x="13" y="136"/>
                    <a:pt x="14" y="145"/>
                    <a:pt x="12" y="150"/>
                  </a:cubicBezTo>
                  <a:cubicBezTo>
                    <a:pt x="11" y="154"/>
                    <a:pt x="10" y="159"/>
                    <a:pt x="8" y="162"/>
                  </a:cubicBezTo>
                  <a:cubicBezTo>
                    <a:pt x="7" y="164"/>
                    <a:pt x="6" y="162"/>
                    <a:pt x="5" y="165"/>
                  </a:cubicBezTo>
                  <a:cubicBezTo>
                    <a:pt x="4" y="169"/>
                    <a:pt x="4" y="184"/>
                    <a:pt x="6" y="184"/>
                  </a:cubicBezTo>
                  <a:cubicBezTo>
                    <a:pt x="6" y="184"/>
                    <a:pt x="5" y="184"/>
                    <a:pt x="4" y="184"/>
                  </a:cubicBezTo>
                  <a:cubicBezTo>
                    <a:pt x="3" y="184"/>
                    <a:pt x="2" y="185"/>
                    <a:pt x="1" y="189"/>
                  </a:cubicBezTo>
                  <a:cubicBezTo>
                    <a:pt x="0" y="193"/>
                    <a:pt x="4" y="199"/>
                    <a:pt x="2" y="201"/>
                  </a:cubicBezTo>
                  <a:cubicBezTo>
                    <a:pt x="2" y="201"/>
                    <a:pt x="3" y="205"/>
                    <a:pt x="4" y="205"/>
                  </a:cubicBezTo>
                  <a:cubicBezTo>
                    <a:pt x="4" y="205"/>
                    <a:pt x="4" y="209"/>
                    <a:pt x="4" y="210"/>
                  </a:cubicBezTo>
                  <a:cubicBezTo>
                    <a:pt x="2" y="216"/>
                    <a:pt x="1" y="225"/>
                    <a:pt x="7" y="225"/>
                  </a:cubicBezTo>
                  <a:lnTo>
                    <a:pt x="7" y="225"/>
                  </a:lnTo>
                  <a:cubicBezTo>
                    <a:pt x="5" y="226"/>
                    <a:pt x="1" y="227"/>
                    <a:pt x="4" y="231"/>
                  </a:cubicBezTo>
                  <a:cubicBezTo>
                    <a:pt x="7" y="235"/>
                    <a:pt x="7" y="233"/>
                    <a:pt x="9" y="240"/>
                  </a:cubicBezTo>
                  <a:lnTo>
                    <a:pt x="9" y="240"/>
                  </a:lnTo>
                  <a:cubicBezTo>
                    <a:pt x="8" y="238"/>
                    <a:pt x="8" y="238"/>
                    <a:pt x="7" y="238"/>
                  </a:cubicBezTo>
                  <a:cubicBezTo>
                    <a:pt x="5" y="238"/>
                    <a:pt x="4" y="240"/>
                    <a:pt x="4" y="243"/>
                  </a:cubicBezTo>
                  <a:cubicBezTo>
                    <a:pt x="5" y="247"/>
                    <a:pt x="7" y="252"/>
                    <a:pt x="9" y="255"/>
                  </a:cubicBezTo>
                  <a:cubicBezTo>
                    <a:pt x="11" y="260"/>
                    <a:pt x="13" y="262"/>
                    <a:pt x="15" y="262"/>
                  </a:cubicBezTo>
                  <a:cubicBezTo>
                    <a:pt x="16" y="262"/>
                    <a:pt x="16" y="261"/>
                    <a:pt x="18" y="261"/>
                  </a:cubicBezTo>
                  <a:cubicBezTo>
                    <a:pt x="20" y="268"/>
                    <a:pt x="19" y="267"/>
                    <a:pt x="18" y="271"/>
                  </a:cubicBezTo>
                  <a:cubicBezTo>
                    <a:pt x="18" y="271"/>
                    <a:pt x="23" y="273"/>
                    <a:pt x="24" y="273"/>
                  </a:cubicBezTo>
                  <a:cubicBezTo>
                    <a:pt x="20" y="274"/>
                    <a:pt x="18" y="277"/>
                    <a:pt x="17" y="280"/>
                  </a:cubicBezTo>
                  <a:cubicBezTo>
                    <a:pt x="20" y="283"/>
                    <a:pt x="24" y="286"/>
                    <a:pt x="27" y="286"/>
                  </a:cubicBezTo>
                  <a:cubicBezTo>
                    <a:pt x="33" y="290"/>
                    <a:pt x="37" y="297"/>
                    <a:pt x="40" y="304"/>
                  </a:cubicBezTo>
                  <a:cubicBezTo>
                    <a:pt x="42" y="306"/>
                    <a:pt x="50" y="317"/>
                    <a:pt x="54" y="317"/>
                  </a:cubicBezTo>
                  <a:cubicBezTo>
                    <a:pt x="54" y="317"/>
                    <a:pt x="54" y="317"/>
                    <a:pt x="54" y="317"/>
                  </a:cubicBezTo>
                  <a:cubicBezTo>
                    <a:pt x="57" y="315"/>
                    <a:pt x="59" y="313"/>
                    <a:pt x="60" y="310"/>
                  </a:cubicBezTo>
                  <a:lnTo>
                    <a:pt x="60" y="310"/>
                  </a:lnTo>
                  <a:cubicBezTo>
                    <a:pt x="64" y="314"/>
                    <a:pt x="60" y="317"/>
                    <a:pt x="59" y="318"/>
                  </a:cubicBezTo>
                  <a:lnTo>
                    <a:pt x="59" y="318"/>
                  </a:lnTo>
                  <a:cubicBezTo>
                    <a:pt x="59" y="318"/>
                    <a:pt x="59" y="318"/>
                    <a:pt x="59" y="318"/>
                  </a:cubicBezTo>
                  <a:cubicBezTo>
                    <a:pt x="60" y="318"/>
                    <a:pt x="64" y="325"/>
                    <a:pt x="63" y="327"/>
                  </a:cubicBezTo>
                  <a:cubicBezTo>
                    <a:pt x="62" y="328"/>
                    <a:pt x="60" y="329"/>
                    <a:pt x="64" y="332"/>
                  </a:cubicBezTo>
                  <a:lnTo>
                    <a:pt x="69" y="325"/>
                  </a:lnTo>
                  <a:lnTo>
                    <a:pt x="69" y="325"/>
                  </a:lnTo>
                  <a:cubicBezTo>
                    <a:pt x="68" y="327"/>
                    <a:pt x="73" y="332"/>
                    <a:pt x="80" y="335"/>
                  </a:cubicBezTo>
                  <a:cubicBezTo>
                    <a:pt x="85" y="337"/>
                    <a:pt x="92" y="338"/>
                    <a:pt x="96" y="338"/>
                  </a:cubicBezTo>
                  <a:cubicBezTo>
                    <a:pt x="98" y="338"/>
                    <a:pt x="99" y="338"/>
                    <a:pt x="100" y="338"/>
                  </a:cubicBezTo>
                  <a:cubicBezTo>
                    <a:pt x="94" y="338"/>
                    <a:pt x="95" y="335"/>
                    <a:pt x="95" y="334"/>
                  </a:cubicBezTo>
                  <a:lnTo>
                    <a:pt x="95" y="334"/>
                  </a:lnTo>
                  <a:cubicBezTo>
                    <a:pt x="100" y="334"/>
                    <a:pt x="105" y="337"/>
                    <a:pt x="110" y="337"/>
                  </a:cubicBezTo>
                  <a:cubicBezTo>
                    <a:pt x="113" y="337"/>
                    <a:pt x="117" y="335"/>
                    <a:pt x="120" y="332"/>
                  </a:cubicBezTo>
                  <a:cubicBezTo>
                    <a:pt x="121" y="331"/>
                    <a:pt x="125" y="323"/>
                    <a:pt x="127" y="323"/>
                  </a:cubicBezTo>
                  <a:cubicBezTo>
                    <a:pt x="127" y="323"/>
                    <a:pt x="127" y="323"/>
                    <a:pt x="128" y="323"/>
                  </a:cubicBezTo>
                  <a:cubicBezTo>
                    <a:pt x="129" y="324"/>
                    <a:pt x="127" y="329"/>
                    <a:pt x="128" y="329"/>
                  </a:cubicBezTo>
                  <a:cubicBezTo>
                    <a:pt x="129" y="329"/>
                    <a:pt x="130" y="329"/>
                    <a:pt x="131" y="328"/>
                  </a:cubicBezTo>
                  <a:cubicBezTo>
                    <a:pt x="137" y="321"/>
                    <a:pt x="136" y="317"/>
                    <a:pt x="142" y="309"/>
                  </a:cubicBezTo>
                  <a:cubicBezTo>
                    <a:pt x="146" y="302"/>
                    <a:pt x="149" y="296"/>
                    <a:pt x="149" y="287"/>
                  </a:cubicBezTo>
                  <a:cubicBezTo>
                    <a:pt x="148" y="281"/>
                    <a:pt x="146" y="277"/>
                    <a:pt x="144" y="277"/>
                  </a:cubicBezTo>
                  <a:cubicBezTo>
                    <a:pt x="143" y="277"/>
                    <a:pt x="143" y="279"/>
                    <a:pt x="143" y="283"/>
                  </a:cubicBezTo>
                  <a:cubicBezTo>
                    <a:pt x="142" y="278"/>
                    <a:pt x="141" y="273"/>
                    <a:pt x="140" y="268"/>
                  </a:cubicBezTo>
                  <a:cubicBezTo>
                    <a:pt x="138" y="264"/>
                    <a:pt x="138" y="260"/>
                    <a:pt x="136" y="257"/>
                  </a:cubicBezTo>
                  <a:cubicBezTo>
                    <a:pt x="135" y="254"/>
                    <a:pt x="133" y="252"/>
                    <a:pt x="130" y="251"/>
                  </a:cubicBezTo>
                  <a:cubicBezTo>
                    <a:pt x="129" y="250"/>
                    <a:pt x="127" y="249"/>
                    <a:pt x="127" y="249"/>
                  </a:cubicBezTo>
                  <a:cubicBezTo>
                    <a:pt x="125" y="249"/>
                    <a:pt x="125" y="251"/>
                    <a:pt x="124" y="252"/>
                  </a:cubicBezTo>
                  <a:cubicBezTo>
                    <a:pt x="128" y="253"/>
                    <a:pt x="129" y="255"/>
                    <a:pt x="127" y="255"/>
                  </a:cubicBezTo>
                  <a:cubicBezTo>
                    <a:pt x="127" y="255"/>
                    <a:pt x="126" y="255"/>
                    <a:pt x="126" y="255"/>
                  </a:cubicBezTo>
                  <a:cubicBezTo>
                    <a:pt x="123" y="254"/>
                    <a:pt x="119" y="252"/>
                    <a:pt x="117" y="251"/>
                  </a:cubicBezTo>
                  <a:cubicBezTo>
                    <a:pt x="115" y="246"/>
                    <a:pt x="124" y="248"/>
                    <a:pt x="120" y="244"/>
                  </a:cubicBezTo>
                  <a:cubicBezTo>
                    <a:pt x="118" y="243"/>
                    <a:pt x="111" y="236"/>
                    <a:pt x="109" y="236"/>
                  </a:cubicBezTo>
                  <a:cubicBezTo>
                    <a:pt x="109" y="236"/>
                    <a:pt x="108" y="236"/>
                    <a:pt x="108" y="237"/>
                  </a:cubicBezTo>
                  <a:cubicBezTo>
                    <a:pt x="108" y="239"/>
                    <a:pt x="109" y="241"/>
                    <a:pt x="107" y="241"/>
                  </a:cubicBezTo>
                  <a:cubicBezTo>
                    <a:pt x="107" y="241"/>
                    <a:pt x="106" y="241"/>
                    <a:pt x="105" y="240"/>
                  </a:cubicBezTo>
                  <a:cubicBezTo>
                    <a:pt x="102" y="239"/>
                    <a:pt x="99" y="236"/>
                    <a:pt x="100" y="232"/>
                  </a:cubicBezTo>
                  <a:cubicBezTo>
                    <a:pt x="100" y="227"/>
                    <a:pt x="110" y="230"/>
                    <a:pt x="109" y="228"/>
                  </a:cubicBezTo>
                  <a:cubicBezTo>
                    <a:pt x="109" y="225"/>
                    <a:pt x="108" y="222"/>
                    <a:pt x="106" y="219"/>
                  </a:cubicBezTo>
                  <a:cubicBezTo>
                    <a:pt x="105" y="218"/>
                    <a:pt x="105" y="218"/>
                    <a:pt x="104" y="218"/>
                  </a:cubicBezTo>
                  <a:cubicBezTo>
                    <a:pt x="103" y="218"/>
                    <a:pt x="103" y="219"/>
                    <a:pt x="102" y="219"/>
                  </a:cubicBezTo>
                  <a:cubicBezTo>
                    <a:pt x="102" y="219"/>
                    <a:pt x="101" y="218"/>
                    <a:pt x="101" y="217"/>
                  </a:cubicBezTo>
                  <a:cubicBezTo>
                    <a:pt x="97" y="212"/>
                    <a:pt x="106" y="212"/>
                    <a:pt x="104" y="207"/>
                  </a:cubicBezTo>
                  <a:cubicBezTo>
                    <a:pt x="101" y="203"/>
                    <a:pt x="99" y="201"/>
                    <a:pt x="95" y="201"/>
                  </a:cubicBezTo>
                  <a:lnTo>
                    <a:pt x="95" y="201"/>
                  </a:lnTo>
                  <a:cubicBezTo>
                    <a:pt x="97" y="201"/>
                    <a:pt x="98" y="201"/>
                    <a:pt x="99" y="201"/>
                  </a:cubicBezTo>
                  <a:cubicBezTo>
                    <a:pt x="100" y="201"/>
                    <a:pt x="101" y="201"/>
                    <a:pt x="102" y="200"/>
                  </a:cubicBezTo>
                  <a:cubicBezTo>
                    <a:pt x="105" y="197"/>
                    <a:pt x="108" y="192"/>
                    <a:pt x="108" y="188"/>
                  </a:cubicBezTo>
                  <a:cubicBezTo>
                    <a:pt x="108" y="187"/>
                    <a:pt x="108" y="187"/>
                    <a:pt x="108" y="187"/>
                  </a:cubicBezTo>
                  <a:cubicBezTo>
                    <a:pt x="107" y="187"/>
                    <a:pt x="106" y="188"/>
                    <a:pt x="105" y="188"/>
                  </a:cubicBezTo>
                  <a:cubicBezTo>
                    <a:pt x="104" y="188"/>
                    <a:pt x="104" y="188"/>
                    <a:pt x="104" y="187"/>
                  </a:cubicBezTo>
                  <a:cubicBezTo>
                    <a:pt x="103" y="183"/>
                    <a:pt x="105" y="180"/>
                    <a:pt x="106" y="177"/>
                  </a:cubicBezTo>
                  <a:cubicBezTo>
                    <a:pt x="108" y="175"/>
                    <a:pt x="111" y="174"/>
                    <a:pt x="112" y="171"/>
                  </a:cubicBezTo>
                  <a:cubicBezTo>
                    <a:pt x="114" y="168"/>
                    <a:pt x="110" y="165"/>
                    <a:pt x="115" y="162"/>
                  </a:cubicBezTo>
                  <a:cubicBezTo>
                    <a:pt x="115" y="162"/>
                    <a:pt x="115" y="162"/>
                    <a:pt x="115" y="162"/>
                  </a:cubicBezTo>
                  <a:cubicBezTo>
                    <a:pt x="116" y="162"/>
                    <a:pt x="118" y="163"/>
                    <a:pt x="119" y="163"/>
                  </a:cubicBezTo>
                  <a:cubicBezTo>
                    <a:pt x="120" y="163"/>
                    <a:pt x="120" y="163"/>
                    <a:pt x="121" y="162"/>
                  </a:cubicBezTo>
                  <a:cubicBezTo>
                    <a:pt x="121" y="158"/>
                    <a:pt x="118" y="154"/>
                    <a:pt x="124" y="150"/>
                  </a:cubicBezTo>
                  <a:lnTo>
                    <a:pt x="125" y="153"/>
                  </a:lnTo>
                  <a:cubicBezTo>
                    <a:pt x="127" y="154"/>
                    <a:pt x="127" y="155"/>
                    <a:pt x="125" y="156"/>
                  </a:cubicBezTo>
                  <a:cubicBezTo>
                    <a:pt x="125" y="156"/>
                    <a:pt x="125" y="156"/>
                    <a:pt x="125" y="156"/>
                  </a:cubicBezTo>
                  <a:cubicBezTo>
                    <a:pt x="126" y="156"/>
                    <a:pt x="133" y="149"/>
                    <a:pt x="135" y="149"/>
                  </a:cubicBezTo>
                  <a:cubicBezTo>
                    <a:pt x="136" y="149"/>
                    <a:pt x="137" y="149"/>
                    <a:pt x="137" y="149"/>
                  </a:cubicBezTo>
                  <a:cubicBezTo>
                    <a:pt x="139" y="149"/>
                    <a:pt x="140" y="149"/>
                    <a:pt x="141" y="149"/>
                  </a:cubicBezTo>
                  <a:cubicBezTo>
                    <a:pt x="141" y="149"/>
                    <a:pt x="142" y="149"/>
                    <a:pt x="142" y="149"/>
                  </a:cubicBezTo>
                  <a:cubicBezTo>
                    <a:pt x="146" y="148"/>
                    <a:pt x="146" y="146"/>
                    <a:pt x="150" y="146"/>
                  </a:cubicBezTo>
                  <a:cubicBezTo>
                    <a:pt x="155" y="146"/>
                    <a:pt x="156" y="146"/>
                    <a:pt x="159" y="148"/>
                  </a:cubicBezTo>
                  <a:cubicBezTo>
                    <a:pt x="161" y="148"/>
                    <a:pt x="162" y="149"/>
                    <a:pt x="163" y="149"/>
                  </a:cubicBezTo>
                  <a:cubicBezTo>
                    <a:pt x="166" y="149"/>
                    <a:pt x="168" y="148"/>
                    <a:pt x="171" y="148"/>
                  </a:cubicBezTo>
                  <a:cubicBezTo>
                    <a:pt x="172" y="148"/>
                    <a:pt x="172" y="148"/>
                    <a:pt x="173" y="148"/>
                  </a:cubicBezTo>
                  <a:cubicBezTo>
                    <a:pt x="178" y="149"/>
                    <a:pt x="177" y="155"/>
                    <a:pt x="182" y="156"/>
                  </a:cubicBezTo>
                  <a:cubicBezTo>
                    <a:pt x="183" y="157"/>
                    <a:pt x="185" y="157"/>
                    <a:pt x="187" y="157"/>
                  </a:cubicBezTo>
                  <a:cubicBezTo>
                    <a:pt x="189" y="157"/>
                    <a:pt x="190" y="157"/>
                    <a:pt x="192" y="158"/>
                  </a:cubicBezTo>
                  <a:cubicBezTo>
                    <a:pt x="197" y="160"/>
                    <a:pt x="191" y="165"/>
                    <a:pt x="190" y="166"/>
                  </a:cubicBezTo>
                  <a:cubicBezTo>
                    <a:pt x="194" y="166"/>
                    <a:pt x="197" y="167"/>
                    <a:pt x="200" y="167"/>
                  </a:cubicBezTo>
                  <a:cubicBezTo>
                    <a:pt x="208" y="167"/>
                    <a:pt x="204" y="170"/>
                    <a:pt x="201" y="173"/>
                  </a:cubicBezTo>
                  <a:cubicBezTo>
                    <a:pt x="201" y="173"/>
                    <a:pt x="202" y="172"/>
                    <a:pt x="203" y="172"/>
                  </a:cubicBezTo>
                  <a:cubicBezTo>
                    <a:pt x="206" y="172"/>
                    <a:pt x="209" y="181"/>
                    <a:pt x="211" y="181"/>
                  </a:cubicBezTo>
                  <a:cubicBezTo>
                    <a:pt x="211" y="181"/>
                    <a:pt x="211" y="181"/>
                    <a:pt x="211" y="181"/>
                  </a:cubicBezTo>
                  <a:cubicBezTo>
                    <a:pt x="211" y="185"/>
                    <a:pt x="211" y="190"/>
                    <a:pt x="215" y="196"/>
                  </a:cubicBezTo>
                  <a:cubicBezTo>
                    <a:pt x="215" y="195"/>
                    <a:pt x="216" y="195"/>
                    <a:pt x="216" y="195"/>
                  </a:cubicBezTo>
                  <a:cubicBezTo>
                    <a:pt x="218" y="195"/>
                    <a:pt x="220" y="198"/>
                    <a:pt x="223" y="201"/>
                  </a:cubicBezTo>
                  <a:cubicBezTo>
                    <a:pt x="229" y="205"/>
                    <a:pt x="234" y="204"/>
                    <a:pt x="239" y="207"/>
                  </a:cubicBezTo>
                  <a:cubicBezTo>
                    <a:pt x="240" y="207"/>
                    <a:pt x="243" y="211"/>
                    <a:pt x="246" y="213"/>
                  </a:cubicBezTo>
                  <a:cubicBezTo>
                    <a:pt x="249" y="215"/>
                    <a:pt x="252" y="216"/>
                    <a:pt x="255" y="216"/>
                  </a:cubicBezTo>
                  <a:cubicBezTo>
                    <a:pt x="256" y="216"/>
                    <a:pt x="256" y="216"/>
                    <a:pt x="257" y="216"/>
                  </a:cubicBezTo>
                  <a:cubicBezTo>
                    <a:pt x="258" y="214"/>
                    <a:pt x="253" y="208"/>
                    <a:pt x="256" y="208"/>
                  </a:cubicBezTo>
                  <a:cubicBezTo>
                    <a:pt x="257" y="208"/>
                    <a:pt x="257" y="208"/>
                    <a:pt x="259" y="209"/>
                  </a:cubicBezTo>
                  <a:cubicBezTo>
                    <a:pt x="261" y="209"/>
                    <a:pt x="263" y="210"/>
                    <a:pt x="264" y="210"/>
                  </a:cubicBezTo>
                  <a:cubicBezTo>
                    <a:pt x="266" y="210"/>
                    <a:pt x="267" y="209"/>
                    <a:pt x="270" y="207"/>
                  </a:cubicBezTo>
                  <a:cubicBezTo>
                    <a:pt x="270" y="207"/>
                    <a:pt x="272" y="203"/>
                    <a:pt x="273" y="203"/>
                  </a:cubicBezTo>
                  <a:lnTo>
                    <a:pt x="273" y="203"/>
                  </a:lnTo>
                  <a:cubicBezTo>
                    <a:pt x="276" y="204"/>
                    <a:pt x="270" y="211"/>
                    <a:pt x="273" y="211"/>
                  </a:cubicBezTo>
                  <a:cubicBezTo>
                    <a:pt x="273" y="211"/>
                    <a:pt x="277" y="208"/>
                    <a:pt x="277" y="207"/>
                  </a:cubicBezTo>
                  <a:cubicBezTo>
                    <a:pt x="279" y="205"/>
                    <a:pt x="281" y="204"/>
                    <a:pt x="283" y="203"/>
                  </a:cubicBezTo>
                  <a:lnTo>
                    <a:pt x="283" y="203"/>
                  </a:lnTo>
                  <a:cubicBezTo>
                    <a:pt x="283" y="204"/>
                    <a:pt x="284" y="204"/>
                    <a:pt x="285" y="205"/>
                  </a:cubicBezTo>
                  <a:cubicBezTo>
                    <a:pt x="284" y="204"/>
                    <a:pt x="290" y="201"/>
                    <a:pt x="292" y="197"/>
                  </a:cubicBezTo>
                  <a:cubicBezTo>
                    <a:pt x="291" y="197"/>
                    <a:pt x="290" y="197"/>
                    <a:pt x="291" y="196"/>
                  </a:cubicBezTo>
                  <a:cubicBezTo>
                    <a:pt x="293" y="192"/>
                    <a:pt x="297" y="185"/>
                    <a:pt x="299" y="185"/>
                  </a:cubicBezTo>
                  <a:cubicBezTo>
                    <a:pt x="299" y="185"/>
                    <a:pt x="299" y="185"/>
                    <a:pt x="300" y="185"/>
                  </a:cubicBezTo>
                  <a:cubicBezTo>
                    <a:pt x="303" y="185"/>
                    <a:pt x="307" y="176"/>
                    <a:pt x="305" y="175"/>
                  </a:cubicBezTo>
                  <a:cubicBezTo>
                    <a:pt x="306" y="172"/>
                    <a:pt x="312" y="166"/>
                    <a:pt x="308" y="164"/>
                  </a:cubicBezTo>
                  <a:cubicBezTo>
                    <a:pt x="314" y="158"/>
                    <a:pt x="331" y="149"/>
                    <a:pt x="331" y="141"/>
                  </a:cubicBezTo>
                  <a:cubicBezTo>
                    <a:pt x="333" y="143"/>
                    <a:pt x="334" y="143"/>
                    <a:pt x="335" y="143"/>
                  </a:cubicBezTo>
                  <a:cubicBezTo>
                    <a:pt x="338" y="143"/>
                    <a:pt x="336" y="128"/>
                    <a:pt x="341" y="128"/>
                  </a:cubicBezTo>
                  <a:cubicBezTo>
                    <a:pt x="343" y="128"/>
                    <a:pt x="344" y="128"/>
                    <a:pt x="346" y="128"/>
                  </a:cubicBezTo>
                  <a:cubicBezTo>
                    <a:pt x="348" y="128"/>
                    <a:pt x="350" y="127"/>
                    <a:pt x="352" y="124"/>
                  </a:cubicBezTo>
                  <a:cubicBezTo>
                    <a:pt x="353" y="123"/>
                    <a:pt x="356" y="113"/>
                    <a:pt x="355" y="112"/>
                  </a:cubicBezTo>
                  <a:lnTo>
                    <a:pt x="355" y="112"/>
                  </a:lnTo>
                  <a:cubicBezTo>
                    <a:pt x="358" y="113"/>
                    <a:pt x="358" y="115"/>
                    <a:pt x="360" y="115"/>
                  </a:cubicBezTo>
                  <a:cubicBezTo>
                    <a:pt x="361" y="115"/>
                    <a:pt x="362" y="115"/>
                    <a:pt x="365" y="113"/>
                  </a:cubicBezTo>
                  <a:cubicBezTo>
                    <a:pt x="369" y="110"/>
                    <a:pt x="364" y="109"/>
                    <a:pt x="369" y="107"/>
                  </a:cubicBezTo>
                  <a:cubicBezTo>
                    <a:pt x="370" y="108"/>
                    <a:pt x="370" y="114"/>
                    <a:pt x="374" y="114"/>
                  </a:cubicBezTo>
                  <a:cubicBezTo>
                    <a:pt x="376" y="114"/>
                    <a:pt x="383" y="111"/>
                    <a:pt x="382" y="109"/>
                  </a:cubicBezTo>
                  <a:cubicBezTo>
                    <a:pt x="382" y="107"/>
                    <a:pt x="392" y="104"/>
                    <a:pt x="394" y="104"/>
                  </a:cubicBezTo>
                  <a:cubicBezTo>
                    <a:pt x="396" y="103"/>
                    <a:pt x="400" y="102"/>
                    <a:pt x="403" y="102"/>
                  </a:cubicBezTo>
                  <a:cubicBezTo>
                    <a:pt x="406" y="102"/>
                    <a:pt x="408" y="103"/>
                    <a:pt x="409" y="104"/>
                  </a:cubicBezTo>
                  <a:cubicBezTo>
                    <a:pt x="411" y="107"/>
                    <a:pt x="414" y="109"/>
                    <a:pt x="419" y="109"/>
                  </a:cubicBezTo>
                  <a:cubicBezTo>
                    <a:pt x="420" y="109"/>
                    <a:pt x="421" y="109"/>
                    <a:pt x="422" y="108"/>
                  </a:cubicBezTo>
                  <a:cubicBezTo>
                    <a:pt x="424" y="107"/>
                    <a:pt x="425" y="105"/>
                    <a:pt x="430" y="105"/>
                  </a:cubicBezTo>
                  <a:cubicBezTo>
                    <a:pt x="433" y="106"/>
                    <a:pt x="438" y="107"/>
                    <a:pt x="440" y="109"/>
                  </a:cubicBezTo>
                  <a:cubicBezTo>
                    <a:pt x="441" y="109"/>
                    <a:pt x="452" y="116"/>
                    <a:pt x="454" y="116"/>
                  </a:cubicBezTo>
                  <a:cubicBezTo>
                    <a:pt x="454" y="116"/>
                    <a:pt x="454" y="116"/>
                    <a:pt x="454" y="115"/>
                  </a:cubicBezTo>
                  <a:cubicBezTo>
                    <a:pt x="454" y="114"/>
                    <a:pt x="454" y="113"/>
                    <a:pt x="455" y="113"/>
                  </a:cubicBezTo>
                  <a:cubicBezTo>
                    <a:pt x="458" y="113"/>
                    <a:pt x="465" y="119"/>
                    <a:pt x="467" y="121"/>
                  </a:cubicBezTo>
                  <a:cubicBezTo>
                    <a:pt x="470" y="123"/>
                    <a:pt x="473" y="126"/>
                    <a:pt x="476" y="128"/>
                  </a:cubicBezTo>
                  <a:cubicBezTo>
                    <a:pt x="478" y="129"/>
                    <a:pt x="478" y="130"/>
                    <a:pt x="479" y="130"/>
                  </a:cubicBezTo>
                  <a:cubicBezTo>
                    <a:pt x="479" y="130"/>
                    <a:pt x="479" y="129"/>
                    <a:pt x="479" y="128"/>
                  </a:cubicBezTo>
                  <a:cubicBezTo>
                    <a:pt x="479" y="128"/>
                    <a:pt x="479" y="128"/>
                    <a:pt x="479" y="128"/>
                  </a:cubicBezTo>
                  <a:cubicBezTo>
                    <a:pt x="480" y="128"/>
                    <a:pt x="483" y="134"/>
                    <a:pt x="483" y="134"/>
                  </a:cubicBezTo>
                  <a:cubicBezTo>
                    <a:pt x="485" y="135"/>
                    <a:pt x="486" y="137"/>
                    <a:pt x="488" y="140"/>
                  </a:cubicBezTo>
                  <a:cubicBezTo>
                    <a:pt x="490" y="141"/>
                    <a:pt x="497" y="148"/>
                    <a:pt x="493" y="149"/>
                  </a:cubicBezTo>
                  <a:cubicBezTo>
                    <a:pt x="491" y="150"/>
                    <a:pt x="493" y="156"/>
                    <a:pt x="495" y="161"/>
                  </a:cubicBezTo>
                  <a:cubicBezTo>
                    <a:pt x="496" y="162"/>
                    <a:pt x="496" y="162"/>
                    <a:pt x="497" y="162"/>
                  </a:cubicBezTo>
                  <a:cubicBezTo>
                    <a:pt x="497" y="162"/>
                    <a:pt x="498" y="162"/>
                    <a:pt x="498" y="162"/>
                  </a:cubicBezTo>
                  <a:cubicBezTo>
                    <a:pt x="499" y="162"/>
                    <a:pt x="500" y="163"/>
                    <a:pt x="500" y="165"/>
                  </a:cubicBezTo>
                  <a:cubicBezTo>
                    <a:pt x="498" y="165"/>
                    <a:pt x="496" y="165"/>
                    <a:pt x="497" y="169"/>
                  </a:cubicBezTo>
                  <a:cubicBezTo>
                    <a:pt x="497" y="171"/>
                    <a:pt x="498" y="171"/>
                    <a:pt x="498" y="171"/>
                  </a:cubicBezTo>
                  <a:cubicBezTo>
                    <a:pt x="500" y="171"/>
                    <a:pt x="505" y="161"/>
                    <a:pt x="504" y="157"/>
                  </a:cubicBezTo>
                  <a:cubicBezTo>
                    <a:pt x="504" y="153"/>
                    <a:pt x="500" y="147"/>
                    <a:pt x="502" y="145"/>
                  </a:cubicBezTo>
                  <a:cubicBezTo>
                    <a:pt x="502" y="142"/>
                    <a:pt x="496" y="135"/>
                    <a:pt x="499" y="134"/>
                  </a:cubicBezTo>
                  <a:lnTo>
                    <a:pt x="499" y="134"/>
                  </a:lnTo>
                  <a:cubicBezTo>
                    <a:pt x="497" y="134"/>
                    <a:pt x="496" y="138"/>
                    <a:pt x="494" y="138"/>
                  </a:cubicBezTo>
                  <a:cubicBezTo>
                    <a:pt x="494" y="138"/>
                    <a:pt x="493" y="138"/>
                    <a:pt x="493" y="137"/>
                  </a:cubicBezTo>
                  <a:cubicBezTo>
                    <a:pt x="490" y="134"/>
                    <a:pt x="490" y="125"/>
                    <a:pt x="486" y="123"/>
                  </a:cubicBezTo>
                  <a:cubicBezTo>
                    <a:pt x="485" y="123"/>
                    <a:pt x="485" y="123"/>
                    <a:pt x="485" y="123"/>
                  </a:cubicBezTo>
                  <a:cubicBezTo>
                    <a:pt x="484" y="123"/>
                    <a:pt x="484" y="125"/>
                    <a:pt x="484" y="126"/>
                  </a:cubicBezTo>
                  <a:cubicBezTo>
                    <a:pt x="484" y="126"/>
                    <a:pt x="484" y="126"/>
                    <a:pt x="483" y="126"/>
                  </a:cubicBezTo>
                  <a:cubicBezTo>
                    <a:pt x="482" y="126"/>
                    <a:pt x="479" y="124"/>
                    <a:pt x="478" y="122"/>
                  </a:cubicBezTo>
                  <a:cubicBezTo>
                    <a:pt x="475" y="120"/>
                    <a:pt x="469" y="114"/>
                    <a:pt x="473" y="114"/>
                  </a:cubicBezTo>
                  <a:cubicBezTo>
                    <a:pt x="474" y="114"/>
                    <a:pt x="474" y="114"/>
                    <a:pt x="474" y="114"/>
                  </a:cubicBezTo>
                  <a:cubicBezTo>
                    <a:pt x="477" y="114"/>
                    <a:pt x="483" y="118"/>
                    <a:pt x="485" y="118"/>
                  </a:cubicBezTo>
                  <a:cubicBezTo>
                    <a:pt x="486" y="118"/>
                    <a:pt x="486" y="118"/>
                    <a:pt x="486" y="117"/>
                  </a:cubicBezTo>
                  <a:cubicBezTo>
                    <a:pt x="486" y="112"/>
                    <a:pt x="482" y="109"/>
                    <a:pt x="479" y="109"/>
                  </a:cubicBezTo>
                  <a:cubicBezTo>
                    <a:pt x="479" y="109"/>
                    <a:pt x="478" y="109"/>
                    <a:pt x="478" y="109"/>
                  </a:cubicBezTo>
                  <a:cubicBezTo>
                    <a:pt x="477" y="109"/>
                    <a:pt x="477" y="109"/>
                    <a:pt x="476" y="109"/>
                  </a:cubicBezTo>
                  <a:cubicBezTo>
                    <a:pt x="470" y="109"/>
                    <a:pt x="457" y="101"/>
                    <a:pt x="457" y="97"/>
                  </a:cubicBezTo>
                  <a:lnTo>
                    <a:pt x="457" y="97"/>
                  </a:lnTo>
                  <a:cubicBezTo>
                    <a:pt x="457" y="98"/>
                    <a:pt x="456" y="101"/>
                    <a:pt x="454" y="101"/>
                  </a:cubicBezTo>
                  <a:cubicBezTo>
                    <a:pt x="454" y="101"/>
                    <a:pt x="454" y="101"/>
                    <a:pt x="453" y="100"/>
                  </a:cubicBezTo>
                  <a:cubicBezTo>
                    <a:pt x="452" y="99"/>
                    <a:pt x="448" y="98"/>
                    <a:pt x="446" y="98"/>
                  </a:cubicBezTo>
                  <a:cubicBezTo>
                    <a:pt x="444" y="98"/>
                    <a:pt x="443" y="99"/>
                    <a:pt x="443" y="100"/>
                  </a:cubicBezTo>
                  <a:cubicBezTo>
                    <a:pt x="444" y="97"/>
                    <a:pt x="438" y="94"/>
                    <a:pt x="429" y="92"/>
                  </a:cubicBezTo>
                  <a:cubicBezTo>
                    <a:pt x="421" y="90"/>
                    <a:pt x="411" y="90"/>
                    <a:pt x="409" y="90"/>
                  </a:cubicBezTo>
                  <a:cubicBezTo>
                    <a:pt x="395" y="91"/>
                    <a:pt x="387" y="96"/>
                    <a:pt x="380" y="103"/>
                  </a:cubicBezTo>
                  <a:cubicBezTo>
                    <a:pt x="381" y="101"/>
                    <a:pt x="388" y="95"/>
                    <a:pt x="384" y="94"/>
                  </a:cubicBezTo>
                  <a:lnTo>
                    <a:pt x="384" y="94"/>
                  </a:lnTo>
                  <a:lnTo>
                    <a:pt x="380" y="96"/>
                  </a:lnTo>
                  <a:cubicBezTo>
                    <a:pt x="379" y="96"/>
                    <a:pt x="379" y="97"/>
                    <a:pt x="378" y="97"/>
                  </a:cubicBezTo>
                  <a:cubicBezTo>
                    <a:pt x="378" y="97"/>
                    <a:pt x="378" y="96"/>
                    <a:pt x="377" y="95"/>
                  </a:cubicBezTo>
                  <a:cubicBezTo>
                    <a:pt x="376" y="95"/>
                    <a:pt x="375" y="94"/>
                    <a:pt x="374" y="94"/>
                  </a:cubicBezTo>
                  <a:cubicBezTo>
                    <a:pt x="372" y="94"/>
                    <a:pt x="370" y="96"/>
                    <a:pt x="370" y="98"/>
                  </a:cubicBezTo>
                  <a:cubicBezTo>
                    <a:pt x="371" y="100"/>
                    <a:pt x="372" y="100"/>
                    <a:pt x="368" y="103"/>
                  </a:cubicBezTo>
                  <a:cubicBezTo>
                    <a:pt x="365" y="104"/>
                    <a:pt x="362" y="106"/>
                    <a:pt x="360" y="106"/>
                  </a:cubicBezTo>
                  <a:cubicBezTo>
                    <a:pt x="359" y="106"/>
                    <a:pt x="359" y="106"/>
                    <a:pt x="359" y="106"/>
                  </a:cubicBezTo>
                  <a:cubicBezTo>
                    <a:pt x="358" y="106"/>
                    <a:pt x="357" y="105"/>
                    <a:pt x="357" y="105"/>
                  </a:cubicBezTo>
                  <a:cubicBezTo>
                    <a:pt x="357" y="105"/>
                    <a:pt x="357" y="106"/>
                    <a:pt x="356" y="106"/>
                  </a:cubicBezTo>
                  <a:cubicBezTo>
                    <a:pt x="352" y="108"/>
                    <a:pt x="349" y="110"/>
                    <a:pt x="344" y="113"/>
                  </a:cubicBezTo>
                  <a:cubicBezTo>
                    <a:pt x="339" y="117"/>
                    <a:pt x="343" y="121"/>
                    <a:pt x="345" y="121"/>
                  </a:cubicBezTo>
                  <a:cubicBezTo>
                    <a:pt x="345" y="121"/>
                    <a:pt x="346" y="121"/>
                    <a:pt x="346" y="121"/>
                  </a:cubicBezTo>
                  <a:lnTo>
                    <a:pt x="346" y="121"/>
                  </a:lnTo>
                  <a:cubicBezTo>
                    <a:pt x="343" y="122"/>
                    <a:pt x="332" y="123"/>
                    <a:pt x="328" y="125"/>
                  </a:cubicBezTo>
                  <a:cubicBezTo>
                    <a:pt x="325" y="126"/>
                    <a:pt x="323" y="128"/>
                    <a:pt x="324" y="128"/>
                  </a:cubicBezTo>
                  <a:cubicBezTo>
                    <a:pt x="325" y="128"/>
                    <a:pt x="325" y="128"/>
                    <a:pt x="327" y="128"/>
                  </a:cubicBezTo>
                  <a:cubicBezTo>
                    <a:pt x="329" y="128"/>
                    <a:pt x="335" y="128"/>
                    <a:pt x="328" y="132"/>
                  </a:cubicBezTo>
                  <a:cubicBezTo>
                    <a:pt x="325" y="134"/>
                    <a:pt x="321" y="135"/>
                    <a:pt x="318" y="136"/>
                  </a:cubicBezTo>
                  <a:cubicBezTo>
                    <a:pt x="318" y="136"/>
                    <a:pt x="314" y="137"/>
                    <a:pt x="314" y="138"/>
                  </a:cubicBezTo>
                  <a:cubicBezTo>
                    <a:pt x="315" y="138"/>
                    <a:pt x="315" y="138"/>
                    <a:pt x="315" y="138"/>
                  </a:cubicBezTo>
                  <a:cubicBezTo>
                    <a:pt x="317" y="138"/>
                    <a:pt x="320" y="139"/>
                    <a:pt x="320" y="141"/>
                  </a:cubicBezTo>
                  <a:cubicBezTo>
                    <a:pt x="320" y="142"/>
                    <a:pt x="309" y="145"/>
                    <a:pt x="308" y="146"/>
                  </a:cubicBezTo>
                  <a:cubicBezTo>
                    <a:pt x="303" y="148"/>
                    <a:pt x="303" y="149"/>
                    <a:pt x="305" y="149"/>
                  </a:cubicBezTo>
                  <a:cubicBezTo>
                    <a:pt x="307" y="149"/>
                    <a:pt x="313" y="148"/>
                    <a:pt x="314" y="148"/>
                  </a:cubicBezTo>
                  <a:cubicBezTo>
                    <a:pt x="314" y="148"/>
                    <a:pt x="315" y="148"/>
                    <a:pt x="314" y="148"/>
                  </a:cubicBezTo>
                  <a:cubicBezTo>
                    <a:pt x="314" y="149"/>
                    <a:pt x="301" y="155"/>
                    <a:pt x="305" y="157"/>
                  </a:cubicBezTo>
                  <a:cubicBezTo>
                    <a:pt x="305" y="157"/>
                    <a:pt x="305" y="157"/>
                    <a:pt x="304" y="157"/>
                  </a:cubicBezTo>
                  <a:cubicBezTo>
                    <a:pt x="302" y="157"/>
                    <a:pt x="298" y="162"/>
                    <a:pt x="294" y="169"/>
                  </a:cubicBezTo>
                  <a:cubicBezTo>
                    <a:pt x="291" y="175"/>
                    <a:pt x="288" y="183"/>
                    <a:pt x="287" y="184"/>
                  </a:cubicBezTo>
                  <a:cubicBezTo>
                    <a:pt x="283" y="190"/>
                    <a:pt x="281" y="194"/>
                    <a:pt x="276" y="198"/>
                  </a:cubicBezTo>
                  <a:cubicBezTo>
                    <a:pt x="275" y="199"/>
                    <a:pt x="273" y="200"/>
                    <a:pt x="272" y="200"/>
                  </a:cubicBezTo>
                  <a:cubicBezTo>
                    <a:pt x="271" y="200"/>
                    <a:pt x="269" y="199"/>
                    <a:pt x="268" y="199"/>
                  </a:cubicBezTo>
                  <a:cubicBezTo>
                    <a:pt x="267" y="199"/>
                    <a:pt x="266" y="200"/>
                    <a:pt x="266" y="200"/>
                  </a:cubicBezTo>
                  <a:cubicBezTo>
                    <a:pt x="265" y="202"/>
                    <a:pt x="260" y="206"/>
                    <a:pt x="258" y="206"/>
                  </a:cubicBezTo>
                  <a:cubicBezTo>
                    <a:pt x="258" y="206"/>
                    <a:pt x="263" y="198"/>
                    <a:pt x="261" y="198"/>
                  </a:cubicBezTo>
                  <a:lnTo>
                    <a:pt x="261" y="198"/>
                  </a:lnTo>
                  <a:cubicBezTo>
                    <a:pt x="260" y="198"/>
                    <a:pt x="260" y="198"/>
                    <a:pt x="259" y="199"/>
                  </a:cubicBezTo>
                  <a:cubicBezTo>
                    <a:pt x="255" y="202"/>
                    <a:pt x="249" y="200"/>
                    <a:pt x="248" y="204"/>
                  </a:cubicBezTo>
                  <a:cubicBezTo>
                    <a:pt x="248" y="204"/>
                    <a:pt x="248" y="204"/>
                    <a:pt x="247" y="204"/>
                  </a:cubicBezTo>
                  <a:cubicBezTo>
                    <a:pt x="245" y="204"/>
                    <a:pt x="242" y="202"/>
                    <a:pt x="240" y="202"/>
                  </a:cubicBezTo>
                  <a:cubicBezTo>
                    <a:pt x="240" y="202"/>
                    <a:pt x="240" y="202"/>
                    <a:pt x="240" y="202"/>
                  </a:cubicBezTo>
                  <a:lnTo>
                    <a:pt x="240" y="202"/>
                  </a:lnTo>
                  <a:cubicBezTo>
                    <a:pt x="241" y="200"/>
                    <a:pt x="240" y="197"/>
                    <a:pt x="236" y="194"/>
                  </a:cubicBezTo>
                  <a:cubicBezTo>
                    <a:pt x="235" y="193"/>
                    <a:pt x="235" y="193"/>
                    <a:pt x="234" y="193"/>
                  </a:cubicBezTo>
                  <a:cubicBezTo>
                    <a:pt x="232" y="193"/>
                    <a:pt x="229" y="194"/>
                    <a:pt x="226" y="194"/>
                  </a:cubicBezTo>
                  <a:cubicBezTo>
                    <a:pt x="225" y="194"/>
                    <a:pt x="223" y="194"/>
                    <a:pt x="222" y="193"/>
                  </a:cubicBezTo>
                  <a:cubicBezTo>
                    <a:pt x="210" y="183"/>
                    <a:pt x="223" y="176"/>
                    <a:pt x="225" y="176"/>
                  </a:cubicBezTo>
                  <a:cubicBezTo>
                    <a:pt x="220" y="172"/>
                    <a:pt x="215" y="169"/>
                    <a:pt x="209" y="167"/>
                  </a:cubicBezTo>
                  <a:cubicBezTo>
                    <a:pt x="210" y="163"/>
                    <a:pt x="210" y="161"/>
                    <a:pt x="209" y="157"/>
                  </a:cubicBezTo>
                  <a:cubicBezTo>
                    <a:pt x="209" y="157"/>
                    <a:pt x="208" y="158"/>
                    <a:pt x="208" y="158"/>
                  </a:cubicBezTo>
                  <a:cubicBezTo>
                    <a:pt x="206" y="158"/>
                    <a:pt x="202" y="153"/>
                    <a:pt x="199" y="152"/>
                  </a:cubicBezTo>
                  <a:cubicBezTo>
                    <a:pt x="198" y="151"/>
                    <a:pt x="193" y="150"/>
                    <a:pt x="191" y="150"/>
                  </a:cubicBezTo>
                  <a:cubicBezTo>
                    <a:pt x="190" y="150"/>
                    <a:pt x="189" y="151"/>
                    <a:pt x="190" y="151"/>
                  </a:cubicBezTo>
                  <a:lnTo>
                    <a:pt x="190" y="151"/>
                  </a:lnTo>
                  <a:cubicBezTo>
                    <a:pt x="188" y="147"/>
                    <a:pt x="196" y="144"/>
                    <a:pt x="183" y="142"/>
                  </a:cubicBezTo>
                  <a:cubicBezTo>
                    <a:pt x="176" y="141"/>
                    <a:pt x="174" y="139"/>
                    <a:pt x="175" y="135"/>
                  </a:cubicBezTo>
                  <a:cubicBezTo>
                    <a:pt x="174" y="134"/>
                    <a:pt x="174" y="134"/>
                    <a:pt x="173" y="134"/>
                  </a:cubicBezTo>
                  <a:cubicBezTo>
                    <a:pt x="171" y="134"/>
                    <a:pt x="171" y="136"/>
                    <a:pt x="170" y="137"/>
                  </a:cubicBezTo>
                  <a:cubicBezTo>
                    <a:pt x="169" y="137"/>
                    <a:pt x="168" y="137"/>
                    <a:pt x="168" y="137"/>
                  </a:cubicBezTo>
                  <a:cubicBezTo>
                    <a:pt x="165" y="137"/>
                    <a:pt x="161" y="136"/>
                    <a:pt x="158" y="136"/>
                  </a:cubicBezTo>
                  <a:cubicBezTo>
                    <a:pt x="157" y="136"/>
                    <a:pt x="157" y="136"/>
                    <a:pt x="156" y="136"/>
                  </a:cubicBezTo>
                  <a:cubicBezTo>
                    <a:pt x="153" y="137"/>
                    <a:pt x="156" y="140"/>
                    <a:pt x="153" y="141"/>
                  </a:cubicBezTo>
                  <a:cubicBezTo>
                    <a:pt x="151" y="142"/>
                    <a:pt x="147" y="141"/>
                    <a:pt x="147" y="143"/>
                  </a:cubicBezTo>
                  <a:cubicBezTo>
                    <a:pt x="147" y="141"/>
                    <a:pt x="147" y="140"/>
                    <a:pt x="146" y="140"/>
                  </a:cubicBezTo>
                  <a:cubicBezTo>
                    <a:pt x="145" y="140"/>
                    <a:pt x="144" y="140"/>
                    <a:pt x="142" y="141"/>
                  </a:cubicBezTo>
                  <a:cubicBezTo>
                    <a:pt x="139" y="141"/>
                    <a:pt x="135" y="142"/>
                    <a:pt x="132" y="142"/>
                  </a:cubicBezTo>
                  <a:cubicBezTo>
                    <a:pt x="132" y="142"/>
                    <a:pt x="130" y="139"/>
                    <a:pt x="135" y="137"/>
                  </a:cubicBezTo>
                  <a:cubicBezTo>
                    <a:pt x="136" y="136"/>
                    <a:pt x="138" y="136"/>
                    <a:pt x="138" y="135"/>
                  </a:cubicBezTo>
                  <a:lnTo>
                    <a:pt x="138" y="135"/>
                  </a:lnTo>
                  <a:cubicBezTo>
                    <a:pt x="128" y="137"/>
                    <a:pt x="127" y="142"/>
                    <a:pt x="121" y="148"/>
                  </a:cubicBezTo>
                  <a:cubicBezTo>
                    <a:pt x="120" y="149"/>
                    <a:pt x="119" y="150"/>
                    <a:pt x="119" y="150"/>
                  </a:cubicBezTo>
                  <a:cubicBezTo>
                    <a:pt x="117" y="150"/>
                    <a:pt x="119" y="145"/>
                    <a:pt x="119" y="144"/>
                  </a:cubicBezTo>
                  <a:lnTo>
                    <a:pt x="119" y="144"/>
                  </a:lnTo>
                  <a:cubicBezTo>
                    <a:pt x="119" y="144"/>
                    <a:pt x="115" y="149"/>
                    <a:pt x="115" y="149"/>
                  </a:cubicBezTo>
                  <a:cubicBezTo>
                    <a:pt x="113" y="153"/>
                    <a:pt x="113" y="154"/>
                    <a:pt x="109" y="155"/>
                  </a:cubicBezTo>
                  <a:cubicBezTo>
                    <a:pt x="104" y="156"/>
                    <a:pt x="98" y="165"/>
                    <a:pt x="103" y="165"/>
                  </a:cubicBezTo>
                  <a:cubicBezTo>
                    <a:pt x="103" y="165"/>
                    <a:pt x="103" y="165"/>
                    <a:pt x="104" y="165"/>
                  </a:cubicBezTo>
                  <a:lnTo>
                    <a:pt x="104" y="165"/>
                  </a:lnTo>
                  <a:cubicBezTo>
                    <a:pt x="102" y="167"/>
                    <a:pt x="103" y="168"/>
                    <a:pt x="102" y="169"/>
                  </a:cubicBezTo>
                  <a:cubicBezTo>
                    <a:pt x="102" y="170"/>
                    <a:pt x="102" y="170"/>
                    <a:pt x="102" y="170"/>
                  </a:cubicBezTo>
                  <a:cubicBezTo>
                    <a:pt x="102" y="170"/>
                    <a:pt x="99" y="167"/>
                    <a:pt x="98" y="166"/>
                  </a:cubicBezTo>
                  <a:cubicBezTo>
                    <a:pt x="96" y="166"/>
                    <a:pt x="95" y="169"/>
                    <a:pt x="95" y="170"/>
                  </a:cubicBezTo>
                  <a:cubicBezTo>
                    <a:pt x="94" y="181"/>
                    <a:pt x="101" y="181"/>
                    <a:pt x="100" y="190"/>
                  </a:cubicBezTo>
                  <a:cubicBezTo>
                    <a:pt x="98" y="190"/>
                    <a:pt x="97" y="189"/>
                    <a:pt x="95" y="189"/>
                  </a:cubicBezTo>
                  <a:cubicBezTo>
                    <a:pt x="94" y="189"/>
                    <a:pt x="93" y="190"/>
                    <a:pt x="93" y="190"/>
                  </a:cubicBezTo>
                  <a:cubicBezTo>
                    <a:pt x="88" y="194"/>
                    <a:pt x="90" y="201"/>
                    <a:pt x="94" y="201"/>
                  </a:cubicBezTo>
                  <a:cubicBezTo>
                    <a:pt x="91" y="201"/>
                    <a:pt x="87" y="203"/>
                    <a:pt x="88" y="209"/>
                  </a:cubicBezTo>
                  <a:cubicBezTo>
                    <a:pt x="89" y="209"/>
                    <a:pt x="91" y="208"/>
                    <a:pt x="93" y="208"/>
                  </a:cubicBezTo>
                  <a:cubicBezTo>
                    <a:pt x="95" y="208"/>
                    <a:pt x="96" y="209"/>
                    <a:pt x="94" y="212"/>
                  </a:cubicBezTo>
                  <a:cubicBezTo>
                    <a:pt x="94" y="216"/>
                    <a:pt x="89" y="217"/>
                    <a:pt x="91" y="223"/>
                  </a:cubicBezTo>
                  <a:cubicBezTo>
                    <a:pt x="92" y="227"/>
                    <a:pt x="94" y="228"/>
                    <a:pt x="95" y="232"/>
                  </a:cubicBezTo>
                  <a:cubicBezTo>
                    <a:pt x="92" y="233"/>
                    <a:pt x="102" y="250"/>
                    <a:pt x="106" y="252"/>
                  </a:cubicBezTo>
                  <a:cubicBezTo>
                    <a:pt x="107" y="252"/>
                    <a:pt x="107" y="253"/>
                    <a:pt x="108" y="253"/>
                  </a:cubicBezTo>
                  <a:cubicBezTo>
                    <a:pt x="109" y="253"/>
                    <a:pt x="108" y="248"/>
                    <a:pt x="109" y="248"/>
                  </a:cubicBezTo>
                  <a:lnTo>
                    <a:pt x="109" y="248"/>
                  </a:lnTo>
                  <a:cubicBezTo>
                    <a:pt x="109" y="248"/>
                    <a:pt x="109" y="248"/>
                    <a:pt x="109" y="248"/>
                  </a:cubicBezTo>
                  <a:cubicBezTo>
                    <a:pt x="114" y="250"/>
                    <a:pt x="112" y="259"/>
                    <a:pt x="113" y="259"/>
                  </a:cubicBezTo>
                  <a:cubicBezTo>
                    <a:pt x="113" y="263"/>
                    <a:pt x="118" y="266"/>
                    <a:pt x="120" y="268"/>
                  </a:cubicBezTo>
                  <a:cubicBezTo>
                    <a:pt x="123" y="273"/>
                    <a:pt x="127" y="279"/>
                    <a:pt x="128" y="284"/>
                  </a:cubicBezTo>
                  <a:cubicBezTo>
                    <a:pt x="129" y="286"/>
                    <a:pt x="132" y="298"/>
                    <a:pt x="130" y="299"/>
                  </a:cubicBezTo>
                  <a:cubicBezTo>
                    <a:pt x="130" y="299"/>
                    <a:pt x="130" y="299"/>
                    <a:pt x="130" y="299"/>
                  </a:cubicBezTo>
                  <a:cubicBezTo>
                    <a:pt x="129" y="299"/>
                    <a:pt x="126" y="291"/>
                    <a:pt x="124" y="291"/>
                  </a:cubicBezTo>
                  <a:cubicBezTo>
                    <a:pt x="124" y="291"/>
                    <a:pt x="124" y="291"/>
                    <a:pt x="124" y="292"/>
                  </a:cubicBezTo>
                  <a:cubicBezTo>
                    <a:pt x="124" y="293"/>
                    <a:pt x="125" y="299"/>
                    <a:pt x="124" y="303"/>
                  </a:cubicBezTo>
                  <a:cubicBezTo>
                    <a:pt x="123" y="307"/>
                    <a:pt x="121" y="312"/>
                    <a:pt x="121" y="313"/>
                  </a:cubicBezTo>
                  <a:cubicBezTo>
                    <a:pt x="121" y="312"/>
                    <a:pt x="120" y="312"/>
                    <a:pt x="120" y="312"/>
                  </a:cubicBezTo>
                  <a:cubicBezTo>
                    <a:pt x="118" y="312"/>
                    <a:pt x="116" y="313"/>
                    <a:pt x="113" y="314"/>
                  </a:cubicBezTo>
                  <a:cubicBezTo>
                    <a:pt x="110" y="316"/>
                    <a:pt x="108" y="318"/>
                    <a:pt x="104" y="320"/>
                  </a:cubicBezTo>
                  <a:cubicBezTo>
                    <a:pt x="101" y="321"/>
                    <a:pt x="101" y="323"/>
                    <a:pt x="98" y="324"/>
                  </a:cubicBezTo>
                  <a:cubicBezTo>
                    <a:pt x="96" y="324"/>
                    <a:pt x="95" y="325"/>
                    <a:pt x="94" y="325"/>
                  </a:cubicBezTo>
                  <a:cubicBezTo>
                    <a:pt x="87" y="325"/>
                    <a:pt x="82" y="319"/>
                    <a:pt x="79" y="315"/>
                  </a:cubicBezTo>
                  <a:cubicBezTo>
                    <a:pt x="78" y="315"/>
                    <a:pt x="78" y="314"/>
                    <a:pt x="77" y="314"/>
                  </a:cubicBezTo>
                  <a:cubicBezTo>
                    <a:pt x="77" y="314"/>
                    <a:pt x="77" y="315"/>
                    <a:pt x="76" y="315"/>
                  </a:cubicBezTo>
                  <a:cubicBezTo>
                    <a:pt x="74" y="314"/>
                    <a:pt x="72" y="312"/>
                    <a:pt x="69" y="310"/>
                  </a:cubicBezTo>
                  <a:cubicBezTo>
                    <a:pt x="66" y="307"/>
                    <a:pt x="61" y="306"/>
                    <a:pt x="57" y="301"/>
                  </a:cubicBezTo>
                  <a:cubicBezTo>
                    <a:pt x="53" y="298"/>
                    <a:pt x="52" y="295"/>
                    <a:pt x="50" y="291"/>
                  </a:cubicBezTo>
                  <a:cubicBezTo>
                    <a:pt x="48" y="289"/>
                    <a:pt x="46" y="285"/>
                    <a:pt x="45" y="284"/>
                  </a:cubicBezTo>
                  <a:cubicBezTo>
                    <a:pt x="40" y="283"/>
                    <a:pt x="34" y="269"/>
                    <a:pt x="32" y="265"/>
                  </a:cubicBezTo>
                  <a:cubicBezTo>
                    <a:pt x="31" y="263"/>
                    <a:pt x="23" y="250"/>
                    <a:pt x="23" y="249"/>
                  </a:cubicBezTo>
                  <a:cubicBezTo>
                    <a:pt x="23" y="249"/>
                    <a:pt x="23" y="249"/>
                    <a:pt x="23" y="249"/>
                  </a:cubicBezTo>
                  <a:cubicBezTo>
                    <a:pt x="24" y="249"/>
                    <a:pt x="26" y="250"/>
                    <a:pt x="27" y="250"/>
                  </a:cubicBezTo>
                  <a:cubicBezTo>
                    <a:pt x="25" y="248"/>
                    <a:pt x="24" y="245"/>
                    <a:pt x="23" y="243"/>
                  </a:cubicBezTo>
                  <a:cubicBezTo>
                    <a:pt x="22" y="243"/>
                    <a:pt x="17" y="238"/>
                    <a:pt x="17" y="237"/>
                  </a:cubicBezTo>
                  <a:cubicBezTo>
                    <a:pt x="17" y="236"/>
                    <a:pt x="19" y="236"/>
                    <a:pt x="20" y="235"/>
                  </a:cubicBezTo>
                  <a:cubicBezTo>
                    <a:pt x="20" y="231"/>
                    <a:pt x="19" y="227"/>
                    <a:pt x="18" y="224"/>
                  </a:cubicBezTo>
                  <a:cubicBezTo>
                    <a:pt x="17" y="220"/>
                    <a:pt x="14" y="214"/>
                    <a:pt x="18" y="212"/>
                  </a:cubicBezTo>
                  <a:lnTo>
                    <a:pt x="18" y="212"/>
                  </a:lnTo>
                  <a:cubicBezTo>
                    <a:pt x="18" y="212"/>
                    <a:pt x="18" y="212"/>
                    <a:pt x="18" y="212"/>
                  </a:cubicBezTo>
                  <a:cubicBezTo>
                    <a:pt x="18" y="212"/>
                    <a:pt x="18" y="212"/>
                    <a:pt x="18" y="212"/>
                  </a:cubicBezTo>
                  <a:lnTo>
                    <a:pt x="18" y="212"/>
                  </a:lnTo>
                  <a:cubicBezTo>
                    <a:pt x="18" y="212"/>
                    <a:pt x="18" y="212"/>
                    <a:pt x="18" y="212"/>
                  </a:cubicBezTo>
                  <a:lnTo>
                    <a:pt x="18" y="212"/>
                  </a:lnTo>
                  <a:cubicBezTo>
                    <a:pt x="17" y="212"/>
                    <a:pt x="15" y="209"/>
                    <a:pt x="14" y="209"/>
                  </a:cubicBezTo>
                  <a:cubicBezTo>
                    <a:pt x="17" y="206"/>
                    <a:pt x="17" y="204"/>
                    <a:pt x="18" y="197"/>
                  </a:cubicBezTo>
                  <a:cubicBezTo>
                    <a:pt x="18" y="194"/>
                    <a:pt x="18" y="190"/>
                    <a:pt x="18" y="187"/>
                  </a:cubicBezTo>
                  <a:cubicBezTo>
                    <a:pt x="17" y="185"/>
                    <a:pt x="16" y="187"/>
                    <a:pt x="16" y="184"/>
                  </a:cubicBezTo>
                  <a:cubicBezTo>
                    <a:pt x="17" y="177"/>
                    <a:pt x="19" y="176"/>
                    <a:pt x="21" y="169"/>
                  </a:cubicBezTo>
                  <a:cubicBezTo>
                    <a:pt x="21" y="166"/>
                    <a:pt x="24" y="153"/>
                    <a:pt x="27" y="153"/>
                  </a:cubicBezTo>
                  <a:cubicBezTo>
                    <a:pt x="28" y="153"/>
                    <a:pt x="28" y="153"/>
                    <a:pt x="28" y="153"/>
                  </a:cubicBezTo>
                  <a:cubicBezTo>
                    <a:pt x="30" y="146"/>
                    <a:pt x="24" y="151"/>
                    <a:pt x="25" y="146"/>
                  </a:cubicBezTo>
                  <a:cubicBezTo>
                    <a:pt x="25" y="142"/>
                    <a:pt x="29" y="142"/>
                    <a:pt x="30" y="142"/>
                  </a:cubicBezTo>
                  <a:cubicBezTo>
                    <a:pt x="32" y="140"/>
                    <a:pt x="32" y="138"/>
                    <a:pt x="33" y="136"/>
                  </a:cubicBezTo>
                  <a:cubicBezTo>
                    <a:pt x="36" y="133"/>
                    <a:pt x="42" y="114"/>
                    <a:pt x="45" y="114"/>
                  </a:cubicBezTo>
                  <a:cubicBezTo>
                    <a:pt x="45" y="114"/>
                    <a:pt x="45" y="114"/>
                    <a:pt x="45" y="114"/>
                  </a:cubicBezTo>
                  <a:lnTo>
                    <a:pt x="45" y="114"/>
                  </a:lnTo>
                  <a:cubicBezTo>
                    <a:pt x="44" y="114"/>
                    <a:pt x="40" y="109"/>
                    <a:pt x="42" y="107"/>
                  </a:cubicBezTo>
                  <a:cubicBezTo>
                    <a:pt x="44" y="106"/>
                    <a:pt x="46" y="106"/>
                    <a:pt x="47" y="106"/>
                  </a:cubicBezTo>
                  <a:cubicBezTo>
                    <a:pt x="48" y="106"/>
                    <a:pt x="50" y="104"/>
                    <a:pt x="51" y="103"/>
                  </a:cubicBezTo>
                  <a:cubicBezTo>
                    <a:pt x="54" y="101"/>
                    <a:pt x="55" y="100"/>
                    <a:pt x="58" y="96"/>
                  </a:cubicBezTo>
                  <a:cubicBezTo>
                    <a:pt x="59" y="95"/>
                    <a:pt x="60" y="94"/>
                    <a:pt x="61" y="94"/>
                  </a:cubicBezTo>
                  <a:cubicBezTo>
                    <a:pt x="64" y="94"/>
                    <a:pt x="63" y="100"/>
                    <a:pt x="64" y="100"/>
                  </a:cubicBezTo>
                  <a:cubicBezTo>
                    <a:pt x="66" y="99"/>
                    <a:pt x="69" y="91"/>
                    <a:pt x="72" y="90"/>
                  </a:cubicBezTo>
                  <a:cubicBezTo>
                    <a:pt x="77" y="85"/>
                    <a:pt x="85" y="83"/>
                    <a:pt x="91" y="80"/>
                  </a:cubicBezTo>
                  <a:cubicBezTo>
                    <a:pt x="98" y="79"/>
                    <a:pt x="87" y="71"/>
                    <a:pt x="99" y="71"/>
                  </a:cubicBezTo>
                  <a:cubicBezTo>
                    <a:pt x="102" y="71"/>
                    <a:pt x="104" y="72"/>
                    <a:pt x="107" y="72"/>
                  </a:cubicBezTo>
                  <a:cubicBezTo>
                    <a:pt x="109" y="72"/>
                    <a:pt x="111" y="72"/>
                    <a:pt x="115" y="70"/>
                  </a:cubicBezTo>
                  <a:cubicBezTo>
                    <a:pt x="117" y="69"/>
                    <a:pt x="120" y="64"/>
                    <a:pt x="123" y="64"/>
                  </a:cubicBezTo>
                  <a:cubicBezTo>
                    <a:pt x="124" y="64"/>
                    <a:pt x="124" y="64"/>
                    <a:pt x="125" y="66"/>
                  </a:cubicBezTo>
                  <a:cubicBezTo>
                    <a:pt x="126" y="67"/>
                    <a:pt x="127" y="68"/>
                    <a:pt x="128" y="68"/>
                  </a:cubicBezTo>
                  <a:cubicBezTo>
                    <a:pt x="131" y="68"/>
                    <a:pt x="136" y="64"/>
                    <a:pt x="139" y="63"/>
                  </a:cubicBezTo>
                  <a:cubicBezTo>
                    <a:pt x="141" y="62"/>
                    <a:pt x="143" y="61"/>
                    <a:pt x="144" y="61"/>
                  </a:cubicBezTo>
                  <a:cubicBezTo>
                    <a:pt x="148" y="61"/>
                    <a:pt x="151" y="64"/>
                    <a:pt x="156" y="65"/>
                  </a:cubicBezTo>
                  <a:cubicBezTo>
                    <a:pt x="156" y="65"/>
                    <a:pt x="156" y="65"/>
                    <a:pt x="157" y="65"/>
                  </a:cubicBezTo>
                  <a:cubicBezTo>
                    <a:pt x="163" y="65"/>
                    <a:pt x="158" y="58"/>
                    <a:pt x="160" y="57"/>
                  </a:cubicBezTo>
                  <a:cubicBezTo>
                    <a:pt x="160" y="57"/>
                    <a:pt x="160" y="57"/>
                    <a:pt x="160" y="57"/>
                  </a:cubicBezTo>
                  <a:cubicBezTo>
                    <a:pt x="162" y="57"/>
                    <a:pt x="168" y="62"/>
                    <a:pt x="171" y="62"/>
                  </a:cubicBezTo>
                  <a:cubicBezTo>
                    <a:pt x="172" y="62"/>
                    <a:pt x="172" y="62"/>
                    <a:pt x="172" y="62"/>
                  </a:cubicBezTo>
                  <a:cubicBezTo>
                    <a:pt x="173" y="62"/>
                    <a:pt x="170" y="60"/>
                    <a:pt x="172" y="59"/>
                  </a:cubicBezTo>
                  <a:cubicBezTo>
                    <a:pt x="172" y="59"/>
                    <a:pt x="173" y="59"/>
                    <a:pt x="174" y="59"/>
                  </a:cubicBezTo>
                  <a:cubicBezTo>
                    <a:pt x="176" y="59"/>
                    <a:pt x="179" y="60"/>
                    <a:pt x="179" y="60"/>
                  </a:cubicBezTo>
                  <a:cubicBezTo>
                    <a:pt x="183" y="63"/>
                    <a:pt x="176" y="65"/>
                    <a:pt x="183" y="67"/>
                  </a:cubicBezTo>
                  <a:cubicBezTo>
                    <a:pt x="194" y="72"/>
                    <a:pt x="207" y="75"/>
                    <a:pt x="218" y="79"/>
                  </a:cubicBezTo>
                  <a:cubicBezTo>
                    <a:pt x="221" y="80"/>
                    <a:pt x="222" y="80"/>
                    <a:pt x="225" y="81"/>
                  </a:cubicBezTo>
                  <a:cubicBezTo>
                    <a:pt x="233" y="81"/>
                    <a:pt x="225" y="87"/>
                    <a:pt x="225" y="87"/>
                  </a:cubicBezTo>
                  <a:cubicBezTo>
                    <a:pt x="226" y="87"/>
                    <a:pt x="227" y="87"/>
                    <a:pt x="228" y="87"/>
                  </a:cubicBezTo>
                  <a:cubicBezTo>
                    <a:pt x="230" y="87"/>
                    <a:pt x="231" y="86"/>
                    <a:pt x="233" y="86"/>
                  </a:cubicBezTo>
                  <a:cubicBezTo>
                    <a:pt x="234" y="86"/>
                    <a:pt x="236" y="87"/>
                    <a:pt x="238" y="91"/>
                  </a:cubicBezTo>
                  <a:cubicBezTo>
                    <a:pt x="239" y="92"/>
                    <a:pt x="241" y="94"/>
                    <a:pt x="243" y="94"/>
                  </a:cubicBezTo>
                  <a:cubicBezTo>
                    <a:pt x="245" y="95"/>
                    <a:pt x="248" y="98"/>
                    <a:pt x="252" y="100"/>
                  </a:cubicBezTo>
                  <a:cubicBezTo>
                    <a:pt x="259" y="90"/>
                    <a:pt x="266" y="80"/>
                    <a:pt x="269" y="80"/>
                  </a:cubicBezTo>
                  <a:cubicBezTo>
                    <a:pt x="269" y="80"/>
                    <a:pt x="269" y="80"/>
                    <a:pt x="269" y="80"/>
                  </a:cubicBezTo>
                  <a:cubicBezTo>
                    <a:pt x="271" y="77"/>
                    <a:pt x="273" y="73"/>
                    <a:pt x="273" y="68"/>
                  </a:cubicBezTo>
                  <a:cubicBezTo>
                    <a:pt x="274" y="69"/>
                    <a:pt x="275" y="69"/>
                    <a:pt x="276" y="69"/>
                  </a:cubicBezTo>
                  <a:cubicBezTo>
                    <a:pt x="278" y="69"/>
                    <a:pt x="281" y="67"/>
                    <a:pt x="285" y="65"/>
                  </a:cubicBezTo>
                  <a:cubicBezTo>
                    <a:pt x="287" y="63"/>
                    <a:pt x="288" y="63"/>
                    <a:pt x="289" y="63"/>
                  </a:cubicBezTo>
                  <a:cubicBezTo>
                    <a:pt x="291" y="63"/>
                    <a:pt x="292" y="63"/>
                    <a:pt x="294" y="63"/>
                  </a:cubicBezTo>
                  <a:cubicBezTo>
                    <a:pt x="294" y="63"/>
                    <a:pt x="294" y="63"/>
                    <a:pt x="294" y="63"/>
                  </a:cubicBezTo>
                  <a:cubicBezTo>
                    <a:pt x="295" y="63"/>
                    <a:pt x="295" y="53"/>
                    <a:pt x="300" y="50"/>
                  </a:cubicBezTo>
                  <a:cubicBezTo>
                    <a:pt x="300" y="51"/>
                    <a:pt x="302" y="57"/>
                    <a:pt x="304" y="57"/>
                  </a:cubicBezTo>
                  <a:cubicBezTo>
                    <a:pt x="304" y="57"/>
                    <a:pt x="304" y="57"/>
                    <a:pt x="304" y="57"/>
                  </a:cubicBezTo>
                  <a:cubicBezTo>
                    <a:pt x="307" y="55"/>
                    <a:pt x="313" y="49"/>
                    <a:pt x="312" y="47"/>
                  </a:cubicBezTo>
                  <a:cubicBezTo>
                    <a:pt x="311" y="45"/>
                    <a:pt x="307" y="45"/>
                    <a:pt x="311" y="44"/>
                  </a:cubicBezTo>
                  <a:cubicBezTo>
                    <a:pt x="314" y="42"/>
                    <a:pt x="314" y="42"/>
                    <a:pt x="316" y="42"/>
                  </a:cubicBezTo>
                  <a:cubicBezTo>
                    <a:pt x="320" y="43"/>
                    <a:pt x="318" y="47"/>
                    <a:pt x="321" y="48"/>
                  </a:cubicBezTo>
                  <a:cubicBezTo>
                    <a:pt x="321" y="48"/>
                    <a:pt x="323" y="44"/>
                    <a:pt x="323" y="44"/>
                  </a:cubicBezTo>
                  <a:cubicBezTo>
                    <a:pt x="324" y="41"/>
                    <a:pt x="327" y="39"/>
                    <a:pt x="330" y="39"/>
                  </a:cubicBezTo>
                  <a:cubicBezTo>
                    <a:pt x="333" y="37"/>
                    <a:pt x="333" y="38"/>
                    <a:pt x="335" y="37"/>
                  </a:cubicBezTo>
                  <a:cubicBezTo>
                    <a:pt x="337" y="34"/>
                    <a:pt x="337" y="32"/>
                    <a:pt x="339" y="31"/>
                  </a:cubicBezTo>
                  <a:cubicBezTo>
                    <a:pt x="339" y="30"/>
                    <a:pt x="340" y="30"/>
                    <a:pt x="341" y="30"/>
                  </a:cubicBezTo>
                  <a:cubicBezTo>
                    <a:pt x="342" y="30"/>
                    <a:pt x="343" y="31"/>
                    <a:pt x="345" y="31"/>
                  </a:cubicBezTo>
                  <a:cubicBezTo>
                    <a:pt x="346" y="31"/>
                    <a:pt x="347" y="30"/>
                    <a:pt x="348" y="30"/>
                  </a:cubicBezTo>
                  <a:cubicBezTo>
                    <a:pt x="349" y="28"/>
                    <a:pt x="349" y="26"/>
                    <a:pt x="351" y="25"/>
                  </a:cubicBezTo>
                  <a:cubicBezTo>
                    <a:pt x="354" y="24"/>
                    <a:pt x="356" y="24"/>
                    <a:pt x="358" y="23"/>
                  </a:cubicBezTo>
                  <a:lnTo>
                    <a:pt x="358" y="23"/>
                  </a:lnTo>
                  <a:cubicBezTo>
                    <a:pt x="354" y="25"/>
                    <a:pt x="348" y="29"/>
                    <a:pt x="351" y="29"/>
                  </a:cubicBezTo>
                  <a:cubicBezTo>
                    <a:pt x="352" y="29"/>
                    <a:pt x="353" y="29"/>
                    <a:pt x="355" y="28"/>
                  </a:cubicBezTo>
                  <a:cubicBezTo>
                    <a:pt x="360" y="27"/>
                    <a:pt x="369" y="25"/>
                    <a:pt x="368" y="21"/>
                  </a:cubicBezTo>
                  <a:lnTo>
                    <a:pt x="368" y="21"/>
                  </a:lnTo>
                  <a:cubicBezTo>
                    <a:pt x="368" y="22"/>
                    <a:pt x="371" y="23"/>
                    <a:pt x="374" y="23"/>
                  </a:cubicBezTo>
                  <a:cubicBezTo>
                    <a:pt x="383" y="23"/>
                    <a:pt x="398" y="20"/>
                    <a:pt x="404" y="20"/>
                  </a:cubicBezTo>
                  <a:cubicBezTo>
                    <a:pt x="405" y="20"/>
                    <a:pt x="406" y="20"/>
                    <a:pt x="406" y="20"/>
                  </a:cubicBezTo>
                  <a:cubicBezTo>
                    <a:pt x="413" y="20"/>
                    <a:pt x="411" y="17"/>
                    <a:pt x="411" y="13"/>
                  </a:cubicBezTo>
                  <a:cubicBezTo>
                    <a:pt x="412" y="12"/>
                    <a:pt x="413" y="11"/>
                    <a:pt x="415" y="11"/>
                  </a:cubicBezTo>
                  <a:cubicBezTo>
                    <a:pt x="416" y="11"/>
                    <a:pt x="417" y="12"/>
                    <a:pt x="418" y="14"/>
                  </a:cubicBezTo>
                  <a:cubicBezTo>
                    <a:pt x="418" y="20"/>
                    <a:pt x="436" y="23"/>
                    <a:pt x="444" y="25"/>
                  </a:cubicBezTo>
                  <a:cubicBezTo>
                    <a:pt x="447" y="26"/>
                    <a:pt x="450" y="27"/>
                    <a:pt x="454" y="27"/>
                  </a:cubicBezTo>
                  <a:cubicBezTo>
                    <a:pt x="455" y="27"/>
                    <a:pt x="456" y="27"/>
                    <a:pt x="458" y="26"/>
                  </a:cubicBezTo>
                  <a:cubicBezTo>
                    <a:pt x="460" y="25"/>
                    <a:pt x="462" y="24"/>
                    <a:pt x="465" y="24"/>
                  </a:cubicBezTo>
                  <a:cubicBezTo>
                    <a:pt x="467" y="24"/>
                    <a:pt x="470" y="25"/>
                    <a:pt x="473" y="26"/>
                  </a:cubicBezTo>
                  <a:cubicBezTo>
                    <a:pt x="471" y="26"/>
                    <a:pt x="470" y="25"/>
                    <a:pt x="468" y="25"/>
                  </a:cubicBezTo>
                  <a:cubicBezTo>
                    <a:pt x="464" y="25"/>
                    <a:pt x="464" y="28"/>
                    <a:pt x="471" y="30"/>
                  </a:cubicBezTo>
                  <a:cubicBezTo>
                    <a:pt x="478" y="32"/>
                    <a:pt x="486" y="36"/>
                    <a:pt x="493" y="39"/>
                  </a:cubicBezTo>
                  <a:cubicBezTo>
                    <a:pt x="498" y="42"/>
                    <a:pt x="502" y="44"/>
                    <a:pt x="506" y="44"/>
                  </a:cubicBezTo>
                  <a:cubicBezTo>
                    <a:pt x="508" y="44"/>
                    <a:pt x="509" y="43"/>
                    <a:pt x="511" y="43"/>
                  </a:cubicBezTo>
                  <a:lnTo>
                    <a:pt x="511" y="43"/>
                  </a:lnTo>
                  <a:cubicBezTo>
                    <a:pt x="507" y="44"/>
                    <a:pt x="505" y="45"/>
                    <a:pt x="505" y="47"/>
                  </a:cubicBezTo>
                  <a:cubicBezTo>
                    <a:pt x="505" y="48"/>
                    <a:pt x="508" y="51"/>
                    <a:pt x="510" y="51"/>
                  </a:cubicBezTo>
                  <a:cubicBezTo>
                    <a:pt x="510" y="51"/>
                    <a:pt x="511" y="51"/>
                    <a:pt x="511" y="51"/>
                  </a:cubicBezTo>
                  <a:cubicBezTo>
                    <a:pt x="511" y="51"/>
                    <a:pt x="511" y="51"/>
                    <a:pt x="512" y="51"/>
                  </a:cubicBezTo>
                  <a:cubicBezTo>
                    <a:pt x="513" y="51"/>
                    <a:pt x="517" y="54"/>
                    <a:pt x="520" y="56"/>
                  </a:cubicBezTo>
                  <a:cubicBezTo>
                    <a:pt x="520" y="56"/>
                    <a:pt x="520" y="56"/>
                    <a:pt x="521" y="56"/>
                  </a:cubicBezTo>
                  <a:cubicBezTo>
                    <a:pt x="522" y="56"/>
                    <a:pt x="522" y="56"/>
                    <a:pt x="523" y="56"/>
                  </a:cubicBezTo>
                  <a:cubicBezTo>
                    <a:pt x="524" y="56"/>
                    <a:pt x="524" y="56"/>
                    <a:pt x="525" y="56"/>
                  </a:cubicBezTo>
                  <a:cubicBezTo>
                    <a:pt x="528" y="57"/>
                    <a:pt x="528" y="60"/>
                    <a:pt x="529" y="62"/>
                  </a:cubicBezTo>
                  <a:cubicBezTo>
                    <a:pt x="531" y="65"/>
                    <a:pt x="534" y="66"/>
                    <a:pt x="535" y="68"/>
                  </a:cubicBezTo>
                  <a:cubicBezTo>
                    <a:pt x="538" y="70"/>
                    <a:pt x="541" y="73"/>
                    <a:pt x="542" y="73"/>
                  </a:cubicBezTo>
                  <a:cubicBezTo>
                    <a:pt x="543" y="72"/>
                    <a:pt x="543" y="72"/>
                    <a:pt x="543" y="72"/>
                  </a:cubicBezTo>
                  <a:cubicBezTo>
                    <a:pt x="545" y="72"/>
                    <a:pt x="547" y="75"/>
                    <a:pt x="548" y="78"/>
                  </a:cubicBezTo>
                  <a:cubicBezTo>
                    <a:pt x="547" y="80"/>
                    <a:pt x="545" y="79"/>
                    <a:pt x="549" y="83"/>
                  </a:cubicBezTo>
                  <a:cubicBezTo>
                    <a:pt x="552" y="85"/>
                    <a:pt x="555" y="87"/>
                    <a:pt x="558" y="90"/>
                  </a:cubicBezTo>
                  <a:cubicBezTo>
                    <a:pt x="558" y="90"/>
                    <a:pt x="563" y="94"/>
                    <a:pt x="562" y="94"/>
                  </a:cubicBezTo>
                  <a:cubicBezTo>
                    <a:pt x="561" y="94"/>
                    <a:pt x="560" y="94"/>
                    <a:pt x="559" y="94"/>
                  </a:cubicBezTo>
                  <a:cubicBezTo>
                    <a:pt x="559" y="94"/>
                    <a:pt x="559" y="94"/>
                    <a:pt x="559" y="94"/>
                  </a:cubicBezTo>
                  <a:cubicBezTo>
                    <a:pt x="562" y="100"/>
                    <a:pt x="562" y="98"/>
                    <a:pt x="565" y="100"/>
                  </a:cubicBezTo>
                  <a:cubicBezTo>
                    <a:pt x="567" y="102"/>
                    <a:pt x="572" y="107"/>
                    <a:pt x="570" y="109"/>
                  </a:cubicBezTo>
                  <a:cubicBezTo>
                    <a:pt x="569" y="113"/>
                    <a:pt x="567" y="109"/>
                    <a:pt x="569" y="117"/>
                  </a:cubicBezTo>
                  <a:cubicBezTo>
                    <a:pt x="570" y="121"/>
                    <a:pt x="570" y="127"/>
                    <a:pt x="572" y="131"/>
                  </a:cubicBezTo>
                  <a:cubicBezTo>
                    <a:pt x="573" y="133"/>
                    <a:pt x="573" y="133"/>
                    <a:pt x="574" y="133"/>
                  </a:cubicBezTo>
                  <a:cubicBezTo>
                    <a:pt x="574" y="133"/>
                    <a:pt x="575" y="132"/>
                    <a:pt x="576" y="132"/>
                  </a:cubicBezTo>
                  <a:cubicBezTo>
                    <a:pt x="577" y="132"/>
                    <a:pt x="580" y="135"/>
                    <a:pt x="579" y="138"/>
                  </a:cubicBezTo>
                  <a:cubicBezTo>
                    <a:pt x="579" y="140"/>
                    <a:pt x="579" y="147"/>
                    <a:pt x="581" y="147"/>
                  </a:cubicBezTo>
                  <a:cubicBezTo>
                    <a:pt x="581" y="147"/>
                    <a:pt x="581" y="147"/>
                    <a:pt x="582" y="147"/>
                  </a:cubicBezTo>
                  <a:lnTo>
                    <a:pt x="582" y="147"/>
                  </a:lnTo>
                  <a:cubicBezTo>
                    <a:pt x="576" y="149"/>
                    <a:pt x="583" y="165"/>
                    <a:pt x="583" y="169"/>
                  </a:cubicBezTo>
                  <a:cubicBezTo>
                    <a:pt x="584" y="174"/>
                    <a:pt x="583" y="173"/>
                    <a:pt x="583" y="177"/>
                  </a:cubicBezTo>
                  <a:cubicBezTo>
                    <a:pt x="583" y="179"/>
                    <a:pt x="582" y="182"/>
                    <a:pt x="582" y="183"/>
                  </a:cubicBezTo>
                  <a:cubicBezTo>
                    <a:pt x="582" y="186"/>
                    <a:pt x="582" y="190"/>
                    <a:pt x="582" y="192"/>
                  </a:cubicBezTo>
                  <a:cubicBezTo>
                    <a:pt x="582" y="194"/>
                    <a:pt x="581" y="201"/>
                    <a:pt x="580" y="208"/>
                  </a:cubicBezTo>
                  <a:cubicBezTo>
                    <a:pt x="589" y="208"/>
                    <a:pt x="599" y="208"/>
                    <a:pt x="599" y="210"/>
                  </a:cubicBezTo>
                  <a:cubicBezTo>
                    <a:pt x="601" y="210"/>
                    <a:pt x="603" y="210"/>
                    <a:pt x="604" y="210"/>
                  </a:cubicBezTo>
                  <a:cubicBezTo>
                    <a:pt x="605" y="210"/>
                    <a:pt x="606" y="210"/>
                    <a:pt x="607" y="210"/>
                  </a:cubicBezTo>
                  <a:cubicBezTo>
                    <a:pt x="608" y="210"/>
                    <a:pt x="609" y="209"/>
                    <a:pt x="609" y="207"/>
                  </a:cubicBezTo>
                  <a:cubicBezTo>
                    <a:pt x="609" y="206"/>
                    <a:pt x="612" y="203"/>
                    <a:pt x="615" y="203"/>
                  </a:cubicBezTo>
                  <a:cubicBezTo>
                    <a:pt x="616" y="203"/>
                    <a:pt x="616" y="203"/>
                    <a:pt x="617" y="204"/>
                  </a:cubicBezTo>
                  <a:cubicBezTo>
                    <a:pt x="616" y="204"/>
                    <a:pt x="617" y="208"/>
                    <a:pt x="619" y="209"/>
                  </a:cubicBezTo>
                  <a:cubicBezTo>
                    <a:pt x="621" y="210"/>
                    <a:pt x="624" y="211"/>
                    <a:pt x="628" y="211"/>
                  </a:cubicBezTo>
                  <a:cubicBezTo>
                    <a:pt x="629" y="211"/>
                    <a:pt x="630" y="211"/>
                    <a:pt x="631" y="211"/>
                  </a:cubicBezTo>
                  <a:cubicBezTo>
                    <a:pt x="635" y="211"/>
                    <a:pt x="638" y="211"/>
                    <a:pt x="643" y="211"/>
                  </a:cubicBezTo>
                  <a:cubicBezTo>
                    <a:pt x="643" y="211"/>
                    <a:pt x="645" y="214"/>
                    <a:pt x="645" y="215"/>
                  </a:cubicBezTo>
                  <a:cubicBezTo>
                    <a:pt x="646" y="215"/>
                    <a:pt x="647" y="215"/>
                    <a:pt x="648" y="215"/>
                  </a:cubicBezTo>
                  <a:cubicBezTo>
                    <a:pt x="652" y="215"/>
                    <a:pt x="654" y="210"/>
                    <a:pt x="658" y="210"/>
                  </a:cubicBezTo>
                  <a:cubicBezTo>
                    <a:pt x="658" y="210"/>
                    <a:pt x="658" y="210"/>
                    <a:pt x="658" y="211"/>
                  </a:cubicBezTo>
                  <a:cubicBezTo>
                    <a:pt x="666" y="213"/>
                    <a:pt x="657" y="217"/>
                    <a:pt x="661" y="219"/>
                  </a:cubicBezTo>
                  <a:cubicBezTo>
                    <a:pt x="669" y="223"/>
                    <a:pt x="679" y="221"/>
                    <a:pt x="687" y="224"/>
                  </a:cubicBezTo>
                  <a:cubicBezTo>
                    <a:pt x="689" y="224"/>
                    <a:pt x="703" y="230"/>
                    <a:pt x="698" y="230"/>
                  </a:cubicBezTo>
                  <a:cubicBezTo>
                    <a:pt x="698" y="230"/>
                    <a:pt x="697" y="230"/>
                    <a:pt x="697" y="230"/>
                  </a:cubicBezTo>
                  <a:cubicBezTo>
                    <a:pt x="694" y="228"/>
                    <a:pt x="692" y="227"/>
                    <a:pt x="691" y="227"/>
                  </a:cubicBezTo>
                  <a:lnTo>
                    <a:pt x="691" y="227"/>
                  </a:lnTo>
                  <a:cubicBezTo>
                    <a:pt x="689" y="227"/>
                    <a:pt x="690" y="229"/>
                    <a:pt x="693" y="232"/>
                  </a:cubicBezTo>
                  <a:cubicBezTo>
                    <a:pt x="695" y="233"/>
                    <a:pt x="701" y="236"/>
                    <a:pt x="703" y="236"/>
                  </a:cubicBezTo>
                  <a:cubicBezTo>
                    <a:pt x="704" y="236"/>
                    <a:pt x="705" y="236"/>
                    <a:pt x="705" y="235"/>
                  </a:cubicBezTo>
                  <a:cubicBezTo>
                    <a:pt x="705" y="235"/>
                    <a:pt x="703" y="230"/>
                    <a:pt x="704" y="230"/>
                  </a:cubicBezTo>
                  <a:lnTo>
                    <a:pt x="704" y="230"/>
                  </a:lnTo>
                  <a:cubicBezTo>
                    <a:pt x="704" y="230"/>
                    <a:pt x="705" y="231"/>
                    <a:pt x="705" y="231"/>
                  </a:cubicBezTo>
                  <a:cubicBezTo>
                    <a:pt x="705" y="231"/>
                    <a:pt x="711" y="245"/>
                    <a:pt x="714" y="245"/>
                  </a:cubicBezTo>
                  <a:cubicBezTo>
                    <a:pt x="714" y="245"/>
                    <a:pt x="714" y="245"/>
                    <a:pt x="714" y="245"/>
                  </a:cubicBezTo>
                  <a:cubicBezTo>
                    <a:pt x="716" y="244"/>
                    <a:pt x="717" y="241"/>
                    <a:pt x="719" y="241"/>
                  </a:cubicBezTo>
                  <a:cubicBezTo>
                    <a:pt x="719" y="241"/>
                    <a:pt x="719" y="241"/>
                    <a:pt x="720" y="241"/>
                  </a:cubicBezTo>
                  <a:cubicBezTo>
                    <a:pt x="722" y="241"/>
                    <a:pt x="724" y="242"/>
                    <a:pt x="727" y="242"/>
                  </a:cubicBezTo>
                  <a:cubicBezTo>
                    <a:pt x="724" y="245"/>
                    <a:pt x="722" y="246"/>
                    <a:pt x="728" y="252"/>
                  </a:cubicBezTo>
                  <a:cubicBezTo>
                    <a:pt x="730" y="253"/>
                    <a:pt x="736" y="258"/>
                    <a:pt x="739" y="258"/>
                  </a:cubicBezTo>
                  <a:cubicBezTo>
                    <a:pt x="740" y="258"/>
                    <a:pt x="740" y="258"/>
                    <a:pt x="740" y="257"/>
                  </a:cubicBezTo>
                  <a:lnTo>
                    <a:pt x="740" y="257"/>
                  </a:lnTo>
                  <a:cubicBezTo>
                    <a:pt x="741" y="259"/>
                    <a:pt x="743" y="261"/>
                    <a:pt x="745" y="263"/>
                  </a:cubicBezTo>
                  <a:cubicBezTo>
                    <a:pt x="744" y="265"/>
                    <a:pt x="741" y="264"/>
                    <a:pt x="741" y="266"/>
                  </a:cubicBezTo>
                  <a:cubicBezTo>
                    <a:pt x="741" y="269"/>
                    <a:pt x="745" y="273"/>
                    <a:pt x="748" y="275"/>
                  </a:cubicBezTo>
                  <a:cubicBezTo>
                    <a:pt x="753" y="280"/>
                    <a:pt x="761" y="279"/>
                    <a:pt x="758" y="287"/>
                  </a:cubicBezTo>
                  <a:cubicBezTo>
                    <a:pt x="752" y="291"/>
                    <a:pt x="762" y="291"/>
                    <a:pt x="766" y="297"/>
                  </a:cubicBezTo>
                  <a:cubicBezTo>
                    <a:pt x="768" y="300"/>
                    <a:pt x="767" y="307"/>
                    <a:pt x="768" y="309"/>
                  </a:cubicBezTo>
                  <a:cubicBezTo>
                    <a:pt x="769" y="309"/>
                    <a:pt x="775" y="313"/>
                    <a:pt x="775" y="313"/>
                  </a:cubicBezTo>
                  <a:cubicBezTo>
                    <a:pt x="774" y="316"/>
                    <a:pt x="772" y="314"/>
                    <a:pt x="772" y="320"/>
                  </a:cubicBezTo>
                  <a:cubicBezTo>
                    <a:pt x="773" y="322"/>
                    <a:pt x="774" y="328"/>
                    <a:pt x="776" y="328"/>
                  </a:cubicBezTo>
                  <a:cubicBezTo>
                    <a:pt x="778" y="329"/>
                    <a:pt x="779" y="334"/>
                    <a:pt x="780" y="339"/>
                  </a:cubicBezTo>
                  <a:cubicBezTo>
                    <a:pt x="781" y="341"/>
                    <a:pt x="785" y="341"/>
                    <a:pt x="786" y="347"/>
                  </a:cubicBezTo>
                  <a:lnTo>
                    <a:pt x="787" y="342"/>
                  </a:lnTo>
                  <a:cubicBezTo>
                    <a:pt x="789" y="344"/>
                    <a:pt x="791" y="346"/>
                    <a:pt x="790" y="350"/>
                  </a:cubicBezTo>
                  <a:cubicBezTo>
                    <a:pt x="789" y="350"/>
                    <a:pt x="787" y="350"/>
                    <a:pt x="786" y="347"/>
                  </a:cubicBezTo>
                  <a:lnTo>
                    <a:pt x="782" y="347"/>
                  </a:lnTo>
                  <a:cubicBezTo>
                    <a:pt x="782" y="350"/>
                    <a:pt x="782" y="355"/>
                    <a:pt x="785" y="355"/>
                  </a:cubicBezTo>
                  <a:cubicBezTo>
                    <a:pt x="787" y="357"/>
                    <a:pt x="788" y="359"/>
                    <a:pt x="786" y="362"/>
                  </a:cubicBezTo>
                  <a:cubicBezTo>
                    <a:pt x="786" y="366"/>
                    <a:pt x="786" y="366"/>
                    <a:pt x="788" y="366"/>
                  </a:cubicBezTo>
                  <a:cubicBezTo>
                    <a:pt x="790" y="366"/>
                    <a:pt x="790" y="371"/>
                    <a:pt x="790" y="374"/>
                  </a:cubicBezTo>
                  <a:lnTo>
                    <a:pt x="783" y="374"/>
                  </a:lnTo>
                  <a:cubicBezTo>
                    <a:pt x="786" y="374"/>
                    <a:pt x="786" y="386"/>
                    <a:pt x="785" y="390"/>
                  </a:cubicBezTo>
                  <a:cubicBezTo>
                    <a:pt x="784" y="395"/>
                    <a:pt x="782" y="395"/>
                    <a:pt x="781" y="398"/>
                  </a:cubicBezTo>
                  <a:cubicBezTo>
                    <a:pt x="775" y="414"/>
                    <a:pt x="769" y="430"/>
                    <a:pt x="760" y="444"/>
                  </a:cubicBezTo>
                  <a:cubicBezTo>
                    <a:pt x="761" y="444"/>
                    <a:pt x="758" y="444"/>
                    <a:pt x="756" y="445"/>
                  </a:cubicBezTo>
                  <a:lnTo>
                    <a:pt x="748" y="456"/>
                  </a:lnTo>
                  <a:lnTo>
                    <a:pt x="741" y="465"/>
                  </a:lnTo>
                  <a:cubicBezTo>
                    <a:pt x="749" y="471"/>
                    <a:pt x="759" y="477"/>
                    <a:pt x="764" y="481"/>
                  </a:cubicBezTo>
                  <a:cubicBezTo>
                    <a:pt x="774" y="488"/>
                    <a:pt x="782" y="497"/>
                    <a:pt x="791" y="506"/>
                  </a:cubicBezTo>
                  <a:cubicBezTo>
                    <a:pt x="795" y="509"/>
                    <a:pt x="798" y="513"/>
                    <a:pt x="801" y="514"/>
                  </a:cubicBezTo>
                  <a:cubicBezTo>
                    <a:pt x="803" y="514"/>
                    <a:pt x="805" y="519"/>
                    <a:pt x="806" y="520"/>
                  </a:cubicBezTo>
                  <a:cubicBezTo>
                    <a:pt x="806" y="520"/>
                    <a:pt x="805" y="519"/>
                    <a:pt x="804" y="519"/>
                  </a:cubicBezTo>
                  <a:lnTo>
                    <a:pt x="804" y="519"/>
                  </a:lnTo>
                  <a:cubicBezTo>
                    <a:pt x="804" y="519"/>
                    <a:pt x="803" y="519"/>
                    <a:pt x="804" y="520"/>
                  </a:cubicBezTo>
                  <a:cubicBezTo>
                    <a:pt x="807" y="527"/>
                    <a:pt x="811" y="534"/>
                    <a:pt x="815" y="540"/>
                  </a:cubicBezTo>
                  <a:cubicBezTo>
                    <a:pt x="816" y="542"/>
                    <a:pt x="818" y="550"/>
                    <a:pt x="821" y="552"/>
                  </a:cubicBezTo>
                  <a:cubicBezTo>
                    <a:pt x="821" y="552"/>
                    <a:pt x="821" y="552"/>
                    <a:pt x="822" y="552"/>
                  </a:cubicBezTo>
                  <a:cubicBezTo>
                    <a:pt x="823" y="552"/>
                    <a:pt x="826" y="549"/>
                    <a:pt x="827" y="548"/>
                  </a:cubicBezTo>
                  <a:lnTo>
                    <a:pt x="827" y="548"/>
                  </a:lnTo>
                  <a:cubicBezTo>
                    <a:pt x="830" y="554"/>
                    <a:pt x="825" y="557"/>
                    <a:pt x="823" y="558"/>
                  </a:cubicBezTo>
                  <a:cubicBezTo>
                    <a:pt x="821" y="559"/>
                    <a:pt x="823" y="564"/>
                    <a:pt x="825" y="570"/>
                  </a:cubicBezTo>
                  <a:cubicBezTo>
                    <a:pt x="827" y="577"/>
                    <a:pt x="829" y="585"/>
                    <a:pt x="829" y="593"/>
                  </a:cubicBezTo>
                  <a:cubicBezTo>
                    <a:pt x="829" y="594"/>
                    <a:pt x="827" y="596"/>
                    <a:pt x="827" y="596"/>
                  </a:cubicBezTo>
                  <a:cubicBezTo>
                    <a:pt x="828" y="600"/>
                    <a:pt x="830" y="603"/>
                    <a:pt x="830" y="605"/>
                  </a:cubicBezTo>
                  <a:cubicBezTo>
                    <a:pt x="833" y="612"/>
                    <a:pt x="829" y="621"/>
                    <a:pt x="827" y="627"/>
                  </a:cubicBezTo>
                  <a:cubicBezTo>
                    <a:pt x="826" y="634"/>
                    <a:pt x="828" y="636"/>
                    <a:pt x="830" y="640"/>
                  </a:cubicBezTo>
                  <a:cubicBezTo>
                    <a:pt x="832" y="644"/>
                    <a:pt x="831" y="645"/>
                    <a:pt x="830" y="645"/>
                  </a:cubicBezTo>
                  <a:cubicBezTo>
                    <a:pt x="828" y="645"/>
                    <a:pt x="826" y="644"/>
                    <a:pt x="825" y="644"/>
                  </a:cubicBezTo>
                  <a:cubicBezTo>
                    <a:pt x="822" y="644"/>
                    <a:pt x="825" y="653"/>
                    <a:pt x="825" y="655"/>
                  </a:cubicBezTo>
                  <a:cubicBezTo>
                    <a:pt x="825" y="661"/>
                    <a:pt x="820" y="661"/>
                    <a:pt x="817" y="665"/>
                  </a:cubicBezTo>
                  <a:cubicBezTo>
                    <a:pt x="814" y="669"/>
                    <a:pt x="812" y="675"/>
                    <a:pt x="810" y="680"/>
                  </a:cubicBezTo>
                  <a:cubicBezTo>
                    <a:pt x="809" y="683"/>
                    <a:pt x="801" y="698"/>
                    <a:pt x="797" y="698"/>
                  </a:cubicBezTo>
                  <a:cubicBezTo>
                    <a:pt x="797" y="698"/>
                    <a:pt x="797" y="698"/>
                    <a:pt x="796" y="698"/>
                  </a:cubicBezTo>
                  <a:cubicBezTo>
                    <a:pt x="794" y="700"/>
                    <a:pt x="791" y="705"/>
                    <a:pt x="789" y="708"/>
                  </a:cubicBezTo>
                  <a:cubicBezTo>
                    <a:pt x="780" y="721"/>
                    <a:pt x="767" y="731"/>
                    <a:pt x="755" y="741"/>
                  </a:cubicBezTo>
                  <a:cubicBezTo>
                    <a:pt x="750" y="745"/>
                    <a:pt x="746" y="749"/>
                    <a:pt x="747" y="752"/>
                  </a:cubicBezTo>
                  <a:cubicBezTo>
                    <a:pt x="746" y="750"/>
                    <a:pt x="746" y="747"/>
                    <a:pt x="742" y="747"/>
                  </a:cubicBezTo>
                  <a:cubicBezTo>
                    <a:pt x="739" y="748"/>
                    <a:pt x="739" y="751"/>
                    <a:pt x="735" y="752"/>
                  </a:cubicBezTo>
                  <a:cubicBezTo>
                    <a:pt x="734" y="752"/>
                    <a:pt x="732" y="753"/>
                    <a:pt x="730" y="753"/>
                  </a:cubicBezTo>
                  <a:cubicBezTo>
                    <a:pt x="723" y="754"/>
                    <a:pt x="716" y="758"/>
                    <a:pt x="708" y="760"/>
                  </a:cubicBezTo>
                  <a:cubicBezTo>
                    <a:pt x="707" y="761"/>
                    <a:pt x="704" y="763"/>
                    <a:pt x="699" y="764"/>
                  </a:cubicBezTo>
                  <a:cubicBezTo>
                    <a:pt x="693" y="766"/>
                    <a:pt x="689" y="767"/>
                    <a:pt x="688" y="767"/>
                  </a:cubicBezTo>
                  <a:cubicBezTo>
                    <a:pt x="689" y="770"/>
                    <a:pt x="695" y="774"/>
                    <a:pt x="697" y="777"/>
                  </a:cubicBezTo>
                  <a:cubicBezTo>
                    <a:pt x="696" y="778"/>
                    <a:pt x="695" y="779"/>
                    <a:pt x="694" y="779"/>
                  </a:cubicBezTo>
                  <a:cubicBezTo>
                    <a:pt x="692" y="779"/>
                    <a:pt x="691" y="778"/>
                    <a:pt x="689" y="776"/>
                  </a:cubicBezTo>
                  <a:cubicBezTo>
                    <a:pt x="687" y="773"/>
                    <a:pt x="686" y="772"/>
                    <a:pt x="685" y="772"/>
                  </a:cubicBezTo>
                  <a:cubicBezTo>
                    <a:pt x="684" y="772"/>
                    <a:pt x="684" y="775"/>
                    <a:pt x="685" y="781"/>
                  </a:cubicBezTo>
                  <a:cubicBezTo>
                    <a:pt x="686" y="785"/>
                    <a:pt x="686" y="791"/>
                    <a:pt x="687" y="793"/>
                  </a:cubicBezTo>
                  <a:cubicBezTo>
                    <a:pt x="689" y="795"/>
                    <a:pt x="690" y="794"/>
                    <a:pt x="689" y="797"/>
                  </a:cubicBezTo>
                  <a:cubicBezTo>
                    <a:pt x="689" y="801"/>
                    <a:pt x="684" y="812"/>
                    <a:pt x="682" y="812"/>
                  </a:cubicBezTo>
                  <a:cubicBezTo>
                    <a:pt x="682" y="812"/>
                    <a:pt x="681" y="812"/>
                    <a:pt x="681" y="812"/>
                  </a:cubicBezTo>
                  <a:lnTo>
                    <a:pt x="681" y="812"/>
                  </a:lnTo>
                  <a:cubicBezTo>
                    <a:pt x="684" y="815"/>
                    <a:pt x="684" y="817"/>
                    <a:pt x="683" y="823"/>
                  </a:cubicBezTo>
                  <a:cubicBezTo>
                    <a:pt x="682" y="829"/>
                    <a:pt x="681" y="834"/>
                    <a:pt x="681" y="839"/>
                  </a:cubicBezTo>
                  <a:cubicBezTo>
                    <a:pt x="681" y="841"/>
                    <a:pt x="682" y="846"/>
                    <a:pt x="681" y="847"/>
                  </a:cubicBezTo>
                  <a:cubicBezTo>
                    <a:pt x="680" y="848"/>
                    <a:pt x="678" y="849"/>
                    <a:pt x="677" y="851"/>
                  </a:cubicBezTo>
                  <a:cubicBezTo>
                    <a:pt x="675" y="854"/>
                    <a:pt x="675" y="858"/>
                    <a:pt x="673" y="862"/>
                  </a:cubicBezTo>
                  <a:cubicBezTo>
                    <a:pt x="672" y="865"/>
                    <a:pt x="670" y="870"/>
                    <a:pt x="667" y="873"/>
                  </a:cubicBezTo>
                  <a:cubicBezTo>
                    <a:pt x="662" y="877"/>
                    <a:pt x="665" y="880"/>
                    <a:pt x="666" y="882"/>
                  </a:cubicBezTo>
                  <a:cubicBezTo>
                    <a:pt x="667" y="884"/>
                    <a:pt x="666" y="887"/>
                    <a:pt x="664" y="890"/>
                  </a:cubicBezTo>
                  <a:cubicBezTo>
                    <a:pt x="662" y="889"/>
                    <a:pt x="661" y="887"/>
                    <a:pt x="660" y="887"/>
                  </a:cubicBezTo>
                  <a:cubicBezTo>
                    <a:pt x="659" y="887"/>
                    <a:pt x="657" y="889"/>
                    <a:pt x="654" y="892"/>
                  </a:cubicBezTo>
                  <a:cubicBezTo>
                    <a:pt x="645" y="902"/>
                    <a:pt x="634" y="912"/>
                    <a:pt x="622" y="920"/>
                  </a:cubicBezTo>
                  <a:cubicBezTo>
                    <a:pt x="621" y="921"/>
                    <a:pt x="607" y="929"/>
                    <a:pt x="610" y="929"/>
                  </a:cubicBezTo>
                  <a:cubicBezTo>
                    <a:pt x="615" y="930"/>
                    <a:pt x="607" y="934"/>
                    <a:pt x="603" y="935"/>
                  </a:cubicBezTo>
                  <a:cubicBezTo>
                    <a:pt x="603" y="935"/>
                    <a:pt x="603" y="935"/>
                    <a:pt x="603" y="935"/>
                  </a:cubicBezTo>
                  <a:cubicBezTo>
                    <a:pt x="601" y="935"/>
                    <a:pt x="601" y="933"/>
                    <a:pt x="599" y="933"/>
                  </a:cubicBezTo>
                  <a:cubicBezTo>
                    <a:pt x="597" y="933"/>
                    <a:pt x="595" y="935"/>
                    <a:pt x="593" y="936"/>
                  </a:cubicBezTo>
                  <a:cubicBezTo>
                    <a:pt x="589" y="937"/>
                    <a:pt x="578" y="940"/>
                    <a:pt x="576" y="943"/>
                  </a:cubicBezTo>
                  <a:cubicBezTo>
                    <a:pt x="574" y="946"/>
                    <a:pt x="570" y="946"/>
                    <a:pt x="566" y="947"/>
                  </a:cubicBezTo>
                  <a:cubicBezTo>
                    <a:pt x="563" y="948"/>
                    <a:pt x="562" y="952"/>
                    <a:pt x="560" y="953"/>
                  </a:cubicBezTo>
                  <a:cubicBezTo>
                    <a:pt x="558" y="953"/>
                    <a:pt x="556" y="951"/>
                    <a:pt x="555" y="951"/>
                  </a:cubicBezTo>
                  <a:cubicBezTo>
                    <a:pt x="554" y="951"/>
                    <a:pt x="552" y="951"/>
                    <a:pt x="551" y="951"/>
                  </a:cubicBezTo>
                  <a:cubicBezTo>
                    <a:pt x="548" y="951"/>
                    <a:pt x="544" y="951"/>
                    <a:pt x="541" y="951"/>
                  </a:cubicBezTo>
                  <a:cubicBezTo>
                    <a:pt x="533" y="953"/>
                    <a:pt x="524" y="954"/>
                    <a:pt x="517" y="954"/>
                  </a:cubicBezTo>
                  <a:cubicBezTo>
                    <a:pt x="513" y="954"/>
                    <a:pt x="511" y="956"/>
                    <a:pt x="511" y="958"/>
                  </a:cubicBezTo>
                  <a:cubicBezTo>
                    <a:pt x="510" y="958"/>
                    <a:pt x="510" y="959"/>
                    <a:pt x="510" y="959"/>
                  </a:cubicBezTo>
                  <a:lnTo>
                    <a:pt x="510" y="959"/>
                  </a:lnTo>
                  <a:cubicBezTo>
                    <a:pt x="509" y="956"/>
                    <a:pt x="508" y="953"/>
                    <a:pt x="505" y="953"/>
                  </a:cubicBezTo>
                  <a:cubicBezTo>
                    <a:pt x="503" y="952"/>
                    <a:pt x="497" y="951"/>
                    <a:pt x="493" y="951"/>
                  </a:cubicBezTo>
                  <a:cubicBezTo>
                    <a:pt x="492" y="951"/>
                    <a:pt x="490" y="952"/>
                    <a:pt x="490" y="952"/>
                  </a:cubicBezTo>
                  <a:cubicBezTo>
                    <a:pt x="488" y="954"/>
                    <a:pt x="487" y="956"/>
                    <a:pt x="484" y="956"/>
                  </a:cubicBezTo>
                  <a:cubicBezTo>
                    <a:pt x="483" y="956"/>
                    <a:pt x="481" y="956"/>
                    <a:pt x="478" y="954"/>
                  </a:cubicBezTo>
                  <a:cubicBezTo>
                    <a:pt x="470" y="952"/>
                    <a:pt x="462" y="950"/>
                    <a:pt x="453" y="948"/>
                  </a:cubicBezTo>
                  <a:cubicBezTo>
                    <a:pt x="450" y="948"/>
                    <a:pt x="446" y="951"/>
                    <a:pt x="442" y="951"/>
                  </a:cubicBezTo>
                  <a:cubicBezTo>
                    <a:pt x="442" y="951"/>
                    <a:pt x="441" y="950"/>
                    <a:pt x="440" y="950"/>
                  </a:cubicBezTo>
                  <a:cubicBezTo>
                    <a:pt x="434" y="947"/>
                    <a:pt x="435" y="941"/>
                    <a:pt x="428" y="938"/>
                  </a:cubicBezTo>
                  <a:cubicBezTo>
                    <a:pt x="427" y="938"/>
                    <a:pt x="427" y="937"/>
                    <a:pt x="426" y="937"/>
                  </a:cubicBezTo>
                  <a:cubicBezTo>
                    <a:pt x="424" y="937"/>
                    <a:pt x="425" y="941"/>
                    <a:pt x="424" y="942"/>
                  </a:cubicBezTo>
                  <a:cubicBezTo>
                    <a:pt x="421" y="941"/>
                    <a:pt x="421" y="936"/>
                    <a:pt x="417" y="936"/>
                  </a:cubicBezTo>
                  <a:cubicBezTo>
                    <a:pt x="417" y="936"/>
                    <a:pt x="417" y="936"/>
                    <a:pt x="417" y="936"/>
                  </a:cubicBezTo>
                  <a:cubicBezTo>
                    <a:pt x="415" y="936"/>
                    <a:pt x="412" y="942"/>
                    <a:pt x="408" y="942"/>
                  </a:cubicBezTo>
                  <a:cubicBezTo>
                    <a:pt x="407" y="942"/>
                    <a:pt x="406" y="942"/>
                    <a:pt x="405" y="940"/>
                  </a:cubicBezTo>
                  <a:cubicBezTo>
                    <a:pt x="403" y="938"/>
                    <a:pt x="407" y="936"/>
                    <a:pt x="402" y="933"/>
                  </a:cubicBezTo>
                  <a:cubicBezTo>
                    <a:pt x="400" y="932"/>
                    <a:pt x="397" y="930"/>
                    <a:pt x="394" y="930"/>
                  </a:cubicBezTo>
                  <a:cubicBezTo>
                    <a:pt x="394" y="930"/>
                    <a:pt x="393" y="930"/>
                    <a:pt x="393" y="930"/>
                  </a:cubicBezTo>
                  <a:cubicBezTo>
                    <a:pt x="390" y="930"/>
                    <a:pt x="391" y="933"/>
                    <a:pt x="388" y="933"/>
                  </a:cubicBezTo>
                  <a:cubicBezTo>
                    <a:pt x="387" y="933"/>
                    <a:pt x="385" y="933"/>
                    <a:pt x="383" y="932"/>
                  </a:cubicBezTo>
                  <a:cubicBezTo>
                    <a:pt x="384" y="930"/>
                    <a:pt x="384" y="927"/>
                    <a:pt x="382" y="925"/>
                  </a:cubicBezTo>
                  <a:cubicBezTo>
                    <a:pt x="379" y="923"/>
                    <a:pt x="375" y="920"/>
                    <a:pt x="373" y="920"/>
                  </a:cubicBezTo>
                  <a:cubicBezTo>
                    <a:pt x="372" y="920"/>
                    <a:pt x="371" y="920"/>
                    <a:pt x="370" y="921"/>
                  </a:cubicBezTo>
                  <a:cubicBezTo>
                    <a:pt x="372" y="918"/>
                    <a:pt x="368" y="916"/>
                    <a:pt x="363" y="916"/>
                  </a:cubicBezTo>
                  <a:cubicBezTo>
                    <a:pt x="362" y="916"/>
                    <a:pt x="361" y="916"/>
                    <a:pt x="360" y="916"/>
                  </a:cubicBezTo>
                  <a:cubicBezTo>
                    <a:pt x="361" y="912"/>
                    <a:pt x="342" y="907"/>
                    <a:pt x="337" y="905"/>
                  </a:cubicBezTo>
                  <a:lnTo>
                    <a:pt x="337" y="905"/>
                  </a:lnTo>
                  <a:cubicBezTo>
                    <a:pt x="341" y="907"/>
                    <a:pt x="341" y="910"/>
                    <a:pt x="339" y="910"/>
                  </a:cubicBezTo>
                  <a:cubicBezTo>
                    <a:pt x="338" y="910"/>
                    <a:pt x="335" y="909"/>
                    <a:pt x="332" y="906"/>
                  </a:cubicBezTo>
                  <a:cubicBezTo>
                    <a:pt x="327" y="899"/>
                    <a:pt x="323" y="892"/>
                    <a:pt x="321" y="885"/>
                  </a:cubicBezTo>
                  <a:cubicBezTo>
                    <a:pt x="319" y="885"/>
                    <a:pt x="319" y="891"/>
                    <a:pt x="321" y="897"/>
                  </a:cubicBezTo>
                  <a:cubicBezTo>
                    <a:pt x="323" y="903"/>
                    <a:pt x="328" y="908"/>
                    <a:pt x="331" y="911"/>
                  </a:cubicBezTo>
                  <a:cubicBezTo>
                    <a:pt x="326" y="907"/>
                    <a:pt x="321" y="901"/>
                    <a:pt x="318" y="895"/>
                  </a:cubicBezTo>
                  <a:cubicBezTo>
                    <a:pt x="316" y="891"/>
                    <a:pt x="315" y="884"/>
                    <a:pt x="317" y="881"/>
                  </a:cubicBezTo>
                  <a:cubicBezTo>
                    <a:pt x="318" y="881"/>
                    <a:pt x="318" y="881"/>
                    <a:pt x="318" y="881"/>
                  </a:cubicBezTo>
                  <a:cubicBezTo>
                    <a:pt x="319" y="881"/>
                    <a:pt x="320" y="881"/>
                    <a:pt x="321" y="881"/>
                  </a:cubicBezTo>
                  <a:cubicBezTo>
                    <a:pt x="321" y="881"/>
                    <a:pt x="322" y="881"/>
                    <a:pt x="322" y="878"/>
                  </a:cubicBezTo>
                  <a:cubicBezTo>
                    <a:pt x="326" y="870"/>
                    <a:pt x="321" y="866"/>
                    <a:pt x="325" y="858"/>
                  </a:cubicBezTo>
                  <a:cubicBezTo>
                    <a:pt x="329" y="852"/>
                    <a:pt x="334" y="849"/>
                    <a:pt x="339" y="849"/>
                  </a:cubicBezTo>
                  <a:cubicBezTo>
                    <a:pt x="340" y="849"/>
                    <a:pt x="341" y="850"/>
                    <a:pt x="342" y="850"/>
                  </a:cubicBezTo>
                  <a:cubicBezTo>
                    <a:pt x="340" y="847"/>
                    <a:pt x="344" y="841"/>
                    <a:pt x="349" y="839"/>
                  </a:cubicBezTo>
                  <a:cubicBezTo>
                    <a:pt x="350" y="839"/>
                    <a:pt x="351" y="838"/>
                    <a:pt x="351" y="838"/>
                  </a:cubicBezTo>
                  <a:cubicBezTo>
                    <a:pt x="354" y="838"/>
                    <a:pt x="352" y="842"/>
                    <a:pt x="354" y="842"/>
                  </a:cubicBezTo>
                  <a:cubicBezTo>
                    <a:pt x="355" y="842"/>
                    <a:pt x="355" y="842"/>
                    <a:pt x="356" y="841"/>
                  </a:cubicBezTo>
                  <a:lnTo>
                    <a:pt x="356" y="841"/>
                  </a:lnTo>
                  <a:cubicBezTo>
                    <a:pt x="356" y="842"/>
                    <a:pt x="356" y="843"/>
                    <a:pt x="356" y="844"/>
                  </a:cubicBezTo>
                  <a:cubicBezTo>
                    <a:pt x="360" y="844"/>
                    <a:pt x="366" y="845"/>
                    <a:pt x="369" y="847"/>
                  </a:cubicBezTo>
                  <a:cubicBezTo>
                    <a:pt x="373" y="849"/>
                    <a:pt x="380" y="851"/>
                    <a:pt x="384" y="851"/>
                  </a:cubicBezTo>
                  <a:cubicBezTo>
                    <a:pt x="384" y="851"/>
                    <a:pt x="385" y="851"/>
                    <a:pt x="385" y="851"/>
                  </a:cubicBezTo>
                  <a:cubicBezTo>
                    <a:pt x="386" y="850"/>
                    <a:pt x="387" y="850"/>
                    <a:pt x="388" y="850"/>
                  </a:cubicBezTo>
                  <a:cubicBezTo>
                    <a:pt x="389" y="850"/>
                    <a:pt x="390" y="850"/>
                    <a:pt x="392" y="851"/>
                  </a:cubicBezTo>
                  <a:cubicBezTo>
                    <a:pt x="394" y="852"/>
                    <a:pt x="396" y="854"/>
                    <a:pt x="396" y="856"/>
                  </a:cubicBezTo>
                  <a:cubicBezTo>
                    <a:pt x="397" y="858"/>
                    <a:pt x="397" y="858"/>
                    <a:pt x="400" y="858"/>
                  </a:cubicBezTo>
                  <a:cubicBezTo>
                    <a:pt x="404" y="860"/>
                    <a:pt x="410" y="860"/>
                    <a:pt x="414" y="861"/>
                  </a:cubicBezTo>
                  <a:cubicBezTo>
                    <a:pt x="418" y="863"/>
                    <a:pt x="424" y="864"/>
                    <a:pt x="428" y="866"/>
                  </a:cubicBezTo>
                  <a:cubicBezTo>
                    <a:pt x="431" y="867"/>
                    <a:pt x="434" y="871"/>
                    <a:pt x="436" y="871"/>
                  </a:cubicBezTo>
                  <a:cubicBezTo>
                    <a:pt x="436" y="872"/>
                    <a:pt x="436" y="872"/>
                    <a:pt x="436" y="872"/>
                  </a:cubicBezTo>
                  <a:cubicBezTo>
                    <a:pt x="436" y="872"/>
                    <a:pt x="436" y="870"/>
                    <a:pt x="437" y="870"/>
                  </a:cubicBezTo>
                  <a:cubicBezTo>
                    <a:pt x="437" y="870"/>
                    <a:pt x="437" y="870"/>
                    <a:pt x="438" y="871"/>
                  </a:cubicBezTo>
                  <a:lnTo>
                    <a:pt x="441" y="871"/>
                  </a:lnTo>
                  <a:cubicBezTo>
                    <a:pt x="447" y="873"/>
                    <a:pt x="453" y="875"/>
                    <a:pt x="459" y="877"/>
                  </a:cubicBezTo>
                  <a:cubicBezTo>
                    <a:pt x="463" y="878"/>
                    <a:pt x="470" y="880"/>
                    <a:pt x="475" y="880"/>
                  </a:cubicBezTo>
                  <a:cubicBezTo>
                    <a:pt x="477" y="880"/>
                    <a:pt x="479" y="879"/>
                    <a:pt x="479" y="878"/>
                  </a:cubicBezTo>
                  <a:lnTo>
                    <a:pt x="479" y="878"/>
                  </a:lnTo>
                  <a:cubicBezTo>
                    <a:pt x="479" y="881"/>
                    <a:pt x="492" y="884"/>
                    <a:pt x="497" y="884"/>
                  </a:cubicBezTo>
                  <a:cubicBezTo>
                    <a:pt x="504" y="884"/>
                    <a:pt x="505" y="882"/>
                    <a:pt x="510" y="882"/>
                  </a:cubicBezTo>
                  <a:cubicBezTo>
                    <a:pt x="511" y="882"/>
                    <a:pt x="512" y="882"/>
                    <a:pt x="513" y="882"/>
                  </a:cubicBezTo>
                  <a:cubicBezTo>
                    <a:pt x="515" y="882"/>
                    <a:pt x="514" y="885"/>
                    <a:pt x="516" y="885"/>
                  </a:cubicBezTo>
                  <a:cubicBezTo>
                    <a:pt x="517" y="886"/>
                    <a:pt x="519" y="886"/>
                    <a:pt x="521" y="886"/>
                  </a:cubicBezTo>
                  <a:cubicBezTo>
                    <a:pt x="523" y="886"/>
                    <a:pt x="524" y="886"/>
                    <a:pt x="526" y="885"/>
                  </a:cubicBezTo>
                  <a:cubicBezTo>
                    <a:pt x="530" y="885"/>
                    <a:pt x="534" y="884"/>
                    <a:pt x="537" y="882"/>
                  </a:cubicBezTo>
                  <a:cubicBezTo>
                    <a:pt x="539" y="881"/>
                    <a:pt x="537" y="879"/>
                    <a:pt x="537" y="878"/>
                  </a:cubicBezTo>
                  <a:lnTo>
                    <a:pt x="537" y="878"/>
                  </a:lnTo>
                  <a:cubicBezTo>
                    <a:pt x="537" y="879"/>
                    <a:pt x="538" y="880"/>
                    <a:pt x="540" y="880"/>
                  </a:cubicBezTo>
                  <a:cubicBezTo>
                    <a:pt x="543" y="880"/>
                    <a:pt x="548" y="877"/>
                    <a:pt x="550" y="876"/>
                  </a:cubicBezTo>
                  <a:cubicBezTo>
                    <a:pt x="550" y="876"/>
                    <a:pt x="551" y="876"/>
                    <a:pt x="551" y="876"/>
                  </a:cubicBezTo>
                  <a:cubicBezTo>
                    <a:pt x="554" y="876"/>
                    <a:pt x="553" y="882"/>
                    <a:pt x="556" y="882"/>
                  </a:cubicBezTo>
                  <a:cubicBezTo>
                    <a:pt x="557" y="882"/>
                    <a:pt x="558" y="882"/>
                    <a:pt x="559" y="881"/>
                  </a:cubicBezTo>
                  <a:cubicBezTo>
                    <a:pt x="568" y="876"/>
                    <a:pt x="562" y="871"/>
                    <a:pt x="563" y="867"/>
                  </a:cubicBezTo>
                  <a:cubicBezTo>
                    <a:pt x="564" y="866"/>
                    <a:pt x="565" y="866"/>
                    <a:pt x="567" y="866"/>
                  </a:cubicBezTo>
                  <a:cubicBezTo>
                    <a:pt x="570" y="866"/>
                    <a:pt x="575" y="867"/>
                    <a:pt x="575" y="867"/>
                  </a:cubicBezTo>
                  <a:cubicBezTo>
                    <a:pt x="576" y="864"/>
                    <a:pt x="574" y="864"/>
                    <a:pt x="578" y="862"/>
                  </a:cubicBezTo>
                  <a:cubicBezTo>
                    <a:pt x="579" y="861"/>
                    <a:pt x="583" y="859"/>
                    <a:pt x="583" y="858"/>
                  </a:cubicBezTo>
                  <a:cubicBezTo>
                    <a:pt x="583" y="858"/>
                    <a:pt x="582" y="857"/>
                    <a:pt x="582" y="855"/>
                  </a:cubicBezTo>
                  <a:cubicBezTo>
                    <a:pt x="583" y="853"/>
                    <a:pt x="585" y="851"/>
                    <a:pt x="587" y="851"/>
                  </a:cubicBezTo>
                  <a:cubicBezTo>
                    <a:pt x="587" y="851"/>
                    <a:pt x="588" y="852"/>
                    <a:pt x="589" y="852"/>
                  </a:cubicBezTo>
                  <a:cubicBezTo>
                    <a:pt x="590" y="852"/>
                    <a:pt x="591" y="851"/>
                    <a:pt x="593" y="849"/>
                  </a:cubicBezTo>
                  <a:cubicBezTo>
                    <a:pt x="596" y="845"/>
                    <a:pt x="597" y="843"/>
                    <a:pt x="599" y="843"/>
                  </a:cubicBezTo>
                  <a:cubicBezTo>
                    <a:pt x="599" y="843"/>
                    <a:pt x="600" y="843"/>
                    <a:pt x="601" y="844"/>
                  </a:cubicBezTo>
                  <a:cubicBezTo>
                    <a:pt x="601" y="844"/>
                    <a:pt x="601" y="844"/>
                    <a:pt x="601" y="844"/>
                  </a:cubicBezTo>
                  <a:cubicBezTo>
                    <a:pt x="603" y="844"/>
                    <a:pt x="609" y="836"/>
                    <a:pt x="608" y="834"/>
                  </a:cubicBezTo>
                  <a:cubicBezTo>
                    <a:pt x="607" y="832"/>
                    <a:pt x="605" y="835"/>
                    <a:pt x="606" y="830"/>
                  </a:cubicBezTo>
                  <a:cubicBezTo>
                    <a:pt x="608" y="825"/>
                    <a:pt x="610" y="821"/>
                    <a:pt x="611" y="816"/>
                  </a:cubicBezTo>
                  <a:cubicBezTo>
                    <a:pt x="612" y="811"/>
                    <a:pt x="615" y="810"/>
                    <a:pt x="617" y="806"/>
                  </a:cubicBezTo>
                  <a:cubicBezTo>
                    <a:pt x="617" y="802"/>
                    <a:pt x="617" y="795"/>
                    <a:pt x="615" y="791"/>
                  </a:cubicBezTo>
                  <a:cubicBezTo>
                    <a:pt x="611" y="788"/>
                    <a:pt x="612" y="775"/>
                    <a:pt x="612" y="775"/>
                  </a:cubicBezTo>
                  <a:cubicBezTo>
                    <a:pt x="612" y="775"/>
                    <a:pt x="611" y="775"/>
                    <a:pt x="611" y="775"/>
                  </a:cubicBezTo>
                  <a:cubicBezTo>
                    <a:pt x="607" y="775"/>
                    <a:pt x="608" y="784"/>
                    <a:pt x="607" y="785"/>
                  </a:cubicBezTo>
                  <a:cubicBezTo>
                    <a:pt x="606" y="785"/>
                    <a:pt x="603" y="780"/>
                    <a:pt x="605" y="779"/>
                  </a:cubicBezTo>
                  <a:cubicBezTo>
                    <a:pt x="607" y="777"/>
                    <a:pt x="603" y="772"/>
                    <a:pt x="600" y="770"/>
                  </a:cubicBezTo>
                  <a:cubicBezTo>
                    <a:pt x="594" y="767"/>
                    <a:pt x="599" y="766"/>
                    <a:pt x="597" y="761"/>
                  </a:cubicBezTo>
                  <a:cubicBezTo>
                    <a:pt x="597" y="760"/>
                    <a:pt x="596" y="759"/>
                    <a:pt x="595" y="759"/>
                  </a:cubicBezTo>
                  <a:cubicBezTo>
                    <a:pt x="594" y="759"/>
                    <a:pt x="593" y="760"/>
                    <a:pt x="593" y="760"/>
                  </a:cubicBezTo>
                  <a:cubicBezTo>
                    <a:pt x="593" y="760"/>
                    <a:pt x="592" y="760"/>
                    <a:pt x="591" y="760"/>
                  </a:cubicBezTo>
                  <a:cubicBezTo>
                    <a:pt x="589" y="760"/>
                    <a:pt x="586" y="759"/>
                    <a:pt x="584" y="758"/>
                  </a:cubicBezTo>
                  <a:cubicBezTo>
                    <a:pt x="578" y="753"/>
                    <a:pt x="578" y="751"/>
                    <a:pt x="571" y="747"/>
                  </a:cubicBezTo>
                  <a:cubicBezTo>
                    <a:pt x="570" y="747"/>
                    <a:pt x="567" y="743"/>
                    <a:pt x="567" y="742"/>
                  </a:cubicBezTo>
                  <a:cubicBezTo>
                    <a:pt x="567" y="742"/>
                    <a:pt x="567" y="742"/>
                    <a:pt x="568" y="742"/>
                  </a:cubicBezTo>
                  <a:cubicBezTo>
                    <a:pt x="569" y="742"/>
                    <a:pt x="571" y="742"/>
                    <a:pt x="572" y="742"/>
                  </a:cubicBezTo>
                  <a:cubicBezTo>
                    <a:pt x="573" y="742"/>
                    <a:pt x="574" y="742"/>
                    <a:pt x="573" y="739"/>
                  </a:cubicBezTo>
                  <a:cubicBezTo>
                    <a:pt x="571" y="733"/>
                    <a:pt x="570" y="725"/>
                    <a:pt x="571" y="719"/>
                  </a:cubicBezTo>
                  <a:lnTo>
                    <a:pt x="571" y="719"/>
                  </a:lnTo>
                  <a:cubicBezTo>
                    <a:pt x="570" y="721"/>
                    <a:pt x="569" y="722"/>
                    <a:pt x="569" y="722"/>
                  </a:cubicBezTo>
                  <a:cubicBezTo>
                    <a:pt x="568" y="721"/>
                    <a:pt x="571" y="710"/>
                    <a:pt x="569" y="709"/>
                  </a:cubicBezTo>
                  <a:lnTo>
                    <a:pt x="569" y="709"/>
                  </a:lnTo>
                  <a:cubicBezTo>
                    <a:pt x="570" y="710"/>
                    <a:pt x="566" y="717"/>
                    <a:pt x="565" y="717"/>
                  </a:cubicBezTo>
                  <a:cubicBezTo>
                    <a:pt x="565" y="717"/>
                    <a:pt x="565" y="716"/>
                    <a:pt x="565" y="716"/>
                  </a:cubicBezTo>
                  <a:cubicBezTo>
                    <a:pt x="564" y="711"/>
                    <a:pt x="565" y="702"/>
                    <a:pt x="569" y="702"/>
                  </a:cubicBezTo>
                  <a:cubicBezTo>
                    <a:pt x="569" y="702"/>
                    <a:pt x="570" y="702"/>
                    <a:pt x="570" y="702"/>
                  </a:cubicBezTo>
                  <a:cubicBezTo>
                    <a:pt x="570" y="704"/>
                    <a:pt x="571" y="706"/>
                    <a:pt x="572" y="706"/>
                  </a:cubicBezTo>
                  <a:cubicBezTo>
                    <a:pt x="572" y="706"/>
                    <a:pt x="573" y="705"/>
                    <a:pt x="574" y="704"/>
                  </a:cubicBezTo>
                  <a:cubicBezTo>
                    <a:pt x="577" y="699"/>
                    <a:pt x="584" y="692"/>
                    <a:pt x="589" y="689"/>
                  </a:cubicBezTo>
                  <a:cubicBezTo>
                    <a:pt x="594" y="687"/>
                    <a:pt x="589" y="685"/>
                    <a:pt x="588" y="684"/>
                  </a:cubicBezTo>
                  <a:cubicBezTo>
                    <a:pt x="590" y="682"/>
                    <a:pt x="595" y="682"/>
                    <a:pt x="599" y="682"/>
                  </a:cubicBezTo>
                  <a:cubicBezTo>
                    <a:pt x="603" y="682"/>
                    <a:pt x="607" y="682"/>
                    <a:pt x="608" y="684"/>
                  </a:cubicBezTo>
                  <a:cubicBezTo>
                    <a:pt x="608" y="685"/>
                    <a:pt x="606" y="685"/>
                    <a:pt x="603" y="686"/>
                  </a:cubicBezTo>
                  <a:lnTo>
                    <a:pt x="603" y="686"/>
                  </a:lnTo>
                  <a:cubicBezTo>
                    <a:pt x="604" y="686"/>
                    <a:pt x="605" y="686"/>
                    <a:pt x="607" y="686"/>
                  </a:cubicBezTo>
                  <a:cubicBezTo>
                    <a:pt x="610" y="686"/>
                    <a:pt x="614" y="686"/>
                    <a:pt x="615" y="688"/>
                  </a:cubicBezTo>
                  <a:cubicBezTo>
                    <a:pt x="617" y="691"/>
                    <a:pt x="615" y="693"/>
                    <a:pt x="615" y="696"/>
                  </a:cubicBezTo>
                  <a:cubicBezTo>
                    <a:pt x="617" y="692"/>
                    <a:pt x="621" y="691"/>
                    <a:pt x="627" y="691"/>
                  </a:cubicBezTo>
                  <a:cubicBezTo>
                    <a:pt x="627" y="691"/>
                    <a:pt x="628" y="691"/>
                    <a:pt x="628" y="691"/>
                  </a:cubicBezTo>
                  <a:cubicBezTo>
                    <a:pt x="631" y="691"/>
                    <a:pt x="635" y="692"/>
                    <a:pt x="638" y="692"/>
                  </a:cubicBezTo>
                  <a:cubicBezTo>
                    <a:pt x="639" y="692"/>
                    <a:pt x="641" y="691"/>
                    <a:pt x="642" y="691"/>
                  </a:cubicBezTo>
                  <a:cubicBezTo>
                    <a:pt x="643" y="691"/>
                    <a:pt x="644" y="692"/>
                    <a:pt x="645" y="692"/>
                  </a:cubicBezTo>
                  <a:cubicBezTo>
                    <a:pt x="647" y="695"/>
                    <a:pt x="640" y="697"/>
                    <a:pt x="641" y="700"/>
                  </a:cubicBezTo>
                  <a:cubicBezTo>
                    <a:pt x="642" y="702"/>
                    <a:pt x="644" y="702"/>
                    <a:pt x="646" y="702"/>
                  </a:cubicBezTo>
                  <a:cubicBezTo>
                    <a:pt x="649" y="702"/>
                    <a:pt x="651" y="702"/>
                    <a:pt x="652" y="701"/>
                  </a:cubicBezTo>
                  <a:cubicBezTo>
                    <a:pt x="655" y="700"/>
                    <a:pt x="655" y="699"/>
                    <a:pt x="658" y="699"/>
                  </a:cubicBezTo>
                  <a:cubicBezTo>
                    <a:pt x="663" y="698"/>
                    <a:pt x="667" y="698"/>
                    <a:pt x="671" y="697"/>
                  </a:cubicBezTo>
                  <a:cubicBezTo>
                    <a:pt x="672" y="697"/>
                    <a:pt x="672" y="697"/>
                    <a:pt x="673" y="697"/>
                  </a:cubicBezTo>
                  <a:lnTo>
                    <a:pt x="673" y="697"/>
                  </a:lnTo>
                  <a:cubicBezTo>
                    <a:pt x="674" y="697"/>
                    <a:pt x="674" y="697"/>
                    <a:pt x="674" y="697"/>
                  </a:cubicBezTo>
                  <a:cubicBezTo>
                    <a:pt x="675" y="697"/>
                    <a:pt x="676" y="696"/>
                    <a:pt x="676" y="696"/>
                  </a:cubicBezTo>
                  <a:lnTo>
                    <a:pt x="676" y="696"/>
                  </a:lnTo>
                  <a:cubicBezTo>
                    <a:pt x="675" y="696"/>
                    <a:pt x="674" y="696"/>
                    <a:pt x="673" y="697"/>
                  </a:cubicBezTo>
                  <a:lnTo>
                    <a:pt x="673" y="697"/>
                  </a:lnTo>
                  <a:cubicBezTo>
                    <a:pt x="671" y="696"/>
                    <a:pt x="668" y="694"/>
                    <a:pt x="673" y="692"/>
                  </a:cubicBezTo>
                  <a:cubicBezTo>
                    <a:pt x="674" y="692"/>
                    <a:pt x="674" y="692"/>
                    <a:pt x="675" y="692"/>
                  </a:cubicBezTo>
                  <a:cubicBezTo>
                    <a:pt x="679" y="692"/>
                    <a:pt x="679" y="695"/>
                    <a:pt x="676" y="696"/>
                  </a:cubicBezTo>
                  <a:lnTo>
                    <a:pt x="676" y="696"/>
                  </a:lnTo>
                  <a:cubicBezTo>
                    <a:pt x="685" y="695"/>
                    <a:pt x="696" y="692"/>
                    <a:pt x="701" y="687"/>
                  </a:cubicBezTo>
                  <a:cubicBezTo>
                    <a:pt x="703" y="685"/>
                    <a:pt x="703" y="684"/>
                    <a:pt x="706" y="683"/>
                  </a:cubicBezTo>
                  <a:cubicBezTo>
                    <a:pt x="706" y="683"/>
                    <a:pt x="707" y="683"/>
                    <a:pt x="708" y="683"/>
                  </a:cubicBezTo>
                  <a:cubicBezTo>
                    <a:pt x="709" y="683"/>
                    <a:pt x="711" y="683"/>
                    <a:pt x="712" y="683"/>
                  </a:cubicBezTo>
                  <a:cubicBezTo>
                    <a:pt x="713" y="683"/>
                    <a:pt x="714" y="683"/>
                    <a:pt x="714" y="683"/>
                  </a:cubicBezTo>
                  <a:cubicBezTo>
                    <a:pt x="723" y="681"/>
                    <a:pt x="734" y="673"/>
                    <a:pt x="738" y="665"/>
                  </a:cubicBezTo>
                  <a:cubicBezTo>
                    <a:pt x="739" y="664"/>
                    <a:pt x="738" y="659"/>
                    <a:pt x="739" y="658"/>
                  </a:cubicBezTo>
                  <a:cubicBezTo>
                    <a:pt x="739" y="658"/>
                    <a:pt x="740" y="658"/>
                    <a:pt x="740" y="658"/>
                  </a:cubicBezTo>
                  <a:cubicBezTo>
                    <a:pt x="741" y="658"/>
                    <a:pt x="742" y="659"/>
                    <a:pt x="744" y="659"/>
                  </a:cubicBezTo>
                  <a:cubicBezTo>
                    <a:pt x="745" y="659"/>
                    <a:pt x="746" y="659"/>
                    <a:pt x="747" y="658"/>
                  </a:cubicBezTo>
                  <a:cubicBezTo>
                    <a:pt x="747" y="658"/>
                    <a:pt x="744" y="654"/>
                    <a:pt x="747" y="651"/>
                  </a:cubicBezTo>
                  <a:cubicBezTo>
                    <a:pt x="748" y="648"/>
                    <a:pt x="750" y="645"/>
                    <a:pt x="748" y="644"/>
                  </a:cubicBezTo>
                  <a:cubicBezTo>
                    <a:pt x="746" y="641"/>
                    <a:pt x="747" y="640"/>
                    <a:pt x="746" y="634"/>
                  </a:cubicBezTo>
                  <a:cubicBezTo>
                    <a:pt x="747" y="633"/>
                    <a:pt x="751" y="632"/>
                    <a:pt x="753" y="632"/>
                  </a:cubicBezTo>
                  <a:cubicBezTo>
                    <a:pt x="754" y="632"/>
                    <a:pt x="754" y="633"/>
                    <a:pt x="754" y="633"/>
                  </a:cubicBezTo>
                  <a:cubicBezTo>
                    <a:pt x="754" y="634"/>
                    <a:pt x="751" y="637"/>
                    <a:pt x="751" y="640"/>
                  </a:cubicBezTo>
                  <a:cubicBezTo>
                    <a:pt x="751" y="641"/>
                    <a:pt x="752" y="641"/>
                    <a:pt x="752" y="641"/>
                  </a:cubicBezTo>
                  <a:cubicBezTo>
                    <a:pt x="753" y="641"/>
                    <a:pt x="753" y="640"/>
                    <a:pt x="754" y="639"/>
                  </a:cubicBezTo>
                  <a:cubicBezTo>
                    <a:pt x="756" y="637"/>
                    <a:pt x="756" y="625"/>
                    <a:pt x="760" y="623"/>
                  </a:cubicBezTo>
                  <a:cubicBezTo>
                    <a:pt x="763" y="621"/>
                    <a:pt x="761" y="601"/>
                    <a:pt x="758" y="595"/>
                  </a:cubicBezTo>
                  <a:cubicBezTo>
                    <a:pt x="755" y="595"/>
                    <a:pt x="755" y="599"/>
                    <a:pt x="753" y="599"/>
                  </a:cubicBezTo>
                  <a:cubicBezTo>
                    <a:pt x="752" y="595"/>
                    <a:pt x="755" y="590"/>
                    <a:pt x="755" y="589"/>
                  </a:cubicBezTo>
                  <a:cubicBezTo>
                    <a:pt x="753" y="585"/>
                    <a:pt x="748" y="583"/>
                    <a:pt x="747" y="582"/>
                  </a:cubicBezTo>
                  <a:cubicBezTo>
                    <a:pt x="749" y="580"/>
                    <a:pt x="750" y="558"/>
                    <a:pt x="745" y="558"/>
                  </a:cubicBezTo>
                  <a:cubicBezTo>
                    <a:pt x="745" y="558"/>
                    <a:pt x="745" y="558"/>
                    <a:pt x="744" y="558"/>
                  </a:cubicBezTo>
                  <a:cubicBezTo>
                    <a:pt x="745" y="560"/>
                    <a:pt x="746" y="561"/>
                    <a:pt x="747" y="561"/>
                  </a:cubicBezTo>
                  <a:cubicBezTo>
                    <a:pt x="748" y="562"/>
                    <a:pt x="743" y="562"/>
                    <a:pt x="742" y="562"/>
                  </a:cubicBezTo>
                  <a:cubicBezTo>
                    <a:pt x="740" y="561"/>
                    <a:pt x="738" y="559"/>
                    <a:pt x="736" y="556"/>
                  </a:cubicBezTo>
                  <a:cubicBezTo>
                    <a:pt x="734" y="550"/>
                    <a:pt x="742" y="554"/>
                    <a:pt x="738" y="546"/>
                  </a:cubicBezTo>
                  <a:cubicBezTo>
                    <a:pt x="736" y="543"/>
                    <a:pt x="732" y="539"/>
                    <a:pt x="729" y="537"/>
                  </a:cubicBezTo>
                  <a:cubicBezTo>
                    <a:pt x="728" y="536"/>
                    <a:pt x="727" y="536"/>
                    <a:pt x="726" y="536"/>
                  </a:cubicBezTo>
                  <a:cubicBezTo>
                    <a:pt x="726" y="536"/>
                    <a:pt x="725" y="536"/>
                    <a:pt x="725" y="536"/>
                  </a:cubicBezTo>
                  <a:cubicBezTo>
                    <a:pt x="724" y="536"/>
                    <a:pt x="723" y="536"/>
                    <a:pt x="720" y="534"/>
                  </a:cubicBezTo>
                  <a:cubicBezTo>
                    <a:pt x="718" y="532"/>
                    <a:pt x="715" y="530"/>
                    <a:pt x="717" y="528"/>
                  </a:cubicBezTo>
                  <a:cubicBezTo>
                    <a:pt x="718" y="528"/>
                    <a:pt x="720" y="528"/>
                    <a:pt x="720" y="527"/>
                  </a:cubicBezTo>
                  <a:cubicBezTo>
                    <a:pt x="720" y="526"/>
                    <a:pt x="700" y="524"/>
                    <a:pt x="700" y="520"/>
                  </a:cubicBezTo>
                  <a:cubicBezTo>
                    <a:pt x="699" y="517"/>
                    <a:pt x="701" y="515"/>
                    <a:pt x="694" y="513"/>
                  </a:cubicBezTo>
                  <a:cubicBezTo>
                    <a:pt x="693" y="512"/>
                    <a:pt x="687" y="510"/>
                    <a:pt x="685" y="510"/>
                  </a:cubicBezTo>
                  <a:cubicBezTo>
                    <a:pt x="684" y="510"/>
                    <a:pt x="684" y="510"/>
                    <a:pt x="684" y="510"/>
                  </a:cubicBezTo>
                  <a:cubicBezTo>
                    <a:pt x="684" y="510"/>
                    <a:pt x="684" y="510"/>
                    <a:pt x="684" y="510"/>
                  </a:cubicBezTo>
                  <a:cubicBezTo>
                    <a:pt x="686" y="510"/>
                    <a:pt x="694" y="518"/>
                    <a:pt x="691" y="518"/>
                  </a:cubicBezTo>
                  <a:cubicBezTo>
                    <a:pt x="691" y="518"/>
                    <a:pt x="691" y="518"/>
                    <a:pt x="690" y="518"/>
                  </a:cubicBezTo>
                  <a:cubicBezTo>
                    <a:pt x="686" y="515"/>
                    <a:pt x="681" y="513"/>
                    <a:pt x="675" y="512"/>
                  </a:cubicBezTo>
                  <a:cubicBezTo>
                    <a:pt x="672" y="512"/>
                    <a:pt x="670" y="511"/>
                    <a:pt x="667" y="511"/>
                  </a:cubicBezTo>
                  <a:cubicBezTo>
                    <a:pt x="667" y="511"/>
                    <a:pt x="666" y="511"/>
                    <a:pt x="666" y="511"/>
                  </a:cubicBezTo>
                  <a:cubicBezTo>
                    <a:pt x="665" y="511"/>
                    <a:pt x="664" y="511"/>
                    <a:pt x="664" y="512"/>
                  </a:cubicBezTo>
                  <a:cubicBezTo>
                    <a:pt x="664" y="512"/>
                    <a:pt x="664" y="512"/>
                    <a:pt x="663" y="512"/>
                  </a:cubicBezTo>
                  <a:cubicBezTo>
                    <a:pt x="663" y="512"/>
                    <a:pt x="666" y="507"/>
                    <a:pt x="666" y="507"/>
                  </a:cubicBezTo>
                  <a:cubicBezTo>
                    <a:pt x="666" y="506"/>
                    <a:pt x="665" y="505"/>
                    <a:pt x="664" y="505"/>
                  </a:cubicBezTo>
                  <a:cubicBezTo>
                    <a:pt x="662" y="505"/>
                    <a:pt x="659" y="507"/>
                    <a:pt x="658" y="507"/>
                  </a:cubicBezTo>
                  <a:cubicBezTo>
                    <a:pt x="657" y="508"/>
                    <a:pt x="655" y="510"/>
                    <a:pt x="652" y="510"/>
                  </a:cubicBezTo>
                  <a:cubicBezTo>
                    <a:pt x="652" y="510"/>
                    <a:pt x="651" y="510"/>
                    <a:pt x="651" y="510"/>
                  </a:cubicBezTo>
                  <a:cubicBezTo>
                    <a:pt x="648" y="509"/>
                    <a:pt x="651" y="507"/>
                    <a:pt x="650" y="506"/>
                  </a:cubicBezTo>
                  <a:lnTo>
                    <a:pt x="650" y="506"/>
                  </a:lnTo>
                  <a:cubicBezTo>
                    <a:pt x="651" y="508"/>
                    <a:pt x="645" y="509"/>
                    <a:pt x="641" y="509"/>
                  </a:cubicBezTo>
                  <a:cubicBezTo>
                    <a:pt x="640" y="509"/>
                    <a:pt x="638" y="509"/>
                    <a:pt x="638" y="508"/>
                  </a:cubicBezTo>
                  <a:cubicBezTo>
                    <a:pt x="634" y="508"/>
                    <a:pt x="631" y="507"/>
                    <a:pt x="629" y="504"/>
                  </a:cubicBezTo>
                  <a:cubicBezTo>
                    <a:pt x="628" y="502"/>
                    <a:pt x="630" y="502"/>
                    <a:pt x="628" y="500"/>
                  </a:cubicBezTo>
                  <a:cubicBezTo>
                    <a:pt x="626" y="499"/>
                    <a:pt x="622" y="491"/>
                    <a:pt x="619" y="491"/>
                  </a:cubicBezTo>
                  <a:cubicBezTo>
                    <a:pt x="619" y="491"/>
                    <a:pt x="618" y="491"/>
                    <a:pt x="618" y="491"/>
                  </a:cubicBezTo>
                  <a:cubicBezTo>
                    <a:pt x="617" y="491"/>
                    <a:pt x="616" y="490"/>
                    <a:pt x="615" y="487"/>
                  </a:cubicBezTo>
                  <a:cubicBezTo>
                    <a:pt x="615" y="487"/>
                    <a:pt x="613" y="482"/>
                    <a:pt x="614" y="482"/>
                  </a:cubicBezTo>
                  <a:lnTo>
                    <a:pt x="614" y="482"/>
                  </a:lnTo>
                  <a:cubicBezTo>
                    <a:pt x="614" y="482"/>
                    <a:pt x="618" y="486"/>
                    <a:pt x="620" y="486"/>
                  </a:cubicBezTo>
                  <a:cubicBezTo>
                    <a:pt x="621" y="486"/>
                    <a:pt x="621" y="486"/>
                    <a:pt x="621" y="484"/>
                  </a:cubicBezTo>
                  <a:cubicBezTo>
                    <a:pt x="620" y="479"/>
                    <a:pt x="616" y="477"/>
                    <a:pt x="617" y="472"/>
                  </a:cubicBezTo>
                  <a:cubicBezTo>
                    <a:pt x="620" y="466"/>
                    <a:pt x="619" y="462"/>
                    <a:pt x="620" y="457"/>
                  </a:cubicBezTo>
                  <a:cubicBezTo>
                    <a:pt x="621" y="452"/>
                    <a:pt x="622" y="454"/>
                    <a:pt x="624" y="452"/>
                  </a:cubicBezTo>
                  <a:cubicBezTo>
                    <a:pt x="624" y="451"/>
                    <a:pt x="625" y="448"/>
                    <a:pt x="627" y="447"/>
                  </a:cubicBezTo>
                  <a:cubicBezTo>
                    <a:pt x="627" y="445"/>
                    <a:pt x="631" y="439"/>
                    <a:pt x="634" y="439"/>
                  </a:cubicBezTo>
                  <a:cubicBezTo>
                    <a:pt x="634" y="439"/>
                    <a:pt x="635" y="440"/>
                    <a:pt x="636" y="440"/>
                  </a:cubicBezTo>
                  <a:cubicBezTo>
                    <a:pt x="636" y="440"/>
                    <a:pt x="639" y="443"/>
                    <a:pt x="642" y="443"/>
                  </a:cubicBezTo>
                  <a:cubicBezTo>
                    <a:pt x="642" y="443"/>
                    <a:pt x="643" y="443"/>
                    <a:pt x="644" y="442"/>
                  </a:cubicBezTo>
                  <a:cubicBezTo>
                    <a:pt x="645" y="439"/>
                    <a:pt x="645" y="438"/>
                    <a:pt x="650" y="438"/>
                  </a:cubicBezTo>
                  <a:cubicBezTo>
                    <a:pt x="652" y="438"/>
                    <a:pt x="651" y="440"/>
                    <a:pt x="652" y="441"/>
                  </a:cubicBezTo>
                  <a:cubicBezTo>
                    <a:pt x="653" y="442"/>
                    <a:pt x="657" y="442"/>
                    <a:pt x="658" y="442"/>
                  </a:cubicBezTo>
                  <a:lnTo>
                    <a:pt x="658" y="438"/>
                  </a:lnTo>
                  <a:cubicBezTo>
                    <a:pt x="657" y="438"/>
                    <a:pt x="654" y="437"/>
                    <a:pt x="653" y="436"/>
                  </a:cubicBezTo>
                  <a:cubicBezTo>
                    <a:pt x="651" y="433"/>
                    <a:pt x="661" y="433"/>
                    <a:pt x="662" y="433"/>
                  </a:cubicBezTo>
                  <a:cubicBezTo>
                    <a:pt x="663" y="433"/>
                    <a:pt x="664" y="433"/>
                    <a:pt x="665" y="433"/>
                  </a:cubicBezTo>
                  <a:cubicBezTo>
                    <a:pt x="667" y="433"/>
                    <a:pt x="667" y="434"/>
                    <a:pt x="670" y="434"/>
                  </a:cubicBezTo>
                  <a:cubicBezTo>
                    <a:pt x="670" y="434"/>
                    <a:pt x="671" y="434"/>
                    <a:pt x="672" y="434"/>
                  </a:cubicBezTo>
                  <a:cubicBezTo>
                    <a:pt x="672" y="434"/>
                    <a:pt x="682" y="432"/>
                    <a:pt x="682" y="431"/>
                  </a:cubicBezTo>
                  <a:cubicBezTo>
                    <a:pt x="683" y="428"/>
                    <a:pt x="680" y="429"/>
                    <a:pt x="685" y="425"/>
                  </a:cubicBezTo>
                  <a:cubicBezTo>
                    <a:pt x="687" y="424"/>
                    <a:pt x="690" y="422"/>
                    <a:pt x="690" y="420"/>
                  </a:cubicBezTo>
                  <a:cubicBezTo>
                    <a:pt x="691" y="417"/>
                    <a:pt x="702" y="403"/>
                    <a:pt x="704" y="399"/>
                  </a:cubicBezTo>
                  <a:cubicBezTo>
                    <a:pt x="706" y="396"/>
                    <a:pt x="706" y="396"/>
                    <a:pt x="707" y="396"/>
                  </a:cubicBezTo>
                  <a:cubicBezTo>
                    <a:pt x="708" y="396"/>
                    <a:pt x="708" y="396"/>
                    <a:pt x="709" y="396"/>
                  </a:cubicBezTo>
                  <a:cubicBezTo>
                    <a:pt x="711" y="395"/>
                    <a:pt x="713" y="387"/>
                    <a:pt x="713" y="384"/>
                  </a:cubicBezTo>
                  <a:cubicBezTo>
                    <a:pt x="715" y="381"/>
                    <a:pt x="716" y="375"/>
                    <a:pt x="713" y="372"/>
                  </a:cubicBezTo>
                  <a:cubicBezTo>
                    <a:pt x="712" y="371"/>
                    <a:pt x="712" y="369"/>
                    <a:pt x="712" y="365"/>
                  </a:cubicBezTo>
                  <a:cubicBezTo>
                    <a:pt x="712" y="363"/>
                    <a:pt x="710" y="363"/>
                    <a:pt x="709" y="360"/>
                  </a:cubicBezTo>
                  <a:cubicBezTo>
                    <a:pt x="708" y="355"/>
                    <a:pt x="708" y="353"/>
                    <a:pt x="706" y="348"/>
                  </a:cubicBezTo>
                  <a:cubicBezTo>
                    <a:pt x="706" y="344"/>
                    <a:pt x="698" y="339"/>
                    <a:pt x="694" y="339"/>
                  </a:cubicBezTo>
                  <a:cubicBezTo>
                    <a:pt x="693" y="339"/>
                    <a:pt x="693" y="340"/>
                    <a:pt x="693" y="341"/>
                  </a:cubicBezTo>
                  <a:lnTo>
                    <a:pt x="693" y="341"/>
                  </a:lnTo>
                  <a:cubicBezTo>
                    <a:pt x="693" y="341"/>
                    <a:pt x="693" y="340"/>
                    <a:pt x="693" y="340"/>
                  </a:cubicBezTo>
                  <a:cubicBezTo>
                    <a:pt x="693" y="340"/>
                    <a:pt x="695" y="344"/>
                    <a:pt x="696" y="345"/>
                  </a:cubicBezTo>
                  <a:cubicBezTo>
                    <a:pt x="696" y="348"/>
                    <a:pt x="697" y="350"/>
                    <a:pt x="696" y="353"/>
                  </a:cubicBezTo>
                  <a:cubicBezTo>
                    <a:pt x="697" y="358"/>
                    <a:pt x="697" y="364"/>
                    <a:pt x="698" y="370"/>
                  </a:cubicBezTo>
                  <a:cubicBezTo>
                    <a:pt x="698" y="374"/>
                    <a:pt x="703" y="370"/>
                    <a:pt x="704" y="376"/>
                  </a:cubicBezTo>
                  <a:cubicBezTo>
                    <a:pt x="704" y="380"/>
                    <a:pt x="702" y="383"/>
                    <a:pt x="700" y="385"/>
                  </a:cubicBezTo>
                  <a:cubicBezTo>
                    <a:pt x="700" y="385"/>
                    <a:pt x="700" y="385"/>
                    <a:pt x="699" y="385"/>
                  </a:cubicBezTo>
                  <a:cubicBezTo>
                    <a:pt x="698" y="385"/>
                    <a:pt x="698" y="386"/>
                    <a:pt x="697" y="388"/>
                  </a:cubicBezTo>
                  <a:cubicBezTo>
                    <a:pt x="696" y="392"/>
                    <a:pt x="697" y="390"/>
                    <a:pt x="699" y="392"/>
                  </a:cubicBezTo>
                  <a:cubicBezTo>
                    <a:pt x="700" y="393"/>
                    <a:pt x="699" y="396"/>
                    <a:pt x="697" y="397"/>
                  </a:cubicBezTo>
                  <a:cubicBezTo>
                    <a:pt x="696" y="398"/>
                    <a:pt x="696" y="398"/>
                    <a:pt x="695" y="398"/>
                  </a:cubicBezTo>
                  <a:cubicBezTo>
                    <a:pt x="694" y="398"/>
                    <a:pt x="693" y="397"/>
                    <a:pt x="692" y="397"/>
                  </a:cubicBezTo>
                  <a:cubicBezTo>
                    <a:pt x="692" y="397"/>
                    <a:pt x="691" y="397"/>
                    <a:pt x="690" y="399"/>
                  </a:cubicBezTo>
                  <a:cubicBezTo>
                    <a:pt x="688" y="401"/>
                    <a:pt x="686" y="407"/>
                    <a:pt x="687" y="408"/>
                  </a:cubicBezTo>
                  <a:cubicBezTo>
                    <a:pt x="687" y="410"/>
                    <a:pt x="686" y="410"/>
                    <a:pt x="684" y="412"/>
                  </a:cubicBezTo>
                  <a:cubicBezTo>
                    <a:pt x="684" y="414"/>
                    <a:pt x="674" y="424"/>
                    <a:pt x="673" y="424"/>
                  </a:cubicBezTo>
                  <a:cubicBezTo>
                    <a:pt x="673" y="424"/>
                    <a:pt x="672" y="424"/>
                    <a:pt x="672" y="424"/>
                  </a:cubicBezTo>
                  <a:cubicBezTo>
                    <a:pt x="670" y="424"/>
                    <a:pt x="676" y="417"/>
                    <a:pt x="675" y="415"/>
                  </a:cubicBezTo>
                  <a:lnTo>
                    <a:pt x="675" y="415"/>
                  </a:lnTo>
                  <a:cubicBezTo>
                    <a:pt x="676" y="417"/>
                    <a:pt x="662" y="425"/>
                    <a:pt x="660" y="426"/>
                  </a:cubicBezTo>
                  <a:cubicBezTo>
                    <a:pt x="660" y="427"/>
                    <a:pt x="659" y="427"/>
                    <a:pt x="657" y="427"/>
                  </a:cubicBezTo>
                  <a:cubicBezTo>
                    <a:pt x="655" y="427"/>
                    <a:pt x="653" y="426"/>
                    <a:pt x="651" y="425"/>
                  </a:cubicBezTo>
                  <a:cubicBezTo>
                    <a:pt x="649" y="425"/>
                    <a:pt x="648" y="424"/>
                    <a:pt x="647" y="424"/>
                  </a:cubicBezTo>
                  <a:cubicBezTo>
                    <a:pt x="644" y="424"/>
                    <a:pt x="643" y="426"/>
                    <a:pt x="640" y="427"/>
                  </a:cubicBezTo>
                  <a:cubicBezTo>
                    <a:pt x="635" y="428"/>
                    <a:pt x="634" y="429"/>
                    <a:pt x="630" y="429"/>
                  </a:cubicBezTo>
                  <a:cubicBezTo>
                    <a:pt x="628" y="429"/>
                    <a:pt x="626" y="430"/>
                    <a:pt x="625" y="431"/>
                  </a:cubicBezTo>
                  <a:cubicBezTo>
                    <a:pt x="622" y="433"/>
                    <a:pt x="621" y="436"/>
                    <a:pt x="623" y="436"/>
                  </a:cubicBezTo>
                  <a:cubicBezTo>
                    <a:pt x="624" y="436"/>
                    <a:pt x="624" y="436"/>
                    <a:pt x="624" y="436"/>
                  </a:cubicBezTo>
                  <a:lnTo>
                    <a:pt x="624" y="436"/>
                  </a:lnTo>
                  <a:cubicBezTo>
                    <a:pt x="626" y="436"/>
                    <a:pt x="628" y="438"/>
                    <a:pt x="624" y="440"/>
                  </a:cubicBezTo>
                  <a:cubicBezTo>
                    <a:pt x="619" y="443"/>
                    <a:pt x="617" y="441"/>
                    <a:pt x="613" y="445"/>
                  </a:cubicBezTo>
                  <a:cubicBezTo>
                    <a:pt x="610" y="448"/>
                    <a:pt x="608" y="454"/>
                    <a:pt x="607" y="458"/>
                  </a:cubicBezTo>
                  <a:cubicBezTo>
                    <a:pt x="606" y="462"/>
                    <a:pt x="605" y="465"/>
                    <a:pt x="603" y="469"/>
                  </a:cubicBezTo>
                  <a:cubicBezTo>
                    <a:pt x="603" y="470"/>
                    <a:pt x="602" y="471"/>
                    <a:pt x="602" y="472"/>
                  </a:cubicBezTo>
                  <a:cubicBezTo>
                    <a:pt x="602" y="479"/>
                    <a:pt x="603" y="478"/>
                    <a:pt x="605" y="484"/>
                  </a:cubicBezTo>
                  <a:cubicBezTo>
                    <a:pt x="606" y="487"/>
                    <a:pt x="606" y="490"/>
                    <a:pt x="607" y="494"/>
                  </a:cubicBezTo>
                  <a:cubicBezTo>
                    <a:pt x="610" y="504"/>
                    <a:pt x="620" y="513"/>
                    <a:pt x="628" y="514"/>
                  </a:cubicBezTo>
                  <a:cubicBezTo>
                    <a:pt x="634" y="515"/>
                    <a:pt x="635" y="515"/>
                    <a:pt x="634" y="518"/>
                  </a:cubicBezTo>
                  <a:cubicBezTo>
                    <a:pt x="629" y="518"/>
                    <a:pt x="635" y="521"/>
                    <a:pt x="638" y="522"/>
                  </a:cubicBezTo>
                  <a:cubicBezTo>
                    <a:pt x="641" y="523"/>
                    <a:pt x="645" y="524"/>
                    <a:pt x="648" y="524"/>
                  </a:cubicBezTo>
                  <a:cubicBezTo>
                    <a:pt x="651" y="524"/>
                    <a:pt x="653" y="523"/>
                    <a:pt x="654" y="523"/>
                  </a:cubicBezTo>
                  <a:cubicBezTo>
                    <a:pt x="657" y="522"/>
                    <a:pt x="660" y="521"/>
                    <a:pt x="663" y="521"/>
                  </a:cubicBezTo>
                  <a:cubicBezTo>
                    <a:pt x="663" y="521"/>
                    <a:pt x="664" y="521"/>
                    <a:pt x="665" y="521"/>
                  </a:cubicBezTo>
                  <a:cubicBezTo>
                    <a:pt x="664" y="525"/>
                    <a:pt x="673" y="525"/>
                    <a:pt x="676" y="525"/>
                  </a:cubicBezTo>
                  <a:cubicBezTo>
                    <a:pt x="679" y="525"/>
                    <a:pt x="683" y="523"/>
                    <a:pt x="685" y="523"/>
                  </a:cubicBezTo>
                  <a:cubicBezTo>
                    <a:pt x="686" y="523"/>
                    <a:pt x="686" y="523"/>
                    <a:pt x="686" y="523"/>
                  </a:cubicBezTo>
                  <a:cubicBezTo>
                    <a:pt x="688" y="527"/>
                    <a:pt x="689" y="528"/>
                    <a:pt x="694" y="532"/>
                  </a:cubicBezTo>
                  <a:cubicBezTo>
                    <a:pt x="702" y="536"/>
                    <a:pt x="710" y="541"/>
                    <a:pt x="718" y="548"/>
                  </a:cubicBezTo>
                  <a:cubicBezTo>
                    <a:pt x="720" y="550"/>
                    <a:pt x="722" y="552"/>
                    <a:pt x="726" y="555"/>
                  </a:cubicBezTo>
                  <a:cubicBezTo>
                    <a:pt x="727" y="555"/>
                    <a:pt x="729" y="556"/>
                    <a:pt x="730" y="557"/>
                  </a:cubicBezTo>
                  <a:cubicBezTo>
                    <a:pt x="732" y="560"/>
                    <a:pt x="731" y="563"/>
                    <a:pt x="731" y="566"/>
                  </a:cubicBezTo>
                  <a:cubicBezTo>
                    <a:pt x="732" y="568"/>
                    <a:pt x="733" y="571"/>
                    <a:pt x="734" y="575"/>
                  </a:cubicBezTo>
                  <a:cubicBezTo>
                    <a:pt x="735" y="577"/>
                    <a:pt x="736" y="580"/>
                    <a:pt x="738" y="580"/>
                  </a:cubicBezTo>
                  <a:cubicBezTo>
                    <a:pt x="739" y="580"/>
                    <a:pt x="739" y="580"/>
                    <a:pt x="740" y="580"/>
                  </a:cubicBezTo>
                  <a:lnTo>
                    <a:pt x="740" y="580"/>
                  </a:lnTo>
                  <a:cubicBezTo>
                    <a:pt x="738" y="581"/>
                    <a:pt x="745" y="589"/>
                    <a:pt x="746" y="591"/>
                  </a:cubicBezTo>
                  <a:cubicBezTo>
                    <a:pt x="746" y="592"/>
                    <a:pt x="744" y="597"/>
                    <a:pt x="743" y="600"/>
                  </a:cubicBezTo>
                  <a:cubicBezTo>
                    <a:pt x="743" y="603"/>
                    <a:pt x="743" y="608"/>
                    <a:pt x="744" y="611"/>
                  </a:cubicBezTo>
                  <a:cubicBezTo>
                    <a:pt x="744" y="613"/>
                    <a:pt x="745" y="613"/>
                    <a:pt x="746" y="613"/>
                  </a:cubicBezTo>
                  <a:cubicBezTo>
                    <a:pt x="747" y="613"/>
                    <a:pt x="748" y="613"/>
                    <a:pt x="748" y="613"/>
                  </a:cubicBezTo>
                  <a:lnTo>
                    <a:pt x="748" y="613"/>
                  </a:lnTo>
                  <a:cubicBezTo>
                    <a:pt x="748" y="615"/>
                    <a:pt x="748" y="619"/>
                    <a:pt x="748" y="620"/>
                  </a:cubicBezTo>
                  <a:lnTo>
                    <a:pt x="746" y="620"/>
                  </a:lnTo>
                  <a:cubicBezTo>
                    <a:pt x="745" y="621"/>
                    <a:pt x="745" y="624"/>
                    <a:pt x="745" y="625"/>
                  </a:cubicBezTo>
                  <a:cubicBezTo>
                    <a:pt x="744" y="627"/>
                    <a:pt x="742" y="627"/>
                    <a:pt x="741" y="629"/>
                  </a:cubicBezTo>
                  <a:cubicBezTo>
                    <a:pt x="741" y="630"/>
                    <a:pt x="740" y="632"/>
                    <a:pt x="739" y="634"/>
                  </a:cubicBezTo>
                  <a:cubicBezTo>
                    <a:pt x="736" y="641"/>
                    <a:pt x="736" y="644"/>
                    <a:pt x="734" y="650"/>
                  </a:cubicBezTo>
                  <a:cubicBezTo>
                    <a:pt x="733" y="653"/>
                    <a:pt x="732" y="655"/>
                    <a:pt x="731" y="655"/>
                  </a:cubicBezTo>
                  <a:cubicBezTo>
                    <a:pt x="731" y="655"/>
                    <a:pt x="730" y="653"/>
                    <a:pt x="729" y="652"/>
                  </a:cubicBezTo>
                  <a:lnTo>
                    <a:pt x="729" y="652"/>
                  </a:lnTo>
                  <a:cubicBezTo>
                    <a:pt x="730" y="654"/>
                    <a:pt x="726" y="656"/>
                    <a:pt x="726" y="658"/>
                  </a:cubicBezTo>
                  <a:cubicBezTo>
                    <a:pt x="726" y="658"/>
                    <a:pt x="727" y="660"/>
                    <a:pt x="727" y="661"/>
                  </a:cubicBezTo>
                  <a:cubicBezTo>
                    <a:pt x="726" y="662"/>
                    <a:pt x="726" y="662"/>
                    <a:pt x="725" y="662"/>
                  </a:cubicBezTo>
                  <a:cubicBezTo>
                    <a:pt x="724" y="662"/>
                    <a:pt x="723" y="661"/>
                    <a:pt x="722" y="661"/>
                  </a:cubicBezTo>
                  <a:cubicBezTo>
                    <a:pt x="722" y="661"/>
                    <a:pt x="721" y="661"/>
                    <a:pt x="720" y="662"/>
                  </a:cubicBezTo>
                  <a:cubicBezTo>
                    <a:pt x="718" y="665"/>
                    <a:pt x="718" y="668"/>
                    <a:pt x="715" y="671"/>
                  </a:cubicBezTo>
                  <a:cubicBezTo>
                    <a:pt x="714" y="672"/>
                    <a:pt x="713" y="673"/>
                    <a:pt x="713" y="673"/>
                  </a:cubicBezTo>
                  <a:cubicBezTo>
                    <a:pt x="712" y="673"/>
                    <a:pt x="713" y="670"/>
                    <a:pt x="713" y="669"/>
                  </a:cubicBezTo>
                  <a:cubicBezTo>
                    <a:pt x="715" y="667"/>
                    <a:pt x="714" y="665"/>
                    <a:pt x="712" y="665"/>
                  </a:cubicBezTo>
                  <a:cubicBezTo>
                    <a:pt x="711" y="665"/>
                    <a:pt x="710" y="665"/>
                    <a:pt x="709" y="666"/>
                  </a:cubicBezTo>
                  <a:cubicBezTo>
                    <a:pt x="706" y="670"/>
                    <a:pt x="702" y="674"/>
                    <a:pt x="704" y="678"/>
                  </a:cubicBezTo>
                  <a:cubicBezTo>
                    <a:pt x="703" y="677"/>
                    <a:pt x="702" y="676"/>
                    <a:pt x="701" y="676"/>
                  </a:cubicBezTo>
                  <a:cubicBezTo>
                    <a:pt x="698" y="676"/>
                    <a:pt x="693" y="678"/>
                    <a:pt x="687" y="680"/>
                  </a:cubicBezTo>
                  <a:cubicBezTo>
                    <a:pt x="683" y="682"/>
                    <a:pt x="678" y="683"/>
                    <a:pt x="675" y="683"/>
                  </a:cubicBezTo>
                  <a:cubicBezTo>
                    <a:pt x="673" y="683"/>
                    <a:pt x="672" y="683"/>
                    <a:pt x="672" y="682"/>
                  </a:cubicBezTo>
                  <a:cubicBezTo>
                    <a:pt x="671" y="681"/>
                    <a:pt x="670" y="681"/>
                    <a:pt x="669" y="681"/>
                  </a:cubicBezTo>
                  <a:cubicBezTo>
                    <a:pt x="664" y="681"/>
                    <a:pt x="660" y="685"/>
                    <a:pt x="655" y="685"/>
                  </a:cubicBezTo>
                  <a:cubicBezTo>
                    <a:pt x="654" y="685"/>
                    <a:pt x="652" y="685"/>
                    <a:pt x="651" y="685"/>
                  </a:cubicBezTo>
                  <a:cubicBezTo>
                    <a:pt x="647" y="685"/>
                    <a:pt x="644" y="684"/>
                    <a:pt x="641" y="683"/>
                  </a:cubicBezTo>
                  <a:cubicBezTo>
                    <a:pt x="634" y="682"/>
                    <a:pt x="630" y="681"/>
                    <a:pt x="620" y="678"/>
                  </a:cubicBezTo>
                  <a:cubicBezTo>
                    <a:pt x="614" y="676"/>
                    <a:pt x="612" y="673"/>
                    <a:pt x="603" y="673"/>
                  </a:cubicBezTo>
                  <a:cubicBezTo>
                    <a:pt x="599" y="673"/>
                    <a:pt x="594" y="675"/>
                    <a:pt x="591" y="677"/>
                  </a:cubicBezTo>
                  <a:cubicBezTo>
                    <a:pt x="590" y="678"/>
                    <a:pt x="592" y="679"/>
                    <a:pt x="589" y="680"/>
                  </a:cubicBezTo>
                  <a:cubicBezTo>
                    <a:pt x="588" y="681"/>
                    <a:pt x="587" y="681"/>
                    <a:pt x="586" y="681"/>
                  </a:cubicBezTo>
                  <a:cubicBezTo>
                    <a:pt x="582" y="681"/>
                    <a:pt x="581" y="679"/>
                    <a:pt x="580" y="678"/>
                  </a:cubicBezTo>
                  <a:lnTo>
                    <a:pt x="580" y="678"/>
                  </a:lnTo>
                  <a:cubicBezTo>
                    <a:pt x="581" y="679"/>
                    <a:pt x="567" y="687"/>
                    <a:pt x="560" y="703"/>
                  </a:cubicBezTo>
                  <a:cubicBezTo>
                    <a:pt x="553" y="718"/>
                    <a:pt x="555" y="736"/>
                    <a:pt x="557" y="740"/>
                  </a:cubicBezTo>
                  <a:cubicBezTo>
                    <a:pt x="560" y="748"/>
                    <a:pt x="564" y="758"/>
                    <a:pt x="570" y="763"/>
                  </a:cubicBezTo>
                  <a:cubicBezTo>
                    <a:pt x="576" y="768"/>
                    <a:pt x="587" y="772"/>
                    <a:pt x="588" y="772"/>
                  </a:cubicBezTo>
                  <a:cubicBezTo>
                    <a:pt x="589" y="772"/>
                    <a:pt x="596" y="772"/>
                    <a:pt x="594" y="770"/>
                  </a:cubicBezTo>
                  <a:lnTo>
                    <a:pt x="594" y="770"/>
                  </a:lnTo>
                  <a:cubicBezTo>
                    <a:pt x="596" y="773"/>
                    <a:pt x="590" y="775"/>
                    <a:pt x="595" y="778"/>
                  </a:cubicBezTo>
                  <a:cubicBezTo>
                    <a:pt x="596" y="778"/>
                    <a:pt x="601" y="782"/>
                    <a:pt x="600" y="783"/>
                  </a:cubicBezTo>
                  <a:cubicBezTo>
                    <a:pt x="600" y="783"/>
                    <a:pt x="598" y="783"/>
                    <a:pt x="597" y="783"/>
                  </a:cubicBezTo>
                  <a:cubicBezTo>
                    <a:pt x="596" y="783"/>
                    <a:pt x="595" y="783"/>
                    <a:pt x="596" y="784"/>
                  </a:cubicBezTo>
                  <a:cubicBezTo>
                    <a:pt x="597" y="787"/>
                    <a:pt x="600" y="793"/>
                    <a:pt x="604" y="793"/>
                  </a:cubicBezTo>
                  <a:cubicBezTo>
                    <a:pt x="604" y="793"/>
                    <a:pt x="604" y="793"/>
                    <a:pt x="604" y="793"/>
                  </a:cubicBezTo>
                  <a:lnTo>
                    <a:pt x="604" y="793"/>
                  </a:lnTo>
                  <a:cubicBezTo>
                    <a:pt x="605" y="796"/>
                    <a:pt x="602" y="800"/>
                    <a:pt x="601" y="800"/>
                  </a:cubicBezTo>
                  <a:cubicBezTo>
                    <a:pt x="601" y="801"/>
                    <a:pt x="598" y="809"/>
                    <a:pt x="598" y="809"/>
                  </a:cubicBezTo>
                  <a:cubicBezTo>
                    <a:pt x="600" y="810"/>
                    <a:pt x="603" y="810"/>
                    <a:pt x="603" y="815"/>
                  </a:cubicBezTo>
                  <a:cubicBezTo>
                    <a:pt x="603" y="818"/>
                    <a:pt x="600" y="821"/>
                    <a:pt x="599" y="824"/>
                  </a:cubicBezTo>
                  <a:cubicBezTo>
                    <a:pt x="599" y="827"/>
                    <a:pt x="600" y="829"/>
                    <a:pt x="597" y="832"/>
                  </a:cubicBezTo>
                  <a:cubicBezTo>
                    <a:pt x="595" y="836"/>
                    <a:pt x="592" y="836"/>
                    <a:pt x="589" y="838"/>
                  </a:cubicBezTo>
                  <a:cubicBezTo>
                    <a:pt x="586" y="841"/>
                    <a:pt x="583" y="845"/>
                    <a:pt x="584" y="847"/>
                  </a:cubicBezTo>
                  <a:cubicBezTo>
                    <a:pt x="583" y="848"/>
                    <a:pt x="575" y="849"/>
                    <a:pt x="576" y="850"/>
                  </a:cubicBezTo>
                  <a:cubicBezTo>
                    <a:pt x="576" y="851"/>
                    <a:pt x="583" y="851"/>
                    <a:pt x="577" y="854"/>
                  </a:cubicBezTo>
                  <a:cubicBezTo>
                    <a:pt x="575" y="856"/>
                    <a:pt x="573" y="855"/>
                    <a:pt x="570" y="856"/>
                  </a:cubicBezTo>
                  <a:cubicBezTo>
                    <a:pt x="565" y="858"/>
                    <a:pt x="555" y="861"/>
                    <a:pt x="554" y="865"/>
                  </a:cubicBezTo>
                  <a:cubicBezTo>
                    <a:pt x="554" y="864"/>
                    <a:pt x="550" y="863"/>
                    <a:pt x="547" y="863"/>
                  </a:cubicBezTo>
                  <a:cubicBezTo>
                    <a:pt x="544" y="863"/>
                    <a:pt x="542" y="863"/>
                    <a:pt x="541" y="864"/>
                  </a:cubicBezTo>
                  <a:cubicBezTo>
                    <a:pt x="542" y="866"/>
                    <a:pt x="540" y="866"/>
                    <a:pt x="535" y="867"/>
                  </a:cubicBezTo>
                  <a:cubicBezTo>
                    <a:pt x="531" y="868"/>
                    <a:pt x="533" y="867"/>
                    <a:pt x="532" y="869"/>
                  </a:cubicBezTo>
                  <a:cubicBezTo>
                    <a:pt x="531" y="870"/>
                    <a:pt x="529" y="870"/>
                    <a:pt x="526" y="870"/>
                  </a:cubicBezTo>
                  <a:cubicBezTo>
                    <a:pt x="522" y="870"/>
                    <a:pt x="517" y="869"/>
                    <a:pt x="515" y="869"/>
                  </a:cubicBezTo>
                  <a:cubicBezTo>
                    <a:pt x="514" y="869"/>
                    <a:pt x="513" y="871"/>
                    <a:pt x="509" y="871"/>
                  </a:cubicBezTo>
                  <a:cubicBezTo>
                    <a:pt x="508" y="871"/>
                    <a:pt x="506" y="871"/>
                    <a:pt x="505" y="871"/>
                  </a:cubicBezTo>
                  <a:cubicBezTo>
                    <a:pt x="502" y="871"/>
                    <a:pt x="499" y="871"/>
                    <a:pt x="496" y="871"/>
                  </a:cubicBezTo>
                  <a:cubicBezTo>
                    <a:pt x="493" y="870"/>
                    <a:pt x="491" y="870"/>
                    <a:pt x="488" y="870"/>
                  </a:cubicBezTo>
                  <a:cubicBezTo>
                    <a:pt x="485" y="870"/>
                    <a:pt x="482" y="871"/>
                    <a:pt x="480" y="872"/>
                  </a:cubicBezTo>
                  <a:lnTo>
                    <a:pt x="480" y="872"/>
                  </a:lnTo>
                  <a:cubicBezTo>
                    <a:pt x="481" y="871"/>
                    <a:pt x="483" y="870"/>
                    <a:pt x="482" y="869"/>
                  </a:cubicBezTo>
                  <a:cubicBezTo>
                    <a:pt x="482" y="868"/>
                    <a:pt x="481" y="867"/>
                    <a:pt x="479" y="867"/>
                  </a:cubicBezTo>
                  <a:cubicBezTo>
                    <a:pt x="478" y="867"/>
                    <a:pt x="476" y="868"/>
                    <a:pt x="475" y="868"/>
                  </a:cubicBezTo>
                  <a:cubicBezTo>
                    <a:pt x="473" y="869"/>
                    <a:pt x="472" y="870"/>
                    <a:pt x="470" y="870"/>
                  </a:cubicBezTo>
                  <a:cubicBezTo>
                    <a:pt x="467" y="870"/>
                    <a:pt x="465" y="867"/>
                    <a:pt x="463" y="864"/>
                  </a:cubicBezTo>
                  <a:cubicBezTo>
                    <a:pt x="463" y="863"/>
                    <a:pt x="462" y="863"/>
                    <a:pt x="461" y="863"/>
                  </a:cubicBezTo>
                  <a:cubicBezTo>
                    <a:pt x="459" y="863"/>
                    <a:pt x="454" y="865"/>
                    <a:pt x="452" y="865"/>
                  </a:cubicBezTo>
                  <a:cubicBezTo>
                    <a:pt x="451" y="865"/>
                    <a:pt x="451" y="865"/>
                    <a:pt x="452" y="864"/>
                  </a:cubicBezTo>
                  <a:cubicBezTo>
                    <a:pt x="452" y="861"/>
                    <a:pt x="445" y="859"/>
                    <a:pt x="440" y="859"/>
                  </a:cubicBezTo>
                  <a:cubicBezTo>
                    <a:pt x="438" y="859"/>
                    <a:pt x="437" y="859"/>
                    <a:pt x="437" y="860"/>
                  </a:cubicBezTo>
                  <a:cubicBezTo>
                    <a:pt x="437" y="858"/>
                    <a:pt x="435" y="857"/>
                    <a:pt x="432" y="855"/>
                  </a:cubicBezTo>
                  <a:cubicBezTo>
                    <a:pt x="431" y="854"/>
                    <a:pt x="429" y="854"/>
                    <a:pt x="427" y="853"/>
                  </a:cubicBezTo>
                  <a:cubicBezTo>
                    <a:pt x="423" y="852"/>
                    <a:pt x="422" y="850"/>
                    <a:pt x="417" y="848"/>
                  </a:cubicBezTo>
                  <a:cubicBezTo>
                    <a:pt x="414" y="846"/>
                    <a:pt x="411" y="847"/>
                    <a:pt x="408" y="845"/>
                  </a:cubicBezTo>
                  <a:cubicBezTo>
                    <a:pt x="404" y="844"/>
                    <a:pt x="399" y="842"/>
                    <a:pt x="396" y="840"/>
                  </a:cubicBezTo>
                  <a:cubicBezTo>
                    <a:pt x="390" y="837"/>
                    <a:pt x="387" y="834"/>
                    <a:pt x="380" y="831"/>
                  </a:cubicBezTo>
                  <a:cubicBezTo>
                    <a:pt x="379" y="831"/>
                    <a:pt x="378" y="831"/>
                    <a:pt x="377" y="831"/>
                  </a:cubicBezTo>
                  <a:cubicBezTo>
                    <a:pt x="374" y="831"/>
                    <a:pt x="372" y="831"/>
                    <a:pt x="370" y="831"/>
                  </a:cubicBezTo>
                  <a:cubicBezTo>
                    <a:pt x="368" y="830"/>
                    <a:pt x="367" y="826"/>
                    <a:pt x="363" y="825"/>
                  </a:cubicBezTo>
                  <a:cubicBezTo>
                    <a:pt x="362" y="825"/>
                    <a:pt x="361" y="825"/>
                    <a:pt x="360" y="825"/>
                  </a:cubicBezTo>
                  <a:cubicBezTo>
                    <a:pt x="358" y="825"/>
                    <a:pt x="355" y="826"/>
                    <a:pt x="355" y="828"/>
                  </a:cubicBezTo>
                  <a:cubicBezTo>
                    <a:pt x="354" y="829"/>
                    <a:pt x="353" y="833"/>
                    <a:pt x="350" y="833"/>
                  </a:cubicBezTo>
                  <a:cubicBezTo>
                    <a:pt x="349" y="833"/>
                    <a:pt x="348" y="832"/>
                    <a:pt x="348" y="832"/>
                  </a:cubicBezTo>
                  <a:cubicBezTo>
                    <a:pt x="345" y="832"/>
                    <a:pt x="342" y="831"/>
                    <a:pt x="339" y="831"/>
                  </a:cubicBezTo>
                  <a:cubicBezTo>
                    <a:pt x="338" y="831"/>
                    <a:pt x="336" y="831"/>
                    <a:pt x="334" y="831"/>
                  </a:cubicBezTo>
                  <a:cubicBezTo>
                    <a:pt x="324" y="835"/>
                    <a:pt x="326" y="844"/>
                    <a:pt x="319" y="846"/>
                  </a:cubicBezTo>
                  <a:cubicBezTo>
                    <a:pt x="316" y="847"/>
                    <a:pt x="312" y="852"/>
                    <a:pt x="310" y="858"/>
                  </a:cubicBezTo>
                  <a:cubicBezTo>
                    <a:pt x="307" y="863"/>
                    <a:pt x="307" y="869"/>
                    <a:pt x="307" y="872"/>
                  </a:cubicBezTo>
                  <a:cubicBezTo>
                    <a:pt x="307" y="878"/>
                    <a:pt x="308" y="884"/>
                    <a:pt x="309" y="890"/>
                  </a:cubicBezTo>
                  <a:cubicBezTo>
                    <a:pt x="309" y="892"/>
                    <a:pt x="312" y="905"/>
                    <a:pt x="313" y="905"/>
                  </a:cubicBezTo>
                  <a:cubicBezTo>
                    <a:pt x="313" y="905"/>
                    <a:pt x="313" y="905"/>
                    <a:pt x="313" y="905"/>
                  </a:cubicBezTo>
                  <a:cubicBezTo>
                    <a:pt x="313" y="904"/>
                    <a:pt x="312" y="902"/>
                    <a:pt x="313" y="902"/>
                  </a:cubicBezTo>
                  <a:cubicBezTo>
                    <a:pt x="314" y="902"/>
                    <a:pt x="314" y="902"/>
                    <a:pt x="315" y="903"/>
                  </a:cubicBezTo>
                  <a:cubicBezTo>
                    <a:pt x="317" y="904"/>
                    <a:pt x="319" y="906"/>
                    <a:pt x="321" y="909"/>
                  </a:cubicBezTo>
                  <a:cubicBezTo>
                    <a:pt x="324" y="913"/>
                    <a:pt x="331" y="919"/>
                    <a:pt x="330" y="921"/>
                  </a:cubicBezTo>
                  <a:cubicBezTo>
                    <a:pt x="331" y="920"/>
                    <a:pt x="332" y="919"/>
                    <a:pt x="333" y="919"/>
                  </a:cubicBezTo>
                  <a:cubicBezTo>
                    <a:pt x="336" y="919"/>
                    <a:pt x="338" y="927"/>
                    <a:pt x="343" y="928"/>
                  </a:cubicBezTo>
                  <a:cubicBezTo>
                    <a:pt x="345" y="929"/>
                    <a:pt x="346" y="929"/>
                    <a:pt x="347" y="929"/>
                  </a:cubicBezTo>
                  <a:cubicBezTo>
                    <a:pt x="349" y="929"/>
                    <a:pt x="351" y="928"/>
                    <a:pt x="354" y="928"/>
                  </a:cubicBezTo>
                  <a:cubicBezTo>
                    <a:pt x="355" y="928"/>
                    <a:pt x="357" y="928"/>
                    <a:pt x="358" y="928"/>
                  </a:cubicBezTo>
                  <a:cubicBezTo>
                    <a:pt x="360" y="929"/>
                    <a:pt x="363" y="933"/>
                    <a:pt x="366" y="934"/>
                  </a:cubicBezTo>
                  <a:cubicBezTo>
                    <a:pt x="369" y="937"/>
                    <a:pt x="371" y="937"/>
                    <a:pt x="372" y="937"/>
                  </a:cubicBezTo>
                  <a:cubicBezTo>
                    <a:pt x="373" y="937"/>
                    <a:pt x="374" y="937"/>
                    <a:pt x="374" y="937"/>
                  </a:cubicBezTo>
                  <a:cubicBezTo>
                    <a:pt x="376" y="937"/>
                    <a:pt x="378" y="937"/>
                    <a:pt x="381" y="939"/>
                  </a:cubicBezTo>
                  <a:cubicBezTo>
                    <a:pt x="387" y="942"/>
                    <a:pt x="391" y="945"/>
                    <a:pt x="397" y="947"/>
                  </a:cubicBezTo>
                  <a:cubicBezTo>
                    <a:pt x="400" y="947"/>
                    <a:pt x="406" y="947"/>
                    <a:pt x="407" y="947"/>
                  </a:cubicBezTo>
                  <a:cubicBezTo>
                    <a:pt x="416" y="952"/>
                    <a:pt x="425" y="961"/>
                    <a:pt x="437" y="961"/>
                  </a:cubicBezTo>
                  <a:cubicBezTo>
                    <a:pt x="441" y="961"/>
                    <a:pt x="439" y="960"/>
                    <a:pt x="441" y="960"/>
                  </a:cubicBezTo>
                  <a:cubicBezTo>
                    <a:pt x="442" y="960"/>
                    <a:pt x="442" y="960"/>
                    <a:pt x="444" y="961"/>
                  </a:cubicBezTo>
                  <a:cubicBezTo>
                    <a:pt x="445" y="962"/>
                    <a:pt x="448" y="964"/>
                    <a:pt x="451" y="965"/>
                  </a:cubicBezTo>
                  <a:cubicBezTo>
                    <a:pt x="452" y="965"/>
                    <a:pt x="452" y="963"/>
                    <a:pt x="454" y="963"/>
                  </a:cubicBezTo>
                  <a:cubicBezTo>
                    <a:pt x="464" y="964"/>
                    <a:pt x="482" y="971"/>
                    <a:pt x="495" y="971"/>
                  </a:cubicBezTo>
                  <a:cubicBezTo>
                    <a:pt x="498" y="971"/>
                    <a:pt x="501" y="971"/>
                    <a:pt x="504" y="969"/>
                  </a:cubicBezTo>
                  <a:lnTo>
                    <a:pt x="504" y="969"/>
                  </a:lnTo>
                  <a:cubicBezTo>
                    <a:pt x="503" y="970"/>
                    <a:pt x="503" y="970"/>
                    <a:pt x="503" y="970"/>
                  </a:cubicBezTo>
                  <a:cubicBezTo>
                    <a:pt x="504" y="970"/>
                    <a:pt x="507" y="969"/>
                    <a:pt x="504" y="969"/>
                  </a:cubicBezTo>
                  <a:cubicBezTo>
                    <a:pt x="507" y="969"/>
                    <a:pt x="509" y="965"/>
                    <a:pt x="510" y="961"/>
                  </a:cubicBezTo>
                  <a:lnTo>
                    <a:pt x="510" y="961"/>
                  </a:lnTo>
                  <a:cubicBezTo>
                    <a:pt x="511" y="963"/>
                    <a:pt x="517" y="965"/>
                    <a:pt x="521" y="965"/>
                  </a:cubicBezTo>
                  <a:cubicBezTo>
                    <a:pt x="525" y="965"/>
                    <a:pt x="528" y="964"/>
                    <a:pt x="527" y="960"/>
                  </a:cubicBezTo>
                  <a:lnTo>
                    <a:pt x="527" y="960"/>
                  </a:lnTo>
                  <a:cubicBezTo>
                    <a:pt x="527" y="961"/>
                    <a:pt x="532" y="961"/>
                    <a:pt x="538" y="961"/>
                  </a:cubicBezTo>
                  <a:cubicBezTo>
                    <a:pt x="543" y="961"/>
                    <a:pt x="549" y="961"/>
                    <a:pt x="551" y="962"/>
                  </a:cubicBezTo>
                  <a:cubicBezTo>
                    <a:pt x="552" y="963"/>
                    <a:pt x="552" y="963"/>
                    <a:pt x="553" y="963"/>
                  </a:cubicBezTo>
                  <a:cubicBezTo>
                    <a:pt x="554" y="963"/>
                    <a:pt x="555" y="962"/>
                    <a:pt x="557" y="961"/>
                  </a:cubicBezTo>
                  <a:cubicBezTo>
                    <a:pt x="561" y="959"/>
                    <a:pt x="565" y="958"/>
                    <a:pt x="569" y="957"/>
                  </a:cubicBezTo>
                  <a:cubicBezTo>
                    <a:pt x="586" y="951"/>
                    <a:pt x="604" y="943"/>
                    <a:pt x="621" y="934"/>
                  </a:cubicBezTo>
                  <a:cubicBezTo>
                    <a:pt x="631" y="929"/>
                    <a:pt x="655" y="915"/>
                    <a:pt x="649" y="908"/>
                  </a:cubicBezTo>
                  <a:cubicBezTo>
                    <a:pt x="648" y="907"/>
                    <a:pt x="645" y="901"/>
                    <a:pt x="648" y="901"/>
                  </a:cubicBezTo>
                  <a:lnTo>
                    <a:pt x="648" y="901"/>
                  </a:lnTo>
                  <a:cubicBezTo>
                    <a:pt x="651" y="902"/>
                    <a:pt x="653" y="902"/>
                    <a:pt x="655" y="903"/>
                  </a:cubicBezTo>
                  <a:cubicBezTo>
                    <a:pt x="656" y="904"/>
                    <a:pt x="664" y="908"/>
                    <a:pt x="665" y="908"/>
                  </a:cubicBezTo>
                  <a:cubicBezTo>
                    <a:pt x="665" y="908"/>
                    <a:pt x="665" y="908"/>
                    <a:pt x="665" y="908"/>
                  </a:cubicBezTo>
                  <a:cubicBezTo>
                    <a:pt x="666" y="907"/>
                    <a:pt x="665" y="907"/>
                    <a:pt x="666" y="905"/>
                  </a:cubicBezTo>
                  <a:cubicBezTo>
                    <a:pt x="668" y="902"/>
                    <a:pt x="670" y="899"/>
                    <a:pt x="672" y="897"/>
                  </a:cubicBezTo>
                  <a:cubicBezTo>
                    <a:pt x="675" y="894"/>
                    <a:pt x="679" y="888"/>
                    <a:pt x="681" y="888"/>
                  </a:cubicBezTo>
                  <a:cubicBezTo>
                    <a:pt x="681" y="888"/>
                    <a:pt x="682" y="888"/>
                    <a:pt x="682" y="888"/>
                  </a:cubicBezTo>
                  <a:cubicBezTo>
                    <a:pt x="678" y="885"/>
                    <a:pt x="686" y="878"/>
                    <a:pt x="684" y="874"/>
                  </a:cubicBezTo>
                  <a:cubicBezTo>
                    <a:pt x="682" y="871"/>
                    <a:pt x="679" y="866"/>
                    <a:pt x="686" y="863"/>
                  </a:cubicBezTo>
                  <a:cubicBezTo>
                    <a:pt x="686" y="862"/>
                    <a:pt x="687" y="862"/>
                    <a:pt x="688" y="862"/>
                  </a:cubicBezTo>
                  <a:cubicBezTo>
                    <a:pt x="688" y="862"/>
                    <a:pt x="689" y="862"/>
                    <a:pt x="689" y="862"/>
                  </a:cubicBezTo>
                  <a:cubicBezTo>
                    <a:pt x="690" y="862"/>
                    <a:pt x="692" y="862"/>
                    <a:pt x="693" y="860"/>
                  </a:cubicBezTo>
                  <a:cubicBezTo>
                    <a:pt x="695" y="858"/>
                    <a:pt x="697" y="853"/>
                    <a:pt x="695" y="851"/>
                  </a:cubicBezTo>
                  <a:cubicBezTo>
                    <a:pt x="693" y="850"/>
                    <a:pt x="694" y="849"/>
                    <a:pt x="696" y="844"/>
                  </a:cubicBezTo>
                  <a:cubicBezTo>
                    <a:pt x="696" y="843"/>
                    <a:pt x="697" y="842"/>
                    <a:pt x="697" y="842"/>
                  </a:cubicBezTo>
                  <a:cubicBezTo>
                    <a:pt x="697" y="842"/>
                    <a:pt x="698" y="843"/>
                    <a:pt x="698" y="843"/>
                  </a:cubicBezTo>
                  <a:cubicBezTo>
                    <a:pt x="698" y="843"/>
                    <a:pt x="698" y="843"/>
                    <a:pt x="699" y="843"/>
                  </a:cubicBezTo>
                  <a:cubicBezTo>
                    <a:pt x="704" y="840"/>
                    <a:pt x="699" y="825"/>
                    <a:pt x="703" y="818"/>
                  </a:cubicBezTo>
                  <a:cubicBezTo>
                    <a:pt x="703" y="813"/>
                    <a:pt x="698" y="805"/>
                    <a:pt x="699" y="803"/>
                  </a:cubicBezTo>
                  <a:cubicBezTo>
                    <a:pt x="700" y="803"/>
                    <a:pt x="703" y="801"/>
                    <a:pt x="703" y="799"/>
                  </a:cubicBezTo>
                  <a:cubicBezTo>
                    <a:pt x="702" y="796"/>
                    <a:pt x="700" y="798"/>
                    <a:pt x="698" y="795"/>
                  </a:cubicBezTo>
                  <a:cubicBezTo>
                    <a:pt x="698" y="795"/>
                    <a:pt x="705" y="789"/>
                    <a:pt x="704" y="789"/>
                  </a:cubicBezTo>
                  <a:cubicBezTo>
                    <a:pt x="702" y="787"/>
                    <a:pt x="700" y="785"/>
                    <a:pt x="700" y="784"/>
                  </a:cubicBezTo>
                  <a:cubicBezTo>
                    <a:pt x="699" y="783"/>
                    <a:pt x="699" y="782"/>
                    <a:pt x="700" y="781"/>
                  </a:cubicBezTo>
                  <a:lnTo>
                    <a:pt x="700" y="780"/>
                  </a:lnTo>
                  <a:cubicBezTo>
                    <a:pt x="702" y="781"/>
                    <a:pt x="703" y="781"/>
                    <a:pt x="704" y="781"/>
                  </a:cubicBezTo>
                  <a:cubicBezTo>
                    <a:pt x="704" y="780"/>
                    <a:pt x="705" y="779"/>
                    <a:pt x="703" y="779"/>
                  </a:cubicBezTo>
                  <a:lnTo>
                    <a:pt x="709" y="777"/>
                  </a:lnTo>
                  <a:cubicBezTo>
                    <a:pt x="715" y="775"/>
                    <a:pt x="710" y="777"/>
                    <a:pt x="713" y="775"/>
                  </a:cubicBezTo>
                  <a:cubicBezTo>
                    <a:pt x="715" y="773"/>
                    <a:pt x="727" y="771"/>
                    <a:pt x="729" y="770"/>
                  </a:cubicBezTo>
                  <a:cubicBezTo>
                    <a:pt x="733" y="769"/>
                    <a:pt x="741" y="767"/>
                    <a:pt x="743" y="764"/>
                  </a:cubicBezTo>
                  <a:cubicBezTo>
                    <a:pt x="746" y="761"/>
                    <a:pt x="741" y="758"/>
                    <a:pt x="750" y="758"/>
                  </a:cubicBezTo>
                  <a:cubicBezTo>
                    <a:pt x="751" y="758"/>
                    <a:pt x="752" y="758"/>
                    <a:pt x="753" y="758"/>
                  </a:cubicBezTo>
                  <a:cubicBezTo>
                    <a:pt x="757" y="758"/>
                    <a:pt x="762" y="756"/>
                    <a:pt x="757" y="754"/>
                  </a:cubicBezTo>
                  <a:cubicBezTo>
                    <a:pt x="755" y="751"/>
                    <a:pt x="760" y="747"/>
                    <a:pt x="766" y="746"/>
                  </a:cubicBezTo>
                  <a:cubicBezTo>
                    <a:pt x="767" y="746"/>
                    <a:pt x="767" y="746"/>
                    <a:pt x="768" y="746"/>
                  </a:cubicBezTo>
                  <a:cubicBezTo>
                    <a:pt x="769" y="746"/>
                    <a:pt x="769" y="746"/>
                    <a:pt x="770" y="746"/>
                  </a:cubicBezTo>
                  <a:cubicBezTo>
                    <a:pt x="772" y="746"/>
                    <a:pt x="774" y="745"/>
                    <a:pt x="777" y="741"/>
                  </a:cubicBezTo>
                  <a:cubicBezTo>
                    <a:pt x="778" y="741"/>
                    <a:pt x="782" y="730"/>
                    <a:pt x="783" y="730"/>
                  </a:cubicBezTo>
                  <a:lnTo>
                    <a:pt x="783" y="730"/>
                  </a:lnTo>
                  <a:cubicBezTo>
                    <a:pt x="784" y="731"/>
                    <a:pt x="781" y="736"/>
                    <a:pt x="783" y="736"/>
                  </a:cubicBezTo>
                  <a:cubicBezTo>
                    <a:pt x="784" y="736"/>
                    <a:pt x="784" y="736"/>
                    <a:pt x="784" y="736"/>
                  </a:cubicBezTo>
                  <a:cubicBezTo>
                    <a:pt x="787" y="735"/>
                    <a:pt x="790" y="727"/>
                    <a:pt x="792" y="725"/>
                  </a:cubicBezTo>
                  <a:cubicBezTo>
                    <a:pt x="796" y="721"/>
                    <a:pt x="799" y="718"/>
                    <a:pt x="803" y="715"/>
                  </a:cubicBezTo>
                  <a:cubicBezTo>
                    <a:pt x="806" y="713"/>
                    <a:pt x="809" y="712"/>
                    <a:pt x="812" y="707"/>
                  </a:cubicBezTo>
                  <a:cubicBezTo>
                    <a:pt x="816" y="703"/>
                    <a:pt x="818" y="698"/>
                    <a:pt x="821" y="693"/>
                  </a:cubicBezTo>
                  <a:cubicBezTo>
                    <a:pt x="823" y="688"/>
                    <a:pt x="821" y="685"/>
                    <a:pt x="825" y="683"/>
                  </a:cubicBezTo>
                  <a:cubicBezTo>
                    <a:pt x="830" y="681"/>
                    <a:pt x="833" y="674"/>
                    <a:pt x="835" y="669"/>
                  </a:cubicBezTo>
                  <a:cubicBezTo>
                    <a:pt x="836" y="665"/>
                    <a:pt x="833" y="665"/>
                    <a:pt x="831" y="664"/>
                  </a:cubicBezTo>
                  <a:lnTo>
                    <a:pt x="831" y="664"/>
                  </a:lnTo>
                  <a:cubicBezTo>
                    <a:pt x="832" y="664"/>
                    <a:pt x="832" y="664"/>
                    <a:pt x="833" y="664"/>
                  </a:cubicBezTo>
                  <a:cubicBezTo>
                    <a:pt x="838" y="664"/>
                    <a:pt x="842" y="648"/>
                    <a:pt x="839" y="643"/>
                  </a:cubicBezTo>
                  <a:cubicBezTo>
                    <a:pt x="838" y="640"/>
                    <a:pt x="839" y="634"/>
                    <a:pt x="842" y="633"/>
                  </a:cubicBezTo>
                  <a:cubicBezTo>
                    <a:pt x="842" y="633"/>
                    <a:pt x="842" y="633"/>
                    <a:pt x="843" y="633"/>
                  </a:cubicBezTo>
                  <a:cubicBezTo>
                    <a:pt x="843" y="633"/>
                    <a:pt x="844" y="635"/>
                    <a:pt x="844" y="635"/>
                  </a:cubicBezTo>
                  <a:cubicBezTo>
                    <a:pt x="845" y="635"/>
                    <a:pt x="845" y="635"/>
                    <a:pt x="845" y="634"/>
                  </a:cubicBezTo>
                  <a:cubicBezTo>
                    <a:pt x="847" y="632"/>
                    <a:pt x="845" y="629"/>
                    <a:pt x="845" y="626"/>
                  </a:cubicBezTo>
                  <a:cubicBezTo>
                    <a:pt x="844" y="622"/>
                    <a:pt x="844" y="616"/>
                    <a:pt x="846" y="612"/>
                  </a:cubicBezTo>
                  <a:cubicBezTo>
                    <a:pt x="851" y="612"/>
                    <a:pt x="845" y="603"/>
                    <a:pt x="844" y="601"/>
                  </a:cubicBezTo>
                  <a:cubicBezTo>
                    <a:pt x="844" y="595"/>
                    <a:pt x="844" y="586"/>
                    <a:pt x="842" y="581"/>
                  </a:cubicBezTo>
                  <a:cubicBezTo>
                    <a:pt x="839" y="575"/>
                    <a:pt x="837" y="568"/>
                    <a:pt x="837" y="562"/>
                  </a:cubicBezTo>
                  <a:cubicBezTo>
                    <a:pt x="836" y="556"/>
                    <a:pt x="833" y="545"/>
                    <a:pt x="829" y="540"/>
                  </a:cubicBezTo>
                  <a:cubicBezTo>
                    <a:pt x="827" y="538"/>
                    <a:pt x="829" y="534"/>
                    <a:pt x="828" y="532"/>
                  </a:cubicBezTo>
                  <a:cubicBezTo>
                    <a:pt x="827" y="527"/>
                    <a:pt x="824" y="527"/>
                    <a:pt x="823" y="523"/>
                  </a:cubicBezTo>
                  <a:cubicBezTo>
                    <a:pt x="820" y="519"/>
                    <a:pt x="817" y="514"/>
                    <a:pt x="814" y="510"/>
                  </a:cubicBezTo>
                  <a:cubicBezTo>
                    <a:pt x="810" y="506"/>
                    <a:pt x="810" y="508"/>
                    <a:pt x="808" y="502"/>
                  </a:cubicBezTo>
                  <a:cubicBezTo>
                    <a:pt x="806" y="498"/>
                    <a:pt x="801" y="487"/>
                    <a:pt x="797" y="487"/>
                  </a:cubicBezTo>
                  <a:cubicBezTo>
                    <a:pt x="796" y="487"/>
                    <a:pt x="796" y="487"/>
                    <a:pt x="795" y="488"/>
                  </a:cubicBezTo>
                  <a:lnTo>
                    <a:pt x="795" y="488"/>
                  </a:lnTo>
                  <a:cubicBezTo>
                    <a:pt x="797" y="486"/>
                    <a:pt x="792" y="478"/>
                    <a:pt x="785" y="472"/>
                  </a:cubicBezTo>
                  <a:cubicBezTo>
                    <a:pt x="782" y="470"/>
                    <a:pt x="778" y="466"/>
                    <a:pt x="775" y="465"/>
                  </a:cubicBezTo>
                  <a:cubicBezTo>
                    <a:pt x="774" y="465"/>
                    <a:pt x="772" y="464"/>
                    <a:pt x="771" y="464"/>
                  </a:cubicBezTo>
                  <a:cubicBezTo>
                    <a:pt x="769" y="464"/>
                    <a:pt x="770" y="462"/>
                    <a:pt x="772" y="461"/>
                  </a:cubicBezTo>
                  <a:cubicBezTo>
                    <a:pt x="775" y="460"/>
                    <a:pt x="776" y="461"/>
                    <a:pt x="774" y="459"/>
                  </a:cubicBezTo>
                  <a:cubicBezTo>
                    <a:pt x="772" y="458"/>
                    <a:pt x="771" y="458"/>
                    <a:pt x="770" y="457"/>
                  </a:cubicBezTo>
                  <a:cubicBezTo>
                    <a:pt x="770" y="457"/>
                    <a:pt x="771" y="455"/>
                    <a:pt x="774" y="453"/>
                  </a:cubicBezTo>
                  <a:cubicBezTo>
                    <a:pt x="775" y="452"/>
                    <a:pt x="780" y="444"/>
                    <a:pt x="781" y="442"/>
                  </a:cubicBezTo>
                  <a:lnTo>
                    <a:pt x="781" y="442"/>
                  </a:lnTo>
                  <a:cubicBezTo>
                    <a:pt x="781" y="442"/>
                    <a:pt x="781" y="444"/>
                    <a:pt x="781" y="444"/>
                  </a:cubicBezTo>
                  <a:cubicBezTo>
                    <a:pt x="782" y="444"/>
                    <a:pt x="782" y="443"/>
                    <a:pt x="782" y="443"/>
                  </a:cubicBezTo>
                  <a:cubicBezTo>
                    <a:pt x="784" y="440"/>
                    <a:pt x="786" y="437"/>
                    <a:pt x="787" y="434"/>
                  </a:cubicBezTo>
                  <a:cubicBezTo>
                    <a:pt x="790" y="427"/>
                    <a:pt x="796" y="420"/>
                    <a:pt x="797" y="413"/>
                  </a:cubicBezTo>
                  <a:lnTo>
                    <a:pt x="797" y="413"/>
                  </a:lnTo>
                  <a:cubicBezTo>
                    <a:pt x="795" y="416"/>
                    <a:pt x="793" y="418"/>
                    <a:pt x="790" y="418"/>
                  </a:cubicBezTo>
                  <a:cubicBezTo>
                    <a:pt x="788" y="418"/>
                    <a:pt x="786" y="417"/>
                    <a:pt x="786" y="414"/>
                  </a:cubicBezTo>
                  <a:cubicBezTo>
                    <a:pt x="787" y="411"/>
                    <a:pt x="788" y="410"/>
                    <a:pt x="789" y="410"/>
                  </a:cubicBezTo>
                  <a:cubicBezTo>
                    <a:pt x="790" y="410"/>
                    <a:pt x="792" y="413"/>
                    <a:pt x="792" y="413"/>
                  </a:cubicBezTo>
                  <a:cubicBezTo>
                    <a:pt x="792" y="413"/>
                    <a:pt x="792" y="413"/>
                    <a:pt x="792" y="413"/>
                  </a:cubicBezTo>
                  <a:cubicBezTo>
                    <a:pt x="794" y="413"/>
                    <a:pt x="795" y="404"/>
                    <a:pt x="796" y="402"/>
                  </a:cubicBezTo>
                  <a:cubicBezTo>
                    <a:pt x="796" y="399"/>
                    <a:pt x="802" y="394"/>
                    <a:pt x="801" y="392"/>
                  </a:cubicBezTo>
                  <a:cubicBezTo>
                    <a:pt x="800" y="390"/>
                    <a:pt x="797" y="389"/>
                    <a:pt x="799" y="384"/>
                  </a:cubicBezTo>
                  <a:cubicBezTo>
                    <a:pt x="800" y="378"/>
                    <a:pt x="803" y="374"/>
                    <a:pt x="803" y="366"/>
                  </a:cubicBezTo>
                  <a:lnTo>
                    <a:pt x="803" y="366"/>
                  </a:lnTo>
                  <a:cubicBezTo>
                    <a:pt x="802" y="366"/>
                    <a:pt x="802" y="366"/>
                    <a:pt x="802" y="366"/>
                  </a:cubicBezTo>
                  <a:cubicBezTo>
                    <a:pt x="801" y="366"/>
                    <a:pt x="799" y="339"/>
                    <a:pt x="796" y="335"/>
                  </a:cubicBezTo>
                  <a:cubicBezTo>
                    <a:pt x="796" y="335"/>
                    <a:pt x="796" y="335"/>
                    <a:pt x="796" y="335"/>
                  </a:cubicBezTo>
                  <a:cubicBezTo>
                    <a:pt x="795" y="335"/>
                    <a:pt x="794" y="337"/>
                    <a:pt x="792" y="337"/>
                  </a:cubicBezTo>
                  <a:cubicBezTo>
                    <a:pt x="792" y="337"/>
                    <a:pt x="791" y="336"/>
                    <a:pt x="790" y="335"/>
                  </a:cubicBezTo>
                  <a:cubicBezTo>
                    <a:pt x="788" y="332"/>
                    <a:pt x="793" y="328"/>
                    <a:pt x="794" y="328"/>
                  </a:cubicBezTo>
                  <a:cubicBezTo>
                    <a:pt x="793" y="328"/>
                    <a:pt x="789" y="327"/>
                    <a:pt x="790" y="323"/>
                  </a:cubicBezTo>
                  <a:cubicBezTo>
                    <a:pt x="790" y="320"/>
                    <a:pt x="793" y="321"/>
                    <a:pt x="793" y="318"/>
                  </a:cubicBezTo>
                  <a:cubicBezTo>
                    <a:pt x="793" y="315"/>
                    <a:pt x="786" y="314"/>
                    <a:pt x="785" y="309"/>
                  </a:cubicBezTo>
                  <a:cubicBezTo>
                    <a:pt x="784" y="308"/>
                    <a:pt x="785" y="299"/>
                    <a:pt x="784" y="299"/>
                  </a:cubicBezTo>
                  <a:cubicBezTo>
                    <a:pt x="783" y="299"/>
                    <a:pt x="783" y="299"/>
                    <a:pt x="783" y="299"/>
                  </a:cubicBezTo>
                  <a:cubicBezTo>
                    <a:pt x="783" y="299"/>
                    <a:pt x="783" y="301"/>
                    <a:pt x="781" y="301"/>
                  </a:cubicBezTo>
                  <a:cubicBezTo>
                    <a:pt x="781" y="301"/>
                    <a:pt x="781" y="301"/>
                    <a:pt x="780" y="300"/>
                  </a:cubicBezTo>
                  <a:cubicBezTo>
                    <a:pt x="779" y="299"/>
                    <a:pt x="778" y="297"/>
                    <a:pt x="778" y="296"/>
                  </a:cubicBezTo>
                  <a:cubicBezTo>
                    <a:pt x="778" y="293"/>
                    <a:pt x="783" y="294"/>
                    <a:pt x="782" y="290"/>
                  </a:cubicBezTo>
                  <a:cubicBezTo>
                    <a:pt x="780" y="286"/>
                    <a:pt x="778" y="282"/>
                    <a:pt x="775" y="279"/>
                  </a:cubicBezTo>
                  <a:cubicBezTo>
                    <a:pt x="775" y="279"/>
                    <a:pt x="772" y="278"/>
                    <a:pt x="772" y="278"/>
                  </a:cubicBezTo>
                  <a:cubicBezTo>
                    <a:pt x="768" y="273"/>
                    <a:pt x="765" y="266"/>
                    <a:pt x="761" y="262"/>
                  </a:cubicBezTo>
                  <a:cubicBezTo>
                    <a:pt x="758" y="260"/>
                    <a:pt x="756" y="258"/>
                    <a:pt x="755" y="258"/>
                  </a:cubicBezTo>
                  <a:lnTo>
                    <a:pt x="755" y="258"/>
                  </a:lnTo>
                  <a:cubicBezTo>
                    <a:pt x="754" y="258"/>
                    <a:pt x="755" y="260"/>
                    <a:pt x="757" y="264"/>
                  </a:cubicBezTo>
                  <a:cubicBezTo>
                    <a:pt x="753" y="259"/>
                    <a:pt x="749" y="255"/>
                    <a:pt x="748" y="250"/>
                  </a:cubicBezTo>
                  <a:cubicBezTo>
                    <a:pt x="746" y="246"/>
                    <a:pt x="744" y="239"/>
                    <a:pt x="738" y="238"/>
                  </a:cubicBezTo>
                  <a:cubicBezTo>
                    <a:pt x="734" y="236"/>
                    <a:pt x="734" y="237"/>
                    <a:pt x="729" y="233"/>
                  </a:cubicBezTo>
                  <a:cubicBezTo>
                    <a:pt x="727" y="232"/>
                    <a:pt x="724" y="229"/>
                    <a:pt x="722" y="228"/>
                  </a:cubicBezTo>
                  <a:cubicBezTo>
                    <a:pt x="722" y="229"/>
                    <a:pt x="722" y="229"/>
                    <a:pt x="721" y="229"/>
                  </a:cubicBezTo>
                  <a:cubicBezTo>
                    <a:pt x="721" y="229"/>
                    <a:pt x="721" y="229"/>
                    <a:pt x="720" y="229"/>
                  </a:cubicBezTo>
                  <a:cubicBezTo>
                    <a:pt x="715" y="227"/>
                    <a:pt x="710" y="222"/>
                    <a:pt x="704" y="220"/>
                  </a:cubicBezTo>
                  <a:cubicBezTo>
                    <a:pt x="699" y="217"/>
                    <a:pt x="694" y="217"/>
                    <a:pt x="692" y="213"/>
                  </a:cubicBezTo>
                  <a:cubicBezTo>
                    <a:pt x="690" y="211"/>
                    <a:pt x="680" y="207"/>
                    <a:pt x="677" y="207"/>
                  </a:cubicBezTo>
                  <a:cubicBezTo>
                    <a:pt x="676" y="207"/>
                    <a:pt x="676" y="207"/>
                    <a:pt x="676" y="207"/>
                  </a:cubicBezTo>
                  <a:cubicBezTo>
                    <a:pt x="674" y="207"/>
                    <a:pt x="679" y="211"/>
                    <a:pt x="681" y="212"/>
                  </a:cubicBezTo>
                  <a:lnTo>
                    <a:pt x="681" y="212"/>
                  </a:lnTo>
                  <a:cubicBezTo>
                    <a:pt x="678" y="211"/>
                    <a:pt x="675" y="209"/>
                    <a:pt x="672" y="208"/>
                  </a:cubicBezTo>
                  <a:cubicBezTo>
                    <a:pt x="669" y="205"/>
                    <a:pt x="667" y="204"/>
                    <a:pt x="664" y="202"/>
                  </a:cubicBezTo>
                  <a:cubicBezTo>
                    <a:pt x="658" y="199"/>
                    <a:pt x="655" y="201"/>
                    <a:pt x="650" y="198"/>
                  </a:cubicBezTo>
                  <a:cubicBezTo>
                    <a:pt x="648" y="198"/>
                    <a:pt x="643" y="193"/>
                    <a:pt x="640" y="193"/>
                  </a:cubicBezTo>
                  <a:cubicBezTo>
                    <a:pt x="640" y="193"/>
                    <a:pt x="639" y="193"/>
                    <a:pt x="638" y="194"/>
                  </a:cubicBezTo>
                  <a:cubicBezTo>
                    <a:pt x="638" y="195"/>
                    <a:pt x="637" y="198"/>
                    <a:pt x="634" y="198"/>
                  </a:cubicBezTo>
                  <a:cubicBezTo>
                    <a:pt x="633" y="198"/>
                    <a:pt x="632" y="197"/>
                    <a:pt x="630" y="196"/>
                  </a:cubicBezTo>
                  <a:cubicBezTo>
                    <a:pt x="625" y="194"/>
                    <a:pt x="625" y="192"/>
                    <a:pt x="620" y="190"/>
                  </a:cubicBezTo>
                  <a:cubicBezTo>
                    <a:pt x="619" y="190"/>
                    <a:pt x="611" y="189"/>
                    <a:pt x="607" y="189"/>
                  </a:cubicBezTo>
                  <a:cubicBezTo>
                    <a:pt x="606" y="189"/>
                    <a:pt x="605" y="189"/>
                    <a:pt x="605" y="190"/>
                  </a:cubicBezTo>
                  <a:cubicBezTo>
                    <a:pt x="604" y="191"/>
                    <a:pt x="607" y="196"/>
                    <a:pt x="603" y="196"/>
                  </a:cubicBezTo>
                  <a:cubicBezTo>
                    <a:pt x="603" y="196"/>
                    <a:pt x="603" y="196"/>
                    <a:pt x="603" y="196"/>
                  </a:cubicBezTo>
                  <a:cubicBezTo>
                    <a:pt x="599" y="195"/>
                    <a:pt x="603" y="192"/>
                    <a:pt x="603" y="190"/>
                  </a:cubicBezTo>
                  <a:lnTo>
                    <a:pt x="603" y="190"/>
                  </a:lnTo>
                  <a:cubicBezTo>
                    <a:pt x="603" y="190"/>
                    <a:pt x="598" y="194"/>
                    <a:pt x="597" y="195"/>
                  </a:cubicBezTo>
                  <a:cubicBezTo>
                    <a:pt x="596" y="195"/>
                    <a:pt x="595" y="195"/>
                    <a:pt x="595" y="195"/>
                  </a:cubicBezTo>
                  <a:cubicBezTo>
                    <a:pt x="594" y="195"/>
                    <a:pt x="594" y="195"/>
                    <a:pt x="594" y="195"/>
                  </a:cubicBezTo>
                  <a:cubicBezTo>
                    <a:pt x="595" y="194"/>
                    <a:pt x="595" y="194"/>
                    <a:pt x="596" y="193"/>
                  </a:cubicBezTo>
                  <a:cubicBezTo>
                    <a:pt x="597" y="190"/>
                    <a:pt x="598" y="189"/>
                    <a:pt x="599" y="187"/>
                  </a:cubicBezTo>
                  <a:cubicBezTo>
                    <a:pt x="599" y="186"/>
                    <a:pt x="600" y="185"/>
                    <a:pt x="600" y="184"/>
                  </a:cubicBezTo>
                  <a:cubicBezTo>
                    <a:pt x="600" y="183"/>
                    <a:pt x="600" y="181"/>
                    <a:pt x="599" y="180"/>
                  </a:cubicBezTo>
                  <a:cubicBezTo>
                    <a:pt x="599" y="178"/>
                    <a:pt x="598" y="178"/>
                    <a:pt x="597" y="178"/>
                  </a:cubicBezTo>
                  <a:cubicBezTo>
                    <a:pt x="595" y="178"/>
                    <a:pt x="593" y="179"/>
                    <a:pt x="592" y="179"/>
                  </a:cubicBezTo>
                  <a:cubicBezTo>
                    <a:pt x="591" y="179"/>
                    <a:pt x="591" y="179"/>
                    <a:pt x="591" y="178"/>
                  </a:cubicBezTo>
                  <a:cubicBezTo>
                    <a:pt x="591" y="175"/>
                    <a:pt x="593" y="174"/>
                    <a:pt x="594" y="172"/>
                  </a:cubicBezTo>
                  <a:cubicBezTo>
                    <a:pt x="596" y="169"/>
                    <a:pt x="596" y="164"/>
                    <a:pt x="596" y="161"/>
                  </a:cubicBezTo>
                  <a:cubicBezTo>
                    <a:pt x="595" y="156"/>
                    <a:pt x="598" y="144"/>
                    <a:pt x="596" y="140"/>
                  </a:cubicBezTo>
                  <a:cubicBezTo>
                    <a:pt x="595" y="138"/>
                    <a:pt x="590" y="135"/>
                    <a:pt x="591" y="133"/>
                  </a:cubicBezTo>
                  <a:cubicBezTo>
                    <a:pt x="591" y="131"/>
                    <a:pt x="593" y="131"/>
                    <a:pt x="591" y="128"/>
                  </a:cubicBezTo>
                  <a:cubicBezTo>
                    <a:pt x="589" y="119"/>
                    <a:pt x="582" y="117"/>
                    <a:pt x="578" y="110"/>
                  </a:cubicBezTo>
                  <a:cubicBezTo>
                    <a:pt x="574" y="102"/>
                    <a:pt x="578" y="96"/>
                    <a:pt x="575" y="90"/>
                  </a:cubicBezTo>
                  <a:cubicBezTo>
                    <a:pt x="575" y="90"/>
                    <a:pt x="574" y="90"/>
                    <a:pt x="574" y="90"/>
                  </a:cubicBezTo>
                  <a:cubicBezTo>
                    <a:pt x="574" y="90"/>
                    <a:pt x="573" y="93"/>
                    <a:pt x="573" y="94"/>
                  </a:cubicBezTo>
                  <a:cubicBezTo>
                    <a:pt x="570" y="88"/>
                    <a:pt x="573" y="87"/>
                    <a:pt x="570" y="82"/>
                  </a:cubicBezTo>
                  <a:cubicBezTo>
                    <a:pt x="566" y="78"/>
                    <a:pt x="563" y="74"/>
                    <a:pt x="559" y="70"/>
                  </a:cubicBezTo>
                  <a:lnTo>
                    <a:pt x="559" y="70"/>
                  </a:lnTo>
                  <a:cubicBezTo>
                    <a:pt x="559" y="70"/>
                    <a:pt x="559" y="70"/>
                    <a:pt x="559" y="70"/>
                  </a:cubicBezTo>
                  <a:cubicBezTo>
                    <a:pt x="559" y="70"/>
                    <a:pt x="559" y="70"/>
                    <a:pt x="559" y="70"/>
                  </a:cubicBezTo>
                  <a:lnTo>
                    <a:pt x="559" y="70"/>
                  </a:lnTo>
                  <a:cubicBezTo>
                    <a:pt x="559" y="70"/>
                    <a:pt x="559" y="70"/>
                    <a:pt x="559" y="70"/>
                  </a:cubicBezTo>
                  <a:lnTo>
                    <a:pt x="559" y="70"/>
                  </a:lnTo>
                  <a:cubicBezTo>
                    <a:pt x="558" y="69"/>
                    <a:pt x="555" y="66"/>
                    <a:pt x="553" y="66"/>
                  </a:cubicBezTo>
                  <a:cubicBezTo>
                    <a:pt x="550" y="64"/>
                    <a:pt x="549" y="62"/>
                    <a:pt x="548" y="59"/>
                  </a:cubicBezTo>
                  <a:cubicBezTo>
                    <a:pt x="544" y="54"/>
                    <a:pt x="538" y="49"/>
                    <a:pt x="532" y="46"/>
                  </a:cubicBezTo>
                  <a:cubicBezTo>
                    <a:pt x="530" y="45"/>
                    <a:pt x="521" y="45"/>
                    <a:pt x="522" y="43"/>
                  </a:cubicBezTo>
                  <a:cubicBezTo>
                    <a:pt x="524" y="39"/>
                    <a:pt x="526" y="36"/>
                    <a:pt x="516" y="34"/>
                  </a:cubicBezTo>
                  <a:cubicBezTo>
                    <a:pt x="513" y="34"/>
                    <a:pt x="510" y="34"/>
                    <a:pt x="507" y="34"/>
                  </a:cubicBezTo>
                  <a:lnTo>
                    <a:pt x="507" y="34"/>
                  </a:lnTo>
                  <a:cubicBezTo>
                    <a:pt x="508" y="33"/>
                    <a:pt x="509" y="32"/>
                    <a:pt x="509" y="32"/>
                  </a:cubicBezTo>
                  <a:cubicBezTo>
                    <a:pt x="507" y="30"/>
                    <a:pt x="505" y="29"/>
                    <a:pt x="503" y="29"/>
                  </a:cubicBezTo>
                  <a:cubicBezTo>
                    <a:pt x="502" y="29"/>
                    <a:pt x="502" y="29"/>
                    <a:pt x="501" y="30"/>
                  </a:cubicBezTo>
                  <a:cubicBezTo>
                    <a:pt x="501" y="30"/>
                    <a:pt x="502" y="32"/>
                    <a:pt x="503" y="33"/>
                  </a:cubicBezTo>
                  <a:lnTo>
                    <a:pt x="503" y="33"/>
                  </a:lnTo>
                  <a:cubicBezTo>
                    <a:pt x="501" y="32"/>
                    <a:pt x="498" y="31"/>
                    <a:pt x="496" y="28"/>
                  </a:cubicBezTo>
                  <a:cubicBezTo>
                    <a:pt x="493" y="25"/>
                    <a:pt x="491" y="21"/>
                    <a:pt x="486" y="18"/>
                  </a:cubicBezTo>
                  <a:cubicBezTo>
                    <a:pt x="483" y="16"/>
                    <a:pt x="481" y="16"/>
                    <a:pt x="479" y="16"/>
                  </a:cubicBezTo>
                  <a:cubicBezTo>
                    <a:pt x="478" y="16"/>
                    <a:pt x="477" y="16"/>
                    <a:pt x="476" y="16"/>
                  </a:cubicBezTo>
                  <a:cubicBezTo>
                    <a:pt x="472" y="15"/>
                    <a:pt x="471" y="11"/>
                    <a:pt x="466" y="9"/>
                  </a:cubicBezTo>
                  <a:cubicBezTo>
                    <a:pt x="466" y="9"/>
                    <a:pt x="464" y="11"/>
                    <a:pt x="463" y="11"/>
                  </a:cubicBezTo>
                  <a:cubicBezTo>
                    <a:pt x="462" y="11"/>
                    <a:pt x="461" y="11"/>
                    <a:pt x="461" y="11"/>
                  </a:cubicBezTo>
                  <a:cubicBezTo>
                    <a:pt x="454" y="11"/>
                    <a:pt x="451" y="4"/>
                    <a:pt x="446" y="3"/>
                  </a:cubicBezTo>
                  <a:lnTo>
                    <a:pt x="446" y="3"/>
                  </a:lnTo>
                  <a:cubicBezTo>
                    <a:pt x="448" y="3"/>
                    <a:pt x="448" y="9"/>
                    <a:pt x="444" y="9"/>
                  </a:cubicBezTo>
                  <a:cubicBezTo>
                    <a:pt x="443" y="9"/>
                    <a:pt x="441" y="9"/>
                    <a:pt x="439" y="8"/>
                  </a:cubicBezTo>
                  <a:cubicBezTo>
                    <a:pt x="434" y="4"/>
                    <a:pt x="436" y="4"/>
                    <a:pt x="428" y="4"/>
                  </a:cubicBezTo>
                  <a:cubicBezTo>
                    <a:pt x="424" y="3"/>
                    <a:pt x="424" y="2"/>
                    <a:pt x="424"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7"/>
            <p:cNvSpPr/>
            <p:nvPr/>
          </p:nvSpPr>
          <p:spPr>
            <a:xfrm>
              <a:off x="7353132" y="1819601"/>
              <a:ext cx="383416" cy="286269"/>
            </a:xfrm>
            <a:custGeom>
              <a:rect b="b" l="l" r="r" t="t"/>
              <a:pathLst>
                <a:path extrusionOk="0" h="1606" w="2151">
                  <a:moveTo>
                    <a:pt x="989" y="1"/>
                  </a:moveTo>
                  <a:cubicBezTo>
                    <a:pt x="532" y="1"/>
                    <a:pt x="146" y="251"/>
                    <a:pt x="79" y="622"/>
                  </a:cubicBezTo>
                  <a:cubicBezTo>
                    <a:pt x="0" y="1053"/>
                    <a:pt x="384" y="1485"/>
                    <a:pt x="934" y="1584"/>
                  </a:cubicBezTo>
                  <a:cubicBezTo>
                    <a:pt x="1012" y="1598"/>
                    <a:pt x="1089" y="1605"/>
                    <a:pt x="1164" y="1605"/>
                  </a:cubicBezTo>
                  <a:cubicBezTo>
                    <a:pt x="1620" y="1605"/>
                    <a:pt x="2005" y="1355"/>
                    <a:pt x="2072" y="984"/>
                  </a:cubicBezTo>
                  <a:cubicBezTo>
                    <a:pt x="2151" y="552"/>
                    <a:pt x="1768" y="122"/>
                    <a:pt x="1217" y="21"/>
                  </a:cubicBezTo>
                  <a:cubicBezTo>
                    <a:pt x="1140" y="7"/>
                    <a:pt x="1064" y="1"/>
                    <a:pt x="989" y="1"/>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7"/>
            <p:cNvSpPr/>
            <p:nvPr/>
          </p:nvSpPr>
          <p:spPr>
            <a:xfrm>
              <a:off x="7362758" y="1817106"/>
              <a:ext cx="363095" cy="291082"/>
            </a:xfrm>
            <a:custGeom>
              <a:rect b="b" l="l" r="r" t="t"/>
              <a:pathLst>
                <a:path extrusionOk="0" h="1633" w="2037">
                  <a:moveTo>
                    <a:pt x="1064" y="7"/>
                  </a:moveTo>
                  <a:lnTo>
                    <a:pt x="1064" y="7"/>
                  </a:lnTo>
                  <a:cubicBezTo>
                    <a:pt x="1063" y="11"/>
                    <a:pt x="1066" y="12"/>
                    <a:pt x="1068" y="12"/>
                  </a:cubicBezTo>
                  <a:cubicBezTo>
                    <a:pt x="1072" y="12"/>
                    <a:pt x="1076" y="9"/>
                    <a:pt x="1068" y="8"/>
                  </a:cubicBezTo>
                  <a:cubicBezTo>
                    <a:pt x="1067" y="8"/>
                    <a:pt x="1065" y="7"/>
                    <a:pt x="1064" y="7"/>
                  </a:cubicBezTo>
                  <a:close/>
                  <a:moveTo>
                    <a:pt x="1194" y="41"/>
                  </a:moveTo>
                  <a:lnTo>
                    <a:pt x="1194" y="41"/>
                  </a:lnTo>
                  <a:cubicBezTo>
                    <a:pt x="1201" y="43"/>
                    <a:pt x="1204" y="45"/>
                    <a:pt x="1203" y="48"/>
                  </a:cubicBezTo>
                  <a:lnTo>
                    <a:pt x="1197" y="47"/>
                  </a:lnTo>
                  <a:cubicBezTo>
                    <a:pt x="1196" y="46"/>
                    <a:pt x="1193" y="43"/>
                    <a:pt x="1194" y="41"/>
                  </a:cubicBezTo>
                  <a:close/>
                  <a:moveTo>
                    <a:pt x="436" y="120"/>
                  </a:moveTo>
                  <a:cubicBezTo>
                    <a:pt x="439" y="120"/>
                    <a:pt x="438" y="123"/>
                    <a:pt x="434" y="125"/>
                  </a:cubicBezTo>
                  <a:cubicBezTo>
                    <a:pt x="431" y="125"/>
                    <a:pt x="426" y="125"/>
                    <a:pt x="433" y="121"/>
                  </a:cubicBezTo>
                  <a:cubicBezTo>
                    <a:pt x="434" y="120"/>
                    <a:pt x="435" y="120"/>
                    <a:pt x="436" y="120"/>
                  </a:cubicBezTo>
                  <a:close/>
                  <a:moveTo>
                    <a:pt x="330" y="192"/>
                  </a:moveTo>
                  <a:lnTo>
                    <a:pt x="330" y="192"/>
                  </a:lnTo>
                  <a:cubicBezTo>
                    <a:pt x="330" y="192"/>
                    <a:pt x="330" y="192"/>
                    <a:pt x="330" y="193"/>
                  </a:cubicBezTo>
                  <a:cubicBezTo>
                    <a:pt x="330" y="192"/>
                    <a:pt x="330" y="192"/>
                    <a:pt x="330" y="192"/>
                  </a:cubicBezTo>
                  <a:close/>
                  <a:moveTo>
                    <a:pt x="317" y="192"/>
                  </a:moveTo>
                  <a:cubicBezTo>
                    <a:pt x="318" y="193"/>
                    <a:pt x="320" y="194"/>
                    <a:pt x="316" y="198"/>
                  </a:cubicBezTo>
                  <a:cubicBezTo>
                    <a:pt x="316" y="198"/>
                    <a:pt x="316" y="198"/>
                    <a:pt x="316" y="198"/>
                  </a:cubicBezTo>
                  <a:lnTo>
                    <a:pt x="316" y="198"/>
                  </a:lnTo>
                  <a:cubicBezTo>
                    <a:pt x="315" y="198"/>
                    <a:pt x="315" y="198"/>
                    <a:pt x="315" y="198"/>
                  </a:cubicBezTo>
                  <a:lnTo>
                    <a:pt x="315" y="198"/>
                  </a:lnTo>
                  <a:cubicBezTo>
                    <a:pt x="314" y="200"/>
                    <a:pt x="313" y="201"/>
                    <a:pt x="312" y="201"/>
                  </a:cubicBezTo>
                  <a:cubicBezTo>
                    <a:pt x="311" y="201"/>
                    <a:pt x="311" y="200"/>
                    <a:pt x="312" y="199"/>
                  </a:cubicBezTo>
                  <a:cubicBezTo>
                    <a:pt x="315" y="196"/>
                    <a:pt x="316" y="193"/>
                    <a:pt x="317" y="192"/>
                  </a:cubicBezTo>
                  <a:close/>
                  <a:moveTo>
                    <a:pt x="180" y="321"/>
                  </a:moveTo>
                  <a:cubicBezTo>
                    <a:pt x="182" y="322"/>
                    <a:pt x="181" y="323"/>
                    <a:pt x="178" y="325"/>
                  </a:cubicBezTo>
                  <a:cubicBezTo>
                    <a:pt x="176" y="327"/>
                    <a:pt x="173" y="332"/>
                    <a:pt x="171" y="332"/>
                  </a:cubicBezTo>
                  <a:cubicBezTo>
                    <a:pt x="171" y="332"/>
                    <a:pt x="171" y="332"/>
                    <a:pt x="171" y="331"/>
                  </a:cubicBezTo>
                  <a:lnTo>
                    <a:pt x="180" y="321"/>
                  </a:lnTo>
                  <a:close/>
                  <a:moveTo>
                    <a:pt x="128" y="417"/>
                  </a:moveTo>
                  <a:cubicBezTo>
                    <a:pt x="127" y="417"/>
                    <a:pt x="127" y="418"/>
                    <a:pt x="125" y="420"/>
                  </a:cubicBezTo>
                  <a:cubicBezTo>
                    <a:pt x="124" y="420"/>
                    <a:pt x="120" y="427"/>
                    <a:pt x="122" y="427"/>
                  </a:cubicBezTo>
                  <a:cubicBezTo>
                    <a:pt x="122" y="427"/>
                    <a:pt x="122" y="427"/>
                    <a:pt x="122" y="427"/>
                  </a:cubicBezTo>
                  <a:cubicBezTo>
                    <a:pt x="125" y="426"/>
                    <a:pt x="126" y="421"/>
                    <a:pt x="130" y="417"/>
                  </a:cubicBezTo>
                  <a:cubicBezTo>
                    <a:pt x="129" y="417"/>
                    <a:pt x="129" y="417"/>
                    <a:pt x="128" y="417"/>
                  </a:cubicBezTo>
                  <a:close/>
                  <a:moveTo>
                    <a:pt x="1986" y="681"/>
                  </a:moveTo>
                  <a:lnTo>
                    <a:pt x="1986" y="681"/>
                  </a:lnTo>
                  <a:cubicBezTo>
                    <a:pt x="1986" y="681"/>
                    <a:pt x="1986" y="681"/>
                    <a:pt x="1986" y="681"/>
                  </a:cubicBezTo>
                  <a:lnTo>
                    <a:pt x="1986" y="681"/>
                  </a:lnTo>
                  <a:cubicBezTo>
                    <a:pt x="1986" y="681"/>
                    <a:pt x="1986" y="681"/>
                    <a:pt x="1986" y="681"/>
                  </a:cubicBezTo>
                  <a:close/>
                  <a:moveTo>
                    <a:pt x="1995" y="685"/>
                  </a:moveTo>
                  <a:cubicBezTo>
                    <a:pt x="1995" y="685"/>
                    <a:pt x="1996" y="685"/>
                    <a:pt x="1996" y="686"/>
                  </a:cubicBezTo>
                  <a:cubicBezTo>
                    <a:pt x="1998" y="688"/>
                    <a:pt x="1999" y="693"/>
                    <a:pt x="2000" y="697"/>
                  </a:cubicBezTo>
                  <a:cubicBezTo>
                    <a:pt x="2000" y="697"/>
                    <a:pt x="1999" y="697"/>
                    <a:pt x="1998" y="697"/>
                  </a:cubicBezTo>
                  <a:cubicBezTo>
                    <a:pt x="1997" y="697"/>
                    <a:pt x="1996" y="697"/>
                    <a:pt x="1995" y="694"/>
                  </a:cubicBezTo>
                  <a:cubicBezTo>
                    <a:pt x="1994" y="690"/>
                    <a:pt x="1993" y="685"/>
                    <a:pt x="1995" y="685"/>
                  </a:cubicBezTo>
                  <a:close/>
                  <a:moveTo>
                    <a:pt x="2023" y="733"/>
                  </a:moveTo>
                  <a:cubicBezTo>
                    <a:pt x="2016" y="734"/>
                    <a:pt x="2021" y="743"/>
                    <a:pt x="2023" y="743"/>
                  </a:cubicBezTo>
                  <a:cubicBezTo>
                    <a:pt x="2024" y="743"/>
                    <a:pt x="2024" y="742"/>
                    <a:pt x="2023" y="738"/>
                  </a:cubicBezTo>
                  <a:cubicBezTo>
                    <a:pt x="2023" y="736"/>
                    <a:pt x="2023" y="735"/>
                    <a:pt x="2023" y="733"/>
                  </a:cubicBezTo>
                  <a:close/>
                  <a:moveTo>
                    <a:pt x="2028" y="825"/>
                  </a:moveTo>
                  <a:cubicBezTo>
                    <a:pt x="2029" y="825"/>
                    <a:pt x="2029" y="825"/>
                    <a:pt x="2030" y="826"/>
                  </a:cubicBezTo>
                  <a:cubicBezTo>
                    <a:pt x="2032" y="828"/>
                    <a:pt x="2032" y="833"/>
                    <a:pt x="2032" y="838"/>
                  </a:cubicBezTo>
                  <a:cubicBezTo>
                    <a:pt x="2032" y="838"/>
                    <a:pt x="2031" y="838"/>
                    <a:pt x="2031" y="838"/>
                  </a:cubicBezTo>
                  <a:cubicBezTo>
                    <a:pt x="2030" y="838"/>
                    <a:pt x="2028" y="837"/>
                    <a:pt x="2028" y="833"/>
                  </a:cubicBezTo>
                  <a:cubicBezTo>
                    <a:pt x="2027" y="829"/>
                    <a:pt x="2027" y="825"/>
                    <a:pt x="2028" y="825"/>
                  </a:cubicBezTo>
                  <a:close/>
                  <a:moveTo>
                    <a:pt x="28" y="853"/>
                  </a:moveTo>
                  <a:cubicBezTo>
                    <a:pt x="27" y="853"/>
                    <a:pt x="27" y="854"/>
                    <a:pt x="27" y="858"/>
                  </a:cubicBezTo>
                  <a:cubicBezTo>
                    <a:pt x="28" y="861"/>
                    <a:pt x="29" y="862"/>
                    <a:pt x="30" y="862"/>
                  </a:cubicBezTo>
                  <a:cubicBezTo>
                    <a:pt x="31" y="862"/>
                    <a:pt x="31" y="860"/>
                    <a:pt x="31" y="857"/>
                  </a:cubicBezTo>
                  <a:cubicBezTo>
                    <a:pt x="31" y="854"/>
                    <a:pt x="29" y="853"/>
                    <a:pt x="28" y="853"/>
                  </a:cubicBezTo>
                  <a:close/>
                  <a:moveTo>
                    <a:pt x="33" y="881"/>
                  </a:moveTo>
                  <a:cubicBezTo>
                    <a:pt x="33" y="881"/>
                    <a:pt x="33" y="881"/>
                    <a:pt x="33" y="881"/>
                  </a:cubicBezTo>
                  <a:cubicBezTo>
                    <a:pt x="34" y="887"/>
                    <a:pt x="35" y="890"/>
                    <a:pt x="37" y="890"/>
                  </a:cubicBezTo>
                  <a:cubicBezTo>
                    <a:pt x="37" y="890"/>
                    <a:pt x="38" y="889"/>
                    <a:pt x="39" y="886"/>
                  </a:cubicBezTo>
                  <a:cubicBezTo>
                    <a:pt x="37" y="884"/>
                    <a:pt x="35" y="881"/>
                    <a:pt x="33" y="881"/>
                  </a:cubicBezTo>
                  <a:close/>
                  <a:moveTo>
                    <a:pt x="39" y="931"/>
                  </a:moveTo>
                  <a:lnTo>
                    <a:pt x="41" y="936"/>
                  </a:lnTo>
                  <a:lnTo>
                    <a:pt x="40" y="941"/>
                  </a:lnTo>
                  <a:cubicBezTo>
                    <a:pt x="38" y="936"/>
                    <a:pt x="36" y="932"/>
                    <a:pt x="39" y="931"/>
                  </a:cubicBezTo>
                  <a:close/>
                  <a:moveTo>
                    <a:pt x="2028" y="1006"/>
                  </a:moveTo>
                  <a:cubicBezTo>
                    <a:pt x="2028" y="1006"/>
                    <a:pt x="2028" y="1006"/>
                    <a:pt x="2028" y="1006"/>
                  </a:cubicBezTo>
                  <a:lnTo>
                    <a:pt x="2028" y="1006"/>
                  </a:lnTo>
                  <a:cubicBezTo>
                    <a:pt x="2028" y="1006"/>
                    <a:pt x="2028" y="1006"/>
                    <a:pt x="2028" y="1006"/>
                  </a:cubicBezTo>
                  <a:close/>
                  <a:moveTo>
                    <a:pt x="169" y="1174"/>
                  </a:moveTo>
                  <a:cubicBezTo>
                    <a:pt x="169" y="1174"/>
                    <a:pt x="169" y="1174"/>
                    <a:pt x="169" y="1174"/>
                  </a:cubicBezTo>
                  <a:lnTo>
                    <a:pt x="169" y="1174"/>
                  </a:lnTo>
                  <a:cubicBezTo>
                    <a:pt x="169" y="1174"/>
                    <a:pt x="169" y="1174"/>
                    <a:pt x="169" y="1174"/>
                  </a:cubicBezTo>
                  <a:close/>
                  <a:moveTo>
                    <a:pt x="1930" y="1214"/>
                  </a:moveTo>
                  <a:cubicBezTo>
                    <a:pt x="1930" y="1214"/>
                    <a:pt x="1930" y="1214"/>
                    <a:pt x="1930" y="1214"/>
                  </a:cubicBezTo>
                  <a:cubicBezTo>
                    <a:pt x="1930" y="1214"/>
                    <a:pt x="1930" y="1214"/>
                    <a:pt x="1930" y="1214"/>
                  </a:cubicBezTo>
                  <a:close/>
                  <a:moveTo>
                    <a:pt x="209" y="1230"/>
                  </a:moveTo>
                  <a:cubicBezTo>
                    <a:pt x="209" y="1230"/>
                    <a:pt x="209" y="1230"/>
                    <a:pt x="209" y="1231"/>
                  </a:cubicBezTo>
                  <a:lnTo>
                    <a:pt x="209" y="1231"/>
                  </a:lnTo>
                  <a:cubicBezTo>
                    <a:pt x="209" y="1230"/>
                    <a:pt x="209" y="1230"/>
                    <a:pt x="209" y="1230"/>
                  </a:cubicBezTo>
                  <a:close/>
                  <a:moveTo>
                    <a:pt x="866" y="0"/>
                  </a:moveTo>
                  <a:cubicBezTo>
                    <a:pt x="869" y="0"/>
                    <a:pt x="870" y="7"/>
                    <a:pt x="863" y="7"/>
                  </a:cubicBezTo>
                  <a:cubicBezTo>
                    <a:pt x="861" y="7"/>
                    <a:pt x="860" y="7"/>
                    <a:pt x="858" y="7"/>
                  </a:cubicBezTo>
                  <a:cubicBezTo>
                    <a:pt x="854" y="6"/>
                    <a:pt x="853" y="5"/>
                    <a:pt x="851" y="5"/>
                  </a:cubicBezTo>
                  <a:cubicBezTo>
                    <a:pt x="850" y="5"/>
                    <a:pt x="848" y="5"/>
                    <a:pt x="844" y="6"/>
                  </a:cubicBezTo>
                  <a:cubicBezTo>
                    <a:pt x="839" y="5"/>
                    <a:pt x="839" y="5"/>
                    <a:pt x="839" y="2"/>
                  </a:cubicBezTo>
                  <a:cubicBezTo>
                    <a:pt x="839" y="8"/>
                    <a:pt x="814" y="6"/>
                    <a:pt x="814" y="11"/>
                  </a:cubicBezTo>
                  <a:lnTo>
                    <a:pt x="814" y="11"/>
                  </a:lnTo>
                  <a:cubicBezTo>
                    <a:pt x="814" y="10"/>
                    <a:pt x="811" y="10"/>
                    <a:pt x="808" y="10"/>
                  </a:cubicBezTo>
                  <a:cubicBezTo>
                    <a:pt x="802" y="10"/>
                    <a:pt x="794" y="10"/>
                    <a:pt x="791" y="11"/>
                  </a:cubicBezTo>
                  <a:cubicBezTo>
                    <a:pt x="787" y="12"/>
                    <a:pt x="783" y="13"/>
                    <a:pt x="779" y="14"/>
                  </a:cubicBezTo>
                  <a:cubicBezTo>
                    <a:pt x="779" y="14"/>
                    <a:pt x="776" y="17"/>
                    <a:pt x="775" y="17"/>
                  </a:cubicBezTo>
                  <a:cubicBezTo>
                    <a:pt x="775" y="17"/>
                    <a:pt x="775" y="17"/>
                    <a:pt x="775" y="17"/>
                  </a:cubicBezTo>
                  <a:cubicBezTo>
                    <a:pt x="772" y="16"/>
                    <a:pt x="774" y="12"/>
                    <a:pt x="774" y="10"/>
                  </a:cubicBezTo>
                  <a:lnTo>
                    <a:pt x="774" y="10"/>
                  </a:lnTo>
                  <a:cubicBezTo>
                    <a:pt x="770" y="12"/>
                    <a:pt x="765" y="13"/>
                    <a:pt x="764" y="15"/>
                  </a:cubicBezTo>
                  <a:cubicBezTo>
                    <a:pt x="763" y="18"/>
                    <a:pt x="763" y="21"/>
                    <a:pt x="755" y="23"/>
                  </a:cubicBezTo>
                  <a:cubicBezTo>
                    <a:pt x="755" y="21"/>
                    <a:pt x="757" y="16"/>
                    <a:pt x="755" y="16"/>
                  </a:cubicBezTo>
                  <a:cubicBezTo>
                    <a:pt x="754" y="16"/>
                    <a:pt x="754" y="16"/>
                    <a:pt x="754" y="16"/>
                  </a:cubicBezTo>
                  <a:cubicBezTo>
                    <a:pt x="750" y="16"/>
                    <a:pt x="746" y="20"/>
                    <a:pt x="744" y="21"/>
                  </a:cubicBezTo>
                  <a:cubicBezTo>
                    <a:pt x="742" y="21"/>
                    <a:pt x="739" y="22"/>
                    <a:pt x="737" y="22"/>
                  </a:cubicBezTo>
                  <a:cubicBezTo>
                    <a:pt x="736" y="22"/>
                    <a:pt x="735" y="22"/>
                    <a:pt x="734" y="21"/>
                  </a:cubicBezTo>
                  <a:cubicBezTo>
                    <a:pt x="732" y="21"/>
                    <a:pt x="729" y="20"/>
                    <a:pt x="726" y="20"/>
                  </a:cubicBezTo>
                  <a:cubicBezTo>
                    <a:pt x="726" y="20"/>
                    <a:pt x="725" y="20"/>
                    <a:pt x="724" y="21"/>
                  </a:cubicBezTo>
                  <a:cubicBezTo>
                    <a:pt x="719" y="21"/>
                    <a:pt x="720" y="27"/>
                    <a:pt x="716" y="27"/>
                  </a:cubicBezTo>
                  <a:cubicBezTo>
                    <a:pt x="715" y="27"/>
                    <a:pt x="712" y="25"/>
                    <a:pt x="710" y="25"/>
                  </a:cubicBezTo>
                  <a:cubicBezTo>
                    <a:pt x="708" y="25"/>
                    <a:pt x="705" y="26"/>
                    <a:pt x="702" y="26"/>
                  </a:cubicBezTo>
                  <a:cubicBezTo>
                    <a:pt x="695" y="27"/>
                    <a:pt x="690" y="29"/>
                    <a:pt x="683" y="31"/>
                  </a:cubicBezTo>
                  <a:cubicBezTo>
                    <a:pt x="682" y="31"/>
                    <a:pt x="681" y="31"/>
                    <a:pt x="680" y="31"/>
                  </a:cubicBezTo>
                  <a:cubicBezTo>
                    <a:pt x="678" y="31"/>
                    <a:pt x="677" y="31"/>
                    <a:pt x="675" y="31"/>
                  </a:cubicBezTo>
                  <a:cubicBezTo>
                    <a:pt x="674" y="31"/>
                    <a:pt x="673" y="31"/>
                    <a:pt x="671" y="32"/>
                  </a:cubicBezTo>
                  <a:cubicBezTo>
                    <a:pt x="668" y="33"/>
                    <a:pt x="666" y="34"/>
                    <a:pt x="666" y="35"/>
                  </a:cubicBezTo>
                  <a:lnTo>
                    <a:pt x="666" y="35"/>
                  </a:lnTo>
                  <a:cubicBezTo>
                    <a:pt x="666" y="33"/>
                    <a:pt x="665" y="32"/>
                    <a:pt x="662" y="32"/>
                  </a:cubicBezTo>
                  <a:cubicBezTo>
                    <a:pt x="660" y="32"/>
                    <a:pt x="658" y="32"/>
                    <a:pt x="655" y="33"/>
                  </a:cubicBezTo>
                  <a:cubicBezTo>
                    <a:pt x="656" y="34"/>
                    <a:pt x="656" y="35"/>
                    <a:pt x="656" y="35"/>
                  </a:cubicBezTo>
                  <a:cubicBezTo>
                    <a:pt x="650" y="37"/>
                    <a:pt x="629" y="41"/>
                    <a:pt x="626" y="44"/>
                  </a:cubicBezTo>
                  <a:cubicBezTo>
                    <a:pt x="626" y="44"/>
                    <a:pt x="631" y="48"/>
                    <a:pt x="626" y="48"/>
                  </a:cubicBezTo>
                  <a:cubicBezTo>
                    <a:pt x="625" y="49"/>
                    <a:pt x="623" y="49"/>
                    <a:pt x="622" y="49"/>
                  </a:cubicBezTo>
                  <a:cubicBezTo>
                    <a:pt x="618" y="49"/>
                    <a:pt x="614" y="48"/>
                    <a:pt x="612" y="48"/>
                  </a:cubicBezTo>
                  <a:cubicBezTo>
                    <a:pt x="600" y="50"/>
                    <a:pt x="586" y="52"/>
                    <a:pt x="575" y="56"/>
                  </a:cubicBezTo>
                  <a:cubicBezTo>
                    <a:pt x="569" y="59"/>
                    <a:pt x="565" y="62"/>
                    <a:pt x="559" y="65"/>
                  </a:cubicBezTo>
                  <a:cubicBezTo>
                    <a:pt x="549" y="69"/>
                    <a:pt x="550" y="70"/>
                    <a:pt x="548" y="75"/>
                  </a:cubicBezTo>
                  <a:cubicBezTo>
                    <a:pt x="548" y="74"/>
                    <a:pt x="544" y="73"/>
                    <a:pt x="539" y="73"/>
                  </a:cubicBezTo>
                  <a:cubicBezTo>
                    <a:pt x="535" y="73"/>
                    <a:pt x="531" y="73"/>
                    <a:pt x="530" y="76"/>
                  </a:cubicBezTo>
                  <a:cubicBezTo>
                    <a:pt x="529" y="78"/>
                    <a:pt x="547" y="76"/>
                    <a:pt x="546" y="79"/>
                  </a:cubicBezTo>
                  <a:cubicBezTo>
                    <a:pt x="546" y="79"/>
                    <a:pt x="532" y="80"/>
                    <a:pt x="531" y="80"/>
                  </a:cubicBezTo>
                  <a:cubicBezTo>
                    <a:pt x="526" y="80"/>
                    <a:pt x="518" y="79"/>
                    <a:pt x="516" y="76"/>
                  </a:cubicBezTo>
                  <a:lnTo>
                    <a:pt x="516" y="76"/>
                  </a:lnTo>
                  <a:cubicBezTo>
                    <a:pt x="518" y="82"/>
                    <a:pt x="505" y="83"/>
                    <a:pt x="500" y="89"/>
                  </a:cubicBezTo>
                  <a:cubicBezTo>
                    <a:pt x="496" y="90"/>
                    <a:pt x="494" y="90"/>
                    <a:pt x="492" y="90"/>
                  </a:cubicBezTo>
                  <a:cubicBezTo>
                    <a:pt x="491" y="90"/>
                    <a:pt x="491" y="90"/>
                    <a:pt x="491" y="88"/>
                  </a:cubicBezTo>
                  <a:cubicBezTo>
                    <a:pt x="491" y="87"/>
                    <a:pt x="491" y="87"/>
                    <a:pt x="490" y="87"/>
                  </a:cubicBezTo>
                  <a:cubicBezTo>
                    <a:pt x="489" y="87"/>
                    <a:pt x="486" y="88"/>
                    <a:pt x="484" y="88"/>
                  </a:cubicBezTo>
                  <a:cubicBezTo>
                    <a:pt x="484" y="88"/>
                    <a:pt x="483" y="88"/>
                    <a:pt x="483" y="88"/>
                  </a:cubicBezTo>
                  <a:lnTo>
                    <a:pt x="483" y="88"/>
                  </a:lnTo>
                  <a:lnTo>
                    <a:pt x="487" y="96"/>
                  </a:lnTo>
                  <a:cubicBezTo>
                    <a:pt x="485" y="97"/>
                    <a:pt x="483" y="98"/>
                    <a:pt x="482" y="98"/>
                  </a:cubicBezTo>
                  <a:cubicBezTo>
                    <a:pt x="477" y="98"/>
                    <a:pt x="474" y="95"/>
                    <a:pt x="473" y="95"/>
                  </a:cubicBezTo>
                  <a:cubicBezTo>
                    <a:pt x="473" y="95"/>
                    <a:pt x="473" y="95"/>
                    <a:pt x="473" y="95"/>
                  </a:cubicBezTo>
                  <a:cubicBezTo>
                    <a:pt x="468" y="98"/>
                    <a:pt x="463" y="106"/>
                    <a:pt x="455" y="107"/>
                  </a:cubicBezTo>
                  <a:cubicBezTo>
                    <a:pt x="450" y="107"/>
                    <a:pt x="428" y="113"/>
                    <a:pt x="426" y="119"/>
                  </a:cubicBezTo>
                  <a:cubicBezTo>
                    <a:pt x="426" y="122"/>
                    <a:pt x="412" y="124"/>
                    <a:pt x="409" y="129"/>
                  </a:cubicBezTo>
                  <a:cubicBezTo>
                    <a:pt x="407" y="132"/>
                    <a:pt x="405" y="133"/>
                    <a:pt x="403" y="133"/>
                  </a:cubicBezTo>
                  <a:cubicBezTo>
                    <a:pt x="401" y="133"/>
                    <a:pt x="400" y="132"/>
                    <a:pt x="398" y="132"/>
                  </a:cubicBezTo>
                  <a:cubicBezTo>
                    <a:pt x="397" y="132"/>
                    <a:pt x="396" y="133"/>
                    <a:pt x="395" y="133"/>
                  </a:cubicBezTo>
                  <a:cubicBezTo>
                    <a:pt x="390" y="136"/>
                    <a:pt x="389" y="140"/>
                    <a:pt x="384" y="143"/>
                  </a:cubicBezTo>
                  <a:cubicBezTo>
                    <a:pt x="381" y="144"/>
                    <a:pt x="379" y="145"/>
                    <a:pt x="379" y="145"/>
                  </a:cubicBezTo>
                  <a:cubicBezTo>
                    <a:pt x="378" y="145"/>
                    <a:pt x="378" y="143"/>
                    <a:pt x="378" y="142"/>
                  </a:cubicBezTo>
                  <a:cubicBezTo>
                    <a:pt x="378" y="142"/>
                    <a:pt x="378" y="141"/>
                    <a:pt x="378" y="141"/>
                  </a:cubicBezTo>
                  <a:cubicBezTo>
                    <a:pt x="375" y="141"/>
                    <a:pt x="370" y="147"/>
                    <a:pt x="370" y="147"/>
                  </a:cubicBezTo>
                  <a:cubicBezTo>
                    <a:pt x="367" y="151"/>
                    <a:pt x="365" y="151"/>
                    <a:pt x="363" y="151"/>
                  </a:cubicBezTo>
                  <a:cubicBezTo>
                    <a:pt x="355" y="154"/>
                    <a:pt x="367" y="160"/>
                    <a:pt x="358" y="160"/>
                  </a:cubicBezTo>
                  <a:cubicBezTo>
                    <a:pt x="357" y="160"/>
                    <a:pt x="357" y="160"/>
                    <a:pt x="356" y="160"/>
                  </a:cubicBezTo>
                  <a:cubicBezTo>
                    <a:pt x="355" y="160"/>
                    <a:pt x="355" y="160"/>
                    <a:pt x="354" y="160"/>
                  </a:cubicBezTo>
                  <a:cubicBezTo>
                    <a:pt x="348" y="160"/>
                    <a:pt x="340" y="165"/>
                    <a:pt x="337" y="171"/>
                  </a:cubicBezTo>
                  <a:cubicBezTo>
                    <a:pt x="333" y="176"/>
                    <a:pt x="330" y="180"/>
                    <a:pt x="325" y="180"/>
                  </a:cubicBezTo>
                  <a:cubicBezTo>
                    <a:pt x="324" y="180"/>
                    <a:pt x="323" y="180"/>
                    <a:pt x="322" y="179"/>
                  </a:cubicBezTo>
                  <a:cubicBezTo>
                    <a:pt x="322" y="179"/>
                    <a:pt x="321" y="179"/>
                    <a:pt x="321" y="179"/>
                  </a:cubicBezTo>
                  <a:cubicBezTo>
                    <a:pt x="317" y="179"/>
                    <a:pt x="307" y="194"/>
                    <a:pt x="302" y="194"/>
                  </a:cubicBezTo>
                  <a:cubicBezTo>
                    <a:pt x="305" y="194"/>
                    <a:pt x="294" y="208"/>
                    <a:pt x="291" y="208"/>
                  </a:cubicBezTo>
                  <a:cubicBezTo>
                    <a:pt x="291" y="208"/>
                    <a:pt x="291" y="207"/>
                    <a:pt x="291" y="206"/>
                  </a:cubicBezTo>
                  <a:cubicBezTo>
                    <a:pt x="290" y="205"/>
                    <a:pt x="290" y="204"/>
                    <a:pt x="289" y="204"/>
                  </a:cubicBezTo>
                  <a:cubicBezTo>
                    <a:pt x="285" y="204"/>
                    <a:pt x="280" y="212"/>
                    <a:pt x="275" y="215"/>
                  </a:cubicBezTo>
                  <a:cubicBezTo>
                    <a:pt x="272" y="219"/>
                    <a:pt x="267" y="222"/>
                    <a:pt x="263" y="224"/>
                  </a:cubicBezTo>
                  <a:cubicBezTo>
                    <a:pt x="262" y="225"/>
                    <a:pt x="262" y="225"/>
                    <a:pt x="261" y="225"/>
                  </a:cubicBezTo>
                  <a:cubicBezTo>
                    <a:pt x="261" y="225"/>
                    <a:pt x="260" y="225"/>
                    <a:pt x="259" y="226"/>
                  </a:cubicBezTo>
                  <a:cubicBezTo>
                    <a:pt x="254" y="229"/>
                    <a:pt x="243" y="241"/>
                    <a:pt x="245" y="243"/>
                  </a:cubicBezTo>
                  <a:cubicBezTo>
                    <a:pt x="244" y="242"/>
                    <a:pt x="243" y="241"/>
                    <a:pt x="242" y="241"/>
                  </a:cubicBezTo>
                  <a:cubicBezTo>
                    <a:pt x="241" y="241"/>
                    <a:pt x="239" y="242"/>
                    <a:pt x="237" y="244"/>
                  </a:cubicBezTo>
                  <a:cubicBezTo>
                    <a:pt x="234" y="247"/>
                    <a:pt x="230" y="254"/>
                    <a:pt x="228" y="254"/>
                  </a:cubicBezTo>
                  <a:cubicBezTo>
                    <a:pt x="228" y="254"/>
                    <a:pt x="228" y="254"/>
                    <a:pt x="227" y="254"/>
                  </a:cubicBezTo>
                  <a:cubicBezTo>
                    <a:pt x="227" y="255"/>
                    <a:pt x="224" y="258"/>
                    <a:pt x="225" y="259"/>
                  </a:cubicBezTo>
                  <a:cubicBezTo>
                    <a:pt x="226" y="260"/>
                    <a:pt x="221" y="262"/>
                    <a:pt x="220" y="262"/>
                  </a:cubicBezTo>
                  <a:cubicBezTo>
                    <a:pt x="213" y="267"/>
                    <a:pt x="203" y="273"/>
                    <a:pt x="207" y="277"/>
                  </a:cubicBezTo>
                  <a:cubicBezTo>
                    <a:pt x="207" y="277"/>
                    <a:pt x="206" y="275"/>
                    <a:pt x="204" y="275"/>
                  </a:cubicBezTo>
                  <a:cubicBezTo>
                    <a:pt x="203" y="275"/>
                    <a:pt x="201" y="276"/>
                    <a:pt x="200" y="279"/>
                  </a:cubicBezTo>
                  <a:cubicBezTo>
                    <a:pt x="199" y="284"/>
                    <a:pt x="200" y="283"/>
                    <a:pt x="195" y="289"/>
                  </a:cubicBezTo>
                  <a:cubicBezTo>
                    <a:pt x="197" y="287"/>
                    <a:pt x="196" y="285"/>
                    <a:pt x="195" y="285"/>
                  </a:cubicBezTo>
                  <a:cubicBezTo>
                    <a:pt x="193" y="285"/>
                    <a:pt x="192" y="286"/>
                    <a:pt x="190" y="288"/>
                  </a:cubicBezTo>
                  <a:cubicBezTo>
                    <a:pt x="186" y="291"/>
                    <a:pt x="183" y="295"/>
                    <a:pt x="180" y="299"/>
                  </a:cubicBezTo>
                  <a:cubicBezTo>
                    <a:pt x="175" y="307"/>
                    <a:pt x="175" y="308"/>
                    <a:pt x="178" y="311"/>
                  </a:cubicBezTo>
                  <a:cubicBezTo>
                    <a:pt x="172" y="317"/>
                    <a:pt x="172" y="316"/>
                    <a:pt x="168" y="317"/>
                  </a:cubicBezTo>
                  <a:cubicBezTo>
                    <a:pt x="168" y="317"/>
                    <a:pt x="168" y="323"/>
                    <a:pt x="169" y="323"/>
                  </a:cubicBezTo>
                  <a:cubicBezTo>
                    <a:pt x="165" y="321"/>
                    <a:pt x="162" y="321"/>
                    <a:pt x="158" y="320"/>
                  </a:cubicBezTo>
                  <a:cubicBezTo>
                    <a:pt x="156" y="325"/>
                    <a:pt x="155" y="330"/>
                    <a:pt x="154" y="334"/>
                  </a:cubicBezTo>
                  <a:cubicBezTo>
                    <a:pt x="152" y="341"/>
                    <a:pt x="145" y="348"/>
                    <a:pt x="139" y="354"/>
                  </a:cubicBezTo>
                  <a:cubicBezTo>
                    <a:pt x="137" y="358"/>
                    <a:pt x="125" y="371"/>
                    <a:pt x="127" y="373"/>
                  </a:cubicBezTo>
                  <a:cubicBezTo>
                    <a:pt x="129" y="375"/>
                    <a:pt x="131" y="377"/>
                    <a:pt x="134" y="379"/>
                  </a:cubicBezTo>
                  <a:cubicBezTo>
                    <a:pt x="132" y="381"/>
                    <a:pt x="131" y="381"/>
                    <a:pt x="130" y="381"/>
                  </a:cubicBezTo>
                  <a:cubicBezTo>
                    <a:pt x="128" y="381"/>
                    <a:pt x="126" y="379"/>
                    <a:pt x="125" y="379"/>
                  </a:cubicBezTo>
                  <a:lnTo>
                    <a:pt x="125" y="379"/>
                  </a:lnTo>
                  <a:cubicBezTo>
                    <a:pt x="127" y="379"/>
                    <a:pt x="119" y="385"/>
                    <a:pt x="117" y="385"/>
                  </a:cubicBezTo>
                  <a:cubicBezTo>
                    <a:pt x="117" y="385"/>
                    <a:pt x="117" y="385"/>
                    <a:pt x="117" y="385"/>
                  </a:cubicBezTo>
                  <a:cubicBezTo>
                    <a:pt x="116" y="384"/>
                    <a:pt x="115" y="384"/>
                    <a:pt x="114" y="384"/>
                  </a:cubicBezTo>
                  <a:cubicBezTo>
                    <a:pt x="113" y="384"/>
                    <a:pt x="112" y="384"/>
                    <a:pt x="110" y="386"/>
                  </a:cubicBezTo>
                  <a:lnTo>
                    <a:pt x="118" y="391"/>
                  </a:lnTo>
                  <a:lnTo>
                    <a:pt x="118" y="391"/>
                  </a:lnTo>
                  <a:cubicBezTo>
                    <a:pt x="118" y="391"/>
                    <a:pt x="117" y="391"/>
                    <a:pt x="117" y="391"/>
                  </a:cubicBezTo>
                  <a:cubicBezTo>
                    <a:pt x="112" y="391"/>
                    <a:pt x="97" y="411"/>
                    <a:pt x="95" y="418"/>
                  </a:cubicBezTo>
                  <a:cubicBezTo>
                    <a:pt x="96" y="416"/>
                    <a:pt x="97" y="415"/>
                    <a:pt x="98" y="415"/>
                  </a:cubicBezTo>
                  <a:cubicBezTo>
                    <a:pt x="99" y="415"/>
                    <a:pt x="100" y="416"/>
                    <a:pt x="101" y="416"/>
                  </a:cubicBezTo>
                  <a:cubicBezTo>
                    <a:pt x="96" y="425"/>
                    <a:pt x="86" y="425"/>
                    <a:pt x="85" y="436"/>
                  </a:cubicBezTo>
                  <a:cubicBezTo>
                    <a:pt x="85" y="437"/>
                    <a:pt x="85" y="447"/>
                    <a:pt x="82" y="447"/>
                  </a:cubicBezTo>
                  <a:cubicBezTo>
                    <a:pt x="81" y="447"/>
                    <a:pt x="80" y="442"/>
                    <a:pt x="79" y="442"/>
                  </a:cubicBezTo>
                  <a:cubicBezTo>
                    <a:pt x="78" y="442"/>
                    <a:pt x="78" y="442"/>
                    <a:pt x="77" y="444"/>
                  </a:cubicBezTo>
                  <a:cubicBezTo>
                    <a:pt x="74" y="452"/>
                    <a:pt x="75" y="455"/>
                    <a:pt x="69" y="463"/>
                  </a:cubicBezTo>
                  <a:cubicBezTo>
                    <a:pt x="65" y="469"/>
                    <a:pt x="60" y="474"/>
                    <a:pt x="57" y="482"/>
                  </a:cubicBezTo>
                  <a:cubicBezTo>
                    <a:pt x="55" y="487"/>
                    <a:pt x="56" y="493"/>
                    <a:pt x="57" y="493"/>
                  </a:cubicBezTo>
                  <a:cubicBezTo>
                    <a:pt x="58" y="493"/>
                    <a:pt x="59" y="491"/>
                    <a:pt x="61" y="488"/>
                  </a:cubicBezTo>
                  <a:lnTo>
                    <a:pt x="61" y="488"/>
                  </a:lnTo>
                  <a:cubicBezTo>
                    <a:pt x="59" y="492"/>
                    <a:pt x="57" y="497"/>
                    <a:pt x="55" y="502"/>
                  </a:cubicBezTo>
                  <a:cubicBezTo>
                    <a:pt x="52" y="506"/>
                    <a:pt x="50" y="508"/>
                    <a:pt x="48" y="511"/>
                  </a:cubicBezTo>
                  <a:cubicBezTo>
                    <a:pt x="46" y="513"/>
                    <a:pt x="46" y="516"/>
                    <a:pt x="45" y="518"/>
                  </a:cubicBezTo>
                  <a:cubicBezTo>
                    <a:pt x="44" y="524"/>
                    <a:pt x="46" y="523"/>
                    <a:pt x="48" y="524"/>
                  </a:cubicBezTo>
                  <a:cubicBezTo>
                    <a:pt x="48" y="522"/>
                    <a:pt x="49" y="519"/>
                    <a:pt x="50" y="519"/>
                  </a:cubicBezTo>
                  <a:cubicBezTo>
                    <a:pt x="50" y="519"/>
                    <a:pt x="50" y="520"/>
                    <a:pt x="50" y="522"/>
                  </a:cubicBezTo>
                  <a:cubicBezTo>
                    <a:pt x="51" y="524"/>
                    <a:pt x="50" y="530"/>
                    <a:pt x="48" y="533"/>
                  </a:cubicBezTo>
                  <a:cubicBezTo>
                    <a:pt x="48" y="534"/>
                    <a:pt x="47" y="535"/>
                    <a:pt x="46" y="535"/>
                  </a:cubicBezTo>
                  <a:cubicBezTo>
                    <a:pt x="45" y="535"/>
                    <a:pt x="44" y="531"/>
                    <a:pt x="43" y="531"/>
                  </a:cubicBezTo>
                  <a:cubicBezTo>
                    <a:pt x="42" y="531"/>
                    <a:pt x="41" y="532"/>
                    <a:pt x="41" y="534"/>
                  </a:cubicBezTo>
                  <a:cubicBezTo>
                    <a:pt x="39" y="537"/>
                    <a:pt x="34" y="555"/>
                    <a:pt x="37" y="555"/>
                  </a:cubicBezTo>
                  <a:cubicBezTo>
                    <a:pt x="37" y="555"/>
                    <a:pt x="37" y="554"/>
                    <a:pt x="38" y="554"/>
                  </a:cubicBezTo>
                  <a:cubicBezTo>
                    <a:pt x="40" y="552"/>
                    <a:pt x="41" y="550"/>
                    <a:pt x="42" y="550"/>
                  </a:cubicBezTo>
                  <a:cubicBezTo>
                    <a:pt x="43" y="550"/>
                    <a:pt x="43" y="551"/>
                    <a:pt x="43" y="554"/>
                  </a:cubicBezTo>
                  <a:cubicBezTo>
                    <a:pt x="43" y="557"/>
                    <a:pt x="43" y="564"/>
                    <a:pt x="41" y="567"/>
                  </a:cubicBezTo>
                  <a:cubicBezTo>
                    <a:pt x="40" y="568"/>
                    <a:pt x="39" y="568"/>
                    <a:pt x="38" y="568"/>
                  </a:cubicBezTo>
                  <a:cubicBezTo>
                    <a:pt x="35" y="568"/>
                    <a:pt x="31" y="563"/>
                    <a:pt x="30" y="563"/>
                  </a:cubicBezTo>
                  <a:cubicBezTo>
                    <a:pt x="30" y="563"/>
                    <a:pt x="30" y="563"/>
                    <a:pt x="30" y="563"/>
                  </a:cubicBezTo>
                  <a:cubicBezTo>
                    <a:pt x="28" y="567"/>
                    <a:pt x="27" y="573"/>
                    <a:pt x="27" y="577"/>
                  </a:cubicBezTo>
                  <a:cubicBezTo>
                    <a:pt x="27" y="582"/>
                    <a:pt x="30" y="579"/>
                    <a:pt x="31" y="584"/>
                  </a:cubicBezTo>
                  <a:cubicBezTo>
                    <a:pt x="31" y="592"/>
                    <a:pt x="23" y="588"/>
                    <a:pt x="23" y="595"/>
                  </a:cubicBezTo>
                  <a:cubicBezTo>
                    <a:pt x="23" y="603"/>
                    <a:pt x="25" y="606"/>
                    <a:pt x="28" y="606"/>
                  </a:cubicBezTo>
                  <a:cubicBezTo>
                    <a:pt x="27" y="606"/>
                    <a:pt x="25" y="605"/>
                    <a:pt x="23" y="605"/>
                  </a:cubicBezTo>
                  <a:cubicBezTo>
                    <a:pt x="22" y="605"/>
                    <a:pt x="21" y="606"/>
                    <a:pt x="20" y="606"/>
                  </a:cubicBezTo>
                  <a:cubicBezTo>
                    <a:pt x="18" y="609"/>
                    <a:pt x="13" y="618"/>
                    <a:pt x="12" y="625"/>
                  </a:cubicBezTo>
                  <a:cubicBezTo>
                    <a:pt x="12" y="625"/>
                    <a:pt x="12" y="625"/>
                    <a:pt x="12" y="625"/>
                  </a:cubicBezTo>
                  <a:cubicBezTo>
                    <a:pt x="13" y="625"/>
                    <a:pt x="14" y="624"/>
                    <a:pt x="15" y="624"/>
                  </a:cubicBezTo>
                  <a:cubicBezTo>
                    <a:pt x="16" y="624"/>
                    <a:pt x="16" y="624"/>
                    <a:pt x="16" y="626"/>
                  </a:cubicBezTo>
                  <a:cubicBezTo>
                    <a:pt x="16" y="630"/>
                    <a:pt x="14" y="635"/>
                    <a:pt x="13" y="640"/>
                  </a:cubicBezTo>
                  <a:cubicBezTo>
                    <a:pt x="13" y="644"/>
                    <a:pt x="10" y="647"/>
                    <a:pt x="9" y="652"/>
                  </a:cubicBezTo>
                  <a:cubicBezTo>
                    <a:pt x="9" y="659"/>
                    <a:pt x="13" y="659"/>
                    <a:pt x="11" y="666"/>
                  </a:cubicBezTo>
                  <a:cubicBezTo>
                    <a:pt x="10" y="669"/>
                    <a:pt x="5" y="669"/>
                    <a:pt x="6" y="674"/>
                  </a:cubicBezTo>
                  <a:cubicBezTo>
                    <a:pt x="7" y="681"/>
                    <a:pt x="13" y="680"/>
                    <a:pt x="11" y="689"/>
                  </a:cubicBezTo>
                  <a:lnTo>
                    <a:pt x="8" y="689"/>
                  </a:lnTo>
                  <a:cubicBezTo>
                    <a:pt x="8" y="690"/>
                    <a:pt x="8" y="690"/>
                    <a:pt x="8" y="690"/>
                  </a:cubicBezTo>
                  <a:cubicBezTo>
                    <a:pt x="7" y="690"/>
                    <a:pt x="7" y="689"/>
                    <a:pt x="7" y="687"/>
                  </a:cubicBezTo>
                  <a:cubicBezTo>
                    <a:pt x="7" y="687"/>
                    <a:pt x="7" y="687"/>
                    <a:pt x="7" y="687"/>
                  </a:cubicBezTo>
                  <a:cubicBezTo>
                    <a:pt x="6" y="687"/>
                    <a:pt x="6" y="703"/>
                    <a:pt x="6" y="705"/>
                  </a:cubicBezTo>
                  <a:cubicBezTo>
                    <a:pt x="6" y="710"/>
                    <a:pt x="4" y="712"/>
                    <a:pt x="4" y="717"/>
                  </a:cubicBezTo>
                  <a:cubicBezTo>
                    <a:pt x="5" y="723"/>
                    <a:pt x="6" y="723"/>
                    <a:pt x="6" y="730"/>
                  </a:cubicBezTo>
                  <a:cubicBezTo>
                    <a:pt x="6" y="736"/>
                    <a:pt x="6" y="737"/>
                    <a:pt x="5" y="743"/>
                  </a:cubicBezTo>
                  <a:cubicBezTo>
                    <a:pt x="3" y="751"/>
                    <a:pt x="7" y="755"/>
                    <a:pt x="7" y="762"/>
                  </a:cubicBezTo>
                  <a:cubicBezTo>
                    <a:pt x="7" y="770"/>
                    <a:pt x="3" y="772"/>
                    <a:pt x="3" y="780"/>
                  </a:cubicBezTo>
                  <a:cubicBezTo>
                    <a:pt x="3" y="785"/>
                    <a:pt x="6" y="789"/>
                    <a:pt x="7" y="794"/>
                  </a:cubicBezTo>
                  <a:cubicBezTo>
                    <a:pt x="9" y="800"/>
                    <a:pt x="6" y="800"/>
                    <a:pt x="3" y="800"/>
                  </a:cubicBezTo>
                  <a:cubicBezTo>
                    <a:pt x="2" y="800"/>
                    <a:pt x="1" y="800"/>
                    <a:pt x="0" y="800"/>
                  </a:cubicBezTo>
                  <a:lnTo>
                    <a:pt x="0" y="800"/>
                  </a:lnTo>
                  <a:cubicBezTo>
                    <a:pt x="3" y="805"/>
                    <a:pt x="5" y="809"/>
                    <a:pt x="8" y="812"/>
                  </a:cubicBezTo>
                  <a:cubicBezTo>
                    <a:pt x="14" y="819"/>
                    <a:pt x="9" y="819"/>
                    <a:pt x="6" y="820"/>
                  </a:cubicBezTo>
                  <a:cubicBezTo>
                    <a:pt x="6" y="820"/>
                    <a:pt x="6" y="820"/>
                    <a:pt x="6" y="820"/>
                  </a:cubicBezTo>
                  <a:cubicBezTo>
                    <a:pt x="11" y="820"/>
                    <a:pt x="10" y="840"/>
                    <a:pt x="14" y="840"/>
                  </a:cubicBezTo>
                  <a:cubicBezTo>
                    <a:pt x="13" y="844"/>
                    <a:pt x="11" y="848"/>
                    <a:pt x="12" y="855"/>
                  </a:cubicBezTo>
                  <a:cubicBezTo>
                    <a:pt x="12" y="855"/>
                    <a:pt x="12" y="855"/>
                    <a:pt x="12" y="855"/>
                  </a:cubicBezTo>
                  <a:cubicBezTo>
                    <a:pt x="14" y="855"/>
                    <a:pt x="14" y="858"/>
                    <a:pt x="15" y="863"/>
                  </a:cubicBezTo>
                  <a:cubicBezTo>
                    <a:pt x="16" y="871"/>
                    <a:pt x="20" y="874"/>
                    <a:pt x="21" y="881"/>
                  </a:cubicBezTo>
                  <a:cubicBezTo>
                    <a:pt x="22" y="882"/>
                    <a:pt x="16" y="897"/>
                    <a:pt x="20" y="900"/>
                  </a:cubicBezTo>
                  <a:cubicBezTo>
                    <a:pt x="21" y="900"/>
                    <a:pt x="21" y="900"/>
                    <a:pt x="21" y="900"/>
                  </a:cubicBezTo>
                  <a:cubicBezTo>
                    <a:pt x="22" y="900"/>
                    <a:pt x="25" y="897"/>
                    <a:pt x="27" y="897"/>
                  </a:cubicBezTo>
                  <a:cubicBezTo>
                    <a:pt x="28" y="897"/>
                    <a:pt x="28" y="898"/>
                    <a:pt x="28" y="901"/>
                  </a:cubicBezTo>
                  <a:cubicBezTo>
                    <a:pt x="27" y="907"/>
                    <a:pt x="27" y="908"/>
                    <a:pt x="30" y="913"/>
                  </a:cubicBezTo>
                  <a:cubicBezTo>
                    <a:pt x="30" y="913"/>
                    <a:pt x="34" y="915"/>
                    <a:pt x="34" y="916"/>
                  </a:cubicBezTo>
                  <a:cubicBezTo>
                    <a:pt x="34" y="917"/>
                    <a:pt x="34" y="917"/>
                    <a:pt x="33" y="917"/>
                  </a:cubicBezTo>
                  <a:cubicBezTo>
                    <a:pt x="31" y="917"/>
                    <a:pt x="28" y="915"/>
                    <a:pt x="27" y="915"/>
                  </a:cubicBezTo>
                  <a:cubicBezTo>
                    <a:pt x="26" y="915"/>
                    <a:pt x="26" y="915"/>
                    <a:pt x="26" y="915"/>
                  </a:cubicBezTo>
                  <a:cubicBezTo>
                    <a:pt x="26" y="916"/>
                    <a:pt x="28" y="921"/>
                    <a:pt x="29" y="921"/>
                  </a:cubicBezTo>
                  <a:cubicBezTo>
                    <a:pt x="31" y="923"/>
                    <a:pt x="31" y="925"/>
                    <a:pt x="32" y="928"/>
                  </a:cubicBezTo>
                  <a:lnTo>
                    <a:pt x="32" y="928"/>
                  </a:lnTo>
                  <a:cubicBezTo>
                    <a:pt x="32" y="928"/>
                    <a:pt x="31" y="927"/>
                    <a:pt x="31" y="927"/>
                  </a:cubicBezTo>
                  <a:cubicBezTo>
                    <a:pt x="30" y="927"/>
                    <a:pt x="30" y="928"/>
                    <a:pt x="29" y="929"/>
                  </a:cubicBezTo>
                  <a:cubicBezTo>
                    <a:pt x="29" y="929"/>
                    <a:pt x="29" y="929"/>
                    <a:pt x="29" y="929"/>
                  </a:cubicBezTo>
                  <a:cubicBezTo>
                    <a:pt x="31" y="929"/>
                    <a:pt x="31" y="935"/>
                    <a:pt x="33" y="938"/>
                  </a:cubicBezTo>
                  <a:cubicBezTo>
                    <a:pt x="33" y="938"/>
                    <a:pt x="33" y="938"/>
                    <a:pt x="33" y="938"/>
                  </a:cubicBezTo>
                  <a:cubicBezTo>
                    <a:pt x="34" y="938"/>
                    <a:pt x="34" y="938"/>
                    <a:pt x="34" y="939"/>
                  </a:cubicBezTo>
                  <a:cubicBezTo>
                    <a:pt x="37" y="943"/>
                    <a:pt x="39" y="951"/>
                    <a:pt x="36" y="952"/>
                  </a:cubicBezTo>
                  <a:cubicBezTo>
                    <a:pt x="33" y="954"/>
                    <a:pt x="38" y="967"/>
                    <a:pt x="40" y="967"/>
                  </a:cubicBezTo>
                  <a:cubicBezTo>
                    <a:pt x="40" y="967"/>
                    <a:pt x="40" y="967"/>
                    <a:pt x="41" y="967"/>
                  </a:cubicBezTo>
                  <a:cubicBezTo>
                    <a:pt x="43" y="970"/>
                    <a:pt x="45" y="980"/>
                    <a:pt x="48" y="980"/>
                  </a:cubicBezTo>
                  <a:cubicBezTo>
                    <a:pt x="48" y="980"/>
                    <a:pt x="48" y="980"/>
                    <a:pt x="48" y="980"/>
                  </a:cubicBezTo>
                  <a:cubicBezTo>
                    <a:pt x="50" y="991"/>
                    <a:pt x="52" y="1018"/>
                    <a:pt x="62" y="1023"/>
                  </a:cubicBezTo>
                  <a:cubicBezTo>
                    <a:pt x="49" y="1027"/>
                    <a:pt x="73" y="1037"/>
                    <a:pt x="74" y="1042"/>
                  </a:cubicBezTo>
                  <a:cubicBezTo>
                    <a:pt x="74" y="1046"/>
                    <a:pt x="70" y="1051"/>
                    <a:pt x="77" y="1058"/>
                  </a:cubicBezTo>
                  <a:cubicBezTo>
                    <a:pt x="79" y="1059"/>
                    <a:pt x="89" y="1065"/>
                    <a:pt x="90" y="1065"/>
                  </a:cubicBezTo>
                  <a:cubicBezTo>
                    <a:pt x="90" y="1065"/>
                    <a:pt x="90" y="1065"/>
                    <a:pt x="90" y="1065"/>
                  </a:cubicBezTo>
                  <a:lnTo>
                    <a:pt x="90" y="1065"/>
                  </a:lnTo>
                  <a:cubicBezTo>
                    <a:pt x="90" y="1070"/>
                    <a:pt x="84" y="1066"/>
                    <a:pt x="91" y="1077"/>
                  </a:cubicBezTo>
                  <a:cubicBezTo>
                    <a:pt x="93" y="1080"/>
                    <a:pt x="93" y="1080"/>
                    <a:pt x="94" y="1080"/>
                  </a:cubicBezTo>
                  <a:cubicBezTo>
                    <a:pt x="95" y="1080"/>
                    <a:pt x="95" y="1080"/>
                    <a:pt x="96" y="1080"/>
                  </a:cubicBezTo>
                  <a:cubicBezTo>
                    <a:pt x="96" y="1080"/>
                    <a:pt x="97" y="1080"/>
                    <a:pt x="99" y="1083"/>
                  </a:cubicBezTo>
                  <a:cubicBezTo>
                    <a:pt x="97" y="1084"/>
                    <a:pt x="92" y="1085"/>
                    <a:pt x="93" y="1089"/>
                  </a:cubicBezTo>
                  <a:cubicBezTo>
                    <a:pt x="93" y="1093"/>
                    <a:pt x="98" y="1100"/>
                    <a:pt x="100" y="1100"/>
                  </a:cubicBezTo>
                  <a:cubicBezTo>
                    <a:pt x="100" y="1100"/>
                    <a:pt x="100" y="1100"/>
                    <a:pt x="100" y="1100"/>
                  </a:cubicBezTo>
                  <a:cubicBezTo>
                    <a:pt x="100" y="1100"/>
                    <a:pt x="100" y="1100"/>
                    <a:pt x="100" y="1100"/>
                  </a:cubicBezTo>
                  <a:cubicBezTo>
                    <a:pt x="102" y="1100"/>
                    <a:pt x="110" y="1113"/>
                    <a:pt x="111" y="1115"/>
                  </a:cubicBezTo>
                  <a:cubicBezTo>
                    <a:pt x="114" y="1119"/>
                    <a:pt x="123" y="1130"/>
                    <a:pt x="122" y="1134"/>
                  </a:cubicBezTo>
                  <a:cubicBezTo>
                    <a:pt x="120" y="1138"/>
                    <a:pt x="122" y="1144"/>
                    <a:pt x="129" y="1151"/>
                  </a:cubicBezTo>
                  <a:cubicBezTo>
                    <a:pt x="132" y="1154"/>
                    <a:pt x="134" y="1153"/>
                    <a:pt x="137" y="1157"/>
                  </a:cubicBezTo>
                  <a:cubicBezTo>
                    <a:pt x="141" y="1162"/>
                    <a:pt x="144" y="1168"/>
                    <a:pt x="145" y="1172"/>
                  </a:cubicBezTo>
                  <a:cubicBezTo>
                    <a:pt x="146" y="1172"/>
                    <a:pt x="149" y="1177"/>
                    <a:pt x="151" y="1183"/>
                  </a:cubicBezTo>
                  <a:cubicBezTo>
                    <a:pt x="154" y="1187"/>
                    <a:pt x="157" y="1191"/>
                    <a:pt x="157" y="1191"/>
                  </a:cubicBezTo>
                  <a:cubicBezTo>
                    <a:pt x="158" y="1191"/>
                    <a:pt x="158" y="1191"/>
                    <a:pt x="158" y="1191"/>
                  </a:cubicBezTo>
                  <a:cubicBezTo>
                    <a:pt x="158" y="1189"/>
                    <a:pt x="158" y="1189"/>
                    <a:pt x="159" y="1189"/>
                  </a:cubicBezTo>
                  <a:cubicBezTo>
                    <a:pt x="162" y="1189"/>
                    <a:pt x="169" y="1202"/>
                    <a:pt x="172" y="1206"/>
                  </a:cubicBezTo>
                  <a:cubicBezTo>
                    <a:pt x="176" y="1211"/>
                    <a:pt x="179" y="1215"/>
                    <a:pt x="183" y="1219"/>
                  </a:cubicBezTo>
                  <a:cubicBezTo>
                    <a:pt x="185" y="1221"/>
                    <a:pt x="185" y="1222"/>
                    <a:pt x="186" y="1222"/>
                  </a:cubicBezTo>
                  <a:cubicBezTo>
                    <a:pt x="186" y="1222"/>
                    <a:pt x="186" y="1221"/>
                    <a:pt x="186" y="1220"/>
                  </a:cubicBezTo>
                  <a:cubicBezTo>
                    <a:pt x="186" y="1220"/>
                    <a:pt x="186" y="1220"/>
                    <a:pt x="186" y="1220"/>
                  </a:cubicBezTo>
                  <a:cubicBezTo>
                    <a:pt x="187" y="1220"/>
                    <a:pt x="192" y="1228"/>
                    <a:pt x="192" y="1229"/>
                  </a:cubicBezTo>
                  <a:cubicBezTo>
                    <a:pt x="194" y="1232"/>
                    <a:pt x="197" y="1234"/>
                    <a:pt x="199" y="1237"/>
                  </a:cubicBezTo>
                  <a:cubicBezTo>
                    <a:pt x="202" y="1239"/>
                    <a:pt x="212" y="1247"/>
                    <a:pt x="210" y="1249"/>
                  </a:cubicBezTo>
                  <a:cubicBezTo>
                    <a:pt x="207" y="1252"/>
                    <a:pt x="214" y="1259"/>
                    <a:pt x="220" y="1263"/>
                  </a:cubicBezTo>
                  <a:cubicBezTo>
                    <a:pt x="221" y="1264"/>
                    <a:pt x="222" y="1265"/>
                    <a:pt x="222" y="1265"/>
                  </a:cubicBezTo>
                  <a:cubicBezTo>
                    <a:pt x="223" y="1265"/>
                    <a:pt x="224" y="1264"/>
                    <a:pt x="224" y="1264"/>
                  </a:cubicBezTo>
                  <a:cubicBezTo>
                    <a:pt x="225" y="1264"/>
                    <a:pt x="226" y="1264"/>
                    <a:pt x="228" y="1266"/>
                  </a:cubicBezTo>
                  <a:cubicBezTo>
                    <a:pt x="227" y="1267"/>
                    <a:pt x="224" y="1268"/>
                    <a:pt x="228" y="1273"/>
                  </a:cubicBezTo>
                  <a:cubicBezTo>
                    <a:pt x="229" y="1274"/>
                    <a:pt x="230" y="1274"/>
                    <a:pt x="231" y="1274"/>
                  </a:cubicBezTo>
                  <a:cubicBezTo>
                    <a:pt x="234" y="1274"/>
                    <a:pt x="229" y="1260"/>
                    <a:pt x="227" y="1256"/>
                  </a:cubicBezTo>
                  <a:cubicBezTo>
                    <a:pt x="222" y="1252"/>
                    <a:pt x="214" y="1246"/>
                    <a:pt x="217" y="1243"/>
                  </a:cubicBezTo>
                  <a:cubicBezTo>
                    <a:pt x="215" y="1240"/>
                    <a:pt x="208" y="1234"/>
                    <a:pt x="209" y="1231"/>
                  </a:cubicBezTo>
                  <a:lnTo>
                    <a:pt x="209" y="1231"/>
                  </a:lnTo>
                  <a:cubicBezTo>
                    <a:pt x="208" y="1232"/>
                    <a:pt x="207" y="1235"/>
                    <a:pt x="205" y="1235"/>
                  </a:cubicBezTo>
                  <a:cubicBezTo>
                    <a:pt x="205" y="1235"/>
                    <a:pt x="204" y="1235"/>
                    <a:pt x="203" y="1234"/>
                  </a:cubicBezTo>
                  <a:cubicBezTo>
                    <a:pt x="199" y="1230"/>
                    <a:pt x="199" y="1219"/>
                    <a:pt x="193" y="1216"/>
                  </a:cubicBezTo>
                  <a:cubicBezTo>
                    <a:pt x="193" y="1215"/>
                    <a:pt x="193" y="1215"/>
                    <a:pt x="193" y="1215"/>
                  </a:cubicBezTo>
                  <a:cubicBezTo>
                    <a:pt x="192" y="1215"/>
                    <a:pt x="192" y="1218"/>
                    <a:pt x="192" y="1218"/>
                  </a:cubicBezTo>
                  <a:cubicBezTo>
                    <a:pt x="192" y="1219"/>
                    <a:pt x="192" y="1219"/>
                    <a:pt x="192" y="1219"/>
                  </a:cubicBezTo>
                  <a:cubicBezTo>
                    <a:pt x="190" y="1219"/>
                    <a:pt x="186" y="1215"/>
                    <a:pt x="185" y="1212"/>
                  </a:cubicBezTo>
                  <a:cubicBezTo>
                    <a:pt x="181" y="1208"/>
                    <a:pt x="176" y="1201"/>
                    <a:pt x="180" y="1201"/>
                  </a:cubicBezTo>
                  <a:lnTo>
                    <a:pt x="180" y="1201"/>
                  </a:lnTo>
                  <a:cubicBezTo>
                    <a:pt x="180" y="1201"/>
                    <a:pt x="180" y="1201"/>
                    <a:pt x="180" y="1201"/>
                  </a:cubicBezTo>
                  <a:cubicBezTo>
                    <a:pt x="184" y="1202"/>
                    <a:pt x="191" y="1210"/>
                    <a:pt x="194" y="1210"/>
                  </a:cubicBezTo>
                  <a:cubicBezTo>
                    <a:pt x="195" y="1210"/>
                    <a:pt x="195" y="1210"/>
                    <a:pt x="195" y="1209"/>
                  </a:cubicBezTo>
                  <a:cubicBezTo>
                    <a:pt x="195" y="1204"/>
                    <a:pt x="190" y="1198"/>
                    <a:pt x="185" y="1198"/>
                  </a:cubicBezTo>
                  <a:cubicBezTo>
                    <a:pt x="180" y="1198"/>
                    <a:pt x="166" y="1178"/>
                    <a:pt x="169" y="1174"/>
                  </a:cubicBezTo>
                  <a:lnTo>
                    <a:pt x="169" y="1174"/>
                  </a:lnTo>
                  <a:cubicBezTo>
                    <a:pt x="168" y="1175"/>
                    <a:pt x="166" y="1177"/>
                    <a:pt x="165" y="1177"/>
                  </a:cubicBezTo>
                  <a:cubicBezTo>
                    <a:pt x="165" y="1177"/>
                    <a:pt x="164" y="1176"/>
                    <a:pt x="164" y="1176"/>
                  </a:cubicBezTo>
                  <a:cubicBezTo>
                    <a:pt x="161" y="1173"/>
                    <a:pt x="157" y="1167"/>
                    <a:pt x="155" y="1167"/>
                  </a:cubicBezTo>
                  <a:cubicBezTo>
                    <a:pt x="154" y="1167"/>
                    <a:pt x="154" y="1167"/>
                    <a:pt x="154" y="1167"/>
                  </a:cubicBezTo>
                  <a:lnTo>
                    <a:pt x="154" y="1167"/>
                  </a:lnTo>
                  <a:cubicBezTo>
                    <a:pt x="158" y="1163"/>
                    <a:pt x="137" y="1132"/>
                    <a:pt x="133" y="1126"/>
                  </a:cubicBezTo>
                  <a:cubicBezTo>
                    <a:pt x="124" y="1112"/>
                    <a:pt x="115" y="1105"/>
                    <a:pt x="106" y="1097"/>
                  </a:cubicBezTo>
                  <a:lnTo>
                    <a:pt x="106" y="1097"/>
                  </a:lnTo>
                  <a:cubicBezTo>
                    <a:pt x="108" y="1099"/>
                    <a:pt x="112" y="1102"/>
                    <a:pt x="114" y="1102"/>
                  </a:cubicBezTo>
                  <a:cubicBezTo>
                    <a:pt x="115" y="1102"/>
                    <a:pt x="116" y="1102"/>
                    <a:pt x="116" y="1101"/>
                  </a:cubicBezTo>
                  <a:cubicBezTo>
                    <a:pt x="115" y="1101"/>
                    <a:pt x="112" y="1095"/>
                    <a:pt x="112" y="1095"/>
                  </a:cubicBezTo>
                  <a:cubicBezTo>
                    <a:pt x="110" y="1093"/>
                    <a:pt x="111" y="1094"/>
                    <a:pt x="112" y="1093"/>
                  </a:cubicBezTo>
                  <a:cubicBezTo>
                    <a:pt x="114" y="1090"/>
                    <a:pt x="113" y="1085"/>
                    <a:pt x="109" y="1085"/>
                  </a:cubicBezTo>
                  <a:cubicBezTo>
                    <a:pt x="109" y="1085"/>
                    <a:pt x="108" y="1085"/>
                    <a:pt x="108" y="1085"/>
                  </a:cubicBezTo>
                  <a:cubicBezTo>
                    <a:pt x="107" y="1085"/>
                    <a:pt x="107" y="1085"/>
                    <a:pt x="106" y="1085"/>
                  </a:cubicBezTo>
                  <a:cubicBezTo>
                    <a:pt x="105" y="1085"/>
                    <a:pt x="104" y="1084"/>
                    <a:pt x="103" y="1081"/>
                  </a:cubicBezTo>
                  <a:cubicBezTo>
                    <a:pt x="101" y="1078"/>
                    <a:pt x="99" y="1074"/>
                    <a:pt x="97" y="1071"/>
                  </a:cubicBezTo>
                  <a:cubicBezTo>
                    <a:pt x="96" y="1068"/>
                    <a:pt x="98" y="1068"/>
                    <a:pt x="97" y="1067"/>
                  </a:cubicBezTo>
                  <a:lnTo>
                    <a:pt x="89" y="1052"/>
                  </a:lnTo>
                  <a:cubicBezTo>
                    <a:pt x="88" y="1048"/>
                    <a:pt x="86" y="1046"/>
                    <a:pt x="84" y="1046"/>
                  </a:cubicBezTo>
                  <a:cubicBezTo>
                    <a:pt x="82" y="1046"/>
                    <a:pt x="81" y="1049"/>
                    <a:pt x="81" y="1051"/>
                  </a:cubicBezTo>
                  <a:lnTo>
                    <a:pt x="81" y="1051"/>
                  </a:lnTo>
                  <a:cubicBezTo>
                    <a:pt x="79" y="1046"/>
                    <a:pt x="80" y="1033"/>
                    <a:pt x="79" y="1029"/>
                  </a:cubicBezTo>
                  <a:cubicBezTo>
                    <a:pt x="78" y="1025"/>
                    <a:pt x="77" y="1022"/>
                    <a:pt x="77" y="1022"/>
                  </a:cubicBezTo>
                  <a:cubicBezTo>
                    <a:pt x="77" y="1022"/>
                    <a:pt x="76" y="1023"/>
                    <a:pt x="76" y="1025"/>
                  </a:cubicBezTo>
                  <a:cubicBezTo>
                    <a:pt x="76" y="1028"/>
                    <a:pt x="75" y="1031"/>
                    <a:pt x="74" y="1031"/>
                  </a:cubicBezTo>
                  <a:cubicBezTo>
                    <a:pt x="73" y="1031"/>
                    <a:pt x="73" y="1030"/>
                    <a:pt x="72" y="1025"/>
                  </a:cubicBezTo>
                  <a:cubicBezTo>
                    <a:pt x="71" y="1020"/>
                    <a:pt x="70" y="1016"/>
                    <a:pt x="70" y="1012"/>
                  </a:cubicBezTo>
                  <a:cubicBezTo>
                    <a:pt x="70" y="1011"/>
                    <a:pt x="71" y="1007"/>
                    <a:pt x="70" y="1006"/>
                  </a:cubicBezTo>
                  <a:lnTo>
                    <a:pt x="70" y="1006"/>
                  </a:lnTo>
                  <a:cubicBezTo>
                    <a:pt x="71" y="1008"/>
                    <a:pt x="68" y="1011"/>
                    <a:pt x="66" y="1011"/>
                  </a:cubicBezTo>
                  <a:cubicBezTo>
                    <a:pt x="66" y="1011"/>
                    <a:pt x="66" y="1011"/>
                    <a:pt x="66" y="1011"/>
                  </a:cubicBezTo>
                  <a:cubicBezTo>
                    <a:pt x="64" y="1010"/>
                    <a:pt x="66" y="997"/>
                    <a:pt x="66" y="996"/>
                  </a:cubicBezTo>
                  <a:cubicBezTo>
                    <a:pt x="66" y="991"/>
                    <a:pt x="66" y="989"/>
                    <a:pt x="65" y="989"/>
                  </a:cubicBezTo>
                  <a:cubicBezTo>
                    <a:pt x="64" y="989"/>
                    <a:pt x="62" y="1000"/>
                    <a:pt x="62" y="1000"/>
                  </a:cubicBezTo>
                  <a:cubicBezTo>
                    <a:pt x="62" y="1000"/>
                    <a:pt x="61" y="1000"/>
                    <a:pt x="61" y="1000"/>
                  </a:cubicBezTo>
                  <a:cubicBezTo>
                    <a:pt x="59" y="999"/>
                    <a:pt x="60" y="983"/>
                    <a:pt x="58" y="983"/>
                  </a:cubicBezTo>
                  <a:cubicBezTo>
                    <a:pt x="57" y="983"/>
                    <a:pt x="57" y="983"/>
                    <a:pt x="57" y="983"/>
                  </a:cubicBezTo>
                  <a:lnTo>
                    <a:pt x="57" y="983"/>
                  </a:lnTo>
                  <a:cubicBezTo>
                    <a:pt x="61" y="981"/>
                    <a:pt x="47" y="949"/>
                    <a:pt x="46" y="943"/>
                  </a:cubicBezTo>
                  <a:cubicBezTo>
                    <a:pt x="43" y="935"/>
                    <a:pt x="41" y="929"/>
                    <a:pt x="38" y="922"/>
                  </a:cubicBezTo>
                  <a:cubicBezTo>
                    <a:pt x="36" y="917"/>
                    <a:pt x="40" y="913"/>
                    <a:pt x="37" y="909"/>
                  </a:cubicBezTo>
                  <a:cubicBezTo>
                    <a:pt x="35" y="907"/>
                    <a:pt x="31" y="902"/>
                    <a:pt x="30" y="900"/>
                  </a:cubicBezTo>
                  <a:lnTo>
                    <a:pt x="30" y="900"/>
                  </a:lnTo>
                  <a:cubicBezTo>
                    <a:pt x="30" y="900"/>
                    <a:pt x="36" y="904"/>
                    <a:pt x="38" y="904"/>
                  </a:cubicBezTo>
                  <a:cubicBezTo>
                    <a:pt x="39" y="904"/>
                    <a:pt x="39" y="903"/>
                    <a:pt x="37" y="900"/>
                  </a:cubicBezTo>
                  <a:cubicBezTo>
                    <a:pt x="34" y="895"/>
                    <a:pt x="33" y="888"/>
                    <a:pt x="29" y="888"/>
                  </a:cubicBezTo>
                  <a:cubicBezTo>
                    <a:pt x="27" y="888"/>
                    <a:pt x="27" y="878"/>
                    <a:pt x="25" y="878"/>
                  </a:cubicBezTo>
                  <a:cubicBezTo>
                    <a:pt x="28" y="878"/>
                    <a:pt x="30" y="876"/>
                    <a:pt x="30" y="867"/>
                  </a:cubicBezTo>
                  <a:cubicBezTo>
                    <a:pt x="29" y="862"/>
                    <a:pt x="21" y="861"/>
                    <a:pt x="19" y="856"/>
                  </a:cubicBezTo>
                  <a:cubicBezTo>
                    <a:pt x="13" y="840"/>
                    <a:pt x="26" y="838"/>
                    <a:pt x="28" y="838"/>
                  </a:cubicBezTo>
                  <a:cubicBezTo>
                    <a:pt x="24" y="833"/>
                    <a:pt x="20" y="826"/>
                    <a:pt x="15" y="819"/>
                  </a:cubicBezTo>
                  <a:cubicBezTo>
                    <a:pt x="18" y="816"/>
                    <a:pt x="20" y="813"/>
                    <a:pt x="20" y="809"/>
                  </a:cubicBezTo>
                  <a:cubicBezTo>
                    <a:pt x="18" y="809"/>
                    <a:pt x="18" y="800"/>
                    <a:pt x="17" y="796"/>
                  </a:cubicBezTo>
                  <a:cubicBezTo>
                    <a:pt x="16" y="794"/>
                    <a:pt x="13" y="785"/>
                    <a:pt x="12" y="785"/>
                  </a:cubicBezTo>
                  <a:cubicBezTo>
                    <a:pt x="12" y="785"/>
                    <a:pt x="12" y="785"/>
                    <a:pt x="12" y="785"/>
                  </a:cubicBezTo>
                  <a:lnTo>
                    <a:pt x="12" y="785"/>
                  </a:lnTo>
                  <a:cubicBezTo>
                    <a:pt x="14" y="780"/>
                    <a:pt x="20" y="788"/>
                    <a:pt x="18" y="773"/>
                  </a:cubicBezTo>
                  <a:cubicBezTo>
                    <a:pt x="15" y="763"/>
                    <a:pt x="17" y="760"/>
                    <a:pt x="20" y="760"/>
                  </a:cubicBezTo>
                  <a:cubicBezTo>
                    <a:pt x="20" y="754"/>
                    <a:pt x="19" y="757"/>
                    <a:pt x="18" y="754"/>
                  </a:cubicBezTo>
                  <a:cubicBezTo>
                    <a:pt x="15" y="750"/>
                    <a:pt x="17" y="743"/>
                    <a:pt x="16" y="738"/>
                  </a:cubicBezTo>
                  <a:cubicBezTo>
                    <a:pt x="14" y="733"/>
                    <a:pt x="13" y="736"/>
                    <a:pt x="11" y="734"/>
                  </a:cubicBezTo>
                  <a:cubicBezTo>
                    <a:pt x="9" y="731"/>
                    <a:pt x="11" y="725"/>
                    <a:pt x="9" y="724"/>
                  </a:cubicBezTo>
                  <a:lnTo>
                    <a:pt x="9" y="724"/>
                  </a:lnTo>
                  <a:cubicBezTo>
                    <a:pt x="10" y="725"/>
                    <a:pt x="11" y="725"/>
                    <a:pt x="12" y="725"/>
                  </a:cubicBezTo>
                  <a:cubicBezTo>
                    <a:pt x="13" y="725"/>
                    <a:pt x="13" y="724"/>
                    <a:pt x="13" y="719"/>
                  </a:cubicBezTo>
                  <a:cubicBezTo>
                    <a:pt x="12" y="715"/>
                    <a:pt x="13" y="709"/>
                    <a:pt x="13" y="705"/>
                  </a:cubicBezTo>
                  <a:cubicBezTo>
                    <a:pt x="15" y="705"/>
                    <a:pt x="18" y="705"/>
                    <a:pt x="17" y="710"/>
                  </a:cubicBezTo>
                  <a:cubicBezTo>
                    <a:pt x="18" y="712"/>
                    <a:pt x="17" y="716"/>
                    <a:pt x="19" y="716"/>
                  </a:cubicBezTo>
                  <a:cubicBezTo>
                    <a:pt x="20" y="702"/>
                    <a:pt x="16" y="700"/>
                    <a:pt x="15" y="689"/>
                  </a:cubicBezTo>
                  <a:cubicBezTo>
                    <a:pt x="15" y="686"/>
                    <a:pt x="15" y="684"/>
                    <a:pt x="16" y="684"/>
                  </a:cubicBezTo>
                  <a:cubicBezTo>
                    <a:pt x="17" y="684"/>
                    <a:pt x="19" y="689"/>
                    <a:pt x="20" y="689"/>
                  </a:cubicBezTo>
                  <a:cubicBezTo>
                    <a:pt x="20" y="688"/>
                    <a:pt x="19" y="681"/>
                    <a:pt x="19" y="681"/>
                  </a:cubicBezTo>
                  <a:cubicBezTo>
                    <a:pt x="17" y="676"/>
                    <a:pt x="18" y="674"/>
                    <a:pt x="20" y="671"/>
                  </a:cubicBezTo>
                  <a:cubicBezTo>
                    <a:pt x="23" y="666"/>
                    <a:pt x="25" y="654"/>
                    <a:pt x="22" y="654"/>
                  </a:cubicBezTo>
                  <a:lnTo>
                    <a:pt x="22" y="654"/>
                  </a:lnTo>
                  <a:cubicBezTo>
                    <a:pt x="21" y="654"/>
                    <a:pt x="20" y="655"/>
                    <a:pt x="20" y="655"/>
                  </a:cubicBezTo>
                  <a:cubicBezTo>
                    <a:pt x="20" y="653"/>
                    <a:pt x="20" y="651"/>
                    <a:pt x="20" y="650"/>
                  </a:cubicBezTo>
                  <a:cubicBezTo>
                    <a:pt x="20" y="650"/>
                    <a:pt x="20" y="650"/>
                    <a:pt x="20" y="650"/>
                  </a:cubicBezTo>
                  <a:cubicBezTo>
                    <a:pt x="21" y="650"/>
                    <a:pt x="24" y="652"/>
                    <a:pt x="25" y="652"/>
                  </a:cubicBezTo>
                  <a:cubicBezTo>
                    <a:pt x="27" y="651"/>
                    <a:pt x="26" y="647"/>
                    <a:pt x="26" y="645"/>
                  </a:cubicBezTo>
                  <a:cubicBezTo>
                    <a:pt x="25" y="633"/>
                    <a:pt x="19" y="633"/>
                    <a:pt x="21" y="620"/>
                  </a:cubicBezTo>
                  <a:lnTo>
                    <a:pt x="21" y="620"/>
                  </a:lnTo>
                  <a:cubicBezTo>
                    <a:pt x="23" y="621"/>
                    <a:pt x="24" y="621"/>
                    <a:pt x="25" y="621"/>
                  </a:cubicBezTo>
                  <a:cubicBezTo>
                    <a:pt x="26" y="621"/>
                    <a:pt x="27" y="621"/>
                    <a:pt x="28" y="620"/>
                  </a:cubicBezTo>
                  <a:cubicBezTo>
                    <a:pt x="34" y="616"/>
                    <a:pt x="33" y="608"/>
                    <a:pt x="30" y="607"/>
                  </a:cubicBezTo>
                  <a:lnTo>
                    <a:pt x="30" y="607"/>
                  </a:lnTo>
                  <a:cubicBezTo>
                    <a:pt x="30" y="607"/>
                    <a:pt x="31" y="607"/>
                    <a:pt x="31" y="607"/>
                  </a:cubicBezTo>
                  <a:cubicBezTo>
                    <a:pt x="34" y="607"/>
                    <a:pt x="36" y="605"/>
                    <a:pt x="38" y="599"/>
                  </a:cubicBezTo>
                  <a:cubicBezTo>
                    <a:pt x="36" y="599"/>
                    <a:pt x="27" y="600"/>
                    <a:pt x="33" y="593"/>
                  </a:cubicBezTo>
                  <a:cubicBezTo>
                    <a:pt x="36" y="589"/>
                    <a:pt x="40" y="590"/>
                    <a:pt x="41" y="582"/>
                  </a:cubicBezTo>
                  <a:cubicBezTo>
                    <a:pt x="43" y="578"/>
                    <a:pt x="41" y="575"/>
                    <a:pt x="43" y="570"/>
                  </a:cubicBezTo>
                  <a:cubicBezTo>
                    <a:pt x="43" y="570"/>
                    <a:pt x="43" y="570"/>
                    <a:pt x="44" y="570"/>
                  </a:cubicBezTo>
                  <a:cubicBezTo>
                    <a:pt x="45" y="570"/>
                    <a:pt x="47" y="565"/>
                    <a:pt x="48" y="559"/>
                  </a:cubicBezTo>
                  <a:cubicBezTo>
                    <a:pt x="50" y="553"/>
                    <a:pt x="53" y="547"/>
                    <a:pt x="54" y="544"/>
                  </a:cubicBezTo>
                  <a:cubicBezTo>
                    <a:pt x="54" y="543"/>
                    <a:pt x="54" y="542"/>
                    <a:pt x="53" y="542"/>
                  </a:cubicBezTo>
                  <a:cubicBezTo>
                    <a:pt x="52" y="542"/>
                    <a:pt x="50" y="544"/>
                    <a:pt x="49" y="544"/>
                  </a:cubicBezTo>
                  <a:cubicBezTo>
                    <a:pt x="49" y="544"/>
                    <a:pt x="48" y="544"/>
                    <a:pt x="48" y="544"/>
                  </a:cubicBezTo>
                  <a:cubicBezTo>
                    <a:pt x="48" y="537"/>
                    <a:pt x="58" y="534"/>
                    <a:pt x="59" y="534"/>
                  </a:cubicBezTo>
                  <a:cubicBezTo>
                    <a:pt x="61" y="533"/>
                    <a:pt x="65" y="523"/>
                    <a:pt x="66" y="520"/>
                  </a:cubicBezTo>
                  <a:cubicBezTo>
                    <a:pt x="69" y="511"/>
                    <a:pt x="72" y="502"/>
                    <a:pt x="74" y="494"/>
                  </a:cubicBezTo>
                  <a:cubicBezTo>
                    <a:pt x="74" y="493"/>
                    <a:pt x="75" y="489"/>
                    <a:pt x="75" y="483"/>
                  </a:cubicBezTo>
                  <a:cubicBezTo>
                    <a:pt x="77" y="479"/>
                    <a:pt x="78" y="475"/>
                    <a:pt x="79" y="475"/>
                  </a:cubicBezTo>
                  <a:cubicBezTo>
                    <a:pt x="79" y="474"/>
                    <a:pt x="79" y="474"/>
                    <a:pt x="79" y="474"/>
                  </a:cubicBezTo>
                  <a:cubicBezTo>
                    <a:pt x="80" y="474"/>
                    <a:pt x="80" y="486"/>
                    <a:pt x="82" y="486"/>
                  </a:cubicBezTo>
                  <a:cubicBezTo>
                    <a:pt x="82" y="486"/>
                    <a:pt x="82" y="486"/>
                    <a:pt x="82" y="485"/>
                  </a:cubicBezTo>
                  <a:cubicBezTo>
                    <a:pt x="84" y="480"/>
                    <a:pt x="92" y="457"/>
                    <a:pt x="89" y="456"/>
                  </a:cubicBezTo>
                  <a:lnTo>
                    <a:pt x="89" y="456"/>
                  </a:lnTo>
                  <a:cubicBezTo>
                    <a:pt x="90" y="456"/>
                    <a:pt x="90" y="456"/>
                    <a:pt x="90" y="456"/>
                  </a:cubicBezTo>
                  <a:cubicBezTo>
                    <a:pt x="93" y="456"/>
                    <a:pt x="96" y="453"/>
                    <a:pt x="99" y="448"/>
                  </a:cubicBezTo>
                  <a:cubicBezTo>
                    <a:pt x="102" y="444"/>
                    <a:pt x="104" y="439"/>
                    <a:pt x="106" y="434"/>
                  </a:cubicBezTo>
                  <a:cubicBezTo>
                    <a:pt x="107" y="430"/>
                    <a:pt x="106" y="428"/>
                    <a:pt x="108" y="424"/>
                  </a:cubicBezTo>
                  <a:cubicBezTo>
                    <a:pt x="111" y="413"/>
                    <a:pt x="120" y="408"/>
                    <a:pt x="127" y="401"/>
                  </a:cubicBezTo>
                  <a:cubicBezTo>
                    <a:pt x="129" y="399"/>
                    <a:pt x="129" y="399"/>
                    <a:pt x="128" y="399"/>
                  </a:cubicBezTo>
                  <a:cubicBezTo>
                    <a:pt x="130" y="395"/>
                    <a:pt x="132" y="392"/>
                    <a:pt x="134" y="389"/>
                  </a:cubicBezTo>
                  <a:cubicBezTo>
                    <a:pt x="137" y="384"/>
                    <a:pt x="139" y="379"/>
                    <a:pt x="144" y="372"/>
                  </a:cubicBezTo>
                  <a:cubicBezTo>
                    <a:pt x="148" y="366"/>
                    <a:pt x="151" y="364"/>
                    <a:pt x="155" y="359"/>
                  </a:cubicBezTo>
                  <a:cubicBezTo>
                    <a:pt x="157" y="357"/>
                    <a:pt x="160" y="352"/>
                    <a:pt x="161" y="350"/>
                  </a:cubicBezTo>
                  <a:cubicBezTo>
                    <a:pt x="161" y="345"/>
                    <a:pt x="176" y="332"/>
                    <a:pt x="180" y="327"/>
                  </a:cubicBezTo>
                  <a:cubicBezTo>
                    <a:pt x="182" y="325"/>
                    <a:pt x="192" y="308"/>
                    <a:pt x="193" y="308"/>
                  </a:cubicBezTo>
                  <a:cubicBezTo>
                    <a:pt x="193" y="308"/>
                    <a:pt x="193" y="308"/>
                    <a:pt x="194" y="308"/>
                  </a:cubicBezTo>
                  <a:lnTo>
                    <a:pt x="194" y="308"/>
                  </a:lnTo>
                  <a:cubicBezTo>
                    <a:pt x="194" y="308"/>
                    <a:pt x="193" y="312"/>
                    <a:pt x="193" y="312"/>
                  </a:cubicBezTo>
                  <a:lnTo>
                    <a:pt x="199" y="303"/>
                  </a:lnTo>
                  <a:cubicBezTo>
                    <a:pt x="199" y="303"/>
                    <a:pt x="200" y="295"/>
                    <a:pt x="202" y="294"/>
                  </a:cubicBezTo>
                  <a:cubicBezTo>
                    <a:pt x="202" y="294"/>
                    <a:pt x="202" y="294"/>
                    <a:pt x="202" y="294"/>
                  </a:cubicBezTo>
                  <a:cubicBezTo>
                    <a:pt x="203" y="294"/>
                    <a:pt x="204" y="295"/>
                    <a:pt x="205" y="295"/>
                  </a:cubicBezTo>
                  <a:cubicBezTo>
                    <a:pt x="205" y="295"/>
                    <a:pt x="205" y="295"/>
                    <a:pt x="206" y="295"/>
                  </a:cubicBezTo>
                  <a:cubicBezTo>
                    <a:pt x="209" y="293"/>
                    <a:pt x="213" y="288"/>
                    <a:pt x="215" y="285"/>
                  </a:cubicBezTo>
                  <a:cubicBezTo>
                    <a:pt x="218" y="281"/>
                    <a:pt x="222" y="276"/>
                    <a:pt x="225" y="276"/>
                  </a:cubicBezTo>
                  <a:cubicBezTo>
                    <a:pt x="226" y="276"/>
                    <a:pt x="226" y="276"/>
                    <a:pt x="227" y="276"/>
                  </a:cubicBezTo>
                  <a:cubicBezTo>
                    <a:pt x="226" y="275"/>
                    <a:pt x="229" y="270"/>
                    <a:pt x="228" y="270"/>
                  </a:cubicBezTo>
                  <a:cubicBezTo>
                    <a:pt x="233" y="270"/>
                    <a:pt x="235" y="268"/>
                    <a:pt x="241" y="262"/>
                  </a:cubicBezTo>
                  <a:cubicBezTo>
                    <a:pt x="244" y="260"/>
                    <a:pt x="248" y="256"/>
                    <a:pt x="250" y="254"/>
                  </a:cubicBezTo>
                  <a:cubicBezTo>
                    <a:pt x="252" y="251"/>
                    <a:pt x="250" y="252"/>
                    <a:pt x="252" y="250"/>
                  </a:cubicBezTo>
                  <a:cubicBezTo>
                    <a:pt x="258" y="244"/>
                    <a:pt x="261" y="244"/>
                    <a:pt x="268" y="238"/>
                  </a:cubicBezTo>
                  <a:cubicBezTo>
                    <a:pt x="271" y="236"/>
                    <a:pt x="283" y="225"/>
                    <a:pt x="287" y="225"/>
                  </a:cubicBezTo>
                  <a:cubicBezTo>
                    <a:pt x="287" y="225"/>
                    <a:pt x="287" y="225"/>
                    <a:pt x="288" y="226"/>
                  </a:cubicBezTo>
                  <a:cubicBezTo>
                    <a:pt x="295" y="220"/>
                    <a:pt x="286" y="222"/>
                    <a:pt x="290" y="218"/>
                  </a:cubicBezTo>
                  <a:cubicBezTo>
                    <a:pt x="293" y="215"/>
                    <a:pt x="297" y="215"/>
                    <a:pt x="298" y="215"/>
                  </a:cubicBezTo>
                  <a:cubicBezTo>
                    <a:pt x="301" y="214"/>
                    <a:pt x="302" y="213"/>
                    <a:pt x="305" y="213"/>
                  </a:cubicBezTo>
                  <a:cubicBezTo>
                    <a:pt x="310" y="209"/>
                    <a:pt x="325" y="192"/>
                    <a:pt x="330" y="192"/>
                  </a:cubicBezTo>
                  <a:cubicBezTo>
                    <a:pt x="330" y="192"/>
                    <a:pt x="330" y="192"/>
                    <a:pt x="330" y="192"/>
                  </a:cubicBezTo>
                  <a:lnTo>
                    <a:pt x="330" y="192"/>
                  </a:lnTo>
                  <a:cubicBezTo>
                    <a:pt x="329" y="191"/>
                    <a:pt x="328" y="185"/>
                    <a:pt x="330" y="183"/>
                  </a:cubicBezTo>
                  <a:cubicBezTo>
                    <a:pt x="331" y="183"/>
                    <a:pt x="332" y="183"/>
                    <a:pt x="333" y="183"/>
                  </a:cubicBezTo>
                  <a:cubicBezTo>
                    <a:pt x="334" y="183"/>
                    <a:pt x="336" y="183"/>
                    <a:pt x="336" y="183"/>
                  </a:cubicBezTo>
                  <a:cubicBezTo>
                    <a:pt x="337" y="183"/>
                    <a:pt x="340" y="181"/>
                    <a:pt x="341" y="181"/>
                  </a:cubicBezTo>
                  <a:cubicBezTo>
                    <a:pt x="346" y="179"/>
                    <a:pt x="348" y="178"/>
                    <a:pt x="352" y="174"/>
                  </a:cubicBezTo>
                  <a:cubicBezTo>
                    <a:pt x="354" y="173"/>
                    <a:pt x="355" y="172"/>
                    <a:pt x="356" y="172"/>
                  </a:cubicBezTo>
                  <a:cubicBezTo>
                    <a:pt x="357" y="172"/>
                    <a:pt x="357" y="172"/>
                    <a:pt x="357" y="172"/>
                  </a:cubicBezTo>
                  <a:cubicBezTo>
                    <a:pt x="360" y="172"/>
                    <a:pt x="357" y="179"/>
                    <a:pt x="358" y="179"/>
                  </a:cubicBezTo>
                  <a:cubicBezTo>
                    <a:pt x="360" y="178"/>
                    <a:pt x="368" y="170"/>
                    <a:pt x="371" y="168"/>
                  </a:cubicBezTo>
                  <a:cubicBezTo>
                    <a:pt x="378" y="163"/>
                    <a:pt x="387" y="160"/>
                    <a:pt x="396" y="157"/>
                  </a:cubicBezTo>
                  <a:cubicBezTo>
                    <a:pt x="405" y="152"/>
                    <a:pt x="392" y="147"/>
                    <a:pt x="406" y="145"/>
                  </a:cubicBezTo>
                  <a:cubicBezTo>
                    <a:pt x="412" y="143"/>
                    <a:pt x="416" y="143"/>
                    <a:pt x="425" y="138"/>
                  </a:cubicBezTo>
                  <a:cubicBezTo>
                    <a:pt x="428" y="136"/>
                    <a:pt x="432" y="129"/>
                    <a:pt x="435" y="129"/>
                  </a:cubicBezTo>
                  <a:cubicBezTo>
                    <a:pt x="436" y="129"/>
                    <a:pt x="436" y="130"/>
                    <a:pt x="437" y="131"/>
                  </a:cubicBezTo>
                  <a:cubicBezTo>
                    <a:pt x="438" y="131"/>
                    <a:pt x="439" y="132"/>
                    <a:pt x="440" y="132"/>
                  </a:cubicBezTo>
                  <a:cubicBezTo>
                    <a:pt x="444" y="132"/>
                    <a:pt x="450" y="125"/>
                    <a:pt x="453" y="122"/>
                  </a:cubicBezTo>
                  <a:cubicBezTo>
                    <a:pt x="461" y="115"/>
                    <a:pt x="466" y="117"/>
                    <a:pt x="474" y="115"/>
                  </a:cubicBezTo>
                  <a:cubicBezTo>
                    <a:pt x="482" y="111"/>
                    <a:pt x="474" y="108"/>
                    <a:pt x="475" y="105"/>
                  </a:cubicBezTo>
                  <a:cubicBezTo>
                    <a:pt x="476" y="105"/>
                    <a:pt x="477" y="105"/>
                    <a:pt x="479" y="105"/>
                  </a:cubicBezTo>
                  <a:cubicBezTo>
                    <a:pt x="480" y="105"/>
                    <a:pt x="481" y="105"/>
                    <a:pt x="482" y="105"/>
                  </a:cubicBezTo>
                  <a:cubicBezTo>
                    <a:pt x="486" y="105"/>
                    <a:pt x="489" y="104"/>
                    <a:pt x="490" y="103"/>
                  </a:cubicBezTo>
                  <a:cubicBezTo>
                    <a:pt x="491" y="102"/>
                    <a:pt x="487" y="102"/>
                    <a:pt x="489" y="100"/>
                  </a:cubicBezTo>
                  <a:cubicBezTo>
                    <a:pt x="490" y="99"/>
                    <a:pt x="495" y="96"/>
                    <a:pt x="497" y="96"/>
                  </a:cubicBezTo>
                  <a:cubicBezTo>
                    <a:pt x="502" y="96"/>
                    <a:pt x="498" y="101"/>
                    <a:pt x="502" y="101"/>
                  </a:cubicBezTo>
                  <a:cubicBezTo>
                    <a:pt x="503" y="101"/>
                    <a:pt x="505" y="100"/>
                    <a:pt x="507" y="100"/>
                  </a:cubicBezTo>
                  <a:cubicBezTo>
                    <a:pt x="521" y="96"/>
                    <a:pt x="537" y="89"/>
                    <a:pt x="550" y="83"/>
                  </a:cubicBezTo>
                  <a:cubicBezTo>
                    <a:pt x="554" y="81"/>
                    <a:pt x="555" y="80"/>
                    <a:pt x="559" y="78"/>
                  </a:cubicBezTo>
                  <a:cubicBezTo>
                    <a:pt x="561" y="77"/>
                    <a:pt x="562" y="76"/>
                    <a:pt x="563" y="76"/>
                  </a:cubicBezTo>
                  <a:cubicBezTo>
                    <a:pt x="565" y="76"/>
                    <a:pt x="564" y="82"/>
                    <a:pt x="564" y="82"/>
                  </a:cubicBezTo>
                  <a:cubicBezTo>
                    <a:pt x="564" y="82"/>
                    <a:pt x="564" y="82"/>
                    <a:pt x="564" y="82"/>
                  </a:cubicBezTo>
                  <a:cubicBezTo>
                    <a:pt x="572" y="79"/>
                    <a:pt x="567" y="74"/>
                    <a:pt x="576" y="74"/>
                  </a:cubicBezTo>
                  <a:cubicBezTo>
                    <a:pt x="577" y="74"/>
                    <a:pt x="578" y="74"/>
                    <a:pt x="578" y="74"/>
                  </a:cubicBezTo>
                  <a:cubicBezTo>
                    <a:pt x="580" y="73"/>
                    <a:pt x="583" y="71"/>
                    <a:pt x="585" y="71"/>
                  </a:cubicBezTo>
                  <a:cubicBezTo>
                    <a:pt x="589" y="70"/>
                    <a:pt x="616" y="58"/>
                    <a:pt x="624" y="58"/>
                  </a:cubicBezTo>
                  <a:cubicBezTo>
                    <a:pt x="625" y="58"/>
                    <a:pt x="625" y="58"/>
                    <a:pt x="626" y="59"/>
                  </a:cubicBezTo>
                  <a:lnTo>
                    <a:pt x="639" y="48"/>
                  </a:lnTo>
                  <a:cubicBezTo>
                    <a:pt x="639" y="50"/>
                    <a:pt x="641" y="51"/>
                    <a:pt x="644" y="51"/>
                  </a:cubicBezTo>
                  <a:cubicBezTo>
                    <a:pt x="646" y="51"/>
                    <a:pt x="650" y="50"/>
                    <a:pt x="653" y="49"/>
                  </a:cubicBezTo>
                  <a:cubicBezTo>
                    <a:pt x="654" y="49"/>
                    <a:pt x="655" y="49"/>
                    <a:pt x="656" y="49"/>
                  </a:cubicBezTo>
                  <a:cubicBezTo>
                    <a:pt x="659" y="49"/>
                    <a:pt x="660" y="50"/>
                    <a:pt x="662" y="51"/>
                  </a:cubicBezTo>
                  <a:cubicBezTo>
                    <a:pt x="662" y="51"/>
                    <a:pt x="663" y="51"/>
                    <a:pt x="663" y="51"/>
                  </a:cubicBezTo>
                  <a:cubicBezTo>
                    <a:pt x="666" y="51"/>
                    <a:pt x="671" y="42"/>
                    <a:pt x="677" y="41"/>
                  </a:cubicBezTo>
                  <a:lnTo>
                    <a:pt x="677" y="41"/>
                  </a:lnTo>
                  <a:cubicBezTo>
                    <a:pt x="678" y="42"/>
                    <a:pt x="676" y="48"/>
                    <a:pt x="678" y="48"/>
                  </a:cubicBezTo>
                  <a:cubicBezTo>
                    <a:pt x="684" y="48"/>
                    <a:pt x="693" y="44"/>
                    <a:pt x="693" y="42"/>
                  </a:cubicBezTo>
                  <a:cubicBezTo>
                    <a:pt x="693" y="41"/>
                    <a:pt x="688" y="40"/>
                    <a:pt x="694" y="38"/>
                  </a:cubicBezTo>
                  <a:cubicBezTo>
                    <a:pt x="695" y="38"/>
                    <a:pt x="695" y="38"/>
                    <a:pt x="696" y="38"/>
                  </a:cubicBezTo>
                  <a:cubicBezTo>
                    <a:pt x="698" y="38"/>
                    <a:pt x="699" y="38"/>
                    <a:pt x="701" y="39"/>
                  </a:cubicBezTo>
                  <a:cubicBezTo>
                    <a:pt x="704" y="41"/>
                    <a:pt x="701" y="44"/>
                    <a:pt x="704" y="46"/>
                  </a:cubicBezTo>
                  <a:cubicBezTo>
                    <a:pt x="704" y="46"/>
                    <a:pt x="708" y="42"/>
                    <a:pt x="708" y="42"/>
                  </a:cubicBezTo>
                  <a:cubicBezTo>
                    <a:pt x="710" y="41"/>
                    <a:pt x="714" y="39"/>
                    <a:pt x="718" y="38"/>
                  </a:cubicBezTo>
                  <a:cubicBezTo>
                    <a:pt x="719" y="38"/>
                    <a:pt x="720" y="38"/>
                    <a:pt x="720" y="38"/>
                  </a:cubicBezTo>
                  <a:cubicBezTo>
                    <a:pt x="721" y="38"/>
                    <a:pt x="722" y="38"/>
                    <a:pt x="723" y="38"/>
                  </a:cubicBezTo>
                  <a:cubicBezTo>
                    <a:pt x="723" y="38"/>
                    <a:pt x="724" y="38"/>
                    <a:pt x="725" y="37"/>
                  </a:cubicBezTo>
                  <a:cubicBezTo>
                    <a:pt x="729" y="35"/>
                    <a:pt x="729" y="34"/>
                    <a:pt x="732" y="32"/>
                  </a:cubicBezTo>
                  <a:cubicBezTo>
                    <a:pt x="732" y="32"/>
                    <a:pt x="733" y="32"/>
                    <a:pt x="733" y="32"/>
                  </a:cubicBezTo>
                  <a:cubicBezTo>
                    <a:pt x="735" y="32"/>
                    <a:pt x="737" y="33"/>
                    <a:pt x="740" y="33"/>
                  </a:cubicBezTo>
                  <a:cubicBezTo>
                    <a:pt x="741" y="33"/>
                    <a:pt x="742" y="33"/>
                    <a:pt x="743" y="33"/>
                  </a:cubicBezTo>
                  <a:cubicBezTo>
                    <a:pt x="746" y="31"/>
                    <a:pt x="746" y="29"/>
                    <a:pt x="749" y="28"/>
                  </a:cubicBezTo>
                  <a:cubicBezTo>
                    <a:pt x="752" y="28"/>
                    <a:pt x="755" y="28"/>
                    <a:pt x="758" y="27"/>
                  </a:cubicBezTo>
                  <a:lnTo>
                    <a:pt x="758" y="27"/>
                  </a:lnTo>
                  <a:cubicBezTo>
                    <a:pt x="751" y="29"/>
                    <a:pt x="744" y="33"/>
                    <a:pt x="748" y="33"/>
                  </a:cubicBezTo>
                  <a:cubicBezTo>
                    <a:pt x="749" y="33"/>
                    <a:pt x="751" y="32"/>
                    <a:pt x="753" y="32"/>
                  </a:cubicBezTo>
                  <a:cubicBezTo>
                    <a:pt x="759" y="31"/>
                    <a:pt x="770" y="28"/>
                    <a:pt x="770" y="26"/>
                  </a:cubicBezTo>
                  <a:cubicBezTo>
                    <a:pt x="770" y="28"/>
                    <a:pt x="775" y="28"/>
                    <a:pt x="781" y="28"/>
                  </a:cubicBezTo>
                  <a:cubicBezTo>
                    <a:pt x="793" y="28"/>
                    <a:pt x="813" y="25"/>
                    <a:pt x="819" y="25"/>
                  </a:cubicBezTo>
                  <a:cubicBezTo>
                    <a:pt x="828" y="24"/>
                    <a:pt x="825" y="21"/>
                    <a:pt x="825" y="18"/>
                  </a:cubicBezTo>
                  <a:cubicBezTo>
                    <a:pt x="826" y="16"/>
                    <a:pt x="828" y="15"/>
                    <a:pt x="829" y="15"/>
                  </a:cubicBezTo>
                  <a:cubicBezTo>
                    <a:pt x="831" y="15"/>
                    <a:pt x="832" y="15"/>
                    <a:pt x="834" y="17"/>
                  </a:cubicBezTo>
                  <a:cubicBezTo>
                    <a:pt x="834" y="23"/>
                    <a:pt x="849" y="23"/>
                    <a:pt x="860" y="23"/>
                  </a:cubicBezTo>
                  <a:cubicBezTo>
                    <a:pt x="863" y="23"/>
                    <a:pt x="866" y="23"/>
                    <a:pt x="868" y="23"/>
                  </a:cubicBezTo>
                  <a:cubicBezTo>
                    <a:pt x="874" y="22"/>
                    <a:pt x="881" y="22"/>
                    <a:pt x="886" y="21"/>
                  </a:cubicBezTo>
                  <a:cubicBezTo>
                    <a:pt x="892" y="17"/>
                    <a:pt x="895" y="16"/>
                    <a:pt x="906" y="16"/>
                  </a:cubicBezTo>
                  <a:cubicBezTo>
                    <a:pt x="894" y="16"/>
                    <a:pt x="891" y="21"/>
                    <a:pt x="904" y="21"/>
                  </a:cubicBezTo>
                  <a:lnTo>
                    <a:pt x="934" y="20"/>
                  </a:lnTo>
                  <a:cubicBezTo>
                    <a:pt x="944" y="20"/>
                    <a:pt x="949" y="19"/>
                    <a:pt x="954" y="16"/>
                  </a:cubicBezTo>
                  <a:lnTo>
                    <a:pt x="954" y="16"/>
                  </a:lnTo>
                  <a:cubicBezTo>
                    <a:pt x="953" y="17"/>
                    <a:pt x="952" y="19"/>
                    <a:pt x="953" y="21"/>
                  </a:cubicBezTo>
                  <a:cubicBezTo>
                    <a:pt x="954" y="21"/>
                    <a:pt x="957" y="22"/>
                    <a:pt x="959" y="22"/>
                  </a:cubicBezTo>
                  <a:cubicBezTo>
                    <a:pt x="961" y="22"/>
                    <a:pt x="962" y="21"/>
                    <a:pt x="963" y="21"/>
                  </a:cubicBezTo>
                  <a:cubicBezTo>
                    <a:pt x="963" y="20"/>
                    <a:pt x="964" y="20"/>
                    <a:pt x="965" y="20"/>
                  </a:cubicBezTo>
                  <a:cubicBezTo>
                    <a:pt x="968" y="20"/>
                    <a:pt x="972" y="21"/>
                    <a:pt x="976" y="21"/>
                  </a:cubicBezTo>
                  <a:cubicBezTo>
                    <a:pt x="978" y="21"/>
                    <a:pt x="978" y="18"/>
                    <a:pt x="981" y="18"/>
                  </a:cubicBezTo>
                  <a:cubicBezTo>
                    <a:pt x="982" y="18"/>
                    <a:pt x="982" y="17"/>
                    <a:pt x="983" y="17"/>
                  </a:cubicBezTo>
                  <a:cubicBezTo>
                    <a:pt x="986" y="17"/>
                    <a:pt x="988" y="20"/>
                    <a:pt x="991" y="21"/>
                  </a:cubicBezTo>
                  <a:cubicBezTo>
                    <a:pt x="994" y="21"/>
                    <a:pt x="997" y="21"/>
                    <a:pt x="1002" y="21"/>
                  </a:cubicBezTo>
                  <a:cubicBezTo>
                    <a:pt x="1005" y="21"/>
                    <a:pt x="1010" y="21"/>
                    <a:pt x="1011" y="20"/>
                  </a:cubicBezTo>
                  <a:cubicBezTo>
                    <a:pt x="1012" y="19"/>
                    <a:pt x="1013" y="19"/>
                    <a:pt x="1015" y="19"/>
                  </a:cubicBezTo>
                  <a:cubicBezTo>
                    <a:pt x="1017" y="19"/>
                    <a:pt x="1019" y="19"/>
                    <a:pt x="1022" y="20"/>
                  </a:cubicBezTo>
                  <a:cubicBezTo>
                    <a:pt x="1022" y="22"/>
                    <a:pt x="1020" y="23"/>
                    <a:pt x="1023" y="23"/>
                  </a:cubicBezTo>
                  <a:cubicBezTo>
                    <a:pt x="1024" y="23"/>
                    <a:pt x="1026" y="22"/>
                    <a:pt x="1028" y="22"/>
                  </a:cubicBezTo>
                  <a:cubicBezTo>
                    <a:pt x="1032" y="22"/>
                    <a:pt x="1038" y="21"/>
                    <a:pt x="1042" y="21"/>
                  </a:cubicBezTo>
                  <a:cubicBezTo>
                    <a:pt x="1041" y="21"/>
                    <a:pt x="1046" y="20"/>
                    <a:pt x="1048" y="20"/>
                  </a:cubicBezTo>
                  <a:cubicBezTo>
                    <a:pt x="1049" y="20"/>
                    <a:pt x="1050" y="20"/>
                    <a:pt x="1049" y="21"/>
                  </a:cubicBezTo>
                  <a:cubicBezTo>
                    <a:pt x="1048" y="21"/>
                    <a:pt x="1046" y="21"/>
                    <a:pt x="1046" y="23"/>
                  </a:cubicBezTo>
                  <a:cubicBezTo>
                    <a:pt x="1048" y="23"/>
                    <a:pt x="1050" y="23"/>
                    <a:pt x="1051" y="23"/>
                  </a:cubicBezTo>
                  <a:cubicBezTo>
                    <a:pt x="1054" y="23"/>
                    <a:pt x="1054" y="23"/>
                    <a:pt x="1058" y="21"/>
                  </a:cubicBezTo>
                  <a:cubicBezTo>
                    <a:pt x="1059" y="21"/>
                    <a:pt x="1062" y="21"/>
                    <a:pt x="1064" y="21"/>
                  </a:cubicBezTo>
                  <a:cubicBezTo>
                    <a:pt x="1067" y="21"/>
                    <a:pt x="1070" y="21"/>
                    <a:pt x="1071" y="22"/>
                  </a:cubicBezTo>
                  <a:cubicBezTo>
                    <a:pt x="1074" y="26"/>
                    <a:pt x="1068" y="26"/>
                    <a:pt x="1079" y="28"/>
                  </a:cubicBezTo>
                  <a:cubicBezTo>
                    <a:pt x="1084" y="30"/>
                    <a:pt x="1091" y="32"/>
                    <a:pt x="1096" y="33"/>
                  </a:cubicBezTo>
                  <a:cubicBezTo>
                    <a:pt x="1097" y="33"/>
                    <a:pt x="1098" y="33"/>
                    <a:pt x="1098" y="33"/>
                  </a:cubicBezTo>
                  <a:cubicBezTo>
                    <a:pt x="1101" y="33"/>
                    <a:pt x="1098" y="31"/>
                    <a:pt x="1099" y="30"/>
                  </a:cubicBezTo>
                  <a:cubicBezTo>
                    <a:pt x="1100" y="29"/>
                    <a:pt x="1101" y="29"/>
                    <a:pt x="1103" y="29"/>
                  </a:cubicBezTo>
                  <a:cubicBezTo>
                    <a:pt x="1105" y="29"/>
                    <a:pt x="1107" y="29"/>
                    <a:pt x="1108" y="30"/>
                  </a:cubicBezTo>
                  <a:cubicBezTo>
                    <a:pt x="1110" y="31"/>
                    <a:pt x="1115" y="33"/>
                    <a:pt x="1118" y="33"/>
                  </a:cubicBezTo>
                  <a:cubicBezTo>
                    <a:pt x="1119" y="33"/>
                    <a:pt x="1120" y="33"/>
                    <a:pt x="1120" y="32"/>
                  </a:cubicBezTo>
                  <a:lnTo>
                    <a:pt x="1120" y="32"/>
                  </a:lnTo>
                  <a:cubicBezTo>
                    <a:pt x="1119" y="38"/>
                    <a:pt x="1143" y="36"/>
                    <a:pt x="1149" y="37"/>
                  </a:cubicBezTo>
                  <a:cubicBezTo>
                    <a:pt x="1155" y="38"/>
                    <a:pt x="1154" y="39"/>
                    <a:pt x="1158" y="40"/>
                  </a:cubicBezTo>
                  <a:cubicBezTo>
                    <a:pt x="1163" y="41"/>
                    <a:pt x="1170" y="42"/>
                    <a:pt x="1175" y="44"/>
                  </a:cubicBezTo>
                  <a:cubicBezTo>
                    <a:pt x="1178" y="45"/>
                    <a:pt x="1207" y="50"/>
                    <a:pt x="1206" y="54"/>
                  </a:cubicBezTo>
                  <a:cubicBezTo>
                    <a:pt x="1209" y="54"/>
                    <a:pt x="1211" y="55"/>
                    <a:pt x="1212" y="55"/>
                  </a:cubicBezTo>
                  <a:cubicBezTo>
                    <a:pt x="1215" y="55"/>
                    <a:pt x="1216" y="54"/>
                    <a:pt x="1217" y="52"/>
                  </a:cubicBezTo>
                  <a:cubicBezTo>
                    <a:pt x="1217" y="51"/>
                    <a:pt x="1221" y="50"/>
                    <a:pt x="1225" y="50"/>
                  </a:cubicBezTo>
                  <a:cubicBezTo>
                    <a:pt x="1225" y="50"/>
                    <a:pt x="1226" y="50"/>
                    <a:pt x="1227" y="50"/>
                  </a:cubicBezTo>
                  <a:cubicBezTo>
                    <a:pt x="1226" y="50"/>
                    <a:pt x="1228" y="55"/>
                    <a:pt x="1230" y="56"/>
                  </a:cubicBezTo>
                  <a:cubicBezTo>
                    <a:pt x="1233" y="59"/>
                    <a:pt x="1240" y="60"/>
                    <a:pt x="1245" y="60"/>
                  </a:cubicBezTo>
                  <a:cubicBezTo>
                    <a:pt x="1250" y="60"/>
                    <a:pt x="1255" y="61"/>
                    <a:pt x="1259" y="62"/>
                  </a:cubicBezTo>
                  <a:cubicBezTo>
                    <a:pt x="1260" y="62"/>
                    <a:pt x="1263" y="64"/>
                    <a:pt x="1264" y="65"/>
                  </a:cubicBezTo>
                  <a:cubicBezTo>
                    <a:pt x="1265" y="66"/>
                    <a:pt x="1266" y="66"/>
                    <a:pt x="1268" y="66"/>
                  </a:cubicBezTo>
                  <a:cubicBezTo>
                    <a:pt x="1271" y="66"/>
                    <a:pt x="1274" y="63"/>
                    <a:pt x="1278" y="63"/>
                  </a:cubicBezTo>
                  <a:cubicBezTo>
                    <a:pt x="1279" y="63"/>
                    <a:pt x="1279" y="63"/>
                    <a:pt x="1280" y="63"/>
                  </a:cubicBezTo>
                  <a:cubicBezTo>
                    <a:pt x="1290" y="66"/>
                    <a:pt x="1279" y="69"/>
                    <a:pt x="1285" y="72"/>
                  </a:cubicBezTo>
                  <a:cubicBezTo>
                    <a:pt x="1294" y="76"/>
                    <a:pt x="1308" y="75"/>
                    <a:pt x="1318" y="76"/>
                  </a:cubicBezTo>
                  <a:cubicBezTo>
                    <a:pt x="1320" y="76"/>
                    <a:pt x="1342" y="82"/>
                    <a:pt x="1332" y="82"/>
                  </a:cubicBezTo>
                  <a:cubicBezTo>
                    <a:pt x="1328" y="80"/>
                    <a:pt x="1325" y="80"/>
                    <a:pt x="1324" y="80"/>
                  </a:cubicBezTo>
                  <a:cubicBezTo>
                    <a:pt x="1321" y="80"/>
                    <a:pt x="1322" y="81"/>
                    <a:pt x="1328" y="84"/>
                  </a:cubicBezTo>
                  <a:cubicBezTo>
                    <a:pt x="1330" y="85"/>
                    <a:pt x="1336" y="87"/>
                    <a:pt x="1340" y="87"/>
                  </a:cubicBezTo>
                  <a:cubicBezTo>
                    <a:pt x="1341" y="87"/>
                    <a:pt x="1342" y="87"/>
                    <a:pt x="1342" y="86"/>
                  </a:cubicBezTo>
                  <a:cubicBezTo>
                    <a:pt x="1342" y="85"/>
                    <a:pt x="1337" y="81"/>
                    <a:pt x="1341" y="81"/>
                  </a:cubicBezTo>
                  <a:lnTo>
                    <a:pt x="1341" y="81"/>
                  </a:lnTo>
                  <a:cubicBezTo>
                    <a:pt x="1341" y="81"/>
                    <a:pt x="1354" y="93"/>
                    <a:pt x="1358" y="93"/>
                  </a:cubicBezTo>
                  <a:cubicBezTo>
                    <a:pt x="1358" y="93"/>
                    <a:pt x="1358" y="93"/>
                    <a:pt x="1358" y="93"/>
                  </a:cubicBezTo>
                  <a:cubicBezTo>
                    <a:pt x="1361" y="91"/>
                    <a:pt x="1360" y="89"/>
                    <a:pt x="1362" y="88"/>
                  </a:cubicBezTo>
                  <a:cubicBezTo>
                    <a:pt x="1362" y="87"/>
                    <a:pt x="1364" y="87"/>
                    <a:pt x="1365" y="87"/>
                  </a:cubicBezTo>
                  <a:cubicBezTo>
                    <a:pt x="1367" y="87"/>
                    <a:pt x="1369" y="88"/>
                    <a:pt x="1371" y="88"/>
                  </a:cubicBezTo>
                  <a:cubicBezTo>
                    <a:pt x="1369" y="92"/>
                    <a:pt x="1368" y="94"/>
                    <a:pt x="1378" y="97"/>
                  </a:cubicBezTo>
                  <a:cubicBezTo>
                    <a:pt x="1380" y="99"/>
                    <a:pt x="1388" y="101"/>
                    <a:pt x="1392" y="101"/>
                  </a:cubicBezTo>
                  <a:cubicBezTo>
                    <a:pt x="1394" y="101"/>
                    <a:pt x="1394" y="100"/>
                    <a:pt x="1393" y="99"/>
                  </a:cubicBezTo>
                  <a:lnTo>
                    <a:pt x="1393" y="99"/>
                  </a:lnTo>
                  <a:lnTo>
                    <a:pt x="1403" y="103"/>
                  </a:lnTo>
                  <a:cubicBezTo>
                    <a:pt x="1403" y="104"/>
                    <a:pt x="1399" y="105"/>
                    <a:pt x="1401" y="108"/>
                  </a:cubicBezTo>
                  <a:cubicBezTo>
                    <a:pt x="1403" y="110"/>
                    <a:pt x="1409" y="113"/>
                    <a:pt x="1413" y="114"/>
                  </a:cubicBezTo>
                  <a:cubicBezTo>
                    <a:pt x="1416" y="115"/>
                    <a:pt x="1418" y="115"/>
                    <a:pt x="1420" y="115"/>
                  </a:cubicBezTo>
                  <a:cubicBezTo>
                    <a:pt x="1422" y="115"/>
                    <a:pt x="1423" y="115"/>
                    <a:pt x="1424" y="115"/>
                  </a:cubicBezTo>
                  <a:cubicBezTo>
                    <a:pt x="1428" y="115"/>
                    <a:pt x="1431" y="115"/>
                    <a:pt x="1433" y="120"/>
                  </a:cubicBezTo>
                  <a:cubicBezTo>
                    <a:pt x="1431" y="123"/>
                    <a:pt x="1433" y="124"/>
                    <a:pt x="1437" y="124"/>
                  </a:cubicBezTo>
                  <a:cubicBezTo>
                    <a:pt x="1438" y="124"/>
                    <a:pt x="1440" y="123"/>
                    <a:pt x="1441" y="123"/>
                  </a:cubicBezTo>
                  <a:cubicBezTo>
                    <a:pt x="1443" y="123"/>
                    <a:pt x="1446" y="124"/>
                    <a:pt x="1448" y="124"/>
                  </a:cubicBezTo>
                  <a:cubicBezTo>
                    <a:pt x="1453" y="126"/>
                    <a:pt x="1458" y="133"/>
                    <a:pt x="1461" y="133"/>
                  </a:cubicBezTo>
                  <a:cubicBezTo>
                    <a:pt x="1461" y="133"/>
                    <a:pt x="1462" y="134"/>
                    <a:pt x="1464" y="134"/>
                  </a:cubicBezTo>
                  <a:cubicBezTo>
                    <a:pt x="1466" y="134"/>
                    <a:pt x="1470" y="133"/>
                    <a:pt x="1470" y="133"/>
                  </a:cubicBezTo>
                  <a:lnTo>
                    <a:pt x="1470" y="133"/>
                  </a:lnTo>
                  <a:cubicBezTo>
                    <a:pt x="1472" y="137"/>
                    <a:pt x="1467" y="136"/>
                    <a:pt x="1474" y="140"/>
                  </a:cubicBezTo>
                  <a:cubicBezTo>
                    <a:pt x="1476" y="142"/>
                    <a:pt x="1481" y="146"/>
                    <a:pt x="1484" y="146"/>
                  </a:cubicBezTo>
                  <a:cubicBezTo>
                    <a:pt x="1485" y="146"/>
                    <a:pt x="1485" y="146"/>
                    <a:pt x="1486" y="145"/>
                  </a:cubicBezTo>
                  <a:cubicBezTo>
                    <a:pt x="1486" y="145"/>
                    <a:pt x="1486" y="145"/>
                    <a:pt x="1486" y="145"/>
                  </a:cubicBezTo>
                  <a:cubicBezTo>
                    <a:pt x="1489" y="145"/>
                    <a:pt x="1495" y="149"/>
                    <a:pt x="1499" y="151"/>
                  </a:cubicBezTo>
                  <a:cubicBezTo>
                    <a:pt x="1499" y="151"/>
                    <a:pt x="1500" y="151"/>
                    <a:pt x="1501" y="151"/>
                  </a:cubicBezTo>
                  <a:cubicBezTo>
                    <a:pt x="1502" y="151"/>
                    <a:pt x="1503" y="151"/>
                    <a:pt x="1505" y="151"/>
                  </a:cubicBezTo>
                  <a:cubicBezTo>
                    <a:pt x="1507" y="151"/>
                    <a:pt x="1509" y="151"/>
                    <a:pt x="1511" y="152"/>
                  </a:cubicBezTo>
                  <a:lnTo>
                    <a:pt x="1507" y="148"/>
                  </a:lnTo>
                  <a:lnTo>
                    <a:pt x="1507" y="148"/>
                  </a:lnTo>
                  <a:cubicBezTo>
                    <a:pt x="1511" y="149"/>
                    <a:pt x="1513" y="148"/>
                    <a:pt x="1517" y="151"/>
                  </a:cubicBezTo>
                  <a:cubicBezTo>
                    <a:pt x="1516" y="152"/>
                    <a:pt x="1516" y="153"/>
                    <a:pt x="1514" y="153"/>
                  </a:cubicBezTo>
                  <a:cubicBezTo>
                    <a:pt x="1513" y="153"/>
                    <a:pt x="1512" y="153"/>
                    <a:pt x="1511" y="152"/>
                  </a:cubicBezTo>
                  <a:lnTo>
                    <a:pt x="1508" y="156"/>
                  </a:lnTo>
                  <a:cubicBezTo>
                    <a:pt x="1511" y="157"/>
                    <a:pt x="1515" y="159"/>
                    <a:pt x="1517" y="159"/>
                  </a:cubicBezTo>
                  <a:cubicBezTo>
                    <a:pt x="1518" y="159"/>
                    <a:pt x="1518" y="159"/>
                    <a:pt x="1519" y="158"/>
                  </a:cubicBezTo>
                  <a:cubicBezTo>
                    <a:pt x="1523" y="158"/>
                    <a:pt x="1524" y="159"/>
                    <a:pt x="1527" y="163"/>
                  </a:cubicBezTo>
                  <a:cubicBezTo>
                    <a:pt x="1530" y="164"/>
                    <a:pt x="1531" y="164"/>
                    <a:pt x="1531" y="164"/>
                  </a:cubicBezTo>
                  <a:cubicBezTo>
                    <a:pt x="1532" y="164"/>
                    <a:pt x="1532" y="164"/>
                    <a:pt x="1533" y="164"/>
                  </a:cubicBezTo>
                  <a:cubicBezTo>
                    <a:pt x="1533" y="163"/>
                    <a:pt x="1534" y="163"/>
                    <a:pt x="1534" y="163"/>
                  </a:cubicBezTo>
                  <a:cubicBezTo>
                    <a:pt x="1537" y="163"/>
                    <a:pt x="1540" y="165"/>
                    <a:pt x="1542" y="166"/>
                  </a:cubicBezTo>
                  <a:lnTo>
                    <a:pt x="1539" y="172"/>
                  </a:lnTo>
                  <a:cubicBezTo>
                    <a:pt x="1539" y="172"/>
                    <a:pt x="1540" y="172"/>
                    <a:pt x="1540" y="172"/>
                  </a:cubicBezTo>
                  <a:cubicBezTo>
                    <a:pt x="1544" y="172"/>
                    <a:pt x="1555" y="178"/>
                    <a:pt x="1558" y="180"/>
                  </a:cubicBezTo>
                  <a:cubicBezTo>
                    <a:pt x="1564" y="184"/>
                    <a:pt x="1563" y="186"/>
                    <a:pt x="1567" y="188"/>
                  </a:cubicBezTo>
                  <a:cubicBezTo>
                    <a:pt x="1583" y="202"/>
                    <a:pt x="1603" y="213"/>
                    <a:pt x="1622" y="225"/>
                  </a:cubicBezTo>
                  <a:cubicBezTo>
                    <a:pt x="1622" y="225"/>
                    <a:pt x="1622" y="227"/>
                    <a:pt x="1625" y="229"/>
                  </a:cubicBezTo>
                  <a:lnTo>
                    <a:pt x="1634" y="235"/>
                  </a:lnTo>
                  <a:lnTo>
                    <a:pt x="1663" y="255"/>
                  </a:lnTo>
                  <a:cubicBezTo>
                    <a:pt x="1676" y="264"/>
                    <a:pt x="1691" y="272"/>
                    <a:pt x="1703" y="282"/>
                  </a:cubicBezTo>
                  <a:cubicBezTo>
                    <a:pt x="1708" y="285"/>
                    <a:pt x="1713" y="289"/>
                    <a:pt x="1716" y="289"/>
                  </a:cubicBezTo>
                  <a:cubicBezTo>
                    <a:pt x="1719" y="290"/>
                    <a:pt x="1723" y="295"/>
                    <a:pt x="1726" y="296"/>
                  </a:cubicBezTo>
                  <a:cubicBezTo>
                    <a:pt x="1724" y="296"/>
                    <a:pt x="1723" y="295"/>
                    <a:pt x="1722" y="295"/>
                  </a:cubicBezTo>
                  <a:lnTo>
                    <a:pt x="1722" y="295"/>
                  </a:lnTo>
                  <a:cubicBezTo>
                    <a:pt x="1722" y="295"/>
                    <a:pt x="1722" y="296"/>
                    <a:pt x="1723" y="297"/>
                  </a:cubicBezTo>
                  <a:cubicBezTo>
                    <a:pt x="1729" y="303"/>
                    <a:pt x="1737" y="310"/>
                    <a:pt x="1744" y="316"/>
                  </a:cubicBezTo>
                  <a:cubicBezTo>
                    <a:pt x="1747" y="318"/>
                    <a:pt x="1755" y="325"/>
                    <a:pt x="1758" y="326"/>
                  </a:cubicBezTo>
                  <a:cubicBezTo>
                    <a:pt x="1760" y="326"/>
                    <a:pt x="1761" y="321"/>
                    <a:pt x="1761" y="320"/>
                  </a:cubicBezTo>
                  <a:cubicBezTo>
                    <a:pt x="1768" y="324"/>
                    <a:pt x="1766" y="329"/>
                    <a:pt x="1765" y="330"/>
                  </a:cubicBezTo>
                  <a:cubicBezTo>
                    <a:pt x="1762" y="334"/>
                    <a:pt x="1769" y="338"/>
                    <a:pt x="1775" y="344"/>
                  </a:cubicBezTo>
                  <a:cubicBezTo>
                    <a:pt x="1781" y="351"/>
                    <a:pt x="1789" y="358"/>
                    <a:pt x="1794" y="365"/>
                  </a:cubicBezTo>
                  <a:cubicBezTo>
                    <a:pt x="1796" y="366"/>
                    <a:pt x="1796" y="370"/>
                    <a:pt x="1796" y="370"/>
                  </a:cubicBezTo>
                  <a:cubicBezTo>
                    <a:pt x="1800" y="373"/>
                    <a:pt x="1803" y="374"/>
                    <a:pt x="1807" y="376"/>
                  </a:cubicBezTo>
                  <a:cubicBezTo>
                    <a:pt x="1814" y="381"/>
                    <a:pt x="1819" y="392"/>
                    <a:pt x="1824" y="398"/>
                  </a:cubicBezTo>
                  <a:cubicBezTo>
                    <a:pt x="1830" y="406"/>
                    <a:pt x="1833" y="406"/>
                    <a:pt x="1838" y="407"/>
                  </a:cubicBezTo>
                  <a:cubicBezTo>
                    <a:pt x="1847" y="411"/>
                    <a:pt x="1840" y="413"/>
                    <a:pt x="1839" y="415"/>
                  </a:cubicBezTo>
                  <a:cubicBezTo>
                    <a:pt x="1837" y="419"/>
                    <a:pt x="1849" y="423"/>
                    <a:pt x="1850" y="423"/>
                  </a:cubicBezTo>
                  <a:cubicBezTo>
                    <a:pt x="1857" y="428"/>
                    <a:pt x="1854" y="433"/>
                    <a:pt x="1857" y="438"/>
                  </a:cubicBezTo>
                  <a:cubicBezTo>
                    <a:pt x="1859" y="444"/>
                    <a:pt x="1866" y="450"/>
                    <a:pt x="1871" y="455"/>
                  </a:cubicBezTo>
                  <a:cubicBezTo>
                    <a:pt x="1874" y="458"/>
                    <a:pt x="1889" y="477"/>
                    <a:pt x="1886" y="480"/>
                  </a:cubicBezTo>
                  <a:cubicBezTo>
                    <a:pt x="1888" y="484"/>
                    <a:pt x="1892" y="489"/>
                    <a:pt x="1896" y="494"/>
                  </a:cubicBezTo>
                  <a:cubicBezTo>
                    <a:pt x="1908" y="509"/>
                    <a:pt x="1921" y="526"/>
                    <a:pt x="1931" y="544"/>
                  </a:cubicBezTo>
                  <a:cubicBezTo>
                    <a:pt x="1935" y="549"/>
                    <a:pt x="1939" y="555"/>
                    <a:pt x="1942" y="555"/>
                  </a:cubicBezTo>
                  <a:cubicBezTo>
                    <a:pt x="1942" y="555"/>
                    <a:pt x="1943" y="555"/>
                    <a:pt x="1943" y="555"/>
                  </a:cubicBezTo>
                  <a:lnTo>
                    <a:pt x="1943" y="555"/>
                  </a:lnTo>
                  <a:cubicBezTo>
                    <a:pt x="1941" y="556"/>
                    <a:pt x="1938" y="556"/>
                    <a:pt x="1939" y="560"/>
                  </a:cubicBezTo>
                  <a:cubicBezTo>
                    <a:pt x="1940" y="564"/>
                    <a:pt x="1942" y="565"/>
                    <a:pt x="1944" y="569"/>
                  </a:cubicBezTo>
                  <a:cubicBezTo>
                    <a:pt x="1945" y="571"/>
                    <a:pt x="1946" y="573"/>
                    <a:pt x="1946" y="575"/>
                  </a:cubicBezTo>
                  <a:cubicBezTo>
                    <a:pt x="1949" y="585"/>
                    <a:pt x="1954" y="593"/>
                    <a:pt x="1959" y="602"/>
                  </a:cubicBezTo>
                  <a:cubicBezTo>
                    <a:pt x="1962" y="605"/>
                    <a:pt x="1968" y="623"/>
                    <a:pt x="1969" y="623"/>
                  </a:cubicBezTo>
                  <a:cubicBezTo>
                    <a:pt x="1971" y="624"/>
                    <a:pt x="1972" y="624"/>
                    <a:pt x="1973" y="624"/>
                  </a:cubicBezTo>
                  <a:cubicBezTo>
                    <a:pt x="1975" y="624"/>
                    <a:pt x="1977" y="623"/>
                    <a:pt x="1979" y="623"/>
                  </a:cubicBezTo>
                  <a:cubicBezTo>
                    <a:pt x="1980" y="623"/>
                    <a:pt x="1981" y="623"/>
                    <a:pt x="1982" y="624"/>
                  </a:cubicBezTo>
                  <a:cubicBezTo>
                    <a:pt x="1984" y="625"/>
                    <a:pt x="1985" y="635"/>
                    <a:pt x="1981" y="635"/>
                  </a:cubicBezTo>
                  <a:cubicBezTo>
                    <a:pt x="1981" y="635"/>
                    <a:pt x="1980" y="634"/>
                    <a:pt x="1979" y="633"/>
                  </a:cubicBezTo>
                  <a:cubicBezTo>
                    <a:pt x="1977" y="632"/>
                    <a:pt x="1976" y="631"/>
                    <a:pt x="1975" y="631"/>
                  </a:cubicBezTo>
                  <a:lnTo>
                    <a:pt x="1975" y="631"/>
                  </a:lnTo>
                  <a:cubicBezTo>
                    <a:pt x="1973" y="631"/>
                    <a:pt x="1975" y="636"/>
                    <a:pt x="1977" y="642"/>
                  </a:cubicBezTo>
                  <a:cubicBezTo>
                    <a:pt x="1978" y="647"/>
                    <a:pt x="1981" y="653"/>
                    <a:pt x="1983" y="655"/>
                  </a:cubicBezTo>
                  <a:cubicBezTo>
                    <a:pt x="1985" y="657"/>
                    <a:pt x="1985" y="655"/>
                    <a:pt x="1987" y="661"/>
                  </a:cubicBezTo>
                  <a:cubicBezTo>
                    <a:pt x="1988" y="664"/>
                    <a:pt x="1988" y="681"/>
                    <a:pt x="1986" y="681"/>
                  </a:cubicBezTo>
                  <a:cubicBezTo>
                    <a:pt x="1986" y="681"/>
                    <a:pt x="1986" y="681"/>
                    <a:pt x="1986" y="681"/>
                  </a:cubicBezTo>
                  <a:lnTo>
                    <a:pt x="1986" y="681"/>
                  </a:lnTo>
                  <a:cubicBezTo>
                    <a:pt x="1990" y="683"/>
                    <a:pt x="1990" y="686"/>
                    <a:pt x="1993" y="694"/>
                  </a:cubicBezTo>
                  <a:cubicBezTo>
                    <a:pt x="1995" y="702"/>
                    <a:pt x="1996" y="708"/>
                    <a:pt x="2000" y="714"/>
                  </a:cubicBezTo>
                  <a:cubicBezTo>
                    <a:pt x="2001" y="716"/>
                    <a:pt x="2004" y="721"/>
                    <a:pt x="2004" y="723"/>
                  </a:cubicBezTo>
                  <a:cubicBezTo>
                    <a:pt x="2003" y="724"/>
                    <a:pt x="2002" y="727"/>
                    <a:pt x="2002" y="730"/>
                  </a:cubicBezTo>
                  <a:cubicBezTo>
                    <a:pt x="2003" y="735"/>
                    <a:pt x="2006" y="739"/>
                    <a:pt x="2008" y="743"/>
                  </a:cubicBezTo>
                  <a:cubicBezTo>
                    <a:pt x="2009" y="749"/>
                    <a:pt x="2010" y="755"/>
                    <a:pt x="2012" y="760"/>
                  </a:cubicBezTo>
                  <a:cubicBezTo>
                    <a:pt x="2009" y="768"/>
                    <a:pt x="2015" y="769"/>
                    <a:pt x="2016" y="770"/>
                  </a:cubicBezTo>
                  <a:cubicBezTo>
                    <a:pt x="2019" y="771"/>
                    <a:pt x="2020" y="775"/>
                    <a:pt x="2021" y="779"/>
                  </a:cubicBezTo>
                  <a:cubicBezTo>
                    <a:pt x="2020" y="779"/>
                    <a:pt x="2020" y="779"/>
                    <a:pt x="2019" y="779"/>
                  </a:cubicBezTo>
                  <a:cubicBezTo>
                    <a:pt x="2016" y="779"/>
                    <a:pt x="2015" y="780"/>
                    <a:pt x="2016" y="789"/>
                  </a:cubicBezTo>
                  <a:cubicBezTo>
                    <a:pt x="2017" y="807"/>
                    <a:pt x="2022" y="826"/>
                    <a:pt x="2022" y="846"/>
                  </a:cubicBezTo>
                  <a:cubicBezTo>
                    <a:pt x="2022" y="846"/>
                    <a:pt x="2022" y="864"/>
                    <a:pt x="2023" y="864"/>
                  </a:cubicBezTo>
                  <a:cubicBezTo>
                    <a:pt x="2023" y="864"/>
                    <a:pt x="2023" y="864"/>
                    <a:pt x="2023" y="864"/>
                  </a:cubicBezTo>
                  <a:cubicBezTo>
                    <a:pt x="2024" y="863"/>
                    <a:pt x="2025" y="863"/>
                    <a:pt x="2025" y="863"/>
                  </a:cubicBezTo>
                  <a:cubicBezTo>
                    <a:pt x="2027" y="863"/>
                    <a:pt x="2027" y="871"/>
                    <a:pt x="2026" y="874"/>
                  </a:cubicBezTo>
                  <a:cubicBezTo>
                    <a:pt x="2025" y="879"/>
                    <a:pt x="2023" y="876"/>
                    <a:pt x="2023" y="879"/>
                  </a:cubicBezTo>
                  <a:cubicBezTo>
                    <a:pt x="2022" y="881"/>
                    <a:pt x="2023" y="885"/>
                    <a:pt x="2023" y="888"/>
                  </a:cubicBezTo>
                  <a:cubicBezTo>
                    <a:pt x="2023" y="893"/>
                    <a:pt x="2021" y="907"/>
                    <a:pt x="2023" y="911"/>
                  </a:cubicBezTo>
                  <a:cubicBezTo>
                    <a:pt x="2025" y="915"/>
                    <a:pt x="2023" y="919"/>
                    <a:pt x="2023" y="925"/>
                  </a:cubicBezTo>
                  <a:cubicBezTo>
                    <a:pt x="2023" y="929"/>
                    <a:pt x="2026" y="933"/>
                    <a:pt x="2026" y="935"/>
                  </a:cubicBezTo>
                  <a:cubicBezTo>
                    <a:pt x="2026" y="936"/>
                    <a:pt x="2023" y="937"/>
                    <a:pt x="2023" y="940"/>
                  </a:cubicBezTo>
                  <a:cubicBezTo>
                    <a:pt x="2021" y="944"/>
                    <a:pt x="2019" y="951"/>
                    <a:pt x="2018" y="957"/>
                  </a:cubicBezTo>
                  <a:cubicBezTo>
                    <a:pt x="2017" y="967"/>
                    <a:pt x="2016" y="978"/>
                    <a:pt x="2016" y="988"/>
                  </a:cubicBezTo>
                  <a:cubicBezTo>
                    <a:pt x="2016" y="993"/>
                    <a:pt x="2017" y="996"/>
                    <a:pt x="2019" y="996"/>
                  </a:cubicBezTo>
                  <a:cubicBezTo>
                    <a:pt x="2020" y="998"/>
                    <a:pt x="2020" y="998"/>
                    <a:pt x="2021" y="998"/>
                  </a:cubicBezTo>
                  <a:cubicBezTo>
                    <a:pt x="2026" y="998"/>
                    <a:pt x="2032" y="976"/>
                    <a:pt x="2025" y="976"/>
                  </a:cubicBezTo>
                  <a:cubicBezTo>
                    <a:pt x="2024" y="976"/>
                    <a:pt x="2024" y="976"/>
                    <a:pt x="2024" y="977"/>
                  </a:cubicBezTo>
                  <a:lnTo>
                    <a:pt x="2024" y="977"/>
                  </a:lnTo>
                  <a:cubicBezTo>
                    <a:pt x="2026" y="975"/>
                    <a:pt x="2029" y="953"/>
                    <a:pt x="2032" y="949"/>
                  </a:cubicBezTo>
                  <a:cubicBezTo>
                    <a:pt x="2035" y="946"/>
                    <a:pt x="2033" y="944"/>
                    <a:pt x="2033" y="940"/>
                  </a:cubicBezTo>
                  <a:cubicBezTo>
                    <a:pt x="2032" y="936"/>
                    <a:pt x="2034" y="930"/>
                    <a:pt x="2034" y="926"/>
                  </a:cubicBezTo>
                  <a:cubicBezTo>
                    <a:pt x="2034" y="903"/>
                    <a:pt x="2032" y="878"/>
                    <a:pt x="2033" y="855"/>
                  </a:cubicBezTo>
                  <a:cubicBezTo>
                    <a:pt x="2035" y="840"/>
                    <a:pt x="2035" y="808"/>
                    <a:pt x="2025" y="808"/>
                  </a:cubicBezTo>
                  <a:cubicBezTo>
                    <a:pt x="2025" y="808"/>
                    <a:pt x="2018" y="806"/>
                    <a:pt x="2020" y="804"/>
                  </a:cubicBezTo>
                  <a:cubicBezTo>
                    <a:pt x="2022" y="801"/>
                    <a:pt x="2023" y="798"/>
                    <a:pt x="2025" y="798"/>
                  </a:cubicBezTo>
                  <a:cubicBezTo>
                    <a:pt x="2026" y="798"/>
                    <a:pt x="2037" y="793"/>
                    <a:pt x="2037" y="792"/>
                  </a:cubicBezTo>
                  <a:cubicBezTo>
                    <a:pt x="2036" y="791"/>
                    <a:pt x="2035" y="792"/>
                    <a:pt x="2034" y="789"/>
                  </a:cubicBezTo>
                  <a:cubicBezTo>
                    <a:pt x="2033" y="785"/>
                    <a:pt x="2032" y="781"/>
                    <a:pt x="2031" y="778"/>
                  </a:cubicBezTo>
                  <a:cubicBezTo>
                    <a:pt x="2030" y="771"/>
                    <a:pt x="2030" y="763"/>
                    <a:pt x="2032" y="762"/>
                  </a:cubicBezTo>
                  <a:lnTo>
                    <a:pt x="2032" y="762"/>
                  </a:lnTo>
                  <a:cubicBezTo>
                    <a:pt x="2032" y="762"/>
                    <a:pt x="2032" y="762"/>
                    <a:pt x="2032" y="762"/>
                  </a:cubicBezTo>
                  <a:cubicBezTo>
                    <a:pt x="2027" y="762"/>
                    <a:pt x="2028" y="750"/>
                    <a:pt x="2023" y="749"/>
                  </a:cubicBezTo>
                  <a:cubicBezTo>
                    <a:pt x="2021" y="748"/>
                    <a:pt x="2015" y="744"/>
                    <a:pt x="2017" y="736"/>
                  </a:cubicBezTo>
                  <a:cubicBezTo>
                    <a:pt x="2018" y="733"/>
                    <a:pt x="2021" y="734"/>
                    <a:pt x="2022" y="729"/>
                  </a:cubicBezTo>
                  <a:cubicBezTo>
                    <a:pt x="2022" y="725"/>
                    <a:pt x="2020" y="720"/>
                    <a:pt x="2018" y="719"/>
                  </a:cubicBezTo>
                  <a:cubicBezTo>
                    <a:pt x="2016" y="718"/>
                    <a:pt x="2016" y="716"/>
                    <a:pt x="2015" y="710"/>
                  </a:cubicBezTo>
                  <a:cubicBezTo>
                    <a:pt x="2014" y="708"/>
                    <a:pt x="2016" y="709"/>
                    <a:pt x="2016" y="708"/>
                  </a:cubicBezTo>
                  <a:cubicBezTo>
                    <a:pt x="2019" y="702"/>
                    <a:pt x="2007" y="688"/>
                    <a:pt x="2009" y="680"/>
                  </a:cubicBezTo>
                  <a:cubicBezTo>
                    <a:pt x="2007" y="673"/>
                    <a:pt x="1998" y="667"/>
                    <a:pt x="1998" y="665"/>
                  </a:cubicBezTo>
                  <a:cubicBezTo>
                    <a:pt x="1999" y="664"/>
                    <a:pt x="2002" y="661"/>
                    <a:pt x="2000" y="658"/>
                  </a:cubicBezTo>
                  <a:cubicBezTo>
                    <a:pt x="1999" y="656"/>
                    <a:pt x="1998" y="656"/>
                    <a:pt x="1997" y="656"/>
                  </a:cubicBezTo>
                  <a:cubicBezTo>
                    <a:pt x="1996" y="656"/>
                    <a:pt x="1995" y="656"/>
                    <a:pt x="1994" y="654"/>
                  </a:cubicBezTo>
                  <a:cubicBezTo>
                    <a:pt x="1994" y="654"/>
                    <a:pt x="1998" y="647"/>
                    <a:pt x="1997" y="646"/>
                  </a:cubicBezTo>
                  <a:cubicBezTo>
                    <a:pt x="1993" y="643"/>
                    <a:pt x="1989" y="638"/>
                    <a:pt x="1987" y="628"/>
                  </a:cubicBezTo>
                  <a:cubicBezTo>
                    <a:pt x="1987" y="624"/>
                    <a:pt x="1985" y="618"/>
                    <a:pt x="1983" y="613"/>
                  </a:cubicBezTo>
                  <a:cubicBezTo>
                    <a:pt x="1983" y="612"/>
                    <a:pt x="1981" y="609"/>
                    <a:pt x="1980" y="609"/>
                  </a:cubicBezTo>
                  <a:lnTo>
                    <a:pt x="1980" y="609"/>
                  </a:lnTo>
                  <a:cubicBezTo>
                    <a:pt x="1980" y="609"/>
                    <a:pt x="1980" y="610"/>
                    <a:pt x="1981" y="612"/>
                  </a:cubicBezTo>
                  <a:lnTo>
                    <a:pt x="1976" y="600"/>
                  </a:lnTo>
                  <a:cubicBezTo>
                    <a:pt x="1975" y="597"/>
                    <a:pt x="1974" y="596"/>
                    <a:pt x="1974" y="596"/>
                  </a:cubicBezTo>
                  <a:cubicBezTo>
                    <a:pt x="1974" y="596"/>
                    <a:pt x="1974" y="597"/>
                    <a:pt x="1973" y="597"/>
                  </a:cubicBezTo>
                  <a:cubicBezTo>
                    <a:pt x="1973" y="597"/>
                    <a:pt x="1973" y="596"/>
                    <a:pt x="1972" y="596"/>
                  </a:cubicBezTo>
                  <a:cubicBezTo>
                    <a:pt x="1970" y="593"/>
                    <a:pt x="1966" y="580"/>
                    <a:pt x="1965" y="577"/>
                  </a:cubicBezTo>
                  <a:cubicBezTo>
                    <a:pt x="1962" y="572"/>
                    <a:pt x="1959" y="564"/>
                    <a:pt x="1955" y="560"/>
                  </a:cubicBezTo>
                  <a:cubicBezTo>
                    <a:pt x="1953" y="557"/>
                    <a:pt x="1950" y="562"/>
                    <a:pt x="1949" y="551"/>
                  </a:cubicBezTo>
                  <a:cubicBezTo>
                    <a:pt x="1950" y="549"/>
                    <a:pt x="1948" y="541"/>
                    <a:pt x="1946" y="541"/>
                  </a:cubicBezTo>
                  <a:cubicBezTo>
                    <a:pt x="1946" y="541"/>
                    <a:pt x="1945" y="541"/>
                    <a:pt x="1945" y="543"/>
                  </a:cubicBezTo>
                  <a:cubicBezTo>
                    <a:pt x="1944" y="543"/>
                    <a:pt x="1944" y="543"/>
                    <a:pt x="1943" y="543"/>
                  </a:cubicBezTo>
                  <a:cubicBezTo>
                    <a:pt x="1940" y="543"/>
                    <a:pt x="1937" y="538"/>
                    <a:pt x="1936" y="531"/>
                  </a:cubicBezTo>
                  <a:cubicBezTo>
                    <a:pt x="1935" y="526"/>
                    <a:pt x="1939" y="525"/>
                    <a:pt x="1932" y="517"/>
                  </a:cubicBezTo>
                  <a:cubicBezTo>
                    <a:pt x="1931" y="516"/>
                    <a:pt x="1920" y="509"/>
                    <a:pt x="1920" y="507"/>
                  </a:cubicBezTo>
                  <a:lnTo>
                    <a:pt x="1920" y="507"/>
                  </a:lnTo>
                  <a:cubicBezTo>
                    <a:pt x="1920" y="507"/>
                    <a:pt x="1924" y="510"/>
                    <a:pt x="1926" y="510"/>
                  </a:cubicBezTo>
                  <a:cubicBezTo>
                    <a:pt x="1926" y="510"/>
                    <a:pt x="1927" y="510"/>
                    <a:pt x="1927" y="509"/>
                  </a:cubicBezTo>
                  <a:cubicBezTo>
                    <a:pt x="1925" y="505"/>
                    <a:pt x="1917" y="498"/>
                    <a:pt x="1915" y="496"/>
                  </a:cubicBezTo>
                  <a:cubicBezTo>
                    <a:pt x="1912" y="492"/>
                    <a:pt x="1907" y="486"/>
                    <a:pt x="1906" y="481"/>
                  </a:cubicBezTo>
                  <a:cubicBezTo>
                    <a:pt x="1905" y="476"/>
                    <a:pt x="1904" y="473"/>
                    <a:pt x="1900" y="468"/>
                  </a:cubicBezTo>
                  <a:cubicBezTo>
                    <a:pt x="1897" y="462"/>
                    <a:pt x="1892" y="456"/>
                    <a:pt x="1888" y="452"/>
                  </a:cubicBezTo>
                  <a:cubicBezTo>
                    <a:pt x="1884" y="447"/>
                    <a:pt x="1879" y="447"/>
                    <a:pt x="1878" y="441"/>
                  </a:cubicBezTo>
                  <a:cubicBezTo>
                    <a:pt x="1878" y="436"/>
                    <a:pt x="1873" y="429"/>
                    <a:pt x="1868" y="424"/>
                  </a:cubicBezTo>
                  <a:cubicBezTo>
                    <a:pt x="1867" y="423"/>
                    <a:pt x="1866" y="422"/>
                    <a:pt x="1865" y="422"/>
                  </a:cubicBezTo>
                  <a:cubicBezTo>
                    <a:pt x="1864" y="422"/>
                    <a:pt x="1863" y="423"/>
                    <a:pt x="1862" y="424"/>
                  </a:cubicBezTo>
                  <a:cubicBezTo>
                    <a:pt x="1867" y="420"/>
                    <a:pt x="1852" y="405"/>
                    <a:pt x="1846" y="402"/>
                  </a:cubicBezTo>
                  <a:cubicBezTo>
                    <a:pt x="1843" y="400"/>
                    <a:pt x="1839" y="395"/>
                    <a:pt x="1839" y="392"/>
                  </a:cubicBezTo>
                  <a:cubicBezTo>
                    <a:pt x="1839" y="391"/>
                    <a:pt x="1839" y="391"/>
                    <a:pt x="1840" y="391"/>
                  </a:cubicBezTo>
                  <a:cubicBezTo>
                    <a:pt x="1840" y="391"/>
                    <a:pt x="1841" y="392"/>
                    <a:pt x="1842" y="392"/>
                  </a:cubicBezTo>
                  <a:cubicBezTo>
                    <a:pt x="1842" y="392"/>
                    <a:pt x="1842" y="392"/>
                    <a:pt x="1842" y="391"/>
                  </a:cubicBezTo>
                  <a:cubicBezTo>
                    <a:pt x="1841" y="387"/>
                    <a:pt x="1837" y="385"/>
                    <a:pt x="1836" y="385"/>
                  </a:cubicBezTo>
                  <a:cubicBezTo>
                    <a:pt x="1831" y="381"/>
                    <a:pt x="1826" y="376"/>
                    <a:pt x="1824" y="372"/>
                  </a:cubicBezTo>
                  <a:cubicBezTo>
                    <a:pt x="1827" y="369"/>
                    <a:pt x="1816" y="365"/>
                    <a:pt x="1814" y="364"/>
                  </a:cubicBezTo>
                  <a:cubicBezTo>
                    <a:pt x="1808" y="358"/>
                    <a:pt x="1802" y="350"/>
                    <a:pt x="1796" y="346"/>
                  </a:cubicBezTo>
                  <a:cubicBezTo>
                    <a:pt x="1790" y="343"/>
                    <a:pt x="1784" y="336"/>
                    <a:pt x="1780" y="330"/>
                  </a:cubicBezTo>
                  <a:cubicBezTo>
                    <a:pt x="1775" y="323"/>
                    <a:pt x="1766" y="314"/>
                    <a:pt x="1759" y="310"/>
                  </a:cubicBezTo>
                  <a:cubicBezTo>
                    <a:pt x="1755" y="310"/>
                    <a:pt x="1755" y="304"/>
                    <a:pt x="1753" y="303"/>
                  </a:cubicBezTo>
                  <a:cubicBezTo>
                    <a:pt x="1750" y="298"/>
                    <a:pt x="1748" y="299"/>
                    <a:pt x="1743" y="296"/>
                  </a:cubicBezTo>
                  <a:cubicBezTo>
                    <a:pt x="1739" y="291"/>
                    <a:pt x="1734" y="287"/>
                    <a:pt x="1729" y="283"/>
                  </a:cubicBezTo>
                  <a:cubicBezTo>
                    <a:pt x="1724" y="279"/>
                    <a:pt x="1724" y="282"/>
                    <a:pt x="1720" y="276"/>
                  </a:cubicBezTo>
                  <a:cubicBezTo>
                    <a:pt x="1716" y="271"/>
                    <a:pt x="1708" y="261"/>
                    <a:pt x="1703" y="261"/>
                  </a:cubicBezTo>
                  <a:cubicBezTo>
                    <a:pt x="1702" y="261"/>
                    <a:pt x="1701" y="261"/>
                    <a:pt x="1700" y="262"/>
                  </a:cubicBezTo>
                  <a:lnTo>
                    <a:pt x="1700" y="262"/>
                  </a:lnTo>
                  <a:cubicBezTo>
                    <a:pt x="1704" y="257"/>
                    <a:pt x="1671" y="234"/>
                    <a:pt x="1663" y="233"/>
                  </a:cubicBezTo>
                  <a:cubicBezTo>
                    <a:pt x="1656" y="230"/>
                    <a:pt x="1655" y="216"/>
                    <a:pt x="1644" y="216"/>
                  </a:cubicBezTo>
                  <a:cubicBezTo>
                    <a:pt x="1643" y="216"/>
                    <a:pt x="1641" y="217"/>
                    <a:pt x="1640" y="217"/>
                  </a:cubicBezTo>
                  <a:cubicBezTo>
                    <a:pt x="1637" y="217"/>
                    <a:pt x="1635" y="216"/>
                    <a:pt x="1632" y="211"/>
                  </a:cubicBezTo>
                  <a:cubicBezTo>
                    <a:pt x="1631" y="209"/>
                    <a:pt x="1618" y="203"/>
                    <a:pt x="1617" y="203"/>
                  </a:cubicBezTo>
                  <a:lnTo>
                    <a:pt x="1617" y="203"/>
                  </a:lnTo>
                  <a:cubicBezTo>
                    <a:pt x="1618" y="203"/>
                    <a:pt x="1618" y="203"/>
                    <a:pt x="1618" y="203"/>
                  </a:cubicBezTo>
                  <a:cubicBezTo>
                    <a:pt x="1619" y="203"/>
                    <a:pt x="1619" y="203"/>
                    <a:pt x="1620" y="203"/>
                  </a:cubicBezTo>
                  <a:cubicBezTo>
                    <a:pt x="1620" y="203"/>
                    <a:pt x="1621" y="203"/>
                    <a:pt x="1619" y="201"/>
                  </a:cubicBezTo>
                  <a:cubicBezTo>
                    <a:pt x="1617" y="199"/>
                    <a:pt x="1613" y="197"/>
                    <a:pt x="1610" y="195"/>
                  </a:cubicBezTo>
                  <a:cubicBezTo>
                    <a:pt x="1603" y="190"/>
                    <a:pt x="1596" y="183"/>
                    <a:pt x="1588" y="179"/>
                  </a:cubicBezTo>
                  <a:lnTo>
                    <a:pt x="1588" y="179"/>
                  </a:lnTo>
                  <a:cubicBezTo>
                    <a:pt x="1593" y="184"/>
                    <a:pt x="1594" y="190"/>
                    <a:pt x="1588" y="190"/>
                  </a:cubicBezTo>
                  <a:cubicBezTo>
                    <a:pt x="1588" y="190"/>
                    <a:pt x="1587" y="190"/>
                    <a:pt x="1586" y="190"/>
                  </a:cubicBezTo>
                  <a:cubicBezTo>
                    <a:pt x="1579" y="186"/>
                    <a:pt x="1586" y="185"/>
                    <a:pt x="1587" y="184"/>
                  </a:cubicBezTo>
                  <a:cubicBezTo>
                    <a:pt x="1589" y="182"/>
                    <a:pt x="1578" y="178"/>
                    <a:pt x="1575" y="176"/>
                  </a:cubicBezTo>
                  <a:cubicBezTo>
                    <a:pt x="1572" y="173"/>
                    <a:pt x="1569" y="167"/>
                    <a:pt x="1567" y="167"/>
                  </a:cubicBezTo>
                  <a:cubicBezTo>
                    <a:pt x="1566" y="167"/>
                    <a:pt x="1565" y="167"/>
                    <a:pt x="1564" y="167"/>
                  </a:cubicBezTo>
                  <a:cubicBezTo>
                    <a:pt x="1562" y="167"/>
                    <a:pt x="1560" y="167"/>
                    <a:pt x="1558" y="165"/>
                  </a:cubicBezTo>
                  <a:cubicBezTo>
                    <a:pt x="1551" y="159"/>
                    <a:pt x="1548" y="154"/>
                    <a:pt x="1541" y="151"/>
                  </a:cubicBezTo>
                  <a:lnTo>
                    <a:pt x="1541" y="151"/>
                  </a:lnTo>
                  <a:cubicBezTo>
                    <a:pt x="1541" y="151"/>
                    <a:pt x="1541" y="151"/>
                    <a:pt x="1540" y="151"/>
                  </a:cubicBezTo>
                  <a:cubicBezTo>
                    <a:pt x="1537" y="151"/>
                    <a:pt x="1511" y="137"/>
                    <a:pt x="1507" y="137"/>
                  </a:cubicBezTo>
                  <a:cubicBezTo>
                    <a:pt x="1507" y="137"/>
                    <a:pt x="1507" y="137"/>
                    <a:pt x="1507" y="137"/>
                  </a:cubicBezTo>
                  <a:cubicBezTo>
                    <a:pt x="1505" y="137"/>
                    <a:pt x="1507" y="141"/>
                    <a:pt x="1504" y="141"/>
                  </a:cubicBezTo>
                  <a:cubicBezTo>
                    <a:pt x="1504" y="141"/>
                    <a:pt x="1503" y="141"/>
                    <a:pt x="1503" y="141"/>
                  </a:cubicBezTo>
                  <a:cubicBezTo>
                    <a:pt x="1497" y="140"/>
                    <a:pt x="1498" y="134"/>
                    <a:pt x="1499" y="133"/>
                  </a:cubicBezTo>
                  <a:lnTo>
                    <a:pt x="1499" y="133"/>
                  </a:lnTo>
                  <a:cubicBezTo>
                    <a:pt x="1498" y="134"/>
                    <a:pt x="1497" y="134"/>
                    <a:pt x="1496" y="134"/>
                  </a:cubicBezTo>
                  <a:cubicBezTo>
                    <a:pt x="1494" y="134"/>
                    <a:pt x="1493" y="134"/>
                    <a:pt x="1491" y="132"/>
                  </a:cubicBezTo>
                  <a:cubicBezTo>
                    <a:pt x="1488" y="129"/>
                    <a:pt x="1492" y="128"/>
                    <a:pt x="1488" y="125"/>
                  </a:cubicBezTo>
                  <a:cubicBezTo>
                    <a:pt x="1488" y="125"/>
                    <a:pt x="1487" y="125"/>
                    <a:pt x="1487" y="125"/>
                  </a:cubicBezTo>
                  <a:cubicBezTo>
                    <a:pt x="1485" y="125"/>
                    <a:pt x="1483" y="126"/>
                    <a:pt x="1480" y="126"/>
                  </a:cubicBezTo>
                  <a:cubicBezTo>
                    <a:pt x="1478" y="126"/>
                    <a:pt x="1477" y="125"/>
                    <a:pt x="1475" y="124"/>
                  </a:cubicBezTo>
                  <a:cubicBezTo>
                    <a:pt x="1474" y="123"/>
                    <a:pt x="1468" y="115"/>
                    <a:pt x="1466" y="115"/>
                  </a:cubicBezTo>
                  <a:cubicBezTo>
                    <a:pt x="1466" y="115"/>
                    <a:pt x="1466" y="116"/>
                    <a:pt x="1465" y="116"/>
                  </a:cubicBezTo>
                  <a:cubicBezTo>
                    <a:pt x="1465" y="117"/>
                    <a:pt x="1467" y="119"/>
                    <a:pt x="1465" y="119"/>
                  </a:cubicBezTo>
                  <a:cubicBezTo>
                    <a:pt x="1465" y="119"/>
                    <a:pt x="1464" y="119"/>
                    <a:pt x="1464" y="119"/>
                  </a:cubicBezTo>
                  <a:cubicBezTo>
                    <a:pt x="1462" y="118"/>
                    <a:pt x="1460" y="117"/>
                    <a:pt x="1459" y="117"/>
                  </a:cubicBezTo>
                  <a:cubicBezTo>
                    <a:pt x="1456" y="113"/>
                    <a:pt x="1462" y="112"/>
                    <a:pt x="1457" y="109"/>
                  </a:cubicBezTo>
                  <a:cubicBezTo>
                    <a:pt x="1453" y="107"/>
                    <a:pt x="1448" y="105"/>
                    <a:pt x="1444" y="104"/>
                  </a:cubicBezTo>
                  <a:cubicBezTo>
                    <a:pt x="1443" y="104"/>
                    <a:pt x="1443" y="104"/>
                    <a:pt x="1442" y="104"/>
                  </a:cubicBezTo>
                  <a:cubicBezTo>
                    <a:pt x="1441" y="104"/>
                    <a:pt x="1440" y="104"/>
                    <a:pt x="1439" y="104"/>
                  </a:cubicBezTo>
                  <a:cubicBezTo>
                    <a:pt x="1432" y="102"/>
                    <a:pt x="1425" y="98"/>
                    <a:pt x="1417" y="96"/>
                  </a:cubicBezTo>
                  <a:cubicBezTo>
                    <a:pt x="1414" y="95"/>
                    <a:pt x="1412" y="94"/>
                    <a:pt x="1411" y="94"/>
                  </a:cubicBezTo>
                  <a:cubicBezTo>
                    <a:pt x="1409" y="94"/>
                    <a:pt x="1410" y="96"/>
                    <a:pt x="1415" y="99"/>
                  </a:cubicBezTo>
                  <a:cubicBezTo>
                    <a:pt x="1409" y="96"/>
                    <a:pt x="1402" y="94"/>
                    <a:pt x="1397" y="89"/>
                  </a:cubicBezTo>
                  <a:cubicBezTo>
                    <a:pt x="1394" y="86"/>
                    <a:pt x="1389" y="81"/>
                    <a:pt x="1382" y="80"/>
                  </a:cubicBezTo>
                  <a:cubicBezTo>
                    <a:pt x="1380" y="80"/>
                    <a:pt x="1378" y="80"/>
                    <a:pt x="1377" y="80"/>
                  </a:cubicBezTo>
                  <a:cubicBezTo>
                    <a:pt x="1375" y="80"/>
                    <a:pt x="1374" y="80"/>
                    <a:pt x="1369" y="78"/>
                  </a:cubicBezTo>
                  <a:cubicBezTo>
                    <a:pt x="1368" y="77"/>
                    <a:pt x="1362" y="76"/>
                    <a:pt x="1361" y="75"/>
                  </a:cubicBezTo>
                  <a:cubicBezTo>
                    <a:pt x="1360" y="76"/>
                    <a:pt x="1360" y="76"/>
                    <a:pt x="1358" y="76"/>
                  </a:cubicBezTo>
                  <a:cubicBezTo>
                    <a:pt x="1352" y="76"/>
                    <a:pt x="1343" y="72"/>
                    <a:pt x="1337" y="70"/>
                  </a:cubicBezTo>
                  <a:cubicBezTo>
                    <a:pt x="1330" y="69"/>
                    <a:pt x="1324" y="69"/>
                    <a:pt x="1321" y="66"/>
                  </a:cubicBezTo>
                  <a:cubicBezTo>
                    <a:pt x="1318" y="64"/>
                    <a:pt x="1306" y="60"/>
                    <a:pt x="1302" y="60"/>
                  </a:cubicBezTo>
                  <a:cubicBezTo>
                    <a:pt x="1301" y="60"/>
                    <a:pt x="1301" y="60"/>
                    <a:pt x="1300" y="60"/>
                  </a:cubicBezTo>
                  <a:cubicBezTo>
                    <a:pt x="1297" y="61"/>
                    <a:pt x="1307" y="65"/>
                    <a:pt x="1309" y="66"/>
                  </a:cubicBezTo>
                  <a:cubicBezTo>
                    <a:pt x="1304" y="64"/>
                    <a:pt x="1300" y="62"/>
                    <a:pt x="1295" y="61"/>
                  </a:cubicBezTo>
                  <a:cubicBezTo>
                    <a:pt x="1292" y="58"/>
                    <a:pt x="1290" y="56"/>
                    <a:pt x="1286" y="54"/>
                  </a:cubicBezTo>
                  <a:cubicBezTo>
                    <a:pt x="1279" y="51"/>
                    <a:pt x="1275" y="53"/>
                    <a:pt x="1268" y="49"/>
                  </a:cubicBezTo>
                  <a:cubicBezTo>
                    <a:pt x="1266" y="48"/>
                    <a:pt x="1261" y="42"/>
                    <a:pt x="1257" y="42"/>
                  </a:cubicBezTo>
                  <a:cubicBezTo>
                    <a:pt x="1256" y="42"/>
                    <a:pt x="1256" y="43"/>
                    <a:pt x="1255" y="43"/>
                  </a:cubicBezTo>
                  <a:cubicBezTo>
                    <a:pt x="1254" y="45"/>
                    <a:pt x="1252" y="47"/>
                    <a:pt x="1250" y="47"/>
                  </a:cubicBezTo>
                  <a:cubicBezTo>
                    <a:pt x="1248" y="47"/>
                    <a:pt x="1246" y="46"/>
                    <a:pt x="1244" y="45"/>
                  </a:cubicBezTo>
                  <a:cubicBezTo>
                    <a:pt x="1239" y="42"/>
                    <a:pt x="1239" y="41"/>
                    <a:pt x="1233" y="38"/>
                  </a:cubicBezTo>
                  <a:cubicBezTo>
                    <a:pt x="1231" y="38"/>
                    <a:pt x="1219" y="34"/>
                    <a:pt x="1215" y="34"/>
                  </a:cubicBezTo>
                  <a:cubicBezTo>
                    <a:pt x="1215" y="34"/>
                    <a:pt x="1214" y="34"/>
                    <a:pt x="1214" y="34"/>
                  </a:cubicBezTo>
                  <a:cubicBezTo>
                    <a:pt x="1213" y="35"/>
                    <a:pt x="1217" y="40"/>
                    <a:pt x="1213" y="40"/>
                  </a:cubicBezTo>
                  <a:cubicBezTo>
                    <a:pt x="1212" y="40"/>
                    <a:pt x="1210" y="39"/>
                    <a:pt x="1209" y="39"/>
                  </a:cubicBezTo>
                  <a:cubicBezTo>
                    <a:pt x="1203" y="37"/>
                    <a:pt x="1208" y="35"/>
                    <a:pt x="1206" y="33"/>
                  </a:cubicBezTo>
                  <a:lnTo>
                    <a:pt x="1206" y="33"/>
                  </a:lnTo>
                  <a:cubicBezTo>
                    <a:pt x="1206" y="33"/>
                    <a:pt x="1198" y="35"/>
                    <a:pt x="1197" y="35"/>
                  </a:cubicBezTo>
                  <a:cubicBezTo>
                    <a:pt x="1196" y="36"/>
                    <a:pt x="1196" y="36"/>
                    <a:pt x="1195" y="36"/>
                  </a:cubicBezTo>
                  <a:cubicBezTo>
                    <a:pt x="1192" y="36"/>
                    <a:pt x="1191" y="34"/>
                    <a:pt x="1190" y="33"/>
                  </a:cubicBezTo>
                  <a:cubicBezTo>
                    <a:pt x="1187" y="29"/>
                    <a:pt x="1171" y="24"/>
                    <a:pt x="1165" y="24"/>
                  </a:cubicBezTo>
                  <a:cubicBezTo>
                    <a:pt x="1158" y="24"/>
                    <a:pt x="1164" y="32"/>
                    <a:pt x="1161" y="32"/>
                  </a:cubicBezTo>
                  <a:cubicBezTo>
                    <a:pt x="1156" y="31"/>
                    <a:pt x="1156" y="29"/>
                    <a:pt x="1154" y="28"/>
                  </a:cubicBezTo>
                  <a:cubicBezTo>
                    <a:pt x="1151" y="26"/>
                    <a:pt x="1146" y="24"/>
                    <a:pt x="1142" y="23"/>
                  </a:cubicBezTo>
                  <a:cubicBezTo>
                    <a:pt x="1135" y="22"/>
                    <a:pt x="1125" y="16"/>
                    <a:pt x="1119" y="16"/>
                  </a:cubicBezTo>
                  <a:cubicBezTo>
                    <a:pt x="1119" y="16"/>
                    <a:pt x="1118" y="16"/>
                    <a:pt x="1118" y="16"/>
                  </a:cubicBezTo>
                  <a:cubicBezTo>
                    <a:pt x="1116" y="16"/>
                    <a:pt x="1113" y="18"/>
                    <a:pt x="1110" y="18"/>
                  </a:cubicBezTo>
                  <a:cubicBezTo>
                    <a:pt x="1109" y="18"/>
                    <a:pt x="1109" y="17"/>
                    <a:pt x="1108" y="17"/>
                  </a:cubicBezTo>
                  <a:cubicBezTo>
                    <a:pt x="1107" y="16"/>
                    <a:pt x="1107" y="14"/>
                    <a:pt x="1102" y="14"/>
                  </a:cubicBezTo>
                  <a:cubicBezTo>
                    <a:pt x="1101" y="13"/>
                    <a:pt x="1100" y="13"/>
                    <a:pt x="1099" y="13"/>
                  </a:cubicBezTo>
                  <a:cubicBezTo>
                    <a:pt x="1091" y="13"/>
                    <a:pt x="1086" y="17"/>
                    <a:pt x="1078" y="17"/>
                  </a:cubicBezTo>
                  <a:cubicBezTo>
                    <a:pt x="1077" y="17"/>
                    <a:pt x="1077" y="17"/>
                    <a:pt x="1076" y="17"/>
                  </a:cubicBezTo>
                  <a:cubicBezTo>
                    <a:pt x="1066" y="15"/>
                    <a:pt x="1062" y="7"/>
                    <a:pt x="1054" y="7"/>
                  </a:cubicBezTo>
                  <a:cubicBezTo>
                    <a:pt x="1052" y="7"/>
                    <a:pt x="1055" y="11"/>
                    <a:pt x="1056" y="11"/>
                  </a:cubicBezTo>
                  <a:lnTo>
                    <a:pt x="1056" y="11"/>
                  </a:lnTo>
                  <a:cubicBezTo>
                    <a:pt x="1050" y="10"/>
                    <a:pt x="1049" y="7"/>
                    <a:pt x="1044" y="7"/>
                  </a:cubicBezTo>
                  <a:cubicBezTo>
                    <a:pt x="1039" y="7"/>
                    <a:pt x="1035" y="7"/>
                    <a:pt x="1030" y="7"/>
                  </a:cubicBezTo>
                  <a:cubicBezTo>
                    <a:pt x="1028" y="7"/>
                    <a:pt x="1026" y="7"/>
                    <a:pt x="1024" y="7"/>
                  </a:cubicBezTo>
                  <a:lnTo>
                    <a:pt x="1024" y="7"/>
                  </a:lnTo>
                  <a:cubicBezTo>
                    <a:pt x="1025" y="7"/>
                    <a:pt x="1024" y="7"/>
                    <a:pt x="1022" y="7"/>
                  </a:cubicBezTo>
                  <a:cubicBezTo>
                    <a:pt x="1020" y="7"/>
                    <a:pt x="1017" y="7"/>
                    <a:pt x="1015" y="7"/>
                  </a:cubicBezTo>
                  <a:cubicBezTo>
                    <a:pt x="1013" y="8"/>
                    <a:pt x="1012" y="8"/>
                    <a:pt x="1010" y="8"/>
                  </a:cubicBezTo>
                  <a:cubicBezTo>
                    <a:pt x="1009" y="8"/>
                    <a:pt x="1007" y="8"/>
                    <a:pt x="1005" y="7"/>
                  </a:cubicBezTo>
                  <a:cubicBezTo>
                    <a:pt x="1000" y="6"/>
                    <a:pt x="993" y="5"/>
                    <a:pt x="987" y="5"/>
                  </a:cubicBezTo>
                  <a:cubicBezTo>
                    <a:pt x="985" y="5"/>
                    <a:pt x="983" y="5"/>
                    <a:pt x="981" y="6"/>
                  </a:cubicBezTo>
                  <a:cubicBezTo>
                    <a:pt x="979" y="6"/>
                    <a:pt x="972" y="9"/>
                    <a:pt x="969" y="9"/>
                  </a:cubicBezTo>
                  <a:cubicBezTo>
                    <a:pt x="969" y="9"/>
                    <a:pt x="969" y="9"/>
                    <a:pt x="969" y="8"/>
                  </a:cubicBezTo>
                  <a:cubicBezTo>
                    <a:pt x="968" y="5"/>
                    <a:pt x="968" y="2"/>
                    <a:pt x="963" y="2"/>
                  </a:cubicBezTo>
                  <a:cubicBezTo>
                    <a:pt x="962" y="2"/>
                    <a:pt x="960" y="2"/>
                    <a:pt x="957" y="3"/>
                  </a:cubicBezTo>
                  <a:cubicBezTo>
                    <a:pt x="954" y="4"/>
                    <a:pt x="951" y="6"/>
                    <a:pt x="948" y="7"/>
                  </a:cubicBezTo>
                  <a:lnTo>
                    <a:pt x="948" y="7"/>
                  </a:lnTo>
                  <a:cubicBezTo>
                    <a:pt x="949" y="6"/>
                    <a:pt x="949" y="5"/>
                    <a:pt x="949" y="5"/>
                  </a:cubicBezTo>
                  <a:cubicBezTo>
                    <a:pt x="945" y="5"/>
                    <a:pt x="938" y="5"/>
                    <a:pt x="938" y="7"/>
                  </a:cubicBezTo>
                  <a:cubicBezTo>
                    <a:pt x="938" y="7"/>
                    <a:pt x="941" y="8"/>
                    <a:pt x="942" y="9"/>
                  </a:cubicBezTo>
                  <a:lnTo>
                    <a:pt x="942" y="9"/>
                  </a:lnTo>
                  <a:cubicBezTo>
                    <a:pt x="941" y="9"/>
                    <a:pt x="939" y="9"/>
                    <a:pt x="938" y="9"/>
                  </a:cubicBezTo>
                  <a:cubicBezTo>
                    <a:pt x="936" y="9"/>
                    <a:pt x="934" y="9"/>
                    <a:pt x="932" y="8"/>
                  </a:cubicBezTo>
                  <a:cubicBezTo>
                    <a:pt x="927" y="7"/>
                    <a:pt x="923" y="4"/>
                    <a:pt x="916" y="3"/>
                  </a:cubicBezTo>
                  <a:cubicBezTo>
                    <a:pt x="909" y="3"/>
                    <a:pt x="908" y="5"/>
                    <a:pt x="903" y="5"/>
                  </a:cubicBezTo>
                  <a:cubicBezTo>
                    <a:pt x="899" y="5"/>
                    <a:pt x="895" y="2"/>
                    <a:pt x="890" y="2"/>
                  </a:cubicBezTo>
                  <a:cubicBezTo>
                    <a:pt x="889" y="2"/>
                    <a:pt x="887" y="4"/>
                    <a:pt x="887" y="5"/>
                  </a:cubicBezTo>
                  <a:cubicBezTo>
                    <a:pt x="885" y="5"/>
                    <a:pt x="884" y="5"/>
                    <a:pt x="883" y="5"/>
                  </a:cubicBezTo>
                  <a:cubicBezTo>
                    <a:pt x="876" y="5"/>
                    <a:pt x="871" y="0"/>
                    <a:pt x="866" y="0"/>
                  </a:cubicBezTo>
                  <a:close/>
                  <a:moveTo>
                    <a:pt x="364" y="1391"/>
                  </a:moveTo>
                  <a:lnTo>
                    <a:pt x="364" y="1391"/>
                  </a:lnTo>
                  <a:cubicBezTo>
                    <a:pt x="364" y="1392"/>
                    <a:pt x="365" y="1393"/>
                    <a:pt x="365" y="1393"/>
                  </a:cubicBezTo>
                  <a:lnTo>
                    <a:pt x="365" y="1393"/>
                  </a:lnTo>
                  <a:cubicBezTo>
                    <a:pt x="366" y="1393"/>
                    <a:pt x="365" y="1392"/>
                    <a:pt x="364" y="1391"/>
                  </a:cubicBezTo>
                  <a:close/>
                  <a:moveTo>
                    <a:pt x="365" y="1393"/>
                  </a:moveTo>
                  <a:cubicBezTo>
                    <a:pt x="365" y="1393"/>
                    <a:pt x="365" y="1393"/>
                    <a:pt x="365" y="1393"/>
                  </a:cubicBezTo>
                  <a:cubicBezTo>
                    <a:pt x="366" y="1393"/>
                    <a:pt x="366" y="1393"/>
                    <a:pt x="366" y="1393"/>
                  </a:cubicBezTo>
                  <a:cubicBezTo>
                    <a:pt x="366" y="1393"/>
                    <a:pt x="366" y="1393"/>
                    <a:pt x="365" y="1393"/>
                  </a:cubicBezTo>
                  <a:close/>
                  <a:moveTo>
                    <a:pt x="482" y="1468"/>
                  </a:moveTo>
                  <a:cubicBezTo>
                    <a:pt x="481" y="1468"/>
                    <a:pt x="480" y="1469"/>
                    <a:pt x="480" y="1470"/>
                  </a:cubicBezTo>
                  <a:lnTo>
                    <a:pt x="484" y="1473"/>
                  </a:lnTo>
                  <a:lnTo>
                    <a:pt x="489" y="1473"/>
                  </a:lnTo>
                  <a:cubicBezTo>
                    <a:pt x="487" y="1470"/>
                    <a:pt x="484" y="1468"/>
                    <a:pt x="482" y="1468"/>
                  </a:cubicBezTo>
                  <a:close/>
                  <a:moveTo>
                    <a:pt x="1637" y="1490"/>
                  </a:moveTo>
                  <a:cubicBezTo>
                    <a:pt x="1637" y="1490"/>
                    <a:pt x="1637" y="1490"/>
                    <a:pt x="1637" y="1490"/>
                  </a:cubicBezTo>
                  <a:lnTo>
                    <a:pt x="1637" y="1490"/>
                  </a:lnTo>
                  <a:cubicBezTo>
                    <a:pt x="1637" y="1490"/>
                    <a:pt x="1637" y="1490"/>
                    <a:pt x="1637" y="1490"/>
                  </a:cubicBezTo>
                  <a:close/>
                  <a:moveTo>
                    <a:pt x="235" y="1253"/>
                  </a:moveTo>
                  <a:cubicBezTo>
                    <a:pt x="233" y="1256"/>
                    <a:pt x="238" y="1272"/>
                    <a:pt x="240" y="1278"/>
                  </a:cubicBezTo>
                  <a:cubicBezTo>
                    <a:pt x="241" y="1279"/>
                    <a:pt x="245" y="1289"/>
                    <a:pt x="247" y="1289"/>
                  </a:cubicBezTo>
                  <a:cubicBezTo>
                    <a:pt x="247" y="1289"/>
                    <a:pt x="247" y="1289"/>
                    <a:pt x="247" y="1289"/>
                  </a:cubicBezTo>
                  <a:cubicBezTo>
                    <a:pt x="251" y="1291"/>
                    <a:pt x="253" y="1293"/>
                    <a:pt x="255" y="1296"/>
                  </a:cubicBezTo>
                  <a:cubicBezTo>
                    <a:pt x="259" y="1302"/>
                    <a:pt x="263" y="1310"/>
                    <a:pt x="269" y="1314"/>
                  </a:cubicBezTo>
                  <a:cubicBezTo>
                    <a:pt x="275" y="1316"/>
                    <a:pt x="276" y="1315"/>
                    <a:pt x="279" y="1321"/>
                  </a:cubicBezTo>
                  <a:cubicBezTo>
                    <a:pt x="286" y="1327"/>
                    <a:pt x="302" y="1333"/>
                    <a:pt x="297" y="1338"/>
                  </a:cubicBezTo>
                  <a:cubicBezTo>
                    <a:pt x="298" y="1338"/>
                    <a:pt x="298" y="1338"/>
                    <a:pt x="299" y="1338"/>
                  </a:cubicBezTo>
                  <a:cubicBezTo>
                    <a:pt x="303" y="1338"/>
                    <a:pt x="314" y="1350"/>
                    <a:pt x="318" y="1353"/>
                  </a:cubicBezTo>
                  <a:cubicBezTo>
                    <a:pt x="320" y="1354"/>
                    <a:pt x="321" y="1355"/>
                    <a:pt x="322" y="1355"/>
                  </a:cubicBezTo>
                  <a:cubicBezTo>
                    <a:pt x="323" y="1355"/>
                    <a:pt x="323" y="1353"/>
                    <a:pt x="324" y="1353"/>
                  </a:cubicBezTo>
                  <a:cubicBezTo>
                    <a:pt x="325" y="1353"/>
                    <a:pt x="325" y="1354"/>
                    <a:pt x="326" y="1354"/>
                  </a:cubicBezTo>
                  <a:cubicBezTo>
                    <a:pt x="330" y="1356"/>
                    <a:pt x="330" y="1362"/>
                    <a:pt x="330" y="1363"/>
                  </a:cubicBezTo>
                  <a:cubicBezTo>
                    <a:pt x="325" y="1367"/>
                    <a:pt x="337" y="1371"/>
                    <a:pt x="344" y="1375"/>
                  </a:cubicBezTo>
                  <a:cubicBezTo>
                    <a:pt x="346" y="1376"/>
                    <a:pt x="359" y="1387"/>
                    <a:pt x="364" y="1391"/>
                  </a:cubicBezTo>
                  <a:lnTo>
                    <a:pt x="364" y="1391"/>
                  </a:lnTo>
                  <a:cubicBezTo>
                    <a:pt x="364" y="1391"/>
                    <a:pt x="364" y="1390"/>
                    <a:pt x="365" y="1390"/>
                  </a:cubicBezTo>
                  <a:lnTo>
                    <a:pt x="365" y="1390"/>
                  </a:lnTo>
                  <a:cubicBezTo>
                    <a:pt x="368" y="1391"/>
                    <a:pt x="371" y="1394"/>
                    <a:pt x="373" y="1396"/>
                  </a:cubicBezTo>
                  <a:cubicBezTo>
                    <a:pt x="377" y="1398"/>
                    <a:pt x="383" y="1402"/>
                    <a:pt x="384" y="1405"/>
                  </a:cubicBezTo>
                  <a:cubicBezTo>
                    <a:pt x="385" y="1408"/>
                    <a:pt x="384" y="1409"/>
                    <a:pt x="390" y="1411"/>
                  </a:cubicBezTo>
                  <a:cubicBezTo>
                    <a:pt x="392" y="1412"/>
                    <a:pt x="394" y="1412"/>
                    <a:pt x="395" y="1412"/>
                  </a:cubicBezTo>
                  <a:cubicBezTo>
                    <a:pt x="397" y="1412"/>
                    <a:pt x="398" y="1412"/>
                    <a:pt x="399" y="1413"/>
                  </a:cubicBezTo>
                  <a:cubicBezTo>
                    <a:pt x="406" y="1416"/>
                    <a:pt x="411" y="1424"/>
                    <a:pt x="414" y="1428"/>
                  </a:cubicBezTo>
                  <a:cubicBezTo>
                    <a:pt x="419" y="1432"/>
                    <a:pt x="425" y="1436"/>
                    <a:pt x="431" y="1439"/>
                  </a:cubicBezTo>
                  <a:cubicBezTo>
                    <a:pt x="436" y="1443"/>
                    <a:pt x="442" y="1445"/>
                    <a:pt x="448" y="1447"/>
                  </a:cubicBezTo>
                  <a:cubicBezTo>
                    <a:pt x="451" y="1448"/>
                    <a:pt x="458" y="1448"/>
                    <a:pt x="461" y="1450"/>
                  </a:cubicBezTo>
                  <a:cubicBezTo>
                    <a:pt x="460" y="1450"/>
                    <a:pt x="455" y="1452"/>
                    <a:pt x="456" y="1452"/>
                  </a:cubicBezTo>
                  <a:cubicBezTo>
                    <a:pt x="456" y="1454"/>
                    <a:pt x="468" y="1460"/>
                    <a:pt x="469" y="1461"/>
                  </a:cubicBezTo>
                  <a:cubicBezTo>
                    <a:pt x="471" y="1462"/>
                    <a:pt x="471" y="1462"/>
                    <a:pt x="472" y="1462"/>
                  </a:cubicBezTo>
                  <a:cubicBezTo>
                    <a:pt x="473" y="1462"/>
                    <a:pt x="473" y="1462"/>
                    <a:pt x="474" y="1462"/>
                  </a:cubicBezTo>
                  <a:cubicBezTo>
                    <a:pt x="475" y="1462"/>
                    <a:pt x="476" y="1462"/>
                    <a:pt x="478" y="1463"/>
                  </a:cubicBezTo>
                  <a:cubicBezTo>
                    <a:pt x="482" y="1465"/>
                    <a:pt x="486" y="1468"/>
                    <a:pt x="489" y="1471"/>
                  </a:cubicBezTo>
                  <a:cubicBezTo>
                    <a:pt x="500" y="1479"/>
                    <a:pt x="498" y="1482"/>
                    <a:pt x="511" y="1486"/>
                  </a:cubicBezTo>
                  <a:cubicBezTo>
                    <a:pt x="517" y="1486"/>
                    <a:pt x="523" y="1489"/>
                    <a:pt x="529" y="1492"/>
                  </a:cubicBezTo>
                  <a:cubicBezTo>
                    <a:pt x="529" y="1492"/>
                    <a:pt x="530" y="1492"/>
                    <a:pt x="531" y="1492"/>
                  </a:cubicBezTo>
                  <a:cubicBezTo>
                    <a:pt x="532" y="1492"/>
                    <a:pt x="534" y="1492"/>
                    <a:pt x="535" y="1492"/>
                  </a:cubicBezTo>
                  <a:cubicBezTo>
                    <a:pt x="537" y="1492"/>
                    <a:pt x="539" y="1492"/>
                    <a:pt x="541" y="1493"/>
                  </a:cubicBezTo>
                  <a:cubicBezTo>
                    <a:pt x="541" y="1495"/>
                    <a:pt x="535" y="1497"/>
                    <a:pt x="542" y="1500"/>
                  </a:cubicBezTo>
                  <a:cubicBezTo>
                    <a:pt x="544" y="1500"/>
                    <a:pt x="546" y="1500"/>
                    <a:pt x="548" y="1500"/>
                  </a:cubicBezTo>
                  <a:cubicBezTo>
                    <a:pt x="550" y="1500"/>
                    <a:pt x="553" y="1500"/>
                    <a:pt x="555" y="1500"/>
                  </a:cubicBezTo>
                  <a:cubicBezTo>
                    <a:pt x="554" y="1500"/>
                    <a:pt x="554" y="1500"/>
                    <a:pt x="553" y="1500"/>
                  </a:cubicBezTo>
                  <a:cubicBezTo>
                    <a:pt x="546" y="1500"/>
                    <a:pt x="565" y="1508"/>
                    <a:pt x="568" y="1509"/>
                  </a:cubicBezTo>
                  <a:cubicBezTo>
                    <a:pt x="574" y="1514"/>
                    <a:pt x="566" y="1514"/>
                    <a:pt x="574" y="1517"/>
                  </a:cubicBezTo>
                  <a:cubicBezTo>
                    <a:pt x="575" y="1518"/>
                    <a:pt x="576" y="1518"/>
                    <a:pt x="577" y="1518"/>
                  </a:cubicBezTo>
                  <a:cubicBezTo>
                    <a:pt x="582" y="1518"/>
                    <a:pt x="584" y="1512"/>
                    <a:pt x="579" y="1508"/>
                  </a:cubicBezTo>
                  <a:lnTo>
                    <a:pt x="579" y="1508"/>
                  </a:lnTo>
                  <a:lnTo>
                    <a:pt x="583" y="1510"/>
                  </a:lnTo>
                  <a:cubicBezTo>
                    <a:pt x="585" y="1511"/>
                    <a:pt x="588" y="1512"/>
                    <a:pt x="590" y="1512"/>
                  </a:cubicBezTo>
                  <a:cubicBezTo>
                    <a:pt x="594" y="1512"/>
                    <a:pt x="596" y="1510"/>
                    <a:pt x="591" y="1507"/>
                  </a:cubicBezTo>
                  <a:cubicBezTo>
                    <a:pt x="585" y="1504"/>
                    <a:pt x="578" y="1501"/>
                    <a:pt x="571" y="1499"/>
                  </a:cubicBezTo>
                  <a:cubicBezTo>
                    <a:pt x="564" y="1495"/>
                    <a:pt x="561" y="1495"/>
                    <a:pt x="557" y="1495"/>
                  </a:cubicBezTo>
                  <a:cubicBezTo>
                    <a:pt x="556" y="1495"/>
                    <a:pt x="556" y="1495"/>
                    <a:pt x="556" y="1495"/>
                  </a:cubicBezTo>
                  <a:cubicBezTo>
                    <a:pt x="551" y="1495"/>
                    <a:pt x="547" y="1491"/>
                    <a:pt x="544" y="1491"/>
                  </a:cubicBezTo>
                  <a:cubicBezTo>
                    <a:pt x="543" y="1491"/>
                    <a:pt x="542" y="1492"/>
                    <a:pt x="542" y="1493"/>
                  </a:cubicBezTo>
                  <a:cubicBezTo>
                    <a:pt x="543" y="1488"/>
                    <a:pt x="526" y="1480"/>
                    <a:pt x="519" y="1475"/>
                  </a:cubicBezTo>
                  <a:cubicBezTo>
                    <a:pt x="516" y="1473"/>
                    <a:pt x="511" y="1470"/>
                    <a:pt x="509" y="1468"/>
                  </a:cubicBezTo>
                  <a:cubicBezTo>
                    <a:pt x="511" y="1466"/>
                    <a:pt x="508" y="1463"/>
                    <a:pt x="503" y="1460"/>
                  </a:cubicBezTo>
                  <a:lnTo>
                    <a:pt x="501" y="1464"/>
                  </a:lnTo>
                  <a:cubicBezTo>
                    <a:pt x="495" y="1459"/>
                    <a:pt x="495" y="1456"/>
                    <a:pt x="488" y="1453"/>
                  </a:cubicBezTo>
                  <a:cubicBezTo>
                    <a:pt x="482" y="1451"/>
                    <a:pt x="475" y="1448"/>
                    <a:pt x="471" y="1448"/>
                  </a:cubicBezTo>
                  <a:cubicBezTo>
                    <a:pt x="470" y="1449"/>
                    <a:pt x="470" y="1449"/>
                    <a:pt x="469" y="1449"/>
                  </a:cubicBezTo>
                  <a:cubicBezTo>
                    <a:pt x="469" y="1449"/>
                    <a:pt x="469" y="1449"/>
                    <a:pt x="468" y="1448"/>
                  </a:cubicBezTo>
                  <a:cubicBezTo>
                    <a:pt x="465" y="1446"/>
                    <a:pt x="461" y="1444"/>
                    <a:pt x="460" y="1442"/>
                  </a:cubicBezTo>
                  <a:cubicBezTo>
                    <a:pt x="455" y="1437"/>
                    <a:pt x="450" y="1432"/>
                    <a:pt x="443" y="1430"/>
                  </a:cubicBezTo>
                  <a:cubicBezTo>
                    <a:pt x="437" y="1428"/>
                    <a:pt x="428" y="1424"/>
                    <a:pt x="422" y="1419"/>
                  </a:cubicBezTo>
                  <a:cubicBezTo>
                    <a:pt x="419" y="1417"/>
                    <a:pt x="419" y="1411"/>
                    <a:pt x="415" y="1410"/>
                  </a:cubicBezTo>
                  <a:cubicBezTo>
                    <a:pt x="414" y="1409"/>
                    <a:pt x="414" y="1409"/>
                    <a:pt x="413" y="1409"/>
                  </a:cubicBezTo>
                  <a:cubicBezTo>
                    <a:pt x="410" y="1409"/>
                    <a:pt x="413" y="1414"/>
                    <a:pt x="411" y="1414"/>
                  </a:cubicBezTo>
                  <a:cubicBezTo>
                    <a:pt x="410" y="1414"/>
                    <a:pt x="408" y="1413"/>
                    <a:pt x="406" y="1411"/>
                  </a:cubicBezTo>
                  <a:cubicBezTo>
                    <a:pt x="396" y="1404"/>
                    <a:pt x="414" y="1407"/>
                    <a:pt x="402" y="1398"/>
                  </a:cubicBezTo>
                  <a:cubicBezTo>
                    <a:pt x="400" y="1397"/>
                    <a:pt x="399" y="1397"/>
                    <a:pt x="399" y="1397"/>
                  </a:cubicBezTo>
                  <a:cubicBezTo>
                    <a:pt x="397" y="1397"/>
                    <a:pt x="397" y="1398"/>
                    <a:pt x="396" y="1398"/>
                  </a:cubicBezTo>
                  <a:cubicBezTo>
                    <a:pt x="396" y="1398"/>
                    <a:pt x="395" y="1398"/>
                    <a:pt x="394" y="1397"/>
                  </a:cubicBezTo>
                  <a:cubicBezTo>
                    <a:pt x="387" y="1394"/>
                    <a:pt x="378" y="1386"/>
                    <a:pt x="372" y="1382"/>
                  </a:cubicBezTo>
                  <a:cubicBezTo>
                    <a:pt x="366" y="1376"/>
                    <a:pt x="358" y="1369"/>
                    <a:pt x="351" y="1363"/>
                  </a:cubicBezTo>
                  <a:cubicBezTo>
                    <a:pt x="344" y="1356"/>
                    <a:pt x="337" y="1348"/>
                    <a:pt x="329" y="1342"/>
                  </a:cubicBezTo>
                  <a:cubicBezTo>
                    <a:pt x="324" y="1339"/>
                    <a:pt x="323" y="1340"/>
                    <a:pt x="318" y="1339"/>
                  </a:cubicBezTo>
                  <a:cubicBezTo>
                    <a:pt x="309" y="1335"/>
                    <a:pt x="316" y="1335"/>
                    <a:pt x="315" y="1333"/>
                  </a:cubicBezTo>
                  <a:cubicBezTo>
                    <a:pt x="313" y="1329"/>
                    <a:pt x="302" y="1323"/>
                    <a:pt x="299" y="1321"/>
                  </a:cubicBezTo>
                  <a:cubicBezTo>
                    <a:pt x="292" y="1321"/>
                    <a:pt x="293" y="1320"/>
                    <a:pt x="292" y="1315"/>
                  </a:cubicBezTo>
                  <a:cubicBezTo>
                    <a:pt x="292" y="1314"/>
                    <a:pt x="292" y="1314"/>
                    <a:pt x="291" y="1314"/>
                  </a:cubicBezTo>
                  <a:cubicBezTo>
                    <a:pt x="288" y="1314"/>
                    <a:pt x="282" y="1315"/>
                    <a:pt x="282" y="1316"/>
                  </a:cubicBezTo>
                  <a:lnTo>
                    <a:pt x="282" y="1316"/>
                  </a:lnTo>
                  <a:cubicBezTo>
                    <a:pt x="280" y="1314"/>
                    <a:pt x="282" y="1311"/>
                    <a:pt x="282" y="1309"/>
                  </a:cubicBezTo>
                  <a:cubicBezTo>
                    <a:pt x="282" y="1307"/>
                    <a:pt x="275" y="1302"/>
                    <a:pt x="272" y="1300"/>
                  </a:cubicBezTo>
                  <a:cubicBezTo>
                    <a:pt x="269" y="1297"/>
                    <a:pt x="252" y="1284"/>
                    <a:pt x="259" y="1284"/>
                  </a:cubicBezTo>
                  <a:cubicBezTo>
                    <a:pt x="266" y="1284"/>
                    <a:pt x="247" y="1273"/>
                    <a:pt x="244" y="1271"/>
                  </a:cubicBezTo>
                  <a:cubicBezTo>
                    <a:pt x="235" y="1263"/>
                    <a:pt x="246" y="1258"/>
                    <a:pt x="235" y="1253"/>
                  </a:cubicBezTo>
                  <a:close/>
                  <a:moveTo>
                    <a:pt x="1570" y="1522"/>
                  </a:moveTo>
                  <a:lnTo>
                    <a:pt x="1570" y="1522"/>
                  </a:lnTo>
                  <a:cubicBezTo>
                    <a:pt x="1560" y="1523"/>
                    <a:pt x="1559" y="1528"/>
                    <a:pt x="1563" y="1528"/>
                  </a:cubicBezTo>
                  <a:cubicBezTo>
                    <a:pt x="1563" y="1528"/>
                    <a:pt x="1565" y="1527"/>
                    <a:pt x="1566" y="1527"/>
                  </a:cubicBezTo>
                  <a:lnTo>
                    <a:pt x="1570" y="1522"/>
                  </a:lnTo>
                  <a:close/>
                  <a:moveTo>
                    <a:pt x="649" y="1535"/>
                  </a:moveTo>
                  <a:cubicBezTo>
                    <a:pt x="650" y="1535"/>
                    <a:pt x="651" y="1536"/>
                    <a:pt x="653" y="1536"/>
                  </a:cubicBezTo>
                  <a:cubicBezTo>
                    <a:pt x="655" y="1538"/>
                    <a:pt x="657" y="1541"/>
                    <a:pt x="655" y="1541"/>
                  </a:cubicBezTo>
                  <a:cubicBezTo>
                    <a:pt x="654" y="1541"/>
                    <a:pt x="653" y="1540"/>
                    <a:pt x="651" y="1540"/>
                  </a:cubicBezTo>
                  <a:cubicBezTo>
                    <a:pt x="646" y="1538"/>
                    <a:pt x="646" y="1535"/>
                    <a:pt x="649" y="1535"/>
                  </a:cubicBezTo>
                  <a:close/>
                  <a:moveTo>
                    <a:pt x="818" y="1581"/>
                  </a:moveTo>
                  <a:cubicBezTo>
                    <a:pt x="819" y="1581"/>
                    <a:pt x="822" y="1581"/>
                    <a:pt x="825" y="1583"/>
                  </a:cubicBezTo>
                  <a:cubicBezTo>
                    <a:pt x="827" y="1584"/>
                    <a:pt x="829" y="1586"/>
                    <a:pt x="828" y="1588"/>
                  </a:cubicBezTo>
                  <a:cubicBezTo>
                    <a:pt x="828" y="1589"/>
                    <a:pt x="826" y="1589"/>
                    <a:pt x="824" y="1589"/>
                  </a:cubicBezTo>
                  <a:cubicBezTo>
                    <a:pt x="822" y="1589"/>
                    <a:pt x="820" y="1589"/>
                    <a:pt x="819" y="1588"/>
                  </a:cubicBezTo>
                  <a:cubicBezTo>
                    <a:pt x="815" y="1585"/>
                    <a:pt x="814" y="1581"/>
                    <a:pt x="818" y="1581"/>
                  </a:cubicBezTo>
                  <a:close/>
                  <a:moveTo>
                    <a:pt x="1369" y="1590"/>
                  </a:moveTo>
                  <a:cubicBezTo>
                    <a:pt x="1369" y="1590"/>
                    <a:pt x="1368" y="1591"/>
                    <a:pt x="1367" y="1591"/>
                  </a:cubicBezTo>
                  <a:lnTo>
                    <a:pt x="1367" y="1591"/>
                  </a:lnTo>
                  <a:cubicBezTo>
                    <a:pt x="1368" y="1591"/>
                    <a:pt x="1369" y="1591"/>
                    <a:pt x="1369" y="1590"/>
                  </a:cubicBezTo>
                  <a:close/>
                  <a:moveTo>
                    <a:pt x="1386" y="1602"/>
                  </a:moveTo>
                  <a:cubicBezTo>
                    <a:pt x="1386" y="1603"/>
                    <a:pt x="1386" y="1603"/>
                    <a:pt x="1386" y="1603"/>
                  </a:cubicBezTo>
                  <a:cubicBezTo>
                    <a:pt x="1386" y="1603"/>
                    <a:pt x="1386" y="1603"/>
                    <a:pt x="1386" y="1602"/>
                  </a:cubicBezTo>
                  <a:close/>
                  <a:moveTo>
                    <a:pt x="1340" y="1598"/>
                  </a:moveTo>
                  <a:cubicBezTo>
                    <a:pt x="1347" y="1598"/>
                    <a:pt x="1346" y="1601"/>
                    <a:pt x="1335" y="1603"/>
                  </a:cubicBezTo>
                  <a:cubicBezTo>
                    <a:pt x="1334" y="1603"/>
                    <a:pt x="1333" y="1603"/>
                    <a:pt x="1333" y="1603"/>
                  </a:cubicBezTo>
                  <a:cubicBezTo>
                    <a:pt x="1329" y="1603"/>
                    <a:pt x="1330" y="1600"/>
                    <a:pt x="1335" y="1598"/>
                  </a:cubicBezTo>
                  <a:cubicBezTo>
                    <a:pt x="1337" y="1598"/>
                    <a:pt x="1339" y="1598"/>
                    <a:pt x="1340" y="1598"/>
                  </a:cubicBezTo>
                  <a:close/>
                  <a:moveTo>
                    <a:pt x="974" y="1605"/>
                  </a:moveTo>
                  <a:cubicBezTo>
                    <a:pt x="972" y="1605"/>
                    <a:pt x="971" y="1606"/>
                    <a:pt x="970" y="1609"/>
                  </a:cubicBezTo>
                  <a:lnTo>
                    <a:pt x="976" y="1609"/>
                  </a:lnTo>
                  <a:lnTo>
                    <a:pt x="981" y="1608"/>
                  </a:lnTo>
                  <a:cubicBezTo>
                    <a:pt x="978" y="1606"/>
                    <a:pt x="976" y="1605"/>
                    <a:pt x="974" y="1605"/>
                  </a:cubicBezTo>
                  <a:close/>
                  <a:moveTo>
                    <a:pt x="2018" y="998"/>
                  </a:moveTo>
                  <a:cubicBezTo>
                    <a:pt x="2016" y="998"/>
                    <a:pt x="2013" y="1000"/>
                    <a:pt x="2012" y="1003"/>
                  </a:cubicBezTo>
                  <a:cubicBezTo>
                    <a:pt x="2010" y="1006"/>
                    <a:pt x="2007" y="1019"/>
                    <a:pt x="2008" y="1021"/>
                  </a:cubicBezTo>
                  <a:cubicBezTo>
                    <a:pt x="2009" y="1025"/>
                    <a:pt x="2013" y="1026"/>
                    <a:pt x="2007" y="1037"/>
                  </a:cubicBezTo>
                  <a:cubicBezTo>
                    <a:pt x="2003" y="1046"/>
                    <a:pt x="2000" y="1057"/>
                    <a:pt x="1998" y="1067"/>
                  </a:cubicBezTo>
                  <a:cubicBezTo>
                    <a:pt x="1997" y="1074"/>
                    <a:pt x="2000" y="1080"/>
                    <a:pt x="1997" y="1084"/>
                  </a:cubicBezTo>
                  <a:cubicBezTo>
                    <a:pt x="1993" y="1092"/>
                    <a:pt x="1987" y="1090"/>
                    <a:pt x="1982" y="1100"/>
                  </a:cubicBezTo>
                  <a:cubicBezTo>
                    <a:pt x="1980" y="1104"/>
                    <a:pt x="1986" y="1102"/>
                    <a:pt x="1987" y="1103"/>
                  </a:cubicBezTo>
                  <a:cubicBezTo>
                    <a:pt x="1985" y="1108"/>
                    <a:pt x="1979" y="1108"/>
                    <a:pt x="1978" y="1114"/>
                  </a:cubicBezTo>
                  <a:cubicBezTo>
                    <a:pt x="1978" y="1115"/>
                    <a:pt x="1988" y="1121"/>
                    <a:pt x="1982" y="1127"/>
                  </a:cubicBezTo>
                  <a:cubicBezTo>
                    <a:pt x="1981" y="1128"/>
                    <a:pt x="1980" y="1128"/>
                    <a:pt x="1979" y="1128"/>
                  </a:cubicBezTo>
                  <a:cubicBezTo>
                    <a:pt x="1979" y="1128"/>
                    <a:pt x="1978" y="1128"/>
                    <a:pt x="1978" y="1128"/>
                  </a:cubicBezTo>
                  <a:cubicBezTo>
                    <a:pt x="1977" y="1128"/>
                    <a:pt x="1975" y="1128"/>
                    <a:pt x="1974" y="1131"/>
                  </a:cubicBezTo>
                  <a:cubicBezTo>
                    <a:pt x="1972" y="1134"/>
                    <a:pt x="1970" y="1138"/>
                    <a:pt x="1969" y="1142"/>
                  </a:cubicBezTo>
                  <a:cubicBezTo>
                    <a:pt x="1968" y="1149"/>
                    <a:pt x="1976" y="1142"/>
                    <a:pt x="1970" y="1156"/>
                  </a:cubicBezTo>
                  <a:cubicBezTo>
                    <a:pt x="1969" y="1155"/>
                    <a:pt x="1968" y="1154"/>
                    <a:pt x="1967" y="1154"/>
                  </a:cubicBezTo>
                  <a:cubicBezTo>
                    <a:pt x="1966" y="1154"/>
                    <a:pt x="1964" y="1155"/>
                    <a:pt x="1962" y="1156"/>
                  </a:cubicBezTo>
                  <a:cubicBezTo>
                    <a:pt x="1958" y="1161"/>
                    <a:pt x="1953" y="1168"/>
                    <a:pt x="1956" y="1170"/>
                  </a:cubicBezTo>
                  <a:cubicBezTo>
                    <a:pt x="1955" y="1170"/>
                    <a:pt x="1955" y="1170"/>
                    <a:pt x="1954" y="1170"/>
                  </a:cubicBezTo>
                  <a:cubicBezTo>
                    <a:pt x="1950" y="1170"/>
                    <a:pt x="1948" y="1176"/>
                    <a:pt x="1947" y="1183"/>
                  </a:cubicBezTo>
                  <a:cubicBezTo>
                    <a:pt x="1947" y="1183"/>
                    <a:pt x="1947" y="1183"/>
                    <a:pt x="1947" y="1183"/>
                  </a:cubicBezTo>
                  <a:cubicBezTo>
                    <a:pt x="1943" y="1183"/>
                    <a:pt x="1932" y="1210"/>
                    <a:pt x="1930" y="1214"/>
                  </a:cubicBezTo>
                  <a:lnTo>
                    <a:pt x="1930" y="1214"/>
                  </a:lnTo>
                  <a:cubicBezTo>
                    <a:pt x="1933" y="1209"/>
                    <a:pt x="1936" y="1206"/>
                    <a:pt x="1937" y="1206"/>
                  </a:cubicBezTo>
                  <a:lnTo>
                    <a:pt x="1937" y="1206"/>
                  </a:lnTo>
                  <a:cubicBezTo>
                    <a:pt x="1939" y="1206"/>
                    <a:pt x="1938" y="1211"/>
                    <a:pt x="1933" y="1218"/>
                  </a:cubicBezTo>
                  <a:cubicBezTo>
                    <a:pt x="1927" y="1226"/>
                    <a:pt x="1920" y="1234"/>
                    <a:pt x="1913" y="1242"/>
                  </a:cubicBezTo>
                  <a:cubicBezTo>
                    <a:pt x="1914" y="1242"/>
                    <a:pt x="1914" y="1242"/>
                    <a:pt x="1914" y="1242"/>
                  </a:cubicBezTo>
                  <a:cubicBezTo>
                    <a:pt x="1919" y="1242"/>
                    <a:pt x="1935" y="1224"/>
                    <a:pt x="1939" y="1218"/>
                  </a:cubicBezTo>
                  <a:lnTo>
                    <a:pt x="1939" y="1218"/>
                  </a:lnTo>
                  <a:cubicBezTo>
                    <a:pt x="1935" y="1225"/>
                    <a:pt x="1930" y="1231"/>
                    <a:pt x="1925" y="1238"/>
                  </a:cubicBezTo>
                  <a:cubicBezTo>
                    <a:pt x="1922" y="1242"/>
                    <a:pt x="1916" y="1248"/>
                    <a:pt x="1913" y="1249"/>
                  </a:cubicBezTo>
                  <a:cubicBezTo>
                    <a:pt x="1911" y="1249"/>
                    <a:pt x="1911" y="1246"/>
                    <a:pt x="1910" y="1246"/>
                  </a:cubicBezTo>
                  <a:cubicBezTo>
                    <a:pt x="1909" y="1246"/>
                    <a:pt x="1909" y="1247"/>
                    <a:pt x="1907" y="1248"/>
                  </a:cubicBezTo>
                  <a:cubicBezTo>
                    <a:pt x="1897" y="1258"/>
                    <a:pt x="1899" y="1264"/>
                    <a:pt x="1892" y="1274"/>
                  </a:cubicBezTo>
                  <a:cubicBezTo>
                    <a:pt x="1886" y="1284"/>
                    <a:pt x="1880" y="1287"/>
                    <a:pt x="1872" y="1291"/>
                  </a:cubicBezTo>
                  <a:cubicBezTo>
                    <a:pt x="1874" y="1293"/>
                    <a:pt x="1872" y="1301"/>
                    <a:pt x="1869" y="1306"/>
                  </a:cubicBezTo>
                  <a:cubicBezTo>
                    <a:pt x="1867" y="1309"/>
                    <a:pt x="1866" y="1310"/>
                    <a:pt x="1865" y="1310"/>
                  </a:cubicBezTo>
                  <a:cubicBezTo>
                    <a:pt x="1864" y="1310"/>
                    <a:pt x="1863" y="1309"/>
                    <a:pt x="1863" y="1309"/>
                  </a:cubicBezTo>
                  <a:cubicBezTo>
                    <a:pt x="1862" y="1309"/>
                    <a:pt x="1862" y="1309"/>
                    <a:pt x="1862" y="1309"/>
                  </a:cubicBezTo>
                  <a:cubicBezTo>
                    <a:pt x="1861" y="1310"/>
                    <a:pt x="1861" y="1310"/>
                    <a:pt x="1861" y="1311"/>
                  </a:cubicBezTo>
                  <a:lnTo>
                    <a:pt x="1861" y="1311"/>
                  </a:lnTo>
                  <a:cubicBezTo>
                    <a:pt x="1860" y="1310"/>
                    <a:pt x="1860" y="1310"/>
                    <a:pt x="1859" y="1310"/>
                  </a:cubicBezTo>
                  <a:cubicBezTo>
                    <a:pt x="1859" y="1310"/>
                    <a:pt x="1859" y="1310"/>
                    <a:pt x="1858" y="1310"/>
                  </a:cubicBezTo>
                  <a:cubicBezTo>
                    <a:pt x="1854" y="1313"/>
                    <a:pt x="1848" y="1321"/>
                    <a:pt x="1844" y="1325"/>
                  </a:cubicBezTo>
                  <a:cubicBezTo>
                    <a:pt x="1841" y="1329"/>
                    <a:pt x="1835" y="1337"/>
                    <a:pt x="1834" y="1342"/>
                  </a:cubicBezTo>
                  <a:cubicBezTo>
                    <a:pt x="1833" y="1344"/>
                    <a:pt x="1834" y="1346"/>
                    <a:pt x="1830" y="1349"/>
                  </a:cubicBezTo>
                  <a:cubicBezTo>
                    <a:pt x="1827" y="1351"/>
                    <a:pt x="1824" y="1352"/>
                    <a:pt x="1823" y="1352"/>
                  </a:cubicBezTo>
                  <a:cubicBezTo>
                    <a:pt x="1821" y="1352"/>
                    <a:pt x="1820" y="1353"/>
                    <a:pt x="1817" y="1356"/>
                  </a:cubicBezTo>
                  <a:cubicBezTo>
                    <a:pt x="1813" y="1360"/>
                    <a:pt x="1810" y="1364"/>
                    <a:pt x="1806" y="1370"/>
                  </a:cubicBezTo>
                  <a:cubicBezTo>
                    <a:pt x="1803" y="1374"/>
                    <a:pt x="1797" y="1378"/>
                    <a:pt x="1793" y="1382"/>
                  </a:cubicBezTo>
                  <a:cubicBezTo>
                    <a:pt x="1789" y="1384"/>
                    <a:pt x="1784" y="1386"/>
                    <a:pt x="1782" y="1388"/>
                  </a:cubicBezTo>
                  <a:cubicBezTo>
                    <a:pt x="1781" y="1389"/>
                    <a:pt x="1783" y="1388"/>
                    <a:pt x="1782" y="1390"/>
                  </a:cubicBezTo>
                  <a:lnTo>
                    <a:pt x="1779" y="1393"/>
                  </a:lnTo>
                  <a:cubicBezTo>
                    <a:pt x="1773" y="1398"/>
                    <a:pt x="1767" y="1404"/>
                    <a:pt x="1760" y="1408"/>
                  </a:cubicBezTo>
                  <a:cubicBezTo>
                    <a:pt x="1754" y="1412"/>
                    <a:pt x="1739" y="1421"/>
                    <a:pt x="1742" y="1425"/>
                  </a:cubicBezTo>
                  <a:cubicBezTo>
                    <a:pt x="1742" y="1425"/>
                    <a:pt x="1741" y="1425"/>
                    <a:pt x="1741" y="1425"/>
                  </a:cubicBezTo>
                  <a:cubicBezTo>
                    <a:pt x="1736" y="1425"/>
                    <a:pt x="1725" y="1432"/>
                    <a:pt x="1720" y="1436"/>
                  </a:cubicBezTo>
                  <a:cubicBezTo>
                    <a:pt x="1713" y="1441"/>
                    <a:pt x="1713" y="1444"/>
                    <a:pt x="1706" y="1449"/>
                  </a:cubicBezTo>
                  <a:cubicBezTo>
                    <a:pt x="1706" y="1449"/>
                    <a:pt x="1706" y="1449"/>
                    <a:pt x="1705" y="1449"/>
                  </a:cubicBezTo>
                  <a:cubicBezTo>
                    <a:pt x="1704" y="1449"/>
                    <a:pt x="1703" y="1448"/>
                    <a:pt x="1701" y="1448"/>
                  </a:cubicBezTo>
                  <a:cubicBezTo>
                    <a:pt x="1701" y="1448"/>
                    <a:pt x="1701" y="1448"/>
                    <a:pt x="1700" y="1448"/>
                  </a:cubicBezTo>
                  <a:cubicBezTo>
                    <a:pt x="1698" y="1450"/>
                    <a:pt x="1693" y="1452"/>
                    <a:pt x="1691" y="1454"/>
                  </a:cubicBezTo>
                  <a:cubicBezTo>
                    <a:pt x="1686" y="1457"/>
                    <a:pt x="1682" y="1459"/>
                    <a:pt x="1679" y="1463"/>
                  </a:cubicBezTo>
                  <a:cubicBezTo>
                    <a:pt x="1678" y="1464"/>
                    <a:pt x="1679" y="1465"/>
                    <a:pt x="1679" y="1465"/>
                  </a:cubicBezTo>
                  <a:lnTo>
                    <a:pt x="1679" y="1465"/>
                  </a:lnTo>
                  <a:cubicBezTo>
                    <a:pt x="1679" y="1465"/>
                    <a:pt x="1679" y="1465"/>
                    <a:pt x="1678" y="1465"/>
                  </a:cubicBezTo>
                  <a:cubicBezTo>
                    <a:pt x="1675" y="1465"/>
                    <a:pt x="1669" y="1472"/>
                    <a:pt x="1665" y="1474"/>
                  </a:cubicBezTo>
                  <a:cubicBezTo>
                    <a:pt x="1664" y="1475"/>
                    <a:pt x="1664" y="1475"/>
                    <a:pt x="1663" y="1475"/>
                  </a:cubicBezTo>
                  <a:cubicBezTo>
                    <a:pt x="1661" y="1475"/>
                    <a:pt x="1661" y="1470"/>
                    <a:pt x="1658" y="1470"/>
                  </a:cubicBezTo>
                  <a:cubicBezTo>
                    <a:pt x="1657" y="1470"/>
                    <a:pt x="1656" y="1470"/>
                    <a:pt x="1654" y="1472"/>
                  </a:cubicBezTo>
                  <a:cubicBezTo>
                    <a:pt x="1644" y="1480"/>
                    <a:pt x="1652" y="1482"/>
                    <a:pt x="1651" y="1487"/>
                  </a:cubicBezTo>
                  <a:cubicBezTo>
                    <a:pt x="1650" y="1490"/>
                    <a:pt x="1645" y="1490"/>
                    <a:pt x="1642" y="1490"/>
                  </a:cubicBezTo>
                  <a:cubicBezTo>
                    <a:pt x="1639" y="1490"/>
                    <a:pt x="1637" y="1490"/>
                    <a:pt x="1637" y="1490"/>
                  </a:cubicBezTo>
                  <a:lnTo>
                    <a:pt x="1637" y="1490"/>
                  </a:lnTo>
                  <a:cubicBezTo>
                    <a:pt x="1636" y="1492"/>
                    <a:pt x="1637" y="1492"/>
                    <a:pt x="1632" y="1495"/>
                  </a:cubicBezTo>
                  <a:cubicBezTo>
                    <a:pt x="1631" y="1496"/>
                    <a:pt x="1626" y="1499"/>
                    <a:pt x="1625" y="1500"/>
                  </a:cubicBezTo>
                  <a:cubicBezTo>
                    <a:pt x="1624" y="1501"/>
                    <a:pt x="1626" y="1501"/>
                    <a:pt x="1625" y="1503"/>
                  </a:cubicBezTo>
                  <a:cubicBezTo>
                    <a:pt x="1624" y="1505"/>
                    <a:pt x="1620" y="1507"/>
                    <a:pt x="1617" y="1507"/>
                  </a:cubicBezTo>
                  <a:cubicBezTo>
                    <a:pt x="1617" y="1506"/>
                    <a:pt x="1616" y="1505"/>
                    <a:pt x="1615" y="1505"/>
                  </a:cubicBezTo>
                  <a:cubicBezTo>
                    <a:pt x="1614" y="1505"/>
                    <a:pt x="1612" y="1506"/>
                    <a:pt x="1610" y="1507"/>
                  </a:cubicBezTo>
                  <a:cubicBezTo>
                    <a:pt x="1604" y="1511"/>
                    <a:pt x="1602" y="1513"/>
                    <a:pt x="1600" y="1513"/>
                  </a:cubicBezTo>
                  <a:cubicBezTo>
                    <a:pt x="1599" y="1513"/>
                    <a:pt x="1598" y="1512"/>
                    <a:pt x="1597" y="1511"/>
                  </a:cubicBezTo>
                  <a:cubicBezTo>
                    <a:pt x="1597" y="1511"/>
                    <a:pt x="1597" y="1511"/>
                    <a:pt x="1597" y="1511"/>
                  </a:cubicBezTo>
                  <a:cubicBezTo>
                    <a:pt x="1595" y="1511"/>
                    <a:pt x="1585" y="1515"/>
                    <a:pt x="1584" y="1517"/>
                  </a:cubicBezTo>
                  <a:cubicBezTo>
                    <a:pt x="1582" y="1519"/>
                    <a:pt x="1587" y="1518"/>
                    <a:pt x="1582" y="1521"/>
                  </a:cubicBezTo>
                  <a:cubicBezTo>
                    <a:pt x="1576" y="1524"/>
                    <a:pt x="1569" y="1527"/>
                    <a:pt x="1564" y="1529"/>
                  </a:cubicBezTo>
                  <a:cubicBezTo>
                    <a:pt x="1561" y="1530"/>
                    <a:pt x="1559" y="1530"/>
                    <a:pt x="1557" y="1530"/>
                  </a:cubicBezTo>
                  <a:cubicBezTo>
                    <a:pt x="1555" y="1530"/>
                    <a:pt x="1553" y="1530"/>
                    <a:pt x="1550" y="1531"/>
                  </a:cubicBezTo>
                  <a:cubicBezTo>
                    <a:pt x="1545" y="1533"/>
                    <a:pt x="1537" y="1535"/>
                    <a:pt x="1534" y="1538"/>
                  </a:cubicBezTo>
                  <a:cubicBezTo>
                    <a:pt x="1530" y="1541"/>
                    <a:pt x="1521" y="1543"/>
                    <a:pt x="1516" y="1543"/>
                  </a:cubicBezTo>
                  <a:cubicBezTo>
                    <a:pt x="1515" y="1543"/>
                    <a:pt x="1514" y="1543"/>
                    <a:pt x="1514" y="1542"/>
                  </a:cubicBezTo>
                  <a:lnTo>
                    <a:pt x="1514" y="1542"/>
                  </a:lnTo>
                  <a:cubicBezTo>
                    <a:pt x="1509" y="1548"/>
                    <a:pt x="1525" y="1546"/>
                    <a:pt x="1525" y="1548"/>
                  </a:cubicBezTo>
                  <a:cubicBezTo>
                    <a:pt x="1525" y="1548"/>
                    <a:pt x="1519" y="1550"/>
                    <a:pt x="1518" y="1550"/>
                  </a:cubicBezTo>
                  <a:cubicBezTo>
                    <a:pt x="1517" y="1550"/>
                    <a:pt x="1517" y="1550"/>
                    <a:pt x="1517" y="1550"/>
                  </a:cubicBezTo>
                  <a:cubicBezTo>
                    <a:pt x="1517" y="1550"/>
                    <a:pt x="1516" y="1549"/>
                    <a:pt x="1515" y="1549"/>
                  </a:cubicBezTo>
                  <a:cubicBezTo>
                    <a:pt x="1512" y="1549"/>
                    <a:pt x="1507" y="1552"/>
                    <a:pt x="1504" y="1554"/>
                  </a:cubicBezTo>
                  <a:cubicBezTo>
                    <a:pt x="1501" y="1555"/>
                    <a:pt x="1500" y="1556"/>
                    <a:pt x="1499" y="1556"/>
                  </a:cubicBezTo>
                  <a:cubicBezTo>
                    <a:pt x="1497" y="1556"/>
                    <a:pt x="1497" y="1553"/>
                    <a:pt x="1493" y="1553"/>
                  </a:cubicBezTo>
                  <a:cubicBezTo>
                    <a:pt x="1489" y="1553"/>
                    <a:pt x="1489" y="1556"/>
                    <a:pt x="1487" y="1557"/>
                  </a:cubicBezTo>
                  <a:cubicBezTo>
                    <a:pt x="1488" y="1559"/>
                    <a:pt x="1482" y="1561"/>
                    <a:pt x="1479" y="1562"/>
                  </a:cubicBezTo>
                  <a:cubicBezTo>
                    <a:pt x="1470" y="1566"/>
                    <a:pt x="1468" y="1565"/>
                    <a:pt x="1461" y="1571"/>
                  </a:cubicBezTo>
                  <a:cubicBezTo>
                    <a:pt x="1460" y="1571"/>
                    <a:pt x="1456" y="1574"/>
                    <a:pt x="1454" y="1574"/>
                  </a:cubicBezTo>
                  <a:cubicBezTo>
                    <a:pt x="1454" y="1574"/>
                    <a:pt x="1453" y="1574"/>
                    <a:pt x="1453" y="1574"/>
                  </a:cubicBezTo>
                  <a:cubicBezTo>
                    <a:pt x="1451" y="1574"/>
                    <a:pt x="1458" y="1567"/>
                    <a:pt x="1453" y="1567"/>
                  </a:cubicBezTo>
                  <a:cubicBezTo>
                    <a:pt x="1452" y="1567"/>
                    <a:pt x="1452" y="1568"/>
                    <a:pt x="1451" y="1568"/>
                  </a:cubicBezTo>
                  <a:cubicBezTo>
                    <a:pt x="1441" y="1569"/>
                    <a:pt x="1431" y="1572"/>
                    <a:pt x="1421" y="1575"/>
                  </a:cubicBezTo>
                  <a:cubicBezTo>
                    <a:pt x="1422" y="1575"/>
                    <a:pt x="1425" y="1574"/>
                    <a:pt x="1428" y="1574"/>
                  </a:cubicBezTo>
                  <a:cubicBezTo>
                    <a:pt x="1429" y="1574"/>
                    <a:pt x="1430" y="1574"/>
                    <a:pt x="1430" y="1575"/>
                  </a:cubicBezTo>
                  <a:cubicBezTo>
                    <a:pt x="1429" y="1576"/>
                    <a:pt x="1414" y="1578"/>
                    <a:pt x="1415" y="1581"/>
                  </a:cubicBezTo>
                  <a:cubicBezTo>
                    <a:pt x="1415" y="1580"/>
                    <a:pt x="1418" y="1580"/>
                    <a:pt x="1421" y="1580"/>
                  </a:cubicBezTo>
                  <a:cubicBezTo>
                    <a:pt x="1423" y="1580"/>
                    <a:pt x="1426" y="1580"/>
                    <a:pt x="1424" y="1581"/>
                  </a:cubicBezTo>
                  <a:cubicBezTo>
                    <a:pt x="1420" y="1583"/>
                    <a:pt x="1414" y="1587"/>
                    <a:pt x="1410" y="1587"/>
                  </a:cubicBezTo>
                  <a:cubicBezTo>
                    <a:pt x="1409" y="1587"/>
                    <a:pt x="1408" y="1587"/>
                    <a:pt x="1408" y="1585"/>
                  </a:cubicBezTo>
                  <a:cubicBezTo>
                    <a:pt x="1409" y="1583"/>
                    <a:pt x="1412" y="1581"/>
                    <a:pt x="1408" y="1581"/>
                  </a:cubicBezTo>
                  <a:cubicBezTo>
                    <a:pt x="1408" y="1581"/>
                    <a:pt x="1407" y="1581"/>
                    <a:pt x="1406" y="1581"/>
                  </a:cubicBezTo>
                  <a:cubicBezTo>
                    <a:pt x="1398" y="1583"/>
                    <a:pt x="1387" y="1585"/>
                    <a:pt x="1380" y="1588"/>
                  </a:cubicBezTo>
                  <a:cubicBezTo>
                    <a:pt x="1374" y="1590"/>
                    <a:pt x="1380" y="1592"/>
                    <a:pt x="1380" y="1595"/>
                  </a:cubicBezTo>
                  <a:cubicBezTo>
                    <a:pt x="1377" y="1595"/>
                    <a:pt x="1371" y="1596"/>
                    <a:pt x="1366" y="1596"/>
                  </a:cubicBezTo>
                  <a:cubicBezTo>
                    <a:pt x="1362" y="1596"/>
                    <a:pt x="1358" y="1596"/>
                    <a:pt x="1357" y="1595"/>
                  </a:cubicBezTo>
                  <a:cubicBezTo>
                    <a:pt x="1355" y="1594"/>
                    <a:pt x="1363" y="1592"/>
                    <a:pt x="1367" y="1591"/>
                  </a:cubicBezTo>
                  <a:lnTo>
                    <a:pt x="1367" y="1591"/>
                  </a:lnTo>
                  <a:cubicBezTo>
                    <a:pt x="1362" y="1592"/>
                    <a:pt x="1353" y="1594"/>
                    <a:pt x="1348" y="1594"/>
                  </a:cubicBezTo>
                  <a:cubicBezTo>
                    <a:pt x="1347" y="1594"/>
                    <a:pt x="1346" y="1594"/>
                    <a:pt x="1346" y="1594"/>
                  </a:cubicBezTo>
                  <a:cubicBezTo>
                    <a:pt x="1342" y="1592"/>
                    <a:pt x="1343" y="1589"/>
                    <a:pt x="1343" y="1587"/>
                  </a:cubicBezTo>
                  <a:lnTo>
                    <a:pt x="1343" y="1587"/>
                  </a:lnTo>
                  <a:cubicBezTo>
                    <a:pt x="1340" y="1590"/>
                    <a:pt x="1337" y="1595"/>
                    <a:pt x="1332" y="1598"/>
                  </a:cubicBezTo>
                  <a:cubicBezTo>
                    <a:pt x="1328" y="1601"/>
                    <a:pt x="1322" y="1601"/>
                    <a:pt x="1318" y="1603"/>
                  </a:cubicBezTo>
                  <a:cubicBezTo>
                    <a:pt x="1317" y="1603"/>
                    <a:pt x="1315" y="1606"/>
                    <a:pt x="1312" y="1606"/>
                  </a:cubicBezTo>
                  <a:cubicBezTo>
                    <a:pt x="1311" y="1606"/>
                    <a:pt x="1311" y="1606"/>
                    <a:pt x="1310" y="1605"/>
                  </a:cubicBezTo>
                  <a:cubicBezTo>
                    <a:pt x="1306" y="1604"/>
                    <a:pt x="1314" y="1599"/>
                    <a:pt x="1311" y="1597"/>
                  </a:cubicBezTo>
                  <a:cubicBezTo>
                    <a:pt x="1310" y="1596"/>
                    <a:pt x="1310" y="1596"/>
                    <a:pt x="1309" y="1596"/>
                  </a:cubicBezTo>
                  <a:cubicBezTo>
                    <a:pt x="1306" y="1596"/>
                    <a:pt x="1300" y="1599"/>
                    <a:pt x="1298" y="1600"/>
                  </a:cubicBezTo>
                  <a:cubicBezTo>
                    <a:pt x="1295" y="1602"/>
                    <a:pt x="1295" y="1603"/>
                    <a:pt x="1291" y="1604"/>
                  </a:cubicBezTo>
                  <a:cubicBezTo>
                    <a:pt x="1286" y="1605"/>
                    <a:pt x="1280" y="1606"/>
                    <a:pt x="1275" y="1607"/>
                  </a:cubicBezTo>
                  <a:cubicBezTo>
                    <a:pt x="1274" y="1607"/>
                    <a:pt x="1273" y="1607"/>
                    <a:pt x="1272" y="1607"/>
                  </a:cubicBezTo>
                  <a:lnTo>
                    <a:pt x="1272" y="1607"/>
                  </a:lnTo>
                  <a:cubicBezTo>
                    <a:pt x="1272" y="1607"/>
                    <a:pt x="1272" y="1607"/>
                    <a:pt x="1272" y="1607"/>
                  </a:cubicBezTo>
                  <a:cubicBezTo>
                    <a:pt x="1271" y="1607"/>
                    <a:pt x="1270" y="1607"/>
                    <a:pt x="1270" y="1607"/>
                  </a:cubicBezTo>
                  <a:lnTo>
                    <a:pt x="1270" y="1607"/>
                  </a:lnTo>
                  <a:cubicBezTo>
                    <a:pt x="1270" y="1607"/>
                    <a:pt x="1271" y="1607"/>
                    <a:pt x="1272" y="1607"/>
                  </a:cubicBezTo>
                  <a:lnTo>
                    <a:pt x="1272" y="1607"/>
                  </a:lnTo>
                  <a:cubicBezTo>
                    <a:pt x="1275" y="1609"/>
                    <a:pt x="1279" y="1611"/>
                    <a:pt x="1272" y="1611"/>
                  </a:cubicBezTo>
                  <a:cubicBezTo>
                    <a:pt x="1271" y="1611"/>
                    <a:pt x="1270" y="1611"/>
                    <a:pt x="1270" y="1611"/>
                  </a:cubicBezTo>
                  <a:cubicBezTo>
                    <a:pt x="1265" y="1611"/>
                    <a:pt x="1265" y="1609"/>
                    <a:pt x="1270" y="1607"/>
                  </a:cubicBezTo>
                  <a:lnTo>
                    <a:pt x="1270" y="1607"/>
                  </a:lnTo>
                  <a:cubicBezTo>
                    <a:pt x="1258" y="1608"/>
                    <a:pt x="1245" y="1609"/>
                    <a:pt x="1235" y="1612"/>
                  </a:cubicBezTo>
                  <a:cubicBezTo>
                    <a:pt x="1232" y="1613"/>
                    <a:pt x="1231" y="1615"/>
                    <a:pt x="1228" y="1615"/>
                  </a:cubicBezTo>
                  <a:cubicBezTo>
                    <a:pt x="1224" y="1614"/>
                    <a:pt x="1223" y="1611"/>
                    <a:pt x="1218" y="1611"/>
                  </a:cubicBezTo>
                  <a:cubicBezTo>
                    <a:pt x="1214" y="1611"/>
                    <a:pt x="1210" y="1610"/>
                    <a:pt x="1206" y="1610"/>
                  </a:cubicBezTo>
                  <a:cubicBezTo>
                    <a:pt x="1198" y="1610"/>
                    <a:pt x="1189" y="1612"/>
                    <a:pt x="1183" y="1614"/>
                  </a:cubicBezTo>
                  <a:cubicBezTo>
                    <a:pt x="1180" y="1614"/>
                    <a:pt x="1177" y="1617"/>
                    <a:pt x="1176" y="1617"/>
                  </a:cubicBezTo>
                  <a:cubicBezTo>
                    <a:pt x="1176" y="1617"/>
                    <a:pt x="1176" y="1617"/>
                    <a:pt x="1176" y="1617"/>
                  </a:cubicBezTo>
                  <a:cubicBezTo>
                    <a:pt x="1171" y="1617"/>
                    <a:pt x="1175" y="1612"/>
                    <a:pt x="1169" y="1612"/>
                  </a:cubicBezTo>
                  <a:cubicBezTo>
                    <a:pt x="1169" y="1612"/>
                    <a:pt x="1167" y="1616"/>
                    <a:pt x="1162" y="1616"/>
                  </a:cubicBezTo>
                  <a:cubicBezTo>
                    <a:pt x="1158" y="1616"/>
                    <a:pt x="1154" y="1616"/>
                    <a:pt x="1153" y="1617"/>
                  </a:cubicBezTo>
                  <a:cubicBezTo>
                    <a:pt x="1151" y="1622"/>
                    <a:pt x="1149" y="1622"/>
                    <a:pt x="1143" y="1624"/>
                  </a:cubicBezTo>
                  <a:cubicBezTo>
                    <a:pt x="1141" y="1624"/>
                    <a:pt x="1135" y="1617"/>
                    <a:pt x="1137" y="1617"/>
                  </a:cubicBezTo>
                  <a:cubicBezTo>
                    <a:pt x="1139" y="1617"/>
                    <a:pt x="1141" y="1618"/>
                    <a:pt x="1144" y="1618"/>
                  </a:cubicBezTo>
                  <a:cubicBezTo>
                    <a:pt x="1145" y="1618"/>
                    <a:pt x="1146" y="1618"/>
                    <a:pt x="1147" y="1617"/>
                  </a:cubicBezTo>
                  <a:cubicBezTo>
                    <a:pt x="1149" y="1616"/>
                    <a:pt x="1148" y="1616"/>
                    <a:pt x="1145" y="1616"/>
                  </a:cubicBezTo>
                  <a:cubicBezTo>
                    <a:pt x="1145" y="1616"/>
                    <a:pt x="1144" y="1616"/>
                    <a:pt x="1143" y="1616"/>
                  </a:cubicBezTo>
                  <a:cubicBezTo>
                    <a:pt x="1140" y="1616"/>
                    <a:pt x="1135" y="1616"/>
                    <a:pt x="1130" y="1616"/>
                  </a:cubicBezTo>
                  <a:cubicBezTo>
                    <a:pt x="1128" y="1616"/>
                    <a:pt x="1125" y="1616"/>
                    <a:pt x="1124" y="1615"/>
                  </a:cubicBezTo>
                  <a:cubicBezTo>
                    <a:pt x="1124" y="1615"/>
                    <a:pt x="1122" y="1614"/>
                    <a:pt x="1120" y="1614"/>
                  </a:cubicBezTo>
                  <a:cubicBezTo>
                    <a:pt x="1120" y="1614"/>
                    <a:pt x="1120" y="1614"/>
                    <a:pt x="1120" y="1614"/>
                  </a:cubicBezTo>
                  <a:lnTo>
                    <a:pt x="1120" y="1614"/>
                  </a:lnTo>
                  <a:cubicBezTo>
                    <a:pt x="1119" y="1614"/>
                    <a:pt x="1119" y="1614"/>
                    <a:pt x="1119" y="1614"/>
                  </a:cubicBezTo>
                  <a:lnTo>
                    <a:pt x="1119" y="1614"/>
                  </a:lnTo>
                  <a:lnTo>
                    <a:pt x="1119" y="1614"/>
                  </a:lnTo>
                  <a:lnTo>
                    <a:pt x="1119" y="1614"/>
                  </a:lnTo>
                  <a:cubicBezTo>
                    <a:pt x="1119" y="1614"/>
                    <a:pt x="1119" y="1614"/>
                    <a:pt x="1120" y="1614"/>
                  </a:cubicBezTo>
                  <a:lnTo>
                    <a:pt x="1120" y="1614"/>
                  </a:lnTo>
                  <a:cubicBezTo>
                    <a:pt x="1123" y="1616"/>
                    <a:pt x="1127" y="1620"/>
                    <a:pt x="1118" y="1621"/>
                  </a:cubicBezTo>
                  <a:lnTo>
                    <a:pt x="1119" y="1614"/>
                  </a:lnTo>
                  <a:lnTo>
                    <a:pt x="1119" y="1614"/>
                  </a:lnTo>
                  <a:cubicBezTo>
                    <a:pt x="1110" y="1615"/>
                    <a:pt x="1095" y="1617"/>
                    <a:pt x="1088" y="1617"/>
                  </a:cubicBezTo>
                  <a:cubicBezTo>
                    <a:pt x="1088" y="1620"/>
                    <a:pt x="1094" y="1620"/>
                    <a:pt x="1094" y="1623"/>
                  </a:cubicBezTo>
                  <a:cubicBezTo>
                    <a:pt x="1087" y="1623"/>
                    <a:pt x="1083" y="1619"/>
                    <a:pt x="1080" y="1619"/>
                  </a:cubicBezTo>
                  <a:cubicBezTo>
                    <a:pt x="1076" y="1620"/>
                    <a:pt x="1073" y="1623"/>
                    <a:pt x="1068" y="1624"/>
                  </a:cubicBezTo>
                  <a:cubicBezTo>
                    <a:pt x="1067" y="1622"/>
                    <a:pt x="1049" y="1612"/>
                    <a:pt x="1042" y="1612"/>
                  </a:cubicBezTo>
                  <a:cubicBezTo>
                    <a:pt x="1041" y="1612"/>
                    <a:pt x="1040" y="1613"/>
                    <a:pt x="1039" y="1614"/>
                  </a:cubicBezTo>
                  <a:cubicBezTo>
                    <a:pt x="1040" y="1614"/>
                    <a:pt x="1041" y="1614"/>
                    <a:pt x="1042" y="1614"/>
                  </a:cubicBezTo>
                  <a:cubicBezTo>
                    <a:pt x="1043" y="1614"/>
                    <a:pt x="1044" y="1614"/>
                    <a:pt x="1046" y="1613"/>
                  </a:cubicBezTo>
                  <a:lnTo>
                    <a:pt x="1046" y="1613"/>
                  </a:lnTo>
                  <a:cubicBezTo>
                    <a:pt x="1048" y="1613"/>
                    <a:pt x="1044" y="1617"/>
                    <a:pt x="1043" y="1618"/>
                  </a:cubicBezTo>
                  <a:cubicBezTo>
                    <a:pt x="1042" y="1619"/>
                    <a:pt x="1040" y="1619"/>
                    <a:pt x="1038" y="1619"/>
                  </a:cubicBezTo>
                  <a:cubicBezTo>
                    <a:pt x="1036" y="1619"/>
                    <a:pt x="1034" y="1619"/>
                    <a:pt x="1032" y="1618"/>
                  </a:cubicBezTo>
                  <a:cubicBezTo>
                    <a:pt x="1024" y="1617"/>
                    <a:pt x="1034" y="1613"/>
                    <a:pt x="1024" y="1611"/>
                  </a:cubicBezTo>
                  <a:cubicBezTo>
                    <a:pt x="1019" y="1610"/>
                    <a:pt x="1012" y="1610"/>
                    <a:pt x="1008" y="1610"/>
                  </a:cubicBezTo>
                  <a:cubicBezTo>
                    <a:pt x="1003" y="1610"/>
                    <a:pt x="1006" y="1613"/>
                    <a:pt x="1001" y="1613"/>
                  </a:cubicBezTo>
                  <a:cubicBezTo>
                    <a:pt x="1000" y="1613"/>
                    <a:pt x="999" y="1613"/>
                    <a:pt x="998" y="1613"/>
                  </a:cubicBezTo>
                  <a:cubicBezTo>
                    <a:pt x="993" y="1613"/>
                    <a:pt x="990" y="1613"/>
                    <a:pt x="991" y="1610"/>
                  </a:cubicBezTo>
                  <a:cubicBezTo>
                    <a:pt x="991" y="1610"/>
                    <a:pt x="994" y="1609"/>
                    <a:pt x="993" y="1608"/>
                  </a:cubicBezTo>
                  <a:cubicBezTo>
                    <a:pt x="993" y="1608"/>
                    <a:pt x="993" y="1608"/>
                    <a:pt x="993" y="1608"/>
                  </a:cubicBezTo>
                  <a:cubicBezTo>
                    <a:pt x="991" y="1608"/>
                    <a:pt x="978" y="1611"/>
                    <a:pt x="970" y="1611"/>
                  </a:cubicBezTo>
                  <a:cubicBezTo>
                    <a:pt x="968" y="1611"/>
                    <a:pt x="967" y="1611"/>
                    <a:pt x="966" y="1610"/>
                  </a:cubicBezTo>
                  <a:cubicBezTo>
                    <a:pt x="963" y="1607"/>
                    <a:pt x="966" y="1605"/>
                    <a:pt x="957" y="1604"/>
                  </a:cubicBezTo>
                  <a:cubicBezTo>
                    <a:pt x="956" y="1604"/>
                    <a:pt x="946" y="1603"/>
                    <a:pt x="944" y="1603"/>
                  </a:cubicBezTo>
                  <a:lnTo>
                    <a:pt x="944" y="1603"/>
                  </a:lnTo>
                  <a:cubicBezTo>
                    <a:pt x="946" y="1603"/>
                    <a:pt x="959" y="1610"/>
                    <a:pt x="955" y="1610"/>
                  </a:cubicBezTo>
                  <a:cubicBezTo>
                    <a:pt x="955" y="1610"/>
                    <a:pt x="955" y="1610"/>
                    <a:pt x="954" y="1610"/>
                  </a:cubicBezTo>
                  <a:cubicBezTo>
                    <a:pt x="948" y="1608"/>
                    <a:pt x="942" y="1606"/>
                    <a:pt x="935" y="1605"/>
                  </a:cubicBezTo>
                  <a:lnTo>
                    <a:pt x="924" y="1604"/>
                  </a:lnTo>
                  <a:cubicBezTo>
                    <a:pt x="923" y="1603"/>
                    <a:pt x="923" y="1603"/>
                    <a:pt x="922" y="1603"/>
                  </a:cubicBezTo>
                  <a:cubicBezTo>
                    <a:pt x="921" y="1603"/>
                    <a:pt x="921" y="1604"/>
                    <a:pt x="921" y="1604"/>
                  </a:cubicBezTo>
                  <a:cubicBezTo>
                    <a:pt x="917" y="1604"/>
                    <a:pt x="923" y="1600"/>
                    <a:pt x="923" y="1599"/>
                  </a:cubicBezTo>
                  <a:cubicBezTo>
                    <a:pt x="923" y="1598"/>
                    <a:pt x="921" y="1598"/>
                    <a:pt x="920" y="1598"/>
                  </a:cubicBezTo>
                  <a:cubicBezTo>
                    <a:pt x="918" y="1598"/>
                    <a:pt x="915" y="1598"/>
                    <a:pt x="915" y="1598"/>
                  </a:cubicBezTo>
                  <a:cubicBezTo>
                    <a:pt x="913" y="1599"/>
                    <a:pt x="910" y="1601"/>
                    <a:pt x="907" y="1601"/>
                  </a:cubicBezTo>
                  <a:cubicBezTo>
                    <a:pt x="906" y="1601"/>
                    <a:pt x="905" y="1600"/>
                    <a:pt x="904" y="1600"/>
                  </a:cubicBezTo>
                  <a:cubicBezTo>
                    <a:pt x="901" y="1598"/>
                    <a:pt x="904" y="1597"/>
                    <a:pt x="902" y="1595"/>
                  </a:cubicBezTo>
                  <a:lnTo>
                    <a:pt x="902" y="1595"/>
                  </a:lnTo>
                  <a:cubicBezTo>
                    <a:pt x="905" y="1597"/>
                    <a:pt x="890" y="1598"/>
                    <a:pt x="886" y="1598"/>
                  </a:cubicBezTo>
                  <a:cubicBezTo>
                    <a:pt x="882" y="1598"/>
                    <a:pt x="878" y="1598"/>
                    <a:pt x="874" y="1597"/>
                  </a:cubicBezTo>
                  <a:cubicBezTo>
                    <a:pt x="871" y="1595"/>
                    <a:pt x="874" y="1594"/>
                    <a:pt x="870" y="1593"/>
                  </a:cubicBezTo>
                  <a:cubicBezTo>
                    <a:pt x="867" y="1592"/>
                    <a:pt x="859" y="1590"/>
                    <a:pt x="856" y="1590"/>
                  </a:cubicBezTo>
                  <a:cubicBezTo>
                    <a:pt x="854" y="1590"/>
                    <a:pt x="854" y="1590"/>
                    <a:pt x="853" y="1590"/>
                  </a:cubicBezTo>
                  <a:cubicBezTo>
                    <a:pt x="853" y="1591"/>
                    <a:pt x="852" y="1592"/>
                    <a:pt x="851" y="1592"/>
                  </a:cubicBezTo>
                  <a:cubicBezTo>
                    <a:pt x="850" y="1592"/>
                    <a:pt x="848" y="1592"/>
                    <a:pt x="846" y="1591"/>
                  </a:cubicBezTo>
                  <a:cubicBezTo>
                    <a:pt x="846" y="1591"/>
                    <a:pt x="839" y="1590"/>
                    <a:pt x="839" y="1590"/>
                  </a:cubicBezTo>
                  <a:cubicBezTo>
                    <a:pt x="839" y="1589"/>
                    <a:pt x="853" y="1587"/>
                    <a:pt x="846" y="1584"/>
                  </a:cubicBezTo>
                  <a:cubicBezTo>
                    <a:pt x="844" y="1584"/>
                    <a:pt x="842" y="1583"/>
                    <a:pt x="841" y="1583"/>
                  </a:cubicBezTo>
                  <a:cubicBezTo>
                    <a:pt x="838" y="1583"/>
                    <a:pt x="836" y="1584"/>
                    <a:pt x="833" y="1584"/>
                  </a:cubicBezTo>
                  <a:cubicBezTo>
                    <a:pt x="831" y="1584"/>
                    <a:pt x="829" y="1584"/>
                    <a:pt x="827" y="1583"/>
                  </a:cubicBezTo>
                  <a:cubicBezTo>
                    <a:pt x="822" y="1579"/>
                    <a:pt x="817" y="1579"/>
                    <a:pt x="812" y="1579"/>
                  </a:cubicBezTo>
                  <a:cubicBezTo>
                    <a:pt x="811" y="1579"/>
                    <a:pt x="809" y="1579"/>
                    <a:pt x="806" y="1579"/>
                  </a:cubicBezTo>
                  <a:cubicBezTo>
                    <a:pt x="805" y="1579"/>
                    <a:pt x="804" y="1579"/>
                    <a:pt x="803" y="1579"/>
                  </a:cubicBezTo>
                  <a:cubicBezTo>
                    <a:pt x="801" y="1579"/>
                    <a:pt x="801" y="1579"/>
                    <a:pt x="799" y="1578"/>
                  </a:cubicBezTo>
                  <a:cubicBezTo>
                    <a:pt x="798" y="1577"/>
                    <a:pt x="793" y="1577"/>
                    <a:pt x="791" y="1576"/>
                  </a:cubicBezTo>
                  <a:cubicBezTo>
                    <a:pt x="789" y="1577"/>
                    <a:pt x="786" y="1578"/>
                    <a:pt x="784" y="1578"/>
                  </a:cubicBezTo>
                  <a:cubicBezTo>
                    <a:pt x="780" y="1578"/>
                    <a:pt x="777" y="1577"/>
                    <a:pt x="776" y="1575"/>
                  </a:cubicBezTo>
                  <a:cubicBezTo>
                    <a:pt x="776" y="1574"/>
                    <a:pt x="774" y="1567"/>
                    <a:pt x="770" y="1567"/>
                  </a:cubicBezTo>
                  <a:cubicBezTo>
                    <a:pt x="769" y="1567"/>
                    <a:pt x="769" y="1567"/>
                    <a:pt x="768" y="1568"/>
                  </a:cubicBezTo>
                  <a:cubicBezTo>
                    <a:pt x="766" y="1568"/>
                    <a:pt x="766" y="1569"/>
                    <a:pt x="764" y="1569"/>
                  </a:cubicBezTo>
                  <a:cubicBezTo>
                    <a:pt x="763" y="1569"/>
                    <a:pt x="762" y="1569"/>
                    <a:pt x="759" y="1568"/>
                  </a:cubicBezTo>
                  <a:cubicBezTo>
                    <a:pt x="756" y="1567"/>
                    <a:pt x="759" y="1565"/>
                    <a:pt x="757" y="1564"/>
                  </a:cubicBezTo>
                  <a:cubicBezTo>
                    <a:pt x="756" y="1562"/>
                    <a:pt x="751" y="1561"/>
                    <a:pt x="750" y="1560"/>
                  </a:cubicBezTo>
                  <a:lnTo>
                    <a:pt x="748" y="1564"/>
                  </a:lnTo>
                  <a:cubicBezTo>
                    <a:pt x="750" y="1565"/>
                    <a:pt x="753" y="1568"/>
                    <a:pt x="754" y="1569"/>
                  </a:cubicBezTo>
                  <a:cubicBezTo>
                    <a:pt x="754" y="1569"/>
                    <a:pt x="754" y="1570"/>
                    <a:pt x="752" y="1570"/>
                  </a:cubicBezTo>
                  <a:cubicBezTo>
                    <a:pt x="749" y="1570"/>
                    <a:pt x="743" y="1567"/>
                    <a:pt x="742" y="1567"/>
                  </a:cubicBezTo>
                  <a:cubicBezTo>
                    <a:pt x="734" y="1564"/>
                    <a:pt x="739" y="1563"/>
                    <a:pt x="732" y="1560"/>
                  </a:cubicBezTo>
                  <a:cubicBezTo>
                    <a:pt x="731" y="1559"/>
                    <a:pt x="722" y="1554"/>
                    <a:pt x="721" y="1554"/>
                  </a:cubicBezTo>
                  <a:cubicBezTo>
                    <a:pt x="718" y="1554"/>
                    <a:pt x="719" y="1556"/>
                    <a:pt x="716" y="1556"/>
                  </a:cubicBezTo>
                  <a:cubicBezTo>
                    <a:pt x="716" y="1556"/>
                    <a:pt x="715" y="1556"/>
                    <a:pt x="713" y="1555"/>
                  </a:cubicBezTo>
                  <a:cubicBezTo>
                    <a:pt x="710" y="1555"/>
                    <a:pt x="707" y="1554"/>
                    <a:pt x="705" y="1554"/>
                  </a:cubicBezTo>
                  <a:cubicBezTo>
                    <a:pt x="705" y="1554"/>
                    <a:pt x="704" y="1554"/>
                    <a:pt x="704" y="1554"/>
                  </a:cubicBezTo>
                  <a:cubicBezTo>
                    <a:pt x="704" y="1554"/>
                    <a:pt x="704" y="1554"/>
                    <a:pt x="703" y="1554"/>
                  </a:cubicBezTo>
                  <a:cubicBezTo>
                    <a:pt x="697" y="1554"/>
                    <a:pt x="678" y="1547"/>
                    <a:pt x="673" y="1544"/>
                  </a:cubicBezTo>
                  <a:cubicBezTo>
                    <a:pt x="667" y="1542"/>
                    <a:pt x="668" y="1542"/>
                    <a:pt x="667" y="1539"/>
                  </a:cubicBezTo>
                  <a:cubicBezTo>
                    <a:pt x="666" y="1536"/>
                    <a:pt x="658" y="1534"/>
                    <a:pt x="654" y="1532"/>
                  </a:cubicBezTo>
                  <a:cubicBezTo>
                    <a:pt x="651" y="1530"/>
                    <a:pt x="645" y="1527"/>
                    <a:pt x="642" y="1527"/>
                  </a:cubicBezTo>
                  <a:cubicBezTo>
                    <a:pt x="641" y="1527"/>
                    <a:pt x="641" y="1527"/>
                    <a:pt x="640" y="1528"/>
                  </a:cubicBezTo>
                  <a:cubicBezTo>
                    <a:pt x="640" y="1528"/>
                    <a:pt x="639" y="1528"/>
                    <a:pt x="639" y="1528"/>
                  </a:cubicBezTo>
                  <a:cubicBezTo>
                    <a:pt x="637" y="1528"/>
                    <a:pt x="635" y="1527"/>
                    <a:pt x="632" y="1526"/>
                  </a:cubicBezTo>
                  <a:cubicBezTo>
                    <a:pt x="631" y="1525"/>
                    <a:pt x="630" y="1525"/>
                    <a:pt x="629" y="1525"/>
                  </a:cubicBezTo>
                  <a:cubicBezTo>
                    <a:pt x="628" y="1525"/>
                    <a:pt x="626" y="1525"/>
                    <a:pt x="625" y="1525"/>
                  </a:cubicBezTo>
                  <a:cubicBezTo>
                    <a:pt x="619" y="1522"/>
                    <a:pt x="616" y="1521"/>
                    <a:pt x="610" y="1518"/>
                  </a:cubicBezTo>
                  <a:cubicBezTo>
                    <a:pt x="608" y="1517"/>
                    <a:pt x="606" y="1517"/>
                    <a:pt x="603" y="1517"/>
                  </a:cubicBezTo>
                  <a:cubicBezTo>
                    <a:pt x="596" y="1517"/>
                    <a:pt x="588" y="1519"/>
                    <a:pt x="591" y="1521"/>
                  </a:cubicBezTo>
                  <a:cubicBezTo>
                    <a:pt x="591" y="1521"/>
                    <a:pt x="597" y="1523"/>
                    <a:pt x="598" y="1523"/>
                  </a:cubicBezTo>
                  <a:cubicBezTo>
                    <a:pt x="601" y="1525"/>
                    <a:pt x="605" y="1527"/>
                    <a:pt x="607" y="1529"/>
                  </a:cubicBezTo>
                  <a:cubicBezTo>
                    <a:pt x="614" y="1534"/>
                    <a:pt x="622" y="1538"/>
                    <a:pt x="632" y="1541"/>
                  </a:cubicBezTo>
                  <a:cubicBezTo>
                    <a:pt x="633" y="1541"/>
                    <a:pt x="633" y="1541"/>
                    <a:pt x="634" y="1541"/>
                  </a:cubicBezTo>
                  <a:cubicBezTo>
                    <a:pt x="636" y="1541"/>
                    <a:pt x="635" y="1538"/>
                    <a:pt x="639" y="1538"/>
                  </a:cubicBezTo>
                  <a:cubicBezTo>
                    <a:pt x="640" y="1538"/>
                    <a:pt x="641" y="1538"/>
                    <a:pt x="642" y="1539"/>
                  </a:cubicBezTo>
                  <a:cubicBezTo>
                    <a:pt x="647" y="1541"/>
                    <a:pt x="651" y="1543"/>
                    <a:pt x="654" y="1546"/>
                  </a:cubicBezTo>
                  <a:cubicBezTo>
                    <a:pt x="653" y="1548"/>
                    <a:pt x="653" y="1548"/>
                    <a:pt x="658" y="1549"/>
                  </a:cubicBezTo>
                  <a:cubicBezTo>
                    <a:pt x="661" y="1551"/>
                    <a:pt x="662" y="1551"/>
                    <a:pt x="662" y="1551"/>
                  </a:cubicBezTo>
                  <a:cubicBezTo>
                    <a:pt x="663" y="1551"/>
                    <a:pt x="662" y="1550"/>
                    <a:pt x="664" y="1549"/>
                  </a:cubicBezTo>
                  <a:cubicBezTo>
                    <a:pt x="664" y="1549"/>
                    <a:pt x="665" y="1549"/>
                    <a:pt x="666" y="1549"/>
                  </a:cubicBezTo>
                  <a:cubicBezTo>
                    <a:pt x="668" y="1549"/>
                    <a:pt x="671" y="1550"/>
                    <a:pt x="673" y="1551"/>
                  </a:cubicBezTo>
                  <a:cubicBezTo>
                    <a:pt x="677" y="1555"/>
                    <a:pt x="667" y="1555"/>
                    <a:pt x="677" y="1560"/>
                  </a:cubicBezTo>
                  <a:cubicBezTo>
                    <a:pt x="680" y="1560"/>
                    <a:pt x="684" y="1561"/>
                    <a:pt x="687" y="1561"/>
                  </a:cubicBezTo>
                  <a:cubicBezTo>
                    <a:pt x="690" y="1561"/>
                    <a:pt x="692" y="1561"/>
                    <a:pt x="692" y="1560"/>
                  </a:cubicBezTo>
                  <a:cubicBezTo>
                    <a:pt x="694" y="1560"/>
                    <a:pt x="697" y="1562"/>
                    <a:pt x="699" y="1562"/>
                  </a:cubicBezTo>
                  <a:cubicBezTo>
                    <a:pt x="702" y="1562"/>
                    <a:pt x="723" y="1566"/>
                    <a:pt x="724" y="1567"/>
                  </a:cubicBezTo>
                  <a:cubicBezTo>
                    <a:pt x="728" y="1569"/>
                    <a:pt x="712" y="1569"/>
                    <a:pt x="712" y="1569"/>
                  </a:cubicBezTo>
                  <a:lnTo>
                    <a:pt x="712" y="1569"/>
                  </a:lnTo>
                  <a:cubicBezTo>
                    <a:pt x="712" y="1569"/>
                    <a:pt x="712" y="1569"/>
                    <a:pt x="712" y="1569"/>
                  </a:cubicBezTo>
                  <a:cubicBezTo>
                    <a:pt x="715" y="1569"/>
                    <a:pt x="738" y="1575"/>
                    <a:pt x="742" y="1575"/>
                  </a:cubicBezTo>
                  <a:cubicBezTo>
                    <a:pt x="742" y="1575"/>
                    <a:pt x="743" y="1574"/>
                    <a:pt x="744" y="1574"/>
                  </a:cubicBezTo>
                  <a:cubicBezTo>
                    <a:pt x="747" y="1574"/>
                    <a:pt x="750" y="1576"/>
                    <a:pt x="753" y="1579"/>
                  </a:cubicBezTo>
                  <a:cubicBezTo>
                    <a:pt x="756" y="1582"/>
                    <a:pt x="758" y="1582"/>
                    <a:pt x="760" y="1582"/>
                  </a:cubicBezTo>
                  <a:cubicBezTo>
                    <a:pt x="761" y="1582"/>
                    <a:pt x="761" y="1582"/>
                    <a:pt x="762" y="1582"/>
                  </a:cubicBezTo>
                  <a:cubicBezTo>
                    <a:pt x="763" y="1582"/>
                    <a:pt x="764" y="1582"/>
                    <a:pt x="764" y="1583"/>
                  </a:cubicBezTo>
                  <a:cubicBezTo>
                    <a:pt x="770" y="1584"/>
                    <a:pt x="770" y="1584"/>
                    <a:pt x="774" y="1587"/>
                  </a:cubicBezTo>
                  <a:cubicBezTo>
                    <a:pt x="775" y="1588"/>
                    <a:pt x="777" y="1589"/>
                    <a:pt x="778" y="1589"/>
                  </a:cubicBezTo>
                  <a:cubicBezTo>
                    <a:pt x="779" y="1589"/>
                    <a:pt x="780" y="1589"/>
                    <a:pt x="780" y="1589"/>
                  </a:cubicBezTo>
                  <a:cubicBezTo>
                    <a:pt x="783" y="1589"/>
                    <a:pt x="785" y="1587"/>
                    <a:pt x="783" y="1586"/>
                  </a:cubicBezTo>
                  <a:cubicBezTo>
                    <a:pt x="782" y="1585"/>
                    <a:pt x="782" y="1583"/>
                    <a:pt x="784" y="1583"/>
                  </a:cubicBezTo>
                  <a:cubicBezTo>
                    <a:pt x="785" y="1583"/>
                    <a:pt x="786" y="1583"/>
                    <a:pt x="787" y="1583"/>
                  </a:cubicBezTo>
                  <a:cubicBezTo>
                    <a:pt x="791" y="1585"/>
                    <a:pt x="791" y="1588"/>
                    <a:pt x="797" y="1590"/>
                  </a:cubicBezTo>
                  <a:cubicBezTo>
                    <a:pt x="801" y="1592"/>
                    <a:pt x="807" y="1592"/>
                    <a:pt x="812" y="1592"/>
                  </a:cubicBezTo>
                  <a:cubicBezTo>
                    <a:pt x="816" y="1593"/>
                    <a:pt x="819" y="1594"/>
                    <a:pt x="823" y="1596"/>
                  </a:cubicBezTo>
                  <a:cubicBezTo>
                    <a:pt x="823" y="1597"/>
                    <a:pt x="825" y="1597"/>
                    <a:pt x="826" y="1597"/>
                  </a:cubicBezTo>
                  <a:cubicBezTo>
                    <a:pt x="829" y="1598"/>
                    <a:pt x="830" y="1598"/>
                    <a:pt x="831" y="1598"/>
                  </a:cubicBezTo>
                  <a:cubicBezTo>
                    <a:pt x="832" y="1598"/>
                    <a:pt x="833" y="1598"/>
                    <a:pt x="834" y="1598"/>
                  </a:cubicBezTo>
                  <a:cubicBezTo>
                    <a:pt x="835" y="1598"/>
                    <a:pt x="836" y="1598"/>
                    <a:pt x="838" y="1598"/>
                  </a:cubicBezTo>
                  <a:cubicBezTo>
                    <a:pt x="841" y="1599"/>
                    <a:pt x="844" y="1601"/>
                    <a:pt x="848" y="1602"/>
                  </a:cubicBezTo>
                  <a:cubicBezTo>
                    <a:pt x="857" y="1604"/>
                    <a:pt x="866" y="1606"/>
                    <a:pt x="874" y="1606"/>
                  </a:cubicBezTo>
                  <a:cubicBezTo>
                    <a:pt x="875" y="1606"/>
                    <a:pt x="877" y="1606"/>
                    <a:pt x="878" y="1606"/>
                  </a:cubicBezTo>
                  <a:cubicBezTo>
                    <a:pt x="880" y="1606"/>
                    <a:pt x="881" y="1606"/>
                    <a:pt x="883" y="1606"/>
                  </a:cubicBezTo>
                  <a:cubicBezTo>
                    <a:pt x="885" y="1606"/>
                    <a:pt x="885" y="1606"/>
                    <a:pt x="885" y="1609"/>
                  </a:cubicBezTo>
                  <a:cubicBezTo>
                    <a:pt x="880" y="1610"/>
                    <a:pt x="886" y="1610"/>
                    <a:pt x="890" y="1611"/>
                  </a:cubicBezTo>
                  <a:cubicBezTo>
                    <a:pt x="895" y="1612"/>
                    <a:pt x="901" y="1613"/>
                    <a:pt x="907" y="1613"/>
                  </a:cubicBezTo>
                  <a:cubicBezTo>
                    <a:pt x="909" y="1613"/>
                    <a:pt x="911" y="1613"/>
                    <a:pt x="913" y="1613"/>
                  </a:cubicBezTo>
                  <a:cubicBezTo>
                    <a:pt x="915" y="1613"/>
                    <a:pt x="917" y="1613"/>
                    <a:pt x="920" y="1614"/>
                  </a:cubicBezTo>
                  <a:cubicBezTo>
                    <a:pt x="919" y="1617"/>
                    <a:pt x="933" y="1618"/>
                    <a:pt x="937" y="1618"/>
                  </a:cubicBezTo>
                  <a:cubicBezTo>
                    <a:pt x="942" y="1618"/>
                    <a:pt x="947" y="1615"/>
                    <a:pt x="950" y="1615"/>
                  </a:cubicBezTo>
                  <a:cubicBezTo>
                    <a:pt x="950" y="1615"/>
                    <a:pt x="951" y="1615"/>
                    <a:pt x="951" y="1616"/>
                  </a:cubicBezTo>
                  <a:cubicBezTo>
                    <a:pt x="956" y="1619"/>
                    <a:pt x="956" y="1621"/>
                    <a:pt x="966" y="1623"/>
                  </a:cubicBezTo>
                  <a:cubicBezTo>
                    <a:pt x="979" y="1625"/>
                    <a:pt x="993" y="1626"/>
                    <a:pt x="1006" y="1626"/>
                  </a:cubicBezTo>
                  <a:cubicBezTo>
                    <a:pt x="1011" y="1626"/>
                    <a:pt x="1016" y="1626"/>
                    <a:pt x="1021" y="1625"/>
                  </a:cubicBezTo>
                  <a:cubicBezTo>
                    <a:pt x="1024" y="1625"/>
                    <a:pt x="1025" y="1624"/>
                    <a:pt x="1028" y="1624"/>
                  </a:cubicBezTo>
                  <a:cubicBezTo>
                    <a:pt x="1032" y="1624"/>
                    <a:pt x="1035" y="1628"/>
                    <a:pt x="1039" y="1629"/>
                  </a:cubicBezTo>
                  <a:cubicBezTo>
                    <a:pt x="1042" y="1631"/>
                    <a:pt x="1046" y="1631"/>
                    <a:pt x="1051" y="1631"/>
                  </a:cubicBezTo>
                  <a:cubicBezTo>
                    <a:pt x="1053" y="1632"/>
                    <a:pt x="1056" y="1632"/>
                    <a:pt x="1058" y="1632"/>
                  </a:cubicBezTo>
                  <a:cubicBezTo>
                    <a:pt x="1061" y="1632"/>
                    <a:pt x="1063" y="1631"/>
                    <a:pt x="1063" y="1630"/>
                  </a:cubicBezTo>
                  <a:cubicBezTo>
                    <a:pt x="1063" y="1630"/>
                    <a:pt x="1064" y="1630"/>
                    <a:pt x="1065" y="1630"/>
                  </a:cubicBezTo>
                  <a:cubicBezTo>
                    <a:pt x="1069" y="1630"/>
                    <a:pt x="1078" y="1629"/>
                    <a:pt x="1080" y="1629"/>
                  </a:cubicBezTo>
                  <a:cubicBezTo>
                    <a:pt x="1082" y="1629"/>
                    <a:pt x="1089" y="1631"/>
                    <a:pt x="1093" y="1632"/>
                  </a:cubicBezTo>
                  <a:cubicBezTo>
                    <a:pt x="1095" y="1633"/>
                    <a:pt x="1098" y="1633"/>
                    <a:pt x="1101" y="1633"/>
                  </a:cubicBezTo>
                  <a:cubicBezTo>
                    <a:pt x="1104" y="1633"/>
                    <a:pt x="1108" y="1633"/>
                    <a:pt x="1110" y="1632"/>
                  </a:cubicBezTo>
                  <a:cubicBezTo>
                    <a:pt x="1115" y="1631"/>
                    <a:pt x="1113" y="1629"/>
                    <a:pt x="1113" y="1627"/>
                  </a:cubicBezTo>
                  <a:cubicBezTo>
                    <a:pt x="1114" y="1627"/>
                    <a:pt x="1117" y="1627"/>
                    <a:pt x="1120" y="1627"/>
                  </a:cubicBezTo>
                  <a:cubicBezTo>
                    <a:pt x="1121" y="1627"/>
                    <a:pt x="1122" y="1627"/>
                    <a:pt x="1123" y="1627"/>
                  </a:cubicBezTo>
                  <a:cubicBezTo>
                    <a:pt x="1123" y="1628"/>
                    <a:pt x="1123" y="1628"/>
                    <a:pt x="1124" y="1629"/>
                  </a:cubicBezTo>
                  <a:cubicBezTo>
                    <a:pt x="1124" y="1629"/>
                    <a:pt x="1125" y="1629"/>
                    <a:pt x="1126" y="1629"/>
                  </a:cubicBezTo>
                  <a:cubicBezTo>
                    <a:pt x="1128" y="1629"/>
                    <a:pt x="1131" y="1629"/>
                    <a:pt x="1132" y="1629"/>
                  </a:cubicBezTo>
                  <a:cubicBezTo>
                    <a:pt x="1134" y="1629"/>
                    <a:pt x="1135" y="1631"/>
                    <a:pt x="1137" y="1631"/>
                  </a:cubicBezTo>
                  <a:cubicBezTo>
                    <a:pt x="1139" y="1631"/>
                    <a:pt x="1141" y="1631"/>
                    <a:pt x="1142" y="1631"/>
                  </a:cubicBezTo>
                  <a:cubicBezTo>
                    <a:pt x="1144" y="1631"/>
                    <a:pt x="1146" y="1631"/>
                    <a:pt x="1148" y="1631"/>
                  </a:cubicBezTo>
                  <a:cubicBezTo>
                    <a:pt x="1158" y="1631"/>
                    <a:pt x="1162" y="1628"/>
                    <a:pt x="1170" y="1626"/>
                  </a:cubicBezTo>
                  <a:cubicBezTo>
                    <a:pt x="1173" y="1625"/>
                    <a:pt x="1175" y="1625"/>
                    <a:pt x="1177" y="1625"/>
                  </a:cubicBezTo>
                  <a:cubicBezTo>
                    <a:pt x="1180" y="1625"/>
                    <a:pt x="1178" y="1627"/>
                    <a:pt x="1178" y="1629"/>
                  </a:cubicBezTo>
                  <a:cubicBezTo>
                    <a:pt x="1178" y="1628"/>
                    <a:pt x="1180" y="1628"/>
                    <a:pt x="1182" y="1628"/>
                  </a:cubicBezTo>
                  <a:cubicBezTo>
                    <a:pt x="1183" y="1628"/>
                    <a:pt x="1186" y="1628"/>
                    <a:pt x="1187" y="1627"/>
                  </a:cubicBezTo>
                  <a:cubicBezTo>
                    <a:pt x="1188" y="1626"/>
                    <a:pt x="1188" y="1624"/>
                    <a:pt x="1189" y="1624"/>
                  </a:cubicBezTo>
                  <a:cubicBezTo>
                    <a:pt x="1193" y="1624"/>
                    <a:pt x="1192" y="1626"/>
                    <a:pt x="1195" y="1626"/>
                  </a:cubicBezTo>
                  <a:cubicBezTo>
                    <a:pt x="1195" y="1626"/>
                    <a:pt x="1195" y="1626"/>
                    <a:pt x="1196" y="1626"/>
                  </a:cubicBezTo>
                  <a:cubicBezTo>
                    <a:pt x="1201" y="1626"/>
                    <a:pt x="1204" y="1623"/>
                    <a:pt x="1210" y="1622"/>
                  </a:cubicBezTo>
                  <a:cubicBezTo>
                    <a:pt x="1212" y="1621"/>
                    <a:pt x="1213" y="1621"/>
                    <a:pt x="1213" y="1621"/>
                  </a:cubicBezTo>
                  <a:cubicBezTo>
                    <a:pt x="1215" y="1621"/>
                    <a:pt x="1212" y="1623"/>
                    <a:pt x="1210" y="1624"/>
                  </a:cubicBezTo>
                  <a:cubicBezTo>
                    <a:pt x="1206" y="1626"/>
                    <a:pt x="1207" y="1628"/>
                    <a:pt x="1210" y="1628"/>
                  </a:cubicBezTo>
                  <a:cubicBezTo>
                    <a:pt x="1211" y="1628"/>
                    <a:pt x="1212" y="1628"/>
                    <a:pt x="1213" y="1628"/>
                  </a:cubicBezTo>
                  <a:cubicBezTo>
                    <a:pt x="1220" y="1627"/>
                    <a:pt x="1228" y="1624"/>
                    <a:pt x="1227" y="1620"/>
                  </a:cubicBezTo>
                  <a:lnTo>
                    <a:pt x="1227" y="1620"/>
                  </a:lnTo>
                  <a:cubicBezTo>
                    <a:pt x="1228" y="1622"/>
                    <a:pt x="1231" y="1623"/>
                    <a:pt x="1236" y="1623"/>
                  </a:cubicBezTo>
                  <a:cubicBezTo>
                    <a:pt x="1245" y="1623"/>
                    <a:pt x="1260" y="1620"/>
                    <a:pt x="1268" y="1620"/>
                  </a:cubicBezTo>
                  <a:cubicBezTo>
                    <a:pt x="1271" y="1620"/>
                    <a:pt x="1273" y="1621"/>
                    <a:pt x="1273" y="1622"/>
                  </a:cubicBezTo>
                  <a:cubicBezTo>
                    <a:pt x="1274" y="1623"/>
                    <a:pt x="1276" y="1623"/>
                    <a:pt x="1278" y="1623"/>
                  </a:cubicBezTo>
                  <a:cubicBezTo>
                    <a:pt x="1285" y="1623"/>
                    <a:pt x="1291" y="1618"/>
                    <a:pt x="1298" y="1617"/>
                  </a:cubicBezTo>
                  <a:cubicBezTo>
                    <a:pt x="1305" y="1615"/>
                    <a:pt x="1312" y="1613"/>
                    <a:pt x="1319" y="1612"/>
                  </a:cubicBezTo>
                  <a:cubicBezTo>
                    <a:pt x="1328" y="1610"/>
                    <a:pt x="1337" y="1607"/>
                    <a:pt x="1346" y="1605"/>
                  </a:cubicBezTo>
                  <a:cubicBezTo>
                    <a:pt x="1347" y="1605"/>
                    <a:pt x="1349" y="1605"/>
                    <a:pt x="1350" y="1605"/>
                  </a:cubicBezTo>
                  <a:cubicBezTo>
                    <a:pt x="1352" y="1605"/>
                    <a:pt x="1354" y="1605"/>
                    <a:pt x="1357" y="1605"/>
                  </a:cubicBezTo>
                  <a:cubicBezTo>
                    <a:pt x="1359" y="1605"/>
                    <a:pt x="1361" y="1605"/>
                    <a:pt x="1364" y="1604"/>
                  </a:cubicBezTo>
                  <a:cubicBezTo>
                    <a:pt x="1368" y="1604"/>
                    <a:pt x="1373" y="1603"/>
                    <a:pt x="1375" y="1601"/>
                  </a:cubicBezTo>
                  <a:cubicBezTo>
                    <a:pt x="1376" y="1600"/>
                    <a:pt x="1375" y="1598"/>
                    <a:pt x="1377" y="1598"/>
                  </a:cubicBezTo>
                  <a:cubicBezTo>
                    <a:pt x="1379" y="1598"/>
                    <a:pt x="1380" y="1598"/>
                    <a:pt x="1381" y="1598"/>
                  </a:cubicBezTo>
                  <a:cubicBezTo>
                    <a:pt x="1385" y="1598"/>
                    <a:pt x="1386" y="1600"/>
                    <a:pt x="1386" y="1602"/>
                  </a:cubicBezTo>
                  <a:lnTo>
                    <a:pt x="1386" y="1602"/>
                  </a:lnTo>
                  <a:cubicBezTo>
                    <a:pt x="1387" y="1598"/>
                    <a:pt x="1443" y="1585"/>
                    <a:pt x="1451" y="1583"/>
                  </a:cubicBezTo>
                  <a:cubicBezTo>
                    <a:pt x="1459" y="1582"/>
                    <a:pt x="1468" y="1581"/>
                    <a:pt x="1475" y="1577"/>
                  </a:cubicBezTo>
                  <a:cubicBezTo>
                    <a:pt x="1482" y="1575"/>
                    <a:pt x="1489" y="1571"/>
                    <a:pt x="1495" y="1568"/>
                  </a:cubicBezTo>
                  <a:cubicBezTo>
                    <a:pt x="1497" y="1567"/>
                    <a:pt x="1503" y="1560"/>
                    <a:pt x="1501" y="1560"/>
                  </a:cubicBezTo>
                  <a:lnTo>
                    <a:pt x="1501" y="1560"/>
                  </a:lnTo>
                  <a:cubicBezTo>
                    <a:pt x="1500" y="1560"/>
                    <a:pt x="1500" y="1561"/>
                    <a:pt x="1500" y="1561"/>
                  </a:cubicBezTo>
                  <a:cubicBezTo>
                    <a:pt x="1500" y="1560"/>
                    <a:pt x="1501" y="1560"/>
                    <a:pt x="1501" y="1560"/>
                  </a:cubicBezTo>
                  <a:cubicBezTo>
                    <a:pt x="1504" y="1560"/>
                    <a:pt x="1504" y="1563"/>
                    <a:pt x="1506" y="1563"/>
                  </a:cubicBezTo>
                  <a:cubicBezTo>
                    <a:pt x="1507" y="1563"/>
                    <a:pt x="1509" y="1562"/>
                    <a:pt x="1511" y="1561"/>
                  </a:cubicBezTo>
                  <a:cubicBezTo>
                    <a:pt x="1513" y="1560"/>
                    <a:pt x="1520" y="1555"/>
                    <a:pt x="1521" y="1555"/>
                  </a:cubicBezTo>
                  <a:lnTo>
                    <a:pt x="1521" y="1555"/>
                  </a:lnTo>
                  <a:cubicBezTo>
                    <a:pt x="1523" y="1555"/>
                    <a:pt x="1518" y="1560"/>
                    <a:pt x="1521" y="1560"/>
                  </a:cubicBezTo>
                  <a:cubicBezTo>
                    <a:pt x="1521" y="1560"/>
                    <a:pt x="1522" y="1560"/>
                    <a:pt x="1522" y="1560"/>
                  </a:cubicBezTo>
                  <a:cubicBezTo>
                    <a:pt x="1528" y="1557"/>
                    <a:pt x="1538" y="1551"/>
                    <a:pt x="1537" y="1548"/>
                  </a:cubicBezTo>
                  <a:cubicBezTo>
                    <a:pt x="1538" y="1547"/>
                    <a:pt x="1539" y="1547"/>
                    <a:pt x="1540" y="1547"/>
                  </a:cubicBezTo>
                  <a:cubicBezTo>
                    <a:pt x="1543" y="1547"/>
                    <a:pt x="1547" y="1549"/>
                    <a:pt x="1548" y="1549"/>
                  </a:cubicBezTo>
                  <a:cubicBezTo>
                    <a:pt x="1549" y="1549"/>
                    <a:pt x="1562" y="1546"/>
                    <a:pt x="1562" y="1545"/>
                  </a:cubicBezTo>
                  <a:cubicBezTo>
                    <a:pt x="1564" y="1542"/>
                    <a:pt x="1562" y="1540"/>
                    <a:pt x="1568" y="1536"/>
                  </a:cubicBezTo>
                  <a:cubicBezTo>
                    <a:pt x="1573" y="1535"/>
                    <a:pt x="1576" y="1534"/>
                    <a:pt x="1582" y="1531"/>
                  </a:cubicBezTo>
                  <a:cubicBezTo>
                    <a:pt x="1586" y="1528"/>
                    <a:pt x="1587" y="1527"/>
                    <a:pt x="1592" y="1524"/>
                  </a:cubicBezTo>
                  <a:cubicBezTo>
                    <a:pt x="1598" y="1521"/>
                    <a:pt x="1602" y="1522"/>
                    <a:pt x="1609" y="1520"/>
                  </a:cubicBezTo>
                  <a:cubicBezTo>
                    <a:pt x="1613" y="1518"/>
                    <a:pt x="1621" y="1514"/>
                    <a:pt x="1619" y="1511"/>
                  </a:cubicBezTo>
                  <a:cubicBezTo>
                    <a:pt x="1621" y="1511"/>
                    <a:pt x="1632" y="1510"/>
                    <a:pt x="1631" y="1509"/>
                  </a:cubicBezTo>
                  <a:cubicBezTo>
                    <a:pt x="1631" y="1508"/>
                    <a:pt x="1623" y="1508"/>
                    <a:pt x="1631" y="1505"/>
                  </a:cubicBezTo>
                  <a:cubicBezTo>
                    <a:pt x="1635" y="1502"/>
                    <a:pt x="1638" y="1503"/>
                    <a:pt x="1641" y="1501"/>
                  </a:cubicBezTo>
                  <a:cubicBezTo>
                    <a:pt x="1648" y="1499"/>
                    <a:pt x="1661" y="1491"/>
                    <a:pt x="1663" y="1487"/>
                  </a:cubicBezTo>
                  <a:lnTo>
                    <a:pt x="1663" y="1487"/>
                  </a:lnTo>
                  <a:cubicBezTo>
                    <a:pt x="1663" y="1487"/>
                    <a:pt x="1663" y="1487"/>
                    <a:pt x="1664" y="1487"/>
                  </a:cubicBezTo>
                  <a:cubicBezTo>
                    <a:pt x="1667" y="1487"/>
                    <a:pt x="1676" y="1484"/>
                    <a:pt x="1679" y="1483"/>
                  </a:cubicBezTo>
                  <a:cubicBezTo>
                    <a:pt x="1677" y="1481"/>
                    <a:pt x="1680" y="1480"/>
                    <a:pt x="1686" y="1477"/>
                  </a:cubicBezTo>
                  <a:cubicBezTo>
                    <a:pt x="1691" y="1473"/>
                    <a:pt x="1689" y="1475"/>
                    <a:pt x="1690" y="1473"/>
                  </a:cubicBezTo>
                  <a:cubicBezTo>
                    <a:pt x="1691" y="1469"/>
                    <a:pt x="1706" y="1465"/>
                    <a:pt x="1710" y="1462"/>
                  </a:cubicBezTo>
                  <a:cubicBezTo>
                    <a:pt x="1713" y="1460"/>
                    <a:pt x="1713" y="1459"/>
                    <a:pt x="1715" y="1456"/>
                  </a:cubicBezTo>
                  <a:cubicBezTo>
                    <a:pt x="1720" y="1452"/>
                    <a:pt x="1726" y="1448"/>
                    <a:pt x="1731" y="1445"/>
                  </a:cubicBezTo>
                  <a:cubicBezTo>
                    <a:pt x="1741" y="1438"/>
                    <a:pt x="1745" y="1433"/>
                    <a:pt x="1747" y="1426"/>
                  </a:cubicBezTo>
                  <a:lnTo>
                    <a:pt x="1747" y="1426"/>
                  </a:lnTo>
                  <a:cubicBezTo>
                    <a:pt x="1747" y="1429"/>
                    <a:pt x="1744" y="1433"/>
                    <a:pt x="1746" y="1434"/>
                  </a:cubicBezTo>
                  <a:cubicBezTo>
                    <a:pt x="1746" y="1434"/>
                    <a:pt x="1746" y="1434"/>
                    <a:pt x="1746" y="1434"/>
                  </a:cubicBezTo>
                  <a:cubicBezTo>
                    <a:pt x="1749" y="1434"/>
                    <a:pt x="1753" y="1429"/>
                    <a:pt x="1753" y="1428"/>
                  </a:cubicBezTo>
                  <a:cubicBezTo>
                    <a:pt x="1757" y="1420"/>
                    <a:pt x="1761" y="1418"/>
                    <a:pt x="1768" y="1418"/>
                  </a:cubicBezTo>
                  <a:cubicBezTo>
                    <a:pt x="1769" y="1418"/>
                    <a:pt x="1769" y="1418"/>
                    <a:pt x="1769" y="1418"/>
                  </a:cubicBezTo>
                  <a:cubicBezTo>
                    <a:pt x="1773" y="1418"/>
                    <a:pt x="1774" y="1407"/>
                    <a:pt x="1777" y="1407"/>
                  </a:cubicBezTo>
                  <a:cubicBezTo>
                    <a:pt x="1777" y="1407"/>
                    <a:pt x="1778" y="1407"/>
                    <a:pt x="1778" y="1407"/>
                  </a:cubicBezTo>
                  <a:cubicBezTo>
                    <a:pt x="1778" y="1407"/>
                    <a:pt x="1779" y="1408"/>
                    <a:pt x="1779" y="1408"/>
                  </a:cubicBezTo>
                  <a:cubicBezTo>
                    <a:pt x="1783" y="1408"/>
                    <a:pt x="1794" y="1397"/>
                    <a:pt x="1792" y="1393"/>
                  </a:cubicBezTo>
                  <a:lnTo>
                    <a:pt x="1792" y="1393"/>
                  </a:lnTo>
                  <a:cubicBezTo>
                    <a:pt x="1792" y="1394"/>
                    <a:pt x="1793" y="1394"/>
                    <a:pt x="1793" y="1394"/>
                  </a:cubicBezTo>
                  <a:cubicBezTo>
                    <a:pt x="1795" y="1394"/>
                    <a:pt x="1797" y="1393"/>
                    <a:pt x="1800" y="1391"/>
                  </a:cubicBezTo>
                  <a:cubicBezTo>
                    <a:pt x="1802" y="1390"/>
                    <a:pt x="1803" y="1388"/>
                    <a:pt x="1805" y="1386"/>
                  </a:cubicBezTo>
                  <a:cubicBezTo>
                    <a:pt x="1810" y="1382"/>
                    <a:pt x="1812" y="1382"/>
                    <a:pt x="1816" y="1378"/>
                  </a:cubicBezTo>
                  <a:cubicBezTo>
                    <a:pt x="1821" y="1375"/>
                    <a:pt x="1823" y="1370"/>
                    <a:pt x="1826" y="1368"/>
                  </a:cubicBezTo>
                  <a:cubicBezTo>
                    <a:pt x="1830" y="1364"/>
                    <a:pt x="1835" y="1360"/>
                    <a:pt x="1839" y="1357"/>
                  </a:cubicBezTo>
                  <a:cubicBezTo>
                    <a:pt x="1845" y="1351"/>
                    <a:pt x="1850" y="1348"/>
                    <a:pt x="1855" y="1341"/>
                  </a:cubicBezTo>
                  <a:cubicBezTo>
                    <a:pt x="1858" y="1337"/>
                    <a:pt x="1858" y="1332"/>
                    <a:pt x="1860" y="1330"/>
                  </a:cubicBezTo>
                  <a:cubicBezTo>
                    <a:pt x="1862" y="1328"/>
                    <a:pt x="1865" y="1329"/>
                    <a:pt x="1868" y="1328"/>
                  </a:cubicBezTo>
                  <a:cubicBezTo>
                    <a:pt x="1872" y="1325"/>
                    <a:pt x="1872" y="1321"/>
                    <a:pt x="1872" y="1320"/>
                  </a:cubicBezTo>
                  <a:cubicBezTo>
                    <a:pt x="1872" y="1318"/>
                    <a:pt x="1868" y="1314"/>
                    <a:pt x="1873" y="1311"/>
                  </a:cubicBezTo>
                  <a:cubicBezTo>
                    <a:pt x="1878" y="1308"/>
                    <a:pt x="1881" y="1309"/>
                    <a:pt x="1886" y="1304"/>
                  </a:cubicBezTo>
                  <a:cubicBezTo>
                    <a:pt x="1894" y="1299"/>
                    <a:pt x="1891" y="1290"/>
                    <a:pt x="1899" y="1287"/>
                  </a:cubicBezTo>
                  <a:cubicBezTo>
                    <a:pt x="1903" y="1284"/>
                    <a:pt x="1913" y="1268"/>
                    <a:pt x="1916" y="1263"/>
                  </a:cubicBezTo>
                  <a:cubicBezTo>
                    <a:pt x="1919" y="1258"/>
                    <a:pt x="1921" y="1253"/>
                    <a:pt x="1926" y="1248"/>
                  </a:cubicBezTo>
                  <a:cubicBezTo>
                    <a:pt x="1927" y="1246"/>
                    <a:pt x="1938" y="1238"/>
                    <a:pt x="1937" y="1238"/>
                  </a:cubicBezTo>
                  <a:lnTo>
                    <a:pt x="1937" y="1238"/>
                  </a:lnTo>
                  <a:cubicBezTo>
                    <a:pt x="1936" y="1238"/>
                    <a:pt x="1935" y="1238"/>
                    <a:pt x="1934" y="1238"/>
                  </a:cubicBezTo>
                  <a:cubicBezTo>
                    <a:pt x="1933" y="1238"/>
                    <a:pt x="1933" y="1238"/>
                    <a:pt x="1933" y="1236"/>
                  </a:cubicBezTo>
                  <a:cubicBezTo>
                    <a:pt x="1934" y="1234"/>
                    <a:pt x="1936" y="1231"/>
                    <a:pt x="1938" y="1229"/>
                  </a:cubicBezTo>
                  <a:cubicBezTo>
                    <a:pt x="1941" y="1225"/>
                    <a:pt x="1945" y="1218"/>
                    <a:pt x="1948" y="1218"/>
                  </a:cubicBezTo>
                  <a:cubicBezTo>
                    <a:pt x="1948" y="1218"/>
                    <a:pt x="1948" y="1218"/>
                    <a:pt x="1948" y="1218"/>
                  </a:cubicBezTo>
                  <a:cubicBezTo>
                    <a:pt x="1941" y="1213"/>
                    <a:pt x="1954" y="1211"/>
                    <a:pt x="1957" y="1203"/>
                  </a:cubicBezTo>
                  <a:cubicBezTo>
                    <a:pt x="1961" y="1196"/>
                    <a:pt x="1957" y="1193"/>
                    <a:pt x="1961" y="1185"/>
                  </a:cubicBezTo>
                  <a:cubicBezTo>
                    <a:pt x="1961" y="1183"/>
                    <a:pt x="1967" y="1178"/>
                    <a:pt x="1968" y="1176"/>
                  </a:cubicBezTo>
                  <a:cubicBezTo>
                    <a:pt x="1976" y="1165"/>
                    <a:pt x="1970" y="1168"/>
                    <a:pt x="1977" y="1157"/>
                  </a:cubicBezTo>
                  <a:cubicBezTo>
                    <a:pt x="1982" y="1149"/>
                    <a:pt x="1984" y="1144"/>
                    <a:pt x="1987" y="1136"/>
                  </a:cubicBezTo>
                  <a:cubicBezTo>
                    <a:pt x="1988" y="1134"/>
                    <a:pt x="1989" y="1126"/>
                    <a:pt x="1989" y="1125"/>
                  </a:cubicBezTo>
                  <a:cubicBezTo>
                    <a:pt x="1995" y="1114"/>
                    <a:pt x="2007" y="1102"/>
                    <a:pt x="2009" y="1088"/>
                  </a:cubicBezTo>
                  <a:cubicBezTo>
                    <a:pt x="2009" y="1082"/>
                    <a:pt x="2007" y="1087"/>
                    <a:pt x="2009" y="1080"/>
                  </a:cubicBezTo>
                  <a:cubicBezTo>
                    <a:pt x="2011" y="1078"/>
                    <a:pt x="2013" y="1074"/>
                    <a:pt x="2014" y="1072"/>
                  </a:cubicBezTo>
                  <a:cubicBezTo>
                    <a:pt x="2014" y="1070"/>
                    <a:pt x="2013" y="1070"/>
                    <a:pt x="2013" y="1067"/>
                  </a:cubicBezTo>
                  <a:cubicBezTo>
                    <a:pt x="2015" y="1051"/>
                    <a:pt x="2030" y="1021"/>
                    <a:pt x="2028" y="1006"/>
                  </a:cubicBezTo>
                  <a:lnTo>
                    <a:pt x="2028" y="1006"/>
                  </a:lnTo>
                  <a:cubicBezTo>
                    <a:pt x="2028" y="1008"/>
                    <a:pt x="2028" y="1008"/>
                    <a:pt x="2028" y="1008"/>
                  </a:cubicBezTo>
                  <a:cubicBezTo>
                    <a:pt x="2029" y="1008"/>
                    <a:pt x="2029" y="1005"/>
                    <a:pt x="2029" y="1005"/>
                  </a:cubicBezTo>
                  <a:lnTo>
                    <a:pt x="2029" y="1005"/>
                  </a:lnTo>
                  <a:cubicBezTo>
                    <a:pt x="2028" y="1005"/>
                    <a:pt x="2028" y="1005"/>
                    <a:pt x="2028" y="1006"/>
                  </a:cubicBezTo>
                  <a:cubicBezTo>
                    <a:pt x="2029" y="1002"/>
                    <a:pt x="2023" y="998"/>
                    <a:pt x="2018" y="998"/>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7"/>
            <p:cNvSpPr/>
            <p:nvPr/>
          </p:nvSpPr>
          <p:spPr>
            <a:xfrm>
              <a:off x="7345824" y="1812828"/>
              <a:ext cx="398032" cy="299817"/>
            </a:xfrm>
            <a:custGeom>
              <a:rect b="b" l="l" r="r" t="t"/>
              <a:pathLst>
                <a:path extrusionOk="0" h="1682" w="2233">
                  <a:moveTo>
                    <a:pt x="1030" y="77"/>
                  </a:moveTo>
                  <a:cubicBezTo>
                    <a:pt x="1102" y="77"/>
                    <a:pt x="1176" y="84"/>
                    <a:pt x="1251" y="97"/>
                  </a:cubicBezTo>
                  <a:cubicBezTo>
                    <a:pt x="1781" y="193"/>
                    <a:pt x="2151" y="605"/>
                    <a:pt x="2076" y="1015"/>
                  </a:cubicBezTo>
                  <a:cubicBezTo>
                    <a:pt x="2012" y="1367"/>
                    <a:pt x="1642" y="1605"/>
                    <a:pt x="1204" y="1605"/>
                  </a:cubicBezTo>
                  <a:cubicBezTo>
                    <a:pt x="1132" y="1605"/>
                    <a:pt x="1057" y="1598"/>
                    <a:pt x="982" y="1585"/>
                  </a:cubicBezTo>
                  <a:cubicBezTo>
                    <a:pt x="452" y="1489"/>
                    <a:pt x="83" y="1077"/>
                    <a:pt x="157" y="667"/>
                  </a:cubicBezTo>
                  <a:cubicBezTo>
                    <a:pt x="221" y="315"/>
                    <a:pt x="591" y="77"/>
                    <a:pt x="1030" y="77"/>
                  </a:cubicBezTo>
                  <a:close/>
                  <a:moveTo>
                    <a:pt x="1031" y="1"/>
                  </a:moveTo>
                  <a:cubicBezTo>
                    <a:pt x="556" y="1"/>
                    <a:pt x="153" y="264"/>
                    <a:pt x="82" y="653"/>
                  </a:cubicBezTo>
                  <a:cubicBezTo>
                    <a:pt x="0" y="1105"/>
                    <a:pt x="397" y="1556"/>
                    <a:pt x="968" y="1660"/>
                  </a:cubicBezTo>
                  <a:cubicBezTo>
                    <a:pt x="1047" y="1675"/>
                    <a:pt x="1126" y="1682"/>
                    <a:pt x="1203" y="1682"/>
                  </a:cubicBezTo>
                  <a:cubicBezTo>
                    <a:pt x="1677" y="1682"/>
                    <a:pt x="2080" y="1417"/>
                    <a:pt x="2151" y="1029"/>
                  </a:cubicBezTo>
                  <a:cubicBezTo>
                    <a:pt x="2233" y="577"/>
                    <a:pt x="1836" y="126"/>
                    <a:pt x="1265" y="22"/>
                  </a:cubicBezTo>
                  <a:cubicBezTo>
                    <a:pt x="1186" y="8"/>
                    <a:pt x="1108" y="1"/>
                    <a:pt x="1031" y="1"/>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7"/>
            <p:cNvSpPr/>
            <p:nvPr/>
          </p:nvSpPr>
          <p:spPr>
            <a:xfrm>
              <a:off x="7345824" y="1812828"/>
              <a:ext cx="398032" cy="299817"/>
            </a:xfrm>
            <a:custGeom>
              <a:rect b="b" l="l" r="r" t="t"/>
              <a:pathLst>
                <a:path extrusionOk="0" h="1682" w="2233">
                  <a:moveTo>
                    <a:pt x="1030" y="77"/>
                  </a:moveTo>
                  <a:cubicBezTo>
                    <a:pt x="1102" y="77"/>
                    <a:pt x="1176" y="84"/>
                    <a:pt x="1251" y="97"/>
                  </a:cubicBezTo>
                  <a:cubicBezTo>
                    <a:pt x="1781" y="193"/>
                    <a:pt x="2151" y="605"/>
                    <a:pt x="2076" y="1015"/>
                  </a:cubicBezTo>
                  <a:cubicBezTo>
                    <a:pt x="2012" y="1367"/>
                    <a:pt x="1642" y="1605"/>
                    <a:pt x="1204" y="1605"/>
                  </a:cubicBezTo>
                  <a:cubicBezTo>
                    <a:pt x="1132" y="1605"/>
                    <a:pt x="1057" y="1598"/>
                    <a:pt x="982" y="1585"/>
                  </a:cubicBezTo>
                  <a:cubicBezTo>
                    <a:pt x="452" y="1489"/>
                    <a:pt x="83" y="1077"/>
                    <a:pt x="157" y="667"/>
                  </a:cubicBezTo>
                  <a:cubicBezTo>
                    <a:pt x="221" y="315"/>
                    <a:pt x="591" y="77"/>
                    <a:pt x="1030" y="77"/>
                  </a:cubicBezTo>
                  <a:close/>
                  <a:moveTo>
                    <a:pt x="1031" y="1"/>
                  </a:moveTo>
                  <a:cubicBezTo>
                    <a:pt x="556" y="1"/>
                    <a:pt x="153" y="264"/>
                    <a:pt x="82" y="653"/>
                  </a:cubicBezTo>
                  <a:cubicBezTo>
                    <a:pt x="0" y="1105"/>
                    <a:pt x="397" y="1556"/>
                    <a:pt x="968" y="1660"/>
                  </a:cubicBezTo>
                  <a:cubicBezTo>
                    <a:pt x="1047" y="1675"/>
                    <a:pt x="1126" y="1682"/>
                    <a:pt x="1203" y="1682"/>
                  </a:cubicBezTo>
                  <a:cubicBezTo>
                    <a:pt x="1677" y="1682"/>
                    <a:pt x="2080" y="1417"/>
                    <a:pt x="2151" y="1029"/>
                  </a:cubicBezTo>
                  <a:cubicBezTo>
                    <a:pt x="2233" y="577"/>
                    <a:pt x="1836" y="126"/>
                    <a:pt x="1265" y="22"/>
                  </a:cubicBezTo>
                  <a:cubicBezTo>
                    <a:pt x="1186" y="8"/>
                    <a:pt x="1108" y="1"/>
                    <a:pt x="1031" y="1"/>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7"/>
            <p:cNvSpPr/>
            <p:nvPr/>
          </p:nvSpPr>
          <p:spPr>
            <a:xfrm>
              <a:off x="7722467" y="1991791"/>
              <a:ext cx="178" cy="6417"/>
            </a:xfrm>
            <a:custGeom>
              <a:rect b="b" l="l" r="r" t="t"/>
              <a:pathLst>
                <a:path extrusionOk="0" h="36" w="1">
                  <a:moveTo>
                    <a:pt x="0" y="6"/>
                  </a:moveTo>
                  <a:lnTo>
                    <a:pt x="0" y="23"/>
                  </a:lnTo>
                  <a:lnTo>
                    <a:pt x="0" y="23"/>
                  </a:lnTo>
                  <a:cubicBezTo>
                    <a:pt x="0" y="21"/>
                    <a:pt x="0" y="21"/>
                    <a:pt x="0" y="19"/>
                  </a:cubicBezTo>
                  <a:lnTo>
                    <a:pt x="0" y="21"/>
                  </a:lnTo>
                  <a:lnTo>
                    <a:pt x="0" y="17"/>
                  </a:lnTo>
                  <a:lnTo>
                    <a:pt x="0" y="25"/>
                  </a:lnTo>
                  <a:lnTo>
                    <a:pt x="0" y="20"/>
                  </a:lnTo>
                  <a:lnTo>
                    <a:pt x="0" y="24"/>
                  </a:lnTo>
                  <a:lnTo>
                    <a:pt x="0" y="16"/>
                  </a:lnTo>
                  <a:lnTo>
                    <a:pt x="0" y="22"/>
                  </a:lnTo>
                  <a:lnTo>
                    <a:pt x="0" y="22"/>
                  </a:lnTo>
                  <a:lnTo>
                    <a:pt x="0" y="16"/>
                  </a:lnTo>
                  <a:lnTo>
                    <a:pt x="0" y="22"/>
                  </a:lnTo>
                  <a:cubicBezTo>
                    <a:pt x="0" y="22"/>
                    <a:pt x="0" y="22"/>
                    <a:pt x="0" y="21"/>
                  </a:cubicBezTo>
                  <a:lnTo>
                    <a:pt x="0" y="23"/>
                  </a:lnTo>
                  <a:lnTo>
                    <a:pt x="0" y="23"/>
                  </a:lnTo>
                  <a:lnTo>
                    <a:pt x="0" y="19"/>
                  </a:lnTo>
                  <a:lnTo>
                    <a:pt x="0" y="21"/>
                  </a:lnTo>
                  <a:lnTo>
                    <a:pt x="0" y="14"/>
                  </a:lnTo>
                  <a:lnTo>
                    <a:pt x="0" y="14"/>
                  </a:lnTo>
                  <a:lnTo>
                    <a:pt x="0" y="18"/>
                  </a:lnTo>
                  <a:lnTo>
                    <a:pt x="0" y="23"/>
                  </a:lnTo>
                  <a:lnTo>
                    <a:pt x="0" y="20"/>
                  </a:lnTo>
                  <a:lnTo>
                    <a:pt x="0" y="25"/>
                  </a:lnTo>
                  <a:lnTo>
                    <a:pt x="0" y="18"/>
                  </a:lnTo>
                  <a:cubicBezTo>
                    <a:pt x="0" y="19"/>
                    <a:pt x="0" y="21"/>
                    <a:pt x="0" y="21"/>
                  </a:cubicBezTo>
                  <a:lnTo>
                    <a:pt x="0" y="16"/>
                  </a:lnTo>
                  <a:lnTo>
                    <a:pt x="0" y="23"/>
                  </a:lnTo>
                  <a:lnTo>
                    <a:pt x="0" y="23"/>
                  </a:lnTo>
                  <a:lnTo>
                    <a:pt x="0" y="20"/>
                  </a:lnTo>
                  <a:lnTo>
                    <a:pt x="0" y="18"/>
                  </a:lnTo>
                  <a:lnTo>
                    <a:pt x="0" y="20"/>
                  </a:lnTo>
                  <a:lnTo>
                    <a:pt x="0" y="22"/>
                  </a:lnTo>
                  <a:lnTo>
                    <a:pt x="0" y="19"/>
                  </a:lnTo>
                  <a:lnTo>
                    <a:pt x="0" y="18"/>
                  </a:lnTo>
                  <a:lnTo>
                    <a:pt x="0" y="21"/>
                  </a:lnTo>
                  <a:lnTo>
                    <a:pt x="0" y="20"/>
                  </a:lnTo>
                  <a:lnTo>
                    <a:pt x="0" y="20"/>
                  </a:lnTo>
                  <a:lnTo>
                    <a:pt x="0" y="20"/>
                  </a:lnTo>
                  <a:cubicBezTo>
                    <a:pt x="0" y="20"/>
                    <a:pt x="0" y="21"/>
                    <a:pt x="0" y="17"/>
                  </a:cubicBezTo>
                  <a:lnTo>
                    <a:pt x="0" y="21"/>
                  </a:lnTo>
                  <a:lnTo>
                    <a:pt x="0" y="18"/>
                  </a:lnTo>
                  <a:lnTo>
                    <a:pt x="0" y="22"/>
                  </a:lnTo>
                  <a:lnTo>
                    <a:pt x="0" y="23"/>
                  </a:lnTo>
                  <a:lnTo>
                    <a:pt x="0" y="21"/>
                  </a:lnTo>
                  <a:lnTo>
                    <a:pt x="0" y="18"/>
                  </a:lnTo>
                  <a:lnTo>
                    <a:pt x="0" y="18"/>
                  </a:lnTo>
                  <a:lnTo>
                    <a:pt x="0" y="26"/>
                  </a:lnTo>
                  <a:lnTo>
                    <a:pt x="0" y="14"/>
                  </a:lnTo>
                  <a:lnTo>
                    <a:pt x="0" y="19"/>
                  </a:lnTo>
                  <a:lnTo>
                    <a:pt x="0" y="17"/>
                  </a:lnTo>
                  <a:lnTo>
                    <a:pt x="0" y="17"/>
                  </a:lnTo>
                  <a:lnTo>
                    <a:pt x="0" y="13"/>
                  </a:lnTo>
                  <a:lnTo>
                    <a:pt x="0" y="12"/>
                  </a:lnTo>
                  <a:cubicBezTo>
                    <a:pt x="0" y="15"/>
                    <a:pt x="0" y="15"/>
                    <a:pt x="0" y="16"/>
                  </a:cubicBezTo>
                  <a:lnTo>
                    <a:pt x="0" y="18"/>
                  </a:lnTo>
                  <a:lnTo>
                    <a:pt x="0" y="18"/>
                  </a:lnTo>
                  <a:lnTo>
                    <a:pt x="0" y="16"/>
                  </a:lnTo>
                  <a:lnTo>
                    <a:pt x="0" y="16"/>
                  </a:lnTo>
                  <a:lnTo>
                    <a:pt x="0" y="20"/>
                  </a:lnTo>
                  <a:lnTo>
                    <a:pt x="0" y="19"/>
                  </a:lnTo>
                  <a:lnTo>
                    <a:pt x="0" y="22"/>
                  </a:lnTo>
                  <a:lnTo>
                    <a:pt x="0" y="13"/>
                  </a:lnTo>
                  <a:lnTo>
                    <a:pt x="0" y="14"/>
                  </a:lnTo>
                  <a:lnTo>
                    <a:pt x="0" y="15"/>
                  </a:lnTo>
                  <a:lnTo>
                    <a:pt x="0" y="19"/>
                  </a:lnTo>
                  <a:lnTo>
                    <a:pt x="0" y="18"/>
                  </a:lnTo>
                  <a:lnTo>
                    <a:pt x="0" y="16"/>
                  </a:lnTo>
                  <a:lnTo>
                    <a:pt x="0" y="14"/>
                  </a:lnTo>
                  <a:cubicBezTo>
                    <a:pt x="0" y="13"/>
                    <a:pt x="0" y="13"/>
                    <a:pt x="0" y="12"/>
                  </a:cubicBezTo>
                  <a:lnTo>
                    <a:pt x="0" y="19"/>
                  </a:lnTo>
                  <a:lnTo>
                    <a:pt x="0" y="20"/>
                  </a:lnTo>
                  <a:lnTo>
                    <a:pt x="0" y="18"/>
                  </a:lnTo>
                  <a:lnTo>
                    <a:pt x="0" y="17"/>
                  </a:lnTo>
                  <a:lnTo>
                    <a:pt x="0" y="14"/>
                  </a:lnTo>
                  <a:lnTo>
                    <a:pt x="0" y="14"/>
                  </a:lnTo>
                  <a:lnTo>
                    <a:pt x="0" y="18"/>
                  </a:lnTo>
                  <a:lnTo>
                    <a:pt x="0" y="18"/>
                  </a:lnTo>
                  <a:lnTo>
                    <a:pt x="0" y="12"/>
                  </a:lnTo>
                  <a:lnTo>
                    <a:pt x="0" y="16"/>
                  </a:lnTo>
                  <a:lnTo>
                    <a:pt x="0" y="18"/>
                  </a:lnTo>
                  <a:lnTo>
                    <a:pt x="0" y="19"/>
                  </a:lnTo>
                  <a:lnTo>
                    <a:pt x="0" y="27"/>
                  </a:lnTo>
                  <a:lnTo>
                    <a:pt x="0" y="18"/>
                  </a:lnTo>
                  <a:lnTo>
                    <a:pt x="0" y="16"/>
                  </a:lnTo>
                  <a:cubicBezTo>
                    <a:pt x="0" y="16"/>
                    <a:pt x="0" y="16"/>
                    <a:pt x="0" y="14"/>
                  </a:cubicBezTo>
                  <a:cubicBezTo>
                    <a:pt x="0" y="17"/>
                    <a:pt x="0" y="20"/>
                    <a:pt x="0" y="23"/>
                  </a:cubicBezTo>
                  <a:cubicBezTo>
                    <a:pt x="0" y="22"/>
                    <a:pt x="0" y="22"/>
                    <a:pt x="0" y="22"/>
                  </a:cubicBezTo>
                  <a:lnTo>
                    <a:pt x="0" y="19"/>
                  </a:lnTo>
                  <a:lnTo>
                    <a:pt x="0" y="19"/>
                  </a:lnTo>
                  <a:lnTo>
                    <a:pt x="0" y="18"/>
                  </a:lnTo>
                  <a:lnTo>
                    <a:pt x="0" y="16"/>
                  </a:lnTo>
                  <a:lnTo>
                    <a:pt x="0" y="21"/>
                  </a:lnTo>
                  <a:lnTo>
                    <a:pt x="0" y="21"/>
                  </a:lnTo>
                  <a:lnTo>
                    <a:pt x="0" y="18"/>
                  </a:lnTo>
                  <a:lnTo>
                    <a:pt x="0" y="24"/>
                  </a:lnTo>
                  <a:lnTo>
                    <a:pt x="0" y="19"/>
                  </a:lnTo>
                  <a:lnTo>
                    <a:pt x="0" y="18"/>
                  </a:lnTo>
                  <a:lnTo>
                    <a:pt x="0" y="11"/>
                  </a:lnTo>
                  <a:lnTo>
                    <a:pt x="0" y="18"/>
                  </a:lnTo>
                  <a:lnTo>
                    <a:pt x="0" y="18"/>
                  </a:lnTo>
                  <a:lnTo>
                    <a:pt x="0" y="20"/>
                  </a:lnTo>
                  <a:cubicBezTo>
                    <a:pt x="0" y="21"/>
                    <a:pt x="0" y="20"/>
                    <a:pt x="0" y="21"/>
                  </a:cubicBezTo>
                  <a:lnTo>
                    <a:pt x="0" y="20"/>
                  </a:lnTo>
                  <a:lnTo>
                    <a:pt x="0" y="14"/>
                  </a:lnTo>
                  <a:lnTo>
                    <a:pt x="0" y="18"/>
                  </a:lnTo>
                  <a:lnTo>
                    <a:pt x="0" y="11"/>
                  </a:lnTo>
                  <a:lnTo>
                    <a:pt x="0" y="20"/>
                  </a:lnTo>
                  <a:lnTo>
                    <a:pt x="0" y="21"/>
                  </a:lnTo>
                  <a:lnTo>
                    <a:pt x="0" y="17"/>
                  </a:lnTo>
                  <a:lnTo>
                    <a:pt x="0" y="15"/>
                  </a:lnTo>
                  <a:lnTo>
                    <a:pt x="0" y="23"/>
                  </a:lnTo>
                  <a:lnTo>
                    <a:pt x="0" y="23"/>
                  </a:lnTo>
                  <a:lnTo>
                    <a:pt x="0" y="18"/>
                  </a:lnTo>
                  <a:cubicBezTo>
                    <a:pt x="0" y="18"/>
                    <a:pt x="0" y="18"/>
                    <a:pt x="0" y="21"/>
                  </a:cubicBezTo>
                  <a:cubicBezTo>
                    <a:pt x="0" y="21"/>
                    <a:pt x="0" y="23"/>
                    <a:pt x="0" y="24"/>
                  </a:cubicBezTo>
                  <a:cubicBezTo>
                    <a:pt x="0" y="23"/>
                    <a:pt x="0" y="21"/>
                    <a:pt x="0" y="18"/>
                  </a:cubicBezTo>
                  <a:lnTo>
                    <a:pt x="0" y="24"/>
                  </a:lnTo>
                  <a:lnTo>
                    <a:pt x="0" y="23"/>
                  </a:lnTo>
                  <a:lnTo>
                    <a:pt x="0" y="18"/>
                  </a:lnTo>
                  <a:lnTo>
                    <a:pt x="0" y="19"/>
                  </a:lnTo>
                  <a:lnTo>
                    <a:pt x="0" y="19"/>
                  </a:lnTo>
                  <a:lnTo>
                    <a:pt x="0" y="18"/>
                  </a:lnTo>
                  <a:lnTo>
                    <a:pt x="0" y="24"/>
                  </a:lnTo>
                  <a:lnTo>
                    <a:pt x="0" y="23"/>
                  </a:lnTo>
                  <a:lnTo>
                    <a:pt x="0" y="20"/>
                  </a:lnTo>
                  <a:lnTo>
                    <a:pt x="0" y="25"/>
                  </a:lnTo>
                  <a:lnTo>
                    <a:pt x="0" y="19"/>
                  </a:lnTo>
                  <a:lnTo>
                    <a:pt x="0" y="18"/>
                  </a:lnTo>
                  <a:lnTo>
                    <a:pt x="0" y="21"/>
                  </a:lnTo>
                  <a:lnTo>
                    <a:pt x="0" y="20"/>
                  </a:lnTo>
                  <a:lnTo>
                    <a:pt x="0" y="18"/>
                  </a:lnTo>
                  <a:lnTo>
                    <a:pt x="0" y="18"/>
                  </a:lnTo>
                  <a:lnTo>
                    <a:pt x="0" y="25"/>
                  </a:lnTo>
                  <a:lnTo>
                    <a:pt x="0" y="23"/>
                  </a:lnTo>
                  <a:cubicBezTo>
                    <a:pt x="0" y="21"/>
                    <a:pt x="0" y="22"/>
                    <a:pt x="0" y="21"/>
                  </a:cubicBezTo>
                  <a:lnTo>
                    <a:pt x="0" y="21"/>
                  </a:lnTo>
                  <a:lnTo>
                    <a:pt x="0" y="20"/>
                  </a:lnTo>
                  <a:lnTo>
                    <a:pt x="0" y="18"/>
                  </a:lnTo>
                  <a:lnTo>
                    <a:pt x="0" y="23"/>
                  </a:lnTo>
                  <a:lnTo>
                    <a:pt x="0" y="20"/>
                  </a:lnTo>
                  <a:lnTo>
                    <a:pt x="0" y="24"/>
                  </a:lnTo>
                  <a:lnTo>
                    <a:pt x="0" y="25"/>
                  </a:lnTo>
                  <a:lnTo>
                    <a:pt x="0" y="20"/>
                  </a:lnTo>
                  <a:lnTo>
                    <a:pt x="0" y="18"/>
                  </a:lnTo>
                  <a:lnTo>
                    <a:pt x="0" y="16"/>
                  </a:lnTo>
                  <a:lnTo>
                    <a:pt x="0" y="20"/>
                  </a:lnTo>
                  <a:lnTo>
                    <a:pt x="0" y="22"/>
                  </a:lnTo>
                  <a:lnTo>
                    <a:pt x="0" y="18"/>
                  </a:lnTo>
                  <a:lnTo>
                    <a:pt x="0" y="18"/>
                  </a:lnTo>
                  <a:lnTo>
                    <a:pt x="0" y="17"/>
                  </a:lnTo>
                  <a:lnTo>
                    <a:pt x="0" y="19"/>
                  </a:lnTo>
                  <a:cubicBezTo>
                    <a:pt x="0" y="21"/>
                    <a:pt x="0" y="21"/>
                    <a:pt x="0" y="21"/>
                  </a:cubicBezTo>
                  <a:cubicBezTo>
                    <a:pt x="0" y="20"/>
                    <a:pt x="0" y="21"/>
                    <a:pt x="0" y="19"/>
                  </a:cubicBezTo>
                  <a:lnTo>
                    <a:pt x="0" y="18"/>
                  </a:lnTo>
                  <a:lnTo>
                    <a:pt x="0" y="17"/>
                  </a:lnTo>
                  <a:lnTo>
                    <a:pt x="0" y="18"/>
                  </a:lnTo>
                  <a:lnTo>
                    <a:pt x="0" y="8"/>
                  </a:lnTo>
                  <a:lnTo>
                    <a:pt x="0" y="8"/>
                  </a:lnTo>
                  <a:lnTo>
                    <a:pt x="0" y="6"/>
                  </a:lnTo>
                  <a:lnTo>
                    <a:pt x="0" y="4"/>
                  </a:lnTo>
                  <a:lnTo>
                    <a:pt x="0" y="10"/>
                  </a:lnTo>
                  <a:cubicBezTo>
                    <a:pt x="0" y="10"/>
                    <a:pt x="0" y="10"/>
                    <a:pt x="0" y="8"/>
                  </a:cubicBezTo>
                  <a:lnTo>
                    <a:pt x="0" y="6"/>
                  </a:lnTo>
                  <a:lnTo>
                    <a:pt x="0" y="9"/>
                  </a:lnTo>
                  <a:lnTo>
                    <a:pt x="0" y="10"/>
                  </a:lnTo>
                  <a:lnTo>
                    <a:pt x="0" y="4"/>
                  </a:lnTo>
                  <a:lnTo>
                    <a:pt x="0" y="8"/>
                  </a:lnTo>
                  <a:lnTo>
                    <a:pt x="0" y="8"/>
                  </a:lnTo>
                  <a:lnTo>
                    <a:pt x="0" y="11"/>
                  </a:lnTo>
                  <a:lnTo>
                    <a:pt x="0" y="4"/>
                  </a:lnTo>
                  <a:lnTo>
                    <a:pt x="0" y="8"/>
                  </a:lnTo>
                  <a:lnTo>
                    <a:pt x="0" y="7"/>
                  </a:lnTo>
                  <a:lnTo>
                    <a:pt x="0" y="7"/>
                  </a:lnTo>
                  <a:lnTo>
                    <a:pt x="0" y="6"/>
                  </a:lnTo>
                  <a:lnTo>
                    <a:pt x="0" y="5"/>
                  </a:lnTo>
                  <a:lnTo>
                    <a:pt x="0" y="10"/>
                  </a:lnTo>
                  <a:lnTo>
                    <a:pt x="0" y="12"/>
                  </a:lnTo>
                  <a:lnTo>
                    <a:pt x="0" y="8"/>
                  </a:lnTo>
                  <a:lnTo>
                    <a:pt x="0" y="9"/>
                  </a:lnTo>
                  <a:cubicBezTo>
                    <a:pt x="0" y="9"/>
                    <a:pt x="0" y="9"/>
                    <a:pt x="0" y="8"/>
                  </a:cubicBezTo>
                  <a:lnTo>
                    <a:pt x="0" y="7"/>
                  </a:lnTo>
                  <a:lnTo>
                    <a:pt x="0" y="9"/>
                  </a:lnTo>
                  <a:lnTo>
                    <a:pt x="0" y="8"/>
                  </a:lnTo>
                  <a:lnTo>
                    <a:pt x="0" y="10"/>
                  </a:lnTo>
                  <a:lnTo>
                    <a:pt x="0" y="9"/>
                  </a:lnTo>
                  <a:lnTo>
                    <a:pt x="0" y="6"/>
                  </a:lnTo>
                  <a:lnTo>
                    <a:pt x="0" y="7"/>
                  </a:lnTo>
                  <a:lnTo>
                    <a:pt x="0" y="9"/>
                  </a:lnTo>
                  <a:lnTo>
                    <a:pt x="0" y="6"/>
                  </a:lnTo>
                  <a:lnTo>
                    <a:pt x="0" y="11"/>
                  </a:lnTo>
                  <a:lnTo>
                    <a:pt x="0" y="6"/>
                  </a:lnTo>
                  <a:lnTo>
                    <a:pt x="0" y="6"/>
                  </a:lnTo>
                  <a:lnTo>
                    <a:pt x="0" y="8"/>
                  </a:lnTo>
                  <a:lnTo>
                    <a:pt x="0" y="10"/>
                  </a:lnTo>
                  <a:lnTo>
                    <a:pt x="0" y="5"/>
                  </a:lnTo>
                  <a:lnTo>
                    <a:pt x="0" y="4"/>
                  </a:lnTo>
                  <a:lnTo>
                    <a:pt x="0" y="6"/>
                  </a:lnTo>
                  <a:lnTo>
                    <a:pt x="0" y="8"/>
                  </a:lnTo>
                  <a:lnTo>
                    <a:pt x="0" y="4"/>
                  </a:lnTo>
                  <a:lnTo>
                    <a:pt x="0" y="4"/>
                  </a:lnTo>
                  <a:lnTo>
                    <a:pt x="0" y="10"/>
                  </a:lnTo>
                  <a:lnTo>
                    <a:pt x="0" y="10"/>
                  </a:lnTo>
                  <a:lnTo>
                    <a:pt x="0" y="8"/>
                  </a:lnTo>
                  <a:cubicBezTo>
                    <a:pt x="0" y="7"/>
                    <a:pt x="0" y="7"/>
                    <a:pt x="0" y="7"/>
                  </a:cubicBezTo>
                  <a:cubicBezTo>
                    <a:pt x="0" y="7"/>
                    <a:pt x="0" y="5"/>
                    <a:pt x="0" y="5"/>
                  </a:cubicBezTo>
                  <a:lnTo>
                    <a:pt x="0" y="4"/>
                  </a:lnTo>
                  <a:lnTo>
                    <a:pt x="0" y="10"/>
                  </a:lnTo>
                  <a:lnTo>
                    <a:pt x="0" y="6"/>
                  </a:lnTo>
                  <a:lnTo>
                    <a:pt x="0" y="8"/>
                  </a:lnTo>
                  <a:lnTo>
                    <a:pt x="0" y="11"/>
                  </a:lnTo>
                  <a:lnTo>
                    <a:pt x="0" y="7"/>
                  </a:lnTo>
                  <a:lnTo>
                    <a:pt x="0" y="11"/>
                  </a:lnTo>
                  <a:lnTo>
                    <a:pt x="0" y="9"/>
                  </a:lnTo>
                  <a:lnTo>
                    <a:pt x="0" y="4"/>
                  </a:lnTo>
                  <a:lnTo>
                    <a:pt x="0" y="11"/>
                  </a:lnTo>
                  <a:lnTo>
                    <a:pt x="0" y="4"/>
                  </a:lnTo>
                  <a:lnTo>
                    <a:pt x="0" y="6"/>
                  </a:lnTo>
                  <a:cubicBezTo>
                    <a:pt x="0" y="6"/>
                    <a:pt x="0" y="6"/>
                    <a:pt x="0" y="6"/>
                  </a:cubicBezTo>
                  <a:lnTo>
                    <a:pt x="0" y="8"/>
                  </a:lnTo>
                  <a:lnTo>
                    <a:pt x="0" y="6"/>
                  </a:lnTo>
                  <a:lnTo>
                    <a:pt x="0" y="7"/>
                  </a:lnTo>
                  <a:lnTo>
                    <a:pt x="0" y="9"/>
                  </a:lnTo>
                  <a:lnTo>
                    <a:pt x="0" y="3"/>
                  </a:lnTo>
                  <a:cubicBezTo>
                    <a:pt x="0" y="5"/>
                    <a:pt x="0" y="4"/>
                    <a:pt x="0" y="4"/>
                  </a:cubicBezTo>
                  <a:cubicBezTo>
                    <a:pt x="0" y="4"/>
                    <a:pt x="0" y="3"/>
                    <a:pt x="0" y="3"/>
                  </a:cubicBezTo>
                  <a:lnTo>
                    <a:pt x="0" y="5"/>
                  </a:lnTo>
                  <a:lnTo>
                    <a:pt x="0" y="11"/>
                  </a:lnTo>
                  <a:lnTo>
                    <a:pt x="0" y="6"/>
                  </a:lnTo>
                  <a:lnTo>
                    <a:pt x="0" y="8"/>
                  </a:lnTo>
                  <a:lnTo>
                    <a:pt x="0" y="4"/>
                  </a:lnTo>
                  <a:lnTo>
                    <a:pt x="0" y="9"/>
                  </a:lnTo>
                  <a:lnTo>
                    <a:pt x="0" y="4"/>
                  </a:lnTo>
                  <a:lnTo>
                    <a:pt x="0" y="3"/>
                  </a:lnTo>
                  <a:lnTo>
                    <a:pt x="0" y="7"/>
                  </a:lnTo>
                  <a:lnTo>
                    <a:pt x="0" y="7"/>
                  </a:lnTo>
                  <a:lnTo>
                    <a:pt x="0" y="9"/>
                  </a:lnTo>
                  <a:lnTo>
                    <a:pt x="0" y="5"/>
                  </a:lnTo>
                  <a:cubicBezTo>
                    <a:pt x="0" y="5"/>
                    <a:pt x="0" y="5"/>
                    <a:pt x="0" y="9"/>
                  </a:cubicBezTo>
                  <a:lnTo>
                    <a:pt x="0" y="5"/>
                  </a:lnTo>
                  <a:lnTo>
                    <a:pt x="0" y="10"/>
                  </a:lnTo>
                  <a:lnTo>
                    <a:pt x="0" y="7"/>
                  </a:lnTo>
                  <a:lnTo>
                    <a:pt x="0" y="9"/>
                  </a:lnTo>
                  <a:lnTo>
                    <a:pt x="0" y="4"/>
                  </a:lnTo>
                  <a:lnTo>
                    <a:pt x="0" y="6"/>
                  </a:lnTo>
                  <a:lnTo>
                    <a:pt x="0" y="7"/>
                  </a:lnTo>
                  <a:lnTo>
                    <a:pt x="0" y="5"/>
                  </a:lnTo>
                  <a:lnTo>
                    <a:pt x="0" y="7"/>
                  </a:lnTo>
                  <a:lnTo>
                    <a:pt x="0" y="8"/>
                  </a:lnTo>
                  <a:cubicBezTo>
                    <a:pt x="0" y="8"/>
                    <a:pt x="0" y="8"/>
                    <a:pt x="0" y="13"/>
                  </a:cubicBezTo>
                  <a:cubicBezTo>
                    <a:pt x="0" y="11"/>
                    <a:pt x="0" y="9"/>
                    <a:pt x="0" y="7"/>
                  </a:cubicBezTo>
                  <a:cubicBezTo>
                    <a:pt x="0" y="8"/>
                    <a:pt x="0" y="8"/>
                    <a:pt x="0" y="8"/>
                  </a:cubicBezTo>
                  <a:lnTo>
                    <a:pt x="0" y="6"/>
                  </a:lnTo>
                  <a:lnTo>
                    <a:pt x="0" y="10"/>
                  </a:lnTo>
                  <a:lnTo>
                    <a:pt x="0" y="11"/>
                  </a:lnTo>
                  <a:lnTo>
                    <a:pt x="0" y="6"/>
                  </a:lnTo>
                  <a:lnTo>
                    <a:pt x="0" y="7"/>
                  </a:lnTo>
                  <a:lnTo>
                    <a:pt x="0" y="5"/>
                  </a:lnTo>
                  <a:lnTo>
                    <a:pt x="0" y="7"/>
                  </a:lnTo>
                  <a:lnTo>
                    <a:pt x="0" y="6"/>
                  </a:lnTo>
                  <a:lnTo>
                    <a:pt x="0" y="4"/>
                  </a:lnTo>
                  <a:lnTo>
                    <a:pt x="0" y="8"/>
                  </a:lnTo>
                  <a:lnTo>
                    <a:pt x="0" y="4"/>
                  </a:lnTo>
                  <a:lnTo>
                    <a:pt x="0" y="7"/>
                  </a:lnTo>
                  <a:cubicBezTo>
                    <a:pt x="0" y="8"/>
                    <a:pt x="0" y="10"/>
                    <a:pt x="0" y="11"/>
                  </a:cubicBezTo>
                  <a:lnTo>
                    <a:pt x="0" y="5"/>
                  </a:lnTo>
                  <a:lnTo>
                    <a:pt x="0" y="8"/>
                  </a:lnTo>
                  <a:lnTo>
                    <a:pt x="0" y="7"/>
                  </a:lnTo>
                  <a:lnTo>
                    <a:pt x="0" y="8"/>
                  </a:lnTo>
                  <a:lnTo>
                    <a:pt x="0" y="4"/>
                  </a:lnTo>
                  <a:lnTo>
                    <a:pt x="0" y="8"/>
                  </a:lnTo>
                  <a:lnTo>
                    <a:pt x="0" y="9"/>
                  </a:lnTo>
                  <a:lnTo>
                    <a:pt x="0" y="4"/>
                  </a:lnTo>
                  <a:lnTo>
                    <a:pt x="0" y="4"/>
                  </a:lnTo>
                  <a:lnTo>
                    <a:pt x="0" y="10"/>
                  </a:lnTo>
                  <a:lnTo>
                    <a:pt x="0" y="7"/>
                  </a:lnTo>
                  <a:cubicBezTo>
                    <a:pt x="0" y="8"/>
                    <a:pt x="0" y="8"/>
                    <a:pt x="0" y="9"/>
                  </a:cubicBezTo>
                  <a:lnTo>
                    <a:pt x="0" y="8"/>
                  </a:lnTo>
                  <a:lnTo>
                    <a:pt x="0" y="10"/>
                  </a:lnTo>
                  <a:lnTo>
                    <a:pt x="0" y="4"/>
                  </a:lnTo>
                  <a:lnTo>
                    <a:pt x="0" y="7"/>
                  </a:lnTo>
                  <a:lnTo>
                    <a:pt x="0" y="4"/>
                  </a:lnTo>
                  <a:lnTo>
                    <a:pt x="0" y="7"/>
                  </a:lnTo>
                  <a:close/>
                  <a:moveTo>
                    <a:pt x="0" y="12"/>
                  </a:moveTo>
                  <a:lnTo>
                    <a:pt x="0" y="17"/>
                  </a:lnTo>
                  <a:close/>
                  <a:moveTo>
                    <a:pt x="0" y="15"/>
                  </a:moveTo>
                  <a:lnTo>
                    <a:pt x="0" y="19"/>
                  </a:lnTo>
                  <a:close/>
                  <a:moveTo>
                    <a:pt x="0" y="16"/>
                  </a:moveTo>
                  <a:lnTo>
                    <a:pt x="0" y="22"/>
                  </a:lnTo>
                  <a:close/>
                  <a:moveTo>
                    <a:pt x="0" y="18"/>
                  </a:moveTo>
                  <a:lnTo>
                    <a:pt x="0" y="16"/>
                  </a:lnTo>
                  <a:lnTo>
                    <a:pt x="0" y="22"/>
                  </a:lnTo>
                  <a:close/>
                  <a:moveTo>
                    <a:pt x="0" y="12"/>
                  </a:moveTo>
                  <a:lnTo>
                    <a:pt x="0" y="17"/>
                  </a:lnTo>
                  <a:close/>
                  <a:moveTo>
                    <a:pt x="0" y="19"/>
                  </a:moveTo>
                  <a:lnTo>
                    <a:pt x="0" y="18"/>
                  </a:lnTo>
                  <a:close/>
                  <a:moveTo>
                    <a:pt x="0" y="23"/>
                  </a:moveTo>
                  <a:lnTo>
                    <a:pt x="0" y="21"/>
                  </a:lnTo>
                  <a:lnTo>
                    <a:pt x="0" y="21"/>
                  </a:lnTo>
                  <a:close/>
                  <a:moveTo>
                    <a:pt x="0" y="19"/>
                  </a:moveTo>
                  <a:lnTo>
                    <a:pt x="0" y="19"/>
                  </a:lnTo>
                  <a:lnTo>
                    <a:pt x="0" y="16"/>
                  </a:lnTo>
                  <a:lnTo>
                    <a:pt x="0" y="11"/>
                  </a:lnTo>
                  <a:lnTo>
                    <a:pt x="0" y="18"/>
                  </a:lnTo>
                  <a:cubicBezTo>
                    <a:pt x="0" y="18"/>
                    <a:pt x="0" y="18"/>
                    <a:pt x="0" y="19"/>
                  </a:cubicBezTo>
                  <a:lnTo>
                    <a:pt x="0" y="24"/>
                  </a:lnTo>
                  <a:lnTo>
                    <a:pt x="0" y="19"/>
                  </a:lnTo>
                  <a:lnTo>
                    <a:pt x="0" y="22"/>
                  </a:lnTo>
                  <a:lnTo>
                    <a:pt x="0" y="18"/>
                  </a:lnTo>
                  <a:lnTo>
                    <a:pt x="0" y="16"/>
                  </a:lnTo>
                  <a:lnTo>
                    <a:pt x="0" y="17"/>
                  </a:lnTo>
                  <a:lnTo>
                    <a:pt x="0" y="19"/>
                  </a:lnTo>
                  <a:lnTo>
                    <a:pt x="0" y="17"/>
                  </a:lnTo>
                  <a:lnTo>
                    <a:pt x="0" y="21"/>
                  </a:lnTo>
                  <a:lnTo>
                    <a:pt x="0" y="14"/>
                  </a:lnTo>
                  <a:lnTo>
                    <a:pt x="0" y="23"/>
                  </a:lnTo>
                  <a:lnTo>
                    <a:pt x="0" y="18"/>
                  </a:lnTo>
                  <a:cubicBezTo>
                    <a:pt x="0" y="18"/>
                    <a:pt x="0" y="18"/>
                    <a:pt x="0" y="18"/>
                  </a:cubicBezTo>
                  <a:lnTo>
                    <a:pt x="0" y="22"/>
                  </a:lnTo>
                  <a:lnTo>
                    <a:pt x="0" y="18"/>
                  </a:lnTo>
                  <a:lnTo>
                    <a:pt x="0" y="21"/>
                  </a:lnTo>
                  <a:lnTo>
                    <a:pt x="0" y="19"/>
                  </a:lnTo>
                  <a:lnTo>
                    <a:pt x="0" y="20"/>
                  </a:lnTo>
                  <a:lnTo>
                    <a:pt x="0" y="12"/>
                  </a:lnTo>
                  <a:lnTo>
                    <a:pt x="0" y="18"/>
                  </a:lnTo>
                  <a:lnTo>
                    <a:pt x="0" y="17"/>
                  </a:lnTo>
                  <a:lnTo>
                    <a:pt x="0" y="18"/>
                  </a:lnTo>
                  <a:cubicBezTo>
                    <a:pt x="0" y="18"/>
                    <a:pt x="0" y="18"/>
                    <a:pt x="0" y="18"/>
                  </a:cubicBezTo>
                  <a:lnTo>
                    <a:pt x="0" y="24"/>
                  </a:lnTo>
                  <a:lnTo>
                    <a:pt x="0" y="10"/>
                  </a:lnTo>
                  <a:lnTo>
                    <a:pt x="0" y="7"/>
                  </a:lnTo>
                  <a:cubicBezTo>
                    <a:pt x="0" y="7"/>
                    <a:pt x="0" y="7"/>
                    <a:pt x="0" y="7"/>
                  </a:cubicBezTo>
                  <a:lnTo>
                    <a:pt x="0" y="5"/>
                  </a:lnTo>
                  <a:lnTo>
                    <a:pt x="0" y="6"/>
                  </a:lnTo>
                  <a:lnTo>
                    <a:pt x="0" y="5"/>
                  </a:lnTo>
                  <a:lnTo>
                    <a:pt x="0" y="8"/>
                  </a:lnTo>
                  <a:lnTo>
                    <a:pt x="0" y="12"/>
                  </a:lnTo>
                  <a:lnTo>
                    <a:pt x="0" y="8"/>
                  </a:lnTo>
                  <a:lnTo>
                    <a:pt x="0" y="7"/>
                  </a:lnTo>
                  <a:cubicBezTo>
                    <a:pt x="0" y="7"/>
                    <a:pt x="0" y="6"/>
                    <a:pt x="0" y="5"/>
                  </a:cubicBezTo>
                  <a:cubicBezTo>
                    <a:pt x="0" y="6"/>
                    <a:pt x="0" y="5"/>
                    <a:pt x="0" y="7"/>
                  </a:cubicBezTo>
                  <a:cubicBezTo>
                    <a:pt x="0" y="8"/>
                    <a:pt x="0" y="8"/>
                    <a:pt x="0" y="8"/>
                  </a:cubicBezTo>
                  <a:lnTo>
                    <a:pt x="0" y="6"/>
                  </a:lnTo>
                  <a:lnTo>
                    <a:pt x="0" y="4"/>
                  </a:lnTo>
                  <a:lnTo>
                    <a:pt x="0" y="9"/>
                  </a:lnTo>
                  <a:lnTo>
                    <a:pt x="0" y="6"/>
                  </a:lnTo>
                  <a:lnTo>
                    <a:pt x="0" y="4"/>
                  </a:lnTo>
                  <a:lnTo>
                    <a:pt x="0" y="6"/>
                  </a:lnTo>
                  <a:lnTo>
                    <a:pt x="0" y="11"/>
                  </a:lnTo>
                  <a:lnTo>
                    <a:pt x="0" y="5"/>
                  </a:lnTo>
                  <a:lnTo>
                    <a:pt x="0" y="5"/>
                  </a:lnTo>
                  <a:lnTo>
                    <a:pt x="0" y="8"/>
                  </a:lnTo>
                  <a:lnTo>
                    <a:pt x="0" y="8"/>
                  </a:lnTo>
                  <a:cubicBezTo>
                    <a:pt x="0" y="6"/>
                    <a:pt x="0" y="6"/>
                    <a:pt x="0" y="4"/>
                  </a:cubicBezTo>
                  <a:lnTo>
                    <a:pt x="0" y="7"/>
                  </a:lnTo>
                  <a:lnTo>
                    <a:pt x="0" y="11"/>
                  </a:lnTo>
                  <a:lnTo>
                    <a:pt x="0" y="6"/>
                  </a:lnTo>
                  <a:lnTo>
                    <a:pt x="0" y="11"/>
                  </a:lnTo>
                  <a:lnTo>
                    <a:pt x="0" y="8"/>
                  </a:lnTo>
                  <a:lnTo>
                    <a:pt x="0" y="4"/>
                  </a:lnTo>
                  <a:lnTo>
                    <a:pt x="0" y="15"/>
                  </a:lnTo>
                  <a:lnTo>
                    <a:pt x="0" y="15"/>
                  </a:lnTo>
                  <a:close/>
                  <a:moveTo>
                    <a:pt x="0" y="4"/>
                  </a:moveTo>
                  <a:lnTo>
                    <a:pt x="0" y="3"/>
                  </a:lnTo>
                  <a:lnTo>
                    <a:pt x="0" y="3"/>
                  </a:lnTo>
                  <a:close/>
                  <a:moveTo>
                    <a:pt x="0" y="15"/>
                  </a:moveTo>
                  <a:lnTo>
                    <a:pt x="0" y="18"/>
                  </a:lnTo>
                  <a:lnTo>
                    <a:pt x="0" y="20"/>
                  </a:lnTo>
                  <a:lnTo>
                    <a:pt x="0" y="12"/>
                  </a:lnTo>
                  <a:lnTo>
                    <a:pt x="0" y="17"/>
                  </a:lnTo>
                  <a:lnTo>
                    <a:pt x="0" y="13"/>
                  </a:lnTo>
                  <a:lnTo>
                    <a:pt x="0" y="11"/>
                  </a:lnTo>
                  <a:lnTo>
                    <a:pt x="0" y="16"/>
                  </a:lnTo>
                  <a:lnTo>
                    <a:pt x="0" y="21"/>
                  </a:lnTo>
                  <a:lnTo>
                    <a:pt x="0" y="21"/>
                  </a:lnTo>
                  <a:lnTo>
                    <a:pt x="0" y="23"/>
                  </a:lnTo>
                  <a:lnTo>
                    <a:pt x="0" y="18"/>
                  </a:lnTo>
                  <a:lnTo>
                    <a:pt x="0" y="15"/>
                  </a:lnTo>
                  <a:cubicBezTo>
                    <a:pt x="0" y="20"/>
                    <a:pt x="0" y="20"/>
                    <a:pt x="0" y="20"/>
                  </a:cubicBezTo>
                  <a:lnTo>
                    <a:pt x="0" y="12"/>
                  </a:lnTo>
                  <a:lnTo>
                    <a:pt x="0" y="19"/>
                  </a:lnTo>
                  <a:lnTo>
                    <a:pt x="0" y="18"/>
                  </a:lnTo>
                  <a:lnTo>
                    <a:pt x="0" y="20"/>
                  </a:lnTo>
                  <a:lnTo>
                    <a:pt x="0" y="20"/>
                  </a:lnTo>
                  <a:lnTo>
                    <a:pt x="0" y="17"/>
                  </a:lnTo>
                  <a:lnTo>
                    <a:pt x="0" y="17"/>
                  </a:lnTo>
                  <a:lnTo>
                    <a:pt x="0" y="18"/>
                  </a:lnTo>
                  <a:lnTo>
                    <a:pt x="0" y="19"/>
                  </a:lnTo>
                  <a:lnTo>
                    <a:pt x="0" y="11"/>
                  </a:lnTo>
                  <a:lnTo>
                    <a:pt x="0" y="19"/>
                  </a:lnTo>
                  <a:lnTo>
                    <a:pt x="0" y="18"/>
                  </a:lnTo>
                  <a:lnTo>
                    <a:pt x="0" y="14"/>
                  </a:lnTo>
                  <a:lnTo>
                    <a:pt x="0" y="18"/>
                  </a:lnTo>
                  <a:lnTo>
                    <a:pt x="0" y="20"/>
                  </a:lnTo>
                  <a:lnTo>
                    <a:pt x="0" y="14"/>
                  </a:lnTo>
                  <a:cubicBezTo>
                    <a:pt x="0" y="15"/>
                    <a:pt x="0" y="19"/>
                    <a:pt x="0" y="20"/>
                  </a:cubicBezTo>
                  <a:cubicBezTo>
                    <a:pt x="0" y="16"/>
                    <a:pt x="0" y="14"/>
                    <a:pt x="0" y="14"/>
                  </a:cubicBezTo>
                  <a:cubicBezTo>
                    <a:pt x="0" y="14"/>
                    <a:pt x="0" y="14"/>
                    <a:pt x="0" y="17"/>
                  </a:cubicBezTo>
                  <a:lnTo>
                    <a:pt x="0" y="19"/>
                  </a:lnTo>
                  <a:lnTo>
                    <a:pt x="0" y="17"/>
                  </a:lnTo>
                  <a:lnTo>
                    <a:pt x="0" y="19"/>
                  </a:lnTo>
                  <a:lnTo>
                    <a:pt x="0" y="15"/>
                  </a:lnTo>
                  <a:lnTo>
                    <a:pt x="0" y="21"/>
                  </a:lnTo>
                  <a:lnTo>
                    <a:pt x="0" y="17"/>
                  </a:lnTo>
                  <a:lnTo>
                    <a:pt x="0" y="15"/>
                  </a:lnTo>
                  <a:lnTo>
                    <a:pt x="0" y="21"/>
                  </a:lnTo>
                  <a:cubicBezTo>
                    <a:pt x="0" y="21"/>
                    <a:pt x="0" y="14"/>
                    <a:pt x="0" y="12"/>
                  </a:cubicBezTo>
                  <a:lnTo>
                    <a:pt x="0" y="25"/>
                  </a:lnTo>
                  <a:lnTo>
                    <a:pt x="0" y="14"/>
                  </a:lnTo>
                  <a:lnTo>
                    <a:pt x="0" y="20"/>
                  </a:lnTo>
                  <a:lnTo>
                    <a:pt x="0" y="18"/>
                  </a:lnTo>
                  <a:lnTo>
                    <a:pt x="0" y="13"/>
                  </a:lnTo>
                  <a:lnTo>
                    <a:pt x="0" y="19"/>
                  </a:lnTo>
                  <a:lnTo>
                    <a:pt x="0" y="23"/>
                  </a:lnTo>
                  <a:lnTo>
                    <a:pt x="0" y="19"/>
                  </a:lnTo>
                  <a:lnTo>
                    <a:pt x="0" y="18"/>
                  </a:lnTo>
                  <a:lnTo>
                    <a:pt x="0" y="13"/>
                  </a:lnTo>
                  <a:lnTo>
                    <a:pt x="0" y="11"/>
                  </a:lnTo>
                  <a:lnTo>
                    <a:pt x="0" y="15"/>
                  </a:lnTo>
                  <a:lnTo>
                    <a:pt x="0" y="15"/>
                  </a:lnTo>
                  <a:lnTo>
                    <a:pt x="0" y="19"/>
                  </a:lnTo>
                  <a:lnTo>
                    <a:pt x="0" y="21"/>
                  </a:lnTo>
                  <a:lnTo>
                    <a:pt x="0" y="14"/>
                  </a:lnTo>
                  <a:lnTo>
                    <a:pt x="0" y="18"/>
                  </a:lnTo>
                  <a:cubicBezTo>
                    <a:pt x="0" y="18"/>
                    <a:pt x="0" y="17"/>
                    <a:pt x="0" y="17"/>
                  </a:cubicBezTo>
                  <a:lnTo>
                    <a:pt x="0" y="17"/>
                  </a:lnTo>
                  <a:lnTo>
                    <a:pt x="0" y="15"/>
                  </a:lnTo>
                  <a:lnTo>
                    <a:pt x="0" y="14"/>
                  </a:lnTo>
                  <a:lnTo>
                    <a:pt x="0" y="19"/>
                  </a:lnTo>
                  <a:lnTo>
                    <a:pt x="0" y="20"/>
                  </a:lnTo>
                  <a:lnTo>
                    <a:pt x="0" y="25"/>
                  </a:lnTo>
                  <a:lnTo>
                    <a:pt x="0" y="18"/>
                  </a:lnTo>
                  <a:lnTo>
                    <a:pt x="0" y="20"/>
                  </a:lnTo>
                  <a:lnTo>
                    <a:pt x="0" y="14"/>
                  </a:lnTo>
                  <a:lnTo>
                    <a:pt x="0" y="20"/>
                  </a:lnTo>
                  <a:cubicBezTo>
                    <a:pt x="0" y="18"/>
                    <a:pt x="0" y="15"/>
                    <a:pt x="0" y="15"/>
                  </a:cubicBezTo>
                  <a:lnTo>
                    <a:pt x="0" y="17"/>
                  </a:lnTo>
                  <a:lnTo>
                    <a:pt x="0" y="14"/>
                  </a:lnTo>
                  <a:lnTo>
                    <a:pt x="0" y="19"/>
                  </a:lnTo>
                  <a:lnTo>
                    <a:pt x="0" y="13"/>
                  </a:lnTo>
                  <a:lnTo>
                    <a:pt x="0" y="11"/>
                  </a:lnTo>
                  <a:lnTo>
                    <a:pt x="0" y="13"/>
                  </a:lnTo>
                  <a:lnTo>
                    <a:pt x="0" y="17"/>
                  </a:lnTo>
                  <a:lnTo>
                    <a:pt x="0" y="10"/>
                  </a:lnTo>
                  <a:lnTo>
                    <a:pt x="0" y="17"/>
                  </a:lnTo>
                  <a:lnTo>
                    <a:pt x="0" y="12"/>
                  </a:lnTo>
                  <a:lnTo>
                    <a:pt x="0" y="13"/>
                  </a:lnTo>
                  <a:cubicBezTo>
                    <a:pt x="0" y="13"/>
                    <a:pt x="0" y="15"/>
                    <a:pt x="0" y="16"/>
                  </a:cubicBezTo>
                  <a:lnTo>
                    <a:pt x="0" y="11"/>
                  </a:lnTo>
                  <a:lnTo>
                    <a:pt x="0" y="13"/>
                  </a:lnTo>
                  <a:lnTo>
                    <a:pt x="0" y="13"/>
                  </a:lnTo>
                  <a:lnTo>
                    <a:pt x="0" y="15"/>
                  </a:lnTo>
                  <a:lnTo>
                    <a:pt x="0" y="13"/>
                  </a:lnTo>
                  <a:lnTo>
                    <a:pt x="0" y="14"/>
                  </a:lnTo>
                  <a:lnTo>
                    <a:pt x="0" y="15"/>
                  </a:lnTo>
                  <a:cubicBezTo>
                    <a:pt x="0" y="15"/>
                    <a:pt x="0" y="18"/>
                    <a:pt x="0" y="18"/>
                  </a:cubicBezTo>
                  <a:lnTo>
                    <a:pt x="0" y="14"/>
                  </a:lnTo>
                  <a:lnTo>
                    <a:pt x="0" y="17"/>
                  </a:lnTo>
                  <a:lnTo>
                    <a:pt x="0" y="21"/>
                  </a:lnTo>
                  <a:lnTo>
                    <a:pt x="0" y="17"/>
                  </a:lnTo>
                  <a:lnTo>
                    <a:pt x="0" y="17"/>
                  </a:lnTo>
                  <a:lnTo>
                    <a:pt x="0" y="16"/>
                  </a:lnTo>
                  <a:lnTo>
                    <a:pt x="0" y="19"/>
                  </a:lnTo>
                  <a:lnTo>
                    <a:pt x="0" y="16"/>
                  </a:lnTo>
                  <a:lnTo>
                    <a:pt x="0" y="17"/>
                  </a:lnTo>
                  <a:lnTo>
                    <a:pt x="0" y="18"/>
                  </a:lnTo>
                  <a:lnTo>
                    <a:pt x="0" y="16"/>
                  </a:lnTo>
                  <a:lnTo>
                    <a:pt x="0" y="14"/>
                  </a:lnTo>
                  <a:lnTo>
                    <a:pt x="0" y="18"/>
                  </a:lnTo>
                  <a:lnTo>
                    <a:pt x="0" y="16"/>
                  </a:lnTo>
                  <a:lnTo>
                    <a:pt x="0" y="14"/>
                  </a:lnTo>
                  <a:cubicBezTo>
                    <a:pt x="0" y="14"/>
                    <a:pt x="0" y="14"/>
                    <a:pt x="0" y="16"/>
                  </a:cubicBezTo>
                  <a:lnTo>
                    <a:pt x="0" y="23"/>
                  </a:lnTo>
                  <a:lnTo>
                    <a:pt x="0" y="19"/>
                  </a:lnTo>
                  <a:lnTo>
                    <a:pt x="0" y="18"/>
                  </a:lnTo>
                  <a:lnTo>
                    <a:pt x="0" y="18"/>
                  </a:lnTo>
                  <a:lnTo>
                    <a:pt x="0" y="18"/>
                  </a:lnTo>
                  <a:lnTo>
                    <a:pt x="0" y="11"/>
                  </a:lnTo>
                  <a:lnTo>
                    <a:pt x="0" y="15"/>
                  </a:lnTo>
                  <a:lnTo>
                    <a:pt x="0" y="11"/>
                  </a:lnTo>
                  <a:lnTo>
                    <a:pt x="0" y="18"/>
                  </a:lnTo>
                  <a:lnTo>
                    <a:pt x="0" y="13"/>
                  </a:lnTo>
                  <a:lnTo>
                    <a:pt x="0" y="15"/>
                  </a:lnTo>
                  <a:lnTo>
                    <a:pt x="0" y="16"/>
                  </a:lnTo>
                  <a:cubicBezTo>
                    <a:pt x="0" y="14"/>
                    <a:pt x="0" y="14"/>
                    <a:pt x="0" y="14"/>
                  </a:cubicBezTo>
                  <a:lnTo>
                    <a:pt x="0" y="21"/>
                  </a:lnTo>
                  <a:lnTo>
                    <a:pt x="0" y="18"/>
                  </a:lnTo>
                  <a:lnTo>
                    <a:pt x="0" y="20"/>
                  </a:lnTo>
                  <a:lnTo>
                    <a:pt x="0" y="20"/>
                  </a:lnTo>
                  <a:lnTo>
                    <a:pt x="0" y="14"/>
                  </a:lnTo>
                  <a:lnTo>
                    <a:pt x="0" y="15"/>
                  </a:lnTo>
                  <a:lnTo>
                    <a:pt x="0" y="16"/>
                  </a:lnTo>
                  <a:lnTo>
                    <a:pt x="0" y="11"/>
                  </a:lnTo>
                  <a:lnTo>
                    <a:pt x="0" y="14"/>
                  </a:lnTo>
                  <a:lnTo>
                    <a:pt x="0" y="14"/>
                  </a:lnTo>
                  <a:cubicBezTo>
                    <a:pt x="0" y="14"/>
                    <a:pt x="0" y="14"/>
                    <a:pt x="0" y="16"/>
                  </a:cubicBezTo>
                  <a:lnTo>
                    <a:pt x="0" y="22"/>
                  </a:lnTo>
                  <a:lnTo>
                    <a:pt x="0" y="18"/>
                  </a:lnTo>
                  <a:lnTo>
                    <a:pt x="0" y="13"/>
                  </a:lnTo>
                  <a:lnTo>
                    <a:pt x="0" y="19"/>
                  </a:lnTo>
                  <a:lnTo>
                    <a:pt x="0" y="11"/>
                  </a:lnTo>
                  <a:lnTo>
                    <a:pt x="0" y="16"/>
                  </a:lnTo>
                  <a:lnTo>
                    <a:pt x="0" y="19"/>
                  </a:lnTo>
                  <a:lnTo>
                    <a:pt x="0" y="18"/>
                  </a:lnTo>
                  <a:lnTo>
                    <a:pt x="0" y="10"/>
                  </a:lnTo>
                  <a:lnTo>
                    <a:pt x="0" y="13"/>
                  </a:lnTo>
                  <a:lnTo>
                    <a:pt x="0" y="15"/>
                  </a:lnTo>
                  <a:lnTo>
                    <a:pt x="0" y="14"/>
                  </a:lnTo>
                  <a:lnTo>
                    <a:pt x="0" y="18"/>
                  </a:lnTo>
                  <a:lnTo>
                    <a:pt x="0" y="16"/>
                  </a:lnTo>
                  <a:lnTo>
                    <a:pt x="0" y="18"/>
                  </a:lnTo>
                  <a:lnTo>
                    <a:pt x="0" y="19"/>
                  </a:lnTo>
                  <a:lnTo>
                    <a:pt x="0" y="15"/>
                  </a:lnTo>
                  <a:lnTo>
                    <a:pt x="0" y="18"/>
                  </a:lnTo>
                  <a:cubicBezTo>
                    <a:pt x="0" y="13"/>
                    <a:pt x="0" y="14"/>
                    <a:pt x="0" y="14"/>
                  </a:cubicBezTo>
                  <a:lnTo>
                    <a:pt x="0" y="21"/>
                  </a:lnTo>
                  <a:lnTo>
                    <a:pt x="0" y="21"/>
                  </a:lnTo>
                  <a:lnTo>
                    <a:pt x="0" y="12"/>
                  </a:lnTo>
                  <a:lnTo>
                    <a:pt x="0" y="14"/>
                  </a:lnTo>
                  <a:lnTo>
                    <a:pt x="0" y="18"/>
                  </a:lnTo>
                  <a:lnTo>
                    <a:pt x="0" y="14"/>
                  </a:lnTo>
                  <a:lnTo>
                    <a:pt x="0" y="14"/>
                  </a:lnTo>
                  <a:lnTo>
                    <a:pt x="0" y="18"/>
                  </a:lnTo>
                  <a:lnTo>
                    <a:pt x="0" y="13"/>
                  </a:lnTo>
                  <a:lnTo>
                    <a:pt x="0" y="12"/>
                  </a:lnTo>
                  <a:lnTo>
                    <a:pt x="0" y="13"/>
                  </a:lnTo>
                  <a:lnTo>
                    <a:pt x="0" y="17"/>
                  </a:lnTo>
                  <a:lnTo>
                    <a:pt x="0" y="15"/>
                  </a:lnTo>
                  <a:lnTo>
                    <a:pt x="0" y="14"/>
                  </a:lnTo>
                  <a:lnTo>
                    <a:pt x="0" y="17"/>
                  </a:lnTo>
                  <a:lnTo>
                    <a:pt x="0" y="18"/>
                  </a:lnTo>
                  <a:lnTo>
                    <a:pt x="0" y="15"/>
                  </a:lnTo>
                  <a:lnTo>
                    <a:pt x="0" y="18"/>
                  </a:lnTo>
                  <a:lnTo>
                    <a:pt x="0" y="18"/>
                  </a:lnTo>
                  <a:lnTo>
                    <a:pt x="0" y="15"/>
                  </a:lnTo>
                  <a:lnTo>
                    <a:pt x="0" y="18"/>
                  </a:lnTo>
                  <a:lnTo>
                    <a:pt x="0" y="18"/>
                  </a:lnTo>
                  <a:lnTo>
                    <a:pt x="0" y="13"/>
                  </a:lnTo>
                  <a:lnTo>
                    <a:pt x="0" y="11"/>
                  </a:lnTo>
                  <a:cubicBezTo>
                    <a:pt x="0" y="11"/>
                    <a:pt x="0" y="13"/>
                    <a:pt x="0" y="15"/>
                  </a:cubicBezTo>
                  <a:lnTo>
                    <a:pt x="0" y="16"/>
                  </a:lnTo>
                  <a:lnTo>
                    <a:pt x="0" y="16"/>
                  </a:lnTo>
                  <a:lnTo>
                    <a:pt x="0" y="14"/>
                  </a:lnTo>
                  <a:lnTo>
                    <a:pt x="0" y="13"/>
                  </a:lnTo>
                  <a:lnTo>
                    <a:pt x="0" y="12"/>
                  </a:lnTo>
                  <a:lnTo>
                    <a:pt x="0" y="10"/>
                  </a:lnTo>
                  <a:lnTo>
                    <a:pt x="0" y="13"/>
                  </a:lnTo>
                  <a:lnTo>
                    <a:pt x="0" y="18"/>
                  </a:lnTo>
                  <a:lnTo>
                    <a:pt x="0" y="12"/>
                  </a:lnTo>
                  <a:lnTo>
                    <a:pt x="0" y="11"/>
                  </a:lnTo>
                  <a:lnTo>
                    <a:pt x="0" y="14"/>
                  </a:lnTo>
                  <a:lnTo>
                    <a:pt x="0" y="11"/>
                  </a:lnTo>
                  <a:cubicBezTo>
                    <a:pt x="0" y="13"/>
                    <a:pt x="0" y="18"/>
                    <a:pt x="0" y="18"/>
                  </a:cubicBezTo>
                  <a:lnTo>
                    <a:pt x="0" y="11"/>
                  </a:lnTo>
                  <a:lnTo>
                    <a:pt x="0" y="17"/>
                  </a:lnTo>
                  <a:lnTo>
                    <a:pt x="0" y="16"/>
                  </a:lnTo>
                  <a:lnTo>
                    <a:pt x="0" y="11"/>
                  </a:lnTo>
                  <a:lnTo>
                    <a:pt x="0" y="14"/>
                  </a:lnTo>
                  <a:lnTo>
                    <a:pt x="0" y="18"/>
                  </a:lnTo>
                  <a:lnTo>
                    <a:pt x="0" y="12"/>
                  </a:lnTo>
                  <a:lnTo>
                    <a:pt x="0" y="18"/>
                  </a:lnTo>
                  <a:lnTo>
                    <a:pt x="0" y="22"/>
                  </a:lnTo>
                  <a:lnTo>
                    <a:pt x="0" y="15"/>
                  </a:lnTo>
                  <a:lnTo>
                    <a:pt x="0" y="19"/>
                  </a:lnTo>
                  <a:lnTo>
                    <a:pt x="0" y="19"/>
                  </a:lnTo>
                  <a:lnTo>
                    <a:pt x="0" y="14"/>
                  </a:lnTo>
                  <a:cubicBezTo>
                    <a:pt x="0" y="13"/>
                    <a:pt x="0" y="13"/>
                    <a:pt x="0" y="13"/>
                  </a:cubicBezTo>
                  <a:lnTo>
                    <a:pt x="0" y="15"/>
                  </a:lnTo>
                  <a:lnTo>
                    <a:pt x="0" y="17"/>
                  </a:lnTo>
                  <a:lnTo>
                    <a:pt x="0" y="13"/>
                  </a:lnTo>
                  <a:lnTo>
                    <a:pt x="0" y="18"/>
                  </a:lnTo>
                  <a:lnTo>
                    <a:pt x="0" y="13"/>
                  </a:lnTo>
                  <a:lnTo>
                    <a:pt x="0" y="13"/>
                  </a:lnTo>
                  <a:lnTo>
                    <a:pt x="0" y="14"/>
                  </a:lnTo>
                  <a:lnTo>
                    <a:pt x="0" y="18"/>
                  </a:lnTo>
                  <a:lnTo>
                    <a:pt x="0" y="14"/>
                  </a:lnTo>
                  <a:lnTo>
                    <a:pt x="0" y="17"/>
                  </a:lnTo>
                  <a:lnTo>
                    <a:pt x="0" y="17"/>
                  </a:lnTo>
                  <a:lnTo>
                    <a:pt x="0" y="18"/>
                  </a:lnTo>
                  <a:lnTo>
                    <a:pt x="0" y="20"/>
                  </a:lnTo>
                  <a:lnTo>
                    <a:pt x="0" y="13"/>
                  </a:lnTo>
                  <a:lnTo>
                    <a:pt x="0" y="17"/>
                  </a:lnTo>
                  <a:cubicBezTo>
                    <a:pt x="0" y="17"/>
                    <a:pt x="0" y="14"/>
                    <a:pt x="0" y="13"/>
                  </a:cubicBezTo>
                  <a:lnTo>
                    <a:pt x="0" y="11"/>
                  </a:lnTo>
                  <a:lnTo>
                    <a:pt x="0" y="10"/>
                  </a:lnTo>
                  <a:lnTo>
                    <a:pt x="0" y="10"/>
                  </a:lnTo>
                  <a:lnTo>
                    <a:pt x="0" y="11"/>
                  </a:lnTo>
                  <a:cubicBezTo>
                    <a:pt x="0" y="11"/>
                    <a:pt x="0" y="12"/>
                    <a:pt x="0" y="13"/>
                  </a:cubicBezTo>
                  <a:lnTo>
                    <a:pt x="0" y="16"/>
                  </a:lnTo>
                  <a:lnTo>
                    <a:pt x="0" y="17"/>
                  </a:lnTo>
                  <a:lnTo>
                    <a:pt x="0" y="15"/>
                  </a:lnTo>
                  <a:lnTo>
                    <a:pt x="0" y="15"/>
                  </a:lnTo>
                  <a:lnTo>
                    <a:pt x="0" y="16"/>
                  </a:lnTo>
                  <a:lnTo>
                    <a:pt x="0" y="23"/>
                  </a:lnTo>
                  <a:lnTo>
                    <a:pt x="0" y="17"/>
                  </a:lnTo>
                  <a:lnTo>
                    <a:pt x="0" y="14"/>
                  </a:lnTo>
                  <a:lnTo>
                    <a:pt x="0" y="14"/>
                  </a:lnTo>
                  <a:lnTo>
                    <a:pt x="0" y="12"/>
                  </a:lnTo>
                  <a:lnTo>
                    <a:pt x="0" y="15"/>
                  </a:lnTo>
                  <a:cubicBezTo>
                    <a:pt x="0" y="14"/>
                    <a:pt x="0" y="13"/>
                    <a:pt x="0" y="13"/>
                  </a:cubicBezTo>
                  <a:lnTo>
                    <a:pt x="0" y="18"/>
                  </a:lnTo>
                  <a:lnTo>
                    <a:pt x="0" y="14"/>
                  </a:lnTo>
                  <a:lnTo>
                    <a:pt x="0" y="17"/>
                  </a:lnTo>
                  <a:lnTo>
                    <a:pt x="0" y="13"/>
                  </a:lnTo>
                  <a:lnTo>
                    <a:pt x="0" y="12"/>
                  </a:lnTo>
                  <a:lnTo>
                    <a:pt x="0" y="11"/>
                  </a:lnTo>
                  <a:lnTo>
                    <a:pt x="0" y="12"/>
                  </a:lnTo>
                  <a:cubicBezTo>
                    <a:pt x="0" y="14"/>
                    <a:pt x="0" y="13"/>
                    <a:pt x="0" y="15"/>
                  </a:cubicBezTo>
                  <a:lnTo>
                    <a:pt x="0" y="20"/>
                  </a:lnTo>
                  <a:lnTo>
                    <a:pt x="0" y="14"/>
                  </a:lnTo>
                  <a:lnTo>
                    <a:pt x="0" y="15"/>
                  </a:lnTo>
                  <a:lnTo>
                    <a:pt x="0" y="14"/>
                  </a:lnTo>
                  <a:lnTo>
                    <a:pt x="0" y="12"/>
                  </a:lnTo>
                  <a:lnTo>
                    <a:pt x="0" y="14"/>
                  </a:lnTo>
                  <a:lnTo>
                    <a:pt x="0" y="26"/>
                  </a:lnTo>
                  <a:lnTo>
                    <a:pt x="0" y="19"/>
                  </a:lnTo>
                  <a:lnTo>
                    <a:pt x="0" y="14"/>
                  </a:lnTo>
                  <a:cubicBezTo>
                    <a:pt x="0" y="14"/>
                    <a:pt x="0" y="14"/>
                    <a:pt x="0" y="16"/>
                  </a:cubicBezTo>
                  <a:lnTo>
                    <a:pt x="0" y="17"/>
                  </a:lnTo>
                  <a:lnTo>
                    <a:pt x="0" y="9"/>
                  </a:lnTo>
                  <a:lnTo>
                    <a:pt x="0" y="12"/>
                  </a:lnTo>
                  <a:lnTo>
                    <a:pt x="0" y="13"/>
                  </a:lnTo>
                  <a:lnTo>
                    <a:pt x="0" y="16"/>
                  </a:lnTo>
                  <a:lnTo>
                    <a:pt x="0" y="12"/>
                  </a:lnTo>
                  <a:lnTo>
                    <a:pt x="0" y="14"/>
                  </a:lnTo>
                  <a:lnTo>
                    <a:pt x="0" y="14"/>
                  </a:lnTo>
                  <a:lnTo>
                    <a:pt x="0" y="18"/>
                  </a:lnTo>
                  <a:lnTo>
                    <a:pt x="0" y="20"/>
                  </a:lnTo>
                  <a:lnTo>
                    <a:pt x="0" y="14"/>
                  </a:lnTo>
                  <a:cubicBezTo>
                    <a:pt x="0" y="13"/>
                    <a:pt x="0" y="13"/>
                    <a:pt x="0" y="13"/>
                  </a:cubicBezTo>
                  <a:lnTo>
                    <a:pt x="0" y="15"/>
                  </a:lnTo>
                  <a:lnTo>
                    <a:pt x="0" y="17"/>
                  </a:lnTo>
                  <a:lnTo>
                    <a:pt x="0" y="13"/>
                  </a:lnTo>
                  <a:lnTo>
                    <a:pt x="0" y="13"/>
                  </a:lnTo>
                  <a:lnTo>
                    <a:pt x="0" y="14"/>
                  </a:lnTo>
                  <a:lnTo>
                    <a:pt x="0" y="15"/>
                  </a:lnTo>
                  <a:lnTo>
                    <a:pt x="0" y="18"/>
                  </a:lnTo>
                  <a:lnTo>
                    <a:pt x="0" y="16"/>
                  </a:lnTo>
                  <a:lnTo>
                    <a:pt x="0" y="14"/>
                  </a:lnTo>
                  <a:cubicBezTo>
                    <a:pt x="0" y="14"/>
                    <a:pt x="0" y="14"/>
                    <a:pt x="0" y="15"/>
                  </a:cubicBezTo>
                  <a:lnTo>
                    <a:pt x="0" y="18"/>
                  </a:lnTo>
                  <a:lnTo>
                    <a:pt x="0" y="21"/>
                  </a:lnTo>
                  <a:cubicBezTo>
                    <a:pt x="0" y="24"/>
                    <a:pt x="0" y="23"/>
                    <a:pt x="0" y="26"/>
                  </a:cubicBezTo>
                  <a:lnTo>
                    <a:pt x="0" y="25"/>
                  </a:lnTo>
                  <a:lnTo>
                    <a:pt x="0" y="25"/>
                  </a:lnTo>
                  <a:lnTo>
                    <a:pt x="0" y="25"/>
                  </a:lnTo>
                  <a:cubicBezTo>
                    <a:pt x="0" y="25"/>
                    <a:pt x="0" y="25"/>
                    <a:pt x="0" y="20"/>
                  </a:cubicBezTo>
                  <a:lnTo>
                    <a:pt x="0" y="16"/>
                  </a:lnTo>
                  <a:lnTo>
                    <a:pt x="0" y="22"/>
                  </a:lnTo>
                  <a:lnTo>
                    <a:pt x="0" y="33"/>
                  </a:lnTo>
                  <a:lnTo>
                    <a:pt x="0" y="32"/>
                  </a:lnTo>
                  <a:lnTo>
                    <a:pt x="0" y="31"/>
                  </a:lnTo>
                  <a:lnTo>
                    <a:pt x="0" y="34"/>
                  </a:lnTo>
                  <a:lnTo>
                    <a:pt x="0" y="28"/>
                  </a:lnTo>
                  <a:lnTo>
                    <a:pt x="0" y="25"/>
                  </a:lnTo>
                  <a:lnTo>
                    <a:pt x="0" y="31"/>
                  </a:lnTo>
                  <a:lnTo>
                    <a:pt x="0" y="30"/>
                  </a:lnTo>
                  <a:lnTo>
                    <a:pt x="0" y="29"/>
                  </a:lnTo>
                  <a:lnTo>
                    <a:pt x="0" y="31"/>
                  </a:lnTo>
                  <a:lnTo>
                    <a:pt x="0" y="31"/>
                  </a:lnTo>
                  <a:lnTo>
                    <a:pt x="0" y="26"/>
                  </a:lnTo>
                  <a:lnTo>
                    <a:pt x="0" y="31"/>
                  </a:lnTo>
                  <a:lnTo>
                    <a:pt x="0" y="25"/>
                  </a:lnTo>
                  <a:cubicBezTo>
                    <a:pt x="0" y="25"/>
                    <a:pt x="0" y="32"/>
                    <a:pt x="0" y="32"/>
                  </a:cubicBezTo>
                  <a:lnTo>
                    <a:pt x="0" y="29"/>
                  </a:lnTo>
                  <a:lnTo>
                    <a:pt x="0" y="31"/>
                  </a:lnTo>
                  <a:lnTo>
                    <a:pt x="0" y="29"/>
                  </a:lnTo>
                  <a:lnTo>
                    <a:pt x="0" y="30"/>
                  </a:lnTo>
                  <a:lnTo>
                    <a:pt x="0" y="27"/>
                  </a:lnTo>
                  <a:lnTo>
                    <a:pt x="0" y="30"/>
                  </a:lnTo>
                  <a:lnTo>
                    <a:pt x="0" y="29"/>
                  </a:lnTo>
                  <a:lnTo>
                    <a:pt x="0" y="27"/>
                  </a:lnTo>
                  <a:lnTo>
                    <a:pt x="0" y="28"/>
                  </a:lnTo>
                  <a:lnTo>
                    <a:pt x="0" y="25"/>
                  </a:lnTo>
                  <a:lnTo>
                    <a:pt x="0" y="28"/>
                  </a:lnTo>
                  <a:lnTo>
                    <a:pt x="0" y="25"/>
                  </a:lnTo>
                  <a:lnTo>
                    <a:pt x="0" y="29"/>
                  </a:lnTo>
                  <a:cubicBezTo>
                    <a:pt x="0" y="28"/>
                    <a:pt x="0" y="26"/>
                    <a:pt x="0" y="26"/>
                  </a:cubicBezTo>
                  <a:cubicBezTo>
                    <a:pt x="0" y="26"/>
                    <a:pt x="0" y="25"/>
                    <a:pt x="0" y="27"/>
                  </a:cubicBezTo>
                  <a:lnTo>
                    <a:pt x="0" y="30"/>
                  </a:lnTo>
                  <a:lnTo>
                    <a:pt x="0" y="29"/>
                  </a:lnTo>
                  <a:lnTo>
                    <a:pt x="0" y="27"/>
                  </a:lnTo>
                  <a:lnTo>
                    <a:pt x="0" y="31"/>
                  </a:lnTo>
                  <a:lnTo>
                    <a:pt x="0" y="25"/>
                  </a:lnTo>
                  <a:lnTo>
                    <a:pt x="0" y="27"/>
                  </a:lnTo>
                  <a:lnTo>
                    <a:pt x="0" y="28"/>
                  </a:lnTo>
                  <a:lnTo>
                    <a:pt x="0" y="32"/>
                  </a:lnTo>
                  <a:lnTo>
                    <a:pt x="0" y="30"/>
                  </a:lnTo>
                  <a:cubicBezTo>
                    <a:pt x="0" y="31"/>
                    <a:pt x="0" y="31"/>
                    <a:pt x="0" y="31"/>
                  </a:cubicBezTo>
                  <a:lnTo>
                    <a:pt x="0" y="29"/>
                  </a:lnTo>
                  <a:lnTo>
                    <a:pt x="0" y="28"/>
                  </a:lnTo>
                  <a:lnTo>
                    <a:pt x="0" y="27"/>
                  </a:lnTo>
                  <a:lnTo>
                    <a:pt x="0" y="28"/>
                  </a:lnTo>
                  <a:lnTo>
                    <a:pt x="0" y="31"/>
                  </a:lnTo>
                  <a:lnTo>
                    <a:pt x="0" y="30"/>
                  </a:lnTo>
                  <a:lnTo>
                    <a:pt x="0" y="30"/>
                  </a:lnTo>
                  <a:lnTo>
                    <a:pt x="0" y="29"/>
                  </a:lnTo>
                  <a:lnTo>
                    <a:pt x="0" y="27"/>
                  </a:lnTo>
                  <a:cubicBezTo>
                    <a:pt x="0" y="29"/>
                    <a:pt x="0" y="28"/>
                    <a:pt x="0" y="29"/>
                  </a:cubicBezTo>
                  <a:lnTo>
                    <a:pt x="0" y="32"/>
                  </a:lnTo>
                  <a:lnTo>
                    <a:pt x="0" y="28"/>
                  </a:lnTo>
                  <a:lnTo>
                    <a:pt x="0" y="27"/>
                  </a:lnTo>
                  <a:lnTo>
                    <a:pt x="0" y="30"/>
                  </a:lnTo>
                  <a:lnTo>
                    <a:pt x="0" y="31"/>
                  </a:lnTo>
                  <a:lnTo>
                    <a:pt x="0" y="32"/>
                  </a:lnTo>
                  <a:lnTo>
                    <a:pt x="0" y="22"/>
                  </a:lnTo>
                  <a:lnTo>
                    <a:pt x="0" y="28"/>
                  </a:lnTo>
                  <a:cubicBezTo>
                    <a:pt x="0" y="30"/>
                    <a:pt x="0" y="29"/>
                    <a:pt x="0" y="29"/>
                  </a:cubicBezTo>
                  <a:cubicBezTo>
                    <a:pt x="0" y="29"/>
                    <a:pt x="0" y="32"/>
                    <a:pt x="0" y="32"/>
                  </a:cubicBezTo>
                  <a:lnTo>
                    <a:pt x="0" y="30"/>
                  </a:lnTo>
                  <a:lnTo>
                    <a:pt x="0" y="33"/>
                  </a:lnTo>
                  <a:lnTo>
                    <a:pt x="0" y="31"/>
                  </a:lnTo>
                  <a:lnTo>
                    <a:pt x="0" y="25"/>
                  </a:lnTo>
                  <a:lnTo>
                    <a:pt x="0" y="31"/>
                  </a:lnTo>
                  <a:lnTo>
                    <a:pt x="0" y="28"/>
                  </a:lnTo>
                  <a:lnTo>
                    <a:pt x="0" y="32"/>
                  </a:lnTo>
                  <a:lnTo>
                    <a:pt x="0" y="28"/>
                  </a:lnTo>
                  <a:lnTo>
                    <a:pt x="0" y="31"/>
                  </a:lnTo>
                  <a:lnTo>
                    <a:pt x="0" y="27"/>
                  </a:lnTo>
                  <a:lnTo>
                    <a:pt x="0" y="28"/>
                  </a:lnTo>
                  <a:lnTo>
                    <a:pt x="0" y="33"/>
                  </a:lnTo>
                  <a:lnTo>
                    <a:pt x="0" y="33"/>
                  </a:lnTo>
                  <a:lnTo>
                    <a:pt x="0" y="32"/>
                  </a:lnTo>
                  <a:lnTo>
                    <a:pt x="0" y="32"/>
                  </a:lnTo>
                  <a:lnTo>
                    <a:pt x="0" y="28"/>
                  </a:lnTo>
                  <a:cubicBezTo>
                    <a:pt x="0" y="28"/>
                    <a:pt x="0" y="27"/>
                    <a:pt x="0" y="30"/>
                  </a:cubicBezTo>
                  <a:lnTo>
                    <a:pt x="0" y="32"/>
                  </a:lnTo>
                  <a:lnTo>
                    <a:pt x="0" y="30"/>
                  </a:lnTo>
                  <a:lnTo>
                    <a:pt x="0" y="30"/>
                  </a:lnTo>
                  <a:lnTo>
                    <a:pt x="0" y="28"/>
                  </a:lnTo>
                  <a:lnTo>
                    <a:pt x="0" y="27"/>
                  </a:lnTo>
                  <a:lnTo>
                    <a:pt x="0" y="27"/>
                  </a:lnTo>
                  <a:lnTo>
                    <a:pt x="0" y="27"/>
                  </a:lnTo>
                  <a:lnTo>
                    <a:pt x="0" y="24"/>
                  </a:lnTo>
                  <a:lnTo>
                    <a:pt x="0" y="25"/>
                  </a:lnTo>
                  <a:lnTo>
                    <a:pt x="0" y="28"/>
                  </a:lnTo>
                  <a:cubicBezTo>
                    <a:pt x="0" y="28"/>
                    <a:pt x="0" y="28"/>
                    <a:pt x="0" y="28"/>
                  </a:cubicBezTo>
                  <a:lnTo>
                    <a:pt x="0" y="30"/>
                  </a:lnTo>
                  <a:lnTo>
                    <a:pt x="0" y="26"/>
                  </a:lnTo>
                  <a:lnTo>
                    <a:pt x="0" y="31"/>
                  </a:lnTo>
                  <a:lnTo>
                    <a:pt x="0" y="31"/>
                  </a:lnTo>
                  <a:lnTo>
                    <a:pt x="0" y="25"/>
                  </a:lnTo>
                  <a:lnTo>
                    <a:pt x="0" y="30"/>
                  </a:lnTo>
                  <a:lnTo>
                    <a:pt x="0" y="25"/>
                  </a:lnTo>
                  <a:lnTo>
                    <a:pt x="0" y="26"/>
                  </a:lnTo>
                  <a:lnTo>
                    <a:pt x="0" y="30"/>
                  </a:lnTo>
                  <a:lnTo>
                    <a:pt x="0" y="22"/>
                  </a:lnTo>
                  <a:lnTo>
                    <a:pt x="0" y="25"/>
                  </a:lnTo>
                  <a:lnTo>
                    <a:pt x="0" y="27"/>
                  </a:lnTo>
                  <a:lnTo>
                    <a:pt x="0" y="32"/>
                  </a:lnTo>
                  <a:lnTo>
                    <a:pt x="0" y="28"/>
                  </a:lnTo>
                  <a:lnTo>
                    <a:pt x="0" y="31"/>
                  </a:lnTo>
                  <a:cubicBezTo>
                    <a:pt x="0" y="31"/>
                    <a:pt x="0" y="25"/>
                    <a:pt x="0" y="25"/>
                  </a:cubicBezTo>
                  <a:lnTo>
                    <a:pt x="0" y="32"/>
                  </a:lnTo>
                  <a:lnTo>
                    <a:pt x="0" y="28"/>
                  </a:lnTo>
                  <a:lnTo>
                    <a:pt x="0" y="32"/>
                  </a:lnTo>
                  <a:lnTo>
                    <a:pt x="0" y="30"/>
                  </a:lnTo>
                  <a:lnTo>
                    <a:pt x="0" y="29"/>
                  </a:lnTo>
                  <a:lnTo>
                    <a:pt x="0" y="29"/>
                  </a:lnTo>
                  <a:lnTo>
                    <a:pt x="0" y="29"/>
                  </a:lnTo>
                  <a:lnTo>
                    <a:pt x="0" y="25"/>
                  </a:lnTo>
                  <a:lnTo>
                    <a:pt x="0" y="30"/>
                  </a:lnTo>
                  <a:lnTo>
                    <a:pt x="0" y="25"/>
                  </a:lnTo>
                  <a:cubicBezTo>
                    <a:pt x="0" y="27"/>
                    <a:pt x="0" y="30"/>
                    <a:pt x="0" y="31"/>
                  </a:cubicBezTo>
                  <a:lnTo>
                    <a:pt x="0" y="29"/>
                  </a:lnTo>
                  <a:lnTo>
                    <a:pt x="0" y="32"/>
                  </a:lnTo>
                  <a:lnTo>
                    <a:pt x="0" y="30"/>
                  </a:lnTo>
                  <a:lnTo>
                    <a:pt x="0" y="34"/>
                  </a:lnTo>
                  <a:lnTo>
                    <a:pt x="0" y="29"/>
                  </a:lnTo>
                  <a:lnTo>
                    <a:pt x="0" y="32"/>
                  </a:lnTo>
                  <a:lnTo>
                    <a:pt x="0" y="35"/>
                  </a:lnTo>
                  <a:lnTo>
                    <a:pt x="0" y="28"/>
                  </a:lnTo>
                  <a:lnTo>
                    <a:pt x="0" y="31"/>
                  </a:lnTo>
                  <a:lnTo>
                    <a:pt x="0" y="30"/>
                  </a:lnTo>
                  <a:cubicBezTo>
                    <a:pt x="0" y="30"/>
                    <a:pt x="0" y="26"/>
                    <a:pt x="0" y="26"/>
                  </a:cubicBezTo>
                  <a:lnTo>
                    <a:pt x="0" y="33"/>
                  </a:lnTo>
                  <a:lnTo>
                    <a:pt x="0" y="29"/>
                  </a:lnTo>
                  <a:lnTo>
                    <a:pt x="0" y="23"/>
                  </a:lnTo>
                  <a:lnTo>
                    <a:pt x="0" y="31"/>
                  </a:lnTo>
                  <a:lnTo>
                    <a:pt x="0" y="27"/>
                  </a:lnTo>
                  <a:lnTo>
                    <a:pt x="0" y="28"/>
                  </a:lnTo>
                  <a:lnTo>
                    <a:pt x="0" y="32"/>
                  </a:lnTo>
                  <a:lnTo>
                    <a:pt x="0" y="27"/>
                  </a:lnTo>
                  <a:lnTo>
                    <a:pt x="0" y="29"/>
                  </a:lnTo>
                  <a:lnTo>
                    <a:pt x="0" y="30"/>
                  </a:lnTo>
                  <a:lnTo>
                    <a:pt x="0" y="28"/>
                  </a:lnTo>
                  <a:lnTo>
                    <a:pt x="0" y="30"/>
                  </a:lnTo>
                  <a:lnTo>
                    <a:pt x="0" y="26"/>
                  </a:lnTo>
                  <a:lnTo>
                    <a:pt x="0" y="32"/>
                  </a:lnTo>
                  <a:lnTo>
                    <a:pt x="0" y="30"/>
                  </a:lnTo>
                  <a:lnTo>
                    <a:pt x="0" y="30"/>
                  </a:lnTo>
                  <a:lnTo>
                    <a:pt x="0" y="25"/>
                  </a:lnTo>
                  <a:lnTo>
                    <a:pt x="0" y="29"/>
                  </a:lnTo>
                  <a:cubicBezTo>
                    <a:pt x="0" y="31"/>
                    <a:pt x="0" y="31"/>
                    <a:pt x="0" y="32"/>
                  </a:cubicBezTo>
                  <a:lnTo>
                    <a:pt x="0" y="29"/>
                  </a:lnTo>
                  <a:lnTo>
                    <a:pt x="0" y="24"/>
                  </a:lnTo>
                  <a:lnTo>
                    <a:pt x="0" y="28"/>
                  </a:lnTo>
                  <a:lnTo>
                    <a:pt x="0" y="19"/>
                  </a:lnTo>
                  <a:lnTo>
                    <a:pt x="0" y="24"/>
                  </a:lnTo>
                  <a:lnTo>
                    <a:pt x="0" y="32"/>
                  </a:lnTo>
                  <a:lnTo>
                    <a:pt x="0" y="27"/>
                  </a:lnTo>
                  <a:lnTo>
                    <a:pt x="0" y="31"/>
                  </a:lnTo>
                  <a:lnTo>
                    <a:pt x="0" y="34"/>
                  </a:lnTo>
                  <a:lnTo>
                    <a:pt x="0" y="25"/>
                  </a:lnTo>
                  <a:lnTo>
                    <a:pt x="0" y="32"/>
                  </a:lnTo>
                  <a:cubicBezTo>
                    <a:pt x="0" y="32"/>
                    <a:pt x="0" y="31"/>
                    <a:pt x="0" y="29"/>
                  </a:cubicBezTo>
                  <a:lnTo>
                    <a:pt x="0" y="30"/>
                  </a:lnTo>
                  <a:lnTo>
                    <a:pt x="0" y="28"/>
                  </a:lnTo>
                  <a:lnTo>
                    <a:pt x="0" y="32"/>
                  </a:lnTo>
                  <a:lnTo>
                    <a:pt x="0" y="30"/>
                  </a:lnTo>
                  <a:lnTo>
                    <a:pt x="0" y="33"/>
                  </a:lnTo>
                  <a:lnTo>
                    <a:pt x="0" y="33"/>
                  </a:lnTo>
                  <a:lnTo>
                    <a:pt x="0" y="33"/>
                  </a:lnTo>
                  <a:lnTo>
                    <a:pt x="0" y="29"/>
                  </a:lnTo>
                  <a:lnTo>
                    <a:pt x="0" y="30"/>
                  </a:lnTo>
                  <a:lnTo>
                    <a:pt x="0" y="31"/>
                  </a:lnTo>
                  <a:cubicBezTo>
                    <a:pt x="0" y="32"/>
                    <a:pt x="0" y="31"/>
                    <a:pt x="0" y="32"/>
                  </a:cubicBezTo>
                  <a:lnTo>
                    <a:pt x="0" y="28"/>
                  </a:lnTo>
                  <a:lnTo>
                    <a:pt x="0" y="29"/>
                  </a:lnTo>
                  <a:lnTo>
                    <a:pt x="0" y="30"/>
                  </a:lnTo>
                  <a:lnTo>
                    <a:pt x="0" y="32"/>
                  </a:lnTo>
                  <a:lnTo>
                    <a:pt x="0" y="28"/>
                  </a:lnTo>
                  <a:lnTo>
                    <a:pt x="0" y="33"/>
                  </a:lnTo>
                  <a:lnTo>
                    <a:pt x="0" y="32"/>
                  </a:lnTo>
                  <a:lnTo>
                    <a:pt x="0" y="30"/>
                  </a:lnTo>
                  <a:lnTo>
                    <a:pt x="0" y="30"/>
                  </a:lnTo>
                  <a:lnTo>
                    <a:pt x="0" y="27"/>
                  </a:lnTo>
                  <a:lnTo>
                    <a:pt x="0" y="32"/>
                  </a:lnTo>
                  <a:lnTo>
                    <a:pt x="0" y="29"/>
                  </a:lnTo>
                  <a:lnTo>
                    <a:pt x="0" y="34"/>
                  </a:lnTo>
                  <a:lnTo>
                    <a:pt x="0" y="33"/>
                  </a:lnTo>
                  <a:cubicBezTo>
                    <a:pt x="0" y="32"/>
                    <a:pt x="0" y="31"/>
                    <a:pt x="0" y="27"/>
                  </a:cubicBezTo>
                  <a:lnTo>
                    <a:pt x="0" y="31"/>
                  </a:lnTo>
                  <a:lnTo>
                    <a:pt x="0" y="26"/>
                  </a:lnTo>
                  <a:lnTo>
                    <a:pt x="0" y="36"/>
                  </a:lnTo>
                  <a:lnTo>
                    <a:pt x="0" y="30"/>
                  </a:lnTo>
                  <a:lnTo>
                    <a:pt x="0" y="29"/>
                  </a:lnTo>
                  <a:lnTo>
                    <a:pt x="0" y="28"/>
                  </a:lnTo>
                  <a:lnTo>
                    <a:pt x="0" y="19"/>
                  </a:lnTo>
                  <a:lnTo>
                    <a:pt x="0" y="26"/>
                  </a:lnTo>
                  <a:lnTo>
                    <a:pt x="0" y="30"/>
                  </a:lnTo>
                  <a:lnTo>
                    <a:pt x="0" y="34"/>
                  </a:lnTo>
                  <a:lnTo>
                    <a:pt x="0" y="25"/>
                  </a:lnTo>
                  <a:lnTo>
                    <a:pt x="0" y="30"/>
                  </a:lnTo>
                  <a:lnTo>
                    <a:pt x="0" y="25"/>
                  </a:lnTo>
                  <a:cubicBezTo>
                    <a:pt x="0" y="26"/>
                    <a:pt x="0" y="27"/>
                    <a:pt x="0" y="30"/>
                  </a:cubicBezTo>
                  <a:lnTo>
                    <a:pt x="0" y="28"/>
                  </a:lnTo>
                  <a:lnTo>
                    <a:pt x="0" y="33"/>
                  </a:lnTo>
                  <a:lnTo>
                    <a:pt x="0" y="32"/>
                  </a:lnTo>
                  <a:lnTo>
                    <a:pt x="0" y="33"/>
                  </a:lnTo>
                  <a:lnTo>
                    <a:pt x="0" y="28"/>
                  </a:lnTo>
                  <a:lnTo>
                    <a:pt x="0" y="29"/>
                  </a:lnTo>
                  <a:lnTo>
                    <a:pt x="0" y="32"/>
                  </a:lnTo>
                  <a:lnTo>
                    <a:pt x="0" y="32"/>
                  </a:lnTo>
                  <a:lnTo>
                    <a:pt x="0" y="26"/>
                  </a:lnTo>
                  <a:lnTo>
                    <a:pt x="0" y="25"/>
                  </a:lnTo>
                  <a:lnTo>
                    <a:pt x="0" y="24"/>
                  </a:lnTo>
                  <a:lnTo>
                    <a:pt x="0" y="30"/>
                  </a:lnTo>
                  <a:lnTo>
                    <a:pt x="0" y="25"/>
                  </a:lnTo>
                  <a:lnTo>
                    <a:pt x="0" y="20"/>
                  </a:lnTo>
                  <a:lnTo>
                    <a:pt x="0" y="19"/>
                  </a:lnTo>
                  <a:lnTo>
                    <a:pt x="0" y="31"/>
                  </a:lnTo>
                  <a:lnTo>
                    <a:pt x="0" y="30"/>
                  </a:lnTo>
                  <a:lnTo>
                    <a:pt x="0" y="25"/>
                  </a:lnTo>
                  <a:cubicBezTo>
                    <a:pt x="0" y="27"/>
                    <a:pt x="0" y="29"/>
                    <a:pt x="0" y="30"/>
                  </a:cubicBezTo>
                  <a:lnTo>
                    <a:pt x="0" y="22"/>
                  </a:lnTo>
                  <a:lnTo>
                    <a:pt x="0" y="29"/>
                  </a:lnTo>
                  <a:lnTo>
                    <a:pt x="0" y="33"/>
                  </a:lnTo>
                  <a:lnTo>
                    <a:pt x="0" y="29"/>
                  </a:lnTo>
                  <a:lnTo>
                    <a:pt x="0" y="7"/>
                  </a:lnTo>
                  <a:lnTo>
                    <a:pt x="0" y="4"/>
                  </a:lnTo>
                  <a:lnTo>
                    <a:pt x="0" y="8"/>
                  </a:lnTo>
                  <a:lnTo>
                    <a:pt x="0" y="4"/>
                  </a:lnTo>
                  <a:cubicBezTo>
                    <a:pt x="0" y="6"/>
                    <a:pt x="0" y="11"/>
                    <a:pt x="0" y="11"/>
                  </a:cubicBezTo>
                  <a:lnTo>
                    <a:pt x="0" y="8"/>
                  </a:lnTo>
                  <a:lnTo>
                    <a:pt x="0" y="6"/>
                  </a:lnTo>
                  <a:lnTo>
                    <a:pt x="0" y="8"/>
                  </a:lnTo>
                  <a:lnTo>
                    <a:pt x="0" y="6"/>
                  </a:lnTo>
                  <a:lnTo>
                    <a:pt x="0" y="8"/>
                  </a:lnTo>
                  <a:lnTo>
                    <a:pt x="0" y="7"/>
                  </a:lnTo>
                  <a:lnTo>
                    <a:pt x="0" y="10"/>
                  </a:lnTo>
                  <a:lnTo>
                    <a:pt x="0" y="4"/>
                  </a:lnTo>
                  <a:lnTo>
                    <a:pt x="0" y="9"/>
                  </a:lnTo>
                  <a:lnTo>
                    <a:pt x="0" y="2"/>
                  </a:lnTo>
                  <a:lnTo>
                    <a:pt x="0" y="7"/>
                  </a:lnTo>
                  <a:lnTo>
                    <a:pt x="0" y="4"/>
                  </a:lnTo>
                  <a:lnTo>
                    <a:pt x="0" y="10"/>
                  </a:lnTo>
                  <a:lnTo>
                    <a:pt x="0" y="5"/>
                  </a:lnTo>
                  <a:cubicBezTo>
                    <a:pt x="0" y="8"/>
                    <a:pt x="0" y="8"/>
                    <a:pt x="0" y="8"/>
                  </a:cubicBezTo>
                  <a:cubicBezTo>
                    <a:pt x="0" y="8"/>
                    <a:pt x="0" y="11"/>
                    <a:pt x="0" y="11"/>
                  </a:cubicBezTo>
                  <a:lnTo>
                    <a:pt x="0" y="5"/>
                  </a:lnTo>
                  <a:lnTo>
                    <a:pt x="0" y="12"/>
                  </a:lnTo>
                  <a:lnTo>
                    <a:pt x="0" y="11"/>
                  </a:lnTo>
                  <a:lnTo>
                    <a:pt x="0" y="14"/>
                  </a:lnTo>
                  <a:lnTo>
                    <a:pt x="0" y="6"/>
                  </a:lnTo>
                  <a:lnTo>
                    <a:pt x="0" y="8"/>
                  </a:lnTo>
                  <a:lnTo>
                    <a:pt x="0" y="9"/>
                  </a:lnTo>
                  <a:lnTo>
                    <a:pt x="0" y="6"/>
                  </a:lnTo>
                  <a:lnTo>
                    <a:pt x="0" y="7"/>
                  </a:lnTo>
                  <a:lnTo>
                    <a:pt x="0" y="9"/>
                  </a:lnTo>
                  <a:lnTo>
                    <a:pt x="0" y="8"/>
                  </a:lnTo>
                  <a:lnTo>
                    <a:pt x="0" y="7"/>
                  </a:lnTo>
                  <a:lnTo>
                    <a:pt x="0" y="9"/>
                  </a:lnTo>
                  <a:cubicBezTo>
                    <a:pt x="0" y="8"/>
                    <a:pt x="0" y="9"/>
                    <a:pt x="0" y="6"/>
                  </a:cubicBezTo>
                  <a:lnTo>
                    <a:pt x="0" y="9"/>
                  </a:lnTo>
                  <a:lnTo>
                    <a:pt x="0" y="5"/>
                  </a:lnTo>
                  <a:lnTo>
                    <a:pt x="0" y="13"/>
                  </a:lnTo>
                  <a:lnTo>
                    <a:pt x="0" y="8"/>
                  </a:lnTo>
                  <a:lnTo>
                    <a:pt x="0" y="12"/>
                  </a:lnTo>
                  <a:lnTo>
                    <a:pt x="0" y="4"/>
                  </a:lnTo>
                  <a:lnTo>
                    <a:pt x="0" y="6"/>
                  </a:lnTo>
                  <a:lnTo>
                    <a:pt x="0" y="8"/>
                  </a:lnTo>
                  <a:lnTo>
                    <a:pt x="0" y="6"/>
                  </a:lnTo>
                  <a:lnTo>
                    <a:pt x="0" y="3"/>
                  </a:lnTo>
                  <a:lnTo>
                    <a:pt x="0" y="7"/>
                  </a:lnTo>
                  <a:cubicBezTo>
                    <a:pt x="0" y="6"/>
                    <a:pt x="0" y="6"/>
                    <a:pt x="0" y="5"/>
                  </a:cubicBezTo>
                  <a:lnTo>
                    <a:pt x="0" y="4"/>
                  </a:lnTo>
                  <a:lnTo>
                    <a:pt x="0" y="6"/>
                  </a:lnTo>
                  <a:lnTo>
                    <a:pt x="0" y="6"/>
                  </a:lnTo>
                  <a:lnTo>
                    <a:pt x="0" y="8"/>
                  </a:lnTo>
                  <a:lnTo>
                    <a:pt x="0" y="7"/>
                  </a:lnTo>
                  <a:lnTo>
                    <a:pt x="0" y="8"/>
                  </a:lnTo>
                  <a:lnTo>
                    <a:pt x="0" y="8"/>
                  </a:lnTo>
                  <a:lnTo>
                    <a:pt x="0" y="5"/>
                  </a:lnTo>
                  <a:lnTo>
                    <a:pt x="0" y="9"/>
                  </a:lnTo>
                  <a:lnTo>
                    <a:pt x="0" y="4"/>
                  </a:lnTo>
                  <a:close/>
                  <a:moveTo>
                    <a:pt x="0" y="13"/>
                  </a:moveTo>
                  <a:lnTo>
                    <a:pt x="0" y="16"/>
                  </a:lnTo>
                  <a:lnTo>
                    <a:pt x="0" y="16"/>
                  </a:lnTo>
                  <a:close/>
                  <a:moveTo>
                    <a:pt x="0" y="18"/>
                  </a:moveTo>
                  <a:lnTo>
                    <a:pt x="0" y="18"/>
                  </a:lnTo>
                  <a:lnTo>
                    <a:pt x="0" y="17"/>
                  </a:lnTo>
                  <a:close/>
                  <a:moveTo>
                    <a:pt x="0" y="20"/>
                  </a:moveTo>
                  <a:lnTo>
                    <a:pt x="0" y="21"/>
                  </a:lnTo>
                  <a:lnTo>
                    <a:pt x="0" y="24"/>
                  </a:lnTo>
                  <a:close/>
                  <a:moveTo>
                    <a:pt x="0" y="25"/>
                  </a:moveTo>
                  <a:lnTo>
                    <a:pt x="0" y="21"/>
                  </a:lnTo>
                  <a:close/>
                  <a:moveTo>
                    <a:pt x="0" y="18"/>
                  </a:moveTo>
                  <a:lnTo>
                    <a:pt x="0" y="14"/>
                  </a:lnTo>
                  <a:lnTo>
                    <a:pt x="0" y="14"/>
                  </a:lnTo>
                  <a:close/>
                  <a:moveTo>
                    <a:pt x="0" y="21"/>
                  </a:moveTo>
                  <a:lnTo>
                    <a:pt x="0" y="23"/>
                  </a:lnTo>
                  <a:lnTo>
                    <a:pt x="0" y="18"/>
                  </a:lnTo>
                  <a:close/>
                  <a:moveTo>
                    <a:pt x="0" y="18"/>
                  </a:moveTo>
                  <a:lnTo>
                    <a:pt x="0" y="18"/>
                  </a:lnTo>
                  <a:lnTo>
                    <a:pt x="0" y="14"/>
                  </a:lnTo>
                  <a:close/>
                  <a:moveTo>
                    <a:pt x="0" y="23"/>
                  </a:moveTo>
                  <a:lnTo>
                    <a:pt x="0" y="24"/>
                  </a:lnTo>
                  <a:lnTo>
                    <a:pt x="0" y="19"/>
                  </a:lnTo>
                  <a:close/>
                  <a:moveTo>
                    <a:pt x="0" y="26"/>
                  </a:moveTo>
                  <a:lnTo>
                    <a:pt x="0" y="22"/>
                  </a:lnTo>
                  <a:close/>
                  <a:moveTo>
                    <a:pt x="0" y="25"/>
                  </a:moveTo>
                  <a:lnTo>
                    <a:pt x="0" y="20"/>
                  </a:lnTo>
                  <a:close/>
                  <a:moveTo>
                    <a:pt x="0" y="2"/>
                  </a:moveTo>
                  <a:lnTo>
                    <a:pt x="0" y="0"/>
                  </a:lnTo>
                  <a:lnTo>
                    <a:pt x="0" y="3"/>
                  </a:lnTo>
                  <a:close/>
                  <a:moveTo>
                    <a:pt x="0" y="26"/>
                  </a:moveTo>
                  <a:lnTo>
                    <a:pt x="0" y="25"/>
                  </a:lnTo>
                  <a:lnTo>
                    <a:pt x="0" y="28"/>
                  </a:lnTo>
                  <a:close/>
                  <a:moveTo>
                    <a:pt x="0" y="32"/>
                  </a:moveTo>
                  <a:lnTo>
                    <a:pt x="0" y="32"/>
                  </a:lnTo>
                  <a:close/>
                  <a:moveTo>
                    <a:pt x="0" y="31"/>
                  </a:moveTo>
                  <a:lnTo>
                    <a:pt x="0" y="31"/>
                  </a:ln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7"/>
            <p:cNvSpPr/>
            <p:nvPr/>
          </p:nvSpPr>
          <p:spPr>
            <a:xfrm>
              <a:off x="7370601" y="1825483"/>
              <a:ext cx="347944" cy="273970"/>
            </a:xfrm>
            <a:custGeom>
              <a:rect b="b" l="l" r="r" t="t"/>
              <a:pathLst>
                <a:path extrusionOk="0" h="1537" w="1952">
                  <a:moveTo>
                    <a:pt x="885" y="17"/>
                  </a:moveTo>
                  <a:cubicBezTo>
                    <a:pt x="884" y="17"/>
                    <a:pt x="884" y="17"/>
                    <a:pt x="884" y="17"/>
                  </a:cubicBezTo>
                  <a:lnTo>
                    <a:pt x="884" y="17"/>
                  </a:lnTo>
                  <a:cubicBezTo>
                    <a:pt x="884" y="17"/>
                    <a:pt x="884" y="17"/>
                    <a:pt x="885" y="17"/>
                  </a:cubicBezTo>
                  <a:close/>
                  <a:moveTo>
                    <a:pt x="1049" y="17"/>
                  </a:moveTo>
                  <a:cubicBezTo>
                    <a:pt x="1053" y="18"/>
                    <a:pt x="1058" y="20"/>
                    <a:pt x="1055" y="22"/>
                  </a:cubicBezTo>
                  <a:cubicBezTo>
                    <a:pt x="1054" y="22"/>
                    <a:pt x="1053" y="22"/>
                    <a:pt x="1051" y="22"/>
                  </a:cubicBezTo>
                  <a:cubicBezTo>
                    <a:pt x="1049" y="22"/>
                    <a:pt x="1046" y="21"/>
                    <a:pt x="1043" y="21"/>
                  </a:cubicBezTo>
                  <a:cubicBezTo>
                    <a:pt x="1043" y="20"/>
                    <a:pt x="1043" y="17"/>
                    <a:pt x="1049" y="17"/>
                  </a:cubicBezTo>
                  <a:close/>
                  <a:moveTo>
                    <a:pt x="1111" y="41"/>
                  </a:moveTo>
                  <a:cubicBezTo>
                    <a:pt x="1111" y="41"/>
                    <a:pt x="1111" y="42"/>
                    <a:pt x="1111" y="42"/>
                  </a:cubicBezTo>
                  <a:cubicBezTo>
                    <a:pt x="1111" y="42"/>
                    <a:pt x="1111" y="41"/>
                    <a:pt x="1111" y="41"/>
                  </a:cubicBezTo>
                  <a:close/>
                  <a:moveTo>
                    <a:pt x="1183" y="38"/>
                  </a:moveTo>
                  <a:cubicBezTo>
                    <a:pt x="1184" y="38"/>
                    <a:pt x="1184" y="38"/>
                    <a:pt x="1185" y="38"/>
                  </a:cubicBezTo>
                  <a:cubicBezTo>
                    <a:pt x="1189" y="39"/>
                    <a:pt x="1194" y="41"/>
                    <a:pt x="1190" y="42"/>
                  </a:cubicBezTo>
                  <a:cubicBezTo>
                    <a:pt x="1190" y="43"/>
                    <a:pt x="1189" y="43"/>
                    <a:pt x="1188" y="43"/>
                  </a:cubicBezTo>
                  <a:cubicBezTo>
                    <a:pt x="1186" y="43"/>
                    <a:pt x="1182" y="41"/>
                    <a:pt x="1179" y="41"/>
                  </a:cubicBezTo>
                  <a:cubicBezTo>
                    <a:pt x="1180" y="40"/>
                    <a:pt x="1180" y="38"/>
                    <a:pt x="1183" y="38"/>
                  </a:cubicBezTo>
                  <a:close/>
                  <a:moveTo>
                    <a:pt x="1134" y="40"/>
                  </a:moveTo>
                  <a:cubicBezTo>
                    <a:pt x="1131" y="40"/>
                    <a:pt x="1128" y="42"/>
                    <a:pt x="1134" y="43"/>
                  </a:cubicBezTo>
                  <a:cubicBezTo>
                    <a:pt x="1136" y="44"/>
                    <a:pt x="1138" y="44"/>
                    <a:pt x="1139" y="45"/>
                  </a:cubicBezTo>
                  <a:cubicBezTo>
                    <a:pt x="1140" y="41"/>
                    <a:pt x="1137" y="40"/>
                    <a:pt x="1134" y="40"/>
                  </a:cubicBezTo>
                  <a:close/>
                  <a:moveTo>
                    <a:pt x="248" y="217"/>
                  </a:moveTo>
                  <a:lnTo>
                    <a:pt x="248" y="217"/>
                  </a:lnTo>
                  <a:cubicBezTo>
                    <a:pt x="240" y="219"/>
                    <a:pt x="240" y="223"/>
                    <a:pt x="242" y="223"/>
                  </a:cubicBezTo>
                  <a:cubicBezTo>
                    <a:pt x="243" y="223"/>
                    <a:pt x="245" y="223"/>
                    <a:pt x="246" y="221"/>
                  </a:cubicBezTo>
                  <a:lnTo>
                    <a:pt x="248" y="217"/>
                  </a:lnTo>
                  <a:close/>
                  <a:moveTo>
                    <a:pt x="204" y="252"/>
                  </a:moveTo>
                  <a:cubicBezTo>
                    <a:pt x="204" y="252"/>
                    <a:pt x="204" y="252"/>
                    <a:pt x="204" y="252"/>
                  </a:cubicBezTo>
                  <a:lnTo>
                    <a:pt x="204" y="252"/>
                  </a:lnTo>
                  <a:cubicBezTo>
                    <a:pt x="204" y="252"/>
                    <a:pt x="204" y="252"/>
                    <a:pt x="204" y="252"/>
                  </a:cubicBezTo>
                  <a:close/>
                  <a:moveTo>
                    <a:pt x="112" y="367"/>
                  </a:moveTo>
                  <a:lnTo>
                    <a:pt x="112" y="367"/>
                  </a:lnTo>
                  <a:cubicBezTo>
                    <a:pt x="111" y="368"/>
                    <a:pt x="110" y="370"/>
                    <a:pt x="109" y="372"/>
                  </a:cubicBezTo>
                  <a:lnTo>
                    <a:pt x="109" y="372"/>
                  </a:lnTo>
                  <a:cubicBezTo>
                    <a:pt x="110" y="370"/>
                    <a:pt x="111" y="368"/>
                    <a:pt x="112" y="367"/>
                  </a:cubicBezTo>
                  <a:close/>
                  <a:moveTo>
                    <a:pt x="102" y="391"/>
                  </a:moveTo>
                  <a:cubicBezTo>
                    <a:pt x="103" y="391"/>
                    <a:pt x="103" y="393"/>
                    <a:pt x="100" y="399"/>
                  </a:cubicBezTo>
                  <a:cubicBezTo>
                    <a:pt x="98" y="401"/>
                    <a:pt x="96" y="402"/>
                    <a:pt x="96" y="402"/>
                  </a:cubicBezTo>
                  <a:cubicBezTo>
                    <a:pt x="94" y="402"/>
                    <a:pt x="94" y="400"/>
                    <a:pt x="96" y="397"/>
                  </a:cubicBezTo>
                  <a:cubicBezTo>
                    <a:pt x="98" y="393"/>
                    <a:pt x="101" y="391"/>
                    <a:pt x="102" y="391"/>
                  </a:cubicBezTo>
                  <a:close/>
                  <a:moveTo>
                    <a:pt x="69" y="447"/>
                  </a:moveTo>
                  <a:cubicBezTo>
                    <a:pt x="70" y="447"/>
                    <a:pt x="70" y="448"/>
                    <a:pt x="68" y="452"/>
                  </a:cubicBezTo>
                  <a:cubicBezTo>
                    <a:pt x="67" y="454"/>
                    <a:pt x="66" y="456"/>
                    <a:pt x="65" y="456"/>
                  </a:cubicBezTo>
                  <a:cubicBezTo>
                    <a:pt x="64" y="456"/>
                    <a:pt x="63" y="453"/>
                    <a:pt x="65" y="450"/>
                  </a:cubicBezTo>
                  <a:cubicBezTo>
                    <a:pt x="66" y="449"/>
                    <a:pt x="68" y="447"/>
                    <a:pt x="69" y="447"/>
                  </a:cubicBezTo>
                  <a:close/>
                  <a:moveTo>
                    <a:pt x="44" y="537"/>
                  </a:moveTo>
                  <a:cubicBezTo>
                    <a:pt x="44" y="538"/>
                    <a:pt x="44" y="538"/>
                    <a:pt x="45" y="538"/>
                  </a:cubicBezTo>
                  <a:cubicBezTo>
                    <a:pt x="44" y="538"/>
                    <a:pt x="44" y="538"/>
                    <a:pt x="44" y="537"/>
                  </a:cubicBezTo>
                  <a:close/>
                  <a:moveTo>
                    <a:pt x="16" y="589"/>
                  </a:moveTo>
                  <a:cubicBezTo>
                    <a:pt x="16" y="589"/>
                    <a:pt x="16" y="589"/>
                    <a:pt x="16" y="589"/>
                  </a:cubicBezTo>
                  <a:lnTo>
                    <a:pt x="16" y="589"/>
                  </a:lnTo>
                  <a:lnTo>
                    <a:pt x="16" y="589"/>
                  </a:lnTo>
                  <a:cubicBezTo>
                    <a:pt x="16" y="589"/>
                    <a:pt x="16" y="589"/>
                    <a:pt x="16" y="589"/>
                  </a:cubicBezTo>
                  <a:close/>
                  <a:moveTo>
                    <a:pt x="1929" y="683"/>
                  </a:moveTo>
                  <a:lnTo>
                    <a:pt x="1931" y="688"/>
                  </a:lnTo>
                  <a:cubicBezTo>
                    <a:pt x="1930" y="690"/>
                    <a:pt x="1929" y="693"/>
                    <a:pt x="1927" y="693"/>
                  </a:cubicBezTo>
                  <a:cubicBezTo>
                    <a:pt x="1925" y="686"/>
                    <a:pt x="1926" y="684"/>
                    <a:pt x="1929" y="683"/>
                  </a:cubicBezTo>
                  <a:close/>
                  <a:moveTo>
                    <a:pt x="5" y="722"/>
                  </a:moveTo>
                  <a:lnTo>
                    <a:pt x="5" y="722"/>
                  </a:lnTo>
                  <a:cubicBezTo>
                    <a:pt x="3" y="728"/>
                    <a:pt x="4" y="731"/>
                    <a:pt x="8" y="731"/>
                  </a:cubicBezTo>
                  <a:lnTo>
                    <a:pt x="8" y="726"/>
                  </a:lnTo>
                  <a:lnTo>
                    <a:pt x="5" y="722"/>
                  </a:lnTo>
                  <a:close/>
                  <a:moveTo>
                    <a:pt x="1933" y="811"/>
                  </a:moveTo>
                  <a:cubicBezTo>
                    <a:pt x="1932" y="811"/>
                    <a:pt x="1931" y="812"/>
                    <a:pt x="1931" y="815"/>
                  </a:cubicBezTo>
                  <a:cubicBezTo>
                    <a:pt x="1931" y="816"/>
                    <a:pt x="1931" y="819"/>
                    <a:pt x="1931" y="820"/>
                  </a:cubicBezTo>
                  <a:cubicBezTo>
                    <a:pt x="1938" y="820"/>
                    <a:pt x="1935" y="811"/>
                    <a:pt x="1933" y="811"/>
                  </a:cubicBezTo>
                  <a:close/>
                  <a:moveTo>
                    <a:pt x="34" y="867"/>
                  </a:moveTo>
                  <a:cubicBezTo>
                    <a:pt x="36" y="867"/>
                    <a:pt x="38" y="871"/>
                    <a:pt x="38" y="875"/>
                  </a:cubicBezTo>
                  <a:cubicBezTo>
                    <a:pt x="37" y="878"/>
                    <a:pt x="35" y="880"/>
                    <a:pt x="34" y="880"/>
                  </a:cubicBezTo>
                  <a:cubicBezTo>
                    <a:pt x="32" y="880"/>
                    <a:pt x="31" y="878"/>
                    <a:pt x="31" y="872"/>
                  </a:cubicBezTo>
                  <a:cubicBezTo>
                    <a:pt x="31" y="869"/>
                    <a:pt x="31" y="867"/>
                    <a:pt x="33" y="867"/>
                  </a:cubicBezTo>
                  <a:cubicBezTo>
                    <a:pt x="33" y="867"/>
                    <a:pt x="34" y="867"/>
                    <a:pt x="34" y="867"/>
                  </a:cubicBezTo>
                  <a:close/>
                  <a:moveTo>
                    <a:pt x="1898" y="1024"/>
                  </a:moveTo>
                  <a:cubicBezTo>
                    <a:pt x="1898" y="1024"/>
                    <a:pt x="1898" y="1024"/>
                    <a:pt x="1898" y="1024"/>
                  </a:cubicBezTo>
                  <a:lnTo>
                    <a:pt x="1898" y="1024"/>
                  </a:lnTo>
                  <a:cubicBezTo>
                    <a:pt x="1898" y="1024"/>
                    <a:pt x="1898" y="1024"/>
                    <a:pt x="1898" y="1024"/>
                  </a:cubicBezTo>
                  <a:close/>
                  <a:moveTo>
                    <a:pt x="102" y="1022"/>
                  </a:moveTo>
                  <a:cubicBezTo>
                    <a:pt x="103" y="1022"/>
                    <a:pt x="104" y="1023"/>
                    <a:pt x="105" y="1026"/>
                  </a:cubicBezTo>
                  <a:cubicBezTo>
                    <a:pt x="107" y="1029"/>
                    <a:pt x="106" y="1031"/>
                    <a:pt x="105" y="1031"/>
                  </a:cubicBezTo>
                  <a:cubicBezTo>
                    <a:pt x="104" y="1031"/>
                    <a:pt x="102" y="1030"/>
                    <a:pt x="101" y="1027"/>
                  </a:cubicBezTo>
                  <a:cubicBezTo>
                    <a:pt x="101" y="1025"/>
                    <a:pt x="101" y="1022"/>
                    <a:pt x="102" y="1022"/>
                  </a:cubicBezTo>
                  <a:close/>
                  <a:moveTo>
                    <a:pt x="206" y="1155"/>
                  </a:moveTo>
                  <a:lnTo>
                    <a:pt x="206" y="1155"/>
                  </a:lnTo>
                  <a:cubicBezTo>
                    <a:pt x="207" y="1159"/>
                    <a:pt x="209" y="1161"/>
                    <a:pt x="211" y="1161"/>
                  </a:cubicBezTo>
                  <a:cubicBezTo>
                    <a:pt x="212" y="1161"/>
                    <a:pt x="213" y="1161"/>
                    <a:pt x="214" y="1160"/>
                  </a:cubicBezTo>
                  <a:lnTo>
                    <a:pt x="210" y="1157"/>
                  </a:lnTo>
                  <a:lnTo>
                    <a:pt x="206" y="1155"/>
                  </a:lnTo>
                  <a:close/>
                  <a:moveTo>
                    <a:pt x="1735" y="1278"/>
                  </a:moveTo>
                  <a:cubicBezTo>
                    <a:pt x="1735" y="1278"/>
                    <a:pt x="1735" y="1278"/>
                    <a:pt x="1735" y="1278"/>
                  </a:cubicBezTo>
                  <a:lnTo>
                    <a:pt x="1735" y="1278"/>
                  </a:lnTo>
                  <a:cubicBezTo>
                    <a:pt x="1735" y="1278"/>
                    <a:pt x="1735" y="1278"/>
                    <a:pt x="1735" y="1278"/>
                  </a:cubicBezTo>
                  <a:close/>
                  <a:moveTo>
                    <a:pt x="1675" y="1339"/>
                  </a:moveTo>
                  <a:cubicBezTo>
                    <a:pt x="1677" y="1339"/>
                    <a:pt x="1677" y="1341"/>
                    <a:pt x="1673" y="1343"/>
                  </a:cubicBezTo>
                  <a:cubicBezTo>
                    <a:pt x="1672" y="1344"/>
                    <a:pt x="1670" y="1344"/>
                    <a:pt x="1669" y="1344"/>
                  </a:cubicBezTo>
                  <a:cubicBezTo>
                    <a:pt x="1667" y="1344"/>
                    <a:pt x="1667" y="1343"/>
                    <a:pt x="1670" y="1340"/>
                  </a:cubicBezTo>
                  <a:cubicBezTo>
                    <a:pt x="1672" y="1339"/>
                    <a:pt x="1674" y="1339"/>
                    <a:pt x="1675" y="1339"/>
                  </a:cubicBezTo>
                  <a:close/>
                  <a:moveTo>
                    <a:pt x="133" y="1080"/>
                  </a:moveTo>
                  <a:cubicBezTo>
                    <a:pt x="132" y="1080"/>
                    <a:pt x="132" y="1081"/>
                    <a:pt x="134" y="1084"/>
                  </a:cubicBezTo>
                  <a:cubicBezTo>
                    <a:pt x="137" y="1090"/>
                    <a:pt x="141" y="1096"/>
                    <a:pt x="146" y="1102"/>
                  </a:cubicBezTo>
                  <a:cubicBezTo>
                    <a:pt x="150" y="1108"/>
                    <a:pt x="152" y="1109"/>
                    <a:pt x="156" y="1110"/>
                  </a:cubicBezTo>
                  <a:cubicBezTo>
                    <a:pt x="161" y="1112"/>
                    <a:pt x="163" y="1119"/>
                    <a:pt x="167" y="1119"/>
                  </a:cubicBezTo>
                  <a:cubicBezTo>
                    <a:pt x="167" y="1119"/>
                    <a:pt x="168" y="1119"/>
                    <a:pt x="169" y="1118"/>
                  </a:cubicBezTo>
                  <a:lnTo>
                    <a:pt x="169" y="1118"/>
                  </a:lnTo>
                  <a:cubicBezTo>
                    <a:pt x="164" y="1122"/>
                    <a:pt x="176" y="1137"/>
                    <a:pt x="181" y="1143"/>
                  </a:cubicBezTo>
                  <a:cubicBezTo>
                    <a:pt x="182" y="1145"/>
                    <a:pt x="185" y="1151"/>
                    <a:pt x="186" y="1153"/>
                  </a:cubicBezTo>
                  <a:cubicBezTo>
                    <a:pt x="184" y="1154"/>
                    <a:pt x="186" y="1159"/>
                    <a:pt x="189" y="1163"/>
                  </a:cubicBezTo>
                  <a:lnTo>
                    <a:pt x="192" y="1160"/>
                  </a:lnTo>
                  <a:cubicBezTo>
                    <a:pt x="196" y="1166"/>
                    <a:pt x="195" y="1169"/>
                    <a:pt x="200" y="1174"/>
                  </a:cubicBezTo>
                  <a:cubicBezTo>
                    <a:pt x="204" y="1178"/>
                    <a:pt x="211" y="1182"/>
                    <a:pt x="215" y="1183"/>
                  </a:cubicBezTo>
                  <a:cubicBezTo>
                    <a:pt x="216" y="1183"/>
                    <a:pt x="216" y="1182"/>
                    <a:pt x="217" y="1182"/>
                  </a:cubicBezTo>
                  <a:cubicBezTo>
                    <a:pt x="217" y="1182"/>
                    <a:pt x="218" y="1183"/>
                    <a:pt x="218" y="1184"/>
                  </a:cubicBezTo>
                  <a:cubicBezTo>
                    <a:pt x="221" y="1186"/>
                    <a:pt x="223" y="1189"/>
                    <a:pt x="224" y="1192"/>
                  </a:cubicBezTo>
                  <a:cubicBezTo>
                    <a:pt x="227" y="1197"/>
                    <a:pt x="231" y="1204"/>
                    <a:pt x="237" y="1206"/>
                  </a:cubicBezTo>
                  <a:cubicBezTo>
                    <a:pt x="242" y="1210"/>
                    <a:pt x="249" y="1215"/>
                    <a:pt x="254" y="1221"/>
                  </a:cubicBezTo>
                  <a:cubicBezTo>
                    <a:pt x="256" y="1224"/>
                    <a:pt x="255" y="1230"/>
                    <a:pt x="258" y="1232"/>
                  </a:cubicBezTo>
                  <a:cubicBezTo>
                    <a:pt x="259" y="1232"/>
                    <a:pt x="260" y="1232"/>
                    <a:pt x="261" y="1232"/>
                  </a:cubicBezTo>
                  <a:cubicBezTo>
                    <a:pt x="263" y="1232"/>
                    <a:pt x="262" y="1228"/>
                    <a:pt x="263" y="1228"/>
                  </a:cubicBezTo>
                  <a:lnTo>
                    <a:pt x="263" y="1228"/>
                  </a:lnTo>
                  <a:cubicBezTo>
                    <a:pt x="264" y="1228"/>
                    <a:pt x="265" y="1229"/>
                    <a:pt x="268" y="1232"/>
                  </a:cubicBezTo>
                  <a:cubicBezTo>
                    <a:pt x="277" y="1239"/>
                    <a:pt x="259" y="1235"/>
                    <a:pt x="270" y="1244"/>
                  </a:cubicBezTo>
                  <a:cubicBezTo>
                    <a:pt x="271" y="1245"/>
                    <a:pt x="272" y="1246"/>
                    <a:pt x="273" y="1246"/>
                  </a:cubicBezTo>
                  <a:cubicBezTo>
                    <a:pt x="274" y="1246"/>
                    <a:pt x="274" y="1244"/>
                    <a:pt x="275" y="1244"/>
                  </a:cubicBezTo>
                  <a:cubicBezTo>
                    <a:pt x="276" y="1244"/>
                    <a:pt x="276" y="1244"/>
                    <a:pt x="277" y="1245"/>
                  </a:cubicBezTo>
                  <a:cubicBezTo>
                    <a:pt x="284" y="1249"/>
                    <a:pt x="292" y="1257"/>
                    <a:pt x="297" y="1262"/>
                  </a:cubicBezTo>
                  <a:cubicBezTo>
                    <a:pt x="309" y="1274"/>
                    <a:pt x="322" y="1292"/>
                    <a:pt x="338" y="1301"/>
                  </a:cubicBezTo>
                  <a:cubicBezTo>
                    <a:pt x="343" y="1303"/>
                    <a:pt x="345" y="1302"/>
                    <a:pt x="348" y="1303"/>
                  </a:cubicBezTo>
                  <a:cubicBezTo>
                    <a:pt x="358" y="1306"/>
                    <a:pt x="351" y="1307"/>
                    <a:pt x="352" y="1309"/>
                  </a:cubicBezTo>
                  <a:cubicBezTo>
                    <a:pt x="355" y="1312"/>
                    <a:pt x="365" y="1317"/>
                    <a:pt x="368" y="1318"/>
                  </a:cubicBezTo>
                  <a:cubicBezTo>
                    <a:pt x="370" y="1318"/>
                    <a:pt x="371" y="1318"/>
                    <a:pt x="371" y="1318"/>
                  </a:cubicBezTo>
                  <a:cubicBezTo>
                    <a:pt x="375" y="1318"/>
                    <a:pt x="375" y="1320"/>
                    <a:pt x="375" y="1324"/>
                  </a:cubicBezTo>
                  <a:cubicBezTo>
                    <a:pt x="375" y="1324"/>
                    <a:pt x="376" y="1324"/>
                    <a:pt x="376" y="1324"/>
                  </a:cubicBezTo>
                  <a:cubicBezTo>
                    <a:pt x="378" y="1324"/>
                    <a:pt x="386" y="1322"/>
                    <a:pt x="385" y="1321"/>
                  </a:cubicBezTo>
                  <a:lnTo>
                    <a:pt x="385" y="1321"/>
                  </a:lnTo>
                  <a:cubicBezTo>
                    <a:pt x="388" y="1323"/>
                    <a:pt x="385" y="1327"/>
                    <a:pt x="385" y="1329"/>
                  </a:cubicBezTo>
                  <a:cubicBezTo>
                    <a:pt x="386" y="1331"/>
                    <a:pt x="393" y="1335"/>
                    <a:pt x="396" y="1336"/>
                  </a:cubicBezTo>
                  <a:cubicBezTo>
                    <a:pt x="400" y="1338"/>
                    <a:pt x="419" y="1346"/>
                    <a:pt x="412" y="1348"/>
                  </a:cubicBezTo>
                  <a:cubicBezTo>
                    <a:pt x="405" y="1350"/>
                    <a:pt x="425" y="1355"/>
                    <a:pt x="430" y="1357"/>
                  </a:cubicBezTo>
                  <a:cubicBezTo>
                    <a:pt x="439" y="1361"/>
                    <a:pt x="430" y="1370"/>
                    <a:pt x="441" y="1371"/>
                  </a:cubicBezTo>
                  <a:cubicBezTo>
                    <a:pt x="444" y="1367"/>
                    <a:pt x="435" y="1354"/>
                    <a:pt x="430" y="1349"/>
                  </a:cubicBezTo>
                  <a:cubicBezTo>
                    <a:pt x="430" y="1348"/>
                    <a:pt x="425" y="1340"/>
                    <a:pt x="423" y="1340"/>
                  </a:cubicBezTo>
                  <a:cubicBezTo>
                    <a:pt x="423" y="1340"/>
                    <a:pt x="423" y="1340"/>
                    <a:pt x="423" y="1340"/>
                  </a:cubicBezTo>
                  <a:cubicBezTo>
                    <a:pt x="418" y="1339"/>
                    <a:pt x="417" y="1338"/>
                    <a:pt x="413" y="1336"/>
                  </a:cubicBezTo>
                  <a:cubicBezTo>
                    <a:pt x="409" y="1331"/>
                    <a:pt x="403" y="1324"/>
                    <a:pt x="397" y="1323"/>
                  </a:cubicBezTo>
                  <a:cubicBezTo>
                    <a:pt x="392" y="1321"/>
                    <a:pt x="390" y="1322"/>
                    <a:pt x="388" y="1316"/>
                  </a:cubicBezTo>
                  <a:cubicBezTo>
                    <a:pt x="381" y="1311"/>
                    <a:pt x="365" y="1308"/>
                    <a:pt x="368" y="1302"/>
                  </a:cubicBezTo>
                  <a:lnTo>
                    <a:pt x="368" y="1302"/>
                  </a:lnTo>
                  <a:cubicBezTo>
                    <a:pt x="368" y="1302"/>
                    <a:pt x="368" y="1302"/>
                    <a:pt x="367" y="1302"/>
                  </a:cubicBezTo>
                  <a:cubicBezTo>
                    <a:pt x="363" y="1302"/>
                    <a:pt x="353" y="1292"/>
                    <a:pt x="348" y="1289"/>
                  </a:cubicBezTo>
                  <a:cubicBezTo>
                    <a:pt x="346" y="1288"/>
                    <a:pt x="345" y="1288"/>
                    <a:pt x="344" y="1288"/>
                  </a:cubicBezTo>
                  <a:cubicBezTo>
                    <a:pt x="343" y="1288"/>
                    <a:pt x="343" y="1290"/>
                    <a:pt x="342" y="1290"/>
                  </a:cubicBezTo>
                  <a:cubicBezTo>
                    <a:pt x="342" y="1290"/>
                    <a:pt x="341" y="1290"/>
                    <a:pt x="341" y="1289"/>
                  </a:cubicBezTo>
                  <a:cubicBezTo>
                    <a:pt x="336" y="1288"/>
                    <a:pt x="336" y="1283"/>
                    <a:pt x="336" y="1282"/>
                  </a:cubicBezTo>
                  <a:cubicBezTo>
                    <a:pt x="341" y="1277"/>
                    <a:pt x="329" y="1274"/>
                    <a:pt x="323" y="1270"/>
                  </a:cubicBezTo>
                  <a:cubicBezTo>
                    <a:pt x="320" y="1268"/>
                    <a:pt x="303" y="1251"/>
                    <a:pt x="305" y="1251"/>
                  </a:cubicBezTo>
                  <a:lnTo>
                    <a:pt x="305" y="1251"/>
                  </a:lnTo>
                  <a:cubicBezTo>
                    <a:pt x="303" y="1251"/>
                    <a:pt x="307" y="1254"/>
                    <a:pt x="306" y="1254"/>
                  </a:cubicBezTo>
                  <a:cubicBezTo>
                    <a:pt x="305" y="1254"/>
                    <a:pt x="305" y="1254"/>
                    <a:pt x="305" y="1254"/>
                  </a:cubicBezTo>
                  <a:cubicBezTo>
                    <a:pt x="302" y="1253"/>
                    <a:pt x="300" y="1250"/>
                    <a:pt x="298" y="1248"/>
                  </a:cubicBezTo>
                  <a:cubicBezTo>
                    <a:pt x="294" y="1246"/>
                    <a:pt x="289" y="1242"/>
                    <a:pt x="288" y="1239"/>
                  </a:cubicBezTo>
                  <a:cubicBezTo>
                    <a:pt x="287" y="1236"/>
                    <a:pt x="289" y="1235"/>
                    <a:pt x="283" y="1232"/>
                  </a:cubicBezTo>
                  <a:cubicBezTo>
                    <a:pt x="281" y="1231"/>
                    <a:pt x="280" y="1231"/>
                    <a:pt x="278" y="1231"/>
                  </a:cubicBezTo>
                  <a:cubicBezTo>
                    <a:pt x="277" y="1231"/>
                    <a:pt x="276" y="1231"/>
                    <a:pt x="274" y="1230"/>
                  </a:cubicBezTo>
                  <a:cubicBezTo>
                    <a:pt x="268" y="1227"/>
                    <a:pt x="265" y="1219"/>
                    <a:pt x="262" y="1214"/>
                  </a:cubicBezTo>
                  <a:cubicBezTo>
                    <a:pt x="259" y="1210"/>
                    <a:pt x="255" y="1205"/>
                    <a:pt x="251" y="1200"/>
                  </a:cubicBezTo>
                  <a:cubicBezTo>
                    <a:pt x="246" y="1196"/>
                    <a:pt x="241" y="1192"/>
                    <a:pt x="237" y="1189"/>
                  </a:cubicBezTo>
                  <a:cubicBezTo>
                    <a:pt x="234" y="1187"/>
                    <a:pt x="228" y="1185"/>
                    <a:pt x="225" y="1184"/>
                  </a:cubicBezTo>
                  <a:cubicBezTo>
                    <a:pt x="226" y="1184"/>
                    <a:pt x="231" y="1184"/>
                    <a:pt x="231" y="1182"/>
                  </a:cubicBezTo>
                  <a:cubicBezTo>
                    <a:pt x="231" y="1180"/>
                    <a:pt x="223" y="1172"/>
                    <a:pt x="220" y="1171"/>
                  </a:cubicBezTo>
                  <a:cubicBezTo>
                    <a:pt x="219" y="1170"/>
                    <a:pt x="218" y="1170"/>
                    <a:pt x="217" y="1170"/>
                  </a:cubicBezTo>
                  <a:cubicBezTo>
                    <a:pt x="217" y="1170"/>
                    <a:pt x="217" y="1170"/>
                    <a:pt x="216" y="1170"/>
                  </a:cubicBezTo>
                  <a:cubicBezTo>
                    <a:pt x="215" y="1170"/>
                    <a:pt x="214" y="1169"/>
                    <a:pt x="213" y="1168"/>
                  </a:cubicBezTo>
                  <a:cubicBezTo>
                    <a:pt x="210" y="1164"/>
                    <a:pt x="207" y="1161"/>
                    <a:pt x="205" y="1157"/>
                  </a:cubicBezTo>
                  <a:cubicBezTo>
                    <a:pt x="199" y="1147"/>
                    <a:pt x="202" y="1144"/>
                    <a:pt x="191" y="1137"/>
                  </a:cubicBezTo>
                  <a:cubicBezTo>
                    <a:pt x="187" y="1134"/>
                    <a:pt x="183" y="1130"/>
                    <a:pt x="179" y="1124"/>
                  </a:cubicBezTo>
                  <a:cubicBezTo>
                    <a:pt x="177" y="1122"/>
                    <a:pt x="173" y="1123"/>
                    <a:pt x="169" y="1118"/>
                  </a:cubicBezTo>
                  <a:lnTo>
                    <a:pt x="169" y="1118"/>
                  </a:lnTo>
                  <a:cubicBezTo>
                    <a:pt x="169" y="1118"/>
                    <a:pt x="169" y="1118"/>
                    <a:pt x="169" y="1118"/>
                  </a:cubicBezTo>
                  <a:cubicBezTo>
                    <a:pt x="169" y="1117"/>
                    <a:pt x="176" y="1117"/>
                    <a:pt x="171" y="1113"/>
                  </a:cubicBezTo>
                  <a:cubicBezTo>
                    <a:pt x="168" y="1109"/>
                    <a:pt x="163" y="1109"/>
                    <a:pt x="160" y="1107"/>
                  </a:cubicBezTo>
                  <a:lnTo>
                    <a:pt x="160" y="1107"/>
                  </a:lnTo>
                  <a:cubicBezTo>
                    <a:pt x="161" y="1108"/>
                    <a:pt x="162" y="1108"/>
                    <a:pt x="162" y="1108"/>
                  </a:cubicBezTo>
                  <a:cubicBezTo>
                    <a:pt x="165" y="1108"/>
                    <a:pt x="154" y="1097"/>
                    <a:pt x="154" y="1094"/>
                  </a:cubicBezTo>
                  <a:cubicBezTo>
                    <a:pt x="150" y="1088"/>
                    <a:pt x="156" y="1091"/>
                    <a:pt x="152" y="1084"/>
                  </a:cubicBezTo>
                  <a:cubicBezTo>
                    <a:pt x="151" y="1082"/>
                    <a:pt x="149" y="1081"/>
                    <a:pt x="147" y="1081"/>
                  </a:cubicBezTo>
                  <a:cubicBezTo>
                    <a:pt x="144" y="1081"/>
                    <a:pt x="141" y="1086"/>
                    <a:pt x="144" y="1091"/>
                  </a:cubicBezTo>
                  <a:lnTo>
                    <a:pt x="144" y="1091"/>
                  </a:lnTo>
                  <a:lnTo>
                    <a:pt x="141" y="1086"/>
                  </a:lnTo>
                  <a:cubicBezTo>
                    <a:pt x="138" y="1083"/>
                    <a:pt x="135" y="1080"/>
                    <a:pt x="133" y="1080"/>
                  </a:cubicBezTo>
                  <a:close/>
                  <a:moveTo>
                    <a:pt x="1549" y="1410"/>
                  </a:moveTo>
                  <a:cubicBezTo>
                    <a:pt x="1549" y="1410"/>
                    <a:pt x="1549" y="1410"/>
                    <a:pt x="1549" y="1410"/>
                  </a:cubicBezTo>
                  <a:lnTo>
                    <a:pt x="1549" y="1410"/>
                  </a:lnTo>
                  <a:cubicBezTo>
                    <a:pt x="1549" y="1410"/>
                    <a:pt x="1549" y="1410"/>
                    <a:pt x="1549" y="1410"/>
                  </a:cubicBezTo>
                  <a:close/>
                  <a:moveTo>
                    <a:pt x="530" y="1417"/>
                  </a:moveTo>
                  <a:cubicBezTo>
                    <a:pt x="530" y="1417"/>
                    <a:pt x="530" y="1418"/>
                    <a:pt x="530" y="1418"/>
                  </a:cubicBezTo>
                  <a:cubicBezTo>
                    <a:pt x="530" y="1417"/>
                    <a:pt x="530" y="1417"/>
                    <a:pt x="530" y="1417"/>
                  </a:cubicBezTo>
                  <a:close/>
                  <a:moveTo>
                    <a:pt x="1565" y="1410"/>
                  </a:moveTo>
                  <a:cubicBezTo>
                    <a:pt x="1565" y="1411"/>
                    <a:pt x="1566" y="1413"/>
                    <a:pt x="1562" y="1416"/>
                  </a:cubicBezTo>
                  <a:cubicBezTo>
                    <a:pt x="1562" y="1416"/>
                    <a:pt x="1562" y="1416"/>
                    <a:pt x="1562" y="1416"/>
                  </a:cubicBezTo>
                  <a:lnTo>
                    <a:pt x="1562" y="1416"/>
                  </a:lnTo>
                  <a:cubicBezTo>
                    <a:pt x="1562" y="1416"/>
                    <a:pt x="1562" y="1416"/>
                    <a:pt x="1562" y="1416"/>
                  </a:cubicBezTo>
                  <a:lnTo>
                    <a:pt x="1562" y="1416"/>
                  </a:lnTo>
                  <a:cubicBezTo>
                    <a:pt x="1561" y="1418"/>
                    <a:pt x="1559" y="1419"/>
                    <a:pt x="1558" y="1419"/>
                  </a:cubicBezTo>
                  <a:cubicBezTo>
                    <a:pt x="1557" y="1419"/>
                    <a:pt x="1557" y="1418"/>
                    <a:pt x="1559" y="1416"/>
                  </a:cubicBezTo>
                  <a:cubicBezTo>
                    <a:pt x="1561" y="1414"/>
                    <a:pt x="1563" y="1412"/>
                    <a:pt x="1565" y="1410"/>
                  </a:cubicBezTo>
                  <a:close/>
                  <a:moveTo>
                    <a:pt x="1460" y="1466"/>
                  </a:moveTo>
                  <a:lnTo>
                    <a:pt x="1460" y="1466"/>
                  </a:lnTo>
                  <a:cubicBezTo>
                    <a:pt x="1460" y="1466"/>
                    <a:pt x="1460" y="1466"/>
                    <a:pt x="1460" y="1466"/>
                  </a:cubicBezTo>
                  <a:cubicBezTo>
                    <a:pt x="1460" y="1466"/>
                    <a:pt x="1460" y="1466"/>
                    <a:pt x="1460" y="1466"/>
                  </a:cubicBezTo>
                  <a:close/>
                  <a:moveTo>
                    <a:pt x="706" y="1482"/>
                  </a:moveTo>
                  <a:cubicBezTo>
                    <a:pt x="706" y="1483"/>
                    <a:pt x="706" y="1483"/>
                    <a:pt x="706" y="1483"/>
                  </a:cubicBezTo>
                  <a:cubicBezTo>
                    <a:pt x="706" y="1483"/>
                    <a:pt x="706" y="1483"/>
                    <a:pt x="706" y="1482"/>
                  </a:cubicBezTo>
                  <a:close/>
                  <a:moveTo>
                    <a:pt x="1401" y="1483"/>
                  </a:moveTo>
                  <a:cubicBezTo>
                    <a:pt x="1401" y="1485"/>
                    <a:pt x="1401" y="1486"/>
                    <a:pt x="1397" y="1487"/>
                  </a:cubicBezTo>
                  <a:cubicBezTo>
                    <a:pt x="1395" y="1487"/>
                    <a:pt x="1391" y="1488"/>
                    <a:pt x="1389" y="1488"/>
                  </a:cubicBezTo>
                  <a:cubicBezTo>
                    <a:pt x="1388" y="1488"/>
                    <a:pt x="1387" y="1488"/>
                    <a:pt x="1387" y="1488"/>
                  </a:cubicBezTo>
                  <a:lnTo>
                    <a:pt x="1401" y="1483"/>
                  </a:lnTo>
                  <a:close/>
                  <a:moveTo>
                    <a:pt x="790" y="1490"/>
                  </a:moveTo>
                  <a:cubicBezTo>
                    <a:pt x="790" y="1490"/>
                    <a:pt x="790" y="1490"/>
                    <a:pt x="790" y="1490"/>
                  </a:cubicBezTo>
                  <a:lnTo>
                    <a:pt x="790" y="1490"/>
                  </a:lnTo>
                  <a:cubicBezTo>
                    <a:pt x="790" y="1490"/>
                    <a:pt x="790" y="1490"/>
                    <a:pt x="790" y="1490"/>
                  </a:cubicBezTo>
                  <a:close/>
                  <a:moveTo>
                    <a:pt x="775" y="1494"/>
                  </a:moveTo>
                  <a:cubicBezTo>
                    <a:pt x="779" y="1495"/>
                    <a:pt x="784" y="1495"/>
                    <a:pt x="783" y="1498"/>
                  </a:cubicBezTo>
                  <a:lnTo>
                    <a:pt x="778" y="1497"/>
                  </a:lnTo>
                  <a:lnTo>
                    <a:pt x="775" y="1494"/>
                  </a:lnTo>
                  <a:close/>
                  <a:moveTo>
                    <a:pt x="821" y="1514"/>
                  </a:moveTo>
                  <a:cubicBezTo>
                    <a:pt x="818" y="1514"/>
                    <a:pt x="818" y="1515"/>
                    <a:pt x="823" y="1518"/>
                  </a:cubicBezTo>
                  <a:cubicBezTo>
                    <a:pt x="825" y="1517"/>
                    <a:pt x="829" y="1517"/>
                    <a:pt x="828" y="1515"/>
                  </a:cubicBezTo>
                  <a:cubicBezTo>
                    <a:pt x="825" y="1514"/>
                    <a:pt x="822" y="1514"/>
                    <a:pt x="821" y="1514"/>
                  </a:cubicBezTo>
                  <a:close/>
                  <a:moveTo>
                    <a:pt x="850" y="1517"/>
                  </a:moveTo>
                  <a:cubicBezTo>
                    <a:pt x="845" y="1517"/>
                    <a:pt x="846" y="1521"/>
                    <a:pt x="850" y="1522"/>
                  </a:cubicBezTo>
                  <a:cubicBezTo>
                    <a:pt x="851" y="1522"/>
                    <a:pt x="852" y="1522"/>
                    <a:pt x="852" y="1522"/>
                  </a:cubicBezTo>
                  <a:cubicBezTo>
                    <a:pt x="857" y="1522"/>
                    <a:pt x="858" y="1518"/>
                    <a:pt x="851" y="1517"/>
                  </a:cubicBezTo>
                  <a:cubicBezTo>
                    <a:pt x="851" y="1517"/>
                    <a:pt x="850" y="1517"/>
                    <a:pt x="850" y="1517"/>
                  </a:cubicBezTo>
                  <a:close/>
                  <a:moveTo>
                    <a:pt x="1301" y="1525"/>
                  </a:moveTo>
                  <a:cubicBezTo>
                    <a:pt x="1301" y="1525"/>
                    <a:pt x="1299" y="1526"/>
                    <a:pt x="1298" y="1526"/>
                  </a:cubicBezTo>
                  <a:cubicBezTo>
                    <a:pt x="1298" y="1526"/>
                    <a:pt x="1289" y="1527"/>
                    <a:pt x="1291" y="1528"/>
                  </a:cubicBezTo>
                  <a:cubicBezTo>
                    <a:pt x="1292" y="1528"/>
                    <a:pt x="1293" y="1528"/>
                    <a:pt x="1294" y="1528"/>
                  </a:cubicBezTo>
                  <a:cubicBezTo>
                    <a:pt x="1297" y="1528"/>
                    <a:pt x="1300" y="1527"/>
                    <a:pt x="1303" y="1527"/>
                  </a:cubicBezTo>
                  <a:cubicBezTo>
                    <a:pt x="1303" y="1526"/>
                    <a:pt x="1302" y="1525"/>
                    <a:pt x="1301" y="1525"/>
                  </a:cubicBezTo>
                  <a:close/>
                  <a:moveTo>
                    <a:pt x="885" y="1"/>
                  </a:moveTo>
                  <a:cubicBezTo>
                    <a:pt x="881" y="1"/>
                    <a:pt x="868" y="1"/>
                    <a:pt x="866" y="1"/>
                  </a:cubicBezTo>
                  <a:cubicBezTo>
                    <a:pt x="864" y="4"/>
                    <a:pt x="863" y="7"/>
                    <a:pt x="858" y="7"/>
                  </a:cubicBezTo>
                  <a:cubicBezTo>
                    <a:pt x="856" y="7"/>
                    <a:pt x="854" y="6"/>
                    <a:pt x="851" y="6"/>
                  </a:cubicBezTo>
                  <a:cubicBezTo>
                    <a:pt x="845" y="5"/>
                    <a:pt x="837" y="5"/>
                    <a:pt x="830" y="5"/>
                  </a:cubicBezTo>
                  <a:cubicBezTo>
                    <a:pt x="827" y="5"/>
                    <a:pt x="824" y="5"/>
                    <a:pt x="821" y="5"/>
                  </a:cubicBezTo>
                  <a:cubicBezTo>
                    <a:pt x="815" y="6"/>
                    <a:pt x="810" y="10"/>
                    <a:pt x="805" y="10"/>
                  </a:cubicBezTo>
                  <a:cubicBezTo>
                    <a:pt x="797" y="10"/>
                    <a:pt x="796" y="4"/>
                    <a:pt x="787" y="4"/>
                  </a:cubicBezTo>
                  <a:cubicBezTo>
                    <a:pt x="781" y="4"/>
                    <a:pt x="786" y="8"/>
                    <a:pt x="785" y="9"/>
                  </a:cubicBezTo>
                  <a:cubicBezTo>
                    <a:pt x="785" y="9"/>
                    <a:pt x="784" y="9"/>
                    <a:pt x="784" y="9"/>
                  </a:cubicBezTo>
                  <a:cubicBezTo>
                    <a:pt x="781" y="9"/>
                    <a:pt x="778" y="6"/>
                    <a:pt x="775" y="6"/>
                  </a:cubicBezTo>
                  <a:cubicBezTo>
                    <a:pt x="774" y="6"/>
                    <a:pt x="774" y="6"/>
                    <a:pt x="773" y="7"/>
                  </a:cubicBezTo>
                  <a:cubicBezTo>
                    <a:pt x="771" y="7"/>
                    <a:pt x="770" y="16"/>
                    <a:pt x="765" y="16"/>
                  </a:cubicBezTo>
                  <a:cubicBezTo>
                    <a:pt x="764" y="16"/>
                    <a:pt x="763" y="16"/>
                    <a:pt x="762" y="15"/>
                  </a:cubicBezTo>
                  <a:cubicBezTo>
                    <a:pt x="759" y="15"/>
                    <a:pt x="762" y="11"/>
                    <a:pt x="755" y="10"/>
                  </a:cubicBezTo>
                  <a:cubicBezTo>
                    <a:pt x="753" y="10"/>
                    <a:pt x="747" y="10"/>
                    <a:pt x="745" y="11"/>
                  </a:cubicBezTo>
                  <a:cubicBezTo>
                    <a:pt x="737" y="14"/>
                    <a:pt x="747" y="17"/>
                    <a:pt x="733" y="19"/>
                  </a:cubicBezTo>
                  <a:cubicBezTo>
                    <a:pt x="733" y="16"/>
                    <a:pt x="733" y="14"/>
                    <a:pt x="728" y="13"/>
                  </a:cubicBezTo>
                  <a:cubicBezTo>
                    <a:pt x="727" y="13"/>
                    <a:pt x="725" y="13"/>
                    <a:pt x="723" y="13"/>
                  </a:cubicBezTo>
                  <a:cubicBezTo>
                    <a:pt x="718" y="13"/>
                    <a:pt x="714" y="13"/>
                    <a:pt x="714" y="16"/>
                  </a:cubicBezTo>
                  <a:lnTo>
                    <a:pt x="714" y="16"/>
                  </a:lnTo>
                  <a:cubicBezTo>
                    <a:pt x="714" y="14"/>
                    <a:pt x="712" y="13"/>
                    <a:pt x="711" y="13"/>
                  </a:cubicBezTo>
                  <a:cubicBezTo>
                    <a:pt x="708" y="13"/>
                    <a:pt x="704" y="15"/>
                    <a:pt x="700" y="17"/>
                  </a:cubicBezTo>
                  <a:cubicBezTo>
                    <a:pt x="700" y="17"/>
                    <a:pt x="699" y="16"/>
                    <a:pt x="698" y="16"/>
                  </a:cubicBezTo>
                  <a:cubicBezTo>
                    <a:pt x="690" y="16"/>
                    <a:pt x="668" y="23"/>
                    <a:pt x="665" y="23"/>
                  </a:cubicBezTo>
                  <a:cubicBezTo>
                    <a:pt x="668" y="23"/>
                    <a:pt x="670" y="23"/>
                    <a:pt x="671" y="23"/>
                  </a:cubicBezTo>
                  <a:cubicBezTo>
                    <a:pt x="679" y="23"/>
                    <a:pt x="676" y="27"/>
                    <a:pt x="664" y="28"/>
                  </a:cubicBezTo>
                  <a:cubicBezTo>
                    <a:pt x="654" y="28"/>
                    <a:pt x="644" y="29"/>
                    <a:pt x="635" y="32"/>
                  </a:cubicBezTo>
                  <a:cubicBezTo>
                    <a:pt x="635" y="33"/>
                    <a:pt x="637" y="34"/>
                    <a:pt x="641" y="34"/>
                  </a:cubicBezTo>
                  <a:cubicBezTo>
                    <a:pt x="649" y="34"/>
                    <a:pt x="663" y="31"/>
                    <a:pt x="669" y="31"/>
                  </a:cubicBezTo>
                  <a:cubicBezTo>
                    <a:pt x="661" y="33"/>
                    <a:pt x="653" y="34"/>
                    <a:pt x="646" y="36"/>
                  </a:cubicBezTo>
                  <a:cubicBezTo>
                    <a:pt x="643" y="36"/>
                    <a:pt x="638" y="37"/>
                    <a:pt x="634" y="37"/>
                  </a:cubicBezTo>
                  <a:cubicBezTo>
                    <a:pt x="633" y="37"/>
                    <a:pt x="631" y="37"/>
                    <a:pt x="630" y="36"/>
                  </a:cubicBezTo>
                  <a:cubicBezTo>
                    <a:pt x="628" y="35"/>
                    <a:pt x="633" y="32"/>
                    <a:pt x="626" y="32"/>
                  </a:cubicBezTo>
                  <a:cubicBezTo>
                    <a:pt x="613" y="32"/>
                    <a:pt x="610" y="38"/>
                    <a:pt x="599" y="42"/>
                  </a:cubicBezTo>
                  <a:cubicBezTo>
                    <a:pt x="594" y="43"/>
                    <a:pt x="589" y="43"/>
                    <a:pt x="585" y="43"/>
                  </a:cubicBezTo>
                  <a:cubicBezTo>
                    <a:pt x="581" y="43"/>
                    <a:pt x="578" y="43"/>
                    <a:pt x="574" y="42"/>
                  </a:cubicBezTo>
                  <a:lnTo>
                    <a:pt x="574" y="42"/>
                  </a:lnTo>
                  <a:cubicBezTo>
                    <a:pt x="575" y="45"/>
                    <a:pt x="568" y="51"/>
                    <a:pt x="563" y="54"/>
                  </a:cubicBezTo>
                  <a:cubicBezTo>
                    <a:pt x="561" y="55"/>
                    <a:pt x="560" y="55"/>
                    <a:pt x="559" y="55"/>
                  </a:cubicBezTo>
                  <a:cubicBezTo>
                    <a:pt x="557" y="55"/>
                    <a:pt x="558" y="53"/>
                    <a:pt x="557" y="53"/>
                  </a:cubicBezTo>
                  <a:cubicBezTo>
                    <a:pt x="557" y="53"/>
                    <a:pt x="556" y="53"/>
                    <a:pt x="556" y="53"/>
                  </a:cubicBezTo>
                  <a:cubicBezTo>
                    <a:pt x="555" y="53"/>
                    <a:pt x="555" y="54"/>
                    <a:pt x="554" y="54"/>
                  </a:cubicBezTo>
                  <a:lnTo>
                    <a:pt x="554" y="54"/>
                  </a:lnTo>
                  <a:cubicBezTo>
                    <a:pt x="554" y="53"/>
                    <a:pt x="554" y="52"/>
                    <a:pt x="553" y="52"/>
                  </a:cubicBezTo>
                  <a:cubicBezTo>
                    <a:pt x="547" y="52"/>
                    <a:pt x="538" y="56"/>
                    <a:pt x="534" y="57"/>
                  </a:cubicBezTo>
                  <a:cubicBezTo>
                    <a:pt x="528" y="60"/>
                    <a:pt x="520" y="63"/>
                    <a:pt x="517" y="66"/>
                  </a:cubicBezTo>
                  <a:cubicBezTo>
                    <a:pt x="515" y="69"/>
                    <a:pt x="515" y="70"/>
                    <a:pt x="510" y="70"/>
                  </a:cubicBezTo>
                  <a:cubicBezTo>
                    <a:pt x="509" y="71"/>
                    <a:pt x="507" y="71"/>
                    <a:pt x="506" y="71"/>
                  </a:cubicBezTo>
                  <a:cubicBezTo>
                    <a:pt x="505" y="71"/>
                    <a:pt x="504" y="71"/>
                    <a:pt x="503" y="70"/>
                  </a:cubicBezTo>
                  <a:cubicBezTo>
                    <a:pt x="502" y="70"/>
                    <a:pt x="502" y="70"/>
                    <a:pt x="502" y="70"/>
                  </a:cubicBezTo>
                  <a:cubicBezTo>
                    <a:pt x="501" y="70"/>
                    <a:pt x="499" y="71"/>
                    <a:pt x="497" y="72"/>
                  </a:cubicBezTo>
                  <a:cubicBezTo>
                    <a:pt x="492" y="74"/>
                    <a:pt x="488" y="78"/>
                    <a:pt x="483" y="81"/>
                  </a:cubicBezTo>
                  <a:cubicBezTo>
                    <a:pt x="478" y="84"/>
                    <a:pt x="472" y="86"/>
                    <a:pt x="466" y="88"/>
                  </a:cubicBezTo>
                  <a:cubicBezTo>
                    <a:pt x="463" y="89"/>
                    <a:pt x="457" y="89"/>
                    <a:pt x="455" y="90"/>
                  </a:cubicBezTo>
                  <a:cubicBezTo>
                    <a:pt x="453" y="91"/>
                    <a:pt x="456" y="91"/>
                    <a:pt x="454" y="91"/>
                  </a:cubicBezTo>
                  <a:lnTo>
                    <a:pt x="450" y="93"/>
                  </a:lnTo>
                  <a:cubicBezTo>
                    <a:pt x="443" y="96"/>
                    <a:pt x="436" y="99"/>
                    <a:pt x="429" y="103"/>
                  </a:cubicBezTo>
                  <a:cubicBezTo>
                    <a:pt x="422" y="106"/>
                    <a:pt x="407" y="112"/>
                    <a:pt x="409" y="117"/>
                  </a:cubicBezTo>
                  <a:cubicBezTo>
                    <a:pt x="408" y="116"/>
                    <a:pt x="408" y="116"/>
                    <a:pt x="406" y="116"/>
                  </a:cubicBezTo>
                  <a:cubicBezTo>
                    <a:pt x="402" y="116"/>
                    <a:pt x="392" y="121"/>
                    <a:pt x="387" y="123"/>
                  </a:cubicBezTo>
                  <a:cubicBezTo>
                    <a:pt x="379" y="127"/>
                    <a:pt x="379" y="130"/>
                    <a:pt x="372" y="133"/>
                  </a:cubicBezTo>
                  <a:cubicBezTo>
                    <a:pt x="371" y="134"/>
                    <a:pt x="371" y="134"/>
                    <a:pt x="370" y="134"/>
                  </a:cubicBezTo>
                  <a:cubicBezTo>
                    <a:pt x="369" y="134"/>
                    <a:pt x="369" y="132"/>
                    <a:pt x="367" y="132"/>
                  </a:cubicBezTo>
                  <a:cubicBezTo>
                    <a:pt x="367" y="132"/>
                    <a:pt x="366" y="132"/>
                    <a:pt x="366" y="132"/>
                  </a:cubicBezTo>
                  <a:cubicBezTo>
                    <a:pt x="363" y="133"/>
                    <a:pt x="359" y="136"/>
                    <a:pt x="356" y="138"/>
                  </a:cubicBezTo>
                  <a:cubicBezTo>
                    <a:pt x="352" y="140"/>
                    <a:pt x="348" y="144"/>
                    <a:pt x="346" y="146"/>
                  </a:cubicBezTo>
                  <a:cubicBezTo>
                    <a:pt x="344" y="148"/>
                    <a:pt x="346" y="149"/>
                    <a:pt x="347" y="151"/>
                  </a:cubicBezTo>
                  <a:cubicBezTo>
                    <a:pt x="346" y="150"/>
                    <a:pt x="345" y="149"/>
                    <a:pt x="344" y="149"/>
                  </a:cubicBezTo>
                  <a:cubicBezTo>
                    <a:pt x="341" y="149"/>
                    <a:pt x="335" y="156"/>
                    <a:pt x="332" y="158"/>
                  </a:cubicBezTo>
                  <a:cubicBezTo>
                    <a:pt x="331" y="158"/>
                    <a:pt x="331" y="158"/>
                    <a:pt x="330" y="158"/>
                  </a:cubicBezTo>
                  <a:cubicBezTo>
                    <a:pt x="327" y="158"/>
                    <a:pt x="327" y="154"/>
                    <a:pt x="325" y="154"/>
                  </a:cubicBezTo>
                  <a:cubicBezTo>
                    <a:pt x="324" y="154"/>
                    <a:pt x="323" y="154"/>
                    <a:pt x="321" y="155"/>
                  </a:cubicBezTo>
                  <a:cubicBezTo>
                    <a:pt x="312" y="163"/>
                    <a:pt x="320" y="166"/>
                    <a:pt x="318" y="171"/>
                  </a:cubicBezTo>
                  <a:cubicBezTo>
                    <a:pt x="317" y="173"/>
                    <a:pt x="312" y="174"/>
                    <a:pt x="308" y="174"/>
                  </a:cubicBezTo>
                  <a:cubicBezTo>
                    <a:pt x="306" y="174"/>
                    <a:pt x="305" y="174"/>
                    <a:pt x="305" y="173"/>
                  </a:cubicBezTo>
                  <a:lnTo>
                    <a:pt x="305" y="173"/>
                  </a:lnTo>
                  <a:cubicBezTo>
                    <a:pt x="305" y="176"/>
                    <a:pt x="307" y="176"/>
                    <a:pt x="301" y="180"/>
                  </a:cubicBezTo>
                  <a:cubicBezTo>
                    <a:pt x="300" y="180"/>
                    <a:pt x="296" y="183"/>
                    <a:pt x="296" y="184"/>
                  </a:cubicBezTo>
                  <a:cubicBezTo>
                    <a:pt x="294" y="186"/>
                    <a:pt x="297" y="186"/>
                    <a:pt x="296" y="187"/>
                  </a:cubicBezTo>
                  <a:cubicBezTo>
                    <a:pt x="295" y="189"/>
                    <a:pt x="292" y="192"/>
                    <a:pt x="290" y="194"/>
                  </a:cubicBezTo>
                  <a:cubicBezTo>
                    <a:pt x="289" y="192"/>
                    <a:pt x="288" y="191"/>
                    <a:pt x="287" y="191"/>
                  </a:cubicBezTo>
                  <a:cubicBezTo>
                    <a:pt x="286" y="191"/>
                    <a:pt x="284" y="192"/>
                    <a:pt x="282" y="194"/>
                  </a:cubicBezTo>
                  <a:cubicBezTo>
                    <a:pt x="277" y="199"/>
                    <a:pt x="276" y="201"/>
                    <a:pt x="274" y="201"/>
                  </a:cubicBezTo>
                  <a:cubicBezTo>
                    <a:pt x="274" y="201"/>
                    <a:pt x="273" y="201"/>
                    <a:pt x="272" y="200"/>
                  </a:cubicBezTo>
                  <a:cubicBezTo>
                    <a:pt x="271" y="200"/>
                    <a:pt x="271" y="200"/>
                    <a:pt x="271" y="200"/>
                  </a:cubicBezTo>
                  <a:cubicBezTo>
                    <a:pt x="269" y="200"/>
                    <a:pt x="260" y="206"/>
                    <a:pt x="260" y="208"/>
                  </a:cubicBezTo>
                  <a:cubicBezTo>
                    <a:pt x="259" y="210"/>
                    <a:pt x="263" y="208"/>
                    <a:pt x="258" y="212"/>
                  </a:cubicBezTo>
                  <a:cubicBezTo>
                    <a:pt x="255" y="216"/>
                    <a:pt x="250" y="221"/>
                    <a:pt x="245" y="224"/>
                  </a:cubicBezTo>
                  <a:cubicBezTo>
                    <a:pt x="239" y="228"/>
                    <a:pt x="238" y="227"/>
                    <a:pt x="232" y="229"/>
                  </a:cubicBezTo>
                  <a:cubicBezTo>
                    <a:pt x="228" y="232"/>
                    <a:pt x="222" y="237"/>
                    <a:pt x="219" y="242"/>
                  </a:cubicBezTo>
                  <a:cubicBezTo>
                    <a:pt x="217" y="247"/>
                    <a:pt x="205" y="252"/>
                    <a:pt x="204" y="252"/>
                  </a:cubicBezTo>
                  <a:cubicBezTo>
                    <a:pt x="204" y="252"/>
                    <a:pt x="204" y="252"/>
                    <a:pt x="204" y="252"/>
                  </a:cubicBezTo>
                  <a:lnTo>
                    <a:pt x="204" y="252"/>
                  </a:lnTo>
                  <a:cubicBezTo>
                    <a:pt x="203" y="254"/>
                    <a:pt x="204" y="255"/>
                    <a:pt x="205" y="255"/>
                  </a:cubicBezTo>
                  <a:cubicBezTo>
                    <a:pt x="208" y="255"/>
                    <a:pt x="213" y="253"/>
                    <a:pt x="215" y="253"/>
                  </a:cubicBezTo>
                  <a:cubicBezTo>
                    <a:pt x="215" y="253"/>
                    <a:pt x="216" y="253"/>
                    <a:pt x="216" y="253"/>
                  </a:cubicBezTo>
                  <a:cubicBezTo>
                    <a:pt x="216" y="254"/>
                    <a:pt x="210" y="258"/>
                    <a:pt x="209" y="258"/>
                  </a:cubicBezTo>
                  <a:cubicBezTo>
                    <a:pt x="209" y="258"/>
                    <a:pt x="209" y="258"/>
                    <a:pt x="209" y="258"/>
                  </a:cubicBezTo>
                  <a:cubicBezTo>
                    <a:pt x="209" y="258"/>
                    <a:pt x="208" y="258"/>
                    <a:pt x="208" y="258"/>
                  </a:cubicBezTo>
                  <a:cubicBezTo>
                    <a:pt x="206" y="258"/>
                    <a:pt x="201" y="264"/>
                    <a:pt x="199" y="267"/>
                  </a:cubicBezTo>
                  <a:cubicBezTo>
                    <a:pt x="197" y="271"/>
                    <a:pt x="196" y="271"/>
                    <a:pt x="195" y="271"/>
                  </a:cubicBezTo>
                  <a:cubicBezTo>
                    <a:pt x="194" y="271"/>
                    <a:pt x="193" y="271"/>
                    <a:pt x="192" y="271"/>
                  </a:cubicBezTo>
                  <a:cubicBezTo>
                    <a:pt x="191" y="271"/>
                    <a:pt x="190" y="271"/>
                    <a:pt x="190" y="271"/>
                  </a:cubicBezTo>
                  <a:cubicBezTo>
                    <a:pt x="186" y="272"/>
                    <a:pt x="187" y="275"/>
                    <a:pt x="187" y="276"/>
                  </a:cubicBezTo>
                  <a:cubicBezTo>
                    <a:pt x="189" y="277"/>
                    <a:pt x="184" y="283"/>
                    <a:pt x="182" y="284"/>
                  </a:cubicBezTo>
                  <a:cubicBezTo>
                    <a:pt x="176" y="291"/>
                    <a:pt x="173" y="291"/>
                    <a:pt x="170" y="299"/>
                  </a:cubicBezTo>
                  <a:cubicBezTo>
                    <a:pt x="169" y="300"/>
                    <a:pt x="167" y="305"/>
                    <a:pt x="166" y="306"/>
                  </a:cubicBezTo>
                  <a:cubicBezTo>
                    <a:pt x="166" y="306"/>
                    <a:pt x="166" y="306"/>
                    <a:pt x="166" y="306"/>
                  </a:cubicBezTo>
                  <a:cubicBezTo>
                    <a:pt x="164" y="306"/>
                    <a:pt x="165" y="300"/>
                    <a:pt x="163" y="300"/>
                  </a:cubicBezTo>
                  <a:cubicBezTo>
                    <a:pt x="162" y="300"/>
                    <a:pt x="161" y="301"/>
                    <a:pt x="160" y="302"/>
                  </a:cubicBezTo>
                  <a:cubicBezTo>
                    <a:pt x="154" y="308"/>
                    <a:pt x="148" y="317"/>
                    <a:pt x="141" y="325"/>
                  </a:cubicBezTo>
                  <a:cubicBezTo>
                    <a:pt x="142" y="324"/>
                    <a:pt x="146" y="319"/>
                    <a:pt x="147" y="319"/>
                  </a:cubicBezTo>
                  <a:cubicBezTo>
                    <a:pt x="147" y="319"/>
                    <a:pt x="147" y="319"/>
                    <a:pt x="148" y="319"/>
                  </a:cubicBezTo>
                  <a:cubicBezTo>
                    <a:pt x="148" y="320"/>
                    <a:pt x="138" y="331"/>
                    <a:pt x="140" y="332"/>
                  </a:cubicBezTo>
                  <a:cubicBezTo>
                    <a:pt x="139" y="332"/>
                    <a:pt x="146" y="327"/>
                    <a:pt x="147" y="327"/>
                  </a:cubicBezTo>
                  <a:cubicBezTo>
                    <a:pt x="148" y="327"/>
                    <a:pt x="148" y="327"/>
                    <a:pt x="148" y="327"/>
                  </a:cubicBezTo>
                  <a:cubicBezTo>
                    <a:pt x="145" y="332"/>
                    <a:pt x="142" y="340"/>
                    <a:pt x="139" y="340"/>
                  </a:cubicBezTo>
                  <a:cubicBezTo>
                    <a:pt x="138" y="340"/>
                    <a:pt x="138" y="340"/>
                    <a:pt x="137" y="339"/>
                  </a:cubicBezTo>
                  <a:cubicBezTo>
                    <a:pt x="137" y="338"/>
                    <a:pt x="137" y="336"/>
                    <a:pt x="136" y="336"/>
                  </a:cubicBezTo>
                  <a:cubicBezTo>
                    <a:pt x="135" y="336"/>
                    <a:pt x="135" y="337"/>
                    <a:pt x="134" y="338"/>
                  </a:cubicBezTo>
                  <a:cubicBezTo>
                    <a:pt x="128" y="344"/>
                    <a:pt x="121" y="352"/>
                    <a:pt x="118" y="359"/>
                  </a:cubicBezTo>
                  <a:cubicBezTo>
                    <a:pt x="116" y="362"/>
                    <a:pt x="118" y="363"/>
                    <a:pt x="119" y="363"/>
                  </a:cubicBezTo>
                  <a:cubicBezTo>
                    <a:pt x="120" y="363"/>
                    <a:pt x="120" y="363"/>
                    <a:pt x="121" y="363"/>
                  </a:cubicBezTo>
                  <a:cubicBezTo>
                    <a:pt x="122" y="363"/>
                    <a:pt x="122" y="363"/>
                    <a:pt x="122" y="363"/>
                  </a:cubicBezTo>
                  <a:cubicBezTo>
                    <a:pt x="120" y="366"/>
                    <a:pt x="110" y="378"/>
                    <a:pt x="107" y="379"/>
                  </a:cubicBezTo>
                  <a:cubicBezTo>
                    <a:pt x="107" y="379"/>
                    <a:pt x="107" y="379"/>
                    <a:pt x="107" y="379"/>
                  </a:cubicBezTo>
                  <a:cubicBezTo>
                    <a:pt x="106" y="379"/>
                    <a:pt x="108" y="375"/>
                    <a:pt x="109" y="372"/>
                  </a:cubicBezTo>
                  <a:lnTo>
                    <a:pt x="109" y="372"/>
                  </a:lnTo>
                  <a:cubicBezTo>
                    <a:pt x="106" y="377"/>
                    <a:pt x="102" y="384"/>
                    <a:pt x="100" y="386"/>
                  </a:cubicBezTo>
                  <a:cubicBezTo>
                    <a:pt x="99" y="386"/>
                    <a:pt x="98" y="386"/>
                    <a:pt x="98" y="386"/>
                  </a:cubicBezTo>
                  <a:cubicBezTo>
                    <a:pt x="95" y="386"/>
                    <a:pt x="93" y="384"/>
                    <a:pt x="92" y="383"/>
                  </a:cubicBezTo>
                  <a:lnTo>
                    <a:pt x="92" y="383"/>
                  </a:lnTo>
                  <a:cubicBezTo>
                    <a:pt x="93" y="388"/>
                    <a:pt x="94" y="393"/>
                    <a:pt x="93" y="399"/>
                  </a:cubicBezTo>
                  <a:cubicBezTo>
                    <a:pt x="93" y="402"/>
                    <a:pt x="89" y="407"/>
                    <a:pt x="87" y="411"/>
                  </a:cubicBezTo>
                  <a:cubicBezTo>
                    <a:pt x="86" y="413"/>
                    <a:pt x="88" y="417"/>
                    <a:pt x="85" y="419"/>
                  </a:cubicBezTo>
                  <a:cubicBezTo>
                    <a:pt x="84" y="419"/>
                    <a:pt x="84" y="419"/>
                    <a:pt x="84" y="419"/>
                  </a:cubicBezTo>
                  <a:cubicBezTo>
                    <a:pt x="81" y="419"/>
                    <a:pt x="82" y="413"/>
                    <a:pt x="79" y="413"/>
                  </a:cubicBezTo>
                  <a:cubicBezTo>
                    <a:pt x="79" y="413"/>
                    <a:pt x="79" y="413"/>
                    <a:pt x="79" y="413"/>
                  </a:cubicBezTo>
                  <a:cubicBezTo>
                    <a:pt x="75" y="414"/>
                    <a:pt x="74" y="421"/>
                    <a:pt x="73" y="424"/>
                  </a:cubicBezTo>
                  <a:cubicBezTo>
                    <a:pt x="73" y="428"/>
                    <a:pt x="74" y="428"/>
                    <a:pt x="73" y="433"/>
                  </a:cubicBezTo>
                  <a:cubicBezTo>
                    <a:pt x="71" y="437"/>
                    <a:pt x="69" y="442"/>
                    <a:pt x="66" y="447"/>
                  </a:cubicBezTo>
                  <a:cubicBezTo>
                    <a:pt x="61" y="456"/>
                    <a:pt x="52" y="471"/>
                    <a:pt x="52" y="483"/>
                  </a:cubicBezTo>
                  <a:cubicBezTo>
                    <a:pt x="52" y="485"/>
                    <a:pt x="53" y="487"/>
                    <a:pt x="52" y="490"/>
                  </a:cubicBezTo>
                  <a:cubicBezTo>
                    <a:pt x="49" y="493"/>
                    <a:pt x="46" y="493"/>
                    <a:pt x="44" y="497"/>
                  </a:cubicBezTo>
                  <a:cubicBezTo>
                    <a:pt x="38" y="505"/>
                    <a:pt x="32" y="519"/>
                    <a:pt x="31" y="529"/>
                  </a:cubicBezTo>
                  <a:cubicBezTo>
                    <a:pt x="31" y="531"/>
                    <a:pt x="33" y="536"/>
                    <a:pt x="32" y="537"/>
                  </a:cubicBezTo>
                  <a:cubicBezTo>
                    <a:pt x="32" y="538"/>
                    <a:pt x="31" y="538"/>
                    <a:pt x="30" y="538"/>
                  </a:cubicBezTo>
                  <a:cubicBezTo>
                    <a:pt x="30" y="538"/>
                    <a:pt x="29" y="538"/>
                    <a:pt x="29" y="538"/>
                  </a:cubicBezTo>
                  <a:cubicBezTo>
                    <a:pt x="28" y="538"/>
                    <a:pt x="27" y="538"/>
                    <a:pt x="26" y="541"/>
                  </a:cubicBezTo>
                  <a:cubicBezTo>
                    <a:pt x="26" y="541"/>
                    <a:pt x="29" y="544"/>
                    <a:pt x="28" y="549"/>
                  </a:cubicBezTo>
                  <a:cubicBezTo>
                    <a:pt x="27" y="552"/>
                    <a:pt x="26" y="556"/>
                    <a:pt x="28" y="558"/>
                  </a:cubicBezTo>
                  <a:cubicBezTo>
                    <a:pt x="31" y="559"/>
                    <a:pt x="31" y="561"/>
                    <a:pt x="31" y="568"/>
                  </a:cubicBezTo>
                  <a:cubicBezTo>
                    <a:pt x="31" y="569"/>
                    <a:pt x="26" y="572"/>
                    <a:pt x="24" y="572"/>
                  </a:cubicBezTo>
                  <a:cubicBezTo>
                    <a:pt x="24" y="572"/>
                    <a:pt x="23" y="572"/>
                    <a:pt x="24" y="572"/>
                  </a:cubicBezTo>
                  <a:cubicBezTo>
                    <a:pt x="24" y="570"/>
                    <a:pt x="27" y="566"/>
                    <a:pt x="26" y="563"/>
                  </a:cubicBezTo>
                  <a:cubicBezTo>
                    <a:pt x="26" y="562"/>
                    <a:pt x="26" y="562"/>
                    <a:pt x="25" y="562"/>
                  </a:cubicBezTo>
                  <a:cubicBezTo>
                    <a:pt x="25" y="562"/>
                    <a:pt x="24" y="563"/>
                    <a:pt x="24" y="564"/>
                  </a:cubicBezTo>
                  <a:cubicBezTo>
                    <a:pt x="22" y="568"/>
                    <a:pt x="22" y="581"/>
                    <a:pt x="18" y="584"/>
                  </a:cubicBezTo>
                  <a:cubicBezTo>
                    <a:pt x="17" y="584"/>
                    <a:pt x="17" y="586"/>
                    <a:pt x="16" y="589"/>
                  </a:cubicBezTo>
                  <a:lnTo>
                    <a:pt x="16" y="589"/>
                  </a:lnTo>
                  <a:cubicBezTo>
                    <a:pt x="17" y="587"/>
                    <a:pt x="20" y="585"/>
                    <a:pt x="21" y="585"/>
                  </a:cubicBezTo>
                  <a:cubicBezTo>
                    <a:pt x="22" y="585"/>
                    <a:pt x="23" y="586"/>
                    <a:pt x="22" y="590"/>
                  </a:cubicBezTo>
                  <a:lnTo>
                    <a:pt x="16" y="589"/>
                  </a:lnTo>
                  <a:lnTo>
                    <a:pt x="16" y="589"/>
                  </a:lnTo>
                  <a:cubicBezTo>
                    <a:pt x="15" y="592"/>
                    <a:pt x="15" y="595"/>
                    <a:pt x="15" y="599"/>
                  </a:cubicBezTo>
                  <a:cubicBezTo>
                    <a:pt x="14" y="606"/>
                    <a:pt x="14" y="614"/>
                    <a:pt x="14" y="617"/>
                  </a:cubicBezTo>
                  <a:cubicBezTo>
                    <a:pt x="14" y="617"/>
                    <a:pt x="15" y="617"/>
                    <a:pt x="15" y="617"/>
                  </a:cubicBezTo>
                  <a:cubicBezTo>
                    <a:pt x="18" y="617"/>
                    <a:pt x="18" y="614"/>
                    <a:pt x="21" y="614"/>
                  </a:cubicBezTo>
                  <a:lnTo>
                    <a:pt x="21" y="614"/>
                  </a:lnTo>
                  <a:cubicBezTo>
                    <a:pt x="20" y="619"/>
                    <a:pt x="16" y="623"/>
                    <a:pt x="16" y="626"/>
                  </a:cubicBezTo>
                  <a:cubicBezTo>
                    <a:pt x="16" y="630"/>
                    <a:pt x="18" y="634"/>
                    <a:pt x="20" y="637"/>
                  </a:cubicBezTo>
                  <a:cubicBezTo>
                    <a:pt x="17" y="639"/>
                    <a:pt x="1" y="664"/>
                    <a:pt x="8" y="665"/>
                  </a:cubicBezTo>
                  <a:cubicBezTo>
                    <a:pt x="9" y="662"/>
                    <a:pt x="8" y="661"/>
                    <a:pt x="8" y="659"/>
                  </a:cubicBezTo>
                  <a:cubicBezTo>
                    <a:pt x="8" y="658"/>
                    <a:pt x="8" y="658"/>
                    <a:pt x="8" y="658"/>
                  </a:cubicBezTo>
                  <a:cubicBezTo>
                    <a:pt x="10" y="658"/>
                    <a:pt x="12" y="661"/>
                    <a:pt x="12" y="662"/>
                  </a:cubicBezTo>
                  <a:cubicBezTo>
                    <a:pt x="13" y="664"/>
                    <a:pt x="13" y="668"/>
                    <a:pt x="12" y="671"/>
                  </a:cubicBezTo>
                  <a:cubicBezTo>
                    <a:pt x="12" y="675"/>
                    <a:pt x="11" y="675"/>
                    <a:pt x="10" y="675"/>
                  </a:cubicBezTo>
                  <a:cubicBezTo>
                    <a:pt x="9" y="675"/>
                    <a:pt x="9" y="675"/>
                    <a:pt x="8" y="675"/>
                  </a:cubicBezTo>
                  <a:cubicBezTo>
                    <a:pt x="7" y="675"/>
                    <a:pt x="6" y="676"/>
                    <a:pt x="5" y="680"/>
                  </a:cubicBezTo>
                  <a:cubicBezTo>
                    <a:pt x="5" y="684"/>
                    <a:pt x="4" y="690"/>
                    <a:pt x="5" y="695"/>
                  </a:cubicBezTo>
                  <a:cubicBezTo>
                    <a:pt x="6" y="700"/>
                    <a:pt x="9" y="696"/>
                    <a:pt x="10" y="704"/>
                  </a:cubicBezTo>
                  <a:cubicBezTo>
                    <a:pt x="10" y="709"/>
                    <a:pt x="10" y="712"/>
                    <a:pt x="8" y="712"/>
                  </a:cubicBezTo>
                  <a:cubicBezTo>
                    <a:pt x="7" y="711"/>
                    <a:pt x="6" y="709"/>
                    <a:pt x="5" y="709"/>
                  </a:cubicBezTo>
                  <a:cubicBezTo>
                    <a:pt x="5" y="709"/>
                    <a:pt x="5" y="709"/>
                    <a:pt x="4" y="710"/>
                  </a:cubicBezTo>
                  <a:cubicBezTo>
                    <a:pt x="4" y="710"/>
                    <a:pt x="13" y="731"/>
                    <a:pt x="10" y="735"/>
                  </a:cubicBezTo>
                  <a:cubicBezTo>
                    <a:pt x="8" y="738"/>
                    <a:pt x="5" y="736"/>
                    <a:pt x="4" y="744"/>
                  </a:cubicBezTo>
                  <a:cubicBezTo>
                    <a:pt x="4" y="746"/>
                    <a:pt x="6" y="756"/>
                    <a:pt x="7" y="758"/>
                  </a:cubicBezTo>
                  <a:cubicBezTo>
                    <a:pt x="6" y="756"/>
                    <a:pt x="10" y="744"/>
                    <a:pt x="11" y="744"/>
                  </a:cubicBezTo>
                  <a:cubicBezTo>
                    <a:pt x="11" y="744"/>
                    <a:pt x="11" y="745"/>
                    <a:pt x="11" y="746"/>
                  </a:cubicBezTo>
                  <a:cubicBezTo>
                    <a:pt x="11" y="753"/>
                    <a:pt x="11" y="758"/>
                    <a:pt x="12" y="765"/>
                  </a:cubicBezTo>
                  <a:lnTo>
                    <a:pt x="13" y="776"/>
                  </a:lnTo>
                  <a:cubicBezTo>
                    <a:pt x="13" y="777"/>
                    <a:pt x="14" y="779"/>
                    <a:pt x="14" y="779"/>
                  </a:cubicBezTo>
                  <a:cubicBezTo>
                    <a:pt x="15" y="779"/>
                    <a:pt x="15" y="779"/>
                    <a:pt x="15" y="779"/>
                  </a:cubicBezTo>
                  <a:lnTo>
                    <a:pt x="15" y="779"/>
                  </a:lnTo>
                  <a:cubicBezTo>
                    <a:pt x="15" y="780"/>
                    <a:pt x="15" y="780"/>
                    <a:pt x="14" y="780"/>
                  </a:cubicBezTo>
                  <a:cubicBezTo>
                    <a:pt x="13" y="780"/>
                    <a:pt x="10" y="778"/>
                    <a:pt x="10" y="778"/>
                  </a:cubicBezTo>
                  <a:lnTo>
                    <a:pt x="10" y="778"/>
                  </a:lnTo>
                  <a:cubicBezTo>
                    <a:pt x="7" y="779"/>
                    <a:pt x="11" y="785"/>
                    <a:pt x="11" y="786"/>
                  </a:cubicBezTo>
                  <a:cubicBezTo>
                    <a:pt x="12" y="788"/>
                    <a:pt x="16" y="791"/>
                    <a:pt x="15" y="795"/>
                  </a:cubicBezTo>
                  <a:cubicBezTo>
                    <a:pt x="15" y="797"/>
                    <a:pt x="14" y="797"/>
                    <a:pt x="13" y="797"/>
                  </a:cubicBezTo>
                  <a:cubicBezTo>
                    <a:pt x="13" y="797"/>
                    <a:pt x="13" y="797"/>
                    <a:pt x="13" y="797"/>
                  </a:cubicBezTo>
                  <a:cubicBezTo>
                    <a:pt x="12" y="797"/>
                    <a:pt x="12" y="797"/>
                    <a:pt x="11" y="798"/>
                  </a:cubicBezTo>
                  <a:lnTo>
                    <a:pt x="11" y="798"/>
                  </a:lnTo>
                  <a:cubicBezTo>
                    <a:pt x="11" y="798"/>
                    <a:pt x="12" y="798"/>
                    <a:pt x="12" y="798"/>
                  </a:cubicBezTo>
                  <a:cubicBezTo>
                    <a:pt x="13" y="798"/>
                    <a:pt x="18" y="809"/>
                    <a:pt x="18" y="812"/>
                  </a:cubicBezTo>
                  <a:cubicBezTo>
                    <a:pt x="20" y="815"/>
                    <a:pt x="21" y="820"/>
                    <a:pt x="21" y="823"/>
                  </a:cubicBezTo>
                  <a:cubicBezTo>
                    <a:pt x="20" y="827"/>
                    <a:pt x="19" y="825"/>
                    <a:pt x="19" y="828"/>
                  </a:cubicBezTo>
                  <a:cubicBezTo>
                    <a:pt x="19" y="832"/>
                    <a:pt x="22" y="844"/>
                    <a:pt x="24" y="844"/>
                  </a:cubicBezTo>
                  <a:cubicBezTo>
                    <a:pt x="26" y="844"/>
                    <a:pt x="27" y="845"/>
                    <a:pt x="29" y="849"/>
                  </a:cubicBezTo>
                  <a:cubicBezTo>
                    <a:pt x="29" y="849"/>
                    <a:pt x="31" y="856"/>
                    <a:pt x="31" y="856"/>
                  </a:cubicBezTo>
                  <a:cubicBezTo>
                    <a:pt x="30" y="856"/>
                    <a:pt x="26" y="850"/>
                    <a:pt x="24" y="850"/>
                  </a:cubicBezTo>
                  <a:cubicBezTo>
                    <a:pt x="23" y="850"/>
                    <a:pt x="22" y="851"/>
                    <a:pt x="23" y="854"/>
                  </a:cubicBezTo>
                  <a:cubicBezTo>
                    <a:pt x="24" y="861"/>
                    <a:pt x="29" y="862"/>
                    <a:pt x="29" y="869"/>
                  </a:cubicBezTo>
                  <a:cubicBezTo>
                    <a:pt x="29" y="878"/>
                    <a:pt x="32" y="882"/>
                    <a:pt x="36" y="889"/>
                  </a:cubicBezTo>
                  <a:cubicBezTo>
                    <a:pt x="38" y="894"/>
                    <a:pt x="38" y="893"/>
                    <a:pt x="38" y="896"/>
                  </a:cubicBezTo>
                  <a:cubicBezTo>
                    <a:pt x="38" y="898"/>
                    <a:pt x="40" y="902"/>
                    <a:pt x="41" y="903"/>
                  </a:cubicBezTo>
                  <a:cubicBezTo>
                    <a:pt x="44" y="905"/>
                    <a:pt x="51" y="912"/>
                    <a:pt x="47" y="916"/>
                  </a:cubicBezTo>
                  <a:cubicBezTo>
                    <a:pt x="47" y="917"/>
                    <a:pt x="41" y="923"/>
                    <a:pt x="46" y="926"/>
                  </a:cubicBezTo>
                  <a:cubicBezTo>
                    <a:pt x="50" y="928"/>
                    <a:pt x="51" y="927"/>
                    <a:pt x="52" y="932"/>
                  </a:cubicBezTo>
                  <a:cubicBezTo>
                    <a:pt x="53" y="936"/>
                    <a:pt x="51" y="935"/>
                    <a:pt x="51" y="937"/>
                  </a:cubicBezTo>
                  <a:cubicBezTo>
                    <a:pt x="50" y="938"/>
                    <a:pt x="52" y="943"/>
                    <a:pt x="52" y="944"/>
                  </a:cubicBezTo>
                  <a:lnTo>
                    <a:pt x="57" y="944"/>
                  </a:lnTo>
                  <a:cubicBezTo>
                    <a:pt x="57" y="941"/>
                    <a:pt x="56" y="937"/>
                    <a:pt x="57" y="936"/>
                  </a:cubicBezTo>
                  <a:cubicBezTo>
                    <a:pt x="57" y="936"/>
                    <a:pt x="57" y="936"/>
                    <a:pt x="57" y="936"/>
                  </a:cubicBezTo>
                  <a:cubicBezTo>
                    <a:pt x="58" y="936"/>
                    <a:pt x="62" y="945"/>
                    <a:pt x="62" y="946"/>
                  </a:cubicBezTo>
                  <a:cubicBezTo>
                    <a:pt x="66" y="953"/>
                    <a:pt x="61" y="951"/>
                    <a:pt x="63" y="958"/>
                  </a:cubicBezTo>
                  <a:cubicBezTo>
                    <a:pt x="63" y="959"/>
                    <a:pt x="65" y="970"/>
                    <a:pt x="66" y="970"/>
                  </a:cubicBezTo>
                  <a:cubicBezTo>
                    <a:pt x="68" y="972"/>
                    <a:pt x="68" y="969"/>
                    <a:pt x="72" y="975"/>
                  </a:cubicBezTo>
                  <a:cubicBezTo>
                    <a:pt x="73" y="978"/>
                    <a:pt x="74" y="981"/>
                    <a:pt x="76" y="982"/>
                  </a:cubicBezTo>
                  <a:cubicBezTo>
                    <a:pt x="80" y="984"/>
                    <a:pt x="89" y="1004"/>
                    <a:pt x="92" y="1009"/>
                  </a:cubicBezTo>
                  <a:cubicBezTo>
                    <a:pt x="94" y="1014"/>
                    <a:pt x="93" y="1013"/>
                    <a:pt x="93" y="1016"/>
                  </a:cubicBezTo>
                  <a:cubicBezTo>
                    <a:pt x="92" y="1019"/>
                    <a:pt x="96" y="1027"/>
                    <a:pt x="98" y="1029"/>
                  </a:cubicBezTo>
                  <a:cubicBezTo>
                    <a:pt x="99" y="1034"/>
                    <a:pt x="101" y="1040"/>
                    <a:pt x="105" y="1041"/>
                  </a:cubicBezTo>
                  <a:cubicBezTo>
                    <a:pt x="107" y="1041"/>
                    <a:pt x="108" y="1044"/>
                    <a:pt x="110" y="1047"/>
                  </a:cubicBezTo>
                  <a:cubicBezTo>
                    <a:pt x="112" y="1050"/>
                    <a:pt x="114" y="1049"/>
                    <a:pt x="115" y="1053"/>
                  </a:cubicBezTo>
                  <a:cubicBezTo>
                    <a:pt x="120" y="1057"/>
                    <a:pt x="121" y="1061"/>
                    <a:pt x="123" y="1065"/>
                  </a:cubicBezTo>
                  <a:cubicBezTo>
                    <a:pt x="126" y="1070"/>
                    <a:pt x="135" y="1075"/>
                    <a:pt x="139" y="1075"/>
                  </a:cubicBezTo>
                  <a:cubicBezTo>
                    <a:pt x="140" y="1075"/>
                    <a:pt x="141" y="1074"/>
                    <a:pt x="141" y="1073"/>
                  </a:cubicBezTo>
                  <a:lnTo>
                    <a:pt x="141" y="1073"/>
                  </a:lnTo>
                  <a:cubicBezTo>
                    <a:pt x="141" y="1073"/>
                    <a:pt x="141" y="1073"/>
                    <a:pt x="141" y="1073"/>
                  </a:cubicBezTo>
                  <a:cubicBezTo>
                    <a:pt x="140" y="1073"/>
                    <a:pt x="137" y="1068"/>
                    <a:pt x="136" y="1068"/>
                  </a:cubicBezTo>
                  <a:cubicBezTo>
                    <a:pt x="134" y="1064"/>
                    <a:pt x="133" y="1061"/>
                    <a:pt x="133" y="1058"/>
                  </a:cubicBezTo>
                  <a:cubicBezTo>
                    <a:pt x="129" y="1051"/>
                    <a:pt x="126" y="1043"/>
                    <a:pt x="121" y="1036"/>
                  </a:cubicBezTo>
                  <a:cubicBezTo>
                    <a:pt x="120" y="1035"/>
                    <a:pt x="119" y="1034"/>
                    <a:pt x="118" y="1034"/>
                  </a:cubicBezTo>
                  <a:cubicBezTo>
                    <a:pt x="117" y="1034"/>
                    <a:pt x="116" y="1035"/>
                    <a:pt x="115" y="1035"/>
                  </a:cubicBezTo>
                  <a:cubicBezTo>
                    <a:pt x="114" y="1035"/>
                    <a:pt x="112" y="1034"/>
                    <a:pt x="111" y="1032"/>
                  </a:cubicBezTo>
                  <a:cubicBezTo>
                    <a:pt x="108" y="1027"/>
                    <a:pt x="107" y="1023"/>
                    <a:pt x="107" y="1020"/>
                  </a:cubicBezTo>
                  <a:cubicBezTo>
                    <a:pt x="108" y="1019"/>
                    <a:pt x="108" y="1018"/>
                    <a:pt x="107" y="1014"/>
                  </a:cubicBezTo>
                  <a:cubicBezTo>
                    <a:pt x="105" y="1011"/>
                    <a:pt x="104" y="1010"/>
                    <a:pt x="104" y="1010"/>
                  </a:cubicBezTo>
                  <a:cubicBezTo>
                    <a:pt x="103" y="1010"/>
                    <a:pt x="103" y="1011"/>
                    <a:pt x="101" y="1011"/>
                  </a:cubicBezTo>
                  <a:cubicBezTo>
                    <a:pt x="100" y="1011"/>
                    <a:pt x="97" y="1006"/>
                    <a:pt x="97" y="1004"/>
                  </a:cubicBezTo>
                  <a:cubicBezTo>
                    <a:pt x="96" y="999"/>
                    <a:pt x="104" y="1005"/>
                    <a:pt x="99" y="995"/>
                  </a:cubicBezTo>
                  <a:cubicBezTo>
                    <a:pt x="97" y="992"/>
                    <a:pt x="92" y="985"/>
                    <a:pt x="90" y="985"/>
                  </a:cubicBezTo>
                  <a:cubicBezTo>
                    <a:pt x="89" y="985"/>
                    <a:pt x="89" y="985"/>
                    <a:pt x="89" y="985"/>
                  </a:cubicBezTo>
                  <a:cubicBezTo>
                    <a:pt x="88" y="985"/>
                    <a:pt x="87" y="981"/>
                    <a:pt x="86" y="979"/>
                  </a:cubicBezTo>
                  <a:cubicBezTo>
                    <a:pt x="84" y="978"/>
                    <a:pt x="73" y="961"/>
                    <a:pt x="73" y="959"/>
                  </a:cubicBezTo>
                  <a:cubicBezTo>
                    <a:pt x="73" y="959"/>
                    <a:pt x="73" y="958"/>
                    <a:pt x="73" y="958"/>
                  </a:cubicBezTo>
                  <a:cubicBezTo>
                    <a:pt x="76" y="958"/>
                    <a:pt x="82" y="966"/>
                    <a:pt x="83" y="966"/>
                  </a:cubicBezTo>
                  <a:cubicBezTo>
                    <a:pt x="81" y="966"/>
                    <a:pt x="71" y="944"/>
                    <a:pt x="69" y="942"/>
                  </a:cubicBezTo>
                  <a:cubicBezTo>
                    <a:pt x="66" y="938"/>
                    <a:pt x="65" y="935"/>
                    <a:pt x="66" y="930"/>
                  </a:cubicBezTo>
                  <a:cubicBezTo>
                    <a:pt x="66" y="923"/>
                    <a:pt x="63" y="924"/>
                    <a:pt x="61" y="920"/>
                  </a:cubicBezTo>
                  <a:cubicBezTo>
                    <a:pt x="59" y="916"/>
                    <a:pt x="59" y="915"/>
                    <a:pt x="59" y="910"/>
                  </a:cubicBezTo>
                  <a:cubicBezTo>
                    <a:pt x="59" y="910"/>
                    <a:pt x="59" y="908"/>
                    <a:pt x="58" y="907"/>
                  </a:cubicBezTo>
                  <a:cubicBezTo>
                    <a:pt x="57" y="905"/>
                    <a:pt x="55" y="903"/>
                    <a:pt x="54" y="903"/>
                  </a:cubicBezTo>
                  <a:cubicBezTo>
                    <a:pt x="54" y="903"/>
                    <a:pt x="53" y="904"/>
                    <a:pt x="53" y="905"/>
                  </a:cubicBezTo>
                  <a:cubicBezTo>
                    <a:pt x="53" y="906"/>
                    <a:pt x="52" y="907"/>
                    <a:pt x="51" y="907"/>
                  </a:cubicBezTo>
                  <a:cubicBezTo>
                    <a:pt x="50" y="907"/>
                    <a:pt x="49" y="905"/>
                    <a:pt x="49" y="903"/>
                  </a:cubicBezTo>
                  <a:cubicBezTo>
                    <a:pt x="48" y="898"/>
                    <a:pt x="50" y="896"/>
                    <a:pt x="50" y="892"/>
                  </a:cubicBezTo>
                  <a:cubicBezTo>
                    <a:pt x="50" y="887"/>
                    <a:pt x="47" y="882"/>
                    <a:pt x="45" y="878"/>
                  </a:cubicBezTo>
                  <a:cubicBezTo>
                    <a:pt x="44" y="875"/>
                    <a:pt x="43" y="871"/>
                    <a:pt x="43" y="868"/>
                  </a:cubicBezTo>
                  <a:cubicBezTo>
                    <a:pt x="44" y="867"/>
                    <a:pt x="44" y="865"/>
                    <a:pt x="44" y="864"/>
                  </a:cubicBezTo>
                  <a:cubicBezTo>
                    <a:pt x="42" y="858"/>
                    <a:pt x="40" y="860"/>
                    <a:pt x="38" y="855"/>
                  </a:cubicBezTo>
                  <a:cubicBezTo>
                    <a:pt x="38" y="850"/>
                    <a:pt x="38" y="848"/>
                    <a:pt x="38" y="844"/>
                  </a:cubicBezTo>
                  <a:cubicBezTo>
                    <a:pt x="36" y="834"/>
                    <a:pt x="31" y="824"/>
                    <a:pt x="28" y="817"/>
                  </a:cubicBezTo>
                  <a:cubicBezTo>
                    <a:pt x="26" y="812"/>
                    <a:pt x="25" y="810"/>
                    <a:pt x="29" y="810"/>
                  </a:cubicBezTo>
                  <a:cubicBezTo>
                    <a:pt x="29" y="811"/>
                    <a:pt x="30" y="811"/>
                    <a:pt x="30" y="811"/>
                  </a:cubicBezTo>
                  <a:cubicBezTo>
                    <a:pt x="31" y="811"/>
                    <a:pt x="30" y="807"/>
                    <a:pt x="30" y="805"/>
                  </a:cubicBezTo>
                  <a:cubicBezTo>
                    <a:pt x="30" y="800"/>
                    <a:pt x="29" y="793"/>
                    <a:pt x="27" y="789"/>
                  </a:cubicBezTo>
                  <a:cubicBezTo>
                    <a:pt x="26" y="786"/>
                    <a:pt x="24" y="783"/>
                    <a:pt x="24" y="778"/>
                  </a:cubicBezTo>
                  <a:cubicBezTo>
                    <a:pt x="28" y="777"/>
                    <a:pt x="25" y="765"/>
                    <a:pt x="24" y="760"/>
                  </a:cubicBezTo>
                  <a:cubicBezTo>
                    <a:pt x="23" y="756"/>
                    <a:pt x="17" y="750"/>
                    <a:pt x="17" y="748"/>
                  </a:cubicBezTo>
                  <a:cubicBezTo>
                    <a:pt x="21" y="744"/>
                    <a:pt x="22" y="742"/>
                    <a:pt x="22" y="733"/>
                  </a:cubicBezTo>
                  <a:cubicBezTo>
                    <a:pt x="23" y="721"/>
                    <a:pt x="23" y="708"/>
                    <a:pt x="22" y="696"/>
                  </a:cubicBezTo>
                  <a:cubicBezTo>
                    <a:pt x="21" y="691"/>
                    <a:pt x="21" y="687"/>
                    <a:pt x="20" y="683"/>
                  </a:cubicBezTo>
                  <a:cubicBezTo>
                    <a:pt x="20" y="680"/>
                    <a:pt x="18" y="677"/>
                    <a:pt x="18" y="675"/>
                  </a:cubicBezTo>
                  <a:cubicBezTo>
                    <a:pt x="18" y="671"/>
                    <a:pt x="22" y="669"/>
                    <a:pt x="23" y="666"/>
                  </a:cubicBezTo>
                  <a:cubicBezTo>
                    <a:pt x="24" y="662"/>
                    <a:pt x="25" y="658"/>
                    <a:pt x="26" y="654"/>
                  </a:cubicBezTo>
                  <a:cubicBezTo>
                    <a:pt x="27" y="648"/>
                    <a:pt x="28" y="643"/>
                    <a:pt x="24" y="643"/>
                  </a:cubicBezTo>
                  <a:cubicBezTo>
                    <a:pt x="27" y="643"/>
                    <a:pt x="24" y="630"/>
                    <a:pt x="24" y="627"/>
                  </a:cubicBezTo>
                  <a:cubicBezTo>
                    <a:pt x="24" y="625"/>
                    <a:pt x="29" y="619"/>
                    <a:pt x="30" y="615"/>
                  </a:cubicBezTo>
                  <a:cubicBezTo>
                    <a:pt x="31" y="611"/>
                    <a:pt x="32" y="605"/>
                    <a:pt x="31" y="600"/>
                  </a:cubicBezTo>
                  <a:cubicBezTo>
                    <a:pt x="31" y="596"/>
                    <a:pt x="30" y="596"/>
                    <a:pt x="29" y="596"/>
                  </a:cubicBezTo>
                  <a:cubicBezTo>
                    <a:pt x="28" y="596"/>
                    <a:pt x="28" y="596"/>
                    <a:pt x="27" y="596"/>
                  </a:cubicBezTo>
                  <a:cubicBezTo>
                    <a:pt x="28" y="594"/>
                    <a:pt x="29" y="589"/>
                    <a:pt x="30" y="587"/>
                  </a:cubicBezTo>
                  <a:cubicBezTo>
                    <a:pt x="30" y="587"/>
                    <a:pt x="31" y="587"/>
                    <a:pt x="31" y="586"/>
                  </a:cubicBezTo>
                  <a:cubicBezTo>
                    <a:pt x="32" y="586"/>
                    <a:pt x="33" y="581"/>
                    <a:pt x="33" y="579"/>
                  </a:cubicBezTo>
                  <a:cubicBezTo>
                    <a:pt x="34" y="578"/>
                    <a:pt x="36" y="578"/>
                    <a:pt x="37" y="575"/>
                  </a:cubicBezTo>
                  <a:cubicBezTo>
                    <a:pt x="38" y="572"/>
                    <a:pt x="38" y="569"/>
                    <a:pt x="39" y="566"/>
                  </a:cubicBezTo>
                  <a:cubicBezTo>
                    <a:pt x="41" y="557"/>
                    <a:pt x="40" y="552"/>
                    <a:pt x="39" y="544"/>
                  </a:cubicBezTo>
                  <a:cubicBezTo>
                    <a:pt x="39" y="538"/>
                    <a:pt x="40" y="536"/>
                    <a:pt x="41" y="536"/>
                  </a:cubicBezTo>
                  <a:cubicBezTo>
                    <a:pt x="42" y="536"/>
                    <a:pt x="43" y="537"/>
                    <a:pt x="44" y="537"/>
                  </a:cubicBezTo>
                  <a:lnTo>
                    <a:pt x="44" y="537"/>
                  </a:lnTo>
                  <a:cubicBezTo>
                    <a:pt x="43" y="537"/>
                    <a:pt x="45" y="532"/>
                    <a:pt x="45" y="530"/>
                  </a:cubicBezTo>
                  <a:cubicBezTo>
                    <a:pt x="45" y="529"/>
                    <a:pt x="43" y="528"/>
                    <a:pt x="44" y="527"/>
                  </a:cubicBezTo>
                  <a:cubicBezTo>
                    <a:pt x="45" y="524"/>
                    <a:pt x="47" y="525"/>
                    <a:pt x="49" y="522"/>
                  </a:cubicBezTo>
                  <a:cubicBezTo>
                    <a:pt x="51" y="517"/>
                    <a:pt x="49" y="513"/>
                    <a:pt x="50" y="509"/>
                  </a:cubicBezTo>
                  <a:cubicBezTo>
                    <a:pt x="50" y="506"/>
                    <a:pt x="51" y="505"/>
                    <a:pt x="51" y="505"/>
                  </a:cubicBezTo>
                  <a:cubicBezTo>
                    <a:pt x="52" y="505"/>
                    <a:pt x="52" y="507"/>
                    <a:pt x="52" y="509"/>
                  </a:cubicBezTo>
                  <a:cubicBezTo>
                    <a:pt x="52" y="511"/>
                    <a:pt x="53" y="512"/>
                    <a:pt x="54" y="512"/>
                  </a:cubicBezTo>
                  <a:cubicBezTo>
                    <a:pt x="55" y="512"/>
                    <a:pt x="57" y="511"/>
                    <a:pt x="58" y="508"/>
                  </a:cubicBezTo>
                  <a:cubicBezTo>
                    <a:pt x="59" y="502"/>
                    <a:pt x="59" y="494"/>
                    <a:pt x="56" y="493"/>
                  </a:cubicBezTo>
                  <a:lnTo>
                    <a:pt x="56" y="493"/>
                  </a:lnTo>
                  <a:cubicBezTo>
                    <a:pt x="56" y="493"/>
                    <a:pt x="56" y="493"/>
                    <a:pt x="56" y="493"/>
                  </a:cubicBezTo>
                  <a:cubicBezTo>
                    <a:pt x="60" y="493"/>
                    <a:pt x="64" y="484"/>
                    <a:pt x="66" y="475"/>
                  </a:cubicBezTo>
                  <a:cubicBezTo>
                    <a:pt x="71" y="466"/>
                    <a:pt x="75" y="456"/>
                    <a:pt x="77" y="456"/>
                  </a:cubicBezTo>
                  <a:cubicBezTo>
                    <a:pt x="78" y="456"/>
                    <a:pt x="78" y="456"/>
                    <a:pt x="78" y="456"/>
                  </a:cubicBezTo>
                  <a:cubicBezTo>
                    <a:pt x="85" y="451"/>
                    <a:pt x="84" y="442"/>
                    <a:pt x="87" y="435"/>
                  </a:cubicBezTo>
                  <a:cubicBezTo>
                    <a:pt x="90" y="428"/>
                    <a:pt x="93" y="422"/>
                    <a:pt x="95" y="416"/>
                  </a:cubicBezTo>
                  <a:cubicBezTo>
                    <a:pt x="100" y="408"/>
                    <a:pt x="103" y="400"/>
                    <a:pt x="107" y="393"/>
                  </a:cubicBezTo>
                  <a:cubicBezTo>
                    <a:pt x="111" y="388"/>
                    <a:pt x="114" y="387"/>
                    <a:pt x="119" y="380"/>
                  </a:cubicBezTo>
                  <a:cubicBezTo>
                    <a:pt x="121" y="378"/>
                    <a:pt x="123" y="373"/>
                    <a:pt x="123" y="371"/>
                  </a:cubicBezTo>
                  <a:cubicBezTo>
                    <a:pt x="123" y="370"/>
                    <a:pt x="121" y="369"/>
                    <a:pt x="123" y="367"/>
                  </a:cubicBezTo>
                  <a:cubicBezTo>
                    <a:pt x="125" y="364"/>
                    <a:pt x="127" y="364"/>
                    <a:pt x="129" y="364"/>
                  </a:cubicBezTo>
                  <a:cubicBezTo>
                    <a:pt x="130" y="364"/>
                    <a:pt x="131" y="364"/>
                    <a:pt x="132" y="365"/>
                  </a:cubicBezTo>
                  <a:cubicBezTo>
                    <a:pt x="128" y="362"/>
                    <a:pt x="164" y="321"/>
                    <a:pt x="169" y="315"/>
                  </a:cubicBezTo>
                  <a:cubicBezTo>
                    <a:pt x="174" y="309"/>
                    <a:pt x="182" y="304"/>
                    <a:pt x="186" y="299"/>
                  </a:cubicBezTo>
                  <a:cubicBezTo>
                    <a:pt x="190" y="294"/>
                    <a:pt x="195" y="288"/>
                    <a:pt x="198" y="283"/>
                  </a:cubicBezTo>
                  <a:cubicBezTo>
                    <a:pt x="199" y="281"/>
                    <a:pt x="201" y="273"/>
                    <a:pt x="200" y="273"/>
                  </a:cubicBezTo>
                  <a:lnTo>
                    <a:pt x="200" y="273"/>
                  </a:lnTo>
                  <a:cubicBezTo>
                    <a:pt x="200" y="273"/>
                    <a:pt x="199" y="274"/>
                    <a:pt x="199" y="274"/>
                  </a:cubicBezTo>
                  <a:lnTo>
                    <a:pt x="199" y="274"/>
                  </a:lnTo>
                  <a:cubicBezTo>
                    <a:pt x="200" y="273"/>
                    <a:pt x="201" y="273"/>
                    <a:pt x="201" y="273"/>
                  </a:cubicBezTo>
                  <a:cubicBezTo>
                    <a:pt x="202" y="273"/>
                    <a:pt x="204" y="274"/>
                    <a:pt x="205" y="274"/>
                  </a:cubicBezTo>
                  <a:cubicBezTo>
                    <a:pt x="206" y="274"/>
                    <a:pt x="207" y="273"/>
                    <a:pt x="209" y="270"/>
                  </a:cubicBezTo>
                  <a:cubicBezTo>
                    <a:pt x="210" y="270"/>
                    <a:pt x="213" y="261"/>
                    <a:pt x="215" y="261"/>
                  </a:cubicBezTo>
                  <a:cubicBezTo>
                    <a:pt x="215" y="261"/>
                    <a:pt x="215" y="261"/>
                    <a:pt x="215" y="261"/>
                  </a:cubicBezTo>
                  <a:lnTo>
                    <a:pt x="215" y="261"/>
                  </a:lnTo>
                  <a:cubicBezTo>
                    <a:pt x="215" y="261"/>
                    <a:pt x="215" y="266"/>
                    <a:pt x="216" y="266"/>
                  </a:cubicBezTo>
                  <a:cubicBezTo>
                    <a:pt x="216" y="266"/>
                    <a:pt x="217" y="266"/>
                    <a:pt x="217" y="265"/>
                  </a:cubicBezTo>
                  <a:cubicBezTo>
                    <a:pt x="222" y="261"/>
                    <a:pt x="229" y="252"/>
                    <a:pt x="226" y="249"/>
                  </a:cubicBezTo>
                  <a:cubicBezTo>
                    <a:pt x="229" y="247"/>
                    <a:pt x="235" y="247"/>
                    <a:pt x="236" y="247"/>
                  </a:cubicBezTo>
                  <a:cubicBezTo>
                    <a:pt x="238" y="246"/>
                    <a:pt x="248" y="241"/>
                    <a:pt x="248" y="240"/>
                  </a:cubicBezTo>
                  <a:cubicBezTo>
                    <a:pt x="248" y="237"/>
                    <a:pt x="245" y="235"/>
                    <a:pt x="251" y="230"/>
                  </a:cubicBezTo>
                  <a:cubicBezTo>
                    <a:pt x="254" y="227"/>
                    <a:pt x="258" y="226"/>
                    <a:pt x="261" y="222"/>
                  </a:cubicBezTo>
                  <a:cubicBezTo>
                    <a:pt x="265" y="218"/>
                    <a:pt x="265" y="216"/>
                    <a:pt x="269" y="214"/>
                  </a:cubicBezTo>
                  <a:cubicBezTo>
                    <a:pt x="274" y="209"/>
                    <a:pt x="278" y="210"/>
                    <a:pt x="284" y="207"/>
                  </a:cubicBezTo>
                  <a:cubicBezTo>
                    <a:pt x="287" y="204"/>
                    <a:pt x="293" y="199"/>
                    <a:pt x="292" y="197"/>
                  </a:cubicBezTo>
                  <a:cubicBezTo>
                    <a:pt x="293" y="197"/>
                    <a:pt x="304" y="194"/>
                    <a:pt x="303" y="193"/>
                  </a:cubicBezTo>
                  <a:cubicBezTo>
                    <a:pt x="302" y="193"/>
                    <a:pt x="294" y="193"/>
                    <a:pt x="301" y="188"/>
                  </a:cubicBezTo>
                  <a:cubicBezTo>
                    <a:pt x="305" y="187"/>
                    <a:pt x="307" y="187"/>
                    <a:pt x="311" y="185"/>
                  </a:cubicBezTo>
                  <a:cubicBezTo>
                    <a:pt x="317" y="181"/>
                    <a:pt x="329" y="175"/>
                    <a:pt x="330" y="170"/>
                  </a:cubicBezTo>
                  <a:lnTo>
                    <a:pt x="330" y="170"/>
                  </a:lnTo>
                  <a:cubicBezTo>
                    <a:pt x="330" y="171"/>
                    <a:pt x="330" y="171"/>
                    <a:pt x="331" y="171"/>
                  </a:cubicBezTo>
                  <a:cubicBezTo>
                    <a:pt x="334" y="171"/>
                    <a:pt x="343" y="168"/>
                    <a:pt x="345" y="166"/>
                  </a:cubicBezTo>
                  <a:cubicBezTo>
                    <a:pt x="343" y="165"/>
                    <a:pt x="348" y="163"/>
                    <a:pt x="352" y="160"/>
                  </a:cubicBezTo>
                  <a:cubicBezTo>
                    <a:pt x="357" y="157"/>
                    <a:pt x="355" y="159"/>
                    <a:pt x="355" y="156"/>
                  </a:cubicBezTo>
                  <a:cubicBezTo>
                    <a:pt x="356" y="153"/>
                    <a:pt x="370" y="149"/>
                    <a:pt x="375" y="146"/>
                  </a:cubicBezTo>
                  <a:cubicBezTo>
                    <a:pt x="377" y="146"/>
                    <a:pt x="376" y="144"/>
                    <a:pt x="380" y="141"/>
                  </a:cubicBezTo>
                  <a:cubicBezTo>
                    <a:pt x="385" y="139"/>
                    <a:pt x="390" y="136"/>
                    <a:pt x="396" y="133"/>
                  </a:cubicBezTo>
                  <a:cubicBezTo>
                    <a:pt x="406" y="128"/>
                    <a:pt x="410" y="125"/>
                    <a:pt x="414" y="118"/>
                  </a:cubicBezTo>
                  <a:lnTo>
                    <a:pt x="414" y="118"/>
                  </a:lnTo>
                  <a:cubicBezTo>
                    <a:pt x="413" y="120"/>
                    <a:pt x="410" y="125"/>
                    <a:pt x="411" y="125"/>
                  </a:cubicBezTo>
                  <a:cubicBezTo>
                    <a:pt x="412" y="126"/>
                    <a:pt x="412" y="126"/>
                    <a:pt x="412" y="126"/>
                  </a:cubicBezTo>
                  <a:cubicBezTo>
                    <a:pt x="415" y="126"/>
                    <a:pt x="418" y="122"/>
                    <a:pt x="419" y="121"/>
                  </a:cubicBezTo>
                  <a:cubicBezTo>
                    <a:pt x="422" y="116"/>
                    <a:pt x="426" y="114"/>
                    <a:pt x="430" y="114"/>
                  </a:cubicBezTo>
                  <a:cubicBezTo>
                    <a:pt x="431" y="114"/>
                    <a:pt x="433" y="114"/>
                    <a:pt x="434" y="115"/>
                  </a:cubicBezTo>
                  <a:cubicBezTo>
                    <a:pt x="434" y="115"/>
                    <a:pt x="434" y="115"/>
                    <a:pt x="435" y="115"/>
                  </a:cubicBezTo>
                  <a:cubicBezTo>
                    <a:pt x="438" y="115"/>
                    <a:pt x="442" y="105"/>
                    <a:pt x="444" y="105"/>
                  </a:cubicBezTo>
                  <a:cubicBezTo>
                    <a:pt x="445" y="105"/>
                    <a:pt x="445" y="105"/>
                    <a:pt x="445" y="106"/>
                  </a:cubicBezTo>
                  <a:cubicBezTo>
                    <a:pt x="446" y="107"/>
                    <a:pt x="447" y="107"/>
                    <a:pt x="448" y="107"/>
                  </a:cubicBezTo>
                  <a:cubicBezTo>
                    <a:pt x="453" y="107"/>
                    <a:pt x="463" y="102"/>
                    <a:pt x="462" y="98"/>
                  </a:cubicBezTo>
                  <a:lnTo>
                    <a:pt x="462" y="98"/>
                  </a:lnTo>
                  <a:cubicBezTo>
                    <a:pt x="462" y="99"/>
                    <a:pt x="464" y="100"/>
                    <a:pt x="466" y="100"/>
                  </a:cubicBezTo>
                  <a:cubicBezTo>
                    <a:pt x="467" y="100"/>
                    <a:pt x="468" y="100"/>
                    <a:pt x="470" y="99"/>
                  </a:cubicBezTo>
                  <a:cubicBezTo>
                    <a:pt x="472" y="99"/>
                    <a:pt x="473" y="98"/>
                    <a:pt x="477" y="96"/>
                  </a:cubicBezTo>
                  <a:cubicBezTo>
                    <a:pt x="481" y="94"/>
                    <a:pt x="484" y="95"/>
                    <a:pt x="489" y="93"/>
                  </a:cubicBezTo>
                  <a:cubicBezTo>
                    <a:pt x="493" y="91"/>
                    <a:pt x="496" y="88"/>
                    <a:pt x="500" y="87"/>
                  </a:cubicBezTo>
                  <a:cubicBezTo>
                    <a:pt x="505" y="84"/>
                    <a:pt x="510" y="83"/>
                    <a:pt x="515" y="82"/>
                  </a:cubicBezTo>
                  <a:cubicBezTo>
                    <a:pt x="523" y="80"/>
                    <a:pt x="528" y="79"/>
                    <a:pt x="536" y="77"/>
                  </a:cubicBezTo>
                  <a:cubicBezTo>
                    <a:pt x="540" y="75"/>
                    <a:pt x="543" y="70"/>
                    <a:pt x="545" y="70"/>
                  </a:cubicBezTo>
                  <a:cubicBezTo>
                    <a:pt x="547" y="70"/>
                    <a:pt x="549" y="72"/>
                    <a:pt x="553" y="72"/>
                  </a:cubicBezTo>
                  <a:cubicBezTo>
                    <a:pt x="556" y="71"/>
                    <a:pt x="558" y="68"/>
                    <a:pt x="559" y="67"/>
                  </a:cubicBezTo>
                  <a:cubicBezTo>
                    <a:pt x="560" y="65"/>
                    <a:pt x="559" y="60"/>
                    <a:pt x="565" y="60"/>
                  </a:cubicBezTo>
                  <a:cubicBezTo>
                    <a:pt x="568" y="61"/>
                    <a:pt x="571" y="62"/>
                    <a:pt x="575" y="62"/>
                  </a:cubicBezTo>
                  <a:cubicBezTo>
                    <a:pt x="576" y="62"/>
                    <a:pt x="577" y="62"/>
                    <a:pt x="578" y="62"/>
                  </a:cubicBezTo>
                  <a:cubicBezTo>
                    <a:pt x="586" y="61"/>
                    <a:pt x="588" y="54"/>
                    <a:pt x="594" y="54"/>
                  </a:cubicBezTo>
                  <a:cubicBezTo>
                    <a:pt x="594" y="54"/>
                    <a:pt x="595" y="54"/>
                    <a:pt x="596" y="55"/>
                  </a:cubicBezTo>
                  <a:cubicBezTo>
                    <a:pt x="597" y="55"/>
                    <a:pt x="597" y="55"/>
                    <a:pt x="598" y="55"/>
                  </a:cubicBezTo>
                  <a:cubicBezTo>
                    <a:pt x="604" y="55"/>
                    <a:pt x="618" y="50"/>
                    <a:pt x="623" y="49"/>
                  </a:cubicBezTo>
                  <a:cubicBezTo>
                    <a:pt x="629" y="47"/>
                    <a:pt x="634" y="44"/>
                    <a:pt x="640" y="44"/>
                  </a:cubicBezTo>
                  <a:cubicBezTo>
                    <a:pt x="640" y="44"/>
                    <a:pt x="644" y="44"/>
                    <a:pt x="647" y="44"/>
                  </a:cubicBezTo>
                  <a:cubicBezTo>
                    <a:pt x="651" y="44"/>
                    <a:pt x="654" y="44"/>
                    <a:pt x="653" y="43"/>
                  </a:cubicBezTo>
                  <a:cubicBezTo>
                    <a:pt x="652" y="42"/>
                    <a:pt x="648" y="42"/>
                    <a:pt x="652" y="40"/>
                  </a:cubicBezTo>
                  <a:cubicBezTo>
                    <a:pt x="654" y="39"/>
                    <a:pt x="658" y="38"/>
                    <a:pt x="660" y="38"/>
                  </a:cubicBezTo>
                  <a:cubicBezTo>
                    <a:pt x="662" y="38"/>
                    <a:pt x="664" y="38"/>
                    <a:pt x="667" y="38"/>
                  </a:cubicBezTo>
                  <a:cubicBezTo>
                    <a:pt x="671" y="38"/>
                    <a:pt x="674" y="38"/>
                    <a:pt x="675" y="40"/>
                  </a:cubicBezTo>
                  <a:cubicBezTo>
                    <a:pt x="674" y="37"/>
                    <a:pt x="675" y="36"/>
                    <a:pt x="677" y="36"/>
                  </a:cubicBezTo>
                  <a:cubicBezTo>
                    <a:pt x="679" y="36"/>
                    <a:pt x="684" y="38"/>
                    <a:pt x="688" y="38"/>
                  </a:cubicBezTo>
                  <a:cubicBezTo>
                    <a:pt x="689" y="38"/>
                    <a:pt x="690" y="38"/>
                    <a:pt x="691" y="37"/>
                  </a:cubicBezTo>
                  <a:cubicBezTo>
                    <a:pt x="698" y="36"/>
                    <a:pt x="698" y="31"/>
                    <a:pt x="706" y="29"/>
                  </a:cubicBezTo>
                  <a:cubicBezTo>
                    <a:pt x="706" y="29"/>
                    <a:pt x="707" y="29"/>
                    <a:pt x="707" y="29"/>
                  </a:cubicBezTo>
                  <a:cubicBezTo>
                    <a:pt x="710" y="29"/>
                    <a:pt x="715" y="30"/>
                    <a:pt x="717" y="30"/>
                  </a:cubicBezTo>
                  <a:cubicBezTo>
                    <a:pt x="729" y="29"/>
                    <a:pt x="724" y="26"/>
                    <a:pt x="736" y="26"/>
                  </a:cubicBezTo>
                  <a:cubicBezTo>
                    <a:pt x="744" y="26"/>
                    <a:pt x="749" y="26"/>
                    <a:pt x="757" y="24"/>
                  </a:cubicBezTo>
                  <a:cubicBezTo>
                    <a:pt x="760" y="24"/>
                    <a:pt x="767" y="22"/>
                    <a:pt x="768" y="22"/>
                  </a:cubicBezTo>
                  <a:cubicBezTo>
                    <a:pt x="768" y="21"/>
                    <a:pt x="769" y="21"/>
                    <a:pt x="770" y="21"/>
                  </a:cubicBezTo>
                  <a:cubicBezTo>
                    <a:pt x="778" y="21"/>
                    <a:pt x="787" y="24"/>
                    <a:pt x="796" y="24"/>
                  </a:cubicBezTo>
                  <a:cubicBezTo>
                    <a:pt x="799" y="24"/>
                    <a:pt x="803" y="24"/>
                    <a:pt x="806" y="22"/>
                  </a:cubicBezTo>
                  <a:cubicBezTo>
                    <a:pt x="812" y="21"/>
                    <a:pt x="806" y="20"/>
                    <a:pt x="814" y="20"/>
                  </a:cubicBezTo>
                  <a:cubicBezTo>
                    <a:pt x="816" y="21"/>
                    <a:pt x="819" y="22"/>
                    <a:pt x="823" y="22"/>
                  </a:cubicBezTo>
                  <a:cubicBezTo>
                    <a:pt x="824" y="22"/>
                    <a:pt x="823" y="20"/>
                    <a:pt x="826" y="20"/>
                  </a:cubicBezTo>
                  <a:cubicBezTo>
                    <a:pt x="829" y="19"/>
                    <a:pt x="832" y="19"/>
                    <a:pt x="835" y="19"/>
                  </a:cubicBezTo>
                  <a:cubicBezTo>
                    <a:pt x="844" y="19"/>
                    <a:pt x="856" y="20"/>
                    <a:pt x="865" y="20"/>
                  </a:cubicBezTo>
                  <a:cubicBezTo>
                    <a:pt x="873" y="20"/>
                    <a:pt x="879" y="20"/>
                    <a:pt x="884" y="17"/>
                  </a:cubicBezTo>
                  <a:lnTo>
                    <a:pt x="884" y="17"/>
                  </a:lnTo>
                  <a:cubicBezTo>
                    <a:pt x="883" y="18"/>
                    <a:pt x="883" y="18"/>
                    <a:pt x="883" y="18"/>
                  </a:cubicBezTo>
                  <a:cubicBezTo>
                    <a:pt x="884" y="18"/>
                    <a:pt x="887" y="17"/>
                    <a:pt x="885" y="17"/>
                  </a:cubicBezTo>
                  <a:lnTo>
                    <a:pt x="885" y="17"/>
                  </a:lnTo>
                  <a:cubicBezTo>
                    <a:pt x="885" y="17"/>
                    <a:pt x="885" y="17"/>
                    <a:pt x="885" y="17"/>
                  </a:cubicBezTo>
                  <a:cubicBezTo>
                    <a:pt x="888" y="17"/>
                    <a:pt x="890" y="13"/>
                    <a:pt x="890" y="9"/>
                  </a:cubicBezTo>
                  <a:lnTo>
                    <a:pt x="890" y="9"/>
                  </a:lnTo>
                  <a:cubicBezTo>
                    <a:pt x="891" y="12"/>
                    <a:pt x="899" y="14"/>
                    <a:pt x="905" y="14"/>
                  </a:cubicBezTo>
                  <a:cubicBezTo>
                    <a:pt x="909" y="14"/>
                    <a:pt x="913" y="13"/>
                    <a:pt x="912" y="9"/>
                  </a:cubicBezTo>
                  <a:lnTo>
                    <a:pt x="912" y="9"/>
                  </a:lnTo>
                  <a:cubicBezTo>
                    <a:pt x="914" y="11"/>
                    <a:pt x="935" y="12"/>
                    <a:pt x="939" y="15"/>
                  </a:cubicBezTo>
                  <a:cubicBezTo>
                    <a:pt x="940" y="16"/>
                    <a:pt x="940" y="16"/>
                    <a:pt x="941" y="16"/>
                  </a:cubicBezTo>
                  <a:cubicBezTo>
                    <a:pt x="942" y="16"/>
                    <a:pt x="944" y="15"/>
                    <a:pt x="947" y="15"/>
                  </a:cubicBezTo>
                  <a:cubicBezTo>
                    <a:pt x="949" y="15"/>
                    <a:pt x="953" y="15"/>
                    <a:pt x="956" y="15"/>
                  </a:cubicBezTo>
                  <a:cubicBezTo>
                    <a:pt x="957" y="15"/>
                    <a:pt x="959" y="15"/>
                    <a:pt x="960" y="15"/>
                  </a:cubicBezTo>
                  <a:cubicBezTo>
                    <a:pt x="981" y="15"/>
                    <a:pt x="1005" y="16"/>
                    <a:pt x="1027" y="20"/>
                  </a:cubicBezTo>
                  <a:cubicBezTo>
                    <a:pt x="1036" y="21"/>
                    <a:pt x="1052" y="26"/>
                    <a:pt x="1062" y="26"/>
                  </a:cubicBezTo>
                  <a:cubicBezTo>
                    <a:pt x="1067" y="26"/>
                    <a:pt x="1071" y="25"/>
                    <a:pt x="1071" y="22"/>
                  </a:cubicBezTo>
                  <a:cubicBezTo>
                    <a:pt x="1071" y="22"/>
                    <a:pt x="1074" y="17"/>
                    <a:pt x="1076" y="17"/>
                  </a:cubicBezTo>
                  <a:cubicBezTo>
                    <a:pt x="1077" y="17"/>
                    <a:pt x="1077" y="18"/>
                    <a:pt x="1077" y="18"/>
                  </a:cubicBezTo>
                  <a:cubicBezTo>
                    <a:pt x="1079" y="20"/>
                    <a:pt x="1081" y="22"/>
                    <a:pt x="1081" y="24"/>
                  </a:cubicBezTo>
                  <a:cubicBezTo>
                    <a:pt x="1080" y="25"/>
                    <a:pt x="1082" y="36"/>
                    <a:pt x="1083" y="36"/>
                  </a:cubicBezTo>
                  <a:cubicBezTo>
                    <a:pt x="1084" y="36"/>
                    <a:pt x="1084" y="36"/>
                    <a:pt x="1087" y="36"/>
                  </a:cubicBezTo>
                  <a:cubicBezTo>
                    <a:pt x="1091" y="36"/>
                    <a:pt x="1094" y="36"/>
                    <a:pt x="1098" y="36"/>
                  </a:cubicBezTo>
                  <a:cubicBezTo>
                    <a:pt x="1103" y="37"/>
                    <a:pt x="1111" y="39"/>
                    <a:pt x="1111" y="41"/>
                  </a:cubicBezTo>
                  <a:lnTo>
                    <a:pt x="1111" y="41"/>
                  </a:lnTo>
                  <a:cubicBezTo>
                    <a:pt x="1111" y="40"/>
                    <a:pt x="1112" y="40"/>
                    <a:pt x="1114" y="40"/>
                  </a:cubicBezTo>
                  <a:cubicBezTo>
                    <a:pt x="1116" y="40"/>
                    <a:pt x="1119" y="41"/>
                    <a:pt x="1122" y="41"/>
                  </a:cubicBezTo>
                  <a:cubicBezTo>
                    <a:pt x="1123" y="41"/>
                    <a:pt x="1125" y="40"/>
                    <a:pt x="1126" y="39"/>
                  </a:cubicBezTo>
                  <a:cubicBezTo>
                    <a:pt x="1127" y="38"/>
                    <a:pt x="1129" y="36"/>
                    <a:pt x="1132" y="36"/>
                  </a:cubicBezTo>
                  <a:cubicBezTo>
                    <a:pt x="1134" y="36"/>
                    <a:pt x="1136" y="37"/>
                    <a:pt x="1138" y="39"/>
                  </a:cubicBezTo>
                  <a:cubicBezTo>
                    <a:pt x="1141" y="42"/>
                    <a:pt x="1139" y="43"/>
                    <a:pt x="1143" y="46"/>
                  </a:cubicBezTo>
                  <a:cubicBezTo>
                    <a:pt x="1145" y="47"/>
                    <a:pt x="1147" y="48"/>
                    <a:pt x="1149" y="48"/>
                  </a:cubicBezTo>
                  <a:cubicBezTo>
                    <a:pt x="1151" y="48"/>
                    <a:pt x="1152" y="48"/>
                    <a:pt x="1153" y="47"/>
                  </a:cubicBezTo>
                  <a:cubicBezTo>
                    <a:pt x="1153" y="46"/>
                    <a:pt x="1154" y="46"/>
                    <a:pt x="1155" y="46"/>
                  </a:cubicBezTo>
                  <a:cubicBezTo>
                    <a:pt x="1156" y="46"/>
                    <a:pt x="1158" y="47"/>
                    <a:pt x="1161" y="48"/>
                  </a:cubicBezTo>
                  <a:cubicBezTo>
                    <a:pt x="1164" y="49"/>
                    <a:pt x="1162" y="49"/>
                    <a:pt x="1162" y="50"/>
                  </a:cubicBezTo>
                  <a:cubicBezTo>
                    <a:pt x="1166" y="56"/>
                    <a:pt x="1182" y="51"/>
                    <a:pt x="1189" y="56"/>
                  </a:cubicBezTo>
                  <a:cubicBezTo>
                    <a:pt x="1190" y="57"/>
                    <a:pt x="1191" y="57"/>
                    <a:pt x="1191" y="57"/>
                  </a:cubicBezTo>
                  <a:cubicBezTo>
                    <a:pt x="1196" y="57"/>
                    <a:pt x="1201" y="55"/>
                    <a:pt x="1204" y="55"/>
                  </a:cubicBezTo>
                  <a:cubicBezTo>
                    <a:pt x="1205" y="55"/>
                    <a:pt x="1205" y="55"/>
                    <a:pt x="1206" y="56"/>
                  </a:cubicBezTo>
                  <a:cubicBezTo>
                    <a:pt x="1207" y="56"/>
                    <a:pt x="1208" y="60"/>
                    <a:pt x="1210" y="61"/>
                  </a:cubicBezTo>
                  <a:cubicBezTo>
                    <a:pt x="1214" y="61"/>
                    <a:pt x="1212" y="57"/>
                    <a:pt x="1216" y="57"/>
                  </a:cubicBezTo>
                  <a:cubicBezTo>
                    <a:pt x="1216" y="57"/>
                    <a:pt x="1220" y="66"/>
                    <a:pt x="1221" y="66"/>
                  </a:cubicBezTo>
                  <a:cubicBezTo>
                    <a:pt x="1223" y="65"/>
                    <a:pt x="1225" y="65"/>
                    <a:pt x="1227" y="65"/>
                  </a:cubicBezTo>
                  <a:cubicBezTo>
                    <a:pt x="1231" y="65"/>
                    <a:pt x="1235" y="66"/>
                    <a:pt x="1240" y="69"/>
                  </a:cubicBezTo>
                  <a:cubicBezTo>
                    <a:pt x="1243" y="70"/>
                    <a:pt x="1248" y="73"/>
                    <a:pt x="1253" y="74"/>
                  </a:cubicBezTo>
                  <a:cubicBezTo>
                    <a:pt x="1254" y="74"/>
                    <a:pt x="1256" y="75"/>
                    <a:pt x="1257" y="75"/>
                  </a:cubicBezTo>
                  <a:cubicBezTo>
                    <a:pt x="1257" y="75"/>
                    <a:pt x="1258" y="74"/>
                    <a:pt x="1257" y="74"/>
                  </a:cubicBezTo>
                  <a:lnTo>
                    <a:pt x="1257" y="74"/>
                  </a:lnTo>
                  <a:lnTo>
                    <a:pt x="1266" y="77"/>
                  </a:lnTo>
                  <a:cubicBezTo>
                    <a:pt x="1269" y="78"/>
                    <a:pt x="1270" y="78"/>
                    <a:pt x="1270" y="78"/>
                  </a:cubicBezTo>
                  <a:cubicBezTo>
                    <a:pt x="1271" y="78"/>
                    <a:pt x="1270" y="77"/>
                    <a:pt x="1272" y="77"/>
                  </a:cubicBezTo>
                  <a:cubicBezTo>
                    <a:pt x="1275" y="77"/>
                    <a:pt x="1286" y="83"/>
                    <a:pt x="1290" y="84"/>
                  </a:cubicBezTo>
                  <a:cubicBezTo>
                    <a:pt x="1294" y="85"/>
                    <a:pt x="1302" y="90"/>
                    <a:pt x="1306" y="90"/>
                  </a:cubicBezTo>
                  <a:cubicBezTo>
                    <a:pt x="1308" y="90"/>
                    <a:pt x="1309" y="88"/>
                    <a:pt x="1310" y="88"/>
                  </a:cubicBezTo>
                  <a:cubicBezTo>
                    <a:pt x="1312" y="88"/>
                    <a:pt x="1313" y="89"/>
                    <a:pt x="1316" y="91"/>
                  </a:cubicBezTo>
                  <a:cubicBezTo>
                    <a:pt x="1317" y="94"/>
                    <a:pt x="1322" y="98"/>
                    <a:pt x="1324" y="98"/>
                  </a:cubicBezTo>
                  <a:cubicBezTo>
                    <a:pt x="1325" y="98"/>
                    <a:pt x="1326" y="97"/>
                    <a:pt x="1325" y="95"/>
                  </a:cubicBezTo>
                  <a:cubicBezTo>
                    <a:pt x="1325" y="94"/>
                    <a:pt x="1326" y="93"/>
                    <a:pt x="1328" y="93"/>
                  </a:cubicBezTo>
                  <a:cubicBezTo>
                    <a:pt x="1331" y="93"/>
                    <a:pt x="1335" y="95"/>
                    <a:pt x="1338" y="98"/>
                  </a:cubicBezTo>
                  <a:cubicBezTo>
                    <a:pt x="1342" y="101"/>
                    <a:pt x="1340" y="104"/>
                    <a:pt x="1349" y="105"/>
                  </a:cubicBezTo>
                  <a:cubicBezTo>
                    <a:pt x="1351" y="106"/>
                    <a:pt x="1364" y="106"/>
                    <a:pt x="1364" y="107"/>
                  </a:cubicBezTo>
                  <a:cubicBezTo>
                    <a:pt x="1364" y="108"/>
                    <a:pt x="1355" y="107"/>
                    <a:pt x="1359" y="110"/>
                  </a:cubicBezTo>
                  <a:cubicBezTo>
                    <a:pt x="1361" y="112"/>
                    <a:pt x="1371" y="112"/>
                    <a:pt x="1373" y="112"/>
                  </a:cubicBezTo>
                  <a:cubicBezTo>
                    <a:pt x="1379" y="115"/>
                    <a:pt x="1385" y="117"/>
                    <a:pt x="1388" y="120"/>
                  </a:cubicBezTo>
                  <a:cubicBezTo>
                    <a:pt x="1392" y="124"/>
                    <a:pt x="1394" y="125"/>
                    <a:pt x="1400" y="128"/>
                  </a:cubicBezTo>
                  <a:cubicBezTo>
                    <a:pt x="1405" y="132"/>
                    <a:pt x="1411" y="134"/>
                    <a:pt x="1417" y="136"/>
                  </a:cubicBezTo>
                  <a:cubicBezTo>
                    <a:pt x="1423" y="138"/>
                    <a:pt x="1427" y="137"/>
                    <a:pt x="1429" y="140"/>
                  </a:cubicBezTo>
                  <a:cubicBezTo>
                    <a:pt x="1432" y="145"/>
                    <a:pt x="1438" y="149"/>
                    <a:pt x="1445" y="152"/>
                  </a:cubicBezTo>
                  <a:cubicBezTo>
                    <a:pt x="1446" y="152"/>
                    <a:pt x="1447" y="152"/>
                    <a:pt x="1447" y="152"/>
                  </a:cubicBezTo>
                  <a:cubicBezTo>
                    <a:pt x="1449" y="152"/>
                    <a:pt x="1450" y="150"/>
                    <a:pt x="1450" y="149"/>
                  </a:cubicBezTo>
                  <a:lnTo>
                    <a:pt x="1450" y="149"/>
                  </a:lnTo>
                  <a:cubicBezTo>
                    <a:pt x="1448" y="154"/>
                    <a:pt x="1466" y="161"/>
                    <a:pt x="1472" y="161"/>
                  </a:cubicBezTo>
                  <a:cubicBezTo>
                    <a:pt x="1476" y="162"/>
                    <a:pt x="1481" y="166"/>
                    <a:pt x="1482" y="168"/>
                  </a:cubicBezTo>
                  <a:cubicBezTo>
                    <a:pt x="1483" y="170"/>
                    <a:pt x="1478" y="168"/>
                    <a:pt x="1480" y="171"/>
                  </a:cubicBezTo>
                  <a:cubicBezTo>
                    <a:pt x="1482" y="173"/>
                    <a:pt x="1485" y="173"/>
                    <a:pt x="1487" y="173"/>
                  </a:cubicBezTo>
                  <a:cubicBezTo>
                    <a:pt x="1492" y="175"/>
                    <a:pt x="1498" y="180"/>
                    <a:pt x="1501" y="183"/>
                  </a:cubicBezTo>
                  <a:cubicBezTo>
                    <a:pt x="1499" y="186"/>
                    <a:pt x="1509" y="187"/>
                    <a:pt x="1512" y="187"/>
                  </a:cubicBezTo>
                  <a:cubicBezTo>
                    <a:pt x="1519" y="191"/>
                    <a:pt x="1526" y="197"/>
                    <a:pt x="1532" y="199"/>
                  </a:cubicBezTo>
                  <a:cubicBezTo>
                    <a:pt x="1538" y="201"/>
                    <a:pt x="1546" y="205"/>
                    <a:pt x="1552" y="209"/>
                  </a:cubicBezTo>
                  <a:cubicBezTo>
                    <a:pt x="1557" y="215"/>
                    <a:pt x="1566" y="223"/>
                    <a:pt x="1573" y="225"/>
                  </a:cubicBezTo>
                  <a:cubicBezTo>
                    <a:pt x="1576" y="226"/>
                    <a:pt x="1577" y="231"/>
                    <a:pt x="1579" y="233"/>
                  </a:cubicBezTo>
                  <a:cubicBezTo>
                    <a:pt x="1581" y="236"/>
                    <a:pt x="1585" y="235"/>
                    <a:pt x="1588" y="238"/>
                  </a:cubicBezTo>
                  <a:cubicBezTo>
                    <a:pt x="1594" y="242"/>
                    <a:pt x="1598" y="246"/>
                    <a:pt x="1603" y="249"/>
                  </a:cubicBezTo>
                  <a:cubicBezTo>
                    <a:pt x="1608" y="252"/>
                    <a:pt x="1608" y="249"/>
                    <a:pt x="1613" y="255"/>
                  </a:cubicBezTo>
                  <a:cubicBezTo>
                    <a:pt x="1616" y="258"/>
                    <a:pt x="1624" y="268"/>
                    <a:pt x="1629" y="268"/>
                  </a:cubicBezTo>
                  <a:cubicBezTo>
                    <a:pt x="1629" y="268"/>
                    <a:pt x="1630" y="268"/>
                    <a:pt x="1631" y="267"/>
                  </a:cubicBezTo>
                  <a:lnTo>
                    <a:pt x="1631" y="267"/>
                  </a:lnTo>
                  <a:cubicBezTo>
                    <a:pt x="1627" y="272"/>
                    <a:pt x="1656" y="295"/>
                    <a:pt x="1664" y="297"/>
                  </a:cubicBezTo>
                  <a:cubicBezTo>
                    <a:pt x="1670" y="300"/>
                    <a:pt x="1669" y="313"/>
                    <a:pt x="1680" y="314"/>
                  </a:cubicBezTo>
                  <a:cubicBezTo>
                    <a:pt x="1681" y="314"/>
                    <a:pt x="1682" y="314"/>
                    <a:pt x="1682" y="314"/>
                  </a:cubicBezTo>
                  <a:cubicBezTo>
                    <a:pt x="1686" y="314"/>
                    <a:pt x="1688" y="315"/>
                    <a:pt x="1690" y="320"/>
                  </a:cubicBezTo>
                  <a:cubicBezTo>
                    <a:pt x="1692" y="322"/>
                    <a:pt x="1700" y="329"/>
                    <a:pt x="1701" y="331"/>
                  </a:cubicBezTo>
                  <a:lnTo>
                    <a:pt x="1701" y="331"/>
                  </a:lnTo>
                  <a:cubicBezTo>
                    <a:pt x="1701" y="331"/>
                    <a:pt x="1701" y="331"/>
                    <a:pt x="1700" y="331"/>
                  </a:cubicBezTo>
                  <a:cubicBezTo>
                    <a:pt x="1700" y="331"/>
                    <a:pt x="1699" y="331"/>
                    <a:pt x="1700" y="332"/>
                  </a:cubicBezTo>
                  <a:cubicBezTo>
                    <a:pt x="1702" y="335"/>
                    <a:pt x="1704" y="338"/>
                    <a:pt x="1707" y="340"/>
                  </a:cubicBezTo>
                  <a:cubicBezTo>
                    <a:pt x="1713" y="346"/>
                    <a:pt x="1717" y="355"/>
                    <a:pt x="1724" y="360"/>
                  </a:cubicBezTo>
                  <a:cubicBezTo>
                    <a:pt x="1720" y="354"/>
                    <a:pt x="1721" y="349"/>
                    <a:pt x="1725" y="349"/>
                  </a:cubicBezTo>
                  <a:cubicBezTo>
                    <a:pt x="1726" y="349"/>
                    <a:pt x="1727" y="349"/>
                    <a:pt x="1728" y="350"/>
                  </a:cubicBezTo>
                  <a:cubicBezTo>
                    <a:pt x="1733" y="355"/>
                    <a:pt x="1727" y="355"/>
                    <a:pt x="1725" y="356"/>
                  </a:cubicBezTo>
                  <a:cubicBezTo>
                    <a:pt x="1724" y="357"/>
                    <a:pt x="1732" y="363"/>
                    <a:pt x="1734" y="366"/>
                  </a:cubicBezTo>
                  <a:cubicBezTo>
                    <a:pt x="1737" y="368"/>
                    <a:pt x="1738" y="375"/>
                    <a:pt x="1739" y="376"/>
                  </a:cubicBezTo>
                  <a:cubicBezTo>
                    <a:pt x="1742" y="376"/>
                    <a:pt x="1745" y="376"/>
                    <a:pt x="1747" y="380"/>
                  </a:cubicBezTo>
                  <a:cubicBezTo>
                    <a:pt x="1751" y="387"/>
                    <a:pt x="1752" y="392"/>
                    <a:pt x="1757" y="399"/>
                  </a:cubicBezTo>
                  <a:cubicBezTo>
                    <a:pt x="1757" y="398"/>
                    <a:pt x="1757" y="398"/>
                    <a:pt x="1757" y="398"/>
                  </a:cubicBezTo>
                  <a:cubicBezTo>
                    <a:pt x="1760" y="398"/>
                    <a:pt x="1777" y="421"/>
                    <a:pt x="1780" y="423"/>
                  </a:cubicBezTo>
                  <a:cubicBezTo>
                    <a:pt x="1781" y="423"/>
                    <a:pt x="1781" y="424"/>
                    <a:pt x="1781" y="424"/>
                  </a:cubicBezTo>
                  <a:cubicBezTo>
                    <a:pt x="1782" y="424"/>
                    <a:pt x="1782" y="420"/>
                    <a:pt x="1784" y="420"/>
                  </a:cubicBezTo>
                  <a:cubicBezTo>
                    <a:pt x="1785" y="420"/>
                    <a:pt x="1785" y="420"/>
                    <a:pt x="1786" y="421"/>
                  </a:cubicBezTo>
                  <a:cubicBezTo>
                    <a:pt x="1790" y="424"/>
                    <a:pt x="1786" y="429"/>
                    <a:pt x="1786" y="429"/>
                  </a:cubicBezTo>
                  <a:cubicBezTo>
                    <a:pt x="1786" y="429"/>
                    <a:pt x="1791" y="429"/>
                    <a:pt x="1792" y="434"/>
                  </a:cubicBezTo>
                  <a:cubicBezTo>
                    <a:pt x="1793" y="437"/>
                    <a:pt x="1790" y="437"/>
                    <a:pt x="1792" y="440"/>
                  </a:cubicBezTo>
                  <a:cubicBezTo>
                    <a:pt x="1793" y="442"/>
                    <a:pt x="1799" y="442"/>
                    <a:pt x="1802" y="447"/>
                  </a:cubicBezTo>
                  <a:cubicBezTo>
                    <a:pt x="1802" y="448"/>
                    <a:pt x="1804" y="458"/>
                    <a:pt x="1805" y="458"/>
                  </a:cubicBezTo>
                  <a:cubicBezTo>
                    <a:pt x="1806" y="458"/>
                    <a:pt x="1806" y="458"/>
                    <a:pt x="1806" y="458"/>
                  </a:cubicBezTo>
                  <a:cubicBezTo>
                    <a:pt x="1806" y="457"/>
                    <a:pt x="1806" y="455"/>
                    <a:pt x="1806" y="455"/>
                  </a:cubicBezTo>
                  <a:cubicBezTo>
                    <a:pt x="1807" y="455"/>
                    <a:pt x="1807" y="455"/>
                    <a:pt x="1808" y="456"/>
                  </a:cubicBezTo>
                  <a:cubicBezTo>
                    <a:pt x="1810" y="457"/>
                    <a:pt x="1811" y="459"/>
                    <a:pt x="1811" y="461"/>
                  </a:cubicBezTo>
                  <a:cubicBezTo>
                    <a:pt x="1813" y="465"/>
                    <a:pt x="1807" y="463"/>
                    <a:pt x="1809" y="468"/>
                  </a:cubicBezTo>
                  <a:cubicBezTo>
                    <a:pt x="1811" y="471"/>
                    <a:pt x="1814" y="476"/>
                    <a:pt x="1816" y="478"/>
                  </a:cubicBezTo>
                  <a:cubicBezTo>
                    <a:pt x="1817" y="480"/>
                    <a:pt x="1820" y="480"/>
                    <a:pt x="1820" y="481"/>
                  </a:cubicBezTo>
                  <a:cubicBezTo>
                    <a:pt x="1824" y="486"/>
                    <a:pt x="1828" y="493"/>
                    <a:pt x="1832" y="498"/>
                  </a:cubicBezTo>
                  <a:cubicBezTo>
                    <a:pt x="1834" y="502"/>
                    <a:pt x="1836" y="503"/>
                    <a:pt x="1837" y="503"/>
                  </a:cubicBezTo>
                  <a:cubicBezTo>
                    <a:pt x="1838" y="503"/>
                    <a:pt x="1838" y="501"/>
                    <a:pt x="1836" y="497"/>
                  </a:cubicBezTo>
                  <a:lnTo>
                    <a:pt x="1836" y="497"/>
                  </a:lnTo>
                  <a:cubicBezTo>
                    <a:pt x="1840" y="503"/>
                    <a:pt x="1843" y="509"/>
                    <a:pt x="1843" y="515"/>
                  </a:cubicBezTo>
                  <a:cubicBezTo>
                    <a:pt x="1843" y="519"/>
                    <a:pt x="1844" y="526"/>
                    <a:pt x="1848" y="531"/>
                  </a:cubicBezTo>
                  <a:cubicBezTo>
                    <a:pt x="1852" y="534"/>
                    <a:pt x="1853" y="534"/>
                    <a:pt x="1856" y="539"/>
                  </a:cubicBezTo>
                  <a:cubicBezTo>
                    <a:pt x="1857" y="542"/>
                    <a:pt x="1859" y="546"/>
                    <a:pt x="1861" y="548"/>
                  </a:cubicBezTo>
                  <a:cubicBezTo>
                    <a:pt x="1861" y="548"/>
                    <a:pt x="1861" y="547"/>
                    <a:pt x="1861" y="547"/>
                  </a:cubicBezTo>
                  <a:cubicBezTo>
                    <a:pt x="1862" y="547"/>
                    <a:pt x="1862" y="548"/>
                    <a:pt x="1862" y="548"/>
                  </a:cubicBezTo>
                  <a:cubicBezTo>
                    <a:pt x="1867" y="552"/>
                    <a:pt x="1869" y="561"/>
                    <a:pt x="1873" y="566"/>
                  </a:cubicBezTo>
                  <a:cubicBezTo>
                    <a:pt x="1877" y="572"/>
                    <a:pt x="1881" y="576"/>
                    <a:pt x="1880" y="581"/>
                  </a:cubicBezTo>
                  <a:cubicBezTo>
                    <a:pt x="1880" y="584"/>
                    <a:pt x="1884" y="597"/>
                    <a:pt x="1887" y="599"/>
                  </a:cubicBezTo>
                  <a:cubicBezTo>
                    <a:pt x="1887" y="599"/>
                    <a:pt x="1888" y="599"/>
                    <a:pt x="1888" y="599"/>
                  </a:cubicBezTo>
                  <a:cubicBezTo>
                    <a:pt x="1890" y="599"/>
                    <a:pt x="1888" y="592"/>
                    <a:pt x="1887" y="590"/>
                  </a:cubicBezTo>
                  <a:lnTo>
                    <a:pt x="1887" y="590"/>
                  </a:lnTo>
                  <a:cubicBezTo>
                    <a:pt x="1889" y="594"/>
                    <a:pt x="1890" y="598"/>
                    <a:pt x="1891" y="602"/>
                  </a:cubicBezTo>
                  <a:cubicBezTo>
                    <a:pt x="1891" y="606"/>
                    <a:pt x="1890" y="609"/>
                    <a:pt x="1892" y="613"/>
                  </a:cubicBezTo>
                  <a:cubicBezTo>
                    <a:pt x="1894" y="621"/>
                    <a:pt x="1897" y="621"/>
                    <a:pt x="1898" y="628"/>
                  </a:cubicBezTo>
                  <a:cubicBezTo>
                    <a:pt x="1899" y="632"/>
                    <a:pt x="1896" y="641"/>
                    <a:pt x="1901" y="641"/>
                  </a:cubicBezTo>
                  <a:cubicBezTo>
                    <a:pt x="1903" y="641"/>
                    <a:pt x="1909" y="641"/>
                    <a:pt x="1908" y="650"/>
                  </a:cubicBezTo>
                  <a:cubicBezTo>
                    <a:pt x="1907" y="655"/>
                    <a:pt x="1906" y="655"/>
                    <a:pt x="1907" y="662"/>
                  </a:cubicBezTo>
                  <a:cubicBezTo>
                    <a:pt x="1907" y="664"/>
                    <a:pt x="1910" y="680"/>
                    <a:pt x="1911" y="680"/>
                  </a:cubicBezTo>
                  <a:cubicBezTo>
                    <a:pt x="1912" y="680"/>
                    <a:pt x="1914" y="677"/>
                    <a:pt x="1916" y="677"/>
                  </a:cubicBezTo>
                  <a:cubicBezTo>
                    <a:pt x="1916" y="677"/>
                    <a:pt x="1917" y="678"/>
                    <a:pt x="1917" y="682"/>
                  </a:cubicBezTo>
                  <a:cubicBezTo>
                    <a:pt x="1919" y="688"/>
                    <a:pt x="1915" y="684"/>
                    <a:pt x="1914" y="687"/>
                  </a:cubicBezTo>
                  <a:cubicBezTo>
                    <a:pt x="1914" y="687"/>
                    <a:pt x="1919" y="692"/>
                    <a:pt x="1920" y="693"/>
                  </a:cubicBezTo>
                  <a:cubicBezTo>
                    <a:pt x="1923" y="697"/>
                    <a:pt x="1922" y="698"/>
                    <a:pt x="1921" y="701"/>
                  </a:cubicBezTo>
                  <a:cubicBezTo>
                    <a:pt x="1919" y="704"/>
                    <a:pt x="1922" y="719"/>
                    <a:pt x="1924" y="724"/>
                  </a:cubicBezTo>
                  <a:cubicBezTo>
                    <a:pt x="1924" y="726"/>
                    <a:pt x="1925" y="727"/>
                    <a:pt x="1926" y="727"/>
                  </a:cubicBezTo>
                  <a:cubicBezTo>
                    <a:pt x="1928" y="727"/>
                    <a:pt x="1930" y="725"/>
                    <a:pt x="1931" y="725"/>
                  </a:cubicBezTo>
                  <a:cubicBezTo>
                    <a:pt x="1931" y="725"/>
                    <a:pt x="1931" y="725"/>
                    <a:pt x="1931" y="725"/>
                  </a:cubicBezTo>
                  <a:cubicBezTo>
                    <a:pt x="1932" y="730"/>
                    <a:pt x="1931" y="731"/>
                    <a:pt x="1930" y="733"/>
                  </a:cubicBezTo>
                  <a:cubicBezTo>
                    <a:pt x="1929" y="737"/>
                    <a:pt x="1929" y="742"/>
                    <a:pt x="1929" y="746"/>
                  </a:cubicBezTo>
                  <a:cubicBezTo>
                    <a:pt x="1930" y="752"/>
                    <a:pt x="1926" y="765"/>
                    <a:pt x="1928" y="769"/>
                  </a:cubicBezTo>
                  <a:cubicBezTo>
                    <a:pt x="1929" y="772"/>
                    <a:pt x="1933" y="775"/>
                    <a:pt x="1932" y="777"/>
                  </a:cubicBezTo>
                  <a:cubicBezTo>
                    <a:pt x="1931" y="779"/>
                    <a:pt x="1930" y="779"/>
                    <a:pt x="1931" y="784"/>
                  </a:cubicBezTo>
                  <a:cubicBezTo>
                    <a:pt x="1931" y="793"/>
                    <a:pt x="1938" y="797"/>
                    <a:pt x="1938" y="806"/>
                  </a:cubicBezTo>
                  <a:cubicBezTo>
                    <a:pt x="1938" y="817"/>
                    <a:pt x="1931" y="821"/>
                    <a:pt x="1931" y="828"/>
                  </a:cubicBezTo>
                  <a:cubicBezTo>
                    <a:pt x="1931" y="829"/>
                    <a:pt x="1932" y="829"/>
                    <a:pt x="1932" y="829"/>
                  </a:cubicBezTo>
                  <a:cubicBezTo>
                    <a:pt x="1933" y="829"/>
                    <a:pt x="1935" y="827"/>
                    <a:pt x="1935" y="827"/>
                  </a:cubicBezTo>
                  <a:lnTo>
                    <a:pt x="1935" y="827"/>
                  </a:lnTo>
                  <a:cubicBezTo>
                    <a:pt x="1935" y="832"/>
                    <a:pt x="1931" y="833"/>
                    <a:pt x="1931" y="838"/>
                  </a:cubicBezTo>
                  <a:cubicBezTo>
                    <a:pt x="1932" y="845"/>
                    <a:pt x="1933" y="850"/>
                    <a:pt x="1933" y="857"/>
                  </a:cubicBezTo>
                  <a:cubicBezTo>
                    <a:pt x="1933" y="857"/>
                    <a:pt x="1933" y="856"/>
                    <a:pt x="1933" y="856"/>
                  </a:cubicBezTo>
                  <a:cubicBezTo>
                    <a:pt x="1933" y="856"/>
                    <a:pt x="1934" y="862"/>
                    <a:pt x="1935" y="864"/>
                  </a:cubicBezTo>
                  <a:cubicBezTo>
                    <a:pt x="1937" y="868"/>
                    <a:pt x="1935" y="870"/>
                    <a:pt x="1934" y="874"/>
                  </a:cubicBezTo>
                  <a:cubicBezTo>
                    <a:pt x="1932" y="881"/>
                    <a:pt x="1931" y="889"/>
                    <a:pt x="1931" y="896"/>
                  </a:cubicBezTo>
                  <a:cubicBezTo>
                    <a:pt x="1932" y="899"/>
                    <a:pt x="1936" y="909"/>
                    <a:pt x="1933" y="909"/>
                  </a:cubicBezTo>
                  <a:cubicBezTo>
                    <a:pt x="1933" y="909"/>
                    <a:pt x="1932" y="909"/>
                    <a:pt x="1932" y="909"/>
                  </a:cubicBezTo>
                  <a:cubicBezTo>
                    <a:pt x="1929" y="909"/>
                    <a:pt x="1926" y="909"/>
                    <a:pt x="1928" y="918"/>
                  </a:cubicBezTo>
                  <a:cubicBezTo>
                    <a:pt x="1929" y="921"/>
                    <a:pt x="1930" y="925"/>
                    <a:pt x="1931" y="928"/>
                  </a:cubicBezTo>
                  <a:cubicBezTo>
                    <a:pt x="1930" y="927"/>
                    <a:pt x="1929" y="926"/>
                    <a:pt x="1929" y="926"/>
                  </a:cubicBezTo>
                  <a:lnTo>
                    <a:pt x="1929" y="926"/>
                  </a:lnTo>
                  <a:cubicBezTo>
                    <a:pt x="1928" y="930"/>
                    <a:pt x="1927" y="936"/>
                    <a:pt x="1930" y="937"/>
                  </a:cubicBezTo>
                  <a:cubicBezTo>
                    <a:pt x="1930" y="937"/>
                    <a:pt x="1931" y="934"/>
                    <a:pt x="1932" y="933"/>
                  </a:cubicBezTo>
                  <a:lnTo>
                    <a:pt x="1932" y="933"/>
                  </a:lnTo>
                  <a:cubicBezTo>
                    <a:pt x="1932" y="936"/>
                    <a:pt x="1932" y="939"/>
                    <a:pt x="1931" y="942"/>
                  </a:cubicBezTo>
                  <a:cubicBezTo>
                    <a:pt x="1927" y="947"/>
                    <a:pt x="1924" y="950"/>
                    <a:pt x="1921" y="956"/>
                  </a:cubicBezTo>
                  <a:cubicBezTo>
                    <a:pt x="1919" y="962"/>
                    <a:pt x="1921" y="963"/>
                    <a:pt x="1920" y="967"/>
                  </a:cubicBezTo>
                  <a:cubicBezTo>
                    <a:pt x="1918" y="972"/>
                    <a:pt x="1915" y="974"/>
                    <a:pt x="1913" y="978"/>
                  </a:cubicBezTo>
                  <a:cubicBezTo>
                    <a:pt x="1913" y="980"/>
                    <a:pt x="1915" y="982"/>
                    <a:pt x="1915" y="983"/>
                  </a:cubicBezTo>
                  <a:cubicBezTo>
                    <a:pt x="1916" y="992"/>
                    <a:pt x="1908" y="995"/>
                    <a:pt x="1906" y="1000"/>
                  </a:cubicBezTo>
                  <a:cubicBezTo>
                    <a:pt x="1906" y="1000"/>
                    <a:pt x="1907" y="999"/>
                    <a:pt x="1909" y="999"/>
                  </a:cubicBezTo>
                  <a:cubicBezTo>
                    <a:pt x="1911" y="999"/>
                    <a:pt x="1914" y="1002"/>
                    <a:pt x="1910" y="1009"/>
                  </a:cubicBezTo>
                  <a:cubicBezTo>
                    <a:pt x="1906" y="1014"/>
                    <a:pt x="1907" y="1013"/>
                    <a:pt x="1903" y="1020"/>
                  </a:cubicBezTo>
                  <a:cubicBezTo>
                    <a:pt x="1901" y="1023"/>
                    <a:pt x="1901" y="1024"/>
                    <a:pt x="1900" y="1024"/>
                  </a:cubicBezTo>
                  <a:cubicBezTo>
                    <a:pt x="1899" y="1024"/>
                    <a:pt x="1899" y="1024"/>
                    <a:pt x="1898" y="1024"/>
                  </a:cubicBezTo>
                  <a:lnTo>
                    <a:pt x="1898" y="1024"/>
                  </a:lnTo>
                  <a:cubicBezTo>
                    <a:pt x="1904" y="1026"/>
                    <a:pt x="1891" y="1046"/>
                    <a:pt x="1896" y="1047"/>
                  </a:cubicBezTo>
                  <a:cubicBezTo>
                    <a:pt x="1896" y="1047"/>
                    <a:pt x="1895" y="1047"/>
                    <a:pt x="1895" y="1047"/>
                  </a:cubicBezTo>
                  <a:cubicBezTo>
                    <a:pt x="1893" y="1047"/>
                    <a:pt x="1888" y="1062"/>
                    <a:pt x="1886" y="1067"/>
                  </a:cubicBezTo>
                  <a:cubicBezTo>
                    <a:pt x="1885" y="1070"/>
                    <a:pt x="1883" y="1074"/>
                    <a:pt x="1883" y="1077"/>
                  </a:cubicBezTo>
                  <a:cubicBezTo>
                    <a:pt x="1883" y="1077"/>
                    <a:pt x="1885" y="1082"/>
                    <a:pt x="1884" y="1083"/>
                  </a:cubicBezTo>
                  <a:cubicBezTo>
                    <a:pt x="1884" y="1083"/>
                    <a:pt x="1884" y="1083"/>
                    <a:pt x="1883" y="1083"/>
                  </a:cubicBezTo>
                  <a:cubicBezTo>
                    <a:pt x="1881" y="1083"/>
                    <a:pt x="1879" y="1081"/>
                    <a:pt x="1877" y="1080"/>
                  </a:cubicBezTo>
                  <a:lnTo>
                    <a:pt x="1877" y="1080"/>
                  </a:lnTo>
                  <a:cubicBezTo>
                    <a:pt x="1878" y="1084"/>
                    <a:pt x="1876" y="1089"/>
                    <a:pt x="1878" y="1090"/>
                  </a:cubicBezTo>
                  <a:cubicBezTo>
                    <a:pt x="1880" y="1092"/>
                    <a:pt x="1882" y="1095"/>
                    <a:pt x="1878" y="1102"/>
                  </a:cubicBezTo>
                  <a:cubicBezTo>
                    <a:pt x="1877" y="1101"/>
                    <a:pt x="1874" y="1097"/>
                    <a:pt x="1873" y="1097"/>
                  </a:cubicBezTo>
                  <a:cubicBezTo>
                    <a:pt x="1872" y="1097"/>
                    <a:pt x="1872" y="1097"/>
                    <a:pt x="1872" y="1097"/>
                  </a:cubicBezTo>
                  <a:cubicBezTo>
                    <a:pt x="1869" y="1100"/>
                    <a:pt x="1869" y="1106"/>
                    <a:pt x="1870" y="1108"/>
                  </a:cubicBezTo>
                  <a:cubicBezTo>
                    <a:pt x="1869" y="1110"/>
                    <a:pt x="1867" y="1114"/>
                    <a:pt x="1864" y="1116"/>
                  </a:cubicBezTo>
                  <a:cubicBezTo>
                    <a:pt x="1862" y="1118"/>
                    <a:pt x="1859" y="1120"/>
                    <a:pt x="1858" y="1122"/>
                  </a:cubicBezTo>
                  <a:cubicBezTo>
                    <a:pt x="1855" y="1126"/>
                    <a:pt x="1860" y="1130"/>
                    <a:pt x="1857" y="1132"/>
                  </a:cubicBezTo>
                  <a:cubicBezTo>
                    <a:pt x="1857" y="1132"/>
                    <a:pt x="1855" y="1134"/>
                    <a:pt x="1854" y="1135"/>
                  </a:cubicBezTo>
                  <a:cubicBezTo>
                    <a:pt x="1852" y="1137"/>
                    <a:pt x="1850" y="1139"/>
                    <a:pt x="1849" y="1141"/>
                  </a:cubicBezTo>
                  <a:cubicBezTo>
                    <a:pt x="1846" y="1147"/>
                    <a:pt x="1845" y="1152"/>
                    <a:pt x="1841" y="1157"/>
                  </a:cubicBezTo>
                  <a:cubicBezTo>
                    <a:pt x="1838" y="1162"/>
                    <a:pt x="1834" y="1162"/>
                    <a:pt x="1833" y="1166"/>
                  </a:cubicBezTo>
                  <a:cubicBezTo>
                    <a:pt x="1831" y="1169"/>
                    <a:pt x="1831" y="1171"/>
                    <a:pt x="1832" y="1172"/>
                  </a:cubicBezTo>
                  <a:lnTo>
                    <a:pt x="1832" y="1172"/>
                  </a:lnTo>
                  <a:cubicBezTo>
                    <a:pt x="1831" y="1171"/>
                    <a:pt x="1830" y="1170"/>
                    <a:pt x="1829" y="1170"/>
                  </a:cubicBezTo>
                  <a:cubicBezTo>
                    <a:pt x="1828" y="1170"/>
                    <a:pt x="1826" y="1172"/>
                    <a:pt x="1822" y="1177"/>
                  </a:cubicBezTo>
                  <a:cubicBezTo>
                    <a:pt x="1823" y="1177"/>
                    <a:pt x="1825" y="1178"/>
                    <a:pt x="1824" y="1178"/>
                  </a:cubicBezTo>
                  <a:cubicBezTo>
                    <a:pt x="1821" y="1182"/>
                    <a:pt x="1807" y="1198"/>
                    <a:pt x="1807" y="1202"/>
                  </a:cubicBezTo>
                  <a:cubicBezTo>
                    <a:pt x="1807" y="1202"/>
                    <a:pt x="1808" y="1202"/>
                    <a:pt x="1809" y="1202"/>
                  </a:cubicBezTo>
                  <a:cubicBezTo>
                    <a:pt x="1811" y="1202"/>
                    <a:pt x="1813" y="1202"/>
                    <a:pt x="1811" y="1205"/>
                  </a:cubicBezTo>
                  <a:cubicBezTo>
                    <a:pt x="1807" y="1208"/>
                    <a:pt x="1803" y="1211"/>
                    <a:pt x="1800" y="1213"/>
                  </a:cubicBezTo>
                  <a:cubicBezTo>
                    <a:pt x="1791" y="1220"/>
                    <a:pt x="1782" y="1229"/>
                    <a:pt x="1774" y="1238"/>
                  </a:cubicBezTo>
                  <a:cubicBezTo>
                    <a:pt x="1771" y="1242"/>
                    <a:pt x="1770" y="1247"/>
                    <a:pt x="1766" y="1252"/>
                  </a:cubicBezTo>
                  <a:cubicBezTo>
                    <a:pt x="1759" y="1259"/>
                    <a:pt x="1760" y="1260"/>
                    <a:pt x="1760" y="1265"/>
                  </a:cubicBezTo>
                  <a:cubicBezTo>
                    <a:pt x="1760" y="1265"/>
                    <a:pt x="1760" y="1265"/>
                    <a:pt x="1760" y="1265"/>
                  </a:cubicBezTo>
                  <a:cubicBezTo>
                    <a:pt x="1757" y="1265"/>
                    <a:pt x="1746" y="1270"/>
                    <a:pt x="1746" y="1273"/>
                  </a:cubicBezTo>
                  <a:cubicBezTo>
                    <a:pt x="1746" y="1273"/>
                    <a:pt x="1747" y="1273"/>
                    <a:pt x="1747" y="1273"/>
                  </a:cubicBezTo>
                  <a:cubicBezTo>
                    <a:pt x="1750" y="1273"/>
                    <a:pt x="1757" y="1269"/>
                    <a:pt x="1760" y="1269"/>
                  </a:cubicBezTo>
                  <a:cubicBezTo>
                    <a:pt x="1761" y="1269"/>
                    <a:pt x="1761" y="1270"/>
                    <a:pt x="1761" y="1270"/>
                  </a:cubicBezTo>
                  <a:cubicBezTo>
                    <a:pt x="1761" y="1270"/>
                    <a:pt x="1750" y="1276"/>
                    <a:pt x="1749" y="1276"/>
                  </a:cubicBezTo>
                  <a:cubicBezTo>
                    <a:pt x="1745" y="1277"/>
                    <a:pt x="1741" y="1279"/>
                    <a:pt x="1738" y="1279"/>
                  </a:cubicBezTo>
                  <a:cubicBezTo>
                    <a:pt x="1737" y="1279"/>
                    <a:pt x="1736" y="1279"/>
                    <a:pt x="1735" y="1278"/>
                  </a:cubicBezTo>
                  <a:lnTo>
                    <a:pt x="1735" y="1278"/>
                  </a:lnTo>
                  <a:cubicBezTo>
                    <a:pt x="1737" y="1282"/>
                    <a:pt x="1727" y="1289"/>
                    <a:pt x="1724" y="1295"/>
                  </a:cubicBezTo>
                  <a:cubicBezTo>
                    <a:pt x="1721" y="1297"/>
                    <a:pt x="1719" y="1299"/>
                    <a:pt x="1718" y="1299"/>
                  </a:cubicBezTo>
                  <a:cubicBezTo>
                    <a:pt x="1717" y="1299"/>
                    <a:pt x="1717" y="1298"/>
                    <a:pt x="1717" y="1296"/>
                  </a:cubicBezTo>
                  <a:cubicBezTo>
                    <a:pt x="1716" y="1296"/>
                    <a:pt x="1716" y="1296"/>
                    <a:pt x="1715" y="1296"/>
                  </a:cubicBezTo>
                  <a:cubicBezTo>
                    <a:pt x="1714" y="1296"/>
                    <a:pt x="1711" y="1298"/>
                    <a:pt x="1710" y="1298"/>
                  </a:cubicBezTo>
                  <a:cubicBezTo>
                    <a:pt x="1709" y="1298"/>
                    <a:pt x="1709" y="1298"/>
                    <a:pt x="1709" y="1298"/>
                  </a:cubicBezTo>
                  <a:lnTo>
                    <a:pt x="1709" y="1298"/>
                  </a:lnTo>
                  <a:lnTo>
                    <a:pt x="1715" y="1305"/>
                  </a:lnTo>
                  <a:cubicBezTo>
                    <a:pt x="1712" y="1307"/>
                    <a:pt x="1709" y="1308"/>
                    <a:pt x="1707" y="1308"/>
                  </a:cubicBezTo>
                  <a:cubicBezTo>
                    <a:pt x="1704" y="1308"/>
                    <a:pt x="1703" y="1308"/>
                    <a:pt x="1702" y="1308"/>
                  </a:cubicBezTo>
                  <a:cubicBezTo>
                    <a:pt x="1702" y="1308"/>
                    <a:pt x="1702" y="1308"/>
                    <a:pt x="1702" y="1308"/>
                  </a:cubicBezTo>
                  <a:cubicBezTo>
                    <a:pt x="1699" y="1312"/>
                    <a:pt x="1697" y="1321"/>
                    <a:pt x="1690" y="1323"/>
                  </a:cubicBezTo>
                  <a:cubicBezTo>
                    <a:pt x="1684" y="1324"/>
                    <a:pt x="1665" y="1332"/>
                    <a:pt x="1664" y="1339"/>
                  </a:cubicBezTo>
                  <a:cubicBezTo>
                    <a:pt x="1664" y="1342"/>
                    <a:pt x="1653" y="1347"/>
                    <a:pt x="1650" y="1351"/>
                  </a:cubicBezTo>
                  <a:cubicBezTo>
                    <a:pt x="1649" y="1355"/>
                    <a:pt x="1647" y="1356"/>
                    <a:pt x="1645" y="1356"/>
                  </a:cubicBezTo>
                  <a:cubicBezTo>
                    <a:pt x="1643" y="1356"/>
                    <a:pt x="1642" y="1355"/>
                    <a:pt x="1640" y="1355"/>
                  </a:cubicBezTo>
                  <a:cubicBezTo>
                    <a:pt x="1639" y="1355"/>
                    <a:pt x="1638" y="1355"/>
                    <a:pt x="1637" y="1356"/>
                  </a:cubicBezTo>
                  <a:cubicBezTo>
                    <a:pt x="1633" y="1358"/>
                    <a:pt x="1632" y="1363"/>
                    <a:pt x="1628" y="1366"/>
                  </a:cubicBezTo>
                  <a:cubicBezTo>
                    <a:pt x="1625" y="1367"/>
                    <a:pt x="1624" y="1368"/>
                    <a:pt x="1623" y="1368"/>
                  </a:cubicBezTo>
                  <a:cubicBezTo>
                    <a:pt x="1622" y="1368"/>
                    <a:pt x="1622" y="1366"/>
                    <a:pt x="1622" y="1365"/>
                  </a:cubicBezTo>
                  <a:cubicBezTo>
                    <a:pt x="1622" y="1365"/>
                    <a:pt x="1622" y="1365"/>
                    <a:pt x="1622" y="1365"/>
                  </a:cubicBezTo>
                  <a:cubicBezTo>
                    <a:pt x="1620" y="1365"/>
                    <a:pt x="1614" y="1370"/>
                    <a:pt x="1614" y="1371"/>
                  </a:cubicBezTo>
                  <a:cubicBezTo>
                    <a:pt x="1612" y="1373"/>
                    <a:pt x="1610" y="1373"/>
                    <a:pt x="1608" y="1374"/>
                  </a:cubicBezTo>
                  <a:cubicBezTo>
                    <a:pt x="1602" y="1376"/>
                    <a:pt x="1611" y="1382"/>
                    <a:pt x="1605" y="1382"/>
                  </a:cubicBezTo>
                  <a:cubicBezTo>
                    <a:pt x="1604" y="1382"/>
                    <a:pt x="1603" y="1382"/>
                    <a:pt x="1602" y="1382"/>
                  </a:cubicBezTo>
                  <a:cubicBezTo>
                    <a:pt x="1602" y="1382"/>
                    <a:pt x="1601" y="1382"/>
                    <a:pt x="1601" y="1382"/>
                  </a:cubicBezTo>
                  <a:cubicBezTo>
                    <a:pt x="1594" y="1382"/>
                    <a:pt x="1587" y="1387"/>
                    <a:pt x="1584" y="1391"/>
                  </a:cubicBezTo>
                  <a:cubicBezTo>
                    <a:pt x="1581" y="1396"/>
                    <a:pt x="1578" y="1399"/>
                    <a:pt x="1573" y="1399"/>
                  </a:cubicBezTo>
                  <a:cubicBezTo>
                    <a:pt x="1572" y="1399"/>
                    <a:pt x="1571" y="1399"/>
                    <a:pt x="1569" y="1398"/>
                  </a:cubicBezTo>
                  <a:cubicBezTo>
                    <a:pt x="1569" y="1398"/>
                    <a:pt x="1569" y="1398"/>
                    <a:pt x="1569" y="1398"/>
                  </a:cubicBezTo>
                  <a:cubicBezTo>
                    <a:pt x="1565" y="1398"/>
                    <a:pt x="1555" y="1410"/>
                    <a:pt x="1550" y="1410"/>
                  </a:cubicBezTo>
                  <a:cubicBezTo>
                    <a:pt x="1550" y="1410"/>
                    <a:pt x="1549" y="1410"/>
                    <a:pt x="1549" y="1410"/>
                  </a:cubicBezTo>
                  <a:lnTo>
                    <a:pt x="1549" y="1410"/>
                  </a:lnTo>
                  <a:cubicBezTo>
                    <a:pt x="1551" y="1411"/>
                    <a:pt x="1540" y="1421"/>
                    <a:pt x="1538" y="1421"/>
                  </a:cubicBezTo>
                  <a:cubicBezTo>
                    <a:pt x="1537" y="1421"/>
                    <a:pt x="1537" y="1420"/>
                    <a:pt x="1538" y="1419"/>
                  </a:cubicBezTo>
                  <a:cubicBezTo>
                    <a:pt x="1537" y="1417"/>
                    <a:pt x="1536" y="1416"/>
                    <a:pt x="1535" y="1416"/>
                  </a:cubicBezTo>
                  <a:cubicBezTo>
                    <a:pt x="1531" y="1416"/>
                    <a:pt x="1526" y="1422"/>
                    <a:pt x="1521" y="1425"/>
                  </a:cubicBezTo>
                  <a:cubicBezTo>
                    <a:pt x="1518" y="1426"/>
                    <a:pt x="1512" y="1429"/>
                    <a:pt x="1508" y="1430"/>
                  </a:cubicBezTo>
                  <a:cubicBezTo>
                    <a:pt x="1508" y="1430"/>
                    <a:pt x="1507" y="1430"/>
                    <a:pt x="1507" y="1430"/>
                  </a:cubicBezTo>
                  <a:cubicBezTo>
                    <a:pt x="1507" y="1430"/>
                    <a:pt x="1506" y="1430"/>
                    <a:pt x="1505" y="1430"/>
                  </a:cubicBezTo>
                  <a:cubicBezTo>
                    <a:pt x="1505" y="1430"/>
                    <a:pt x="1504" y="1430"/>
                    <a:pt x="1504" y="1430"/>
                  </a:cubicBezTo>
                  <a:cubicBezTo>
                    <a:pt x="1499" y="1433"/>
                    <a:pt x="1485" y="1440"/>
                    <a:pt x="1486" y="1442"/>
                  </a:cubicBezTo>
                  <a:cubicBezTo>
                    <a:pt x="1485" y="1441"/>
                    <a:pt x="1485" y="1439"/>
                    <a:pt x="1483" y="1439"/>
                  </a:cubicBezTo>
                  <a:cubicBezTo>
                    <a:pt x="1482" y="1439"/>
                    <a:pt x="1481" y="1440"/>
                    <a:pt x="1479" y="1440"/>
                  </a:cubicBezTo>
                  <a:cubicBezTo>
                    <a:pt x="1476" y="1441"/>
                    <a:pt x="1472" y="1446"/>
                    <a:pt x="1469" y="1446"/>
                  </a:cubicBezTo>
                  <a:cubicBezTo>
                    <a:pt x="1468" y="1446"/>
                    <a:pt x="1468" y="1446"/>
                    <a:pt x="1468" y="1446"/>
                  </a:cubicBezTo>
                  <a:cubicBezTo>
                    <a:pt x="1468" y="1446"/>
                    <a:pt x="1463" y="1448"/>
                    <a:pt x="1463" y="1449"/>
                  </a:cubicBezTo>
                  <a:cubicBezTo>
                    <a:pt x="1464" y="1450"/>
                    <a:pt x="1460" y="1451"/>
                    <a:pt x="1459" y="1451"/>
                  </a:cubicBezTo>
                  <a:cubicBezTo>
                    <a:pt x="1451" y="1452"/>
                    <a:pt x="1441" y="1453"/>
                    <a:pt x="1442" y="1458"/>
                  </a:cubicBezTo>
                  <a:lnTo>
                    <a:pt x="1442" y="1458"/>
                  </a:lnTo>
                  <a:cubicBezTo>
                    <a:pt x="1442" y="1457"/>
                    <a:pt x="1441" y="1456"/>
                    <a:pt x="1439" y="1456"/>
                  </a:cubicBezTo>
                  <a:cubicBezTo>
                    <a:pt x="1439" y="1456"/>
                    <a:pt x="1438" y="1456"/>
                    <a:pt x="1436" y="1457"/>
                  </a:cubicBezTo>
                  <a:cubicBezTo>
                    <a:pt x="1432" y="1460"/>
                    <a:pt x="1434" y="1460"/>
                    <a:pt x="1427" y="1463"/>
                  </a:cubicBezTo>
                  <a:cubicBezTo>
                    <a:pt x="1430" y="1462"/>
                    <a:pt x="1429" y="1459"/>
                    <a:pt x="1426" y="1459"/>
                  </a:cubicBezTo>
                  <a:cubicBezTo>
                    <a:pt x="1425" y="1459"/>
                    <a:pt x="1424" y="1459"/>
                    <a:pt x="1423" y="1460"/>
                  </a:cubicBezTo>
                  <a:cubicBezTo>
                    <a:pt x="1419" y="1460"/>
                    <a:pt x="1415" y="1463"/>
                    <a:pt x="1411" y="1465"/>
                  </a:cubicBezTo>
                  <a:cubicBezTo>
                    <a:pt x="1402" y="1469"/>
                    <a:pt x="1402" y="1470"/>
                    <a:pt x="1403" y="1474"/>
                  </a:cubicBezTo>
                  <a:cubicBezTo>
                    <a:pt x="1399" y="1475"/>
                    <a:pt x="1398" y="1476"/>
                    <a:pt x="1397" y="1476"/>
                  </a:cubicBezTo>
                  <a:cubicBezTo>
                    <a:pt x="1395" y="1476"/>
                    <a:pt x="1395" y="1475"/>
                    <a:pt x="1393" y="1474"/>
                  </a:cubicBezTo>
                  <a:cubicBezTo>
                    <a:pt x="1393" y="1474"/>
                    <a:pt x="1390" y="1477"/>
                    <a:pt x="1390" y="1479"/>
                  </a:cubicBezTo>
                  <a:lnTo>
                    <a:pt x="1390" y="1479"/>
                  </a:lnTo>
                  <a:cubicBezTo>
                    <a:pt x="1388" y="1475"/>
                    <a:pt x="1386" y="1474"/>
                    <a:pt x="1383" y="1471"/>
                  </a:cubicBezTo>
                  <a:cubicBezTo>
                    <a:pt x="1379" y="1474"/>
                    <a:pt x="1376" y="1476"/>
                    <a:pt x="1373" y="1480"/>
                  </a:cubicBezTo>
                  <a:cubicBezTo>
                    <a:pt x="1368" y="1485"/>
                    <a:pt x="1359" y="1486"/>
                    <a:pt x="1351" y="1487"/>
                  </a:cubicBezTo>
                  <a:cubicBezTo>
                    <a:pt x="1346" y="1488"/>
                    <a:pt x="1331" y="1489"/>
                    <a:pt x="1331" y="1493"/>
                  </a:cubicBezTo>
                  <a:cubicBezTo>
                    <a:pt x="1330" y="1496"/>
                    <a:pt x="1332" y="1499"/>
                    <a:pt x="1332" y="1502"/>
                  </a:cubicBezTo>
                  <a:cubicBezTo>
                    <a:pt x="1331" y="1502"/>
                    <a:pt x="1330" y="1502"/>
                    <a:pt x="1330" y="1502"/>
                  </a:cubicBezTo>
                  <a:cubicBezTo>
                    <a:pt x="1326" y="1502"/>
                    <a:pt x="1326" y="1497"/>
                    <a:pt x="1326" y="1495"/>
                  </a:cubicBezTo>
                  <a:lnTo>
                    <a:pt x="1326" y="1495"/>
                  </a:lnTo>
                  <a:cubicBezTo>
                    <a:pt x="1326" y="1496"/>
                    <a:pt x="1325" y="1497"/>
                    <a:pt x="1323" y="1497"/>
                  </a:cubicBezTo>
                  <a:cubicBezTo>
                    <a:pt x="1320" y="1497"/>
                    <a:pt x="1316" y="1496"/>
                    <a:pt x="1316" y="1495"/>
                  </a:cubicBezTo>
                  <a:cubicBezTo>
                    <a:pt x="1316" y="1493"/>
                    <a:pt x="1316" y="1491"/>
                    <a:pt x="1313" y="1491"/>
                  </a:cubicBezTo>
                  <a:cubicBezTo>
                    <a:pt x="1313" y="1491"/>
                    <a:pt x="1312" y="1491"/>
                    <a:pt x="1311" y="1492"/>
                  </a:cubicBezTo>
                  <a:lnTo>
                    <a:pt x="1312" y="1501"/>
                  </a:lnTo>
                  <a:lnTo>
                    <a:pt x="1312" y="1501"/>
                  </a:lnTo>
                  <a:cubicBezTo>
                    <a:pt x="1312" y="1499"/>
                    <a:pt x="1309" y="1498"/>
                    <a:pt x="1304" y="1498"/>
                  </a:cubicBezTo>
                  <a:cubicBezTo>
                    <a:pt x="1296" y="1498"/>
                    <a:pt x="1284" y="1500"/>
                    <a:pt x="1279" y="1502"/>
                  </a:cubicBezTo>
                  <a:cubicBezTo>
                    <a:pt x="1280" y="1501"/>
                    <a:pt x="1281" y="1501"/>
                    <a:pt x="1281" y="1501"/>
                  </a:cubicBezTo>
                  <a:cubicBezTo>
                    <a:pt x="1284" y="1501"/>
                    <a:pt x="1284" y="1503"/>
                    <a:pt x="1284" y="1505"/>
                  </a:cubicBezTo>
                  <a:cubicBezTo>
                    <a:pt x="1284" y="1505"/>
                    <a:pt x="1283" y="1505"/>
                    <a:pt x="1283" y="1505"/>
                  </a:cubicBezTo>
                  <a:cubicBezTo>
                    <a:pt x="1277" y="1505"/>
                    <a:pt x="1273" y="1502"/>
                    <a:pt x="1268" y="1502"/>
                  </a:cubicBezTo>
                  <a:cubicBezTo>
                    <a:pt x="1266" y="1502"/>
                    <a:pt x="1264" y="1503"/>
                    <a:pt x="1261" y="1505"/>
                  </a:cubicBezTo>
                  <a:cubicBezTo>
                    <a:pt x="1260" y="1506"/>
                    <a:pt x="1255" y="1509"/>
                    <a:pt x="1252" y="1509"/>
                  </a:cubicBezTo>
                  <a:cubicBezTo>
                    <a:pt x="1252" y="1509"/>
                    <a:pt x="1251" y="1509"/>
                    <a:pt x="1250" y="1508"/>
                  </a:cubicBezTo>
                  <a:cubicBezTo>
                    <a:pt x="1250" y="1508"/>
                    <a:pt x="1255" y="1503"/>
                    <a:pt x="1251" y="1503"/>
                  </a:cubicBezTo>
                  <a:cubicBezTo>
                    <a:pt x="1251" y="1503"/>
                    <a:pt x="1250" y="1503"/>
                    <a:pt x="1249" y="1503"/>
                  </a:cubicBezTo>
                  <a:cubicBezTo>
                    <a:pt x="1243" y="1505"/>
                    <a:pt x="1241" y="1508"/>
                    <a:pt x="1231" y="1508"/>
                  </a:cubicBezTo>
                  <a:cubicBezTo>
                    <a:pt x="1228" y="1509"/>
                    <a:pt x="1225" y="1509"/>
                    <a:pt x="1222" y="1509"/>
                  </a:cubicBezTo>
                  <a:cubicBezTo>
                    <a:pt x="1219" y="1509"/>
                    <a:pt x="1215" y="1509"/>
                    <a:pt x="1212" y="1509"/>
                  </a:cubicBezTo>
                  <a:cubicBezTo>
                    <a:pt x="1204" y="1510"/>
                    <a:pt x="1199" y="1514"/>
                    <a:pt x="1206" y="1515"/>
                  </a:cubicBezTo>
                  <a:lnTo>
                    <a:pt x="1206" y="1515"/>
                  </a:lnTo>
                  <a:cubicBezTo>
                    <a:pt x="1201" y="1515"/>
                    <a:pt x="1197" y="1515"/>
                    <a:pt x="1194" y="1515"/>
                  </a:cubicBezTo>
                  <a:cubicBezTo>
                    <a:pt x="1189" y="1515"/>
                    <a:pt x="1187" y="1514"/>
                    <a:pt x="1183" y="1514"/>
                  </a:cubicBezTo>
                  <a:cubicBezTo>
                    <a:pt x="1182" y="1513"/>
                    <a:pt x="1182" y="1513"/>
                    <a:pt x="1181" y="1513"/>
                  </a:cubicBezTo>
                  <a:cubicBezTo>
                    <a:pt x="1179" y="1513"/>
                    <a:pt x="1177" y="1514"/>
                    <a:pt x="1176" y="1515"/>
                  </a:cubicBezTo>
                  <a:cubicBezTo>
                    <a:pt x="1171" y="1516"/>
                    <a:pt x="1173" y="1517"/>
                    <a:pt x="1173" y="1520"/>
                  </a:cubicBezTo>
                  <a:cubicBezTo>
                    <a:pt x="1174" y="1519"/>
                    <a:pt x="1175" y="1519"/>
                    <a:pt x="1176" y="1519"/>
                  </a:cubicBezTo>
                  <a:cubicBezTo>
                    <a:pt x="1177" y="1519"/>
                    <a:pt x="1178" y="1520"/>
                    <a:pt x="1176" y="1521"/>
                  </a:cubicBezTo>
                  <a:cubicBezTo>
                    <a:pt x="1174" y="1522"/>
                    <a:pt x="1171" y="1524"/>
                    <a:pt x="1167" y="1524"/>
                  </a:cubicBezTo>
                  <a:cubicBezTo>
                    <a:pt x="1166" y="1524"/>
                    <a:pt x="1166" y="1523"/>
                    <a:pt x="1165" y="1523"/>
                  </a:cubicBezTo>
                  <a:cubicBezTo>
                    <a:pt x="1158" y="1523"/>
                    <a:pt x="1169" y="1517"/>
                    <a:pt x="1163" y="1517"/>
                  </a:cubicBezTo>
                  <a:cubicBezTo>
                    <a:pt x="1162" y="1517"/>
                    <a:pt x="1162" y="1517"/>
                    <a:pt x="1161" y="1517"/>
                  </a:cubicBezTo>
                  <a:cubicBezTo>
                    <a:pt x="1158" y="1518"/>
                    <a:pt x="1137" y="1522"/>
                    <a:pt x="1143" y="1524"/>
                  </a:cubicBezTo>
                  <a:cubicBezTo>
                    <a:pt x="1147" y="1526"/>
                    <a:pt x="1150" y="1526"/>
                    <a:pt x="1145" y="1529"/>
                  </a:cubicBezTo>
                  <a:cubicBezTo>
                    <a:pt x="1142" y="1530"/>
                    <a:pt x="1139" y="1531"/>
                    <a:pt x="1136" y="1531"/>
                  </a:cubicBezTo>
                  <a:cubicBezTo>
                    <a:pt x="1135" y="1531"/>
                    <a:pt x="1134" y="1531"/>
                    <a:pt x="1132" y="1530"/>
                  </a:cubicBezTo>
                  <a:cubicBezTo>
                    <a:pt x="1126" y="1528"/>
                    <a:pt x="1135" y="1520"/>
                    <a:pt x="1132" y="1520"/>
                  </a:cubicBezTo>
                  <a:cubicBezTo>
                    <a:pt x="1131" y="1520"/>
                    <a:pt x="1130" y="1519"/>
                    <a:pt x="1128" y="1519"/>
                  </a:cubicBezTo>
                  <a:cubicBezTo>
                    <a:pt x="1125" y="1519"/>
                    <a:pt x="1122" y="1520"/>
                    <a:pt x="1119" y="1521"/>
                  </a:cubicBezTo>
                  <a:cubicBezTo>
                    <a:pt x="1115" y="1522"/>
                    <a:pt x="1119" y="1524"/>
                    <a:pt x="1114" y="1525"/>
                  </a:cubicBezTo>
                  <a:cubicBezTo>
                    <a:pt x="1113" y="1525"/>
                    <a:pt x="1112" y="1526"/>
                    <a:pt x="1112" y="1526"/>
                  </a:cubicBezTo>
                  <a:cubicBezTo>
                    <a:pt x="1108" y="1526"/>
                    <a:pt x="1108" y="1520"/>
                    <a:pt x="1104" y="1520"/>
                  </a:cubicBezTo>
                  <a:cubicBezTo>
                    <a:pt x="1103" y="1520"/>
                    <a:pt x="1103" y="1521"/>
                    <a:pt x="1102" y="1521"/>
                  </a:cubicBezTo>
                  <a:cubicBezTo>
                    <a:pt x="1095" y="1522"/>
                    <a:pt x="1093" y="1526"/>
                    <a:pt x="1093" y="1528"/>
                  </a:cubicBezTo>
                  <a:lnTo>
                    <a:pt x="1093" y="1528"/>
                  </a:lnTo>
                  <a:cubicBezTo>
                    <a:pt x="1093" y="1527"/>
                    <a:pt x="1094" y="1523"/>
                    <a:pt x="1091" y="1522"/>
                  </a:cubicBezTo>
                  <a:cubicBezTo>
                    <a:pt x="1089" y="1520"/>
                    <a:pt x="1082" y="1518"/>
                    <a:pt x="1077" y="1518"/>
                  </a:cubicBezTo>
                  <a:cubicBezTo>
                    <a:pt x="1076" y="1518"/>
                    <a:pt x="1074" y="1518"/>
                    <a:pt x="1073" y="1518"/>
                  </a:cubicBezTo>
                  <a:cubicBezTo>
                    <a:pt x="1070" y="1519"/>
                    <a:pt x="1077" y="1521"/>
                    <a:pt x="1072" y="1522"/>
                  </a:cubicBezTo>
                  <a:cubicBezTo>
                    <a:pt x="1070" y="1523"/>
                    <a:pt x="1068" y="1523"/>
                    <a:pt x="1066" y="1523"/>
                  </a:cubicBezTo>
                  <a:cubicBezTo>
                    <a:pt x="1064" y="1523"/>
                    <a:pt x="1062" y="1523"/>
                    <a:pt x="1060" y="1522"/>
                  </a:cubicBezTo>
                  <a:cubicBezTo>
                    <a:pt x="1056" y="1522"/>
                    <a:pt x="1052" y="1520"/>
                    <a:pt x="1048" y="1520"/>
                  </a:cubicBezTo>
                  <a:cubicBezTo>
                    <a:pt x="1043" y="1521"/>
                    <a:pt x="1042" y="1524"/>
                    <a:pt x="1038" y="1524"/>
                  </a:cubicBezTo>
                  <a:cubicBezTo>
                    <a:pt x="1037" y="1524"/>
                    <a:pt x="1037" y="1524"/>
                    <a:pt x="1036" y="1523"/>
                  </a:cubicBezTo>
                  <a:cubicBezTo>
                    <a:pt x="1033" y="1523"/>
                    <a:pt x="1032" y="1519"/>
                    <a:pt x="1028" y="1519"/>
                  </a:cubicBezTo>
                  <a:cubicBezTo>
                    <a:pt x="1028" y="1519"/>
                    <a:pt x="1027" y="1519"/>
                    <a:pt x="1027" y="1519"/>
                  </a:cubicBezTo>
                  <a:cubicBezTo>
                    <a:pt x="1022" y="1521"/>
                    <a:pt x="1022" y="1525"/>
                    <a:pt x="1013" y="1525"/>
                  </a:cubicBezTo>
                  <a:lnTo>
                    <a:pt x="1013" y="1522"/>
                  </a:lnTo>
                  <a:cubicBezTo>
                    <a:pt x="1012" y="1521"/>
                    <a:pt x="1013" y="1521"/>
                    <a:pt x="1015" y="1521"/>
                  </a:cubicBezTo>
                  <a:cubicBezTo>
                    <a:pt x="1015" y="1521"/>
                    <a:pt x="1014" y="1520"/>
                    <a:pt x="1013" y="1520"/>
                  </a:cubicBezTo>
                  <a:cubicBezTo>
                    <a:pt x="1010" y="1520"/>
                    <a:pt x="1000" y="1522"/>
                    <a:pt x="998" y="1522"/>
                  </a:cubicBezTo>
                  <a:cubicBezTo>
                    <a:pt x="994" y="1521"/>
                    <a:pt x="991" y="1519"/>
                    <a:pt x="987" y="1519"/>
                  </a:cubicBezTo>
                  <a:cubicBezTo>
                    <a:pt x="983" y="1520"/>
                    <a:pt x="982" y="1520"/>
                    <a:pt x="979" y="1520"/>
                  </a:cubicBezTo>
                  <a:cubicBezTo>
                    <a:pt x="978" y="1520"/>
                    <a:pt x="977" y="1520"/>
                    <a:pt x="975" y="1520"/>
                  </a:cubicBezTo>
                  <a:cubicBezTo>
                    <a:pt x="969" y="1520"/>
                    <a:pt x="967" y="1520"/>
                    <a:pt x="962" y="1518"/>
                  </a:cubicBezTo>
                  <a:cubicBezTo>
                    <a:pt x="961" y="1518"/>
                    <a:pt x="960" y="1518"/>
                    <a:pt x="958" y="1518"/>
                  </a:cubicBezTo>
                  <a:cubicBezTo>
                    <a:pt x="954" y="1518"/>
                    <a:pt x="950" y="1520"/>
                    <a:pt x="945" y="1520"/>
                  </a:cubicBezTo>
                  <a:cubicBezTo>
                    <a:pt x="937" y="1519"/>
                    <a:pt x="936" y="1514"/>
                    <a:pt x="929" y="1513"/>
                  </a:cubicBezTo>
                  <a:cubicBezTo>
                    <a:pt x="928" y="1513"/>
                    <a:pt x="928" y="1513"/>
                    <a:pt x="927" y="1513"/>
                  </a:cubicBezTo>
                  <a:cubicBezTo>
                    <a:pt x="923" y="1513"/>
                    <a:pt x="920" y="1515"/>
                    <a:pt x="915" y="1515"/>
                  </a:cubicBezTo>
                  <a:cubicBezTo>
                    <a:pt x="908" y="1515"/>
                    <a:pt x="911" y="1508"/>
                    <a:pt x="911" y="1507"/>
                  </a:cubicBezTo>
                  <a:lnTo>
                    <a:pt x="911" y="1507"/>
                  </a:lnTo>
                  <a:cubicBezTo>
                    <a:pt x="906" y="1508"/>
                    <a:pt x="902" y="1509"/>
                    <a:pt x="898" y="1511"/>
                  </a:cubicBezTo>
                  <a:cubicBezTo>
                    <a:pt x="896" y="1512"/>
                    <a:pt x="895" y="1513"/>
                    <a:pt x="894" y="1513"/>
                  </a:cubicBezTo>
                  <a:cubicBezTo>
                    <a:pt x="891" y="1513"/>
                    <a:pt x="892" y="1509"/>
                    <a:pt x="892" y="1507"/>
                  </a:cubicBezTo>
                  <a:lnTo>
                    <a:pt x="892" y="1507"/>
                  </a:lnTo>
                  <a:cubicBezTo>
                    <a:pt x="891" y="1508"/>
                    <a:pt x="889" y="1509"/>
                    <a:pt x="886" y="1509"/>
                  </a:cubicBezTo>
                  <a:cubicBezTo>
                    <a:pt x="883" y="1509"/>
                    <a:pt x="878" y="1508"/>
                    <a:pt x="876" y="1508"/>
                  </a:cubicBezTo>
                  <a:cubicBezTo>
                    <a:pt x="874" y="1508"/>
                    <a:pt x="873" y="1508"/>
                    <a:pt x="872" y="1509"/>
                  </a:cubicBezTo>
                  <a:cubicBezTo>
                    <a:pt x="869" y="1508"/>
                    <a:pt x="865" y="1505"/>
                    <a:pt x="859" y="1503"/>
                  </a:cubicBezTo>
                  <a:cubicBezTo>
                    <a:pt x="859" y="1505"/>
                    <a:pt x="858" y="1505"/>
                    <a:pt x="856" y="1505"/>
                  </a:cubicBezTo>
                  <a:cubicBezTo>
                    <a:pt x="855" y="1505"/>
                    <a:pt x="853" y="1505"/>
                    <a:pt x="850" y="1504"/>
                  </a:cubicBezTo>
                  <a:cubicBezTo>
                    <a:pt x="845" y="1504"/>
                    <a:pt x="841" y="1505"/>
                    <a:pt x="836" y="1505"/>
                  </a:cubicBezTo>
                  <a:cubicBezTo>
                    <a:pt x="835" y="1505"/>
                    <a:pt x="834" y="1505"/>
                    <a:pt x="833" y="1505"/>
                  </a:cubicBezTo>
                  <a:cubicBezTo>
                    <a:pt x="831" y="1504"/>
                    <a:pt x="824" y="1495"/>
                    <a:pt x="819" y="1495"/>
                  </a:cubicBezTo>
                  <a:cubicBezTo>
                    <a:pt x="818" y="1495"/>
                    <a:pt x="818" y="1495"/>
                    <a:pt x="817" y="1495"/>
                  </a:cubicBezTo>
                  <a:cubicBezTo>
                    <a:pt x="816" y="1496"/>
                    <a:pt x="819" y="1503"/>
                    <a:pt x="817" y="1503"/>
                  </a:cubicBezTo>
                  <a:cubicBezTo>
                    <a:pt x="816" y="1503"/>
                    <a:pt x="815" y="1502"/>
                    <a:pt x="814" y="1502"/>
                  </a:cubicBezTo>
                  <a:cubicBezTo>
                    <a:pt x="809" y="1499"/>
                    <a:pt x="809" y="1498"/>
                    <a:pt x="805" y="1498"/>
                  </a:cubicBezTo>
                  <a:cubicBezTo>
                    <a:pt x="804" y="1498"/>
                    <a:pt x="804" y="1498"/>
                    <a:pt x="802" y="1498"/>
                  </a:cubicBezTo>
                  <a:cubicBezTo>
                    <a:pt x="802" y="1498"/>
                    <a:pt x="798" y="1501"/>
                    <a:pt x="797" y="1501"/>
                  </a:cubicBezTo>
                  <a:cubicBezTo>
                    <a:pt x="795" y="1497"/>
                    <a:pt x="804" y="1495"/>
                    <a:pt x="802" y="1493"/>
                  </a:cubicBezTo>
                  <a:lnTo>
                    <a:pt x="802" y="1493"/>
                  </a:lnTo>
                  <a:cubicBezTo>
                    <a:pt x="802" y="1493"/>
                    <a:pt x="797" y="1494"/>
                    <a:pt x="796" y="1494"/>
                  </a:cubicBezTo>
                  <a:cubicBezTo>
                    <a:pt x="795" y="1494"/>
                    <a:pt x="795" y="1494"/>
                    <a:pt x="794" y="1494"/>
                  </a:cubicBezTo>
                  <a:cubicBezTo>
                    <a:pt x="792" y="1494"/>
                    <a:pt x="791" y="1493"/>
                    <a:pt x="788" y="1493"/>
                  </a:cubicBezTo>
                  <a:lnTo>
                    <a:pt x="788" y="1493"/>
                  </a:lnTo>
                  <a:cubicBezTo>
                    <a:pt x="788" y="1493"/>
                    <a:pt x="789" y="1493"/>
                    <a:pt x="789" y="1493"/>
                  </a:cubicBezTo>
                  <a:cubicBezTo>
                    <a:pt x="790" y="1493"/>
                    <a:pt x="790" y="1491"/>
                    <a:pt x="790" y="1490"/>
                  </a:cubicBezTo>
                  <a:lnTo>
                    <a:pt x="790" y="1490"/>
                  </a:lnTo>
                  <a:cubicBezTo>
                    <a:pt x="790" y="1491"/>
                    <a:pt x="789" y="1491"/>
                    <a:pt x="789" y="1491"/>
                  </a:cubicBezTo>
                  <a:cubicBezTo>
                    <a:pt x="787" y="1491"/>
                    <a:pt x="783" y="1489"/>
                    <a:pt x="781" y="1489"/>
                  </a:cubicBezTo>
                  <a:cubicBezTo>
                    <a:pt x="781" y="1489"/>
                    <a:pt x="781" y="1490"/>
                    <a:pt x="779" y="1490"/>
                  </a:cubicBezTo>
                  <a:cubicBezTo>
                    <a:pt x="774" y="1490"/>
                    <a:pt x="767" y="1488"/>
                    <a:pt x="767" y="1487"/>
                  </a:cubicBezTo>
                  <a:cubicBezTo>
                    <a:pt x="767" y="1484"/>
                    <a:pt x="760" y="1481"/>
                    <a:pt x="755" y="1481"/>
                  </a:cubicBezTo>
                  <a:cubicBezTo>
                    <a:pt x="754" y="1481"/>
                    <a:pt x="753" y="1482"/>
                    <a:pt x="753" y="1482"/>
                  </a:cubicBezTo>
                  <a:cubicBezTo>
                    <a:pt x="750" y="1482"/>
                    <a:pt x="744" y="1479"/>
                    <a:pt x="741" y="1479"/>
                  </a:cubicBezTo>
                  <a:cubicBezTo>
                    <a:pt x="740" y="1479"/>
                    <a:pt x="739" y="1480"/>
                    <a:pt x="739" y="1481"/>
                  </a:cubicBezTo>
                  <a:cubicBezTo>
                    <a:pt x="731" y="1476"/>
                    <a:pt x="715" y="1465"/>
                    <a:pt x="704" y="1465"/>
                  </a:cubicBezTo>
                  <a:cubicBezTo>
                    <a:pt x="702" y="1465"/>
                    <a:pt x="701" y="1465"/>
                    <a:pt x="699" y="1466"/>
                  </a:cubicBezTo>
                  <a:cubicBezTo>
                    <a:pt x="701" y="1462"/>
                    <a:pt x="700" y="1460"/>
                    <a:pt x="697" y="1460"/>
                  </a:cubicBezTo>
                  <a:cubicBezTo>
                    <a:pt x="693" y="1460"/>
                    <a:pt x="686" y="1463"/>
                    <a:pt x="682" y="1463"/>
                  </a:cubicBezTo>
                  <a:cubicBezTo>
                    <a:pt x="681" y="1463"/>
                    <a:pt x="680" y="1463"/>
                    <a:pt x="679" y="1462"/>
                  </a:cubicBezTo>
                  <a:cubicBezTo>
                    <a:pt x="676" y="1460"/>
                    <a:pt x="675" y="1454"/>
                    <a:pt x="666" y="1454"/>
                  </a:cubicBezTo>
                  <a:cubicBezTo>
                    <a:pt x="664" y="1454"/>
                    <a:pt x="653" y="1458"/>
                    <a:pt x="652" y="1459"/>
                  </a:cubicBezTo>
                  <a:lnTo>
                    <a:pt x="652" y="1459"/>
                  </a:lnTo>
                  <a:cubicBezTo>
                    <a:pt x="650" y="1455"/>
                    <a:pt x="656" y="1453"/>
                    <a:pt x="644" y="1450"/>
                  </a:cubicBezTo>
                  <a:cubicBezTo>
                    <a:pt x="643" y="1450"/>
                    <a:pt x="643" y="1450"/>
                    <a:pt x="642" y="1450"/>
                  </a:cubicBezTo>
                  <a:cubicBezTo>
                    <a:pt x="639" y="1450"/>
                    <a:pt x="640" y="1452"/>
                    <a:pt x="638" y="1452"/>
                  </a:cubicBezTo>
                  <a:cubicBezTo>
                    <a:pt x="637" y="1452"/>
                    <a:pt x="636" y="1451"/>
                    <a:pt x="635" y="1451"/>
                  </a:cubicBezTo>
                  <a:cubicBezTo>
                    <a:pt x="636" y="1449"/>
                    <a:pt x="639" y="1446"/>
                    <a:pt x="636" y="1442"/>
                  </a:cubicBezTo>
                  <a:cubicBezTo>
                    <a:pt x="634" y="1441"/>
                    <a:pt x="629" y="1439"/>
                    <a:pt x="626" y="1439"/>
                  </a:cubicBezTo>
                  <a:cubicBezTo>
                    <a:pt x="625" y="1439"/>
                    <a:pt x="625" y="1439"/>
                    <a:pt x="624" y="1440"/>
                  </a:cubicBezTo>
                  <a:cubicBezTo>
                    <a:pt x="624" y="1440"/>
                    <a:pt x="624" y="1440"/>
                    <a:pt x="623" y="1440"/>
                  </a:cubicBezTo>
                  <a:cubicBezTo>
                    <a:pt x="620" y="1440"/>
                    <a:pt x="609" y="1436"/>
                    <a:pt x="607" y="1435"/>
                  </a:cubicBezTo>
                  <a:cubicBezTo>
                    <a:pt x="602" y="1433"/>
                    <a:pt x="590" y="1429"/>
                    <a:pt x="589" y="1426"/>
                  </a:cubicBezTo>
                  <a:cubicBezTo>
                    <a:pt x="588" y="1422"/>
                    <a:pt x="583" y="1418"/>
                    <a:pt x="575" y="1417"/>
                  </a:cubicBezTo>
                  <a:cubicBezTo>
                    <a:pt x="574" y="1417"/>
                    <a:pt x="573" y="1417"/>
                    <a:pt x="573" y="1417"/>
                  </a:cubicBezTo>
                  <a:cubicBezTo>
                    <a:pt x="571" y="1417"/>
                    <a:pt x="570" y="1417"/>
                    <a:pt x="568" y="1417"/>
                  </a:cubicBezTo>
                  <a:cubicBezTo>
                    <a:pt x="567" y="1417"/>
                    <a:pt x="566" y="1417"/>
                    <a:pt x="564" y="1416"/>
                  </a:cubicBezTo>
                  <a:cubicBezTo>
                    <a:pt x="559" y="1414"/>
                    <a:pt x="554" y="1411"/>
                    <a:pt x="551" y="1408"/>
                  </a:cubicBezTo>
                  <a:cubicBezTo>
                    <a:pt x="549" y="1408"/>
                    <a:pt x="535" y="1398"/>
                    <a:pt x="533" y="1398"/>
                  </a:cubicBezTo>
                  <a:cubicBezTo>
                    <a:pt x="533" y="1398"/>
                    <a:pt x="533" y="1398"/>
                    <a:pt x="533" y="1398"/>
                  </a:cubicBezTo>
                  <a:cubicBezTo>
                    <a:pt x="533" y="1400"/>
                    <a:pt x="533" y="1401"/>
                    <a:pt x="532" y="1401"/>
                  </a:cubicBezTo>
                  <a:cubicBezTo>
                    <a:pt x="529" y="1401"/>
                    <a:pt x="518" y="1393"/>
                    <a:pt x="514" y="1391"/>
                  </a:cubicBezTo>
                  <a:cubicBezTo>
                    <a:pt x="510" y="1388"/>
                    <a:pt x="505" y="1386"/>
                    <a:pt x="500" y="1384"/>
                  </a:cubicBezTo>
                  <a:cubicBezTo>
                    <a:pt x="498" y="1383"/>
                    <a:pt x="497" y="1383"/>
                    <a:pt x="497" y="1383"/>
                  </a:cubicBezTo>
                  <a:lnTo>
                    <a:pt x="497" y="1383"/>
                  </a:lnTo>
                  <a:cubicBezTo>
                    <a:pt x="496" y="1383"/>
                    <a:pt x="496" y="1383"/>
                    <a:pt x="497" y="1384"/>
                  </a:cubicBezTo>
                  <a:cubicBezTo>
                    <a:pt x="497" y="1384"/>
                    <a:pt x="497" y="1384"/>
                    <a:pt x="496" y="1384"/>
                  </a:cubicBezTo>
                  <a:cubicBezTo>
                    <a:pt x="495" y="1384"/>
                    <a:pt x="489" y="1380"/>
                    <a:pt x="488" y="1379"/>
                  </a:cubicBezTo>
                  <a:cubicBezTo>
                    <a:pt x="485" y="1378"/>
                    <a:pt x="483" y="1377"/>
                    <a:pt x="479" y="1375"/>
                  </a:cubicBezTo>
                  <a:cubicBezTo>
                    <a:pt x="476" y="1374"/>
                    <a:pt x="465" y="1371"/>
                    <a:pt x="466" y="1368"/>
                  </a:cubicBezTo>
                  <a:cubicBezTo>
                    <a:pt x="467" y="1364"/>
                    <a:pt x="459" y="1359"/>
                    <a:pt x="454" y="1357"/>
                  </a:cubicBezTo>
                  <a:cubicBezTo>
                    <a:pt x="453" y="1356"/>
                    <a:pt x="452" y="1356"/>
                    <a:pt x="452" y="1356"/>
                  </a:cubicBezTo>
                  <a:cubicBezTo>
                    <a:pt x="450" y="1356"/>
                    <a:pt x="450" y="1358"/>
                    <a:pt x="449" y="1358"/>
                  </a:cubicBezTo>
                  <a:cubicBezTo>
                    <a:pt x="448" y="1358"/>
                    <a:pt x="447" y="1357"/>
                    <a:pt x="445" y="1357"/>
                  </a:cubicBezTo>
                  <a:cubicBezTo>
                    <a:pt x="446" y="1355"/>
                    <a:pt x="449" y="1353"/>
                    <a:pt x="444" y="1350"/>
                  </a:cubicBezTo>
                  <a:cubicBezTo>
                    <a:pt x="442" y="1350"/>
                    <a:pt x="442" y="1349"/>
                    <a:pt x="441" y="1349"/>
                  </a:cubicBezTo>
                  <a:lnTo>
                    <a:pt x="441" y="1349"/>
                  </a:lnTo>
                  <a:cubicBezTo>
                    <a:pt x="437" y="1349"/>
                    <a:pt x="445" y="1362"/>
                    <a:pt x="450" y="1365"/>
                  </a:cubicBezTo>
                  <a:cubicBezTo>
                    <a:pt x="454" y="1369"/>
                    <a:pt x="463" y="1372"/>
                    <a:pt x="461" y="1376"/>
                  </a:cubicBezTo>
                  <a:cubicBezTo>
                    <a:pt x="464" y="1378"/>
                    <a:pt x="474" y="1382"/>
                    <a:pt x="472" y="1385"/>
                  </a:cubicBezTo>
                  <a:cubicBezTo>
                    <a:pt x="473" y="1384"/>
                    <a:pt x="472" y="1378"/>
                    <a:pt x="475" y="1378"/>
                  </a:cubicBezTo>
                  <a:cubicBezTo>
                    <a:pt x="475" y="1378"/>
                    <a:pt x="476" y="1379"/>
                    <a:pt x="477" y="1379"/>
                  </a:cubicBezTo>
                  <a:cubicBezTo>
                    <a:pt x="481" y="1382"/>
                    <a:pt x="485" y="1391"/>
                    <a:pt x="492" y="1391"/>
                  </a:cubicBezTo>
                  <a:cubicBezTo>
                    <a:pt x="493" y="1391"/>
                    <a:pt x="492" y="1389"/>
                    <a:pt x="492" y="1388"/>
                  </a:cubicBezTo>
                  <a:cubicBezTo>
                    <a:pt x="492" y="1388"/>
                    <a:pt x="493" y="1387"/>
                    <a:pt x="493" y="1387"/>
                  </a:cubicBezTo>
                  <a:cubicBezTo>
                    <a:pt x="496" y="1387"/>
                    <a:pt x="499" y="1389"/>
                    <a:pt x="501" y="1391"/>
                  </a:cubicBezTo>
                  <a:cubicBezTo>
                    <a:pt x="506" y="1393"/>
                    <a:pt x="513" y="1398"/>
                    <a:pt x="509" y="1399"/>
                  </a:cubicBezTo>
                  <a:cubicBezTo>
                    <a:pt x="509" y="1399"/>
                    <a:pt x="509" y="1399"/>
                    <a:pt x="508" y="1399"/>
                  </a:cubicBezTo>
                  <a:cubicBezTo>
                    <a:pt x="504" y="1399"/>
                    <a:pt x="497" y="1396"/>
                    <a:pt x="494" y="1396"/>
                  </a:cubicBezTo>
                  <a:cubicBezTo>
                    <a:pt x="493" y="1396"/>
                    <a:pt x="493" y="1397"/>
                    <a:pt x="493" y="1398"/>
                  </a:cubicBezTo>
                  <a:cubicBezTo>
                    <a:pt x="495" y="1402"/>
                    <a:pt x="499" y="1404"/>
                    <a:pt x="503" y="1404"/>
                  </a:cubicBezTo>
                  <a:cubicBezTo>
                    <a:pt x="504" y="1404"/>
                    <a:pt x="505" y="1404"/>
                    <a:pt x="506" y="1404"/>
                  </a:cubicBezTo>
                  <a:cubicBezTo>
                    <a:pt x="506" y="1403"/>
                    <a:pt x="507" y="1403"/>
                    <a:pt x="507" y="1403"/>
                  </a:cubicBezTo>
                  <a:cubicBezTo>
                    <a:pt x="514" y="1403"/>
                    <a:pt x="530" y="1413"/>
                    <a:pt x="530" y="1417"/>
                  </a:cubicBezTo>
                  <a:lnTo>
                    <a:pt x="530" y="1417"/>
                  </a:lnTo>
                  <a:cubicBezTo>
                    <a:pt x="530" y="1416"/>
                    <a:pt x="531" y="1414"/>
                    <a:pt x="533" y="1414"/>
                  </a:cubicBezTo>
                  <a:cubicBezTo>
                    <a:pt x="533" y="1414"/>
                    <a:pt x="534" y="1414"/>
                    <a:pt x="534" y="1414"/>
                  </a:cubicBezTo>
                  <a:cubicBezTo>
                    <a:pt x="537" y="1415"/>
                    <a:pt x="542" y="1418"/>
                    <a:pt x="544" y="1418"/>
                  </a:cubicBezTo>
                  <a:cubicBezTo>
                    <a:pt x="545" y="1418"/>
                    <a:pt x="546" y="1417"/>
                    <a:pt x="547" y="1417"/>
                  </a:cubicBezTo>
                  <a:lnTo>
                    <a:pt x="547" y="1417"/>
                  </a:lnTo>
                  <a:cubicBezTo>
                    <a:pt x="545" y="1419"/>
                    <a:pt x="553" y="1425"/>
                    <a:pt x="561" y="1430"/>
                  </a:cubicBezTo>
                  <a:cubicBezTo>
                    <a:pt x="570" y="1434"/>
                    <a:pt x="581" y="1438"/>
                    <a:pt x="584" y="1440"/>
                  </a:cubicBezTo>
                  <a:cubicBezTo>
                    <a:pt x="599" y="1445"/>
                    <a:pt x="609" y="1446"/>
                    <a:pt x="622" y="1446"/>
                  </a:cubicBezTo>
                  <a:cubicBezTo>
                    <a:pt x="620" y="1446"/>
                    <a:pt x="609" y="1446"/>
                    <a:pt x="612" y="1449"/>
                  </a:cubicBezTo>
                  <a:cubicBezTo>
                    <a:pt x="612" y="1449"/>
                    <a:pt x="617" y="1451"/>
                    <a:pt x="617" y="1451"/>
                  </a:cubicBezTo>
                  <a:cubicBezTo>
                    <a:pt x="620" y="1452"/>
                    <a:pt x="618" y="1451"/>
                    <a:pt x="619" y="1453"/>
                  </a:cubicBezTo>
                  <a:cubicBezTo>
                    <a:pt x="620" y="1455"/>
                    <a:pt x="623" y="1458"/>
                    <a:pt x="625" y="1458"/>
                  </a:cubicBezTo>
                  <a:cubicBezTo>
                    <a:pt x="626" y="1458"/>
                    <a:pt x="626" y="1457"/>
                    <a:pt x="627" y="1456"/>
                  </a:cubicBezTo>
                  <a:cubicBezTo>
                    <a:pt x="628" y="1455"/>
                    <a:pt x="628" y="1454"/>
                    <a:pt x="630" y="1454"/>
                  </a:cubicBezTo>
                  <a:cubicBezTo>
                    <a:pt x="630" y="1454"/>
                    <a:pt x="632" y="1454"/>
                    <a:pt x="634" y="1455"/>
                  </a:cubicBezTo>
                  <a:cubicBezTo>
                    <a:pt x="637" y="1456"/>
                    <a:pt x="641" y="1458"/>
                    <a:pt x="644" y="1459"/>
                  </a:cubicBezTo>
                  <a:cubicBezTo>
                    <a:pt x="645" y="1460"/>
                    <a:pt x="644" y="1461"/>
                    <a:pt x="646" y="1462"/>
                  </a:cubicBezTo>
                  <a:cubicBezTo>
                    <a:pt x="651" y="1465"/>
                    <a:pt x="657" y="1466"/>
                    <a:pt x="662" y="1467"/>
                  </a:cubicBezTo>
                  <a:cubicBezTo>
                    <a:pt x="663" y="1468"/>
                    <a:pt x="664" y="1468"/>
                    <a:pt x="665" y="1468"/>
                  </a:cubicBezTo>
                  <a:cubicBezTo>
                    <a:pt x="671" y="1468"/>
                    <a:pt x="670" y="1463"/>
                    <a:pt x="668" y="1461"/>
                  </a:cubicBezTo>
                  <a:lnTo>
                    <a:pt x="668" y="1461"/>
                  </a:lnTo>
                  <a:cubicBezTo>
                    <a:pt x="673" y="1463"/>
                    <a:pt x="681" y="1473"/>
                    <a:pt x="685" y="1475"/>
                  </a:cubicBezTo>
                  <a:cubicBezTo>
                    <a:pt x="687" y="1477"/>
                    <a:pt x="689" y="1478"/>
                    <a:pt x="690" y="1478"/>
                  </a:cubicBezTo>
                  <a:cubicBezTo>
                    <a:pt x="691" y="1478"/>
                    <a:pt x="691" y="1477"/>
                    <a:pt x="689" y="1475"/>
                  </a:cubicBezTo>
                  <a:cubicBezTo>
                    <a:pt x="687" y="1473"/>
                    <a:pt x="685" y="1470"/>
                    <a:pt x="687" y="1470"/>
                  </a:cubicBezTo>
                  <a:lnTo>
                    <a:pt x="687" y="1470"/>
                  </a:lnTo>
                  <a:cubicBezTo>
                    <a:pt x="688" y="1470"/>
                    <a:pt x="689" y="1471"/>
                    <a:pt x="692" y="1472"/>
                  </a:cubicBezTo>
                  <a:cubicBezTo>
                    <a:pt x="696" y="1474"/>
                    <a:pt x="699" y="1477"/>
                    <a:pt x="703" y="1480"/>
                  </a:cubicBezTo>
                  <a:cubicBezTo>
                    <a:pt x="703" y="1480"/>
                    <a:pt x="705" y="1481"/>
                    <a:pt x="706" y="1482"/>
                  </a:cubicBezTo>
                  <a:lnTo>
                    <a:pt x="706" y="1482"/>
                  </a:lnTo>
                  <a:cubicBezTo>
                    <a:pt x="705" y="1481"/>
                    <a:pt x="705" y="1477"/>
                    <a:pt x="706" y="1476"/>
                  </a:cubicBezTo>
                  <a:cubicBezTo>
                    <a:pt x="706" y="1476"/>
                    <a:pt x="707" y="1476"/>
                    <a:pt x="707" y="1476"/>
                  </a:cubicBezTo>
                  <a:cubicBezTo>
                    <a:pt x="709" y="1476"/>
                    <a:pt x="717" y="1485"/>
                    <a:pt x="718" y="1486"/>
                  </a:cubicBezTo>
                  <a:cubicBezTo>
                    <a:pt x="721" y="1488"/>
                    <a:pt x="722" y="1489"/>
                    <a:pt x="723" y="1489"/>
                  </a:cubicBezTo>
                  <a:cubicBezTo>
                    <a:pt x="724" y="1489"/>
                    <a:pt x="716" y="1479"/>
                    <a:pt x="717" y="1479"/>
                  </a:cubicBezTo>
                  <a:lnTo>
                    <a:pt x="717" y="1479"/>
                  </a:lnTo>
                  <a:cubicBezTo>
                    <a:pt x="719" y="1479"/>
                    <a:pt x="728" y="1487"/>
                    <a:pt x="731" y="1487"/>
                  </a:cubicBezTo>
                  <a:cubicBezTo>
                    <a:pt x="732" y="1487"/>
                    <a:pt x="732" y="1487"/>
                    <a:pt x="733" y="1487"/>
                  </a:cubicBezTo>
                  <a:lnTo>
                    <a:pt x="733" y="1487"/>
                  </a:lnTo>
                  <a:cubicBezTo>
                    <a:pt x="732" y="1488"/>
                    <a:pt x="740" y="1492"/>
                    <a:pt x="748" y="1495"/>
                  </a:cubicBezTo>
                  <a:cubicBezTo>
                    <a:pt x="757" y="1496"/>
                    <a:pt x="768" y="1498"/>
                    <a:pt x="770" y="1499"/>
                  </a:cubicBezTo>
                  <a:cubicBezTo>
                    <a:pt x="778" y="1501"/>
                    <a:pt x="784" y="1500"/>
                    <a:pt x="791" y="1502"/>
                  </a:cubicBezTo>
                  <a:cubicBezTo>
                    <a:pt x="795" y="1502"/>
                    <a:pt x="798" y="1506"/>
                    <a:pt x="801" y="1506"/>
                  </a:cubicBezTo>
                  <a:cubicBezTo>
                    <a:pt x="802" y="1506"/>
                    <a:pt x="802" y="1506"/>
                    <a:pt x="802" y="1506"/>
                  </a:cubicBezTo>
                  <a:cubicBezTo>
                    <a:pt x="805" y="1506"/>
                    <a:pt x="810" y="1504"/>
                    <a:pt x="812" y="1504"/>
                  </a:cubicBezTo>
                  <a:cubicBezTo>
                    <a:pt x="813" y="1504"/>
                    <a:pt x="813" y="1504"/>
                    <a:pt x="814" y="1504"/>
                  </a:cubicBezTo>
                  <a:cubicBezTo>
                    <a:pt x="813" y="1504"/>
                    <a:pt x="802" y="1510"/>
                    <a:pt x="808" y="1510"/>
                  </a:cubicBezTo>
                  <a:cubicBezTo>
                    <a:pt x="809" y="1510"/>
                    <a:pt x="810" y="1510"/>
                    <a:pt x="811" y="1510"/>
                  </a:cubicBezTo>
                  <a:cubicBezTo>
                    <a:pt x="812" y="1510"/>
                    <a:pt x="813" y="1510"/>
                    <a:pt x="814" y="1510"/>
                  </a:cubicBezTo>
                  <a:cubicBezTo>
                    <a:pt x="816" y="1510"/>
                    <a:pt x="818" y="1510"/>
                    <a:pt x="820" y="1510"/>
                  </a:cubicBezTo>
                  <a:cubicBezTo>
                    <a:pt x="822" y="1510"/>
                    <a:pt x="824" y="1510"/>
                    <a:pt x="824" y="1508"/>
                  </a:cubicBezTo>
                  <a:cubicBezTo>
                    <a:pt x="824" y="1508"/>
                    <a:pt x="825" y="1508"/>
                    <a:pt x="826" y="1508"/>
                  </a:cubicBezTo>
                  <a:cubicBezTo>
                    <a:pt x="827" y="1508"/>
                    <a:pt x="831" y="1509"/>
                    <a:pt x="833" y="1509"/>
                  </a:cubicBezTo>
                  <a:cubicBezTo>
                    <a:pt x="833" y="1509"/>
                    <a:pt x="834" y="1509"/>
                    <a:pt x="834" y="1508"/>
                  </a:cubicBezTo>
                  <a:lnTo>
                    <a:pt x="834" y="1508"/>
                  </a:lnTo>
                  <a:cubicBezTo>
                    <a:pt x="833" y="1512"/>
                    <a:pt x="834" y="1515"/>
                    <a:pt x="842" y="1517"/>
                  </a:cubicBezTo>
                  <a:cubicBezTo>
                    <a:pt x="842" y="1517"/>
                    <a:pt x="843" y="1517"/>
                    <a:pt x="843" y="1517"/>
                  </a:cubicBezTo>
                  <a:cubicBezTo>
                    <a:pt x="848" y="1517"/>
                    <a:pt x="851" y="1511"/>
                    <a:pt x="857" y="1510"/>
                  </a:cubicBezTo>
                  <a:cubicBezTo>
                    <a:pt x="858" y="1510"/>
                    <a:pt x="858" y="1510"/>
                    <a:pt x="859" y="1510"/>
                  </a:cubicBezTo>
                  <a:cubicBezTo>
                    <a:pt x="871" y="1510"/>
                    <a:pt x="870" y="1521"/>
                    <a:pt x="870" y="1524"/>
                  </a:cubicBezTo>
                  <a:cubicBezTo>
                    <a:pt x="876" y="1522"/>
                    <a:pt x="882" y="1519"/>
                    <a:pt x="890" y="1516"/>
                  </a:cubicBezTo>
                  <a:cubicBezTo>
                    <a:pt x="892" y="1520"/>
                    <a:pt x="894" y="1522"/>
                    <a:pt x="898" y="1524"/>
                  </a:cubicBezTo>
                  <a:cubicBezTo>
                    <a:pt x="899" y="1523"/>
                    <a:pt x="901" y="1523"/>
                    <a:pt x="903" y="1523"/>
                  </a:cubicBezTo>
                  <a:cubicBezTo>
                    <a:pt x="905" y="1523"/>
                    <a:pt x="909" y="1523"/>
                    <a:pt x="912" y="1523"/>
                  </a:cubicBezTo>
                  <a:cubicBezTo>
                    <a:pt x="913" y="1523"/>
                    <a:pt x="924" y="1522"/>
                    <a:pt x="923" y="1521"/>
                  </a:cubicBezTo>
                  <a:lnTo>
                    <a:pt x="923" y="1521"/>
                  </a:lnTo>
                  <a:cubicBezTo>
                    <a:pt x="926" y="1524"/>
                    <a:pt x="920" y="1528"/>
                    <a:pt x="930" y="1528"/>
                  </a:cubicBezTo>
                  <a:cubicBezTo>
                    <a:pt x="931" y="1528"/>
                    <a:pt x="932" y="1528"/>
                    <a:pt x="933" y="1528"/>
                  </a:cubicBezTo>
                  <a:cubicBezTo>
                    <a:pt x="943" y="1528"/>
                    <a:pt x="946" y="1529"/>
                    <a:pt x="946" y="1533"/>
                  </a:cubicBezTo>
                  <a:cubicBezTo>
                    <a:pt x="951" y="1533"/>
                    <a:pt x="949" y="1531"/>
                    <a:pt x="951" y="1530"/>
                  </a:cubicBezTo>
                  <a:cubicBezTo>
                    <a:pt x="952" y="1530"/>
                    <a:pt x="954" y="1530"/>
                    <a:pt x="956" y="1530"/>
                  </a:cubicBezTo>
                  <a:cubicBezTo>
                    <a:pt x="958" y="1530"/>
                    <a:pt x="961" y="1530"/>
                    <a:pt x="963" y="1530"/>
                  </a:cubicBezTo>
                  <a:cubicBezTo>
                    <a:pt x="964" y="1530"/>
                    <a:pt x="966" y="1530"/>
                    <a:pt x="967" y="1529"/>
                  </a:cubicBezTo>
                  <a:cubicBezTo>
                    <a:pt x="971" y="1529"/>
                    <a:pt x="968" y="1526"/>
                    <a:pt x="971" y="1525"/>
                  </a:cubicBezTo>
                  <a:cubicBezTo>
                    <a:pt x="972" y="1525"/>
                    <a:pt x="973" y="1524"/>
                    <a:pt x="974" y="1524"/>
                  </a:cubicBezTo>
                  <a:cubicBezTo>
                    <a:pt x="975" y="1524"/>
                    <a:pt x="977" y="1525"/>
                    <a:pt x="978" y="1525"/>
                  </a:cubicBezTo>
                  <a:cubicBezTo>
                    <a:pt x="979" y="1525"/>
                    <a:pt x="980" y="1525"/>
                    <a:pt x="980" y="1524"/>
                  </a:cubicBezTo>
                  <a:lnTo>
                    <a:pt x="980" y="1524"/>
                  </a:lnTo>
                  <a:cubicBezTo>
                    <a:pt x="980" y="1527"/>
                    <a:pt x="978" y="1527"/>
                    <a:pt x="985" y="1527"/>
                  </a:cubicBezTo>
                  <a:lnTo>
                    <a:pt x="998" y="1528"/>
                  </a:lnTo>
                  <a:cubicBezTo>
                    <a:pt x="998" y="1529"/>
                    <a:pt x="998" y="1532"/>
                    <a:pt x="993" y="1532"/>
                  </a:cubicBezTo>
                  <a:cubicBezTo>
                    <a:pt x="991" y="1533"/>
                    <a:pt x="988" y="1532"/>
                    <a:pt x="988" y="1534"/>
                  </a:cubicBezTo>
                  <a:cubicBezTo>
                    <a:pt x="990" y="1534"/>
                    <a:pt x="991" y="1534"/>
                    <a:pt x="992" y="1534"/>
                  </a:cubicBezTo>
                  <a:cubicBezTo>
                    <a:pt x="1002" y="1534"/>
                    <a:pt x="1004" y="1530"/>
                    <a:pt x="1014" y="1529"/>
                  </a:cubicBezTo>
                  <a:cubicBezTo>
                    <a:pt x="1015" y="1528"/>
                    <a:pt x="1016" y="1528"/>
                    <a:pt x="1016" y="1528"/>
                  </a:cubicBezTo>
                  <a:cubicBezTo>
                    <a:pt x="1021" y="1528"/>
                    <a:pt x="1014" y="1533"/>
                    <a:pt x="1014" y="1533"/>
                  </a:cubicBezTo>
                  <a:cubicBezTo>
                    <a:pt x="1014" y="1533"/>
                    <a:pt x="1022" y="1532"/>
                    <a:pt x="1022" y="1532"/>
                  </a:cubicBezTo>
                  <a:cubicBezTo>
                    <a:pt x="1024" y="1531"/>
                    <a:pt x="1025" y="1531"/>
                    <a:pt x="1026" y="1531"/>
                  </a:cubicBezTo>
                  <a:cubicBezTo>
                    <a:pt x="1028" y="1531"/>
                    <a:pt x="1029" y="1531"/>
                    <a:pt x="1031" y="1532"/>
                  </a:cubicBezTo>
                  <a:cubicBezTo>
                    <a:pt x="1034" y="1534"/>
                    <a:pt x="1038" y="1535"/>
                    <a:pt x="1042" y="1535"/>
                  </a:cubicBezTo>
                  <a:cubicBezTo>
                    <a:pt x="1046" y="1535"/>
                    <a:pt x="1048" y="1533"/>
                    <a:pt x="1045" y="1531"/>
                  </a:cubicBezTo>
                  <a:cubicBezTo>
                    <a:pt x="1049" y="1531"/>
                    <a:pt x="1050" y="1530"/>
                    <a:pt x="1051" y="1529"/>
                  </a:cubicBezTo>
                  <a:lnTo>
                    <a:pt x="1051" y="1529"/>
                  </a:lnTo>
                  <a:cubicBezTo>
                    <a:pt x="1052" y="1529"/>
                    <a:pt x="1050" y="1535"/>
                    <a:pt x="1050" y="1536"/>
                  </a:cubicBezTo>
                  <a:cubicBezTo>
                    <a:pt x="1050" y="1536"/>
                    <a:pt x="1051" y="1537"/>
                    <a:pt x="1052" y="1537"/>
                  </a:cubicBezTo>
                  <a:cubicBezTo>
                    <a:pt x="1053" y="1537"/>
                    <a:pt x="1055" y="1536"/>
                    <a:pt x="1057" y="1536"/>
                  </a:cubicBezTo>
                  <a:cubicBezTo>
                    <a:pt x="1068" y="1533"/>
                    <a:pt x="1066" y="1526"/>
                    <a:pt x="1078" y="1526"/>
                  </a:cubicBezTo>
                  <a:cubicBezTo>
                    <a:pt x="1078" y="1529"/>
                    <a:pt x="1078" y="1531"/>
                    <a:pt x="1080" y="1533"/>
                  </a:cubicBezTo>
                  <a:cubicBezTo>
                    <a:pt x="1082" y="1534"/>
                    <a:pt x="1084" y="1535"/>
                    <a:pt x="1085" y="1535"/>
                  </a:cubicBezTo>
                  <a:cubicBezTo>
                    <a:pt x="1089" y="1535"/>
                    <a:pt x="1092" y="1533"/>
                    <a:pt x="1092" y="1531"/>
                  </a:cubicBezTo>
                  <a:cubicBezTo>
                    <a:pt x="1092" y="1534"/>
                    <a:pt x="1095" y="1536"/>
                    <a:pt x="1102" y="1536"/>
                  </a:cubicBezTo>
                  <a:cubicBezTo>
                    <a:pt x="1102" y="1535"/>
                    <a:pt x="1100" y="1529"/>
                    <a:pt x="1103" y="1529"/>
                  </a:cubicBezTo>
                  <a:cubicBezTo>
                    <a:pt x="1104" y="1529"/>
                    <a:pt x="1105" y="1530"/>
                    <a:pt x="1106" y="1530"/>
                  </a:cubicBezTo>
                  <a:cubicBezTo>
                    <a:pt x="1111" y="1532"/>
                    <a:pt x="1111" y="1536"/>
                    <a:pt x="1119" y="1536"/>
                  </a:cubicBezTo>
                  <a:cubicBezTo>
                    <a:pt x="1124" y="1536"/>
                    <a:pt x="1126" y="1534"/>
                    <a:pt x="1131" y="1534"/>
                  </a:cubicBezTo>
                  <a:cubicBezTo>
                    <a:pt x="1131" y="1535"/>
                    <a:pt x="1134" y="1536"/>
                    <a:pt x="1138" y="1536"/>
                  </a:cubicBezTo>
                  <a:cubicBezTo>
                    <a:pt x="1145" y="1536"/>
                    <a:pt x="1154" y="1534"/>
                    <a:pt x="1157" y="1534"/>
                  </a:cubicBezTo>
                  <a:cubicBezTo>
                    <a:pt x="1164" y="1533"/>
                    <a:pt x="1153" y="1529"/>
                    <a:pt x="1156" y="1529"/>
                  </a:cubicBezTo>
                  <a:cubicBezTo>
                    <a:pt x="1157" y="1528"/>
                    <a:pt x="1158" y="1528"/>
                    <a:pt x="1159" y="1528"/>
                  </a:cubicBezTo>
                  <a:cubicBezTo>
                    <a:pt x="1163" y="1528"/>
                    <a:pt x="1168" y="1533"/>
                    <a:pt x="1168" y="1534"/>
                  </a:cubicBezTo>
                  <a:cubicBezTo>
                    <a:pt x="1169" y="1534"/>
                    <a:pt x="1170" y="1535"/>
                    <a:pt x="1172" y="1535"/>
                  </a:cubicBezTo>
                  <a:cubicBezTo>
                    <a:pt x="1176" y="1535"/>
                    <a:pt x="1182" y="1534"/>
                    <a:pt x="1184" y="1534"/>
                  </a:cubicBezTo>
                  <a:cubicBezTo>
                    <a:pt x="1193" y="1533"/>
                    <a:pt x="1201" y="1531"/>
                    <a:pt x="1209" y="1529"/>
                  </a:cubicBezTo>
                  <a:cubicBezTo>
                    <a:pt x="1212" y="1529"/>
                    <a:pt x="1225" y="1524"/>
                    <a:pt x="1228" y="1524"/>
                  </a:cubicBezTo>
                  <a:cubicBezTo>
                    <a:pt x="1228" y="1524"/>
                    <a:pt x="1228" y="1524"/>
                    <a:pt x="1229" y="1524"/>
                  </a:cubicBezTo>
                  <a:cubicBezTo>
                    <a:pt x="1230" y="1525"/>
                    <a:pt x="1218" y="1532"/>
                    <a:pt x="1220" y="1532"/>
                  </a:cubicBezTo>
                  <a:cubicBezTo>
                    <a:pt x="1221" y="1532"/>
                    <a:pt x="1221" y="1532"/>
                    <a:pt x="1222" y="1532"/>
                  </a:cubicBezTo>
                  <a:cubicBezTo>
                    <a:pt x="1227" y="1532"/>
                    <a:pt x="1249" y="1522"/>
                    <a:pt x="1249" y="1521"/>
                  </a:cubicBezTo>
                  <a:cubicBezTo>
                    <a:pt x="1249" y="1523"/>
                    <a:pt x="1252" y="1524"/>
                    <a:pt x="1256" y="1524"/>
                  </a:cubicBezTo>
                  <a:cubicBezTo>
                    <a:pt x="1257" y="1524"/>
                    <a:pt x="1258" y="1524"/>
                    <a:pt x="1260" y="1523"/>
                  </a:cubicBezTo>
                  <a:cubicBezTo>
                    <a:pt x="1265" y="1522"/>
                    <a:pt x="1270" y="1522"/>
                    <a:pt x="1275" y="1520"/>
                  </a:cubicBezTo>
                  <a:cubicBezTo>
                    <a:pt x="1278" y="1518"/>
                    <a:pt x="1279" y="1516"/>
                    <a:pt x="1284" y="1515"/>
                  </a:cubicBezTo>
                  <a:cubicBezTo>
                    <a:pt x="1288" y="1514"/>
                    <a:pt x="1292" y="1513"/>
                    <a:pt x="1296" y="1513"/>
                  </a:cubicBezTo>
                  <a:cubicBezTo>
                    <a:pt x="1300" y="1513"/>
                    <a:pt x="1304" y="1514"/>
                    <a:pt x="1309" y="1514"/>
                  </a:cubicBezTo>
                  <a:cubicBezTo>
                    <a:pt x="1310" y="1514"/>
                    <a:pt x="1311" y="1514"/>
                    <a:pt x="1312" y="1514"/>
                  </a:cubicBezTo>
                  <a:cubicBezTo>
                    <a:pt x="1315" y="1514"/>
                    <a:pt x="1315" y="1514"/>
                    <a:pt x="1315" y="1512"/>
                  </a:cubicBezTo>
                  <a:cubicBezTo>
                    <a:pt x="1318" y="1511"/>
                    <a:pt x="1322" y="1510"/>
                    <a:pt x="1325" y="1509"/>
                  </a:cubicBezTo>
                  <a:cubicBezTo>
                    <a:pt x="1332" y="1508"/>
                    <a:pt x="1336" y="1505"/>
                    <a:pt x="1343" y="1503"/>
                  </a:cubicBezTo>
                  <a:cubicBezTo>
                    <a:pt x="1349" y="1502"/>
                    <a:pt x="1353" y="1501"/>
                    <a:pt x="1360" y="1500"/>
                  </a:cubicBezTo>
                  <a:cubicBezTo>
                    <a:pt x="1362" y="1500"/>
                    <a:pt x="1367" y="1499"/>
                    <a:pt x="1369" y="1497"/>
                  </a:cubicBezTo>
                  <a:cubicBezTo>
                    <a:pt x="1373" y="1494"/>
                    <a:pt x="1391" y="1491"/>
                    <a:pt x="1397" y="1488"/>
                  </a:cubicBezTo>
                  <a:cubicBezTo>
                    <a:pt x="1400" y="1488"/>
                    <a:pt x="1416" y="1479"/>
                    <a:pt x="1417" y="1479"/>
                  </a:cubicBezTo>
                  <a:lnTo>
                    <a:pt x="1417" y="1479"/>
                  </a:lnTo>
                  <a:cubicBezTo>
                    <a:pt x="1418" y="1479"/>
                    <a:pt x="1415" y="1482"/>
                    <a:pt x="1415" y="1483"/>
                  </a:cubicBezTo>
                  <a:lnTo>
                    <a:pt x="1423" y="1478"/>
                  </a:lnTo>
                  <a:cubicBezTo>
                    <a:pt x="1424" y="1477"/>
                    <a:pt x="1429" y="1471"/>
                    <a:pt x="1431" y="1471"/>
                  </a:cubicBezTo>
                  <a:cubicBezTo>
                    <a:pt x="1431" y="1471"/>
                    <a:pt x="1431" y="1471"/>
                    <a:pt x="1431" y="1471"/>
                  </a:cubicBezTo>
                  <a:cubicBezTo>
                    <a:pt x="1432" y="1471"/>
                    <a:pt x="1432" y="1474"/>
                    <a:pt x="1434" y="1474"/>
                  </a:cubicBezTo>
                  <a:cubicBezTo>
                    <a:pt x="1437" y="1474"/>
                    <a:pt x="1442" y="1471"/>
                    <a:pt x="1446" y="1470"/>
                  </a:cubicBezTo>
                  <a:cubicBezTo>
                    <a:pt x="1449" y="1467"/>
                    <a:pt x="1454" y="1464"/>
                    <a:pt x="1457" y="1464"/>
                  </a:cubicBezTo>
                  <a:cubicBezTo>
                    <a:pt x="1459" y="1464"/>
                    <a:pt x="1459" y="1465"/>
                    <a:pt x="1460" y="1466"/>
                  </a:cubicBezTo>
                  <a:lnTo>
                    <a:pt x="1460" y="1466"/>
                  </a:lnTo>
                  <a:cubicBezTo>
                    <a:pt x="1460" y="1464"/>
                    <a:pt x="1464" y="1461"/>
                    <a:pt x="1463" y="1460"/>
                  </a:cubicBezTo>
                  <a:lnTo>
                    <a:pt x="1463" y="1460"/>
                  </a:lnTo>
                  <a:cubicBezTo>
                    <a:pt x="1464" y="1461"/>
                    <a:pt x="1465" y="1461"/>
                    <a:pt x="1467" y="1461"/>
                  </a:cubicBezTo>
                  <a:cubicBezTo>
                    <a:pt x="1469" y="1461"/>
                    <a:pt x="1472" y="1460"/>
                    <a:pt x="1477" y="1459"/>
                  </a:cubicBezTo>
                  <a:cubicBezTo>
                    <a:pt x="1481" y="1458"/>
                    <a:pt x="1486" y="1456"/>
                    <a:pt x="1489" y="1453"/>
                  </a:cubicBezTo>
                  <a:cubicBezTo>
                    <a:pt x="1490" y="1452"/>
                    <a:pt x="1489" y="1452"/>
                    <a:pt x="1491" y="1451"/>
                  </a:cubicBezTo>
                  <a:cubicBezTo>
                    <a:pt x="1498" y="1447"/>
                    <a:pt x="1502" y="1448"/>
                    <a:pt x="1510" y="1445"/>
                  </a:cubicBezTo>
                  <a:cubicBezTo>
                    <a:pt x="1513" y="1443"/>
                    <a:pt x="1525" y="1437"/>
                    <a:pt x="1529" y="1437"/>
                  </a:cubicBezTo>
                  <a:cubicBezTo>
                    <a:pt x="1530" y="1437"/>
                    <a:pt x="1530" y="1437"/>
                    <a:pt x="1531" y="1438"/>
                  </a:cubicBezTo>
                  <a:cubicBezTo>
                    <a:pt x="1538" y="1433"/>
                    <a:pt x="1530" y="1433"/>
                    <a:pt x="1535" y="1430"/>
                  </a:cubicBezTo>
                  <a:cubicBezTo>
                    <a:pt x="1536" y="1429"/>
                    <a:pt x="1537" y="1429"/>
                    <a:pt x="1539" y="1429"/>
                  </a:cubicBezTo>
                  <a:cubicBezTo>
                    <a:pt x="1540" y="1429"/>
                    <a:pt x="1542" y="1429"/>
                    <a:pt x="1543" y="1430"/>
                  </a:cubicBezTo>
                  <a:cubicBezTo>
                    <a:pt x="1545" y="1429"/>
                    <a:pt x="1547" y="1429"/>
                    <a:pt x="1550" y="1428"/>
                  </a:cubicBezTo>
                  <a:cubicBezTo>
                    <a:pt x="1555" y="1427"/>
                    <a:pt x="1572" y="1412"/>
                    <a:pt x="1575" y="1412"/>
                  </a:cubicBezTo>
                  <a:cubicBezTo>
                    <a:pt x="1576" y="1412"/>
                    <a:pt x="1576" y="1412"/>
                    <a:pt x="1576" y="1412"/>
                  </a:cubicBezTo>
                  <a:cubicBezTo>
                    <a:pt x="1576" y="1412"/>
                    <a:pt x="1574" y="1405"/>
                    <a:pt x="1578" y="1404"/>
                  </a:cubicBezTo>
                  <a:cubicBezTo>
                    <a:pt x="1578" y="1403"/>
                    <a:pt x="1579" y="1403"/>
                    <a:pt x="1580" y="1403"/>
                  </a:cubicBezTo>
                  <a:cubicBezTo>
                    <a:pt x="1581" y="1403"/>
                    <a:pt x="1582" y="1404"/>
                    <a:pt x="1583" y="1404"/>
                  </a:cubicBezTo>
                  <a:cubicBezTo>
                    <a:pt x="1584" y="1404"/>
                    <a:pt x="1587" y="1403"/>
                    <a:pt x="1587" y="1402"/>
                  </a:cubicBezTo>
                  <a:cubicBezTo>
                    <a:pt x="1593" y="1400"/>
                    <a:pt x="1594" y="1399"/>
                    <a:pt x="1599" y="1397"/>
                  </a:cubicBezTo>
                  <a:cubicBezTo>
                    <a:pt x="1600" y="1396"/>
                    <a:pt x="1602" y="1394"/>
                    <a:pt x="1603" y="1394"/>
                  </a:cubicBezTo>
                  <a:lnTo>
                    <a:pt x="1603" y="1394"/>
                  </a:lnTo>
                  <a:cubicBezTo>
                    <a:pt x="1607" y="1395"/>
                    <a:pt x="1602" y="1400"/>
                    <a:pt x="1604" y="1400"/>
                  </a:cubicBezTo>
                  <a:cubicBezTo>
                    <a:pt x="1607" y="1400"/>
                    <a:pt x="1614" y="1392"/>
                    <a:pt x="1616" y="1391"/>
                  </a:cubicBezTo>
                  <a:cubicBezTo>
                    <a:pt x="1623" y="1385"/>
                    <a:pt x="1633" y="1384"/>
                    <a:pt x="1641" y="1379"/>
                  </a:cubicBezTo>
                  <a:cubicBezTo>
                    <a:pt x="1649" y="1374"/>
                    <a:pt x="1635" y="1370"/>
                    <a:pt x="1649" y="1366"/>
                  </a:cubicBezTo>
                  <a:cubicBezTo>
                    <a:pt x="1655" y="1364"/>
                    <a:pt x="1659" y="1364"/>
                    <a:pt x="1667" y="1358"/>
                  </a:cubicBezTo>
                  <a:cubicBezTo>
                    <a:pt x="1669" y="1356"/>
                    <a:pt x="1671" y="1348"/>
                    <a:pt x="1675" y="1348"/>
                  </a:cubicBezTo>
                  <a:cubicBezTo>
                    <a:pt x="1675" y="1348"/>
                    <a:pt x="1676" y="1348"/>
                    <a:pt x="1676" y="1349"/>
                  </a:cubicBezTo>
                  <a:cubicBezTo>
                    <a:pt x="1677" y="1349"/>
                    <a:pt x="1678" y="1349"/>
                    <a:pt x="1679" y="1349"/>
                  </a:cubicBezTo>
                  <a:cubicBezTo>
                    <a:pt x="1683" y="1349"/>
                    <a:pt x="1688" y="1341"/>
                    <a:pt x="1690" y="1337"/>
                  </a:cubicBezTo>
                  <a:cubicBezTo>
                    <a:pt x="1696" y="1329"/>
                    <a:pt x="1702" y="1331"/>
                    <a:pt x="1709" y="1326"/>
                  </a:cubicBezTo>
                  <a:cubicBezTo>
                    <a:pt x="1716" y="1321"/>
                    <a:pt x="1707" y="1320"/>
                    <a:pt x="1707" y="1317"/>
                  </a:cubicBezTo>
                  <a:cubicBezTo>
                    <a:pt x="1707" y="1315"/>
                    <a:pt x="1719" y="1315"/>
                    <a:pt x="1720" y="1310"/>
                  </a:cubicBezTo>
                  <a:cubicBezTo>
                    <a:pt x="1720" y="1310"/>
                    <a:pt x="1720" y="1310"/>
                    <a:pt x="1720" y="1310"/>
                  </a:cubicBezTo>
                  <a:cubicBezTo>
                    <a:pt x="1720" y="1310"/>
                    <a:pt x="1720" y="1310"/>
                    <a:pt x="1719" y="1310"/>
                  </a:cubicBezTo>
                  <a:cubicBezTo>
                    <a:pt x="1719" y="1310"/>
                    <a:pt x="1718" y="1310"/>
                    <a:pt x="1718" y="1309"/>
                  </a:cubicBezTo>
                  <a:cubicBezTo>
                    <a:pt x="1718" y="1307"/>
                    <a:pt x="1724" y="1303"/>
                    <a:pt x="1724" y="1303"/>
                  </a:cubicBezTo>
                  <a:cubicBezTo>
                    <a:pt x="1725" y="1303"/>
                    <a:pt x="1725" y="1303"/>
                    <a:pt x="1726" y="1303"/>
                  </a:cubicBezTo>
                  <a:cubicBezTo>
                    <a:pt x="1728" y="1303"/>
                    <a:pt x="1727" y="1306"/>
                    <a:pt x="1729" y="1306"/>
                  </a:cubicBezTo>
                  <a:cubicBezTo>
                    <a:pt x="1730" y="1306"/>
                    <a:pt x="1732" y="1305"/>
                    <a:pt x="1734" y="1303"/>
                  </a:cubicBezTo>
                  <a:cubicBezTo>
                    <a:pt x="1745" y="1295"/>
                    <a:pt x="1759" y="1283"/>
                    <a:pt x="1766" y="1272"/>
                  </a:cubicBezTo>
                  <a:cubicBezTo>
                    <a:pt x="1769" y="1268"/>
                    <a:pt x="1769" y="1267"/>
                    <a:pt x="1772" y="1263"/>
                  </a:cubicBezTo>
                  <a:cubicBezTo>
                    <a:pt x="1773" y="1261"/>
                    <a:pt x="1774" y="1260"/>
                    <a:pt x="1775" y="1260"/>
                  </a:cubicBezTo>
                  <a:cubicBezTo>
                    <a:pt x="1776" y="1260"/>
                    <a:pt x="1778" y="1264"/>
                    <a:pt x="1778" y="1264"/>
                  </a:cubicBezTo>
                  <a:cubicBezTo>
                    <a:pt x="1779" y="1264"/>
                    <a:pt x="1779" y="1264"/>
                    <a:pt x="1779" y="1264"/>
                  </a:cubicBezTo>
                  <a:cubicBezTo>
                    <a:pt x="1784" y="1258"/>
                    <a:pt x="1775" y="1255"/>
                    <a:pt x="1786" y="1251"/>
                  </a:cubicBezTo>
                  <a:cubicBezTo>
                    <a:pt x="1788" y="1249"/>
                    <a:pt x="1790" y="1247"/>
                    <a:pt x="1791" y="1246"/>
                  </a:cubicBezTo>
                  <a:cubicBezTo>
                    <a:pt x="1794" y="1241"/>
                    <a:pt x="1813" y="1213"/>
                    <a:pt x="1816" y="1213"/>
                  </a:cubicBezTo>
                  <a:cubicBezTo>
                    <a:pt x="1816" y="1213"/>
                    <a:pt x="1816" y="1213"/>
                    <a:pt x="1816" y="1213"/>
                  </a:cubicBezTo>
                  <a:lnTo>
                    <a:pt x="1820" y="1198"/>
                  </a:lnTo>
                  <a:cubicBezTo>
                    <a:pt x="1820" y="1198"/>
                    <a:pt x="1821" y="1198"/>
                    <a:pt x="1821" y="1198"/>
                  </a:cubicBezTo>
                  <a:cubicBezTo>
                    <a:pt x="1824" y="1198"/>
                    <a:pt x="1828" y="1194"/>
                    <a:pt x="1831" y="1190"/>
                  </a:cubicBezTo>
                  <a:cubicBezTo>
                    <a:pt x="1834" y="1185"/>
                    <a:pt x="1836" y="1187"/>
                    <a:pt x="1840" y="1185"/>
                  </a:cubicBezTo>
                  <a:cubicBezTo>
                    <a:pt x="1842" y="1185"/>
                    <a:pt x="1840" y="1174"/>
                    <a:pt x="1844" y="1169"/>
                  </a:cubicBezTo>
                  <a:cubicBezTo>
                    <a:pt x="1845" y="1170"/>
                    <a:pt x="1847" y="1174"/>
                    <a:pt x="1849" y="1174"/>
                  </a:cubicBezTo>
                  <a:cubicBezTo>
                    <a:pt x="1849" y="1174"/>
                    <a:pt x="1849" y="1173"/>
                    <a:pt x="1849" y="1173"/>
                  </a:cubicBezTo>
                  <a:cubicBezTo>
                    <a:pt x="1854" y="1170"/>
                    <a:pt x="1856" y="1161"/>
                    <a:pt x="1855" y="1159"/>
                  </a:cubicBezTo>
                  <a:cubicBezTo>
                    <a:pt x="1855" y="1159"/>
                    <a:pt x="1855" y="1159"/>
                    <a:pt x="1854" y="1159"/>
                  </a:cubicBezTo>
                  <a:cubicBezTo>
                    <a:pt x="1854" y="1159"/>
                    <a:pt x="1853" y="1159"/>
                    <a:pt x="1853" y="1159"/>
                  </a:cubicBezTo>
                  <a:cubicBezTo>
                    <a:pt x="1851" y="1159"/>
                    <a:pt x="1851" y="1159"/>
                    <a:pt x="1853" y="1156"/>
                  </a:cubicBezTo>
                  <a:cubicBezTo>
                    <a:pt x="1855" y="1152"/>
                    <a:pt x="1855" y="1152"/>
                    <a:pt x="1857" y="1151"/>
                  </a:cubicBezTo>
                  <a:cubicBezTo>
                    <a:pt x="1858" y="1151"/>
                    <a:pt x="1858" y="1151"/>
                    <a:pt x="1859" y="1151"/>
                  </a:cubicBezTo>
                  <a:cubicBezTo>
                    <a:pt x="1861" y="1151"/>
                    <a:pt x="1862" y="1154"/>
                    <a:pt x="1864" y="1154"/>
                  </a:cubicBezTo>
                  <a:cubicBezTo>
                    <a:pt x="1865" y="1154"/>
                    <a:pt x="1865" y="1154"/>
                    <a:pt x="1865" y="1154"/>
                  </a:cubicBezTo>
                  <a:cubicBezTo>
                    <a:pt x="1865" y="1153"/>
                    <a:pt x="1864" y="1148"/>
                    <a:pt x="1864" y="1148"/>
                  </a:cubicBezTo>
                  <a:cubicBezTo>
                    <a:pt x="1865" y="1145"/>
                    <a:pt x="1866" y="1142"/>
                    <a:pt x="1868" y="1137"/>
                  </a:cubicBezTo>
                  <a:cubicBezTo>
                    <a:pt x="1869" y="1135"/>
                    <a:pt x="1871" y="1135"/>
                    <a:pt x="1871" y="1132"/>
                  </a:cubicBezTo>
                  <a:cubicBezTo>
                    <a:pt x="1872" y="1129"/>
                    <a:pt x="1872" y="1127"/>
                    <a:pt x="1872" y="1123"/>
                  </a:cubicBezTo>
                  <a:cubicBezTo>
                    <a:pt x="1871" y="1120"/>
                    <a:pt x="1878" y="1122"/>
                    <a:pt x="1879" y="1116"/>
                  </a:cubicBezTo>
                  <a:cubicBezTo>
                    <a:pt x="1879" y="1113"/>
                    <a:pt x="1878" y="1112"/>
                    <a:pt x="1879" y="1109"/>
                  </a:cubicBezTo>
                  <a:cubicBezTo>
                    <a:pt x="1880" y="1106"/>
                    <a:pt x="1882" y="1103"/>
                    <a:pt x="1883" y="1101"/>
                  </a:cubicBezTo>
                  <a:lnTo>
                    <a:pt x="1883" y="1101"/>
                  </a:lnTo>
                  <a:cubicBezTo>
                    <a:pt x="1881" y="1106"/>
                    <a:pt x="1879" y="1113"/>
                    <a:pt x="1881" y="1113"/>
                  </a:cubicBezTo>
                  <a:cubicBezTo>
                    <a:pt x="1881" y="1113"/>
                    <a:pt x="1882" y="1111"/>
                    <a:pt x="1884" y="1108"/>
                  </a:cubicBezTo>
                  <a:cubicBezTo>
                    <a:pt x="1888" y="1103"/>
                    <a:pt x="1892" y="1093"/>
                    <a:pt x="1889" y="1091"/>
                  </a:cubicBezTo>
                  <a:lnTo>
                    <a:pt x="1889" y="1091"/>
                  </a:lnTo>
                  <a:cubicBezTo>
                    <a:pt x="1890" y="1091"/>
                    <a:pt x="1890" y="1091"/>
                    <a:pt x="1890" y="1091"/>
                  </a:cubicBezTo>
                  <a:cubicBezTo>
                    <a:pt x="1896" y="1091"/>
                    <a:pt x="1907" y="1058"/>
                    <a:pt x="1910" y="1049"/>
                  </a:cubicBezTo>
                  <a:cubicBezTo>
                    <a:pt x="1914" y="1040"/>
                    <a:pt x="1910" y="1043"/>
                    <a:pt x="1906" y="1042"/>
                  </a:cubicBezTo>
                  <a:cubicBezTo>
                    <a:pt x="1904" y="1037"/>
                    <a:pt x="1905" y="1035"/>
                    <a:pt x="1910" y="1033"/>
                  </a:cubicBezTo>
                  <a:cubicBezTo>
                    <a:pt x="1910" y="1033"/>
                    <a:pt x="1910" y="1033"/>
                    <a:pt x="1911" y="1033"/>
                  </a:cubicBezTo>
                  <a:cubicBezTo>
                    <a:pt x="1917" y="1033"/>
                    <a:pt x="1926" y="1015"/>
                    <a:pt x="1928" y="1005"/>
                  </a:cubicBezTo>
                  <a:cubicBezTo>
                    <a:pt x="1930" y="999"/>
                    <a:pt x="1931" y="992"/>
                    <a:pt x="1930" y="988"/>
                  </a:cubicBezTo>
                  <a:cubicBezTo>
                    <a:pt x="1929" y="983"/>
                    <a:pt x="1929" y="979"/>
                    <a:pt x="1930" y="973"/>
                  </a:cubicBezTo>
                  <a:lnTo>
                    <a:pt x="1930" y="973"/>
                  </a:lnTo>
                  <a:cubicBezTo>
                    <a:pt x="1929" y="976"/>
                    <a:pt x="1930" y="978"/>
                    <a:pt x="1931" y="978"/>
                  </a:cubicBezTo>
                  <a:cubicBezTo>
                    <a:pt x="1932" y="978"/>
                    <a:pt x="1933" y="976"/>
                    <a:pt x="1934" y="971"/>
                  </a:cubicBezTo>
                  <a:cubicBezTo>
                    <a:pt x="1937" y="962"/>
                    <a:pt x="1939" y="952"/>
                    <a:pt x="1941" y="943"/>
                  </a:cubicBezTo>
                  <a:cubicBezTo>
                    <a:pt x="1943" y="931"/>
                    <a:pt x="1943" y="926"/>
                    <a:pt x="1939" y="920"/>
                  </a:cubicBezTo>
                  <a:lnTo>
                    <a:pt x="1939" y="920"/>
                  </a:lnTo>
                  <a:cubicBezTo>
                    <a:pt x="1941" y="922"/>
                    <a:pt x="1942" y="925"/>
                    <a:pt x="1944" y="925"/>
                  </a:cubicBezTo>
                  <a:cubicBezTo>
                    <a:pt x="1944" y="925"/>
                    <a:pt x="1944" y="924"/>
                    <a:pt x="1945" y="924"/>
                  </a:cubicBezTo>
                  <a:cubicBezTo>
                    <a:pt x="1946" y="923"/>
                    <a:pt x="1948" y="916"/>
                    <a:pt x="1946" y="916"/>
                  </a:cubicBezTo>
                  <a:cubicBezTo>
                    <a:pt x="1944" y="914"/>
                    <a:pt x="1946" y="908"/>
                    <a:pt x="1946" y="903"/>
                  </a:cubicBezTo>
                  <a:cubicBezTo>
                    <a:pt x="1946" y="900"/>
                    <a:pt x="1945" y="900"/>
                    <a:pt x="1944" y="897"/>
                  </a:cubicBezTo>
                  <a:cubicBezTo>
                    <a:pt x="1943" y="894"/>
                    <a:pt x="1946" y="891"/>
                    <a:pt x="1947" y="888"/>
                  </a:cubicBezTo>
                  <a:cubicBezTo>
                    <a:pt x="1948" y="884"/>
                    <a:pt x="1948" y="881"/>
                    <a:pt x="1949" y="877"/>
                  </a:cubicBezTo>
                  <a:cubicBezTo>
                    <a:pt x="1949" y="874"/>
                    <a:pt x="1949" y="869"/>
                    <a:pt x="1947" y="868"/>
                  </a:cubicBezTo>
                  <a:cubicBezTo>
                    <a:pt x="1945" y="866"/>
                    <a:pt x="1946" y="862"/>
                    <a:pt x="1946" y="858"/>
                  </a:cubicBezTo>
                  <a:lnTo>
                    <a:pt x="1946" y="858"/>
                  </a:lnTo>
                  <a:cubicBezTo>
                    <a:pt x="1947" y="858"/>
                    <a:pt x="1948" y="858"/>
                    <a:pt x="1948" y="858"/>
                  </a:cubicBezTo>
                  <a:cubicBezTo>
                    <a:pt x="1949" y="858"/>
                    <a:pt x="1949" y="857"/>
                    <a:pt x="1949" y="852"/>
                  </a:cubicBezTo>
                  <a:cubicBezTo>
                    <a:pt x="1948" y="848"/>
                    <a:pt x="1947" y="843"/>
                    <a:pt x="1946" y="839"/>
                  </a:cubicBezTo>
                  <a:cubicBezTo>
                    <a:pt x="1946" y="839"/>
                    <a:pt x="1946" y="839"/>
                    <a:pt x="1946" y="839"/>
                  </a:cubicBezTo>
                  <a:cubicBezTo>
                    <a:pt x="1946" y="839"/>
                    <a:pt x="1944" y="832"/>
                    <a:pt x="1945" y="832"/>
                  </a:cubicBezTo>
                  <a:lnTo>
                    <a:pt x="1945" y="832"/>
                  </a:lnTo>
                  <a:cubicBezTo>
                    <a:pt x="1945" y="832"/>
                    <a:pt x="1945" y="832"/>
                    <a:pt x="1945" y="832"/>
                  </a:cubicBezTo>
                  <a:cubicBezTo>
                    <a:pt x="1946" y="833"/>
                    <a:pt x="1946" y="835"/>
                    <a:pt x="1947" y="835"/>
                  </a:cubicBezTo>
                  <a:cubicBezTo>
                    <a:pt x="1948" y="835"/>
                    <a:pt x="1948" y="835"/>
                    <a:pt x="1948" y="834"/>
                  </a:cubicBezTo>
                  <a:cubicBezTo>
                    <a:pt x="1948" y="827"/>
                    <a:pt x="1947" y="828"/>
                    <a:pt x="1945" y="824"/>
                  </a:cubicBezTo>
                  <a:cubicBezTo>
                    <a:pt x="1945" y="820"/>
                    <a:pt x="1943" y="813"/>
                    <a:pt x="1945" y="811"/>
                  </a:cubicBezTo>
                  <a:cubicBezTo>
                    <a:pt x="1948" y="807"/>
                    <a:pt x="1948" y="813"/>
                    <a:pt x="1950" y="803"/>
                  </a:cubicBezTo>
                  <a:cubicBezTo>
                    <a:pt x="1950" y="798"/>
                    <a:pt x="1951" y="791"/>
                    <a:pt x="1951" y="785"/>
                  </a:cubicBezTo>
                  <a:cubicBezTo>
                    <a:pt x="1950" y="783"/>
                    <a:pt x="1950" y="782"/>
                    <a:pt x="1949" y="782"/>
                  </a:cubicBezTo>
                  <a:cubicBezTo>
                    <a:pt x="1949" y="782"/>
                    <a:pt x="1948" y="783"/>
                    <a:pt x="1947" y="783"/>
                  </a:cubicBezTo>
                  <a:cubicBezTo>
                    <a:pt x="1947" y="783"/>
                    <a:pt x="1947" y="783"/>
                    <a:pt x="1947" y="783"/>
                  </a:cubicBezTo>
                  <a:cubicBezTo>
                    <a:pt x="1945" y="782"/>
                    <a:pt x="1944" y="778"/>
                    <a:pt x="1945" y="774"/>
                  </a:cubicBezTo>
                  <a:cubicBezTo>
                    <a:pt x="1945" y="772"/>
                    <a:pt x="1945" y="763"/>
                    <a:pt x="1943" y="763"/>
                  </a:cubicBezTo>
                  <a:cubicBezTo>
                    <a:pt x="1949" y="762"/>
                    <a:pt x="1941" y="740"/>
                    <a:pt x="1940" y="735"/>
                  </a:cubicBezTo>
                  <a:cubicBezTo>
                    <a:pt x="1939" y="730"/>
                    <a:pt x="1940" y="731"/>
                    <a:pt x="1940" y="725"/>
                  </a:cubicBezTo>
                  <a:cubicBezTo>
                    <a:pt x="1940" y="720"/>
                    <a:pt x="1940" y="714"/>
                    <a:pt x="1938" y="710"/>
                  </a:cubicBezTo>
                  <a:cubicBezTo>
                    <a:pt x="1937" y="705"/>
                    <a:pt x="1929" y="678"/>
                    <a:pt x="1932" y="677"/>
                  </a:cubicBezTo>
                  <a:cubicBezTo>
                    <a:pt x="1931" y="671"/>
                    <a:pt x="1929" y="669"/>
                    <a:pt x="1927" y="669"/>
                  </a:cubicBezTo>
                  <a:cubicBezTo>
                    <a:pt x="1927" y="669"/>
                    <a:pt x="1927" y="669"/>
                    <a:pt x="1926" y="669"/>
                  </a:cubicBezTo>
                  <a:cubicBezTo>
                    <a:pt x="1924" y="669"/>
                    <a:pt x="1921" y="665"/>
                    <a:pt x="1920" y="662"/>
                  </a:cubicBezTo>
                  <a:lnTo>
                    <a:pt x="1920" y="662"/>
                  </a:lnTo>
                  <a:cubicBezTo>
                    <a:pt x="1920" y="662"/>
                    <a:pt x="1920" y="662"/>
                    <a:pt x="1920" y="662"/>
                  </a:cubicBezTo>
                  <a:cubicBezTo>
                    <a:pt x="1921" y="662"/>
                    <a:pt x="1924" y="658"/>
                    <a:pt x="1924" y="656"/>
                  </a:cubicBezTo>
                  <a:cubicBezTo>
                    <a:pt x="1924" y="652"/>
                    <a:pt x="1923" y="646"/>
                    <a:pt x="1920" y="641"/>
                  </a:cubicBezTo>
                  <a:cubicBezTo>
                    <a:pt x="1918" y="637"/>
                    <a:pt x="1916" y="633"/>
                    <a:pt x="1913" y="628"/>
                  </a:cubicBezTo>
                  <a:cubicBezTo>
                    <a:pt x="1913" y="628"/>
                    <a:pt x="1914" y="625"/>
                    <a:pt x="1914" y="623"/>
                  </a:cubicBezTo>
                  <a:cubicBezTo>
                    <a:pt x="1913" y="615"/>
                    <a:pt x="1905" y="618"/>
                    <a:pt x="1903" y="612"/>
                  </a:cubicBezTo>
                  <a:cubicBezTo>
                    <a:pt x="1899" y="603"/>
                    <a:pt x="1908" y="610"/>
                    <a:pt x="1907" y="604"/>
                  </a:cubicBezTo>
                  <a:cubicBezTo>
                    <a:pt x="1904" y="593"/>
                    <a:pt x="1895" y="584"/>
                    <a:pt x="1889" y="576"/>
                  </a:cubicBezTo>
                  <a:cubicBezTo>
                    <a:pt x="1889" y="575"/>
                    <a:pt x="1881" y="561"/>
                    <a:pt x="1883" y="561"/>
                  </a:cubicBezTo>
                  <a:lnTo>
                    <a:pt x="1883" y="561"/>
                  </a:lnTo>
                  <a:cubicBezTo>
                    <a:pt x="1883" y="561"/>
                    <a:pt x="1884" y="562"/>
                    <a:pt x="1885" y="563"/>
                  </a:cubicBezTo>
                  <a:cubicBezTo>
                    <a:pt x="1887" y="567"/>
                    <a:pt x="1889" y="570"/>
                    <a:pt x="1890" y="570"/>
                  </a:cubicBezTo>
                  <a:cubicBezTo>
                    <a:pt x="1891" y="570"/>
                    <a:pt x="1891" y="568"/>
                    <a:pt x="1889" y="563"/>
                  </a:cubicBezTo>
                  <a:cubicBezTo>
                    <a:pt x="1889" y="561"/>
                    <a:pt x="1884" y="552"/>
                    <a:pt x="1881" y="552"/>
                  </a:cubicBezTo>
                  <a:cubicBezTo>
                    <a:pt x="1881" y="552"/>
                    <a:pt x="1881" y="552"/>
                    <a:pt x="1881" y="552"/>
                  </a:cubicBezTo>
                  <a:cubicBezTo>
                    <a:pt x="1880" y="552"/>
                    <a:pt x="1881" y="557"/>
                    <a:pt x="1879" y="557"/>
                  </a:cubicBezTo>
                  <a:cubicBezTo>
                    <a:pt x="1879" y="557"/>
                    <a:pt x="1878" y="557"/>
                    <a:pt x="1878" y="557"/>
                  </a:cubicBezTo>
                  <a:cubicBezTo>
                    <a:pt x="1878" y="557"/>
                    <a:pt x="1878" y="538"/>
                    <a:pt x="1875" y="537"/>
                  </a:cubicBezTo>
                  <a:cubicBezTo>
                    <a:pt x="1874" y="537"/>
                    <a:pt x="1874" y="537"/>
                    <a:pt x="1874" y="537"/>
                  </a:cubicBezTo>
                  <a:cubicBezTo>
                    <a:pt x="1872" y="537"/>
                    <a:pt x="1871" y="538"/>
                    <a:pt x="1870" y="538"/>
                  </a:cubicBezTo>
                  <a:cubicBezTo>
                    <a:pt x="1869" y="538"/>
                    <a:pt x="1869" y="538"/>
                    <a:pt x="1869" y="538"/>
                  </a:cubicBezTo>
                  <a:cubicBezTo>
                    <a:pt x="1867" y="537"/>
                    <a:pt x="1864" y="533"/>
                    <a:pt x="1862" y="531"/>
                  </a:cubicBezTo>
                  <a:cubicBezTo>
                    <a:pt x="1866" y="530"/>
                    <a:pt x="1868" y="530"/>
                    <a:pt x="1862" y="520"/>
                  </a:cubicBezTo>
                  <a:cubicBezTo>
                    <a:pt x="1862" y="518"/>
                    <a:pt x="1855" y="508"/>
                    <a:pt x="1853" y="508"/>
                  </a:cubicBezTo>
                  <a:cubicBezTo>
                    <a:pt x="1853" y="508"/>
                    <a:pt x="1853" y="509"/>
                    <a:pt x="1853" y="510"/>
                  </a:cubicBezTo>
                  <a:lnTo>
                    <a:pt x="1848" y="501"/>
                  </a:lnTo>
                  <a:cubicBezTo>
                    <a:pt x="1849" y="501"/>
                    <a:pt x="1849" y="501"/>
                    <a:pt x="1849" y="501"/>
                  </a:cubicBezTo>
                  <a:cubicBezTo>
                    <a:pt x="1850" y="501"/>
                    <a:pt x="1850" y="501"/>
                    <a:pt x="1851" y="501"/>
                  </a:cubicBezTo>
                  <a:cubicBezTo>
                    <a:pt x="1851" y="501"/>
                    <a:pt x="1852" y="500"/>
                    <a:pt x="1852" y="499"/>
                  </a:cubicBezTo>
                  <a:cubicBezTo>
                    <a:pt x="1853" y="496"/>
                    <a:pt x="1849" y="490"/>
                    <a:pt x="1847" y="487"/>
                  </a:cubicBezTo>
                  <a:cubicBezTo>
                    <a:pt x="1840" y="479"/>
                    <a:pt x="1832" y="481"/>
                    <a:pt x="1834" y="471"/>
                  </a:cubicBezTo>
                  <a:cubicBezTo>
                    <a:pt x="1840" y="468"/>
                    <a:pt x="1828" y="466"/>
                    <a:pt x="1824" y="460"/>
                  </a:cubicBezTo>
                  <a:cubicBezTo>
                    <a:pt x="1821" y="455"/>
                    <a:pt x="1821" y="448"/>
                    <a:pt x="1818" y="445"/>
                  </a:cubicBezTo>
                  <a:cubicBezTo>
                    <a:pt x="1817" y="445"/>
                    <a:pt x="1811" y="442"/>
                    <a:pt x="1811" y="442"/>
                  </a:cubicBezTo>
                  <a:cubicBezTo>
                    <a:pt x="1811" y="437"/>
                    <a:pt x="1814" y="441"/>
                    <a:pt x="1811" y="434"/>
                  </a:cubicBezTo>
                  <a:cubicBezTo>
                    <a:pt x="1810" y="430"/>
                    <a:pt x="1806" y="424"/>
                    <a:pt x="1803" y="424"/>
                  </a:cubicBezTo>
                  <a:cubicBezTo>
                    <a:pt x="1800" y="423"/>
                    <a:pt x="1797" y="418"/>
                    <a:pt x="1793" y="414"/>
                  </a:cubicBezTo>
                  <a:cubicBezTo>
                    <a:pt x="1792" y="412"/>
                    <a:pt x="1787" y="413"/>
                    <a:pt x="1784" y="408"/>
                  </a:cubicBezTo>
                  <a:lnTo>
                    <a:pt x="1784" y="408"/>
                  </a:lnTo>
                  <a:lnTo>
                    <a:pt x="1785" y="413"/>
                  </a:lnTo>
                  <a:cubicBezTo>
                    <a:pt x="1782" y="412"/>
                    <a:pt x="1779" y="411"/>
                    <a:pt x="1777" y="407"/>
                  </a:cubicBezTo>
                  <a:cubicBezTo>
                    <a:pt x="1778" y="406"/>
                    <a:pt x="1779" y="406"/>
                    <a:pt x="1780" y="406"/>
                  </a:cubicBezTo>
                  <a:cubicBezTo>
                    <a:pt x="1781" y="406"/>
                    <a:pt x="1782" y="406"/>
                    <a:pt x="1784" y="408"/>
                  </a:cubicBezTo>
                  <a:lnTo>
                    <a:pt x="1787" y="406"/>
                  </a:lnTo>
                  <a:cubicBezTo>
                    <a:pt x="1785" y="403"/>
                    <a:pt x="1782" y="399"/>
                    <a:pt x="1780" y="399"/>
                  </a:cubicBezTo>
                  <a:cubicBezTo>
                    <a:pt x="1780" y="399"/>
                    <a:pt x="1780" y="399"/>
                    <a:pt x="1779" y="400"/>
                  </a:cubicBezTo>
                  <a:cubicBezTo>
                    <a:pt x="1775" y="397"/>
                    <a:pt x="1774" y="396"/>
                    <a:pt x="1773" y="392"/>
                  </a:cubicBezTo>
                  <a:cubicBezTo>
                    <a:pt x="1772" y="389"/>
                    <a:pt x="1771" y="389"/>
                    <a:pt x="1770" y="389"/>
                  </a:cubicBezTo>
                  <a:cubicBezTo>
                    <a:pt x="1770" y="389"/>
                    <a:pt x="1769" y="389"/>
                    <a:pt x="1769" y="389"/>
                  </a:cubicBezTo>
                  <a:cubicBezTo>
                    <a:pt x="1769" y="389"/>
                    <a:pt x="1768" y="390"/>
                    <a:pt x="1768" y="390"/>
                  </a:cubicBezTo>
                  <a:cubicBezTo>
                    <a:pt x="1766" y="390"/>
                    <a:pt x="1763" y="386"/>
                    <a:pt x="1761" y="384"/>
                  </a:cubicBezTo>
                  <a:lnTo>
                    <a:pt x="1766" y="379"/>
                  </a:lnTo>
                  <a:lnTo>
                    <a:pt x="1766" y="379"/>
                  </a:lnTo>
                  <a:cubicBezTo>
                    <a:pt x="1766" y="379"/>
                    <a:pt x="1766" y="379"/>
                    <a:pt x="1766" y="379"/>
                  </a:cubicBezTo>
                  <a:cubicBezTo>
                    <a:pt x="1763" y="379"/>
                    <a:pt x="1755" y="369"/>
                    <a:pt x="1752" y="366"/>
                  </a:cubicBezTo>
                  <a:cubicBezTo>
                    <a:pt x="1747" y="361"/>
                    <a:pt x="1749" y="359"/>
                    <a:pt x="1746" y="356"/>
                  </a:cubicBezTo>
                  <a:cubicBezTo>
                    <a:pt x="1733" y="339"/>
                    <a:pt x="1717" y="324"/>
                    <a:pt x="1703" y="309"/>
                  </a:cubicBezTo>
                  <a:cubicBezTo>
                    <a:pt x="1703" y="309"/>
                    <a:pt x="1704" y="306"/>
                    <a:pt x="1701" y="304"/>
                  </a:cubicBezTo>
                  <a:cubicBezTo>
                    <a:pt x="1698" y="301"/>
                    <a:pt x="1696" y="299"/>
                    <a:pt x="1693" y="297"/>
                  </a:cubicBezTo>
                  <a:lnTo>
                    <a:pt x="1666" y="276"/>
                  </a:lnTo>
                  <a:cubicBezTo>
                    <a:pt x="1654" y="267"/>
                    <a:pt x="1642" y="256"/>
                    <a:pt x="1629" y="248"/>
                  </a:cubicBezTo>
                  <a:cubicBezTo>
                    <a:pt x="1624" y="244"/>
                    <a:pt x="1619" y="242"/>
                    <a:pt x="1615" y="241"/>
                  </a:cubicBezTo>
                  <a:cubicBezTo>
                    <a:pt x="1613" y="241"/>
                    <a:pt x="1608" y="237"/>
                    <a:pt x="1606" y="235"/>
                  </a:cubicBezTo>
                  <a:lnTo>
                    <a:pt x="1606" y="235"/>
                  </a:lnTo>
                  <a:cubicBezTo>
                    <a:pt x="1607" y="236"/>
                    <a:pt x="1608" y="237"/>
                    <a:pt x="1609" y="237"/>
                  </a:cubicBezTo>
                  <a:cubicBezTo>
                    <a:pt x="1610" y="237"/>
                    <a:pt x="1610" y="236"/>
                    <a:pt x="1608" y="235"/>
                  </a:cubicBezTo>
                  <a:cubicBezTo>
                    <a:pt x="1601" y="229"/>
                    <a:pt x="1594" y="224"/>
                    <a:pt x="1587" y="219"/>
                  </a:cubicBezTo>
                  <a:cubicBezTo>
                    <a:pt x="1583" y="216"/>
                    <a:pt x="1575" y="210"/>
                    <a:pt x="1573" y="210"/>
                  </a:cubicBezTo>
                  <a:cubicBezTo>
                    <a:pt x="1570" y="210"/>
                    <a:pt x="1570" y="215"/>
                    <a:pt x="1569" y="216"/>
                  </a:cubicBezTo>
                  <a:cubicBezTo>
                    <a:pt x="1564" y="213"/>
                    <a:pt x="1565" y="208"/>
                    <a:pt x="1566" y="206"/>
                  </a:cubicBezTo>
                  <a:cubicBezTo>
                    <a:pt x="1566" y="203"/>
                    <a:pt x="1560" y="200"/>
                    <a:pt x="1554" y="195"/>
                  </a:cubicBezTo>
                  <a:cubicBezTo>
                    <a:pt x="1546" y="191"/>
                    <a:pt x="1537" y="186"/>
                    <a:pt x="1530" y="180"/>
                  </a:cubicBezTo>
                  <a:cubicBezTo>
                    <a:pt x="1529" y="179"/>
                    <a:pt x="1527" y="177"/>
                    <a:pt x="1527" y="176"/>
                  </a:cubicBezTo>
                  <a:cubicBezTo>
                    <a:pt x="1523" y="174"/>
                    <a:pt x="1519" y="174"/>
                    <a:pt x="1516" y="173"/>
                  </a:cubicBezTo>
                  <a:cubicBezTo>
                    <a:pt x="1508" y="171"/>
                    <a:pt x="1500" y="162"/>
                    <a:pt x="1493" y="157"/>
                  </a:cubicBezTo>
                  <a:cubicBezTo>
                    <a:pt x="1489" y="154"/>
                    <a:pt x="1486" y="153"/>
                    <a:pt x="1484" y="153"/>
                  </a:cubicBezTo>
                  <a:cubicBezTo>
                    <a:pt x="1482" y="153"/>
                    <a:pt x="1480" y="153"/>
                    <a:pt x="1478" y="153"/>
                  </a:cubicBezTo>
                  <a:cubicBezTo>
                    <a:pt x="1478" y="153"/>
                    <a:pt x="1477" y="153"/>
                    <a:pt x="1477" y="153"/>
                  </a:cubicBezTo>
                  <a:cubicBezTo>
                    <a:pt x="1469" y="153"/>
                    <a:pt x="1475" y="148"/>
                    <a:pt x="1475" y="147"/>
                  </a:cubicBezTo>
                  <a:cubicBezTo>
                    <a:pt x="1475" y="144"/>
                    <a:pt x="1463" y="145"/>
                    <a:pt x="1462" y="144"/>
                  </a:cubicBezTo>
                  <a:cubicBezTo>
                    <a:pt x="1454" y="143"/>
                    <a:pt x="1454" y="138"/>
                    <a:pt x="1449" y="134"/>
                  </a:cubicBezTo>
                  <a:cubicBezTo>
                    <a:pt x="1445" y="130"/>
                    <a:pt x="1436" y="127"/>
                    <a:pt x="1430" y="125"/>
                  </a:cubicBezTo>
                  <a:cubicBezTo>
                    <a:pt x="1427" y="123"/>
                    <a:pt x="1404" y="114"/>
                    <a:pt x="1406" y="111"/>
                  </a:cubicBezTo>
                  <a:cubicBezTo>
                    <a:pt x="1401" y="108"/>
                    <a:pt x="1395" y="105"/>
                    <a:pt x="1390" y="104"/>
                  </a:cubicBezTo>
                  <a:cubicBezTo>
                    <a:pt x="1372" y="99"/>
                    <a:pt x="1353" y="91"/>
                    <a:pt x="1334" y="85"/>
                  </a:cubicBezTo>
                  <a:cubicBezTo>
                    <a:pt x="1331" y="84"/>
                    <a:pt x="1327" y="83"/>
                    <a:pt x="1323" y="83"/>
                  </a:cubicBezTo>
                  <a:cubicBezTo>
                    <a:pt x="1321" y="83"/>
                    <a:pt x="1319" y="84"/>
                    <a:pt x="1318" y="85"/>
                  </a:cubicBezTo>
                  <a:cubicBezTo>
                    <a:pt x="1319" y="84"/>
                    <a:pt x="1322" y="81"/>
                    <a:pt x="1318" y="78"/>
                  </a:cubicBezTo>
                  <a:cubicBezTo>
                    <a:pt x="1315" y="76"/>
                    <a:pt x="1313" y="77"/>
                    <a:pt x="1310" y="76"/>
                  </a:cubicBezTo>
                  <a:cubicBezTo>
                    <a:pt x="1307" y="74"/>
                    <a:pt x="1305" y="73"/>
                    <a:pt x="1304" y="72"/>
                  </a:cubicBezTo>
                  <a:cubicBezTo>
                    <a:pt x="1295" y="68"/>
                    <a:pt x="1286" y="65"/>
                    <a:pt x="1277" y="63"/>
                  </a:cubicBezTo>
                  <a:cubicBezTo>
                    <a:pt x="1274" y="63"/>
                    <a:pt x="1269" y="62"/>
                    <a:pt x="1263" y="60"/>
                  </a:cubicBezTo>
                  <a:cubicBezTo>
                    <a:pt x="1259" y="58"/>
                    <a:pt x="1254" y="57"/>
                    <a:pt x="1254" y="57"/>
                  </a:cubicBezTo>
                  <a:cubicBezTo>
                    <a:pt x="1249" y="60"/>
                    <a:pt x="1251" y="65"/>
                    <a:pt x="1245" y="68"/>
                  </a:cubicBezTo>
                  <a:cubicBezTo>
                    <a:pt x="1243" y="68"/>
                    <a:pt x="1233" y="60"/>
                    <a:pt x="1241" y="58"/>
                  </a:cubicBezTo>
                  <a:cubicBezTo>
                    <a:pt x="1249" y="57"/>
                    <a:pt x="1244" y="55"/>
                    <a:pt x="1235" y="51"/>
                  </a:cubicBezTo>
                  <a:cubicBezTo>
                    <a:pt x="1232" y="50"/>
                    <a:pt x="1227" y="48"/>
                    <a:pt x="1223" y="48"/>
                  </a:cubicBezTo>
                  <a:cubicBezTo>
                    <a:pt x="1223" y="48"/>
                    <a:pt x="1222" y="48"/>
                    <a:pt x="1222" y="49"/>
                  </a:cubicBezTo>
                  <a:cubicBezTo>
                    <a:pt x="1220" y="49"/>
                    <a:pt x="1220" y="50"/>
                    <a:pt x="1219" y="50"/>
                  </a:cubicBezTo>
                  <a:cubicBezTo>
                    <a:pt x="1218" y="50"/>
                    <a:pt x="1217" y="49"/>
                    <a:pt x="1215" y="49"/>
                  </a:cubicBezTo>
                  <a:cubicBezTo>
                    <a:pt x="1212" y="46"/>
                    <a:pt x="1197" y="38"/>
                    <a:pt x="1200" y="36"/>
                  </a:cubicBezTo>
                  <a:lnTo>
                    <a:pt x="1200" y="36"/>
                  </a:lnTo>
                  <a:cubicBezTo>
                    <a:pt x="1198" y="37"/>
                    <a:pt x="1197" y="38"/>
                    <a:pt x="1195" y="38"/>
                  </a:cubicBezTo>
                  <a:cubicBezTo>
                    <a:pt x="1192" y="38"/>
                    <a:pt x="1189" y="37"/>
                    <a:pt x="1185" y="36"/>
                  </a:cubicBezTo>
                  <a:cubicBezTo>
                    <a:pt x="1178" y="35"/>
                    <a:pt x="1172" y="33"/>
                    <a:pt x="1165" y="33"/>
                  </a:cubicBezTo>
                  <a:cubicBezTo>
                    <a:pt x="1164" y="33"/>
                    <a:pt x="1161" y="33"/>
                    <a:pt x="1158" y="33"/>
                  </a:cubicBezTo>
                  <a:cubicBezTo>
                    <a:pt x="1157" y="33"/>
                    <a:pt x="1156" y="33"/>
                    <a:pt x="1156" y="33"/>
                  </a:cubicBezTo>
                  <a:cubicBezTo>
                    <a:pt x="1154" y="32"/>
                    <a:pt x="1153" y="29"/>
                    <a:pt x="1150" y="29"/>
                  </a:cubicBezTo>
                  <a:cubicBezTo>
                    <a:pt x="1145" y="27"/>
                    <a:pt x="1140" y="28"/>
                    <a:pt x="1136" y="27"/>
                  </a:cubicBezTo>
                  <a:lnTo>
                    <a:pt x="1119" y="23"/>
                  </a:lnTo>
                  <a:cubicBezTo>
                    <a:pt x="1117" y="22"/>
                    <a:pt x="1116" y="21"/>
                    <a:pt x="1115" y="21"/>
                  </a:cubicBezTo>
                  <a:cubicBezTo>
                    <a:pt x="1112" y="21"/>
                    <a:pt x="1110" y="24"/>
                    <a:pt x="1109" y="25"/>
                  </a:cubicBezTo>
                  <a:cubicBezTo>
                    <a:pt x="1108" y="26"/>
                    <a:pt x="1107" y="26"/>
                    <a:pt x="1104" y="26"/>
                  </a:cubicBezTo>
                  <a:cubicBezTo>
                    <a:pt x="1103" y="26"/>
                    <a:pt x="1101" y="26"/>
                    <a:pt x="1099" y="26"/>
                  </a:cubicBezTo>
                  <a:cubicBezTo>
                    <a:pt x="1100" y="22"/>
                    <a:pt x="1102" y="20"/>
                    <a:pt x="1092" y="18"/>
                  </a:cubicBezTo>
                  <a:cubicBezTo>
                    <a:pt x="1074" y="15"/>
                    <a:pt x="1056" y="12"/>
                    <a:pt x="1038" y="10"/>
                  </a:cubicBezTo>
                  <a:cubicBezTo>
                    <a:pt x="1037" y="10"/>
                    <a:pt x="1028" y="8"/>
                    <a:pt x="1023" y="8"/>
                  </a:cubicBezTo>
                  <a:cubicBezTo>
                    <a:pt x="1020" y="8"/>
                    <a:pt x="1019" y="8"/>
                    <a:pt x="1020" y="9"/>
                  </a:cubicBezTo>
                  <a:cubicBezTo>
                    <a:pt x="1022" y="11"/>
                    <a:pt x="1021" y="11"/>
                    <a:pt x="1018" y="11"/>
                  </a:cubicBezTo>
                  <a:cubicBezTo>
                    <a:pt x="1016" y="11"/>
                    <a:pt x="1011" y="11"/>
                    <a:pt x="1009" y="10"/>
                  </a:cubicBezTo>
                  <a:cubicBezTo>
                    <a:pt x="1005" y="9"/>
                    <a:pt x="1008" y="8"/>
                    <a:pt x="1005" y="7"/>
                  </a:cubicBezTo>
                  <a:cubicBezTo>
                    <a:pt x="1003" y="6"/>
                    <a:pt x="1000" y="6"/>
                    <a:pt x="997" y="5"/>
                  </a:cubicBezTo>
                  <a:cubicBezTo>
                    <a:pt x="993" y="5"/>
                    <a:pt x="984" y="3"/>
                    <a:pt x="979" y="3"/>
                  </a:cubicBezTo>
                  <a:cubicBezTo>
                    <a:pt x="977" y="3"/>
                    <a:pt x="975" y="4"/>
                    <a:pt x="974" y="4"/>
                  </a:cubicBezTo>
                  <a:cubicBezTo>
                    <a:pt x="973" y="5"/>
                    <a:pt x="972" y="5"/>
                    <a:pt x="970" y="5"/>
                  </a:cubicBezTo>
                  <a:cubicBezTo>
                    <a:pt x="968" y="5"/>
                    <a:pt x="967" y="5"/>
                    <a:pt x="964" y="5"/>
                  </a:cubicBezTo>
                  <a:cubicBezTo>
                    <a:pt x="963" y="5"/>
                    <a:pt x="962" y="5"/>
                    <a:pt x="960" y="5"/>
                  </a:cubicBezTo>
                  <a:cubicBezTo>
                    <a:pt x="958" y="5"/>
                    <a:pt x="953" y="8"/>
                    <a:pt x="952" y="8"/>
                  </a:cubicBezTo>
                  <a:cubicBezTo>
                    <a:pt x="950" y="8"/>
                    <a:pt x="948" y="6"/>
                    <a:pt x="947" y="5"/>
                  </a:cubicBezTo>
                  <a:cubicBezTo>
                    <a:pt x="941" y="3"/>
                    <a:pt x="935" y="2"/>
                    <a:pt x="929" y="2"/>
                  </a:cubicBezTo>
                  <a:cubicBezTo>
                    <a:pt x="923" y="2"/>
                    <a:pt x="916" y="2"/>
                    <a:pt x="909" y="2"/>
                  </a:cubicBezTo>
                  <a:cubicBezTo>
                    <a:pt x="906" y="2"/>
                    <a:pt x="903" y="2"/>
                    <a:pt x="899" y="2"/>
                  </a:cubicBezTo>
                  <a:cubicBezTo>
                    <a:pt x="894" y="3"/>
                    <a:pt x="892" y="4"/>
                    <a:pt x="892" y="7"/>
                  </a:cubicBezTo>
                  <a:cubicBezTo>
                    <a:pt x="891" y="7"/>
                    <a:pt x="891" y="8"/>
                    <a:pt x="890" y="8"/>
                  </a:cubicBezTo>
                  <a:lnTo>
                    <a:pt x="890" y="8"/>
                  </a:lnTo>
                  <a:cubicBezTo>
                    <a:pt x="891" y="4"/>
                    <a:pt x="889" y="1"/>
                    <a:pt x="885" y="1"/>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7"/>
            <p:cNvSpPr/>
            <p:nvPr/>
          </p:nvSpPr>
          <p:spPr>
            <a:xfrm>
              <a:off x="7356163" y="1810154"/>
              <a:ext cx="377712" cy="304808"/>
            </a:xfrm>
            <a:custGeom>
              <a:rect b="b" l="l" r="r" t="t"/>
              <a:pathLst>
                <a:path extrusionOk="0" h="1710" w="2119">
                  <a:moveTo>
                    <a:pt x="1210" y="25"/>
                  </a:moveTo>
                  <a:cubicBezTo>
                    <a:pt x="1211" y="26"/>
                    <a:pt x="1211" y="26"/>
                    <a:pt x="1212" y="26"/>
                  </a:cubicBezTo>
                  <a:lnTo>
                    <a:pt x="1212" y="26"/>
                  </a:lnTo>
                  <a:cubicBezTo>
                    <a:pt x="1212" y="26"/>
                    <a:pt x="1211" y="26"/>
                    <a:pt x="1210" y="25"/>
                  </a:cubicBezTo>
                  <a:close/>
                  <a:moveTo>
                    <a:pt x="743" y="40"/>
                  </a:moveTo>
                  <a:cubicBezTo>
                    <a:pt x="742" y="40"/>
                    <a:pt x="742" y="40"/>
                    <a:pt x="741" y="40"/>
                  </a:cubicBezTo>
                  <a:cubicBezTo>
                    <a:pt x="736" y="42"/>
                    <a:pt x="736" y="45"/>
                    <a:pt x="740" y="45"/>
                  </a:cubicBezTo>
                  <a:cubicBezTo>
                    <a:pt x="741" y="45"/>
                    <a:pt x="741" y="45"/>
                    <a:pt x="742" y="45"/>
                  </a:cubicBezTo>
                  <a:cubicBezTo>
                    <a:pt x="748" y="44"/>
                    <a:pt x="749" y="40"/>
                    <a:pt x="743" y="40"/>
                  </a:cubicBezTo>
                  <a:close/>
                  <a:moveTo>
                    <a:pt x="717" y="47"/>
                  </a:moveTo>
                  <a:cubicBezTo>
                    <a:pt x="706" y="49"/>
                    <a:pt x="705" y="51"/>
                    <a:pt x="712" y="53"/>
                  </a:cubicBezTo>
                  <a:cubicBezTo>
                    <a:pt x="715" y="51"/>
                    <a:pt x="718" y="49"/>
                    <a:pt x="717" y="47"/>
                  </a:cubicBezTo>
                  <a:close/>
                  <a:moveTo>
                    <a:pt x="663" y="51"/>
                  </a:moveTo>
                  <a:cubicBezTo>
                    <a:pt x="664" y="51"/>
                    <a:pt x="665" y="52"/>
                    <a:pt x="665" y="53"/>
                  </a:cubicBezTo>
                  <a:lnTo>
                    <a:pt x="660" y="54"/>
                  </a:lnTo>
                  <a:lnTo>
                    <a:pt x="655" y="53"/>
                  </a:lnTo>
                  <a:cubicBezTo>
                    <a:pt x="658" y="52"/>
                    <a:pt x="661" y="51"/>
                    <a:pt x="663" y="51"/>
                  </a:cubicBezTo>
                  <a:close/>
                  <a:moveTo>
                    <a:pt x="1212" y="54"/>
                  </a:moveTo>
                  <a:cubicBezTo>
                    <a:pt x="1211" y="54"/>
                    <a:pt x="1211" y="54"/>
                    <a:pt x="1212" y="54"/>
                  </a:cubicBezTo>
                  <a:cubicBezTo>
                    <a:pt x="1214" y="57"/>
                    <a:pt x="1219" y="58"/>
                    <a:pt x="1224" y="59"/>
                  </a:cubicBezTo>
                  <a:cubicBezTo>
                    <a:pt x="1224" y="57"/>
                    <a:pt x="1224" y="57"/>
                    <a:pt x="1220" y="56"/>
                  </a:cubicBezTo>
                  <a:cubicBezTo>
                    <a:pt x="1219" y="55"/>
                    <a:pt x="1213" y="54"/>
                    <a:pt x="1212" y="54"/>
                  </a:cubicBezTo>
                  <a:close/>
                  <a:moveTo>
                    <a:pt x="1324" y="63"/>
                  </a:moveTo>
                  <a:lnTo>
                    <a:pt x="1338" y="68"/>
                  </a:lnTo>
                  <a:cubicBezTo>
                    <a:pt x="1338" y="69"/>
                    <a:pt x="1337" y="70"/>
                    <a:pt x="1337" y="70"/>
                  </a:cubicBezTo>
                  <a:cubicBezTo>
                    <a:pt x="1336" y="70"/>
                    <a:pt x="1335" y="69"/>
                    <a:pt x="1333" y="68"/>
                  </a:cubicBezTo>
                  <a:cubicBezTo>
                    <a:pt x="1329" y="67"/>
                    <a:pt x="1323" y="66"/>
                    <a:pt x="1324" y="63"/>
                  </a:cubicBezTo>
                  <a:close/>
                  <a:moveTo>
                    <a:pt x="1401" y="91"/>
                  </a:moveTo>
                  <a:cubicBezTo>
                    <a:pt x="1401" y="91"/>
                    <a:pt x="1401" y="91"/>
                    <a:pt x="1401" y="91"/>
                  </a:cubicBezTo>
                  <a:cubicBezTo>
                    <a:pt x="1401" y="91"/>
                    <a:pt x="1401" y="91"/>
                    <a:pt x="1401" y="91"/>
                  </a:cubicBezTo>
                  <a:close/>
                  <a:moveTo>
                    <a:pt x="1514" y="118"/>
                  </a:moveTo>
                  <a:lnTo>
                    <a:pt x="1514" y="118"/>
                  </a:lnTo>
                  <a:cubicBezTo>
                    <a:pt x="1514" y="118"/>
                    <a:pt x="1514" y="118"/>
                    <a:pt x="1514" y="118"/>
                  </a:cubicBezTo>
                  <a:lnTo>
                    <a:pt x="1514" y="118"/>
                  </a:lnTo>
                  <a:cubicBezTo>
                    <a:pt x="1514" y="118"/>
                    <a:pt x="1514" y="118"/>
                    <a:pt x="1514" y="118"/>
                  </a:cubicBezTo>
                  <a:close/>
                  <a:moveTo>
                    <a:pt x="1513" y="130"/>
                  </a:moveTo>
                  <a:cubicBezTo>
                    <a:pt x="1514" y="130"/>
                    <a:pt x="1514" y="130"/>
                    <a:pt x="1515" y="130"/>
                  </a:cubicBezTo>
                  <a:cubicBezTo>
                    <a:pt x="1518" y="130"/>
                    <a:pt x="1521" y="131"/>
                    <a:pt x="1524" y="131"/>
                  </a:cubicBezTo>
                  <a:cubicBezTo>
                    <a:pt x="1524" y="132"/>
                    <a:pt x="1523" y="134"/>
                    <a:pt x="1521" y="134"/>
                  </a:cubicBezTo>
                  <a:cubicBezTo>
                    <a:pt x="1520" y="134"/>
                    <a:pt x="1519" y="134"/>
                    <a:pt x="1517" y="133"/>
                  </a:cubicBezTo>
                  <a:cubicBezTo>
                    <a:pt x="1517" y="133"/>
                    <a:pt x="1516" y="133"/>
                    <a:pt x="1516" y="133"/>
                  </a:cubicBezTo>
                  <a:lnTo>
                    <a:pt x="1516" y="133"/>
                  </a:lnTo>
                  <a:cubicBezTo>
                    <a:pt x="1516" y="133"/>
                    <a:pt x="1516" y="133"/>
                    <a:pt x="1516" y="133"/>
                  </a:cubicBezTo>
                  <a:lnTo>
                    <a:pt x="1516" y="133"/>
                  </a:lnTo>
                  <a:cubicBezTo>
                    <a:pt x="1513" y="132"/>
                    <a:pt x="1511" y="130"/>
                    <a:pt x="1513" y="130"/>
                  </a:cubicBezTo>
                  <a:close/>
                  <a:moveTo>
                    <a:pt x="1530" y="143"/>
                  </a:moveTo>
                  <a:cubicBezTo>
                    <a:pt x="1530" y="143"/>
                    <a:pt x="1530" y="143"/>
                    <a:pt x="1530" y="143"/>
                  </a:cubicBezTo>
                  <a:cubicBezTo>
                    <a:pt x="1530" y="143"/>
                    <a:pt x="1530" y="143"/>
                    <a:pt x="1530" y="143"/>
                  </a:cubicBezTo>
                  <a:close/>
                  <a:moveTo>
                    <a:pt x="1644" y="195"/>
                  </a:moveTo>
                  <a:lnTo>
                    <a:pt x="1644" y="195"/>
                  </a:lnTo>
                  <a:cubicBezTo>
                    <a:pt x="1645" y="195"/>
                    <a:pt x="1646" y="195"/>
                    <a:pt x="1648" y="197"/>
                  </a:cubicBezTo>
                  <a:cubicBezTo>
                    <a:pt x="1652" y="200"/>
                    <a:pt x="1652" y="202"/>
                    <a:pt x="1650" y="202"/>
                  </a:cubicBezTo>
                  <a:cubicBezTo>
                    <a:pt x="1649" y="202"/>
                    <a:pt x="1647" y="201"/>
                    <a:pt x="1646" y="200"/>
                  </a:cubicBezTo>
                  <a:cubicBezTo>
                    <a:pt x="1644" y="198"/>
                    <a:pt x="1642" y="195"/>
                    <a:pt x="1644" y="195"/>
                  </a:cubicBezTo>
                  <a:close/>
                  <a:moveTo>
                    <a:pt x="1706" y="223"/>
                  </a:moveTo>
                  <a:cubicBezTo>
                    <a:pt x="1706" y="223"/>
                    <a:pt x="1706" y="223"/>
                    <a:pt x="1706" y="223"/>
                  </a:cubicBezTo>
                  <a:lnTo>
                    <a:pt x="1706" y="223"/>
                  </a:lnTo>
                  <a:lnTo>
                    <a:pt x="1706" y="223"/>
                  </a:lnTo>
                  <a:close/>
                  <a:moveTo>
                    <a:pt x="1734" y="245"/>
                  </a:moveTo>
                  <a:cubicBezTo>
                    <a:pt x="1734" y="246"/>
                    <a:pt x="1734" y="246"/>
                    <a:pt x="1734" y="246"/>
                  </a:cubicBezTo>
                  <a:lnTo>
                    <a:pt x="1734" y="246"/>
                  </a:lnTo>
                  <a:cubicBezTo>
                    <a:pt x="1734" y="246"/>
                    <a:pt x="1734" y="246"/>
                    <a:pt x="1734" y="245"/>
                  </a:cubicBezTo>
                  <a:close/>
                  <a:moveTo>
                    <a:pt x="219" y="286"/>
                  </a:moveTo>
                  <a:cubicBezTo>
                    <a:pt x="219" y="286"/>
                    <a:pt x="219" y="286"/>
                    <a:pt x="219" y="286"/>
                  </a:cubicBezTo>
                  <a:lnTo>
                    <a:pt x="219" y="286"/>
                  </a:lnTo>
                  <a:cubicBezTo>
                    <a:pt x="219" y="286"/>
                    <a:pt x="219" y="286"/>
                    <a:pt x="219" y="286"/>
                  </a:cubicBezTo>
                  <a:close/>
                  <a:moveTo>
                    <a:pt x="77" y="473"/>
                  </a:moveTo>
                  <a:lnTo>
                    <a:pt x="74" y="478"/>
                  </a:lnTo>
                  <a:lnTo>
                    <a:pt x="73" y="483"/>
                  </a:lnTo>
                  <a:cubicBezTo>
                    <a:pt x="79" y="479"/>
                    <a:pt x="80" y="475"/>
                    <a:pt x="77" y="473"/>
                  </a:cubicBezTo>
                  <a:close/>
                  <a:moveTo>
                    <a:pt x="308" y="228"/>
                  </a:moveTo>
                  <a:cubicBezTo>
                    <a:pt x="302" y="228"/>
                    <a:pt x="291" y="230"/>
                    <a:pt x="286" y="232"/>
                  </a:cubicBezTo>
                  <a:cubicBezTo>
                    <a:pt x="285" y="232"/>
                    <a:pt x="272" y="235"/>
                    <a:pt x="274" y="237"/>
                  </a:cubicBezTo>
                  <a:cubicBezTo>
                    <a:pt x="271" y="241"/>
                    <a:pt x="271" y="243"/>
                    <a:pt x="266" y="245"/>
                  </a:cubicBezTo>
                  <a:cubicBezTo>
                    <a:pt x="260" y="249"/>
                    <a:pt x="252" y="252"/>
                    <a:pt x="248" y="259"/>
                  </a:cubicBezTo>
                  <a:cubicBezTo>
                    <a:pt x="244" y="265"/>
                    <a:pt x="245" y="266"/>
                    <a:pt x="239" y="268"/>
                  </a:cubicBezTo>
                  <a:cubicBezTo>
                    <a:pt x="232" y="274"/>
                    <a:pt x="226" y="287"/>
                    <a:pt x="221" y="287"/>
                  </a:cubicBezTo>
                  <a:cubicBezTo>
                    <a:pt x="220" y="287"/>
                    <a:pt x="220" y="286"/>
                    <a:pt x="219" y="286"/>
                  </a:cubicBezTo>
                  <a:lnTo>
                    <a:pt x="219" y="286"/>
                  </a:lnTo>
                  <a:cubicBezTo>
                    <a:pt x="221" y="288"/>
                    <a:pt x="217" y="291"/>
                    <a:pt x="213" y="294"/>
                  </a:cubicBezTo>
                  <a:cubicBezTo>
                    <a:pt x="209" y="299"/>
                    <a:pt x="203" y="303"/>
                    <a:pt x="202" y="307"/>
                  </a:cubicBezTo>
                  <a:cubicBezTo>
                    <a:pt x="197" y="313"/>
                    <a:pt x="202" y="309"/>
                    <a:pt x="201" y="314"/>
                  </a:cubicBezTo>
                  <a:cubicBezTo>
                    <a:pt x="199" y="317"/>
                    <a:pt x="196" y="318"/>
                    <a:pt x="194" y="318"/>
                  </a:cubicBezTo>
                  <a:cubicBezTo>
                    <a:pt x="193" y="318"/>
                    <a:pt x="192" y="318"/>
                    <a:pt x="192" y="318"/>
                  </a:cubicBezTo>
                  <a:cubicBezTo>
                    <a:pt x="191" y="317"/>
                    <a:pt x="191" y="317"/>
                    <a:pt x="190" y="317"/>
                  </a:cubicBezTo>
                  <a:cubicBezTo>
                    <a:pt x="186" y="317"/>
                    <a:pt x="182" y="327"/>
                    <a:pt x="178" y="332"/>
                  </a:cubicBezTo>
                  <a:cubicBezTo>
                    <a:pt x="176" y="334"/>
                    <a:pt x="159" y="352"/>
                    <a:pt x="157" y="352"/>
                  </a:cubicBezTo>
                  <a:cubicBezTo>
                    <a:pt x="157" y="352"/>
                    <a:pt x="157" y="352"/>
                    <a:pt x="157" y="352"/>
                  </a:cubicBezTo>
                  <a:lnTo>
                    <a:pt x="157" y="352"/>
                  </a:lnTo>
                  <a:cubicBezTo>
                    <a:pt x="157" y="353"/>
                    <a:pt x="157" y="353"/>
                    <a:pt x="157" y="353"/>
                  </a:cubicBezTo>
                  <a:cubicBezTo>
                    <a:pt x="157" y="353"/>
                    <a:pt x="159" y="351"/>
                    <a:pt x="159" y="351"/>
                  </a:cubicBezTo>
                  <a:cubicBezTo>
                    <a:pt x="160" y="351"/>
                    <a:pt x="160" y="352"/>
                    <a:pt x="160" y="353"/>
                  </a:cubicBezTo>
                  <a:cubicBezTo>
                    <a:pt x="159" y="356"/>
                    <a:pt x="155" y="358"/>
                    <a:pt x="154" y="361"/>
                  </a:cubicBezTo>
                  <a:cubicBezTo>
                    <a:pt x="152" y="364"/>
                    <a:pt x="147" y="370"/>
                    <a:pt x="144" y="372"/>
                  </a:cubicBezTo>
                  <a:cubicBezTo>
                    <a:pt x="141" y="374"/>
                    <a:pt x="140" y="372"/>
                    <a:pt x="138" y="378"/>
                  </a:cubicBezTo>
                  <a:cubicBezTo>
                    <a:pt x="135" y="383"/>
                    <a:pt x="137" y="385"/>
                    <a:pt x="136" y="389"/>
                  </a:cubicBezTo>
                  <a:cubicBezTo>
                    <a:pt x="133" y="395"/>
                    <a:pt x="125" y="400"/>
                    <a:pt x="121" y="404"/>
                  </a:cubicBezTo>
                  <a:cubicBezTo>
                    <a:pt x="116" y="409"/>
                    <a:pt x="112" y="415"/>
                    <a:pt x="107" y="420"/>
                  </a:cubicBezTo>
                  <a:cubicBezTo>
                    <a:pt x="103" y="426"/>
                    <a:pt x="101" y="433"/>
                    <a:pt x="98" y="439"/>
                  </a:cubicBezTo>
                  <a:cubicBezTo>
                    <a:pt x="98" y="442"/>
                    <a:pt x="98" y="449"/>
                    <a:pt x="97" y="452"/>
                  </a:cubicBezTo>
                  <a:cubicBezTo>
                    <a:pt x="97" y="452"/>
                    <a:pt x="95" y="447"/>
                    <a:pt x="94" y="447"/>
                  </a:cubicBezTo>
                  <a:cubicBezTo>
                    <a:pt x="94" y="447"/>
                    <a:pt x="94" y="447"/>
                    <a:pt x="94" y="447"/>
                  </a:cubicBezTo>
                  <a:cubicBezTo>
                    <a:pt x="92" y="448"/>
                    <a:pt x="86" y="459"/>
                    <a:pt x="85" y="462"/>
                  </a:cubicBezTo>
                  <a:cubicBezTo>
                    <a:pt x="84" y="466"/>
                    <a:pt x="86" y="466"/>
                    <a:pt x="84" y="471"/>
                  </a:cubicBezTo>
                  <a:cubicBezTo>
                    <a:pt x="82" y="475"/>
                    <a:pt x="79" y="479"/>
                    <a:pt x="77" y="483"/>
                  </a:cubicBezTo>
                  <a:cubicBezTo>
                    <a:pt x="69" y="494"/>
                    <a:pt x="64" y="493"/>
                    <a:pt x="62" y="507"/>
                  </a:cubicBezTo>
                  <a:cubicBezTo>
                    <a:pt x="61" y="513"/>
                    <a:pt x="59" y="519"/>
                    <a:pt x="56" y="526"/>
                  </a:cubicBezTo>
                  <a:cubicBezTo>
                    <a:pt x="55" y="528"/>
                    <a:pt x="58" y="532"/>
                    <a:pt x="56" y="538"/>
                  </a:cubicBezTo>
                  <a:cubicBezTo>
                    <a:pt x="55" y="538"/>
                    <a:pt x="53" y="536"/>
                    <a:pt x="52" y="536"/>
                  </a:cubicBezTo>
                  <a:cubicBezTo>
                    <a:pt x="51" y="536"/>
                    <a:pt x="50" y="537"/>
                    <a:pt x="50" y="540"/>
                  </a:cubicBezTo>
                  <a:cubicBezTo>
                    <a:pt x="49" y="545"/>
                    <a:pt x="50" y="548"/>
                    <a:pt x="50" y="553"/>
                  </a:cubicBezTo>
                  <a:lnTo>
                    <a:pt x="50" y="553"/>
                  </a:lnTo>
                  <a:cubicBezTo>
                    <a:pt x="50" y="551"/>
                    <a:pt x="49" y="550"/>
                    <a:pt x="49" y="550"/>
                  </a:cubicBezTo>
                  <a:cubicBezTo>
                    <a:pt x="47" y="550"/>
                    <a:pt x="43" y="565"/>
                    <a:pt x="42" y="568"/>
                  </a:cubicBezTo>
                  <a:cubicBezTo>
                    <a:pt x="40" y="570"/>
                    <a:pt x="39" y="571"/>
                    <a:pt x="39" y="571"/>
                  </a:cubicBezTo>
                  <a:cubicBezTo>
                    <a:pt x="38" y="571"/>
                    <a:pt x="38" y="571"/>
                    <a:pt x="38" y="571"/>
                  </a:cubicBezTo>
                  <a:cubicBezTo>
                    <a:pt x="37" y="571"/>
                    <a:pt x="36" y="571"/>
                    <a:pt x="35" y="575"/>
                  </a:cubicBezTo>
                  <a:cubicBezTo>
                    <a:pt x="33" y="579"/>
                    <a:pt x="35" y="583"/>
                    <a:pt x="38" y="583"/>
                  </a:cubicBezTo>
                  <a:cubicBezTo>
                    <a:pt x="41" y="583"/>
                    <a:pt x="43" y="581"/>
                    <a:pt x="45" y="576"/>
                  </a:cubicBezTo>
                  <a:lnTo>
                    <a:pt x="45" y="576"/>
                  </a:lnTo>
                  <a:lnTo>
                    <a:pt x="43" y="583"/>
                  </a:lnTo>
                  <a:cubicBezTo>
                    <a:pt x="41" y="588"/>
                    <a:pt x="42" y="595"/>
                    <a:pt x="43" y="595"/>
                  </a:cubicBezTo>
                  <a:cubicBezTo>
                    <a:pt x="44" y="595"/>
                    <a:pt x="44" y="594"/>
                    <a:pt x="45" y="590"/>
                  </a:cubicBezTo>
                  <a:cubicBezTo>
                    <a:pt x="47" y="583"/>
                    <a:pt x="50" y="576"/>
                    <a:pt x="52" y="569"/>
                  </a:cubicBezTo>
                  <a:cubicBezTo>
                    <a:pt x="55" y="562"/>
                    <a:pt x="56" y="559"/>
                    <a:pt x="55" y="554"/>
                  </a:cubicBezTo>
                  <a:cubicBezTo>
                    <a:pt x="54" y="548"/>
                    <a:pt x="61" y="541"/>
                    <a:pt x="57" y="539"/>
                  </a:cubicBezTo>
                  <a:lnTo>
                    <a:pt x="57" y="539"/>
                  </a:lnTo>
                  <a:cubicBezTo>
                    <a:pt x="57" y="539"/>
                    <a:pt x="57" y="539"/>
                    <a:pt x="57" y="539"/>
                  </a:cubicBezTo>
                  <a:cubicBezTo>
                    <a:pt x="62" y="539"/>
                    <a:pt x="69" y="521"/>
                    <a:pt x="72" y="514"/>
                  </a:cubicBezTo>
                  <a:cubicBezTo>
                    <a:pt x="74" y="511"/>
                    <a:pt x="77" y="506"/>
                    <a:pt x="79" y="504"/>
                  </a:cubicBezTo>
                  <a:cubicBezTo>
                    <a:pt x="79" y="504"/>
                    <a:pt x="80" y="504"/>
                    <a:pt x="80" y="504"/>
                  </a:cubicBezTo>
                  <a:cubicBezTo>
                    <a:pt x="82" y="504"/>
                    <a:pt x="86" y="501"/>
                    <a:pt x="88" y="497"/>
                  </a:cubicBezTo>
                  <a:lnTo>
                    <a:pt x="84" y="494"/>
                  </a:lnTo>
                  <a:cubicBezTo>
                    <a:pt x="88" y="487"/>
                    <a:pt x="92" y="488"/>
                    <a:pt x="94" y="481"/>
                  </a:cubicBezTo>
                  <a:cubicBezTo>
                    <a:pt x="97" y="475"/>
                    <a:pt x="98" y="467"/>
                    <a:pt x="98" y="463"/>
                  </a:cubicBezTo>
                  <a:cubicBezTo>
                    <a:pt x="98" y="461"/>
                    <a:pt x="97" y="462"/>
                    <a:pt x="98" y="459"/>
                  </a:cubicBezTo>
                  <a:cubicBezTo>
                    <a:pt x="100" y="456"/>
                    <a:pt x="103" y="452"/>
                    <a:pt x="105" y="450"/>
                  </a:cubicBezTo>
                  <a:cubicBezTo>
                    <a:pt x="109" y="445"/>
                    <a:pt x="115" y="440"/>
                    <a:pt x="117" y="433"/>
                  </a:cubicBezTo>
                  <a:cubicBezTo>
                    <a:pt x="119" y="427"/>
                    <a:pt x="124" y="418"/>
                    <a:pt x="129" y="411"/>
                  </a:cubicBezTo>
                  <a:cubicBezTo>
                    <a:pt x="132" y="409"/>
                    <a:pt x="138" y="409"/>
                    <a:pt x="139" y="405"/>
                  </a:cubicBezTo>
                  <a:cubicBezTo>
                    <a:pt x="140" y="401"/>
                    <a:pt x="138" y="401"/>
                    <a:pt x="136" y="401"/>
                  </a:cubicBezTo>
                  <a:cubicBezTo>
                    <a:pt x="136" y="401"/>
                    <a:pt x="136" y="401"/>
                    <a:pt x="136" y="401"/>
                  </a:cubicBezTo>
                  <a:cubicBezTo>
                    <a:pt x="134" y="401"/>
                    <a:pt x="133" y="400"/>
                    <a:pt x="138" y="395"/>
                  </a:cubicBezTo>
                  <a:cubicBezTo>
                    <a:pt x="139" y="392"/>
                    <a:pt x="140" y="392"/>
                    <a:pt x="141" y="392"/>
                  </a:cubicBezTo>
                  <a:cubicBezTo>
                    <a:pt x="143" y="392"/>
                    <a:pt x="143" y="396"/>
                    <a:pt x="145" y="396"/>
                  </a:cubicBezTo>
                  <a:cubicBezTo>
                    <a:pt x="146" y="396"/>
                    <a:pt x="148" y="394"/>
                    <a:pt x="150" y="391"/>
                  </a:cubicBezTo>
                  <a:cubicBezTo>
                    <a:pt x="155" y="384"/>
                    <a:pt x="149" y="388"/>
                    <a:pt x="151" y="383"/>
                  </a:cubicBezTo>
                  <a:cubicBezTo>
                    <a:pt x="155" y="376"/>
                    <a:pt x="162" y="366"/>
                    <a:pt x="168" y="361"/>
                  </a:cubicBezTo>
                  <a:cubicBezTo>
                    <a:pt x="181" y="347"/>
                    <a:pt x="200" y="332"/>
                    <a:pt x="211" y="317"/>
                  </a:cubicBezTo>
                  <a:cubicBezTo>
                    <a:pt x="215" y="313"/>
                    <a:pt x="215" y="311"/>
                    <a:pt x="216" y="307"/>
                  </a:cubicBezTo>
                  <a:cubicBezTo>
                    <a:pt x="218" y="302"/>
                    <a:pt x="219" y="301"/>
                    <a:pt x="219" y="301"/>
                  </a:cubicBezTo>
                  <a:cubicBezTo>
                    <a:pt x="220" y="301"/>
                    <a:pt x="220" y="303"/>
                    <a:pt x="221" y="303"/>
                  </a:cubicBezTo>
                  <a:cubicBezTo>
                    <a:pt x="221" y="303"/>
                    <a:pt x="221" y="303"/>
                    <a:pt x="222" y="303"/>
                  </a:cubicBezTo>
                  <a:cubicBezTo>
                    <a:pt x="226" y="301"/>
                    <a:pt x="234" y="292"/>
                    <a:pt x="236" y="288"/>
                  </a:cubicBezTo>
                  <a:cubicBezTo>
                    <a:pt x="236" y="283"/>
                    <a:pt x="238" y="282"/>
                    <a:pt x="241" y="282"/>
                  </a:cubicBezTo>
                  <a:cubicBezTo>
                    <a:pt x="241" y="282"/>
                    <a:pt x="242" y="282"/>
                    <a:pt x="243" y="282"/>
                  </a:cubicBezTo>
                  <a:cubicBezTo>
                    <a:pt x="244" y="282"/>
                    <a:pt x="244" y="272"/>
                    <a:pt x="243" y="272"/>
                  </a:cubicBezTo>
                  <a:cubicBezTo>
                    <a:pt x="243" y="272"/>
                    <a:pt x="243" y="272"/>
                    <a:pt x="243" y="272"/>
                  </a:cubicBezTo>
                  <a:lnTo>
                    <a:pt x="243" y="272"/>
                  </a:lnTo>
                  <a:cubicBezTo>
                    <a:pt x="243" y="271"/>
                    <a:pt x="244" y="271"/>
                    <a:pt x="245" y="271"/>
                  </a:cubicBezTo>
                  <a:cubicBezTo>
                    <a:pt x="247" y="271"/>
                    <a:pt x="249" y="273"/>
                    <a:pt x="250" y="273"/>
                  </a:cubicBezTo>
                  <a:cubicBezTo>
                    <a:pt x="254" y="273"/>
                    <a:pt x="259" y="266"/>
                    <a:pt x="261" y="263"/>
                  </a:cubicBezTo>
                  <a:cubicBezTo>
                    <a:pt x="263" y="260"/>
                    <a:pt x="274" y="247"/>
                    <a:pt x="277" y="247"/>
                  </a:cubicBezTo>
                  <a:cubicBezTo>
                    <a:pt x="277" y="247"/>
                    <a:pt x="278" y="248"/>
                    <a:pt x="277" y="249"/>
                  </a:cubicBezTo>
                  <a:cubicBezTo>
                    <a:pt x="277" y="250"/>
                    <a:pt x="278" y="251"/>
                    <a:pt x="278" y="251"/>
                  </a:cubicBezTo>
                  <a:cubicBezTo>
                    <a:pt x="281" y="251"/>
                    <a:pt x="290" y="237"/>
                    <a:pt x="293" y="235"/>
                  </a:cubicBezTo>
                  <a:cubicBezTo>
                    <a:pt x="296" y="233"/>
                    <a:pt x="298" y="232"/>
                    <a:pt x="300" y="232"/>
                  </a:cubicBezTo>
                  <a:cubicBezTo>
                    <a:pt x="302" y="232"/>
                    <a:pt x="305" y="233"/>
                    <a:pt x="307" y="233"/>
                  </a:cubicBezTo>
                  <a:cubicBezTo>
                    <a:pt x="309" y="233"/>
                    <a:pt x="311" y="232"/>
                    <a:pt x="312" y="229"/>
                  </a:cubicBezTo>
                  <a:cubicBezTo>
                    <a:pt x="312" y="228"/>
                    <a:pt x="310" y="228"/>
                    <a:pt x="308" y="228"/>
                  </a:cubicBezTo>
                  <a:close/>
                  <a:moveTo>
                    <a:pt x="24" y="654"/>
                  </a:moveTo>
                  <a:cubicBezTo>
                    <a:pt x="25" y="654"/>
                    <a:pt x="26" y="656"/>
                    <a:pt x="25" y="659"/>
                  </a:cubicBezTo>
                  <a:cubicBezTo>
                    <a:pt x="24" y="661"/>
                    <a:pt x="22" y="663"/>
                    <a:pt x="21" y="663"/>
                  </a:cubicBezTo>
                  <a:cubicBezTo>
                    <a:pt x="20" y="663"/>
                    <a:pt x="20" y="662"/>
                    <a:pt x="21" y="658"/>
                  </a:cubicBezTo>
                  <a:cubicBezTo>
                    <a:pt x="22" y="655"/>
                    <a:pt x="23" y="654"/>
                    <a:pt x="24" y="654"/>
                  </a:cubicBezTo>
                  <a:close/>
                  <a:moveTo>
                    <a:pt x="2081" y="701"/>
                  </a:moveTo>
                  <a:cubicBezTo>
                    <a:pt x="2074" y="703"/>
                    <a:pt x="2080" y="711"/>
                    <a:pt x="2082" y="711"/>
                  </a:cubicBezTo>
                  <a:cubicBezTo>
                    <a:pt x="2083" y="711"/>
                    <a:pt x="2083" y="709"/>
                    <a:pt x="2082" y="706"/>
                  </a:cubicBezTo>
                  <a:cubicBezTo>
                    <a:pt x="2082" y="705"/>
                    <a:pt x="2081" y="703"/>
                    <a:pt x="2081" y="701"/>
                  </a:cubicBezTo>
                  <a:close/>
                  <a:moveTo>
                    <a:pt x="3" y="727"/>
                  </a:moveTo>
                  <a:lnTo>
                    <a:pt x="3" y="727"/>
                  </a:lnTo>
                  <a:cubicBezTo>
                    <a:pt x="3" y="727"/>
                    <a:pt x="4" y="727"/>
                    <a:pt x="4" y="727"/>
                  </a:cubicBezTo>
                  <a:lnTo>
                    <a:pt x="4" y="727"/>
                  </a:lnTo>
                  <a:cubicBezTo>
                    <a:pt x="4" y="727"/>
                    <a:pt x="3" y="727"/>
                    <a:pt x="3" y="727"/>
                  </a:cubicBezTo>
                  <a:close/>
                  <a:moveTo>
                    <a:pt x="17" y="835"/>
                  </a:moveTo>
                  <a:cubicBezTo>
                    <a:pt x="19" y="835"/>
                    <a:pt x="20" y="837"/>
                    <a:pt x="20" y="844"/>
                  </a:cubicBezTo>
                  <a:cubicBezTo>
                    <a:pt x="19" y="847"/>
                    <a:pt x="18" y="850"/>
                    <a:pt x="16" y="850"/>
                  </a:cubicBezTo>
                  <a:cubicBezTo>
                    <a:pt x="15" y="850"/>
                    <a:pt x="12" y="844"/>
                    <a:pt x="13" y="839"/>
                  </a:cubicBezTo>
                  <a:cubicBezTo>
                    <a:pt x="14" y="836"/>
                    <a:pt x="16" y="835"/>
                    <a:pt x="17" y="835"/>
                  </a:cubicBezTo>
                  <a:close/>
                  <a:moveTo>
                    <a:pt x="2097" y="841"/>
                  </a:moveTo>
                  <a:cubicBezTo>
                    <a:pt x="2099" y="849"/>
                    <a:pt x="2098" y="851"/>
                    <a:pt x="2094" y="851"/>
                  </a:cubicBezTo>
                  <a:lnTo>
                    <a:pt x="2094" y="846"/>
                  </a:lnTo>
                  <a:cubicBezTo>
                    <a:pt x="2094" y="844"/>
                    <a:pt x="2096" y="841"/>
                    <a:pt x="2097" y="841"/>
                  </a:cubicBezTo>
                  <a:close/>
                  <a:moveTo>
                    <a:pt x="44" y="968"/>
                  </a:moveTo>
                  <a:lnTo>
                    <a:pt x="44" y="968"/>
                  </a:lnTo>
                  <a:cubicBezTo>
                    <a:pt x="44" y="968"/>
                    <a:pt x="44" y="968"/>
                    <a:pt x="44" y="968"/>
                  </a:cubicBezTo>
                  <a:lnTo>
                    <a:pt x="44" y="968"/>
                  </a:lnTo>
                  <a:cubicBezTo>
                    <a:pt x="44" y="968"/>
                    <a:pt x="44" y="968"/>
                    <a:pt x="44" y="968"/>
                  </a:cubicBezTo>
                  <a:close/>
                  <a:moveTo>
                    <a:pt x="51" y="995"/>
                  </a:moveTo>
                  <a:cubicBezTo>
                    <a:pt x="50" y="995"/>
                    <a:pt x="50" y="995"/>
                    <a:pt x="50" y="995"/>
                  </a:cubicBezTo>
                  <a:lnTo>
                    <a:pt x="50" y="1000"/>
                  </a:lnTo>
                  <a:lnTo>
                    <a:pt x="54" y="1004"/>
                  </a:lnTo>
                  <a:cubicBezTo>
                    <a:pt x="54" y="998"/>
                    <a:pt x="53" y="995"/>
                    <a:pt x="51" y="995"/>
                  </a:cubicBezTo>
                  <a:close/>
                  <a:moveTo>
                    <a:pt x="129" y="1196"/>
                  </a:moveTo>
                  <a:cubicBezTo>
                    <a:pt x="129" y="1196"/>
                    <a:pt x="129" y="1196"/>
                    <a:pt x="129" y="1196"/>
                  </a:cubicBezTo>
                  <a:cubicBezTo>
                    <a:pt x="129" y="1196"/>
                    <a:pt x="129" y="1196"/>
                    <a:pt x="129" y="1196"/>
                  </a:cubicBezTo>
                  <a:close/>
                  <a:moveTo>
                    <a:pt x="2031" y="1215"/>
                  </a:moveTo>
                  <a:lnTo>
                    <a:pt x="2031" y="1215"/>
                  </a:lnTo>
                  <a:lnTo>
                    <a:pt x="2031" y="1215"/>
                  </a:lnTo>
                  <a:cubicBezTo>
                    <a:pt x="2031" y="1215"/>
                    <a:pt x="2031" y="1215"/>
                    <a:pt x="2031" y="1215"/>
                  </a:cubicBezTo>
                  <a:close/>
                  <a:moveTo>
                    <a:pt x="193" y="1267"/>
                  </a:moveTo>
                  <a:lnTo>
                    <a:pt x="193" y="1267"/>
                  </a:lnTo>
                  <a:cubicBezTo>
                    <a:pt x="194" y="1267"/>
                    <a:pt x="196" y="1267"/>
                    <a:pt x="198" y="1270"/>
                  </a:cubicBezTo>
                  <a:cubicBezTo>
                    <a:pt x="199" y="1272"/>
                    <a:pt x="199" y="1275"/>
                    <a:pt x="198" y="1275"/>
                  </a:cubicBezTo>
                  <a:cubicBezTo>
                    <a:pt x="198" y="1275"/>
                    <a:pt x="196" y="1274"/>
                    <a:pt x="195" y="1271"/>
                  </a:cubicBezTo>
                  <a:cubicBezTo>
                    <a:pt x="191" y="1268"/>
                    <a:pt x="192" y="1267"/>
                    <a:pt x="193" y="1267"/>
                  </a:cubicBezTo>
                  <a:close/>
                  <a:moveTo>
                    <a:pt x="235" y="1319"/>
                  </a:moveTo>
                  <a:lnTo>
                    <a:pt x="235" y="1319"/>
                  </a:lnTo>
                  <a:cubicBezTo>
                    <a:pt x="236" y="1319"/>
                    <a:pt x="237" y="1320"/>
                    <a:pt x="239" y="1322"/>
                  </a:cubicBezTo>
                  <a:cubicBezTo>
                    <a:pt x="244" y="1327"/>
                    <a:pt x="245" y="1330"/>
                    <a:pt x="244" y="1330"/>
                  </a:cubicBezTo>
                  <a:cubicBezTo>
                    <a:pt x="243" y="1330"/>
                    <a:pt x="240" y="1328"/>
                    <a:pt x="236" y="1325"/>
                  </a:cubicBezTo>
                  <a:cubicBezTo>
                    <a:pt x="233" y="1321"/>
                    <a:pt x="233" y="1319"/>
                    <a:pt x="235" y="1319"/>
                  </a:cubicBezTo>
                  <a:close/>
                  <a:moveTo>
                    <a:pt x="430" y="1480"/>
                  </a:moveTo>
                  <a:cubicBezTo>
                    <a:pt x="428" y="1480"/>
                    <a:pt x="428" y="1482"/>
                    <a:pt x="432" y="1485"/>
                  </a:cubicBezTo>
                  <a:cubicBezTo>
                    <a:pt x="434" y="1485"/>
                    <a:pt x="436" y="1486"/>
                    <a:pt x="437" y="1486"/>
                  </a:cubicBezTo>
                  <a:cubicBezTo>
                    <a:pt x="434" y="1482"/>
                    <a:pt x="431" y="1480"/>
                    <a:pt x="430" y="1480"/>
                  </a:cubicBezTo>
                  <a:close/>
                  <a:moveTo>
                    <a:pt x="1468" y="1649"/>
                  </a:moveTo>
                  <a:cubicBezTo>
                    <a:pt x="1470" y="1649"/>
                    <a:pt x="1472" y="1650"/>
                    <a:pt x="1470" y="1651"/>
                  </a:cubicBezTo>
                  <a:cubicBezTo>
                    <a:pt x="1468" y="1654"/>
                    <a:pt x="1462" y="1655"/>
                    <a:pt x="1458" y="1656"/>
                  </a:cubicBezTo>
                  <a:cubicBezTo>
                    <a:pt x="1458" y="1654"/>
                    <a:pt x="1457" y="1651"/>
                    <a:pt x="1462" y="1650"/>
                  </a:cubicBezTo>
                  <a:cubicBezTo>
                    <a:pt x="1464" y="1650"/>
                    <a:pt x="1467" y="1649"/>
                    <a:pt x="1468" y="1649"/>
                  </a:cubicBezTo>
                  <a:close/>
                  <a:moveTo>
                    <a:pt x="902" y="1669"/>
                  </a:moveTo>
                  <a:cubicBezTo>
                    <a:pt x="902" y="1669"/>
                    <a:pt x="902" y="1669"/>
                    <a:pt x="902" y="1669"/>
                  </a:cubicBezTo>
                  <a:lnTo>
                    <a:pt x="902" y="1669"/>
                  </a:lnTo>
                  <a:cubicBezTo>
                    <a:pt x="902" y="1669"/>
                    <a:pt x="902" y="1669"/>
                    <a:pt x="902" y="1669"/>
                  </a:cubicBezTo>
                  <a:close/>
                  <a:moveTo>
                    <a:pt x="1417" y="1674"/>
                  </a:moveTo>
                  <a:cubicBezTo>
                    <a:pt x="1413" y="1674"/>
                    <a:pt x="1408" y="1680"/>
                    <a:pt x="1412" y="1680"/>
                  </a:cubicBezTo>
                  <a:cubicBezTo>
                    <a:pt x="1413" y="1680"/>
                    <a:pt x="1414" y="1679"/>
                    <a:pt x="1415" y="1679"/>
                  </a:cubicBezTo>
                  <a:cubicBezTo>
                    <a:pt x="1417" y="1679"/>
                    <a:pt x="1419" y="1678"/>
                    <a:pt x="1420" y="1677"/>
                  </a:cubicBezTo>
                  <a:cubicBezTo>
                    <a:pt x="1420" y="1675"/>
                    <a:pt x="1419" y="1674"/>
                    <a:pt x="1417" y="1674"/>
                  </a:cubicBezTo>
                  <a:close/>
                  <a:moveTo>
                    <a:pt x="905" y="1687"/>
                  </a:moveTo>
                  <a:lnTo>
                    <a:pt x="905" y="1687"/>
                  </a:lnTo>
                  <a:cubicBezTo>
                    <a:pt x="905" y="1687"/>
                    <a:pt x="905" y="1687"/>
                    <a:pt x="905" y="1687"/>
                  </a:cubicBezTo>
                  <a:cubicBezTo>
                    <a:pt x="905" y="1687"/>
                    <a:pt x="905" y="1687"/>
                    <a:pt x="905" y="1687"/>
                  </a:cubicBezTo>
                  <a:close/>
                  <a:moveTo>
                    <a:pt x="1323" y="1685"/>
                  </a:moveTo>
                  <a:cubicBezTo>
                    <a:pt x="1325" y="1685"/>
                    <a:pt x="1326" y="1686"/>
                    <a:pt x="1324" y="1688"/>
                  </a:cubicBezTo>
                  <a:cubicBezTo>
                    <a:pt x="1322" y="1691"/>
                    <a:pt x="1317" y="1691"/>
                    <a:pt x="1312" y="1691"/>
                  </a:cubicBezTo>
                  <a:cubicBezTo>
                    <a:pt x="1312" y="1689"/>
                    <a:pt x="1311" y="1686"/>
                    <a:pt x="1317" y="1686"/>
                  </a:cubicBezTo>
                  <a:cubicBezTo>
                    <a:pt x="1319" y="1686"/>
                    <a:pt x="1322" y="1685"/>
                    <a:pt x="1323" y="1685"/>
                  </a:cubicBezTo>
                  <a:close/>
                  <a:moveTo>
                    <a:pt x="1138" y="1708"/>
                  </a:moveTo>
                  <a:cubicBezTo>
                    <a:pt x="1138" y="1708"/>
                    <a:pt x="1138" y="1708"/>
                    <a:pt x="1138" y="1708"/>
                  </a:cubicBezTo>
                  <a:lnTo>
                    <a:pt x="1138" y="1708"/>
                  </a:lnTo>
                  <a:cubicBezTo>
                    <a:pt x="1138" y="1708"/>
                    <a:pt x="1138" y="1708"/>
                    <a:pt x="1138" y="1708"/>
                  </a:cubicBezTo>
                  <a:close/>
                  <a:moveTo>
                    <a:pt x="985" y="1"/>
                  </a:moveTo>
                  <a:cubicBezTo>
                    <a:pt x="984" y="1"/>
                    <a:pt x="983" y="1"/>
                    <a:pt x="981" y="1"/>
                  </a:cubicBezTo>
                  <a:cubicBezTo>
                    <a:pt x="979" y="2"/>
                    <a:pt x="986" y="5"/>
                    <a:pt x="981" y="5"/>
                  </a:cubicBezTo>
                  <a:cubicBezTo>
                    <a:pt x="977" y="6"/>
                    <a:pt x="971" y="6"/>
                    <a:pt x="966" y="6"/>
                  </a:cubicBezTo>
                  <a:cubicBezTo>
                    <a:pt x="962" y="5"/>
                    <a:pt x="958" y="4"/>
                    <a:pt x="953" y="4"/>
                  </a:cubicBezTo>
                  <a:cubicBezTo>
                    <a:pt x="947" y="4"/>
                    <a:pt x="946" y="7"/>
                    <a:pt x="941" y="7"/>
                  </a:cubicBezTo>
                  <a:cubicBezTo>
                    <a:pt x="941" y="7"/>
                    <a:pt x="940" y="7"/>
                    <a:pt x="939" y="7"/>
                  </a:cubicBezTo>
                  <a:cubicBezTo>
                    <a:pt x="937" y="6"/>
                    <a:pt x="935" y="3"/>
                    <a:pt x="932" y="3"/>
                  </a:cubicBezTo>
                  <a:cubicBezTo>
                    <a:pt x="932" y="3"/>
                    <a:pt x="931" y="3"/>
                    <a:pt x="930" y="4"/>
                  </a:cubicBezTo>
                  <a:cubicBezTo>
                    <a:pt x="924" y="5"/>
                    <a:pt x="924" y="11"/>
                    <a:pt x="915" y="11"/>
                  </a:cubicBezTo>
                  <a:lnTo>
                    <a:pt x="915" y="8"/>
                  </a:lnTo>
                  <a:cubicBezTo>
                    <a:pt x="914" y="6"/>
                    <a:pt x="914" y="6"/>
                    <a:pt x="917" y="6"/>
                  </a:cubicBezTo>
                  <a:cubicBezTo>
                    <a:pt x="917" y="6"/>
                    <a:pt x="917" y="6"/>
                    <a:pt x="916" y="6"/>
                  </a:cubicBezTo>
                  <a:cubicBezTo>
                    <a:pt x="912" y="6"/>
                    <a:pt x="901" y="8"/>
                    <a:pt x="899" y="8"/>
                  </a:cubicBezTo>
                  <a:cubicBezTo>
                    <a:pt x="894" y="8"/>
                    <a:pt x="892" y="7"/>
                    <a:pt x="889" y="7"/>
                  </a:cubicBezTo>
                  <a:cubicBezTo>
                    <a:pt x="888" y="7"/>
                    <a:pt x="887" y="7"/>
                    <a:pt x="886" y="7"/>
                  </a:cubicBezTo>
                  <a:cubicBezTo>
                    <a:pt x="880" y="9"/>
                    <a:pt x="880" y="10"/>
                    <a:pt x="874" y="11"/>
                  </a:cubicBezTo>
                  <a:cubicBezTo>
                    <a:pt x="870" y="11"/>
                    <a:pt x="868" y="11"/>
                    <a:pt x="866" y="11"/>
                  </a:cubicBezTo>
                  <a:cubicBezTo>
                    <a:pt x="864" y="11"/>
                    <a:pt x="862" y="11"/>
                    <a:pt x="859" y="11"/>
                  </a:cubicBezTo>
                  <a:cubicBezTo>
                    <a:pt x="858" y="11"/>
                    <a:pt x="858" y="11"/>
                    <a:pt x="857" y="11"/>
                  </a:cubicBezTo>
                  <a:cubicBezTo>
                    <a:pt x="850" y="11"/>
                    <a:pt x="847" y="15"/>
                    <a:pt x="840" y="15"/>
                  </a:cubicBezTo>
                  <a:cubicBezTo>
                    <a:pt x="839" y="15"/>
                    <a:pt x="838" y="15"/>
                    <a:pt x="838" y="15"/>
                  </a:cubicBezTo>
                  <a:cubicBezTo>
                    <a:pt x="832" y="15"/>
                    <a:pt x="829" y="12"/>
                    <a:pt x="823" y="12"/>
                  </a:cubicBezTo>
                  <a:cubicBezTo>
                    <a:pt x="823" y="12"/>
                    <a:pt x="822" y="12"/>
                    <a:pt x="821" y="12"/>
                  </a:cubicBezTo>
                  <a:cubicBezTo>
                    <a:pt x="815" y="13"/>
                    <a:pt x="813" y="17"/>
                    <a:pt x="807" y="18"/>
                  </a:cubicBezTo>
                  <a:cubicBezTo>
                    <a:pt x="807" y="19"/>
                    <a:pt x="806" y="19"/>
                    <a:pt x="805" y="19"/>
                  </a:cubicBezTo>
                  <a:cubicBezTo>
                    <a:pt x="800" y="19"/>
                    <a:pt x="800" y="13"/>
                    <a:pt x="800" y="11"/>
                  </a:cubicBezTo>
                  <a:lnTo>
                    <a:pt x="800" y="11"/>
                  </a:lnTo>
                  <a:cubicBezTo>
                    <a:pt x="796" y="14"/>
                    <a:pt x="792" y="16"/>
                    <a:pt x="788" y="18"/>
                  </a:cubicBezTo>
                  <a:cubicBezTo>
                    <a:pt x="786" y="21"/>
                    <a:pt x="784" y="22"/>
                    <a:pt x="783" y="22"/>
                  </a:cubicBezTo>
                  <a:cubicBezTo>
                    <a:pt x="781" y="22"/>
                    <a:pt x="780" y="20"/>
                    <a:pt x="780" y="18"/>
                  </a:cubicBezTo>
                  <a:cubicBezTo>
                    <a:pt x="780" y="22"/>
                    <a:pt x="759" y="23"/>
                    <a:pt x="760" y="26"/>
                  </a:cubicBezTo>
                  <a:cubicBezTo>
                    <a:pt x="757" y="26"/>
                    <a:pt x="753" y="24"/>
                    <a:pt x="748" y="24"/>
                  </a:cubicBezTo>
                  <a:cubicBezTo>
                    <a:pt x="747" y="24"/>
                    <a:pt x="746" y="24"/>
                    <a:pt x="745" y="25"/>
                  </a:cubicBezTo>
                  <a:cubicBezTo>
                    <a:pt x="745" y="28"/>
                    <a:pt x="741" y="27"/>
                    <a:pt x="736" y="29"/>
                  </a:cubicBezTo>
                  <a:cubicBezTo>
                    <a:pt x="728" y="31"/>
                    <a:pt x="725" y="34"/>
                    <a:pt x="718" y="36"/>
                  </a:cubicBezTo>
                  <a:cubicBezTo>
                    <a:pt x="716" y="36"/>
                    <a:pt x="708" y="32"/>
                    <a:pt x="702" y="32"/>
                  </a:cubicBezTo>
                  <a:cubicBezTo>
                    <a:pt x="700" y="32"/>
                    <a:pt x="698" y="33"/>
                    <a:pt x="697" y="34"/>
                  </a:cubicBezTo>
                  <a:cubicBezTo>
                    <a:pt x="696" y="35"/>
                    <a:pt x="705" y="41"/>
                    <a:pt x="698" y="41"/>
                  </a:cubicBezTo>
                  <a:cubicBezTo>
                    <a:pt x="698" y="41"/>
                    <a:pt x="697" y="41"/>
                    <a:pt x="697" y="41"/>
                  </a:cubicBezTo>
                  <a:cubicBezTo>
                    <a:pt x="694" y="41"/>
                    <a:pt x="692" y="40"/>
                    <a:pt x="691" y="40"/>
                  </a:cubicBezTo>
                  <a:cubicBezTo>
                    <a:pt x="689" y="40"/>
                    <a:pt x="687" y="41"/>
                    <a:pt x="684" y="43"/>
                  </a:cubicBezTo>
                  <a:cubicBezTo>
                    <a:pt x="684" y="43"/>
                    <a:pt x="681" y="47"/>
                    <a:pt x="680" y="47"/>
                  </a:cubicBezTo>
                  <a:cubicBezTo>
                    <a:pt x="680" y="47"/>
                    <a:pt x="680" y="47"/>
                    <a:pt x="680" y="47"/>
                  </a:cubicBezTo>
                  <a:cubicBezTo>
                    <a:pt x="677" y="46"/>
                    <a:pt x="684" y="39"/>
                    <a:pt x="682" y="39"/>
                  </a:cubicBezTo>
                  <a:lnTo>
                    <a:pt x="682" y="39"/>
                  </a:lnTo>
                  <a:cubicBezTo>
                    <a:pt x="680" y="39"/>
                    <a:pt x="677" y="42"/>
                    <a:pt x="677" y="42"/>
                  </a:cubicBezTo>
                  <a:cubicBezTo>
                    <a:pt x="673" y="45"/>
                    <a:pt x="671" y="45"/>
                    <a:pt x="667" y="46"/>
                  </a:cubicBezTo>
                  <a:cubicBezTo>
                    <a:pt x="670" y="45"/>
                    <a:pt x="669" y="44"/>
                    <a:pt x="668" y="42"/>
                  </a:cubicBezTo>
                  <a:lnTo>
                    <a:pt x="668" y="42"/>
                  </a:lnTo>
                  <a:cubicBezTo>
                    <a:pt x="669" y="45"/>
                    <a:pt x="662" y="45"/>
                    <a:pt x="658" y="46"/>
                  </a:cubicBezTo>
                  <a:cubicBezTo>
                    <a:pt x="658" y="46"/>
                    <a:pt x="659" y="47"/>
                    <a:pt x="657" y="48"/>
                  </a:cubicBezTo>
                  <a:cubicBezTo>
                    <a:pt x="654" y="50"/>
                    <a:pt x="648" y="51"/>
                    <a:pt x="645" y="51"/>
                  </a:cubicBezTo>
                  <a:cubicBezTo>
                    <a:pt x="644" y="51"/>
                    <a:pt x="644" y="51"/>
                    <a:pt x="643" y="51"/>
                  </a:cubicBezTo>
                  <a:cubicBezTo>
                    <a:pt x="643" y="50"/>
                    <a:pt x="641" y="49"/>
                    <a:pt x="639" y="49"/>
                  </a:cubicBezTo>
                  <a:cubicBezTo>
                    <a:pt x="635" y="49"/>
                    <a:pt x="628" y="52"/>
                    <a:pt x="628" y="54"/>
                  </a:cubicBezTo>
                  <a:cubicBezTo>
                    <a:pt x="624" y="56"/>
                    <a:pt x="613" y="57"/>
                    <a:pt x="614" y="60"/>
                  </a:cubicBezTo>
                  <a:cubicBezTo>
                    <a:pt x="601" y="60"/>
                    <a:pt x="575" y="63"/>
                    <a:pt x="568" y="73"/>
                  </a:cubicBezTo>
                  <a:cubicBezTo>
                    <a:pt x="568" y="70"/>
                    <a:pt x="567" y="69"/>
                    <a:pt x="565" y="69"/>
                  </a:cubicBezTo>
                  <a:cubicBezTo>
                    <a:pt x="561" y="69"/>
                    <a:pt x="553" y="83"/>
                    <a:pt x="548" y="83"/>
                  </a:cubicBezTo>
                  <a:cubicBezTo>
                    <a:pt x="548" y="83"/>
                    <a:pt x="548" y="83"/>
                    <a:pt x="548" y="83"/>
                  </a:cubicBezTo>
                  <a:cubicBezTo>
                    <a:pt x="546" y="83"/>
                    <a:pt x="544" y="82"/>
                    <a:pt x="541" y="82"/>
                  </a:cubicBezTo>
                  <a:cubicBezTo>
                    <a:pt x="538" y="82"/>
                    <a:pt x="535" y="83"/>
                    <a:pt x="532" y="86"/>
                  </a:cubicBezTo>
                  <a:cubicBezTo>
                    <a:pt x="530" y="87"/>
                    <a:pt x="522" y="98"/>
                    <a:pt x="523" y="98"/>
                  </a:cubicBezTo>
                  <a:lnTo>
                    <a:pt x="523" y="98"/>
                  </a:lnTo>
                  <a:cubicBezTo>
                    <a:pt x="519" y="97"/>
                    <a:pt x="520" y="94"/>
                    <a:pt x="517" y="94"/>
                  </a:cubicBezTo>
                  <a:cubicBezTo>
                    <a:pt x="516" y="94"/>
                    <a:pt x="514" y="95"/>
                    <a:pt x="510" y="97"/>
                  </a:cubicBezTo>
                  <a:cubicBezTo>
                    <a:pt x="503" y="101"/>
                    <a:pt x="511" y="101"/>
                    <a:pt x="503" y="105"/>
                  </a:cubicBezTo>
                  <a:cubicBezTo>
                    <a:pt x="502" y="103"/>
                    <a:pt x="503" y="99"/>
                    <a:pt x="499" y="99"/>
                  </a:cubicBezTo>
                  <a:cubicBezTo>
                    <a:pt x="498" y="99"/>
                    <a:pt x="498" y="99"/>
                    <a:pt x="498" y="99"/>
                  </a:cubicBezTo>
                  <a:cubicBezTo>
                    <a:pt x="494" y="99"/>
                    <a:pt x="485" y="104"/>
                    <a:pt x="486" y="106"/>
                  </a:cubicBezTo>
                  <a:cubicBezTo>
                    <a:pt x="487" y="108"/>
                    <a:pt x="472" y="115"/>
                    <a:pt x="470" y="116"/>
                  </a:cubicBezTo>
                  <a:cubicBezTo>
                    <a:pt x="466" y="119"/>
                    <a:pt x="454" y="124"/>
                    <a:pt x="449" y="124"/>
                  </a:cubicBezTo>
                  <a:cubicBezTo>
                    <a:pt x="449" y="124"/>
                    <a:pt x="449" y="124"/>
                    <a:pt x="449" y="124"/>
                  </a:cubicBezTo>
                  <a:cubicBezTo>
                    <a:pt x="447" y="124"/>
                    <a:pt x="446" y="123"/>
                    <a:pt x="444" y="123"/>
                  </a:cubicBezTo>
                  <a:cubicBezTo>
                    <a:pt x="441" y="123"/>
                    <a:pt x="436" y="125"/>
                    <a:pt x="430" y="129"/>
                  </a:cubicBezTo>
                  <a:cubicBezTo>
                    <a:pt x="427" y="132"/>
                    <a:pt x="428" y="135"/>
                    <a:pt x="422" y="138"/>
                  </a:cubicBezTo>
                  <a:cubicBezTo>
                    <a:pt x="417" y="141"/>
                    <a:pt x="412" y="143"/>
                    <a:pt x="407" y="145"/>
                  </a:cubicBezTo>
                  <a:cubicBezTo>
                    <a:pt x="406" y="146"/>
                    <a:pt x="385" y="156"/>
                    <a:pt x="387" y="156"/>
                  </a:cubicBezTo>
                  <a:cubicBezTo>
                    <a:pt x="394" y="157"/>
                    <a:pt x="374" y="165"/>
                    <a:pt x="368" y="169"/>
                  </a:cubicBezTo>
                  <a:cubicBezTo>
                    <a:pt x="363" y="171"/>
                    <a:pt x="358" y="175"/>
                    <a:pt x="353" y="177"/>
                  </a:cubicBezTo>
                  <a:cubicBezTo>
                    <a:pt x="349" y="181"/>
                    <a:pt x="350" y="180"/>
                    <a:pt x="352" y="181"/>
                  </a:cubicBezTo>
                  <a:cubicBezTo>
                    <a:pt x="353" y="181"/>
                    <a:pt x="344" y="186"/>
                    <a:pt x="343" y="186"/>
                  </a:cubicBezTo>
                  <a:cubicBezTo>
                    <a:pt x="339" y="189"/>
                    <a:pt x="337" y="191"/>
                    <a:pt x="334" y="194"/>
                  </a:cubicBezTo>
                  <a:cubicBezTo>
                    <a:pt x="331" y="196"/>
                    <a:pt x="325" y="204"/>
                    <a:pt x="321" y="204"/>
                  </a:cubicBezTo>
                  <a:cubicBezTo>
                    <a:pt x="321" y="204"/>
                    <a:pt x="321" y="204"/>
                    <a:pt x="320" y="204"/>
                  </a:cubicBezTo>
                  <a:cubicBezTo>
                    <a:pt x="320" y="203"/>
                    <a:pt x="319" y="203"/>
                    <a:pt x="319" y="203"/>
                  </a:cubicBezTo>
                  <a:cubicBezTo>
                    <a:pt x="316" y="203"/>
                    <a:pt x="309" y="208"/>
                    <a:pt x="305" y="211"/>
                  </a:cubicBezTo>
                  <a:cubicBezTo>
                    <a:pt x="299" y="217"/>
                    <a:pt x="307" y="215"/>
                    <a:pt x="300" y="220"/>
                  </a:cubicBezTo>
                  <a:cubicBezTo>
                    <a:pt x="299" y="219"/>
                    <a:pt x="299" y="218"/>
                    <a:pt x="298" y="218"/>
                  </a:cubicBezTo>
                  <a:cubicBezTo>
                    <a:pt x="297" y="218"/>
                    <a:pt x="295" y="218"/>
                    <a:pt x="293" y="219"/>
                  </a:cubicBezTo>
                  <a:cubicBezTo>
                    <a:pt x="290" y="222"/>
                    <a:pt x="291" y="223"/>
                    <a:pt x="294" y="223"/>
                  </a:cubicBezTo>
                  <a:cubicBezTo>
                    <a:pt x="299" y="223"/>
                    <a:pt x="308" y="221"/>
                    <a:pt x="311" y="219"/>
                  </a:cubicBezTo>
                  <a:cubicBezTo>
                    <a:pt x="316" y="216"/>
                    <a:pt x="322" y="211"/>
                    <a:pt x="324" y="211"/>
                  </a:cubicBezTo>
                  <a:cubicBezTo>
                    <a:pt x="325" y="211"/>
                    <a:pt x="325" y="211"/>
                    <a:pt x="326" y="211"/>
                  </a:cubicBezTo>
                  <a:cubicBezTo>
                    <a:pt x="329" y="210"/>
                    <a:pt x="336" y="204"/>
                    <a:pt x="338" y="204"/>
                  </a:cubicBezTo>
                  <a:cubicBezTo>
                    <a:pt x="339" y="204"/>
                    <a:pt x="339" y="204"/>
                    <a:pt x="339" y="204"/>
                  </a:cubicBezTo>
                  <a:cubicBezTo>
                    <a:pt x="339" y="203"/>
                    <a:pt x="331" y="202"/>
                    <a:pt x="336" y="197"/>
                  </a:cubicBezTo>
                  <a:cubicBezTo>
                    <a:pt x="341" y="195"/>
                    <a:pt x="352" y="194"/>
                    <a:pt x="355" y="189"/>
                  </a:cubicBezTo>
                  <a:cubicBezTo>
                    <a:pt x="357" y="187"/>
                    <a:pt x="353" y="187"/>
                    <a:pt x="353" y="187"/>
                  </a:cubicBezTo>
                  <a:cubicBezTo>
                    <a:pt x="352" y="185"/>
                    <a:pt x="358" y="182"/>
                    <a:pt x="360" y="180"/>
                  </a:cubicBezTo>
                  <a:cubicBezTo>
                    <a:pt x="363" y="178"/>
                    <a:pt x="369" y="176"/>
                    <a:pt x="372" y="176"/>
                  </a:cubicBezTo>
                  <a:cubicBezTo>
                    <a:pt x="373" y="176"/>
                    <a:pt x="373" y="176"/>
                    <a:pt x="373" y="177"/>
                  </a:cubicBezTo>
                  <a:cubicBezTo>
                    <a:pt x="371" y="181"/>
                    <a:pt x="357" y="190"/>
                    <a:pt x="362" y="190"/>
                  </a:cubicBezTo>
                  <a:cubicBezTo>
                    <a:pt x="363" y="191"/>
                    <a:pt x="363" y="191"/>
                    <a:pt x="364" y="191"/>
                  </a:cubicBezTo>
                  <a:cubicBezTo>
                    <a:pt x="369" y="191"/>
                    <a:pt x="374" y="187"/>
                    <a:pt x="374" y="183"/>
                  </a:cubicBezTo>
                  <a:cubicBezTo>
                    <a:pt x="376" y="178"/>
                    <a:pt x="394" y="168"/>
                    <a:pt x="400" y="168"/>
                  </a:cubicBezTo>
                  <a:cubicBezTo>
                    <a:pt x="401" y="168"/>
                    <a:pt x="401" y="168"/>
                    <a:pt x="401" y="169"/>
                  </a:cubicBezTo>
                  <a:cubicBezTo>
                    <a:pt x="401" y="168"/>
                    <a:pt x="398" y="165"/>
                    <a:pt x="401" y="163"/>
                  </a:cubicBezTo>
                  <a:cubicBezTo>
                    <a:pt x="405" y="161"/>
                    <a:pt x="413" y="156"/>
                    <a:pt x="411" y="154"/>
                  </a:cubicBezTo>
                  <a:lnTo>
                    <a:pt x="411" y="154"/>
                  </a:lnTo>
                  <a:cubicBezTo>
                    <a:pt x="411" y="154"/>
                    <a:pt x="412" y="155"/>
                    <a:pt x="413" y="155"/>
                  </a:cubicBezTo>
                  <a:cubicBezTo>
                    <a:pt x="417" y="155"/>
                    <a:pt x="424" y="152"/>
                    <a:pt x="431" y="148"/>
                  </a:cubicBezTo>
                  <a:cubicBezTo>
                    <a:pt x="442" y="143"/>
                    <a:pt x="452" y="138"/>
                    <a:pt x="456" y="136"/>
                  </a:cubicBezTo>
                  <a:cubicBezTo>
                    <a:pt x="471" y="129"/>
                    <a:pt x="480" y="122"/>
                    <a:pt x="488" y="112"/>
                  </a:cubicBezTo>
                  <a:lnTo>
                    <a:pt x="488" y="112"/>
                  </a:lnTo>
                  <a:cubicBezTo>
                    <a:pt x="487" y="114"/>
                    <a:pt x="481" y="122"/>
                    <a:pt x="484" y="122"/>
                  </a:cubicBezTo>
                  <a:cubicBezTo>
                    <a:pt x="484" y="122"/>
                    <a:pt x="484" y="122"/>
                    <a:pt x="484" y="122"/>
                  </a:cubicBezTo>
                  <a:cubicBezTo>
                    <a:pt x="484" y="122"/>
                    <a:pt x="490" y="118"/>
                    <a:pt x="490" y="118"/>
                  </a:cubicBezTo>
                  <a:cubicBezTo>
                    <a:pt x="490" y="118"/>
                    <a:pt x="491" y="118"/>
                    <a:pt x="491" y="118"/>
                  </a:cubicBezTo>
                  <a:cubicBezTo>
                    <a:pt x="492" y="118"/>
                    <a:pt x="491" y="118"/>
                    <a:pt x="492" y="119"/>
                  </a:cubicBezTo>
                  <a:cubicBezTo>
                    <a:pt x="493" y="119"/>
                    <a:pt x="494" y="119"/>
                    <a:pt x="494" y="119"/>
                  </a:cubicBezTo>
                  <a:cubicBezTo>
                    <a:pt x="498" y="119"/>
                    <a:pt x="502" y="117"/>
                    <a:pt x="501" y="115"/>
                  </a:cubicBezTo>
                  <a:cubicBezTo>
                    <a:pt x="500" y="112"/>
                    <a:pt x="499" y="112"/>
                    <a:pt x="505" y="108"/>
                  </a:cubicBezTo>
                  <a:cubicBezTo>
                    <a:pt x="508" y="107"/>
                    <a:pt x="512" y="105"/>
                    <a:pt x="516" y="104"/>
                  </a:cubicBezTo>
                  <a:cubicBezTo>
                    <a:pt x="516" y="104"/>
                    <a:pt x="517" y="104"/>
                    <a:pt x="517" y="104"/>
                  </a:cubicBezTo>
                  <a:cubicBezTo>
                    <a:pt x="518" y="104"/>
                    <a:pt x="519" y="104"/>
                    <a:pt x="519" y="104"/>
                  </a:cubicBezTo>
                  <a:cubicBezTo>
                    <a:pt x="520" y="104"/>
                    <a:pt x="520" y="104"/>
                    <a:pt x="520" y="104"/>
                  </a:cubicBezTo>
                  <a:lnTo>
                    <a:pt x="537" y="98"/>
                  </a:lnTo>
                  <a:cubicBezTo>
                    <a:pt x="547" y="95"/>
                    <a:pt x="542" y="90"/>
                    <a:pt x="539" y="90"/>
                  </a:cubicBezTo>
                  <a:cubicBezTo>
                    <a:pt x="538" y="90"/>
                    <a:pt x="538" y="90"/>
                    <a:pt x="538" y="90"/>
                  </a:cubicBezTo>
                  <a:cubicBezTo>
                    <a:pt x="539" y="89"/>
                    <a:pt x="542" y="89"/>
                    <a:pt x="545" y="89"/>
                  </a:cubicBezTo>
                  <a:cubicBezTo>
                    <a:pt x="551" y="89"/>
                    <a:pt x="559" y="90"/>
                    <a:pt x="562" y="90"/>
                  </a:cubicBezTo>
                  <a:cubicBezTo>
                    <a:pt x="567" y="89"/>
                    <a:pt x="572" y="87"/>
                    <a:pt x="566" y="87"/>
                  </a:cubicBezTo>
                  <a:cubicBezTo>
                    <a:pt x="562" y="87"/>
                    <a:pt x="555" y="85"/>
                    <a:pt x="566" y="83"/>
                  </a:cubicBezTo>
                  <a:cubicBezTo>
                    <a:pt x="571" y="82"/>
                    <a:pt x="576" y="81"/>
                    <a:pt x="580" y="81"/>
                  </a:cubicBezTo>
                  <a:cubicBezTo>
                    <a:pt x="580" y="81"/>
                    <a:pt x="582" y="82"/>
                    <a:pt x="584" y="82"/>
                  </a:cubicBezTo>
                  <a:cubicBezTo>
                    <a:pt x="584" y="82"/>
                    <a:pt x="585" y="82"/>
                    <a:pt x="586" y="81"/>
                  </a:cubicBezTo>
                  <a:lnTo>
                    <a:pt x="586" y="81"/>
                  </a:lnTo>
                  <a:cubicBezTo>
                    <a:pt x="586" y="81"/>
                    <a:pt x="585" y="81"/>
                    <a:pt x="585" y="81"/>
                  </a:cubicBezTo>
                  <a:cubicBezTo>
                    <a:pt x="583" y="81"/>
                    <a:pt x="581" y="78"/>
                    <a:pt x="581" y="77"/>
                  </a:cubicBezTo>
                  <a:cubicBezTo>
                    <a:pt x="582" y="76"/>
                    <a:pt x="583" y="76"/>
                    <a:pt x="585" y="76"/>
                  </a:cubicBezTo>
                  <a:cubicBezTo>
                    <a:pt x="590" y="76"/>
                    <a:pt x="596" y="77"/>
                    <a:pt x="597" y="77"/>
                  </a:cubicBezTo>
                  <a:cubicBezTo>
                    <a:pt x="598" y="77"/>
                    <a:pt x="600" y="77"/>
                    <a:pt x="600" y="77"/>
                  </a:cubicBezTo>
                  <a:cubicBezTo>
                    <a:pt x="611" y="77"/>
                    <a:pt x="592" y="73"/>
                    <a:pt x="592" y="73"/>
                  </a:cubicBezTo>
                  <a:cubicBezTo>
                    <a:pt x="594" y="70"/>
                    <a:pt x="612" y="73"/>
                    <a:pt x="611" y="69"/>
                  </a:cubicBezTo>
                  <a:lnTo>
                    <a:pt x="611" y="69"/>
                  </a:lnTo>
                  <a:cubicBezTo>
                    <a:pt x="611" y="70"/>
                    <a:pt x="612" y="70"/>
                    <a:pt x="613" y="70"/>
                  </a:cubicBezTo>
                  <a:cubicBezTo>
                    <a:pt x="621" y="70"/>
                    <a:pt x="648" y="61"/>
                    <a:pt x="653" y="60"/>
                  </a:cubicBezTo>
                  <a:cubicBezTo>
                    <a:pt x="662" y="57"/>
                    <a:pt x="667" y="54"/>
                    <a:pt x="674" y="52"/>
                  </a:cubicBezTo>
                  <a:cubicBezTo>
                    <a:pt x="675" y="51"/>
                    <a:pt x="677" y="51"/>
                    <a:pt x="679" y="51"/>
                  </a:cubicBezTo>
                  <a:cubicBezTo>
                    <a:pt x="680" y="51"/>
                    <a:pt x="682" y="51"/>
                    <a:pt x="683" y="51"/>
                  </a:cubicBezTo>
                  <a:cubicBezTo>
                    <a:pt x="685" y="51"/>
                    <a:pt x="687" y="51"/>
                    <a:pt x="688" y="50"/>
                  </a:cubicBezTo>
                  <a:cubicBezTo>
                    <a:pt x="690" y="49"/>
                    <a:pt x="695" y="44"/>
                    <a:pt x="698" y="43"/>
                  </a:cubicBezTo>
                  <a:lnTo>
                    <a:pt x="698" y="43"/>
                  </a:lnTo>
                  <a:cubicBezTo>
                    <a:pt x="697" y="43"/>
                    <a:pt x="691" y="52"/>
                    <a:pt x="694" y="52"/>
                  </a:cubicBezTo>
                  <a:cubicBezTo>
                    <a:pt x="694" y="52"/>
                    <a:pt x="696" y="51"/>
                    <a:pt x="697" y="50"/>
                  </a:cubicBezTo>
                  <a:cubicBezTo>
                    <a:pt x="703" y="47"/>
                    <a:pt x="711" y="46"/>
                    <a:pt x="711" y="43"/>
                  </a:cubicBezTo>
                  <a:cubicBezTo>
                    <a:pt x="711" y="40"/>
                    <a:pt x="721" y="42"/>
                    <a:pt x="720" y="39"/>
                  </a:cubicBezTo>
                  <a:lnTo>
                    <a:pt x="720" y="39"/>
                  </a:lnTo>
                  <a:cubicBezTo>
                    <a:pt x="721" y="42"/>
                    <a:pt x="722" y="44"/>
                    <a:pt x="728" y="44"/>
                  </a:cubicBezTo>
                  <a:cubicBezTo>
                    <a:pt x="729" y="44"/>
                    <a:pt x="730" y="44"/>
                    <a:pt x="732" y="44"/>
                  </a:cubicBezTo>
                  <a:cubicBezTo>
                    <a:pt x="737" y="43"/>
                    <a:pt x="738" y="35"/>
                    <a:pt x="744" y="32"/>
                  </a:cubicBezTo>
                  <a:cubicBezTo>
                    <a:pt x="747" y="31"/>
                    <a:pt x="750" y="30"/>
                    <a:pt x="752" y="30"/>
                  </a:cubicBezTo>
                  <a:cubicBezTo>
                    <a:pt x="760" y="30"/>
                    <a:pt x="762" y="38"/>
                    <a:pt x="762" y="41"/>
                  </a:cubicBezTo>
                  <a:cubicBezTo>
                    <a:pt x="768" y="36"/>
                    <a:pt x="773" y="32"/>
                    <a:pt x="781" y="27"/>
                  </a:cubicBezTo>
                  <a:cubicBezTo>
                    <a:pt x="785" y="29"/>
                    <a:pt x="787" y="30"/>
                    <a:pt x="792" y="32"/>
                  </a:cubicBezTo>
                  <a:cubicBezTo>
                    <a:pt x="792" y="28"/>
                    <a:pt x="801" y="28"/>
                    <a:pt x="805" y="27"/>
                  </a:cubicBezTo>
                  <a:cubicBezTo>
                    <a:pt x="807" y="27"/>
                    <a:pt x="818" y="22"/>
                    <a:pt x="816" y="21"/>
                  </a:cubicBezTo>
                  <a:lnTo>
                    <a:pt x="816" y="21"/>
                  </a:lnTo>
                  <a:cubicBezTo>
                    <a:pt x="820" y="23"/>
                    <a:pt x="817" y="27"/>
                    <a:pt x="822" y="27"/>
                  </a:cubicBezTo>
                  <a:cubicBezTo>
                    <a:pt x="824" y="27"/>
                    <a:pt x="826" y="27"/>
                    <a:pt x="829" y="26"/>
                  </a:cubicBezTo>
                  <a:cubicBezTo>
                    <a:pt x="833" y="25"/>
                    <a:pt x="836" y="24"/>
                    <a:pt x="838" y="24"/>
                  </a:cubicBezTo>
                  <a:cubicBezTo>
                    <a:pt x="842" y="24"/>
                    <a:pt x="843" y="26"/>
                    <a:pt x="843" y="28"/>
                  </a:cubicBezTo>
                  <a:cubicBezTo>
                    <a:pt x="849" y="28"/>
                    <a:pt x="847" y="25"/>
                    <a:pt x="849" y="25"/>
                  </a:cubicBezTo>
                  <a:cubicBezTo>
                    <a:pt x="853" y="22"/>
                    <a:pt x="862" y="23"/>
                    <a:pt x="866" y="21"/>
                  </a:cubicBezTo>
                  <a:cubicBezTo>
                    <a:pt x="870" y="19"/>
                    <a:pt x="867" y="18"/>
                    <a:pt x="869" y="16"/>
                  </a:cubicBezTo>
                  <a:cubicBezTo>
                    <a:pt x="872" y="14"/>
                    <a:pt x="879" y="15"/>
                    <a:pt x="879" y="13"/>
                  </a:cubicBezTo>
                  <a:lnTo>
                    <a:pt x="879" y="13"/>
                  </a:lnTo>
                  <a:cubicBezTo>
                    <a:pt x="879" y="16"/>
                    <a:pt x="878" y="16"/>
                    <a:pt x="880" y="16"/>
                  </a:cubicBezTo>
                  <a:cubicBezTo>
                    <a:pt x="881" y="16"/>
                    <a:pt x="883" y="16"/>
                    <a:pt x="885" y="16"/>
                  </a:cubicBezTo>
                  <a:cubicBezTo>
                    <a:pt x="890" y="15"/>
                    <a:pt x="895" y="15"/>
                    <a:pt x="899" y="15"/>
                  </a:cubicBezTo>
                  <a:cubicBezTo>
                    <a:pt x="899" y="17"/>
                    <a:pt x="900" y="19"/>
                    <a:pt x="895" y="19"/>
                  </a:cubicBezTo>
                  <a:cubicBezTo>
                    <a:pt x="892" y="20"/>
                    <a:pt x="890" y="19"/>
                    <a:pt x="890" y="22"/>
                  </a:cubicBezTo>
                  <a:cubicBezTo>
                    <a:pt x="904" y="20"/>
                    <a:pt x="905" y="17"/>
                    <a:pt x="916" y="14"/>
                  </a:cubicBezTo>
                  <a:cubicBezTo>
                    <a:pt x="918" y="14"/>
                    <a:pt x="919" y="14"/>
                    <a:pt x="920" y="14"/>
                  </a:cubicBezTo>
                  <a:cubicBezTo>
                    <a:pt x="924" y="14"/>
                    <a:pt x="917" y="18"/>
                    <a:pt x="917" y="18"/>
                  </a:cubicBezTo>
                  <a:cubicBezTo>
                    <a:pt x="917" y="18"/>
                    <a:pt x="925" y="17"/>
                    <a:pt x="925" y="17"/>
                  </a:cubicBezTo>
                  <a:cubicBezTo>
                    <a:pt x="928" y="16"/>
                    <a:pt x="929" y="15"/>
                    <a:pt x="931" y="15"/>
                  </a:cubicBezTo>
                  <a:cubicBezTo>
                    <a:pt x="932" y="15"/>
                    <a:pt x="934" y="16"/>
                    <a:pt x="936" y="17"/>
                  </a:cubicBezTo>
                  <a:cubicBezTo>
                    <a:pt x="938" y="17"/>
                    <a:pt x="943" y="18"/>
                    <a:pt x="947" y="18"/>
                  </a:cubicBezTo>
                  <a:cubicBezTo>
                    <a:pt x="951" y="18"/>
                    <a:pt x="955" y="17"/>
                    <a:pt x="952" y="14"/>
                  </a:cubicBezTo>
                  <a:cubicBezTo>
                    <a:pt x="955" y="14"/>
                    <a:pt x="956" y="13"/>
                    <a:pt x="957" y="13"/>
                  </a:cubicBezTo>
                  <a:cubicBezTo>
                    <a:pt x="957" y="13"/>
                    <a:pt x="957" y="13"/>
                    <a:pt x="957" y="13"/>
                  </a:cubicBezTo>
                  <a:lnTo>
                    <a:pt x="957" y="13"/>
                  </a:lnTo>
                  <a:cubicBezTo>
                    <a:pt x="958" y="13"/>
                    <a:pt x="956" y="18"/>
                    <a:pt x="957" y="18"/>
                  </a:cubicBezTo>
                  <a:cubicBezTo>
                    <a:pt x="957" y="19"/>
                    <a:pt x="957" y="19"/>
                    <a:pt x="958" y="19"/>
                  </a:cubicBezTo>
                  <a:cubicBezTo>
                    <a:pt x="960" y="19"/>
                    <a:pt x="961" y="19"/>
                    <a:pt x="963" y="18"/>
                  </a:cubicBezTo>
                  <a:cubicBezTo>
                    <a:pt x="976" y="16"/>
                    <a:pt x="973" y="10"/>
                    <a:pt x="987" y="9"/>
                  </a:cubicBezTo>
                  <a:lnTo>
                    <a:pt x="987" y="9"/>
                  </a:lnTo>
                  <a:cubicBezTo>
                    <a:pt x="987" y="11"/>
                    <a:pt x="986" y="14"/>
                    <a:pt x="989" y="16"/>
                  </a:cubicBezTo>
                  <a:cubicBezTo>
                    <a:pt x="991" y="17"/>
                    <a:pt x="993" y="18"/>
                    <a:pt x="996" y="18"/>
                  </a:cubicBezTo>
                  <a:cubicBezTo>
                    <a:pt x="999" y="18"/>
                    <a:pt x="1003" y="16"/>
                    <a:pt x="1003" y="14"/>
                  </a:cubicBezTo>
                  <a:cubicBezTo>
                    <a:pt x="1003" y="17"/>
                    <a:pt x="1005" y="20"/>
                    <a:pt x="1013" y="21"/>
                  </a:cubicBezTo>
                  <a:cubicBezTo>
                    <a:pt x="1013" y="20"/>
                    <a:pt x="1010" y="14"/>
                    <a:pt x="1014" y="14"/>
                  </a:cubicBezTo>
                  <a:cubicBezTo>
                    <a:pt x="1015" y="14"/>
                    <a:pt x="1016" y="14"/>
                    <a:pt x="1018" y="15"/>
                  </a:cubicBezTo>
                  <a:cubicBezTo>
                    <a:pt x="1022" y="17"/>
                    <a:pt x="1022" y="21"/>
                    <a:pt x="1031" y="21"/>
                  </a:cubicBezTo>
                  <a:cubicBezTo>
                    <a:pt x="1032" y="21"/>
                    <a:pt x="1032" y="21"/>
                    <a:pt x="1033" y="21"/>
                  </a:cubicBezTo>
                  <a:cubicBezTo>
                    <a:pt x="1036" y="21"/>
                    <a:pt x="1038" y="20"/>
                    <a:pt x="1042" y="20"/>
                  </a:cubicBezTo>
                  <a:cubicBezTo>
                    <a:pt x="1042" y="20"/>
                    <a:pt x="1043" y="20"/>
                    <a:pt x="1044" y="20"/>
                  </a:cubicBezTo>
                  <a:cubicBezTo>
                    <a:pt x="1043" y="24"/>
                    <a:pt x="1067" y="25"/>
                    <a:pt x="1072" y="25"/>
                  </a:cubicBezTo>
                  <a:cubicBezTo>
                    <a:pt x="1079" y="25"/>
                    <a:pt x="1069" y="20"/>
                    <a:pt x="1072" y="19"/>
                  </a:cubicBezTo>
                  <a:cubicBezTo>
                    <a:pt x="1073" y="19"/>
                    <a:pt x="1074" y="19"/>
                    <a:pt x="1074" y="19"/>
                  </a:cubicBezTo>
                  <a:cubicBezTo>
                    <a:pt x="1079" y="19"/>
                    <a:pt x="1084" y="26"/>
                    <a:pt x="1084" y="26"/>
                  </a:cubicBezTo>
                  <a:cubicBezTo>
                    <a:pt x="1085" y="28"/>
                    <a:pt x="1096" y="28"/>
                    <a:pt x="1100" y="29"/>
                  </a:cubicBezTo>
                  <a:cubicBezTo>
                    <a:pt x="1110" y="30"/>
                    <a:pt x="1119" y="31"/>
                    <a:pt x="1129" y="31"/>
                  </a:cubicBezTo>
                  <a:cubicBezTo>
                    <a:pt x="1131" y="31"/>
                    <a:pt x="1142" y="30"/>
                    <a:pt x="1147" y="30"/>
                  </a:cubicBezTo>
                  <a:cubicBezTo>
                    <a:pt x="1148" y="30"/>
                    <a:pt x="1149" y="30"/>
                    <a:pt x="1150" y="30"/>
                  </a:cubicBezTo>
                  <a:cubicBezTo>
                    <a:pt x="1151" y="32"/>
                    <a:pt x="1133" y="36"/>
                    <a:pt x="1140" y="37"/>
                  </a:cubicBezTo>
                  <a:cubicBezTo>
                    <a:pt x="1146" y="37"/>
                    <a:pt x="1172" y="36"/>
                    <a:pt x="1172" y="33"/>
                  </a:cubicBezTo>
                  <a:cubicBezTo>
                    <a:pt x="1172" y="37"/>
                    <a:pt x="1176" y="39"/>
                    <a:pt x="1182" y="39"/>
                  </a:cubicBezTo>
                  <a:cubicBezTo>
                    <a:pt x="1187" y="40"/>
                    <a:pt x="1193" y="41"/>
                    <a:pt x="1199" y="41"/>
                  </a:cubicBezTo>
                  <a:cubicBezTo>
                    <a:pt x="1203" y="41"/>
                    <a:pt x="1205" y="39"/>
                    <a:pt x="1209" y="39"/>
                  </a:cubicBezTo>
                  <a:cubicBezTo>
                    <a:pt x="1221" y="40"/>
                    <a:pt x="1228" y="46"/>
                    <a:pt x="1239" y="51"/>
                  </a:cubicBezTo>
                  <a:cubicBezTo>
                    <a:pt x="1240" y="51"/>
                    <a:pt x="1240" y="51"/>
                    <a:pt x="1241" y="51"/>
                  </a:cubicBezTo>
                  <a:cubicBezTo>
                    <a:pt x="1241" y="51"/>
                    <a:pt x="1241" y="51"/>
                    <a:pt x="1241" y="50"/>
                  </a:cubicBezTo>
                  <a:cubicBezTo>
                    <a:pt x="1246" y="51"/>
                    <a:pt x="1249" y="52"/>
                    <a:pt x="1253" y="53"/>
                  </a:cubicBezTo>
                  <a:cubicBezTo>
                    <a:pt x="1260" y="54"/>
                    <a:pt x="1266" y="53"/>
                    <a:pt x="1274" y="55"/>
                  </a:cubicBezTo>
                  <a:cubicBezTo>
                    <a:pt x="1281" y="57"/>
                    <a:pt x="1284" y="59"/>
                    <a:pt x="1290" y="60"/>
                  </a:cubicBezTo>
                  <a:cubicBezTo>
                    <a:pt x="1292" y="61"/>
                    <a:pt x="1297" y="62"/>
                    <a:pt x="1300" y="62"/>
                  </a:cubicBezTo>
                  <a:cubicBezTo>
                    <a:pt x="1301" y="62"/>
                    <a:pt x="1301" y="62"/>
                    <a:pt x="1302" y="62"/>
                  </a:cubicBezTo>
                  <a:cubicBezTo>
                    <a:pt x="1302" y="62"/>
                    <a:pt x="1303" y="62"/>
                    <a:pt x="1303" y="62"/>
                  </a:cubicBezTo>
                  <a:cubicBezTo>
                    <a:pt x="1310" y="62"/>
                    <a:pt x="1326" y="68"/>
                    <a:pt x="1332" y="70"/>
                  </a:cubicBezTo>
                  <a:cubicBezTo>
                    <a:pt x="1335" y="71"/>
                    <a:pt x="1355" y="73"/>
                    <a:pt x="1356" y="74"/>
                  </a:cubicBezTo>
                  <a:cubicBezTo>
                    <a:pt x="1357" y="75"/>
                    <a:pt x="1352" y="76"/>
                    <a:pt x="1351" y="76"/>
                  </a:cubicBezTo>
                  <a:lnTo>
                    <a:pt x="1362" y="78"/>
                  </a:lnTo>
                  <a:cubicBezTo>
                    <a:pt x="1364" y="78"/>
                    <a:pt x="1372" y="76"/>
                    <a:pt x="1373" y="76"/>
                  </a:cubicBezTo>
                  <a:lnTo>
                    <a:pt x="1373" y="76"/>
                  </a:lnTo>
                  <a:cubicBezTo>
                    <a:pt x="1374" y="77"/>
                    <a:pt x="1372" y="80"/>
                    <a:pt x="1374" y="80"/>
                  </a:cubicBezTo>
                  <a:cubicBezTo>
                    <a:pt x="1377" y="82"/>
                    <a:pt x="1383" y="84"/>
                    <a:pt x="1386" y="86"/>
                  </a:cubicBezTo>
                  <a:cubicBezTo>
                    <a:pt x="1392" y="86"/>
                    <a:pt x="1403" y="87"/>
                    <a:pt x="1401" y="91"/>
                  </a:cubicBezTo>
                  <a:lnTo>
                    <a:pt x="1401" y="91"/>
                  </a:lnTo>
                  <a:cubicBezTo>
                    <a:pt x="1402" y="90"/>
                    <a:pt x="1408" y="90"/>
                    <a:pt x="1407" y="89"/>
                  </a:cubicBezTo>
                  <a:lnTo>
                    <a:pt x="1407" y="89"/>
                  </a:lnTo>
                  <a:cubicBezTo>
                    <a:pt x="1410" y="93"/>
                    <a:pt x="1413" y="94"/>
                    <a:pt x="1420" y="97"/>
                  </a:cubicBezTo>
                  <a:cubicBezTo>
                    <a:pt x="1425" y="99"/>
                    <a:pt x="1430" y="101"/>
                    <a:pt x="1434" y="101"/>
                  </a:cubicBezTo>
                  <a:cubicBezTo>
                    <a:pt x="1434" y="102"/>
                    <a:pt x="1434" y="102"/>
                    <a:pt x="1435" y="102"/>
                  </a:cubicBezTo>
                  <a:cubicBezTo>
                    <a:pt x="1435" y="102"/>
                    <a:pt x="1435" y="101"/>
                    <a:pt x="1436" y="101"/>
                  </a:cubicBezTo>
                  <a:cubicBezTo>
                    <a:pt x="1436" y="101"/>
                    <a:pt x="1436" y="101"/>
                    <a:pt x="1437" y="101"/>
                  </a:cubicBezTo>
                  <a:cubicBezTo>
                    <a:pt x="1446" y="105"/>
                    <a:pt x="1447" y="108"/>
                    <a:pt x="1456" y="111"/>
                  </a:cubicBezTo>
                  <a:cubicBezTo>
                    <a:pt x="1460" y="113"/>
                    <a:pt x="1478" y="120"/>
                    <a:pt x="1477" y="122"/>
                  </a:cubicBezTo>
                  <a:cubicBezTo>
                    <a:pt x="1479" y="123"/>
                    <a:pt x="1480" y="123"/>
                    <a:pt x="1481" y="123"/>
                  </a:cubicBezTo>
                  <a:cubicBezTo>
                    <a:pt x="1484" y="123"/>
                    <a:pt x="1482" y="120"/>
                    <a:pt x="1485" y="120"/>
                  </a:cubicBezTo>
                  <a:cubicBezTo>
                    <a:pt x="1485" y="120"/>
                    <a:pt x="1486" y="120"/>
                    <a:pt x="1487" y="121"/>
                  </a:cubicBezTo>
                  <a:cubicBezTo>
                    <a:pt x="1490" y="122"/>
                    <a:pt x="1492" y="125"/>
                    <a:pt x="1492" y="126"/>
                  </a:cubicBezTo>
                  <a:cubicBezTo>
                    <a:pt x="1495" y="128"/>
                    <a:pt x="1496" y="129"/>
                    <a:pt x="1499" y="130"/>
                  </a:cubicBezTo>
                  <a:cubicBezTo>
                    <a:pt x="1505" y="133"/>
                    <a:pt x="1530" y="140"/>
                    <a:pt x="1530" y="143"/>
                  </a:cubicBezTo>
                  <a:lnTo>
                    <a:pt x="1530" y="143"/>
                  </a:lnTo>
                  <a:cubicBezTo>
                    <a:pt x="1530" y="142"/>
                    <a:pt x="1533" y="139"/>
                    <a:pt x="1536" y="139"/>
                  </a:cubicBezTo>
                  <a:cubicBezTo>
                    <a:pt x="1537" y="139"/>
                    <a:pt x="1538" y="140"/>
                    <a:pt x="1538" y="140"/>
                  </a:cubicBezTo>
                  <a:cubicBezTo>
                    <a:pt x="1540" y="141"/>
                    <a:pt x="1540" y="143"/>
                    <a:pt x="1541" y="144"/>
                  </a:cubicBezTo>
                  <a:cubicBezTo>
                    <a:pt x="1542" y="145"/>
                    <a:pt x="1544" y="147"/>
                    <a:pt x="1545" y="148"/>
                  </a:cubicBezTo>
                  <a:cubicBezTo>
                    <a:pt x="1550" y="151"/>
                    <a:pt x="1552" y="153"/>
                    <a:pt x="1558" y="155"/>
                  </a:cubicBezTo>
                  <a:cubicBezTo>
                    <a:pt x="1559" y="155"/>
                    <a:pt x="1562" y="156"/>
                    <a:pt x="1562" y="157"/>
                  </a:cubicBezTo>
                  <a:cubicBezTo>
                    <a:pt x="1564" y="160"/>
                    <a:pt x="1556" y="160"/>
                    <a:pt x="1558" y="162"/>
                  </a:cubicBezTo>
                  <a:cubicBezTo>
                    <a:pt x="1558" y="163"/>
                    <a:pt x="1570" y="164"/>
                    <a:pt x="1573" y="166"/>
                  </a:cubicBezTo>
                  <a:cubicBezTo>
                    <a:pt x="1582" y="170"/>
                    <a:pt x="1590" y="177"/>
                    <a:pt x="1598" y="182"/>
                  </a:cubicBezTo>
                  <a:cubicBezTo>
                    <a:pt x="1599" y="183"/>
                    <a:pt x="1600" y="183"/>
                    <a:pt x="1601" y="183"/>
                  </a:cubicBezTo>
                  <a:cubicBezTo>
                    <a:pt x="1604" y="183"/>
                    <a:pt x="1605" y="181"/>
                    <a:pt x="1607" y="181"/>
                  </a:cubicBezTo>
                  <a:cubicBezTo>
                    <a:pt x="1609" y="181"/>
                    <a:pt x="1610" y="182"/>
                    <a:pt x="1613" y="185"/>
                  </a:cubicBezTo>
                  <a:cubicBezTo>
                    <a:pt x="1619" y="190"/>
                    <a:pt x="1619" y="194"/>
                    <a:pt x="1629" y="199"/>
                  </a:cubicBezTo>
                  <a:cubicBezTo>
                    <a:pt x="1633" y="201"/>
                    <a:pt x="1644" y="200"/>
                    <a:pt x="1643" y="205"/>
                  </a:cubicBezTo>
                  <a:cubicBezTo>
                    <a:pt x="1641" y="211"/>
                    <a:pt x="1654" y="213"/>
                    <a:pt x="1660" y="214"/>
                  </a:cubicBezTo>
                  <a:cubicBezTo>
                    <a:pt x="1670" y="217"/>
                    <a:pt x="1670" y="223"/>
                    <a:pt x="1678" y="228"/>
                  </a:cubicBezTo>
                  <a:cubicBezTo>
                    <a:pt x="1680" y="230"/>
                    <a:pt x="1681" y="230"/>
                    <a:pt x="1682" y="230"/>
                  </a:cubicBezTo>
                  <a:cubicBezTo>
                    <a:pt x="1684" y="230"/>
                    <a:pt x="1684" y="225"/>
                    <a:pt x="1686" y="225"/>
                  </a:cubicBezTo>
                  <a:cubicBezTo>
                    <a:pt x="1688" y="225"/>
                    <a:pt x="1693" y="237"/>
                    <a:pt x="1697" y="237"/>
                  </a:cubicBezTo>
                  <a:cubicBezTo>
                    <a:pt x="1698" y="237"/>
                    <a:pt x="1695" y="234"/>
                    <a:pt x="1698" y="234"/>
                  </a:cubicBezTo>
                  <a:cubicBezTo>
                    <a:pt x="1700" y="235"/>
                    <a:pt x="1705" y="239"/>
                    <a:pt x="1705" y="239"/>
                  </a:cubicBezTo>
                  <a:cubicBezTo>
                    <a:pt x="1709" y="245"/>
                    <a:pt x="1700" y="242"/>
                    <a:pt x="1708" y="250"/>
                  </a:cubicBezTo>
                  <a:cubicBezTo>
                    <a:pt x="1719" y="259"/>
                    <a:pt x="1735" y="270"/>
                    <a:pt x="1748" y="278"/>
                  </a:cubicBezTo>
                  <a:cubicBezTo>
                    <a:pt x="1752" y="280"/>
                    <a:pt x="1753" y="280"/>
                    <a:pt x="1757" y="283"/>
                  </a:cubicBezTo>
                  <a:cubicBezTo>
                    <a:pt x="1766" y="286"/>
                    <a:pt x="1757" y="289"/>
                    <a:pt x="1757" y="289"/>
                  </a:cubicBezTo>
                  <a:cubicBezTo>
                    <a:pt x="1759" y="291"/>
                    <a:pt x="1761" y="292"/>
                    <a:pt x="1762" y="292"/>
                  </a:cubicBezTo>
                  <a:cubicBezTo>
                    <a:pt x="1763" y="292"/>
                    <a:pt x="1764" y="292"/>
                    <a:pt x="1764" y="292"/>
                  </a:cubicBezTo>
                  <a:cubicBezTo>
                    <a:pt x="1766" y="292"/>
                    <a:pt x="1768" y="292"/>
                    <a:pt x="1771" y="298"/>
                  </a:cubicBezTo>
                  <a:cubicBezTo>
                    <a:pt x="1773" y="300"/>
                    <a:pt x="1776" y="301"/>
                    <a:pt x="1778" y="302"/>
                  </a:cubicBezTo>
                  <a:cubicBezTo>
                    <a:pt x="1782" y="306"/>
                    <a:pt x="1814" y="328"/>
                    <a:pt x="1812" y="330"/>
                  </a:cubicBezTo>
                  <a:lnTo>
                    <a:pt x="1827" y="336"/>
                  </a:lnTo>
                  <a:cubicBezTo>
                    <a:pt x="1826" y="339"/>
                    <a:pt x="1831" y="344"/>
                    <a:pt x="1835" y="349"/>
                  </a:cubicBezTo>
                  <a:cubicBezTo>
                    <a:pt x="1840" y="354"/>
                    <a:pt x="1838" y="356"/>
                    <a:pt x="1839" y="359"/>
                  </a:cubicBezTo>
                  <a:cubicBezTo>
                    <a:pt x="1839" y="362"/>
                    <a:pt x="1850" y="362"/>
                    <a:pt x="1855" y="367"/>
                  </a:cubicBezTo>
                  <a:cubicBezTo>
                    <a:pt x="1854" y="368"/>
                    <a:pt x="1847" y="369"/>
                    <a:pt x="1849" y="372"/>
                  </a:cubicBezTo>
                  <a:cubicBezTo>
                    <a:pt x="1852" y="376"/>
                    <a:pt x="1860" y="381"/>
                    <a:pt x="1863" y="381"/>
                  </a:cubicBezTo>
                  <a:cubicBezTo>
                    <a:pt x="1863" y="381"/>
                    <a:pt x="1863" y="381"/>
                    <a:pt x="1863" y="381"/>
                  </a:cubicBezTo>
                  <a:cubicBezTo>
                    <a:pt x="1864" y="380"/>
                    <a:pt x="1863" y="377"/>
                    <a:pt x="1864" y="377"/>
                  </a:cubicBezTo>
                  <a:lnTo>
                    <a:pt x="1864" y="377"/>
                  </a:lnTo>
                  <a:cubicBezTo>
                    <a:pt x="1865" y="377"/>
                    <a:pt x="1865" y="378"/>
                    <a:pt x="1867" y="379"/>
                  </a:cubicBezTo>
                  <a:cubicBezTo>
                    <a:pt x="1870" y="382"/>
                    <a:pt x="1870" y="383"/>
                    <a:pt x="1871" y="386"/>
                  </a:cubicBezTo>
                  <a:cubicBezTo>
                    <a:pt x="1872" y="390"/>
                    <a:pt x="1866" y="389"/>
                    <a:pt x="1867" y="392"/>
                  </a:cubicBezTo>
                  <a:cubicBezTo>
                    <a:pt x="1867" y="393"/>
                    <a:pt x="1872" y="394"/>
                    <a:pt x="1872" y="394"/>
                  </a:cubicBezTo>
                  <a:cubicBezTo>
                    <a:pt x="1875" y="395"/>
                    <a:pt x="1878" y="397"/>
                    <a:pt x="1881" y="401"/>
                  </a:cubicBezTo>
                  <a:cubicBezTo>
                    <a:pt x="1884" y="404"/>
                    <a:pt x="1883" y="404"/>
                    <a:pt x="1886" y="406"/>
                  </a:cubicBezTo>
                  <a:cubicBezTo>
                    <a:pt x="1889" y="408"/>
                    <a:pt x="1891" y="408"/>
                    <a:pt x="1895" y="410"/>
                  </a:cubicBezTo>
                  <a:cubicBezTo>
                    <a:pt x="1898" y="411"/>
                    <a:pt x="1895" y="417"/>
                    <a:pt x="1900" y="420"/>
                  </a:cubicBezTo>
                  <a:cubicBezTo>
                    <a:pt x="1902" y="421"/>
                    <a:pt x="1903" y="421"/>
                    <a:pt x="1906" y="423"/>
                  </a:cubicBezTo>
                  <a:cubicBezTo>
                    <a:pt x="1908" y="425"/>
                    <a:pt x="1909" y="427"/>
                    <a:pt x="1911" y="429"/>
                  </a:cubicBezTo>
                  <a:lnTo>
                    <a:pt x="1911" y="429"/>
                  </a:lnTo>
                  <a:cubicBezTo>
                    <a:pt x="1908" y="426"/>
                    <a:pt x="1904" y="423"/>
                    <a:pt x="1902" y="423"/>
                  </a:cubicBezTo>
                  <a:lnTo>
                    <a:pt x="1902" y="423"/>
                  </a:lnTo>
                  <a:cubicBezTo>
                    <a:pt x="1901" y="423"/>
                    <a:pt x="1902" y="424"/>
                    <a:pt x="1905" y="429"/>
                  </a:cubicBezTo>
                  <a:cubicBezTo>
                    <a:pt x="1908" y="433"/>
                    <a:pt x="1916" y="441"/>
                    <a:pt x="1919" y="441"/>
                  </a:cubicBezTo>
                  <a:cubicBezTo>
                    <a:pt x="1919" y="441"/>
                    <a:pt x="1920" y="441"/>
                    <a:pt x="1920" y="441"/>
                  </a:cubicBezTo>
                  <a:lnTo>
                    <a:pt x="1920" y="441"/>
                  </a:lnTo>
                  <a:cubicBezTo>
                    <a:pt x="1915" y="445"/>
                    <a:pt x="1942" y="475"/>
                    <a:pt x="1948" y="483"/>
                  </a:cubicBezTo>
                  <a:cubicBezTo>
                    <a:pt x="1950" y="486"/>
                    <a:pt x="1951" y="487"/>
                    <a:pt x="1952" y="487"/>
                  </a:cubicBezTo>
                  <a:cubicBezTo>
                    <a:pt x="1954" y="487"/>
                    <a:pt x="1955" y="485"/>
                    <a:pt x="1957" y="484"/>
                  </a:cubicBezTo>
                  <a:cubicBezTo>
                    <a:pt x="1962" y="486"/>
                    <a:pt x="1963" y="487"/>
                    <a:pt x="1962" y="493"/>
                  </a:cubicBezTo>
                  <a:cubicBezTo>
                    <a:pt x="1957" y="496"/>
                    <a:pt x="1968" y="517"/>
                    <a:pt x="1974" y="527"/>
                  </a:cubicBezTo>
                  <a:cubicBezTo>
                    <a:pt x="1977" y="532"/>
                    <a:pt x="1981" y="538"/>
                    <a:pt x="1985" y="541"/>
                  </a:cubicBezTo>
                  <a:cubicBezTo>
                    <a:pt x="1990" y="544"/>
                    <a:pt x="1994" y="547"/>
                    <a:pt x="1998" y="553"/>
                  </a:cubicBezTo>
                  <a:lnTo>
                    <a:pt x="1998" y="553"/>
                  </a:lnTo>
                  <a:cubicBezTo>
                    <a:pt x="1996" y="550"/>
                    <a:pt x="1994" y="549"/>
                    <a:pt x="1993" y="549"/>
                  </a:cubicBezTo>
                  <a:lnTo>
                    <a:pt x="1993" y="549"/>
                  </a:lnTo>
                  <a:cubicBezTo>
                    <a:pt x="1992" y="549"/>
                    <a:pt x="1992" y="552"/>
                    <a:pt x="1996" y="557"/>
                  </a:cubicBezTo>
                  <a:lnTo>
                    <a:pt x="2010" y="585"/>
                  </a:lnTo>
                  <a:cubicBezTo>
                    <a:pt x="2016" y="596"/>
                    <a:pt x="2019" y="601"/>
                    <a:pt x="2026" y="603"/>
                  </a:cubicBezTo>
                  <a:cubicBezTo>
                    <a:pt x="2023" y="603"/>
                    <a:pt x="2022" y="602"/>
                    <a:pt x="2020" y="602"/>
                  </a:cubicBezTo>
                  <a:cubicBezTo>
                    <a:pt x="2019" y="602"/>
                    <a:pt x="2019" y="602"/>
                    <a:pt x="2019" y="603"/>
                  </a:cubicBezTo>
                  <a:cubicBezTo>
                    <a:pt x="2018" y="605"/>
                    <a:pt x="2020" y="612"/>
                    <a:pt x="2022" y="612"/>
                  </a:cubicBezTo>
                  <a:cubicBezTo>
                    <a:pt x="2022" y="612"/>
                    <a:pt x="2022" y="612"/>
                    <a:pt x="2022" y="612"/>
                  </a:cubicBezTo>
                  <a:cubicBezTo>
                    <a:pt x="2025" y="612"/>
                    <a:pt x="2027" y="619"/>
                    <a:pt x="2030" y="624"/>
                  </a:cubicBezTo>
                  <a:cubicBezTo>
                    <a:pt x="2031" y="626"/>
                    <a:pt x="2033" y="624"/>
                    <a:pt x="2035" y="627"/>
                  </a:cubicBezTo>
                  <a:cubicBezTo>
                    <a:pt x="2038" y="630"/>
                    <a:pt x="2037" y="634"/>
                    <a:pt x="2038" y="638"/>
                  </a:cubicBezTo>
                  <a:cubicBezTo>
                    <a:pt x="2039" y="641"/>
                    <a:pt x="2039" y="645"/>
                    <a:pt x="2041" y="648"/>
                  </a:cubicBezTo>
                  <a:cubicBezTo>
                    <a:pt x="2042" y="652"/>
                    <a:pt x="2045" y="656"/>
                    <a:pt x="2047" y="657"/>
                  </a:cubicBezTo>
                  <a:cubicBezTo>
                    <a:pt x="2049" y="658"/>
                    <a:pt x="2050" y="662"/>
                    <a:pt x="2052" y="666"/>
                  </a:cubicBezTo>
                  <a:cubicBezTo>
                    <a:pt x="2049" y="668"/>
                    <a:pt x="2047" y="665"/>
                    <a:pt x="2052" y="673"/>
                  </a:cubicBezTo>
                  <a:cubicBezTo>
                    <a:pt x="2053" y="678"/>
                    <a:pt x="2056" y="682"/>
                    <a:pt x="2059" y="686"/>
                  </a:cubicBezTo>
                  <a:cubicBezTo>
                    <a:pt x="2059" y="686"/>
                    <a:pt x="2063" y="693"/>
                    <a:pt x="2062" y="693"/>
                  </a:cubicBezTo>
                  <a:cubicBezTo>
                    <a:pt x="2062" y="693"/>
                    <a:pt x="2062" y="693"/>
                    <a:pt x="2062" y="693"/>
                  </a:cubicBezTo>
                  <a:cubicBezTo>
                    <a:pt x="2062" y="693"/>
                    <a:pt x="2060" y="691"/>
                    <a:pt x="2059" y="691"/>
                  </a:cubicBezTo>
                  <a:cubicBezTo>
                    <a:pt x="2059" y="691"/>
                    <a:pt x="2059" y="691"/>
                    <a:pt x="2059" y="692"/>
                  </a:cubicBezTo>
                  <a:cubicBezTo>
                    <a:pt x="2061" y="699"/>
                    <a:pt x="2062" y="697"/>
                    <a:pt x="2065" y="701"/>
                  </a:cubicBezTo>
                  <a:cubicBezTo>
                    <a:pt x="2067" y="704"/>
                    <a:pt x="2072" y="711"/>
                    <a:pt x="2070" y="714"/>
                  </a:cubicBezTo>
                  <a:cubicBezTo>
                    <a:pt x="2068" y="719"/>
                    <a:pt x="2067" y="713"/>
                    <a:pt x="2067" y="724"/>
                  </a:cubicBezTo>
                  <a:cubicBezTo>
                    <a:pt x="2068" y="729"/>
                    <a:pt x="2069" y="737"/>
                    <a:pt x="2070" y="742"/>
                  </a:cubicBezTo>
                  <a:cubicBezTo>
                    <a:pt x="2071" y="745"/>
                    <a:pt x="2071" y="746"/>
                    <a:pt x="2072" y="746"/>
                  </a:cubicBezTo>
                  <a:cubicBezTo>
                    <a:pt x="2073" y="746"/>
                    <a:pt x="2073" y="744"/>
                    <a:pt x="2074" y="744"/>
                  </a:cubicBezTo>
                  <a:cubicBezTo>
                    <a:pt x="2076" y="745"/>
                    <a:pt x="2079" y="749"/>
                    <a:pt x="2078" y="753"/>
                  </a:cubicBezTo>
                  <a:cubicBezTo>
                    <a:pt x="2078" y="755"/>
                    <a:pt x="2079" y="765"/>
                    <a:pt x="2080" y="765"/>
                  </a:cubicBezTo>
                  <a:lnTo>
                    <a:pt x="2080" y="765"/>
                  </a:lnTo>
                  <a:cubicBezTo>
                    <a:pt x="2076" y="767"/>
                    <a:pt x="2086" y="790"/>
                    <a:pt x="2087" y="795"/>
                  </a:cubicBezTo>
                  <a:cubicBezTo>
                    <a:pt x="2088" y="801"/>
                    <a:pt x="2087" y="800"/>
                    <a:pt x="2087" y="805"/>
                  </a:cubicBezTo>
                  <a:cubicBezTo>
                    <a:pt x="2087" y="810"/>
                    <a:pt x="2088" y="817"/>
                    <a:pt x="2088" y="823"/>
                  </a:cubicBezTo>
                  <a:cubicBezTo>
                    <a:pt x="2089" y="827"/>
                    <a:pt x="2094" y="857"/>
                    <a:pt x="2091" y="857"/>
                  </a:cubicBezTo>
                  <a:cubicBezTo>
                    <a:pt x="2092" y="865"/>
                    <a:pt x="2093" y="866"/>
                    <a:pt x="2096" y="866"/>
                  </a:cubicBezTo>
                  <a:cubicBezTo>
                    <a:pt x="2097" y="866"/>
                    <a:pt x="2101" y="872"/>
                    <a:pt x="2101" y="876"/>
                  </a:cubicBezTo>
                  <a:lnTo>
                    <a:pt x="2101" y="876"/>
                  </a:lnTo>
                  <a:cubicBezTo>
                    <a:pt x="2101" y="876"/>
                    <a:pt x="2101" y="876"/>
                    <a:pt x="2101" y="876"/>
                  </a:cubicBezTo>
                  <a:cubicBezTo>
                    <a:pt x="2101" y="876"/>
                    <a:pt x="2097" y="879"/>
                    <a:pt x="2096" y="880"/>
                  </a:cubicBezTo>
                  <a:cubicBezTo>
                    <a:pt x="2094" y="885"/>
                    <a:pt x="2094" y="892"/>
                    <a:pt x="2095" y="897"/>
                  </a:cubicBezTo>
                  <a:cubicBezTo>
                    <a:pt x="2097" y="901"/>
                    <a:pt x="2098" y="906"/>
                    <a:pt x="2098" y="912"/>
                  </a:cubicBezTo>
                  <a:cubicBezTo>
                    <a:pt x="2098" y="913"/>
                    <a:pt x="2095" y="916"/>
                    <a:pt x="2095" y="918"/>
                  </a:cubicBezTo>
                  <a:cubicBezTo>
                    <a:pt x="2094" y="926"/>
                    <a:pt x="2102" y="926"/>
                    <a:pt x="2102" y="934"/>
                  </a:cubicBezTo>
                  <a:cubicBezTo>
                    <a:pt x="2102" y="937"/>
                    <a:pt x="2102" y="938"/>
                    <a:pt x="2101" y="938"/>
                  </a:cubicBezTo>
                  <a:cubicBezTo>
                    <a:pt x="2099" y="938"/>
                    <a:pt x="2098" y="937"/>
                    <a:pt x="2097" y="937"/>
                  </a:cubicBezTo>
                  <a:cubicBezTo>
                    <a:pt x="2096" y="937"/>
                    <a:pt x="2096" y="938"/>
                    <a:pt x="2095" y="940"/>
                  </a:cubicBezTo>
                  <a:cubicBezTo>
                    <a:pt x="2094" y="946"/>
                    <a:pt x="2095" y="952"/>
                    <a:pt x="2097" y="957"/>
                  </a:cubicBezTo>
                  <a:cubicBezTo>
                    <a:pt x="2098" y="963"/>
                    <a:pt x="2099" y="969"/>
                    <a:pt x="2100" y="974"/>
                  </a:cubicBezTo>
                  <a:cubicBezTo>
                    <a:pt x="2100" y="976"/>
                    <a:pt x="2099" y="992"/>
                    <a:pt x="2097" y="992"/>
                  </a:cubicBezTo>
                  <a:cubicBezTo>
                    <a:pt x="2097" y="992"/>
                    <a:pt x="2097" y="991"/>
                    <a:pt x="2096" y="989"/>
                  </a:cubicBezTo>
                  <a:cubicBezTo>
                    <a:pt x="2097" y="984"/>
                    <a:pt x="2097" y="980"/>
                    <a:pt x="2096" y="980"/>
                  </a:cubicBezTo>
                  <a:cubicBezTo>
                    <a:pt x="2095" y="980"/>
                    <a:pt x="2094" y="982"/>
                    <a:pt x="2093" y="987"/>
                  </a:cubicBezTo>
                  <a:cubicBezTo>
                    <a:pt x="2092" y="990"/>
                    <a:pt x="2091" y="1002"/>
                    <a:pt x="2093" y="1002"/>
                  </a:cubicBezTo>
                  <a:cubicBezTo>
                    <a:pt x="2093" y="1002"/>
                    <a:pt x="2094" y="1002"/>
                    <a:pt x="2094" y="1002"/>
                  </a:cubicBezTo>
                  <a:cubicBezTo>
                    <a:pt x="2094" y="1001"/>
                    <a:pt x="2097" y="997"/>
                    <a:pt x="2098" y="997"/>
                  </a:cubicBezTo>
                  <a:cubicBezTo>
                    <a:pt x="2098" y="997"/>
                    <a:pt x="2099" y="998"/>
                    <a:pt x="2099" y="998"/>
                  </a:cubicBezTo>
                  <a:cubicBezTo>
                    <a:pt x="2099" y="999"/>
                    <a:pt x="2087" y="1016"/>
                    <a:pt x="2090" y="1019"/>
                  </a:cubicBezTo>
                  <a:cubicBezTo>
                    <a:pt x="2092" y="1021"/>
                    <a:pt x="2094" y="1019"/>
                    <a:pt x="2095" y="1022"/>
                  </a:cubicBezTo>
                  <a:cubicBezTo>
                    <a:pt x="2097" y="1023"/>
                    <a:pt x="2097" y="1028"/>
                    <a:pt x="2098" y="1031"/>
                  </a:cubicBezTo>
                  <a:cubicBezTo>
                    <a:pt x="2097" y="1031"/>
                    <a:pt x="2096" y="1031"/>
                    <a:pt x="2095" y="1031"/>
                  </a:cubicBezTo>
                  <a:cubicBezTo>
                    <a:pt x="2093" y="1031"/>
                    <a:pt x="2091" y="1032"/>
                    <a:pt x="2090" y="1041"/>
                  </a:cubicBezTo>
                  <a:cubicBezTo>
                    <a:pt x="2090" y="1043"/>
                    <a:pt x="2088" y="1057"/>
                    <a:pt x="2090" y="1057"/>
                  </a:cubicBezTo>
                  <a:cubicBezTo>
                    <a:pt x="2090" y="1057"/>
                    <a:pt x="2091" y="1057"/>
                    <a:pt x="2091" y="1057"/>
                  </a:cubicBezTo>
                  <a:lnTo>
                    <a:pt x="2091" y="1057"/>
                  </a:lnTo>
                  <a:lnTo>
                    <a:pt x="2088" y="1066"/>
                  </a:lnTo>
                  <a:cubicBezTo>
                    <a:pt x="2087" y="1066"/>
                    <a:pt x="2086" y="1065"/>
                    <a:pt x="2085" y="1065"/>
                  </a:cubicBezTo>
                  <a:cubicBezTo>
                    <a:pt x="2085" y="1065"/>
                    <a:pt x="2084" y="1065"/>
                    <a:pt x="2084" y="1065"/>
                  </a:cubicBezTo>
                  <a:cubicBezTo>
                    <a:pt x="2081" y="1068"/>
                    <a:pt x="2080" y="1074"/>
                    <a:pt x="2080" y="1078"/>
                  </a:cubicBezTo>
                  <a:cubicBezTo>
                    <a:pt x="2078" y="1089"/>
                    <a:pt x="2084" y="1094"/>
                    <a:pt x="2076" y="1100"/>
                  </a:cubicBezTo>
                  <a:cubicBezTo>
                    <a:pt x="2075" y="1100"/>
                    <a:pt x="2075" y="1100"/>
                    <a:pt x="2074" y="1100"/>
                  </a:cubicBezTo>
                  <a:lnTo>
                    <a:pt x="2074" y="1100"/>
                  </a:lnTo>
                  <a:cubicBezTo>
                    <a:pt x="2070" y="1100"/>
                    <a:pt x="2076" y="1110"/>
                    <a:pt x="2074" y="1116"/>
                  </a:cubicBezTo>
                  <a:cubicBezTo>
                    <a:pt x="2072" y="1121"/>
                    <a:pt x="2066" y="1127"/>
                    <a:pt x="2065" y="1131"/>
                  </a:cubicBezTo>
                  <a:cubicBezTo>
                    <a:pt x="2065" y="1132"/>
                    <a:pt x="2066" y="1139"/>
                    <a:pt x="2067" y="1140"/>
                  </a:cubicBezTo>
                  <a:lnTo>
                    <a:pt x="2067" y="1140"/>
                  </a:lnTo>
                  <a:cubicBezTo>
                    <a:pt x="2065" y="1140"/>
                    <a:pt x="2065" y="1141"/>
                    <a:pt x="2064" y="1141"/>
                  </a:cubicBezTo>
                  <a:cubicBezTo>
                    <a:pt x="2064" y="1141"/>
                    <a:pt x="2064" y="1141"/>
                    <a:pt x="2064" y="1141"/>
                  </a:cubicBezTo>
                  <a:cubicBezTo>
                    <a:pt x="2063" y="1141"/>
                    <a:pt x="2062" y="1141"/>
                    <a:pt x="2060" y="1145"/>
                  </a:cubicBezTo>
                  <a:cubicBezTo>
                    <a:pt x="2058" y="1148"/>
                    <a:pt x="2054" y="1155"/>
                    <a:pt x="2055" y="1158"/>
                  </a:cubicBezTo>
                  <a:cubicBezTo>
                    <a:pt x="2057" y="1160"/>
                    <a:pt x="2053" y="1167"/>
                    <a:pt x="2052" y="1172"/>
                  </a:cubicBezTo>
                  <a:cubicBezTo>
                    <a:pt x="2051" y="1175"/>
                    <a:pt x="2054" y="1178"/>
                    <a:pt x="2052" y="1184"/>
                  </a:cubicBezTo>
                  <a:cubicBezTo>
                    <a:pt x="2053" y="1183"/>
                    <a:pt x="2054" y="1181"/>
                    <a:pt x="2055" y="1181"/>
                  </a:cubicBezTo>
                  <a:lnTo>
                    <a:pt x="2055" y="1181"/>
                  </a:lnTo>
                  <a:cubicBezTo>
                    <a:pt x="2055" y="1184"/>
                    <a:pt x="2056" y="1187"/>
                    <a:pt x="2053" y="1191"/>
                  </a:cubicBezTo>
                  <a:cubicBezTo>
                    <a:pt x="2052" y="1190"/>
                    <a:pt x="2049" y="1189"/>
                    <a:pt x="2052" y="1184"/>
                  </a:cubicBezTo>
                  <a:lnTo>
                    <a:pt x="2047" y="1182"/>
                  </a:lnTo>
                  <a:cubicBezTo>
                    <a:pt x="2046" y="1186"/>
                    <a:pt x="2043" y="1192"/>
                    <a:pt x="2045" y="1193"/>
                  </a:cubicBezTo>
                  <a:cubicBezTo>
                    <a:pt x="2045" y="1197"/>
                    <a:pt x="2044" y="1199"/>
                    <a:pt x="2040" y="1202"/>
                  </a:cubicBezTo>
                  <a:cubicBezTo>
                    <a:pt x="2039" y="1206"/>
                    <a:pt x="2039" y="1207"/>
                    <a:pt x="2040" y="1208"/>
                  </a:cubicBezTo>
                  <a:cubicBezTo>
                    <a:pt x="2042" y="1209"/>
                    <a:pt x="2039" y="1215"/>
                    <a:pt x="2038" y="1217"/>
                  </a:cubicBezTo>
                  <a:lnTo>
                    <a:pt x="2031" y="1215"/>
                  </a:lnTo>
                  <a:lnTo>
                    <a:pt x="2031" y="1215"/>
                  </a:lnTo>
                  <a:cubicBezTo>
                    <a:pt x="2033" y="1216"/>
                    <a:pt x="2026" y="1230"/>
                    <a:pt x="2025" y="1235"/>
                  </a:cubicBezTo>
                  <a:cubicBezTo>
                    <a:pt x="2021" y="1242"/>
                    <a:pt x="2019" y="1240"/>
                    <a:pt x="2017" y="1244"/>
                  </a:cubicBezTo>
                  <a:cubicBezTo>
                    <a:pt x="2003" y="1263"/>
                    <a:pt x="1991" y="1283"/>
                    <a:pt x="1979" y="1302"/>
                  </a:cubicBezTo>
                  <a:cubicBezTo>
                    <a:pt x="1979" y="1302"/>
                    <a:pt x="1979" y="1302"/>
                    <a:pt x="1979" y="1302"/>
                  </a:cubicBezTo>
                  <a:cubicBezTo>
                    <a:pt x="1978" y="1302"/>
                    <a:pt x="1976" y="1303"/>
                    <a:pt x="1974" y="1305"/>
                  </a:cubicBezTo>
                  <a:lnTo>
                    <a:pt x="1968" y="1314"/>
                  </a:lnTo>
                  <a:lnTo>
                    <a:pt x="1947" y="1344"/>
                  </a:lnTo>
                  <a:cubicBezTo>
                    <a:pt x="1942" y="1350"/>
                    <a:pt x="1937" y="1357"/>
                    <a:pt x="1932" y="1364"/>
                  </a:cubicBezTo>
                  <a:cubicBezTo>
                    <a:pt x="1927" y="1370"/>
                    <a:pt x="1922" y="1377"/>
                    <a:pt x="1916" y="1383"/>
                  </a:cubicBezTo>
                  <a:cubicBezTo>
                    <a:pt x="1912" y="1388"/>
                    <a:pt x="1909" y="1393"/>
                    <a:pt x="1907" y="1397"/>
                  </a:cubicBezTo>
                  <a:cubicBezTo>
                    <a:pt x="1906" y="1400"/>
                    <a:pt x="1902" y="1403"/>
                    <a:pt x="1900" y="1406"/>
                  </a:cubicBezTo>
                  <a:cubicBezTo>
                    <a:pt x="1901" y="1404"/>
                    <a:pt x="1902" y="1402"/>
                    <a:pt x="1901" y="1402"/>
                  </a:cubicBezTo>
                  <a:lnTo>
                    <a:pt x="1901" y="1402"/>
                  </a:lnTo>
                  <a:cubicBezTo>
                    <a:pt x="1901" y="1402"/>
                    <a:pt x="1901" y="1403"/>
                    <a:pt x="1900" y="1403"/>
                  </a:cubicBezTo>
                  <a:cubicBezTo>
                    <a:pt x="1893" y="1409"/>
                    <a:pt x="1886" y="1418"/>
                    <a:pt x="1879" y="1424"/>
                  </a:cubicBezTo>
                  <a:cubicBezTo>
                    <a:pt x="1875" y="1427"/>
                    <a:pt x="1867" y="1434"/>
                    <a:pt x="1867" y="1436"/>
                  </a:cubicBezTo>
                  <a:cubicBezTo>
                    <a:pt x="1866" y="1439"/>
                    <a:pt x="1871" y="1440"/>
                    <a:pt x="1872" y="1441"/>
                  </a:cubicBezTo>
                  <a:cubicBezTo>
                    <a:pt x="1869" y="1443"/>
                    <a:pt x="1866" y="1444"/>
                    <a:pt x="1864" y="1444"/>
                  </a:cubicBezTo>
                  <a:cubicBezTo>
                    <a:pt x="1862" y="1444"/>
                    <a:pt x="1861" y="1443"/>
                    <a:pt x="1860" y="1443"/>
                  </a:cubicBezTo>
                  <a:cubicBezTo>
                    <a:pt x="1859" y="1442"/>
                    <a:pt x="1859" y="1442"/>
                    <a:pt x="1859" y="1442"/>
                  </a:cubicBezTo>
                  <a:cubicBezTo>
                    <a:pt x="1856" y="1442"/>
                    <a:pt x="1852" y="1448"/>
                    <a:pt x="1847" y="1452"/>
                  </a:cubicBezTo>
                  <a:cubicBezTo>
                    <a:pt x="1839" y="1458"/>
                    <a:pt x="1832" y="1467"/>
                    <a:pt x="1823" y="1471"/>
                  </a:cubicBezTo>
                  <a:cubicBezTo>
                    <a:pt x="1821" y="1472"/>
                    <a:pt x="1819" y="1473"/>
                    <a:pt x="1818" y="1473"/>
                  </a:cubicBezTo>
                  <a:cubicBezTo>
                    <a:pt x="1813" y="1477"/>
                    <a:pt x="1812" y="1479"/>
                    <a:pt x="1810" y="1483"/>
                  </a:cubicBezTo>
                  <a:cubicBezTo>
                    <a:pt x="1804" y="1490"/>
                    <a:pt x="1792" y="1494"/>
                    <a:pt x="1785" y="1498"/>
                  </a:cubicBezTo>
                  <a:cubicBezTo>
                    <a:pt x="1777" y="1504"/>
                    <a:pt x="1777" y="1507"/>
                    <a:pt x="1774" y="1512"/>
                  </a:cubicBezTo>
                  <a:cubicBezTo>
                    <a:pt x="1772" y="1516"/>
                    <a:pt x="1771" y="1517"/>
                    <a:pt x="1770" y="1517"/>
                  </a:cubicBezTo>
                  <a:cubicBezTo>
                    <a:pt x="1768" y="1517"/>
                    <a:pt x="1767" y="1513"/>
                    <a:pt x="1766" y="1513"/>
                  </a:cubicBezTo>
                  <a:cubicBezTo>
                    <a:pt x="1766" y="1513"/>
                    <a:pt x="1766" y="1513"/>
                    <a:pt x="1765" y="1513"/>
                  </a:cubicBezTo>
                  <a:cubicBezTo>
                    <a:pt x="1762" y="1513"/>
                    <a:pt x="1757" y="1522"/>
                    <a:pt x="1757" y="1523"/>
                  </a:cubicBezTo>
                  <a:cubicBezTo>
                    <a:pt x="1750" y="1529"/>
                    <a:pt x="1746" y="1526"/>
                    <a:pt x="1741" y="1528"/>
                  </a:cubicBezTo>
                  <a:cubicBezTo>
                    <a:pt x="1734" y="1531"/>
                    <a:pt x="1726" y="1536"/>
                    <a:pt x="1721" y="1540"/>
                  </a:cubicBezTo>
                  <a:cubicBezTo>
                    <a:pt x="1718" y="1543"/>
                    <a:pt x="1701" y="1555"/>
                    <a:pt x="1695" y="1555"/>
                  </a:cubicBezTo>
                  <a:cubicBezTo>
                    <a:pt x="1694" y="1555"/>
                    <a:pt x="1694" y="1555"/>
                    <a:pt x="1694" y="1554"/>
                  </a:cubicBezTo>
                  <a:cubicBezTo>
                    <a:pt x="1688" y="1556"/>
                    <a:pt x="1683" y="1560"/>
                    <a:pt x="1679" y="1563"/>
                  </a:cubicBezTo>
                  <a:cubicBezTo>
                    <a:pt x="1661" y="1574"/>
                    <a:pt x="1641" y="1585"/>
                    <a:pt x="1623" y="1594"/>
                  </a:cubicBezTo>
                  <a:cubicBezTo>
                    <a:pt x="1616" y="1598"/>
                    <a:pt x="1609" y="1602"/>
                    <a:pt x="1610" y="1605"/>
                  </a:cubicBezTo>
                  <a:cubicBezTo>
                    <a:pt x="1609" y="1603"/>
                    <a:pt x="1610" y="1601"/>
                    <a:pt x="1605" y="1601"/>
                  </a:cubicBezTo>
                  <a:cubicBezTo>
                    <a:pt x="1601" y="1601"/>
                    <a:pt x="1599" y="1604"/>
                    <a:pt x="1596" y="1605"/>
                  </a:cubicBezTo>
                  <a:cubicBezTo>
                    <a:pt x="1593" y="1606"/>
                    <a:pt x="1591" y="1607"/>
                    <a:pt x="1589" y="1607"/>
                  </a:cubicBezTo>
                  <a:cubicBezTo>
                    <a:pt x="1578" y="1609"/>
                    <a:pt x="1570" y="1614"/>
                    <a:pt x="1560" y="1618"/>
                  </a:cubicBezTo>
                  <a:cubicBezTo>
                    <a:pt x="1558" y="1620"/>
                    <a:pt x="1552" y="1622"/>
                    <a:pt x="1547" y="1623"/>
                  </a:cubicBezTo>
                  <a:cubicBezTo>
                    <a:pt x="1542" y="1625"/>
                    <a:pt x="1537" y="1627"/>
                    <a:pt x="1537" y="1627"/>
                  </a:cubicBezTo>
                  <a:cubicBezTo>
                    <a:pt x="1534" y="1632"/>
                    <a:pt x="1538" y="1636"/>
                    <a:pt x="1535" y="1641"/>
                  </a:cubicBezTo>
                  <a:cubicBezTo>
                    <a:pt x="1534" y="1641"/>
                    <a:pt x="1532" y="1642"/>
                    <a:pt x="1530" y="1642"/>
                  </a:cubicBezTo>
                  <a:cubicBezTo>
                    <a:pt x="1526" y="1642"/>
                    <a:pt x="1521" y="1640"/>
                    <a:pt x="1525" y="1636"/>
                  </a:cubicBezTo>
                  <a:cubicBezTo>
                    <a:pt x="1529" y="1633"/>
                    <a:pt x="1529" y="1632"/>
                    <a:pt x="1526" y="1632"/>
                  </a:cubicBezTo>
                  <a:cubicBezTo>
                    <a:pt x="1524" y="1632"/>
                    <a:pt x="1521" y="1633"/>
                    <a:pt x="1516" y="1634"/>
                  </a:cubicBezTo>
                  <a:cubicBezTo>
                    <a:pt x="1512" y="1636"/>
                    <a:pt x="1505" y="1637"/>
                    <a:pt x="1502" y="1640"/>
                  </a:cubicBezTo>
                  <a:cubicBezTo>
                    <a:pt x="1501" y="1642"/>
                    <a:pt x="1502" y="1643"/>
                    <a:pt x="1497" y="1643"/>
                  </a:cubicBezTo>
                  <a:cubicBezTo>
                    <a:pt x="1496" y="1644"/>
                    <a:pt x="1492" y="1644"/>
                    <a:pt x="1489" y="1644"/>
                  </a:cubicBezTo>
                  <a:cubicBezTo>
                    <a:pt x="1482" y="1644"/>
                    <a:pt x="1475" y="1643"/>
                    <a:pt x="1476" y="1642"/>
                  </a:cubicBezTo>
                  <a:lnTo>
                    <a:pt x="1476" y="1642"/>
                  </a:lnTo>
                  <a:cubicBezTo>
                    <a:pt x="1474" y="1645"/>
                    <a:pt x="1470" y="1646"/>
                    <a:pt x="1461" y="1648"/>
                  </a:cubicBezTo>
                  <a:cubicBezTo>
                    <a:pt x="1454" y="1650"/>
                    <a:pt x="1447" y="1652"/>
                    <a:pt x="1441" y="1655"/>
                  </a:cubicBezTo>
                  <a:cubicBezTo>
                    <a:pt x="1440" y="1656"/>
                    <a:pt x="1435" y="1659"/>
                    <a:pt x="1432" y="1659"/>
                  </a:cubicBezTo>
                  <a:cubicBezTo>
                    <a:pt x="1432" y="1659"/>
                    <a:pt x="1432" y="1659"/>
                    <a:pt x="1432" y="1659"/>
                  </a:cubicBezTo>
                  <a:cubicBezTo>
                    <a:pt x="1430" y="1659"/>
                    <a:pt x="1428" y="1658"/>
                    <a:pt x="1426" y="1658"/>
                  </a:cubicBezTo>
                  <a:cubicBezTo>
                    <a:pt x="1425" y="1658"/>
                    <a:pt x="1425" y="1658"/>
                    <a:pt x="1424" y="1658"/>
                  </a:cubicBezTo>
                  <a:cubicBezTo>
                    <a:pt x="1419" y="1659"/>
                    <a:pt x="1415" y="1662"/>
                    <a:pt x="1410" y="1663"/>
                  </a:cubicBezTo>
                  <a:cubicBezTo>
                    <a:pt x="1404" y="1664"/>
                    <a:pt x="1399" y="1666"/>
                    <a:pt x="1392" y="1667"/>
                  </a:cubicBezTo>
                  <a:cubicBezTo>
                    <a:pt x="1391" y="1667"/>
                    <a:pt x="1390" y="1667"/>
                    <a:pt x="1389" y="1667"/>
                  </a:cubicBezTo>
                  <a:cubicBezTo>
                    <a:pt x="1384" y="1667"/>
                    <a:pt x="1383" y="1671"/>
                    <a:pt x="1382" y="1672"/>
                  </a:cubicBezTo>
                  <a:cubicBezTo>
                    <a:pt x="1382" y="1675"/>
                    <a:pt x="1378" y="1676"/>
                    <a:pt x="1373" y="1677"/>
                  </a:cubicBezTo>
                  <a:cubicBezTo>
                    <a:pt x="1373" y="1673"/>
                    <a:pt x="1373" y="1672"/>
                    <a:pt x="1369" y="1672"/>
                  </a:cubicBezTo>
                  <a:cubicBezTo>
                    <a:pt x="1367" y="1672"/>
                    <a:pt x="1366" y="1672"/>
                    <a:pt x="1363" y="1672"/>
                  </a:cubicBezTo>
                  <a:cubicBezTo>
                    <a:pt x="1343" y="1674"/>
                    <a:pt x="1324" y="1679"/>
                    <a:pt x="1304" y="1681"/>
                  </a:cubicBezTo>
                  <a:cubicBezTo>
                    <a:pt x="1303" y="1681"/>
                    <a:pt x="1282" y="1683"/>
                    <a:pt x="1285" y="1684"/>
                  </a:cubicBezTo>
                  <a:cubicBezTo>
                    <a:pt x="1290" y="1687"/>
                    <a:pt x="1278" y="1688"/>
                    <a:pt x="1274" y="1688"/>
                  </a:cubicBezTo>
                  <a:cubicBezTo>
                    <a:pt x="1269" y="1688"/>
                    <a:pt x="1272" y="1685"/>
                    <a:pt x="1268" y="1685"/>
                  </a:cubicBezTo>
                  <a:cubicBezTo>
                    <a:pt x="1268" y="1685"/>
                    <a:pt x="1267" y="1685"/>
                    <a:pt x="1266" y="1685"/>
                  </a:cubicBezTo>
                  <a:cubicBezTo>
                    <a:pt x="1264" y="1685"/>
                    <a:pt x="1262" y="1685"/>
                    <a:pt x="1260" y="1685"/>
                  </a:cubicBezTo>
                  <a:cubicBezTo>
                    <a:pt x="1255" y="1685"/>
                    <a:pt x="1240" y="1686"/>
                    <a:pt x="1235" y="1689"/>
                  </a:cubicBezTo>
                  <a:cubicBezTo>
                    <a:pt x="1232" y="1691"/>
                    <a:pt x="1227" y="1690"/>
                    <a:pt x="1221" y="1691"/>
                  </a:cubicBezTo>
                  <a:cubicBezTo>
                    <a:pt x="1218" y="1691"/>
                    <a:pt x="1213" y="1694"/>
                    <a:pt x="1212" y="1694"/>
                  </a:cubicBezTo>
                  <a:cubicBezTo>
                    <a:pt x="1210" y="1694"/>
                    <a:pt x="1208" y="1692"/>
                    <a:pt x="1206" y="1691"/>
                  </a:cubicBezTo>
                  <a:cubicBezTo>
                    <a:pt x="1200" y="1691"/>
                    <a:pt x="1193" y="1691"/>
                    <a:pt x="1186" y="1691"/>
                  </a:cubicBezTo>
                  <a:cubicBezTo>
                    <a:pt x="1177" y="1691"/>
                    <a:pt x="1165" y="1691"/>
                    <a:pt x="1155" y="1692"/>
                  </a:cubicBezTo>
                  <a:cubicBezTo>
                    <a:pt x="1149" y="1693"/>
                    <a:pt x="1147" y="1695"/>
                    <a:pt x="1147" y="1697"/>
                  </a:cubicBezTo>
                  <a:cubicBezTo>
                    <a:pt x="1146" y="1697"/>
                    <a:pt x="1145" y="1698"/>
                    <a:pt x="1145" y="1698"/>
                  </a:cubicBezTo>
                  <a:lnTo>
                    <a:pt x="1145" y="1698"/>
                  </a:lnTo>
                  <a:cubicBezTo>
                    <a:pt x="1145" y="1695"/>
                    <a:pt x="1143" y="1692"/>
                    <a:pt x="1138" y="1691"/>
                  </a:cubicBezTo>
                  <a:cubicBezTo>
                    <a:pt x="1136" y="1691"/>
                    <a:pt x="1131" y="1690"/>
                    <a:pt x="1126" y="1690"/>
                  </a:cubicBezTo>
                  <a:cubicBezTo>
                    <a:pt x="1123" y="1690"/>
                    <a:pt x="1119" y="1691"/>
                    <a:pt x="1118" y="1691"/>
                  </a:cubicBezTo>
                  <a:cubicBezTo>
                    <a:pt x="1116" y="1693"/>
                    <a:pt x="1115" y="1695"/>
                    <a:pt x="1111" y="1695"/>
                  </a:cubicBezTo>
                  <a:cubicBezTo>
                    <a:pt x="1109" y="1695"/>
                    <a:pt x="1106" y="1695"/>
                    <a:pt x="1103" y="1694"/>
                  </a:cubicBezTo>
                  <a:cubicBezTo>
                    <a:pt x="1092" y="1693"/>
                    <a:pt x="1081" y="1691"/>
                    <a:pt x="1070" y="1691"/>
                  </a:cubicBezTo>
                  <a:cubicBezTo>
                    <a:pt x="1064" y="1691"/>
                    <a:pt x="1059" y="1694"/>
                    <a:pt x="1055" y="1694"/>
                  </a:cubicBezTo>
                  <a:cubicBezTo>
                    <a:pt x="1054" y="1694"/>
                    <a:pt x="1054" y="1694"/>
                    <a:pt x="1053" y="1694"/>
                  </a:cubicBezTo>
                  <a:cubicBezTo>
                    <a:pt x="1044" y="1692"/>
                    <a:pt x="1043" y="1686"/>
                    <a:pt x="1034" y="1684"/>
                  </a:cubicBezTo>
                  <a:cubicBezTo>
                    <a:pt x="1033" y="1684"/>
                    <a:pt x="1033" y="1684"/>
                    <a:pt x="1032" y="1684"/>
                  </a:cubicBezTo>
                  <a:cubicBezTo>
                    <a:pt x="1028" y="1684"/>
                    <a:pt x="1031" y="1689"/>
                    <a:pt x="1031" y="1690"/>
                  </a:cubicBezTo>
                  <a:cubicBezTo>
                    <a:pt x="1026" y="1689"/>
                    <a:pt x="1024" y="1684"/>
                    <a:pt x="1019" y="1684"/>
                  </a:cubicBezTo>
                  <a:cubicBezTo>
                    <a:pt x="1019" y="1684"/>
                    <a:pt x="1018" y="1684"/>
                    <a:pt x="1018" y="1684"/>
                  </a:cubicBezTo>
                  <a:cubicBezTo>
                    <a:pt x="1016" y="1684"/>
                    <a:pt x="1014" y="1692"/>
                    <a:pt x="1009" y="1692"/>
                  </a:cubicBezTo>
                  <a:cubicBezTo>
                    <a:pt x="1008" y="1692"/>
                    <a:pt x="1007" y="1691"/>
                    <a:pt x="1006" y="1691"/>
                  </a:cubicBezTo>
                  <a:cubicBezTo>
                    <a:pt x="1001" y="1689"/>
                    <a:pt x="1006" y="1686"/>
                    <a:pt x="999" y="1684"/>
                  </a:cubicBezTo>
                  <a:cubicBezTo>
                    <a:pt x="996" y="1684"/>
                    <a:pt x="991" y="1683"/>
                    <a:pt x="987" y="1683"/>
                  </a:cubicBezTo>
                  <a:cubicBezTo>
                    <a:pt x="980" y="1683"/>
                    <a:pt x="987" y="1687"/>
                    <a:pt x="979" y="1687"/>
                  </a:cubicBezTo>
                  <a:cubicBezTo>
                    <a:pt x="978" y="1687"/>
                    <a:pt x="976" y="1687"/>
                    <a:pt x="974" y="1687"/>
                  </a:cubicBezTo>
                  <a:cubicBezTo>
                    <a:pt x="975" y="1684"/>
                    <a:pt x="973" y="1683"/>
                    <a:pt x="970" y="1680"/>
                  </a:cubicBezTo>
                  <a:cubicBezTo>
                    <a:pt x="967" y="1679"/>
                    <a:pt x="961" y="1677"/>
                    <a:pt x="958" y="1677"/>
                  </a:cubicBezTo>
                  <a:cubicBezTo>
                    <a:pt x="956" y="1677"/>
                    <a:pt x="954" y="1678"/>
                    <a:pt x="954" y="1679"/>
                  </a:cubicBezTo>
                  <a:cubicBezTo>
                    <a:pt x="955" y="1676"/>
                    <a:pt x="952" y="1675"/>
                    <a:pt x="948" y="1675"/>
                  </a:cubicBezTo>
                  <a:cubicBezTo>
                    <a:pt x="945" y="1675"/>
                    <a:pt x="942" y="1675"/>
                    <a:pt x="939" y="1676"/>
                  </a:cubicBezTo>
                  <a:cubicBezTo>
                    <a:pt x="940" y="1671"/>
                    <a:pt x="906" y="1670"/>
                    <a:pt x="902" y="1669"/>
                  </a:cubicBezTo>
                  <a:lnTo>
                    <a:pt x="902" y="1669"/>
                  </a:lnTo>
                  <a:cubicBezTo>
                    <a:pt x="912" y="1671"/>
                    <a:pt x="914" y="1674"/>
                    <a:pt x="910" y="1674"/>
                  </a:cubicBezTo>
                  <a:cubicBezTo>
                    <a:pt x="908" y="1674"/>
                    <a:pt x="904" y="1673"/>
                    <a:pt x="899" y="1671"/>
                  </a:cubicBezTo>
                  <a:cubicBezTo>
                    <a:pt x="890" y="1668"/>
                    <a:pt x="879" y="1665"/>
                    <a:pt x="869" y="1663"/>
                  </a:cubicBezTo>
                  <a:lnTo>
                    <a:pt x="869" y="1663"/>
                  </a:lnTo>
                  <a:cubicBezTo>
                    <a:pt x="867" y="1667"/>
                    <a:pt x="894" y="1674"/>
                    <a:pt x="902" y="1677"/>
                  </a:cubicBezTo>
                  <a:lnTo>
                    <a:pt x="877" y="1671"/>
                  </a:lnTo>
                  <a:cubicBezTo>
                    <a:pt x="872" y="1670"/>
                    <a:pt x="863" y="1668"/>
                    <a:pt x="862" y="1664"/>
                  </a:cubicBezTo>
                  <a:cubicBezTo>
                    <a:pt x="860" y="1662"/>
                    <a:pt x="866" y="1662"/>
                    <a:pt x="860" y="1659"/>
                  </a:cubicBezTo>
                  <a:cubicBezTo>
                    <a:pt x="853" y="1656"/>
                    <a:pt x="849" y="1656"/>
                    <a:pt x="844" y="1656"/>
                  </a:cubicBezTo>
                  <a:cubicBezTo>
                    <a:pt x="842" y="1656"/>
                    <a:pt x="841" y="1656"/>
                    <a:pt x="839" y="1656"/>
                  </a:cubicBezTo>
                  <a:cubicBezTo>
                    <a:pt x="836" y="1656"/>
                    <a:pt x="833" y="1656"/>
                    <a:pt x="829" y="1655"/>
                  </a:cubicBezTo>
                  <a:cubicBezTo>
                    <a:pt x="818" y="1652"/>
                    <a:pt x="811" y="1649"/>
                    <a:pt x="805" y="1643"/>
                  </a:cubicBezTo>
                  <a:cubicBezTo>
                    <a:pt x="804" y="1646"/>
                    <a:pt x="794" y="1647"/>
                    <a:pt x="789" y="1647"/>
                  </a:cubicBezTo>
                  <a:cubicBezTo>
                    <a:pt x="780" y="1646"/>
                    <a:pt x="786" y="1643"/>
                    <a:pt x="783" y="1642"/>
                  </a:cubicBezTo>
                  <a:cubicBezTo>
                    <a:pt x="782" y="1641"/>
                    <a:pt x="781" y="1641"/>
                    <a:pt x="781" y="1641"/>
                  </a:cubicBezTo>
                  <a:cubicBezTo>
                    <a:pt x="781" y="1641"/>
                    <a:pt x="781" y="1641"/>
                    <a:pt x="781" y="1641"/>
                  </a:cubicBezTo>
                  <a:lnTo>
                    <a:pt x="781" y="1641"/>
                  </a:lnTo>
                  <a:cubicBezTo>
                    <a:pt x="781" y="1640"/>
                    <a:pt x="781" y="1640"/>
                    <a:pt x="780" y="1639"/>
                  </a:cubicBezTo>
                  <a:cubicBezTo>
                    <a:pt x="775" y="1636"/>
                    <a:pt x="765" y="1634"/>
                    <a:pt x="759" y="1632"/>
                  </a:cubicBezTo>
                  <a:cubicBezTo>
                    <a:pt x="755" y="1631"/>
                    <a:pt x="748" y="1629"/>
                    <a:pt x="743" y="1629"/>
                  </a:cubicBezTo>
                  <a:cubicBezTo>
                    <a:pt x="742" y="1629"/>
                    <a:pt x="740" y="1629"/>
                    <a:pt x="739" y="1629"/>
                  </a:cubicBezTo>
                  <a:cubicBezTo>
                    <a:pt x="738" y="1629"/>
                    <a:pt x="737" y="1630"/>
                    <a:pt x="736" y="1630"/>
                  </a:cubicBezTo>
                  <a:cubicBezTo>
                    <a:pt x="735" y="1630"/>
                    <a:pt x="733" y="1629"/>
                    <a:pt x="731" y="1629"/>
                  </a:cubicBezTo>
                  <a:cubicBezTo>
                    <a:pt x="728" y="1628"/>
                    <a:pt x="725" y="1626"/>
                    <a:pt x="725" y="1624"/>
                  </a:cubicBezTo>
                  <a:cubicBezTo>
                    <a:pt x="724" y="1622"/>
                    <a:pt x="723" y="1622"/>
                    <a:pt x="718" y="1621"/>
                  </a:cubicBezTo>
                  <a:cubicBezTo>
                    <a:pt x="713" y="1619"/>
                    <a:pt x="707" y="1620"/>
                    <a:pt x="701" y="1618"/>
                  </a:cubicBezTo>
                  <a:cubicBezTo>
                    <a:pt x="695" y="1616"/>
                    <a:pt x="689" y="1614"/>
                    <a:pt x="683" y="1611"/>
                  </a:cubicBezTo>
                  <a:cubicBezTo>
                    <a:pt x="679" y="1609"/>
                    <a:pt x="675" y="1605"/>
                    <a:pt x="672" y="1604"/>
                  </a:cubicBezTo>
                  <a:cubicBezTo>
                    <a:pt x="672" y="1604"/>
                    <a:pt x="672" y="1604"/>
                    <a:pt x="672" y="1604"/>
                  </a:cubicBezTo>
                  <a:cubicBezTo>
                    <a:pt x="671" y="1604"/>
                    <a:pt x="672" y="1605"/>
                    <a:pt x="671" y="1605"/>
                  </a:cubicBezTo>
                  <a:cubicBezTo>
                    <a:pt x="671" y="1605"/>
                    <a:pt x="671" y="1605"/>
                    <a:pt x="670" y="1605"/>
                  </a:cubicBezTo>
                  <a:lnTo>
                    <a:pt x="666" y="1603"/>
                  </a:lnTo>
                  <a:lnTo>
                    <a:pt x="642" y="1594"/>
                  </a:lnTo>
                  <a:cubicBezTo>
                    <a:pt x="636" y="1591"/>
                    <a:pt x="625" y="1585"/>
                    <a:pt x="620" y="1585"/>
                  </a:cubicBezTo>
                  <a:cubicBezTo>
                    <a:pt x="619" y="1585"/>
                    <a:pt x="618" y="1586"/>
                    <a:pt x="617" y="1586"/>
                  </a:cubicBezTo>
                  <a:lnTo>
                    <a:pt x="617" y="1586"/>
                  </a:lnTo>
                  <a:cubicBezTo>
                    <a:pt x="618" y="1584"/>
                    <a:pt x="602" y="1576"/>
                    <a:pt x="597" y="1573"/>
                  </a:cubicBezTo>
                  <a:cubicBezTo>
                    <a:pt x="588" y="1569"/>
                    <a:pt x="586" y="1571"/>
                    <a:pt x="578" y="1567"/>
                  </a:cubicBezTo>
                  <a:cubicBezTo>
                    <a:pt x="574" y="1564"/>
                    <a:pt x="579" y="1563"/>
                    <a:pt x="575" y="1560"/>
                  </a:cubicBezTo>
                  <a:cubicBezTo>
                    <a:pt x="573" y="1558"/>
                    <a:pt x="568" y="1556"/>
                    <a:pt x="565" y="1554"/>
                  </a:cubicBezTo>
                  <a:cubicBezTo>
                    <a:pt x="560" y="1553"/>
                    <a:pt x="555" y="1551"/>
                    <a:pt x="551" y="1550"/>
                  </a:cubicBezTo>
                  <a:cubicBezTo>
                    <a:pt x="550" y="1550"/>
                    <a:pt x="550" y="1550"/>
                    <a:pt x="550" y="1550"/>
                  </a:cubicBezTo>
                  <a:cubicBezTo>
                    <a:pt x="548" y="1550"/>
                    <a:pt x="548" y="1552"/>
                    <a:pt x="547" y="1553"/>
                  </a:cubicBezTo>
                  <a:cubicBezTo>
                    <a:pt x="550" y="1548"/>
                    <a:pt x="538" y="1546"/>
                    <a:pt x="532" y="1543"/>
                  </a:cubicBezTo>
                  <a:cubicBezTo>
                    <a:pt x="526" y="1540"/>
                    <a:pt x="538" y="1537"/>
                    <a:pt x="528" y="1533"/>
                  </a:cubicBezTo>
                  <a:cubicBezTo>
                    <a:pt x="526" y="1532"/>
                    <a:pt x="524" y="1532"/>
                    <a:pt x="522" y="1532"/>
                  </a:cubicBezTo>
                  <a:cubicBezTo>
                    <a:pt x="517" y="1532"/>
                    <a:pt x="517" y="1537"/>
                    <a:pt x="513" y="1538"/>
                  </a:cubicBezTo>
                  <a:cubicBezTo>
                    <a:pt x="513" y="1538"/>
                    <a:pt x="513" y="1538"/>
                    <a:pt x="513" y="1538"/>
                  </a:cubicBezTo>
                  <a:cubicBezTo>
                    <a:pt x="508" y="1538"/>
                    <a:pt x="503" y="1526"/>
                    <a:pt x="504" y="1526"/>
                  </a:cubicBezTo>
                  <a:lnTo>
                    <a:pt x="504" y="1526"/>
                  </a:lnTo>
                  <a:cubicBezTo>
                    <a:pt x="502" y="1526"/>
                    <a:pt x="502" y="1527"/>
                    <a:pt x="501" y="1527"/>
                  </a:cubicBezTo>
                  <a:cubicBezTo>
                    <a:pt x="500" y="1527"/>
                    <a:pt x="499" y="1526"/>
                    <a:pt x="497" y="1525"/>
                  </a:cubicBezTo>
                  <a:cubicBezTo>
                    <a:pt x="495" y="1524"/>
                    <a:pt x="491" y="1521"/>
                    <a:pt x="490" y="1521"/>
                  </a:cubicBezTo>
                  <a:cubicBezTo>
                    <a:pt x="489" y="1521"/>
                    <a:pt x="489" y="1521"/>
                    <a:pt x="489" y="1521"/>
                  </a:cubicBezTo>
                  <a:cubicBezTo>
                    <a:pt x="487" y="1521"/>
                    <a:pt x="488" y="1523"/>
                    <a:pt x="486" y="1523"/>
                  </a:cubicBezTo>
                  <a:cubicBezTo>
                    <a:pt x="484" y="1523"/>
                    <a:pt x="480" y="1520"/>
                    <a:pt x="477" y="1519"/>
                  </a:cubicBezTo>
                  <a:cubicBezTo>
                    <a:pt x="479" y="1517"/>
                    <a:pt x="479" y="1514"/>
                    <a:pt x="473" y="1512"/>
                  </a:cubicBezTo>
                  <a:cubicBezTo>
                    <a:pt x="463" y="1507"/>
                    <a:pt x="462" y="1507"/>
                    <a:pt x="463" y="1503"/>
                  </a:cubicBezTo>
                  <a:cubicBezTo>
                    <a:pt x="463" y="1502"/>
                    <a:pt x="452" y="1495"/>
                    <a:pt x="450" y="1495"/>
                  </a:cubicBezTo>
                  <a:cubicBezTo>
                    <a:pt x="448" y="1495"/>
                    <a:pt x="450" y="1497"/>
                    <a:pt x="449" y="1497"/>
                  </a:cubicBezTo>
                  <a:cubicBezTo>
                    <a:pt x="448" y="1497"/>
                    <a:pt x="447" y="1497"/>
                    <a:pt x="446" y="1496"/>
                  </a:cubicBezTo>
                  <a:cubicBezTo>
                    <a:pt x="440" y="1492"/>
                    <a:pt x="434" y="1489"/>
                    <a:pt x="429" y="1484"/>
                  </a:cubicBezTo>
                  <a:cubicBezTo>
                    <a:pt x="423" y="1479"/>
                    <a:pt x="423" y="1477"/>
                    <a:pt x="420" y="1472"/>
                  </a:cubicBezTo>
                  <a:cubicBezTo>
                    <a:pt x="415" y="1469"/>
                    <a:pt x="409" y="1464"/>
                    <a:pt x="404" y="1462"/>
                  </a:cubicBezTo>
                  <a:cubicBezTo>
                    <a:pt x="398" y="1460"/>
                    <a:pt x="389" y="1449"/>
                    <a:pt x="389" y="1449"/>
                  </a:cubicBezTo>
                  <a:lnTo>
                    <a:pt x="389" y="1449"/>
                  </a:lnTo>
                  <a:cubicBezTo>
                    <a:pt x="389" y="1449"/>
                    <a:pt x="389" y="1449"/>
                    <a:pt x="389" y="1449"/>
                  </a:cubicBezTo>
                  <a:cubicBezTo>
                    <a:pt x="389" y="1449"/>
                    <a:pt x="389" y="1449"/>
                    <a:pt x="389" y="1449"/>
                  </a:cubicBezTo>
                  <a:lnTo>
                    <a:pt x="389" y="1449"/>
                  </a:lnTo>
                  <a:cubicBezTo>
                    <a:pt x="389" y="1449"/>
                    <a:pt x="389" y="1449"/>
                    <a:pt x="389" y="1449"/>
                  </a:cubicBezTo>
                  <a:lnTo>
                    <a:pt x="389" y="1449"/>
                  </a:lnTo>
                  <a:cubicBezTo>
                    <a:pt x="388" y="1448"/>
                    <a:pt x="388" y="1448"/>
                    <a:pt x="387" y="1448"/>
                  </a:cubicBezTo>
                  <a:lnTo>
                    <a:pt x="387" y="1448"/>
                  </a:lnTo>
                  <a:cubicBezTo>
                    <a:pt x="383" y="1448"/>
                    <a:pt x="392" y="1458"/>
                    <a:pt x="391" y="1460"/>
                  </a:cubicBezTo>
                  <a:cubicBezTo>
                    <a:pt x="391" y="1460"/>
                    <a:pt x="383" y="1456"/>
                    <a:pt x="384" y="1454"/>
                  </a:cubicBezTo>
                  <a:cubicBezTo>
                    <a:pt x="385" y="1452"/>
                    <a:pt x="377" y="1447"/>
                    <a:pt x="373" y="1445"/>
                  </a:cubicBezTo>
                  <a:cubicBezTo>
                    <a:pt x="364" y="1441"/>
                    <a:pt x="370" y="1441"/>
                    <a:pt x="367" y="1436"/>
                  </a:cubicBezTo>
                  <a:cubicBezTo>
                    <a:pt x="366" y="1433"/>
                    <a:pt x="364" y="1433"/>
                    <a:pt x="363" y="1433"/>
                  </a:cubicBezTo>
                  <a:cubicBezTo>
                    <a:pt x="362" y="1433"/>
                    <a:pt x="362" y="1433"/>
                    <a:pt x="361" y="1433"/>
                  </a:cubicBezTo>
                  <a:cubicBezTo>
                    <a:pt x="361" y="1433"/>
                    <a:pt x="361" y="1433"/>
                    <a:pt x="360" y="1433"/>
                  </a:cubicBezTo>
                  <a:cubicBezTo>
                    <a:pt x="358" y="1433"/>
                    <a:pt x="354" y="1430"/>
                    <a:pt x="352" y="1428"/>
                  </a:cubicBezTo>
                  <a:cubicBezTo>
                    <a:pt x="344" y="1422"/>
                    <a:pt x="344" y="1419"/>
                    <a:pt x="335" y="1416"/>
                  </a:cubicBezTo>
                  <a:cubicBezTo>
                    <a:pt x="334" y="1415"/>
                    <a:pt x="328" y="1413"/>
                    <a:pt x="327" y="1411"/>
                  </a:cubicBezTo>
                  <a:cubicBezTo>
                    <a:pt x="327" y="1410"/>
                    <a:pt x="328" y="1410"/>
                    <a:pt x="330" y="1410"/>
                  </a:cubicBezTo>
                  <a:cubicBezTo>
                    <a:pt x="330" y="1410"/>
                    <a:pt x="330" y="1410"/>
                    <a:pt x="331" y="1410"/>
                  </a:cubicBezTo>
                  <a:cubicBezTo>
                    <a:pt x="333" y="1410"/>
                    <a:pt x="336" y="1410"/>
                    <a:pt x="332" y="1406"/>
                  </a:cubicBezTo>
                  <a:cubicBezTo>
                    <a:pt x="326" y="1398"/>
                    <a:pt x="316" y="1391"/>
                    <a:pt x="308" y="1384"/>
                  </a:cubicBezTo>
                  <a:lnTo>
                    <a:pt x="308" y="1384"/>
                  </a:lnTo>
                  <a:cubicBezTo>
                    <a:pt x="309" y="1385"/>
                    <a:pt x="315" y="1390"/>
                    <a:pt x="313" y="1391"/>
                  </a:cubicBezTo>
                  <a:cubicBezTo>
                    <a:pt x="313" y="1391"/>
                    <a:pt x="313" y="1391"/>
                    <a:pt x="313" y="1391"/>
                  </a:cubicBezTo>
                  <a:cubicBezTo>
                    <a:pt x="312" y="1391"/>
                    <a:pt x="303" y="1382"/>
                    <a:pt x="300" y="1382"/>
                  </a:cubicBezTo>
                  <a:cubicBezTo>
                    <a:pt x="300" y="1382"/>
                    <a:pt x="299" y="1382"/>
                    <a:pt x="299" y="1382"/>
                  </a:cubicBezTo>
                  <a:cubicBezTo>
                    <a:pt x="299" y="1382"/>
                    <a:pt x="299" y="1382"/>
                    <a:pt x="299" y="1382"/>
                  </a:cubicBezTo>
                  <a:cubicBezTo>
                    <a:pt x="301" y="1382"/>
                    <a:pt x="307" y="1390"/>
                    <a:pt x="306" y="1390"/>
                  </a:cubicBezTo>
                  <a:cubicBezTo>
                    <a:pt x="306" y="1390"/>
                    <a:pt x="306" y="1390"/>
                    <a:pt x="305" y="1390"/>
                  </a:cubicBezTo>
                  <a:cubicBezTo>
                    <a:pt x="299" y="1386"/>
                    <a:pt x="288" y="1382"/>
                    <a:pt x="292" y="1379"/>
                  </a:cubicBezTo>
                  <a:lnTo>
                    <a:pt x="292" y="1379"/>
                  </a:lnTo>
                  <a:cubicBezTo>
                    <a:pt x="293" y="1379"/>
                    <a:pt x="294" y="1379"/>
                    <a:pt x="294" y="1379"/>
                  </a:cubicBezTo>
                  <a:cubicBezTo>
                    <a:pt x="296" y="1379"/>
                    <a:pt x="297" y="1378"/>
                    <a:pt x="294" y="1375"/>
                  </a:cubicBezTo>
                  <a:cubicBezTo>
                    <a:pt x="288" y="1369"/>
                    <a:pt x="280" y="1360"/>
                    <a:pt x="274" y="1355"/>
                  </a:cubicBezTo>
                  <a:cubicBezTo>
                    <a:pt x="273" y="1354"/>
                    <a:pt x="272" y="1354"/>
                    <a:pt x="271" y="1354"/>
                  </a:cubicBezTo>
                  <a:cubicBezTo>
                    <a:pt x="269" y="1354"/>
                    <a:pt x="270" y="1358"/>
                    <a:pt x="269" y="1358"/>
                  </a:cubicBezTo>
                  <a:cubicBezTo>
                    <a:pt x="265" y="1355"/>
                    <a:pt x="256" y="1341"/>
                    <a:pt x="256" y="1339"/>
                  </a:cubicBezTo>
                  <a:cubicBezTo>
                    <a:pt x="256" y="1338"/>
                    <a:pt x="256" y="1338"/>
                    <a:pt x="256" y="1338"/>
                  </a:cubicBezTo>
                  <a:cubicBezTo>
                    <a:pt x="257" y="1338"/>
                    <a:pt x="265" y="1346"/>
                    <a:pt x="266" y="1347"/>
                  </a:cubicBezTo>
                  <a:cubicBezTo>
                    <a:pt x="262" y="1342"/>
                    <a:pt x="252" y="1333"/>
                    <a:pt x="250" y="1329"/>
                  </a:cubicBezTo>
                  <a:cubicBezTo>
                    <a:pt x="249" y="1325"/>
                    <a:pt x="253" y="1324"/>
                    <a:pt x="255" y="1322"/>
                  </a:cubicBezTo>
                  <a:cubicBezTo>
                    <a:pt x="249" y="1321"/>
                    <a:pt x="244" y="1321"/>
                    <a:pt x="237" y="1319"/>
                  </a:cubicBezTo>
                  <a:cubicBezTo>
                    <a:pt x="234" y="1317"/>
                    <a:pt x="230" y="1312"/>
                    <a:pt x="227" y="1309"/>
                  </a:cubicBezTo>
                  <a:cubicBezTo>
                    <a:pt x="225" y="1308"/>
                    <a:pt x="220" y="1307"/>
                    <a:pt x="219" y="1304"/>
                  </a:cubicBezTo>
                  <a:cubicBezTo>
                    <a:pt x="219" y="1302"/>
                    <a:pt x="220" y="1301"/>
                    <a:pt x="222" y="1301"/>
                  </a:cubicBezTo>
                  <a:cubicBezTo>
                    <a:pt x="222" y="1301"/>
                    <a:pt x="223" y="1301"/>
                    <a:pt x="224" y="1301"/>
                  </a:cubicBezTo>
                  <a:cubicBezTo>
                    <a:pt x="226" y="1301"/>
                    <a:pt x="227" y="1301"/>
                    <a:pt x="227" y="1299"/>
                  </a:cubicBezTo>
                  <a:cubicBezTo>
                    <a:pt x="227" y="1297"/>
                    <a:pt x="221" y="1292"/>
                    <a:pt x="218" y="1290"/>
                  </a:cubicBezTo>
                  <a:cubicBezTo>
                    <a:pt x="215" y="1288"/>
                    <a:pt x="214" y="1289"/>
                    <a:pt x="210" y="1285"/>
                  </a:cubicBezTo>
                  <a:cubicBezTo>
                    <a:pt x="207" y="1281"/>
                    <a:pt x="203" y="1277"/>
                    <a:pt x="201" y="1272"/>
                  </a:cubicBezTo>
                  <a:cubicBezTo>
                    <a:pt x="193" y="1263"/>
                    <a:pt x="182" y="1248"/>
                    <a:pt x="173" y="1240"/>
                  </a:cubicBezTo>
                  <a:cubicBezTo>
                    <a:pt x="171" y="1238"/>
                    <a:pt x="168" y="1239"/>
                    <a:pt x="167" y="1236"/>
                  </a:cubicBezTo>
                  <a:cubicBezTo>
                    <a:pt x="165" y="1231"/>
                    <a:pt x="167" y="1230"/>
                    <a:pt x="165" y="1224"/>
                  </a:cubicBezTo>
                  <a:cubicBezTo>
                    <a:pt x="161" y="1215"/>
                    <a:pt x="153" y="1201"/>
                    <a:pt x="145" y="1193"/>
                  </a:cubicBezTo>
                  <a:cubicBezTo>
                    <a:pt x="144" y="1191"/>
                    <a:pt x="139" y="1189"/>
                    <a:pt x="139" y="1188"/>
                  </a:cubicBezTo>
                  <a:cubicBezTo>
                    <a:pt x="137" y="1184"/>
                    <a:pt x="142" y="1186"/>
                    <a:pt x="139" y="1180"/>
                  </a:cubicBezTo>
                  <a:cubicBezTo>
                    <a:pt x="139" y="1180"/>
                    <a:pt x="135" y="1180"/>
                    <a:pt x="132" y="1175"/>
                  </a:cubicBezTo>
                  <a:cubicBezTo>
                    <a:pt x="130" y="1173"/>
                    <a:pt x="128" y="1169"/>
                    <a:pt x="126" y="1169"/>
                  </a:cubicBezTo>
                  <a:cubicBezTo>
                    <a:pt x="126" y="1169"/>
                    <a:pt x="126" y="1169"/>
                    <a:pt x="126" y="1169"/>
                  </a:cubicBezTo>
                  <a:cubicBezTo>
                    <a:pt x="121" y="1169"/>
                    <a:pt x="120" y="1168"/>
                    <a:pt x="114" y="1163"/>
                  </a:cubicBezTo>
                  <a:cubicBezTo>
                    <a:pt x="113" y="1162"/>
                    <a:pt x="116" y="1155"/>
                    <a:pt x="117" y="1155"/>
                  </a:cubicBezTo>
                  <a:cubicBezTo>
                    <a:pt x="117" y="1155"/>
                    <a:pt x="118" y="1155"/>
                    <a:pt x="118" y="1155"/>
                  </a:cubicBezTo>
                  <a:cubicBezTo>
                    <a:pt x="118" y="1157"/>
                    <a:pt x="119" y="1161"/>
                    <a:pt x="123" y="1164"/>
                  </a:cubicBezTo>
                  <a:cubicBezTo>
                    <a:pt x="123" y="1164"/>
                    <a:pt x="123" y="1164"/>
                    <a:pt x="124" y="1164"/>
                  </a:cubicBezTo>
                  <a:cubicBezTo>
                    <a:pt x="124" y="1164"/>
                    <a:pt x="124" y="1163"/>
                    <a:pt x="123" y="1161"/>
                  </a:cubicBezTo>
                  <a:cubicBezTo>
                    <a:pt x="120" y="1157"/>
                    <a:pt x="112" y="1146"/>
                    <a:pt x="113" y="1141"/>
                  </a:cubicBezTo>
                  <a:cubicBezTo>
                    <a:pt x="114" y="1140"/>
                    <a:pt x="113" y="1139"/>
                    <a:pt x="112" y="1136"/>
                  </a:cubicBezTo>
                  <a:lnTo>
                    <a:pt x="112" y="1136"/>
                  </a:lnTo>
                  <a:cubicBezTo>
                    <a:pt x="112" y="1139"/>
                    <a:pt x="111" y="1143"/>
                    <a:pt x="109" y="1143"/>
                  </a:cubicBezTo>
                  <a:cubicBezTo>
                    <a:pt x="108" y="1143"/>
                    <a:pt x="107" y="1142"/>
                    <a:pt x="105" y="1139"/>
                  </a:cubicBezTo>
                  <a:lnTo>
                    <a:pt x="112" y="1136"/>
                  </a:lnTo>
                  <a:lnTo>
                    <a:pt x="112" y="1136"/>
                  </a:lnTo>
                  <a:cubicBezTo>
                    <a:pt x="112" y="1136"/>
                    <a:pt x="112" y="1136"/>
                    <a:pt x="112" y="1136"/>
                  </a:cubicBezTo>
                  <a:lnTo>
                    <a:pt x="112" y="1136"/>
                  </a:lnTo>
                  <a:cubicBezTo>
                    <a:pt x="112" y="1136"/>
                    <a:pt x="112" y="1136"/>
                    <a:pt x="112" y="1136"/>
                  </a:cubicBezTo>
                  <a:lnTo>
                    <a:pt x="112" y="1136"/>
                  </a:lnTo>
                  <a:lnTo>
                    <a:pt x="112" y="1136"/>
                  </a:lnTo>
                  <a:lnTo>
                    <a:pt x="112" y="1136"/>
                  </a:lnTo>
                  <a:cubicBezTo>
                    <a:pt x="108" y="1128"/>
                    <a:pt x="99" y="1115"/>
                    <a:pt x="96" y="1109"/>
                  </a:cubicBezTo>
                  <a:cubicBezTo>
                    <a:pt x="92" y="1111"/>
                    <a:pt x="95" y="1115"/>
                    <a:pt x="92" y="1116"/>
                  </a:cubicBezTo>
                  <a:cubicBezTo>
                    <a:pt x="90" y="1112"/>
                    <a:pt x="91" y="1106"/>
                    <a:pt x="89" y="1103"/>
                  </a:cubicBezTo>
                  <a:cubicBezTo>
                    <a:pt x="86" y="1099"/>
                    <a:pt x="82" y="1097"/>
                    <a:pt x="78" y="1094"/>
                  </a:cubicBezTo>
                  <a:cubicBezTo>
                    <a:pt x="79" y="1092"/>
                    <a:pt x="80" y="1063"/>
                    <a:pt x="75" y="1063"/>
                  </a:cubicBezTo>
                  <a:cubicBezTo>
                    <a:pt x="75" y="1063"/>
                    <a:pt x="74" y="1063"/>
                    <a:pt x="74" y="1063"/>
                  </a:cubicBezTo>
                  <a:cubicBezTo>
                    <a:pt x="75" y="1066"/>
                    <a:pt x="76" y="1066"/>
                    <a:pt x="77" y="1068"/>
                  </a:cubicBezTo>
                  <a:cubicBezTo>
                    <a:pt x="77" y="1069"/>
                    <a:pt x="77" y="1069"/>
                    <a:pt x="76" y="1069"/>
                  </a:cubicBezTo>
                  <a:cubicBezTo>
                    <a:pt x="75" y="1069"/>
                    <a:pt x="72" y="1068"/>
                    <a:pt x="71" y="1067"/>
                  </a:cubicBezTo>
                  <a:cubicBezTo>
                    <a:pt x="70" y="1065"/>
                    <a:pt x="68" y="1062"/>
                    <a:pt x="67" y="1058"/>
                  </a:cubicBezTo>
                  <a:cubicBezTo>
                    <a:pt x="64" y="1050"/>
                    <a:pt x="73" y="1057"/>
                    <a:pt x="70" y="1047"/>
                  </a:cubicBezTo>
                  <a:cubicBezTo>
                    <a:pt x="69" y="1042"/>
                    <a:pt x="66" y="1036"/>
                    <a:pt x="64" y="1031"/>
                  </a:cubicBezTo>
                  <a:cubicBezTo>
                    <a:pt x="62" y="1026"/>
                    <a:pt x="60" y="1031"/>
                    <a:pt x="57" y="1023"/>
                  </a:cubicBezTo>
                  <a:cubicBezTo>
                    <a:pt x="55" y="1018"/>
                    <a:pt x="53" y="1016"/>
                    <a:pt x="56" y="1015"/>
                  </a:cubicBezTo>
                  <a:lnTo>
                    <a:pt x="56" y="1015"/>
                  </a:lnTo>
                  <a:cubicBezTo>
                    <a:pt x="56" y="1015"/>
                    <a:pt x="58" y="1017"/>
                    <a:pt x="60" y="1017"/>
                  </a:cubicBezTo>
                  <a:cubicBezTo>
                    <a:pt x="60" y="1017"/>
                    <a:pt x="60" y="1017"/>
                    <a:pt x="60" y="1016"/>
                  </a:cubicBezTo>
                  <a:cubicBezTo>
                    <a:pt x="61" y="1016"/>
                    <a:pt x="43" y="996"/>
                    <a:pt x="46" y="992"/>
                  </a:cubicBezTo>
                  <a:cubicBezTo>
                    <a:pt x="48" y="988"/>
                    <a:pt x="50" y="989"/>
                    <a:pt x="49" y="981"/>
                  </a:cubicBezTo>
                  <a:cubicBezTo>
                    <a:pt x="48" y="978"/>
                    <a:pt x="45" y="970"/>
                    <a:pt x="44" y="968"/>
                  </a:cubicBezTo>
                  <a:lnTo>
                    <a:pt x="44" y="968"/>
                  </a:lnTo>
                  <a:cubicBezTo>
                    <a:pt x="45" y="970"/>
                    <a:pt x="44" y="982"/>
                    <a:pt x="43" y="982"/>
                  </a:cubicBezTo>
                  <a:cubicBezTo>
                    <a:pt x="42" y="982"/>
                    <a:pt x="42" y="981"/>
                    <a:pt x="42" y="980"/>
                  </a:cubicBezTo>
                  <a:cubicBezTo>
                    <a:pt x="40" y="973"/>
                    <a:pt x="40" y="967"/>
                    <a:pt x="38" y="960"/>
                  </a:cubicBezTo>
                  <a:lnTo>
                    <a:pt x="36" y="948"/>
                  </a:lnTo>
                  <a:cubicBezTo>
                    <a:pt x="35" y="946"/>
                    <a:pt x="35" y="945"/>
                    <a:pt x="34" y="945"/>
                  </a:cubicBezTo>
                  <a:cubicBezTo>
                    <a:pt x="33" y="944"/>
                    <a:pt x="34" y="944"/>
                    <a:pt x="34" y="944"/>
                  </a:cubicBezTo>
                  <a:cubicBezTo>
                    <a:pt x="35" y="944"/>
                    <a:pt x="38" y="946"/>
                    <a:pt x="39" y="946"/>
                  </a:cubicBezTo>
                  <a:cubicBezTo>
                    <a:pt x="39" y="946"/>
                    <a:pt x="39" y="946"/>
                    <a:pt x="39" y="946"/>
                  </a:cubicBezTo>
                  <a:cubicBezTo>
                    <a:pt x="41" y="944"/>
                    <a:pt x="37" y="938"/>
                    <a:pt x="36" y="937"/>
                  </a:cubicBezTo>
                  <a:cubicBezTo>
                    <a:pt x="35" y="935"/>
                    <a:pt x="31" y="933"/>
                    <a:pt x="31" y="928"/>
                  </a:cubicBezTo>
                  <a:cubicBezTo>
                    <a:pt x="31" y="924"/>
                    <a:pt x="34" y="927"/>
                    <a:pt x="35" y="925"/>
                  </a:cubicBezTo>
                  <a:lnTo>
                    <a:pt x="35" y="925"/>
                  </a:lnTo>
                  <a:cubicBezTo>
                    <a:pt x="35" y="925"/>
                    <a:pt x="34" y="925"/>
                    <a:pt x="34" y="925"/>
                  </a:cubicBezTo>
                  <a:cubicBezTo>
                    <a:pt x="32" y="925"/>
                    <a:pt x="27" y="913"/>
                    <a:pt x="26" y="910"/>
                  </a:cubicBezTo>
                  <a:cubicBezTo>
                    <a:pt x="25" y="906"/>
                    <a:pt x="24" y="901"/>
                    <a:pt x="24" y="898"/>
                  </a:cubicBezTo>
                  <a:cubicBezTo>
                    <a:pt x="24" y="894"/>
                    <a:pt x="26" y="896"/>
                    <a:pt x="26" y="892"/>
                  </a:cubicBezTo>
                  <a:cubicBezTo>
                    <a:pt x="26" y="889"/>
                    <a:pt x="25" y="875"/>
                    <a:pt x="23" y="875"/>
                  </a:cubicBezTo>
                  <a:cubicBezTo>
                    <a:pt x="21" y="875"/>
                    <a:pt x="20" y="874"/>
                    <a:pt x="19" y="869"/>
                  </a:cubicBezTo>
                  <a:cubicBezTo>
                    <a:pt x="19" y="869"/>
                    <a:pt x="18" y="861"/>
                    <a:pt x="18" y="861"/>
                  </a:cubicBezTo>
                  <a:lnTo>
                    <a:pt x="18" y="861"/>
                  </a:lnTo>
                  <a:cubicBezTo>
                    <a:pt x="19" y="861"/>
                    <a:pt x="23" y="868"/>
                    <a:pt x="24" y="868"/>
                  </a:cubicBezTo>
                  <a:cubicBezTo>
                    <a:pt x="25" y="868"/>
                    <a:pt x="25" y="867"/>
                    <a:pt x="25" y="865"/>
                  </a:cubicBezTo>
                  <a:cubicBezTo>
                    <a:pt x="25" y="858"/>
                    <a:pt x="21" y="855"/>
                    <a:pt x="22" y="847"/>
                  </a:cubicBezTo>
                  <a:cubicBezTo>
                    <a:pt x="22" y="837"/>
                    <a:pt x="20" y="832"/>
                    <a:pt x="18" y="825"/>
                  </a:cubicBezTo>
                  <a:cubicBezTo>
                    <a:pt x="16" y="819"/>
                    <a:pt x="17" y="821"/>
                    <a:pt x="18" y="817"/>
                  </a:cubicBezTo>
                  <a:cubicBezTo>
                    <a:pt x="18" y="816"/>
                    <a:pt x="17" y="810"/>
                    <a:pt x="17" y="809"/>
                  </a:cubicBezTo>
                  <a:cubicBezTo>
                    <a:pt x="15" y="806"/>
                    <a:pt x="12" y="796"/>
                    <a:pt x="16" y="793"/>
                  </a:cubicBezTo>
                  <a:cubicBezTo>
                    <a:pt x="16" y="793"/>
                    <a:pt x="24" y="789"/>
                    <a:pt x="20" y="783"/>
                  </a:cubicBezTo>
                  <a:cubicBezTo>
                    <a:pt x="18" y="781"/>
                    <a:pt x="16" y="782"/>
                    <a:pt x="16" y="775"/>
                  </a:cubicBezTo>
                  <a:cubicBezTo>
                    <a:pt x="17" y="771"/>
                    <a:pt x="19" y="773"/>
                    <a:pt x="20" y="772"/>
                  </a:cubicBezTo>
                  <a:cubicBezTo>
                    <a:pt x="21" y="769"/>
                    <a:pt x="21" y="765"/>
                    <a:pt x="21" y="762"/>
                  </a:cubicBezTo>
                  <a:lnTo>
                    <a:pt x="16" y="762"/>
                  </a:lnTo>
                  <a:cubicBezTo>
                    <a:pt x="16" y="764"/>
                    <a:pt x="16" y="769"/>
                    <a:pt x="14" y="769"/>
                  </a:cubicBezTo>
                  <a:cubicBezTo>
                    <a:pt x="14" y="769"/>
                    <a:pt x="14" y="770"/>
                    <a:pt x="13" y="770"/>
                  </a:cubicBezTo>
                  <a:cubicBezTo>
                    <a:pt x="12" y="770"/>
                    <a:pt x="12" y="759"/>
                    <a:pt x="12" y="756"/>
                  </a:cubicBezTo>
                  <a:cubicBezTo>
                    <a:pt x="12" y="748"/>
                    <a:pt x="15" y="753"/>
                    <a:pt x="17" y="745"/>
                  </a:cubicBezTo>
                  <a:cubicBezTo>
                    <a:pt x="17" y="744"/>
                    <a:pt x="21" y="733"/>
                    <a:pt x="21" y="732"/>
                  </a:cubicBezTo>
                  <a:cubicBezTo>
                    <a:pt x="19" y="729"/>
                    <a:pt x="17" y="732"/>
                    <a:pt x="18" y="725"/>
                  </a:cubicBezTo>
                  <a:cubicBezTo>
                    <a:pt x="18" y="720"/>
                    <a:pt x="20" y="717"/>
                    <a:pt x="18" y="715"/>
                  </a:cubicBezTo>
                  <a:cubicBezTo>
                    <a:pt x="16" y="711"/>
                    <a:pt x="20" y="687"/>
                    <a:pt x="22" y="681"/>
                  </a:cubicBezTo>
                  <a:cubicBezTo>
                    <a:pt x="23" y="675"/>
                    <a:pt x="23" y="676"/>
                    <a:pt x="25" y="674"/>
                  </a:cubicBezTo>
                  <a:cubicBezTo>
                    <a:pt x="27" y="672"/>
                    <a:pt x="28" y="664"/>
                    <a:pt x="30" y="660"/>
                  </a:cubicBezTo>
                  <a:cubicBezTo>
                    <a:pt x="31" y="656"/>
                    <a:pt x="34" y="648"/>
                    <a:pt x="32" y="645"/>
                  </a:cubicBezTo>
                  <a:cubicBezTo>
                    <a:pt x="30" y="644"/>
                    <a:pt x="32" y="640"/>
                    <a:pt x="33" y="636"/>
                  </a:cubicBezTo>
                  <a:cubicBezTo>
                    <a:pt x="34" y="633"/>
                    <a:pt x="32" y="632"/>
                    <a:pt x="33" y="629"/>
                  </a:cubicBezTo>
                  <a:cubicBezTo>
                    <a:pt x="34" y="622"/>
                    <a:pt x="37" y="618"/>
                    <a:pt x="37" y="613"/>
                  </a:cubicBezTo>
                  <a:cubicBezTo>
                    <a:pt x="39" y="607"/>
                    <a:pt x="36" y="592"/>
                    <a:pt x="33" y="592"/>
                  </a:cubicBezTo>
                  <a:cubicBezTo>
                    <a:pt x="33" y="592"/>
                    <a:pt x="33" y="592"/>
                    <a:pt x="32" y="593"/>
                  </a:cubicBezTo>
                  <a:cubicBezTo>
                    <a:pt x="32" y="593"/>
                    <a:pt x="32" y="593"/>
                    <a:pt x="32" y="593"/>
                  </a:cubicBezTo>
                  <a:lnTo>
                    <a:pt x="32" y="593"/>
                  </a:lnTo>
                  <a:cubicBezTo>
                    <a:pt x="33" y="593"/>
                    <a:pt x="31" y="600"/>
                    <a:pt x="31" y="601"/>
                  </a:cubicBezTo>
                  <a:cubicBezTo>
                    <a:pt x="30" y="604"/>
                    <a:pt x="29" y="609"/>
                    <a:pt x="26" y="611"/>
                  </a:cubicBezTo>
                  <a:cubicBezTo>
                    <a:pt x="23" y="619"/>
                    <a:pt x="19" y="628"/>
                    <a:pt x="17" y="638"/>
                  </a:cubicBezTo>
                  <a:cubicBezTo>
                    <a:pt x="16" y="645"/>
                    <a:pt x="23" y="639"/>
                    <a:pt x="21" y="648"/>
                  </a:cubicBezTo>
                  <a:cubicBezTo>
                    <a:pt x="20" y="654"/>
                    <a:pt x="18" y="658"/>
                    <a:pt x="16" y="662"/>
                  </a:cubicBezTo>
                  <a:cubicBezTo>
                    <a:pt x="14" y="662"/>
                    <a:pt x="13" y="663"/>
                    <a:pt x="12" y="667"/>
                  </a:cubicBezTo>
                  <a:cubicBezTo>
                    <a:pt x="11" y="675"/>
                    <a:pt x="12" y="671"/>
                    <a:pt x="15" y="673"/>
                  </a:cubicBezTo>
                  <a:cubicBezTo>
                    <a:pt x="16" y="675"/>
                    <a:pt x="16" y="680"/>
                    <a:pt x="15" y="683"/>
                  </a:cubicBezTo>
                  <a:cubicBezTo>
                    <a:pt x="14" y="684"/>
                    <a:pt x="13" y="684"/>
                    <a:pt x="13" y="684"/>
                  </a:cubicBezTo>
                  <a:cubicBezTo>
                    <a:pt x="12" y="684"/>
                    <a:pt x="11" y="683"/>
                    <a:pt x="10" y="683"/>
                  </a:cubicBezTo>
                  <a:cubicBezTo>
                    <a:pt x="9" y="683"/>
                    <a:pt x="8" y="684"/>
                    <a:pt x="8" y="689"/>
                  </a:cubicBezTo>
                  <a:cubicBezTo>
                    <a:pt x="7" y="693"/>
                    <a:pt x="8" y="704"/>
                    <a:pt x="10" y="704"/>
                  </a:cubicBezTo>
                  <a:cubicBezTo>
                    <a:pt x="10" y="706"/>
                    <a:pt x="9" y="710"/>
                    <a:pt x="9" y="712"/>
                  </a:cubicBezTo>
                  <a:cubicBezTo>
                    <a:pt x="9" y="715"/>
                    <a:pt x="9" y="737"/>
                    <a:pt x="9" y="739"/>
                  </a:cubicBezTo>
                  <a:cubicBezTo>
                    <a:pt x="9" y="739"/>
                    <a:pt x="9" y="739"/>
                    <a:pt x="9" y="739"/>
                  </a:cubicBezTo>
                  <a:cubicBezTo>
                    <a:pt x="7" y="739"/>
                    <a:pt x="5" y="728"/>
                    <a:pt x="4" y="727"/>
                  </a:cubicBezTo>
                  <a:lnTo>
                    <a:pt x="4" y="727"/>
                  </a:lnTo>
                  <a:cubicBezTo>
                    <a:pt x="6" y="729"/>
                    <a:pt x="3" y="755"/>
                    <a:pt x="5" y="758"/>
                  </a:cubicBezTo>
                  <a:cubicBezTo>
                    <a:pt x="7" y="763"/>
                    <a:pt x="6" y="767"/>
                    <a:pt x="4" y="771"/>
                  </a:cubicBezTo>
                  <a:cubicBezTo>
                    <a:pt x="1" y="779"/>
                    <a:pt x="4" y="779"/>
                    <a:pt x="4" y="783"/>
                  </a:cubicBezTo>
                  <a:cubicBezTo>
                    <a:pt x="4" y="789"/>
                    <a:pt x="4" y="790"/>
                    <a:pt x="3" y="795"/>
                  </a:cubicBezTo>
                  <a:cubicBezTo>
                    <a:pt x="2" y="796"/>
                    <a:pt x="2" y="797"/>
                    <a:pt x="2" y="799"/>
                  </a:cubicBezTo>
                  <a:cubicBezTo>
                    <a:pt x="3" y="802"/>
                    <a:pt x="4" y="804"/>
                    <a:pt x="5" y="804"/>
                  </a:cubicBezTo>
                  <a:cubicBezTo>
                    <a:pt x="6" y="804"/>
                    <a:pt x="6" y="804"/>
                    <a:pt x="7" y="803"/>
                  </a:cubicBezTo>
                  <a:cubicBezTo>
                    <a:pt x="7" y="803"/>
                    <a:pt x="8" y="802"/>
                    <a:pt x="8" y="802"/>
                  </a:cubicBezTo>
                  <a:cubicBezTo>
                    <a:pt x="9" y="802"/>
                    <a:pt x="10" y="803"/>
                    <a:pt x="9" y="807"/>
                  </a:cubicBezTo>
                  <a:cubicBezTo>
                    <a:pt x="9" y="812"/>
                    <a:pt x="6" y="813"/>
                    <a:pt x="5" y="818"/>
                  </a:cubicBezTo>
                  <a:cubicBezTo>
                    <a:pt x="4" y="824"/>
                    <a:pt x="6" y="830"/>
                    <a:pt x="7" y="834"/>
                  </a:cubicBezTo>
                  <a:cubicBezTo>
                    <a:pt x="7" y="838"/>
                    <a:pt x="8" y="843"/>
                    <a:pt x="7" y="846"/>
                  </a:cubicBezTo>
                  <a:cubicBezTo>
                    <a:pt x="6" y="847"/>
                    <a:pt x="6" y="849"/>
                    <a:pt x="6" y="851"/>
                  </a:cubicBezTo>
                  <a:cubicBezTo>
                    <a:pt x="7" y="857"/>
                    <a:pt x="9" y="855"/>
                    <a:pt x="9" y="862"/>
                  </a:cubicBezTo>
                  <a:cubicBezTo>
                    <a:pt x="10" y="866"/>
                    <a:pt x="9" y="869"/>
                    <a:pt x="10" y="873"/>
                  </a:cubicBezTo>
                  <a:cubicBezTo>
                    <a:pt x="11" y="884"/>
                    <a:pt x="13" y="896"/>
                    <a:pt x="16" y="905"/>
                  </a:cubicBezTo>
                  <a:cubicBezTo>
                    <a:pt x="19" y="910"/>
                    <a:pt x="20" y="912"/>
                    <a:pt x="16" y="912"/>
                  </a:cubicBezTo>
                  <a:cubicBezTo>
                    <a:pt x="16" y="911"/>
                    <a:pt x="15" y="910"/>
                    <a:pt x="15" y="910"/>
                  </a:cubicBezTo>
                  <a:cubicBezTo>
                    <a:pt x="14" y="910"/>
                    <a:pt x="15" y="915"/>
                    <a:pt x="15" y="918"/>
                  </a:cubicBezTo>
                  <a:cubicBezTo>
                    <a:pt x="16" y="924"/>
                    <a:pt x="17" y="930"/>
                    <a:pt x="19" y="935"/>
                  </a:cubicBezTo>
                  <a:cubicBezTo>
                    <a:pt x="21" y="939"/>
                    <a:pt x="23" y="941"/>
                    <a:pt x="24" y="947"/>
                  </a:cubicBezTo>
                  <a:cubicBezTo>
                    <a:pt x="21" y="948"/>
                    <a:pt x="25" y="962"/>
                    <a:pt x="27" y="967"/>
                  </a:cubicBezTo>
                  <a:cubicBezTo>
                    <a:pt x="29" y="972"/>
                    <a:pt x="36" y="977"/>
                    <a:pt x="35" y="979"/>
                  </a:cubicBezTo>
                  <a:cubicBezTo>
                    <a:pt x="33" y="985"/>
                    <a:pt x="32" y="987"/>
                    <a:pt x="35" y="996"/>
                  </a:cubicBezTo>
                  <a:cubicBezTo>
                    <a:pt x="37" y="1010"/>
                    <a:pt x="43" y="1023"/>
                    <a:pt x="49" y="1037"/>
                  </a:cubicBezTo>
                  <a:cubicBezTo>
                    <a:pt x="51" y="1041"/>
                    <a:pt x="53" y="1045"/>
                    <a:pt x="56" y="1050"/>
                  </a:cubicBezTo>
                  <a:cubicBezTo>
                    <a:pt x="57" y="1052"/>
                    <a:pt x="59" y="1054"/>
                    <a:pt x="60" y="1057"/>
                  </a:cubicBezTo>
                  <a:cubicBezTo>
                    <a:pt x="62" y="1060"/>
                    <a:pt x="60" y="1064"/>
                    <a:pt x="60" y="1068"/>
                  </a:cubicBezTo>
                  <a:cubicBezTo>
                    <a:pt x="61" y="1072"/>
                    <a:pt x="62" y="1077"/>
                    <a:pt x="64" y="1082"/>
                  </a:cubicBezTo>
                  <a:cubicBezTo>
                    <a:pt x="65" y="1088"/>
                    <a:pt x="68" y="1092"/>
                    <a:pt x="71" y="1092"/>
                  </a:cubicBezTo>
                  <a:cubicBezTo>
                    <a:pt x="71" y="1092"/>
                    <a:pt x="71" y="1092"/>
                    <a:pt x="71" y="1092"/>
                  </a:cubicBezTo>
                  <a:lnTo>
                    <a:pt x="71" y="1092"/>
                  </a:lnTo>
                  <a:cubicBezTo>
                    <a:pt x="69" y="1092"/>
                    <a:pt x="79" y="1104"/>
                    <a:pt x="81" y="1106"/>
                  </a:cubicBezTo>
                  <a:cubicBezTo>
                    <a:pt x="82" y="1108"/>
                    <a:pt x="82" y="1117"/>
                    <a:pt x="84" y="1120"/>
                  </a:cubicBezTo>
                  <a:cubicBezTo>
                    <a:pt x="85" y="1126"/>
                    <a:pt x="89" y="1132"/>
                    <a:pt x="92" y="1137"/>
                  </a:cubicBezTo>
                  <a:cubicBezTo>
                    <a:pt x="93" y="1138"/>
                    <a:pt x="94" y="1139"/>
                    <a:pt x="95" y="1139"/>
                  </a:cubicBezTo>
                  <a:cubicBezTo>
                    <a:pt x="96" y="1139"/>
                    <a:pt x="97" y="1138"/>
                    <a:pt x="98" y="1137"/>
                  </a:cubicBezTo>
                  <a:cubicBezTo>
                    <a:pt x="98" y="1139"/>
                    <a:pt x="102" y="1144"/>
                    <a:pt x="102" y="1146"/>
                  </a:cubicBezTo>
                  <a:cubicBezTo>
                    <a:pt x="102" y="1146"/>
                    <a:pt x="101" y="1147"/>
                    <a:pt x="101" y="1147"/>
                  </a:cubicBezTo>
                  <a:cubicBezTo>
                    <a:pt x="101" y="1149"/>
                    <a:pt x="104" y="1154"/>
                    <a:pt x="105" y="1155"/>
                  </a:cubicBezTo>
                  <a:cubicBezTo>
                    <a:pt x="105" y="1157"/>
                    <a:pt x="105" y="1159"/>
                    <a:pt x="105" y="1161"/>
                  </a:cubicBezTo>
                  <a:cubicBezTo>
                    <a:pt x="106" y="1165"/>
                    <a:pt x="109" y="1168"/>
                    <a:pt x="111" y="1171"/>
                  </a:cubicBezTo>
                  <a:cubicBezTo>
                    <a:pt x="117" y="1180"/>
                    <a:pt x="121" y="1181"/>
                    <a:pt x="127" y="1188"/>
                  </a:cubicBezTo>
                  <a:cubicBezTo>
                    <a:pt x="136" y="1196"/>
                    <a:pt x="132" y="1196"/>
                    <a:pt x="129" y="1196"/>
                  </a:cubicBezTo>
                  <a:lnTo>
                    <a:pt x="129" y="1196"/>
                  </a:lnTo>
                  <a:cubicBezTo>
                    <a:pt x="129" y="1196"/>
                    <a:pt x="129" y="1196"/>
                    <a:pt x="129" y="1196"/>
                  </a:cubicBezTo>
                  <a:cubicBezTo>
                    <a:pt x="131" y="1196"/>
                    <a:pt x="134" y="1203"/>
                    <a:pt x="136" y="1204"/>
                  </a:cubicBezTo>
                  <a:cubicBezTo>
                    <a:pt x="136" y="1204"/>
                    <a:pt x="139" y="1203"/>
                    <a:pt x="140" y="1203"/>
                  </a:cubicBezTo>
                  <a:lnTo>
                    <a:pt x="140" y="1203"/>
                  </a:lnTo>
                  <a:cubicBezTo>
                    <a:pt x="141" y="1208"/>
                    <a:pt x="139" y="1209"/>
                    <a:pt x="140" y="1212"/>
                  </a:cubicBezTo>
                  <a:cubicBezTo>
                    <a:pt x="144" y="1216"/>
                    <a:pt x="148" y="1218"/>
                    <a:pt x="151" y="1223"/>
                  </a:cubicBezTo>
                  <a:cubicBezTo>
                    <a:pt x="154" y="1225"/>
                    <a:pt x="154" y="1226"/>
                    <a:pt x="154" y="1226"/>
                  </a:cubicBezTo>
                  <a:cubicBezTo>
                    <a:pt x="153" y="1226"/>
                    <a:pt x="151" y="1225"/>
                    <a:pt x="150" y="1223"/>
                  </a:cubicBezTo>
                  <a:cubicBezTo>
                    <a:pt x="149" y="1222"/>
                    <a:pt x="148" y="1222"/>
                    <a:pt x="147" y="1222"/>
                  </a:cubicBezTo>
                  <a:lnTo>
                    <a:pt x="147" y="1222"/>
                  </a:lnTo>
                  <a:cubicBezTo>
                    <a:pt x="145" y="1222"/>
                    <a:pt x="144" y="1225"/>
                    <a:pt x="147" y="1229"/>
                  </a:cubicBezTo>
                  <a:cubicBezTo>
                    <a:pt x="152" y="1234"/>
                    <a:pt x="157" y="1239"/>
                    <a:pt x="160" y="1239"/>
                  </a:cubicBezTo>
                  <a:cubicBezTo>
                    <a:pt x="161" y="1239"/>
                    <a:pt x="161" y="1238"/>
                    <a:pt x="161" y="1238"/>
                  </a:cubicBezTo>
                  <a:lnTo>
                    <a:pt x="161" y="1238"/>
                  </a:lnTo>
                  <a:cubicBezTo>
                    <a:pt x="155" y="1243"/>
                    <a:pt x="190" y="1275"/>
                    <a:pt x="186" y="1278"/>
                  </a:cubicBezTo>
                  <a:cubicBezTo>
                    <a:pt x="188" y="1287"/>
                    <a:pt x="197" y="1291"/>
                    <a:pt x="204" y="1298"/>
                  </a:cubicBezTo>
                  <a:cubicBezTo>
                    <a:pt x="209" y="1304"/>
                    <a:pt x="213" y="1310"/>
                    <a:pt x="219" y="1315"/>
                  </a:cubicBezTo>
                  <a:cubicBezTo>
                    <a:pt x="226" y="1322"/>
                    <a:pt x="234" y="1328"/>
                    <a:pt x="240" y="1334"/>
                  </a:cubicBezTo>
                  <a:cubicBezTo>
                    <a:pt x="245" y="1340"/>
                    <a:pt x="245" y="1343"/>
                    <a:pt x="251" y="1350"/>
                  </a:cubicBezTo>
                  <a:cubicBezTo>
                    <a:pt x="254" y="1352"/>
                    <a:pt x="258" y="1356"/>
                    <a:pt x="261" y="1357"/>
                  </a:cubicBezTo>
                  <a:cubicBezTo>
                    <a:pt x="261" y="1357"/>
                    <a:pt x="261" y="1357"/>
                    <a:pt x="262" y="1357"/>
                  </a:cubicBezTo>
                  <a:cubicBezTo>
                    <a:pt x="262" y="1357"/>
                    <a:pt x="262" y="1357"/>
                    <a:pt x="263" y="1357"/>
                  </a:cubicBezTo>
                  <a:cubicBezTo>
                    <a:pt x="263" y="1357"/>
                    <a:pt x="264" y="1357"/>
                    <a:pt x="264" y="1358"/>
                  </a:cubicBezTo>
                  <a:cubicBezTo>
                    <a:pt x="270" y="1363"/>
                    <a:pt x="267" y="1367"/>
                    <a:pt x="265" y="1368"/>
                  </a:cubicBezTo>
                  <a:cubicBezTo>
                    <a:pt x="265" y="1368"/>
                    <a:pt x="265" y="1368"/>
                    <a:pt x="265" y="1368"/>
                  </a:cubicBezTo>
                  <a:cubicBezTo>
                    <a:pt x="269" y="1368"/>
                    <a:pt x="313" y="1409"/>
                    <a:pt x="319" y="1414"/>
                  </a:cubicBezTo>
                  <a:cubicBezTo>
                    <a:pt x="325" y="1420"/>
                    <a:pt x="331" y="1428"/>
                    <a:pt x="337" y="1433"/>
                  </a:cubicBezTo>
                  <a:cubicBezTo>
                    <a:pt x="343" y="1437"/>
                    <a:pt x="349" y="1443"/>
                    <a:pt x="356" y="1445"/>
                  </a:cubicBezTo>
                  <a:cubicBezTo>
                    <a:pt x="357" y="1446"/>
                    <a:pt x="361" y="1447"/>
                    <a:pt x="364" y="1447"/>
                  </a:cubicBezTo>
                  <a:cubicBezTo>
                    <a:pt x="366" y="1447"/>
                    <a:pt x="367" y="1446"/>
                    <a:pt x="366" y="1445"/>
                  </a:cubicBezTo>
                  <a:lnTo>
                    <a:pt x="366" y="1445"/>
                  </a:lnTo>
                  <a:cubicBezTo>
                    <a:pt x="370" y="1449"/>
                    <a:pt x="363" y="1451"/>
                    <a:pt x="372" y="1455"/>
                  </a:cubicBezTo>
                  <a:cubicBezTo>
                    <a:pt x="373" y="1456"/>
                    <a:pt x="382" y="1458"/>
                    <a:pt x="383" y="1461"/>
                  </a:cubicBezTo>
                  <a:cubicBezTo>
                    <a:pt x="384" y="1462"/>
                    <a:pt x="374" y="1461"/>
                    <a:pt x="379" y="1464"/>
                  </a:cubicBezTo>
                  <a:cubicBezTo>
                    <a:pt x="384" y="1466"/>
                    <a:pt x="392" y="1471"/>
                    <a:pt x="396" y="1471"/>
                  </a:cubicBezTo>
                  <a:cubicBezTo>
                    <a:pt x="397" y="1471"/>
                    <a:pt x="398" y="1471"/>
                    <a:pt x="398" y="1471"/>
                  </a:cubicBezTo>
                  <a:cubicBezTo>
                    <a:pt x="401" y="1472"/>
                    <a:pt x="403" y="1478"/>
                    <a:pt x="403" y="1480"/>
                  </a:cubicBezTo>
                  <a:cubicBezTo>
                    <a:pt x="404" y="1481"/>
                    <a:pt x="414" y="1491"/>
                    <a:pt x="415" y="1491"/>
                  </a:cubicBezTo>
                  <a:cubicBezTo>
                    <a:pt x="416" y="1491"/>
                    <a:pt x="417" y="1489"/>
                    <a:pt x="419" y="1489"/>
                  </a:cubicBezTo>
                  <a:cubicBezTo>
                    <a:pt x="420" y="1489"/>
                    <a:pt x="422" y="1490"/>
                    <a:pt x="424" y="1491"/>
                  </a:cubicBezTo>
                  <a:cubicBezTo>
                    <a:pt x="429" y="1495"/>
                    <a:pt x="431" y="1498"/>
                    <a:pt x="436" y="1500"/>
                  </a:cubicBezTo>
                  <a:cubicBezTo>
                    <a:pt x="442" y="1503"/>
                    <a:pt x="443" y="1502"/>
                    <a:pt x="449" y="1505"/>
                  </a:cubicBezTo>
                  <a:cubicBezTo>
                    <a:pt x="455" y="1510"/>
                    <a:pt x="456" y="1512"/>
                    <a:pt x="462" y="1518"/>
                  </a:cubicBezTo>
                  <a:cubicBezTo>
                    <a:pt x="465" y="1520"/>
                    <a:pt x="471" y="1523"/>
                    <a:pt x="474" y="1523"/>
                  </a:cubicBezTo>
                  <a:cubicBezTo>
                    <a:pt x="475" y="1523"/>
                    <a:pt x="475" y="1523"/>
                    <a:pt x="476" y="1522"/>
                  </a:cubicBezTo>
                  <a:cubicBezTo>
                    <a:pt x="477" y="1523"/>
                    <a:pt x="484" y="1532"/>
                    <a:pt x="484" y="1532"/>
                  </a:cubicBezTo>
                  <a:cubicBezTo>
                    <a:pt x="484" y="1532"/>
                    <a:pt x="484" y="1532"/>
                    <a:pt x="484" y="1532"/>
                  </a:cubicBezTo>
                  <a:cubicBezTo>
                    <a:pt x="484" y="1530"/>
                    <a:pt x="483" y="1526"/>
                    <a:pt x="484" y="1526"/>
                  </a:cubicBezTo>
                  <a:lnTo>
                    <a:pt x="484" y="1526"/>
                  </a:lnTo>
                  <a:cubicBezTo>
                    <a:pt x="485" y="1526"/>
                    <a:pt x="486" y="1527"/>
                    <a:pt x="488" y="1528"/>
                  </a:cubicBezTo>
                  <a:cubicBezTo>
                    <a:pt x="491" y="1531"/>
                    <a:pt x="493" y="1533"/>
                    <a:pt x="496" y="1536"/>
                  </a:cubicBezTo>
                  <a:cubicBezTo>
                    <a:pt x="502" y="1540"/>
                    <a:pt x="514" y="1548"/>
                    <a:pt x="519" y="1548"/>
                  </a:cubicBezTo>
                  <a:cubicBezTo>
                    <a:pt x="520" y="1548"/>
                    <a:pt x="520" y="1548"/>
                    <a:pt x="520" y="1548"/>
                  </a:cubicBezTo>
                  <a:lnTo>
                    <a:pt x="520" y="1548"/>
                  </a:lnTo>
                  <a:cubicBezTo>
                    <a:pt x="518" y="1549"/>
                    <a:pt x="529" y="1558"/>
                    <a:pt x="532" y="1560"/>
                  </a:cubicBezTo>
                  <a:cubicBezTo>
                    <a:pt x="532" y="1559"/>
                    <a:pt x="533" y="1558"/>
                    <a:pt x="534" y="1558"/>
                  </a:cubicBezTo>
                  <a:cubicBezTo>
                    <a:pt x="536" y="1558"/>
                    <a:pt x="538" y="1560"/>
                    <a:pt x="542" y="1562"/>
                  </a:cubicBezTo>
                  <a:cubicBezTo>
                    <a:pt x="545" y="1564"/>
                    <a:pt x="546" y="1564"/>
                    <a:pt x="546" y="1564"/>
                  </a:cubicBezTo>
                  <a:cubicBezTo>
                    <a:pt x="546" y="1564"/>
                    <a:pt x="546" y="1564"/>
                    <a:pt x="548" y="1564"/>
                  </a:cubicBezTo>
                  <a:cubicBezTo>
                    <a:pt x="548" y="1564"/>
                    <a:pt x="548" y="1564"/>
                    <a:pt x="549" y="1564"/>
                  </a:cubicBezTo>
                  <a:cubicBezTo>
                    <a:pt x="553" y="1564"/>
                    <a:pt x="564" y="1573"/>
                    <a:pt x="568" y="1575"/>
                  </a:cubicBezTo>
                  <a:cubicBezTo>
                    <a:pt x="571" y="1577"/>
                    <a:pt x="573" y="1576"/>
                    <a:pt x="577" y="1578"/>
                  </a:cubicBezTo>
                  <a:cubicBezTo>
                    <a:pt x="582" y="1581"/>
                    <a:pt x="588" y="1583"/>
                    <a:pt x="594" y="1587"/>
                  </a:cubicBezTo>
                  <a:cubicBezTo>
                    <a:pt x="602" y="1591"/>
                    <a:pt x="608" y="1593"/>
                    <a:pt x="614" y="1593"/>
                  </a:cubicBezTo>
                  <a:cubicBezTo>
                    <a:pt x="615" y="1593"/>
                    <a:pt x="617" y="1592"/>
                    <a:pt x="619" y="1592"/>
                  </a:cubicBezTo>
                  <a:lnTo>
                    <a:pt x="619" y="1592"/>
                  </a:lnTo>
                  <a:cubicBezTo>
                    <a:pt x="616" y="1593"/>
                    <a:pt x="612" y="1593"/>
                    <a:pt x="612" y="1594"/>
                  </a:cubicBezTo>
                  <a:cubicBezTo>
                    <a:pt x="612" y="1596"/>
                    <a:pt x="616" y="1597"/>
                    <a:pt x="619" y="1597"/>
                  </a:cubicBezTo>
                  <a:cubicBezTo>
                    <a:pt x="620" y="1597"/>
                    <a:pt x="620" y="1597"/>
                    <a:pt x="621" y="1597"/>
                  </a:cubicBezTo>
                  <a:cubicBezTo>
                    <a:pt x="630" y="1597"/>
                    <a:pt x="635" y="1600"/>
                    <a:pt x="637" y="1606"/>
                  </a:cubicBezTo>
                  <a:cubicBezTo>
                    <a:pt x="638" y="1607"/>
                    <a:pt x="639" y="1608"/>
                    <a:pt x="642" y="1608"/>
                  </a:cubicBezTo>
                  <a:cubicBezTo>
                    <a:pt x="645" y="1608"/>
                    <a:pt x="648" y="1607"/>
                    <a:pt x="650" y="1607"/>
                  </a:cubicBezTo>
                  <a:cubicBezTo>
                    <a:pt x="652" y="1607"/>
                    <a:pt x="653" y="1607"/>
                    <a:pt x="652" y="1608"/>
                  </a:cubicBezTo>
                  <a:cubicBezTo>
                    <a:pt x="651" y="1611"/>
                    <a:pt x="663" y="1617"/>
                    <a:pt x="669" y="1617"/>
                  </a:cubicBezTo>
                  <a:cubicBezTo>
                    <a:pt x="671" y="1617"/>
                    <a:pt x="672" y="1616"/>
                    <a:pt x="672" y="1616"/>
                  </a:cubicBezTo>
                  <a:lnTo>
                    <a:pt x="672" y="1616"/>
                  </a:lnTo>
                  <a:cubicBezTo>
                    <a:pt x="671" y="1617"/>
                    <a:pt x="674" y="1619"/>
                    <a:pt x="677" y="1622"/>
                  </a:cubicBezTo>
                  <a:cubicBezTo>
                    <a:pt x="679" y="1623"/>
                    <a:pt x="682" y="1623"/>
                    <a:pt x="685" y="1624"/>
                  </a:cubicBezTo>
                  <a:cubicBezTo>
                    <a:pt x="690" y="1627"/>
                    <a:pt x="692" y="1629"/>
                    <a:pt x="697" y="1631"/>
                  </a:cubicBezTo>
                  <a:cubicBezTo>
                    <a:pt x="703" y="1634"/>
                    <a:pt x="707" y="1633"/>
                    <a:pt x="711" y="1634"/>
                  </a:cubicBezTo>
                  <a:cubicBezTo>
                    <a:pt x="718" y="1636"/>
                    <a:pt x="723" y="1638"/>
                    <a:pt x="728" y="1640"/>
                  </a:cubicBezTo>
                  <a:cubicBezTo>
                    <a:pt x="736" y="1643"/>
                    <a:pt x="742" y="1646"/>
                    <a:pt x="751" y="1649"/>
                  </a:cubicBezTo>
                  <a:cubicBezTo>
                    <a:pt x="752" y="1649"/>
                    <a:pt x="753" y="1649"/>
                    <a:pt x="754" y="1649"/>
                  </a:cubicBezTo>
                  <a:cubicBezTo>
                    <a:pt x="756" y="1649"/>
                    <a:pt x="759" y="1648"/>
                    <a:pt x="761" y="1648"/>
                  </a:cubicBezTo>
                  <a:cubicBezTo>
                    <a:pt x="761" y="1648"/>
                    <a:pt x="762" y="1648"/>
                    <a:pt x="762" y="1649"/>
                  </a:cubicBezTo>
                  <a:cubicBezTo>
                    <a:pt x="765" y="1649"/>
                    <a:pt x="766" y="1653"/>
                    <a:pt x="768" y="1655"/>
                  </a:cubicBezTo>
                  <a:cubicBezTo>
                    <a:pt x="770" y="1656"/>
                    <a:pt x="771" y="1656"/>
                    <a:pt x="773" y="1656"/>
                  </a:cubicBezTo>
                  <a:cubicBezTo>
                    <a:pt x="775" y="1656"/>
                    <a:pt x="777" y="1655"/>
                    <a:pt x="778" y="1655"/>
                  </a:cubicBezTo>
                  <a:cubicBezTo>
                    <a:pt x="778" y="1654"/>
                    <a:pt x="780" y="1651"/>
                    <a:pt x="783" y="1651"/>
                  </a:cubicBezTo>
                  <a:cubicBezTo>
                    <a:pt x="784" y="1651"/>
                    <a:pt x="785" y="1652"/>
                    <a:pt x="787" y="1653"/>
                  </a:cubicBezTo>
                  <a:cubicBezTo>
                    <a:pt x="791" y="1656"/>
                    <a:pt x="792" y="1659"/>
                    <a:pt x="798" y="1663"/>
                  </a:cubicBezTo>
                  <a:cubicBezTo>
                    <a:pt x="800" y="1663"/>
                    <a:pt x="802" y="1664"/>
                    <a:pt x="803" y="1664"/>
                  </a:cubicBezTo>
                  <a:cubicBezTo>
                    <a:pt x="807" y="1664"/>
                    <a:pt x="810" y="1663"/>
                    <a:pt x="813" y="1663"/>
                  </a:cubicBezTo>
                  <a:cubicBezTo>
                    <a:pt x="816" y="1663"/>
                    <a:pt x="818" y="1663"/>
                    <a:pt x="820" y="1665"/>
                  </a:cubicBezTo>
                  <a:cubicBezTo>
                    <a:pt x="824" y="1669"/>
                    <a:pt x="843" y="1671"/>
                    <a:pt x="849" y="1672"/>
                  </a:cubicBezTo>
                  <a:cubicBezTo>
                    <a:pt x="856" y="1674"/>
                    <a:pt x="862" y="1674"/>
                    <a:pt x="868" y="1676"/>
                  </a:cubicBezTo>
                  <a:cubicBezTo>
                    <a:pt x="869" y="1677"/>
                    <a:pt x="882" y="1683"/>
                    <a:pt x="882" y="1683"/>
                  </a:cubicBezTo>
                  <a:cubicBezTo>
                    <a:pt x="882" y="1681"/>
                    <a:pt x="877" y="1678"/>
                    <a:pt x="882" y="1678"/>
                  </a:cubicBezTo>
                  <a:cubicBezTo>
                    <a:pt x="884" y="1678"/>
                    <a:pt x="888" y="1679"/>
                    <a:pt x="890" y="1680"/>
                  </a:cubicBezTo>
                  <a:cubicBezTo>
                    <a:pt x="896" y="1681"/>
                    <a:pt x="906" y="1684"/>
                    <a:pt x="905" y="1687"/>
                  </a:cubicBezTo>
                  <a:lnTo>
                    <a:pt x="905" y="1687"/>
                  </a:lnTo>
                  <a:cubicBezTo>
                    <a:pt x="906" y="1685"/>
                    <a:pt x="907" y="1684"/>
                    <a:pt x="908" y="1684"/>
                  </a:cubicBezTo>
                  <a:cubicBezTo>
                    <a:pt x="911" y="1684"/>
                    <a:pt x="916" y="1691"/>
                    <a:pt x="923" y="1691"/>
                  </a:cubicBezTo>
                  <a:cubicBezTo>
                    <a:pt x="930" y="1691"/>
                    <a:pt x="932" y="1689"/>
                    <a:pt x="938" y="1689"/>
                  </a:cubicBezTo>
                  <a:cubicBezTo>
                    <a:pt x="939" y="1689"/>
                    <a:pt x="940" y="1689"/>
                    <a:pt x="941" y="1689"/>
                  </a:cubicBezTo>
                  <a:cubicBezTo>
                    <a:pt x="944" y="1689"/>
                    <a:pt x="950" y="1692"/>
                    <a:pt x="953" y="1693"/>
                  </a:cubicBezTo>
                  <a:cubicBezTo>
                    <a:pt x="957" y="1694"/>
                    <a:pt x="959" y="1694"/>
                    <a:pt x="960" y="1694"/>
                  </a:cubicBezTo>
                  <a:cubicBezTo>
                    <a:pt x="963" y="1694"/>
                    <a:pt x="964" y="1693"/>
                    <a:pt x="968" y="1693"/>
                  </a:cubicBezTo>
                  <a:cubicBezTo>
                    <a:pt x="969" y="1693"/>
                    <a:pt x="971" y="1693"/>
                    <a:pt x="974" y="1694"/>
                  </a:cubicBezTo>
                  <a:cubicBezTo>
                    <a:pt x="983" y="1697"/>
                    <a:pt x="988" y="1698"/>
                    <a:pt x="998" y="1698"/>
                  </a:cubicBezTo>
                  <a:cubicBezTo>
                    <a:pt x="1000" y="1698"/>
                    <a:pt x="1008" y="1698"/>
                    <a:pt x="1009" y="1698"/>
                  </a:cubicBezTo>
                  <a:cubicBezTo>
                    <a:pt x="1021" y="1700"/>
                    <a:pt x="1034" y="1707"/>
                    <a:pt x="1047" y="1707"/>
                  </a:cubicBezTo>
                  <a:cubicBezTo>
                    <a:pt x="1048" y="1707"/>
                    <a:pt x="1050" y="1706"/>
                    <a:pt x="1051" y="1706"/>
                  </a:cubicBezTo>
                  <a:cubicBezTo>
                    <a:pt x="1057" y="1706"/>
                    <a:pt x="1054" y="1704"/>
                    <a:pt x="1057" y="1704"/>
                  </a:cubicBezTo>
                  <a:cubicBezTo>
                    <a:pt x="1058" y="1704"/>
                    <a:pt x="1059" y="1704"/>
                    <a:pt x="1061" y="1705"/>
                  </a:cubicBezTo>
                  <a:cubicBezTo>
                    <a:pt x="1062" y="1705"/>
                    <a:pt x="1066" y="1707"/>
                    <a:pt x="1069" y="1707"/>
                  </a:cubicBezTo>
                  <a:cubicBezTo>
                    <a:pt x="1071" y="1707"/>
                    <a:pt x="1071" y="1706"/>
                    <a:pt x="1074" y="1705"/>
                  </a:cubicBezTo>
                  <a:cubicBezTo>
                    <a:pt x="1075" y="1705"/>
                    <a:pt x="1075" y="1705"/>
                    <a:pt x="1076" y="1705"/>
                  </a:cubicBezTo>
                  <a:cubicBezTo>
                    <a:pt x="1089" y="1705"/>
                    <a:pt x="1110" y="1710"/>
                    <a:pt x="1125" y="1710"/>
                  </a:cubicBezTo>
                  <a:cubicBezTo>
                    <a:pt x="1130" y="1710"/>
                    <a:pt x="1135" y="1709"/>
                    <a:pt x="1138" y="1708"/>
                  </a:cubicBezTo>
                  <a:lnTo>
                    <a:pt x="1138" y="1708"/>
                  </a:lnTo>
                  <a:cubicBezTo>
                    <a:pt x="1137" y="1709"/>
                    <a:pt x="1137" y="1709"/>
                    <a:pt x="1137" y="1709"/>
                  </a:cubicBezTo>
                  <a:cubicBezTo>
                    <a:pt x="1138" y="1709"/>
                    <a:pt x="1142" y="1708"/>
                    <a:pt x="1138" y="1708"/>
                  </a:cubicBezTo>
                  <a:cubicBezTo>
                    <a:pt x="1142" y="1708"/>
                    <a:pt x="1145" y="1704"/>
                    <a:pt x="1145" y="1699"/>
                  </a:cubicBezTo>
                  <a:lnTo>
                    <a:pt x="1145" y="1699"/>
                  </a:lnTo>
                  <a:cubicBezTo>
                    <a:pt x="1146" y="1702"/>
                    <a:pt x="1154" y="1704"/>
                    <a:pt x="1160" y="1704"/>
                  </a:cubicBezTo>
                  <a:cubicBezTo>
                    <a:pt x="1165" y="1704"/>
                    <a:pt x="1170" y="1702"/>
                    <a:pt x="1168" y="1699"/>
                  </a:cubicBezTo>
                  <a:lnTo>
                    <a:pt x="1168" y="1699"/>
                  </a:lnTo>
                  <a:cubicBezTo>
                    <a:pt x="1170" y="1701"/>
                    <a:pt x="1194" y="1699"/>
                    <a:pt x="1198" y="1703"/>
                  </a:cubicBezTo>
                  <a:cubicBezTo>
                    <a:pt x="1199" y="1703"/>
                    <a:pt x="1200" y="1704"/>
                    <a:pt x="1200" y="1704"/>
                  </a:cubicBezTo>
                  <a:cubicBezTo>
                    <a:pt x="1202" y="1704"/>
                    <a:pt x="1203" y="1702"/>
                    <a:pt x="1207" y="1702"/>
                  </a:cubicBezTo>
                  <a:cubicBezTo>
                    <a:pt x="1212" y="1701"/>
                    <a:pt x="1217" y="1701"/>
                    <a:pt x="1221" y="1701"/>
                  </a:cubicBezTo>
                  <a:cubicBezTo>
                    <a:pt x="1245" y="1698"/>
                    <a:pt x="1271" y="1695"/>
                    <a:pt x="1295" y="1693"/>
                  </a:cubicBezTo>
                  <a:cubicBezTo>
                    <a:pt x="1310" y="1693"/>
                    <a:pt x="1344" y="1692"/>
                    <a:pt x="1343" y="1683"/>
                  </a:cubicBezTo>
                  <a:cubicBezTo>
                    <a:pt x="1343" y="1682"/>
                    <a:pt x="1344" y="1676"/>
                    <a:pt x="1346" y="1676"/>
                  </a:cubicBezTo>
                  <a:cubicBezTo>
                    <a:pt x="1347" y="1676"/>
                    <a:pt x="1347" y="1676"/>
                    <a:pt x="1347" y="1677"/>
                  </a:cubicBezTo>
                  <a:cubicBezTo>
                    <a:pt x="1350" y="1678"/>
                    <a:pt x="1352" y="1680"/>
                    <a:pt x="1353" y="1682"/>
                  </a:cubicBezTo>
                  <a:cubicBezTo>
                    <a:pt x="1353" y="1683"/>
                    <a:pt x="1358" y="1692"/>
                    <a:pt x="1359" y="1692"/>
                  </a:cubicBezTo>
                  <a:cubicBezTo>
                    <a:pt x="1359" y="1692"/>
                    <a:pt x="1359" y="1692"/>
                    <a:pt x="1359" y="1692"/>
                  </a:cubicBezTo>
                  <a:cubicBezTo>
                    <a:pt x="1361" y="1691"/>
                    <a:pt x="1359" y="1691"/>
                    <a:pt x="1363" y="1690"/>
                  </a:cubicBezTo>
                  <a:cubicBezTo>
                    <a:pt x="1366" y="1689"/>
                    <a:pt x="1371" y="1688"/>
                    <a:pt x="1375" y="1687"/>
                  </a:cubicBezTo>
                  <a:cubicBezTo>
                    <a:pt x="1378" y="1687"/>
                    <a:pt x="1382" y="1686"/>
                    <a:pt x="1385" y="1686"/>
                  </a:cubicBezTo>
                  <a:cubicBezTo>
                    <a:pt x="1388" y="1686"/>
                    <a:pt x="1390" y="1686"/>
                    <a:pt x="1391" y="1688"/>
                  </a:cubicBezTo>
                  <a:cubicBezTo>
                    <a:pt x="1390" y="1682"/>
                    <a:pt x="1403" y="1684"/>
                    <a:pt x="1405" y="1679"/>
                  </a:cubicBezTo>
                  <a:cubicBezTo>
                    <a:pt x="1405" y="1677"/>
                    <a:pt x="1408" y="1672"/>
                    <a:pt x="1413" y="1672"/>
                  </a:cubicBezTo>
                  <a:cubicBezTo>
                    <a:pt x="1414" y="1672"/>
                    <a:pt x="1416" y="1673"/>
                    <a:pt x="1417" y="1673"/>
                  </a:cubicBezTo>
                  <a:cubicBezTo>
                    <a:pt x="1421" y="1674"/>
                    <a:pt x="1420" y="1677"/>
                    <a:pt x="1425" y="1677"/>
                  </a:cubicBezTo>
                  <a:cubicBezTo>
                    <a:pt x="1426" y="1677"/>
                    <a:pt x="1426" y="1677"/>
                    <a:pt x="1427" y="1677"/>
                  </a:cubicBezTo>
                  <a:cubicBezTo>
                    <a:pt x="1431" y="1677"/>
                    <a:pt x="1435" y="1675"/>
                    <a:pt x="1435" y="1673"/>
                  </a:cubicBezTo>
                  <a:cubicBezTo>
                    <a:pt x="1436" y="1671"/>
                    <a:pt x="1438" y="1671"/>
                    <a:pt x="1444" y="1670"/>
                  </a:cubicBezTo>
                  <a:cubicBezTo>
                    <a:pt x="1445" y="1669"/>
                    <a:pt x="1445" y="1669"/>
                    <a:pt x="1445" y="1669"/>
                  </a:cubicBezTo>
                  <a:cubicBezTo>
                    <a:pt x="1447" y="1669"/>
                    <a:pt x="1446" y="1671"/>
                    <a:pt x="1447" y="1671"/>
                  </a:cubicBezTo>
                  <a:cubicBezTo>
                    <a:pt x="1447" y="1672"/>
                    <a:pt x="1448" y="1672"/>
                    <a:pt x="1449" y="1672"/>
                  </a:cubicBezTo>
                  <a:cubicBezTo>
                    <a:pt x="1454" y="1672"/>
                    <a:pt x="1466" y="1664"/>
                    <a:pt x="1474" y="1664"/>
                  </a:cubicBezTo>
                  <a:cubicBezTo>
                    <a:pt x="1475" y="1664"/>
                    <a:pt x="1476" y="1664"/>
                    <a:pt x="1476" y="1664"/>
                  </a:cubicBezTo>
                  <a:cubicBezTo>
                    <a:pt x="1482" y="1663"/>
                    <a:pt x="1489" y="1655"/>
                    <a:pt x="1492" y="1655"/>
                  </a:cubicBezTo>
                  <a:cubicBezTo>
                    <a:pt x="1493" y="1655"/>
                    <a:pt x="1495" y="1657"/>
                    <a:pt x="1497" y="1657"/>
                  </a:cubicBezTo>
                  <a:cubicBezTo>
                    <a:pt x="1498" y="1657"/>
                    <a:pt x="1498" y="1657"/>
                    <a:pt x="1499" y="1656"/>
                  </a:cubicBezTo>
                  <a:cubicBezTo>
                    <a:pt x="1502" y="1655"/>
                    <a:pt x="1499" y="1653"/>
                    <a:pt x="1503" y="1650"/>
                  </a:cubicBezTo>
                  <a:cubicBezTo>
                    <a:pt x="1503" y="1650"/>
                    <a:pt x="1511" y="1655"/>
                    <a:pt x="1511" y="1655"/>
                  </a:cubicBezTo>
                  <a:cubicBezTo>
                    <a:pt x="1515" y="1650"/>
                    <a:pt x="1520" y="1646"/>
                    <a:pt x="1530" y="1645"/>
                  </a:cubicBezTo>
                  <a:cubicBezTo>
                    <a:pt x="1535" y="1644"/>
                    <a:pt x="1541" y="1643"/>
                    <a:pt x="1546" y="1642"/>
                  </a:cubicBezTo>
                  <a:cubicBezTo>
                    <a:pt x="1548" y="1641"/>
                    <a:pt x="1551" y="1639"/>
                    <a:pt x="1550" y="1639"/>
                  </a:cubicBezTo>
                  <a:lnTo>
                    <a:pt x="1550" y="1639"/>
                  </a:lnTo>
                  <a:cubicBezTo>
                    <a:pt x="1550" y="1639"/>
                    <a:pt x="1550" y="1639"/>
                    <a:pt x="1549" y="1639"/>
                  </a:cubicBezTo>
                  <a:lnTo>
                    <a:pt x="1549" y="1639"/>
                  </a:lnTo>
                  <a:lnTo>
                    <a:pt x="1560" y="1636"/>
                  </a:lnTo>
                  <a:cubicBezTo>
                    <a:pt x="1568" y="1633"/>
                    <a:pt x="1562" y="1635"/>
                    <a:pt x="1565" y="1632"/>
                  </a:cubicBezTo>
                  <a:cubicBezTo>
                    <a:pt x="1567" y="1629"/>
                    <a:pt x="1581" y="1627"/>
                    <a:pt x="1585" y="1625"/>
                  </a:cubicBezTo>
                  <a:cubicBezTo>
                    <a:pt x="1590" y="1624"/>
                    <a:pt x="1599" y="1621"/>
                    <a:pt x="1603" y="1617"/>
                  </a:cubicBezTo>
                  <a:cubicBezTo>
                    <a:pt x="1606" y="1615"/>
                    <a:pt x="1602" y="1612"/>
                    <a:pt x="1613" y="1612"/>
                  </a:cubicBezTo>
                  <a:cubicBezTo>
                    <a:pt x="1613" y="1612"/>
                    <a:pt x="1614" y="1612"/>
                    <a:pt x="1615" y="1612"/>
                  </a:cubicBezTo>
                  <a:cubicBezTo>
                    <a:pt x="1620" y="1612"/>
                    <a:pt x="1628" y="1610"/>
                    <a:pt x="1622" y="1608"/>
                  </a:cubicBezTo>
                  <a:cubicBezTo>
                    <a:pt x="1620" y="1604"/>
                    <a:pt x="1627" y="1601"/>
                    <a:pt x="1635" y="1600"/>
                  </a:cubicBezTo>
                  <a:cubicBezTo>
                    <a:pt x="1638" y="1600"/>
                    <a:pt x="1639" y="1600"/>
                    <a:pt x="1641" y="1600"/>
                  </a:cubicBezTo>
                  <a:cubicBezTo>
                    <a:pt x="1643" y="1600"/>
                    <a:pt x="1645" y="1600"/>
                    <a:pt x="1649" y="1596"/>
                  </a:cubicBezTo>
                  <a:cubicBezTo>
                    <a:pt x="1650" y="1595"/>
                    <a:pt x="1660" y="1586"/>
                    <a:pt x="1661" y="1586"/>
                  </a:cubicBezTo>
                  <a:cubicBezTo>
                    <a:pt x="1661" y="1586"/>
                    <a:pt x="1661" y="1586"/>
                    <a:pt x="1661" y="1586"/>
                  </a:cubicBezTo>
                  <a:cubicBezTo>
                    <a:pt x="1662" y="1586"/>
                    <a:pt x="1655" y="1592"/>
                    <a:pt x="1658" y="1592"/>
                  </a:cubicBezTo>
                  <a:cubicBezTo>
                    <a:pt x="1658" y="1592"/>
                    <a:pt x="1659" y="1592"/>
                    <a:pt x="1659" y="1592"/>
                  </a:cubicBezTo>
                  <a:cubicBezTo>
                    <a:pt x="1663" y="1591"/>
                    <a:pt x="1671" y="1583"/>
                    <a:pt x="1673" y="1581"/>
                  </a:cubicBezTo>
                  <a:cubicBezTo>
                    <a:pt x="1679" y="1579"/>
                    <a:pt x="1685" y="1575"/>
                    <a:pt x="1690" y="1574"/>
                  </a:cubicBezTo>
                  <a:cubicBezTo>
                    <a:pt x="1695" y="1574"/>
                    <a:pt x="1699" y="1573"/>
                    <a:pt x="1704" y="1569"/>
                  </a:cubicBezTo>
                  <a:cubicBezTo>
                    <a:pt x="1711" y="1567"/>
                    <a:pt x="1717" y="1562"/>
                    <a:pt x="1723" y="1558"/>
                  </a:cubicBezTo>
                  <a:cubicBezTo>
                    <a:pt x="1728" y="1553"/>
                    <a:pt x="1729" y="1550"/>
                    <a:pt x="1734" y="1550"/>
                  </a:cubicBezTo>
                  <a:cubicBezTo>
                    <a:pt x="1739" y="1550"/>
                    <a:pt x="1747" y="1546"/>
                    <a:pt x="1753" y="1541"/>
                  </a:cubicBezTo>
                  <a:cubicBezTo>
                    <a:pt x="1757" y="1538"/>
                    <a:pt x="1756" y="1537"/>
                    <a:pt x="1755" y="1536"/>
                  </a:cubicBezTo>
                  <a:lnTo>
                    <a:pt x="1755" y="1536"/>
                  </a:lnTo>
                  <a:cubicBezTo>
                    <a:pt x="1755" y="1536"/>
                    <a:pt x="1755" y="1536"/>
                    <a:pt x="1756" y="1536"/>
                  </a:cubicBezTo>
                  <a:cubicBezTo>
                    <a:pt x="1762" y="1536"/>
                    <a:pt x="1775" y="1526"/>
                    <a:pt x="1778" y="1521"/>
                  </a:cubicBezTo>
                  <a:cubicBezTo>
                    <a:pt x="1781" y="1518"/>
                    <a:pt x="1785" y="1514"/>
                    <a:pt x="1789" y="1514"/>
                  </a:cubicBezTo>
                  <a:cubicBezTo>
                    <a:pt x="1789" y="1514"/>
                    <a:pt x="1789" y="1514"/>
                    <a:pt x="1790" y="1514"/>
                  </a:cubicBezTo>
                  <a:cubicBezTo>
                    <a:pt x="1792" y="1514"/>
                    <a:pt x="1787" y="1518"/>
                    <a:pt x="1791" y="1518"/>
                  </a:cubicBezTo>
                  <a:cubicBezTo>
                    <a:pt x="1794" y="1517"/>
                    <a:pt x="1796" y="1512"/>
                    <a:pt x="1798" y="1511"/>
                  </a:cubicBezTo>
                  <a:cubicBezTo>
                    <a:pt x="1801" y="1506"/>
                    <a:pt x="1808" y="1502"/>
                    <a:pt x="1812" y="1500"/>
                  </a:cubicBezTo>
                  <a:cubicBezTo>
                    <a:pt x="1813" y="1501"/>
                    <a:pt x="1813" y="1501"/>
                    <a:pt x="1813" y="1501"/>
                  </a:cubicBezTo>
                  <a:cubicBezTo>
                    <a:pt x="1816" y="1501"/>
                    <a:pt x="1820" y="1493"/>
                    <a:pt x="1822" y="1491"/>
                  </a:cubicBezTo>
                  <a:cubicBezTo>
                    <a:pt x="1828" y="1485"/>
                    <a:pt x="1838" y="1481"/>
                    <a:pt x="1842" y="1475"/>
                  </a:cubicBezTo>
                  <a:cubicBezTo>
                    <a:pt x="1846" y="1469"/>
                    <a:pt x="1853" y="1463"/>
                    <a:pt x="1860" y="1458"/>
                  </a:cubicBezTo>
                  <a:cubicBezTo>
                    <a:pt x="1866" y="1453"/>
                    <a:pt x="1878" y="1445"/>
                    <a:pt x="1881" y="1438"/>
                  </a:cubicBezTo>
                  <a:cubicBezTo>
                    <a:pt x="1883" y="1436"/>
                    <a:pt x="1888" y="1436"/>
                    <a:pt x="1891" y="1434"/>
                  </a:cubicBezTo>
                  <a:cubicBezTo>
                    <a:pt x="1895" y="1432"/>
                    <a:pt x="1895" y="1429"/>
                    <a:pt x="1900" y="1424"/>
                  </a:cubicBezTo>
                  <a:cubicBezTo>
                    <a:pt x="1904" y="1420"/>
                    <a:pt x="1909" y="1415"/>
                    <a:pt x="1913" y="1410"/>
                  </a:cubicBezTo>
                  <a:cubicBezTo>
                    <a:pt x="1917" y="1404"/>
                    <a:pt x="1914" y="1404"/>
                    <a:pt x="1921" y="1401"/>
                  </a:cubicBezTo>
                  <a:cubicBezTo>
                    <a:pt x="1927" y="1396"/>
                    <a:pt x="1942" y="1386"/>
                    <a:pt x="1936" y="1381"/>
                  </a:cubicBezTo>
                  <a:lnTo>
                    <a:pt x="1936" y="1381"/>
                  </a:lnTo>
                  <a:cubicBezTo>
                    <a:pt x="1937" y="1382"/>
                    <a:pt x="1937" y="1382"/>
                    <a:pt x="1938" y="1382"/>
                  </a:cubicBezTo>
                  <a:cubicBezTo>
                    <a:pt x="1946" y="1382"/>
                    <a:pt x="1966" y="1351"/>
                    <a:pt x="1970" y="1343"/>
                  </a:cubicBezTo>
                  <a:cubicBezTo>
                    <a:pt x="1972" y="1337"/>
                    <a:pt x="1986" y="1335"/>
                    <a:pt x="1986" y="1325"/>
                  </a:cubicBezTo>
                  <a:cubicBezTo>
                    <a:pt x="1987" y="1320"/>
                    <a:pt x="1985" y="1317"/>
                    <a:pt x="1992" y="1312"/>
                  </a:cubicBezTo>
                  <a:cubicBezTo>
                    <a:pt x="1993" y="1310"/>
                    <a:pt x="2001" y="1297"/>
                    <a:pt x="2001" y="1297"/>
                  </a:cubicBezTo>
                  <a:lnTo>
                    <a:pt x="2001" y="1297"/>
                  </a:lnTo>
                  <a:cubicBezTo>
                    <a:pt x="2001" y="1297"/>
                    <a:pt x="2001" y="1297"/>
                    <a:pt x="2001" y="1297"/>
                  </a:cubicBezTo>
                  <a:lnTo>
                    <a:pt x="2001" y="1297"/>
                  </a:lnTo>
                  <a:cubicBezTo>
                    <a:pt x="2001" y="1297"/>
                    <a:pt x="2001" y="1297"/>
                    <a:pt x="2001" y="1297"/>
                  </a:cubicBezTo>
                  <a:lnTo>
                    <a:pt x="2001" y="1297"/>
                  </a:lnTo>
                  <a:cubicBezTo>
                    <a:pt x="2002" y="1297"/>
                    <a:pt x="2001" y="1300"/>
                    <a:pt x="2002" y="1300"/>
                  </a:cubicBezTo>
                  <a:cubicBezTo>
                    <a:pt x="2002" y="1300"/>
                    <a:pt x="2002" y="1299"/>
                    <a:pt x="2003" y="1298"/>
                  </a:cubicBezTo>
                  <a:cubicBezTo>
                    <a:pt x="2005" y="1297"/>
                    <a:pt x="2007" y="1292"/>
                    <a:pt x="2009" y="1289"/>
                  </a:cubicBezTo>
                  <a:cubicBezTo>
                    <a:pt x="2014" y="1281"/>
                    <a:pt x="2022" y="1273"/>
                    <a:pt x="2026" y="1265"/>
                  </a:cubicBezTo>
                  <a:lnTo>
                    <a:pt x="2026" y="1265"/>
                  </a:lnTo>
                  <a:cubicBezTo>
                    <a:pt x="2023" y="1268"/>
                    <a:pt x="2020" y="1270"/>
                    <a:pt x="2018" y="1270"/>
                  </a:cubicBezTo>
                  <a:cubicBezTo>
                    <a:pt x="2015" y="1270"/>
                    <a:pt x="2014" y="1268"/>
                    <a:pt x="2015" y="1264"/>
                  </a:cubicBezTo>
                  <a:cubicBezTo>
                    <a:pt x="2017" y="1262"/>
                    <a:pt x="2018" y="1261"/>
                    <a:pt x="2019" y="1261"/>
                  </a:cubicBezTo>
                  <a:cubicBezTo>
                    <a:pt x="2020" y="1261"/>
                    <a:pt x="2021" y="1264"/>
                    <a:pt x="2021" y="1264"/>
                  </a:cubicBezTo>
                  <a:cubicBezTo>
                    <a:pt x="2021" y="1265"/>
                    <a:pt x="2022" y="1265"/>
                    <a:pt x="2022" y="1265"/>
                  </a:cubicBezTo>
                  <a:cubicBezTo>
                    <a:pt x="2024" y="1265"/>
                    <a:pt x="2028" y="1255"/>
                    <a:pt x="2030" y="1252"/>
                  </a:cubicBezTo>
                  <a:cubicBezTo>
                    <a:pt x="2032" y="1250"/>
                    <a:pt x="2038" y="1245"/>
                    <a:pt x="2038" y="1243"/>
                  </a:cubicBezTo>
                  <a:cubicBezTo>
                    <a:pt x="2038" y="1240"/>
                    <a:pt x="2037" y="1238"/>
                    <a:pt x="2039" y="1234"/>
                  </a:cubicBezTo>
                  <a:cubicBezTo>
                    <a:pt x="2045" y="1226"/>
                    <a:pt x="2049" y="1223"/>
                    <a:pt x="2053" y="1214"/>
                  </a:cubicBezTo>
                  <a:lnTo>
                    <a:pt x="2053" y="1214"/>
                  </a:lnTo>
                  <a:cubicBezTo>
                    <a:pt x="2053" y="1214"/>
                    <a:pt x="2053" y="1214"/>
                    <a:pt x="2053" y="1214"/>
                  </a:cubicBezTo>
                  <a:cubicBezTo>
                    <a:pt x="2050" y="1214"/>
                    <a:pt x="2067" y="1183"/>
                    <a:pt x="2067" y="1179"/>
                  </a:cubicBezTo>
                  <a:cubicBezTo>
                    <a:pt x="2067" y="1178"/>
                    <a:pt x="2066" y="1178"/>
                    <a:pt x="2066" y="1178"/>
                  </a:cubicBezTo>
                  <a:cubicBezTo>
                    <a:pt x="2065" y="1178"/>
                    <a:pt x="2065" y="1178"/>
                    <a:pt x="2064" y="1178"/>
                  </a:cubicBezTo>
                  <a:cubicBezTo>
                    <a:pt x="2063" y="1178"/>
                    <a:pt x="2062" y="1178"/>
                    <a:pt x="2062" y="1175"/>
                  </a:cubicBezTo>
                  <a:cubicBezTo>
                    <a:pt x="2062" y="1169"/>
                    <a:pt x="2068" y="1169"/>
                    <a:pt x="2069" y="1169"/>
                  </a:cubicBezTo>
                  <a:cubicBezTo>
                    <a:pt x="2068" y="1169"/>
                    <a:pt x="2067" y="1165"/>
                    <a:pt x="2070" y="1161"/>
                  </a:cubicBezTo>
                  <a:cubicBezTo>
                    <a:pt x="2072" y="1159"/>
                    <a:pt x="2074" y="1161"/>
                    <a:pt x="2076" y="1158"/>
                  </a:cubicBezTo>
                  <a:cubicBezTo>
                    <a:pt x="2077" y="1156"/>
                    <a:pt x="2073" y="1150"/>
                    <a:pt x="2076" y="1144"/>
                  </a:cubicBezTo>
                  <a:cubicBezTo>
                    <a:pt x="2077" y="1142"/>
                    <a:pt x="2086" y="1133"/>
                    <a:pt x="2083" y="1133"/>
                  </a:cubicBezTo>
                  <a:cubicBezTo>
                    <a:pt x="2083" y="1133"/>
                    <a:pt x="2083" y="1133"/>
                    <a:pt x="2083" y="1133"/>
                  </a:cubicBezTo>
                  <a:cubicBezTo>
                    <a:pt x="2082" y="1133"/>
                    <a:pt x="2081" y="1134"/>
                    <a:pt x="2081" y="1134"/>
                  </a:cubicBezTo>
                  <a:cubicBezTo>
                    <a:pt x="2080" y="1134"/>
                    <a:pt x="2080" y="1134"/>
                    <a:pt x="2080" y="1132"/>
                  </a:cubicBezTo>
                  <a:cubicBezTo>
                    <a:pt x="2081" y="1130"/>
                    <a:pt x="2081" y="1127"/>
                    <a:pt x="2082" y="1126"/>
                  </a:cubicBezTo>
                  <a:cubicBezTo>
                    <a:pt x="2083" y="1125"/>
                    <a:pt x="2084" y="1125"/>
                    <a:pt x="2084" y="1125"/>
                  </a:cubicBezTo>
                  <a:cubicBezTo>
                    <a:pt x="2085" y="1125"/>
                    <a:pt x="2086" y="1126"/>
                    <a:pt x="2087" y="1126"/>
                  </a:cubicBezTo>
                  <a:cubicBezTo>
                    <a:pt x="2088" y="1126"/>
                    <a:pt x="2088" y="1125"/>
                    <a:pt x="2089" y="1123"/>
                  </a:cubicBezTo>
                  <a:cubicBezTo>
                    <a:pt x="2091" y="1120"/>
                    <a:pt x="2093" y="1113"/>
                    <a:pt x="2093" y="1109"/>
                  </a:cubicBezTo>
                  <a:cubicBezTo>
                    <a:pt x="2094" y="1107"/>
                    <a:pt x="2092" y="1105"/>
                    <a:pt x="2092" y="1105"/>
                  </a:cubicBezTo>
                  <a:cubicBezTo>
                    <a:pt x="2094" y="1097"/>
                    <a:pt x="2096" y="1089"/>
                    <a:pt x="2098" y="1080"/>
                  </a:cubicBezTo>
                  <a:cubicBezTo>
                    <a:pt x="2099" y="1075"/>
                    <a:pt x="2099" y="1072"/>
                    <a:pt x="2098" y="1072"/>
                  </a:cubicBezTo>
                  <a:lnTo>
                    <a:pt x="2098" y="1072"/>
                  </a:lnTo>
                  <a:cubicBezTo>
                    <a:pt x="2097" y="1072"/>
                    <a:pt x="2096" y="1074"/>
                    <a:pt x="2094" y="1078"/>
                  </a:cubicBezTo>
                  <a:cubicBezTo>
                    <a:pt x="2096" y="1071"/>
                    <a:pt x="2098" y="1064"/>
                    <a:pt x="2101" y="1058"/>
                  </a:cubicBezTo>
                  <a:cubicBezTo>
                    <a:pt x="2104" y="1055"/>
                    <a:pt x="2109" y="1048"/>
                    <a:pt x="2108" y="1041"/>
                  </a:cubicBezTo>
                  <a:cubicBezTo>
                    <a:pt x="2107" y="1036"/>
                    <a:pt x="2106" y="1035"/>
                    <a:pt x="2107" y="1028"/>
                  </a:cubicBezTo>
                  <a:cubicBezTo>
                    <a:pt x="2107" y="1025"/>
                    <a:pt x="2108" y="1020"/>
                    <a:pt x="2108" y="1017"/>
                  </a:cubicBezTo>
                  <a:cubicBezTo>
                    <a:pt x="2108" y="1017"/>
                    <a:pt x="2107" y="1017"/>
                    <a:pt x="2107" y="1016"/>
                  </a:cubicBezTo>
                  <a:cubicBezTo>
                    <a:pt x="2106" y="1009"/>
                    <a:pt x="2108" y="999"/>
                    <a:pt x="2108" y="992"/>
                  </a:cubicBezTo>
                  <a:cubicBezTo>
                    <a:pt x="2108" y="985"/>
                    <a:pt x="2107" y="979"/>
                    <a:pt x="2110" y="975"/>
                  </a:cubicBezTo>
                  <a:cubicBezTo>
                    <a:pt x="2112" y="972"/>
                    <a:pt x="2114" y="956"/>
                    <a:pt x="2112" y="953"/>
                  </a:cubicBezTo>
                  <a:cubicBezTo>
                    <a:pt x="2112" y="952"/>
                    <a:pt x="2111" y="952"/>
                    <a:pt x="2111" y="952"/>
                  </a:cubicBezTo>
                  <a:cubicBezTo>
                    <a:pt x="2110" y="952"/>
                    <a:pt x="2109" y="961"/>
                    <a:pt x="2108" y="963"/>
                  </a:cubicBezTo>
                  <a:cubicBezTo>
                    <a:pt x="2109" y="958"/>
                    <a:pt x="2108" y="953"/>
                    <a:pt x="2109" y="947"/>
                  </a:cubicBezTo>
                  <a:cubicBezTo>
                    <a:pt x="2110" y="944"/>
                    <a:pt x="2112" y="941"/>
                    <a:pt x="2113" y="936"/>
                  </a:cubicBezTo>
                  <a:cubicBezTo>
                    <a:pt x="2114" y="927"/>
                    <a:pt x="2110" y="925"/>
                    <a:pt x="2112" y="917"/>
                  </a:cubicBezTo>
                  <a:cubicBezTo>
                    <a:pt x="2113" y="913"/>
                    <a:pt x="2118" y="905"/>
                    <a:pt x="2115" y="903"/>
                  </a:cubicBezTo>
                  <a:cubicBezTo>
                    <a:pt x="2112" y="901"/>
                    <a:pt x="2108" y="900"/>
                    <a:pt x="2110" y="892"/>
                  </a:cubicBezTo>
                  <a:cubicBezTo>
                    <a:pt x="2112" y="886"/>
                    <a:pt x="2114" y="886"/>
                    <a:pt x="2115" y="879"/>
                  </a:cubicBezTo>
                  <a:cubicBezTo>
                    <a:pt x="2115" y="876"/>
                    <a:pt x="2113" y="858"/>
                    <a:pt x="2112" y="858"/>
                  </a:cubicBezTo>
                  <a:cubicBezTo>
                    <a:pt x="2111" y="858"/>
                    <a:pt x="2109" y="860"/>
                    <a:pt x="2108" y="860"/>
                  </a:cubicBezTo>
                  <a:cubicBezTo>
                    <a:pt x="2107" y="860"/>
                    <a:pt x="2106" y="859"/>
                    <a:pt x="2106" y="855"/>
                  </a:cubicBezTo>
                  <a:cubicBezTo>
                    <a:pt x="2105" y="851"/>
                    <a:pt x="2107" y="851"/>
                    <a:pt x="2108" y="851"/>
                  </a:cubicBezTo>
                  <a:cubicBezTo>
                    <a:pt x="2108" y="851"/>
                    <a:pt x="2108" y="851"/>
                    <a:pt x="2108" y="851"/>
                  </a:cubicBezTo>
                  <a:cubicBezTo>
                    <a:pt x="2109" y="851"/>
                    <a:pt x="2110" y="851"/>
                    <a:pt x="2110" y="850"/>
                  </a:cubicBezTo>
                  <a:cubicBezTo>
                    <a:pt x="2110" y="850"/>
                    <a:pt x="2105" y="843"/>
                    <a:pt x="2105" y="842"/>
                  </a:cubicBezTo>
                  <a:cubicBezTo>
                    <a:pt x="2102" y="837"/>
                    <a:pt x="2103" y="836"/>
                    <a:pt x="2105" y="833"/>
                  </a:cubicBezTo>
                  <a:cubicBezTo>
                    <a:pt x="2107" y="830"/>
                    <a:pt x="2106" y="813"/>
                    <a:pt x="2104" y="807"/>
                  </a:cubicBezTo>
                  <a:cubicBezTo>
                    <a:pt x="2104" y="805"/>
                    <a:pt x="2103" y="804"/>
                    <a:pt x="2102" y="804"/>
                  </a:cubicBezTo>
                  <a:cubicBezTo>
                    <a:pt x="2100" y="804"/>
                    <a:pt x="2098" y="806"/>
                    <a:pt x="2096" y="806"/>
                  </a:cubicBezTo>
                  <a:cubicBezTo>
                    <a:pt x="2096" y="806"/>
                    <a:pt x="2096" y="806"/>
                    <a:pt x="2095" y="805"/>
                  </a:cubicBezTo>
                  <a:cubicBezTo>
                    <a:pt x="2094" y="800"/>
                    <a:pt x="2097" y="799"/>
                    <a:pt x="2098" y="796"/>
                  </a:cubicBezTo>
                  <a:cubicBezTo>
                    <a:pt x="2099" y="793"/>
                    <a:pt x="2098" y="787"/>
                    <a:pt x="2097" y="782"/>
                  </a:cubicBezTo>
                  <a:cubicBezTo>
                    <a:pt x="2096" y="775"/>
                    <a:pt x="2097" y="762"/>
                    <a:pt x="2095" y="757"/>
                  </a:cubicBezTo>
                  <a:cubicBezTo>
                    <a:pt x="2094" y="755"/>
                    <a:pt x="2089" y="751"/>
                    <a:pt x="2089" y="748"/>
                  </a:cubicBezTo>
                  <a:cubicBezTo>
                    <a:pt x="2090" y="746"/>
                    <a:pt x="2091" y="746"/>
                    <a:pt x="2090" y="741"/>
                  </a:cubicBezTo>
                  <a:cubicBezTo>
                    <a:pt x="2088" y="730"/>
                    <a:pt x="2081" y="727"/>
                    <a:pt x="2078" y="717"/>
                  </a:cubicBezTo>
                  <a:cubicBezTo>
                    <a:pt x="2075" y="707"/>
                    <a:pt x="2079" y="700"/>
                    <a:pt x="2076" y="692"/>
                  </a:cubicBezTo>
                  <a:cubicBezTo>
                    <a:pt x="2076" y="691"/>
                    <a:pt x="2076" y="691"/>
                    <a:pt x="2076" y="691"/>
                  </a:cubicBezTo>
                  <a:cubicBezTo>
                    <a:pt x="2075" y="691"/>
                    <a:pt x="2074" y="693"/>
                    <a:pt x="2074" y="695"/>
                  </a:cubicBezTo>
                  <a:lnTo>
                    <a:pt x="2074" y="695"/>
                  </a:lnTo>
                  <a:cubicBezTo>
                    <a:pt x="2072" y="689"/>
                    <a:pt x="2074" y="687"/>
                    <a:pt x="2073" y="682"/>
                  </a:cubicBezTo>
                  <a:cubicBezTo>
                    <a:pt x="2069" y="675"/>
                    <a:pt x="2067" y="670"/>
                    <a:pt x="2064" y="663"/>
                  </a:cubicBezTo>
                  <a:lnTo>
                    <a:pt x="2064" y="663"/>
                  </a:lnTo>
                  <a:cubicBezTo>
                    <a:pt x="2064" y="663"/>
                    <a:pt x="2064" y="664"/>
                    <a:pt x="2064" y="664"/>
                  </a:cubicBezTo>
                  <a:cubicBezTo>
                    <a:pt x="2064" y="664"/>
                    <a:pt x="2061" y="657"/>
                    <a:pt x="2060" y="655"/>
                  </a:cubicBezTo>
                  <a:cubicBezTo>
                    <a:pt x="2057" y="652"/>
                    <a:pt x="2056" y="649"/>
                    <a:pt x="2055" y="645"/>
                  </a:cubicBezTo>
                  <a:cubicBezTo>
                    <a:pt x="2053" y="638"/>
                    <a:pt x="2051" y="628"/>
                    <a:pt x="2046" y="622"/>
                  </a:cubicBezTo>
                  <a:cubicBezTo>
                    <a:pt x="2044" y="619"/>
                    <a:pt x="2035" y="612"/>
                    <a:pt x="2037" y="611"/>
                  </a:cubicBezTo>
                  <a:cubicBezTo>
                    <a:pt x="2040" y="610"/>
                    <a:pt x="2044" y="608"/>
                    <a:pt x="2035" y="599"/>
                  </a:cubicBezTo>
                  <a:cubicBezTo>
                    <a:pt x="2033" y="597"/>
                    <a:pt x="2030" y="595"/>
                    <a:pt x="2027" y="592"/>
                  </a:cubicBezTo>
                  <a:lnTo>
                    <a:pt x="2027" y="592"/>
                  </a:lnTo>
                  <a:cubicBezTo>
                    <a:pt x="2028" y="592"/>
                    <a:pt x="2028" y="592"/>
                    <a:pt x="2028" y="592"/>
                  </a:cubicBezTo>
                  <a:cubicBezTo>
                    <a:pt x="2029" y="592"/>
                    <a:pt x="2030" y="592"/>
                    <a:pt x="2030" y="591"/>
                  </a:cubicBezTo>
                  <a:cubicBezTo>
                    <a:pt x="2028" y="589"/>
                    <a:pt x="2026" y="583"/>
                    <a:pt x="2023" y="583"/>
                  </a:cubicBezTo>
                  <a:cubicBezTo>
                    <a:pt x="2023" y="583"/>
                    <a:pt x="2023" y="583"/>
                    <a:pt x="2023" y="583"/>
                  </a:cubicBezTo>
                  <a:cubicBezTo>
                    <a:pt x="2023" y="583"/>
                    <a:pt x="2023" y="586"/>
                    <a:pt x="2024" y="588"/>
                  </a:cubicBezTo>
                  <a:lnTo>
                    <a:pt x="2024" y="588"/>
                  </a:lnTo>
                  <a:cubicBezTo>
                    <a:pt x="2022" y="585"/>
                    <a:pt x="2020" y="582"/>
                    <a:pt x="2019" y="578"/>
                  </a:cubicBezTo>
                  <a:cubicBezTo>
                    <a:pt x="2019" y="573"/>
                    <a:pt x="2019" y="568"/>
                    <a:pt x="2016" y="561"/>
                  </a:cubicBezTo>
                  <a:cubicBezTo>
                    <a:pt x="2013" y="554"/>
                    <a:pt x="2012" y="554"/>
                    <a:pt x="2009" y="549"/>
                  </a:cubicBezTo>
                  <a:cubicBezTo>
                    <a:pt x="2007" y="546"/>
                    <a:pt x="2007" y="541"/>
                    <a:pt x="2005" y="536"/>
                  </a:cubicBezTo>
                  <a:cubicBezTo>
                    <a:pt x="2004" y="535"/>
                    <a:pt x="2001" y="535"/>
                    <a:pt x="2000" y="534"/>
                  </a:cubicBezTo>
                  <a:cubicBezTo>
                    <a:pt x="1992" y="528"/>
                    <a:pt x="1995" y="519"/>
                    <a:pt x="1991" y="514"/>
                  </a:cubicBezTo>
                  <a:lnTo>
                    <a:pt x="1991" y="514"/>
                  </a:lnTo>
                  <a:cubicBezTo>
                    <a:pt x="1992" y="515"/>
                    <a:pt x="1991" y="517"/>
                    <a:pt x="1989" y="517"/>
                  </a:cubicBezTo>
                  <a:cubicBezTo>
                    <a:pt x="1987" y="517"/>
                    <a:pt x="1984" y="516"/>
                    <a:pt x="1983" y="510"/>
                  </a:cubicBezTo>
                  <a:cubicBezTo>
                    <a:pt x="1981" y="503"/>
                    <a:pt x="1982" y="505"/>
                    <a:pt x="1977" y="496"/>
                  </a:cubicBezTo>
                  <a:cubicBezTo>
                    <a:pt x="1975" y="492"/>
                    <a:pt x="1975" y="491"/>
                    <a:pt x="1977" y="490"/>
                  </a:cubicBezTo>
                  <a:lnTo>
                    <a:pt x="1977" y="490"/>
                  </a:lnTo>
                  <a:cubicBezTo>
                    <a:pt x="1976" y="490"/>
                    <a:pt x="1976" y="490"/>
                    <a:pt x="1976" y="490"/>
                  </a:cubicBezTo>
                  <a:cubicBezTo>
                    <a:pt x="1971" y="490"/>
                    <a:pt x="1963" y="471"/>
                    <a:pt x="1958" y="471"/>
                  </a:cubicBezTo>
                  <a:cubicBezTo>
                    <a:pt x="1957" y="471"/>
                    <a:pt x="1957" y="471"/>
                    <a:pt x="1957" y="472"/>
                  </a:cubicBezTo>
                  <a:cubicBezTo>
                    <a:pt x="1959" y="470"/>
                    <a:pt x="1948" y="455"/>
                    <a:pt x="1944" y="452"/>
                  </a:cubicBezTo>
                  <a:cubicBezTo>
                    <a:pt x="1941" y="448"/>
                    <a:pt x="1938" y="445"/>
                    <a:pt x="1935" y="442"/>
                  </a:cubicBezTo>
                  <a:cubicBezTo>
                    <a:pt x="1935" y="442"/>
                    <a:pt x="1929" y="441"/>
                    <a:pt x="1929" y="440"/>
                  </a:cubicBezTo>
                  <a:cubicBezTo>
                    <a:pt x="1929" y="438"/>
                    <a:pt x="1934" y="437"/>
                    <a:pt x="1935" y="436"/>
                  </a:cubicBezTo>
                  <a:cubicBezTo>
                    <a:pt x="1932" y="433"/>
                    <a:pt x="1928" y="430"/>
                    <a:pt x="1926" y="430"/>
                  </a:cubicBezTo>
                  <a:cubicBezTo>
                    <a:pt x="1926" y="430"/>
                    <a:pt x="1925" y="431"/>
                    <a:pt x="1925" y="431"/>
                  </a:cubicBezTo>
                  <a:cubicBezTo>
                    <a:pt x="1924" y="431"/>
                    <a:pt x="1923" y="431"/>
                    <a:pt x="1922" y="431"/>
                  </a:cubicBezTo>
                  <a:cubicBezTo>
                    <a:pt x="1920" y="431"/>
                    <a:pt x="1917" y="430"/>
                    <a:pt x="1914" y="425"/>
                  </a:cubicBezTo>
                  <a:cubicBezTo>
                    <a:pt x="1915" y="424"/>
                    <a:pt x="1921" y="424"/>
                    <a:pt x="1920" y="422"/>
                  </a:cubicBezTo>
                  <a:cubicBezTo>
                    <a:pt x="1918" y="418"/>
                    <a:pt x="1912" y="415"/>
                    <a:pt x="1910" y="415"/>
                  </a:cubicBezTo>
                  <a:cubicBezTo>
                    <a:pt x="1909" y="411"/>
                    <a:pt x="1906" y="409"/>
                    <a:pt x="1904" y="405"/>
                  </a:cubicBezTo>
                  <a:cubicBezTo>
                    <a:pt x="1903" y="403"/>
                    <a:pt x="1902" y="399"/>
                    <a:pt x="1900" y="397"/>
                  </a:cubicBezTo>
                  <a:cubicBezTo>
                    <a:pt x="1896" y="393"/>
                    <a:pt x="1892" y="396"/>
                    <a:pt x="1890" y="392"/>
                  </a:cubicBezTo>
                  <a:cubicBezTo>
                    <a:pt x="1889" y="392"/>
                    <a:pt x="1889" y="389"/>
                    <a:pt x="1888" y="387"/>
                  </a:cubicBezTo>
                  <a:cubicBezTo>
                    <a:pt x="1887" y="385"/>
                    <a:pt x="1885" y="383"/>
                    <a:pt x="1882" y="381"/>
                  </a:cubicBezTo>
                  <a:cubicBezTo>
                    <a:pt x="1878" y="375"/>
                    <a:pt x="1873" y="372"/>
                    <a:pt x="1867" y="367"/>
                  </a:cubicBezTo>
                  <a:cubicBezTo>
                    <a:pt x="1863" y="362"/>
                    <a:pt x="1864" y="359"/>
                    <a:pt x="1859" y="356"/>
                  </a:cubicBezTo>
                  <a:cubicBezTo>
                    <a:pt x="1857" y="355"/>
                    <a:pt x="1856" y="354"/>
                    <a:pt x="1855" y="354"/>
                  </a:cubicBezTo>
                  <a:cubicBezTo>
                    <a:pt x="1854" y="354"/>
                    <a:pt x="1854" y="354"/>
                    <a:pt x="1853" y="355"/>
                  </a:cubicBezTo>
                  <a:cubicBezTo>
                    <a:pt x="1856" y="352"/>
                    <a:pt x="1857" y="351"/>
                    <a:pt x="1850" y="343"/>
                  </a:cubicBezTo>
                  <a:cubicBezTo>
                    <a:pt x="1850" y="343"/>
                    <a:pt x="1848" y="345"/>
                    <a:pt x="1848" y="345"/>
                  </a:cubicBezTo>
                  <a:cubicBezTo>
                    <a:pt x="1845" y="340"/>
                    <a:pt x="1829" y="323"/>
                    <a:pt x="1824" y="322"/>
                  </a:cubicBezTo>
                  <a:cubicBezTo>
                    <a:pt x="1824" y="322"/>
                    <a:pt x="1824" y="327"/>
                    <a:pt x="1822" y="327"/>
                  </a:cubicBezTo>
                  <a:cubicBezTo>
                    <a:pt x="1822" y="327"/>
                    <a:pt x="1821" y="327"/>
                    <a:pt x="1820" y="326"/>
                  </a:cubicBezTo>
                  <a:cubicBezTo>
                    <a:pt x="1818" y="322"/>
                    <a:pt x="1815" y="317"/>
                    <a:pt x="1812" y="313"/>
                  </a:cubicBezTo>
                  <a:cubicBezTo>
                    <a:pt x="1805" y="304"/>
                    <a:pt x="1794" y="294"/>
                    <a:pt x="1784" y="286"/>
                  </a:cubicBezTo>
                  <a:cubicBezTo>
                    <a:pt x="1778" y="281"/>
                    <a:pt x="1774" y="280"/>
                    <a:pt x="1769" y="276"/>
                  </a:cubicBezTo>
                  <a:cubicBezTo>
                    <a:pt x="1763" y="271"/>
                    <a:pt x="1761" y="271"/>
                    <a:pt x="1758" y="271"/>
                  </a:cubicBezTo>
                  <a:cubicBezTo>
                    <a:pt x="1757" y="271"/>
                    <a:pt x="1756" y="271"/>
                    <a:pt x="1754" y="271"/>
                  </a:cubicBezTo>
                  <a:cubicBezTo>
                    <a:pt x="1756" y="271"/>
                    <a:pt x="1747" y="257"/>
                    <a:pt x="1743" y="257"/>
                  </a:cubicBezTo>
                  <a:cubicBezTo>
                    <a:pt x="1743" y="257"/>
                    <a:pt x="1743" y="257"/>
                    <a:pt x="1743" y="257"/>
                  </a:cubicBezTo>
                  <a:cubicBezTo>
                    <a:pt x="1740" y="258"/>
                    <a:pt x="1752" y="272"/>
                    <a:pt x="1749" y="273"/>
                  </a:cubicBezTo>
                  <a:cubicBezTo>
                    <a:pt x="1749" y="273"/>
                    <a:pt x="1740" y="261"/>
                    <a:pt x="1740" y="260"/>
                  </a:cubicBezTo>
                  <a:cubicBezTo>
                    <a:pt x="1737" y="255"/>
                    <a:pt x="1732" y="248"/>
                    <a:pt x="1734" y="246"/>
                  </a:cubicBezTo>
                  <a:lnTo>
                    <a:pt x="1734" y="246"/>
                  </a:lnTo>
                  <a:cubicBezTo>
                    <a:pt x="1733" y="246"/>
                    <a:pt x="1733" y="247"/>
                    <a:pt x="1732" y="247"/>
                  </a:cubicBezTo>
                  <a:cubicBezTo>
                    <a:pt x="1728" y="247"/>
                    <a:pt x="1720" y="240"/>
                    <a:pt x="1714" y="238"/>
                  </a:cubicBezTo>
                  <a:cubicBezTo>
                    <a:pt x="1706" y="232"/>
                    <a:pt x="1707" y="232"/>
                    <a:pt x="1709" y="230"/>
                  </a:cubicBezTo>
                  <a:cubicBezTo>
                    <a:pt x="1712" y="229"/>
                    <a:pt x="1705" y="225"/>
                    <a:pt x="1706" y="223"/>
                  </a:cubicBezTo>
                  <a:lnTo>
                    <a:pt x="1706" y="223"/>
                  </a:lnTo>
                  <a:lnTo>
                    <a:pt x="1700" y="231"/>
                  </a:lnTo>
                  <a:cubicBezTo>
                    <a:pt x="1693" y="225"/>
                    <a:pt x="1695" y="218"/>
                    <a:pt x="1694" y="217"/>
                  </a:cubicBezTo>
                  <a:cubicBezTo>
                    <a:pt x="1689" y="215"/>
                    <a:pt x="1678" y="215"/>
                    <a:pt x="1674" y="208"/>
                  </a:cubicBezTo>
                  <a:cubicBezTo>
                    <a:pt x="1670" y="204"/>
                    <a:pt x="1654" y="190"/>
                    <a:pt x="1647" y="190"/>
                  </a:cubicBezTo>
                  <a:cubicBezTo>
                    <a:pt x="1647" y="190"/>
                    <a:pt x="1647" y="190"/>
                    <a:pt x="1647" y="190"/>
                  </a:cubicBezTo>
                  <a:cubicBezTo>
                    <a:pt x="1646" y="190"/>
                    <a:pt x="1646" y="190"/>
                    <a:pt x="1646" y="190"/>
                  </a:cubicBezTo>
                  <a:cubicBezTo>
                    <a:pt x="1643" y="190"/>
                    <a:pt x="1633" y="182"/>
                    <a:pt x="1628" y="181"/>
                  </a:cubicBezTo>
                  <a:cubicBezTo>
                    <a:pt x="1619" y="180"/>
                    <a:pt x="1621" y="173"/>
                    <a:pt x="1617" y="170"/>
                  </a:cubicBezTo>
                  <a:cubicBezTo>
                    <a:pt x="1612" y="166"/>
                    <a:pt x="1608" y="167"/>
                    <a:pt x="1603" y="164"/>
                  </a:cubicBezTo>
                  <a:cubicBezTo>
                    <a:pt x="1596" y="160"/>
                    <a:pt x="1599" y="160"/>
                    <a:pt x="1600" y="159"/>
                  </a:cubicBezTo>
                  <a:cubicBezTo>
                    <a:pt x="1603" y="157"/>
                    <a:pt x="1592" y="155"/>
                    <a:pt x="1591" y="155"/>
                  </a:cubicBezTo>
                  <a:cubicBezTo>
                    <a:pt x="1586" y="154"/>
                    <a:pt x="1585" y="153"/>
                    <a:pt x="1584" y="151"/>
                  </a:cubicBezTo>
                  <a:cubicBezTo>
                    <a:pt x="1583" y="150"/>
                    <a:pt x="1582" y="150"/>
                    <a:pt x="1581" y="150"/>
                  </a:cubicBezTo>
                  <a:cubicBezTo>
                    <a:pt x="1578" y="150"/>
                    <a:pt x="1578" y="154"/>
                    <a:pt x="1576" y="154"/>
                  </a:cubicBezTo>
                  <a:cubicBezTo>
                    <a:pt x="1575" y="154"/>
                    <a:pt x="1574" y="153"/>
                    <a:pt x="1572" y="149"/>
                  </a:cubicBezTo>
                  <a:cubicBezTo>
                    <a:pt x="1569" y="144"/>
                    <a:pt x="1559" y="139"/>
                    <a:pt x="1552" y="139"/>
                  </a:cubicBezTo>
                  <a:cubicBezTo>
                    <a:pt x="1544" y="138"/>
                    <a:pt x="1539" y="137"/>
                    <a:pt x="1537" y="129"/>
                  </a:cubicBezTo>
                  <a:cubicBezTo>
                    <a:pt x="1535" y="125"/>
                    <a:pt x="1516" y="123"/>
                    <a:pt x="1514" y="118"/>
                  </a:cubicBezTo>
                  <a:lnTo>
                    <a:pt x="1514" y="118"/>
                  </a:lnTo>
                  <a:cubicBezTo>
                    <a:pt x="1514" y="119"/>
                    <a:pt x="1512" y="119"/>
                    <a:pt x="1509" y="119"/>
                  </a:cubicBezTo>
                  <a:cubicBezTo>
                    <a:pt x="1502" y="119"/>
                    <a:pt x="1490" y="117"/>
                    <a:pt x="1498" y="115"/>
                  </a:cubicBezTo>
                  <a:cubicBezTo>
                    <a:pt x="1501" y="109"/>
                    <a:pt x="1488" y="109"/>
                    <a:pt x="1480" y="107"/>
                  </a:cubicBezTo>
                  <a:cubicBezTo>
                    <a:pt x="1475" y="105"/>
                    <a:pt x="1469" y="103"/>
                    <a:pt x="1466" y="101"/>
                  </a:cubicBezTo>
                  <a:cubicBezTo>
                    <a:pt x="1464" y="99"/>
                    <a:pt x="1466" y="99"/>
                    <a:pt x="1462" y="97"/>
                  </a:cubicBezTo>
                  <a:cubicBezTo>
                    <a:pt x="1458" y="95"/>
                    <a:pt x="1446" y="91"/>
                    <a:pt x="1442" y="91"/>
                  </a:cubicBezTo>
                  <a:cubicBezTo>
                    <a:pt x="1441" y="91"/>
                    <a:pt x="1440" y="91"/>
                    <a:pt x="1440" y="92"/>
                  </a:cubicBezTo>
                  <a:lnTo>
                    <a:pt x="1440" y="92"/>
                  </a:lnTo>
                  <a:cubicBezTo>
                    <a:pt x="1441" y="90"/>
                    <a:pt x="1442" y="88"/>
                    <a:pt x="1435" y="85"/>
                  </a:cubicBezTo>
                  <a:cubicBezTo>
                    <a:pt x="1431" y="83"/>
                    <a:pt x="1423" y="84"/>
                    <a:pt x="1422" y="80"/>
                  </a:cubicBezTo>
                  <a:cubicBezTo>
                    <a:pt x="1422" y="80"/>
                    <a:pt x="1420" y="80"/>
                    <a:pt x="1418" y="80"/>
                  </a:cubicBezTo>
                  <a:cubicBezTo>
                    <a:pt x="1417" y="80"/>
                    <a:pt x="1416" y="80"/>
                    <a:pt x="1416" y="80"/>
                  </a:cubicBezTo>
                  <a:cubicBezTo>
                    <a:pt x="1416" y="81"/>
                    <a:pt x="1416" y="81"/>
                    <a:pt x="1416" y="81"/>
                  </a:cubicBezTo>
                  <a:cubicBezTo>
                    <a:pt x="1414" y="81"/>
                    <a:pt x="1412" y="79"/>
                    <a:pt x="1411" y="79"/>
                  </a:cubicBezTo>
                  <a:cubicBezTo>
                    <a:pt x="1406" y="76"/>
                    <a:pt x="1399" y="72"/>
                    <a:pt x="1395" y="72"/>
                  </a:cubicBezTo>
                  <a:cubicBezTo>
                    <a:pt x="1393" y="72"/>
                    <a:pt x="1391" y="73"/>
                    <a:pt x="1391" y="75"/>
                  </a:cubicBezTo>
                  <a:cubicBezTo>
                    <a:pt x="1391" y="73"/>
                    <a:pt x="1392" y="69"/>
                    <a:pt x="1386" y="69"/>
                  </a:cubicBezTo>
                  <a:cubicBezTo>
                    <a:pt x="1383" y="70"/>
                    <a:pt x="1382" y="70"/>
                    <a:pt x="1381" y="70"/>
                  </a:cubicBezTo>
                  <a:cubicBezTo>
                    <a:pt x="1380" y="70"/>
                    <a:pt x="1378" y="70"/>
                    <a:pt x="1375" y="68"/>
                  </a:cubicBezTo>
                  <a:lnTo>
                    <a:pt x="1375" y="68"/>
                  </a:lnTo>
                  <a:cubicBezTo>
                    <a:pt x="1375" y="69"/>
                    <a:pt x="1375" y="69"/>
                    <a:pt x="1376" y="69"/>
                  </a:cubicBezTo>
                  <a:cubicBezTo>
                    <a:pt x="1379" y="69"/>
                    <a:pt x="1379" y="65"/>
                    <a:pt x="1373" y="63"/>
                  </a:cubicBezTo>
                  <a:cubicBezTo>
                    <a:pt x="1368" y="61"/>
                    <a:pt x="1363" y="60"/>
                    <a:pt x="1358" y="60"/>
                  </a:cubicBezTo>
                  <a:cubicBezTo>
                    <a:pt x="1354" y="58"/>
                    <a:pt x="1352" y="58"/>
                    <a:pt x="1350" y="58"/>
                  </a:cubicBezTo>
                  <a:cubicBezTo>
                    <a:pt x="1347" y="58"/>
                    <a:pt x="1347" y="59"/>
                    <a:pt x="1346" y="61"/>
                  </a:cubicBezTo>
                  <a:cubicBezTo>
                    <a:pt x="1337" y="59"/>
                    <a:pt x="1339" y="59"/>
                    <a:pt x="1337" y="55"/>
                  </a:cubicBezTo>
                  <a:cubicBezTo>
                    <a:pt x="1337" y="55"/>
                    <a:pt x="1331" y="57"/>
                    <a:pt x="1331" y="58"/>
                  </a:cubicBezTo>
                  <a:lnTo>
                    <a:pt x="1331" y="58"/>
                  </a:lnTo>
                  <a:cubicBezTo>
                    <a:pt x="1331" y="54"/>
                    <a:pt x="1330" y="52"/>
                    <a:pt x="1329" y="47"/>
                  </a:cubicBezTo>
                  <a:cubicBezTo>
                    <a:pt x="1324" y="47"/>
                    <a:pt x="1319" y="48"/>
                    <a:pt x="1314" y="49"/>
                  </a:cubicBezTo>
                  <a:cubicBezTo>
                    <a:pt x="1313" y="49"/>
                    <a:pt x="1311" y="50"/>
                    <a:pt x="1310" y="50"/>
                  </a:cubicBezTo>
                  <a:cubicBezTo>
                    <a:pt x="1303" y="50"/>
                    <a:pt x="1296" y="47"/>
                    <a:pt x="1289" y="45"/>
                  </a:cubicBezTo>
                  <a:cubicBezTo>
                    <a:pt x="1285" y="43"/>
                    <a:pt x="1274" y="39"/>
                    <a:pt x="1269" y="39"/>
                  </a:cubicBezTo>
                  <a:cubicBezTo>
                    <a:pt x="1267" y="39"/>
                    <a:pt x="1266" y="40"/>
                    <a:pt x="1266" y="40"/>
                  </a:cubicBezTo>
                  <a:cubicBezTo>
                    <a:pt x="1264" y="43"/>
                    <a:pt x="1264" y="46"/>
                    <a:pt x="1263" y="48"/>
                  </a:cubicBezTo>
                  <a:cubicBezTo>
                    <a:pt x="1256" y="46"/>
                    <a:pt x="1260" y="42"/>
                    <a:pt x="1260" y="40"/>
                  </a:cubicBezTo>
                  <a:lnTo>
                    <a:pt x="1260" y="40"/>
                  </a:lnTo>
                  <a:cubicBezTo>
                    <a:pt x="1260" y="41"/>
                    <a:pt x="1259" y="41"/>
                    <a:pt x="1259" y="41"/>
                  </a:cubicBezTo>
                  <a:cubicBezTo>
                    <a:pt x="1257" y="41"/>
                    <a:pt x="1250" y="37"/>
                    <a:pt x="1251" y="35"/>
                  </a:cubicBezTo>
                  <a:cubicBezTo>
                    <a:pt x="1251" y="33"/>
                    <a:pt x="1252" y="31"/>
                    <a:pt x="1247" y="30"/>
                  </a:cubicBezTo>
                  <a:lnTo>
                    <a:pt x="1245" y="39"/>
                  </a:lnTo>
                  <a:cubicBezTo>
                    <a:pt x="1246" y="34"/>
                    <a:pt x="1222" y="28"/>
                    <a:pt x="1212" y="26"/>
                  </a:cubicBezTo>
                  <a:lnTo>
                    <a:pt x="1212" y="26"/>
                  </a:lnTo>
                  <a:cubicBezTo>
                    <a:pt x="1216" y="27"/>
                    <a:pt x="1214" y="29"/>
                    <a:pt x="1214" y="31"/>
                  </a:cubicBezTo>
                  <a:cubicBezTo>
                    <a:pt x="1205" y="28"/>
                    <a:pt x="1202" y="22"/>
                    <a:pt x="1193" y="22"/>
                  </a:cubicBezTo>
                  <a:cubicBezTo>
                    <a:pt x="1192" y="22"/>
                    <a:pt x="1191" y="22"/>
                    <a:pt x="1190" y="22"/>
                  </a:cubicBezTo>
                  <a:cubicBezTo>
                    <a:pt x="1189" y="23"/>
                    <a:pt x="1184" y="24"/>
                    <a:pt x="1181" y="24"/>
                  </a:cubicBezTo>
                  <a:cubicBezTo>
                    <a:pt x="1179" y="24"/>
                    <a:pt x="1178" y="24"/>
                    <a:pt x="1178" y="23"/>
                  </a:cubicBezTo>
                  <a:cubicBezTo>
                    <a:pt x="1177" y="22"/>
                    <a:pt x="1186" y="18"/>
                    <a:pt x="1179" y="18"/>
                  </a:cubicBezTo>
                  <a:cubicBezTo>
                    <a:pt x="1177" y="17"/>
                    <a:pt x="1176" y="17"/>
                    <a:pt x="1175" y="17"/>
                  </a:cubicBezTo>
                  <a:cubicBezTo>
                    <a:pt x="1171" y="17"/>
                    <a:pt x="1169" y="18"/>
                    <a:pt x="1166" y="18"/>
                  </a:cubicBezTo>
                  <a:cubicBezTo>
                    <a:pt x="1164" y="18"/>
                    <a:pt x="1161" y="18"/>
                    <a:pt x="1158" y="17"/>
                  </a:cubicBezTo>
                  <a:cubicBezTo>
                    <a:pt x="1150" y="15"/>
                    <a:pt x="1144" y="12"/>
                    <a:pt x="1136" y="11"/>
                  </a:cubicBezTo>
                  <a:cubicBezTo>
                    <a:pt x="1135" y="11"/>
                    <a:pt x="1134" y="11"/>
                    <a:pt x="1133" y="11"/>
                  </a:cubicBezTo>
                  <a:cubicBezTo>
                    <a:pt x="1125" y="11"/>
                    <a:pt x="1121" y="14"/>
                    <a:pt x="1130" y="16"/>
                  </a:cubicBezTo>
                  <a:lnTo>
                    <a:pt x="1130" y="16"/>
                  </a:lnTo>
                  <a:cubicBezTo>
                    <a:pt x="1125" y="15"/>
                    <a:pt x="1120" y="15"/>
                    <a:pt x="1115" y="13"/>
                  </a:cubicBezTo>
                  <a:cubicBezTo>
                    <a:pt x="1110" y="12"/>
                    <a:pt x="1108" y="11"/>
                    <a:pt x="1104" y="9"/>
                  </a:cubicBezTo>
                  <a:cubicBezTo>
                    <a:pt x="1103" y="8"/>
                    <a:pt x="1102" y="8"/>
                    <a:pt x="1100" y="8"/>
                  </a:cubicBezTo>
                  <a:cubicBezTo>
                    <a:pt x="1098" y="8"/>
                    <a:pt x="1097" y="8"/>
                    <a:pt x="1096" y="8"/>
                  </a:cubicBezTo>
                  <a:cubicBezTo>
                    <a:pt x="1090" y="9"/>
                    <a:pt x="1091" y="11"/>
                    <a:pt x="1091" y="13"/>
                  </a:cubicBezTo>
                  <a:cubicBezTo>
                    <a:pt x="1093" y="13"/>
                    <a:pt x="1094" y="12"/>
                    <a:pt x="1095" y="12"/>
                  </a:cubicBezTo>
                  <a:cubicBezTo>
                    <a:pt x="1097" y="12"/>
                    <a:pt x="1097" y="14"/>
                    <a:pt x="1095" y="14"/>
                  </a:cubicBezTo>
                  <a:cubicBezTo>
                    <a:pt x="1092" y="15"/>
                    <a:pt x="1089" y="16"/>
                    <a:pt x="1086" y="16"/>
                  </a:cubicBezTo>
                  <a:cubicBezTo>
                    <a:pt x="1085" y="16"/>
                    <a:pt x="1084" y="16"/>
                    <a:pt x="1083" y="16"/>
                  </a:cubicBezTo>
                  <a:cubicBezTo>
                    <a:pt x="1075" y="14"/>
                    <a:pt x="1090" y="10"/>
                    <a:pt x="1079" y="9"/>
                  </a:cubicBezTo>
                  <a:cubicBezTo>
                    <a:pt x="1075" y="9"/>
                    <a:pt x="1052" y="9"/>
                    <a:pt x="1058" y="12"/>
                  </a:cubicBezTo>
                  <a:cubicBezTo>
                    <a:pt x="1062" y="15"/>
                    <a:pt x="1066" y="16"/>
                    <a:pt x="1060" y="18"/>
                  </a:cubicBezTo>
                  <a:cubicBezTo>
                    <a:pt x="1057" y="18"/>
                    <a:pt x="1054" y="19"/>
                    <a:pt x="1052" y="19"/>
                  </a:cubicBezTo>
                  <a:cubicBezTo>
                    <a:pt x="1050" y="19"/>
                    <a:pt x="1048" y="18"/>
                    <a:pt x="1046" y="18"/>
                  </a:cubicBezTo>
                  <a:cubicBezTo>
                    <a:pt x="1040" y="14"/>
                    <a:pt x="1049" y="7"/>
                    <a:pt x="1048" y="6"/>
                  </a:cubicBezTo>
                  <a:cubicBezTo>
                    <a:pt x="1045" y="6"/>
                    <a:pt x="1043" y="6"/>
                    <a:pt x="1040" y="6"/>
                  </a:cubicBezTo>
                  <a:cubicBezTo>
                    <a:pt x="1037" y="6"/>
                    <a:pt x="1034" y="6"/>
                    <a:pt x="1033" y="6"/>
                  </a:cubicBezTo>
                  <a:cubicBezTo>
                    <a:pt x="1028" y="7"/>
                    <a:pt x="1031" y="10"/>
                    <a:pt x="1027" y="11"/>
                  </a:cubicBezTo>
                  <a:cubicBezTo>
                    <a:pt x="1026" y="11"/>
                    <a:pt x="1025" y="11"/>
                    <a:pt x="1025" y="11"/>
                  </a:cubicBezTo>
                  <a:cubicBezTo>
                    <a:pt x="1019" y="11"/>
                    <a:pt x="1020" y="5"/>
                    <a:pt x="1015" y="5"/>
                  </a:cubicBezTo>
                  <a:cubicBezTo>
                    <a:pt x="1014" y="5"/>
                    <a:pt x="1013" y="5"/>
                    <a:pt x="1013" y="5"/>
                  </a:cubicBezTo>
                  <a:cubicBezTo>
                    <a:pt x="1006" y="6"/>
                    <a:pt x="1004" y="9"/>
                    <a:pt x="1003" y="12"/>
                  </a:cubicBezTo>
                  <a:lnTo>
                    <a:pt x="1003" y="12"/>
                  </a:lnTo>
                  <a:cubicBezTo>
                    <a:pt x="1003" y="10"/>
                    <a:pt x="1004" y="7"/>
                    <a:pt x="1001" y="5"/>
                  </a:cubicBezTo>
                  <a:cubicBezTo>
                    <a:pt x="998" y="3"/>
                    <a:pt x="992" y="1"/>
                    <a:pt x="985" y="1"/>
                  </a:cubicBezTo>
                  <a:close/>
                </a:path>
              </a:pathLst>
            </a:custGeom>
            <a:solidFill>
              <a:srgbClr val="FDD0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7"/>
            <p:cNvSpPr/>
            <p:nvPr/>
          </p:nvSpPr>
          <p:spPr>
            <a:xfrm>
              <a:off x="7500902" y="1912291"/>
              <a:ext cx="95364" cy="81817"/>
            </a:xfrm>
            <a:custGeom>
              <a:rect b="b" l="l" r="r" t="t"/>
              <a:pathLst>
                <a:path extrusionOk="0" h="459" w="535">
                  <a:moveTo>
                    <a:pt x="260" y="1"/>
                  </a:moveTo>
                  <a:cubicBezTo>
                    <a:pt x="144" y="1"/>
                    <a:pt x="43" y="76"/>
                    <a:pt x="23" y="185"/>
                  </a:cubicBezTo>
                  <a:cubicBezTo>
                    <a:pt x="1" y="309"/>
                    <a:pt x="92" y="430"/>
                    <a:pt x="227" y="454"/>
                  </a:cubicBezTo>
                  <a:cubicBezTo>
                    <a:pt x="243" y="457"/>
                    <a:pt x="259" y="458"/>
                    <a:pt x="275" y="458"/>
                  </a:cubicBezTo>
                  <a:cubicBezTo>
                    <a:pt x="391" y="458"/>
                    <a:pt x="492" y="383"/>
                    <a:pt x="512" y="274"/>
                  </a:cubicBezTo>
                  <a:cubicBezTo>
                    <a:pt x="534" y="150"/>
                    <a:pt x="443" y="30"/>
                    <a:pt x="309" y="5"/>
                  </a:cubicBezTo>
                  <a:cubicBezTo>
                    <a:pt x="293" y="2"/>
                    <a:pt x="276" y="1"/>
                    <a:pt x="260"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7"/>
            <p:cNvSpPr/>
            <p:nvPr/>
          </p:nvSpPr>
          <p:spPr>
            <a:xfrm>
              <a:off x="7501615" y="1909796"/>
              <a:ext cx="93760" cy="86808"/>
            </a:xfrm>
            <a:custGeom>
              <a:rect b="b" l="l" r="r" t="t"/>
              <a:pathLst>
                <a:path extrusionOk="0" h="487" w="526">
                  <a:moveTo>
                    <a:pt x="279" y="2"/>
                  </a:moveTo>
                  <a:cubicBezTo>
                    <a:pt x="278" y="5"/>
                    <a:pt x="279" y="6"/>
                    <a:pt x="280" y="6"/>
                  </a:cubicBezTo>
                  <a:cubicBezTo>
                    <a:pt x="281" y="6"/>
                    <a:pt x="283" y="3"/>
                    <a:pt x="280" y="3"/>
                  </a:cubicBezTo>
                  <a:cubicBezTo>
                    <a:pt x="280" y="2"/>
                    <a:pt x="280" y="2"/>
                    <a:pt x="279" y="2"/>
                  </a:cubicBezTo>
                  <a:close/>
                  <a:moveTo>
                    <a:pt x="313" y="21"/>
                  </a:moveTo>
                  <a:cubicBezTo>
                    <a:pt x="315" y="21"/>
                    <a:pt x="315" y="23"/>
                    <a:pt x="314" y="25"/>
                  </a:cubicBezTo>
                  <a:lnTo>
                    <a:pt x="313" y="25"/>
                  </a:lnTo>
                  <a:cubicBezTo>
                    <a:pt x="313" y="24"/>
                    <a:pt x="312" y="23"/>
                    <a:pt x="313" y="21"/>
                  </a:cubicBezTo>
                  <a:close/>
                  <a:moveTo>
                    <a:pt x="122" y="34"/>
                  </a:moveTo>
                  <a:cubicBezTo>
                    <a:pt x="122" y="34"/>
                    <a:pt x="123" y="34"/>
                    <a:pt x="123" y="34"/>
                  </a:cubicBezTo>
                  <a:lnTo>
                    <a:pt x="123" y="34"/>
                  </a:lnTo>
                  <a:lnTo>
                    <a:pt x="122" y="34"/>
                  </a:lnTo>
                  <a:close/>
                  <a:moveTo>
                    <a:pt x="113" y="50"/>
                  </a:moveTo>
                  <a:cubicBezTo>
                    <a:pt x="115" y="50"/>
                    <a:pt x="116" y="52"/>
                    <a:pt x="115" y="53"/>
                  </a:cubicBezTo>
                  <a:cubicBezTo>
                    <a:pt x="114" y="52"/>
                    <a:pt x="111" y="51"/>
                    <a:pt x="113" y="50"/>
                  </a:cubicBezTo>
                  <a:cubicBezTo>
                    <a:pt x="113" y="50"/>
                    <a:pt x="113" y="50"/>
                    <a:pt x="113" y="50"/>
                  </a:cubicBezTo>
                  <a:close/>
                  <a:moveTo>
                    <a:pt x="399" y="62"/>
                  </a:moveTo>
                  <a:cubicBezTo>
                    <a:pt x="399" y="62"/>
                    <a:pt x="399" y="62"/>
                    <a:pt x="399" y="62"/>
                  </a:cubicBezTo>
                  <a:lnTo>
                    <a:pt x="399" y="62"/>
                  </a:lnTo>
                  <a:close/>
                  <a:moveTo>
                    <a:pt x="85" y="72"/>
                  </a:moveTo>
                  <a:cubicBezTo>
                    <a:pt x="86" y="74"/>
                    <a:pt x="88" y="76"/>
                    <a:pt x="87" y="77"/>
                  </a:cubicBezTo>
                  <a:cubicBezTo>
                    <a:pt x="87" y="78"/>
                    <a:pt x="86" y="78"/>
                    <a:pt x="86" y="78"/>
                  </a:cubicBezTo>
                  <a:cubicBezTo>
                    <a:pt x="86" y="78"/>
                    <a:pt x="85" y="78"/>
                    <a:pt x="85" y="77"/>
                  </a:cubicBezTo>
                  <a:cubicBezTo>
                    <a:pt x="85" y="75"/>
                    <a:pt x="85" y="74"/>
                    <a:pt x="85" y="72"/>
                  </a:cubicBezTo>
                  <a:close/>
                  <a:moveTo>
                    <a:pt x="55" y="113"/>
                  </a:moveTo>
                  <a:cubicBezTo>
                    <a:pt x="57" y="114"/>
                    <a:pt x="57" y="114"/>
                    <a:pt x="56" y="115"/>
                  </a:cubicBezTo>
                  <a:cubicBezTo>
                    <a:pt x="55" y="116"/>
                    <a:pt x="55" y="117"/>
                    <a:pt x="54" y="117"/>
                  </a:cubicBezTo>
                  <a:cubicBezTo>
                    <a:pt x="54" y="117"/>
                    <a:pt x="53" y="117"/>
                    <a:pt x="53" y="117"/>
                  </a:cubicBezTo>
                  <a:cubicBezTo>
                    <a:pt x="53" y="115"/>
                    <a:pt x="54" y="114"/>
                    <a:pt x="55" y="113"/>
                  </a:cubicBezTo>
                  <a:close/>
                  <a:moveTo>
                    <a:pt x="55" y="146"/>
                  </a:moveTo>
                  <a:cubicBezTo>
                    <a:pt x="54" y="146"/>
                    <a:pt x="54" y="146"/>
                    <a:pt x="54" y="147"/>
                  </a:cubicBezTo>
                  <a:cubicBezTo>
                    <a:pt x="54" y="147"/>
                    <a:pt x="53" y="148"/>
                    <a:pt x="53" y="148"/>
                  </a:cubicBezTo>
                  <a:cubicBezTo>
                    <a:pt x="54" y="149"/>
                    <a:pt x="54" y="149"/>
                    <a:pt x="55" y="149"/>
                  </a:cubicBezTo>
                  <a:cubicBezTo>
                    <a:pt x="56" y="149"/>
                    <a:pt x="56" y="147"/>
                    <a:pt x="56" y="147"/>
                  </a:cubicBezTo>
                  <a:cubicBezTo>
                    <a:pt x="55" y="146"/>
                    <a:pt x="55" y="146"/>
                    <a:pt x="55" y="146"/>
                  </a:cubicBezTo>
                  <a:close/>
                  <a:moveTo>
                    <a:pt x="504" y="206"/>
                  </a:moveTo>
                  <a:cubicBezTo>
                    <a:pt x="505" y="206"/>
                    <a:pt x="505" y="206"/>
                    <a:pt x="506" y="206"/>
                  </a:cubicBezTo>
                  <a:cubicBezTo>
                    <a:pt x="508" y="206"/>
                    <a:pt x="507" y="208"/>
                    <a:pt x="508" y="209"/>
                  </a:cubicBezTo>
                  <a:cubicBezTo>
                    <a:pt x="507" y="209"/>
                    <a:pt x="506" y="209"/>
                    <a:pt x="505" y="209"/>
                  </a:cubicBezTo>
                  <a:cubicBezTo>
                    <a:pt x="504" y="209"/>
                    <a:pt x="503" y="209"/>
                    <a:pt x="503" y="208"/>
                  </a:cubicBezTo>
                  <a:cubicBezTo>
                    <a:pt x="502" y="207"/>
                    <a:pt x="503" y="206"/>
                    <a:pt x="504" y="206"/>
                  </a:cubicBezTo>
                  <a:close/>
                  <a:moveTo>
                    <a:pt x="521" y="217"/>
                  </a:moveTo>
                  <a:cubicBezTo>
                    <a:pt x="516" y="218"/>
                    <a:pt x="518" y="220"/>
                    <a:pt x="520" y="220"/>
                  </a:cubicBezTo>
                  <a:cubicBezTo>
                    <a:pt x="521" y="220"/>
                    <a:pt x="521" y="219"/>
                    <a:pt x="521" y="218"/>
                  </a:cubicBezTo>
                  <a:cubicBezTo>
                    <a:pt x="521" y="218"/>
                    <a:pt x="521" y="217"/>
                    <a:pt x="521" y="217"/>
                  </a:cubicBezTo>
                  <a:close/>
                  <a:moveTo>
                    <a:pt x="515" y="242"/>
                  </a:moveTo>
                  <a:cubicBezTo>
                    <a:pt x="515" y="242"/>
                    <a:pt x="516" y="243"/>
                    <a:pt x="516" y="243"/>
                  </a:cubicBezTo>
                  <a:cubicBezTo>
                    <a:pt x="518" y="244"/>
                    <a:pt x="517" y="244"/>
                    <a:pt x="517" y="246"/>
                  </a:cubicBezTo>
                  <a:cubicBezTo>
                    <a:pt x="515" y="246"/>
                    <a:pt x="513" y="246"/>
                    <a:pt x="513" y="244"/>
                  </a:cubicBezTo>
                  <a:cubicBezTo>
                    <a:pt x="513" y="244"/>
                    <a:pt x="513" y="242"/>
                    <a:pt x="515" y="242"/>
                  </a:cubicBezTo>
                  <a:close/>
                  <a:moveTo>
                    <a:pt x="22" y="256"/>
                  </a:moveTo>
                  <a:cubicBezTo>
                    <a:pt x="21" y="256"/>
                    <a:pt x="19" y="257"/>
                    <a:pt x="19" y="258"/>
                  </a:cubicBezTo>
                  <a:cubicBezTo>
                    <a:pt x="20" y="258"/>
                    <a:pt x="20" y="258"/>
                    <a:pt x="21" y="258"/>
                  </a:cubicBezTo>
                  <a:cubicBezTo>
                    <a:pt x="22" y="258"/>
                    <a:pt x="24" y="258"/>
                    <a:pt x="24" y="257"/>
                  </a:cubicBezTo>
                  <a:cubicBezTo>
                    <a:pt x="24" y="256"/>
                    <a:pt x="23" y="256"/>
                    <a:pt x="22" y="256"/>
                  </a:cubicBezTo>
                  <a:close/>
                  <a:moveTo>
                    <a:pt x="24" y="263"/>
                  </a:moveTo>
                  <a:cubicBezTo>
                    <a:pt x="23" y="263"/>
                    <a:pt x="23" y="263"/>
                    <a:pt x="22" y="264"/>
                  </a:cubicBezTo>
                  <a:cubicBezTo>
                    <a:pt x="22" y="265"/>
                    <a:pt x="23" y="266"/>
                    <a:pt x="23" y="266"/>
                  </a:cubicBezTo>
                  <a:cubicBezTo>
                    <a:pt x="24" y="266"/>
                    <a:pt x="25" y="265"/>
                    <a:pt x="26" y="265"/>
                  </a:cubicBezTo>
                  <a:cubicBezTo>
                    <a:pt x="25" y="264"/>
                    <a:pt x="25" y="263"/>
                    <a:pt x="24" y="263"/>
                  </a:cubicBezTo>
                  <a:close/>
                  <a:moveTo>
                    <a:pt x="18" y="278"/>
                  </a:moveTo>
                  <a:lnTo>
                    <a:pt x="18" y="278"/>
                  </a:lnTo>
                  <a:lnTo>
                    <a:pt x="16" y="280"/>
                  </a:lnTo>
                  <a:cubicBezTo>
                    <a:pt x="16" y="279"/>
                    <a:pt x="15" y="278"/>
                    <a:pt x="18" y="278"/>
                  </a:cubicBezTo>
                  <a:close/>
                  <a:moveTo>
                    <a:pt x="519" y="291"/>
                  </a:moveTo>
                  <a:lnTo>
                    <a:pt x="519" y="291"/>
                  </a:lnTo>
                  <a:cubicBezTo>
                    <a:pt x="519" y="291"/>
                    <a:pt x="519" y="292"/>
                    <a:pt x="519" y="292"/>
                  </a:cubicBezTo>
                  <a:cubicBezTo>
                    <a:pt x="519" y="292"/>
                    <a:pt x="519" y="291"/>
                    <a:pt x="519" y="291"/>
                  </a:cubicBezTo>
                  <a:close/>
                  <a:moveTo>
                    <a:pt x="27" y="297"/>
                  </a:moveTo>
                  <a:lnTo>
                    <a:pt x="27" y="297"/>
                  </a:lnTo>
                  <a:cubicBezTo>
                    <a:pt x="27" y="297"/>
                    <a:pt x="27" y="297"/>
                    <a:pt x="27" y="297"/>
                  </a:cubicBezTo>
                  <a:lnTo>
                    <a:pt x="27" y="297"/>
                  </a:lnTo>
                  <a:cubicBezTo>
                    <a:pt x="27" y="297"/>
                    <a:pt x="27" y="297"/>
                    <a:pt x="27" y="297"/>
                  </a:cubicBezTo>
                  <a:close/>
                  <a:moveTo>
                    <a:pt x="50" y="342"/>
                  </a:moveTo>
                  <a:cubicBezTo>
                    <a:pt x="50" y="342"/>
                    <a:pt x="49" y="343"/>
                    <a:pt x="49" y="343"/>
                  </a:cubicBezTo>
                  <a:lnTo>
                    <a:pt x="49" y="343"/>
                  </a:lnTo>
                  <a:cubicBezTo>
                    <a:pt x="49" y="343"/>
                    <a:pt x="50" y="342"/>
                    <a:pt x="50" y="342"/>
                  </a:cubicBezTo>
                  <a:close/>
                  <a:moveTo>
                    <a:pt x="500" y="351"/>
                  </a:moveTo>
                  <a:cubicBezTo>
                    <a:pt x="500" y="351"/>
                    <a:pt x="500" y="351"/>
                    <a:pt x="501" y="351"/>
                  </a:cubicBezTo>
                  <a:cubicBezTo>
                    <a:pt x="500" y="351"/>
                    <a:pt x="500" y="351"/>
                    <a:pt x="500" y="351"/>
                  </a:cubicBezTo>
                  <a:close/>
                  <a:moveTo>
                    <a:pt x="75" y="383"/>
                  </a:moveTo>
                  <a:cubicBezTo>
                    <a:pt x="75" y="383"/>
                    <a:pt x="75" y="383"/>
                    <a:pt x="75" y="383"/>
                  </a:cubicBezTo>
                  <a:lnTo>
                    <a:pt x="75" y="383"/>
                  </a:lnTo>
                  <a:cubicBezTo>
                    <a:pt x="75" y="383"/>
                    <a:pt x="75" y="383"/>
                    <a:pt x="75" y="383"/>
                  </a:cubicBezTo>
                  <a:close/>
                  <a:moveTo>
                    <a:pt x="69" y="397"/>
                  </a:moveTo>
                  <a:cubicBezTo>
                    <a:pt x="69" y="397"/>
                    <a:pt x="69" y="397"/>
                    <a:pt x="68" y="397"/>
                  </a:cubicBezTo>
                  <a:cubicBezTo>
                    <a:pt x="69" y="397"/>
                    <a:pt x="69" y="397"/>
                    <a:pt x="69" y="397"/>
                  </a:cubicBezTo>
                  <a:close/>
                  <a:moveTo>
                    <a:pt x="399" y="435"/>
                  </a:moveTo>
                  <a:cubicBezTo>
                    <a:pt x="398" y="435"/>
                    <a:pt x="399" y="438"/>
                    <a:pt x="401" y="438"/>
                  </a:cubicBezTo>
                  <a:cubicBezTo>
                    <a:pt x="401" y="438"/>
                    <a:pt x="401" y="438"/>
                    <a:pt x="401" y="438"/>
                  </a:cubicBezTo>
                  <a:lnTo>
                    <a:pt x="401" y="436"/>
                  </a:lnTo>
                  <a:cubicBezTo>
                    <a:pt x="400" y="435"/>
                    <a:pt x="400" y="435"/>
                    <a:pt x="399" y="435"/>
                  </a:cubicBezTo>
                  <a:close/>
                  <a:moveTo>
                    <a:pt x="116" y="437"/>
                  </a:moveTo>
                  <a:cubicBezTo>
                    <a:pt x="115" y="437"/>
                    <a:pt x="115" y="437"/>
                    <a:pt x="114" y="439"/>
                  </a:cubicBezTo>
                  <a:lnTo>
                    <a:pt x="115" y="440"/>
                  </a:lnTo>
                  <a:lnTo>
                    <a:pt x="117" y="439"/>
                  </a:lnTo>
                  <a:cubicBezTo>
                    <a:pt x="117" y="437"/>
                    <a:pt x="117" y="437"/>
                    <a:pt x="116" y="437"/>
                  </a:cubicBezTo>
                  <a:close/>
                  <a:moveTo>
                    <a:pt x="65" y="364"/>
                  </a:moveTo>
                  <a:lnTo>
                    <a:pt x="65" y="364"/>
                  </a:lnTo>
                  <a:cubicBezTo>
                    <a:pt x="61" y="367"/>
                    <a:pt x="58" y="375"/>
                    <a:pt x="57" y="377"/>
                  </a:cubicBezTo>
                  <a:cubicBezTo>
                    <a:pt x="57" y="377"/>
                    <a:pt x="56" y="382"/>
                    <a:pt x="56" y="382"/>
                  </a:cubicBezTo>
                  <a:cubicBezTo>
                    <a:pt x="57" y="382"/>
                    <a:pt x="57" y="382"/>
                    <a:pt x="57" y="382"/>
                  </a:cubicBezTo>
                  <a:cubicBezTo>
                    <a:pt x="59" y="382"/>
                    <a:pt x="60" y="382"/>
                    <a:pt x="60" y="383"/>
                  </a:cubicBezTo>
                  <a:cubicBezTo>
                    <a:pt x="60" y="386"/>
                    <a:pt x="59" y="389"/>
                    <a:pt x="61" y="389"/>
                  </a:cubicBezTo>
                  <a:cubicBezTo>
                    <a:pt x="62" y="389"/>
                    <a:pt x="63" y="389"/>
                    <a:pt x="64" y="389"/>
                  </a:cubicBezTo>
                  <a:cubicBezTo>
                    <a:pt x="65" y="389"/>
                    <a:pt x="65" y="390"/>
                    <a:pt x="65" y="391"/>
                  </a:cubicBezTo>
                  <a:cubicBezTo>
                    <a:pt x="66" y="394"/>
                    <a:pt x="73" y="393"/>
                    <a:pt x="69" y="397"/>
                  </a:cubicBezTo>
                  <a:lnTo>
                    <a:pt x="69" y="397"/>
                  </a:lnTo>
                  <a:cubicBezTo>
                    <a:pt x="69" y="396"/>
                    <a:pt x="70" y="396"/>
                    <a:pt x="70" y="396"/>
                  </a:cubicBezTo>
                  <a:cubicBezTo>
                    <a:pt x="72" y="396"/>
                    <a:pt x="73" y="400"/>
                    <a:pt x="74" y="401"/>
                  </a:cubicBezTo>
                  <a:cubicBezTo>
                    <a:pt x="75" y="401"/>
                    <a:pt x="75" y="401"/>
                    <a:pt x="75" y="401"/>
                  </a:cubicBezTo>
                  <a:cubicBezTo>
                    <a:pt x="77" y="401"/>
                    <a:pt x="77" y="399"/>
                    <a:pt x="79" y="399"/>
                  </a:cubicBezTo>
                  <a:lnTo>
                    <a:pt x="79" y="399"/>
                  </a:lnTo>
                  <a:cubicBezTo>
                    <a:pt x="81" y="399"/>
                    <a:pt x="79" y="402"/>
                    <a:pt x="78" y="403"/>
                  </a:cubicBezTo>
                  <a:cubicBezTo>
                    <a:pt x="74" y="408"/>
                    <a:pt x="79" y="406"/>
                    <a:pt x="81" y="408"/>
                  </a:cubicBezTo>
                  <a:cubicBezTo>
                    <a:pt x="81" y="408"/>
                    <a:pt x="86" y="414"/>
                    <a:pt x="85" y="415"/>
                  </a:cubicBezTo>
                  <a:cubicBezTo>
                    <a:pt x="86" y="414"/>
                    <a:pt x="84" y="414"/>
                    <a:pt x="86" y="413"/>
                  </a:cubicBezTo>
                  <a:cubicBezTo>
                    <a:pt x="86" y="413"/>
                    <a:pt x="86" y="413"/>
                    <a:pt x="87" y="413"/>
                  </a:cubicBezTo>
                  <a:cubicBezTo>
                    <a:pt x="87" y="413"/>
                    <a:pt x="88" y="413"/>
                    <a:pt x="88" y="414"/>
                  </a:cubicBezTo>
                  <a:cubicBezTo>
                    <a:pt x="89" y="415"/>
                    <a:pt x="91" y="416"/>
                    <a:pt x="90" y="417"/>
                  </a:cubicBezTo>
                  <a:cubicBezTo>
                    <a:pt x="90" y="419"/>
                    <a:pt x="89" y="420"/>
                    <a:pt x="91" y="420"/>
                  </a:cubicBezTo>
                  <a:cubicBezTo>
                    <a:pt x="93" y="420"/>
                    <a:pt x="95" y="418"/>
                    <a:pt x="95" y="418"/>
                  </a:cubicBezTo>
                  <a:cubicBezTo>
                    <a:pt x="98" y="418"/>
                    <a:pt x="97" y="423"/>
                    <a:pt x="98" y="424"/>
                  </a:cubicBezTo>
                  <a:cubicBezTo>
                    <a:pt x="99" y="426"/>
                    <a:pt x="100" y="428"/>
                    <a:pt x="101" y="429"/>
                  </a:cubicBezTo>
                  <a:cubicBezTo>
                    <a:pt x="102" y="430"/>
                    <a:pt x="105" y="430"/>
                    <a:pt x="107" y="430"/>
                  </a:cubicBezTo>
                  <a:cubicBezTo>
                    <a:pt x="108" y="430"/>
                    <a:pt x="111" y="429"/>
                    <a:pt x="112" y="429"/>
                  </a:cubicBezTo>
                  <a:lnTo>
                    <a:pt x="112" y="429"/>
                  </a:lnTo>
                  <a:cubicBezTo>
                    <a:pt x="111" y="429"/>
                    <a:pt x="108" y="431"/>
                    <a:pt x="108" y="432"/>
                  </a:cubicBezTo>
                  <a:cubicBezTo>
                    <a:pt x="108" y="434"/>
                    <a:pt x="111" y="435"/>
                    <a:pt x="112" y="435"/>
                  </a:cubicBezTo>
                  <a:cubicBezTo>
                    <a:pt x="112" y="435"/>
                    <a:pt x="112" y="435"/>
                    <a:pt x="112" y="435"/>
                  </a:cubicBezTo>
                  <a:cubicBezTo>
                    <a:pt x="113" y="435"/>
                    <a:pt x="114" y="434"/>
                    <a:pt x="115" y="434"/>
                  </a:cubicBezTo>
                  <a:cubicBezTo>
                    <a:pt x="115" y="434"/>
                    <a:pt x="115" y="434"/>
                    <a:pt x="115" y="434"/>
                  </a:cubicBezTo>
                  <a:cubicBezTo>
                    <a:pt x="116" y="434"/>
                    <a:pt x="117" y="436"/>
                    <a:pt x="118" y="437"/>
                  </a:cubicBezTo>
                  <a:cubicBezTo>
                    <a:pt x="120" y="440"/>
                    <a:pt x="118" y="443"/>
                    <a:pt x="121" y="443"/>
                  </a:cubicBezTo>
                  <a:cubicBezTo>
                    <a:pt x="122" y="443"/>
                    <a:pt x="122" y="443"/>
                    <a:pt x="122" y="443"/>
                  </a:cubicBezTo>
                  <a:cubicBezTo>
                    <a:pt x="123" y="442"/>
                    <a:pt x="124" y="442"/>
                    <a:pt x="124" y="442"/>
                  </a:cubicBezTo>
                  <a:cubicBezTo>
                    <a:pt x="126" y="442"/>
                    <a:pt x="126" y="443"/>
                    <a:pt x="128" y="444"/>
                  </a:cubicBezTo>
                  <a:cubicBezTo>
                    <a:pt x="128" y="444"/>
                    <a:pt x="128" y="444"/>
                    <a:pt x="128" y="444"/>
                  </a:cubicBezTo>
                  <a:cubicBezTo>
                    <a:pt x="129" y="444"/>
                    <a:pt x="131" y="442"/>
                    <a:pt x="132" y="442"/>
                  </a:cubicBezTo>
                  <a:cubicBezTo>
                    <a:pt x="133" y="442"/>
                    <a:pt x="133" y="442"/>
                    <a:pt x="133" y="442"/>
                  </a:cubicBezTo>
                  <a:cubicBezTo>
                    <a:pt x="132" y="444"/>
                    <a:pt x="129" y="447"/>
                    <a:pt x="131" y="447"/>
                  </a:cubicBezTo>
                  <a:cubicBezTo>
                    <a:pt x="132" y="446"/>
                    <a:pt x="135" y="444"/>
                    <a:pt x="136" y="444"/>
                  </a:cubicBezTo>
                  <a:lnTo>
                    <a:pt x="136" y="444"/>
                  </a:lnTo>
                  <a:cubicBezTo>
                    <a:pt x="132" y="446"/>
                    <a:pt x="138" y="447"/>
                    <a:pt x="139" y="448"/>
                  </a:cubicBezTo>
                  <a:cubicBezTo>
                    <a:pt x="140" y="450"/>
                    <a:pt x="136" y="451"/>
                    <a:pt x="139" y="453"/>
                  </a:cubicBezTo>
                  <a:cubicBezTo>
                    <a:pt x="139" y="453"/>
                    <a:pt x="139" y="453"/>
                    <a:pt x="139" y="453"/>
                  </a:cubicBezTo>
                  <a:cubicBezTo>
                    <a:pt x="141" y="453"/>
                    <a:pt x="146" y="445"/>
                    <a:pt x="144" y="444"/>
                  </a:cubicBezTo>
                  <a:lnTo>
                    <a:pt x="144" y="444"/>
                  </a:lnTo>
                  <a:lnTo>
                    <a:pt x="145" y="444"/>
                  </a:lnTo>
                  <a:cubicBezTo>
                    <a:pt x="145" y="444"/>
                    <a:pt x="146" y="445"/>
                    <a:pt x="146" y="445"/>
                  </a:cubicBezTo>
                  <a:cubicBezTo>
                    <a:pt x="148" y="445"/>
                    <a:pt x="150" y="442"/>
                    <a:pt x="149" y="441"/>
                  </a:cubicBezTo>
                  <a:cubicBezTo>
                    <a:pt x="147" y="439"/>
                    <a:pt x="145" y="438"/>
                    <a:pt x="143" y="438"/>
                  </a:cubicBezTo>
                  <a:cubicBezTo>
                    <a:pt x="143" y="438"/>
                    <a:pt x="142" y="438"/>
                    <a:pt x="141" y="438"/>
                  </a:cubicBezTo>
                  <a:cubicBezTo>
                    <a:pt x="141" y="438"/>
                    <a:pt x="140" y="438"/>
                    <a:pt x="138" y="439"/>
                  </a:cubicBezTo>
                  <a:cubicBezTo>
                    <a:pt x="138" y="439"/>
                    <a:pt x="137" y="440"/>
                    <a:pt x="137" y="440"/>
                  </a:cubicBezTo>
                  <a:cubicBezTo>
                    <a:pt x="136" y="440"/>
                    <a:pt x="136" y="439"/>
                    <a:pt x="135" y="439"/>
                  </a:cubicBezTo>
                  <a:cubicBezTo>
                    <a:pt x="134" y="439"/>
                    <a:pt x="134" y="439"/>
                    <a:pt x="133" y="441"/>
                  </a:cubicBezTo>
                  <a:cubicBezTo>
                    <a:pt x="136" y="437"/>
                    <a:pt x="131" y="434"/>
                    <a:pt x="129" y="432"/>
                  </a:cubicBezTo>
                  <a:cubicBezTo>
                    <a:pt x="129" y="431"/>
                    <a:pt x="129" y="430"/>
                    <a:pt x="129" y="429"/>
                  </a:cubicBezTo>
                  <a:cubicBezTo>
                    <a:pt x="129" y="427"/>
                    <a:pt x="129" y="425"/>
                    <a:pt x="129" y="424"/>
                  </a:cubicBezTo>
                  <a:lnTo>
                    <a:pt x="126" y="428"/>
                  </a:lnTo>
                  <a:cubicBezTo>
                    <a:pt x="124" y="426"/>
                    <a:pt x="126" y="423"/>
                    <a:pt x="124" y="423"/>
                  </a:cubicBezTo>
                  <a:cubicBezTo>
                    <a:pt x="124" y="423"/>
                    <a:pt x="123" y="423"/>
                    <a:pt x="122" y="423"/>
                  </a:cubicBezTo>
                  <a:cubicBezTo>
                    <a:pt x="121" y="423"/>
                    <a:pt x="119" y="424"/>
                    <a:pt x="117" y="424"/>
                  </a:cubicBezTo>
                  <a:cubicBezTo>
                    <a:pt x="117" y="425"/>
                    <a:pt x="116" y="426"/>
                    <a:pt x="116" y="426"/>
                  </a:cubicBezTo>
                  <a:cubicBezTo>
                    <a:pt x="116" y="426"/>
                    <a:pt x="116" y="425"/>
                    <a:pt x="115" y="425"/>
                  </a:cubicBezTo>
                  <a:cubicBezTo>
                    <a:pt x="115" y="424"/>
                    <a:pt x="115" y="423"/>
                    <a:pt x="115" y="423"/>
                  </a:cubicBezTo>
                  <a:cubicBezTo>
                    <a:pt x="114" y="421"/>
                    <a:pt x="114" y="418"/>
                    <a:pt x="112" y="418"/>
                  </a:cubicBezTo>
                  <a:cubicBezTo>
                    <a:pt x="112" y="418"/>
                    <a:pt x="111" y="418"/>
                    <a:pt x="111" y="418"/>
                  </a:cubicBezTo>
                  <a:cubicBezTo>
                    <a:pt x="108" y="418"/>
                    <a:pt x="106" y="418"/>
                    <a:pt x="105" y="416"/>
                  </a:cubicBezTo>
                  <a:cubicBezTo>
                    <a:pt x="105" y="415"/>
                    <a:pt x="106" y="411"/>
                    <a:pt x="106" y="411"/>
                  </a:cubicBezTo>
                  <a:lnTo>
                    <a:pt x="106" y="411"/>
                  </a:lnTo>
                  <a:cubicBezTo>
                    <a:pt x="106" y="411"/>
                    <a:pt x="106" y="411"/>
                    <a:pt x="106" y="411"/>
                  </a:cubicBezTo>
                  <a:cubicBezTo>
                    <a:pt x="103" y="411"/>
                    <a:pt x="102" y="415"/>
                    <a:pt x="101" y="415"/>
                  </a:cubicBezTo>
                  <a:cubicBezTo>
                    <a:pt x="101" y="415"/>
                    <a:pt x="100" y="415"/>
                    <a:pt x="100" y="415"/>
                  </a:cubicBezTo>
                  <a:cubicBezTo>
                    <a:pt x="97" y="413"/>
                    <a:pt x="106" y="409"/>
                    <a:pt x="103" y="407"/>
                  </a:cubicBezTo>
                  <a:cubicBezTo>
                    <a:pt x="103" y="407"/>
                    <a:pt x="103" y="407"/>
                    <a:pt x="103" y="407"/>
                  </a:cubicBezTo>
                  <a:cubicBezTo>
                    <a:pt x="101" y="407"/>
                    <a:pt x="101" y="409"/>
                    <a:pt x="99" y="409"/>
                  </a:cubicBezTo>
                  <a:cubicBezTo>
                    <a:pt x="99" y="409"/>
                    <a:pt x="99" y="409"/>
                    <a:pt x="99" y="409"/>
                  </a:cubicBezTo>
                  <a:cubicBezTo>
                    <a:pt x="96" y="409"/>
                    <a:pt x="95" y="406"/>
                    <a:pt x="94" y="404"/>
                  </a:cubicBezTo>
                  <a:cubicBezTo>
                    <a:pt x="91" y="400"/>
                    <a:pt x="90" y="393"/>
                    <a:pt x="86" y="391"/>
                  </a:cubicBezTo>
                  <a:cubicBezTo>
                    <a:pt x="85" y="391"/>
                    <a:pt x="85" y="391"/>
                    <a:pt x="84" y="391"/>
                  </a:cubicBezTo>
                  <a:cubicBezTo>
                    <a:pt x="83" y="391"/>
                    <a:pt x="82" y="391"/>
                    <a:pt x="81" y="391"/>
                  </a:cubicBezTo>
                  <a:cubicBezTo>
                    <a:pt x="80" y="391"/>
                    <a:pt x="79" y="391"/>
                    <a:pt x="79" y="391"/>
                  </a:cubicBezTo>
                  <a:cubicBezTo>
                    <a:pt x="78" y="391"/>
                    <a:pt x="81" y="390"/>
                    <a:pt x="81" y="388"/>
                  </a:cubicBezTo>
                  <a:cubicBezTo>
                    <a:pt x="81" y="387"/>
                    <a:pt x="78" y="386"/>
                    <a:pt x="76" y="386"/>
                  </a:cubicBezTo>
                  <a:cubicBezTo>
                    <a:pt x="75" y="387"/>
                    <a:pt x="74" y="387"/>
                    <a:pt x="74" y="387"/>
                  </a:cubicBezTo>
                  <a:cubicBezTo>
                    <a:pt x="73" y="387"/>
                    <a:pt x="74" y="386"/>
                    <a:pt x="75" y="383"/>
                  </a:cubicBezTo>
                  <a:lnTo>
                    <a:pt x="75" y="383"/>
                  </a:lnTo>
                  <a:cubicBezTo>
                    <a:pt x="74" y="384"/>
                    <a:pt x="68" y="387"/>
                    <a:pt x="68" y="388"/>
                  </a:cubicBezTo>
                  <a:cubicBezTo>
                    <a:pt x="68" y="387"/>
                    <a:pt x="71" y="384"/>
                    <a:pt x="72" y="383"/>
                  </a:cubicBezTo>
                  <a:cubicBezTo>
                    <a:pt x="73" y="382"/>
                    <a:pt x="70" y="381"/>
                    <a:pt x="69" y="381"/>
                  </a:cubicBezTo>
                  <a:cubicBezTo>
                    <a:pt x="68" y="380"/>
                    <a:pt x="62" y="377"/>
                    <a:pt x="67" y="375"/>
                  </a:cubicBezTo>
                  <a:cubicBezTo>
                    <a:pt x="72" y="373"/>
                    <a:pt x="64" y="373"/>
                    <a:pt x="62" y="372"/>
                  </a:cubicBezTo>
                  <a:cubicBezTo>
                    <a:pt x="60" y="370"/>
                    <a:pt x="70" y="364"/>
                    <a:pt x="65" y="364"/>
                  </a:cubicBezTo>
                  <a:close/>
                  <a:moveTo>
                    <a:pt x="163" y="451"/>
                  </a:moveTo>
                  <a:cubicBezTo>
                    <a:pt x="163" y="451"/>
                    <a:pt x="163" y="451"/>
                    <a:pt x="163" y="451"/>
                  </a:cubicBezTo>
                  <a:cubicBezTo>
                    <a:pt x="163" y="453"/>
                    <a:pt x="164" y="455"/>
                    <a:pt x="163" y="455"/>
                  </a:cubicBezTo>
                  <a:cubicBezTo>
                    <a:pt x="162" y="455"/>
                    <a:pt x="162" y="455"/>
                    <a:pt x="162" y="455"/>
                  </a:cubicBezTo>
                  <a:cubicBezTo>
                    <a:pt x="160" y="454"/>
                    <a:pt x="161" y="451"/>
                    <a:pt x="163" y="451"/>
                  </a:cubicBezTo>
                  <a:close/>
                  <a:moveTo>
                    <a:pt x="363" y="457"/>
                  </a:moveTo>
                  <a:cubicBezTo>
                    <a:pt x="363" y="457"/>
                    <a:pt x="363" y="457"/>
                    <a:pt x="363" y="457"/>
                  </a:cubicBezTo>
                  <a:cubicBezTo>
                    <a:pt x="363" y="457"/>
                    <a:pt x="363" y="457"/>
                    <a:pt x="363" y="457"/>
                  </a:cubicBezTo>
                  <a:close/>
                  <a:moveTo>
                    <a:pt x="350" y="459"/>
                  </a:moveTo>
                  <a:cubicBezTo>
                    <a:pt x="350" y="459"/>
                    <a:pt x="350" y="459"/>
                    <a:pt x="350" y="460"/>
                  </a:cubicBezTo>
                  <a:lnTo>
                    <a:pt x="350" y="460"/>
                  </a:lnTo>
                  <a:cubicBezTo>
                    <a:pt x="350" y="460"/>
                    <a:pt x="350" y="459"/>
                    <a:pt x="350" y="459"/>
                  </a:cubicBezTo>
                  <a:close/>
                  <a:moveTo>
                    <a:pt x="208" y="460"/>
                  </a:moveTo>
                  <a:cubicBezTo>
                    <a:pt x="208" y="460"/>
                    <a:pt x="209" y="460"/>
                    <a:pt x="209" y="461"/>
                  </a:cubicBezTo>
                  <a:cubicBezTo>
                    <a:pt x="210" y="462"/>
                    <a:pt x="210" y="464"/>
                    <a:pt x="210" y="465"/>
                  </a:cubicBezTo>
                  <a:cubicBezTo>
                    <a:pt x="209" y="466"/>
                    <a:pt x="208" y="468"/>
                    <a:pt x="208" y="468"/>
                  </a:cubicBezTo>
                  <a:cubicBezTo>
                    <a:pt x="207" y="468"/>
                    <a:pt x="207" y="467"/>
                    <a:pt x="206" y="466"/>
                  </a:cubicBezTo>
                  <a:cubicBezTo>
                    <a:pt x="206" y="464"/>
                    <a:pt x="207" y="460"/>
                    <a:pt x="208" y="460"/>
                  </a:cubicBezTo>
                  <a:close/>
                  <a:moveTo>
                    <a:pt x="248" y="464"/>
                  </a:moveTo>
                  <a:cubicBezTo>
                    <a:pt x="248" y="464"/>
                    <a:pt x="247" y="465"/>
                    <a:pt x="247" y="468"/>
                  </a:cubicBezTo>
                  <a:lnTo>
                    <a:pt x="248" y="468"/>
                  </a:lnTo>
                  <a:lnTo>
                    <a:pt x="250" y="466"/>
                  </a:lnTo>
                  <a:cubicBezTo>
                    <a:pt x="249" y="465"/>
                    <a:pt x="249" y="464"/>
                    <a:pt x="248" y="464"/>
                  </a:cubicBezTo>
                  <a:close/>
                  <a:moveTo>
                    <a:pt x="342" y="464"/>
                  </a:moveTo>
                  <a:lnTo>
                    <a:pt x="342" y="464"/>
                  </a:lnTo>
                  <a:cubicBezTo>
                    <a:pt x="345" y="464"/>
                    <a:pt x="347" y="467"/>
                    <a:pt x="343" y="468"/>
                  </a:cubicBezTo>
                  <a:cubicBezTo>
                    <a:pt x="342" y="468"/>
                    <a:pt x="341" y="464"/>
                    <a:pt x="342" y="464"/>
                  </a:cubicBezTo>
                  <a:close/>
                  <a:moveTo>
                    <a:pt x="225" y="1"/>
                  </a:moveTo>
                  <a:cubicBezTo>
                    <a:pt x="225" y="1"/>
                    <a:pt x="227" y="7"/>
                    <a:pt x="225" y="7"/>
                  </a:cubicBezTo>
                  <a:cubicBezTo>
                    <a:pt x="224" y="7"/>
                    <a:pt x="224" y="7"/>
                    <a:pt x="223" y="6"/>
                  </a:cubicBezTo>
                  <a:cubicBezTo>
                    <a:pt x="221" y="4"/>
                    <a:pt x="222" y="4"/>
                    <a:pt x="219" y="4"/>
                  </a:cubicBezTo>
                  <a:cubicBezTo>
                    <a:pt x="218" y="4"/>
                    <a:pt x="218" y="3"/>
                    <a:pt x="218" y="2"/>
                  </a:cubicBezTo>
                  <a:cubicBezTo>
                    <a:pt x="218" y="7"/>
                    <a:pt x="211" y="3"/>
                    <a:pt x="212" y="9"/>
                  </a:cubicBezTo>
                  <a:cubicBezTo>
                    <a:pt x="211" y="7"/>
                    <a:pt x="210" y="6"/>
                    <a:pt x="208" y="6"/>
                  </a:cubicBezTo>
                  <a:cubicBezTo>
                    <a:pt x="207" y="6"/>
                    <a:pt x="205" y="7"/>
                    <a:pt x="205" y="7"/>
                  </a:cubicBezTo>
                  <a:cubicBezTo>
                    <a:pt x="204" y="8"/>
                    <a:pt x="203" y="8"/>
                    <a:pt x="202" y="9"/>
                  </a:cubicBezTo>
                  <a:cubicBezTo>
                    <a:pt x="202" y="9"/>
                    <a:pt x="201" y="12"/>
                    <a:pt x="201" y="12"/>
                  </a:cubicBezTo>
                  <a:cubicBezTo>
                    <a:pt x="201" y="12"/>
                    <a:pt x="201" y="12"/>
                    <a:pt x="201" y="12"/>
                  </a:cubicBezTo>
                  <a:cubicBezTo>
                    <a:pt x="200" y="11"/>
                    <a:pt x="200" y="7"/>
                    <a:pt x="199" y="5"/>
                  </a:cubicBezTo>
                  <a:cubicBezTo>
                    <a:pt x="199" y="7"/>
                    <a:pt x="198" y="8"/>
                    <a:pt x="198" y="10"/>
                  </a:cubicBezTo>
                  <a:cubicBezTo>
                    <a:pt x="198" y="13"/>
                    <a:pt x="198" y="17"/>
                    <a:pt x="197" y="17"/>
                  </a:cubicBezTo>
                  <a:cubicBezTo>
                    <a:pt x="197" y="16"/>
                    <a:pt x="196" y="10"/>
                    <a:pt x="195" y="10"/>
                  </a:cubicBezTo>
                  <a:cubicBezTo>
                    <a:pt x="195" y="9"/>
                    <a:pt x="195" y="9"/>
                    <a:pt x="195" y="9"/>
                  </a:cubicBezTo>
                  <a:cubicBezTo>
                    <a:pt x="194" y="9"/>
                    <a:pt x="193" y="12"/>
                    <a:pt x="193" y="13"/>
                  </a:cubicBezTo>
                  <a:cubicBezTo>
                    <a:pt x="193" y="13"/>
                    <a:pt x="192" y="13"/>
                    <a:pt x="191" y="13"/>
                  </a:cubicBezTo>
                  <a:cubicBezTo>
                    <a:pt x="191" y="13"/>
                    <a:pt x="190" y="13"/>
                    <a:pt x="190" y="13"/>
                  </a:cubicBezTo>
                  <a:cubicBezTo>
                    <a:pt x="189" y="12"/>
                    <a:pt x="188" y="10"/>
                    <a:pt x="187" y="10"/>
                  </a:cubicBezTo>
                  <a:cubicBezTo>
                    <a:pt x="185" y="11"/>
                    <a:pt x="186" y="16"/>
                    <a:pt x="185" y="16"/>
                  </a:cubicBezTo>
                  <a:cubicBezTo>
                    <a:pt x="185" y="16"/>
                    <a:pt x="184" y="14"/>
                    <a:pt x="184" y="14"/>
                  </a:cubicBezTo>
                  <a:lnTo>
                    <a:pt x="181" y="14"/>
                  </a:lnTo>
                  <a:cubicBezTo>
                    <a:pt x="179" y="14"/>
                    <a:pt x="178" y="16"/>
                    <a:pt x="177" y="17"/>
                  </a:cubicBezTo>
                  <a:cubicBezTo>
                    <a:pt x="176" y="17"/>
                    <a:pt x="176" y="17"/>
                    <a:pt x="176" y="17"/>
                  </a:cubicBezTo>
                  <a:cubicBezTo>
                    <a:pt x="175" y="17"/>
                    <a:pt x="174" y="16"/>
                    <a:pt x="174" y="16"/>
                  </a:cubicBezTo>
                  <a:cubicBezTo>
                    <a:pt x="174" y="16"/>
                    <a:pt x="173" y="16"/>
                    <a:pt x="173" y="17"/>
                  </a:cubicBezTo>
                  <a:cubicBezTo>
                    <a:pt x="172" y="17"/>
                    <a:pt x="172" y="18"/>
                    <a:pt x="172" y="20"/>
                  </a:cubicBezTo>
                  <a:cubicBezTo>
                    <a:pt x="171" y="17"/>
                    <a:pt x="171" y="15"/>
                    <a:pt x="169" y="15"/>
                  </a:cubicBezTo>
                  <a:cubicBezTo>
                    <a:pt x="169" y="15"/>
                    <a:pt x="168" y="16"/>
                    <a:pt x="168" y="16"/>
                  </a:cubicBezTo>
                  <a:cubicBezTo>
                    <a:pt x="169" y="16"/>
                    <a:pt x="169" y="17"/>
                    <a:pt x="169" y="17"/>
                  </a:cubicBezTo>
                  <a:cubicBezTo>
                    <a:pt x="167" y="17"/>
                    <a:pt x="161" y="18"/>
                    <a:pt x="161" y="21"/>
                  </a:cubicBezTo>
                  <a:cubicBezTo>
                    <a:pt x="161" y="21"/>
                    <a:pt x="163" y="24"/>
                    <a:pt x="163" y="24"/>
                  </a:cubicBezTo>
                  <a:cubicBezTo>
                    <a:pt x="161" y="24"/>
                    <a:pt x="159" y="23"/>
                    <a:pt x="157" y="23"/>
                  </a:cubicBezTo>
                  <a:cubicBezTo>
                    <a:pt x="156" y="22"/>
                    <a:pt x="156" y="22"/>
                    <a:pt x="155" y="22"/>
                  </a:cubicBezTo>
                  <a:cubicBezTo>
                    <a:pt x="152" y="22"/>
                    <a:pt x="149" y="23"/>
                    <a:pt x="147" y="24"/>
                  </a:cubicBezTo>
                  <a:cubicBezTo>
                    <a:pt x="146" y="25"/>
                    <a:pt x="145" y="28"/>
                    <a:pt x="144" y="29"/>
                  </a:cubicBezTo>
                  <a:cubicBezTo>
                    <a:pt x="142" y="31"/>
                    <a:pt x="143" y="31"/>
                    <a:pt x="143" y="35"/>
                  </a:cubicBezTo>
                  <a:cubicBezTo>
                    <a:pt x="143" y="34"/>
                    <a:pt x="139" y="31"/>
                    <a:pt x="137" y="31"/>
                  </a:cubicBezTo>
                  <a:cubicBezTo>
                    <a:pt x="136" y="31"/>
                    <a:pt x="136" y="31"/>
                    <a:pt x="136" y="32"/>
                  </a:cubicBezTo>
                  <a:cubicBezTo>
                    <a:pt x="137" y="35"/>
                    <a:pt x="143" y="37"/>
                    <a:pt x="143" y="39"/>
                  </a:cubicBezTo>
                  <a:cubicBezTo>
                    <a:pt x="143" y="39"/>
                    <a:pt x="139" y="37"/>
                    <a:pt x="138" y="37"/>
                  </a:cubicBezTo>
                  <a:cubicBezTo>
                    <a:pt x="136" y="35"/>
                    <a:pt x="133" y="33"/>
                    <a:pt x="131" y="31"/>
                  </a:cubicBezTo>
                  <a:lnTo>
                    <a:pt x="131" y="31"/>
                  </a:lnTo>
                  <a:cubicBezTo>
                    <a:pt x="134" y="35"/>
                    <a:pt x="129" y="35"/>
                    <a:pt x="129" y="38"/>
                  </a:cubicBezTo>
                  <a:cubicBezTo>
                    <a:pt x="129" y="39"/>
                    <a:pt x="128" y="39"/>
                    <a:pt x="128" y="39"/>
                  </a:cubicBezTo>
                  <a:cubicBezTo>
                    <a:pt x="127" y="39"/>
                    <a:pt x="127" y="38"/>
                    <a:pt x="126" y="36"/>
                  </a:cubicBezTo>
                  <a:cubicBezTo>
                    <a:pt x="125" y="35"/>
                    <a:pt x="125" y="35"/>
                    <a:pt x="124" y="35"/>
                  </a:cubicBezTo>
                  <a:cubicBezTo>
                    <a:pt x="124" y="35"/>
                    <a:pt x="124" y="35"/>
                    <a:pt x="123" y="35"/>
                  </a:cubicBezTo>
                  <a:cubicBezTo>
                    <a:pt x="123" y="35"/>
                    <a:pt x="123" y="35"/>
                    <a:pt x="123" y="34"/>
                  </a:cubicBezTo>
                  <a:lnTo>
                    <a:pt x="123" y="34"/>
                  </a:lnTo>
                  <a:lnTo>
                    <a:pt x="127" y="42"/>
                  </a:lnTo>
                  <a:cubicBezTo>
                    <a:pt x="127" y="42"/>
                    <a:pt x="127" y="42"/>
                    <a:pt x="126" y="42"/>
                  </a:cubicBezTo>
                  <a:cubicBezTo>
                    <a:pt x="125" y="42"/>
                    <a:pt x="121" y="37"/>
                    <a:pt x="120" y="37"/>
                  </a:cubicBezTo>
                  <a:cubicBezTo>
                    <a:pt x="120" y="37"/>
                    <a:pt x="120" y="37"/>
                    <a:pt x="120" y="37"/>
                  </a:cubicBezTo>
                  <a:cubicBezTo>
                    <a:pt x="120" y="39"/>
                    <a:pt x="120" y="43"/>
                    <a:pt x="118" y="43"/>
                  </a:cubicBezTo>
                  <a:cubicBezTo>
                    <a:pt x="118" y="43"/>
                    <a:pt x="118" y="43"/>
                    <a:pt x="117" y="43"/>
                  </a:cubicBezTo>
                  <a:cubicBezTo>
                    <a:pt x="116" y="42"/>
                    <a:pt x="115" y="42"/>
                    <a:pt x="114" y="42"/>
                  </a:cubicBezTo>
                  <a:cubicBezTo>
                    <a:pt x="111" y="42"/>
                    <a:pt x="108" y="43"/>
                    <a:pt x="109" y="46"/>
                  </a:cubicBezTo>
                  <a:cubicBezTo>
                    <a:pt x="110" y="49"/>
                    <a:pt x="106" y="48"/>
                    <a:pt x="106" y="51"/>
                  </a:cubicBezTo>
                  <a:cubicBezTo>
                    <a:pt x="106" y="52"/>
                    <a:pt x="106" y="53"/>
                    <a:pt x="105" y="53"/>
                  </a:cubicBezTo>
                  <a:cubicBezTo>
                    <a:pt x="104" y="53"/>
                    <a:pt x="102" y="51"/>
                    <a:pt x="101" y="51"/>
                  </a:cubicBezTo>
                  <a:cubicBezTo>
                    <a:pt x="101" y="51"/>
                    <a:pt x="101" y="51"/>
                    <a:pt x="101" y="51"/>
                  </a:cubicBezTo>
                  <a:cubicBezTo>
                    <a:pt x="99" y="51"/>
                    <a:pt x="100" y="53"/>
                    <a:pt x="98" y="54"/>
                  </a:cubicBezTo>
                  <a:cubicBezTo>
                    <a:pt x="98" y="54"/>
                    <a:pt x="97" y="54"/>
                    <a:pt x="97" y="54"/>
                  </a:cubicBezTo>
                  <a:cubicBezTo>
                    <a:pt x="96" y="54"/>
                    <a:pt x="96" y="54"/>
                    <a:pt x="95" y="52"/>
                  </a:cubicBezTo>
                  <a:cubicBezTo>
                    <a:pt x="95" y="52"/>
                    <a:pt x="95" y="52"/>
                    <a:pt x="95" y="52"/>
                  </a:cubicBezTo>
                  <a:cubicBezTo>
                    <a:pt x="94" y="52"/>
                    <a:pt x="94" y="54"/>
                    <a:pt x="94" y="54"/>
                  </a:cubicBezTo>
                  <a:cubicBezTo>
                    <a:pt x="94" y="56"/>
                    <a:pt x="93" y="55"/>
                    <a:pt x="92" y="56"/>
                  </a:cubicBezTo>
                  <a:cubicBezTo>
                    <a:pt x="90" y="56"/>
                    <a:pt x="96" y="61"/>
                    <a:pt x="94" y="61"/>
                  </a:cubicBezTo>
                  <a:cubicBezTo>
                    <a:pt x="94" y="61"/>
                    <a:pt x="93" y="61"/>
                    <a:pt x="92" y="60"/>
                  </a:cubicBezTo>
                  <a:cubicBezTo>
                    <a:pt x="91" y="60"/>
                    <a:pt x="90" y="60"/>
                    <a:pt x="89" y="60"/>
                  </a:cubicBezTo>
                  <a:cubicBezTo>
                    <a:pt x="88" y="60"/>
                    <a:pt x="87" y="61"/>
                    <a:pt x="87" y="64"/>
                  </a:cubicBezTo>
                  <a:cubicBezTo>
                    <a:pt x="87" y="66"/>
                    <a:pt x="87" y="67"/>
                    <a:pt x="86" y="67"/>
                  </a:cubicBezTo>
                  <a:cubicBezTo>
                    <a:pt x="85" y="67"/>
                    <a:pt x="84" y="67"/>
                    <a:pt x="82" y="65"/>
                  </a:cubicBezTo>
                  <a:cubicBezTo>
                    <a:pt x="82" y="65"/>
                    <a:pt x="82" y="65"/>
                    <a:pt x="82" y="65"/>
                  </a:cubicBezTo>
                  <a:cubicBezTo>
                    <a:pt x="80" y="65"/>
                    <a:pt x="80" y="70"/>
                    <a:pt x="78" y="70"/>
                  </a:cubicBezTo>
                  <a:cubicBezTo>
                    <a:pt x="78" y="70"/>
                    <a:pt x="77" y="70"/>
                    <a:pt x="77" y="70"/>
                  </a:cubicBezTo>
                  <a:lnTo>
                    <a:pt x="77" y="70"/>
                  </a:lnTo>
                  <a:cubicBezTo>
                    <a:pt x="79" y="71"/>
                    <a:pt x="79" y="77"/>
                    <a:pt x="78" y="77"/>
                  </a:cubicBezTo>
                  <a:cubicBezTo>
                    <a:pt x="77" y="77"/>
                    <a:pt x="77" y="76"/>
                    <a:pt x="76" y="75"/>
                  </a:cubicBezTo>
                  <a:cubicBezTo>
                    <a:pt x="75" y="74"/>
                    <a:pt x="74" y="73"/>
                    <a:pt x="74" y="73"/>
                  </a:cubicBezTo>
                  <a:cubicBezTo>
                    <a:pt x="72" y="73"/>
                    <a:pt x="72" y="76"/>
                    <a:pt x="72" y="78"/>
                  </a:cubicBezTo>
                  <a:cubicBezTo>
                    <a:pt x="71" y="79"/>
                    <a:pt x="70" y="80"/>
                    <a:pt x="68" y="80"/>
                  </a:cubicBezTo>
                  <a:cubicBezTo>
                    <a:pt x="68" y="80"/>
                    <a:pt x="68" y="80"/>
                    <a:pt x="67" y="80"/>
                  </a:cubicBezTo>
                  <a:cubicBezTo>
                    <a:pt x="67" y="80"/>
                    <a:pt x="67" y="80"/>
                    <a:pt x="67" y="80"/>
                  </a:cubicBezTo>
                  <a:cubicBezTo>
                    <a:pt x="66" y="81"/>
                    <a:pt x="63" y="86"/>
                    <a:pt x="65" y="87"/>
                  </a:cubicBezTo>
                  <a:cubicBezTo>
                    <a:pt x="63" y="86"/>
                    <a:pt x="63" y="84"/>
                    <a:pt x="61" y="84"/>
                  </a:cubicBezTo>
                  <a:cubicBezTo>
                    <a:pt x="61" y="84"/>
                    <a:pt x="61" y="84"/>
                    <a:pt x="60" y="85"/>
                  </a:cubicBezTo>
                  <a:cubicBezTo>
                    <a:pt x="60" y="85"/>
                    <a:pt x="60" y="89"/>
                    <a:pt x="59" y="89"/>
                  </a:cubicBezTo>
                  <a:cubicBezTo>
                    <a:pt x="59" y="89"/>
                    <a:pt x="59" y="88"/>
                    <a:pt x="59" y="88"/>
                  </a:cubicBezTo>
                  <a:cubicBezTo>
                    <a:pt x="59" y="88"/>
                    <a:pt x="58" y="90"/>
                    <a:pt x="59" y="91"/>
                  </a:cubicBezTo>
                  <a:cubicBezTo>
                    <a:pt x="60" y="92"/>
                    <a:pt x="59" y="92"/>
                    <a:pt x="58" y="92"/>
                  </a:cubicBezTo>
                  <a:cubicBezTo>
                    <a:pt x="55" y="93"/>
                    <a:pt x="52" y="93"/>
                    <a:pt x="56" y="98"/>
                  </a:cubicBezTo>
                  <a:cubicBezTo>
                    <a:pt x="55" y="97"/>
                    <a:pt x="53" y="95"/>
                    <a:pt x="53" y="95"/>
                  </a:cubicBezTo>
                  <a:cubicBezTo>
                    <a:pt x="52" y="95"/>
                    <a:pt x="52" y="95"/>
                    <a:pt x="53" y="96"/>
                  </a:cubicBezTo>
                  <a:cubicBezTo>
                    <a:pt x="53" y="98"/>
                    <a:pt x="53" y="99"/>
                    <a:pt x="53" y="100"/>
                  </a:cubicBezTo>
                  <a:lnTo>
                    <a:pt x="53" y="100"/>
                  </a:lnTo>
                  <a:cubicBezTo>
                    <a:pt x="53" y="99"/>
                    <a:pt x="51" y="98"/>
                    <a:pt x="49" y="98"/>
                  </a:cubicBezTo>
                  <a:cubicBezTo>
                    <a:pt x="49" y="98"/>
                    <a:pt x="48" y="98"/>
                    <a:pt x="48" y="98"/>
                  </a:cubicBezTo>
                  <a:cubicBezTo>
                    <a:pt x="47" y="99"/>
                    <a:pt x="46" y="100"/>
                    <a:pt x="46" y="101"/>
                  </a:cubicBezTo>
                  <a:cubicBezTo>
                    <a:pt x="46" y="105"/>
                    <a:pt x="46" y="105"/>
                    <a:pt x="49" y="107"/>
                  </a:cubicBezTo>
                  <a:cubicBezTo>
                    <a:pt x="48" y="108"/>
                    <a:pt x="48" y="108"/>
                    <a:pt x="48" y="108"/>
                  </a:cubicBezTo>
                  <a:cubicBezTo>
                    <a:pt x="47" y="108"/>
                    <a:pt x="46" y="108"/>
                    <a:pt x="45" y="107"/>
                  </a:cubicBezTo>
                  <a:lnTo>
                    <a:pt x="45" y="107"/>
                  </a:lnTo>
                  <a:cubicBezTo>
                    <a:pt x="45" y="107"/>
                    <a:pt x="47" y="111"/>
                    <a:pt x="48" y="112"/>
                  </a:cubicBezTo>
                  <a:cubicBezTo>
                    <a:pt x="45" y="109"/>
                    <a:pt x="42" y="108"/>
                    <a:pt x="40" y="106"/>
                  </a:cubicBezTo>
                  <a:lnTo>
                    <a:pt x="40" y="106"/>
                  </a:lnTo>
                  <a:cubicBezTo>
                    <a:pt x="40" y="109"/>
                    <a:pt x="41" y="111"/>
                    <a:pt x="42" y="113"/>
                  </a:cubicBezTo>
                  <a:cubicBezTo>
                    <a:pt x="45" y="117"/>
                    <a:pt x="41" y="118"/>
                    <a:pt x="40" y="120"/>
                  </a:cubicBezTo>
                  <a:cubicBezTo>
                    <a:pt x="39" y="120"/>
                    <a:pt x="34" y="123"/>
                    <a:pt x="37" y="125"/>
                  </a:cubicBezTo>
                  <a:cubicBezTo>
                    <a:pt x="40" y="127"/>
                    <a:pt x="42" y="128"/>
                    <a:pt x="45" y="130"/>
                  </a:cubicBezTo>
                  <a:cubicBezTo>
                    <a:pt x="44" y="130"/>
                    <a:pt x="44" y="130"/>
                    <a:pt x="44" y="130"/>
                  </a:cubicBezTo>
                  <a:cubicBezTo>
                    <a:pt x="42" y="130"/>
                    <a:pt x="39" y="128"/>
                    <a:pt x="38" y="127"/>
                  </a:cubicBezTo>
                  <a:lnTo>
                    <a:pt x="38" y="127"/>
                  </a:lnTo>
                  <a:cubicBezTo>
                    <a:pt x="39" y="128"/>
                    <a:pt x="38" y="128"/>
                    <a:pt x="37" y="128"/>
                  </a:cubicBezTo>
                  <a:cubicBezTo>
                    <a:pt x="36" y="128"/>
                    <a:pt x="34" y="128"/>
                    <a:pt x="33" y="127"/>
                  </a:cubicBezTo>
                  <a:cubicBezTo>
                    <a:pt x="32" y="127"/>
                    <a:pt x="31" y="126"/>
                    <a:pt x="30" y="126"/>
                  </a:cubicBezTo>
                  <a:cubicBezTo>
                    <a:pt x="30" y="126"/>
                    <a:pt x="29" y="126"/>
                    <a:pt x="29" y="127"/>
                  </a:cubicBezTo>
                  <a:lnTo>
                    <a:pt x="37" y="131"/>
                  </a:lnTo>
                  <a:cubicBezTo>
                    <a:pt x="36" y="131"/>
                    <a:pt x="36" y="131"/>
                    <a:pt x="35" y="131"/>
                  </a:cubicBezTo>
                  <a:cubicBezTo>
                    <a:pt x="32" y="131"/>
                    <a:pt x="29" y="136"/>
                    <a:pt x="28" y="137"/>
                  </a:cubicBezTo>
                  <a:cubicBezTo>
                    <a:pt x="28" y="137"/>
                    <a:pt x="29" y="137"/>
                    <a:pt x="29" y="137"/>
                  </a:cubicBezTo>
                  <a:cubicBezTo>
                    <a:pt x="30" y="137"/>
                    <a:pt x="31" y="137"/>
                    <a:pt x="33" y="138"/>
                  </a:cubicBezTo>
                  <a:cubicBezTo>
                    <a:pt x="31" y="141"/>
                    <a:pt x="23" y="138"/>
                    <a:pt x="26" y="142"/>
                  </a:cubicBezTo>
                  <a:cubicBezTo>
                    <a:pt x="26" y="143"/>
                    <a:pt x="28" y="146"/>
                    <a:pt x="27" y="146"/>
                  </a:cubicBezTo>
                  <a:cubicBezTo>
                    <a:pt x="27" y="146"/>
                    <a:pt x="27" y="146"/>
                    <a:pt x="26" y="146"/>
                  </a:cubicBezTo>
                  <a:cubicBezTo>
                    <a:pt x="25" y="146"/>
                    <a:pt x="23" y="143"/>
                    <a:pt x="22" y="143"/>
                  </a:cubicBezTo>
                  <a:cubicBezTo>
                    <a:pt x="22" y="143"/>
                    <a:pt x="21" y="143"/>
                    <a:pt x="21" y="144"/>
                  </a:cubicBezTo>
                  <a:cubicBezTo>
                    <a:pt x="20" y="146"/>
                    <a:pt x="23" y="148"/>
                    <a:pt x="20" y="149"/>
                  </a:cubicBezTo>
                  <a:cubicBezTo>
                    <a:pt x="19" y="151"/>
                    <a:pt x="18" y="152"/>
                    <a:pt x="17" y="154"/>
                  </a:cubicBezTo>
                  <a:cubicBezTo>
                    <a:pt x="16" y="156"/>
                    <a:pt x="18" y="158"/>
                    <a:pt x="19" y="158"/>
                  </a:cubicBezTo>
                  <a:cubicBezTo>
                    <a:pt x="20" y="158"/>
                    <a:pt x="21" y="158"/>
                    <a:pt x="21" y="157"/>
                  </a:cubicBezTo>
                  <a:lnTo>
                    <a:pt x="21" y="157"/>
                  </a:lnTo>
                  <a:cubicBezTo>
                    <a:pt x="20" y="159"/>
                    <a:pt x="20" y="160"/>
                    <a:pt x="19" y="161"/>
                  </a:cubicBezTo>
                  <a:cubicBezTo>
                    <a:pt x="19" y="162"/>
                    <a:pt x="17" y="162"/>
                    <a:pt x="15" y="163"/>
                  </a:cubicBezTo>
                  <a:cubicBezTo>
                    <a:pt x="14" y="163"/>
                    <a:pt x="14" y="164"/>
                    <a:pt x="15" y="165"/>
                  </a:cubicBezTo>
                  <a:cubicBezTo>
                    <a:pt x="15" y="167"/>
                    <a:pt x="17" y="167"/>
                    <a:pt x="19" y="168"/>
                  </a:cubicBezTo>
                  <a:cubicBezTo>
                    <a:pt x="19" y="167"/>
                    <a:pt x="19" y="166"/>
                    <a:pt x="19" y="166"/>
                  </a:cubicBezTo>
                  <a:lnTo>
                    <a:pt x="19" y="166"/>
                  </a:lnTo>
                  <a:cubicBezTo>
                    <a:pt x="19" y="166"/>
                    <a:pt x="20" y="167"/>
                    <a:pt x="20" y="168"/>
                  </a:cubicBezTo>
                  <a:cubicBezTo>
                    <a:pt x="21" y="168"/>
                    <a:pt x="22" y="170"/>
                    <a:pt x="21" y="171"/>
                  </a:cubicBezTo>
                  <a:cubicBezTo>
                    <a:pt x="21" y="171"/>
                    <a:pt x="21" y="171"/>
                    <a:pt x="21" y="171"/>
                  </a:cubicBezTo>
                  <a:cubicBezTo>
                    <a:pt x="19" y="171"/>
                    <a:pt x="17" y="169"/>
                    <a:pt x="16" y="169"/>
                  </a:cubicBezTo>
                  <a:cubicBezTo>
                    <a:pt x="16" y="169"/>
                    <a:pt x="15" y="169"/>
                    <a:pt x="15" y="169"/>
                  </a:cubicBezTo>
                  <a:cubicBezTo>
                    <a:pt x="14" y="171"/>
                    <a:pt x="14" y="176"/>
                    <a:pt x="17" y="176"/>
                  </a:cubicBezTo>
                  <a:cubicBezTo>
                    <a:pt x="17" y="176"/>
                    <a:pt x="17" y="176"/>
                    <a:pt x="18" y="176"/>
                  </a:cubicBezTo>
                  <a:cubicBezTo>
                    <a:pt x="19" y="176"/>
                    <a:pt x="19" y="176"/>
                    <a:pt x="20" y="176"/>
                  </a:cubicBezTo>
                  <a:cubicBezTo>
                    <a:pt x="21" y="176"/>
                    <a:pt x="21" y="176"/>
                    <a:pt x="22" y="177"/>
                  </a:cubicBezTo>
                  <a:cubicBezTo>
                    <a:pt x="24" y="178"/>
                    <a:pt x="25" y="180"/>
                    <a:pt x="22" y="181"/>
                  </a:cubicBezTo>
                  <a:cubicBezTo>
                    <a:pt x="22" y="181"/>
                    <a:pt x="22" y="181"/>
                    <a:pt x="21" y="181"/>
                  </a:cubicBezTo>
                  <a:cubicBezTo>
                    <a:pt x="18" y="181"/>
                    <a:pt x="12" y="177"/>
                    <a:pt x="12" y="177"/>
                  </a:cubicBezTo>
                  <a:cubicBezTo>
                    <a:pt x="11" y="178"/>
                    <a:pt x="11" y="181"/>
                    <a:pt x="12" y="182"/>
                  </a:cubicBezTo>
                  <a:cubicBezTo>
                    <a:pt x="12" y="183"/>
                    <a:pt x="15" y="182"/>
                    <a:pt x="16" y="184"/>
                  </a:cubicBezTo>
                  <a:cubicBezTo>
                    <a:pt x="17" y="185"/>
                    <a:pt x="15" y="185"/>
                    <a:pt x="13" y="185"/>
                  </a:cubicBezTo>
                  <a:cubicBezTo>
                    <a:pt x="12" y="185"/>
                    <a:pt x="10" y="185"/>
                    <a:pt x="11" y="187"/>
                  </a:cubicBezTo>
                  <a:cubicBezTo>
                    <a:pt x="11" y="188"/>
                    <a:pt x="13" y="189"/>
                    <a:pt x="15" y="190"/>
                  </a:cubicBezTo>
                  <a:lnTo>
                    <a:pt x="15" y="190"/>
                  </a:lnTo>
                  <a:cubicBezTo>
                    <a:pt x="14" y="190"/>
                    <a:pt x="12" y="189"/>
                    <a:pt x="11" y="189"/>
                  </a:cubicBezTo>
                  <a:cubicBezTo>
                    <a:pt x="8" y="190"/>
                    <a:pt x="5" y="192"/>
                    <a:pt x="5" y="194"/>
                  </a:cubicBezTo>
                  <a:cubicBezTo>
                    <a:pt x="5" y="194"/>
                    <a:pt x="6" y="194"/>
                    <a:pt x="7" y="194"/>
                  </a:cubicBezTo>
                  <a:cubicBezTo>
                    <a:pt x="8" y="194"/>
                    <a:pt x="9" y="194"/>
                    <a:pt x="10" y="195"/>
                  </a:cubicBezTo>
                  <a:cubicBezTo>
                    <a:pt x="10" y="196"/>
                    <a:pt x="10" y="197"/>
                    <a:pt x="9" y="199"/>
                  </a:cubicBezTo>
                  <a:cubicBezTo>
                    <a:pt x="8" y="200"/>
                    <a:pt x="5" y="201"/>
                    <a:pt x="5" y="202"/>
                  </a:cubicBezTo>
                  <a:cubicBezTo>
                    <a:pt x="5" y="203"/>
                    <a:pt x="10" y="204"/>
                    <a:pt x="8" y="206"/>
                  </a:cubicBezTo>
                  <a:cubicBezTo>
                    <a:pt x="7" y="207"/>
                    <a:pt x="3" y="206"/>
                    <a:pt x="5" y="208"/>
                  </a:cubicBezTo>
                  <a:cubicBezTo>
                    <a:pt x="6" y="210"/>
                    <a:pt x="11" y="210"/>
                    <a:pt x="11" y="213"/>
                  </a:cubicBezTo>
                  <a:lnTo>
                    <a:pt x="8" y="212"/>
                  </a:lnTo>
                  <a:cubicBezTo>
                    <a:pt x="6" y="212"/>
                    <a:pt x="6" y="212"/>
                    <a:pt x="6" y="211"/>
                  </a:cubicBezTo>
                  <a:lnTo>
                    <a:pt x="6" y="211"/>
                  </a:lnTo>
                  <a:cubicBezTo>
                    <a:pt x="5" y="211"/>
                    <a:pt x="7" y="216"/>
                    <a:pt x="7" y="216"/>
                  </a:cubicBezTo>
                  <a:cubicBezTo>
                    <a:pt x="7" y="218"/>
                    <a:pt x="5" y="218"/>
                    <a:pt x="5" y="220"/>
                  </a:cubicBezTo>
                  <a:cubicBezTo>
                    <a:pt x="6" y="221"/>
                    <a:pt x="7" y="222"/>
                    <a:pt x="7" y="223"/>
                  </a:cubicBezTo>
                  <a:cubicBezTo>
                    <a:pt x="7" y="225"/>
                    <a:pt x="7" y="225"/>
                    <a:pt x="5" y="227"/>
                  </a:cubicBezTo>
                  <a:cubicBezTo>
                    <a:pt x="4" y="229"/>
                    <a:pt x="8" y="230"/>
                    <a:pt x="8" y="232"/>
                  </a:cubicBezTo>
                  <a:cubicBezTo>
                    <a:pt x="8" y="234"/>
                    <a:pt x="4" y="235"/>
                    <a:pt x="4" y="237"/>
                  </a:cubicBezTo>
                  <a:cubicBezTo>
                    <a:pt x="3" y="238"/>
                    <a:pt x="7" y="239"/>
                    <a:pt x="7" y="241"/>
                  </a:cubicBezTo>
                  <a:cubicBezTo>
                    <a:pt x="9" y="243"/>
                    <a:pt x="2" y="242"/>
                    <a:pt x="0" y="243"/>
                  </a:cubicBezTo>
                  <a:cubicBezTo>
                    <a:pt x="2" y="244"/>
                    <a:pt x="4" y="244"/>
                    <a:pt x="5" y="245"/>
                  </a:cubicBezTo>
                  <a:cubicBezTo>
                    <a:pt x="12" y="247"/>
                    <a:pt x="6" y="248"/>
                    <a:pt x="3" y="248"/>
                  </a:cubicBezTo>
                  <a:cubicBezTo>
                    <a:pt x="8" y="248"/>
                    <a:pt x="5" y="253"/>
                    <a:pt x="9" y="253"/>
                  </a:cubicBezTo>
                  <a:cubicBezTo>
                    <a:pt x="7" y="254"/>
                    <a:pt x="5" y="256"/>
                    <a:pt x="5" y="258"/>
                  </a:cubicBezTo>
                  <a:cubicBezTo>
                    <a:pt x="5" y="257"/>
                    <a:pt x="5" y="257"/>
                    <a:pt x="6" y="257"/>
                  </a:cubicBezTo>
                  <a:cubicBezTo>
                    <a:pt x="7" y="257"/>
                    <a:pt x="7" y="259"/>
                    <a:pt x="7" y="259"/>
                  </a:cubicBezTo>
                  <a:cubicBezTo>
                    <a:pt x="7" y="262"/>
                    <a:pt x="11" y="262"/>
                    <a:pt x="12" y="264"/>
                  </a:cubicBezTo>
                  <a:cubicBezTo>
                    <a:pt x="12" y="265"/>
                    <a:pt x="2" y="269"/>
                    <a:pt x="6" y="270"/>
                  </a:cubicBezTo>
                  <a:cubicBezTo>
                    <a:pt x="7" y="270"/>
                    <a:pt x="11" y="268"/>
                    <a:pt x="12" y="268"/>
                  </a:cubicBezTo>
                  <a:cubicBezTo>
                    <a:pt x="13" y="268"/>
                    <a:pt x="14" y="269"/>
                    <a:pt x="13" y="270"/>
                  </a:cubicBezTo>
                  <a:cubicBezTo>
                    <a:pt x="12" y="271"/>
                    <a:pt x="10" y="271"/>
                    <a:pt x="12" y="272"/>
                  </a:cubicBezTo>
                  <a:cubicBezTo>
                    <a:pt x="12" y="272"/>
                    <a:pt x="16" y="273"/>
                    <a:pt x="16" y="273"/>
                  </a:cubicBezTo>
                  <a:cubicBezTo>
                    <a:pt x="15" y="274"/>
                    <a:pt x="14" y="274"/>
                    <a:pt x="13" y="274"/>
                  </a:cubicBezTo>
                  <a:cubicBezTo>
                    <a:pt x="12" y="274"/>
                    <a:pt x="10" y="274"/>
                    <a:pt x="9" y="274"/>
                  </a:cubicBezTo>
                  <a:cubicBezTo>
                    <a:pt x="9" y="274"/>
                    <a:pt x="8" y="274"/>
                    <a:pt x="8" y="274"/>
                  </a:cubicBezTo>
                  <a:cubicBezTo>
                    <a:pt x="7" y="274"/>
                    <a:pt x="10" y="275"/>
                    <a:pt x="10" y="275"/>
                  </a:cubicBezTo>
                  <a:cubicBezTo>
                    <a:pt x="12" y="276"/>
                    <a:pt x="12" y="277"/>
                    <a:pt x="12" y="278"/>
                  </a:cubicBezTo>
                  <a:cubicBezTo>
                    <a:pt x="12" y="277"/>
                    <a:pt x="11" y="277"/>
                    <a:pt x="11" y="277"/>
                  </a:cubicBezTo>
                  <a:cubicBezTo>
                    <a:pt x="10" y="277"/>
                    <a:pt x="9" y="278"/>
                    <a:pt x="8" y="278"/>
                  </a:cubicBezTo>
                  <a:cubicBezTo>
                    <a:pt x="11" y="278"/>
                    <a:pt x="9" y="279"/>
                    <a:pt x="10" y="280"/>
                  </a:cubicBezTo>
                  <a:lnTo>
                    <a:pt x="12" y="280"/>
                  </a:lnTo>
                  <a:cubicBezTo>
                    <a:pt x="13" y="281"/>
                    <a:pt x="13" y="284"/>
                    <a:pt x="11" y="284"/>
                  </a:cubicBezTo>
                  <a:cubicBezTo>
                    <a:pt x="8" y="285"/>
                    <a:pt x="8" y="288"/>
                    <a:pt x="11" y="288"/>
                  </a:cubicBezTo>
                  <a:cubicBezTo>
                    <a:pt x="11" y="288"/>
                    <a:pt x="11" y="288"/>
                    <a:pt x="12" y="288"/>
                  </a:cubicBezTo>
                  <a:lnTo>
                    <a:pt x="12" y="288"/>
                  </a:lnTo>
                  <a:cubicBezTo>
                    <a:pt x="12" y="289"/>
                    <a:pt x="11" y="292"/>
                    <a:pt x="13" y="292"/>
                  </a:cubicBezTo>
                  <a:cubicBezTo>
                    <a:pt x="13" y="292"/>
                    <a:pt x="14" y="292"/>
                    <a:pt x="14" y="292"/>
                  </a:cubicBezTo>
                  <a:lnTo>
                    <a:pt x="14" y="292"/>
                  </a:lnTo>
                  <a:cubicBezTo>
                    <a:pt x="12" y="295"/>
                    <a:pt x="7" y="304"/>
                    <a:pt x="15" y="304"/>
                  </a:cubicBezTo>
                  <a:cubicBezTo>
                    <a:pt x="2" y="308"/>
                    <a:pt x="21" y="307"/>
                    <a:pt x="19" y="309"/>
                  </a:cubicBezTo>
                  <a:cubicBezTo>
                    <a:pt x="18" y="311"/>
                    <a:pt x="13" y="313"/>
                    <a:pt x="17" y="314"/>
                  </a:cubicBezTo>
                  <a:cubicBezTo>
                    <a:pt x="17" y="314"/>
                    <a:pt x="21" y="315"/>
                    <a:pt x="24" y="315"/>
                  </a:cubicBezTo>
                  <a:cubicBezTo>
                    <a:pt x="25" y="315"/>
                    <a:pt x="26" y="315"/>
                    <a:pt x="26" y="314"/>
                  </a:cubicBezTo>
                  <a:lnTo>
                    <a:pt x="26" y="314"/>
                  </a:lnTo>
                  <a:cubicBezTo>
                    <a:pt x="24" y="317"/>
                    <a:pt x="20" y="316"/>
                    <a:pt x="22" y="320"/>
                  </a:cubicBezTo>
                  <a:cubicBezTo>
                    <a:pt x="22" y="320"/>
                    <a:pt x="23" y="320"/>
                    <a:pt x="23" y="320"/>
                  </a:cubicBezTo>
                  <a:cubicBezTo>
                    <a:pt x="24" y="320"/>
                    <a:pt x="26" y="319"/>
                    <a:pt x="27" y="319"/>
                  </a:cubicBezTo>
                  <a:cubicBezTo>
                    <a:pt x="27" y="319"/>
                    <a:pt x="27" y="319"/>
                    <a:pt x="27" y="320"/>
                  </a:cubicBezTo>
                  <a:cubicBezTo>
                    <a:pt x="26" y="320"/>
                    <a:pt x="21" y="322"/>
                    <a:pt x="20" y="324"/>
                  </a:cubicBezTo>
                  <a:cubicBezTo>
                    <a:pt x="20" y="325"/>
                    <a:pt x="21" y="327"/>
                    <a:pt x="22" y="327"/>
                  </a:cubicBezTo>
                  <a:cubicBezTo>
                    <a:pt x="22" y="327"/>
                    <a:pt x="23" y="327"/>
                    <a:pt x="23" y="327"/>
                  </a:cubicBezTo>
                  <a:cubicBezTo>
                    <a:pt x="23" y="326"/>
                    <a:pt x="23" y="326"/>
                    <a:pt x="23" y="326"/>
                  </a:cubicBezTo>
                  <a:cubicBezTo>
                    <a:pt x="25" y="326"/>
                    <a:pt x="27" y="329"/>
                    <a:pt x="27" y="330"/>
                  </a:cubicBezTo>
                  <a:cubicBezTo>
                    <a:pt x="27" y="331"/>
                    <a:pt x="30" y="334"/>
                    <a:pt x="27" y="336"/>
                  </a:cubicBezTo>
                  <a:cubicBezTo>
                    <a:pt x="25" y="338"/>
                    <a:pt x="24" y="340"/>
                    <a:pt x="26" y="342"/>
                  </a:cubicBezTo>
                  <a:cubicBezTo>
                    <a:pt x="27" y="342"/>
                    <a:pt x="28" y="342"/>
                    <a:pt x="29" y="342"/>
                  </a:cubicBezTo>
                  <a:cubicBezTo>
                    <a:pt x="30" y="342"/>
                    <a:pt x="31" y="342"/>
                    <a:pt x="32" y="343"/>
                  </a:cubicBezTo>
                  <a:cubicBezTo>
                    <a:pt x="33" y="344"/>
                    <a:pt x="33" y="346"/>
                    <a:pt x="33" y="347"/>
                  </a:cubicBezTo>
                  <a:cubicBezTo>
                    <a:pt x="33" y="347"/>
                    <a:pt x="33" y="353"/>
                    <a:pt x="34" y="353"/>
                  </a:cubicBezTo>
                  <a:cubicBezTo>
                    <a:pt x="34" y="353"/>
                    <a:pt x="34" y="353"/>
                    <a:pt x="34" y="353"/>
                  </a:cubicBezTo>
                  <a:cubicBezTo>
                    <a:pt x="35" y="352"/>
                    <a:pt x="36" y="352"/>
                    <a:pt x="36" y="352"/>
                  </a:cubicBezTo>
                  <a:cubicBezTo>
                    <a:pt x="38" y="352"/>
                    <a:pt x="38" y="356"/>
                    <a:pt x="39" y="357"/>
                  </a:cubicBezTo>
                  <a:cubicBezTo>
                    <a:pt x="40" y="359"/>
                    <a:pt x="40" y="360"/>
                    <a:pt x="41" y="361"/>
                  </a:cubicBezTo>
                  <a:cubicBezTo>
                    <a:pt x="42" y="362"/>
                    <a:pt x="42" y="362"/>
                    <a:pt x="42" y="362"/>
                  </a:cubicBezTo>
                  <a:cubicBezTo>
                    <a:pt x="42" y="362"/>
                    <a:pt x="42" y="361"/>
                    <a:pt x="43" y="361"/>
                  </a:cubicBezTo>
                  <a:cubicBezTo>
                    <a:pt x="43" y="361"/>
                    <a:pt x="43" y="361"/>
                    <a:pt x="43" y="361"/>
                  </a:cubicBezTo>
                  <a:cubicBezTo>
                    <a:pt x="44" y="361"/>
                    <a:pt x="44" y="363"/>
                    <a:pt x="44" y="363"/>
                  </a:cubicBezTo>
                  <a:cubicBezTo>
                    <a:pt x="45" y="364"/>
                    <a:pt x="46" y="365"/>
                    <a:pt x="46" y="366"/>
                  </a:cubicBezTo>
                  <a:cubicBezTo>
                    <a:pt x="47" y="366"/>
                    <a:pt x="52" y="368"/>
                    <a:pt x="49" y="369"/>
                  </a:cubicBezTo>
                  <a:cubicBezTo>
                    <a:pt x="46" y="371"/>
                    <a:pt x="47" y="374"/>
                    <a:pt x="49" y="375"/>
                  </a:cubicBezTo>
                  <a:cubicBezTo>
                    <a:pt x="49" y="375"/>
                    <a:pt x="50" y="375"/>
                    <a:pt x="50" y="375"/>
                  </a:cubicBezTo>
                  <a:cubicBezTo>
                    <a:pt x="51" y="375"/>
                    <a:pt x="52" y="373"/>
                    <a:pt x="53" y="373"/>
                  </a:cubicBezTo>
                  <a:cubicBezTo>
                    <a:pt x="53" y="373"/>
                    <a:pt x="53" y="373"/>
                    <a:pt x="53" y="374"/>
                  </a:cubicBezTo>
                  <a:cubicBezTo>
                    <a:pt x="52" y="375"/>
                    <a:pt x="50" y="376"/>
                    <a:pt x="51" y="378"/>
                  </a:cubicBezTo>
                  <a:cubicBezTo>
                    <a:pt x="51" y="378"/>
                    <a:pt x="51" y="378"/>
                    <a:pt x="51" y="378"/>
                  </a:cubicBezTo>
                  <a:cubicBezTo>
                    <a:pt x="53" y="378"/>
                    <a:pt x="57" y="370"/>
                    <a:pt x="57" y="368"/>
                  </a:cubicBezTo>
                  <a:cubicBezTo>
                    <a:pt x="57" y="367"/>
                    <a:pt x="54" y="366"/>
                    <a:pt x="57" y="364"/>
                  </a:cubicBezTo>
                  <a:cubicBezTo>
                    <a:pt x="57" y="362"/>
                    <a:pt x="53" y="361"/>
                    <a:pt x="57" y="359"/>
                  </a:cubicBezTo>
                  <a:lnTo>
                    <a:pt x="57" y="359"/>
                  </a:lnTo>
                  <a:cubicBezTo>
                    <a:pt x="55" y="360"/>
                    <a:pt x="52" y="363"/>
                    <a:pt x="51" y="363"/>
                  </a:cubicBezTo>
                  <a:cubicBezTo>
                    <a:pt x="51" y="363"/>
                    <a:pt x="51" y="363"/>
                    <a:pt x="51" y="363"/>
                  </a:cubicBezTo>
                  <a:cubicBezTo>
                    <a:pt x="49" y="361"/>
                    <a:pt x="53" y="357"/>
                    <a:pt x="51" y="356"/>
                  </a:cubicBezTo>
                  <a:lnTo>
                    <a:pt x="51" y="356"/>
                  </a:lnTo>
                  <a:cubicBezTo>
                    <a:pt x="50" y="356"/>
                    <a:pt x="49" y="358"/>
                    <a:pt x="48" y="358"/>
                  </a:cubicBezTo>
                  <a:cubicBezTo>
                    <a:pt x="48" y="358"/>
                    <a:pt x="47" y="359"/>
                    <a:pt x="47" y="359"/>
                  </a:cubicBezTo>
                  <a:cubicBezTo>
                    <a:pt x="46" y="359"/>
                    <a:pt x="45" y="358"/>
                    <a:pt x="45" y="357"/>
                  </a:cubicBezTo>
                  <a:cubicBezTo>
                    <a:pt x="45" y="356"/>
                    <a:pt x="44" y="354"/>
                    <a:pt x="47" y="353"/>
                  </a:cubicBezTo>
                  <a:cubicBezTo>
                    <a:pt x="48" y="353"/>
                    <a:pt x="48" y="353"/>
                    <a:pt x="48" y="353"/>
                  </a:cubicBezTo>
                  <a:cubicBezTo>
                    <a:pt x="49" y="353"/>
                    <a:pt x="51" y="354"/>
                    <a:pt x="52" y="354"/>
                  </a:cubicBezTo>
                  <a:cubicBezTo>
                    <a:pt x="53" y="354"/>
                    <a:pt x="54" y="353"/>
                    <a:pt x="54" y="353"/>
                  </a:cubicBezTo>
                  <a:cubicBezTo>
                    <a:pt x="56" y="351"/>
                    <a:pt x="56" y="350"/>
                    <a:pt x="54" y="350"/>
                  </a:cubicBezTo>
                  <a:cubicBezTo>
                    <a:pt x="53" y="350"/>
                    <a:pt x="53" y="350"/>
                    <a:pt x="52" y="350"/>
                  </a:cubicBezTo>
                  <a:cubicBezTo>
                    <a:pt x="51" y="350"/>
                    <a:pt x="51" y="350"/>
                    <a:pt x="51" y="350"/>
                  </a:cubicBezTo>
                  <a:cubicBezTo>
                    <a:pt x="48" y="350"/>
                    <a:pt x="46" y="346"/>
                    <a:pt x="49" y="343"/>
                  </a:cubicBezTo>
                  <a:lnTo>
                    <a:pt x="49" y="343"/>
                  </a:lnTo>
                  <a:cubicBezTo>
                    <a:pt x="48" y="344"/>
                    <a:pt x="47" y="344"/>
                    <a:pt x="46" y="344"/>
                  </a:cubicBezTo>
                  <a:cubicBezTo>
                    <a:pt x="46" y="344"/>
                    <a:pt x="46" y="344"/>
                    <a:pt x="46" y="344"/>
                  </a:cubicBezTo>
                  <a:cubicBezTo>
                    <a:pt x="45" y="343"/>
                    <a:pt x="44" y="342"/>
                    <a:pt x="43" y="342"/>
                  </a:cubicBezTo>
                  <a:cubicBezTo>
                    <a:pt x="42" y="342"/>
                    <a:pt x="42" y="342"/>
                    <a:pt x="42" y="343"/>
                  </a:cubicBezTo>
                  <a:lnTo>
                    <a:pt x="42" y="343"/>
                  </a:lnTo>
                  <a:cubicBezTo>
                    <a:pt x="45" y="339"/>
                    <a:pt x="41" y="332"/>
                    <a:pt x="40" y="330"/>
                  </a:cubicBezTo>
                  <a:cubicBezTo>
                    <a:pt x="39" y="326"/>
                    <a:pt x="34" y="325"/>
                    <a:pt x="29" y="324"/>
                  </a:cubicBezTo>
                  <a:lnTo>
                    <a:pt x="29" y="324"/>
                  </a:lnTo>
                  <a:cubicBezTo>
                    <a:pt x="29" y="324"/>
                    <a:pt x="31" y="324"/>
                    <a:pt x="33" y="324"/>
                  </a:cubicBezTo>
                  <a:cubicBezTo>
                    <a:pt x="34" y="324"/>
                    <a:pt x="36" y="324"/>
                    <a:pt x="36" y="323"/>
                  </a:cubicBezTo>
                  <a:lnTo>
                    <a:pt x="34" y="321"/>
                  </a:lnTo>
                  <a:cubicBezTo>
                    <a:pt x="34" y="321"/>
                    <a:pt x="34" y="321"/>
                    <a:pt x="36" y="320"/>
                  </a:cubicBezTo>
                  <a:cubicBezTo>
                    <a:pt x="37" y="319"/>
                    <a:pt x="38" y="318"/>
                    <a:pt x="37" y="318"/>
                  </a:cubicBezTo>
                  <a:lnTo>
                    <a:pt x="37" y="318"/>
                  </a:lnTo>
                  <a:cubicBezTo>
                    <a:pt x="37" y="318"/>
                    <a:pt x="36" y="318"/>
                    <a:pt x="35" y="319"/>
                  </a:cubicBezTo>
                  <a:cubicBezTo>
                    <a:pt x="34" y="319"/>
                    <a:pt x="33" y="319"/>
                    <a:pt x="32" y="319"/>
                  </a:cubicBezTo>
                  <a:cubicBezTo>
                    <a:pt x="32" y="319"/>
                    <a:pt x="31" y="319"/>
                    <a:pt x="31" y="318"/>
                  </a:cubicBezTo>
                  <a:cubicBezTo>
                    <a:pt x="31" y="318"/>
                    <a:pt x="30" y="316"/>
                    <a:pt x="30" y="315"/>
                  </a:cubicBezTo>
                  <a:cubicBezTo>
                    <a:pt x="30" y="314"/>
                    <a:pt x="32" y="314"/>
                    <a:pt x="32" y="313"/>
                  </a:cubicBezTo>
                  <a:cubicBezTo>
                    <a:pt x="31" y="313"/>
                    <a:pt x="31" y="311"/>
                    <a:pt x="30" y="310"/>
                  </a:cubicBezTo>
                  <a:cubicBezTo>
                    <a:pt x="30" y="309"/>
                    <a:pt x="29" y="309"/>
                    <a:pt x="28" y="309"/>
                  </a:cubicBezTo>
                  <a:cubicBezTo>
                    <a:pt x="26" y="309"/>
                    <a:pt x="23" y="310"/>
                    <a:pt x="23" y="311"/>
                  </a:cubicBezTo>
                  <a:cubicBezTo>
                    <a:pt x="22" y="310"/>
                    <a:pt x="28" y="305"/>
                    <a:pt x="29" y="303"/>
                  </a:cubicBezTo>
                  <a:cubicBezTo>
                    <a:pt x="30" y="302"/>
                    <a:pt x="29" y="301"/>
                    <a:pt x="29" y="301"/>
                  </a:cubicBezTo>
                  <a:cubicBezTo>
                    <a:pt x="28" y="301"/>
                    <a:pt x="28" y="301"/>
                    <a:pt x="27" y="302"/>
                  </a:cubicBezTo>
                  <a:cubicBezTo>
                    <a:pt x="26" y="303"/>
                    <a:pt x="24" y="305"/>
                    <a:pt x="23" y="305"/>
                  </a:cubicBezTo>
                  <a:cubicBezTo>
                    <a:pt x="23" y="305"/>
                    <a:pt x="23" y="304"/>
                    <a:pt x="23" y="303"/>
                  </a:cubicBezTo>
                  <a:cubicBezTo>
                    <a:pt x="24" y="302"/>
                    <a:pt x="25" y="300"/>
                    <a:pt x="26" y="299"/>
                  </a:cubicBezTo>
                  <a:cubicBezTo>
                    <a:pt x="26" y="299"/>
                    <a:pt x="27" y="298"/>
                    <a:pt x="27" y="297"/>
                  </a:cubicBezTo>
                  <a:lnTo>
                    <a:pt x="27" y="297"/>
                  </a:lnTo>
                  <a:cubicBezTo>
                    <a:pt x="26" y="298"/>
                    <a:pt x="23" y="299"/>
                    <a:pt x="22" y="299"/>
                  </a:cubicBezTo>
                  <a:cubicBezTo>
                    <a:pt x="20" y="299"/>
                    <a:pt x="26" y="294"/>
                    <a:pt x="26" y="294"/>
                  </a:cubicBezTo>
                  <a:cubicBezTo>
                    <a:pt x="28" y="293"/>
                    <a:pt x="28" y="292"/>
                    <a:pt x="28" y="292"/>
                  </a:cubicBezTo>
                  <a:lnTo>
                    <a:pt x="28" y="292"/>
                  </a:lnTo>
                  <a:cubicBezTo>
                    <a:pt x="27" y="292"/>
                    <a:pt x="21" y="297"/>
                    <a:pt x="20" y="297"/>
                  </a:cubicBezTo>
                  <a:cubicBezTo>
                    <a:pt x="20" y="296"/>
                    <a:pt x="24" y="291"/>
                    <a:pt x="23" y="291"/>
                  </a:cubicBezTo>
                  <a:lnTo>
                    <a:pt x="23" y="291"/>
                  </a:lnTo>
                  <a:cubicBezTo>
                    <a:pt x="23" y="291"/>
                    <a:pt x="23" y="291"/>
                    <a:pt x="23" y="291"/>
                  </a:cubicBezTo>
                  <a:lnTo>
                    <a:pt x="23" y="291"/>
                  </a:lnTo>
                  <a:cubicBezTo>
                    <a:pt x="25" y="290"/>
                    <a:pt x="22" y="281"/>
                    <a:pt x="22" y="280"/>
                  </a:cubicBezTo>
                  <a:cubicBezTo>
                    <a:pt x="21" y="278"/>
                    <a:pt x="19" y="277"/>
                    <a:pt x="19" y="275"/>
                  </a:cubicBezTo>
                  <a:cubicBezTo>
                    <a:pt x="18" y="273"/>
                    <a:pt x="21" y="271"/>
                    <a:pt x="20" y="271"/>
                  </a:cubicBezTo>
                  <a:cubicBezTo>
                    <a:pt x="19" y="271"/>
                    <a:pt x="15" y="270"/>
                    <a:pt x="15" y="269"/>
                  </a:cubicBezTo>
                  <a:lnTo>
                    <a:pt x="15" y="269"/>
                  </a:lnTo>
                  <a:cubicBezTo>
                    <a:pt x="15" y="269"/>
                    <a:pt x="19" y="269"/>
                    <a:pt x="21" y="269"/>
                  </a:cubicBezTo>
                  <a:cubicBezTo>
                    <a:pt x="23" y="269"/>
                    <a:pt x="24" y="269"/>
                    <a:pt x="22" y="268"/>
                  </a:cubicBezTo>
                  <a:cubicBezTo>
                    <a:pt x="19" y="267"/>
                    <a:pt x="20" y="265"/>
                    <a:pt x="17" y="265"/>
                  </a:cubicBezTo>
                  <a:cubicBezTo>
                    <a:pt x="14" y="265"/>
                    <a:pt x="18" y="263"/>
                    <a:pt x="15" y="263"/>
                  </a:cubicBezTo>
                  <a:cubicBezTo>
                    <a:pt x="19" y="263"/>
                    <a:pt x="20" y="262"/>
                    <a:pt x="21" y="260"/>
                  </a:cubicBezTo>
                  <a:cubicBezTo>
                    <a:pt x="21" y="258"/>
                    <a:pt x="13" y="258"/>
                    <a:pt x="12" y="258"/>
                  </a:cubicBezTo>
                  <a:cubicBezTo>
                    <a:pt x="7" y="253"/>
                    <a:pt x="20" y="252"/>
                    <a:pt x="24" y="252"/>
                  </a:cubicBezTo>
                  <a:cubicBezTo>
                    <a:pt x="19" y="251"/>
                    <a:pt x="16" y="250"/>
                    <a:pt x="12" y="247"/>
                  </a:cubicBezTo>
                  <a:cubicBezTo>
                    <a:pt x="15" y="246"/>
                    <a:pt x="17" y="246"/>
                    <a:pt x="19" y="244"/>
                  </a:cubicBezTo>
                  <a:cubicBezTo>
                    <a:pt x="16" y="244"/>
                    <a:pt x="17" y="243"/>
                    <a:pt x="17" y="241"/>
                  </a:cubicBezTo>
                  <a:cubicBezTo>
                    <a:pt x="16" y="241"/>
                    <a:pt x="12" y="238"/>
                    <a:pt x="12" y="238"/>
                  </a:cubicBezTo>
                  <a:cubicBezTo>
                    <a:pt x="15" y="237"/>
                    <a:pt x="20" y="239"/>
                    <a:pt x="18" y="235"/>
                  </a:cubicBezTo>
                  <a:cubicBezTo>
                    <a:pt x="16" y="233"/>
                    <a:pt x="17" y="232"/>
                    <a:pt x="19" y="232"/>
                  </a:cubicBezTo>
                  <a:cubicBezTo>
                    <a:pt x="20" y="232"/>
                    <a:pt x="20" y="232"/>
                    <a:pt x="21" y="232"/>
                  </a:cubicBezTo>
                  <a:cubicBezTo>
                    <a:pt x="21" y="230"/>
                    <a:pt x="19" y="230"/>
                    <a:pt x="19" y="230"/>
                  </a:cubicBezTo>
                  <a:cubicBezTo>
                    <a:pt x="16" y="230"/>
                    <a:pt x="18" y="227"/>
                    <a:pt x="17" y="226"/>
                  </a:cubicBezTo>
                  <a:cubicBezTo>
                    <a:pt x="16" y="224"/>
                    <a:pt x="13" y="225"/>
                    <a:pt x="12" y="224"/>
                  </a:cubicBezTo>
                  <a:cubicBezTo>
                    <a:pt x="11" y="223"/>
                    <a:pt x="12" y="223"/>
                    <a:pt x="11" y="222"/>
                  </a:cubicBezTo>
                  <a:lnTo>
                    <a:pt x="11" y="222"/>
                  </a:lnTo>
                  <a:cubicBezTo>
                    <a:pt x="12" y="222"/>
                    <a:pt x="12" y="222"/>
                    <a:pt x="13" y="222"/>
                  </a:cubicBezTo>
                  <a:cubicBezTo>
                    <a:pt x="13" y="222"/>
                    <a:pt x="13" y="222"/>
                    <a:pt x="13" y="221"/>
                  </a:cubicBezTo>
                  <a:lnTo>
                    <a:pt x="14" y="217"/>
                  </a:lnTo>
                  <a:cubicBezTo>
                    <a:pt x="16" y="217"/>
                    <a:pt x="19" y="217"/>
                    <a:pt x="18" y="219"/>
                  </a:cubicBezTo>
                  <a:cubicBezTo>
                    <a:pt x="19" y="219"/>
                    <a:pt x="18" y="220"/>
                    <a:pt x="20" y="220"/>
                  </a:cubicBezTo>
                  <a:cubicBezTo>
                    <a:pt x="20" y="216"/>
                    <a:pt x="16" y="216"/>
                    <a:pt x="14" y="213"/>
                  </a:cubicBezTo>
                  <a:cubicBezTo>
                    <a:pt x="14" y="212"/>
                    <a:pt x="14" y="211"/>
                    <a:pt x="15" y="211"/>
                  </a:cubicBezTo>
                  <a:cubicBezTo>
                    <a:pt x="16" y="211"/>
                    <a:pt x="19" y="213"/>
                    <a:pt x="19" y="213"/>
                  </a:cubicBezTo>
                  <a:cubicBezTo>
                    <a:pt x="19" y="213"/>
                    <a:pt x="17" y="210"/>
                    <a:pt x="17" y="210"/>
                  </a:cubicBezTo>
                  <a:cubicBezTo>
                    <a:pt x="15" y="210"/>
                    <a:pt x="16" y="209"/>
                    <a:pt x="18" y="209"/>
                  </a:cubicBezTo>
                  <a:cubicBezTo>
                    <a:pt x="20" y="207"/>
                    <a:pt x="21" y="204"/>
                    <a:pt x="17" y="204"/>
                  </a:cubicBezTo>
                  <a:cubicBezTo>
                    <a:pt x="17" y="204"/>
                    <a:pt x="16" y="204"/>
                    <a:pt x="16" y="204"/>
                  </a:cubicBezTo>
                  <a:cubicBezTo>
                    <a:pt x="17" y="203"/>
                    <a:pt x="16" y="203"/>
                    <a:pt x="15" y="203"/>
                  </a:cubicBezTo>
                  <a:cubicBezTo>
                    <a:pt x="15" y="202"/>
                    <a:pt x="15" y="202"/>
                    <a:pt x="16" y="202"/>
                  </a:cubicBezTo>
                  <a:cubicBezTo>
                    <a:pt x="17" y="202"/>
                    <a:pt x="20" y="203"/>
                    <a:pt x="20" y="203"/>
                  </a:cubicBezTo>
                  <a:cubicBezTo>
                    <a:pt x="22" y="203"/>
                    <a:pt x="22" y="203"/>
                    <a:pt x="21" y="202"/>
                  </a:cubicBezTo>
                  <a:cubicBezTo>
                    <a:pt x="19" y="198"/>
                    <a:pt x="12" y="197"/>
                    <a:pt x="13" y="194"/>
                  </a:cubicBezTo>
                  <a:lnTo>
                    <a:pt x="13" y="194"/>
                  </a:lnTo>
                  <a:cubicBezTo>
                    <a:pt x="15" y="194"/>
                    <a:pt x="17" y="195"/>
                    <a:pt x="19" y="195"/>
                  </a:cubicBezTo>
                  <a:cubicBezTo>
                    <a:pt x="19" y="195"/>
                    <a:pt x="20" y="195"/>
                    <a:pt x="20" y="195"/>
                  </a:cubicBezTo>
                  <a:cubicBezTo>
                    <a:pt x="24" y="195"/>
                    <a:pt x="23" y="192"/>
                    <a:pt x="20" y="191"/>
                  </a:cubicBezTo>
                  <a:lnTo>
                    <a:pt x="20" y="191"/>
                  </a:lnTo>
                  <a:cubicBezTo>
                    <a:pt x="21" y="192"/>
                    <a:pt x="22" y="192"/>
                    <a:pt x="23" y="192"/>
                  </a:cubicBezTo>
                  <a:cubicBezTo>
                    <a:pt x="24" y="192"/>
                    <a:pt x="25" y="191"/>
                    <a:pt x="26" y="190"/>
                  </a:cubicBezTo>
                  <a:cubicBezTo>
                    <a:pt x="24" y="189"/>
                    <a:pt x="16" y="189"/>
                    <a:pt x="20" y="188"/>
                  </a:cubicBezTo>
                  <a:cubicBezTo>
                    <a:pt x="22" y="187"/>
                    <a:pt x="26" y="188"/>
                    <a:pt x="26" y="186"/>
                  </a:cubicBezTo>
                  <a:cubicBezTo>
                    <a:pt x="26" y="184"/>
                    <a:pt x="25" y="183"/>
                    <a:pt x="26" y="182"/>
                  </a:cubicBezTo>
                  <a:lnTo>
                    <a:pt x="26" y="182"/>
                  </a:lnTo>
                  <a:cubicBezTo>
                    <a:pt x="26" y="182"/>
                    <a:pt x="26" y="183"/>
                    <a:pt x="26" y="183"/>
                  </a:cubicBezTo>
                  <a:cubicBezTo>
                    <a:pt x="29" y="183"/>
                    <a:pt x="29" y="177"/>
                    <a:pt x="29" y="175"/>
                  </a:cubicBezTo>
                  <a:cubicBezTo>
                    <a:pt x="29" y="175"/>
                    <a:pt x="28" y="175"/>
                    <a:pt x="28" y="175"/>
                  </a:cubicBezTo>
                  <a:cubicBezTo>
                    <a:pt x="27" y="175"/>
                    <a:pt x="26" y="175"/>
                    <a:pt x="25" y="175"/>
                  </a:cubicBezTo>
                  <a:cubicBezTo>
                    <a:pt x="24" y="175"/>
                    <a:pt x="24" y="175"/>
                    <a:pt x="24" y="175"/>
                  </a:cubicBezTo>
                  <a:cubicBezTo>
                    <a:pt x="23" y="173"/>
                    <a:pt x="25" y="173"/>
                    <a:pt x="27" y="173"/>
                  </a:cubicBezTo>
                  <a:cubicBezTo>
                    <a:pt x="29" y="173"/>
                    <a:pt x="31" y="173"/>
                    <a:pt x="32" y="174"/>
                  </a:cubicBezTo>
                  <a:cubicBezTo>
                    <a:pt x="33" y="174"/>
                    <a:pt x="34" y="171"/>
                    <a:pt x="34" y="170"/>
                  </a:cubicBezTo>
                  <a:cubicBezTo>
                    <a:pt x="35" y="168"/>
                    <a:pt x="35" y="165"/>
                    <a:pt x="35" y="162"/>
                  </a:cubicBezTo>
                  <a:cubicBezTo>
                    <a:pt x="34" y="162"/>
                    <a:pt x="33" y="157"/>
                    <a:pt x="33" y="156"/>
                  </a:cubicBezTo>
                  <a:lnTo>
                    <a:pt x="33" y="156"/>
                  </a:lnTo>
                  <a:cubicBezTo>
                    <a:pt x="34" y="156"/>
                    <a:pt x="38" y="162"/>
                    <a:pt x="39" y="162"/>
                  </a:cubicBezTo>
                  <a:cubicBezTo>
                    <a:pt x="39" y="162"/>
                    <a:pt x="40" y="162"/>
                    <a:pt x="40" y="161"/>
                  </a:cubicBezTo>
                  <a:cubicBezTo>
                    <a:pt x="40" y="160"/>
                    <a:pt x="38" y="153"/>
                    <a:pt x="36" y="152"/>
                  </a:cubicBezTo>
                  <a:lnTo>
                    <a:pt x="36" y="152"/>
                  </a:lnTo>
                  <a:cubicBezTo>
                    <a:pt x="37" y="152"/>
                    <a:pt x="38" y="152"/>
                    <a:pt x="39" y="152"/>
                  </a:cubicBezTo>
                  <a:cubicBezTo>
                    <a:pt x="40" y="152"/>
                    <a:pt x="41" y="152"/>
                    <a:pt x="41" y="151"/>
                  </a:cubicBezTo>
                  <a:cubicBezTo>
                    <a:pt x="42" y="150"/>
                    <a:pt x="43" y="148"/>
                    <a:pt x="42" y="147"/>
                  </a:cubicBezTo>
                  <a:cubicBezTo>
                    <a:pt x="42" y="146"/>
                    <a:pt x="41" y="145"/>
                    <a:pt x="40" y="143"/>
                  </a:cubicBezTo>
                  <a:cubicBezTo>
                    <a:pt x="40" y="140"/>
                    <a:pt x="46" y="140"/>
                    <a:pt x="48" y="139"/>
                  </a:cubicBezTo>
                  <a:cubicBezTo>
                    <a:pt x="48" y="138"/>
                    <a:pt x="48" y="138"/>
                    <a:pt x="47" y="137"/>
                  </a:cubicBezTo>
                  <a:cubicBezTo>
                    <a:pt x="47" y="136"/>
                    <a:pt x="48" y="135"/>
                    <a:pt x="48" y="134"/>
                  </a:cubicBezTo>
                  <a:cubicBezTo>
                    <a:pt x="49" y="134"/>
                    <a:pt x="48" y="131"/>
                    <a:pt x="50" y="129"/>
                  </a:cubicBezTo>
                  <a:cubicBezTo>
                    <a:pt x="51" y="128"/>
                    <a:pt x="52" y="127"/>
                    <a:pt x="53" y="127"/>
                  </a:cubicBezTo>
                  <a:cubicBezTo>
                    <a:pt x="53" y="126"/>
                    <a:pt x="55" y="125"/>
                    <a:pt x="54" y="124"/>
                  </a:cubicBezTo>
                  <a:cubicBezTo>
                    <a:pt x="53" y="122"/>
                    <a:pt x="57" y="119"/>
                    <a:pt x="58" y="117"/>
                  </a:cubicBezTo>
                  <a:cubicBezTo>
                    <a:pt x="58" y="116"/>
                    <a:pt x="59" y="110"/>
                    <a:pt x="59" y="110"/>
                  </a:cubicBezTo>
                  <a:cubicBezTo>
                    <a:pt x="60" y="110"/>
                    <a:pt x="61" y="113"/>
                    <a:pt x="61" y="113"/>
                  </a:cubicBezTo>
                  <a:lnTo>
                    <a:pt x="61" y="110"/>
                  </a:lnTo>
                  <a:cubicBezTo>
                    <a:pt x="60" y="109"/>
                    <a:pt x="59" y="106"/>
                    <a:pt x="60" y="105"/>
                  </a:cubicBezTo>
                  <a:lnTo>
                    <a:pt x="60" y="105"/>
                  </a:lnTo>
                  <a:cubicBezTo>
                    <a:pt x="60" y="105"/>
                    <a:pt x="61" y="107"/>
                    <a:pt x="62" y="107"/>
                  </a:cubicBezTo>
                  <a:cubicBezTo>
                    <a:pt x="64" y="106"/>
                    <a:pt x="65" y="106"/>
                    <a:pt x="65" y="105"/>
                  </a:cubicBezTo>
                  <a:cubicBezTo>
                    <a:pt x="65" y="103"/>
                    <a:pt x="65" y="101"/>
                    <a:pt x="66" y="101"/>
                  </a:cubicBezTo>
                  <a:cubicBezTo>
                    <a:pt x="67" y="101"/>
                    <a:pt x="67" y="101"/>
                    <a:pt x="68" y="102"/>
                  </a:cubicBezTo>
                  <a:cubicBezTo>
                    <a:pt x="67" y="101"/>
                    <a:pt x="67" y="99"/>
                    <a:pt x="67" y="99"/>
                  </a:cubicBezTo>
                  <a:lnTo>
                    <a:pt x="67" y="99"/>
                  </a:lnTo>
                  <a:cubicBezTo>
                    <a:pt x="68" y="99"/>
                    <a:pt x="68" y="100"/>
                    <a:pt x="69" y="100"/>
                  </a:cubicBezTo>
                  <a:cubicBezTo>
                    <a:pt x="69" y="100"/>
                    <a:pt x="70" y="99"/>
                    <a:pt x="71" y="98"/>
                  </a:cubicBezTo>
                  <a:cubicBezTo>
                    <a:pt x="72" y="97"/>
                    <a:pt x="73" y="96"/>
                    <a:pt x="73" y="95"/>
                  </a:cubicBezTo>
                  <a:cubicBezTo>
                    <a:pt x="73" y="94"/>
                    <a:pt x="72" y="94"/>
                    <a:pt x="73" y="93"/>
                  </a:cubicBezTo>
                  <a:cubicBezTo>
                    <a:pt x="74" y="92"/>
                    <a:pt x="76" y="93"/>
                    <a:pt x="78" y="91"/>
                  </a:cubicBezTo>
                  <a:cubicBezTo>
                    <a:pt x="79" y="90"/>
                    <a:pt x="80" y="88"/>
                    <a:pt x="82" y="88"/>
                  </a:cubicBezTo>
                  <a:cubicBezTo>
                    <a:pt x="82" y="88"/>
                    <a:pt x="83" y="88"/>
                    <a:pt x="83" y="88"/>
                  </a:cubicBezTo>
                  <a:cubicBezTo>
                    <a:pt x="85" y="86"/>
                    <a:pt x="81" y="86"/>
                    <a:pt x="81" y="83"/>
                  </a:cubicBezTo>
                  <a:cubicBezTo>
                    <a:pt x="81" y="83"/>
                    <a:pt x="82" y="83"/>
                    <a:pt x="82" y="83"/>
                  </a:cubicBezTo>
                  <a:cubicBezTo>
                    <a:pt x="82" y="83"/>
                    <a:pt x="84" y="84"/>
                    <a:pt x="85" y="84"/>
                  </a:cubicBezTo>
                  <a:lnTo>
                    <a:pt x="87" y="84"/>
                  </a:lnTo>
                  <a:cubicBezTo>
                    <a:pt x="88" y="84"/>
                    <a:pt x="90" y="77"/>
                    <a:pt x="92" y="77"/>
                  </a:cubicBezTo>
                  <a:cubicBezTo>
                    <a:pt x="92" y="77"/>
                    <a:pt x="92" y="77"/>
                    <a:pt x="93" y="78"/>
                  </a:cubicBezTo>
                  <a:cubicBezTo>
                    <a:pt x="92" y="77"/>
                    <a:pt x="88" y="72"/>
                    <a:pt x="89" y="72"/>
                  </a:cubicBezTo>
                  <a:cubicBezTo>
                    <a:pt x="89" y="71"/>
                    <a:pt x="89" y="71"/>
                    <a:pt x="89" y="71"/>
                  </a:cubicBezTo>
                  <a:cubicBezTo>
                    <a:pt x="90" y="71"/>
                    <a:pt x="91" y="72"/>
                    <a:pt x="92" y="72"/>
                  </a:cubicBezTo>
                  <a:lnTo>
                    <a:pt x="94" y="72"/>
                  </a:lnTo>
                  <a:cubicBezTo>
                    <a:pt x="95" y="72"/>
                    <a:pt x="96" y="72"/>
                    <a:pt x="96" y="71"/>
                  </a:cubicBezTo>
                  <a:cubicBezTo>
                    <a:pt x="97" y="70"/>
                    <a:pt x="97" y="70"/>
                    <a:pt x="98" y="70"/>
                  </a:cubicBezTo>
                  <a:cubicBezTo>
                    <a:pt x="100" y="71"/>
                    <a:pt x="101" y="75"/>
                    <a:pt x="101" y="75"/>
                  </a:cubicBezTo>
                  <a:cubicBezTo>
                    <a:pt x="102" y="75"/>
                    <a:pt x="101" y="71"/>
                    <a:pt x="102" y="70"/>
                  </a:cubicBezTo>
                  <a:cubicBezTo>
                    <a:pt x="104" y="68"/>
                    <a:pt x="108" y="69"/>
                    <a:pt x="110" y="68"/>
                  </a:cubicBezTo>
                  <a:cubicBezTo>
                    <a:pt x="113" y="68"/>
                    <a:pt x="106" y="62"/>
                    <a:pt x="108" y="62"/>
                  </a:cubicBezTo>
                  <a:lnTo>
                    <a:pt x="108" y="62"/>
                  </a:lnTo>
                  <a:cubicBezTo>
                    <a:pt x="108" y="62"/>
                    <a:pt x="109" y="62"/>
                    <a:pt x="109" y="62"/>
                  </a:cubicBezTo>
                  <a:cubicBezTo>
                    <a:pt x="111" y="62"/>
                    <a:pt x="113" y="63"/>
                    <a:pt x="114" y="63"/>
                  </a:cubicBezTo>
                  <a:cubicBezTo>
                    <a:pt x="115" y="63"/>
                    <a:pt x="116" y="63"/>
                    <a:pt x="116" y="62"/>
                  </a:cubicBezTo>
                  <a:cubicBezTo>
                    <a:pt x="117" y="61"/>
                    <a:pt x="116" y="57"/>
                    <a:pt x="117" y="57"/>
                  </a:cubicBezTo>
                  <a:lnTo>
                    <a:pt x="117" y="57"/>
                  </a:lnTo>
                  <a:cubicBezTo>
                    <a:pt x="117" y="57"/>
                    <a:pt x="117" y="57"/>
                    <a:pt x="118" y="58"/>
                  </a:cubicBezTo>
                  <a:cubicBezTo>
                    <a:pt x="119" y="60"/>
                    <a:pt x="120" y="60"/>
                    <a:pt x="120" y="60"/>
                  </a:cubicBezTo>
                  <a:cubicBezTo>
                    <a:pt x="122" y="60"/>
                    <a:pt x="122" y="56"/>
                    <a:pt x="122" y="55"/>
                  </a:cubicBezTo>
                  <a:cubicBezTo>
                    <a:pt x="122" y="53"/>
                    <a:pt x="122" y="53"/>
                    <a:pt x="123" y="53"/>
                  </a:cubicBezTo>
                  <a:cubicBezTo>
                    <a:pt x="124" y="53"/>
                    <a:pt x="126" y="54"/>
                    <a:pt x="127" y="54"/>
                  </a:cubicBezTo>
                  <a:cubicBezTo>
                    <a:pt x="127" y="54"/>
                    <a:pt x="128" y="54"/>
                    <a:pt x="128" y="54"/>
                  </a:cubicBezTo>
                  <a:cubicBezTo>
                    <a:pt x="130" y="53"/>
                    <a:pt x="126" y="49"/>
                    <a:pt x="125" y="47"/>
                  </a:cubicBezTo>
                  <a:cubicBezTo>
                    <a:pt x="125" y="47"/>
                    <a:pt x="125" y="47"/>
                    <a:pt x="125" y="47"/>
                  </a:cubicBezTo>
                  <a:cubicBezTo>
                    <a:pt x="126" y="47"/>
                    <a:pt x="129" y="49"/>
                    <a:pt x="130" y="49"/>
                  </a:cubicBezTo>
                  <a:cubicBezTo>
                    <a:pt x="130" y="49"/>
                    <a:pt x="130" y="49"/>
                    <a:pt x="130" y="48"/>
                  </a:cubicBezTo>
                  <a:cubicBezTo>
                    <a:pt x="130" y="48"/>
                    <a:pt x="129" y="47"/>
                    <a:pt x="129" y="45"/>
                  </a:cubicBezTo>
                  <a:cubicBezTo>
                    <a:pt x="129" y="45"/>
                    <a:pt x="130" y="44"/>
                    <a:pt x="131" y="44"/>
                  </a:cubicBezTo>
                  <a:cubicBezTo>
                    <a:pt x="134" y="46"/>
                    <a:pt x="133" y="49"/>
                    <a:pt x="135" y="49"/>
                  </a:cubicBezTo>
                  <a:cubicBezTo>
                    <a:pt x="135" y="49"/>
                    <a:pt x="135" y="49"/>
                    <a:pt x="136" y="49"/>
                  </a:cubicBezTo>
                  <a:cubicBezTo>
                    <a:pt x="140" y="49"/>
                    <a:pt x="143" y="46"/>
                    <a:pt x="146" y="43"/>
                  </a:cubicBezTo>
                  <a:cubicBezTo>
                    <a:pt x="147" y="42"/>
                    <a:pt x="147" y="41"/>
                    <a:pt x="149" y="41"/>
                  </a:cubicBezTo>
                  <a:cubicBezTo>
                    <a:pt x="149" y="40"/>
                    <a:pt x="149" y="40"/>
                    <a:pt x="149" y="40"/>
                  </a:cubicBezTo>
                  <a:cubicBezTo>
                    <a:pt x="150" y="40"/>
                    <a:pt x="151" y="45"/>
                    <a:pt x="151" y="45"/>
                  </a:cubicBezTo>
                  <a:cubicBezTo>
                    <a:pt x="153" y="45"/>
                    <a:pt x="150" y="40"/>
                    <a:pt x="152" y="40"/>
                  </a:cubicBezTo>
                  <a:lnTo>
                    <a:pt x="152" y="40"/>
                  </a:lnTo>
                  <a:cubicBezTo>
                    <a:pt x="152" y="40"/>
                    <a:pt x="153" y="40"/>
                    <a:pt x="154" y="41"/>
                  </a:cubicBezTo>
                  <a:cubicBezTo>
                    <a:pt x="155" y="41"/>
                    <a:pt x="155" y="40"/>
                    <a:pt x="156" y="39"/>
                  </a:cubicBezTo>
                  <a:cubicBezTo>
                    <a:pt x="156" y="39"/>
                    <a:pt x="161" y="33"/>
                    <a:pt x="164" y="33"/>
                  </a:cubicBezTo>
                  <a:cubicBezTo>
                    <a:pt x="164" y="33"/>
                    <a:pt x="165" y="33"/>
                    <a:pt x="165" y="34"/>
                  </a:cubicBezTo>
                  <a:lnTo>
                    <a:pt x="166" y="27"/>
                  </a:lnTo>
                  <a:cubicBezTo>
                    <a:pt x="167" y="29"/>
                    <a:pt x="168" y="30"/>
                    <a:pt x="170" y="30"/>
                  </a:cubicBezTo>
                  <a:cubicBezTo>
                    <a:pt x="170" y="30"/>
                    <a:pt x="171" y="30"/>
                    <a:pt x="171" y="30"/>
                  </a:cubicBezTo>
                  <a:cubicBezTo>
                    <a:pt x="173" y="30"/>
                    <a:pt x="174" y="32"/>
                    <a:pt x="175" y="33"/>
                  </a:cubicBezTo>
                  <a:cubicBezTo>
                    <a:pt x="175" y="33"/>
                    <a:pt x="175" y="33"/>
                    <a:pt x="175" y="33"/>
                  </a:cubicBezTo>
                  <a:cubicBezTo>
                    <a:pt x="176" y="33"/>
                    <a:pt x="176" y="26"/>
                    <a:pt x="177" y="26"/>
                  </a:cubicBezTo>
                  <a:cubicBezTo>
                    <a:pt x="177" y="27"/>
                    <a:pt x="178" y="33"/>
                    <a:pt x="179" y="33"/>
                  </a:cubicBezTo>
                  <a:cubicBezTo>
                    <a:pt x="181" y="33"/>
                    <a:pt x="183" y="31"/>
                    <a:pt x="182" y="28"/>
                  </a:cubicBezTo>
                  <a:cubicBezTo>
                    <a:pt x="182" y="26"/>
                    <a:pt x="180" y="25"/>
                    <a:pt x="181" y="24"/>
                  </a:cubicBezTo>
                  <a:cubicBezTo>
                    <a:pt x="182" y="24"/>
                    <a:pt x="183" y="24"/>
                    <a:pt x="184" y="25"/>
                  </a:cubicBezTo>
                  <a:cubicBezTo>
                    <a:pt x="185" y="28"/>
                    <a:pt x="184" y="31"/>
                    <a:pt x="186" y="33"/>
                  </a:cubicBezTo>
                  <a:cubicBezTo>
                    <a:pt x="186" y="33"/>
                    <a:pt x="186" y="30"/>
                    <a:pt x="186" y="30"/>
                  </a:cubicBezTo>
                  <a:cubicBezTo>
                    <a:pt x="187" y="28"/>
                    <a:pt x="188" y="27"/>
                    <a:pt x="189" y="27"/>
                  </a:cubicBezTo>
                  <a:cubicBezTo>
                    <a:pt x="189" y="27"/>
                    <a:pt x="190" y="27"/>
                    <a:pt x="190" y="27"/>
                  </a:cubicBezTo>
                  <a:cubicBezTo>
                    <a:pt x="190" y="27"/>
                    <a:pt x="190" y="27"/>
                    <a:pt x="191" y="27"/>
                  </a:cubicBezTo>
                  <a:cubicBezTo>
                    <a:pt x="191" y="26"/>
                    <a:pt x="191" y="24"/>
                    <a:pt x="191" y="23"/>
                  </a:cubicBezTo>
                  <a:cubicBezTo>
                    <a:pt x="192" y="22"/>
                    <a:pt x="192" y="22"/>
                    <a:pt x="192" y="22"/>
                  </a:cubicBezTo>
                  <a:cubicBezTo>
                    <a:pt x="193" y="22"/>
                    <a:pt x="194" y="25"/>
                    <a:pt x="194" y="25"/>
                  </a:cubicBezTo>
                  <a:cubicBezTo>
                    <a:pt x="195" y="25"/>
                    <a:pt x="195" y="25"/>
                    <a:pt x="195" y="24"/>
                  </a:cubicBezTo>
                  <a:cubicBezTo>
                    <a:pt x="196" y="24"/>
                    <a:pt x="195" y="22"/>
                    <a:pt x="196" y="22"/>
                  </a:cubicBezTo>
                  <a:cubicBezTo>
                    <a:pt x="197" y="21"/>
                    <a:pt x="198" y="21"/>
                    <a:pt x="198" y="21"/>
                  </a:cubicBezTo>
                  <a:cubicBezTo>
                    <a:pt x="196" y="21"/>
                    <a:pt x="194" y="25"/>
                    <a:pt x="197" y="25"/>
                  </a:cubicBezTo>
                  <a:cubicBezTo>
                    <a:pt x="197" y="25"/>
                    <a:pt x="197" y="25"/>
                    <a:pt x="198" y="25"/>
                  </a:cubicBezTo>
                  <a:cubicBezTo>
                    <a:pt x="199" y="25"/>
                    <a:pt x="202" y="24"/>
                    <a:pt x="201" y="21"/>
                  </a:cubicBezTo>
                  <a:lnTo>
                    <a:pt x="201" y="21"/>
                  </a:lnTo>
                  <a:cubicBezTo>
                    <a:pt x="202" y="23"/>
                    <a:pt x="203" y="23"/>
                    <a:pt x="206" y="23"/>
                  </a:cubicBezTo>
                  <a:cubicBezTo>
                    <a:pt x="209" y="23"/>
                    <a:pt x="213" y="22"/>
                    <a:pt x="215" y="22"/>
                  </a:cubicBezTo>
                  <a:cubicBezTo>
                    <a:pt x="217" y="22"/>
                    <a:pt x="216" y="19"/>
                    <a:pt x="215" y="16"/>
                  </a:cubicBezTo>
                  <a:cubicBezTo>
                    <a:pt x="215" y="14"/>
                    <a:pt x="216" y="13"/>
                    <a:pt x="216" y="13"/>
                  </a:cubicBezTo>
                  <a:cubicBezTo>
                    <a:pt x="216" y="13"/>
                    <a:pt x="217" y="14"/>
                    <a:pt x="218" y="16"/>
                  </a:cubicBezTo>
                  <a:cubicBezTo>
                    <a:pt x="218" y="22"/>
                    <a:pt x="225" y="23"/>
                    <a:pt x="227" y="23"/>
                  </a:cubicBezTo>
                  <a:cubicBezTo>
                    <a:pt x="229" y="23"/>
                    <a:pt x="231" y="23"/>
                    <a:pt x="232" y="20"/>
                  </a:cubicBezTo>
                  <a:cubicBezTo>
                    <a:pt x="233" y="17"/>
                    <a:pt x="234" y="16"/>
                    <a:pt x="237" y="16"/>
                  </a:cubicBezTo>
                  <a:lnTo>
                    <a:pt x="237" y="16"/>
                  </a:lnTo>
                  <a:cubicBezTo>
                    <a:pt x="234" y="16"/>
                    <a:pt x="233" y="20"/>
                    <a:pt x="237" y="20"/>
                  </a:cubicBezTo>
                  <a:lnTo>
                    <a:pt x="245" y="20"/>
                  </a:lnTo>
                  <a:cubicBezTo>
                    <a:pt x="247" y="19"/>
                    <a:pt x="249" y="19"/>
                    <a:pt x="250" y="14"/>
                  </a:cubicBezTo>
                  <a:lnTo>
                    <a:pt x="250" y="14"/>
                  </a:lnTo>
                  <a:cubicBezTo>
                    <a:pt x="250" y="17"/>
                    <a:pt x="249" y="18"/>
                    <a:pt x="249" y="20"/>
                  </a:cubicBezTo>
                  <a:cubicBezTo>
                    <a:pt x="250" y="21"/>
                    <a:pt x="250" y="22"/>
                    <a:pt x="251" y="22"/>
                  </a:cubicBezTo>
                  <a:cubicBezTo>
                    <a:pt x="251" y="22"/>
                    <a:pt x="252" y="22"/>
                    <a:pt x="252" y="21"/>
                  </a:cubicBezTo>
                  <a:cubicBezTo>
                    <a:pt x="252" y="20"/>
                    <a:pt x="252" y="19"/>
                    <a:pt x="253" y="19"/>
                  </a:cubicBezTo>
                  <a:cubicBezTo>
                    <a:pt x="253" y="19"/>
                    <a:pt x="253" y="19"/>
                    <a:pt x="254" y="19"/>
                  </a:cubicBezTo>
                  <a:cubicBezTo>
                    <a:pt x="254" y="19"/>
                    <a:pt x="255" y="19"/>
                    <a:pt x="255" y="19"/>
                  </a:cubicBezTo>
                  <a:cubicBezTo>
                    <a:pt x="256" y="19"/>
                    <a:pt x="256" y="17"/>
                    <a:pt x="256" y="17"/>
                  </a:cubicBezTo>
                  <a:cubicBezTo>
                    <a:pt x="256" y="16"/>
                    <a:pt x="257" y="16"/>
                    <a:pt x="257" y="16"/>
                  </a:cubicBezTo>
                  <a:cubicBezTo>
                    <a:pt x="258" y="16"/>
                    <a:pt x="259" y="18"/>
                    <a:pt x="260" y="18"/>
                  </a:cubicBezTo>
                  <a:cubicBezTo>
                    <a:pt x="260" y="19"/>
                    <a:pt x="261" y="19"/>
                    <a:pt x="262" y="19"/>
                  </a:cubicBezTo>
                  <a:cubicBezTo>
                    <a:pt x="263" y="19"/>
                    <a:pt x="264" y="18"/>
                    <a:pt x="265" y="17"/>
                  </a:cubicBezTo>
                  <a:cubicBezTo>
                    <a:pt x="265" y="16"/>
                    <a:pt x="265" y="15"/>
                    <a:pt x="266" y="15"/>
                  </a:cubicBezTo>
                  <a:cubicBezTo>
                    <a:pt x="266" y="15"/>
                    <a:pt x="267" y="16"/>
                    <a:pt x="267" y="16"/>
                  </a:cubicBezTo>
                  <a:cubicBezTo>
                    <a:pt x="267" y="18"/>
                    <a:pt x="267" y="19"/>
                    <a:pt x="268" y="19"/>
                  </a:cubicBezTo>
                  <a:cubicBezTo>
                    <a:pt x="268" y="19"/>
                    <a:pt x="268" y="19"/>
                    <a:pt x="269" y="18"/>
                  </a:cubicBezTo>
                  <a:cubicBezTo>
                    <a:pt x="270" y="18"/>
                    <a:pt x="271" y="17"/>
                    <a:pt x="273" y="17"/>
                  </a:cubicBezTo>
                  <a:cubicBezTo>
                    <a:pt x="273" y="17"/>
                    <a:pt x="274" y="16"/>
                    <a:pt x="274" y="16"/>
                  </a:cubicBezTo>
                  <a:cubicBezTo>
                    <a:pt x="275" y="16"/>
                    <a:pt x="275" y="16"/>
                    <a:pt x="274" y="17"/>
                  </a:cubicBezTo>
                  <a:cubicBezTo>
                    <a:pt x="274" y="17"/>
                    <a:pt x="274" y="17"/>
                    <a:pt x="274" y="18"/>
                  </a:cubicBezTo>
                  <a:cubicBezTo>
                    <a:pt x="275" y="18"/>
                    <a:pt x="275" y="18"/>
                    <a:pt x="277" y="17"/>
                  </a:cubicBezTo>
                  <a:cubicBezTo>
                    <a:pt x="278" y="16"/>
                    <a:pt x="279" y="15"/>
                    <a:pt x="279" y="15"/>
                  </a:cubicBezTo>
                  <a:cubicBezTo>
                    <a:pt x="280" y="15"/>
                    <a:pt x="280" y="15"/>
                    <a:pt x="280" y="16"/>
                  </a:cubicBezTo>
                  <a:cubicBezTo>
                    <a:pt x="280" y="19"/>
                    <a:pt x="280" y="19"/>
                    <a:pt x="281" y="21"/>
                  </a:cubicBezTo>
                  <a:cubicBezTo>
                    <a:pt x="283" y="22"/>
                    <a:pt x="285" y="24"/>
                    <a:pt x="287" y="24"/>
                  </a:cubicBezTo>
                  <a:cubicBezTo>
                    <a:pt x="287" y="24"/>
                    <a:pt x="287" y="24"/>
                    <a:pt x="287" y="24"/>
                  </a:cubicBezTo>
                  <a:cubicBezTo>
                    <a:pt x="287" y="24"/>
                    <a:pt x="287" y="22"/>
                    <a:pt x="287" y="21"/>
                  </a:cubicBezTo>
                  <a:cubicBezTo>
                    <a:pt x="287" y="20"/>
                    <a:pt x="288" y="19"/>
                    <a:pt x="289" y="19"/>
                  </a:cubicBezTo>
                  <a:cubicBezTo>
                    <a:pt x="290" y="19"/>
                    <a:pt x="290" y="19"/>
                    <a:pt x="290" y="19"/>
                  </a:cubicBezTo>
                  <a:cubicBezTo>
                    <a:pt x="290" y="20"/>
                    <a:pt x="291" y="21"/>
                    <a:pt x="292" y="21"/>
                  </a:cubicBezTo>
                  <a:cubicBezTo>
                    <a:pt x="292" y="21"/>
                    <a:pt x="293" y="21"/>
                    <a:pt x="293" y="21"/>
                  </a:cubicBezTo>
                  <a:lnTo>
                    <a:pt x="293" y="21"/>
                  </a:lnTo>
                  <a:cubicBezTo>
                    <a:pt x="292" y="23"/>
                    <a:pt x="294" y="24"/>
                    <a:pt x="295" y="24"/>
                  </a:cubicBezTo>
                  <a:cubicBezTo>
                    <a:pt x="297" y="24"/>
                    <a:pt x="300" y="23"/>
                    <a:pt x="301" y="23"/>
                  </a:cubicBezTo>
                  <a:cubicBezTo>
                    <a:pt x="301" y="23"/>
                    <a:pt x="301" y="24"/>
                    <a:pt x="302" y="24"/>
                  </a:cubicBezTo>
                  <a:cubicBezTo>
                    <a:pt x="304" y="25"/>
                    <a:pt x="305" y="25"/>
                    <a:pt x="307" y="26"/>
                  </a:cubicBezTo>
                  <a:cubicBezTo>
                    <a:pt x="308" y="26"/>
                    <a:pt x="315" y="27"/>
                    <a:pt x="315" y="30"/>
                  </a:cubicBezTo>
                  <a:cubicBezTo>
                    <a:pt x="315" y="30"/>
                    <a:pt x="315" y="30"/>
                    <a:pt x="316" y="30"/>
                  </a:cubicBezTo>
                  <a:cubicBezTo>
                    <a:pt x="317" y="30"/>
                    <a:pt x="317" y="29"/>
                    <a:pt x="318" y="27"/>
                  </a:cubicBezTo>
                  <a:cubicBezTo>
                    <a:pt x="318" y="25"/>
                    <a:pt x="320" y="24"/>
                    <a:pt x="321" y="24"/>
                  </a:cubicBezTo>
                  <a:cubicBezTo>
                    <a:pt x="321" y="24"/>
                    <a:pt x="321" y="28"/>
                    <a:pt x="321" y="29"/>
                  </a:cubicBezTo>
                  <a:cubicBezTo>
                    <a:pt x="321" y="30"/>
                    <a:pt x="322" y="31"/>
                    <a:pt x="324" y="31"/>
                  </a:cubicBezTo>
                  <a:cubicBezTo>
                    <a:pt x="324" y="31"/>
                    <a:pt x="325" y="31"/>
                    <a:pt x="325" y="31"/>
                  </a:cubicBezTo>
                  <a:cubicBezTo>
                    <a:pt x="326" y="30"/>
                    <a:pt x="327" y="29"/>
                    <a:pt x="328" y="29"/>
                  </a:cubicBezTo>
                  <a:cubicBezTo>
                    <a:pt x="328" y="29"/>
                    <a:pt x="328" y="29"/>
                    <a:pt x="329" y="30"/>
                  </a:cubicBezTo>
                  <a:cubicBezTo>
                    <a:pt x="329" y="30"/>
                    <a:pt x="329" y="32"/>
                    <a:pt x="329" y="32"/>
                  </a:cubicBezTo>
                  <a:cubicBezTo>
                    <a:pt x="330" y="33"/>
                    <a:pt x="330" y="33"/>
                    <a:pt x="330" y="33"/>
                  </a:cubicBezTo>
                  <a:cubicBezTo>
                    <a:pt x="332" y="33"/>
                    <a:pt x="333" y="27"/>
                    <a:pt x="334" y="27"/>
                  </a:cubicBezTo>
                  <a:cubicBezTo>
                    <a:pt x="334" y="27"/>
                    <a:pt x="335" y="27"/>
                    <a:pt x="335" y="27"/>
                  </a:cubicBezTo>
                  <a:cubicBezTo>
                    <a:pt x="337" y="28"/>
                    <a:pt x="333" y="33"/>
                    <a:pt x="335" y="34"/>
                  </a:cubicBezTo>
                  <a:cubicBezTo>
                    <a:pt x="335" y="35"/>
                    <a:pt x="336" y="35"/>
                    <a:pt x="336" y="35"/>
                  </a:cubicBezTo>
                  <a:cubicBezTo>
                    <a:pt x="339" y="35"/>
                    <a:pt x="342" y="32"/>
                    <a:pt x="344" y="31"/>
                  </a:cubicBezTo>
                  <a:cubicBezTo>
                    <a:pt x="345" y="31"/>
                    <a:pt x="351" y="31"/>
                    <a:pt x="348" y="34"/>
                  </a:cubicBezTo>
                  <a:cubicBezTo>
                    <a:pt x="347" y="34"/>
                    <a:pt x="347" y="34"/>
                    <a:pt x="346" y="34"/>
                  </a:cubicBezTo>
                  <a:cubicBezTo>
                    <a:pt x="345" y="34"/>
                    <a:pt x="344" y="35"/>
                    <a:pt x="346" y="37"/>
                  </a:cubicBezTo>
                  <a:cubicBezTo>
                    <a:pt x="346" y="37"/>
                    <a:pt x="347" y="38"/>
                    <a:pt x="348" y="38"/>
                  </a:cubicBezTo>
                  <a:cubicBezTo>
                    <a:pt x="349" y="38"/>
                    <a:pt x="350" y="37"/>
                    <a:pt x="350" y="36"/>
                  </a:cubicBezTo>
                  <a:cubicBezTo>
                    <a:pt x="350" y="35"/>
                    <a:pt x="349" y="32"/>
                    <a:pt x="351" y="31"/>
                  </a:cubicBezTo>
                  <a:cubicBezTo>
                    <a:pt x="351" y="31"/>
                    <a:pt x="352" y="39"/>
                    <a:pt x="353" y="39"/>
                  </a:cubicBezTo>
                  <a:cubicBezTo>
                    <a:pt x="354" y="39"/>
                    <a:pt x="354" y="39"/>
                    <a:pt x="354" y="39"/>
                  </a:cubicBezTo>
                  <a:cubicBezTo>
                    <a:pt x="355" y="37"/>
                    <a:pt x="355" y="36"/>
                    <a:pt x="356" y="34"/>
                  </a:cubicBezTo>
                  <a:cubicBezTo>
                    <a:pt x="357" y="33"/>
                    <a:pt x="358" y="33"/>
                    <a:pt x="360" y="32"/>
                  </a:cubicBezTo>
                  <a:lnTo>
                    <a:pt x="360" y="32"/>
                  </a:lnTo>
                  <a:cubicBezTo>
                    <a:pt x="358" y="36"/>
                    <a:pt x="357" y="37"/>
                    <a:pt x="360" y="39"/>
                  </a:cubicBezTo>
                  <a:cubicBezTo>
                    <a:pt x="360" y="39"/>
                    <a:pt x="365" y="39"/>
                    <a:pt x="365" y="37"/>
                  </a:cubicBezTo>
                  <a:lnTo>
                    <a:pt x="367" y="37"/>
                  </a:lnTo>
                  <a:cubicBezTo>
                    <a:pt x="367" y="39"/>
                    <a:pt x="365" y="41"/>
                    <a:pt x="365" y="42"/>
                  </a:cubicBezTo>
                  <a:cubicBezTo>
                    <a:pt x="365" y="43"/>
                    <a:pt x="366" y="45"/>
                    <a:pt x="367" y="45"/>
                  </a:cubicBezTo>
                  <a:cubicBezTo>
                    <a:pt x="367" y="45"/>
                    <a:pt x="368" y="45"/>
                    <a:pt x="368" y="44"/>
                  </a:cubicBezTo>
                  <a:cubicBezTo>
                    <a:pt x="369" y="44"/>
                    <a:pt x="372" y="42"/>
                    <a:pt x="373" y="42"/>
                  </a:cubicBezTo>
                  <a:cubicBezTo>
                    <a:pt x="374" y="42"/>
                    <a:pt x="374" y="43"/>
                    <a:pt x="374" y="45"/>
                  </a:cubicBezTo>
                  <a:cubicBezTo>
                    <a:pt x="373" y="47"/>
                    <a:pt x="373" y="48"/>
                    <a:pt x="373" y="48"/>
                  </a:cubicBezTo>
                  <a:cubicBezTo>
                    <a:pt x="373" y="48"/>
                    <a:pt x="375" y="46"/>
                    <a:pt x="377" y="46"/>
                  </a:cubicBezTo>
                  <a:cubicBezTo>
                    <a:pt x="377" y="46"/>
                    <a:pt x="377" y="46"/>
                    <a:pt x="377" y="46"/>
                  </a:cubicBezTo>
                  <a:cubicBezTo>
                    <a:pt x="379" y="46"/>
                    <a:pt x="378" y="51"/>
                    <a:pt x="380" y="51"/>
                  </a:cubicBezTo>
                  <a:cubicBezTo>
                    <a:pt x="380" y="51"/>
                    <a:pt x="380" y="51"/>
                    <a:pt x="380" y="51"/>
                  </a:cubicBezTo>
                  <a:cubicBezTo>
                    <a:pt x="381" y="51"/>
                    <a:pt x="384" y="48"/>
                    <a:pt x="384" y="48"/>
                  </a:cubicBezTo>
                  <a:lnTo>
                    <a:pt x="384" y="48"/>
                  </a:lnTo>
                  <a:cubicBezTo>
                    <a:pt x="384" y="51"/>
                    <a:pt x="382" y="51"/>
                    <a:pt x="383" y="53"/>
                  </a:cubicBezTo>
                  <a:cubicBezTo>
                    <a:pt x="383" y="54"/>
                    <a:pt x="384" y="55"/>
                    <a:pt x="385" y="55"/>
                  </a:cubicBezTo>
                  <a:cubicBezTo>
                    <a:pt x="385" y="55"/>
                    <a:pt x="386" y="55"/>
                    <a:pt x="386" y="54"/>
                  </a:cubicBezTo>
                  <a:cubicBezTo>
                    <a:pt x="387" y="54"/>
                    <a:pt x="387" y="53"/>
                    <a:pt x="388" y="53"/>
                  </a:cubicBezTo>
                  <a:cubicBezTo>
                    <a:pt x="388" y="53"/>
                    <a:pt x="389" y="54"/>
                    <a:pt x="390" y="55"/>
                  </a:cubicBezTo>
                  <a:cubicBezTo>
                    <a:pt x="390" y="55"/>
                    <a:pt x="393" y="52"/>
                    <a:pt x="394" y="52"/>
                  </a:cubicBezTo>
                  <a:cubicBezTo>
                    <a:pt x="394" y="52"/>
                    <a:pt x="395" y="52"/>
                    <a:pt x="395" y="52"/>
                  </a:cubicBezTo>
                  <a:lnTo>
                    <a:pt x="395" y="51"/>
                  </a:lnTo>
                  <a:cubicBezTo>
                    <a:pt x="395" y="50"/>
                    <a:pt x="397" y="49"/>
                    <a:pt x="397" y="49"/>
                  </a:cubicBezTo>
                  <a:cubicBezTo>
                    <a:pt x="398" y="49"/>
                    <a:pt x="398" y="49"/>
                    <a:pt x="398" y="50"/>
                  </a:cubicBezTo>
                  <a:cubicBezTo>
                    <a:pt x="398" y="51"/>
                    <a:pt x="396" y="53"/>
                    <a:pt x="395" y="53"/>
                  </a:cubicBezTo>
                  <a:cubicBezTo>
                    <a:pt x="395" y="53"/>
                    <a:pt x="395" y="52"/>
                    <a:pt x="395" y="52"/>
                  </a:cubicBezTo>
                  <a:lnTo>
                    <a:pt x="392" y="56"/>
                  </a:lnTo>
                  <a:cubicBezTo>
                    <a:pt x="393" y="56"/>
                    <a:pt x="394" y="57"/>
                    <a:pt x="394" y="57"/>
                  </a:cubicBezTo>
                  <a:cubicBezTo>
                    <a:pt x="395" y="57"/>
                    <a:pt x="395" y="57"/>
                    <a:pt x="396" y="56"/>
                  </a:cubicBezTo>
                  <a:cubicBezTo>
                    <a:pt x="396" y="56"/>
                    <a:pt x="397" y="55"/>
                    <a:pt x="397" y="55"/>
                  </a:cubicBezTo>
                  <a:cubicBezTo>
                    <a:pt x="397" y="55"/>
                    <a:pt x="397" y="56"/>
                    <a:pt x="397" y="58"/>
                  </a:cubicBezTo>
                  <a:cubicBezTo>
                    <a:pt x="398" y="58"/>
                    <a:pt x="399" y="58"/>
                    <a:pt x="400" y="56"/>
                  </a:cubicBezTo>
                  <a:cubicBezTo>
                    <a:pt x="400" y="55"/>
                    <a:pt x="401" y="55"/>
                    <a:pt x="401" y="55"/>
                  </a:cubicBezTo>
                  <a:cubicBezTo>
                    <a:pt x="402" y="55"/>
                    <a:pt x="403" y="56"/>
                    <a:pt x="404" y="56"/>
                  </a:cubicBezTo>
                  <a:lnTo>
                    <a:pt x="399" y="62"/>
                  </a:lnTo>
                  <a:lnTo>
                    <a:pt x="399" y="62"/>
                  </a:lnTo>
                  <a:cubicBezTo>
                    <a:pt x="400" y="61"/>
                    <a:pt x="401" y="61"/>
                    <a:pt x="401" y="61"/>
                  </a:cubicBezTo>
                  <a:cubicBezTo>
                    <a:pt x="403" y="61"/>
                    <a:pt x="405" y="62"/>
                    <a:pt x="405" y="63"/>
                  </a:cubicBezTo>
                  <a:cubicBezTo>
                    <a:pt x="407" y="64"/>
                    <a:pt x="405" y="65"/>
                    <a:pt x="406" y="66"/>
                  </a:cubicBezTo>
                  <a:cubicBezTo>
                    <a:pt x="410" y="72"/>
                    <a:pt x="415" y="74"/>
                    <a:pt x="418" y="79"/>
                  </a:cubicBezTo>
                  <a:cubicBezTo>
                    <a:pt x="418" y="79"/>
                    <a:pt x="418" y="80"/>
                    <a:pt x="418" y="81"/>
                  </a:cubicBezTo>
                  <a:cubicBezTo>
                    <a:pt x="419" y="81"/>
                    <a:pt x="420" y="82"/>
                    <a:pt x="421" y="82"/>
                  </a:cubicBezTo>
                  <a:cubicBezTo>
                    <a:pt x="423" y="84"/>
                    <a:pt x="426" y="86"/>
                    <a:pt x="429" y="87"/>
                  </a:cubicBezTo>
                  <a:cubicBezTo>
                    <a:pt x="432" y="89"/>
                    <a:pt x="435" y="92"/>
                    <a:pt x="439" y="93"/>
                  </a:cubicBezTo>
                  <a:cubicBezTo>
                    <a:pt x="440" y="94"/>
                    <a:pt x="442" y="95"/>
                    <a:pt x="444" y="95"/>
                  </a:cubicBezTo>
                  <a:cubicBezTo>
                    <a:pt x="444" y="95"/>
                    <a:pt x="444" y="95"/>
                    <a:pt x="445" y="95"/>
                  </a:cubicBezTo>
                  <a:cubicBezTo>
                    <a:pt x="446" y="95"/>
                    <a:pt x="446" y="96"/>
                    <a:pt x="446" y="96"/>
                  </a:cubicBezTo>
                  <a:cubicBezTo>
                    <a:pt x="446" y="96"/>
                    <a:pt x="445" y="96"/>
                    <a:pt x="445" y="97"/>
                  </a:cubicBezTo>
                  <a:cubicBezTo>
                    <a:pt x="446" y="99"/>
                    <a:pt x="448" y="101"/>
                    <a:pt x="450" y="103"/>
                  </a:cubicBezTo>
                  <a:cubicBezTo>
                    <a:pt x="451" y="104"/>
                    <a:pt x="451" y="106"/>
                    <a:pt x="453" y="106"/>
                  </a:cubicBezTo>
                  <a:cubicBezTo>
                    <a:pt x="453" y="106"/>
                    <a:pt x="453" y="106"/>
                    <a:pt x="453" y="106"/>
                  </a:cubicBezTo>
                  <a:cubicBezTo>
                    <a:pt x="454" y="105"/>
                    <a:pt x="458" y="101"/>
                    <a:pt x="459" y="100"/>
                  </a:cubicBezTo>
                  <a:lnTo>
                    <a:pt x="459" y="100"/>
                  </a:lnTo>
                  <a:cubicBezTo>
                    <a:pt x="459" y="102"/>
                    <a:pt x="457" y="106"/>
                    <a:pt x="455" y="106"/>
                  </a:cubicBezTo>
                  <a:cubicBezTo>
                    <a:pt x="452" y="109"/>
                    <a:pt x="455" y="110"/>
                    <a:pt x="456" y="111"/>
                  </a:cubicBezTo>
                  <a:cubicBezTo>
                    <a:pt x="458" y="113"/>
                    <a:pt x="460" y="115"/>
                    <a:pt x="460" y="118"/>
                  </a:cubicBezTo>
                  <a:cubicBezTo>
                    <a:pt x="460" y="118"/>
                    <a:pt x="460" y="120"/>
                    <a:pt x="460" y="120"/>
                  </a:cubicBezTo>
                  <a:cubicBezTo>
                    <a:pt x="461" y="120"/>
                    <a:pt x="463" y="120"/>
                    <a:pt x="465" y="120"/>
                  </a:cubicBezTo>
                  <a:cubicBezTo>
                    <a:pt x="467" y="120"/>
                    <a:pt x="466" y="126"/>
                    <a:pt x="466" y="127"/>
                  </a:cubicBezTo>
                  <a:cubicBezTo>
                    <a:pt x="467" y="129"/>
                    <a:pt x="468" y="129"/>
                    <a:pt x="469" y="129"/>
                  </a:cubicBezTo>
                  <a:cubicBezTo>
                    <a:pt x="470" y="129"/>
                    <a:pt x="471" y="129"/>
                    <a:pt x="473" y="128"/>
                  </a:cubicBezTo>
                  <a:cubicBezTo>
                    <a:pt x="473" y="128"/>
                    <a:pt x="474" y="128"/>
                    <a:pt x="474" y="128"/>
                  </a:cubicBezTo>
                  <a:cubicBezTo>
                    <a:pt x="477" y="128"/>
                    <a:pt x="472" y="131"/>
                    <a:pt x="471" y="132"/>
                  </a:cubicBezTo>
                  <a:cubicBezTo>
                    <a:pt x="470" y="133"/>
                    <a:pt x="470" y="133"/>
                    <a:pt x="472" y="133"/>
                  </a:cubicBezTo>
                  <a:cubicBezTo>
                    <a:pt x="473" y="133"/>
                    <a:pt x="475" y="133"/>
                    <a:pt x="475" y="133"/>
                  </a:cubicBezTo>
                  <a:lnTo>
                    <a:pt x="475" y="133"/>
                  </a:lnTo>
                  <a:cubicBezTo>
                    <a:pt x="478" y="134"/>
                    <a:pt x="474" y="137"/>
                    <a:pt x="474" y="139"/>
                  </a:cubicBezTo>
                  <a:cubicBezTo>
                    <a:pt x="473" y="141"/>
                    <a:pt x="475" y="142"/>
                    <a:pt x="477" y="144"/>
                  </a:cubicBezTo>
                  <a:cubicBezTo>
                    <a:pt x="478" y="144"/>
                    <a:pt x="482" y="149"/>
                    <a:pt x="479" y="151"/>
                  </a:cubicBezTo>
                  <a:cubicBezTo>
                    <a:pt x="479" y="153"/>
                    <a:pt x="480" y="154"/>
                    <a:pt x="482" y="154"/>
                  </a:cubicBezTo>
                  <a:cubicBezTo>
                    <a:pt x="487" y="158"/>
                    <a:pt x="487" y="163"/>
                    <a:pt x="491" y="168"/>
                  </a:cubicBezTo>
                  <a:cubicBezTo>
                    <a:pt x="492" y="168"/>
                    <a:pt x="494" y="170"/>
                    <a:pt x="496" y="170"/>
                  </a:cubicBezTo>
                  <a:cubicBezTo>
                    <a:pt x="496" y="170"/>
                    <a:pt x="496" y="170"/>
                    <a:pt x="496" y="170"/>
                  </a:cubicBezTo>
                  <a:lnTo>
                    <a:pt x="496" y="170"/>
                  </a:lnTo>
                  <a:cubicBezTo>
                    <a:pt x="495" y="170"/>
                    <a:pt x="493" y="171"/>
                    <a:pt x="493" y="172"/>
                  </a:cubicBezTo>
                  <a:cubicBezTo>
                    <a:pt x="492" y="174"/>
                    <a:pt x="494" y="173"/>
                    <a:pt x="494" y="175"/>
                  </a:cubicBezTo>
                  <a:cubicBezTo>
                    <a:pt x="494" y="175"/>
                    <a:pt x="494" y="175"/>
                    <a:pt x="494" y="176"/>
                  </a:cubicBezTo>
                  <a:cubicBezTo>
                    <a:pt x="494" y="179"/>
                    <a:pt x="494" y="182"/>
                    <a:pt x="494" y="184"/>
                  </a:cubicBezTo>
                  <a:cubicBezTo>
                    <a:pt x="497" y="184"/>
                    <a:pt x="498" y="189"/>
                    <a:pt x="498" y="189"/>
                  </a:cubicBezTo>
                  <a:cubicBezTo>
                    <a:pt x="502" y="189"/>
                    <a:pt x="506" y="187"/>
                    <a:pt x="510" y="187"/>
                  </a:cubicBezTo>
                  <a:cubicBezTo>
                    <a:pt x="512" y="187"/>
                    <a:pt x="509" y="191"/>
                    <a:pt x="505" y="191"/>
                  </a:cubicBezTo>
                  <a:cubicBezTo>
                    <a:pt x="505" y="191"/>
                    <a:pt x="504" y="191"/>
                    <a:pt x="504" y="191"/>
                  </a:cubicBezTo>
                  <a:cubicBezTo>
                    <a:pt x="503" y="191"/>
                    <a:pt x="503" y="191"/>
                    <a:pt x="502" y="191"/>
                  </a:cubicBezTo>
                  <a:cubicBezTo>
                    <a:pt x="500" y="191"/>
                    <a:pt x="499" y="193"/>
                    <a:pt x="500" y="195"/>
                  </a:cubicBezTo>
                  <a:cubicBezTo>
                    <a:pt x="501" y="196"/>
                    <a:pt x="501" y="197"/>
                    <a:pt x="502" y="197"/>
                  </a:cubicBezTo>
                  <a:cubicBezTo>
                    <a:pt x="503" y="198"/>
                    <a:pt x="504" y="197"/>
                    <a:pt x="504" y="199"/>
                  </a:cubicBezTo>
                  <a:cubicBezTo>
                    <a:pt x="504" y="200"/>
                    <a:pt x="500" y="205"/>
                    <a:pt x="497" y="205"/>
                  </a:cubicBezTo>
                  <a:cubicBezTo>
                    <a:pt x="501" y="205"/>
                    <a:pt x="501" y="206"/>
                    <a:pt x="501" y="209"/>
                  </a:cubicBezTo>
                  <a:cubicBezTo>
                    <a:pt x="501" y="210"/>
                    <a:pt x="501" y="212"/>
                    <a:pt x="503" y="213"/>
                  </a:cubicBezTo>
                  <a:cubicBezTo>
                    <a:pt x="504" y="214"/>
                    <a:pt x="507" y="215"/>
                    <a:pt x="506" y="216"/>
                  </a:cubicBezTo>
                  <a:cubicBezTo>
                    <a:pt x="505" y="216"/>
                    <a:pt x="503" y="217"/>
                    <a:pt x="503" y="217"/>
                  </a:cubicBezTo>
                  <a:cubicBezTo>
                    <a:pt x="503" y="219"/>
                    <a:pt x="505" y="220"/>
                    <a:pt x="505" y="221"/>
                  </a:cubicBezTo>
                  <a:lnTo>
                    <a:pt x="505" y="225"/>
                  </a:lnTo>
                  <a:cubicBezTo>
                    <a:pt x="502" y="228"/>
                    <a:pt x="508" y="228"/>
                    <a:pt x="509" y="228"/>
                  </a:cubicBezTo>
                  <a:cubicBezTo>
                    <a:pt x="512" y="228"/>
                    <a:pt x="512" y="229"/>
                    <a:pt x="512" y="230"/>
                  </a:cubicBezTo>
                  <a:cubicBezTo>
                    <a:pt x="508" y="230"/>
                    <a:pt x="506" y="230"/>
                    <a:pt x="506" y="233"/>
                  </a:cubicBezTo>
                  <a:cubicBezTo>
                    <a:pt x="506" y="238"/>
                    <a:pt x="507" y="243"/>
                    <a:pt x="507" y="248"/>
                  </a:cubicBezTo>
                  <a:cubicBezTo>
                    <a:pt x="507" y="248"/>
                    <a:pt x="506" y="252"/>
                    <a:pt x="507" y="252"/>
                  </a:cubicBezTo>
                  <a:cubicBezTo>
                    <a:pt x="507" y="252"/>
                    <a:pt x="507" y="252"/>
                    <a:pt x="508" y="252"/>
                  </a:cubicBezTo>
                  <a:cubicBezTo>
                    <a:pt x="508" y="252"/>
                    <a:pt x="508" y="252"/>
                    <a:pt x="509" y="252"/>
                  </a:cubicBezTo>
                  <a:cubicBezTo>
                    <a:pt x="511" y="252"/>
                    <a:pt x="510" y="254"/>
                    <a:pt x="510" y="256"/>
                  </a:cubicBezTo>
                  <a:cubicBezTo>
                    <a:pt x="510" y="256"/>
                    <a:pt x="509" y="256"/>
                    <a:pt x="508" y="256"/>
                  </a:cubicBezTo>
                  <a:cubicBezTo>
                    <a:pt x="508" y="256"/>
                    <a:pt x="507" y="256"/>
                    <a:pt x="507" y="257"/>
                  </a:cubicBezTo>
                  <a:cubicBezTo>
                    <a:pt x="506" y="258"/>
                    <a:pt x="506" y="258"/>
                    <a:pt x="506" y="258"/>
                  </a:cubicBezTo>
                  <a:cubicBezTo>
                    <a:pt x="506" y="260"/>
                    <a:pt x="505" y="264"/>
                    <a:pt x="507" y="265"/>
                  </a:cubicBezTo>
                  <a:cubicBezTo>
                    <a:pt x="508" y="266"/>
                    <a:pt x="507" y="267"/>
                    <a:pt x="508" y="269"/>
                  </a:cubicBezTo>
                  <a:cubicBezTo>
                    <a:pt x="508" y="270"/>
                    <a:pt x="510" y="271"/>
                    <a:pt x="510" y="271"/>
                  </a:cubicBezTo>
                  <a:cubicBezTo>
                    <a:pt x="510" y="271"/>
                    <a:pt x="508" y="271"/>
                    <a:pt x="508" y="272"/>
                  </a:cubicBezTo>
                  <a:cubicBezTo>
                    <a:pt x="506" y="273"/>
                    <a:pt x="505" y="275"/>
                    <a:pt x="505" y="277"/>
                  </a:cubicBezTo>
                  <a:cubicBezTo>
                    <a:pt x="505" y="279"/>
                    <a:pt x="505" y="282"/>
                    <a:pt x="505" y="285"/>
                  </a:cubicBezTo>
                  <a:cubicBezTo>
                    <a:pt x="505" y="286"/>
                    <a:pt x="507" y="287"/>
                    <a:pt x="508" y="287"/>
                  </a:cubicBezTo>
                  <a:cubicBezTo>
                    <a:pt x="509" y="288"/>
                    <a:pt x="509" y="288"/>
                    <a:pt x="510" y="288"/>
                  </a:cubicBezTo>
                  <a:lnTo>
                    <a:pt x="510" y="288"/>
                  </a:lnTo>
                  <a:cubicBezTo>
                    <a:pt x="508" y="288"/>
                    <a:pt x="506" y="288"/>
                    <a:pt x="505" y="288"/>
                  </a:cubicBezTo>
                  <a:cubicBezTo>
                    <a:pt x="503" y="288"/>
                    <a:pt x="503" y="288"/>
                    <a:pt x="502" y="288"/>
                  </a:cubicBezTo>
                  <a:cubicBezTo>
                    <a:pt x="502" y="289"/>
                    <a:pt x="501" y="292"/>
                    <a:pt x="501" y="293"/>
                  </a:cubicBezTo>
                  <a:cubicBezTo>
                    <a:pt x="505" y="295"/>
                    <a:pt x="508" y="296"/>
                    <a:pt x="504" y="298"/>
                  </a:cubicBezTo>
                  <a:cubicBezTo>
                    <a:pt x="502" y="300"/>
                    <a:pt x="501" y="303"/>
                    <a:pt x="501" y="306"/>
                  </a:cubicBezTo>
                  <a:cubicBezTo>
                    <a:pt x="501" y="307"/>
                    <a:pt x="505" y="310"/>
                    <a:pt x="504" y="311"/>
                  </a:cubicBezTo>
                  <a:cubicBezTo>
                    <a:pt x="502" y="313"/>
                    <a:pt x="496" y="311"/>
                    <a:pt x="494" y="313"/>
                  </a:cubicBezTo>
                  <a:cubicBezTo>
                    <a:pt x="494" y="314"/>
                    <a:pt x="498" y="315"/>
                    <a:pt x="499" y="315"/>
                  </a:cubicBezTo>
                  <a:cubicBezTo>
                    <a:pt x="499" y="316"/>
                    <a:pt x="493" y="315"/>
                    <a:pt x="494" y="317"/>
                  </a:cubicBezTo>
                  <a:cubicBezTo>
                    <a:pt x="494" y="318"/>
                    <a:pt x="505" y="321"/>
                    <a:pt x="501" y="322"/>
                  </a:cubicBezTo>
                  <a:cubicBezTo>
                    <a:pt x="500" y="322"/>
                    <a:pt x="500" y="322"/>
                    <a:pt x="499" y="322"/>
                  </a:cubicBezTo>
                  <a:cubicBezTo>
                    <a:pt x="498" y="322"/>
                    <a:pt x="497" y="322"/>
                    <a:pt x="496" y="322"/>
                  </a:cubicBezTo>
                  <a:cubicBezTo>
                    <a:pt x="495" y="322"/>
                    <a:pt x="495" y="322"/>
                    <a:pt x="494" y="322"/>
                  </a:cubicBezTo>
                  <a:cubicBezTo>
                    <a:pt x="494" y="323"/>
                    <a:pt x="494" y="324"/>
                    <a:pt x="494" y="325"/>
                  </a:cubicBezTo>
                  <a:cubicBezTo>
                    <a:pt x="494" y="327"/>
                    <a:pt x="500" y="327"/>
                    <a:pt x="498" y="330"/>
                  </a:cubicBezTo>
                  <a:cubicBezTo>
                    <a:pt x="496" y="329"/>
                    <a:pt x="495" y="329"/>
                    <a:pt x="493" y="329"/>
                  </a:cubicBezTo>
                  <a:cubicBezTo>
                    <a:pt x="493" y="329"/>
                    <a:pt x="492" y="329"/>
                    <a:pt x="492" y="329"/>
                  </a:cubicBezTo>
                  <a:cubicBezTo>
                    <a:pt x="490" y="330"/>
                    <a:pt x="487" y="331"/>
                    <a:pt x="491" y="333"/>
                  </a:cubicBezTo>
                  <a:cubicBezTo>
                    <a:pt x="490" y="332"/>
                    <a:pt x="489" y="332"/>
                    <a:pt x="488" y="332"/>
                  </a:cubicBezTo>
                  <a:cubicBezTo>
                    <a:pt x="487" y="332"/>
                    <a:pt x="487" y="334"/>
                    <a:pt x="488" y="336"/>
                  </a:cubicBezTo>
                  <a:cubicBezTo>
                    <a:pt x="488" y="336"/>
                    <a:pt x="488" y="336"/>
                    <a:pt x="487" y="336"/>
                  </a:cubicBezTo>
                  <a:cubicBezTo>
                    <a:pt x="485" y="336"/>
                    <a:pt x="484" y="343"/>
                    <a:pt x="484" y="344"/>
                  </a:cubicBezTo>
                  <a:cubicBezTo>
                    <a:pt x="485" y="343"/>
                    <a:pt x="485" y="342"/>
                    <a:pt x="486" y="342"/>
                  </a:cubicBezTo>
                  <a:cubicBezTo>
                    <a:pt x="488" y="342"/>
                    <a:pt x="489" y="344"/>
                    <a:pt x="487" y="347"/>
                  </a:cubicBezTo>
                  <a:cubicBezTo>
                    <a:pt x="485" y="348"/>
                    <a:pt x="483" y="350"/>
                    <a:pt x="481" y="353"/>
                  </a:cubicBezTo>
                  <a:cubicBezTo>
                    <a:pt x="482" y="353"/>
                    <a:pt x="483" y="353"/>
                    <a:pt x="484" y="353"/>
                  </a:cubicBezTo>
                  <a:cubicBezTo>
                    <a:pt x="487" y="353"/>
                    <a:pt x="490" y="349"/>
                    <a:pt x="492" y="347"/>
                  </a:cubicBezTo>
                  <a:lnTo>
                    <a:pt x="492" y="347"/>
                  </a:lnTo>
                  <a:cubicBezTo>
                    <a:pt x="491" y="349"/>
                    <a:pt x="490" y="352"/>
                    <a:pt x="488" y="354"/>
                  </a:cubicBezTo>
                  <a:cubicBezTo>
                    <a:pt x="488" y="354"/>
                    <a:pt x="487" y="356"/>
                    <a:pt x="485" y="356"/>
                  </a:cubicBezTo>
                  <a:cubicBezTo>
                    <a:pt x="485" y="356"/>
                    <a:pt x="484" y="355"/>
                    <a:pt x="484" y="355"/>
                  </a:cubicBezTo>
                  <a:cubicBezTo>
                    <a:pt x="482" y="355"/>
                    <a:pt x="481" y="353"/>
                    <a:pt x="480" y="353"/>
                  </a:cubicBezTo>
                  <a:cubicBezTo>
                    <a:pt x="480" y="353"/>
                    <a:pt x="479" y="353"/>
                    <a:pt x="479" y="354"/>
                  </a:cubicBezTo>
                  <a:cubicBezTo>
                    <a:pt x="474" y="354"/>
                    <a:pt x="479" y="359"/>
                    <a:pt x="477" y="361"/>
                  </a:cubicBezTo>
                  <a:cubicBezTo>
                    <a:pt x="476" y="364"/>
                    <a:pt x="473" y="364"/>
                    <a:pt x="469" y="364"/>
                  </a:cubicBezTo>
                  <a:cubicBezTo>
                    <a:pt x="472" y="366"/>
                    <a:pt x="473" y="369"/>
                    <a:pt x="473" y="371"/>
                  </a:cubicBezTo>
                  <a:cubicBezTo>
                    <a:pt x="473" y="372"/>
                    <a:pt x="473" y="372"/>
                    <a:pt x="473" y="372"/>
                  </a:cubicBezTo>
                  <a:cubicBezTo>
                    <a:pt x="472" y="372"/>
                    <a:pt x="471" y="371"/>
                    <a:pt x="470" y="371"/>
                  </a:cubicBezTo>
                  <a:cubicBezTo>
                    <a:pt x="470" y="371"/>
                    <a:pt x="470" y="371"/>
                    <a:pt x="470" y="371"/>
                  </a:cubicBezTo>
                  <a:cubicBezTo>
                    <a:pt x="470" y="371"/>
                    <a:pt x="470" y="371"/>
                    <a:pt x="470" y="371"/>
                  </a:cubicBezTo>
                  <a:lnTo>
                    <a:pt x="470" y="371"/>
                  </a:lnTo>
                  <a:cubicBezTo>
                    <a:pt x="469" y="371"/>
                    <a:pt x="468" y="370"/>
                    <a:pt x="467" y="370"/>
                  </a:cubicBezTo>
                  <a:cubicBezTo>
                    <a:pt x="466" y="371"/>
                    <a:pt x="465" y="374"/>
                    <a:pt x="464" y="375"/>
                  </a:cubicBezTo>
                  <a:cubicBezTo>
                    <a:pt x="464" y="375"/>
                    <a:pt x="462" y="378"/>
                    <a:pt x="464" y="381"/>
                  </a:cubicBezTo>
                  <a:cubicBezTo>
                    <a:pt x="465" y="382"/>
                    <a:pt x="465" y="382"/>
                    <a:pt x="464" y="383"/>
                  </a:cubicBezTo>
                  <a:cubicBezTo>
                    <a:pt x="463" y="383"/>
                    <a:pt x="463" y="384"/>
                    <a:pt x="462" y="384"/>
                  </a:cubicBezTo>
                  <a:cubicBezTo>
                    <a:pt x="462" y="384"/>
                    <a:pt x="462" y="384"/>
                    <a:pt x="461" y="383"/>
                  </a:cubicBezTo>
                  <a:cubicBezTo>
                    <a:pt x="461" y="383"/>
                    <a:pt x="460" y="383"/>
                    <a:pt x="460" y="383"/>
                  </a:cubicBezTo>
                  <a:cubicBezTo>
                    <a:pt x="459" y="383"/>
                    <a:pt x="459" y="384"/>
                    <a:pt x="459" y="384"/>
                  </a:cubicBezTo>
                  <a:cubicBezTo>
                    <a:pt x="458" y="385"/>
                    <a:pt x="459" y="388"/>
                    <a:pt x="459" y="389"/>
                  </a:cubicBezTo>
                  <a:cubicBezTo>
                    <a:pt x="458" y="390"/>
                    <a:pt x="457" y="392"/>
                    <a:pt x="455" y="393"/>
                  </a:cubicBezTo>
                  <a:cubicBezTo>
                    <a:pt x="455" y="393"/>
                    <a:pt x="454" y="393"/>
                    <a:pt x="454" y="393"/>
                  </a:cubicBezTo>
                  <a:cubicBezTo>
                    <a:pt x="453" y="393"/>
                    <a:pt x="451" y="393"/>
                    <a:pt x="451" y="393"/>
                  </a:cubicBezTo>
                  <a:lnTo>
                    <a:pt x="451" y="393"/>
                  </a:lnTo>
                  <a:cubicBezTo>
                    <a:pt x="451" y="394"/>
                    <a:pt x="452" y="394"/>
                    <a:pt x="452" y="395"/>
                  </a:cubicBezTo>
                  <a:lnTo>
                    <a:pt x="451" y="395"/>
                  </a:lnTo>
                  <a:lnTo>
                    <a:pt x="446" y="400"/>
                  </a:lnTo>
                  <a:cubicBezTo>
                    <a:pt x="445" y="402"/>
                    <a:pt x="441" y="403"/>
                    <a:pt x="445" y="407"/>
                  </a:cubicBezTo>
                  <a:cubicBezTo>
                    <a:pt x="444" y="406"/>
                    <a:pt x="443" y="406"/>
                    <a:pt x="442" y="406"/>
                  </a:cubicBezTo>
                  <a:cubicBezTo>
                    <a:pt x="440" y="406"/>
                    <a:pt x="438" y="407"/>
                    <a:pt x="437" y="408"/>
                  </a:cubicBezTo>
                  <a:cubicBezTo>
                    <a:pt x="435" y="409"/>
                    <a:pt x="437" y="412"/>
                    <a:pt x="435" y="413"/>
                  </a:cubicBezTo>
                  <a:cubicBezTo>
                    <a:pt x="434" y="413"/>
                    <a:pt x="432" y="410"/>
                    <a:pt x="432" y="410"/>
                  </a:cubicBezTo>
                  <a:cubicBezTo>
                    <a:pt x="430" y="410"/>
                    <a:pt x="429" y="411"/>
                    <a:pt x="429" y="412"/>
                  </a:cubicBezTo>
                  <a:cubicBezTo>
                    <a:pt x="428" y="413"/>
                    <a:pt x="427" y="415"/>
                    <a:pt x="427" y="416"/>
                  </a:cubicBezTo>
                  <a:cubicBezTo>
                    <a:pt x="427" y="417"/>
                    <a:pt x="427" y="417"/>
                    <a:pt x="428" y="418"/>
                  </a:cubicBezTo>
                  <a:lnTo>
                    <a:pt x="428" y="418"/>
                  </a:lnTo>
                  <a:cubicBezTo>
                    <a:pt x="427" y="418"/>
                    <a:pt x="427" y="417"/>
                    <a:pt x="427" y="417"/>
                  </a:cubicBezTo>
                  <a:cubicBezTo>
                    <a:pt x="426" y="417"/>
                    <a:pt x="426" y="420"/>
                    <a:pt x="425" y="421"/>
                  </a:cubicBezTo>
                  <a:cubicBezTo>
                    <a:pt x="424" y="421"/>
                    <a:pt x="424" y="421"/>
                    <a:pt x="424" y="421"/>
                  </a:cubicBezTo>
                  <a:cubicBezTo>
                    <a:pt x="423" y="421"/>
                    <a:pt x="421" y="416"/>
                    <a:pt x="419" y="416"/>
                  </a:cubicBezTo>
                  <a:cubicBezTo>
                    <a:pt x="419" y="416"/>
                    <a:pt x="419" y="416"/>
                    <a:pt x="418" y="416"/>
                  </a:cubicBezTo>
                  <a:cubicBezTo>
                    <a:pt x="417" y="419"/>
                    <a:pt x="422" y="423"/>
                    <a:pt x="423" y="427"/>
                  </a:cubicBezTo>
                  <a:cubicBezTo>
                    <a:pt x="423" y="428"/>
                    <a:pt x="423" y="428"/>
                    <a:pt x="422" y="428"/>
                  </a:cubicBezTo>
                  <a:cubicBezTo>
                    <a:pt x="421" y="428"/>
                    <a:pt x="417" y="425"/>
                    <a:pt x="417" y="425"/>
                  </a:cubicBezTo>
                  <a:lnTo>
                    <a:pt x="417" y="425"/>
                  </a:lnTo>
                  <a:cubicBezTo>
                    <a:pt x="418" y="427"/>
                    <a:pt x="418" y="427"/>
                    <a:pt x="418" y="428"/>
                  </a:cubicBezTo>
                  <a:cubicBezTo>
                    <a:pt x="417" y="429"/>
                    <a:pt x="416" y="429"/>
                    <a:pt x="416" y="430"/>
                  </a:cubicBezTo>
                  <a:cubicBezTo>
                    <a:pt x="416" y="430"/>
                    <a:pt x="417" y="431"/>
                    <a:pt x="418" y="432"/>
                  </a:cubicBezTo>
                  <a:cubicBezTo>
                    <a:pt x="418" y="434"/>
                    <a:pt x="416" y="434"/>
                    <a:pt x="416" y="435"/>
                  </a:cubicBezTo>
                  <a:cubicBezTo>
                    <a:pt x="415" y="433"/>
                    <a:pt x="414" y="432"/>
                    <a:pt x="413" y="432"/>
                  </a:cubicBezTo>
                  <a:cubicBezTo>
                    <a:pt x="413" y="432"/>
                    <a:pt x="413" y="432"/>
                    <a:pt x="412" y="433"/>
                  </a:cubicBezTo>
                  <a:cubicBezTo>
                    <a:pt x="411" y="434"/>
                    <a:pt x="411" y="435"/>
                    <a:pt x="410" y="435"/>
                  </a:cubicBezTo>
                  <a:cubicBezTo>
                    <a:pt x="410" y="435"/>
                    <a:pt x="409" y="435"/>
                    <a:pt x="408" y="433"/>
                  </a:cubicBezTo>
                  <a:cubicBezTo>
                    <a:pt x="408" y="433"/>
                    <a:pt x="407" y="432"/>
                    <a:pt x="407" y="432"/>
                  </a:cubicBezTo>
                  <a:cubicBezTo>
                    <a:pt x="406" y="432"/>
                    <a:pt x="404" y="434"/>
                    <a:pt x="404" y="435"/>
                  </a:cubicBezTo>
                  <a:cubicBezTo>
                    <a:pt x="405" y="436"/>
                    <a:pt x="406" y="437"/>
                    <a:pt x="405" y="437"/>
                  </a:cubicBezTo>
                  <a:cubicBezTo>
                    <a:pt x="404" y="438"/>
                    <a:pt x="403" y="439"/>
                    <a:pt x="401" y="440"/>
                  </a:cubicBezTo>
                  <a:cubicBezTo>
                    <a:pt x="399" y="440"/>
                    <a:pt x="397" y="438"/>
                    <a:pt x="396" y="438"/>
                  </a:cubicBezTo>
                  <a:cubicBezTo>
                    <a:pt x="395" y="438"/>
                    <a:pt x="395" y="438"/>
                    <a:pt x="394" y="438"/>
                  </a:cubicBezTo>
                  <a:cubicBezTo>
                    <a:pt x="393" y="438"/>
                    <a:pt x="392" y="439"/>
                    <a:pt x="392" y="441"/>
                  </a:cubicBezTo>
                  <a:cubicBezTo>
                    <a:pt x="392" y="442"/>
                    <a:pt x="391" y="442"/>
                    <a:pt x="390" y="442"/>
                  </a:cubicBezTo>
                  <a:cubicBezTo>
                    <a:pt x="388" y="442"/>
                    <a:pt x="386" y="441"/>
                    <a:pt x="386" y="441"/>
                  </a:cubicBezTo>
                  <a:lnTo>
                    <a:pt x="386" y="441"/>
                  </a:lnTo>
                  <a:cubicBezTo>
                    <a:pt x="386" y="444"/>
                    <a:pt x="391" y="446"/>
                    <a:pt x="392" y="448"/>
                  </a:cubicBezTo>
                  <a:cubicBezTo>
                    <a:pt x="392" y="448"/>
                    <a:pt x="391" y="448"/>
                    <a:pt x="391" y="448"/>
                  </a:cubicBezTo>
                  <a:cubicBezTo>
                    <a:pt x="390" y="448"/>
                    <a:pt x="390" y="448"/>
                    <a:pt x="390" y="448"/>
                  </a:cubicBezTo>
                  <a:cubicBezTo>
                    <a:pt x="389" y="447"/>
                    <a:pt x="389" y="447"/>
                    <a:pt x="389" y="447"/>
                  </a:cubicBezTo>
                  <a:cubicBezTo>
                    <a:pt x="388" y="447"/>
                    <a:pt x="387" y="448"/>
                    <a:pt x="386" y="449"/>
                  </a:cubicBezTo>
                  <a:cubicBezTo>
                    <a:pt x="386" y="449"/>
                    <a:pt x="386" y="450"/>
                    <a:pt x="385" y="450"/>
                  </a:cubicBezTo>
                  <a:cubicBezTo>
                    <a:pt x="385" y="450"/>
                    <a:pt x="384" y="447"/>
                    <a:pt x="382" y="446"/>
                  </a:cubicBezTo>
                  <a:cubicBezTo>
                    <a:pt x="381" y="446"/>
                    <a:pt x="381" y="446"/>
                    <a:pt x="381" y="446"/>
                  </a:cubicBezTo>
                  <a:cubicBezTo>
                    <a:pt x="380" y="446"/>
                    <a:pt x="381" y="448"/>
                    <a:pt x="381" y="448"/>
                  </a:cubicBezTo>
                  <a:cubicBezTo>
                    <a:pt x="382" y="450"/>
                    <a:pt x="380" y="450"/>
                    <a:pt x="379" y="451"/>
                  </a:cubicBezTo>
                  <a:cubicBezTo>
                    <a:pt x="377" y="452"/>
                    <a:pt x="377" y="451"/>
                    <a:pt x="376" y="455"/>
                  </a:cubicBezTo>
                  <a:cubicBezTo>
                    <a:pt x="376" y="455"/>
                    <a:pt x="375" y="457"/>
                    <a:pt x="374" y="457"/>
                  </a:cubicBezTo>
                  <a:cubicBezTo>
                    <a:pt x="373" y="457"/>
                    <a:pt x="374" y="450"/>
                    <a:pt x="371" y="450"/>
                  </a:cubicBezTo>
                  <a:cubicBezTo>
                    <a:pt x="369" y="450"/>
                    <a:pt x="366" y="452"/>
                    <a:pt x="363" y="453"/>
                  </a:cubicBezTo>
                  <a:cubicBezTo>
                    <a:pt x="364" y="453"/>
                    <a:pt x="365" y="453"/>
                    <a:pt x="365" y="453"/>
                  </a:cubicBezTo>
                  <a:cubicBezTo>
                    <a:pt x="366" y="453"/>
                    <a:pt x="366" y="453"/>
                    <a:pt x="366" y="454"/>
                  </a:cubicBezTo>
                  <a:cubicBezTo>
                    <a:pt x="366" y="455"/>
                    <a:pt x="363" y="455"/>
                    <a:pt x="363" y="457"/>
                  </a:cubicBezTo>
                  <a:lnTo>
                    <a:pt x="363" y="457"/>
                  </a:lnTo>
                  <a:cubicBezTo>
                    <a:pt x="363" y="457"/>
                    <a:pt x="363" y="457"/>
                    <a:pt x="363" y="457"/>
                  </a:cubicBezTo>
                  <a:cubicBezTo>
                    <a:pt x="364" y="457"/>
                    <a:pt x="367" y="458"/>
                    <a:pt x="366" y="458"/>
                  </a:cubicBezTo>
                  <a:cubicBezTo>
                    <a:pt x="365" y="460"/>
                    <a:pt x="364" y="462"/>
                    <a:pt x="363" y="462"/>
                  </a:cubicBezTo>
                  <a:cubicBezTo>
                    <a:pt x="363" y="462"/>
                    <a:pt x="362" y="462"/>
                    <a:pt x="362" y="460"/>
                  </a:cubicBezTo>
                  <a:cubicBezTo>
                    <a:pt x="362" y="458"/>
                    <a:pt x="362" y="457"/>
                    <a:pt x="361" y="457"/>
                  </a:cubicBezTo>
                  <a:cubicBezTo>
                    <a:pt x="358" y="457"/>
                    <a:pt x="356" y="457"/>
                    <a:pt x="354" y="458"/>
                  </a:cubicBezTo>
                  <a:cubicBezTo>
                    <a:pt x="352" y="460"/>
                    <a:pt x="355" y="463"/>
                    <a:pt x="355" y="464"/>
                  </a:cubicBezTo>
                  <a:cubicBezTo>
                    <a:pt x="354" y="464"/>
                    <a:pt x="349" y="464"/>
                    <a:pt x="349" y="463"/>
                  </a:cubicBezTo>
                  <a:cubicBezTo>
                    <a:pt x="348" y="462"/>
                    <a:pt x="349" y="461"/>
                    <a:pt x="350" y="460"/>
                  </a:cubicBezTo>
                  <a:lnTo>
                    <a:pt x="350" y="460"/>
                  </a:lnTo>
                  <a:cubicBezTo>
                    <a:pt x="349" y="460"/>
                    <a:pt x="348" y="461"/>
                    <a:pt x="347" y="461"/>
                  </a:cubicBezTo>
                  <a:cubicBezTo>
                    <a:pt x="346" y="461"/>
                    <a:pt x="346" y="461"/>
                    <a:pt x="345" y="460"/>
                  </a:cubicBezTo>
                  <a:cubicBezTo>
                    <a:pt x="343" y="459"/>
                    <a:pt x="342" y="455"/>
                    <a:pt x="342" y="453"/>
                  </a:cubicBezTo>
                  <a:cubicBezTo>
                    <a:pt x="342" y="457"/>
                    <a:pt x="342" y="460"/>
                    <a:pt x="342" y="464"/>
                  </a:cubicBezTo>
                  <a:cubicBezTo>
                    <a:pt x="341" y="465"/>
                    <a:pt x="339" y="464"/>
                    <a:pt x="338" y="465"/>
                  </a:cubicBezTo>
                  <a:cubicBezTo>
                    <a:pt x="338" y="466"/>
                    <a:pt x="338" y="468"/>
                    <a:pt x="337" y="468"/>
                  </a:cubicBezTo>
                  <a:cubicBezTo>
                    <a:pt x="337" y="468"/>
                    <a:pt x="337" y="468"/>
                    <a:pt x="336" y="468"/>
                  </a:cubicBezTo>
                  <a:cubicBezTo>
                    <a:pt x="335" y="465"/>
                    <a:pt x="336" y="462"/>
                    <a:pt x="335" y="459"/>
                  </a:cubicBezTo>
                  <a:cubicBezTo>
                    <a:pt x="334" y="459"/>
                    <a:pt x="334" y="458"/>
                    <a:pt x="334" y="458"/>
                  </a:cubicBezTo>
                  <a:cubicBezTo>
                    <a:pt x="333" y="458"/>
                    <a:pt x="332" y="460"/>
                    <a:pt x="332" y="461"/>
                  </a:cubicBezTo>
                  <a:cubicBezTo>
                    <a:pt x="331" y="462"/>
                    <a:pt x="331" y="464"/>
                    <a:pt x="330" y="464"/>
                  </a:cubicBezTo>
                  <a:cubicBezTo>
                    <a:pt x="329" y="464"/>
                    <a:pt x="328" y="464"/>
                    <a:pt x="327" y="465"/>
                  </a:cubicBezTo>
                  <a:cubicBezTo>
                    <a:pt x="327" y="465"/>
                    <a:pt x="326" y="465"/>
                    <a:pt x="326" y="465"/>
                  </a:cubicBezTo>
                  <a:lnTo>
                    <a:pt x="326" y="465"/>
                  </a:lnTo>
                  <a:cubicBezTo>
                    <a:pt x="326" y="465"/>
                    <a:pt x="326" y="465"/>
                    <a:pt x="326" y="465"/>
                  </a:cubicBezTo>
                  <a:lnTo>
                    <a:pt x="326" y="465"/>
                  </a:lnTo>
                  <a:cubicBezTo>
                    <a:pt x="326" y="465"/>
                    <a:pt x="325" y="465"/>
                    <a:pt x="325" y="466"/>
                  </a:cubicBezTo>
                  <a:lnTo>
                    <a:pt x="325" y="466"/>
                  </a:lnTo>
                  <a:cubicBezTo>
                    <a:pt x="325" y="466"/>
                    <a:pt x="326" y="466"/>
                    <a:pt x="326" y="465"/>
                  </a:cubicBezTo>
                  <a:lnTo>
                    <a:pt x="326" y="465"/>
                  </a:lnTo>
                  <a:cubicBezTo>
                    <a:pt x="327" y="466"/>
                    <a:pt x="328" y="469"/>
                    <a:pt x="327" y="470"/>
                  </a:cubicBezTo>
                  <a:cubicBezTo>
                    <a:pt x="325" y="470"/>
                    <a:pt x="324" y="467"/>
                    <a:pt x="325" y="466"/>
                  </a:cubicBezTo>
                  <a:lnTo>
                    <a:pt x="325" y="466"/>
                  </a:lnTo>
                  <a:cubicBezTo>
                    <a:pt x="322" y="466"/>
                    <a:pt x="319" y="466"/>
                    <a:pt x="316" y="468"/>
                  </a:cubicBezTo>
                  <a:cubicBezTo>
                    <a:pt x="316" y="469"/>
                    <a:pt x="315" y="471"/>
                    <a:pt x="315" y="471"/>
                  </a:cubicBezTo>
                  <a:cubicBezTo>
                    <a:pt x="315" y="471"/>
                    <a:pt x="315" y="471"/>
                    <a:pt x="315" y="471"/>
                  </a:cubicBezTo>
                  <a:cubicBezTo>
                    <a:pt x="314" y="470"/>
                    <a:pt x="313" y="467"/>
                    <a:pt x="311" y="466"/>
                  </a:cubicBezTo>
                  <a:cubicBezTo>
                    <a:pt x="310" y="465"/>
                    <a:pt x="309" y="465"/>
                    <a:pt x="307" y="465"/>
                  </a:cubicBezTo>
                  <a:cubicBezTo>
                    <a:pt x="305" y="465"/>
                    <a:pt x="304" y="466"/>
                    <a:pt x="302" y="467"/>
                  </a:cubicBezTo>
                  <a:cubicBezTo>
                    <a:pt x="301" y="467"/>
                    <a:pt x="301" y="471"/>
                    <a:pt x="301" y="471"/>
                  </a:cubicBezTo>
                  <a:cubicBezTo>
                    <a:pt x="300" y="470"/>
                    <a:pt x="300" y="465"/>
                    <a:pt x="299" y="465"/>
                  </a:cubicBezTo>
                  <a:cubicBezTo>
                    <a:pt x="299" y="465"/>
                    <a:pt x="298" y="469"/>
                    <a:pt x="297" y="469"/>
                  </a:cubicBezTo>
                  <a:cubicBezTo>
                    <a:pt x="296" y="470"/>
                    <a:pt x="295" y="469"/>
                    <a:pt x="295" y="471"/>
                  </a:cubicBezTo>
                  <a:cubicBezTo>
                    <a:pt x="294" y="475"/>
                    <a:pt x="294" y="475"/>
                    <a:pt x="293" y="478"/>
                  </a:cubicBezTo>
                  <a:cubicBezTo>
                    <a:pt x="292" y="477"/>
                    <a:pt x="290" y="471"/>
                    <a:pt x="291" y="471"/>
                  </a:cubicBezTo>
                  <a:lnTo>
                    <a:pt x="291" y="471"/>
                  </a:lnTo>
                  <a:cubicBezTo>
                    <a:pt x="291" y="471"/>
                    <a:pt x="292" y="471"/>
                    <a:pt x="293" y="471"/>
                  </a:cubicBezTo>
                  <a:cubicBezTo>
                    <a:pt x="293" y="471"/>
                    <a:pt x="293" y="471"/>
                    <a:pt x="294" y="471"/>
                  </a:cubicBezTo>
                  <a:cubicBezTo>
                    <a:pt x="294" y="470"/>
                    <a:pt x="294" y="469"/>
                    <a:pt x="293" y="469"/>
                  </a:cubicBezTo>
                  <a:cubicBezTo>
                    <a:pt x="293" y="469"/>
                    <a:pt x="292" y="469"/>
                    <a:pt x="292" y="469"/>
                  </a:cubicBezTo>
                  <a:cubicBezTo>
                    <a:pt x="291" y="469"/>
                    <a:pt x="290" y="470"/>
                    <a:pt x="289" y="470"/>
                  </a:cubicBezTo>
                  <a:cubicBezTo>
                    <a:pt x="288" y="470"/>
                    <a:pt x="287" y="469"/>
                    <a:pt x="287" y="468"/>
                  </a:cubicBezTo>
                  <a:cubicBezTo>
                    <a:pt x="287" y="468"/>
                    <a:pt x="286" y="467"/>
                    <a:pt x="286" y="467"/>
                  </a:cubicBezTo>
                  <a:cubicBezTo>
                    <a:pt x="286" y="467"/>
                    <a:pt x="286" y="467"/>
                    <a:pt x="286" y="467"/>
                  </a:cubicBezTo>
                  <a:lnTo>
                    <a:pt x="286" y="467"/>
                  </a:lnTo>
                  <a:cubicBezTo>
                    <a:pt x="286" y="467"/>
                    <a:pt x="286" y="467"/>
                    <a:pt x="286" y="467"/>
                  </a:cubicBezTo>
                  <a:lnTo>
                    <a:pt x="286" y="467"/>
                  </a:lnTo>
                  <a:lnTo>
                    <a:pt x="286" y="467"/>
                  </a:lnTo>
                  <a:cubicBezTo>
                    <a:pt x="286" y="467"/>
                    <a:pt x="286" y="467"/>
                    <a:pt x="286" y="467"/>
                  </a:cubicBezTo>
                  <a:lnTo>
                    <a:pt x="286" y="467"/>
                  </a:lnTo>
                  <a:cubicBezTo>
                    <a:pt x="287" y="469"/>
                    <a:pt x="288" y="474"/>
                    <a:pt x="286" y="474"/>
                  </a:cubicBezTo>
                  <a:lnTo>
                    <a:pt x="286" y="467"/>
                  </a:lnTo>
                  <a:lnTo>
                    <a:pt x="286" y="467"/>
                  </a:lnTo>
                  <a:cubicBezTo>
                    <a:pt x="284" y="468"/>
                    <a:pt x="280" y="470"/>
                    <a:pt x="278" y="470"/>
                  </a:cubicBezTo>
                  <a:cubicBezTo>
                    <a:pt x="278" y="473"/>
                    <a:pt x="280" y="473"/>
                    <a:pt x="280" y="476"/>
                  </a:cubicBezTo>
                  <a:cubicBezTo>
                    <a:pt x="278" y="476"/>
                    <a:pt x="276" y="472"/>
                    <a:pt x="276" y="472"/>
                  </a:cubicBezTo>
                  <a:cubicBezTo>
                    <a:pt x="274" y="473"/>
                    <a:pt x="274" y="477"/>
                    <a:pt x="273" y="478"/>
                  </a:cubicBezTo>
                  <a:cubicBezTo>
                    <a:pt x="272" y="476"/>
                    <a:pt x="268" y="468"/>
                    <a:pt x="266" y="468"/>
                  </a:cubicBezTo>
                  <a:cubicBezTo>
                    <a:pt x="265" y="468"/>
                    <a:pt x="265" y="468"/>
                    <a:pt x="265" y="470"/>
                  </a:cubicBezTo>
                  <a:cubicBezTo>
                    <a:pt x="266" y="470"/>
                    <a:pt x="267" y="469"/>
                    <a:pt x="267" y="469"/>
                  </a:cubicBezTo>
                  <a:cubicBezTo>
                    <a:pt x="267" y="469"/>
                    <a:pt x="267" y="469"/>
                    <a:pt x="267" y="469"/>
                  </a:cubicBezTo>
                  <a:lnTo>
                    <a:pt x="267" y="469"/>
                  </a:lnTo>
                  <a:cubicBezTo>
                    <a:pt x="267" y="469"/>
                    <a:pt x="266" y="473"/>
                    <a:pt x="266" y="473"/>
                  </a:cubicBezTo>
                  <a:cubicBezTo>
                    <a:pt x="266" y="474"/>
                    <a:pt x="265" y="474"/>
                    <a:pt x="264" y="474"/>
                  </a:cubicBezTo>
                  <a:cubicBezTo>
                    <a:pt x="264" y="474"/>
                    <a:pt x="263" y="474"/>
                    <a:pt x="263" y="474"/>
                  </a:cubicBezTo>
                  <a:cubicBezTo>
                    <a:pt x="261" y="473"/>
                    <a:pt x="264" y="469"/>
                    <a:pt x="261" y="467"/>
                  </a:cubicBezTo>
                  <a:cubicBezTo>
                    <a:pt x="260" y="467"/>
                    <a:pt x="259" y="467"/>
                    <a:pt x="258" y="467"/>
                  </a:cubicBezTo>
                  <a:cubicBezTo>
                    <a:pt x="258" y="467"/>
                    <a:pt x="257" y="467"/>
                    <a:pt x="257" y="467"/>
                  </a:cubicBezTo>
                  <a:cubicBezTo>
                    <a:pt x="255" y="468"/>
                    <a:pt x="256" y="471"/>
                    <a:pt x="254" y="471"/>
                  </a:cubicBezTo>
                  <a:cubicBezTo>
                    <a:pt x="254" y="471"/>
                    <a:pt x="253" y="471"/>
                    <a:pt x="253" y="471"/>
                  </a:cubicBezTo>
                  <a:cubicBezTo>
                    <a:pt x="252" y="471"/>
                    <a:pt x="252" y="470"/>
                    <a:pt x="253" y="469"/>
                  </a:cubicBezTo>
                  <a:cubicBezTo>
                    <a:pt x="253" y="468"/>
                    <a:pt x="253" y="466"/>
                    <a:pt x="253" y="465"/>
                  </a:cubicBezTo>
                  <a:cubicBezTo>
                    <a:pt x="253" y="465"/>
                    <a:pt x="253" y="465"/>
                    <a:pt x="253" y="465"/>
                  </a:cubicBezTo>
                  <a:cubicBezTo>
                    <a:pt x="253" y="465"/>
                    <a:pt x="248" y="471"/>
                    <a:pt x="246" y="471"/>
                  </a:cubicBezTo>
                  <a:cubicBezTo>
                    <a:pt x="246" y="471"/>
                    <a:pt x="246" y="471"/>
                    <a:pt x="246" y="471"/>
                  </a:cubicBezTo>
                  <a:cubicBezTo>
                    <a:pt x="246" y="468"/>
                    <a:pt x="246" y="465"/>
                    <a:pt x="244" y="464"/>
                  </a:cubicBezTo>
                  <a:cubicBezTo>
                    <a:pt x="244" y="464"/>
                    <a:pt x="241" y="464"/>
                    <a:pt x="240" y="465"/>
                  </a:cubicBezTo>
                  <a:lnTo>
                    <a:pt x="240" y="465"/>
                  </a:lnTo>
                  <a:cubicBezTo>
                    <a:pt x="240" y="465"/>
                    <a:pt x="240" y="465"/>
                    <a:pt x="241" y="465"/>
                  </a:cubicBezTo>
                  <a:cubicBezTo>
                    <a:pt x="242" y="465"/>
                    <a:pt x="244" y="471"/>
                    <a:pt x="243" y="471"/>
                  </a:cubicBezTo>
                  <a:cubicBezTo>
                    <a:pt x="243" y="471"/>
                    <a:pt x="243" y="471"/>
                    <a:pt x="243" y="471"/>
                  </a:cubicBezTo>
                  <a:cubicBezTo>
                    <a:pt x="241" y="471"/>
                    <a:pt x="239" y="469"/>
                    <a:pt x="238" y="469"/>
                  </a:cubicBezTo>
                  <a:lnTo>
                    <a:pt x="235" y="468"/>
                  </a:lnTo>
                  <a:cubicBezTo>
                    <a:pt x="234" y="468"/>
                    <a:pt x="234" y="468"/>
                    <a:pt x="234" y="469"/>
                  </a:cubicBezTo>
                  <a:cubicBezTo>
                    <a:pt x="234" y="469"/>
                    <a:pt x="234" y="469"/>
                    <a:pt x="234" y="469"/>
                  </a:cubicBezTo>
                  <a:cubicBezTo>
                    <a:pt x="234" y="469"/>
                    <a:pt x="235" y="464"/>
                    <a:pt x="235" y="464"/>
                  </a:cubicBezTo>
                  <a:cubicBezTo>
                    <a:pt x="235" y="463"/>
                    <a:pt x="235" y="463"/>
                    <a:pt x="235" y="463"/>
                  </a:cubicBezTo>
                  <a:cubicBezTo>
                    <a:pt x="234" y="463"/>
                    <a:pt x="233" y="464"/>
                    <a:pt x="232" y="464"/>
                  </a:cubicBezTo>
                  <a:cubicBezTo>
                    <a:pt x="232" y="465"/>
                    <a:pt x="231" y="467"/>
                    <a:pt x="230" y="467"/>
                  </a:cubicBezTo>
                  <a:cubicBezTo>
                    <a:pt x="230" y="467"/>
                    <a:pt x="230" y="467"/>
                    <a:pt x="230" y="466"/>
                  </a:cubicBezTo>
                  <a:cubicBezTo>
                    <a:pt x="229" y="465"/>
                    <a:pt x="230" y="464"/>
                    <a:pt x="230" y="462"/>
                  </a:cubicBezTo>
                  <a:lnTo>
                    <a:pt x="230" y="462"/>
                  </a:lnTo>
                  <a:cubicBezTo>
                    <a:pt x="230" y="464"/>
                    <a:pt x="225" y="467"/>
                    <a:pt x="225" y="467"/>
                  </a:cubicBezTo>
                  <a:cubicBezTo>
                    <a:pt x="224" y="467"/>
                    <a:pt x="223" y="467"/>
                    <a:pt x="223" y="467"/>
                  </a:cubicBezTo>
                  <a:cubicBezTo>
                    <a:pt x="223" y="467"/>
                    <a:pt x="222" y="467"/>
                    <a:pt x="222" y="467"/>
                  </a:cubicBezTo>
                  <a:cubicBezTo>
                    <a:pt x="221" y="466"/>
                    <a:pt x="222" y="464"/>
                    <a:pt x="221" y="464"/>
                  </a:cubicBezTo>
                  <a:cubicBezTo>
                    <a:pt x="221" y="464"/>
                    <a:pt x="219" y="463"/>
                    <a:pt x="218" y="463"/>
                  </a:cubicBezTo>
                  <a:cubicBezTo>
                    <a:pt x="217" y="463"/>
                    <a:pt x="217" y="463"/>
                    <a:pt x="217" y="464"/>
                  </a:cubicBezTo>
                  <a:cubicBezTo>
                    <a:pt x="216" y="465"/>
                    <a:pt x="216" y="466"/>
                    <a:pt x="214" y="466"/>
                  </a:cubicBezTo>
                  <a:cubicBezTo>
                    <a:pt x="214" y="466"/>
                    <a:pt x="212" y="466"/>
                    <a:pt x="212" y="465"/>
                  </a:cubicBezTo>
                  <a:cubicBezTo>
                    <a:pt x="212" y="464"/>
                    <a:pt x="217" y="461"/>
                    <a:pt x="215" y="459"/>
                  </a:cubicBezTo>
                  <a:cubicBezTo>
                    <a:pt x="215" y="459"/>
                    <a:pt x="215" y="459"/>
                    <a:pt x="215" y="459"/>
                  </a:cubicBezTo>
                  <a:cubicBezTo>
                    <a:pt x="213" y="459"/>
                    <a:pt x="212" y="461"/>
                    <a:pt x="211" y="461"/>
                  </a:cubicBezTo>
                  <a:cubicBezTo>
                    <a:pt x="211" y="461"/>
                    <a:pt x="210" y="461"/>
                    <a:pt x="210" y="460"/>
                  </a:cubicBezTo>
                  <a:cubicBezTo>
                    <a:pt x="209" y="459"/>
                    <a:pt x="209" y="459"/>
                    <a:pt x="208" y="459"/>
                  </a:cubicBezTo>
                  <a:cubicBezTo>
                    <a:pt x="207" y="459"/>
                    <a:pt x="206" y="460"/>
                    <a:pt x="205" y="461"/>
                  </a:cubicBezTo>
                  <a:cubicBezTo>
                    <a:pt x="204" y="461"/>
                    <a:pt x="204" y="461"/>
                    <a:pt x="203" y="461"/>
                  </a:cubicBezTo>
                  <a:cubicBezTo>
                    <a:pt x="203" y="461"/>
                    <a:pt x="203" y="461"/>
                    <a:pt x="203" y="460"/>
                  </a:cubicBezTo>
                  <a:cubicBezTo>
                    <a:pt x="202" y="460"/>
                    <a:pt x="201" y="461"/>
                    <a:pt x="200" y="461"/>
                  </a:cubicBezTo>
                  <a:cubicBezTo>
                    <a:pt x="200" y="462"/>
                    <a:pt x="198" y="463"/>
                    <a:pt x="197" y="463"/>
                  </a:cubicBezTo>
                  <a:cubicBezTo>
                    <a:pt x="196" y="463"/>
                    <a:pt x="196" y="462"/>
                    <a:pt x="196" y="461"/>
                  </a:cubicBezTo>
                  <a:cubicBezTo>
                    <a:pt x="196" y="460"/>
                    <a:pt x="197" y="455"/>
                    <a:pt x="196" y="455"/>
                  </a:cubicBezTo>
                  <a:lnTo>
                    <a:pt x="196" y="455"/>
                  </a:lnTo>
                  <a:cubicBezTo>
                    <a:pt x="196" y="455"/>
                    <a:pt x="195" y="455"/>
                    <a:pt x="195" y="456"/>
                  </a:cubicBezTo>
                  <a:cubicBezTo>
                    <a:pt x="194" y="457"/>
                    <a:pt x="194" y="458"/>
                    <a:pt x="193" y="458"/>
                  </a:cubicBezTo>
                  <a:cubicBezTo>
                    <a:pt x="193" y="458"/>
                    <a:pt x="193" y="458"/>
                    <a:pt x="192" y="457"/>
                  </a:cubicBezTo>
                  <a:cubicBezTo>
                    <a:pt x="191" y="457"/>
                    <a:pt x="192" y="456"/>
                    <a:pt x="192" y="455"/>
                  </a:cubicBezTo>
                  <a:cubicBezTo>
                    <a:pt x="192" y="453"/>
                    <a:pt x="191" y="453"/>
                    <a:pt x="191" y="453"/>
                  </a:cubicBezTo>
                  <a:lnTo>
                    <a:pt x="189" y="457"/>
                  </a:lnTo>
                  <a:cubicBezTo>
                    <a:pt x="190" y="457"/>
                    <a:pt x="191" y="458"/>
                    <a:pt x="190" y="460"/>
                  </a:cubicBezTo>
                  <a:cubicBezTo>
                    <a:pt x="190" y="461"/>
                    <a:pt x="189" y="461"/>
                    <a:pt x="189" y="461"/>
                  </a:cubicBezTo>
                  <a:cubicBezTo>
                    <a:pt x="188" y="461"/>
                    <a:pt x="187" y="461"/>
                    <a:pt x="186" y="460"/>
                  </a:cubicBezTo>
                  <a:cubicBezTo>
                    <a:pt x="184" y="460"/>
                    <a:pt x="186" y="457"/>
                    <a:pt x="185" y="456"/>
                  </a:cubicBezTo>
                  <a:cubicBezTo>
                    <a:pt x="185" y="456"/>
                    <a:pt x="183" y="453"/>
                    <a:pt x="183" y="453"/>
                  </a:cubicBezTo>
                  <a:cubicBezTo>
                    <a:pt x="183" y="453"/>
                    <a:pt x="183" y="453"/>
                    <a:pt x="183" y="453"/>
                  </a:cubicBezTo>
                  <a:cubicBezTo>
                    <a:pt x="181" y="454"/>
                    <a:pt x="181" y="456"/>
                    <a:pt x="179" y="456"/>
                  </a:cubicBezTo>
                  <a:cubicBezTo>
                    <a:pt x="179" y="456"/>
                    <a:pt x="178" y="455"/>
                    <a:pt x="178" y="455"/>
                  </a:cubicBezTo>
                  <a:cubicBezTo>
                    <a:pt x="178" y="455"/>
                    <a:pt x="178" y="455"/>
                    <a:pt x="177" y="456"/>
                  </a:cubicBezTo>
                  <a:cubicBezTo>
                    <a:pt x="177" y="456"/>
                    <a:pt x="176" y="457"/>
                    <a:pt x="175" y="457"/>
                  </a:cubicBezTo>
                  <a:cubicBezTo>
                    <a:pt x="173" y="457"/>
                    <a:pt x="169" y="454"/>
                    <a:pt x="169" y="453"/>
                  </a:cubicBezTo>
                  <a:cubicBezTo>
                    <a:pt x="167" y="452"/>
                    <a:pt x="168" y="452"/>
                    <a:pt x="168" y="450"/>
                  </a:cubicBezTo>
                  <a:cubicBezTo>
                    <a:pt x="169" y="448"/>
                    <a:pt x="166" y="448"/>
                    <a:pt x="165" y="447"/>
                  </a:cubicBezTo>
                  <a:cubicBezTo>
                    <a:pt x="165" y="446"/>
                    <a:pt x="164" y="446"/>
                    <a:pt x="163" y="446"/>
                  </a:cubicBezTo>
                  <a:cubicBezTo>
                    <a:pt x="163" y="446"/>
                    <a:pt x="162" y="446"/>
                    <a:pt x="162" y="447"/>
                  </a:cubicBezTo>
                  <a:cubicBezTo>
                    <a:pt x="161" y="447"/>
                    <a:pt x="161" y="447"/>
                    <a:pt x="160" y="447"/>
                  </a:cubicBezTo>
                  <a:cubicBezTo>
                    <a:pt x="160" y="447"/>
                    <a:pt x="160" y="447"/>
                    <a:pt x="159" y="447"/>
                  </a:cubicBezTo>
                  <a:cubicBezTo>
                    <a:pt x="159" y="447"/>
                    <a:pt x="159" y="447"/>
                    <a:pt x="159" y="447"/>
                  </a:cubicBezTo>
                  <a:cubicBezTo>
                    <a:pt x="158" y="447"/>
                    <a:pt x="157" y="448"/>
                    <a:pt x="157" y="448"/>
                  </a:cubicBezTo>
                  <a:cubicBezTo>
                    <a:pt x="155" y="447"/>
                    <a:pt x="154" y="446"/>
                    <a:pt x="153" y="445"/>
                  </a:cubicBezTo>
                  <a:cubicBezTo>
                    <a:pt x="153" y="445"/>
                    <a:pt x="153" y="445"/>
                    <a:pt x="153" y="445"/>
                  </a:cubicBezTo>
                  <a:cubicBezTo>
                    <a:pt x="150" y="445"/>
                    <a:pt x="143" y="450"/>
                    <a:pt x="144" y="452"/>
                  </a:cubicBezTo>
                  <a:cubicBezTo>
                    <a:pt x="144" y="452"/>
                    <a:pt x="144" y="452"/>
                    <a:pt x="145" y="452"/>
                  </a:cubicBezTo>
                  <a:cubicBezTo>
                    <a:pt x="145" y="452"/>
                    <a:pt x="146" y="452"/>
                    <a:pt x="146" y="452"/>
                  </a:cubicBezTo>
                  <a:cubicBezTo>
                    <a:pt x="147" y="453"/>
                    <a:pt x="148" y="454"/>
                    <a:pt x="148" y="456"/>
                  </a:cubicBezTo>
                  <a:cubicBezTo>
                    <a:pt x="150" y="458"/>
                    <a:pt x="151" y="460"/>
                    <a:pt x="154" y="460"/>
                  </a:cubicBezTo>
                  <a:cubicBezTo>
                    <a:pt x="154" y="460"/>
                    <a:pt x="154" y="460"/>
                    <a:pt x="154" y="460"/>
                  </a:cubicBezTo>
                  <a:cubicBezTo>
                    <a:pt x="156" y="460"/>
                    <a:pt x="157" y="456"/>
                    <a:pt x="158" y="456"/>
                  </a:cubicBezTo>
                  <a:cubicBezTo>
                    <a:pt x="160" y="456"/>
                    <a:pt x="161" y="457"/>
                    <a:pt x="161" y="459"/>
                  </a:cubicBezTo>
                  <a:cubicBezTo>
                    <a:pt x="161" y="461"/>
                    <a:pt x="161" y="461"/>
                    <a:pt x="162" y="462"/>
                  </a:cubicBezTo>
                  <a:cubicBezTo>
                    <a:pt x="162" y="462"/>
                    <a:pt x="162" y="462"/>
                    <a:pt x="163" y="462"/>
                  </a:cubicBezTo>
                  <a:cubicBezTo>
                    <a:pt x="163" y="462"/>
                    <a:pt x="163" y="461"/>
                    <a:pt x="164" y="460"/>
                  </a:cubicBezTo>
                  <a:cubicBezTo>
                    <a:pt x="165" y="460"/>
                    <a:pt x="165" y="459"/>
                    <a:pt x="166" y="459"/>
                  </a:cubicBezTo>
                  <a:cubicBezTo>
                    <a:pt x="166" y="459"/>
                    <a:pt x="167" y="459"/>
                    <a:pt x="167" y="460"/>
                  </a:cubicBezTo>
                  <a:cubicBezTo>
                    <a:pt x="167" y="463"/>
                    <a:pt x="163" y="464"/>
                    <a:pt x="166" y="466"/>
                  </a:cubicBezTo>
                  <a:cubicBezTo>
                    <a:pt x="166" y="466"/>
                    <a:pt x="167" y="467"/>
                    <a:pt x="167" y="467"/>
                  </a:cubicBezTo>
                  <a:cubicBezTo>
                    <a:pt x="169" y="467"/>
                    <a:pt x="171" y="466"/>
                    <a:pt x="171" y="464"/>
                  </a:cubicBezTo>
                  <a:cubicBezTo>
                    <a:pt x="171" y="464"/>
                    <a:pt x="172" y="464"/>
                    <a:pt x="173" y="464"/>
                  </a:cubicBezTo>
                  <a:cubicBezTo>
                    <a:pt x="174" y="464"/>
                    <a:pt x="178" y="463"/>
                    <a:pt x="180" y="463"/>
                  </a:cubicBezTo>
                  <a:cubicBezTo>
                    <a:pt x="181" y="463"/>
                    <a:pt x="181" y="463"/>
                    <a:pt x="181" y="464"/>
                  </a:cubicBezTo>
                  <a:cubicBezTo>
                    <a:pt x="181" y="465"/>
                    <a:pt x="176" y="468"/>
                    <a:pt x="176" y="469"/>
                  </a:cubicBezTo>
                  <a:cubicBezTo>
                    <a:pt x="176" y="468"/>
                    <a:pt x="178" y="468"/>
                    <a:pt x="180" y="468"/>
                  </a:cubicBezTo>
                  <a:cubicBezTo>
                    <a:pt x="182" y="468"/>
                    <a:pt x="184" y="468"/>
                    <a:pt x="184" y="468"/>
                  </a:cubicBezTo>
                  <a:cubicBezTo>
                    <a:pt x="185" y="467"/>
                    <a:pt x="186" y="467"/>
                    <a:pt x="186" y="467"/>
                  </a:cubicBezTo>
                  <a:cubicBezTo>
                    <a:pt x="187" y="467"/>
                    <a:pt x="187" y="468"/>
                    <a:pt x="188" y="470"/>
                  </a:cubicBezTo>
                  <a:cubicBezTo>
                    <a:pt x="188" y="471"/>
                    <a:pt x="189" y="472"/>
                    <a:pt x="189" y="472"/>
                  </a:cubicBezTo>
                  <a:cubicBezTo>
                    <a:pt x="190" y="472"/>
                    <a:pt x="190" y="471"/>
                    <a:pt x="191" y="471"/>
                  </a:cubicBezTo>
                  <a:cubicBezTo>
                    <a:pt x="192" y="471"/>
                    <a:pt x="192" y="471"/>
                    <a:pt x="193" y="473"/>
                  </a:cubicBezTo>
                  <a:cubicBezTo>
                    <a:pt x="193" y="473"/>
                    <a:pt x="193" y="474"/>
                    <a:pt x="194" y="474"/>
                  </a:cubicBezTo>
                  <a:cubicBezTo>
                    <a:pt x="195" y="474"/>
                    <a:pt x="197" y="471"/>
                    <a:pt x="196" y="471"/>
                  </a:cubicBezTo>
                  <a:cubicBezTo>
                    <a:pt x="196" y="469"/>
                    <a:pt x="196" y="467"/>
                    <a:pt x="197" y="467"/>
                  </a:cubicBezTo>
                  <a:cubicBezTo>
                    <a:pt x="197" y="467"/>
                    <a:pt x="197" y="468"/>
                    <a:pt x="198" y="468"/>
                  </a:cubicBezTo>
                  <a:cubicBezTo>
                    <a:pt x="198" y="469"/>
                    <a:pt x="198" y="471"/>
                    <a:pt x="199" y="472"/>
                  </a:cubicBezTo>
                  <a:cubicBezTo>
                    <a:pt x="200" y="473"/>
                    <a:pt x="200" y="473"/>
                    <a:pt x="201" y="473"/>
                  </a:cubicBezTo>
                  <a:cubicBezTo>
                    <a:pt x="202" y="473"/>
                    <a:pt x="203" y="473"/>
                    <a:pt x="204" y="472"/>
                  </a:cubicBezTo>
                  <a:cubicBezTo>
                    <a:pt x="205" y="472"/>
                    <a:pt x="205" y="473"/>
                    <a:pt x="206" y="474"/>
                  </a:cubicBezTo>
                  <a:cubicBezTo>
                    <a:pt x="206" y="475"/>
                    <a:pt x="206" y="475"/>
                    <a:pt x="207" y="476"/>
                  </a:cubicBezTo>
                  <a:cubicBezTo>
                    <a:pt x="209" y="476"/>
                    <a:pt x="209" y="474"/>
                    <a:pt x="211" y="474"/>
                  </a:cubicBezTo>
                  <a:cubicBezTo>
                    <a:pt x="212" y="474"/>
                    <a:pt x="212" y="476"/>
                    <a:pt x="213" y="476"/>
                  </a:cubicBezTo>
                  <a:cubicBezTo>
                    <a:pt x="215" y="477"/>
                    <a:pt x="216" y="477"/>
                    <a:pt x="218" y="477"/>
                  </a:cubicBezTo>
                  <a:cubicBezTo>
                    <a:pt x="219" y="477"/>
                    <a:pt x="221" y="477"/>
                    <a:pt x="222" y="476"/>
                  </a:cubicBezTo>
                  <a:cubicBezTo>
                    <a:pt x="223" y="475"/>
                    <a:pt x="223" y="475"/>
                    <a:pt x="223" y="475"/>
                  </a:cubicBezTo>
                  <a:lnTo>
                    <a:pt x="223" y="475"/>
                  </a:lnTo>
                  <a:cubicBezTo>
                    <a:pt x="224" y="475"/>
                    <a:pt x="223" y="476"/>
                    <a:pt x="223" y="478"/>
                  </a:cubicBezTo>
                  <a:cubicBezTo>
                    <a:pt x="222" y="479"/>
                    <a:pt x="224" y="479"/>
                    <a:pt x="225" y="479"/>
                  </a:cubicBezTo>
                  <a:cubicBezTo>
                    <a:pt x="225" y="479"/>
                    <a:pt x="226" y="480"/>
                    <a:pt x="227" y="480"/>
                  </a:cubicBezTo>
                  <a:cubicBezTo>
                    <a:pt x="228" y="480"/>
                    <a:pt x="228" y="480"/>
                    <a:pt x="229" y="479"/>
                  </a:cubicBezTo>
                  <a:cubicBezTo>
                    <a:pt x="230" y="479"/>
                    <a:pt x="231" y="478"/>
                    <a:pt x="232" y="478"/>
                  </a:cubicBezTo>
                  <a:cubicBezTo>
                    <a:pt x="232" y="478"/>
                    <a:pt x="232" y="478"/>
                    <a:pt x="232" y="478"/>
                  </a:cubicBezTo>
                  <a:cubicBezTo>
                    <a:pt x="232" y="481"/>
                    <a:pt x="234" y="482"/>
                    <a:pt x="235" y="482"/>
                  </a:cubicBezTo>
                  <a:cubicBezTo>
                    <a:pt x="236" y="482"/>
                    <a:pt x="237" y="481"/>
                    <a:pt x="237" y="481"/>
                  </a:cubicBezTo>
                  <a:cubicBezTo>
                    <a:pt x="238" y="481"/>
                    <a:pt x="240" y="477"/>
                    <a:pt x="241" y="477"/>
                  </a:cubicBezTo>
                  <a:cubicBezTo>
                    <a:pt x="241" y="477"/>
                    <a:pt x="241" y="477"/>
                    <a:pt x="241" y="478"/>
                  </a:cubicBezTo>
                  <a:cubicBezTo>
                    <a:pt x="242" y="480"/>
                    <a:pt x="242" y="482"/>
                    <a:pt x="245" y="483"/>
                  </a:cubicBezTo>
                  <a:cubicBezTo>
                    <a:pt x="246" y="483"/>
                    <a:pt x="248" y="483"/>
                    <a:pt x="250" y="483"/>
                  </a:cubicBezTo>
                  <a:cubicBezTo>
                    <a:pt x="252" y="483"/>
                    <a:pt x="254" y="483"/>
                    <a:pt x="256" y="483"/>
                  </a:cubicBezTo>
                  <a:cubicBezTo>
                    <a:pt x="257" y="483"/>
                    <a:pt x="259" y="483"/>
                    <a:pt x="260" y="482"/>
                  </a:cubicBezTo>
                  <a:cubicBezTo>
                    <a:pt x="260" y="482"/>
                    <a:pt x="261" y="480"/>
                    <a:pt x="262" y="480"/>
                  </a:cubicBezTo>
                  <a:cubicBezTo>
                    <a:pt x="263" y="480"/>
                    <a:pt x="264" y="484"/>
                    <a:pt x="265" y="485"/>
                  </a:cubicBezTo>
                  <a:cubicBezTo>
                    <a:pt x="266" y="485"/>
                    <a:pt x="267" y="486"/>
                    <a:pt x="268" y="486"/>
                  </a:cubicBezTo>
                  <a:cubicBezTo>
                    <a:pt x="269" y="487"/>
                    <a:pt x="269" y="487"/>
                    <a:pt x="270" y="487"/>
                  </a:cubicBezTo>
                  <a:cubicBezTo>
                    <a:pt x="271" y="487"/>
                    <a:pt x="272" y="486"/>
                    <a:pt x="272" y="484"/>
                  </a:cubicBezTo>
                  <a:cubicBezTo>
                    <a:pt x="272" y="484"/>
                    <a:pt x="272" y="485"/>
                    <a:pt x="272" y="485"/>
                  </a:cubicBezTo>
                  <a:cubicBezTo>
                    <a:pt x="273" y="485"/>
                    <a:pt x="275" y="482"/>
                    <a:pt x="276" y="482"/>
                  </a:cubicBezTo>
                  <a:cubicBezTo>
                    <a:pt x="276" y="482"/>
                    <a:pt x="276" y="482"/>
                    <a:pt x="276" y="482"/>
                  </a:cubicBezTo>
                  <a:cubicBezTo>
                    <a:pt x="277" y="482"/>
                    <a:pt x="279" y="485"/>
                    <a:pt x="280" y="485"/>
                  </a:cubicBezTo>
                  <a:cubicBezTo>
                    <a:pt x="280" y="486"/>
                    <a:pt x="281" y="486"/>
                    <a:pt x="282" y="486"/>
                  </a:cubicBezTo>
                  <a:cubicBezTo>
                    <a:pt x="283" y="486"/>
                    <a:pt x="284" y="486"/>
                    <a:pt x="284" y="485"/>
                  </a:cubicBezTo>
                  <a:cubicBezTo>
                    <a:pt x="286" y="485"/>
                    <a:pt x="285" y="482"/>
                    <a:pt x="285" y="480"/>
                  </a:cubicBezTo>
                  <a:cubicBezTo>
                    <a:pt x="285" y="480"/>
                    <a:pt x="286" y="480"/>
                    <a:pt x="287" y="480"/>
                  </a:cubicBezTo>
                  <a:cubicBezTo>
                    <a:pt x="287" y="480"/>
                    <a:pt x="287" y="480"/>
                    <a:pt x="287" y="480"/>
                  </a:cubicBezTo>
                  <a:cubicBezTo>
                    <a:pt x="287" y="481"/>
                    <a:pt x="287" y="481"/>
                    <a:pt x="287" y="482"/>
                  </a:cubicBezTo>
                  <a:cubicBezTo>
                    <a:pt x="288" y="482"/>
                    <a:pt x="288" y="482"/>
                    <a:pt x="288" y="482"/>
                  </a:cubicBezTo>
                  <a:cubicBezTo>
                    <a:pt x="289" y="482"/>
                    <a:pt x="290" y="482"/>
                    <a:pt x="290" y="482"/>
                  </a:cubicBezTo>
                  <a:cubicBezTo>
                    <a:pt x="290" y="482"/>
                    <a:pt x="291" y="484"/>
                    <a:pt x="292" y="485"/>
                  </a:cubicBezTo>
                  <a:lnTo>
                    <a:pt x="294" y="485"/>
                  </a:lnTo>
                  <a:cubicBezTo>
                    <a:pt x="297" y="484"/>
                    <a:pt x="298" y="482"/>
                    <a:pt x="301" y="479"/>
                  </a:cubicBezTo>
                  <a:cubicBezTo>
                    <a:pt x="301" y="478"/>
                    <a:pt x="301" y="478"/>
                    <a:pt x="302" y="478"/>
                  </a:cubicBezTo>
                  <a:cubicBezTo>
                    <a:pt x="302" y="478"/>
                    <a:pt x="302" y="480"/>
                    <a:pt x="302" y="482"/>
                  </a:cubicBezTo>
                  <a:cubicBezTo>
                    <a:pt x="302" y="481"/>
                    <a:pt x="303" y="481"/>
                    <a:pt x="303" y="481"/>
                  </a:cubicBezTo>
                  <a:cubicBezTo>
                    <a:pt x="304" y="481"/>
                    <a:pt x="304" y="481"/>
                    <a:pt x="305" y="480"/>
                  </a:cubicBezTo>
                  <a:cubicBezTo>
                    <a:pt x="305" y="480"/>
                    <a:pt x="305" y="478"/>
                    <a:pt x="305" y="478"/>
                  </a:cubicBezTo>
                  <a:cubicBezTo>
                    <a:pt x="306" y="478"/>
                    <a:pt x="307" y="480"/>
                    <a:pt x="308" y="480"/>
                  </a:cubicBezTo>
                  <a:cubicBezTo>
                    <a:pt x="308" y="480"/>
                    <a:pt x="309" y="478"/>
                    <a:pt x="310" y="477"/>
                  </a:cubicBezTo>
                  <a:cubicBezTo>
                    <a:pt x="311" y="476"/>
                    <a:pt x="311" y="476"/>
                    <a:pt x="312" y="476"/>
                  </a:cubicBezTo>
                  <a:lnTo>
                    <a:pt x="312" y="476"/>
                  </a:lnTo>
                  <a:cubicBezTo>
                    <a:pt x="312" y="476"/>
                    <a:pt x="312" y="478"/>
                    <a:pt x="311" y="478"/>
                  </a:cubicBezTo>
                  <a:cubicBezTo>
                    <a:pt x="310" y="480"/>
                    <a:pt x="311" y="483"/>
                    <a:pt x="312" y="483"/>
                  </a:cubicBezTo>
                  <a:cubicBezTo>
                    <a:pt x="312" y="483"/>
                    <a:pt x="313" y="483"/>
                    <a:pt x="313" y="483"/>
                  </a:cubicBezTo>
                  <a:cubicBezTo>
                    <a:pt x="314" y="482"/>
                    <a:pt x="316" y="480"/>
                    <a:pt x="316" y="477"/>
                  </a:cubicBezTo>
                  <a:lnTo>
                    <a:pt x="316" y="477"/>
                  </a:lnTo>
                  <a:cubicBezTo>
                    <a:pt x="316" y="479"/>
                    <a:pt x="318" y="479"/>
                    <a:pt x="319" y="479"/>
                  </a:cubicBezTo>
                  <a:cubicBezTo>
                    <a:pt x="321" y="479"/>
                    <a:pt x="324" y="478"/>
                    <a:pt x="326" y="478"/>
                  </a:cubicBezTo>
                  <a:cubicBezTo>
                    <a:pt x="327" y="478"/>
                    <a:pt x="328" y="479"/>
                    <a:pt x="329" y="480"/>
                  </a:cubicBezTo>
                  <a:cubicBezTo>
                    <a:pt x="329" y="481"/>
                    <a:pt x="330" y="481"/>
                    <a:pt x="330" y="481"/>
                  </a:cubicBezTo>
                  <a:cubicBezTo>
                    <a:pt x="332" y="481"/>
                    <a:pt x="333" y="477"/>
                    <a:pt x="335" y="477"/>
                  </a:cubicBezTo>
                  <a:cubicBezTo>
                    <a:pt x="336" y="476"/>
                    <a:pt x="339" y="476"/>
                    <a:pt x="341" y="475"/>
                  </a:cubicBezTo>
                  <a:cubicBezTo>
                    <a:pt x="343" y="474"/>
                    <a:pt x="345" y="472"/>
                    <a:pt x="348" y="471"/>
                  </a:cubicBezTo>
                  <a:cubicBezTo>
                    <a:pt x="348" y="471"/>
                    <a:pt x="348" y="471"/>
                    <a:pt x="349" y="471"/>
                  </a:cubicBezTo>
                  <a:cubicBezTo>
                    <a:pt x="350" y="471"/>
                    <a:pt x="351" y="472"/>
                    <a:pt x="353" y="472"/>
                  </a:cubicBezTo>
                  <a:cubicBezTo>
                    <a:pt x="354" y="471"/>
                    <a:pt x="355" y="471"/>
                    <a:pt x="356" y="470"/>
                  </a:cubicBezTo>
                  <a:cubicBezTo>
                    <a:pt x="356" y="469"/>
                    <a:pt x="355" y="468"/>
                    <a:pt x="356" y="467"/>
                  </a:cubicBezTo>
                  <a:cubicBezTo>
                    <a:pt x="357" y="467"/>
                    <a:pt x="358" y="471"/>
                    <a:pt x="359" y="473"/>
                  </a:cubicBezTo>
                  <a:cubicBezTo>
                    <a:pt x="358" y="469"/>
                    <a:pt x="374" y="466"/>
                    <a:pt x="376" y="465"/>
                  </a:cubicBezTo>
                  <a:cubicBezTo>
                    <a:pt x="378" y="464"/>
                    <a:pt x="381" y="465"/>
                    <a:pt x="383" y="464"/>
                  </a:cubicBezTo>
                  <a:cubicBezTo>
                    <a:pt x="384" y="463"/>
                    <a:pt x="386" y="461"/>
                    <a:pt x="387" y="459"/>
                  </a:cubicBezTo>
                  <a:cubicBezTo>
                    <a:pt x="388" y="458"/>
                    <a:pt x="388" y="454"/>
                    <a:pt x="387" y="454"/>
                  </a:cubicBezTo>
                  <a:lnTo>
                    <a:pt x="387" y="454"/>
                  </a:lnTo>
                  <a:cubicBezTo>
                    <a:pt x="388" y="454"/>
                    <a:pt x="389" y="457"/>
                    <a:pt x="390" y="457"/>
                  </a:cubicBezTo>
                  <a:cubicBezTo>
                    <a:pt x="391" y="457"/>
                    <a:pt x="391" y="457"/>
                    <a:pt x="391" y="457"/>
                  </a:cubicBezTo>
                  <a:cubicBezTo>
                    <a:pt x="391" y="456"/>
                    <a:pt x="392" y="453"/>
                    <a:pt x="393" y="453"/>
                  </a:cubicBezTo>
                  <a:cubicBezTo>
                    <a:pt x="393" y="453"/>
                    <a:pt x="393" y="453"/>
                    <a:pt x="393" y="453"/>
                  </a:cubicBezTo>
                  <a:cubicBezTo>
                    <a:pt x="394" y="453"/>
                    <a:pt x="394" y="458"/>
                    <a:pt x="395" y="458"/>
                  </a:cubicBezTo>
                  <a:cubicBezTo>
                    <a:pt x="395" y="458"/>
                    <a:pt x="395" y="458"/>
                    <a:pt x="395" y="457"/>
                  </a:cubicBezTo>
                  <a:cubicBezTo>
                    <a:pt x="397" y="456"/>
                    <a:pt x="398" y="453"/>
                    <a:pt x="397" y="450"/>
                  </a:cubicBezTo>
                  <a:cubicBezTo>
                    <a:pt x="397" y="449"/>
                    <a:pt x="397" y="449"/>
                    <a:pt x="397" y="449"/>
                  </a:cubicBezTo>
                  <a:cubicBezTo>
                    <a:pt x="398" y="449"/>
                    <a:pt x="400" y="451"/>
                    <a:pt x="401" y="452"/>
                  </a:cubicBezTo>
                  <a:cubicBezTo>
                    <a:pt x="402" y="452"/>
                    <a:pt x="404" y="453"/>
                    <a:pt x="405" y="453"/>
                  </a:cubicBezTo>
                  <a:cubicBezTo>
                    <a:pt x="406" y="453"/>
                    <a:pt x="406" y="453"/>
                    <a:pt x="406" y="452"/>
                  </a:cubicBezTo>
                  <a:cubicBezTo>
                    <a:pt x="405" y="450"/>
                    <a:pt x="404" y="448"/>
                    <a:pt x="405" y="447"/>
                  </a:cubicBezTo>
                  <a:cubicBezTo>
                    <a:pt x="406" y="446"/>
                    <a:pt x="408" y="447"/>
                    <a:pt x="409" y="445"/>
                  </a:cubicBezTo>
                  <a:cubicBezTo>
                    <a:pt x="410" y="444"/>
                    <a:pt x="410" y="444"/>
                    <a:pt x="411" y="443"/>
                  </a:cubicBezTo>
                  <a:cubicBezTo>
                    <a:pt x="412" y="442"/>
                    <a:pt x="412" y="442"/>
                    <a:pt x="413" y="442"/>
                  </a:cubicBezTo>
                  <a:cubicBezTo>
                    <a:pt x="414" y="442"/>
                    <a:pt x="415" y="443"/>
                    <a:pt x="416" y="443"/>
                  </a:cubicBezTo>
                  <a:cubicBezTo>
                    <a:pt x="416" y="443"/>
                    <a:pt x="416" y="443"/>
                    <a:pt x="417" y="443"/>
                  </a:cubicBezTo>
                  <a:cubicBezTo>
                    <a:pt x="418" y="442"/>
                    <a:pt x="419" y="440"/>
                    <a:pt x="418" y="438"/>
                  </a:cubicBezTo>
                  <a:lnTo>
                    <a:pt x="418" y="438"/>
                  </a:lnTo>
                  <a:cubicBezTo>
                    <a:pt x="418" y="438"/>
                    <a:pt x="421" y="439"/>
                    <a:pt x="422" y="439"/>
                  </a:cubicBezTo>
                  <a:cubicBezTo>
                    <a:pt x="423" y="439"/>
                    <a:pt x="423" y="439"/>
                    <a:pt x="423" y="439"/>
                  </a:cubicBezTo>
                  <a:cubicBezTo>
                    <a:pt x="422" y="438"/>
                    <a:pt x="418" y="436"/>
                    <a:pt x="420" y="435"/>
                  </a:cubicBezTo>
                  <a:cubicBezTo>
                    <a:pt x="420" y="435"/>
                    <a:pt x="421" y="435"/>
                    <a:pt x="421" y="435"/>
                  </a:cubicBezTo>
                  <a:cubicBezTo>
                    <a:pt x="422" y="435"/>
                    <a:pt x="422" y="435"/>
                    <a:pt x="423" y="435"/>
                  </a:cubicBezTo>
                  <a:cubicBezTo>
                    <a:pt x="423" y="435"/>
                    <a:pt x="423" y="435"/>
                    <a:pt x="424" y="435"/>
                  </a:cubicBezTo>
                  <a:cubicBezTo>
                    <a:pt x="426" y="435"/>
                    <a:pt x="430" y="433"/>
                    <a:pt x="429" y="430"/>
                  </a:cubicBezTo>
                  <a:lnTo>
                    <a:pt x="429" y="430"/>
                  </a:lnTo>
                  <a:cubicBezTo>
                    <a:pt x="429" y="431"/>
                    <a:pt x="432" y="432"/>
                    <a:pt x="434" y="432"/>
                  </a:cubicBezTo>
                  <a:cubicBezTo>
                    <a:pt x="434" y="432"/>
                    <a:pt x="435" y="432"/>
                    <a:pt x="435" y="431"/>
                  </a:cubicBezTo>
                  <a:cubicBezTo>
                    <a:pt x="433" y="430"/>
                    <a:pt x="435" y="430"/>
                    <a:pt x="436" y="428"/>
                  </a:cubicBezTo>
                  <a:cubicBezTo>
                    <a:pt x="438" y="427"/>
                    <a:pt x="437" y="428"/>
                    <a:pt x="436" y="426"/>
                  </a:cubicBezTo>
                  <a:cubicBezTo>
                    <a:pt x="435" y="423"/>
                    <a:pt x="441" y="424"/>
                    <a:pt x="442" y="423"/>
                  </a:cubicBezTo>
                  <a:cubicBezTo>
                    <a:pt x="443" y="423"/>
                    <a:pt x="442" y="422"/>
                    <a:pt x="443" y="421"/>
                  </a:cubicBezTo>
                  <a:cubicBezTo>
                    <a:pt x="444" y="419"/>
                    <a:pt x="445" y="418"/>
                    <a:pt x="446" y="417"/>
                  </a:cubicBezTo>
                  <a:cubicBezTo>
                    <a:pt x="448" y="415"/>
                    <a:pt x="449" y="414"/>
                    <a:pt x="449" y="411"/>
                  </a:cubicBezTo>
                  <a:lnTo>
                    <a:pt x="449" y="411"/>
                  </a:lnTo>
                  <a:cubicBezTo>
                    <a:pt x="449" y="412"/>
                    <a:pt x="450" y="413"/>
                    <a:pt x="451" y="414"/>
                  </a:cubicBezTo>
                  <a:cubicBezTo>
                    <a:pt x="451" y="414"/>
                    <a:pt x="451" y="414"/>
                    <a:pt x="451" y="414"/>
                  </a:cubicBezTo>
                  <a:cubicBezTo>
                    <a:pt x="452" y="414"/>
                    <a:pt x="452" y="412"/>
                    <a:pt x="452" y="411"/>
                  </a:cubicBezTo>
                  <a:cubicBezTo>
                    <a:pt x="451" y="409"/>
                    <a:pt x="451" y="408"/>
                    <a:pt x="452" y="408"/>
                  </a:cubicBezTo>
                  <a:cubicBezTo>
                    <a:pt x="453" y="408"/>
                    <a:pt x="454" y="408"/>
                    <a:pt x="456" y="409"/>
                  </a:cubicBezTo>
                  <a:cubicBezTo>
                    <a:pt x="456" y="410"/>
                    <a:pt x="456" y="410"/>
                    <a:pt x="456" y="410"/>
                  </a:cubicBezTo>
                  <a:cubicBezTo>
                    <a:pt x="458" y="410"/>
                    <a:pt x="455" y="403"/>
                    <a:pt x="456" y="403"/>
                  </a:cubicBezTo>
                  <a:lnTo>
                    <a:pt x="456" y="403"/>
                  </a:lnTo>
                  <a:cubicBezTo>
                    <a:pt x="456" y="403"/>
                    <a:pt x="456" y="404"/>
                    <a:pt x="457" y="404"/>
                  </a:cubicBezTo>
                  <a:cubicBezTo>
                    <a:pt x="457" y="405"/>
                    <a:pt x="458" y="405"/>
                    <a:pt x="459" y="405"/>
                  </a:cubicBezTo>
                  <a:cubicBezTo>
                    <a:pt x="461" y="405"/>
                    <a:pt x="462" y="402"/>
                    <a:pt x="459" y="400"/>
                  </a:cubicBezTo>
                  <a:lnTo>
                    <a:pt x="459" y="400"/>
                  </a:lnTo>
                  <a:cubicBezTo>
                    <a:pt x="461" y="401"/>
                    <a:pt x="462" y="401"/>
                    <a:pt x="464" y="401"/>
                  </a:cubicBezTo>
                  <a:cubicBezTo>
                    <a:pt x="465" y="401"/>
                    <a:pt x="464" y="400"/>
                    <a:pt x="465" y="399"/>
                  </a:cubicBezTo>
                  <a:cubicBezTo>
                    <a:pt x="466" y="398"/>
                    <a:pt x="467" y="398"/>
                    <a:pt x="469" y="397"/>
                  </a:cubicBezTo>
                  <a:cubicBezTo>
                    <a:pt x="470" y="396"/>
                    <a:pt x="469" y="395"/>
                    <a:pt x="470" y="394"/>
                  </a:cubicBezTo>
                  <a:cubicBezTo>
                    <a:pt x="471" y="393"/>
                    <a:pt x="472" y="391"/>
                    <a:pt x="473" y="390"/>
                  </a:cubicBezTo>
                  <a:cubicBezTo>
                    <a:pt x="475" y="389"/>
                    <a:pt x="477" y="388"/>
                    <a:pt x="478" y="387"/>
                  </a:cubicBezTo>
                  <a:cubicBezTo>
                    <a:pt x="479" y="385"/>
                    <a:pt x="477" y="382"/>
                    <a:pt x="477" y="382"/>
                  </a:cubicBezTo>
                  <a:cubicBezTo>
                    <a:pt x="477" y="382"/>
                    <a:pt x="477" y="382"/>
                    <a:pt x="478" y="382"/>
                  </a:cubicBezTo>
                  <a:cubicBezTo>
                    <a:pt x="479" y="382"/>
                    <a:pt x="481" y="383"/>
                    <a:pt x="482" y="383"/>
                  </a:cubicBezTo>
                  <a:cubicBezTo>
                    <a:pt x="484" y="382"/>
                    <a:pt x="482" y="381"/>
                    <a:pt x="481" y="380"/>
                  </a:cubicBezTo>
                  <a:cubicBezTo>
                    <a:pt x="480" y="379"/>
                    <a:pt x="476" y="375"/>
                    <a:pt x="479" y="375"/>
                  </a:cubicBezTo>
                  <a:cubicBezTo>
                    <a:pt x="480" y="375"/>
                    <a:pt x="482" y="376"/>
                    <a:pt x="483" y="376"/>
                  </a:cubicBezTo>
                  <a:cubicBezTo>
                    <a:pt x="484" y="376"/>
                    <a:pt x="485" y="376"/>
                    <a:pt x="486" y="375"/>
                  </a:cubicBezTo>
                  <a:cubicBezTo>
                    <a:pt x="487" y="374"/>
                    <a:pt x="483" y="369"/>
                    <a:pt x="486" y="369"/>
                  </a:cubicBezTo>
                  <a:lnTo>
                    <a:pt x="486" y="369"/>
                  </a:lnTo>
                  <a:cubicBezTo>
                    <a:pt x="486" y="369"/>
                    <a:pt x="486" y="369"/>
                    <a:pt x="487" y="369"/>
                  </a:cubicBezTo>
                  <a:cubicBezTo>
                    <a:pt x="489" y="369"/>
                    <a:pt x="491" y="365"/>
                    <a:pt x="491" y="363"/>
                  </a:cubicBezTo>
                  <a:cubicBezTo>
                    <a:pt x="492" y="361"/>
                    <a:pt x="492" y="360"/>
                    <a:pt x="494" y="358"/>
                  </a:cubicBezTo>
                  <a:cubicBezTo>
                    <a:pt x="494" y="358"/>
                    <a:pt x="499" y="356"/>
                    <a:pt x="498" y="356"/>
                  </a:cubicBezTo>
                  <a:cubicBezTo>
                    <a:pt x="496" y="356"/>
                    <a:pt x="495" y="356"/>
                    <a:pt x="494" y="354"/>
                  </a:cubicBezTo>
                  <a:cubicBezTo>
                    <a:pt x="494" y="354"/>
                    <a:pt x="494" y="353"/>
                    <a:pt x="495" y="353"/>
                  </a:cubicBezTo>
                  <a:cubicBezTo>
                    <a:pt x="496" y="351"/>
                    <a:pt x="497" y="350"/>
                    <a:pt x="498" y="350"/>
                  </a:cubicBezTo>
                  <a:cubicBezTo>
                    <a:pt x="499" y="350"/>
                    <a:pt x="499" y="350"/>
                    <a:pt x="500" y="351"/>
                  </a:cubicBezTo>
                  <a:lnTo>
                    <a:pt x="500" y="351"/>
                  </a:lnTo>
                  <a:cubicBezTo>
                    <a:pt x="493" y="347"/>
                    <a:pt x="503" y="349"/>
                    <a:pt x="503" y="347"/>
                  </a:cubicBezTo>
                  <a:cubicBezTo>
                    <a:pt x="503" y="344"/>
                    <a:pt x="500" y="342"/>
                    <a:pt x="501" y="340"/>
                  </a:cubicBezTo>
                  <a:cubicBezTo>
                    <a:pt x="501" y="340"/>
                    <a:pt x="503" y="339"/>
                    <a:pt x="504" y="338"/>
                  </a:cubicBezTo>
                  <a:cubicBezTo>
                    <a:pt x="507" y="336"/>
                    <a:pt x="502" y="335"/>
                    <a:pt x="505" y="333"/>
                  </a:cubicBezTo>
                  <a:cubicBezTo>
                    <a:pt x="506" y="331"/>
                    <a:pt x="508" y="329"/>
                    <a:pt x="508" y="327"/>
                  </a:cubicBezTo>
                  <a:cubicBezTo>
                    <a:pt x="508" y="327"/>
                    <a:pt x="507" y="324"/>
                    <a:pt x="508" y="324"/>
                  </a:cubicBezTo>
                  <a:cubicBezTo>
                    <a:pt x="508" y="320"/>
                    <a:pt x="517" y="319"/>
                    <a:pt x="515" y="314"/>
                  </a:cubicBezTo>
                  <a:cubicBezTo>
                    <a:pt x="514" y="313"/>
                    <a:pt x="513" y="313"/>
                    <a:pt x="514" y="312"/>
                  </a:cubicBezTo>
                  <a:cubicBezTo>
                    <a:pt x="514" y="311"/>
                    <a:pt x="516" y="311"/>
                    <a:pt x="516" y="310"/>
                  </a:cubicBezTo>
                  <a:cubicBezTo>
                    <a:pt x="516" y="309"/>
                    <a:pt x="515" y="309"/>
                    <a:pt x="514" y="308"/>
                  </a:cubicBezTo>
                  <a:cubicBezTo>
                    <a:pt x="514" y="304"/>
                    <a:pt x="524" y="297"/>
                    <a:pt x="519" y="292"/>
                  </a:cubicBezTo>
                  <a:lnTo>
                    <a:pt x="519" y="292"/>
                  </a:lnTo>
                  <a:cubicBezTo>
                    <a:pt x="519" y="292"/>
                    <a:pt x="520" y="292"/>
                    <a:pt x="520" y="292"/>
                  </a:cubicBezTo>
                  <a:cubicBezTo>
                    <a:pt x="520" y="292"/>
                    <a:pt x="519" y="291"/>
                    <a:pt x="519" y="291"/>
                  </a:cubicBezTo>
                  <a:cubicBezTo>
                    <a:pt x="519" y="291"/>
                    <a:pt x="519" y="291"/>
                    <a:pt x="519" y="291"/>
                  </a:cubicBezTo>
                  <a:lnTo>
                    <a:pt x="519" y="291"/>
                  </a:lnTo>
                  <a:cubicBezTo>
                    <a:pt x="519" y="291"/>
                    <a:pt x="515" y="289"/>
                    <a:pt x="511" y="288"/>
                  </a:cubicBezTo>
                  <a:lnTo>
                    <a:pt x="511" y="288"/>
                  </a:lnTo>
                  <a:cubicBezTo>
                    <a:pt x="511" y="288"/>
                    <a:pt x="511" y="288"/>
                    <a:pt x="511" y="288"/>
                  </a:cubicBezTo>
                  <a:cubicBezTo>
                    <a:pt x="516" y="288"/>
                    <a:pt x="520" y="283"/>
                    <a:pt x="511" y="283"/>
                  </a:cubicBezTo>
                  <a:cubicBezTo>
                    <a:pt x="514" y="283"/>
                    <a:pt x="514" y="277"/>
                    <a:pt x="518" y="276"/>
                  </a:cubicBezTo>
                  <a:cubicBezTo>
                    <a:pt x="520" y="275"/>
                    <a:pt x="518" y="274"/>
                    <a:pt x="518" y="273"/>
                  </a:cubicBezTo>
                  <a:cubicBezTo>
                    <a:pt x="517" y="272"/>
                    <a:pt x="518" y="271"/>
                    <a:pt x="517" y="270"/>
                  </a:cubicBezTo>
                  <a:cubicBezTo>
                    <a:pt x="516" y="263"/>
                    <a:pt x="516" y="257"/>
                    <a:pt x="517" y="251"/>
                  </a:cubicBezTo>
                  <a:cubicBezTo>
                    <a:pt x="518" y="246"/>
                    <a:pt x="523" y="238"/>
                    <a:pt x="515" y="238"/>
                  </a:cubicBezTo>
                  <a:cubicBezTo>
                    <a:pt x="514" y="238"/>
                    <a:pt x="514" y="238"/>
                    <a:pt x="514" y="238"/>
                  </a:cubicBezTo>
                  <a:cubicBezTo>
                    <a:pt x="513" y="238"/>
                    <a:pt x="507" y="237"/>
                    <a:pt x="508" y="237"/>
                  </a:cubicBezTo>
                  <a:cubicBezTo>
                    <a:pt x="510" y="237"/>
                    <a:pt x="513" y="236"/>
                    <a:pt x="514" y="236"/>
                  </a:cubicBezTo>
                  <a:cubicBezTo>
                    <a:pt x="515" y="235"/>
                    <a:pt x="526" y="234"/>
                    <a:pt x="526" y="233"/>
                  </a:cubicBezTo>
                  <a:cubicBezTo>
                    <a:pt x="525" y="233"/>
                    <a:pt x="524" y="233"/>
                    <a:pt x="524" y="232"/>
                  </a:cubicBezTo>
                  <a:cubicBezTo>
                    <a:pt x="523" y="231"/>
                    <a:pt x="523" y="230"/>
                    <a:pt x="523" y="230"/>
                  </a:cubicBezTo>
                  <a:cubicBezTo>
                    <a:pt x="523" y="228"/>
                    <a:pt x="522" y="225"/>
                    <a:pt x="526" y="225"/>
                  </a:cubicBezTo>
                  <a:cubicBezTo>
                    <a:pt x="520" y="225"/>
                    <a:pt x="524" y="222"/>
                    <a:pt x="520" y="222"/>
                  </a:cubicBezTo>
                  <a:cubicBezTo>
                    <a:pt x="517" y="222"/>
                    <a:pt x="512" y="221"/>
                    <a:pt x="516" y="218"/>
                  </a:cubicBezTo>
                  <a:cubicBezTo>
                    <a:pt x="518" y="217"/>
                    <a:pt x="520" y="217"/>
                    <a:pt x="521" y="216"/>
                  </a:cubicBezTo>
                  <a:cubicBezTo>
                    <a:pt x="522" y="215"/>
                    <a:pt x="522" y="213"/>
                    <a:pt x="520" y="213"/>
                  </a:cubicBezTo>
                  <a:cubicBezTo>
                    <a:pt x="518" y="213"/>
                    <a:pt x="519" y="213"/>
                    <a:pt x="518" y="211"/>
                  </a:cubicBezTo>
                  <a:cubicBezTo>
                    <a:pt x="518" y="210"/>
                    <a:pt x="520" y="210"/>
                    <a:pt x="521" y="210"/>
                  </a:cubicBezTo>
                  <a:cubicBezTo>
                    <a:pt x="524" y="208"/>
                    <a:pt x="515" y="205"/>
                    <a:pt x="519" y="202"/>
                  </a:cubicBezTo>
                  <a:cubicBezTo>
                    <a:pt x="519" y="200"/>
                    <a:pt x="513" y="199"/>
                    <a:pt x="514" y="198"/>
                  </a:cubicBezTo>
                  <a:cubicBezTo>
                    <a:pt x="514" y="198"/>
                    <a:pt x="517" y="196"/>
                    <a:pt x="517" y="196"/>
                  </a:cubicBezTo>
                  <a:cubicBezTo>
                    <a:pt x="517" y="196"/>
                    <a:pt x="516" y="196"/>
                    <a:pt x="515" y="196"/>
                  </a:cubicBezTo>
                  <a:cubicBezTo>
                    <a:pt x="514" y="196"/>
                    <a:pt x="513" y="196"/>
                    <a:pt x="512" y="196"/>
                  </a:cubicBezTo>
                  <a:cubicBezTo>
                    <a:pt x="512" y="196"/>
                    <a:pt x="518" y="192"/>
                    <a:pt x="518" y="192"/>
                  </a:cubicBezTo>
                  <a:cubicBezTo>
                    <a:pt x="514" y="192"/>
                    <a:pt x="512" y="191"/>
                    <a:pt x="514" y="188"/>
                  </a:cubicBezTo>
                  <a:cubicBezTo>
                    <a:pt x="514" y="187"/>
                    <a:pt x="514" y="185"/>
                    <a:pt x="514" y="183"/>
                  </a:cubicBezTo>
                  <a:cubicBezTo>
                    <a:pt x="514" y="183"/>
                    <a:pt x="513" y="183"/>
                    <a:pt x="512" y="183"/>
                  </a:cubicBezTo>
                  <a:cubicBezTo>
                    <a:pt x="512" y="183"/>
                    <a:pt x="512" y="183"/>
                    <a:pt x="512" y="183"/>
                  </a:cubicBezTo>
                  <a:lnTo>
                    <a:pt x="511" y="180"/>
                  </a:lnTo>
                  <a:cubicBezTo>
                    <a:pt x="511" y="179"/>
                    <a:pt x="511" y="179"/>
                    <a:pt x="511" y="179"/>
                  </a:cubicBezTo>
                  <a:cubicBezTo>
                    <a:pt x="510" y="179"/>
                    <a:pt x="510" y="179"/>
                    <a:pt x="510" y="179"/>
                  </a:cubicBezTo>
                  <a:cubicBezTo>
                    <a:pt x="510" y="179"/>
                    <a:pt x="510" y="179"/>
                    <a:pt x="509" y="179"/>
                  </a:cubicBezTo>
                  <a:cubicBezTo>
                    <a:pt x="508" y="179"/>
                    <a:pt x="509" y="175"/>
                    <a:pt x="509" y="173"/>
                  </a:cubicBezTo>
                  <a:cubicBezTo>
                    <a:pt x="509" y="172"/>
                    <a:pt x="509" y="169"/>
                    <a:pt x="507" y="168"/>
                  </a:cubicBezTo>
                  <a:cubicBezTo>
                    <a:pt x="506" y="168"/>
                    <a:pt x="505" y="169"/>
                    <a:pt x="504" y="169"/>
                  </a:cubicBezTo>
                  <a:cubicBezTo>
                    <a:pt x="503" y="169"/>
                    <a:pt x="503" y="168"/>
                    <a:pt x="504" y="167"/>
                  </a:cubicBezTo>
                  <a:cubicBezTo>
                    <a:pt x="506" y="165"/>
                    <a:pt x="506" y="163"/>
                    <a:pt x="505" y="163"/>
                  </a:cubicBezTo>
                  <a:lnTo>
                    <a:pt x="505" y="163"/>
                  </a:lnTo>
                  <a:cubicBezTo>
                    <a:pt x="505" y="163"/>
                    <a:pt x="504" y="163"/>
                    <a:pt x="503" y="164"/>
                  </a:cubicBezTo>
                  <a:cubicBezTo>
                    <a:pt x="502" y="165"/>
                    <a:pt x="501" y="165"/>
                    <a:pt x="501" y="165"/>
                  </a:cubicBezTo>
                  <a:cubicBezTo>
                    <a:pt x="499" y="165"/>
                    <a:pt x="498" y="163"/>
                    <a:pt x="500" y="161"/>
                  </a:cubicBezTo>
                  <a:cubicBezTo>
                    <a:pt x="501" y="160"/>
                    <a:pt x="504" y="158"/>
                    <a:pt x="501" y="156"/>
                  </a:cubicBezTo>
                  <a:cubicBezTo>
                    <a:pt x="501" y="156"/>
                    <a:pt x="495" y="155"/>
                    <a:pt x="495" y="154"/>
                  </a:cubicBezTo>
                  <a:lnTo>
                    <a:pt x="495" y="154"/>
                  </a:lnTo>
                  <a:cubicBezTo>
                    <a:pt x="496" y="154"/>
                    <a:pt x="497" y="155"/>
                    <a:pt x="498" y="155"/>
                  </a:cubicBezTo>
                  <a:cubicBezTo>
                    <a:pt x="499" y="155"/>
                    <a:pt x="500" y="154"/>
                    <a:pt x="501" y="154"/>
                  </a:cubicBezTo>
                  <a:cubicBezTo>
                    <a:pt x="501" y="153"/>
                    <a:pt x="497" y="151"/>
                    <a:pt x="496" y="151"/>
                  </a:cubicBezTo>
                  <a:cubicBezTo>
                    <a:pt x="495" y="149"/>
                    <a:pt x="494" y="148"/>
                    <a:pt x="494" y="147"/>
                  </a:cubicBezTo>
                  <a:cubicBezTo>
                    <a:pt x="495" y="144"/>
                    <a:pt x="495" y="143"/>
                    <a:pt x="495" y="141"/>
                  </a:cubicBezTo>
                  <a:cubicBezTo>
                    <a:pt x="494" y="140"/>
                    <a:pt x="494" y="139"/>
                    <a:pt x="492" y="137"/>
                  </a:cubicBezTo>
                  <a:cubicBezTo>
                    <a:pt x="490" y="136"/>
                    <a:pt x="487" y="137"/>
                    <a:pt x="488" y="134"/>
                  </a:cubicBezTo>
                  <a:cubicBezTo>
                    <a:pt x="491" y="133"/>
                    <a:pt x="490" y="130"/>
                    <a:pt x="488" y="128"/>
                  </a:cubicBezTo>
                  <a:cubicBezTo>
                    <a:pt x="488" y="128"/>
                    <a:pt x="488" y="128"/>
                    <a:pt x="488" y="128"/>
                  </a:cubicBezTo>
                  <a:cubicBezTo>
                    <a:pt x="487" y="128"/>
                    <a:pt x="485" y="129"/>
                    <a:pt x="484" y="130"/>
                  </a:cubicBezTo>
                  <a:cubicBezTo>
                    <a:pt x="489" y="127"/>
                    <a:pt x="485" y="123"/>
                    <a:pt x="481" y="123"/>
                  </a:cubicBezTo>
                  <a:cubicBezTo>
                    <a:pt x="480" y="123"/>
                    <a:pt x="479" y="121"/>
                    <a:pt x="480" y="120"/>
                  </a:cubicBezTo>
                  <a:cubicBezTo>
                    <a:pt x="480" y="119"/>
                    <a:pt x="481" y="119"/>
                    <a:pt x="481" y="119"/>
                  </a:cubicBezTo>
                  <a:cubicBezTo>
                    <a:pt x="482" y="119"/>
                    <a:pt x="483" y="119"/>
                    <a:pt x="483" y="119"/>
                  </a:cubicBezTo>
                  <a:cubicBezTo>
                    <a:pt x="483" y="117"/>
                    <a:pt x="481" y="117"/>
                    <a:pt x="480" y="117"/>
                  </a:cubicBezTo>
                  <a:cubicBezTo>
                    <a:pt x="479" y="117"/>
                    <a:pt x="478" y="114"/>
                    <a:pt x="479" y="113"/>
                  </a:cubicBezTo>
                  <a:cubicBezTo>
                    <a:pt x="481" y="111"/>
                    <a:pt x="476" y="112"/>
                    <a:pt x="475" y="111"/>
                  </a:cubicBezTo>
                  <a:cubicBezTo>
                    <a:pt x="473" y="109"/>
                    <a:pt x="473" y="106"/>
                    <a:pt x="470" y="106"/>
                  </a:cubicBezTo>
                  <a:cubicBezTo>
                    <a:pt x="467" y="106"/>
                    <a:pt x="466" y="104"/>
                    <a:pt x="466" y="102"/>
                  </a:cubicBezTo>
                  <a:cubicBezTo>
                    <a:pt x="465" y="99"/>
                    <a:pt x="464" y="96"/>
                    <a:pt x="460" y="96"/>
                  </a:cubicBezTo>
                  <a:cubicBezTo>
                    <a:pt x="459" y="96"/>
                    <a:pt x="461" y="93"/>
                    <a:pt x="461" y="92"/>
                  </a:cubicBezTo>
                  <a:cubicBezTo>
                    <a:pt x="461" y="90"/>
                    <a:pt x="459" y="91"/>
                    <a:pt x="458" y="90"/>
                  </a:cubicBezTo>
                  <a:cubicBezTo>
                    <a:pt x="457" y="89"/>
                    <a:pt x="456" y="87"/>
                    <a:pt x="454" y="86"/>
                  </a:cubicBezTo>
                  <a:cubicBezTo>
                    <a:pt x="454" y="86"/>
                    <a:pt x="453" y="86"/>
                    <a:pt x="453" y="86"/>
                  </a:cubicBezTo>
                  <a:cubicBezTo>
                    <a:pt x="453" y="86"/>
                    <a:pt x="452" y="86"/>
                    <a:pt x="452" y="86"/>
                  </a:cubicBezTo>
                  <a:cubicBezTo>
                    <a:pt x="452" y="86"/>
                    <a:pt x="452" y="86"/>
                    <a:pt x="452" y="85"/>
                  </a:cubicBezTo>
                  <a:cubicBezTo>
                    <a:pt x="452" y="83"/>
                    <a:pt x="451" y="79"/>
                    <a:pt x="449" y="79"/>
                  </a:cubicBezTo>
                  <a:cubicBezTo>
                    <a:pt x="448" y="79"/>
                    <a:pt x="447" y="80"/>
                    <a:pt x="446" y="81"/>
                  </a:cubicBezTo>
                  <a:cubicBezTo>
                    <a:pt x="450" y="77"/>
                    <a:pt x="442" y="71"/>
                    <a:pt x="438" y="71"/>
                  </a:cubicBezTo>
                  <a:cubicBezTo>
                    <a:pt x="438" y="71"/>
                    <a:pt x="438" y="71"/>
                    <a:pt x="438" y="72"/>
                  </a:cubicBezTo>
                  <a:cubicBezTo>
                    <a:pt x="435" y="72"/>
                    <a:pt x="439" y="65"/>
                    <a:pt x="436" y="65"/>
                  </a:cubicBezTo>
                  <a:lnTo>
                    <a:pt x="436" y="65"/>
                  </a:lnTo>
                  <a:cubicBezTo>
                    <a:pt x="436" y="65"/>
                    <a:pt x="435" y="65"/>
                    <a:pt x="434" y="65"/>
                  </a:cubicBezTo>
                  <a:cubicBezTo>
                    <a:pt x="433" y="66"/>
                    <a:pt x="431" y="67"/>
                    <a:pt x="430" y="67"/>
                  </a:cubicBezTo>
                  <a:cubicBezTo>
                    <a:pt x="430" y="67"/>
                    <a:pt x="429" y="67"/>
                    <a:pt x="430" y="65"/>
                  </a:cubicBezTo>
                  <a:cubicBezTo>
                    <a:pt x="429" y="65"/>
                    <a:pt x="425" y="63"/>
                    <a:pt x="425" y="63"/>
                  </a:cubicBezTo>
                  <a:cubicBezTo>
                    <a:pt x="425" y="63"/>
                    <a:pt x="428" y="63"/>
                    <a:pt x="427" y="61"/>
                  </a:cubicBezTo>
                  <a:cubicBezTo>
                    <a:pt x="427" y="60"/>
                    <a:pt x="425" y="59"/>
                    <a:pt x="425" y="58"/>
                  </a:cubicBezTo>
                  <a:cubicBezTo>
                    <a:pt x="424" y="58"/>
                    <a:pt x="423" y="53"/>
                    <a:pt x="420" y="52"/>
                  </a:cubicBezTo>
                  <a:lnTo>
                    <a:pt x="420" y="52"/>
                  </a:lnTo>
                  <a:cubicBezTo>
                    <a:pt x="421" y="55"/>
                    <a:pt x="418" y="61"/>
                    <a:pt x="415" y="62"/>
                  </a:cubicBezTo>
                  <a:cubicBezTo>
                    <a:pt x="413" y="61"/>
                    <a:pt x="417" y="58"/>
                    <a:pt x="418" y="57"/>
                  </a:cubicBezTo>
                  <a:cubicBezTo>
                    <a:pt x="419" y="55"/>
                    <a:pt x="416" y="55"/>
                    <a:pt x="415" y="54"/>
                  </a:cubicBezTo>
                  <a:cubicBezTo>
                    <a:pt x="415" y="53"/>
                    <a:pt x="416" y="50"/>
                    <a:pt x="414" y="50"/>
                  </a:cubicBezTo>
                  <a:cubicBezTo>
                    <a:pt x="414" y="50"/>
                    <a:pt x="414" y="50"/>
                    <a:pt x="414" y="50"/>
                  </a:cubicBezTo>
                  <a:cubicBezTo>
                    <a:pt x="413" y="50"/>
                    <a:pt x="412" y="51"/>
                    <a:pt x="412" y="51"/>
                  </a:cubicBezTo>
                  <a:cubicBezTo>
                    <a:pt x="412" y="51"/>
                    <a:pt x="411" y="51"/>
                    <a:pt x="411" y="51"/>
                  </a:cubicBezTo>
                  <a:cubicBezTo>
                    <a:pt x="410" y="48"/>
                    <a:pt x="410" y="45"/>
                    <a:pt x="408" y="44"/>
                  </a:cubicBezTo>
                  <a:cubicBezTo>
                    <a:pt x="408" y="44"/>
                    <a:pt x="408" y="45"/>
                    <a:pt x="407" y="45"/>
                  </a:cubicBezTo>
                  <a:cubicBezTo>
                    <a:pt x="405" y="45"/>
                    <a:pt x="401" y="41"/>
                    <a:pt x="399" y="41"/>
                  </a:cubicBezTo>
                  <a:cubicBezTo>
                    <a:pt x="399" y="41"/>
                    <a:pt x="398" y="41"/>
                    <a:pt x="398" y="41"/>
                  </a:cubicBezTo>
                  <a:cubicBezTo>
                    <a:pt x="397" y="41"/>
                    <a:pt x="397" y="44"/>
                    <a:pt x="396" y="45"/>
                  </a:cubicBezTo>
                  <a:cubicBezTo>
                    <a:pt x="396" y="45"/>
                    <a:pt x="395" y="45"/>
                    <a:pt x="395" y="45"/>
                  </a:cubicBezTo>
                  <a:cubicBezTo>
                    <a:pt x="394" y="45"/>
                    <a:pt x="396" y="41"/>
                    <a:pt x="396" y="40"/>
                  </a:cubicBezTo>
                  <a:lnTo>
                    <a:pt x="396" y="40"/>
                  </a:lnTo>
                  <a:cubicBezTo>
                    <a:pt x="396" y="41"/>
                    <a:pt x="394" y="42"/>
                    <a:pt x="394" y="42"/>
                  </a:cubicBezTo>
                  <a:cubicBezTo>
                    <a:pt x="393" y="42"/>
                    <a:pt x="393" y="42"/>
                    <a:pt x="393" y="41"/>
                  </a:cubicBezTo>
                  <a:cubicBezTo>
                    <a:pt x="393" y="39"/>
                    <a:pt x="395" y="37"/>
                    <a:pt x="394" y="37"/>
                  </a:cubicBezTo>
                  <a:cubicBezTo>
                    <a:pt x="394" y="37"/>
                    <a:pt x="394" y="37"/>
                    <a:pt x="394" y="37"/>
                  </a:cubicBezTo>
                  <a:cubicBezTo>
                    <a:pt x="393" y="37"/>
                    <a:pt x="391" y="39"/>
                    <a:pt x="390" y="39"/>
                  </a:cubicBezTo>
                  <a:cubicBezTo>
                    <a:pt x="389" y="39"/>
                    <a:pt x="389" y="39"/>
                    <a:pt x="389" y="38"/>
                  </a:cubicBezTo>
                  <a:cubicBezTo>
                    <a:pt x="389" y="38"/>
                    <a:pt x="389" y="34"/>
                    <a:pt x="388" y="34"/>
                  </a:cubicBezTo>
                  <a:cubicBezTo>
                    <a:pt x="388" y="34"/>
                    <a:pt x="388" y="34"/>
                    <a:pt x="388" y="35"/>
                  </a:cubicBezTo>
                  <a:cubicBezTo>
                    <a:pt x="387" y="36"/>
                    <a:pt x="387" y="37"/>
                    <a:pt x="386" y="37"/>
                  </a:cubicBezTo>
                  <a:cubicBezTo>
                    <a:pt x="385" y="37"/>
                    <a:pt x="384" y="37"/>
                    <a:pt x="384" y="37"/>
                  </a:cubicBezTo>
                  <a:cubicBezTo>
                    <a:pt x="384" y="35"/>
                    <a:pt x="387" y="32"/>
                    <a:pt x="386" y="31"/>
                  </a:cubicBezTo>
                  <a:cubicBezTo>
                    <a:pt x="385" y="30"/>
                    <a:pt x="384" y="29"/>
                    <a:pt x="383" y="29"/>
                  </a:cubicBezTo>
                  <a:cubicBezTo>
                    <a:pt x="383" y="29"/>
                    <a:pt x="381" y="31"/>
                    <a:pt x="381" y="31"/>
                  </a:cubicBezTo>
                  <a:cubicBezTo>
                    <a:pt x="379" y="30"/>
                    <a:pt x="377" y="28"/>
                    <a:pt x="375" y="28"/>
                  </a:cubicBezTo>
                  <a:cubicBezTo>
                    <a:pt x="374" y="28"/>
                    <a:pt x="374" y="28"/>
                    <a:pt x="374" y="28"/>
                  </a:cubicBezTo>
                  <a:cubicBezTo>
                    <a:pt x="372" y="28"/>
                    <a:pt x="372" y="29"/>
                    <a:pt x="373" y="31"/>
                  </a:cubicBezTo>
                  <a:cubicBezTo>
                    <a:pt x="371" y="31"/>
                    <a:pt x="370" y="30"/>
                    <a:pt x="369" y="27"/>
                  </a:cubicBezTo>
                  <a:cubicBezTo>
                    <a:pt x="369" y="25"/>
                    <a:pt x="368" y="22"/>
                    <a:pt x="367" y="22"/>
                  </a:cubicBezTo>
                  <a:cubicBezTo>
                    <a:pt x="367" y="22"/>
                    <a:pt x="366" y="22"/>
                    <a:pt x="366" y="23"/>
                  </a:cubicBezTo>
                  <a:cubicBezTo>
                    <a:pt x="365" y="23"/>
                    <a:pt x="364" y="24"/>
                    <a:pt x="363" y="24"/>
                  </a:cubicBezTo>
                  <a:cubicBezTo>
                    <a:pt x="363" y="24"/>
                    <a:pt x="362" y="24"/>
                    <a:pt x="362" y="24"/>
                  </a:cubicBezTo>
                  <a:cubicBezTo>
                    <a:pt x="361" y="24"/>
                    <a:pt x="360" y="23"/>
                    <a:pt x="359" y="23"/>
                  </a:cubicBezTo>
                  <a:cubicBezTo>
                    <a:pt x="359" y="23"/>
                    <a:pt x="359" y="24"/>
                    <a:pt x="358" y="24"/>
                  </a:cubicBezTo>
                  <a:cubicBezTo>
                    <a:pt x="356" y="24"/>
                    <a:pt x="355" y="23"/>
                    <a:pt x="352" y="23"/>
                  </a:cubicBezTo>
                  <a:cubicBezTo>
                    <a:pt x="351" y="23"/>
                    <a:pt x="350" y="23"/>
                    <a:pt x="349" y="23"/>
                  </a:cubicBezTo>
                  <a:cubicBezTo>
                    <a:pt x="349" y="23"/>
                    <a:pt x="348" y="23"/>
                    <a:pt x="348" y="22"/>
                  </a:cubicBezTo>
                  <a:cubicBezTo>
                    <a:pt x="348" y="20"/>
                    <a:pt x="346" y="19"/>
                    <a:pt x="345" y="19"/>
                  </a:cubicBezTo>
                  <a:cubicBezTo>
                    <a:pt x="344" y="19"/>
                    <a:pt x="343" y="19"/>
                    <a:pt x="342" y="20"/>
                  </a:cubicBezTo>
                  <a:cubicBezTo>
                    <a:pt x="341" y="21"/>
                    <a:pt x="342" y="22"/>
                    <a:pt x="343" y="23"/>
                  </a:cubicBezTo>
                  <a:lnTo>
                    <a:pt x="343" y="23"/>
                  </a:lnTo>
                  <a:cubicBezTo>
                    <a:pt x="342" y="23"/>
                    <a:pt x="341" y="23"/>
                    <a:pt x="341" y="22"/>
                  </a:cubicBezTo>
                  <a:cubicBezTo>
                    <a:pt x="340" y="20"/>
                    <a:pt x="340" y="18"/>
                    <a:pt x="339" y="17"/>
                  </a:cubicBezTo>
                  <a:cubicBezTo>
                    <a:pt x="339" y="17"/>
                    <a:pt x="338" y="17"/>
                    <a:pt x="338" y="17"/>
                  </a:cubicBezTo>
                  <a:cubicBezTo>
                    <a:pt x="337" y="17"/>
                    <a:pt x="336" y="17"/>
                    <a:pt x="335" y="17"/>
                  </a:cubicBezTo>
                  <a:cubicBezTo>
                    <a:pt x="335" y="17"/>
                    <a:pt x="334" y="17"/>
                    <a:pt x="334" y="17"/>
                  </a:cubicBezTo>
                  <a:cubicBezTo>
                    <a:pt x="334" y="16"/>
                    <a:pt x="333" y="12"/>
                    <a:pt x="332" y="12"/>
                  </a:cubicBezTo>
                  <a:cubicBezTo>
                    <a:pt x="332" y="12"/>
                    <a:pt x="332" y="12"/>
                    <a:pt x="331" y="13"/>
                  </a:cubicBezTo>
                  <a:cubicBezTo>
                    <a:pt x="330" y="14"/>
                    <a:pt x="329" y="17"/>
                    <a:pt x="328" y="17"/>
                  </a:cubicBezTo>
                  <a:cubicBezTo>
                    <a:pt x="328" y="17"/>
                    <a:pt x="327" y="17"/>
                    <a:pt x="327" y="16"/>
                  </a:cubicBezTo>
                  <a:cubicBezTo>
                    <a:pt x="326" y="14"/>
                    <a:pt x="327" y="12"/>
                    <a:pt x="325" y="11"/>
                  </a:cubicBezTo>
                  <a:cubicBezTo>
                    <a:pt x="324" y="11"/>
                    <a:pt x="322" y="10"/>
                    <a:pt x="321" y="10"/>
                  </a:cubicBezTo>
                  <a:cubicBezTo>
                    <a:pt x="320" y="10"/>
                    <a:pt x="320" y="10"/>
                    <a:pt x="320" y="10"/>
                  </a:cubicBezTo>
                  <a:cubicBezTo>
                    <a:pt x="320" y="11"/>
                    <a:pt x="320" y="16"/>
                    <a:pt x="318" y="16"/>
                  </a:cubicBezTo>
                  <a:cubicBezTo>
                    <a:pt x="318" y="16"/>
                    <a:pt x="317" y="16"/>
                    <a:pt x="317" y="16"/>
                  </a:cubicBezTo>
                  <a:cubicBezTo>
                    <a:pt x="316" y="15"/>
                    <a:pt x="318" y="12"/>
                    <a:pt x="317" y="10"/>
                  </a:cubicBezTo>
                  <a:lnTo>
                    <a:pt x="317" y="10"/>
                  </a:lnTo>
                  <a:cubicBezTo>
                    <a:pt x="317" y="10"/>
                    <a:pt x="315" y="14"/>
                    <a:pt x="315" y="14"/>
                  </a:cubicBezTo>
                  <a:cubicBezTo>
                    <a:pt x="314" y="14"/>
                    <a:pt x="314" y="15"/>
                    <a:pt x="313" y="15"/>
                  </a:cubicBezTo>
                  <a:cubicBezTo>
                    <a:pt x="313" y="15"/>
                    <a:pt x="313" y="13"/>
                    <a:pt x="313" y="12"/>
                  </a:cubicBezTo>
                  <a:cubicBezTo>
                    <a:pt x="312" y="10"/>
                    <a:pt x="309" y="8"/>
                    <a:pt x="307" y="8"/>
                  </a:cubicBezTo>
                  <a:cubicBezTo>
                    <a:pt x="307" y="8"/>
                    <a:pt x="307" y="8"/>
                    <a:pt x="307" y="8"/>
                  </a:cubicBezTo>
                  <a:cubicBezTo>
                    <a:pt x="304" y="9"/>
                    <a:pt x="305" y="16"/>
                    <a:pt x="304" y="16"/>
                  </a:cubicBezTo>
                  <a:cubicBezTo>
                    <a:pt x="303" y="16"/>
                    <a:pt x="303" y="13"/>
                    <a:pt x="303" y="12"/>
                  </a:cubicBezTo>
                  <a:cubicBezTo>
                    <a:pt x="302" y="10"/>
                    <a:pt x="301" y="10"/>
                    <a:pt x="300" y="10"/>
                  </a:cubicBezTo>
                  <a:cubicBezTo>
                    <a:pt x="298" y="9"/>
                    <a:pt x="296" y="4"/>
                    <a:pt x="294" y="4"/>
                  </a:cubicBezTo>
                  <a:cubicBezTo>
                    <a:pt x="294" y="4"/>
                    <a:pt x="294" y="4"/>
                    <a:pt x="294" y="4"/>
                  </a:cubicBezTo>
                  <a:cubicBezTo>
                    <a:pt x="293" y="5"/>
                    <a:pt x="292" y="7"/>
                    <a:pt x="291" y="7"/>
                  </a:cubicBezTo>
                  <a:cubicBezTo>
                    <a:pt x="291" y="7"/>
                    <a:pt x="291" y="7"/>
                    <a:pt x="291" y="7"/>
                  </a:cubicBezTo>
                  <a:cubicBezTo>
                    <a:pt x="290" y="6"/>
                    <a:pt x="291" y="4"/>
                    <a:pt x="289" y="4"/>
                  </a:cubicBezTo>
                  <a:cubicBezTo>
                    <a:pt x="289" y="4"/>
                    <a:pt x="289" y="4"/>
                    <a:pt x="289" y="4"/>
                  </a:cubicBezTo>
                  <a:cubicBezTo>
                    <a:pt x="286" y="4"/>
                    <a:pt x="285" y="10"/>
                    <a:pt x="282" y="10"/>
                  </a:cubicBezTo>
                  <a:cubicBezTo>
                    <a:pt x="280" y="10"/>
                    <a:pt x="279" y="3"/>
                    <a:pt x="276" y="3"/>
                  </a:cubicBezTo>
                  <a:lnTo>
                    <a:pt x="276" y="3"/>
                  </a:lnTo>
                  <a:cubicBezTo>
                    <a:pt x="275" y="3"/>
                    <a:pt x="276" y="5"/>
                    <a:pt x="277" y="5"/>
                  </a:cubicBezTo>
                  <a:cubicBezTo>
                    <a:pt x="275" y="5"/>
                    <a:pt x="275" y="2"/>
                    <a:pt x="274" y="2"/>
                  </a:cubicBezTo>
                  <a:cubicBezTo>
                    <a:pt x="274" y="2"/>
                    <a:pt x="274" y="2"/>
                    <a:pt x="274" y="3"/>
                  </a:cubicBezTo>
                  <a:cubicBezTo>
                    <a:pt x="272" y="3"/>
                    <a:pt x="270" y="3"/>
                    <a:pt x="268" y="3"/>
                  </a:cubicBezTo>
                  <a:cubicBezTo>
                    <a:pt x="269" y="3"/>
                    <a:pt x="267" y="3"/>
                    <a:pt x="266" y="4"/>
                  </a:cubicBezTo>
                  <a:cubicBezTo>
                    <a:pt x="265" y="5"/>
                    <a:pt x="265" y="5"/>
                    <a:pt x="265" y="5"/>
                  </a:cubicBezTo>
                  <a:cubicBezTo>
                    <a:pt x="264" y="5"/>
                    <a:pt x="264" y="5"/>
                    <a:pt x="263" y="4"/>
                  </a:cubicBezTo>
                  <a:cubicBezTo>
                    <a:pt x="262" y="4"/>
                    <a:pt x="261" y="4"/>
                    <a:pt x="260" y="4"/>
                  </a:cubicBezTo>
                  <a:cubicBezTo>
                    <a:pt x="259" y="4"/>
                    <a:pt x="257" y="4"/>
                    <a:pt x="256" y="4"/>
                  </a:cubicBezTo>
                  <a:cubicBezTo>
                    <a:pt x="256" y="5"/>
                    <a:pt x="254" y="8"/>
                    <a:pt x="254" y="8"/>
                  </a:cubicBezTo>
                  <a:cubicBezTo>
                    <a:pt x="253" y="8"/>
                    <a:pt x="253" y="8"/>
                    <a:pt x="253" y="8"/>
                  </a:cubicBezTo>
                  <a:cubicBezTo>
                    <a:pt x="253" y="5"/>
                    <a:pt x="253" y="2"/>
                    <a:pt x="252" y="2"/>
                  </a:cubicBezTo>
                  <a:cubicBezTo>
                    <a:pt x="251" y="2"/>
                    <a:pt x="251" y="2"/>
                    <a:pt x="250" y="3"/>
                  </a:cubicBezTo>
                  <a:cubicBezTo>
                    <a:pt x="249" y="5"/>
                    <a:pt x="248" y="7"/>
                    <a:pt x="247" y="8"/>
                  </a:cubicBezTo>
                  <a:lnTo>
                    <a:pt x="247" y="8"/>
                  </a:lnTo>
                  <a:cubicBezTo>
                    <a:pt x="248" y="7"/>
                    <a:pt x="248" y="6"/>
                    <a:pt x="247" y="5"/>
                  </a:cubicBezTo>
                  <a:cubicBezTo>
                    <a:pt x="246" y="5"/>
                    <a:pt x="245" y="5"/>
                    <a:pt x="245" y="7"/>
                  </a:cubicBezTo>
                  <a:cubicBezTo>
                    <a:pt x="245" y="7"/>
                    <a:pt x="246" y="9"/>
                    <a:pt x="246" y="9"/>
                  </a:cubicBezTo>
                  <a:lnTo>
                    <a:pt x="246" y="9"/>
                  </a:lnTo>
                  <a:cubicBezTo>
                    <a:pt x="246" y="10"/>
                    <a:pt x="246" y="10"/>
                    <a:pt x="245" y="10"/>
                  </a:cubicBezTo>
                  <a:cubicBezTo>
                    <a:pt x="245" y="10"/>
                    <a:pt x="244" y="9"/>
                    <a:pt x="244" y="9"/>
                  </a:cubicBezTo>
                  <a:cubicBezTo>
                    <a:pt x="242" y="7"/>
                    <a:pt x="240" y="4"/>
                    <a:pt x="239" y="3"/>
                  </a:cubicBezTo>
                  <a:cubicBezTo>
                    <a:pt x="238" y="3"/>
                    <a:pt x="238" y="3"/>
                    <a:pt x="238" y="3"/>
                  </a:cubicBezTo>
                  <a:cubicBezTo>
                    <a:pt x="237" y="3"/>
                    <a:pt x="236" y="4"/>
                    <a:pt x="235" y="5"/>
                  </a:cubicBezTo>
                  <a:cubicBezTo>
                    <a:pt x="234" y="5"/>
                    <a:pt x="233" y="2"/>
                    <a:pt x="232" y="2"/>
                  </a:cubicBezTo>
                  <a:cubicBezTo>
                    <a:pt x="232" y="2"/>
                    <a:pt x="231" y="3"/>
                    <a:pt x="231" y="4"/>
                  </a:cubicBezTo>
                  <a:cubicBezTo>
                    <a:pt x="230" y="5"/>
                    <a:pt x="230" y="5"/>
                    <a:pt x="230" y="5"/>
                  </a:cubicBezTo>
                  <a:cubicBezTo>
                    <a:pt x="228" y="5"/>
                    <a:pt x="226" y="1"/>
                    <a:pt x="225"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7"/>
            <p:cNvSpPr/>
            <p:nvPr/>
          </p:nvSpPr>
          <p:spPr>
            <a:xfrm>
              <a:off x="7493594" y="1905518"/>
              <a:ext cx="109980" cy="95185"/>
            </a:xfrm>
            <a:custGeom>
              <a:rect b="b" l="l" r="r" t="t"/>
              <a:pathLst>
                <a:path extrusionOk="0" h="534" w="617">
                  <a:moveTo>
                    <a:pt x="301" y="77"/>
                  </a:moveTo>
                  <a:cubicBezTo>
                    <a:pt x="315" y="77"/>
                    <a:pt x="329" y="78"/>
                    <a:pt x="343" y="81"/>
                  </a:cubicBezTo>
                  <a:cubicBezTo>
                    <a:pt x="456" y="102"/>
                    <a:pt x="534" y="202"/>
                    <a:pt x="516" y="305"/>
                  </a:cubicBezTo>
                  <a:cubicBezTo>
                    <a:pt x="499" y="395"/>
                    <a:pt x="414" y="458"/>
                    <a:pt x="317" y="458"/>
                  </a:cubicBezTo>
                  <a:cubicBezTo>
                    <a:pt x="303" y="458"/>
                    <a:pt x="289" y="457"/>
                    <a:pt x="275" y="454"/>
                  </a:cubicBezTo>
                  <a:cubicBezTo>
                    <a:pt x="160" y="433"/>
                    <a:pt x="84" y="333"/>
                    <a:pt x="102" y="230"/>
                  </a:cubicBezTo>
                  <a:cubicBezTo>
                    <a:pt x="119" y="139"/>
                    <a:pt x="203" y="77"/>
                    <a:pt x="301" y="77"/>
                  </a:cubicBezTo>
                  <a:close/>
                  <a:moveTo>
                    <a:pt x="301" y="1"/>
                  </a:moveTo>
                  <a:cubicBezTo>
                    <a:pt x="167" y="1"/>
                    <a:pt x="50" y="89"/>
                    <a:pt x="27" y="216"/>
                  </a:cubicBezTo>
                  <a:cubicBezTo>
                    <a:pt x="1" y="361"/>
                    <a:pt x="106" y="501"/>
                    <a:pt x="261" y="529"/>
                  </a:cubicBezTo>
                  <a:cubicBezTo>
                    <a:pt x="280" y="533"/>
                    <a:pt x="298" y="534"/>
                    <a:pt x="316" y="534"/>
                  </a:cubicBezTo>
                  <a:cubicBezTo>
                    <a:pt x="450" y="534"/>
                    <a:pt x="567" y="446"/>
                    <a:pt x="590" y="319"/>
                  </a:cubicBezTo>
                  <a:cubicBezTo>
                    <a:pt x="616" y="174"/>
                    <a:pt x="511" y="34"/>
                    <a:pt x="356" y="6"/>
                  </a:cubicBezTo>
                  <a:cubicBezTo>
                    <a:pt x="338" y="2"/>
                    <a:pt x="319" y="1"/>
                    <a:pt x="301"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p:nvPr/>
          </p:nvSpPr>
          <p:spPr>
            <a:xfrm>
              <a:off x="7493594" y="1905518"/>
              <a:ext cx="109980" cy="95185"/>
            </a:xfrm>
            <a:custGeom>
              <a:rect b="b" l="l" r="r" t="t"/>
              <a:pathLst>
                <a:path extrusionOk="0" h="534" w="617">
                  <a:moveTo>
                    <a:pt x="301" y="77"/>
                  </a:moveTo>
                  <a:cubicBezTo>
                    <a:pt x="315" y="77"/>
                    <a:pt x="329" y="78"/>
                    <a:pt x="343" y="81"/>
                  </a:cubicBezTo>
                  <a:cubicBezTo>
                    <a:pt x="456" y="102"/>
                    <a:pt x="534" y="202"/>
                    <a:pt x="516" y="305"/>
                  </a:cubicBezTo>
                  <a:cubicBezTo>
                    <a:pt x="499" y="395"/>
                    <a:pt x="414" y="458"/>
                    <a:pt x="317" y="458"/>
                  </a:cubicBezTo>
                  <a:cubicBezTo>
                    <a:pt x="303" y="458"/>
                    <a:pt x="289" y="457"/>
                    <a:pt x="275" y="454"/>
                  </a:cubicBezTo>
                  <a:cubicBezTo>
                    <a:pt x="160" y="433"/>
                    <a:pt x="84" y="333"/>
                    <a:pt x="102" y="230"/>
                  </a:cubicBezTo>
                  <a:cubicBezTo>
                    <a:pt x="119" y="139"/>
                    <a:pt x="203" y="77"/>
                    <a:pt x="301" y="77"/>
                  </a:cubicBezTo>
                  <a:close/>
                  <a:moveTo>
                    <a:pt x="301" y="1"/>
                  </a:moveTo>
                  <a:cubicBezTo>
                    <a:pt x="167" y="1"/>
                    <a:pt x="50" y="89"/>
                    <a:pt x="27" y="216"/>
                  </a:cubicBezTo>
                  <a:cubicBezTo>
                    <a:pt x="1" y="361"/>
                    <a:pt x="106" y="501"/>
                    <a:pt x="261" y="529"/>
                  </a:cubicBezTo>
                  <a:cubicBezTo>
                    <a:pt x="280" y="533"/>
                    <a:pt x="298" y="534"/>
                    <a:pt x="316" y="534"/>
                  </a:cubicBezTo>
                  <a:cubicBezTo>
                    <a:pt x="450" y="534"/>
                    <a:pt x="567" y="446"/>
                    <a:pt x="590" y="319"/>
                  </a:cubicBezTo>
                  <a:cubicBezTo>
                    <a:pt x="616" y="174"/>
                    <a:pt x="511" y="34"/>
                    <a:pt x="356" y="6"/>
                  </a:cubicBezTo>
                  <a:cubicBezTo>
                    <a:pt x="338" y="2"/>
                    <a:pt x="319" y="1"/>
                    <a:pt x="301"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7"/>
            <p:cNvSpPr/>
            <p:nvPr/>
          </p:nvSpPr>
          <p:spPr>
            <a:xfrm>
              <a:off x="7509993" y="1918174"/>
              <a:ext cx="77539" cy="70944"/>
            </a:xfrm>
            <a:custGeom>
              <a:rect b="b" l="l" r="r" t="t"/>
              <a:pathLst>
                <a:path extrusionOk="0" h="398" w="435">
                  <a:moveTo>
                    <a:pt x="246" y="11"/>
                  </a:moveTo>
                  <a:cubicBezTo>
                    <a:pt x="247" y="11"/>
                    <a:pt x="247" y="11"/>
                    <a:pt x="247" y="14"/>
                  </a:cubicBezTo>
                  <a:cubicBezTo>
                    <a:pt x="246" y="15"/>
                    <a:pt x="246" y="15"/>
                    <a:pt x="245" y="15"/>
                  </a:cubicBezTo>
                  <a:cubicBezTo>
                    <a:pt x="245" y="15"/>
                    <a:pt x="244" y="15"/>
                    <a:pt x="244" y="15"/>
                  </a:cubicBezTo>
                  <a:cubicBezTo>
                    <a:pt x="244" y="13"/>
                    <a:pt x="244" y="11"/>
                    <a:pt x="246" y="11"/>
                  </a:cubicBezTo>
                  <a:close/>
                  <a:moveTo>
                    <a:pt x="278" y="12"/>
                  </a:moveTo>
                  <a:cubicBezTo>
                    <a:pt x="279" y="12"/>
                    <a:pt x="280" y="14"/>
                    <a:pt x="278" y="16"/>
                  </a:cubicBezTo>
                  <a:cubicBezTo>
                    <a:pt x="278" y="17"/>
                    <a:pt x="277" y="17"/>
                    <a:pt x="277" y="17"/>
                  </a:cubicBezTo>
                  <a:cubicBezTo>
                    <a:pt x="276" y="17"/>
                    <a:pt x="276" y="16"/>
                    <a:pt x="275" y="16"/>
                  </a:cubicBezTo>
                  <a:cubicBezTo>
                    <a:pt x="275" y="15"/>
                    <a:pt x="276" y="12"/>
                    <a:pt x="278" y="12"/>
                  </a:cubicBezTo>
                  <a:close/>
                  <a:moveTo>
                    <a:pt x="264" y="21"/>
                  </a:moveTo>
                  <a:cubicBezTo>
                    <a:pt x="263" y="21"/>
                    <a:pt x="261" y="25"/>
                    <a:pt x="263" y="25"/>
                  </a:cubicBezTo>
                  <a:lnTo>
                    <a:pt x="264" y="25"/>
                  </a:lnTo>
                  <a:cubicBezTo>
                    <a:pt x="265" y="22"/>
                    <a:pt x="264" y="21"/>
                    <a:pt x="264" y="21"/>
                  </a:cubicBezTo>
                  <a:close/>
                  <a:moveTo>
                    <a:pt x="251" y="25"/>
                  </a:moveTo>
                  <a:lnTo>
                    <a:pt x="251" y="25"/>
                  </a:lnTo>
                  <a:cubicBezTo>
                    <a:pt x="251" y="25"/>
                    <a:pt x="251" y="25"/>
                    <a:pt x="251" y="25"/>
                  </a:cubicBezTo>
                  <a:cubicBezTo>
                    <a:pt x="251" y="25"/>
                    <a:pt x="251" y="25"/>
                    <a:pt x="251" y="25"/>
                  </a:cubicBezTo>
                  <a:cubicBezTo>
                    <a:pt x="251" y="25"/>
                    <a:pt x="251" y="25"/>
                    <a:pt x="251" y="25"/>
                  </a:cubicBezTo>
                  <a:close/>
                  <a:moveTo>
                    <a:pt x="257" y="26"/>
                  </a:moveTo>
                  <a:cubicBezTo>
                    <a:pt x="257" y="26"/>
                    <a:pt x="257" y="27"/>
                    <a:pt x="257" y="27"/>
                  </a:cubicBezTo>
                  <a:cubicBezTo>
                    <a:pt x="257" y="27"/>
                    <a:pt x="257" y="26"/>
                    <a:pt x="257" y="26"/>
                  </a:cubicBezTo>
                  <a:close/>
                  <a:moveTo>
                    <a:pt x="103" y="39"/>
                  </a:moveTo>
                  <a:lnTo>
                    <a:pt x="103" y="39"/>
                  </a:lnTo>
                  <a:cubicBezTo>
                    <a:pt x="103" y="40"/>
                    <a:pt x="103" y="41"/>
                    <a:pt x="103" y="41"/>
                  </a:cubicBezTo>
                  <a:lnTo>
                    <a:pt x="103" y="41"/>
                  </a:lnTo>
                  <a:cubicBezTo>
                    <a:pt x="103" y="41"/>
                    <a:pt x="103" y="40"/>
                    <a:pt x="103" y="39"/>
                  </a:cubicBezTo>
                  <a:close/>
                  <a:moveTo>
                    <a:pt x="62" y="60"/>
                  </a:moveTo>
                  <a:cubicBezTo>
                    <a:pt x="60" y="60"/>
                    <a:pt x="63" y="63"/>
                    <a:pt x="64" y="63"/>
                  </a:cubicBezTo>
                  <a:cubicBezTo>
                    <a:pt x="64" y="63"/>
                    <a:pt x="64" y="63"/>
                    <a:pt x="64" y="63"/>
                  </a:cubicBezTo>
                  <a:lnTo>
                    <a:pt x="63" y="60"/>
                  </a:lnTo>
                  <a:cubicBezTo>
                    <a:pt x="63" y="60"/>
                    <a:pt x="62" y="60"/>
                    <a:pt x="62" y="60"/>
                  </a:cubicBezTo>
                  <a:close/>
                  <a:moveTo>
                    <a:pt x="53" y="67"/>
                  </a:moveTo>
                  <a:cubicBezTo>
                    <a:pt x="53" y="67"/>
                    <a:pt x="53" y="67"/>
                    <a:pt x="53" y="67"/>
                  </a:cubicBezTo>
                  <a:lnTo>
                    <a:pt x="53" y="67"/>
                  </a:lnTo>
                  <a:cubicBezTo>
                    <a:pt x="53" y="67"/>
                    <a:pt x="53" y="67"/>
                    <a:pt x="53" y="67"/>
                  </a:cubicBezTo>
                  <a:close/>
                  <a:moveTo>
                    <a:pt x="41" y="89"/>
                  </a:moveTo>
                  <a:cubicBezTo>
                    <a:pt x="41" y="89"/>
                    <a:pt x="41" y="89"/>
                    <a:pt x="41" y="89"/>
                  </a:cubicBezTo>
                  <a:cubicBezTo>
                    <a:pt x="41" y="89"/>
                    <a:pt x="41" y="89"/>
                    <a:pt x="41" y="89"/>
                  </a:cubicBezTo>
                  <a:close/>
                  <a:moveTo>
                    <a:pt x="34" y="97"/>
                  </a:moveTo>
                  <a:cubicBezTo>
                    <a:pt x="34" y="97"/>
                    <a:pt x="34" y="98"/>
                    <a:pt x="33" y="98"/>
                  </a:cubicBezTo>
                  <a:lnTo>
                    <a:pt x="33" y="98"/>
                  </a:lnTo>
                  <a:cubicBezTo>
                    <a:pt x="34" y="98"/>
                    <a:pt x="34" y="97"/>
                    <a:pt x="34" y="97"/>
                  </a:cubicBezTo>
                  <a:close/>
                  <a:moveTo>
                    <a:pt x="49" y="103"/>
                  </a:moveTo>
                  <a:lnTo>
                    <a:pt x="49" y="103"/>
                  </a:lnTo>
                  <a:cubicBezTo>
                    <a:pt x="49" y="103"/>
                    <a:pt x="49" y="103"/>
                    <a:pt x="49" y="103"/>
                  </a:cubicBezTo>
                  <a:cubicBezTo>
                    <a:pt x="49" y="103"/>
                    <a:pt x="49" y="103"/>
                    <a:pt x="49" y="103"/>
                  </a:cubicBezTo>
                  <a:close/>
                  <a:moveTo>
                    <a:pt x="34" y="103"/>
                  </a:moveTo>
                  <a:cubicBezTo>
                    <a:pt x="35" y="103"/>
                    <a:pt x="37" y="105"/>
                    <a:pt x="35" y="107"/>
                  </a:cubicBezTo>
                  <a:cubicBezTo>
                    <a:pt x="35" y="107"/>
                    <a:pt x="35" y="107"/>
                    <a:pt x="35" y="107"/>
                  </a:cubicBezTo>
                  <a:cubicBezTo>
                    <a:pt x="33" y="107"/>
                    <a:pt x="31" y="105"/>
                    <a:pt x="32" y="104"/>
                  </a:cubicBezTo>
                  <a:cubicBezTo>
                    <a:pt x="32" y="104"/>
                    <a:pt x="33" y="103"/>
                    <a:pt x="34" y="103"/>
                  </a:cubicBezTo>
                  <a:close/>
                  <a:moveTo>
                    <a:pt x="403" y="107"/>
                  </a:moveTo>
                  <a:lnTo>
                    <a:pt x="402" y="107"/>
                  </a:lnTo>
                  <a:lnTo>
                    <a:pt x="402" y="107"/>
                  </a:lnTo>
                  <a:cubicBezTo>
                    <a:pt x="402" y="107"/>
                    <a:pt x="403" y="107"/>
                    <a:pt x="403" y="107"/>
                  </a:cubicBezTo>
                  <a:close/>
                  <a:moveTo>
                    <a:pt x="25" y="116"/>
                  </a:moveTo>
                  <a:cubicBezTo>
                    <a:pt x="26" y="116"/>
                    <a:pt x="27" y="117"/>
                    <a:pt x="27" y="118"/>
                  </a:cubicBezTo>
                  <a:cubicBezTo>
                    <a:pt x="27" y="118"/>
                    <a:pt x="26" y="118"/>
                    <a:pt x="26" y="118"/>
                  </a:cubicBezTo>
                  <a:cubicBezTo>
                    <a:pt x="25" y="118"/>
                    <a:pt x="22" y="117"/>
                    <a:pt x="23" y="116"/>
                  </a:cubicBezTo>
                  <a:cubicBezTo>
                    <a:pt x="24" y="116"/>
                    <a:pt x="24" y="116"/>
                    <a:pt x="25" y="116"/>
                  </a:cubicBezTo>
                  <a:close/>
                  <a:moveTo>
                    <a:pt x="27" y="139"/>
                  </a:moveTo>
                  <a:cubicBezTo>
                    <a:pt x="27" y="139"/>
                    <a:pt x="27" y="139"/>
                    <a:pt x="27" y="139"/>
                  </a:cubicBezTo>
                  <a:cubicBezTo>
                    <a:pt x="27" y="139"/>
                    <a:pt x="27" y="139"/>
                    <a:pt x="27" y="139"/>
                  </a:cubicBezTo>
                  <a:close/>
                  <a:moveTo>
                    <a:pt x="9" y="147"/>
                  </a:moveTo>
                  <a:cubicBezTo>
                    <a:pt x="11" y="147"/>
                    <a:pt x="15" y="147"/>
                    <a:pt x="15" y="149"/>
                  </a:cubicBezTo>
                  <a:lnTo>
                    <a:pt x="9" y="147"/>
                  </a:lnTo>
                  <a:close/>
                  <a:moveTo>
                    <a:pt x="3" y="178"/>
                  </a:moveTo>
                  <a:lnTo>
                    <a:pt x="3" y="178"/>
                  </a:lnTo>
                  <a:cubicBezTo>
                    <a:pt x="0" y="179"/>
                    <a:pt x="0" y="180"/>
                    <a:pt x="5" y="180"/>
                  </a:cubicBezTo>
                  <a:lnTo>
                    <a:pt x="5" y="179"/>
                  </a:lnTo>
                  <a:lnTo>
                    <a:pt x="3" y="178"/>
                  </a:lnTo>
                  <a:close/>
                  <a:moveTo>
                    <a:pt x="429" y="183"/>
                  </a:moveTo>
                  <a:lnTo>
                    <a:pt x="429" y="184"/>
                  </a:lnTo>
                  <a:cubicBezTo>
                    <a:pt x="428" y="185"/>
                    <a:pt x="426" y="186"/>
                    <a:pt x="425" y="186"/>
                  </a:cubicBezTo>
                  <a:cubicBezTo>
                    <a:pt x="424" y="184"/>
                    <a:pt x="426" y="183"/>
                    <a:pt x="429" y="183"/>
                  </a:cubicBezTo>
                  <a:close/>
                  <a:moveTo>
                    <a:pt x="414" y="212"/>
                  </a:moveTo>
                  <a:cubicBezTo>
                    <a:pt x="413" y="212"/>
                    <a:pt x="412" y="213"/>
                    <a:pt x="412" y="213"/>
                  </a:cubicBezTo>
                  <a:cubicBezTo>
                    <a:pt x="412" y="213"/>
                    <a:pt x="412" y="214"/>
                    <a:pt x="412" y="214"/>
                  </a:cubicBezTo>
                  <a:cubicBezTo>
                    <a:pt x="413" y="214"/>
                    <a:pt x="413" y="214"/>
                    <a:pt x="414" y="214"/>
                  </a:cubicBezTo>
                  <a:cubicBezTo>
                    <a:pt x="418" y="214"/>
                    <a:pt x="415" y="212"/>
                    <a:pt x="414" y="212"/>
                  </a:cubicBezTo>
                  <a:close/>
                  <a:moveTo>
                    <a:pt x="11" y="212"/>
                  </a:moveTo>
                  <a:cubicBezTo>
                    <a:pt x="12" y="212"/>
                    <a:pt x="13" y="213"/>
                    <a:pt x="12" y="214"/>
                  </a:cubicBezTo>
                  <a:cubicBezTo>
                    <a:pt x="10" y="215"/>
                    <a:pt x="8" y="216"/>
                    <a:pt x="7" y="216"/>
                  </a:cubicBezTo>
                  <a:cubicBezTo>
                    <a:pt x="5" y="216"/>
                    <a:pt x="4" y="215"/>
                    <a:pt x="6" y="213"/>
                  </a:cubicBezTo>
                  <a:cubicBezTo>
                    <a:pt x="6" y="213"/>
                    <a:pt x="8" y="212"/>
                    <a:pt x="9" y="212"/>
                  </a:cubicBezTo>
                  <a:cubicBezTo>
                    <a:pt x="10" y="212"/>
                    <a:pt x="10" y="212"/>
                    <a:pt x="11" y="212"/>
                  </a:cubicBezTo>
                  <a:close/>
                  <a:moveTo>
                    <a:pt x="23" y="248"/>
                  </a:moveTo>
                  <a:cubicBezTo>
                    <a:pt x="23" y="248"/>
                    <a:pt x="24" y="248"/>
                    <a:pt x="24" y="249"/>
                  </a:cubicBezTo>
                  <a:cubicBezTo>
                    <a:pt x="24" y="250"/>
                    <a:pt x="22" y="251"/>
                    <a:pt x="21" y="251"/>
                  </a:cubicBezTo>
                  <a:cubicBezTo>
                    <a:pt x="20" y="251"/>
                    <a:pt x="20" y="251"/>
                    <a:pt x="20" y="251"/>
                  </a:cubicBezTo>
                  <a:cubicBezTo>
                    <a:pt x="21" y="249"/>
                    <a:pt x="22" y="248"/>
                    <a:pt x="23" y="248"/>
                  </a:cubicBezTo>
                  <a:close/>
                  <a:moveTo>
                    <a:pt x="402" y="252"/>
                  </a:moveTo>
                  <a:cubicBezTo>
                    <a:pt x="402" y="252"/>
                    <a:pt x="402" y="252"/>
                    <a:pt x="402" y="252"/>
                  </a:cubicBezTo>
                  <a:cubicBezTo>
                    <a:pt x="402" y="252"/>
                    <a:pt x="402" y="252"/>
                    <a:pt x="402" y="252"/>
                  </a:cubicBezTo>
                  <a:close/>
                  <a:moveTo>
                    <a:pt x="206" y="1"/>
                  </a:moveTo>
                  <a:cubicBezTo>
                    <a:pt x="205" y="1"/>
                    <a:pt x="204" y="1"/>
                    <a:pt x="204" y="2"/>
                  </a:cubicBezTo>
                  <a:cubicBezTo>
                    <a:pt x="203" y="4"/>
                    <a:pt x="203" y="6"/>
                    <a:pt x="202" y="6"/>
                  </a:cubicBezTo>
                  <a:cubicBezTo>
                    <a:pt x="201" y="6"/>
                    <a:pt x="201" y="6"/>
                    <a:pt x="200" y="5"/>
                  </a:cubicBezTo>
                  <a:cubicBezTo>
                    <a:pt x="198" y="4"/>
                    <a:pt x="196" y="3"/>
                    <a:pt x="195" y="3"/>
                  </a:cubicBezTo>
                  <a:cubicBezTo>
                    <a:pt x="194" y="3"/>
                    <a:pt x="194" y="3"/>
                    <a:pt x="193" y="4"/>
                  </a:cubicBezTo>
                  <a:cubicBezTo>
                    <a:pt x="192" y="4"/>
                    <a:pt x="191" y="9"/>
                    <a:pt x="190" y="9"/>
                  </a:cubicBezTo>
                  <a:cubicBezTo>
                    <a:pt x="188" y="8"/>
                    <a:pt x="187" y="1"/>
                    <a:pt x="185" y="1"/>
                  </a:cubicBezTo>
                  <a:cubicBezTo>
                    <a:pt x="185" y="1"/>
                    <a:pt x="184" y="1"/>
                    <a:pt x="184" y="1"/>
                  </a:cubicBezTo>
                  <a:lnTo>
                    <a:pt x="184" y="1"/>
                  </a:lnTo>
                  <a:cubicBezTo>
                    <a:pt x="184" y="1"/>
                    <a:pt x="185" y="5"/>
                    <a:pt x="185" y="5"/>
                  </a:cubicBezTo>
                  <a:cubicBezTo>
                    <a:pt x="185" y="5"/>
                    <a:pt x="184" y="5"/>
                    <a:pt x="184" y="5"/>
                  </a:cubicBezTo>
                  <a:cubicBezTo>
                    <a:pt x="184" y="5"/>
                    <a:pt x="183" y="2"/>
                    <a:pt x="182" y="2"/>
                  </a:cubicBezTo>
                  <a:cubicBezTo>
                    <a:pt x="182" y="2"/>
                    <a:pt x="182" y="2"/>
                    <a:pt x="182" y="2"/>
                  </a:cubicBezTo>
                  <a:cubicBezTo>
                    <a:pt x="181" y="3"/>
                    <a:pt x="182" y="11"/>
                    <a:pt x="181" y="11"/>
                  </a:cubicBezTo>
                  <a:cubicBezTo>
                    <a:pt x="181" y="11"/>
                    <a:pt x="180" y="11"/>
                    <a:pt x="180" y="11"/>
                  </a:cubicBezTo>
                  <a:cubicBezTo>
                    <a:pt x="179" y="9"/>
                    <a:pt x="179" y="6"/>
                    <a:pt x="178" y="4"/>
                  </a:cubicBezTo>
                  <a:lnTo>
                    <a:pt x="175" y="4"/>
                  </a:lnTo>
                  <a:cubicBezTo>
                    <a:pt x="173" y="6"/>
                    <a:pt x="177" y="11"/>
                    <a:pt x="173" y="11"/>
                  </a:cubicBezTo>
                  <a:cubicBezTo>
                    <a:pt x="173" y="9"/>
                    <a:pt x="172" y="6"/>
                    <a:pt x="171" y="5"/>
                  </a:cubicBezTo>
                  <a:cubicBezTo>
                    <a:pt x="171" y="5"/>
                    <a:pt x="170" y="4"/>
                    <a:pt x="169" y="4"/>
                  </a:cubicBezTo>
                  <a:cubicBezTo>
                    <a:pt x="168" y="4"/>
                    <a:pt x="168" y="5"/>
                    <a:pt x="168" y="7"/>
                  </a:cubicBezTo>
                  <a:cubicBezTo>
                    <a:pt x="168" y="4"/>
                    <a:pt x="167" y="3"/>
                    <a:pt x="166" y="3"/>
                  </a:cubicBezTo>
                  <a:cubicBezTo>
                    <a:pt x="166" y="3"/>
                    <a:pt x="165" y="4"/>
                    <a:pt x="165" y="6"/>
                  </a:cubicBezTo>
                  <a:cubicBezTo>
                    <a:pt x="164" y="5"/>
                    <a:pt x="164" y="4"/>
                    <a:pt x="163" y="4"/>
                  </a:cubicBezTo>
                  <a:cubicBezTo>
                    <a:pt x="161" y="4"/>
                    <a:pt x="157" y="7"/>
                    <a:pt x="157" y="8"/>
                  </a:cubicBezTo>
                  <a:cubicBezTo>
                    <a:pt x="157" y="8"/>
                    <a:pt x="157" y="8"/>
                    <a:pt x="157" y="8"/>
                  </a:cubicBezTo>
                  <a:cubicBezTo>
                    <a:pt x="160" y="8"/>
                    <a:pt x="161" y="12"/>
                    <a:pt x="158" y="12"/>
                  </a:cubicBezTo>
                  <a:cubicBezTo>
                    <a:pt x="158" y="12"/>
                    <a:pt x="158" y="12"/>
                    <a:pt x="158" y="11"/>
                  </a:cubicBezTo>
                  <a:cubicBezTo>
                    <a:pt x="156" y="11"/>
                    <a:pt x="155" y="11"/>
                    <a:pt x="154" y="11"/>
                  </a:cubicBezTo>
                  <a:cubicBezTo>
                    <a:pt x="152" y="11"/>
                    <a:pt x="151" y="11"/>
                    <a:pt x="150" y="11"/>
                  </a:cubicBezTo>
                  <a:cubicBezTo>
                    <a:pt x="151" y="16"/>
                    <a:pt x="157" y="15"/>
                    <a:pt x="159" y="16"/>
                  </a:cubicBezTo>
                  <a:cubicBezTo>
                    <a:pt x="158" y="16"/>
                    <a:pt x="156" y="17"/>
                    <a:pt x="154" y="17"/>
                  </a:cubicBezTo>
                  <a:cubicBezTo>
                    <a:pt x="152" y="17"/>
                    <a:pt x="151" y="17"/>
                    <a:pt x="150" y="15"/>
                  </a:cubicBezTo>
                  <a:cubicBezTo>
                    <a:pt x="149" y="12"/>
                    <a:pt x="150" y="11"/>
                    <a:pt x="148" y="10"/>
                  </a:cubicBezTo>
                  <a:cubicBezTo>
                    <a:pt x="147" y="9"/>
                    <a:pt x="147" y="9"/>
                    <a:pt x="146" y="9"/>
                  </a:cubicBezTo>
                  <a:cubicBezTo>
                    <a:pt x="144" y="9"/>
                    <a:pt x="144" y="13"/>
                    <a:pt x="142" y="14"/>
                  </a:cubicBezTo>
                  <a:cubicBezTo>
                    <a:pt x="141" y="14"/>
                    <a:pt x="141" y="14"/>
                    <a:pt x="141" y="14"/>
                  </a:cubicBezTo>
                  <a:cubicBezTo>
                    <a:pt x="139" y="14"/>
                    <a:pt x="137" y="13"/>
                    <a:pt x="135" y="11"/>
                  </a:cubicBezTo>
                  <a:lnTo>
                    <a:pt x="135" y="11"/>
                  </a:lnTo>
                  <a:cubicBezTo>
                    <a:pt x="136" y="14"/>
                    <a:pt x="135" y="18"/>
                    <a:pt x="135" y="19"/>
                  </a:cubicBezTo>
                  <a:cubicBezTo>
                    <a:pt x="134" y="20"/>
                    <a:pt x="134" y="20"/>
                    <a:pt x="134" y="20"/>
                  </a:cubicBezTo>
                  <a:cubicBezTo>
                    <a:pt x="133" y="20"/>
                    <a:pt x="132" y="17"/>
                    <a:pt x="132" y="17"/>
                  </a:cubicBezTo>
                  <a:lnTo>
                    <a:pt x="132" y="17"/>
                  </a:lnTo>
                  <a:cubicBezTo>
                    <a:pt x="132" y="17"/>
                    <a:pt x="132" y="17"/>
                    <a:pt x="132" y="17"/>
                  </a:cubicBezTo>
                  <a:lnTo>
                    <a:pt x="132" y="17"/>
                  </a:lnTo>
                  <a:cubicBezTo>
                    <a:pt x="131" y="16"/>
                    <a:pt x="131" y="15"/>
                    <a:pt x="130" y="15"/>
                  </a:cubicBezTo>
                  <a:cubicBezTo>
                    <a:pt x="130" y="15"/>
                    <a:pt x="130" y="15"/>
                    <a:pt x="129" y="15"/>
                  </a:cubicBezTo>
                  <a:cubicBezTo>
                    <a:pt x="128" y="15"/>
                    <a:pt x="127" y="16"/>
                    <a:pt x="126" y="17"/>
                  </a:cubicBezTo>
                  <a:cubicBezTo>
                    <a:pt x="125" y="18"/>
                    <a:pt x="123" y="18"/>
                    <a:pt x="123" y="21"/>
                  </a:cubicBezTo>
                  <a:cubicBezTo>
                    <a:pt x="123" y="23"/>
                    <a:pt x="123" y="24"/>
                    <a:pt x="123" y="24"/>
                  </a:cubicBezTo>
                  <a:cubicBezTo>
                    <a:pt x="122" y="24"/>
                    <a:pt x="121" y="23"/>
                    <a:pt x="120" y="22"/>
                  </a:cubicBezTo>
                  <a:cubicBezTo>
                    <a:pt x="120" y="21"/>
                    <a:pt x="119" y="21"/>
                    <a:pt x="119" y="21"/>
                  </a:cubicBezTo>
                  <a:cubicBezTo>
                    <a:pt x="119" y="21"/>
                    <a:pt x="119" y="21"/>
                    <a:pt x="118" y="22"/>
                  </a:cubicBezTo>
                  <a:cubicBezTo>
                    <a:pt x="117" y="22"/>
                    <a:pt x="116" y="25"/>
                    <a:pt x="116" y="25"/>
                  </a:cubicBezTo>
                  <a:cubicBezTo>
                    <a:pt x="115" y="27"/>
                    <a:pt x="114" y="28"/>
                    <a:pt x="112" y="28"/>
                  </a:cubicBezTo>
                  <a:cubicBezTo>
                    <a:pt x="111" y="28"/>
                    <a:pt x="110" y="26"/>
                    <a:pt x="109" y="26"/>
                  </a:cubicBezTo>
                  <a:lnTo>
                    <a:pt x="109" y="26"/>
                  </a:lnTo>
                  <a:cubicBezTo>
                    <a:pt x="109" y="26"/>
                    <a:pt x="110" y="28"/>
                    <a:pt x="110" y="28"/>
                  </a:cubicBezTo>
                  <a:lnTo>
                    <a:pt x="108" y="28"/>
                  </a:lnTo>
                  <a:cubicBezTo>
                    <a:pt x="107" y="29"/>
                    <a:pt x="105" y="30"/>
                    <a:pt x="103" y="31"/>
                  </a:cubicBezTo>
                  <a:cubicBezTo>
                    <a:pt x="102" y="32"/>
                    <a:pt x="98" y="32"/>
                    <a:pt x="100" y="37"/>
                  </a:cubicBezTo>
                  <a:cubicBezTo>
                    <a:pt x="99" y="35"/>
                    <a:pt x="98" y="35"/>
                    <a:pt x="97" y="35"/>
                  </a:cubicBezTo>
                  <a:cubicBezTo>
                    <a:pt x="96" y="35"/>
                    <a:pt x="94" y="35"/>
                    <a:pt x="94" y="36"/>
                  </a:cubicBezTo>
                  <a:cubicBezTo>
                    <a:pt x="92" y="37"/>
                    <a:pt x="93" y="39"/>
                    <a:pt x="91" y="40"/>
                  </a:cubicBezTo>
                  <a:cubicBezTo>
                    <a:pt x="90" y="40"/>
                    <a:pt x="89" y="38"/>
                    <a:pt x="89" y="37"/>
                  </a:cubicBezTo>
                  <a:cubicBezTo>
                    <a:pt x="88" y="37"/>
                    <a:pt x="87" y="38"/>
                    <a:pt x="86" y="39"/>
                  </a:cubicBezTo>
                  <a:cubicBezTo>
                    <a:pt x="85" y="39"/>
                    <a:pt x="84" y="40"/>
                    <a:pt x="84" y="41"/>
                  </a:cubicBezTo>
                  <a:cubicBezTo>
                    <a:pt x="84" y="42"/>
                    <a:pt x="86" y="44"/>
                    <a:pt x="86" y="45"/>
                  </a:cubicBezTo>
                  <a:cubicBezTo>
                    <a:pt x="85" y="43"/>
                    <a:pt x="85" y="43"/>
                    <a:pt x="84" y="43"/>
                  </a:cubicBezTo>
                  <a:cubicBezTo>
                    <a:pt x="83" y="43"/>
                    <a:pt x="83" y="46"/>
                    <a:pt x="82" y="46"/>
                  </a:cubicBezTo>
                  <a:cubicBezTo>
                    <a:pt x="82" y="46"/>
                    <a:pt x="82" y="46"/>
                    <a:pt x="82" y="46"/>
                  </a:cubicBezTo>
                  <a:cubicBezTo>
                    <a:pt x="81" y="46"/>
                    <a:pt x="78" y="41"/>
                    <a:pt x="77" y="41"/>
                  </a:cubicBezTo>
                  <a:cubicBezTo>
                    <a:pt x="77" y="41"/>
                    <a:pt x="76" y="41"/>
                    <a:pt x="76" y="41"/>
                  </a:cubicBezTo>
                  <a:cubicBezTo>
                    <a:pt x="75" y="44"/>
                    <a:pt x="80" y="48"/>
                    <a:pt x="82" y="52"/>
                  </a:cubicBezTo>
                  <a:cubicBezTo>
                    <a:pt x="82" y="52"/>
                    <a:pt x="82" y="52"/>
                    <a:pt x="81" y="52"/>
                  </a:cubicBezTo>
                  <a:cubicBezTo>
                    <a:pt x="80" y="52"/>
                    <a:pt x="76" y="50"/>
                    <a:pt x="76" y="49"/>
                  </a:cubicBezTo>
                  <a:lnTo>
                    <a:pt x="76" y="49"/>
                  </a:lnTo>
                  <a:cubicBezTo>
                    <a:pt x="76" y="51"/>
                    <a:pt x="77" y="52"/>
                    <a:pt x="76" y="52"/>
                  </a:cubicBezTo>
                  <a:cubicBezTo>
                    <a:pt x="76" y="52"/>
                    <a:pt x="75" y="53"/>
                    <a:pt x="75" y="53"/>
                  </a:cubicBezTo>
                  <a:cubicBezTo>
                    <a:pt x="75" y="54"/>
                    <a:pt x="77" y="55"/>
                    <a:pt x="77" y="56"/>
                  </a:cubicBezTo>
                  <a:cubicBezTo>
                    <a:pt x="77" y="58"/>
                    <a:pt x="76" y="58"/>
                    <a:pt x="76" y="59"/>
                  </a:cubicBezTo>
                  <a:cubicBezTo>
                    <a:pt x="75" y="57"/>
                    <a:pt x="74" y="56"/>
                    <a:pt x="74" y="56"/>
                  </a:cubicBezTo>
                  <a:cubicBezTo>
                    <a:pt x="73" y="56"/>
                    <a:pt x="73" y="56"/>
                    <a:pt x="73" y="57"/>
                  </a:cubicBezTo>
                  <a:cubicBezTo>
                    <a:pt x="72" y="58"/>
                    <a:pt x="72" y="59"/>
                    <a:pt x="72" y="59"/>
                  </a:cubicBezTo>
                  <a:cubicBezTo>
                    <a:pt x="71" y="59"/>
                    <a:pt x="71" y="58"/>
                    <a:pt x="69" y="57"/>
                  </a:cubicBezTo>
                  <a:cubicBezTo>
                    <a:pt x="69" y="57"/>
                    <a:pt x="69" y="57"/>
                    <a:pt x="69" y="57"/>
                  </a:cubicBezTo>
                  <a:cubicBezTo>
                    <a:pt x="68" y="57"/>
                    <a:pt x="66" y="58"/>
                    <a:pt x="67" y="59"/>
                  </a:cubicBezTo>
                  <a:cubicBezTo>
                    <a:pt x="68" y="60"/>
                    <a:pt x="68" y="59"/>
                    <a:pt x="68" y="61"/>
                  </a:cubicBezTo>
                  <a:cubicBezTo>
                    <a:pt x="68" y="62"/>
                    <a:pt x="66" y="63"/>
                    <a:pt x="65" y="64"/>
                  </a:cubicBezTo>
                  <a:cubicBezTo>
                    <a:pt x="65" y="64"/>
                    <a:pt x="64" y="64"/>
                    <a:pt x="64" y="64"/>
                  </a:cubicBezTo>
                  <a:cubicBezTo>
                    <a:pt x="63" y="64"/>
                    <a:pt x="61" y="63"/>
                    <a:pt x="60" y="63"/>
                  </a:cubicBezTo>
                  <a:cubicBezTo>
                    <a:pt x="58" y="63"/>
                    <a:pt x="56" y="64"/>
                    <a:pt x="57" y="66"/>
                  </a:cubicBezTo>
                  <a:cubicBezTo>
                    <a:pt x="58" y="68"/>
                    <a:pt x="56" y="68"/>
                    <a:pt x="55" y="68"/>
                  </a:cubicBezTo>
                  <a:cubicBezTo>
                    <a:pt x="54" y="68"/>
                    <a:pt x="53" y="68"/>
                    <a:pt x="53" y="67"/>
                  </a:cubicBezTo>
                  <a:lnTo>
                    <a:pt x="53" y="67"/>
                  </a:lnTo>
                  <a:cubicBezTo>
                    <a:pt x="54" y="71"/>
                    <a:pt x="59" y="71"/>
                    <a:pt x="60" y="73"/>
                  </a:cubicBezTo>
                  <a:cubicBezTo>
                    <a:pt x="60" y="73"/>
                    <a:pt x="59" y="73"/>
                    <a:pt x="59" y="73"/>
                  </a:cubicBezTo>
                  <a:cubicBezTo>
                    <a:pt x="59" y="73"/>
                    <a:pt x="58" y="73"/>
                    <a:pt x="58" y="73"/>
                  </a:cubicBezTo>
                  <a:cubicBezTo>
                    <a:pt x="58" y="72"/>
                    <a:pt x="57" y="72"/>
                    <a:pt x="57" y="72"/>
                  </a:cubicBezTo>
                  <a:cubicBezTo>
                    <a:pt x="56" y="72"/>
                    <a:pt x="55" y="74"/>
                    <a:pt x="55" y="75"/>
                  </a:cubicBezTo>
                  <a:cubicBezTo>
                    <a:pt x="55" y="76"/>
                    <a:pt x="55" y="76"/>
                    <a:pt x="55" y="76"/>
                  </a:cubicBezTo>
                  <a:cubicBezTo>
                    <a:pt x="54" y="76"/>
                    <a:pt x="53" y="74"/>
                    <a:pt x="51" y="73"/>
                  </a:cubicBezTo>
                  <a:cubicBezTo>
                    <a:pt x="51" y="73"/>
                    <a:pt x="51" y="73"/>
                    <a:pt x="50" y="73"/>
                  </a:cubicBezTo>
                  <a:lnTo>
                    <a:pt x="50" y="73"/>
                  </a:lnTo>
                  <a:cubicBezTo>
                    <a:pt x="50" y="73"/>
                    <a:pt x="51" y="75"/>
                    <a:pt x="51" y="75"/>
                  </a:cubicBezTo>
                  <a:cubicBezTo>
                    <a:pt x="53" y="77"/>
                    <a:pt x="52" y="78"/>
                    <a:pt x="51" y="79"/>
                  </a:cubicBezTo>
                  <a:cubicBezTo>
                    <a:pt x="50" y="80"/>
                    <a:pt x="48" y="80"/>
                    <a:pt x="50" y="83"/>
                  </a:cubicBezTo>
                  <a:cubicBezTo>
                    <a:pt x="50" y="83"/>
                    <a:pt x="50" y="84"/>
                    <a:pt x="50" y="85"/>
                  </a:cubicBezTo>
                  <a:cubicBezTo>
                    <a:pt x="49" y="85"/>
                    <a:pt x="47" y="80"/>
                    <a:pt x="45" y="80"/>
                  </a:cubicBezTo>
                  <a:cubicBezTo>
                    <a:pt x="44" y="80"/>
                    <a:pt x="44" y="80"/>
                    <a:pt x="44" y="80"/>
                  </a:cubicBezTo>
                  <a:cubicBezTo>
                    <a:pt x="41" y="81"/>
                    <a:pt x="41" y="84"/>
                    <a:pt x="40" y="86"/>
                  </a:cubicBezTo>
                  <a:cubicBezTo>
                    <a:pt x="40" y="86"/>
                    <a:pt x="40" y="85"/>
                    <a:pt x="41" y="85"/>
                  </a:cubicBezTo>
                  <a:cubicBezTo>
                    <a:pt x="41" y="85"/>
                    <a:pt x="42" y="85"/>
                    <a:pt x="42" y="86"/>
                  </a:cubicBezTo>
                  <a:cubicBezTo>
                    <a:pt x="42" y="86"/>
                    <a:pt x="40" y="88"/>
                    <a:pt x="41" y="89"/>
                  </a:cubicBezTo>
                  <a:lnTo>
                    <a:pt x="41" y="89"/>
                  </a:lnTo>
                  <a:cubicBezTo>
                    <a:pt x="42" y="89"/>
                    <a:pt x="43" y="89"/>
                    <a:pt x="44" y="89"/>
                  </a:cubicBezTo>
                  <a:cubicBezTo>
                    <a:pt x="44" y="89"/>
                    <a:pt x="45" y="89"/>
                    <a:pt x="45" y="89"/>
                  </a:cubicBezTo>
                  <a:cubicBezTo>
                    <a:pt x="45" y="91"/>
                    <a:pt x="46" y="93"/>
                    <a:pt x="44" y="93"/>
                  </a:cubicBezTo>
                  <a:cubicBezTo>
                    <a:pt x="44" y="93"/>
                    <a:pt x="43" y="93"/>
                    <a:pt x="42" y="93"/>
                  </a:cubicBezTo>
                  <a:cubicBezTo>
                    <a:pt x="42" y="91"/>
                    <a:pt x="41" y="90"/>
                    <a:pt x="40" y="90"/>
                  </a:cubicBezTo>
                  <a:cubicBezTo>
                    <a:pt x="40" y="90"/>
                    <a:pt x="40" y="90"/>
                    <a:pt x="40" y="90"/>
                  </a:cubicBezTo>
                  <a:cubicBezTo>
                    <a:pt x="38" y="91"/>
                    <a:pt x="36" y="93"/>
                    <a:pt x="35" y="95"/>
                  </a:cubicBezTo>
                  <a:cubicBezTo>
                    <a:pt x="35" y="96"/>
                    <a:pt x="39" y="97"/>
                    <a:pt x="41" y="99"/>
                  </a:cubicBezTo>
                  <a:cubicBezTo>
                    <a:pt x="40" y="100"/>
                    <a:pt x="36" y="101"/>
                    <a:pt x="34" y="101"/>
                  </a:cubicBezTo>
                  <a:cubicBezTo>
                    <a:pt x="34" y="100"/>
                    <a:pt x="33" y="99"/>
                    <a:pt x="33" y="98"/>
                  </a:cubicBezTo>
                  <a:lnTo>
                    <a:pt x="33" y="98"/>
                  </a:lnTo>
                  <a:cubicBezTo>
                    <a:pt x="33" y="99"/>
                    <a:pt x="32" y="101"/>
                    <a:pt x="31" y="101"/>
                  </a:cubicBezTo>
                  <a:cubicBezTo>
                    <a:pt x="29" y="101"/>
                    <a:pt x="26" y="98"/>
                    <a:pt x="24" y="97"/>
                  </a:cubicBezTo>
                  <a:lnTo>
                    <a:pt x="24" y="97"/>
                  </a:lnTo>
                  <a:cubicBezTo>
                    <a:pt x="27" y="100"/>
                    <a:pt x="29" y="102"/>
                    <a:pt x="31" y="105"/>
                  </a:cubicBezTo>
                  <a:cubicBezTo>
                    <a:pt x="32" y="106"/>
                    <a:pt x="30" y="107"/>
                    <a:pt x="30" y="107"/>
                  </a:cubicBezTo>
                  <a:cubicBezTo>
                    <a:pt x="31" y="108"/>
                    <a:pt x="33" y="110"/>
                    <a:pt x="32" y="110"/>
                  </a:cubicBezTo>
                  <a:cubicBezTo>
                    <a:pt x="32" y="110"/>
                    <a:pt x="31" y="110"/>
                    <a:pt x="31" y="110"/>
                  </a:cubicBezTo>
                  <a:cubicBezTo>
                    <a:pt x="28" y="110"/>
                    <a:pt x="27" y="107"/>
                    <a:pt x="24" y="106"/>
                  </a:cubicBezTo>
                  <a:cubicBezTo>
                    <a:pt x="24" y="106"/>
                    <a:pt x="23" y="106"/>
                    <a:pt x="23" y="106"/>
                  </a:cubicBezTo>
                  <a:lnTo>
                    <a:pt x="23" y="106"/>
                  </a:lnTo>
                  <a:cubicBezTo>
                    <a:pt x="22" y="106"/>
                    <a:pt x="22" y="108"/>
                    <a:pt x="23" y="108"/>
                  </a:cubicBezTo>
                  <a:cubicBezTo>
                    <a:pt x="24" y="110"/>
                    <a:pt x="25" y="111"/>
                    <a:pt x="25" y="112"/>
                  </a:cubicBezTo>
                  <a:cubicBezTo>
                    <a:pt x="25" y="113"/>
                    <a:pt x="24" y="114"/>
                    <a:pt x="23" y="115"/>
                  </a:cubicBezTo>
                  <a:cubicBezTo>
                    <a:pt x="22" y="117"/>
                    <a:pt x="20" y="121"/>
                    <a:pt x="20" y="123"/>
                  </a:cubicBezTo>
                  <a:cubicBezTo>
                    <a:pt x="21" y="124"/>
                    <a:pt x="23" y="125"/>
                    <a:pt x="22" y="126"/>
                  </a:cubicBezTo>
                  <a:lnTo>
                    <a:pt x="17" y="126"/>
                  </a:lnTo>
                  <a:cubicBezTo>
                    <a:pt x="13" y="128"/>
                    <a:pt x="12" y="130"/>
                    <a:pt x="13" y="134"/>
                  </a:cubicBezTo>
                  <a:cubicBezTo>
                    <a:pt x="13" y="134"/>
                    <a:pt x="16" y="135"/>
                    <a:pt x="16" y="136"/>
                  </a:cubicBezTo>
                  <a:cubicBezTo>
                    <a:pt x="15" y="136"/>
                    <a:pt x="12" y="135"/>
                    <a:pt x="11" y="135"/>
                  </a:cubicBezTo>
                  <a:cubicBezTo>
                    <a:pt x="11" y="135"/>
                    <a:pt x="11" y="135"/>
                    <a:pt x="11" y="135"/>
                  </a:cubicBezTo>
                  <a:cubicBezTo>
                    <a:pt x="11" y="135"/>
                    <a:pt x="13" y="137"/>
                    <a:pt x="13" y="138"/>
                  </a:cubicBezTo>
                  <a:cubicBezTo>
                    <a:pt x="13" y="139"/>
                    <a:pt x="13" y="140"/>
                    <a:pt x="14" y="141"/>
                  </a:cubicBezTo>
                  <a:cubicBezTo>
                    <a:pt x="19" y="142"/>
                    <a:pt x="18" y="142"/>
                    <a:pt x="20" y="144"/>
                  </a:cubicBezTo>
                  <a:cubicBezTo>
                    <a:pt x="20" y="144"/>
                    <a:pt x="19" y="145"/>
                    <a:pt x="18" y="145"/>
                  </a:cubicBezTo>
                  <a:cubicBezTo>
                    <a:pt x="16" y="145"/>
                    <a:pt x="13" y="144"/>
                    <a:pt x="13" y="144"/>
                  </a:cubicBezTo>
                  <a:cubicBezTo>
                    <a:pt x="13" y="143"/>
                    <a:pt x="15" y="143"/>
                    <a:pt x="13" y="142"/>
                  </a:cubicBezTo>
                  <a:cubicBezTo>
                    <a:pt x="13" y="141"/>
                    <a:pt x="13" y="141"/>
                    <a:pt x="13" y="141"/>
                  </a:cubicBezTo>
                  <a:cubicBezTo>
                    <a:pt x="12" y="141"/>
                    <a:pt x="12" y="142"/>
                    <a:pt x="12" y="142"/>
                  </a:cubicBezTo>
                  <a:cubicBezTo>
                    <a:pt x="11" y="142"/>
                    <a:pt x="13" y="146"/>
                    <a:pt x="10" y="146"/>
                  </a:cubicBezTo>
                  <a:cubicBezTo>
                    <a:pt x="7" y="146"/>
                    <a:pt x="10" y="152"/>
                    <a:pt x="9" y="154"/>
                  </a:cubicBezTo>
                  <a:cubicBezTo>
                    <a:pt x="11" y="154"/>
                    <a:pt x="12" y="154"/>
                    <a:pt x="12" y="154"/>
                  </a:cubicBezTo>
                  <a:cubicBezTo>
                    <a:pt x="13" y="154"/>
                    <a:pt x="14" y="154"/>
                    <a:pt x="15" y="155"/>
                  </a:cubicBezTo>
                  <a:cubicBezTo>
                    <a:pt x="15" y="156"/>
                    <a:pt x="12" y="156"/>
                    <a:pt x="12" y="156"/>
                  </a:cubicBezTo>
                  <a:cubicBezTo>
                    <a:pt x="12" y="157"/>
                    <a:pt x="15" y="159"/>
                    <a:pt x="16" y="160"/>
                  </a:cubicBezTo>
                  <a:cubicBezTo>
                    <a:pt x="13" y="160"/>
                    <a:pt x="0" y="163"/>
                    <a:pt x="7" y="165"/>
                  </a:cubicBezTo>
                  <a:cubicBezTo>
                    <a:pt x="7" y="164"/>
                    <a:pt x="6" y="163"/>
                    <a:pt x="6" y="163"/>
                  </a:cubicBezTo>
                  <a:cubicBezTo>
                    <a:pt x="6" y="163"/>
                    <a:pt x="6" y="163"/>
                    <a:pt x="7" y="163"/>
                  </a:cubicBezTo>
                  <a:cubicBezTo>
                    <a:pt x="7" y="163"/>
                    <a:pt x="10" y="164"/>
                    <a:pt x="11" y="164"/>
                  </a:cubicBezTo>
                  <a:cubicBezTo>
                    <a:pt x="12" y="165"/>
                    <a:pt x="13" y="166"/>
                    <a:pt x="12" y="167"/>
                  </a:cubicBezTo>
                  <a:cubicBezTo>
                    <a:pt x="11" y="167"/>
                    <a:pt x="11" y="168"/>
                    <a:pt x="10" y="168"/>
                  </a:cubicBezTo>
                  <a:cubicBezTo>
                    <a:pt x="9" y="168"/>
                    <a:pt x="7" y="167"/>
                    <a:pt x="6" y="167"/>
                  </a:cubicBezTo>
                  <a:cubicBezTo>
                    <a:pt x="6" y="167"/>
                    <a:pt x="5" y="167"/>
                    <a:pt x="5" y="168"/>
                  </a:cubicBezTo>
                  <a:cubicBezTo>
                    <a:pt x="4" y="169"/>
                    <a:pt x="4" y="170"/>
                    <a:pt x="4" y="171"/>
                  </a:cubicBezTo>
                  <a:cubicBezTo>
                    <a:pt x="5" y="173"/>
                    <a:pt x="7" y="172"/>
                    <a:pt x="7" y="174"/>
                  </a:cubicBezTo>
                  <a:cubicBezTo>
                    <a:pt x="7" y="176"/>
                    <a:pt x="8" y="176"/>
                    <a:pt x="6" y="176"/>
                  </a:cubicBezTo>
                  <a:cubicBezTo>
                    <a:pt x="5" y="176"/>
                    <a:pt x="3" y="175"/>
                    <a:pt x="2" y="175"/>
                  </a:cubicBezTo>
                  <a:lnTo>
                    <a:pt x="2" y="175"/>
                  </a:lnTo>
                  <a:cubicBezTo>
                    <a:pt x="1" y="175"/>
                    <a:pt x="10" y="181"/>
                    <a:pt x="7" y="181"/>
                  </a:cubicBezTo>
                  <a:cubicBezTo>
                    <a:pt x="5" y="182"/>
                    <a:pt x="2" y="181"/>
                    <a:pt x="2" y="183"/>
                  </a:cubicBezTo>
                  <a:cubicBezTo>
                    <a:pt x="2" y="183"/>
                    <a:pt x="2" y="186"/>
                    <a:pt x="3" y="186"/>
                  </a:cubicBezTo>
                  <a:cubicBezTo>
                    <a:pt x="2" y="186"/>
                    <a:pt x="6" y="183"/>
                    <a:pt x="8" y="183"/>
                  </a:cubicBezTo>
                  <a:cubicBezTo>
                    <a:pt x="8" y="183"/>
                    <a:pt x="8" y="184"/>
                    <a:pt x="8" y="184"/>
                  </a:cubicBezTo>
                  <a:cubicBezTo>
                    <a:pt x="7" y="185"/>
                    <a:pt x="6" y="187"/>
                    <a:pt x="6" y="188"/>
                  </a:cubicBezTo>
                  <a:lnTo>
                    <a:pt x="6" y="190"/>
                  </a:lnTo>
                  <a:cubicBezTo>
                    <a:pt x="6" y="191"/>
                    <a:pt x="6" y="191"/>
                    <a:pt x="7" y="191"/>
                  </a:cubicBezTo>
                  <a:cubicBezTo>
                    <a:pt x="8" y="192"/>
                    <a:pt x="7" y="192"/>
                    <a:pt x="7" y="192"/>
                  </a:cubicBezTo>
                  <a:cubicBezTo>
                    <a:pt x="5" y="192"/>
                    <a:pt x="3" y="191"/>
                    <a:pt x="2" y="191"/>
                  </a:cubicBezTo>
                  <a:lnTo>
                    <a:pt x="2" y="191"/>
                  </a:lnTo>
                  <a:cubicBezTo>
                    <a:pt x="0" y="191"/>
                    <a:pt x="2" y="193"/>
                    <a:pt x="3" y="193"/>
                  </a:cubicBezTo>
                  <a:cubicBezTo>
                    <a:pt x="4" y="193"/>
                    <a:pt x="6" y="194"/>
                    <a:pt x="6" y="195"/>
                  </a:cubicBezTo>
                  <a:cubicBezTo>
                    <a:pt x="5" y="196"/>
                    <a:pt x="2" y="196"/>
                    <a:pt x="1" y="196"/>
                  </a:cubicBezTo>
                  <a:cubicBezTo>
                    <a:pt x="3" y="196"/>
                    <a:pt x="6" y="198"/>
                    <a:pt x="6" y="199"/>
                  </a:cubicBezTo>
                  <a:cubicBezTo>
                    <a:pt x="7" y="200"/>
                    <a:pt x="7" y="201"/>
                    <a:pt x="7" y="202"/>
                  </a:cubicBezTo>
                  <a:cubicBezTo>
                    <a:pt x="7" y="202"/>
                    <a:pt x="6" y="202"/>
                    <a:pt x="6" y="202"/>
                  </a:cubicBezTo>
                  <a:cubicBezTo>
                    <a:pt x="6" y="202"/>
                    <a:pt x="5" y="202"/>
                    <a:pt x="5" y="203"/>
                  </a:cubicBezTo>
                  <a:cubicBezTo>
                    <a:pt x="5" y="204"/>
                    <a:pt x="4" y="207"/>
                    <a:pt x="6" y="207"/>
                  </a:cubicBezTo>
                  <a:cubicBezTo>
                    <a:pt x="8" y="207"/>
                    <a:pt x="9" y="207"/>
                    <a:pt x="9" y="208"/>
                  </a:cubicBezTo>
                  <a:cubicBezTo>
                    <a:pt x="9" y="208"/>
                    <a:pt x="9" y="210"/>
                    <a:pt x="9" y="210"/>
                  </a:cubicBezTo>
                  <a:cubicBezTo>
                    <a:pt x="8" y="210"/>
                    <a:pt x="5" y="208"/>
                    <a:pt x="3" y="208"/>
                  </a:cubicBezTo>
                  <a:cubicBezTo>
                    <a:pt x="3" y="208"/>
                    <a:pt x="2" y="208"/>
                    <a:pt x="2" y="209"/>
                  </a:cubicBezTo>
                  <a:cubicBezTo>
                    <a:pt x="2" y="211"/>
                    <a:pt x="6" y="211"/>
                    <a:pt x="5" y="213"/>
                  </a:cubicBezTo>
                  <a:cubicBezTo>
                    <a:pt x="3" y="215"/>
                    <a:pt x="5" y="216"/>
                    <a:pt x="7" y="218"/>
                  </a:cubicBezTo>
                  <a:cubicBezTo>
                    <a:pt x="8" y="218"/>
                    <a:pt x="7" y="218"/>
                    <a:pt x="7" y="219"/>
                  </a:cubicBezTo>
                  <a:cubicBezTo>
                    <a:pt x="7" y="219"/>
                    <a:pt x="8" y="220"/>
                    <a:pt x="8" y="221"/>
                  </a:cubicBezTo>
                  <a:cubicBezTo>
                    <a:pt x="11" y="221"/>
                    <a:pt x="14" y="223"/>
                    <a:pt x="11" y="224"/>
                  </a:cubicBezTo>
                  <a:cubicBezTo>
                    <a:pt x="10" y="224"/>
                    <a:pt x="2" y="226"/>
                    <a:pt x="6" y="227"/>
                  </a:cubicBezTo>
                  <a:cubicBezTo>
                    <a:pt x="7" y="227"/>
                    <a:pt x="8" y="227"/>
                    <a:pt x="9" y="227"/>
                  </a:cubicBezTo>
                  <a:cubicBezTo>
                    <a:pt x="10" y="227"/>
                    <a:pt x="10" y="227"/>
                    <a:pt x="10" y="228"/>
                  </a:cubicBezTo>
                  <a:cubicBezTo>
                    <a:pt x="10" y="229"/>
                    <a:pt x="7" y="229"/>
                    <a:pt x="6" y="230"/>
                  </a:cubicBezTo>
                  <a:cubicBezTo>
                    <a:pt x="6" y="230"/>
                    <a:pt x="6" y="231"/>
                    <a:pt x="6" y="231"/>
                  </a:cubicBezTo>
                  <a:lnTo>
                    <a:pt x="10" y="231"/>
                  </a:lnTo>
                  <a:cubicBezTo>
                    <a:pt x="11" y="230"/>
                    <a:pt x="12" y="229"/>
                    <a:pt x="13" y="229"/>
                  </a:cubicBezTo>
                  <a:cubicBezTo>
                    <a:pt x="13" y="229"/>
                    <a:pt x="13" y="229"/>
                    <a:pt x="13" y="229"/>
                  </a:cubicBezTo>
                  <a:cubicBezTo>
                    <a:pt x="14" y="229"/>
                    <a:pt x="14" y="231"/>
                    <a:pt x="14" y="231"/>
                  </a:cubicBezTo>
                  <a:cubicBezTo>
                    <a:pt x="15" y="232"/>
                    <a:pt x="13" y="232"/>
                    <a:pt x="11" y="234"/>
                  </a:cubicBezTo>
                  <a:cubicBezTo>
                    <a:pt x="11" y="234"/>
                    <a:pt x="10" y="238"/>
                    <a:pt x="10" y="238"/>
                  </a:cubicBezTo>
                  <a:cubicBezTo>
                    <a:pt x="11" y="238"/>
                    <a:pt x="12" y="237"/>
                    <a:pt x="13" y="237"/>
                  </a:cubicBezTo>
                  <a:cubicBezTo>
                    <a:pt x="14" y="237"/>
                    <a:pt x="14" y="237"/>
                    <a:pt x="14" y="238"/>
                  </a:cubicBezTo>
                  <a:cubicBezTo>
                    <a:pt x="14" y="238"/>
                    <a:pt x="14" y="239"/>
                    <a:pt x="15" y="239"/>
                  </a:cubicBezTo>
                  <a:cubicBezTo>
                    <a:pt x="18" y="239"/>
                    <a:pt x="19" y="245"/>
                    <a:pt x="19" y="246"/>
                  </a:cubicBezTo>
                  <a:cubicBezTo>
                    <a:pt x="19" y="247"/>
                    <a:pt x="18" y="247"/>
                    <a:pt x="16" y="248"/>
                  </a:cubicBezTo>
                  <a:cubicBezTo>
                    <a:pt x="14" y="250"/>
                    <a:pt x="16" y="252"/>
                    <a:pt x="16" y="252"/>
                  </a:cubicBezTo>
                  <a:cubicBezTo>
                    <a:pt x="15" y="253"/>
                    <a:pt x="15" y="255"/>
                    <a:pt x="18" y="255"/>
                  </a:cubicBezTo>
                  <a:cubicBezTo>
                    <a:pt x="18" y="255"/>
                    <a:pt x="19" y="255"/>
                    <a:pt x="19" y="255"/>
                  </a:cubicBezTo>
                  <a:cubicBezTo>
                    <a:pt x="20" y="255"/>
                    <a:pt x="20" y="255"/>
                    <a:pt x="20" y="256"/>
                  </a:cubicBezTo>
                  <a:cubicBezTo>
                    <a:pt x="20" y="256"/>
                    <a:pt x="20" y="256"/>
                    <a:pt x="21" y="256"/>
                  </a:cubicBezTo>
                  <a:cubicBezTo>
                    <a:pt x="21" y="256"/>
                    <a:pt x="22" y="256"/>
                    <a:pt x="22" y="257"/>
                  </a:cubicBezTo>
                  <a:cubicBezTo>
                    <a:pt x="23" y="258"/>
                    <a:pt x="22" y="259"/>
                    <a:pt x="23" y="260"/>
                  </a:cubicBezTo>
                  <a:cubicBezTo>
                    <a:pt x="23" y="261"/>
                    <a:pt x="24" y="261"/>
                    <a:pt x="26" y="261"/>
                  </a:cubicBezTo>
                  <a:cubicBezTo>
                    <a:pt x="29" y="261"/>
                    <a:pt x="33" y="261"/>
                    <a:pt x="34" y="259"/>
                  </a:cubicBezTo>
                  <a:cubicBezTo>
                    <a:pt x="34" y="259"/>
                    <a:pt x="33" y="259"/>
                    <a:pt x="32" y="259"/>
                  </a:cubicBezTo>
                  <a:cubicBezTo>
                    <a:pt x="32" y="258"/>
                    <a:pt x="33" y="257"/>
                    <a:pt x="34" y="256"/>
                  </a:cubicBezTo>
                  <a:cubicBezTo>
                    <a:pt x="34" y="253"/>
                    <a:pt x="34" y="252"/>
                    <a:pt x="33" y="250"/>
                  </a:cubicBezTo>
                  <a:cubicBezTo>
                    <a:pt x="33" y="250"/>
                    <a:pt x="32" y="250"/>
                    <a:pt x="32" y="250"/>
                  </a:cubicBezTo>
                  <a:cubicBezTo>
                    <a:pt x="31" y="250"/>
                    <a:pt x="30" y="250"/>
                    <a:pt x="28" y="250"/>
                  </a:cubicBezTo>
                  <a:cubicBezTo>
                    <a:pt x="28" y="250"/>
                    <a:pt x="27" y="250"/>
                    <a:pt x="27" y="250"/>
                  </a:cubicBezTo>
                  <a:cubicBezTo>
                    <a:pt x="26" y="249"/>
                    <a:pt x="27" y="248"/>
                    <a:pt x="27" y="246"/>
                  </a:cubicBezTo>
                  <a:cubicBezTo>
                    <a:pt x="29" y="246"/>
                    <a:pt x="29" y="245"/>
                    <a:pt x="29" y="245"/>
                  </a:cubicBezTo>
                  <a:cubicBezTo>
                    <a:pt x="29" y="244"/>
                    <a:pt x="29" y="244"/>
                    <a:pt x="29" y="244"/>
                  </a:cubicBezTo>
                  <a:cubicBezTo>
                    <a:pt x="29" y="244"/>
                    <a:pt x="28" y="245"/>
                    <a:pt x="27" y="245"/>
                  </a:cubicBezTo>
                  <a:cubicBezTo>
                    <a:pt x="26" y="245"/>
                    <a:pt x="26" y="245"/>
                    <a:pt x="25" y="245"/>
                  </a:cubicBezTo>
                  <a:cubicBezTo>
                    <a:pt x="24" y="245"/>
                    <a:pt x="24" y="244"/>
                    <a:pt x="25" y="244"/>
                  </a:cubicBezTo>
                  <a:cubicBezTo>
                    <a:pt x="27" y="242"/>
                    <a:pt x="31" y="242"/>
                    <a:pt x="30" y="240"/>
                  </a:cubicBezTo>
                  <a:cubicBezTo>
                    <a:pt x="30" y="239"/>
                    <a:pt x="27" y="238"/>
                    <a:pt x="26" y="238"/>
                  </a:cubicBezTo>
                  <a:cubicBezTo>
                    <a:pt x="25" y="238"/>
                    <a:pt x="25" y="238"/>
                    <a:pt x="25" y="238"/>
                  </a:cubicBezTo>
                  <a:cubicBezTo>
                    <a:pt x="24" y="237"/>
                    <a:pt x="20" y="233"/>
                    <a:pt x="20" y="233"/>
                  </a:cubicBezTo>
                  <a:cubicBezTo>
                    <a:pt x="21" y="233"/>
                    <a:pt x="21" y="233"/>
                    <a:pt x="22" y="233"/>
                  </a:cubicBezTo>
                  <a:cubicBezTo>
                    <a:pt x="23" y="233"/>
                    <a:pt x="25" y="233"/>
                    <a:pt x="26" y="233"/>
                  </a:cubicBezTo>
                  <a:cubicBezTo>
                    <a:pt x="27" y="233"/>
                    <a:pt x="27" y="233"/>
                    <a:pt x="27" y="233"/>
                  </a:cubicBezTo>
                  <a:lnTo>
                    <a:pt x="27" y="233"/>
                  </a:lnTo>
                  <a:cubicBezTo>
                    <a:pt x="27" y="233"/>
                    <a:pt x="27" y="233"/>
                    <a:pt x="27" y="233"/>
                  </a:cubicBezTo>
                  <a:cubicBezTo>
                    <a:pt x="25" y="233"/>
                    <a:pt x="23" y="229"/>
                    <a:pt x="22" y="229"/>
                  </a:cubicBezTo>
                  <a:cubicBezTo>
                    <a:pt x="20" y="228"/>
                    <a:pt x="20" y="227"/>
                    <a:pt x="22" y="225"/>
                  </a:cubicBezTo>
                  <a:cubicBezTo>
                    <a:pt x="25" y="224"/>
                    <a:pt x="22" y="224"/>
                    <a:pt x="22" y="224"/>
                  </a:cubicBezTo>
                  <a:cubicBezTo>
                    <a:pt x="21" y="223"/>
                    <a:pt x="21" y="222"/>
                    <a:pt x="22" y="221"/>
                  </a:cubicBezTo>
                  <a:cubicBezTo>
                    <a:pt x="23" y="221"/>
                    <a:pt x="23" y="220"/>
                    <a:pt x="23" y="220"/>
                  </a:cubicBezTo>
                  <a:cubicBezTo>
                    <a:pt x="23" y="220"/>
                    <a:pt x="22" y="219"/>
                    <a:pt x="21" y="219"/>
                  </a:cubicBezTo>
                  <a:cubicBezTo>
                    <a:pt x="20" y="219"/>
                    <a:pt x="20" y="220"/>
                    <a:pt x="19" y="220"/>
                  </a:cubicBezTo>
                  <a:cubicBezTo>
                    <a:pt x="18" y="221"/>
                    <a:pt x="17" y="221"/>
                    <a:pt x="17" y="221"/>
                  </a:cubicBezTo>
                  <a:cubicBezTo>
                    <a:pt x="16" y="221"/>
                    <a:pt x="16" y="221"/>
                    <a:pt x="16" y="220"/>
                  </a:cubicBezTo>
                  <a:cubicBezTo>
                    <a:pt x="17" y="218"/>
                    <a:pt x="19" y="218"/>
                    <a:pt x="20" y="217"/>
                  </a:cubicBezTo>
                  <a:cubicBezTo>
                    <a:pt x="20" y="216"/>
                    <a:pt x="19" y="215"/>
                    <a:pt x="18" y="214"/>
                  </a:cubicBezTo>
                  <a:cubicBezTo>
                    <a:pt x="18" y="213"/>
                    <a:pt x="18" y="212"/>
                    <a:pt x="19" y="211"/>
                  </a:cubicBezTo>
                  <a:cubicBezTo>
                    <a:pt x="20" y="211"/>
                    <a:pt x="20" y="211"/>
                    <a:pt x="20" y="211"/>
                  </a:cubicBezTo>
                  <a:cubicBezTo>
                    <a:pt x="20" y="210"/>
                    <a:pt x="18" y="210"/>
                    <a:pt x="18" y="209"/>
                  </a:cubicBezTo>
                  <a:cubicBezTo>
                    <a:pt x="18" y="208"/>
                    <a:pt x="19" y="207"/>
                    <a:pt x="19" y="206"/>
                  </a:cubicBezTo>
                  <a:cubicBezTo>
                    <a:pt x="20" y="204"/>
                    <a:pt x="19" y="202"/>
                    <a:pt x="16" y="200"/>
                  </a:cubicBezTo>
                  <a:cubicBezTo>
                    <a:pt x="14" y="199"/>
                    <a:pt x="13" y="198"/>
                    <a:pt x="17" y="198"/>
                  </a:cubicBezTo>
                  <a:cubicBezTo>
                    <a:pt x="17" y="199"/>
                    <a:pt x="18" y="199"/>
                    <a:pt x="18" y="199"/>
                  </a:cubicBezTo>
                  <a:cubicBezTo>
                    <a:pt x="19" y="199"/>
                    <a:pt x="19" y="198"/>
                    <a:pt x="19" y="197"/>
                  </a:cubicBezTo>
                  <a:cubicBezTo>
                    <a:pt x="19" y="197"/>
                    <a:pt x="20" y="195"/>
                    <a:pt x="19" y="194"/>
                  </a:cubicBezTo>
                  <a:cubicBezTo>
                    <a:pt x="18" y="193"/>
                    <a:pt x="16" y="192"/>
                    <a:pt x="17" y="191"/>
                  </a:cubicBezTo>
                  <a:cubicBezTo>
                    <a:pt x="20" y="191"/>
                    <a:pt x="20" y="189"/>
                    <a:pt x="19" y="188"/>
                  </a:cubicBezTo>
                  <a:cubicBezTo>
                    <a:pt x="19" y="186"/>
                    <a:pt x="13" y="185"/>
                    <a:pt x="14" y="184"/>
                  </a:cubicBezTo>
                  <a:cubicBezTo>
                    <a:pt x="18" y="183"/>
                    <a:pt x="19" y="183"/>
                    <a:pt x="20" y="182"/>
                  </a:cubicBezTo>
                  <a:cubicBezTo>
                    <a:pt x="20" y="179"/>
                    <a:pt x="20" y="176"/>
                    <a:pt x="20" y="173"/>
                  </a:cubicBezTo>
                  <a:cubicBezTo>
                    <a:pt x="20" y="172"/>
                    <a:pt x="20" y="171"/>
                    <a:pt x="20" y="170"/>
                  </a:cubicBezTo>
                  <a:cubicBezTo>
                    <a:pt x="19" y="169"/>
                    <a:pt x="18" y="169"/>
                    <a:pt x="18" y="169"/>
                  </a:cubicBezTo>
                  <a:cubicBezTo>
                    <a:pt x="18" y="168"/>
                    <a:pt x="20" y="168"/>
                    <a:pt x="21" y="167"/>
                  </a:cubicBezTo>
                  <a:cubicBezTo>
                    <a:pt x="23" y="166"/>
                    <a:pt x="24" y="166"/>
                    <a:pt x="24" y="165"/>
                  </a:cubicBezTo>
                  <a:cubicBezTo>
                    <a:pt x="25" y="163"/>
                    <a:pt x="24" y="163"/>
                    <a:pt x="21" y="162"/>
                  </a:cubicBezTo>
                  <a:lnTo>
                    <a:pt x="21" y="162"/>
                  </a:lnTo>
                  <a:cubicBezTo>
                    <a:pt x="22" y="162"/>
                    <a:pt x="22" y="162"/>
                    <a:pt x="22" y="162"/>
                  </a:cubicBezTo>
                  <a:cubicBezTo>
                    <a:pt x="23" y="162"/>
                    <a:pt x="20" y="159"/>
                    <a:pt x="20" y="158"/>
                  </a:cubicBezTo>
                  <a:cubicBezTo>
                    <a:pt x="20" y="157"/>
                    <a:pt x="24" y="157"/>
                    <a:pt x="25" y="156"/>
                  </a:cubicBezTo>
                  <a:cubicBezTo>
                    <a:pt x="26" y="156"/>
                    <a:pt x="26" y="154"/>
                    <a:pt x="26" y="153"/>
                  </a:cubicBezTo>
                  <a:cubicBezTo>
                    <a:pt x="25" y="152"/>
                    <a:pt x="22" y="151"/>
                    <a:pt x="20" y="151"/>
                  </a:cubicBezTo>
                  <a:cubicBezTo>
                    <a:pt x="20" y="150"/>
                    <a:pt x="20" y="149"/>
                    <a:pt x="21" y="149"/>
                  </a:cubicBezTo>
                  <a:lnTo>
                    <a:pt x="23" y="149"/>
                  </a:lnTo>
                  <a:cubicBezTo>
                    <a:pt x="24" y="149"/>
                    <a:pt x="24" y="149"/>
                    <a:pt x="24" y="148"/>
                  </a:cubicBezTo>
                  <a:lnTo>
                    <a:pt x="26" y="148"/>
                  </a:lnTo>
                  <a:cubicBezTo>
                    <a:pt x="27" y="147"/>
                    <a:pt x="27" y="146"/>
                    <a:pt x="27" y="146"/>
                  </a:cubicBezTo>
                  <a:cubicBezTo>
                    <a:pt x="27" y="143"/>
                    <a:pt x="26" y="142"/>
                    <a:pt x="24" y="140"/>
                  </a:cubicBezTo>
                  <a:cubicBezTo>
                    <a:pt x="23" y="138"/>
                    <a:pt x="23" y="138"/>
                    <a:pt x="24" y="138"/>
                  </a:cubicBezTo>
                  <a:cubicBezTo>
                    <a:pt x="25" y="138"/>
                    <a:pt x="26" y="138"/>
                    <a:pt x="27" y="139"/>
                  </a:cubicBezTo>
                  <a:lnTo>
                    <a:pt x="27" y="139"/>
                  </a:lnTo>
                  <a:cubicBezTo>
                    <a:pt x="27" y="138"/>
                    <a:pt x="27" y="138"/>
                    <a:pt x="27" y="137"/>
                  </a:cubicBezTo>
                  <a:cubicBezTo>
                    <a:pt x="27" y="137"/>
                    <a:pt x="24" y="136"/>
                    <a:pt x="24" y="135"/>
                  </a:cubicBezTo>
                  <a:cubicBezTo>
                    <a:pt x="24" y="135"/>
                    <a:pt x="24" y="135"/>
                    <a:pt x="25" y="135"/>
                  </a:cubicBezTo>
                  <a:cubicBezTo>
                    <a:pt x="26" y="135"/>
                    <a:pt x="27" y="136"/>
                    <a:pt x="27" y="136"/>
                  </a:cubicBezTo>
                  <a:cubicBezTo>
                    <a:pt x="27" y="136"/>
                    <a:pt x="27" y="136"/>
                    <a:pt x="27" y="135"/>
                  </a:cubicBezTo>
                  <a:cubicBezTo>
                    <a:pt x="28" y="135"/>
                    <a:pt x="26" y="133"/>
                    <a:pt x="26" y="132"/>
                  </a:cubicBezTo>
                  <a:cubicBezTo>
                    <a:pt x="25" y="131"/>
                    <a:pt x="25" y="131"/>
                    <a:pt x="26" y="131"/>
                  </a:cubicBezTo>
                  <a:lnTo>
                    <a:pt x="26" y="131"/>
                  </a:lnTo>
                  <a:cubicBezTo>
                    <a:pt x="26" y="131"/>
                    <a:pt x="27" y="131"/>
                    <a:pt x="27" y="132"/>
                  </a:cubicBezTo>
                  <a:cubicBezTo>
                    <a:pt x="28" y="133"/>
                    <a:pt x="30" y="134"/>
                    <a:pt x="31" y="134"/>
                  </a:cubicBezTo>
                  <a:cubicBezTo>
                    <a:pt x="31" y="134"/>
                    <a:pt x="32" y="133"/>
                    <a:pt x="32" y="133"/>
                  </a:cubicBezTo>
                  <a:cubicBezTo>
                    <a:pt x="32" y="132"/>
                    <a:pt x="30" y="129"/>
                    <a:pt x="28" y="129"/>
                  </a:cubicBezTo>
                  <a:lnTo>
                    <a:pt x="28" y="129"/>
                  </a:lnTo>
                  <a:cubicBezTo>
                    <a:pt x="28" y="129"/>
                    <a:pt x="29" y="129"/>
                    <a:pt x="29" y="129"/>
                  </a:cubicBezTo>
                  <a:cubicBezTo>
                    <a:pt x="33" y="129"/>
                    <a:pt x="32" y="122"/>
                    <a:pt x="35" y="122"/>
                  </a:cubicBezTo>
                  <a:cubicBezTo>
                    <a:pt x="35" y="122"/>
                    <a:pt x="36" y="122"/>
                    <a:pt x="36" y="122"/>
                  </a:cubicBezTo>
                  <a:cubicBezTo>
                    <a:pt x="41" y="122"/>
                    <a:pt x="37" y="119"/>
                    <a:pt x="37" y="117"/>
                  </a:cubicBezTo>
                  <a:cubicBezTo>
                    <a:pt x="37" y="115"/>
                    <a:pt x="39" y="114"/>
                    <a:pt x="39" y="113"/>
                  </a:cubicBezTo>
                  <a:cubicBezTo>
                    <a:pt x="40" y="111"/>
                    <a:pt x="40" y="108"/>
                    <a:pt x="41" y="107"/>
                  </a:cubicBezTo>
                  <a:cubicBezTo>
                    <a:pt x="41" y="106"/>
                    <a:pt x="43" y="107"/>
                    <a:pt x="44" y="105"/>
                  </a:cubicBezTo>
                  <a:cubicBezTo>
                    <a:pt x="44" y="104"/>
                    <a:pt x="45" y="103"/>
                    <a:pt x="44" y="102"/>
                  </a:cubicBezTo>
                  <a:cubicBezTo>
                    <a:pt x="44" y="101"/>
                    <a:pt x="42" y="101"/>
                    <a:pt x="42" y="101"/>
                  </a:cubicBezTo>
                  <a:cubicBezTo>
                    <a:pt x="43" y="100"/>
                    <a:pt x="43" y="100"/>
                    <a:pt x="43" y="100"/>
                  </a:cubicBezTo>
                  <a:cubicBezTo>
                    <a:pt x="45" y="100"/>
                    <a:pt x="47" y="101"/>
                    <a:pt x="49" y="103"/>
                  </a:cubicBezTo>
                  <a:lnTo>
                    <a:pt x="49" y="103"/>
                  </a:lnTo>
                  <a:cubicBezTo>
                    <a:pt x="46" y="100"/>
                    <a:pt x="55" y="92"/>
                    <a:pt x="55" y="91"/>
                  </a:cubicBezTo>
                  <a:cubicBezTo>
                    <a:pt x="56" y="90"/>
                    <a:pt x="59" y="90"/>
                    <a:pt x="60" y="88"/>
                  </a:cubicBezTo>
                  <a:cubicBezTo>
                    <a:pt x="61" y="87"/>
                    <a:pt x="61" y="86"/>
                    <a:pt x="61" y="83"/>
                  </a:cubicBezTo>
                  <a:cubicBezTo>
                    <a:pt x="61" y="83"/>
                    <a:pt x="59" y="79"/>
                    <a:pt x="58" y="79"/>
                  </a:cubicBezTo>
                  <a:cubicBezTo>
                    <a:pt x="58" y="79"/>
                    <a:pt x="58" y="79"/>
                    <a:pt x="58" y="79"/>
                  </a:cubicBezTo>
                  <a:lnTo>
                    <a:pt x="58" y="79"/>
                  </a:lnTo>
                  <a:cubicBezTo>
                    <a:pt x="58" y="79"/>
                    <a:pt x="58" y="79"/>
                    <a:pt x="58" y="79"/>
                  </a:cubicBezTo>
                  <a:cubicBezTo>
                    <a:pt x="59" y="79"/>
                    <a:pt x="62" y="81"/>
                    <a:pt x="62" y="81"/>
                  </a:cubicBezTo>
                  <a:cubicBezTo>
                    <a:pt x="62" y="81"/>
                    <a:pt x="63" y="81"/>
                    <a:pt x="62" y="80"/>
                  </a:cubicBezTo>
                  <a:cubicBezTo>
                    <a:pt x="62" y="80"/>
                    <a:pt x="62" y="77"/>
                    <a:pt x="62" y="77"/>
                  </a:cubicBezTo>
                  <a:lnTo>
                    <a:pt x="62" y="77"/>
                  </a:lnTo>
                  <a:cubicBezTo>
                    <a:pt x="62" y="77"/>
                    <a:pt x="62" y="77"/>
                    <a:pt x="62" y="77"/>
                  </a:cubicBezTo>
                  <a:cubicBezTo>
                    <a:pt x="63" y="77"/>
                    <a:pt x="65" y="81"/>
                    <a:pt x="66" y="81"/>
                  </a:cubicBezTo>
                  <a:cubicBezTo>
                    <a:pt x="66" y="81"/>
                    <a:pt x="66" y="81"/>
                    <a:pt x="66" y="80"/>
                  </a:cubicBezTo>
                  <a:cubicBezTo>
                    <a:pt x="67" y="79"/>
                    <a:pt x="67" y="76"/>
                    <a:pt x="65" y="73"/>
                  </a:cubicBezTo>
                  <a:cubicBezTo>
                    <a:pt x="65" y="73"/>
                    <a:pt x="65" y="73"/>
                    <a:pt x="65" y="73"/>
                  </a:cubicBezTo>
                  <a:cubicBezTo>
                    <a:pt x="66" y="73"/>
                    <a:pt x="69" y="74"/>
                    <a:pt x="69" y="75"/>
                  </a:cubicBezTo>
                  <a:lnTo>
                    <a:pt x="73" y="75"/>
                  </a:lnTo>
                  <a:cubicBezTo>
                    <a:pt x="72" y="73"/>
                    <a:pt x="69" y="71"/>
                    <a:pt x="70" y="70"/>
                  </a:cubicBezTo>
                  <a:cubicBezTo>
                    <a:pt x="71" y="69"/>
                    <a:pt x="73" y="70"/>
                    <a:pt x="73" y="68"/>
                  </a:cubicBezTo>
                  <a:cubicBezTo>
                    <a:pt x="74" y="67"/>
                    <a:pt x="73" y="66"/>
                    <a:pt x="74" y="66"/>
                  </a:cubicBezTo>
                  <a:cubicBezTo>
                    <a:pt x="74" y="65"/>
                    <a:pt x="74" y="65"/>
                    <a:pt x="75" y="65"/>
                  </a:cubicBezTo>
                  <a:cubicBezTo>
                    <a:pt x="76" y="65"/>
                    <a:pt x="77" y="66"/>
                    <a:pt x="78" y="66"/>
                  </a:cubicBezTo>
                  <a:cubicBezTo>
                    <a:pt x="78" y="66"/>
                    <a:pt x="79" y="66"/>
                    <a:pt x="79" y="66"/>
                  </a:cubicBezTo>
                  <a:cubicBezTo>
                    <a:pt x="80" y="65"/>
                    <a:pt x="81" y="64"/>
                    <a:pt x="79" y="62"/>
                  </a:cubicBezTo>
                  <a:lnTo>
                    <a:pt x="79" y="62"/>
                  </a:lnTo>
                  <a:cubicBezTo>
                    <a:pt x="80" y="62"/>
                    <a:pt x="81" y="62"/>
                    <a:pt x="82" y="62"/>
                  </a:cubicBezTo>
                  <a:cubicBezTo>
                    <a:pt x="82" y="62"/>
                    <a:pt x="83" y="62"/>
                    <a:pt x="82" y="62"/>
                  </a:cubicBezTo>
                  <a:cubicBezTo>
                    <a:pt x="82" y="61"/>
                    <a:pt x="78" y="59"/>
                    <a:pt x="80" y="59"/>
                  </a:cubicBezTo>
                  <a:lnTo>
                    <a:pt x="80" y="59"/>
                  </a:lnTo>
                  <a:cubicBezTo>
                    <a:pt x="81" y="59"/>
                    <a:pt x="82" y="59"/>
                    <a:pt x="83" y="59"/>
                  </a:cubicBezTo>
                  <a:cubicBezTo>
                    <a:pt x="85" y="59"/>
                    <a:pt x="88" y="58"/>
                    <a:pt x="87" y="54"/>
                  </a:cubicBezTo>
                  <a:lnTo>
                    <a:pt x="87" y="54"/>
                  </a:lnTo>
                  <a:cubicBezTo>
                    <a:pt x="88" y="56"/>
                    <a:pt x="91" y="57"/>
                    <a:pt x="92" y="57"/>
                  </a:cubicBezTo>
                  <a:cubicBezTo>
                    <a:pt x="90" y="55"/>
                    <a:pt x="92" y="55"/>
                    <a:pt x="93" y="54"/>
                  </a:cubicBezTo>
                  <a:cubicBezTo>
                    <a:pt x="94" y="53"/>
                    <a:pt x="93" y="54"/>
                    <a:pt x="93" y="52"/>
                  </a:cubicBezTo>
                  <a:cubicBezTo>
                    <a:pt x="92" y="51"/>
                    <a:pt x="93" y="51"/>
                    <a:pt x="94" y="51"/>
                  </a:cubicBezTo>
                  <a:cubicBezTo>
                    <a:pt x="95" y="51"/>
                    <a:pt x="96" y="51"/>
                    <a:pt x="96" y="51"/>
                  </a:cubicBezTo>
                  <a:cubicBezTo>
                    <a:pt x="97" y="51"/>
                    <a:pt x="97" y="51"/>
                    <a:pt x="97" y="51"/>
                  </a:cubicBezTo>
                  <a:cubicBezTo>
                    <a:pt x="98" y="51"/>
                    <a:pt x="97" y="49"/>
                    <a:pt x="98" y="48"/>
                  </a:cubicBezTo>
                  <a:cubicBezTo>
                    <a:pt x="99" y="47"/>
                    <a:pt x="100" y="47"/>
                    <a:pt x="101" y="46"/>
                  </a:cubicBezTo>
                  <a:cubicBezTo>
                    <a:pt x="103" y="46"/>
                    <a:pt x="104" y="45"/>
                    <a:pt x="103" y="42"/>
                  </a:cubicBezTo>
                  <a:lnTo>
                    <a:pt x="103" y="42"/>
                  </a:lnTo>
                  <a:cubicBezTo>
                    <a:pt x="104" y="43"/>
                    <a:pt x="104" y="44"/>
                    <a:pt x="104" y="45"/>
                  </a:cubicBezTo>
                  <a:cubicBezTo>
                    <a:pt x="105" y="45"/>
                    <a:pt x="105" y="45"/>
                    <a:pt x="105" y="45"/>
                  </a:cubicBezTo>
                  <a:cubicBezTo>
                    <a:pt x="106" y="45"/>
                    <a:pt x="106" y="44"/>
                    <a:pt x="106" y="43"/>
                  </a:cubicBezTo>
                  <a:cubicBezTo>
                    <a:pt x="106" y="41"/>
                    <a:pt x="106" y="40"/>
                    <a:pt x="106" y="40"/>
                  </a:cubicBezTo>
                  <a:cubicBezTo>
                    <a:pt x="107" y="40"/>
                    <a:pt x="108" y="41"/>
                    <a:pt x="110" y="43"/>
                  </a:cubicBezTo>
                  <a:cubicBezTo>
                    <a:pt x="110" y="43"/>
                    <a:pt x="110" y="43"/>
                    <a:pt x="110" y="43"/>
                  </a:cubicBezTo>
                  <a:cubicBezTo>
                    <a:pt x="111" y="43"/>
                    <a:pt x="110" y="37"/>
                    <a:pt x="110" y="37"/>
                  </a:cubicBezTo>
                  <a:lnTo>
                    <a:pt x="110" y="37"/>
                  </a:lnTo>
                  <a:cubicBezTo>
                    <a:pt x="111" y="37"/>
                    <a:pt x="111" y="38"/>
                    <a:pt x="111" y="39"/>
                  </a:cubicBezTo>
                  <a:cubicBezTo>
                    <a:pt x="112" y="40"/>
                    <a:pt x="113" y="40"/>
                    <a:pt x="113" y="40"/>
                  </a:cubicBezTo>
                  <a:cubicBezTo>
                    <a:pt x="115" y="40"/>
                    <a:pt x="115" y="39"/>
                    <a:pt x="114" y="37"/>
                  </a:cubicBezTo>
                  <a:lnTo>
                    <a:pt x="114" y="37"/>
                  </a:lnTo>
                  <a:cubicBezTo>
                    <a:pt x="115" y="38"/>
                    <a:pt x="117" y="38"/>
                    <a:pt x="117" y="39"/>
                  </a:cubicBezTo>
                  <a:cubicBezTo>
                    <a:pt x="118" y="39"/>
                    <a:pt x="118" y="39"/>
                    <a:pt x="118" y="39"/>
                  </a:cubicBezTo>
                  <a:cubicBezTo>
                    <a:pt x="118" y="39"/>
                    <a:pt x="118" y="38"/>
                    <a:pt x="118" y="38"/>
                  </a:cubicBezTo>
                  <a:cubicBezTo>
                    <a:pt x="119" y="37"/>
                    <a:pt x="119" y="37"/>
                    <a:pt x="120" y="37"/>
                  </a:cubicBezTo>
                  <a:cubicBezTo>
                    <a:pt x="121" y="37"/>
                    <a:pt x="121" y="38"/>
                    <a:pt x="122" y="38"/>
                  </a:cubicBezTo>
                  <a:cubicBezTo>
                    <a:pt x="123" y="38"/>
                    <a:pt x="123" y="36"/>
                    <a:pt x="123" y="35"/>
                  </a:cubicBezTo>
                  <a:cubicBezTo>
                    <a:pt x="125" y="35"/>
                    <a:pt x="126" y="34"/>
                    <a:pt x="127" y="34"/>
                  </a:cubicBezTo>
                  <a:cubicBezTo>
                    <a:pt x="128" y="34"/>
                    <a:pt x="129" y="35"/>
                    <a:pt x="130" y="35"/>
                  </a:cubicBezTo>
                  <a:cubicBezTo>
                    <a:pt x="131" y="35"/>
                    <a:pt x="132" y="34"/>
                    <a:pt x="132" y="34"/>
                  </a:cubicBezTo>
                  <a:cubicBezTo>
                    <a:pt x="133" y="33"/>
                    <a:pt x="132" y="31"/>
                    <a:pt x="133" y="30"/>
                  </a:cubicBezTo>
                  <a:cubicBezTo>
                    <a:pt x="133" y="30"/>
                    <a:pt x="135" y="33"/>
                    <a:pt x="136" y="33"/>
                  </a:cubicBezTo>
                  <a:cubicBezTo>
                    <a:pt x="136" y="33"/>
                    <a:pt x="136" y="33"/>
                    <a:pt x="136" y="33"/>
                  </a:cubicBezTo>
                  <a:cubicBezTo>
                    <a:pt x="137" y="33"/>
                    <a:pt x="137" y="31"/>
                    <a:pt x="137" y="31"/>
                  </a:cubicBezTo>
                  <a:cubicBezTo>
                    <a:pt x="137" y="29"/>
                    <a:pt x="135" y="25"/>
                    <a:pt x="136" y="25"/>
                  </a:cubicBezTo>
                  <a:lnTo>
                    <a:pt x="136" y="25"/>
                  </a:lnTo>
                  <a:cubicBezTo>
                    <a:pt x="136" y="25"/>
                    <a:pt x="136" y="25"/>
                    <a:pt x="137" y="25"/>
                  </a:cubicBezTo>
                  <a:cubicBezTo>
                    <a:pt x="138" y="27"/>
                    <a:pt x="139" y="30"/>
                    <a:pt x="141" y="30"/>
                  </a:cubicBezTo>
                  <a:cubicBezTo>
                    <a:pt x="141" y="30"/>
                    <a:pt x="141" y="30"/>
                    <a:pt x="141" y="30"/>
                  </a:cubicBezTo>
                  <a:cubicBezTo>
                    <a:pt x="143" y="30"/>
                    <a:pt x="142" y="25"/>
                    <a:pt x="143" y="25"/>
                  </a:cubicBezTo>
                  <a:cubicBezTo>
                    <a:pt x="144" y="25"/>
                    <a:pt x="144" y="26"/>
                    <a:pt x="144" y="26"/>
                  </a:cubicBezTo>
                  <a:cubicBezTo>
                    <a:pt x="145" y="27"/>
                    <a:pt x="146" y="27"/>
                    <a:pt x="146" y="27"/>
                  </a:cubicBezTo>
                  <a:cubicBezTo>
                    <a:pt x="148" y="27"/>
                    <a:pt x="150" y="26"/>
                    <a:pt x="151" y="25"/>
                  </a:cubicBezTo>
                  <a:cubicBezTo>
                    <a:pt x="151" y="25"/>
                    <a:pt x="152" y="24"/>
                    <a:pt x="154" y="24"/>
                  </a:cubicBezTo>
                  <a:cubicBezTo>
                    <a:pt x="154" y="24"/>
                    <a:pt x="157" y="26"/>
                    <a:pt x="157" y="26"/>
                  </a:cubicBezTo>
                  <a:cubicBezTo>
                    <a:pt x="157" y="26"/>
                    <a:pt x="158" y="26"/>
                    <a:pt x="158" y="25"/>
                  </a:cubicBezTo>
                  <a:cubicBezTo>
                    <a:pt x="157" y="25"/>
                    <a:pt x="156" y="24"/>
                    <a:pt x="157" y="22"/>
                  </a:cubicBezTo>
                  <a:cubicBezTo>
                    <a:pt x="157" y="22"/>
                    <a:pt x="158" y="21"/>
                    <a:pt x="158" y="21"/>
                  </a:cubicBezTo>
                  <a:cubicBezTo>
                    <a:pt x="159" y="21"/>
                    <a:pt x="161" y="22"/>
                    <a:pt x="162" y="25"/>
                  </a:cubicBezTo>
                  <a:cubicBezTo>
                    <a:pt x="161" y="22"/>
                    <a:pt x="161" y="21"/>
                    <a:pt x="162" y="21"/>
                  </a:cubicBezTo>
                  <a:lnTo>
                    <a:pt x="162" y="21"/>
                  </a:lnTo>
                  <a:cubicBezTo>
                    <a:pt x="163" y="21"/>
                    <a:pt x="165" y="25"/>
                    <a:pt x="165" y="25"/>
                  </a:cubicBezTo>
                  <a:cubicBezTo>
                    <a:pt x="165" y="25"/>
                    <a:pt x="165" y="25"/>
                    <a:pt x="165" y="25"/>
                  </a:cubicBezTo>
                  <a:cubicBezTo>
                    <a:pt x="167" y="24"/>
                    <a:pt x="166" y="19"/>
                    <a:pt x="168" y="18"/>
                  </a:cubicBezTo>
                  <a:cubicBezTo>
                    <a:pt x="169" y="18"/>
                    <a:pt x="171" y="20"/>
                    <a:pt x="171" y="20"/>
                  </a:cubicBezTo>
                  <a:cubicBezTo>
                    <a:pt x="171" y="20"/>
                    <a:pt x="171" y="20"/>
                    <a:pt x="172" y="20"/>
                  </a:cubicBezTo>
                  <a:cubicBezTo>
                    <a:pt x="174" y="20"/>
                    <a:pt x="173" y="18"/>
                    <a:pt x="174" y="18"/>
                  </a:cubicBezTo>
                  <a:cubicBezTo>
                    <a:pt x="174" y="18"/>
                    <a:pt x="175" y="18"/>
                    <a:pt x="175" y="18"/>
                  </a:cubicBezTo>
                  <a:cubicBezTo>
                    <a:pt x="176" y="18"/>
                    <a:pt x="177" y="19"/>
                    <a:pt x="178" y="19"/>
                  </a:cubicBezTo>
                  <a:cubicBezTo>
                    <a:pt x="179" y="19"/>
                    <a:pt x="179" y="19"/>
                    <a:pt x="180" y="18"/>
                  </a:cubicBezTo>
                  <a:cubicBezTo>
                    <a:pt x="180" y="18"/>
                    <a:pt x="182" y="17"/>
                    <a:pt x="182" y="17"/>
                  </a:cubicBezTo>
                  <a:cubicBezTo>
                    <a:pt x="184" y="17"/>
                    <a:pt x="187" y="21"/>
                    <a:pt x="189" y="21"/>
                  </a:cubicBezTo>
                  <a:cubicBezTo>
                    <a:pt x="190" y="21"/>
                    <a:pt x="190" y="21"/>
                    <a:pt x="191" y="20"/>
                  </a:cubicBezTo>
                  <a:cubicBezTo>
                    <a:pt x="192" y="19"/>
                    <a:pt x="191" y="18"/>
                    <a:pt x="192" y="18"/>
                  </a:cubicBezTo>
                  <a:cubicBezTo>
                    <a:pt x="193" y="18"/>
                    <a:pt x="193" y="19"/>
                    <a:pt x="194" y="20"/>
                  </a:cubicBezTo>
                  <a:cubicBezTo>
                    <a:pt x="195" y="20"/>
                    <a:pt x="194" y="18"/>
                    <a:pt x="195" y="18"/>
                  </a:cubicBezTo>
                  <a:cubicBezTo>
                    <a:pt x="196" y="18"/>
                    <a:pt x="196" y="18"/>
                    <a:pt x="197" y="18"/>
                  </a:cubicBezTo>
                  <a:cubicBezTo>
                    <a:pt x="199" y="18"/>
                    <a:pt x="202" y="20"/>
                    <a:pt x="205" y="20"/>
                  </a:cubicBezTo>
                  <a:cubicBezTo>
                    <a:pt x="206" y="20"/>
                    <a:pt x="207" y="19"/>
                    <a:pt x="208" y="18"/>
                  </a:cubicBezTo>
                  <a:lnTo>
                    <a:pt x="208" y="18"/>
                  </a:lnTo>
                  <a:cubicBezTo>
                    <a:pt x="208" y="18"/>
                    <a:pt x="208" y="18"/>
                    <a:pt x="208" y="18"/>
                  </a:cubicBezTo>
                  <a:cubicBezTo>
                    <a:pt x="208" y="18"/>
                    <a:pt x="209" y="18"/>
                    <a:pt x="208" y="18"/>
                  </a:cubicBezTo>
                  <a:lnTo>
                    <a:pt x="208" y="18"/>
                  </a:lnTo>
                  <a:cubicBezTo>
                    <a:pt x="208" y="18"/>
                    <a:pt x="208" y="18"/>
                    <a:pt x="208" y="18"/>
                  </a:cubicBezTo>
                  <a:cubicBezTo>
                    <a:pt x="209" y="18"/>
                    <a:pt x="210" y="2"/>
                    <a:pt x="208" y="1"/>
                  </a:cubicBezTo>
                  <a:cubicBezTo>
                    <a:pt x="208" y="1"/>
                    <a:pt x="207" y="1"/>
                    <a:pt x="206" y="1"/>
                  </a:cubicBezTo>
                  <a:close/>
                  <a:moveTo>
                    <a:pt x="47" y="279"/>
                  </a:moveTo>
                  <a:cubicBezTo>
                    <a:pt x="46" y="280"/>
                    <a:pt x="46" y="281"/>
                    <a:pt x="46" y="281"/>
                  </a:cubicBezTo>
                  <a:cubicBezTo>
                    <a:pt x="47" y="281"/>
                    <a:pt x="48" y="280"/>
                    <a:pt x="49" y="280"/>
                  </a:cubicBezTo>
                  <a:lnTo>
                    <a:pt x="48" y="279"/>
                  </a:lnTo>
                  <a:close/>
                  <a:moveTo>
                    <a:pt x="64" y="303"/>
                  </a:moveTo>
                  <a:cubicBezTo>
                    <a:pt x="64" y="303"/>
                    <a:pt x="64" y="303"/>
                    <a:pt x="64" y="303"/>
                  </a:cubicBezTo>
                  <a:lnTo>
                    <a:pt x="64" y="303"/>
                  </a:lnTo>
                  <a:cubicBezTo>
                    <a:pt x="64" y="303"/>
                    <a:pt x="64" y="303"/>
                    <a:pt x="64" y="303"/>
                  </a:cubicBezTo>
                  <a:close/>
                  <a:moveTo>
                    <a:pt x="64" y="303"/>
                  </a:moveTo>
                  <a:cubicBezTo>
                    <a:pt x="64" y="303"/>
                    <a:pt x="64" y="303"/>
                    <a:pt x="64" y="303"/>
                  </a:cubicBezTo>
                  <a:lnTo>
                    <a:pt x="64" y="303"/>
                  </a:lnTo>
                  <a:cubicBezTo>
                    <a:pt x="64" y="303"/>
                    <a:pt x="64" y="303"/>
                    <a:pt x="64" y="303"/>
                  </a:cubicBezTo>
                  <a:close/>
                  <a:moveTo>
                    <a:pt x="361" y="317"/>
                  </a:moveTo>
                  <a:lnTo>
                    <a:pt x="361" y="317"/>
                  </a:lnTo>
                  <a:cubicBezTo>
                    <a:pt x="361" y="317"/>
                    <a:pt x="361" y="318"/>
                    <a:pt x="362" y="318"/>
                  </a:cubicBezTo>
                  <a:lnTo>
                    <a:pt x="362" y="318"/>
                  </a:lnTo>
                  <a:lnTo>
                    <a:pt x="361" y="317"/>
                  </a:lnTo>
                  <a:close/>
                  <a:moveTo>
                    <a:pt x="358" y="332"/>
                  </a:moveTo>
                  <a:cubicBezTo>
                    <a:pt x="360" y="332"/>
                    <a:pt x="361" y="335"/>
                    <a:pt x="360" y="335"/>
                  </a:cubicBezTo>
                  <a:cubicBezTo>
                    <a:pt x="359" y="335"/>
                    <a:pt x="357" y="334"/>
                    <a:pt x="357" y="333"/>
                  </a:cubicBezTo>
                  <a:cubicBezTo>
                    <a:pt x="358" y="332"/>
                    <a:pt x="358" y="332"/>
                    <a:pt x="358" y="332"/>
                  </a:cubicBezTo>
                  <a:close/>
                  <a:moveTo>
                    <a:pt x="37" y="261"/>
                  </a:moveTo>
                  <a:cubicBezTo>
                    <a:pt x="34" y="261"/>
                    <a:pt x="28" y="264"/>
                    <a:pt x="28" y="266"/>
                  </a:cubicBezTo>
                  <a:lnTo>
                    <a:pt x="27" y="265"/>
                  </a:lnTo>
                  <a:cubicBezTo>
                    <a:pt x="27" y="264"/>
                    <a:pt x="27" y="264"/>
                    <a:pt x="26" y="264"/>
                  </a:cubicBezTo>
                  <a:cubicBezTo>
                    <a:pt x="25" y="264"/>
                    <a:pt x="23" y="265"/>
                    <a:pt x="23" y="266"/>
                  </a:cubicBezTo>
                  <a:cubicBezTo>
                    <a:pt x="23" y="267"/>
                    <a:pt x="24" y="269"/>
                    <a:pt x="25" y="270"/>
                  </a:cubicBezTo>
                  <a:cubicBezTo>
                    <a:pt x="26" y="271"/>
                    <a:pt x="27" y="271"/>
                    <a:pt x="28" y="271"/>
                  </a:cubicBezTo>
                  <a:cubicBezTo>
                    <a:pt x="28" y="271"/>
                    <a:pt x="29" y="271"/>
                    <a:pt x="30" y="271"/>
                  </a:cubicBezTo>
                  <a:cubicBezTo>
                    <a:pt x="32" y="271"/>
                    <a:pt x="31" y="273"/>
                    <a:pt x="32" y="273"/>
                  </a:cubicBezTo>
                  <a:cubicBezTo>
                    <a:pt x="33" y="273"/>
                    <a:pt x="34" y="272"/>
                    <a:pt x="35" y="272"/>
                  </a:cubicBezTo>
                  <a:lnTo>
                    <a:pt x="35" y="272"/>
                  </a:lnTo>
                  <a:cubicBezTo>
                    <a:pt x="31" y="274"/>
                    <a:pt x="33" y="278"/>
                    <a:pt x="33" y="280"/>
                  </a:cubicBezTo>
                  <a:cubicBezTo>
                    <a:pt x="33" y="281"/>
                    <a:pt x="33" y="282"/>
                    <a:pt x="33" y="283"/>
                  </a:cubicBezTo>
                  <a:cubicBezTo>
                    <a:pt x="31" y="285"/>
                    <a:pt x="29" y="286"/>
                    <a:pt x="30" y="287"/>
                  </a:cubicBezTo>
                  <a:lnTo>
                    <a:pt x="34" y="286"/>
                  </a:lnTo>
                  <a:lnTo>
                    <a:pt x="34" y="286"/>
                  </a:lnTo>
                  <a:cubicBezTo>
                    <a:pt x="34" y="286"/>
                    <a:pt x="32" y="288"/>
                    <a:pt x="34" y="290"/>
                  </a:cubicBezTo>
                  <a:cubicBezTo>
                    <a:pt x="34" y="290"/>
                    <a:pt x="35" y="290"/>
                    <a:pt x="37" y="290"/>
                  </a:cubicBezTo>
                  <a:cubicBezTo>
                    <a:pt x="38" y="290"/>
                    <a:pt x="39" y="290"/>
                    <a:pt x="40" y="290"/>
                  </a:cubicBezTo>
                  <a:cubicBezTo>
                    <a:pt x="40" y="290"/>
                    <a:pt x="40" y="290"/>
                    <a:pt x="41" y="290"/>
                  </a:cubicBezTo>
                  <a:cubicBezTo>
                    <a:pt x="41" y="290"/>
                    <a:pt x="41" y="290"/>
                    <a:pt x="41" y="290"/>
                  </a:cubicBezTo>
                  <a:cubicBezTo>
                    <a:pt x="41" y="291"/>
                    <a:pt x="41" y="292"/>
                    <a:pt x="41" y="293"/>
                  </a:cubicBezTo>
                  <a:cubicBezTo>
                    <a:pt x="41" y="294"/>
                    <a:pt x="40" y="297"/>
                    <a:pt x="42" y="297"/>
                  </a:cubicBezTo>
                  <a:cubicBezTo>
                    <a:pt x="45" y="297"/>
                    <a:pt x="47" y="299"/>
                    <a:pt x="47" y="300"/>
                  </a:cubicBezTo>
                  <a:cubicBezTo>
                    <a:pt x="47" y="301"/>
                    <a:pt x="44" y="305"/>
                    <a:pt x="45" y="305"/>
                  </a:cubicBezTo>
                  <a:cubicBezTo>
                    <a:pt x="48" y="304"/>
                    <a:pt x="50" y="301"/>
                    <a:pt x="51" y="301"/>
                  </a:cubicBezTo>
                  <a:cubicBezTo>
                    <a:pt x="51" y="301"/>
                    <a:pt x="52" y="301"/>
                    <a:pt x="52" y="301"/>
                  </a:cubicBezTo>
                  <a:cubicBezTo>
                    <a:pt x="54" y="304"/>
                    <a:pt x="45" y="306"/>
                    <a:pt x="47" y="308"/>
                  </a:cubicBezTo>
                  <a:cubicBezTo>
                    <a:pt x="47" y="309"/>
                    <a:pt x="47" y="309"/>
                    <a:pt x="47" y="309"/>
                  </a:cubicBezTo>
                  <a:cubicBezTo>
                    <a:pt x="48" y="309"/>
                    <a:pt x="49" y="307"/>
                    <a:pt x="50" y="307"/>
                  </a:cubicBezTo>
                  <a:cubicBezTo>
                    <a:pt x="51" y="307"/>
                    <a:pt x="51" y="307"/>
                    <a:pt x="51" y="307"/>
                  </a:cubicBezTo>
                  <a:cubicBezTo>
                    <a:pt x="53" y="307"/>
                    <a:pt x="54" y="310"/>
                    <a:pt x="54" y="312"/>
                  </a:cubicBezTo>
                  <a:cubicBezTo>
                    <a:pt x="55" y="316"/>
                    <a:pt x="56" y="322"/>
                    <a:pt x="61" y="324"/>
                  </a:cubicBezTo>
                  <a:cubicBezTo>
                    <a:pt x="61" y="324"/>
                    <a:pt x="61" y="324"/>
                    <a:pt x="61" y="324"/>
                  </a:cubicBezTo>
                  <a:cubicBezTo>
                    <a:pt x="62" y="324"/>
                    <a:pt x="64" y="323"/>
                    <a:pt x="65" y="323"/>
                  </a:cubicBezTo>
                  <a:cubicBezTo>
                    <a:pt x="66" y="323"/>
                    <a:pt x="66" y="323"/>
                    <a:pt x="66" y="323"/>
                  </a:cubicBezTo>
                  <a:lnTo>
                    <a:pt x="66" y="323"/>
                  </a:lnTo>
                  <a:cubicBezTo>
                    <a:pt x="67" y="323"/>
                    <a:pt x="65" y="324"/>
                    <a:pt x="64" y="326"/>
                  </a:cubicBezTo>
                  <a:cubicBezTo>
                    <a:pt x="64" y="328"/>
                    <a:pt x="68" y="328"/>
                    <a:pt x="68" y="328"/>
                  </a:cubicBezTo>
                  <a:cubicBezTo>
                    <a:pt x="70" y="326"/>
                    <a:pt x="71" y="326"/>
                    <a:pt x="71" y="326"/>
                  </a:cubicBezTo>
                  <a:lnTo>
                    <a:pt x="71" y="326"/>
                  </a:lnTo>
                  <a:cubicBezTo>
                    <a:pt x="71" y="326"/>
                    <a:pt x="70" y="327"/>
                    <a:pt x="69" y="329"/>
                  </a:cubicBezTo>
                  <a:cubicBezTo>
                    <a:pt x="69" y="329"/>
                    <a:pt x="69" y="329"/>
                    <a:pt x="69" y="329"/>
                  </a:cubicBezTo>
                  <a:cubicBezTo>
                    <a:pt x="70" y="329"/>
                    <a:pt x="76" y="325"/>
                    <a:pt x="75" y="324"/>
                  </a:cubicBezTo>
                  <a:lnTo>
                    <a:pt x="75" y="324"/>
                  </a:lnTo>
                  <a:cubicBezTo>
                    <a:pt x="76" y="325"/>
                    <a:pt x="74" y="328"/>
                    <a:pt x="73" y="329"/>
                  </a:cubicBezTo>
                  <a:cubicBezTo>
                    <a:pt x="72" y="331"/>
                    <a:pt x="75" y="331"/>
                    <a:pt x="75" y="331"/>
                  </a:cubicBezTo>
                  <a:cubicBezTo>
                    <a:pt x="76" y="331"/>
                    <a:pt x="82" y="332"/>
                    <a:pt x="78" y="335"/>
                  </a:cubicBezTo>
                  <a:cubicBezTo>
                    <a:pt x="76" y="336"/>
                    <a:pt x="77" y="337"/>
                    <a:pt x="78" y="337"/>
                  </a:cubicBezTo>
                  <a:cubicBezTo>
                    <a:pt x="80" y="337"/>
                    <a:pt x="82" y="336"/>
                    <a:pt x="82" y="336"/>
                  </a:cubicBezTo>
                  <a:lnTo>
                    <a:pt x="82" y="336"/>
                  </a:lnTo>
                  <a:cubicBezTo>
                    <a:pt x="85" y="337"/>
                    <a:pt x="79" y="344"/>
                    <a:pt x="81" y="344"/>
                  </a:cubicBezTo>
                  <a:cubicBezTo>
                    <a:pt x="81" y="344"/>
                    <a:pt x="81" y="344"/>
                    <a:pt x="82" y="344"/>
                  </a:cubicBezTo>
                  <a:cubicBezTo>
                    <a:pt x="84" y="341"/>
                    <a:pt x="86" y="334"/>
                    <a:pt x="86" y="331"/>
                  </a:cubicBezTo>
                  <a:cubicBezTo>
                    <a:pt x="86" y="330"/>
                    <a:pt x="87" y="326"/>
                    <a:pt x="86" y="326"/>
                  </a:cubicBezTo>
                  <a:lnTo>
                    <a:pt x="86" y="326"/>
                  </a:lnTo>
                  <a:cubicBezTo>
                    <a:pt x="86" y="326"/>
                    <a:pt x="86" y="326"/>
                    <a:pt x="86" y="327"/>
                  </a:cubicBezTo>
                  <a:cubicBezTo>
                    <a:pt x="86" y="327"/>
                    <a:pt x="85" y="327"/>
                    <a:pt x="85" y="327"/>
                  </a:cubicBezTo>
                  <a:cubicBezTo>
                    <a:pt x="85" y="327"/>
                    <a:pt x="84" y="326"/>
                    <a:pt x="84" y="326"/>
                  </a:cubicBezTo>
                  <a:cubicBezTo>
                    <a:pt x="84" y="324"/>
                    <a:pt x="84" y="321"/>
                    <a:pt x="82" y="321"/>
                  </a:cubicBezTo>
                  <a:cubicBezTo>
                    <a:pt x="82" y="321"/>
                    <a:pt x="82" y="321"/>
                    <a:pt x="82" y="321"/>
                  </a:cubicBezTo>
                  <a:cubicBezTo>
                    <a:pt x="81" y="321"/>
                    <a:pt x="80" y="322"/>
                    <a:pt x="80" y="322"/>
                  </a:cubicBezTo>
                  <a:cubicBezTo>
                    <a:pt x="79" y="322"/>
                    <a:pt x="79" y="322"/>
                    <a:pt x="80" y="321"/>
                  </a:cubicBezTo>
                  <a:cubicBezTo>
                    <a:pt x="78" y="319"/>
                    <a:pt x="72" y="321"/>
                    <a:pt x="76" y="316"/>
                  </a:cubicBezTo>
                  <a:lnTo>
                    <a:pt x="76" y="316"/>
                  </a:lnTo>
                  <a:cubicBezTo>
                    <a:pt x="75" y="317"/>
                    <a:pt x="75" y="317"/>
                    <a:pt x="74" y="317"/>
                  </a:cubicBezTo>
                  <a:cubicBezTo>
                    <a:pt x="73" y="317"/>
                    <a:pt x="72" y="314"/>
                    <a:pt x="71" y="314"/>
                  </a:cubicBezTo>
                  <a:cubicBezTo>
                    <a:pt x="69" y="314"/>
                    <a:pt x="69" y="315"/>
                    <a:pt x="67" y="316"/>
                  </a:cubicBezTo>
                  <a:cubicBezTo>
                    <a:pt x="65" y="316"/>
                    <a:pt x="68" y="313"/>
                    <a:pt x="68" y="312"/>
                  </a:cubicBezTo>
                  <a:cubicBezTo>
                    <a:pt x="74" y="307"/>
                    <a:pt x="68" y="310"/>
                    <a:pt x="67" y="308"/>
                  </a:cubicBezTo>
                  <a:cubicBezTo>
                    <a:pt x="66" y="308"/>
                    <a:pt x="64" y="305"/>
                    <a:pt x="64" y="303"/>
                  </a:cubicBezTo>
                  <a:lnTo>
                    <a:pt x="64" y="303"/>
                  </a:lnTo>
                  <a:cubicBezTo>
                    <a:pt x="64" y="304"/>
                    <a:pt x="64" y="304"/>
                    <a:pt x="63" y="304"/>
                  </a:cubicBezTo>
                  <a:cubicBezTo>
                    <a:pt x="63" y="304"/>
                    <a:pt x="63" y="304"/>
                    <a:pt x="62" y="304"/>
                  </a:cubicBezTo>
                  <a:cubicBezTo>
                    <a:pt x="62" y="304"/>
                    <a:pt x="61" y="304"/>
                    <a:pt x="61" y="303"/>
                  </a:cubicBezTo>
                  <a:cubicBezTo>
                    <a:pt x="61" y="302"/>
                    <a:pt x="60" y="301"/>
                    <a:pt x="61" y="300"/>
                  </a:cubicBezTo>
                  <a:cubicBezTo>
                    <a:pt x="61" y="299"/>
                    <a:pt x="62" y="298"/>
                    <a:pt x="61" y="298"/>
                  </a:cubicBezTo>
                  <a:cubicBezTo>
                    <a:pt x="60" y="298"/>
                    <a:pt x="58" y="299"/>
                    <a:pt x="57" y="299"/>
                  </a:cubicBezTo>
                  <a:cubicBezTo>
                    <a:pt x="57" y="299"/>
                    <a:pt x="56" y="299"/>
                    <a:pt x="56" y="299"/>
                  </a:cubicBezTo>
                  <a:cubicBezTo>
                    <a:pt x="54" y="299"/>
                    <a:pt x="55" y="295"/>
                    <a:pt x="56" y="293"/>
                  </a:cubicBezTo>
                  <a:cubicBezTo>
                    <a:pt x="56" y="292"/>
                    <a:pt x="55" y="291"/>
                    <a:pt x="54" y="289"/>
                  </a:cubicBezTo>
                  <a:cubicBezTo>
                    <a:pt x="54" y="288"/>
                    <a:pt x="53" y="287"/>
                    <a:pt x="51" y="287"/>
                  </a:cubicBezTo>
                  <a:cubicBezTo>
                    <a:pt x="50" y="287"/>
                    <a:pt x="49" y="288"/>
                    <a:pt x="47" y="288"/>
                  </a:cubicBezTo>
                  <a:cubicBezTo>
                    <a:pt x="47" y="288"/>
                    <a:pt x="46" y="288"/>
                    <a:pt x="46" y="287"/>
                  </a:cubicBezTo>
                  <a:lnTo>
                    <a:pt x="46" y="287"/>
                  </a:lnTo>
                  <a:cubicBezTo>
                    <a:pt x="46" y="288"/>
                    <a:pt x="46" y="288"/>
                    <a:pt x="47" y="288"/>
                  </a:cubicBezTo>
                  <a:cubicBezTo>
                    <a:pt x="48" y="288"/>
                    <a:pt x="50" y="286"/>
                    <a:pt x="50" y="286"/>
                  </a:cubicBezTo>
                  <a:cubicBezTo>
                    <a:pt x="51" y="285"/>
                    <a:pt x="49" y="283"/>
                    <a:pt x="48" y="283"/>
                  </a:cubicBezTo>
                  <a:cubicBezTo>
                    <a:pt x="48" y="283"/>
                    <a:pt x="48" y="283"/>
                    <a:pt x="48" y="283"/>
                  </a:cubicBezTo>
                  <a:cubicBezTo>
                    <a:pt x="47" y="283"/>
                    <a:pt x="47" y="283"/>
                    <a:pt x="46" y="283"/>
                  </a:cubicBezTo>
                  <a:cubicBezTo>
                    <a:pt x="46" y="283"/>
                    <a:pt x="45" y="283"/>
                    <a:pt x="45" y="283"/>
                  </a:cubicBezTo>
                  <a:cubicBezTo>
                    <a:pt x="45" y="282"/>
                    <a:pt x="44" y="281"/>
                    <a:pt x="44" y="280"/>
                  </a:cubicBezTo>
                  <a:cubicBezTo>
                    <a:pt x="45" y="277"/>
                    <a:pt x="48" y="275"/>
                    <a:pt x="44" y="274"/>
                  </a:cubicBezTo>
                  <a:cubicBezTo>
                    <a:pt x="41" y="274"/>
                    <a:pt x="41" y="273"/>
                    <a:pt x="41" y="272"/>
                  </a:cubicBezTo>
                  <a:cubicBezTo>
                    <a:pt x="41" y="271"/>
                    <a:pt x="40" y="271"/>
                    <a:pt x="40" y="271"/>
                  </a:cubicBezTo>
                  <a:cubicBezTo>
                    <a:pt x="39" y="271"/>
                    <a:pt x="37" y="272"/>
                    <a:pt x="36" y="272"/>
                  </a:cubicBezTo>
                  <a:cubicBezTo>
                    <a:pt x="36" y="272"/>
                    <a:pt x="35" y="272"/>
                    <a:pt x="35" y="272"/>
                  </a:cubicBezTo>
                  <a:cubicBezTo>
                    <a:pt x="37" y="271"/>
                    <a:pt x="41" y="269"/>
                    <a:pt x="40" y="268"/>
                  </a:cubicBezTo>
                  <a:lnTo>
                    <a:pt x="40" y="268"/>
                  </a:lnTo>
                  <a:cubicBezTo>
                    <a:pt x="39" y="268"/>
                    <a:pt x="37" y="269"/>
                    <a:pt x="35" y="269"/>
                  </a:cubicBezTo>
                  <a:lnTo>
                    <a:pt x="35" y="269"/>
                  </a:lnTo>
                  <a:cubicBezTo>
                    <a:pt x="38" y="269"/>
                    <a:pt x="34" y="265"/>
                    <a:pt x="35" y="265"/>
                  </a:cubicBezTo>
                  <a:cubicBezTo>
                    <a:pt x="35" y="263"/>
                    <a:pt x="39" y="263"/>
                    <a:pt x="38" y="261"/>
                  </a:cubicBezTo>
                  <a:cubicBezTo>
                    <a:pt x="38" y="261"/>
                    <a:pt x="37" y="261"/>
                    <a:pt x="37" y="261"/>
                  </a:cubicBezTo>
                  <a:close/>
                  <a:moveTo>
                    <a:pt x="329" y="346"/>
                  </a:moveTo>
                  <a:lnTo>
                    <a:pt x="329" y="346"/>
                  </a:lnTo>
                  <a:cubicBezTo>
                    <a:pt x="329" y="346"/>
                    <a:pt x="329" y="346"/>
                    <a:pt x="329" y="346"/>
                  </a:cubicBezTo>
                  <a:lnTo>
                    <a:pt x="329" y="346"/>
                  </a:lnTo>
                  <a:cubicBezTo>
                    <a:pt x="329" y="346"/>
                    <a:pt x="329" y="346"/>
                    <a:pt x="329" y="346"/>
                  </a:cubicBezTo>
                  <a:close/>
                  <a:moveTo>
                    <a:pt x="311" y="354"/>
                  </a:moveTo>
                  <a:lnTo>
                    <a:pt x="311" y="354"/>
                  </a:lnTo>
                  <a:cubicBezTo>
                    <a:pt x="311" y="354"/>
                    <a:pt x="311" y="354"/>
                    <a:pt x="311" y="354"/>
                  </a:cubicBezTo>
                  <a:lnTo>
                    <a:pt x="311" y="354"/>
                  </a:lnTo>
                  <a:cubicBezTo>
                    <a:pt x="311" y="354"/>
                    <a:pt x="311" y="354"/>
                    <a:pt x="311" y="354"/>
                  </a:cubicBezTo>
                  <a:close/>
                  <a:moveTo>
                    <a:pt x="336" y="350"/>
                  </a:moveTo>
                  <a:cubicBezTo>
                    <a:pt x="337" y="352"/>
                    <a:pt x="337" y="354"/>
                    <a:pt x="337" y="355"/>
                  </a:cubicBezTo>
                  <a:cubicBezTo>
                    <a:pt x="337" y="355"/>
                    <a:pt x="336" y="356"/>
                    <a:pt x="336" y="356"/>
                  </a:cubicBezTo>
                  <a:cubicBezTo>
                    <a:pt x="336" y="356"/>
                    <a:pt x="336" y="355"/>
                    <a:pt x="336" y="354"/>
                  </a:cubicBezTo>
                  <a:cubicBezTo>
                    <a:pt x="336" y="353"/>
                    <a:pt x="336" y="351"/>
                    <a:pt x="336" y="350"/>
                  </a:cubicBezTo>
                  <a:close/>
                  <a:moveTo>
                    <a:pt x="341" y="356"/>
                  </a:moveTo>
                  <a:cubicBezTo>
                    <a:pt x="341" y="356"/>
                    <a:pt x="342" y="356"/>
                    <a:pt x="342" y="356"/>
                  </a:cubicBezTo>
                  <a:cubicBezTo>
                    <a:pt x="342" y="356"/>
                    <a:pt x="341" y="356"/>
                    <a:pt x="341" y="356"/>
                  </a:cubicBezTo>
                  <a:close/>
                  <a:moveTo>
                    <a:pt x="315" y="370"/>
                  </a:moveTo>
                  <a:cubicBezTo>
                    <a:pt x="315" y="370"/>
                    <a:pt x="315" y="370"/>
                    <a:pt x="316" y="370"/>
                  </a:cubicBezTo>
                  <a:cubicBezTo>
                    <a:pt x="315" y="370"/>
                    <a:pt x="315" y="370"/>
                    <a:pt x="315" y="370"/>
                  </a:cubicBezTo>
                  <a:close/>
                  <a:moveTo>
                    <a:pt x="186" y="370"/>
                  </a:moveTo>
                  <a:cubicBezTo>
                    <a:pt x="186" y="371"/>
                    <a:pt x="186" y="371"/>
                    <a:pt x="186" y="371"/>
                  </a:cubicBezTo>
                  <a:lnTo>
                    <a:pt x="186" y="371"/>
                  </a:lnTo>
                  <a:cubicBezTo>
                    <a:pt x="186" y="371"/>
                    <a:pt x="186" y="371"/>
                    <a:pt x="186" y="370"/>
                  </a:cubicBezTo>
                  <a:close/>
                  <a:moveTo>
                    <a:pt x="142" y="372"/>
                  </a:moveTo>
                  <a:cubicBezTo>
                    <a:pt x="142" y="373"/>
                    <a:pt x="141" y="374"/>
                    <a:pt x="142" y="374"/>
                  </a:cubicBezTo>
                  <a:cubicBezTo>
                    <a:pt x="142" y="374"/>
                    <a:pt x="142" y="373"/>
                    <a:pt x="142" y="372"/>
                  </a:cubicBezTo>
                  <a:close/>
                  <a:moveTo>
                    <a:pt x="301" y="373"/>
                  </a:moveTo>
                  <a:cubicBezTo>
                    <a:pt x="302" y="375"/>
                    <a:pt x="302" y="375"/>
                    <a:pt x="301" y="375"/>
                  </a:cubicBezTo>
                  <a:cubicBezTo>
                    <a:pt x="300" y="375"/>
                    <a:pt x="300" y="375"/>
                    <a:pt x="300" y="375"/>
                  </a:cubicBezTo>
                  <a:cubicBezTo>
                    <a:pt x="299" y="375"/>
                    <a:pt x="299" y="375"/>
                    <a:pt x="298" y="374"/>
                  </a:cubicBezTo>
                  <a:lnTo>
                    <a:pt x="301" y="373"/>
                  </a:lnTo>
                  <a:close/>
                  <a:moveTo>
                    <a:pt x="159" y="373"/>
                  </a:moveTo>
                  <a:cubicBezTo>
                    <a:pt x="160" y="373"/>
                    <a:pt x="161" y="373"/>
                    <a:pt x="160" y="376"/>
                  </a:cubicBezTo>
                  <a:lnTo>
                    <a:pt x="159" y="375"/>
                  </a:lnTo>
                  <a:lnTo>
                    <a:pt x="159" y="373"/>
                  </a:lnTo>
                  <a:close/>
                  <a:moveTo>
                    <a:pt x="168" y="384"/>
                  </a:moveTo>
                  <a:cubicBezTo>
                    <a:pt x="167" y="384"/>
                    <a:pt x="166" y="386"/>
                    <a:pt x="167" y="388"/>
                  </a:cubicBezTo>
                  <a:cubicBezTo>
                    <a:pt x="168" y="387"/>
                    <a:pt x="169" y="386"/>
                    <a:pt x="169" y="384"/>
                  </a:cubicBezTo>
                  <a:cubicBezTo>
                    <a:pt x="169" y="384"/>
                    <a:pt x="168" y="384"/>
                    <a:pt x="168" y="384"/>
                  </a:cubicBezTo>
                  <a:close/>
                  <a:moveTo>
                    <a:pt x="175" y="383"/>
                  </a:moveTo>
                  <a:lnTo>
                    <a:pt x="175" y="383"/>
                  </a:lnTo>
                  <a:cubicBezTo>
                    <a:pt x="173" y="383"/>
                    <a:pt x="173" y="387"/>
                    <a:pt x="174" y="388"/>
                  </a:cubicBezTo>
                  <a:cubicBezTo>
                    <a:pt x="176" y="388"/>
                    <a:pt x="177" y="384"/>
                    <a:pt x="175" y="383"/>
                  </a:cubicBezTo>
                  <a:close/>
                  <a:moveTo>
                    <a:pt x="231" y="3"/>
                  </a:moveTo>
                  <a:cubicBezTo>
                    <a:pt x="230" y="3"/>
                    <a:pt x="230" y="3"/>
                    <a:pt x="229" y="4"/>
                  </a:cubicBezTo>
                  <a:cubicBezTo>
                    <a:pt x="228" y="4"/>
                    <a:pt x="228" y="4"/>
                    <a:pt x="228" y="4"/>
                  </a:cubicBezTo>
                  <a:cubicBezTo>
                    <a:pt x="227" y="4"/>
                    <a:pt x="227" y="4"/>
                    <a:pt x="227" y="4"/>
                  </a:cubicBezTo>
                  <a:cubicBezTo>
                    <a:pt x="226" y="4"/>
                    <a:pt x="226" y="4"/>
                    <a:pt x="226" y="4"/>
                  </a:cubicBezTo>
                  <a:cubicBezTo>
                    <a:pt x="225" y="4"/>
                    <a:pt x="224" y="8"/>
                    <a:pt x="223" y="8"/>
                  </a:cubicBezTo>
                  <a:cubicBezTo>
                    <a:pt x="223" y="8"/>
                    <a:pt x="223" y="5"/>
                    <a:pt x="222" y="4"/>
                  </a:cubicBezTo>
                  <a:cubicBezTo>
                    <a:pt x="221" y="4"/>
                    <a:pt x="220" y="3"/>
                    <a:pt x="219" y="3"/>
                  </a:cubicBezTo>
                  <a:lnTo>
                    <a:pt x="212" y="3"/>
                  </a:lnTo>
                  <a:cubicBezTo>
                    <a:pt x="210" y="3"/>
                    <a:pt x="210" y="4"/>
                    <a:pt x="210" y="6"/>
                  </a:cubicBezTo>
                  <a:cubicBezTo>
                    <a:pt x="208" y="9"/>
                    <a:pt x="211" y="14"/>
                    <a:pt x="213" y="14"/>
                  </a:cubicBezTo>
                  <a:cubicBezTo>
                    <a:pt x="214" y="14"/>
                    <a:pt x="215" y="13"/>
                    <a:pt x="214" y="9"/>
                  </a:cubicBezTo>
                  <a:lnTo>
                    <a:pt x="214" y="9"/>
                  </a:lnTo>
                  <a:cubicBezTo>
                    <a:pt x="215" y="12"/>
                    <a:pt x="220" y="12"/>
                    <a:pt x="220" y="15"/>
                  </a:cubicBezTo>
                  <a:cubicBezTo>
                    <a:pt x="220" y="16"/>
                    <a:pt x="221" y="16"/>
                    <a:pt x="221" y="16"/>
                  </a:cubicBezTo>
                  <a:cubicBezTo>
                    <a:pt x="221" y="16"/>
                    <a:pt x="222" y="15"/>
                    <a:pt x="222" y="15"/>
                  </a:cubicBezTo>
                  <a:cubicBezTo>
                    <a:pt x="223" y="15"/>
                    <a:pt x="223" y="15"/>
                    <a:pt x="223" y="15"/>
                  </a:cubicBezTo>
                  <a:cubicBezTo>
                    <a:pt x="224" y="15"/>
                    <a:pt x="224" y="15"/>
                    <a:pt x="225" y="14"/>
                  </a:cubicBezTo>
                  <a:cubicBezTo>
                    <a:pt x="226" y="14"/>
                    <a:pt x="228" y="14"/>
                    <a:pt x="229" y="14"/>
                  </a:cubicBezTo>
                  <a:cubicBezTo>
                    <a:pt x="233" y="14"/>
                    <a:pt x="237" y="14"/>
                    <a:pt x="240" y="15"/>
                  </a:cubicBezTo>
                  <a:cubicBezTo>
                    <a:pt x="242" y="15"/>
                    <a:pt x="244" y="17"/>
                    <a:pt x="246" y="17"/>
                  </a:cubicBezTo>
                  <a:cubicBezTo>
                    <a:pt x="248" y="17"/>
                    <a:pt x="250" y="16"/>
                    <a:pt x="251" y="12"/>
                  </a:cubicBezTo>
                  <a:cubicBezTo>
                    <a:pt x="251" y="12"/>
                    <a:pt x="252" y="8"/>
                    <a:pt x="253" y="8"/>
                  </a:cubicBezTo>
                  <a:cubicBezTo>
                    <a:pt x="253" y="8"/>
                    <a:pt x="253" y="8"/>
                    <a:pt x="253" y="8"/>
                  </a:cubicBezTo>
                  <a:cubicBezTo>
                    <a:pt x="253" y="10"/>
                    <a:pt x="253" y="12"/>
                    <a:pt x="253" y="14"/>
                  </a:cubicBezTo>
                  <a:cubicBezTo>
                    <a:pt x="252" y="15"/>
                    <a:pt x="251" y="25"/>
                    <a:pt x="251" y="25"/>
                  </a:cubicBezTo>
                  <a:lnTo>
                    <a:pt x="251" y="25"/>
                  </a:lnTo>
                  <a:cubicBezTo>
                    <a:pt x="252" y="25"/>
                    <a:pt x="252" y="25"/>
                    <a:pt x="252" y="24"/>
                  </a:cubicBezTo>
                  <a:lnTo>
                    <a:pt x="254" y="24"/>
                  </a:lnTo>
                  <a:cubicBezTo>
                    <a:pt x="256" y="24"/>
                    <a:pt x="257" y="25"/>
                    <a:pt x="257" y="26"/>
                  </a:cubicBezTo>
                  <a:lnTo>
                    <a:pt x="257" y="26"/>
                  </a:lnTo>
                  <a:cubicBezTo>
                    <a:pt x="258" y="24"/>
                    <a:pt x="258" y="24"/>
                    <a:pt x="259" y="24"/>
                  </a:cubicBezTo>
                  <a:cubicBezTo>
                    <a:pt x="259" y="24"/>
                    <a:pt x="259" y="24"/>
                    <a:pt x="259" y="24"/>
                  </a:cubicBezTo>
                  <a:cubicBezTo>
                    <a:pt x="260" y="24"/>
                    <a:pt x="261" y="24"/>
                    <a:pt x="261" y="23"/>
                  </a:cubicBezTo>
                  <a:cubicBezTo>
                    <a:pt x="262" y="21"/>
                    <a:pt x="263" y="18"/>
                    <a:pt x="264" y="18"/>
                  </a:cubicBezTo>
                  <a:cubicBezTo>
                    <a:pt x="264" y="18"/>
                    <a:pt x="265" y="19"/>
                    <a:pt x="265" y="20"/>
                  </a:cubicBezTo>
                  <a:cubicBezTo>
                    <a:pt x="265" y="22"/>
                    <a:pt x="264" y="25"/>
                    <a:pt x="265" y="26"/>
                  </a:cubicBezTo>
                  <a:cubicBezTo>
                    <a:pt x="265" y="27"/>
                    <a:pt x="265" y="27"/>
                    <a:pt x="265" y="27"/>
                  </a:cubicBezTo>
                  <a:cubicBezTo>
                    <a:pt x="266" y="27"/>
                    <a:pt x="266" y="27"/>
                    <a:pt x="267" y="25"/>
                  </a:cubicBezTo>
                  <a:cubicBezTo>
                    <a:pt x="267" y="25"/>
                    <a:pt x="267" y="24"/>
                    <a:pt x="268" y="24"/>
                  </a:cubicBezTo>
                  <a:cubicBezTo>
                    <a:pt x="268" y="24"/>
                    <a:pt x="268" y="25"/>
                    <a:pt x="269" y="25"/>
                  </a:cubicBezTo>
                  <a:cubicBezTo>
                    <a:pt x="269" y="25"/>
                    <a:pt x="269" y="26"/>
                    <a:pt x="268" y="27"/>
                  </a:cubicBezTo>
                  <a:cubicBezTo>
                    <a:pt x="268" y="28"/>
                    <a:pt x="269" y="29"/>
                    <a:pt x="269" y="29"/>
                  </a:cubicBezTo>
                  <a:cubicBezTo>
                    <a:pt x="271" y="29"/>
                    <a:pt x="272" y="28"/>
                    <a:pt x="273" y="28"/>
                  </a:cubicBezTo>
                  <a:cubicBezTo>
                    <a:pt x="274" y="28"/>
                    <a:pt x="274" y="28"/>
                    <a:pt x="275" y="29"/>
                  </a:cubicBezTo>
                  <a:cubicBezTo>
                    <a:pt x="275" y="29"/>
                    <a:pt x="275" y="29"/>
                    <a:pt x="275" y="29"/>
                  </a:cubicBezTo>
                  <a:cubicBezTo>
                    <a:pt x="276" y="29"/>
                    <a:pt x="278" y="26"/>
                    <a:pt x="279" y="26"/>
                  </a:cubicBezTo>
                  <a:cubicBezTo>
                    <a:pt x="279" y="26"/>
                    <a:pt x="279" y="26"/>
                    <a:pt x="279" y="26"/>
                  </a:cubicBezTo>
                  <a:cubicBezTo>
                    <a:pt x="279" y="26"/>
                    <a:pt x="279" y="29"/>
                    <a:pt x="279" y="30"/>
                  </a:cubicBezTo>
                  <a:cubicBezTo>
                    <a:pt x="281" y="30"/>
                    <a:pt x="281" y="27"/>
                    <a:pt x="282" y="26"/>
                  </a:cubicBezTo>
                  <a:lnTo>
                    <a:pt x="282" y="26"/>
                  </a:lnTo>
                  <a:cubicBezTo>
                    <a:pt x="282" y="26"/>
                    <a:pt x="281" y="32"/>
                    <a:pt x="281" y="32"/>
                  </a:cubicBezTo>
                  <a:cubicBezTo>
                    <a:pt x="282" y="31"/>
                    <a:pt x="283" y="29"/>
                    <a:pt x="284" y="29"/>
                  </a:cubicBezTo>
                  <a:cubicBezTo>
                    <a:pt x="285" y="29"/>
                    <a:pt x="286" y="30"/>
                    <a:pt x="286" y="31"/>
                  </a:cubicBezTo>
                  <a:cubicBezTo>
                    <a:pt x="287" y="32"/>
                    <a:pt x="288" y="33"/>
                    <a:pt x="288" y="33"/>
                  </a:cubicBezTo>
                  <a:cubicBezTo>
                    <a:pt x="288" y="34"/>
                    <a:pt x="289" y="34"/>
                    <a:pt x="289" y="34"/>
                  </a:cubicBezTo>
                  <a:cubicBezTo>
                    <a:pt x="289" y="34"/>
                    <a:pt x="290" y="33"/>
                    <a:pt x="289" y="32"/>
                  </a:cubicBezTo>
                  <a:lnTo>
                    <a:pt x="289" y="32"/>
                  </a:lnTo>
                  <a:lnTo>
                    <a:pt x="292" y="33"/>
                  </a:lnTo>
                  <a:cubicBezTo>
                    <a:pt x="292" y="34"/>
                    <a:pt x="292" y="34"/>
                    <a:pt x="292" y="34"/>
                  </a:cubicBezTo>
                  <a:cubicBezTo>
                    <a:pt x="293" y="34"/>
                    <a:pt x="292" y="33"/>
                    <a:pt x="294" y="32"/>
                  </a:cubicBezTo>
                  <a:cubicBezTo>
                    <a:pt x="294" y="32"/>
                    <a:pt x="294" y="32"/>
                    <a:pt x="294" y="32"/>
                  </a:cubicBezTo>
                  <a:cubicBezTo>
                    <a:pt x="295" y="32"/>
                    <a:pt x="296" y="35"/>
                    <a:pt x="296" y="36"/>
                  </a:cubicBezTo>
                  <a:cubicBezTo>
                    <a:pt x="297" y="37"/>
                    <a:pt x="298" y="38"/>
                    <a:pt x="299" y="38"/>
                  </a:cubicBezTo>
                  <a:cubicBezTo>
                    <a:pt x="299" y="38"/>
                    <a:pt x="300" y="37"/>
                    <a:pt x="300" y="37"/>
                  </a:cubicBezTo>
                  <a:cubicBezTo>
                    <a:pt x="301" y="36"/>
                    <a:pt x="302" y="34"/>
                    <a:pt x="302" y="34"/>
                  </a:cubicBezTo>
                  <a:cubicBezTo>
                    <a:pt x="303" y="34"/>
                    <a:pt x="303" y="35"/>
                    <a:pt x="303" y="37"/>
                  </a:cubicBezTo>
                  <a:cubicBezTo>
                    <a:pt x="303" y="38"/>
                    <a:pt x="303" y="40"/>
                    <a:pt x="304" y="40"/>
                  </a:cubicBezTo>
                  <a:cubicBezTo>
                    <a:pt x="304" y="40"/>
                    <a:pt x="305" y="39"/>
                    <a:pt x="305" y="38"/>
                  </a:cubicBezTo>
                  <a:cubicBezTo>
                    <a:pt x="306" y="36"/>
                    <a:pt x="307" y="35"/>
                    <a:pt x="308" y="35"/>
                  </a:cubicBezTo>
                  <a:cubicBezTo>
                    <a:pt x="308" y="35"/>
                    <a:pt x="309" y="35"/>
                    <a:pt x="309" y="37"/>
                  </a:cubicBezTo>
                  <a:cubicBezTo>
                    <a:pt x="309" y="38"/>
                    <a:pt x="307" y="40"/>
                    <a:pt x="309" y="40"/>
                  </a:cubicBezTo>
                  <a:cubicBezTo>
                    <a:pt x="309" y="40"/>
                    <a:pt x="309" y="40"/>
                    <a:pt x="309" y="40"/>
                  </a:cubicBezTo>
                  <a:cubicBezTo>
                    <a:pt x="310" y="40"/>
                    <a:pt x="314" y="38"/>
                    <a:pt x="314" y="38"/>
                  </a:cubicBezTo>
                  <a:cubicBezTo>
                    <a:pt x="315" y="38"/>
                    <a:pt x="315" y="38"/>
                    <a:pt x="315" y="39"/>
                  </a:cubicBezTo>
                  <a:cubicBezTo>
                    <a:pt x="314" y="39"/>
                    <a:pt x="311" y="40"/>
                    <a:pt x="311" y="42"/>
                  </a:cubicBezTo>
                  <a:cubicBezTo>
                    <a:pt x="311" y="42"/>
                    <a:pt x="311" y="43"/>
                    <a:pt x="312" y="43"/>
                  </a:cubicBezTo>
                  <a:cubicBezTo>
                    <a:pt x="313" y="43"/>
                    <a:pt x="315" y="41"/>
                    <a:pt x="316" y="41"/>
                  </a:cubicBezTo>
                  <a:cubicBezTo>
                    <a:pt x="317" y="42"/>
                    <a:pt x="318" y="42"/>
                    <a:pt x="318" y="44"/>
                  </a:cubicBezTo>
                  <a:cubicBezTo>
                    <a:pt x="318" y="46"/>
                    <a:pt x="319" y="47"/>
                    <a:pt x="320" y="47"/>
                  </a:cubicBezTo>
                  <a:cubicBezTo>
                    <a:pt x="321" y="48"/>
                    <a:pt x="323" y="49"/>
                    <a:pt x="324" y="49"/>
                  </a:cubicBezTo>
                  <a:cubicBezTo>
                    <a:pt x="325" y="49"/>
                    <a:pt x="326" y="48"/>
                    <a:pt x="327" y="48"/>
                  </a:cubicBezTo>
                  <a:cubicBezTo>
                    <a:pt x="327" y="48"/>
                    <a:pt x="327" y="49"/>
                    <a:pt x="327" y="50"/>
                  </a:cubicBezTo>
                  <a:cubicBezTo>
                    <a:pt x="326" y="52"/>
                    <a:pt x="327" y="54"/>
                    <a:pt x="329" y="54"/>
                  </a:cubicBezTo>
                  <a:cubicBezTo>
                    <a:pt x="330" y="54"/>
                    <a:pt x="331" y="54"/>
                    <a:pt x="331" y="53"/>
                  </a:cubicBezTo>
                  <a:lnTo>
                    <a:pt x="331" y="53"/>
                  </a:lnTo>
                  <a:cubicBezTo>
                    <a:pt x="330" y="55"/>
                    <a:pt x="331" y="56"/>
                    <a:pt x="333" y="56"/>
                  </a:cubicBezTo>
                  <a:cubicBezTo>
                    <a:pt x="334" y="56"/>
                    <a:pt x="335" y="56"/>
                    <a:pt x="336" y="55"/>
                  </a:cubicBezTo>
                  <a:cubicBezTo>
                    <a:pt x="336" y="55"/>
                    <a:pt x="337" y="55"/>
                    <a:pt x="337" y="55"/>
                  </a:cubicBezTo>
                  <a:cubicBezTo>
                    <a:pt x="338" y="55"/>
                    <a:pt x="338" y="56"/>
                    <a:pt x="337" y="57"/>
                  </a:cubicBezTo>
                  <a:cubicBezTo>
                    <a:pt x="337" y="59"/>
                    <a:pt x="336" y="59"/>
                    <a:pt x="336" y="60"/>
                  </a:cubicBezTo>
                  <a:cubicBezTo>
                    <a:pt x="336" y="61"/>
                    <a:pt x="336" y="61"/>
                    <a:pt x="336" y="61"/>
                  </a:cubicBezTo>
                  <a:cubicBezTo>
                    <a:pt x="337" y="61"/>
                    <a:pt x="337" y="60"/>
                    <a:pt x="337" y="59"/>
                  </a:cubicBezTo>
                  <a:cubicBezTo>
                    <a:pt x="339" y="59"/>
                    <a:pt x="341" y="61"/>
                    <a:pt x="340" y="63"/>
                  </a:cubicBezTo>
                  <a:cubicBezTo>
                    <a:pt x="339" y="64"/>
                    <a:pt x="340" y="64"/>
                    <a:pt x="340" y="64"/>
                  </a:cubicBezTo>
                  <a:cubicBezTo>
                    <a:pt x="341" y="64"/>
                    <a:pt x="343" y="63"/>
                    <a:pt x="344" y="63"/>
                  </a:cubicBezTo>
                  <a:cubicBezTo>
                    <a:pt x="345" y="64"/>
                    <a:pt x="345" y="66"/>
                    <a:pt x="347" y="66"/>
                  </a:cubicBezTo>
                  <a:cubicBezTo>
                    <a:pt x="347" y="66"/>
                    <a:pt x="348" y="66"/>
                    <a:pt x="348" y="66"/>
                  </a:cubicBezTo>
                  <a:cubicBezTo>
                    <a:pt x="348" y="65"/>
                    <a:pt x="349" y="65"/>
                    <a:pt x="349" y="65"/>
                  </a:cubicBezTo>
                  <a:cubicBezTo>
                    <a:pt x="350" y="65"/>
                    <a:pt x="352" y="67"/>
                    <a:pt x="352" y="68"/>
                  </a:cubicBezTo>
                  <a:cubicBezTo>
                    <a:pt x="353" y="70"/>
                    <a:pt x="353" y="73"/>
                    <a:pt x="357" y="73"/>
                  </a:cubicBezTo>
                  <a:cubicBezTo>
                    <a:pt x="357" y="72"/>
                    <a:pt x="357" y="72"/>
                    <a:pt x="357" y="72"/>
                  </a:cubicBezTo>
                  <a:lnTo>
                    <a:pt x="357" y="72"/>
                  </a:lnTo>
                  <a:cubicBezTo>
                    <a:pt x="357" y="72"/>
                    <a:pt x="356" y="75"/>
                    <a:pt x="356" y="76"/>
                  </a:cubicBezTo>
                  <a:cubicBezTo>
                    <a:pt x="356" y="77"/>
                    <a:pt x="356" y="77"/>
                    <a:pt x="357" y="77"/>
                  </a:cubicBezTo>
                  <a:cubicBezTo>
                    <a:pt x="357" y="77"/>
                    <a:pt x="358" y="77"/>
                    <a:pt x="358" y="77"/>
                  </a:cubicBezTo>
                  <a:cubicBezTo>
                    <a:pt x="359" y="78"/>
                    <a:pt x="360" y="79"/>
                    <a:pt x="361" y="80"/>
                  </a:cubicBezTo>
                  <a:cubicBezTo>
                    <a:pt x="362" y="80"/>
                    <a:pt x="363" y="79"/>
                    <a:pt x="363" y="79"/>
                  </a:cubicBezTo>
                  <a:cubicBezTo>
                    <a:pt x="363" y="79"/>
                    <a:pt x="364" y="79"/>
                    <a:pt x="364" y="80"/>
                  </a:cubicBezTo>
                  <a:cubicBezTo>
                    <a:pt x="364" y="82"/>
                    <a:pt x="364" y="85"/>
                    <a:pt x="365" y="85"/>
                  </a:cubicBezTo>
                  <a:cubicBezTo>
                    <a:pt x="366" y="85"/>
                    <a:pt x="367" y="84"/>
                    <a:pt x="368" y="83"/>
                  </a:cubicBezTo>
                  <a:lnTo>
                    <a:pt x="368" y="83"/>
                  </a:lnTo>
                  <a:cubicBezTo>
                    <a:pt x="364" y="87"/>
                    <a:pt x="370" y="92"/>
                    <a:pt x="373" y="92"/>
                  </a:cubicBezTo>
                  <a:cubicBezTo>
                    <a:pt x="375" y="92"/>
                    <a:pt x="371" y="98"/>
                    <a:pt x="373" y="98"/>
                  </a:cubicBezTo>
                  <a:cubicBezTo>
                    <a:pt x="373" y="98"/>
                    <a:pt x="373" y="97"/>
                    <a:pt x="374" y="97"/>
                  </a:cubicBezTo>
                  <a:cubicBezTo>
                    <a:pt x="376" y="96"/>
                    <a:pt x="378" y="95"/>
                    <a:pt x="379" y="95"/>
                  </a:cubicBezTo>
                  <a:lnTo>
                    <a:pt x="379" y="95"/>
                  </a:lnTo>
                  <a:cubicBezTo>
                    <a:pt x="379" y="95"/>
                    <a:pt x="379" y="96"/>
                    <a:pt x="378" y="97"/>
                  </a:cubicBezTo>
                  <a:cubicBezTo>
                    <a:pt x="379" y="98"/>
                    <a:pt x="381" y="100"/>
                    <a:pt x="381" y="100"/>
                  </a:cubicBezTo>
                  <a:cubicBezTo>
                    <a:pt x="381" y="100"/>
                    <a:pt x="379" y="100"/>
                    <a:pt x="379" y="101"/>
                  </a:cubicBezTo>
                  <a:cubicBezTo>
                    <a:pt x="378" y="102"/>
                    <a:pt x="379" y="102"/>
                    <a:pt x="380" y="103"/>
                  </a:cubicBezTo>
                  <a:cubicBezTo>
                    <a:pt x="381" y="105"/>
                    <a:pt x="380" y="107"/>
                    <a:pt x="381" y="109"/>
                  </a:cubicBezTo>
                  <a:cubicBezTo>
                    <a:pt x="382" y="107"/>
                    <a:pt x="386" y="102"/>
                    <a:pt x="390" y="102"/>
                  </a:cubicBezTo>
                  <a:lnTo>
                    <a:pt x="390" y="102"/>
                  </a:lnTo>
                  <a:cubicBezTo>
                    <a:pt x="391" y="104"/>
                    <a:pt x="386" y="105"/>
                    <a:pt x="385" y="106"/>
                  </a:cubicBezTo>
                  <a:cubicBezTo>
                    <a:pt x="383" y="107"/>
                    <a:pt x="386" y="108"/>
                    <a:pt x="386" y="109"/>
                  </a:cubicBezTo>
                  <a:cubicBezTo>
                    <a:pt x="386" y="110"/>
                    <a:pt x="384" y="113"/>
                    <a:pt x="385" y="113"/>
                  </a:cubicBezTo>
                  <a:cubicBezTo>
                    <a:pt x="386" y="113"/>
                    <a:pt x="387" y="112"/>
                    <a:pt x="388" y="112"/>
                  </a:cubicBezTo>
                  <a:cubicBezTo>
                    <a:pt x="388" y="112"/>
                    <a:pt x="388" y="112"/>
                    <a:pt x="388" y="113"/>
                  </a:cubicBezTo>
                  <a:cubicBezTo>
                    <a:pt x="388" y="114"/>
                    <a:pt x="386" y="117"/>
                    <a:pt x="387" y="119"/>
                  </a:cubicBezTo>
                  <a:cubicBezTo>
                    <a:pt x="387" y="118"/>
                    <a:pt x="388" y="118"/>
                    <a:pt x="388" y="118"/>
                  </a:cubicBezTo>
                  <a:cubicBezTo>
                    <a:pt x="390" y="118"/>
                    <a:pt x="392" y="123"/>
                    <a:pt x="392" y="124"/>
                  </a:cubicBezTo>
                  <a:cubicBezTo>
                    <a:pt x="393" y="124"/>
                    <a:pt x="396" y="121"/>
                    <a:pt x="398" y="121"/>
                  </a:cubicBezTo>
                  <a:lnTo>
                    <a:pt x="398" y="121"/>
                  </a:lnTo>
                  <a:cubicBezTo>
                    <a:pt x="400" y="121"/>
                    <a:pt x="395" y="125"/>
                    <a:pt x="394" y="125"/>
                  </a:cubicBezTo>
                  <a:cubicBezTo>
                    <a:pt x="395" y="125"/>
                    <a:pt x="396" y="125"/>
                    <a:pt x="397" y="125"/>
                  </a:cubicBezTo>
                  <a:cubicBezTo>
                    <a:pt x="397" y="125"/>
                    <a:pt x="397" y="125"/>
                    <a:pt x="397" y="125"/>
                  </a:cubicBezTo>
                  <a:cubicBezTo>
                    <a:pt x="396" y="127"/>
                    <a:pt x="393" y="128"/>
                    <a:pt x="393" y="128"/>
                  </a:cubicBezTo>
                  <a:cubicBezTo>
                    <a:pt x="393" y="129"/>
                    <a:pt x="393" y="129"/>
                    <a:pt x="394" y="129"/>
                  </a:cubicBezTo>
                  <a:cubicBezTo>
                    <a:pt x="394" y="129"/>
                    <a:pt x="396" y="128"/>
                    <a:pt x="398" y="128"/>
                  </a:cubicBezTo>
                  <a:cubicBezTo>
                    <a:pt x="398" y="128"/>
                    <a:pt x="399" y="128"/>
                    <a:pt x="399" y="128"/>
                  </a:cubicBezTo>
                  <a:cubicBezTo>
                    <a:pt x="399" y="129"/>
                    <a:pt x="396" y="132"/>
                    <a:pt x="396" y="132"/>
                  </a:cubicBezTo>
                  <a:cubicBezTo>
                    <a:pt x="396" y="132"/>
                    <a:pt x="397" y="132"/>
                    <a:pt x="397" y="132"/>
                  </a:cubicBezTo>
                  <a:cubicBezTo>
                    <a:pt x="397" y="132"/>
                    <a:pt x="398" y="131"/>
                    <a:pt x="399" y="131"/>
                  </a:cubicBezTo>
                  <a:cubicBezTo>
                    <a:pt x="400" y="131"/>
                    <a:pt x="400" y="131"/>
                    <a:pt x="400" y="131"/>
                  </a:cubicBezTo>
                  <a:cubicBezTo>
                    <a:pt x="400" y="131"/>
                    <a:pt x="400" y="131"/>
                    <a:pt x="400" y="132"/>
                  </a:cubicBezTo>
                  <a:cubicBezTo>
                    <a:pt x="399" y="133"/>
                    <a:pt x="395" y="134"/>
                    <a:pt x="395" y="135"/>
                  </a:cubicBezTo>
                  <a:cubicBezTo>
                    <a:pt x="395" y="136"/>
                    <a:pt x="396" y="137"/>
                    <a:pt x="397" y="138"/>
                  </a:cubicBezTo>
                  <a:lnTo>
                    <a:pt x="399" y="138"/>
                  </a:lnTo>
                  <a:cubicBezTo>
                    <a:pt x="399" y="139"/>
                    <a:pt x="399" y="141"/>
                    <a:pt x="400" y="142"/>
                  </a:cubicBezTo>
                  <a:cubicBezTo>
                    <a:pt x="401" y="143"/>
                    <a:pt x="402" y="143"/>
                    <a:pt x="402" y="143"/>
                  </a:cubicBezTo>
                  <a:cubicBezTo>
                    <a:pt x="403" y="143"/>
                    <a:pt x="404" y="142"/>
                    <a:pt x="405" y="141"/>
                  </a:cubicBezTo>
                  <a:lnTo>
                    <a:pt x="405" y="141"/>
                  </a:lnTo>
                  <a:cubicBezTo>
                    <a:pt x="405" y="142"/>
                    <a:pt x="405" y="143"/>
                    <a:pt x="404" y="145"/>
                  </a:cubicBezTo>
                  <a:cubicBezTo>
                    <a:pt x="402" y="147"/>
                    <a:pt x="400" y="149"/>
                    <a:pt x="402" y="149"/>
                  </a:cubicBezTo>
                  <a:cubicBezTo>
                    <a:pt x="404" y="150"/>
                    <a:pt x="405" y="150"/>
                    <a:pt x="405" y="151"/>
                  </a:cubicBezTo>
                  <a:cubicBezTo>
                    <a:pt x="405" y="152"/>
                    <a:pt x="405" y="153"/>
                    <a:pt x="406" y="153"/>
                  </a:cubicBezTo>
                  <a:lnTo>
                    <a:pt x="408" y="153"/>
                  </a:lnTo>
                  <a:cubicBezTo>
                    <a:pt x="410" y="154"/>
                    <a:pt x="409" y="156"/>
                    <a:pt x="410" y="157"/>
                  </a:cubicBezTo>
                  <a:cubicBezTo>
                    <a:pt x="412" y="158"/>
                    <a:pt x="413" y="159"/>
                    <a:pt x="412" y="161"/>
                  </a:cubicBezTo>
                  <a:cubicBezTo>
                    <a:pt x="410" y="162"/>
                    <a:pt x="411" y="164"/>
                    <a:pt x="412" y="164"/>
                  </a:cubicBezTo>
                  <a:cubicBezTo>
                    <a:pt x="413" y="164"/>
                    <a:pt x="413" y="164"/>
                    <a:pt x="413" y="164"/>
                  </a:cubicBezTo>
                  <a:cubicBezTo>
                    <a:pt x="414" y="164"/>
                    <a:pt x="415" y="162"/>
                    <a:pt x="415" y="162"/>
                  </a:cubicBezTo>
                  <a:lnTo>
                    <a:pt x="415" y="162"/>
                  </a:lnTo>
                  <a:cubicBezTo>
                    <a:pt x="415" y="163"/>
                    <a:pt x="415" y="164"/>
                    <a:pt x="414" y="165"/>
                  </a:cubicBezTo>
                  <a:cubicBezTo>
                    <a:pt x="414" y="166"/>
                    <a:pt x="412" y="167"/>
                    <a:pt x="412" y="168"/>
                  </a:cubicBezTo>
                  <a:cubicBezTo>
                    <a:pt x="412" y="169"/>
                    <a:pt x="414" y="169"/>
                    <a:pt x="413" y="171"/>
                  </a:cubicBezTo>
                  <a:cubicBezTo>
                    <a:pt x="413" y="172"/>
                    <a:pt x="408" y="175"/>
                    <a:pt x="410" y="175"/>
                  </a:cubicBezTo>
                  <a:cubicBezTo>
                    <a:pt x="411" y="175"/>
                    <a:pt x="411" y="175"/>
                    <a:pt x="412" y="175"/>
                  </a:cubicBezTo>
                  <a:cubicBezTo>
                    <a:pt x="413" y="175"/>
                    <a:pt x="414" y="175"/>
                    <a:pt x="415" y="175"/>
                  </a:cubicBezTo>
                  <a:cubicBezTo>
                    <a:pt x="416" y="175"/>
                    <a:pt x="417" y="175"/>
                    <a:pt x="416" y="176"/>
                  </a:cubicBezTo>
                  <a:cubicBezTo>
                    <a:pt x="414" y="177"/>
                    <a:pt x="412" y="178"/>
                    <a:pt x="412" y="179"/>
                  </a:cubicBezTo>
                  <a:cubicBezTo>
                    <a:pt x="412" y="180"/>
                    <a:pt x="411" y="183"/>
                    <a:pt x="412" y="183"/>
                  </a:cubicBezTo>
                  <a:cubicBezTo>
                    <a:pt x="414" y="183"/>
                    <a:pt x="416" y="183"/>
                    <a:pt x="417" y="183"/>
                  </a:cubicBezTo>
                  <a:cubicBezTo>
                    <a:pt x="418" y="183"/>
                    <a:pt x="419" y="183"/>
                    <a:pt x="419" y="183"/>
                  </a:cubicBezTo>
                  <a:cubicBezTo>
                    <a:pt x="418" y="185"/>
                    <a:pt x="415" y="184"/>
                    <a:pt x="413" y="185"/>
                  </a:cubicBezTo>
                  <a:cubicBezTo>
                    <a:pt x="413" y="185"/>
                    <a:pt x="417" y="186"/>
                    <a:pt x="418" y="186"/>
                  </a:cubicBezTo>
                  <a:cubicBezTo>
                    <a:pt x="419" y="187"/>
                    <a:pt x="419" y="187"/>
                    <a:pt x="417" y="188"/>
                  </a:cubicBezTo>
                  <a:cubicBezTo>
                    <a:pt x="414" y="189"/>
                    <a:pt x="413" y="192"/>
                    <a:pt x="414" y="193"/>
                  </a:cubicBezTo>
                  <a:cubicBezTo>
                    <a:pt x="415" y="194"/>
                    <a:pt x="415" y="194"/>
                    <a:pt x="417" y="194"/>
                  </a:cubicBezTo>
                  <a:cubicBezTo>
                    <a:pt x="419" y="194"/>
                    <a:pt x="422" y="193"/>
                    <a:pt x="422" y="193"/>
                  </a:cubicBezTo>
                  <a:lnTo>
                    <a:pt x="422" y="193"/>
                  </a:lnTo>
                  <a:cubicBezTo>
                    <a:pt x="423" y="195"/>
                    <a:pt x="420" y="195"/>
                    <a:pt x="419" y="196"/>
                  </a:cubicBezTo>
                  <a:cubicBezTo>
                    <a:pt x="418" y="196"/>
                    <a:pt x="418" y="197"/>
                    <a:pt x="417" y="198"/>
                  </a:cubicBezTo>
                  <a:cubicBezTo>
                    <a:pt x="417" y="199"/>
                    <a:pt x="412" y="202"/>
                    <a:pt x="412" y="204"/>
                  </a:cubicBezTo>
                  <a:cubicBezTo>
                    <a:pt x="413" y="204"/>
                    <a:pt x="417" y="204"/>
                    <a:pt x="416" y="205"/>
                  </a:cubicBezTo>
                  <a:cubicBezTo>
                    <a:pt x="414" y="205"/>
                    <a:pt x="413" y="205"/>
                    <a:pt x="413" y="206"/>
                  </a:cubicBezTo>
                  <a:cubicBezTo>
                    <a:pt x="412" y="209"/>
                    <a:pt x="419" y="210"/>
                    <a:pt x="419" y="211"/>
                  </a:cubicBezTo>
                  <a:cubicBezTo>
                    <a:pt x="419" y="214"/>
                    <a:pt x="412" y="215"/>
                    <a:pt x="412" y="216"/>
                  </a:cubicBezTo>
                  <a:cubicBezTo>
                    <a:pt x="412" y="216"/>
                    <a:pt x="413" y="216"/>
                    <a:pt x="413" y="216"/>
                  </a:cubicBezTo>
                  <a:cubicBezTo>
                    <a:pt x="414" y="216"/>
                    <a:pt x="415" y="216"/>
                    <a:pt x="415" y="216"/>
                  </a:cubicBezTo>
                  <a:lnTo>
                    <a:pt x="415" y="216"/>
                  </a:lnTo>
                  <a:cubicBezTo>
                    <a:pt x="415" y="218"/>
                    <a:pt x="412" y="218"/>
                    <a:pt x="412" y="218"/>
                  </a:cubicBezTo>
                  <a:cubicBezTo>
                    <a:pt x="412" y="219"/>
                    <a:pt x="413" y="221"/>
                    <a:pt x="412" y="223"/>
                  </a:cubicBezTo>
                  <a:cubicBezTo>
                    <a:pt x="413" y="223"/>
                    <a:pt x="413" y="223"/>
                    <a:pt x="413" y="223"/>
                  </a:cubicBezTo>
                  <a:lnTo>
                    <a:pt x="413" y="223"/>
                  </a:lnTo>
                  <a:cubicBezTo>
                    <a:pt x="413" y="223"/>
                    <a:pt x="413" y="224"/>
                    <a:pt x="414" y="224"/>
                  </a:cubicBezTo>
                  <a:cubicBezTo>
                    <a:pt x="415" y="225"/>
                    <a:pt x="414" y="225"/>
                    <a:pt x="413" y="226"/>
                  </a:cubicBezTo>
                  <a:cubicBezTo>
                    <a:pt x="412" y="228"/>
                    <a:pt x="412" y="230"/>
                    <a:pt x="413" y="231"/>
                  </a:cubicBezTo>
                  <a:cubicBezTo>
                    <a:pt x="413" y="231"/>
                    <a:pt x="417" y="234"/>
                    <a:pt x="416" y="234"/>
                  </a:cubicBezTo>
                  <a:cubicBezTo>
                    <a:pt x="416" y="234"/>
                    <a:pt x="416" y="234"/>
                    <a:pt x="416" y="234"/>
                  </a:cubicBezTo>
                  <a:cubicBezTo>
                    <a:pt x="414" y="234"/>
                    <a:pt x="413" y="234"/>
                    <a:pt x="411" y="234"/>
                  </a:cubicBezTo>
                  <a:cubicBezTo>
                    <a:pt x="410" y="234"/>
                    <a:pt x="409" y="234"/>
                    <a:pt x="411" y="236"/>
                  </a:cubicBezTo>
                  <a:cubicBezTo>
                    <a:pt x="412" y="237"/>
                    <a:pt x="414" y="238"/>
                    <a:pt x="415" y="239"/>
                  </a:cubicBezTo>
                  <a:lnTo>
                    <a:pt x="415" y="239"/>
                  </a:lnTo>
                  <a:cubicBezTo>
                    <a:pt x="414" y="238"/>
                    <a:pt x="413" y="238"/>
                    <a:pt x="412" y="238"/>
                  </a:cubicBezTo>
                  <a:lnTo>
                    <a:pt x="412" y="238"/>
                  </a:lnTo>
                  <a:cubicBezTo>
                    <a:pt x="412" y="238"/>
                    <a:pt x="412" y="239"/>
                    <a:pt x="413" y="240"/>
                  </a:cubicBezTo>
                  <a:cubicBezTo>
                    <a:pt x="413" y="240"/>
                    <a:pt x="415" y="240"/>
                    <a:pt x="416" y="239"/>
                  </a:cubicBezTo>
                  <a:lnTo>
                    <a:pt x="416" y="239"/>
                  </a:lnTo>
                  <a:cubicBezTo>
                    <a:pt x="416" y="240"/>
                    <a:pt x="416" y="241"/>
                    <a:pt x="414" y="242"/>
                  </a:cubicBezTo>
                  <a:cubicBezTo>
                    <a:pt x="412" y="243"/>
                    <a:pt x="410" y="243"/>
                    <a:pt x="408" y="244"/>
                  </a:cubicBezTo>
                  <a:cubicBezTo>
                    <a:pt x="407" y="245"/>
                    <a:pt x="409" y="245"/>
                    <a:pt x="409" y="246"/>
                  </a:cubicBezTo>
                  <a:cubicBezTo>
                    <a:pt x="409" y="247"/>
                    <a:pt x="405" y="247"/>
                    <a:pt x="405" y="248"/>
                  </a:cubicBezTo>
                  <a:cubicBezTo>
                    <a:pt x="405" y="249"/>
                    <a:pt x="407" y="250"/>
                    <a:pt x="407" y="250"/>
                  </a:cubicBezTo>
                  <a:cubicBezTo>
                    <a:pt x="410" y="252"/>
                    <a:pt x="404" y="252"/>
                    <a:pt x="402" y="252"/>
                  </a:cubicBezTo>
                  <a:lnTo>
                    <a:pt x="402" y="252"/>
                  </a:lnTo>
                  <a:cubicBezTo>
                    <a:pt x="402" y="252"/>
                    <a:pt x="402" y="252"/>
                    <a:pt x="402" y="252"/>
                  </a:cubicBezTo>
                  <a:cubicBezTo>
                    <a:pt x="404" y="252"/>
                    <a:pt x="411" y="254"/>
                    <a:pt x="406" y="256"/>
                  </a:cubicBezTo>
                  <a:cubicBezTo>
                    <a:pt x="404" y="256"/>
                    <a:pt x="404" y="256"/>
                    <a:pt x="404" y="258"/>
                  </a:cubicBezTo>
                  <a:cubicBezTo>
                    <a:pt x="402" y="258"/>
                    <a:pt x="402" y="258"/>
                    <a:pt x="399" y="257"/>
                  </a:cubicBezTo>
                  <a:lnTo>
                    <a:pt x="399" y="257"/>
                  </a:lnTo>
                  <a:cubicBezTo>
                    <a:pt x="405" y="259"/>
                    <a:pt x="400" y="262"/>
                    <a:pt x="404" y="265"/>
                  </a:cubicBezTo>
                  <a:lnTo>
                    <a:pt x="404" y="265"/>
                  </a:lnTo>
                  <a:cubicBezTo>
                    <a:pt x="403" y="264"/>
                    <a:pt x="403" y="264"/>
                    <a:pt x="402" y="264"/>
                  </a:cubicBezTo>
                  <a:cubicBezTo>
                    <a:pt x="401" y="264"/>
                    <a:pt x="400" y="267"/>
                    <a:pt x="400" y="267"/>
                  </a:cubicBezTo>
                  <a:cubicBezTo>
                    <a:pt x="399" y="268"/>
                    <a:pt x="399" y="269"/>
                    <a:pt x="400" y="271"/>
                  </a:cubicBezTo>
                  <a:cubicBezTo>
                    <a:pt x="400" y="271"/>
                    <a:pt x="403" y="273"/>
                    <a:pt x="402" y="273"/>
                  </a:cubicBezTo>
                  <a:cubicBezTo>
                    <a:pt x="401" y="273"/>
                    <a:pt x="398" y="270"/>
                    <a:pt x="396" y="270"/>
                  </a:cubicBezTo>
                  <a:lnTo>
                    <a:pt x="396" y="270"/>
                  </a:lnTo>
                  <a:cubicBezTo>
                    <a:pt x="397" y="271"/>
                    <a:pt x="397" y="272"/>
                    <a:pt x="399" y="273"/>
                  </a:cubicBezTo>
                  <a:cubicBezTo>
                    <a:pt x="401" y="274"/>
                    <a:pt x="404" y="276"/>
                    <a:pt x="404" y="278"/>
                  </a:cubicBezTo>
                  <a:cubicBezTo>
                    <a:pt x="402" y="277"/>
                    <a:pt x="398" y="274"/>
                    <a:pt x="397" y="274"/>
                  </a:cubicBezTo>
                  <a:lnTo>
                    <a:pt x="397" y="274"/>
                  </a:lnTo>
                  <a:cubicBezTo>
                    <a:pt x="396" y="274"/>
                    <a:pt x="398" y="277"/>
                    <a:pt x="399" y="278"/>
                  </a:cubicBezTo>
                  <a:cubicBezTo>
                    <a:pt x="399" y="279"/>
                    <a:pt x="398" y="279"/>
                    <a:pt x="397" y="280"/>
                  </a:cubicBezTo>
                  <a:cubicBezTo>
                    <a:pt x="396" y="280"/>
                    <a:pt x="395" y="279"/>
                    <a:pt x="394" y="279"/>
                  </a:cubicBezTo>
                  <a:cubicBezTo>
                    <a:pt x="394" y="279"/>
                    <a:pt x="394" y="279"/>
                    <a:pt x="393" y="280"/>
                  </a:cubicBezTo>
                  <a:cubicBezTo>
                    <a:pt x="393" y="280"/>
                    <a:pt x="398" y="283"/>
                    <a:pt x="397" y="283"/>
                  </a:cubicBezTo>
                  <a:cubicBezTo>
                    <a:pt x="397" y="283"/>
                    <a:pt x="396" y="283"/>
                    <a:pt x="396" y="283"/>
                  </a:cubicBezTo>
                  <a:cubicBezTo>
                    <a:pt x="395" y="283"/>
                    <a:pt x="394" y="283"/>
                    <a:pt x="394" y="283"/>
                  </a:cubicBezTo>
                  <a:cubicBezTo>
                    <a:pt x="393" y="283"/>
                    <a:pt x="393" y="284"/>
                    <a:pt x="392" y="284"/>
                  </a:cubicBezTo>
                  <a:cubicBezTo>
                    <a:pt x="392" y="286"/>
                    <a:pt x="392" y="287"/>
                    <a:pt x="392" y="288"/>
                  </a:cubicBezTo>
                  <a:cubicBezTo>
                    <a:pt x="391" y="289"/>
                    <a:pt x="389" y="288"/>
                    <a:pt x="389" y="290"/>
                  </a:cubicBezTo>
                  <a:cubicBezTo>
                    <a:pt x="389" y="291"/>
                    <a:pt x="390" y="292"/>
                    <a:pt x="391" y="293"/>
                  </a:cubicBezTo>
                  <a:cubicBezTo>
                    <a:pt x="389" y="291"/>
                    <a:pt x="388" y="290"/>
                    <a:pt x="387" y="290"/>
                  </a:cubicBezTo>
                  <a:cubicBezTo>
                    <a:pt x="386" y="290"/>
                    <a:pt x="386" y="290"/>
                    <a:pt x="385" y="291"/>
                  </a:cubicBezTo>
                  <a:cubicBezTo>
                    <a:pt x="385" y="291"/>
                    <a:pt x="386" y="292"/>
                    <a:pt x="387" y="293"/>
                  </a:cubicBezTo>
                  <a:cubicBezTo>
                    <a:pt x="386" y="293"/>
                    <a:pt x="383" y="296"/>
                    <a:pt x="384" y="298"/>
                  </a:cubicBezTo>
                  <a:cubicBezTo>
                    <a:pt x="384" y="298"/>
                    <a:pt x="388" y="300"/>
                    <a:pt x="387" y="300"/>
                  </a:cubicBezTo>
                  <a:cubicBezTo>
                    <a:pt x="387" y="301"/>
                    <a:pt x="386" y="301"/>
                    <a:pt x="386" y="301"/>
                  </a:cubicBezTo>
                  <a:cubicBezTo>
                    <a:pt x="385" y="301"/>
                    <a:pt x="383" y="300"/>
                    <a:pt x="383" y="300"/>
                  </a:cubicBezTo>
                  <a:cubicBezTo>
                    <a:pt x="379" y="301"/>
                    <a:pt x="377" y="303"/>
                    <a:pt x="376" y="305"/>
                  </a:cubicBezTo>
                  <a:cubicBezTo>
                    <a:pt x="376" y="307"/>
                    <a:pt x="377" y="308"/>
                    <a:pt x="376" y="310"/>
                  </a:cubicBezTo>
                  <a:cubicBezTo>
                    <a:pt x="375" y="312"/>
                    <a:pt x="376" y="313"/>
                    <a:pt x="378" y="315"/>
                  </a:cubicBezTo>
                  <a:cubicBezTo>
                    <a:pt x="377" y="315"/>
                    <a:pt x="374" y="313"/>
                    <a:pt x="372" y="313"/>
                  </a:cubicBezTo>
                  <a:cubicBezTo>
                    <a:pt x="371" y="313"/>
                    <a:pt x="371" y="314"/>
                    <a:pt x="371" y="314"/>
                  </a:cubicBezTo>
                  <a:cubicBezTo>
                    <a:pt x="373" y="316"/>
                    <a:pt x="378" y="316"/>
                    <a:pt x="380" y="319"/>
                  </a:cubicBezTo>
                  <a:cubicBezTo>
                    <a:pt x="380" y="319"/>
                    <a:pt x="375" y="318"/>
                    <a:pt x="375" y="318"/>
                  </a:cubicBezTo>
                  <a:cubicBezTo>
                    <a:pt x="372" y="317"/>
                    <a:pt x="370" y="316"/>
                    <a:pt x="367" y="314"/>
                  </a:cubicBezTo>
                  <a:lnTo>
                    <a:pt x="367" y="314"/>
                  </a:lnTo>
                  <a:cubicBezTo>
                    <a:pt x="371" y="317"/>
                    <a:pt x="367" y="318"/>
                    <a:pt x="368" y="321"/>
                  </a:cubicBezTo>
                  <a:cubicBezTo>
                    <a:pt x="368" y="321"/>
                    <a:pt x="367" y="321"/>
                    <a:pt x="367" y="321"/>
                  </a:cubicBezTo>
                  <a:cubicBezTo>
                    <a:pt x="366" y="321"/>
                    <a:pt x="366" y="320"/>
                    <a:pt x="364" y="319"/>
                  </a:cubicBezTo>
                  <a:cubicBezTo>
                    <a:pt x="364" y="318"/>
                    <a:pt x="363" y="318"/>
                    <a:pt x="362" y="318"/>
                  </a:cubicBezTo>
                  <a:cubicBezTo>
                    <a:pt x="362" y="318"/>
                    <a:pt x="362" y="318"/>
                    <a:pt x="362" y="318"/>
                  </a:cubicBezTo>
                  <a:lnTo>
                    <a:pt x="362" y="318"/>
                  </a:lnTo>
                  <a:lnTo>
                    <a:pt x="367" y="324"/>
                  </a:lnTo>
                  <a:cubicBezTo>
                    <a:pt x="367" y="324"/>
                    <a:pt x="367" y="324"/>
                    <a:pt x="366" y="324"/>
                  </a:cubicBezTo>
                  <a:cubicBezTo>
                    <a:pt x="365" y="324"/>
                    <a:pt x="360" y="321"/>
                    <a:pt x="360" y="321"/>
                  </a:cubicBezTo>
                  <a:lnTo>
                    <a:pt x="360" y="321"/>
                  </a:lnTo>
                  <a:cubicBezTo>
                    <a:pt x="361" y="322"/>
                    <a:pt x="362" y="327"/>
                    <a:pt x="361" y="327"/>
                  </a:cubicBezTo>
                  <a:cubicBezTo>
                    <a:pt x="360" y="327"/>
                    <a:pt x="360" y="327"/>
                    <a:pt x="360" y="327"/>
                  </a:cubicBezTo>
                  <a:cubicBezTo>
                    <a:pt x="359" y="326"/>
                    <a:pt x="357" y="326"/>
                    <a:pt x="356" y="326"/>
                  </a:cubicBezTo>
                  <a:cubicBezTo>
                    <a:pt x="354" y="326"/>
                    <a:pt x="352" y="327"/>
                    <a:pt x="354" y="329"/>
                  </a:cubicBezTo>
                  <a:cubicBezTo>
                    <a:pt x="355" y="331"/>
                    <a:pt x="351" y="331"/>
                    <a:pt x="351" y="333"/>
                  </a:cubicBezTo>
                  <a:cubicBezTo>
                    <a:pt x="352" y="334"/>
                    <a:pt x="352" y="335"/>
                    <a:pt x="352" y="335"/>
                  </a:cubicBezTo>
                  <a:cubicBezTo>
                    <a:pt x="351" y="335"/>
                    <a:pt x="348" y="332"/>
                    <a:pt x="347" y="332"/>
                  </a:cubicBezTo>
                  <a:cubicBezTo>
                    <a:pt x="346" y="333"/>
                    <a:pt x="347" y="335"/>
                    <a:pt x="346" y="335"/>
                  </a:cubicBezTo>
                  <a:cubicBezTo>
                    <a:pt x="346" y="336"/>
                    <a:pt x="346" y="336"/>
                    <a:pt x="345" y="336"/>
                  </a:cubicBezTo>
                  <a:cubicBezTo>
                    <a:pt x="345" y="336"/>
                    <a:pt x="344" y="335"/>
                    <a:pt x="344" y="334"/>
                  </a:cubicBezTo>
                  <a:cubicBezTo>
                    <a:pt x="343" y="333"/>
                    <a:pt x="343" y="333"/>
                    <a:pt x="343" y="333"/>
                  </a:cubicBezTo>
                  <a:cubicBezTo>
                    <a:pt x="342" y="333"/>
                    <a:pt x="342" y="335"/>
                    <a:pt x="342" y="335"/>
                  </a:cubicBezTo>
                  <a:cubicBezTo>
                    <a:pt x="342" y="336"/>
                    <a:pt x="342" y="336"/>
                    <a:pt x="341" y="336"/>
                  </a:cubicBezTo>
                  <a:cubicBezTo>
                    <a:pt x="341" y="336"/>
                    <a:pt x="341" y="336"/>
                    <a:pt x="341" y="336"/>
                  </a:cubicBezTo>
                  <a:lnTo>
                    <a:pt x="341" y="336"/>
                  </a:lnTo>
                  <a:cubicBezTo>
                    <a:pt x="339" y="336"/>
                    <a:pt x="344" y="342"/>
                    <a:pt x="343" y="342"/>
                  </a:cubicBezTo>
                  <a:cubicBezTo>
                    <a:pt x="343" y="342"/>
                    <a:pt x="342" y="341"/>
                    <a:pt x="341" y="341"/>
                  </a:cubicBezTo>
                  <a:cubicBezTo>
                    <a:pt x="340" y="340"/>
                    <a:pt x="339" y="339"/>
                    <a:pt x="338" y="339"/>
                  </a:cubicBezTo>
                  <a:cubicBezTo>
                    <a:pt x="337" y="339"/>
                    <a:pt x="337" y="340"/>
                    <a:pt x="337" y="342"/>
                  </a:cubicBezTo>
                  <a:cubicBezTo>
                    <a:pt x="337" y="344"/>
                    <a:pt x="337" y="346"/>
                    <a:pt x="337" y="346"/>
                  </a:cubicBezTo>
                  <a:cubicBezTo>
                    <a:pt x="336" y="346"/>
                    <a:pt x="335" y="345"/>
                    <a:pt x="333" y="343"/>
                  </a:cubicBezTo>
                  <a:cubicBezTo>
                    <a:pt x="333" y="343"/>
                    <a:pt x="333" y="343"/>
                    <a:pt x="332" y="343"/>
                  </a:cubicBezTo>
                  <a:cubicBezTo>
                    <a:pt x="331" y="343"/>
                    <a:pt x="331" y="346"/>
                    <a:pt x="330" y="346"/>
                  </a:cubicBezTo>
                  <a:cubicBezTo>
                    <a:pt x="329" y="346"/>
                    <a:pt x="329" y="346"/>
                    <a:pt x="329" y="346"/>
                  </a:cubicBezTo>
                  <a:lnTo>
                    <a:pt x="329" y="346"/>
                  </a:lnTo>
                  <a:cubicBezTo>
                    <a:pt x="330" y="348"/>
                    <a:pt x="330" y="352"/>
                    <a:pt x="329" y="352"/>
                  </a:cubicBezTo>
                  <a:cubicBezTo>
                    <a:pt x="329" y="352"/>
                    <a:pt x="328" y="351"/>
                    <a:pt x="328" y="349"/>
                  </a:cubicBezTo>
                  <a:cubicBezTo>
                    <a:pt x="327" y="348"/>
                    <a:pt x="326" y="347"/>
                    <a:pt x="326" y="347"/>
                  </a:cubicBezTo>
                  <a:cubicBezTo>
                    <a:pt x="325" y="347"/>
                    <a:pt x="325" y="350"/>
                    <a:pt x="324" y="351"/>
                  </a:cubicBezTo>
                  <a:cubicBezTo>
                    <a:pt x="323" y="351"/>
                    <a:pt x="323" y="352"/>
                    <a:pt x="321" y="352"/>
                  </a:cubicBezTo>
                  <a:cubicBezTo>
                    <a:pt x="320" y="351"/>
                    <a:pt x="320" y="350"/>
                    <a:pt x="319" y="350"/>
                  </a:cubicBezTo>
                  <a:cubicBezTo>
                    <a:pt x="318" y="351"/>
                    <a:pt x="316" y="354"/>
                    <a:pt x="317" y="356"/>
                  </a:cubicBezTo>
                  <a:cubicBezTo>
                    <a:pt x="316" y="354"/>
                    <a:pt x="316" y="352"/>
                    <a:pt x="314" y="352"/>
                  </a:cubicBezTo>
                  <a:cubicBezTo>
                    <a:pt x="313" y="352"/>
                    <a:pt x="313" y="355"/>
                    <a:pt x="312" y="355"/>
                  </a:cubicBezTo>
                  <a:cubicBezTo>
                    <a:pt x="312" y="355"/>
                    <a:pt x="312" y="354"/>
                    <a:pt x="311" y="354"/>
                  </a:cubicBezTo>
                  <a:lnTo>
                    <a:pt x="311" y="354"/>
                  </a:lnTo>
                  <a:cubicBezTo>
                    <a:pt x="312" y="355"/>
                    <a:pt x="311" y="356"/>
                    <a:pt x="311" y="356"/>
                  </a:cubicBezTo>
                  <a:cubicBezTo>
                    <a:pt x="311" y="357"/>
                    <a:pt x="311" y="357"/>
                    <a:pt x="311" y="357"/>
                  </a:cubicBezTo>
                  <a:cubicBezTo>
                    <a:pt x="311" y="357"/>
                    <a:pt x="310" y="356"/>
                    <a:pt x="310" y="356"/>
                  </a:cubicBezTo>
                  <a:cubicBezTo>
                    <a:pt x="309" y="356"/>
                    <a:pt x="308" y="356"/>
                    <a:pt x="308" y="356"/>
                  </a:cubicBezTo>
                  <a:cubicBezTo>
                    <a:pt x="307" y="356"/>
                    <a:pt x="306" y="357"/>
                    <a:pt x="308" y="361"/>
                  </a:cubicBezTo>
                  <a:cubicBezTo>
                    <a:pt x="307" y="359"/>
                    <a:pt x="306" y="356"/>
                    <a:pt x="305" y="356"/>
                  </a:cubicBezTo>
                  <a:cubicBezTo>
                    <a:pt x="305" y="356"/>
                    <a:pt x="305" y="357"/>
                    <a:pt x="305" y="357"/>
                  </a:cubicBezTo>
                  <a:cubicBezTo>
                    <a:pt x="305" y="360"/>
                    <a:pt x="305" y="360"/>
                    <a:pt x="304" y="361"/>
                  </a:cubicBezTo>
                  <a:cubicBezTo>
                    <a:pt x="304" y="360"/>
                    <a:pt x="302" y="356"/>
                    <a:pt x="302" y="356"/>
                  </a:cubicBezTo>
                  <a:cubicBezTo>
                    <a:pt x="301" y="356"/>
                    <a:pt x="300" y="357"/>
                    <a:pt x="299" y="358"/>
                  </a:cubicBezTo>
                  <a:cubicBezTo>
                    <a:pt x="298" y="360"/>
                    <a:pt x="298" y="361"/>
                    <a:pt x="299" y="364"/>
                  </a:cubicBezTo>
                  <a:cubicBezTo>
                    <a:pt x="299" y="364"/>
                    <a:pt x="298" y="365"/>
                    <a:pt x="298" y="365"/>
                  </a:cubicBezTo>
                  <a:cubicBezTo>
                    <a:pt x="297" y="365"/>
                    <a:pt x="297" y="364"/>
                    <a:pt x="295" y="362"/>
                  </a:cubicBezTo>
                  <a:lnTo>
                    <a:pt x="295" y="362"/>
                  </a:lnTo>
                  <a:cubicBezTo>
                    <a:pt x="295" y="362"/>
                    <a:pt x="296" y="366"/>
                    <a:pt x="296" y="367"/>
                  </a:cubicBezTo>
                  <a:cubicBezTo>
                    <a:pt x="295" y="363"/>
                    <a:pt x="294" y="361"/>
                    <a:pt x="292" y="358"/>
                  </a:cubicBezTo>
                  <a:cubicBezTo>
                    <a:pt x="292" y="360"/>
                    <a:pt x="292" y="362"/>
                    <a:pt x="292" y="364"/>
                  </a:cubicBezTo>
                  <a:cubicBezTo>
                    <a:pt x="292" y="367"/>
                    <a:pt x="291" y="367"/>
                    <a:pt x="290" y="367"/>
                  </a:cubicBezTo>
                  <a:cubicBezTo>
                    <a:pt x="289" y="367"/>
                    <a:pt x="288" y="367"/>
                    <a:pt x="288" y="367"/>
                  </a:cubicBezTo>
                  <a:cubicBezTo>
                    <a:pt x="287" y="367"/>
                    <a:pt x="286" y="367"/>
                    <a:pt x="285" y="367"/>
                  </a:cubicBezTo>
                  <a:cubicBezTo>
                    <a:pt x="284" y="367"/>
                    <a:pt x="283" y="367"/>
                    <a:pt x="283" y="369"/>
                  </a:cubicBezTo>
                  <a:cubicBezTo>
                    <a:pt x="284" y="372"/>
                    <a:pt x="285" y="375"/>
                    <a:pt x="285" y="377"/>
                  </a:cubicBezTo>
                  <a:cubicBezTo>
                    <a:pt x="285" y="377"/>
                    <a:pt x="285" y="377"/>
                    <a:pt x="285" y="377"/>
                  </a:cubicBezTo>
                  <a:cubicBezTo>
                    <a:pt x="284" y="377"/>
                    <a:pt x="283" y="373"/>
                    <a:pt x="282" y="370"/>
                  </a:cubicBezTo>
                  <a:lnTo>
                    <a:pt x="282" y="370"/>
                  </a:lnTo>
                  <a:cubicBezTo>
                    <a:pt x="283" y="371"/>
                    <a:pt x="283" y="371"/>
                    <a:pt x="282" y="371"/>
                  </a:cubicBezTo>
                  <a:cubicBezTo>
                    <a:pt x="282" y="371"/>
                    <a:pt x="280" y="369"/>
                    <a:pt x="280" y="368"/>
                  </a:cubicBezTo>
                  <a:cubicBezTo>
                    <a:pt x="279" y="367"/>
                    <a:pt x="279" y="364"/>
                    <a:pt x="277" y="364"/>
                  </a:cubicBezTo>
                  <a:lnTo>
                    <a:pt x="277" y="364"/>
                  </a:lnTo>
                  <a:lnTo>
                    <a:pt x="280" y="372"/>
                  </a:lnTo>
                  <a:lnTo>
                    <a:pt x="280" y="372"/>
                  </a:lnTo>
                  <a:cubicBezTo>
                    <a:pt x="279" y="370"/>
                    <a:pt x="276" y="369"/>
                    <a:pt x="273" y="369"/>
                  </a:cubicBezTo>
                  <a:cubicBezTo>
                    <a:pt x="272" y="369"/>
                    <a:pt x="272" y="369"/>
                    <a:pt x="271" y="369"/>
                  </a:cubicBezTo>
                  <a:cubicBezTo>
                    <a:pt x="273" y="369"/>
                    <a:pt x="273" y="372"/>
                    <a:pt x="274" y="374"/>
                  </a:cubicBezTo>
                  <a:cubicBezTo>
                    <a:pt x="272" y="374"/>
                    <a:pt x="270" y="369"/>
                    <a:pt x="268" y="369"/>
                  </a:cubicBezTo>
                  <a:cubicBezTo>
                    <a:pt x="268" y="369"/>
                    <a:pt x="268" y="369"/>
                    <a:pt x="268" y="370"/>
                  </a:cubicBezTo>
                  <a:cubicBezTo>
                    <a:pt x="268" y="371"/>
                    <a:pt x="267" y="374"/>
                    <a:pt x="266" y="374"/>
                  </a:cubicBezTo>
                  <a:cubicBezTo>
                    <a:pt x="266" y="374"/>
                    <a:pt x="266" y="374"/>
                    <a:pt x="266" y="373"/>
                  </a:cubicBezTo>
                  <a:cubicBezTo>
                    <a:pt x="265" y="372"/>
                    <a:pt x="266" y="368"/>
                    <a:pt x="265" y="368"/>
                  </a:cubicBezTo>
                  <a:lnTo>
                    <a:pt x="265" y="368"/>
                  </a:lnTo>
                  <a:cubicBezTo>
                    <a:pt x="265" y="368"/>
                    <a:pt x="265" y="368"/>
                    <a:pt x="265" y="368"/>
                  </a:cubicBezTo>
                  <a:cubicBezTo>
                    <a:pt x="263" y="368"/>
                    <a:pt x="263" y="370"/>
                    <a:pt x="262" y="370"/>
                  </a:cubicBezTo>
                  <a:cubicBezTo>
                    <a:pt x="261" y="370"/>
                    <a:pt x="261" y="370"/>
                    <a:pt x="261" y="370"/>
                  </a:cubicBezTo>
                  <a:cubicBezTo>
                    <a:pt x="259" y="370"/>
                    <a:pt x="258" y="369"/>
                    <a:pt x="257" y="369"/>
                  </a:cubicBezTo>
                  <a:cubicBezTo>
                    <a:pt x="257" y="369"/>
                    <a:pt x="257" y="369"/>
                    <a:pt x="256" y="369"/>
                  </a:cubicBezTo>
                  <a:cubicBezTo>
                    <a:pt x="255" y="369"/>
                    <a:pt x="254" y="374"/>
                    <a:pt x="256" y="374"/>
                  </a:cubicBezTo>
                  <a:lnTo>
                    <a:pt x="256" y="374"/>
                  </a:lnTo>
                  <a:cubicBezTo>
                    <a:pt x="255" y="374"/>
                    <a:pt x="254" y="374"/>
                    <a:pt x="254" y="374"/>
                  </a:cubicBezTo>
                  <a:cubicBezTo>
                    <a:pt x="253" y="374"/>
                    <a:pt x="253" y="374"/>
                    <a:pt x="253" y="374"/>
                  </a:cubicBezTo>
                  <a:cubicBezTo>
                    <a:pt x="252" y="374"/>
                    <a:pt x="251" y="372"/>
                    <a:pt x="250" y="371"/>
                  </a:cubicBezTo>
                  <a:cubicBezTo>
                    <a:pt x="249" y="371"/>
                    <a:pt x="249" y="371"/>
                    <a:pt x="248" y="372"/>
                  </a:cubicBezTo>
                  <a:cubicBezTo>
                    <a:pt x="247" y="373"/>
                    <a:pt x="248" y="375"/>
                    <a:pt x="248" y="377"/>
                  </a:cubicBezTo>
                  <a:cubicBezTo>
                    <a:pt x="249" y="377"/>
                    <a:pt x="249" y="376"/>
                    <a:pt x="249" y="376"/>
                  </a:cubicBezTo>
                  <a:lnTo>
                    <a:pt x="249" y="376"/>
                  </a:lnTo>
                  <a:cubicBezTo>
                    <a:pt x="250" y="376"/>
                    <a:pt x="250" y="377"/>
                    <a:pt x="249" y="378"/>
                  </a:cubicBezTo>
                  <a:cubicBezTo>
                    <a:pt x="249" y="379"/>
                    <a:pt x="248" y="380"/>
                    <a:pt x="247" y="380"/>
                  </a:cubicBezTo>
                  <a:cubicBezTo>
                    <a:pt x="247" y="380"/>
                    <a:pt x="247" y="380"/>
                    <a:pt x="247" y="380"/>
                  </a:cubicBezTo>
                  <a:cubicBezTo>
                    <a:pt x="245" y="379"/>
                    <a:pt x="247" y="374"/>
                    <a:pt x="246" y="374"/>
                  </a:cubicBezTo>
                  <a:lnTo>
                    <a:pt x="246" y="374"/>
                  </a:lnTo>
                  <a:cubicBezTo>
                    <a:pt x="245" y="374"/>
                    <a:pt x="240" y="376"/>
                    <a:pt x="242" y="379"/>
                  </a:cubicBezTo>
                  <a:cubicBezTo>
                    <a:pt x="243" y="381"/>
                    <a:pt x="244" y="382"/>
                    <a:pt x="242" y="383"/>
                  </a:cubicBezTo>
                  <a:cubicBezTo>
                    <a:pt x="242" y="384"/>
                    <a:pt x="242" y="385"/>
                    <a:pt x="241" y="385"/>
                  </a:cubicBezTo>
                  <a:cubicBezTo>
                    <a:pt x="240" y="385"/>
                    <a:pt x="240" y="385"/>
                    <a:pt x="240" y="384"/>
                  </a:cubicBezTo>
                  <a:cubicBezTo>
                    <a:pt x="239" y="383"/>
                    <a:pt x="240" y="374"/>
                    <a:pt x="240" y="374"/>
                  </a:cubicBezTo>
                  <a:cubicBezTo>
                    <a:pt x="239" y="374"/>
                    <a:pt x="239" y="373"/>
                    <a:pt x="238" y="373"/>
                  </a:cubicBezTo>
                  <a:cubicBezTo>
                    <a:pt x="237" y="373"/>
                    <a:pt x="237" y="374"/>
                    <a:pt x="236" y="375"/>
                  </a:cubicBezTo>
                  <a:cubicBezTo>
                    <a:pt x="235" y="376"/>
                    <a:pt x="236" y="378"/>
                    <a:pt x="235" y="379"/>
                  </a:cubicBezTo>
                  <a:cubicBezTo>
                    <a:pt x="235" y="379"/>
                    <a:pt x="235" y="380"/>
                    <a:pt x="235" y="380"/>
                  </a:cubicBezTo>
                  <a:cubicBezTo>
                    <a:pt x="234" y="380"/>
                    <a:pt x="233" y="374"/>
                    <a:pt x="233" y="374"/>
                  </a:cubicBezTo>
                  <a:cubicBezTo>
                    <a:pt x="233" y="374"/>
                    <a:pt x="233" y="375"/>
                    <a:pt x="233" y="375"/>
                  </a:cubicBezTo>
                  <a:cubicBezTo>
                    <a:pt x="231" y="376"/>
                    <a:pt x="231" y="380"/>
                    <a:pt x="231" y="383"/>
                  </a:cubicBezTo>
                  <a:cubicBezTo>
                    <a:pt x="231" y="381"/>
                    <a:pt x="231" y="377"/>
                    <a:pt x="230" y="376"/>
                  </a:cubicBezTo>
                  <a:cubicBezTo>
                    <a:pt x="229" y="374"/>
                    <a:pt x="228" y="372"/>
                    <a:pt x="227" y="372"/>
                  </a:cubicBezTo>
                  <a:cubicBezTo>
                    <a:pt x="227" y="372"/>
                    <a:pt x="227" y="372"/>
                    <a:pt x="227" y="372"/>
                  </a:cubicBezTo>
                  <a:cubicBezTo>
                    <a:pt x="226" y="372"/>
                    <a:pt x="227" y="375"/>
                    <a:pt x="226" y="376"/>
                  </a:cubicBezTo>
                  <a:cubicBezTo>
                    <a:pt x="226" y="377"/>
                    <a:pt x="225" y="377"/>
                    <a:pt x="225" y="377"/>
                  </a:cubicBezTo>
                  <a:cubicBezTo>
                    <a:pt x="225" y="377"/>
                    <a:pt x="224" y="376"/>
                    <a:pt x="223" y="376"/>
                  </a:cubicBezTo>
                  <a:cubicBezTo>
                    <a:pt x="222" y="376"/>
                    <a:pt x="222" y="374"/>
                    <a:pt x="221" y="374"/>
                  </a:cubicBezTo>
                  <a:cubicBezTo>
                    <a:pt x="221" y="374"/>
                    <a:pt x="221" y="374"/>
                    <a:pt x="220" y="374"/>
                  </a:cubicBezTo>
                  <a:cubicBezTo>
                    <a:pt x="220" y="374"/>
                    <a:pt x="220" y="377"/>
                    <a:pt x="219" y="377"/>
                  </a:cubicBezTo>
                  <a:cubicBezTo>
                    <a:pt x="218" y="377"/>
                    <a:pt x="218" y="377"/>
                    <a:pt x="218" y="376"/>
                  </a:cubicBezTo>
                  <a:cubicBezTo>
                    <a:pt x="217" y="376"/>
                    <a:pt x="217" y="372"/>
                    <a:pt x="216" y="372"/>
                  </a:cubicBezTo>
                  <a:cubicBezTo>
                    <a:pt x="216" y="372"/>
                    <a:pt x="216" y="372"/>
                    <a:pt x="216" y="373"/>
                  </a:cubicBezTo>
                  <a:cubicBezTo>
                    <a:pt x="215" y="375"/>
                    <a:pt x="214" y="379"/>
                    <a:pt x="213" y="379"/>
                  </a:cubicBezTo>
                  <a:lnTo>
                    <a:pt x="213" y="376"/>
                  </a:lnTo>
                  <a:cubicBezTo>
                    <a:pt x="213" y="376"/>
                    <a:pt x="213" y="375"/>
                    <a:pt x="213" y="375"/>
                  </a:cubicBezTo>
                  <a:cubicBezTo>
                    <a:pt x="213" y="375"/>
                    <a:pt x="213" y="374"/>
                    <a:pt x="213" y="374"/>
                  </a:cubicBezTo>
                  <a:cubicBezTo>
                    <a:pt x="212" y="374"/>
                    <a:pt x="210" y="376"/>
                    <a:pt x="210" y="376"/>
                  </a:cubicBezTo>
                  <a:cubicBezTo>
                    <a:pt x="208" y="376"/>
                    <a:pt x="208" y="374"/>
                    <a:pt x="208" y="374"/>
                  </a:cubicBezTo>
                  <a:cubicBezTo>
                    <a:pt x="208" y="374"/>
                    <a:pt x="207" y="375"/>
                    <a:pt x="207" y="375"/>
                  </a:cubicBezTo>
                  <a:cubicBezTo>
                    <a:pt x="206" y="376"/>
                    <a:pt x="206" y="376"/>
                    <a:pt x="205" y="376"/>
                  </a:cubicBezTo>
                  <a:cubicBezTo>
                    <a:pt x="203" y="376"/>
                    <a:pt x="203" y="376"/>
                    <a:pt x="202" y="375"/>
                  </a:cubicBezTo>
                  <a:cubicBezTo>
                    <a:pt x="202" y="374"/>
                    <a:pt x="201" y="374"/>
                    <a:pt x="201" y="374"/>
                  </a:cubicBezTo>
                  <a:cubicBezTo>
                    <a:pt x="200" y="374"/>
                    <a:pt x="199" y="377"/>
                    <a:pt x="198" y="377"/>
                  </a:cubicBezTo>
                  <a:cubicBezTo>
                    <a:pt x="198" y="377"/>
                    <a:pt x="198" y="377"/>
                    <a:pt x="198" y="376"/>
                  </a:cubicBezTo>
                  <a:cubicBezTo>
                    <a:pt x="196" y="376"/>
                    <a:pt x="196" y="372"/>
                    <a:pt x="194" y="371"/>
                  </a:cubicBezTo>
                  <a:cubicBezTo>
                    <a:pt x="193" y="371"/>
                    <a:pt x="192" y="375"/>
                    <a:pt x="191" y="376"/>
                  </a:cubicBezTo>
                  <a:cubicBezTo>
                    <a:pt x="191" y="376"/>
                    <a:pt x="191" y="376"/>
                    <a:pt x="190" y="376"/>
                  </a:cubicBezTo>
                  <a:cubicBezTo>
                    <a:pt x="189" y="376"/>
                    <a:pt x="191" y="369"/>
                    <a:pt x="191" y="368"/>
                  </a:cubicBezTo>
                  <a:lnTo>
                    <a:pt x="191" y="368"/>
                  </a:lnTo>
                  <a:cubicBezTo>
                    <a:pt x="190" y="369"/>
                    <a:pt x="189" y="371"/>
                    <a:pt x="187" y="373"/>
                  </a:cubicBezTo>
                  <a:cubicBezTo>
                    <a:pt x="187" y="375"/>
                    <a:pt x="186" y="375"/>
                    <a:pt x="186" y="375"/>
                  </a:cubicBezTo>
                  <a:cubicBezTo>
                    <a:pt x="186" y="375"/>
                    <a:pt x="186" y="373"/>
                    <a:pt x="186" y="371"/>
                  </a:cubicBezTo>
                  <a:lnTo>
                    <a:pt x="186" y="371"/>
                  </a:lnTo>
                  <a:cubicBezTo>
                    <a:pt x="186" y="373"/>
                    <a:pt x="185" y="373"/>
                    <a:pt x="184" y="373"/>
                  </a:cubicBezTo>
                  <a:cubicBezTo>
                    <a:pt x="184" y="373"/>
                    <a:pt x="183" y="373"/>
                    <a:pt x="183" y="373"/>
                  </a:cubicBezTo>
                  <a:cubicBezTo>
                    <a:pt x="182" y="373"/>
                    <a:pt x="181" y="373"/>
                    <a:pt x="181" y="375"/>
                  </a:cubicBezTo>
                  <a:cubicBezTo>
                    <a:pt x="181" y="372"/>
                    <a:pt x="180" y="370"/>
                    <a:pt x="179" y="369"/>
                  </a:cubicBezTo>
                  <a:cubicBezTo>
                    <a:pt x="179" y="371"/>
                    <a:pt x="179" y="371"/>
                    <a:pt x="178" y="371"/>
                  </a:cubicBezTo>
                  <a:cubicBezTo>
                    <a:pt x="178" y="371"/>
                    <a:pt x="177" y="371"/>
                    <a:pt x="177" y="371"/>
                  </a:cubicBezTo>
                  <a:cubicBezTo>
                    <a:pt x="176" y="371"/>
                    <a:pt x="174" y="374"/>
                    <a:pt x="172" y="374"/>
                  </a:cubicBezTo>
                  <a:cubicBezTo>
                    <a:pt x="172" y="374"/>
                    <a:pt x="172" y="367"/>
                    <a:pt x="170" y="367"/>
                  </a:cubicBezTo>
                  <a:cubicBezTo>
                    <a:pt x="170" y="367"/>
                    <a:pt x="170" y="367"/>
                    <a:pt x="170" y="368"/>
                  </a:cubicBezTo>
                  <a:cubicBezTo>
                    <a:pt x="169" y="368"/>
                    <a:pt x="169" y="375"/>
                    <a:pt x="168" y="375"/>
                  </a:cubicBezTo>
                  <a:cubicBezTo>
                    <a:pt x="168" y="375"/>
                    <a:pt x="168" y="374"/>
                    <a:pt x="168" y="374"/>
                  </a:cubicBezTo>
                  <a:cubicBezTo>
                    <a:pt x="167" y="373"/>
                    <a:pt x="167" y="371"/>
                    <a:pt x="167" y="371"/>
                  </a:cubicBezTo>
                  <a:cubicBezTo>
                    <a:pt x="166" y="371"/>
                    <a:pt x="166" y="372"/>
                    <a:pt x="165" y="372"/>
                  </a:cubicBezTo>
                  <a:cubicBezTo>
                    <a:pt x="165" y="372"/>
                    <a:pt x="164" y="376"/>
                    <a:pt x="164" y="376"/>
                  </a:cubicBezTo>
                  <a:cubicBezTo>
                    <a:pt x="164" y="373"/>
                    <a:pt x="167" y="369"/>
                    <a:pt x="166" y="368"/>
                  </a:cubicBezTo>
                  <a:cubicBezTo>
                    <a:pt x="166" y="368"/>
                    <a:pt x="166" y="367"/>
                    <a:pt x="166" y="367"/>
                  </a:cubicBezTo>
                  <a:cubicBezTo>
                    <a:pt x="166" y="367"/>
                    <a:pt x="165" y="369"/>
                    <a:pt x="165" y="369"/>
                  </a:cubicBezTo>
                  <a:cubicBezTo>
                    <a:pt x="164" y="369"/>
                    <a:pt x="164" y="370"/>
                    <a:pt x="164" y="370"/>
                  </a:cubicBezTo>
                  <a:cubicBezTo>
                    <a:pt x="163" y="370"/>
                    <a:pt x="163" y="369"/>
                    <a:pt x="163" y="369"/>
                  </a:cubicBezTo>
                  <a:cubicBezTo>
                    <a:pt x="164" y="369"/>
                    <a:pt x="164" y="368"/>
                    <a:pt x="164" y="367"/>
                  </a:cubicBezTo>
                  <a:lnTo>
                    <a:pt x="164" y="367"/>
                  </a:lnTo>
                  <a:cubicBezTo>
                    <a:pt x="164" y="367"/>
                    <a:pt x="164" y="368"/>
                    <a:pt x="163" y="368"/>
                  </a:cubicBezTo>
                  <a:cubicBezTo>
                    <a:pt x="163" y="368"/>
                    <a:pt x="162" y="367"/>
                    <a:pt x="162" y="367"/>
                  </a:cubicBezTo>
                  <a:cubicBezTo>
                    <a:pt x="162" y="368"/>
                    <a:pt x="161" y="369"/>
                    <a:pt x="161" y="369"/>
                  </a:cubicBezTo>
                  <a:cubicBezTo>
                    <a:pt x="161" y="369"/>
                    <a:pt x="160" y="369"/>
                    <a:pt x="160" y="369"/>
                  </a:cubicBezTo>
                  <a:cubicBezTo>
                    <a:pt x="159" y="369"/>
                    <a:pt x="158" y="368"/>
                    <a:pt x="158" y="366"/>
                  </a:cubicBezTo>
                  <a:cubicBezTo>
                    <a:pt x="159" y="364"/>
                    <a:pt x="158" y="363"/>
                    <a:pt x="157" y="363"/>
                  </a:cubicBezTo>
                  <a:cubicBezTo>
                    <a:pt x="157" y="363"/>
                    <a:pt x="156" y="364"/>
                    <a:pt x="156" y="365"/>
                  </a:cubicBezTo>
                  <a:cubicBezTo>
                    <a:pt x="155" y="365"/>
                    <a:pt x="154" y="364"/>
                    <a:pt x="154" y="364"/>
                  </a:cubicBezTo>
                  <a:cubicBezTo>
                    <a:pt x="153" y="364"/>
                    <a:pt x="153" y="365"/>
                    <a:pt x="152" y="366"/>
                  </a:cubicBezTo>
                  <a:cubicBezTo>
                    <a:pt x="151" y="363"/>
                    <a:pt x="150" y="358"/>
                    <a:pt x="147" y="358"/>
                  </a:cubicBezTo>
                  <a:cubicBezTo>
                    <a:pt x="147" y="358"/>
                    <a:pt x="146" y="359"/>
                    <a:pt x="144" y="361"/>
                  </a:cubicBezTo>
                  <a:cubicBezTo>
                    <a:pt x="146" y="357"/>
                    <a:pt x="146" y="355"/>
                    <a:pt x="146" y="355"/>
                  </a:cubicBezTo>
                  <a:lnTo>
                    <a:pt x="146" y="355"/>
                  </a:lnTo>
                  <a:cubicBezTo>
                    <a:pt x="144" y="355"/>
                    <a:pt x="140" y="361"/>
                    <a:pt x="139" y="361"/>
                  </a:cubicBezTo>
                  <a:cubicBezTo>
                    <a:pt x="139" y="361"/>
                    <a:pt x="139" y="361"/>
                    <a:pt x="139" y="361"/>
                  </a:cubicBezTo>
                  <a:cubicBezTo>
                    <a:pt x="139" y="359"/>
                    <a:pt x="140" y="356"/>
                    <a:pt x="139" y="356"/>
                  </a:cubicBezTo>
                  <a:cubicBezTo>
                    <a:pt x="139" y="356"/>
                    <a:pt x="138" y="356"/>
                    <a:pt x="137" y="356"/>
                  </a:cubicBezTo>
                  <a:cubicBezTo>
                    <a:pt x="137" y="356"/>
                    <a:pt x="132" y="362"/>
                    <a:pt x="132" y="362"/>
                  </a:cubicBezTo>
                  <a:cubicBezTo>
                    <a:pt x="132" y="360"/>
                    <a:pt x="135" y="357"/>
                    <a:pt x="132" y="357"/>
                  </a:cubicBezTo>
                  <a:cubicBezTo>
                    <a:pt x="132" y="357"/>
                    <a:pt x="132" y="357"/>
                    <a:pt x="132" y="357"/>
                  </a:cubicBezTo>
                  <a:cubicBezTo>
                    <a:pt x="130" y="357"/>
                    <a:pt x="130" y="360"/>
                    <a:pt x="129" y="360"/>
                  </a:cubicBezTo>
                  <a:cubicBezTo>
                    <a:pt x="129" y="360"/>
                    <a:pt x="129" y="360"/>
                    <a:pt x="129" y="360"/>
                  </a:cubicBezTo>
                  <a:cubicBezTo>
                    <a:pt x="130" y="358"/>
                    <a:pt x="131" y="354"/>
                    <a:pt x="131" y="353"/>
                  </a:cubicBezTo>
                  <a:cubicBezTo>
                    <a:pt x="131" y="352"/>
                    <a:pt x="131" y="352"/>
                    <a:pt x="130" y="352"/>
                  </a:cubicBezTo>
                  <a:cubicBezTo>
                    <a:pt x="130" y="352"/>
                    <a:pt x="129" y="352"/>
                    <a:pt x="128" y="353"/>
                  </a:cubicBezTo>
                  <a:cubicBezTo>
                    <a:pt x="128" y="353"/>
                    <a:pt x="127" y="354"/>
                    <a:pt x="127" y="354"/>
                  </a:cubicBezTo>
                  <a:cubicBezTo>
                    <a:pt x="126" y="354"/>
                    <a:pt x="124" y="353"/>
                    <a:pt x="123" y="353"/>
                  </a:cubicBezTo>
                  <a:cubicBezTo>
                    <a:pt x="123" y="353"/>
                    <a:pt x="120" y="352"/>
                    <a:pt x="121" y="349"/>
                  </a:cubicBezTo>
                  <a:cubicBezTo>
                    <a:pt x="122" y="346"/>
                    <a:pt x="122" y="344"/>
                    <a:pt x="120" y="344"/>
                  </a:cubicBezTo>
                  <a:cubicBezTo>
                    <a:pt x="120" y="344"/>
                    <a:pt x="119" y="344"/>
                    <a:pt x="119" y="344"/>
                  </a:cubicBezTo>
                  <a:cubicBezTo>
                    <a:pt x="118" y="345"/>
                    <a:pt x="116" y="347"/>
                    <a:pt x="116" y="347"/>
                  </a:cubicBezTo>
                  <a:cubicBezTo>
                    <a:pt x="114" y="347"/>
                    <a:pt x="114" y="345"/>
                    <a:pt x="113" y="344"/>
                  </a:cubicBezTo>
                  <a:cubicBezTo>
                    <a:pt x="113" y="344"/>
                    <a:pt x="111" y="341"/>
                    <a:pt x="110" y="341"/>
                  </a:cubicBezTo>
                  <a:cubicBezTo>
                    <a:pt x="110" y="341"/>
                    <a:pt x="110" y="341"/>
                    <a:pt x="110" y="341"/>
                  </a:cubicBezTo>
                  <a:cubicBezTo>
                    <a:pt x="109" y="342"/>
                    <a:pt x="108" y="343"/>
                    <a:pt x="108" y="343"/>
                  </a:cubicBezTo>
                  <a:cubicBezTo>
                    <a:pt x="107" y="343"/>
                    <a:pt x="106" y="340"/>
                    <a:pt x="105" y="340"/>
                  </a:cubicBezTo>
                  <a:cubicBezTo>
                    <a:pt x="104" y="339"/>
                    <a:pt x="103" y="338"/>
                    <a:pt x="103" y="338"/>
                  </a:cubicBezTo>
                  <a:cubicBezTo>
                    <a:pt x="102" y="338"/>
                    <a:pt x="102" y="338"/>
                    <a:pt x="102" y="338"/>
                  </a:cubicBezTo>
                  <a:cubicBezTo>
                    <a:pt x="102" y="338"/>
                    <a:pt x="101" y="338"/>
                    <a:pt x="101" y="339"/>
                  </a:cubicBezTo>
                  <a:cubicBezTo>
                    <a:pt x="101" y="339"/>
                    <a:pt x="101" y="339"/>
                    <a:pt x="101" y="339"/>
                  </a:cubicBezTo>
                  <a:cubicBezTo>
                    <a:pt x="101" y="339"/>
                    <a:pt x="100" y="337"/>
                    <a:pt x="100" y="337"/>
                  </a:cubicBezTo>
                  <a:cubicBezTo>
                    <a:pt x="99" y="337"/>
                    <a:pt x="98" y="336"/>
                    <a:pt x="97" y="336"/>
                  </a:cubicBezTo>
                  <a:cubicBezTo>
                    <a:pt x="97" y="336"/>
                    <a:pt x="96" y="336"/>
                    <a:pt x="95" y="336"/>
                  </a:cubicBezTo>
                  <a:cubicBezTo>
                    <a:pt x="94" y="336"/>
                    <a:pt x="94" y="336"/>
                    <a:pt x="95" y="335"/>
                  </a:cubicBezTo>
                  <a:cubicBezTo>
                    <a:pt x="96" y="332"/>
                    <a:pt x="95" y="330"/>
                    <a:pt x="94" y="330"/>
                  </a:cubicBezTo>
                  <a:cubicBezTo>
                    <a:pt x="92" y="330"/>
                    <a:pt x="92" y="332"/>
                    <a:pt x="90" y="332"/>
                  </a:cubicBezTo>
                  <a:cubicBezTo>
                    <a:pt x="90" y="332"/>
                    <a:pt x="90" y="332"/>
                    <a:pt x="89" y="332"/>
                  </a:cubicBezTo>
                  <a:cubicBezTo>
                    <a:pt x="91" y="330"/>
                    <a:pt x="93" y="329"/>
                    <a:pt x="92" y="328"/>
                  </a:cubicBezTo>
                  <a:cubicBezTo>
                    <a:pt x="92" y="328"/>
                    <a:pt x="92" y="328"/>
                    <a:pt x="92" y="328"/>
                  </a:cubicBezTo>
                  <a:cubicBezTo>
                    <a:pt x="90" y="328"/>
                    <a:pt x="87" y="336"/>
                    <a:pt x="88" y="338"/>
                  </a:cubicBezTo>
                  <a:cubicBezTo>
                    <a:pt x="89" y="340"/>
                    <a:pt x="91" y="340"/>
                    <a:pt x="89" y="342"/>
                  </a:cubicBezTo>
                  <a:cubicBezTo>
                    <a:pt x="89" y="343"/>
                    <a:pt x="92" y="343"/>
                    <a:pt x="90" y="346"/>
                  </a:cubicBezTo>
                  <a:cubicBezTo>
                    <a:pt x="91" y="345"/>
                    <a:pt x="93" y="341"/>
                    <a:pt x="94" y="341"/>
                  </a:cubicBezTo>
                  <a:cubicBezTo>
                    <a:pt x="94" y="341"/>
                    <a:pt x="95" y="341"/>
                    <a:pt x="95" y="341"/>
                  </a:cubicBezTo>
                  <a:cubicBezTo>
                    <a:pt x="95" y="341"/>
                    <a:pt x="94" y="346"/>
                    <a:pt x="95" y="346"/>
                  </a:cubicBezTo>
                  <a:cubicBezTo>
                    <a:pt x="95" y="346"/>
                    <a:pt x="95" y="346"/>
                    <a:pt x="96" y="346"/>
                  </a:cubicBezTo>
                  <a:cubicBezTo>
                    <a:pt x="96" y="346"/>
                    <a:pt x="97" y="344"/>
                    <a:pt x="97" y="343"/>
                  </a:cubicBezTo>
                  <a:cubicBezTo>
                    <a:pt x="98" y="342"/>
                    <a:pt x="98" y="342"/>
                    <a:pt x="99" y="342"/>
                  </a:cubicBezTo>
                  <a:cubicBezTo>
                    <a:pt x="99" y="342"/>
                    <a:pt x="100" y="342"/>
                    <a:pt x="100" y="342"/>
                  </a:cubicBezTo>
                  <a:cubicBezTo>
                    <a:pt x="101" y="343"/>
                    <a:pt x="103" y="346"/>
                    <a:pt x="100" y="348"/>
                  </a:cubicBezTo>
                  <a:cubicBezTo>
                    <a:pt x="98" y="349"/>
                    <a:pt x="95" y="348"/>
                    <a:pt x="94" y="350"/>
                  </a:cubicBezTo>
                  <a:cubicBezTo>
                    <a:pt x="93" y="353"/>
                    <a:pt x="93" y="354"/>
                    <a:pt x="94" y="354"/>
                  </a:cubicBezTo>
                  <a:cubicBezTo>
                    <a:pt x="95" y="354"/>
                    <a:pt x="96" y="353"/>
                    <a:pt x="96" y="352"/>
                  </a:cubicBezTo>
                  <a:cubicBezTo>
                    <a:pt x="97" y="351"/>
                    <a:pt x="98" y="351"/>
                    <a:pt x="99" y="351"/>
                  </a:cubicBezTo>
                  <a:cubicBezTo>
                    <a:pt x="101" y="351"/>
                    <a:pt x="103" y="354"/>
                    <a:pt x="101" y="357"/>
                  </a:cubicBezTo>
                  <a:cubicBezTo>
                    <a:pt x="102" y="356"/>
                    <a:pt x="103" y="354"/>
                    <a:pt x="104" y="354"/>
                  </a:cubicBezTo>
                  <a:cubicBezTo>
                    <a:pt x="104" y="354"/>
                    <a:pt x="104" y="354"/>
                    <a:pt x="104" y="354"/>
                  </a:cubicBezTo>
                  <a:cubicBezTo>
                    <a:pt x="105" y="354"/>
                    <a:pt x="105" y="354"/>
                    <a:pt x="106" y="354"/>
                  </a:cubicBezTo>
                  <a:cubicBezTo>
                    <a:pt x="106" y="354"/>
                    <a:pt x="107" y="354"/>
                    <a:pt x="107" y="353"/>
                  </a:cubicBezTo>
                  <a:lnTo>
                    <a:pt x="107" y="353"/>
                  </a:lnTo>
                  <a:cubicBezTo>
                    <a:pt x="106" y="358"/>
                    <a:pt x="113" y="361"/>
                    <a:pt x="115" y="362"/>
                  </a:cubicBezTo>
                  <a:cubicBezTo>
                    <a:pt x="115" y="362"/>
                    <a:pt x="116" y="362"/>
                    <a:pt x="117" y="362"/>
                  </a:cubicBezTo>
                  <a:cubicBezTo>
                    <a:pt x="119" y="362"/>
                    <a:pt x="122" y="361"/>
                    <a:pt x="125" y="358"/>
                  </a:cubicBezTo>
                  <a:lnTo>
                    <a:pt x="125" y="358"/>
                  </a:lnTo>
                  <a:cubicBezTo>
                    <a:pt x="125" y="359"/>
                    <a:pt x="121" y="362"/>
                    <a:pt x="121" y="363"/>
                  </a:cubicBezTo>
                  <a:lnTo>
                    <a:pt x="123" y="364"/>
                  </a:lnTo>
                  <a:cubicBezTo>
                    <a:pt x="123" y="364"/>
                    <a:pt x="123" y="364"/>
                    <a:pt x="122" y="366"/>
                  </a:cubicBezTo>
                  <a:cubicBezTo>
                    <a:pt x="122" y="367"/>
                    <a:pt x="122" y="368"/>
                    <a:pt x="122" y="368"/>
                  </a:cubicBezTo>
                  <a:cubicBezTo>
                    <a:pt x="123" y="368"/>
                    <a:pt x="123" y="368"/>
                    <a:pt x="124" y="367"/>
                  </a:cubicBezTo>
                  <a:cubicBezTo>
                    <a:pt x="125" y="364"/>
                    <a:pt x="125" y="363"/>
                    <a:pt x="127" y="363"/>
                  </a:cubicBezTo>
                  <a:cubicBezTo>
                    <a:pt x="127" y="364"/>
                    <a:pt x="128" y="364"/>
                    <a:pt x="129" y="365"/>
                  </a:cubicBezTo>
                  <a:cubicBezTo>
                    <a:pt x="129" y="366"/>
                    <a:pt x="129" y="367"/>
                    <a:pt x="129" y="367"/>
                  </a:cubicBezTo>
                  <a:lnTo>
                    <a:pt x="132" y="369"/>
                  </a:lnTo>
                  <a:cubicBezTo>
                    <a:pt x="132" y="369"/>
                    <a:pt x="132" y="369"/>
                    <a:pt x="133" y="369"/>
                  </a:cubicBezTo>
                  <a:cubicBezTo>
                    <a:pt x="134" y="369"/>
                    <a:pt x="137" y="362"/>
                    <a:pt x="136" y="362"/>
                  </a:cubicBezTo>
                  <a:lnTo>
                    <a:pt x="136" y="362"/>
                  </a:lnTo>
                  <a:cubicBezTo>
                    <a:pt x="137" y="362"/>
                    <a:pt x="137" y="369"/>
                    <a:pt x="137" y="371"/>
                  </a:cubicBezTo>
                  <a:cubicBezTo>
                    <a:pt x="137" y="372"/>
                    <a:pt x="138" y="373"/>
                    <a:pt x="138" y="373"/>
                  </a:cubicBezTo>
                  <a:cubicBezTo>
                    <a:pt x="138" y="373"/>
                    <a:pt x="138" y="372"/>
                    <a:pt x="138" y="371"/>
                  </a:cubicBezTo>
                  <a:cubicBezTo>
                    <a:pt x="138" y="369"/>
                    <a:pt x="139" y="366"/>
                    <a:pt x="140" y="366"/>
                  </a:cubicBezTo>
                  <a:cubicBezTo>
                    <a:pt x="140" y="366"/>
                    <a:pt x="140" y="366"/>
                    <a:pt x="140" y="367"/>
                  </a:cubicBezTo>
                  <a:cubicBezTo>
                    <a:pt x="141" y="369"/>
                    <a:pt x="141" y="370"/>
                    <a:pt x="142" y="372"/>
                  </a:cubicBezTo>
                  <a:cubicBezTo>
                    <a:pt x="142" y="372"/>
                    <a:pt x="142" y="372"/>
                    <a:pt x="142" y="372"/>
                  </a:cubicBezTo>
                  <a:lnTo>
                    <a:pt x="142" y="372"/>
                  </a:lnTo>
                  <a:cubicBezTo>
                    <a:pt x="142" y="371"/>
                    <a:pt x="143" y="369"/>
                    <a:pt x="144" y="369"/>
                  </a:cubicBezTo>
                  <a:cubicBezTo>
                    <a:pt x="144" y="369"/>
                    <a:pt x="144" y="368"/>
                    <a:pt x="144" y="368"/>
                  </a:cubicBezTo>
                  <a:cubicBezTo>
                    <a:pt x="144" y="368"/>
                    <a:pt x="144" y="374"/>
                    <a:pt x="144" y="375"/>
                  </a:cubicBezTo>
                  <a:cubicBezTo>
                    <a:pt x="145" y="376"/>
                    <a:pt x="145" y="377"/>
                    <a:pt x="145" y="377"/>
                  </a:cubicBezTo>
                  <a:cubicBezTo>
                    <a:pt x="145" y="377"/>
                    <a:pt x="145" y="369"/>
                    <a:pt x="146" y="369"/>
                  </a:cubicBezTo>
                  <a:cubicBezTo>
                    <a:pt x="146" y="369"/>
                    <a:pt x="146" y="369"/>
                    <a:pt x="146" y="369"/>
                  </a:cubicBezTo>
                  <a:cubicBezTo>
                    <a:pt x="147" y="369"/>
                    <a:pt x="147" y="373"/>
                    <a:pt x="148" y="373"/>
                  </a:cubicBezTo>
                  <a:cubicBezTo>
                    <a:pt x="148" y="373"/>
                    <a:pt x="148" y="373"/>
                    <a:pt x="149" y="372"/>
                  </a:cubicBezTo>
                  <a:lnTo>
                    <a:pt x="149" y="372"/>
                  </a:lnTo>
                  <a:cubicBezTo>
                    <a:pt x="147" y="376"/>
                    <a:pt x="155" y="377"/>
                    <a:pt x="157" y="377"/>
                  </a:cubicBezTo>
                  <a:cubicBezTo>
                    <a:pt x="157" y="378"/>
                    <a:pt x="158" y="378"/>
                    <a:pt x="158" y="378"/>
                  </a:cubicBezTo>
                  <a:cubicBezTo>
                    <a:pt x="160" y="378"/>
                    <a:pt x="161" y="377"/>
                    <a:pt x="162" y="377"/>
                  </a:cubicBezTo>
                  <a:cubicBezTo>
                    <a:pt x="163" y="377"/>
                    <a:pt x="163" y="380"/>
                    <a:pt x="163" y="380"/>
                  </a:cubicBezTo>
                  <a:cubicBezTo>
                    <a:pt x="163" y="380"/>
                    <a:pt x="164" y="380"/>
                    <a:pt x="164" y="380"/>
                  </a:cubicBezTo>
                  <a:cubicBezTo>
                    <a:pt x="165" y="379"/>
                    <a:pt x="167" y="376"/>
                    <a:pt x="167" y="376"/>
                  </a:cubicBezTo>
                  <a:lnTo>
                    <a:pt x="167" y="376"/>
                  </a:lnTo>
                  <a:cubicBezTo>
                    <a:pt x="167" y="376"/>
                    <a:pt x="163" y="383"/>
                    <a:pt x="164" y="383"/>
                  </a:cubicBezTo>
                  <a:cubicBezTo>
                    <a:pt x="165" y="383"/>
                    <a:pt x="165" y="383"/>
                    <a:pt x="165" y="383"/>
                  </a:cubicBezTo>
                  <a:cubicBezTo>
                    <a:pt x="167" y="381"/>
                    <a:pt x="169" y="383"/>
                    <a:pt x="170" y="379"/>
                  </a:cubicBezTo>
                  <a:cubicBezTo>
                    <a:pt x="170" y="378"/>
                    <a:pt x="170" y="378"/>
                    <a:pt x="170" y="378"/>
                  </a:cubicBezTo>
                  <a:cubicBezTo>
                    <a:pt x="170" y="378"/>
                    <a:pt x="171" y="378"/>
                    <a:pt x="171" y="378"/>
                  </a:cubicBezTo>
                  <a:cubicBezTo>
                    <a:pt x="172" y="378"/>
                    <a:pt x="172" y="378"/>
                    <a:pt x="172" y="377"/>
                  </a:cubicBezTo>
                  <a:lnTo>
                    <a:pt x="172" y="377"/>
                  </a:lnTo>
                  <a:cubicBezTo>
                    <a:pt x="171" y="381"/>
                    <a:pt x="171" y="383"/>
                    <a:pt x="172" y="384"/>
                  </a:cubicBezTo>
                  <a:cubicBezTo>
                    <a:pt x="172" y="384"/>
                    <a:pt x="172" y="384"/>
                    <a:pt x="173" y="384"/>
                  </a:cubicBezTo>
                  <a:cubicBezTo>
                    <a:pt x="174" y="384"/>
                    <a:pt x="176" y="377"/>
                    <a:pt x="178" y="376"/>
                  </a:cubicBezTo>
                  <a:cubicBezTo>
                    <a:pt x="178" y="376"/>
                    <a:pt x="178" y="376"/>
                    <a:pt x="179" y="376"/>
                  </a:cubicBezTo>
                  <a:lnTo>
                    <a:pt x="179" y="376"/>
                  </a:lnTo>
                  <a:cubicBezTo>
                    <a:pt x="181" y="376"/>
                    <a:pt x="179" y="386"/>
                    <a:pt x="178" y="389"/>
                  </a:cubicBezTo>
                  <a:cubicBezTo>
                    <a:pt x="180" y="385"/>
                    <a:pt x="182" y="383"/>
                    <a:pt x="185" y="380"/>
                  </a:cubicBezTo>
                  <a:cubicBezTo>
                    <a:pt x="185" y="382"/>
                    <a:pt x="185" y="384"/>
                    <a:pt x="185" y="386"/>
                  </a:cubicBezTo>
                  <a:cubicBezTo>
                    <a:pt x="186" y="384"/>
                    <a:pt x="187" y="384"/>
                    <a:pt x="188" y="384"/>
                  </a:cubicBezTo>
                  <a:cubicBezTo>
                    <a:pt x="188" y="384"/>
                    <a:pt x="189" y="384"/>
                    <a:pt x="189" y="384"/>
                  </a:cubicBezTo>
                  <a:cubicBezTo>
                    <a:pt x="190" y="384"/>
                    <a:pt x="192" y="381"/>
                    <a:pt x="192" y="380"/>
                  </a:cubicBezTo>
                  <a:lnTo>
                    <a:pt x="192" y="380"/>
                  </a:lnTo>
                  <a:cubicBezTo>
                    <a:pt x="192" y="382"/>
                    <a:pt x="191" y="386"/>
                    <a:pt x="193" y="386"/>
                  </a:cubicBezTo>
                  <a:cubicBezTo>
                    <a:pt x="193" y="386"/>
                    <a:pt x="194" y="386"/>
                    <a:pt x="194" y="386"/>
                  </a:cubicBezTo>
                  <a:cubicBezTo>
                    <a:pt x="195" y="386"/>
                    <a:pt x="195" y="385"/>
                    <a:pt x="196" y="385"/>
                  </a:cubicBezTo>
                  <a:cubicBezTo>
                    <a:pt x="197" y="385"/>
                    <a:pt x="197" y="387"/>
                    <a:pt x="196" y="390"/>
                  </a:cubicBezTo>
                  <a:cubicBezTo>
                    <a:pt x="196" y="390"/>
                    <a:pt x="196" y="390"/>
                    <a:pt x="197" y="390"/>
                  </a:cubicBezTo>
                  <a:cubicBezTo>
                    <a:pt x="198" y="390"/>
                    <a:pt x="198" y="388"/>
                    <a:pt x="198" y="387"/>
                  </a:cubicBezTo>
                  <a:cubicBezTo>
                    <a:pt x="198" y="386"/>
                    <a:pt x="199" y="386"/>
                    <a:pt x="199" y="386"/>
                  </a:cubicBezTo>
                  <a:cubicBezTo>
                    <a:pt x="200" y="386"/>
                    <a:pt x="200" y="386"/>
                    <a:pt x="201" y="386"/>
                  </a:cubicBezTo>
                  <a:cubicBezTo>
                    <a:pt x="201" y="386"/>
                    <a:pt x="202" y="386"/>
                    <a:pt x="202" y="386"/>
                  </a:cubicBezTo>
                  <a:cubicBezTo>
                    <a:pt x="203" y="385"/>
                    <a:pt x="202" y="383"/>
                    <a:pt x="203" y="382"/>
                  </a:cubicBezTo>
                  <a:cubicBezTo>
                    <a:pt x="203" y="381"/>
                    <a:pt x="204" y="381"/>
                    <a:pt x="204" y="381"/>
                  </a:cubicBezTo>
                  <a:cubicBezTo>
                    <a:pt x="205" y="381"/>
                    <a:pt x="205" y="381"/>
                    <a:pt x="206" y="380"/>
                  </a:cubicBezTo>
                  <a:lnTo>
                    <a:pt x="206" y="380"/>
                  </a:lnTo>
                  <a:cubicBezTo>
                    <a:pt x="205" y="383"/>
                    <a:pt x="205" y="383"/>
                    <a:pt x="206" y="383"/>
                  </a:cubicBezTo>
                  <a:lnTo>
                    <a:pt x="209" y="383"/>
                  </a:lnTo>
                  <a:cubicBezTo>
                    <a:pt x="209" y="384"/>
                    <a:pt x="209" y="387"/>
                    <a:pt x="208" y="387"/>
                  </a:cubicBezTo>
                  <a:cubicBezTo>
                    <a:pt x="207" y="388"/>
                    <a:pt x="206" y="387"/>
                    <a:pt x="206" y="390"/>
                  </a:cubicBezTo>
                  <a:cubicBezTo>
                    <a:pt x="210" y="390"/>
                    <a:pt x="210" y="385"/>
                    <a:pt x="213" y="383"/>
                  </a:cubicBezTo>
                  <a:cubicBezTo>
                    <a:pt x="213" y="382"/>
                    <a:pt x="213" y="382"/>
                    <a:pt x="213" y="382"/>
                  </a:cubicBezTo>
                  <a:lnTo>
                    <a:pt x="213" y="382"/>
                  </a:lnTo>
                  <a:cubicBezTo>
                    <a:pt x="215" y="382"/>
                    <a:pt x="213" y="387"/>
                    <a:pt x="213" y="387"/>
                  </a:cubicBezTo>
                  <a:cubicBezTo>
                    <a:pt x="213" y="387"/>
                    <a:pt x="214" y="385"/>
                    <a:pt x="214" y="385"/>
                  </a:cubicBezTo>
                  <a:cubicBezTo>
                    <a:pt x="215" y="384"/>
                    <a:pt x="215" y="384"/>
                    <a:pt x="215" y="384"/>
                  </a:cubicBezTo>
                  <a:cubicBezTo>
                    <a:pt x="216" y="384"/>
                    <a:pt x="216" y="385"/>
                    <a:pt x="217" y="386"/>
                  </a:cubicBezTo>
                  <a:cubicBezTo>
                    <a:pt x="217" y="387"/>
                    <a:pt x="218" y="388"/>
                    <a:pt x="219" y="388"/>
                  </a:cubicBezTo>
                  <a:cubicBezTo>
                    <a:pt x="220" y="388"/>
                    <a:pt x="220" y="387"/>
                    <a:pt x="220" y="383"/>
                  </a:cubicBezTo>
                  <a:lnTo>
                    <a:pt x="220" y="383"/>
                  </a:lnTo>
                  <a:cubicBezTo>
                    <a:pt x="220" y="384"/>
                    <a:pt x="220" y="384"/>
                    <a:pt x="220" y="384"/>
                  </a:cubicBezTo>
                  <a:cubicBezTo>
                    <a:pt x="221" y="384"/>
                    <a:pt x="221" y="383"/>
                    <a:pt x="221" y="383"/>
                  </a:cubicBezTo>
                  <a:cubicBezTo>
                    <a:pt x="221" y="384"/>
                    <a:pt x="221" y="388"/>
                    <a:pt x="221" y="389"/>
                  </a:cubicBezTo>
                  <a:cubicBezTo>
                    <a:pt x="221" y="389"/>
                    <a:pt x="221" y="390"/>
                    <a:pt x="222" y="390"/>
                  </a:cubicBezTo>
                  <a:cubicBezTo>
                    <a:pt x="222" y="390"/>
                    <a:pt x="222" y="389"/>
                    <a:pt x="222" y="389"/>
                  </a:cubicBezTo>
                  <a:cubicBezTo>
                    <a:pt x="225" y="387"/>
                    <a:pt x="225" y="380"/>
                    <a:pt x="227" y="380"/>
                  </a:cubicBezTo>
                  <a:cubicBezTo>
                    <a:pt x="227" y="383"/>
                    <a:pt x="227" y="385"/>
                    <a:pt x="228" y="387"/>
                  </a:cubicBezTo>
                  <a:cubicBezTo>
                    <a:pt x="229" y="388"/>
                    <a:pt x="229" y="389"/>
                    <a:pt x="229" y="389"/>
                  </a:cubicBezTo>
                  <a:cubicBezTo>
                    <a:pt x="230" y="389"/>
                    <a:pt x="231" y="387"/>
                    <a:pt x="231" y="385"/>
                  </a:cubicBezTo>
                  <a:cubicBezTo>
                    <a:pt x="231" y="388"/>
                    <a:pt x="232" y="390"/>
                    <a:pt x="233" y="390"/>
                  </a:cubicBezTo>
                  <a:cubicBezTo>
                    <a:pt x="233" y="389"/>
                    <a:pt x="232" y="383"/>
                    <a:pt x="233" y="383"/>
                  </a:cubicBezTo>
                  <a:cubicBezTo>
                    <a:pt x="233" y="383"/>
                    <a:pt x="233" y="384"/>
                    <a:pt x="233" y="384"/>
                  </a:cubicBezTo>
                  <a:cubicBezTo>
                    <a:pt x="235" y="386"/>
                    <a:pt x="235" y="390"/>
                    <a:pt x="237" y="390"/>
                  </a:cubicBezTo>
                  <a:cubicBezTo>
                    <a:pt x="238" y="390"/>
                    <a:pt x="239" y="388"/>
                    <a:pt x="240" y="388"/>
                  </a:cubicBezTo>
                  <a:cubicBezTo>
                    <a:pt x="240" y="390"/>
                    <a:pt x="241" y="390"/>
                    <a:pt x="243" y="390"/>
                  </a:cubicBezTo>
                  <a:cubicBezTo>
                    <a:pt x="244" y="390"/>
                    <a:pt x="245" y="390"/>
                    <a:pt x="246" y="390"/>
                  </a:cubicBezTo>
                  <a:cubicBezTo>
                    <a:pt x="247" y="390"/>
                    <a:pt x="245" y="385"/>
                    <a:pt x="245" y="384"/>
                  </a:cubicBezTo>
                  <a:cubicBezTo>
                    <a:pt x="245" y="384"/>
                    <a:pt x="245" y="384"/>
                    <a:pt x="246" y="384"/>
                  </a:cubicBezTo>
                  <a:cubicBezTo>
                    <a:pt x="247" y="384"/>
                    <a:pt x="248" y="390"/>
                    <a:pt x="248" y="390"/>
                  </a:cubicBezTo>
                  <a:cubicBezTo>
                    <a:pt x="249" y="391"/>
                    <a:pt x="250" y="392"/>
                    <a:pt x="251" y="392"/>
                  </a:cubicBezTo>
                  <a:cubicBezTo>
                    <a:pt x="252" y="392"/>
                    <a:pt x="252" y="392"/>
                    <a:pt x="253" y="391"/>
                  </a:cubicBezTo>
                  <a:cubicBezTo>
                    <a:pt x="254" y="391"/>
                    <a:pt x="256" y="390"/>
                    <a:pt x="258" y="389"/>
                  </a:cubicBezTo>
                  <a:cubicBezTo>
                    <a:pt x="259" y="389"/>
                    <a:pt x="261" y="385"/>
                    <a:pt x="262" y="385"/>
                  </a:cubicBezTo>
                  <a:cubicBezTo>
                    <a:pt x="262" y="385"/>
                    <a:pt x="262" y="385"/>
                    <a:pt x="262" y="385"/>
                  </a:cubicBezTo>
                  <a:cubicBezTo>
                    <a:pt x="262" y="386"/>
                    <a:pt x="261" y="393"/>
                    <a:pt x="261" y="393"/>
                  </a:cubicBezTo>
                  <a:cubicBezTo>
                    <a:pt x="261" y="393"/>
                    <a:pt x="261" y="393"/>
                    <a:pt x="261" y="393"/>
                  </a:cubicBezTo>
                  <a:cubicBezTo>
                    <a:pt x="262" y="392"/>
                    <a:pt x="267" y="387"/>
                    <a:pt x="267" y="385"/>
                  </a:cubicBezTo>
                  <a:lnTo>
                    <a:pt x="267" y="385"/>
                  </a:lnTo>
                  <a:cubicBezTo>
                    <a:pt x="268" y="388"/>
                    <a:pt x="268" y="389"/>
                    <a:pt x="270" y="389"/>
                  </a:cubicBezTo>
                  <a:cubicBezTo>
                    <a:pt x="271" y="389"/>
                    <a:pt x="273" y="388"/>
                    <a:pt x="274" y="387"/>
                  </a:cubicBezTo>
                  <a:cubicBezTo>
                    <a:pt x="275" y="386"/>
                    <a:pt x="274" y="384"/>
                    <a:pt x="275" y="383"/>
                  </a:cubicBezTo>
                  <a:cubicBezTo>
                    <a:pt x="275" y="383"/>
                    <a:pt x="276" y="383"/>
                    <a:pt x="276" y="383"/>
                  </a:cubicBezTo>
                  <a:cubicBezTo>
                    <a:pt x="278" y="383"/>
                    <a:pt x="280" y="385"/>
                    <a:pt x="282" y="386"/>
                  </a:cubicBezTo>
                  <a:cubicBezTo>
                    <a:pt x="283" y="386"/>
                    <a:pt x="283" y="385"/>
                    <a:pt x="282" y="384"/>
                  </a:cubicBezTo>
                  <a:lnTo>
                    <a:pt x="285" y="384"/>
                  </a:lnTo>
                  <a:cubicBezTo>
                    <a:pt x="287" y="383"/>
                    <a:pt x="288" y="382"/>
                    <a:pt x="288" y="381"/>
                  </a:cubicBezTo>
                  <a:cubicBezTo>
                    <a:pt x="289" y="380"/>
                    <a:pt x="290" y="380"/>
                    <a:pt x="290" y="380"/>
                  </a:cubicBezTo>
                  <a:cubicBezTo>
                    <a:pt x="291" y="380"/>
                    <a:pt x="292" y="381"/>
                    <a:pt x="293" y="381"/>
                  </a:cubicBezTo>
                  <a:cubicBezTo>
                    <a:pt x="294" y="381"/>
                    <a:pt x="295" y="381"/>
                    <a:pt x="295" y="380"/>
                  </a:cubicBezTo>
                  <a:cubicBezTo>
                    <a:pt x="295" y="377"/>
                    <a:pt x="300" y="377"/>
                    <a:pt x="302" y="377"/>
                  </a:cubicBezTo>
                  <a:cubicBezTo>
                    <a:pt x="302" y="376"/>
                    <a:pt x="305" y="372"/>
                    <a:pt x="305" y="372"/>
                  </a:cubicBezTo>
                  <a:cubicBezTo>
                    <a:pt x="305" y="373"/>
                    <a:pt x="306" y="376"/>
                    <a:pt x="306" y="376"/>
                  </a:cubicBezTo>
                  <a:lnTo>
                    <a:pt x="307" y="373"/>
                  </a:lnTo>
                  <a:cubicBezTo>
                    <a:pt x="307" y="372"/>
                    <a:pt x="307" y="368"/>
                    <a:pt x="307" y="368"/>
                  </a:cubicBezTo>
                  <a:cubicBezTo>
                    <a:pt x="308" y="368"/>
                    <a:pt x="309" y="371"/>
                    <a:pt x="309" y="371"/>
                  </a:cubicBezTo>
                  <a:cubicBezTo>
                    <a:pt x="309" y="371"/>
                    <a:pt x="310" y="372"/>
                    <a:pt x="310" y="372"/>
                  </a:cubicBezTo>
                  <a:cubicBezTo>
                    <a:pt x="311" y="372"/>
                    <a:pt x="311" y="371"/>
                    <a:pt x="312" y="371"/>
                  </a:cubicBezTo>
                  <a:cubicBezTo>
                    <a:pt x="313" y="370"/>
                    <a:pt x="313" y="369"/>
                    <a:pt x="314" y="369"/>
                  </a:cubicBezTo>
                  <a:cubicBezTo>
                    <a:pt x="314" y="369"/>
                    <a:pt x="315" y="369"/>
                    <a:pt x="315" y="370"/>
                  </a:cubicBezTo>
                  <a:lnTo>
                    <a:pt x="315" y="370"/>
                  </a:lnTo>
                  <a:cubicBezTo>
                    <a:pt x="315" y="369"/>
                    <a:pt x="315" y="368"/>
                    <a:pt x="315" y="367"/>
                  </a:cubicBezTo>
                  <a:lnTo>
                    <a:pt x="315" y="367"/>
                  </a:lnTo>
                  <a:cubicBezTo>
                    <a:pt x="316" y="368"/>
                    <a:pt x="317" y="368"/>
                    <a:pt x="317" y="368"/>
                  </a:cubicBezTo>
                  <a:cubicBezTo>
                    <a:pt x="318" y="368"/>
                    <a:pt x="318" y="368"/>
                    <a:pt x="319" y="368"/>
                  </a:cubicBezTo>
                  <a:cubicBezTo>
                    <a:pt x="320" y="368"/>
                    <a:pt x="322" y="368"/>
                    <a:pt x="322" y="366"/>
                  </a:cubicBezTo>
                  <a:cubicBezTo>
                    <a:pt x="322" y="365"/>
                    <a:pt x="321" y="365"/>
                    <a:pt x="322" y="364"/>
                  </a:cubicBezTo>
                  <a:cubicBezTo>
                    <a:pt x="323" y="364"/>
                    <a:pt x="324" y="365"/>
                    <a:pt x="325" y="365"/>
                  </a:cubicBezTo>
                  <a:cubicBezTo>
                    <a:pt x="325" y="365"/>
                    <a:pt x="326" y="364"/>
                    <a:pt x="327" y="364"/>
                  </a:cubicBezTo>
                  <a:cubicBezTo>
                    <a:pt x="327" y="364"/>
                    <a:pt x="328" y="363"/>
                    <a:pt x="330" y="363"/>
                  </a:cubicBezTo>
                  <a:cubicBezTo>
                    <a:pt x="331" y="363"/>
                    <a:pt x="332" y="363"/>
                    <a:pt x="332" y="364"/>
                  </a:cubicBezTo>
                  <a:cubicBezTo>
                    <a:pt x="334" y="363"/>
                    <a:pt x="330" y="361"/>
                    <a:pt x="331" y="359"/>
                  </a:cubicBezTo>
                  <a:cubicBezTo>
                    <a:pt x="331" y="359"/>
                    <a:pt x="331" y="359"/>
                    <a:pt x="331" y="359"/>
                  </a:cubicBezTo>
                  <a:cubicBezTo>
                    <a:pt x="332" y="359"/>
                    <a:pt x="333" y="360"/>
                    <a:pt x="334" y="361"/>
                  </a:cubicBezTo>
                  <a:lnTo>
                    <a:pt x="337" y="361"/>
                  </a:lnTo>
                  <a:cubicBezTo>
                    <a:pt x="337" y="361"/>
                    <a:pt x="339" y="355"/>
                    <a:pt x="341" y="355"/>
                  </a:cubicBezTo>
                  <a:cubicBezTo>
                    <a:pt x="341" y="355"/>
                    <a:pt x="341" y="356"/>
                    <a:pt x="341" y="356"/>
                  </a:cubicBezTo>
                  <a:lnTo>
                    <a:pt x="341" y="356"/>
                  </a:lnTo>
                  <a:cubicBezTo>
                    <a:pt x="340" y="354"/>
                    <a:pt x="338" y="350"/>
                    <a:pt x="339" y="349"/>
                  </a:cubicBezTo>
                  <a:lnTo>
                    <a:pt x="339" y="349"/>
                  </a:lnTo>
                  <a:cubicBezTo>
                    <a:pt x="339" y="349"/>
                    <a:pt x="341" y="351"/>
                    <a:pt x="341" y="351"/>
                  </a:cubicBezTo>
                  <a:cubicBezTo>
                    <a:pt x="342" y="352"/>
                    <a:pt x="343" y="352"/>
                    <a:pt x="343" y="352"/>
                  </a:cubicBezTo>
                  <a:cubicBezTo>
                    <a:pt x="344" y="352"/>
                    <a:pt x="345" y="352"/>
                    <a:pt x="345" y="350"/>
                  </a:cubicBezTo>
                  <a:cubicBezTo>
                    <a:pt x="345" y="350"/>
                    <a:pt x="346" y="350"/>
                    <a:pt x="346" y="350"/>
                  </a:cubicBezTo>
                  <a:cubicBezTo>
                    <a:pt x="346" y="350"/>
                    <a:pt x="347" y="350"/>
                    <a:pt x="347" y="350"/>
                  </a:cubicBezTo>
                  <a:cubicBezTo>
                    <a:pt x="348" y="351"/>
                    <a:pt x="349" y="355"/>
                    <a:pt x="350" y="355"/>
                  </a:cubicBezTo>
                  <a:cubicBezTo>
                    <a:pt x="350" y="355"/>
                    <a:pt x="350" y="351"/>
                    <a:pt x="350" y="351"/>
                  </a:cubicBezTo>
                  <a:cubicBezTo>
                    <a:pt x="352" y="349"/>
                    <a:pt x="356" y="350"/>
                    <a:pt x="357" y="349"/>
                  </a:cubicBezTo>
                  <a:cubicBezTo>
                    <a:pt x="360" y="349"/>
                    <a:pt x="354" y="343"/>
                    <a:pt x="356" y="343"/>
                  </a:cubicBezTo>
                  <a:lnTo>
                    <a:pt x="356" y="343"/>
                  </a:lnTo>
                  <a:cubicBezTo>
                    <a:pt x="356" y="343"/>
                    <a:pt x="356" y="343"/>
                    <a:pt x="357" y="343"/>
                  </a:cubicBezTo>
                  <a:cubicBezTo>
                    <a:pt x="358" y="344"/>
                    <a:pt x="360" y="345"/>
                    <a:pt x="361" y="345"/>
                  </a:cubicBezTo>
                  <a:cubicBezTo>
                    <a:pt x="362" y="345"/>
                    <a:pt x="362" y="344"/>
                    <a:pt x="363" y="343"/>
                  </a:cubicBezTo>
                  <a:cubicBezTo>
                    <a:pt x="363" y="343"/>
                    <a:pt x="361" y="339"/>
                    <a:pt x="362" y="339"/>
                  </a:cubicBezTo>
                  <a:lnTo>
                    <a:pt x="362" y="339"/>
                  </a:lnTo>
                  <a:cubicBezTo>
                    <a:pt x="362" y="339"/>
                    <a:pt x="363" y="339"/>
                    <a:pt x="364" y="340"/>
                  </a:cubicBezTo>
                  <a:cubicBezTo>
                    <a:pt x="365" y="341"/>
                    <a:pt x="366" y="341"/>
                    <a:pt x="366" y="341"/>
                  </a:cubicBezTo>
                  <a:cubicBezTo>
                    <a:pt x="367" y="341"/>
                    <a:pt x="367" y="338"/>
                    <a:pt x="366" y="336"/>
                  </a:cubicBezTo>
                  <a:cubicBezTo>
                    <a:pt x="366" y="335"/>
                    <a:pt x="367" y="335"/>
                    <a:pt x="367" y="335"/>
                  </a:cubicBezTo>
                  <a:cubicBezTo>
                    <a:pt x="368" y="335"/>
                    <a:pt x="370" y="336"/>
                    <a:pt x="371" y="336"/>
                  </a:cubicBezTo>
                  <a:cubicBezTo>
                    <a:pt x="372" y="336"/>
                    <a:pt x="372" y="335"/>
                    <a:pt x="372" y="335"/>
                  </a:cubicBezTo>
                  <a:cubicBezTo>
                    <a:pt x="374" y="335"/>
                    <a:pt x="369" y="331"/>
                    <a:pt x="368" y="329"/>
                  </a:cubicBezTo>
                  <a:cubicBezTo>
                    <a:pt x="368" y="329"/>
                    <a:pt x="368" y="329"/>
                    <a:pt x="368" y="329"/>
                  </a:cubicBezTo>
                  <a:cubicBezTo>
                    <a:pt x="369" y="329"/>
                    <a:pt x="371" y="330"/>
                    <a:pt x="372" y="330"/>
                  </a:cubicBezTo>
                  <a:cubicBezTo>
                    <a:pt x="373" y="330"/>
                    <a:pt x="373" y="330"/>
                    <a:pt x="372" y="329"/>
                  </a:cubicBezTo>
                  <a:cubicBezTo>
                    <a:pt x="372" y="328"/>
                    <a:pt x="371" y="328"/>
                    <a:pt x="371" y="328"/>
                  </a:cubicBezTo>
                  <a:cubicBezTo>
                    <a:pt x="371" y="327"/>
                    <a:pt x="371" y="326"/>
                    <a:pt x="371" y="326"/>
                  </a:cubicBezTo>
                  <a:cubicBezTo>
                    <a:pt x="374" y="327"/>
                    <a:pt x="375" y="329"/>
                    <a:pt x="377" y="329"/>
                  </a:cubicBezTo>
                  <a:cubicBezTo>
                    <a:pt x="377" y="329"/>
                    <a:pt x="377" y="329"/>
                    <a:pt x="378" y="329"/>
                  </a:cubicBezTo>
                  <a:cubicBezTo>
                    <a:pt x="381" y="328"/>
                    <a:pt x="384" y="325"/>
                    <a:pt x="385" y="321"/>
                  </a:cubicBezTo>
                  <a:cubicBezTo>
                    <a:pt x="385" y="321"/>
                    <a:pt x="385" y="320"/>
                    <a:pt x="385" y="319"/>
                  </a:cubicBezTo>
                  <a:cubicBezTo>
                    <a:pt x="384" y="318"/>
                    <a:pt x="384" y="317"/>
                    <a:pt x="385" y="317"/>
                  </a:cubicBezTo>
                  <a:cubicBezTo>
                    <a:pt x="386" y="317"/>
                    <a:pt x="389" y="321"/>
                    <a:pt x="389" y="321"/>
                  </a:cubicBezTo>
                  <a:cubicBezTo>
                    <a:pt x="390" y="320"/>
                    <a:pt x="385" y="316"/>
                    <a:pt x="388" y="316"/>
                  </a:cubicBezTo>
                  <a:cubicBezTo>
                    <a:pt x="388" y="316"/>
                    <a:pt x="388" y="316"/>
                    <a:pt x="389" y="316"/>
                  </a:cubicBezTo>
                  <a:cubicBezTo>
                    <a:pt x="390" y="316"/>
                    <a:pt x="390" y="315"/>
                    <a:pt x="390" y="315"/>
                  </a:cubicBezTo>
                  <a:cubicBezTo>
                    <a:pt x="391" y="314"/>
                    <a:pt x="391" y="306"/>
                    <a:pt x="394" y="306"/>
                  </a:cubicBezTo>
                  <a:cubicBezTo>
                    <a:pt x="394" y="306"/>
                    <a:pt x="395" y="306"/>
                    <a:pt x="395" y="307"/>
                  </a:cubicBezTo>
                  <a:lnTo>
                    <a:pt x="392" y="300"/>
                  </a:lnTo>
                  <a:lnTo>
                    <a:pt x="392" y="300"/>
                  </a:lnTo>
                  <a:cubicBezTo>
                    <a:pt x="393" y="301"/>
                    <a:pt x="394" y="301"/>
                    <a:pt x="394" y="301"/>
                  </a:cubicBezTo>
                  <a:cubicBezTo>
                    <a:pt x="395" y="301"/>
                    <a:pt x="396" y="301"/>
                    <a:pt x="397" y="300"/>
                  </a:cubicBezTo>
                  <a:cubicBezTo>
                    <a:pt x="397" y="300"/>
                    <a:pt x="397" y="300"/>
                    <a:pt x="398" y="300"/>
                  </a:cubicBezTo>
                  <a:cubicBezTo>
                    <a:pt x="399" y="300"/>
                    <a:pt x="400" y="301"/>
                    <a:pt x="402" y="301"/>
                  </a:cubicBezTo>
                  <a:cubicBezTo>
                    <a:pt x="404" y="301"/>
                    <a:pt x="398" y="296"/>
                    <a:pt x="399" y="294"/>
                  </a:cubicBezTo>
                  <a:lnTo>
                    <a:pt x="399" y="294"/>
                  </a:lnTo>
                  <a:cubicBezTo>
                    <a:pt x="399" y="295"/>
                    <a:pt x="404" y="299"/>
                    <a:pt x="405" y="299"/>
                  </a:cubicBezTo>
                  <a:cubicBezTo>
                    <a:pt x="405" y="298"/>
                    <a:pt x="405" y="295"/>
                    <a:pt x="403" y="293"/>
                  </a:cubicBezTo>
                  <a:cubicBezTo>
                    <a:pt x="402" y="293"/>
                    <a:pt x="399" y="293"/>
                    <a:pt x="400" y="292"/>
                  </a:cubicBezTo>
                  <a:cubicBezTo>
                    <a:pt x="400" y="291"/>
                    <a:pt x="401" y="291"/>
                    <a:pt x="402" y="291"/>
                  </a:cubicBezTo>
                  <a:cubicBezTo>
                    <a:pt x="405" y="292"/>
                    <a:pt x="407" y="294"/>
                    <a:pt x="409" y="294"/>
                  </a:cubicBezTo>
                  <a:lnTo>
                    <a:pt x="409" y="294"/>
                  </a:lnTo>
                  <a:cubicBezTo>
                    <a:pt x="409" y="294"/>
                    <a:pt x="407" y="293"/>
                    <a:pt x="407" y="293"/>
                  </a:cubicBezTo>
                  <a:cubicBezTo>
                    <a:pt x="406" y="291"/>
                    <a:pt x="406" y="290"/>
                    <a:pt x="407" y="289"/>
                  </a:cubicBezTo>
                  <a:cubicBezTo>
                    <a:pt x="407" y="289"/>
                    <a:pt x="407" y="289"/>
                    <a:pt x="408" y="289"/>
                  </a:cubicBezTo>
                  <a:cubicBezTo>
                    <a:pt x="408" y="289"/>
                    <a:pt x="408" y="289"/>
                    <a:pt x="408" y="288"/>
                  </a:cubicBezTo>
                  <a:cubicBezTo>
                    <a:pt x="407" y="286"/>
                    <a:pt x="406" y="286"/>
                    <a:pt x="405" y="285"/>
                  </a:cubicBezTo>
                  <a:cubicBezTo>
                    <a:pt x="405" y="284"/>
                    <a:pt x="405" y="284"/>
                    <a:pt x="406" y="284"/>
                  </a:cubicBezTo>
                  <a:cubicBezTo>
                    <a:pt x="406" y="284"/>
                    <a:pt x="408" y="285"/>
                    <a:pt x="408" y="285"/>
                  </a:cubicBezTo>
                  <a:cubicBezTo>
                    <a:pt x="409" y="285"/>
                    <a:pt x="409" y="284"/>
                    <a:pt x="409" y="284"/>
                  </a:cubicBezTo>
                  <a:cubicBezTo>
                    <a:pt x="408" y="283"/>
                    <a:pt x="406" y="282"/>
                    <a:pt x="406" y="281"/>
                  </a:cubicBezTo>
                  <a:cubicBezTo>
                    <a:pt x="406" y="281"/>
                    <a:pt x="407" y="280"/>
                    <a:pt x="407" y="279"/>
                  </a:cubicBezTo>
                  <a:lnTo>
                    <a:pt x="407" y="279"/>
                  </a:lnTo>
                  <a:cubicBezTo>
                    <a:pt x="407" y="281"/>
                    <a:pt x="408" y="283"/>
                    <a:pt x="409" y="283"/>
                  </a:cubicBezTo>
                  <a:cubicBezTo>
                    <a:pt x="410" y="283"/>
                    <a:pt x="410" y="283"/>
                    <a:pt x="411" y="282"/>
                  </a:cubicBezTo>
                  <a:cubicBezTo>
                    <a:pt x="412" y="281"/>
                    <a:pt x="412" y="279"/>
                    <a:pt x="409" y="277"/>
                  </a:cubicBezTo>
                  <a:lnTo>
                    <a:pt x="409" y="277"/>
                  </a:lnTo>
                  <a:cubicBezTo>
                    <a:pt x="410" y="277"/>
                    <a:pt x="410" y="277"/>
                    <a:pt x="411" y="277"/>
                  </a:cubicBezTo>
                  <a:cubicBezTo>
                    <a:pt x="415" y="277"/>
                    <a:pt x="417" y="271"/>
                    <a:pt x="417" y="269"/>
                  </a:cubicBezTo>
                  <a:cubicBezTo>
                    <a:pt x="418" y="266"/>
                    <a:pt x="415" y="266"/>
                    <a:pt x="412" y="266"/>
                  </a:cubicBezTo>
                  <a:cubicBezTo>
                    <a:pt x="409" y="263"/>
                    <a:pt x="409" y="263"/>
                    <a:pt x="412" y="263"/>
                  </a:cubicBezTo>
                  <a:cubicBezTo>
                    <a:pt x="414" y="263"/>
                    <a:pt x="415" y="264"/>
                    <a:pt x="416" y="264"/>
                  </a:cubicBezTo>
                  <a:cubicBezTo>
                    <a:pt x="420" y="264"/>
                    <a:pt x="422" y="261"/>
                    <a:pt x="423" y="259"/>
                  </a:cubicBezTo>
                  <a:cubicBezTo>
                    <a:pt x="424" y="258"/>
                    <a:pt x="425" y="256"/>
                    <a:pt x="423" y="255"/>
                  </a:cubicBezTo>
                  <a:cubicBezTo>
                    <a:pt x="420" y="252"/>
                    <a:pt x="419" y="252"/>
                    <a:pt x="419" y="249"/>
                  </a:cubicBezTo>
                  <a:lnTo>
                    <a:pt x="419" y="249"/>
                  </a:lnTo>
                  <a:cubicBezTo>
                    <a:pt x="419" y="251"/>
                    <a:pt x="421" y="252"/>
                    <a:pt x="422" y="252"/>
                  </a:cubicBezTo>
                  <a:cubicBezTo>
                    <a:pt x="423" y="252"/>
                    <a:pt x="424" y="252"/>
                    <a:pt x="424" y="251"/>
                  </a:cubicBezTo>
                  <a:cubicBezTo>
                    <a:pt x="425" y="249"/>
                    <a:pt x="425" y="246"/>
                    <a:pt x="426" y="244"/>
                  </a:cubicBezTo>
                  <a:cubicBezTo>
                    <a:pt x="426" y="242"/>
                    <a:pt x="426" y="241"/>
                    <a:pt x="424" y="240"/>
                  </a:cubicBezTo>
                  <a:lnTo>
                    <a:pt x="424" y="240"/>
                  </a:lnTo>
                  <a:cubicBezTo>
                    <a:pt x="425" y="240"/>
                    <a:pt x="426" y="240"/>
                    <a:pt x="427" y="240"/>
                  </a:cubicBezTo>
                  <a:cubicBezTo>
                    <a:pt x="429" y="240"/>
                    <a:pt x="430" y="238"/>
                    <a:pt x="428" y="238"/>
                  </a:cubicBezTo>
                  <a:cubicBezTo>
                    <a:pt x="426" y="238"/>
                    <a:pt x="428" y="236"/>
                    <a:pt x="428" y="235"/>
                  </a:cubicBezTo>
                  <a:cubicBezTo>
                    <a:pt x="428" y="234"/>
                    <a:pt x="426" y="234"/>
                    <a:pt x="425" y="233"/>
                  </a:cubicBezTo>
                  <a:cubicBezTo>
                    <a:pt x="424" y="232"/>
                    <a:pt x="426" y="232"/>
                    <a:pt x="427" y="231"/>
                  </a:cubicBezTo>
                  <a:cubicBezTo>
                    <a:pt x="428" y="231"/>
                    <a:pt x="428" y="230"/>
                    <a:pt x="428" y="229"/>
                  </a:cubicBezTo>
                  <a:cubicBezTo>
                    <a:pt x="428" y="228"/>
                    <a:pt x="427" y="227"/>
                    <a:pt x="426" y="226"/>
                  </a:cubicBezTo>
                  <a:cubicBezTo>
                    <a:pt x="425" y="226"/>
                    <a:pt x="426" y="225"/>
                    <a:pt x="426" y="224"/>
                  </a:cubicBezTo>
                  <a:lnTo>
                    <a:pt x="426" y="224"/>
                  </a:lnTo>
                  <a:cubicBezTo>
                    <a:pt x="427" y="224"/>
                    <a:pt x="428" y="224"/>
                    <a:pt x="428" y="224"/>
                  </a:cubicBezTo>
                  <a:cubicBezTo>
                    <a:pt x="429" y="224"/>
                    <a:pt x="429" y="224"/>
                    <a:pt x="428" y="223"/>
                  </a:cubicBezTo>
                  <a:cubicBezTo>
                    <a:pt x="427" y="222"/>
                    <a:pt x="426" y="221"/>
                    <a:pt x="426" y="219"/>
                  </a:cubicBezTo>
                  <a:cubicBezTo>
                    <a:pt x="426" y="219"/>
                    <a:pt x="426" y="219"/>
                    <a:pt x="426" y="219"/>
                  </a:cubicBezTo>
                  <a:cubicBezTo>
                    <a:pt x="426" y="219"/>
                    <a:pt x="425" y="218"/>
                    <a:pt x="425" y="218"/>
                  </a:cubicBezTo>
                  <a:lnTo>
                    <a:pt x="425" y="218"/>
                  </a:lnTo>
                  <a:cubicBezTo>
                    <a:pt x="425" y="218"/>
                    <a:pt x="425" y="218"/>
                    <a:pt x="426" y="218"/>
                  </a:cubicBezTo>
                  <a:cubicBezTo>
                    <a:pt x="426" y="218"/>
                    <a:pt x="426" y="219"/>
                    <a:pt x="427" y="219"/>
                  </a:cubicBezTo>
                  <a:cubicBezTo>
                    <a:pt x="427" y="219"/>
                    <a:pt x="428" y="219"/>
                    <a:pt x="428" y="218"/>
                  </a:cubicBezTo>
                  <a:cubicBezTo>
                    <a:pt x="428" y="218"/>
                    <a:pt x="427" y="218"/>
                    <a:pt x="426" y="216"/>
                  </a:cubicBezTo>
                  <a:cubicBezTo>
                    <a:pt x="426" y="216"/>
                    <a:pt x="424" y="214"/>
                    <a:pt x="426" y="213"/>
                  </a:cubicBezTo>
                  <a:cubicBezTo>
                    <a:pt x="426" y="213"/>
                    <a:pt x="427" y="213"/>
                    <a:pt x="428" y="213"/>
                  </a:cubicBezTo>
                  <a:cubicBezTo>
                    <a:pt x="428" y="213"/>
                    <a:pt x="429" y="213"/>
                    <a:pt x="429" y="213"/>
                  </a:cubicBezTo>
                  <a:cubicBezTo>
                    <a:pt x="430" y="213"/>
                    <a:pt x="430" y="213"/>
                    <a:pt x="431" y="211"/>
                  </a:cubicBezTo>
                  <a:cubicBezTo>
                    <a:pt x="432" y="211"/>
                    <a:pt x="433" y="209"/>
                    <a:pt x="433" y="208"/>
                  </a:cubicBezTo>
                  <a:cubicBezTo>
                    <a:pt x="433" y="207"/>
                    <a:pt x="432" y="207"/>
                    <a:pt x="432" y="207"/>
                  </a:cubicBezTo>
                  <a:cubicBezTo>
                    <a:pt x="431" y="207"/>
                    <a:pt x="430" y="207"/>
                    <a:pt x="430" y="207"/>
                  </a:cubicBezTo>
                  <a:cubicBezTo>
                    <a:pt x="428" y="207"/>
                    <a:pt x="426" y="205"/>
                    <a:pt x="428" y="204"/>
                  </a:cubicBezTo>
                  <a:cubicBezTo>
                    <a:pt x="429" y="204"/>
                    <a:pt x="431" y="202"/>
                    <a:pt x="428" y="202"/>
                  </a:cubicBezTo>
                  <a:cubicBezTo>
                    <a:pt x="434" y="202"/>
                    <a:pt x="430" y="197"/>
                    <a:pt x="430" y="196"/>
                  </a:cubicBezTo>
                  <a:cubicBezTo>
                    <a:pt x="429" y="194"/>
                    <a:pt x="431" y="195"/>
                    <a:pt x="431" y="193"/>
                  </a:cubicBezTo>
                  <a:cubicBezTo>
                    <a:pt x="432" y="192"/>
                    <a:pt x="432" y="190"/>
                    <a:pt x="432" y="190"/>
                  </a:cubicBezTo>
                  <a:cubicBezTo>
                    <a:pt x="432" y="189"/>
                    <a:pt x="430" y="182"/>
                    <a:pt x="433" y="182"/>
                  </a:cubicBezTo>
                  <a:cubicBezTo>
                    <a:pt x="433" y="180"/>
                    <a:pt x="433" y="180"/>
                    <a:pt x="429" y="180"/>
                  </a:cubicBezTo>
                  <a:cubicBezTo>
                    <a:pt x="427" y="180"/>
                    <a:pt x="425" y="179"/>
                    <a:pt x="425" y="178"/>
                  </a:cubicBezTo>
                  <a:cubicBezTo>
                    <a:pt x="425" y="178"/>
                    <a:pt x="429" y="177"/>
                    <a:pt x="430" y="176"/>
                  </a:cubicBezTo>
                  <a:cubicBezTo>
                    <a:pt x="432" y="176"/>
                    <a:pt x="431" y="174"/>
                    <a:pt x="430" y="173"/>
                  </a:cubicBezTo>
                  <a:cubicBezTo>
                    <a:pt x="429" y="172"/>
                    <a:pt x="427" y="171"/>
                    <a:pt x="427" y="170"/>
                  </a:cubicBezTo>
                  <a:cubicBezTo>
                    <a:pt x="427" y="169"/>
                    <a:pt x="429" y="169"/>
                    <a:pt x="430" y="169"/>
                  </a:cubicBezTo>
                  <a:cubicBezTo>
                    <a:pt x="431" y="166"/>
                    <a:pt x="422" y="168"/>
                    <a:pt x="422" y="166"/>
                  </a:cubicBezTo>
                  <a:cubicBezTo>
                    <a:pt x="422" y="164"/>
                    <a:pt x="428" y="165"/>
                    <a:pt x="429" y="163"/>
                  </a:cubicBezTo>
                  <a:cubicBezTo>
                    <a:pt x="430" y="161"/>
                    <a:pt x="424" y="159"/>
                    <a:pt x="422" y="157"/>
                  </a:cubicBezTo>
                  <a:cubicBezTo>
                    <a:pt x="421" y="157"/>
                    <a:pt x="418" y="154"/>
                    <a:pt x="421" y="154"/>
                  </a:cubicBezTo>
                  <a:cubicBezTo>
                    <a:pt x="421" y="154"/>
                    <a:pt x="422" y="154"/>
                    <a:pt x="422" y="154"/>
                  </a:cubicBezTo>
                  <a:cubicBezTo>
                    <a:pt x="422" y="155"/>
                    <a:pt x="423" y="156"/>
                    <a:pt x="424" y="156"/>
                  </a:cubicBezTo>
                  <a:cubicBezTo>
                    <a:pt x="424" y="156"/>
                    <a:pt x="425" y="155"/>
                    <a:pt x="426" y="154"/>
                  </a:cubicBezTo>
                  <a:cubicBezTo>
                    <a:pt x="426" y="153"/>
                    <a:pt x="425" y="151"/>
                    <a:pt x="423" y="151"/>
                  </a:cubicBezTo>
                  <a:cubicBezTo>
                    <a:pt x="423" y="151"/>
                    <a:pt x="422" y="151"/>
                    <a:pt x="422" y="151"/>
                  </a:cubicBezTo>
                  <a:cubicBezTo>
                    <a:pt x="421" y="151"/>
                    <a:pt x="420" y="153"/>
                    <a:pt x="419" y="153"/>
                  </a:cubicBezTo>
                  <a:cubicBezTo>
                    <a:pt x="419" y="153"/>
                    <a:pt x="419" y="153"/>
                    <a:pt x="419" y="153"/>
                  </a:cubicBezTo>
                  <a:cubicBezTo>
                    <a:pt x="418" y="153"/>
                    <a:pt x="426" y="147"/>
                    <a:pt x="422" y="147"/>
                  </a:cubicBezTo>
                  <a:lnTo>
                    <a:pt x="422" y="147"/>
                  </a:lnTo>
                  <a:cubicBezTo>
                    <a:pt x="420" y="148"/>
                    <a:pt x="419" y="149"/>
                    <a:pt x="417" y="149"/>
                  </a:cubicBezTo>
                  <a:cubicBezTo>
                    <a:pt x="415" y="149"/>
                    <a:pt x="414" y="148"/>
                    <a:pt x="413" y="148"/>
                  </a:cubicBezTo>
                  <a:cubicBezTo>
                    <a:pt x="418" y="146"/>
                    <a:pt x="419" y="146"/>
                    <a:pt x="419" y="143"/>
                  </a:cubicBezTo>
                  <a:cubicBezTo>
                    <a:pt x="419" y="143"/>
                    <a:pt x="417" y="141"/>
                    <a:pt x="415" y="141"/>
                  </a:cubicBezTo>
                  <a:cubicBezTo>
                    <a:pt x="414" y="141"/>
                    <a:pt x="414" y="141"/>
                    <a:pt x="413" y="142"/>
                  </a:cubicBezTo>
                  <a:cubicBezTo>
                    <a:pt x="413" y="141"/>
                    <a:pt x="413" y="141"/>
                    <a:pt x="413" y="140"/>
                  </a:cubicBezTo>
                  <a:cubicBezTo>
                    <a:pt x="414" y="139"/>
                    <a:pt x="416" y="139"/>
                    <a:pt x="418" y="138"/>
                  </a:cubicBezTo>
                  <a:cubicBezTo>
                    <a:pt x="419" y="136"/>
                    <a:pt x="419" y="135"/>
                    <a:pt x="418" y="135"/>
                  </a:cubicBezTo>
                  <a:cubicBezTo>
                    <a:pt x="415" y="133"/>
                    <a:pt x="408" y="135"/>
                    <a:pt x="414" y="131"/>
                  </a:cubicBezTo>
                  <a:cubicBezTo>
                    <a:pt x="420" y="128"/>
                    <a:pt x="412" y="130"/>
                    <a:pt x="412" y="128"/>
                  </a:cubicBezTo>
                  <a:cubicBezTo>
                    <a:pt x="411" y="128"/>
                    <a:pt x="414" y="124"/>
                    <a:pt x="412" y="124"/>
                  </a:cubicBezTo>
                  <a:lnTo>
                    <a:pt x="408" y="124"/>
                  </a:lnTo>
                  <a:cubicBezTo>
                    <a:pt x="410" y="122"/>
                    <a:pt x="411" y="123"/>
                    <a:pt x="412" y="121"/>
                  </a:cubicBezTo>
                  <a:cubicBezTo>
                    <a:pt x="412" y="120"/>
                    <a:pt x="412" y="118"/>
                    <a:pt x="410" y="118"/>
                  </a:cubicBezTo>
                  <a:cubicBezTo>
                    <a:pt x="410" y="118"/>
                    <a:pt x="409" y="118"/>
                    <a:pt x="409" y="118"/>
                  </a:cubicBezTo>
                  <a:cubicBezTo>
                    <a:pt x="408" y="118"/>
                    <a:pt x="408" y="117"/>
                    <a:pt x="407" y="116"/>
                  </a:cubicBezTo>
                  <a:cubicBezTo>
                    <a:pt x="407" y="116"/>
                    <a:pt x="407" y="116"/>
                    <a:pt x="407" y="116"/>
                  </a:cubicBezTo>
                  <a:cubicBezTo>
                    <a:pt x="406" y="116"/>
                    <a:pt x="404" y="116"/>
                    <a:pt x="403" y="116"/>
                  </a:cubicBezTo>
                  <a:cubicBezTo>
                    <a:pt x="403" y="116"/>
                    <a:pt x="402" y="116"/>
                    <a:pt x="402" y="116"/>
                  </a:cubicBezTo>
                  <a:lnTo>
                    <a:pt x="401" y="118"/>
                  </a:lnTo>
                  <a:cubicBezTo>
                    <a:pt x="399" y="118"/>
                    <a:pt x="399" y="118"/>
                    <a:pt x="399" y="117"/>
                  </a:cubicBezTo>
                  <a:cubicBezTo>
                    <a:pt x="399" y="116"/>
                    <a:pt x="401" y="115"/>
                    <a:pt x="401" y="115"/>
                  </a:cubicBezTo>
                  <a:cubicBezTo>
                    <a:pt x="402" y="115"/>
                    <a:pt x="402" y="116"/>
                    <a:pt x="402" y="116"/>
                  </a:cubicBezTo>
                  <a:lnTo>
                    <a:pt x="406" y="114"/>
                  </a:lnTo>
                  <a:cubicBezTo>
                    <a:pt x="406" y="113"/>
                    <a:pt x="406" y="112"/>
                    <a:pt x="405" y="112"/>
                  </a:cubicBezTo>
                  <a:cubicBezTo>
                    <a:pt x="404" y="112"/>
                    <a:pt x="404" y="112"/>
                    <a:pt x="403" y="113"/>
                  </a:cubicBezTo>
                  <a:cubicBezTo>
                    <a:pt x="401" y="113"/>
                    <a:pt x="401" y="113"/>
                    <a:pt x="402" y="111"/>
                  </a:cubicBezTo>
                  <a:cubicBezTo>
                    <a:pt x="402" y="111"/>
                    <a:pt x="402" y="110"/>
                    <a:pt x="401" y="110"/>
                  </a:cubicBezTo>
                  <a:cubicBezTo>
                    <a:pt x="401" y="110"/>
                    <a:pt x="400" y="111"/>
                    <a:pt x="399" y="111"/>
                  </a:cubicBezTo>
                  <a:cubicBezTo>
                    <a:pt x="399" y="111"/>
                    <a:pt x="399" y="111"/>
                    <a:pt x="398" y="111"/>
                  </a:cubicBezTo>
                  <a:cubicBezTo>
                    <a:pt x="398" y="111"/>
                    <a:pt x="397" y="111"/>
                    <a:pt x="397" y="110"/>
                  </a:cubicBezTo>
                  <a:lnTo>
                    <a:pt x="402" y="107"/>
                  </a:lnTo>
                  <a:lnTo>
                    <a:pt x="402" y="107"/>
                  </a:lnTo>
                  <a:cubicBezTo>
                    <a:pt x="402" y="107"/>
                    <a:pt x="402" y="107"/>
                    <a:pt x="402" y="107"/>
                  </a:cubicBezTo>
                  <a:cubicBezTo>
                    <a:pt x="400" y="107"/>
                    <a:pt x="398" y="105"/>
                    <a:pt x="398" y="104"/>
                  </a:cubicBezTo>
                  <a:cubicBezTo>
                    <a:pt x="398" y="103"/>
                    <a:pt x="399" y="101"/>
                    <a:pt x="399" y="101"/>
                  </a:cubicBezTo>
                  <a:cubicBezTo>
                    <a:pt x="399" y="95"/>
                    <a:pt x="395" y="91"/>
                    <a:pt x="392" y="87"/>
                  </a:cubicBezTo>
                  <a:cubicBezTo>
                    <a:pt x="392" y="87"/>
                    <a:pt x="393" y="86"/>
                    <a:pt x="393" y="85"/>
                  </a:cubicBezTo>
                  <a:cubicBezTo>
                    <a:pt x="392" y="84"/>
                    <a:pt x="392" y="84"/>
                    <a:pt x="392" y="83"/>
                  </a:cubicBezTo>
                  <a:cubicBezTo>
                    <a:pt x="389" y="81"/>
                    <a:pt x="387" y="80"/>
                    <a:pt x="385" y="78"/>
                  </a:cubicBezTo>
                  <a:cubicBezTo>
                    <a:pt x="382" y="76"/>
                    <a:pt x="379" y="73"/>
                    <a:pt x="376" y="72"/>
                  </a:cubicBezTo>
                  <a:cubicBezTo>
                    <a:pt x="375" y="71"/>
                    <a:pt x="374" y="70"/>
                    <a:pt x="373" y="70"/>
                  </a:cubicBezTo>
                  <a:cubicBezTo>
                    <a:pt x="372" y="70"/>
                    <a:pt x="372" y="71"/>
                    <a:pt x="371" y="71"/>
                  </a:cubicBezTo>
                  <a:cubicBezTo>
                    <a:pt x="370" y="71"/>
                    <a:pt x="370" y="70"/>
                    <a:pt x="369" y="70"/>
                  </a:cubicBezTo>
                  <a:cubicBezTo>
                    <a:pt x="370" y="70"/>
                    <a:pt x="371" y="69"/>
                    <a:pt x="371" y="68"/>
                  </a:cubicBezTo>
                  <a:cubicBezTo>
                    <a:pt x="370" y="66"/>
                    <a:pt x="368" y="66"/>
                    <a:pt x="366" y="64"/>
                  </a:cubicBezTo>
                  <a:cubicBezTo>
                    <a:pt x="365" y="63"/>
                    <a:pt x="365" y="62"/>
                    <a:pt x="364" y="62"/>
                  </a:cubicBezTo>
                  <a:cubicBezTo>
                    <a:pt x="363" y="62"/>
                    <a:pt x="363" y="62"/>
                    <a:pt x="363" y="62"/>
                  </a:cubicBezTo>
                  <a:cubicBezTo>
                    <a:pt x="362" y="63"/>
                    <a:pt x="359" y="66"/>
                    <a:pt x="358" y="67"/>
                  </a:cubicBezTo>
                  <a:cubicBezTo>
                    <a:pt x="357" y="66"/>
                    <a:pt x="359" y="63"/>
                    <a:pt x="361" y="61"/>
                  </a:cubicBezTo>
                  <a:cubicBezTo>
                    <a:pt x="363" y="59"/>
                    <a:pt x="361" y="59"/>
                    <a:pt x="359" y="58"/>
                  </a:cubicBezTo>
                  <a:cubicBezTo>
                    <a:pt x="358" y="56"/>
                    <a:pt x="356" y="55"/>
                    <a:pt x="355" y="52"/>
                  </a:cubicBezTo>
                  <a:cubicBezTo>
                    <a:pt x="355" y="52"/>
                    <a:pt x="355" y="51"/>
                    <a:pt x="355" y="51"/>
                  </a:cubicBezTo>
                  <a:cubicBezTo>
                    <a:pt x="355" y="50"/>
                    <a:pt x="354" y="50"/>
                    <a:pt x="354" y="50"/>
                  </a:cubicBezTo>
                  <a:cubicBezTo>
                    <a:pt x="353" y="50"/>
                    <a:pt x="352" y="51"/>
                    <a:pt x="351" y="52"/>
                  </a:cubicBezTo>
                  <a:cubicBezTo>
                    <a:pt x="349" y="52"/>
                    <a:pt x="349" y="47"/>
                    <a:pt x="348" y="46"/>
                  </a:cubicBezTo>
                  <a:cubicBezTo>
                    <a:pt x="347" y="45"/>
                    <a:pt x="347" y="45"/>
                    <a:pt x="346" y="45"/>
                  </a:cubicBezTo>
                  <a:cubicBezTo>
                    <a:pt x="345" y="45"/>
                    <a:pt x="344" y="46"/>
                    <a:pt x="342" y="47"/>
                  </a:cubicBezTo>
                  <a:cubicBezTo>
                    <a:pt x="341" y="48"/>
                    <a:pt x="340" y="48"/>
                    <a:pt x="340" y="48"/>
                  </a:cubicBezTo>
                  <a:cubicBezTo>
                    <a:pt x="339" y="48"/>
                    <a:pt x="343" y="44"/>
                    <a:pt x="343" y="44"/>
                  </a:cubicBezTo>
                  <a:cubicBezTo>
                    <a:pt x="343" y="43"/>
                    <a:pt x="343" y="42"/>
                    <a:pt x="343" y="42"/>
                  </a:cubicBezTo>
                  <a:cubicBezTo>
                    <a:pt x="341" y="42"/>
                    <a:pt x="339" y="44"/>
                    <a:pt x="338" y="45"/>
                  </a:cubicBezTo>
                  <a:cubicBezTo>
                    <a:pt x="338" y="45"/>
                    <a:pt x="338" y="45"/>
                    <a:pt x="338" y="45"/>
                  </a:cubicBezTo>
                  <a:cubicBezTo>
                    <a:pt x="336" y="45"/>
                    <a:pt x="338" y="41"/>
                    <a:pt x="338" y="39"/>
                  </a:cubicBezTo>
                  <a:cubicBezTo>
                    <a:pt x="337" y="37"/>
                    <a:pt x="336" y="37"/>
                    <a:pt x="334" y="36"/>
                  </a:cubicBezTo>
                  <a:cubicBezTo>
                    <a:pt x="333" y="36"/>
                    <a:pt x="327" y="35"/>
                    <a:pt x="329" y="32"/>
                  </a:cubicBezTo>
                  <a:cubicBezTo>
                    <a:pt x="328" y="31"/>
                    <a:pt x="326" y="31"/>
                    <a:pt x="325" y="31"/>
                  </a:cubicBezTo>
                  <a:cubicBezTo>
                    <a:pt x="320" y="30"/>
                    <a:pt x="316" y="27"/>
                    <a:pt x="311" y="26"/>
                  </a:cubicBezTo>
                  <a:cubicBezTo>
                    <a:pt x="309" y="26"/>
                    <a:pt x="308" y="27"/>
                    <a:pt x="306" y="30"/>
                  </a:cubicBezTo>
                  <a:cubicBezTo>
                    <a:pt x="307" y="28"/>
                    <a:pt x="309" y="25"/>
                    <a:pt x="308" y="25"/>
                  </a:cubicBezTo>
                  <a:cubicBezTo>
                    <a:pt x="308" y="24"/>
                    <a:pt x="308" y="24"/>
                    <a:pt x="307" y="24"/>
                  </a:cubicBezTo>
                  <a:cubicBezTo>
                    <a:pt x="307" y="24"/>
                    <a:pt x="307" y="24"/>
                    <a:pt x="307" y="24"/>
                  </a:cubicBezTo>
                  <a:cubicBezTo>
                    <a:pt x="306" y="24"/>
                    <a:pt x="306" y="24"/>
                    <a:pt x="306" y="24"/>
                  </a:cubicBezTo>
                  <a:cubicBezTo>
                    <a:pt x="305" y="23"/>
                    <a:pt x="305" y="23"/>
                    <a:pt x="305" y="22"/>
                  </a:cubicBezTo>
                  <a:cubicBezTo>
                    <a:pt x="303" y="20"/>
                    <a:pt x="302" y="19"/>
                    <a:pt x="299" y="18"/>
                  </a:cubicBezTo>
                  <a:cubicBezTo>
                    <a:pt x="299" y="19"/>
                    <a:pt x="298" y="19"/>
                    <a:pt x="298" y="19"/>
                  </a:cubicBezTo>
                  <a:cubicBezTo>
                    <a:pt x="296" y="19"/>
                    <a:pt x="294" y="18"/>
                    <a:pt x="294" y="18"/>
                  </a:cubicBezTo>
                  <a:cubicBezTo>
                    <a:pt x="291" y="21"/>
                    <a:pt x="290" y="25"/>
                    <a:pt x="288" y="29"/>
                  </a:cubicBezTo>
                  <a:cubicBezTo>
                    <a:pt x="288" y="29"/>
                    <a:pt x="288" y="29"/>
                    <a:pt x="288" y="29"/>
                  </a:cubicBezTo>
                  <a:cubicBezTo>
                    <a:pt x="287" y="29"/>
                    <a:pt x="286" y="24"/>
                    <a:pt x="288" y="22"/>
                  </a:cubicBezTo>
                  <a:cubicBezTo>
                    <a:pt x="292" y="19"/>
                    <a:pt x="291" y="18"/>
                    <a:pt x="289" y="17"/>
                  </a:cubicBezTo>
                  <a:cubicBezTo>
                    <a:pt x="289" y="16"/>
                    <a:pt x="288" y="16"/>
                    <a:pt x="288" y="16"/>
                  </a:cubicBezTo>
                  <a:cubicBezTo>
                    <a:pt x="287" y="16"/>
                    <a:pt x="286" y="16"/>
                    <a:pt x="286" y="17"/>
                  </a:cubicBezTo>
                  <a:cubicBezTo>
                    <a:pt x="285" y="17"/>
                    <a:pt x="285" y="18"/>
                    <a:pt x="285" y="18"/>
                  </a:cubicBezTo>
                  <a:cubicBezTo>
                    <a:pt x="285" y="18"/>
                    <a:pt x="284" y="18"/>
                    <a:pt x="284" y="18"/>
                  </a:cubicBezTo>
                  <a:cubicBezTo>
                    <a:pt x="283" y="17"/>
                    <a:pt x="282" y="11"/>
                    <a:pt x="282" y="9"/>
                  </a:cubicBezTo>
                  <a:lnTo>
                    <a:pt x="282" y="9"/>
                  </a:lnTo>
                  <a:cubicBezTo>
                    <a:pt x="281" y="10"/>
                    <a:pt x="281" y="11"/>
                    <a:pt x="280" y="11"/>
                  </a:cubicBezTo>
                  <a:cubicBezTo>
                    <a:pt x="279" y="11"/>
                    <a:pt x="279" y="11"/>
                    <a:pt x="278" y="11"/>
                  </a:cubicBezTo>
                  <a:cubicBezTo>
                    <a:pt x="277" y="10"/>
                    <a:pt x="276" y="10"/>
                    <a:pt x="276" y="10"/>
                  </a:cubicBezTo>
                  <a:cubicBezTo>
                    <a:pt x="275" y="10"/>
                    <a:pt x="275" y="10"/>
                    <a:pt x="274" y="11"/>
                  </a:cubicBezTo>
                  <a:cubicBezTo>
                    <a:pt x="273" y="11"/>
                    <a:pt x="271" y="12"/>
                    <a:pt x="271" y="12"/>
                  </a:cubicBezTo>
                  <a:cubicBezTo>
                    <a:pt x="270" y="11"/>
                    <a:pt x="270" y="9"/>
                    <a:pt x="270" y="8"/>
                  </a:cubicBezTo>
                  <a:cubicBezTo>
                    <a:pt x="269" y="8"/>
                    <a:pt x="268" y="9"/>
                    <a:pt x="267" y="9"/>
                  </a:cubicBezTo>
                  <a:cubicBezTo>
                    <a:pt x="267" y="9"/>
                    <a:pt x="267" y="9"/>
                    <a:pt x="267" y="9"/>
                  </a:cubicBezTo>
                  <a:lnTo>
                    <a:pt x="262" y="8"/>
                  </a:lnTo>
                  <a:cubicBezTo>
                    <a:pt x="262" y="7"/>
                    <a:pt x="262" y="7"/>
                    <a:pt x="262" y="7"/>
                  </a:cubicBezTo>
                  <a:cubicBezTo>
                    <a:pt x="261" y="7"/>
                    <a:pt x="260" y="10"/>
                    <a:pt x="260" y="11"/>
                  </a:cubicBezTo>
                  <a:cubicBezTo>
                    <a:pt x="259" y="13"/>
                    <a:pt x="258" y="13"/>
                    <a:pt x="257" y="13"/>
                  </a:cubicBezTo>
                  <a:cubicBezTo>
                    <a:pt x="258" y="9"/>
                    <a:pt x="259" y="7"/>
                    <a:pt x="256" y="6"/>
                  </a:cubicBezTo>
                  <a:cubicBezTo>
                    <a:pt x="253" y="4"/>
                    <a:pt x="248" y="4"/>
                    <a:pt x="244" y="4"/>
                  </a:cubicBezTo>
                  <a:cubicBezTo>
                    <a:pt x="244" y="4"/>
                    <a:pt x="242" y="4"/>
                    <a:pt x="241" y="4"/>
                  </a:cubicBezTo>
                  <a:cubicBezTo>
                    <a:pt x="240" y="4"/>
                    <a:pt x="239" y="4"/>
                    <a:pt x="240" y="5"/>
                  </a:cubicBezTo>
                  <a:cubicBezTo>
                    <a:pt x="240" y="7"/>
                    <a:pt x="239" y="8"/>
                    <a:pt x="238" y="8"/>
                  </a:cubicBezTo>
                  <a:cubicBezTo>
                    <a:pt x="238" y="8"/>
                    <a:pt x="237" y="7"/>
                    <a:pt x="237" y="7"/>
                  </a:cubicBezTo>
                  <a:cubicBezTo>
                    <a:pt x="236" y="7"/>
                    <a:pt x="237" y="4"/>
                    <a:pt x="236" y="4"/>
                  </a:cubicBezTo>
                  <a:cubicBezTo>
                    <a:pt x="235" y="4"/>
                    <a:pt x="234" y="4"/>
                    <a:pt x="234" y="3"/>
                  </a:cubicBezTo>
                  <a:cubicBezTo>
                    <a:pt x="233" y="3"/>
                    <a:pt x="232" y="3"/>
                    <a:pt x="231" y="3"/>
                  </a:cubicBezTo>
                  <a:close/>
                  <a:moveTo>
                    <a:pt x="281" y="396"/>
                  </a:moveTo>
                  <a:cubicBezTo>
                    <a:pt x="281" y="396"/>
                    <a:pt x="278" y="396"/>
                    <a:pt x="279" y="397"/>
                  </a:cubicBezTo>
                  <a:cubicBezTo>
                    <a:pt x="280" y="397"/>
                    <a:pt x="280" y="398"/>
                    <a:pt x="281" y="398"/>
                  </a:cubicBezTo>
                  <a:cubicBezTo>
                    <a:pt x="282" y="398"/>
                    <a:pt x="282" y="397"/>
                    <a:pt x="282" y="397"/>
                  </a:cubicBezTo>
                  <a:cubicBezTo>
                    <a:pt x="282" y="396"/>
                    <a:pt x="282" y="396"/>
                    <a:pt x="281" y="396"/>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p:nvPr/>
          </p:nvSpPr>
          <p:spPr>
            <a:xfrm>
              <a:off x="7495555" y="1902844"/>
              <a:ext cx="106950" cy="100355"/>
            </a:xfrm>
            <a:custGeom>
              <a:rect b="b" l="l" r="r" t="t"/>
              <a:pathLst>
                <a:path extrusionOk="0" h="563" w="600">
                  <a:moveTo>
                    <a:pt x="199" y="18"/>
                  </a:moveTo>
                  <a:cubicBezTo>
                    <a:pt x="199" y="18"/>
                    <a:pt x="199" y="19"/>
                    <a:pt x="199" y="19"/>
                  </a:cubicBezTo>
                  <a:lnTo>
                    <a:pt x="199" y="19"/>
                  </a:lnTo>
                  <a:cubicBezTo>
                    <a:pt x="199" y="19"/>
                    <a:pt x="199" y="18"/>
                    <a:pt x="199" y="18"/>
                  </a:cubicBezTo>
                  <a:close/>
                  <a:moveTo>
                    <a:pt x="199" y="25"/>
                  </a:moveTo>
                  <a:cubicBezTo>
                    <a:pt x="199" y="25"/>
                    <a:pt x="200" y="26"/>
                    <a:pt x="200" y="28"/>
                  </a:cubicBezTo>
                  <a:lnTo>
                    <a:pt x="199" y="28"/>
                  </a:lnTo>
                  <a:lnTo>
                    <a:pt x="197" y="26"/>
                  </a:lnTo>
                  <a:cubicBezTo>
                    <a:pt x="197" y="26"/>
                    <a:pt x="198" y="25"/>
                    <a:pt x="199" y="25"/>
                  </a:cubicBezTo>
                  <a:close/>
                  <a:moveTo>
                    <a:pt x="224" y="26"/>
                  </a:moveTo>
                  <a:cubicBezTo>
                    <a:pt x="224" y="26"/>
                    <a:pt x="224" y="26"/>
                    <a:pt x="224" y="26"/>
                  </a:cubicBezTo>
                  <a:cubicBezTo>
                    <a:pt x="221" y="27"/>
                    <a:pt x="223" y="30"/>
                    <a:pt x="225" y="30"/>
                  </a:cubicBezTo>
                  <a:cubicBezTo>
                    <a:pt x="226" y="29"/>
                    <a:pt x="226" y="26"/>
                    <a:pt x="224" y="26"/>
                  </a:cubicBezTo>
                  <a:close/>
                  <a:moveTo>
                    <a:pt x="217" y="29"/>
                  </a:moveTo>
                  <a:cubicBezTo>
                    <a:pt x="214" y="30"/>
                    <a:pt x="214" y="32"/>
                    <a:pt x="216" y="34"/>
                  </a:cubicBezTo>
                  <a:cubicBezTo>
                    <a:pt x="217" y="33"/>
                    <a:pt x="218" y="31"/>
                    <a:pt x="217" y="29"/>
                  </a:cubicBezTo>
                  <a:close/>
                  <a:moveTo>
                    <a:pt x="392" y="33"/>
                  </a:moveTo>
                  <a:lnTo>
                    <a:pt x="397" y="35"/>
                  </a:lnTo>
                  <a:cubicBezTo>
                    <a:pt x="396" y="36"/>
                    <a:pt x="396" y="36"/>
                    <a:pt x="396" y="36"/>
                  </a:cubicBezTo>
                  <a:cubicBezTo>
                    <a:pt x="395" y="36"/>
                    <a:pt x="395" y="36"/>
                    <a:pt x="395" y="35"/>
                  </a:cubicBezTo>
                  <a:cubicBezTo>
                    <a:pt x="393" y="35"/>
                    <a:pt x="391" y="35"/>
                    <a:pt x="392" y="33"/>
                  </a:cubicBezTo>
                  <a:close/>
                  <a:moveTo>
                    <a:pt x="399" y="40"/>
                  </a:moveTo>
                  <a:lnTo>
                    <a:pt x="399" y="40"/>
                  </a:lnTo>
                  <a:cubicBezTo>
                    <a:pt x="399" y="40"/>
                    <a:pt x="399" y="40"/>
                    <a:pt x="399" y="40"/>
                  </a:cubicBezTo>
                  <a:close/>
                  <a:moveTo>
                    <a:pt x="358" y="39"/>
                  </a:moveTo>
                  <a:cubicBezTo>
                    <a:pt x="357" y="39"/>
                    <a:pt x="357" y="40"/>
                    <a:pt x="357" y="40"/>
                  </a:cubicBezTo>
                  <a:cubicBezTo>
                    <a:pt x="357" y="42"/>
                    <a:pt x="359" y="42"/>
                    <a:pt x="360" y="42"/>
                  </a:cubicBezTo>
                  <a:cubicBezTo>
                    <a:pt x="361" y="41"/>
                    <a:pt x="361" y="40"/>
                    <a:pt x="360" y="40"/>
                  </a:cubicBezTo>
                  <a:cubicBezTo>
                    <a:pt x="359" y="40"/>
                    <a:pt x="358" y="39"/>
                    <a:pt x="358" y="39"/>
                  </a:cubicBezTo>
                  <a:close/>
                  <a:moveTo>
                    <a:pt x="451" y="55"/>
                  </a:moveTo>
                  <a:cubicBezTo>
                    <a:pt x="451" y="55"/>
                    <a:pt x="449" y="57"/>
                    <a:pt x="448" y="57"/>
                  </a:cubicBezTo>
                  <a:cubicBezTo>
                    <a:pt x="448" y="57"/>
                    <a:pt x="447" y="57"/>
                    <a:pt x="447" y="57"/>
                  </a:cubicBezTo>
                  <a:lnTo>
                    <a:pt x="447" y="57"/>
                  </a:lnTo>
                  <a:cubicBezTo>
                    <a:pt x="447" y="57"/>
                    <a:pt x="447" y="57"/>
                    <a:pt x="447" y="57"/>
                  </a:cubicBezTo>
                  <a:cubicBezTo>
                    <a:pt x="447" y="57"/>
                    <a:pt x="447" y="57"/>
                    <a:pt x="447" y="57"/>
                  </a:cubicBezTo>
                  <a:lnTo>
                    <a:pt x="447" y="57"/>
                  </a:lnTo>
                  <a:cubicBezTo>
                    <a:pt x="447" y="57"/>
                    <a:pt x="447" y="58"/>
                    <a:pt x="446" y="58"/>
                  </a:cubicBezTo>
                  <a:cubicBezTo>
                    <a:pt x="446" y="58"/>
                    <a:pt x="446" y="56"/>
                    <a:pt x="447" y="56"/>
                  </a:cubicBezTo>
                  <a:cubicBezTo>
                    <a:pt x="449" y="56"/>
                    <a:pt x="450" y="56"/>
                    <a:pt x="451" y="55"/>
                  </a:cubicBezTo>
                  <a:close/>
                  <a:moveTo>
                    <a:pt x="128" y="70"/>
                  </a:moveTo>
                  <a:cubicBezTo>
                    <a:pt x="128" y="70"/>
                    <a:pt x="128" y="70"/>
                    <a:pt x="129" y="70"/>
                  </a:cubicBezTo>
                  <a:cubicBezTo>
                    <a:pt x="128" y="70"/>
                    <a:pt x="128" y="70"/>
                    <a:pt x="128" y="70"/>
                  </a:cubicBezTo>
                  <a:close/>
                  <a:moveTo>
                    <a:pt x="108" y="79"/>
                  </a:moveTo>
                  <a:cubicBezTo>
                    <a:pt x="109" y="79"/>
                    <a:pt x="109" y="80"/>
                    <a:pt x="109" y="80"/>
                  </a:cubicBezTo>
                  <a:cubicBezTo>
                    <a:pt x="109" y="80"/>
                    <a:pt x="109" y="79"/>
                    <a:pt x="108" y="79"/>
                  </a:cubicBezTo>
                  <a:close/>
                  <a:moveTo>
                    <a:pt x="485" y="77"/>
                  </a:moveTo>
                  <a:cubicBezTo>
                    <a:pt x="485" y="77"/>
                    <a:pt x="485" y="77"/>
                    <a:pt x="486" y="77"/>
                  </a:cubicBezTo>
                  <a:cubicBezTo>
                    <a:pt x="487" y="79"/>
                    <a:pt x="485" y="81"/>
                    <a:pt x="484" y="81"/>
                  </a:cubicBezTo>
                  <a:cubicBezTo>
                    <a:pt x="483" y="81"/>
                    <a:pt x="483" y="81"/>
                    <a:pt x="483" y="81"/>
                  </a:cubicBezTo>
                  <a:cubicBezTo>
                    <a:pt x="483" y="79"/>
                    <a:pt x="484" y="77"/>
                    <a:pt x="485" y="77"/>
                  </a:cubicBezTo>
                  <a:close/>
                  <a:moveTo>
                    <a:pt x="513" y="92"/>
                  </a:moveTo>
                  <a:cubicBezTo>
                    <a:pt x="512" y="92"/>
                    <a:pt x="512" y="93"/>
                    <a:pt x="512" y="93"/>
                  </a:cubicBezTo>
                  <a:lnTo>
                    <a:pt x="512" y="93"/>
                  </a:lnTo>
                  <a:cubicBezTo>
                    <a:pt x="512" y="93"/>
                    <a:pt x="512" y="92"/>
                    <a:pt x="513" y="92"/>
                  </a:cubicBezTo>
                  <a:close/>
                  <a:moveTo>
                    <a:pt x="68" y="99"/>
                  </a:moveTo>
                  <a:lnTo>
                    <a:pt x="68" y="99"/>
                  </a:lnTo>
                  <a:cubicBezTo>
                    <a:pt x="68" y="99"/>
                    <a:pt x="68" y="99"/>
                    <a:pt x="68" y="99"/>
                  </a:cubicBezTo>
                  <a:lnTo>
                    <a:pt x="68" y="99"/>
                  </a:lnTo>
                  <a:cubicBezTo>
                    <a:pt x="68" y="99"/>
                    <a:pt x="68" y="99"/>
                    <a:pt x="68" y="99"/>
                  </a:cubicBezTo>
                  <a:close/>
                  <a:moveTo>
                    <a:pt x="25" y="156"/>
                  </a:moveTo>
                  <a:lnTo>
                    <a:pt x="25" y="158"/>
                  </a:lnTo>
                  <a:lnTo>
                    <a:pt x="26" y="160"/>
                  </a:lnTo>
                  <a:cubicBezTo>
                    <a:pt x="30" y="159"/>
                    <a:pt x="30" y="159"/>
                    <a:pt x="25" y="156"/>
                  </a:cubicBezTo>
                  <a:close/>
                  <a:moveTo>
                    <a:pt x="577" y="184"/>
                  </a:moveTo>
                  <a:cubicBezTo>
                    <a:pt x="577" y="184"/>
                    <a:pt x="577" y="184"/>
                    <a:pt x="577" y="184"/>
                  </a:cubicBezTo>
                  <a:lnTo>
                    <a:pt x="577" y="184"/>
                  </a:lnTo>
                  <a:cubicBezTo>
                    <a:pt x="577" y="184"/>
                    <a:pt x="577" y="184"/>
                    <a:pt x="577" y="184"/>
                  </a:cubicBezTo>
                  <a:close/>
                  <a:moveTo>
                    <a:pt x="85" y="84"/>
                  </a:moveTo>
                  <a:cubicBezTo>
                    <a:pt x="85" y="84"/>
                    <a:pt x="84" y="84"/>
                    <a:pt x="85" y="84"/>
                  </a:cubicBezTo>
                  <a:cubicBezTo>
                    <a:pt x="85" y="86"/>
                    <a:pt x="85" y="87"/>
                    <a:pt x="83" y="87"/>
                  </a:cubicBezTo>
                  <a:cubicBezTo>
                    <a:pt x="80" y="88"/>
                    <a:pt x="77" y="88"/>
                    <a:pt x="77" y="90"/>
                  </a:cubicBezTo>
                  <a:cubicBezTo>
                    <a:pt x="77" y="93"/>
                    <a:pt x="78" y="94"/>
                    <a:pt x="76" y="94"/>
                  </a:cubicBezTo>
                  <a:cubicBezTo>
                    <a:pt x="75" y="94"/>
                    <a:pt x="75" y="94"/>
                    <a:pt x="74" y="94"/>
                  </a:cubicBezTo>
                  <a:cubicBezTo>
                    <a:pt x="73" y="96"/>
                    <a:pt x="73" y="101"/>
                    <a:pt x="71" y="101"/>
                  </a:cubicBezTo>
                  <a:cubicBezTo>
                    <a:pt x="70" y="101"/>
                    <a:pt x="70" y="100"/>
                    <a:pt x="68" y="99"/>
                  </a:cubicBezTo>
                  <a:lnTo>
                    <a:pt x="68" y="99"/>
                  </a:lnTo>
                  <a:cubicBezTo>
                    <a:pt x="72" y="103"/>
                    <a:pt x="66" y="104"/>
                    <a:pt x="65" y="106"/>
                  </a:cubicBezTo>
                  <a:cubicBezTo>
                    <a:pt x="64" y="109"/>
                    <a:pt x="67" y="109"/>
                    <a:pt x="67" y="111"/>
                  </a:cubicBezTo>
                  <a:cubicBezTo>
                    <a:pt x="67" y="112"/>
                    <a:pt x="66" y="112"/>
                    <a:pt x="66" y="112"/>
                  </a:cubicBezTo>
                  <a:cubicBezTo>
                    <a:pt x="65" y="112"/>
                    <a:pt x="63" y="111"/>
                    <a:pt x="62" y="111"/>
                  </a:cubicBezTo>
                  <a:cubicBezTo>
                    <a:pt x="61" y="109"/>
                    <a:pt x="60" y="109"/>
                    <a:pt x="60" y="109"/>
                  </a:cubicBezTo>
                  <a:cubicBezTo>
                    <a:pt x="58" y="109"/>
                    <a:pt x="59" y="113"/>
                    <a:pt x="58" y="115"/>
                  </a:cubicBezTo>
                  <a:cubicBezTo>
                    <a:pt x="58" y="116"/>
                    <a:pt x="52" y="120"/>
                    <a:pt x="51" y="120"/>
                  </a:cubicBezTo>
                  <a:cubicBezTo>
                    <a:pt x="51" y="120"/>
                    <a:pt x="51" y="120"/>
                    <a:pt x="51" y="120"/>
                  </a:cubicBezTo>
                  <a:lnTo>
                    <a:pt x="51" y="120"/>
                  </a:lnTo>
                  <a:cubicBezTo>
                    <a:pt x="51" y="120"/>
                    <a:pt x="51" y="120"/>
                    <a:pt x="51" y="120"/>
                  </a:cubicBezTo>
                  <a:cubicBezTo>
                    <a:pt x="51" y="120"/>
                    <a:pt x="51" y="120"/>
                    <a:pt x="52" y="120"/>
                  </a:cubicBezTo>
                  <a:cubicBezTo>
                    <a:pt x="52" y="120"/>
                    <a:pt x="52" y="120"/>
                    <a:pt x="53" y="121"/>
                  </a:cubicBezTo>
                  <a:cubicBezTo>
                    <a:pt x="53" y="122"/>
                    <a:pt x="52" y="123"/>
                    <a:pt x="52" y="124"/>
                  </a:cubicBezTo>
                  <a:cubicBezTo>
                    <a:pt x="51" y="124"/>
                    <a:pt x="50" y="126"/>
                    <a:pt x="48" y="126"/>
                  </a:cubicBezTo>
                  <a:cubicBezTo>
                    <a:pt x="48" y="126"/>
                    <a:pt x="48" y="126"/>
                    <a:pt x="47" y="126"/>
                  </a:cubicBezTo>
                  <a:cubicBezTo>
                    <a:pt x="47" y="126"/>
                    <a:pt x="46" y="126"/>
                    <a:pt x="46" y="126"/>
                  </a:cubicBezTo>
                  <a:cubicBezTo>
                    <a:pt x="45" y="126"/>
                    <a:pt x="45" y="126"/>
                    <a:pt x="45" y="128"/>
                  </a:cubicBezTo>
                  <a:cubicBezTo>
                    <a:pt x="45" y="130"/>
                    <a:pt x="46" y="132"/>
                    <a:pt x="46" y="132"/>
                  </a:cubicBezTo>
                  <a:cubicBezTo>
                    <a:pt x="46" y="135"/>
                    <a:pt x="42" y="136"/>
                    <a:pt x="40" y="137"/>
                  </a:cubicBezTo>
                  <a:cubicBezTo>
                    <a:pt x="39" y="138"/>
                    <a:pt x="37" y="139"/>
                    <a:pt x="36" y="141"/>
                  </a:cubicBezTo>
                  <a:cubicBezTo>
                    <a:pt x="35" y="143"/>
                    <a:pt x="34" y="145"/>
                    <a:pt x="35" y="147"/>
                  </a:cubicBezTo>
                  <a:cubicBezTo>
                    <a:pt x="35" y="148"/>
                    <a:pt x="37" y="152"/>
                    <a:pt x="36" y="152"/>
                  </a:cubicBezTo>
                  <a:cubicBezTo>
                    <a:pt x="36" y="152"/>
                    <a:pt x="33" y="149"/>
                    <a:pt x="32" y="149"/>
                  </a:cubicBezTo>
                  <a:cubicBezTo>
                    <a:pt x="31" y="149"/>
                    <a:pt x="30" y="152"/>
                    <a:pt x="30" y="153"/>
                  </a:cubicBezTo>
                  <a:cubicBezTo>
                    <a:pt x="30" y="155"/>
                    <a:pt x="32" y="156"/>
                    <a:pt x="32" y="158"/>
                  </a:cubicBezTo>
                  <a:cubicBezTo>
                    <a:pt x="31" y="159"/>
                    <a:pt x="30" y="160"/>
                    <a:pt x="29" y="161"/>
                  </a:cubicBezTo>
                  <a:cubicBezTo>
                    <a:pt x="25" y="164"/>
                    <a:pt x="22" y="162"/>
                    <a:pt x="23" y="167"/>
                  </a:cubicBezTo>
                  <a:cubicBezTo>
                    <a:pt x="24" y="170"/>
                    <a:pt x="23" y="171"/>
                    <a:pt x="22" y="173"/>
                  </a:cubicBezTo>
                  <a:cubicBezTo>
                    <a:pt x="22" y="174"/>
                    <a:pt x="25" y="176"/>
                    <a:pt x="25" y="178"/>
                  </a:cubicBezTo>
                  <a:cubicBezTo>
                    <a:pt x="23" y="178"/>
                    <a:pt x="21" y="176"/>
                    <a:pt x="20" y="176"/>
                  </a:cubicBezTo>
                  <a:cubicBezTo>
                    <a:pt x="20" y="176"/>
                    <a:pt x="19" y="176"/>
                    <a:pt x="19" y="177"/>
                  </a:cubicBezTo>
                  <a:cubicBezTo>
                    <a:pt x="19" y="178"/>
                    <a:pt x="21" y="180"/>
                    <a:pt x="22" y="181"/>
                  </a:cubicBezTo>
                  <a:lnTo>
                    <a:pt x="22" y="181"/>
                  </a:lnTo>
                  <a:cubicBezTo>
                    <a:pt x="22" y="181"/>
                    <a:pt x="22" y="181"/>
                    <a:pt x="22" y="181"/>
                  </a:cubicBezTo>
                  <a:cubicBezTo>
                    <a:pt x="20" y="181"/>
                    <a:pt x="19" y="186"/>
                    <a:pt x="18" y="187"/>
                  </a:cubicBezTo>
                  <a:cubicBezTo>
                    <a:pt x="18" y="187"/>
                    <a:pt x="18" y="187"/>
                    <a:pt x="18" y="187"/>
                  </a:cubicBezTo>
                  <a:cubicBezTo>
                    <a:pt x="17" y="187"/>
                    <a:pt x="16" y="186"/>
                    <a:pt x="15" y="186"/>
                  </a:cubicBezTo>
                  <a:cubicBezTo>
                    <a:pt x="15" y="186"/>
                    <a:pt x="14" y="187"/>
                    <a:pt x="14" y="187"/>
                  </a:cubicBezTo>
                  <a:cubicBezTo>
                    <a:pt x="13" y="189"/>
                    <a:pt x="19" y="192"/>
                    <a:pt x="22" y="192"/>
                  </a:cubicBezTo>
                  <a:cubicBezTo>
                    <a:pt x="23" y="192"/>
                    <a:pt x="24" y="192"/>
                    <a:pt x="24" y="191"/>
                  </a:cubicBezTo>
                  <a:lnTo>
                    <a:pt x="24" y="193"/>
                  </a:lnTo>
                  <a:cubicBezTo>
                    <a:pt x="23" y="194"/>
                    <a:pt x="24" y="197"/>
                    <a:pt x="26" y="197"/>
                  </a:cubicBezTo>
                  <a:cubicBezTo>
                    <a:pt x="26" y="197"/>
                    <a:pt x="27" y="197"/>
                    <a:pt x="27" y="196"/>
                  </a:cubicBezTo>
                  <a:cubicBezTo>
                    <a:pt x="29" y="194"/>
                    <a:pt x="29" y="192"/>
                    <a:pt x="29" y="190"/>
                  </a:cubicBezTo>
                  <a:cubicBezTo>
                    <a:pt x="30" y="187"/>
                    <a:pt x="30" y="187"/>
                    <a:pt x="27" y="184"/>
                  </a:cubicBezTo>
                  <a:cubicBezTo>
                    <a:pt x="25" y="182"/>
                    <a:pt x="30" y="180"/>
                    <a:pt x="25" y="179"/>
                  </a:cubicBezTo>
                  <a:lnTo>
                    <a:pt x="25" y="179"/>
                  </a:lnTo>
                  <a:cubicBezTo>
                    <a:pt x="25" y="179"/>
                    <a:pt x="26" y="179"/>
                    <a:pt x="27" y="179"/>
                  </a:cubicBezTo>
                  <a:cubicBezTo>
                    <a:pt x="31" y="179"/>
                    <a:pt x="33" y="175"/>
                    <a:pt x="34" y="173"/>
                  </a:cubicBezTo>
                  <a:cubicBezTo>
                    <a:pt x="35" y="173"/>
                    <a:pt x="36" y="171"/>
                    <a:pt x="38" y="171"/>
                  </a:cubicBezTo>
                  <a:cubicBezTo>
                    <a:pt x="38" y="171"/>
                    <a:pt x="39" y="171"/>
                    <a:pt x="40" y="171"/>
                  </a:cubicBezTo>
                  <a:cubicBezTo>
                    <a:pt x="41" y="171"/>
                    <a:pt x="42" y="171"/>
                    <a:pt x="43" y="170"/>
                  </a:cubicBezTo>
                  <a:lnTo>
                    <a:pt x="39" y="168"/>
                  </a:lnTo>
                  <a:cubicBezTo>
                    <a:pt x="39" y="166"/>
                    <a:pt x="43" y="167"/>
                    <a:pt x="43" y="165"/>
                  </a:cubicBezTo>
                  <a:cubicBezTo>
                    <a:pt x="43" y="163"/>
                    <a:pt x="43" y="160"/>
                    <a:pt x="41" y="158"/>
                  </a:cubicBezTo>
                  <a:cubicBezTo>
                    <a:pt x="40" y="157"/>
                    <a:pt x="39" y="157"/>
                    <a:pt x="40" y="156"/>
                  </a:cubicBezTo>
                  <a:cubicBezTo>
                    <a:pt x="40" y="155"/>
                    <a:pt x="41" y="154"/>
                    <a:pt x="43" y="154"/>
                  </a:cubicBezTo>
                  <a:cubicBezTo>
                    <a:pt x="46" y="153"/>
                    <a:pt x="48" y="152"/>
                    <a:pt x="48" y="150"/>
                  </a:cubicBezTo>
                  <a:cubicBezTo>
                    <a:pt x="47" y="147"/>
                    <a:pt x="48" y="144"/>
                    <a:pt x="50" y="143"/>
                  </a:cubicBezTo>
                  <a:cubicBezTo>
                    <a:pt x="50" y="143"/>
                    <a:pt x="51" y="143"/>
                    <a:pt x="51" y="143"/>
                  </a:cubicBezTo>
                  <a:cubicBezTo>
                    <a:pt x="52" y="143"/>
                    <a:pt x="53" y="143"/>
                    <a:pt x="54" y="143"/>
                  </a:cubicBezTo>
                  <a:cubicBezTo>
                    <a:pt x="55" y="143"/>
                    <a:pt x="55" y="143"/>
                    <a:pt x="55" y="142"/>
                  </a:cubicBezTo>
                  <a:cubicBezTo>
                    <a:pt x="54" y="138"/>
                    <a:pt x="48" y="140"/>
                    <a:pt x="50" y="136"/>
                  </a:cubicBezTo>
                  <a:cubicBezTo>
                    <a:pt x="50" y="136"/>
                    <a:pt x="51" y="135"/>
                    <a:pt x="51" y="135"/>
                  </a:cubicBezTo>
                  <a:cubicBezTo>
                    <a:pt x="53" y="135"/>
                    <a:pt x="56" y="139"/>
                    <a:pt x="58" y="139"/>
                  </a:cubicBezTo>
                  <a:cubicBezTo>
                    <a:pt x="58" y="139"/>
                    <a:pt x="58" y="139"/>
                    <a:pt x="59" y="138"/>
                  </a:cubicBezTo>
                  <a:cubicBezTo>
                    <a:pt x="60" y="137"/>
                    <a:pt x="57" y="136"/>
                    <a:pt x="57" y="134"/>
                  </a:cubicBezTo>
                  <a:cubicBezTo>
                    <a:pt x="57" y="132"/>
                    <a:pt x="60" y="130"/>
                    <a:pt x="62" y="128"/>
                  </a:cubicBezTo>
                  <a:cubicBezTo>
                    <a:pt x="67" y="125"/>
                    <a:pt x="74" y="121"/>
                    <a:pt x="75" y="117"/>
                  </a:cubicBezTo>
                  <a:cubicBezTo>
                    <a:pt x="76" y="115"/>
                    <a:pt x="75" y="113"/>
                    <a:pt x="75" y="111"/>
                  </a:cubicBezTo>
                  <a:cubicBezTo>
                    <a:pt x="75" y="110"/>
                    <a:pt x="75" y="109"/>
                    <a:pt x="75" y="109"/>
                  </a:cubicBezTo>
                  <a:lnTo>
                    <a:pt x="75" y="109"/>
                  </a:lnTo>
                  <a:cubicBezTo>
                    <a:pt x="76" y="109"/>
                    <a:pt x="77" y="111"/>
                    <a:pt x="78" y="111"/>
                  </a:cubicBezTo>
                  <a:cubicBezTo>
                    <a:pt x="80" y="111"/>
                    <a:pt x="80" y="108"/>
                    <a:pt x="80" y="106"/>
                  </a:cubicBezTo>
                  <a:cubicBezTo>
                    <a:pt x="79" y="104"/>
                    <a:pt x="79" y="103"/>
                    <a:pt x="80" y="103"/>
                  </a:cubicBezTo>
                  <a:lnTo>
                    <a:pt x="80" y="103"/>
                  </a:lnTo>
                  <a:cubicBezTo>
                    <a:pt x="80" y="103"/>
                    <a:pt x="81" y="104"/>
                    <a:pt x="83" y="104"/>
                  </a:cubicBezTo>
                  <a:cubicBezTo>
                    <a:pt x="84" y="104"/>
                    <a:pt x="80" y="97"/>
                    <a:pt x="79" y="97"/>
                  </a:cubicBezTo>
                  <a:lnTo>
                    <a:pt x="79" y="97"/>
                  </a:lnTo>
                  <a:cubicBezTo>
                    <a:pt x="80" y="97"/>
                    <a:pt x="83" y="100"/>
                    <a:pt x="84" y="100"/>
                  </a:cubicBezTo>
                  <a:cubicBezTo>
                    <a:pt x="84" y="100"/>
                    <a:pt x="85" y="101"/>
                    <a:pt x="85" y="101"/>
                  </a:cubicBezTo>
                  <a:cubicBezTo>
                    <a:pt x="86" y="101"/>
                    <a:pt x="87" y="98"/>
                    <a:pt x="87" y="97"/>
                  </a:cubicBezTo>
                  <a:cubicBezTo>
                    <a:pt x="87" y="96"/>
                    <a:pt x="88" y="92"/>
                    <a:pt x="90" y="92"/>
                  </a:cubicBezTo>
                  <a:cubicBezTo>
                    <a:pt x="91" y="92"/>
                    <a:pt x="91" y="92"/>
                    <a:pt x="92" y="93"/>
                  </a:cubicBezTo>
                  <a:cubicBezTo>
                    <a:pt x="92" y="94"/>
                    <a:pt x="93" y="95"/>
                    <a:pt x="93" y="95"/>
                  </a:cubicBezTo>
                  <a:cubicBezTo>
                    <a:pt x="95" y="95"/>
                    <a:pt x="95" y="89"/>
                    <a:pt x="95" y="89"/>
                  </a:cubicBezTo>
                  <a:cubicBezTo>
                    <a:pt x="96" y="88"/>
                    <a:pt x="96" y="88"/>
                    <a:pt x="97" y="88"/>
                  </a:cubicBezTo>
                  <a:cubicBezTo>
                    <a:pt x="99" y="88"/>
                    <a:pt x="102" y="91"/>
                    <a:pt x="104" y="91"/>
                  </a:cubicBezTo>
                  <a:cubicBezTo>
                    <a:pt x="104" y="91"/>
                    <a:pt x="104" y="91"/>
                    <a:pt x="104" y="90"/>
                  </a:cubicBezTo>
                  <a:cubicBezTo>
                    <a:pt x="101" y="86"/>
                    <a:pt x="94" y="84"/>
                    <a:pt x="90" y="84"/>
                  </a:cubicBezTo>
                  <a:cubicBezTo>
                    <a:pt x="90" y="84"/>
                    <a:pt x="87" y="84"/>
                    <a:pt x="85" y="84"/>
                  </a:cubicBezTo>
                  <a:close/>
                  <a:moveTo>
                    <a:pt x="15" y="213"/>
                  </a:moveTo>
                  <a:cubicBezTo>
                    <a:pt x="17" y="213"/>
                    <a:pt x="18" y="214"/>
                    <a:pt x="18" y="215"/>
                  </a:cubicBezTo>
                  <a:cubicBezTo>
                    <a:pt x="18" y="215"/>
                    <a:pt x="17" y="215"/>
                    <a:pt x="16" y="215"/>
                  </a:cubicBezTo>
                  <a:cubicBezTo>
                    <a:pt x="15" y="215"/>
                    <a:pt x="14" y="215"/>
                    <a:pt x="14" y="214"/>
                  </a:cubicBezTo>
                  <a:cubicBezTo>
                    <a:pt x="14" y="213"/>
                    <a:pt x="15" y="213"/>
                    <a:pt x="15" y="213"/>
                  </a:cubicBezTo>
                  <a:close/>
                  <a:moveTo>
                    <a:pt x="593" y="245"/>
                  </a:moveTo>
                  <a:cubicBezTo>
                    <a:pt x="587" y="246"/>
                    <a:pt x="590" y="249"/>
                    <a:pt x="592" y="249"/>
                  </a:cubicBezTo>
                  <a:cubicBezTo>
                    <a:pt x="593" y="249"/>
                    <a:pt x="594" y="248"/>
                    <a:pt x="594" y="247"/>
                  </a:cubicBezTo>
                  <a:cubicBezTo>
                    <a:pt x="594" y="247"/>
                    <a:pt x="593" y="246"/>
                    <a:pt x="593" y="245"/>
                  </a:cubicBezTo>
                  <a:close/>
                  <a:moveTo>
                    <a:pt x="14" y="267"/>
                  </a:moveTo>
                  <a:cubicBezTo>
                    <a:pt x="16" y="267"/>
                    <a:pt x="18" y="267"/>
                    <a:pt x="16" y="269"/>
                  </a:cubicBezTo>
                  <a:cubicBezTo>
                    <a:pt x="15" y="269"/>
                    <a:pt x="13" y="270"/>
                    <a:pt x="12" y="270"/>
                  </a:cubicBezTo>
                  <a:cubicBezTo>
                    <a:pt x="10" y="270"/>
                    <a:pt x="8" y="269"/>
                    <a:pt x="10" y="268"/>
                  </a:cubicBezTo>
                  <a:cubicBezTo>
                    <a:pt x="11" y="267"/>
                    <a:pt x="13" y="267"/>
                    <a:pt x="14" y="267"/>
                  </a:cubicBezTo>
                  <a:close/>
                  <a:moveTo>
                    <a:pt x="583" y="288"/>
                  </a:moveTo>
                  <a:cubicBezTo>
                    <a:pt x="584" y="290"/>
                    <a:pt x="583" y="291"/>
                    <a:pt x="579" y="291"/>
                  </a:cubicBezTo>
                  <a:lnTo>
                    <a:pt x="579" y="290"/>
                  </a:lnTo>
                  <a:cubicBezTo>
                    <a:pt x="581" y="289"/>
                    <a:pt x="582" y="288"/>
                    <a:pt x="583" y="288"/>
                  </a:cubicBezTo>
                  <a:close/>
                  <a:moveTo>
                    <a:pt x="18" y="293"/>
                  </a:moveTo>
                  <a:cubicBezTo>
                    <a:pt x="18" y="293"/>
                    <a:pt x="19" y="293"/>
                    <a:pt x="19" y="293"/>
                  </a:cubicBezTo>
                  <a:cubicBezTo>
                    <a:pt x="19" y="293"/>
                    <a:pt x="19" y="293"/>
                    <a:pt x="19" y="293"/>
                  </a:cubicBezTo>
                  <a:cubicBezTo>
                    <a:pt x="19" y="293"/>
                    <a:pt x="18" y="293"/>
                    <a:pt x="18" y="293"/>
                  </a:cubicBezTo>
                  <a:close/>
                  <a:moveTo>
                    <a:pt x="20" y="314"/>
                  </a:moveTo>
                  <a:cubicBezTo>
                    <a:pt x="20" y="314"/>
                    <a:pt x="19" y="314"/>
                    <a:pt x="18" y="314"/>
                  </a:cubicBezTo>
                  <a:lnTo>
                    <a:pt x="18" y="315"/>
                  </a:lnTo>
                  <a:lnTo>
                    <a:pt x="20" y="317"/>
                  </a:lnTo>
                  <a:cubicBezTo>
                    <a:pt x="22" y="315"/>
                    <a:pt x="22" y="314"/>
                    <a:pt x="20" y="314"/>
                  </a:cubicBezTo>
                  <a:close/>
                  <a:moveTo>
                    <a:pt x="30" y="357"/>
                  </a:moveTo>
                  <a:cubicBezTo>
                    <a:pt x="29" y="358"/>
                    <a:pt x="27" y="360"/>
                    <a:pt x="25" y="360"/>
                  </a:cubicBezTo>
                  <a:cubicBezTo>
                    <a:pt x="25" y="360"/>
                    <a:pt x="24" y="359"/>
                    <a:pt x="24" y="359"/>
                  </a:cubicBezTo>
                  <a:lnTo>
                    <a:pt x="30" y="357"/>
                  </a:lnTo>
                  <a:close/>
                  <a:moveTo>
                    <a:pt x="555" y="395"/>
                  </a:moveTo>
                  <a:lnTo>
                    <a:pt x="555" y="396"/>
                  </a:lnTo>
                  <a:lnTo>
                    <a:pt x="555" y="396"/>
                  </a:lnTo>
                  <a:cubicBezTo>
                    <a:pt x="555" y="395"/>
                    <a:pt x="555" y="395"/>
                    <a:pt x="555" y="395"/>
                  </a:cubicBezTo>
                  <a:close/>
                  <a:moveTo>
                    <a:pt x="46" y="399"/>
                  </a:moveTo>
                  <a:cubicBezTo>
                    <a:pt x="46" y="400"/>
                    <a:pt x="46" y="400"/>
                    <a:pt x="46" y="400"/>
                  </a:cubicBezTo>
                  <a:lnTo>
                    <a:pt x="46" y="400"/>
                  </a:lnTo>
                  <a:cubicBezTo>
                    <a:pt x="46" y="400"/>
                    <a:pt x="46" y="400"/>
                    <a:pt x="46" y="400"/>
                  </a:cubicBezTo>
                  <a:cubicBezTo>
                    <a:pt x="46" y="399"/>
                    <a:pt x="46" y="399"/>
                    <a:pt x="46" y="399"/>
                  </a:cubicBezTo>
                  <a:close/>
                  <a:moveTo>
                    <a:pt x="53" y="417"/>
                  </a:moveTo>
                  <a:cubicBezTo>
                    <a:pt x="54" y="417"/>
                    <a:pt x="54" y="417"/>
                    <a:pt x="54" y="418"/>
                  </a:cubicBezTo>
                  <a:cubicBezTo>
                    <a:pt x="56" y="420"/>
                    <a:pt x="54" y="422"/>
                    <a:pt x="53" y="422"/>
                  </a:cubicBezTo>
                  <a:cubicBezTo>
                    <a:pt x="52" y="422"/>
                    <a:pt x="51" y="421"/>
                    <a:pt x="51" y="421"/>
                  </a:cubicBezTo>
                  <a:cubicBezTo>
                    <a:pt x="49" y="419"/>
                    <a:pt x="52" y="417"/>
                    <a:pt x="53" y="417"/>
                  </a:cubicBezTo>
                  <a:close/>
                  <a:moveTo>
                    <a:pt x="105" y="470"/>
                  </a:moveTo>
                  <a:cubicBezTo>
                    <a:pt x="103" y="470"/>
                    <a:pt x="102" y="473"/>
                    <a:pt x="103" y="474"/>
                  </a:cubicBezTo>
                  <a:lnTo>
                    <a:pt x="106" y="473"/>
                  </a:lnTo>
                  <a:cubicBezTo>
                    <a:pt x="106" y="471"/>
                    <a:pt x="105" y="470"/>
                    <a:pt x="105" y="470"/>
                  </a:cubicBezTo>
                  <a:close/>
                  <a:moveTo>
                    <a:pt x="397" y="531"/>
                  </a:moveTo>
                  <a:cubicBezTo>
                    <a:pt x="398" y="531"/>
                    <a:pt x="400" y="531"/>
                    <a:pt x="400" y="533"/>
                  </a:cubicBezTo>
                  <a:cubicBezTo>
                    <a:pt x="399" y="535"/>
                    <a:pt x="397" y="535"/>
                    <a:pt x="397" y="535"/>
                  </a:cubicBezTo>
                  <a:cubicBezTo>
                    <a:pt x="396" y="533"/>
                    <a:pt x="395" y="531"/>
                    <a:pt x="397" y="531"/>
                  </a:cubicBezTo>
                  <a:close/>
                  <a:moveTo>
                    <a:pt x="235" y="536"/>
                  </a:moveTo>
                  <a:lnTo>
                    <a:pt x="235" y="536"/>
                  </a:lnTo>
                  <a:cubicBezTo>
                    <a:pt x="235" y="536"/>
                    <a:pt x="235" y="536"/>
                    <a:pt x="235" y="536"/>
                  </a:cubicBezTo>
                  <a:lnTo>
                    <a:pt x="235" y="536"/>
                  </a:lnTo>
                  <a:cubicBezTo>
                    <a:pt x="235" y="536"/>
                    <a:pt x="235" y="536"/>
                    <a:pt x="235" y="536"/>
                  </a:cubicBezTo>
                  <a:close/>
                  <a:moveTo>
                    <a:pt x="356" y="546"/>
                  </a:moveTo>
                  <a:cubicBezTo>
                    <a:pt x="357" y="546"/>
                    <a:pt x="359" y="546"/>
                    <a:pt x="358" y="549"/>
                  </a:cubicBezTo>
                  <a:cubicBezTo>
                    <a:pt x="358" y="551"/>
                    <a:pt x="356" y="551"/>
                    <a:pt x="355" y="551"/>
                  </a:cubicBezTo>
                  <a:cubicBezTo>
                    <a:pt x="355" y="549"/>
                    <a:pt x="354" y="547"/>
                    <a:pt x="356" y="546"/>
                  </a:cubicBezTo>
                  <a:close/>
                  <a:moveTo>
                    <a:pt x="386" y="547"/>
                  </a:moveTo>
                  <a:cubicBezTo>
                    <a:pt x="385" y="547"/>
                    <a:pt x="384" y="551"/>
                    <a:pt x="386" y="551"/>
                  </a:cubicBezTo>
                  <a:cubicBezTo>
                    <a:pt x="387" y="551"/>
                    <a:pt x="387" y="551"/>
                    <a:pt x="387" y="551"/>
                  </a:cubicBezTo>
                  <a:lnTo>
                    <a:pt x="388" y="551"/>
                  </a:lnTo>
                  <a:cubicBezTo>
                    <a:pt x="387" y="548"/>
                    <a:pt x="387" y="547"/>
                    <a:pt x="386" y="547"/>
                  </a:cubicBezTo>
                  <a:close/>
                  <a:moveTo>
                    <a:pt x="233" y="554"/>
                  </a:moveTo>
                  <a:lnTo>
                    <a:pt x="233" y="554"/>
                  </a:lnTo>
                  <a:cubicBezTo>
                    <a:pt x="233" y="554"/>
                    <a:pt x="233" y="554"/>
                    <a:pt x="233" y="554"/>
                  </a:cubicBezTo>
                  <a:cubicBezTo>
                    <a:pt x="233" y="554"/>
                    <a:pt x="233" y="554"/>
                    <a:pt x="233" y="554"/>
                  </a:cubicBezTo>
                  <a:close/>
                  <a:moveTo>
                    <a:pt x="303" y="561"/>
                  </a:moveTo>
                  <a:cubicBezTo>
                    <a:pt x="303" y="561"/>
                    <a:pt x="303" y="561"/>
                    <a:pt x="303" y="561"/>
                  </a:cubicBezTo>
                  <a:lnTo>
                    <a:pt x="303" y="561"/>
                  </a:lnTo>
                  <a:cubicBezTo>
                    <a:pt x="303" y="561"/>
                    <a:pt x="303" y="561"/>
                    <a:pt x="303" y="561"/>
                  </a:cubicBezTo>
                  <a:close/>
                  <a:moveTo>
                    <a:pt x="294" y="0"/>
                  </a:moveTo>
                  <a:cubicBezTo>
                    <a:pt x="293" y="0"/>
                    <a:pt x="293" y="0"/>
                    <a:pt x="293" y="1"/>
                  </a:cubicBezTo>
                  <a:cubicBezTo>
                    <a:pt x="293" y="1"/>
                    <a:pt x="294" y="4"/>
                    <a:pt x="293" y="5"/>
                  </a:cubicBezTo>
                  <a:cubicBezTo>
                    <a:pt x="292" y="5"/>
                    <a:pt x="292" y="6"/>
                    <a:pt x="291" y="6"/>
                  </a:cubicBezTo>
                  <a:cubicBezTo>
                    <a:pt x="290" y="6"/>
                    <a:pt x="289" y="5"/>
                    <a:pt x="288" y="5"/>
                  </a:cubicBezTo>
                  <a:cubicBezTo>
                    <a:pt x="287" y="5"/>
                    <a:pt x="286" y="2"/>
                    <a:pt x="285" y="2"/>
                  </a:cubicBezTo>
                  <a:cubicBezTo>
                    <a:pt x="283" y="3"/>
                    <a:pt x="283" y="6"/>
                    <a:pt x="281" y="6"/>
                  </a:cubicBezTo>
                  <a:cubicBezTo>
                    <a:pt x="281" y="6"/>
                    <a:pt x="281" y="6"/>
                    <a:pt x="280" y="6"/>
                  </a:cubicBezTo>
                  <a:cubicBezTo>
                    <a:pt x="280" y="5"/>
                    <a:pt x="279" y="2"/>
                    <a:pt x="278" y="2"/>
                  </a:cubicBezTo>
                  <a:cubicBezTo>
                    <a:pt x="278" y="2"/>
                    <a:pt x="278" y="2"/>
                    <a:pt x="278" y="2"/>
                  </a:cubicBezTo>
                  <a:cubicBezTo>
                    <a:pt x="276" y="4"/>
                    <a:pt x="276" y="9"/>
                    <a:pt x="273" y="9"/>
                  </a:cubicBezTo>
                  <a:lnTo>
                    <a:pt x="273" y="7"/>
                  </a:lnTo>
                  <a:cubicBezTo>
                    <a:pt x="273" y="6"/>
                    <a:pt x="273" y="5"/>
                    <a:pt x="273" y="5"/>
                  </a:cubicBezTo>
                  <a:cubicBezTo>
                    <a:pt x="274" y="5"/>
                    <a:pt x="274" y="5"/>
                    <a:pt x="273" y="5"/>
                  </a:cubicBezTo>
                  <a:lnTo>
                    <a:pt x="273" y="5"/>
                  </a:lnTo>
                  <a:cubicBezTo>
                    <a:pt x="273" y="5"/>
                    <a:pt x="269" y="7"/>
                    <a:pt x="268" y="7"/>
                  </a:cubicBezTo>
                  <a:cubicBezTo>
                    <a:pt x="267" y="7"/>
                    <a:pt x="266" y="6"/>
                    <a:pt x="265" y="6"/>
                  </a:cubicBezTo>
                  <a:cubicBezTo>
                    <a:pt x="265" y="6"/>
                    <a:pt x="264" y="6"/>
                    <a:pt x="264" y="6"/>
                  </a:cubicBezTo>
                  <a:cubicBezTo>
                    <a:pt x="263" y="7"/>
                    <a:pt x="263" y="8"/>
                    <a:pt x="260" y="8"/>
                  </a:cubicBezTo>
                  <a:cubicBezTo>
                    <a:pt x="259" y="8"/>
                    <a:pt x="258" y="8"/>
                    <a:pt x="256" y="7"/>
                  </a:cubicBezTo>
                  <a:cubicBezTo>
                    <a:pt x="256" y="7"/>
                    <a:pt x="256" y="7"/>
                    <a:pt x="255" y="7"/>
                  </a:cubicBezTo>
                  <a:cubicBezTo>
                    <a:pt x="253" y="7"/>
                    <a:pt x="253" y="10"/>
                    <a:pt x="251" y="10"/>
                  </a:cubicBezTo>
                  <a:cubicBezTo>
                    <a:pt x="248" y="10"/>
                    <a:pt x="247" y="7"/>
                    <a:pt x="245" y="7"/>
                  </a:cubicBezTo>
                  <a:cubicBezTo>
                    <a:pt x="245" y="7"/>
                    <a:pt x="245" y="7"/>
                    <a:pt x="245" y="7"/>
                  </a:cubicBezTo>
                  <a:cubicBezTo>
                    <a:pt x="243" y="7"/>
                    <a:pt x="243" y="10"/>
                    <a:pt x="241" y="11"/>
                  </a:cubicBezTo>
                  <a:cubicBezTo>
                    <a:pt x="241" y="11"/>
                    <a:pt x="241" y="11"/>
                    <a:pt x="240" y="11"/>
                  </a:cubicBezTo>
                  <a:cubicBezTo>
                    <a:pt x="239" y="11"/>
                    <a:pt x="238" y="6"/>
                    <a:pt x="238" y="4"/>
                  </a:cubicBezTo>
                  <a:cubicBezTo>
                    <a:pt x="237" y="6"/>
                    <a:pt x="236" y="8"/>
                    <a:pt x="235" y="10"/>
                  </a:cubicBezTo>
                  <a:cubicBezTo>
                    <a:pt x="235" y="12"/>
                    <a:pt x="234" y="13"/>
                    <a:pt x="234" y="13"/>
                  </a:cubicBezTo>
                  <a:cubicBezTo>
                    <a:pt x="234" y="13"/>
                    <a:pt x="233" y="10"/>
                    <a:pt x="232" y="8"/>
                  </a:cubicBezTo>
                  <a:lnTo>
                    <a:pt x="232" y="8"/>
                  </a:lnTo>
                  <a:cubicBezTo>
                    <a:pt x="233" y="13"/>
                    <a:pt x="226" y="10"/>
                    <a:pt x="227" y="15"/>
                  </a:cubicBezTo>
                  <a:cubicBezTo>
                    <a:pt x="225" y="13"/>
                    <a:pt x="224" y="11"/>
                    <a:pt x="222" y="11"/>
                  </a:cubicBezTo>
                  <a:cubicBezTo>
                    <a:pt x="222" y="14"/>
                    <a:pt x="221" y="14"/>
                    <a:pt x="219" y="14"/>
                  </a:cubicBezTo>
                  <a:cubicBezTo>
                    <a:pt x="218" y="15"/>
                    <a:pt x="217" y="18"/>
                    <a:pt x="215" y="19"/>
                  </a:cubicBezTo>
                  <a:cubicBezTo>
                    <a:pt x="214" y="19"/>
                    <a:pt x="210" y="13"/>
                    <a:pt x="209" y="13"/>
                  </a:cubicBezTo>
                  <a:cubicBezTo>
                    <a:pt x="208" y="13"/>
                    <a:pt x="208" y="14"/>
                    <a:pt x="208" y="15"/>
                  </a:cubicBezTo>
                  <a:cubicBezTo>
                    <a:pt x="208" y="16"/>
                    <a:pt x="211" y="22"/>
                    <a:pt x="210" y="22"/>
                  </a:cubicBezTo>
                  <a:cubicBezTo>
                    <a:pt x="210" y="22"/>
                    <a:pt x="209" y="22"/>
                    <a:pt x="209" y="21"/>
                  </a:cubicBezTo>
                  <a:cubicBezTo>
                    <a:pt x="208" y="21"/>
                    <a:pt x="207" y="20"/>
                    <a:pt x="207" y="20"/>
                  </a:cubicBezTo>
                  <a:cubicBezTo>
                    <a:pt x="206" y="20"/>
                    <a:pt x="206" y="20"/>
                    <a:pt x="205" y="21"/>
                  </a:cubicBezTo>
                  <a:cubicBezTo>
                    <a:pt x="205" y="21"/>
                    <a:pt x="204" y="25"/>
                    <a:pt x="204" y="25"/>
                  </a:cubicBezTo>
                  <a:cubicBezTo>
                    <a:pt x="203" y="23"/>
                    <a:pt x="204" y="18"/>
                    <a:pt x="203" y="16"/>
                  </a:cubicBezTo>
                  <a:cubicBezTo>
                    <a:pt x="203" y="16"/>
                    <a:pt x="202" y="19"/>
                    <a:pt x="202" y="19"/>
                  </a:cubicBezTo>
                  <a:cubicBezTo>
                    <a:pt x="201" y="21"/>
                    <a:pt x="201" y="21"/>
                    <a:pt x="199" y="21"/>
                  </a:cubicBezTo>
                  <a:cubicBezTo>
                    <a:pt x="200" y="21"/>
                    <a:pt x="200" y="20"/>
                    <a:pt x="199" y="19"/>
                  </a:cubicBezTo>
                  <a:lnTo>
                    <a:pt x="199" y="19"/>
                  </a:lnTo>
                  <a:cubicBezTo>
                    <a:pt x="199" y="19"/>
                    <a:pt x="197" y="19"/>
                    <a:pt x="197" y="20"/>
                  </a:cubicBezTo>
                  <a:cubicBezTo>
                    <a:pt x="197" y="20"/>
                    <a:pt x="197" y="21"/>
                    <a:pt x="197" y="21"/>
                  </a:cubicBezTo>
                  <a:cubicBezTo>
                    <a:pt x="196" y="22"/>
                    <a:pt x="195" y="23"/>
                    <a:pt x="194" y="23"/>
                  </a:cubicBezTo>
                  <a:cubicBezTo>
                    <a:pt x="193" y="23"/>
                    <a:pt x="193" y="23"/>
                    <a:pt x="192" y="21"/>
                  </a:cubicBezTo>
                  <a:cubicBezTo>
                    <a:pt x="192" y="20"/>
                    <a:pt x="190" y="20"/>
                    <a:pt x="189" y="20"/>
                  </a:cubicBezTo>
                  <a:cubicBezTo>
                    <a:pt x="188" y="20"/>
                    <a:pt x="187" y="21"/>
                    <a:pt x="188" y="22"/>
                  </a:cubicBezTo>
                  <a:cubicBezTo>
                    <a:pt x="186" y="23"/>
                    <a:pt x="183" y="22"/>
                    <a:pt x="184" y="26"/>
                  </a:cubicBezTo>
                  <a:cubicBezTo>
                    <a:pt x="182" y="25"/>
                    <a:pt x="178" y="24"/>
                    <a:pt x="174" y="24"/>
                  </a:cubicBezTo>
                  <a:cubicBezTo>
                    <a:pt x="172" y="24"/>
                    <a:pt x="170" y="25"/>
                    <a:pt x="170" y="28"/>
                  </a:cubicBezTo>
                  <a:cubicBezTo>
                    <a:pt x="168" y="25"/>
                    <a:pt x="168" y="24"/>
                    <a:pt x="167" y="24"/>
                  </a:cubicBezTo>
                  <a:cubicBezTo>
                    <a:pt x="166" y="24"/>
                    <a:pt x="166" y="34"/>
                    <a:pt x="165" y="34"/>
                  </a:cubicBezTo>
                  <a:cubicBezTo>
                    <a:pt x="165" y="34"/>
                    <a:pt x="164" y="34"/>
                    <a:pt x="164" y="34"/>
                  </a:cubicBezTo>
                  <a:cubicBezTo>
                    <a:pt x="163" y="33"/>
                    <a:pt x="162" y="31"/>
                    <a:pt x="160" y="31"/>
                  </a:cubicBezTo>
                  <a:cubicBezTo>
                    <a:pt x="159" y="31"/>
                    <a:pt x="159" y="31"/>
                    <a:pt x="158" y="33"/>
                  </a:cubicBezTo>
                  <a:cubicBezTo>
                    <a:pt x="158" y="34"/>
                    <a:pt x="158" y="40"/>
                    <a:pt x="159" y="41"/>
                  </a:cubicBezTo>
                  <a:lnTo>
                    <a:pt x="159" y="41"/>
                  </a:lnTo>
                  <a:cubicBezTo>
                    <a:pt x="157" y="40"/>
                    <a:pt x="156" y="38"/>
                    <a:pt x="155" y="38"/>
                  </a:cubicBezTo>
                  <a:cubicBezTo>
                    <a:pt x="154" y="38"/>
                    <a:pt x="154" y="38"/>
                    <a:pt x="153" y="38"/>
                  </a:cubicBezTo>
                  <a:cubicBezTo>
                    <a:pt x="151" y="40"/>
                    <a:pt x="155" y="42"/>
                    <a:pt x="153" y="43"/>
                  </a:cubicBezTo>
                  <a:cubicBezTo>
                    <a:pt x="152" y="42"/>
                    <a:pt x="150" y="37"/>
                    <a:pt x="149" y="36"/>
                  </a:cubicBezTo>
                  <a:cubicBezTo>
                    <a:pt x="147" y="36"/>
                    <a:pt x="144" y="38"/>
                    <a:pt x="146" y="40"/>
                  </a:cubicBezTo>
                  <a:cubicBezTo>
                    <a:pt x="147" y="42"/>
                    <a:pt x="142" y="44"/>
                    <a:pt x="142" y="45"/>
                  </a:cubicBezTo>
                  <a:cubicBezTo>
                    <a:pt x="140" y="46"/>
                    <a:pt x="138" y="47"/>
                    <a:pt x="137" y="47"/>
                  </a:cubicBezTo>
                  <a:cubicBezTo>
                    <a:pt x="136" y="47"/>
                    <a:pt x="135" y="47"/>
                    <a:pt x="135" y="47"/>
                  </a:cubicBezTo>
                  <a:cubicBezTo>
                    <a:pt x="133" y="45"/>
                    <a:pt x="132" y="45"/>
                    <a:pt x="131" y="45"/>
                  </a:cubicBezTo>
                  <a:cubicBezTo>
                    <a:pt x="130" y="45"/>
                    <a:pt x="129" y="45"/>
                    <a:pt x="129" y="47"/>
                  </a:cubicBezTo>
                  <a:cubicBezTo>
                    <a:pt x="128" y="48"/>
                    <a:pt x="129" y="50"/>
                    <a:pt x="128" y="51"/>
                  </a:cubicBezTo>
                  <a:cubicBezTo>
                    <a:pt x="126" y="53"/>
                    <a:pt x="124" y="53"/>
                    <a:pt x="122" y="53"/>
                  </a:cubicBezTo>
                  <a:cubicBezTo>
                    <a:pt x="122" y="53"/>
                    <a:pt x="115" y="56"/>
                    <a:pt x="116" y="56"/>
                  </a:cubicBezTo>
                  <a:cubicBezTo>
                    <a:pt x="121" y="60"/>
                    <a:pt x="114" y="60"/>
                    <a:pt x="111" y="62"/>
                  </a:cubicBezTo>
                  <a:cubicBezTo>
                    <a:pt x="110" y="63"/>
                    <a:pt x="108" y="63"/>
                    <a:pt x="108" y="64"/>
                  </a:cubicBezTo>
                  <a:cubicBezTo>
                    <a:pt x="106" y="66"/>
                    <a:pt x="107" y="66"/>
                    <a:pt x="108" y="66"/>
                  </a:cubicBezTo>
                  <a:cubicBezTo>
                    <a:pt x="108" y="67"/>
                    <a:pt x="105" y="68"/>
                    <a:pt x="105" y="68"/>
                  </a:cubicBezTo>
                  <a:cubicBezTo>
                    <a:pt x="104" y="69"/>
                    <a:pt x="103" y="70"/>
                    <a:pt x="102" y="70"/>
                  </a:cubicBezTo>
                  <a:cubicBezTo>
                    <a:pt x="102" y="71"/>
                    <a:pt x="101" y="75"/>
                    <a:pt x="100" y="75"/>
                  </a:cubicBezTo>
                  <a:cubicBezTo>
                    <a:pt x="99" y="75"/>
                    <a:pt x="99" y="74"/>
                    <a:pt x="99" y="74"/>
                  </a:cubicBezTo>
                  <a:cubicBezTo>
                    <a:pt x="98" y="73"/>
                    <a:pt x="97" y="73"/>
                    <a:pt x="96" y="73"/>
                  </a:cubicBezTo>
                  <a:cubicBezTo>
                    <a:pt x="95" y="73"/>
                    <a:pt x="93" y="74"/>
                    <a:pt x="93" y="75"/>
                  </a:cubicBezTo>
                  <a:cubicBezTo>
                    <a:pt x="92" y="77"/>
                    <a:pt x="95" y="78"/>
                    <a:pt x="94" y="80"/>
                  </a:cubicBezTo>
                  <a:cubicBezTo>
                    <a:pt x="92" y="79"/>
                    <a:pt x="91" y="77"/>
                    <a:pt x="90" y="77"/>
                  </a:cubicBezTo>
                  <a:cubicBezTo>
                    <a:pt x="90" y="77"/>
                    <a:pt x="90" y="77"/>
                    <a:pt x="89" y="77"/>
                  </a:cubicBezTo>
                  <a:cubicBezTo>
                    <a:pt x="87" y="80"/>
                    <a:pt x="97" y="83"/>
                    <a:pt x="99" y="83"/>
                  </a:cubicBezTo>
                  <a:cubicBezTo>
                    <a:pt x="101" y="82"/>
                    <a:pt x="102" y="80"/>
                    <a:pt x="103" y="80"/>
                  </a:cubicBezTo>
                  <a:cubicBezTo>
                    <a:pt x="104" y="80"/>
                    <a:pt x="104" y="80"/>
                    <a:pt x="105" y="81"/>
                  </a:cubicBezTo>
                  <a:cubicBezTo>
                    <a:pt x="106" y="81"/>
                    <a:pt x="107" y="79"/>
                    <a:pt x="108" y="79"/>
                  </a:cubicBezTo>
                  <a:cubicBezTo>
                    <a:pt x="108" y="79"/>
                    <a:pt x="108" y="79"/>
                    <a:pt x="108" y="79"/>
                  </a:cubicBezTo>
                  <a:lnTo>
                    <a:pt x="108" y="79"/>
                  </a:lnTo>
                  <a:cubicBezTo>
                    <a:pt x="107" y="78"/>
                    <a:pt x="104" y="75"/>
                    <a:pt x="105" y="74"/>
                  </a:cubicBezTo>
                  <a:cubicBezTo>
                    <a:pt x="105" y="74"/>
                    <a:pt x="106" y="74"/>
                    <a:pt x="106" y="74"/>
                  </a:cubicBezTo>
                  <a:cubicBezTo>
                    <a:pt x="107" y="74"/>
                    <a:pt x="110" y="74"/>
                    <a:pt x="111" y="74"/>
                  </a:cubicBezTo>
                  <a:cubicBezTo>
                    <a:pt x="112" y="74"/>
                    <a:pt x="113" y="74"/>
                    <a:pt x="113" y="74"/>
                  </a:cubicBezTo>
                  <a:cubicBezTo>
                    <a:pt x="113" y="73"/>
                    <a:pt x="111" y="72"/>
                    <a:pt x="110" y="71"/>
                  </a:cubicBezTo>
                  <a:cubicBezTo>
                    <a:pt x="109" y="70"/>
                    <a:pt x="111" y="69"/>
                    <a:pt x="112" y="68"/>
                  </a:cubicBezTo>
                  <a:cubicBezTo>
                    <a:pt x="112" y="67"/>
                    <a:pt x="113" y="67"/>
                    <a:pt x="114" y="67"/>
                  </a:cubicBezTo>
                  <a:cubicBezTo>
                    <a:pt x="115" y="67"/>
                    <a:pt x="117" y="68"/>
                    <a:pt x="117" y="70"/>
                  </a:cubicBezTo>
                  <a:cubicBezTo>
                    <a:pt x="117" y="72"/>
                    <a:pt x="114" y="75"/>
                    <a:pt x="116" y="76"/>
                  </a:cubicBezTo>
                  <a:cubicBezTo>
                    <a:pt x="117" y="77"/>
                    <a:pt x="118" y="78"/>
                    <a:pt x="119" y="78"/>
                  </a:cubicBezTo>
                  <a:cubicBezTo>
                    <a:pt x="121" y="78"/>
                    <a:pt x="121" y="76"/>
                    <a:pt x="120" y="74"/>
                  </a:cubicBezTo>
                  <a:cubicBezTo>
                    <a:pt x="119" y="71"/>
                    <a:pt x="122" y="69"/>
                    <a:pt x="125" y="69"/>
                  </a:cubicBezTo>
                  <a:cubicBezTo>
                    <a:pt x="126" y="69"/>
                    <a:pt x="127" y="69"/>
                    <a:pt x="128" y="70"/>
                  </a:cubicBezTo>
                  <a:lnTo>
                    <a:pt x="128" y="70"/>
                  </a:lnTo>
                  <a:cubicBezTo>
                    <a:pt x="127" y="69"/>
                    <a:pt x="125" y="67"/>
                    <a:pt x="126" y="66"/>
                  </a:cubicBezTo>
                  <a:cubicBezTo>
                    <a:pt x="127" y="65"/>
                    <a:pt x="129" y="63"/>
                    <a:pt x="128" y="62"/>
                  </a:cubicBezTo>
                  <a:lnTo>
                    <a:pt x="128" y="62"/>
                  </a:lnTo>
                  <a:cubicBezTo>
                    <a:pt x="128" y="62"/>
                    <a:pt x="129" y="63"/>
                    <a:pt x="131" y="63"/>
                  </a:cubicBezTo>
                  <a:cubicBezTo>
                    <a:pt x="134" y="63"/>
                    <a:pt x="140" y="59"/>
                    <a:pt x="142" y="58"/>
                  </a:cubicBezTo>
                  <a:cubicBezTo>
                    <a:pt x="147" y="56"/>
                    <a:pt x="148" y="51"/>
                    <a:pt x="149" y="46"/>
                  </a:cubicBezTo>
                  <a:lnTo>
                    <a:pt x="149" y="46"/>
                  </a:lnTo>
                  <a:cubicBezTo>
                    <a:pt x="149" y="46"/>
                    <a:pt x="148" y="52"/>
                    <a:pt x="149" y="53"/>
                  </a:cubicBezTo>
                  <a:lnTo>
                    <a:pt x="151" y="51"/>
                  </a:lnTo>
                  <a:cubicBezTo>
                    <a:pt x="152" y="51"/>
                    <a:pt x="151" y="51"/>
                    <a:pt x="152" y="52"/>
                  </a:cubicBezTo>
                  <a:cubicBezTo>
                    <a:pt x="153" y="53"/>
                    <a:pt x="154" y="54"/>
                    <a:pt x="155" y="54"/>
                  </a:cubicBezTo>
                  <a:cubicBezTo>
                    <a:pt x="155" y="54"/>
                    <a:pt x="156" y="53"/>
                    <a:pt x="155" y="51"/>
                  </a:cubicBezTo>
                  <a:cubicBezTo>
                    <a:pt x="154" y="49"/>
                    <a:pt x="153" y="48"/>
                    <a:pt x="155" y="47"/>
                  </a:cubicBezTo>
                  <a:cubicBezTo>
                    <a:pt x="156" y="47"/>
                    <a:pt x="156" y="46"/>
                    <a:pt x="158" y="46"/>
                  </a:cubicBezTo>
                  <a:cubicBezTo>
                    <a:pt x="159" y="46"/>
                    <a:pt x="159" y="47"/>
                    <a:pt x="160" y="47"/>
                  </a:cubicBezTo>
                  <a:lnTo>
                    <a:pt x="164" y="45"/>
                  </a:lnTo>
                  <a:cubicBezTo>
                    <a:pt x="167" y="43"/>
                    <a:pt x="164" y="38"/>
                    <a:pt x="163" y="38"/>
                  </a:cubicBezTo>
                  <a:lnTo>
                    <a:pt x="163" y="38"/>
                  </a:lnTo>
                  <a:cubicBezTo>
                    <a:pt x="163" y="38"/>
                    <a:pt x="163" y="38"/>
                    <a:pt x="163" y="38"/>
                  </a:cubicBezTo>
                  <a:cubicBezTo>
                    <a:pt x="165" y="38"/>
                    <a:pt x="170" y="42"/>
                    <a:pt x="172" y="42"/>
                  </a:cubicBezTo>
                  <a:cubicBezTo>
                    <a:pt x="173" y="43"/>
                    <a:pt x="173" y="43"/>
                    <a:pt x="173" y="43"/>
                  </a:cubicBezTo>
                  <a:cubicBezTo>
                    <a:pt x="174" y="43"/>
                    <a:pt x="174" y="42"/>
                    <a:pt x="172" y="41"/>
                  </a:cubicBezTo>
                  <a:cubicBezTo>
                    <a:pt x="171" y="40"/>
                    <a:pt x="169" y="37"/>
                    <a:pt x="170" y="37"/>
                  </a:cubicBezTo>
                  <a:lnTo>
                    <a:pt x="170" y="37"/>
                  </a:lnTo>
                  <a:cubicBezTo>
                    <a:pt x="171" y="37"/>
                    <a:pt x="171" y="37"/>
                    <a:pt x="171" y="37"/>
                  </a:cubicBezTo>
                  <a:cubicBezTo>
                    <a:pt x="173" y="37"/>
                    <a:pt x="175" y="38"/>
                    <a:pt x="177" y="39"/>
                  </a:cubicBezTo>
                  <a:cubicBezTo>
                    <a:pt x="177" y="39"/>
                    <a:pt x="178" y="40"/>
                    <a:pt x="178" y="40"/>
                  </a:cubicBezTo>
                  <a:cubicBezTo>
                    <a:pt x="178" y="40"/>
                    <a:pt x="176" y="35"/>
                    <a:pt x="176" y="35"/>
                  </a:cubicBezTo>
                  <a:cubicBezTo>
                    <a:pt x="176" y="34"/>
                    <a:pt x="176" y="34"/>
                    <a:pt x="176" y="34"/>
                  </a:cubicBezTo>
                  <a:cubicBezTo>
                    <a:pt x="177" y="34"/>
                    <a:pt x="181" y="38"/>
                    <a:pt x="182" y="38"/>
                  </a:cubicBezTo>
                  <a:cubicBezTo>
                    <a:pt x="183" y="39"/>
                    <a:pt x="184" y="40"/>
                    <a:pt x="184" y="40"/>
                  </a:cubicBezTo>
                  <a:cubicBezTo>
                    <a:pt x="185" y="40"/>
                    <a:pt x="178" y="33"/>
                    <a:pt x="178" y="33"/>
                  </a:cubicBezTo>
                  <a:cubicBezTo>
                    <a:pt x="178" y="33"/>
                    <a:pt x="178" y="33"/>
                    <a:pt x="179" y="33"/>
                  </a:cubicBezTo>
                  <a:cubicBezTo>
                    <a:pt x="180" y="33"/>
                    <a:pt x="183" y="35"/>
                    <a:pt x="185" y="35"/>
                  </a:cubicBezTo>
                  <a:cubicBezTo>
                    <a:pt x="185" y="35"/>
                    <a:pt x="185" y="35"/>
                    <a:pt x="185" y="34"/>
                  </a:cubicBezTo>
                  <a:lnTo>
                    <a:pt x="185" y="34"/>
                  </a:lnTo>
                  <a:cubicBezTo>
                    <a:pt x="186" y="35"/>
                    <a:pt x="186" y="35"/>
                    <a:pt x="188" y="35"/>
                  </a:cubicBezTo>
                  <a:cubicBezTo>
                    <a:pt x="191" y="35"/>
                    <a:pt x="196" y="33"/>
                    <a:pt x="197" y="32"/>
                  </a:cubicBezTo>
                  <a:cubicBezTo>
                    <a:pt x="200" y="31"/>
                    <a:pt x="201" y="28"/>
                    <a:pt x="204" y="28"/>
                  </a:cubicBezTo>
                  <a:cubicBezTo>
                    <a:pt x="204" y="28"/>
                    <a:pt x="204" y="27"/>
                    <a:pt x="204" y="27"/>
                  </a:cubicBezTo>
                  <a:cubicBezTo>
                    <a:pt x="205" y="27"/>
                    <a:pt x="206" y="29"/>
                    <a:pt x="207" y="29"/>
                  </a:cubicBezTo>
                  <a:cubicBezTo>
                    <a:pt x="208" y="29"/>
                    <a:pt x="208" y="29"/>
                    <a:pt x="208" y="28"/>
                  </a:cubicBezTo>
                  <a:cubicBezTo>
                    <a:pt x="208" y="28"/>
                    <a:pt x="209" y="24"/>
                    <a:pt x="210" y="23"/>
                  </a:cubicBezTo>
                  <a:lnTo>
                    <a:pt x="210" y="23"/>
                  </a:lnTo>
                  <a:cubicBezTo>
                    <a:pt x="210" y="23"/>
                    <a:pt x="209" y="31"/>
                    <a:pt x="210" y="31"/>
                  </a:cubicBezTo>
                  <a:cubicBezTo>
                    <a:pt x="211" y="31"/>
                    <a:pt x="211" y="31"/>
                    <a:pt x="211" y="30"/>
                  </a:cubicBezTo>
                  <a:cubicBezTo>
                    <a:pt x="212" y="28"/>
                    <a:pt x="214" y="28"/>
                    <a:pt x="214" y="25"/>
                  </a:cubicBezTo>
                  <a:cubicBezTo>
                    <a:pt x="214" y="24"/>
                    <a:pt x="214" y="24"/>
                    <a:pt x="215" y="24"/>
                  </a:cubicBezTo>
                  <a:cubicBezTo>
                    <a:pt x="216" y="24"/>
                    <a:pt x="217" y="24"/>
                    <a:pt x="217" y="22"/>
                  </a:cubicBezTo>
                  <a:cubicBezTo>
                    <a:pt x="217" y="25"/>
                    <a:pt x="218" y="28"/>
                    <a:pt x="221" y="28"/>
                  </a:cubicBezTo>
                  <a:cubicBezTo>
                    <a:pt x="223" y="28"/>
                    <a:pt x="221" y="20"/>
                    <a:pt x="223" y="18"/>
                  </a:cubicBezTo>
                  <a:cubicBezTo>
                    <a:pt x="223" y="17"/>
                    <a:pt x="224" y="17"/>
                    <a:pt x="225" y="17"/>
                  </a:cubicBezTo>
                  <a:cubicBezTo>
                    <a:pt x="227" y="17"/>
                    <a:pt x="230" y="26"/>
                    <a:pt x="230" y="28"/>
                  </a:cubicBezTo>
                  <a:cubicBezTo>
                    <a:pt x="231" y="24"/>
                    <a:pt x="232" y="21"/>
                    <a:pt x="234" y="17"/>
                  </a:cubicBezTo>
                  <a:cubicBezTo>
                    <a:pt x="235" y="20"/>
                    <a:pt x="236" y="21"/>
                    <a:pt x="238" y="23"/>
                  </a:cubicBezTo>
                  <a:cubicBezTo>
                    <a:pt x="238" y="21"/>
                    <a:pt x="240" y="21"/>
                    <a:pt x="242" y="21"/>
                  </a:cubicBezTo>
                  <a:cubicBezTo>
                    <a:pt x="242" y="20"/>
                    <a:pt x="245" y="15"/>
                    <a:pt x="245" y="15"/>
                  </a:cubicBezTo>
                  <a:cubicBezTo>
                    <a:pt x="246" y="17"/>
                    <a:pt x="245" y="21"/>
                    <a:pt x="247" y="21"/>
                  </a:cubicBezTo>
                  <a:cubicBezTo>
                    <a:pt x="248" y="21"/>
                    <a:pt x="248" y="21"/>
                    <a:pt x="249" y="21"/>
                  </a:cubicBezTo>
                  <a:cubicBezTo>
                    <a:pt x="250" y="20"/>
                    <a:pt x="251" y="19"/>
                    <a:pt x="251" y="19"/>
                  </a:cubicBezTo>
                  <a:cubicBezTo>
                    <a:pt x="252" y="19"/>
                    <a:pt x="253" y="21"/>
                    <a:pt x="253" y="23"/>
                  </a:cubicBezTo>
                  <a:cubicBezTo>
                    <a:pt x="255" y="23"/>
                    <a:pt x="254" y="21"/>
                    <a:pt x="254" y="20"/>
                  </a:cubicBezTo>
                  <a:cubicBezTo>
                    <a:pt x="255" y="18"/>
                    <a:pt x="258" y="19"/>
                    <a:pt x="259" y="18"/>
                  </a:cubicBezTo>
                  <a:cubicBezTo>
                    <a:pt x="260" y="16"/>
                    <a:pt x="259" y="15"/>
                    <a:pt x="259" y="13"/>
                  </a:cubicBezTo>
                  <a:cubicBezTo>
                    <a:pt x="260" y="12"/>
                    <a:pt x="261" y="12"/>
                    <a:pt x="261" y="12"/>
                  </a:cubicBezTo>
                  <a:cubicBezTo>
                    <a:pt x="262" y="12"/>
                    <a:pt x="262" y="12"/>
                    <a:pt x="262" y="12"/>
                  </a:cubicBezTo>
                  <a:lnTo>
                    <a:pt x="262" y="12"/>
                  </a:lnTo>
                  <a:cubicBezTo>
                    <a:pt x="263" y="14"/>
                    <a:pt x="262" y="14"/>
                    <a:pt x="265" y="14"/>
                  </a:cubicBezTo>
                  <a:lnTo>
                    <a:pt x="269" y="14"/>
                  </a:lnTo>
                  <a:cubicBezTo>
                    <a:pt x="269" y="15"/>
                    <a:pt x="269" y="18"/>
                    <a:pt x="267" y="18"/>
                  </a:cubicBezTo>
                  <a:cubicBezTo>
                    <a:pt x="267" y="19"/>
                    <a:pt x="266" y="18"/>
                    <a:pt x="266" y="20"/>
                  </a:cubicBezTo>
                  <a:cubicBezTo>
                    <a:pt x="270" y="20"/>
                    <a:pt x="271" y="15"/>
                    <a:pt x="273" y="13"/>
                  </a:cubicBezTo>
                  <a:cubicBezTo>
                    <a:pt x="274" y="13"/>
                    <a:pt x="274" y="12"/>
                    <a:pt x="274" y="12"/>
                  </a:cubicBezTo>
                  <a:lnTo>
                    <a:pt x="274" y="12"/>
                  </a:lnTo>
                  <a:cubicBezTo>
                    <a:pt x="276" y="12"/>
                    <a:pt x="274" y="17"/>
                    <a:pt x="274" y="17"/>
                  </a:cubicBezTo>
                  <a:cubicBezTo>
                    <a:pt x="274" y="17"/>
                    <a:pt x="277" y="15"/>
                    <a:pt x="277" y="15"/>
                  </a:cubicBezTo>
                  <a:cubicBezTo>
                    <a:pt x="277" y="15"/>
                    <a:pt x="278" y="14"/>
                    <a:pt x="278" y="14"/>
                  </a:cubicBezTo>
                  <a:cubicBezTo>
                    <a:pt x="278" y="14"/>
                    <a:pt x="279" y="15"/>
                    <a:pt x="280" y="15"/>
                  </a:cubicBezTo>
                  <a:cubicBezTo>
                    <a:pt x="280" y="16"/>
                    <a:pt x="281" y="17"/>
                    <a:pt x="282" y="17"/>
                  </a:cubicBezTo>
                  <a:cubicBezTo>
                    <a:pt x="284" y="17"/>
                    <a:pt x="285" y="16"/>
                    <a:pt x="284" y="13"/>
                  </a:cubicBezTo>
                  <a:lnTo>
                    <a:pt x="284" y="13"/>
                  </a:lnTo>
                  <a:cubicBezTo>
                    <a:pt x="284" y="13"/>
                    <a:pt x="284" y="13"/>
                    <a:pt x="285" y="13"/>
                  </a:cubicBezTo>
                  <a:cubicBezTo>
                    <a:pt x="285" y="13"/>
                    <a:pt x="286" y="13"/>
                    <a:pt x="286" y="12"/>
                  </a:cubicBezTo>
                  <a:cubicBezTo>
                    <a:pt x="287" y="12"/>
                    <a:pt x="286" y="17"/>
                    <a:pt x="286" y="17"/>
                  </a:cubicBezTo>
                  <a:cubicBezTo>
                    <a:pt x="286" y="18"/>
                    <a:pt x="286" y="18"/>
                    <a:pt x="286" y="18"/>
                  </a:cubicBezTo>
                  <a:cubicBezTo>
                    <a:pt x="287" y="18"/>
                    <a:pt x="287" y="18"/>
                    <a:pt x="287" y="18"/>
                  </a:cubicBezTo>
                  <a:cubicBezTo>
                    <a:pt x="291" y="15"/>
                    <a:pt x="291" y="9"/>
                    <a:pt x="294" y="9"/>
                  </a:cubicBezTo>
                  <a:cubicBezTo>
                    <a:pt x="294" y="11"/>
                    <a:pt x="294" y="14"/>
                    <a:pt x="295" y="16"/>
                  </a:cubicBezTo>
                  <a:cubicBezTo>
                    <a:pt x="296" y="17"/>
                    <a:pt x="296" y="18"/>
                    <a:pt x="297" y="18"/>
                  </a:cubicBezTo>
                  <a:cubicBezTo>
                    <a:pt x="298" y="18"/>
                    <a:pt x="299" y="16"/>
                    <a:pt x="300" y="15"/>
                  </a:cubicBezTo>
                  <a:lnTo>
                    <a:pt x="300" y="15"/>
                  </a:lnTo>
                  <a:cubicBezTo>
                    <a:pt x="299" y="17"/>
                    <a:pt x="300" y="20"/>
                    <a:pt x="302" y="20"/>
                  </a:cubicBezTo>
                  <a:cubicBezTo>
                    <a:pt x="302" y="19"/>
                    <a:pt x="302" y="13"/>
                    <a:pt x="303" y="13"/>
                  </a:cubicBezTo>
                  <a:cubicBezTo>
                    <a:pt x="303" y="13"/>
                    <a:pt x="304" y="13"/>
                    <a:pt x="304" y="14"/>
                  </a:cubicBezTo>
                  <a:cubicBezTo>
                    <a:pt x="305" y="16"/>
                    <a:pt x="305" y="20"/>
                    <a:pt x="308" y="20"/>
                  </a:cubicBezTo>
                  <a:cubicBezTo>
                    <a:pt x="308" y="20"/>
                    <a:pt x="309" y="19"/>
                    <a:pt x="310" y="19"/>
                  </a:cubicBezTo>
                  <a:cubicBezTo>
                    <a:pt x="310" y="19"/>
                    <a:pt x="311" y="19"/>
                    <a:pt x="311" y="19"/>
                  </a:cubicBezTo>
                  <a:cubicBezTo>
                    <a:pt x="311" y="21"/>
                    <a:pt x="318" y="21"/>
                    <a:pt x="319" y="21"/>
                  </a:cubicBezTo>
                  <a:cubicBezTo>
                    <a:pt x="321" y="21"/>
                    <a:pt x="319" y="17"/>
                    <a:pt x="320" y="16"/>
                  </a:cubicBezTo>
                  <a:cubicBezTo>
                    <a:pt x="320" y="16"/>
                    <a:pt x="320" y="16"/>
                    <a:pt x="320" y="16"/>
                  </a:cubicBezTo>
                  <a:cubicBezTo>
                    <a:pt x="322" y="16"/>
                    <a:pt x="322" y="22"/>
                    <a:pt x="322" y="23"/>
                  </a:cubicBezTo>
                  <a:cubicBezTo>
                    <a:pt x="322" y="25"/>
                    <a:pt x="326" y="25"/>
                    <a:pt x="327" y="25"/>
                  </a:cubicBezTo>
                  <a:cubicBezTo>
                    <a:pt x="329" y="25"/>
                    <a:pt x="333" y="25"/>
                    <a:pt x="335" y="24"/>
                  </a:cubicBezTo>
                  <a:cubicBezTo>
                    <a:pt x="336" y="24"/>
                    <a:pt x="340" y="21"/>
                    <a:pt x="341" y="21"/>
                  </a:cubicBezTo>
                  <a:cubicBezTo>
                    <a:pt x="341" y="21"/>
                    <a:pt x="342" y="21"/>
                    <a:pt x="342" y="21"/>
                  </a:cubicBezTo>
                  <a:cubicBezTo>
                    <a:pt x="342" y="22"/>
                    <a:pt x="337" y="29"/>
                    <a:pt x="338" y="29"/>
                  </a:cubicBezTo>
                  <a:cubicBezTo>
                    <a:pt x="338" y="29"/>
                    <a:pt x="338" y="29"/>
                    <a:pt x="338" y="28"/>
                  </a:cubicBezTo>
                  <a:cubicBezTo>
                    <a:pt x="340" y="28"/>
                    <a:pt x="348" y="25"/>
                    <a:pt x="349" y="23"/>
                  </a:cubicBezTo>
                  <a:lnTo>
                    <a:pt x="349" y="23"/>
                  </a:lnTo>
                  <a:cubicBezTo>
                    <a:pt x="348" y="26"/>
                    <a:pt x="349" y="28"/>
                    <a:pt x="350" y="28"/>
                  </a:cubicBezTo>
                  <a:cubicBezTo>
                    <a:pt x="351" y="28"/>
                    <a:pt x="353" y="29"/>
                    <a:pt x="354" y="29"/>
                  </a:cubicBezTo>
                  <a:cubicBezTo>
                    <a:pt x="354" y="29"/>
                    <a:pt x="355" y="29"/>
                    <a:pt x="356" y="28"/>
                  </a:cubicBezTo>
                  <a:cubicBezTo>
                    <a:pt x="356" y="28"/>
                    <a:pt x="357" y="27"/>
                    <a:pt x="359" y="26"/>
                  </a:cubicBezTo>
                  <a:cubicBezTo>
                    <a:pt x="359" y="26"/>
                    <a:pt x="360" y="26"/>
                    <a:pt x="360" y="26"/>
                  </a:cubicBezTo>
                  <a:cubicBezTo>
                    <a:pt x="363" y="26"/>
                    <a:pt x="364" y="30"/>
                    <a:pt x="367" y="32"/>
                  </a:cubicBezTo>
                  <a:cubicBezTo>
                    <a:pt x="367" y="32"/>
                    <a:pt x="367" y="32"/>
                    <a:pt x="367" y="32"/>
                  </a:cubicBezTo>
                  <a:cubicBezTo>
                    <a:pt x="368" y="32"/>
                    <a:pt x="368" y="32"/>
                    <a:pt x="368" y="31"/>
                  </a:cubicBezTo>
                  <a:cubicBezTo>
                    <a:pt x="369" y="31"/>
                    <a:pt x="370" y="32"/>
                    <a:pt x="371" y="32"/>
                  </a:cubicBezTo>
                  <a:cubicBezTo>
                    <a:pt x="372" y="32"/>
                    <a:pt x="374" y="32"/>
                    <a:pt x="375" y="32"/>
                  </a:cubicBezTo>
                  <a:cubicBezTo>
                    <a:pt x="376" y="32"/>
                    <a:pt x="376" y="32"/>
                    <a:pt x="377" y="32"/>
                  </a:cubicBezTo>
                  <a:cubicBezTo>
                    <a:pt x="379" y="33"/>
                    <a:pt x="380" y="34"/>
                    <a:pt x="382" y="35"/>
                  </a:cubicBezTo>
                  <a:cubicBezTo>
                    <a:pt x="382" y="35"/>
                    <a:pt x="383" y="36"/>
                    <a:pt x="384" y="36"/>
                  </a:cubicBezTo>
                  <a:cubicBezTo>
                    <a:pt x="385" y="36"/>
                    <a:pt x="385" y="36"/>
                    <a:pt x="385" y="35"/>
                  </a:cubicBezTo>
                  <a:cubicBezTo>
                    <a:pt x="386" y="35"/>
                    <a:pt x="386" y="35"/>
                    <a:pt x="387" y="35"/>
                  </a:cubicBezTo>
                  <a:cubicBezTo>
                    <a:pt x="389" y="35"/>
                    <a:pt x="393" y="37"/>
                    <a:pt x="394" y="37"/>
                  </a:cubicBezTo>
                  <a:cubicBezTo>
                    <a:pt x="394" y="37"/>
                    <a:pt x="395" y="37"/>
                    <a:pt x="395" y="37"/>
                  </a:cubicBezTo>
                  <a:cubicBezTo>
                    <a:pt x="397" y="37"/>
                    <a:pt x="400" y="37"/>
                    <a:pt x="401" y="37"/>
                  </a:cubicBezTo>
                  <a:cubicBezTo>
                    <a:pt x="401" y="37"/>
                    <a:pt x="402" y="37"/>
                    <a:pt x="402" y="37"/>
                  </a:cubicBezTo>
                  <a:cubicBezTo>
                    <a:pt x="402" y="37"/>
                    <a:pt x="400" y="39"/>
                    <a:pt x="399" y="40"/>
                  </a:cubicBezTo>
                  <a:lnTo>
                    <a:pt x="399" y="40"/>
                  </a:lnTo>
                  <a:lnTo>
                    <a:pt x="403" y="39"/>
                  </a:lnTo>
                  <a:cubicBezTo>
                    <a:pt x="403" y="39"/>
                    <a:pt x="406" y="36"/>
                    <a:pt x="407" y="36"/>
                  </a:cubicBezTo>
                  <a:cubicBezTo>
                    <a:pt x="407" y="36"/>
                    <a:pt x="407" y="36"/>
                    <a:pt x="407" y="36"/>
                  </a:cubicBezTo>
                  <a:cubicBezTo>
                    <a:pt x="407" y="36"/>
                    <a:pt x="406" y="39"/>
                    <a:pt x="406" y="40"/>
                  </a:cubicBezTo>
                  <a:cubicBezTo>
                    <a:pt x="407" y="42"/>
                    <a:pt x="409" y="42"/>
                    <a:pt x="410" y="42"/>
                  </a:cubicBezTo>
                  <a:cubicBezTo>
                    <a:pt x="410" y="42"/>
                    <a:pt x="411" y="42"/>
                    <a:pt x="412" y="42"/>
                  </a:cubicBezTo>
                  <a:cubicBezTo>
                    <a:pt x="413" y="42"/>
                    <a:pt x="414" y="43"/>
                    <a:pt x="413" y="45"/>
                  </a:cubicBezTo>
                  <a:cubicBezTo>
                    <a:pt x="414" y="43"/>
                    <a:pt x="416" y="43"/>
                    <a:pt x="417" y="42"/>
                  </a:cubicBezTo>
                  <a:lnTo>
                    <a:pt x="417" y="42"/>
                  </a:lnTo>
                  <a:cubicBezTo>
                    <a:pt x="416" y="45"/>
                    <a:pt x="417" y="45"/>
                    <a:pt x="419" y="47"/>
                  </a:cubicBezTo>
                  <a:cubicBezTo>
                    <a:pt x="420" y="47"/>
                    <a:pt x="422" y="48"/>
                    <a:pt x="423" y="48"/>
                  </a:cubicBezTo>
                  <a:cubicBezTo>
                    <a:pt x="423" y="48"/>
                    <a:pt x="424" y="47"/>
                    <a:pt x="424" y="47"/>
                  </a:cubicBezTo>
                  <a:cubicBezTo>
                    <a:pt x="424" y="47"/>
                    <a:pt x="424" y="47"/>
                    <a:pt x="425" y="47"/>
                  </a:cubicBezTo>
                  <a:cubicBezTo>
                    <a:pt x="427" y="48"/>
                    <a:pt x="427" y="50"/>
                    <a:pt x="429" y="51"/>
                  </a:cubicBezTo>
                  <a:cubicBezTo>
                    <a:pt x="431" y="52"/>
                    <a:pt x="436" y="54"/>
                    <a:pt x="434" y="56"/>
                  </a:cubicBezTo>
                  <a:cubicBezTo>
                    <a:pt x="435" y="57"/>
                    <a:pt x="435" y="57"/>
                    <a:pt x="435" y="57"/>
                  </a:cubicBezTo>
                  <a:cubicBezTo>
                    <a:pt x="437" y="57"/>
                    <a:pt x="436" y="54"/>
                    <a:pt x="438" y="54"/>
                  </a:cubicBezTo>
                  <a:cubicBezTo>
                    <a:pt x="439" y="54"/>
                    <a:pt x="439" y="56"/>
                    <a:pt x="439" y="57"/>
                  </a:cubicBezTo>
                  <a:cubicBezTo>
                    <a:pt x="439" y="58"/>
                    <a:pt x="439" y="59"/>
                    <a:pt x="440" y="60"/>
                  </a:cubicBezTo>
                  <a:cubicBezTo>
                    <a:pt x="441" y="61"/>
                    <a:pt x="452" y="60"/>
                    <a:pt x="449" y="63"/>
                  </a:cubicBezTo>
                  <a:cubicBezTo>
                    <a:pt x="450" y="63"/>
                    <a:pt x="453" y="58"/>
                    <a:pt x="454" y="58"/>
                  </a:cubicBezTo>
                  <a:cubicBezTo>
                    <a:pt x="454" y="58"/>
                    <a:pt x="454" y="58"/>
                    <a:pt x="454" y="58"/>
                  </a:cubicBezTo>
                  <a:cubicBezTo>
                    <a:pt x="455" y="58"/>
                    <a:pt x="454" y="61"/>
                    <a:pt x="454" y="62"/>
                  </a:cubicBezTo>
                  <a:cubicBezTo>
                    <a:pt x="454" y="62"/>
                    <a:pt x="455" y="63"/>
                    <a:pt x="455" y="63"/>
                  </a:cubicBezTo>
                  <a:cubicBezTo>
                    <a:pt x="456" y="65"/>
                    <a:pt x="456" y="66"/>
                    <a:pt x="458" y="66"/>
                  </a:cubicBezTo>
                  <a:cubicBezTo>
                    <a:pt x="459" y="66"/>
                    <a:pt x="459" y="66"/>
                    <a:pt x="459" y="67"/>
                  </a:cubicBezTo>
                  <a:cubicBezTo>
                    <a:pt x="459" y="69"/>
                    <a:pt x="455" y="70"/>
                    <a:pt x="455" y="71"/>
                  </a:cubicBezTo>
                  <a:cubicBezTo>
                    <a:pt x="455" y="72"/>
                    <a:pt x="456" y="72"/>
                    <a:pt x="456" y="72"/>
                  </a:cubicBezTo>
                  <a:cubicBezTo>
                    <a:pt x="457" y="72"/>
                    <a:pt x="458" y="72"/>
                    <a:pt x="459" y="72"/>
                  </a:cubicBezTo>
                  <a:cubicBezTo>
                    <a:pt x="460" y="72"/>
                    <a:pt x="460" y="72"/>
                    <a:pt x="460" y="72"/>
                  </a:cubicBezTo>
                  <a:cubicBezTo>
                    <a:pt x="463" y="73"/>
                    <a:pt x="464" y="76"/>
                    <a:pt x="466" y="79"/>
                  </a:cubicBezTo>
                  <a:cubicBezTo>
                    <a:pt x="466" y="79"/>
                    <a:pt x="466" y="80"/>
                    <a:pt x="466" y="80"/>
                  </a:cubicBezTo>
                  <a:cubicBezTo>
                    <a:pt x="468" y="80"/>
                    <a:pt x="470" y="75"/>
                    <a:pt x="471" y="75"/>
                  </a:cubicBezTo>
                  <a:cubicBezTo>
                    <a:pt x="472" y="75"/>
                    <a:pt x="472" y="76"/>
                    <a:pt x="473" y="77"/>
                  </a:cubicBezTo>
                  <a:cubicBezTo>
                    <a:pt x="473" y="80"/>
                    <a:pt x="472" y="83"/>
                    <a:pt x="475" y="84"/>
                  </a:cubicBezTo>
                  <a:cubicBezTo>
                    <a:pt x="476" y="84"/>
                    <a:pt x="478" y="83"/>
                    <a:pt x="479" y="83"/>
                  </a:cubicBezTo>
                  <a:cubicBezTo>
                    <a:pt x="480" y="83"/>
                    <a:pt x="481" y="84"/>
                    <a:pt x="480" y="85"/>
                  </a:cubicBezTo>
                  <a:cubicBezTo>
                    <a:pt x="477" y="88"/>
                    <a:pt x="479" y="89"/>
                    <a:pt x="481" y="89"/>
                  </a:cubicBezTo>
                  <a:cubicBezTo>
                    <a:pt x="482" y="89"/>
                    <a:pt x="483" y="88"/>
                    <a:pt x="484" y="88"/>
                  </a:cubicBezTo>
                  <a:cubicBezTo>
                    <a:pt x="484" y="88"/>
                    <a:pt x="485" y="88"/>
                    <a:pt x="485" y="88"/>
                  </a:cubicBezTo>
                  <a:cubicBezTo>
                    <a:pt x="489" y="88"/>
                    <a:pt x="487" y="92"/>
                    <a:pt x="488" y="94"/>
                  </a:cubicBezTo>
                  <a:cubicBezTo>
                    <a:pt x="488" y="94"/>
                    <a:pt x="489" y="95"/>
                    <a:pt x="489" y="95"/>
                  </a:cubicBezTo>
                  <a:cubicBezTo>
                    <a:pt x="490" y="95"/>
                    <a:pt x="493" y="90"/>
                    <a:pt x="494" y="90"/>
                  </a:cubicBezTo>
                  <a:cubicBezTo>
                    <a:pt x="494" y="90"/>
                    <a:pt x="494" y="90"/>
                    <a:pt x="494" y="90"/>
                  </a:cubicBezTo>
                  <a:lnTo>
                    <a:pt x="494" y="90"/>
                  </a:lnTo>
                  <a:cubicBezTo>
                    <a:pt x="495" y="90"/>
                    <a:pt x="493" y="96"/>
                    <a:pt x="495" y="96"/>
                  </a:cubicBezTo>
                  <a:cubicBezTo>
                    <a:pt x="495" y="96"/>
                    <a:pt x="495" y="96"/>
                    <a:pt x="495" y="96"/>
                  </a:cubicBezTo>
                  <a:cubicBezTo>
                    <a:pt x="495" y="95"/>
                    <a:pt x="495" y="93"/>
                    <a:pt x="497" y="93"/>
                  </a:cubicBezTo>
                  <a:cubicBezTo>
                    <a:pt x="498" y="93"/>
                    <a:pt x="499" y="94"/>
                    <a:pt x="499" y="95"/>
                  </a:cubicBezTo>
                  <a:cubicBezTo>
                    <a:pt x="498" y="97"/>
                    <a:pt x="494" y="98"/>
                    <a:pt x="496" y="101"/>
                  </a:cubicBezTo>
                  <a:cubicBezTo>
                    <a:pt x="498" y="105"/>
                    <a:pt x="502" y="109"/>
                    <a:pt x="507" y="111"/>
                  </a:cubicBezTo>
                  <a:cubicBezTo>
                    <a:pt x="507" y="111"/>
                    <a:pt x="508" y="111"/>
                    <a:pt x="509" y="112"/>
                  </a:cubicBezTo>
                  <a:cubicBezTo>
                    <a:pt x="510" y="112"/>
                    <a:pt x="510" y="112"/>
                    <a:pt x="510" y="112"/>
                  </a:cubicBezTo>
                  <a:lnTo>
                    <a:pt x="510" y="112"/>
                  </a:lnTo>
                  <a:cubicBezTo>
                    <a:pt x="512" y="112"/>
                    <a:pt x="507" y="116"/>
                    <a:pt x="507" y="117"/>
                  </a:cubicBezTo>
                  <a:cubicBezTo>
                    <a:pt x="507" y="117"/>
                    <a:pt x="507" y="117"/>
                    <a:pt x="507" y="117"/>
                  </a:cubicBezTo>
                  <a:cubicBezTo>
                    <a:pt x="509" y="117"/>
                    <a:pt x="511" y="115"/>
                    <a:pt x="512" y="115"/>
                  </a:cubicBezTo>
                  <a:cubicBezTo>
                    <a:pt x="512" y="115"/>
                    <a:pt x="512" y="116"/>
                    <a:pt x="512" y="118"/>
                  </a:cubicBezTo>
                  <a:cubicBezTo>
                    <a:pt x="512" y="118"/>
                    <a:pt x="513" y="119"/>
                    <a:pt x="514" y="119"/>
                  </a:cubicBezTo>
                  <a:cubicBezTo>
                    <a:pt x="514" y="120"/>
                    <a:pt x="526" y="125"/>
                    <a:pt x="523" y="128"/>
                  </a:cubicBezTo>
                  <a:lnTo>
                    <a:pt x="531" y="128"/>
                  </a:lnTo>
                  <a:cubicBezTo>
                    <a:pt x="528" y="130"/>
                    <a:pt x="528" y="132"/>
                    <a:pt x="530" y="134"/>
                  </a:cubicBezTo>
                  <a:cubicBezTo>
                    <a:pt x="531" y="136"/>
                    <a:pt x="528" y="137"/>
                    <a:pt x="528" y="138"/>
                  </a:cubicBezTo>
                  <a:cubicBezTo>
                    <a:pt x="527" y="139"/>
                    <a:pt x="528" y="139"/>
                    <a:pt x="528" y="139"/>
                  </a:cubicBezTo>
                  <a:cubicBezTo>
                    <a:pt x="530" y="139"/>
                    <a:pt x="532" y="139"/>
                    <a:pt x="534" y="139"/>
                  </a:cubicBezTo>
                  <a:cubicBezTo>
                    <a:pt x="535" y="139"/>
                    <a:pt x="536" y="139"/>
                    <a:pt x="536" y="139"/>
                  </a:cubicBezTo>
                  <a:cubicBezTo>
                    <a:pt x="535" y="140"/>
                    <a:pt x="529" y="143"/>
                    <a:pt x="529" y="144"/>
                  </a:cubicBezTo>
                  <a:cubicBezTo>
                    <a:pt x="530" y="145"/>
                    <a:pt x="531" y="146"/>
                    <a:pt x="533" y="146"/>
                  </a:cubicBezTo>
                  <a:cubicBezTo>
                    <a:pt x="534" y="146"/>
                    <a:pt x="535" y="145"/>
                    <a:pt x="535" y="145"/>
                  </a:cubicBezTo>
                  <a:cubicBezTo>
                    <a:pt x="537" y="144"/>
                    <a:pt x="537" y="143"/>
                    <a:pt x="538" y="143"/>
                  </a:cubicBezTo>
                  <a:cubicBezTo>
                    <a:pt x="538" y="143"/>
                    <a:pt x="538" y="143"/>
                    <a:pt x="539" y="144"/>
                  </a:cubicBezTo>
                  <a:cubicBezTo>
                    <a:pt x="539" y="145"/>
                    <a:pt x="539" y="145"/>
                    <a:pt x="538" y="146"/>
                  </a:cubicBezTo>
                  <a:cubicBezTo>
                    <a:pt x="537" y="148"/>
                    <a:pt x="534" y="149"/>
                    <a:pt x="532" y="151"/>
                  </a:cubicBezTo>
                  <a:cubicBezTo>
                    <a:pt x="532" y="151"/>
                    <a:pt x="535" y="150"/>
                    <a:pt x="535" y="150"/>
                  </a:cubicBezTo>
                  <a:cubicBezTo>
                    <a:pt x="537" y="151"/>
                    <a:pt x="538" y="151"/>
                    <a:pt x="539" y="152"/>
                  </a:cubicBezTo>
                  <a:cubicBezTo>
                    <a:pt x="540" y="152"/>
                    <a:pt x="539" y="153"/>
                    <a:pt x="540" y="154"/>
                  </a:cubicBezTo>
                  <a:lnTo>
                    <a:pt x="544" y="154"/>
                  </a:lnTo>
                  <a:cubicBezTo>
                    <a:pt x="544" y="154"/>
                    <a:pt x="545" y="154"/>
                    <a:pt x="545" y="154"/>
                  </a:cubicBezTo>
                  <a:lnTo>
                    <a:pt x="545" y="154"/>
                  </a:lnTo>
                  <a:cubicBezTo>
                    <a:pt x="546" y="154"/>
                    <a:pt x="542" y="158"/>
                    <a:pt x="544" y="158"/>
                  </a:cubicBezTo>
                  <a:cubicBezTo>
                    <a:pt x="544" y="158"/>
                    <a:pt x="545" y="158"/>
                    <a:pt x="545" y="158"/>
                  </a:cubicBezTo>
                  <a:cubicBezTo>
                    <a:pt x="546" y="158"/>
                    <a:pt x="547" y="158"/>
                    <a:pt x="548" y="158"/>
                  </a:cubicBezTo>
                  <a:cubicBezTo>
                    <a:pt x="548" y="159"/>
                    <a:pt x="548" y="159"/>
                    <a:pt x="549" y="160"/>
                  </a:cubicBezTo>
                  <a:cubicBezTo>
                    <a:pt x="548" y="159"/>
                    <a:pt x="547" y="159"/>
                    <a:pt x="545" y="159"/>
                  </a:cubicBezTo>
                  <a:cubicBezTo>
                    <a:pt x="544" y="159"/>
                    <a:pt x="543" y="159"/>
                    <a:pt x="544" y="161"/>
                  </a:cubicBezTo>
                  <a:cubicBezTo>
                    <a:pt x="545" y="163"/>
                    <a:pt x="546" y="164"/>
                    <a:pt x="548" y="164"/>
                  </a:cubicBezTo>
                  <a:cubicBezTo>
                    <a:pt x="549" y="164"/>
                    <a:pt x="550" y="164"/>
                    <a:pt x="550" y="164"/>
                  </a:cubicBezTo>
                  <a:lnTo>
                    <a:pt x="550" y="164"/>
                  </a:lnTo>
                  <a:cubicBezTo>
                    <a:pt x="545" y="167"/>
                    <a:pt x="553" y="176"/>
                    <a:pt x="554" y="179"/>
                  </a:cubicBezTo>
                  <a:cubicBezTo>
                    <a:pt x="554" y="180"/>
                    <a:pt x="555" y="180"/>
                    <a:pt x="556" y="180"/>
                  </a:cubicBezTo>
                  <a:cubicBezTo>
                    <a:pt x="557" y="180"/>
                    <a:pt x="558" y="179"/>
                    <a:pt x="560" y="178"/>
                  </a:cubicBezTo>
                  <a:cubicBezTo>
                    <a:pt x="561" y="178"/>
                    <a:pt x="562" y="177"/>
                    <a:pt x="562" y="177"/>
                  </a:cubicBezTo>
                  <a:cubicBezTo>
                    <a:pt x="564" y="177"/>
                    <a:pt x="564" y="178"/>
                    <a:pt x="562" y="180"/>
                  </a:cubicBezTo>
                  <a:cubicBezTo>
                    <a:pt x="555" y="183"/>
                    <a:pt x="556" y="190"/>
                    <a:pt x="557" y="193"/>
                  </a:cubicBezTo>
                  <a:cubicBezTo>
                    <a:pt x="558" y="195"/>
                    <a:pt x="559" y="197"/>
                    <a:pt x="562" y="197"/>
                  </a:cubicBezTo>
                  <a:cubicBezTo>
                    <a:pt x="565" y="198"/>
                    <a:pt x="567" y="199"/>
                    <a:pt x="568" y="201"/>
                  </a:cubicBezTo>
                  <a:cubicBezTo>
                    <a:pt x="567" y="200"/>
                    <a:pt x="566" y="199"/>
                    <a:pt x="564" y="199"/>
                  </a:cubicBezTo>
                  <a:cubicBezTo>
                    <a:pt x="563" y="199"/>
                    <a:pt x="562" y="200"/>
                    <a:pt x="563" y="202"/>
                  </a:cubicBezTo>
                  <a:cubicBezTo>
                    <a:pt x="564" y="205"/>
                    <a:pt x="565" y="208"/>
                    <a:pt x="566" y="211"/>
                  </a:cubicBezTo>
                  <a:cubicBezTo>
                    <a:pt x="568" y="214"/>
                    <a:pt x="568" y="216"/>
                    <a:pt x="573" y="216"/>
                  </a:cubicBezTo>
                  <a:cubicBezTo>
                    <a:pt x="571" y="216"/>
                    <a:pt x="569" y="216"/>
                    <a:pt x="567" y="217"/>
                  </a:cubicBezTo>
                  <a:cubicBezTo>
                    <a:pt x="566" y="218"/>
                    <a:pt x="565" y="220"/>
                    <a:pt x="568" y="220"/>
                  </a:cubicBezTo>
                  <a:cubicBezTo>
                    <a:pt x="569" y="220"/>
                    <a:pt x="569" y="221"/>
                    <a:pt x="569" y="223"/>
                  </a:cubicBezTo>
                  <a:cubicBezTo>
                    <a:pt x="570" y="224"/>
                    <a:pt x="571" y="224"/>
                    <a:pt x="571" y="224"/>
                  </a:cubicBezTo>
                  <a:cubicBezTo>
                    <a:pt x="572" y="224"/>
                    <a:pt x="572" y="224"/>
                    <a:pt x="573" y="224"/>
                  </a:cubicBezTo>
                  <a:cubicBezTo>
                    <a:pt x="575" y="224"/>
                    <a:pt x="572" y="226"/>
                    <a:pt x="572" y="228"/>
                  </a:cubicBezTo>
                  <a:cubicBezTo>
                    <a:pt x="572" y="228"/>
                    <a:pt x="572" y="229"/>
                    <a:pt x="572" y="230"/>
                  </a:cubicBezTo>
                  <a:cubicBezTo>
                    <a:pt x="573" y="232"/>
                    <a:pt x="574" y="233"/>
                    <a:pt x="576" y="233"/>
                  </a:cubicBezTo>
                  <a:cubicBezTo>
                    <a:pt x="577" y="233"/>
                    <a:pt x="576" y="235"/>
                    <a:pt x="576" y="235"/>
                  </a:cubicBezTo>
                  <a:cubicBezTo>
                    <a:pt x="574" y="236"/>
                    <a:pt x="573" y="236"/>
                    <a:pt x="575" y="238"/>
                  </a:cubicBezTo>
                  <a:cubicBezTo>
                    <a:pt x="576" y="240"/>
                    <a:pt x="576" y="241"/>
                    <a:pt x="578" y="242"/>
                  </a:cubicBezTo>
                  <a:cubicBezTo>
                    <a:pt x="577" y="242"/>
                    <a:pt x="580" y="244"/>
                    <a:pt x="578" y="244"/>
                  </a:cubicBezTo>
                  <a:cubicBezTo>
                    <a:pt x="578" y="244"/>
                    <a:pt x="577" y="243"/>
                    <a:pt x="576" y="243"/>
                  </a:cubicBezTo>
                  <a:lnTo>
                    <a:pt x="576" y="243"/>
                  </a:lnTo>
                  <a:cubicBezTo>
                    <a:pt x="576" y="246"/>
                    <a:pt x="577" y="245"/>
                    <a:pt x="579" y="247"/>
                  </a:cubicBezTo>
                  <a:cubicBezTo>
                    <a:pt x="580" y="247"/>
                    <a:pt x="583" y="249"/>
                    <a:pt x="580" y="250"/>
                  </a:cubicBezTo>
                  <a:cubicBezTo>
                    <a:pt x="577" y="252"/>
                    <a:pt x="576" y="250"/>
                    <a:pt x="576" y="254"/>
                  </a:cubicBezTo>
                  <a:cubicBezTo>
                    <a:pt x="576" y="255"/>
                    <a:pt x="575" y="257"/>
                    <a:pt x="575" y="259"/>
                  </a:cubicBezTo>
                  <a:cubicBezTo>
                    <a:pt x="575" y="260"/>
                    <a:pt x="575" y="260"/>
                    <a:pt x="576" y="260"/>
                  </a:cubicBezTo>
                  <a:cubicBezTo>
                    <a:pt x="576" y="260"/>
                    <a:pt x="577" y="260"/>
                    <a:pt x="578" y="260"/>
                  </a:cubicBezTo>
                  <a:cubicBezTo>
                    <a:pt x="580" y="260"/>
                    <a:pt x="581" y="261"/>
                    <a:pt x="580" y="262"/>
                  </a:cubicBezTo>
                  <a:cubicBezTo>
                    <a:pt x="579" y="262"/>
                    <a:pt x="577" y="266"/>
                    <a:pt x="580" y="266"/>
                  </a:cubicBezTo>
                  <a:cubicBezTo>
                    <a:pt x="574" y="266"/>
                    <a:pt x="579" y="273"/>
                    <a:pt x="579" y="275"/>
                  </a:cubicBezTo>
                  <a:cubicBezTo>
                    <a:pt x="580" y="276"/>
                    <a:pt x="578" y="276"/>
                    <a:pt x="578" y="277"/>
                  </a:cubicBezTo>
                  <a:cubicBezTo>
                    <a:pt x="577" y="279"/>
                    <a:pt x="577" y="281"/>
                    <a:pt x="577" y="283"/>
                  </a:cubicBezTo>
                  <a:cubicBezTo>
                    <a:pt x="577" y="283"/>
                    <a:pt x="578" y="292"/>
                    <a:pt x="575" y="292"/>
                  </a:cubicBezTo>
                  <a:cubicBezTo>
                    <a:pt x="575" y="295"/>
                    <a:pt x="576" y="295"/>
                    <a:pt x="578" y="296"/>
                  </a:cubicBezTo>
                  <a:cubicBezTo>
                    <a:pt x="580" y="296"/>
                    <a:pt x="583" y="297"/>
                    <a:pt x="583" y="298"/>
                  </a:cubicBezTo>
                  <a:cubicBezTo>
                    <a:pt x="583" y="298"/>
                    <a:pt x="578" y="299"/>
                    <a:pt x="577" y="299"/>
                  </a:cubicBezTo>
                  <a:cubicBezTo>
                    <a:pt x="576" y="301"/>
                    <a:pt x="576" y="303"/>
                    <a:pt x="576" y="304"/>
                  </a:cubicBezTo>
                  <a:cubicBezTo>
                    <a:pt x="577" y="305"/>
                    <a:pt x="578" y="307"/>
                    <a:pt x="578" y="309"/>
                  </a:cubicBezTo>
                  <a:cubicBezTo>
                    <a:pt x="578" y="309"/>
                    <a:pt x="576" y="310"/>
                    <a:pt x="576" y="310"/>
                  </a:cubicBezTo>
                  <a:cubicBezTo>
                    <a:pt x="573" y="312"/>
                    <a:pt x="582" y="313"/>
                    <a:pt x="582" y="315"/>
                  </a:cubicBezTo>
                  <a:cubicBezTo>
                    <a:pt x="582" y="316"/>
                    <a:pt x="581" y="316"/>
                    <a:pt x="580" y="316"/>
                  </a:cubicBezTo>
                  <a:cubicBezTo>
                    <a:pt x="579" y="316"/>
                    <a:pt x="577" y="316"/>
                    <a:pt x="576" y="316"/>
                  </a:cubicBezTo>
                  <a:cubicBezTo>
                    <a:pt x="575" y="316"/>
                    <a:pt x="575" y="316"/>
                    <a:pt x="575" y="317"/>
                  </a:cubicBezTo>
                  <a:cubicBezTo>
                    <a:pt x="572" y="319"/>
                    <a:pt x="577" y="324"/>
                    <a:pt x="579" y="327"/>
                  </a:cubicBezTo>
                  <a:cubicBezTo>
                    <a:pt x="579" y="327"/>
                    <a:pt x="580" y="332"/>
                    <a:pt x="578" y="332"/>
                  </a:cubicBezTo>
                  <a:cubicBezTo>
                    <a:pt x="578" y="332"/>
                    <a:pt x="578" y="332"/>
                    <a:pt x="577" y="331"/>
                  </a:cubicBezTo>
                  <a:cubicBezTo>
                    <a:pt x="577" y="329"/>
                    <a:pt x="577" y="328"/>
                    <a:pt x="576" y="328"/>
                  </a:cubicBezTo>
                  <a:cubicBezTo>
                    <a:pt x="575" y="328"/>
                    <a:pt x="574" y="329"/>
                    <a:pt x="574" y="330"/>
                  </a:cubicBezTo>
                  <a:cubicBezTo>
                    <a:pt x="573" y="331"/>
                    <a:pt x="573" y="334"/>
                    <a:pt x="576" y="334"/>
                  </a:cubicBezTo>
                  <a:cubicBezTo>
                    <a:pt x="576" y="334"/>
                    <a:pt x="577" y="334"/>
                    <a:pt x="579" y="334"/>
                  </a:cubicBezTo>
                  <a:cubicBezTo>
                    <a:pt x="579" y="334"/>
                    <a:pt x="580" y="334"/>
                    <a:pt x="580" y="334"/>
                  </a:cubicBezTo>
                  <a:cubicBezTo>
                    <a:pt x="580" y="334"/>
                    <a:pt x="570" y="338"/>
                    <a:pt x="573" y="339"/>
                  </a:cubicBezTo>
                  <a:cubicBezTo>
                    <a:pt x="575" y="340"/>
                    <a:pt x="576" y="340"/>
                    <a:pt x="578" y="341"/>
                  </a:cubicBezTo>
                  <a:cubicBezTo>
                    <a:pt x="579" y="342"/>
                    <a:pt x="580" y="343"/>
                    <a:pt x="581" y="345"/>
                  </a:cubicBezTo>
                  <a:cubicBezTo>
                    <a:pt x="579" y="344"/>
                    <a:pt x="577" y="343"/>
                    <a:pt x="576" y="343"/>
                  </a:cubicBezTo>
                  <a:cubicBezTo>
                    <a:pt x="575" y="343"/>
                    <a:pt x="574" y="344"/>
                    <a:pt x="574" y="345"/>
                  </a:cubicBezTo>
                  <a:cubicBezTo>
                    <a:pt x="574" y="346"/>
                    <a:pt x="575" y="351"/>
                    <a:pt x="576" y="351"/>
                  </a:cubicBezTo>
                  <a:cubicBezTo>
                    <a:pt x="576" y="351"/>
                    <a:pt x="576" y="351"/>
                    <a:pt x="576" y="351"/>
                  </a:cubicBezTo>
                  <a:lnTo>
                    <a:pt x="576" y="354"/>
                  </a:lnTo>
                  <a:cubicBezTo>
                    <a:pt x="575" y="353"/>
                    <a:pt x="573" y="352"/>
                    <a:pt x="571" y="352"/>
                  </a:cubicBezTo>
                  <a:cubicBezTo>
                    <a:pt x="569" y="353"/>
                    <a:pt x="569" y="355"/>
                    <a:pt x="569" y="356"/>
                  </a:cubicBezTo>
                  <a:cubicBezTo>
                    <a:pt x="569" y="359"/>
                    <a:pt x="576" y="363"/>
                    <a:pt x="569" y="363"/>
                  </a:cubicBezTo>
                  <a:cubicBezTo>
                    <a:pt x="567" y="362"/>
                    <a:pt x="566" y="362"/>
                    <a:pt x="566" y="362"/>
                  </a:cubicBezTo>
                  <a:lnTo>
                    <a:pt x="566" y="362"/>
                  </a:lnTo>
                  <a:cubicBezTo>
                    <a:pt x="564" y="362"/>
                    <a:pt x="569" y="366"/>
                    <a:pt x="569" y="367"/>
                  </a:cubicBezTo>
                  <a:cubicBezTo>
                    <a:pt x="569" y="369"/>
                    <a:pt x="563" y="370"/>
                    <a:pt x="564" y="372"/>
                  </a:cubicBezTo>
                  <a:cubicBezTo>
                    <a:pt x="564" y="372"/>
                    <a:pt x="568" y="375"/>
                    <a:pt x="568" y="375"/>
                  </a:cubicBezTo>
                  <a:cubicBezTo>
                    <a:pt x="566" y="375"/>
                    <a:pt x="565" y="374"/>
                    <a:pt x="564" y="374"/>
                  </a:cubicBezTo>
                  <a:cubicBezTo>
                    <a:pt x="564" y="374"/>
                    <a:pt x="563" y="375"/>
                    <a:pt x="562" y="375"/>
                  </a:cubicBezTo>
                  <a:cubicBezTo>
                    <a:pt x="562" y="376"/>
                    <a:pt x="560" y="378"/>
                    <a:pt x="562" y="379"/>
                  </a:cubicBezTo>
                  <a:cubicBezTo>
                    <a:pt x="563" y="380"/>
                    <a:pt x="562" y="382"/>
                    <a:pt x="561" y="383"/>
                  </a:cubicBezTo>
                  <a:cubicBezTo>
                    <a:pt x="561" y="384"/>
                    <a:pt x="564" y="386"/>
                    <a:pt x="563" y="388"/>
                  </a:cubicBezTo>
                  <a:lnTo>
                    <a:pt x="566" y="387"/>
                  </a:lnTo>
                  <a:cubicBezTo>
                    <a:pt x="567" y="389"/>
                    <a:pt x="568" y="390"/>
                    <a:pt x="567" y="391"/>
                  </a:cubicBezTo>
                  <a:cubicBezTo>
                    <a:pt x="565" y="390"/>
                    <a:pt x="562" y="389"/>
                    <a:pt x="563" y="388"/>
                  </a:cubicBezTo>
                  <a:lnTo>
                    <a:pt x="560" y="386"/>
                  </a:lnTo>
                  <a:cubicBezTo>
                    <a:pt x="559" y="387"/>
                    <a:pt x="558" y="389"/>
                    <a:pt x="560" y="390"/>
                  </a:cubicBezTo>
                  <a:cubicBezTo>
                    <a:pt x="562" y="392"/>
                    <a:pt x="561" y="392"/>
                    <a:pt x="559" y="393"/>
                  </a:cubicBezTo>
                  <a:cubicBezTo>
                    <a:pt x="558" y="393"/>
                    <a:pt x="558" y="394"/>
                    <a:pt x="560" y="394"/>
                  </a:cubicBezTo>
                  <a:cubicBezTo>
                    <a:pt x="562" y="396"/>
                    <a:pt x="562" y="398"/>
                    <a:pt x="561" y="399"/>
                  </a:cubicBezTo>
                  <a:lnTo>
                    <a:pt x="555" y="396"/>
                  </a:lnTo>
                  <a:lnTo>
                    <a:pt x="555" y="396"/>
                  </a:lnTo>
                  <a:cubicBezTo>
                    <a:pt x="557" y="397"/>
                    <a:pt x="555" y="401"/>
                    <a:pt x="555" y="402"/>
                  </a:cubicBezTo>
                  <a:cubicBezTo>
                    <a:pt x="553" y="404"/>
                    <a:pt x="551" y="403"/>
                    <a:pt x="550" y="404"/>
                  </a:cubicBezTo>
                  <a:cubicBezTo>
                    <a:pt x="545" y="408"/>
                    <a:pt x="542" y="414"/>
                    <a:pt x="538" y="420"/>
                  </a:cubicBezTo>
                  <a:cubicBezTo>
                    <a:pt x="538" y="420"/>
                    <a:pt x="537" y="419"/>
                    <a:pt x="536" y="419"/>
                  </a:cubicBezTo>
                  <a:cubicBezTo>
                    <a:pt x="536" y="419"/>
                    <a:pt x="536" y="419"/>
                    <a:pt x="535" y="420"/>
                  </a:cubicBezTo>
                  <a:cubicBezTo>
                    <a:pt x="535" y="421"/>
                    <a:pt x="535" y="422"/>
                    <a:pt x="534" y="423"/>
                  </a:cubicBezTo>
                  <a:cubicBezTo>
                    <a:pt x="533" y="426"/>
                    <a:pt x="531" y="429"/>
                    <a:pt x="529" y="432"/>
                  </a:cubicBezTo>
                  <a:cubicBezTo>
                    <a:pt x="528" y="436"/>
                    <a:pt x="524" y="441"/>
                    <a:pt x="522" y="445"/>
                  </a:cubicBezTo>
                  <a:cubicBezTo>
                    <a:pt x="521" y="447"/>
                    <a:pt x="521" y="448"/>
                    <a:pt x="521" y="450"/>
                  </a:cubicBezTo>
                  <a:cubicBezTo>
                    <a:pt x="522" y="452"/>
                    <a:pt x="521" y="453"/>
                    <a:pt x="520" y="454"/>
                  </a:cubicBezTo>
                  <a:cubicBezTo>
                    <a:pt x="520" y="453"/>
                    <a:pt x="520" y="452"/>
                    <a:pt x="519" y="452"/>
                  </a:cubicBezTo>
                  <a:cubicBezTo>
                    <a:pt x="519" y="452"/>
                    <a:pt x="519" y="452"/>
                    <a:pt x="519" y="452"/>
                  </a:cubicBezTo>
                  <a:cubicBezTo>
                    <a:pt x="516" y="454"/>
                    <a:pt x="515" y="456"/>
                    <a:pt x="513" y="458"/>
                  </a:cubicBezTo>
                  <a:cubicBezTo>
                    <a:pt x="512" y="459"/>
                    <a:pt x="509" y="461"/>
                    <a:pt x="510" y="462"/>
                  </a:cubicBezTo>
                  <a:cubicBezTo>
                    <a:pt x="511" y="463"/>
                    <a:pt x="514" y="466"/>
                    <a:pt x="515" y="467"/>
                  </a:cubicBezTo>
                  <a:cubicBezTo>
                    <a:pt x="515" y="467"/>
                    <a:pt x="514" y="467"/>
                    <a:pt x="514" y="467"/>
                  </a:cubicBezTo>
                  <a:cubicBezTo>
                    <a:pt x="512" y="467"/>
                    <a:pt x="511" y="466"/>
                    <a:pt x="509" y="465"/>
                  </a:cubicBezTo>
                  <a:cubicBezTo>
                    <a:pt x="508" y="464"/>
                    <a:pt x="508" y="464"/>
                    <a:pt x="507" y="464"/>
                  </a:cubicBezTo>
                  <a:cubicBezTo>
                    <a:pt x="506" y="464"/>
                    <a:pt x="505" y="466"/>
                    <a:pt x="504" y="467"/>
                  </a:cubicBezTo>
                  <a:cubicBezTo>
                    <a:pt x="502" y="469"/>
                    <a:pt x="500" y="471"/>
                    <a:pt x="497" y="472"/>
                  </a:cubicBezTo>
                  <a:lnTo>
                    <a:pt x="495" y="472"/>
                  </a:lnTo>
                  <a:cubicBezTo>
                    <a:pt x="494" y="473"/>
                    <a:pt x="494" y="475"/>
                    <a:pt x="494" y="476"/>
                  </a:cubicBezTo>
                  <a:cubicBezTo>
                    <a:pt x="493" y="480"/>
                    <a:pt x="488" y="479"/>
                    <a:pt x="486" y="480"/>
                  </a:cubicBezTo>
                  <a:cubicBezTo>
                    <a:pt x="484" y="482"/>
                    <a:pt x="485" y="484"/>
                    <a:pt x="486" y="487"/>
                  </a:cubicBezTo>
                  <a:cubicBezTo>
                    <a:pt x="486" y="489"/>
                    <a:pt x="486" y="489"/>
                    <a:pt x="485" y="489"/>
                  </a:cubicBezTo>
                  <a:cubicBezTo>
                    <a:pt x="485" y="489"/>
                    <a:pt x="482" y="486"/>
                    <a:pt x="481" y="485"/>
                  </a:cubicBezTo>
                  <a:cubicBezTo>
                    <a:pt x="481" y="485"/>
                    <a:pt x="481" y="485"/>
                    <a:pt x="481" y="485"/>
                  </a:cubicBezTo>
                  <a:cubicBezTo>
                    <a:pt x="480" y="485"/>
                    <a:pt x="480" y="490"/>
                    <a:pt x="480" y="490"/>
                  </a:cubicBezTo>
                  <a:cubicBezTo>
                    <a:pt x="480" y="491"/>
                    <a:pt x="480" y="491"/>
                    <a:pt x="479" y="491"/>
                  </a:cubicBezTo>
                  <a:cubicBezTo>
                    <a:pt x="478" y="491"/>
                    <a:pt x="476" y="489"/>
                    <a:pt x="474" y="489"/>
                  </a:cubicBezTo>
                  <a:cubicBezTo>
                    <a:pt x="472" y="489"/>
                    <a:pt x="470" y="492"/>
                    <a:pt x="469" y="493"/>
                  </a:cubicBezTo>
                  <a:cubicBezTo>
                    <a:pt x="468" y="494"/>
                    <a:pt x="465" y="498"/>
                    <a:pt x="463" y="498"/>
                  </a:cubicBezTo>
                  <a:cubicBezTo>
                    <a:pt x="462" y="498"/>
                    <a:pt x="462" y="498"/>
                    <a:pt x="461" y="497"/>
                  </a:cubicBezTo>
                  <a:cubicBezTo>
                    <a:pt x="459" y="497"/>
                    <a:pt x="458" y="499"/>
                    <a:pt x="457" y="501"/>
                  </a:cubicBezTo>
                  <a:cubicBezTo>
                    <a:pt x="452" y="505"/>
                    <a:pt x="447" y="508"/>
                    <a:pt x="443" y="512"/>
                  </a:cubicBezTo>
                  <a:cubicBezTo>
                    <a:pt x="441" y="514"/>
                    <a:pt x="439" y="516"/>
                    <a:pt x="440" y="519"/>
                  </a:cubicBezTo>
                  <a:cubicBezTo>
                    <a:pt x="439" y="517"/>
                    <a:pt x="438" y="515"/>
                    <a:pt x="437" y="514"/>
                  </a:cubicBezTo>
                  <a:cubicBezTo>
                    <a:pt x="436" y="514"/>
                    <a:pt x="436" y="516"/>
                    <a:pt x="435" y="516"/>
                  </a:cubicBezTo>
                  <a:lnTo>
                    <a:pt x="432" y="516"/>
                  </a:lnTo>
                  <a:cubicBezTo>
                    <a:pt x="429" y="516"/>
                    <a:pt x="426" y="517"/>
                    <a:pt x="424" y="518"/>
                  </a:cubicBezTo>
                  <a:cubicBezTo>
                    <a:pt x="424" y="521"/>
                    <a:pt x="418" y="523"/>
                    <a:pt x="418" y="523"/>
                  </a:cubicBezTo>
                  <a:cubicBezTo>
                    <a:pt x="418" y="527"/>
                    <a:pt x="421" y="531"/>
                    <a:pt x="421" y="535"/>
                  </a:cubicBezTo>
                  <a:cubicBezTo>
                    <a:pt x="421" y="535"/>
                    <a:pt x="421" y="535"/>
                    <a:pt x="421" y="535"/>
                  </a:cubicBezTo>
                  <a:cubicBezTo>
                    <a:pt x="420" y="535"/>
                    <a:pt x="415" y="533"/>
                    <a:pt x="416" y="530"/>
                  </a:cubicBezTo>
                  <a:cubicBezTo>
                    <a:pt x="416" y="526"/>
                    <a:pt x="416" y="525"/>
                    <a:pt x="414" y="525"/>
                  </a:cubicBezTo>
                  <a:cubicBezTo>
                    <a:pt x="413" y="525"/>
                    <a:pt x="413" y="525"/>
                    <a:pt x="412" y="525"/>
                  </a:cubicBezTo>
                  <a:cubicBezTo>
                    <a:pt x="411" y="525"/>
                    <a:pt x="409" y="526"/>
                    <a:pt x="409" y="528"/>
                  </a:cubicBezTo>
                  <a:cubicBezTo>
                    <a:pt x="408" y="530"/>
                    <a:pt x="409" y="530"/>
                    <a:pt x="407" y="530"/>
                  </a:cubicBezTo>
                  <a:cubicBezTo>
                    <a:pt x="406" y="530"/>
                    <a:pt x="399" y="527"/>
                    <a:pt x="399" y="524"/>
                  </a:cubicBezTo>
                  <a:cubicBezTo>
                    <a:pt x="399" y="528"/>
                    <a:pt x="398" y="528"/>
                    <a:pt x="396" y="529"/>
                  </a:cubicBezTo>
                  <a:cubicBezTo>
                    <a:pt x="394" y="530"/>
                    <a:pt x="392" y="530"/>
                    <a:pt x="390" y="532"/>
                  </a:cubicBezTo>
                  <a:cubicBezTo>
                    <a:pt x="390" y="532"/>
                    <a:pt x="389" y="535"/>
                    <a:pt x="389" y="535"/>
                  </a:cubicBezTo>
                  <a:cubicBezTo>
                    <a:pt x="388" y="534"/>
                    <a:pt x="386" y="532"/>
                    <a:pt x="385" y="532"/>
                  </a:cubicBezTo>
                  <a:cubicBezTo>
                    <a:pt x="383" y="532"/>
                    <a:pt x="383" y="534"/>
                    <a:pt x="382" y="535"/>
                  </a:cubicBezTo>
                  <a:lnTo>
                    <a:pt x="376" y="536"/>
                  </a:lnTo>
                  <a:cubicBezTo>
                    <a:pt x="376" y="535"/>
                    <a:pt x="376" y="535"/>
                    <a:pt x="375" y="535"/>
                  </a:cubicBezTo>
                  <a:cubicBezTo>
                    <a:pt x="374" y="535"/>
                    <a:pt x="374" y="539"/>
                    <a:pt x="375" y="540"/>
                  </a:cubicBezTo>
                  <a:cubicBezTo>
                    <a:pt x="375" y="543"/>
                    <a:pt x="373" y="543"/>
                    <a:pt x="372" y="544"/>
                  </a:cubicBezTo>
                  <a:cubicBezTo>
                    <a:pt x="371" y="539"/>
                    <a:pt x="371" y="538"/>
                    <a:pt x="368" y="538"/>
                  </a:cubicBezTo>
                  <a:cubicBezTo>
                    <a:pt x="363" y="538"/>
                    <a:pt x="356" y="540"/>
                    <a:pt x="351" y="541"/>
                  </a:cubicBezTo>
                  <a:cubicBezTo>
                    <a:pt x="350" y="541"/>
                    <a:pt x="344" y="541"/>
                    <a:pt x="346" y="543"/>
                  </a:cubicBezTo>
                  <a:cubicBezTo>
                    <a:pt x="347" y="545"/>
                    <a:pt x="346" y="546"/>
                    <a:pt x="344" y="546"/>
                  </a:cubicBezTo>
                  <a:cubicBezTo>
                    <a:pt x="343" y="546"/>
                    <a:pt x="343" y="546"/>
                    <a:pt x="342" y="545"/>
                  </a:cubicBezTo>
                  <a:cubicBezTo>
                    <a:pt x="342" y="545"/>
                    <a:pt x="342" y="543"/>
                    <a:pt x="341" y="542"/>
                  </a:cubicBezTo>
                  <a:lnTo>
                    <a:pt x="338" y="542"/>
                  </a:lnTo>
                  <a:cubicBezTo>
                    <a:pt x="337" y="542"/>
                    <a:pt x="333" y="542"/>
                    <a:pt x="331" y="544"/>
                  </a:cubicBezTo>
                  <a:cubicBezTo>
                    <a:pt x="330" y="545"/>
                    <a:pt x="329" y="544"/>
                    <a:pt x="328" y="545"/>
                  </a:cubicBezTo>
                  <a:cubicBezTo>
                    <a:pt x="327" y="545"/>
                    <a:pt x="325" y="549"/>
                    <a:pt x="325" y="549"/>
                  </a:cubicBezTo>
                  <a:cubicBezTo>
                    <a:pt x="324" y="549"/>
                    <a:pt x="323" y="547"/>
                    <a:pt x="323" y="546"/>
                  </a:cubicBezTo>
                  <a:cubicBezTo>
                    <a:pt x="321" y="544"/>
                    <a:pt x="319" y="544"/>
                    <a:pt x="317" y="544"/>
                  </a:cubicBezTo>
                  <a:cubicBezTo>
                    <a:pt x="314" y="544"/>
                    <a:pt x="311" y="544"/>
                    <a:pt x="308" y="545"/>
                  </a:cubicBezTo>
                  <a:cubicBezTo>
                    <a:pt x="307" y="546"/>
                    <a:pt x="306" y="547"/>
                    <a:pt x="306" y="550"/>
                  </a:cubicBezTo>
                  <a:cubicBezTo>
                    <a:pt x="306" y="550"/>
                    <a:pt x="305" y="550"/>
                    <a:pt x="305" y="550"/>
                  </a:cubicBezTo>
                  <a:lnTo>
                    <a:pt x="305" y="550"/>
                  </a:lnTo>
                  <a:cubicBezTo>
                    <a:pt x="305" y="547"/>
                    <a:pt x="305" y="544"/>
                    <a:pt x="303" y="544"/>
                  </a:cubicBezTo>
                  <a:cubicBezTo>
                    <a:pt x="303" y="544"/>
                    <a:pt x="301" y="543"/>
                    <a:pt x="300" y="543"/>
                  </a:cubicBezTo>
                  <a:cubicBezTo>
                    <a:pt x="299" y="543"/>
                    <a:pt x="298" y="544"/>
                    <a:pt x="298" y="544"/>
                  </a:cubicBezTo>
                  <a:cubicBezTo>
                    <a:pt x="297" y="546"/>
                    <a:pt x="296" y="549"/>
                    <a:pt x="295" y="549"/>
                  </a:cubicBezTo>
                  <a:cubicBezTo>
                    <a:pt x="294" y="549"/>
                    <a:pt x="294" y="549"/>
                    <a:pt x="293" y="548"/>
                  </a:cubicBezTo>
                  <a:cubicBezTo>
                    <a:pt x="290" y="546"/>
                    <a:pt x="287" y="545"/>
                    <a:pt x="284" y="545"/>
                  </a:cubicBezTo>
                  <a:cubicBezTo>
                    <a:pt x="282" y="545"/>
                    <a:pt x="280" y="550"/>
                    <a:pt x="278" y="550"/>
                  </a:cubicBezTo>
                  <a:cubicBezTo>
                    <a:pt x="278" y="550"/>
                    <a:pt x="278" y="550"/>
                    <a:pt x="278" y="550"/>
                  </a:cubicBezTo>
                  <a:cubicBezTo>
                    <a:pt x="276" y="548"/>
                    <a:pt x="276" y="542"/>
                    <a:pt x="273" y="541"/>
                  </a:cubicBezTo>
                  <a:cubicBezTo>
                    <a:pt x="273" y="541"/>
                    <a:pt x="273" y="541"/>
                    <a:pt x="273" y="541"/>
                  </a:cubicBezTo>
                  <a:cubicBezTo>
                    <a:pt x="272" y="541"/>
                    <a:pt x="272" y="545"/>
                    <a:pt x="272" y="545"/>
                  </a:cubicBezTo>
                  <a:cubicBezTo>
                    <a:pt x="271" y="545"/>
                    <a:pt x="271" y="541"/>
                    <a:pt x="269" y="541"/>
                  </a:cubicBezTo>
                  <a:cubicBezTo>
                    <a:pt x="269" y="541"/>
                    <a:pt x="269" y="541"/>
                    <a:pt x="269" y="541"/>
                  </a:cubicBezTo>
                  <a:cubicBezTo>
                    <a:pt x="268" y="542"/>
                    <a:pt x="267" y="550"/>
                    <a:pt x="265" y="550"/>
                  </a:cubicBezTo>
                  <a:cubicBezTo>
                    <a:pt x="265" y="550"/>
                    <a:pt x="264" y="549"/>
                    <a:pt x="264" y="549"/>
                  </a:cubicBezTo>
                  <a:cubicBezTo>
                    <a:pt x="263" y="547"/>
                    <a:pt x="265" y="544"/>
                    <a:pt x="263" y="543"/>
                  </a:cubicBezTo>
                  <a:cubicBezTo>
                    <a:pt x="262" y="542"/>
                    <a:pt x="260" y="542"/>
                    <a:pt x="259" y="542"/>
                  </a:cubicBezTo>
                  <a:cubicBezTo>
                    <a:pt x="257" y="543"/>
                    <a:pt x="259" y="547"/>
                    <a:pt x="256" y="547"/>
                  </a:cubicBezTo>
                  <a:cubicBezTo>
                    <a:pt x="256" y="547"/>
                    <a:pt x="255" y="547"/>
                    <a:pt x="255" y="547"/>
                  </a:cubicBezTo>
                  <a:cubicBezTo>
                    <a:pt x="256" y="544"/>
                    <a:pt x="256" y="543"/>
                    <a:pt x="254" y="541"/>
                  </a:cubicBezTo>
                  <a:cubicBezTo>
                    <a:pt x="254" y="540"/>
                    <a:pt x="253" y="539"/>
                    <a:pt x="252" y="539"/>
                  </a:cubicBezTo>
                  <a:cubicBezTo>
                    <a:pt x="251" y="539"/>
                    <a:pt x="250" y="539"/>
                    <a:pt x="250" y="541"/>
                  </a:cubicBezTo>
                  <a:cubicBezTo>
                    <a:pt x="250" y="538"/>
                    <a:pt x="250" y="537"/>
                    <a:pt x="249" y="537"/>
                  </a:cubicBezTo>
                  <a:cubicBezTo>
                    <a:pt x="248" y="537"/>
                    <a:pt x="248" y="538"/>
                    <a:pt x="246" y="538"/>
                  </a:cubicBezTo>
                  <a:cubicBezTo>
                    <a:pt x="246" y="535"/>
                    <a:pt x="237" y="537"/>
                    <a:pt x="235" y="536"/>
                  </a:cubicBezTo>
                  <a:lnTo>
                    <a:pt x="235" y="536"/>
                  </a:lnTo>
                  <a:cubicBezTo>
                    <a:pt x="238" y="537"/>
                    <a:pt x="238" y="540"/>
                    <a:pt x="236" y="540"/>
                  </a:cubicBezTo>
                  <a:cubicBezTo>
                    <a:pt x="236" y="540"/>
                    <a:pt x="235" y="540"/>
                    <a:pt x="234" y="539"/>
                  </a:cubicBezTo>
                  <a:cubicBezTo>
                    <a:pt x="232" y="538"/>
                    <a:pt x="228" y="537"/>
                    <a:pt x="225" y="536"/>
                  </a:cubicBezTo>
                  <a:lnTo>
                    <a:pt x="225" y="536"/>
                  </a:lnTo>
                  <a:cubicBezTo>
                    <a:pt x="224" y="540"/>
                    <a:pt x="232" y="543"/>
                    <a:pt x="234" y="544"/>
                  </a:cubicBezTo>
                  <a:cubicBezTo>
                    <a:pt x="232" y="544"/>
                    <a:pt x="229" y="544"/>
                    <a:pt x="226" y="543"/>
                  </a:cubicBezTo>
                  <a:cubicBezTo>
                    <a:pt x="225" y="542"/>
                    <a:pt x="223" y="541"/>
                    <a:pt x="223" y="538"/>
                  </a:cubicBezTo>
                  <a:cubicBezTo>
                    <a:pt x="223" y="536"/>
                    <a:pt x="225" y="535"/>
                    <a:pt x="223" y="533"/>
                  </a:cubicBezTo>
                  <a:cubicBezTo>
                    <a:pt x="222" y="532"/>
                    <a:pt x="221" y="531"/>
                    <a:pt x="220" y="531"/>
                  </a:cubicBezTo>
                  <a:cubicBezTo>
                    <a:pt x="219" y="531"/>
                    <a:pt x="217" y="533"/>
                    <a:pt x="215" y="533"/>
                  </a:cubicBezTo>
                  <a:cubicBezTo>
                    <a:pt x="215" y="533"/>
                    <a:pt x="214" y="533"/>
                    <a:pt x="214" y="533"/>
                  </a:cubicBezTo>
                  <a:cubicBezTo>
                    <a:pt x="211" y="532"/>
                    <a:pt x="210" y="529"/>
                    <a:pt x="208" y="525"/>
                  </a:cubicBezTo>
                  <a:cubicBezTo>
                    <a:pt x="207" y="528"/>
                    <a:pt x="204" y="531"/>
                    <a:pt x="202" y="531"/>
                  </a:cubicBezTo>
                  <a:cubicBezTo>
                    <a:pt x="202" y="531"/>
                    <a:pt x="201" y="532"/>
                    <a:pt x="201" y="532"/>
                  </a:cubicBezTo>
                  <a:cubicBezTo>
                    <a:pt x="200" y="532"/>
                    <a:pt x="202" y="528"/>
                    <a:pt x="201" y="528"/>
                  </a:cubicBezTo>
                  <a:cubicBezTo>
                    <a:pt x="201" y="528"/>
                    <a:pt x="201" y="528"/>
                    <a:pt x="200" y="528"/>
                  </a:cubicBezTo>
                  <a:cubicBezTo>
                    <a:pt x="200" y="528"/>
                    <a:pt x="200" y="528"/>
                    <a:pt x="200" y="528"/>
                  </a:cubicBezTo>
                  <a:lnTo>
                    <a:pt x="200" y="528"/>
                  </a:lnTo>
                  <a:cubicBezTo>
                    <a:pt x="201" y="527"/>
                    <a:pt x="201" y="526"/>
                    <a:pt x="201" y="525"/>
                  </a:cubicBezTo>
                  <a:cubicBezTo>
                    <a:pt x="200" y="524"/>
                    <a:pt x="197" y="524"/>
                    <a:pt x="195" y="524"/>
                  </a:cubicBezTo>
                  <a:cubicBezTo>
                    <a:pt x="194" y="523"/>
                    <a:pt x="193" y="523"/>
                    <a:pt x="191" y="523"/>
                  </a:cubicBezTo>
                  <a:cubicBezTo>
                    <a:pt x="190" y="523"/>
                    <a:pt x="189" y="523"/>
                    <a:pt x="189" y="524"/>
                  </a:cubicBezTo>
                  <a:cubicBezTo>
                    <a:pt x="188" y="524"/>
                    <a:pt x="187" y="525"/>
                    <a:pt x="186" y="525"/>
                  </a:cubicBezTo>
                  <a:cubicBezTo>
                    <a:pt x="186" y="525"/>
                    <a:pt x="186" y="525"/>
                    <a:pt x="185" y="524"/>
                  </a:cubicBezTo>
                  <a:cubicBezTo>
                    <a:pt x="184" y="524"/>
                    <a:pt x="184" y="523"/>
                    <a:pt x="184" y="522"/>
                  </a:cubicBezTo>
                  <a:cubicBezTo>
                    <a:pt x="184" y="520"/>
                    <a:pt x="184" y="520"/>
                    <a:pt x="184" y="520"/>
                  </a:cubicBezTo>
                  <a:cubicBezTo>
                    <a:pt x="183" y="520"/>
                    <a:pt x="182" y="520"/>
                    <a:pt x="182" y="520"/>
                  </a:cubicBezTo>
                  <a:cubicBezTo>
                    <a:pt x="180" y="520"/>
                    <a:pt x="179" y="520"/>
                    <a:pt x="177" y="520"/>
                  </a:cubicBezTo>
                  <a:cubicBezTo>
                    <a:pt x="176" y="520"/>
                    <a:pt x="173" y="519"/>
                    <a:pt x="172" y="518"/>
                  </a:cubicBezTo>
                  <a:cubicBezTo>
                    <a:pt x="171" y="517"/>
                    <a:pt x="170" y="515"/>
                    <a:pt x="170" y="514"/>
                  </a:cubicBezTo>
                  <a:cubicBezTo>
                    <a:pt x="170" y="514"/>
                    <a:pt x="170" y="516"/>
                    <a:pt x="169" y="516"/>
                  </a:cubicBezTo>
                  <a:lnTo>
                    <a:pt x="168" y="515"/>
                  </a:lnTo>
                  <a:lnTo>
                    <a:pt x="162" y="510"/>
                  </a:lnTo>
                  <a:cubicBezTo>
                    <a:pt x="160" y="510"/>
                    <a:pt x="158" y="508"/>
                    <a:pt x="156" y="508"/>
                  </a:cubicBezTo>
                  <a:cubicBezTo>
                    <a:pt x="155" y="508"/>
                    <a:pt x="154" y="509"/>
                    <a:pt x="153" y="510"/>
                  </a:cubicBezTo>
                  <a:cubicBezTo>
                    <a:pt x="155" y="507"/>
                    <a:pt x="150" y="504"/>
                    <a:pt x="149" y="503"/>
                  </a:cubicBezTo>
                  <a:cubicBezTo>
                    <a:pt x="148" y="503"/>
                    <a:pt x="148" y="503"/>
                    <a:pt x="147" y="503"/>
                  </a:cubicBezTo>
                  <a:cubicBezTo>
                    <a:pt x="146" y="503"/>
                    <a:pt x="145" y="503"/>
                    <a:pt x="144" y="503"/>
                  </a:cubicBezTo>
                  <a:cubicBezTo>
                    <a:pt x="144" y="503"/>
                    <a:pt x="143" y="503"/>
                    <a:pt x="142" y="503"/>
                  </a:cubicBezTo>
                  <a:cubicBezTo>
                    <a:pt x="142" y="502"/>
                    <a:pt x="144" y="499"/>
                    <a:pt x="143" y="498"/>
                  </a:cubicBezTo>
                  <a:cubicBezTo>
                    <a:pt x="143" y="496"/>
                    <a:pt x="142" y="496"/>
                    <a:pt x="141" y="496"/>
                  </a:cubicBezTo>
                  <a:cubicBezTo>
                    <a:pt x="140" y="495"/>
                    <a:pt x="138" y="495"/>
                    <a:pt x="136" y="495"/>
                  </a:cubicBezTo>
                  <a:cubicBezTo>
                    <a:pt x="135" y="495"/>
                    <a:pt x="135" y="496"/>
                    <a:pt x="134" y="497"/>
                  </a:cubicBezTo>
                  <a:cubicBezTo>
                    <a:pt x="137" y="493"/>
                    <a:pt x="132" y="495"/>
                    <a:pt x="130" y="494"/>
                  </a:cubicBezTo>
                  <a:cubicBezTo>
                    <a:pt x="129" y="492"/>
                    <a:pt x="135" y="487"/>
                    <a:pt x="133" y="486"/>
                  </a:cubicBezTo>
                  <a:cubicBezTo>
                    <a:pt x="133" y="486"/>
                    <a:pt x="132" y="486"/>
                    <a:pt x="132" y="486"/>
                  </a:cubicBezTo>
                  <a:cubicBezTo>
                    <a:pt x="129" y="486"/>
                    <a:pt x="127" y="491"/>
                    <a:pt x="123" y="494"/>
                  </a:cubicBezTo>
                  <a:cubicBezTo>
                    <a:pt x="123" y="494"/>
                    <a:pt x="123" y="494"/>
                    <a:pt x="123" y="494"/>
                  </a:cubicBezTo>
                  <a:cubicBezTo>
                    <a:pt x="121" y="494"/>
                    <a:pt x="122" y="488"/>
                    <a:pt x="123" y="487"/>
                  </a:cubicBezTo>
                  <a:lnTo>
                    <a:pt x="123" y="487"/>
                  </a:lnTo>
                  <a:cubicBezTo>
                    <a:pt x="122" y="488"/>
                    <a:pt x="122" y="489"/>
                    <a:pt x="121" y="489"/>
                  </a:cubicBezTo>
                  <a:cubicBezTo>
                    <a:pt x="120" y="489"/>
                    <a:pt x="120" y="489"/>
                    <a:pt x="120" y="489"/>
                  </a:cubicBezTo>
                  <a:cubicBezTo>
                    <a:pt x="120" y="488"/>
                    <a:pt x="119" y="487"/>
                    <a:pt x="118" y="487"/>
                  </a:cubicBezTo>
                  <a:cubicBezTo>
                    <a:pt x="117" y="487"/>
                    <a:pt x="116" y="489"/>
                    <a:pt x="115" y="489"/>
                  </a:cubicBezTo>
                  <a:cubicBezTo>
                    <a:pt x="115" y="489"/>
                    <a:pt x="115" y="489"/>
                    <a:pt x="115" y="489"/>
                  </a:cubicBezTo>
                  <a:cubicBezTo>
                    <a:pt x="114" y="489"/>
                    <a:pt x="113" y="488"/>
                    <a:pt x="113" y="488"/>
                  </a:cubicBezTo>
                  <a:cubicBezTo>
                    <a:pt x="115" y="486"/>
                    <a:pt x="115" y="484"/>
                    <a:pt x="114" y="483"/>
                  </a:cubicBezTo>
                  <a:cubicBezTo>
                    <a:pt x="110" y="483"/>
                    <a:pt x="109" y="483"/>
                    <a:pt x="112" y="480"/>
                  </a:cubicBezTo>
                  <a:cubicBezTo>
                    <a:pt x="113" y="478"/>
                    <a:pt x="110" y="476"/>
                    <a:pt x="109" y="476"/>
                  </a:cubicBezTo>
                  <a:cubicBezTo>
                    <a:pt x="109" y="476"/>
                    <a:pt x="109" y="476"/>
                    <a:pt x="108" y="476"/>
                  </a:cubicBezTo>
                  <a:cubicBezTo>
                    <a:pt x="107" y="477"/>
                    <a:pt x="107" y="478"/>
                    <a:pt x="107" y="478"/>
                  </a:cubicBezTo>
                  <a:cubicBezTo>
                    <a:pt x="106" y="478"/>
                    <a:pt x="106" y="478"/>
                    <a:pt x="106" y="478"/>
                  </a:cubicBezTo>
                  <a:cubicBezTo>
                    <a:pt x="104" y="477"/>
                    <a:pt x="102" y="476"/>
                    <a:pt x="101" y="474"/>
                  </a:cubicBezTo>
                  <a:cubicBezTo>
                    <a:pt x="101" y="472"/>
                    <a:pt x="101" y="470"/>
                    <a:pt x="101" y="469"/>
                  </a:cubicBezTo>
                  <a:cubicBezTo>
                    <a:pt x="101" y="466"/>
                    <a:pt x="99" y="465"/>
                    <a:pt x="98" y="465"/>
                  </a:cubicBezTo>
                  <a:cubicBezTo>
                    <a:pt x="98" y="465"/>
                    <a:pt x="97" y="465"/>
                    <a:pt x="97" y="465"/>
                  </a:cubicBezTo>
                  <a:cubicBezTo>
                    <a:pt x="94" y="465"/>
                    <a:pt x="94" y="459"/>
                    <a:pt x="94" y="459"/>
                  </a:cubicBezTo>
                  <a:lnTo>
                    <a:pt x="94" y="459"/>
                  </a:lnTo>
                  <a:cubicBezTo>
                    <a:pt x="91" y="460"/>
                    <a:pt x="91" y="465"/>
                    <a:pt x="90" y="467"/>
                  </a:cubicBezTo>
                  <a:cubicBezTo>
                    <a:pt x="90" y="467"/>
                    <a:pt x="88" y="465"/>
                    <a:pt x="89" y="464"/>
                  </a:cubicBezTo>
                  <a:cubicBezTo>
                    <a:pt x="90" y="462"/>
                    <a:pt x="87" y="462"/>
                    <a:pt x="87" y="461"/>
                  </a:cubicBezTo>
                  <a:cubicBezTo>
                    <a:pt x="83" y="460"/>
                    <a:pt x="87" y="458"/>
                    <a:pt x="87" y="455"/>
                  </a:cubicBezTo>
                  <a:cubicBezTo>
                    <a:pt x="88" y="455"/>
                    <a:pt x="88" y="455"/>
                    <a:pt x="87" y="455"/>
                  </a:cubicBezTo>
                  <a:cubicBezTo>
                    <a:pt x="87" y="455"/>
                    <a:pt x="85" y="455"/>
                    <a:pt x="85" y="455"/>
                  </a:cubicBezTo>
                  <a:cubicBezTo>
                    <a:pt x="84" y="456"/>
                    <a:pt x="84" y="456"/>
                    <a:pt x="83" y="456"/>
                  </a:cubicBezTo>
                  <a:cubicBezTo>
                    <a:pt x="83" y="456"/>
                    <a:pt x="82" y="455"/>
                    <a:pt x="81" y="455"/>
                  </a:cubicBezTo>
                  <a:cubicBezTo>
                    <a:pt x="79" y="452"/>
                    <a:pt x="80" y="451"/>
                    <a:pt x="76" y="451"/>
                  </a:cubicBezTo>
                  <a:cubicBezTo>
                    <a:pt x="75" y="451"/>
                    <a:pt x="74" y="451"/>
                    <a:pt x="74" y="450"/>
                  </a:cubicBezTo>
                  <a:cubicBezTo>
                    <a:pt x="74" y="448"/>
                    <a:pt x="80" y="448"/>
                    <a:pt x="79" y="445"/>
                  </a:cubicBezTo>
                  <a:cubicBezTo>
                    <a:pt x="78" y="442"/>
                    <a:pt x="75" y="440"/>
                    <a:pt x="74" y="438"/>
                  </a:cubicBezTo>
                  <a:lnTo>
                    <a:pt x="74" y="438"/>
                  </a:lnTo>
                  <a:cubicBezTo>
                    <a:pt x="74" y="438"/>
                    <a:pt x="75" y="440"/>
                    <a:pt x="74" y="441"/>
                  </a:cubicBezTo>
                  <a:cubicBezTo>
                    <a:pt x="73" y="441"/>
                    <a:pt x="73" y="441"/>
                    <a:pt x="73" y="441"/>
                  </a:cubicBezTo>
                  <a:cubicBezTo>
                    <a:pt x="72" y="441"/>
                    <a:pt x="71" y="438"/>
                    <a:pt x="69" y="438"/>
                  </a:cubicBezTo>
                  <a:cubicBezTo>
                    <a:pt x="69" y="438"/>
                    <a:pt x="69" y="438"/>
                    <a:pt x="68" y="438"/>
                  </a:cubicBezTo>
                  <a:cubicBezTo>
                    <a:pt x="69" y="438"/>
                    <a:pt x="69" y="442"/>
                    <a:pt x="68" y="442"/>
                  </a:cubicBezTo>
                  <a:cubicBezTo>
                    <a:pt x="67" y="441"/>
                    <a:pt x="61" y="441"/>
                    <a:pt x="66" y="438"/>
                  </a:cubicBezTo>
                  <a:cubicBezTo>
                    <a:pt x="67" y="438"/>
                    <a:pt x="69" y="437"/>
                    <a:pt x="68" y="435"/>
                  </a:cubicBezTo>
                  <a:cubicBezTo>
                    <a:pt x="67" y="433"/>
                    <a:pt x="66" y="430"/>
                    <a:pt x="63" y="428"/>
                  </a:cubicBezTo>
                  <a:cubicBezTo>
                    <a:pt x="63" y="428"/>
                    <a:pt x="63" y="428"/>
                    <a:pt x="63" y="428"/>
                  </a:cubicBezTo>
                  <a:cubicBezTo>
                    <a:pt x="62" y="428"/>
                    <a:pt x="59" y="431"/>
                    <a:pt x="59" y="432"/>
                  </a:cubicBezTo>
                  <a:cubicBezTo>
                    <a:pt x="58" y="431"/>
                    <a:pt x="57" y="426"/>
                    <a:pt x="58" y="424"/>
                  </a:cubicBezTo>
                  <a:cubicBezTo>
                    <a:pt x="58" y="424"/>
                    <a:pt x="58" y="424"/>
                    <a:pt x="58" y="424"/>
                  </a:cubicBezTo>
                  <a:cubicBezTo>
                    <a:pt x="60" y="424"/>
                    <a:pt x="61" y="426"/>
                    <a:pt x="62" y="426"/>
                  </a:cubicBezTo>
                  <a:cubicBezTo>
                    <a:pt x="60" y="424"/>
                    <a:pt x="58" y="421"/>
                    <a:pt x="59" y="420"/>
                  </a:cubicBezTo>
                  <a:cubicBezTo>
                    <a:pt x="60" y="418"/>
                    <a:pt x="63" y="416"/>
                    <a:pt x="65" y="414"/>
                  </a:cubicBezTo>
                  <a:lnTo>
                    <a:pt x="65" y="414"/>
                  </a:lnTo>
                  <a:cubicBezTo>
                    <a:pt x="61" y="415"/>
                    <a:pt x="58" y="417"/>
                    <a:pt x="54" y="417"/>
                  </a:cubicBezTo>
                  <a:cubicBezTo>
                    <a:pt x="53" y="417"/>
                    <a:pt x="53" y="414"/>
                    <a:pt x="51" y="414"/>
                  </a:cubicBezTo>
                  <a:cubicBezTo>
                    <a:pt x="50" y="414"/>
                    <a:pt x="49" y="414"/>
                    <a:pt x="49" y="414"/>
                  </a:cubicBezTo>
                  <a:cubicBezTo>
                    <a:pt x="48" y="414"/>
                    <a:pt x="47" y="414"/>
                    <a:pt x="48" y="413"/>
                  </a:cubicBezTo>
                  <a:cubicBezTo>
                    <a:pt x="49" y="410"/>
                    <a:pt x="53" y="411"/>
                    <a:pt x="55" y="408"/>
                  </a:cubicBezTo>
                  <a:cubicBezTo>
                    <a:pt x="57" y="407"/>
                    <a:pt x="54" y="406"/>
                    <a:pt x="53" y="406"/>
                  </a:cubicBezTo>
                  <a:cubicBezTo>
                    <a:pt x="52" y="406"/>
                    <a:pt x="50" y="406"/>
                    <a:pt x="49" y="405"/>
                  </a:cubicBezTo>
                  <a:cubicBezTo>
                    <a:pt x="48" y="404"/>
                    <a:pt x="47" y="402"/>
                    <a:pt x="46" y="401"/>
                  </a:cubicBezTo>
                  <a:cubicBezTo>
                    <a:pt x="46" y="401"/>
                    <a:pt x="46" y="401"/>
                    <a:pt x="46" y="400"/>
                  </a:cubicBezTo>
                  <a:lnTo>
                    <a:pt x="46" y="400"/>
                  </a:lnTo>
                  <a:cubicBezTo>
                    <a:pt x="45" y="402"/>
                    <a:pt x="44" y="403"/>
                    <a:pt x="44" y="403"/>
                  </a:cubicBezTo>
                  <a:cubicBezTo>
                    <a:pt x="43" y="403"/>
                    <a:pt x="43" y="403"/>
                    <a:pt x="43" y="402"/>
                  </a:cubicBezTo>
                  <a:cubicBezTo>
                    <a:pt x="42" y="400"/>
                    <a:pt x="44" y="399"/>
                    <a:pt x="45" y="399"/>
                  </a:cubicBezTo>
                  <a:cubicBezTo>
                    <a:pt x="45" y="399"/>
                    <a:pt x="45" y="399"/>
                    <a:pt x="46" y="399"/>
                  </a:cubicBezTo>
                  <a:lnTo>
                    <a:pt x="46" y="399"/>
                  </a:lnTo>
                  <a:cubicBezTo>
                    <a:pt x="44" y="396"/>
                    <a:pt x="43" y="392"/>
                    <a:pt x="40" y="391"/>
                  </a:cubicBezTo>
                  <a:cubicBezTo>
                    <a:pt x="40" y="390"/>
                    <a:pt x="39" y="390"/>
                    <a:pt x="38" y="390"/>
                  </a:cubicBezTo>
                  <a:cubicBezTo>
                    <a:pt x="37" y="390"/>
                    <a:pt x="37" y="390"/>
                    <a:pt x="37" y="390"/>
                  </a:cubicBezTo>
                  <a:cubicBezTo>
                    <a:pt x="38" y="388"/>
                    <a:pt x="39" y="386"/>
                    <a:pt x="40" y="385"/>
                  </a:cubicBezTo>
                  <a:cubicBezTo>
                    <a:pt x="41" y="381"/>
                    <a:pt x="39" y="377"/>
                    <a:pt x="37" y="375"/>
                  </a:cubicBezTo>
                  <a:cubicBezTo>
                    <a:pt x="36" y="374"/>
                    <a:pt x="32" y="374"/>
                    <a:pt x="32" y="374"/>
                  </a:cubicBezTo>
                  <a:cubicBezTo>
                    <a:pt x="33" y="372"/>
                    <a:pt x="38" y="372"/>
                    <a:pt x="37" y="370"/>
                  </a:cubicBezTo>
                  <a:lnTo>
                    <a:pt x="37" y="370"/>
                  </a:lnTo>
                  <a:cubicBezTo>
                    <a:pt x="37" y="370"/>
                    <a:pt x="35" y="370"/>
                    <a:pt x="34" y="370"/>
                  </a:cubicBezTo>
                  <a:cubicBezTo>
                    <a:pt x="33" y="370"/>
                    <a:pt x="33" y="370"/>
                    <a:pt x="32" y="370"/>
                  </a:cubicBezTo>
                  <a:cubicBezTo>
                    <a:pt x="32" y="369"/>
                    <a:pt x="32" y="368"/>
                    <a:pt x="31" y="368"/>
                  </a:cubicBezTo>
                  <a:cubicBezTo>
                    <a:pt x="30" y="368"/>
                    <a:pt x="30" y="368"/>
                    <a:pt x="30" y="368"/>
                  </a:cubicBezTo>
                  <a:cubicBezTo>
                    <a:pt x="29" y="368"/>
                    <a:pt x="28" y="368"/>
                    <a:pt x="27" y="368"/>
                  </a:cubicBezTo>
                  <a:cubicBezTo>
                    <a:pt x="25" y="368"/>
                    <a:pt x="25" y="368"/>
                    <a:pt x="23" y="367"/>
                  </a:cubicBezTo>
                  <a:cubicBezTo>
                    <a:pt x="23" y="366"/>
                    <a:pt x="28" y="363"/>
                    <a:pt x="28" y="363"/>
                  </a:cubicBezTo>
                  <a:lnTo>
                    <a:pt x="28" y="363"/>
                  </a:lnTo>
                  <a:cubicBezTo>
                    <a:pt x="28" y="363"/>
                    <a:pt x="28" y="363"/>
                    <a:pt x="28" y="363"/>
                  </a:cubicBezTo>
                  <a:cubicBezTo>
                    <a:pt x="28" y="364"/>
                    <a:pt x="27" y="366"/>
                    <a:pt x="30" y="366"/>
                  </a:cubicBezTo>
                  <a:cubicBezTo>
                    <a:pt x="31" y="366"/>
                    <a:pt x="32" y="366"/>
                    <a:pt x="32" y="365"/>
                  </a:cubicBezTo>
                  <a:cubicBezTo>
                    <a:pt x="32" y="363"/>
                    <a:pt x="26" y="360"/>
                    <a:pt x="30" y="359"/>
                  </a:cubicBezTo>
                  <a:cubicBezTo>
                    <a:pt x="32" y="357"/>
                    <a:pt x="26" y="351"/>
                    <a:pt x="25" y="349"/>
                  </a:cubicBezTo>
                  <a:cubicBezTo>
                    <a:pt x="22" y="350"/>
                    <a:pt x="23" y="351"/>
                    <a:pt x="20" y="352"/>
                  </a:cubicBezTo>
                  <a:cubicBezTo>
                    <a:pt x="19" y="351"/>
                    <a:pt x="23" y="348"/>
                    <a:pt x="22" y="347"/>
                  </a:cubicBezTo>
                  <a:cubicBezTo>
                    <a:pt x="21" y="346"/>
                    <a:pt x="18" y="345"/>
                    <a:pt x="16" y="345"/>
                  </a:cubicBezTo>
                  <a:cubicBezTo>
                    <a:pt x="17" y="344"/>
                    <a:pt x="27" y="334"/>
                    <a:pt x="23" y="334"/>
                  </a:cubicBezTo>
                  <a:lnTo>
                    <a:pt x="23" y="334"/>
                  </a:lnTo>
                  <a:cubicBezTo>
                    <a:pt x="23" y="334"/>
                    <a:pt x="22" y="334"/>
                    <a:pt x="22" y="334"/>
                  </a:cubicBezTo>
                  <a:cubicBezTo>
                    <a:pt x="21" y="335"/>
                    <a:pt x="23" y="336"/>
                    <a:pt x="23" y="336"/>
                  </a:cubicBezTo>
                  <a:cubicBezTo>
                    <a:pt x="23" y="336"/>
                    <a:pt x="22" y="336"/>
                    <a:pt x="21" y="336"/>
                  </a:cubicBezTo>
                  <a:cubicBezTo>
                    <a:pt x="20" y="336"/>
                    <a:pt x="18" y="336"/>
                    <a:pt x="18" y="336"/>
                  </a:cubicBezTo>
                  <a:cubicBezTo>
                    <a:pt x="17" y="336"/>
                    <a:pt x="16" y="335"/>
                    <a:pt x="16" y="333"/>
                  </a:cubicBezTo>
                  <a:cubicBezTo>
                    <a:pt x="17" y="331"/>
                    <a:pt x="22" y="332"/>
                    <a:pt x="23" y="329"/>
                  </a:cubicBezTo>
                  <a:cubicBezTo>
                    <a:pt x="23" y="328"/>
                    <a:pt x="23" y="325"/>
                    <a:pt x="22" y="324"/>
                  </a:cubicBezTo>
                  <a:cubicBezTo>
                    <a:pt x="22" y="324"/>
                    <a:pt x="20" y="324"/>
                    <a:pt x="19" y="324"/>
                  </a:cubicBezTo>
                  <a:cubicBezTo>
                    <a:pt x="18" y="324"/>
                    <a:pt x="18" y="324"/>
                    <a:pt x="18" y="323"/>
                  </a:cubicBezTo>
                  <a:cubicBezTo>
                    <a:pt x="17" y="321"/>
                    <a:pt x="17" y="320"/>
                    <a:pt x="19" y="319"/>
                  </a:cubicBezTo>
                  <a:cubicBezTo>
                    <a:pt x="19" y="320"/>
                    <a:pt x="21" y="320"/>
                    <a:pt x="22" y="320"/>
                  </a:cubicBezTo>
                  <a:cubicBezTo>
                    <a:pt x="23" y="319"/>
                    <a:pt x="12" y="315"/>
                    <a:pt x="15" y="313"/>
                  </a:cubicBezTo>
                  <a:cubicBezTo>
                    <a:pt x="18" y="311"/>
                    <a:pt x="20" y="312"/>
                    <a:pt x="20" y="310"/>
                  </a:cubicBezTo>
                  <a:cubicBezTo>
                    <a:pt x="20" y="309"/>
                    <a:pt x="19" y="306"/>
                    <a:pt x="19" y="305"/>
                  </a:cubicBezTo>
                  <a:cubicBezTo>
                    <a:pt x="19" y="306"/>
                    <a:pt x="15" y="310"/>
                    <a:pt x="14" y="310"/>
                  </a:cubicBezTo>
                  <a:cubicBezTo>
                    <a:pt x="14" y="310"/>
                    <a:pt x="14" y="310"/>
                    <a:pt x="14" y="310"/>
                  </a:cubicBezTo>
                  <a:cubicBezTo>
                    <a:pt x="14" y="307"/>
                    <a:pt x="15" y="305"/>
                    <a:pt x="15" y="304"/>
                  </a:cubicBezTo>
                  <a:lnTo>
                    <a:pt x="15" y="300"/>
                  </a:lnTo>
                  <a:cubicBezTo>
                    <a:pt x="15" y="299"/>
                    <a:pt x="15" y="299"/>
                    <a:pt x="13" y="299"/>
                  </a:cubicBezTo>
                  <a:cubicBezTo>
                    <a:pt x="13" y="299"/>
                    <a:pt x="14" y="299"/>
                    <a:pt x="15" y="299"/>
                  </a:cubicBezTo>
                  <a:cubicBezTo>
                    <a:pt x="16" y="299"/>
                    <a:pt x="19" y="299"/>
                    <a:pt x="19" y="299"/>
                  </a:cubicBezTo>
                  <a:cubicBezTo>
                    <a:pt x="21" y="298"/>
                    <a:pt x="18" y="297"/>
                    <a:pt x="18" y="297"/>
                  </a:cubicBezTo>
                  <a:cubicBezTo>
                    <a:pt x="17" y="296"/>
                    <a:pt x="14" y="295"/>
                    <a:pt x="15" y="294"/>
                  </a:cubicBezTo>
                  <a:cubicBezTo>
                    <a:pt x="15" y="293"/>
                    <a:pt x="16" y="293"/>
                    <a:pt x="17" y="293"/>
                  </a:cubicBezTo>
                  <a:cubicBezTo>
                    <a:pt x="17" y="293"/>
                    <a:pt x="18" y="293"/>
                    <a:pt x="18" y="293"/>
                  </a:cubicBezTo>
                  <a:lnTo>
                    <a:pt x="18" y="293"/>
                  </a:lnTo>
                  <a:cubicBezTo>
                    <a:pt x="16" y="292"/>
                    <a:pt x="14" y="289"/>
                    <a:pt x="13" y="289"/>
                  </a:cubicBezTo>
                  <a:cubicBezTo>
                    <a:pt x="13" y="287"/>
                    <a:pt x="12" y="286"/>
                    <a:pt x="13" y="284"/>
                  </a:cubicBezTo>
                  <a:cubicBezTo>
                    <a:pt x="13" y="284"/>
                    <a:pt x="14" y="284"/>
                    <a:pt x="14" y="284"/>
                  </a:cubicBezTo>
                  <a:cubicBezTo>
                    <a:pt x="15" y="284"/>
                    <a:pt x="15" y="284"/>
                    <a:pt x="15" y="283"/>
                  </a:cubicBezTo>
                  <a:cubicBezTo>
                    <a:pt x="16" y="283"/>
                    <a:pt x="17" y="278"/>
                    <a:pt x="15" y="278"/>
                  </a:cubicBezTo>
                  <a:cubicBezTo>
                    <a:pt x="12" y="278"/>
                    <a:pt x="12" y="277"/>
                    <a:pt x="12" y="276"/>
                  </a:cubicBezTo>
                  <a:cubicBezTo>
                    <a:pt x="12" y="276"/>
                    <a:pt x="12" y="274"/>
                    <a:pt x="12" y="274"/>
                  </a:cubicBezTo>
                  <a:cubicBezTo>
                    <a:pt x="13" y="274"/>
                    <a:pt x="16" y="276"/>
                    <a:pt x="17" y="276"/>
                  </a:cubicBezTo>
                  <a:cubicBezTo>
                    <a:pt x="18" y="276"/>
                    <a:pt x="18" y="276"/>
                    <a:pt x="18" y="276"/>
                  </a:cubicBezTo>
                  <a:cubicBezTo>
                    <a:pt x="19" y="273"/>
                    <a:pt x="15" y="272"/>
                    <a:pt x="17" y="270"/>
                  </a:cubicBezTo>
                  <a:cubicBezTo>
                    <a:pt x="19" y="268"/>
                    <a:pt x="17" y="266"/>
                    <a:pt x="15" y="263"/>
                  </a:cubicBezTo>
                  <a:cubicBezTo>
                    <a:pt x="14" y="262"/>
                    <a:pt x="15" y="262"/>
                    <a:pt x="15" y="262"/>
                  </a:cubicBezTo>
                  <a:cubicBezTo>
                    <a:pt x="16" y="261"/>
                    <a:pt x="14" y="259"/>
                    <a:pt x="14" y="259"/>
                  </a:cubicBezTo>
                  <a:cubicBezTo>
                    <a:pt x="12" y="258"/>
                    <a:pt x="10" y="255"/>
                    <a:pt x="14" y="254"/>
                  </a:cubicBezTo>
                  <a:cubicBezTo>
                    <a:pt x="15" y="254"/>
                    <a:pt x="23" y="254"/>
                    <a:pt x="18" y="252"/>
                  </a:cubicBezTo>
                  <a:cubicBezTo>
                    <a:pt x="17" y="251"/>
                    <a:pt x="15" y="251"/>
                    <a:pt x="16" y="249"/>
                  </a:cubicBezTo>
                  <a:cubicBezTo>
                    <a:pt x="16" y="248"/>
                    <a:pt x="16" y="248"/>
                    <a:pt x="17" y="248"/>
                  </a:cubicBezTo>
                  <a:cubicBezTo>
                    <a:pt x="17" y="248"/>
                    <a:pt x="19" y="249"/>
                    <a:pt x="19" y="249"/>
                  </a:cubicBezTo>
                  <a:cubicBezTo>
                    <a:pt x="20" y="248"/>
                    <a:pt x="20" y="247"/>
                    <a:pt x="20" y="246"/>
                  </a:cubicBezTo>
                  <a:lnTo>
                    <a:pt x="17" y="245"/>
                  </a:lnTo>
                  <a:cubicBezTo>
                    <a:pt x="16" y="246"/>
                    <a:pt x="15" y="247"/>
                    <a:pt x="13" y="247"/>
                  </a:cubicBezTo>
                  <a:cubicBezTo>
                    <a:pt x="13" y="247"/>
                    <a:pt x="13" y="247"/>
                    <a:pt x="13" y="247"/>
                  </a:cubicBezTo>
                  <a:cubicBezTo>
                    <a:pt x="12" y="247"/>
                    <a:pt x="12" y="244"/>
                    <a:pt x="12" y="243"/>
                  </a:cubicBezTo>
                  <a:cubicBezTo>
                    <a:pt x="13" y="241"/>
                    <a:pt x="15" y="242"/>
                    <a:pt x="17" y="241"/>
                  </a:cubicBezTo>
                  <a:cubicBezTo>
                    <a:pt x="17" y="240"/>
                    <a:pt x="19" y="237"/>
                    <a:pt x="19" y="237"/>
                  </a:cubicBezTo>
                  <a:cubicBezTo>
                    <a:pt x="18" y="235"/>
                    <a:pt x="16" y="236"/>
                    <a:pt x="16" y="235"/>
                  </a:cubicBezTo>
                  <a:cubicBezTo>
                    <a:pt x="16" y="233"/>
                    <a:pt x="17" y="232"/>
                    <a:pt x="16" y="231"/>
                  </a:cubicBezTo>
                  <a:cubicBezTo>
                    <a:pt x="13" y="230"/>
                    <a:pt x="16" y="223"/>
                    <a:pt x="17" y="221"/>
                  </a:cubicBezTo>
                  <a:cubicBezTo>
                    <a:pt x="18" y="220"/>
                    <a:pt x="18" y="221"/>
                    <a:pt x="20" y="220"/>
                  </a:cubicBezTo>
                  <a:cubicBezTo>
                    <a:pt x="22" y="220"/>
                    <a:pt x="22" y="217"/>
                    <a:pt x="23" y="216"/>
                  </a:cubicBezTo>
                  <a:cubicBezTo>
                    <a:pt x="24" y="215"/>
                    <a:pt x="25" y="213"/>
                    <a:pt x="23" y="212"/>
                  </a:cubicBezTo>
                  <a:cubicBezTo>
                    <a:pt x="21" y="211"/>
                    <a:pt x="22" y="210"/>
                    <a:pt x="22" y="208"/>
                  </a:cubicBezTo>
                  <a:cubicBezTo>
                    <a:pt x="22" y="208"/>
                    <a:pt x="21" y="207"/>
                    <a:pt x="21" y="206"/>
                  </a:cubicBezTo>
                  <a:cubicBezTo>
                    <a:pt x="21" y="204"/>
                    <a:pt x="22" y="203"/>
                    <a:pt x="23" y="201"/>
                  </a:cubicBezTo>
                  <a:cubicBezTo>
                    <a:pt x="24" y="200"/>
                    <a:pt x="18" y="193"/>
                    <a:pt x="15" y="193"/>
                  </a:cubicBezTo>
                  <a:cubicBezTo>
                    <a:pt x="15" y="193"/>
                    <a:pt x="15" y="193"/>
                    <a:pt x="15" y="193"/>
                  </a:cubicBezTo>
                  <a:cubicBezTo>
                    <a:pt x="16" y="193"/>
                    <a:pt x="15" y="196"/>
                    <a:pt x="15" y="196"/>
                  </a:cubicBezTo>
                  <a:cubicBezTo>
                    <a:pt x="14" y="197"/>
                    <a:pt x="13" y="198"/>
                    <a:pt x="12" y="199"/>
                  </a:cubicBezTo>
                  <a:cubicBezTo>
                    <a:pt x="10" y="200"/>
                    <a:pt x="8" y="203"/>
                    <a:pt x="8" y="207"/>
                  </a:cubicBezTo>
                  <a:cubicBezTo>
                    <a:pt x="7" y="208"/>
                    <a:pt x="12" y="207"/>
                    <a:pt x="13" y="211"/>
                  </a:cubicBezTo>
                  <a:cubicBezTo>
                    <a:pt x="13" y="213"/>
                    <a:pt x="12" y="214"/>
                    <a:pt x="10" y="214"/>
                  </a:cubicBezTo>
                  <a:cubicBezTo>
                    <a:pt x="9" y="214"/>
                    <a:pt x="9" y="214"/>
                    <a:pt x="9" y="214"/>
                  </a:cubicBezTo>
                  <a:cubicBezTo>
                    <a:pt x="8" y="214"/>
                    <a:pt x="8" y="215"/>
                    <a:pt x="7" y="215"/>
                  </a:cubicBezTo>
                  <a:cubicBezTo>
                    <a:pt x="7" y="218"/>
                    <a:pt x="7" y="216"/>
                    <a:pt x="10" y="218"/>
                  </a:cubicBezTo>
                  <a:cubicBezTo>
                    <a:pt x="11" y="219"/>
                    <a:pt x="12" y="221"/>
                    <a:pt x="10" y="221"/>
                  </a:cubicBezTo>
                  <a:cubicBezTo>
                    <a:pt x="10" y="221"/>
                    <a:pt x="9" y="221"/>
                    <a:pt x="9" y="221"/>
                  </a:cubicBezTo>
                  <a:cubicBezTo>
                    <a:pt x="8" y="221"/>
                    <a:pt x="6" y="220"/>
                    <a:pt x="5" y="220"/>
                  </a:cubicBezTo>
                  <a:cubicBezTo>
                    <a:pt x="5" y="220"/>
                    <a:pt x="4" y="220"/>
                    <a:pt x="4" y="221"/>
                  </a:cubicBezTo>
                  <a:cubicBezTo>
                    <a:pt x="4" y="223"/>
                    <a:pt x="5" y="226"/>
                    <a:pt x="7" y="227"/>
                  </a:cubicBezTo>
                  <a:cubicBezTo>
                    <a:pt x="7" y="228"/>
                    <a:pt x="6" y="228"/>
                    <a:pt x="6" y="229"/>
                  </a:cubicBezTo>
                  <a:cubicBezTo>
                    <a:pt x="6" y="230"/>
                    <a:pt x="9" y="237"/>
                    <a:pt x="8" y="237"/>
                  </a:cubicBezTo>
                  <a:cubicBezTo>
                    <a:pt x="8" y="237"/>
                    <a:pt x="8" y="237"/>
                    <a:pt x="8" y="237"/>
                  </a:cubicBezTo>
                  <a:cubicBezTo>
                    <a:pt x="6" y="237"/>
                    <a:pt x="4" y="233"/>
                    <a:pt x="2" y="233"/>
                  </a:cubicBezTo>
                  <a:lnTo>
                    <a:pt x="2" y="233"/>
                  </a:lnTo>
                  <a:cubicBezTo>
                    <a:pt x="4" y="233"/>
                    <a:pt x="4" y="242"/>
                    <a:pt x="5" y="242"/>
                  </a:cubicBezTo>
                  <a:cubicBezTo>
                    <a:pt x="6" y="244"/>
                    <a:pt x="5" y="246"/>
                    <a:pt x="4" y="247"/>
                  </a:cubicBezTo>
                  <a:cubicBezTo>
                    <a:pt x="0" y="249"/>
                    <a:pt x="3" y="249"/>
                    <a:pt x="3" y="250"/>
                  </a:cubicBezTo>
                  <a:cubicBezTo>
                    <a:pt x="3" y="252"/>
                    <a:pt x="3" y="252"/>
                    <a:pt x="1" y="254"/>
                  </a:cubicBezTo>
                  <a:cubicBezTo>
                    <a:pt x="1" y="254"/>
                    <a:pt x="0" y="255"/>
                    <a:pt x="0" y="255"/>
                  </a:cubicBezTo>
                  <a:cubicBezTo>
                    <a:pt x="1" y="256"/>
                    <a:pt x="2" y="257"/>
                    <a:pt x="3" y="257"/>
                  </a:cubicBezTo>
                  <a:cubicBezTo>
                    <a:pt x="4" y="257"/>
                    <a:pt x="4" y="257"/>
                    <a:pt x="5" y="256"/>
                  </a:cubicBezTo>
                  <a:cubicBezTo>
                    <a:pt x="5" y="256"/>
                    <a:pt x="6" y="256"/>
                    <a:pt x="6" y="256"/>
                  </a:cubicBezTo>
                  <a:cubicBezTo>
                    <a:pt x="7" y="256"/>
                    <a:pt x="8" y="256"/>
                    <a:pt x="7" y="257"/>
                  </a:cubicBezTo>
                  <a:cubicBezTo>
                    <a:pt x="6" y="259"/>
                    <a:pt x="4" y="259"/>
                    <a:pt x="3" y="261"/>
                  </a:cubicBezTo>
                  <a:cubicBezTo>
                    <a:pt x="2" y="262"/>
                    <a:pt x="3" y="264"/>
                    <a:pt x="4" y="266"/>
                  </a:cubicBezTo>
                  <a:cubicBezTo>
                    <a:pt x="4" y="267"/>
                    <a:pt x="4" y="268"/>
                    <a:pt x="3" y="269"/>
                  </a:cubicBezTo>
                  <a:cubicBezTo>
                    <a:pt x="2" y="269"/>
                    <a:pt x="1" y="269"/>
                    <a:pt x="1" y="270"/>
                  </a:cubicBezTo>
                  <a:cubicBezTo>
                    <a:pt x="1" y="272"/>
                    <a:pt x="4" y="272"/>
                    <a:pt x="4" y="274"/>
                  </a:cubicBezTo>
                  <a:cubicBezTo>
                    <a:pt x="4" y="275"/>
                    <a:pt x="3" y="276"/>
                    <a:pt x="2" y="277"/>
                  </a:cubicBezTo>
                  <a:cubicBezTo>
                    <a:pt x="1" y="281"/>
                    <a:pt x="2" y="284"/>
                    <a:pt x="5" y="287"/>
                  </a:cubicBezTo>
                  <a:cubicBezTo>
                    <a:pt x="6" y="289"/>
                    <a:pt x="6" y="289"/>
                    <a:pt x="4" y="289"/>
                  </a:cubicBezTo>
                  <a:cubicBezTo>
                    <a:pt x="3" y="289"/>
                    <a:pt x="3" y="288"/>
                    <a:pt x="2" y="288"/>
                  </a:cubicBezTo>
                  <a:cubicBezTo>
                    <a:pt x="1" y="288"/>
                    <a:pt x="1" y="290"/>
                    <a:pt x="1" y="290"/>
                  </a:cubicBezTo>
                  <a:cubicBezTo>
                    <a:pt x="1" y="292"/>
                    <a:pt x="1" y="295"/>
                    <a:pt x="2" y="296"/>
                  </a:cubicBezTo>
                  <a:cubicBezTo>
                    <a:pt x="3" y="297"/>
                    <a:pt x="5" y="298"/>
                    <a:pt x="4" y="300"/>
                  </a:cubicBezTo>
                  <a:cubicBezTo>
                    <a:pt x="1" y="300"/>
                    <a:pt x="2" y="304"/>
                    <a:pt x="3" y="306"/>
                  </a:cubicBezTo>
                  <a:cubicBezTo>
                    <a:pt x="4" y="307"/>
                    <a:pt x="9" y="309"/>
                    <a:pt x="7" y="310"/>
                  </a:cubicBezTo>
                  <a:cubicBezTo>
                    <a:pt x="5" y="311"/>
                    <a:pt x="3" y="312"/>
                    <a:pt x="4" y="315"/>
                  </a:cubicBezTo>
                  <a:cubicBezTo>
                    <a:pt x="4" y="319"/>
                    <a:pt x="5" y="324"/>
                    <a:pt x="6" y="327"/>
                  </a:cubicBezTo>
                  <a:cubicBezTo>
                    <a:pt x="6" y="329"/>
                    <a:pt x="7" y="331"/>
                    <a:pt x="8" y="331"/>
                  </a:cubicBezTo>
                  <a:cubicBezTo>
                    <a:pt x="9" y="332"/>
                    <a:pt x="10" y="333"/>
                    <a:pt x="11" y="334"/>
                  </a:cubicBezTo>
                  <a:cubicBezTo>
                    <a:pt x="11" y="335"/>
                    <a:pt x="8" y="337"/>
                    <a:pt x="7" y="338"/>
                  </a:cubicBezTo>
                  <a:cubicBezTo>
                    <a:pt x="6" y="339"/>
                    <a:pt x="6" y="341"/>
                    <a:pt x="6" y="342"/>
                  </a:cubicBezTo>
                  <a:cubicBezTo>
                    <a:pt x="6" y="345"/>
                    <a:pt x="7" y="345"/>
                    <a:pt x="10" y="345"/>
                  </a:cubicBezTo>
                  <a:cubicBezTo>
                    <a:pt x="8" y="345"/>
                    <a:pt x="12" y="349"/>
                    <a:pt x="13" y="350"/>
                  </a:cubicBezTo>
                  <a:cubicBezTo>
                    <a:pt x="14" y="350"/>
                    <a:pt x="12" y="353"/>
                    <a:pt x="11" y="354"/>
                  </a:cubicBezTo>
                  <a:cubicBezTo>
                    <a:pt x="11" y="357"/>
                    <a:pt x="12" y="359"/>
                    <a:pt x="12" y="360"/>
                  </a:cubicBezTo>
                  <a:cubicBezTo>
                    <a:pt x="13" y="360"/>
                    <a:pt x="13" y="361"/>
                    <a:pt x="13" y="361"/>
                  </a:cubicBezTo>
                  <a:cubicBezTo>
                    <a:pt x="14" y="361"/>
                    <a:pt x="16" y="359"/>
                    <a:pt x="18" y="359"/>
                  </a:cubicBezTo>
                  <a:cubicBezTo>
                    <a:pt x="18" y="360"/>
                    <a:pt x="18" y="361"/>
                    <a:pt x="18" y="362"/>
                  </a:cubicBezTo>
                  <a:cubicBezTo>
                    <a:pt x="18" y="362"/>
                    <a:pt x="18" y="363"/>
                    <a:pt x="17" y="363"/>
                  </a:cubicBezTo>
                  <a:cubicBezTo>
                    <a:pt x="16" y="364"/>
                    <a:pt x="17" y="365"/>
                    <a:pt x="18" y="366"/>
                  </a:cubicBezTo>
                  <a:cubicBezTo>
                    <a:pt x="18" y="366"/>
                    <a:pt x="16" y="367"/>
                    <a:pt x="16" y="368"/>
                  </a:cubicBezTo>
                  <a:cubicBezTo>
                    <a:pt x="16" y="369"/>
                    <a:pt x="16" y="370"/>
                    <a:pt x="17" y="371"/>
                  </a:cubicBezTo>
                  <a:cubicBezTo>
                    <a:pt x="18" y="373"/>
                    <a:pt x="21" y="374"/>
                    <a:pt x="24" y="376"/>
                  </a:cubicBezTo>
                  <a:cubicBezTo>
                    <a:pt x="27" y="378"/>
                    <a:pt x="25" y="378"/>
                    <a:pt x="22" y="379"/>
                  </a:cubicBezTo>
                  <a:cubicBezTo>
                    <a:pt x="22" y="379"/>
                    <a:pt x="22" y="379"/>
                    <a:pt x="23" y="379"/>
                  </a:cubicBezTo>
                  <a:cubicBezTo>
                    <a:pt x="24" y="379"/>
                    <a:pt x="23" y="381"/>
                    <a:pt x="25" y="381"/>
                  </a:cubicBezTo>
                  <a:cubicBezTo>
                    <a:pt x="25" y="381"/>
                    <a:pt x="27" y="380"/>
                    <a:pt x="27" y="380"/>
                  </a:cubicBezTo>
                  <a:lnTo>
                    <a:pt x="27" y="380"/>
                  </a:lnTo>
                  <a:cubicBezTo>
                    <a:pt x="28" y="382"/>
                    <a:pt x="25" y="383"/>
                    <a:pt x="25" y="384"/>
                  </a:cubicBezTo>
                  <a:cubicBezTo>
                    <a:pt x="25" y="386"/>
                    <a:pt x="29" y="386"/>
                    <a:pt x="30" y="386"/>
                  </a:cubicBezTo>
                  <a:cubicBezTo>
                    <a:pt x="31" y="387"/>
                    <a:pt x="30" y="388"/>
                    <a:pt x="30" y="388"/>
                  </a:cubicBezTo>
                  <a:cubicBezTo>
                    <a:pt x="29" y="388"/>
                    <a:pt x="28" y="388"/>
                    <a:pt x="28" y="387"/>
                  </a:cubicBezTo>
                  <a:cubicBezTo>
                    <a:pt x="26" y="387"/>
                    <a:pt x="23" y="389"/>
                    <a:pt x="25" y="391"/>
                  </a:cubicBezTo>
                  <a:cubicBezTo>
                    <a:pt x="25" y="392"/>
                    <a:pt x="27" y="393"/>
                    <a:pt x="28" y="393"/>
                  </a:cubicBezTo>
                  <a:cubicBezTo>
                    <a:pt x="29" y="393"/>
                    <a:pt x="30" y="392"/>
                    <a:pt x="31" y="392"/>
                  </a:cubicBezTo>
                  <a:lnTo>
                    <a:pt x="31" y="392"/>
                  </a:lnTo>
                  <a:cubicBezTo>
                    <a:pt x="25" y="396"/>
                    <a:pt x="38" y="405"/>
                    <a:pt x="33" y="407"/>
                  </a:cubicBezTo>
                  <a:cubicBezTo>
                    <a:pt x="32" y="411"/>
                    <a:pt x="37" y="411"/>
                    <a:pt x="39" y="414"/>
                  </a:cubicBezTo>
                  <a:cubicBezTo>
                    <a:pt x="40" y="415"/>
                    <a:pt x="41" y="417"/>
                    <a:pt x="42" y="419"/>
                  </a:cubicBezTo>
                  <a:cubicBezTo>
                    <a:pt x="44" y="421"/>
                    <a:pt x="47" y="423"/>
                    <a:pt x="49" y="425"/>
                  </a:cubicBezTo>
                  <a:cubicBezTo>
                    <a:pt x="50" y="427"/>
                    <a:pt x="48" y="428"/>
                    <a:pt x="50" y="431"/>
                  </a:cubicBezTo>
                  <a:cubicBezTo>
                    <a:pt x="51" y="432"/>
                    <a:pt x="52" y="434"/>
                    <a:pt x="53" y="434"/>
                  </a:cubicBezTo>
                  <a:cubicBezTo>
                    <a:pt x="53" y="434"/>
                    <a:pt x="55" y="432"/>
                    <a:pt x="55" y="432"/>
                  </a:cubicBezTo>
                  <a:cubicBezTo>
                    <a:pt x="55" y="432"/>
                    <a:pt x="55" y="433"/>
                    <a:pt x="55" y="433"/>
                  </a:cubicBezTo>
                  <a:cubicBezTo>
                    <a:pt x="57" y="434"/>
                    <a:pt x="53" y="437"/>
                    <a:pt x="52" y="439"/>
                  </a:cubicBezTo>
                  <a:cubicBezTo>
                    <a:pt x="52" y="439"/>
                    <a:pt x="52" y="439"/>
                    <a:pt x="52" y="439"/>
                  </a:cubicBezTo>
                  <a:cubicBezTo>
                    <a:pt x="56" y="439"/>
                    <a:pt x="65" y="452"/>
                    <a:pt x="67" y="454"/>
                  </a:cubicBezTo>
                  <a:cubicBezTo>
                    <a:pt x="67" y="456"/>
                    <a:pt x="68" y="460"/>
                    <a:pt x="70" y="462"/>
                  </a:cubicBezTo>
                  <a:cubicBezTo>
                    <a:pt x="72" y="463"/>
                    <a:pt x="74" y="464"/>
                    <a:pt x="76" y="465"/>
                  </a:cubicBezTo>
                  <a:cubicBezTo>
                    <a:pt x="77" y="465"/>
                    <a:pt x="82" y="464"/>
                    <a:pt x="82" y="463"/>
                  </a:cubicBezTo>
                  <a:lnTo>
                    <a:pt x="82" y="463"/>
                  </a:lnTo>
                  <a:cubicBezTo>
                    <a:pt x="83" y="464"/>
                    <a:pt x="78" y="468"/>
                    <a:pt x="81" y="468"/>
                  </a:cubicBezTo>
                  <a:cubicBezTo>
                    <a:pt x="81" y="469"/>
                    <a:pt x="86" y="468"/>
                    <a:pt x="86" y="469"/>
                  </a:cubicBezTo>
                  <a:cubicBezTo>
                    <a:pt x="85" y="469"/>
                    <a:pt x="80" y="471"/>
                    <a:pt x="81" y="472"/>
                  </a:cubicBezTo>
                  <a:cubicBezTo>
                    <a:pt x="82" y="473"/>
                    <a:pt x="84" y="473"/>
                    <a:pt x="86" y="473"/>
                  </a:cubicBezTo>
                  <a:cubicBezTo>
                    <a:pt x="87" y="473"/>
                    <a:pt x="89" y="473"/>
                    <a:pt x="89" y="472"/>
                  </a:cubicBezTo>
                  <a:lnTo>
                    <a:pt x="89" y="472"/>
                  </a:lnTo>
                  <a:cubicBezTo>
                    <a:pt x="91" y="473"/>
                    <a:pt x="89" y="476"/>
                    <a:pt x="88" y="477"/>
                  </a:cubicBezTo>
                  <a:cubicBezTo>
                    <a:pt x="89" y="478"/>
                    <a:pt x="90" y="483"/>
                    <a:pt x="90" y="483"/>
                  </a:cubicBezTo>
                  <a:cubicBezTo>
                    <a:pt x="91" y="482"/>
                    <a:pt x="93" y="480"/>
                    <a:pt x="95" y="480"/>
                  </a:cubicBezTo>
                  <a:cubicBezTo>
                    <a:pt x="95" y="480"/>
                    <a:pt x="96" y="480"/>
                    <a:pt x="96" y="481"/>
                  </a:cubicBezTo>
                  <a:cubicBezTo>
                    <a:pt x="97" y="482"/>
                    <a:pt x="97" y="483"/>
                    <a:pt x="99" y="483"/>
                  </a:cubicBezTo>
                  <a:cubicBezTo>
                    <a:pt x="101" y="484"/>
                    <a:pt x="101" y="483"/>
                    <a:pt x="103" y="485"/>
                  </a:cubicBezTo>
                  <a:cubicBezTo>
                    <a:pt x="105" y="486"/>
                    <a:pt x="103" y="489"/>
                    <a:pt x="105" y="490"/>
                  </a:cubicBezTo>
                  <a:cubicBezTo>
                    <a:pt x="105" y="491"/>
                    <a:pt x="107" y="492"/>
                    <a:pt x="108" y="492"/>
                  </a:cubicBezTo>
                  <a:cubicBezTo>
                    <a:pt x="109" y="492"/>
                    <a:pt x="110" y="492"/>
                    <a:pt x="110" y="491"/>
                  </a:cubicBezTo>
                  <a:cubicBezTo>
                    <a:pt x="110" y="492"/>
                    <a:pt x="110" y="497"/>
                    <a:pt x="111" y="497"/>
                  </a:cubicBezTo>
                  <a:cubicBezTo>
                    <a:pt x="111" y="497"/>
                    <a:pt x="111" y="497"/>
                    <a:pt x="111" y="496"/>
                  </a:cubicBezTo>
                  <a:cubicBezTo>
                    <a:pt x="112" y="495"/>
                    <a:pt x="112" y="492"/>
                    <a:pt x="114" y="492"/>
                  </a:cubicBezTo>
                  <a:cubicBezTo>
                    <a:pt x="114" y="492"/>
                    <a:pt x="114" y="492"/>
                    <a:pt x="115" y="493"/>
                  </a:cubicBezTo>
                  <a:cubicBezTo>
                    <a:pt x="115" y="494"/>
                    <a:pt x="115" y="496"/>
                    <a:pt x="115" y="496"/>
                  </a:cubicBezTo>
                  <a:cubicBezTo>
                    <a:pt x="116" y="499"/>
                    <a:pt x="118" y="501"/>
                    <a:pt x="121" y="501"/>
                  </a:cubicBezTo>
                  <a:cubicBezTo>
                    <a:pt x="122" y="501"/>
                    <a:pt x="122" y="500"/>
                    <a:pt x="123" y="500"/>
                  </a:cubicBezTo>
                  <a:lnTo>
                    <a:pt x="123" y="500"/>
                  </a:lnTo>
                  <a:cubicBezTo>
                    <a:pt x="122" y="501"/>
                    <a:pt x="123" y="506"/>
                    <a:pt x="124" y="507"/>
                  </a:cubicBezTo>
                  <a:cubicBezTo>
                    <a:pt x="124" y="506"/>
                    <a:pt x="125" y="506"/>
                    <a:pt x="125" y="506"/>
                  </a:cubicBezTo>
                  <a:cubicBezTo>
                    <a:pt x="126" y="506"/>
                    <a:pt x="127" y="506"/>
                    <a:pt x="128" y="507"/>
                  </a:cubicBezTo>
                  <a:cubicBezTo>
                    <a:pt x="129" y="507"/>
                    <a:pt x="129" y="508"/>
                    <a:pt x="129" y="508"/>
                  </a:cubicBezTo>
                  <a:cubicBezTo>
                    <a:pt x="129" y="508"/>
                    <a:pt x="129" y="507"/>
                    <a:pt x="129" y="507"/>
                  </a:cubicBezTo>
                  <a:cubicBezTo>
                    <a:pt x="130" y="507"/>
                    <a:pt x="130" y="507"/>
                    <a:pt x="130" y="507"/>
                  </a:cubicBezTo>
                  <a:cubicBezTo>
                    <a:pt x="132" y="507"/>
                    <a:pt x="134" y="511"/>
                    <a:pt x="135" y="512"/>
                  </a:cubicBezTo>
                  <a:cubicBezTo>
                    <a:pt x="135" y="512"/>
                    <a:pt x="135" y="512"/>
                    <a:pt x="135" y="512"/>
                  </a:cubicBezTo>
                  <a:cubicBezTo>
                    <a:pt x="136" y="512"/>
                    <a:pt x="136" y="512"/>
                    <a:pt x="137" y="512"/>
                  </a:cubicBezTo>
                  <a:cubicBezTo>
                    <a:pt x="137" y="512"/>
                    <a:pt x="138" y="512"/>
                    <a:pt x="138" y="512"/>
                  </a:cubicBezTo>
                  <a:cubicBezTo>
                    <a:pt x="140" y="513"/>
                    <a:pt x="142" y="514"/>
                    <a:pt x="143" y="515"/>
                  </a:cubicBezTo>
                  <a:cubicBezTo>
                    <a:pt x="145" y="516"/>
                    <a:pt x="146" y="516"/>
                    <a:pt x="147" y="516"/>
                  </a:cubicBezTo>
                  <a:cubicBezTo>
                    <a:pt x="148" y="516"/>
                    <a:pt x="149" y="516"/>
                    <a:pt x="151" y="515"/>
                  </a:cubicBezTo>
                  <a:lnTo>
                    <a:pt x="151" y="515"/>
                  </a:lnTo>
                  <a:cubicBezTo>
                    <a:pt x="150" y="516"/>
                    <a:pt x="148" y="517"/>
                    <a:pt x="148" y="518"/>
                  </a:cubicBezTo>
                  <a:cubicBezTo>
                    <a:pt x="147" y="519"/>
                    <a:pt x="148" y="519"/>
                    <a:pt x="148" y="519"/>
                  </a:cubicBezTo>
                  <a:cubicBezTo>
                    <a:pt x="149" y="519"/>
                    <a:pt x="151" y="519"/>
                    <a:pt x="151" y="518"/>
                  </a:cubicBezTo>
                  <a:cubicBezTo>
                    <a:pt x="152" y="518"/>
                    <a:pt x="153" y="518"/>
                    <a:pt x="153" y="518"/>
                  </a:cubicBezTo>
                  <a:cubicBezTo>
                    <a:pt x="155" y="518"/>
                    <a:pt x="155" y="519"/>
                    <a:pt x="155" y="523"/>
                  </a:cubicBezTo>
                  <a:cubicBezTo>
                    <a:pt x="155" y="523"/>
                    <a:pt x="155" y="524"/>
                    <a:pt x="155" y="524"/>
                  </a:cubicBezTo>
                  <a:cubicBezTo>
                    <a:pt x="157" y="524"/>
                    <a:pt x="159" y="521"/>
                    <a:pt x="160" y="521"/>
                  </a:cubicBezTo>
                  <a:lnTo>
                    <a:pt x="160" y="521"/>
                  </a:lnTo>
                  <a:cubicBezTo>
                    <a:pt x="161" y="521"/>
                    <a:pt x="161" y="521"/>
                    <a:pt x="160" y="523"/>
                  </a:cubicBezTo>
                  <a:cubicBezTo>
                    <a:pt x="159" y="524"/>
                    <a:pt x="161" y="526"/>
                    <a:pt x="163" y="526"/>
                  </a:cubicBezTo>
                  <a:cubicBezTo>
                    <a:pt x="164" y="526"/>
                    <a:pt x="165" y="526"/>
                    <a:pt x="166" y="525"/>
                  </a:cubicBezTo>
                  <a:lnTo>
                    <a:pt x="166" y="525"/>
                  </a:lnTo>
                  <a:cubicBezTo>
                    <a:pt x="165" y="526"/>
                    <a:pt x="166" y="527"/>
                    <a:pt x="166" y="529"/>
                  </a:cubicBezTo>
                  <a:cubicBezTo>
                    <a:pt x="166" y="529"/>
                    <a:pt x="167" y="529"/>
                    <a:pt x="167" y="529"/>
                  </a:cubicBezTo>
                  <a:cubicBezTo>
                    <a:pt x="168" y="529"/>
                    <a:pt x="168" y="529"/>
                    <a:pt x="169" y="530"/>
                  </a:cubicBezTo>
                  <a:cubicBezTo>
                    <a:pt x="170" y="530"/>
                    <a:pt x="170" y="531"/>
                    <a:pt x="172" y="532"/>
                  </a:cubicBezTo>
                  <a:cubicBezTo>
                    <a:pt x="173" y="533"/>
                    <a:pt x="174" y="533"/>
                    <a:pt x="174" y="533"/>
                  </a:cubicBezTo>
                  <a:cubicBezTo>
                    <a:pt x="175" y="533"/>
                    <a:pt x="176" y="533"/>
                    <a:pt x="177" y="533"/>
                  </a:cubicBezTo>
                  <a:cubicBezTo>
                    <a:pt x="178" y="534"/>
                    <a:pt x="180" y="535"/>
                    <a:pt x="181" y="536"/>
                  </a:cubicBezTo>
                  <a:cubicBezTo>
                    <a:pt x="184" y="538"/>
                    <a:pt x="184" y="539"/>
                    <a:pt x="187" y="540"/>
                  </a:cubicBezTo>
                  <a:cubicBezTo>
                    <a:pt x="189" y="540"/>
                    <a:pt x="190" y="538"/>
                    <a:pt x="191" y="538"/>
                  </a:cubicBezTo>
                  <a:cubicBezTo>
                    <a:pt x="191" y="538"/>
                    <a:pt x="191" y="538"/>
                    <a:pt x="191" y="538"/>
                  </a:cubicBezTo>
                  <a:cubicBezTo>
                    <a:pt x="192" y="538"/>
                    <a:pt x="191" y="542"/>
                    <a:pt x="192" y="543"/>
                  </a:cubicBezTo>
                  <a:cubicBezTo>
                    <a:pt x="192" y="543"/>
                    <a:pt x="193" y="543"/>
                    <a:pt x="193" y="543"/>
                  </a:cubicBezTo>
                  <a:cubicBezTo>
                    <a:pt x="194" y="543"/>
                    <a:pt x="195" y="542"/>
                    <a:pt x="196" y="541"/>
                  </a:cubicBezTo>
                  <a:cubicBezTo>
                    <a:pt x="196" y="540"/>
                    <a:pt x="198" y="537"/>
                    <a:pt x="199" y="537"/>
                  </a:cubicBezTo>
                  <a:cubicBezTo>
                    <a:pt x="199" y="537"/>
                    <a:pt x="199" y="537"/>
                    <a:pt x="199" y="538"/>
                  </a:cubicBezTo>
                  <a:cubicBezTo>
                    <a:pt x="200" y="540"/>
                    <a:pt x="200" y="543"/>
                    <a:pt x="202" y="544"/>
                  </a:cubicBezTo>
                  <a:cubicBezTo>
                    <a:pt x="202" y="545"/>
                    <a:pt x="202" y="545"/>
                    <a:pt x="203" y="545"/>
                  </a:cubicBezTo>
                  <a:cubicBezTo>
                    <a:pt x="204" y="545"/>
                    <a:pt x="206" y="542"/>
                    <a:pt x="208" y="542"/>
                  </a:cubicBezTo>
                  <a:cubicBezTo>
                    <a:pt x="208" y="542"/>
                    <a:pt x="209" y="543"/>
                    <a:pt x="209" y="544"/>
                  </a:cubicBezTo>
                  <a:cubicBezTo>
                    <a:pt x="209" y="547"/>
                    <a:pt x="215" y="547"/>
                    <a:pt x="217" y="547"/>
                  </a:cubicBezTo>
                  <a:cubicBezTo>
                    <a:pt x="218" y="548"/>
                    <a:pt x="219" y="548"/>
                    <a:pt x="220" y="548"/>
                  </a:cubicBezTo>
                  <a:cubicBezTo>
                    <a:pt x="221" y="548"/>
                    <a:pt x="222" y="548"/>
                    <a:pt x="223" y="548"/>
                  </a:cubicBezTo>
                  <a:cubicBezTo>
                    <a:pt x="223" y="549"/>
                    <a:pt x="226" y="552"/>
                    <a:pt x="226" y="552"/>
                  </a:cubicBezTo>
                  <a:cubicBezTo>
                    <a:pt x="226" y="552"/>
                    <a:pt x="226" y="552"/>
                    <a:pt x="226" y="552"/>
                  </a:cubicBezTo>
                  <a:cubicBezTo>
                    <a:pt x="226" y="551"/>
                    <a:pt x="225" y="550"/>
                    <a:pt x="227" y="549"/>
                  </a:cubicBezTo>
                  <a:cubicBezTo>
                    <a:pt x="227" y="549"/>
                    <a:pt x="228" y="548"/>
                    <a:pt x="228" y="548"/>
                  </a:cubicBezTo>
                  <a:cubicBezTo>
                    <a:pt x="229" y="548"/>
                    <a:pt x="229" y="549"/>
                    <a:pt x="230" y="549"/>
                  </a:cubicBezTo>
                  <a:cubicBezTo>
                    <a:pt x="231" y="549"/>
                    <a:pt x="234" y="550"/>
                    <a:pt x="233" y="554"/>
                  </a:cubicBezTo>
                  <a:lnTo>
                    <a:pt x="233" y="554"/>
                  </a:lnTo>
                  <a:cubicBezTo>
                    <a:pt x="234" y="551"/>
                    <a:pt x="234" y="551"/>
                    <a:pt x="235" y="551"/>
                  </a:cubicBezTo>
                  <a:cubicBezTo>
                    <a:pt x="236" y="551"/>
                    <a:pt x="237" y="556"/>
                    <a:pt x="239" y="556"/>
                  </a:cubicBezTo>
                  <a:cubicBezTo>
                    <a:pt x="241" y="555"/>
                    <a:pt x="242" y="551"/>
                    <a:pt x="245" y="551"/>
                  </a:cubicBezTo>
                  <a:cubicBezTo>
                    <a:pt x="246" y="551"/>
                    <a:pt x="247" y="554"/>
                    <a:pt x="248" y="555"/>
                  </a:cubicBezTo>
                  <a:cubicBezTo>
                    <a:pt x="249" y="555"/>
                    <a:pt x="249" y="555"/>
                    <a:pt x="250" y="555"/>
                  </a:cubicBezTo>
                  <a:cubicBezTo>
                    <a:pt x="251" y="555"/>
                    <a:pt x="251" y="554"/>
                    <a:pt x="253" y="554"/>
                  </a:cubicBezTo>
                  <a:cubicBezTo>
                    <a:pt x="253" y="554"/>
                    <a:pt x="254" y="554"/>
                    <a:pt x="254" y="554"/>
                  </a:cubicBezTo>
                  <a:cubicBezTo>
                    <a:pt x="257" y="556"/>
                    <a:pt x="259" y="557"/>
                    <a:pt x="261" y="557"/>
                  </a:cubicBezTo>
                  <a:cubicBezTo>
                    <a:pt x="262" y="557"/>
                    <a:pt x="265" y="555"/>
                    <a:pt x="265" y="555"/>
                  </a:cubicBezTo>
                  <a:cubicBezTo>
                    <a:pt x="269" y="556"/>
                    <a:pt x="272" y="562"/>
                    <a:pt x="276" y="562"/>
                  </a:cubicBezTo>
                  <a:cubicBezTo>
                    <a:pt x="276" y="562"/>
                    <a:pt x="277" y="562"/>
                    <a:pt x="277" y="562"/>
                  </a:cubicBezTo>
                  <a:cubicBezTo>
                    <a:pt x="279" y="560"/>
                    <a:pt x="277" y="559"/>
                    <a:pt x="280" y="559"/>
                  </a:cubicBezTo>
                  <a:cubicBezTo>
                    <a:pt x="280" y="560"/>
                    <a:pt x="281" y="561"/>
                    <a:pt x="282" y="562"/>
                  </a:cubicBezTo>
                  <a:cubicBezTo>
                    <a:pt x="283" y="562"/>
                    <a:pt x="283" y="560"/>
                    <a:pt x="284" y="560"/>
                  </a:cubicBezTo>
                  <a:cubicBezTo>
                    <a:pt x="284" y="560"/>
                    <a:pt x="285" y="560"/>
                    <a:pt x="286" y="560"/>
                  </a:cubicBezTo>
                  <a:cubicBezTo>
                    <a:pt x="290" y="560"/>
                    <a:pt x="295" y="563"/>
                    <a:pt x="299" y="563"/>
                  </a:cubicBezTo>
                  <a:cubicBezTo>
                    <a:pt x="300" y="563"/>
                    <a:pt x="302" y="563"/>
                    <a:pt x="303" y="561"/>
                  </a:cubicBezTo>
                  <a:lnTo>
                    <a:pt x="303" y="561"/>
                  </a:lnTo>
                  <a:cubicBezTo>
                    <a:pt x="303" y="562"/>
                    <a:pt x="303" y="562"/>
                    <a:pt x="303" y="562"/>
                  </a:cubicBezTo>
                  <a:cubicBezTo>
                    <a:pt x="303" y="562"/>
                    <a:pt x="304" y="561"/>
                    <a:pt x="303" y="561"/>
                  </a:cubicBezTo>
                  <a:lnTo>
                    <a:pt x="303" y="561"/>
                  </a:lnTo>
                  <a:cubicBezTo>
                    <a:pt x="303" y="561"/>
                    <a:pt x="303" y="561"/>
                    <a:pt x="303" y="561"/>
                  </a:cubicBezTo>
                  <a:cubicBezTo>
                    <a:pt x="304" y="561"/>
                    <a:pt x="305" y="557"/>
                    <a:pt x="305" y="553"/>
                  </a:cubicBezTo>
                  <a:lnTo>
                    <a:pt x="305" y="553"/>
                  </a:lnTo>
                  <a:cubicBezTo>
                    <a:pt x="306" y="555"/>
                    <a:pt x="308" y="557"/>
                    <a:pt x="310" y="557"/>
                  </a:cubicBezTo>
                  <a:cubicBezTo>
                    <a:pt x="311" y="557"/>
                    <a:pt x="312" y="555"/>
                    <a:pt x="312" y="552"/>
                  </a:cubicBezTo>
                  <a:lnTo>
                    <a:pt x="312" y="552"/>
                  </a:lnTo>
                  <a:cubicBezTo>
                    <a:pt x="313" y="554"/>
                    <a:pt x="320" y="553"/>
                    <a:pt x="321" y="557"/>
                  </a:cubicBezTo>
                  <a:cubicBezTo>
                    <a:pt x="322" y="558"/>
                    <a:pt x="322" y="558"/>
                    <a:pt x="322" y="558"/>
                  </a:cubicBezTo>
                  <a:cubicBezTo>
                    <a:pt x="323" y="558"/>
                    <a:pt x="323" y="556"/>
                    <a:pt x="324" y="556"/>
                  </a:cubicBezTo>
                  <a:cubicBezTo>
                    <a:pt x="325" y="555"/>
                    <a:pt x="325" y="555"/>
                    <a:pt x="326" y="555"/>
                  </a:cubicBezTo>
                  <a:cubicBezTo>
                    <a:pt x="327" y="555"/>
                    <a:pt x="328" y="555"/>
                    <a:pt x="328" y="555"/>
                  </a:cubicBezTo>
                  <a:cubicBezTo>
                    <a:pt x="335" y="553"/>
                    <a:pt x="342" y="552"/>
                    <a:pt x="349" y="552"/>
                  </a:cubicBezTo>
                  <a:cubicBezTo>
                    <a:pt x="351" y="552"/>
                    <a:pt x="354" y="553"/>
                    <a:pt x="356" y="553"/>
                  </a:cubicBezTo>
                  <a:cubicBezTo>
                    <a:pt x="360" y="553"/>
                    <a:pt x="364" y="552"/>
                    <a:pt x="363" y="546"/>
                  </a:cubicBezTo>
                  <a:cubicBezTo>
                    <a:pt x="363" y="545"/>
                    <a:pt x="363" y="541"/>
                    <a:pt x="364" y="541"/>
                  </a:cubicBezTo>
                  <a:cubicBezTo>
                    <a:pt x="364" y="541"/>
                    <a:pt x="364" y="541"/>
                    <a:pt x="364" y="541"/>
                  </a:cubicBezTo>
                  <a:cubicBezTo>
                    <a:pt x="365" y="543"/>
                    <a:pt x="366" y="544"/>
                    <a:pt x="367" y="546"/>
                  </a:cubicBezTo>
                  <a:cubicBezTo>
                    <a:pt x="367" y="547"/>
                    <a:pt x="370" y="558"/>
                    <a:pt x="370" y="558"/>
                  </a:cubicBezTo>
                  <a:cubicBezTo>
                    <a:pt x="370" y="557"/>
                    <a:pt x="370" y="556"/>
                    <a:pt x="371" y="556"/>
                  </a:cubicBezTo>
                  <a:cubicBezTo>
                    <a:pt x="372" y="555"/>
                    <a:pt x="373" y="554"/>
                    <a:pt x="375" y="554"/>
                  </a:cubicBezTo>
                  <a:cubicBezTo>
                    <a:pt x="375" y="554"/>
                    <a:pt x="376" y="554"/>
                    <a:pt x="377" y="554"/>
                  </a:cubicBezTo>
                  <a:cubicBezTo>
                    <a:pt x="378" y="554"/>
                    <a:pt x="379" y="554"/>
                    <a:pt x="380" y="556"/>
                  </a:cubicBezTo>
                  <a:cubicBezTo>
                    <a:pt x="378" y="551"/>
                    <a:pt x="383" y="554"/>
                    <a:pt x="383" y="550"/>
                  </a:cubicBezTo>
                  <a:cubicBezTo>
                    <a:pt x="383" y="548"/>
                    <a:pt x="383" y="544"/>
                    <a:pt x="384" y="544"/>
                  </a:cubicBezTo>
                  <a:cubicBezTo>
                    <a:pt x="385" y="544"/>
                    <a:pt x="385" y="545"/>
                    <a:pt x="386" y="545"/>
                  </a:cubicBezTo>
                  <a:cubicBezTo>
                    <a:pt x="388" y="547"/>
                    <a:pt x="388" y="549"/>
                    <a:pt x="390" y="551"/>
                  </a:cubicBezTo>
                  <a:cubicBezTo>
                    <a:pt x="390" y="551"/>
                    <a:pt x="390" y="551"/>
                    <a:pt x="390" y="551"/>
                  </a:cubicBezTo>
                  <a:cubicBezTo>
                    <a:pt x="391" y="551"/>
                    <a:pt x="392" y="550"/>
                    <a:pt x="392" y="549"/>
                  </a:cubicBezTo>
                  <a:cubicBezTo>
                    <a:pt x="392" y="546"/>
                    <a:pt x="393" y="547"/>
                    <a:pt x="395" y="546"/>
                  </a:cubicBezTo>
                  <a:cubicBezTo>
                    <a:pt x="396" y="546"/>
                    <a:pt x="396" y="548"/>
                    <a:pt x="396" y="549"/>
                  </a:cubicBezTo>
                  <a:cubicBezTo>
                    <a:pt x="396" y="549"/>
                    <a:pt x="397" y="550"/>
                    <a:pt x="397" y="550"/>
                  </a:cubicBezTo>
                  <a:cubicBezTo>
                    <a:pt x="399" y="550"/>
                    <a:pt x="401" y="545"/>
                    <a:pt x="403" y="545"/>
                  </a:cubicBezTo>
                  <a:cubicBezTo>
                    <a:pt x="403" y="545"/>
                    <a:pt x="404" y="546"/>
                    <a:pt x="404" y="546"/>
                  </a:cubicBezTo>
                  <a:cubicBezTo>
                    <a:pt x="407" y="545"/>
                    <a:pt x="407" y="539"/>
                    <a:pt x="408" y="539"/>
                  </a:cubicBezTo>
                  <a:cubicBezTo>
                    <a:pt x="408" y="539"/>
                    <a:pt x="408" y="539"/>
                    <a:pt x="408" y="539"/>
                  </a:cubicBezTo>
                  <a:cubicBezTo>
                    <a:pt x="409" y="540"/>
                    <a:pt x="410" y="543"/>
                    <a:pt x="411" y="543"/>
                  </a:cubicBezTo>
                  <a:cubicBezTo>
                    <a:pt x="411" y="543"/>
                    <a:pt x="411" y="543"/>
                    <a:pt x="411" y="543"/>
                  </a:cubicBezTo>
                  <a:cubicBezTo>
                    <a:pt x="412" y="542"/>
                    <a:pt x="411" y="539"/>
                    <a:pt x="411" y="538"/>
                  </a:cubicBezTo>
                  <a:lnTo>
                    <a:pt x="411" y="538"/>
                  </a:lnTo>
                  <a:cubicBezTo>
                    <a:pt x="411" y="538"/>
                    <a:pt x="416" y="544"/>
                    <a:pt x="416" y="544"/>
                  </a:cubicBezTo>
                  <a:cubicBezTo>
                    <a:pt x="416" y="541"/>
                    <a:pt x="416" y="538"/>
                    <a:pt x="419" y="538"/>
                  </a:cubicBezTo>
                  <a:cubicBezTo>
                    <a:pt x="419" y="538"/>
                    <a:pt x="420" y="538"/>
                    <a:pt x="420" y="538"/>
                  </a:cubicBezTo>
                  <a:cubicBezTo>
                    <a:pt x="422" y="538"/>
                    <a:pt x="424" y="538"/>
                    <a:pt x="425" y="538"/>
                  </a:cubicBezTo>
                  <a:cubicBezTo>
                    <a:pt x="426" y="538"/>
                    <a:pt x="427" y="536"/>
                    <a:pt x="425" y="536"/>
                  </a:cubicBezTo>
                  <a:cubicBezTo>
                    <a:pt x="427" y="536"/>
                    <a:pt x="428" y="535"/>
                    <a:pt x="429" y="535"/>
                  </a:cubicBezTo>
                  <a:cubicBezTo>
                    <a:pt x="431" y="534"/>
                    <a:pt x="430" y="534"/>
                    <a:pt x="430" y="532"/>
                  </a:cubicBezTo>
                  <a:cubicBezTo>
                    <a:pt x="430" y="531"/>
                    <a:pt x="431" y="531"/>
                    <a:pt x="433" y="531"/>
                  </a:cubicBezTo>
                  <a:cubicBezTo>
                    <a:pt x="434" y="531"/>
                    <a:pt x="435" y="531"/>
                    <a:pt x="436" y="531"/>
                  </a:cubicBezTo>
                  <a:cubicBezTo>
                    <a:pt x="438" y="531"/>
                    <a:pt x="441" y="531"/>
                    <a:pt x="442" y="529"/>
                  </a:cubicBezTo>
                  <a:cubicBezTo>
                    <a:pt x="442" y="527"/>
                    <a:pt x="440" y="525"/>
                    <a:pt x="442" y="525"/>
                  </a:cubicBezTo>
                  <a:lnTo>
                    <a:pt x="442" y="525"/>
                  </a:lnTo>
                  <a:cubicBezTo>
                    <a:pt x="442" y="525"/>
                    <a:pt x="443" y="525"/>
                    <a:pt x="444" y="525"/>
                  </a:cubicBezTo>
                  <a:cubicBezTo>
                    <a:pt x="445" y="527"/>
                    <a:pt x="446" y="527"/>
                    <a:pt x="447" y="527"/>
                  </a:cubicBezTo>
                  <a:cubicBezTo>
                    <a:pt x="448" y="527"/>
                    <a:pt x="448" y="526"/>
                    <a:pt x="446" y="524"/>
                  </a:cubicBezTo>
                  <a:cubicBezTo>
                    <a:pt x="445" y="522"/>
                    <a:pt x="446" y="520"/>
                    <a:pt x="448" y="520"/>
                  </a:cubicBezTo>
                  <a:cubicBezTo>
                    <a:pt x="449" y="520"/>
                    <a:pt x="449" y="520"/>
                    <a:pt x="450" y="520"/>
                  </a:cubicBezTo>
                  <a:cubicBezTo>
                    <a:pt x="451" y="521"/>
                    <a:pt x="452" y="522"/>
                    <a:pt x="453" y="522"/>
                  </a:cubicBezTo>
                  <a:cubicBezTo>
                    <a:pt x="454" y="522"/>
                    <a:pt x="455" y="522"/>
                    <a:pt x="455" y="521"/>
                  </a:cubicBezTo>
                  <a:cubicBezTo>
                    <a:pt x="455" y="520"/>
                    <a:pt x="456" y="515"/>
                    <a:pt x="457" y="515"/>
                  </a:cubicBezTo>
                  <a:cubicBezTo>
                    <a:pt x="457" y="515"/>
                    <a:pt x="457" y="515"/>
                    <a:pt x="457" y="515"/>
                  </a:cubicBezTo>
                  <a:cubicBezTo>
                    <a:pt x="457" y="515"/>
                    <a:pt x="456" y="519"/>
                    <a:pt x="458" y="519"/>
                  </a:cubicBezTo>
                  <a:cubicBezTo>
                    <a:pt x="458" y="519"/>
                    <a:pt x="458" y="519"/>
                    <a:pt x="458" y="519"/>
                  </a:cubicBezTo>
                  <a:cubicBezTo>
                    <a:pt x="460" y="519"/>
                    <a:pt x="460" y="515"/>
                    <a:pt x="460" y="514"/>
                  </a:cubicBezTo>
                  <a:cubicBezTo>
                    <a:pt x="462" y="513"/>
                    <a:pt x="464" y="512"/>
                    <a:pt x="466" y="512"/>
                  </a:cubicBezTo>
                  <a:cubicBezTo>
                    <a:pt x="467" y="513"/>
                    <a:pt x="468" y="513"/>
                    <a:pt x="469" y="513"/>
                  </a:cubicBezTo>
                  <a:cubicBezTo>
                    <a:pt x="469" y="513"/>
                    <a:pt x="470" y="513"/>
                    <a:pt x="472" y="512"/>
                  </a:cubicBezTo>
                  <a:cubicBezTo>
                    <a:pt x="473" y="511"/>
                    <a:pt x="475" y="510"/>
                    <a:pt x="476" y="508"/>
                  </a:cubicBezTo>
                  <a:cubicBezTo>
                    <a:pt x="477" y="506"/>
                    <a:pt x="476" y="504"/>
                    <a:pt x="478" y="504"/>
                  </a:cubicBezTo>
                  <a:cubicBezTo>
                    <a:pt x="478" y="504"/>
                    <a:pt x="478" y="504"/>
                    <a:pt x="479" y="504"/>
                  </a:cubicBezTo>
                  <a:cubicBezTo>
                    <a:pt x="480" y="505"/>
                    <a:pt x="481" y="505"/>
                    <a:pt x="482" y="505"/>
                  </a:cubicBezTo>
                  <a:cubicBezTo>
                    <a:pt x="483" y="505"/>
                    <a:pt x="485" y="505"/>
                    <a:pt x="486" y="503"/>
                  </a:cubicBezTo>
                  <a:cubicBezTo>
                    <a:pt x="486" y="502"/>
                    <a:pt x="485" y="500"/>
                    <a:pt x="484" y="498"/>
                  </a:cubicBezTo>
                  <a:lnTo>
                    <a:pt x="484" y="498"/>
                  </a:lnTo>
                  <a:cubicBezTo>
                    <a:pt x="485" y="500"/>
                    <a:pt x="486" y="500"/>
                    <a:pt x="487" y="500"/>
                  </a:cubicBezTo>
                  <a:cubicBezTo>
                    <a:pt x="490" y="500"/>
                    <a:pt x="492" y="497"/>
                    <a:pt x="492" y="495"/>
                  </a:cubicBezTo>
                  <a:cubicBezTo>
                    <a:pt x="491" y="493"/>
                    <a:pt x="492" y="493"/>
                    <a:pt x="493" y="493"/>
                  </a:cubicBezTo>
                  <a:cubicBezTo>
                    <a:pt x="493" y="493"/>
                    <a:pt x="494" y="493"/>
                    <a:pt x="494" y="493"/>
                  </a:cubicBezTo>
                  <a:cubicBezTo>
                    <a:pt x="496" y="494"/>
                    <a:pt x="495" y="496"/>
                    <a:pt x="497" y="496"/>
                  </a:cubicBezTo>
                  <a:cubicBezTo>
                    <a:pt x="497" y="496"/>
                    <a:pt x="497" y="496"/>
                    <a:pt x="497" y="496"/>
                  </a:cubicBezTo>
                  <a:cubicBezTo>
                    <a:pt x="498" y="496"/>
                    <a:pt x="498" y="494"/>
                    <a:pt x="498" y="493"/>
                  </a:cubicBezTo>
                  <a:cubicBezTo>
                    <a:pt x="499" y="492"/>
                    <a:pt x="500" y="490"/>
                    <a:pt x="502" y="490"/>
                  </a:cubicBezTo>
                  <a:cubicBezTo>
                    <a:pt x="502" y="490"/>
                    <a:pt x="503" y="490"/>
                    <a:pt x="503" y="490"/>
                  </a:cubicBezTo>
                  <a:cubicBezTo>
                    <a:pt x="503" y="491"/>
                    <a:pt x="504" y="491"/>
                    <a:pt x="504" y="491"/>
                  </a:cubicBezTo>
                  <a:cubicBezTo>
                    <a:pt x="505" y="491"/>
                    <a:pt x="504" y="487"/>
                    <a:pt x="505" y="486"/>
                  </a:cubicBezTo>
                  <a:cubicBezTo>
                    <a:pt x="506" y="484"/>
                    <a:pt x="510" y="483"/>
                    <a:pt x="510" y="480"/>
                  </a:cubicBezTo>
                  <a:cubicBezTo>
                    <a:pt x="510" y="477"/>
                    <a:pt x="513" y="476"/>
                    <a:pt x="514" y="475"/>
                  </a:cubicBezTo>
                  <a:cubicBezTo>
                    <a:pt x="516" y="474"/>
                    <a:pt x="521" y="472"/>
                    <a:pt x="521" y="469"/>
                  </a:cubicBezTo>
                  <a:cubicBezTo>
                    <a:pt x="521" y="468"/>
                    <a:pt x="521" y="468"/>
                    <a:pt x="521" y="468"/>
                  </a:cubicBezTo>
                  <a:cubicBezTo>
                    <a:pt x="523" y="468"/>
                    <a:pt x="524" y="469"/>
                    <a:pt x="525" y="469"/>
                  </a:cubicBezTo>
                  <a:cubicBezTo>
                    <a:pt x="527" y="468"/>
                    <a:pt x="526" y="466"/>
                    <a:pt x="527" y="465"/>
                  </a:cubicBezTo>
                  <a:cubicBezTo>
                    <a:pt x="528" y="463"/>
                    <a:pt x="529" y="462"/>
                    <a:pt x="530" y="460"/>
                  </a:cubicBezTo>
                  <a:cubicBezTo>
                    <a:pt x="532" y="458"/>
                    <a:pt x="529" y="457"/>
                    <a:pt x="532" y="456"/>
                  </a:cubicBezTo>
                  <a:cubicBezTo>
                    <a:pt x="535" y="456"/>
                    <a:pt x="541" y="455"/>
                    <a:pt x="535" y="450"/>
                  </a:cubicBezTo>
                  <a:lnTo>
                    <a:pt x="535" y="450"/>
                  </a:lnTo>
                  <a:cubicBezTo>
                    <a:pt x="536" y="451"/>
                    <a:pt x="537" y="451"/>
                    <a:pt x="538" y="451"/>
                  </a:cubicBezTo>
                  <a:cubicBezTo>
                    <a:pt x="543" y="451"/>
                    <a:pt x="547" y="443"/>
                    <a:pt x="547" y="439"/>
                  </a:cubicBezTo>
                  <a:cubicBezTo>
                    <a:pt x="546" y="436"/>
                    <a:pt x="556" y="440"/>
                    <a:pt x="553" y="434"/>
                  </a:cubicBezTo>
                  <a:cubicBezTo>
                    <a:pt x="551" y="432"/>
                    <a:pt x="548" y="429"/>
                    <a:pt x="552" y="429"/>
                  </a:cubicBezTo>
                  <a:cubicBezTo>
                    <a:pt x="553" y="429"/>
                    <a:pt x="555" y="425"/>
                    <a:pt x="555" y="424"/>
                  </a:cubicBezTo>
                  <a:lnTo>
                    <a:pt x="555" y="424"/>
                  </a:lnTo>
                  <a:cubicBezTo>
                    <a:pt x="555" y="425"/>
                    <a:pt x="556" y="426"/>
                    <a:pt x="557" y="426"/>
                  </a:cubicBezTo>
                  <a:cubicBezTo>
                    <a:pt x="557" y="426"/>
                    <a:pt x="557" y="426"/>
                    <a:pt x="557" y="426"/>
                  </a:cubicBezTo>
                  <a:cubicBezTo>
                    <a:pt x="558" y="426"/>
                    <a:pt x="558" y="424"/>
                    <a:pt x="559" y="423"/>
                  </a:cubicBezTo>
                  <a:cubicBezTo>
                    <a:pt x="561" y="421"/>
                    <a:pt x="564" y="419"/>
                    <a:pt x="565" y="417"/>
                  </a:cubicBezTo>
                  <a:lnTo>
                    <a:pt x="565" y="417"/>
                  </a:lnTo>
                  <a:cubicBezTo>
                    <a:pt x="565" y="417"/>
                    <a:pt x="564" y="417"/>
                    <a:pt x="563" y="417"/>
                  </a:cubicBezTo>
                  <a:cubicBezTo>
                    <a:pt x="561" y="417"/>
                    <a:pt x="556" y="416"/>
                    <a:pt x="555" y="413"/>
                  </a:cubicBezTo>
                  <a:cubicBezTo>
                    <a:pt x="556" y="412"/>
                    <a:pt x="556" y="412"/>
                    <a:pt x="556" y="412"/>
                  </a:cubicBezTo>
                  <a:cubicBezTo>
                    <a:pt x="558" y="412"/>
                    <a:pt x="560" y="414"/>
                    <a:pt x="561" y="414"/>
                  </a:cubicBezTo>
                  <a:cubicBezTo>
                    <a:pt x="561" y="415"/>
                    <a:pt x="561" y="415"/>
                    <a:pt x="561" y="415"/>
                  </a:cubicBezTo>
                  <a:cubicBezTo>
                    <a:pt x="562" y="415"/>
                    <a:pt x="563" y="412"/>
                    <a:pt x="563" y="411"/>
                  </a:cubicBezTo>
                  <a:cubicBezTo>
                    <a:pt x="564" y="411"/>
                    <a:pt x="569" y="411"/>
                    <a:pt x="569" y="409"/>
                  </a:cubicBezTo>
                  <a:cubicBezTo>
                    <a:pt x="568" y="408"/>
                    <a:pt x="566" y="407"/>
                    <a:pt x="567" y="406"/>
                  </a:cubicBezTo>
                  <a:cubicBezTo>
                    <a:pt x="569" y="404"/>
                    <a:pt x="572" y="404"/>
                    <a:pt x="574" y="401"/>
                  </a:cubicBezTo>
                  <a:cubicBezTo>
                    <a:pt x="570" y="401"/>
                    <a:pt x="576" y="391"/>
                    <a:pt x="576" y="390"/>
                  </a:cubicBezTo>
                  <a:cubicBezTo>
                    <a:pt x="576" y="389"/>
                    <a:pt x="572" y="389"/>
                    <a:pt x="571" y="387"/>
                  </a:cubicBezTo>
                  <a:cubicBezTo>
                    <a:pt x="571" y="386"/>
                    <a:pt x="571" y="386"/>
                    <a:pt x="572" y="386"/>
                  </a:cubicBezTo>
                  <a:cubicBezTo>
                    <a:pt x="574" y="386"/>
                    <a:pt x="576" y="387"/>
                    <a:pt x="577" y="387"/>
                  </a:cubicBezTo>
                  <a:cubicBezTo>
                    <a:pt x="576" y="386"/>
                    <a:pt x="574" y="385"/>
                    <a:pt x="576" y="384"/>
                  </a:cubicBezTo>
                  <a:cubicBezTo>
                    <a:pt x="576" y="384"/>
                    <a:pt x="576" y="384"/>
                    <a:pt x="577" y="384"/>
                  </a:cubicBezTo>
                  <a:cubicBezTo>
                    <a:pt x="578" y="384"/>
                    <a:pt x="579" y="384"/>
                    <a:pt x="580" y="384"/>
                  </a:cubicBezTo>
                  <a:cubicBezTo>
                    <a:pt x="580" y="384"/>
                    <a:pt x="580" y="384"/>
                    <a:pt x="581" y="384"/>
                  </a:cubicBezTo>
                  <a:cubicBezTo>
                    <a:pt x="581" y="384"/>
                    <a:pt x="576" y="380"/>
                    <a:pt x="577" y="379"/>
                  </a:cubicBezTo>
                  <a:cubicBezTo>
                    <a:pt x="577" y="379"/>
                    <a:pt x="583" y="377"/>
                    <a:pt x="582" y="376"/>
                  </a:cubicBezTo>
                  <a:lnTo>
                    <a:pt x="582" y="376"/>
                  </a:lnTo>
                  <a:cubicBezTo>
                    <a:pt x="581" y="376"/>
                    <a:pt x="580" y="376"/>
                    <a:pt x="579" y="376"/>
                  </a:cubicBezTo>
                  <a:cubicBezTo>
                    <a:pt x="579" y="376"/>
                    <a:pt x="578" y="376"/>
                    <a:pt x="578" y="375"/>
                  </a:cubicBezTo>
                  <a:cubicBezTo>
                    <a:pt x="578" y="374"/>
                    <a:pt x="578" y="373"/>
                    <a:pt x="579" y="373"/>
                  </a:cubicBezTo>
                  <a:cubicBezTo>
                    <a:pt x="579" y="373"/>
                    <a:pt x="580" y="373"/>
                    <a:pt x="580" y="373"/>
                  </a:cubicBezTo>
                  <a:cubicBezTo>
                    <a:pt x="581" y="373"/>
                    <a:pt x="583" y="374"/>
                    <a:pt x="584" y="374"/>
                  </a:cubicBezTo>
                  <a:cubicBezTo>
                    <a:pt x="585" y="374"/>
                    <a:pt x="585" y="374"/>
                    <a:pt x="585" y="373"/>
                  </a:cubicBezTo>
                  <a:cubicBezTo>
                    <a:pt x="585" y="372"/>
                    <a:pt x="586" y="371"/>
                    <a:pt x="586" y="370"/>
                  </a:cubicBezTo>
                  <a:cubicBezTo>
                    <a:pt x="586" y="369"/>
                    <a:pt x="585" y="368"/>
                    <a:pt x="585" y="368"/>
                  </a:cubicBezTo>
                  <a:cubicBezTo>
                    <a:pt x="586" y="366"/>
                    <a:pt x="587" y="363"/>
                    <a:pt x="587" y="360"/>
                  </a:cubicBezTo>
                  <a:cubicBezTo>
                    <a:pt x="587" y="359"/>
                    <a:pt x="586" y="358"/>
                    <a:pt x="585" y="358"/>
                  </a:cubicBezTo>
                  <a:cubicBezTo>
                    <a:pt x="585" y="358"/>
                    <a:pt x="584" y="358"/>
                    <a:pt x="583" y="359"/>
                  </a:cubicBezTo>
                  <a:cubicBezTo>
                    <a:pt x="584" y="357"/>
                    <a:pt x="584" y="355"/>
                    <a:pt x="587" y="353"/>
                  </a:cubicBezTo>
                  <a:cubicBezTo>
                    <a:pt x="589" y="353"/>
                    <a:pt x="592" y="352"/>
                    <a:pt x="591" y="349"/>
                  </a:cubicBezTo>
                  <a:cubicBezTo>
                    <a:pt x="590" y="347"/>
                    <a:pt x="589" y="346"/>
                    <a:pt x="590" y="345"/>
                  </a:cubicBezTo>
                  <a:cubicBezTo>
                    <a:pt x="590" y="344"/>
                    <a:pt x="590" y="342"/>
                    <a:pt x="590" y="341"/>
                  </a:cubicBezTo>
                  <a:lnTo>
                    <a:pt x="589" y="341"/>
                  </a:lnTo>
                  <a:cubicBezTo>
                    <a:pt x="588" y="338"/>
                    <a:pt x="590" y="336"/>
                    <a:pt x="589" y="334"/>
                  </a:cubicBezTo>
                  <a:cubicBezTo>
                    <a:pt x="589" y="331"/>
                    <a:pt x="587" y="330"/>
                    <a:pt x="590" y="328"/>
                  </a:cubicBezTo>
                  <a:cubicBezTo>
                    <a:pt x="591" y="328"/>
                    <a:pt x="592" y="323"/>
                    <a:pt x="590" y="322"/>
                  </a:cubicBezTo>
                  <a:cubicBezTo>
                    <a:pt x="590" y="322"/>
                    <a:pt x="590" y="322"/>
                    <a:pt x="590" y="322"/>
                  </a:cubicBezTo>
                  <a:cubicBezTo>
                    <a:pt x="588" y="322"/>
                    <a:pt x="587" y="324"/>
                    <a:pt x="587" y="324"/>
                  </a:cubicBezTo>
                  <a:cubicBezTo>
                    <a:pt x="587" y="323"/>
                    <a:pt x="587" y="321"/>
                    <a:pt x="589" y="320"/>
                  </a:cubicBezTo>
                  <a:cubicBezTo>
                    <a:pt x="590" y="319"/>
                    <a:pt x="591" y="318"/>
                    <a:pt x="592" y="317"/>
                  </a:cubicBezTo>
                  <a:cubicBezTo>
                    <a:pt x="593" y="315"/>
                    <a:pt x="590" y="313"/>
                    <a:pt x="592" y="311"/>
                  </a:cubicBezTo>
                  <a:cubicBezTo>
                    <a:pt x="593" y="310"/>
                    <a:pt x="599" y="308"/>
                    <a:pt x="595" y="307"/>
                  </a:cubicBezTo>
                  <a:cubicBezTo>
                    <a:pt x="592" y="307"/>
                    <a:pt x="589" y="306"/>
                    <a:pt x="591" y="304"/>
                  </a:cubicBezTo>
                  <a:cubicBezTo>
                    <a:pt x="593" y="302"/>
                    <a:pt x="595" y="302"/>
                    <a:pt x="596" y="300"/>
                  </a:cubicBezTo>
                  <a:cubicBezTo>
                    <a:pt x="596" y="299"/>
                    <a:pt x="597" y="294"/>
                    <a:pt x="596" y="294"/>
                  </a:cubicBezTo>
                  <a:cubicBezTo>
                    <a:pt x="595" y="294"/>
                    <a:pt x="593" y="294"/>
                    <a:pt x="592" y="294"/>
                  </a:cubicBezTo>
                  <a:cubicBezTo>
                    <a:pt x="590" y="294"/>
                    <a:pt x="589" y="294"/>
                    <a:pt x="590" y="292"/>
                  </a:cubicBezTo>
                  <a:cubicBezTo>
                    <a:pt x="590" y="292"/>
                    <a:pt x="590" y="291"/>
                    <a:pt x="591" y="291"/>
                  </a:cubicBezTo>
                  <a:cubicBezTo>
                    <a:pt x="592" y="291"/>
                    <a:pt x="593" y="292"/>
                    <a:pt x="593" y="292"/>
                  </a:cubicBezTo>
                  <a:cubicBezTo>
                    <a:pt x="594" y="292"/>
                    <a:pt x="594" y="291"/>
                    <a:pt x="595" y="291"/>
                  </a:cubicBezTo>
                  <a:cubicBezTo>
                    <a:pt x="595" y="291"/>
                    <a:pt x="591" y="289"/>
                    <a:pt x="590" y="289"/>
                  </a:cubicBezTo>
                  <a:cubicBezTo>
                    <a:pt x="589" y="287"/>
                    <a:pt x="590" y="287"/>
                    <a:pt x="592" y="286"/>
                  </a:cubicBezTo>
                  <a:cubicBezTo>
                    <a:pt x="594" y="285"/>
                    <a:pt x="597" y="280"/>
                    <a:pt x="595" y="278"/>
                  </a:cubicBezTo>
                  <a:cubicBezTo>
                    <a:pt x="594" y="277"/>
                    <a:pt x="593" y="277"/>
                    <a:pt x="592" y="277"/>
                  </a:cubicBezTo>
                  <a:cubicBezTo>
                    <a:pt x="590" y="277"/>
                    <a:pt x="588" y="278"/>
                    <a:pt x="587" y="278"/>
                  </a:cubicBezTo>
                  <a:cubicBezTo>
                    <a:pt x="587" y="278"/>
                    <a:pt x="587" y="277"/>
                    <a:pt x="587" y="277"/>
                  </a:cubicBezTo>
                  <a:cubicBezTo>
                    <a:pt x="586" y="276"/>
                    <a:pt x="589" y="276"/>
                    <a:pt x="590" y="275"/>
                  </a:cubicBezTo>
                  <a:cubicBezTo>
                    <a:pt x="590" y="274"/>
                    <a:pt x="591" y="272"/>
                    <a:pt x="591" y="270"/>
                  </a:cubicBezTo>
                  <a:cubicBezTo>
                    <a:pt x="592" y="269"/>
                    <a:pt x="597" y="264"/>
                    <a:pt x="595" y="262"/>
                  </a:cubicBezTo>
                  <a:cubicBezTo>
                    <a:pt x="595" y="262"/>
                    <a:pt x="590" y="261"/>
                    <a:pt x="592" y="260"/>
                  </a:cubicBezTo>
                  <a:cubicBezTo>
                    <a:pt x="593" y="259"/>
                    <a:pt x="594" y="259"/>
                    <a:pt x="594" y="258"/>
                  </a:cubicBezTo>
                  <a:cubicBezTo>
                    <a:pt x="594" y="255"/>
                    <a:pt x="588" y="254"/>
                    <a:pt x="587" y="251"/>
                  </a:cubicBezTo>
                  <a:cubicBezTo>
                    <a:pt x="586" y="248"/>
                    <a:pt x="593" y="245"/>
                    <a:pt x="592" y="242"/>
                  </a:cubicBezTo>
                  <a:cubicBezTo>
                    <a:pt x="592" y="242"/>
                    <a:pt x="592" y="242"/>
                    <a:pt x="592" y="242"/>
                  </a:cubicBezTo>
                  <a:cubicBezTo>
                    <a:pt x="591" y="242"/>
                    <a:pt x="590" y="243"/>
                    <a:pt x="590" y="244"/>
                  </a:cubicBezTo>
                  <a:cubicBezTo>
                    <a:pt x="589" y="242"/>
                    <a:pt x="592" y="241"/>
                    <a:pt x="591" y="239"/>
                  </a:cubicBezTo>
                  <a:cubicBezTo>
                    <a:pt x="591" y="237"/>
                    <a:pt x="590" y="235"/>
                    <a:pt x="589" y="234"/>
                  </a:cubicBezTo>
                  <a:lnTo>
                    <a:pt x="589" y="234"/>
                  </a:lnTo>
                  <a:cubicBezTo>
                    <a:pt x="589" y="234"/>
                    <a:pt x="589" y="234"/>
                    <a:pt x="589" y="234"/>
                  </a:cubicBezTo>
                  <a:cubicBezTo>
                    <a:pt x="589" y="234"/>
                    <a:pt x="589" y="232"/>
                    <a:pt x="588" y="231"/>
                  </a:cubicBezTo>
                  <a:cubicBezTo>
                    <a:pt x="586" y="230"/>
                    <a:pt x="586" y="229"/>
                    <a:pt x="587" y="228"/>
                  </a:cubicBezTo>
                  <a:cubicBezTo>
                    <a:pt x="588" y="226"/>
                    <a:pt x="586" y="222"/>
                    <a:pt x="584" y="221"/>
                  </a:cubicBezTo>
                  <a:cubicBezTo>
                    <a:pt x="583" y="220"/>
                    <a:pt x="579" y="218"/>
                    <a:pt x="581" y="218"/>
                  </a:cubicBezTo>
                  <a:cubicBezTo>
                    <a:pt x="584" y="216"/>
                    <a:pt x="588" y="215"/>
                    <a:pt x="583" y="213"/>
                  </a:cubicBezTo>
                  <a:cubicBezTo>
                    <a:pt x="582" y="212"/>
                    <a:pt x="580" y="212"/>
                    <a:pt x="579" y="211"/>
                  </a:cubicBezTo>
                  <a:lnTo>
                    <a:pt x="579" y="211"/>
                  </a:lnTo>
                  <a:cubicBezTo>
                    <a:pt x="580" y="211"/>
                    <a:pt x="581" y="211"/>
                    <a:pt x="582" y="211"/>
                  </a:cubicBezTo>
                  <a:cubicBezTo>
                    <a:pt x="581" y="210"/>
                    <a:pt x="581" y="208"/>
                    <a:pt x="579" y="208"/>
                  </a:cubicBezTo>
                  <a:cubicBezTo>
                    <a:pt x="579" y="208"/>
                    <a:pt x="579" y="208"/>
                    <a:pt x="578" y="208"/>
                  </a:cubicBezTo>
                  <a:cubicBezTo>
                    <a:pt x="578" y="208"/>
                    <a:pt x="577" y="209"/>
                    <a:pt x="577" y="210"/>
                  </a:cubicBezTo>
                  <a:lnTo>
                    <a:pt x="577" y="210"/>
                  </a:lnTo>
                  <a:cubicBezTo>
                    <a:pt x="576" y="210"/>
                    <a:pt x="576" y="209"/>
                    <a:pt x="576" y="207"/>
                  </a:cubicBezTo>
                  <a:cubicBezTo>
                    <a:pt x="578" y="205"/>
                    <a:pt x="580" y="203"/>
                    <a:pt x="580" y="200"/>
                  </a:cubicBezTo>
                  <a:cubicBezTo>
                    <a:pt x="580" y="198"/>
                    <a:pt x="578" y="199"/>
                    <a:pt x="577" y="197"/>
                  </a:cubicBezTo>
                  <a:cubicBezTo>
                    <a:pt x="577" y="196"/>
                    <a:pt x="580" y="193"/>
                    <a:pt x="579" y="192"/>
                  </a:cubicBezTo>
                  <a:lnTo>
                    <a:pt x="576" y="192"/>
                  </a:lnTo>
                  <a:cubicBezTo>
                    <a:pt x="572" y="191"/>
                    <a:pt x="578" y="187"/>
                    <a:pt x="577" y="184"/>
                  </a:cubicBezTo>
                  <a:lnTo>
                    <a:pt x="577" y="184"/>
                  </a:lnTo>
                  <a:cubicBezTo>
                    <a:pt x="577" y="185"/>
                    <a:pt x="575" y="187"/>
                    <a:pt x="573" y="187"/>
                  </a:cubicBezTo>
                  <a:cubicBezTo>
                    <a:pt x="572" y="187"/>
                    <a:pt x="571" y="186"/>
                    <a:pt x="572" y="184"/>
                  </a:cubicBezTo>
                  <a:cubicBezTo>
                    <a:pt x="573" y="181"/>
                    <a:pt x="573" y="182"/>
                    <a:pt x="572" y="179"/>
                  </a:cubicBezTo>
                  <a:cubicBezTo>
                    <a:pt x="572" y="178"/>
                    <a:pt x="573" y="177"/>
                    <a:pt x="575" y="176"/>
                  </a:cubicBezTo>
                  <a:lnTo>
                    <a:pt x="575" y="176"/>
                  </a:lnTo>
                  <a:cubicBezTo>
                    <a:pt x="574" y="176"/>
                    <a:pt x="573" y="176"/>
                    <a:pt x="573" y="176"/>
                  </a:cubicBezTo>
                  <a:cubicBezTo>
                    <a:pt x="570" y="176"/>
                    <a:pt x="570" y="171"/>
                    <a:pt x="567" y="171"/>
                  </a:cubicBezTo>
                  <a:cubicBezTo>
                    <a:pt x="567" y="171"/>
                    <a:pt x="566" y="171"/>
                    <a:pt x="566" y="172"/>
                  </a:cubicBezTo>
                  <a:cubicBezTo>
                    <a:pt x="569" y="170"/>
                    <a:pt x="565" y="166"/>
                    <a:pt x="564" y="165"/>
                  </a:cubicBezTo>
                  <a:cubicBezTo>
                    <a:pt x="563" y="163"/>
                    <a:pt x="562" y="162"/>
                    <a:pt x="562" y="161"/>
                  </a:cubicBezTo>
                  <a:cubicBezTo>
                    <a:pt x="562" y="161"/>
                    <a:pt x="558" y="162"/>
                    <a:pt x="558" y="162"/>
                  </a:cubicBezTo>
                  <a:cubicBezTo>
                    <a:pt x="559" y="160"/>
                    <a:pt x="562" y="159"/>
                    <a:pt x="564" y="159"/>
                  </a:cubicBezTo>
                  <a:cubicBezTo>
                    <a:pt x="563" y="158"/>
                    <a:pt x="562" y="157"/>
                    <a:pt x="560" y="157"/>
                  </a:cubicBezTo>
                  <a:cubicBezTo>
                    <a:pt x="560" y="157"/>
                    <a:pt x="559" y="157"/>
                    <a:pt x="559" y="158"/>
                  </a:cubicBezTo>
                  <a:cubicBezTo>
                    <a:pt x="557" y="158"/>
                    <a:pt x="556" y="159"/>
                    <a:pt x="554" y="159"/>
                  </a:cubicBezTo>
                  <a:cubicBezTo>
                    <a:pt x="553" y="159"/>
                    <a:pt x="553" y="159"/>
                    <a:pt x="552" y="158"/>
                  </a:cubicBezTo>
                  <a:cubicBezTo>
                    <a:pt x="554" y="157"/>
                    <a:pt x="558" y="155"/>
                    <a:pt x="559" y="154"/>
                  </a:cubicBezTo>
                  <a:cubicBezTo>
                    <a:pt x="559" y="152"/>
                    <a:pt x="555" y="152"/>
                    <a:pt x="555" y="152"/>
                  </a:cubicBezTo>
                  <a:cubicBezTo>
                    <a:pt x="554" y="152"/>
                    <a:pt x="554" y="151"/>
                    <a:pt x="554" y="149"/>
                  </a:cubicBezTo>
                  <a:cubicBezTo>
                    <a:pt x="554" y="148"/>
                    <a:pt x="555" y="146"/>
                    <a:pt x="555" y="145"/>
                  </a:cubicBezTo>
                  <a:cubicBezTo>
                    <a:pt x="554" y="145"/>
                    <a:pt x="554" y="145"/>
                    <a:pt x="554" y="145"/>
                  </a:cubicBezTo>
                  <a:cubicBezTo>
                    <a:pt x="552" y="145"/>
                    <a:pt x="551" y="146"/>
                    <a:pt x="550" y="146"/>
                  </a:cubicBezTo>
                  <a:cubicBezTo>
                    <a:pt x="550" y="146"/>
                    <a:pt x="549" y="146"/>
                    <a:pt x="549" y="145"/>
                  </a:cubicBezTo>
                  <a:cubicBezTo>
                    <a:pt x="549" y="145"/>
                    <a:pt x="550" y="144"/>
                    <a:pt x="550" y="143"/>
                  </a:cubicBezTo>
                  <a:cubicBezTo>
                    <a:pt x="550" y="142"/>
                    <a:pt x="549" y="141"/>
                    <a:pt x="549" y="140"/>
                  </a:cubicBezTo>
                  <a:cubicBezTo>
                    <a:pt x="548" y="138"/>
                    <a:pt x="546" y="138"/>
                    <a:pt x="545" y="136"/>
                  </a:cubicBezTo>
                  <a:cubicBezTo>
                    <a:pt x="543" y="135"/>
                    <a:pt x="545" y="132"/>
                    <a:pt x="543" y="132"/>
                  </a:cubicBezTo>
                  <a:cubicBezTo>
                    <a:pt x="543" y="132"/>
                    <a:pt x="542" y="132"/>
                    <a:pt x="542" y="132"/>
                  </a:cubicBezTo>
                  <a:cubicBezTo>
                    <a:pt x="541" y="132"/>
                    <a:pt x="541" y="132"/>
                    <a:pt x="540" y="132"/>
                  </a:cubicBezTo>
                  <a:cubicBezTo>
                    <a:pt x="543" y="131"/>
                    <a:pt x="545" y="130"/>
                    <a:pt x="543" y="126"/>
                  </a:cubicBezTo>
                  <a:lnTo>
                    <a:pt x="543" y="126"/>
                  </a:lnTo>
                  <a:cubicBezTo>
                    <a:pt x="542" y="127"/>
                    <a:pt x="542" y="128"/>
                    <a:pt x="542" y="128"/>
                  </a:cubicBezTo>
                  <a:cubicBezTo>
                    <a:pt x="540" y="126"/>
                    <a:pt x="537" y="120"/>
                    <a:pt x="535" y="120"/>
                  </a:cubicBezTo>
                  <a:cubicBezTo>
                    <a:pt x="535" y="120"/>
                    <a:pt x="533" y="123"/>
                    <a:pt x="532" y="123"/>
                  </a:cubicBezTo>
                  <a:cubicBezTo>
                    <a:pt x="531" y="123"/>
                    <a:pt x="531" y="123"/>
                    <a:pt x="531" y="123"/>
                  </a:cubicBezTo>
                  <a:cubicBezTo>
                    <a:pt x="530" y="122"/>
                    <a:pt x="531" y="119"/>
                    <a:pt x="531" y="118"/>
                  </a:cubicBezTo>
                  <a:cubicBezTo>
                    <a:pt x="530" y="113"/>
                    <a:pt x="528" y="110"/>
                    <a:pt x="525" y="107"/>
                  </a:cubicBezTo>
                  <a:cubicBezTo>
                    <a:pt x="524" y="105"/>
                    <a:pt x="521" y="106"/>
                    <a:pt x="520" y="104"/>
                  </a:cubicBezTo>
                  <a:cubicBezTo>
                    <a:pt x="519" y="103"/>
                    <a:pt x="518" y="103"/>
                    <a:pt x="517" y="103"/>
                  </a:cubicBezTo>
                  <a:cubicBezTo>
                    <a:pt x="516" y="103"/>
                    <a:pt x="515" y="104"/>
                    <a:pt x="513" y="104"/>
                  </a:cubicBezTo>
                  <a:lnTo>
                    <a:pt x="513" y="104"/>
                  </a:lnTo>
                  <a:cubicBezTo>
                    <a:pt x="514" y="104"/>
                    <a:pt x="516" y="97"/>
                    <a:pt x="514" y="97"/>
                  </a:cubicBezTo>
                  <a:lnTo>
                    <a:pt x="514" y="97"/>
                  </a:lnTo>
                  <a:cubicBezTo>
                    <a:pt x="513" y="97"/>
                    <a:pt x="513" y="97"/>
                    <a:pt x="513" y="97"/>
                  </a:cubicBezTo>
                  <a:cubicBezTo>
                    <a:pt x="511" y="99"/>
                    <a:pt x="512" y="105"/>
                    <a:pt x="509" y="107"/>
                  </a:cubicBezTo>
                  <a:cubicBezTo>
                    <a:pt x="509" y="107"/>
                    <a:pt x="509" y="101"/>
                    <a:pt x="509" y="101"/>
                  </a:cubicBezTo>
                  <a:cubicBezTo>
                    <a:pt x="510" y="99"/>
                    <a:pt x="510" y="95"/>
                    <a:pt x="512" y="93"/>
                  </a:cubicBezTo>
                  <a:lnTo>
                    <a:pt x="512" y="93"/>
                  </a:lnTo>
                  <a:cubicBezTo>
                    <a:pt x="511" y="93"/>
                    <a:pt x="511" y="94"/>
                    <a:pt x="510" y="94"/>
                  </a:cubicBezTo>
                  <a:cubicBezTo>
                    <a:pt x="508" y="94"/>
                    <a:pt x="507" y="91"/>
                    <a:pt x="505" y="91"/>
                  </a:cubicBezTo>
                  <a:cubicBezTo>
                    <a:pt x="502" y="90"/>
                    <a:pt x="503" y="89"/>
                    <a:pt x="505" y="87"/>
                  </a:cubicBezTo>
                  <a:cubicBezTo>
                    <a:pt x="507" y="85"/>
                    <a:pt x="505" y="84"/>
                    <a:pt x="506" y="83"/>
                  </a:cubicBezTo>
                  <a:lnTo>
                    <a:pt x="506" y="83"/>
                  </a:lnTo>
                  <a:lnTo>
                    <a:pt x="500" y="90"/>
                  </a:lnTo>
                  <a:cubicBezTo>
                    <a:pt x="498" y="88"/>
                    <a:pt x="502" y="82"/>
                    <a:pt x="501" y="82"/>
                  </a:cubicBezTo>
                  <a:lnTo>
                    <a:pt x="501" y="82"/>
                  </a:lnTo>
                  <a:cubicBezTo>
                    <a:pt x="500" y="82"/>
                    <a:pt x="499" y="82"/>
                    <a:pt x="497" y="82"/>
                  </a:cubicBezTo>
                  <a:cubicBezTo>
                    <a:pt x="496" y="82"/>
                    <a:pt x="494" y="82"/>
                    <a:pt x="494" y="80"/>
                  </a:cubicBezTo>
                  <a:cubicBezTo>
                    <a:pt x="494" y="78"/>
                    <a:pt x="492" y="72"/>
                    <a:pt x="490" y="72"/>
                  </a:cubicBezTo>
                  <a:cubicBezTo>
                    <a:pt x="489" y="72"/>
                    <a:pt x="489" y="73"/>
                    <a:pt x="488" y="73"/>
                  </a:cubicBezTo>
                  <a:cubicBezTo>
                    <a:pt x="488" y="73"/>
                    <a:pt x="488" y="73"/>
                    <a:pt x="488" y="73"/>
                  </a:cubicBezTo>
                  <a:cubicBezTo>
                    <a:pt x="486" y="73"/>
                    <a:pt x="485" y="70"/>
                    <a:pt x="483" y="70"/>
                  </a:cubicBezTo>
                  <a:cubicBezTo>
                    <a:pt x="483" y="70"/>
                    <a:pt x="482" y="70"/>
                    <a:pt x="482" y="70"/>
                  </a:cubicBezTo>
                  <a:cubicBezTo>
                    <a:pt x="482" y="71"/>
                    <a:pt x="481" y="71"/>
                    <a:pt x="481" y="71"/>
                  </a:cubicBezTo>
                  <a:cubicBezTo>
                    <a:pt x="479" y="71"/>
                    <a:pt x="482" y="66"/>
                    <a:pt x="480" y="64"/>
                  </a:cubicBezTo>
                  <a:cubicBezTo>
                    <a:pt x="480" y="64"/>
                    <a:pt x="480" y="64"/>
                    <a:pt x="479" y="64"/>
                  </a:cubicBezTo>
                  <a:cubicBezTo>
                    <a:pt x="479" y="64"/>
                    <a:pt x="478" y="64"/>
                    <a:pt x="477" y="64"/>
                  </a:cubicBezTo>
                  <a:cubicBezTo>
                    <a:pt x="476" y="64"/>
                    <a:pt x="476" y="64"/>
                    <a:pt x="475" y="63"/>
                  </a:cubicBezTo>
                  <a:cubicBezTo>
                    <a:pt x="473" y="63"/>
                    <a:pt x="475" y="62"/>
                    <a:pt x="476" y="60"/>
                  </a:cubicBezTo>
                  <a:cubicBezTo>
                    <a:pt x="478" y="59"/>
                    <a:pt x="473" y="59"/>
                    <a:pt x="473" y="59"/>
                  </a:cubicBezTo>
                  <a:cubicBezTo>
                    <a:pt x="472" y="59"/>
                    <a:pt x="472" y="58"/>
                    <a:pt x="472" y="57"/>
                  </a:cubicBezTo>
                  <a:cubicBezTo>
                    <a:pt x="471" y="57"/>
                    <a:pt x="471" y="57"/>
                    <a:pt x="471" y="57"/>
                  </a:cubicBezTo>
                  <a:cubicBezTo>
                    <a:pt x="470" y="57"/>
                    <a:pt x="467" y="62"/>
                    <a:pt x="466" y="62"/>
                  </a:cubicBezTo>
                  <a:cubicBezTo>
                    <a:pt x="466" y="62"/>
                    <a:pt x="466" y="61"/>
                    <a:pt x="466" y="59"/>
                  </a:cubicBezTo>
                  <a:cubicBezTo>
                    <a:pt x="467" y="55"/>
                    <a:pt x="465" y="54"/>
                    <a:pt x="463" y="54"/>
                  </a:cubicBezTo>
                  <a:cubicBezTo>
                    <a:pt x="462" y="54"/>
                    <a:pt x="462" y="54"/>
                    <a:pt x="461" y="54"/>
                  </a:cubicBezTo>
                  <a:cubicBezTo>
                    <a:pt x="460" y="54"/>
                    <a:pt x="459" y="55"/>
                    <a:pt x="458" y="55"/>
                  </a:cubicBezTo>
                  <a:cubicBezTo>
                    <a:pt x="457" y="55"/>
                    <a:pt x="457" y="54"/>
                    <a:pt x="458" y="50"/>
                  </a:cubicBezTo>
                  <a:cubicBezTo>
                    <a:pt x="459" y="47"/>
                    <a:pt x="450" y="49"/>
                    <a:pt x="451" y="46"/>
                  </a:cubicBezTo>
                  <a:lnTo>
                    <a:pt x="451" y="46"/>
                  </a:lnTo>
                  <a:cubicBezTo>
                    <a:pt x="450" y="47"/>
                    <a:pt x="446" y="49"/>
                    <a:pt x="445" y="49"/>
                  </a:cubicBezTo>
                  <a:cubicBezTo>
                    <a:pt x="443" y="49"/>
                    <a:pt x="443" y="48"/>
                    <a:pt x="445" y="46"/>
                  </a:cubicBezTo>
                  <a:cubicBezTo>
                    <a:pt x="447" y="43"/>
                    <a:pt x="446" y="43"/>
                    <a:pt x="444" y="43"/>
                  </a:cubicBezTo>
                  <a:cubicBezTo>
                    <a:pt x="444" y="43"/>
                    <a:pt x="443" y="43"/>
                    <a:pt x="442" y="43"/>
                  </a:cubicBezTo>
                  <a:cubicBezTo>
                    <a:pt x="441" y="43"/>
                    <a:pt x="441" y="43"/>
                    <a:pt x="440" y="42"/>
                  </a:cubicBezTo>
                  <a:cubicBezTo>
                    <a:pt x="439" y="42"/>
                    <a:pt x="438" y="42"/>
                    <a:pt x="437" y="40"/>
                  </a:cubicBezTo>
                  <a:cubicBezTo>
                    <a:pt x="437" y="39"/>
                    <a:pt x="438" y="38"/>
                    <a:pt x="437" y="38"/>
                  </a:cubicBezTo>
                  <a:cubicBezTo>
                    <a:pt x="436" y="37"/>
                    <a:pt x="434" y="36"/>
                    <a:pt x="432" y="36"/>
                  </a:cubicBezTo>
                  <a:cubicBezTo>
                    <a:pt x="431" y="36"/>
                    <a:pt x="429" y="37"/>
                    <a:pt x="429" y="38"/>
                  </a:cubicBezTo>
                  <a:cubicBezTo>
                    <a:pt x="430" y="35"/>
                    <a:pt x="431" y="34"/>
                    <a:pt x="429" y="33"/>
                  </a:cubicBezTo>
                  <a:cubicBezTo>
                    <a:pt x="429" y="33"/>
                    <a:pt x="429" y="33"/>
                    <a:pt x="428" y="33"/>
                  </a:cubicBezTo>
                  <a:cubicBezTo>
                    <a:pt x="427" y="33"/>
                    <a:pt x="426" y="33"/>
                    <a:pt x="425" y="33"/>
                  </a:cubicBezTo>
                  <a:cubicBezTo>
                    <a:pt x="425" y="33"/>
                    <a:pt x="424" y="33"/>
                    <a:pt x="425" y="32"/>
                  </a:cubicBezTo>
                  <a:lnTo>
                    <a:pt x="425" y="32"/>
                  </a:lnTo>
                  <a:cubicBezTo>
                    <a:pt x="424" y="32"/>
                    <a:pt x="423" y="32"/>
                    <a:pt x="423" y="33"/>
                  </a:cubicBezTo>
                  <a:cubicBezTo>
                    <a:pt x="423" y="33"/>
                    <a:pt x="422" y="33"/>
                    <a:pt x="422" y="33"/>
                  </a:cubicBezTo>
                  <a:cubicBezTo>
                    <a:pt x="421" y="33"/>
                    <a:pt x="421" y="33"/>
                    <a:pt x="421" y="32"/>
                  </a:cubicBezTo>
                  <a:cubicBezTo>
                    <a:pt x="420" y="30"/>
                    <a:pt x="419" y="29"/>
                    <a:pt x="417" y="29"/>
                  </a:cubicBezTo>
                  <a:cubicBezTo>
                    <a:pt x="416" y="29"/>
                    <a:pt x="416" y="29"/>
                    <a:pt x="415" y="30"/>
                  </a:cubicBezTo>
                  <a:lnTo>
                    <a:pt x="415" y="30"/>
                  </a:lnTo>
                  <a:cubicBezTo>
                    <a:pt x="415" y="29"/>
                    <a:pt x="416" y="27"/>
                    <a:pt x="415" y="27"/>
                  </a:cubicBezTo>
                  <a:lnTo>
                    <a:pt x="415" y="27"/>
                  </a:lnTo>
                  <a:cubicBezTo>
                    <a:pt x="415" y="27"/>
                    <a:pt x="414" y="27"/>
                    <a:pt x="414" y="28"/>
                  </a:cubicBezTo>
                  <a:cubicBezTo>
                    <a:pt x="413" y="28"/>
                    <a:pt x="412" y="29"/>
                    <a:pt x="411" y="29"/>
                  </a:cubicBezTo>
                  <a:cubicBezTo>
                    <a:pt x="411" y="29"/>
                    <a:pt x="410" y="29"/>
                    <a:pt x="410" y="28"/>
                  </a:cubicBezTo>
                  <a:cubicBezTo>
                    <a:pt x="411" y="28"/>
                    <a:pt x="412" y="25"/>
                    <a:pt x="411" y="23"/>
                  </a:cubicBezTo>
                  <a:cubicBezTo>
                    <a:pt x="410" y="22"/>
                    <a:pt x="408" y="22"/>
                    <a:pt x="406" y="22"/>
                  </a:cubicBezTo>
                  <a:cubicBezTo>
                    <a:pt x="403" y="22"/>
                    <a:pt x="403" y="23"/>
                    <a:pt x="401" y="27"/>
                  </a:cubicBezTo>
                  <a:cubicBezTo>
                    <a:pt x="398" y="26"/>
                    <a:pt x="399" y="25"/>
                    <a:pt x="399" y="22"/>
                  </a:cubicBezTo>
                  <a:lnTo>
                    <a:pt x="399" y="22"/>
                  </a:lnTo>
                  <a:cubicBezTo>
                    <a:pt x="399" y="22"/>
                    <a:pt x="397" y="25"/>
                    <a:pt x="397" y="26"/>
                  </a:cubicBezTo>
                  <a:lnTo>
                    <a:pt x="397" y="26"/>
                  </a:lnTo>
                  <a:cubicBezTo>
                    <a:pt x="397" y="23"/>
                    <a:pt x="397" y="20"/>
                    <a:pt x="398" y="17"/>
                  </a:cubicBezTo>
                  <a:lnTo>
                    <a:pt x="398" y="17"/>
                  </a:lnTo>
                  <a:cubicBezTo>
                    <a:pt x="396" y="18"/>
                    <a:pt x="394" y="20"/>
                    <a:pt x="392" y="21"/>
                  </a:cubicBezTo>
                  <a:cubicBezTo>
                    <a:pt x="391" y="22"/>
                    <a:pt x="391" y="23"/>
                    <a:pt x="390" y="23"/>
                  </a:cubicBezTo>
                  <a:cubicBezTo>
                    <a:pt x="388" y="23"/>
                    <a:pt x="386" y="21"/>
                    <a:pt x="384" y="20"/>
                  </a:cubicBezTo>
                  <a:cubicBezTo>
                    <a:pt x="384" y="19"/>
                    <a:pt x="381" y="17"/>
                    <a:pt x="380" y="17"/>
                  </a:cubicBezTo>
                  <a:cubicBezTo>
                    <a:pt x="379" y="17"/>
                    <a:pt x="378" y="17"/>
                    <a:pt x="378" y="18"/>
                  </a:cubicBezTo>
                  <a:cubicBezTo>
                    <a:pt x="376" y="21"/>
                    <a:pt x="376" y="24"/>
                    <a:pt x="376" y="27"/>
                  </a:cubicBezTo>
                  <a:cubicBezTo>
                    <a:pt x="373" y="26"/>
                    <a:pt x="376" y="22"/>
                    <a:pt x="376" y="20"/>
                  </a:cubicBezTo>
                  <a:lnTo>
                    <a:pt x="376" y="20"/>
                  </a:lnTo>
                  <a:cubicBezTo>
                    <a:pt x="376" y="20"/>
                    <a:pt x="376" y="20"/>
                    <a:pt x="375" y="20"/>
                  </a:cubicBezTo>
                  <a:cubicBezTo>
                    <a:pt x="375" y="20"/>
                    <a:pt x="373" y="17"/>
                    <a:pt x="374" y="15"/>
                  </a:cubicBezTo>
                  <a:cubicBezTo>
                    <a:pt x="374" y="14"/>
                    <a:pt x="375" y="11"/>
                    <a:pt x="373" y="11"/>
                  </a:cubicBezTo>
                  <a:lnTo>
                    <a:pt x="371" y="20"/>
                  </a:lnTo>
                  <a:cubicBezTo>
                    <a:pt x="372" y="15"/>
                    <a:pt x="364" y="13"/>
                    <a:pt x="362" y="12"/>
                  </a:cubicBezTo>
                  <a:lnTo>
                    <a:pt x="362" y="12"/>
                  </a:lnTo>
                  <a:cubicBezTo>
                    <a:pt x="363" y="13"/>
                    <a:pt x="363" y="15"/>
                    <a:pt x="363" y="17"/>
                  </a:cubicBezTo>
                  <a:cubicBezTo>
                    <a:pt x="360" y="16"/>
                    <a:pt x="360" y="10"/>
                    <a:pt x="357" y="10"/>
                  </a:cubicBezTo>
                  <a:cubicBezTo>
                    <a:pt x="357" y="10"/>
                    <a:pt x="356" y="10"/>
                    <a:pt x="356" y="11"/>
                  </a:cubicBezTo>
                  <a:cubicBezTo>
                    <a:pt x="356" y="11"/>
                    <a:pt x="353" y="13"/>
                    <a:pt x="352" y="13"/>
                  </a:cubicBezTo>
                  <a:cubicBezTo>
                    <a:pt x="352" y="13"/>
                    <a:pt x="352" y="13"/>
                    <a:pt x="352" y="12"/>
                  </a:cubicBezTo>
                  <a:cubicBezTo>
                    <a:pt x="352" y="11"/>
                    <a:pt x="355" y="8"/>
                    <a:pt x="353" y="7"/>
                  </a:cubicBezTo>
                  <a:lnTo>
                    <a:pt x="353" y="7"/>
                  </a:lnTo>
                  <a:cubicBezTo>
                    <a:pt x="351" y="7"/>
                    <a:pt x="349" y="8"/>
                    <a:pt x="348" y="8"/>
                  </a:cubicBezTo>
                  <a:cubicBezTo>
                    <a:pt x="347" y="8"/>
                    <a:pt x="347" y="8"/>
                    <a:pt x="346" y="8"/>
                  </a:cubicBezTo>
                  <a:cubicBezTo>
                    <a:pt x="344" y="7"/>
                    <a:pt x="342" y="5"/>
                    <a:pt x="340" y="5"/>
                  </a:cubicBezTo>
                  <a:cubicBezTo>
                    <a:pt x="340" y="5"/>
                    <a:pt x="339" y="5"/>
                    <a:pt x="339" y="5"/>
                  </a:cubicBezTo>
                  <a:cubicBezTo>
                    <a:pt x="337" y="5"/>
                    <a:pt x="335" y="9"/>
                    <a:pt x="338" y="9"/>
                  </a:cubicBezTo>
                  <a:cubicBezTo>
                    <a:pt x="336" y="9"/>
                    <a:pt x="335" y="9"/>
                    <a:pt x="333" y="8"/>
                  </a:cubicBezTo>
                  <a:cubicBezTo>
                    <a:pt x="332" y="8"/>
                    <a:pt x="331" y="6"/>
                    <a:pt x="330" y="5"/>
                  </a:cubicBezTo>
                  <a:cubicBezTo>
                    <a:pt x="330" y="5"/>
                    <a:pt x="330" y="5"/>
                    <a:pt x="329" y="5"/>
                  </a:cubicBezTo>
                  <a:cubicBezTo>
                    <a:pt x="329" y="5"/>
                    <a:pt x="328" y="5"/>
                    <a:pt x="328" y="5"/>
                  </a:cubicBezTo>
                  <a:cubicBezTo>
                    <a:pt x="326" y="6"/>
                    <a:pt x="326" y="8"/>
                    <a:pt x="326" y="9"/>
                  </a:cubicBezTo>
                  <a:cubicBezTo>
                    <a:pt x="326" y="9"/>
                    <a:pt x="327" y="9"/>
                    <a:pt x="327" y="9"/>
                  </a:cubicBezTo>
                  <a:lnTo>
                    <a:pt x="327" y="9"/>
                  </a:lnTo>
                  <a:cubicBezTo>
                    <a:pt x="328" y="9"/>
                    <a:pt x="327" y="10"/>
                    <a:pt x="327" y="11"/>
                  </a:cubicBezTo>
                  <a:cubicBezTo>
                    <a:pt x="326" y="12"/>
                    <a:pt x="325" y="12"/>
                    <a:pt x="324" y="12"/>
                  </a:cubicBezTo>
                  <a:cubicBezTo>
                    <a:pt x="324" y="12"/>
                    <a:pt x="323" y="12"/>
                    <a:pt x="323" y="12"/>
                  </a:cubicBezTo>
                  <a:cubicBezTo>
                    <a:pt x="321" y="11"/>
                    <a:pt x="326" y="6"/>
                    <a:pt x="322" y="6"/>
                  </a:cubicBezTo>
                  <a:lnTo>
                    <a:pt x="322" y="6"/>
                  </a:lnTo>
                  <a:cubicBezTo>
                    <a:pt x="321" y="6"/>
                    <a:pt x="314" y="7"/>
                    <a:pt x="316" y="9"/>
                  </a:cubicBezTo>
                  <a:cubicBezTo>
                    <a:pt x="317" y="12"/>
                    <a:pt x="318" y="13"/>
                    <a:pt x="316" y="15"/>
                  </a:cubicBezTo>
                  <a:cubicBezTo>
                    <a:pt x="315" y="16"/>
                    <a:pt x="314" y="16"/>
                    <a:pt x="313" y="16"/>
                  </a:cubicBezTo>
                  <a:cubicBezTo>
                    <a:pt x="313" y="16"/>
                    <a:pt x="312" y="16"/>
                    <a:pt x="312" y="15"/>
                  </a:cubicBezTo>
                  <a:cubicBezTo>
                    <a:pt x="310" y="13"/>
                    <a:pt x="314" y="5"/>
                    <a:pt x="313" y="4"/>
                  </a:cubicBezTo>
                  <a:cubicBezTo>
                    <a:pt x="312" y="4"/>
                    <a:pt x="312" y="4"/>
                    <a:pt x="312" y="4"/>
                  </a:cubicBezTo>
                  <a:cubicBezTo>
                    <a:pt x="310" y="4"/>
                    <a:pt x="309" y="4"/>
                    <a:pt x="308" y="5"/>
                  </a:cubicBezTo>
                  <a:cubicBezTo>
                    <a:pt x="307" y="6"/>
                    <a:pt x="308" y="8"/>
                    <a:pt x="307" y="9"/>
                  </a:cubicBezTo>
                  <a:cubicBezTo>
                    <a:pt x="306" y="10"/>
                    <a:pt x="306" y="10"/>
                    <a:pt x="306" y="10"/>
                  </a:cubicBezTo>
                  <a:cubicBezTo>
                    <a:pt x="304" y="10"/>
                    <a:pt x="304" y="5"/>
                    <a:pt x="303" y="5"/>
                  </a:cubicBezTo>
                  <a:cubicBezTo>
                    <a:pt x="303" y="5"/>
                    <a:pt x="303" y="5"/>
                    <a:pt x="302" y="5"/>
                  </a:cubicBezTo>
                  <a:cubicBezTo>
                    <a:pt x="301" y="6"/>
                    <a:pt x="300" y="9"/>
                    <a:pt x="300" y="13"/>
                  </a:cubicBezTo>
                  <a:cubicBezTo>
                    <a:pt x="300" y="10"/>
                    <a:pt x="300" y="8"/>
                    <a:pt x="299" y="5"/>
                  </a:cubicBezTo>
                  <a:cubicBezTo>
                    <a:pt x="298" y="3"/>
                    <a:pt x="296" y="0"/>
                    <a:pt x="294"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7"/>
            <p:cNvSpPr/>
            <p:nvPr/>
          </p:nvSpPr>
          <p:spPr>
            <a:xfrm>
              <a:off x="7443505" y="1897675"/>
              <a:ext cx="29590" cy="47949"/>
            </a:xfrm>
            <a:custGeom>
              <a:rect b="b" l="l" r="r" t="t"/>
              <a:pathLst>
                <a:path extrusionOk="0" h="269" w="166">
                  <a:moveTo>
                    <a:pt x="100" y="1"/>
                  </a:moveTo>
                  <a:cubicBezTo>
                    <a:pt x="65" y="1"/>
                    <a:pt x="27" y="53"/>
                    <a:pt x="15" y="122"/>
                  </a:cubicBezTo>
                  <a:cubicBezTo>
                    <a:pt x="1" y="195"/>
                    <a:pt x="21" y="261"/>
                    <a:pt x="59" y="268"/>
                  </a:cubicBezTo>
                  <a:cubicBezTo>
                    <a:pt x="61" y="268"/>
                    <a:pt x="63" y="269"/>
                    <a:pt x="66" y="269"/>
                  </a:cubicBezTo>
                  <a:cubicBezTo>
                    <a:pt x="101" y="269"/>
                    <a:pt x="139" y="216"/>
                    <a:pt x="152" y="147"/>
                  </a:cubicBezTo>
                  <a:cubicBezTo>
                    <a:pt x="166" y="73"/>
                    <a:pt x="145" y="9"/>
                    <a:pt x="107" y="2"/>
                  </a:cubicBezTo>
                  <a:cubicBezTo>
                    <a:pt x="105" y="1"/>
                    <a:pt x="103" y="1"/>
                    <a:pt x="100" y="1"/>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7"/>
            <p:cNvSpPr/>
            <p:nvPr/>
          </p:nvSpPr>
          <p:spPr>
            <a:xfrm>
              <a:off x="7440653" y="1895358"/>
              <a:ext cx="33689" cy="52406"/>
            </a:xfrm>
            <a:custGeom>
              <a:rect b="b" l="l" r="r" t="t"/>
              <a:pathLst>
                <a:path extrusionOk="0" h="294" w="189">
                  <a:moveTo>
                    <a:pt x="110" y="1"/>
                  </a:moveTo>
                  <a:cubicBezTo>
                    <a:pt x="110" y="4"/>
                    <a:pt x="111" y="5"/>
                    <a:pt x="111" y="5"/>
                  </a:cubicBezTo>
                  <a:cubicBezTo>
                    <a:pt x="112" y="5"/>
                    <a:pt x="112" y="1"/>
                    <a:pt x="110" y="1"/>
                  </a:cubicBezTo>
                  <a:close/>
                  <a:moveTo>
                    <a:pt x="79" y="11"/>
                  </a:moveTo>
                  <a:cubicBezTo>
                    <a:pt x="79" y="12"/>
                    <a:pt x="79" y="12"/>
                    <a:pt x="79" y="12"/>
                  </a:cubicBezTo>
                  <a:lnTo>
                    <a:pt x="79" y="12"/>
                  </a:lnTo>
                  <a:cubicBezTo>
                    <a:pt x="79" y="12"/>
                    <a:pt x="79" y="11"/>
                    <a:pt x="79" y="11"/>
                  </a:cubicBezTo>
                  <a:close/>
                  <a:moveTo>
                    <a:pt x="127" y="15"/>
                  </a:moveTo>
                  <a:cubicBezTo>
                    <a:pt x="127" y="15"/>
                    <a:pt x="127" y="16"/>
                    <a:pt x="127" y="19"/>
                  </a:cubicBezTo>
                  <a:lnTo>
                    <a:pt x="126" y="19"/>
                  </a:lnTo>
                  <a:cubicBezTo>
                    <a:pt x="127" y="18"/>
                    <a:pt x="127" y="16"/>
                    <a:pt x="127" y="15"/>
                  </a:cubicBezTo>
                  <a:close/>
                  <a:moveTo>
                    <a:pt x="80" y="29"/>
                  </a:moveTo>
                  <a:lnTo>
                    <a:pt x="80" y="29"/>
                  </a:lnTo>
                  <a:cubicBezTo>
                    <a:pt x="80" y="30"/>
                    <a:pt x="80" y="32"/>
                    <a:pt x="81" y="33"/>
                  </a:cubicBezTo>
                  <a:lnTo>
                    <a:pt x="81" y="33"/>
                  </a:lnTo>
                  <a:cubicBezTo>
                    <a:pt x="80" y="32"/>
                    <a:pt x="79" y="31"/>
                    <a:pt x="79" y="30"/>
                  </a:cubicBezTo>
                  <a:cubicBezTo>
                    <a:pt x="79" y="30"/>
                    <a:pt x="79" y="29"/>
                    <a:pt x="80" y="29"/>
                  </a:cubicBezTo>
                  <a:close/>
                  <a:moveTo>
                    <a:pt x="165" y="32"/>
                  </a:moveTo>
                  <a:cubicBezTo>
                    <a:pt x="165" y="32"/>
                    <a:pt x="164" y="32"/>
                    <a:pt x="163" y="33"/>
                  </a:cubicBezTo>
                  <a:lnTo>
                    <a:pt x="163" y="33"/>
                  </a:lnTo>
                  <a:cubicBezTo>
                    <a:pt x="164" y="33"/>
                    <a:pt x="165" y="33"/>
                    <a:pt x="165" y="32"/>
                  </a:cubicBezTo>
                  <a:close/>
                  <a:moveTo>
                    <a:pt x="51" y="44"/>
                  </a:moveTo>
                  <a:lnTo>
                    <a:pt x="51" y="44"/>
                  </a:lnTo>
                  <a:cubicBezTo>
                    <a:pt x="51" y="44"/>
                    <a:pt x="51" y="45"/>
                    <a:pt x="51" y="45"/>
                  </a:cubicBezTo>
                  <a:lnTo>
                    <a:pt x="51" y="45"/>
                  </a:lnTo>
                  <a:cubicBezTo>
                    <a:pt x="51" y="45"/>
                    <a:pt x="51" y="44"/>
                    <a:pt x="51" y="44"/>
                  </a:cubicBezTo>
                  <a:close/>
                  <a:moveTo>
                    <a:pt x="154" y="45"/>
                  </a:moveTo>
                  <a:cubicBezTo>
                    <a:pt x="154" y="46"/>
                    <a:pt x="153" y="46"/>
                    <a:pt x="153" y="46"/>
                  </a:cubicBezTo>
                  <a:lnTo>
                    <a:pt x="154" y="45"/>
                  </a:lnTo>
                  <a:close/>
                  <a:moveTo>
                    <a:pt x="51" y="57"/>
                  </a:moveTo>
                  <a:lnTo>
                    <a:pt x="51" y="57"/>
                  </a:lnTo>
                  <a:cubicBezTo>
                    <a:pt x="51" y="57"/>
                    <a:pt x="54" y="59"/>
                    <a:pt x="54" y="60"/>
                  </a:cubicBezTo>
                  <a:cubicBezTo>
                    <a:pt x="52" y="59"/>
                    <a:pt x="50" y="59"/>
                    <a:pt x="51" y="57"/>
                  </a:cubicBezTo>
                  <a:close/>
                  <a:moveTo>
                    <a:pt x="44" y="72"/>
                  </a:moveTo>
                  <a:lnTo>
                    <a:pt x="44" y="72"/>
                  </a:lnTo>
                  <a:cubicBezTo>
                    <a:pt x="45" y="73"/>
                    <a:pt x="48" y="74"/>
                    <a:pt x="47" y="75"/>
                  </a:cubicBezTo>
                  <a:cubicBezTo>
                    <a:pt x="47" y="75"/>
                    <a:pt x="47" y="75"/>
                    <a:pt x="47" y="75"/>
                  </a:cubicBezTo>
                  <a:lnTo>
                    <a:pt x="47" y="75"/>
                  </a:lnTo>
                  <a:cubicBezTo>
                    <a:pt x="47" y="75"/>
                    <a:pt x="48" y="75"/>
                    <a:pt x="48" y="75"/>
                  </a:cubicBezTo>
                  <a:lnTo>
                    <a:pt x="48" y="75"/>
                  </a:lnTo>
                  <a:cubicBezTo>
                    <a:pt x="48" y="75"/>
                    <a:pt x="48" y="75"/>
                    <a:pt x="48" y="75"/>
                  </a:cubicBezTo>
                  <a:cubicBezTo>
                    <a:pt x="47" y="75"/>
                    <a:pt x="47" y="75"/>
                    <a:pt x="46" y="75"/>
                  </a:cubicBezTo>
                  <a:cubicBezTo>
                    <a:pt x="45" y="74"/>
                    <a:pt x="44" y="73"/>
                    <a:pt x="44" y="72"/>
                  </a:cubicBezTo>
                  <a:close/>
                  <a:moveTo>
                    <a:pt x="40" y="95"/>
                  </a:moveTo>
                  <a:cubicBezTo>
                    <a:pt x="42" y="96"/>
                    <a:pt x="42" y="96"/>
                    <a:pt x="42" y="96"/>
                  </a:cubicBezTo>
                  <a:cubicBezTo>
                    <a:pt x="42" y="96"/>
                    <a:pt x="42" y="97"/>
                    <a:pt x="41" y="97"/>
                  </a:cubicBezTo>
                  <a:cubicBezTo>
                    <a:pt x="41" y="97"/>
                    <a:pt x="40" y="97"/>
                    <a:pt x="39" y="97"/>
                  </a:cubicBezTo>
                  <a:lnTo>
                    <a:pt x="40" y="95"/>
                  </a:lnTo>
                  <a:close/>
                  <a:moveTo>
                    <a:pt x="30" y="101"/>
                  </a:moveTo>
                  <a:cubicBezTo>
                    <a:pt x="30" y="101"/>
                    <a:pt x="30" y="101"/>
                    <a:pt x="30" y="101"/>
                  </a:cubicBezTo>
                  <a:lnTo>
                    <a:pt x="30" y="101"/>
                  </a:lnTo>
                  <a:cubicBezTo>
                    <a:pt x="30" y="101"/>
                    <a:pt x="30" y="101"/>
                    <a:pt x="30" y="101"/>
                  </a:cubicBezTo>
                  <a:close/>
                  <a:moveTo>
                    <a:pt x="52" y="112"/>
                  </a:moveTo>
                  <a:cubicBezTo>
                    <a:pt x="52" y="112"/>
                    <a:pt x="51" y="112"/>
                    <a:pt x="51" y="112"/>
                  </a:cubicBezTo>
                  <a:cubicBezTo>
                    <a:pt x="51" y="112"/>
                    <a:pt x="51" y="113"/>
                    <a:pt x="52" y="113"/>
                  </a:cubicBezTo>
                  <a:cubicBezTo>
                    <a:pt x="54" y="113"/>
                    <a:pt x="53" y="113"/>
                    <a:pt x="54" y="112"/>
                  </a:cubicBezTo>
                  <a:cubicBezTo>
                    <a:pt x="53" y="112"/>
                    <a:pt x="53" y="112"/>
                    <a:pt x="52" y="112"/>
                  </a:cubicBezTo>
                  <a:close/>
                  <a:moveTo>
                    <a:pt x="169" y="123"/>
                  </a:moveTo>
                  <a:cubicBezTo>
                    <a:pt x="170" y="123"/>
                    <a:pt x="170" y="123"/>
                    <a:pt x="171" y="124"/>
                  </a:cubicBezTo>
                  <a:cubicBezTo>
                    <a:pt x="173" y="124"/>
                    <a:pt x="172" y="125"/>
                    <a:pt x="172" y="125"/>
                  </a:cubicBezTo>
                  <a:cubicBezTo>
                    <a:pt x="170" y="125"/>
                    <a:pt x="168" y="125"/>
                    <a:pt x="168" y="125"/>
                  </a:cubicBezTo>
                  <a:cubicBezTo>
                    <a:pt x="168" y="124"/>
                    <a:pt x="168" y="123"/>
                    <a:pt x="169" y="123"/>
                  </a:cubicBezTo>
                  <a:close/>
                  <a:moveTo>
                    <a:pt x="181" y="131"/>
                  </a:moveTo>
                  <a:cubicBezTo>
                    <a:pt x="179" y="131"/>
                    <a:pt x="181" y="131"/>
                    <a:pt x="183" y="131"/>
                  </a:cubicBezTo>
                  <a:cubicBezTo>
                    <a:pt x="184" y="131"/>
                    <a:pt x="184" y="131"/>
                    <a:pt x="184" y="131"/>
                  </a:cubicBezTo>
                  <a:cubicBezTo>
                    <a:pt x="183" y="131"/>
                    <a:pt x="182" y="131"/>
                    <a:pt x="181" y="131"/>
                  </a:cubicBezTo>
                  <a:close/>
                  <a:moveTo>
                    <a:pt x="173" y="141"/>
                  </a:moveTo>
                  <a:cubicBezTo>
                    <a:pt x="173" y="141"/>
                    <a:pt x="174" y="141"/>
                    <a:pt x="175" y="141"/>
                  </a:cubicBezTo>
                  <a:cubicBezTo>
                    <a:pt x="177" y="141"/>
                    <a:pt x="176" y="142"/>
                    <a:pt x="176" y="142"/>
                  </a:cubicBezTo>
                  <a:cubicBezTo>
                    <a:pt x="175" y="142"/>
                    <a:pt x="172" y="142"/>
                    <a:pt x="172" y="141"/>
                  </a:cubicBezTo>
                  <a:cubicBezTo>
                    <a:pt x="172" y="141"/>
                    <a:pt x="172" y="141"/>
                    <a:pt x="173" y="141"/>
                  </a:cubicBezTo>
                  <a:close/>
                  <a:moveTo>
                    <a:pt x="31" y="164"/>
                  </a:moveTo>
                  <a:cubicBezTo>
                    <a:pt x="31" y="165"/>
                    <a:pt x="31" y="165"/>
                    <a:pt x="33" y="165"/>
                  </a:cubicBezTo>
                  <a:cubicBezTo>
                    <a:pt x="33" y="165"/>
                    <a:pt x="34" y="165"/>
                    <a:pt x="35" y="165"/>
                  </a:cubicBezTo>
                  <a:cubicBezTo>
                    <a:pt x="34" y="165"/>
                    <a:pt x="33" y="164"/>
                    <a:pt x="31" y="164"/>
                  </a:cubicBezTo>
                  <a:close/>
                  <a:moveTo>
                    <a:pt x="24" y="169"/>
                  </a:moveTo>
                  <a:lnTo>
                    <a:pt x="24" y="170"/>
                  </a:lnTo>
                  <a:lnTo>
                    <a:pt x="22" y="170"/>
                  </a:lnTo>
                  <a:cubicBezTo>
                    <a:pt x="22" y="170"/>
                    <a:pt x="21" y="169"/>
                    <a:pt x="24" y="169"/>
                  </a:cubicBezTo>
                  <a:close/>
                  <a:moveTo>
                    <a:pt x="174" y="190"/>
                  </a:moveTo>
                  <a:cubicBezTo>
                    <a:pt x="174" y="190"/>
                    <a:pt x="174" y="190"/>
                    <a:pt x="175" y="190"/>
                  </a:cubicBezTo>
                  <a:cubicBezTo>
                    <a:pt x="174" y="190"/>
                    <a:pt x="174" y="190"/>
                    <a:pt x="174" y="190"/>
                  </a:cubicBezTo>
                  <a:close/>
                  <a:moveTo>
                    <a:pt x="118" y="1"/>
                  </a:moveTo>
                  <a:cubicBezTo>
                    <a:pt x="118" y="1"/>
                    <a:pt x="118" y="1"/>
                    <a:pt x="118" y="1"/>
                  </a:cubicBezTo>
                  <a:cubicBezTo>
                    <a:pt x="118" y="1"/>
                    <a:pt x="117" y="4"/>
                    <a:pt x="117" y="4"/>
                  </a:cubicBezTo>
                  <a:cubicBezTo>
                    <a:pt x="117" y="4"/>
                    <a:pt x="117" y="4"/>
                    <a:pt x="117" y="3"/>
                  </a:cubicBezTo>
                  <a:cubicBezTo>
                    <a:pt x="116" y="2"/>
                    <a:pt x="116" y="1"/>
                    <a:pt x="115" y="1"/>
                  </a:cubicBezTo>
                  <a:cubicBezTo>
                    <a:pt x="114" y="1"/>
                    <a:pt x="113" y="7"/>
                    <a:pt x="113" y="8"/>
                  </a:cubicBezTo>
                  <a:cubicBezTo>
                    <a:pt x="112" y="8"/>
                    <a:pt x="112" y="8"/>
                    <a:pt x="112" y="8"/>
                  </a:cubicBezTo>
                  <a:cubicBezTo>
                    <a:pt x="111" y="8"/>
                    <a:pt x="109" y="1"/>
                    <a:pt x="108" y="1"/>
                  </a:cubicBezTo>
                  <a:lnTo>
                    <a:pt x="108" y="1"/>
                  </a:lnTo>
                  <a:cubicBezTo>
                    <a:pt x="107" y="1"/>
                    <a:pt x="109" y="4"/>
                    <a:pt x="109" y="4"/>
                  </a:cubicBezTo>
                  <a:cubicBezTo>
                    <a:pt x="108" y="4"/>
                    <a:pt x="108" y="1"/>
                    <a:pt x="107" y="1"/>
                  </a:cubicBezTo>
                  <a:cubicBezTo>
                    <a:pt x="107" y="1"/>
                    <a:pt x="107" y="1"/>
                    <a:pt x="106" y="1"/>
                  </a:cubicBezTo>
                  <a:cubicBezTo>
                    <a:pt x="106" y="2"/>
                    <a:pt x="105" y="3"/>
                    <a:pt x="104" y="3"/>
                  </a:cubicBezTo>
                  <a:cubicBezTo>
                    <a:pt x="105" y="3"/>
                    <a:pt x="103" y="4"/>
                    <a:pt x="103" y="5"/>
                  </a:cubicBezTo>
                  <a:cubicBezTo>
                    <a:pt x="103" y="6"/>
                    <a:pt x="103" y="6"/>
                    <a:pt x="103" y="6"/>
                  </a:cubicBezTo>
                  <a:cubicBezTo>
                    <a:pt x="102" y="6"/>
                    <a:pt x="102" y="6"/>
                    <a:pt x="102" y="6"/>
                  </a:cubicBezTo>
                  <a:cubicBezTo>
                    <a:pt x="101" y="6"/>
                    <a:pt x="101" y="5"/>
                    <a:pt x="100" y="5"/>
                  </a:cubicBezTo>
                  <a:cubicBezTo>
                    <a:pt x="100" y="5"/>
                    <a:pt x="99" y="6"/>
                    <a:pt x="99" y="7"/>
                  </a:cubicBezTo>
                  <a:cubicBezTo>
                    <a:pt x="99" y="7"/>
                    <a:pt x="99" y="11"/>
                    <a:pt x="98" y="11"/>
                  </a:cubicBezTo>
                  <a:cubicBezTo>
                    <a:pt x="98" y="11"/>
                    <a:pt x="98" y="10"/>
                    <a:pt x="98" y="10"/>
                  </a:cubicBezTo>
                  <a:cubicBezTo>
                    <a:pt x="97" y="8"/>
                    <a:pt x="96" y="5"/>
                    <a:pt x="96" y="5"/>
                  </a:cubicBezTo>
                  <a:cubicBezTo>
                    <a:pt x="95" y="5"/>
                    <a:pt x="95" y="5"/>
                    <a:pt x="95" y="7"/>
                  </a:cubicBezTo>
                  <a:cubicBezTo>
                    <a:pt x="95" y="8"/>
                    <a:pt x="96" y="10"/>
                    <a:pt x="96" y="12"/>
                  </a:cubicBezTo>
                  <a:lnTo>
                    <a:pt x="96" y="12"/>
                  </a:lnTo>
                  <a:cubicBezTo>
                    <a:pt x="95" y="11"/>
                    <a:pt x="95" y="9"/>
                    <a:pt x="94" y="8"/>
                  </a:cubicBezTo>
                  <a:cubicBezTo>
                    <a:pt x="94" y="8"/>
                    <a:pt x="93" y="9"/>
                    <a:pt x="94" y="11"/>
                  </a:cubicBezTo>
                  <a:cubicBezTo>
                    <a:pt x="94" y="11"/>
                    <a:pt x="95" y="12"/>
                    <a:pt x="96" y="13"/>
                  </a:cubicBezTo>
                  <a:lnTo>
                    <a:pt x="96" y="13"/>
                  </a:lnTo>
                  <a:cubicBezTo>
                    <a:pt x="96" y="13"/>
                    <a:pt x="96" y="13"/>
                    <a:pt x="95" y="13"/>
                  </a:cubicBezTo>
                  <a:cubicBezTo>
                    <a:pt x="95" y="13"/>
                    <a:pt x="95" y="13"/>
                    <a:pt x="94" y="13"/>
                  </a:cubicBezTo>
                  <a:cubicBezTo>
                    <a:pt x="92" y="11"/>
                    <a:pt x="91" y="9"/>
                    <a:pt x="90" y="8"/>
                  </a:cubicBezTo>
                  <a:cubicBezTo>
                    <a:pt x="88" y="8"/>
                    <a:pt x="89" y="10"/>
                    <a:pt x="89" y="10"/>
                  </a:cubicBezTo>
                  <a:cubicBezTo>
                    <a:pt x="89" y="10"/>
                    <a:pt x="89" y="10"/>
                    <a:pt x="89" y="10"/>
                  </a:cubicBezTo>
                  <a:cubicBezTo>
                    <a:pt x="88" y="10"/>
                    <a:pt x="86" y="8"/>
                    <a:pt x="86" y="8"/>
                  </a:cubicBezTo>
                  <a:lnTo>
                    <a:pt x="86" y="8"/>
                  </a:lnTo>
                  <a:cubicBezTo>
                    <a:pt x="86" y="8"/>
                    <a:pt x="86" y="11"/>
                    <a:pt x="86" y="11"/>
                  </a:cubicBezTo>
                  <a:cubicBezTo>
                    <a:pt x="87" y="12"/>
                    <a:pt x="86" y="12"/>
                    <a:pt x="86" y="12"/>
                  </a:cubicBezTo>
                  <a:cubicBezTo>
                    <a:pt x="85" y="12"/>
                    <a:pt x="83" y="9"/>
                    <a:pt x="82" y="9"/>
                  </a:cubicBezTo>
                  <a:cubicBezTo>
                    <a:pt x="82" y="9"/>
                    <a:pt x="82" y="9"/>
                    <a:pt x="82" y="9"/>
                  </a:cubicBezTo>
                  <a:cubicBezTo>
                    <a:pt x="82" y="9"/>
                    <a:pt x="86" y="15"/>
                    <a:pt x="85" y="15"/>
                  </a:cubicBezTo>
                  <a:cubicBezTo>
                    <a:pt x="85" y="15"/>
                    <a:pt x="84" y="15"/>
                    <a:pt x="84" y="15"/>
                  </a:cubicBezTo>
                  <a:cubicBezTo>
                    <a:pt x="83" y="14"/>
                    <a:pt x="82" y="13"/>
                    <a:pt x="82" y="13"/>
                  </a:cubicBezTo>
                  <a:cubicBezTo>
                    <a:pt x="82" y="13"/>
                    <a:pt x="82" y="13"/>
                    <a:pt x="81" y="14"/>
                  </a:cubicBezTo>
                  <a:cubicBezTo>
                    <a:pt x="80" y="13"/>
                    <a:pt x="79" y="13"/>
                    <a:pt x="79" y="12"/>
                  </a:cubicBezTo>
                  <a:lnTo>
                    <a:pt x="79" y="12"/>
                  </a:lnTo>
                  <a:cubicBezTo>
                    <a:pt x="80" y="15"/>
                    <a:pt x="77" y="14"/>
                    <a:pt x="79" y="18"/>
                  </a:cubicBezTo>
                  <a:lnTo>
                    <a:pt x="79" y="18"/>
                  </a:lnTo>
                  <a:cubicBezTo>
                    <a:pt x="78" y="17"/>
                    <a:pt x="78" y="17"/>
                    <a:pt x="77" y="17"/>
                  </a:cubicBezTo>
                  <a:cubicBezTo>
                    <a:pt x="77" y="17"/>
                    <a:pt x="76" y="18"/>
                    <a:pt x="76" y="18"/>
                  </a:cubicBezTo>
                  <a:cubicBezTo>
                    <a:pt x="75" y="18"/>
                    <a:pt x="75" y="19"/>
                    <a:pt x="75" y="20"/>
                  </a:cubicBezTo>
                  <a:cubicBezTo>
                    <a:pt x="75" y="20"/>
                    <a:pt x="76" y="21"/>
                    <a:pt x="76" y="22"/>
                  </a:cubicBezTo>
                  <a:lnTo>
                    <a:pt x="76" y="22"/>
                  </a:lnTo>
                  <a:cubicBezTo>
                    <a:pt x="75" y="21"/>
                    <a:pt x="73" y="19"/>
                    <a:pt x="72" y="17"/>
                  </a:cubicBezTo>
                  <a:lnTo>
                    <a:pt x="72" y="17"/>
                  </a:lnTo>
                  <a:cubicBezTo>
                    <a:pt x="72" y="19"/>
                    <a:pt x="72" y="20"/>
                    <a:pt x="74" y="22"/>
                  </a:cubicBezTo>
                  <a:cubicBezTo>
                    <a:pt x="76" y="23"/>
                    <a:pt x="78" y="26"/>
                    <a:pt x="77" y="27"/>
                  </a:cubicBezTo>
                  <a:cubicBezTo>
                    <a:pt x="76" y="26"/>
                    <a:pt x="72" y="22"/>
                    <a:pt x="72" y="22"/>
                  </a:cubicBezTo>
                  <a:cubicBezTo>
                    <a:pt x="71" y="21"/>
                    <a:pt x="71" y="21"/>
                    <a:pt x="71" y="21"/>
                  </a:cubicBezTo>
                  <a:lnTo>
                    <a:pt x="71" y="21"/>
                  </a:lnTo>
                  <a:cubicBezTo>
                    <a:pt x="71" y="21"/>
                    <a:pt x="73" y="23"/>
                    <a:pt x="73" y="24"/>
                  </a:cubicBezTo>
                  <a:cubicBezTo>
                    <a:pt x="72" y="25"/>
                    <a:pt x="72" y="25"/>
                    <a:pt x="72" y="25"/>
                  </a:cubicBezTo>
                  <a:cubicBezTo>
                    <a:pt x="71" y="24"/>
                    <a:pt x="69" y="23"/>
                    <a:pt x="69" y="23"/>
                  </a:cubicBezTo>
                  <a:lnTo>
                    <a:pt x="69" y="23"/>
                  </a:lnTo>
                  <a:cubicBezTo>
                    <a:pt x="68" y="24"/>
                    <a:pt x="72" y="28"/>
                    <a:pt x="71" y="28"/>
                  </a:cubicBezTo>
                  <a:cubicBezTo>
                    <a:pt x="71" y="28"/>
                    <a:pt x="69" y="27"/>
                    <a:pt x="69" y="27"/>
                  </a:cubicBezTo>
                  <a:cubicBezTo>
                    <a:pt x="69" y="27"/>
                    <a:pt x="68" y="26"/>
                    <a:pt x="68" y="26"/>
                  </a:cubicBezTo>
                  <a:cubicBezTo>
                    <a:pt x="68" y="26"/>
                    <a:pt x="68" y="27"/>
                    <a:pt x="67" y="27"/>
                  </a:cubicBezTo>
                  <a:cubicBezTo>
                    <a:pt x="67" y="27"/>
                    <a:pt x="67" y="29"/>
                    <a:pt x="67" y="29"/>
                  </a:cubicBezTo>
                  <a:cubicBezTo>
                    <a:pt x="67" y="30"/>
                    <a:pt x="67" y="30"/>
                    <a:pt x="67" y="30"/>
                  </a:cubicBezTo>
                  <a:cubicBezTo>
                    <a:pt x="66" y="30"/>
                    <a:pt x="65" y="29"/>
                    <a:pt x="65" y="29"/>
                  </a:cubicBezTo>
                  <a:cubicBezTo>
                    <a:pt x="65" y="29"/>
                    <a:pt x="65" y="29"/>
                    <a:pt x="65" y="29"/>
                  </a:cubicBezTo>
                  <a:cubicBezTo>
                    <a:pt x="65" y="30"/>
                    <a:pt x="65" y="31"/>
                    <a:pt x="66" y="32"/>
                  </a:cubicBezTo>
                  <a:cubicBezTo>
                    <a:pt x="64" y="30"/>
                    <a:pt x="63" y="29"/>
                    <a:pt x="63" y="29"/>
                  </a:cubicBezTo>
                  <a:cubicBezTo>
                    <a:pt x="62" y="29"/>
                    <a:pt x="62" y="29"/>
                    <a:pt x="62" y="29"/>
                  </a:cubicBezTo>
                  <a:cubicBezTo>
                    <a:pt x="62" y="29"/>
                    <a:pt x="63" y="30"/>
                    <a:pt x="63" y="31"/>
                  </a:cubicBezTo>
                  <a:cubicBezTo>
                    <a:pt x="63" y="31"/>
                    <a:pt x="59" y="32"/>
                    <a:pt x="61" y="34"/>
                  </a:cubicBezTo>
                  <a:cubicBezTo>
                    <a:pt x="61" y="35"/>
                    <a:pt x="65" y="37"/>
                    <a:pt x="65" y="37"/>
                  </a:cubicBezTo>
                  <a:cubicBezTo>
                    <a:pt x="64" y="37"/>
                    <a:pt x="61" y="36"/>
                    <a:pt x="60" y="36"/>
                  </a:cubicBezTo>
                  <a:cubicBezTo>
                    <a:pt x="58" y="36"/>
                    <a:pt x="56" y="36"/>
                    <a:pt x="56" y="38"/>
                  </a:cubicBezTo>
                  <a:cubicBezTo>
                    <a:pt x="56" y="39"/>
                    <a:pt x="57" y="41"/>
                    <a:pt x="57" y="42"/>
                  </a:cubicBezTo>
                  <a:cubicBezTo>
                    <a:pt x="56" y="43"/>
                    <a:pt x="58" y="43"/>
                    <a:pt x="59" y="46"/>
                  </a:cubicBezTo>
                  <a:cubicBezTo>
                    <a:pt x="59" y="45"/>
                    <a:pt x="55" y="44"/>
                    <a:pt x="54" y="44"/>
                  </a:cubicBezTo>
                  <a:lnTo>
                    <a:pt x="54" y="44"/>
                  </a:lnTo>
                  <a:cubicBezTo>
                    <a:pt x="53" y="44"/>
                    <a:pt x="53" y="44"/>
                    <a:pt x="54" y="45"/>
                  </a:cubicBezTo>
                  <a:cubicBezTo>
                    <a:pt x="56" y="46"/>
                    <a:pt x="61" y="47"/>
                    <a:pt x="63" y="49"/>
                  </a:cubicBezTo>
                  <a:cubicBezTo>
                    <a:pt x="63" y="49"/>
                    <a:pt x="58" y="48"/>
                    <a:pt x="58" y="48"/>
                  </a:cubicBezTo>
                  <a:cubicBezTo>
                    <a:pt x="56" y="47"/>
                    <a:pt x="54" y="46"/>
                    <a:pt x="51" y="45"/>
                  </a:cubicBezTo>
                  <a:lnTo>
                    <a:pt x="51" y="45"/>
                  </a:lnTo>
                  <a:cubicBezTo>
                    <a:pt x="55" y="47"/>
                    <a:pt x="52" y="47"/>
                    <a:pt x="53" y="50"/>
                  </a:cubicBezTo>
                  <a:cubicBezTo>
                    <a:pt x="53" y="50"/>
                    <a:pt x="53" y="50"/>
                    <a:pt x="53" y="50"/>
                  </a:cubicBezTo>
                  <a:cubicBezTo>
                    <a:pt x="53" y="50"/>
                    <a:pt x="52" y="49"/>
                    <a:pt x="50" y="48"/>
                  </a:cubicBezTo>
                  <a:cubicBezTo>
                    <a:pt x="49" y="47"/>
                    <a:pt x="49" y="47"/>
                    <a:pt x="48" y="47"/>
                  </a:cubicBezTo>
                  <a:cubicBezTo>
                    <a:pt x="48" y="47"/>
                    <a:pt x="48" y="47"/>
                    <a:pt x="47" y="47"/>
                  </a:cubicBezTo>
                  <a:cubicBezTo>
                    <a:pt x="47" y="47"/>
                    <a:pt x="47" y="47"/>
                    <a:pt x="46" y="47"/>
                  </a:cubicBezTo>
                  <a:lnTo>
                    <a:pt x="46" y="47"/>
                  </a:lnTo>
                  <a:lnTo>
                    <a:pt x="54" y="52"/>
                  </a:lnTo>
                  <a:cubicBezTo>
                    <a:pt x="54" y="52"/>
                    <a:pt x="49" y="49"/>
                    <a:pt x="47" y="49"/>
                  </a:cubicBezTo>
                  <a:cubicBezTo>
                    <a:pt x="47" y="49"/>
                    <a:pt x="47" y="49"/>
                    <a:pt x="47" y="50"/>
                  </a:cubicBezTo>
                  <a:cubicBezTo>
                    <a:pt x="48" y="50"/>
                    <a:pt x="51" y="53"/>
                    <a:pt x="49" y="53"/>
                  </a:cubicBezTo>
                  <a:cubicBezTo>
                    <a:pt x="49" y="53"/>
                    <a:pt x="49" y="53"/>
                    <a:pt x="49" y="53"/>
                  </a:cubicBezTo>
                  <a:cubicBezTo>
                    <a:pt x="47" y="53"/>
                    <a:pt x="42" y="53"/>
                    <a:pt x="45" y="56"/>
                  </a:cubicBezTo>
                  <a:cubicBezTo>
                    <a:pt x="47" y="57"/>
                    <a:pt x="44" y="57"/>
                    <a:pt x="46" y="58"/>
                  </a:cubicBezTo>
                  <a:cubicBezTo>
                    <a:pt x="47" y="59"/>
                    <a:pt x="47" y="60"/>
                    <a:pt x="46" y="60"/>
                  </a:cubicBezTo>
                  <a:cubicBezTo>
                    <a:pt x="45" y="60"/>
                    <a:pt x="42" y="58"/>
                    <a:pt x="42" y="58"/>
                  </a:cubicBezTo>
                  <a:lnTo>
                    <a:pt x="42" y="58"/>
                  </a:lnTo>
                  <a:cubicBezTo>
                    <a:pt x="41" y="59"/>
                    <a:pt x="44" y="61"/>
                    <a:pt x="43" y="61"/>
                  </a:cubicBezTo>
                  <a:cubicBezTo>
                    <a:pt x="43" y="61"/>
                    <a:pt x="43" y="61"/>
                    <a:pt x="43" y="61"/>
                  </a:cubicBezTo>
                  <a:cubicBezTo>
                    <a:pt x="42" y="61"/>
                    <a:pt x="41" y="61"/>
                    <a:pt x="40" y="60"/>
                  </a:cubicBezTo>
                  <a:cubicBezTo>
                    <a:pt x="40" y="60"/>
                    <a:pt x="40" y="60"/>
                    <a:pt x="39" y="60"/>
                  </a:cubicBezTo>
                  <a:cubicBezTo>
                    <a:pt x="39" y="60"/>
                    <a:pt x="39" y="61"/>
                    <a:pt x="39" y="61"/>
                  </a:cubicBezTo>
                  <a:cubicBezTo>
                    <a:pt x="40" y="62"/>
                    <a:pt x="40" y="62"/>
                    <a:pt x="40" y="62"/>
                  </a:cubicBezTo>
                  <a:cubicBezTo>
                    <a:pt x="40" y="62"/>
                    <a:pt x="39" y="62"/>
                    <a:pt x="39" y="62"/>
                  </a:cubicBezTo>
                  <a:lnTo>
                    <a:pt x="39" y="62"/>
                  </a:lnTo>
                  <a:cubicBezTo>
                    <a:pt x="38" y="62"/>
                    <a:pt x="45" y="66"/>
                    <a:pt x="44" y="66"/>
                  </a:cubicBezTo>
                  <a:cubicBezTo>
                    <a:pt x="44" y="66"/>
                    <a:pt x="43" y="66"/>
                    <a:pt x="42" y="65"/>
                  </a:cubicBezTo>
                  <a:cubicBezTo>
                    <a:pt x="41" y="65"/>
                    <a:pt x="40" y="65"/>
                    <a:pt x="39" y="65"/>
                  </a:cubicBezTo>
                  <a:lnTo>
                    <a:pt x="39" y="65"/>
                  </a:lnTo>
                  <a:cubicBezTo>
                    <a:pt x="38" y="65"/>
                    <a:pt x="38" y="66"/>
                    <a:pt x="40" y="67"/>
                  </a:cubicBezTo>
                  <a:cubicBezTo>
                    <a:pt x="42" y="69"/>
                    <a:pt x="43" y="70"/>
                    <a:pt x="42" y="70"/>
                  </a:cubicBezTo>
                  <a:cubicBezTo>
                    <a:pt x="41" y="70"/>
                    <a:pt x="40" y="69"/>
                    <a:pt x="38" y="69"/>
                  </a:cubicBezTo>
                  <a:cubicBezTo>
                    <a:pt x="38" y="68"/>
                    <a:pt x="38" y="68"/>
                    <a:pt x="37" y="68"/>
                  </a:cubicBezTo>
                  <a:lnTo>
                    <a:pt x="37" y="68"/>
                  </a:lnTo>
                  <a:cubicBezTo>
                    <a:pt x="36" y="68"/>
                    <a:pt x="39" y="71"/>
                    <a:pt x="37" y="71"/>
                  </a:cubicBezTo>
                  <a:cubicBezTo>
                    <a:pt x="37" y="71"/>
                    <a:pt x="37" y="71"/>
                    <a:pt x="37" y="71"/>
                  </a:cubicBezTo>
                  <a:lnTo>
                    <a:pt x="37" y="71"/>
                  </a:lnTo>
                  <a:cubicBezTo>
                    <a:pt x="39" y="72"/>
                    <a:pt x="42" y="75"/>
                    <a:pt x="41" y="75"/>
                  </a:cubicBezTo>
                  <a:cubicBezTo>
                    <a:pt x="41" y="75"/>
                    <a:pt x="40" y="75"/>
                    <a:pt x="38" y="74"/>
                  </a:cubicBezTo>
                  <a:cubicBezTo>
                    <a:pt x="37" y="73"/>
                    <a:pt x="36" y="73"/>
                    <a:pt x="35" y="73"/>
                  </a:cubicBezTo>
                  <a:lnTo>
                    <a:pt x="35" y="73"/>
                  </a:lnTo>
                  <a:cubicBezTo>
                    <a:pt x="34" y="73"/>
                    <a:pt x="37" y="75"/>
                    <a:pt x="37" y="76"/>
                  </a:cubicBezTo>
                  <a:cubicBezTo>
                    <a:pt x="37" y="77"/>
                    <a:pt x="37" y="77"/>
                    <a:pt x="36" y="77"/>
                  </a:cubicBezTo>
                  <a:cubicBezTo>
                    <a:pt x="35" y="77"/>
                    <a:pt x="34" y="77"/>
                    <a:pt x="34" y="77"/>
                  </a:cubicBezTo>
                  <a:lnTo>
                    <a:pt x="34" y="77"/>
                  </a:lnTo>
                  <a:cubicBezTo>
                    <a:pt x="33" y="77"/>
                    <a:pt x="33" y="79"/>
                    <a:pt x="36" y="81"/>
                  </a:cubicBezTo>
                  <a:cubicBezTo>
                    <a:pt x="34" y="80"/>
                    <a:pt x="32" y="79"/>
                    <a:pt x="32" y="79"/>
                  </a:cubicBezTo>
                  <a:cubicBezTo>
                    <a:pt x="31" y="79"/>
                    <a:pt x="31" y="79"/>
                    <a:pt x="31" y="79"/>
                  </a:cubicBezTo>
                  <a:cubicBezTo>
                    <a:pt x="31" y="80"/>
                    <a:pt x="34" y="82"/>
                    <a:pt x="31" y="82"/>
                  </a:cubicBezTo>
                  <a:cubicBezTo>
                    <a:pt x="31" y="82"/>
                    <a:pt x="32" y="83"/>
                    <a:pt x="33" y="83"/>
                  </a:cubicBezTo>
                  <a:cubicBezTo>
                    <a:pt x="34" y="84"/>
                    <a:pt x="33" y="84"/>
                    <a:pt x="32" y="84"/>
                  </a:cubicBezTo>
                  <a:cubicBezTo>
                    <a:pt x="31" y="84"/>
                    <a:pt x="28" y="84"/>
                    <a:pt x="34" y="86"/>
                  </a:cubicBezTo>
                  <a:cubicBezTo>
                    <a:pt x="33" y="86"/>
                    <a:pt x="30" y="85"/>
                    <a:pt x="29" y="85"/>
                  </a:cubicBezTo>
                  <a:lnTo>
                    <a:pt x="29" y="85"/>
                  </a:lnTo>
                  <a:cubicBezTo>
                    <a:pt x="29" y="85"/>
                    <a:pt x="29" y="85"/>
                    <a:pt x="30" y="85"/>
                  </a:cubicBezTo>
                  <a:cubicBezTo>
                    <a:pt x="31" y="87"/>
                    <a:pt x="32" y="87"/>
                    <a:pt x="32" y="88"/>
                  </a:cubicBezTo>
                  <a:cubicBezTo>
                    <a:pt x="32" y="87"/>
                    <a:pt x="28" y="86"/>
                    <a:pt x="27" y="86"/>
                  </a:cubicBezTo>
                  <a:cubicBezTo>
                    <a:pt x="27" y="87"/>
                    <a:pt x="27" y="88"/>
                    <a:pt x="27" y="88"/>
                  </a:cubicBezTo>
                  <a:cubicBezTo>
                    <a:pt x="28" y="90"/>
                    <a:pt x="29" y="91"/>
                    <a:pt x="32" y="91"/>
                  </a:cubicBezTo>
                  <a:cubicBezTo>
                    <a:pt x="32" y="92"/>
                    <a:pt x="32" y="92"/>
                    <a:pt x="31" y="92"/>
                  </a:cubicBezTo>
                  <a:cubicBezTo>
                    <a:pt x="31" y="92"/>
                    <a:pt x="30" y="92"/>
                    <a:pt x="29" y="91"/>
                  </a:cubicBezTo>
                  <a:lnTo>
                    <a:pt x="29" y="91"/>
                  </a:lnTo>
                  <a:cubicBezTo>
                    <a:pt x="29" y="91"/>
                    <a:pt x="32" y="93"/>
                    <a:pt x="33" y="94"/>
                  </a:cubicBezTo>
                  <a:cubicBezTo>
                    <a:pt x="30" y="92"/>
                    <a:pt x="27" y="91"/>
                    <a:pt x="24" y="91"/>
                  </a:cubicBezTo>
                  <a:lnTo>
                    <a:pt x="24" y="91"/>
                  </a:lnTo>
                  <a:cubicBezTo>
                    <a:pt x="25" y="92"/>
                    <a:pt x="27" y="93"/>
                    <a:pt x="29" y="94"/>
                  </a:cubicBezTo>
                  <a:cubicBezTo>
                    <a:pt x="32" y="97"/>
                    <a:pt x="31" y="97"/>
                    <a:pt x="29" y="98"/>
                  </a:cubicBezTo>
                  <a:cubicBezTo>
                    <a:pt x="28" y="98"/>
                    <a:pt x="25" y="99"/>
                    <a:pt x="29" y="100"/>
                  </a:cubicBezTo>
                  <a:cubicBezTo>
                    <a:pt x="31" y="101"/>
                    <a:pt x="34" y="102"/>
                    <a:pt x="37" y="103"/>
                  </a:cubicBezTo>
                  <a:cubicBezTo>
                    <a:pt x="37" y="103"/>
                    <a:pt x="36" y="103"/>
                    <a:pt x="36" y="103"/>
                  </a:cubicBezTo>
                  <a:cubicBezTo>
                    <a:pt x="35" y="103"/>
                    <a:pt x="32" y="102"/>
                    <a:pt x="30" y="101"/>
                  </a:cubicBezTo>
                  <a:lnTo>
                    <a:pt x="30" y="101"/>
                  </a:lnTo>
                  <a:cubicBezTo>
                    <a:pt x="31" y="102"/>
                    <a:pt x="28" y="102"/>
                    <a:pt x="26" y="102"/>
                  </a:cubicBezTo>
                  <a:cubicBezTo>
                    <a:pt x="26" y="101"/>
                    <a:pt x="24" y="101"/>
                    <a:pt x="23" y="101"/>
                  </a:cubicBezTo>
                  <a:cubicBezTo>
                    <a:pt x="22" y="101"/>
                    <a:pt x="22" y="101"/>
                    <a:pt x="22" y="101"/>
                  </a:cubicBezTo>
                  <a:lnTo>
                    <a:pt x="30" y="103"/>
                  </a:lnTo>
                  <a:lnTo>
                    <a:pt x="30" y="103"/>
                  </a:lnTo>
                  <a:cubicBezTo>
                    <a:pt x="30" y="103"/>
                    <a:pt x="29" y="103"/>
                    <a:pt x="29" y="103"/>
                  </a:cubicBezTo>
                  <a:cubicBezTo>
                    <a:pt x="26" y="103"/>
                    <a:pt x="25" y="106"/>
                    <a:pt x="24" y="106"/>
                  </a:cubicBezTo>
                  <a:cubicBezTo>
                    <a:pt x="25" y="106"/>
                    <a:pt x="25" y="106"/>
                    <a:pt x="26" y="106"/>
                  </a:cubicBezTo>
                  <a:cubicBezTo>
                    <a:pt x="27" y="106"/>
                    <a:pt x="28" y="106"/>
                    <a:pt x="29" y="106"/>
                  </a:cubicBezTo>
                  <a:cubicBezTo>
                    <a:pt x="28" y="107"/>
                    <a:pt x="26" y="107"/>
                    <a:pt x="25" y="107"/>
                  </a:cubicBezTo>
                  <a:cubicBezTo>
                    <a:pt x="23" y="107"/>
                    <a:pt x="22" y="107"/>
                    <a:pt x="24" y="108"/>
                  </a:cubicBezTo>
                  <a:cubicBezTo>
                    <a:pt x="24" y="109"/>
                    <a:pt x="29" y="111"/>
                    <a:pt x="26" y="111"/>
                  </a:cubicBezTo>
                  <a:cubicBezTo>
                    <a:pt x="25" y="110"/>
                    <a:pt x="22" y="109"/>
                    <a:pt x="21" y="109"/>
                  </a:cubicBezTo>
                  <a:cubicBezTo>
                    <a:pt x="21" y="109"/>
                    <a:pt x="21" y="109"/>
                    <a:pt x="21" y="109"/>
                  </a:cubicBezTo>
                  <a:cubicBezTo>
                    <a:pt x="21" y="110"/>
                    <a:pt x="24" y="111"/>
                    <a:pt x="22" y="112"/>
                  </a:cubicBezTo>
                  <a:cubicBezTo>
                    <a:pt x="21" y="112"/>
                    <a:pt x="19" y="112"/>
                    <a:pt x="19" y="114"/>
                  </a:cubicBezTo>
                  <a:cubicBezTo>
                    <a:pt x="19" y="115"/>
                    <a:pt x="21" y="116"/>
                    <a:pt x="23" y="116"/>
                  </a:cubicBezTo>
                  <a:cubicBezTo>
                    <a:pt x="23" y="116"/>
                    <a:pt x="24" y="116"/>
                    <a:pt x="24" y="115"/>
                  </a:cubicBezTo>
                  <a:cubicBezTo>
                    <a:pt x="24" y="116"/>
                    <a:pt x="24" y="117"/>
                    <a:pt x="24" y="117"/>
                  </a:cubicBezTo>
                  <a:cubicBezTo>
                    <a:pt x="23" y="118"/>
                    <a:pt x="21" y="118"/>
                    <a:pt x="20" y="118"/>
                  </a:cubicBezTo>
                  <a:cubicBezTo>
                    <a:pt x="19" y="118"/>
                    <a:pt x="19" y="118"/>
                    <a:pt x="20" y="118"/>
                  </a:cubicBezTo>
                  <a:cubicBezTo>
                    <a:pt x="21" y="119"/>
                    <a:pt x="23" y="119"/>
                    <a:pt x="24" y="120"/>
                  </a:cubicBezTo>
                  <a:cubicBezTo>
                    <a:pt x="24" y="120"/>
                    <a:pt x="24" y="120"/>
                    <a:pt x="24" y="120"/>
                  </a:cubicBezTo>
                  <a:lnTo>
                    <a:pt x="24" y="120"/>
                  </a:lnTo>
                  <a:cubicBezTo>
                    <a:pt x="25" y="120"/>
                    <a:pt x="25" y="120"/>
                    <a:pt x="26" y="120"/>
                  </a:cubicBezTo>
                  <a:cubicBezTo>
                    <a:pt x="27" y="121"/>
                    <a:pt x="28" y="122"/>
                    <a:pt x="27" y="122"/>
                  </a:cubicBezTo>
                  <a:cubicBezTo>
                    <a:pt x="27" y="122"/>
                    <a:pt x="27" y="122"/>
                    <a:pt x="27" y="122"/>
                  </a:cubicBezTo>
                  <a:cubicBezTo>
                    <a:pt x="25" y="122"/>
                    <a:pt x="23" y="121"/>
                    <a:pt x="21" y="121"/>
                  </a:cubicBezTo>
                  <a:cubicBezTo>
                    <a:pt x="21" y="121"/>
                    <a:pt x="21" y="121"/>
                    <a:pt x="21" y="121"/>
                  </a:cubicBezTo>
                  <a:cubicBezTo>
                    <a:pt x="21" y="121"/>
                    <a:pt x="22" y="125"/>
                    <a:pt x="25" y="125"/>
                  </a:cubicBezTo>
                  <a:cubicBezTo>
                    <a:pt x="26" y="124"/>
                    <a:pt x="27" y="124"/>
                    <a:pt x="27" y="124"/>
                  </a:cubicBezTo>
                  <a:cubicBezTo>
                    <a:pt x="28" y="124"/>
                    <a:pt x="29" y="124"/>
                    <a:pt x="30" y="125"/>
                  </a:cubicBezTo>
                  <a:cubicBezTo>
                    <a:pt x="31" y="125"/>
                    <a:pt x="32" y="126"/>
                    <a:pt x="31" y="126"/>
                  </a:cubicBezTo>
                  <a:cubicBezTo>
                    <a:pt x="30" y="126"/>
                    <a:pt x="30" y="126"/>
                    <a:pt x="29" y="126"/>
                  </a:cubicBezTo>
                  <a:cubicBezTo>
                    <a:pt x="27" y="126"/>
                    <a:pt x="21" y="124"/>
                    <a:pt x="20" y="124"/>
                  </a:cubicBezTo>
                  <a:cubicBezTo>
                    <a:pt x="19" y="124"/>
                    <a:pt x="19" y="125"/>
                    <a:pt x="19" y="125"/>
                  </a:cubicBezTo>
                  <a:cubicBezTo>
                    <a:pt x="18" y="125"/>
                    <a:pt x="19" y="125"/>
                    <a:pt x="20" y="126"/>
                  </a:cubicBezTo>
                  <a:cubicBezTo>
                    <a:pt x="21" y="127"/>
                    <a:pt x="24" y="127"/>
                    <a:pt x="24" y="128"/>
                  </a:cubicBezTo>
                  <a:cubicBezTo>
                    <a:pt x="25" y="128"/>
                    <a:pt x="25" y="128"/>
                    <a:pt x="25" y="128"/>
                  </a:cubicBezTo>
                  <a:cubicBezTo>
                    <a:pt x="24" y="128"/>
                    <a:pt x="21" y="128"/>
                    <a:pt x="20" y="128"/>
                  </a:cubicBezTo>
                  <a:cubicBezTo>
                    <a:pt x="19" y="128"/>
                    <a:pt x="19" y="128"/>
                    <a:pt x="19" y="128"/>
                  </a:cubicBezTo>
                  <a:cubicBezTo>
                    <a:pt x="20" y="129"/>
                    <a:pt x="21" y="130"/>
                    <a:pt x="23" y="130"/>
                  </a:cubicBezTo>
                  <a:lnTo>
                    <a:pt x="23" y="130"/>
                  </a:lnTo>
                  <a:cubicBezTo>
                    <a:pt x="22" y="130"/>
                    <a:pt x="21" y="130"/>
                    <a:pt x="20" y="130"/>
                  </a:cubicBezTo>
                  <a:cubicBezTo>
                    <a:pt x="17" y="130"/>
                    <a:pt x="14" y="131"/>
                    <a:pt x="16" y="132"/>
                  </a:cubicBezTo>
                  <a:cubicBezTo>
                    <a:pt x="16" y="132"/>
                    <a:pt x="18" y="132"/>
                    <a:pt x="20" y="132"/>
                  </a:cubicBezTo>
                  <a:cubicBezTo>
                    <a:pt x="21" y="132"/>
                    <a:pt x="20" y="133"/>
                    <a:pt x="20" y="134"/>
                  </a:cubicBezTo>
                  <a:cubicBezTo>
                    <a:pt x="19" y="134"/>
                    <a:pt x="17" y="134"/>
                    <a:pt x="17" y="135"/>
                  </a:cubicBezTo>
                  <a:cubicBezTo>
                    <a:pt x="17" y="136"/>
                    <a:pt x="21" y="137"/>
                    <a:pt x="19" y="137"/>
                  </a:cubicBezTo>
                  <a:cubicBezTo>
                    <a:pt x="19" y="137"/>
                    <a:pt x="17" y="137"/>
                    <a:pt x="16" y="137"/>
                  </a:cubicBezTo>
                  <a:cubicBezTo>
                    <a:pt x="15" y="137"/>
                    <a:pt x="15" y="137"/>
                    <a:pt x="16" y="138"/>
                  </a:cubicBezTo>
                  <a:cubicBezTo>
                    <a:pt x="17" y="139"/>
                    <a:pt x="22" y="139"/>
                    <a:pt x="22" y="140"/>
                  </a:cubicBezTo>
                  <a:lnTo>
                    <a:pt x="19" y="139"/>
                  </a:lnTo>
                  <a:lnTo>
                    <a:pt x="17" y="139"/>
                  </a:lnTo>
                  <a:cubicBezTo>
                    <a:pt x="17" y="139"/>
                    <a:pt x="19" y="141"/>
                    <a:pt x="19" y="142"/>
                  </a:cubicBezTo>
                  <a:cubicBezTo>
                    <a:pt x="19" y="142"/>
                    <a:pt x="17" y="142"/>
                    <a:pt x="17" y="143"/>
                  </a:cubicBezTo>
                  <a:cubicBezTo>
                    <a:pt x="18" y="144"/>
                    <a:pt x="19" y="144"/>
                    <a:pt x="19" y="145"/>
                  </a:cubicBezTo>
                  <a:cubicBezTo>
                    <a:pt x="19" y="146"/>
                    <a:pt x="18" y="146"/>
                    <a:pt x="17" y="146"/>
                  </a:cubicBezTo>
                  <a:cubicBezTo>
                    <a:pt x="16" y="146"/>
                    <a:pt x="20" y="148"/>
                    <a:pt x="20" y="148"/>
                  </a:cubicBezTo>
                  <a:cubicBezTo>
                    <a:pt x="20" y="150"/>
                    <a:pt x="15" y="149"/>
                    <a:pt x="15" y="150"/>
                  </a:cubicBezTo>
                  <a:cubicBezTo>
                    <a:pt x="15" y="151"/>
                    <a:pt x="18" y="152"/>
                    <a:pt x="19" y="153"/>
                  </a:cubicBezTo>
                  <a:cubicBezTo>
                    <a:pt x="19" y="153"/>
                    <a:pt x="19" y="153"/>
                    <a:pt x="18" y="153"/>
                  </a:cubicBezTo>
                  <a:cubicBezTo>
                    <a:pt x="16" y="153"/>
                    <a:pt x="12" y="153"/>
                    <a:pt x="11" y="153"/>
                  </a:cubicBezTo>
                  <a:lnTo>
                    <a:pt x="11" y="153"/>
                  </a:lnTo>
                  <a:cubicBezTo>
                    <a:pt x="13" y="153"/>
                    <a:pt x="15" y="153"/>
                    <a:pt x="17" y="154"/>
                  </a:cubicBezTo>
                  <a:cubicBezTo>
                    <a:pt x="19" y="155"/>
                    <a:pt x="19" y="155"/>
                    <a:pt x="18" y="155"/>
                  </a:cubicBezTo>
                  <a:cubicBezTo>
                    <a:pt x="18" y="155"/>
                    <a:pt x="16" y="155"/>
                    <a:pt x="14" y="155"/>
                  </a:cubicBezTo>
                  <a:lnTo>
                    <a:pt x="14" y="155"/>
                  </a:lnTo>
                  <a:cubicBezTo>
                    <a:pt x="19" y="155"/>
                    <a:pt x="15" y="158"/>
                    <a:pt x="19" y="158"/>
                  </a:cubicBezTo>
                  <a:cubicBezTo>
                    <a:pt x="17" y="158"/>
                    <a:pt x="15" y="159"/>
                    <a:pt x="15" y="160"/>
                  </a:cubicBezTo>
                  <a:cubicBezTo>
                    <a:pt x="17" y="160"/>
                    <a:pt x="17" y="160"/>
                    <a:pt x="17" y="160"/>
                  </a:cubicBezTo>
                  <a:cubicBezTo>
                    <a:pt x="17" y="161"/>
                    <a:pt x="20" y="162"/>
                    <a:pt x="20" y="163"/>
                  </a:cubicBezTo>
                  <a:cubicBezTo>
                    <a:pt x="20" y="163"/>
                    <a:pt x="10" y="164"/>
                    <a:pt x="14" y="165"/>
                  </a:cubicBezTo>
                  <a:cubicBezTo>
                    <a:pt x="16" y="165"/>
                    <a:pt x="24" y="165"/>
                    <a:pt x="21" y="166"/>
                  </a:cubicBezTo>
                  <a:cubicBezTo>
                    <a:pt x="19" y="166"/>
                    <a:pt x="17" y="166"/>
                    <a:pt x="20" y="167"/>
                  </a:cubicBezTo>
                  <a:cubicBezTo>
                    <a:pt x="20" y="167"/>
                    <a:pt x="24" y="167"/>
                    <a:pt x="23" y="167"/>
                  </a:cubicBezTo>
                  <a:cubicBezTo>
                    <a:pt x="21" y="167"/>
                    <a:pt x="17" y="167"/>
                    <a:pt x="15" y="167"/>
                  </a:cubicBezTo>
                  <a:lnTo>
                    <a:pt x="15" y="167"/>
                  </a:lnTo>
                  <a:cubicBezTo>
                    <a:pt x="15" y="167"/>
                    <a:pt x="17" y="167"/>
                    <a:pt x="17" y="167"/>
                  </a:cubicBezTo>
                  <a:cubicBezTo>
                    <a:pt x="18" y="168"/>
                    <a:pt x="17" y="168"/>
                    <a:pt x="17" y="168"/>
                  </a:cubicBezTo>
                  <a:lnTo>
                    <a:pt x="15" y="168"/>
                  </a:lnTo>
                  <a:cubicBezTo>
                    <a:pt x="17" y="168"/>
                    <a:pt x="15" y="169"/>
                    <a:pt x="16" y="169"/>
                  </a:cubicBezTo>
                  <a:cubicBezTo>
                    <a:pt x="16" y="169"/>
                    <a:pt x="17" y="169"/>
                    <a:pt x="17" y="170"/>
                  </a:cubicBezTo>
                  <a:cubicBezTo>
                    <a:pt x="18" y="170"/>
                    <a:pt x="18" y="172"/>
                    <a:pt x="16" y="172"/>
                  </a:cubicBezTo>
                  <a:cubicBezTo>
                    <a:pt x="15" y="172"/>
                    <a:pt x="14" y="172"/>
                    <a:pt x="14" y="172"/>
                  </a:cubicBezTo>
                  <a:cubicBezTo>
                    <a:pt x="12" y="172"/>
                    <a:pt x="13" y="173"/>
                    <a:pt x="15" y="174"/>
                  </a:cubicBezTo>
                  <a:cubicBezTo>
                    <a:pt x="16" y="174"/>
                    <a:pt x="14" y="175"/>
                    <a:pt x="17" y="175"/>
                  </a:cubicBezTo>
                  <a:cubicBezTo>
                    <a:pt x="15" y="176"/>
                    <a:pt x="7" y="180"/>
                    <a:pt x="15" y="180"/>
                  </a:cubicBezTo>
                  <a:cubicBezTo>
                    <a:pt x="1" y="180"/>
                    <a:pt x="19" y="182"/>
                    <a:pt x="17" y="183"/>
                  </a:cubicBezTo>
                  <a:cubicBezTo>
                    <a:pt x="15" y="183"/>
                    <a:pt x="10" y="184"/>
                    <a:pt x="13" y="185"/>
                  </a:cubicBezTo>
                  <a:cubicBezTo>
                    <a:pt x="14" y="185"/>
                    <a:pt x="18" y="186"/>
                    <a:pt x="21" y="186"/>
                  </a:cubicBezTo>
                  <a:cubicBezTo>
                    <a:pt x="21" y="186"/>
                    <a:pt x="21" y="186"/>
                    <a:pt x="21" y="186"/>
                  </a:cubicBezTo>
                  <a:lnTo>
                    <a:pt x="21" y="186"/>
                  </a:lnTo>
                  <a:cubicBezTo>
                    <a:pt x="18" y="186"/>
                    <a:pt x="16" y="186"/>
                    <a:pt x="17" y="187"/>
                  </a:cubicBezTo>
                  <a:cubicBezTo>
                    <a:pt x="17" y="188"/>
                    <a:pt x="18" y="188"/>
                    <a:pt x="19" y="188"/>
                  </a:cubicBezTo>
                  <a:cubicBezTo>
                    <a:pt x="20" y="188"/>
                    <a:pt x="21" y="188"/>
                    <a:pt x="21" y="188"/>
                  </a:cubicBezTo>
                  <a:cubicBezTo>
                    <a:pt x="18" y="188"/>
                    <a:pt x="14" y="188"/>
                    <a:pt x="12" y="189"/>
                  </a:cubicBezTo>
                  <a:cubicBezTo>
                    <a:pt x="11" y="189"/>
                    <a:pt x="12" y="191"/>
                    <a:pt x="14" y="191"/>
                  </a:cubicBezTo>
                  <a:cubicBezTo>
                    <a:pt x="17" y="191"/>
                    <a:pt x="17" y="193"/>
                    <a:pt x="17" y="193"/>
                  </a:cubicBezTo>
                  <a:cubicBezTo>
                    <a:pt x="17" y="194"/>
                    <a:pt x="17" y="195"/>
                    <a:pt x="15" y="195"/>
                  </a:cubicBezTo>
                  <a:cubicBezTo>
                    <a:pt x="11" y="196"/>
                    <a:pt x="10" y="197"/>
                    <a:pt x="12" y="198"/>
                  </a:cubicBezTo>
                  <a:cubicBezTo>
                    <a:pt x="13" y="198"/>
                    <a:pt x="16" y="198"/>
                    <a:pt x="16" y="199"/>
                  </a:cubicBezTo>
                  <a:cubicBezTo>
                    <a:pt x="17" y="200"/>
                    <a:pt x="15" y="201"/>
                    <a:pt x="15" y="201"/>
                  </a:cubicBezTo>
                  <a:cubicBezTo>
                    <a:pt x="14" y="201"/>
                    <a:pt x="12" y="204"/>
                    <a:pt x="14" y="204"/>
                  </a:cubicBezTo>
                  <a:cubicBezTo>
                    <a:pt x="15" y="204"/>
                    <a:pt x="16" y="203"/>
                    <a:pt x="16" y="203"/>
                  </a:cubicBezTo>
                  <a:lnTo>
                    <a:pt x="16" y="203"/>
                  </a:lnTo>
                  <a:cubicBezTo>
                    <a:pt x="18" y="203"/>
                    <a:pt x="16" y="205"/>
                    <a:pt x="16" y="206"/>
                  </a:cubicBezTo>
                  <a:cubicBezTo>
                    <a:pt x="16" y="207"/>
                    <a:pt x="16" y="208"/>
                    <a:pt x="16" y="208"/>
                  </a:cubicBezTo>
                  <a:lnTo>
                    <a:pt x="17" y="208"/>
                  </a:lnTo>
                  <a:cubicBezTo>
                    <a:pt x="18" y="208"/>
                    <a:pt x="17" y="209"/>
                    <a:pt x="17" y="209"/>
                  </a:cubicBezTo>
                  <a:cubicBezTo>
                    <a:pt x="17" y="210"/>
                    <a:pt x="17" y="210"/>
                    <a:pt x="18" y="211"/>
                  </a:cubicBezTo>
                  <a:cubicBezTo>
                    <a:pt x="18" y="211"/>
                    <a:pt x="22" y="212"/>
                    <a:pt x="18" y="213"/>
                  </a:cubicBezTo>
                  <a:cubicBezTo>
                    <a:pt x="15" y="214"/>
                    <a:pt x="15" y="215"/>
                    <a:pt x="16" y="215"/>
                  </a:cubicBezTo>
                  <a:cubicBezTo>
                    <a:pt x="16" y="216"/>
                    <a:pt x="16" y="216"/>
                    <a:pt x="17" y="216"/>
                  </a:cubicBezTo>
                  <a:cubicBezTo>
                    <a:pt x="17" y="216"/>
                    <a:pt x="19" y="215"/>
                    <a:pt x="20" y="215"/>
                  </a:cubicBezTo>
                  <a:cubicBezTo>
                    <a:pt x="20" y="215"/>
                    <a:pt x="20" y="215"/>
                    <a:pt x="20" y="215"/>
                  </a:cubicBezTo>
                  <a:cubicBezTo>
                    <a:pt x="17" y="216"/>
                    <a:pt x="16" y="216"/>
                    <a:pt x="16" y="217"/>
                  </a:cubicBezTo>
                  <a:cubicBezTo>
                    <a:pt x="16" y="217"/>
                    <a:pt x="16" y="217"/>
                    <a:pt x="16" y="217"/>
                  </a:cubicBezTo>
                  <a:cubicBezTo>
                    <a:pt x="17" y="217"/>
                    <a:pt x="24" y="214"/>
                    <a:pt x="25" y="214"/>
                  </a:cubicBezTo>
                  <a:cubicBezTo>
                    <a:pt x="26" y="213"/>
                    <a:pt x="24" y="212"/>
                    <a:pt x="28" y="211"/>
                  </a:cubicBezTo>
                  <a:cubicBezTo>
                    <a:pt x="29" y="211"/>
                    <a:pt x="26" y="210"/>
                    <a:pt x="30" y="209"/>
                  </a:cubicBezTo>
                  <a:lnTo>
                    <a:pt x="30" y="209"/>
                  </a:lnTo>
                  <a:cubicBezTo>
                    <a:pt x="29" y="209"/>
                    <a:pt x="25" y="210"/>
                    <a:pt x="23" y="210"/>
                  </a:cubicBezTo>
                  <a:cubicBezTo>
                    <a:pt x="23" y="210"/>
                    <a:pt x="23" y="210"/>
                    <a:pt x="23" y="210"/>
                  </a:cubicBezTo>
                  <a:cubicBezTo>
                    <a:pt x="23" y="209"/>
                    <a:pt x="28" y="208"/>
                    <a:pt x="26" y="208"/>
                  </a:cubicBezTo>
                  <a:lnTo>
                    <a:pt x="24" y="208"/>
                  </a:lnTo>
                  <a:cubicBezTo>
                    <a:pt x="23" y="208"/>
                    <a:pt x="22" y="208"/>
                    <a:pt x="22" y="208"/>
                  </a:cubicBezTo>
                  <a:cubicBezTo>
                    <a:pt x="21" y="208"/>
                    <a:pt x="21" y="207"/>
                    <a:pt x="21" y="207"/>
                  </a:cubicBezTo>
                  <a:cubicBezTo>
                    <a:pt x="21" y="207"/>
                    <a:pt x="22" y="205"/>
                    <a:pt x="25" y="205"/>
                  </a:cubicBezTo>
                  <a:cubicBezTo>
                    <a:pt x="27" y="205"/>
                    <a:pt x="28" y="206"/>
                    <a:pt x="30" y="206"/>
                  </a:cubicBezTo>
                  <a:cubicBezTo>
                    <a:pt x="30" y="206"/>
                    <a:pt x="31" y="206"/>
                    <a:pt x="31" y="206"/>
                  </a:cubicBezTo>
                  <a:cubicBezTo>
                    <a:pt x="35" y="205"/>
                    <a:pt x="34" y="205"/>
                    <a:pt x="31" y="205"/>
                  </a:cubicBezTo>
                  <a:cubicBezTo>
                    <a:pt x="27" y="205"/>
                    <a:pt x="28" y="201"/>
                    <a:pt x="32" y="201"/>
                  </a:cubicBezTo>
                  <a:lnTo>
                    <a:pt x="27" y="201"/>
                  </a:lnTo>
                  <a:cubicBezTo>
                    <a:pt x="27" y="201"/>
                    <a:pt x="26" y="200"/>
                    <a:pt x="24" y="200"/>
                  </a:cubicBezTo>
                  <a:cubicBezTo>
                    <a:pt x="30" y="200"/>
                    <a:pt x="29" y="195"/>
                    <a:pt x="29" y="194"/>
                  </a:cubicBezTo>
                  <a:cubicBezTo>
                    <a:pt x="29" y="193"/>
                    <a:pt x="25" y="192"/>
                    <a:pt x="21" y="190"/>
                  </a:cubicBezTo>
                  <a:lnTo>
                    <a:pt x="21" y="190"/>
                  </a:lnTo>
                  <a:cubicBezTo>
                    <a:pt x="21" y="190"/>
                    <a:pt x="24" y="191"/>
                    <a:pt x="26" y="191"/>
                  </a:cubicBezTo>
                  <a:cubicBezTo>
                    <a:pt x="27" y="191"/>
                    <a:pt x="28" y="191"/>
                    <a:pt x="28" y="191"/>
                  </a:cubicBezTo>
                  <a:lnTo>
                    <a:pt x="27" y="190"/>
                  </a:lnTo>
                  <a:lnTo>
                    <a:pt x="29" y="190"/>
                  </a:lnTo>
                  <a:cubicBezTo>
                    <a:pt x="31" y="189"/>
                    <a:pt x="32" y="189"/>
                    <a:pt x="29" y="189"/>
                  </a:cubicBezTo>
                  <a:cubicBezTo>
                    <a:pt x="26" y="189"/>
                    <a:pt x="25" y="189"/>
                    <a:pt x="25" y="188"/>
                  </a:cubicBezTo>
                  <a:cubicBezTo>
                    <a:pt x="24" y="188"/>
                    <a:pt x="24" y="187"/>
                    <a:pt x="25" y="187"/>
                  </a:cubicBezTo>
                  <a:cubicBezTo>
                    <a:pt x="25" y="187"/>
                    <a:pt x="27" y="187"/>
                    <a:pt x="27" y="187"/>
                  </a:cubicBezTo>
                  <a:lnTo>
                    <a:pt x="27" y="185"/>
                  </a:lnTo>
                  <a:cubicBezTo>
                    <a:pt x="27" y="184"/>
                    <a:pt x="25" y="184"/>
                    <a:pt x="24" y="184"/>
                  </a:cubicBezTo>
                  <a:cubicBezTo>
                    <a:pt x="22" y="184"/>
                    <a:pt x="20" y="184"/>
                    <a:pt x="20" y="184"/>
                  </a:cubicBezTo>
                  <a:cubicBezTo>
                    <a:pt x="20" y="184"/>
                    <a:pt x="26" y="182"/>
                    <a:pt x="28" y="181"/>
                  </a:cubicBezTo>
                  <a:cubicBezTo>
                    <a:pt x="28" y="181"/>
                    <a:pt x="29" y="181"/>
                    <a:pt x="28" y="181"/>
                  </a:cubicBezTo>
                  <a:lnTo>
                    <a:pt x="28" y="181"/>
                  </a:lnTo>
                  <a:cubicBezTo>
                    <a:pt x="28" y="181"/>
                    <a:pt x="27" y="181"/>
                    <a:pt x="26" y="181"/>
                  </a:cubicBezTo>
                  <a:cubicBezTo>
                    <a:pt x="26" y="181"/>
                    <a:pt x="23" y="182"/>
                    <a:pt x="23" y="182"/>
                  </a:cubicBezTo>
                  <a:cubicBezTo>
                    <a:pt x="22" y="182"/>
                    <a:pt x="22" y="182"/>
                    <a:pt x="23" y="181"/>
                  </a:cubicBezTo>
                  <a:cubicBezTo>
                    <a:pt x="24" y="180"/>
                    <a:pt x="25" y="180"/>
                    <a:pt x="27" y="180"/>
                  </a:cubicBezTo>
                  <a:cubicBezTo>
                    <a:pt x="27" y="180"/>
                    <a:pt x="29" y="179"/>
                    <a:pt x="29" y="179"/>
                  </a:cubicBezTo>
                  <a:lnTo>
                    <a:pt x="29" y="179"/>
                  </a:lnTo>
                  <a:cubicBezTo>
                    <a:pt x="29" y="179"/>
                    <a:pt x="26" y="179"/>
                    <a:pt x="25" y="179"/>
                  </a:cubicBezTo>
                  <a:cubicBezTo>
                    <a:pt x="24" y="179"/>
                    <a:pt x="23" y="179"/>
                    <a:pt x="23" y="179"/>
                  </a:cubicBezTo>
                  <a:cubicBezTo>
                    <a:pt x="21" y="179"/>
                    <a:pt x="27" y="178"/>
                    <a:pt x="28" y="178"/>
                  </a:cubicBezTo>
                  <a:cubicBezTo>
                    <a:pt x="30" y="177"/>
                    <a:pt x="30" y="177"/>
                    <a:pt x="29" y="177"/>
                  </a:cubicBezTo>
                  <a:cubicBezTo>
                    <a:pt x="28" y="177"/>
                    <a:pt x="22" y="178"/>
                    <a:pt x="22" y="178"/>
                  </a:cubicBezTo>
                  <a:cubicBezTo>
                    <a:pt x="21" y="177"/>
                    <a:pt x="29" y="176"/>
                    <a:pt x="24" y="176"/>
                  </a:cubicBezTo>
                  <a:cubicBezTo>
                    <a:pt x="29" y="176"/>
                    <a:pt x="27" y="172"/>
                    <a:pt x="27" y="171"/>
                  </a:cubicBezTo>
                  <a:cubicBezTo>
                    <a:pt x="27" y="170"/>
                    <a:pt x="26" y="169"/>
                    <a:pt x="25" y="168"/>
                  </a:cubicBezTo>
                  <a:cubicBezTo>
                    <a:pt x="24" y="167"/>
                    <a:pt x="29" y="167"/>
                    <a:pt x="27" y="167"/>
                  </a:cubicBezTo>
                  <a:cubicBezTo>
                    <a:pt x="27" y="167"/>
                    <a:pt x="24" y="166"/>
                    <a:pt x="24" y="166"/>
                  </a:cubicBezTo>
                  <a:lnTo>
                    <a:pt x="24" y="166"/>
                  </a:lnTo>
                  <a:cubicBezTo>
                    <a:pt x="24" y="166"/>
                    <a:pt x="28" y="166"/>
                    <a:pt x="30" y="166"/>
                  </a:cubicBezTo>
                  <a:cubicBezTo>
                    <a:pt x="31" y="166"/>
                    <a:pt x="31" y="166"/>
                    <a:pt x="30" y="166"/>
                  </a:cubicBezTo>
                  <a:cubicBezTo>
                    <a:pt x="28" y="166"/>
                    <a:pt x="29" y="165"/>
                    <a:pt x="25" y="164"/>
                  </a:cubicBezTo>
                  <a:cubicBezTo>
                    <a:pt x="23" y="164"/>
                    <a:pt x="26" y="163"/>
                    <a:pt x="24" y="163"/>
                  </a:cubicBezTo>
                  <a:cubicBezTo>
                    <a:pt x="27" y="163"/>
                    <a:pt x="29" y="163"/>
                    <a:pt x="31" y="162"/>
                  </a:cubicBezTo>
                  <a:cubicBezTo>
                    <a:pt x="31" y="162"/>
                    <a:pt x="30" y="162"/>
                    <a:pt x="30" y="162"/>
                  </a:cubicBezTo>
                  <a:lnTo>
                    <a:pt x="30" y="162"/>
                  </a:lnTo>
                  <a:cubicBezTo>
                    <a:pt x="31" y="162"/>
                    <a:pt x="31" y="162"/>
                    <a:pt x="31" y="162"/>
                  </a:cubicBezTo>
                  <a:cubicBezTo>
                    <a:pt x="32" y="162"/>
                    <a:pt x="33" y="162"/>
                    <a:pt x="33" y="161"/>
                  </a:cubicBezTo>
                  <a:cubicBezTo>
                    <a:pt x="33" y="161"/>
                    <a:pt x="32" y="161"/>
                    <a:pt x="31" y="161"/>
                  </a:cubicBezTo>
                  <a:cubicBezTo>
                    <a:pt x="30" y="161"/>
                    <a:pt x="29" y="161"/>
                    <a:pt x="29" y="161"/>
                  </a:cubicBezTo>
                  <a:cubicBezTo>
                    <a:pt x="29" y="161"/>
                    <a:pt x="29" y="161"/>
                    <a:pt x="29" y="161"/>
                  </a:cubicBezTo>
                  <a:lnTo>
                    <a:pt x="29" y="161"/>
                  </a:lnTo>
                  <a:cubicBezTo>
                    <a:pt x="26" y="161"/>
                    <a:pt x="22" y="160"/>
                    <a:pt x="21" y="160"/>
                  </a:cubicBezTo>
                  <a:cubicBezTo>
                    <a:pt x="19" y="159"/>
                    <a:pt x="21" y="159"/>
                    <a:pt x="23" y="159"/>
                  </a:cubicBezTo>
                  <a:cubicBezTo>
                    <a:pt x="27" y="159"/>
                    <a:pt x="32" y="159"/>
                    <a:pt x="33" y="160"/>
                  </a:cubicBezTo>
                  <a:cubicBezTo>
                    <a:pt x="30" y="158"/>
                    <a:pt x="27" y="157"/>
                    <a:pt x="24" y="156"/>
                  </a:cubicBezTo>
                  <a:cubicBezTo>
                    <a:pt x="26" y="156"/>
                    <a:pt x="28" y="156"/>
                    <a:pt x="30" y="155"/>
                  </a:cubicBezTo>
                  <a:cubicBezTo>
                    <a:pt x="27" y="155"/>
                    <a:pt x="28" y="154"/>
                    <a:pt x="28" y="153"/>
                  </a:cubicBezTo>
                  <a:cubicBezTo>
                    <a:pt x="28" y="153"/>
                    <a:pt x="24" y="152"/>
                    <a:pt x="23" y="152"/>
                  </a:cubicBezTo>
                  <a:lnTo>
                    <a:pt x="23" y="152"/>
                  </a:lnTo>
                  <a:cubicBezTo>
                    <a:pt x="25" y="152"/>
                    <a:pt x="27" y="152"/>
                    <a:pt x="29" y="152"/>
                  </a:cubicBezTo>
                  <a:cubicBezTo>
                    <a:pt x="30" y="152"/>
                    <a:pt x="30" y="152"/>
                    <a:pt x="29" y="151"/>
                  </a:cubicBezTo>
                  <a:cubicBezTo>
                    <a:pt x="28" y="150"/>
                    <a:pt x="28" y="150"/>
                    <a:pt x="30" y="150"/>
                  </a:cubicBezTo>
                  <a:cubicBezTo>
                    <a:pt x="31" y="150"/>
                    <a:pt x="32" y="150"/>
                    <a:pt x="33" y="150"/>
                  </a:cubicBezTo>
                  <a:cubicBezTo>
                    <a:pt x="33" y="149"/>
                    <a:pt x="31" y="149"/>
                    <a:pt x="30" y="149"/>
                  </a:cubicBezTo>
                  <a:cubicBezTo>
                    <a:pt x="28" y="148"/>
                    <a:pt x="30" y="147"/>
                    <a:pt x="29" y="147"/>
                  </a:cubicBezTo>
                  <a:cubicBezTo>
                    <a:pt x="27" y="146"/>
                    <a:pt x="25" y="146"/>
                    <a:pt x="24" y="146"/>
                  </a:cubicBezTo>
                  <a:cubicBezTo>
                    <a:pt x="23" y="146"/>
                    <a:pt x="24" y="145"/>
                    <a:pt x="23" y="145"/>
                  </a:cubicBezTo>
                  <a:lnTo>
                    <a:pt x="25" y="145"/>
                  </a:lnTo>
                  <a:lnTo>
                    <a:pt x="26" y="143"/>
                  </a:lnTo>
                  <a:cubicBezTo>
                    <a:pt x="27" y="143"/>
                    <a:pt x="30" y="143"/>
                    <a:pt x="30" y="144"/>
                  </a:cubicBezTo>
                  <a:cubicBezTo>
                    <a:pt x="31" y="144"/>
                    <a:pt x="30" y="145"/>
                    <a:pt x="31" y="145"/>
                  </a:cubicBezTo>
                  <a:cubicBezTo>
                    <a:pt x="32" y="143"/>
                    <a:pt x="28" y="142"/>
                    <a:pt x="25" y="140"/>
                  </a:cubicBezTo>
                  <a:cubicBezTo>
                    <a:pt x="25" y="140"/>
                    <a:pt x="25" y="140"/>
                    <a:pt x="25" y="140"/>
                  </a:cubicBezTo>
                  <a:lnTo>
                    <a:pt x="25" y="140"/>
                  </a:lnTo>
                  <a:cubicBezTo>
                    <a:pt x="26" y="140"/>
                    <a:pt x="30" y="141"/>
                    <a:pt x="30" y="141"/>
                  </a:cubicBezTo>
                  <a:cubicBezTo>
                    <a:pt x="30" y="141"/>
                    <a:pt x="29" y="140"/>
                    <a:pt x="29" y="140"/>
                  </a:cubicBezTo>
                  <a:cubicBezTo>
                    <a:pt x="27" y="139"/>
                    <a:pt x="27" y="139"/>
                    <a:pt x="29" y="139"/>
                  </a:cubicBezTo>
                  <a:cubicBezTo>
                    <a:pt x="31" y="139"/>
                    <a:pt x="32" y="137"/>
                    <a:pt x="27" y="137"/>
                  </a:cubicBezTo>
                  <a:cubicBezTo>
                    <a:pt x="28" y="137"/>
                    <a:pt x="26" y="136"/>
                    <a:pt x="26" y="136"/>
                  </a:cubicBezTo>
                  <a:lnTo>
                    <a:pt x="26" y="136"/>
                  </a:lnTo>
                  <a:cubicBezTo>
                    <a:pt x="26" y="136"/>
                    <a:pt x="31" y="137"/>
                    <a:pt x="31" y="137"/>
                  </a:cubicBezTo>
                  <a:cubicBezTo>
                    <a:pt x="32" y="137"/>
                    <a:pt x="32" y="137"/>
                    <a:pt x="32" y="137"/>
                  </a:cubicBezTo>
                  <a:cubicBezTo>
                    <a:pt x="33" y="137"/>
                    <a:pt x="32" y="137"/>
                    <a:pt x="32" y="137"/>
                  </a:cubicBezTo>
                  <a:cubicBezTo>
                    <a:pt x="30" y="135"/>
                    <a:pt x="24" y="133"/>
                    <a:pt x="24" y="132"/>
                  </a:cubicBezTo>
                  <a:lnTo>
                    <a:pt x="24" y="132"/>
                  </a:lnTo>
                  <a:cubicBezTo>
                    <a:pt x="26" y="132"/>
                    <a:pt x="29" y="133"/>
                    <a:pt x="31" y="133"/>
                  </a:cubicBezTo>
                  <a:cubicBezTo>
                    <a:pt x="34" y="133"/>
                    <a:pt x="32" y="132"/>
                    <a:pt x="29" y="132"/>
                  </a:cubicBezTo>
                  <a:lnTo>
                    <a:pt x="29" y="132"/>
                  </a:lnTo>
                  <a:cubicBezTo>
                    <a:pt x="31" y="132"/>
                    <a:pt x="33" y="132"/>
                    <a:pt x="34" y="132"/>
                  </a:cubicBezTo>
                  <a:cubicBezTo>
                    <a:pt x="34" y="132"/>
                    <a:pt x="35" y="132"/>
                    <a:pt x="35" y="132"/>
                  </a:cubicBezTo>
                  <a:cubicBezTo>
                    <a:pt x="33" y="131"/>
                    <a:pt x="25" y="130"/>
                    <a:pt x="29" y="130"/>
                  </a:cubicBezTo>
                  <a:cubicBezTo>
                    <a:pt x="30" y="130"/>
                    <a:pt x="31" y="130"/>
                    <a:pt x="32" y="130"/>
                  </a:cubicBezTo>
                  <a:cubicBezTo>
                    <a:pt x="34" y="130"/>
                    <a:pt x="35" y="130"/>
                    <a:pt x="35" y="129"/>
                  </a:cubicBezTo>
                  <a:cubicBezTo>
                    <a:pt x="35" y="129"/>
                    <a:pt x="33" y="128"/>
                    <a:pt x="34" y="128"/>
                  </a:cubicBezTo>
                  <a:cubicBezTo>
                    <a:pt x="37" y="128"/>
                    <a:pt x="37" y="125"/>
                    <a:pt x="37" y="125"/>
                  </a:cubicBezTo>
                  <a:cubicBezTo>
                    <a:pt x="36" y="124"/>
                    <a:pt x="32" y="125"/>
                    <a:pt x="31" y="124"/>
                  </a:cubicBezTo>
                  <a:cubicBezTo>
                    <a:pt x="31" y="123"/>
                    <a:pt x="31" y="123"/>
                    <a:pt x="32" y="123"/>
                  </a:cubicBezTo>
                  <a:cubicBezTo>
                    <a:pt x="33" y="123"/>
                    <a:pt x="37" y="124"/>
                    <a:pt x="37" y="124"/>
                  </a:cubicBezTo>
                  <a:cubicBezTo>
                    <a:pt x="38" y="124"/>
                    <a:pt x="38" y="124"/>
                    <a:pt x="38" y="124"/>
                  </a:cubicBezTo>
                  <a:cubicBezTo>
                    <a:pt x="39" y="124"/>
                    <a:pt x="39" y="123"/>
                    <a:pt x="39" y="123"/>
                  </a:cubicBezTo>
                  <a:cubicBezTo>
                    <a:pt x="39" y="121"/>
                    <a:pt x="39" y="120"/>
                    <a:pt x="38" y="119"/>
                  </a:cubicBezTo>
                  <a:cubicBezTo>
                    <a:pt x="38" y="118"/>
                    <a:pt x="35" y="116"/>
                    <a:pt x="36" y="116"/>
                  </a:cubicBezTo>
                  <a:lnTo>
                    <a:pt x="36" y="116"/>
                  </a:lnTo>
                  <a:cubicBezTo>
                    <a:pt x="37" y="116"/>
                    <a:pt x="42" y="119"/>
                    <a:pt x="43" y="119"/>
                  </a:cubicBezTo>
                  <a:cubicBezTo>
                    <a:pt x="43" y="119"/>
                    <a:pt x="43" y="119"/>
                    <a:pt x="43" y="118"/>
                  </a:cubicBezTo>
                  <a:cubicBezTo>
                    <a:pt x="43" y="118"/>
                    <a:pt x="39" y="114"/>
                    <a:pt x="37" y="114"/>
                  </a:cubicBezTo>
                  <a:lnTo>
                    <a:pt x="41" y="114"/>
                  </a:lnTo>
                  <a:cubicBezTo>
                    <a:pt x="42" y="113"/>
                    <a:pt x="42" y="112"/>
                    <a:pt x="41" y="112"/>
                  </a:cubicBezTo>
                  <a:cubicBezTo>
                    <a:pt x="41" y="112"/>
                    <a:pt x="39" y="111"/>
                    <a:pt x="38" y="110"/>
                  </a:cubicBezTo>
                  <a:cubicBezTo>
                    <a:pt x="37" y="108"/>
                    <a:pt x="42" y="108"/>
                    <a:pt x="44" y="108"/>
                  </a:cubicBezTo>
                  <a:cubicBezTo>
                    <a:pt x="44" y="108"/>
                    <a:pt x="44" y="107"/>
                    <a:pt x="42" y="107"/>
                  </a:cubicBezTo>
                  <a:cubicBezTo>
                    <a:pt x="42" y="106"/>
                    <a:pt x="43" y="106"/>
                    <a:pt x="43" y="106"/>
                  </a:cubicBezTo>
                  <a:cubicBezTo>
                    <a:pt x="43" y="105"/>
                    <a:pt x="41" y="104"/>
                    <a:pt x="42" y="103"/>
                  </a:cubicBezTo>
                  <a:cubicBezTo>
                    <a:pt x="42" y="103"/>
                    <a:pt x="43" y="102"/>
                    <a:pt x="44" y="102"/>
                  </a:cubicBezTo>
                  <a:cubicBezTo>
                    <a:pt x="44" y="102"/>
                    <a:pt x="44" y="101"/>
                    <a:pt x="44" y="100"/>
                  </a:cubicBezTo>
                  <a:cubicBezTo>
                    <a:pt x="42" y="99"/>
                    <a:pt x="44" y="98"/>
                    <a:pt x="44" y="97"/>
                  </a:cubicBezTo>
                  <a:cubicBezTo>
                    <a:pt x="44" y="97"/>
                    <a:pt x="41" y="93"/>
                    <a:pt x="42" y="93"/>
                  </a:cubicBezTo>
                  <a:lnTo>
                    <a:pt x="42" y="93"/>
                  </a:lnTo>
                  <a:cubicBezTo>
                    <a:pt x="42" y="93"/>
                    <a:pt x="44" y="95"/>
                    <a:pt x="44" y="95"/>
                  </a:cubicBezTo>
                  <a:lnTo>
                    <a:pt x="44" y="93"/>
                  </a:lnTo>
                  <a:cubicBezTo>
                    <a:pt x="43" y="93"/>
                    <a:pt x="39" y="91"/>
                    <a:pt x="39" y="91"/>
                  </a:cubicBezTo>
                  <a:lnTo>
                    <a:pt x="39" y="91"/>
                  </a:lnTo>
                  <a:cubicBezTo>
                    <a:pt x="40" y="91"/>
                    <a:pt x="43" y="91"/>
                    <a:pt x="44" y="91"/>
                  </a:cubicBezTo>
                  <a:cubicBezTo>
                    <a:pt x="44" y="91"/>
                    <a:pt x="44" y="91"/>
                    <a:pt x="44" y="91"/>
                  </a:cubicBezTo>
                  <a:cubicBezTo>
                    <a:pt x="44" y="90"/>
                    <a:pt x="43" y="89"/>
                    <a:pt x="44" y="89"/>
                  </a:cubicBezTo>
                  <a:lnTo>
                    <a:pt x="44" y="89"/>
                  </a:lnTo>
                  <a:cubicBezTo>
                    <a:pt x="44" y="89"/>
                    <a:pt x="45" y="89"/>
                    <a:pt x="46" y="90"/>
                  </a:cubicBezTo>
                  <a:cubicBezTo>
                    <a:pt x="45" y="89"/>
                    <a:pt x="44" y="88"/>
                    <a:pt x="43" y="87"/>
                  </a:cubicBezTo>
                  <a:lnTo>
                    <a:pt x="43" y="87"/>
                  </a:lnTo>
                  <a:cubicBezTo>
                    <a:pt x="44" y="88"/>
                    <a:pt x="45" y="88"/>
                    <a:pt x="45" y="88"/>
                  </a:cubicBezTo>
                  <a:cubicBezTo>
                    <a:pt x="46" y="88"/>
                    <a:pt x="46" y="87"/>
                    <a:pt x="46" y="87"/>
                  </a:cubicBezTo>
                  <a:cubicBezTo>
                    <a:pt x="46" y="86"/>
                    <a:pt x="47" y="86"/>
                    <a:pt x="46" y="85"/>
                  </a:cubicBezTo>
                  <a:cubicBezTo>
                    <a:pt x="45" y="84"/>
                    <a:pt x="44" y="84"/>
                    <a:pt x="44" y="84"/>
                  </a:cubicBezTo>
                  <a:cubicBezTo>
                    <a:pt x="45" y="84"/>
                    <a:pt x="47" y="84"/>
                    <a:pt x="48" y="83"/>
                  </a:cubicBezTo>
                  <a:cubicBezTo>
                    <a:pt x="48" y="83"/>
                    <a:pt x="48" y="81"/>
                    <a:pt x="49" y="81"/>
                  </a:cubicBezTo>
                  <a:cubicBezTo>
                    <a:pt x="50" y="81"/>
                    <a:pt x="51" y="81"/>
                    <a:pt x="51" y="82"/>
                  </a:cubicBezTo>
                  <a:cubicBezTo>
                    <a:pt x="51" y="81"/>
                    <a:pt x="47" y="80"/>
                    <a:pt x="47" y="79"/>
                  </a:cubicBezTo>
                  <a:lnTo>
                    <a:pt x="47" y="79"/>
                  </a:lnTo>
                  <a:cubicBezTo>
                    <a:pt x="48" y="79"/>
                    <a:pt x="49" y="79"/>
                    <a:pt x="50" y="79"/>
                  </a:cubicBezTo>
                  <a:lnTo>
                    <a:pt x="51" y="79"/>
                  </a:lnTo>
                  <a:cubicBezTo>
                    <a:pt x="52" y="78"/>
                    <a:pt x="50" y="75"/>
                    <a:pt x="51" y="74"/>
                  </a:cubicBezTo>
                  <a:lnTo>
                    <a:pt x="51" y="74"/>
                  </a:lnTo>
                  <a:cubicBezTo>
                    <a:pt x="52" y="75"/>
                    <a:pt x="52" y="75"/>
                    <a:pt x="52" y="75"/>
                  </a:cubicBezTo>
                  <a:cubicBezTo>
                    <a:pt x="52" y="75"/>
                    <a:pt x="51" y="74"/>
                    <a:pt x="51" y="74"/>
                  </a:cubicBezTo>
                  <a:lnTo>
                    <a:pt x="51" y="74"/>
                  </a:lnTo>
                  <a:cubicBezTo>
                    <a:pt x="51" y="74"/>
                    <a:pt x="51" y="74"/>
                    <a:pt x="51" y="74"/>
                  </a:cubicBezTo>
                  <a:lnTo>
                    <a:pt x="51" y="74"/>
                  </a:lnTo>
                  <a:cubicBezTo>
                    <a:pt x="49" y="74"/>
                    <a:pt x="46" y="72"/>
                    <a:pt x="46" y="71"/>
                  </a:cubicBezTo>
                  <a:lnTo>
                    <a:pt x="46" y="71"/>
                  </a:lnTo>
                  <a:cubicBezTo>
                    <a:pt x="46" y="71"/>
                    <a:pt x="48" y="72"/>
                    <a:pt x="49" y="72"/>
                  </a:cubicBezTo>
                  <a:lnTo>
                    <a:pt x="50" y="72"/>
                  </a:lnTo>
                  <a:cubicBezTo>
                    <a:pt x="51" y="72"/>
                    <a:pt x="51" y="72"/>
                    <a:pt x="51" y="71"/>
                  </a:cubicBezTo>
                  <a:cubicBezTo>
                    <a:pt x="51" y="70"/>
                    <a:pt x="51" y="70"/>
                    <a:pt x="51" y="70"/>
                  </a:cubicBezTo>
                  <a:cubicBezTo>
                    <a:pt x="53" y="71"/>
                    <a:pt x="56" y="73"/>
                    <a:pt x="57" y="74"/>
                  </a:cubicBezTo>
                  <a:cubicBezTo>
                    <a:pt x="58" y="74"/>
                    <a:pt x="55" y="71"/>
                    <a:pt x="55" y="70"/>
                  </a:cubicBezTo>
                  <a:cubicBezTo>
                    <a:pt x="56" y="70"/>
                    <a:pt x="58" y="70"/>
                    <a:pt x="59" y="70"/>
                  </a:cubicBezTo>
                  <a:cubicBezTo>
                    <a:pt x="60" y="69"/>
                    <a:pt x="52" y="65"/>
                    <a:pt x="54" y="65"/>
                  </a:cubicBezTo>
                  <a:lnTo>
                    <a:pt x="54" y="65"/>
                  </a:lnTo>
                  <a:cubicBezTo>
                    <a:pt x="54" y="65"/>
                    <a:pt x="55" y="65"/>
                    <a:pt x="55" y="65"/>
                  </a:cubicBezTo>
                  <a:cubicBezTo>
                    <a:pt x="57" y="65"/>
                    <a:pt x="58" y="66"/>
                    <a:pt x="59" y="66"/>
                  </a:cubicBezTo>
                  <a:cubicBezTo>
                    <a:pt x="60" y="66"/>
                    <a:pt x="60" y="66"/>
                    <a:pt x="59" y="65"/>
                  </a:cubicBezTo>
                  <a:cubicBezTo>
                    <a:pt x="59" y="65"/>
                    <a:pt x="56" y="62"/>
                    <a:pt x="57" y="62"/>
                  </a:cubicBezTo>
                  <a:lnTo>
                    <a:pt x="57" y="62"/>
                  </a:lnTo>
                  <a:cubicBezTo>
                    <a:pt x="57" y="62"/>
                    <a:pt x="57" y="62"/>
                    <a:pt x="58" y="63"/>
                  </a:cubicBezTo>
                  <a:cubicBezTo>
                    <a:pt x="60" y="63"/>
                    <a:pt x="61" y="64"/>
                    <a:pt x="61" y="64"/>
                  </a:cubicBezTo>
                  <a:cubicBezTo>
                    <a:pt x="62" y="64"/>
                    <a:pt x="60" y="62"/>
                    <a:pt x="59" y="61"/>
                  </a:cubicBezTo>
                  <a:cubicBezTo>
                    <a:pt x="58" y="59"/>
                    <a:pt x="58" y="59"/>
                    <a:pt x="59" y="59"/>
                  </a:cubicBezTo>
                  <a:lnTo>
                    <a:pt x="59" y="59"/>
                  </a:lnTo>
                  <a:cubicBezTo>
                    <a:pt x="60" y="59"/>
                    <a:pt x="62" y="60"/>
                    <a:pt x="63" y="60"/>
                  </a:cubicBezTo>
                  <a:cubicBezTo>
                    <a:pt x="64" y="59"/>
                    <a:pt x="58" y="57"/>
                    <a:pt x="57" y="55"/>
                  </a:cubicBezTo>
                  <a:cubicBezTo>
                    <a:pt x="56" y="55"/>
                    <a:pt x="56" y="55"/>
                    <a:pt x="56" y="55"/>
                  </a:cubicBezTo>
                  <a:lnTo>
                    <a:pt x="56" y="55"/>
                  </a:lnTo>
                  <a:cubicBezTo>
                    <a:pt x="57" y="55"/>
                    <a:pt x="60" y="56"/>
                    <a:pt x="61" y="56"/>
                  </a:cubicBezTo>
                  <a:cubicBezTo>
                    <a:pt x="61" y="56"/>
                    <a:pt x="61" y="56"/>
                    <a:pt x="60" y="56"/>
                  </a:cubicBezTo>
                  <a:cubicBezTo>
                    <a:pt x="60" y="56"/>
                    <a:pt x="58" y="55"/>
                    <a:pt x="58" y="54"/>
                  </a:cubicBezTo>
                  <a:cubicBezTo>
                    <a:pt x="58" y="54"/>
                    <a:pt x="58" y="53"/>
                    <a:pt x="58" y="53"/>
                  </a:cubicBezTo>
                  <a:cubicBezTo>
                    <a:pt x="61" y="54"/>
                    <a:pt x="62" y="56"/>
                    <a:pt x="64" y="56"/>
                  </a:cubicBezTo>
                  <a:cubicBezTo>
                    <a:pt x="64" y="56"/>
                    <a:pt x="64" y="56"/>
                    <a:pt x="65" y="56"/>
                  </a:cubicBezTo>
                  <a:cubicBezTo>
                    <a:pt x="66" y="56"/>
                    <a:pt x="67" y="54"/>
                    <a:pt x="67" y="51"/>
                  </a:cubicBezTo>
                  <a:cubicBezTo>
                    <a:pt x="66" y="50"/>
                    <a:pt x="66" y="50"/>
                    <a:pt x="66" y="50"/>
                  </a:cubicBezTo>
                  <a:cubicBezTo>
                    <a:pt x="66" y="49"/>
                    <a:pt x="66" y="49"/>
                    <a:pt x="66" y="49"/>
                  </a:cubicBezTo>
                  <a:lnTo>
                    <a:pt x="66" y="49"/>
                  </a:lnTo>
                  <a:cubicBezTo>
                    <a:pt x="67" y="49"/>
                    <a:pt x="71" y="52"/>
                    <a:pt x="71" y="52"/>
                  </a:cubicBezTo>
                  <a:cubicBezTo>
                    <a:pt x="71" y="51"/>
                    <a:pt x="67" y="48"/>
                    <a:pt x="68" y="48"/>
                  </a:cubicBezTo>
                  <a:lnTo>
                    <a:pt x="68" y="48"/>
                  </a:lnTo>
                  <a:cubicBezTo>
                    <a:pt x="68" y="48"/>
                    <a:pt x="69" y="48"/>
                    <a:pt x="70" y="49"/>
                  </a:cubicBezTo>
                  <a:cubicBezTo>
                    <a:pt x="70" y="49"/>
                    <a:pt x="70" y="49"/>
                    <a:pt x="70" y="48"/>
                  </a:cubicBezTo>
                  <a:cubicBezTo>
                    <a:pt x="70" y="48"/>
                    <a:pt x="69" y="43"/>
                    <a:pt x="70" y="43"/>
                  </a:cubicBezTo>
                  <a:cubicBezTo>
                    <a:pt x="71" y="43"/>
                    <a:pt x="71" y="43"/>
                    <a:pt x="72" y="43"/>
                  </a:cubicBezTo>
                  <a:lnTo>
                    <a:pt x="68" y="38"/>
                  </a:lnTo>
                  <a:lnTo>
                    <a:pt x="68" y="38"/>
                  </a:lnTo>
                  <a:cubicBezTo>
                    <a:pt x="71" y="40"/>
                    <a:pt x="72" y="40"/>
                    <a:pt x="72" y="40"/>
                  </a:cubicBezTo>
                  <a:cubicBezTo>
                    <a:pt x="73" y="40"/>
                    <a:pt x="73" y="40"/>
                    <a:pt x="73" y="40"/>
                  </a:cubicBezTo>
                  <a:cubicBezTo>
                    <a:pt x="74" y="40"/>
                    <a:pt x="75" y="41"/>
                    <a:pt x="77" y="42"/>
                  </a:cubicBezTo>
                  <a:cubicBezTo>
                    <a:pt x="77" y="42"/>
                    <a:pt x="77" y="42"/>
                    <a:pt x="77" y="42"/>
                  </a:cubicBezTo>
                  <a:cubicBezTo>
                    <a:pt x="77" y="42"/>
                    <a:pt x="72" y="36"/>
                    <a:pt x="72" y="36"/>
                  </a:cubicBezTo>
                  <a:lnTo>
                    <a:pt x="72" y="36"/>
                  </a:lnTo>
                  <a:cubicBezTo>
                    <a:pt x="73" y="37"/>
                    <a:pt x="78" y="42"/>
                    <a:pt x="79" y="42"/>
                  </a:cubicBezTo>
                  <a:cubicBezTo>
                    <a:pt x="79" y="42"/>
                    <a:pt x="79" y="39"/>
                    <a:pt x="77" y="37"/>
                  </a:cubicBezTo>
                  <a:cubicBezTo>
                    <a:pt x="75" y="36"/>
                    <a:pt x="74" y="36"/>
                    <a:pt x="74" y="35"/>
                  </a:cubicBezTo>
                  <a:lnTo>
                    <a:pt x="74" y="35"/>
                  </a:lnTo>
                  <a:cubicBezTo>
                    <a:pt x="74" y="35"/>
                    <a:pt x="75" y="35"/>
                    <a:pt x="76" y="36"/>
                  </a:cubicBezTo>
                  <a:cubicBezTo>
                    <a:pt x="78" y="36"/>
                    <a:pt x="80" y="39"/>
                    <a:pt x="82" y="41"/>
                  </a:cubicBezTo>
                  <a:lnTo>
                    <a:pt x="82" y="41"/>
                  </a:lnTo>
                  <a:cubicBezTo>
                    <a:pt x="82" y="41"/>
                    <a:pt x="79" y="38"/>
                    <a:pt x="79" y="38"/>
                  </a:cubicBezTo>
                  <a:cubicBezTo>
                    <a:pt x="79" y="37"/>
                    <a:pt x="79" y="36"/>
                    <a:pt x="79" y="36"/>
                  </a:cubicBezTo>
                  <a:cubicBezTo>
                    <a:pt x="79" y="36"/>
                    <a:pt x="80" y="36"/>
                    <a:pt x="80" y="36"/>
                  </a:cubicBezTo>
                  <a:cubicBezTo>
                    <a:pt x="80" y="36"/>
                    <a:pt x="80" y="36"/>
                    <a:pt x="80" y="36"/>
                  </a:cubicBezTo>
                  <a:cubicBezTo>
                    <a:pt x="79" y="35"/>
                    <a:pt x="79" y="34"/>
                    <a:pt x="79" y="32"/>
                  </a:cubicBezTo>
                  <a:lnTo>
                    <a:pt x="79" y="32"/>
                  </a:lnTo>
                  <a:cubicBezTo>
                    <a:pt x="79" y="33"/>
                    <a:pt x="80" y="33"/>
                    <a:pt x="81" y="33"/>
                  </a:cubicBezTo>
                  <a:cubicBezTo>
                    <a:pt x="81" y="33"/>
                    <a:pt x="81" y="33"/>
                    <a:pt x="81" y="33"/>
                  </a:cubicBezTo>
                  <a:lnTo>
                    <a:pt x="81" y="33"/>
                  </a:lnTo>
                  <a:cubicBezTo>
                    <a:pt x="81" y="34"/>
                    <a:pt x="82" y="34"/>
                    <a:pt x="82" y="34"/>
                  </a:cubicBezTo>
                  <a:cubicBezTo>
                    <a:pt x="83" y="33"/>
                    <a:pt x="84" y="32"/>
                    <a:pt x="81" y="29"/>
                  </a:cubicBezTo>
                  <a:lnTo>
                    <a:pt x="81" y="29"/>
                  </a:lnTo>
                  <a:cubicBezTo>
                    <a:pt x="83" y="31"/>
                    <a:pt x="84" y="31"/>
                    <a:pt x="85" y="31"/>
                  </a:cubicBezTo>
                  <a:cubicBezTo>
                    <a:pt x="87" y="31"/>
                    <a:pt x="88" y="29"/>
                    <a:pt x="88" y="29"/>
                  </a:cubicBezTo>
                  <a:cubicBezTo>
                    <a:pt x="89" y="28"/>
                    <a:pt x="87" y="26"/>
                    <a:pt x="85" y="23"/>
                  </a:cubicBezTo>
                  <a:cubicBezTo>
                    <a:pt x="84" y="21"/>
                    <a:pt x="83" y="21"/>
                    <a:pt x="83" y="21"/>
                  </a:cubicBezTo>
                  <a:lnTo>
                    <a:pt x="83" y="21"/>
                  </a:lnTo>
                  <a:cubicBezTo>
                    <a:pt x="84" y="21"/>
                    <a:pt x="84" y="21"/>
                    <a:pt x="86" y="22"/>
                  </a:cubicBezTo>
                  <a:cubicBezTo>
                    <a:pt x="89" y="27"/>
                    <a:pt x="91" y="28"/>
                    <a:pt x="93" y="28"/>
                  </a:cubicBezTo>
                  <a:cubicBezTo>
                    <a:pt x="93" y="28"/>
                    <a:pt x="94" y="28"/>
                    <a:pt x="94" y="28"/>
                  </a:cubicBezTo>
                  <a:cubicBezTo>
                    <a:pt x="94" y="28"/>
                    <a:pt x="95" y="27"/>
                    <a:pt x="94" y="25"/>
                  </a:cubicBezTo>
                  <a:cubicBezTo>
                    <a:pt x="93" y="22"/>
                    <a:pt x="93" y="21"/>
                    <a:pt x="94" y="20"/>
                  </a:cubicBezTo>
                  <a:lnTo>
                    <a:pt x="94" y="20"/>
                  </a:lnTo>
                  <a:cubicBezTo>
                    <a:pt x="93" y="21"/>
                    <a:pt x="95" y="24"/>
                    <a:pt x="96" y="24"/>
                  </a:cubicBezTo>
                  <a:cubicBezTo>
                    <a:pt x="97" y="23"/>
                    <a:pt x="98" y="23"/>
                    <a:pt x="99" y="22"/>
                  </a:cubicBezTo>
                  <a:cubicBezTo>
                    <a:pt x="100" y="22"/>
                    <a:pt x="100" y="22"/>
                    <a:pt x="100" y="20"/>
                  </a:cubicBezTo>
                  <a:lnTo>
                    <a:pt x="100" y="20"/>
                  </a:lnTo>
                  <a:cubicBezTo>
                    <a:pt x="100" y="21"/>
                    <a:pt x="101" y="22"/>
                    <a:pt x="101" y="22"/>
                  </a:cubicBezTo>
                  <a:cubicBezTo>
                    <a:pt x="102" y="23"/>
                    <a:pt x="102" y="24"/>
                    <a:pt x="102" y="24"/>
                  </a:cubicBezTo>
                  <a:cubicBezTo>
                    <a:pt x="103" y="24"/>
                    <a:pt x="103" y="23"/>
                    <a:pt x="102" y="22"/>
                  </a:cubicBezTo>
                  <a:cubicBezTo>
                    <a:pt x="101" y="21"/>
                    <a:pt x="103" y="22"/>
                    <a:pt x="103" y="21"/>
                  </a:cubicBezTo>
                  <a:cubicBezTo>
                    <a:pt x="104" y="21"/>
                    <a:pt x="103" y="19"/>
                    <a:pt x="103" y="18"/>
                  </a:cubicBezTo>
                  <a:cubicBezTo>
                    <a:pt x="103" y="18"/>
                    <a:pt x="103" y="17"/>
                    <a:pt x="103" y="17"/>
                  </a:cubicBezTo>
                  <a:cubicBezTo>
                    <a:pt x="103" y="17"/>
                    <a:pt x="104" y="19"/>
                    <a:pt x="105" y="20"/>
                  </a:cubicBezTo>
                  <a:lnTo>
                    <a:pt x="106" y="20"/>
                  </a:lnTo>
                  <a:cubicBezTo>
                    <a:pt x="106" y="19"/>
                    <a:pt x="106" y="19"/>
                    <a:pt x="106" y="17"/>
                  </a:cubicBezTo>
                  <a:cubicBezTo>
                    <a:pt x="106" y="15"/>
                    <a:pt x="106" y="16"/>
                    <a:pt x="107" y="15"/>
                  </a:cubicBezTo>
                  <a:cubicBezTo>
                    <a:pt x="107" y="17"/>
                    <a:pt x="107" y="18"/>
                    <a:pt x="108" y="18"/>
                  </a:cubicBezTo>
                  <a:cubicBezTo>
                    <a:pt x="108" y="18"/>
                    <a:pt x="108" y="18"/>
                    <a:pt x="108" y="18"/>
                  </a:cubicBezTo>
                  <a:cubicBezTo>
                    <a:pt x="108" y="17"/>
                    <a:pt x="109" y="16"/>
                    <a:pt x="109" y="15"/>
                  </a:cubicBezTo>
                  <a:cubicBezTo>
                    <a:pt x="109" y="15"/>
                    <a:pt x="110" y="14"/>
                    <a:pt x="110" y="14"/>
                  </a:cubicBezTo>
                  <a:cubicBezTo>
                    <a:pt x="110" y="14"/>
                    <a:pt x="110" y="14"/>
                    <a:pt x="110" y="15"/>
                  </a:cubicBezTo>
                  <a:cubicBezTo>
                    <a:pt x="110" y="15"/>
                    <a:pt x="110" y="16"/>
                    <a:pt x="110" y="17"/>
                  </a:cubicBezTo>
                  <a:cubicBezTo>
                    <a:pt x="111" y="17"/>
                    <a:pt x="111" y="16"/>
                    <a:pt x="111" y="15"/>
                  </a:cubicBezTo>
                  <a:cubicBezTo>
                    <a:pt x="111" y="14"/>
                    <a:pt x="111" y="13"/>
                    <a:pt x="112" y="13"/>
                  </a:cubicBezTo>
                  <a:cubicBezTo>
                    <a:pt x="112" y="13"/>
                    <a:pt x="112" y="13"/>
                    <a:pt x="113" y="14"/>
                  </a:cubicBezTo>
                  <a:cubicBezTo>
                    <a:pt x="113" y="17"/>
                    <a:pt x="113" y="18"/>
                    <a:pt x="113" y="19"/>
                  </a:cubicBezTo>
                  <a:cubicBezTo>
                    <a:pt x="114" y="20"/>
                    <a:pt x="115" y="21"/>
                    <a:pt x="116" y="21"/>
                  </a:cubicBezTo>
                  <a:cubicBezTo>
                    <a:pt x="116" y="21"/>
                    <a:pt x="116" y="19"/>
                    <a:pt x="116" y="17"/>
                  </a:cubicBezTo>
                  <a:cubicBezTo>
                    <a:pt x="116" y="16"/>
                    <a:pt x="116" y="15"/>
                    <a:pt x="116" y="15"/>
                  </a:cubicBezTo>
                  <a:cubicBezTo>
                    <a:pt x="116" y="15"/>
                    <a:pt x="117" y="16"/>
                    <a:pt x="117" y="16"/>
                  </a:cubicBezTo>
                  <a:cubicBezTo>
                    <a:pt x="117" y="17"/>
                    <a:pt x="117" y="18"/>
                    <a:pt x="118" y="18"/>
                  </a:cubicBezTo>
                  <a:cubicBezTo>
                    <a:pt x="118" y="18"/>
                    <a:pt x="118" y="17"/>
                    <a:pt x="118" y="16"/>
                  </a:cubicBezTo>
                  <a:cubicBezTo>
                    <a:pt x="118" y="19"/>
                    <a:pt x="118" y="20"/>
                    <a:pt x="119" y="20"/>
                  </a:cubicBezTo>
                  <a:cubicBezTo>
                    <a:pt x="120" y="20"/>
                    <a:pt x="121" y="18"/>
                    <a:pt x="121" y="18"/>
                  </a:cubicBezTo>
                  <a:cubicBezTo>
                    <a:pt x="121" y="18"/>
                    <a:pt x="121" y="19"/>
                    <a:pt x="122" y="19"/>
                  </a:cubicBezTo>
                  <a:cubicBezTo>
                    <a:pt x="122" y="20"/>
                    <a:pt x="123" y="21"/>
                    <a:pt x="123" y="21"/>
                  </a:cubicBezTo>
                  <a:cubicBezTo>
                    <a:pt x="124" y="21"/>
                    <a:pt x="127" y="21"/>
                    <a:pt x="126" y="23"/>
                  </a:cubicBezTo>
                  <a:cubicBezTo>
                    <a:pt x="126" y="24"/>
                    <a:pt x="126" y="24"/>
                    <a:pt x="126" y="24"/>
                  </a:cubicBezTo>
                  <a:cubicBezTo>
                    <a:pt x="127" y="24"/>
                    <a:pt x="127" y="23"/>
                    <a:pt x="128" y="21"/>
                  </a:cubicBezTo>
                  <a:cubicBezTo>
                    <a:pt x="128" y="19"/>
                    <a:pt x="130" y="17"/>
                    <a:pt x="130" y="17"/>
                  </a:cubicBezTo>
                  <a:cubicBezTo>
                    <a:pt x="130" y="17"/>
                    <a:pt x="130" y="17"/>
                    <a:pt x="130" y="17"/>
                  </a:cubicBezTo>
                  <a:cubicBezTo>
                    <a:pt x="130" y="17"/>
                    <a:pt x="129" y="22"/>
                    <a:pt x="128" y="22"/>
                  </a:cubicBezTo>
                  <a:cubicBezTo>
                    <a:pt x="128" y="23"/>
                    <a:pt x="129" y="24"/>
                    <a:pt x="129" y="24"/>
                  </a:cubicBezTo>
                  <a:cubicBezTo>
                    <a:pt x="129" y="24"/>
                    <a:pt x="130" y="24"/>
                    <a:pt x="130" y="23"/>
                  </a:cubicBezTo>
                  <a:cubicBezTo>
                    <a:pt x="131" y="23"/>
                    <a:pt x="131" y="22"/>
                    <a:pt x="132" y="22"/>
                  </a:cubicBezTo>
                  <a:cubicBezTo>
                    <a:pt x="132" y="22"/>
                    <a:pt x="132" y="22"/>
                    <a:pt x="132" y="22"/>
                  </a:cubicBezTo>
                  <a:cubicBezTo>
                    <a:pt x="132" y="22"/>
                    <a:pt x="132" y="24"/>
                    <a:pt x="131" y="25"/>
                  </a:cubicBezTo>
                  <a:cubicBezTo>
                    <a:pt x="131" y="25"/>
                    <a:pt x="131" y="25"/>
                    <a:pt x="131" y="25"/>
                  </a:cubicBezTo>
                  <a:cubicBezTo>
                    <a:pt x="132" y="25"/>
                    <a:pt x="135" y="20"/>
                    <a:pt x="136" y="20"/>
                  </a:cubicBezTo>
                  <a:cubicBezTo>
                    <a:pt x="136" y="20"/>
                    <a:pt x="136" y="20"/>
                    <a:pt x="136" y="20"/>
                  </a:cubicBezTo>
                  <a:cubicBezTo>
                    <a:pt x="137" y="20"/>
                    <a:pt x="133" y="25"/>
                    <a:pt x="133" y="26"/>
                  </a:cubicBezTo>
                  <a:cubicBezTo>
                    <a:pt x="133" y="26"/>
                    <a:pt x="133" y="26"/>
                    <a:pt x="133" y="26"/>
                  </a:cubicBezTo>
                  <a:cubicBezTo>
                    <a:pt x="134" y="26"/>
                    <a:pt x="137" y="24"/>
                    <a:pt x="139" y="23"/>
                  </a:cubicBezTo>
                  <a:cubicBezTo>
                    <a:pt x="140" y="23"/>
                    <a:pt x="142" y="23"/>
                    <a:pt x="140" y="25"/>
                  </a:cubicBezTo>
                  <a:cubicBezTo>
                    <a:pt x="139" y="25"/>
                    <a:pt x="139" y="25"/>
                    <a:pt x="139" y="25"/>
                  </a:cubicBezTo>
                  <a:cubicBezTo>
                    <a:pt x="138" y="25"/>
                    <a:pt x="137" y="26"/>
                    <a:pt x="137" y="28"/>
                  </a:cubicBezTo>
                  <a:cubicBezTo>
                    <a:pt x="137" y="28"/>
                    <a:pt x="137" y="28"/>
                    <a:pt x="137" y="28"/>
                  </a:cubicBezTo>
                  <a:cubicBezTo>
                    <a:pt x="138" y="28"/>
                    <a:pt x="139" y="28"/>
                    <a:pt x="140" y="27"/>
                  </a:cubicBezTo>
                  <a:cubicBezTo>
                    <a:pt x="141" y="26"/>
                    <a:pt x="141" y="24"/>
                    <a:pt x="142" y="23"/>
                  </a:cubicBezTo>
                  <a:lnTo>
                    <a:pt x="142" y="23"/>
                  </a:lnTo>
                  <a:cubicBezTo>
                    <a:pt x="142" y="23"/>
                    <a:pt x="139" y="30"/>
                    <a:pt x="140" y="30"/>
                  </a:cubicBezTo>
                  <a:cubicBezTo>
                    <a:pt x="140" y="30"/>
                    <a:pt x="140" y="30"/>
                    <a:pt x="141" y="29"/>
                  </a:cubicBezTo>
                  <a:cubicBezTo>
                    <a:pt x="141" y="29"/>
                    <a:pt x="142" y="27"/>
                    <a:pt x="144" y="26"/>
                  </a:cubicBezTo>
                  <a:cubicBezTo>
                    <a:pt x="145" y="24"/>
                    <a:pt x="146" y="24"/>
                    <a:pt x="148" y="23"/>
                  </a:cubicBezTo>
                  <a:lnTo>
                    <a:pt x="148" y="23"/>
                  </a:lnTo>
                  <a:cubicBezTo>
                    <a:pt x="144" y="27"/>
                    <a:pt x="142" y="28"/>
                    <a:pt x="143" y="29"/>
                  </a:cubicBezTo>
                  <a:cubicBezTo>
                    <a:pt x="144" y="29"/>
                    <a:pt x="147" y="29"/>
                    <a:pt x="148" y="28"/>
                  </a:cubicBezTo>
                  <a:lnTo>
                    <a:pt x="148" y="29"/>
                  </a:lnTo>
                  <a:cubicBezTo>
                    <a:pt x="148" y="29"/>
                    <a:pt x="146" y="30"/>
                    <a:pt x="145" y="31"/>
                  </a:cubicBezTo>
                  <a:cubicBezTo>
                    <a:pt x="144" y="33"/>
                    <a:pt x="144" y="34"/>
                    <a:pt x="145" y="34"/>
                  </a:cubicBezTo>
                  <a:cubicBezTo>
                    <a:pt x="146" y="34"/>
                    <a:pt x="149" y="32"/>
                    <a:pt x="149" y="32"/>
                  </a:cubicBezTo>
                  <a:lnTo>
                    <a:pt x="149" y="32"/>
                  </a:lnTo>
                  <a:cubicBezTo>
                    <a:pt x="149" y="32"/>
                    <a:pt x="149" y="32"/>
                    <a:pt x="148" y="34"/>
                  </a:cubicBezTo>
                  <a:cubicBezTo>
                    <a:pt x="145" y="35"/>
                    <a:pt x="145" y="36"/>
                    <a:pt x="145" y="36"/>
                  </a:cubicBezTo>
                  <a:cubicBezTo>
                    <a:pt x="146" y="36"/>
                    <a:pt x="148" y="35"/>
                    <a:pt x="149" y="35"/>
                  </a:cubicBezTo>
                  <a:cubicBezTo>
                    <a:pt x="149" y="35"/>
                    <a:pt x="149" y="35"/>
                    <a:pt x="149" y="35"/>
                  </a:cubicBezTo>
                  <a:cubicBezTo>
                    <a:pt x="150" y="36"/>
                    <a:pt x="148" y="38"/>
                    <a:pt x="148" y="38"/>
                  </a:cubicBezTo>
                  <a:cubicBezTo>
                    <a:pt x="148" y="37"/>
                    <a:pt x="152" y="36"/>
                    <a:pt x="153" y="36"/>
                  </a:cubicBezTo>
                  <a:lnTo>
                    <a:pt x="153" y="36"/>
                  </a:lnTo>
                  <a:cubicBezTo>
                    <a:pt x="151" y="37"/>
                    <a:pt x="149" y="38"/>
                    <a:pt x="148" y="39"/>
                  </a:cubicBezTo>
                  <a:cubicBezTo>
                    <a:pt x="148" y="40"/>
                    <a:pt x="148" y="41"/>
                    <a:pt x="149" y="41"/>
                  </a:cubicBezTo>
                  <a:cubicBezTo>
                    <a:pt x="149" y="41"/>
                    <a:pt x="150" y="40"/>
                    <a:pt x="150" y="40"/>
                  </a:cubicBezTo>
                  <a:cubicBezTo>
                    <a:pt x="150" y="40"/>
                    <a:pt x="151" y="40"/>
                    <a:pt x="151" y="40"/>
                  </a:cubicBezTo>
                  <a:cubicBezTo>
                    <a:pt x="152" y="40"/>
                    <a:pt x="151" y="41"/>
                    <a:pt x="152" y="41"/>
                  </a:cubicBezTo>
                  <a:cubicBezTo>
                    <a:pt x="152" y="41"/>
                    <a:pt x="152" y="41"/>
                    <a:pt x="152" y="41"/>
                  </a:cubicBezTo>
                  <a:cubicBezTo>
                    <a:pt x="153" y="41"/>
                    <a:pt x="155" y="40"/>
                    <a:pt x="156" y="40"/>
                  </a:cubicBezTo>
                  <a:cubicBezTo>
                    <a:pt x="156" y="40"/>
                    <a:pt x="156" y="40"/>
                    <a:pt x="156" y="40"/>
                  </a:cubicBezTo>
                  <a:lnTo>
                    <a:pt x="157" y="38"/>
                  </a:lnTo>
                  <a:cubicBezTo>
                    <a:pt x="158" y="38"/>
                    <a:pt x="159" y="38"/>
                    <a:pt x="159" y="38"/>
                  </a:cubicBezTo>
                  <a:cubicBezTo>
                    <a:pt x="160" y="38"/>
                    <a:pt x="160" y="38"/>
                    <a:pt x="160" y="38"/>
                  </a:cubicBezTo>
                  <a:cubicBezTo>
                    <a:pt x="158" y="39"/>
                    <a:pt x="157" y="40"/>
                    <a:pt x="156" y="40"/>
                  </a:cubicBezTo>
                  <a:cubicBezTo>
                    <a:pt x="156" y="40"/>
                    <a:pt x="156" y="40"/>
                    <a:pt x="156" y="40"/>
                  </a:cubicBezTo>
                  <a:lnTo>
                    <a:pt x="152" y="43"/>
                  </a:lnTo>
                  <a:cubicBezTo>
                    <a:pt x="152" y="43"/>
                    <a:pt x="153" y="43"/>
                    <a:pt x="153" y="43"/>
                  </a:cubicBezTo>
                  <a:cubicBezTo>
                    <a:pt x="154" y="43"/>
                    <a:pt x="154" y="43"/>
                    <a:pt x="154" y="43"/>
                  </a:cubicBezTo>
                  <a:cubicBezTo>
                    <a:pt x="155" y="42"/>
                    <a:pt x="156" y="42"/>
                    <a:pt x="156" y="42"/>
                  </a:cubicBezTo>
                  <a:lnTo>
                    <a:pt x="156" y="42"/>
                  </a:lnTo>
                  <a:cubicBezTo>
                    <a:pt x="156" y="42"/>
                    <a:pt x="156" y="42"/>
                    <a:pt x="155" y="43"/>
                  </a:cubicBezTo>
                  <a:cubicBezTo>
                    <a:pt x="155" y="43"/>
                    <a:pt x="155" y="43"/>
                    <a:pt x="157" y="43"/>
                  </a:cubicBezTo>
                  <a:cubicBezTo>
                    <a:pt x="158" y="42"/>
                    <a:pt x="158" y="42"/>
                    <a:pt x="159" y="42"/>
                  </a:cubicBezTo>
                  <a:cubicBezTo>
                    <a:pt x="159" y="42"/>
                    <a:pt x="160" y="43"/>
                    <a:pt x="160" y="43"/>
                  </a:cubicBezTo>
                  <a:lnTo>
                    <a:pt x="154" y="45"/>
                  </a:lnTo>
                  <a:lnTo>
                    <a:pt x="154" y="45"/>
                  </a:lnTo>
                  <a:cubicBezTo>
                    <a:pt x="154" y="45"/>
                    <a:pt x="155" y="45"/>
                    <a:pt x="155" y="45"/>
                  </a:cubicBezTo>
                  <a:cubicBezTo>
                    <a:pt x="156" y="45"/>
                    <a:pt x="157" y="46"/>
                    <a:pt x="157" y="47"/>
                  </a:cubicBezTo>
                  <a:cubicBezTo>
                    <a:pt x="157" y="48"/>
                    <a:pt x="155" y="49"/>
                    <a:pt x="155" y="50"/>
                  </a:cubicBezTo>
                  <a:cubicBezTo>
                    <a:pt x="154" y="52"/>
                    <a:pt x="155" y="54"/>
                    <a:pt x="156" y="57"/>
                  </a:cubicBezTo>
                  <a:cubicBezTo>
                    <a:pt x="156" y="57"/>
                    <a:pt x="154" y="57"/>
                    <a:pt x="154" y="58"/>
                  </a:cubicBezTo>
                  <a:cubicBezTo>
                    <a:pt x="154" y="58"/>
                    <a:pt x="154" y="58"/>
                    <a:pt x="154" y="59"/>
                  </a:cubicBezTo>
                  <a:cubicBezTo>
                    <a:pt x="155" y="60"/>
                    <a:pt x="156" y="61"/>
                    <a:pt x="157" y="62"/>
                  </a:cubicBezTo>
                  <a:cubicBezTo>
                    <a:pt x="159" y="63"/>
                    <a:pt x="160" y="65"/>
                    <a:pt x="161" y="66"/>
                  </a:cubicBezTo>
                  <a:cubicBezTo>
                    <a:pt x="162" y="67"/>
                    <a:pt x="162" y="68"/>
                    <a:pt x="164" y="68"/>
                  </a:cubicBezTo>
                  <a:cubicBezTo>
                    <a:pt x="166" y="68"/>
                    <a:pt x="165" y="68"/>
                    <a:pt x="165" y="69"/>
                  </a:cubicBezTo>
                  <a:cubicBezTo>
                    <a:pt x="165" y="68"/>
                    <a:pt x="165" y="68"/>
                    <a:pt x="164" y="68"/>
                  </a:cubicBezTo>
                  <a:cubicBezTo>
                    <a:pt x="164" y="68"/>
                    <a:pt x="164" y="68"/>
                    <a:pt x="163" y="69"/>
                  </a:cubicBezTo>
                  <a:cubicBezTo>
                    <a:pt x="163" y="70"/>
                    <a:pt x="164" y="71"/>
                    <a:pt x="164" y="72"/>
                  </a:cubicBezTo>
                  <a:cubicBezTo>
                    <a:pt x="164" y="72"/>
                    <a:pt x="164" y="74"/>
                    <a:pt x="166" y="74"/>
                  </a:cubicBezTo>
                  <a:cubicBezTo>
                    <a:pt x="167" y="74"/>
                    <a:pt x="171" y="72"/>
                    <a:pt x="173" y="72"/>
                  </a:cubicBezTo>
                  <a:lnTo>
                    <a:pt x="173" y="72"/>
                  </a:lnTo>
                  <a:cubicBezTo>
                    <a:pt x="173" y="73"/>
                    <a:pt x="168" y="74"/>
                    <a:pt x="167" y="75"/>
                  </a:cubicBezTo>
                  <a:cubicBezTo>
                    <a:pt x="163" y="75"/>
                    <a:pt x="165" y="76"/>
                    <a:pt x="165" y="77"/>
                  </a:cubicBezTo>
                  <a:cubicBezTo>
                    <a:pt x="165" y="77"/>
                    <a:pt x="166" y="79"/>
                    <a:pt x="164" y="80"/>
                  </a:cubicBezTo>
                  <a:cubicBezTo>
                    <a:pt x="164" y="80"/>
                    <a:pt x="163" y="81"/>
                    <a:pt x="163" y="81"/>
                  </a:cubicBezTo>
                  <a:cubicBezTo>
                    <a:pt x="163" y="82"/>
                    <a:pt x="165" y="82"/>
                    <a:pt x="166" y="82"/>
                  </a:cubicBezTo>
                  <a:cubicBezTo>
                    <a:pt x="168" y="83"/>
                    <a:pt x="165" y="84"/>
                    <a:pt x="164" y="85"/>
                  </a:cubicBezTo>
                  <a:cubicBezTo>
                    <a:pt x="164" y="86"/>
                    <a:pt x="167" y="86"/>
                    <a:pt x="169" y="86"/>
                  </a:cubicBezTo>
                  <a:cubicBezTo>
                    <a:pt x="175" y="87"/>
                    <a:pt x="167" y="87"/>
                    <a:pt x="166" y="88"/>
                  </a:cubicBezTo>
                  <a:cubicBezTo>
                    <a:pt x="162" y="88"/>
                    <a:pt x="168" y="89"/>
                    <a:pt x="169" y="89"/>
                  </a:cubicBezTo>
                  <a:cubicBezTo>
                    <a:pt x="171" y="90"/>
                    <a:pt x="167" y="91"/>
                    <a:pt x="165" y="91"/>
                  </a:cubicBezTo>
                  <a:cubicBezTo>
                    <a:pt x="164" y="92"/>
                    <a:pt x="165" y="93"/>
                    <a:pt x="166" y="93"/>
                  </a:cubicBezTo>
                  <a:cubicBezTo>
                    <a:pt x="166" y="94"/>
                    <a:pt x="168" y="97"/>
                    <a:pt x="164" y="97"/>
                  </a:cubicBezTo>
                  <a:cubicBezTo>
                    <a:pt x="164" y="98"/>
                    <a:pt x="165" y="98"/>
                    <a:pt x="165" y="98"/>
                  </a:cubicBezTo>
                  <a:cubicBezTo>
                    <a:pt x="168" y="101"/>
                    <a:pt x="167" y="104"/>
                    <a:pt x="169" y="105"/>
                  </a:cubicBezTo>
                  <a:cubicBezTo>
                    <a:pt x="169" y="106"/>
                    <a:pt x="171" y="107"/>
                    <a:pt x="175" y="107"/>
                  </a:cubicBezTo>
                  <a:cubicBezTo>
                    <a:pt x="172" y="107"/>
                    <a:pt x="169" y="107"/>
                    <a:pt x="168" y="108"/>
                  </a:cubicBezTo>
                  <a:cubicBezTo>
                    <a:pt x="168" y="108"/>
                    <a:pt x="169" y="108"/>
                    <a:pt x="168" y="109"/>
                  </a:cubicBezTo>
                  <a:cubicBezTo>
                    <a:pt x="168" y="109"/>
                    <a:pt x="168" y="109"/>
                    <a:pt x="168" y="110"/>
                  </a:cubicBezTo>
                  <a:cubicBezTo>
                    <a:pt x="166" y="111"/>
                    <a:pt x="167" y="112"/>
                    <a:pt x="167" y="113"/>
                  </a:cubicBezTo>
                  <a:cubicBezTo>
                    <a:pt x="168" y="113"/>
                    <a:pt x="168" y="116"/>
                    <a:pt x="168" y="116"/>
                  </a:cubicBezTo>
                  <a:cubicBezTo>
                    <a:pt x="172" y="116"/>
                    <a:pt x="176" y="116"/>
                    <a:pt x="181" y="117"/>
                  </a:cubicBezTo>
                  <a:cubicBezTo>
                    <a:pt x="181" y="117"/>
                    <a:pt x="179" y="118"/>
                    <a:pt x="176" y="118"/>
                  </a:cubicBezTo>
                  <a:cubicBezTo>
                    <a:pt x="175" y="118"/>
                    <a:pt x="174" y="118"/>
                    <a:pt x="174" y="118"/>
                  </a:cubicBezTo>
                  <a:cubicBezTo>
                    <a:pt x="172" y="117"/>
                    <a:pt x="171" y="117"/>
                    <a:pt x="170" y="117"/>
                  </a:cubicBezTo>
                  <a:cubicBezTo>
                    <a:pt x="169" y="117"/>
                    <a:pt x="168" y="117"/>
                    <a:pt x="168" y="118"/>
                  </a:cubicBezTo>
                  <a:cubicBezTo>
                    <a:pt x="168" y="118"/>
                    <a:pt x="168" y="119"/>
                    <a:pt x="169" y="119"/>
                  </a:cubicBezTo>
                  <a:cubicBezTo>
                    <a:pt x="170" y="120"/>
                    <a:pt x="172" y="120"/>
                    <a:pt x="171" y="120"/>
                  </a:cubicBezTo>
                  <a:cubicBezTo>
                    <a:pt x="170" y="121"/>
                    <a:pt x="165" y="123"/>
                    <a:pt x="163" y="123"/>
                  </a:cubicBezTo>
                  <a:cubicBezTo>
                    <a:pt x="166" y="123"/>
                    <a:pt x="166" y="123"/>
                    <a:pt x="166" y="125"/>
                  </a:cubicBezTo>
                  <a:cubicBezTo>
                    <a:pt x="166" y="125"/>
                    <a:pt x="166" y="125"/>
                    <a:pt x="167" y="126"/>
                  </a:cubicBezTo>
                  <a:cubicBezTo>
                    <a:pt x="168" y="127"/>
                    <a:pt x="169" y="128"/>
                    <a:pt x="169" y="128"/>
                  </a:cubicBezTo>
                  <a:lnTo>
                    <a:pt x="166" y="128"/>
                  </a:lnTo>
                  <a:cubicBezTo>
                    <a:pt x="165" y="129"/>
                    <a:pt x="168" y="130"/>
                    <a:pt x="168" y="130"/>
                  </a:cubicBezTo>
                  <a:lnTo>
                    <a:pt x="167" y="132"/>
                  </a:lnTo>
                  <a:cubicBezTo>
                    <a:pt x="164" y="132"/>
                    <a:pt x="168" y="133"/>
                    <a:pt x="171" y="133"/>
                  </a:cubicBezTo>
                  <a:cubicBezTo>
                    <a:pt x="173" y="134"/>
                    <a:pt x="173" y="134"/>
                    <a:pt x="173" y="135"/>
                  </a:cubicBezTo>
                  <a:cubicBezTo>
                    <a:pt x="171" y="135"/>
                    <a:pt x="169" y="134"/>
                    <a:pt x="168" y="134"/>
                  </a:cubicBezTo>
                  <a:cubicBezTo>
                    <a:pt x="168" y="134"/>
                    <a:pt x="167" y="135"/>
                    <a:pt x="167" y="135"/>
                  </a:cubicBezTo>
                  <a:cubicBezTo>
                    <a:pt x="166" y="138"/>
                    <a:pt x="166" y="139"/>
                    <a:pt x="166" y="142"/>
                  </a:cubicBezTo>
                  <a:cubicBezTo>
                    <a:pt x="166" y="142"/>
                    <a:pt x="165" y="144"/>
                    <a:pt x="166" y="144"/>
                  </a:cubicBezTo>
                  <a:cubicBezTo>
                    <a:pt x="166" y="144"/>
                    <a:pt x="166" y="144"/>
                    <a:pt x="167" y="144"/>
                  </a:cubicBezTo>
                  <a:cubicBezTo>
                    <a:pt x="170" y="144"/>
                    <a:pt x="169" y="146"/>
                    <a:pt x="168" y="146"/>
                  </a:cubicBezTo>
                  <a:cubicBezTo>
                    <a:pt x="168" y="146"/>
                    <a:pt x="168" y="146"/>
                    <a:pt x="168" y="146"/>
                  </a:cubicBezTo>
                  <a:cubicBezTo>
                    <a:pt x="167" y="146"/>
                    <a:pt x="166" y="146"/>
                    <a:pt x="166" y="146"/>
                  </a:cubicBezTo>
                  <a:cubicBezTo>
                    <a:pt x="165" y="146"/>
                    <a:pt x="165" y="146"/>
                    <a:pt x="165" y="146"/>
                  </a:cubicBezTo>
                  <a:cubicBezTo>
                    <a:pt x="165" y="147"/>
                    <a:pt x="163" y="149"/>
                    <a:pt x="165" y="150"/>
                  </a:cubicBezTo>
                  <a:cubicBezTo>
                    <a:pt x="167" y="150"/>
                    <a:pt x="166" y="151"/>
                    <a:pt x="166" y="152"/>
                  </a:cubicBezTo>
                  <a:cubicBezTo>
                    <a:pt x="167" y="152"/>
                    <a:pt x="169" y="153"/>
                    <a:pt x="169" y="153"/>
                  </a:cubicBezTo>
                  <a:cubicBezTo>
                    <a:pt x="169" y="153"/>
                    <a:pt x="169" y="153"/>
                    <a:pt x="168" y="153"/>
                  </a:cubicBezTo>
                  <a:cubicBezTo>
                    <a:pt x="168" y="153"/>
                    <a:pt x="167" y="153"/>
                    <a:pt x="167" y="153"/>
                  </a:cubicBezTo>
                  <a:cubicBezTo>
                    <a:pt x="165" y="153"/>
                    <a:pt x="164" y="154"/>
                    <a:pt x="164" y="155"/>
                  </a:cubicBezTo>
                  <a:cubicBezTo>
                    <a:pt x="164" y="156"/>
                    <a:pt x="164" y="157"/>
                    <a:pt x="165" y="159"/>
                  </a:cubicBezTo>
                  <a:cubicBezTo>
                    <a:pt x="165" y="160"/>
                    <a:pt x="166" y="160"/>
                    <a:pt x="168" y="160"/>
                  </a:cubicBezTo>
                  <a:cubicBezTo>
                    <a:pt x="170" y="160"/>
                    <a:pt x="172" y="161"/>
                    <a:pt x="173" y="161"/>
                  </a:cubicBezTo>
                  <a:cubicBezTo>
                    <a:pt x="176" y="161"/>
                    <a:pt x="178" y="159"/>
                    <a:pt x="172" y="158"/>
                  </a:cubicBezTo>
                  <a:lnTo>
                    <a:pt x="172" y="158"/>
                  </a:lnTo>
                  <a:cubicBezTo>
                    <a:pt x="174" y="158"/>
                    <a:pt x="174" y="156"/>
                    <a:pt x="177" y="155"/>
                  </a:cubicBezTo>
                  <a:cubicBezTo>
                    <a:pt x="179" y="155"/>
                    <a:pt x="177" y="155"/>
                    <a:pt x="176" y="154"/>
                  </a:cubicBezTo>
                  <a:cubicBezTo>
                    <a:pt x="175" y="154"/>
                    <a:pt x="176" y="153"/>
                    <a:pt x="176" y="153"/>
                  </a:cubicBezTo>
                  <a:cubicBezTo>
                    <a:pt x="175" y="150"/>
                    <a:pt x="175" y="147"/>
                    <a:pt x="176" y="145"/>
                  </a:cubicBezTo>
                  <a:cubicBezTo>
                    <a:pt x="177" y="143"/>
                    <a:pt x="182" y="139"/>
                    <a:pt x="174" y="139"/>
                  </a:cubicBezTo>
                  <a:cubicBezTo>
                    <a:pt x="173" y="139"/>
                    <a:pt x="167" y="138"/>
                    <a:pt x="168" y="138"/>
                  </a:cubicBezTo>
                  <a:cubicBezTo>
                    <a:pt x="170" y="138"/>
                    <a:pt x="171" y="137"/>
                    <a:pt x="173" y="137"/>
                  </a:cubicBezTo>
                  <a:cubicBezTo>
                    <a:pt x="173" y="137"/>
                    <a:pt x="174" y="137"/>
                    <a:pt x="175" y="138"/>
                  </a:cubicBezTo>
                  <a:lnTo>
                    <a:pt x="184" y="138"/>
                  </a:lnTo>
                  <a:cubicBezTo>
                    <a:pt x="184" y="137"/>
                    <a:pt x="184" y="136"/>
                    <a:pt x="184" y="136"/>
                  </a:cubicBezTo>
                  <a:cubicBezTo>
                    <a:pt x="184" y="135"/>
                    <a:pt x="184" y="134"/>
                    <a:pt x="187" y="134"/>
                  </a:cubicBezTo>
                  <a:cubicBezTo>
                    <a:pt x="182" y="134"/>
                    <a:pt x="186" y="132"/>
                    <a:pt x="182" y="132"/>
                  </a:cubicBezTo>
                  <a:cubicBezTo>
                    <a:pt x="179" y="132"/>
                    <a:pt x="174" y="131"/>
                    <a:pt x="178" y="131"/>
                  </a:cubicBezTo>
                  <a:cubicBezTo>
                    <a:pt x="179" y="130"/>
                    <a:pt x="180" y="130"/>
                    <a:pt x="181" y="130"/>
                  </a:cubicBezTo>
                  <a:cubicBezTo>
                    <a:pt x="182" y="130"/>
                    <a:pt x="183" y="130"/>
                    <a:pt x="184" y="130"/>
                  </a:cubicBezTo>
                  <a:cubicBezTo>
                    <a:pt x="186" y="130"/>
                    <a:pt x="186" y="129"/>
                    <a:pt x="183" y="129"/>
                  </a:cubicBezTo>
                  <a:cubicBezTo>
                    <a:pt x="182" y="128"/>
                    <a:pt x="182" y="128"/>
                    <a:pt x="182" y="127"/>
                  </a:cubicBezTo>
                  <a:lnTo>
                    <a:pt x="185" y="127"/>
                  </a:lnTo>
                  <a:cubicBezTo>
                    <a:pt x="189" y="127"/>
                    <a:pt x="181" y="125"/>
                    <a:pt x="185" y="124"/>
                  </a:cubicBezTo>
                  <a:cubicBezTo>
                    <a:pt x="185" y="123"/>
                    <a:pt x="179" y="122"/>
                    <a:pt x="180" y="122"/>
                  </a:cubicBezTo>
                  <a:cubicBezTo>
                    <a:pt x="181" y="122"/>
                    <a:pt x="184" y="121"/>
                    <a:pt x="184" y="121"/>
                  </a:cubicBezTo>
                  <a:cubicBezTo>
                    <a:pt x="184" y="121"/>
                    <a:pt x="183" y="121"/>
                    <a:pt x="182" y="121"/>
                  </a:cubicBezTo>
                  <a:cubicBezTo>
                    <a:pt x="181" y="121"/>
                    <a:pt x="180" y="121"/>
                    <a:pt x="180" y="120"/>
                  </a:cubicBezTo>
                  <a:cubicBezTo>
                    <a:pt x="180" y="120"/>
                    <a:pt x="186" y="119"/>
                    <a:pt x="187" y="119"/>
                  </a:cubicBezTo>
                  <a:cubicBezTo>
                    <a:pt x="183" y="119"/>
                    <a:pt x="181" y="118"/>
                    <a:pt x="183" y="117"/>
                  </a:cubicBezTo>
                  <a:cubicBezTo>
                    <a:pt x="184" y="117"/>
                    <a:pt x="185" y="116"/>
                    <a:pt x="185" y="115"/>
                  </a:cubicBezTo>
                  <a:cubicBezTo>
                    <a:pt x="185" y="115"/>
                    <a:pt x="184" y="115"/>
                    <a:pt x="184" y="115"/>
                  </a:cubicBezTo>
                  <a:cubicBezTo>
                    <a:pt x="183" y="115"/>
                    <a:pt x="183" y="115"/>
                    <a:pt x="183" y="115"/>
                  </a:cubicBezTo>
                  <a:lnTo>
                    <a:pt x="183" y="113"/>
                  </a:lnTo>
                  <a:cubicBezTo>
                    <a:pt x="183" y="113"/>
                    <a:pt x="183" y="113"/>
                    <a:pt x="183" y="113"/>
                  </a:cubicBezTo>
                  <a:cubicBezTo>
                    <a:pt x="183" y="113"/>
                    <a:pt x="183" y="113"/>
                    <a:pt x="182" y="113"/>
                  </a:cubicBezTo>
                  <a:cubicBezTo>
                    <a:pt x="180" y="112"/>
                    <a:pt x="183" y="111"/>
                    <a:pt x="183" y="111"/>
                  </a:cubicBezTo>
                  <a:cubicBezTo>
                    <a:pt x="183" y="110"/>
                    <a:pt x="185" y="109"/>
                    <a:pt x="183" y="108"/>
                  </a:cubicBezTo>
                  <a:cubicBezTo>
                    <a:pt x="182" y="108"/>
                    <a:pt x="177" y="108"/>
                    <a:pt x="182" y="107"/>
                  </a:cubicBezTo>
                  <a:cubicBezTo>
                    <a:pt x="184" y="106"/>
                    <a:pt x="185" y="105"/>
                    <a:pt x="183" y="105"/>
                  </a:cubicBezTo>
                  <a:cubicBezTo>
                    <a:pt x="183" y="105"/>
                    <a:pt x="182" y="105"/>
                    <a:pt x="182" y="105"/>
                  </a:cubicBezTo>
                  <a:cubicBezTo>
                    <a:pt x="180" y="106"/>
                    <a:pt x="179" y="106"/>
                    <a:pt x="179" y="106"/>
                  </a:cubicBezTo>
                  <a:cubicBezTo>
                    <a:pt x="177" y="106"/>
                    <a:pt x="177" y="105"/>
                    <a:pt x="179" y="105"/>
                  </a:cubicBezTo>
                  <a:cubicBezTo>
                    <a:pt x="181" y="104"/>
                    <a:pt x="184" y="104"/>
                    <a:pt x="182" y="102"/>
                  </a:cubicBezTo>
                  <a:cubicBezTo>
                    <a:pt x="182" y="102"/>
                    <a:pt x="177" y="101"/>
                    <a:pt x="178" y="101"/>
                  </a:cubicBezTo>
                  <a:lnTo>
                    <a:pt x="178" y="101"/>
                  </a:lnTo>
                  <a:cubicBezTo>
                    <a:pt x="178" y="101"/>
                    <a:pt x="179" y="101"/>
                    <a:pt x="181" y="101"/>
                  </a:cubicBezTo>
                  <a:cubicBezTo>
                    <a:pt x="181" y="101"/>
                    <a:pt x="182" y="101"/>
                    <a:pt x="182" y="101"/>
                  </a:cubicBezTo>
                  <a:cubicBezTo>
                    <a:pt x="183" y="100"/>
                    <a:pt x="180" y="99"/>
                    <a:pt x="179" y="99"/>
                  </a:cubicBezTo>
                  <a:cubicBezTo>
                    <a:pt x="179" y="98"/>
                    <a:pt x="179" y="98"/>
                    <a:pt x="181" y="97"/>
                  </a:cubicBezTo>
                  <a:cubicBezTo>
                    <a:pt x="182" y="97"/>
                    <a:pt x="182" y="96"/>
                    <a:pt x="182" y="95"/>
                  </a:cubicBezTo>
                  <a:cubicBezTo>
                    <a:pt x="183" y="94"/>
                    <a:pt x="182" y="93"/>
                    <a:pt x="182" y="93"/>
                  </a:cubicBezTo>
                  <a:cubicBezTo>
                    <a:pt x="181" y="92"/>
                    <a:pt x="178" y="92"/>
                    <a:pt x="180" y="91"/>
                  </a:cubicBezTo>
                  <a:cubicBezTo>
                    <a:pt x="182" y="91"/>
                    <a:pt x="183" y="90"/>
                    <a:pt x="182" y="89"/>
                  </a:cubicBezTo>
                  <a:cubicBezTo>
                    <a:pt x="182" y="89"/>
                    <a:pt x="182" y="88"/>
                    <a:pt x="182" y="88"/>
                  </a:cubicBezTo>
                  <a:cubicBezTo>
                    <a:pt x="181" y="88"/>
                    <a:pt x="179" y="89"/>
                    <a:pt x="178" y="89"/>
                  </a:cubicBezTo>
                  <a:cubicBezTo>
                    <a:pt x="184" y="88"/>
                    <a:pt x="182" y="85"/>
                    <a:pt x="179" y="85"/>
                  </a:cubicBezTo>
                  <a:cubicBezTo>
                    <a:pt x="178" y="85"/>
                    <a:pt x="177" y="84"/>
                    <a:pt x="180" y="84"/>
                  </a:cubicBezTo>
                  <a:lnTo>
                    <a:pt x="183" y="84"/>
                  </a:lnTo>
                  <a:cubicBezTo>
                    <a:pt x="184" y="83"/>
                    <a:pt x="182" y="83"/>
                    <a:pt x="182" y="83"/>
                  </a:cubicBezTo>
                  <a:cubicBezTo>
                    <a:pt x="181" y="82"/>
                    <a:pt x="181" y="81"/>
                    <a:pt x="182" y="80"/>
                  </a:cubicBezTo>
                  <a:cubicBezTo>
                    <a:pt x="186" y="79"/>
                    <a:pt x="181" y="79"/>
                    <a:pt x="180" y="79"/>
                  </a:cubicBezTo>
                  <a:cubicBezTo>
                    <a:pt x="179" y="78"/>
                    <a:pt x="181" y="77"/>
                    <a:pt x="179" y="76"/>
                  </a:cubicBezTo>
                  <a:cubicBezTo>
                    <a:pt x="176" y="76"/>
                    <a:pt x="177" y="74"/>
                    <a:pt x="177" y="73"/>
                  </a:cubicBezTo>
                  <a:cubicBezTo>
                    <a:pt x="178" y="72"/>
                    <a:pt x="180" y="70"/>
                    <a:pt x="177" y="70"/>
                  </a:cubicBezTo>
                  <a:cubicBezTo>
                    <a:pt x="175" y="70"/>
                    <a:pt x="179" y="69"/>
                    <a:pt x="180" y="68"/>
                  </a:cubicBezTo>
                  <a:cubicBezTo>
                    <a:pt x="180" y="67"/>
                    <a:pt x="180" y="67"/>
                    <a:pt x="179" y="67"/>
                  </a:cubicBezTo>
                  <a:cubicBezTo>
                    <a:pt x="179" y="67"/>
                    <a:pt x="178" y="67"/>
                    <a:pt x="178" y="67"/>
                  </a:cubicBezTo>
                  <a:cubicBezTo>
                    <a:pt x="178" y="66"/>
                    <a:pt x="178" y="65"/>
                    <a:pt x="177" y="64"/>
                  </a:cubicBezTo>
                  <a:cubicBezTo>
                    <a:pt x="177" y="64"/>
                    <a:pt x="176" y="65"/>
                    <a:pt x="176" y="65"/>
                  </a:cubicBezTo>
                  <a:cubicBezTo>
                    <a:pt x="175" y="65"/>
                    <a:pt x="175" y="64"/>
                    <a:pt x="176" y="63"/>
                  </a:cubicBezTo>
                  <a:cubicBezTo>
                    <a:pt x="177" y="63"/>
                    <a:pt x="179" y="60"/>
                    <a:pt x="176" y="60"/>
                  </a:cubicBezTo>
                  <a:cubicBezTo>
                    <a:pt x="176" y="60"/>
                    <a:pt x="175" y="60"/>
                    <a:pt x="174" y="61"/>
                  </a:cubicBezTo>
                  <a:lnTo>
                    <a:pt x="174" y="61"/>
                  </a:lnTo>
                  <a:cubicBezTo>
                    <a:pt x="180" y="59"/>
                    <a:pt x="176" y="55"/>
                    <a:pt x="174" y="55"/>
                  </a:cubicBezTo>
                  <a:cubicBezTo>
                    <a:pt x="171" y="55"/>
                    <a:pt x="179" y="51"/>
                    <a:pt x="176" y="51"/>
                  </a:cubicBezTo>
                  <a:cubicBezTo>
                    <a:pt x="176" y="51"/>
                    <a:pt x="175" y="51"/>
                    <a:pt x="175" y="51"/>
                  </a:cubicBezTo>
                  <a:cubicBezTo>
                    <a:pt x="173" y="52"/>
                    <a:pt x="172" y="52"/>
                    <a:pt x="171" y="52"/>
                  </a:cubicBezTo>
                  <a:cubicBezTo>
                    <a:pt x="170" y="52"/>
                    <a:pt x="170" y="52"/>
                    <a:pt x="172" y="50"/>
                  </a:cubicBezTo>
                  <a:cubicBezTo>
                    <a:pt x="171" y="50"/>
                    <a:pt x="170" y="49"/>
                    <a:pt x="170" y="49"/>
                  </a:cubicBezTo>
                  <a:cubicBezTo>
                    <a:pt x="170" y="49"/>
                    <a:pt x="172" y="49"/>
                    <a:pt x="173" y="48"/>
                  </a:cubicBezTo>
                  <a:cubicBezTo>
                    <a:pt x="173" y="48"/>
                    <a:pt x="173" y="47"/>
                    <a:pt x="173" y="47"/>
                  </a:cubicBezTo>
                  <a:cubicBezTo>
                    <a:pt x="172" y="45"/>
                    <a:pt x="174" y="43"/>
                    <a:pt x="173" y="43"/>
                  </a:cubicBezTo>
                  <a:lnTo>
                    <a:pt x="173" y="43"/>
                  </a:lnTo>
                  <a:cubicBezTo>
                    <a:pt x="172" y="44"/>
                    <a:pt x="167" y="47"/>
                    <a:pt x="163" y="48"/>
                  </a:cubicBezTo>
                  <a:cubicBezTo>
                    <a:pt x="163" y="46"/>
                    <a:pt x="168" y="45"/>
                    <a:pt x="168" y="44"/>
                  </a:cubicBezTo>
                  <a:cubicBezTo>
                    <a:pt x="171" y="44"/>
                    <a:pt x="168" y="43"/>
                    <a:pt x="168" y="43"/>
                  </a:cubicBezTo>
                  <a:cubicBezTo>
                    <a:pt x="169" y="43"/>
                    <a:pt x="172" y="40"/>
                    <a:pt x="171" y="40"/>
                  </a:cubicBezTo>
                  <a:lnTo>
                    <a:pt x="171" y="40"/>
                  </a:lnTo>
                  <a:cubicBezTo>
                    <a:pt x="170" y="40"/>
                    <a:pt x="169" y="40"/>
                    <a:pt x="168" y="40"/>
                  </a:cubicBezTo>
                  <a:cubicBezTo>
                    <a:pt x="168" y="40"/>
                    <a:pt x="168" y="40"/>
                    <a:pt x="168" y="40"/>
                  </a:cubicBezTo>
                  <a:cubicBezTo>
                    <a:pt x="169" y="38"/>
                    <a:pt x="171" y="37"/>
                    <a:pt x="170" y="36"/>
                  </a:cubicBezTo>
                  <a:lnTo>
                    <a:pt x="170" y="36"/>
                  </a:lnTo>
                  <a:cubicBezTo>
                    <a:pt x="170" y="36"/>
                    <a:pt x="170" y="36"/>
                    <a:pt x="169" y="36"/>
                  </a:cubicBezTo>
                  <a:cubicBezTo>
                    <a:pt x="168" y="36"/>
                    <a:pt x="167" y="33"/>
                    <a:pt x="166" y="33"/>
                  </a:cubicBezTo>
                  <a:cubicBezTo>
                    <a:pt x="165" y="33"/>
                    <a:pt x="162" y="36"/>
                    <a:pt x="161" y="36"/>
                  </a:cubicBezTo>
                  <a:cubicBezTo>
                    <a:pt x="159" y="36"/>
                    <a:pt x="161" y="34"/>
                    <a:pt x="163" y="33"/>
                  </a:cubicBezTo>
                  <a:lnTo>
                    <a:pt x="163" y="33"/>
                  </a:lnTo>
                  <a:cubicBezTo>
                    <a:pt x="163" y="33"/>
                    <a:pt x="163" y="33"/>
                    <a:pt x="163" y="33"/>
                  </a:cubicBezTo>
                  <a:cubicBezTo>
                    <a:pt x="162" y="33"/>
                    <a:pt x="162" y="33"/>
                    <a:pt x="162" y="32"/>
                  </a:cubicBezTo>
                  <a:cubicBezTo>
                    <a:pt x="163" y="31"/>
                    <a:pt x="166" y="30"/>
                    <a:pt x="166" y="29"/>
                  </a:cubicBezTo>
                  <a:cubicBezTo>
                    <a:pt x="166" y="29"/>
                    <a:pt x="166" y="29"/>
                    <a:pt x="166" y="29"/>
                  </a:cubicBezTo>
                  <a:cubicBezTo>
                    <a:pt x="165" y="29"/>
                    <a:pt x="162" y="30"/>
                    <a:pt x="161" y="30"/>
                  </a:cubicBezTo>
                  <a:cubicBezTo>
                    <a:pt x="161" y="30"/>
                    <a:pt x="161" y="30"/>
                    <a:pt x="161" y="30"/>
                  </a:cubicBezTo>
                  <a:cubicBezTo>
                    <a:pt x="161" y="30"/>
                    <a:pt x="163" y="27"/>
                    <a:pt x="163" y="27"/>
                  </a:cubicBezTo>
                  <a:lnTo>
                    <a:pt x="163" y="27"/>
                  </a:lnTo>
                  <a:cubicBezTo>
                    <a:pt x="163" y="27"/>
                    <a:pt x="163" y="27"/>
                    <a:pt x="162" y="28"/>
                  </a:cubicBezTo>
                  <a:cubicBezTo>
                    <a:pt x="161" y="29"/>
                    <a:pt x="161" y="29"/>
                    <a:pt x="160" y="29"/>
                  </a:cubicBezTo>
                  <a:cubicBezTo>
                    <a:pt x="160" y="29"/>
                    <a:pt x="159" y="29"/>
                    <a:pt x="160" y="29"/>
                  </a:cubicBezTo>
                  <a:cubicBezTo>
                    <a:pt x="161" y="28"/>
                    <a:pt x="164" y="26"/>
                    <a:pt x="164" y="25"/>
                  </a:cubicBezTo>
                  <a:cubicBezTo>
                    <a:pt x="163" y="24"/>
                    <a:pt x="163" y="23"/>
                    <a:pt x="162" y="23"/>
                  </a:cubicBezTo>
                  <a:cubicBezTo>
                    <a:pt x="162" y="23"/>
                    <a:pt x="161" y="24"/>
                    <a:pt x="161" y="24"/>
                  </a:cubicBezTo>
                  <a:cubicBezTo>
                    <a:pt x="160" y="23"/>
                    <a:pt x="160" y="22"/>
                    <a:pt x="159" y="22"/>
                  </a:cubicBezTo>
                  <a:cubicBezTo>
                    <a:pt x="158" y="21"/>
                    <a:pt x="158" y="21"/>
                    <a:pt x="158" y="21"/>
                  </a:cubicBezTo>
                  <a:cubicBezTo>
                    <a:pt x="157" y="21"/>
                    <a:pt x="156" y="22"/>
                    <a:pt x="155" y="24"/>
                  </a:cubicBezTo>
                  <a:cubicBezTo>
                    <a:pt x="155" y="23"/>
                    <a:pt x="154" y="22"/>
                    <a:pt x="155" y="21"/>
                  </a:cubicBezTo>
                  <a:cubicBezTo>
                    <a:pt x="156" y="19"/>
                    <a:pt x="158" y="16"/>
                    <a:pt x="156" y="16"/>
                  </a:cubicBezTo>
                  <a:lnTo>
                    <a:pt x="156" y="16"/>
                  </a:lnTo>
                  <a:cubicBezTo>
                    <a:pt x="156" y="16"/>
                    <a:pt x="156" y="16"/>
                    <a:pt x="155" y="16"/>
                  </a:cubicBezTo>
                  <a:cubicBezTo>
                    <a:pt x="155" y="17"/>
                    <a:pt x="154" y="18"/>
                    <a:pt x="154" y="18"/>
                  </a:cubicBezTo>
                  <a:cubicBezTo>
                    <a:pt x="153" y="18"/>
                    <a:pt x="153" y="17"/>
                    <a:pt x="153" y="17"/>
                  </a:cubicBezTo>
                  <a:cubicBezTo>
                    <a:pt x="153" y="17"/>
                    <a:pt x="152" y="16"/>
                    <a:pt x="152" y="16"/>
                  </a:cubicBezTo>
                  <a:cubicBezTo>
                    <a:pt x="151" y="16"/>
                    <a:pt x="151" y="17"/>
                    <a:pt x="150" y="17"/>
                  </a:cubicBezTo>
                  <a:cubicBezTo>
                    <a:pt x="150" y="17"/>
                    <a:pt x="150" y="17"/>
                    <a:pt x="150" y="17"/>
                  </a:cubicBezTo>
                  <a:cubicBezTo>
                    <a:pt x="149" y="17"/>
                    <a:pt x="149" y="16"/>
                    <a:pt x="148" y="16"/>
                  </a:cubicBezTo>
                  <a:cubicBezTo>
                    <a:pt x="148" y="16"/>
                    <a:pt x="148" y="16"/>
                    <a:pt x="148" y="16"/>
                  </a:cubicBezTo>
                  <a:cubicBezTo>
                    <a:pt x="147" y="16"/>
                    <a:pt x="146" y="16"/>
                    <a:pt x="146" y="16"/>
                  </a:cubicBezTo>
                  <a:cubicBezTo>
                    <a:pt x="145" y="16"/>
                    <a:pt x="145" y="16"/>
                    <a:pt x="146" y="15"/>
                  </a:cubicBezTo>
                  <a:cubicBezTo>
                    <a:pt x="146" y="13"/>
                    <a:pt x="145" y="13"/>
                    <a:pt x="144" y="13"/>
                  </a:cubicBezTo>
                  <a:cubicBezTo>
                    <a:pt x="144" y="13"/>
                    <a:pt x="143" y="13"/>
                    <a:pt x="143" y="13"/>
                  </a:cubicBezTo>
                  <a:cubicBezTo>
                    <a:pt x="141" y="15"/>
                    <a:pt x="142" y="16"/>
                    <a:pt x="142" y="16"/>
                  </a:cubicBezTo>
                  <a:cubicBezTo>
                    <a:pt x="141" y="16"/>
                    <a:pt x="141" y="15"/>
                    <a:pt x="141" y="15"/>
                  </a:cubicBezTo>
                  <a:cubicBezTo>
                    <a:pt x="141" y="14"/>
                    <a:pt x="142" y="12"/>
                    <a:pt x="141" y="11"/>
                  </a:cubicBezTo>
                  <a:cubicBezTo>
                    <a:pt x="141" y="11"/>
                    <a:pt x="141" y="10"/>
                    <a:pt x="141" y="10"/>
                  </a:cubicBezTo>
                  <a:cubicBezTo>
                    <a:pt x="141" y="10"/>
                    <a:pt x="140" y="11"/>
                    <a:pt x="140" y="11"/>
                  </a:cubicBezTo>
                  <a:cubicBezTo>
                    <a:pt x="139" y="11"/>
                    <a:pt x="139" y="11"/>
                    <a:pt x="139" y="10"/>
                  </a:cubicBezTo>
                  <a:cubicBezTo>
                    <a:pt x="139" y="10"/>
                    <a:pt x="140" y="6"/>
                    <a:pt x="139" y="6"/>
                  </a:cubicBezTo>
                  <a:lnTo>
                    <a:pt x="139" y="6"/>
                  </a:lnTo>
                  <a:cubicBezTo>
                    <a:pt x="139" y="6"/>
                    <a:pt x="139" y="6"/>
                    <a:pt x="139" y="7"/>
                  </a:cubicBezTo>
                  <a:cubicBezTo>
                    <a:pt x="137" y="9"/>
                    <a:pt x="136" y="11"/>
                    <a:pt x="136" y="11"/>
                  </a:cubicBezTo>
                  <a:cubicBezTo>
                    <a:pt x="135" y="11"/>
                    <a:pt x="135" y="11"/>
                    <a:pt x="135" y="10"/>
                  </a:cubicBezTo>
                  <a:cubicBezTo>
                    <a:pt x="135" y="8"/>
                    <a:pt x="136" y="7"/>
                    <a:pt x="135" y="5"/>
                  </a:cubicBezTo>
                  <a:cubicBezTo>
                    <a:pt x="135" y="5"/>
                    <a:pt x="134" y="4"/>
                    <a:pt x="133" y="4"/>
                  </a:cubicBezTo>
                  <a:cubicBezTo>
                    <a:pt x="133" y="4"/>
                    <a:pt x="133" y="4"/>
                    <a:pt x="133" y="4"/>
                  </a:cubicBezTo>
                  <a:cubicBezTo>
                    <a:pt x="133" y="6"/>
                    <a:pt x="132" y="9"/>
                    <a:pt x="130" y="9"/>
                  </a:cubicBezTo>
                  <a:cubicBezTo>
                    <a:pt x="130" y="9"/>
                    <a:pt x="130" y="9"/>
                    <a:pt x="130" y="9"/>
                  </a:cubicBezTo>
                  <a:cubicBezTo>
                    <a:pt x="130" y="8"/>
                    <a:pt x="131" y="6"/>
                    <a:pt x="132" y="4"/>
                  </a:cubicBezTo>
                  <a:lnTo>
                    <a:pt x="132" y="4"/>
                  </a:lnTo>
                  <a:cubicBezTo>
                    <a:pt x="131" y="4"/>
                    <a:pt x="129" y="8"/>
                    <a:pt x="129" y="8"/>
                  </a:cubicBezTo>
                  <a:cubicBezTo>
                    <a:pt x="129" y="9"/>
                    <a:pt x="129" y="9"/>
                    <a:pt x="129" y="9"/>
                  </a:cubicBezTo>
                  <a:cubicBezTo>
                    <a:pt x="128" y="9"/>
                    <a:pt x="128" y="8"/>
                    <a:pt x="128" y="7"/>
                  </a:cubicBezTo>
                  <a:cubicBezTo>
                    <a:pt x="128" y="5"/>
                    <a:pt x="127" y="3"/>
                    <a:pt x="126" y="3"/>
                  </a:cubicBezTo>
                  <a:cubicBezTo>
                    <a:pt x="126" y="3"/>
                    <a:pt x="126" y="3"/>
                    <a:pt x="126" y="3"/>
                  </a:cubicBezTo>
                  <a:cubicBezTo>
                    <a:pt x="124" y="4"/>
                    <a:pt x="124" y="11"/>
                    <a:pt x="123" y="11"/>
                  </a:cubicBezTo>
                  <a:cubicBezTo>
                    <a:pt x="123" y="11"/>
                    <a:pt x="123" y="8"/>
                    <a:pt x="123" y="8"/>
                  </a:cubicBezTo>
                  <a:cubicBezTo>
                    <a:pt x="123" y="7"/>
                    <a:pt x="122" y="6"/>
                    <a:pt x="121" y="5"/>
                  </a:cubicBezTo>
                  <a:cubicBezTo>
                    <a:pt x="121" y="5"/>
                    <a:pt x="119" y="1"/>
                    <a:pt x="118" y="1"/>
                  </a:cubicBezTo>
                  <a:close/>
                  <a:moveTo>
                    <a:pt x="32" y="222"/>
                  </a:moveTo>
                  <a:cubicBezTo>
                    <a:pt x="32" y="222"/>
                    <a:pt x="32" y="222"/>
                    <a:pt x="32" y="222"/>
                  </a:cubicBezTo>
                  <a:lnTo>
                    <a:pt x="32" y="222"/>
                  </a:lnTo>
                  <a:cubicBezTo>
                    <a:pt x="32" y="222"/>
                    <a:pt x="32" y="222"/>
                    <a:pt x="32" y="222"/>
                  </a:cubicBezTo>
                  <a:close/>
                  <a:moveTo>
                    <a:pt x="21" y="228"/>
                  </a:moveTo>
                  <a:cubicBezTo>
                    <a:pt x="20" y="228"/>
                    <a:pt x="20" y="228"/>
                    <a:pt x="19" y="229"/>
                  </a:cubicBezTo>
                  <a:cubicBezTo>
                    <a:pt x="20" y="228"/>
                    <a:pt x="20" y="228"/>
                    <a:pt x="21" y="228"/>
                  </a:cubicBezTo>
                  <a:close/>
                  <a:moveTo>
                    <a:pt x="142" y="229"/>
                  </a:moveTo>
                  <a:cubicBezTo>
                    <a:pt x="142" y="229"/>
                    <a:pt x="142" y="230"/>
                    <a:pt x="142" y="230"/>
                  </a:cubicBezTo>
                  <a:lnTo>
                    <a:pt x="142" y="230"/>
                  </a:lnTo>
                  <a:cubicBezTo>
                    <a:pt x="142" y="230"/>
                    <a:pt x="142" y="229"/>
                    <a:pt x="142" y="229"/>
                  </a:cubicBezTo>
                  <a:close/>
                  <a:moveTo>
                    <a:pt x="22" y="238"/>
                  </a:moveTo>
                  <a:cubicBezTo>
                    <a:pt x="22" y="238"/>
                    <a:pt x="22" y="239"/>
                    <a:pt x="22" y="239"/>
                  </a:cubicBezTo>
                  <a:lnTo>
                    <a:pt x="22" y="239"/>
                  </a:lnTo>
                  <a:cubicBezTo>
                    <a:pt x="22" y="239"/>
                    <a:pt x="22" y="239"/>
                    <a:pt x="22" y="238"/>
                  </a:cubicBezTo>
                  <a:close/>
                  <a:moveTo>
                    <a:pt x="22" y="239"/>
                  </a:moveTo>
                  <a:cubicBezTo>
                    <a:pt x="22" y="239"/>
                    <a:pt x="22" y="239"/>
                    <a:pt x="22" y="239"/>
                  </a:cubicBezTo>
                  <a:cubicBezTo>
                    <a:pt x="22" y="239"/>
                    <a:pt x="22" y="239"/>
                    <a:pt x="22" y="239"/>
                  </a:cubicBezTo>
                  <a:close/>
                  <a:moveTo>
                    <a:pt x="136" y="237"/>
                  </a:moveTo>
                  <a:lnTo>
                    <a:pt x="136" y="237"/>
                  </a:lnTo>
                  <a:cubicBezTo>
                    <a:pt x="135" y="237"/>
                    <a:pt x="138" y="239"/>
                    <a:pt x="139" y="239"/>
                  </a:cubicBezTo>
                  <a:cubicBezTo>
                    <a:pt x="139" y="239"/>
                    <a:pt x="140" y="239"/>
                    <a:pt x="140" y="239"/>
                  </a:cubicBezTo>
                  <a:lnTo>
                    <a:pt x="138" y="237"/>
                  </a:lnTo>
                  <a:cubicBezTo>
                    <a:pt x="137" y="237"/>
                    <a:pt x="137" y="237"/>
                    <a:pt x="136" y="237"/>
                  </a:cubicBezTo>
                  <a:close/>
                  <a:moveTo>
                    <a:pt x="29" y="255"/>
                  </a:moveTo>
                  <a:lnTo>
                    <a:pt x="29" y="255"/>
                  </a:lnTo>
                  <a:cubicBezTo>
                    <a:pt x="29" y="255"/>
                    <a:pt x="28" y="256"/>
                    <a:pt x="26" y="256"/>
                  </a:cubicBezTo>
                  <a:lnTo>
                    <a:pt x="26" y="257"/>
                  </a:lnTo>
                  <a:lnTo>
                    <a:pt x="29" y="256"/>
                  </a:lnTo>
                  <a:cubicBezTo>
                    <a:pt x="30" y="256"/>
                    <a:pt x="30" y="255"/>
                    <a:pt x="29" y="255"/>
                  </a:cubicBezTo>
                  <a:close/>
                  <a:moveTo>
                    <a:pt x="123" y="262"/>
                  </a:moveTo>
                  <a:cubicBezTo>
                    <a:pt x="125" y="262"/>
                    <a:pt x="126" y="264"/>
                    <a:pt x="126" y="265"/>
                  </a:cubicBezTo>
                  <a:cubicBezTo>
                    <a:pt x="125" y="265"/>
                    <a:pt x="122" y="263"/>
                    <a:pt x="123" y="262"/>
                  </a:cubicBezTo>
                  <a:cubicBezTo>
                    <a:pt x="123" y="262"/>
                    <a:pt x="123" y="262"/>
                    <a:pt x="123" y="262"/>
                  </a:cubicBezTo>
                  <a:close/>
                  <a:moveTo>
                    <a:pt x="34" y="213"/>
                  </a:moveTo>
                  <a:cubicBezTo>
                    <a:pt x="30" y="214"/>
                    <a:pt x="24" y="216"/>
                    <a:pt x="22" y="217"/>
                  </a:cubicBezTo>
                  <a:cubicBezTo>
                    <a:pt x="21" y="217"/>
                    <a:pt x="17" y="220"/>
                    <a:pt x="18" y="220"/>
                  </a:cubicBezTo>
                  <a:cubicBezTo>
                    <a:pt x="20" y="220"/>
                    <a:pt x="20" y="220"/>
                    <a:pt x="19" y="221"/>
                  </a:cubicBezTo>
                  <a:cubicBezTo>
                    <a:pt x="18" y="222"/>
                    <a:pt x="17" y="223"/>
                    <a:pt x="18" y="224"/>
                  </a:cubicBezTo>
                  <a:cubicBezTo>
                    <a:pt x="20" y="224"/>
                    <a:pt x="22" y="224"/>
                    <a:pt x="19" y="225"/>
                  </a:cubicBezTo>
                  <a:cubicBezTo>
                    <a:pt x="19" y="226"/>
                    <a:pt x="25" y="227"/>
                    <a:pt x="21" y="228"/>
                  </a:cubicBezTo>
                  <a:lnTo>
                    <a:pt x="21" y="228"/>
                  </a:lnTo>
                  <a:cubicBezTo>
                    <a:pt x="21" y="228"/>
                    <a:pt x="21" y="228"/>
                    <a:pt x="21" y="228"/>
                  </a:cubicBezTo>
                  <a:lnTo>
                    <a:pt x="21" y="228"/>
                  </a:lnTo>
                  <a:cubicBezTo>
                    <a:pt x="23" y="228"/>
                    <a:pt x="21" y="230"/>
                    <a:pt x="22" y="231"/>
                  </a:cubicBezTo>
                  <a:cubicBezTo>
                    <a:pt x="23" y="231"/>
                    <a:pt x="24" y="230"/>
                    <a:pt x="26" y="230"/>
                  </a:cubicBezTo>
                  <a:cubicBezTo>
                    <a:pt x="28" y="230"/>
                    <a:pt x="24" y="232"/>
                    <a:pt x="23" y="232"/>
                  </a:cubicBezTo>
                  <a:cubicBezTo>
                    <a:pt x="17" y="234"/>
                    <a:pt x="22" y="234"/>
                    <a:pt x="23" y="235"/>
                  </a:cubicBezTo>
                  <a:cubicBezTo>
                    <a:pt x="23" y="235"/>
                    <a:pt x="23" y="237"/>
                    <a:pt x="22" y="238"/>
                  </a:cubicBezTo>
                  <a:lnTo>
                    <a:pt x="22" y="238"/>
                  </a:lnTo>
                  <a:cubicBezTo>
                    <a:pt x="23" y="238"/>
                    <a:pt x="23" y="238"/>
                    <a:pt x="24" y="238"/>
                  </a:cubicBezTo>
                  <a:cubicBezTo>
                    <a:pt x="24" y="238"/>
                    <a:pt x="24" y="239"/>
                    <a:pt x="24" y="239"/>
                  </a:cubicBezTo>
                  <a:cubicBezTo>
                    <a:pt x="24" y="240"/>
                    <a:pt x="25" y="240"/>
                    <a:pt x="24" y="241"/>
                  </a:cubicBezTo>
                  <a:cubicBezTo>
                    <a:pt x="23" y="242"/>
                    <a:pt x="21" y="242"/>
                    <a:pt x="23" y="242"/>
                  </a:cubicBezTo>
                  <a:cubicBezTo>
                    <a:pt x="23" y="243"/>
                    <a:pt x="23" y="243"/>
                    <a:pt x="24" y="243"/>
                  </a:cubicBezTo>
                  <a:cubicBezTo>
                    <a:pt x="25" y="243"/>
                    <a:pt x="26" y="242"/>
                    <a:pt x="27" y="242"/>
                  </a:cubicBezTo>
                  <a:lnTo>
                    <a:pt x="27" y="242"/>
                  </a:lnTo>
                  <a:cubicBezTo>
                    <a:pt x="29" y="242"/>
                    <a:pt x="25" y="245"/>
                    <a:pt x="25" y="246"/>
                  </a:cubicBezTo>
                  <a:cubicBezTo>
                    <a:pt x="24" y="247"/>
                    <a:pt x="24" y="248"/>
                    <a:pt x="24" y="249"/>
                  </a:cubicBezTo>
                  <a:cubicBezTo>
                    <a:pt x="24" y="249"/>
                    <a:pt x="26" y="250"/>
                    <a:pt x="27" y="250"/>
                  </a:cubicBezTo>
                  <a:cubicBezTo>
                    <a:pt x="28" y="250"/>
                    <a:pt x="29" y="250"/>
                    <a:pt x="30" y="250"/>
                  </a:cubicBezTo>
                  <a:cubicBezTo>
                    <a:pt x="31" y="250"/>
                    <a:pt x="31" y="250"/>
                    <a:pt x="31" y="250"/>
                  </a:cubicBezTo>
                  <a:cubicBezTo>
                    <a:pt x="31" y="250"/>
                    <a:pt x="28" y="251"/>
                    <a:pt x="27" y="251"/>
                  </a:cubicBezTo>
                  <a:cubicBezTo>
                    <a:pt x="26" y="252"/>
                    <a:pt x="27" y="254"/>
                    <a:pt x="28" y="254"/>
                  </a:cubicBezTo>
                  <a:cubicBezTo>
                    <a:pt x="29" y="254"/>
                    <a:pt x="31" y="253"/>
                    <a:pt x="31" y="253"/>
                  </a:cubicBezTo>
                  <a:cubicBezTo>
                    <a:pt x="31" y="254"/>
                    <a:pt x="31" y="255"/>
                    <a:pt x="31" y="256"/>
                  </a:cubicBezTo>
                  <a:cubicBezTo>
                    <a:pt x="30" y="257"/>
                    <a:pt x="27" y="259"/>
                    <a:pt x="30" y="260"/>
                  </a:cubicBezTo>
                  <a:cubicBezTo>
                    <a:pt x="30" y="260"/>
                    <a:pt x="31" y="260"/>
                    <a:pt x="31" y="260"/>
                  </a:cubicBezTo>
                  <a:cubicBezTo>
                    <a:pt x="32" y="260"/>
                    <a:pt x="33" y="260"/>
                    <a:pt x="33" y="261"/>
                  </a:cubicBezTo>
                  <a:cubicBezTo>
                    <a:pt x="33" y="261"/>
                    <a:pt x="35" y="260"/>
                    <a:pt x="37" y="260"/>
                  </a:cubicBezTo>
                  <a:cubicBezTo>
                    <a:pt x="37" y="260"/>
                    <a:pt x="37" y="260"/>
                    <a:pt x="37" y="260"/>
                  </a:cubicBezTo>
                  <a:cubicBezTo>
                    <a:pt x="36" y="261"/>
                    <a:pt x="31" y="263"/>
                    <a:pt x="33" y="263"/>
                  </a:cubicBezTo>
                  <a:cubicBezTo>
                    <a:pt x="33" y="263"/>
                    <a:pt x="34" y="263"/>
                    <a:pt x="34" y="263"/>
                  </a:cubicBezTo>
                  <a:cubicBezTo>
                    <a:pt x="35" y="263"/>
                    <a:pt x="37" y="262"/>
                    <a:pt x="38" y="262"/>
                  </a:cubicBezTo>
                  <a:lnTo>
                    <a:pt x="38" y="262"/>
                  </a:lnTo>
                  <a:cubicBezTo>
                    <a:pt x="34" y="263"/>
                    <a:pt x="37" y="264"/>
                    <a:pt x="37" y="264"/>
                  </a:cubicBezTo>
                  <a:cubicBezTo>
                    <a:pt x="37" y="266"/>
                    <a:pt x="34" y="267"/>
                    <a:pt x="35" y="268"/>
                  </a:cubicBezTo>
                  <a:cubicBezTo>
                    <a:pt x="35" y="268"/>
                    <a:pt x="35" y="268"/>
                    <a:pt x="35" y="268"/>
                  </a:cubicBezTo>
                  <a:cubicBezTo>
                    <a:pt x="36" y="268"/>
                    <a:pt x="44" y="263"/>
                    <a:pt x="43" y="262"/>
                  </a:cubicBezTo>
                  <a:lnTo>
                    <a:pt x="43" y="262"/>
                  </a:lnTo>
                  <a:lnTo>
                    <a:pt x="44" y="263"/>
                  </a:lnTo>
                  <a:cubicBezTo>
                    <a:pt x="44" y="263"/>
                    <a:pt x="44" y="263"/>
                    <a:pt x="44" y="263"/>
                  </a:cubicBezTo>
                  <a:cubicBezTo>
                    <a:pt x="46" y="263"/>
                    <a:pt x="48" y="261"/>
                    <a:pt x="48" y="260"/>
                  </a:cubicBezTo>
                  <a:cubicBezTo>
                    <a:pt x="48" y="259"/>
                    <a:pt x="47" y="259"/>
                    <a:pt x="46" y="258"/>
                  </a:cubicBezTo>
                  <a:cubicBezTo>
                    <a:pt x="45" y="258"/>
                    <a:pt x="44" y="258"/>
                    <a:pt x="43" y="259"/>
                  </a:cubicBezTo>
                  <a:cubicBezTo>
                    <a:pt x="42" y="259"/>
                    <a:pt x="42" y="259"/>
                    <a:pt x="42" y="259"/>
                  </a:cubicBezTo>
                  <a:cubicBezTo>
                    <a:pt x="41" y="259"/>
                    <a:pt x="41" y="258"/>
                    <a:pt x="41" y="258"/>
                  </a:cubicBezTo>
                  <a:cubicBezTo>
                    <a:pt x="40" y="258"/>
                    <a:pt x="40" y="259"/>
                    <a:pt x="38" y="259"/>
                  </a:cubicBezTo>
                  <a:lnTo>
                    <a:pt x="38" y="259"/>
                  </a:lnTo>
                  <a:cubicBezTo>
                    <a:pt x="42" y="257"/>
                    <a:pt x="41" y="255"/>
                    <a:pt x="42" y="254"/>
                  </a:cubicBezTo>
                  <a:cubicBezTo>
                    <a:pt x="42" y="253"/>
                    <a:pt x="42" y="252"/>
                    <a:pt x="43" y="251"/>
                  </a:cubicBezTo>
                  <a:cubicBezTo>
                    <a:pt x="44" y="250"/>
                    <a:pt x="46" y="249"/>
                    <a:pt x="45" y="249"/>
                  </a:cubicBezTo>
                  <a:lnTo>
                    <a:pt x="45" y="249"/>
                  </a:lnTo>
                  <a:lnTo>
                    <a:pt x="42" y="250"/>
                  </a:lnTo>
                  <a:cubicBezTo>
                    <a:pt x="42" y="249"/>
                    <a:pt x="44" y="248"/>
                    <a:pt x="44" y="248"/>
                  </a:cubicBezTo>
                  <a:lnTo>
                    <a:pt x="38" y="248"/>
                  </a:lnTo>
                  <a:cubicBezTo>
                    <a:pt x="37" y="249"/>
                    <a:pt x="37" y="249"/>
                    <a:pt x="37" y="249"/>
                  </a:cubicBezTo>
                  <a:cubicBezTo>
                    <a:pt x="37" y="248"/>
                    <a:pt x="37" y="248"/>
                    <a:pt x="37" y="247"/>
                  </a:cubicBezTo>
                  <a:cubicBezTo>
                    <a:pt x="38" y="245"/>
                    <a:pt x="40" y="243"/>
                    <a:pt x="38" y="243"/>
                  </a:cubicBezTo>
                  <a:lnTo>
                    <a:pt x="38" y="243"/>
                  </a:lnTo>
                  <a:cubicBezTo>
                    <a:pt x="38" y="244"/>
                    <a:pt x="37" y="244"/>
                    <a:pt x="37" y="244"/>
                  </a:cubicBezTo>
                  <a:cubicBezTo>
                    <a:pt x="36" y="244"/>
                    <a:pt x="35" y="243"/>
                    <a:pt x="35" y="242"/>
                  </a:cubicBezTo>
                  <a:cubicBezTo>
                    <a:pt x="36" y="242"/>
                    <a:pt x="40" y="240"/>
                    <a:pt x="38" y="240"/>
                  </a:cubicBezTo>
                  <a:cubicBezTo>
                    <a:pt x="36" y="240"/>
                    <a:pt x="34" y="241"/>
                    <a:pt x="32" y="241"/>
                  </a:cubicBezTo>
                  <a:cubicBezTo>
                    <a:pt x="32" y="241"/>
                    <a:pt x="32" y="241"/>
                    <a:pt x="31" y="241"/>
                  </a:cubicBezTo>
                  <a:cubicBezTo>
                    <a:pt x="31" y="240"/>
                    <a:pt x="40" y="239"/>
                    <a:pt x="39" y="237"/>
                  </a:cubicBezTo>
                  <a:cubicBezTo>
                    <a:pt x="39" y="237"/>
                    <a:pt x="39" y="237"/>
                    <a:pt x="39" y="237"/>
                  </a:cubicBezTo>
                  <a:cubicBezTo>
                    <a:pt x="38" y="237"/>
                    <a:pt x="36" y="238"/>
                    <a:pt x="35" y="238"/>
                  </a:cubicBezTo>
                  <a:cubicBezTo>
                    <a:pt x="34" y="237"/>
                    <a:pt x="35" y="235"/>
                    <a:pt x="35" y="235"/>
                  </a:cubicBezTo>
                  <a:cubicBezTo>
                    <a:pt x="35" y="232"/>
                    <a:pt x="38" y="229"/>
                    <a:pt x="36" y="227"/>
                  </a:cubicBezTo>
                  <a:lnTo>
                    <a:pt x="32" y="227"/>
                  </a:lnTo>
                  <a:cubicBezTo>
                    <a:pt x="29" y="227"/>
                    <a:pt x="33" y="226"/>
                    <a:pt x="34" y="226"/>
                  </a:cubicBezTo>
                  <a:cubicBezTo>
                    <a:pt x="36" y="225"/>
                    <a:pt x="33" y="224"/>
                    <a:pt x="32" y="224"/>
                  </a:cubicBezTo>
                  <a:cubicBezTo>
                    <a:pt x="27" y="224"/>
                    <a:pt x="29" y="224"/>
                    <a:pt x="32" y="222"/>
                  </a:cubicBezTo>
                  <a:lnTo>
                    <a:pt x="32" y="222"/>
                  </a:lnTo>
                  <a:cubicBezTo>
                    <a:pt x="31" y="223"/>
                    <a:pt x="24" y="223"/>
                    <a:pt x="24" y="224"/>
                  </a:cubicBezTo>
                  <a:cubicBezTo>
                    <a:pt x="24" y="223"/>
                    <a:pt x="29" y="222"/>
                    <a:pt x="30" y="222"/>
                  </a:cubicBezTo>
                  <a:cubicBezTo>
                    <a:pt x="32" y="222"/>
                    <a:pt x="30" y="221"/>
                    <a:pt x="29" y="221"/>
                  </a:cubicBezTo>
                  <a:cubicBezTo>
                    <a:pt x="29" y="220"/>
                    <a:pt x="25" y="218"/>
                    <a:pt x="30" y="218"/>
                  </a:cubicBezTo>
                  <a:cubicBezTo>
                    <a:pt x="36" y="217"/>
                    <a:pt x="29" y="216"/>
                    <a:pt x="29" y="215"/>
                  </a:cubicBezTo>
                  <a:cubicBezTo>
                    <a:pt x="27" y="215"/>
                    <a:pt x="38" y="213"/>
                    <a:pt x="34" y="213"/>
                  </a:cubicBezTo>
                  <a:close/>
                  <a:moveTo>
                    <a:pt x="50" y="268"/>
                  </a:moveTo>
                  <a:cubicBezTo>
                    <a:pt x="50" y="268"/>
                    <a:pt x="50" y="269"/>
                    <a:pt x="51" y="269"/>
                  </a:cubicBezTo>
                  <a:cubicBezTo>
                    <a:pt x="50" y="270"/>
                    <a:pt x="49" y="271"/>
                    <a:pt x="47" y="271"/>
                  </a:cubicBezTo>
                  <a:cubicBezTo>
                    <a:pt x="47" y="271"/>
                    <a:pt x="49" y="268"/>
                    <a:pt x="50" y="268"/>
                  </a:cubicBezTo>
                  <a:close/>
                  <a:moveTo>
                    <a:pt x="79" y="275"/>
                  </a:moveTo>
                  <a:lnTo>
                    <a:pt x="79" y="275"/>
                  </a:lnTo>
                  <a:cubicBezTo>
                    <a:pt x="79" y="275"/>
                    <a:pt x="79" y="275"/>
                    <a:pt x="78" y="275"/>
                  </a:cubicBezTo>
                  <a:lnTo>
                    <a:pt x="78" y="275"/>
                  </a:lnTo>
                  <a:cubicBezTo>
                    <a:pt x="79" y="275"/>
                    <a:pt x="79" y="275"/>
                    <a:pt x="79" y="275"/>
                  </a:cubicBezTo>
                  <a:close/>
                  <a:moveTo>
                    <a:pt x="85" y="275"/>
                  </a:moveTo>
                  <a:lnTo>
                    <a:pt x="85" y="275"/>
                  </a:lnTo>
                  <a:cubicBezTo>
                    <a:pt x="85" y="275"/>
                    <a:pt x="85" y="276"/>
                    <a:pt x="86" y="278"/>
                  </a:cubicBezTo>
                  <a:lnTo>
                    <a:pt x="86" y="277"/>
                  </a:lnTo>
                  <a:cubicBezTo>
                    <a:pt x="85" y="275"/>
                    <a:pt x="85" y="275"/>
                    <a:pt x="85" y="275"/>
                  </a:cubicBezTo>
                  <a:close/>
                  <a:moveTo>
                    <a:pt x="70" y="275"/>
                  </a:moveTo>
                  <a:cubicBezTo>
                    <a:pt x="70" y="275"/>
                    <a:pt x="70" y="275"/>
                    <a:pt x="70" y="276"/>
                  </a:cubicBezTo>
                  <a:cubicBezTo>
                    <a:pt x="70" y="277"/>
                    <a:pt x="69" y="278"/>
                    <a:pt x="69" y="280"/>
                  </a:cubicBezTo>
                  <a:cubicBezTo>
                    <a:pt x="68" y="281"/>
                    <a:pt x="68" y="282"/>
                    <a:pt x="67" y="282"/>
                  </a:cubicBezTo>
                  <a:cubicBezTo>
                    <a:pt x="67" y="282"/>
                    <a:pt x="67" y="282"/>
                    <a:pt x="67" y="281"/>
                  </a:cubicBezTo>
                  <a:cubicBezTo>
                    <a:pt x="67" y="279"/>
                    <a:pt x="69" y="275"/>
                    <a:pt x="70" y="275"/>
                  </a:cubicBezTo>
                  <a:close/>
                  <a:moveTo>
                    <a:pt x="50" y="283"/>
                  </a:moveTo>
                  <a:cubicBezTo>
                    <a:pt x="49" y="283"/>
                    <a:pt x="49" y="283"/>
                    <a:pt x="49" y="284"/>
                  </a:cubicBezTo>
                  <a:cubicBezTo>
                    <a:pt x="49" y="283"/>
                    <a:pt x="49" y="283"/>
                    <a:pt x="50" y="283"/>
                  </a:cubicBezTo>
                  <a:close/>
                  <a:moveTo>
                    <a:pt x="163" y="159"/>
                  </a:moveTo>
                  <a:cubicBezTo>
                    <a:pt x="163" y="159"/>
                    <a:pt x="163" y="159"/>
                    <a:pt x="162" y="160"/>
                  </a:cubicBezTo>
                  <a:cubicBezTo>
                    <a:pt x="162" y="160"/>
                    <a:pt x="161" y="161"/>
                    <a:pt x="162" y="162"/>
                  </a:cubicBezTo>
                  <a:cubicBezTo>
                    <a:pt x="166" y="163"/>
                    <a:pt x="168" y="164"/>
                    <a:pt x="166" y="165"/>
                  </a:cubicBezTo>
                  <a:cubicBezTo>
                    <a:pt x="164" y="166"/>
                    <a:pt x="163" y="167"/>
                    <a:pt x="163" y="167"/>
                  </a:cubicBezTo>
                  <a:cubicBezTo>
                    <a:pt x="163" y="168"/>
                    <a:pt x="168" y="170"/>
                    <a:pt x="168" y="171"/>
                  </a:cubicBezTo>
                  <a:cubicBezTo>
                    <a:pt x="166" y="171"/>
                    <a:pt x="163" y="170"/>
                    <a:pt x="161" y="170"/>
                  </a:cubicBezTo>
                  <a:cubicBezTo>
                    <a:pt x="160" y="170"/>
                    <a:pt x="159" y="171"/>
                    <a:pt x="159" y="171"/>
                  </a:cubicBezTo>
                  <a:cubicBezTo>
                    <a:pt x="158" y="172"/>
                    <a:pt x="162" y="172"/>
                    <a:pt x="163" y="173"/>
                  </a:cubicBezTo>
                  <a:cubicBezTo>
                    <a:pt x="163" y="173"/>
                    <a:pt x="161" y="172"/>
                    <a:pt x="160" y="172"/>
                  </a:cubicBezTo>
                  <a:cubicBezTo>
                    <a:pt x="159" y="172"/>
                    <a:pt x="159" y="172"/>
                    <a:pt x="160" y="173"/>
                  </a:cubicBezTo>
                  <a:cubicBezTo>
                    <a:pt x="160" y="173"/>
                    <a:pt x="170" y="176"/>
                    <a:pt x="167" y="176"/>
                  </a:cubicBezTo>
                  <a:cubicBezTo>
                    <a:pt x="165" y="176"/>
                    <a:pt x="163" y="175"/>
                    <a:pt x="162" y="175"/>
                  </a:cubicBezTo>
                  <a:cubicBezTo>
                    <a:pt x="161" y="175"/>
                    <a:pt x="161" y="175"/>
                    <a:pt x="161" y="175"/>
                  </a:cubicBezTo>
                  <a:cubicBezTo>
                    <a:pt x="160" y="175"/>
                    <a:pt x="160" y="176"/>
                    <a:pt x="161" y="176"/>
                  </a:cubicBezTo>
                  <a:cubicBezTo>
                    <a:pt x="161" y="178"/>
                    <a:pt x="166" y="178"/>
                    <a:pt x="166" y="180"/>
                  </a:cubicBezTo>
                  <a:cubicBezTo>
                    <a:pt x="163" y="179"/>
                    <a:pt x="161" y="178"/>
                    <a:pt x="160" y="178"/>
                  </a:cubicBezTo>
                  <a:lnTo>
                    <a:pt x="160" y="178"/>
                  </a:lnTo>
                  <a:cubicBezTo>
                    <a:pt x="158" y="179"/>
                    <a:pt x="156" y="179"/>
                    <a:pt x="161" y="180"/>
                  </a:cubicBezTo>
                  <a:cubicBezTo>
                    <a:pt x="158" y="180"/>
                    <a:pt x="157" y="180"/>
                    <a:pt x="157" y="180"/>
                  </a:cubicBezTo>
                  <a:lnTo>
                    <a:pt x="157" y="180"/>
                  </a:lnTo>
                  <a:cubicBezTo>
                    <a:pt x="156" y="180"/>
                    <a:pt x="157" y="180"/>
                    <a:pt x="159" y="181"/>
                  </a:cubicBezTo>
                  <a:cubicBezTo>
                    <a:pt x="158" y="181"/>
                    <a:pt x="158" y="181"/>
                    <a:pt x="158" y="181"/>
                  </a:cubicBezTo>
                  <a:cubicBezTo>
                    <a:pt x="155" y="181"/>
                    <a:pt x="157" y="185"/>
                    <a:pt x="157" y="186"/>
                  </a:cubicBezTo>
                  <a:cubicBezTo>
                    <a:pt x="157" y="185"/>
                    <a:pt x="158" y="185"/>
                    <a:pt x="159" y="185"/>
                  </a:cubicBezTo>
                  <a:cubicBezTo>
                    <a:pt x="160" y="185"/>
                    <a:pt x="162" y="186"/>
                    <a:pt x="161" y="187"/>
                  </a:cubicBezTo>
                  <a:cubicBezTo>
                    <a:pt x="159" y="187"/>
                    <a:pt x="158" y="188"/>
                    <a:pt x="158" y="189"/>
                  </a:cubicBezTo>
                  <a:cubicBezTo>
                    <a:pt x="159" y="190"/>
                    <a:pt x="160" y="190"/>
                    <a:pt x="161" y="190"/>
                  </a:cubicBezTo>
                  <a:cubicBezTo>
                    <a:pt x="163" y="190"/>
                    <a:pt x="164" y="188"/>
                    <a:pt x="165" y="187"/>
                  </a:cubicBezTo>
                  <a:lnTo>
                    <a:pt x="165" y="187"/>
                  </a:lnTo>
                  <a:cubicBezTo>
                    <a:pt x="165" y="188"/>
                    <a:pt x="165" y="189"/>
                    <a:pt x="164" y="190"/>
                  </a:cubicBezTo>
                  <a:cubicBezTo>
                    <a:pt x="164" y="191"/>
                    <a:pt x="164" y="191"/>
                    <a:pt x="162" y="191"/>
                  </a:cubicBezTo>
                  <a:cubicBezTo>
                    <a:pt x="162" y="191"/>
                    <a:pt x="161" y="191"/>
                    <a:pt x="161" y="191"/>
                  </a:cubicBezTo>
                  <a:cubicBezTo>
                    <a:pt x="158" y="191"/>
                    <a:pt x="157" y="190"/>
                    <a:pt x="155" y="190"/>
                  </a:cubicBezTo>
                  <a:cubicBezTo>
                    <a:pt x="152" y="190"/>
                    <a:pt x="157" y="193"/>
                    <a:pt x="157" y="194"/>
                  </a:cubicBezTo>
                  <a:cubicBezTo>
                    <a:pt x="157" y="195"/>
                    <a:pt x="154" y="195"/>
                    <a:pt x="151" y="195"/>
                  </a:cubicBezTo>
                  <a:cubicBezTo>
                    <a:pt x="154" y="196"/>
                    <a:pt x="157" y="198"/>
                    <a:pt x="158" y="199"/>
                  </a:cubicBezTo>
                  <a:cubicBezTo>
                    <a:pt x="158" y="199"/>
                    <a:pt x="158" y="200"/>
                    <a:pt x="158" y="200"/>
                  </a:cubicBezTo>
                  <a:cubicBezTo>
                    <a:pt x="157" y="200"/>
                    <a:pt x="155" y="199"/>
                    <a:pt x="154" y="199"/>
                  </a:cubicBezTo>
                  <a:lnTo>
                    <a:pt x="154" y="199"/>
                  </a:lnTo>
                  <a:cubicBezTo>
                    <a:pt x="154" y="199"/>
                    <a:pt x="155" y="199"/>
                    <a:pt x="155" y="199"/>
                  </a:cubicBezTo>
                  <a:lnTo>
                    <a:pt x="155" y="199"/>
                  </a:lnTo>
                  <a:cubicBezTo>
                    <a:pt x="154" y="199"/>
                    <a:pt x="153" y="199"/>
                    <a:pt x="153" y="199"/>
                  </a:cubicBezTo>
                  <a:cubicBezTo>
                    <a:pt x="151" y="199"/>
                    <a:pt x="152" y="200"/>
                    <a:pt x="152" y="201"/>
                  </a:cubicBezTo>
                  <a:cubicBezTo>
                    <a:pt x="152" y="201"/>
                    <a:pt x="152" y="202"/>
                    <a:pt x="154" y="204"/>
                  </a:cubicBezTo>
                  <a:cubicBezTo>
                    <a:pt x="154" y="204"/>
                    <a:pt x="155" y="205"/>
                    <a:pt x="155" y="205"/>
                  </a:cubicBezTo>
                  <a:cubicBezTo>
                    <a:pt x="155" y="205"/>
                    <a:pt x="154" y="206"/>
                    <a:pt x="154" y="206"/>
                  </a:cubicBezTo>
                  <a:cubicBezTo>
                    <a:pt x="154" y="206"/>
                    <a:pt x="153" y="205"/>
                    <a:pt x="153" y="205"/>
                  </a:cubicBezTo>
                  <a:cubicBezTo>
                    <a:pt x="151" y="205"/>
                    <a:pt x="152" y="205"/>
                    <a:pt x="151" y="206"/>
                  </a:cubicBezTo>
                  <a:cubicBezTo>
                    <a:pt x="151" y="206"/>
                    <a:pt x="153" y="208"/>
                    <a:pt x="153" y="208"/>
                  </a:cubicBezTo>
                  <a:cubicBezTo>
                    <a:pt x="154" y="209"/>
                    <a:pt x="154" y="210"/>
                    <a:pt x="153" y="210"/>
                  </a:cubicBezTo>
                  <a:cubicBezTo>
                    <a:pt x="152" y="210"/>
                    <a:pt x="152" y="211"/>
                    <a:pt x="151" y="211"/>
                  </a:cubicBezTo>
                  <a:cubicBezTo>
                    <a:pt x="150" y="211"/>
                    <a:pt x="149" y="210"/>
                    <a:pt x="149" y="210"/>
                  </a:cubicBezTo>
                  <a:lnTo>
                    <a:pt x="149" y="210"/>
                  </a:lnTo>
                  <a:cubicBezTo>
                    <a:pt x="149" y="211"/>
                    <a:pt x="151" y="211"/>
                    <a:pt x="151" y="211"/>
                  </a:cubicBezTo>
                  <a:lnTo>
                    <a:pt x="151" y="212"/>
                  </a:lnTo>
                  <a:lnTo>
                    <a:pt x="149" y="215"/>
                  </a:lnTo>
                  <a:cubicBezTo>
                    <a:pt x="149" y="215"/>
                    <a:pt x="147" y="216"/>
                    <a:pt x="151" y="218"/>
                  </a:cubicBezTo>
                  <a:cubicBezTo>
                    <a:pt x="150" y="218"/>
                    <a:pt x="150" y="218"/>
                    <a:pt x="149" y="218"/>
                  </a:cubicBezTo>
                  <a:cubicBezTo>
                    <a:pt x="148" y="218"/>
                    <a:pt x="147" y="218"/>
                    <a:pt x="147" y="219"/>
                  </a:cubicBezTo>
                  <a:cubicBezTo>
                    <a:pt x="146" y="220"/>
                    <a:pt x="148" y="222"/>
                    <a:pt x="148" y="222"/>
                  </a:cubicBezTo>
                  <a:cubicBezTo>
                    <a:pt x="148" y="222"/>
                    <a:pt x="145" y="221"/>
                    <a:pt x="144" y="221"/>
                  </a:cubicBezTo>
                  <a:cubicBezTo>
                    <a:pt x="143" y="221"/>
                    <a:pt x="143" y="222"/>
                    <a:pt x="143" y="222"/>
                  </a:cubicBezTo>
                  <a:cubicBezTo>
                    <a:pt x="143" y="222"/>
                    <a:pt x="143" y="223"/>
                    <a:pt x="144" y="224"/>
                  </a:cubicBezTo>
                  <a:cubicBezTo>
                    <a:pt x="144" y="224"/>
                    <a:pt x="146" y="225"/>
                    <a:pt x="147" y="226"/>
                  </a:cubicBezTo>
                  <a:cubicBezTo>
                    <a:pt x="145" y="225"/>
                    <a:pt x="145" y="225"/>
                    <a:pt x="144" y="225"/>
                  </a:cubicBezTo>
                  <a:lnTo>
                    <a:pt x="144" y="225"/>
                  </a:lnTo>
                  <a:cubicBezTo>
                    <a:pt x="143" y="225"/>
                    <a:pt x="145" y="227"/>
                    <a:pt x="145" y="227"/>
                  </a:cubicBezTo>
                  <a:cubicBezTo>
                    <a:pt x="145" y="227"/>
                    <a:pt x="145" y="227"/>
                    <a:pt x="145" y="227"/>
                  </a:cubicBezTo>
                  <a:cubicBezTo>
                    <a:pt x="143" y="227"/>
                    <a:pt x="139" y="224"/>
                    <a:pt x="138" y="224"/>
                  </a:cubicBezTo>
                  <a:cubicBezTo>
                    <a:pt x="138" y="224"/>
                    <a:pt x="138" y="224"/>
                    <a:pt x="138" y="224"/>
                  </a:cubicBezTo>
                  <a:cubicBezTo>
                    <a:pt x="139" y="226"/>
                    <a:pt x="145" y="229"/>
                    <a:pt x="148" y="231"/>
                  </a:cubicBezTo>
                  <a:cubicBezTo>
                    <a:pt x="148" y="232"/>
                    <a:pt x="148" y="232"/>
                    <a:pt x="148" y="232"/>
                  </a:cubicBezTo>
                  <a:cubicBezTo>
                    <a:pt x="147" y="232"/>
                    <a:pt x="143" y="230"/>
                    <a:pt x="142" y="230"/>
                  </a:cubicBezTo>
                  <a:lnTo>
                    <a:pt x="142" y="230"/>
                  </a:lnTo>
                  <a:cubicBezTo>
                    <a:pt x="143" y="231"/>
                    <a:pt x="145" y="231"/>
                    <a:pt x="144" y="232"/>
                  </a:cubicBezTo>
                  <a:cubicBezTo>
                    <a:pt x="144" y="232"/>
                    <a:pt x="144" y="232"/>
                    <a:pt x="144" y="233"/>
                  </a:cubicBezTo>
                  <a:cubicBezTo>
                    <a:pt x="145" y="234"/>
                    <a:pt x="146" y="234"/>
                    <a:pt x="147" y="235"/>
                  </a:cubicBezTo>
                  <a:cubicBezTo>
                    <a:pt x="148" y="235"/>
                    <a:pt x="147" y="235"/>
                    <a:pt x="147" y="235"/>
                  </a:cubicBezTo>
                  <a:cubicBezTo>
                    <a:pt x="145" y="235"/>
                    <a:pt x="144" y="234"/>
                    <a:pt x="144" y="234"/>
                  </a:cubicBezTo>
                  <a:cubicBezTo>
                    <a:pt x="143" y="234"/>
                    <a:pt x="143" y="234"/>
                    <a:pt x="143" y="235"/>
                  </a:cubicBezTo>
                  <a:cubicBezTo>
                    <a:pt x="144" y="236"/>
                    <a:pt x="144" y="236"/>
                    <a:pt x="144" y="236"/>
                  </a:cubicBezTo>
                  <a:cubicBezTo>
                    <a:pt x="143" y="236"/>
                    <a:pt x="142" y="236"/>
                    <a:pt x="141" y="235"/>
                  </a:cubicBezTo>
                  <a:cubicBezTo>
                    <a:pt x="140" y="235"/>
                    <a:pt x="139" y="235"/>
                    <a:pt x="140" y="236"/>
                  </a:cubicBezTo>
                  <a:cubicBezTo>
                    <a:pt x="141" y="237"/>
                    <a:pt x="141" y="237"/>
                    <a:pt x="142" y="238"/>
                  </a:cubicBezTo>
                  <a:cubicBezTo>
                    <a:pt x="142" y="239"/>
                    <a:pt x="141" y="240"/>
                    <a:pt x="141" y="240"/>
                  </a:cubicBezTo>
                  <a:cubicBezTo>
                    <a:pt x="140" y="240"/>
                    <a:pt x="138" y="239"/>
                    <a:pt x="136" y="239"/>
                  </a:cubicBezTo>
                  <a:cubicBezTo>
                    <a:pt x="135" y="239"/>
                    <a:pt x="134" y="240"/>
                    <a:pt x="135" y="241"/>
                  </a:cubicBezTo>
                  <a:cubicBezTo>
                    <a:pt x="136" y="242"/>
                    <a:pt x="136" y="242"/>
                    <a:pt x="135" y="242"/>
                  </a:cubicBezTo>
                  <a:cubicBezTo>
                    <a:pt x="134" y="242"/>
                    <a:pt x="133" y="242"/>
                    <a:pt x="133" y="242"/>
                  </a:cubicBezTo>
                  <a:lnTo>
                    <a:pt x="133" y="242"/>
                  </a:lnTo>
                  <a:cubicBezTo>
                    <a:pt x="134" y="244"/>
                    <a:pt x="139" y="244"/>
                    <a:pt x="140" y="245"/>
                  </a:cubicBezTo>
                  <a:cubicBezTo>
                    <a:pt x="140" y="246"/>
                    <a:pt x="140" y="246"/>
                    <a:pt x="139" y="246"/>
                  </a:cubicBezTo>
                  <a:cubicBezTo>
                    <a:pt x="139" y="246"/>
                    <a:pt x="139" y="246"/>
                    <a:pt x="139" y="246"/>
                  </a:cubicBezTo>
                  <a:cubicBezTo>
                    <a:pt x="138" y="246"/>
                    <a:pt x="138" y="246"/>
                    <a:pt x="138" y="246"/>
                  </a:cubicBezTo>
                  <a:cubicBezTo>
                    <a:pt x="137" y="246"/>
                    <a:pt x="137" y="246"/>
                    <a:pt x="137" y="247"/>
                  </a:cubicBezTo>
                  <a:cubicBezTo>
                    <a:pt x="137" y="247"/>
                    <a:pt x="137" y="247"/>
                    <a:pt x="137" y="247"/>
                  </a:cubicBezTo>
                  <a:cubicBezTo>
                    <a:pt x="137" y="247"/>
                    <a:pt x="135" y="246"/>
                    <a:pt x="133" y="245"/>
                  </a:cubicBezTo>
                  <a:cubicBezTo>
                    <a:pt x="132" y="245"/>
                    <a:pt x="132" y="245"/>
                    <a:pt x="132" y="245"/>
                  </a:cubicBezTo>
                  <a:lnTo>
                    <a:pt x="132" y="245"/>
                  </a:lnTo>
                  <a:cubicBezTo>
                    <a:pt x="132" y="245"/>
                    <a:pt x="134" y="247"/>
                    <a:pt x="134" y="247"/>
                  </a:cubicBezTo>
                  <a:cubicBezTo>
                    <a:pt x="135" y="248"/>
                    <a:pt x="135" y="249"/>
                    <a:pt x="134" y="249"/>
                  </a:cubicBezTo>
                  <a:cubicBezTo>
                    <a:pt x="134" y="250"/>
                    <a:pt x="133" y="249"/>
                    <a:pt x="135" y="252"/>
                  </a:cubicBezTo>
                  <a:cubicBezTo>
                    <a:pt x="135" y="252"/>
                    <a:pt x="136" y="254"/>
                    <a:pt x="135" y="254"/>
                  </a:cubicBezTo>
                  <a:cubicBezTo>
                    <a:pt x="134" y="253"/>
                    <a:pt x="132" y="249"/>
                    <a:pt x="130" y="249"/>
                  </a:cubicBezTo>
                  <a:cubicBezTo>
                    <a:pt x="129" y="249"/>
                    <a:pt x="129" y="249"/>
                    <a:pt x="129" y="249"/>
                  </a:cubicBezTo>
                  <a:cubicBezTo>
                    <a:pt x="128" y="249"/>
                    <a:pt x="127" y="251"/>
                    <a:pt x="127" y="252"/>
                  </a:cubicBezTo>
                  <a:cubicBezTo>
                    <a:pt x="127" y="252"/>
                    <a:pt x="127" y="251"/>
                    <a:pt x="128" y="251"/>
                  </a:cubicBezTo>
                  <a:cubicBezTo>
                    <a:pt x="128" y="251"/>
                    <a:pt x="128" y="252"/>
                    <a:pt x="129" y="252"/>
                  </a:cubicBezTo>
                  <a:cubicBezTo>
                    <a:pt x="130" y="253"/>
                    <a:pt x="127" y="253"/>
                    <a:pt x="129" y="255"/>
                  </a:cubicBezTo>
                  <a:lnTo>
                    <a:pt x="129" y="255"/>
                  </a:lnTo>
                  <a:cubicBezTo>
                    <a:pt x="129" y="254"/>
                    <a:pt x="129" y="254"/>
                    <a:pt x="129" y="254"/>
                  </a:cubicBezTo>
                  <a:cubicBezTo>
                    <a:pt x="130" y="254"/>
                    <a:pt x="132" y="255"/>
                    <a:pt x="132" y="256"/>
                  </a:cubicBezTo>
                  <a:cubicBezTo>
                    <a:pt x="132" y="256"/>
                    <a:pt x="133" y="259"/>
                    <a:pt x="133" y="259"/>
                  </a:cubicBezTo>
                  <a:cubicBezTo>
                    <a:pt x="132" y="259"/>
                    <a:pt x="132" y="258"/>
                    <a:pt x="131" y="257"/>
                  </a:cubicBezTo>
                  <a:cubicBezTo>
                    <a:pt x="130" y="256"/>
                    <a:pt x="128" y="255"/>
                    <a:pt x="127" y="255"/>
                  </a:cubicBezTo>
                  <a:cubicBezTo>
                    <a:pt x="127" y="255"/>
                    <a:pt x="126" y="256"/>
                    <a:pt x="126" y="256"/>
                  </a:cubicBezTo>
                  <a:cubicBezTo>
                    <a:pt x="126" y="258"/>
                    <a:pt x="128" y="260"/>
                    <a:pt x="130" y="261"/>
                  </a:cubicBezTo>
                  <a:cubicBezTo>
                    <a:pt x="130" y="261"/>
                    <a:pt x="129" y="261"/>
                    <a:pt x="129" y="261"/>
                  </a:cubicBezTo>
                  <a:cubicBezTo>
                    <a:pt x="128" y="261"/>
                    <a:pt x="126" y="261"/>
                    <a:pt x="125" y="260"/>
                  </a:cubicBezTo>
                  <a:cubicBezTo>
                    <a:pt x="124" y="259"/>
                    <a:pt x="124" y="257"/>
                    <a:pt x="124" y="257"/>
                  </a:cubicBezTo>
                  <a:cubicBezTo>
                    <a:pt x="124" y="258"/>
                    <a:pt x="124" y="259"/>
                    <a:pt x="123" y="259"/>
                  </a:cubicBezTo>
                  <a:cubicBezTo>
                    <a:pt x="122" y="259"/>
                    <a:pt x="122" y="259"/>
                    <a:pt x="121" y="259"/>
                  </a:cubicBezTo>
                  <a:cubicBezTo>
                    <a:pt x="120" y="258"/>
                    <a:pt x="118" y="256"/>
                    <a:pt x="116" y="254"/>
                  </a:cubicBezTo>
                  <a:lnTo>
                    <a:pt x="116" y="254"/>
                  </a:lnTo>
                  <a:cubicBezTo>
                    <a:pt x="119" y="256"/>
                    <a:pt x="120" y="259"/>
                    <a:pt x="122" y="262"/>
                  </a:cubicBezTo>
                  <a:cubicBezTo>
                    <a:pt x="123" y="263"/>
                    <a:pt x="121" y="263"/>
                    <a:pt x="122" y="263"/>
                  </a:cubicBezTo>
                  <a:cubicBezTo>
                    <a:pt x="122" y="264"/>
                    <a:pt x="123" y="266"/>
                    <a:pt x="123" y="266"/>
                  </a:cubicBezTo>
                  <a:cubicBezTo>
                    <a:pt x="123" y="266"/>
                    <a:pt x="123" y="266"/>
                    <a:pt x="122" y="265"/>
                  </a:cubicBezTo>
                  <a:cubicBezTo>
                    <a:pt x="120" y="264"/>
                    <a:pt x="119" y="261"/>
                    <a:pt x="116" y="259"/>
                  </a:cubicBezTo>
                  <a:cubicBezTo>
                    <a:pt x="116" y="259"/>
                    <a:pt x="116" y="259"/>
                    <a:pt x="115" y="259"/>
                  </a:cubicBezTo>
                  <a:lnTo>
                    <a:pt x="115" y="259"/>
                  </a:lnTo>
                  <a:cubicBezTo>
                    <a:pt x="115" y="259"/>
                    <a:pt x="115" y="260"/>
                    <a:pt x="116" y="261"/>
                  </a:cubicBezTo>
                  <a:cubicBezTo>
                    <a:pt x="116" y="262"/>
                    <a:pt x="117" y="263"/>
                    <a:pt x="117" y="263"/>
                  </a:cubicBezTo>
                  <a:cubicBezTo>
                    <a:pt x="117" y="264"/>
                    <a:pt x="117" y="264"/>
                    <a:pt x="116" y="265"/>
                  </a:cubicBezTo>
                  <a:cubicBezTo>
                    <a:pt x="116" y="265"/>
                    <a:pt x="116" y="265"/>
                    <a:pt x="116" y="265"/>
                  </a:cubicBezTo>
                  <a:lnTo>
                    <a:pt x="116" y="265"/>
                  </a:lnTo>
                  <a:cubicBezTo>
                    <a:pt x="117" y="266"/>
                    <a:pt x="119" y="268"/>
                    <a:pt x="119" y="269"/>
                  </a:cubicBezTo>
                  <a:cubicBezTo>
                    <a:pt x="118" y="269"/>
                    <a:pt x="115" y="266"/>
                    <a:pt x="116" y="265"/>
                  </a:cubicBezTo>
                  <a:lnTo>
                    <a:pt x="116" y="265"/>
                  </a:lnTo>
                  <a:cubicBezTo>
                    <a:pt x="115" y="266"/>
                    <a:pt x="113" y="266"/>
                    <a:pt x="113" y="269"/>
                  </a:cubicBezTo>
                  <a:cubicBezTo>
                    <a:pt x="113" y="269"/>
                    <a:pt x="114" y="271"/>
                    <a:pt x="114" y="271"/>
                  </a:cubicBezTo>
                  <a:cubicBezTo>
                    <a:pt x="114" y="271"/>
                    <a:pt x="114" y="271"/>
                    <a:pt x="113" y="270"/>
                  </a:cubicBezTo>
                  <a:cubicBezTo>
                    <a:pt x="113" y="270"/>
                    <a:pt x="111" y="269"/>
                    <a:pt x="110" y="268"/>
                  </a:cubicBezTo>
                  <a:cubicBezTo>
                    <a:pt x="109" y="267"/>
                    <a:pt x="108" y="267"/>
                    <a:pt x="108" y="267"/>
                  </a:cubicBezTo>
                  <a:cubicBezTo>
                    <a:pt x="107" y="267"/>
                    <a:pt x="106" y="268"/>
                    <a:pt x="106" y="270"/>
                  </a:cubicBezTo>
                  <a:cubicBezTo>
                    <a:pt x="106" y="270"/>
                    <a:pt x="107" y="272"/>
                    <a:pt x="107" y="272"/>
                  </a:cubicBezTo>
                  <a:lnTo>
                    <a:pt x="107" y="272"/>
                  </a:lnTo>
                  <a:cubicBezTo>
                    <a:pt x="106" y="272"/>
                    <a:pt x="105" y="269"/>
                    <a:pt x="104" y="269"/>
                  </a:cubicBezTo>
                  <a:lnTo>
                    <a:pt x="104" y="269"/>
                  </a:lnTo>
                  <a:cubicBezTo>
                    <a:pt x="104" y="269"/>
                    <a:pt x="106" y="271"/>
                    <a:pt x="106" y="272"/>
                  </a:cubicBezTo>
                  <a:cubicBezTo>
                    <a:pt x="105" y="272"/>
                    <a:pt x="105" y="272"/>
                    <a:pt x="106" y="274"/>
                  </a:cubicBezTo>
                  <a:cubicBezTo>
                    <a:pt x="107" y="277"/>
                    <a:pt x="107" y="277"/>
                    <a:pt x="107" y="281"/>
                  </a:cubicBezTo>
                  <a:cubicBezTo>
                    <a:pt x="107" y="280"/>
                    <a:pt x="103" y="275"/>
                    <a:pt x="104" y="275"/>
                  </a:cubicBezTo>
                  <a:lnTo>
                    <a:pt x="104" y="275"/>
                  </a:lnTo>
                  <a:cubicBezTo>
                    <a:pt x="104" y="275"/>
                    <a:pt x="104" y="275"/>
                    <a:pt x="104" y="275"/>
                  </a:cubicBezTo>
                  <a:cubicBezTo>
                    <a:pt x="105" y="275"/>
                    <a:pt x="105" y="275"/>
                    <a:pt x="105" y="274"/>
                  </a:cubicBezTo>
                  <a:cubicBezTo>
                    <a:pt x="104" y="273"/>
                    <a:pt x="104" y="272"/>
                    <a:pt x="103" y="272"/>
                  </a:cubicBezTo>
                  <a:cubicBezTo>
                    <a:pt x="102" y="272"/>
                    <a:pt x="103" y="274"/>
                    <a:pt x="102" y="274"/>
                  </a:cubicBezTo>
                  <a:cubicBezTo>
                    <a:pt x="102" y="274"/>
                    <a:pt x="102" y="274"/>
                    <a:pt x="101" y="273"/>
                  </a:cubicBezTo>
                  <a:cubicBezTo>
                    <a:pt x="101" y="273"/>
                    <a:pt x="101" y="273"/>
                    <a:pt x="101" y="273"/>
                  </a:cubicBezTo>
                  <a:lnTo>
                    <a:pt x="101" y="273"/>
                  </a:lnTo>
                  <a:cubicBezTo>
                    <a:pt x="102" y="274"/>
                    <a:pt x="104" y="277"/>
                    <a:pt x="103" y="278"/>
                  </a:cubicBezTo>
                  <a:lnTo>
                    <a:pt x="101" y="273"/>
                  </a:lnTo>
                  <a:lnTo>
                    <a:pt x="101" y="273"/>
                  </a:lnTo>
                  <a:cubicBezTo>
                    <a:pt x="101" y="273"/>
                    <a:pt x="101" y="273"/>
                    <a:pt x="101" y="273"/>
                  </a:cubicBezTo>
                  <a:lnTo>
                    <a:pt x="101" y="273"/>
                  </a:lnTo>
                  <a:cubicBezTo>
                    <a:pt x="101" y="272"/>
                    <a:pt x="100" y="272"/>
                    <a:pt x="100" y="272"/>
                  </a:cubicBezTo>
                  <a:lnTo>
                    <a:pt x="100" y="272"/>
                  </a:lnTo>
                  <a:lnTo>
                    <a:pt x="101" y="273"/>
                  </a:lnTo>
                  <a:lnTo>
                    <a:pt x="101" y="273"/>
                  </a:lnTo>
                  <a:cubicBezTo>
                    <a:pt x="101" y="273"/>
                    <a:pt x="100" y="273"/>
                    <a:pt x="100" y="273"/>
                  </a:cubicBezTo>
                  <a:cubicBezTo>
                    <a:pt x="99" y="273"/>
                    <a:pt x="98" y="276"/>
                    <a:pt x="98" y="276"/>
                  </a:cubicBezTo>
                  <a:cubicBezTo>
                    <a:pt x="99" y="279"/>
                    <a:pt x="99" y="278"/>
                    <a:pt x="101" y="281"/>
                  </a:cubicBezTo>
                  <a:cubicBezTo>
                    <a:pt x="101" y="281"/>
                    <a:pt x="101" y="281"/>
                    <a:pt x="101" y="281"/>
                  </a:cubicBezTo>
                  <a:cubicBezTo>
                    <a:pt x="100" y="281"/>
                    <a:pt x="99" y="278"/>
                    <a:pt x="98" y="278"/>
                  </a:cubicBezTo>
                  <a:lnTo>
                    <a:pt x="98" y="278"/>
                  </a:lnTo>
                  <a:cubicBezTo>
                    <a:pt x="98" y="279"/>
                    <a:pt x="99" y="283"/>
                    <a:pt x="99" y="284"/>
                  </a:cubicBezTo>
                  <a:cubicBezTo>
                    <a:pt x="98" y="282"/>
                    <a:pt x="94" y="275"/>
                    <a:pt x="92" y="275"/>
                  </a:cubicBezTo>
                  <a:lnTo>
                    <a:pt x="92" y="275"/>
                  </a:lnTo>
                  <a:cubicBezTo>
                    <a:pt x="92" y="275"/>
                    <a:pt x="92" y="276"/>
                    <a:pt x="92" y="277"/>
                  </a:cubicBezTo>
                  <a:cubicBezTo>
                    <a:pt x="93" y="277"/>
                    <a:pt x="92" y="277"/>
                    <a:pt x="93" y="277"/>
                  </a:cubicBezTo>
                  <a:cubicBezTo>
                    <a:pt x="93" y="276"/>
                    <a:pt x="93" y="276"/>
                    <a:pt x="93" y="276"/>
                  </a:cubicBezTo>
                  <a:cubicBezTo>
                    <a:pt x="94" y="276"/>
                    <a:pt x="94" y="280"/>
                    <a:pt x="94" y="281"/>
                  </a:cubicBezTo>
                  <a:cubicBezTo>
                    <a:pt x="94" y="282"/>
                    <a:pt x="93" y="283"/>
                    <a:pt x="93" y="283"/>
                  </a:cubicBezTo>
                  <a:cubicBezTo>
                    <a:pt x="92" y="282"/>
                    <a:pt x="92" y="277"/>
                    <a:pt x="91" y="276"/>
                  </a:cubicBezTo>
                  <a:cubicBezTo>
                    <a:pt x="90" y="276"/>
                    <a:pt x="89" y="276"/>
                    <a:pt x="89" y="277"/>
                  </a:cubicBezTo>
                  <a:cubicBezTo>
                    <a:pt x="88" y="277"/>
                    <a:pt x="89" y="280"/>
                    <a:pt x="89" y="280"/>
                  </a:cubicBezTo>
                  <a:cubicBezTo>
                    <a:pt x="89" y="280"/>
                    <a:pt x="88" y="280"/>
                    <a:pt x="88" y="280"/>
                  </a:cubicBezTo>
                  <a:cubicBezTo>
                    <a:pt x="88" y="280"/>
                    <a:pt x="87" y="280"/>
                    <a:pt x="87" y="278"/>
                  </a:cubicBezTo>
                  <a:cubicBezTo>
                    <a:pt x="87" y="277"/>
                    <a:pt x="87" y="276"/>
                    <a:pt x="87" y="275"/>
                  </a:cubicBezTo>
                  <a:cubicBezTo>
                    <a:pt x="87" y="275"/>
                    <a:pt x="87" y="275"/>
                    <a:pt x="87" y="275"/>
                  </a:cubicBezTo>
                  <a:cubicBezTo>
                    <a:pt x="87" y="275"/>
                    <a:pt x="86" y="281"/>
                    <a:pt x="85" y="281"/>
                  </a:cubicBezTo>
                  <a:cubicBezTo>
                    <a:pt x="85" y="281"/>
                    <a:pt x="85" y="281"/>
                    <a:pt x="85" y="281"/>
                  </a:cubicBezTo>
                  <a:cubicBezTo>
                    <a:pt x="85" y="278"/>
                    <a:pt x="85" y="276"/>
                    <a:pt x="84" y="276"/>
                  </a:cubicBezTo>
                  <a:cubicBezTo>
                    <a:pt x="83" y="276"/>
                    <a:pt x="82" y="276"/>
                    <a:pt x="82" y="277"/>
                  </a:cubicBezTo>
                  <a:lnTo>
                    <a:pt x="82" y="277"/>
                  </a:lnTo>
                  <a:cubicBezTo>
                    <a:pt x="82" y="276"/>
                    <a:pt x="82" y="276"/>
                    <a:pt x="82" y="276"/>
                  </a:cubicBezTo>
                  <a:cubicBezTo>
                    <a:pt x="82" y="276"/>
                    <a:pt x="84" y="282"/>
                    <a:pt x="84" y="282"/>
                  </a:cubicBezTo>
                  <a:cubicBezTo>
                    <a:pt x="84" y="282"/>
                    <a:pt x="84" y="282"/>
                    <a:pt x="84" y="282"/>
                  </a:cubicBezTo>
                  <a:cubicBezTo>
                    <a:pt x="83" y="282"/>
                    <a:pt x="82" y="281"/>
                    <a:pt x="81" y="280"/>
                  </a:cubicBezTo>
                  <a:lnTo>
                    <a:pt x="80" y="280"/>
                  </a:lnTo>
                  <a:cubicBezTo>
                    <a:pt x="80" y="280"/>
                    <a:pt x="80" y="280"/>
                    <a:pt x="80" y="280"/>
                  </a:cubicBezTo>
                  <a:lnTo>
                    <a:pt x="80" y="280"/>
                  </a:lnTo>
                  <a:cubicBezTo>
                    <a:pt x="80" y="279"/>
                    <a:pt x="80" y="276"/>
                    <a:pt x="80" y="276"/>
                  </a:cubicBezTo>
                  <a:cubicBezTo>
                    <a:pt x="80" y="275"/>
                    <a:pt x="80" y="275"/>
                    <a:pt x="80" y="275"/>
                  </a:cubicBezTo>
                  <a:cubicBezTo>
                    <a:pt x="80" y="275"/>
                    <a:pt x="79" y="276"/>
                    <a:pt x="79" y="277"/>
                  </a:cubicBezTo>
                  <a:cubicBezTo>
                    <a:pt x="79" y="277"/>
                    <a:pt x="79" y="279"/>
                    <a:pt x="78" y="279"/>
                  </a:cubicBezTo>
                  <a:cubicBezTo>
                    <a:pt x="78" y="279"/>
                    <a:pt x="78" y="279"/>
                    <a:pt x="78" y="279"/>
                  </a:cubicBezTo>
                  <a:cubicBezTo>
                    <a:pt x="78" y="278"/>
                    <a:pt x="78" y="276"/>
                    <a:pt x="78" y="275"/>
                  </a:cubicBezTo>
                  <a:lnTo>
                    <a:pt x="78" y="275"/>
                  </a:lnTo>
                  <a:cubicBezTo>
                    <a:pt x="78" y="277"/>
                    <a:pt x="76" y="280"/>
                    <a:pt x="76" y="280"/>
                  </a:cubicBezTo>
                  <a:cubicBezTo>
                    <a:pt x="75" y="280"/>
                    <a:pt x="75" y="281"/>
                    <a:pt x="75" y="281"/>
                  </a:cubicBezTo>
                  <a:cubicBezTo>
                    <a:pt x="75" y="281"/>
                    <a:pt x="75" y="280"/>
                    <a:pt x="74" y="280"/>
                  </a:cubicBezTo>
                  <a:cubicBezTo>
                    <a:pt x="74" y="279"/>
                    <a:pt x="74" y="278"/>
                    <a:pt x="74" y="277"/>
                  </a:cubicBezTo>
                  <a:cubicBezTo>
                    <a:pt x="74" y="277"/>
                    <a:pt x="74" y="276"/>
                    <a:pt x="73" y="276"/>
                  </a:cubicBezTo>
                  <a:cubicBezTo>
                    <a:pt x="73" y="276"/>
                    <a:pt x="73" y="277"/>
                    <a:pt x="72" y="277"/>
                  </a:cubicBezTo>
                  <a:cubicBezTo>
                    <a:pt x="72" y="280"/>
                    <a:pt x="72" y="280"/>
                    <a:pt x="71" y="280"/>
                  </a:cubicBezTo>
                  <a:lnTo>
                    <a:pt x="70" y="280"/>
                  </a:lnTo>
                  <a:cubicBezTo>
                    <a:pt x="71" y="279"/>
                    <a:pt x="73" y="275"/>
                    <a:pt x="72" y="274"/>
                  </a:cubicBezTo>
                  <a:cubicBezTo>
                    <a:pt x="72" y="274"/>
                    <a:pt x="72" y="274"/>
                    <a:pt x="72" y="274"/>
                  </a:cubicBezTo>
                  <a:cubicBezTo>
                    <a:pt x="72" y="274"/>
                    <a:pt x="71" y="275"/>
                    <a:pt x="71" y="275"/>
                  </a:cubicBezTo>
                  <a:cubicBezTo>
                    <a:pt x="71" y="275"/>
                    <a:pt x="71" y="275"/>
                    <a:pt x="71" y="275"/>
                  </a:cubicBezTo>
                  <a:cubicBezTo>
                    <a:pt x="70" y="274"/>
                    <a:pt x="70" y="274"/>
                    <a:pt x="70" y="274"/>
                  </a:cubicBezTo>
                  <a:cubicBezTo>
                    <a:pt x="69" y="274"/>
                    <a:pt x="68" y="275"/>
                    <a:pt x="67" y="276"/>
                  </a:cubicBezTo>
                  <a:cubicBezTo>
                    <a:pt x="67" y="275"/>
                    <a:pt x="67" y="275"/>
                    <a:pt x="67" y="275"/>
                  </a:cubicBezTo>
                  <a:cubicBezTo>
                    <a:pt x="66" y="275"/>
                    <a:pt x="65" y="276"/>
                    <a:pt x="65" y="276"/>
                  </a:cubicBezTo>
                  <a:cubicBezTo>
                    <a:pt x="65" y="277"/>
                    <a:pt x="64" y="278"/>
                    <a:pt x="63" y="278"/>
                  </a:cubicBezTo>
                  <a:cubicBezTo>
                    <a:pt x="63" y="278"/>
                    <a:pt x="63" y="277"/>
                    <a:pt x="64" y="277"/>
                  </a:cubicBezTo>
                  <a:cubicBezTo>
                    <a:pt x="64" y="276"/>
                    <a:pt x="66" y="271"/>
                    <a:pt x="65" y="271"/>
                  </a:cubicBezTo>
                  <a:lnTo>
                    <a:pt x="65" y="271"/>
                  </a:lnTo>
                  <a:cubicBezTo>
                    <a:pt x="65" y="271"/>
                    <a:pt x="65" y="271"/>
                    <a:pt x="65" y="271"/>
                  </a:cubicBezTo>
                  <a:cubicBezTo>
                    <a:pt x="64" y="273"/>
                    <a:pt x="63" y="274"/>
                    <a:pt x="63" y="274"/>
                  </a:cubicBezTo>
                  <a:cubicBezTo>
                    <a:pt x="63" y="274"/>
                    <a:pt x="63" y="274"/>
                    <a:pt x="63" y="274"/>
                  </a:cubicBezTo>
                  <a:cubicBezTo>
                    <a:pt x="62" y="274"/>
                    <a:pt x="64" y="272"/>
                    <a:pt x="64" y="271"/>
                  </a:cubicBezTo>
                  <a:cubicBezTo>
                    <a:pt x="65" y="270"/>
                    <a:pt x="64" y="270"/>
                    <a:pt x="64" y="270"/>
                  </a:cubicBezTo>
                  <a:lnTo>
                    <a:pt x="61" y="273"/>
                  </a:lnTo>
                  <a:cubicBezTo>
                    <a:pt x="61" y="274"/>
                    <a:pt x="61" y="275"/>
                    <a:pt x="61" y="276"/>
                  </a:cubicBezTo>
                  <a:cubicBezTo>
                    <a:pt x="60" y="277"/>
                    <a:pt x="60" y="277"/>
                    <a:pt x="59" y="277"/>
                  </a:cubicBezTo>
                  <a:cubicBezTo>
                    <a:pt x="59" y="277"/>
                    <a:pt x="58" y="277"/>
                    <a:pt x="58" y="277"/>
                  </a:cubicBezTo>
                  <a:cubicBezTo>
                    <a:pt x="58" y="276"/>
                    <a:pt x="59" y="274"/>
                    <a:pt x="60" y="272"/>
                  </a:cubicBezTo>
                  <a:cubicBezTo>
                    <a:pt x="60" y="272"/>
                    <a:pt x="60" y="270"/>
                    <a:pt x="60" y="270"/>
                  </a:cubicBezTo>
                  <a:cubicBezTo>
                    <a:pt x="58" y="271"/>
                    <a:pt x="58" y="272"/>
                    <a:pt x="57" y="272"/>
                  </a:cubicBezTo>
                  <a:cubicBezTo>
                    <a:pt x="57" y="272"/>
                    <a:pt x="57" y="272"/>
                    <a:pt x="56" y="272"/>
                  </a:cubicBezTo>
                  <a:cubicBezTo>
                    <a:pt x="56" y="272"/>
                    <a:pt x="56" y="272"/>
                    <a:pt x="56" y="272"/>
                  </a:cubicBezTo>
                  <a:cubicBezTo>
                    <a:pt x="55" y="273"/>
                    <a:pt x="55" y="273"/>
                    <a:pt x="54" y="273"/>
                  </a:cubicBezTo>
                  <a:cubicBezTo>
                    <a:pt x="53" y="273"/>
                    <a:pt x="52" y="270"/>
                    <a:pt x="52" y="270"/>
                  </a:cubicBezTo>
                  <a:cubicBezTo>
                    <a:pt x="52" y="270"/>
                    <a:pt x="52" y="269"/>
                    <a:pt x="54" y="268"/>
                  </a:cubicBezTo>
                  <a:cubicBezTo>
                    <a:pt x="55" y="266"/>
                    <a:pt x="54" y="266"/>
                    <a:pt x="53" y="265"/>
                  </a:cubicBezTo>
                  <a:cubicBezTo>
                    <a:pt x="54" y="265"/>
                    <a:pt x="54" y="264"/>
                    <a:pt x="54" y="264"/>
                  </a:cubicBezTo>
                  <a:lnTo>
                    <a:pt x="54" y="264"/>
                  </a:lnTo>
                  <a:cubicBezTo>
                    <a:pt x="53" y="264"/>
                    <a:pt x="53" y="264"/>
                    <a:pt x="51" y="265"/>
                  </a:cubicBezTo>
                  <a:cubicBezTo>
                    <a:pt x="51" y="265"/>
                    <a:pt x="51" y="266"/>
                    <a:pt x="51" y="266"/>
                  </a:cubicBezTo>
                  <a:cubicBezTo>
                    <a:pt x="51" y="266"/>
                    <a:pt x="51" y="265"/>
                    <a:pt x="51" y="265"/>
                  </a:cubicBezTo>
                  <a:cubicBezTo>
                    <a:pt x="51" y="265"/>
                    <a:pt x="50" y="265"/>
                    <a:pt x="50" y="265"/>
                  </a:cubicBezTo>
                  <a:cubicBezTo>
                    <a:pt x="50" y="265"/>
                    <a:pt x="49" y="265"/>
                    <a:pt x="49" y="265"/>
                  </a:cubicBezTo>
                  <a:cubicBezTo>
                    <a:pt x="48" y="265"/>
                    <a:pt x="48" y="264"/>
                    <a:pt x="48" y="263"/>
                  </a:cubicBezTo>
                  <a:cubicBezTo>
                    <a:pt x="48" y="263"/>
                    <a:pt x="48" y="263"/>
                    <a:pt x="48" y="263"/>
                  </a:cubicBezTo>
                  <a:cubicBezTo>
                    <a:pt x="46" y="263"/>
                    <a:pt x="39" y="266"/>
                    <a:pt x="38" y="268"/>
                  </a:cubicBezTo>
                  <a:lnTo>
                    <a:pt x="40" y="268"/>
                  </a:lnTo>
                  <a:cubicBezTo>
                    <a:pt x="40" y="269"/>
                    <a:pt x="40" y="270"/>
                    <a:pt x="39" y="270"/>
                  </a:cubicBezTo>
                  <a:cubicBezTo>
                    <a:pt x="38" y="272"/>
                    <a:pt x="38" y="274"/>
                    <a:pt x="39" y="275"/>
                  </a:cubicBezTo>
                  <a:cubicBezTo>
                    <a:pt x="39" y="275"/>
                    <a:pt x="39" y="275"/>
                    <a:pt x="40" y="275"/>
                  </a:cubicBezTo>
                  <a:cubicBezTo>
                    <a:pt x="41" y="275"/>
                    <a:pt x="43" y="272"/>
                    <a:pt x="45" y="272"/>
                  </a:cubicBezTo>
                  <a:cubicBezTo>
                    <a:pt x="45" y="272"/>
                    <a:pt x="45" y="272"/>
                    <a:pt x="45" y="272"/>
                  </a:cubicBezTo>
                  <a:cubicBezTo>
                    <a:pt x="46" y="272"/>
                    <a:pt x="45" y="273"/>
                    <a:pt x="44" y="275"/>
                  </a:cubicBezTo>
                  <a:cubicBezTo>
                    <a:pt x="44" y="276"/>
                    <a:pt x="44" y="276"/>
                    <a:pt x="44" y="277"/>
                  </a:cubicBezTo>
                  <a:cubicBezTo>
                    <a:pt x="44" y="277"/>
                    <a:pt x="44" y="277"/>
                    <a:pt x="44" y="277"/>
                  </a:cubicBezTo>
                  <a:cubicBezTo>
                    <a:pt x="45" y="277"/>
                    <a:pt x="45" y="276"/>
                    <a:pt x="46" y="275"/>
                  </a:cubicBezTo>
                  <a:cubicBezTo>
                    <a:pt x="47" y="274"/>
                    <a:pt x="47" y="274"/>
                    <a:pt x="47" y="274"/>
                  </a:cubicBezTo>
                  <a:cubicBezTo>
                    <a:pt x="48" y="274"/>
                    <a:pt x="48" y="274"/>
                    <a:pt x="48" y="275"/>
                  </a:cubicBezTo>
                  <a:cubicBezTo>
                    <a:pt x="47" y="277"/>
                    <a:pt x="44" y="279"/>
                    <a:pt x="44" y="280"/>
                  </a:cubicBezTo>
                  <a:cubicBezTo>
                    <a:pt x="44" y="280"/>
                    <a:pt x="45" y="280"/>
                    <a:pt x="45" y="280"/>
                  </a:cubicBezTo>
                  <a:cubicBezTo>
                    <a:pt x="46" y="280"/>
                    <a:pt x="48" y="280"/>
                    <a:pt x="49" y="278"/>
                  </a:cubicBezTo>
                  <a:cubicBezTo>
                    <a:pt x="49" y="278"/>
                    <a:pt x="49" y="279"/>
                    <a:pt x="50" y="279"/>
                  </a:cubicBezTo>
                  <a:cubicBezTo>
                    <a:pt x="50" y="279"/>
                    <a:pt x="52" y="279"/>
                    <a:pt x="53" y="279"/>
                  </a:cubicBezTo>
                  <a:cubicBezTo>
                    <a:pt x="54" y="279"/>
                    <a:pt x="54" y="279"/>
                    <a:pt x="54" y="279"/>
                  </a:cubicBezTo>
                  <a:cubicBezTo>
                    <a:pt x="53" y="281"/>
                    <a:pt x="51" y="282"/>
                    <a:pt x="50" y="283"/>
                  </a:cubicBezTo>
                  <a:lnTo>
                    <a:pt x="50" y="283"/>
                  </a:lnTo>
                  <a:cubicBezTo>
                    <a:pt x="50" y="283"/>
                    <a:pt x="50" y="283"/>
                    <a:pt x="51" y="283"/>
                  </a:cubicBezTo>
                  <a:cubicBezTo>
                    <a:pt x="52" y="283"/>
                    <a:pt x="53" y="283"/>
                    <a:pt x="54" y="283"/>
                  </a:cubicBezTo>
                  <a:cubicBezTo>
                    <a:pt x="54" y="283"/>
                    <a:pt x="55" y="283"/>
                    <a:pt x="55" y="283"/>
                  </a:cubicBezTo>
                  <a:cubicBezTo>
                    <a:pt x="55" y="282"/>
                    <a:pt x="55" y="282"/>
                    <a:pt x="55" y="282"/>
                  </a:cubicBezTo>
                  <a:cubicBezTo>
                    <a:pt x="56" y="282"/>
                    <a:pt x="56" y="283"/>
                    <a:pt x="56" y="284"/>
                  </a:cubicBezTo>
                  <a:cubicBezTo>
                    <a:pt x="55" y="286"/>
                    <a:pt x="56" y="286"/>
                    <a:pt x="56" y="286"/>
                  </a:cubicBezTo>
                  <a:cubicBezTo>
                    <a:pt x="56" y="286"/>
                    <a:pt x="57" y="285"/>
                    <a:pt x="57" y="285"/>
                  </a:cubicBezTo>
                  <a:cubicBezTo>
                    <a:pt x="58" y="285"/>
                    <a:pt x="58" y="285"/>
                    <a:pt x="58" y="287"/>
                  </a:cubicBezTo>
                  <a:cubicBezTo>
                    <a:pt x="58" y="288"/>
                    <a:pt x="58" y="288"/>
                    <a:pt x="58" y="288"/>
                  </a:cubicBezTo>
                  <a:cubicBezTo>
                    <a:pt x="58" y="288"/>
                    <a:pt x="60" y="286"/>
                    <a:pt x="60" y="284"/>
                  </a:cubicBezTo>
                  <a:cubicBezTo>
                    <a:pt x="61" y="284"/>
                    <a:pt x="62" y="282"/>
                    <a:pt x="62" y="282"/>
                  </a:cubicBezTo>
                  <a:cubicBezTo>
                    <a:pt x="62" y="282"/>
                    <a:pt x="62" y="282"/>
                    <a:pt x="62" y="283"/>
                  </a:cubicBezTo>
                  <a:cubicBezTo>
                    <a:pt x="62" y="284"/>
                    <a:pt x="61" y="286"/>
                    <a:pt x="61" y="287"/>
                  </a:cubicBezTo>
                  <a:cubicBezTo>
                    <a:pt x="61" y="287"/>
                    <a:pt x="62" y="287"/>
                    <a:pt x="62" y="287"/>
                  </a:cubicBezTo>
                  <a:cubicBezTo>
                    <a:pt x="63" y="287"/>
                    <a:pt x="63" y="287"/>
                    <a:pt x="64" y="287"/>
                  </a:cubicBezTo>
                  <a:cubicBezTo>
                    <a:pt x="65" y="287"/>
                    <a:pt x="65" y="287"/>
                    <a:pt x="65" y="288"/>
                  </a:cubicBezTo>
                  <a:cubicBezTo>
                    <a:pt x="65" y="289"/>
                    <a:pt x="65" y="290"/>
                    <a:pt x="65" y="290"/>
                  </a:cubicBezTo>
                  <a:cubicBezTo>
                    <a:pt x="66" y="290"/>
                    <a:pt x="66" y="288"/>
                    <a:pt x="67" y="288"/>
                  </a:cubicBezTo>
                  <a:cubicBezTo>
                    <a:pt x="68" y="288"/>
                    <a:pt x="68" y="290"/>
                    <a:pt x="69" y="290"/>
                  </a:cubicBezTo>
                  <a:cubicBezTo>
                    <a:pt x="69" y="290"/>
                    <a:pt x="70" y="290"/>
                    <a:pt x="70" y="290"/>
                  </a:cubicBezTo>
                  <a:cubicBezTo>
                    <a:pt x="71" y="290"/>
                    <a:pt x="72" y="290"/>
                    <a:pt x="73" y="289"/>
                  </a:cubicBezTo>
                  <a:cubicBezTo>
                    <a:pt x="74" y="288"/>
                    <a:pt x="74" y="288"/>
                    <a:pt x="74" y="288"/>
                  </a:cubicBezTo>
                  <a:lnTo>
                    <a:pt x="74" y="288"/>
                  </a:lnTo>
                  <a:cubicBezTo>
                    <a:pt x="75" y="288"/>
                    <a:pt x="75" y="288"/>
                    <a:pt x="74" y="291"/>
                  </a:cubicBezTo>
                  <a:cubicBezTo>
                    <a:pt x="73" y="292"/>
                    <a:pt x="74" y="292"/>
                    <a:pt x="75" y="292"/>
                  </a:cubicBezTo>
                  <a:cubicBezTo>
                    <a:pt x="75" y="292"/>
                    <a:pt x="76" y="293"/>
                    <a:pt x="76" y="293"/>
                  </a:cubicBezTo>
                  <a:cubicBezTo>
                    <a:pt x="77" y="293"/>
                    <a:pt x="77" y="293"/>
                    <a:pt x="77" y="292"/>
                  </a:cubicBezTo>
                  <a:cubicBezTo>
                    <a:pt x="77" y="292"/>
                    <a:pt x="78" y="290"/>
                    <a:pt x="79" y="290"/>
                  </a:cubicBezTo>
                  <a:cubicBezTo>
                    <a:pt x="79" y="290"/>
                    <a:pt x="79" y="290"/>
                    <a:pt x="79" y="291"/>
                  </a:cubicBezTo>
                  <a:cubicBezTo>
                    <a:pt x="79" y="293"/>
                    <a:pt x="80" y="293"/>
                    <a:pt x="81" y="293"/>
                  </a:cubicBezTo>
                  <a:cubicBezTo>
                    <a:pt x="81" y="293"/>
                    <a:pt x="82" y="293"/>
                    <a:pt x="82" y="293"/>
                  </a:cubicBezTo>
                  <a:cubicBezTo>
                    <a:pt x="83" y="292"/>
                    <a:pt x="83" y="288"/>
                    <a:pt x="83" y="288"/>
                  </a:cubicBezTo>
                  <a:cubicBezTo>
                    <a:pt x="84" y="288"/>
                    <a:pt x="84" y="289"/>
                    <a:pt x="84" y="289"/>
                  </a:cubicBezTo>
                  <a:cubicBezTo>
                    <a:pt x="85" y="291"/>
                    <a:pt x="85" y="292"/>
                    <a:pt x="86" y="293"/>
                  </a:cubicBezTo>
                  <a:cubicBezTo>
                    <a:pt x="88" y="293"/>
                    <a:pt x="91" y="293"/>
                    <a:pt x="92" y="292"/>
                  </a:cubicBezTo>
                  <a:cubicBezTo>
                    <a:pt x="92" y="291"/>
                    <a:pt x="93" y="291"/>
                    <a:pt x="94" y="291"/>
                  </a:cubicBezTo>
                  <a:cubicBezTo>
                    <a:pt x="94" y="290"/>
                    <a:pt x="94" y="288"/>
                    <a:pt x="94" y="288"/>
                  </a:cubicBezTo>
                  <a:cubicBezTo>
                    <a:pt x="95" y="288"/>
                    <a:pt x="96" y="291"/>
                    <a:pt x="97" y="291"/>
                  </a:cubicBezTo>
                  <a:cubicBezTo>
                    <a:pt x="98" y="292"/>
                    <a:pt x="99" y="293"/>
                    <a:pt x="99" y="293"/>
                  </a:cubicBezTo>
                  <a:cubicBezTo>
                    <a:pt x="100" y="293"/>
                    <a:pt x="101" y="292"/>
                    <a:pt x="100" y="290"/>
                  </a:cubicBezTo>
                  <a:lnTo>
                    <a:pt x="100" y="290"/>
                  </a:lnTo>
                  <a:cubicBezTo>
                    <a:pt x="101" y="290"/>
                    <a:pt x="101" y="290"/>
                    <a:pt x="101" y="290"/>
                  </a:cubicBezTo>
                  <a:cubicBezTo>
                    <a:pt x="101" y="290"/>
                    <a:pt x="101" y="288"/>
                    <a:pt x="101" y="287"/>
                  </a:cubicBezTo>
                  <a:cubicBezTo>
                    <a:pt x="101" y="287"/>
                    <a:pt x="104" y="290"/>
                    <a:pt x="105" y="290"/>
                  </a:cubicBezTo>
                  <a:cubicBezTo>
                    <a:pt x="106" y="290"/>
                    <a:pt x="106" y="290"/>
                    <a:pt x="107" y="289"/>
                  </a:cubicBezTo>
                  <a:cubicBezTo>
                    <a:pt x="107" y="288"/>
                    <a:pt x="106" y="285"/>
                    <a:pt x="105" y="284"/>
                  </a:cubicBezTo>
                  <a:cubicBezTo>
                    <a:pt x="106" y="284"/>
                    <a:pt x="106" y="284"/>
                    <a:pt x="106" y="284"/>
                  </a:cubicBezTo>
                  <a:cubicBezTo>
                    <a:pt x="106" y="284"/>
                    <a:pt x="106" y="284"/>
                    <a:pt x="107" y="285"/>
                  </a:cubicBezTo>
                  <a:lnTo>
                    <a:pt x="108" y="285"/>
                  </a:lnTo>
                  <a:cubicBezTo>
                    <a:pt x="108" y="285"/>
                    <a:pt x="108" y="285"/>
                    <a:pt x="108" y="285"/>
                  </a:cubicBezTo>
                  <a:cubicBezTo>
                    <a:pt x="109" y="285"/>
                    <a:pt x="110" y="286"/>
                    <a:pt x="110" y="286"/>
                  </a:cubicBezTo>
                  <a:lnTo>
                    <a:pt x="112" y="286"/>
                  </a:lnTo>
                  <a:cubicBezTo>
                    <a:pt x="113" y="284"/>
                    <a:pt x="112" y="283"/>
                    <a:pt x="112" y="280"/>
                  </a:cubicBezTo>
                  <a:cubicBezTo>
                    <a:pt x="112" y="279"/>
                    <a:pt x="112" y="279"/>
                    <a:pt x="112" y="279"/>
                  </a:cubicBezTo>
                  <a:cubicBezTo>
                    <a:pt x="112" y="279"/>
                    <a:pt x="113" y="281"/>
                    <a:pt x="114" y="283"/>
                  </a:cubicBezTo>
                  <a:cubicBezTo>
                    <a:pt x="113" y="281"/>
                    <a:pt x="115" y="282"/>
                    <a:pt x="114" y="281"/>
                  </a:cubicBezTo>
                  <a:cubicBezTo>
                    <a:pt x="114" y="280"/>
                    <a:pt x="113" y="278"/>
                    <a:pt x="113" y="278"/>
                  </a:cubicBezTo>
                  <a:cubicBezTo>
                    <a:pt x="113" y="278"/>
                    <a:pt x="113" y="278"/>
                    <a:pt x="113" y="278"/>
                  </a:cubicBezTo>
                  <a:cubicBezTo>
                    <a:pt x="114" y="278"/>
                    <a:pt x="115" y="280"/>
                    <a:pt x="115" y="280"/>
                  </a:cubicBezTo>
                  <a:cubicBezTo>
                    <a:pt x="116" y="280"/>
                    <a:pt x="115" y="277"/>
                    <a:pt x="115" y="277"/>
                  </a:cubicBezTo>
                  <a:cubicBezTo>
                    <a:pt x="115" y="276"/>
                    <a:pt x="115" y="276"/>
                    <a:pt x="115" y="276"/>
                  </a:cubicBezTo>
                  <a:cubicBezTo>
                    <a:pt x="116" y="276"/>
                    <a:pt x="116" y="278"/>
                    <a:pt x="116" y="278"/>
                  </a:cubicBezTo>
                  <a:cubicBezTo>
                    <a:pt x="117" y="280"/>
                    <a:pt x="119" y="282"/>
                    <a:pt x="119" y="282"/>
                  </a:cubicBezTo>
                  <a:cubicBezTo>
                    <a:pt x="120" y="282"/>
                    <a:pt x="120" y="282"/>
                    <a:pt x="120" y="282"/>
                  </a:cubicBezTo>
                  <a:cubicBezTo>
                    <a:pt x="120" y="280"/>
                    <a:pt x="119" y="278"/>
                    <a:pt x="117" y="276"/>
                  </a:cubicBezTo>
                  <a:lnTo>
                    <a:pt x="117" y="276"/>
                  </a:lnTo>
                  <a:cubicBezTo>
                    <a:pt x="118" y="277"/>
                    <a:pt x="119" y="278"/>
                    <a:pt x="120" y="278"/>
                  </a:cubicBezTo>
                  <a:cubicBezTo>
                    <a:pt x="122" y="278"/>
                    <a:pt x="123" y="275"/>
                    <a:pt x="124" y="275"/>
                  </a:cubicBezTo>
                  <a:cubicBezTo>
                    <a:pt x="124" y="275"/>
                    <a:pt x="125" y="276"/>
                    <a:pt x="126" y="277"/>
                  </a:cubicBezTo>
                  <a:cubicBezTo>
                    <a:pt x="126" y="277"/>
                    <a:pt x="127" y="277"/>
                    <a:pt x="127" y="277"/>
                  </a:cubicBezTo>
                  <a:cubicBezTo>
                    <a:pt x="128" y="277"/>
                    <a:pt x="127" y="274"/>
                    <a:pt x="127" y="273"/>
                  </a:cubicBezTo>
                  <a:cubicBezTo>
                    <a:pt x="127" y="272"/>
                    <a:pt x="128" y="271"/>
                    <a:pt x="128" y="270"/>
                  </a:cubicBezTo>
                  <a:cubicBezTo>
                    <a:pt x="129" y="270"/>
                    <a:pt x="129" y="268"/>
                    <a:pt x="130" y="267"/>
                  </a:cubicBezTo>
                  <a:cubicBezTo>
                    <a:pt x="130" y="267"/>
                    <a:pt x="130" y="267"/>
                    <a:pt x="130" y="267"/>
                  </a:cubicBezTo>
                  <a:cubicBezTo>
                    <a:pt x="131" y="267"/>
                    <a:pt x="131" y="267"/>
                    <a:pt x="132" y="267"/>
                  </a:cubicBezTo>
                  <a:cubicBezTo>
                    <a:pt x="132" y="267"/>
                    <a:pt x="132" y="267"/>
                    <a:pt x="133" y="267"/>
                  </a:cubicBezTo>
                  <a:cubicBezTo>
                    <a:pt x="134" y="266"/>
                    <a:pt x="134" y="266"/>
                    <a:pt x="133" y="265"/>
                  </a:cubicBezTo>
                  <a:cubicBezTo>
                    <a:pt x="133" y="264"/>
                    <a:pt x="132" y="263"/>
                    <a:pt x="132" y="263"/>
                  </a:cubicBezTo>
                  <a:cubicBezTo>
                    <a:pt x="132" y="263"/>
                    <a:pt x="132" y="263"/>
                    <a:pt x="132" y="263"/>
                  </a:cubicBezTo>
                  <a:cubicBezTo>
                    <a:pt x="133" y="263"/>
                    <a:pt x="136" y="265"/>
                    <a:pt x="137" y="267"/>
                  </a:cubicBezTo>
                  <a:cubicBezTo>
                    <a:pt x="134" y="264"/>
                    <a:pt x="141" y="260"/>
                    <a:pt x="141" y="259"/>
                  </a:cubicBezTo>
                  <a:cubicBezTo>
                    <a:pt x="142" y="258"/>
                    <a:pt x="144" y="258"/>
                    <a:pt x="145" y="257"/>
                  </a:cubicBezTo>
                  <a:cubicBezTo>
                    <a:pt x="145" y="256"/>
                    <a:pt x="145" y="256"/>
                    <a:pt x="144" y="254"/>
                  </a:cubicBezTo>
                  <a:cubicBezTo>
                    <a:pt x="144" y="254"/>
                    <a:pt x="141" y="250"/>
                    <a:pt x="141" y="250"/>
                  </a:cubicBezTo>
                  <a:lnTo>
                    <a:pt x="141" y="250"/>
                  </a:lnTo>
                  <a:cubicBezTo>
                    <a:pt x="141" y="250"/>
                    <a:pt x="141" y="250"/>
                    <a:pt x="141" y="250"/>
                  </a:cubicBezTo>
                  <a:cubicBezTo>
                    <a:pt x="141" y="250"/>
                    <a:pt x="144" y="252"/>
                    <a:pt x="145" y="252"/>
                  </a:cubicBezTo>
                  <a:cubicBezTo>
                    <a:pt x="145" y="252"/>
                    <a:pt x="145" y="252"/>
                    <a:pt x="145" y="251"/>
                  </a:cubicBezTo>
                  <a:cubicBezTo>
                    <a:pt x="145" y="251"/>
                    <a:pt x="143" y="249"/>
                    <a:pt x="144" y="249"/>
                  </a:cubicBezTo>
                  <a:lnTo>
                    <a:pt x="144" y="249"/>
                  </a:lnTo>
                  <a:cubicBezTo>
                    <a:pt x="144" y="249"/>
                    <a:pt x="147" y="252"/>
                    <a:pt x="147" y="252"/>
                  </a:cubicBezTo>
                  <a:cubicBezTo>
                    <a:pt x="147" y="252"/>
                    <a:pt x="148" y="252"/>
                    <a:pt x="148" y="252"/>
                  </a:cubicBezTo>
                  <a:cubicBezTo>
                    <a:pt x="148" y="251"/>
                    <a:pt x="148" y="249"/>
                    <a:pt x="144" y="247"/>
                  </a:cubicBezTo>
                  <a:cubicBezTo>
                    <a:pt x="144" y="247"/>
                    <a:pt x="144" y="247"/>
                    <a:pt x="144" y="247"/>
                  </a:cubicBezTo>
                  <a:cubicBezTo>
                    <a:pt x="145" y="247"/>
                    <a:pt x="148" y="248"/>
                    <a:pt x="148" y="249"/>
                  </a:cubicBezTo>
                  <a:cubicBezTo>
                    <a:pt x="148" y="249"/>
                    <a:pt x="152" y="249"/>
                    <a:pt x="152" y="248"/>
                  </a:cubicBezTo>
                  <a:cubicBezTo>
                    <a:pt x="150" y="247"/>
                    <a:pt x="148" y="245"/>
                    <a:pt x="148" y="244"/>
                  </a:cubicBezTo>
                  <a:cubicBezTo>
                    <a:pt x="148" y="244"/>
                    <a:pt x="148" y="244"/>
                    <a:pt x="148" y="244"/>
                  </a:cubicBezTo>
                  <a:cubicBezTo>
                    <a:pt x="149" y="244"/>
                    <a:pt x="149" y="244"/>
                    <a:pt x="149" y="243"/>
                  </a:cubicBezTo>
                  <a:cubicBezTo>
                    <a:pt x="149" y="242"/>
                    <a:pt x="148" y="242"/>
                    <a:pt x="148" y="241"/>
                  </a:cubicBezTo>
                  <a:cubicBezTo>
                    <a:pt x="149" y="241"/>
                    <a:pt x="149" y="240"/>
                    <a:pt x="149" y="240"/>
                  </a:cubicBezTo>
                  <a:cubicBezTo>
                    <a:pt x="150" y="240"/>
                    <a:pt x="151" y="241"/>
                    <a:pt x="151" y="241"/>
                  </a:cubicBezTo>
                  <a:cubicBezTo>
                    <a:pt x="151" y="241"/>
                    <a:pt x="152" y="241"/>
                    <a:pt x="152" y="241"/>
                  </a:cubicBezTo>
                  <a:cubicBezTo>
                    <a:pt x="153" y="241"/>
                    <a:pt x="153" y="239"/>
                    <a:pt x="150" y="238"/>
                  </a:cubicBezTo>
                  <a:lnTo>
                    <a:pt x="150" y="238"/>
                  </a:lnTo>
                  <a:cubicBezTo>
                    <a:pt x="151" y="238"/>
                    <a:pt x="153" y="239"/>
                    <a:pt x="154" y="239"/>
                  </a:cubicBezTo>
                  <a:cubicBezTo>
                    <a:pt x="154" y="239"/>
                    <a:pt x="155" y="238"/>
                    <a:pt x="154" y="238"/>
                  </a:cubicBezTo>
                  <a:cubicBezTo>
                    <a:pt x="153" y="238"/>
                    <a:pt x="149" y="236"/>
                    <a:pt x="150" y="235"/>
                  </a:cubicBezTo>
                  <a:lnTo>
                    <a:pt x="150" y="235"/>
                  </a:lnTo>
                  <a:cubicBezTo>
                    <a:pt x="151" y="235"/>
                    <a:pt x="151" y="236"/>
                    <a:pt x="152" y="236"/>
                  </a:cubicBezTo>
                  <a:cubicBezTo>
                    <a:pt x="152" y="236"/>
                    <a:pt x="152" y="236"/>
                    <a:pt x="153" y="235"/>
                  </a:cubicBezTo>
                  <a:cubicBezTo>
                    <a:pt x="154" y="235"/>
                    <a:pt x="155" y="235"/>
                    <a:pt x="153" y="232"/>
                  </a:cubicBezTo>
                  <a:lnTo>
                    <a:pt x="153" y="232"/>
                  </a:lnTo>
                  <a:cubicBezTo>
                    <a:pt x="154" y="233"/>
                    <a:pt x="155" y="233"/>
                    <a:pt x="157" y="233"/>
                  </a:cubicBezTo>
                  <a:cubicBezTo>
                    <a:pt x="157" y="233"/>
                    <a:pt x="158" y="233"/>
                    <a:pt x="158" y="233"/>
                  </a:cubicBezTo>
                  <a:cubicBezTo>
                    <a:pt x="156" y="232"/>
                    <a:pt x="157" y="232"/>
                    <a:pt x="157" y="231"/>
                  </a:cubicBezTo>
                  <a:cubicBezTo>
                    <a:pt x="157" y="231"/>
                    <a:pt x="157" y="231"/>
                    <a:pt x="157" y="231"/>
                  </a:cubicBezTo>
                  <a:cubicBezTo>
                    <a:pt x="157" y="231"/>
                    <a:pt x="157" y="231"/>
                    <a:pt x="156" y="230"/>
                  </a:cubicBezTo>
                  <a:cubicBezTo>
                    <a:pt x="154" y="229"/>
                    <a:pt x="158" y="229"/>
                    <a:pt x="159" y="229"/>
                  </a:cubicBezTo>
                  <a:cubicBezTo>
                    <a:pt x="159" y="228"/>
                    <a:pt x="158" y="227"/>
                    <a:pt x="158" y="227"/>
                  </a:cubicBezTo>
                  <a:cubicBezTo>
                    <a:pt x="158" y="226"/>
                    <a:pt x="158" y="225"/>
                    <a:pt x="158" y="224"/>
                  </a:cubicBezTo>
                  <a:cubicBezTo>
                    <a:pt x="159" y="223"/>
                    <a:pt x="159" y="223"/>
                    <a:pt x="156" y="221"/>
                  </a:cubicBezTo>
                  <a:lnTo>
                    <a:pt x="156" y="221"/>
                  </a:lnTo>
                  <a:cubicBezTo>
                    <a:pt x="157" y="221"/>
                    <a:pt x="159" y="222"/>
                    <a:pt x="160" y="222"/>
                  </a:cubicBezTo>
                  <a:cubicBezTo>
                    <a:pt x="160" y="223"/>
                    <a:pt x="160" y="223"/>
                    <a:pt x="160" y="223"/>
                  </a:cubicBezTo>
                  <a:cubicBezTo>
                    <a:pt x="161" y="223"/>
                    <a:pt x="160" y="221"/>
                    <a:pt x="160" y="221"/>
                  </a:cubicBezTo>
                  <a:cubicBezTo>
                    <a:pt x="158" y="219"/>
                    <a:pt x="157" y="219"/>
                    <a:pt x="158" y="219"/>
                  </a:cubicBezTo>
                  <a:lnTo>
                    <a:pt x="158" y="219"/>
                  </a:lnTo>
                  <a:cubicBezTo>
                    <a:pt x="158" y="219"/>
                    <a:pt x="159" y="219"/>
                    <a:pt x="161" y="220"/>
                  </a:cubicBezTo>
                  <a:cubicBezTo>
                    <a:pt x="162" y="220"/>
                    <a:pt x="162" y="220"/>
                    <a:pt x="162" y="220"/>
                  </a:cubicBezTo>
                  <a:cubicBezTo>
                    <a:pt x="163" y="220"/>
                    <a:pt x="158" y="217"/>
                    <a:pt x="159" y="217"/>
                  </a:cubicBezTo>
                  <a:lnTo>
                    <a:pt x="159" y="217"/>
                  </a:lnTo>
                  <a:cubicBezTo>
                    <a:pt x="159" y="217"/>
                    <a:pt x="159" y="217"/>
                    <a:pt x="160" y="217"/>
                  </a:cubicBezTo>
                  <a:cubicBezTo>
                    <a:pt x="160" y="217"/>
                    <a:pt x="161" y="217"/>
                    <a:pt x="161" y="217"/>
                  </a:cubicBezTo>
                  <a:cubicBezTo>
                    <a:pt x="163" y="217"/>
                    <a:pt x="163" y="216"/>
                    <a:pt x="161" y="215"/>
                  </a:cubicBezTo>
                  <a:lnTo>
                    <a:pt x="161" y="215"/>
                  </a:lnTo>
                  <a:cubicBezTo>
                    <a:pt x="162" y="215"/>
                    <a:pt x="163" y="215"/>
                    <a:pt x="164" y="215"/>
                  </a:cubicBezTo>
                  <a:cubicBezTo>
                    <a:pt x="164" y="215"/>
                    <a:pt x="163" y="215"/>
                    <a:pt x="163" y="214"/>
                  </a:cubicBezTo>
                  <a:cubicBezTo>
                    <a:pt x="164" y="214"/>
                    <a:pt x="165" y="214"/>
                    <a:pt x="166" y="213"/>
                  </a:cubicBezTo>
                  <a:cubicBezTo>
                    <a:pt x="166" y="213"/>
                    <a:pt x="165" y="212"/>
                    <a:pt x="165" y="211"/>
                  </a:cubicBezTo>
                  <a:cubicBezTo>
                    <a:pt x="165" y="210"/>
                    <a:pt x="166" y="210"/>
                    <a:pt x="167" y="209"/>
                  </a:cubicBezTo>
                  <a:cubicBezTo>
                    <a:pt x="168" y="208"/>
                    <a:pt x="168" y="208"/>
                    <a:pt x="168" y="208"/>
                  </a:cubicBezTo>
                  <a:cubicBezTo>
                    <a:pt x="168" y="207"/>
                    <a:pt x="166" y="205"/>
                    <a:pt x="166" y="205"/>
                  </a:cubicBezTo>
                  <a:lnTo>
                    <a:pt x="166" y="205"/>
                  </a:lnTo>
                  <a:cubicBezTo>
                    <a:pt x="166" y="205"/>
                    <a:pt x="169" y="206"/>
                    <a:pt x="170" y="206"/>
                  </a:cubicBezTo>
                  <a:cubicBezTo>
                    <a:pt x="171" y="206"/>
                    <a:pt x="169" y="204"/>
                    <a:pt x="168" y="204"/>
                  </a:cubicBezTo>
                  <a:cubicBezTo>
                    <a:pt x="167" y="203"/>
                    <a:pt x="161" y="201"/>
                    <a:pt x="164" y="201"/>
                  </a:cubicBezTo>
                  <a:cubicBezTo>
                    <a:pt x="165" y="201"/>
                    <a:pt x="167" y="202"/>
                    <a:pt x="168" y="202"/>
                  </a:cubicBezTo>
                  <a:cubicBezTo>
                    <a:pt x="169" y="202"/>
                    <a:pt x="170" y="202"/>
                    <a:pt x="170" y="201"/>
                  </a:cubicBezTo>
                  <a:cubicBezTo>
                    <a:pt x="172" y="201"/>
                    <a:pt x="166" y="199"/>
                    <a:pt x="167" y="199"/>
                  </a:cubicBezTo>
                  <a:lnTo>
                    <a:pt x="167" y="199"/>
                  </a:lnTo>
                  <a:cubicBezTo>
                    <a:pt x="168" y="199"/>
                    <a:pt x="168" y="199"/>
                    <a:pt x="168" y="199"/>
                  </a:cubicBezTo>
                  <a:cubicBezTo>
                    <a:pt x="171" y="199"/>
                    <a:pt x="170" y="196"/>
                    <a:pt x="170" y="195"/>
                  </a:cubicBezTo>
                  <a:cubicBezTo>
                    <a:pt x="170" y="194"/>
                    <a:pt x="169" y="194"/>
                    <a:pt x="170" y="193"/>
                  </a:cubicBezTo>
                  <a:lnTo>
                    <a:pt x="174" y="193"/>
                  </a:lnTo>
                  <a:cubicBezTo>
                    <a:pt x="173" y="192"/>
                    <a:pt x="171" y="192"/>
                    <a:pt x="170" y="191"/>
                  </a:cubicBezTo>
                  <a:cubicBezTo>
                    <a:pt x="169" y="191"/>
                    <a:pt x="169" y="190"/>
                    <a:pt x="170" y="190"/>
                  </a:cubicBezTo>
                  <a:cubicBezTo>
                    <a:pt x="170" y="190"/>
                    <a:pt x="171" y="189"/>
                    <a:pt x="171" y="189"/>
                  </a:cubicBezTo>
                  <a:cubicBezTo>
                    <a:pt x="172" y="189"/>
                    <a:pt x="173" y="190"/>
                    <a:pt x="174" y="190"/>
                  </a:cubicBezTo>
                  <a:lnTo>
                    <a:pt x="174" y="190"/>
                  </a:lnTo>
                  <a:cubicBezTo>
                    <a:pt x="167" y="188"/>
                    <a:pt x="176" y="189"/>
                    <a:pt x="175" y="187"/>
                  </a:cubicBezTo>
                  <a:cubicBezTo>
                    <a:pt x="175" y="187"/>
                    <a:pt x="171" y="186"/>
                    <a:pt x="171" y="184"/>
                  </a:cubicBezTo>
                  <a:lnTo>
                    <a:pt x="174" y="184"/>
                  </a:lnTo>
                  <a:cubicBezTo>
                    <a:pt x="175" y="182"/>
                    <a:pt x="171" y="182"/>
                    <a:pt x="173" y="180"/>
                  </a:cubicBezTo>
                  <a:cubicBezTo>
                    <a:pt x="174" y="180"/>
                    <a:pt x="175" y="180"/>
                    <a:pt x="175" y="179"/>
                  </a:cubicBezTo>
                  <a:cubicBezTo>
                    <a:pt x="175" y="178"/>
                    <a:pt x="173" y="177"/>
                    <a:pt x="173" y="177"/>
                  </a:cubicBezTo>
                  <a:cubicBezTo>
                    <a:pt x="174" y="175"/>
                    <a:pt x="182" y="175"/>
                    <a:pt x="179" y="174"/>
                  </a:cubicBezTo>
                  <a:cubicBezTo>
                    <a:pt x="178" y="172"/>
                    <a:pt x="176" y="173"/>
                    <a:pt x="176" y="172"/>
                  </a:cubicBezTo>
                  <a:cubicBezTo>
                    <a:pt x="178" y="172"/>
                    <a:pt x="179" y="172"/>
                    <a:pt x="179" y="171"/>
                  </a:cubicBezTo>
                  <a:cubicBezTo>
                    <a:pt x="179" y="171"/>
                    <a:pt x="178" y="171"/>
                    <a:pt x="177" y="170"/>
                  </a:cubicBezTo>
                  <a:cubicBezTo>
                    <a:pt x="175" y="168"/>
                    <a:pt x="184" y="166"/>
                    <a:pt x="179" y="163"/>
                  </a:cubicBezTo>
                  <a:lnTo>
                    <a:pt x="179" y="163"/>
                  </a:lnTo>
                  <a:cubicBezTo>
                    <a:pt x="179" y="163"/>
                    <a:pt x="180" y="163"/>
                    <a:pt x="180" y="163"/>
                  </a:cubicBezTo>
                  <a:cubicBezTo>
                    <a:pt x="180" y="163"/>
                    <a:pt x="179" y="163"/>
                    <a:pt x="179" y="163"/>
                  </a:cubicBezTo>
                  <a:cubicBezTo>
                    <a:pt x="179" y="163"/>
                    <a:pt x="179" y="163"/>
                    <a:pt x="179" y="163"/>
                  </a:cubicBezTo>
                  <a:cubicBezTo>
                    <a:pt x="179" y="162"/>
                    <a:pt x="167" y="159"/>
                    <a:pt x="163" y="159"/>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7"/>
            <p:cNvSpPr/>
            <p:nvPr/>
          </p:nvSpPr>
          <p:spPr>
            <a:xfrm>
              <a:off x="7437980" y="1890901"/>
              <a:ext cx="42424" cy="61496"/>
            </a:xfrm>
            <a:custGeom>
              <a:rect b="b" l="l" r="r" t="t"/>
              <a:pathLst>
                <a:path extrusionOk="0" h="345" w="238">
                  <a:moveTo>
                    <a:pt x="131" y="77"/>
                  </a:moveTo>
                  <a:cubicBezTo>
                    <a:pt x="139" y="80"/>
                    <a:pt x="156" y="116"/>
                    <a:pt x="145" y="178"/>
                  </a:cubicBezTo>
                  <a:cubicBezTo>
                    <a:pt x="134" y="240"/>
                    <a:pt x="104" y="268"/>
                    <a:pt x="97" y="268"/>
                  </a:cubicBezTo>
                  <a:cubicBezTo>
                    <a:pt x="89" y="266"/>
                    <a:pt x="72" y="229"/>
                    <a:pt x="83" y="167"/>
                  </a:cubicBezTo>
                  <a:cubicBezTo>
                    <a:pt x="94" y="105"/>
                    <a:pt x="124" y="77"/>
                    <a:pt x="131" y="77"/>
                  </a:cubicBezTo>
                  <a:close/>
                  <a:moveTo>
                    <a:pt x="131" y="1"/>
                  </a:moveTo>
                  <a:cubicBezTo>
                    <a:pt x="76" y="1"/>
                    <a:pt x="24" y="64"/>
                    <a:pt x="8" y="153"/>
                  </a:cubicBezTo>
                  <a:cubicBezTo>
                    <a:pt x="0" y="195"/>
                    <a:pt x="2" y="236"/>
                    <a:pt x="11" y="269"/>
                  </a:cubicBezTo>
                  <a:cubicBezTo>
                    <a:pt x="25" y="310"/>
                    <a:pt x="51" y="337"/>
                    <a:pt x="83" y="343"/>
                  </a:cubicBezTo>
                  <a:cubicBezTo>
                    <a:pt x="87" y="344"/>
                    <a:pt x="92" y="344"/>
                    <a:pt x="96" y="344"/>
                  </a:cubicBezTo>
                  <a:cubicBezTo>
                    <a:pt x="125" y="344"/>
                    <a:pt x="153" y="329"/>
                    <a:pt x="176" y="299"/>
                  </a:cubicBezTo>
                  <a:cubicBezTo>
                    <a:pt x="197" y="271"/>
                    <a:pt x="213" y="233"/>
                    <a:pt x="220" y="192"/>
                  </a:cubicBezTo>
                  <a:cubicBezTo>
                    <a:pt x="238" y="95"/>
                    <a:pt x="205" y="13"/>
                    <a:pt x="145" y="2"/>
                  </a:cubicBezTo>
                  <a:cubicBezTo>
                    <a:pt x="140" y="1"/>
                    <a:pt x="136" y="1"/>
                    <a:pt x="131" y="1"/>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7"/>
            <p:cNvSpPr/>
            <p:nvPr/>
          </p:nvSpPr>
          <p:spPr>
            <a:xfrm>
              <a:off x="7450279" y="1903557"/>
              <a:ext cx="16043" cy="36185"/>
            </a:xfrm>
            <a:custGeom>
              <a:rect b="b" l="l" r="r" t="t"/>
              <a:pathLst>
                <a:path extrusionOk="0" h="203" w="90">
                  <a:moveTo>
                    <a:pt x="62" y="10"/>
                  </a:moveTo>
                  <a:cubicBezTo>
                    <a:pt x="62" y="10"/>
                    <a:pt x="63" y="11"/>
                    <a:pt x="62" y="11"/>
                  </a:cubicBezTo>
                  <a:cubicBezTo>
                    <a:pt x="62" y="11"/>
                    <a:pt x="62" y="11"/>
                    <a:pt x="62" y="11"/>
                  </a:cubicBezTo>
                  <a:lnTo>
                    <a:pt x="62" y="11"/>
                  </a:lnTo>
                  <a:cubicBezTo>
                    <a:pt x="62" y="11"/>
                    <a:pt x="62" y="11"/>
                    <a:pt x="62" y="11"/>
                  </a:cubicBezTo>
                  <a:cubicBezTo>
                    <a:pt x="62" y="10"/>
                    <a:pt x="62" y="10"/>
                    <a:pt x="62" y="10"/>
                  </a:cubicBezTo>
                  <a:close/>
                  <a:moveTo>
                    <a:pt x="61" y="11"/>
                  </a:moveTo>
                  <a:cubicBezTo>
                    <a:pt x="60" y="11"/>
                    <a:pt x="60" y="11"/>
                    <a:pt x="60" y="11"/>
                  </a:cubicBezTo>
                  <a:cubicBezTo>
                    <a:pt x="60" y="12"/>
                    <a:pt x="59" y="13"/>
                    <a:pt x="59" y="13"/>
                  </a:cubicBezTo>
                  <a:cubicBezTo>
                    <a:pt x="59" y="13"/>
                    <a:pt x="59" y="13"/>
                    <a:pt x="59" y="12"/>
                  </a:cubicBezTo>
                  <a:cubicBezTo>
                    <a:pt x="59" y="12"/>
                    <a:pt x="60" y="12"/>
                    <a:pt x="61" y="11"/>
                  </a:cubicBezTo>
                  <a:close/>
                  <a:moveTo>
                    <a:pt x="45" y="13"/>
                  </a:moveTo>
                  <a:cubicBezTo>
                    <a:pt x="45" y="13"/>
                    <a:pt x="45" y="13"/>
                    <a:pt x="45" y="13"/>
                  </a:cubicBezTo>
                  <a:cubicBezTo>
                    <a:pt x="45" y="13"/>
                    <a:pt x="45" y="13"/>
                    <a:pt x="45" y="13"/>
                  </a:cubicBezTo>
                  <a:close/>
                  <a:moveTo>
                    <a:pt x="64" y="18"/>
                  </a:moveTo>
                  <a:lnTo>
                    <a:pt x="64" y="18"/>
                  </a:lnTo>
                  <a:cubicBezTo>
                    <a:pt x="65" y="18"/>
                    <a:pt x="65" y="18"/>
                    <a:pt x="65" y="18"/>
                  </a:cubicBezTo>
                  <a:lnTo>
                    <a:pt x="65" y="18"/>
                  </a:lnTo>
                  <a:cubicBezTo>
                    <a:pt x="64" y="18"/>
                    <a:pt x="64" y="18"/>
                    <a:pt x="64" y="18"/>
                  </a:cubicBezTo>
                  <a:close/>
                  <a:moveTo>
                    <a:pt x="68" y="16"/>
                  </a:moveTo>
                  <a:cubicBezTo>
                    <a:pt x="68" y="17"/>
                    <a:pt x="68" y="17"/>
                    <a:pt x="66" y="18"/>
                  </a:cubicBezTo>
                  <a:cubicBezTo>
                    <a:pt x="65" y="18"/>
                    <a:pt x="65" y="18"/>
                    <a:pt x="65" y="18"/>
                  </a:cubicBezTo>
                  <a:lnTo>
                    <a:pt x="65" y="18"/>
                  </a:lnTo>
                  <a:cubicBezTo>
                    <a:pt x="65" y="18"/>
                    <a:pt x="65" y="18"/>
                    <a:pt x="65" y="18"/>
                  </a:cubicBezTo>
                  <a:cubicBezTo>
                    <a:pt x="65" y="18"/>
                    <a:pt x="65" y="18"/>
                    <a:pt x="65" y="18"/>
                  </a:cubicBezTo>
                  <a:lnTo>
                    <a:pt x="65" y="18"/>
                  </a:lnTo>
                  <a:cubicBezTo>
                    <a:pt x="65" y="18"/>
                    <a:pt x="65" y="18"/>
                    <a:pt x="65" y="18"/>
                  </a:cubicBezTo>
                  <a:lnTo>
                    <a:pt x="65" y="18"/>
                  </a:lnTo>
                  <a:cubicBezTo>
                    <a:pt x="65" y="18"/>
                    <a:pt x="65" y="18"/>
                    <a:pt x="65" y="18"/>
                  </a:cubicBezTo>
                  <a:lnTo>
                    <a:pt x="65" y="18"/>
                  </a:lnTo>
                  <a:cubicBezTo>
                    <a:pt x="65" y="18"/>
                    <a:pt x="65" y="18"/>
                    <a:pt x="64" y="18"/>
                  </a:cubicBezTo>
                  <a:lnTo>
                    <a:pt x="64" y="18"/>
                  </a:lnTo>
                  <a:cubicBezTo>
                    <a:pt x="64" y="18"/>
                    <a:pt x="64" y="18"/>
                    <a:pt x="64" y="17"/>
                  </a:cubicBezTo>
                  <a:lnTo>
                    <a:pt x="64" y="17"/>
                  </a:lnTo>
                  <a:cubicBezTo>
                    <a:pt x="64" y="17"/>
                    <a:pt x="64" y="18"/>
                    <a:pt x="65" y="18"/>
                  </a:cubicBezTo>
                  <a:lnTo>
                    <a:pt x="65" y="18"/>
                  </a:lnTo>
                  <a:cubicBezTo>
                    <a:pt x="65" y="18"/>
                    <a:pt x="65" y="17"/>
                    <a:pt x="65" y="17"/>
                  </a:cubicBezTo>
                  <a:cubicBezTo>
                    <a:pt x="66" y="17"/>
                    <a:pt x="68" y="16"/>
                    <a:pt x="68" y="16"/>
                  </a:cubicBezTo>
                  <a:close/>
                  <a:moveTo>
                    <a:pt x="73" y="16"/>
                  </a:moveTo>
                  <a:cubicBezTo>
                    <a:pt x="73" y="16"/>
                    <a:pt x="73" y="16"/>
                    <a:pt x="73" y="17"/>
                  </a:cubicBezTo>
                  <a:cubicBezTo>
                    <a:pt x="71" y="17"/>
                    <a:pt x="69" y="18"/>
                    <a:pt x="67" y="19"/>
                  </a:cubicBezTo>
                  <a:cubicBezTo>
                    <a:pt x="67" y="19"/>
                    <a:pt x="66" y="20"/>
                    <a:pt x="65" y="20"/>
                  </a:cubicBezTo>
                  <a:lnTo>
                    <a:pt x="65" y="20"/>
                  </a:lnTo>
                  <a:cubicBezTo>
                    <a:pt x="65" y="20"/>
                    <a:pt x="65" y="20"/>
                    <a:pt x="65" y="20"/>
                  </a:cubicBezTo>
                  <a:cubicBezTo>
                    <a:pt x="65" y="20"/>
                    <a:pt x="65" y="20"/>
                    <a:pt x="64" y="20"/>
                  </a:cubicBezTo>
                  <a:lnTo>
                    <a:pt x="64" y="20"/>
                  </a:lnTo>
                  <a:cubicBezTo>
                    <a:pt x="65" y="19"/>
                    <a:pt x="67" y="19"/>
                    <a:pt x="68" y="18"/>
                  </a:cubicBezTo>
                  <a:cubicBezTo>
                    <a:pt x="69" y="18"/>
                    <a:pt x="72" y="16"/>
                    <a:pt x="73" y="16"/>
                  </a:cubicBezTo>
                  <a:close/>
                  <a:moveTo>
                    <a:pt x="59" y="17"/>
                  </a:moveTo>
                  <a:cubicBezTo>
                    <a:pt x="60" y="17"/>
                    <a:pt x="61" y="18"/>
                    <a:pt x="62" y="19"/>
                  </a:cubicBezTo>
                  <a:lnTo>
                    <a:pt x="62" y="19"/>
                  </a:lnTo>
                  <a:cubicBezTo>
                    <a:pt x="62" y="20"/>
                    <a:pt x="62" y="20"/>
                    <a:pt x="63" y="20"/>
                  </a:cubicBezTo>
                  <a:cubicBezTo>
                    <a:pt x="63" y="20"/>
                    <a:pt x="63" y="20"/>
                    <a:pt x="63" y="20"/>
                  </a:cubicBezTo>
                  <a:lnTo>
                    <a:pt x="63" y="20"/>
                  </a:lnTo>
                  <a:cubicBezTo>
                    <a:pt x="64" y="20"/>
                    <a:pt x="64" y="20"/>
                    <a:pt x="64" y="20"/>
                  </a:cubicBezTo>
                  <a:lnTo>
                    <a:pt x="64" y="20"/>
                  </a:lnTo>
                  <a:cubicBezTo>
                    <a:pt x="63" y="21"/>
                    <a:pt x="60" y="23"/>
                    <a:pt x="59" y="23"/>
                  </a:cubicBezTo>
                  <a:lnTo>
                    <a:pt x="59" y="23"/>
                  </a:lnTo>
                  <a:cubicBezTo>
                    <a:pt x="58" y="22"/>
                    <a:pt x="56" y="20"/>
                    <a:pt x="56" y="20"/>
                  </a:cubicBezTo>
                  <a:cubicBezTo>
                    <a:pt x="56" y="20"/>
                    <a:pt x="56" y="20"/>
                    <a:pt x="56" y="20"/>
                  </a:cubicBezTo>
                  <a:cubicBezTo>
                    <a:pt x="57" y="20"/>
                    <a:pt x="59" y="21"/>
                    <a:pt x="59" y="21"/>
                  </a:cubicBezTo>
                  <a:cubicBezTo>
                    <a:pt x="59" y="21"/>
                    <a:pt x="59" y="21"/>
                    <a:pt x="59" y="21"/>
                  </a:cubicBezTo>
                  <a:cubicBezTo>
                    <a:pt x="60" y="21"/>
                    <a:pt x="58" y="19"/>
                    <a:pt x="58" y="19"/>
                  </a:cubicBezTo>
                  <a:lnTo>
                    <a:pt x="58" y="19"/>
                  </a:lnTo>
                  <a:cubicBezTo>
                    <a:pt x="58" y="19"/>
                    <a:pt x="58" y="19"/>
                    <a:pt x="59" y="19"/>
                  </a:cubicBezTo>
                  <a:lnTo>
                    <a:pt x="60" y="19"/>
                  </a:lnTo>
                  <a:cubicBezTo>
                    <a:pt x="60" y="19"/>
                    <a:pt x="59" y="17"/>
                    <a:pt x="59" y="17"/>
                  </a:cubicBezTo>
                  <a:close/>
                  <a:moveTo>
                    <a:pt x="56" y="22"/>
                  </a:moveTo>
                  <a:lnTo>
                    <a:pt x="56" y="22"/>
                  </a:lnTo>
                  <a:cubicBezTo>
                    <a:pt x="56" y="22"/>
                    <a:pt x="57" y="23"/>
                    <a:pt x="58" y="24"/>
                  </a:cubicBezTo>
                  <a:lnTo>
                    <a:pt x="58" y="24"/>
                  </a:lnTo>
                  <a:cubicBezTo>
                    <a:pt x="58" y="24"/>
                    <a:pt x="58" y="24"/>
                    <a:pt x="58" y="24"/>
                  </a:cubicBezTo>
                  <a:lnTo>
                    <a:pt x="58" y="24"/>
                  </a:lnTo>
                  <a:cubicBezTo>
                    <a:pt x="58" y="24"/>
                    <a:pt x="58" y="24"/>
                    <a:pt x="58" y="24"/>
                  </a:cubicBezTo>
                  <a:lnTo>
                    <a:pt x="58" y="24"/>
                  </a:lnTo>
                  <a:cubicBezTo>
                    <a:pt x="58" y="24"/>
                    <a:pt x="58" y="24"/>
                    <a:pt x="58" y="24"/>
                  </a:cubicBezTo>
                  <a:lnTo>
                    <a:pt x="58" y="24"/>
                  </a:lnTo>
                  <a:cubicBezTo>
                    <a:pt x="58" y="24"/>
                    <a:pt x="58" y="24"/>
                    <a:pt x="58" y="24"/>
                  </a:cubicBezTo>
                  <a:lnTo>
                    <a:pt x="58" y="24"/>
                  </a:lnTo>
                  <a:cubicBezTo>
                    <a:pt x="56" y="22"/>
                    <a:pt x="56" y="22"/>
                    <a:pt x="56" y="22"/>
                  </a:cubicBezTo>
                  <a:close/>
                  <a:moveTo>
                    <a:pt x="59" y="24"/>
                  </a:moveTo>
                  <a:cubicBezTo>
                    <a:pt x="59" y="24"/>
                    <a:pt x="59" y="24"/>
                    <a:pt x="59" y="24"/>
                  </a:cubicBezTo>
                  <a:cubicBezTo>
                    <a:pt x="59" y="24"/>
                    <a:pt x="59" y="24"/>
                    <a:pt x="59" y="24"/>
                  </a:cubicBezTo>
                  <a:close/>
                  <a:moveTo>
                    <a:pt x="78" y="24"/>
                  </a:moveTo>
                  <a:lnTo>
                    <a:pt x="78" y="24"/>
                  </a:lnTo>
                  <a:cubicBezTo>
                    <a:pt x="78" y="24"/>
                    <a:pt x="77" y="25"/>
                    <a:pt x="74" y="25"/>
                  </a:cubicBezTo>
                  <a:cubicBezTo>
                    <a:pt x="74" y="26"/>
                    <a:pt x="73" y="26"/>
                    <a:pt x="73" y="26"/>
                  </a:cubicBezTo>
                  <a:cubicBezTo>
                    <a:pt x="73" y="26"/>
                    <a:pt x="73" y="25"/>
                    <a:pt x="73" y="25"/>
                  </a:cubicBezTo>
                  <a:cubicBezTo>
                    <a:pt x="75" y="24"/>
                    <a:pt x="78" y="24"/>
                    <a:pt x="78" y="24"/>
                  </a:cubicBezTo>
                  <a:close/>
                  <a:moveTo>
                    <a:pt x="57" y="26"/>
                  </a:moveTo>
                  <a:cubicBezTo>
                    <a:pt x="57" y="26"/>
                    <a:pt x="57" y="26"/>
                    <a:pt x="57" y="26"/>
                  </a:cubicBezTo>
                  <a:cubicBezTo>
                    <a:pt x="57" y="26"/>
                    <a:pt x="57" y="26"/>
                    <a:pt x="57" y="26"/>
                  </a:cubicBezTo>
                  <a:lnTo>
                    <a:pt x="57" y="26"/>
                  </a:lnTo>
                  <a:cubicBezTo>
                    <a:pt x="58" y="26"/>
                    <a:pt x="58" y="26"/>
                    <a:pt x="58" y="26"/>
                  </a:cubicBezTo>
                  <a:cubicBezTo>
                    <a:pt x="58" y="26"/>
                    <a:pt x="58" y="26"/>
                    <a:pt x="57" y="26"/>
                  </a:cubicBezTo>
                  <a:lnTo>
                    <a:pt x="57" y="26"/>
                  </a:lnTo>
                  <a:cubicBezTo>
                    <a:pt x="57" y="26"/>
                    <a:pt x="57" y="26"/>
                    <a:pt x="57" y="26"/>
                  </a:cubicBezTo>
                  <a:lnTo>
                    <a:pt x="57" y="26"/>
                  </a:lnTo>
                  <a:cubicBezTo>
                    <a:pt x="57" y="26"/>
                    <a:pt x="57" y="26"/>
                    <a:pt x="57" y="26"/>
                  </a:cubicBezTo>
                  <a:close/>
                  <a:moveTo>
                    <a:pt x="64" y="25"/>
                  </a:moveTo>
                  <a:lnTo>
                    <a:pt x="64" y="25"/>
                  </a:lnTo>
                  <a:cubicBezTo>
                    <a:pt x="64" y="25"/>
                    <a:pt x="60" y="26"/>
                    <a:pt x="60" y="26"/>
                  </a:cubicBezTo>
                  <a:lnTo>
                    <a:pt x="61" y="26"/>
                  </a:lnTo>
                  <a:cubicBezTo>
                    <a:pt x="64" y="25"/>
                    <a:pt x="65" y="25"/>
                    <a:pt x="64" y="25"/>
                  </a:cubicBezTo>
                  <a:close/>
                  <a:moveTo>
                    <a:pt x="54" y="31"/>
                  </a:moveTo>
                  <a:cubicBezTo>
                    <a:pt x="54" y="32"/>
                    <a:pt x="54" y="32"/>
                    <a:pt x="54" y="32"/>
                  </a:cubicBezTo>
                  <a:cubicBezTo>
                    <a:pt x="54" y="32"/>
                    <a:pt x="54" y="32"/>
                    <a:pt x="54" y="31"/>
                  </a:cubicBezTo>
                  <a:cubicBezTo>
                    <a:pt x="54" y="31"/>
                    <a:pt x="54" y="31"/>
                    <a:pt x="54" y="31"/>
                  </a:cubicBezTo>
                  <a:close/>
                  <a:moveTo>
                    <a:pt x="30" y="40"/>
                  </a:moveTo>
                  <a:cubicBezTo>
                    <a:pt x="30" y="40"/>
                    <a:pt x="31" y="41"/>
                    <a:pt x="31" y="41"/>
                  </a:cubicBezTo>
                  <a:lnTo>
                    <a:pt x="31" y="41"/>
                  </a:lnTo>
                  <a:cubicBezTo>
                    <a:pt x="31" y="41"/>
                    <a:pt x="30" y="40"/>
                    <a:pt x="30" y="40"/>
                  </a:cubicBezTo>
                  <a:close/>
                  <a:moveTo>
                    <a:pt x="27" y="45"/>
                  </a:moveTo>
                  <a:cubicBezTo>
                    <a:pt x="25" y="45"/>
                    <a:pt x="30" y="47"/>
                    <a:pt x="30" y="47"/>
                  </a:cubicBezTo>
                  <a:lnTo>
                    <a:pt x="28" y="45"/>
                  </a:lnTo>
                  <a:cubicBezTo>
                    <a:pt x="27" y="45"/>
                    <a:pt x="27" y="45"/>
                    <a:pt x="27" y="45"/>
                  </a:cubicBezTo>
                  <a:close/>
                  <a:moveTo>
                    <a:pt x="43" y="48"/>
                  </a:moveTo>
                  <a:cubicBezTo>
                    <a:pt x="43" y="48"/>
                    <a:pt x="43" y="48"/>
                    <a:pt x="43" y="48"/>
                  </a:cubicBezTo>
                  <a:cubicBezTo>
                    <a:pt x="43" y="48"/>
                    <a:pt x="43" y="48"/>
                    <a:pt x="43" y="48"/>
                  </a:cubicBezTo>
                  <a:close/>
                  <a:moveTo>
                    <a:pt x="42" y="54"/>
                  </a:moveTo>
                  <a:lnTo>
                    <a:pt x="42" y="54"/>
                  </a:lnTo>
                  <a:cubicBezTo>
                    <a:pt x="42" y="54"/>
                    <a:pt x="43" y="54"/>
                    <a:pt x="43" y="54"/>
                  </a:cubicBezTo>
                  <a:cubicBezTo>
                    <a:pt x="43" y="54"/>
                    <a:pt x="43" y="54"/>
                    <a:pt x="42" y="54"/>
                  </a:cubicBezTo>
                  <a:close/>
                  <a:moveTo>
                    <a:pt x="24" y="64"/>
                  </a:moveTo>
                  <a:cubicBezTo>
                    <a:pt x="25" y="64"/>
                    <a:pt x="28" y="65"/>
                    <a:pt x="28" y="66"/>
                  </a:cubicBezTo>
                  <a:cubicBezTo>
                    <a:pt x="27" y="66"/>
                    <a:pt x="24" y="64"/>
                    <a:pt x="24" y="64"/>
                  </a:cubicBezTo>
                  <a:cubicBezTo>
                    <a:pt x="24" y="64"/>
                    <a:pt x="24" y="64"/>
                    <a:pt x="24" y="64"/>
                  </a:cubicBezTo>
                  <a:close/>
                  <a:moveTo>
                    <a:pt x="14" y="78"/>
                  </a:moveTo>
                  <a:lnTo>
                    <a:pt x="14" y="78"/>
                  </a:lnTo>
                  <a:cubicBezTo>
                    <a:pt x="16" y="78"/>
                    <a:pt x="20" y="79"/>
                    <a:pt x="20" y="79"/>
                  </a:cubicBezTo>
                  <a:lnTo>
                    <a:pt x="14" y="78"/>
                  </a:lnTo>
                  <a:close/>
                  <a:moveTo>
                    <a:pt x="11" y="87"/>
                  </a:moveTo>
                  <a:lnTo>
                    <a:pt x="11" y="87"/>
                  </a:lnTo>
                  <a:cubicBezTo>
                    <a:pt x="8" y="87"/>
                    <a:pt x="8" y="88"/>
                    <a:pt x="12" y="89"/>
                  </a:cubicBezTo>
                  <a:lnTo>
                    <a:pt x="12" y="88"/>
                  </a:lnTo>
                  <a:lnTo>
                    <a:pt x="11" y="87"/>
                  </a:lnTo>
                  <a:close/>
                  <a:moveTo>
                    <a:pt x="7" y="93"/>
                  </a:moveTo>
                  <a:lnTo>
                    <a:pt x="7" y="93"/>
                  </a:lnTo>
                  <a:cubicBezTo>
                    <a:pt x="8" y="93"/>
                    <a:pt x="8" y="94"/>
                    <a:pt x="9" y="94"/>
                  </a:cubicBezTo>
                  <a:lnTo>
                    <a:pt x="9" y="94"/>
                  </a:lnTo>
                  <a:cubicBezTo>
                    <a:pt x="8" y="94"/>
                    <a:pt x="8" y="93"/>
                    <a:pt x="7" y="93"/>
                  </a:cubicBezTo>
                  <a:close/>
                  <a:moveTo>
                    <a:pt x="81" y="94"/>
                  </a:moveTo>
                  <a:cubicBezTo>
                    <a:pt x="81" y="94"/>
                    <a:pt x="81" y="94"/>
                    <a:pt x="81" y="94"/>
                  </a:cubicBezTo>
                  <a:cubicBezTo>
                    <a:pt x="81" y="95"/>
                    <a:pt x="82" y="96"/>
                    <a:pt x="83" y="96"/>
                  </a:cubicBezTo>
                  <a:cubicBezTo>
                    <a:pt x="84" y="96"/>
                    <a:pt x="84" y="95"/>
                    <a:pt x="85" y="95"/>
                  </a:cubicBezTo>
                  <a:cubicBezTo>
                    <a:pt x="85" y="95"/>
                    <a:pt x="85" y="94"/>
                    <a:pt x="82" y="94"/>
                  </a:cubicBezTo>
                  <a:cubicBezTo>
                    <a:pt x="82" y="94"/>
                    <a:pt x="82" y="94"/>
                    <a:pt x="81" y="94"/>
                  </a:cubicBezTo>
                  <a:close/>
                  <a:moveTo>
                    <a:pt x="14" y="100"/>
                  </a:moveTo>
                  <a:cubicBezTo>
                    <a:pt x="16" y="100"/>
                    <a:pt x="18" y="101"/>
                    <a:pt x="16" y="101"/>
                  </a:cubicBezTo>
                  <a:cubicBezTo>
                    <a:pt x="13" y="101"/>
                    <a:pt x="6" y="100"/>
                    <a:pt x="10" y="100"/>
                  </a:cubicBezTo>
                  <a:close/>
                  <a:moveTo>
                    <a:pt x="77" y="104"/>
                  </a:moveTo>
                  <a:cubicBezTo>
                    <a:pt x="78" y="104"/>
                    <a:pt x="79" y="104"/>
                    <a:pt x="80" y="105"/>
                  </a:cubicBezTo>
                  <a:lnTo>
                    <a:pt x="76" y="105"/>
                  </a:lnTo>
                  <a:cubicBezTo>
                    <a:pt x="76" y="104"/>
                    <a:pt x="76" y="104"/>
                    <a:pt x="77" y="104"/>
                  </a:cubicBezTo>
                  <a:close/>
                  <a:moveTo>
                    <a:pt x="24" y="110"/>
                  </a:moveTo>
                  <a:cubicBezTo>
                    <a:pt x="25" y="110"/>
                    <a:pt x="25" y="110"/>
                    <a:pt x="25" y="110"/>
                  </a:cubicBezTo>
                  <a:cubicBezTo>
                    <a:pt x="25" y="110"/>
                    <a:pt x="25" y="110"/>
                    <a:pt x="24" y="110"/>
                  </a:cubicBezTo>
                  <a:close/>
                  <a:moveTo>
                    <a:pt x="17" y="114"/>
                  </a:moveTo>
                  <a:cubicBezTo>
                    <a:pt x="17" y="114"/>
                    <a:pt x="16" y="114"/>
                    <a:pt x="15" y="114"/>
                  </a:cubicBezTo>
                  <a:cubicBezTo>
                    <a:pt x="14" y="114"/>
                    <a:pt x="13" y="114"/>
                    <a:pt x="13" y="114"/>
                  </a:cubicBezTo>
                  <a:close/>
                  <a:moveTo>
                    <a:pt x="75" y="115"/>
                  </a:moveTo>
                  <a:cubicBezTo>
                    <a:pt x="76" y="116"/>
                    <a:pt x="76" y="116"/>
                    <a:pt x="78" y="116"/>
                  </a:cubicBezTo>
                  <a:cubicBezTo>
                    <a:pt x="78" y="116"/>
                    <a:pt x="77" y="116"/>
                    <a:pt x="75" y="115"/>
                  </a:cubicBezTo>
                  <a:close/>
                  <a:moveTo>
                    <a:pt x="55" y="126"/>
                  </a:moveTo>
                  <a:cubicBezTo>
                    <a:pt x="56" y="126"/>
                    <a:pt x="56" y="126"/>
                    <a:pt x="57" y="126"/>
                  </a:cubicBezTo>
                  <a:lnTo>
                    <a:pt x="57" y="126"/>
                  </a:lnTo>
                  <a:cubicBezTo>
                    <a:pt x="56" y="126"/>
                    <a:pt x="56" y="126"/>
                    <a:pt x="55" y="126"/>
                  </a:cubicBezTo>
                  <a:close/>
                  <a:moveTo>
                    <a:pt x="24" y="127"/>
                  </a:moveTo>
                  <a:cubicBezTo>
                    <a:pt x="21" y="128"/>
                    <a:pt x="21" y="128"/>
                    <a:pt x="25" y="128"/>
                  </a:cubicBezTo>
                  <a:lnTo>
                    <a:pt x="24" y="127"/>
                  </a:lnTo>
                  <a:close/>
                  <a:moveTo>
                    <a:pt x="72" y="145"/>
                  </a:moveTo>
                  <a:cubicBezTo>
                    <a:pt x="72" y="145"/>
                    <a:pt x="72" y="145"/>
                    <a:pt x="72" y="145"/>
                  </a:cubicBezTo>
                  <a:cubicBezTo>
                    <a:pt x="72" y="145"/>
                    <a:pt x="72" y="145"/>
                    <a:pt x="72" y="145"/>
                  </a:cubicBezTo>
                  <a:cubicBezTo>
                    <a:pt x="72" y="145"/>
                    <a:pt x="72" y="145"/>
                    <a:pt x="72" y="145"/>
                  </a:cubicBezTo>
                  <a:close/>
                  <a:moveTo>
                    <a:pt x="50" y="148"/>
                  </a:moveTo>
                  <a:lnTo>
                    <a:pt x="50" y="148"/>
                  </a:lnTo>
                  <a:cubicBezTo>
                    <a:pt x="50" y="148"/>
                    <a:pt x="50" y="148"/>
                    <a:pt x="51" y="148"/>
                  </a:cubicBezTo>
                  <a:lnTo>
                    <a:pt x="51" y="148"/>
                  </a:lnTo>
                  <a:cubicBezTo>
                    <a:pt x="50" y="148"/>
                    <a:pt x="50" y="148"/>
                    <a:pt x="50" y="148"/>
                  </a:cubicBezTo>
                  <a:close/>
                  <a:moveTo>
                    <a:pt x="47" y="149"/>
                  </a:moveTo>
                  <a:lnTo>
                    <a:pt x="47" y="149"/>
                  </a:lnTo>
                  <a:cubicBezTo>
                    <a:pt x="48" y="149"/>
                    <a:pt x="48" y="150"/>
                    <a:pt x="48" y="150"/>
                  </a:cubicBezTo>
                  <a:lnTo>
                    <a:pt x="48" y="150"/>
                  </a:lnTo>
                  <a:lnTo>
                    <a:pt x="47" y="149"/>
                  </a:lnTo>
                  <a:close/>
                  <a:moveTo>
                    <a:pt x="9" y="118"/>
                  </a:moveTo>
                  <a:cubicBezTo>
                    <a:pt x="9" y="119"/>
                    <a:pt x="9" y="120"/>
                    <a:pt x="10" y="120"/>
                  </a:cubicBezTo>
                  <a:cubicBezTo>
                    <a:pt x="10" y="121"/>
                    <a:pt x="11" y="121"/>
                    <a:pt x="13" y="121"/>
                  </a:cubicBezTo>
                  <a:cubicBezTo>
                    <a:pt x="16" y="121"/>
                    <a:pt x="11" y="122"/>
                    <a:pt x="17" y="122"/>
                  </a:cubicBezTo>
                  <a:cubicBezTo>
                    <a:pt x="12" y="122"/>
                    <a:pt x="11" y="124"/>
                    <a:pt x="11" y="124"/>
                  </a:cubicBezTo>
                  <a:cubicBezTo>
                    <a:pt x="11" y="124"/>
                    <a:pt x="10" y="125"/>
                    <a:pt x="9" y="125"/>
                  </a:cubicBezTo>
                  <a:cubicBezTo>
                    <a:pt x="7" y="125"/>
                    <a:pt x="4" y="125"/>
                    <a:pt x="4" y="126"/>
                  </a:cubicBezTo>
                  <a:lnTo>
                    <a:pt x="9" y="126"/>
                  </a:lnTo>
                  <a:cubicBezTo>
                    <a:pt x="9" y="127"/>
                    <a:pt x="5" y="127"/>
                    <a:pt x="6" y="127"/>
                  </a:cubicBezTo>
                  <a:cubicBezTo>
                    <a:pt x="7" y="128"/>
                    <a:pt x="9" y="128"/>
                    <a:pt x="11" y="128"/>
                  </a:cubicBezTo>
                  <a:lnTo>
                    <a:pt x="12" y="128"/>
                  </a:lnTo>
                  <a:cubicBezTo>
                    <a:pt x="12" y="129"/>
                    <a:pt x="12" y="129"/>
                    <a:pt x="11" y="129"/>
                  </a:cubicBezTo>
                  <a:cubicBezTo>
                    <a:pt x="10" y="130"/>
                    <a:pt x="7" y="130"/>
                    <a:pt x="9" y="131"/>
                  </a:cubicBezTo>
                  <a:cubicBezTo>
                    <a:pt x="11" y="131"/>
                    <a:pt x="12" y="132"/>
                    <a:pt x="11" y="133"/>
                  </a:cubicBezTo>
                  <a:cubicBezTo>
                    <a:pt x="11" y="133"/>
                    <a:pt x="6" y="133"/>
                    <a:pt x="7" y="134"/>
                  </a:cubicBezTo>
                  <a:cubicBezTo>
                    <a:pt x="9" y="134"/>
                    <a:pt x="11" y="133"/>
                    <a:pt x="13" y="133"/>
                  </a:cubicBezTo>
                  <a:cubicBezTo>
                    <a:pt x="14" y="133"/>
                    <a:pt x="14" y="133"/>
                    <a:pt x="14" y="134"/>
                  </a:cubicBezTo>
                  <a:cubicBezTo>
                    <a:pt x="14" y="134"/>
                    <a:pt x="12" y="134"/>
                    <a:pt x="10" y="134"/>
                  </a:cubicBezTo>
                  <a:cubicBezTo>
                    <a:pt x="8" y="134"/>
                    <a:pt x="6" y="134"/>
                    <a:pt x="6" y="134"/>
                  </a:cubicBezTo>
                  <a:cubicBezTo>
                    <a:pt x="6" y="135"/>
                    <a:pt x="6" y="135"/>
                    <a:pt x="7" y="135"/>
                  </a:cubicBezTo>
                  <a:cubicBezTo>
                    <a:pt x="8" y="135"/>
                    <a:pt x="9" y="135"/>
                    <a:pt x="10" y="135"/>
                  </a:cubicBezTo>
                  <a:cubicBezTo>
                    <a:pt x="11" y="135"/>
                    <a:pt x="10" y="136"/>
                    <a:pt x="10" y="137"/>
                  </a:cubicBezTo>
                  <a:cubicBezTo>
                    <a:pt x="8" y="139"/>
                    <a:pt x="4" y="141"/>
                    <a:pt x="6" y="141"/>
                  </a:cubicBezTo>
                  <a:cubicBezTo>
                    <a:pt x="6" y="142"/>
                    <a:pt x="9" y="142"/>
                    <a:pt x="10" y="142"/>
                  </a:cubicBezTo>
                  <a:cubicBezTo>
                    <a:pt x="11" y="143"/>
                    <a:pt x="11" y="143"/>
                    <a:pt x="10" y="143"/>
                  </a:cubicBezTo>
                  <a:cubicBezTo>
                    <a:pt x="10" y="143"/>
                    <a:pt x="8" y="143"/>
                    <a:pt x="8" y="143"/>
                  </a:cubicBezTo>
                  <a:cubicBezTo>
                    <a:pt x="6" y="143"/>
                    <a:pt x="8" y="144"/>
                    <a:pt x="10" y="144"/>
                  </a:cubicBezTo>
                  <a:cubicBezTo>
                    <a:pt x="14" y="144"/>
                    <a:pt x="12" y="144"/>
                    <a:pt x="9" y="145"/>
                  </a:cubicBezTo>
                  <a:lnTo>
                    <a:pt x="17" y="145"/>
                  </a:lnTo>
                  <a:cubicBezTo>
                    <a:pt x="17" y="145"/>
                    <a:pt x="12" y="146"/>
                    <a:pt x="11" y="146"/>
                  </a:cubicBezTo>
                  <a:cubicBezTo>
                    <a:pt x="9" y="146"/>
                    <a:pt x="11" y="147"/>
                    <a:pt x="11" y="147"/>
                  </a:cubicBezTo>
                  <a:cubicBezTo>
                    <a:pt x="12" y="147"/>
                    <a:pt x="15" y="148"/>
                    <a:pt x="11" y="148"/>
                  </a:cubicBezTo>
                  <a:cubicBezTo>
                    <a:pt x="4" y="148"/>
                    <a:pt x="11" y="149"/>
                    <a:pt x="11" y="149"/>
                  </a:cubicBezTo>
                  <a:cubicBezTo>
                    <a:pt x="12" y="150"/>
                    <a:pt x="1" y="151"/>
                    <a:pt x="5" y="152"/>
                  </a:cubicBezTo>
                  <a:cubicBezTo>
                    <a:pt x="10" y="151"/>
                    <a:pt x="16" y="149"/>
                    <a:pt x="18" y="148"/>
                  </a:cubicBezTo>
                  <a:cubicBezTo>
                    <a:pt x="19" y="148"/>
                    <a:pt x="24" y="148"/>
                    <a:pt x="22" y="148"/>
                  </a:cubicBezTo>
                  <a:cubicBezTo>
                    <a:pt x="20" y="148"/>
                    <a:pt x="20" y="148"/>
                    <a:pt x="21" y="147"/>
                  </a:cubicBezTo>
                  <a:cubicBezTo>
                    <a:pt x="23" y="147"/>
                    <a:pt x="25" y="146"/>
                    <a:pt x="23" y="145"/>
                  </a:cubicBezTo>
                  <a:lnTo>
                    <a:pt x="22" y="145"/>
                  </a:lnTo>
                  <a:cubicBezTo>
                    <a:pt x="22" y="144"/>
                    <a:pt x="16" y="143"/>
                    <a:pt x="23" y="143"/>
                  </a:cubicBezTo>
                  <a:cubicBezTo>
                    <a:pt x="18" y="143"/>
                    <a:pt x="22" y="141"/>
                    <a:pt x="21" y="141"/>
                  </a:cubicBezTo>
                  <a:cubicBezTo>
                    <a:pt x="21" y="141"/>
                    <a:pt x="20" y="141"/>
                    <a:pt x="19" y="141"/>
                  </a:cubicBezTo>
                  <a:cubicBezTo>
                    <a:pt x="18" y="141"/>
                    <a:pt x="17" y="141"/>
                    <a:pt x="17" y="141"/>
                  </a:cubicBezTo>
                  <a:lnTo>
                    <a:pt x="20" y="141"/>
                  </a:lnTo>
                  <a:cubicBezTo>
                    <a:pt x="26" y="140"/>
                    <a:pt x="21" y="140"/>
                    <a:pt x="21" y="139"/>
                  </a:cubicBezTo>
                  <a:cubicBezTo>
                    <a:pt x="21" y="139"/>
                    <a:pt x="23" y="137"/>
                    <a:pt x="23" y="137"/>
                  </a:cubicBezTo>
                  <a:lnTo>
                    <a:pt x="21" y="137"/>
                  </a:lnTo>
                  <a:cubicBezTo>
                    <a:pt x="20" y="137"/>
                    <a:pt x="20" y="136"/>
                    <a:pt x="20" y="136"/>
                  </a:cubicBezTo>
                  <a:cubicBezTo>
                    <a:pt x="20" y="136"/>
                    <a:pt x="20" y="135"/>
                    <a:pt x="22" y="135"/>
                  </a:cubicBezTo>
                  <a:cubicBezTo>
                    <a:pt x="23" y="135"/>
                    <a:pt x="25" y="135"/>
                    <a:pt x="24" y="134"/>
                  </a:cubicBezTo>
                  <a:lnTo>
                    <a:pt x="19" y="134"/>
                  </a:lnTo>
                  <a:cubicBezTo>
                    <a:pt x="18" y="134"/>
                    <a:pt x="21" y="133"/>
                    <a:pt x="22" y="133"/>
                  </a:cubicBezTo>
                  <a:cubicBezTo>
                    <a:pt x="24" y="133"/>
                    <a:pt x="24" y="132"/>
                    <a:pt x="24" y="131"/>
                  </a:cubicBezTo>
                  <a:cubicBezTo>
                    <a:pt x="24" y="131"/>
                    <a:pt x="23" y="130"/>
                    <a:pt x="22" y="130"/>
                  </a:cubicBezTo>
                  <a:cubicBezTo>
                    <a:pt x="21" y="130"/>
                    <a:pt x="18" y="129"/>
                    <a:pt x="18" y="129"/>
                  </a:cubicBezTo>
                  <a:lnTo>
                    <a:pt x="23" y="129"/>
                  </a:lnTo>
                  <a:cubicBezTo>
                    <a:pt x="24" y="129"/>
                    <a:pt x="24" y="128"/>
                    <a:pt x="23" y="128"/>
                  </a:cubicBezTo>
                  <a:cubicBezTo>
                    <a:pt x="23" y="128"/>
                    <a:pt x="20" y="128"/>
                    <a:pt x="20" y="128"/>
                  </a:cubicBezTo>
                  <a:cubicBezTo>
                    <a:pt x="19" y="128"/>
                    <a:pt x="20" y="127"/>
                    <a:pt x="21" y="127"/>
                  </a:cubicBezTo>
                  <a:cubicBezTo>
                    <a:pt x="23" y="126"/>
                    <a:pt x="26" y="126"/>
                    <a:pt x="24" y="125"/>
                  </a:cubicBezTo>
                  <a:cubicBezTo>
                    <a:pt x="21" y="125"/>
                    <a:pt x="22" y="124"/>
                    <a:pt x="22" y="124"/>
                  </a:cubicBezTo>
                  <a:cubicBezTo>
                    <a:pt x="22" y="123"/>
                    <a:pt x="18" y="123"/>
                    <a:pt x="18" y="122"/>
                  </a:cubicBezTo>
                  <a:lnTo>
                    <a:pt x="18" y="122"/>
                  </a:lnTo>
                  <a:cubicBezTo>
                    <a:pt x="19" y="122"/>
                    <a:pt x="21" y="123"/>
                    <a:pt x="22" y="123"/>
                  </a:cubicBezTo>
                  <a:cubicBezTo>
                    <a:pt x="23" y="123"/>
                    <a:pt x="23" y="123"/>
                    <a:pt x="23" y="122"/>
                  </a:cubicBezTo>
                  <a:cubicBezTo>
                    <a:pt x="22" y="122"/>
                    <a:pt x="19" y="122"/>
                    <a:pt x="18" y="121"/>
                  </a:cubicBezTo>
                  <a:lnTo>
                    <a:pt x="18" y="121"/>
                  </a:lnTo>
                  <a:cubicBezTo>
                    <a:pt x="18" y="122"/>
                    <a:pt x="19" y="122"/>
                    <a:pt x="19" y="122"/>
                  </a:cubicBezTo>
                  <a:cubicBezTo>
                    <a:pt x="21" y="122"/>
                    <a:pt x="20" y="121"/>
                    <a:pt x="20" y="121"/>
                  </a:cubicBezTo>
                  <a:lnTo>
                    <a:pt x="25" y="121"/>
                  </a:lnTo>
                  <a:cubicBezTo>
                    <a:pt x="25" y="120"/>
                    <a:pt x="19" y="119"/>
                    <a:pt x="16" y="119"/>
                  </a:cubicBezTo>
                  <a:cubicBezTo>
                    <a:pt x="15" y="119"/>
                    <a:pt x="14" y="119"/>
                    <a:pt x="14" y="120"/>
                  </a:cubicBezTo>
                  <a:lnTo>
                    <a:pt x="14" y="119"/>
                  </a:lnTo>
                  <a:cubicBezTo>
                    <a:pt x="14" y="119"/>
                    <a:pt x="10" y="118"/>
                    <a:pt x="9" y="118"/>
                  </a:cubicBezTo>
                  <a:close/>
                  <a:moveTo>
                    <a:pt x="11" y="154"/>
                  </a:moveTo>
                  <a:cubicBezTo>
                    <a:pt x="11" y="154"/>
                    <a:pt x="10" y="154"/>
                    <a:pt x="10" y="154"/>
                  </a:cubicBezTo>
                  <a:cubicBezTo>
                    <a:pt x="11" y="154"/>
                    <a:pt x="11" y="154"/>
                    <a:pt x="11" y="154"/>
                  </a:cubicBezTo>
                  <a:close/>
                  <a:moveTo>
                    <a:pt x="59" y="154"/>
                  </a:moveTo>
                  <a:lnTo>
                    <a:pt x="59" y="154"/>
                  </a:lnTo>
                  <a:cubicBezTo>
                    <a:pt x="59" y="154"/>
                    <a:pt x="59" y="154"/>
                    <a:pt x="59" y="155"/>
                  </a:cubicBezTo>
                  <a:cubicBezTo>
                    <a:pt x="59" y="155"/>
                    <a:pt x="59" y="154"/>
                    <a:pt x="59" y="154"/>
                  </a:cubicBezTo>
                  <a:close/>
                  <a:moveTo>
                    <a:pt x="53" y="156"/>
                  </a:moveTo>
                  <a:cubicBezTo>
                    <a:pt x="53" y="156"/>
                    <a:pt x="57" y="158"/>
                    <a:pt x="57" y="158"/>
                  </a:cubicBezTo>
                  <a:cubicBezTo>
                    <a:pt x="56" y="158"/>
                    <a:pt x="53" y="157"/>
                    <a:pt x="53" y="156"/>
                  </a:cubicBezTo>
                  <a:close/>
                  <a:moveTo>
                    <a:pt x="10" y="159"/>
                  </a:moveTo>
                  <a:cubicBezTo>
                    <a:pt x="9" y="159"/>
                    <a:pt x="7" y="159"/>
                    <a:pt x="7" y="160"/>
                  </a:cubicBezTo>
                  <a:cubicBezTo>
                    <a:pt x="8" y="160"/>
                    <a:pt x="9" y="159"/>
                    <a:pt x="10" y="159"/>
                  </a:cubicBezTo>
                  <a:close/>
                  <a:moveTo>
                    <a:pt x="11" y="167"/>
                  </a:moveTo>
                  <a:cubicBezTo>
                    <a:pt x="10" y="167"/>
                    <a:pt x="9" y="167"/>
                    <a:pt x="9" y="167"/>
                  </a:cubicBezTo>
                  <a:cubicBezTo>
                    <a:pt x="9" y="167"/>
                    <a:pt x="10" y="167"/>
                    <a:pt x="11" y="167"/>
                  </a:cubicBezTo>
                  <a:close/>
                  <a:moveTo>
                    <a:pt x="50" y="166"/>
                  </a:moveTo>
                  <a:lnTo>
                    <a:pt x="50" y="166"/>
                  </a:lnTo>
                  <a:cubicBezTo>
                    <a:pt x="52" y="166"/>
                    <a:pt x="53" y="168"/>
                    <a:pt x="53" y="168"/>
                  </a:cubicBezTo>
                  <a:cubicBezTo>
                    <a:pt x="54" y="168"/>
                    <a:pt x="54" y="169"/>
                    <a:pt x="54" y="169"/>
                  </a:cubicBezTo>
                  <a:cubicBezTo>
                    <a:pt x="53" y="169"/>
                    <a:pt x="53" y="168"/>
                    <a:pt x="52" y="168"/>
                  </a:cubicBezTo>
                  <a:cubicBezTo>
                    <a:pt x="52" y="167"/>
                    <a:pt x="51" y="166"/>
                    <a:pt x="50" y="166"/>
                  </a:cubicBezTo>
                  <a:close/>
                  <a:moveTo>
                    <a:pt x="38" y="169"/>
                  </a:moveTo>
                  <a:lnTo>
                    <a:pt x="38" y="169"/>
                  </a:lnTo>
                  <a:cubicBezTo>
                    <a:pt x="38" y="169"/>
                    <a:pt x="38" y="170"/>
                    <a:pt x="39" y="170"/>
                  </a:cubicBezTo>
                  <a:lnTo>
                    <a:pt x="39" y="170"/>
                  </a:lnTo>
                  <a:cubicBezTo>
                    <a:pt x="39" y="170"/>
                    <a:pt x="39" y="170"/>
                    <a:pt x="38" y="169"/>
                  </a:cubicBezTo>
                  <a:cubicBezTo>
                    <a:pt x="38" y="169"/>
                    <a:pt x="38" y="169"/>
                    <a:pt x="38" y="169"/>
                  </a:cubicBezTo>
                  <a:close/>
                  <a:moveTo>
                    <a:pt x="32" y="172"/>
                  </a:moveTo>
                  <a:lnTo>
                    <a:pt x="32" y="172"/>
                  </a:lnTo>
                  <a:cubicBezTo>
                    <a:pt x="31" y="172"/>
                    <a:pt x="31" y="172"/>
                    <a:pt x="31" y="173"/>
                  </a:cubicBezTo>
                  <a:lnTo>
                    <a:pt x="31" y="173"/>
                  </a:lnTo>
                  <a:cubicBezTo>
                    <a:pt x="31" y="172"/>
                    <a:pt x="31" y="172"/>
                    <a:pt x="32" y="172"/>
                  </a:cubicBezTo>
                  <a:close/>
                  <a:moveTo>
                    <a:pt x="13" y="174"/>
                  </a:moveTo>
                  <a:cubicBezTo>
                    <a:pt x="13" y="174"/>
                    <a:pt x="13" y="174"/>
                    <a:pt x="13" y="174"/>
                  </a:cubicBezTo>
                  <a:cubicBezTo>
                    <a:pt x="13" y="174"/>
                    <a:pt x="13" y="174"/>
                    <a:pt x="13" y="174"/>
                  </a:cubicBezTo>
                  <a:close/>
                  <a:moveTo>
                    <a:pt x="27" y="173"/>
                  </a:moveTo>
                  <a:lnTo>
                    <a:pt x="27" y="173"/>
                  </a:lnTo>
                  <a:cubicBezTo>
                    <a:pt x="27" y="173"/>
                    <a:pt x="26" y="174"/>
                    <a:pt x="26" y="174"/>
                  </a:cubicBezTo>
                  <a:lnTo>
                    <a:pt x="26" y="174"/>
                  </a:lnTo>
                  <a:cubicBezTo>
                    <a:pt x="26" y="174"/>
                    <a:pt x="26" y="174"/>
                    <a:pt x="26" y="174"/>
                  </a:cubicBezTo>
                  <a:cubicBezTo>
                    <a:pt x="26" y="174"/>
                    <a:pt x="27" y="174"/>
                    <a:pt x="27" y="173"/>
                  </a:cubicBezTo>
                  <a:close/>
                  <a:moveTo>
                    <a:pt x="27" y="174"/>
                  </a:moveTo>
                  <a:lnTo>
                    <a:pt x="27" y="174"/>
                  </a:lnTo>
                  <a:cubicBezTo>
                    <a:pt x="27" y="174"/>
                    <a:pt x="27" y="174"/>
                    <a:pt x="27" y="174"/>
                  </a:cubicBezTo>
                  <a:lnTo>
                    <a:pt x="27" y="174"/>
                  </a:lnTo>
                  <a:cubicBezTo>
                    <a:pt x="27" y="174"/>
                    <a:pt x="28" y="174"/>
                    <a:pt x="27" y="174"/>
                  </a:cubicBezTo>
                  <a:close/>
                  <a:moveTo>
                    <a:pt x="32" y="174"/>
                  </a:moveTo>
                  <a:cubicBezTo>
                    <a:pt x="32" y="174"/>
                    <a:pt x="32" y="174"/>
                    <a:pt x="32" y="175"/>
                  </a:cubicBezTo>
                  <a:lnTo>
                    <a:pt x="32" y="175"/>
                  </a:lnTo>
                  <a:cubicBezTo>
                    <a:pt x="32" y="175"/>
                    <a:pt x="32" y="175"/>
                    <a:pt x="32" y="175"/>
                  </a:cubicBezTo>
                  <a:cubicBezTo>
                    <a:pt x="32" y="174"/>
                    <a:pt x="32" y="174"/>
                    <a:pt x="32" y="174"/>
                  </a:cubicBezTo>
                  <a:close/>
                  <a:moveTo>
                    <a:pt x="33" y="172"/>
                  </a:moveTo>
                  <a:lnTo>
                    <a:pt x="36" y="175"/>
                  </a:lnTo>
                  <a:lnTo>
                    <a:pt x="36" y="175"/>
                  </a:lnTo>
                  <a:cubicBezTo>
                    <a:pt x="35" y="174"/>
                    <a:pt x="33" y="172"/>
                    <a:pt x="33" y="172"/>
                  </a:cubicBezTo>
                  <a:close/>
                  <a:moveTo>
                    <a:pt x="29" y="175"/>
                  </a:moveTo>
                  <a:cubicBezTo>
                    <a:pt x="29" y="175"/>
                    <a:pt x="28" y="175"/>
                    <a:pt x="28" y="175"/>
                  </a:cubicBezTo>
                  <a:lnTo>
                    <a:pt x="28" y="175"/>
                  </a:lnTo>
                  <a:cubicBezTo>
                    <a:pt x="28" y="175"/>
                    <a:pt x="28" y="175"/>
                    <a:pt x="29" y="175"/>
                  </a:cubicBezTo>
                  <a:close/>
                  <a:moveTo>
                    <a:pt x="33" y="173"/>
                  </a:moveTo>
                  <a:cubicBezTo>
                    <a:pt x="34" y="173"/>
                    <a:pt x="34" y="174"/>
                    <a:pt x="34" y="175"/>
                  </a:cubicBezTo>
                  <a:lnTo>
                    <a:pt x="34" y="175"/>
                  </a:lnTo>
                  <a:cubicBezTo>
                    <a:pt x="34" y="175"/>
                    <a:pt x="34" y="173"/>
                    <a:pt x="33" y="173"/>
                  </a:cubicBezTo>
                  <a:close/>
                  <a:moveTo>
                    <a:pt x="33" y="176"/>
                  </a:moveTo>
                  <a:cubicBezTo>
                    <a:pt x="33" y="176"/>
                    <a:pt x="33" y="176"/>
                    <a:pt x="33" y="176"/>
                  </a:cubicBezTo>
                  <a:cubicBezTo>
                    <a:pt x="33" y="176"/>
                    <a:pt x="33" y="176"/>
                    <a:pt x="33" y="176"/>
                  </a:cubicBezTo>
                  <a:close/>
                  <a:moveTo>
                    <a:pt x="33" y="176"/>
                  </a:moveTo>
                  <a:cubicBezTo>
                    <a:pt x="33" y="176"/>
                    <a:pt x="33" y="176"/>
                    <a:pt x="33" y="176"/>
                  </a:cubicBezTo>
                  <a:cubicBezTo>
                    <a:pt x="33" y="176"/>
                    <a:pt x="33" y="176"/>
                    <a:pt x="33" y="176"/>
                  </a:cubicBezTo>
                  <a:close/>
                  <a:moveTo>
                    <a:pt x="36" y="175"/>
                  </a:moveTo>
                  <a:lnTo>
                    <a:pt x="36" y="175"/>
                  </a:lnTo>
                  <a:cubicBezTo>
                    <a:pt x="36" y="175"/>
                    <a:pt x="36" y="175"/>
                    <a:pt x="36" y="176"/>
                  </a:cubicBezTo>
                  <a:cubicBezTo>
                    <a:pt x="36" y="176"/>
                    <a:pt x="36" y="176"/>
                    <a:pt x="36" y="176"/>
                  </a:cubicBezTo>
                  <a:lnTo>
                    <a:pt x="36" y="176"/>
                  </a:lnTo>
                  <a:lnTo>
                    <a:pt x="36" y="175"/>
                  </a:lnTo>
                  <a:close/>
                  <a:moveTo>
                    <a:pt x="31" y="173"/>
                  </a:moveTo>
                  <a:lnTo>
                    <a:pt x="31" y="173"/>
                  </a:lnTo>
                  <a:cubicBezTo>
                    <a:pt x="30" y="174"/>
                    <a:pt x="29" y="175"/>
                    <a:pt x="28" y="176"/>
                  </a:cubicBezTo>
                  <a:lnTo>
                    <a:pt x="28" y="176"/>
                  </a:lnTo>
                  <a:cubicBezTo>
                    <a:pt x="29" y="175"/>
                    <a:pt x="30" y="174"/>
                    <a:pt x="31" y="173"/>
                  </a:cubicBezTo>
                  <a:close/>
                  <a:moveTo>
                    <a:pt x="30" y="174"/>
                  </a:moveTo>
                  <a:cubicBezTo>
                    <a:pt x="29" y="175"/>
                    <a:pt x="28" y="176"/>
                    <a:pt x="28" y="177"/>
                  </a:cubicBezTo>
                  <a:lnTo>
                    <a:pt x="28" y="177"/>
                  </a:lnTo>
                  <a:cubicBezTo>
                    <a:pt x="28" y="177"/>
                    <a:pt x="28" y="176"/>
                    <a:pt x="30" y="174"/>
                  </a:cubicBezTo>
                  <a:close/>
                  <a:moveTo>
                    <a:pt x="32" y="175"/>
                  </a:moveTo>
                  <a:cubicBezTo>
                    <a:pt x="32" y="175"/>
                    <a:pt x="31" y="177"/>
                    <a:pt x="31" y="178"/>
                  </a:cubicBezTo>
                  <a:lnTo>
                    <a:pt x="31" y="178"/>
                  </a:lnTo>
                  <a:cubicBezTo>
                    <a:pt x="31" y="177"/>
                    <a:pt x="31" y="176"/>
                    <a:pt x="32" y="176"/>
                  </a:cubicBezTo>
                  <a:cubicBezTo>
                    <a:pt x="32" y="175"/>
                    <a:pt x="32" y="175"/>
                    <a:pt x="32" y="175"/>
                  </a:cubicBezTo>
                  <a:close/>
                  <a:moveTo>
                    <a:pt x="28" y="176"/>
                  </a:moveTo>
                  <a:cubicBezTo>
                    <a:pt x="28" y="177"/>
                    <a:pt x="27" y="178"/>
                    <a:pt x="26" y="179"/>
                  </a:cubicBezTo>
                  <a:lnTo>
                    <a:pt x="26" y="179"/>
                  </a:lnTo>
                  <a:cubicBezTo>
                    <a:pt x="27" y="179"/>
                    <a:pt x="27" y="178"/>
                    <a:pt x="28" y="177"/>
                  </a:cubicBezTo>
                  <a:cubicBezTo>
                    <a:pt x="28" y="177"/>
                    <a:pt x="28" y="177"/>
                    <a:pt x="28" y="176"/>
                  </a:cubicBezTo>
                  <a:close/>
                  <a:moveTo>
                    <a:pt x="32" y="179"/>
                  </a:moveTo>
                  <a:cubicBezTo>
                    <a:pt x="32" y="179"/>
                    <a:pt x="32" y="179"/>
                    <a:pt x="32" y="179"/>
                  </a:cubicBezTo>
                  <a:cubicBezTo>
                    <a:pt x="32" y="179"/>
                    <a:pt x="32" y="179"/>
                    <a:pt x="32" y="179"/>
                  </a:cubicBezTo>
                  <a:close/>
                  <a:moveTo>
                    <a:pt x="32" y="179"/>
                  </a:moveTo>
                  <a:cubicBezTo>
                    <a:pt x="32" y="179"/>
                    <a:pt x="32" y="179"/>
                    <a:pt x="32" y="179"/>
                  </a:cubicBezTo>
                  <a:cubicBezTo>
                    <a:pt x="32" y="179"/>
                    <a:pt x="32" y="179"/>
                    <a:pt x="32" y="179"/>
                  </a:cubicBezTo>
                  <a:close/>
                  <a:moveTo>
                    <a:pt x="36" y="177"/>
                  </a:moveTo>
                  <a:cubicBezTo>
                    <a:pt x="36" y="178"/>
                    <a:pt x="37" y="179"/>
                    <a:pt x="38" y="180"/>
                  </a:cubicBezTo>
                  <a:cubicBezTo>
                    <a:pt x="37" y="180"/>
                    <a:pt x="36" y="178"/>
                    <a:pt x="36" y="177"/>
                  </a:cubicBezTo>
                  <a:close/>
                  <a:moveTo>
                    <a:pt x="30" y="178"/>
                  </a:moveTo>
                  <a:cubicBezTo>
                    <a:pt x="30" y="178"/>
                    <a:pt x="30" y="178"/>
                    <a:pt x="30" y="178"/>
                  </a:cubicBezTo>
                  <a:lnTo>
                    <a:pt x="30" y="178"/>
                  </a:lnTo>
                  <a:cubicBezTo>
                    <a:pt x="30" y="178"/>
                    <a:pt x="30" y="178"/>
                    <a:pt x="30" y="178"/>
                  </a:cubicBezTo>
                  <a:lnTo>
                    <a:pt x="30" y="178"/>
                  </a:lnTo>
                  <a:cubicBezTo>
                    <a:pt x="30" y="178"/>
                    <a:pt x="30" y="179"/>
                    <a:pt x="29" y="181"/>
                  </a:cubicBezTo>
                  <a:lnTo>
                    <a:pt x="29" y="181"/>
                  </a:lnTo>
                  <a:cubicBezTo>
                    <a:pt x="29" y="180"/>
                    <a:pt x="30" y="178"/>
                    <a:pt x="30" y="178"/>
                  </a:cubicBezTo>
                  <a:lnTo>
                    <a:pt x="30" y="178"/>
                  </a:lnTo>
                  <a:cubicBezTo>
                    <a:pt x="30" y="178"/>
                    <a:pt x="30" y="178"/>
                    <a:pt x="30" y="178"/>
                  </a:cubicBezTo>
                  <a:cubicBezTo>
                    <a:pt x="30" y="178"/>
                    <a:pt x="30" y="178"/>
                    <a:pt x="30" y="178"/>
                  </a:cubicBezTo>
                  <a:close/>
                  <a:moveTo>
                    <a:pt x="29" y="181"/>
                  </a:moveTo>
                  <a:cubicBezTo>
                    <a:pt x="29" y="181"/>
                    <a:pt x="29" y="181"/>
                    <a:pt x="29" y="181"/>
                  </a:cubicBezTo>
                  <a:lnTo>
                    <a:pt x="29" y="181"/>
                  </a:lnTo>
                  <a:cubicBezTo>
                    <a:pt x="29" y="181"/>
                    <a:pt x="29" y="181"/>
                    <a:pt x="29" y="181"/>
                  </a:cubicBezTo>
                  <a:close/>
                  <a:moveTo>
                    <a:pt x="47" y="180"/>
                  </a:moveTo>
                  <a:cubicBezTo>
                    <a:pt x="48" y="181"/>
                    <a:pt x="48" y="181"/>
                    <a:pt x="48" y="182"/>
                  </a:cubicBezTo>
                  <a:cubicBezTo>
                    <a:pt x="48" y="182"/>
                    <a:pt x="48" y="182"/>
                    <a:pt x="46" y="181"/>
                  </a:cubicBezTo>
                  <a:lnTo>
                    <a:pt x="47" y="180"/>
                  </a:lnTo>
                  <a:close/>
                  <a:moveTo>
                    <a:pt x="14" y="185"/>
                  </a:moveTo>
                  <a:cubicBezTo>
                    <a:pt x="14" y="185"/>
                    <a:pt x="13" y="186"/>
                    <a:pt x="11" y="187"/>
                  </a:cubicBezTo>
                  <a:cubicBezTo>
                    <a:pt x="12" y="187"/>
                    <a:pt x="13" y="186"/>
                    <a:pt x="15" y="185"/>
                  </a:cubicBezTo>
                  <a:cubicBezTo>
                    <a:pt x="15" y="185"/>
                    <a:pt x="14" y="185"/>
                    <a:pt x="14" y="185"/>
                  </a:cubicBezTo>
                  <a:close/>
                  <a:moveTo>
                    <a:pt x="32" y="180"/>
                  </a:moveTo>
                  <a:cubicBezTo>
                    <a:pt x="31" y="183"/>
                    <a:pt x="31" y="187"/>
                    <a:pt x="31" y="191"/>
                  </a:cubicBezTo>
                  <a:cubicBezTo>
                    <a:pt x="31" y="188"/>
                    <a:pt x="31" y="184"/>
                    <a:pt x="32" y="180"/>
                  </a:cubicBezTo>
                  <a:close/>
                  <a:moveTo>
                    <a:pt x="59" y="1"/>
                  </a:moveTo>
                  <a:cubicBezTo>
                    <a:pt x="59" y="1"/>
                    <a:pt x="58" y="1"/>
                    <a:pt x="59" y="2"/>
                  </a:cubicBezTo>
                  <a:cubicBezTo>
                    <a:pt x="59" y="4"/>
                    <a:pt x="60" y="6"/>
                    <a:pt x="59" y="6"/>
                  </a:cubicBezTo>
                  <a:cubicBezTo>
                    <a:pt x="59" y="6"/>
                    <a:pt x="59" y="6"/>
                    <a:pt x="59" y="5"/>
                  </a:cubicBezTo>
                  <a:cubicBezTo>
                    <a:pt x="58" y="5"/>
                    <a:pt x="57" y="5"/>
                    <a:pt x="56" y="5"/>
                  </a:cubicBezTo>
                  <a:cubicBezTo>
                    <a:pt x="56" y="5"/>
                    <a:pt x="56" y="5"/>
                    <a:pt x="56" y="5"/>
                  </a:cubicBezTo>
                  <a:cubicBezTo>
                    <a:pt x="55" y="6"/>
                    <a:pt x="57" y="10"/>
                    <a:pt x="57" y="10"/>
                  </a:cubicBezTo>
                  <a:cubicBezTo>
                    <a:pt x="57" y="10"/>
                    <a:pt x="57" y="10"/>
                    <a:pt x="57" y="10"/>
                  </a:cubicBezTo>
                  <a:cubicBezTo>
                    <a:pt x="56" y="10"/>
                    <a:pt x="52" y="4"/>
                    <a:pt x="51" y="4"/>
                  </a:cubicBezTo>
                  <a:lnTo>
                    <a:pt x="51" y="4"/>
                  </a:lnTo>
                  <a:cubicBezTo>
                    <a:pt x="51" y="4"/>
                    <a:pt x="53" y="7"/>
                    <a:pt x="54" y="8"/>
                  </a:cubicBezTo>
                  <a:cubicBezTo>
                    <a:pt x="54" y="8"/>
                    <a:pt x="54" y="8"/>
                    <a:pt x="54" y="8"/>
                  </a:cubicBezTo>
                  <a:cubicBezTo>
                    <a:pt x="53" y="8"/>
                    <a:pt x="51" y="6"/>
                    <a:pt x="51" y="6"/>
                  </a:cubicBezTo>
                  <a:lnTo>
                    <a:pt x="51" y="6"/>
                  </a:lnTo>
                  <a:cubicBezTo>
                    <a:pt x="51" y="6"/>
                    <a:pt x="51" y="6"/>
                    <a:pt x="51" y="6"/>
                  </a:cubicBezTo>
                  <a:cubicBezTo>
                    <a:pt x="51" y="6"/>
                    <a:pt x="56" y="13"/>
                    <a:pt x="56" y="13"/>
                  </a:cubicBezTo>
                  <a:cubicBezTo>
                    <a:pt x="56" y="13"/>
                    <a:pt x="55" y="13"/>
                    <a:pt x="55" y="12"/>
                  </a:cubicBezTo>
                  <a:cubicBezTo>
                    <a:pt x="54" y="11"/>
                    <a:pt x="52" y="9"/>
                    <a:pt x="51" y="9"/>
                  </a:cubicBezTo>
                  <a:cubicBezTo>
                    <a:pt x="51" y="8"/>
                    <a:pt x="51" y="8"/>
                    <a:pt x="50" y="8"/>
                  </a:cubicBezTo>
                  <a:cubicBezTo>
                    <a:pt x="50" y="8"/>
                    <a:pt x="50" y="8"/>
                    <a:pt x="50" y="9"/>
                  </a:cubicBezTo>
                  <a:cubicBezTo>
                    <a:pt x="51" y="11"/>
                    <a:pt x="54" y="13"/>
                    <a:pt x="53" y="14"/>
                  </a:cubicBezTo>
                  <a:cubicBezTo>
                    <a:pt x="52" y="12"/>
                    <a:pt x="51" y="11"/>
                    <a:pt x="49" y="10"/>
                  </a:cubicBezTo>
                  <a:cubicBezTo>
                    <a:pt x="49" y="9"/>
                    <a:pt x="48" y="9"/>
                    <a:pt x="48" y="9"/>
                  </a:cubicBezTo>
                  <a:lnTo>
                    <a:pt x="48" y="9"/>
                  </a:lnTo>
                  <a:cubicBezTo>
                    <a:pt x="47" y="9"/>
                    <a:pt x="48" y="9"/>
                    <a:pt x="49" y="11"/>
                  </a:cubicBezTo>
                  <a:cubicBezTo>
                    <a:pt x="47" y="9"/>
                    <a:pt x="47" y="9"/>
                    <a:pt x="46" y="9"/>
                  </a:cubicBezTo>
                  <a:lnTo>
                    <a:pt x="46" y="9"/>
                  </a:lnTo>
                  <a:cubicBezTo>
                    <a:pt x="46" y="9"/>
                    <a:pt x="46" y="10"/>
                    <a:pt x="47" y="11"/>
                  </a:cubicBezTo>
                  <a:cubicBezTo>
                    <a:pt x="46" y="11"/>
                    <a:pt x="46" y="10"/>
                    <a:pt x="45" y="10"/>
                  </a:cubicBezTo>
                  <a:cubicBezTo>
                    <a:pt x="45" y="10"/>
                    <a:pt x="45" y="12"/>
                    <a:pt x="45" y="13"/>
                  </a:cubicBezTo>
                  <a:lnTo>
                    <a:pt x="45" y="13"/>
                  </a:lnTo>
                  <a:cubicBezTo>
                    <a:pt x="45" y="13"/>
                    <a:pt x="45" y="13"/>
                    <a:pt x="45" y="13"/>
                  </a:cubicBezTo>
                  <a:cubicBezTo>
                    <a:pt x="46" y="13"/>
                    <a:pt x="50" y="16"/>
                    <a:pt x="47" y="16"/>
                  </a:cubicBezTo>
                  <a:lnTo>
                    <a:pt x="45" y="16"/>
                  </a:lnTo>
                  <a:cubicBezTo>
                    <a:pt x="47" y="18"/>
                    <a:pt x="48" y="18"/>
                    <a:pt x="50" y="18"/>
                  </a:cubicBezTo>
                  <a:cubicBezTo>
                    <a:pt x="50" y="18"/>
                    <a:pt x="51" y="18"/>
                    <a:pt x="52" y="18"/>
                  </a:cubicBezTo>
                  <a:lnTo>
                    <a:pt x="52" y="18"/>
                  </a:lnTo>
                  <a:cubicBezTo>
                    <a:pt x="51" y="19"/>
                    <a:pt x="51" y="19"/>
                    <a:pt x="50" y="20"/>
                  </a:cubicBezTo>
                  <a:cubicBezTo>
                    <a:pt x="50" y="20"/>
                    <a:pt x="49" y="20"/>
                    <a:pt x="47" y="18"/>
                  </a:cubicBezTo>
                  <a:cubicBezTo>
                    <a:pt x="45" y="17"/>
                    <a:pt x="45" y="16"/>
                    <a:pt x="43" y="16"/>
                  </a:cubicBezTo>
                  <a:cubicBezTo>
                    <a:pt x="42" y="15"/>
                    <a:pt x="42" y="15"/>
                    <a:pt x="42" y="15"/>
                  </a:cubicBezTo>
                  <a:lnTo>
                    <a:pt x="42" y="15"/>
                  </a:lnTo>
                  <a:cubicBezTo>
                    <a:pt x="41" y="15"/>
                    <a:pt x="44" y="19"/>
                    <a:pt x="44" y="19"/>
                  </a:cubicBezTo>
                  <a:cubicBezTo>
                    <a:pt x="44" y="19"/>
                    <a:pt x="43" y="19"/>
                    <a:pt x="43" y="19"/>
                  </a:cubicBezTo>
                  <a:cubicBezTo>
                    <a:pt x="42" y="19"/>
                    <a:pt x="40" y="18"/>
                    <a:pt x="38" y="17"/>
                  </a:cubicBezTo>
                  <a:lnTo>
                    <a:pt x="38" y="17"/>
                  </a:lnTo>
                  <a:cubicBezTo>
                    <a:pt x="40" y="19"/>
                    <a:pt x="43" y="22"/>
                    <a:pt x="43" y="23"/>
                  </a:cubicBezTo>
                  <a:cubicBezTo>
                    <a:pt x="42" y="22"/>
                    <a:pt x="41" y="21"/>
                    <a:pt x="41" y="21"/>
                  </a:cubicBezTo>
                  <a:lnTo>
                    <a:pt x="41" y="21"/>
                  </a:lnTo>
                  <a:cubicBezTo>
                    <a:pt x="41" y="21"/>
                    <a:pt x="41" y="22"/>
                    <a:pt x="41" y="22"/>
                  </a:cubicBezTo>
                  <a:lnTo>
                    <a:pt x="41" y="22"/>
                  </a:lnTo>
                  <a:cubicBezTo>
                    <a:pt x="40" y="21"/>
                    <a:pt x="39" y="20"/>
                    <a:pt x="38" y="20"/>
                  </a:cubicBezTo>
                  <a:cubicBezTo>
                    <a:pt x="38" y="20"/>
                    <a:pt x="38" y="20"/>
                    <a:pt x="38" y="20"/>
                  </a:cubicBezTo>
                  <a:cubicBezTo>
                    <a:pt x="38" y="20"/>
                    <a:pt x="38" y="21"/>
                    <a:pt x="38" y="21"/>
                  </a:cubicBezTo>
                  <a:cubicBezTo>
                    <a:pt x="38" y="22"/>
                    <a:pt x="38" y="23"/>
                    <a:pt x="39" y="24"/>
                  </a:cubicBezTo>
                  <a:cubicBezTo>
                    <a:pt x="40" y="25"/>
                    <a:pt x="41" y="26"/>
                    <a:pt x="40" y="26"/>
                  </a:cubicBezTo>
                  <a:cubicBezTo>
                    <a:pt x="40" y="26"/>
                    <a:pt x="39" y="25"/>
                    <a:pt x="38" y="25"/>
                  </a:cubicBezTo>
                  <a:cubicBezTo>
                    <a:pt x="37" y="24"/>
                    <a:pt x="38" y="24"/>
                    <a:pt x="37" y="24"/>
                  </a:cubicBezTo>
                  <a:cubicBezTo>
                    <a:pt x="37" y="25"/>
                    <a:pt x="38" y="26"/>
                    <a:pt x="38" y="27"/>
                  </a:cubicBezTo>
                  <a:cubicBezTo>
                    <a:pt x="38" y="28"/>
                    <a:pt x="38" y="29"/>
                    <a:pt x="38" y="29"/>
                  </a:cubicBezTo>
                  <a:cubicBezTo>
                    <a:pt x="38" y="29"/>
                    <a:pt x="35" y="28"/>
                    <a:pt x="35" y="28"/>
                  </a:cubicBezTo>
                  <a:lnTo>
                    <a:pt x="35" y="28"/>
                  </a:lnTo>
                  <a:cubicBezTo>
                    <a:pt x="35" y="28"/>
                    <a:pt x="37" y="29"/>
                    <a:pt x="37" y="29"/>
                  </a:cubicBezTo>
                  <a:lnTo>
                    <a:pt x="35" y="31"/>
                  </a:lnTo>
                  <a:cubicBezTo>
                    <a:pt x="35" y="31"/>
                    <a:pt x="33" y="31"/>
                    <a:pt x="37" y="34"/>
                  </a:cubicBezTo>
                  <a:cubicBezTo>
                    <a:pt x="35" y="33"/>
                    <a:pt x="35" y="33"/>
                    <a:pt x="34" y="33"/>
                  </a:cubicBezTo>
                  <a:cubicBezTo>
                    <a:pt x="33" y="33"/>
                    <a:pt x="33" y="33"/>
                    <a:pt x="33" y="33"/>
                  </a:cubicBezTo>
                  <a:cubicBezTo>
                    <a:pt x="32" y="34"/>
                    <a:pt x="35" y="36"/>
                    <a:pt x="34" y="36"/>
                  </a:cubicBezTo>
                  <a:cubicBezTo>
                    <a:pt x="34" y="36"/>
                    <a:pt x="32" y="34"/>
                    <a:pt x="31" y="34"/>
                  </a:cubicBezTo>
                  <a:cubicBezTo>
                    <a:pt x="30" y="34"/>
                    <a:pt x="30" y="34"/>
                    <a:pt x="30" y="35"/>
                  </a:cubicBezTo>
                  <a:cubicBezTo>
                    <a:pt x="30" y="35"/>
                    <a:pt x="30" y="36"/>
                    <a:pt x="31" y="37"/>
                  </a:cubicBezTo>
                  <a:cubicBezTo>
                    <a:pt x="32" y="37"/>
                    <a:pt x="33" y="38"/>
                    <a:pt x="34" y="38"/>
                  </a:cubicBezTo>
                  <a:cubicBezTo>
                    <a:pt x="33" y="38"/>
                    <a:pt x="32" y="37"/>
                    <a:pt x="32" y="37"/>
                  </a:cubicBezTo>
                  <a:lnTo>
                    <a:pt x="32" y="37"/>
                  </a:lnTo>
                  <a:cubicBezTo>
                    <a:pt x="31" y="37"/>
                    <a:pt x="32" y="38"/>
                    <a:pt x="32" y="38"/>
                  </a:cubicBezTo>
                  <a:cubicBezTo>
                    <a:pt x="32" y="39"/>
                    <a:pt x="32" y="39"/>
                    <a:pt x="32" y="39"/>
                  </a:cubicBezTo>
                  <a:cubicBezTo>
                    <a:pt x="30" y="39"/>
                    <a:pt x="26" y="36"/>
                    <a:pt x="25" y="36"/>
                  </a:cubicBezTo>
                  <a:lnTo>
                    <a:pt x="25" y="36"/>
                  </a:lnTo>
                  <a:cubicBezTo>
                    <a:pt x="25" y="36"/>
                    <a:pt x="25" y="36"/>
                    <a:pt x="25" y="36"/>
                  </a:cubicBezTo>
                  <a:cubicBezTo>
                    <a:pt x="26" y="38"/>
                    <a:pt x="32" y="40"/>
                    <a:pt x="35" y="42"/>
                  </a:cubicBezTo>
                  <a:cubicBezTo>
                    <a:pt x="36" y="42"/>
                    <a:pt x="36" y="43"/>
                    <a:pt x="35" y="43"/>
                  </a:cubicBezTo>
                  <a:cubicBezTo>
                    <a:pt x="35" y="43"/>
                    <a:pt x="33" y="42"/>
                    <a:pt x="31" y="41"/>
                  </a:cubicBezTo>
                  <a:lnTo>
                    <a:pt x="31" y="41"/>
                  </a:lnTo>
                  <a:cubicBezTo>
                    <a:pt x="32" y="42"/>
                    <a:pt x="32" y="42"/>
                    <a:pt x="32" y="42"/>
                  </a:cubicBezTo>
                  <a:cubicBezTo>
                    <a:pt x="32" y="42"/>
                    <a:pt x="32" y="43"/>
                    <a:pt x="32" y="43"/>
                  </a:cubicBezTo>
                  <a:cubicBezTo>
                    <a:pt x="33" y="43"/>
                    <a:pt x="34" y="44"/>
                    <a:pt x="35" y="45"/>
                  </a:cubicBezTo>
                  <a:cubicBezTo>
                    <a:pt x="36" y="45"/>
                    <a:pt x="36" y="45"/>
                    <a:pt x="36" y="45"/>
                  </a:cubicBezTo>
                  <a:cubicBezTo>
                    <a:pt x="34" y="44"/>
                    <a:pt x="33" y="44"/>
                    <a:pt x="33" y="44"/>
                  </a:cubicBezTo>
                  <a:cubicBezTo>
                    <a:pt x="32" y="44"/>
                    <a:pt x="32" y="44"/>
                    <a:pt x="32" y="45"/>
                  </a:cubicBezTo>
                  <a:cubicBezTo>
                    <a:pt x="33" y="45"/>
                    <a:pt x="33" y="46"/>
                    <a:pt x="33" y="46"/>
                  </a:cubicBezTo>
                  <a:cubicBezTo>
                    <a:pt x="33" y="46"/>
                    <a:pt x="32" y="45"/>
                    <a:pt x="30" y="45"/>
                  </a:cubicBezTo>
                  <a:cubicBezTo>
                    <a:pt x="29" y="44"/>
                    <a:pt x="29" y="44"/>
                    <a:pt x="29" y="44"/>
                  </a:cubicBezTo>
                  <a:cubicBezTo>
                    <a:pt x="29" y="44"/>
                    <a:pt x="28" y="45"/>
                    <a:pt x="29" y="45"/>
                  </a:cubicBezTo>
                  <a:cubicBezTo>
                    <a:pt x="31" y="45"/>
                    <a:pt x="32" y="45"/>
                    <a:pt x="32" y="46"/>
                  </a:cubicBezTo>
                  <a:cubicBezTo>
                    <a:pt x="32" y="47"/>
                    <a:pt x="32" y="47"/>
                    <a:pt x="31" y="47"/>
                  </a:cubicBezTo>
                  <a:cubicBezTo>
                    <a:pt x="30" y="47"/>
                    <a:pt x="30" y="48"/>
                    <a:pt x="30" y="48"/>
                  </a:cubicBezTo>
                  <a:cubicBezTo>
                    <a:pt x="29" y="48"/>
                    <a:pt x="27" y="47"/>
                    <a:pt x="26" y="47"/>
                  </a:cubicBezTo>
                  <a:cubicBezTo>
                    <a:pt x="26" y="47"/>
                    <a:pt x="26" y="47"/>
                    <a:pt x="26" y="47"/>
                  </a:cubicBezTo>
                  <a:lnTo>
                    <a:pt x="26" y="47"/>
                  </a:lnTo>
                  <a:cubicBezTo>
                    <a:pt x="25" y="47"/>
                    <a:pt x="26" y="47"/>
                    <a:pt x="26" y="48"/>
                  </a:cubicBezTo>
                  <a:cubicBezTo>
                    <a:pt x="28" y="49"/>
                    <a:pt x="27" y="49"/>
                    <a:pt x="26" y="49"/>
                  </a:cubicBezTo>
                  <a:cubicBezTo>
                    <a:pt x="25" y="49"/>
                    <a:pt x="24" y="49"/>
                    <a:pt x="24" y="49"/>
                  </a:cubicBezTo>
                  <a:lnTo>
                    <a:pt x="24" y="49"/>
                  </a:lnTo>
                  <a:cubicBezTo>
                    <a:pt x="26" y="51"/>
                    <a:pt x="31" y="51"/>
                    <a:pt x="32" y="52"/>
                  </a:cubicBezTo>
                  <a:cubicBezTo>
                    <a:pt x="32" y="52"/>
                    <a:pt x="32" y="52"/>
                    <a:pt x="32" y="52"/>
                  </a:cubicBezTo>
                  <a:cubicBezTo>
                    <a:pt x="32" y="52"/>
                    <a:pt x="31" y="52"/>
                    <a:pt x="31" y="52"/>
                  </a:cubicBezTo>
                  <a:cubicBezTo>
                    <a:pt x="30" y="51"/>
                    <a:pt x="30" y="51"/>
                    <a:pt x="30" y="51"/>
                  </a:cubicBezTo>
                  <a:lnTo>
                    <a:pt x="30" y="51"/>
                  </a:lnTo>
                  <a:cubicBezTo>
                    <a:pt x="29" y="51"/>
                    <a:pt x="30" y="52"/>
                    <a:pt x="30" y="52"/>
                  </a:cubicBezTo>
                  <a:cubicBezTo>
                    <a:pt x="30" y="53"/>
                    <a:pt x="30" y="53"/>
                    <a:pt x="30" y="53"/>
                  </a:cubicBezTo>
                  <a:cubicBezTo>
                    <a:pt x="29" y="53"/>
                    <a:pt x="27" y="52"/>
                    <a:pt x="25" y="52"/>
                  </a:cubicBezTo>
                  <a:cubicBezTo>
                    <a:pt x="25" y="51"/>
                    <a:pt x="25" y="51"/>
                    <a:pt x="25" y="51"/>
                  </a:cubicBezTo>
                  <a:lnTo>
                    <a:pt x="25" y="51"/>
                  </a:lnTo>
                  <a:cubicBezTo>
                    <a:pt x="25" y="51"/>
                    <a:pt x="26" y="52"/>
                    <a:pt x="27" y="52"/>
                  </a:cubicBezTo>
                  <a:cubicBezTo>
                    <a:pt x="29" y="53"/>
                    <a:pt x="29" y="53"/>
                    <a:pt x="28" y="54"/>
                  </a:cubicBezTo>
                  <a:cubicBezTo>
                    <a:pt x="28" y="54"/>
                    <a:pt x="27" y="54"/>
                    <a:pt x="30" y="56"/>
                  </a:cubicBezTo>
                  <a:cubicBezTo>
                    <a:pt x="30" y="56"/>
                    <a:pt x="32" y="57"/>
                    <a:pt x="31" y="57"/>
                  </a:cubicBezTo>
                  <a:cubicBezTo>
                    <a:pt x="30" y="57"/>
                    <a:pt x="25" y="54"/>
                    <a:pt x="24" y="54"/>
                  </a:cubicBezTo>
                  <a:cubicBezTo>
                    <a:pt x="23" y="54"/>
                    <a:pt x="23" y="56"/>
                    <a:pt x="23" y="56"/>
                  </a:cubicBezTo>
                  <a:lnTo>
                    <a:pt x="25" y="56"/>
                  </a:lnTo>
                  <a:cubicBezTo>
                    <a:pt x="25" y="57"/>
                    <a:pt x="24" y="58"/>
                    <a:pt x="26" y="59"/>
                  </a:cubicBezTo>
                  <a:cubicBezTo>
                    <a:pt x="25" y="58"/>
                    <a:pt x="26" y="58"/>
                    <a:pt x="26" y="58"/>
                  </a:cubicBezTo>
                  <a:cubicBezTo>
                    <a:pt x="27" y="58"/>
                    <a:pt x="28" y="58"/>
                    <a:pt x="28" y="59"/>
                  </a:cubicBezTo>
                  <a:cubicBezTo>
                    <a:pt x="29" y="59"/>
                    <a:pt x="31" y="60"/>
                    <a:pt x="31" y="60"/>
                  </a:cubicBezTo>
                  <a:cubicBezTo>
                    <a:pt x="30" y="60"/>
                    <a:pt x="30" y="60"/>
                    <a:pt x="28" y="59"/>
                  </a:cubicBezTo>
                  <a:cubicBezTo>
                    <a:pt x="27" y="59"/>
                    <a:pt x="26" y="58"/>
                    <a:pt x="25" y="58"/>
                  </a:cubicBezTo>
                  <a:cubicBezTo>
                    <a:pt x="25" y="58"/>
                    <a:pt x="25" y="58"/>
                    <a:pt x="25" y="59"/>
                  </a:cubicBezTo>
                  <a:cubicBezTo>
                    <a:pt x="24" y="59"/>
                    <a:pt x="23" y="59"/>
                    <a:pt x="24" y="60"/>
                  </a:cubicBezTo>
                  <a:cubicBezTo>
                    <a:pt x="24" y="60"/>
                    <a:pt x="27" y="61"/>
                    <a:pt x="29" y="62"/>
                  </a:cubicBezTo>
                  <a:cubicBezTo>
                    <a:pt x="29" y="62"/>
                    <a:pt x="28" y="63"/>
                    <a:pt x="27" y="63"/>
                  </a:cubicBezTo>
                  <a:cubicBezTo>
                    <a:pt x="26" y="63"/>
                    <a:pt x="25" y="62"/>
                    <a:pt x="25" y="62"/>
                  </a:cubicBezTo>
                  <a:cubicBezTo>
                    <a:pt x="23" y="62"/>
                    <a:pt x="23" y="60"/>
                    <a:pt x="23" y="60"/>
                  </a:cubicBezTo>
                  <a:cubicBezTo>
                    <a:pt x="23" y="61"/>
                    <a:pt x="23" y="62"/>
                    <a:pt x="21" y="62"/>
                  </a:cubicBezTo>
                  <a:cubicBezTo>
                    <a:pt x="19" y="61"/>
                    <a:pt x="16" y="60"/>
                    <a:pt x="14" y="59"/>
                  </a:cubicBezTo>
                  <a:lnTo>
                    <a:pt x="14" y="59"/>
                  </a:lnTo>
                  <a:cubicBezTo>
                    <a:pt x="18" y="61"/>
                    <a:pt x="20" y="62"/>
                    <a:pt x="23" y="64"/>
                  </a:cubicBezTo>
                  <a:cubicBezTo>
                    <a:pt x="25" y="65"/>
                    <a:pt x="23" y="65"/>
                    <a:pt x="24" y="65"/>
                  </a:cubicBezTo>
                  <a:cubicBezTo>
                    <a:pt x="24" y="66"/>
                    <a:pt x="27" y="66"/>
                    <a:pt x="25" y="66"/>
                  </a:cubicBezTo>
                  <a:cubicBezTo>
                    <a:pt x="23" y="66"/>
                    <a:pt x="20" y="64"/>
                    <a:pt x="18" y="64"/>
                  </a:cubicBezTo>
                  <a:cubicBezTo>
                    <a:pt x="17" y="64"/>
                    <a:pt x="16" y="63"/>
                    <a:pt x="16" y="63"/>
                  </a:cubicBezTo>
                  <a:lnTo>
                    <a:pt x="16" y="63"/>
                  </a:lnTo>
                  <a:cubicBezTo>
                    <a:pt x="16" y="63"/>
                    <a:pt x="17" y="64"/>
                    <a:pt x="18" y="65"/>
                  </a:cubicBezTo>
                  <a:cubicBezTo>
                    <a:pt x="18" y="66"/>
                    <a:pt x="19" y="66"/>
                    <a:pt x="20" y="66"/>
                  </a:cubicBezTo>
                  <a:cubicBezTo>
                    <a:pt x="20" y="66"/>
                    <a:pt x="20" y="66"/>
                    <a:pt x="20" y="67"/>
                  </a:cubicBezTo>
                  <a:cubicBezTo>
                    <a:pt x="20" y="67"/>
                    <a:pt x="20" y="67"/>
                    <a:pt x="20" y="67"/>
                  </a:cubicBezTo>
                  <a:lnTo>
                    <a:pt x="20" y="67"/>
                  </a:lnTo>
                  <a:cubicBezTo>
                    <a:pt x="21" y="67"/>
                    <a:pt x="24" y="68"/>
                    <a:pt x="24" y="69"/>
                  </a:cubicBezTo>
                  <a:cubicBezTo>
                    <a:pt x="24" y="69"/>
                    <a:pt x="19" y="68"/>
                    <a:pt x="20" y="67"/>
                  </a:cubicBezTo>
                  <a:lnTo>
                    <a:pt x="20" y="67"/>
                  </a:lnTo>
                  <a:cubicBezTo>
                    <a:pt x="19" y="68"/>
                    <a:pt x="18" y="69"/>
                    <a:pt x="20" y="71"/>
                  </a:cubicBezTo>
                  <a:cubicBezTo>
                    <a:pt x="20" y="71"/>
                    <a:pt x="23" y="72"/>
                    <a:pt x="22" y="72"/>
                  </a:cubicBezTo>
                  <a:cubicBezTo>
                    <a:pt x="20" y="72"/>
                    <a:pt x="18" y="71"/>
                    <a:pt x="17" y="71"/>
                  </a:cubicBezTo>
                  <a:cubicBezTo>
                    <a:pt x="15" y="71"/>
                    <a:pt x="14" y="72"/>
                    <a:pt x="16" y="73"/>
                  </a:cubicBezTo>
                  <a:cubicBezTo>
                    <a:pt x="16" y="73"/>
                    <a:pt x="18" y="74"/>
                    <a:pt x="18" y="74"/>
                  </a:cubicBezTo>
                  <a:cubicBezTo>
                    <a:pt x="18" y="74"/>
                    <a:pt x="13" y="73"/>
                    <a:pt x="13" y="73"/>
                  </a:cubicBezTo>
                  <a:lnTo>
                    <a:pt x="13" y="73"/>
                  </a:lnTo>
                  <a:cubicBezTo>
                    <a:pt x="13" y="73"/>
                    <a:pt x="17" y="75"/>
                    <a:pt x="17" y="75"/>
                  </a:cubicBezTo>
                  <a:cubicBezTo>
                    <a:pt x="17" y="75"/>
                    <a:pt x="17" y="76"/>
                    <a:pt x="18" y="76"/>
                  </a:cubicBezTo>
                  <a:cubicBezTo>
                    <a:pt x="22" y="78"/>
                    <a:pt x="22" y="78"/>
                    <a:pt x="25" y="79"/>
                  </a:cubicBezTo>
                  <a:cubicBezTo>
                    <a:pt x="24" y="79"/>
                    <a:pt x="17" y="77"/>
                    <a:pt x="18" y="77"/>
                  </a:cubicBezTo>
                  <a:cubicBezTo>
                    <a:pt x="17" y="76"/>
                    <a:pt x="16" y="76"/>
                    <a:pt x="16" y="76"/>
                  </a:cubicBezTo>
                  <a:lnTo>
                    <a:pt x="16" y="76"/>
                  </a:lnTo>
                  <a:cubicBezTo>
                    <a:pt x="15" y="76"/>
                    <a:pt x="18" y="78"/>
                    <a:pt x="15" y="78"/>
                  </a:cubicBezTo>
                  <a:cubicBezTo>
                    <a:pt x="15" y="78"/>
                    <a:pt x="14" y="78"/>
                    <a:pt x="14" y="78"/>
                  </a:cubicBezTo>
                  <a:lnTo>
                    <a:pt x="14" y="78"/>
                  </a:lnTo>
                  <a:cubicBezTo>
                    <a:pt x="13" y="78"/>
                    <a:pt x="15" y="80"/>
                    <a:pt x="15" y="80"/>
                  </a:cubicBezTo>
                  <a:cubicBezTo>
                    <a:pt x="18" y="81"/>
                    <a:pt x="18" y="81"/>
                    <a:pt x="21" y="81"/>
                  </a:cubicBezTo>
                  <a:cubicBezTo>
                    <a:pt x="21" y="82"/>
                    <a:pt x="21" y="82"/>
                    <a:pt x="20" y="82"/>
                  </a:cubicBezTo>
                  <a:cubicBezTo>
                    <a:pt x="19" y="82"/>
                    <a:pt x="18" y="81"/>
                    <a:pt x="18" y="81"/>
                  </a:cubicBezTo>
                  <a:lnTo>
                    <a:pt x="18" y="81"/>
                  </a:lnTo>
                  <a:cubicBezTo>
                    <a:pt x="18" y="82"/>
                    <a:pt x="21" y="83"/>
                    <a:pt x="23" y="84"/>
                  </a:cubicBezTo>
                  <a:cubicBezTo>
                    <a:pt x="21" y="83"/>
                    <a:pt x="16" y="83"/>
                    <a:pt x="14" y="83"/>
                  </a:cubicBezTo>
                  <a:cubicBezTo>
                    <a:pt x="12" y="83"/>
                    <a:pt x="11" y="83"/>
                    <a:pt x="14" y="84"/>
                  </a:cubicBezTo>
                  <a:cubicBezTo>
                    <a:pt x="14" y="84"/>
                    <a:pt x="14" y="83"/>
                    <a:pt x="13" y="83"/>
                  </a:cubicBezTo>
                  <a:lnTo>
                    <a:pt x="13" y="83"/>
                  </a:lnTo>
                  <a:cubicBezTo>
                    <a:pt x="14" y="84"/>
                    <a:pt x="18" y="85"/>
                    <a:pt x="18" y="85"/>
                  </a:cubicBezTo>
                  <a:cubicBezTo>
                    <a:pt x="18" y="85"/>
                    <a:pt x="19" y="86"/>
                    <a:pt x="18" y="86"/>
                  </a:cubicBezTo>
                  <a:cubicBezTo>
                    <a:pt x="18" y="86"/>
                    <a:pt x="15" y="84"/>
                    <a:pt x="13" y="84"/>
                  </a:cubicBezTo>
                  <a:cubicBezTo>
                    <a:pt x="12" y="84"/>
                    <a:pt x="12" y="85"/>
                    <a:pt x="11" y="85"/>
                  </a:cubicBezTo>
                  <a:cubicBezTo>
                    <a:pt x="11" y="85"/>
                    <a:pt x="11" y="86"/>
                    <a:pt x="11" y="86"/>
                  </a:cubicBezTo>
                  <a:cubicBezTo>
                    <a:pt x="12" y="86"/>
                    <a:pt x="15" y="86"/>
                    <a:pt x="15" y="87"/>
                  </a:cubicBezTo>
                  <a:cubicBezTo>
                    <a:pt x="15" y="87"/>
                    <a:pt x="15" y="88"/>
                    <a:pt x="14" y="88"/>
                  </a:cubicBezTo>
                  <a:cubicBezTo>
                    <a:pt x="14" y="88"/>
                    <a:pt x="14" y="88"/>
                    <a:pt x="13" y="87"/>
                  </a:cubicBezTo>
                  <a:cubicBezTo>
                    <a:pt x="12" y="87"/>
                    <a:pt x="11" y="86"/>
                    <a:pt x="10" y="86"/>
                  </a:cubicBezTo>
                  <a:lnTo>
                    <a:pt x="10" y="86"/>
                  </a:lnTo>
                  <a:cubicBezTo>
                    <a:pt x="9" y="86"/>
                    <a:pt x="18" y="90"/>
                    <a:pt x="15" y="90"/>
                  </a:cubicBezTo>
                  <a:cubicBezTo>
                    <a:pt x="13" y="89"/>
                    <a:pt x="11" y="89"/>
                    <a:pt x="10" y="89"/>
                  </a:cubicBezTo>
                  <a:cubicBezTo>
                    <a:pt x="9" y="89"/>
                    <a:pt x="9" y="89"/>
                    <a:pt x="9" y="89"/>
                  </a:cubicBezTo>
                  <a:cubicBezTo>
                    <a:pt x="9" y="89"/>
                    <a:pt x="10" y="90"/>
                    <a:pt x="10" y="91"/>
                  </a:cubicBezTo>
                  <a:cubicBezTo>
                    <a:pt x="10" y="90"/>
                    <a:pt x="11" y="90"/>
                    <a:pt x="13" y="90"/>
                  </a:cubicBezTo>
                  <a:cubicBezTo>
                    <a:pt x="14" y="90"/>
                    <a:pt x="15" y="90"/>
                    <a:pt x="15" y="91"/>
                  </a:cubicBezTo>
                  <a:cubicBezTo>
                    <a:pt x="15" y="91"/>
                    <a:pt x="14" y="92"/>
                    <a:pt x="14" y="92"/>
                  </a:cubicBezTo>
                  <a:lnTo>
                    <a:pt x="13" y="93"/>
                  </a:lnTo>
                  <a:cubicBezTo>
                    <a:pt x="13" y="93"/>
                    <a:pt x="13" y="93"/>
                    <a:pt x="14" y="93"/>
                  </a:cubicBezTo>
                  <a:lnTo>
                    <a:pt x="14" y="93"/>
                  </a:lnTo>
                  <a:cubicBezTo>
                    <a:pt x="13" y="93"/>
                    <a:pt x="9" y="92"/>
                    <a:pt x="9" y="92"/>
                  </a:cubicBezTo>
                  <a:lnTo>
                    <a:pt x="9" y="92"/>
                  </a:lnTo>
                  <a:cubicBezTo>
                    <a:pt x="7" y="92"/>
                    <a:pt x="9" y="93"/>
                    <a:pt x="10" y="93"/>
                  </a:cubicBezTo>
                  <a:cubicBezTo>
                    <a:pt x="11" y="93"/>
                    <a:pt x="13" y="93"/>
                    <a:pt x="12" y="94"/>
                  </a:cubicBezTo>
                  <a:cubicBezTo>
                    <a:pt x="11" y="94"/>
                    <a:pt x="10" y="94"/>
                    <a:pt x="9" y="94"/>
                  </a:cubicBezTo>
                  <a:lnTo>
                    <a:pt x="9" y="94"/>
                  </a:lnTo>
                  <a:cubicBezTo>
                    <a:pt x="11" y="94"/>
                    <a:pt x="13" y="95"/>
                    <a:pt x="13" y="95"/>
                  </a:cubicBezTo>
                  <a:cubicBezTo>
                    <a:pt x="13" y="96"/>
                    <a:pt x="14" y="96"/>
                    <a:pt x="13" y="96"/>
                  </a:cubicBezTo>
                  <a:lnTo>
                    <a:pt x="11" y="96"/>
                  </a:lnTo>
                  <a:cubicBezTo>
                    <a:pt x="10" y="96"/>
                    <a:pt x="9" y="97"/>
                    <a:pt x="11" y="98"/>
                  </a:cubicBezTo>
                  <a:cubicBezTo>
                    <a:pt x="13" y="98"/>
                    <a:pt x="14" y="98"/>
                    <a:pt x="14" y="99"/>
                  </a:cubicBezTo>
                  <a:cubicBezTo>
                    <a:pt x="14" y="99"/>
                    <a:pt x="14" y="99"/>
                    <a:pt x="14" y="99"/>
                  </a:cubicBezTo>
                  <a:cubicBezTo>
                    <a:pt x="14" y="99"/>
                    <a:pt x="13" y="99"/>
                    <a:pt x="13" y="99"/>
                  </a:cubicBezTo>
                  <a:cubicBezTo>
                    <a:pt x="13" y="99"/>
                    <a:pt x="10" y="98"/>
                    <a:pt x="8" y="98"/>
                  </a:cubicBezTo>
                  <a:cubicBezTo>
                    <a:pt x="8" y="98"/>
                    <a:pt x="7" y="98"/>
                    <a:pt x="7" y="98"/>
                  </a:cubicBezTo>
                  <a:cubicBezTo>
                    <a:pt x="6" y="98"/>
                    <a:pt x="11" y="99"/>
                    <a:pt x="9" y="100"/>
                  </a:cubicBezTo>
                  <a:cubicBezTo>
                    <a:pt x="6" y="100"/>
                    <a:pt x="9" y="100"/>
                    <a:pt x="11" y="101"/>
                  </a:cubicBezTo>
                  <a:cubicBezTo>
                    <a:pt x="10" y="102"/>
                    <a:pt x="11" y="102"/>
                    <a:pt x="11" y="102"/>
                  </a:cubicBezTo>
                  <a:cubicBezTo>
                    <a:pt x="13" y="103"/>
                    <a:pt x="16" y="104"/>
                    <a:pt x="12" y="104"/>
                  </a:cubicBezTo>
                  <a:cubicBezTo>
                    <a:pt x="12" y="104"/>
                    <a:pt x="8" y="104"/>
                    <a:pt x="7" y="104"/>
                  </a:cubicBezTo>
                  <a:cubicBezTo>
                    <a:pt x="6" y="104"/>
                    <a:pt x="6" y="104"/>
                    <a:pt x="7" y="104"/>
                  </a:cubicBezTo>
                  <a:cubicBezTo>
                    <a:pt x="10" y="104"/>
                    <a:pt x="11" y="105"/>
                    <a:pt x="11" y="105"/>
                  </a:cubicBezTo>
                  <a:lnTo>
                    <a:pt x="6" y="105"/>
                  </a:lnTo>
                  <a:lnTo>
                    <a:pt x="10" y="106"/>
                  </a:lnTo>
                  <a:lnTo>
                    <a:pt x="12" y="106"/>
                  </a:lnTo>
                  <a:cubicBezTo>
                    <a:pt x="15" y="106"/>
                    <a:pt x="14" y="107"/>
                    <a:pt x="14" y="107"/>
                  </a:cubicBezTo>
                  <a:cubicBezTo>
                    <a:pt x="14" y="107"/>
                    <a:pt x="13" y="107"/>
                    <a:pt x="13" y="107"/>
                  </a:cubicBezTo>
                  <a:cubicBezTo>
                    <a:pt x="12" y="107"/>
                    <a:pt x="11" y="107"/>
                    <a:pt x="11" y="107"/>
                  </a:cubicBezTo>
                  <a:lnTo>
                    <a:pt x="8" y="107"/>
                  </a:lnTo>
                  <a:cubicBezTo>
                    <a:pt x="10" y="108"/>
                    <a:pt x="11" y="108"/>
                    <a:pt x="11" y="108"/>
                  </a:cubicBezTo>
                  <a:cubicBezTo>
                    <a:pt x="11" y="109"/>
                    <a:pt x="11" y="109"/>
                    <a:pt x="12" y="109"/>
                  </a:cubicBezTo>
                  <a:cubicBezTo>
                    <a:pt x="15" y="110"/>
                    <a:pt x="13" y="112"/>
                    <a:pt x="13" y="112"/>
                  </a:cubicBezTo>
                  <a:cubicBezTo>
                    <a:pt x="13" y="112"/>
                    <a:pt x="13" y="112"/>
                    <a:pt x="13" y="112"/>
                  </a:cubicBezTo>
                  <a:cubicBezTo>
                    <a:pt x="12" y="112"/>
                    <a:pt x="11" y="112"/>
                    <a:pt x="10" y="112"/>
                  </a:cubicBezTo>
                  <a:cubicBezTo>
                    <a:pt x="8" y="112"/>
                    <a:pt x="9" y="113"/>
                    <a:pt x="9" y="113"/>
                  </a:cubicBezTo>
                  <a:cubicBezTo>
                    <a:pt x="8" y="114"/>
                    <a:pt x="7" y="114"/>
                    <a:pt x="10" y="114"/>
                  </a:cubicBezTo>
                  <a:cubicBezTo>
                    <a:pt x="11" y="114"/>
                    <a:pt x="11" y="114"/>
                    <a:pt x="11" y="115"/>
                  </a:cubicBezTo>
                  <a:lnTo>
                    <a:pt x="12" y="115"/>
                  </a:lnTo>
                  <a:cubicBezTo>
                    <a:pt x="12" y="116"/>
                    <a:pt x="11" y="116"/>
                    <a:pt x="11" y="117"/>
                  </a:cubicBezTo>
                  <a:cubicBezTo>
                    <a:pt x="11" y="117"/>
                    <a:pt x="19" y="119"/>
                    <a:pt x="21" y="119"/>
                  </a:cubicBezTo>
                  <a:cubicBezTo>
                    <a:pt x="21" y="119"/>
                    <a:pt x="21" y="118"/>
                    <a:pt x="21" y="118"/>
                  </a:cubicBezTo>
                  <a:lnTo>
                    <a:pt x="23" y="118"/>
                  </a:lnTo>
                  <a:cubicBezTo>
                    <a:pt x="25" y="117"/>
                    <a:pt x="25" y="117"/>
                    <a:pt x="25" y="116"/>
                  </a:cubicBezTo>
                  <a:cubicBezTo>
                    <a:pt x="25" y="115"/>
                    <a:pt x="20" y="115"/>
                    <a:pt x="19" y="114"/>
                  </a:cubicBezTo>
                  <a:lnTo>
                    <a:pt x="21" y="114"/>
                  </a:lnTo>
                  <a:cubicBezTo>
                    <a:pt x="23" y="114"/>
                    <a:pt x="24" y="114"/>
                    <a:pt x="24" y="114"/>
                  </a:cubicBezTo>
                  <a:lnTo>
                    <a:pt x="21" y="114"/>
                  </a:lnTo>
                  <a:cubicBezTo>
                    <a:pt x="19" y="113"/>
                    <a:pt x="18" y="113"/>
                    <a:pt x="19" y="113"/>
                  </a:cubicBezTo>
                  <a:cubicBezTo>
                    <a:pt x="21" y="113"/>
                    <a:pt x="23" y="113"/>
                    <a:pt x="24" y="113"/>
                  </a:cubicBezTo>
                  <a:cubicBezTo>
                    <a:pt x="25" y="113"/>
                    <a:pt x="25" y="113"/>
                    <a:pt x="25" y="113"/>
                  </a:cubicBezTo>
                  <a:cubicBezTo>
                    <a:pt x="26" y="113"/>
                    <a:pt x="24" y="112"/>
                    <a:pt x="22" y="111"/>
                  </a:cubicBezTo>
                  <a:cubicBezTo>
                    <a:pt x="22" y="111"/>
                    <a:pt x="18" y="108"/>
                    <a:pt x="19" y="108"/>
                  </a:cubicBezTo>
                  <a:lnTo>
                    <a:pt x="19" y="108"/>
                  </a:lnTo>
                  <a:cubicBezTo>
                    <a:pt x="20" y="108"/>
                    <a:pt x="23" y="109"/>
                    <a:pt x="24" y="110"/>
                  </a:cubicBezTo>
                  <a:lnTo>
                    <a:pt x="24" y="110"/>
                  </a:lnTo>
                  <a:cubicBezTo>
                    <a:pt x="23" y="109"/>
                    <a:pt x="23" y="108"/>
                    <a:pt x="22" y="107"/>
                  </a:cubicBezTo>
                  <a:cubicBezTo>
                    <a:pt x="20" y="107"/>
                    <a:pt x="21" y="107"/>
                    <a:pt x="23" y="107"/>
                  </a:cubicBezTo>
                  <a:cubicBezTo>
                    <a:pt x="26" y="107"/>
                    <a:pt x="23" y="107"/>
                    <a:pt x="23" y="106"/>
                  </a:cubicBezTo>
                  <a:lnTo>
                    <a:pt x="25" y="106"/>
                  </a:lnTo>
                  <a:cubicBezTo>
                    <a:pt x="25" y="105"/>
                    <a:pt x="23" y="105"/>
                    <a:pt x="21" y="105"/>
                  </a:cubicBezTo>
                  <a:cubicBezTo>
                    <a:pt x="20" y="105"/>
                    <a:pt x="18" y="104"/>
                    <a:pt x="18" y="104"/>
                  </a:cubicBezTo>
                  <a:lnTo>
                    <a:pt x="23" y="104"/>
                  </a:lnTo>
                  <a:cubicBezTo>
                    <a:pt x="24" y="103"/>
                    <a:pt x="23" y="103"/>
                    <a:pt x="22" y="102"/>
                  </a:cubicBezTo>
                  <a:lnTo>
                    <a:pt x="23" y="102"/>
                  </a:lnTo>
                  <a:cubicBezTo>
                    <a:pt x="24" y="102"/>
                    <a:pt x="24" y="101"/>
                    <a:pt x="24" y="101"/>
                  </a:cubicBezTo>
                  <a:cubicBezTo>
                    <a:pt x="25" y="101"/>
                    <a:pt x="22" y="101"/>
                    <a:pt x="22" y="100"/>
                  </a:cubicBezTo>
                  <a:lnTo>
                    <a:pt x="24" y="100"/>
                  </a:lnTo>
                  <a:cubicBezTo>
                    <a:pt x="25" y="100"/>
                    <a:pt x="24" y="99"/>
                    <a:pt x="22" y="98"/>
                  </a:cubicBezTo>
                  <a:cubicBezTo>
                    <a:pt x="20" y="97"/>
                    <a:pt x="19" y="97"/>
                    <a:pt x="23" y="97"/>
                  </a:cubicBezTo>
                  <a:cubicBezTo>
                    <a:pt x="24" y="97"/>
                    <a:pt x="24" y="98"/>
                    <a:pt x="25" y="98"/>
                  </a:cubicBezTo>
                  <a:cubicBezTo>
                    <a:pt x="25" y="98"/>
                    <a:pt x="25" y="97"/>
                    <a:pt x="25" y="97"/>
                  </a:cubicBezTo>
                  <a:cubicBezTo>
                    <a:pt x="25" y="97"/>
                    <a:pt x="25" y="97"/>
                    <a:pt x="25" y="96"/>
                  </a:cubicBezTo>
                  <a:cubicBezTo>
                    <a:pt x="25" y="95"/>
                    <a:pt x="23" y="95"/>
                    <a:pt x="24" y="95"/>
                  </a:cubicBezTo>
                  <a:cubicBezTo>
                    <a:pt x="27" y="95"/>
                    <a:pt x="26" y="94"/>
                    <a:pt x="26" y="94"/>
                  </a:cubicBezTo>
                  <a:cubicBezTo>
                    <a:pt x="26" y="94"/>
                    <a:pt x="24" y="93"/>
                    <a:pt x="22" y="93"/>
                  </a:cubicBezTo>
                  <a:lnTo>
                    <a:pt x="22" y="93"/>
                  </a:lnTo>
                  <a:cubicBezTo>
                    <a:pt x="25" y="93"/>
                    <a:pt x="26" y="93"/>
                    <a:pt x="26" y="92"/>
                  </a:cubicBezTo>
                  <a:cubicBezTo>
                    <a:pt x="27" y="91"/>
                    <a:pt x="27" y="90"/>
                    <a:pt x="27" y="89"/>
                  </a:cubicBezTo>
                  <a:cubicBezTo>
                    <a:pt x="27" y="89"/>
                    <a:pt x="26" y="88"/>
                    <a:pt x="26" y="88"/>
                  </a:cubicBezTo>
                  <a:cubicBezTo>
                    <a:pt x="25" y="87"/>
                    <a:pt x="25" y="87"/>
                    <a:pt x="25" y="87"/>
                  </a:cubicBezTo>
                  <a:cubicBezTo>
                    <a:pt x="25" y="87"/>
                    <a:pt x="25" y="87"/>
                    <a:pt x="25" y="87"/>
                  </a:cubicBezTo>
                  <a:cubicBezTo>
                    <a:pt x="26" y="87"/>
                    <a:pt x="27" y="87"/>
                    <a:pt x="28" y="87"/>
                  </a:cubicBezTo>
                  <a:cubicBezTo>
                    <a:pt x="30" y="87"/>
                    <a:pt x="31" y="87"/>
                    <a:pt x="31" y="86"/>
                  </a:cubicBezTo>
                  <a:cubicBezTo>
                    <a:pt x="31" y="86"/>
                    <a:pt x="31" y="86"/>
                    <a:pt x="28" y="86"/>
                  </a:cubicBezTo>
                  <a:cubicBezTo>
                    <a:pt x="30" y="86"/>
                    <a:pt x="26" y="84"/>
                    <a:pt x="26" y="84"/>
                  </a:cubicBezTo>
                  <a:lnTo>
                    <a:pt x="30" y="84"/>
                  </a:lnTo>
                  <a:cubicBezTo>
                    <a:pt x="31" y="84"/>
                    <a:pt x="32" y="83"/>
                    <a:pt x="31" y="83"/>
                  </a:cubicBezTo>
                  <a:cubicBezTo>
                    <a:pt x="31" y="82"/>
                    <a:pt x="27" y="81"/>
                    <a:pt x="25" y="81"/>
                  </a:cubicBezTo>
                  <a:cubicBezTo>
                    <a:pt x="26" y="81"/>
                    <a:pt x="25" y="80"/>
                    <a:pt x="26" y="80"/>
                  </a:cubicBezTo>
                  <a:lnTo>
                    <a:pt x="28" y="81"/>
                  </a:lnTo>
                  <a:cubicBezTo>
                    <a:pt x="28" y="81"/>
                    <a:pt x="28" y="80"/>
                    <a:pt x="28" y="80"/>
                  </a:cubicBezTo>
                  <a:cubicBezTo>
                    <a:pt x="28" y="80"/>
                    <a:pt x="29" y="81"/>
                    <a:pt x="30" y="81"/>
                  </a:cubicBezTo>
                  <a:cubicBezTo>
                    <a:pt x="30" y="81"/>
                    <a:pt x="30" y="81"/>
                    <a:pt x="31" y="80"/>
                  </a:cubicBezTo>
                  <a:cubicBezTo>
                    <a:pt x="31" y="79"/>
                    <a:pt x="29" y="79"/>
                    <a:pt x="27" y="78"/>
                  </a:cubicBezTo>
                  <a:cubicBezTo>
                    <a:pt x="26" y="77"/>
                    <a:pt x="26" y="77"/>
                    <a:pt x="26" y="77"/>
                  </a:cubicBezTo>
                  <a:lnTo>
                    <a:pt x="26" y="77"/>
                  </a:lnTo>
                  <a:cubicBezTo>
                    <a:pt x="27" y="77"/>
                    <a:pt x="28" y="77"/>
                    <a:pt x="30" y="78"/>
                  </a:cubicBezTo>
                  <a:cubicBezTo>
                    <a:pt x="28" y="77"/>
                    <a:pt x="30" y="77"/>
                    <a:pt x="29" y="77"/>
                  </a:cubicBezTo>
                  <a:cubicBezTo>
                    <a:pt x="28" y="77"/>
                    <a:pt x="26" y="76"/>
                    <a:pt x="26" y="76"/>
                  </a:cubicBezTo>
                  <a:cubicBezTo>
                    <a:pt x="26" y="76"/>
                    <a:pt x="27" y="76"/>
                    <a:pt x="27" y="76"/>
                  </a:cubicBezTo>
                  <a:cubicBezTo>
                    <a:pt x="28" y="76"/>
                    <a:pt x="29" y="76"/>
                    <a:pt x="29" y="76"/>
                  </a:cubicBezTo>
                  <a:cubicBezTo>
                    <a:pt x="30" y="76"/>
                    <a:pt x="27" y="75"/>
                    <a:pt x="26" y="74"/>
                  </a:cubicBezTo>
                  <a:cubicBezTo>
                    <a:pt x="26" y="74"/>
                    <a:pt x="26" y="74"/>
                    <a:pt x="26" y="74"/>
                  </a:cubicBezTo>
                  <a:cubicBezTo>
                    <a:pt x="27" y="74"/>
                    <a:pt x="28" y="74"/>
                    <a:pt x="29" y="75"/>
                  </a:cubicBezTo>
                  <a:cubicBezTo>
                    <a:pt x="30" y="76"/>
                    <a:pt x="31" y="76"/>
                    <a:pt x="33" y="76"/>
                  </a:cubicBezTo>
                  <a:cubicBezTo>
                    <a:pt x="33" y="76"/>
                    <a:pt x="33" y="76"/>
                    <a:pt x="33" y="76"/>
                  </a:cubicBezTo>
                  <a:cubicBezTo>
                    <a:pt x="32" y="75"/>
                    <a:pt x="31" y="74"/>
                    <a:pt x="27" y="73"/>
                  </a:cubicBezTo>
                  <a:lnTo>
                    <a:pt x="27" y="73"/>
                  </a:lnTo>
                  <a:cubicBezTo>
                    <a:pt x="28" y="74"/>
                    <a:pt x="29" y="74"/>
                    <a:pt x="30" y="74"/>
                  </a:cubicBezTo>
                  <a:cubicBezTo>
                    <a:pt x="33" y="74"/>
                    <a:pt x="31" y="71"/>
                    <a:pt x="32" y="71"/>
                  </a:cubicBezTo>
                  <a:lnTo>
                    <a:pt x="32" y="71"/>
                  </a:lnTo>
                  <a:cubicBezTo>
                    <a:pt x="33" y="71"/>
                    <a:pt x="33" y="71"/>
                    <a:pt x="34" y="72"/>
                  </a:cubicBezTo>
                  <a:cubicBezTo>
                    <a:pt x="35" y="72"/>
                    <a:pt x="35" y="72"/>
                    <a:pt x="35" y="72"/>
                  </a:cubicBezTo>
                  <a:cubicBezTo>
                    <a:pt x="36" y="72"/>
                    <a:pt x="33" y="71"/>
                    <a:pt x="33" y="70"/>
                  </a:cubicBezTo>
                  <a:cubicBezTo>
                    <a:pt x="32" y="69"/>
                    <a:pt x="33" y="69"/>
                    <a:pt x="33" y="68"/>
                  </a:cubicBezTo>
                  <a:cubicBezTo>
                    <a:pt x="33" y="67"/>
                    <a:pt x="32" y="66"/>
                    <a:pt x="32" y="66"/>
                  </a:cubicBezTo>
                  <a:lnTo>
                    <a:pt x="32" y="66"/>
                  </a:lnTo>
                  <a:cubicBezTo>
                    <a:pt x="32" y="66"/>
                    <a:pt x="33" y="66"/>
                    <a:pt x="34" y="66"/>
                  </a:cubicBezTo>
                  <a:cubicBezTo>
                    <a:pt x="34" y="66"/>
                    <a:pt x="34" y="66"/>
                    <a:pt x="34" y="66"/>
                  </a:cubicBezTo>
                  <a:cubicBezTo>
                    <a:pt x="34" y="66"/>
                    <a:pt x="35" y="65"/>
                    <a:pt x="33" y="65"/>
                  </a:cubicBezTo>
                  <a:cubicBezTo>
                    <a:pt x="33" y="64"/>
                    <a:pt x="32" y="64"/>
                    <a:pt x="32" y="64"/>
                  </a:cubicBezTo>
                  <a:cubicBezTo>
                    <a:pt x="32" y="64"/>
                    <a:pt x="32" y="64"/>
                    <a:pt x="32" y="64"/>
                  </a:cubicBezTo>
                  <a:cubicBezTo>
                    <a:pt x="33" y="64"/>
                    <a:pt x="36" y="65"/>
                    <a:pt x="38" y="66"/>
                  </a:cubicBezTo>
                  <a:cubicBezTo>
                    <a:pt x="34" y="64"/>
                    <a:pt x="38" y="60"/>
                    <a:pt x="38" y="60"/>
                  </a:cubicBezTo>
                  <a:cubicBezTo>
                    <a:pt x="38" y="60"/>
                    <a:pt x="40" y="60"/>
                    <a:pt x="40" y="59"/>
                  </a:cubicBezTo>
                  <a:cubicBezTo>
                    <a:pt x="40" y="59"/>
                    <a:pt x="39" y="58"/>
                    <a:pt x="38" y="57"/>
                  </a:cubicBezTo>
                  <a:cubicBezTo>
                    <a:pt x="38" y="57"/>
                    <a:pt x="35" y="55"/>
                    <a:pt x="34" y="55"/>
                  </a:cubicBezTo>
                  <a:lnTo>
                    <a:pt x="34" y="55"/>
                  </a:lnTo>
                  <a:cubicBezTo>
                    <a:pt x="34" y="55"/>
                    <a:pt x="34" y="55"/>
                    <a:pt x="34" y="55"/>
                  </a:cubicBezTo>
                  <a:cubicBezTo>
                    <a:pt x="36" y="55"/>
                    <a:pt x="39" y="56"/>
                    <a:pt x="39" y="56"/>
                  </a:cubicBezTo>
                  <a:cubicBezTo>
                    <a:pt x="39" y="56"/>
                    <a:pt x="39" y="56"/>
                    <a:pt x="38" y="56"/>
                  </a:cubicBezTo>
                  <a:cubicBezTo>
                    <a:pt x="38" y="56"/>
                    <a:pt x="36" y="54"/>
                    <a:pt x="37" y="54"/>
                  </a:cubicBezTo>
                  <a:lnTo>
                    <a:pt x="37" y="54"/>
                  </a:lnTo>
                  <a:cubicBezTo>
                    <a:pt x="37" y="54"/>
                    <a:pt x="40" y="56"/>
                    <a:pt x="41" y="56"/>
                  </a:cubicBezTo>
                  <a:cubicBezTo>
                    <a:pt x="41" y="56"/>
                    <a:pt x="41" y="56"/>
                    <a:pt x="41" y="56"/>
                  </a:cubicBezTo>
                  <a:cubicBezTo>
                    <a:pt x="40" y="55"/>
                    <a:pt x="39" y="54"/>
                    <a:pt x="36" y="52"/>
                  </a:cubicBezTo>
                  <a:lnTo>
                    <a:pt x="36" y="52"/>
                  </a:lnTo>
                  <a:cubicBezTo>
                    <a:pt x="36" y="52"/>
                    <a:pt x="39" y="53"/>
                    <a:pt x="40" y="53"/>
                  </a:cubicBezTo>
                  <a:cubicBezTo>
                    <a:pt x="40" y="53"/>
                    <a:pt x="41" y="54"/>
                    <a:pt x="42" y="54"/>
                  </a:cubicBezTo>
                  <a:lnTo>
                    <a:pt x="42" y="54"/>
                  </a:lnTo>
                  <a:cubicBezTo>
                    <a:pt x="41" y="53"/>
                    <a:pt x="38" y="52"/>
                    <a:pt x="38" y="52"/>
                  </a:cubicBezTo>
                  <a:cubicBezTo>
                    <a:pt x="38" y="51"/>
                    <a:pt x="39" y="51"/>
                    <a:pt x="39" y="51"/>
                  </a:cubicBezTo>
                  <a:cubicBezTo>
                    <a:pt x="40" y="51"/>
                    <a:pt x="40" y="51"/>
                    <a:pt x="39" y="51"/>
                  </a:cubicBezTo>
                  <a:cubicBezTo>
                    <a:pt x="39" y="50"/>
                    <a:pt x="38" y="49"/>
                    <a:pt x="38" y="49"/>
                  </a:cubicBezTo>
                  <a:lnTo>
                    <a:pt x="38" y="49"/>
                  </a:lnTo>
                  <a:cubicBezTo>
                    <a:pt x="38" y="49"/>
                    <a:pt x="40" y="49"/>
                    <a:pt x="41" y="49"/>
                  </a:cubicBezTo>
                  <a:cubicBezTo>
                    <a:pt x="41" y="49"/>
                    <a:pt x="42" y="49"/>
                    <a:pt x="42" y="49"/>
                  </a:cubicBezTo>
                  <a:cubicBezTo>
                    <a:pt x="42" y="49"/>
                    <a:pt x="42" y="48"/>
                    <a:pt x="39" y="47"/>
                  </a:cubicBezTo>
                  <a:lnTo>
                    <a:pt x="39" y="47"/>
                  </a:lnTo>
                  <a:cubicBezTo>
                    <a:pt x="40" y="47"/>
                    <a:pt x="42" y="48"/>
                    <a:pt x="43" y="48"/>
                  </a:cubicBezTo>
                  <a:lnTo>
                    <a:pt x="43" y="48"/>
                  </a:lnTo>
                  <a:cubicBezTo>
                    <a:pt x="41" y="47"/>
                    <a:pt x="38" y="46"/>
                    <a:pt x="38" y="45"/>
                  </a:cubicBezTo>
                  <a:lnTo>
                    <a:pt x="38" y="45"/>
                  </a:lnTo>
                  <a:cubicBezTo>
                    <a:pt x="39" y="45"/>
                    <a:pt x="40" y="46"/>
                    <a:pt x="41" y="46"/>
                  </a:cubicBezTo>
                  <a:cubicBezTo>
                    <a:pt x="42" y="46"/>
                    <a:pt x="43" y="45"/>
                    <a:pt x="40" y="44"/>
                  </a:cubicBezTo>
                  <a:lnTo>
                    <a:pt x="40" y="44"/>
                  </a:lnTo>
                  <a:cubicBezTo>
                    <a:pt x="42" y="45"/>
                    <a:pt x="45" y="45"/>
                    <a:pt x="45" y="45"/>
                  </a:cubicBezTo>
                  <a:cubicBezTo>
                    <a:pt x="43" y="44"/>
                    <a:pt x="44" y="45"/>
                    <a:pt x="44" y="44"/>
                  </a:cubicBezTo>
                  <a:cubicBezTo>
                    <a:pt x="45" y="44"/>
                    <a:pt x="45" y="44"/>
                    <a:pt x="43" y="43"/>
                  </a:cubicBezTo>
                  <a:cubicBezTo>
                    <a:pt x="42" y="42"/>
                    <a:pt x="42" y="42"/>
                    <a:pt x="43" y="42"/>
                  </a:cubicBezTo>
                  <a:lnTo>
                    <a:pt x="43" y="42"/>
                  </a:lnTo>
                  <a:cubicBezTo>
                    <a:pt x="43" y="42"/>
                    <a:pt x="44" y="42"/>
                    <a:pt x="44" y="42"/>
                  </a:cubicBezTo>
                  <a:cubicBezTo>
                    <a:pt x="44" y="42"/>
                    <a:pt x="45" y="42"/>
                    <a:pt x="45" y="42"/>
                  </a:cubicBezTo>
                  <a:cubicBezTo>
                    <a:pt x="45" y="42"/>
                    <a:pt x="44" y="41"/>
                    <a:pt x="44" y="41"/>
                  </a:cubicBezTo>
                  <a:cubicBezTo>
                    <a:pt x="44" y="40"/>
                    <a:pt x="44" y="40"/>
                    <a:pt x="45" y="39"/>
                  </a:cubicBezTo>
                  <a:cubicBezTo>
                    <a:pt x="45" y="39"/>
                    <a:pt x="45" y="38"/>
                    <a:pt x="40" y="36"/>
                  </a:cubicBezTo>
                  <a:lnTo>
                    <a:pt x="40" y="36"/>
                  </a:lnTo>
                  <a:cubicBezTo>
                    <a:pt x="42" y="37"/>
                    <a:pt x="44" y="38"/>
                    <a:pt x="45" y="38"/>
                  </a:cubicBezTo>
                  <a:cubicBezTo>
                    <a:pt x="45" y="38"/>
                    <a:pt x="45" y="38"/>
                    <a:pt x="45" y="38"/>
                  </a:cubicBezTo>
                  <a:cubicBezTo>
                    <a:pt x="43" y="36"/>
                    <a:pt x="43" y="36"/>
                    <a:pt x="43" y="36"/>
                  </a:cubicBezTo>
                  <a:lnTo>
                    <a:pt x="43" y="36"/>
                  </a:lnTo>
                  <a:cubicBezTo>
                    <a:pt x="43" y="36"/>
                    <a:pt x="44" y="37"/>
                    <a:pt x="46" y="38"/>
                  </a:cubicBezTo>
                  <a:cubicBezTo>
                    <a:pt x="47" y="38"/>
                    <a:pt x="47" y="38"/>
                    <a:pt x="47" y="38"/>
                  </a:cubicBezTo>
                  <a:cubicBezTo>
                    <a:pt x="48" y="38"/>
                    <a:pt x="43" y="34"/>
                    <a:pt x="43" y="34"/>
                  </a:cubicBezTo>
                  <a:lnTo>
                    <a:pt x="43" y="34"/>
                  </a:lnTo>
                  <a:cubicBezTo>
                    <a:pt x="44" y="34"/>
                    <a:pt x="44" y="35"/>
                    <a:pt x="45" y="35"/>
                  </a:cubicBezTo>
                  <a:cubicBezTo>
                    <a:pt x="46" y="36"/>
                    <a:pt x="47" y="36"/>
                    <a:pt x="47" y="36"/>
                  </a:cubicBezTo>
                  <a:cubicBezTo>
                    <a:pt x="48" y="36"/>
                    <a:pt x="47" y="35"/>
                    <a:pt x="46" y="34"/>
                  </a:cubicBezTo>
                  <a:lnTo>
                    <a:pt x="46" y="34"/>
                  </a:lnTo>
                  <a:cubicBezTo>
                    <a:pt x="47" y="35"/>
                    <a:pt x="48" y="35"/>
                    <a:pt x="48" y="35"/>
                  </a:cubicBezTo>
                  <a:cubicBezTo>
                    <a:pt x="48" y="35"/>
                    <a:pt x="48" y="35"/>
                    <a:pt x="49" y="35"/>
                  </a:cubicBezTo>
                  <a:cubicBezTo>
                    <a:pt x="49" y="35"/>
                    <a:pt x="50" y="35"/>
                    <a:pt x="50" y="35"/>
                  </a:cubicBezTo>
                  <a:cubicBezTo>
                    <a:pt x="51" y="35"/>
                    <a:pt x="49" y="33"/>
                    <a:pt x="49" y="33"/>
                  </a:cubicBezTo>
                  <a:cubicBezTo>
                    <a:pt x="50" y="33"/>
                    <a:pt x="50" y="32"/>
                    <a:pt x="51" y="32"/>
                  </a:cubicBezTo>
                  <a:cubicBezTo>
                    <a:pt x="51" y="32"/>
                    <a:pt x="52" y="33"/>
                    <a:pt x="52" y="33"/>
                  </a:cubicBezTo>
                  <a:cubicBezTo>
                    <a:pt x="52" y="33"/>
                    <a:pt x="52" y="33"/>
                    <a:pt x="52" y="32"/>
                  </a:cubicBezTo>
                  <a:cubicBezTo>
                    <a:pt x="52" y="31"/>
                    <a:pt x="50" y="30"/>
                    <a:pt x="50" y="30"/>
                  </a:cubicBezTo>
                  <a:lnTo>
                    <a:pt x="50" y="30"/>
                  </a:lnTo>
                  <a:cubicBezTo>
                    <a:pt x="50" y="30"/>
                    <a:pt x="53" y="31"/>
                    <a:pt x="54" y="31"/>
                  </a:cubicBezTo>
                  <a:lnTo>
                    <a:pt x="54" y="31"/>
                  </a:lnTo>
                  <a:cubicBezTo>
                    <a:pt x="53" y="31"/>
                    <a:pt x="52" y="30"/>
                    <a:pt x="52" y="30"/>
                  </a:cubicBezTo>
                  <a:cubicBezTo>
                    <a:pt x="51" y="29"/>
                    <a:pt x="47" y="26"/>
                    <a:pt x="48" y="26"/>
                  </a:cubicBezTo>
                  <a:lnTo>
                    <a:pt x="48" y="26"/>
                  </a:lnTo>
                  <a:cubicBezTo>
                    <a:pt x="48" y="26"/>
                    <a:pt x="49" y="26"/>
                    <a:pt x="49" y="26"/>
                  </a:cubicBezTo>
                  <a:cubicBezTo>
                    <a:pt x="51" y="27"/>
                    <a:pt x="52" y="29"/>
                    <a:pt x="53" y="30"/>
                  </a:cubicBezTo>
                  <a:cubicBezTo>
                    <a:pt x="55" y="30"/>
                    <a:pt x="51" y="26"/>
                    <a:pt x="51" y="26"/>
                  </a:cubicBezTo>
                  <a:lnTo>
                    <a:pt x="51" y="26"/>
                  </a:lnTo>
                  <a:cubicBezTo>
                    <a:pt x="51" y="26"/>
                    <a:pt x="52" y="27"/>
                    <a:pt x="52" y="27"/>
                  </a:cubicBezTo>
                  <a:cubicBezTo>
                    <a:pt x="53" y="27"/>
                    <a:pt x="53" y="27"/>
                    <a:pt x="54" y="27"/>
                  </a:cubicBezTo>
                  <a:cubicBezTo>
                    <a:pt x="55" y="27"/>
                    <a:pt x="54" y="26"/>
                    <a:pt x="54" y="25"/>
                  </a:cubicBezTo>
                  <a:cubicBezTo>
                    <a:pt x="54" y="25"/>
                    <a:pt x="54" y="24"/>
                    <a:pt x="54" y="24"/>
                  </a:cubicBezTo>
                  <a:cubicBezTo>
                    <a:pt x="55" y="24"/>
                    <a:pt x="57" y="25"/>
                    <a:pt x="57" y="26"/>
                  </a:cubicBezTo>
                  <a:lnTo>
                    <a:pt x="57" y="26"/>
                  </a:lnTo>
                  <a:cubicBezTo>
                    <a:pt x="57" y="26"/>
                    <a:pt x="57" y="26"/>
                    <a:pt x="57" y="26"/>
                  </a:cubicBezTo>
                  <a:lnTo>
                    <a:pt x="57" y="26"/>
                  </a:lnTo>
                  <a:cubicBezTo>
                    <a:pt x="57" y="26"/>
                    <a:pt x="57" y="26"/>
                    <a:pt x="57" y="26"/>
                  </a:cubicBezTo>
                  <a:lnTo>
                    <a:pt x="57" y="26"/>
                  </a:lnTo>
                  <a:cubicBezTo>
                    <a:pt x="58" y="26"/>
                    <a:pt x="58" y="26"/>
                    <a:pt x="59" y="25"/>
                  </a:cubicBezTo>
                  <a:lnTo>
                    <a:pt x="59" y="25"/>
                  </a:lnTo>
                  <a:cubicBezTo>
                    <a:pt x="58" y="25"/>
                    <a:pt x="58" y="26"/>
                    <a:pt x="57" y="26"/>
                  </a:cubicBezTo>
                  <a:lnTo>
                    <a:pt x="57" y="26"/>
                  </a:lnTo>
                  <a:cubicBezTo>
                    <a:pt x="56" y="25"/>
                    <a:pt x="55" y="24"/>
                    <a:pt x="55" y="24"/>
                  </a:cubicBezTo>
                  <a:cubicBezTo>
                    <a:pt x="54" y="23"/>
                    <a:pt x="54" y="23"/>
                    <a:pt x="55" y="23"/>
                  </a:cubicBezTo>
                  <a:cubicBezTo>
                    <a:pt x="55" y="23"/>
                    <a:pt x="56" y="23"/>
                    <a:pt x="58" y="24"/>
                  </a:cubicBezTo>
                  <a:lnTo>
                    <a:pt x="58" y="24"/>
                  </a:lnTo>
                  <a:cubicBezTo>
                    <a:pt x="57" y="24"/>
                    <a:pt x="57" y="24"/>
                    <a:pt x="57" y="24"/>
                  </a:cubicBezTo>
                  <a:cubicBezTo>
                    <a:pt x="57" y="24"/>
                    <a:pt x="58" y="24"/>
                    <a:pt x="58" y="24"/>
                  </a:cubicBezTo>
                  <a:lnTo>
                    <a:pt x="58" y="24"/>
                  </a:lnTo>
                  <a:cubicBezTo>
                    <a:pt x="58" y="24"/>
                    <a:pt x="58" y="24"/>
                    <a:pt x="59" y="24"/>
                  </a:cubicBezTo>
                  <a:cubicBezTo>
                    <a:pt x="58" y="24"/>
                    <a:pt x="58" y="24"/>
                    <a:pt x="58" y="24"/>
                  </a:cubicBezTo>
                  <a:lnTo>
                    <a:pt x="58" y="24"/>
                  </a:lnTo>
                  <a:cubicBezTo>
                    <a:pt x="58" y="24"/>
                    <a:pt x="58" y="24"/>
                    <a:pt x="58" y="24"/>
                  </a:cubicBezTo>
                  <a:lnTo>
                    <a:pt x="58" y="24"/>
                  </a:lnTo>
                  <a:cubicBezTo>
                    <a:pt x="58" y="24"/>
                    <a:pt x="58" y="24"/>
                    <a:pt x="58" y="24"/>
                  </a:cubicBezTo>
                  <a:lnTo>
                    <a:pt x="58" y="24"/>
                  </a:lnTo>
                  <a:cubicBezTo>
                    <a:pt x="58" y="24"/>
                    <a:pt x="58" y="24"/>
                    <a:pt x="58" y="24"/>
                  </a:cubicBezTo>
                  <a:lnTo>
                    <a:pt x="58" y="24"/>
                  </a:lnTo>
                  <a:cubicBezTo>
                    <a:pt x="58" y="24"/>
                    <a:pt x="58" y="24"/>
                    <a:pt x="58" y="24"/>
                  </a:cubicBezTo>
                  <a:lnTo>
                    <a:pt x="58" y="24"/>
                  </a:lnTo>
                  <a:cubicBezTo>
                    <a:pt x="59" y="24"/>
                    <a:pt x="59" y="25"/>
                    <a:pt x="59" y="25"/>
                  </a:cubicBezTo>
                  <a:cubicBezTo>
                    <a:pt x="59" y="25"/>
                    <a:pt x="59" y="25"/>
                    <a:pt x="59" y="24"/>
                  </a:cubicBezTo>
                  <a:lnTo>
                    <a:pt x="59" y="24"/>
                  </a:lnTo>
                  <a:cubicBezTo>
                    <a:pt x="59" y="25"/>
                    <a:pt x="59" y="25"/>
                    <a:pt x="59" y="25"/>
                  </a:cubicBezTo>
                  <a:lnTo>
                    <a:pt x="59" y="25"/>
                  </a:lnTo>
                  <a:cubicBezTo>
                    <a:pt x="59" y="25"/>
                    <a:pt x="60" y="25"/>
                    <a:pt x="60" y="25"/>
                  </a:cubicBezTo>
                  <a:cubicBezTo>
                    <a:pt x="60" y="25"/>
                    <a:pt x="60" y="25"/>
                    <a:pt x="61" y="25"/>
                  </a:cubicBezTo>
                  <a:cubicBezTo>
                    <a:pt x="61" y="25"/>
                    <a:pt x="62" y="25"/>
                    <a:pt x="63" y="24"/>
                  </a:cubicBezTo>
                  <a:cubicBezTo>
                    <a:pt x="64" y="24"/>
                    <a:pt x="66" y="23"/>
                    <a:pt x="67" y="23"/>
                  </a:cubicBezTo>
                  <a:lnTo>
                    <a:pt x="67" y="23"/>
                  </a:lnTo>
                  <a:cubicBezTo>
                    <a:pt x="68" y="23"/>
                    <a:pt x="68" y="24"/>
                    <a:pt x="66" y="24"/>
                  </a:cubicBezTo>
                  <a:cubicBezTo>
                    <a:pt x="65" y="25"/>
                    <a:pt x="62" y="26"/>
                    <a:pt x="60" y="27"/>
                  </a:cubicBezTo>
                  <a:cubicBezTo>
                    <a:pt x="60" y="27"/>
                    <a:pt x="60" y="27"/>
                    <a:pt x="60" y="27"/>
                  </a:cubicBezTo>
                  <a:cubicBezTo>
                    <a:pt x="61" y="27"/>
                    <a:pt x="61" y="27"/>
                    <a:pt x="62" y="27"/>
                  </a:cubicBezTo>
                  <a:cubicBezTo>
                    <a:pt x="63" y="27"/>
                    <a:pt x="63" y="27"/>
                    <a:pt x="63" y="27"/>
                  </a:cubicBezTo>
                  <a:lnTo>
                    <a:pt x="63" y="27"/>
                  </a:lnTo>
                  <a:cubicBezTo>
                    <a:pt x="63" y="27"/>
                    <a:pt x="63" y="27"/>
                    <a:pt x="63" y="27"/>
                  </a:cubicBezTo>
                  <a:cubicBezTo>
                    <a:pt x="63" y="27"/>
                    <a:pt x="62" y="28"/>
                    <a:pt x="61" y="28"/>
                  </a:cubicBezTo>
                  <a:cubicBezTo>
                    <a:pt x="59" y="29"/>
                    <a:pt x="60" y="29"/>
                    <a:pt x="61" y="29"/>
                  </a:cubicBezTo>
                  <a:cubicBezTo>
                    <a:pt x="62" y="29"/>
                    <a:pt x="63" y="29"/>
                    <a:pt x="61" y="30"/>
                  </a:cubicBezTo>
                  <a:cubicBezTo>
                    <a:pt x="61" y="30"/>
                    <a:pt x="62" y="30"/>
                    <a:pt x="62" y="30"/>
                  </a:cubicBezTo>
                  <a:cubicBezTo>
                    <a:pt x="64" y="30"/>
                    <a:pt x="66" y="29"/>
                    <a:pt x="66" y="29"/>
                  </a:cubicBezTo>
                  <a:cubicBezTo>
                    <a:pt x="67" y="29"/>
                    <a:pt x="67" y="30"/>
                    <a:pt x="66" y="30"/>
                  </a:cubicBezTo>
                  <a:cubicBezTo>
                    <a:pt x="66" y="30"/>
                    <a:pt x="62" y="31"/>
                    <a:pt x="63" y="31"/>
                  </a:cubicBezTo>
                  <a:cubicBezTo>
                    <a:pt x="63" y="31"/>
                    <a:pt x="63" y="31"/>
                    <a:pt x="63" y="31"/>
                  </a:cubicBezTo>
                  <a:lnTo>
                    <a:pt x="63" y="31"/>
                  </a:lnTo>
                  <a:cubicBezTo>
                    <a:pt x="62" y="32"/>
                    <a:pt x="61" y="32"/>
                    <a:pt x="61" y="32"/>
                  </a:cubicBezTo>
                  <a:cubicBezTo>
                    <a:pt x="62" y="32"/>
                    <a:pt x="63" y="32"/>
                    <a:pt x="64" y="32"/>
                  </a:cubicBezTo>
                  <a:cubicBezTo>
                    <a:pt x="65" y="32"/>
                    <a:pt x="66" y="32"/>
                    <a:pt x="65" y="33"/>
                  </a:cubicBezTo>
                  <a:cubicBezTo>
                    <a:pt x="64" y="33"/>
                    <a:pt x="63" y="34"/>
                    <a:pt x="63" y="34"/>
                  </a:cubicBezTo>
                  <a:lnTo>
                    <a:pt x="65" y="34"/>
                  </a:lnTo>
                  <a:lnTo>
                    <a:pt x="65" y="35"/>
                  </a:lnTo>
                  <a:lnTo>
                    <a:pt x="66" y="35"/>
                  </a:lnTo>
                  <a:cubicBezTo>
                    <a:pt x="67" y="35"/>
                    <a:pt x="66" y="36"/>
                    <a:pt x="65" y="37"/>
                  </a:cubicBezTo>
                  <a:cubicBezTo>
                    <a:pt x="65" y="37"/>
                    <a:pt x="64" y="38"/>
                    <a:pt x="66" y="38"/>
                  </a:cubicBezTo>
                  <a:cubicBezTo>
                    <a:pt x="67" y="38"/>
                    <a:pt x="69" y="37"/>
                    <a:pt x="69" y="37"/>
                  </a:cubicBezTo>
                  <a:lnTo>
                    <a:pt x="69" y="37"/>
                  </a:lnTo>
                  <a:cubicBezTo>
                    <a:pt x="69" y="37"/>
                    <a:pt x="68" y="37"/>
                    <a:pt x="67" y="38"/>
                  </a:cubicBezTo>
                  <a:cubicBezTo>
                    <a:pt x="66" y="38"/>
                    <a:pt x="64" y="39"/>
                    <a:pt x="65" y="39"/>
                  </a:cubicBezTo>
                  <a:cubicBezTo>
                    <a:pt x="65" y="39"/>
                    <a:pt x="66" y="39"/>
                    <a:pt x="67" y="38"/>
                  </a:cubicBezTo>
                  <a:cubicBezTo>
                    <a:pt x="69" y="38"/>
                    <a:pt x="70" y="38"/>
                    <a:pt x="70" y="38"/>
                  </a:cubicBezTo>
                  <a:cubicBezTo>
                    <a:pt x="72" y="38"/>
                    <a:pt x="72" y="39"/>
                    <a:pt x="70" y="39"/>
                  </a:cubicBezTo>
                  <a:cubicBezTo>
                    <a:pt x="68" y="40"/>
                    <a:pt x="65" y="40"/>
                    <a:pt x="67" y="41"/>
                  </a:cubicBezTo>
                  <a:lnTo>
                    <a:pt x="66" y="41"/>
                  </a:lnTo>
                  <a:cubicBezTo>
                    <a:pt x="66" y="42"/>
                    <a:pt x="69" y="42"/>
                    <a:pt x="70" y="42"/>
                  </a:cubicBezTo>
                  <a:cubicBezTo>
                    <a:pt x="70" y="42"/>
                    <a:pt x="70" y="43"/>
                    <a:pt x="69" y="44"/>
                  </a:cubicBezTo>
                  <a:cubicBezTo>
                    <a:pt x="67" y="44"/>
                    <a:pt x="66" y="45"/>
                    <a:pt x="66" y="45"/>
                  </a:cubicBezTo>
                  <a:cubicBezTo>
                    <a:pt x="66" y="45"/>
                    <a:pt x="66" y="45"/>
                    <a:pt x="67" y="46"/>
                  </a:cubicBezTo>
                  <a:lnTo>
                    <a:pt x="69" y="46"/>
                  </a:lnTo>
                  <a:cubicBezTo>
                    <a:pt x="66" y="47"/>
                    <a:pt x="66" y="48"/>
                    <a:pt x="66" y="48"/>
                  </a:cubicBezTo>
                  <a:cubicBezTo>
                    <a:pt x="67" y="48"/>
                    <a:pt x="67" y="48"/>
                    <a:pt x="68" y="48"/>
                  </a:cubicBezTo>
                  <a:cubicBezTo>
                    <a:pt x="68" y="48"/>
                    <a:pt x="70" y="48"/>
                    <a:pt x="71" y="48"/>
                  </a:cubicBezTo>
                  <a:lnTo>
                    <a:pt x="71" y="48"/>
                  </a:lnTo>
                  <a:cubicBezTo>
                    <a:pt x="65" y="49"/>
                    <a:pt x="66" y="50"/>
                    <a:pt x="70" y="50"/>
                  </a:cubicBezTo>
                  <a:cubicBezTo>
                    <a:pt x="71" y="50"/>
                    <a:pt x="71" y="51"/>
                    <a:pt x="69" y="51"/>
                  </a:cubicBezTo>
                  <a:cubicBezTo>
                    <a:pt x="68" y="51"/>
                    <a:pt x="68" y="51"/>
                    <a:pt x="67" y="51"/>
                  </a:cubicBezTo>
                  <a:cubicBezTo>
                    <a:pt x="67" y="51"/>
                    <a:pt x="66" y="51"/>
                    <a:pt x="66" y="52"/>
                  </a:cubicBezTo>
                  <a:lnTo>
                    <a:pt x="67" y="52"/>
                  </a:lnTo>
                  <a:cubicBezTo>
                    <a:pt x="68" y="52"/>
                    <a:pt x="68" y="52"/>
                    <a:pt x="66" y="53"/>
                  </a:cubicBezTo>
                  <a:cubicBezTo>
                    <a:pt x="63" y="53"/>
                    <a:pt x="67" y="53"/>
                    <a:pt x="68" y="54"/>
                  </a:cubicBezTo>
                  <a:cubicBezTo>
                    <a:pt x="69" y="54"/>
                    <a:pt x="67" y="55"/>
                    <a:pt x="69" y="55"/>
                  </a:cubicBezTo>
                  <a:cubicBezTo>
                    <a:pt x="71" y="56"/>
                    <a:pt x="71" y="57"/>
                    <a:pt x="70" y="57"/>
                  </a:cubicBezTo>
                  <a:cubicBezTo>
                    <a:pt x="69" y="58"/>
                    <a:pt x="67" y="59"/>
                    <a:pt x="70" y="59"/>
                  </a:cubicBezTo>
                  <a:cubicBezTo>
                    <a:pt x="71" y="59"/>
                    <a:pt x="67" y="59"/>
                    <a:pt x="67" y="59"/>
                  </a:cubicBezTo>
                  <a:cubicBezTo>
                    <a:pt x="66" y="60"/>
                    <a:pt x="68" y="60"/>
                    <a:pt x="68" y="60"/>
                  </a:cubicBezTo>
                  <a:cubicBezTo>
                    <a:pt x="68" y="61"/>
                    <a:pt x="68" y="61"/>
                    <a:pt x="68" y="62"/>
                  </a:cubicBezTo>
                  <a:cubicBezTo>
                    <a:pt x="69" y="62"/>
                    <a:pt x="71" y="62"/>
                    <a:pt x="69" y="63"/>
                  </a:cubicBezTo>
                  <a:cubicBezTo>
                    <a:pt x="68" y="63"/>
                    <a:pt x="66" y="64"/>
                    <a:pt x="68" y="64"/>
                  </a:cubicBezTo>
                  <a:cubicBezTo>
                    <a:pt x="69" y="64"/>
                    <a:pt x="70" y="64"/>
                    <a:pt x="71" y="64"/>
                  </a:cubicBezTo>
                  <a:lnTo>
                    <a:pt x="71" y="64"/>
                  </a:lnTo>
                  <a:cubicBezTo>
                    <a:pt x="65" y="65"/>
                    <a:pt x="66" y="67"/>
                    <a:pt x="69" y="67"/>
                  </a:cubicBezTo>
                  <a:cubicBezTo>
                    <a:pt x="71" y="68"/>
                    <a:pt x="60" y="69"/>
                    <a:pt x="66" y="69"/>
                  </a:cubicBezTo>
                  <a:cubicBezTo>
                    <a:pt x="69" y="70"/>
                    <a:pt x="73" y="70"/>
                    <a:pt x="70" y="70"/>
                  </a:cubicBezTo>
                  <a:cubicBezTo>
                    <a:pt x="70" y="70"/>
                    <a:pt x="70" y="72"/>
                    <a:pt x="71" y="72"/>
                  </a:cubicBezTo>
                  <a:cubicBezTo>
                    <a:pt x="70" y="72"/>
                    <a:pt x="69" y="71"/>
                    <a:pt x="69" y="71"/>
                  </a:cubicBezTo>
                  <a:cubicBezTo>
                    <a:pt x="68" y="71"/>
                    <a:pt x="68" y="71"/>
                    <a:pt x="68" y="72"/>
                  </a:cubicBezTo>
                  <a:lnTo>
                    <a:pt x="67" y="72"/>
                  </a:lnTo>
                  <a:cubicBezTo>
                    <a:pt x="67" y="72"/>
                    <a:pt x="65" y="73"/>
                    <a:pt x="66" y="73"/>
                  </a:cubicBezTo>
                  <a:lnTo>
                    <a:pt x="76" y="73"/>
                  </a:lnTo>
                  <a:cubicBezTo>
                    <a:pt x="76" y="74"/>
                    <a:pt x="75" y="74"/>
                    <a:pt x="74" y="74"/>
                  </a:cubicBezTo>
                  <a:cubicBezTo>
                    <a:pt x="72" y="74"/>
                    <a:pt x="71" y="74"/>
                    <a:pt x="70" y="73"/>
                  </a:cubicBezTo>
                  <a:cubicBezTo>
                    <a:pt x="67" y="73"/>
                    <a:pt x="69" y="74"/>
                    <a:pt x="69" y="75"/>
                  </a:cubicBezTo>
                  <a:lnTo>
                    <a:pt x="66" y="75"/>
                  </a:lnTo>
                  <a:cubicBezTo>
                    <a:pt x="67" y="76"/>
                    <a:pt x="69" y="76"/>
                    <a:pt x="68" y="76"/>
                  </a:cubicBezTo>
                  <a:cubicBezTo>
                    <a:pt x="67" y="77"/>
                    <a:pt x="65" y="77"/>
                    <a:pt x="65" y="78"/>
                  </a:cubicBezTo>
                  <a:cubicBezTo>
                    <a:pt x="65" y="78"/>
                    <a:pt x="65" y="78"/>
                    <a:pt x="66" y="78"/>
                  </a:cubicBezTo>
                  <a:cubicBezTo>
                    <a:pt x="67" y="78"/>
                    <a:pt x="66" y="80"/>
                    <a:pt x="66" y="80"/>
                  </a:cubicBezTo>
                  <a:lnTo>
                    <a:pt x="73" y="80"/>
                  </a:lnTo>
                  <a:cubicBezTo>
                    <a:pt x="73" y="81"/>
                    <a:pt x="72" y="81"/>
                    <a:pt x="71" y="81"/>
                  </a:cubicBezTo>
                  <a:cubicBezTo>
                    <a:pt x="69" y="81"/>
                    <a:pt x="68" y="81"/>
                    <a:pt x="67" y="80"/>
                  </a:cubicBezTo>
                  <a:lnTo>
                    <a:pt x="67" y="80"/>
                  </a:lnTo>
                  <a:cubicBezTo>
                    <a:pt x="68" y="81"/>
                    <a:pt x="71" y="81"/>
                    <a:pt x="70" y="81"/>
                  </a:cubicBezTo>
                  <a:lnTo>
                    <a:pt x="65" y="81"/>
                  </a:lnTo>
                  <a:cubicBezTo>
                    <a:pt x="65" y="81"/>
                    <a:pt x="70" y="82"/>
                    <a:pt x="69" y="83"/>
                  </a:cubicBezTo>
                  <a:lnTo>
                    <a:pt x="66" y="83"/>
                  </a:lnTo>
                  <a:cubicBezTo>
                    <a:pt x="67" y="83"/>
                    <a:pt x="69" y="83"/>
                    <a:pt x="70" y="84"/>
                  </a:cubicBezTo>
                  <a:cubicBezTo>
                    <a:pt x="69" y="84"/>
                    <a:pt x="66" y="83"/>
                    <a:pt x="65" y="83"/>
                  </a:cubicBezTo>
                  <a:cubicBezTo>
                    <a:pt x="64" y="83"/>
                    <a:pt x="64" y="84"/>
                    <a:pt x="64" y="84"/>
                  </a:cubicBezTo>
                  <a:cubicBezTo>
                    <a:pt x="64" y="84"/>
                    <a:pt x="63" y="85"/>
                    <a:pt x="64" y="85"/>
                  </a:cubicBezTo>
                  <a:lnTo>
                    <a:pt x="66" y="85"/>
                  </a:lnTo>
                  <a:cubicBezTo>
                    <a:pt x="66" y="86"/>
                    <a:pt x="66" y="86"/>
                    <a:pt x="66" y="86"/>
                  </a:cubicBezTo>
                  <a:cubicBezTo>
                    <a:pt x="66" y="87"/>
                    <a:pt x="68" y="87"/>
                    <a:pt x="69" y="87"/>
                  </a:cubicBezTo>
                  <a:cubicBezTo>
                    <a:pt x="69" y="87"/>
                    <a:pt x="70" y="88"/>
                    <a:pt x="67" y="88"/>
                  </a:cubicBezTo>
                  <a:cubicBezTo>
                    <a:pt x="66" y="88"/>
                    <a:pt x="62" y="89"/>
                    <a:pt x="64" y="89"/>
                  </a:cubicBezTo>
                  <a:cubicBezTo>
                    <a:pt x="66" y="90"/>
                    <a:pt x="66" y="90"/>
                    <a:pt x="66" y="91"/>
                  </a:cubicBezTo>
                  <a:cubicBezTo>
                    <a:pt x="67" y="91"/>
                    <a:pt x="68" y="92"/>
                    <a:pt x="68" y="92"/>
                  </a:cubicBezTo>
                  <a:cubicBezTo>
                    <a:pt x="70" y="92"/>
                    <a:pt x="68" y="93"/>
                    <a:pt x="69" y="93"/>
                  </a:cubicBezTo>
                  <a:cubicBezTo>
                    <a:pt x="70" y="93"/>
                    <a:pt x="72" y="94"/>
                    <a:pt x="69" y="94"/>
                  </a:cubicBezTo>
                  <a:cubicBezTo>
                    <a:pt x="67" y="94"/>
                    <a:pt x="67" y="95"/>
                    <a:pt x="69" y="96"/>
                  </a:cubicBezTo>
                  <a:cubicBezTo>
                    <a:pt x="71" y="96"/>
                    <a:pt x="72" y="96"/>
                    <a:pt x="73" y="95"/>
                  </a:cubicBezTo>
                  <a:lnTo>
                    <a:pt x="73" y="95"/>
                  </a:lnTo>
                  <a:cubicBezTo>
                    <a:pt x="72" y="96"/>
                    <a:pt x="73" y="96"/>
                    <a:pt x="71" y="96"/>
                  </a:cubicBezTo>
                  <a:cubicBezTo>
                    <a:pt x="70" y="97"/>
                    <a:pt x="70" y="97"/>
                    <a:pt x="69" y="97"/>
                  </a:cubicBezTo>
                  <a:cubicBezTo>
                    <a:pt x="69" y="97"/>
                    <a:pt x="68" y="97"/>
                    <a:pt x="68" y="97"/>
                  </a:cubicBezTo>
                  <a:cubicBezTo>
                    <a:pt x="66" y="97"/>
                    <a:pt x="70" y="98"/>
                    <a:pt x="68" y="98"/>
                  </a:cubicBezTo>
                  <a:cubicBezTo>
                    <a:pt x="67" y="98"/>
                    <a:pt x="61" y="98"/>
                    <a:pt x="66" y="99"/>
                  </a:cubicBezTo>
                  <a:cubicBezTo>
                    <a:pt x="68" y="99"/>
                    <a:pt x="72" y="100"/>
                    <a:pt x="69" y="100"/>
                  </a:cubicBezTo>
                  <a:cubicBezTo>
                    <a:pt x="68" y="100"/>
                    <a:pt x="67" y="100"/>
                    <a:pt x="66" y="100"/>
                  </a:cubicBezTo>
                  <a:cubicBezTo>
                    <a:pt x="65" y="100"/>
                    <a:pt x="65" y="100"/>
                    <a:pt x="65" y="100"/>
                  </a:cubicBezTo>
                  <a:cubicBezTo>
                    <a:pt x="65" y="100"/>
                    <a:pt x="63" y="101"/>
                    <a:pt x="65" y="101"/>
                  </a:cubicBezTo>
                  <a:cubicBezTo>
                    <a:pt x="66" y="102"/>
                    <a:pt x="71" y="102"/>
                    <a:pt x="70" y="103"/>
                  </a:cubicBezTo>
                  <a:cubicBezTo>
                    <a:pt x="70" y="103"/>
                    <a:pt x="66" y="102"/>
                    <a:pt x="66" y="102"/>
                  </a:cubicBezTo>
                  <a:lnTo>
                    <a:pt x="66" y="102"/>
                  </a:lnTo>
                  <a:cubicBezTo>
                    <a:pt x="66" y="102"/>
                    <a:pt x="69" y="103"/>
                    <a:pt x="69" y="103"/>
                  </a:cubicBezTo>
                  <a:cubicBezTo>
                    <a:pt x="71" y="104"/>
                    <a:pt x="70" y="104"/>
                    <a:pt x="68" y="104"/>
                  </a:cubicBezTo>
                  <a:cubicBezTo>
                    <a:pt x="66" y="104"/>
                    <a:pt x="64" y="105"/>
                    <a:pt x="65" y="105"/>
                  </a:cubicBezTo>
                  <a:cubicBezTo>
                    <a:pt x="66" y="106"/>
                    <a:pt x="73" y="107"/>
                    <a:pt x="73" y="107"/>
                  </a:cubicBezTo>
                  <a:cubicBezTo>
                    <a:pt x="73" y="107"/>
                    <a:pt x="73" y="107"/>
                    <a:pt x="72" y="107"/>
                  </a:cubicBezTo>
                  <a:cubicBezTo>
                    <a:pt x="72" y="107"/>
                    <a:pt x="71" y="107"/>
                    <a:pt x="70" y="107"/>
                  </a:cubicBezTo>
                  <a:cubicBezTo>
                    <a:pt x="68" y="107"/>
                    <a:pt x="67" y="107"/>
                    <a:pt x="67" y="107"/>
                  </a:cubicBezTo>
                  <a:cubicBezTo>
                    <a:pt x="66" y="107"/>
                    <a:pt x="62" y="107"/>
                    <a:pt x="63" y="108"/>
                  </a:cubicBezTo>
                  <a:cubicBezTo>
                    <a:pt x="63" y="108"/>
                    <a:pt x="66" y="109"/>
                    <a:pt x="66" y="109"/>
                  </a:cubicBezTo>
                  <a:lnTo>
                    <a:pt x="63" y="109"/>
                  </a:lnTo>
                  <a:cubicBezTo>
                    <a:pt x="62" y="110"/>
                    <a:pt x="68" y="112"/>
                    <a:pt x="68" y="113"/>
                  </a:cubicBezTo>
                  <a:lnTo>
                    <a:pt x="68" y="113"/>
                  </a:lnTo>
                  <a:cubicBezTo>
                    <a:pt x="68" y="113"/>
                    <a:pt x="67" y="112"/>
                    <a:pt x="65" y="112"/>
                  </a:cubicBezTo>
                  <a:lnTo>
                    <a:pt x="65" y="112"/>
                  </a:lnTo>
                  <a:cubicBezTo>
                    <a:pt x="65" y="112"/>
                    <a:pt x="63" y="112"/>
                    <a:pt x="62" y="112"/>
                  </a:cubicBezTo>
                  <a:cubicBezTo>
                    <a:pt x="62" y="112"/>
                    <a:pt x="61" y="112"/>
                    <a:pt x="61" y="112"/>
                  </a:cubicBezTo>
                  <a:cubicBezTo>
                    <a:pt x="62" y="112"/>
                    <a:pt x="63" y="112"/>
                    <a:pt x="64" y="112"/>
                  </a:cubicBezTo>
                  <a:lnTo>
                    <a:pt x="64" y="112"/>
                  </a:lnTo>
                  <a:cubicBezTo>
                    <a:pt x="64" y="112"/>
                    <a:pt x="64" y="112"/>
                    <a:pt x="64" y="112"/>
                  </a:cubicBezTo>
                  <a:cubicBezTo>
                    <a:pt x="63" y="112"/>
                    <a:pt x="62" y="112"/>
                    <a:pt x="62" y="113"/>
                  </a:cubicBezTo>
                  <a:lnTo>
                    <a:pt x="65" y="113"/>
                  </a:lnTo>
                  <a:cubicBezTo>
                    <a:pt x="65" y="113"/>
                    <a:pt x="64" y="113"/>
                    <a:pt x="63" y="113"/>
                  </a:cubicBezTo>
                  <a:cubicBezTo>
                    <a:pt x="62" y="113"/>
                    <a:pt x="61" y="113"/>
                    <a:pt x="61" y="114"/>
                  </a:cubicBezTo>
                  <a:cubicBezTo>
                    <a:pt x="62" y="114"/>
                    <a:pt x="63" y="114"/>
                    <a:pt x="63" y="114"/>
                  </a:cubicBezTo>
                  <a:cubicBezTo>
                    <a:pt x="63" y="114"/>
                    <a:pt x="63" y="115"/>
                    <a:pt x="64" y="115"/>
                  </a:cubicBezTo>
                  <a:cubicBezTo>
                    <a:pt x="65" y="116"/>
                    <a:pt x="64" y="116"/>
                    <a:pt x="64" y="116"/>
                  </a:cubicBezTo>
                  <a:cubicBezTo>
                    <a:pt x="62" y="116"/>
                    <a:pt x="62" y="117"/>
                    <a:pt x="63" y="118"/>
                  </a:cubicBezTo>
                  <a:cubicBezTo>
                    <a:pt x="64" y="119"/>
                    <a:pt x="68" y="120"/>
                    <a:pt x="66" y="120"/>
                  </a:cubicBezTo>
                  <a:cubicBezTo>
                    <a:pt x="64" y="119"/>
                    <a:pt x="62" y="119"/>
                    <a:pt x="61" y="119"/>
                  </a:cubicBezTo>
                  <a:lnTo>
                    <a:pt x="61" y="119"/>
                  </a:lnTo>
                  <a:cubicBezTo>
                    <a:pt x="60" y="119"/>
                    <a:pt x="61" y="119"/>
                    <a:pt x="62" y="120"/>
                  </a:cubicBezTo>
                  <a:cubicBezTo>
                    <a:pt x="63" y="120"/>
                    <a:pt x="64" y="120"/>
                    <a:pt x="65" y="121"/>
                  </a:cubicBezTo>
                  <a:lnTo>
                    <a:pt x="65" y="121"/>
                  </a:lnTo>
                  <a:cubicBezTo>
                    <a:pt x="64" y="121"/>
                    <a:pt x="63" y="121"/>
                    <a:pt x="63" y="121"/>
                  </a:cubicBezTo>
                  <a:lnTo>
                    <a:pt x="63" y="121"/>
                  </a:lnTo>
                  <a:cubicBezTo>
                    <a:pt x="63" y="121"/>
                    <a:pt x="63" y="121"/>
                    <a:pt x="65" y="121"/>
                  </a:cubicBezTo>
                  <a:lnTo>
                    <a:pt x="66" y="121"/>
                  </a:lnTo>
                  <a:cubicBezTo>
                    <a:pt x="67" y="122"/>
                    <a:pt x="68" y="122"/>
                    <a:pt x="66" y="122"/>
                  </a:cubicBezTo>
                  <a:cubicBezTo>
                    <a:pt x="65" y="122"/>
                    <a:pt x="63" y="122"/>
                    <a:pt x="62" y="122"/>
                  </a:cubicBezTo>
                  <a:cubicBezTo>
                    <a:pt x="61" y="122"/>
                    <a:pt x="61" y="122"/>
                    <a:pt x="60" y="122"/>
                  </a:cubicBezTo>
                  <a:cubicBezTo>
                    <a:pt x="59" y="122"/>
                    <a:pt x="61" y="123"/>
                    <a:pt x="61" y="123"/>
                  </a:cubicBezTo>
                  <a:lnTo>
                    <a:pt x="58" y="123"/>
                  </a:lnTo>
                  <a:cubicBezTo>
                    <a:pt x="58" y="123"/>
                    <a:pt x="60" y="124"/>
                    <a:pt x="60" y="124"/>
                  </a:cubicBezTo>
                  <a:cubicBezTo>
                    <a:pt x="61" y="125"/>
                    <a:pt x="61" y="125"/>
                    <a:pt x="60" y="125"/>
                  </a:cubicBezTo>
                  <a:cubicBezTo>
                    <a:pt x="59" y="125"/>
                    <a:pt x="56" y="124"/>
                    <a:pt x="56" y="124"/>
                  </a:cubicBezTo>
                  <a:lnTo>
                    <a:pt x="56" y="124"/>
                  </a:lnTo>
                  <a:cubicBezTo>
                    <a:pt x="56" y="124"/>
                    <a:pt x="66" y="127"/>
                    <a:pt x="61" y="127"/>
                  </a:cubicBezTo>
                  <a:cubicBezTo>
                    <a:pt x="59" y="127"/>
                    <a:pt x="59" y="126"/>
                    <a:pt x="59" y="126"/>
                  </a:cubicBezTo>
                  <a:cubicBezTo>
                    <a:pt x="59" y="126"/>
                    <a:pt x="59" y="126"/>
                    <a:pt x="59" y="127"/>
                  </a:cubicBezTo>
                  <a:cubicBezTo>
                    <a:pt x="58" y="127"/>
                    <a:pt x="58" y="127"/>
                    <a:pt x="57" y="126"/>
                  </a:cubicBezTo>
                  <a:lnTo>
                    <a:pt x="57" y="126"/>
                  </a:lnTo>
                  <a:cubicBezTo>
                    <a:pt x="59" y="128"/>
                    <a:pt x="56" y="128"/>
                    <a:pt x="60" y="129"/>
                  </a:cubicBezTo>
                  <a:cubicBezTo>
                    <a:pt x="60" y="129"/>
                    <a:pt x="59" y="129"/>
                    <a:pt x="59" y="129"/>
                  </a:cubicBezTo>
                  <a:cubicBezTo>
                    <a:pt x="58" y="129"/>
                    <a:pt x="58" y="130"/>
                    <a:pt x="58" y="130"/>
                  </a:cubicBezTo>
                  <a:cubicBezTo>
                    <a:pt x="58" y="130"/>
                    <a:pt x="58" y="131"/>
                    <a:pt x="59" y="131"/>
                  </a:cubicBezTo>
                  <a:cubicBezTo>
                    <a:pt x="59" y="131"/>
                    <a:pt x="62" y="133"/>
                    <a:pt x="61" y="133"/>
                  </a:cubicBezTo>
                  <a:cubicBezTo>
                    <a:pt x="60" y="133"/>
                    <a:pt x="56" y="131"/>
                    <a:pt x="54" y="130"/>
                  </a:cubicBezTo>
                  <a:lnTo>
                    <a:pt x="54" y="130"/>
                  </a:lnTo>
                  <a:cubicBezTo>
                    <a:pt x="56" y="131"/>
                    <a:pt x="57" y="132"/>
                    <a:pt x="59" y="133"/>
                  </a:cubicBezTo>
                  <a:cubicBezTo>
                    <a:pt x="61" y="134"/>
                    <a:pt x="65" y="134"/>
                    <a:pt x="64" y="135"/>
                  </a:cubicBezTo>
                  <a:cubicBezTo>
                    <a:pt x="63" y="134"/>
                    <a:pt x="58" y="133"/>
                    <a:pt x="57" y="133"/>
                  </a:cubicBezTo>
                  <a:lnTo>
                    <a:pt x="57" y="133"/>
                  </a:lnTo>
                  <a:cubicBezTo>
                    <a:pt x="56" y="133"/>
                    <a:pt x="59" y="134"/>
                    <a:pt x="59" y="134"/>
                  </a:cubicBezTo>
                  <a:lnTo>
                    <a:pt x="56" y="134"/>
                  </a:lnTo>
                  <a:cubicBezTo>
                    <a:pt x="56" y="134"/>
                    <a:pt x="60" y="136"/>
                    <a:pt x="59" y="136"/>
                  </a:cubicBezTo>
                  <a:lnTo>
                    <a:pt x="57" y="136"/>
                  </a:lnTo>
                  <a:cubicBezTo>
                    <a:pt x="56" y="137"/>
                    <a:pt x="58" y="138"/>
                    <a:pt x="58" y="138"/>
                  </a:cubicBezTo>
                  <a:cubicBezTo>
                    <a:pt x="58" y="138"/>
                    <a:pt x="57" y="138"/>
                    <a:pt x="57" y="138"/>
                  </a:cubicBezTo>
                  <a:cubicBezTo>
                    <a:pt x="56" y="138"/>
                    <a:pt x="56" y="138"/>
                    <a:pt x="56" y="139"/>
                  </a:cubicBezTo>
                  <a:cubicBezTo>
                    <a:pt x="57" y="139"/>
                    <a:pt x="57" y="139"/>
                    <a:pt x="58" y="139"/>
                  </a:cubicBezTo>
                  <a:lnTo>
                    <a:pt x="58" y="139"/>
                  </a:lnTo>
                  <a:cubicBezTo>
                    <a:pt x="56" y="139"/>
                    <a:pt x="54" y="138"/>
                    <a:pt x="54" y="138"/>
                  </a:cubicBezTo>
                  <a:cubicBezTo>
                    <a:pt x="53" y="138"/>
                    <a:pt x="53" y="139"/>
                    <a:pt x="53" y="139"/>
                  </a:cubicBezTo>
                  <a:cubicBezTo>
                    <a:pt x="53" y="139"/>
                    <a:pt x="55" y="139"/>
                    <a:pt x="55" y="140"/>
                  </a:cubicBezTo>
                  <a:cubicBezTo>
                    <a:pt x="55" y="140"/>
                    <a:pt x="53" y="141"/>
                    <a:pt x="55" y="141"/>
                  </a:cubicBezTo>
                  <a:cubicBezTo>
                    <a:pt x="55" y="141"/>
                    <a:pt x="59" y="143"/>
                    <a:pt x="59" y="143"/>
                  </a:cubicBezTo>
                  <a:cubicBezTo>
                    <a:pt x="59" y="143"/>
                    <a:pt x="56" y="142"/>
                    <a:pt x="55" y="142"/>
                  </a:cubicBezTo>
                  <a:cubicBezTo>
                    <a:pt x="53" y="143"/>
                    <a:pt x="52" y="143"/>
                    <a:pt x="52" y="144"/>
                  </a:cubicBezTo>
                  <a:cubicBezTo>
                    <a:pt x="52" y="145"/>
                    <a:pt x="54" y="146"/>
                    <a:pt x="54" y="147"/>
                  </a:cubicBezTo>
                  <a:cubicBezTo>
                    <a:pt x="54" y="147"/>
                    <a:pt x="55" y="148"/>
                    <a:pt x="59" y="149"/>
                  </a:cubicBezTo>
                  <a:cubicBezTo>
                    <a:pt x="57" y="149"/>
                    <a:pt x="54" y="148"/>
                    <a:pt x="53" y="148"/>
                  </a:cubicBezTo>
                  <a:lnTo>
                    <a:pt x="53" y="148"/>
                  </a:lnTo>
                  <a:cubicBezTo>
                    <a:pt x="52" y="148"/>
                    <a:pt x="52" y="148"/>
                    <a:pt x="53" y="148"/>
                  </a:cubicBezTo>
                  <a:cubicBezTo>
                    <a:pt x="55" y="149"/>
                    <a:pt x="59" y="150"/>
                    <a:pt x="62" y="151"/>
                  </a:cubicBezTo>
                  <a:cubicBezTo>
                    <a:pt x="62" y="151"/>
                    <a:pt x="58" y="150"/>
                    <a:pt x="58" y="150"/>
                  </a:cubicBezTo>
                  <a:cubicBezTo>
                    <a:pt x="55" y="149"/>
                    <a:pt x="53" y="149"/>
                    <a:pt x="51" y="148"/>
                  </a:cubicBezTo>
                  <a:lnTo>
                    <a:pt x="51" y="148"/>
                  </a:lnTo>
                  <a:cubicBezTo>
                    <a:pt x="54" y="150"/>
                    <a:pt x="52" y="149"/>
                    <a:pt x="54" y="151"/>
                  </a:cubicBezTo>
                  <a:cubicBezTo>
                    <a:pt x="54" y="151"/>
                    <a:pt x="54" y="151"/>
                    <a:pt x="54" y="151"/>
                  </a:cubicBezTo>
                  <a:cubicBezTo>
                    <a:pt x="53" y="151"/>
                    <a:pt x="53" y="151"/>
                    <a:pt x="51" y="150"/>
                  </a:cubicBezTo>
                  <a:cubicBezTo>
                    <a:pt x="49" y="150"/>
                    <a:pt x="49" y="150"/>
                    <a:pt x="49" y="150"/>
                  </a:cubicBezTo>
                  <a:cubicBezTo>
                    <a:pt x="48" y="150"/>
                    <a:pt x="48" y="150"/>
                    <a:pt x="48" y="150"/>
                  </a:cubicBezTo>
                  <a:lnTo>
                    <a:pt x="48" y="150"/>
                  </a:lnTo>
                  <a:lnTo>
                    <a:pt x="55" y="153"/>
                  </a:lnTo>
                  <a:cubicBezTo>
                    <a:pt x="55" y="153"/>
                    <a:pt x="55" y="153"/>
                    <a:pt x="55" y="153"/>
                  </a:cubicBezTo>
                  <a:cubicBezTo>
                    <a:pt x="54" y="153"/>
                    <a:pt x="49" y="151"/>
                    <a:pt x="48" y="151"/>
                  </a:cubicBezTo>
                  <a:cubicBezTo>
                    <a:pt x="48" y="151"/>
                    <a:pt x="48" y="151"/>
                    <a:pt x="48" y="151"/>
                  </a:cubicBezTo>
                  <a:cubicBezTo>
                    <a:pt x="50" y="152"/>
                    <a:pt x="52" y="154"/>
                    <a:pt x="51" y="154"/>
                  </a:cubicBezTo>
                  <a:cubicBezTo>
                    <a:pt x="51" y="154"/>
                    <a:pt x="51" y="154"/>
                    <a:pt x="51" y="154"/>
                  </a:cubicBezTo>
                  <a:cubicBezTo>
                    <a:pt x="50" y="153"/>
                    <a:pt x="48" y="153"/>
                    <a:pt x="48" y="153"/>
                  </a:cubicBezTo>
                  <a:lnTo>
                    <a:pt x="48" y="153"/>
                  </a:lnTo>
                  <a:cubicBezTo>
                    <a:pt x="47" y="153"/>
                    <a:pt x="47" y="153"/>
                    <a:pt x="49" y="155"/>
                  </a:cubicBezTo>
                  <a:cubicBezTo>
                    <a:pt x="51" y="155"/>
                    <a:pt x="48" y="155"/>
                    <a:pt x="50" y="156"/>
                  </a:cubicBezTo>
                  <a:cubicBezTo>
                    <a:pt x="51" y="157"/>
                    <a:pt x="51" y="157"/>
                    <a:pt x="51" y="157"/>
                  </a:cubicBezTo>
                  <a:cubicBezTo>
                    <a:pt x="50" y="157"/>
                    <a:pt x="47" y="156"/>
                    <a:pt x="47" y="156"/>
                  </a:cubicBezTo>
                  <a:cubicBezTo>
                    <a:pt x="46" y="156"/>
                    <a:pt x="46" y="156"/>
                    <a:pt x="46" y="156"/>
                  </a:cubicBezTo>
                  <a:cubicBezTo>
                    <a:pt x="45" y="156"/>
                    <a:pt x="48" y="157"/>
                    <a:pt x="47" y="158"/>
                  </a:cubicBezTo>
                  <a:cubicBezTo>
                    <a:pt x="47" y="158"/>
                    <a:pt x="46" y="157"/>
                    <a:pt x="45" y="156"/>
                  </a:cubicBezTo>
                  <a:cubicBezTo>
                    <a:pt x="44" y="156"/>
                    <a:pt x="44" y="156"/>
                    <a:pt x="44" y="156"/>
                  </a:cubicBezTo>
                  <a:lnTo>
                    <a:pt x="44" y="156"/>
                  </a:lnTo>
                  <a:cubicBezTo>
                    <a:pt x="43" y="156"/>
                    <a:pt x="44" y="157"/>
                    <a:pt x="45" y="157"/>
                  </a:cubicBezTo>
                  <a:cubicBezTo>
                    <a:pt x="45" y="158"/>
                    <a:pt x="45" y="158"/>
                    <a:pt x="44" y="158"/>
                  </a:cubicBezTo>
                  <a:lnTo>
                    <a:pt x="44" y="158"/>
                  </a:lnTo>
                  <a:cubicBezTo>
                    <a:pt x="44" y="158"/>
                    <a:pt x="44" y="158"/>
                    <a:pt x="44" y="158"/>
                  </a:cubicBezTo>
                  <a:lnTo>
                    <a:pt x="44" y="158"/>
                  </a:lnTo>
                  <a:cubicBezTo>
                    <a:pt x="44" y="158"/>
                    <a:pt x="44" y="158"/>
                    <a:pt x="44" y="158"/>
                  </a:cubicBezTo>
                  <a:cubicBezTo>
                    <a:pt x="44" y="158"/>
                    <a:pt x="44" y="158"/>
                    <a:pt x="44" y="158"/>
                  </a:cubicBezTo>
                  <a:lnTo>
                    <a:pt x="44" y="158"/>
                  </a:lnTo>
                  <a:cubicBezTo>
                    <a:pt x="45" y="159"/>
                    <a:pt x="50" y="161"/>
                    <a:pt x="50" y="161"/>
                  </a:cubicBezTo>
                  <a:cubicBezTo>
                    <a:pt x="49" y="161"/>
                    <a:pt x="49" y="161"/>
                    <a:pt x="47" y="160"/>
                  </a:cubicBezTo>
                  <a:cubicBezTo>
                    <a:pt x="46" y="159"/>
                    <a:pt x="45" y="159"/>
                    <a:pt x="45" y="159"/>
                  </a:cubicBezTo>
                  <a:lnTo>
                    <a:pt x="45" y="159"/>
                  </a:lnTo>
                  <a:cubicBezTo>
                    <a:pt x="44" y="159"/>
                    <a:pt x="44" y="160"/>
                    <a:pt x="45" y="161"/>
                  </a:cubicBezTo>
                  <a:cubicBezTo>
                    <a:pt x="47" y="162"/>
                    <a:pt x="48" y="163"/>
                    <a:pt x="47" y="163"/>
                  </a:cubicBezTo>
                  <a:cubicBezTo>
                    <a:pt x="47" y="163"/>
                    <a:pt x="46" y="163"/>
                    <a:pt x="44" y="162"/>
                  </a:cubicBezTo>
                  <a:cubicBezTo>
                    <a:pt x="43" y="161"/>
                    <a:pt x="43" y="161"/>
                    <a:pt x="43" y="161"/>
                  </a:cubicBezTo>
                  <a:lnTo>
                    <a:pt x="43" y="161"/>
                  </a:lnTo>
                  <a:cubicBezTo>
                    <a:pt x="43" y="161"/>
                    <a:pt x="45" y="163"/>
                    <a:pt x="44" y="163"/>
                  </a:cubicBezTo>
                  <a:cubicBezTo>
                    <a:pt x="44" y="163"/>
                    <a:pt x="43" y="163"/>
                    <a:pt x="43" y="162"/>
                  </a:cubicBezTo>
                  <a:lnTo>
                    <a:pt x="43" y="162"/>
                  </a:lnTo>
                  <a:cubicBezTo>
                    <a:pt x="45" y="164"/>
                    <a:pt x="48" y="167"/>
                    <a:pt x="48" y="167"/>
                  </a:cubicBezTo>
                  <a:cubicBezTo>
                    <a:pt x="48" y="167"/>
                    <a:pt x="47" y="166"/>
                    <a:pt x="45" y="165"/>
                  </a:cubicBezTo>
                  <a:cubicBezTo>
                    <a:pt x="44" y="164"/>
                    <a:pt x="43" y="164"/>
                    <a:pt x="42" y="164"/>
                  </a:cubicBezTo>
                  <a:lnTo>
                    <a:pt x="42" y="164"/>
                  </a:lnTo>
                  <a:cubicBezTo>
                    <a:pt x="42" y="164"/>
                    <a:pt x="44" y="165"/>
                    <a:pt x="44" y="166"/>
                  </a:cubicBezTo>
                  <a:cubicBezTo>
                    <a:pt x="44" y="166"/>
                    <a:pt x="44" y="166"/>
                    <a:pt x="43" y="166"/>
                  </a:cubicBezTo>
                  <a:cubicBezTo>
                    <a:pt x="43" y="166"/>
                    <a:pt x="43" y="166"/>
                    <a:pt x="43" y="166"/>
                  </a:cubicBezTo>
                  <a:lnTo>
                    <a:pt x="41" y="166"/>
                  </a:lnTo>
                  <a:cubicBezTo>
                    <a:pt x="40" y="166"/>
                    <a:pt x="41" y="168"/>
                    <a:pt x="44" y="169"/>
                  </a:cubicBezTo>
                  <a:cubicBezTo>
                    <a:pt x="42" y="168"/>
                    <a:pt x="40" y="167"/>
                    <a:pt x="39" y="167"/>
                  </a:cubicBezTo>
                  <a:cubicBezTo>
                    <a:pt x="39" y="167"/>
                    <a:pt x="39" y="167"/>
                    <a:pt x="38" y="167"/>
                  </a:cubicBezTo>
                  <a:cubicBezTo>
                    <a:pt x="38" y="167"/>
                    <a:pt x="39" y="167"/>
                    <a:pt x="39" y="168"/>
                  </a:cubicBezTo>
                  <a:lnTo>
                    <a:pt x="39" y="168"/>
                  </a:lnTo>
                  <a:cubicBezTo>
                    <a:pt x="39" y="168"/>
                    <a:pt x="39" y="169"/>
                    <a:pt x="40" y="169"/>
                  </a:cubicBezTo>
                  <a:cubicBezTo>
                    <a:pt x="40" y="169"/>
                    <a:pt x="39" y="169"/>
                    <a:pt x="38" y="169"/>
                  </a:cubicBezTo>
                  <a:lnTo>
                    <a:pt x="38" y="169"/>
                  </a:lnTo>
                  <a:cubicBezTo>
                    <a:pt x="38" y="169"/>
                    <a:pt x="38" y="169"/>
                    <a:pt x="42" y="172"/>
                  </a:cubicBezTo>
                  <a:cubicBezTo>
                    <a:pt x="41" y="172"/>
                    <a:pt x="40" y="171"/>
                    <a:pt x="39" y="170"/>
                  </a:cubicBezTo>
                  <a:lnTo>
                    <a:pt x="39" y="170"/>
                  </a:lnTo>
                  <a:cubicBezTo>
                    <a:pt x="40" y="171"/>
                    <a:pt x="40" y="171"/>
                    <a:pt x="39" y="172"/>
                  </a:cubicBezTo>
                  <a:lnTo>
                    <a:pt x="39" y="172"/>
                  </a:lnTo>
                  <a:cubicBezTo>
                    <a:pt x="39" y="171"/>
                    <a:pt x="36" y="169"/>
                    <a:pt x="36" y="169"/>
                  </a:cubicBezTo>
                  <a:cubicBezTo>
                    <a:pt x="35" y="169"/>
                    <a:pt x="36" y="169"/>
                    <a:pt x="36" y="170"/>
                  </a:cubicBezTo>
                  <a:cubicBezTo>
                    <a:pt x="37" y="172"/>
                    <a:pt x="38" y="172"/>
                    <a:pt x="40" y="175"/>
                  </a:cubicBezTo>
                  <a:cubicBezTo>
                    <a:pt x="40" y="175"/>
                    <a:pt x="39" y="175"/>
                    <a:pt x="37" y="173"/>
                  </a:cubicBezTo>
                  <a:lnTo>
                    <a:pt x="37" y="173"/>
                  </a:lnTo>
                  <a:cubicBezTo>
                    <a:pt x="37" y="173"/>
                    <a:pt x="40" y="176"/>
                    <a:pt x="41" y="176"/>
                  </a:cubicBezTo>
                  <a:cubicBezTo>
                    <a:pt x="38" y="174"/>
                    <a:pt x="36" y="172"/>
                    <a:pt x="33" y="170"/>
                  </a:cubicBezTo>
                  <a:lnTo>
                    <a:pt x="33" y="170"/>
                  </a:lnTo>
                  <a:cubicBezTo>
                    <a:pt x="34" y="171"/>
                    <a:pt x="36" y="173"/>
                    <a:pt x="38" y="174"/>
                  </a:cubicBezTo>
                  <a:cubicBezTo>
                    <a:pt x="39" y="175"/>
                    <a:pt x="39" y="176"/>
                    <a:pt x="39" y="176"/>
                  </a:cubicBezTo>
                  <a:cubicBezTo>
                    <a:pt x="38" y="176"/>
                    <a:pt x="38" y="176"/>
                    <a:pt x="38" y="176"/>
                  </a:cubicBezTo>
                  <a:cubicBezTo>
                    <a:pt x="37" y="176"/>
                    <a:pt x="36" y="175"/>
                    <a:pt x="36" y="175"/>
                  </a:cubicBezTo>
                  <a:lnTo>
                    <a:pt x="36" y="175"/>
                  </a:lnTo>
                  <a:cubicBezTo>
                    <a:pt x="36" y="175"/>
                    <a:pt x="37" y="175"/>
                    <a:pt x="38" y="176"/>
                  </a:cubicBezTo>
                  <a:lnTo>
                    <a:pt x="43" y="183"/>
                  </a:lnTo>
                  <a:cubicBezTo>
                    <a:pt x="43" y="183"/>
                    <a:pt x="43" y="183"/>
                    <a:pt x="43" y="183"/>
                  </a:cubicBezTo>
                  <a:cubicBezTo>
                    <a:pt x="42" y="183"/>
                    <a:pt x="39" y="180"/>
                    <a:pt x="38" y="178"/>
                  </a:cubicBezTo>
                  <a:lnTo>
                    <a:pt x="38" y="178"/>
                  </a:lnTo>
                  <a:cubicBezTo>
                    <a:pt x="38" y="178"/>
                    <a:pt x="37" y="177"/>
                    <a:pt x="36" y="176"/>
                  </a:cubicBezTo>
                  <a:lnTo>
                    <a:pt x="36" y="176"/>
                  </a:lnTo>
                  <a:lnTo>
                    <a:pt x="39" y="180"/>
                  </a:lnTo>
                  <a:cubicBezTo>
                    <a:pt x="37" y="177"/>
                    <a:pt x="36" y="176"/>
                    <a:pt x="36" y="176"/>
                  </a:cubicBezTo>
                  <a:cubicBezTo>
                    <a:pt x="36" y="176"/>
                    <a:pt x="35" y="176"/>
                    <a:pt x="35" y="176"/>
                  </a:cubicBezTo>
                  <a:lnTo>
                    <a:pt x="35" y="176"/>
                  </a:lnTo>
                  <a:cubicBezTo>
                    <a:pt x="35" y="176"/>
                    <a:pt x="35" y="175"/>
                    <a:pt x="35" y="175"/>
                  </a:cubicBezTo>
                  <a:lnTo>
                    <a:pt x="35" y="175"/>
                  </a:lnTo>
                  <a:cubicBezTo>
                    <a:pt x="34" y="175"/>
                    <a:pt x="35" y="175"/>
                    <a:pt x="35" y="176"/>
                  </a:cubicBezTo>
                  <a:cubicBezTo>
                    <a:pt x="35" y="176"/>
                    <a:pt x="35" y="176"/>
                    <a:pt x="35" y="176"/>
                  </a:cubicBezTo>
                  <a:lnTo>
                    <a:pt x="35" y="176"/>
                  </a:lnTo>
                  <a:cubicBezTo>
                    <a:pt x="35" y="177"/>
                    <a:pt x="35" y="177"/>
                    <a:pt x="35" y="178"/>
                  </a:cubicBezTo>
                  <a:lnTo>
                    <a:pt x="35" y="178"/>
                  </a:lnTo>
                  <a:cubicBezTo>
                    <a:pt x="35" y="177"/>
                    <a:pt x="35" y="176"/>
                    <a:pt x="34" y="175"/>
                  </a:cubicBezTo>
                  <a:lnTo>
                    <a:pt x="34" y="175"/>
                  </a:lnTo>
                  <a:cubicBezTo>
                    <a:pt x="35" y="176"/>
                    <a:pt x="34" y="176"/>
                    <a:pt x="34" y="176"/>
                  </a:cubicBezTo>
                  <a:cubicBezTo>
                    <a:pt x="34" y="176"/>
                    <a:pt x="34" y="176"/>
                    <a:pt x="34" y="176"/>
                  </a:cubicBezTo>
                  <a:cubicBezTo>
                    <a:pt x="34" y="175"/>
                    <a:pt x="33" y="174"/>
                    <a:pt x="33" y="173"/>
                  </a:cubicBezTo>
                  <a:lnTo>
                    <a:pt x="33" y="173"/>
                  </a:lnTo>
                  <a:cubicBezTo>
                    <a:pt x="33" y="174"/>
                    <a:pt x="34" y="177"/>
                    <a:pt x="34" y="178"/>
                  </a:cubicBezTo>
                  <a:lnTo>
                    <a:pt x="34" y="178"/>
                  </a:lnTo>
                  <a:cubicBezTo>
                    <a:pt x="34" y="177"/>
                    <a:pt x="33" y="176"/>
                    <a:pt x="33" y="176"/>
                  </a:cubicBezTo>
                  <a:cubicBezTo>
                    <a:pt x="33" y="176"/>
                    <a:pt x="33" y="176"/>
                    <a:pt x="33" y="176"/>
                  </a:cubicBezTo>
                  <a:cubicBezTo>
                    <a:pt x="33" y="177"/>
                    <a:pt x="33" y="179"/>
                    <a:pt x="34" y="183"/>
                  </a:cubicBezTo>
                  <a:cubicBezTo>
                    <a:pt x="34" y="183"/>
                    <a:pt x="34" y="184"/>
                    <a:pt x="34" y="184"/>
                  </a:cubicBezTo>
                  <a:cubicBezTo>
                    <a:pt x="34" y="185"/>
                    <a:pt x="34" y="187"/>
                    <a:pt x="34" y="187"/>
                  </a:cubicBezTo>
                  <a:cubicBezTo>
                    <a:pt x="33" y="185"/>
                    <a:pt x="33" y="178"/>
                    <a:pt x="33" y="178"/>
                  </a:cubicBezTo>
                  <a:cubicBezTo>
                    <a:pt x="33" y="178"/>
                    <a:pt x="32" y="181"/>
                    <a:pt x="33" y="185"/>
                  </a:cubicBezTo>
                  <a:cubicBezTo>
                    <a:pt x="33" y="188"/>
                    <a:pt x="33" y="188"/>
                    <a:pt x="33" y="191"/>
                  </a:cubicBezTo>
                  <a:cubicBezTo>
                    <a:pt x="33" y="193"/>
                    <a:pt x="33" y="194"/>
                    <a:pt x="33" y="194"/>
                  </a:cubicBezTo>
                  <a:cubicBezTo>
                    <a:pt x="33" y="194"/>
                    <a:pt x="33" y="194"/>
                    <a:pt x="32" y="193"/>
                  </a:cubicBezTo>
                  <a:cubicBezTo>
                    <a:pt x="32" y="190"/>
                    <a:pt x="32" y="183"/>
                    <a:pt x="32" y="179"/>
                  </a:cubicBezTo>
                  <a:cubicBezTo>
                    <a:pt x="32" y="181"/>
                    <a:pt x="32" y="183"/>
                    <a:pt x="32" y="185"/>
                  </a:cubicBezTo>
                  <a:lnTo>
                    <a:pt x="32" y="185"/>
                  </a:lnTo>
                  <a:cubicBezTo>
                    <a:pt x="32" y="183"/>
                    <a:pt x="32" y="179"/>
                    <a:pt x="32" y="179"/>
                  </a:cubicBezTo>
                  <a:lnTo>
                    <a:pt x="32" y="179"/>
                  </a:lnTo>
                  <a:cubicBezTo>
                    <a:pt x="32" y="179"/>
                    <a:pt x="32" y="179"/>
                    <a:pt x="32" y="179"/>
                  </a:cubicBezTo>
                  <a:lnTo>
                    <a:pt x="32" y="179"/>
                  </a:lnTo>
                  <a:cubicBezTo>
                    <a:pt x="32" y="178"/>
                    <a:pt x="32" y="176"/>
                    <a:pt x="32" y="175"/>
                  </a:cubicBezTo>
                  <a:lnTo>
                    <a:pt x="32" y="175"/>
                  </a:lnTo>
                  <a:cubicBezTo>
                    <a:pt x="31" y="176"/>
                    <a:pt x="31" y="179"/>
                    <a:pt x="31" y="181"/>
                  </a:cubicBezTo>
                  <a:lnTo>
                    <a:pt x="31" y="181"/>
                  </a:lnTo>
                  <a:cubicBezTo>
                    <a:pt x="31" y="180"/>
                    <a:pt x="32" y="177"/>
                    <a:pt x="32" y="176"/>
                  </a:cubicBezTo>
                  <a:lnTo>
                    <a:pt x="32" y="176"/>
                  </a:lnTo>
                  <a:cubicBezTo>
                    <a:pt x="31" y="177"/>
                    <a:pt x="30" y="182"/>
                    <a:pt x="30" y="182"/>
                  </a:cubicBezTo>
                  <a:cubicBezTo>
                    <a:pt x="30" y="182"/>
                    <a:pt x="30" y="182"/>
                    <a:pt x="30" y="182"/>
                  </a:cubicBezTo>
                  <a:cubicBezTo>
                    <a:pt x="30" y="181"/>
                    <a:pt x="30" y="180"/>
                    <a:pt x="31" y="178"/>
                  </a:cubicBezTo>
                  <a:lnTo>
                    <a:pt x="31" y="178"/>
                  </a:lnTo>
                  <a:cubicBezTo>
                    <a:pt x="30" y="181"/>
                    <a:pt x="28" y="184"/>
                    <a:pt x="28" y="184"/>
                  </a:cubicBezTo>
                  <a:cubicBezTo>
                    <a:pt x="28" y="184"/>
                    <a:pt x="28" y="184"/>
                    <a:pt x="28" y="184"/>
                  </a:cubicBezTo>
                  <a:lnTo>
                    <a:pt x="29" y="181"/>
                  </a:lnTo>
                  <a:cubicBezTo>
                    <a:pt x="29" y="181"/>
                    <a:pt x="29" y="179"/>
                    <a:pt x="30" y="178"/>
                  </a:cubicBezTo>
                  <a:lnTo>
                    <a:pt x="30" y="178"/>
                  </a:lnTo>
                  <a:cubicBezTo>
                    <a:pt x="29" y="179"/>
                    <a:pt x="28" y="181"/>
                    <a:pt x="28" y="181"/>
                  </a:cubicBezTo>
                  <a:cubicBezTo>
                    <a:pt x="28" y="180"/>
                    <a:pt x="28" y="180"/>
                    <a:pt x="29" y="178"/>
                  </a:cubicBezTo>
                  <a:cubicBezTo>
                    <a:pt x="29" y="178"/>
                    <a:pt x="29" y="178"/>
                    <a:pt x="29" y="178"/>
                  </a:cubicBezTo>
                  <a:lnTo>
                    <a:pt x="29" y="178"/>
                  </a:lnTo>
                  <a:cubicBezTo>
                    <a:pt x="29" y="178"/>
                    <a:pt x="27" y="181"/>
                    <a:pt x="27" y="181"/>
                  </a:cubicBezTo>
                  <a:cubicBezTo>
                    <a:pt x="27" y="181"/>
                    <a:pt x="27" y="181"/>
                    <a:pt x="27" y="181"/>
                  </a:cubicBezTo>
                  <a:cubicBezTo>
                    <a:pt x="27" y="181"/>
                    <a:pt x="30" y="176"/>
                    <a:pt x="30" y="176"/>
                  </a:cubicBezTo>
                  <a:lnTo>
                    <a:pt x="30" y="176"/>
                  </a:lnTo>
                  <a:cubicBezTo>
                    <a:pt x="30" y="176"/>
                    <a:pt x="27" y="179"/>
                    <a:pt x="26" y="179"/>
                  </a:cubicBezTo>
                  <a:cubicBezTo>
                    <a:pt x="26" y="179"/>
                    <a:pt x="26" y="179"/>
                    <a:pt x="26" y="179"/>
                  </a:cubicBezTo>
                  <a:cubicBezTo>
                    <a:pt x="26" y="179"/>
                    <a:pt x="26" y="179"/>
                    <a:pt x="26" y="179"/>
                  </a:cubicBezTo>
                  <a:lnTo>
                    <a:pt x="26" y="179"/>
                  </a:lnTo>
                  <a:cubicBezTo>
                    <a:pt x="26" y="179"/>
                    <a:pt x="26" y="179"/>
                    <a:pt x="26" y="179"/>
                  </a:cubicBezTo>
                  <a:cubicBezTo>
                    <a:pt x="26" y="179"/>
                    <a:pt x="27" y="178"/>
                    <a:pt x="28" y="177"/>
                  </a:cubicBezTo>
                  <a:lnTo>
                    <a:pt x="28" y="177"/>
                  </a:lnTo>
                  <a:cubicBezTo>
                    <a:pt x="28" y="177"/>
                    <a:pt x="28" y="177"/>
                    <a:pt x="28" y="177"/>
                  </a:cubicBezTo>
                  <a:cubicBezTo>
                    <a:pt x="28" y="177"/>
                    <a:pt x="27" y="177"/>
                    <a:pt x="27" y="177"/>
                  </a:cubicBezTo>
                  <a:cubicBezTo>
                    <a:pt x="27" y="177"/>
                    <a:pt x="27" y="177"/>
                    <a:pt x="25" y="178"/>
                  </a:cubicBezTo>
                  <a:cubicBezTo>
                    <a:pt x="26" y="177"/>
                    <a:pt x="27" y="176"/>
                    <a:pt x="28" y="175"/>
                  </a:cubicBezTo>
                  <a:lnTo>
                    <a:pt x="28" y="175"/>
                  </a:lnTo>
                  <a:cubicBezTo>
                    <a:pt x="27" y="176"/>
                    <a:pt x="27" y="176"/>
                    <a:pt x="27" y="176"/>
                  </a:cubicBezTo>
                  <a:cubicBezTo>
                    <a:pt x="27" y="176"/>
                    <a:pt x="27" y="176"/>
                    <a:pt x="27" y="176"/>
                  </a:cubicBezTo>
                  <a:lnTo>
                    <a:pt x="27" y="176"/>
                  </a:lnTo>
                  <a:cubicBezTo>
                    <a:pt x="26" y="176"/>
                    <a:pt x="24" y="178"/>
                    <a:pt x="24" y="178"/>
                  </a:cubicBezTo>
                  <a:cubicBezTo>
                    <a:pt x="24" y="177"/>
                    <a:pt x="29" y="173"/>
                    <a:pt x="29" y="173"/>
                  </a:cubicBezTo>
                  <a:lnTo>
                    <a:pt x="29" y="173"/>
                  </a:lnTo>
                  <a:cubicBezTo>
                    <a:pt x="29" y="173"/>
                    <a:pt x="29" y="173"/>
                    <a:pt x="28" y="174"/>
                  </a:cubicBezTo>
                  <a:cubicBezTo>
                    <a:pt x="27" y="174"/>
                    <a:pt x="23" y="178"/>
                    <a:pt x="22" y="178"/>
                  </a:cubicBezTo>
                  <a:cubicBezTo>
                    <a:pt x="22" y="178"/>
                    <a:pt x="22" y="178"/>
                    <a:pt x="23" y="177"/>
                  </a:cubicBezTo>
                  <a:cubicBezTo>
                    <a:pt x="23" y="177"/>
                    <a:pt x="24" y="176"/>
                    <a:pt x="24" y="176"/>
                  </a:cubicBezTo>
                  <a:lnTo>
                    <a:pt x="24" y="176"/>
                  </a:lnTo>
                  <a:cubicBezTo>
                    <a:pt x="24" y="176"/>
                    <a:pt x="24" y="176"/>
                    <a:pt x="24" y="176"/>
                  </a:cubicBezTo>
                  <a:lnTo>
                    <a:pt x="24" y="176"/>
                  </a:lnTo>
                  <a:cubicBezTo>
                    <a:pt x="25" y="175"/>
                    <a:pt x="26" y="175"/>
                    <a:pt x="27" y="174"/>
                  </a:cubicBezTo>
                  <a:lnTo>
                    <a:pt x="27" y="174"/>
                  </a:lnTo>
                  <a:cubicBezTo>
                    <a:pt x="26" y="174"/>
                    <a:pt x="25" y="175"/>
                    <a:pt x="25" y="175"/>
                  </a:cubicBezTo>
                  <a:cubicBezTo>
                    <a:pt x="25" y="175"/>
                    <a:pt x="25" y="175"/>
                    <a:pt x="25" y="175"/>
                  </a:cubicBezTo>
                  <a:cubicBezTo>
                    <a:pt x="25" y="175"/>
                    <a:pt x="25" y="175"/>
                    <a:pt x="25" y="175"/>
                  </a:cubicBezTo>
                  <a:cubicBezTo>
                    <a:pt x="25" y="175"/>
                    <a:pt x="25" y="174"/>
                    <a:pt x="26" y="174"/>
                  </a:cubicBezTo>
                  <a:lnTo>
                    <a:pt x="25" y="174"/>
                  </a:lnTo>
                  <a:cubicBezTo>
                    <a:pt x="24" y="174"/>
                    <a:pt x="24" y="174"/>
                    <a:pt x="24" y="174"/>
                  </a:cubicBezTo>
                  <a:cubicBezTo>
                    <a:pt x="24" y="174"/>
                    <a:pt x="24" y="174"/>
                    <a:pt x="26" y="173"/>
                  </a:cubicBezTo>
                  <a:cubicBezTo>
                    <a:pt x="28" y="172"/>
                    <a:pt x="29" y="172"/>
                    <a:pt x="28" y="172"/>
                  </a:cubicBezTo>
                  <a:lnTo>
                    <a:pt x="28" y="172"/>
                  </a:lnTo>
                  <a:cubicBezTo>
                    <a:pt x="28" y="172"/>
                    <a:pt x="27" y="172"/>
                    <a:pt x="26" y="172"/>
                  </a:cubicBezTo>
                  <a:cubicBezTo>
                    <a:pt x="26" y="172"/>
                    <a:pt x="26" y="172"/>
                    <a:pt x="26" y="172"/>
                  </a:cubicBezTo>
                  <a:lnTo>
                    <a:pt x="26" y="172"/>
                  </a:lnTo>
                  <a:cubicBezTo>
                    <a:pt x="26" y="172"/>
                    <a:pt x="26" y="172"/>
                    <a:pt x="25" y="173"/>
                  </a:cubicBezTo>
                  <a:cubicBezTo>
                    <a:pt x="26" y="171"/>
                    <a:pt x="31" y="169"/>
                    <a:pt x="28" y="169"/>
                  </a:cubicBezTo>
                  <a:cubicBezTo>
                    <a:pt x="28" y="169"/>
                    <a:pt x="27" y="169"/>
                    <a:pt x="25" y="169"/>
                  </a:cubicBezTo>
                  <a:cubicBezTo>
                    <a:pt x="30" y="168"/>
                    <a:pt x="31" y="168"/>
                    <a:pt x="30" y="168"/>
                  </a:cubicBezTo>
                  <a:lnTo>
                    <a:pt x="30" y="168"/>
                  </a:lnTo>
                  <a:cubicBezTo>
                    <a:pt x="29" y="168"/>
                    <a:pt x="24" y="169"/>
                    <a:pt x="23" y="169"/>
                  </a:cubicBezTo>
                  <a:cubicBezTo>
                    <a:pt x="23" y="169"/>
                    <a:pt x="23" y="169"/>
                    <a:pt x="23" y="169"/>
                  </a:cubicBezTo>
                  <a:cubicBezTo>
                    <a:pt x="25" y="168"/>
                    <a:pt x="28" y="167"/>
                    <a:pt x="27" y="167"/>
                  </a:cubicBezTo>
                  <a:lnTo>
                    <a:pt x="27" y="167"/>
                  </a:lnTo>
                  <a:cubicBezTo>
                    <a:pt x="27" y="167"/>
                    <a:pt x="27" y="167"/>
                    <a:pt x="26" y="167"/>
                  </a:cubicBezTo>
                  <a:cubicBezTo>
                    <a:pt x="25" y="167"/>
                    <a:pt x="18" y="168"/>
                    <a:pt x="18" y="168"/>
                  </a:cubicBezTo>
                  <a:cubicBezTo>
                    <a:pt x="21" y="167"/>
                    <a:pt x="25" y="166"/>
                    <a:pt x="23" y="166"/>
                  </a:cubicBezTo>
                  <a:cubicBezTo>
                    <a:pt x="23" y="166"/>
                    <a:pt x="23" y="166"/>
                    <a:pt x="22" y="166"/>
                  </a:cubicBezTo>
                  <a:cubicBezTo>
                    <a:pt x="22" y="166"/>
                    <a:pt x="20" y="166"/>
                    <a:pt x="20" y="166"/>
                  </a:cubicBezTo>
                  <a:cubicBezTo>
                    <a:pt x="19" y="166"/>
                    <a:pt x="19" y="166"/>
                    <a:pt x="19" y="166"/>
                  </a:cubicBezTo>
                  <a:cubicBezTo>
                    <a:pt x="21" y="166"/>
                    <a:pt x="25" y="165"/>
                    <a:pt x="27" y="164"/>
                  </a:cubicBezTo>
                  <a:cubicBezTo>
                    <a:pt x="28" y="163"/>
                    <a:pt x="27" y="163"/>
                    <a:pt x="25" y="163"/>
                  </a:cubicBezTo>
                  <a:cubicBezTo>
                    <a:pt x="25" y="164"/>
                    <a:pt x="24" y="164"/>
                    <a:pt x="24" y="164"/>
                  </a:cubicBezTo>
                  <a:cubicBezTo>
                    <a:pt x="23" y="164"/>
                    <a:pt x="23" y="163"/>
                    <a:pt x="23" y="162"/>
                  </a:cubicBezTo>
                  <a:cubicBezTo>
                    <a:pt x="23" y="162"/>
                    <a:pt x="22" y="162"/>
                    <a:pt x="25" y="161"/>
                  </a:cubicBezTo>
                  <a:cubicBezTo>
                    <a:pt x="27" y="160"/>
                    <a:pt x="30" y="160"/>
                    <a:pt x="27" y="159"/>
                  </a:cubicBezTo>
                  <a:lnTo>
                    <a:pt x="27" y="159"/>
                  </a:lnTo>
                  <a:cubicBezTo>
                    <a:pt x="27" y="159"/>
                    <a:pt x="25" y="159"/>
                    <a:pt x="24" y="159"/>
                  </a:cubicBezTo>
                  <a:cubicBezTo>
                    <a:pt x="24" y="159"/>
                    <a:pt x="24" y="159"/>
                    <a:pt x="24" y="159"/>
                  </a:cubicBezTo>
                  <a:cubicBezTo>
                    <a:pt x="23" y="159"/>
                    <a:pt x="24" y="158"/>
                    <a:pt x="25" y="158"/>
                  </a:cubicBezTo>
                  <a:cubicBezTo>
                    <a:pt x="25" y="158"/>
                    <a:pt x="26" y="156"/>
                    <a:pt x="25" y="156"/>
                  </a:cubicBezTo>
                  <a:lnTo>
                    <a:pt x="25" y="156"/>
                  </a:lnTo>
                  <a:cubicBezTo>
                    <a:pt x="24" y="156"/>
                    <a:pt x="24" y="157"/>
                    <a:pt x="23" y="157"/>
                  </a:cubicBezTo>
                  <a:cubicBezTo>
                    <a:pt x="21" y="157"/>
                    <a:pt x="24" y="155"/>
                    <a:pt x="24" y="155"/>
                  </a:cubicBezTo>
                  <a:cubicBezTo>
                    <a:pt x="24" y="155"/>
                    <a:pt x="24" y="155"/>
                    <a:pt x="24" y="154"/>
                  </a:cubicBezTo>
                  <a:lnTo>
                    <a:pt x="22" y="154"/>
                  </a:lnTo>
                  <a:cubicBezTo>
                    <a:pt x="22" y="153"/>
                    <a:pt x="22" y="153"/>
                    <a:pt x="21" y="153"/>
                  </a:cubicBezTo>
                  <a:cubicBezTo>
                    <a:pt x="21" y="153"/>
                    <a:pt x="18" y="152"/>
                    <a:pt x="21" y="152"/>
                  </a:cubicBezTo>
                  <a:cubicBezTo>
                    <a:pt x="25" y="151"/>
                    <a:pt x="25" y="150"/>
                    <a:pt x="24" y="150"/>
                  </a:cubicBezTo>
                  <a:cubicBezTo>
                    <a:pt x="23" y="150"/>
                    <a:pt x="23" y="150"/>
                    <a:pt x="22" y="150"/>
                  </a:cubicBezTo>
                  <a:cubicBezTo>
                    <a:pt x="21" y="150"/>
                    <a:pt x="20" y="150"/>
                    <a:pt x="20" y="150"/>
                  </a:cubicBezTo>
                  <a:cubicBezTo>
                    <a:pt x="22" y="149"/>
                    <a:pt x="25" y="149"/>
                    <a:pt x="25" y="149"/>
                  </a:cubicBezTo>
                  <a:cubicBezTo>
                    <a:pt x="25" y="149"/>
                    <a:pt x="24" y="149"/>
                    <a:pt x="24" y="149"/>
                  </a:cubicBezTo>
                  <a:cubicBezTo>
                    <a:pt x="21" y="149"/>
                    <a:pt x="15" y="150"/>
                    <a:pt x="14" y="151"/>
                  </a:cubicBezTo>
                  <a:cubicBezTo>
                    <a:pt x="13" y="152"/>
                    <a:pt x="15" y="152"/>
                    <a:pt x="11" y="153"/>
                  </a:cubicBezTo>
                  <a:cubicBezTo>
                    <a:pt x="11" y="153"/>
                    <a:pt x="12" y="153"/>
                    <a:pt x="11" y="154"/>
                  </a:cubicBezTo>
                  <a:lnTo>
                    <a:pt x="11" y="154"/>
                  </a:lnTo>
                  <a:cubicBezTo>
                    <a:pt x="13" y="153"/>
                    <a:pt x="17" y="153"/>
                    <a:pt x="17" y="153"/>
                  </a:cubicBezTo>
                  <a:lnTo>
                    <a:pt x="17" y="153"/>
                  </a:lnTo>
                  <a:cubicBezTo>
                    <a:pt x="17" y="154"/>
                    <a:pt x="11" y="155"/>
                    <a:pt x="13" y="155"/>
                  </a:cubicBezTo>
                  <a:cubicBezTo>
                    <a:pt x="13" y="155"/>
                    <a:pt x="15" y="155"/>
                    <a:pt x="16" y="155"/>
                  </a:cubicBezTo>
                  <a:cubicBezTo>
                    <a:pt x="18" y="155"/>
                    <a:pt x="18" y="155"/>
                    <a:pt x="18" y="155"/>
                  </a:cubicBezTo>
                  <a:cubicBezTo>
                    <a:pt x="18" y="155"/>
                    <a:pt x="17" y="156"/>
                    <a:pt x="14" y="156"/>
                  </a:cubicBezTo>
                  <a:cubicBezTo>
                    <a:pt x="12" y="156"/>
                    <a:pt x="12" y="156"/>
                    <a:pt x="10" y="156"/>
                  </a:cubicBezTo>
                  <a:cubicBezTo>
                    <a:pt x="10" y="156"/>
                    <a:pt x="9" y="156"/>
                    <a:pt x="8" y="156"/>
                  </a:cubicBezTo>
                  <a:cubicBezTo>
                    <a:pt x="4" y="157"/>
                    <a:pt x="5" y="157"/>
                    <a:pt x="9" y="157"/>
                  </a:cubicBezTo>
                  <a:cubicBezTo>
                    <a:pt x="11" y="157"/>
                    <a:pt x="12" y="158"/>
                    <a:pt x="10" y="159"/>
                  </a:cubicBezTo>
                  <a:lnTo>
                    <a:pt x="10" y="159"/>
                  </a:lnTo>
                  <a:cubicBezTo>
                    <a:pt x="11" y="159"/>
                    <a:pt x="12" y="159"/>
                    <a:pt x="12" y="159"/>
                  </a:cubicBezTo>
                  <a:cubicBezTo>
                    <a:pt x="12" y="159"/>
                    <a:pt x="12" y="160"/>
                    <a:pt x="15" y="160"/>
                  </a:cubicBezTo>
                  <a:cubicBezTo>
                    <a:pt x="10" y="161"/>
                    <a:pt x="10" y="163"/>
                    <a:pt x="11" y="163"/>
                  </a:cubicBezTo>
                  <a:cubicBezTo>
                    <a:pt x="11" y="165"/>
                    <a:pt x="14" y="165"/>
                    <a:pt x="18" y="165"/>
                  </a:cubicBezTo>
                  <a:cubicBezTo>
                    <a:pt x="18" y="165"/>
                    <a:pt x="13" y="165"/>
                    <a:pt x="12" y="166"/>
                  </a:cubicBezTo>
                  <a:cubicBezTo>
                    <a:pt x="12" y="166"/>
                    <a:pt x="13" y="166"/>
                    <a:pt x="11" y="167"/>
                  </a:cubicBezTo>
                  <a:lnTo>
                    <a:pt x="15" y="167"/>
                  </a:lnTo>
                  <a:cubicBezTo>
                    <a:pt x="15" y="167"/>
                    <a:pt x="15" y="168"/>
                    <a:pt x="15" y="168"/>
                  </a:cubicBezTo>
                  <a:cubicBezTo>
                    <a:pt x="14" y="168"/>
                    <a:pt x="13" y="169"/>
                    <a:pt x="13" y="169"/>
                  </a:cubicBezTo>
                  <a:cubicBezTo>
                    <a:pt x="13" y="169"/>
                    <a:pt x="13" y="169"/>
                    <a:pt x="13" y="169"/>
                  </a:cubicBezTo>
                  <a:cubicBezTo>
                    <a:pt x="13" y="170"/>
                    <a:pt x="13" y="170"/>
                    <a:pt x="14" y="170"/>
                  </a:cubicBezTo>
                  <a:cubicBezTo>
                    <a:pt x="16" y="170"/>
                    <a:pt x="20" y="169"/>
                    <a:pt x="20" y="169"/>
                  </a:cubicBezTo>
                  <a:lnTo>
                    <a:pt x="20" y="169"/>
                  </a:lnTo>
                  <a:cubicBezTo>
                    <a:pt x="20" y="169"/>
                    <a:pt x="14" y="171"/>
                    <a:pt x="13" y="172"/>
                  </a:cubicBezTo>
                  <a:cubicBezTo>
                    <a:pt x="12" y="172"/>
                    <a:pt x="12" y="172"/>
                    <a:pt x="12" y="172"/>
                  </a:cubicBezTo>
                  <a:cubicBezTo>
                    <a:pt x="13" y="172"/>
                    <a:pt x="13" y="172"/>
                    <a:pt x="14" y="172"/>
                  </a:cubicBezTo>
                  <a:cubicBezTo>
                    <a:pt x="15" y="171"/>
                    <a:pt x="18" y="170"/>
                    <a:pt x="19" y="170"/>
                  </a:cubicBezTo>
                  <a:lnTo>
                    <a:pt x="19" y="170"/>
                  </a:lnTo>
                  <a:cubicBezTo>
                    <a:pt x="19" y="170"/>
                    <a:pt x="19" y="171"/>
                    <a:pt x="18" y="171"/>
                  </a:cubicBezTo>
                  <a:cubicBezTo>
                    <a:pt x="18" y="171"/>
                    <a:pt x="16" y="172"/>
                    <a:pt x="14" y="173"/>
                  </a:cubicBezTo>
                  <a:cubicBezTo>
                    <a:pt x="14" y="173"/>
                    <a:pt x="14" y="173"/>
                    <a:pt x="13" y="174"/>
                  </a:cubicBezTo>
                  <a:lnTo>
                    <a:pt x="13" y="174"/>
                  </a:lnTo>
                  <a:cubicBezTo>
                    <a:pt x="14" y="173"/>
                    <a:pt x="18" y="172"/>
                    <a:pt x="18" y="172"/>
                  </a:cubicBezTo>
                  <a:lnTo>
                    <a:pt x="18" y="172"/>
                  </a:lnTo>
                  <a:cubicBezTo>
                    <a:pt x="20" y="172"/>
                    <a:pt x="14" y="174"/>
                    <a:pt x="13" y="175"/>
                  </a:cubicBezTo>
                  <a:cubicBezTo>
                    <a:pt x="12" y="175"/>
                    <a:pt x="11" y="175"/>
                    <a:pt x="11" y="175"/>
                  </a:cubicBezTo>
                  <a:cubicBezTo>
                    <a:pt x="11" y="175"/>
                    <a:pt x="15" y="174"/>
                    <a:pt x="18" y="173"/>
                  </a:cubicBezTo>
                  <a:lnTo>
                    <a:pt x="18" y="173"/>
                  </a:lnTo>
                  <a:cubicBezTo>
                    <a:pt x="16" y="174"/>
                    <a:pt x="15" y="175"/>
                    <a:pt x="16" y="175"/>
                  </a:cubicBezTo>
                  <a:cubicBezTo>
                    <a:pt x="16" y="175"/>
                    <a:pt x="16" y="175"/>
                    <a:pt x="17" y="175"/>
                  </a:cubicBezTo>
                  <a:lnTo>
                    <a:pt x="17" y="175"/>
                  </a:lnTo>
                  <a:cubicBezTo>
                    <a:pt x="13" y="176"/>
                    <a:pt x="15" y="178"/>
                    <a:pt x="16" y="178"/>
                  </a:cubicBezTo>
                  <a:cubicBezTo>
                    <a:pt x="16" y="179"/>
                    <a:pt x="16" y="179"/>
                    <a:pt x="17" y="179"/>
                  </a:cubicBezTo>
                  <a:cubicBezTo>
                    <a:pt x="17" y="179"/>
                    <a:pt x="18" y="179"/>
                    <a:pt x="18" y="179"/>
                  </a:cubicBezTo>
                  <a:cubicBezTo>
                    <a:pt x="18" y="179"/>
                    <a:pt x="16" y="181"/>
                    <a:pt x="16" y="181"/>
                  </a:cubicBezTo>
                  <a:cubicBezTo>
                    <a:pt x="16" y="181"/>
                    <a:pt x="16" y="181"/>
                    <a:pt x="17" y="181"/>
                  </a:cubicBezTo>
                  <a:cubicBezTo>
                    <a:pt x="17" y="181"/>
                    <a:pt x="18" y="180"/>
                    <a:pt x="18" y="180"/>
                  </a:cubicBezTo>
                  <a:lnTo>
                    <a:pt x="18" y="180"/>
                  </a:lnTo>
                  <a:cubicBezTo>
                    <a:pt x="17" y="181"/>
                    <a:pt x="14" y="183"/>
                    <a:pt x="14" y="183"/>
                  </a:cubicBezTo>
                  <a:cubicBezTo>
                    <a:pt x="14" y="183"/>
                    <a:pt x="14" y="183"/>
                    <a:pt x="15" y="183"/>
                  </a:cubicBezTo>
                  <a:cubicBezTo>
                    <a:pt x="16" y="183"/>
                    <a:pt x="16" y="183"/>
                    <a:pt x="16" y="183"/>
                  </a:cubicBezTo>
                  <a:cubicBezTo>
                    <a:pt x="17" y="183"/>
                    <a:pt x="17" y="182"/>
                    <a:pt x="18" y="181"/>
                  </a:cubicBezTo>
                  <a:cubicBezTo>
                    <a:pt x="19" y="180"/>
                    <a:pt x="19" y="180"/>
                    <a:pt x="19" y="180"/>
                  </a:cubicBezTo>
                  <a:lnTo>
                    <a:pt x="19" y="180"/>
                  </a:lnTo>
                  <a:cubicBezTo>
                    <a:pt x="20" y="180"/>
                    <a:pt x="19" y="181"/>
                    <a:pt x="20" y="181"/>
                  </a:cubicBezTo>
                  <a:cubicBezTo>
                    <a:pt x="20" y="181"/>
                    <a:pt x="20" y="181"/>
                    <a:pt x="20" y="181"/>
                  </a:cubicBezTo>
                  <a:lnTo>
                    <a:pt x="20" y="181"/>
                  </a:lnTo>
                  <a:cubicBezTo>
                    <a:pt x="17" y="183"/>
                    <a:pt x="16" y="184"/>
                    <a:pt x="16" y="185"/>
                  </a:cubicBezTo>
                  <a:cubicBezTo>
                    <a:pt x="16" y="185"/>
                    <a:pt x="16" y="185"/>
                    <a:pt x="16" y="185"/>
                  </a:cubicBezTo>
                  <a:cubicBezTo>
                    <a:pt x="16" y="185"/>
                    <a:pt x="16" y="185"/>
                    <a:pt x="16" y="185"/>
                  </a:cubicBezTo>
                  <a:lnTo>
                    <a:pt x="16" y="185"/>
                  </a:lnTo>
                  <a:cubicBezTo>
                    <a:pt x="16" y="186"/>
                    <a:pt x="14" y="188"/>
                    <a:pt x="14" y="189"/>
                  </a:cubicBezTo>
                  <a:cubicBezTo>
                    <a:pt x="14" y="189"/>
                    <a:pt x="14" y="189"/>
                    <a:pt x="14" y="189"/>
                  </a:cubicBezTo>
                  <a:cubicBezTo>
                    <a:pt x="15" y="189"/>
                    <a:pt x="17" y="186"/>
                    <a:pt x="17" y="185"/>
                  </a:cubicBezTo>
                  <a:lnTo>
                    <a:pt x="17" y="185"/>
                  </a:lnTo>
                  <a:cubicBezTo>
                    <a:pt x="19" y="184"/>
                    <a:pt x="22" y="181"/>
                    <a:pt x="24" y="180"/>
                  </a:cubicBezTo>
                  <a:cubicBezTo>
                    <a:pt x="24" y="180"/>
                    <a:pt x="24" y="179"/>
                    <a:pt x="24" y="179"/>
                  </a:cubicBezTo>
                  <a:lnTo>
                    <a:pt x="24" y="179"/>
                  </a:lnTo>
                  <a:cubicBezTo>
                    <a:pt x="24" y="179"/>
                    <a:pt x="16" y="188"/>
                    <a:pt x="15" y="190"/>
                  </a:cubicBezTo>
                  <a:cubicBezTo>
                    <a:pt x="18" y="188"/>
                    <a:pt x="20" y="186"/>
                    <a:pt x="23" y="183"/>
                  </a:cubicBezTo>
                  <a:lnTo>
                    <a:pt x="23" y="183"/>
                  </a:lnTo>
                  <a:cubicBezTo>
                    <a:pt x="21" y="185"/>
                    <a:pt x="19" y="188"/>
                    <a:pt x="18" y="189"/>
                  </a:cubicBezTo>
                  <a:cubicBezTo>
                    <a:pt x="19" y="188"/>
                    <a:pt x="20" y="188"/>
                    <a:pt x="20" y="188"/>
                  </a:cubicBezTo>
                  <a:cubicBezTo>
                    <a:pt x="20" y="188"/>
                    <a:pt x="20" y="189"/>
                    <a:pt x="20" y="189"/>
                  </a:cubicBezTo>
                  <a:cubicBezTo>
                    <a:pt x="21" y="188"/>
                    <a:pt x="22" y="187"/>
                    <a:pt x="23" y="186"/>
                  </a:cubicBezTo>
                  <a:lnTo>
                    <a:pt x="23" y="186"/>
                  </a:lnTo>
                  <a:cubicBezTo>
                    <a:pt x="21" y="188"/>
                    <a:pt x="20" y="191"/>
                    <a:pt x="20" y="191"/>
                  </a:cubicBezTo>
                  <a:cubicBezTo>
                    <a:pt x="20" y="191"/>
                    <a:pt x="21" y="191"/>
                    <a:pt x="21" y="190"/>
                  </a:cubicBezTo>
                  <a:cubicBezTo>
                    <a:pt x="21" y="190"/>
                    <a:pt x="21" y="190"/>
                    <a:pt x="21" y="190"/>
                  </a:cubicBezTo>
                  <a:lnTo>
                    <a:pt x="21" y="190"/>
                  </a:lnTo>
                  <a:cubicBezTo>
                    <a:pt x="22" y="190"/>
                    <a:pt x="21" y="192"/>
                    <a:pt x="19" y="195"/>
                  </a:cubicBezTo>
                  <a:cubicBezTo>
                    <a:pt x="19" y="195"/>
                    <a:pt x="19" y="195"/>
                    <a:pt x="19" y="195"/>
                  </a:cubicBezTo>
                  <a:cubicBezTo>
                    <a:pt x="20" y="195"/>
                    <a:pt x="20" y="194"/>
                    <a:pt x="21" y="192"/>
                  </a:cubicBezTo>
                  <a:cubicBezTo>
                    <a:pt x="21" y="192"/>
                    <a:pt x="22" y="192"/>
                    <a:pt x="22" y="192"/>
                  </a:cubicBezTo>
                  <a:cubicBezTo>
                    <a:pt x="22" y="192"/>
                    <a:pt x="22" y="192"/>
                    <a:pt x="22" y="192"/>
                  </a:cubicBezTo>
                  <a:cubicBezTo>
                    <a:pt x="23" y="192"/>
                    <a:pt x="23" y="192"/>
                    <a:pt x="23" y="192"/>
                  </a:cubicBezTo>
                  <a:cubicBezTo>
                    <a:pt x="24" y="191"/>
                    <a:pt x="25" y="188"/>
                    <a:pt x="25" y="187"/>
                  </a:cubicBezTo>
                  <a:cubicBezTo>
                    <a:pt x="26" y="186"/>
                    <a:pt x="26" y="186"/>
                    <a:pt x="26" y="186"/>
                  </a:cubicBezTo>
                  <a:cubicBezTo>
                    <a:pt x="26" y="186"/>
                    <a:pt x="26" y="186"/>
                    <a:pt x="26" y="185"/>
                  </a:cubicBezTo>
                  <a:lnTo>
                    <a:pt x="26" y="185"/>
                  </a:lnTo>
                  <a:cubicBezTo>
                    <a:pt x="25" y="189"/>
                    <a:pt x="25" y="189"/>
                    <a:pt x="25" y="189"/>
                  </a:cubicBezTo>
                  <a:lnTo>
                    <a:pt x="25" y="189"/>
                  </a:lnTo>
                  <a:cubicBezTo>
                    <a:pt x="25" y="192"/>
                    <a:pt x="24" y="195"/>
                    <a:pt x="24" y="195"/>
                  </a:cubicBezTo>
                  <a:cubicBezTo>
                    <a:pt x="23" y="195"/>
                    <a:pt x="23" y="195"/>
                    <a:pt x="23" y="195"/>
                  </a:cubicBezTo>
                  <a:cubicBezTo>
                    <a:pt x="23" y="195"/>
                    <a:pt x="23" y="195"/>
                    <a:pt x="23" y="195"/>
                  </a:cubicBezTo>
                  <a:cubicBezTo>
                    <a:pt x="23" y="195"/>
                    <a:pt x="23" y="195"/>
                    <a:pt x="23" y="196"/>
                  </a:cubicBezTo>
                  <a:cubicBezTo>
                    <a:pt x="23" y="197"/>
                    <a:pt x="23" y="197"/>
                    <a:pt x="23" y="197"/>
                  </a:cubicBezTo>
                  <a:cubicBezTo>
                    <a:pt x="23" y="197"/>
                    <a:pt x="25" y="193"/>
                    <a:pt x="26" y="189"/>
                  </a:cubicBezTo>
                  <a:cubicBezTo>
                    <a:pt x="27" y="189"/>
                    <a:pt x="27" y="189"/>
                    <a:pt x="27" y="189"/>
                  </a:cubicBezTo>
                  <a:lnTo>
                    <a:pt x="27" y="189"/>
                  </a:lnTo>
                  <a:cubicBezTo>
                    <a:pt x="27" y="189"/>
                    <a:pt x="25" y="196"/>
                    <a:pt x="25" y="196"/>
                  </a:cubicBezTo>
                  <a:cubicBezTo>
                    <a:pt x="25" y="196"/>
                    <a:pt x="25" y="194"/>
                    <a:pt x="25" y="194"/>
                  </a:cubicBezTo>
                  <a:cubicBezTo>
                    <a:pt x="26" y="193"/>
                    <a:pt x="26" y="192"/>
                    <a:pt x="26" y="192"/>
                  </a:cubicBezTo>
                  <a:cubicBezTo>
                    <a:pt x="26" y="192"/>
                    <a:pt x="26" y="193"/>
                    <a:pt x="26" y="195"/>
                  </a:cubicBezTo>
                  <a:cubicBezTo>
                    <a:pt x="25" y="196"/>
                    <a:pt x="26" y="197"/>
                    <a:pt x="26" y="197"/>
                  </a:cubicBezTo>
                  <a:cubicBezTo>
                    <a:pt x="26" y="197"/>
                    <a:pt x="27" y="197"/>
                    <a:pt x="27" y="195"/>
                  </a:cubicBezTo>
                  <a:lnTo>
                    <a:pt x="27" y="195"/>
                  </a:lnTo>
                  <a:cubicBezTo>
                    <a:pt x="27" y="196"/>
                    <a:pt x="27" y="198"/>
                    <a:pt x="26" y="198"/>
                  </a:cubicBezTo>
                  <a:cubicBezTo>
                    <a:pt x="26" y="199"/>
                    <a:pt x="26" y="199"/>
                    <a:pt x="26" y="199"/>
                  </a:cubicBezTo>
                  <a:cubicBezTo>
                    <a:pt x="26" y="199"/>
                    <a:pt x="27" y="199"/>
                    <a:pt x="27" y="199"/>
                  </a:cubicBezTo>
                  <a:cubicBezTo>
                    <a:pt x="27" y="198"/>
                    <a:pt x="28" y="197"/>
                    <a:pt x="28" y="195"/>
                  </a:cubicBezTo>
                  <a:cubicBezTo>
                    <a:pt x="29" y="190"/>
                    <a:pt x="30" y="187"/>
                    <a:pt x="31" y="187"/>
                  </a:cubicBezTo>
                  <a:lnTo>
                    <a:pt x="31" y="187"/>
                  </a:lnTo>
                  <a:cubicBezTo>
                    <a:pt x="30" y="190"/>
                    <a:pt x="29" y="194"/>
                    <a:pt x="29" y="196"/>
                  </a:cubicBezTo>
                  <a:cubicBezTo>
                    <a:pt x="29" y="198"/>
                    <a:pt x="29" y="199"/>
                    <a:pt x="29" y="199"/>
                  </a:cubicBezTo>
                  <a:cubicBezTo>
                    <a:pt x="30" y="199"/>
                    <a:pt x="30" y="198"/>
                    <a:pt x="30" y="196"/>
                  </a:cubicBezTo>
                  <a:lnTo>
                    <a:pt x="30" y="196"/>
                  </a:lnTo>
                  <a:cubicBezTo>
                    <a:pt x="30" y="199"/>
                    <a:pt x="30" y="200"/>
                    <a:pt x="31" y="200"/>
                  </a:cubicBezTo>
                  <a:cubicBezTo>
                    <a:pt x="31" y="200"/>
                    <a:pt x="31" y="192"/>
                    <a:pt x="31" y="192"/>
                  </a:cubicBezTo>
                  <a:cubicBezTo>
                    <a:pt x="31" y="192"/>
                    <a:pt x="31" y="192"/>
                    <a:pt x="32" y="193"/>
                  </a:cubicBezTo>
                  <a:cubicBezTo>
                    <a:pt x="32" y="196"/>
                    <a:pt x="31" y="199"/>
                    <a:pt x="32" y="199"/>
                  </a:cubicBezTo>
                  <a:cubicBezTo>
                    <a:pt x="32" y="199"/>
                    <a:pt x="32" y="197"/>
                    <a:pt x="32" y="197"/>
                  </a:cubicBezTo>
                  <a:cubicBezTo>
                    <a:pt x="32" y="197"/>
                    <a:pt x="32" y="197"/>
                    <a:pt x="32" y="197"/>
                  </a:cubicBezTo>
                  <a:cubicBezTo>
                    <a:pt x="32" y="199"/>
                    <a:pt x="33" y="199"/>
                    <a:pt x="33" y="199"/>
                  </a:cubicBezTo>
                  <a:cubicBezTo>
                    <a:pt x="34" y="199"/>
                    <a:pt x="34" y="199"/>
                    <a:pt x="34" y="198"/>
                  </a:cubicBezTo>
                  <a:cubicBezTo>
                    <a:pt x="35" y="197"/>
                    <a:pt x="34" y="194"/>
                    <a:pt x="34" y="192"/>
                  </a:cubicBezTo>
                  <a:cubicBezTo>
                    <a:pt x="34" y="192"/>
                    <a:pt x="34" y="192"/>
                    <a:pt x="34" y="192"/>
                  </a:cubicBezTo>
                  <a:cubicBezTo>
                    <a:pt x="34" y="192"/>
                    <a:pt x="35" y="198"/>
                    <a:pt x="35" y="199"/>
                  </a:cubicBezTo>
                  <a:cubicBezTo>
                    <a:pt x="35" y="200"/>
                    <a:pt x="36" y="200"/>
                    <a:pt x="36" y="200"/>
                  </a:cubicBezTo>
                  <a:cubicBezTo>
                    <a:pt x="37" y="200"/>
                    <a:pt x="37" y="200"/>
                    <a:pt x="37" y="200"/>
                  </a:cubicBezTo>
                  <a:cubicBezTo>
                    <a:pt x="38" y="199"/>
                    <a:pt x="38" y="198"/>
                    <a:pt x="38" y="196"/>
                  </a:cubicBezTo>
                  <a:cubicBezTo>
                    <a:pt x="38" y="196"/>
                    <a:pt x="38" y="193"/>
                    <a:pt x="38" y="192"/>
                  </a:cubicBezTo>
                  <a:cubicBezTo>
                    <a:pt x="39" y="193"/>
                    <a:pt x="40" y="200"/>
                    <a:pt x="40" y="200"/>
                  </a:cubicBezTo>
                  <a:cubicBezTo>
                    <a:pt x="40" y="200"/>
                    <a:pt x="40" y="200"/>
                    <a:pt x="40" y="200"/>
                  </a:cubicBezTo>
                  <a:cubicBezTo>
                    <a:pt x="41" y="199"/>
                    <a:pt x="41" y="194"/>
                    <a:pt x="40" y="192"/>
                  </a:cubicBezTo>
                  <a:lnTo>
                    <a:pt x="40" y="192"/>
                  </a:lnTo>
                  <a:cubicBezTo>
                    <a:pt x="41" y="194"/>
                    <a:pt x="42" y="195"/>
                    <a:pt x="43" y="195"/>
                  </a:cubicBezTo>
                  <a:cubicBezTo>
                    <a:pt x="43" y="195"/>
                    <a:pt x="43" y="194"/>
                    <a:pt x="43" y="193"/>
                  </a:cubicBezTo>
                  <a:cubicBezTo>
                    <a:pt x="43" y="192"/>
                    <a:pt x="43" y="190"/>
                    <a:pt x="42" y="189"/>
                  </a:cubicBezTo>
                  <a:cubicBezTo>
                    <a:pt x="42" y="189"/>
                    <a:pt x="42" y="189"/>
                    <a:pt x="42" y="189"/>
                  </a:cubicBezTo>
                  <a:cubicBezTo>
                    <a:pt x="43" y="189"/>
                    <a:pt x="45" y="191"/>
                    <a:pt x="46" y="191"/>
                  </a:cubicBezTo>
                  <a:cubicBezTo>
                    <a:pt x="47" y="191"/>
                    <a:pt x="46" y="190"/>
                    <a:pt x="46" y="190"/>
                  </a:cubicBezTo>
                  <a:cubicBezTo>
                    <a:pt x="46" y="189"/>
                    <a:pt x="46" y="189"/>
                    <a:pt x="46" y="189"/>
                  </a:cubicBezTo>
                  <a:cubicBezTo>
                    <a:pt x="47" y="189"/>
                    <a:pt x="46" y="187"/>
                    <a:pt x="46" y="186"/>
                  </a:cubicBezTo>
                  <a:lnTo>
                    <a:pt x="48" y="186"/>
                  </a:lnTo>
                  <a:cubicBezTo>
                    <a:pt x="49" y="186"/>
                    <a:pt x="50" y="186"/>
                    <a:pt x="49" y="185"/>
                  </a:cubicBezTo>
                  <a:cubicBezTo>
                    <a:pt x="47" y="183"/>
                    <a:pt x="50" y="183"/>
                    <a:pt x="50" y="183"/>
                  </a:cubicBezTo>
                  <a:cubicBezTo>
                    <a:pt x="50" y="183"/>
                    <a:pt x="48" y="179"/>
                    <a:pt x="48" y="179"/>
                  </a:cubicBezTo>
                  <a:lnTo>
                    <a:pt x="48" y="179"/>
                  </a:lnTo>
                  <a:cubicBezTo>
                    <a:pt x="49" y="180"/>
                    <a:pt x="51" y="182"/>
                    <a:pt x="51" y="182"/>
                  </a:cubicBezTo>
                  <a:lnTo>
                    <a:pt x="50" y="180"/>
                  </a:lnTo>
                  <a:cubicBezTo>
                    <a:pt x="49" y="179"/>
                    <a:pt x="46" y="176"/>
                    <a:pt x="46" y="176"/>
                  </a:cubicBezTo>
                  <a:lnTo>
                    <a:pt x="46" y="176"/>
                  </a:lnTo>
                  <a:cubicBezTo>
                    <a:pt x="46" y="176"/>
                    <a:pt x="49" y="178"/>
                    <a:pt x="50" y="179"/>
                  </a:cubicBezTo>
                  <a:cubicBezTo>
                    <a:pt x="51" y="179"/>
                    <a:pt x="51" y="178"/>
                    <a:pt x="51" y="178"/>
                  </a:cubicBezTo>
                  <a:cubicBezTo>
                    <a:pt x="50" y="178"/>
                    <a:pt x="50" y="177"/>
                    <a:pt x="50" y="177"/>
                  </a:cubicBezTo>
                  <a:lnTo>
                    <a:pt x="50" y="177"/>
                  </a:lnTo>
                  <a:cubicBezTo>
                    <a:pt x="50" y="177"/>
                    <a:pt x="51" y="177"/>
                    <a:pt x="52" y="178"/>
                  </a:cubicBezTo>
                  <a:cubicBezTo>
                    <a:pt x="52" y="177"/>
                    <a:pt x="51" y="176"/>
                    <a:pt x="50" y="176"/>
                  </a:cubicBezTo>
                  <a:lnTo>
                    <a:pt x="50" y="176"/>
                  </a:lnTo>
                  <a:cubicBezTo>
                    <a:pt x="52" y="176"/>
                    <a:pt x="52" y="176"/>
                    <a:pt x="52" y="176"/>
                  </a:cubicBezTo>
                  <a:cubicBezTo>
                    <a:pt x="52" y="176"/>
                    <a:pt x="53" y="176"/>
                    <a:pt x="52" y="175"/>
                  </a:cubicBezTo>
                  <a:cubicBezTo>
                    <a:pt x="52" y="175"/>
                    <a:pt x="52" y="174"/>
                    <a:pt x="52" y="174"/>
                  </a:cubicBezTo>
                  <a:lnTo>
                    <a:pt x="52" y="174"/>
                  </a:lnTo>
                  <a:cubicBezTo>
                    <a:pt x="52" y="174"/>
                    <a:pt x="52" y="174"/>
                    <a:pt x="53" y="174"/>
                  </a:cubicBezTo>
                  <a:cubicBezTo>
                    <a:pt x="54" y="174"/>
                    <a:pt x="54" y="174"/>
                    <a:pt x="54" y="174"/>
                  </a:cubicBezTo>
                  <a:cubicBezTo>
                    <a:pt x="54" y="174"/>
                    <a:pt x="54" y="173"/>
                    <a:pt x="55" y="173"/>
                  </a:cubicBezTo>
                  <a:cubicBezTo>
                    <a:pt x="55" y="173"/>
                    <a:pt x="56" y="173"/>
                    <a:pt x="57" y="174"/>
                  </a:cubicBezTo>
                  <a:cubicBezTo>
                    <a:pt x="58" y="173"/>
                    <a:pt x="53" y="171"/>
                    <a:pt x="52" y="170"/>
                  </a:cubicBezTo>
                  <a:lnTo>
                    <a:pt x="52" y="170"/>
                  </a:lnTo>
                  <a:cubicBezTo>
                    <a:pt x="52" y="170"/>
                    <a:pt x="55" y="171"/>
                    <a:pt x="56" y="172"/>
                  </a:cubicBezTo>
                  <a:lnTo>
                    <a:pt x="58" y="172"/>
                  </a:lnTo>
                  <a:cubicBezTo>
                    <a:pt x="58" y="172"/>
                    <a:pt x="56" y="169"/>
                    <a:pt x="57" y="169"/>
                  </a:cubicBezTo>
                  <a:lnTo>
                    <a:pt x="57" y="169"/>
                  </a:lnTo>
                  <a:cubicBezTo>
                    <a:pt x="57" y="169"/>
                    <a:pt x="57" y="169"/>
                    <a:pt x="58" y="169"/>
                  </a:cubicBezTo>
                  <a:cubicBezTo>
                    <a:pt x="57" y="169"/>
                    <a:pt x="52" y="166"/>
                    <a:pt x="52" y="165"/>
                  </a:cubicBezTo>
                  <a:lnTo>
                    <a:pt x="52" y="165"/>
                  </a:lnTo>
                  <a:cubicBezTo>
                    <a:pt x="52" y="165"/>
                    <a:pt x="54" y="166"/>
                    <a:pt x="54" y="167"/>
                  </a:cubicBezTo>
                  <a:lnTo>
                    <a:pt x="55" y="167"/>
                  </a:lnTo>
                  <a:cubicBezTo>
                    <a:pt x="57" y="167"/>
                    <a:pt x="57" y="167"/>
                    <a:pt x="56" y="166"/>
                  </a:cubicBezTo>
                  <a:lnTo>
                    <a:pt x="57" y="166"/>
                  </a:lnTo>
                  <a:cubicBezTo>
                    <a:pt x="59" y="167"/>
                    <a:pt x="61" y="169"/>
                    <a:pt x="62" y="169"/>
                  </a:cubicBezTo>
                  <a:lnTo>
                    <a:pt x="62" y="169"/>
                  </a:lnTo>
                  <a:cubicBezTo>
                    <a:pt x="62" y="168"/>
                    <a:pt x="60" y="167"/>
                    <a:pt x="60" y="167"/>
                  </a:cubicBezTo>
                  <a:cubicBezTo>
                    <a:pt x="60" y="166"/>
                    <a:pt x="62" y="166"/>
                    <a:pt x="64" y="166"/>
                  </a:cubicBezTo>
                  <a:cubicBezTo>
                    <a:pt x="65" y="166"/>
                    <a:pt x="57" y="162"/>
                    <a:pt x="59" y="162"/>
                  </a:cubicBezTo>
                  <a:lnTo>
                    <a:pt x="59" y="162"/>
                  </a:lnTo>
                  <a:cubicBezTo>
                    <a:pt x="59" y="162"/>
                    <a:pt x="59" y="162"/>
                    <a:pt x="59" y="162"/>
                  </a:cubicBezTo>
                  <a:cubicBezTo>
                    <a:pt x="60" y="163"/>
                    <a:pt x="62" y="163"/>
                    <a:pt x="63" y="163"/>
                  </a:cubicBezTo>
                  <a:cubicBezTo>
                    <a:pt x="63" y="163"/>
                    <a:pt x="63" y="163"/>
                    <a:pt x="63" y="162"/>
                  </a:cubicBezTo>
                  <a:cubicBezTo>
                    <a:pt x="63" y="162"/>
                    <a:pt x="60" y="160"/>
                    <a:pt x="60" y="160"/>
                  </a:cubicBezTo>
                  <a:lnTo>
                    <a:pt x="60" y="160"/>
                  </a:lnTo>
                  <a:cubicBezTo>
                    <a:pt x="61" y="160"/>
                    <a:pt x="61" y="160"/>
                    <a:pt x="62" y="161"/>
                  </a:cubicBezTo>
                  <a:cubicBezTo>
                    <a:pt x="64" y="162"/>
                    <a:pt x="65" y="162"/>
                    <a:pt x="65" y="162"/>
                  </a:cubicBezTo>
                  <a:cubicBezTo>
                    <a:pt x="65" y="162"/>
                    <a:pt x="63" y="160"/>
                    <a:pt x="62" y="160"/>
                  </a:cubicBezTo>
                  <a:cubicBezTo>
                    <a:pt x="61" y="159"/>
                    <a:pt x="61" y="158"/>
                    <a:pt x="62" y="158"/>
                  </a:cubicBezTo>
                  <a:lnTo>
                    <a:pt x="62" y="158"/>
                  </a:lnTo>
                  <a:cubicBezTo>
                    <a:pt x="63" y="158"/>
                    <a:pt x="64" y="159"/>
                    <a:pt x="65" y="159"/>
                  </a:cubicBezTo>
                  <a:cubicBezTo>
                    <a:pt x="66" y="159"/>
                    <a:pt x="59" y="156"/>
                    <a:pt x="59" y="155"/>
                  </a:cubicBezTo>
                  <a:cubicBezTo>
                    <a:pt x="58" y="155"/>
                    <a:pt x="58" y="155"/>
                    <a:pt x="58" y="155"/>
                  </a:cubicBezTo>
                  <a:lnTo>
                    <a:pt x="58" y="155"/>
                  </a:lnTo>
                  <a:cubicBezTo>
                    <a:pt x="59" y="155"/>
                    <a:pt x="62" y="156"/>
                    <a:pt x="62" y="156"/>
                  </a:cubicBezTo>
                  <a:cubicBezTo>
                    <a:pt x="62" y="156"/>
                    <a:pt x="62" y="156"/>
                    <a:pt x="62" y="156"/>
                  </a:cubicBezTo>
                  <a:cubicBezTo>
                    <a:pt x="61" y="155"/>
                    <a:pt x="60" y="155"/>
                    <a:pt x="59" y="155"/>
                  </a:cubicBezTo>
                  <a:lnTo>
                    <a:pt x="59" y="155"/>
                  </a:lnTo>
                  <a:cubicBezTo>
                    <a:pt x="62" y="155"/>
                    <a:pt x="65" y="156"/>
                    <a:pt x="66" y="156"/>
                  </a:cubicBezTo>
                  <a:cubicBezTo>
                    <a:pt x="67" y="156"/>
                    <a:pt x="67" y="155"/>
                    <a:pt x="66" y="153"/>
                  </a:cubicBezTo>
                  <a:cubicBezTo>
                    <a:pt x="66" y="152"/>
                    <a:pt x="66" y="152"/>
                    <a:pt x="66" y="152"/>
                  </a:cubicBezTo>
                  <a:cubicBezTo>
                    <a:pt x="65" y="151"/>
                    <a:pt x="65" y="151"/>
                    <a:pt x="65" y="151"/>
                  </a:cubicBezTo>
                  <a:lnTo>
                    <a:pt x="65" y="151"/>
                  </a:lnTo>
                  <a:cubicBezTo>
                    <a:pt x="66" y="151"/>
                    <a:pt x="71" y="154"/>
                    <a:pt x="71" y="154"/>
                  </a:cubicBezTo>
                  <a:cubicBezTo>
                    <a:pt x="71" y="153"/>
                    <a:pt x="65" y="151"/>
                    <a:pt x="67" y="151"/>
                  </a:cubicBezTo>
                  <a:lnTo>
                    <a:pt x="67" y="151"/>
                  </a:lnTo>
                  <a:cubicBezTo>
                    <a:pt x="67" y="151"/>
                    <a:pt x="67" y="151"/>
                    <a:pt x="68" y="151"/>
                  </a:cubicBezTo>
                  <a:cubicBezTo>
                    <a:pt x="68" y="151"/>
                    <a:pt x="68" y="150"/>
                    <a:pt x="68" y="150"/>
                  </a:cubicBezTo>
                  <a:cubicBezTo>
                    <a:pt x="68" y="150"/>
                    <a:pt x="65" y="147"/>
                    <a:pt x="67" y="147"/>
                  </a:cubicBezTo>
                  <a:lnTo>
                    <a:pt x="67" y="147"/>
                  </a:lnTo>
                  <a:cubicBezTo>
                    <a:pt x="67" y="147"/>
                    <a:pt x="68" y="147"/>
                    <a:pt x="68" y="147"/>
                  </a:cubicBezTo>
                  <a:lnTo>
                    <a:pt x="63" y="143"/>
                  </a:lnTo>
                  <a:lnTo>
                    <a:pt x="63" y="143"/>
                  </a:lnTo>
                  <a:cubicBezTo>
                    <a:pt x="64" y="144"/>
                    <a:pt x="65" y="145"/>
                    <a:pt x="66" y="145"/>
                  </a:cubicBezTo>
                  <a:cubicBezTo>
                    <a:pt x="67" y="145"/>
                    <a:pt x="67" y="144"/>
                    <a:pt x="67" y="144"/>
                  </a:cubicBezTo>
                  <a:cubicBezTo>
                    <a:pt x="67" y="144"/>
                    <a:pt x="70" y="145"/>
                    <a:pt x="72" y="145"/>
                  </a:cubicBezTo>
                  <a:lnTo>
                    <a:pt x="72" y="145"/>
                  </a:lnTo>
                  <a:cubicBezTo>
                    <a:pt x="70" y="144"/>
                    <a:pt x="66" y="142"/>
                    <a:pt x="66" y="141"/>
                  </a:cubicBezTo>
                  <a:lnTo>
                    <a:pt x="66" y="141"/>
                  </a:lnTo>
                  <a:cubicBezTo>
                    <a:pt x="66" y="142"/>
                    <a:pt x="73" y="144"/>
                    <a:pt x="73" y="144"/>
                  </a:cubicBezTo>
                  <a:cubicBezTo>
                    <a:pt x="73" y="144"/>
                    <a:pt x="72" y="142"/>
                    <a:pt x="70" y="142"/>
                  </a:cubicBezTo>
                  <a:cubicBezTo>
                    <a:pt x="68" y="141"/>
                    <a:pt x="66" y="141"/>
                    <a:pt x="66" y="141"/>
                  </a:cubicBezTo>
                  <a:lnTo>
                    <a:pt x="68" y="141"/>
                  </a:lnTo>
                  <a:cubicBezTo>
                    <a:pt x="70" y="141"/>
                    <a:pt x="73" y="142"/>
                    <a:pt x="75" y="143"/>
                  </a:cubicBezTo>
                  <a:cubicBezTo>
                    <a:pt x="76" y="143"/>
                    <a:pt x="73" y="141"/>
                    <a:pt x="73" y="141"/>
                  </a:cubicBezTo>
                  <a:cubicBezTo>
                    <a:pt x="72" y="141"/>
                    <a:pt x="71" y="141"/>
                    <a:pt x="71" y="141"/>
                  </a:cubicBezTo>
                  <a:cubicBezTo>
                    <a:pt x="71" y="140"/>
                    <a:pt x="71" y="140"/>
                    <a:pt x="72" y="140"/>
                  </a:cubicBezTo>
                  <a:cubicBezTo>
                    <a:pt x="72" y="140"/>
                    <a:pt x="72" y="140"/>
                    <a:pt x="72" y="140"/>
                  </a:cubicBezTo>
                  <a:cubicBezTo>
                    <a:pt x="71" y="140"/>
                    <a:pt x="70" y="139"/>
                    <a:pt x="68" y="138"/>
                  </a:cubicBezTo>
                  <a:cubicBezTo>
                    <a:pt x="68" y="138"/>
                    <a:pt x="68" y="138"/>
                    <a:pt x="68" y="138"/>
                  </a:cubicBezTo>
                  <a:lnTo>
                    <a:pt x="68" y="138"/>
                  </a:lnTo>
                  <a:cubicBezTo>
                    <a:pt x="68" y="138"/>
                    <a:pt x="71" y="138"/>
                    <a:pt x="71" y="138"/>
                  </a:cubicBezTo>
                  <a:cubicBezTo>
                    <a:pt x="71" y="138"/>
                    <a:pt x="71" y="138"/>
                    <a:pt x="71" y="138"/>
                  </a:cubicBezTo>
                  <a:cubicBezTo>
                    <a:pt x="70" y="138"/>
                    <a:pt x="68" y="137"/>
                    <a:pt x="68" y="137"/>
                  </a:cubicBezTo>
                  <a:cubicBezTo>
                    <a:pt x="68" y="136"/>
                    <a:pt x="68" y="136"/>
                    <a:pt x="68" y="136"/>
                  </a:cubicBezTo>
                  <a:cubicBezTo>
                    <a:pt x="68" y="136"/>
                    <a:pt x="71" y="138"/>
                    <a:pt x="72" y="138"/>
                  </a:cubicBezTo>
                  <a:cubicBezTo>
                    <a:pt x="72" y="138"/>
                    <a:pt x="72" y="138"/>
                    <a:pt x="73" y="138"/>
                  </a:cubicBezTo>
                  <a:cubicBezTo>
                    <a:pt x="73" y="138"/>
                    <a:pt x="72" y="136"/>
                    <a:pt x="69" y="135"/>
                  </a:cubicBezTo>
                  <a:lnTo>
                    <a:pt x="69" y="135"/>
                  </a:lnTo>
                  <a:cubicBezTo>
                    <a:pt x="70" y="136"/>
                    <a:pt x="71" y="136"/>
                    <a:pt x="72" y="136"/>
                  </a:cubicBezTo>
                  <a:cubicBezTo>
                    <a:pt x="75" y="136"/>
                    <a:pt x="74" y="133"/>
                    <a:pt x="74" y="133"/>
                  </a:cubicBezTo>
                  <a:cubicBezTo>
                    <a:pt x="74" y="133"/>
                    <a:pt x="72" y="132"/>
                    <a:pt x="68" y="131"/>
                  </a:cubicBezTo>
                  <a:cubicBezTo>
                    <a:pt x="66" y="130"/>
                    <a:pt x="65" y="130"/>
                    <a:pt x="66" y="130"/>
                  </a:cubicBezTo>
                  <a:lnTo>
                    <a:pt x="66" y="130"/>
                  </a:lnTo>
                  <a:cubicBezTo>
                    <a:pt x="66" y="130"/>
                    <a:pt x="67" y="130"/>
                    <a:pt x="68" y="130"/>
                  </a:cubicBezTo>
                  <a:cubicBezTo>
                    <a:pt x="71" y="131"/>
                    <a:pt x="73" y="131"/>
                    <a:pt x="74" y="131"/>
                  </a:cubicBezTo>
                  <a:cubicBezTo>
                    <a:pt x="76" y="131"/>
                    <a:pt x="77" y="131"/>
                    <a:pt x="77" y="130"/>
                  </a:cubicBezTo>
                  <a:cubicBezTo>
                    <a:pt x="78" y="130"/>
                    <a:pt x="78" y="129"/>
                    <a:pt x="76" y="128"/>
                  </a:cubicBezTo>
                  <a:cubicBezTo>
                    <a:pt x="73" y="128"/>
                    <a:pt x="72" y="127"/>
                    <a:pt x="72" y="126"/>
                  </a:cubicBezTo>
                  <a:lnTo>
                    <a:pt x="72" y="126"/>
                  </a:lnTo>
                  <a:cubicBezTo>
                    <a:pt x="72" y="126"/>
                    <a:pt x="75" y="128"/>
                    <a:pt x="76" y="128"/>
                  </a:cubicBezTo>
                  <a:cubicBezTo>
                    <a:pt x="76" y="128"/>
                    <a:pt x="76" y="128"/>
                    <a:pt x="76" y="128"/>
                  </a:cubicBezTo>
                  <a:cubicBezTo>
                    <a:pt x="76" y="127"/>
                    <a:pt x="77" y="126"/>
                    <a:pt x="77" y="125"/>
                  </a:cubicBezTo>
                  <a:cubicBezTo>
                    <a:pt x="77" y="124"/>
                    <a:pt x="77" y="124"/>
                    <a:pt x="74" y="123"/>
                  </a:cubicBezTo>
                  <a:lnTo>
                    <a:pt x="74" y="123"/>
                  </a:lnTo>
                  <a:cubicBezTo>
                    <a:pt x="75" y="123"/>
                    <a:pt x="76" y="123"/>
                    <a:pt x="78" y="124"/>
                  </a:cubicBezTo>
                  <a:cubicBezTo>
                    <a:pt x="80" y="124"/>
                    <a:pt x="80" y="124"/>
                    <a:pt x="79" y="123"/>
                  </a:cubicBezTo>
                  <a:cubicBezTo>
                    <a:pt x="77" y="122"/>
                    <a:pt x="78" y="122"/>
                    <a:pt x="78" y="122"/>
                  </a:cubicBezTo>
                  <a:cubicBezTo>
                    <a:pt x="78" y="121"/>
                    <a:pt x="75" y="121"/>
                    <a:pt x="75" y="121"/>
                  </a:cubicBezTo>
                  <a:lnTo>
                    <a:pt x="77" y="121"/>
                  </a:lnTo>
                  <a:cubicBezTo>
                    <a:pt x="78" y="121"/>
                    <a:pt x="78" y="121"/>
                    <a:pt x="78" y="120"/>
                  </a:cubicBezTo>
                  <a:cubicBezTo>
                    <a:pt x="78" y="120"/>
                    <a:pt x="77" y="119"/>
                    <a:pt x="76" y="119"/>
                  </a:cubicBezTo>
                  <a:cubicBezTo>
                    <a:pt x="74" y="118"/>
                    <a:pt x="75" y="118"/>
                    <a:pt x="75" y="118"/>
                  </a:cubicBezTo>
                  <a:lnTo>
                    <a:pt x="75" y="118"/>
                  </a:lnTo>
                  <a:cubicBezTo>
                    <a:pt x="77" y="118"/>
                    <a:pt x="78" y="118"/>
                    <a:pt x="78" y="118"/>
                  </a:cubicBezTo>
                  <a:cubicBezTo>
                    <a:pt x="78" y="118"/>
                    <a:pt x="78" y="118"/>
                    <a:pt x="78" y="118"/>
                  </a:cubicBezTo>
                  <a:cubicBezTo>
                    <a:pt x="77" y="117"/>
                    <a:pt x="76" y="117"/>
                    <a:pt x="75" y="116"/>
                  </a:cubicBezTo>
                  <a:cubicBezTo>
                    <a:pt x="75" y="116"/>
                    <a:pt x="73" y="115"/>
                    <a:pt x="75" y="115"/>
                  </a:cubicBezTo>
                  <a:cubicBezTo>
                    <a:pt x="74" y="114"/>
                    <a:pt x="73" y="114"/>
                    <a:pt x="75" y="114"/>
                  </a:cubicBezTo>
                  <a:cubicBezTo>
                    <a:pt x="78" y="114"/>
                    <a:pt x="79" y="114"/>
                    <a:pt x="80" y="114"/>
                  </a:cubicBezTo>
                  <a:cubicBezTo>
                    <a:pt x="80" y="114"/>
                    <a:pt x="82" y="114"/>
                    <a:pt x="82" y="114"/>
                  </a:cubicBezTo>
                  <a:cubicBezTo>
                    <a:pt x="82" y="113"/>
                    <a:pt x="80" y="113"/>
                    <a:pt x="79" y="113"/>
                  </a:cubicBezTo>
                  <a:cubicBezTo>
                    <a:pt x="77" y="112"/>
                    <a:pt x="76" y="112"/>
                    <a:pt x="78" y="112"/>
                  </a:cubicBezTo>
                  <a:cubicBezTo>
                    <a:pt x="78" y="112"/>
                    <a:pt x="80" y="111"/>
                    <a:pt x="79" y="111"/>
                  </a:cubicBezTo>
                  <a:lnTo>
                    <a:pt x="79" y="111"/>
                  </a:lnTo>
                  <a:cubicBezTo>
                    <a:pt x="79" y="111"/>
                    <a:pt x="80" y="111"/>
                    <a:pt x="80" y="111"/>
                  </a:cubicBezTo>
                  <a:cubicBezTo>
                    <a:pt x="83" y="111"/>
                    <a:pt x="80" y="109"/>
                    <a:pt x="80" y="109"/>
                  </a:cubicBezTo>
                  <a:cubicBezTo>
                    <a:pt x="80" y="108"/>
                    <a:pt x="80" y="108"/>
                    <a:pt x="81" y="108"/>
                  </a:cubicBezTo>
                  <a:cubicBezTo>
                    <a:pt x="82" y="108"/>
                    <a:pt x="82" y="107"/>
                    <a:pt x="82" y="107"/>
                  </a:cubicBezTo>
                  <a:cubicBezTo>
                    <a:pt x="82" y="107"/>
                    <a:pt x="82" y="105"/>
                    <a:pt x="85" y="105"/>
                  </a:cubicBezTo>
                  <a:cubicBezTo>
                    <a:pt x="85" y="105"/>
                    <a:pt x="85" y="105"/>
                    <a:pt x="81" y="104"/>
                  </a:cubicBezTo>
                  <a:cubicBezTo>
                    <a:pt x="80" y="104"/>
                    <a:pt x="78" y="103"/>
                    <a:pt x="78" y="102"/>
                  </a:cubicBezTo>
                  <a:lnTo>
                    <a:pt x="78" y="102"/>
                  </a:lnTo>
                  <a:cubicBezTo>
                    <a:pt x="78" y="102"/>
                    <a:pt x="82" y="103"/>
                    <a:pt x="83" y="103"/>
                  </a:cubicBezTo>
                  <a:cubicBezTo>
                    <a:pt x="85" y="103"/>
                    <a:pt x="85" y="102"/>
                    <a:pt x="84" y="102"/>
                  </a:cubicBezTo>
                  <a:cubicBezTo>
                    <a:pt x="83" y="101"/>
                    <a:pt x="82" y="101"/>
                    <a:pt x="82" y="100"/>
                  </a:cubicBezTo>
                  <a:lnTo>
                    <a:pt x="85" y="100"/>
                  </a:lnTo>
                  <a:cubicBezTo>
                    <a:pt x="87" y="100"/>
                    <a:pt x="78" y="99"/>
                    <a:pt x="78" y="99"/>
                  </a:cubicBezTo>
                  <a:cubicBezTo>
                    <a:pt x="78" y="99"/>
                    <a:pt x="78" y="98"/>
                    <a:pt x="78" y="98"/>
                  </a:cubicBezTo>
                  <a:cubicBezTo>
                    <a:pt x="80" y="98"/>
                    <a:pt x="82" y="99"/>
                    <a:pt x="84" y="99"/>
                  </a:cubicBezTo>
                  <a:cubicBezTo>
                    <a:pt x="84" y="99"/>
                    <a:pt x="85" y="99"/>
                    <a:pt x="85" y="99"/>
                  </a:cubicBezTo>
                  <a:cubicBezTo>
                    <a:pt x="87" y="98"/>
                    <a:pt x="81" y="97"/>
                    <a:pt x="80" y="96"/>
                  </a:cubicBezTo>
                  <a:cubicBezTo>
                    <a:pt x="80" y="95"/>
                    <a:pt x="79" y="94"/>
                    <a:pt x="79" y="94"/>
                  </a:cubicBezTo>
                  <a:lnTo>
                    <a:pt x="79" y="94"/>
                  </a:lnTo>
                  <a:cubicBezTo>
                    <a:pt x="80" y="94"/>
                    <a:pt x="81" y="94"/>
                    <a:pt x="81" y="94"/>
                  </a:cubicBezTo>
                  <a:lnTo>
                    <a:pt x="81" y="94"/>
                  </a:lnTo>
                  <a:cubicBezTo>
                    <a:pt x="81" y="94"/>
                    <a:pt x="80" y="94"/>
                    <a:pt x="80" y="94"/>
                  </a:cubicBezTo>
                  <a:cubicBezTo>
                    <a:pt x="80" y="94"/>
                    <a:pt x="80" y="94"/>
                    <a:pt x="79" y="94"/>
                  </a:cubicBezTo>
                  <a:lnTo>
                    <a:pt x="79" y="94"/>
                  </a:lnTo>
                  <a:cubicBezTo>
                    <a:pt x="79" y="94"/>
                    <a:pt x="78" y="94"/>
                    <a:pt x="78" y="93"/>
                  </a:cubicBezTo>
                  <a:cubicBezTo>
                    <a:pt x="78" y="93"/>
                    <a:pt x="87" y="93"/>
                    <a:pt x="84" y="93"/>
                  </a:cubicBezTo>
                  <a:cubicBezTo>
                    <a:pt x="82" y="93"/>
                    <a:pt x="80" y="93"/>
                    <a:pt x="79" y="92"/>
                  </a:cubicBezTo>
                  <a:cubicBezTo>
                    <a:pt x="77" y="92"/>
                    <a:pt x="76" y="92"/>
                    <a:pt x="75" y="91"/>
                  </a:cubicBezTo>
                  <a:lnTo>
                    <a:pt x="75" y="91"/>
                  </a:lnTo>
                  <a:cubicBezTo>
                    <a:pt x="77" y="91"/>
                    <a:pt x="79" y="91"/>
                    <a:pt x="80" y="91"/>
                  </a:cubicBezTo>
                  <a:cubicBezTo>
                    <a:pt x="81" y="91"/>
                    <a:pt x="81" y="91"/>
                    <a:pt x="81" y="91"/>
                  </a:cubicBezTo>
                  <a:cubicBezTo>
                    <a:pt x="81" y="91"/>
                    <a:pt x="80" y="89"/>
                    <a:pt x="78" y="89"/>
                  </a:cubicBezTo>
                  <a:lnTo>
                    <a:pt x="82" y="89"/>
                  </a:lnTo>
                  <a:cubicBezTo>
                    <a:pt x="84" y="89"/>
                    <a:pt x="85" y="89"/>
                    <a:pt x="84" y="88"/>
                  </a:cubicBezTo>
                  <a:cubicBezTo>
                    <a:pt x="83" y="87"/>
                    <a:pt x="76" y="86"/>
                    <a:pt x="82" y="86"/>
                  </a:cubicBezTo>
                  <a:lnTo>
                    <a:pt x="82" y="86"/>
                  </a:lnTo>
                  <a:cubicBezTo>
                    <a:pt x="84" y="87"/>
                    <a:pt x="85" y="87"/>
                    <a:pt x="85" y="87"/>
                  </a:cubicBezTo>
                  <a:cubicBezTo>
                    <a:pt x="87" y="87"/>
                    <a:pt x="81" y="86"/>
                    <a:pt x="81" y="86"/>
                  </a:cubicBezTo>
                  <a:cubicBezTo>
                    <a:pt x="81" y="85"/>
                    <a:pt x="85" y="85"/>
                    <a:pt x="84" y="85"/>
                  </a:cubicBezTo>
                  <a:cubicBezTo>
                    <a:pt x="84" y="85"/>
                    <a:pt x="80" y="84"/>
                    <a:pt x="80" y="84"/>
                  </a:cubicBezTo>
                  <a:cubicBezTo>
                    <a:pt x="81" y="83"/>
                    <a:pt x="82" y="83"/>
                    <a:pt x="82" y="83"/>
                  </a:cubicBezTo>
                  <a:cubicBezTo>
                    <a:pt x="83" y="83"/>
                    <a:pt x="84" y="83"/>
                    <a:pt x="85" y="83"/>
                  </a:cubicBezTo>
                  <a:cubicBezTo>
                    <a:pt x="86" y="83"/>
                    <a:pt x="87" y="83"/>
                    <a:pt x="84" y="82"/>
                  </a:cubicBezTo>
                  <a:cubicBezTo>
                    <a:pt x="82" y="82"/>
                    <a:pt x="83" y="81"/>
                    <a:pt x="83" y="81"/>
                  </a:cubicBezTo>
                  <a:cubicBezTo>
                    <a:pt x="83" y="81"/>
                    <a:pt x="79" y="80"/>
                    <a:pt x="80" y="80"/>
                  </a:cubicBezTo>
                  <a:lnTo>
                    <a:pt x="77" y="80"/>
                  </a:lnTo>
                  <a:cubicBezTo>
                    <a:pt x="76" y="80"/>
                    <a:pt x="74" y="79"/>
                    <a:pt x="75" y="79"/>
                  </a:cubicBezTo>
                  <a:cubicBezTo>
                    <a:pt x="77" y="79"/>
                    <a:pt x="80" y="79"/>
                    <a:pt x="80" y="80"/>
                  </a:cubicBezTo>
                  <a:lnTo>
                    <a:pt x="83" y="80"/>
                  </a:lnTo>
                  <a:cubicBezTo>
                    <a:pt x="83" y="80"/>
                    <a:pt x="84" y="79"/>
                    <a:pt x="81" y="79"/>
                  </a:cubicBezTo>
                  <a:cubicBezTo>
                    <a:pt x="80" y="79"/>
                    <a:pt x="80" y="79"/>
                    <a:pt x="81" y="79"/>
                  </a:cubicBezTo>
                  <a:lnTo>
                    <a:pt x="80" y="79"/>
                  </a:lnTo>
                  <a:cubicBezTo>
                    <a:pt x="77" y="78"/>
                    <a:pt x="77" y="78"/>
                    <a:pt x="78" y="78"/>
                  </a:cubicBezTo>
                  <a:lnTo>
                    <a:pt x="85" y="78"/>
                  </a:lnTo>
                  <a:cubicBezTo>
                    <a:pt x="81" y="78"/>
                    <a:pt x="81" y="77"/>
                    <a:pt x="81" y="76"/>
                  </a:cubicBezTo>
                  <a:cubicBezTo>
                    <a:pt x="81" y="76"/>
                    <a:pt x="82" y="76"/>
                    <a:pt x="83" y="76"/>
                  </a:cubicBezTo>
                  <a:cubicBezTo>
                    <a:pt x="83" y="76"/>
                    <a:pt x="84" y="76"/>
                    <a:pt x="84" y="75"/>
                  </a:cubicBezTo>
                  <a:cubicBezTo>
                    <a:pt x="87" y="73"/>
                    <a:pt x="87" y="72"/>
                    <a:pt x="87" y="70"/>
                  </a:cubicBezTo>
                  <a:lnTo>
                    <a:pt x="88" y="70"/>
                  </a:lnTo>
                  <a:cubicBezTo>
                    <a:pt x="89" y="70"/>
                    <a:pt x="88" y="69"/>
                    <a:pt x="88" y="69"/>
                  </a:cubicBezTo>
                  <a:cubicBezTo>
                    <a:pt x="88" y="68"/>
                    <a:pt x="87" y="67"/>
                    <a:pt x="87" y="66"/>
                  </a:cubicBezTo>
                  <a:cubicBezTo>
                    <a:pt x="87" y="66"/>
                    <a:pt x="86" y="64"/>
                    <a:pt x="85" y="63"/>
                  </a:cubicBezTo>
                  <a:cubicBezTo>
                    <a:pt x="84" y="62"/>
                    <a:pt x="83" y="62"/>
                    <a:pt x="81" y="62"/>
                  </a:cubicBezTo>
                  <a:cubicBezTo>
                    <a:pt x="80" y="61"/>
                    <a:pt x="80" y="61"/>
                    <a:pt x="80" y="61"/>
                  </a:cubicBezTo>
                  <a:lnTo>
                    <a:pt x="83" y="61"/>
                  </a:lnTo>
                  <a:cubicBezTo>
                    <a:pt x="83" y="60"/>
                    <a:pt x="83" y="59"/>
                    <a:pt x="83" y="59"/>
                  </a:cubicBezTo>
                  <a:cubicBezTo>
                    <a:pt x="83" y="59"/>
                    <a:pt x="84" y="58"/>
                    <a:pt x="82" y="58"/>
                  </a:cubicBezTo>
                  <a:lnTo>
                    <a:pt x="74" y="58"/>
                  </a:lnTo>
                  <a:cubicBezTo>
                    <a:pt x="74" y="58"/>
                    <a:pt x="79" y="57"/>
                    <a:pt x="81" y="57"/>
                  </a:cubicBezTo>
                  <a:cubicBezTo>
                    <a:pt x="85" y="57"/>
                    <a:pt x="83" y="56"/>
                    <a:pt x="83" y="56"/>
                  </a:cubicBezTo>
                  <a:cubicBezTo>
                    <a:pt x="83" y="55"/>
                    <a:pt x="82" y="54"/>
                    <a:pt x="84" y="53"/>
                  </a:cubicBezTo>
                  <a:cubicBezTo>
                    <a:pt x="84" y="53"/>
                    <a:pt x="85" y="52"/>
                    <a:pt x="85" y="52"/>
                  </a:cubicBezTo>
                  <a:lnTo>
                    <a:pt x="82" y="52"/>
                  </a:lnTo>
                  <a:cubicBezTo>
                    <a:pt x="80" y="52"/>
                    <a:pt x="84" y="51"/>
                    <a:pt x="84" y="50"/>
                  </a:cubicBezTo>
                  <a:cubicBezTo>
                    <a:pt x="85" y="49"/>
                    <a:pt x="82" y="49"/>
                    <a:pt x="80" y="49"/>
                  </a:cubicBezTo>
                  <a:cubicBezTo>
                    <a:pt x="74" y="49"/>
                    <a:pt x="82" y="48"/>
                    <a:pt x="83" y="48"/>
                  </a:cubicBezTo>
                  <a:cubicBezTo>
                    <a:pt x="87" y="47"/>
                    <a:pt x="80" y="47"/>
                    <a:pt x="80" y="47"/>
                  </a:cubicBezTo>
                  <a:cubicBezTo>
                    <a:pt x="78" y="47"/>
                    <a:pt x="82" y="46"/>
                    <a:pt x="84" y="45"/>
                  </a:cubicBezTo>
                  <a:cubicBezTo>
                    <a:pt x="85" y="45"/>
                    <a:pt x="84" y="45"/>
                    <a:pt x="84" y="44"/>
                  </a:cubicBezTo>
                  <a:cubicBezTo>
                    <a:pt x="83" y="44"/>
                    <a:pt x="80" y="42"/>
                    <a:pt x="85" y="42"/>
                  </a:cubicBezTo>
                  <a:cubicBezTo>
                    <a:pt x="86" y="41"/>
                    <a:pt x="84" y="41"/>
                    <a:pt x="84" y="40"/>
                  </a:cubicBezTo>
                  <a:cubicBezTo>
                    <a:pt x="81" y="39"/>
                    <a:pt x="81" y="38"/>
                    <a:pt x="80" y="37"/>
                  </a:cubicBezTo>
                  <a:cubicBezTo>
                    <a:pt x="79" y="36"/>
                    <a:pt x="79" y="36"/>
                    <a:pt x="78" y="36"/>
                  </a:cubicBezTo>
                  <a:cubicBezTo>
                    <a:pt x="77" y="36"/>
                    <a:pt x="76" y="36"/>
                    <a:pt x="74" y="37"/>
                  </a:cubicBezTo>
                  <a:cubicBezTo>
                    <a:pt x="76" y="36"/>
                    <a:pt x="79" y="36"/>
                    <a:pt x="80" y="35"/>
                  </a:cubicBezTo>
                  <a:cubicBezTo>
                    <a:pt x="81" y="35"/>
                    <a:pt x="81" y="35"/>
                    <a:pt x="80" y="35"/>
                  </a:cubicBezTo>
                  <a:cubicBezTo>
                    <a:pt x="80" y="35"/>
                    <a:pt x="80" y="35"/>
                    <a:pt x="80" y="34"/>
                  </a:cubicBezTo>
                  <a:lnTo>
                    <a:pt x="80" y="33"/>
                  </a:lnTo>
                  <a:cubicBezTo>
                    <a:pt x="81" y="32"/>
                    <a:pt x="81" y="31"/>
                    <a:pt x="81" y="31"/>
                  </a:cubicBezTo>
                  <a:lnTo>
                    <a:pt x="81" y="31"/>
                  </a:lnTo>
                  <a:cubicBezTo>
                    <a:pt x="81" y="31"/>
                    <a:pt x="81" y="31"/>
                    <a:pt x="80" y="31"/>
                  </a:cubicBezTo>
                  <a:cubicBezTo>
                    <a:pt x="79" y="31"/>
                    <a:pt x="79" y="30"/>
                    <a:pt x="79" y="30"/>
                  </a:cubicBezTo>
                  <a:cubicBezTo>
                    <a:pt x="75" y="31"/>
                    <a:pt x="71" y="31"/>
                    <a:pt x="67" y="32"/>
                  </a:cubicBezTo>
                  <a:cubicBezTo>
                    <a:pt x="66" y="32"/>
                    <a:pt x="70" y="31"/>
                    <a:pt x="73" y="30"/>
                  </a:cubicBezTo>
                  <a:cubicBezTo>
                    <a:pt x="77" y="30"/>
                    <a:pt x="79" y="29"/>
                    <a:pt x="79" y="28"/>
                  </a:cubicBezTo>
                  <a:cubicBezTo>
                    <a:pt x="79" y="28"/>
                    <a:pt x="79" y="27"/>
                    <a:pt x="77" y="27"/>
                  </a:cubicBezTo>
                  <a:cubicBezTo>
                    <a:pt x="76" y="28"/>
                    <a:pt x="76" y="28"/>
                    <a:pt x="76" y="28"/>
                  </a:cubicBezTo>
                  <a:cubicBezTo>
                    <a:pt x="75" y="28"/>
                    <a:pt x="75" y="28"/>
                    <a:pt x="75" y="27"/>
                  </a:cubicBezTo>
                  <a:cubicBezTo>
                    <a:pt x="76" y="27"/>
                    <a:pt x="80" y="24"/>
                    <a:pt x="82" y="24"/>
                  </a:cubicBezTo>
                  <a:lnTo>
                    <a:pt x="82" y="24"/>
                  </a:lnTo>
                  <a:cubicBezTo>
                    <a:pt x="81" y="24"/>
                    <a:pt x="81" y="24"/>
                    <a:pt x="80" y="24"/>
                  </a:cubicBezTo>
                  <a:cubicBezTo>
                    <a:pt x="80" y="24"/>
                    <a:pt x="80" y="24"/>
                    <a:pt x="80" y="24"/>
                  </a:cubicBezTo>
                  <a:cubicBezTo>
                    <a:pt x="80" y="23"/>
                    <a:pt x="79" y="23"/>
                    <a:pt x="78" y="22"/>
                  </a:cubicBezTo>
                  <a:cubicBezTo>
                    <a:pt x="77" y="22"/>
                    <a:pt x="75" y="23"/>
                    <a:pt x="75" y="23"/>
                  </a:cubicBezTo>
                  <a:cubicBezTo>
                    <a:pt x="76" y="22"/>
                    <a:pt x="78" y="21"/>
                    <a:pt x="78" y="21"/>
                  </a:cubicBezTo>
                  <a:cubicBezTo>
                    <a:pt x="79" y="20"/>
                    <a:pt x="77" y="20"/>
                    <a:pt x="76" y="20"/>
                  </a:cubicBezTo>
                  <a:lnTo>
                    <a:pt x="76" y="19"/>
                  </a:lnTo>
                  <a:cubicBezTo>
                    <a:pt x="77" y="18"/>
                    <a:pt x="77" y="18"/>
                    <a:pt x="77" y="18"/>
                  </a:cubicBezTo>
                  <a:lnTo>
                    <a:pt x="77" y="18"/>
                  </a:lnTo>
                  <a:cubicBezTo>
                    <a:pt x="76" y="18"/>
                    <a:pt x="74" y="19"/>
                    <a:pt x="73" y="19"/>
                  </a:cubicBezTo>
                  <a:cubicBezTo>
                    <a:pt x="70" y="20"/>
                    <a:pt x="70" y="20"/>
                    <a:pt x="70" y="20"/>
                  </a:cubicBezTo>
                  <a:cubicBezTo>
                    <a:pt x="73" y="18"/>
                    <a:pt x="75" y="17"/>
                    <a:pt x="75" y="17"/>
                  </a:cubicBezTo>
                  <a:cubicBezTo>
                    <a:pt x="75" y="15"/>
                    <a:pt x="74" y="14"/>
                    <a:pt x="73" y="12"/>
                  </a:cubicBezTo>
                  <a:cubicBezTo>
                    <a:pt x="73" y="12"/>
                    <a:pt x="73" y="11"/>
                    <a:pt x="73" y="11"/>
                  </a:cubicBezTo>
                  <a:cubicBezTo>
                    <a:pt x="72" y="11"/>
                    <a:pt x="72" y="11"/>
                    <a:pt x="72" y="11"/>
                  </a:cubicBezTo>
                  <a:cubicBezTo>
                    <a:pt x="70" y="12"/>
                    <a:pt x="70" y="13"/>
                    <a:pt x="69" y="13"/>
                  </a:cubicBezTo>
                  <a:cubicBezTo>
                    <a:pt x="69" y="13"/>
                    <a:pt x="69" y="13"/>
                    <a:pt x="69" y="12"/>
                  </a:cubicBezTo>
                  <a:cubicBezTo>
                    <a:pt x="70" y="11"/>
                    <a:pt x="72" y="11"/>
                    <a:pt x="72" y="11"/>
                  </a:cubicBezTo>
                  <a:cubicBezTo>
                    <a:pt x="73" y="10"/>
                    <a:pt x="73" y="10"/>
                    <a:pt x="72" y="9"/>
                  </a:cubicBezTo>
                  <a:cubicBezTo>
                    <a:pt x="72" y="9"/>
                    <a:pt x="72" y="8"/>
                    <a:pt x="71" y="8"/>
                  </a:cubicBezTo>
                  <a:cubicBezTo>
                    <a:pt x="71" y="8"/>
                    <a:pt x="70" y="8"/>
                    <a:pt x="70" y="8"/>
                  </a:cubicBezTo>
                  <a:cubicBezTo>
                    <a:pt x="70" y="8"/>
                    <a:pt x="70" y="8"/>
                    <a:pt x="69" y="8"/>
                  </a:cubicBezTo>
                  <a:cubicBezTo>
                    <a:pt x="69" y="8"/>
                    <a:pt x="69" y="8"/>
                    <a:pt x="68" y="8"/>
                  </a:cubicBezTo>
                  <a:cubicBezTo>
                    <a:pt x="68" y="8"/>
                    <a:pt x="66" y="10"/>
                    <a:pt x="66" y="10"/>
                  </a:cubicBezTo>
                  <a:cubicBezTo>
                    <a:pt x="66" y="9"/>
                    <a:pt x="67" y="8"/>
                    <a:pt x="67" y="7"/>
                  </a:cubicBezTo>
                  <a:cubicBezTo>
                    <a:pt x="68" y="6"/>
                    <a:pt x="68" y="5"/>
                    <a:pt x="67" y="4"/>
                  </a:cubicBezTo>
                  <a:cubicBezTo>
                    <a:pt x="67" y="4"/>
                    <a:pt x="66" y="4"/>
                    <a:pt x="65" y="4"/>
                  </a:cubicBezTo>
                  <a:cubicBezTo>
                    <a:pt x="64" y="4"/>
                    <a:pt x="63" y="4"/>
                    <a:pt x="62" y="6"/>
                  </a:cubicBezTo>
                  <a:cubicBezTo>
                    <a:pt x="62" y="6"/>
                    <a:pt x="62" y="6"/>
                    <a:pt x="62" y="6"/>
                  </a:cubicBezTo>
                  <a:lnTo>
                    <a:pt x="62" y="6"/>
                  </a:lnTo>
                  <a:cubicBezTo>
                    <a:pt x="62" y="3"/>
                    <a:pt x="62" y="1"/>
                    <a:pt x="61" y="1"/>
                  </a:cubicBezTo>
                  <a:cubicBezTo>
                    <a:pt x="61" y="1"/>
                    <a:pt x="60" y="1"/>
                    <a:pt x="59" y="1"/>
                  </a:cubicBezTo>
                  <a:close/>
                  <a:moveTo>
                    <a:pt x="51" y="200"/>
                  </a:moveTo>
                  <a:cubicBezTo>
                    <a:pt x="50" y="200"/>
                    <a:pt x="50" y="200"/>
                    <a:pt x="50" y="201"/>
                  </a:cubicBezTo>
                  <a:cubicBezTo>
                    <a:pt x="50" y="201"/>
                    <a:pt x="49" y="201"/>
                    <a:pt x="50" y="202"/>
                  </a:cubicBezTo>
                  <a:cubicBezTo>
                    <a:pt x="50" y="202"/>
                    <a:pt x="50" y="203"/>
                    <a:pt x="51" y="203"/>
                  </a:cubicBezTo>
                  <a:cubicBezTo>
                    <a:pt x="51" y="203"/>
                    <a:pt x="51" y="202"/>
                    <a:pt x="52" y="202"/>
                  </a:cubicBezTo>
                  <a:cubicBezTo>
                    <a:pt x="51" y="201"/>
                    <a:pt x="51" y="200"/>
                    <a:pt x="51" y="200"/>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7"/>
            <p:cNvSpPr/>
            <p:nvPr/>
          </p:nvSpPr>
          <p:spPr>
            <a:xfrm>
              <a:off x="7435662" y="1888228"/>
              <a:ext cx="45454" cy="66487"/>
            </a:xfrm>
            <a:custGeom>
              <a:rect b="b" l="l" r="r" t="t"/>
              <a:pathLst>
                <a:path extrusionOk="0" h="373" w="255">
                  <a:moveTo>
                    <a:pt x="112" y="8"/>
                  </a:moveTo>
                  <a:cubicBezTo>
                    <a:pt x="112" y="9"/>
                    <a:pt x="112" y="9"/>
                    <a:pt x="112" y="9"/>
                  </a:cubicBezTo>
                  <a:lnTo>
                    <a:pt x="112" y="9"/>
                  </a:lnTo>
                  <a:cubicBezTo>
                    <a:pt x="112" y="9"/>
                    <a:pt x="112" y="9"/>
                    <a:pt x="112" y="8"/>
                  </a:cubicBezTo>
                  <a:close/>
                  <a:moveTo>
                    <a:pt x="95" y="19"/>
                  </a:moveTo>
                  <a:lnTo>
                    <a:pt x="95" y="19"/>
                  </a:lnTo>
                  <a:cubicBezTo>
                    <a:pt x="95" y="19"/>
                    <a:pt x="95" y="19"/>
                    <a:pt x="95" y="20"/>
                  </a:cubicBezTo>
                  <a:lnTo>
                    <a:pt x="95" y="20"/>
                  </a:lnTo>
                  <a:cubicBezTo>
                    <a:pt x="95" y="19"/>
                    <a:pt x="95" y="19"/>
                    <a:pt x="95" y="19"/>
                  </a:cubicBezTo>
                  <a:close/>
                  <a:moveTo>
                    <a:pt x="97" y="26"/>
                  </a:moveTo>
                  <a:cubicBezTo>
                    <a:pt x="98" y="26"/>
                    <a:pt x="98" y="26"/>
                    <a:pt x="99" y="28"/>
                  </a:cubicBezTo>
                  <a:lnTo>
                    <a:pt x="97" y="27"/>
                  </a:lnTo>
                  <a:cubicBezTo>
                    <a:pt x="97" y="26"/>
                    <a:pt x="97" y="26"/>
                    <a:pt x="97" y="26"/>
                  </a:cubicBezTo>
                  <a:close/>
                  <a:moveTo>
                    <a:pt x="112" y="26"/>
                  </a:moveTo>
                  <a:cubicBezTo>
                    <a:pt x="112" y="26"/>
                    <a:pt x="112" y="26"/>
                    <a:pt x="112" y="26"/>
                  </a:cubicBezTo>
                  <a:cubicBezTo>
                    <a:pt x="111" y="27"/>
                    <a:pt x="113" y="29"/>
                    <a:pt x="114" y="29"/>
                  </a:cubicBezTo>
                  <a:cubicBezTo>
                    <a:pt x="114" y="29"/>
                    <a:pt x="113" y="26"/>
                    <a:pt x="112" y="26"/>
                  </a:cubicBezTo>
                  <a:close/>
                  <a:moveTo>
                    <a:pt x="109" y="29"/>
                  </a:moveTo>
                  <a:cubicBezTo>
                    <a:pt x="107" y="30"/>
                    <a:pt x="108" y="31"/>
                    <a:pt x="110" y="34"/>
                  </a:cubicBezTo>
                  <a:cubicBezTo>
                    <a:pt x="110" y="32"/>
                    <a:pt x="110" y="31"/>
                    <a:pt x="109" y="29"/>
                  </a:cubicBezTo>
                  <a:close/>
                  <a:moveTo>
                    <a:pt x="195" y="34"/>
                  </a:moveTo>
                  <a:lnTo>
                    <a:pt x="196" y="35"/>
                  </a:lnTo>
                  <a:cubicBezTo>
                    <a:pt x="195" y="36"/>
                    <a:pt x="195" y="37"/>
                    <a:pt x="195" y="37"/>
                  </a:cubicBezTo>
                  <a:cubicBezTo>
                    <a:pt x="195" y="37"/>
                    <a:pt x="195" y="37"/>
                    <a:pt x="195" y="36"/>
                  </a:cubicBezTo>
                  <a:cubicBezTo>
                    <a:pt x="194" y="36"/>
                    <a:pt x="193" y="35"/>
                    <a:pt x="195" y="34"/>
                  </a:cubicBezTo>
                  <a:close/>
                  <a:moveTo>
                    <a:pt x="89" y="37"/>
                  </a:moveTo>
                  <a:cubicBezTo>
                    <a:pt x="90" y="37"/>
                    <a:pt x="90" y="37"/>
                    <a:pt x="90" y="38"/>
                  </a:cubicBezTo>
                  <a:lnTo>
                    <a:pt x="90" y="38"/>
                  </a:lnTo>
                  <a:cubicBezTo>
                    <a:pt x="90" y="37"/>
                    <a:pt x="90" y="37"/>
                    <a:pt x="90" y="37"/>
                  </a:cubicBezTo>
                  <a:cubicBezTo>
                    <a:pt x="90" y="37"/>
                    <a:pt x="90" y="37"/>
                    <a:pt x="89" y="37"/>
                  </a:cubicBezTo>
                  <a:close/>
                  <a:moveTo>
                    <a:pt x="90" y="38"/>
                  </a:moveTo>
                  <a:lnTo>
                    <a:pt x="90" y="38"/>
                  </a:lnTo>
                  <a:cubicBezTo>
                    <a:pt x="90" y="38"/>
                    <a:pt x="91" y="39"/>
                    <a:pt x="92" y="39"/>
                  </a:cubicBezTo>
                  <a:cubicBezTo>
                    <a:pt x="91" y="39"/>
                    <a:pt x="91" y="38"/>
                    <a:pt x="90" y="38"/>
                  </a:cubicBezTo>
                  <a:close/>
                  <a:moveTo>
                    <a:pt x="173" y="38"/>
                  </a:moveTo>
                  <a:cubicBezTo>
                    <a:pt x="173" y="38"/>
                    <a:pt x="173" y="39"/>
                    <a:pt x="173" y="39"/>
                  </a:cubicBezTo>
                  <a:cubicBezTo>
                    <a:pt x="172" y="41"/>
                    <a:pt x="173" y="41"/>
                    <a:pt x="173" y="41"/>
                  </a:cubicBezTo>
                  <a:cubicBezTo>
                    <a:pt x="174" y="40"/>
                    <a:pt x="174" y="39"/>
                    <a:pt x="174" y="39"/>
                  </a:cubicBezTo>
                  <a:cubicBezTo>
                    <a:pt x="174" y="39"/>
                    <a:pt x="173" y="38"/>
                    <a:pt x="173" y="38"/>
                  </a:cubicBezTo>
                  <a:close/>
                  <a:moveTo>
                    <a:pt x="201" y="45"/>
                  </a:moveTo>
                  <a:cubicBezTo>
                    <a:pt x="201" y="45"/>
                    <a:pt x="201" y="45"/>
                    <a:pt x="201" y="45"/>
                  </a:cubicBezTo>
                  <a:cubicBezTo>
                    <a:pt x="201" y="45"/>
                    <a:pt x="201" y="45"/>
                    <a:pt x="201" y="45"/>
                  </a:cubicBezTo>
                  <a:close/>
                  <a:moveTo>
                    <a:pt x="224" y="49"/>
                  </a:moveTo>
                  <a:cubicBezTo>
                    <a:pt x="224" y="50"/>
                    <a:pt x="224" y="50"/>
                    <a:pt x="224" y="50"/>
                  </a:cubicBezTo>
                  <a:lnTo>
                    <a:pt x="224" y="50"/>
                  </a:lnTo>
                  <a:cubicBezTo>
                    <a:pt x="224" y="50"/>
                    <a:pt x="224" y="50"/>
                    <a:pt x="224" y="49"/>
                  </a:cubicBezTo>
                  <a:close/>
                  <a:moveTo>
                    <a:pt x="220" y="55"/>
                  </a:moveTo>
                  <a:cubicBezTo>
                    <a:pt x="219" y="56"/>
                    <a:pt x="217" y="57"/>
                    <a:pt x="216" y="57"/>
                  </a:cubicBezTo>
                  <a:cubicBezTo>
                    <a:pt x="216" y="57"/>
                    <a:pt x="216" y="57"/>
                    <a:pt x="216" y="57"/>
                  </a:cubicBezTo>
                  <a:cubicBezTo>
                    <a:pt x="214" y="57"/>
                    <a:pt x="215" y="56"/>
                    <a:pt x="217" y="56"/>
                  </a:cubicBezTo>
                  <a:cubicBezTo>
                    <a:pt x="217" y="56"/>
                    <a:pt x="218" y="56"/>
                    <a:pt x="220" y="55"/>
                  </a:cubicBezTo>
                  <a:close/>
                  <a:moveTo>
                    <a:pt x="214" y="61"/>
                  </a:moveTo>
                  <a:cubicBezTo>
                    <a:pt x="214" y="61"/>
                    <a:pt x="213" y="61"/>
                    <a:pt x="213" y="62"/>
                  </a:cubicBezTo>
                  <a:cubicBezTo>
                    <a:pt x="213" y="61"/>
                    <a:pt x="214" y="61"/>
                    <a:pt x="214" y="61"/>
                  </a:cubicBezTo>
                  <a:close/>
                  <a:moveTo>
                    <a:pt x="61" y="67"/>
                  </a:moveTo>
                  <a:cubicBezTo>
                    <a:pt x="62" y="68"/>
                    <a:pt x="63" y="68"/>
                    <a:pt x="63" y="69"/>
                  </a:cubicBezTo>
                  <a:cubicBezTo>
                    <a:pt x="62" y="68"/>
                    <a:pt x="62" y="68"/>
                    <a:pt x="61" y="67"/>
                  </a:cubicBezTo>
                  <a:close/>
                  <a:moveTo>
                    <a:pt x="230" y="74"/>
                  </a:moveTo>
                  <a:cubicBezTo>
                    <a:pt x="230" y="74"/>
                    <a:pt x="230" y="75"/>
                    <a:pt x="231" y="75"/>
                  </a:cubicBezTo>
                  <a:cubicBezTo>
                    <a:pt x="231" y="76"/>
                    <a:pt x="229" y="77"/>
                    <a:pt x="228" y="77"/>
                  </a:cubicBezTo>
                  <a:cubicBezTo>
                    <a:pt x="227" y="77"/>
                    <a:pt x="227" y="77"/>
                    <a:pt x="227" y="76"/>
                  </a:cubicBezTo>
                  <a:cubicBezTo>
                    <a:pt x="228" y="76"/>
                    <a:pt x="229" y="74"/>
                    <a:pt x="230" y="74"/>
                  </a:cubicBezTo>
                  <a:close/>
                  <a:moveTo>
                    <a:pt x="243" y="82"/>
                  </a:moveTo>
                  <a:lnTo>
                    <a:pt x="243" y="82"/>
                  </a:lnTo>
                  <a:cubicBezTo>
                    <a:pt x="242" y="82"/>
                    <a:pt x="242" y="82"/>
                    <a:pt x="242" y="82"/>
                  </a:cubicBezTo>
                  <a:lnTo>
                    <a:pt x="242" y="82"/>
                  </a:lnTo>
                  <a:lnTo>
                    <a:pt x="243" y="82"/>
                  </a:lnTo>
                  <a:close/>
                  <a:moveTo>
                    <a:pt x="20" y="112"/>
                  </a:moveTo>
                  <a:lnTo>
                    <a:pt x="20" y="113"/>
                  </a:lnTo>
                  <a:lnTo>
                    <a:pt x="22" y="114"/>
                  </a:lnTo>
                  <a:cubicBezTo>
                    <a:pt x="24" y="114"/>
                    <a:pt x="24" y="114"/>
                    <a:pt x="20" y="112"/>
                  </a:cubicBezTo>
                  <a:close/>
                  <a:moveTo>
                    <a:pt x="46" y="70"/>
                  </a:moveTo>
                  <a:cubicBezTo>
                    <a:pt x="45" y="70"/>
                    <a:pt x="45" y="70"/>
                    <a:pt x="45" y="70"/>
                  </a:cubicBezTo>
                  <a:cubicBezTo>
                    <a:pt x="46" y="71"/>
                    <a:pt x="46" y="72"/>
                    <a:pt x="45" y="72"/>
                  </a:cubicBezTo>
                  <a:cubicBezTo>
                    <a:pt x="44" y="72"/>
                    <a:pt x="41" y="72"/>
                    <a:pt x="42" y="74"/>
                  </a:cubicBezTo>
                  <a:cubicBezTo>
                    <a:pt x="43" y="75"/>
                    <a:pt x="44" y="77"/>
                    <a:pt x="43" y="77"/>
                  </a:cubicBezTo>
                  <a:cubicBezTo>
                    <a:pt x="43" y="77"/>
                    <a:pt x="42" y="77"/>
                    <a:pt x="42" y="76"/>
                  </a:cubicBezTo>
                  <a:lnTo>
                    <a:pt x="42" y="76"/>
                  </a:lnTo>
                  <a:cubicBezTo>
                    <a:pt x="41" y="77"/>
                    <a:pt x="43" y="80"/>
                    <a:pt x="41" y="80"/>
                  </a:cubicBezTo>
                  <a:cubicBezTo>
                    <a:pt x="41" y="80"/>
                    <a:pt x="40" y="80"/>
                    <a:pt x="38" y="79"/>
                  </a:cubicBezTo>
                  <a:lnTo>
                    <a:pt x="38" y="79"/>
                  </a:lnTo>
                  <a:cubicBezTo>
                    <a:pt x="44" y="83"/>
                    <a:pt x="38" y="83"/>
                    <a:pt x="38" y="84"/>
                  </a:cubicBezTo>
                  <a:cubicBezTo>
                    <a:pt x="38" y="86"/>
                    <a:pt x="41" y="86"/>
                    <a:pt x="42" y="87"/>
                  </a:cubicBezTo>
                  <a:cubicBezTo>
                    <a:pt x="42" y="87"/>
                    <a:pt x="42" y="88"/>
                    <a:pt x="42" y="88"/>
                  </a:cubicBezTo>
                  <a:cubicBezTo>
                    <a:pt x="41" y="88"/>
                    <a:pt x="39" y="87"/>
                    <a:pt x="38" y="87"/>
                  </a:cubicBezTo>
                  <a:cubicBezTo>
                    <a:pt x="36" y="86"/>
                    <a:pt x="35" y="86"/>
                    <a:pt x="35" y="86"/>
                  </a:cubicBezTo>
                  <a:lnTo>
                    <a:pt x="35" y="86"/>
                  </a:lnTo>
                  <a:cubicBezTo>
                    <a:pt x="34" y="86"/>
                    <a:pt x="36" y="88"/>
                    <a:pt x="36" y="89"/>
                  </a:cubicBezTo>
                  <a:cubicBezTo>
                    <a:pt x="36" y="89"/>
                    <a:pt x="33" y="92"/>
                    <a:pt x="32" y="92"/>
                  </a:cubicBezTo>
                  <a:cubicBezTo>
                    <a:pt x="32" y="92"/>
                    <a:pt x="32" y="92"/>
                    <a:pt x="31" y="92"/>
                  </a:cubicBezTo>
                  <a:lnTo>
                    <a:pt x="31" y="92"/>
                  </a:lnTo>
                  <a:cubicBezTo>
                    <a:pt x="32" y="92"/>
                    <a:pt x="32" y="92"/>
                    <a:pt x="32" y="92"/>
                  </a:cubicBezTo>
                  <a:cubicBezTo>
                    <a:pt x="32" y="92"/>
                    <a:pt x="32" y="92"/>
                    <a:pt x="32" y="92"/>
                  </a:cubicBezTo>
                  <a:cubicBezTo>
                    <a:pt x="33" y="92"/>
                    <a:pt x="33" y="92"/>
                    <a:pt x="33" y="93"/>
                  </a:cubicBezTo>
                  <a:cubicBezTo>
                    <a:pt x="34" y="94"/>
                    <a:pt x="34" y="94"/>
                    <a:pt x="33" y="95"/>
                  </a:cubicBezTo>
                  <a:cubicBezTo>
                    <a:pt x="33" y="95"/>
                    <a:pt x="33" y="96"/>
                    <a:pt x="32" y="96"/>
                  </a:cubicBezTo>
                  <a:cubicBezTo>
                    <a:pt x="32" y="96"/>
                    <a:pt x="32" y="96"/>
                    <a:pt x="31" y="96"/>
                  </a:cubicBezTo>
                  <a:cubicBezTo>
                    <a:pt x="31" y="96"/>
                    <a:pt x="30" y="95"/>
                    <a:pt x="29" y="95"/>
                  </a:cubicBezTo>
                  <a:cubicBezTo>
                    <a:pt x="29" y="95"/>
                    <a:pt x="28" y="96"/>
                    <a:pt x="29" y="97"/>
                  </a:cubicBezTo>
                  <a:cubicBezTo>
                    <a:pt x="30" y="97"/>
                    <a:pt x="32" y="99"/>
                    <a:pt x="32" y="100"/>
                  </a:cubicBezTo>
                  <a:cubicBezTo>
                    <a:pt x="33" y="101"/>
                    <a:pt x="30" y="101"/>
                    <a:pt x="28" y="102"/>
                  </a:cubicBezTo>
                  <a:cubicBezTo>
                    <a:pt x="27" y="102"/>
                    <a:pt x="26" y="103"/>
                    <a:pt x="25" y="103"/>
                  </a:cubicBezTo>
                  <a:cubicBezTo>
                    <a:pt x="25" y="105"/>
                    <a:pt x="25" y="106"/>
                    <a:pt x="26" y="108"/>
                  </a:cubicBezTo>
                  <a:cubicBezTo>
                    <a:pt x="26" y="108"/>
                    <a:pt x="30" y="110"/>
                    <a:pt x="29" y="110"/>
                  </a:cubicBezTo>
                  <a:cubicBezTo>
                    <a:pt x="29" y="110"/>
                    <a:pt x="26" y="109"/>
                    <a:pt x="25" y="109"/>
                  </a:cubicBezTo>
                  <a:cubicBezTo>
                    <a:pt x="24" y="109"/>
                    <a:pt x="24" y="110"/>
                    <a:pt x="24" y="111"/>
                  </a:cubicBezTo>
                  <a:cubicBezTo>
                    <a:pt x="24" y="112"/>
                    <a:pt x="26" y="112"/>
                    <a:pt x="26" y="113"/>
                  </a:cubicBezTo>
                  <a:cubicBezTo>
                    <a:pt x="26" y="114"/>
                    <a:pt x="25" y="115"/>
                    <a:pt x="24" y="115"/>
                  </a:cubicBezTo>
                  <a:cubicBezTo>
                    <a:pt x="22" y="117"/>
                    <a:pt x="18" y="115"/>
                    <a:pt x="20" y="118"/>
                  </a:cubicBezTo>
                  <a:cubicBezTo>
                    <a:pt x="23" y="120"/>
                    <a:pt x="22" y="121"/>
                    <a:pt x="21" y="122"/>
                  </a:cubicBezTo>
                  <a:cubicBezTo>
                    <a:pt x="21" y="122"/>
                    <a:pt x="25" y="124"/>
                    <a:pt x="24" y="124"/>
                  </a:cubicBezTo>
                  <a:cubicBezTo>
                    <a:pt x="24" y="124"/>
                    <a:pt x="21" y="123"/>
                    <a:pt x="20" y="123"/>
                  </a:cubicBezTo>
                  <a:cubicBezTo>
                    <a:pt x="19" y="123"/>
                    <a:pt x="19" y="123"/>
                    <a:pt x="19" y="124"/>
                  </a:cubicBezTo>
                  <a:cubicBezTo>
                    <a:pt x="20" y="124"/>
                    <a:pt x="22" y="126"/>
                    <a:pt x="23" y="127"/>
                  </a:cubicBezTo>
                  <a:lnTo>
                    <a:pt x="23" y="127"/>
                  </a:lnTo>
                  <a:cubicBezTo>
                    <a:pt x="23" y="126"/>
                    <a:pt x="22" y="126"/>
                    <a:pt x="22" y="126"/>
                  </a:cubicBezTo>
                  <a:cubicBezTo>
                    <a:pt x="21" y="126"/>
                    <a:pt x="21" y="128"/>
                    <a:pt x="21" y="129"/>
                  </a:cubicBezTo>
                  <a:cubicBezTo>
                    <a:pt x="21" y="129"/>
                    <a:pt x="20" y="129"/>
                    <a:pt x="20" y="129"/>
                  </a:cubicBezTo>
                  <a:cubicBezTo>
                    <a:pt x="19" y="129"/>
                    <a:pt x="17" y="129"/>
                    <a:pt x="17" y="129"/>
                  </a:cubicBezTo>
                  <a:cubicBezTo>
                    <a:pt x="17" y="129"/>
                    <a:pt x="17" y="129"/>
                    <a:pt x="17" y="129"/>
                  </a:cubicBezTo>
                  <a:cubicBezTo>
                    <a:pt x="16" y="130"/>
                    <a:pt x="22" y="132"/>
                    <a:pt x="25" y="132"/>
                  </a:cubicBezTo>
                  <a:cubicBezTo>
                    <a:pt x="26" y="132"/>
                    <a:pt x="26" y="132"/>
                    <a:pt x="26" y="131"/>
                  </a:cubicBezTo>
                  <a:lnTo>
                    <a:pt x="26" y="133"/>
                  </a:lnTo>
                  <a:cubicBezTo>
                    <a:pt x="26" y="134"/>
                    <a:pt x="28" y="136"/>
                    <a:pt x="29" y="136"/>
                  </a:cubicBezTo>
                  <a:cubicBezTo>
                    <a:pt x="30" y="136"/>
                    <a:pt x="30" y="135"/>
                    <a:pt x="31" y="135"/>
                  </a:cubicBezTo>
                  <a:cubicBezTo>
                    <a:pt x="31" y="134"/>
                    <a:pt x="31" y="133"/>
                    <a:pt x="31" y="131"/>
                  </a:cubicBezTo>
                  <a:cubicBezTo>
                    <a:pt x="31" y="131"/>
                    <a:pt x="31" y="130"/>
                    <a:pt x="29" y="129"/>
                  </a:cubicBezTo>
                  <a:cubicBezTo>
                    <a:pt x="26" y="127"/>
                    <a:pt x="30" y="127"/>
                    <a:pt x="26" y="126"/>
                  </a:cubicBezTo>
                  <a:lnTo>
                    <a:pt x="26" y="126"/>
                  </a:lnTo>
                  <a:cubicBezTo>
                    <a:pt x="27" y="126"/>
                    <a:pt x="27" y="126"/>
                    <a:pt x="28" y="126"/>
                  </a:cubicBezTo>
                  <a:cubicBezTo>
                    <a:pt x="30" y="126"/>
                    <a:pt x="32" y="123"/>
                    <a:pt x="32" y="123"/>
                  </a:cubicBezTo>
                  <a:cubicBezTo>
                    <a:pt x="33" y="123"/>
                    <a:pt x="34" y="122"/>
                    <a:pt x="35" y="122"/>
                  </a:cubicBezTo>
                  <a:cubicBezTo>
                    <a:pt x="36" y="122"/>
                    <a:pt x="37" y="122"/>
                    <a:pt x="38" y="122"/>
                  </a:cubicBezTo>
                  <a:cubicBezTo>
                    <a:pt x="39" y="122"/>
                    <a:pt x="39" y="122"/>
                    <a:pt x="39" y="122"/>
                  </a:cubicBezTo>
                  <a:lnTo>
                    <a:pt x="36" y="120"/>
                  </a:lnTo>
                  <a:cubicBezTo>
                    <a:pt x="36" y="120"/>
                    <a:pt x="37" y="120"/>
                    <a:pt x="37" y="120"/>
                  </a:cubicBezTo>
                  <a:cubicBezTo>
                    <a:pt x="38" y="120"/>
                    <a:pt x="39" y="120"/>
                    <a:pt x="38" y="119"/>
                  </a:cubicBezTo>
                  <a:cubicBezTo>
                    <a:pt x="38" y="117"/>
                    <a:pt x="38" y="116"/>
                    <a:pt x="35" y="115"/>
                  </a:cubicBezTo>
                  <a:cubicBezTo>
                    <a:pt x="34" y="114"/>
                    <a:pt x="33" y="114"/>
                    <a:pt x="34" y="113"/>
                  </a:cubicBezTo>
                  <a:cubicBezTo>
                    <a:pt x="34" y="113"/>
                    <a:pt x="35" y="112"/>
                    <a:pt x="36" y="112"/>
                  </a:cubicBezTo>
                  <a:cubicBezTo>
                    <a:pt x="38" y="112"/>
                    <a:pt x="40" y="112"/>
                    <a:pt x="38" y="110"/>
                  </a:cubicBezTo>
                  <a:cubicBezTo>
                    <a:pt x="38" y="109"/>
                    <a:pt x="37" y="107"/>
                    <a:pt x="38" y="106"/>
                  </a:cubicBezTo>
                  <a:cubicBezTo>
                    <a:pt x="38" y="106"/>
                    <a:pt x="41" y="106"/>
                    <a:pt x="42" y="106"/>
                  </a:cubicBezTo>
                  <a:cubicBezTo>
                    <a:pt x="43" y="106"/>
                    <a:pt x="43" y="106"/>
                    <a:pt x="43" y="106"/>
                  </a:cubicBezTo>
                  <a:cubicBezTo>
                    <a:pt x="40" y="103"/>
                    <a:pt x="36" y="104"/>
                    <a:pt x="37" y="102"/>
                  </a:cubicBezTo>
                  <a:cubicBezTo>
                    <a:pt x="37" y="102"/>
                    <a:pt x="37" y="101"/>
                    <a:pt x="37" y="101"/>
                  </a:cubicBezTo>
                  <a:cubicBezTo>
                    <a:pt x="39" y="101"/>
                    <a:pt x="42" y="105"/>
                    <a:pt x="44" y="105"/>
                  </a:cubicBezTo>
                  <a:cubicBezTo>
                    <a:pt x="44" y="105"/>
                    <a:pt x="44" y="105"/>
                    <a:pt x="45" y="104"/>
                  </a:cubicBezTo>
                  <a:cubicBezTo>
                    <a:pt x="45" y="103"/>
                    <a:pt x="42" y="103"/>
                    <a:pt x="42" y="102"/>
                  </a:cubicBezTo>
                  <a:cubicBezTo>
                    <a:pt x="41" y="100"/>
                    <a:pt x="43" y="99"/>
                    <a:pt x="44" y="98"/>
                  </a:cubicBezTo>
                  <a:cubicBezTo>
                    <a:pt x="46" y="96"/>
                    <a:pt x="52" y="95"/>
                    <a:pt x="52" y="91"/>
                  </a:cubicBezTo>
                  <a:cubicBezTo>
                    <a:pt x="52" y="90"/>
                    <a:pt x="50" y="90"/>
                    <a:pt x="49" y="88"/>
                  </a:cubicBezTo>
                  <a:cubicBezTo>
                    <a:pt x="48" y="87"/>
                    <a:pt x="48" y="87"/>
                    <a:pt x="48" y="87"/>
                  </a:cubicBezTo>
                  <a:lnTo>
                    <a:pt x="48" y="87"/>
                  </a:lnTo>
                  <a:cubicBezTo>
                    <a:pt x="48" y="87"/>
                    <a:pt x="50" y="88"/>
                    <a:pt x="52" y="89"/>
                  </a:cubicBezTo>
                  <a:cubicBezTo>
                    <a:pt x="52" y="89"/>
                    <a:pt x="52" y="86"/>
                    <a:pt x="52" y="85"/>
                  </a:cubicBezTo>
                  <a:cubicBezTo>
                    <a:pt x="49" y="83"/>
                    <a:pt x="49" y="83"/>
                    <a:pt x="49" y="83"/>
                  </a:cubicBezTo>
                  <a:lnTo>
                    <a:pt x="49" y="83"/>
                  </a:lnTo>
                  <a:cubicBezTo>
                    <a:pt x="50" y="83"/>
                    <a:pt x="51" y="83"/>
                    <a:pt x="52" y="84"/>
                  </a:cubicBezTo>
                  <a:cubicBezTo>
                    <a:pt x="53" y="84"/>
                    <a:pt x="46" y="79"/>
                    <a:pt x="46" y="79"/>
                  </a:cubicBezTo>
                  <a:lnTo>
                    <a:pt x="46" y="79"/>
                  </a:lnTo>
                  <a:cubicBezTo>
                    <a:pt x="47" y="79"/>
                    <a:pt x="51" y="81"/>
                    <a:pt x="52" y="81"/>
                  </a:cubicBezTo>
                  <a:cubicBezTo>
                    <a:pt x="52" y="81"/>
                    <a:pt x="52" y="81"/>
                    <a:pt x="52" y="81"/>
                  </a:cubicBezTo>
                  <a:cubicBezTo>
                    <a:pt x="53" y="81"/>
                    <a:pt x="52" y="80"/>
                    <a:pt x="52" y="79"/>
                  </a:cubicBezTo>
                  <a:cubicBezTo>
                    <a:pt x="52" y="78"/>
                    <a:pt x="52" y="76"/>
                    <a:pt x="53" y="76"/>
                  </a:cubicBezTo>
                  <a:cubicBezTo>
                    <a:pt x="53" y="76"/>
                    <a:pt x="54" y="76"/>
                    <a:pt x="55" y="77"/>
                  </a:cubicBezTo>
                  <a:cubicBezTo>
                    <a:pt x="56" y="78"/>
                    <a:pt x="57" y="78"/>
                    <a:pt x="57" y="78"/>
                  </a:cubicBezTo>
                  <a:cubicBezTo>
                    <a:pt x="58" y="78"/>
                    <a:pt x="56" y="74"/>
                    <a:pt x="56" y="74"/>
                  </a:cubicBezTo>
                  <a:cubicBezTo>
                    <a:pt x="56" y="74"/>
                    <a:pt x="56" y="73"/>
                    <a:pt x="56" y="73"/>
                  </a:cubicBezTo>
                  <a:cubicBezTo>
                    <a:pt x="58" y="73"/>
                    <a:pt x="62" y="76"/>
                    <a:pt x="63" y="76"/>
                  </a:cubicBezTo>
                  <a:cubicBezTo>
                    <a:pt x="63" y="76"/>
                    <a:pt x="63" y="75"/>
                    <a:pt x="63" y="75"/>
                  </a:cubicBezTo>
                  <a:cubicBezTo>
                    <a:pt x="59" y="72"/>
                    <a:pt x="52" y="71"/>
                    <a:pt x="50" y="70"/>
                  </a:cubicBezTo>
                  <a:cubicBezTo>
                    <a:pt x="49" y="70"/>
                    <a:pt x="47" y="70"/>
                    <a:pt x="46" y="70"/>
                  </a:cubicBezTo>
                  <a:close/>
                  <a:moveTo>
                    <a:pt x="21" y="143"/>
                  </a:moveTo>
                  <a:cubicBezTo>
                    <a:pt x="23" y="143"/>
                    <a:pt x="24" y="144"/>
                    <a:pt x="24" y="145"/>
                  </a:cubicBezTo>
                  <a:cubicBezTo>
                    <a:pt x="24" y="145"/>
                    <a:pt x="22" y="145"/>
                    <a:pt x="22" y="145"/>
                  </a:cubicBezTo>
                  <a:cubicBezTo>
                    <a:pt x="21" y="145"/>
                    <a:pt x="20" y="145"/>
                    <a:pt x="20" y="144"/>
                  </a:cubicBezTo>
                  <a:cubicBezTo>
                    <a:pt x="20" y="143"/>
                    <a:pt x="21" y="143"/>
                    <a:pt x="21" y="143"/>
                  </a:cubicBezTo>
                  <a:close/>
                  <a:moveTo>
                    <a:pt x="20" y="171"/>
                  </a:moveTo>
                  <a:cubicBezTo>
                    <a:pt x="23" y="171"/>
                    <a:pt x="25" y="172"/>
                    <a:pt x="24" y="173"/>
                  </a:cubicBezTo>
                  <a:lnTo>
                    <a:pt x="19" y="173"/>
                  </a:lnTo>
                  <a:cubicBezTo>
                    <a:pt x="17" y="173"/>
                    <a:pt x="16" y="172"/>
                    <a:pt x="17" y="172"/>
                  </a:cubicBezTo>
                  <a:cubicBezTo>
                    <a:pt x="18" y="171"/>
                    <a:pt x="19" y="171"/>
                    <a:pt x="20" y="171"/>
                  </a:cubicBezTo>
                  <a:close/>
                  <a:moveTo>
                    <a:pt x="249" y="178"/>
                  </a:moveTo>
                  <a:cubicBezTo>
                    <a:pt x="245" y="178"/>
                    <a:pt x="248" y="180"/>
                    <a:pt x="249" y="180"/>
                  </a:cubicBezTo>
                  <a:cubicBezTo>
                    <a:pt x="250" y="180"/>
                    <a:pt x="251" y="180"/>
                    <a:pt x="251" y="179"/>
                  </a:cubicBezTo>
                  <a:cubicBezTo>
                    <a:pt x="251" y="179"/>
                    <a:pt x="251" y="179"/>
                    <a:pt x="251" y="179"/>
                  </a:cubicBezTo>
                  <a:cubicBezTo>
                    <a:pt x="250" y="178"/>
                    <a:pt x="249" y="178"/>
                    <a:pt x="249" y="178"/>
                  </a:cubicBezTo>
                  <a:close/>
                  <a:moveTo>
                    <a:pt x="23" y="186"/>
                  </a:moveTo>
                  <a:cubicBezTo>
                    <a:pt x="23" y="186"/>
                    <a:pt x="24" y="186"/>
                    <a:pt x="24" y="186"/>
                  </a:cubicBezTo>
                  <a:cubicBezTo>
                    <a:pt x="24" y="186"/>
                    <a:pt x="24" y="186"/>
                    <a:pt x="24" y="186"/>
                  </a:cubicBezTo>
                  <a:close/>
                  <a:moveTo>
                    <a:pt x="20" y="196"/>
                  </a:moveTo>
                  <a:lnTo>
                    <a:pt x="20" y="197"/>
                  </a:lnTo>
                  <a:lnTo>
                    <a:pt x="22" y="198"/>
                  </a:lnTo>
                  <a:cubicBezTo>
                    <a:pt x="24" y="197"/>
                    <a:pt x="24" y="197"/>
                    <a:pt x="20" y="196"/>
                  </a:cubicBezTo>
                  <a:close/>
                  <a:moveTo>
                    <a:pt x="235" y="199"/>
                  </a:moveTo>
                  <a:cubicBezTo>
                    <a:pt x="235" y="199"/>
                    <a:pt x="234" y="200"/>
                    <a:pt x="233" y="200"/>
                  </a:cubicBezTo>
                  <a:cubicBezTo>
                    <a:pt x="232" y="200"/>
                    <a:pt x="232" y="200"/>
                    <a:pt x="231" y="200"/>
                  </a:cubicBezTo>
                  <a:lnTo>
                    <a:pt x="231" y="199"/>
                  </a:lnTo>
                  <a:close/>
                  <a:moveTo>
                    <a:pt x="20" y="220"/>
                  </a:moveTo>
                  <a:cubicBezTo>
                    <a:pt x="19" y="220"/>
                    <a:pt x="17" y="220"/>
                    <a:pt x="15" y="220"/>
                  </a:cubicBezTo>
                  <a:cubicBezTo>
                    <a:pt x="14" y="220"/>
                    <a:pt x="14" y="220"/>
                    <a:pt x="14" y="220"/>
                  </a:cubicBezTo>
                  <a:close/>
                  <a:moveTo>
                    <a:pt x="17" y="243"/>
                  </a:moveTo>
                  <a:cubicBezTo>
                    <a:pt x="18" y="243"/>
                    <a:pt x="18" y="243"/>
                    <a:pt x="18" y="243"/>
                  </a:cubicBezTo>
                  <a:cubicBezTo>
                    <a:pt x="17" y="244"/>
                    <a:pt x="15" y="244"/>
                    <a:pt x="15" y="244"/>
                  </a:cubicBezTo>
                  <a:cubicBezTo>
                    <a:pt x="14" y="244"/>
                    <a:pt x="14" y="244"/>
                    <a:pt x="14" y="244"/>
                  </a:cubicBezTo>
                  <a:cubicBezTo>
                    <a:pt x="14" y="243"/>
                    <a:pt x="15" y="243"/>
                    <a:pt x="17" y="243"/>
                  </a:cubicBezTo>
                  <a:close/>
                  <a:moveTo>
                    <a:pt x="216" y="254"/>
                  </a:moveTo>
                  <a:lnTo>
                    <a:pt x="216" y="254"/>
                  </a:lnTo>
                  <a:lnTo>
                    <a:pt x="216" y="254"/>
                  </a:lnTo>
                  <a:cubicBezTo>
                    <a:pt x="216" y="254"/>
                    <a:pt x="216" y="254"/>
                    <a:pt x="216" y="254"/>
                  </a:cubicBezTo>
                  <a:close/>
                  <a:moveTo>
                    <a:pt x="16" y="253"/>
                  </a:moveTo>
                  <a:cubicBezTo>
                    <a:pt x="16" y="253"/>
                    <a:pt x="17" y="253"/>
                    <a:pt x="17" y="254"/>
                  </a:cubicBezTo>
                  <a:cubicBezTo>
                    <a:pt x="17" y="255"/>
                    <a:pt x="15" y="255"/>
                    <a:pt x="14" y="255"/>
                  </a:cubicBezTo>
                  <a:cubicBezTo>
                    <a:pt x="13" y="255"/>
                    <a:pt x="13" y="255"/>
                    <a:pt x="12" y="255"/>
                  </a:cubicBezTo>
                  <a:cubicBezTo>
                    <a:pt x="12" y="254"/>
                    <a:pt x="14" y="253"/>
                    <a:pt x="16" y="253"/>
                  </a:cubicBezTo>
                  <a:close/>
                  <a:moveTo>
                    <a:pt x="23" y="267"/>
                  </a:moveTo>
                  <a:cubicBezTo>
                    <a:pt x="23" y="267"/>
                    <a:pt x="23" y="267"/>
                    <a:pt x="23" y="267"/>
                  </a:cubicBezTo>
                  <a:cubicBezTo>
                    <a:pt x="23" y="267"/>
                    <a:pt x="23" y="267"/>
                    <a:pt x="23" y="267"/>
                  </a:cubicBezTo>
                  <a:close/>
                  <a:moveTo>
                    <a:pt x="30" y="289"/>
                  </a:moveTo>
                  <a:cubicBezTo>
                    <a:pt x="29" y="289"/>
                    <a:pt x="26" y="291"/>
                    <a:pt x="26" y="291"/>
                  </a:cubicBezTo>
                  <a:lnTo>
                    <a:pt x="29" y="291"/>
                  </a:lnTo>
                  <a:cubicBezTo>
                    <a:pt x="30" y="290"/>
                    <a:pt x="30" y="289"/>
                    <a:pt x="30" y="289"/>
                  </a:cubicBezTo>
                  <a:close/>
                  <a:moveTo>
                    <a:pt x="153" y="337"/>
                  </a:moveTo>
                  <a:cubicBezTo>
                    <a:pt x="153" y="337"/>
                    <a:pt x="153" y="337"/>
                    <a:pt x="153" y="337"/>
                  </a:cubicBezTo>
                  <a:lnTo>
                    <a:pt x="153" y="337"/>
                  </a:lnTo>
                  <a:cubicBezTo>
                    <a:pt x="153" y="337"/>
                    <a:pt x="153" y="337"/>
                    <a:pt x="153" y="337"/>
                  </a:cubicBezTo>
                  <a:close/>
                  <a:moveTo>
                    <a:pt x="154" y="342"/>
                  </a:moveTo>
                  <a:lnTo>
                    <a:pt x="154" y="342"/>
                  </a:lnTo>
                  <a:cubicBezTo>
                    <a:pt x="154" y="342"/>
                    <a:pt x="155" y="342"/>
                    <a:pt x="156" y="344"/>
                  </a:cubicBezTo>
                  <a:cubicBezTo>
                    <a:pt x="156" y="345"/>
                    <a:pt x="155" y="345"/>
                    <a:pt x="155" y="345"/>
                  </a:cubicBezTo>
                  <a:cubicBezTo>
                    <a:pt x="154" y="344"/>
                    <a:pt x="153" y="342"/>
                    <a:pt x="154" y="342"/>
                  </a:cubicBezTo>
                  <a:close/>
                  <a:moveTo>
                    <a:pt x="153" y="356"/>
                  </a:moveTo>
                  <a:lnTo>
                    <a:pt x="153" y="356"/>
                  </a:lnTo>
                  <a:cubicBezTo>
                    <a:pt x="152" y="356"/>
                    <a:pt x="153" y="360"/>
                    <a:pt x="154" y="360"/>
                  </a:cubicBezTo>
                  <a:cubicBezTo>
                    <a:pt x="154" y="360"/>
                    <a:pt x="154" y="360"/>
                    <a:pt x="155" y="360"/>
                  </a:cubicBezTo>
                  <a:lnTo>
                    <a:pt x="155" y="360"/>
                  </a:lnTo>
                  <a:cubicBezTo>
                    <a:pt x="154" y="357"/>
                    <a:pt x="153" y="356"/>
                    <a:pt x="153" y="356"/>
                  </a:cubicBezTo>
                  <a:close/>
                  <a:moveTo>
                    <a:pt x="135" y="357"/>
                  </a:moveTo>
                  <a:cubicBezTo>
                    <a:pt x="136" y="357"/>
                    <a:pt x="137" y="357"/>
                    <a:pt x="138" y="359"/>
                  </a:cubicBezTo>
                  <a:cubicBezTo>
                    <a:pt x="138" y="361"/>
                    <a:pt x="137" y="360"/>
                    <a:pt x="136" y="361"/>
                  </a:cubicBezTo>
                  <a:cubicBezTo>
                    <a:pt x="135" y="359"/>
                    <a:pt x="134" y="357"/>
                    <a:pt x="135" y="357"/>
                  </a:cubicBezTo>
                  <a:close/>
                  <a:moveTo>
                    <a:pt x="69" y="362"/>
                  </a:moveTo>
                  <a:cubicBezTo>
                    <a:pt x="68" y="362"/>
                    <a:pt x="68" y="362"/>
                    <a:pt x="68" y="363"/>
                  </a:cubicBezTo>
                  <a:cubicBezTo>
                    <a:pt x="68" y="362"/>
                    <a:pt x="69" y="362"/>
                    <a:pt x="69" y="362"/>
                  </a:cubicBezTo>
                  <a:close/>
                  <a:moveTo>
                    <a:pt x="151" y="364"/>
                  </a:moveTo>
                  <a:cubicBezTo>
                    <a:pt x="152" y="365"/>
                    <a:pt x="152" y="365"/>
                    <a:pt x="152" y="365"/>
                  </a:cubicBezTo>
                  <a:cubicBezTo>
                    <a:pt x="152" y="365"/>
                    <a:pt x="152" y="365"/>
                    <a:pt x="151" y="364"/>
                  </a:cubicBezTo>
                  <a:close/>
                  <a:moveTo>
                    <a:pt x="147" y="0"/>
                  </a:moveTo>
                  <a:cubicBezTo>
                    <a:pt x="147" y="0"/>
                    <a:pt x="147" y="0"/>
                    <a:pt x="147" y="0"/>
                  </a:cubicBezTo>
                  <a:cubicBezTo>
                    <a:pt x="146" y="1"/>
                    <a:pt x="148" y="4"/>
                    <a:pt x="146" y="5"/>
                  </a:cubicBezTo>
                  <a:cubicBezTo>
                    <a:pt x="146" y="6"/>
                    <a:pt x="145" y="6"/>
                    <a:pt x="144" y="6"/>
                  </a:cubicBezTo>
                  <a:cubicBezTo>
                    <a:pt x="143" y="5"/>
                    <a:pt x="142" y="2"/>
                    <a:pt x="141" y="2"/>
                  </a:cubicBezTo>
                  <a:cubicBezTo>
                    <a:pt x="141" y="3"/>
                    <a:pt x="141" y="6"/>
                    <a:pt x="140" y="6"/>
                  </a:cubicBezTo>
                  <a:cubicBezTo>
                    <a:pt x="139" y="6"/>
                    <a:pt x="139" y="6"/>
                    <a:pt x="139" y="6"/>
                  </a:cubicBezTo>
                  <a:cubicBezTo>
                    <a:pt x="139" y="5"/>
                    <a:pt x="138" y="2"/>
                    <a:pt x="138" y="2"/>
                  </a:cubicBezTo>
                  <a:cubicBezTo>
                    <a:pt x="137" y="2"/>
                    <a:pt x="137" y="2"/>
                    <a:pt x="137" y="2"/>
                  </a:cubicBezTo>
                  <a:cubicBezTo>
                    <a:pt x="136" y="4"/>
                    <a:pt x="137" y="9"/>
                    <a:pt x="135" y="9"/>
                  </a:cubicBezTo>
                  <a:lnTo>
                    <a:pt x="135" y="7"/>
                  </a:lnTo>
                  <a:cubicBezTo>
                    <a:pt x="134" y="5"/>
                    <a:pt x="134" y="5"/>
                    <a:pt x="135" y="5"/>
                  </a:cubicBezTo>
                  <a:cubicBezTo>
                    <a:pt x="135" y="4"/>
                    <a:pt x="135" y="4"/>
                    <a:pt x="135" y="4"/>
                  </a:cubicBezTo>
                  <a:cubicBezTo>
                    <a:pt x="134" y="4"/>
                    <a:pt x="133" y="7"/>
                    <a:pt x="132" y="7"/>
                  </a:cubicBezTo>
                  <a:cubicBezTo>
                    <a:pt x="132" y="7"/>
                    <a:pt x="132" y="7"/>
                    <a:pt x="132" y="7"/>
                  </a:cubicBezTo>
                  <a:cubicBezTo>
                    <a:pt x="131" y="7"/>
                    <a:pt x="131" y="6"/>
                    <a:pt x="130" y="6"/>
                  </a:cubicBezTo>
                  <a:cubicBezTo>
                    <a:pt x="130" y="6"/>
                    <a:pt x="130" y="6"/>
                    <a:pt x="130" y="6"/>
                  </a:cubicBezTo>
                  <a:cubicBezTo>
                    <a:pt x="129" y="7"/>
                    <a:pt x="129" y="7"/>
                    <a:pt x="128" y="8"/>
                  </a:cubicBezTo>
                  <a:cubicBezTo>
                    <a:pt x="127" y="8"/>
                    <a:pt x="127" y="8"/>
                    <a:pt x="126" y="7"/>
                  </a:cubicBezTo>
                  <a:cubicBezTo>
                    <a:pt x="125" y="7"/>
                    <a:pt x="125" y="7"/>
                    <a:pt x="125" y="7"/>
                  </a:cubicBezTo>
                  <a:cubicBezTo>
                    <a:pt x="124" y="7"/>
                    <a:pt x="124" y="10"/>
                    <a:pt x="123" y="10"/>
                  </a:cubicBezTo>
                  <a:cubicBezTo>
                    <a:pt x="123" y="10"/>
                    <a:pt x="123" y="10"/>
                    <a:pt x="123" y="10"/>
                  </a:cubicBezTo>
                  <a:cubicBezTo>
                    <a:pt x="121" y="10"/>
                    <a:pt x="120" y="7"/>
                    <a:pt x="119" y="7"/>
                  </a:cubicBezTo>
                  <a:cubicBezTo>
                    <a:pt x="118" y="7"/>
                    <a:pt x="118" y="11"/>
                    <a:pt x="118" y="12"/>
                  </a:cubicBezTo>
                  <a:cubicBezTo>
                    <a:pt x="118" y="12"/>
                    <a:pt x="118" y="12"/>
                    <a:pt x="118" y="12"/>
                  </a:cubicBezTo>
                  <a:cubicBezTo>
                    <a:pt x="116" y="12"/>
                    <a:pt x="114" y="6"/>
                    <a:pt x="114" y="5"/>
                  </a:cubicBezTo>
                  <a:cubicBezTo>
                    <a:pt x="114" y="7"/>
                    <a:pt x="114" y="8"/>
                    <a:pt x="114" y="11"/>
                  </a:cubicBezTo>
                  <a:cubicBezTo>
                    <a:pt x="114" y="13"/>
                    <a:pt x="114" y="13"/>
                    <a:pt x="114" y="13"/>
                  </a:cubicBezTo>
                  <a:cubicBezTo>
                    <a:pt x="113" y="13"/>
                    <a:pt x="113" y="11"/>
                    <a:pt x="112" y="9"/>
                  </a:cubicBezTo>
                  <a:lnTo>
                    <a:pt x="112" y="9"/>
                  </a:lnTo>
                  <a:cubicBezTo>
                    <a:pt x="113" y="13"/>
                    <a:pt x="108" y="11"/>
                    <a:pt x="110" y="14"/>
                  </a:cubicBezTo>
                  <a:cubicBezTo>
                    <a:pt x="109" y="14"/>
                    <a:pt x="107" y="12"/>
                    <a:pt x="107" y="12"/>
                  </a:cubicBezTo>
                  <a:lnTo>
                    <a:pt x="107" y="12"/>
                  </a:lnTo>
                  <a:cubicBezTo>
                    <a:pt x="107" y="14"/>
                    <a:pt x="107" y="14"/>
                    <a:pt x="106" y="14"/>
                  </a:cubicBezTo>
                  <a:cubicBezTo>
                    <a:pt x="105" y="15"/>
                    <a:pt x="106" y="19"/>
                    <a:pt x="105" y="19"/>
                  </a:cubicBezTo>
                  <a:cubicBezTo>
                    <a:pt x="104" y="19"/>
                    <a:pt x="100" y="14"/>
                    <a:pt x="99" y="14"/>
                  </a:cubicBezTo>
                  <a:cubicBezTo>
                    <a:pt x="99" y="14"/>
                    <a:pt x="98" y="15"/>
                    <a:pt x="99" y="15"/>
                  </a:cubicBezTo>
                  <a:cubicBezTo>
                    <a:pt x="99" y="17"/>
                    <a:pt x="104" y="22"/>
                    <a:pt x="103" y="22"/>
                  </a:cubicBezTo>
                  <a:cubicBezTo>
                    <a:pt x="103" y="22"/>
                    <a:pt x="102" y="22"/>
                    <a:pt x="102" y="21"/>
                  </a:cubicBezTo>
                  <a:cubicBezTo>
                    <a:pt x="101" y="21"/>
                    <a:pt x="101" y="21"/>
                    <a:pt x="100" y="21"/>
                  </a:cubicBezTo>
                  <a:cubicBezTo>
                    <a:pt x="100" y="21"/>
                    <a:pt x="100" y="21"/>
                    <a:pt x="100" y="22"/>
                  </a:cubicBezTo>
                  <a:cubicBezTo>
                    <a:pt x="100" y="22"/>
                    <a:pt x="100" y="25"/>
                    <a:pt x="100" y="25"/>
                  </a:cubicBezTo>
                  <a:cubicBezTo>
                    <a:pt x="99" y="23"/>
                    <a:pt x="98" y="19"/>
                    <a:pt x="97" y="18"/>
                  </a:cubicBezTo>
                  <a:cubicBezTo>
                    <a:pt x="97" y="18"/>
                    <a:pt x="97" y="20"/>
                    <a:pt x="97" y="20"/>
                  </a:cubicBezTo>
                  <a:cubicBezTo>
                    <a:pt x="97" y="21"/>
                    <a:pt x="97" y="21"/>
                    <a:pt x="96" y="21"/>
                  </a:cubicBezTo>
                  <a:cubicBezTo>
                    <a:pt x="97" y="21"/>
                    <a:pt x="96" y="20"/>
                    <a:pt x="95" y="20"/>
                  </a:cubicBezTo>
                  <a:lnTo>
                    <a:pt x="95" y="20"/>
                  </a:lnTo>
                  <a:cubicBezTo>
                    <a:pt x="95" y="20"/>
                    <a:pt x="94" y="20"/>
                    <a:pt x="94" y="21"/>
                  </a:cubicBezTo>
                  <a:cubicBezTo>
                    <a:pt x="94" y="21"/>
                    <a:pt x="95" y="21"/>
                    <a:pt x="94" y="22"/>
                  </a:cubicBezTo>
                  <a:cubicBezTo>
                    <a:pt x="94" y="23"/>
                    <a:pt x="94" y="23"/>
                    <a:pt x="93" y="23"/>
                  </a:cubicBezTo>
                  <a:cubicBezTo>
                    <a:pt x="93" y="23"/>
                    <a:pt x="92" y="23"/>
                    <a:pt x="92" y="22"/>
                  </a:cubicBezTo>
                  <a:cubicBezTo>
                    <a:pt x="91" y="21"/>
                    <a:pt x="90" y="21"/>
                    <a:pt x="89" y="21"/>
                  </a:cubicBezTo>
                  <a:cubicBezTo>
                    <a:pt x="89" y="21"/>
                    <a:pt x="88" y="22"/>
                    <a:pt x="89" y="23"/>
                  </a:cubicBezTo>
                  <a:cubicBezTo>
                    <a:pt x="89" y="24"/>
                    <a:pt x="86" y="23"/>
                    <a:pt x="88" y="26"/>
                  </a:cubicBezTo>
                  <a:cubicBezTo>
                    <a:pt x="87" y="25"/>
                    <a:pt x="85" y="25"/>
                    <a:pt x="83" y="25"/>
                  </a:cubicBezTo>
                  <a:cubicBezTo>
                    <a:pt x="81" y="25"/>
                    <a:pt x="79" y="26"/>
                    <a:pt x="81" y="29"/>
                  </a:cubicBezTo>
                  <a:cubicBezTo>
                    <a:pt x="79" y="26"/>
                    <a:pt x="78" y="25"/>
                    <a:pt x="78" y="25"/>
                  </a:cubicBezTo>
                  <a:lnTo>
                    <a:pt x="78" y="25"/>
                  </a:lnTo>
                  <a:cubicBezTo>
                    <a:pt x="77" y="25"/>
                    <a:pt x="81" y="34"/>
                    <a:pt x="80" y="34"/>
                  </a:cubicBezTo>
                  <a:cubicBezTo>
                    <a:pt x="80" y="34"/>
                    <a:pt x="80" y="34"/>
                    <a:pt x="79" y="34"/>
                  </a:cubicBezTo>
                  <a:cubicBezTo>
                    <a:pt x="78" y="32"/>
                    <a:pt x="76" y="30"/>
                    <a:pt x="75" y="30"/>
                  </a:cubicBezTo>
                  <a:cubicBezTo>
                    <a:pt x="75" y="30"/>
                    <a:pt x="75" y="31"/>
                    <a:pt x="75" y="32"/>
                  </a:cubicBezTo>
                  <a:cubicBezTo>
                    <a:pt x="75" y="33"/>
                    <a:pt x="78" y="38"/>
                    <a:pt x="79" y="39"/>
                  </a:cubicBezTo>
                  <a:lnTo>
                    <a:pt x="79" y="39"/>
                  </a:lnTo>
                  <a:cubicBezTo>
                    <a:pt x="77" y="38"/>
                    <a:pt x="76" y="37"/>
                    <a:pt x="75" y="37"/>
                  </a:cubicBezTo>
                  <a:cubicBezTo>
                    <a:pt x="75" y="37"/>
                    <a:pt x="74" y="37"/>
                    <a:pt x="74" y="37"/>
                  </a:cubicBezTo>
                  <a:cubicBezTo>
                    <a:pt x="74" y="38"/>
                    <a:pt x="77" y="41"/>
                    <a:pt x="76" y="41"/>
                  </a:cubicBezTo>
                  <a:cubicBezTo>
                    <a:pt x="75" y="40"/>
                    <a:pt x="72" y="36"/>
                    <a:pt x="71" y="35"/>
                  </a:cubicBezTo>
                  <a:cubicBezTo>
                    <a:pt x="69" y="35"/>
                    <a:pt x="68" y="37"/>
                    <a:pt x="70" y="38"/>
                  </a:cubicBezTo>
                  <a:cubicBezTo>
                    <a:pt x="72" y="40"/>
                    <a:pt x="70" y="41"/>
                    <a:pt x="69" y="42"/>
                  </a:cubicBezTo>
                  <a:cubicBezTo>
                    <a:pt x="69" y="43"/>
                    <a:pt x="68" y="44"/>
                    <a:pt x="67" y="44"/>
                  </a:cubicBezTo>
                  <a:cubicBezTo>
                    <a:pt x="67" y="44"/>
                    <a:pt x="66" y="44"/>
                    <a:pt x="65" y="43"/>
                  </a:cubicBezTo>
                  <a:cubicBezTo>
                    <a:pt x="64" y="42"/>
                    <a:pt x="63" y="42"/>
                    <a:pt x="62" y="42"/>
                  </a:cubicBezTo>
                  <a:cubicBezTo>
                    <a:pt x="61" y="42"/>
                    <a:pt x="61" y="42"/>
                    <a:pt x="61" y="43"/>
                  </a:cubicBezTo>
                  <a:cubicBezTo>
                    <a:pt x="61" y="45"/>
                    <a:pt x="63" y="47"/>
                    <a:pt x="63" y="48"/>
                  </a:cubicBezTo>
                  <a:cubicBezTo>
                    <a:pt x="62" y="48"/>
                    <a:pt x="61" y="48"/>
                    <a:pt x="60" y="48"/>
                  </a:cubicBezTo>
                  <a:cubicBezTo>
                    <a:pt x="59" y="48"/>
                    <a:pt x="56" y="50"/>
                    <a:pt x="57" y="51"/>
                  </a:cubicBezTo>
                  <a:cubicBezTo>
                    <a:pt x="62" y="54"/>
                    <a:pt x="57" y="54"/>
                    <a:pt x="56" y="55"/>
                  </a:cubicBezTo>
                  <a:cubicBezTo>
                    <a:pt x="55" y="55"/>
                    <a:pt x="54" y="55"/>
                    <a:pt x="54" y="56"/>
                  </a:cubicBezTo>
                  <a:cubicBezTo>
                    <a:pt x="54" y="58"/>
                    <a:pt x="54" y="57"/>
                    <a:pt x="55" y="58"/>
                  </a:cubicBezTo>
                  <a:cubicBezTo>
                    <a:pt x="56" y="59"/>
                    <a:pt x="54" y="59"/>
                    <a:pt x="53" y="59"/>
                  </a:cubicBezTo>
                  <a:cubicBezTo>
                    <a:pt x="53" y="60"/>
                    <a:pt x="53" y="60"/>
                    <a:pt x="53" y="61"/>
                  </a:cubicBezTo>
                  <a:cubicBezTo>
                    <a:pt x="53" y="61"/>
                    <a:pt x="54" y="64"/>
                    <a:pt x="53" y="64"/>
                  </a:cubicBezTo>
                  <a:cubicBezTo>
                    <a:pt x="52" y="64"/>
                    <a:pt x="52" y="64"/>
                    <a:pt x="52" y="63"/>
                  </a:cubicBezTo>
                  <a:cubicBezTo>
                    <a:pt x="51" y="63"/>
                    <a:pt x="50" y="62"/>
                    <a:pt x="49" y="62"/>
                  </a:cubicBezTo>
                  <a:cubicBezTo>
                    <a:pt x="48" y="62"/>
                    <a:pt x="48" y="63"/>
                    <a:pt x="48" y="64"/>
                  </a:cubicBezTo>
                  <a:cubicBezTo>
                    <a:pt x="48" y="65"/>
                    <a:pt x="51" y="66"/>
                    <a:pt x="50" y="68"/>
                  </a:cubicBezTo>
                  <a:cubicBezTo>
                    <a:pt x="48" y="66"/>
                    <a:pt x="48" y="66"/>
                    <a:pt x="47" y="66"/>
                  </a:cubicBezTo>
                  <a:cubicBezTo>
                    <a:pt x="47" y="66"/>
                    <a:pt x="47" y="66"/>
                    <a:pt x="46" y="66"/>
                  </a:cubicBezTo>
                  <a:cubicBezTo>
                    <a:pt x="45" y="67"/>
                    <a:pt x="55" y="69"/>
                    <a:pt x="56" y="69"/>
                  </a:cubicBezTo>
                  <a:cubicBezTo>
                    <a:pt x="57" y="69"/>
                    <a:pt x="57" y="68"/>
                    <a:pt x="58" y="68"/>
                  </a:cubicBezTo>
                  <a:cubicBezTo>
                    <a:pt x="58" y="68"/>
                    <a:pt x="59" y="68"/>
                    <a:pt x="59" y="69"/>
                  </a:cubicBezTo>
                  <a:cubicBezTo>
                    <a:pt x="60" y="69"/>
                    <a:pt x="60" y="67"/>
                    <a:pt x="61" y="67"/>
                  </a:cubicBezTo>
                  <a:cubicBezTo>
                    <a:pt x="61" y="67"/>
                    <a:pt x="61" y="67"/>
                    <a:pt x="61" y="67"/>
                  </a:cubicBezTo>
                  <a:lnTo>
                    <a:pt x="61" y="67"/>
                  </a:lnTo>
                  <a:cubicBezTo>
                    <a:pt x="59" y="66"/>
                    <a:pt x="57" y="65"/>
                    <a:pt x="57" y="64"/>
                  </a:cubicBezTo>
                  <a:cubicBezTo>
                    <a:pt x="57" y="64"/>
                    <a:pt x="57" y="64"/>
                    <a:pt x="58" y="64"/>
                  </a:cubicBezTo>
                  <a:cubicBezTo>
                    <a:pt x="59" y="64"/>
                    <a:pt x="60" y="64"/>
                    <a:pt x="61" y="64"/>
                  </a:cubicBezTo>
                  <a:cubicBezTo>
                    <a:pt x="62" y="64"/>
                    <a:pt x="62" y="64"/>
                    <a:pt x="62" y="63"/>
                  </a:cubicBezTo>
                  <a:cubicBezTo>
                    <a:pt x="62" y="63"/>
                    <a:pt x="60" y="62"/>
                    <a:pt x="59" y="62"/>
                  </a:cubicBezTo>
                  <a:cubicBezTo>
                    <a:pt x="58" y="61"/>
                    <a:pt x="59" y="60"/>
                    <a:pt x="59" y="60"/>
                  </a:cubicBezTo>
                  <a:cubicBezTo>
                    <a:pt x="59" y="59"/>
                    <a:pt x="60" y="59"/>
                    <a:pt x="60" y="59"/>
                  </a:cubicBezTo>
                  <a:cubicBezTo>
                    <a:pt x="61" y="59"/>
                    <a:pt x="62" y="59"/>
                    <a:pt x="63" y="61"/>
                  </a:cubicBezTo>
                  <a:cubicBezTo>
                    <a:pt x="65" y="62"/>
                    <a:pt x="64" y="64"/>
                    <a:pt x="66" y="66"/>
                  </a:cubicBezTo>
                  <a:cubicBezTo>
                    <a:pt x="67" y="66"/>
                    <a:pt x="68" y="67"/>
                    <a:pt x="69" y="67"/>
                  </a:cubicBezTo>
                  <a:cubicBezTo>
                    <a:pt x="70" y="67"/>
                    <a:pt x="69" y="65"/>
                    <a:pt x="67" y="64"/>
                  </a:cubicBezTo>
                  <a:cubicBezTo>
                    <a:pt x="65" y="62"/>
                    <a:pt x="66" y="60"/>
                    <a:pt x="68" y="60"/>
                  </a:cubicBezTo>
                  <a:cubicBezTo>
                    <a:pt x="69" y="60"/>
                    <a:pt x="70" y="61"/>
                    <a:pt x="72" y="62"/>
                  </a:cubicBezTo>
                  <a:cubicBezTo>
                    <a:pt x="71" y="61"/>
                    <a:pt x="68" y="59"/>
                    <a:pt x="68" y="58"/>
                  </a:cubicBezTo>
                  <a:cubicBezTo>
                    <a:pt x="68" y="58"/>
                    <a:pt x="69" y="56"/>
                    <a:pt x="67" y="55"/>
                  </a:cubicBezTo>
                  <a:lnTo>
                    <a:pt x="67" y="55"/>
                  </a:lnTo>
                  <a:cubicBezTo>
                    <a:pt x="68" y="56"/>
                    <a:pt x="70" y="56"/>
                    <a:pt x="71" y="56"/>
                  </a:cubicBezTo>
                  <a:cubicBezTo>
                    <a:pt x="73" y="56"/>
                    <a:pt x="75" y="53"/>
                    <a:pt x="76" y="53"/>
                  </a:cubicBezTo>
                  <a:cubicBezTo>
                    <a:pt x="78" y="51"/>
                    <a:pt x="77" y="48"/>
                    <a:pt x="74" y="43"/>
                  </a:cubicBezTo>
                  <a:lnTo>
                    <a:pt x="74" y="43"/>
                  </a:lnTo>
                  <a:cubicBezTo>
                    <a:pt x="75" y="43"/>
                    <a:pt x="77" y="48"/>
                    <a:pt x="79" y="48"/>
                  </a:cubicBezTo>
                  <a:lnTo>
                    <a:pt x="79" y="48"/>
                  </a:lnTo>
                  <a:cubicBezTo>
                    <a:pt x="79" y="48"/>
                    <a:pt x="79" y="48"/>
                    <a:pt x="80" y="48"/>
                  </a:cubicBezTo>
                  <a:cubicBezTo>
                    <a:pt x="81" y="49"/>
                    <a:pt x="82" y="50"/>
                    <a:pt x="82" y="50"/>
                  </a:cubicBezTo>
                  <a:cubicBezTo>
                    <a:pt x="83" y="50"/>
                    <a:pt x="83" y="49"/>
                    <a:pt x="81" y="48"/>
                  </a:cubicBezTo>
                  <a:cubicBezTo>
                    <a:pt x="79" y="46"/>
                    <a:pt x="79" y="45"/>
                    <a:pt x="79" y="44"/>
                  </a:cubicBezTo>
                  <a:cubicBezTo>
                    <a:pt x="79" y="44"/>
                    <a:pt x="80" y="43"/>
                    <a:pt x="80" y="43"/>
                  </a:cubicBezTo>
                  <a:cubicBezTo>
                    <a:pt x="81" y="43"/>
                    <a:pt x="82" y="44"/>
                    <a:pt x="82" y="44"/>
                  </a:cubicBezTo>
                  <a:cubicBezTo>
                    <a:pt x="83" y="43"/>
                    <a:pt x="84" y="43"/>
                    <a:pt x="85" y="42"/>
                  </a:cubicBezTo>
                  <a:cubicBezTo>
                    <a:pt x="86" y="41"/>
                    <a:pt x="80" y="36"/>
                    <a:pt x="80" y="36"/>
                  </a:cubicBezTo>
                  <a:lnTo>
                    <a:pt x="80" y="36"/>
                  </a:lnTo>
                  <a:cubicBezTo>
                    <a:pt x="80" y="36"/>
                    <a:pt x="86" y="40"/>
                    <a:pt x="88" y="41"/>
                  </a:cubicBezTo>
                  <a:cubicBezTo>
                    <a:pt x="90" y="41"/>
                    <a:pt x="90" y="41"/>
                    <a:pt x="87" y="39"/>
                  </a:cubicBezTo>
                  <a:cubicBezTo>
                    <a:pt x="86" y="38"/>
                    <a:pt x="83" y="35"/>
                    <a:pt x="86" y="35"/>
                  </a:cubicBezTo>
                  <a:lnTo>
                    <a:pt x="86" y="35"/>
                  </a:lnTo>
                  <a:cubicBezTo>
                    <a:pt x="86" y="36"/>
                    <a:pt x="88" y="36"/>
                    <a:pt x="89" y="37"/>
                  </a:cubicBezTo>
                  <a:lnTo>
                    <a:pt x="89" y="37"/>
                  </a:lnTo>
                  <a:cubicBezTo>
                    <a:pt x="88" y="36"/>
                    <a:pt x="87" y="34"/>
                    <a:pt x="87" y="34"/>
                  </a:cubicBezTo>
                  <a:cubicBezTo>
                    <a:pt x="87" y="34"/>
                    <a:pt x="87" y="33"/>
                    <a:pt x="87" y="33"/>
                  </a:cubicBezTo>
                  <a:lnTo>
                    <a:pt x="87" y="33"/>
                  </a:lnTo>
                  <a:cubicBezTo>
                    <a:pt x="88" y="33"/>
                    <a:pt x="92" y="36"/>
                    <a:pt x="93" y="37"/>
                  </a:cubicBezTo>
                  <a:cubicBezTo>
                    <a:pt x="94" y="38"/>
                    <a:pt x="94" y="38"/>
                    <a:pt x="94" y="38"/>
                  </a:cubicBezTo>
                  <a:cubicBezTo>
                    <a:pt x="95" y="38"/>
                    <a:pt x="88" y="33"/>
                    <a:pt x="88" y="33"/>
                  </a:cubicBezTo>
                  <a:cubicBezTo>
                    <a:pt x="88" y="33"/>
                    <a:pt x="88" y="32"/>
                    <a:pt x="89" y="32"/>
                  </a:cubicBezTo>
                  <a:cubicBezTo>
                    <a:pt x="89" y="32"/>
                    <a:pt x="92" y="34"/>
                    <a:pt x="93" y="34"/>
                  </a:cubicBezTo>
                  <a:cubicBezTo>
                    <a:pt x="93" y="34"/>
                    <a:pt x="93" y="34"/>
                    <a:pt x="93" y="33"/>
                  </a:cubicBezTo>
                  <a:lnTo>
                    <a:pt x="93" y="33"/>
                  </a:lnTo>
                  <a:cubicBezTo>
                    <a:pt x="93" y="34"/>
                    <a:pt x="94" y="34"/>
                    <a:pt x="94" y="34"/>
                  </a:cubicBezTo>
                  <a:cubicBezTo>
                    <a:pt x="96" y="34"/>
                    <a:pt x="99" y="32"/>
                    <a:pt x="100" y="31"/>
                  </a:cubicBezTo>
                  <a:cubicBezTo>
                    <a:pt x="100" y="30"/>
                    <a:pt x="100" y="28"/>
                    <a:pt x="100" y="28"/>
                  </a:cubicBezTo>
                  <a:cubicBezTo>
                    <a:pt x="101" y="27"/>
                    <a:pt x="101" y="27"/>
                    <a:pt x="101" y="27"/>
                  </a:cubicBezTo>
                  <a:cubicBezTo>
                    <a:pt x="102" y="27"/>
                    <a:pt x="103" y="29"/>
                    <a:pt x="104" y="29"/>
                  </a:cubicBezTo>
                  <a:cubicBezTo>
                    <a:pt x="104" y="29"/>
                    <a:pt x="104" y="29"/>
                    <a:pt x="104" y="28"/>
                  </a:cubicBezTo>
                  <a:cubicBezTo>
                    <a:pt x="104" y="28"/>
                    <a:pt x="103" y="24"/>
                    <a:pt x="103" y="24"/>
                  </a:cubicBezTo>
                  <a:lnTo>
                    <a:pt x="103" y="24"/>
                  </a:lnTo>
                  <a:cubicBezTo>
                    <a:pt x="103" y="24"/>
                    <a:pt x="105" y="30"/>
                    <a:pt x="106" y="30"/>
                  </a:cubicBezTo>
                  <a:cubicBezTo>
                    <a:pt x="106" y="30"/>
                    <a:pt x="107" y="30"/>
                    <a:pt x="107" y="29"/>
                  </a:cubicBezTo>
                  <a:cubicBezTo>
                    <a:pt x="106" y="28"/>
                    <a:pt x="107" y="28"/>
                    <a:pt x="106" y="25"/>
                  </a:cubicBezTo>
                  <a:cubicBezTo>
                    <a:pt x="105" y="24"/>
                    <a:pt x="106" y="24"/>
                    <a:pt x="106" y="24"/>
                  </a:cubicBezTo>
                  <a:cubicBezTo>
                    <a:pt x="107" y="24"/>
                    <a:pt x="107" y="24"/>
                    <a:pt x="107" y="22"/>
                  </a:cubicBezTo>
                  <a:lnTo>
                    <a:pt x="107" y="22"/>
                  </a:lnTo>
                  <a:cubicBezTo>
                    <a:pt x="108" y="25"/>
                    <a:pt x="109" y="28"/>
                    <a:pt x="111" y="28"/>
                  </a:cubicBezTo>
                  <a:cubicBezTo>
                    <a:pt x="112" y="28"/>
                    <a:pt x="108" y="21"/>
                    <a:pt x="109" y="18"/>
                  </a:cubicBezTo>
                  <a:cubicBezTo>
                    <a:pt x="109" y="17"/>
                    <a:pt x="110" y="17"/>
                    <a:pt x="110" y="17"/>
                  </a:cubicBezTo>
                  <a:cubicBezTo>
                    <a:pt x="111" y="17"/>
                    <a:pt x="115" y="25"/>
                    <a:pt x="116" y="28"/>
                  </a:cubicBezTo>
                  <a:cubicBezTo>
                    <a:pt x="115" y="24"/>
                    <a:pt x="115" y="21"/>
                    <a:pt x="115" y="18"/>
                  </a:cubicBezTo>
                  <a:lnTo>
                    <a:pt x="115" y="18"/>
                  </a:lnTo>
                  <a:cubicBezTo>
                    <a:pt x="116" y="20"/>
                    <a:pt x="117" y="21"/>
                    <a:pt x="119" y="23"/>
                  </a:cubicBezTo>
                  <a:cubicBezTo>
                    <a:pt x="118" y="21"/>
                    <a:pt x="120" y="21"/>
                    <a:pt x="120" y="21"/>
                  </a:cubicBezTo>
                  <a:cubicBezTo>
                    <a:pt x="120" y="20"/>
                    <a:pt x="120" y="16"/>
                    <a:pt x="120" y="15"/>
                  </a:cubicBezTo>
                  <a:cubicBezTo>
                    <a:pt x="121" y="17"/>
                    <a:pt x="122" y="21"/>
                    <a:pt x="123" y="21"/>
                  </a:cubicBezTo>
                  <a:cubicBezTo>
                    <a:pt x="123" y="21"/>
                    <a:pt x="124" y="21"/>
                    <a:pt x="124" y="21"/>
                  </a:cubicBezTo>
                  <a:cubicBezTo>
                    <a:pt x="124" y="20"/>
                    <a:pt x="125" y="19"/>
                    <a:pt x="125" y="19"/>
                  </a:cubicBezTo>
                  <a:cubicBezTo>
                    <a:pt x="126" y="19"/>
                    <a:pt x="126" y="20"/>
                    <a:pt x="127" y="23"/>
                  </a:cubicBezTo>
                  <a:cubicBezTo>
                    <a:pt x="127" y="23"/>
                    <a:pt x="127" y="21"/>
                    <a:pt x="127" y="20"/>
                  </a:cubicBezTo>
                  <a:cubicBezTo>
                    <a:pt x="127" y="18"/>
                    <a:pt x="128" y="19"/>
                    <a:pt x="128" y="18"/>
                  </a:cubicBezTo>
                  <a:cubicBezTo>
                    <a:pt x="129" y="16"/>
                    <a:pt x="128" y="14"/>
                    <a:pt x="128" y="13"/>
                  </a:cubicBezTo>
                  <a:cubicBezTo>
                    <a:pt x="128" y="12"/>
                    <a:pt x="129" y="12"/>
                    <a:pt x="129" y="12"/>
                  </a:cubicBezTo>
                  <a:lnTo>
                    <a:pt x="129" y="12"/>
                  </a:lnTo>
                  <a:cubicBezTo>
                    <a:pt x="130" y="13"/>
                    <a:pt x="130" y="14"/>
                    <a:pt x="130" y="14"/>
                  </a:cubicBezTo>
                  <a:cubicBezTo>
                    <a:pt x="130" y="14"/>
                    <a:pt x="131" y="14"/>
                    <a:pt x="131" y="14"/>
                  </a:cubicBezTo>
                  <a:lnTo>
                    <a:pt x="134" y="14"/>
                  </a:lnTo>
                  <a:cubicBezTo>
                    <a:pt x="134" y="15"/>
                    <a:pt x="134" y="18"/>
                    <a:pt x="133" y="18"/>
                  </a:cubicBezTo>
                  <a:cubicBezTo>
                    <a:pt x="133" y="19"/>
                    <a:pt x="133" y="18"/>
                    <a:pt x="133" y="20"/>
                  </a:cubicBezTo>
                  <a:cubicBezTo>
                    <a:pt x="134" y="20"/>
                    <a:pt x="134" y="15"/>
                    <a:pt x="136" y="13"/>
                  </a:cubicBezTo>
                  <a:cubicBezTo>
                    <a:pt x="136" y="12"/>
                    <a:pt x="136" y="12"/>
                    <a:pt x="137" y="12"/>
                  </a:cubicBezTo>
                  <a:lnTo>
                    <a:pt x="137" y="12"/>
                  </a:lnTo>
                  <a:cubicBezTo>
                    <a:pt x="137" y="12"/>
                    <a:pt x="136" y="17"/>
                    <a:pt x="136" y="17"/>
                  </a:cubicBezTo>
                  <a:cubicBezTo>
                    <a:pt x="136" y="17"/>
                    <a:pt x="138" y="15"/>
                    <a:pt x="138" y="15"/>
                  </a:cubicBezTo>
                  <a:cubicBezTo>
                    <a:pt x="138" y="14"/>
                    <a:pt x="138" y="14"/>
                    <a:pt x="138" y="14"/>
                  </a:cubicBezTo>
                  <a:cubicBezTo>
                    <a:pt x="138" y="14"/>
                    <a:pt x="138" y="14"/>
                    <a:pt x="139" y="15"/>
                  </a:cubicBezTo>
                  <a:cubicBezTo>
                    <a:pt x="140" y="16"/>
                    <a:pt x="140" y="17"/>
                    <a:pt x="141" y="17"/>
                  </a:cubicBezTo>
                  <a:cubicBezTo>
                    <a:pt x="142" y="17"/>
                    <a:pt x="142" y="16"/>
                    <a:pt x="141" y="13"/>
                  </a:cubicBezTo>
                  <a:lnTo>
                    <a:pt x="141" y="13"/>
                  </a:lnTo>
                  <a:cubicBezTo>
                    <a:pt x="142" y="13"/>
                    <a:pt x="142" y="13"/>
                    <a:pt x="142" y="13"/>
                  </a:cubicBezTo>
                  <a:cubicBezTo>
                    <a:pt x="142" y="13"/>
                    <a:pt x="142" y="12"/>
                    <a:pt x="142" y="12"/>
                  </a:cubicBezTo>
                  <a:cubicBezTo>
                    <a:pt x="142" y="12"/>
                    <a:pt x="142" y="17"/>
                    <a:pt x="142" y="18"/>
                  </a:cubicBezTo>
                  <a:cubicBezTo>
                    <a:pt x="142" y="19"/>
                    <a:pt x="142" y="19"/>
                    <a:pt x="143" y="19"/>
                  </a:cubicBezTo>
                  <a:cubicBezTo>
                    <a:pt x="143" y="19"/>
                    <a:pt x="143" y="18"/>
                    <a:pt x="143" y="18"/>
                  </a:cubicBezTo>
                  <a:cubicBezTo>
                    <a:pt x="145" y="15"/>
                    <a:pt x="145" y="9"/>
                    <a:pt x="148" y="9"/>
                  </a:cubicBezTo>
                  <a:lnTo>
                    <a:pt x="148" y="9"/>
                  </a:lnTo>
                  <a:cubicBezTo>
                    <a:pt x="148" y="11"/>
                    <a:pt x="147" y="14"/>
                    <a:pt x="148" y="15"/>
                  </a:cubicBezTo>
                  <a:cubicBezTo>
                    <a:pt x="148" y="17"/>
                    <a:pt x="148" y="18"/>
                    <a:pt x="148" y="18"/>
                  </a:cubicBezTo>
                  <a:cubicBezTo>
                    <a:pt x="149" y="18"/>
                    <a:pt x="149" y="16"/>
                    <a:pt x="149" y="14"/>
                  </a:cubicBezTo>
                  <a:cubicBezTo>
                    <a:pt x="149" y="17"/>
                    <a:pt x="149" y="20"/>
                    <a:pt x="150" y="20"/>
                  </a:cubicBezTo>
                  <a:cubicBezTo>
                    <a:pt x="151" y="19"/>
                    <a:pt x="151" y="13"/>
                    <a:pt x="152" y="13"/>
                  </a:cubicBezTo>
                  <a:cubicBezTo>
                    <a:pt x="152" y="13"/>
                    <a:pt x="152" y="13"/>
                    <a:pt x="152" y="14"/>
                  </a:cubicBezTo>
                  <a:cubicBezTo>
                    <a:pt x="153" y="16"/>
                    <a:pt x="152" y="20"/>
                    <a:pt x="153" y="20"/>
                  </a:cubicBezTo>
                  <a:cubicBezTo>
                    <a:pt x="154" y="20"/>
                    <a:pt x="154" y="19"/>
                    <a:pt x="155" y="19"/>
                  </a:cubicBezTo>
                  <a:cubicBezTo>
                    <a:pt x="155" y="19"/>
                    <a:pt x="155" y="19"/>
                    <a:pt x="155" y="19"/>
                  </a:cubicBezTo>
                  <a:cubicBezTo>
                    <a:pt x="155" y="21"/>
                    <a:pt x="158" y="21"/>
                    <a:pt x="159" y="21"/>
                  </a:cubicBezTo>
                  <a:cubicBezTo>
                    <a:pt x="160" y="21"/>
                    <a:pt x="160" y="17"/>
                    <a:pt x="160" y="16"/>
                  </a:cubicBezTo>
                  <a:cubicBezTo>
                    <a:pt x="160" y="16"/>
                    <a:pt x="160" y="16"/>
                    <a:pt x="160" y="16"/>
                  </a:cubicBezTo>
                  <a:cubicBezTo>
                    <a:pt x="161" y="16"/>
                    <a:pt x="161" y="22"/>
                    <a:pt x="161" y="23"/>
                  </a:cubicBezTo>
                  <a:cubicBezTo>
                    <a:pt x="161" y="25"/>
                    <a:pt x="162" y="25"/>
                    <a:pt x="162" y="25"/>
                  </a:cubicBezTo>
                  <a:cubicBezTo>
                    <a:pt x="163" y="25"/>
                    <a:pt x="165" y="25"/>
                    <a:pt x="167" y="24"/>
                  </a:cubicBezTo>
                  <a:cubicBezTo>
                    <a:pt x="168" y="23"/>
                    <a:pt x="171" y="21"/>
                    <a:pt x="171" y="21"/>
                  </a:cubicBezTo>
                  <a:lnTo>
                    <a:pt x="171" y="21"/>
                  </a:lnTo>
                  <a:cubicBezTo>
                    <a:pt x="170" y="23"/>
                    <a:pt x="166" y="28"/>
                    <a:pt x="167" y="28"/>
                  </a:cubicBezTo>
                  <a:cubicBezTo>
                    <a:pt x="168" y="28"/>
                    <a:pt x="173" y="26"/>
                    <a:pt x="174" y="23"/>
                  </a:cubicBezTo>
                  <a:lnTo>
                    <a:pt x="174" y="23"/>
                  </a:lnTo>
                  <a:cubicBezTo>
                    <a:pt x="173" y="27"/>
                    <a:pt x="173" y="28"/>
                    <a:pt x="174" y="28"/>
                  </a:cubicBezTo>
                  <a:lnTo>
                    <a:pt x="176" y="28"/>
                  </a:lnTo>
                  <a:cubicBezTo>
                    <a:pt x="176" y="28"/>
                    <a:pt x="177" y="27"/>
                    <a:pt x="178" y="27"/>
                  </a:cubicBezTo>
                  <a:cubicBezTo>
                    <a:pt x="178" y="27"/>
                    <a:pt x="179" y="27"/>
                    <a:pt x="179" y="27"/>
                  </a:cubicBezTo>
                  <a:cubicBezTo>
                    <a:pt x="181" y="27"/>
                    <a:pt x="180" y="30"/>
                    <a:pt x="180" y="33"/>
                  </a:cubicBezTo>
                  <a:cubicBezTo>
                    <a:pt x="181" y="33"/>
                    <a:pt x="181" y="32"/>
                    <a:pt x="182" y="31"/>
                  </a:cubicBezTo>
                  <a:cubicBezTo>
                    <a:pt x="182" y="32"/>
                    <a:pt x="182" y="32"/>
                    <a:pt x="182" y="32"/>
                  </a:cubicBezTo>
                  <a:cubicBezTo>
                    <a:pt x="183" y="32"/>
                    <a:pt x="183" y="32"/>
                    <a:pt x="184" y="32"/>
                  </a:cubicBezTo>
                  <a:cubicBezTo>
                    <a:pt x="184" y="32"/>
                    <a:pt x="185" y="32"/>
                    <a:pt x="186" y="32"/>
                  </a:cubicBezTo>
                  <a:cubicBezTo>
                    <a:pt x="187" y="33"/>
                    <a:pt x="187" y="34"/>
                    <a:pt x="188" y="35"/>
                  </a:cubicBezTo>
                  <a:cubicBezTo>
                    <a:pt x="188" y="35"/>
                    <a:pt x="188" y="36"/>
                    <a:pt x="188" y="36"/>
                  </a:cubicBezTo>
                  <a:cubicBezTo>
                    <a:pt x="189" y="36"/>
                    <a:pt x="189" y="36"/>
                    <a:pt x="189" y="35"/>
                  </a:cubicBezTo>
                  <a:cubicBezTo>
                    <a:pt x="190" y="35"/>
                    <a:pt x="190" y="35"/>
                    <a:pt x="190" y="35"/>
                  </a:cubicBezTo>
                  <a:cubicBezTo>
                    <a:pt x="191" y="35"/>
                    <a:pt x="192" y="37"/>
                    <a:pt x="193" y="38"/>
                  </a:cubicBezTo>
                  <a:cubicBezTo>
                    <a:pt x="193" y="38"/>
                    <a:pt x="195" y="38"/>
                    <a:pt x="197" y="38"/>
                  </a:cubicBezTo>
                  <a:cubicBezTo>
                    <a:pt x="198" y="38"/>
                    <a:pt x="198" y="38"/>
                    <a:pt x="198" y="38"/>
                  </a:cubicBezTo>
                  <a:cubicBezTo>
                    <a:pt x="197" y="38"/>
                    <a:pt x="196" y="40"/>
                    <a:pt x="196" y="40"/>
                  </a:cubicBezTo>
                  <a:lnTo>
                    <a:pt x="197" y="40"/>
                  </a:lnTo>
                  <a:cubicBezTo>
                    <a:pt x="198" y="40"/>
                    <a:pt x="201" y="38"/>
                    <a:pt x="202" y="38"/>
                  </a:cubicBezTo>
                  <a:cubicBezTo>
                    <a:pt x="202" y="38"/>
                    <a:pt x="202" y="38"/>
                    <a:pt x="202" y="38"/>
                  </a:cubicBezTo>
                  <a:cubicBezTo>
                    <a:pt x="202" y="38"/>
                    <a:pt x="199" y="40"/>
                    <a:pt x="199" y="41"/>
                  </a:cubicBezTo>
                  <a:cubicBezTo>
                    <a:pt x="199" y="41"/>
                    <a:pt x="200" y="42"/>
                    <a:pt x="200" y="42"/>
                  </a:cubicBezTo>
                  <a:cubicBezTo>
                    <a:pt x="202" y="42"/>
                    <a:pt x="204" y="42"/>
                    <a:pt x="201" y="45"/>
                  </a:cubicBezTo>
                  <a:lnTo>
                    <a:pt x="201" y="45"/>
                  </a:lnTo>
                  <a:cubicBezTo>
                    <a:pt x="202" y="44"/>
                    <a:pt x="204" y="43"/>
                    <a:pt x="204" y="43"/>
                  </a:cubicBezTo>
                  <a:lnTo>
                    <a:pt x="204" y="43"/>
                  </a:lnTo>
                  <a:cubicBezTo>
                    <a:pt x="203" y="45"/>
                    <a:pt x="203" y="46"/>
                    <a:pt x="203" y="47"/>
                  </a:cubicBezTo>
                  <a:cubicBezTo>
                    <a:pt x="204" y="47"/>
                    <a:pt x="204" y="48"/>
                    <a:pt x="205" y="48"/>
                  </a:cubicBezTo>
                  <a:cubicBezTo>
                    <a:pt x="206" y="48"/>
                    <a:pt x="206" y="47"/>
                    <a:pt x="207" y="47"/>
                  </a:cubicBezTo>
                  <a:cubicBezTo>
                    <a:pt x="207" y="47"/>
                    <a:pt x="207" y="47"/>
                    <a:pt x="207" y="48"/>
                  </a:cubicBezTo>
                  <a:cubicBezTo>
                    <a:pt x="208" y="48"/>
                    <a:pt x="206" y="50"/>
                    <a:pt x="207" y="51"/>
                  </a:cubicBezTo>
                  <a:cubicBezTo>
                    <a:pt x="207" y="52"/>
                    <a:pt x="210" y="54"/>
                    <a:pt x="207" y="55"/>
                  </a:cubicBezTo>
                  <a:cubicBezTo>
                    <a:pt x="207" y="56"/>
                    <a:pt x="207" y="56"/>
                    <a:pt x="207" y="56"/>
                  </a:cubicBezTo>
                  <a:cubicBezTo>
                    <a:pt x="208" y="56"/>
                    <a:pt x="210" y="54"/>
                    <a:pt x="212" y="54"/>
                  </a:cubicBezTo>
                  <a:cubicBezTo>
                    <a:pt x="212" y="54"/>
                    <a:pt x="212" y="54"/>
                    <a:pt x="212" y="54"/>
                  </a:cubicBezTo>
                  <a:cubicBezTo>
                    <a:pt x="213" y="54"/>
                    <a:pt x="210" y="55"/>
                    <a:pt x="210" y="56"/>
                  </a:cubicBezTo>
                  <a:cubicBezTo>
                    <a:pt x="210" y="56"/>
                    <a:pt x="210" y="57"/>
                    <a:pt x="210" y="58"/>
                  </a:cubicBezTo>
                  <a:cubicBezTo>
                    <a:pt x="210" y="59"/>
                    <a:pt x="215" y="60"/>
                    <a:pt x="214" y="61"/>
                  </a:cubicBezTo>
                  <a:lnTo>
                    <a:pt x="214" y="61"/>
                  </a:lnTo>
                  <a:cubicBezTo>
                    <a:pt x="215" y="60"/>
                    <a:pt x="218" y="59"/>
                    <a:pt x="219" y="59"/>
                  </a:cubicBezTo>
                  <a:cubicBezTo>
                    <a:pt x="220" y="59"/>
                    <a:pt x="220" y="59"/>
                    <a:pt x="220" y="59"/>
                  </a:cubicBezTo>
                  <a:cubicBezTo>
                    <a:pt x="220" y="59"/>
                    <a:pt x="218" y="61"/>
                    <a:pt x="217" y="61"/>
                  </a:cubicBezTo>
                  <a:cubicBezTo>
                    <a:pt x="217" y="62"/>
                    <a:pt x="217" y="62"/>
                    <a:pt x="217" y="62"/>
                  </a:cubicBezTo>
                  <a:cubicBezTo>
                    <a:pt x="217" y="63"/>
                    <a:pt x="217" y="63"/>
                    <a:pt x="217" y="64"/>
                  </a:cubicBezTo>
                  <a:cubicBezTo>
                    <a:pt x="218" y="64"/>
                    <a:pt x="218" y="64"/>
                    <a:pt x="217" y="65"/>
                  </a:cubicBezTo>
                  <a:cubicBezTo>
                    <a:pt x="217" y="66"/>
                    <a:pt x="213" y="67"/>
                    <a:pt x="212" y="68"/>
                  </a:cubicBezTo>
                  <a:cubicBezTo>
                    <a:pt x="212" y="68"/>
                    <a:pt x="216" y="68"/>
                    <a:pt x="216" y="69"/>
                  </a:cubicBezTo>
                  <a:cubicBezTo>
                    <a:pt x="217" y="69"/>
                    <a:pt x="216" y="72"/>
                    <a:pt x="216" y="73"/>
                  </a:cubicBezTo>
                  <a:cubicBezTo>
                    <a:pt x="216" y="73"/>
                    <a:pt x="216" y="73"/>
                    <a:pt x="216" y="73"/>
                  </a:cubicBezTo>
                  <a:cubicBezTo>
                    <a:pt x="217" y="73"/>
                    <a:pt x="220" y="72"/>
                    <a:pt x="221" y="72"/>
                  </a:cubicBezTo>
                  <a:lnTo>
                    <a:pt x="221" y="72"/>
                  </a:lnTo>
                  <a:cubicBezTo>
                    <a:pt x="222" y="72"/>
                    <a:pt x="222" y="72"/>
                    <a:pt x="221" y="73"/>
                  </a:cubicBezTo>
                  <a:cubicBezTo>
                    <a:pt x="220" y="75"/>
                    <a:pt x="217" y="76"/>
                    <a:pt x="219" y="77"/>
                  </a:cubicBezTo>
                  <a:cubicBezTo>
                    <a:pt x="219" y="78"/>
                    <a:pt x="220" y="78"/>
                    <a:pt x="220" y="78"/>
                  </a:cubicBezTo>
                  <a:cubicBezTo>
                    <a:pt x="221" y="78"/>
                    <a:pt x="222" y="78"/>
                    <a:pt x="222" y="78"/>
                  </a:cubicBezTo>
                  <a:cubicBezTo>
                    <a:pt x="223" y="78"/>
                    <a:pt x="224" y="78"/>
                    <a:pt x="222" y="79"/>
                  </a:cubicBezTo>
                  <a:cubicBezTo>
                    <a:pt x="217" y="81"/>
                    <a:pt x="222" y="81"/>
                    <a:pt x="224" y="81"/>
                  </a:cubicBezTo>
                  <a:cubicBezTo>
                    <a:pt x="227" y="82"/>
                    <a:pt x="223" y="83"/>
                    <a:pt x="223" y="85"/>
                  </a:cubicBezTo>
                  <a:cubicBezTo>
                    <a:pt x="222" y="86"/>
                    <a:pt x="223" y="86"/>
                    <a:pt x="223" y="86"/>
                  </a:cubicBezTo>
                  <a:cubicBezTo>
                    <a:pt x="224" y="86"/>
                    <a:pt x="228" y="83"/>
                    <a:pt x="230" y="83"/>
                  </a:cubicBezTo>
                  <a:lnTo>
                    <a:pt x="230" y="83"/>
                  </a:lnTo>
                  <a:cubicBezTo>
                    <a:pt x="231" y="83"/>
                    <a:pt x="224" y="87"/>
                    <a:pt x="227" y="87"/>
                  </a:cubicBezTo>
                  <a:cubicBezTo>
                    <a:pt x="228" y="87"/>
                    <a:pt x="229" y="86"/>
                    <a:pt x="230" y="86"/>
                  </a:cubicBezTo>
                  <a:cubicBezTo>
                    <a:pt x="231" y="86"/>
                    <a:pt x="231" y="87"/>
                    <a:pt x="231" y="87"/>
                  </a:cubicBezTo>
                  <a:cubicBezTo>
                    <a:pt x="228" y="89"/>
                    <a:pt x="225" y="89"/>
                    <a:pt x="224" y="90"/>
                  </a:cubicBezTo>
                  <a:cubicBezTo>
                    <a:pt x="224" y="93"/>
                    <a:pt x="225" y="96"/>
                    <a:pt x="227" y="97"/>
                  </a:cubicBezTo>
                  <a:cubicBezTo>
                    <a:pt x="228" y="97"/>
                    <a:pt x="229" y="97"/>
                    <a:pt x="229" y="98"/>
                  </a:cubicBezTo>
                  <a:cubicBezTo>
                    <a:pt x="232" y="98"/>
                    <a:pt x="224" y="100"/>
                    <a:pt x="224" y="100"/>
                  </a:cubicBezTo>
                  <a:cubicBezTo>
                    <a:pt x="224" y="101"/>
                    <a:pt x="225" y="101"/>
                    <a:pt x="226" y="101"/>
                  </a:cubicBezTo>
                  <a:cubicBezTo>
                    <a:pt x="227" y="101"/>
                    <a:pt x="228" y="100"/>
                    <a:pt x="229" y="100"/>
                  </a:cubicBezTo>
                  <a:cubicBezTo>
                    <a:pt x="229" y="100"/>
                    <a:pt x="230" y="101"/>
                    <a:pt x="228" y="102"/>
                  </a:cubicBezTo>
                  <a:cubicBezTo>
                    <a:pt x="227" y="102"/>
                    <a:pt x="228" y="103"/>
                    <a:pt x="228" y="103"/>
                  </a:cubicBezTo>
                  <a:cubicBezTo>
                    <a:pt x="229" y="103"/>
                    <a:pt x="235" y="108"/>
                    <a:pt x="231" y="109"/>
                  </a:cubicBezTo>
                  <a:lnTo>
                    <a:pt x="237" y="110"/>
                  </a:lnTo>
                  <a:cubicBezTo>
                    <a:pt x="234" y="110"/>
                    <a:pt x="234" y="112"/>
                    <a:pt x="234" y="113"/>
                  </a:cubicBezTo>
                  <a:cubicBezTo>
                    <a:pt x="234" y="114"/>
                    <a:pt x="231" y="114"/>
                    <a:pt x="230" y="115"/>
                  </a:cubicBezTo>
                  <a:cubicBezTo>
                    <a:pt x="228" y="116"/>
                    <a:pt x="237" y="116"/>
                    <a:pt x="237" y="117"/>
                  </a:cubicBezTo>
                  <a:cubicBezTo>
                    <a:pt x="235" y="117"/>
                    <a:pt x="229" y="117"/>
                    <a:pt x="229" y="117"/>
                  </a:cubicBezTo>
                  <a:cubicBezTo>
                    <a:pt x="228" y="118"/>
                    <a:pt x="230" y="119"/>
                    <a:pt x="232" y="119"/>
                  </a:cubicBezTo>
                  <a:cubicBezTo>
                    <a:pt x="232" y="119"/>
                    <a:pt x="233" y="119"/>
                    <a:pt x="233" y="119"/>
                  </a:cubicBezTo>
                  <a:cubicBezTo>
                    <a:pt x="234" y="119"/>
                    <a:pt x="235" y="119"/>
                    <a:pt x="236" y="119"/>
                  </a:cubicBezTo>
                  <a:cubicBezTo>
                    <a:pt x="236" y="119"/>
                    <a:pt x="237" y="119"/>
                    <a:pt x="237" y="119"/>
                  </a:cubicBezTo>
                  <a:cubicBezTo>
                    <a:pt x="237" y="120"/>
                    <a:pt x="237" y="120"/>
                    <a:pt x="235" y="120"/>
                  </a:cubicBezTo>
                  <a:cubicBezTo>
                    <a:pt x="233" y="121"/>
                    <a:pt x="230" y="121"/>
                    <a:pt x="228" y="122"/>
                  </a:cubicBezTo>
                  <a:lnTo>
                    <a:pt x="231" y="122"/>
                  </a:lnTo>
                  <a:cubicBezTo>
                    <a:pt x="232" y="123"/>
                    <a:pt x="233" y="123"/>
                    <a:pt x="233" y="124"/>
                  </a:cubicBezTo>
                  <a:cubicBezTo>
                    <a:pt x="233" y="124"/>
                    <a:pt x="232" y="124"/>
                    <a:pt x="232" y="124"/>
                  </a:cubicBezTo>
                  <a:cubicBezTo>
                    <a:pt x="234" y="125"/>
                    <a:pt x="235" y="125"/>
                    <a:pt x="237" y="125"/>
                  </a:cubicBezTo>
                  <a:cubicBezTo>
                    <a:pt x="238" y="125"/>
                    <a:pt x="232" y="127"/>
                    <a:pt x="234" y="127"/>
                  </a:cubicBezTo>
                  <a:cubicBezTo>
                    <a:pt x="235" y="128"/>
                    <a:pt x="237" y="128"/>
                    <a:pt x="237" y="128"/>
                  </a:cubicBezTo>
                  <a:cubicBezTo>
                    <a:pt x="237" y="129"/>
                    <a:pt x="237" y="129"/>
                    <a:pt x="237" y="130"/>
                  </a:cubicBezTo>
                  <a:cubicBezTo>
                    <a:pt x="237" y="129"/>
                    <a:pt x="236" y="128"/>
                    <a:pt x="235" y="128"/>
                  </a:cubicBezTo>
                  <a:cubicBezTo>
                    <a:pt x="234" y="128"/>
                    <a:pt x="233" y="128"/>
                    <a:pt x="233" y="129"/>
                  </a:cubicBezTo>
                  <a:cubicBezTo>
                    <a:pt x="233" y="130"/>
                    <a:pt x="234" y="131"/>
                    <a:pt x="237" y="131"/>
                  </a:cubicBezTo>
                  <a:cubicBezTo>
                    <a:pt x="231" y="132"/>
                    <a:pt x="234" y="138"/>
                    <a:pt x="234" y="139"/>
                  </a:cubicBezTo>
                  <a:cubicBezTo>
                    <a:pt x="234" y="140"/>
                    <a:pt x="235" y="140"/>
                    <a:pt x="236" y="140"/>
                  </a:cubicBezTo>
                  <a:cubicBezTo>
                    <a:pt x="237" y="140"/>
                    <a:pt x="238" y="140"/>
                    <a:pt x="240" y="140"/>
                  </a:cubicBezTo>
                  <a:cubicBezTo>
                    <a:pt x="244" y="140"/>
                    <a:pt x="244" y="141"/>
                    <a:pt x="240" y="142"/>
                  </a:cubicBezTo>
                  <a:cubicBezTo>
                    <a:pt x="234" y="142"/>
                    <a:pt x="231" y="145"/>
                    <a:pt x="232" y="147"/>
                  </a:cubicBezTo>
                  <a:cubicBezTo>
                    <a:pt x="232" y="148"/>
                    <a:pt x="231" y="149"/>
                    <a:pt x="234" y="150"/>
                  </a:cubicBezTo>
                  <a:cubicBezTo>
                    <a:pt x="237" y="151"/>
                    <a:pt x="238" y="152"/>
                    <a:pt x="238" y="153"/>
                  </a:cubicBezTo>
                  <a:cubicBezTo>
                    <a:pt x="238" y="152"/>
                    <a:pt x="237" y="151"/>
                    <a:pt x="235" y="151"/>
                  </a:cubicBezTo>
                  <a:cubicBezTo>
                    <a:pt x="235" y="151"/>
                    <a:pt x="234" y="152"/>
                    <a:pt x="234" y="152"/>
                  </a:cubicBezTo>
                  <a:cubicBezTo>
                    <a:pt x="234" y="154"/>
                    <a:pt x="234" y="156"/>
                    <a:pt x="234" y="158"/>
                  </a:cubicBezTo>
                  <a:cubicBezTo>
                    <a:pt x="234" y="159"/>
                    <a:pt x="234" y="160"/>
                    <a:pt x="236" y="160"/>
                  </a:cubicBezTo>
                  <a:lnTo>
                    <a:pt x="236" y="160"/>
                  </a:lnTo>
                  <a:cubicBezTo>
                    <a:pt x="235" y="160"/>
                    <a:pt x="234" y="160"/>
                    <a:pt x="233" y="160"/>
                  </a:cubicBezTo>
                  <a:cubicBezTo>
                    <a:pt x="231" y="160"/>
                    <a:pt x="231" y="162"/>
                    <a:pt x="232" y="162"/>
                  </a:cubicBezTo>
                  <a:cubicBezTo>
                    <a:pt x="235" y="162"/>
                    <a:pt x="233" y="163"/>
                    <a:pt x="233" y="164"/>
                  </a:cubicBezTo>
                  <a:cubicBezTo>
                    <a:pt x="233" y="165"/>
                    <a:pt x="236" y="165"/>
                    <a:pt x="237" y="165"/>
                  </a:cubicBezTo>
                  <a:cubicBezTo>
                    <a:pt x="237" y="165"/>
                    <a:pt x="235" y="165"/>
                    <a:pt x="234" y="166"/>
                  </a:cubicBezTo>
                  <a:cubicBezTo>
                    <a:pt x="234" y="167"/>
                    <a:pt x="234" y="167"/>
                    <a:pt x="234" y="168"/>
                  </a:cubicBezTo>
                  <a:cubicBezTo>
                    <a:pt x="234" y="168"/>
                    <a:pt x="235" y="169"/>
                    <a:pt x="236" y="170"/>
                  </a:cubicBezTo>
                  <a:cubicBezTo>
                    <a:pt x="237" y="170"/>
                    <a:pt x="237" y="171"/>
                    <a:pt x="237" y="172"/>
                  </a:cubicBezTo>
                  <a:cubicBezTo>
                    <a:pt x="235" y="172"/>
                    <a:pt x="234" y="171"/>
                    <a:pt x="234" y="171"/>
                  </a:cubicBezTo>
                  <a:lnTo>
                    <a:pt x="234" y="171"/>
                  </a:lnTo>
                  <a:cubicBezTo>
                    <a:pt x="234" y="171"/>
                    <a:pt x="234" y="172"/>
                    <a:pt x="235" y="172"/>
                  </a:cubicBezTo>
                  <a:cubicBezTo>
                    <a:pt x="235" y="172"/>
                    <a:pt x="236" y="173"/>
                    <a:pt x="237" y="174"/>
                  </a:cubicBezTo>
                  <a:cubicBezTo>
                    <a:pt x="237" y="174"/>
                    <a:pt x="238" y="176"/>
                    <a:pt x="237" y="176"/>
                  </a:cubicBezTo>
                  <a:cubicBezTo>
                    <a:pt x="237" y="175"/>
                    <a:pt x="236" y="175"/>
                    <a:pt x="234" y="175"/>
                  </a:cubicBezTo>
                  <a:cubicBezTo>
                    <a:pt x="234" y="176"/>
                    <a:pt x="235" y="176"/>
                    <a:pt x="237" y="177"/>
                  </a:cubicBezTo>
                  <a:cubicBezTo>
                    <a:pt x="237" y="178"/>
                    <a:pt x="239" y="179"/>
                    <a:pt x="237" y="179"/>
                  </a:cubicBezTo>
                  <a:cubicBezTo>
                    <a:pt x="235" y="179"/>
                    <a:pt x="234" y="179"/>
                    <a:pt x="234" y="179"/>
                  </a:cubicBezTo>
                  <a:cubicBezTo>
                    <a:pt x="233" y="179"/>
                    <a:pt x="233" y="179"/>
                    <a:pt x="232" y="180"/>
                  </a:cubicBezTo>
                  <a:cubicBezTo>
                    <a:pt x="231" y="180"/>
                    <a:pt x="230" y="182"/>
                    <a:pt x="230" y="183"/>
                  </a:cubicBezTo>
                  <a:cubicBezTo>
                    <a:pt x="230" y="183"/>
                    <a:pt x="230" y="183"/>
                    <a:pt x="230" y="183"/>
                  </a:cubicBezTo>
                  <a:cubicBezTo>
                    <a:pt x="231" y="183"/>
                    <a:pt x="233" y="183"/>
                    <a:pt x="233" y="183"/>
                  </a:cubicBezTo>
                  <a:cubicBezTo>
                    <a:pt x="235" y="184"/>
                    <a:pt x="236" y="185"/>
                    <a:pt x="234" y="185"/>
                  </a:cubicBezTo>
                  <a:cubicBezTo>
                    <a:pt x="233" y="185"/>
                    <a:pt x="232" y="186"/>
                    <a:pt x="233" y="186"/>
                  </a:cubicBezTo>
                  <a:lnTo>
                    <a:pt x="233" y="186"/>
                  </a:lnTo>
                  <a:cubicBezTo>
                    <a:pt x="233" y="186"/>
                    <a:pt x="233" y="186"/>
                    <a:pt x="233" y="186"/>
                  </a:cubicBezTo>
                  <a:cubicBezTo>
                    <a:pt x="229" y="186"/>
                    <a:pt x="232" y="190"/>
                    <a:pt x="232" y="191"/>
                  </a:cubicBezTo>
                  <a:cubicBezTo>
                    <a:pt x="232" y="192"/>
                    <a:pt x="231" y="192"/>
                    <a:pt x="231" y="193"/>
                  </a:cubicBezTo>
                  <a:cubicBezTo>
                    <a:pt x="230" y="193"/>
                    <a:pt x="230" y="194"/>
                    <a:pt x="230" y="195"/>
                  </a:cubicBezTo>
                  <a:cubicBezTo>
                    <a:pt x="229" y="195"/>
                    <a:pt x="230" y="200"/>
                    <a:pt x="227" y="200"/>
                  </a:cubicBezTo>
                  <a:cubicBezTo>
                    <a:pt x="227" y="200"/>
                    <a:pt x="226" y="200"/>
                    <a:pt x="226" y="200"/>
                  </a:cubicBezTo>
                  <a:lnTo>
                    <a:pt x="226" y="200"/>
                  </a:lnTo>
                  <a:cubicBezTo>
                    <a:pt x="226" y="200"/>
                    <a:pt x="226" y="201"/>
                    <a:pt x="230" y="201"/>
                  </a:cubicBezTo>
                  <a:cubicBezTo>
                    <a:pt x="231" y="202"/>
                    <a:pt x="234" y="203"/>
                    <a:pt x="233" y="204"/>
                  </a:cubicBezTo>
                  <a:cubicBezTo>
                    <a:pt x="233" y="204"/>
                    <a:pt x="231" y="204"/>
                    <a:pt x="230" y="204"/>
                  </a:cubicBezTo>
                  <a:cubicBezTo>
                    <a:pt x="229" y="204"/>
                    <a:pt x="228" y="204"/>
                    <a:pt x="228" y="204"/>
                  </a:cubicBezTo>
                  <a:cubicBezTo>
                    <a:pt x="226" y="204"/>
                    <a:pt x="226" y="205"/>
                    <a:pt x="227" y="206"/>
                  </a:cubicBezTo>
                  <a:cubicBezTo>
                    <a:pt x="228" y="207"/>
                    <a:pt x="229" y="207"/>
                    <a:pt x="229" y="208"/>
                  </a:cubicBezTo>
                  <a:cubicBezTo>
                    <a:pt x="229" y="208"/>
                    <a:pt x="226" y="208"/>
                    <a:pt x="226" y="209"/>
                  </a:cubicBezTo>
                  <a:cubicBezTo>
                    <a:pt x="224" y="210"/>
                    <a:pt x="232" y="212"/>
                    <a:pt x="232" y="213"/>
                  </a:cubicBezTo>
                  <a:cubicBezTo>
                    <a:pt x="232" y="213"/>
                    <a:pt x="232" y="213"/>
                    <a:pt x="231" y="213"/>
                  </a:cubicBezTo>
                  <a:cubicBezTo>
                    <a:pt x="230" y="213"/>
                    <a:pt x="227" y="212"/>
                    <a:pt x="226" y="212"/>
                  </a:cubicBezTo>
                  <a:cubicBezTo>
                    <a:pt x="226" y="212"/>
                    <a:pt x="225" y="212"/>
                    <a:pt x="225" y="212"/>
                  </a:cubicBezTo>
                  <a:cubicBezTo>
                    <a:pt x="224" y="214"/>
                    <a:pt x="229" y="216"/>
                    <a:pt x="230" y="218"/>
                  </a:cubicBezTo>
                  <a:cubicBezTo>
                    <a:pt x="230" y="219"/>
                    <a:pt x="230" y="221"/>
                    <a:pt x="229" y="221"/>
                  </a:cubicBezTo>
                  <a:cubicBezTo>
                    <a:pt x="229" y="221"/>
                    <a:pt x="228" y="221"/>
                    <a:pt x="228" y="220"/>
                  </a:cubicBezTo>
                  <a:cubicBezTo>
                    <a:pt x="229" y="219"/>
                    <a:pt x="227" y="218"/>
                    <a:pt x="226" y="218"/>
                  </a:cubicBezTo>
                  <a:cubicBezTo>
                    <a:pt x="225" y="218"/>
                    <a:pt x="225" y="219"/>
                    <a:pt x="224" y="219"/>
                  </a:cubicBezTo>
                  <a:cubicBezTo>
                    <a:pt x="224" y="220"/>
                    <a:pt x="224" y="221"/>
                    <a:pt x="226" y="221"/>
                  </a:cubicBezTo>
                  <a:cubicBezTo>
                    <a:pt x="227" y="222"/>
                    <a:pt x="227" y="222"/>
                    <a:pt x="228" y="222"/>
                  </a:cubicBezTo>
                  <a:cubicBezTo>
                    <a:pt x="229" y="222"/>
                    <a:pt x="230" y="222"/>
                    <a:pt x="231" y="222"/>
                  </a:cubicBezTo>
                  <a:cubicBezTo>
                    <a:pt x="231" y="222"/>
                    <a:pt x="222" y="223"/>
                    <a:pt x="224" y="224"/>
                  </a:cubicBezTo>
                  <a:cubicBezTo>
                    <a:pt x="226" y="225"/>
                    <a:pt x="228" y="225"/>
                    <a:pt x="230" y="226"/>
                  </a:cubicBezTo>
                  <a:cubicBezTo>
                    <a:pt x="230" y="226"/>
                    <a:pt x="231" y="227"/>
                    <a:pt x="232" y="227"/>
                  </a:cubicBezTo>
                  <a:lnTo>
                    <a:pt x="232" y="227"/>
                  </a:lnTo>
                  <a:cubicBezTo>
                    <a:pt x="229" y="227"/>
                    <a:pt x="228" y="226"/>
                    <a:pt x="227" y="226"/>
                  </a:cubicBezTo>
                  <a:cubicBezTo>
                    <a:pt x="226" y="226"/>
                    <a:pt x="226" y="227"/>
                    <a:pt x="226" y="227"/>
                  </a:cubicBezTo>
                  <a:cubicBezTo>
                    <a:pt x="225" y="228"/>
                    <a:pt x="227" y="231"/>
                    <a:pt x="230" y="231"/>
                  </a:cubicBezTo>
                  <a:lnTo>
                    <a:pt x="229" y="233"/>
                  </a:lnTo>
                  <a:cubicBezTo>
                    <a:pt x="227" y="232"/>
                    <a:pt x="225" y="231"/>
                    <a:pt x="224" y="231"/>
                  </a:cubicBezTo>
                  <a:cubicBezTo>
                    <a:pt x="223" y="231"/>
                    <a:pt x="222" y="232"/>
                    <a:pt x="222" y="233"/>
                  </a:cubicBezTo>
                  <a:cubicBezTo>
                    <a:pt x="223" y="234"/>
                    <a:pt x="228" y="236"/>
                    <a:pt x="225" y="236"/>
                  </a:cubicBezTo>
                  <a:cubicBezTo>
                    <a:pt x="224" y="236"/>
                    <a:pt x="224" y="236"/>
                    <a:pt x="223" y="236"/>
                  </a:cubicBezTo>
                  <a:cubicBezTo>
                    <a:pt x="221" y="236"/>
                    <a:pt x="221" y="236"/>
                    <a:pt x="220" y="236"/>
                  </a:cubicBezTo>
                  <a:lnTo>
                    <a:pt x="220" y="236"/>
                  </a:lnTo>
                  <a:cubicBezTo>
                    <a:pt x="219" y="236"/>
                    <a:pt x="224" y="238"/>
                    <a:pt x="224" y="240"/>
                  </a:cubicBezTo>
                  <a:cubicBezTo>
                    <a:pt x="224" y="240"/>
                    <a:pt x="219" y="240"/>
                    <a:pt x="220" y="241"/>
                  </a:cubicBezTo>
                  <a:cubicBezTo>
                    <a:pt x="221" y="241"/>
                    <a:pt x="224" y="243"/>
                    <a:pt x="224" y="243"/>
                  </a:cubicBezTo>
                  <a:cubicBezTo>
                    <a:pt x="222" y="243"/>
                    <a:pt x="222" y="243"/>
                    <a:pt x="221" y="243"/>
                  </a:cubicBezTo>
                  <a:cubicBezTo>
                    <a:pt x="220" y="243"/>
                    <a:pt x="220" y="243"/>
                    <a:pt x="219" y="243"/>
                  </a:cubicBezTo>
                  <a:cubicBezTo>
                    <a:pt x="218" y="243"/>
                    <a:pt x="217" y="244"/>
                    <a:pt x="219" y="245"/>
                  </a:cubicBezTo>
                  <a:cubicBezTo>
                    <a:pt x="221" y="246"/>
                    <a:pt x="219" y="247"/>
                    <a:pt x="219" y="248"/>
                  </a:cubicBezTo>
                  <a:cubicBezTo>
                    <a:pt x="219" y="248"/>
                    <a:pt x="223" y="249"/>
                    <a:pt x="223" y="250"/>
                  </a:cubicBezTo>
                  <a:lnTo>
                    <a:pt x="224" y="250"/>
                  </a:lnTo>
                  <a:cubicBezTo>
                    <a:pt x="226" y="251"/>
                    <a:pt x="227" y="252"/>
                    <a:pt x="226" y="253"/>
                  </a:cubicBezTo>
                  <a:cubicBezTo>
                    <a:pt x="224" y="252"/>
                    <a:pt x="222" y="251"/>
                    <a:pt x="223" y="250"/>
                  </a:cubicBezTo>
                  <a:lnTo>
                    <a:pt x="218" y="249"/>
                  </a:lnTo>
                  <a:lnTo>
                    <a:pt x="218" y="249"/>
                  </a:lnTo>
                  <a:cubicBezTo>
                    <a:pt x="218" y="249"/>
                    <a:pt x="217" y="250"/>
                    <a:pt x="220" y="251"/>
                  </a:cubicBezTo>
                  <a:cubicBezTo>
                    <a:pt x="222" y="253"/>
                    <a:pt x="222" y="253"/>
                    <a:pt x="219" y="253"/>
                  </a:cubicBezTo>
                  <a:cubicBezTo>
                    <a:pt x="219" y="253"/>
                    <a:pt x="219" y="254"/>
                    <a:pt x="221" y="254"/>
                  </a:cubicBezTo>
                  <a:cubicBezTo>
                    <a:pt x="224" y="255"/>
                    <a:pt x="223" y="255"/>
                    <a:pt x="223" y="256"/>
                  </a:cubicBezTo>
                  <a:lnTo>
                    <a:pt x="216" y="254"/>
                  </a:lnTo>
                  <a:lnTo>
                    <a:pt x="216" y="254"/>
                  </a:lnTo>
                  <a:cubicBezTo>
                    <a:pt x="218" y="255"/>
                    <a:pt x="218" y="257"/>
                    <a:pt x="217" y="258"/>
                  </a:cubicBezTo>
                  <a:cubicBezTo>
                    <a:pt x="217" y="258"/>
                    <a:pt x="217" y="258"/>
                    <a:pt x="216" y="258"/>
                  </a:cubicBezTo>
                  <a:cubicBezTo>
                    <a:pt x="215" y="258"/>
                    <a:pt x="214" y="258"/>
                    <a:pt x="214" y="259"/>
                  </a:cubicBezTo>
                  <a:cubicBezTo>
                    <a:pt x="210" y="261"/>
                    <a:pt x="210" y="264"/>
                    <a:pt x="209" y="267"/>
                  </a:cubicBezTo>
                  <a:lnTo>
                    <a:pt x="206" y="267"/>
                  </a:lnTo>
                  <a:cubicBezTo>
                    <a:pt x="206" y="268"/>
                    <a:pt x="206" y="268"/>
                    <a:pt x="205" y="269"/>
                  </a:cubicBezTo>
                  <a:cubicBezTo>
                    <a:pt x="205" y="270"/>
                    <a:pt x="205" y="272"/>
                    <a:pt x="204" y="274"/>
                  </a:cubicBezTo>
                  <a:cubicBezTo>
                    <a:pt x="204" y="276"/>
                    <a:pt x="203" y="279"/>
                    <a:pt x="203" y="282"/>
                  </a:cubicBezTo>
                  <a:cubicBezTo>
                    <a:pt x="203" y="283"/>
                    <a:pt x="203" y="284"/>
                    <a:pt x="205" y="285"/>
                  </a:cubicBezTo>
                  <a:cubicBezTo>
                    <a:pt x="206" y="286"/>
                    <a:pt x="205" y="287"/>
                    <a:pt x="204" y="287"/>
                  </a:cubicBezTo>
                  <a:cubicBezTo>
                    <a:pt x="205" y="287"/>
                    <a:pt x="203" y="286"/>
                    <a:pt x="203" y="286"/>
                  </a:cubicBezTo>
                  <a:cubicBezTo>
                    <a:pt x="202" y="287"/>
                    <a:pt x="202" y="289"/>
                    <a:pt x="201" y="289"/>
                  </a:cubicBezTo>
                  <a:cubicBezTo>
                    <a:pt x="201" y="290"/>
                    <a:pt x="199" y="291"/>
                    <a:pt x="200" y="293"/>
                  </a:cubicBezTo>
                  <a:cubicBezTo>
                    <a:pt x="202" y="294"/>
                    <a:pt x="205" y="296"/>
                    <a:pt x="207" y="296"/>
                  </a:cubicBezTo>
                  <a:cubicBezTo>
                    <a:pt x="207" y="297"/>
                    <a:pt x="207" y="297"/>
                    <a:pt x="206" y="297"/>
                  </a:cubicBezTo>
                  <a:cubicBezTo>
                    <a:pt x="205" y="297"/>
                    <a:pt x="202" y="295"/>
                    <a:pt x="200" y="294"/>
                  </a:cubicBezTo>
                  <a:cubicBezTo>
                    <a:pt x="199" y="293"/>
                    <a:pt x="199" y="293"/>
                    <a:pt x="198" y="293"/>
                  </a:cubicBezTo>
                  <a:cubicBezTo>
                    <a:pt x="198" y="293"/>
                    <a:pt x="198" y="294"/>
                    <a:pt x="197" y="296"/>
                  </a:cubicBezTo>
                  <a:cubicBezTo>
                    <a:pt x="196" y="296"/>
                    <a:pt x="196" y="298"/>
                    <a:pt x="194" y="298"/>
                  </a:cubicBezTo>
                  <a:cubicBezTo>
                    <a:pt x="194" y="298"/>
                    <a:pt x="194" y="299"/>
                    <a:pt x="193" y="299"/>
                  </a:cubicBezTo>
                  <a:cubicBezTo>
                    <a:pt x="193" y="299"/>
                    <a:pt x="192" y="298"/>
                    <a:pt x="192" y="298"/>
                  </a:cubicBezTo>
                  <a:lnTo>
                    <a:pt x="192" y="298"/>
                  </a:lnTo>
                  <a:cubicBezTo>
                    <a:pt x="192" y="299"/>
                    <a:pt x="193" y="301"/>
                    <a:pt x="194" y="302"/>
                  </a:cubicBezTo>
                  <a:cubicBezTo>
                    <a:pt x="194" y="303"/>
                    <a:pt x="193" y="304"/>
                    <a:pt x="192" y="304"/>
                  </a:cubicBezTo>
                  <a:cubicBezTo>
                    <a:pt x="191" y="304"/>
                    <a:pt x="190" y="303"/>
                    <a:pt x="189" y="303"/>
                  </a:cubicBezTo>
                  <a:lnTo>
                    <a:pt x="189" y="303"/>
                  </a:lnTo>
                  <a:cubicBezTo>
                    <a:pt x="188" y="304"/>
                    <a:pt x="190" y="306"/>
                    <a:pt x="192" y="309"/>
                  </a:cubicBezTo>
                  <a:cubicBezTo>
                    <a:pt x="193" y="310"/>
                    <a:pt x="193" y="310"/>
                    <a:pt x="193" y="310"/>
                  </a:cubicBezTo>
                  <a:cubicBezTo>
                    <a:pt x="193" y="310"/>
                    <a:pt x="189" y="308"/>
                    <a:pt x="189" y="307"/>
                  </a:cubicBezTo>
                  <a:cubicBezTo>
                    <a:pt x="188" y="307"/>
                    <a:pt x="188" y="307"/>
                    <a:pt x="188" y="307"/>
                  </a:cubicBezTo>
                  <a:lnTo>
                    <a:pt x="188" y="307"/>
                  </a:lnTo>
                  <a:cubicBezTo>
                    <a:pt x="186" y="307"/>
                    <a:pt x="189" y="310"/>
                    <a:pt x="189" y="310"/>
                  </a:cubicBezTo>
                  <a:cubicBezTo>
                    <a:pt x="190" y="311"/>
                    <a:pt x="189" y="312"/>
                    <a:pt x="189" y="312"/>
                  </a:cubicBezTo>
                  <a:cubicBezTo>
                    <a:pt x="188" y="312"/>
                    <a:pt x="186" y="310"/>
                    <a:pt x="185" y="310"/>
                  </a:cubicBezTo>
                  <a:cubicBezTo>
                    <a:pt x="183" y="310"/>
                    <a:pt x="183" y="312"/>
                    <a:pt x="182" y="313"/>
                  </a:cubicBezTo>
                  <a:cubicBezTo>
                    <a:pt x="182" y="314"/>
                    <a:pt x="182" y="316"/>
                    <a:pt x="181" y="316"/>
                  </a:cubicBezTo>
                  <a:cubicBezTo>
                    <a:pt x="180" y="316"/>
                    <a:pt x="180" y="316"/>
                    <a:pt x="179" y="316"/>
                  </a:cubicBezTo>
                  <a:cubicBezTo>
                    <a:pt x="178" y="316"/>
                    <a:pt x="178" y="317"/>
                    <a:pt x="177" y="318"/>
                  </a:cubicBezTo>
                  <a:cubicBezTo>
                    <a:pt x="177" y="322"/>
                    <a:pt x="175" y="324"/>
                    <a:pt x="174" y="327"/>
                  </a:cubicBezTo>
                  <a:cubicBezTo>
                    <a:pt x="173" y="328"/>
                    <a:pt x="173" y="330"/>
                    <a:pt x="176" y="332"/>
                  </a:cubicBezTo>
                  <a:cubicBezTo>
                    <a:pt x="174" y="331"/>
                    <a:pt x="172" y="329"/>
                    <a:pt x="171" y="328"/>
                  </a:cubicBezTo>
                  <a:cubicBezTo>
                    <a:pt x="169" y="328"/>
                    <a:pt x="171" y="330"/>
                    <a:pt x="170" y="330"/>
                  </a:cubicBezTo>
                  <a:lnTo>
                    <a:pt x="169" y="330"/>
                  </a:lnTo>
                  <a:cubicBezTo>
                    <a:pt x="167" y="330"/>
                    <a:pt x="166" y="331"/>
                    <a:pt x="164" y="331"/>
                  </a:cubicBezTo>
                  <a:cubicBezTo>
                    <a:pt x="165" y="333"/>
                    <a:pt x="162" y="335"/>
                    <a:pt x="162" y="335"/>
                  </a:cubicBezTo>
                  <a:cubicBezTo>
                    <a:pt x="165" y="338"/>
                    <a:pt x="168" y="342"/>
                    <a:pt x="169" y="345"/>
                  </a:cubicBezTo>
                  <a:cubicBezTo>
                    <a:pt x="170" y="345"/>
                    <a:pt x="170" y="346"/>
                    <a:pt x="169" y="346"/>
                  </a:cubicBezTo>
                  <a:cubicBezTo>
                    <a:pt x="169" y="346"/>
                    <a:pt x="165" y="344"/>
                    <a:pt x="164" y="341"/>
                  </a:cubicBezTo>
                  <a:cubicBezTo>
                    <a:pt x="163" y="338"/>
                    <a:pt x="162" y="337"/>
                    <a:pt x="161" y="337"/>
                  </a:cubicBezTo>
                  <a:cubicBezTo>
                    <a:pt x="161" y="337"/>
                    <a:pt x="161" y="337"/>
                    <a:pt x="161" y="337"/>
                  </a:cubicBezTo>
                  <a:cubicBezTo>
                    <a:pt x="160" y="337"/>
                    <a:pt x="159" y="338"/>
                    <a:pt x="159" y="339"/>
                  </a:cubicBezTo>
                  <a:cubicBezTo>
                    <a:pt x="160" y="341"/>
                    <a:pt x="161" y="341"/>
                    <a:pt x="159" y="341"/>
                  </a:cubicBezTo>
                  <a:cubicBezTo>
                    <a:pt x="158" y="341"/>
                    <a:pt x="154" y="339"/>
                    <a:pt x="153" y="337"/>
                  </a:cubicBezTo>
                  <a:lnTo>
                    <a:pt x="153" y="337"/>
                  </a:lnTo>
                  <a:cubicBezTo>
                    <a:pt x="154" y="339"/>
                    <a:pt x="153" y="339"/>
                    <a:pt x="152" y="340"/>
                  </a:cubicBezTo>
                  <a:cubicBezTo>
                    <a:pt x="151" y="341"/>
                    <a:pt x="150" y="341"/>
                    <a:pt x="150" y="343"/>
                  </a:cubicBezTo>
                  <a:cubicBezTo>
                    <a:pt x="150" y="343"/>
                    <a:pt x="150" y="345"/>
                    <a:pt x="150" y="345"/>
                  </a:cubicBezTo>
                  <a:cubicBezTo>
                    <a:pt x="149" y="345"/>
                    <a:pt x="148" y="343"/>
                    <a:pt x="148" y="343"/>
                  </a:cubicBezTo>
                  <a:cubicBezTo>
                    <a:pt x="148" y="343"/>
                    <a:pt x="148" y="343"/>
                    <a:pt x="148" y="344"/>
                  </a:cubicBezTo>
                  <a:cubicBezTo>
                    <a:pt x="147" y="344"/>
                    <a:pt x="147" y="345"/>
                    <a:pt x="147" y="345"/>
                  </a:cubicBezTo>
                  <a:lnTo>
                    <a:pt x="144" y="346"/>
                  </a:lnTo>
                  <a:cubicBezTo>
                    <a:pt x="144" y="346"/>
                    <a:pt x="143" y="346"/>
                    <a:pt x="143" y="346"/>
                  </a:cubicBezTo>
                  <a:lnTo>
                    <a:pt x="143" y="346"/>
                  </a:lnTo>
                  <a:cubicBezTo>
                    <a:pt x="142" y="346"/>
                    <a:pt x="143" y="349"/>
                    <a:pt x="144" y="351"/>
                  </a:cubicBezTo>
                  <a:cubicBezTo>
                    <a:pt x="145" y="352"/>
                    <a:pt x="144" y="353"/>
                    <a:pt x="144" y="353"/>
                  </a:cubicBezTo>
                  <a:cubicBezTo>
                    <a:pt x="143" y="350"/>
                    <a:pt x="142" y="349"/>
                    <a:pt x="141" y="349"/>
                  </a:cubicBezTo>
                  <a:cubicBezTo>
                    <a:pt x="140" y="349"/>
                    <a:pt x="140" y="349"/>
                    <a:pt x="140" y="349"/>
                  </a:cubicBezTo>
                  <a:cubicBezTo>
                    <a:pt x="137" y="349"/>
                    <a:pt x="134" y="351"/>
                    <a:pt x="132" y="351"/>
                  </a:cubicBezTo>
                  <a:cubicBezTo>
                    <a:pt x="132" y="351"/>
                    <a:pt x="128" y="351"/>
                    <a:pt x="129" y="353"/>
                  </a:cubicBezTo>
                  <a:cubicBezTo>
                    <a:pt x="131" y="355"/>
                    <a:pt x="130" y="356"/>
                    <a:pt x="129" y="356"/>
                  </a:cubicBezTo>
                  <a:cubicBezTo>
                    <a:pt x="129" y="356"/>
                    <a:pt x="129" y="356"/>
                    <a:pt x="128" y="356"/>
                  </a:cubicBezTo>
                  <a:cubicBezTo>
                    <a:pt x="127" y="355"/>
                    <a:pt x="127" y="353"/>
                    <a:pt x="127" y="352"/>
                  </a:cubicBezTo>
                  <a:lnTo>
                    <a:pt x="126" y="352"/>
                  </a:lnTo>
                  <a:cubicBezTo>
                    <a:pt x="125" y="352"/>
                    <a:pt x="125" y="352"/>
                    <a:pt x="124" y="352"/>
                  </a:cubicBezTo>
                  <a:cubicBezTo>
                    <a:pt x="123" y="352"/>
                    <a:pt x="122" y="353"/>
                    <a:pt x="122" y="354"/>
                  </a:cubicBezTo>
                  <a:cubicBezTo>
                    <a:pt x="122" y="356"/>
                    <a:pt x="121" y="355"/>
                    <a:pt x="120" y="356"/>
                  </a:cubicBezTo>
                  <a:cubicBezTo>
                    <a:pt x="120" y="356"/>
                    <a:pt x="120" y="359"/>
                    <a:pt x="120" y="359"/>
                  </a:cubicBezTo>
                  <a:cubicBezTo>
                    <a:pt x="120" y="359"/>
                    <a:pt x="119" y="358"/>
                    <a:pt x="119" y="357"/>
                  </a:cubicBezTo>
                  <a:cubicBezTo>
                    <a:pt x="117" y="355"/>
                    <a:pt x="116" y="355"/>
                    <a:pt x="115" y="355"/>
                  </a:cubicBezTo>
                  <a:cubicBezTo>
                    <a:pt x="114" y="355"/>
                    <a:pt x="113" y="355"/>
                    <a:pt x="111" y="356"/>
                  </a:cubicBezTo>
                  <a:cubicBezTo>
                    <a:pt x="110" y="357"/>
                    <a:pt x="110" y="358"/>
                    <a:pt x="110" y="360"/>
                  </a:cubicBezTo>
                  <a:cubicBezTo>
                    <a:pt x="108" y="363"/>
                    <a:pt x="111" y="367"/>
                    <a:pt x="112" y="367"/>
                  </a:cubicBezTo>
                  <a:cubicBezTo>
                    <a:pt x="113" y="367"/>
                    <a:pt x="113" y="366"/>
                    <a:pt x="113" y="363"/>
                  </a:cubicBezTo>
                  <a:lnTo>
                    <a:pt x="113" y="363"/>
                  </a:lnTo>
                  <a:cubicBezTo>
                    <a:pt x="113" y="364"/>
                    <a:pt x="117" y="364"/>
                    <a:pt x="118" y="367"/>
                  </a:cubicBezTo>
                  <a:cubicBezTo>
                    <a:pt x="118" y="368"/>
                    <a:pt x="118" y="368"/>
                    <a:pt x="118" y="368"/>
                  </a:cubicBezTo>
                  <a:cubicBezTo>
                    <a:pt x="119" y="368"/>
                    <a:pt x="119" y="367"/>
                    <a:pt x="120" y="366"/>
                  </a:cubicBezTo>
                  <a:cubicBezTo>
                    <a:pt x="120" y="366"/>
                    <a:pt x="120" y="366"/>
                    <a:pt x="121" y="366"/>
                  </a:cubicBezTo>
                  <a:cubicBezTo>
                    <a:pt x="121" y="366"/>
                    <a:pt x="122" y="366"/>
                    <a:pt x="122" y="365"/>
                  </a:cubicBezTo>
                  <a:cubicBezTo>
                    <a:pt x="126" y="363"/>
                    <a:pt x="129" y="363"/>
                    <a:pt x="134" y="362"/>
                  </a:cubicBezTo>
                  <a:cubicBezTo>
                    <a:pt x="135" y="362"/>
                    <a:pt x="136" y="362"/>
                    <a:pt x="138" y="362"/>
                  </a:cubicBezTo>
                  <a:cubicBezTo>
                    <a:pt x="140" y="362"/>
                    <a:pt x="142" y="361"/>
                    <a:pt x="140" y="356"/>
                  </a:cubicBezTo>
                  <a:cubicBezTo>
                    <a:pt x="140" y="356"/>
                    <a:pt x="138" y="351"/>
                    <a:pt x="139" y="351"/>
                  </a:cubicBezTo>
                  <a:lnTo>
                    <a:pt x="139" y="351"/>
                  </a:lnTo>
                  <a:cubicBezTo>
                    <a:pt x="139" y="351"/>
                    <a:pt x="139" y="351"/>
                    <a:pt x="139" y="351"/>
                  </a:cubicBezTo>
                  <a:cubicBezTo>
                    <a:pt x="140" y="353"/>
                    <a:pt x="141" y="355"/>
                    <a:pt x="141" y="357"/>
                  </a:cubicBezTo>
                  <a:cubicBezTo>
                    <a:pt x="142" y="358"/>
                    <a:pt x="147" y="367"/>
                    <a:pt x="147" y="367"/>
                  </a:cubicBezTo>
                  <a:cubicBezTo>
                    <a:pt x="147" y="366"/>
                    <a:pt x="147" y="365"/>
                    <a:pt x="147" y="365"/>
                  </a:cubicBezTo>
                  <a:cubicBezTo>
                    <a:pt x="147" y="365"/>
                    <a:pt x="148" y="364"/>
                    <a:pt x="148" y="364"/>
                  </a:cubicBezTo>
                  <a:cubicBezTo>
                    <a:pt x="149" y="363"/>
                    <a:pt x="149" y="363"/>
                    <a:pt x="150" y="363"/>
                  </a:cubicBezTo>
                  <a:cubicBezTo>
                    <a:pt x="150" y="363"/>
                    <a:pt x="151" y="363"/>
                    <a:pt x="151" y="364"/>
                  </a:cubicBezTo>
                  <a:lnTo>
                    <a:pt x="151" y="364"/>
                  </a:lnTo>
                  <a:cubicBezTo>
                    <a:pt x="150" y="361"/>
                    <a:pt x="154" y="362"/>
                    <a:pt x="152" y="358"/>
                  </a:cubicBezTo>
                  <a:cubicBezTo>
                    <a:pt x="151" y="357"/>
                    <a:pt x="150" y="354"/>
                    <a:pt x="151" y="354"/>
                  </a:cubicBezTo>
                  <a:lnTo>
                    <a:pt x="151" y="354"/>
                  </a:lnTo>
                  <a:cubicBezTo>
                    <a:pt x="151" y="354"/>
                    <a:pt x="151" y="354"/>
                    <a:pt x="152" y="355"/>
                  </a:cubicBezTo>
                  <a:cubicBezTo>
                    <a:pt x="154" y="357"/>
                    <a:pt x="155" y="358"/>
                    <a:pt x="156" y="359"/>
                  </a:cubicBezTo>
                  <a:cubicBezTo>
                    <a:pt x="157" y="360"/>
                    <a:pt x="157" y="360"/>
                    <a:pt x="157" y="360"/>
                  </a:cubicBezTo>
                  <a:cubicBezTo>
                    <a:pt x="158" y="360"/>
                    <a:pt x="158" y="359"/>
                    <a:pt x="157" y="358"/>
                  </a:cubicBezTo>
                  <a:cubicBezTo>
                    <a:pt x="156" y="356"/>
                    <a:pt x="157" y="357"/>
                    <a:pt x="158" y="356"/>
                  </a:cubicBezTo>
                  <a:cubicBezTo>
                    <a:pt x="158" y="356"/>
                    <a:pt x="159" y="358"/>
                    <a:pt x="160" y="358"/>
                  </a:cubicBezTo>
                  <a:cubicBezTo>
                    <a:pt x="160" y="358"/>
                    <a:pt x="161" y="358"/>
                    <a:pt x="161" y="358"/>
                  </a:cubicBezTo>
                  <a:cubicBezTo>
                    <a:pt x="162" y="358"/>
                    <a:pt x="161" y="355"/>
                    <a:pt x="163" y="355"/>
                  </a:cubicBezTo>
                  <a:cubicBezTo>
                    <a:pt x="163" y="355"/>
                    <a:pt x="164" y="355"/>
                    <a:pt x="164" y="355"/>
                  </a:cubicBezTo>
                  <a:cubicBezTo>
                    <a:pt x="165" y="355"/>
                    <a:pt x="163" y="350"/>
                    <a:pt x="163" y="350"/>
                  </a:cubicBezTo>
                  <a:lnTo>
                    <a:pt x="163" y="350"/>
                  </a:lnTo>
                  <a:cubicBezTo>
                    <a:pt x="163" y="350"/>
                    <a:pt x="163" y="350"/>
                    <a:pt x="163" y="350"/>
                  </a:cubicBezTo>
                  <a:cubicBezTo>
                    <a:pt x="164" y="350"/>
                    <a:pt x="166" y="352"/>
                    <a:pt x="167" y="352"/>
                  </a:cubicBezTo>
                  <a:cubicBezTo>
                    <a:pt x="167" y="352"/>
                    <a:pt x="167" y="352"/>
                    <a:pt x="167" y="352"/>
                  </a:cubicBezTo>
                  <a:cubicBezTo>
                    <a:pt x="167" y="351"/>
                    <a:pt x="165" y="350"/>
                    <a:pt x="165" y="348"/>
                  </a:cubicBezTo>
                  <a:lnTo>
                    <a:pt x="165" y="348"/>
                  </a:lnTo>
                  <a:cubicBezTo>
                    <a:pt x="165" y="348"/>
                    <a:pt x="169" y="353"/>
                    <a:pt x="169" y="353"/>
                  </a:cubicBezTo>
                  <a:cubicBezTo>
                    <a:pt x="169" y="350"/>
                    <a:pt x="168" y="348"/>
                    <a:pt x="169" y="348"/>
                  </a:cubicBezTo>
                  <a:cubicBezTo>
                    <a:pt x="170" y="348"/>
                    <a:pt x="170" y="348"/>
                    <a:pt x="170" y="348"/>
                  </a:cubicBezTo>
                  <a:cubicBezTo>
                    <a:pt x="171" y="348"/>
                    <a:pt x="172" y="349"/>
                    <a:pt x="172" y="349"/>
                  </a:cubicBezTo>
                  <a:cubicBezTo>
                    <a:pt x="173" y="349"/>
                    <a:pt x="173" y="348"/>
                    <a:pt x="174" y="348"/>
                  </a:cubicBezTo>
                  <a:cubicBezTo>
                    <a:pt x="174" y="348"/>
                    <a:pt x="174" y="346"/>
                    <a:pt x="173" y="346"/>
                  </a:cubicBezTo>
                  <a:lnTo>
                    <a:pt x="175" y="345"/>
                  </a:lnTo>
                  <a:cubicBezTo>
                    <a:pt x="176" y="344"/>
                    <a:pt x="175" y="344"/>
                    <a:pt x="174" y="343"/>
                  </a:cubicBezTo>
                  <a:cubicBezTo>
                    <a:pt x="174" y="342"/>
                    <a:pt x="175" y="342"/>
                    <a:pt x="176" y="342"/>
                  </a:cubicBezTo>
                  <a:cubicBezTo>
                    <a:pt x="177" y="342"/>
                    <a:pt x="178" y="342"/>
                    <a:pt x="178" y="342"/>
                  </a:cubicBezTo>
                  <a:cubicBezTo>
                    <a:pt x="179" y="342"/>
                    <a:pt x="181" y="342"/>
                    <a:pt x="180" y="340"/>
                  </a:cubicBezTo>
                  <a:cubicBezTo>
                    <a:pt x="180" y="339"/>
                    <a:pt x="178" y="337"/>
                    <a:pt x="178" y="337"/>
                  </a:cubicBezTo>
                  <a:lnTo>
                    <a:pt x="178" y="337"/>
                  </a:lnTo>
                  <a:cubicBezTo>
                    <a:pt x="179" y="337"/>
                    <a:pt x="179" y="337"/>
                    <a:pt x="180" y="337"/>
                  </a:cubicBezTo>
                  <a:cubicBezTo>
                    <a:pt x="181" y="338"/>
                    <a:pt x="182" y="339"/>
                    <a:pt x="183" y="339"/>
                  </a:cubicBezTo>
                  <a:cubicBezTo>
                    <a:pt x="184" y="339"/>
                    <a:pt x="184" y="338"/>
                    <a:pt x="182" y="337"/>
                  </a:cubicBezTo>
                  <a:cubicBezTo>
                    <a:pt x="179" y="334"/>
                    <a:pt x="179" y="333"/>
                    <a:pt x="180" y="333"/>
                  </a:cubicBezTo>
                  <a:lnTo>
                    <a:pt x="180" y="333"/>
                  </a:lnTo>
                  <a:cubicBezTo>
                    <a:pt x="181" y="333"/>
                    <a:pt x="181" y="333"/>
                    <a:pt x="182" y="333"/>
                  </a:cubicBezTo>
                  <a:cubicBezTo>
                    <a:pt x="183" y="334"/>
                    <a:pt x="184" y="335"/>
                    <a:pt x="185" y="335"/>
                  </a:cubicBezTo>
                  <a:cubicBezTo>
                    <a:pt x="185" y="335"/>
                    <a:pt x="185" y="334"/>
                    <a:pt x="185" y="333"/>
                  </a:cubicBezTo>
                  <a:cubicBezTo>
                    <a:pt x="185" y="333"/>
                    <a:pt x="183" y="329"/>
                    <a:pt x="184" y="329"/>
                  </a:cubicBezTo>
                  <a:lnTo>
                    <a:pt x="184" y="329"/>
                  </a:lnTo>
                  <a:cubicBezTo>
                    <a:pt x="185" y="330"/>
                    <a:pt x="185" y="332"/>
                    <a:pt x="187" y="332"/>
                  </a:cubicBezTo>
                  <a:cubicBezTo>
                    <a:pt x="187" y="332"/>
                    <a:pt x="187" y="332"/>
                    <a:pt x="187" y="332"/>
                  </a:cubicBezTo>
                  <a:cubicBezTo>
                    <a:pt x="188" y="332"/>
                    <a:pt x="187" y="330"/>
                    <a:pt x="187" y="329"/>
                  </a:cubicBezTo>
                  <a:cubicBezTo>
                    <a:pt x="188" y="328"/>
                    <a:pt x="188" y="327"/>
                    <a:pt x="189" y="327"/>
                  </a:cubicBezTo>
                  <a:cubicBezTo>
                    <a:pt x="190" y="327"/>
                    <a:pt x="191" y="328"/>
                    <a:pt x="192" y="328"/>
                  </a:cubicBezTo>
                  <a:cubicBezTo>
                    <a:pt x="192" y="328"/>
                    <a:pt x="193" y="327"/>
                    <a:pt x="193" y="327"/>
                  </a:cubicBezTo>
                  <a:cubicBezTo>
                    <a:pt x="194" y="326"/>
                    <a:pt x="195" y="325"/>
                    <a:pt x="195" y="324"/>
                  </a:cubicBezTo>
                  <a:cubicBezTo>
                    <a:pt x="195" y="323"/>
                    <a:pt x="193" y="321"/>
                    <a:pt x="194" y="321"/>
                  </a:cubicBezTo>
                  <a:lnTo>
                    <a:pt x="194" y="321"/>
                  </a:lnTo>
                  <a:cubicBezTo>
                    <a:pt x="194" y="321"/>
                    <a:pt x="194" y="321"/>
                    <a:pt x="195" y="322"/>
                  </a:cubicBezTo>
                  <a:cubicBezTo>
                    <a:pt x="195" y="322"/>
                    <a:pt x="196" y="322"/>
                    <a:pt x="197" y="322"/>
                  </a:cubicBezTo>
                  <a:cubicBezTo>
                    <a:pt x="198" y="322"/>
                    <a:pt x="199" y="321"/>
                    <a:pt x="199" y="320"/>
                  </a:cubicBezTo>
                  <a:cubicBezTo>
                    <a:pt x="199" y="320"/>
                    <a:pt x="198" y="319"/>
                    <a:pt x="198" y="318"/>
                  </a:cubicBezTo>
                  <a:lnTo>
                    <a:pt x="198" y="318"/>
                  </a:lnTo>
                  <a:cubicBezTo>
                    <a:pt x="198" y="319"/>
                    <a:pt x="199" y="319"/>
                    <a:pt x="199" y="319"/>
                  </a:cubicBezTo>
                  <a:cubicBezTo>
                    <a:pt x="201" y="319"/>
                    <a:pt x="201" y="316"/>
                    <a:pt x="200" y="315"/>
                  </a:cubicBezTo>
                  <a:cubicBezTo>
                    <a:pt x="199" y="314"/>
                    <a:pt x="200" y="313"/>
                    <a:pt x="200" y="313"/>
                  </a:cubicBezTo>
                  <a:cubicBezTo>
                    <a:pt x="201" y="313"/>
                    <a:pt x="201" y="313"/>
                    <a:pt x="202" y="313"/>
                  </a:cubicBezTo>
                  <a:cubicBezTo>
                    <a:pt x="203" y="314"/>
                    <a:pt x="203" y="315"/>
                    <a:pt x="204" y="316"/>
                  </a:cubicBezTo>
                  <a:cubicBezTo>
                    <a:pt x="205" y="316"/>
                    <a:pt x="204" y="314"/>
                    <a:pt x="204" y="313"/>
                  </a:cubicBezTo>
                  <a:cubicBezTo>
                    <a:pt x="203" y="312"/>
                    <a:pt x="204" y="311"/>
                    <a:pt x="206" y="311"/>
                  </a:cubicBezTo>
                  <a:cubicBezTo>
                    <a:pt x="207" y="312"/>
                    <a:pt x="207" y="312"/>
                    <a:pt x="207" y="312"/>
                  </a:cubicBezTo>
                  <a:cubicBezTo>
                    <a:pt x="208" y="312"/>
                    <a:pt x="206" y="309"/>
                    <a:pt x="206" y="309"/>
                  </a:cubicBezTo>
                  <a:cubicBezTo>
                    <a:pt x="206" y="307"/>
                    <a:pt x="209" y="307"/>
                    <a:pt x="208" y="304"/>
                  </a:cubicBezTo>
                  <a:cubicBezTo>
                    <a:pt x="207" y="303"/>
                    <a:pt x="208" y="302"/>
                    <a:pt x="209" y="301"/>
                  </a:cubicBezTo>
                  <a:cubicBezTo>
                    <a:pt x="210" y="301"/>
                    <a:pt x="213" y="300"/>
                    <a:pt x="211" y="297"/>
                  </a:cubicBezTo>
                  <a:cubicBezTo>
                    <a:pt x="211" y="297"/>
                    <a:pt x="211" y="297"/>
                    <a:pt x="212" y="297"/>
                  </a:cubicBezTo>
                  <a:cubicBezTo>
                    <a:pt x="212" y="297"/>
                    <a:pt x="214" y="297"/>
                    <a:pt x="215" y="297"/>
                  </a:cubicBezTo>
                  <a:cubicBezTo>
                    <a:pt x="216" y="297"/>
                    <a:pt x="214" y="296"/>
                    <a:pt x="215" y="295"/>
                  </a:cubicBezTo>
                  <a:cubicBezTo>
                    <a:pt x="216" y="294"/>
                    <a:pt x="216" y="293"/>
                    <a:pt x="216" y="292"/>
                  </a:cubicBezTo>
                  <a:cubicBezTo>
                    <a:pt x="217" y="291"/>
                    <a:pt x="214" y="290"/>
                    <a:pt x="217" y="290"/>
                  </a:cubicBezTo>
                  <a:cubicBezTo>
                    <a:pt x="218" y="290"/>
                    <a:pt x="222" y="289"/>
                    <a:pt x="218" y="287"/>
                  </a:cubicBezTo>
                  <a:lnTo>
                    <a:pt x="218" y="287"/>
                  </a:lnTo>
                  <a:cubicBezTo>
                    <a:pt x="218" y="287"/>
                    <a:pt x="219" y="287"/>
                    <a:pt x="220" y="287"/>
                  </a:cubicBezTo>
                  <a:cubicBezTo>
                    <a:pt x="223" y="287"/>
                    <a:pt x="223" y="282"/>
                    <a:pt x="222" y="280"/>
                  </a:cubicBezTo>
                  <a:cubicBezTo>
                    <a:pt x="221" y="279"/>
                    <a:pt x="222" y="279"/>
                    <a:pt x="223" y="279"/>
                  </a:cubicBezTo>
                  <a:cubicBezTo>
                    <a:pt x="224" y="279"/>
                    <a:pt x="224" y="279"/>
                    <a:pt x="225" y="279"/>
                  </a:cubicBezTo>
                  <a:cubicBezTo>
                    <a:pt x="227" y="279"/>
                    <a:pt x="228" y="279"/>
                    <a:pt x="225" y="277"/>
                  </a:cubicBezTo>
                  <a:cubicBezTo>
                    <a:pt x="224" y="275"/>
                    <a:pt x="220" y="274"/>
                    <a:pt x="224" y="274"/>
                  </a:cubicBezTo>
                  <a:cubicBezTo>
                    <a:pt x="224" y="274"/>
                    <a:pt x="224" y="271"/>
                    <a:pt x="224" y="271"/>
                  </a:cubicBezTo>
                  <a:cubicBezTo>
                    <a:pt x="224" y="271"/>
                    <a:pt x="225" y="272"/>
                    <a:pt x="226" y="272"/>
                  </a:cubicBezTo>
                  <a:cubicBezTo>
                    <a:pt x="226" y="272"/>
                    <a:pt x="226" y="272"/>
                    <a:pt x="226" y="272"/>
                  </a:cubicBezTo>
                  <a:cubicBezTo>
                    <a:pt x="227" y="272"/>
                    <a:pt x="227" y="271"/>
                    <a:pt x="228" y="271"/>
                  </a:cubicBezTo>
                  <a:cubicBezTo>
                    <a:pt x="228" y="269"/>
                    <a:pt x="231" y="269"/>
                    <a:pt x="231" y="268"/>
                  </a:cubicBezTo>
                  <a:cubicBezTo>
                    <a:pt x="230" y="268"/>
                    <a:pt x="224" y="266"/>
                    <a:pt x="221" y="264"/>
                  </a:cubicBezTo>
                  <a:cubicBezTo>
                    <a:pt x="221" y="264"/>
                    <a:pt x="221" y="264"/>
                    <a:pt x="222" y="264"/>
                  </a:cubicBezTo>
                  <a:cubicBezTo>
                    <a:pt x="223" y="264"/>
                    <a:pt x="226" y="265"/>
                    <a:pt x="227" y="266"/>
                  </a:cubicBezTo>
                  <a:cubicBezTo>
                    <a:pt x="227" y="266"/>
                    <a:pt x="227" y="266"/>
                    <a:pt x="228" y="266"/>
                  </a:cubicBezTo>
                  <a:cubicBezTo>
                    <a:pt x="229" y="266"/>
                    <a:pt x="228" y="264"/>
                    <a:pt x="229" y="264"/>
                  </a:cubicBezTo>
                  <a:cubicBezTo>
                    <a:pt x="229" y="264"/>
                    <a:pt x="233" y="264"/>
                    <a:pt x="232" y="263"/>
                  </a:cubicBezTo>
                  <a:cubicBezTo>
                    <a:pt x="231" y="262"/>
                    <a:pt x="229" y="262"/>
                    <a:pt x="231" y="262"/>
                  </a:cubicBezTo>
                  <a:cubicBezTo>
                    <a:pt x="231" y="261"/>
                    <a:pt x="234" y="261"/>
                    <a:pt x="235" y="259"/>
                  </a:cubicBezTo>
                  <a:cubicBezTo>
                    <a:pt x="232" y="259"/>
                    <a:pt x="235" y="254"/>
                    <a:pt x="235" y="253"/>
                  </a:cubicBezTo>
                  <a:cubicBezTo>
                    <a:pt x="235" y="252"/>
                    <a:pt x="231" y="252"/>
                    <a:pt x="230" y="251"/>
                  </a:cubicBezTo>
                  <a:cubicBezTo>
                    <a:pt x="229" y="250"/>
                    <a:pt x="229" y="250"/>
                    <a:pt x="230" y="250"/>
                  </a:cubicBezTo>
                  <a:cubicBezTo>
                    <a:pt x="231" y="250"/>
                    <a:pt x="234" y="251"/>
                    <a:pt x="235" y="251"/>
                  </a:cubicBezTo>
                  <a:cubicBezTo>
                    <a:pt x="234" y="251"/>
                    <a:pt x="231" y="249"/>
                    <a:pt x="233" y="249"/>
                  </a:cubicBezTo>
                  <a:lnTo>
                    <a:pt x="233" y="249"/>
                  </a:lnTo>
                  <a:cubicBezTo>
                    <a:pt x="234" y="249"/>
                    <a:pt x="237" y="250"/>
                    <a:pt x="237" y="250"/>
                  </a:cubicBezTo>
                  <a:cubicBezTo>
                    <a:pt x="238" y="250"/>
                    <a:pt x="233" y="248"/>
                    <a:pt x="234" y="247"/>
                  </a:cubicBezTo>
                  <a:cubicBezTo>
                    <a:pt x="234" y="247"/>
                    <a:pt x="239" y="247"/>
                    <a:pt x="237" y="246"/>
                  </a:cubicBezTo>
                  <a:cubicBezTo>
                    <a:pt x="236" y="245"/>
                    <a:pt x="235" y="246"/>
                    <a:pt x="234" y="244"/>
                  </a:cubicBezTo>
                  <a:cubicBezTo>
                    <a:pt x="234" y="244"/>
                    <a:pt x="235" y="244"/>
                    <a:pt x="235" y="244"/>
                  </a:cubicBezTo>
                  <a:cubicBezTo>
                    <a:pt x="236" y="244"/>
                    <a:pt x="238" y="245"/>
                    <a:pt x="240" y="245"/>
                  </a:cubicBezTo>
                  <a:cubicBezTo>
                    <a:pt x="240" y="245"/>
                    <a:pt x="240" y="245"/>
                    <a:pt x="240" y="245"/>
                  </a:cubicBezTo>
                  <a:cubicBezTo>
                    <a:pt x="241" y="244"/>
                    <a:pt x="241" y="243"/>
                    <a:pt x="241" y="242"/>
                  </a:cubicBezTo>
                  <a:cubicBezTo>
                    <a:pt x="241" y="242"/>
                    <a:pt x="239" y="241"/>
                    <a:pt x="239" y="241"/>
                  </a:cubicBezTo>
                  <a:cubicBezTo>
                    <a:pt x="239" y="241"/>
                    <a:pt x="240" y="239"/>
                    <a:pt x="240" y="238"/>
                  </a:cubicBezTo>
                  <a:cubicBezTo>
                    <a:pt x="240" y="237"/>
                    <a:pt x="239" y="236"/>
                    <a:pt x="238" y="236"/>
                  </a:cubicBezTo>
                  <a:cubicBezTo>
                    <a:pt x="238" y="236"/>
                    <a:pt x="237" y="236"/>
                    <a:pt x="237" y="236"/>
                  </a:cubicBezTo>
                  <a:cubicBezTo>
                    <a:pt x="237" y="235"/>
                    <a:pt x="237" y="234"/>
                    <a:pt x="239" y="234"/>
                  </a:cubicBezTo>
                  <a:cubicBezTo>
                    <a:pt x="241" y="234"/>
                    <a:pt x="244" y="234"/>
                    <a:pt x="243" y="232"/>
                  </a:cubicBezTo>
                  <a:cubicBezTo>
                    <a:pt x="242" y="231"/>
                    <a:pt x="241" y="230"/>
                    <a:pt x="241" y="229"/>
                  </a:cubicBezTo>
                  <a:cubicBezTo>
                    <a:pt x="241" y="228"/>
                    <a:pt x="241" y="228"/>
                    <a:pt x="241" y="227"/>
                  </a:cubicBezTo>
                  <a:cubicBezTo>
                    <a:pt x="241" y="227"/>
                    <a:pt x="240" y="227"/>
                    <a:pt x="239" y="227"/>
                  </a:cubicBezTo>
                  <a:cubicBezTo>
                    <a:pt x="238" y="226"/>
                    <a:pt x="240" y="225"/>
                    <a:pt x="239" y="223"/>
                  </a:cubicBezTo>
                  <a:cubicBezTo>
                    <a:pt x="239" y="222"/>
                    <a:pt x="237" y="220"/>
                    <a:pt x="240" y="220"/>
                  </a:cubicBezTo>
                  <a:cubicBezTo>
                    <a:pt x="242" y="220"/>
                    <a:pt x="242" y="218"/>
                    <a:pt x="241" y="217"/>
                  </a:cubicBezTo>
                  <a:cubicBezTo>
                    <a:pt x="241" y="217"/>
                    <a:pt x="240" y="217"/>
                    <a:pt x="240" y="217"/>
                  </a:cubicBezTo>
                  <a:cubicBezTo>
                    <a:pt x="239" y="217"/>
                    <a:pt x="237" y="218"/>
                    <a:pt x="237" y="218"/>
                  </a:cubicBezTo>
                  <a:cubicBezTo>
                    <a:pt x="237" y="217"/>
                    <a:pt x="237" y="216"/>
                    <a:pt x="238" y="216"/>
                  </a:cubicBezTo>
                  <a:cubicBezTo>
                    <a:pt x="240" y="215"/>
                    <a:pt x="241" y="215"/>
                    <a:pt x="242" y="215"/>
                  </a:cubicBezTo>
                  <a:cubicBezTo>
                    <a:pt x="244" y="214"/>
                    <a:pt x="240" y="213"/>
                    <a:pt x="242" y="212"/>
                  </a:cubicBezTo>
                  <a:cubicBezTo>
                    <a:pt x="243" y="212"/>
                    <a:pt x="249" y="211"/>
                    <a:pt x="245" y="210"/>
                  </a:cubicBezTo>
                  <a:cubicBezTo>
                    <a:pt x="243" y="209"/>
                    <a:pt x="238" y="208"/>
                    <a:pt x="242" y="207"/>
                  </a:cubicBezTo>
                  <a:cubicBezTo>
                    <a:pt x="244" y="207"/>
                    <a:pt x="245" y="207"/>
                    <a:pt x="246" y="207"/>
                  </a:cubicBezTo>
                  <a:cubicBezTo>
                    <a:pt x="246" y="207"/>
                    <a:pt x="248" y="204"/>
                    <a:pt x="246" y="203"/>
                  </a:cubicBezTo>
                  <a:cubicBezTo>
                    <a:pt x="245" y="203"/>
                    <a:pt x="240" y="203"/>
                    <a:pt x="241" y="202"/>
                  </a:cubicBezTo>
                  <a:cubicBezTo>
                    <a:pt x="241" y="202"/>
                    <a:pt x="242" y="202"/>
                    <a:pt x="242" y="202"/>
                  </a:cubicBezTo>
                  <a:cubicBezTo>
                    <a:pt x="244" y="202"/>
                    <a:pt x="245" y="202"/>
                    <a:pt x="246" y="202"/>
                  </a:cubicBezTo>
                  <a:cubicBezTo>
                    <a:pt x="246" y="202"/>
                    <a:pt x="243" y="200"/>
                    <a:pt x="242" y="200"/>
                  </a:cubicBezTo>
                  <a:cubicBezTo>
                    <a:pt x="240" y="199"/>
                    <a:pt x="242" y="199"/>
                    <a:pt x="243" y="199"/>
                  </a:cubicBezTo>
                  <a:cubicBezTo>
                    <a:pt x="245" y="199"/>
                    <a:pt x="248" y="196"/>
                    <a:pt x="247" y="195"/>
                  </a:cubicBezTo>
                  <a:cubicBezTo>
                    <a:pt x="246" y="194"/>
                    <a:pt x="239" y="194"/>
                    <a:pt x="239" y="193"/>
                  </a:cubicBezTo>
                  <a:cubicBezTo>
                    <a:pt x="239" y="193"/>
                    <a:pt x="240" y="193"/>
                    <a:pt x="240" y="193"/>
                  </a:cubicBezTo>
                  <a:cubicBezTo>
                    <a:pt x="241" y="193"/>
                    <a:pt x="241" y="193"/>
                    <a:pt x="242" y="193"/>
                  </a:cubicBezTo>
                  <a:cubicBezTo>
                    <a:pt x="244" y="193"/>
                    <a:pt x="244" y="192"/>
                    <a:pt x="244" y="191"/>
                  </a:cubicBezTo>
                  <a:cubicBezTo>
                    <a:pt x="245" y="190"/>
                    <a:pt x="251" y="189"/>
                    <a:pt x="250" y="187"/>
                  </a:cubicBezTo>
                  <a:cubicBezTo>
                    <a:pt x="249" y="187"/>
                    <a:pt x="245" y="186"/>
                    <a:pt x="247" y="186"/>
                  </a:cubicBezTo>
                  <a:cubicBezTo>
                    <a:pt x="248" y="186"/>
                    <a:pt x="249" y="186"/>
                    <a:pt x="250" y="185"/>
                  </a:cubicBezTo>
                  <a:cubicBezTo>
                    <a:pt x="250" y="184"/>
                    <a:pt x="244" y="182"/>
                    <a:pt x="244" y="180"/>
                  </a:cubicBezTo>
                  <a:cubicBezTo>
                    <a:pt x="244" y="179"/>
                    <a:pt x="251" y="179"/>
                    <a:pt x="251" y="177"/>
                  </a:cubicBezTo>
                  <a:lnTo>
                    <a:pt x="251" y="177"/>
                  </a:lnTo>
                  <a:cubicBezTo>
                    <a:pt x="251" y="177"/>
                    <a:pt x="247" y="177"/>
                    <a:pt x="247" y="178"/>
                  </a:cubicBezTo>
                  <a:cubicBezTo>
                    <a:pt x="247" y="176"/>
                    <a:pt x="251" y="177"/>
                    <a:pt x="251" y="175"/>
                  </a:cubicBezTo>
                  <a:cubicBezTo>
                    <a:pt x="251" y="174"/>
                    <a:pt x="250" y="173"/>
                    <a:pt x="250" y="172"/>
                  </a:cubicBezTo>
                  <a:cubicBezTo>
                    <a:pt x="250" y="172"/>
                    <a:pt x="250" y="172"/>
                    <a:pt x="249" y="171"/>
                  </a:cubicBezTo>
                  <a:cubicBezTo>
                    <a:pt x="247" y="170"/>
                    <a:pt x="248" y="170"/>
                    <a:pt x="249" y="169"/>
                  </a:cubicBezTo>
                  <a:cubicBezTo>
                    <a:pt x="250" y="168"/>
                    <a:pt x="250" y="166"/>
                    <a:pt x="248" y="165"/>
                  </a:cubicBezTo>
                  <a:cubicBezTo>
                    <a:pt x="248" y="165"/>
                    <a:pt x="244" y="163"/>
                    <a:pt x="245" y="163"/>
                  </a:cubicBezTo>
                  <a:cubicBezTo>
                    <a:pt x="250" y="163"/>
                    <a:pt x="253" y="163"/>
                    <a:pt x="250" y="161"/>
                  </a:cubicBezTo>
                  <a:cubicBezTo>
                    <a:pt x="249" y="161"/>
                    <a:pt x="248" y="160"/>
                    <a:pt x="247" y="160"/>
                  </a:cubicBezTo>
                  <a:lnTo>
                    <a:pt x="247" y="160"/>
                  </a:lnTo>
                  <a:cubicBezTo>
                    <a:pt x="247" y="160"/>
                    <a:pt x="248" y="160"/>
                    <a:pt x="248" y="160"/>
                  </a:cubicBezTo>
                  <a:cubicBezTo>
                    <a:pt x="248" y="159"/>
                    <a:pt x="249" y="158"/>
                    <a:pt x="246" y="158"/>
                  </a:cubicBezTo>
                  <a:cubicBezTo>
                    <a:pt x="246" y="158"/>
                    <a:pt x="245" y="159"/>
                    <a:pt x="245" y="159"/>
                  </a:cubicBezTo>
                  <a:lnTo>
                    <a:pt x="245" y="159"/>
                  </a:lnTo>
                  <a:cubicBezTo>
                    <a:pt x="244" y="159"/>
                    <a:pt x="244" y="158"/>
                    <a:pt x="245" y="158"/>
                  </a:cubicBezTo>
                  <a:cubicBezTo>
                    <a:pt x="247" y="157"/>
                    <a:pt x="250" y="156"/>
                    <a:pt x="251" y="155"/>
                  </a:cubicBezTo>
                  <a:cubicBezTo>
                    <a:pt x="251" y="153"/>
                    <a:pt x="249" y="153"/>
                    <a:pt x="249" y="152"/>
                  </a:cubicBezTo>
                  <a:cubicBezTo>
                    <a:pt x="249" y="152"/>
                    <a:pt x="252" y="152"/>
                    <a:pt x="252" y="151"/>
                  </a:cubicBezTo>
                  <a:cubicBezTo>
                    <a:pt x="252" y="150"/>
                    <a:pt x="251" y="150"/>
                    <a:pt x="250" y="150"/>
                  </a:cubicBezTo>
                  <a:cubicBezTo>
                    <a:pt x="247" y="148"/>
                    <a:pt x="254" y="147"/>
                    <a:pt x="254" y="146"/>
                  </a:cubicBezTo>
                  <a:lnTo>
                    <a:pt x="254" y="146"/>
                  </a:lnTo>
                  <a:cubicBezTo>
                    <a:pt x="254" y="147"/>
                    <a:pt x="252" y="147"/>
                    <a:pt x="251" y="147"/>
                  </a:cubicBezTo>
                  <a:cubicBezTo>
                    <a:pt x="249" y="147"/>
                    <a:pt x="246" y="146"/>
                    <a:pt x="249" y="145"/>
                  </a:cubicBezTo>
                  <a:cubicBezTo>
                    <a:pt x="251" y="144"/>
                    <a:pt x="251" y="145"/>
                    <a:pt x="251" y="143"/>
                  </a:cubicBezTo>
                  <a:cubicBezTo>
                    <a:pt x="251" y="142"/>
                    <a:pt x="252" y="142"/>
                    <a:pt x="254" y="142"/>
                  </a:cubicBezTo>
                  <a:cubicBezTo>
                    <a:pt x="249" y="142"/>
                    <a:pt x="253" y="138"/>
                    <a:pt x="248" y="138"/>
                  </a:cubicBezTo>
                  <a:cubicBezTo>
                    <a:pt x="251" y="138"/>
                    <a:pt x="251" y="135"/>
                    <a:pt x="250" y="134"/>
                  </a:cubicBezTo>
                  <a:cubicBezTo>
                    <a:pt x="250" y="133"/>
                    <a:pt x="249" y="132"/>
                    <a:pt x="248" y="132"/>
                  </a:cubicBezTo>
                  <a:cubicBezTo>
                    <a:pt x="248" y="132"/>
                    <a:pt x="244" y="131"/>
                    <a:pt x="245" y="131"/>
                  </a:cubicBezTo>
                  <a:cubicBezTo>
                    <a:pt x="247" y="131"/>
                    <a:pt x="251" y="131"/>
                    <a:pt x="252" y="131"/>
                  </a:cubicBezTo>
                  <a:cubicBezTo>
                    <a:pt x="251" y="131"/>
                    <a:pt x="250" y="130"/>
                    <a:pt x="248" y="130"/>
                  </a:cubicBezTo>
                  <a:cubicBezTo>
                    <a:pt x="245" y="130"/>
                    <a:pt x="242" y="130"/>
                    <a:pt x="242" y="129"/>
                  </a:cubicBezTo>
                  <a:cubicBezTo>
                    <a:pt x="243" y="129"/>
                    <a:pt x="248" y="129"/>
                    <a:pt x="249" y="128"/>
                  </a:cubicBezTo>
                  <a:cubicBezTo>
                    <a:pt x="250" y="127"/>
                    <a:pt x="247" y="127"/>
                    <a:pt x="246" y="126"/>
                  </a:cubicBezTo>
                  <a:cubicBezTo>
                    <a:pt x="246" y="126"/>
                    <a:pt x="246" y="125"/>
                    <a:pt x="246" y="124"/>
                  </a:cubicBezTo>
                  <a:cubicBezTo>
                    <a:pt x="247" y="124"/>
                    <a:pt x="250" y="124"/>
                    <a:pt x="250" y="123"/>
                  </a:cubicBezTo>
                  <a:cubicBezTo>
                    <a:pt x="249" y="122"/>
                    <a:pt x="248" y="122"/>
                    <a:pt x="247" y="122"/>
                  </a:cubicBezTo>
                  <a:cubicBezTo>
                    <a:pt x="246" y="122"/>
                    <a:pt x="244" y="122"/>
                    <a:pt x="244" y="122"/>
                  </a:cubicBezTo>
                  <a:cubicBezTo>
                    <a:pt x="244" y="122"/>
                    <a:pt x="246" y="121"/>
                    <a:pt x="247" y="121"/>
                  </a:cubicBezTo>
                  <a:cubicBezTo>
                    <a:pt x="247" y="120"/>
                    <a:pt x="247" y="120"/>
                    <a:pt x="247" y="119"/>
                  </a:cubicBezTo>
                  <a:cubicBezTo>
                    <a:pt x="247" y="118"/>
                    <a:pt x="246" y="117"/>
                    <a:pt x="245" y="117"/>
                  </a:cubicBezTo>
                  <a:cubicBezTo>
                    <a:pt x="245" y="116"/>
                    <a:pt x="248" y="115"/>
                    <a:pt x="246" y="114"/>
                  </a:cubicBezTo>
                  <a:lnTo>
                    <a:pt x="244" y="114"/>
                  </a:lnTo>
                  <a:cubicBezTo>
                    <a:pt x="247" y="113"/>
                    <a:pt x="249" y="113"/>
                    <a:pt x="249" y="111"/>
                  </a:cubicBezTo>
                  <a:lnTo>
                    <a:pt x="246" y="111"/>
                  </a:lnTo>
                  <a:cubicBezTo>
                    <a:pt x="246" y="110"/>
                    <a:pt x="247" y="107"/>
                    <a:pt x="245" y="106"/>
                  </a:cubicBezTo>
                  <a:cubicBezTo>
                    <a:pt x="245" y="106"/>
                    <a:pt x="242" y="107"/>
                    <a:pt x="241" y="107"/>
                  </a:cubicBezTo>
                  <a:cubicBezTo>
                    <a:pt x="241" y="107"/>
                    <a:pt x="241" y="107"/>
                    <a:pt x="241" y="107"/>
                  </a:cubicBezTo>
                  <a:cubicBezTo>
                    <a:pt x="241" y="107"/>
                    <a:pt x="244" y="105"/>
                    <a:pt x="244" y="104"/>
                  </a:cubicBezTo>
                  <a:cubicBezTo>
                    <a:pt x="245" y="102"/>
                    <a:pt x="245" y="99"/>
                    <a:pt x="244" y="97"/>
                  </a:cubicBezTo>
                  <a:cubicBezTo>
                    <a:pt x="244" y="97"/>
                    <a:pt x="242" y="97"/>
                    <a:pt x="241" y="96"/>
                  </a:cubicBezTo>
                  <a:cubicBezTo>
                    <a:pt x="241" y="95"/>
                    <a:pt x="241" y="95"/>
                    <a:pt x="240" y="95"/>
                  </a:cubicBezTo>
                  <a:cubicBezTo>
                    <a:pt x="239" y="95"/>
                    <a:pt x="237" y="95"/>
                    <a:pt x="236" y="95"/>
                  </a:cubicBezTo>
                  <a:cubicBezTo>
                    <a:pt x="237" y="95"/>
                    <a:pt x="244" y="90"/>
                    <a:pt x="240" y="90"/>
                  </a:cubicBezTo>
                  <a:lnTo>
                    <a:pt x="240" y="90"/>
                  </a:lnTo>
                  <a:cubicBezTo>
                    <a:pt x="237" y="91"/>
                    <a:pt x="234" y="95"/>
                    <a:pt x="231" y="96"/>
                  </a:cubicBezTo>
                  <a:cubicBezTo>
                    <a:pt x="231" y="96"/>
                    <a:pt x="235" y="92"/>
                    <a:pt x="236" y="92"/>
                  </a:cubicBezTo>
                  <a:cubicBezTo>
                    <a:pt x="237" y="90"/>
                    <a:pt x="240" y="89"/>
                    <a:pt x="243" y="88"/>
                  </a:cubicBezTo>
                  <a:lnTo>
                    <a:pt x="243" y="88"/>
                  </a:lnTo>
                  <a:cubicBezTo>
                    <a:pt x="242" y="88"/>
                    <a:pt x="241" y="88"/>
                    <a:pt x="241" y="88"/>
                  </a:cubicBezTo>
                  <a:cubicBezTo>
                    <a:pt x="238" y="88"/>
                    <a:pt x="239" y="86"/>
                    <a:pt x="237" y="86"/>
                  </a:cubicBezTo>
                  <a:cubicBezTo>
                    <a:pt x="236" y="84"/>
                    <a:pt x="237" y="84"/>
                    <a:pt x="240" y="83"/>
                  </a:cubicBezTo>
                  <a:cubicBezTo>
                    <a:pt x="241" y="83"/>
                    <a:pt x="241" y="82"/>
                    <a:pt x="242" y="82"/>
                  </a:cubicBezTo>
                  <a:lnTo>
                    <a:pt x="242" y="82"/>
                  </a:lnTo>
                  <a:lnTo>
                    <a:pt x="234" y="84"/>
                  </a:lnTo>
                  <a:cubicBezTo>
                    <a:pt x="233" y="83"/>
                    <a:pt x="240" y="80"/>
                    <a:pt x="240" y="80"/>
                  </a:cubicBezTo>
                  <a:cubicBezTo>
                    <a:pt x="238" y="80"/>
                    <a:pt x="233" y="80"/>
                    <a:pt x="236" y="78"/>
                  </a:cubicBezTo>
                  <a:cubicBezTo>
                    <a:pt x="237" y="77"/>
                    <a:pt x="240" y="72"/>
                    <a:pt x="236" y="72"/>
                  </a:cubicBezTo>
                  <a:cubicBezTo>
                    <a:pt x="236" y="72"/>
                    <a:pt x="235" y="72"/>
                    <a:pt x="235" y="72"/>
                  </a:cubicBezTo>
                  <a:cubicBezTo>
                    <a:pt x="235" y="72"/>
                    <a:pt x="235" y="72"/>
                    <a:pt x="234" y="72"/>
                  </a:cubicBezTo>
                  <a:cubicBezTo>
                    <a:pt x="234" y="72"/>
                    <a:pt x="234" y="70"/>
                    <a:pt x="233" y="70"/>
                  </a:cubicBezTo>
                  <a:cubicBezTo>
                    <a:pt x="233" y="70"/>
                    <a:pt x="233" y="70"/>
                    <a:pt x="232" y="70"/>
                  </a:cubicBezTo>
                  <a:cubicBezTo>
                    <a:pt x="228" y="70"/>
                    <a:pt x="234" y="68"/>
                    <a:pt x="234" y="66"/>
                  </a:cubicBezTo>
                  <a:cubicBezTo>
                    <a:pt x="234" y="66"/>
                    <a:pt x="234" y="66"/>
                    <a:pt x="233" y="66"/>
                  </a:cubicBezTo>
                  <a:cubicBezTo>
                    <a:pt x="232" y="66"/>
                    <a:pt x="231" y="66"/>
                    <a:pt x="231" y="65"/>
                  </a:cubicBezTo>
                  <a:cubicBezTo>
                    <a:pt x="231" y="63"/>
                    <a:pt x="232" y="63"/>
                    <a:pt x="234" y="62"/>
                  </a:cubicBezTo>
                  <a:cubicBezTo>
                    <a:pt x="236" y="62"/>
                    <a:pt x="233" y="62"/>
                    <a:pt x="233" y="62"/>
                  </a:cubicBezTo>
                  <a:cubicBezTo>
                    <a:pt x="231" y="62"/>
                    <a:pt x="232" y="61"/>
                    <a:pt x="232" y="60"/>
                  </a:cubicBezTo>
                  <a:cubicBezTo>
                    <a:pt x="232" y="60"/>
                    <a:pt x="232" y="60"/>
                    <a:pt x="232" y="60"/>
                  </a:cubicBezTo>
                  <a:cubicBezTo>
                    <a:pt x="231" y="60"/>
                    <a:pt x="227" y="62"/>
                    <a:pt x="226" y="62"/>
                  </a:cubicBezTo>
                  <a:cubicBezTo>
                    <a:pt x="226" y="62"/>
                    <a:pt x="227" y="62"/>
                    <a:pt x="228" y="61"/>
                  </a:cubicBezTo>
                  <a:cubicBezTo>
                    <a:pt x="231" y="59"/>
                    <a:pt x="231" y="57"/>
                    <a:pt x="229" y="57"/>
                  </a:cubicBezTo>
                  <a:cubicBezTo>
                    <a:pt x="228" y="57"/>
                    <a:pt x="228" y="57"/>
                    <a:pt x="227" y="57"/>
                  </a:cubicBezTo>
                  <a:cubicBezTo>
                    <a:pt x="224" y="57"/>
                    <a:pt x="223" y="57"/>
                    <a:pt x="226" y="54"/>
                  </a:cubicBezTo>
                  <a:cubicBezTo>
                    <a:pt x="229" y="51"/>
                    <a:pt x="223" y="52"/>
                    <a:pt x="224" y="50"/>
                  </a:cubicBezTo>
                  <a:lnTo>
                    <a:pt x="224" y="50"/>
                  </a:lnTo>
                  <a:cubicBezTo>
                    <a:pt x="223" y="51"/>
                    <a:pt x="221" y="51"/>
                    <a:pt x="220" y="51"/>
                  </a:cubicBezTo>
                  <a:cubicBezTo>
                    <a:pt x="218" y="51"/>
                    <a:pt x="218" y="51"/>
                    <a:pt x="221" y="49"/>
                  </a:cubicBezTo>
                  <a:cubicBezTo>
                    <a:pt x="226" y="46"/>
                    <a:pt x="221" y="47"/>
                    <a:pt x="219" y="46"/>
                  </a:cubicBezTo>
                  <a:cubicBezTo>
                    <a:pt x="219" y="46"/>
                    <a:pt x="218" y="45"/>
                    <a:pt x="218" y="44"/>
                  </a:cubicBezTo>
                  <a:cubicBezTo>
                    <a:pt x="219" y="43"/>
                    <a:pt x="220" y="42"/>
                    <a:pt x="219" y="42"/>
                  </a:cubicBezTo>
                  <a:cubicBezTo>
                    <a:pt x="219" y="42"/>
                    <a:pt x="218" y="41"/>
                    <a:pt x="216" y="41"/>
                  </a:cubicBezTo>
                  <a:cubicBezTo>
                    <a:pt x="216" y="41"/>
                    <a:pt x="215" y="41"/>
                    <a:pt x="214" y="41"/>
                  </a:cubicBezTo>
                  <a:cubicBezTo>
                    <a:pt x="217" y="40"/>
                    <a:pt x="218" y="38"/>
                    <a:pt x="217" y="37"/>
                  </a:cubicBezTo>
                  <a:cubicBezTo>
                    <a:pt x="217" y="37"/>
                    <a:pt x="217" y="37"/>
                    <a:pt x="217" y="37"/>
                  </a:cubicBezTo>
                  <a:cubicBezTo>
                    <a:pt x="216" y="37"/>
                    <a:pt x="215" y="37"/>
                    <a:pt x="215" y="37"/>
                  </a:cubicBezTo>
                  <a:cubicBezTo>
                    <a:pt x="214" y="37"/>
                    <a:pt x="214" y="37"/>
                    <a:pt x="215" y="36"/>
                  </a:cubicBezTo>
                  <a:lnTo>
                    <a:pt x="213" y="36"/>
                  </a:lnTo>
                  <a:cubicBezTo>
                    <a:pt x="213" y="37"/>
                    <a:pt x="213" y="37"/>
                    <a:pt x="212" y="37"/>
                  </a:cubicBezTo>
                  <a:cubicBezTo>
                    <a:pt x="212" y="37"/>
                    <a:pt x="212" y="36"/>
                    <a:pt x="212" y="35"/>
                  </a:cubicBezTo>
                  <a:cubicBezTo>
                    <a:pt x="213" y="34"/>
                    <a:pt x="213" y="32"/>
                    <a:pt x="212" y="32"/>
                  </a:cubicBezTo>
                  <a:cubicBezTo>
                    <a:pt x="212" y="32"/>
                    <a:pt x="211" y="32"/>
                    <a:pt x="211" y="33"/>
                  </a:cubicBezTo>
                  <a:lnTo>
                    <a:pt x="211" y="33"/>
                  </a:lnTo>
                  <a:cubicBezTo>
                    <a:pt x="212" y="32"/>
                    <a:pt x="212" y="31"/>
                    <a:pt x="210" y="31"/>
                  </a:cubicBezTo>
                  <a:lnTo>
                    <a:pt x="210" y="31"/>
                  </a:lnTo>
                  <a:cubicBezTo>
                    <a:pt x="209" y="32"/>
                    <a:pt x="209" y="32"/>
                    <a:pt x="208" y="32"/>
                  </a:cubicBezTo>
                  <a:cubicBezTo>
                    <a:pt x="208" y="32"/>
                    <a:pt x="208" y="32"/>
                    <a:pt x="208" y="32"/>
                  </a:cubicBezTo>
                  <a:cubicBezTo>
                    <a:pt x="208" y="32"/>
                    <a:pt x="211" y="29"/>
                    <a:pt x="210" y="28"/>
                  </a:cubicBezTo>
                  <a:cubicBezTo>
                    <a:pt x="210" y="28"/>
                    <a:pt x="210" y="27"/>
                    <a:pt x="208" y="27"/>
                  </a:cubicBezTo>
                  <a:cubicBezTo>
                    <a:pt x="206" y="27"/>
                    <a:pt x="205" y="27"/>
                    <a:pt x="203" y="30"/>
                  </a:cubicBezTo>
                  <a:cubicBezTo>
                    <a:pt x="202" y="28"/>
                    <a:pt x="203" y="28"/>
                    <a:pt x="203" y="26"/>
                  </a:cubicBezTo>
                  <a:lnTo>
                    <a:pt x="203" y="26"/>
                  </a:lnTo>
                  <a:cubicBezTo>
                    <a:pt x="203" y="26"/>
                    <a:pt x="201" y="28"/>
                    <a:pt x="200" y="29"/>
                  </a:cubicBezTo>
                  <a:cubicBezTo>
                    <a:pt x="203" y="27"/>
                    <a:pt x="203" y="24"/>
                    <a:pt x="205" y="21"/>
                  </a:cubicBezTo>
                  <a:lnTo>
                    <a:pt x="205" y="21"/>
                  </a:lnTo>
                  <a:cubicBezTo>
                    <a:pt x="203" y="22"/>
                    <a:pt x="202" y="23"/>
                    <a:pt x="200" y="24"/>
                  </a:cubicBezTo>
                  <a:cubicBezTo>
                    <a:pt x="199" y="25"/>
                    <a:pt x="198" y="25"/>
                    <a:pt x="198" y="25"/>
                  </a:cubicBezTo>
                  <a:cubicBezTo>
                    <a:pt x="196" y="25"/>
                    <a:pt x="196" y="24"/>
                    <a:pt x="196" y="22"/>
                  </a:cubicBezTo>
                  <a:cubicBezTo>
                    <a:pt x="196" y="22"/>
                    <a:pt x="195" y="20"/>
                    <a:pt x="193" y="20"/>
                  </a:cubicBezTo>
                  <a:cubicBezTo>
                    <a:pt x="193" y="20"/>
                    <a:pt x="193" y="20"/>
                    <a:pt x="192" y="21"/>
                  </a:cubicBezTo>
                  <a:lnTo>
                    <a:pt x="187" y="28"/>
                  </a:lnTo>
                  <a:cubicBezTo>
                    <a:pt x="186" y="28"/>
                    <a:pt x="189" y="23"/>
                    <a:pt x="190" y="21"/>
                  </a:cubicBezTo>
                  <a:lnTo>
                    <a:pt x="190" y="21"/>
                  </a:lnTo>
                  <a:cubicBezTo>
                    <a:pt x="190" y="22"/>
                    <a:pt x="190" y="22"/>
                    <a:pt x="190" y="22"/>
                  </a:cubicBezTo>
                  <a:cubicBezTo>
                    <a:pt x="190" y="22"/>
                    <a:pt x="190" y="19"/>
                    <a:pt x="191" y="18"/>
                  </a:cubicBezTo>
                  <a:cubicBezTo>
                    <a:pt x="192" y="16"/>
                    <a:pt x="193" y="14"/>
                    <a:pt x="192" y="14"/>
                  </a:cubicBezTo>
                  <a:lnTo>
                    <a:pt x="192" y="14"/>
                  </a:lnTo>
                  <a:lnTo>
                    <a:pt x="188" y="21"/>
                  </a:lnTo>
                  <a:lnTo>
                    <a:pt x="188" y="21"/>
                  </a:lnTo>
                  <a:cubicBezTo>
                    <a:pt x="190" y="17"/>
                    <a:pt x="186" y="14"/>
                    <a:pt x="185" y="14"/>
                  </a:cubicBezTo>
                  <a:lnTo>
                    <a:pt x="185" y="14"/>
                  </a:lnTo>
                  <a:cubicBezTo>
                    <a:pt x="186" y="14"/>
                    <a:pt x="184" y="16"/>
                    <a:pt x="183" y="18"/>
                  </a:cubicBezTo>
                  <a:cubicBezTo>
                    <a:pt x="183" y="16"/>
                    <a:pt x="184" y="11"/>
                    <a:pt x="183" y="11"/>
                  </a:cubicBezTo>
                  <a:lnTo>
                    <a:pt x="183" y="11"/>
                  </a:lnTo>
                  <a:cubicBezTo>
                    <a:pt x="183" y="11"/>
                    <a:pt x="182" y="11"/>
                    <a:pt x="182" y="12"/>
                  </a:cubicBezTo>
                  <a:cubicBezTo>
                    <a:pt x="181" y="12"/>
                    <a:pt x="179" y="15"/>
                    <a:pt x="179" y="15"/>
                  </a:cubicBezTo>
                  <a:cubicBezTo>
                    <a:pt x="179" y="15"/>
                    <a:pt x="179" y="14"/>
                    <a:pt x="179" y="14"/>
                  </a:cubicBezTo>
                  <a:cubicBezTo>
                    <a:pt x="179" y="12"/>
                    <a:pt x="182" y="8"/>
                    <a:pt x="181" y="8"/>
                  </a:cubicBezTo>
                  <a:lnTo>
                    <a:pt x="181" y="8"/>
                  </a:lnTo>
                  <a:cubicBezTo>
                    <a:pt x="179" y="8"/>
                    <a:pt x="179" y="9"/>
                    <a:pt x="177" y="9"/>
                  </a:cubicBezTo>
                  <a:cubicBezTo>
                    <a:pt x="177" y="9"/>
                    <a:pt x="177" y="9"/>
                    <a:pt x="176" y="9"/>
                  </a:cubicBezTo>
                  <a:cubicBezTo>
                    <a:pt x="176" y="7"/>
                    <a:pt x="176" y="6"/>
                    <a:pt x="174" y="5"/>
                  </a:cubicBezTo>
                  <a:cubicBezTo>
                    <a:pt x="172" y="5"/>
                    <a:pt x="170" y="8"/>
                    <a:pt x="171" y="10"/>
                  </a:cubicBezTo>
                  <a:lnTo>
                    <a:pt x="171" y="10"/>
                  </a:lnTo>
                  <a:cubicBezTo>
                    <a:pt x="170" y="9"/>
                    <a:pt x="169" y="9"/>
                    <a:pt x="169" y="8"/>
                  </a:cubicBezTo>
                  <a:cubicBezTo>
                    <a:pt x="169" y="8"/>
                    <a:pt x="169" y="7"/>
                    <a:pt x="168" y="5"/>
                  </a:cubicBezTo>
                  <a:cubicBezTo>
                    <a:pt x="168" y="5"/>
                    <a:pt x="168" y="4"/>
                    <a:pt x="167" y="4"/>
                  </a:cubicBezTo>
                  <a:cubicBezTo>
                    <a:pt x="167" y="4"/>
                    <a:pt x="167" y="5"/>
                    <a:pt x="167" y="5"/>
                  </a:cubicBezTo>
                  <a:cubicBezTo>
                    <a:pt x="165" y="6"/>
                    <a:pt x="165" y="7"/>
                    <a:pt x="164" y="10"/>
                  </a:cubicBezTo>
                  <a:cubicBezTo>
                    <a:pt x="165" y="10"/>
                    <a:pt x="165" y="9"/>
                    <a:pt x="165" y="9"/>
                  </a:cubicBezTo>
                  <a:lnTo>
                    <a:pt x="165" y="9"/>
                  </a:lnTo>
                  <a:cubicBezTo>
                    <a:pt x="166" y="9"/>
                    <a:pt x="166" y="10"/>
                    <a:pt x="165" y="11"/>
                  </a:cubicBezTo>
                  <a:cubicBezTo>
                    <a:pt x="164" y="12"/>
                    <a:pt x="164" y="13"/>
                    <a:pt x="163" y="13"/>
                  </a:cubicBezTo>
                  <a:cubicBezTo>
                    <a:pt x="163" y="13"/>
                    <a:pt x="163" y="13"/>
                    <a:pt x="162" y="13"/>
                  </a:cubicBezTo>
                  <a:cubicBezTo>
                    <a:pt x="162" y="11"/>
                    <a:pt x="165" y="7"/>
                    <a:pt x="163" y="6"/>
                  </a:cubicBezTo>
                  <a:lnTo>
                    <a:pt x="163" y="6"/>
                  </a:lnTo>
                  <a:cubicBezTo>
                    <a:pt x="162" y="6"/>
                    <a:pt x="158" y="7"/>
                    <a:pt x="159" y="10"/>
                  </a:cubicBezTo>
                  <a:cubicBezTo>
                    <a:pt x="159" y="12"/>
                    <a:pt x="160" y="13"/>
                    <a:pt x="158" y="14"/>
                  </a:cubicBezTo>
                  <a:cubicBezTo>
                    <a:pt x="158" y="16"/>
                    <a:pt x="157" y="16"/>
                    <a:pt x="157" y="16"/>
                  </a:cubicBezTo>
                  <a:cubicBezTo>
                    <a:pt x="156" y="16"/>
                    <a:pt x="156" y="16"/>
                    <a:pt x="156" y="15"/>
                  </a:cubicBezTo>
                  <a:cubicBezTo>
                    <a:pt x="155" y="13"/>
                    <a:pt x="158" y="5"/>
                    <a:pt x="158" y="4"/>
                  </a:cubicBezTo>
                  <a:cubicBezTo>
                    <a:pt x="158" y="4"/>
                    <a:pt x="158" y="4"/>
                    <a:pt x="157" y="4"/>
                  </a:cubicBezTo>
                  <a:cubicBezTo>
                    <a:pt x="157" y="4"/>
                    <a:pt x="156" y="4"/>
                    <a:pt x="155" y="5"/>
                  </a:cubicBezTo>
                  <a:cubicBezTo>
                    <a:pt x="155" y="6"/>
                    <a:pt x="155" y="8"/>
                    <a:pt x="154" y="9"/>
                  </a:cubicBezTo>
                  <a:cubicBezTo>
                    <a:pt x="153" y="10"/>
                    <a:pt x="153" y="10"/>
                    <a:pt x="153" y="10"/>
                  </a:cubicBezTo>
                  <a:cubicBezTo>
                    <a:pt x="152" y="10"/>
                    <a:pt x="153" y="5"/>
                    <a:pt x="152" y="5"/>
                  </a:cubicBezTo>
                  <a:cubicBezTo>
                    <a:pt x="152" y="5"/>
                    <a:pt x="152" y="5"/>
                    <a:pt x="152" y="5"/>
                  </a:cubicBezTo>
                  <a:cubicBezTo>
                    <a:pt x="150" y="6"/>
                    <a:pt x="150" y="9"/>
                    <a:pt x="149" y="12"/>
                  </a:cubicBezTo>
                  <a:cubicBezTo>
                    <a:pt x="149" y="10"/>
                    <a:pt x="150" y="7"/>
                    <a:pt x="150" y="5"/>
                  </a:cubicBezTo>
                  <a:cubicBezTo>
                    <a:pt x="149" y="3"/>
                    <a:pt x="148" y="0"/>
                    <a:pt x="147" y="0"/>
                  </a:cubicBezTo>
                  <a:close/>
                  <a:moveTo>
                    <a:pt x="18" y="132"/>
                  </a:moveTo>
                  <a:cubicBezTo>
                    <a:pt x="19" y="132"/>
                    <a:pt x="19" y="134"/>
                    <a:pt x="19" y="134"/>
                  </a:cubicBezTo>
                  <a:cubicBezTo>
                    <a:pt x="18" y="134"/>
                    <a:pt x="17" y="135"/>
                    <a:pt x="17" y="135"/>
                  </a:cubicBezTo>
                  <a:cubicBezTo>
                    <a:pt x="15" y="136"/>
                    <a:pt x="13" y="137"/>
                    <a:pt x="13" y="138"/>
                  </a:cubicBezTo>
                  <a:cubicBezTo>
                    <a:pt x="13" y="140"/>
                    <a:pt x="18" y="140"/>
                    <a:pt x="18" y="142"/>
                  </a:cubicBezTo>
                  <a:cubicBezTo>
                    <a:pt x="19" y="143"/>
                    <a:pt x="17" y="143"/>
                    <a:pt x="16" y="144"/>
                  </a:cubicBezTo>
                  <a:cubicBezTo>
                    <a:pt x="15" y="143"/>
                    <a:pt x="14" y="143"/>
                    <a:pt x="14" y="143"/>
                  </a:cubicBezTo>
                  <a:cubicBezTo>
                    <a:pt x="14" y="143"/>
                    <a:pt x="14" y="143"/>
                    <a:pt x="14" y="144"/>
                  </a:cubicBezTo>
                  <a:cubicBezTo>
                    <a:pt x="13" y="145"/>
                    <a:pt x="14" y="145"/>
                    <a:pt x="17" y="145"/>
                  </a:cubicBezTo>
                  <a:cubicBezTo>
                    <a:pt x="17" y="145"/>
                    <a:pt x="18" y="146"/>
                    <a:pt x="17" y="147"/>
                  </a:cubicBezTo>
                  <a:cubicBezTo>
                    <a:pt x="15" y="147"/>
                    <a:pt x="13" y="146"/>
                    <a:pt x="12" y="146"/>
                  </a:cubicBezTo>
                  <a:cubicBezTo>
                    <a:pt x="11" y="146"/>
                    <a:pt x="11" y="146"/>
                    <a:pt x="10" y="146"/>
                  </a:cubicBezTo>
                  <a:cubicBezTo>
                    <a:pt x="10" y="147"/>
                    <a:pt x="12" y="149"/>
                    <a:pt x="14" y="150"/>
                  </a:cubicBezTo>
                  <a:cubicBezTo>
                    <a:pt x="15" y="150"/>
                    <a:pt x="14" y="151"/>
                    <a:pt x="14" y="151"/>
                  </a:cubicBezTo>
                  <a:cubicBezTo>
                    <a:pt x="14" y="152"/>
                    <a:pt x="17" y="155"/>
                    <a:pt x="17" y="156"/>
                  </a:cubicBezTo>
                  <a:cubicBezTo>
                    <a:pt x="15" y="156"/>
                    <a:pt x="11" y="152"/>
                    <a:pt x="10" y="152"/>
                  </a:cubicBezTo>
                  <a:lnTo>
                    <a:pt x="10" y="152"/>
                  </a:lnTo>
                  <a:cubicBezTo>
                    <a:pt x="11" y="152"/>
                    <a:pt x="12" y="157"/>
                    <a:pt x="13" y="158"/>
                  </a:cubicBezTo>
                  <a:cubicBezTo>
                    <a:pt x="15" y="159"/>
                    <a:pt x="14" y="159"/>
                    <a:pt x="11" y="159"/>
                  </a:cubicBezTo>
                  <a:cubicBezTo>
                    <a:pt x="9" y="160"/>
                    <a:pt x="11" y="161"/>
                    <a:pt x="11" y="161"/>
                  </a:cubicBezTo>
                  <a:cubicBezTo>
                    <a:pt x="11" y="162"/>
                    <a:pt x="11" y="163"/>
                    <a:pt x="10" y="163"/>
                  </a:cubicBezTo>
                  <a:cubicBezTo>
                    <a:pt x="9" y="163"/>
                    <a:pt x="9" y="164"/>
                    <a:pt x="9" y="164"/>
                  </a:cubicBezTo>
                  <a:cubicBezTo>
                    <a:pt x="9" y="164"/>
                    <a:pt x="10" y="165"/>
                    <a:pt x="11" y="165"/>
                  </a:cubicBezTo>
                  <a:cubicBezTo>
                    <a:pt x="12" y="165"/>
                    <a:pt x="12" y="165"/>
                    <a:pt x="12" y="165"/>
                  </a:cubicBezTo>
                  <a:cubicBezTo>
                    <a:pt x="14" y="165"/>
                    <a:pt x="17" y="165"/>
                    <a:pt x="16" y="166"/>
                  </a:cubicBezTo>
                  <a:cubicBezTo>
                    <a:pt x="14" y="166"/>
                    <a:pt x="11" y="166"/>
                    <a:pt x="10" y="167"/>
                  </a:cubicBezTo>
                  <a:cubicBezTo>
                    <a:pt x="10" y="167"/>
                    <a:pt x="10" y="169"/>
                    <a:pt x="11" y="170"/>
                  </a:cubicBezTo>
                  <a:cubicBezTo>
                    <a:pt x="11" y="170"/>
                    <a:pt x="11" y="171"/>
                    <a:pt x="10" y="172"/>
                  </a:cubicBezTo>
                  <a:lnTo>
                    <a:pt x="9" y="172"/>
                  </a:lnTo>
                  <a:cubicBezTo>
                    <a:pt x="9" y="172"/>
                    <a:pt x="10" y="172"/>
                    <a:pt x="10" y="173"/>
                  </a:cubicBezTo>
                  <a:cubicBezTo>
                    <a:pt x="10" y="174"/>
                    <a:pt x="10" y="175"/>
                    <a:pt x="9" y="175"/>
                  </a:cubicBezTo>
                  <a:cubicBezTo>
                    <a:pt x="8" y="177"/>
                    <a:pt x="9" y="179"/>
                    <a:pt x="10" y="180"/>
                  </a:cubicBezTo>
                  <a:cubicBezTo>
                    <a:pt x="12" y="181"/>
                    <a:pt x="12" y="182"/>
                    <a:pt x="12" y="182"/>
                  </a:cubicBezTo>
                  <a:cubicBezTo>
                    <a:pt x="11" y="182"/>
                    <a:pt x="11" y="182"/>
                    <a:pt x="10" y="181"/>
                  </a:cubicBezTo>
                  <a:cubicBezTo>
                    <a:pt x="9" y="181"/>
                    <a:pt x="8" y="181"/>
                    <a:pt x="8" y="181"/>
                  </a:cubicBezTo>
                  <a:cubicBezTo>
                    <a:pt x="7" y="181"/>
                    <a:pt x="7" y="181"/>
                    <a:pt x="7" y="182"/>
                  </a:cubicBezTo>
                  <a:cubicBezTo>
                    <a:pt x="7" y="183"/>
                    <a:pt x="6" y="184"/>
                    <a:pt x="7" y="185"/>
                  </a:cubicBezTo>
                  <a:cubicBezTo>
                    <a:pt x="8" y="186"/>
                    <a:pt x="10" y="186"/>
                    <a:pt x="9" y="187"/>
                  </a:cubicBezTo>
                  <a:cubicBezTo>
                    <a:pt x="8" y="187"/>
                    <a:pt x="8" y="187"/>
                    <a:pt x="7" y="187"/>
                  </a:cubicBezTo>
                  <a:cubicBezTo>
                    <a:pt x="5" y="187"/>
                    <a:pt x="5" y="189"/>
                    <a:pt x="6" y="190"/>
                  </a:cubicBezTo>
                  <a:cubicBezTo>
                    <a:pt x="6" y="191"/>
                    <a:pt x="11" y="193"/>
                    <a:pt x="10" y="193"/>
                  </a:cubicBezTo>
                  <a:cubicBezTo>
                    <a:pt x="7" y="193"/>
                    <a:pt x="6" y="193"/>
                    <a:pt x="5" y="194"/>
                  </a:cubicBezTo>
                  <a:cubicBezTo>
                    <a:pt x="4" y="197"/>
                    <a:pt x="4" y="199"/>
                    <a:pt x="5" y="201"/>
                  </a:cubicBezTo>
                  <a:cubicBezTo>
                    <a:pt x="5" y="202"/>
                    <a:pt x="5" y="203"/>
                    <a:pt x="6" y="204"/>
                  </a:cubicBezTo>
                  <a:cubicBezTo>
                    <a:pt x="6" y="204"/>
                    <a:pt x="8" y="205"/>
                    <a:pt x="8" y="205"/>
                  </a:cubicBezTo>
                  <a:cubicBezTo>
                    <a:pt x="8" y="206"/>
                    <a:pt x="4" y="206"/>
                    <a:pt x="3" y="207"/>
                  </a:cubicBezTo>
                  <a:cubicBezTo>
                    <a:pt x="3" y="207"/>
                    <a:pt x="2" y="207"/>
                    <a:pt x="2" y="208"/>
                  </a:cubicBezTo>
                  <a:cubicBezTo>
                    <a:pt x="1" y="209"/>
                    <a:pt x="2" y="210"/>
                    <a:pt x="4" y="210"/>
                  </a:cubicBezTo>
                  <a:cubicBezTo>
                    <a:pt x="3" y="210"/>
                    <a:pt x="6" y="213"/>
                    <a:pt x="6" y="214"/>
                  </a:cubicBezTo>
                  <a:cubicBezTo>
                    <a:pt x="7" y="214"/>
                    <a:pt x="3" y="214"/>
                    <a:pt x="3" y="215"/>
                  </a:cubicBezTo>
                  <a:cubicBezTo>
                    <a:pt x="2" y="216"/>
                    <a:pt x="2" y="217"/>
                    <a:pt x="3" y="218"/>
                  </a:cubicBezTo>
                  <a:cubicBezTo>
                    <a:pt x="3" y="219"/>
                    <a:pt x="6" y="219"/>
                    <a:pt x="7" y="219"/>
                  </a:cubicBezTo>
                  <a:cubicBezTo>
                    <a:pt x="7" y="219"/>
                    <a:pt x="8" y="220"/>
                    <a:pt x="7" y="220"/>
                  </a:cubicBezTo>
                  <a:lnTo>
                    <a:pt x="5" y="220"/>
                  </a:lnTo>
                  <a:cubicBezTo>
                    <a:pt x="5" y="220"/>
                    <a:pt x="5" y="221"/>
                    <a:pt x="5" y="221"/>
                  </a:cubicBezTo>
                  <a:cubicBezTo>
                    <a:pt x="5" y="222"/>
                    <a:pt x="3" y="222"/>
                    <a:pt x="3" y="222"/>
                  </a:cubicBezTo>
                  <a:cubicBezTo>
                    <a:pt x="3" y="223"/>
                    <a:pt x="3" y="224"/>
                    <a:pt x="3" y="224"/>
                  </a:cubicBezTo>
                  <a:cubicBezTo>
                    <a:pt x="3" y="226"/>
                    <a:pt x="5" y="227"/>
                    <a:pt x="8" y="227"/>
                  </a:cubicBezTo>
                  <a:cubicBezTo>
                    <a:pt x="10" y="229"/>
                    <a:pt x="8" y="229"/>
                    <a:pt x="4" y="229"/>
                  </a:cubicBezTo>
                  <a:cubicBezTo>
                    <a:pt x="6" y="229"/>
                    <a:pt x="4" y="230"/>
                    <a:pt x="6" y="231"/>
                  </a:cubicBezTo>
                  <a:lnTo>
                    <a:pt x="9" y="231"/>
                  </a:lnTo>
                  <a:cubicBezTo>
                    <a:pt x="9" y="232"/>
                    <a:pt x="5" y="232"/>
                    <a:pt x="5" y="232"/>
                  </a:cubicBezTo>
                  <a:cubicBezTo>
                    <a:pt x="5" y="233"/>
                    <a:pt x="9" y="234"/>
                    <a:pt x="9" y="234"/>
                  </a:cubicBezTo>
                  <a:cubicBezTo>
                    <a:pt x="9" y="235"/>
                    <a:pt x="9" y="235"/>
                    <a:pt x="9" y="235"/>
                  </a:cubicBezTo>
                  <a:cubicBezTo>
                    <a:pt x="9" y="235"/>
                    <a:pt x="8" y="234"/>
                    <a:pt x="7" y="234"/>
                  </a:cubicBezTo>
                  <a:cubicBezTo>
                    <a:pt x="6" y="234"/>
                    <a:pt x="5" y="234"/>
                    <a:pt x="4" y="234"/>
                  </a:cubicBezTo>
                  <a:cubicBezTo>
                    <a:pt x="3" y="234"/>
                    <a:pt x="2" y="234"/>
                    <a:pt x="3" y="235"/>
                  </a:cubicBezTo>
                  <a:cubicBezTo>
                    <a:pt x="3" y="236"/>
                    <a:pt x="5" y="237"/>
                    <a:pt x="9" y="237"/>
                  </a:cubicBezTo>
                  <a:cubicBezTo>
                    <a:pt x="1" y="238"/>
                    <a:pt x="9" y="244"/>
                    <a:pt x="3" y="245"/>
                  </a:cubicBezTo>
                  <a:cubicBezTo>
                    <a:pt x="0" y="247"/>
                    <a:pt x="4" y="248"/>
                    <a:pt x="5" y="249"/>
                  </a:cubicBezTo>
                  <a:cubicBezTo>
                    <a:pt x="6" y="250"/>
                    <a:pt x="6" y="251"/>
                    <a:pt x="6" y="253"/>
                  </a:cubicBezTo>
                  <a:cubicBezTo>
                    <a:pt x="6" y="254"/>
                    <a:pt x="9" y="255"/>
                    <a:pt x="9" y="256"/>
                  </a:cubicBezTo>
                  <a:cubicBezTo>
                    <a:pt x="9" y="258"/>
                    <a:pt x="7" y="258"/>
                    <a:pt x="7" y="260"/>
                  </a:cubicBezTo>
                  <a:cubicBezTo>
                    <a:pt x="7" y="261"/>
                    <a:pt x="7" y="262"/>
                    <a:pt x="8" y="262"/>
                  </a:cubicBezTo>
                  <a:lnTo>
                    <a:pt x="10" y="262"/>
                  </a:lnTo>
                  <a:cubicBezTo>
                    <a:pt x="10" y="263"/>
                    <a:pt x="6" y="263"/>
                    <a:pt x="4" y="264"/>
                  </a:cubicBezTo>
                  <a:cubicBezTo>
                    <a:pt x="5" y="264"/>
                    <a:pt x="5" y="264"/>
                    <a:pt x="5" y="264"/>
                  </a:cubicBezTo>
                  <a:cubicBezTo>
                    <a:pt x="9" y="264"/>
                    <a:pt x="8" y="273"/>
                    <a:pt x="8" y="275"/>
                  </a:cubicBezTo>
                  <a:cubicBezTo>
                    <a:pt x="9" y="276"/>
                    <a:pt x="7" y="278"/>
                    <a:pt x="7" y="279"/>
                  </a:cubicBezTo>
                  <a:cubicBezTo>
                    <a:pt x="8" y="281"/>
                    <a:pt x="9" y="282"/>
                    <a:pt x="10" y="282"/>
                  </a:cubicBezTo>
                  <a:cubicBezTo>
                    <a:pt x="11" y="282"/>
                    <a:pt x="15" y="282"/>
                    <a:pt x="16" y="282"/>
                  </a:cubicBezTo>
                  <a:lnTo>
                    <a:pt x="16" y="282"/>
                  </a:lnTo>
                  <a:cubicBezTo>
                    <a:pt x="15" y="283"/>
                    <a:pt x="10" y="284"/>
                    <a:pt x="12" y="285"/>
                  </a:cubicBezTo>
                  <a:cubicBezTo>
                    <a:pt x="12" y="285"/>
                    <a:pt x="16" y="285"/>
                    <a:pt x="15" y="286"/>
                  </a:cubicBezTo>
                  <a:cubicBezTo>
                    <a:pt x="15" y="286"/>
                    <a:pt x="10" y="287"/>
                    <a:pt x="10" y="287"/>
                  </a:cubicBezTo>
                  <a:cubicBezTo>
                    <a:pt x="11" y="288"/>
                    <a:pt x="12" y="289"/>
                    <a:pt x="15" y="289"/>
                  </a:cubicBezTo>
                  <a:cubicBezTo>
                    <a:pt x="15" y="289"/>
                    <a:pt x="16" y="289"/>
                    <a:pt x="17" y="289"/>
                  </a:cubicBezTo>
                  <a:lnTo>
                    <a:pt x="17" y="289"/>
                  </a:lnTo>
                  <a:cubicBezTo>
                    <a:pt x="17" y="289"/>
                    <a:pt x="14" y="291"/>
                    <a:pt x="13" y="291"/>
                  </a:cubicBezTo>
                  <a:cubicBezTo>
                    <a:pt x="13" y="291"/>
                    <a:pt x="11" y="295"/>
                    <a:pt x="11" y="295"/>
                  </a:cubicBezTo>
                  <a:cubicBezTo>
                    <a:pt x="13" y="295"/>
                    <a:pt x="15" y="294"/>
                    <a:pt x="17" y="294"/>
                  </a:cubicBezTo>
                  <a:cubicBezTo>
                    <a:pt x="17" y="294"/>
                    <a:pt x="17" y="294"/>
                    <a:pt x="17" y="294"/>
                  </a:cubicBezTo>
                  <a:cubicBezTo>
                    <a:pt x="17" y="295"/>
                    <a:pt x="17" y="296"/>
                    <a:pt x="17" y="296"/>
                  </a:cubicBezTo>
                  <a:cubicBezTo>
                    <a:pt x="18" y="297"/>
                    <a:pt x="19" y="297"/>
                    <a:pt x="20" y="298"/>
                  </a:cubicBezTo>
                  <a:cubicBezTo>
                    <a:pt x="20" y="299"/>
                    <a:pt x="17" y="300"/>
                    <a:pt x="17" y="302"/>
                  </a:cubicBezTo>
                  <a:cubicBezTo>
                    <a:pt x="17" y="302"/>
                    <a:pt x="18" y="303"/>
                    <a:pt x="19" y="303"/>
                  </a:cubicBezTo>
                  <a:cubicBezTo>
                    <a:pt x="20" y="303"/>
                    <a:pt x="20" y="303"/>
                    <a:pt x="21" y="303"/>
                  </a:cubicBezTo>
                  <a:lnTo>
                    <a:pt x="21" y="303"/>
                  </a:lnTo>
                  <a:cubicBezTo>
                    <a:pt x="21" y="303"/>
                    <a:pt x="18" y="306"/>
                    <a:pt x="19" y="306"/>
                  </a:cubicBezTo>
                  <a:cubicBezTo>
                    <a:pt x="20" y="305"/>
                    <a:pt x="22" y="304"/>
                    <a:pt x="23" y="304"/>
                  </a:cubicBezTo>
                  <a:cubicBezTo>
                    <a:pt x="23" y="304"/>
                    <a:pt x="24" y="304"/>
                    <a:pt x="24" y="304"/>
                  </a:cubicBezTo>
                  <a:cubicBezTo>
                    <a:pt x="24" y="305"/>
                    <a:pt x="23" y="306"/>
                    <a:pt x="22" y="307"/>
                  </a:cubicBezTo>
                  <a:cubicBezTo>
                    <a:pt x="22" y="308"/>
                    <a:pt x="22" y="311"/>
                    <a:pt x="24" y="311"/>
                  </a:cubicBezTo>
                  <a:cubicBezTo>
                    <a:pt x="24" y="311"/>
                    <a:pt x="25" y="311"/>
                    <a:pt x="25" y="311"/>
                  </a:cubicBezTo>
                  <a:lnTo>
                    <a:pt x="25" y="311"/>
                  </a:lnTo>
                  <a:cubicBezTo>
                    <a:pt x="23" y="311"/>
                    <a:pt x="22" y="314"/>
                    <a:pt x="22" y="315"/>
                  </a:cubicBezTo>
                  <a:cubicBezTo>
                    <a:pt x="23" y="314"/>
                    <a:pt x="24" y="314"/>
                    <a:pt x="24" y="314"/>
                  </a:cubicBezTo>
                  <a:cubicBezTo>
                    <a:pt x="24" y="314"/>
                    <a:pt x="24" y="314"/>
                    <a:pt x="24" y="315"/>
                  </a:cubicBezTo>
                  <a:cubicBezTo>
                    <a:pt x="25" y="316"/>
                    <a:pt x="25" y="316"/>
                    <a:pt x="25" y="316"/>
                  </a:cubicBezTo>
                  <a:cubicBezTo>
                    <a:pt x="25" y="316"/>
                    <a:pt x="25" y="316"/>
                    <a:pt x="26" y="316"/>
                  </a:cubicBezTo>
                  <a:cubicBezTo>
                    <a:pt x="26" y="316"/>
                    <a:pt x="27" y="316"/>
                    <a:pt x="27" y="316"/>
                  </a:cubicBezTo>
                  <a:lnTo>
                    <a:pt x="27" y="316"/>
                  </a:lnTo>
                  <a:cubicBezTo>
                    <a:pt x="28" y="316"/>
                    <a:pt x="26" y="318"/>
                    <a:pt x="27" y="319"/>
                  </a:cubicBezTo>
                  <a:cubicBezTo>
                    <a:pt x="27" y="320"/>
                    <a:pt x="27" y="320"/>
                    <a:pt x="28" y="320"/>
                  </a:cubicBezTo>
                  <a:cubicBezTo>
                    <a:pt x="28" y="320"/>
                    <a:pt x="28" y="320"/>
                    <a:pt x="29" y="320"/>
                  </a:cubicBezTo>
                  <a:cubicBezTo>
                    <a:pt x="30" y="321"/>
                    <a:pt x="31" y="322"/>
                    <a:pt x="31" y="323"/>
                  </a:cubicBezTo>
                  <a:cubicBezTo>
                    <a:pt x="31" y="324"/>
                    <a:pt x="32" y="324"/>
                    <a:pt x="33" y="324"/>
                  </a:cubicBezTo>
                  <a:cubicBezTo>
                    <a:pt x="34" y="324"/>
                    <a:pt x="35" y="324"/>
                    <a:pt x="38" y="323"/>
                  </a:cubicBezTo>
                  <a:lnTo>
                    <a:pt x="38" y="323"/>
                  </a:lnTo>
                  <a:cubicBezTo>
                    <a:pt x="36" y="324"/>
                    <a:pt x="33" y="324"/>
                    <a:pt x="32" y="325"/>
                  </a:cubicBezTo>
                  <a:cubicBezTo>
                    <a:pt x="31" y="326"/>
                    <a:pt x="32" y="326"/>
                    <a:pt x="32" y="326"/>
                  </a:cubicBezTo>
                  <a:cubicBezTo>
                    <a:pt x="33" y="326"/>
                    <a:pt x="34" y="326"/>
                    <a:pt x="34" y="326"/>
                  </a:cubicBezTo>
                  <a:cubicBezTo>
                    <a:pt x="35" y="326"/>
                    <a:pt x="36" y="326"/>
                    <a:pt x="36" y="326"/>
                  </a:cubicBezTo>
                  <a:lnTo>
                    <a:pt x="36" y="326"/>
                  </a:lnTo>
                  <a:cubicBezTo>
                    <a:pt x="37" y="326"/>
                    <a:pt x="37" y="327"/>
                    <a:pt x="34" y="330"/>
                  </a:cubicBezTo>
                  <a:cubicBezTo>
                    <a:pt x="34" y="330"/>
                    <a:pt x="34" y="330"/>
                    <a:pt x="34" y="330"/>
                  </a:cubicBezTo>
                  <a:cubicBezTo>
                    <a:pt x="35" y="330"/>
                    <a:pt x="38" y="329"/>
                    <a:pt x="39" y="329"/>
                  </a:cubicBezTo>
                  <a:lnTo>
                    <a:pt x="39" y="329"/>
                  </a:lnTo>
                  <a:cubicBezTo>
                    <a:pt x="39" y="329"/>
                    <a:pt x="38" y="329"/>
                    <a:pt x="38" y="330"/>
                  </a:cubicBezTo>
                  <a:cubicBezTo>
                    <a:pt x="36" y="331"/>
                    <a:pt x="36" y="333"/>
                    <a:pt x="38" y="333"/>
                  </a:cubicBezTo>
                  <a:cubicBezTo>
                    <a:pt x="39" y="333"/>
                    <a:pt x="40" y="333"/>
                    <a:pt x="41" y="331"/>
                  </a:cubicBezTo>
                  <a:lnTo>
                    <a:pt x="41" y="331"/>
                  </a:lnTo>
                  <a:cubicBezTo>
                    <a:pt x="39" y="333"/>
                    <a:pt x="39" y="334"/>
                    <a:pt x="38" y="335"/>
                  </a:cubicBezTo>
                  <a:cubicBezTo>
                    <a:pt x="38" y="336"/>
                    <a:pt x="39" y="336"/>
                    <a:pt x="39" y="336"/>
                  </a:cubicBezTo>
                  <a:cubicBezTo>
                    <a:pt x="40" y="337"/>
                    <a:pt x="39" y="338"/>
                    <a:pt x="40" y="339"/>
                  </a:cubicBezTo>
                  <a:cubicBezTo>
                    <a:pt x="40" y="340"/>
                    <a:pt x="41" y="340"/>
                    <a:pt x="41" y="340"/>
                  </a:cubicBezTo>
                  <a:cubicBezTo>
                    <a:pt x="42" y="340"/>
                    <a:pt x="42" y="340"/>
                    <a:pt x="43" y="340"/>
                  </a:cubicBezTo>
                  <a:cubicBezTo>
                    <a:pt x="44" y="340"/>
                    <a:pt x="44" y="341"/>
                    <a:pt x="45" y="343"/>
                  </a:cubicBezTo>
                  <a:cubicBezTo>
                    <a:pt x="45" y="344"/>
                    <a:pt x="45" y="345"/>
                    <a:pt x="46" y="346"/>
                  </a:cubicBezTo>
                  <a:cubicBezTo>
                    <a:pt x="47" y="346"/>
                    <a:pt x="49" y="345"/>
                    <a:pt x="49" y="345"/>
                  </a:cubicBezTo>
                  <a:cubicBezTo>
                    <a:pt x="50" y="345"/>
                    <a:pt x="50" y="345"/>
                    <a:pt x="50" y="345"/>
                  </a:cubicBezTo>
                  <a:cubicBezTo>
                    <a:pt x="50" y="345"/>
                    <a:pt x="48" y="348"/>
                    <a:pt x="48" y="349"/>
                  </a:cubicBezTo>
                  <a:cubicBezTo>
                    <a:pt x="48" y="349"/>
                    <a:pt x="48" y="350"/>
                    <a:pt x="48" y="350"/>
                  </a:cubicBezTo>
                  <a:cubicBezTo>
                    <a:pt x="49" y="350"/>
                    <a:pt x="50" y="349"/>
                    <a:pt x="51" y="348"/>
                  </a:cubicBezTo>
                  <a:cubicBezTo>
                    <a:pt x="51" y="347"/>
                    <a:pt x="54" y="345"/>
                    <a:pt x="55" y="345"/>
                  </a:cubicBezTo>
                  <a:cubicBezTo>
                    <a:pt x="55" y="345"/>
                    <a:pt x="55" y="345"/>
                    <a:pt x="55" y="345"/>
                  </a:cubicBezTo>
                  <a:cubicBezTo>
                    <a:pt x="54" y="347"/>
                    <a:pt x="52" y="350"/>
                    <a:pt x="53" y="351"/>
                  </a:cubicBezTo>
                  <a:cubicBezTo>
                    <a:pt x="53" y="352"/>
                    <a:pt x="53" y="352"/>
                    <a:pt x="54" y="352"/>
                  </a:cubicBezTo>
                  <a:cubicBezTo>
                    <a:pt x="54" y="352"/>
                    <a:pt x="56" y="350"/>
                    <a:pt x="57" y="350"/>
                  </a:cubicBezTo>
                  <a:cubicBezTo>
                    <a:pt x="58" y="350"/>
                    <a:pt x="58" y="351"/>
                    <a:pt x="58" y="351"/>
                  </a:cubicBezTo>
                  <a:cubicBezTo>
                    <a:pt x="57" y="354"/>
                    <a:pt x="60" y="355"/>
                    <a:pt x="61" y="356"/>
                  </a:cubicBezTo>
                  <a:cubicBezTo>
                    <a:pt x="62" y="356"/>
                    <a:pt x="62" y="356"/>
                    <a:pt x="63" y="356"/>
                  </a:cubicBezTo>
                  <a:cubicBezTo>
                    <a:pt x="63" y="356"/>
                    <a:pt x="64" y="356"/>
                    <a:pt x="64" y="357"/>
                  </a:cubicBezTo>
                  <a:cubicBezTo>
                    <a:pt x="65" y="357"/>
                    <a:pt x="65" y="360"/>
                    <a:pt x="65" y="360"/>
                  </a:cubicBezTo>
                  <a:cubicBezTo>
                    <a:pt x="65" y="360"/>
                    <a:pt x="65" y="360"/>
                    <a:pt x="65" y="360"/>
                  </a:cubicBezTo>
                  <a:cubicBezTo>
                    <a:pt x="65" y="359"/>
                    <a:pt x="65" y="358"/>
                    <a:pt x="66" y="358"/>
                  </a:cubicBezTo>
                  <a:cubicBezTo>
                    <a:pt x="67" y="357"/>
                    <a:pt x="67" y="357"/>
                    <a:pt x="67" y="357"/>
                  </a:cubicBezTo>
                  <a:cubicBezTo>
                    <a:pt x="67" y="357"/>
                    <a:pt x="68" y="358"/>
                    <a:pt x="68" y="358"/>
                  </a:cubicBezTo>
                  <a:cubicBezTo>
                    <a:pt x="69" y="358"/>
                    <a:pt x="70" y="360"/>
                    <a:pt x="69" y="362"/>
                  </a:cubicBezTo>
                  <a:lnTo>
                    <a:pt x="69" y="362"/>
                  </a:lnTo>
                  <a:cubicBezTo>
                    <a:pt x="70" y="360"/>
                    <a:pt x="70" y="360"/>
                    <a:pt x="70" y="360"/>
                  </a:cubicBezTo>
                  <a:lnTo>
                    <a:pt x="70" y="360"/>
                  </a:lnTo>
                  <a:cubicBezTo>
                    <a:pt x="71" y="360"/>
                    <a:pt x="69" y="365"/>
                    <a:pt x="71" y="365"/>
                  </a:cubicBezTo>
                  <a:cubicBezTo>
                    <a:pt x="72" y="365"/>
                    <a:pt x="74" y="361"/>
                    <a:pt x="76" y="361"/>
                  </a:cubicBezTo>
                  <a:cubicBezTo>
                    <a:pt x="77" y="361"/>
                    <a:pt x="77" y="363"/>
                    <a:pt x="77" y="364"/>
                  </a:cubicBezTo>
                  <a:cubicBezTo>
                    <a:pt x="77" y="364"/>
                    <a:pt x="78" y="365"/>
                    <a:pt x="78" y="365"/>
                  </a:cubicBezTo>
                  <a:cubicBezTo>
                    <a:pt x="79" y="365"/>
                    <a:pt x="79" y="363"/>
                    <a:pt x="80" y="363"/>
                  </a:cubicBezTo>
                  <a:cubicBezTo>
                    <a:pt x="81" y="363"/>
                    <a:pt x="81" y="363"/>
                    <a:pt x="81" y="364"/>
                  </a:cubicBezTo>
                  <a:cubicBezTo>
                    <a:pt x="82" y="365"/>
                    <a:pt x="83" y="366"/>
                    <a:pt x="85" y="366"/>
                  </a:cubicBezTo>
                  <a:cubicBezTo>
                    <a:pt x="85" y="366"/>
                    <a:pt x="86" y="365"/>
                    <a:pt x="86" y="365"/>
                  </a:cubicBezTo>
                  <a:cubicBezTo>
                    <a:pt x="89" y="366"/>
                    <a:pt x="90" y="372"/>
                    <a:pt x="92" y="372"/>
                  </a:cubicBezTo>
                  <a:cubicBezTo>
                    <a:pt x="92" y="372"/>
                    <a:pt x="92" y="372"/>
                    <a:pt x="93" y="372"/>
                  </a:cubicBezTo>
                  <a:cubicBezTo>
                    <a:pt x="94" y="371"/>
                    <a:pt x="93" y="369"/>
                    <a:pt x="95" y="369"/>
                  </a:cubicBezTo>
                  <a:cubicBezTo>
                    <a:pt x="95" y="371"/>
                    <a:pt x="95" y="372"/>
                    <a:pt x="96" y="372"/>
                  </a:cubicBezTo>
                  <a:cubicBezTo>
                    <a:pt x="96" y="372"/>
                    <a:pt x="97" y="370"/>
                    <a:pt x="97" y="370"/>
                  </a:cubicBezTo>
                  <a:cubicBezTo>
                    <a:pt x="97" y="370"/>
                    <a:pt x="98" y="370"/>
                    <a:pt x="98" y="370"/>
                  </a:cubicBezTo>
                  <a:cubicBezTo>
                    <a:pt x="100" y="370"/>
                    <a:pt x="103" y="373"/>
                    <a:pt x="106" y="373"/>
                  </a:cubicBezTo>
                  <a:cubicBezTo>
                    <a:pt x="107" y="373"/>
                    <a:pt x="108" y="372"/>
                    <a:pt x="108" y="371"/>
                  </a:cubicBezTo>
                  <a:lnTo>
                    <a:pt x="108" y="371"/>
                  </a:lnTo>
                  <a:cubicBezTo>
                    <a:pt x="108" y="372"/>
                    <a:pt x="108" y="372"/>
                    <a:pt x="108" y="372"/>
                  </a:cubicBezTo>
                  <a:cubicBezTo>
                    <a:pt x="108" y="372"/>
                    <a:pt x="109" y="371"/>
                    <a:pt x="108" y="371"/>
                  </a:cubicBezTo>
                  <a:lnTo>
                    <a:pt x="108" y="371"/>
                  </a:lnTo>
                  <a:cubicBezTo>
                    <a:pt x="108" y="371"/>
                    <a:pt x="108" y="371"/>
                    <a:pt x="108" y="371"/>
                  </a:cubicBezTo>
                  <a:cubicBezTo>
                    <a:pt x="109" y="371"/>
                    <a:pt x="110" y="355"/>
                    <a:pt x="108" y="354"/>
                  </a:cubicBezTo>
                  <a:cubicBezTo>
                    <a:pt x="108" y="354"/>
                    <a:pt x="107" y="354"/>
                    <a:pt x="106" y="354"/>
                  </a:cubicBezTo>
                  <a:cubicBezTo>
                    <a:pt x="106" y="354"/>
                    <a:pt x="106" y="354"/>
                    <a:pt x="106" y="354"/>
                  </a:cubicBezTo>
                  <a:cubicBezTo>
                    <a:pt x="105" y="357"/>
                    <a:pt x="105" y="359"/>
                    <a:pt x="104" y="359"/>
                  </a:cubicBezTo>
                  <a:cubicBezTo>
                    <a:pt x="104" y="359"/>
                    <a:pt x="104" y="358"/>
                    <a:pt x="103" y="358"/>
                  </a:cubicBezTo>
                  <a:cubicBezTo>
                    <a:pt x="102" y="357"/>
                    <a:pt x="101" y="356"/>
                    <a:pt x="100" y="356"/>
                  </a:cubicBezTo>
                  <a:cubicBezTo>
                    <a:pt x="99" y="356"/>
                    <a:pt x="99" y="356"/>
                    <a:pt x="99" y="356"/>
                  </a:cubicBezTo>
                  <a:cubicBezTo>
                    <a:pt x="98" y="356"/>
                    <a:pt x="96" y="359"/>
                    <a:pt x="95" y="359"/>
                  </a:cubicBezTo>
                  <a:cubicBezTo>
                    <a:pt x="95" y="359"/>
                    <a:pt x="95" y="359"/>
                    <a:pt x="95" y="359"/>
                  </a:cubicBezTo>
                  <a:cubicBezTo>
                    <a:pt x="94" y="358"/>
                    <a:pt x="95" y="352"/>
                    <a:pt x="94" y="351"/>
                  </a:cubicBezTo>
                  <a:cubicBezTo>
                    <a:pt x="93" y="351"/>
                    <a:pt x="93" y="355"/>
                    <a:pt x="93" y="356"/>
                  </a:cubicBezTo>
                  <a:cubicBezTo>
                    <a:pt x="92" y="356"/>
                    <a:pt x="92" y="351"/>
                    <a:pt x="92" y="351"/>
                  </a:cubicBezTo>
                  <a:lnTo>
                    <a:pt x="92" y="351"/>
                  </a:lnTo>
                  <a:cubicBezTo>
                    <a:pt x="92" y="351"/>
                    <a:pt x="92" y="351"/>
                    <a:pt x="92" y="351"/>
                  </a:cubicBezTo>
                  <a:cubicBezTo>
                    <a:pt x="92" y="352"/>
                    <a:pt x="89" y="359"/>
                    <a:pt x="88" y="359"/>
                  </a:cubicBezTo>
                  <a:cubicBezTo>
                    <a:pt x="88" y="359"/>
                    <a:pt x="88" y="359"/>
                    <a:pt x="88" y="358"/>
                  </a:cubicBezTo>
                  <a:cubicBezTo>
                    <a:pt x="88" y="357"/>
                    <a:pt x="89" y="354"/>
                    <a:pt x="88" y="352"/>
                  </a:cubicBezTo>
                  <a:cubicBezTo>
                    <a:pt x="88" y="352"/>
                    <a:pt x="88" y="352"/>
                    <a:pt x="88" y="352"/>
                  </a:cubicBezTo>
                  <a:cubicBezTo>
                    <a:pt x="87" y="352"/>
                    <a:pt x="87" y="352"/>
                    <a:pt x="87" y="352"/>
                  </a:cubicBezTo>
                  <a:cubicBezTo>
                    <a:pt x="86" y="352"/>
                    <a:pt x="86" y="357"/>
                    <a:pt x="84" y="357"/>
                  </a:cubicBezTo>
                  <a:cubicBezTo>
                    <a:pt x="83" y="357"/>
                    <a:pt x="83" y="357"/>
                    <a:pt x="83" y="357"/>
                  </a:cubicBezTo>
                  <a:cubicBezTo>
                    <a:pt x="84" y="355"/>
                    <a:pt x="85" y="352"/>
                    <a:pt x="85" y="351"/>
                  </a:cubicBezTo>
                  <a:cubicBezTo>
                    <a:pt x="85" y="350"/>
                    <a:pt x="84" y="349"/>
                    <a:pt x="84" y="349"/>
                  </a:cubicBezTo>
                  <a:cubicBezTo>
                    <a:pt x="83" y="349"/>
                    <a:pt x="83" y="350"/>
                    <a:pt x="82" y="351"/>
                  </a:cubicBezTo>
                  <a:cubicBezTo>
                    <a:pt x="83" y="348"/>
                    <a:pt x="83" y="347"/>
                    <a:pt x="83" y="347"/>
                  </a:cubicBezTo>
                  <a:lnTo>
                    <a:pt x="83" y="347"/>
                  </a:lnTo>
                  <a:cubicBezTo>
                    <a:pt x="82" y="347"/>
                    <a:pt x="81" y="348"/>
                    <a:pt x="80" y="349"/>
                  </a:cubicBezTo>
                  <a:cubicBezTo>
                    <a:pt x="81" y="347"/>
                    <a:pt x="80" y="346"/>
                    <a:pt x="78" y="346"/>
                  </a:cubicBezTo>
                  <a:cubicBezTo>
                    <a:pt x="77" y="346"/>
                    <a:pt x="76" y="346"/>
                    <a:pt x="76" y="346"/>
                  </a:cubicBezTo>
                  <a:cubicBezTo>
                    <a:pt x="77" y="347"/>
                    <a:pt x="76" y="350"/>
                    <a:pt x="75" y="350"/>
                  </a:cubicBezTo>
                  <a:cubicBezTo>
                    <a:pt x="75" y="350"/>
                    <a:pt x="74" y="350"/>
                    <a:pt x="74" y="350"/>
                  </a:cubicBezTo>
                  <a:cubicBezTo>
                    <a:pt x="73" y="348"/>
                    <a:pt x="72" y="346"/>
                    <a:pt x="71" y="345"/>
                  </a:cubicBezTo>
                  <a:lnTo>
                    <a:pt x="71" y="345"/>
                  </a:lnTo>
                  <a:cubicBezTo>
                    <a:pt x="68" y="350"/>
                    <a:pt x="72" y="352"/>
                    <a:pt x="72" y="354"/>
                  </a:cubicBezTo>
                  <a:cubicBezTo>
                    <a:pt x="71" y="353"/>
                    <a:pt x="70" y="352"/>
                    <a:pt x="69" y="351"/>
                  </a:cubicBezTo>
                  <a:cubicBezTo>
                    <a:pt x="68" y="351"/>
                    <a:pt x="67" y="350"/>
                    <a:pt x="68" y="348"/>
                  </a:cubicBezTo>
                  <a:cubicBezTo>
                    <a:pt x="69" y="345"/>
                    <a:pt x="71" y="344"/>
                    <a:pt x="71" y="343"/>
                  </a:cubicBezTo>
                  <a:cubicBezTo>
                    <a:pt x="71" y="342"/>
                    <a:pt x="70" y="341"/>
                    <a:pt x="70" y="341"/>
                  </a:cubicBezTo>
                  <a:cubicBezTo>
                    <a:pt x="69" y="341"/>
                    <a:pt x="67" y="343"/>
                    <a:pt x="66" y="343"/>
                  </a:cubicBezTo>
                  <a:cubicBezTo>
                    <a:pt x="66" y="343"/>
                    <a:pt x="66" y="343"/>
                    <a:pt x="65" y="343"/>
                  </a:cubicBezTo>
                  <a:cubicBezTo>
                    <a:pt x="64" y="342"/>
                    <a:pt x="65" y="339"/>
                    <a:pt x="65" y="336"/>
                  </a:cubicBezTo>
                  <a:lnTo>
                    <a:pt x="65" y="336"/>
                  </a:lnTo>
                  <a:cubicBezTo>
                    <a:pt x="64" y="338"/>
                    <a:pt x="60" y="340"/>
                    <a:pt x="59" y="340"/>
                  </a:cubicBezTo>
                  <a:cubicBezTo>
                    <a:pt x="59" y="340"/>
                    <a:pt x="59" y="340"/>
                    <a:pt x="59" y="340"/>
                  </a:cubicBezTo>
                  <a:cubicBezTo>
                    <a:pt x="58" y="340"/>
                    <a:pt x="60" y="338"/>
                    <a:pt x="60" y="337"/>
                  </a:cubicBezTo>
                  <a:lnTo>
                    <a:pt x="60" y="337"/>
                  </a:lnTo>
                  <a:cubicBezTo>
                    <a:pt x="60" y="337"/>
                    <a:pt x="60" y="338"/>
                    <a:pt x="60" y="338"/>
                  </a:cubicBezTo>
                  <a:lnTo>
                    <a:pt x="60" y="338"/>
                  </a:lnTo>
                  <a:cubicBezTo>
                    <a:pt x="61" y="337"/>
                    <a:pt x="61" y="336"/>
                    <a:pt x="61" y="336"/>
                  </a:cubicBezTo>
                  <a:cubicBezTo>
                    <a:pt x="62" y="334"/>
                    <a:pt x="60" y="334"/>
                    <a:pt x="59" y="333"/>
                  </a:cubicBezTo>
                  <a:cubicBezTo>
                    <a:pt x="59" y="333"/>
                    <a:pt x="58" y="333"/>
                    <a:pt x="58" y="333"/>
                  </a:cubicBezTo>
                  <a:cubicBezTo>
                    <a:pt x="57" y="333"/>
                    <a:pt x="56" y="333"/>
                    <a:pt x="55" y="334"/>
                  </a:cubicBezTo>
                  <a:cubicBezTo>
                    <a:pt x="54" y="334"/>
                    <a:pt x="53" y="334"/>
                    <a:pt x="53" y="334"/>
                  </a:cubicBezTo>
                  <a:cubicBezTo>
                    <a:pt x="53" y="334"/>
                    <a:pt x="53" y="334"/>
                    <a:pt x="52" y="334"/>
                  </a:cubicBezTo>
                  <a:cubicBezTo>
                    <a:pt x="52" y="333"/>
                    <a:pt x="52" y="332"/>
                    <a:pt x="53" y="331"/>
                  </a:cubicBezTo>
                  <a:cubicBezTo>
                    <a:pt x="55" y="331"/>
                    <a:pt x="54" y="331"/>
                    <a:pt x="54" y="331"/>
                  </a:cubicBezTo>
                  <a:cubicBezTo>
                    <a:pt x="54" y="330"/>
                    <a:pt x="53" y="330"/>
                    <a:pt x="52" y="330"/>
                  </a:cubicBezTo>
                  <a:cubicBezTo>
                    <a:pt x="52" y="330"/>
                    <a:pt x="51" y="330"/>
                    <a:pt x="50" y="330"/>
                  </a:cubicBezTo>
                  <a:cubicBezTo>
                    <a:pt x="49" y="330"/>
                    <a:pt x="48" y="329"/>
                    <a:pt x="48" y="328"/>
                  </a:cubicBezTo>
                  <a:cubicBezTo>
                    <a:pt x="48" y="327"/>
                    <a:pt x="49" y="325"/>
                    <a:pt x="49" y="324"/>
                  </a:cubicBezTo>
                  <a:lnTo>
                    <a:pt x="49" y="324"/>
                  </a:lnTo>
                  <a:cubicBezTo>
                    <a:pt x="49" y="324"/>
                    <a:pt x="48" y="326"/>
                    <a:pt x="48" y="326"/>
                  </a:cubicBezTo>
                  <a:cubicBezTo>
                    <a:pt x="48" y="326"/>
                    <a:pt x="48" y="325"/>
                    <a:pt x="48" y="325"/>
                  </a:cubicBezTo>
                  <a:lnTo>
                    <a:pt x="47" y="325"/>
                  </a:lnTo>
                  <a:lnTo>
                    <a:pt x="45" y="322"/>
                  </a:lnTo>
                  <a:cubicBezTo>
                    <a:pt x="45" y="321"/>
                    <a:pt x="45" y="319"/>
                    <a:pt x="43" y="319"/>
                  </a:cubicBezTo>
                  <a:cubicBezTo>
                    <a:pt x="42" y="319"/>
                    <a:pt x="41" y="319"/>
                    <a:pt x="40" y="320"/>
                  </a:cubicBezTo>
                  <a:cubicBezTo>
                    <a:pt x="43" y="318"/>
                    <a:pt x="42" y="317"/>
                    <a:pt x="42" y="315"/>
                  </a:cubicBezTo>
                  <a:cubicBezTo>
                    <a:pt x="42" y="315"/>
                    <a:pt x="41" y="315"/>
                    <a:pt x="41" y="315"/>
                  </a:cubicBezTo>
                  <a:cubicBezTo>
                    <a:pt x="41" y="315"/>
                    <a:pt x="40" y="315"/>
                    <a:pt x="39" y="315"/>
                  </a:cubicBezTo>
                  <a:cubicBezTo>
                    <a:pt x="39" y="315"/>
                    <a:pt x="38" y="315"/>
                    <a:pt x="38" y="314"/>
                  </a:cubicBezTo>
                  <a:cubicBezTo>
                    <a:pt x="38" y="313"/>
                    <a:pt x="40" y="312"/>
                    <a:pt x="41" y="311"/>
                  </a:cubicBezTo>
                  <a:cubicBezTo>
                    <a:pt x="41" y="310"/>
                    <a:pt x="41" y="310"/>
                    <a:pt x="40" y="310"/>
                  </a:cubicBezTo>
                  <a:cubicBezTo>
                    <a:pt x="40" y="309"/>
                    <a:pt x="39" y="309"/>
                    <a:pt x="38" y="309"/>
                  </a:cubicBezTo>
                  <a:cubicBezTo>
                    <a:pt x="38" y="309"/>
                    <a:pt x="36" y="310"/>
                    <a:pt x="35" y="310"/>
                  </a:cubicBezTo>
                  <a:cubicBezTo>
                    <a:pt x="39" y="308"/>
                    <a:pt x="35" y="308"/>
                    <a:pt x="35" y="307"/>
                  </a:cubicBezTo>
                  <a:cubicBezTo>
                    <a:pt x="34" y="306"/>
                    <a:pt x="42" y="303"/>
                    <a:pt x="40" y="303"/>
                  </a:cubicBezTo>
                  <a:cubicBezTo>
                    <a:pt x="40" y="302"/>
                    <a:pt x="40" y="302"/>
                    <a:pt x="39" y="302"/>
                  </a:cubicBezTo>
                  <a:cubicBezTo>
                    <a:pt x="37" y="302"/>
                    <a:pt x="33" y="305"/>
                    <a:pt x="30" y="306"/>
                  </a:cubicBezTo>
                  <a:cubicBezTo>
                    <a:pt x="29" y="306"/>
                    <a:pt x="29" y="306"/>
                    <a:pt x="29" y="306"/>
                  </a:cubicBezTo>
                  <a:cubicBezTo>
                    <a:pt x="28" y="306"/>
                    <a:pt x="33" y="302"/>
                    <a:pt x="33" y="302"/>
                  </a:cubicBezTo>
                  <a:lnTo>
                    <a:pt x="33" y="302"/>
                  </a:lnTo>
                  <a:cubicBezTo>
                    <a:pt x="32" y="302"/>
                    <a:pt x="31" y="303"/>
                    <a:pt x="31" y="303"/>
                  </a:cubicBezTo>
                  <a:cubicBezTo>
                    <a:pt x="31" y="303"/>
                    <a:pt x="31" y="303"/>
                    <a:pt x="31" y="303"/>
                  </a:cubicBezTo>
                  <a:cubicBezTo>
                    <a:pt x="31" y="302"/>
                    <a:pt x="31" y="301"/>
                    <a:pt x="30" y="301"/>
                  </a:cubicBezTo>
                  <a:cubicBezTo>
                    <a:pt x="29" y="301"/>
                    <a:pt x="28" y="302"/>
                    <a:pt x="26" y="302"/>
                  </a:cubicBezTo>
                  <a:cubicBezTo>
                    <a:pt x="26" y="302"/>
                    <a:pt x="26" y="302"/>
                    <a:pt x="26" y="302"/>
                  </a:cubicBezTo>
                  <a:cubicBezTo>
                    <a:pt x="25" y="302"/>
                    <a:pt x="25" y="301"/>
                    <a:pt x="25" y="301"/>
                  </a:cubicBezTo>
                  <a:cubicBezTo>
                    <a:pt x="28" y="300"/>
                    <a:pt x="29" y="299"/>
                    <a:pt x="28" y="298"/>
                  </a:cubicBezTo>
                  <a:cubicBezTo>
                    <a:pt x="26" y="297"/>
                    <a:pt x="25" y="298"/>
                    <a:pt x="29" y="296"/>
                  </a:cubicBezTo>
                  <a:cubicBezTo>
                    <a:pt x="31" y="296"/>
                    <a:pt x="30" y="294"/>
                    <a:pt x="29" y="294"/>
                  </a:cubicBezTo>
                  <a:cubicBezTo>
                    <a:pt x="28" y="294"/>
                    <a:pt x="27" y="294"/>
                    <a:pt x="27" y="294"/>
                  </a:cubicBezTo>
                  <a:cubicBezTo>
                    <a:pt x="27" y="294"/>
                    <a:pt x="26" y="294"/>
                    <a:pt x="26" y="294"/>
                  </a:cubicBezTo>
                  <a:cubicBezTo>
                    <a:pt x="25" y="294"/>
                    <a:pt x="24" y="292"/>
                    <a:pt x="25" y="291"/>
                  </a:cubicBezTo>
                  <a:cubicBezTo>
                    <a:pt x="25" y="290"/>
                    <a:pt x="27" y="289"/>
                    <a:pt x="28" y="288"/>
                  </a:cubicBezTo>
                  <a:cubicBezTo>
                    <a:pt x="29" y="287"/>
                    <a:pt x="29" y="285"/>
                    <a:pt x="27" y="285"/>
                  </a:cubicBezTo>
                  <a:cubicBezTo>
                    <a:pt x="24" y="285"/>
                    <a:pt x="28" y="282"/>
                    <a:pt x="28" y="282"/>
                  </a:cubicBezTo>
                  <a:lnTo>
                    <a:pt x="28" y="282"/>
                  </a:lnTo>
                  <a:cubicBezTo>
                    <a:pt x="25" y="282"/>
                    <a:pt x="22" y="285"/>
                    <a:pt x="20" y="285"/>
                  </a:cubicBezTo>
                  <a:cubicBezTo>
                    <a:pt x="20" y="285"/>
                    <a:pt x="19" y="284"/>
                    <a:pt x="21" y="284"/>
                  </a:cubicBezTo>
                  <a:cubicBezTo>
                    <a:pt x="23" y="283"/>
                    <a:pt x="22" y="282"/>
                    <a:pt x="21" y="282"/>
                  </a:cubicBezTo>
                  <a:cubicBezTo>
                    <a:pt x="18" y="281"/>
                    <a:pt x="23" y="280"/>
                    <a:pt x="24" y="279"/>
                  </a:cubicBezTo>
                  <a:cubicBezTo>
                    <a:pt x="26" y="278"/>
                    <a:pt x="24" y="278"/>
                    <a:pt x="23" y="278"/>
                  </a:cubicBezTo>
                  <a:cubicBezTo>
                    <a:pt x="22" y="278"/>
                    <a:pt x="22" y="278"/>
                    <a:pt x="22" y="278"/>
                  </a:cubicBezTo>
                  <a:cubicBezTo>
                    <a:pt x="21" y="278"/>
                    <a:pt x="21" y="278"/>
                    <a:pt x="20" y="277"/>
                  </a:cubicBezTo>
                  <a:cubicBezTo>
                    <a:pt x="20" y="275"/>
                    <a:pt x="21" y="275"/>
                    <a:pt x="17" y="275"/>
                  </a:cubicBezTo>
                  <a:cubicBezTo>
                    <a:pt x="17" y="275"/>
                    <a:pt x="16" y="274"/>
                    <a:pt x="17" y="274"/>
                  </a:cubicBezTo>
                  <a:cubicBezTo>
                    <a:pt x="17" y="273"/>
                    <a:pt x="23" y="274"/>
                    <a:pt x="24" y="272"/>
                  </a:cubicBezTo>
                  <a:cubicBezTo>
                    <a:pt x="24" y="270"/>
                    <a:pt x="23" y="269"/>
                    <a:pt x="23" y="267"/>
                  </a:cubicBezTo>
                  <a:cubicBezTo>
                    <a:pt x="23" y="268"/>
                    <a:pt x="23" y="269"/>
                    <a:pt x="21" y="269"/>
                  </a:cubicBezTo>
                  <a:cubicBezTo>
                    <a:pt x="20" y="269"/>
                    <a:pt x="21" y="267"/>
                    <a:pt x="18" y="267"/>
                  </a:cubicBezTo>
                  <a:lnTo>
                    <a:pt x="18" y="267"/>
                  </a:lnTo>
                  <a:cubicBezTo>
                    <a:pt x="20" y="267"/>
                    <a:pt x="18" y="269"/>
                    <a:pt x="17" y="269"/>
                  </a:cubicBezTo>
                  <a:cubicBezTo>
                    <a:pt x="17" y="269"/>
                    <a:pt x="17" y="269"/>
                    <a:pt x="17" y="269"/>
                  </a:cubicBezTo>
                  <a:cubicBezTo>
                    <a:pt x="16" y="268"/>
                    <a:pt x="10" y="267"/>
                    <a:pt x="17" y="266"/>
                  </a:cubicBezTo>
                  <a:cubicBezTo>
                    <a:pt x="17" y="266"/>
                    <a:pt x="20" y="266"/>
                    <a:pt x="20" y="265"/>
                  </a:cubicBezTo>
                  <a:cubicBezTo>
                    <a:pt x="20" y="264"/>
                    <a:pt x="20" y="262"/>
                    <a:pt x="19" y="261"/>
                  </a:cubicBezTo>
                  <a:cubicBezTo>
                    <a:pt x="19" y="260"/>
                    <a:pt x="19" y="260"/>
                    <a:pt x="18" y="260"/>
                  </a:cubicBezTo>
                  <a:cubicBezTo>
                    <a:pt x="17" y="260"/>
                    <a:pt x="14" y="262"/>
                    <a:pt x="13" y="262"/>
                  </a:cubicBezTo>
                  <a:cubicBezTo>
                    <a:pt x="13" y="261"/>
                    <a:pt x="15" y="258"/>
                    <a:pt x="17" y="257"/>
                  </a:cubicBezTo>
                  <a:cubicBezTo>
                    <a:pt x="18" y="257"/>
                    <a:pt x="19" y="259"/>
                    <a:pt x="19" y="259"/>
                  </a:cubicBezTo>
                  <a:cubicBezTo>
                    <a:pt x="19" y="258"/>
                    <a:pt x="18" y="256"/>
                    <a:pt x="20" y="255"/>
                  </a:cubicBezTo>
                  <a:cubicBezTo>
                    <a:pt x="22" y="255"/>
                    <a:pt x="25" y="255"/>
                    <a:pt x="27" y="254"/>
                  </a:cubicBezTo>
                  <a:lnTo>
                    <a:pt x="17" y="254"/>
                  </a:lnTo>
                  <a:cubicBezTo>
                    <a:pt x="16" y="253"/>
                    <a:pt x="17" y="252"/>
                    <a:pt x="16" y="251"/>
                  </a:cubicBezTo>
                  <a:cubicBezTo>
                    <a:pt x="16" y="251"/>
                    <a:pt x="12" y="251"/>
                    <a:pt x="14" y="250"/>
                  </a:cubicBezTo>
                  <a:cubicBezTo>
                    <a:pt x="15" y="250"/>
                    <a:pt x="17" y="250"/>
                    <a:pt x="18" y="250"/>
                  </a:cubicBezTo>
                  <a:cubicBezTo>
                    <a:pt x="20" y="250"/>
                    <a:pt x="21" y="250"/>
                    <a:pt x="23" y="249"/>
                  </a:cubicBezTo>
                  <a:cubicBezTo>
                    <a:pt x="24" y="248"/>
                    <a:pt x="23" y="248"/>
                    <a:pt x="22" y="248"/>
                  </a:cubicBezTo>
                  <a:cubicBezTo>
                    <a:pt x="20" y="248"/>
                    <a:pt x="19" y="248"/>
                    <a:pt x="18" y="247"/>
                  </a:cubicBezTo>
                  <a:cubicBezTo>
                    <a:pt x="18" y="246"/>
                    <a:pt x="18" y="245"/>
                    <a:pt x="18" y="244"/>
                  </a:cubicBezTo>
                  <a:cubicBezTo>
                    <a:pt x="18" y="242"/>
                    <a:pt x="19" y="240"/>
                    <a:pt x="17" y="238"/>
                  </a:cubicBezTo>
                  <a:cubicBezTo>
                    <a:pt x="16" y="237"/>
                    <a:pt x="14" y="237"/>
                    <a:pt x="15" y="237"/>
                  </a:cubicBezTo>
                  <a:cubicBezTo>
                    <a:pt x="16" y="236"/>
                    <a:pt x="18" y="236"/>
                    <a:pt x="19" y="235"/>
                  </a:cubicBezTo>
                  <a:cubicBezTo>
                    <a:pt x="21" y="234"/>
                    <a:pt x="22" y="231"/>
                    <a:pt x="19" y="229"/>
                  </a:cubicBezTo>
                  <a:cubicBezTo>
                    <a:pt x="19" y="229"/>
                    <a:pt x="16" y="228"/>
                    <a:pt x="17" y="228"/>
                  </a:cubicBezTo>
                  <a:cubicBezTo>
                    <a:pt x="17" y="228"/>
                    <a:pt x="18" y="228"/>
                    <a:pt x="19" y="228"/>
                  </a:cubicBezTo>
                  <a:cubicBezTo>
                    <a:pt x="20" y="228"/>
                    <a:pt x="21" y="228"/>
                    <a:pt x="21" y="227"/>
                  </a:cubicBezTo>
                  <a:cubicBezTo>
                    <a:pt x="21" y="227"/>
                    <a:pt x="17" y="227"/>
                    <a:pt x="17" y="227"/>
                  </a:cubicBezTo>
                  <a:cubicBezTo>
                    <a:pt x="17" y="226"/>
                    <a:pt x="17" y="225"/>
                    <a:pt x="16" y="225"/>
                  </a:cubicBezTo>
                  <a:cubicBezTo>
                    <a:pt x="12" y="225"/>
                    <a:pt x="12" y="225"/>
                    <a:pt x="10" y="223"/>
                  </a:cubicBezTo>
                  <a:cubicBezTo>
                    <a:pt x="10" y="223"/>
                    <a:pt x="17" y="222"/>
                    <a:pt x="17" y="222"/>
                  </a:cubicBezTo>
                  <a:lnTo>
                    <a:pt x="17" y="222"/>
                  </a:lnTo>
                  <a:cubicBezTo>
                    <a:pt x="17" y="223"/>
                    <a:pt x="15" y="223"/>
                    <a:pt x="17" y="224"/>
                  </a:cubicBezTo>
                  <a:lnTo>
                    <a:pt x="18" y="224"/>
                  </a:lnTo>
                  <a:cubicBezTo>
                    <a:pt x="19" y="223"/>
                    <a:pt x="16" y="220"/>
                    <a:pt x="19" y="220"/>
                  </a:cubicBezTo>
                  <a:cubicBezTo>
                    <a:pt x="22" y="220"/>
                    <a:pt x="18" y="216"/>
                    <a:pt x="18" y="214"/>
                  </a:cubicBezTo>
                  <a:cubicBezTo>
                    <a:pt x="15" y="214"/>
                    <a:pt x="15" y="215"/>
                    <a:pt x="11" y="215"/>
                  </a:cubicBezTo>
                  <a:cubicBezTo>
                    <a:pt x="11" y="214"/>
                    <a:pt x="16" y="214"/>
                    <a:pt x="16" y="214"/>
                  </a:cubicBezTo>
                  <a:cubicBezTo>
                    <a:pt x="15" y="213"/>
                    <a:pt x="11" y="212"/>
                    <a:pt x="10" y="212"/>
                  </a:cubicBezTo>
                  <a:cubicBezTo>
                    <a:pt x="12" y="211"/>
                    <a:pt x="25" y="207"/>
                    <a:pt x="18" y="207"/>
                  </a:cubicBezTo>
                  <a:cubicBezTo>
                    <a:pt x="18" y="207"/>
                    <a:pt x="19" y="207"/>
                    <a:pt x="19" y="208"/>
                  </a:cubicBezTo>
                  <a:lnTo>
                    <a:pt x="19" y="208"/>
                  </a:lnTo>
                  <a:cubicBezTo>
                    <a:pt x="19" y="208"/>
                    <a:pt x="15" y="207"/>
                    <a:pt x="15" y="207"/>
                  </a:cubicBezTo>
                  <a:cubicBezTo>
                    <a:pt x="14" y="207"/>
                    <a:pt x="13" y="207"/>
                    <a:pt x="14" y="206"/>
                  </a:cubicBezTo>
                  <a:cubicBezTo>
                    <a:pt x="14" y="205"/>
                    <a:pt x="15" y="205"/>
                    <a:pt x="15" y="205"/>
                  </a:cubicBezTo>
                  <a:cubicBezTo>
                    <a:pt x="16" y="205"/>
                    <a:pt x="17" y="206"/>
                    <a:pt x="19" y="206"/>
                  </a:cubicBezTo>
                  <a:cubicBezTo>
                    <a:pt x="20" y="206"/>
                    <a:pt x="21" y="205"/>
                    <a:pt x="21" y="205"/>
                  </a:cubicBezTo>
                  <a:cubicBezTo>
                    <a:pt x="21" y="204"/>
                    <a:pt x="22" y="203"/>
                    <a:pt x="21" y="202"/>
                  </a:cubicBezTo>
                  <a:cubicBezTo>
                    <a:pt x="20" y="201"/>
                    <a:pt x="17" y="201"/>
                    <a:pt x="17" y="200"/>
                  </a:cubicBezTo>
                  <a:cubicBezTo>
                    <a:pt x="17" y="200"/>
                    <a:pt x="17" y="199"/>
                    <a:pt x="18" y="199"/>
                  </a:cubicBezTo>
                  <a:cubicBezTo>
                    <a:pt x="18" y="199"/>
                    <a:pt x="18" y="199"/>
                    <a:pt x="19" y="200"/>
                  </a:cubicBezTo>
                  <a:cubicBezTo>
                    <a:pt x="20" y="200"/>
                    <a:pt x="22" y="200"/>
                    <a:pt x="23" y="200"/>
                  </a:cubicBezTo>
                  <a:cubicBezTo>
                    <a:pt x="24" y="200"/>
                    <a:pt x="14" y="196"/>
                    <a:pt x="17" y="195"/>
                  </a:cubicBezTo>
                  <a:lnTo>
                    <a:pt x="17" y="195"/>
                  </a:lnTo>
                  <a:cubicBezTo>
                    <a:pt x="19" y="195"/>
                    <a:pt x="20" y="195"/>
                    <a:pt x="21" y="195"/>
                  </a:cubicBezTo>
                  <a:cubicBezTo>
                    <a:pt x="22" y="195"/>
                    <a:pt x="23" y="195"/>
                    <a:pt x="23" y="194"/>
                  </a:cubicBezTo>
                  <a:cubicBezTo>
                    <a:pt x="24" y="194"/>
                    <a:pt x="23" y="193"/>
                    <a:pt x="23" y="193"/>
                  </a:cubicBezTo>
                  <a:cubicBezTo>
                    <a:pt x="23" y="193"/>
                    <a:pt x="18" y="194"/>
                    <a:pt x="17" y="194"/>
                  </a:cubicBezTo>
                  <a:cubicBezTo>
                    <a:pt x="17" y="194"/>
                    <a:pt x="16" y="194"/>
                    <a:pt x="17" y="193"/>
                  </a:cubicBezTo>
                  <a:cubicBezTo>
                    <a:pt x="17" y="193"/>
                    <a:pt x="18" y="192"/>
                    <a:pt x="18" y="191"/>
                  </a:cubicBezTo>
                  <a:lnTo>
                    <a:pt x="18" y="189"/>
                  </a:lnTo>
                  <a:cubicBezTo>
                    <a:pt x="19" y="188"/>
                    <a:pt x="19" y="188"/>
                    <a:pt x="18" y="188"/>
                  </a:cubicBezTo>
                  <a:cubicBezTo>
                    <a:pt x="18" y="188"/>
                    <a:pt x="18" y="188"/>
                    <a:pt x="18" y="188"/>
                  </a:cubicBezTo>
                  <a:cubicBezTo>
                    <a:pt x="19" y="188"/>
                    <a:pt x="23" y="189"/>
                    <a:pt x="24" y="189"/>
                  </a:cubicBezTo>
                  <a:cubicBezTo>
                    <a:pt x="25" y="189"/>
                    <a:pt x="23" y="188"/>
                    <a:pt x="23" y="187"/>
                  </a:cubicBezTo>
                  <a:cubicBezTo>
                    <a:pt x="22" y="187"/>
                    <a:pt x="19" y="186"/>
                    <a:pt x="20" y="186"/>
                  </a:cubicBezTo>
                  <a:lnTo>
                    <a:pt x="23" y="186"/>
                  </a:lnTo>
                  <a:cubicBezTo>
                    <a:pt x="22" y="185"/>
                    <a:pt x="20" y="183"/>
                    <a:pt x="19" y="183"/>
                  </a:cubicBezTo>
                  <a:cubicBezTo>
                    <a:pt x="19" y="182"/>
                    <a:pt x="18" y="181"/>
                    <a:pt x="19" y="181"/>
                  </a:cubicBezTo>
                  <a:cubicBezTo>
                    <a:pt x="20" y="181"/>
                    <a:pt x="20" y="181"/>
                    <a:pt x="21" y="181"/>
                  </a:cubicBezTo>
                  <a:cubicBezTo>
                    <a:pt x="21" y="181"/>
                    <a:pt x="21" y="181"/>
                    <a:pt x="22" y="180"/>
                  </a:cubicBezTo>
                  <a:cubicBezTo>
                    <a:pt x="23" y="180"/>
                    <a:pt x="24" y="178"/>
                    <a:pt x="22" y="178"/>
                  </a:cubicBezTo>
                  <a:cubicBezTo>
                    <a:pt x="19" y="178"/>
                    <a:pt x="18" y="177"/>
                    <a:pt x="18" y="176"/>
                  </a:cubicBezTo>
                  <a:cubicBezTo>
                    <a:pt x="18" y="176"/>
                    <a:pt x="18" y="175"/>
                    <a:pt x="19" y="175"/>
                  </a:cubicBezTo>
                  <a:cubicBezTo>
                    <a:pt x="20" y="175"/>
                    <a:pt x="23" y="177"/>
                    <a:pt x="25" y="177"/>
                  </a:cubicBezTo>
                  <a:cubicBezTo>
                    <a:pt x="25" y="177"/>
                    <a:pt x="25" y="177"/>
                    <a:pt x="25" y="177"/>
                  </a:cubicBezTo>
                  <a:cubicBezTo>
                    <a:pt x="26" y="176"/>
                    <a:pt x="22" y="175"/>
                    <a:pt x="24" y="174"/>
                  </a:cubicBezTo>
                  <a:cubicBezTo>
                    <a:pt x="27" y="172"/>
                    <a:pt x="24" y="172"/>
                    <a:pt x="23" y="170"/>
                  </a:cubicBezTo>
                  <a:cubicBezTo>
                    <a:pt x="22" y="169"/>
                    <a:pt x="22" y="169"/>
                    <a:pt x="22" y="169"/>
                  </a:cubicBezTo>
                  <a:cubicBezTo>
                    <a:pt x="23" y="169"/>
                    <a:pt x="23" y="169"/>
                    <a:pt x="24" y="169"/>
                  </a:cubicBezTo>
                  <a:cubicBezTo>
                    <a:pt x="24" y="169"/>
                    <a:pt x="23" y="168"/>
                    <a:pt x="23" y="167"/>
                  </a:cubicBezTo>
                  <a:cubicBezTo>
                    <a:pt x="21" y="167"/>
                    <a:pt x="19" y="165"/>
                    <a:pt x="21" y="165"/>
                  </a:cubicBezTo>
                  <a:lnTo>
                    <a:pt x="21" y="165"/>
                  </a:lnTo>
                  <a:cubicBezTo>
                    <a:pt x="21" y="165"/>
                    <a:pt x="21" y="165"/>
                    <a:pt x="22" y="165"/>
                  </a:cubicBezTo>
                  <a:cubicBezTo>
                    <a:pt x="22" y="165"/>
                    <a:pt x="24" y="166"/>
                    <a:pt x="26" y="166"/>
                  </a:cubicBezTo>
                  <a:cubicBezTo>
                    <a:pt x="28" y="166"/>
                    <a:pt x="29" y="165"/>
                    <a:pt x="27" y="165"/>
                  </a:cubicBezTo>
                  <a:cubicBezTo>
                    <a:pt x="24" y="164"/>
                    <a:pt x="24" y="164"/>
                    <a:pt x="24" y="163"/>
                  </a:cubicBezTo>
                  <a:cubicBezTo>
                    <a:pt x="24" y="163"/>
                    <a:pt x="24" y="162"/>
                    <a:pt x="25" y="162"/>
                  </a:cubicBezTo>
                  <a:cubicBezTo>
                    <a:pt x="26" y="162"/>
                    <a:pt x="26" y="163"/>
                    <a:pt x="27" y="163"/>
                  </a:cubicBezTo>
                  <a:cubicBezTo>
                    <a:pt x="29" y="163"/>
                    <a:pt x="29" y="162"/>
                    <a:pt x="29" y="162"/>
                  </a:cubicBezTo>
                  <a:lnTo>
                    <a:pt x="24" y="161"/>
                  </a:lnTo>
                  <a:lnTo>
                    <a:pt x="22" y="161"/>
                  </a:lnTo>
                  <a:cubicBezTo>
                    <a:pt x="19" y="161"/>
                    <a:pt x="20" y="159"/>
                    <a:pt x="20" y="159"/>
                  </a:cubicBezTo>
                  <a:cubicBezTo>
                    <a:pt x="20" y="159"/>
                    <a:pt x="21" y="159"/>
                    <a:pt x="21" y="159"/>
                  </a:cubicBezTo>
                  <a:cubicBezTo>
                    <a:pt x="22" y="159"/>
                    <a:pt x="23" y="159"/>
                    <a:pt x="23" y="159"/>
                  </a:cubicBezTo>
                  <a:cubicBezTo>
                    <a:pt x="24" y="159"/>
                    <a:pt x="24" y="159"/>
                    <a:pt x="24" y="158"/>
                  </a:cubicBezTo>
                  <a:cubicBezTo>
                    <a:pt x="25" y="158"/>
                    <a:pt x="28" y="157"/>
                    <a:pt x="27" y="157"/>
                  </a:cubicBezTo>
                  <a:cubicBezTo>
                    <a:pt x="25" y="156"/>
                    <a:pt x="24" y="156"/>
                    <a:pt x="24" y="155"/>
                  </a:cubicBezTo>
                  <a:cubicBezTo>
                    <a:pt x="24" y="154"/>
                    <a:pt x="24" y="154"/>
                    <a:pt x="24" y="153"/>
                  </a:cubicBezTo>
                  <a:cubicBezTo>
                    <a:pt x="21" y="152"/>
                    <a:pt x="23" y="149"/>
                    <a:pt x="24" y="148"/>
                  </a:cubicBezTo>
                  <a:cubicBezTo>
                    <a:pt x="24" y="148"/>
                    <a:pt x="24" y="147"/>
                    <a:pt x="25" y="147"/>
                  </a:cubicBezTo>
                  <a:cubicBezTo>
                    <a:pt x="25" y="147"/>
                    <a:pt x="26" y="148"/>
                    <a:pt x="27" y="148"/>
                  </a:cubicBezTo>
                  <a:cubicBezTo>
                    <a:pt x="29" y="148"/>
                    <a:pt x="28" y="146"/>
                    <a:pt x="29" y="146"/>
                  </a:cubicBezTo>
                  <a:cubicBezTo>
                    <a:pt x="30" y="145"/>
                    <a:pt x="31" y="145"/>
                    <a:pt x="28" y="144"/>
                  </a:cubicBezTo>
                  <a:cubicBezTo>
                    <a:pt x="27" y="143"/>
                    <a:pt x="27" y="143"/>
                    <a:pt x="28" y="142"/>
                  </a:cubicBezTo>
                  <a:cubicBezTo>
                    <a:pt x="28" y="141"/>
                    <a:pt x="26" y="141"/>
                    <a:pt x="26" y="140"/>
                  </a:cubicBezTo>
                  <a:cubicBezTo>
                    <a:pt x="26" y="139"/>
                    <a:pt x="27" y="139"/>
                    <a:pt x="27" y="138"/>
                  </a:cubicBezTo>
                  <a:cubicBezTo>
                    <a:pt x="28" y="137"/>
                    <a:pt x="20" y="132"/>
                    <a:pt x="18" y="132"/>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a:off x="7459726" y="1960419"/>
              <a:ext cx="169694" cy="67200"/>
            </a:xfrm>
            <a:custGeom>
              <a:rect b="b" l="l" r="r" t="t"/>
              <a:pathLst>
                <a:path extrusionOk="0" h="377" w="952">
                  <a:moveTo>
                    <a:pt x="39" y="1"/>
                  </a:moveTo>
                  <a:cubicBezTo>
                    <a:pt x="38" y="1"/>
                    <a:pt x="38" y="1"/>
                    <a:pt x="37" y="1"/>
                  </a:cubicBezTo>
                  <a:cubicBezTo>
                    <a:pt x="16" y="2"/>
                    <a:pt x="0" y="21"/>
                    <a:pt x="1" y="42"/>
                  </a:cubicBezTo>
                  <a:cubicBezTo>
                    <a:pt x="2" y="52"/>
                    <a:pt x="25" y="310"/>
                    <a:pt x="431" y="369"/>
                  </a:cubicBezTo>
                  <a:cubicBezTo>
                    <a:pt x="467" y="374"/>
                    <a:pt x="502" y="377"/>
                    <a:pt x="535" y="377"/>
                  </a:cubicBezTo>
                  <a:cubicBezTo>
                    <a:pt x="822" y="377"/>
                    <a:pt x="935" y="187"/>
                    <a:pt x="940" y="179"/>
                  </a:cubicBezTo>
                  <a:cubicBezTo>
                    <a:pt x="951" y="160"/>
                    <a:pt x="944" y="138"/>
                    <a:pt x="927" y="127"/>
                  </a:cubicBezTo>
                  <a:cubicBezTo>
                    <a:pt x="921" y="124"/>
                    <a:pt x="914" y="122"/>
                    <a:pt x="908" y="122"/>
                  </a:cubicBezTo>
                  <a:cubicBezTo>
                    <a:pt x="894" y="122"/>
                    <a:pt x="881" y="129"/>
                    <a:pt x="874" y="141"/>
                  </a:cubicBezTo>
                  <a:cubicBezTo>
                    <a:pt x="874" y="143"/>
                    <a:pt x="779" y="300"/>
                    <a:pt x="534" y="300"/>
                  </a:cubicBezTo>
                  <a:cubicBezTo>
                    <a:pt x="505" y="300"/>
                    <a:pt x="474" y="298"/>
                    <a:pt x="441" y="293"/>
                  </a:cubicBezTo>
                  <a:cubicBezTo>
                    <a:pt x="100" y="243"/>
                    <a:pt x="78" y="45"/>
                    <a:pt x="77" y="36"/>
                  </a:cubicBezTo>
                  <a:cubicBezTo>
                    <a:pt x="75" y="16"/>
                    <a:pt x="58" y="1"/>
                    <a:pt x="39" y="1"/>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a:off x="7457587" y="1957924"/>
              <a:ext cx="173615" cy="72191"/>
            </a:xfrm>
            <a:custGeom>
              <a:rect b="b" l="l" r="r" t="t"/>
              <a:pathLst>
                <a:path extrusionOk="0" h="405" w="974">
                  <a:moveTo>
                    <a:pt x="69" y="2"/>
                  </a:moveTo>
                  <a:lnTo>
                    <a:pt x="66" y="3"/>
                  </a:lnTo>
                  <a:cubicBezTo>
                    <a:pt x="67" y="5"/>
                    <a:pt x="68" y="6"/>
                    <a:pt x="69" y="6"/>
                  </a:cubicBezTo>
                  <a:cubicBezTo>
                    <a:pt x="70" y="6"/>
                    <a:pt x="71" y="5"/>
                    <a:pt x="72" y="3"/>
                  </a:cubicBezTo>
                  <a:lnTo>
                    <a:pt x="69" y="2"/>
                  </a:lnTo>
                  <a:close/>
                  <a:moveTo>
                    <a:pt x="10" y="52"/>
                  </a:moveTo>
                  <a:cubicBezTo>
                    <a:pt x="11" y="52"/>
                    <a:pt x="12" y="53"/>
                    <a:pt x="12" y="55"/>
                  </a:cubicBezTo>
                  <a:cubicBezTo>
                    <a:pt x="11" y="55"/>
                    <a:pt x="10" y="57"/>
                    <a:pt x="9" y="57"/>
                  </a:cubicBezTo>
                  <a:cubicBezTo>
                    <a:pt x="8" y="57"/>
                    <a:pt x="8" y="56"/>
                    <a:pt x="8" y="55"/>
                  </a:cubicBezTo>
                  <a:cubicBezTo>
                    <a:pt x="8" y="53"/>
                    <a:pt x="9" y="52"/>
                    <a:pt x="10" y="52"/>
                  </a:cubicBezTo>
                  <a:close/>
                  <a:moveTo>
                    <a:pt x="114" y="92"/>
                  </a:moveTo>
                  <a:lnTo>
                    <a:pt x="114" y="92"/>
                  </a:lnTo>
                  <a:cubicBezTo>
                    <a:pt x="114" y="92"/>
                    <a:pt x="114" y="93"/>
                    <a:pt x="114" y="93"/>
                  </a:cubicBezTo>
                  <a:lnTo>
                    <a:pt x="114" y="93"/>
                  </a:lnTo>
                  <a:cubicBezTo>
                    <a:pt x="114" y="93"/>
                    <a:pt x="114" y="92"/>
                    <a:pt x="114" y="92"/>
                  </a:cubicBezTo>
                  <a:close/>
                  <a:moveTo>
                    <a:pt x="34" y="121"/>
                  </a:moveTo>
                  <a:cubicBezTo>
                    <a:pt x="35" y="121"/>
                    <a:pt x="35" y="122"/>
                    <a:pt x="35" y="124"/>
                  </a:cubicBezTo>
                  <a:cubicBezTo>
                    <a:pt x="35" y="125"/>
                    <a:pt x="34" y="126"/>
                    <a:pt x="32" y="127"/>
                  </a:cubicBezTo>
                  <a:cubicBezTo>
                    <a:pt x="32" y="127"/>
                    <a:pt x="31" y="128"/>
                    <a:pt x="31" y="128"/>
                  </a:cubicBezTo>
                  <a:cubicBezTo>
                    <a:pt x="30" y="128"/>
                    <a:pt x="28" y="127"/>
                    <a:pt x="29" y="125"/>
                  </a:cubicBezTo>
                  <a:cubicBezTo>
                    <a:pt x="30" y="123"/>
                    <a:pt x="32" y="121"/>
                    <a:pt x="34" y="121"/>
                  </a:cubicBezTo>
                  <a:close/>
                  <a:moveTo>
                    <a:pt x="56" y="1"/>
                  </a:moveTo>
                  <a:cubicBezTo>
                    <a:pt x="55" y="1"/>
                    <a:pt x="53" y="1"/>
                    <a:pt x="52" y="1"/>
                  </a:cubicBezTo>
                  <a:cubicBezTo>
                    <a:pt x="49" y="4"/>
                    <a:pt x="46" y="4"/>
                    <a:pt x="42" y="4"/>
                  </a:cubicBezTo>
                  <a:cubicBezTo>
                    <a:pt x="40" y="5"/>
                    <a:pt x="40" y="8"/>
                    <a:pt x="38" y="10"/>
                  </a:cubicBezTo>
                  <a:cubicBezTo>
                    <a:pt x="37" y="9"/>
                    <a:pt x="37" y="5"/>
                    <a:pt x="36" y="5"/>
                  </a:cubicBezTo>
                  <a:cubicBezTo>
                    <a:pt x="35" y="5"/>
                    <a:pt x="35" y="5"/>
                    <a:pt x="34" y="6"/>
                  </a:cubicBezTo>
                  <a:cubicBezTo>
                    <a:pt x="32" y="7"/>
                    <a:pt x="32" y="9"/>
                    <a:pt x="31" y="11"/>
                  </a:cubicBezTo>
                  <a:lnTo>
                    <a:pt x="31" y="11"/>
                  </a:lnTo>
                  <a:cubicBezTo>
                    <a:pt x="31" y="11"/>
                    <a:pt x="31" y="10"/>
                    <a:pt x="30" y="10"/>
                  </a:cubicBezTo>
                  <a:cubicBezTo>
                    <a:pt x="28" y="10"/>
                    <a:pt x="23" y="14"/>
                    <a:pt x="23" y="15"/>
                  </a:cubicBezTo>
                  <a:cubicBezTo>
                    <a:pt x="22" y="15"/>
                    <a:pt x="22" y="15"/>
                    <a:pt x="21" y="15"/>
                  </a:cubicBezTo>
                  <a:cubicBezTo>
                    <a:pt x="20" y="15"/>
                    <a:pt x="20" y="14"/>
                    <a:pt x="19" y="14"/>
                  </a:cubicBezTo>
                  <a:cubicBezTo>
                    <a:pt x="18" y="14"/>
                    <a:pt x="18" y="14"/>
                    <a:pt x="17" y="15"/>
                  </a:cubicBezTo>
                  <a:cubicBezTo>
                    <a:pt x="14" y="18"/>
                    <a:pt x="19" y="23"/>
                    <a:pt x="22" y="23"/>
                  </a:cubicBezTo>
                  <a:cubicBezTo>
                    <a:pt x="23" y="23"/>
                    <a:pt x="23" y="23"/>
                    <a:pt x="24" y="22"/>
                  </a:cubicBezTo>
                  <a:lnTo>
                    <a:pt x="24" y="22"/>
                  </a:lnTo>
                  <a:cubicBezTo>
                    <a:pt x="24" y="23"/>
                    <a:pt x="23" y="23"/>
                    <a:pt x="22" y="24"/>
                  </a:cubicBezTo>
                  <a:cubicBezTo>
                    <a:pt x="20" y="26"/>
                    <a:pt x="21" y="30"/>
                    <a:pt x="22" y="30"/>
                  </a:cubicBezTo>
                  <a:cubicBezTo>
                    <a:pt x="23" y="30"/>
                    <a:pt x="23" y="30"/>
                    <a:pt x="24" y="29"/>
                  </a:cubicBezTo>
                  <a:cubicBezTo>
                    <a:pt x="26" y="28"/>
                    <a:pt x="28" y="25"/>
                    <a:pt x="30" y="23"/>
                  </a:cubicBezTo>
                  <a:cubicBezTo>
                    <a:pt x="32" y="21"/>
                    <a:pt x="32" y="20"/>
                    <a:pt x="33" y="17"/>
                  </a:cubicBezTo>
                  <a:cubicBezTo>
                    <a:pt x="34" y="14"/>
                    <a:pt x="39" y="15"/>
                    <a:pt x="38" y="10"/>
                  </a:cubicBezTo>
                  <a:lnTo>
                    <a:pt x="38" y="10"/>
                  </a:lnTo>
                  <a:cubicBezTo>
                    <a:pt x="39" y="15"/>
                    <a:pt x="47" y="14"/>
                    <a:pt x="51" y="15"/>
                  </a:cubicBezTo>
                  <a:cubicBezTo>
                    <a:pt x="53" y="15"/>
                    <a:pt x="54" y="15"/>
                    <a:pt x="55" y="16"/>
                  </a:cubicBezTo>
                  <a:cubicBezTo>
                    <a:pt x="55" y="19"/>
                    <a:pt x="57" y="21"/>
                    <a:pt x="59" y="22"/>
                  </a:cubicBezTo>
                  <a:lnTo>
                    <a:pt x="59" y="17"/>
                  </a:lnTo>
                  <a:cubicBezTo>
                    <a:pt x="62" y="18"/>
                    <a:pt x="61" y="22"/>
                    <a:pt x="65" y="22"/>
                  </a:cubicBezTo>
                  <a:cubicBezTo>
                    <a:pt x="67" y="22"/>
                    <a:pt x="70" y="22"/>
                    <a:pt x="73" y="21"/>
                  </a:cubicBezTo>
                  <a:cubicBezTo>
                    <a:pt x="74" y="20"/>
                    <a:pt x="74" y="19"/>
                    <a:pt x="74" y="19"/>
                  </a:cubicBezTo>
                  <a:cubicBezTo>
                    <a:pt x="74" y="19"/>
                    <a:pt x="75" y="20"/>
                    <a:pt x="75" y="20"/>
                  </a:cubicBezTo>
                  <a:cubicBezTo>
                    <a:pt x="76" y="21"/>
                    <a:pt x="77" y="22"/>
                    <a:pt x="78" y="23"/>
                  </a:cubicBezTo>
                  <a:cubicBezTo>
                    <a:pt x="79" y="27"/>
                    <a:pt x="79" y="30"/>
                    <a:pt x="81" y="31"/>
                  </a:cubicBezTo>
                  <a:cubicBezTo>
                    <a:pt x="85" y="32"/>
                    <a:pt x="87" y="36"/>
                    <a:pt x="88" y="39"/>
                  </a:cubicBezTo>
                  <a:cubicBezTo>
                    <a:pt x="88" y="41"/>
                    <a:pt x="84" y="43"/>
                    <a:pt x="86" y="44"/>
                  </a:cubicBezTo>
                  <a:cubicBezTo>
                    <a:pt x="86" y="45"/>
                    <a:pt x="87" y="45"/>
                    <a:pt x="87" y="45"/>
                  </a:cubicBezTo>
                  <a:cubicBezTo>
                    <a:pt x="89" y="45"/>
                    <a:pt x="90" y="43"/>
                    <a:pt x="91" y="43"/>
                  </a:cubicBezTo>
                  <a:cubicBezTo>
                    <a:pt x="92" y="43"/>
                    <a:pt x="92" y="44"/>
                    <a:pt x="93" y="46"/>
                  </a:cubicBezTo>
                  <a:cubicBezTo>
                    <a:pt x="93" y="48"/>
                    <a:pt x="92" y="48"/>
                    <a:pt x="91" y="48"/>
                  </a:cubicBezTo>
                  <a:cubicBezTo>
                    <a:pt x="90" y="48"/>
                    <a:pt x="88" y="48"/>
                    <a:pt x="87" y="48"/>
                  </a:cubicBezTo>
                  <a:cubicBezTo>
                    <a:pt x="86" y="48"/>
                    <a:pt x="85" y="48"/>
                    <a:pt x="85" y="50"/>
                  </a:cubicBezTo>
                  <a:cubicBezTo>
                    <a:pt x="85" y="52"/>
                    <a:pt x="86" y="52"/>
                    <a:pt x="87" y="52"/>
                  </a:cubicBezTo>
                  <a:cubicBezTo>
                    <a:pt x="87" y="52"/>
                    <a:pt x="88" y="52"/>
                    <a:pt x="88" y="52"/>
                  </a:cubicBezTo>
                  <a:cubicBezTo>
                    <a:pt x="88" y="52"/>
                    <a:pt x="89" y="52"/>
                    <a:pt x="89" y="53"/>
                  </a:cubicBezTo>
                  <a:cubicBezTo>
                    <a:pt x="92" y="57"/>
                    <a:pt x="91" y="61"/>
                    <a:pt x="91" y="64"/>
                  </a:cubicBezTo>
                  <a:cubicBezTo>
                    <a:pt x="92" y="72"/>
                    <a:pt x="91" y="82"/>
                    <a:pt x="95" y="89"/>
                  </a:cubicBezTo>
                  <a:cubicBezTo>
                    <a:pt x="96" y="91"/>
                    <a:pt x="98" y="91"/>
                    <a:pt x="101" y="91"/>
                  </a:cubicBezTo>
                  <a:cubicBezTo>
                    <a:pt x="105" y="94"/>
                    <a:pt x="100" y="93"/>
                    <a:pt x="99" y="95"/>
                  </a:cubicBezTo>
                  <a:cubicBezTo>
                    <a:pt x="98" y="97"/>
                    <a:pt x="102" y="101"/>
                    <a:pt x="104" y="102"/>
                  </a:cubicBezTo>
                  <a:cubicBezTo>
                    <a:pt x="108" y="102"/>
                    <a:pt x="107" y="103"/>
                    <a:pt x="105" y="105"/>
                  </a:cubicBezTo>
                  <a:cubicBezTo>
                    <a:pt x="105" y="106"/>
                    <a:pt x="105" y="106"/>
                    <a:pt x="106" y="106"/>
                  </a:cubicBezTo>
                  <a:cubicBezTo>
                    <a:pt x="108" y="106"/>
                    <a:pt x="113" y="105"/>
                    <a:pt x="113" y="105"/>
                  </a:cubicBezTo>
                  <a:lnTo>
                    <a:pt x="113" y="105"/>
                  </a:lnTo>
                  <a:cubicBezTo>
                    <a:pt x="114" y="106"/>
                    <a:pt x="109" y="108"/>
                    <a:pt x="109" y="109"/>
                  </a:cubicBezTo>
                  <a:cubicBezTo>
                    <a:pt x="108" y="111"/>
                    <a:pt x="110" y="112"/>
                    <a:pt x="112" y="113"/>
                  </a:cubicBezTo>
                  <a:cubicBezTo>
                    <a:pt x="113" y="115"/>
                    <a:pt x="120" y="121"/>
                    <a:pt x="114" y="122"/>
                  </a:cubicBezTo>
                  <a:cubicBezTo>
                    <a:pt x="108" y="123"/>
                    <a:pt x="119" y="127"/>
                    <a:pt x="120" y="128"/>
                  </a:cubicBezTo>
                  <a:cubicBezTo>
                    <a:pt x="123" y="132"/>
                    <a:pt x="113" y="137"/>
                    <a:pt x="118" y="139"/>
                  </a:cubicBezTo>
                  <a:cubicBezTo>
                    <a:pt x="122" y="136"/>
                    <a:pt x="124" y="127"/>
                    <a:pt x="125" y="124"/>
                  </a:cubicBezTo>
                  <a:cubicBezTo>
                    <a:pt x="125" y="123"/>
                    <a:pt x="126" y="118"/>
                    <a:pt x="126" y="118"/>
                  </a:cubicBezTo>
                  <a:lnTo>
                    <a:pt x="126" y="118"/>
                  </a:lnTo>
                  <a:cubicBezTo>
                    <a:pt x="126" y="118"/>
                    <a:pt x="126" y="118"/>
                    <a:pt x="126" y="118"/>
                  </a:cubicBezTo>
                  <a:cubicBezTo>
                    <a:pt x="123" y="118"/>
                    <a:pt x="123" y="117"/>
                    <a:pt x="122" y="114"/>
                  </a:cubicBezTo>
                  <a:cubicBezTo>
                    <a:pt x="123" y="112"/>
                    <a:pt x="123" y="107"/>
                    <a:pt x="121" y="106"/>
                  </a:cubicBezTo>
                  <a:cubicBezTo>
                    <a:pt x="118" y="105"/>
                    <a:pt x="116" y="105"/>
                    <a:pt x="118" y="102"/>
                  </a:cubicBezTo>
                  <a:cubicBezTo>
                    <a:pt x="116" y="99"/>
                    <a:pt x="109" y="95"/>
                    <a:pt x="114" y="93"/>
                  </a:cubicBezTo>
                  <a:lnTo>
                    <a:pt x="114" y="93"/>
                  </a:lnTo>
                  <a:cubicBezTo>
                    <a:pt x="114" y="93"/>
                    <a:pt x="113" y="93"/>
                    <a:pt x="113" y="93"/>
                  </a:cubicBezTo>
                  <a:cubicBezTo>
                    <a:pt x="110" y="93"/>
                    <a:pt x="110" y="86"/>
                    <a:pt x="109" y="84"/>
                  </a:cubicBezTo>
                  <a:cubicBezTo>
                    <a:pt x="109" y="84"/>
                    <a:pt x="108" y="83"/>
                    <a:pt x="107" y="83"/>
                  </a:cubicBezTo>
                  <a:cubicBezTo>
                    <a:pt x="107" y="83"/>
                    <a:pt x="106" y="84"/>
                    <a:pt x="105" y="84"/>
                  </a:cubicBezTo>
                  <a:cubicBezTo>
                    <a:pt x="105" y="84"/>
                    <a:pt x="104" y="84"/>
                    <a:pt x="104" y="84"/>
                  </a:cubicBezTo>
                  <a:cubicBezTo>
                    <a:pt x="102" y="82"/>
                    <a:pt x="106" y="79"/>
                    <a:pt x="107" y="79"/>
                  </a:cubicBezTo>
                  <a:cubicBezTo>
                    <a:pt x="113" y="77"/>
                    <a:pt x="107" y="75"/>
                    <a:pt x="105" y="72"/>
                  </a:cubicBezTo>
                  <a:cubicBezTo>
                    <a:pt x="104" y="70"/>
                    <a:pt x="104" y="61"/>
                    <a:pt x="105" y="61"/>
                  </a:cubicBezTo>
                  <a:lnTo>
                    <a:pt x="105" y="61"/>
                  </a:lnTo>
                  <a:cubicBezTo>
                    <a:pt x="104" y="61"/>
                    <a:pt x="105" y="62"/>
                    <a:pt x="104" y="62"/>
                  </a:cubicBezTo>
                  <a:cubicBezTo>
                    <a:pt x="104" y="62"/>
                    <a:pt x="103" y="62"/>
                    <a:pt x="103" y="62"/>
                  </a:cubicBezTo>
                  <a:cubicBezTo>
                    <a:pt x="101" y="62"/>
                    <a:pt x="101" y="60"/>
                    <a:pt x="101" y="58"/>
                  </a:cubicBezTo>
                  <a:cubicBezTo>
                    <a:pt x="101" y="57"/>
                    <a:pt x="101" y="55"/>
                    <a:pt x="101" y="53"/>
                  </a:cubicBezTo>
                  <a:cubicBezTo>
                    <a:pt x="103" y="52"/>
                    <a:pt x="105" y="52"/>
                    <a:pt x="103" y="50"/>
                  </a:cubicBezTo>
                  <a:cubicBezTo>
                    <a:pt x="102" y="49"/>
                    <a:pt x="99" y="48"/>
                    <a:pt x="98" y="47"/>
                  </a:cubicBezTo>
                  <a:cubicBezTo>
                    <a:pt x="97" y="44"/>
                    <a:pt x="99" y="38"/>
                    <a:pt x="99" y="36"/>
                  </a:cubicBezTo>
                  <a:cubicBezTo>
                    <a:pt x="99" y="32"/>
                    <a:pt x="97" y="29"/>
                    <a:pt x="95" y="25"/>
                  </a:cubicBezTo>
                  <a:cubicBezTo>
                    <a:pt x="94" y="22"/>
                    <a:pt x="90" y="20"/>
                    <a:pt x="87" y="18"/>
                  </a:cubicBezTo>
                  <a:cubicBezTo>
                    <a:pt x="87" y="18"/>
                    <a:pt x="85" y="18"/>
                    <a:pt x="84" y="18"/>
                  </a:cubicBezTo>
                  <a:cubicBezTo>
                    <a:pt x="82" y="18"/>
                    <a:pt x="80" y="18"/>
                    <a:pt x="80" y="17"/>
                  </a:cubicBezTo>
                  <a:cubicBezTo>
                    <a:pt x="80" y="17"/>
                    <a:pt x="84" y="15"/>
                    <a:pt x="84" y="15"/>
                  </a:cubicBezTo>
                  <a:cubicBezTo>
                    <a:pt x="84" y="13"/>
                    <a:pt x="79" y="9"/>
                    <a:pt x="77" y="9"/>
                  </a:cubicBezTo>
                  <a:cubicBezTo>
                    <a:pt x="77" y="9"/>
                    <a:pt x="76" y="9"/>
                    <a:pt x="76" y="9"/>
                  </a:cubicBezTo>
                  <a:cubicBezTo>
                    <a:pt x="75" y="9"/>
                    <a:pt x="74" y="10"/>
                    <a:pt x="73" y="10"/>
                  </a:cubicBezTo>
                  <a:cubicBezTo>
                    <a:pt x="73" y="10"/>
                    <a:pt x="72" y="10"/>
                    <a:pt x="72" y="9"/>
                  </a:cubicBezTo>
                  <a:cubicBezTo>
                    <a:pt x="69" y="9"/>
                    <a:pt x="67" y="8"/>
                    <a:pt x="66" y="7"/>
                  </a:cubicBezTo>
                  <a:cubicBezTo>
                    <a:pt x="61" y="4"/>
                    <a:pt x="60" y="1"/>
                    <a:pt x="56" y="1"/>
                  </a:cubicBezTo>
                  <a:close/>
                  <a:moveTo>
                    <a:pt x="898" y="142"/>
                  </a:moveTo>
                  <a:cubicBezTo>
                    <a:pt x="899" y="142"/>
                    <a:pt x="900" y="143"/>
                    <a:pt x="900" y="145"/>
                  </a:cubicBezTo>
                  <a:lnTo>
                    <a:pt x="899" y="146"/>
                  </a:lnTo>
                  <a:cubicBezTo>
                    <a:pt x="898" y="146"/>
                    <a:pt x="896" y="146"/>
                    <a:pt x="895" y="144"/>
                  </a:cubicBezTo>
                  <a:cubicBezTo>
                    <a:pt x="896" y="143"/>
                    <a:pt x="897" y="142"/>
                    <a:pt x="898" y="142"/>
                  </a:cubicBezTo>
                  <a:close/>
                  <a:moveTo>
                    <a:pt x="131" y="147"/>
                  </a:moveTo>
                  <a:cubicBezTo>
                    <a:pt x="131" y="148"/>
                    <a:pt x="130" y="148"/>
                    <a:pt x="130" y="148"/>
                  </a:cubicBezTo>
                  <a:cubicBezTo>
                    <a:pt x="131" y="148"/>
                    <a:pt x="131" y="148"/>
                    <a:pt x="131" y="147"/>
                  </a:cubicBezTo>
                  <a:close/>
                  <a:moveTo>
                    <a:pt x="52" y="152"/>
                  </a:moveTo>
                  <a:cubicBezTo>
                    <a:pt x="52" y="152"/>
                    <a:pt x="52" y="152"/>
                    <a:pt x="52" y="152"/>
                  </a:cubicBezTo>
                  <a:lnTo>
                    <a:pt x="52" y="152"/>
                  </a:lnTo>
                  <a:cubicBezTo>
                    <a:pt x="52" y="152"/>
                    <a:pt x="52" y="152"/>
                    <a:pt x="52" y="152"/>
                  </a:cubicBezTo>
                  <a:close/>
                  <a:moveTo>
                    <a:pt x="882" y="152"/>
                  </a:moveTo>
                  <a:lnTo>
                    <a:pt x="882" y="152"/>
                  </a:lnTo>
                  <a:cubicBezTo>
                    <a:pt x="882" y="152"/>
                    <a:pt x="882" y="152"/>
                    <a:pt x="882" y="152"/>
                  </a:cubicBezTo>
                  <a:lnTo>
                    <a:pt x="882" y="152"/>
                  </a:lnTo>
                  <a:lnTo>
                    <a:pt x="882" y="152"/>
                  </a:lnTo>
                  <a:close/>
                  <a:moveTo>
                    <a:pt x="883" y="153"/>
                  </a:moveTo>
                  <a:lnTo>
                    <a:pt x="883" y="153"/>
                  </a:lnTo>
                  <a:cubicBezTo>
                    <a:pt x="883" y="153"/>
                    <a:pt x="883" y="153"/>
                    <a:pt x="884" y="153"/>
                  </a:cubicBezTo>
                  <a:lnTo>
                    <a:pt x="884" y="153"/>
                  </a:lnTo>
                  <a:lnTo>
                    <a:pt x="883" y="153"/>
                  </a:lnTo>
                  <a:close/>
                  <a:moveTo>
                    <a:pt x="883" y="153"/>
                  </a:moveTo>
                  <a:lnTo>
                    <a:pt x="884" y="153"/>
                  </a:lnTo>
                  <a:lnTo>
                    <a:pt x="885" y="153"/>
                  </a:lnTo>
                  <a:cubicBezTo>
                    <a:pt x="884" y="153"/>
                    <a:pt x="884" y="153"/>
                    <a:pt x="883" y="153"/>
                  </a:cubicBezTo>
                  <a:close/>
                  <a:moveTo>
                    <a:pt x="146" y="172"/>
                  </a:moveTo>
                  <a:lnTo>
                    <a:pt x="146" y="172"/>
                  </a:lnTo>
                  <a:cubicBezTo>
                    <a:pt x="145" y="172"/>
                    <a:pt x="145" y="173"/>
                    <a:pt x="145" y="173"/>
                  </a:cubicBezTo>
                  <a:cubicBezTo>
                    <a:pt x="145" y="172"/>
                    <a:pt x="145" y="172"/>
                    <a:pt x="146" y="172"/>
                  </a:cubicBezTo>
                  <a:close/>
                  <a:moveTo>
                    <a:pt x="66" y="176"/>
                  </a:moveTo>
                  <a:cubicBezTo>
                    <a:pt x="65" y="176"/>
                    <a:pt x="64" y="177"/>
                    <a:pt x="63" y="178"/>
                  </a:cubicBezTo>
                  <a:lnTo>
                    <a:pt x="65" y="180"/>
                  </a:lnTo>
                  <a:lnTo>
                    <a:pt x="67" y="180"/>
                  </a:lnTo>
                  <a:cubicBezTo>
                    <a:pt x="68" y="178"/>
                    <a:pt x="67" y="176"/>
                    <a:pt x="66" y="176"/>
                  </a:cubicBezTo>
                  <a:close/>
                  <a:moveTo>
                    <a:pt x="854" y="175"/>
                  </a:moveTo>
                  <a:cubicBezTo>
                    <a:pt x="853" y="175"/>
                    <a:pt x="853" y="176"/>
                    <a:pt x="852" y="176"/>
                  </a:cubicBezTo>
                  <a:cubicBezTo>
                    <a:pt x="851" y="177"/>
                    <a:pt x="851" y="177"/>
                    <a:pt x="851" y="178"/>
                  </a:cubicBezTo>
                  <a:cubicBezTo>
                    <a:pt x="852" y="179"/>
                    <a:pt x="853" y="180"/>
                    <a:pt x="854" y="180"/>
                  </a:cubicBezTo>
                  <a:cubicBezTo>
                    <a:pt x="856" y="180"/>
                    <a:pt x="855" y="175"/>
                    <a:pt x="854" y="175"/>
                  </a:cubicBezTo>
                  <a:close/>
                  <a:moveTo>
                    <a:pt x="791" y="227"/>
                  </a:moveTo>
                  <a:cubicBezTo>
                    <a:pt x="791" y="227"/>
                    <a:pt x="791" y="227"/>
                    <a:pt x="791" y="227"/>
                  </a:cubicBezTo>
                  <a:cubicBezTo>
                    <a:pt x="791" y="227"/>
                    <a:pt x="791" y="227"/>
                    <a:pt x="791" y="227"/>
                  </a:cubicBezTo>
                  <a:close/>
                  <a:moveTo>
                    <a:pt x="101" y="225"/>
                  </a:moveTo>
                  <a:cubicBezTo>
                    <a:pt x="101" y="227"/>
                    <a:pt x="100" y="230"/>
                    <a:pt x="99" y="230"/>
                  </a:cubicBezTo>
                  <a:cubicBezTo>
                    <a:pt x="98" y="230"/>
                    <a:pt x="98" y="230"/>
                    <a:pt x="97" y="229"/>
                  </a:cubicBezTo>
                  <a:lnTo>
                    <a:pt x="101" y="225"/>
                  </a:lnTo>
                  <a:close/>
                  <a:moveTo>
                    <a:pt x="238" y="234"/>
                  </a:moveTo>
                  <a:cubicBezTo>
                    <a:pt x="239" y="235"/>
                    <a:pt x="242" y="235"/>
                    <a:pt x="240" y="237"/>
                  </a:cubicBezTo>
                  <a:lnTo>
                    <a:pt x="238" y="236"/>
                  </a:lnTo>
                  <a:lnTo>
                    <a:pt x="238" y="234"/>
                  </a:lnTo>
                  <a:close/>
                  <a:moveTo>
                    <a:pt x="252" y="252"/>
                  </a:moveTo>
                  <a:cubicBezTo>
                    <a:pt x="251" y="252"/>
                    <a:pt x="250" y="253"/>
                    <a:pt x="252" y="256"/>
                  </a:cubicBezTo>
                  <a:cubicBezTo>
                    <a:pt x="253" y="256"/>
                    <a:pt x="254" y="255"/>
                    <a:pt x="255" y="253"/>
                  </a:cubicBezTo>
                  <a:cubicBezTo>
                    <a:pt x="254" y="252"/>
                    <a:pt x="253" y="252"/>
                    <a:pt x="252" y="252"/>
                  </a:cubicBezTo>
                  <a:close/>
                  <a:moveTo>
                    <a:pt x="265" y="255"/>
                  </a:moveTo>
                  <a:cubicBezTo>
                    <a:pt x="263" y="255"/>
                    <a:pt x="261" y="258"/>
                    <a:pt x="264" y="259"/>
                  </a:cubicBezTo>
                  <a:cubicBezTo>
                    <a:pt x="264" y="259"/>
                    <a:pt x="264" y="259"/>
                    <a:pt x="265" y="259"/>
                  </a:cubicBezTo>
                  <a:cubicBezTo>
                    <a:pt x="266" y="259"/>
                    <a:pt x="268" y="256"/>
                    <a:pt x="266" y="256"/>
                  </a:cubicBezTo>
                  <a:cubicBezTo>
                    <a:pt x="265" y="255"/>
                    <a:pt x="265" y="255"/>
                    <a:pt x="265" y="255"/>
                  </a:cubicBezTo>
                  <a:close/>
                  <a:moveTo>
                    <a:pt x="146" y="268"/>
                  </a:moveTo>
                  <a:lnTo>
                    <a:pt x="146" y="268"/>
                  </a:lnTo>
                  <a:cubicBezTo>
                    <a:pt x="146" y="268"/>
                    <a:pt x="147" y="269"/>
                    <a:pt x="147" y="269"/>
                  </a:cubicBezTo>
                  <a:lnTo>
                    <a:pt x="147" y="269"/>
                  </a:lnTo>
                  <a:cubicBezTo>
                    <a:pt x="147" y="269"/>
                    <a:pt x="147" y="269"/>
                    <a:pt x="147" y="269"/>
                  </a:cubicBezTo>
                  <a:cubicBezTo>
                    <a:pt x="147" y="268"/>
                    <a:pt x="146" y="268"/>
                    <a:pt x="146" y="268"/>
                  </a:cubicBezTo>
                  <a:close/>
                  <a:moveTo>
                    <a:pt x="664" y="285"/>
                  </a:moveTo>
                  <a:cubicBezTo>
                    <a:pt x="664" y="285"/>
                    <a:pt x="664" y="286"/>
                    <a:pt x="664" y="286"/>
                  </a:cubicBezTo>
                  <a:lnTo>
                    <a:pt x="664" y="286"/>
                  </a:lnTo>
                  <a:cubicBezTo>
                    <a:pt x="664" y="286"/>
                    <a:pt x="664" y="285"/>
                    <a:pt x="664" y="285"/>
                  </a:cubicBezTo>
                  <a:close/>
                  <a:moveTo>
                    <a:pt x="651" y="287"/>
                  </a:moveTo>
                  <a:lnTo>
                    <a:pt x="651" y="287"/>
                  </a:lnTo>
                  <a:cubicBezTo>
                    <a:pt x="651" y="287"/>
                    <a:pt x="651" y="287"/>
                    <a:pt x="651" y="287"/>
                  </a:cubicBezTo>
                  <a:lnTo>
                    <a:pt x="651" y="287"/>
                  </a:lnTo>
                  <a:lnTo>
                    <a:pt x="651" y="287"/>
                  </a:lnTo>
                  <a:close/>
                  <a:moveTo>
                    <a:pt x="165" y="287"/>
                  </a:moveTo>
                  <a:cubicBezTo>
                    <a:pt x="166" y="287"/>
                    <a:pt x="166" y="287"/>
                    <a:pt x="167" y="287"/>
                  </a:cubicBezTo>
                  <a:cubicBezTo>
                    <a:pt x="170" y="289"/>
                    <a:pt x="169" y="291"/>
                    <a:pt x="167" y="291"/>
                  </a:cubicBezTo>
                  <a:cubicBezTo>
                    <a:pt x="166" y="291"/>
                    <a:pt x="165" y="291"/>
                    <a:pt x="164" y="291"/>
                  </a:cubicBezTo>
                  <a:cubicBezTo>
                    <a:pt x="162" y="289"/>
                    <a:pt x="163" y="287"/>
                    <a:pt x="165" y="287"/>
                  </a:cubicBezTo>
                  <a:close/>
                  <a:moveTo>
                    <a:pt x="446" y="294"/>
                  </a:moveTo>
                  <a:cubicBezTo>
                    <a:pt x="446" y="294"/>
                    <a:pt x="447" y="294"/>
                    <a:pt x="447" y="294"/>
                  </a:cubicBezTo>
                  <a:lnTo>
                    <a:pt x="447" y="294"/>
                  </a:lnTo>
                  <a:cubicBezTo>
                    <a:pt x="447" y="294"/>
                    <a:pt x="447" y="294"/>
                    <a:pt x="446" y="294"/>
                  </a:cubicBezTo>
                  <a:close/>
                  <a:moveTo>
                    <a:pt x="568" y="300"/>
                  </a:moveTo>
                  <a:cubicBezTo>
                    <a:pt x="568" y="300"/>
                    <a:pt x="568" y="300"/>
                    <a:pt x="568" y="300"/>
                  </a:cubicBezTo>
                  <a:lnTo>
                    <a:pt x="568" y="300"/>
                  </a:lnTo>
                  <a:cubicBezTo>
                    <a:pt x="568" y="300"/>
                    <a:pt x="568" y="300"/>
                    <a:pt x="568" y="300"/>
                  </a:cubicBezTo>
                  <a:close/>
                  <a:moveTo>
                    <a:pt x="629" y="300"/>
                  </a:moveTo>
                  <a:cubicBezTo>
                    <a:pt x="631" y="300"/>
                    <a:pt x="631" y="304"/>
                    <a:pt x="629" y="304"/>
                  </a:cubicBezTo>
                  <a:cubicBezTo>
                    <a:pt x="627" y="303"/>
                    <a:pt x="625" y="301"/>
                    <a:pt x="628" y="300"/>
                  </a:cubicBezTo>
                  <a:cubicBezTo>
                    <a:pt x="628" y="300"/>
                    <a:pt x="628" y="300"/>
                    <a:pt x="629" y="300"/>
                  </a:cubicBezTo>
                  <a:close/>
                  <a:moveTo>
                    <a:pt x="575" y="307"/>
                  </a:moveTo>
                  <a:cubicBezTo>
                    <a:pt x="575" y="309"/>
                    <a:pt x="575" y="311"/>
                    <a:pt x="572" y="311"/>
                  </a:cubicBezTo>
                  <a:cubicBezTo>
                    <a:pt x="572" y="312"/>
                    <a:pt x="572" y="312"/>
                    <a:pt x="572" y="312"/>
                  </a:cubicBezTo>
                  <a:lnTo>
                    <a:pt x="572" y="312"/>
                  </a:lnTo>
                  <a:cubicBezTo>
                    <a:pt x="571" y="312"/>
                    <a:pt x="571" y="312"/>
                    <a:pt x="571" y="312"/>
                  </a:cubicBezTo>
                  <a:cubicBezTo>
                    <a:pt x="570" y="312"/>
                    <a:pt x="570" y="312"/>
                    <a:pt x="571" y="311"/>
                  </a:cubicBezTo>
                  <a:cubicBezTo>
                    <a:pt x="572" y="310"/>
                    <a:pt x="573" y="308"/>
                    <a:pt x="575" y="307"/>
                  </a:cubicBezTo>
                  <a:close/>
                  <a:moveTo>
                    <a:pt x="491" y="311"/>
                  </a:moveTo>
                  <a:lnTo>
                    <a:pt x="497" y="311"/>
                  </a:lnTo>
                  <a:cubicBezTo>
                    <a:pt x="497" y="313"/>
                    <a:pt x="497" y="313"/>
                    <a:pt x="495" y="313"/>
                  </a:cubicBezTo>
                  <a:cubicBezTo>
                    <a:pt x="493" y="313"/>
                    <a:pt x="491" y="312"/>
                    <a:pt x="491" y="311"/>
                  </a:cubicBezTo>
                  <a:close/>
                  <a:moveTo>
                    <a:pt x="445" y="322"/>
                  </a:moveTo>
                  <a:cubicBezTo>
                    <a:pt x="444" y="322"/>
                    <a:pt x="444" y="322"/>
                    <a:pt x="445" y="322"/>
                  </a:cubicBezTo>
                  <a:cubicBezTo>
                    <a:pt x="445" y="325"/>
                    <a:pt x="447" y="324"/>
                    <a:pt x="450" y="325"/>
                  </a:cubicBezTo>
                  <a:cubicBezTo>
                    <a:pt x="450" y="323"/>
                    <a:pt x="450" y="322"/>
                    <a:pt x="448" y="322"/>
                  </a:cubicBezTo>
                  <a:cubicBezTo>
                    <a:pt x="447" y="322"/>
                    <a:pt x="446" y="322"/>
                    <a:pt x="445" y="322"/>
                  </a:cubicBezTo>
                  <a:close/>
                  <a:moveTo>
                    <a:pt x="256" y="330"/>
                  </a:moveTo>
                  <a:cubicBezTo>
                    <a:pt x="254" y="330"/>
                    <a:pt x="253" y="333"/>
                    <a:pt x="255" y="333"/>
                  </a:cubicBezTo>
                  <a:lnTo>
                    <a:pt x="258" y="332"/>
                  </a:lnTo>
                  <a:cubicBezTo>
                    <a:pt x="257" y="330"/>
                    <a:pt x="256" y="330"/>
                    <a:pt x="256" y="330"/>
                  </a:cubicBezTo>
                  <a:close/>
                  <a:moveTo>
                    <a:pt x="400" y="377"/>
                  </a:moveTo>
                  <a:lnTo>
                    <a:pt x="400" y="377"/>
                  </a:lnTo>
                  <a:cubicBezTo>
                    <a:pt x="400" y="377"/>
                    <a:pt x="400" y="377"/>
                    <a:pt x="400" y="377"/>
                  </a:cubicBezTo>
                  <a:lnTo>
                    <a:pt x="400" y="377"/>
                  </a:lnTo>
                  <a:cubicBezTo>
                    <a:pt x="400" y="377"/>
                    <a:pt x="400" y="377"/>
                    <a:pt x="400" y="377"/>
                  </a:cubicBezTo>
                  <a:close/>
                  <a:moveTo>
                    <a:pt x="673" y="373"/>
                  </a:moveTo>
                  <a:cubicBezTo>
                    <a:pt x="675" y="373"/>
                    <a:pt x="678" y="373"/>
                    <a:pt x="677" y="375"/>
                  </a:cubicBezTo>
                  <a:cubicBezTo>
                    <a:pt x="676" y="377"/>
                    <a:pt x="673" y="377"/>
                    <a:pt x="672" y="377"/>
                  </a:cubicBezTo>
                  <a:cubicBezTo>
                    <a:pt x="672" y="376"/>
                    <a:pt x="671" y="373"/>
                    <a:pt x="673" y="373"/>
                  </a:cubicBezTo>
                  <a:close/>
                  <a:moveTo>
                    <a:pt x="617" y="388"/>
                  </a:moveTo>
                  <a:cubicBezTo>
                    <a:pt x="618" y="388"/>
                    <a:pt x="620" y="389"/>
                    <a:pt x="618" y="391"/>
                  </a:cubicBezTo>
                  <a:cubicBezTo>
                    <a:pt x="617" y="393"/>
                    <a:pt x="616" y="392"/>
                    <a:pt x="614" y="393"/>
                  </a:cubicBezTo>
                  <a:cubicBezTo>
                    <a:pt x="614" y="391"/>
                    <a:pt x="613" y="388"/>
                    <a:pt x="616" y="388"/>
                  </a:cubicBezTo>
                  <a:cubicBezTo>
                    <a:pt x="616" y="388"/>
                    <a:pt x="617" y="388"/>
                    <a:pt x="617" y="388"/>
                  </a:cubicBezTo>
                  <a:close/>
                  <a:moveTo>
                    <a:pt x="656" y="389"/>
                  </a:moveTo>
                  <a:cubicBezTo>
                    <a:pt x="654" y="389"/>
                    <a:pt x="652" y="394"/>
                    <a:pt x="655" y="394"/>
                  </a:cubicBezTo>
                  <a:cubicBezTo>
                    <a:pt x="655" y="394"/>
                    <a:pt x="656" y="394"/>
                    <a:pt x="656" y="394"/>
                  </a:cubicBezTo>
                  <a:cubicBezTo>
                    <a:pt x="657" y="394"/>
                    <a:pt x="658" y="393"/>
                    <a:pt x="658" y="393"/>
                  </a:cubicBezTo>
                  <a:cubicBezTo>
                    <a:pt x="657" y="390"/>
                    <a:pt x="657" y="389"/>
                    <a:pt x="656" y="389"/>
                  </a:cubicBezTo>
                  <a:close/>
                  <a:moveTo>
                    <a:pt x="451" y="396"/>
                  </a:moveTo>
                  <a:cubicBezTo>
                    <a:pt x="451" y="397"/>
                    <a:pt x="451" y="397"/>
                    <a:pt x="451" y="397"/>
                  </a:cubicBezTo>
                  <a:cubicBezTo>
                    <a:pt x="451" y="397"/>
                    <a:pt x="451" y="397"/>
                    <a:pt x="451" y="396"/>
                  </a:cubicBezTo>
                  <a:close/>
                  <a:moveTo>
                    <a:pt x="919" y="122"/>
                  </a:moveTo>
                  <a:cubicBezTo>
                    <a:pt x="919" y="122"/>
                    <a:pt x="918" y="123"/>
                    <a:pt x="918" y="124"/>
                  </a:cubicBezTo>
                  <a:cubicBezTo>
                    <a:pt x="917" y="126"/>
                    <a:pt x="917" y="129"/>
                    <a:pt x="915" y="129"/>
                  </a:cubicBezTo>
                  <a:cubicBezTo>
                    <a:pt x="914" y="129"/>
                    <a:pt x="913" y="128"/>
                    <a:pt x="913" y="128"/>
                  </a:cubicBezTo>
                  <a:cubicBezTo>
                    <a:pt x="910" y="126"/>
                    <a:pt x="909" y="125"/>
                    <a:pt x="906" y="125"/>
                  </a:cubicBezTo>
                  <a:cubicBezTo>
                    <a:pt x="905" y="125"/>
                    <a:pt x="895" y="127"/>
                    <a:pt x="896" y="129"/>
                  </a:cubicBezTo>
                  <a:cubicBezTo>
                    <a:pt x="897" y="131"/>
                    <a:pt x="901" y="133"/>
                    <a:pt x="897" y="135"/>
                  </a:cubicBezTo>
                  <a:cubicBezTo>
                    <a:pt x="896" y="135"/>
                    <a:pt x="896" y="135"/>
                    <a:pt x="896" y="135"/>
                  </a:cubicBezTo>
                  <a:cubicBezTo>
                    <a:pt x="893" y="135"/>
                    <a:pt x="894" y="132"/>
                    <a:pt x="892" y="132"/>
                  </a:cubicBezTo>
                  <a:cubicBezTo>
                    <a:pt x="892" y="132"/>
                    <a:pt x="892" y="137"/>
                    <a:pt x="892" y="138"/>
                  </a:cubicBezTo>
                  <a:cubicBezTo>
                    <a:pt x="891" y="139"/>
                    <a:pt x="890" y="140"/>
                    <a:pt x="890" y="140"/>
                  </a:cubicBezTo>
                  <a:cubicBezTo>
                    <a:pt x="889" y="140"/>
                    <a:pt x="889" y="140"/>
                    <a:pt x="888" y="139"/>
                  </a:cubicBezTo>
                  <a:cubicBezTo>
                    <a:pt x="888" y="139"/>
                    <a:pt x="888" y="139"/>
                    <a:pt x="887" y="139"/>
                  </a:cubicBezTo>
                  <a:cubicBezTo>
                    <a:pt x="884" y="139"/>
                    <a:pt x="878" y="144"/>
                    <a:pt x="877" y="147"/>
                  </a:cubicBezTo>
                  <a:cubicBezTo>
                    <a:pt x="877" y="148"/>
                    <a:pt x="877" y="148"/>
                    <a:pt x="877" y="149"/>
                  </a:cubicBezTo>
                  <a:lnTo>
                    <a:pt x="878" y="150"/>
                  </a:lnTo>
                  <a:lnTo>
                    <a:pt x="880" y="151"/>
                  </a:lnTo>
                  <a:lnTo>
                    <a:pt x="880" y="151"/>
                  </a:lnTo>
                  <a:lnTo>
                    <a:pt x="880" y="152"/>
                  </a:lnTo>
                  <a:lnTo>
                    <a:pt x="881" y="152"/>
                  </a:lnTo>
                  <a:cubicBezTo>
                    <a:pt x="881" y="152"/>
                    <a:pt x="882" y="152"/>
                    <a:pt x="883" y="153"/>
                  </a:cubicBezTo>
                  <a:lnTo>
                    <a:pt x="883" y="153"/>
                  </a:lnTo>
                  <a:lnTo>
                    <a:pt x="883" y="153"/>
                  </a:lnTo>
                  <a:lnTo>
                    <a:pt x="883" y="153"/>
                  </a:lnTo>
                  <a:lnTo>
                    <a:pt x="885" y="153"/>
                  </a:lnTo>
                  <a:cubicBezTo>
                    <a:pt x="883" y="154"/>
                    <a:pt x="883" y="154"/>
                    <a:pt x="882" y="154"/>
                  </a:cubicBezTo>
                  <a:cubicBezTo>
                    <a:pt x="881" y="154"/>
                    <a:pt x="881" y="153"/>
                    <a:pt x="879" y="153"/>
                  </a:cubicBezTo>
                  <a:cubicBezTo>
                    <a:pt x="877" y="154"/>
                    <a:pt x="875" y="155"/>
                    <a:pt x="874" y="157"/>
                  </a:cubicBezTo>
                  <a:cubicBezTo>
                    <a:pt x="872" y="159"/>
                    <a:pt x="865" y="160"/>
                    <a:pt x="865" y="162"/>
                  </a:cubicBezTo>
                  <a:cubicBezTo>
                    <a:pt x="865" y="163"/>
                    <a:pt x="867" y="167"/>
                    <a:pt x="865" y="167"/>
                  </a:cubicBezTo>
                  <a:cubicBezTo>
                    <a:pt x="864" y="167"/>
                    <a:pt x="863" y="166"/>
                    <a:pt x="863" y="166"/>
                  </a:cubicBezTo>
                  <a:cubicBezTo>
                    <a:pt x="862" y="166"/>
                    <a:pt x="862" y="166"/>
                    <a:pt x="862" y="167"/>
                  </a:cubicBezTo>
                  <a:cubicBezTo>
                    <a:pt x="858" y="170"/>
                    <a:pt x="862" y="175"/>
                    <a:pt x="860" y="179"/>
                  </a:cubicBezTo>
                  <a:cubicBezTo>
                    <a:pt x="859" y="180"/>
                    <a:pt x="858" y="180"/>
                    <a:pt x="856" y="180"/>
                  </a:cubicBezTo>
                  <a:cubicBezTo>
                    <a:pt x="854" y="180"/>
                    <a:pt x="852" y="180"/>
                    <a:pt x="851" y="180"/>
                  </a:cubicBezTo>
                  <a:cubicBezTo>
                    <a:pt x="850" y="180"/>
                    <a:pt x="849" y="180"/>
                    <a:pt x="849" y="180"/>
                  </a:cubicBezTo>
                  <a:cubicBezTo>
                    <a:pt x="848" y="181"/>
                    <a:pt x="851" y="182"/>
                    <a:pt x="851" y="182"/>
                  </a:cubicBezTo>
                  <a:cubicBezTo>
                    <a:pt x="851" y="183"/>
                    <a:pt x="849" y="183"/>
                    <a:pt x="848" y="183"/>
                  </a:cubicBezTo>
                  <a:cubicBezTo>
                    <a:pt x="847" y="183"/>
                    <a:pt x="847" y="183"/>
                    <a:pt x="846" y="184"/>
                  </a:cubicBezTo>
                  <a:cubicBezTo>
                    <a:pt x="844" y="186"/>
                    <a:pt x="844" y="188"/>
                    <a:pt x="841" y="191"/>
                  </a:cubicBezTo>
                  <a:cubicBezTo>
                    <a:pt x="841" y="191"/>
                    <a:pt x="842" y="190"/>
                    <a:pt x="842" y="190"/>
                  </a:cubicBezTo>
                  <a:lnTo>
                    <a:pt x="842" y="190"/>
                  </a:lnTo>
                  <a:cubicBezTo>
                    <a:pt x="842" y="190"/>
                    <a:pt x="840" y="192"/>
                    <a:pt x="840" y="194"/>
                  </a:cubicBezTo>
                  <a:cubicBezTo>
                    <a:pt x="840" y="195"/>
                    <a:pt x="838" y="196"/>
                    <a:pt x="837" y="196"/>
                  </a:cubicBezTo>
                  <a:cubicBezTo>
                    <a:pt x="834" y="197"/>
                    <a:pt x="831" y="201"/>
                    <a:pt x="830" y="203"/>
                  </a:cubicBezTo>
                  <a:cubicBezTo>
                    <a:pt x="830" y="204"/>
                    <a:pt x="830" y="209"/>
                    <a:pt x="829" y="209"/>
                  </a:cubicBezTo>
                  <a:cubicBezTo>
                    <a:pt x="829" y="209"/>
                    <a:pt x="829" y="209"/>
                    <a:pt x="829" y="208"/>
                  </a:cubicBezTo>
                  <a:cubicBezTo>
                    <a:pt x="827" y="207"/>
                    <a:pt x="825" y="205"/>
                    <a:pt x="824" y="205"/>
                  </a:cubicBezTo>
                  <a:cubicBezTo>
                    <a:pt x="824" y="205"/>
                    <a:pt x="823" y="206"/>
                    <a:pt x="823" y="208"/>
                  </a:cubicBezTo>
                  <a:cubicBezTo>
                    <a:pt x="822" y="210"/>
                    <a:pt x="822" y="212"/>
                    <a:pt x="822" y="214"/>
                  </a:cubicBezTo>
                  <a:lnTo>
                    <a:pt x="822" y="214"/>
                  </a:lnTo>
                  <a:cubicBezTo>
                    <a:pt x="822" y="213"/>
                    <a:pt x="821" y="212"/>
                    <a:pt x="821" y="212"/>
                  </a:cubicBezTo>
                  <a:cubicBezTo>
                    <a:pt x="819" y="213"/>
                    <a:pt x="817" y="214"/>
                    <a:pt x="819" y="215"/>
                  </a:cubicBezTo>
                  <a:cubicBezTo>
                    <a:pt x="819" y="216"/>
                    <a:pt x="820" y="216"/>
                    <a:pt x="821" y="216"/>
                  </a:cubicBezTo>
                  <a:lnTo>
                    <a:pt x="821" y="216"/>
                  </a:lnTo>
                  <a:cubicBezTo>
                    <a:pt x="821" y="217"/>
                    <a:pt x="820" y="218"/>
                    <a:pt x="818" y="218"/>
                  </a:cubicBezTo>
                  <a:cubicBezTo>
                    <a:pt x="818" y="218"/>
                    <a:pt x="818" y="218"/>
                    <a:pt x="817" y="218"/>
                  </a:cubicBezTo>
                  <a:cubicBezTo>
                    <a:pt x="816" y="218"/>
                    <a:pt x="814" y="218"/>
                    <a:pt x="812" y="218"/>
                  </a:cubicBezTo>
                  <a:cubicBezTo>
                    <a:pt x="811" y="218"/>
                    <a:pt x="810" y="218"/>
                    <a:pt x="810" y="218"/>
                  </a:cubicBezTo>
                  <a:cubicBezTo>
                    <a:pt x="807" y="219"/>
                    <a:pt x="808" y="221"/>
                    <a:pt x="806" y="222"/>
                  </a:cubicBezTo>
                  <a:cubicBezTo>
                    <a:pt x="806" y="223"/>
                    <a:pt x="805" y="223"/>
                    <a:pt x="805" y="223"/>
                  </a:cubicBezTo>
                  <a:cubicBezTo>
                    <a:pt x="804" y="223"/>
                    <a:pt x="803" y="222"/>
                    <a:pt x="802" y="222"/>
                  </a:cubicBezTo>
                  <a:cubicBezTo>
                    <a:pt x="801" y="222"/>
                    <a:pt x="801" y="223"/>
                    <a:pt x="800" y="223"/>
                  </a:cubicBezTo>
                  <a:cubicBezTo>
                    <a:pt x="800" y="223"/>
                    <a:pt x="800" y="225"/>
                    <a:pt x="800" y="226"/>
                  </a:cubicBezTo>
                  <a:cubicBezTo>
                    <a:pt x="800" y="227"/>
                    <a:pt x="799" y="228"/>
                    <a:pt x="798" y="228"/>
                  </a:cubicBezTo>
                  <a:cubicBezTo>
                    <a:pt x="796" y="228"/>
                    <a:pt x="793" y="227"/>
                    <a:pt x="792" y="227"/>
                  </a:cubicBezTo>
                  <a:cubicBezTo>
                    <a:pt x="792" y="227"/>
                    <a:pt x="791" y="227"/>
                    <a:pt x="791" y="227"/>
                  </a:cubicBezTo>
                  <a:lnTo>
                    <a:pt x="791" y="227"/>
                  </a:lnTo>
                  <a:cubicBezTo>
                    <a:pt x="793" y="227"/>
                    <a:pt x="797" y="233"/>
                    <a:pt x="792" y="233"/>
                  </a:cubicBezTo>
                  <a:cubicBezTo>
                    <a:pt x="792" y="233"/>
                    <a:pt x="792" y="233"/>
                    <a:pt x="791" y="233"/>
                  </a:cubicBezTo>
                  <a:cubicBezTo>
                    <a:pt x="790" y="233"/>
                    <a:pt x="789" y="233"/>
                    <a:pt x="789" y="233"/>
                  </a:cubicBezTo>
                  <a:cubicBezTo>
                    <a:pt x="788" y="233"/>
                    <a:pt x="788" y="233"/>
                    <a:pt x="786" y="235"/>
                  </a:cubicBezTo>
                  <a:cubicBezTo>
                    <a:pt x="783" y="235"/>
                    <a:pt x="783" y="235"/>
                    <a:pt x="782" y="232"/>
                  </a:cubicBezTo>
                  <a:lnTo>
                    <a:pt x="782" y="232"/>
                  </a:lnTo>
                  <a:cubicBezTo>
                    <a:pt x="785" y="237"/>
                    <a:pt x="775" y="239"/>
                    <a:pt x="777" y="243"/>
                  </a:cubicBezTo>
                  <a:cubicBezTo>
                    <a:pt x="777" y="243"/>
                    <a:pt x="776" y="242"/>
                    <a:pt x="775" y="242"/>
                  </a:cubicBezTo>
                  <a:cubicBezTo>
                    <a:pt x="773" y="242"/>
                    <a:pt x="769" y="244"/>
                    <a:pt x="768" y="245"/>
                  </a:cubicBezTo>
                  <a:cubicBezTo>
                    <a:pt x="767" y="247"/>
                    <a:pt x="765" y="248"/>
                    <a:pt x="764" y="249"/>
                  </a:cubicBezTo>
                  <a:cubicBezTo>
                    <a:pt x="764" y="249"/>
                    <a:pt x="765" y="253"/>
                    <a:pt x="764" y="253"/>
                  </a:cubicBezTo>
                  <a:cubicBezTo>
                    <a:pt x="762" y="252"/>
                    <a:pt x="761" y="248"/>
                    <a:pt x="761" y="246"/>
                  </a:cubicBezTo>
                  <a:cubicBezTo>
                    <a:pt x="760" y="249"/>
                    <a:pt x="759" y="250"/>
                    <a:pt x="760" y="252"/>
                  </a:cubicBezTo>
                  <a:cubicBezTo>
                    <a:pt x="761" y="255"/>
                    <a:pt x="761" y="258"/>
                    <a:pt x="759" y="260"/>
                  </a:cubicBezTo>
                  <a:cubicBezTo>
                    <a:pt x="758" y="258"/>
                    <a:pt x="756" y="253"/>
                    <a:pt x="755" y="253"/>
                  </a:cubicBezTo>
                  <a:cubicBezTo>
                    <a:pt x="754" y="253"/>
                    <a:pt x="753" y="256"/>
                    <a:pt x="753" y="257"/>
                  </a:cubicBezTo>
                  <a:cubicBezTo>
                    <a:pt x="752" y="258"/>
                    <a:pt x="751" y="259"/>
                    <a:pt x="750" y="259"/>
                  </a:cubicBezTo>
                  <a:cubicBezTo>
                    <a:pt x="749" y="259"/>
                    <a:pt x="749" y="258"/>
                    <a:pt x="748" y="258"/>
                  </a:cubicBezTo>
                  <a:cubicBezTo>
                    <a:pt x="748" y="258"/>
                    <a:pt x="745" y="257"/>
                    <a:pt x="744" y="257"/>
                  </a:cubicBezTo>
                  <a:cubicBezTo>
                    <a:pt x="742" y="258"/>
                    <a:pt x="744" y="263"/>
                    <a:pt x="743" y="263"/>
                  </a:cubicBezTo>
                  <a:cubicBezTo>
                    <a:pt x="742" y="263"/>
                    <a:pt x="741" y="262"/>
                    <a:pt x="740" y="262"/>
                  </a:cubicBezTo>
                  <a:cubicBezTo>
                    <a:pt x="739" y="262"/>
                    <a:pt x="738" y="263"/>
                    <a:pt x="737" y="263"/>
                  </a:cubicBezTo>
                  <a:cubicBezTo>
                    <a:pt x="734" y="263"/>
                    <a:pt x="733" y="266"/>
                    <a:pt x="730" y="267"/>
                  </a:cubicBezTo>
                  <a:cubicBezTo>
                    <a:pt x="730" y="267"/>
                    <a:pt x="729" y="268"/>
                    <a:pt x="729" y="268"/>
                  </a:cubicBezTo>
                  <a:cubicBezTo>
                    <a:pt x="728" y="268"/>
                    <a:pt x="727" y="267"/>
                    <a:pt x="726" y="267"/>
                  </a:cubicBezTo>
                  <a:cubicBezTo>
                    <a:pt x="726" y="267"/>
                    <a:pt x="725" y="267"/>
                    <a:pt x="725" y="268"/>
                  </a:cubicBezTo>
                  <a:cubicBezTo>
                    <a:pt x="724" y="270"/>
                    <a:pt x="724" y="270"/>
                    <a:pt x="725" y="272"/>
                  </a:cubicBezTo>
                  <a:cubicBezTo>
                    <a:pt x="723" y="269"/>
                    <a:pt x="723" y="268"/>
                    <a:pt x="720" y="268"/>
                  </a:cubicBezTo>
                  <a:cubicBezTo>
                    <a:pt x="720" y="268"/>
                    <a:pt x="719" y="268"/>
                    <a:pt x="719" y="268"/>
                  </a:cubicBezTo>
                  <a:cubicBezTo>
                    <a:pt x="719" y="269"/>
                    <a:pt x="720" y="270"/>
                    <a:pt x="720" y="270"/>
                  </a:cubicBezTo>
                  <a:cubicBezTo>
                    <a:pt x="717" y="270"/>
                    <a:pt x="708" y="272"/>
                    <a:pt x="707" y="275"/>
                  </a:cubicBezTo>
                  <a:cubicBezTo>
                    <a:pt x="707" y="275"/>
                    <a:pt x="711" y="279"/>
                    <a:pt x="709" y="279"/>
                  </a:cubicBezTo>
                  <a:cubicBezTo>
                    <a:pt x="707" y="279"/>
                    <a:pt x="705" y="277"/>
                    <a:pt x="702" y="277"/>
                  </a:cubicBezTo>
                  <a:cubicBezTo>
                    <a:pt x="698" y="277"/>
                    <a:pt x="693" y="278"/>
                    <a:pt x="688" y="280"/>
                  </a:cubicBezTo>
                  <a:cubicBezTo>
                    <a:pt x="686" y="281"/>
                    <a:pt x="685" y="284"/>
                    <a:pt x="682" y="284"/>
                  </a:cubicBezTo>
                  <a:cubicBezTo>
                    <a:pt x="678" y="286"/>
                    <a:pt x="679" y="287"/>
                    <a:pt x="678" y="291"/>
                  </a:cubicBezTo>
                  <a:cubicBezTo>
                    <a:pt x="678" y="290"/>
                    <a:pt x="673" y="287"/>
                    <a:pt x="671" y="287"/>
                  </a:cubicBezTo>
                  <a:cubicBezTo>
                    <a:pt x="670" y="287"/>
                    <a:pt x="670" y="287"/>
                    <a:pt x="670" y="288"/>
                  </a:cubicBezTo>
                  <a:cubicBezTo>
                    <a:pt x="670" y="291"/>
                    <a:pt x="678" y="292"/>
                    <a:pt x="678" y="295"/>
                  </a:cubicBezTo>
                  <a:cubicBezTo>
                    <a:pt x="678" y="295"/>
                    <a:pt x="672" y="292"/>
                    <a:pt x="671" y="292"/>
                  </a:cubicBezTo>
                  <a:cubicBezTo>
                    <a:pt x="668" y="291"/>
                    <a:pt x="665" y="289"/>
                    <a:pt x="664" y="286"/>
                  </a:cubicBezTo>
                  <a:lnTo>
                    <a:pt x="664" y="286"/>
                  </a:lnTo>
                  <a:cubicBezTo>
                    <a:pt x="665" y="290"/>
                    <a:pt x="659" y="290"/>
                    <a:pt x="658" y="293"/>
                  </a:cubicBezTo>
                  <a:cubicBezTo>
                    <a:pt x="657" y="293"/>
                    <a:pt x="656" y="293"/>
                    <a:pt x="656" y="293"/>
                  </a:cubicBezTo>
                  <a:cubicBezTo>
                    <a:pt x="654" y="293"/>
                    <a:pt x="654" y="292"/>
                    <a:pt x="654" y="290"/>
                  </a:cubicBezTo>
                  <a:cubicBezTo>
                    <a:pt x="653" y="287"/>
                    <a:pt x="651" y="288"/>
                    <a:pt x="651" y="287"/>
                  </a:cubicBezTo>
                  <a:lnTo>
                    <a:pt x="651" y="287"/>
                  </a:lnTo>
                  <a:lnTo>
                    <a:pt x="652" y="297"/>
                  </a:lnTo>
                  <a:cubicBezTo>
                    <a:pt x="649" y="297"/>
                    <a:pt x="646" y="290"/>
                    <a:pt x="646" y="290"/>
                  </a:cubicBezTo>
                  <a:cubicBezTo>
                    <a:pt x="645" y="291"/>
                    <a:pt x="643" y="296"/>
                    <a:pt x="640" y="296"/>
                  </a:cubicBezTo>
                  <a:cubicBezTo>
                    <a:pt x="640" y="296"/>
                    <a:pt x="639" y="295"/>
                    <a:pt x="638" y="295"/>
                  </a:cubicBezTo>
                  <a:cubicBezTo>
                    <a:pt x="637" y="294"/>
                    <a:pt x="634" y="293"/>
                    <a:pt x="631" y="293"/>
                  </a:cubicBezTo>
                  <a:cubicBezTo>
                    <a:pt x="628" y="293"/>
                    <a:pt x="627" y="293"/>
                    <a:pt x="626" y="296"/>
                  </a:cubicBezTo>
                  <a:cubicBezTo>
                    <a:pt x="625" y="297"/>
                    <a:pt x="620" y="296"/>
                    <a:pt x="618" y="298"/>
                  </a:cubicBezTo>
                  <a:cubicBezTo>
                    <a:pt x="618" y="299"/>
                    <a:pt x="617" y="300"/>
                    <a:pt x="617" y="300"/>
                  </a:cubicBezTo>
                  <a:cubicBezTo>
                    <a:pt x="615" y="300"/>
                    <a:pt x="614" y="296"/>
                    <a:pt x="612" y="296"/>
                  </a:cubicBezTo>
                  <a:cubicBezTo>
                    <a:pt x="610" y="296"/>
                    <a:pt x="609" y="299"/>
                    <a:pt x="606" y="299"/>
                  </a:cubicBezTo>
                  <a:cubicBezTo>
                    <a:pt x="603" y="299"/>
                    <a:pt x="604" y="297"/>
                    <a:pt x="604" y="296"/>
                  </a:cubicBezTo>
                  <a:cubicBezTo>
                    <a:pt x="604" y="295"/>
                    <a:pt x="604" y="295"/>
                    <a:pt x="603" y="295"/>
                  </a:cubicBezTo>
                  <a:cubicBezTo>
                    <a:pt x="602" y="295"/>
                    <a:pt x="601" y="296"/>
                    <a:pt x="601" y="297"/>
                  </a:cubicBezTo>
                  <a:cubicBezTo>
                    <a:pt x="600" y="297"/>
                    <a:pt x="600" y="297"/>
                    <a:pt x="599" y="297"/>
                  </a:cubicBezTo>
                  <a:cubicBezTo>
                    <a:pt x="599" y="297"/>
                    <a:pt x="598" y="297"/>
                    <a:pt x="597" y="297"/>
                  </a:cubicBezTo>
                  <a:cubicBezTo>
                    <a:pt x="597" y="297"/>
                    <a:pt x="597" y="297"/>
                    <a:pt x="597" y="297"/>
                  </a:cubicBezTo>
                  <a:cubicBezTo>
                    <a:pt x="595" y="297"/>
                    <a:pt x="597" y="303"/>
                    <a:pt x="596" y="303"/>
                  </a:cubicBezTo>
                  <a:cubicBezTo>
                    <a:pt x="595" y="303"/>
                    <a:pt x="595" y="303"/>
                    <a:pt x="594" y="301"/>
                  </a:cubicBezTo>
                  <a:cubicBezTo>
                    <a:pt x="593" y="299"/>
                    <a:pt x="591" y="298"/>
                    <a:pt x="589" y="298"/>
                  </a:cubicBezTo>
                  <a:cubicBezTo>
                    <a:pt x="588" y="298"/>
                    <a:pt x="586" y="299"/>
                    <a:pt x="585" y="300"/>
                  </a:cubicBezTo>
                  <a:cubicBezTo>
                    <a:pt x="584" y="302"/>
                    <a:pt x="582" y="304"/>
                    <a:pt x="581" y="304"/>
                  </a:cubicBezTo>
                  <a:cubicBezTo>
                    <a:pt x="580" y="304"/>
                    <a:pt x="579" y="303"/>
                    <a:pt x="578" y="300"/>
                  </a:cubicBezTo>
                  <a:cubicBezTo>
                    <a:pt x="578" y="299"/>
                    <a:pt x="577" y="299"/>
                    <a:pt x="576" y="299"/>
                  </a:cubicBezTo>
                  <a:cubicBezTo>
                    <a:pt x="574" y="299"/>
                    <a:pt x="571" y="301"/>
                    <a:pt x="569" y="301"/>
                  </a:cubicBezTo>
                  <a:cubicBezTo>
                    <a:pt x="569" y="301"/>
                    <a:pt x="568" y="301"/>
                    <a:pt x="568" y="300"/>
                  </a:cubicBezTo>
                  <a:lnTo>
                    <a:pt x="568" y="300"/>
                  </a:lnTo>
                  <a:cubicBezTo>
                    <a:pt x="569" y="302"/>
                    <a:pt x="564" y="306"/>
                    <a:pt x="562" y="306"/>
                  </a:cubicBezTo>
                  <a:cubicBezTo>
                    <a:pt x="562" y="306"/>
                    <a:pt x="561" y="306"/>
                    <a:pt x="562" y="304"/>
                  </a:cubicBezTo>
                  <a:cubicBezTo>
                    <a:pt x="562" y="301"/>
                    <a:pt x="562" y="301"/>
                    <a:pt x="561" y="301"/>
                  </a:cubicBezTo>
                  <a:cubicBezTo>
                    <a:pt x="559" y="301"/>
                    <a:pt x="557" y="303"/>
                    <a:pt x="555" y="303"/>
                  </a:cubicBezTo>
                  <a:cubicBezTo>
                    <a:pt x="553" y="303"/>
                    <a:pt x="550" y="303"/>
                    <a:pt x="548" y="302"/>
                  </a:cubicBezTo>
                  <a:cubicBezTo>
                    <a:pt x="548" y="302"/>
                    <a:pt x="548" y="300"/>
                    <a:pt x="547" y="300"/>
                  </a:cubicBezTo>
                  <a:cubicBezTo>
                    <a:pt x="545" y="300"/>
                    <a:pt x="538" y="301"/>
                    <a:pt x="538" y="304"/>
                  </a:cubicBezTo>
                  <a:cubicBezTo>
                    <a:pt x="538" y="301"/>
                    <a:pt x="539" y="299"/>
                    <a:pt x="535" y="298"/>
                  </a:cubicBezTo>
                  <a:cubicBezTo>
                    <a:pt x="534" y="298"/>
                    <a:pt x="532" y="301"/>
                    <a:pt x="531" y="301"/>
                  </a:cubicBezTo>
                  <a:cubicBezTo>
                    <a:pt x="531" y="301"/>
                    <a:pt x="530" y="301"/>
                    <a:pt x="530" y="300"/>
                  </a:cubicBezTo>
                  <a:cubicBezTo>
                    <a:pt x="530" y="300"/>
                    <a:pt x="528" y="300"/>
                    <a:pt x="528" y="302"/>
                  </a:cubicBezTo>
                  <a:cubicBezTo>
                    <a:pt x="528" y="302"/>
                    <a:pt x="528" y="302"/>
                    <a:pt x="528" y="302"/>
                  </a:cubicBezTo>
                  <a:cubicBezTo>
                    <a:pt x="527" y="302"/>
                    <a:pt x="526" y="302"/>
                    <a:pt x="526" y="301"/>
                  </a:cubicBezTo>
                  <a:cubicBezTo>
                    <a:pt x="524" y="300"/>
                    <a:pt x="522" y="299"/>
                    <a:pt x="521" y="299"/>
                  </a:cubicBezTo>
                  <a:cubicBezTo>
                    <a:pt x="519" y="299"/>
                    <a:pt x="518" y="300"/>
                    <a:pt x="518" y="304"/>
                  </a:cubicBezTo>
                  <a:cubicBezTo>
                    <a:pt x="518" y="303"/>
                    <a:pt x="518" y="299"/>
                    <a:pt x="517" y="299"/>
                  </a:cubicBezTo>
                  <a:cubicBezTo>
                    <a:pt x="517" y="299"/>
                    <a:pt x="516" y="300"/>
                    <a:pt x="516" y="300"/>
                  </a:cubicBezTo>
                  <a:cubicBezTo>
                    <a:pt x="514" y="302"/>
                    <a:pt x="514" y="302"/>
                    <a:pt x="511" y="302"/>
                  </a:cubicBezTo>
                  <a:cubicBezTo>
                    <a:pt x="513" y="302"/>
                    <a:pt x="513" y="297"/>
                    <a:pt x="510" y="297"/>
                  </a:cubicBezTo>
                  <a:cubicBezTo>
                    <a:pt x="509" y="297"/>
                    <a:pt x="509" y="297"/>
                    <a:pt x="508" y="297"/>
                  </a:cubicBezTo>
                  <a:cubicBezTo>
                    <a:pt x="507" y="297"/>
                    <a:pt x="506" y="297"/>
                    <a:pt x="505" y="297"/>
                  </a:cubicBezTo>
                  <a:cubicBezTo>
                    <a:pt x="500" y="298"/>
                    <a:pt x="500" y="299"/>
                    <a:pt x="500" y="303"/>
                  </a:cubicBezTo>
                  <a:cubicBezTo>
                    <a:pt x="496" y="303"/>
                    <a:pt x="497" y="302"/>
                    <a:pt x="496" y="299"/>
                  </a:cubicBezTo>
                  <a:cubicBezTo>
                    <a:pt x="496" y="299"/>
                    <a:pt x="494" y="302"/>
                    <a:pt x="494" y="303"/>
                  </a:cubicBezTo>
                  <a:lnTo>
                    <a:pt x="494" y="303"/>
                  </a:lnTo>
                  <a:cubicBezTo>
                    <a:pt x="494" y="300"/>
                    <a:pt x="493" y="297"/>
                    <a:pt x="493" y="294"/>
                  </a:cubicBezTo>
                  <a:cubicBezTo>
                    <a:pt x="491" y="296"/>
                    <a:pt x="489" y="297"/>
                    <a:pt x="487" y="299"/>
                  </a:cubicBezTo>
                  <a:cubicBezTo>
                    <a:pt x="486" y="301"/>
                    <a:pt x="485" y="301"/>
                    <a:pt x="483" y="301"/>
                  </a:cubicBezTo>
                  <a:cubicBezTo>
                    <a:pt x="481" y="301"/>
                    <a:pt x="479" y="300"/>
                    <a:pt x="477" y="299"/>
                  </a:cubicBezTo>
                  <a:cubicBezTo>
                    <a:pt x="476" y="299"/>
                    <a:pt x="473" y="297"/>
                    <a:pt x="471" y="297"/>
                  </a:cubicBezTo>
                  <a:cubicBezTo>
                    <a:pt x="470" y="297"/>
                    <a:pt x="468" y="298"/>
                    <a:pt x="468" y="299"/>
                  </a:cubicBezTo>
                  <a:cubicBezTo>
                    <a:pt x="467" y="302"/>
                    <a:pt x="467" y="304"/>
                    <a:pt x="466" y="308"/>
                  </a:cubicBezTo>
                  <a:cubicBezTo>
                    <a:pt x="464" y="307"/>
                    <a:pt x="465" y="302"/>
                    <a:pt x="465" y="300"/>
                  </a:cubicBezTo>
                  <a:lnTo>
                    <a:pt x="465" y="300"/>
                  </a:lnTo>
                  <a:cubicBezTo>
                    <a:pt x="465" y="301"/>
                    <a:pt x="465" y="301"/>
                    <a:pt x="465" y="301"/>
                  </a:cubicBezTo>
                  <a:cubicBezTo>
                    <a:pt x="464" y="301"/>
                    <a:pt x="462" y="298"/>
                    <a:pt x="462" y="297"/>
                  </a:cubicBezTo>
                  <a:cubicBezTo>
                    <a:pt x="462" y="295"/>
                    <a:pt x="463" y="292"/>
                    <a:pt x="460" y="292"/>
                  </a:cubicBezTo>
                  <a:lnTo>
                    <a:pt x="459" y="301"/>
                  </a:lnTo>
                  <a:lnTo>
                    <a:pt x="459" y="301"/>
                  </a:lnTo>
                  <a:cubicBezTo>
                    <a:pt x="459" y="297"/>
                    <a:pt x="450" y="295"/>
                    <a:pt x="447" y="294"/>
                  </a:cubicBezTo>
                  <a:lnTo>
                    <a:pt x="447" y="294"/>
                  </a:lnTo>
                  <a:cubicBezTo>
                    <a:pt x="448" y="295"/>
                    <a:pt x="448" y="297"/>
                    <a:pt x="447" y="298"/>
                  </a:cubicBezTo>
                  <a:cubicBezTo>
                    <a:pt x="444" y="298"/>
                    <a:pt x="443" y="291"/>
                    <a:pt x="440" y="291"/>
                  </a:cubicBezTo>
                  <a:cubicBezTo>
                    <a:pt x="440" y="291"/>
                    <a:pt x="439" y="292"/>
                    <a:pt x="438" y="292"/>
                  </a:cubicBezTo>
                  <a:cubicBezTo>
                    <a:pt x="438" y="293"/>
                    <a:pt x="435" y="295"/>
                    <a:pt x="434" y="295"/>
                  </a:cubicBezTo>
                  <a:cubicBezTo>
                    <a:pt x="433" y="295"/>
                    <a:pt x="433" y="295"/>
                    <a:pt x="433" y="294"/>
                  </a:cubicBezTo>
                  <a:cubicBezTo>
                    <a:pt x="433" y="292"/>
                    <a:pt x="438" y="289"/>
                    <a:pt x="434" y="289"/>
                  </a:cubicBezTo>
                  <a:cubicBezTo>
                    <a:pt x="432" y="289"/>
                    <a:pt x="431" y="290"/>
                    <a:pt x="429" y="290"/>
                  </a:cubicBezTo>
                  <a:cubicBezTo>
                    <a:pt x="428" y="290"/>
                    <a:pt x="427" y="289"/>
                    <a:pt x="426" y="289"/>
                  </a:cubicBezTo>
                  <a:cubicBezTo>
                    <a:pt x="424" y="288"/>
                    <a:pt x="421" y="286"/>
                    <a:pt x="418" y="285"/>
                  </a:cubicBezTo>
                  <a:cubicBezTo>
                    <a:pt x="418" y="285"/>
                    <a:pt x="418" y="285"/>
                    <a:pt x="417" y="285"/>
                  </a:cubicBezTo>
                  <a:cubicBezTo>
                    <a:pt x="413" y="285"/>
                    <a:pt x="411" y="289"/>
                    <a:pt x="416" y="290"/>
                  </a:cubicBezTo>
                  <a:cubicBezTo>
                    <a:pt x="413" y="290"/>
                    <a:pt x="411" y="290"/>
                    <a:pt x="410" y="289"/>
                  </a:cubicBezTo>
                  <a:cubicBezTo>
                    <a:pt x="407" y="288"/>
                    <a:pt x="407" y="286"/>
                    <a:pt x="405" y="284"/>
                  </a:cubicBezTo>
                  <a:cubicBezTo>
                    <a:pt x="405" y="284"/>
                    <a:pt x="405" y="284"/>
                    <a:pt x="404" y="284"/>
                  </a:cubicBezTo>
                  <a:cubicBezTo>
                    <a:pt x="404" y="284"/>
                    <a:pt x="403" y="284"/>
                    <a:pt x="403" y="284"/>
                  </a:cubicBezTo>
                  <a:cubicBezTo>
                    <a:pt x="400" y="285"/>
                    <a:pt x="400" y="287"/>
                    <a:pt x="400" y="289"/>
                  </a:cubicBezTo>
                  <a:cubicBezTo>
                    <a:pt x="400" y="289"/>
                    <a:pt x="401" y="288"/>
                    <a:pt x="401" y="288"/>
                  </a:cubicBezTo>
                  <a:lnTo>
                    <a:pt x="401" y="288"/>
                  </a:lnTo>
                  <a:cubicBezTo>
                    <a:pt x="402" y="288"/>
                    <a:pt x="402" y="289"/>
                    <a:pt x="401" y="291"/>
                  </a:cubicBezTo>
                  <a:cubicBezTo>
                    <a:pt x="400" y="291"/>
                    <a:pt x="398" y="292"/>
                    <a:pt x="397" y="292"/>
                  </a:cubicBezTo>
                  <a:cubicBezTo>
                    <a:pt x="397" y="292"/>
                    <a:pt x="396" y="292"/>
                    <a:pt x="396" y="291"/>
                  </a:cubicBezTo>
                  <a:cubicBezTo>
                    <a:pt x="393" y="290"/>
                    <a:pt x="400" y="285"/>
                    <a:pt x="396" y="284"/>
                  </a:cubicBezTo>
                  <a:cubicBezTo>
                    <a:pt x="395" y="284"/>
                    <a:pt x="394" y="284"/>
                    <a:pt x="392" y="284"/>
                  </a:cubicBezTo>
                  <a:cubicBezTo>
                    <a:pt x="389" y="284"/>
                    <a:pt x="386" y="285"/>
                    <a:pt x="387" y="287"/>
                  </a:cubicBezTo>
                  <a:cubicBezTo>
                    <a:pt x="389" y="290"/>
                    <a:pt x="390" y="291"/>
                    <a:pt x="387" y="292"/>
                  </a:cubicBezTo>
                  <a:cubicBezTo>
                    <a:pt x="386" y="293"/>
                    <a:pt x="385" y="293"/>
                    <a:pt x="384" y="293"/>
                  </a:cubicBezTo>
                  <a:cubicBezTo>
                    <a:pt x="383" y="293"/>
                    <a:pt x="382" y="293"/>
                    <a:pt x="381" y="291"/>
                  </a:cubicBezTo>
                  <a:cubicBezTo>
                    <a:pt x="379" y="289"/>
                    <a:pt x="385" y="282"/>
                    <a:pt x="384" y="281"/>
                  </a:cubicBezTo>
                  <a:cubicBezTo>
                    <a:pt x="383" y="280"/>
                    <a:pt x="381" y="280"/>
                    <a:pt x="380" y="280"/>
                  </a:cubicBezTo>
                  <a:cubicBezTo>
                    <a:pt x="379" y="280"/>
                    <a:pt x="379" y="280"/>
                    <a:pt x="378" y="280"/>
                  </a:cubicBezTo>
                  <a:cubicBezTo>
                    <a:pt x="376" y="281"/>
                    <a:pt x="377" y="284"/>
                    <a:pt x="375" y="284"/>
                  </a:cubicBezTo>
                  <a:cubicBezTo>
                    <a:pt x="374" y="285"/>
                    <a:pt x="374" y="285"/>
                    <a:pt x="374" y="285"/>
                  </a:cubicBezTo>
                  <a:cubicBezTo>
                    <a:pt x="372" y="285"/>
                    <a:pt x="374" y="278"/>
                    <a:pt x="372" y="278"/>
                  </a:cubicBezTo>
                  <a:cubicBezTo>
                    <a:pt x="372" y="278"/>
                    <a:pt x="371" y="278"/>
                    <a:pt x="371" y="278"/>
                  </a:cubicBezTo>
                  <a:cubicBezTo>
                    <a:pt x="368" y="279"/>
                    <a:pt x="367" y="281"/>
                    <a:pt x="366" y="283"/>
                  </a:cubicBezTo>
                  <a:lnTo>
                    <a:pt x="366" y="283"/>
                  </a:lnTo>
                  <a:cubicBezTo>
                    <a:pt x="366" y="281"/>
                    <a:pt x="367" y="280"/>
                    <a:pt x="367" y="278"/>
                  </a:cubicBezTo>
                  <a:cubicBezTo>
                    <a:pt x="366" y="276"/>
                    <a:pt x="364" y="272"/>
                    <a:pt x="361" y="272"/>
                  </a:cubicBezTo>
                  <a:cubicBezTo>
                    <a:pt x="360" y="272"/>
                    <a:pt x="360" y="272"/>
                    <a:pt x="360" y="272"/>
                  </a:cubicBezTo>
                  <a:cubicBezTo>
                    <a:pt x="359" y="272"/>
                    <a:pt x="361" y="276"/>
                    <a:pt x="359" y="277"/>
                  </a:cubicBezTo>
                  <a:cubicBezTo>
                    <a:pt x="357" y="277"/>
                    <a:pt x="355" y="276"/>
                    <a:pt x="354" y="275"/>
                  </a:cubicBezTo>
                  <a:cubicBezTo>
                    <a:pt x="352" y="274"/>
                    <a:pt x="351" y="271"/>
                    <a:pt x="349" y="271"/>
                  </a:cubicBezTo>
                  <a:cubicBezTo>
                    <a:pt x="349" y="271"/>
                    <a:pt x="349" y="271"/>
                    <a:pt x="349" y="271"/>
                  </a:cubicBezTo>
                  <a:cubicBezTo>
                    <a:pt x="347" y="271"/>
                    <a:pt x="345" y="273"/>
                    <a:pt x="344" y="273"/>
                  </a:cubicBezTo>
                  <a:cubicBezTo>
                    <a:pt x="344" y="273"/>
                    <a:pt x="344" y="273"/>
                    <a:pt x="343" y="273"/>
                  </a:cubicBezTo>
                  <a:cubicBezTo>
                    <a:pt x="342" y="271"/>
                    <a:pt x="343" y="268"/>
                    <a:pt x="341" y="268"/>
                  </a:cubicBezTo>
                  <a:cubicBezTo>
                    <a:pt x="341" y="268"/>
                    <a:pt x="341" y="268"/>
                    <a:pt x="341" y="268"/>
                  </a:cubicBezTo>
                  <a:cubicBezTo>
                    <a:pt x="338" y="269"/>
                    <a:pt x="337" y="273"/>
                    <a:pt x="334" y="273"/>
                  </a:cubicBezTo>
                  <a:cubicBezTo>
                    <a:pt x="334" y="273"/>
                    <a:pt x="333" y="272"/>
                    <a:pt x="333" y="272"/>
                  </a:cubicBezTo>
                  <a:lnTo>
                    <a:pt x="334" y="270"/>
                  </a:lnTo>
                  <a:cubicBezTo>
                    <a:pt x="334" y="269"/>
                    <a:pt x="334" y="268"/>
                    <a:pt x="335" y="268"/>
                  </a:cubicBezTo>
                  <a:cubicBezTo>
                    <a:pt x="335" y="268"/>
                    <a:pt x="335" y="268"/>
                    <a:pt x="335" y="269"/>
                  </a:cubicBezTo>
                  <a:cubicBezTo>
                    <a:pt x="336" y="268"/>
                    <a:pt x="329" y="268"/>
                    <a:pt x="328" y="268"/>
                  </a:cubicBezTo>
                  <a:cubicBezTo>
                    <a:pt x="326" y="267"/>
                    <a:pt x="326" y="264"/>
                    <a:pt x="324" y="264"/>
                  </a:cubicBezTo>
                  <a:cubicBezTo>
                    <a:pt x="322" y="264"/>
                    <a:pt x="322" y="265"/>
                    <a:pt x="321" y="265"/>
                  </a:cubicBezTo>
                  <a:cubicBezTo>
                    <a:pt x="320" y="265"/>
                    <a:pt x="320" y="265"/>
                    <a:pt x="319" y="264"/>
                  </a:cubicBezTo>
                  <a:cubicBezTo>
                    <a:pt x="316" y="263"/>
                    <a:pt x="315" y="263"/>
                    <a:pt x="314" y="262"/>
                  </a:cubicBezTo>
                  <a:cubicBezTo>
                    <a:pt x="313" y="261"/>
                    <a:pt x="312" y="261"/>
                    <a:pt x="312" y="261"/>
                  </a:cubicBezTo>
                  <a:cubicBezTo>
                    <a:pt x="310" y="261"/>
                    <a:pt x="308" y="262"/>
                    <a:pt x="307" y="262"/>
                  </a:cubicBezTo>
                  <a:cubicBezTo>
                    <a:pt x="306" y="262"/>
                    <a:pt x="306" y="262"/>
                    <a:pt x="306" y="262"/>
                  </a:cubicBezTo>
                  <a:cubicBezTo>
                    <a:pt x="303" y="261"/>
                    <a:pt x="304" y="256"/>
                    <a:pt x="301" y="255"/>
                  </a:cubicBezTo>
                  <a:cubicBezTo>
                    <a:pt x="301" y="255"/>
                    <a:pt x="301" y="255"/>
                    <a:pt x="300" y="255"/>
                  </a:cubicBezTo>
                  <a:cubicBezTo>
                    <a:pt x="298" y="255"/>
                    <a:pt x="296" y="256"/>
                    <a:pt x="294" y="256"/>
                  </a:cubicBezTo>
                  <a:cubicBezTo>
                    <a:pt x="291" y="256"/>
                    <a:pt x="294" y="250"/>
                    <a:pt x="295" y="249"/>
                  </a:cubicBezTo>
                  <a:lnTo>
                    <a:pt x="295" y="249"/>
                  </a:lnTo>
                  <a:cubicBezTo>
                    <a:pt x="293" y="249"/>
                    <a:pt x="291" y="250"/>
                    <a:pt x="288" y="252"/>
                  </a:cubicBezTo>
                  <a:cubicBezTo>
                    <a:pt x="287" y="253"/>
                    <a:pt x="286" y="253"/>
                    <a:pt x="286" y="253"/>
                  </a:cubicBezTo>
                  <a:cubicBezTo>
                    <a:pt x="284" y="253"/>
                    <a:pt x="286" y="250"/>
                    <a:pt x="287" y="248"/>
                  </a:cubicBezTo>
                  <a:lnTo>
                    <a:pt x="287" y="248"/>
                  </a:lnTo>
                  <a:cubicBezTo>
                    <a:pt x="286" y="249"/>
                    <a:pt x="285" y="250"/>
                    <a:pt x="284" y="250"/>
                  </a:cubicBezTo>
                  <a:cubicBezTo>
                    <a:pt x="282" y="250"/>
                    <a:pt x="280" y="248"/>
                    <a:pt x="279" y="248"/>
                  </a:cubicBezTo>
                  <a:cubicBezTo>
                    <a:pt x="278" y="248"/>
                    <a:pt x="277" y="249"/>
                    <a:pt x="277" y="249"/>
                  </a:cubicBezTo>
                  <a:cubicBezTo>
                    <a:pt x="276" y="247"/>
                    <a:pt x="276" y="244"/>
                    <a:pt x="273" y="243"/>
                  </a:cubicBezTo>
                  <a:cubicBezTo>
                    <a:pt x="273" y="244"/>
                    <a:pt x="273" y="245"/>
                    <a:pt x="272" y="245"/>
                  </a:cubicBezTo>
                  <a:cubicBezTo>
                    <a:pt x="272" y="245"/>
                    <a:pt x="271" y="244"/>
                    <a:pt x="269" y="243"/>
                  </a:cubicBezTo>
                  <a:cubicBezTo>
                    <a:pt x="269" y="243"/>
                    <a:pt x="268" y="243"/>
                    <a:pt x="268" y="243"/>
                  </a:cubicBezTo>
                  <a:cubicBezTo>
                    <a:pt x="266" y="243"/>
                    <a:pt x="265" y="244"/>
                    <a:pt x="263" y="244"/>
                  </a:cubicBezTo>
                  <a:cubicBezTo>
                    <a:pt x="263" y="244"/>
                    <a:pt x="262" y="244"/>
                    <a:pt x="261" y="243"/>
                  </a:cubicBezTo>
                  <a:cubicBezTo>
                    <a:pt x="260" y="243"/>
                    <a:pt x="260" y="235"/>
                    <a:pt x="258" y="235"/>
                  </a:cubicBezTo>
                  <a:cubicBezTo>
                    <a:pt x="258" y="235"/>
                    <a:pt x="257" y="235"/>
                    <a:pt x="257" y="235"/>
                  </a:cubicBezTo>
                  <a:cubicBezTo>
                    <a:pt x="256" y="236"/>
                    <a:pt x="255" y="242"/>
                    <a:pt x="254" y="242"/>
                  </a:cubicBezTo>
                  <a:cubicBezTo>
                    <a:pt x="254" y="242"/>
                    <a:pt x="254" y="242"/>
                    <a:pt x="253" y="241"/>
                  </a:cubicBezTo>
                  <a:cubicBezTo>
                    <a:pt x="252" y="239"/>
                    <a:pt x="252" y="238"/>
                    <a:pt x="251" y="238"/>
                  </a:cubicBezTo>
                  <a:cubicBezTo>
                    <a:pt x="250" y="238"/>
                    <a:pt x="250" y="238"/>
                    <a:pt x="249" y="238"/>
                  </a:cubicBezTo>
                  <a:cubicBezTo>
                    <a:pt x="249" y="238"/>
                    <a:pt x="246" y="240"/>
                    <a:pt x="246" y="240"/>
                  </a:cubicBezTo>
                  <a:cubicBezTo>
                    <a:pt x="246" y="237"/>
                    <a:pt x="252" y="235"/>
                    <a:pt x="251" y="233"/>
                  </a:cubicBezTo>
                  <a:lnTo>
                    <a:pt x="251" y="233"/>
                  </a:lnTo>
                  <a:cubicBezTo>
                    <a:pt x="251" y="233"/>
                    <a:pt x="248" y="234"/>
                    <a:pt x="248" y="234"/>
                  </a:cubicBezTo>
                  <a:cubicBezTo>
                    <a:pt x="246" y="234"/>
                    <a:pt x="246" y="234"/>
                    <a:pt x="245" y="233"/>
                  </a:cubicBezTo>
                  <a:cubicBezTo>
                    <a:pt x="245" y="233"/>
                    <a:pt x="246" y="231"/>
                    <a:pt x="246" y="230"/>
                  </a:cubicBezTo>
                  <a:lnTo>
                    <a:pt x="246" y="230"/>
                  </a:lnTo>
                  <a:cubicBezTo>
                    <a:pt x="246" y="231"/>
                    <a:pt x="246" y="231"/>
                    <a:pt x="246" y="231"/>
                  </a:cubicBezTo>
                  <a:cubicBezTo>
                    <a:pt x="245" y="231"/>
                    <a:pt x="244" y="229"/>
                    <a:pt x="243" y="229"/>
                  </a:cubicBezTo>
                  <a:cubicBezTo>
                    <a:pt x="243" y="229"/>
                    <a:pt x="242" y="230"/>
                    <a:pt x="241" y="230"/>
                  </a:cubicBezTo>
                  <a:cubicBezTo>
                    <a:pt x="239" y="230"/>
                    <a:pt x="236" y="229"/>
                    <a:pt x="238" y="227"/>
                  </a:cubicBezTo>
                  <a:cubicBezTo>
                    <a:pt x="238" y="224"/>
                    <a:pt x="236" y="222"/>
                    <a:pt x="234" y="222"/>
                  </a:cubicBezTo>
                  <a:cubicBezTo>
                    <a:pt x="234" y="222"/>
                    <a:pt x="233" y="223"/>
                    <a:pt x="232" y="223"/>
                  </a:cubicBezTo>
                  <a:cubicBezTo>
                    <a:pt x="231" y="223"/>
                    <a:pt x="229" y="221"/>
                    <a:pt x="228" y="221"/>
                  </a:cubicBezTo>
                  <a:cubicBezTo>
                    <a:pt x="227" y="221"/>
                    <a:pt x="227" y="221"/>
                    <a:pt x="226" y="222"/>
                  </a:cubicBezTo>
                  <a:cubicBezTo>
                    <a:pt x="224" y="218"/>
                    <a:pt x="221" y="209"/>
                    <a:pt x="216" y="209"/>
                  </a:cubicBezTo>
                  <a:cubicBezTo>
                    <a:pt x="215" y="209"/>
                    <a:pt x="214" y="209"/>
                    <a:pt x="213" y="209"/>
                  </a:cubicBezTo>
                  <a:cubicBezTo>
                    <a:pt x="216" y="206"/>
                    <a:pt x="216" y="205"/>
                    <a:pt x="214" y="205"/>
                  </a:cubicBezTo>
                  <a:lnTo>
                    <a:pt x="214" y="205"/>
                  </a:lnTo>
                  <a:cubicBezTo>
                    <a:pt x="212" y="205"/>
                    <a:pt x="207" y="207"/>
                    <a:pt x="205" y="207"/>
                  </a:cubicBezTo>
                  <a:cubicBezTo>
                    <a:pt x="205" y="207"/>
                    <a:pt x="204" y="207"/>
                    <a:pt x="204" y="207"/>
                  </a:cubicBezTo>
                  <a:cubicBezTo>
                    <a:pt x="204" y="204"/>
                    <a:pt x="206" y="200"/>
                    <a:pt x="202" y="200"/>
                  </a:cubicBezTo>
                  <a:cubicBezTo>
                    <a:pt x="200" y="200"/>
                    <a:pt x="193" y="203"/>
                    <a:pt x="192" y="204"/>
                  </a:cubicBezTo>
                  <a:lnTo>
                    <a:pt x="192" y="204"/>
                  </a:lnTo>
                  <a:cubicBezTo>
                    <a:pt x="193" y="201"/>
                    <a:pt x="197" y="200"/>
                    <a:pt x="192" y="197"/>
                  </a:cubicBezTo>
                  <a:cubicBezTo>
                    <a:pt x="192" y="197"/>
                    <a:pt x="191" y="197"/>
                    <a:pt x="191" y="197"/>
                  </a:cubicBezTo>
                  <a:cubicBezTo>
                    <a:pt x="190" y="197"/>
                    <a:pt x="189" y="198"/>
                    <a:pt x="188" y="198"/>
                  </a:cubicBezTo>
                  <a:cubicBezTo>
                    <a:pt x="188" y="198"/>
                    <a:pt x="187" y="198"/>
                    <a:pt x="187" y="198"/>
                  </a:cubicBezTo>
                  <a:cubicBezTo>
                    <a:pt x="188" y="196"/>
                    <a:pt x="192" y="193"/>
                    <a:pt x="191" y="191"/>
                  </a:cubicBezTo>
                  <a:cubicBezTo>
                    <a:pt x="191" y="190"/>
                    <a:pt x="189" y="188"/>
                    <a:pt x="187" y="188"/>
                  </a:cubicBezTo>
                  <a:cubicBezTo>
                    <a:pt x="187" y="188"/>
                    <a:pt x="186" y="188"/>
                    <a:pt x="186" y="188"/>
                  </a:cubicBezTo>
                  <a:cubicBezTo>
                    <a:pt x="186" y="189"/>
                    <a:pt x="186" y="189"/>
                    <a:pt x="185" y="189"/>
                  </a:cubicBezTo>
                  <a:cubicBezTo>
                    <a:pt x="183" y="189"/>
                    <a:pt x="180" y="186"/>
                    <a:pt x="179" y="186"/>
                  </a:cubicBezTo>
                  <a:cubicBezTo>
                    <a:pt x="178" y="184"/>
                    <a:pt x="173" y="181"/>
                    <a:pt x="175" y="179"/>
                  </a:cubicBezTo>
                  <a:cubicBezTo>
                    <a:pt x="176" y="175"/>
                    <a:pt x="176" y="173"/>
                    <a:pt x="172" y="171"/>
                  </a:cubicBezTo>
                  <a:cubicBezTo>
                    <a:pt x="170" y="171"/>
                    <a:pt x="169" y="172"/>
                    <a:pt x="168" y="172"/>
                  </a:cubicBezTo>
                  <a:cubicBezTo>
                    <a:pt x="167" y="172"/>
                    <a:pt x="167" y="171"/>
                    <a:pt x="166" y="171"/>
                  </a:cubicBezTo>
                  <a:cubicBezTo>
                    <a:pt x="164" y="170"/>
                    <a:pt x="163" y="167"/>
                    <a:pt x="163" y="166"/>
                  </a:cubicBezTo>
                  <a:cubicBezTo>
                    <a:pt x="163" y="165"/>
                    <a:pt x="159" y="158"/>
                    <a:pt x="158" y="158"/>
                  </a:cubicBezTo>
                  <a:cubicBezTo>
                    <a:pt x="158" y="158"/>
                    <a:pt x="158" y="158"/>
                    <a:pt x="158" y="159"/>
                  </a:cubicBezTo>
                  <a:cubicBezTo>
                    <a:pt x="158" y="160"/>
                    <a:pt x="157" y="160"/>
                    <a:pt x="156" y="160"/>
                  </a:cubicBezTo>
                  <a:cubicBezTo>
                    <a:pt x="154" y="160"/>
                    <a:pt x="152" y="155"/>
                    <a:pt x="151" y="153"/>
                  </a:cubicBezTo>
                  <a:cubicBezTo>
                    <a:pt x="150" y="151"/>
                    <a:pt x="149" y="149"/>
                    <a:pt x="147" y="148"/>
                  </a:cubicBezTo>
                  <a:cubicBezTo>
                    <a:pt x="146" y="147"/>
                    <a:pt x="146" y="147"/>
                    <a:pt x="146" y="147"/>
                  </a:cubicBezTo>
                  <a:cubicBezTo>
                    <a:pt x="146" y="147"/>
                    <a:pt x="146" y="148"/>
                    <a:pt x="145" y="148"/>
                  </a:cubicBezTo>
                  <a:cubicBezTo>
                    <a:pt x="145" y="148"/>
                    <a:pt x="145" y="148"/>
                    <a:pt x="145" y="148"/>
                  </a:cubicBezTo>
                  <a:cubicBezTo>
                    <a:pt x="144" y="148"/>
                    <a:pt x="143" y="145"/>
                    <a:pt x="143" y="145"/>
                  </a:cubicBezTo>
                  <a:cubicBezTo>
                    <a:pt x="142" y="144"/>
                    <a:pt x="142" y="142"/>
                    <a:pt x="140" y="141"/>
                  </a:cubicBezTo>
                  <a:cubicBezTo>
                    <a:pt x="139" y="140"/>
                    <a:pt x="134" y="139"/>
                    <a:pt x="135" y="137"/>
                  </a:cubicBezTo>
                  <a:cubicBezTo>
                    <a:pt x="138" y="134"/>
                    <a:pt x="137" y="131"/>
                    <a:pt x="135" y="130"/>
                  </a:cubicBezTo>
                  <a:cubicBezTo>
                    <a:pt x="134" y="129"/>
                    <a:pt x="134" y="129"/>
                    <a:pt x="134" y="129"/>
                  </a:cubicBezTo>
                  <a:cubicBezTo>
                    <a:pt x="133" y="129"/>
                    <a:pt x="132" y="130"/>
                    <a:pt x="132" y="130"/>
                  </a:cubicBezTo>
                  <a:cubicBezTo>
                    <a:pt x="131" y="130"/>
                    <a:pt x="131" y="130"/>
                    <a:pt x="130" y="129"/>
                  </a:cubicBezTo>
                  <a:cubicBezTo>
                    <a:pt x="132" y="128"/>
                    <a:pt x="134" y="127"/>
                    <a:pt x="132" y="125"/>
                  </a:cubicBezTo>
                  <a:cubicBezTo>
                    <a:pt x="132" y="124"/>
                    <a:pt x="131" y="124"/>
                    <a:pt x="131" y="124"/>
                  </a:cubicBezTo>
                  <a:cubicBezTo>
                    <a:pt x="129" y="124"/>
                    <a:pt x="126" y="133"/>
                    <a:pt x="127" y="135"/>
                  </a:cubicBezTo>
                  <a:cubicBezTo>
                    <a:pt x="128" y="138"/>
                    <a:pt x="131" y="140"/>
                    <a:pt x="128" y="142"/>
                  </a:cubicBezTo>
                  <a:cubicBezTo>
                    <a:pt x="128" y="144"/>
                    <a:pt x="132" y="146"/>
                    <a:pt x="131" y="147"/>
                  </a:cubicBezTo>
                  <a:lnTo>
                    <a:pt x="131" y="147"/>
                  </a:lnTo>
                  <a:cubicBezTo>
                    <a:pt x="132" y="146"/>
                    <a:pt x="134" y="144"/>
                    <a:pt x="135" y="144"/>
                  </a:cubicBezTo>
                  <a:cubicBezTo>
                    <a:pt x="136" y="144"/>
                    <a:pt x="136" y="144"/>
                    <a:pt x="136" y="145"/>
                  </a:cubicBezTo>
                  <a:cubicBezTo>
                    <a:pt x="137" y="146"/>
                    <a:pt x="135" y="153"/>
                    <a:pt x="138" y="153"/>
                  </a:cubicBezTo>
                  <a:cubicBezTo>
                    <a:pt x="139" y="153"/>
                    <a:pt x="140" y="152"/>
                    <a:pt x="140" y="151"/>
                  </a:cubicBezTo>
                  <a:cubicBezTo>
                    <a:pt x="140" y="151"/>
                    <a:pt x="140" y="151"/>
                    <a:pt x="141" y="151"/>
                  </a:cubicBezTo>
                  <a:cubicBezTo>
                    <a:pt x="142" y="151"/>
                    <a:pt x="143" y="152"/>
                    <a:pt x="144" y="153"/>
                  </a:cubicBezTo>
                  <a:cubicBezTo>
                    <a:pt x="145" y="154"/>
                    <a:pt x="147" y="159"/>
                    <a:pt x="143" y="159"/>
                  </a:cubicBezTo>
                  <a:cubicBezTo>
                    <a:pt x="143" y="159"/>
                    <a:pt x="143" y="159"/>
                    <a:pt x="143" y="159"/>
                  </a:cubicBezTo>
                  <a:cubicBezTo>
                    <a:pt x="141" y="159"/>
                    <a:pt x="138" y="157"/>
                    <a:pt x="136" y="157"/>
                  </a:cubicBezTo>
                  <a:cubicBezTo>
                    <a:pt x="136" y="157"/>
                    <a:pt x="135" y="157"/>
                    <a:pt x="135" y="158"/>
                  </a:cubicBezTo>
                  <a:cubicBezTo>
                    <a:pt x="133" y="161"/>
                    <a:pt x="135" y="162"/>
                    <a:pt x="137" y="162"/>
                  </a:cubicBezTo>
                  <a:cubicBezTo>
                    <a:pt x="138" y="162"/>
                    <a:pt x="138" y="162"/>
                    <a:pt x="139" y="162"/>
                  </a:cubicBezTo>
                  <a:cubicBezTo>
                    <a:pt x="139" y="162"/>
                    <a:pt x="139" y="162"/>
                    <a:pt x="139" y="162"/>
                  </a:cubicBezTo>
                  <a:cubicBezTo>
                    <a:pt x="143" y="162"/>
                    <a:pt x="148" y="169"/>
                    <a:pt x="146" y="172"/>
                  </a:cubicBezTo>
                  <a:lnTo>
                    <a:pt x="146" y="172"/>
                  </a:lnTo>
                  <a:cubicBezTo>
                    <a:pt x="146" y="171"/>
                    <a:pt x="148" y="170"/>
                    <a:pt x="149" y="170"/>
                  </a:cubicBezTo>
                  <a:cubicBezTo>
                    <a:pt x="149" y="170"/>
                    <a:pt x="149" y="170"/>
                    <a:pt x="149" y="170"/>
                  </a:cubicBezTo>
                  <a:cubicBezTo>
                    <a:pt x="151" y="171"/>
                    <a:pt x="153" y="172"/>
                    <a:pt x="154" y="172"/>
                  </a:cubicBezTo>
                  <a:cubicBezTo>
                    <a:pt x="155" y="172"/>
                    <a:pt x="155" y="172"/>
                    <a:pt x="156" y="172"/>
                  </a:cubicBezTo>
                  <a:lnTo>
                    <a:pt x="156" y="172"/>
                  </a:lnTo>
                  <a:cubicBezTo>
                    <a:pt x="152" y="175"/>
                    <a:pt x="162" y="187"/>
                    <a:pt x="165" y="189"/>
                  </a:cubicBezTo>
                  <a:cubicBezTo>
                    <a:pt x="169" y="193"/>
                    <a:pt x="173" y="194"/>
                    <a:pt x="178" y="194"/>
                  </a:cubicBezTo>
                  <a:cubicBezTo>
                    <a:pt x="179" y="194"/>
                    <a:pt x="180" y="194"/>
                    <a:pt x="181" y="194"/>
                  </a:cubicBezTo>
                  <a:lnTo>
                    <a:pt x="181" y="194"/>
                  </a:lnTo>
                  <a:cubicBezTo>
                    <a:pt x="179" y="194"/>
                    <a:pt x="175" y="195"/>
                    <a:pt x="176" y="196"/>
                  </a:cubicBezTo>
                  <a:lnTo>
                    <a:pt x="177" y="198"/>
                  </a:lnTo>
                  <a:cubicBezTo>
                    <a:pt x="178" y="199"/>
                    <a:pt x="178" y="198"/>
                    <a:pt x="177" y="200"/>
                  </a:cubicBezTo>
                  <a:cubicBezTo>
                    <a:pt x="177" y="202"/>
                    <a:pt x="177" y="203"/>
                    <a:pt x="178" y="203"/>
                  </a:cubicBezTo>
                  <a:cubicBezTo>
                    <a:pt x="179" y="203"/>
                    <a:pt x="179" y="203"/>
                    <a:pt x="180" y="202"/>
                  </a:cubicBezTo>
                  <a:cubicBezTo>
                    <a:pt x="181" y="201"/>
                    <a:pt x="182" y="200"/>
                    <a:pt x="183" y="200"/>
                  </a:cubicBezTo>
                  <a:cubicBezTo>
                    <a:pt x="183" y="200"/>
                    <a:pt x="184" y="200"/>
                    <a:pt x="184" y="201"/>
                  </a:cubicBezTo>
                  <a:cubicBezTo>
                    <a:pt x="185" y="202"/>
                    <a:pt x="187" y="203"/>
                    <a:pt x="188" y="204"/>
                  </a:cubicBezTo>
                  <a:cubicBezTo>
                    <a:pt x="188" y="205"/>
                    <a:pt x="187" y="206"/>
                    <a:pt x="188" y="207"/>
                  </a:cubicBezTo>
                  <a:lnTo>
                    <a:pt x="193" y="211"/>
                  </a:lnTo>
                  <a:cubicBezTo>
                    <a:pt x="194" y="211"/>
                    <a:pt x="194" y="212"/>
                    <a:pt x="195" y="212"/>
                  </a:cubicBezTo>
                  <a:cubicBezTo>
                    <a:pt x="198" y="212"/>
                    <a:pt x="200" y="207"/>
                    <a:pt x="199" y="206"/>
                  </a:cubicBezTo>
                  <a:lnTo>
                    <a:pt x="199" y="206"/>
                  </a:lnTo>
                  <a:cubicBezTo>
                    <a:pt x="201" y="208"/>
                    <a:pt x="200" y="215"/>
                    <a:pt x="202" y="218"/>
                  </a:cubicBezTo>
                  <a:cubicBezTo>
                    <a:pt x="202" y="219"/>
                    <a:pt x="203" y="220"/>
                    <a:pt x="203" y="220"/>
                  </a:cubicBezTo>
                  <a:cubicBezTo>
                    <a:pt x="203" y="220"/>
                    <a:pt x="204" y="220"/>
                    <a:pt x="204" y="218"/>
                  </a:cubicBezTo>
                  <a:cubicBezTo>
                    <a:pt x="204" y="216"/>
                    <a:pt x="204" y="213"/>
                    <a:pt x="205" y="213"/>
                  </a:cubicBezTo>
                  <a:cubicBezTo>
                    <a:pt x="205" y="213"/>
                    <a:pt x="206" y="214"/>
                    <a:pt x="206" y="215"/>
                  </a:cubicBezTo>
                  <a:cubicBezTo>
                    <a:pt x="207" y="217"/>
                    <a:pt x="208" y="219"/>
                    <a:pt x="209" y="222"/>
                  </a:cubicBezTo>
                  <a:cubicBezTo>
                    <a:pt x="209" y="222"/>
                    <a:pt x="209" y="223"/>
                    <a:pt x="209" y="224"/>
                  </a:cubicBezTo>
                  <a:cubicBezTo>
                    <a:pt x="209" y="223"/>
                    <a:pt x="211" y="219"/>
                    <a:pt x="211" y="218"/>
                  </a:cubicBezTo>
                  <a:cubicBezTo>
                    <a:pt x="213" y="218"/>
                    <a:pt x="213" y="226"/>
                    <a:pt x="213" y="227"/>
                  </a:cubicBezTo>
                  <a:cubicBezTo>
                    <a:pt x="214" y="229"/>
                    <a:pt x="214" y="230"/>
                    <a:pt x="214" y="230"/>
                  </a:cubicBezTo>
                  <a:cubicBezTo>
                    <a:pt x="215" y="230"/>
                    <a:pt x="215" y="221"/>
                    <a:pt x="216" y="221"/>
                  </a:cubicBezTo>
                  <a:cubicBezTo>
                    <a:pt x="217" y="221"/>
                    <a:pt x="218" y="228"/>
                    <a:pt x="219" y="228"/>
                  </a:cubicBezTo>
                  <a:cubicBezTo>
                    <a:pt x="220" y="228"/>
                    <a:pt x="220" y="227"/>
                    <a:pt x="220" y="227"/>
                  </a:cubicBezTo>
                  <a:lnTo>
                    <a:pt x="220" y="227"/>
                  </a:lnTo>
                  <a:cubicBezTo>
                    <a:pt x="218" y="230"/>
                    <a:pt x="231" y="236"/>
                    <a:pt x="234" y="238"/>
                  </a:cubicBezTo>
                  <a:cubicBezTo>
                    <a:pt x="237" y="239"/>
                    <a:pt x="239" y="239"/>
                    <a:pt x="243" y="240"/>
                  </a:cubicBezTo>
                  <a:cubicBezTo>
                    <a:pt x="245" y="241"/>
                    <a:pt x="245" y="245"/>
                    <a:pt x="246" y="245"/>
                  </a:cubicBezTo>
                  <a:cubicBezTo>
                    <a:pt x="247" y="244"/>
                    <a:pt x="250" y="243"/>
                    <a:pt x="252" y="243"/>
                  </a:cubicBezTo>
                  <a:cubicBezTo>
                    <a:pt x="252" y="243"/>
                    <a:pt x="252" y="243"/>
                    <a:pt x="252" y="243"/>
                  </a:cubicBezTo>
                  <a:cubicBezTo>
                    <a:pt x="252" y="243"/>
                    <a:pt x="245" y="249"/>
                    <a:pt x="247" y="249"/>
                  </a:cubicBezTo>
                  <a:cubicBezTo>
                    <a:pt x="248" y="249"/>
                    <a:pt x="248" y="249"/>
                    <a:pt x="249" y="249"/>
                  </a:cubicBezTo>
                  <a:cubicBezTo>
                    <a:pt x="250" y="249"/>
                    <a:pt x="252" y="249"/>
                    <a:pt x="253" y="249"/>
                  </a:cubicBezTo>
                  <a:cubicBezTo>
                    <a:pt x="254" y="249"/>
                    <a:pt x="255" y="249"/>
                    <a:pt x="256" y="248"/>
                  </a:cubicBezTo>
                  <a:cubicBezTo>
                    <a:pt x="256" y="247"/>
                    <a:pt x="256" y="247"/>
                    <a:pt x="257" y="247"/>
                  </a:cubicBezTo>
                  <a:cubicBezTo>
                    <a:pt x="257" y="247"/>
                    <a:pt x="258" y="248"/>
                    <a:pt x="259" y="248"/>
                  </a:cubicBezTo>
                  <a:cubicBezTo>
                    <a:pt x="260" y="248"/>
                    <a:pt x="260" y="248"/>
                    <a:pt x="260" y="248"/>
                  </a:cubicBezTo>
                  <a:lnTo>
                    <a:pt x="260" y="248"/>
                  </a:lnTo>
                  <a:cubicBezTo>
                    <a:pt x="259" y="250"/>
                    <a:pt x="259" y="253"/>
                    <a:pt x="261" y="255"/>
                  </a:cubicBezTo>
                  <a:cubicBezTo>
                    <a:pt x="261" y="255"/>
                    <a:pt x="262" y="255"/>
                    <a:pt x="262" y="255"/>
                  </a:cubicBezTo>
                  <a:cubicBezTo>
                    <a:pt x="264" y="255"/>
                    <a:pt x="268" y="249"/>
                    <a:pt x="270" y="249"/>
                  </a:cubicBezTo>
                  <a:cubicBezTo>
                    <a:pt x="278" y="249"/>
                    <a:pt x="273" y="260"/>
                    <a:pt x="271" y="263"/>
                  </a:cubicBezTo>
                  <a:cubicBezTo>
                    <a:pt x="275" y="261"/>
                    <a:pt x="279" y="258"/>
                    <a:pt x="283" y="256"/>
                  </a:cubicBezTo>
                  <a:cubicBezTo>
                    <a:pt x="283" y="260"/>
                    <a:pt x="283" y="262"/>
                    <a:pt x="284" y="264"/>
                  </a:cubicBezTo>
                  <a:cubicBezTo>
                    <a:pt x="284" y="263"/>
                    <a:pt x="285" y="263"/>
                    <a:pt x="285" y="263"/>
                  </a:cubicBezTo>
                  <a:cubicBezTo>
                    <a:pt x="287" y="263"/>
                    <a:pt x="289" y="264"/>
                    <a:pt x="290" y="264"/>
                  </a:cubicBezTo>
                  <a:cubicBezTo>
                    <a:pt x="291" y="264"/>
                    <a:pt x="296" y="263"/>
                    <a:pt x="296" y="262"/>
                  </a:cubicBezTo>
                  <a:lnTo>
                    <a:pt x="296" y="262"/>
                  </a:lnTo>
                  <a:cubicBezTo>
                    <a:pt x="296" y="265"/>
                    <a:pt x="292" y="269"/>
                    <a:pt x="296" y="269"/>
                  </a:cubicBezTo>
                  <a:cubicBezTo>
                    <a:pt x="297" y="269"/>
                    <a:pt x="297" y="269"/>
                    <a:pt x="298" y="269"/>
                  </a:cubicBezTo>
                  <a:cubicBezTo>
                    <a:pt x="303" y="269"/>
                    <a:pt x="303" y="270"/>
                    <a:pt x="302" y="274"/>
                  </a:cubicBezTo>
                  <a:cubicBezTo>
                    <a:pt x="303" y="274"/>
                    <a:pt x="303" y="274"/>
                    <a:pt x="303" y="274"/>
                  </a:cubicBezTo>
                  <a:cubicBezTo>
                    <a:pt x="304" y="274"/>
                    <a:pt x="304" y="273"/>
                    <a:pt x="306" y="272"/>
                  </a:cubicBezTo>
                  <a:cubicBezTo>
                    <a:pt x="306" y="272"/>
                    <a:pt x="307" y="272"/>
                    <a:pt x="307" y="272"/>
                  </a:cubicBezTo>
                  <a:cubicBezTo>
                    <a:pt x="309" y="272"/>
                    <a:pt x="311" y="273"/>
                    <a:pt x="312" y="273"/>
                  </a:cubicBezTo>
                  <a:cubicBezTo>
                    <a:pt x="314" y="272"/>
                    <a:pt x="314" y="270"/>
                    <a:pt x="315" y="269"/>
                  </a:cubicBezTo>
                  <a:cubicBezTo>
                    <a:pt x="316" y="269"/>
                    <a:pt x="316" y="268"/>
                    <a:pt x="316" y="268"/>
                  </a:cubicBezTo>
                  <a:cubicBezTo>
                    <a:pt x="317" y="268"/>
                    <a:pt x="318" y="269"/>
                    <a:pt x="319" y="269"/>
                  </a:cubicBezTo>
                  <a:cubicBezTo>
                    <a:pt x="319" y="269"/>
                    <a:pt x="319" y="269"/>
                    <a:pt x="320" y="269"/>
                  </a:cubicBezTo>
                  <a:lnTo>
                    <a:pt x="320" y="269"/>
                  </a:lnTo>
                  <a:cubicBezTo>
                    <a:pt x="319" y="271"/>
                    <a:pt x="318" y="271"/>
                    <a:pt x="321" y="272"/>
                  </a:cubicBezTo>
                  <a:lnTo>
                    <a:pt x="326" y="274"/>
                  </a:lnTo>
                  <a:cubicBezTo>
                    <a:pt x="326" y="275"/>
                    <a:pt x="325" y="278"/>
                    <a:pt x="324" y="278"/>
                  </a:cubicBezTo>
                  <a:cubicBezTo>
                    <a:pt x="324" y="278"/>
                    <a:pt x="323" y="278"/>
                    <a:pt x="323" y="277"/>
                  </a:cubicBezTo>
                  <a:cubicBezTo>
                    <a:pt x="323" y="278"/>
                    <a:pt x="322" y="278"/>
                    <a:pt x="322" y="278"/>
                  </a:cubicBezTo>
                  <a:cubicBezTo>
                    <a:pt x="322" y="278"/>
                    <a:pt x="321" y="277"/>
                    <a:pt x="321" y="277"/>
                  </a:cubicBezTo>
                  <a:cubicBezTo>
                    <a:pt x="320" y="277"/>
                    <a:pt x="320" y="278"/>
                    <a:pt x="320" y="278"/>
                  </a:cubicBezTo>
                  <a:cubicBezTo>
                    <a:pt x="321" y="279"/>
                    <a:pt x="322" y="279"/>
                    <a:pt x="323" y="279"/>
                  </a:cubicBezTo>
                  <a:cubicBezTo>
                    <a:pt x="327" y="279"/>
                    <a:pt x="329" y="276"/>
                    <a:pt x="333" y="276"/>
                  </a:cubicBezTo>
                  <a:lnTo>
                    <a:pt x="333" y="276"/>
                  </a:lnTo>
                  <a:cubicBezTo>
                    <a:pt x="337" y="276"/>
                    <a:pt x="331" y="280"/>
                    <a:pt x="331" y="280"/>
                  </a:cubicBezTo>
                  <a:lnTo>
                    <a:pt x="335" y="280"/>
                  </a:lnTo>
                  <a:cubicBezTo>
                    <a:pt x="336" y="279"/>
                    <a:pt x="337" y="279"/>
                    <a:pt x="337" y="279"/>
                  </a:cubicBezTo>
                  <a:cubicBezTo>
                    <a:pt x="338" y="279"/>
                    <a:pt x="338" y="279"/>
                    <a:pt x="339" y="281"/>
                  </a:cubicBezTo>
                  <a:cubicBezTo>
                    <a:pt x="340" y="283"/>
                    <a:pt x="342" y="284"/>
                    <a:pt x="343" y="284"/>
                  </a:cubicBezTo>
                  <a:cubicBezTo>
                    <a:pt x="345" y="284"/>
                    <a:pt x="345" y="283"/>
                    <a:pt x="345" y="281"/>
                  </a:cubicBezTo>
                  <a:lnTo>
                    <a:pt x="345" y="281"/>
                  </a:lnTo>
                  <a:cubicBezTo>
                    <a:pt x="346" y="281"/>
                    <a:pt x="346" y="281"/>
                    <a:pt x="346" y="281"/>
                  </a:cubicBezTo>
                  <a:cubicBezTo>
                    <a:pt x="347" y="281"/>
                    <a:pt x="347" y="281"/>
                    <a:pt x="348" y="281"/>
                  </a:cubicBezTo>
                  <a:lnTo>
                    <a:pt x="348" y="281"/>
                  </a:lnTo>
                  <a:cubicBezTo>
                    <a:pt x="348" y="281"/>
                    <a:pt x="346" y="285"/>
                    <a:pt x="346" y="285"/>
                  </a:cubicBezTo>
                  <a:cubicBezTo>
                    <a:pt x="346" y="287"/>
                    <a:pt x="348" y="287"/>
                    <a:pt x="348" y="287"/>
                  </a:cubicBezTo>
                  <a:cubicBezTo>
                    <a:pt x="353" y="286"/>
                    <a:pt x="354" y="281"/>
                    <a:pt x="358" y="281"/>
                  </a:cubicBezTo>
                  <a:cubicBezTo>
                    <a:pt x="359" y="281"/>
                    <a:pt x="359" y="281"/>
                    <a:pt x="360" y="281"/>
                  </a:cubicBezTo>
                  <a:cubicBezTo>
                    <a:pt x="360" y="283"/>
                    <a:pt x="359" y="285"/>
                    <a:pt x="359" y="287"/>
                  </a:cubicBezTo>
                  <a:cubicBezTo>
                    <a:pt x="359" y="289"/>
                    <a:pt x="360" y="290"/>
                    <a:pt x="362" y="290"/>
                  </a:cubicBezTo>
                  <a:cubicBezTo>
                    <a:pt x="363" y="290"/>
                    <a:pt x="365" y="288"/>
                    <a:pt x="365" y="287"/>
                  </a:cubicBezTo>
                  <a:lnTo>
                    <a:pt x="365" y="287"/>
                  </a:lnTo>
                  <a:cubicBezTo>
                    <a:pt x="364" y="290"/>
                    <a:pt x="364" y="292"/>
                    <a:pt x="367" y="293"/>
                  </a:cubicBezTo>
                  <a:cubicBezTo>
                    <a:pt x="368" y="292"/>
                    <a:pt x="368" y="287"/>
                    <a:pt x="369" y="287"/>
                  </a:cubicBezTo>
                  <a:cubicBezTo>
                    <a:pt x="370" y="287"/>
                    <a:pt x="370" y="287"/>
                    <a:pt x="370" y="288"/>
                  </a:cubicBezTo>
                  <a:cubicBezTo>
                    <a:pt x="372" y="291"/>
                    <a:pt x="371" y="294"/>
                    <a:pt x="374" y="295"/>
                  </a:cubicBezTo>
                  <a:cubicBezTo>
                    <a:pt x="374" y="295"/>
                    <a:pt x="375" y="295"/>
                    <a:pt x="375" y="295"/>
                  </a:cubicBezTo>
                  <a:cubicBezTo>
                    <a:pt x="376" y="295"/>
                    <a:pt x="377" y="295"/>
                    <a:pt x="378" y="295"/>
                  </a:cubicBezTo>
                  <a:cubicBezTo>
                    <a:pt x="379" y="295"/>
                    <a:pt x="379" y="295"/>
                    <a:pt x="380" y="295"/>
                  </a:cubicBezTo>
                  <a:cubicBezTo>
                    <a:pt x="379" y="297"/>
                    <a:pt x="388" y="299"/>
                    <a:pt x="390" y="299"/>
                  </a:cubicBezTo>
                  <a:cubicBezTo>
                    <a:pt x="390" y="299"/>
                    <a:pt x="390" y="299"/>
                    <a:pt x="390" y="299"/>
                  </a:cubicBezTo>
                  <a:cubicBezTo>
                    <a:pt x="393" y="299"/>
                    <a:pt x="390" y="295"/>
                    <a:pt x="391" y="294"/>
                  </a:cubicBezTo>
                  <a:cubicBezTo>
                    <a:pt x="392" y="294"/>
                    <a:pt x="392" y="294"/>
                    <a:pt x="392" y="294"/>
                  </a:cubicBezTo>
                  <a:cubicBezTo>
                    <a:pt x="394" y="294"/>
                    <a:pt x="395" y="301"/>
                    <a:pt x="395" y="302"/>
                  </a:cubicBezTo>
                  <a:cubicBezTo>
                    <a:pt x="395" y="304"/>
                    <a:pt x="399" y="304"/>
                    <a:pt x="401" y="304"/>
                  </a:cubicBezTo>
                  <a:lnTo>
                    <a:pt x="412" y="304"/>
                  </a:lnTo>
                  <a:cubicBezTo>
                    <a:pt x="413" y="304"/>
                    <a:pt x="419" y="303"/>
                    <a:pt x="421" y="303"/>
                  </a:cubicBezTo>
                  <a:cubicBezTo>
                    <a:pt x="421" y="303"/>
                    <a:pt x="421" y="303"/>
                    <a:pt x="421" y="303"/>
                  </a:cubicBezTo>
                  <a:cubicBezTo>
                    <a:pt x="422" y="304"/>
                    <a:pt x="414" y="310"/>
                    <a:pt x="417" y="310"/>
                  </a:cubicBezTo>
                  <a:cubicBezTo>
                    <a:pt x="418" y="310"/>
                    <a:pt x="429" y="307"/>
                    <a:pt x="430" y="305"/>
                  </a:cubicBezTo>
                  <a:lnTo>
                    <a:pt x="430" y="305"/>
                  </a:lnTo>
                  <a:cubicBezTo>
                    <a:pt x="429" y="308"/>
                    <a:pt x="431" y="309"/>
                    <a:pt x="433" y="310"/>
                  </a:cubicBezTo>
                  <a:cubicBezTo>
                    <a:pt x="436" y="311"/>
                    <a:pt x="438" y="311"/>
                    <a:pt x="440" y="311"/>
                  </a:cubicBezTo>
                  <a:cubicBezTo>
                    <a:pt x="442" y="310"/>
                    <a:pt x="443" y="308"/>
                    <a:pt x="445" y="308"/>
                  </a:cubicBezTo>
                  <a:cubicBezTo>
                    <a:pt x="445" y="308"/>
                    <a:pt x="445" y="308"/>
                    <a:pt x="446" y="308"/>
                  </a:cubicBezTo>
                  <a:cubicBezTo>
                    <a:pt x="450" y="308"/>
                    <a:pt x="453" y="312"/>
                    <a:pt x="456" y="314"/>
                  </a:cubicBezTo>
                  <a:cubicBezTo>
                    <a:pt x="456" y="314"/>
                    <a:pt x="457" y="314"/>
                    <a:pt x="457" y="314"/>
                  </a:cubicBezTo>
                  <a:cubicBezTo>
                    <a:pt x="458" y="314"/>
                    <a:pt x="458" y="314"/>
                    <a:pt x="458" y="313"/>
                  </a:cubicBezTo>
                  <a:lnTo>
                    <a:pt x="462" y="313"/>
                  </a:lnTo>
                  <a:cubicBezTo>
                    <a:pt x="463" y="313"/>
                    <a:pt x="463" y="313"/>
                    <a:pt x="464" y="313"/>
                  </a:cubicBezTo>
                  <a:cubicBezTo>
                    <a:pt x="466" y="313"/>
                    <a:pt x="468" y="312"/>
                    <a:pt x="471" y="312"/>
                  </a:cubicBezTo>
                  <a:cubicBezTo>
                    <a:pt x="473" y="312"/>
                    <a:pt x="475" y="313"/>
                    <a:pt x="478" y="314"/>
                  </a:cubicBezTo>
                  <a:cubicBezTo>
                    <a:pt x="478" y="315"/>
                    <a:pt x="479" y="315"/>
                    <a:pt x="480" y="315"/>
                  </a:cubicBezTo>
                  <a:cubicBezTo>
                    <a:pt x="481" y="315"/>
                    <a:pt x="482" y="315"/>
                    <a:pt x="482" y="314"/>
                  </a:cubicBezTo>
                  <a:cubicBezTo>
                    <a:pt x="483" y="314"/>
                    <a:pt x="483" y="313"/>
                    <a:pt x="484" y="313"/>
                  </a:cubicBezTo>
                  <a:cubicBezTo>
                    <a:pt x="487" y="313"/>
                    <a:pt x="492" y="315"/>
                    <a:pt x="494" y="315"/>
                  </a:cubicBezTo>
                  <a:cubicBezTo>
                    <a:pt x="496" y="315"/>
                    <a:pt x="502" y="313"/>
                    <a:pt x="503" y="313"/>
                  </a:cubicBezTo>
                  <a:cubicBezTo>
                    <a:pt x="504" y="313"/>
                    <a:pt x="504" y="313"/>
                    <a:pt x="504" y="313"/>
                  </a:cubicBezTo>
                  <a:cubicBezTo>
                    <a:pt x="505" y="313"/>
                    <a:pt x="503" y="316"/>
                    <a:pt x="503" y="316"/>
                  </a:cubicBezTo>
                  <a:lnTo>
                    <a:pt x="507" y="314"/>
                  </a:lnTo>
                  <a:cubicBezTo>
                    <a:pt x="507" y="314"/>
                    <a:pt x="511" y="311"/>
                    <a:pt x="511" y="311"/>
                  </a:cubicBezTo>
                  <a:cubicBezTo>
                    <a:pt x="512" y="311"/>
                    <a:pt x="511" y="313"/>
                    <a:pt x="512" y="314"/>
                  </a:cubicBezTo>
                  <a:cubicBezTo>
                    <a:pt x="514" y="315"/>
                    <a:pt x="515" y="315"/>
                    <a:pt x="517" y="315"/>
                  </a:cubicBezTo>
                  <a:cubicBezTo>
                    <a:pt x="518" y="314"/>
                    <a:pt x="520" y="314"/>
                    <a:pt x="521" y="314"/>
                  </a:cubicBezTo>
                  <a:cubicBezTo>
                    <a:pt x="522" y="314"/>
                    <a:pt x="523" y="314"/>
                    <a:pt x="523" y="316"/>
                  </a:cubicBezTo>
                  <a:cubicBezTo>
                    <a:pt x="523" y="315"/>
                    <a:pt x="526" y="313"/>
                    <a:pt x="526" y="312"/>
                  </a:cubicBezTo>
                  <a:cubicBezTo>
                    <a:pt x="527" y="315"/>
                    <a:pt x="528" y="315"/>
                    <a:pt x="532" y="316"/>
                  </a:cubicBezTo>
                  <a:cubicBezTo>
                    <a:pt x="533" y="316"/>
                    <a:pt x="535" y="316"/>
                    <a:pt x="537" y="315"/>
                  </a:cubicBezTo>
                  <a:cubicBezTo>
                    <a:pt x="538" y="314"/>
                    <a:pt x="537" y="313"/>
                    <a:pt x="538" y="313"/>
                  </a:cubicBezTo>
                  <a:cubicBezTo>
                    <a:pt x="541" y="313"/>
                    <a:pt x="543" y="316"/>
                    <a:pt x="547" y="316"/>
                  </a:cubicBezTo>
                  <a:cubicBezTo>
                    <a:pt x="547" y="316"/>
                    <a:pt x="549" y="316"/>
                    <a:pt x="550" y="316"/>
                  </a:cubicBezTo>
                  <a:cubicBezTo>
                    <a:pt x="553" y="316"/>
                    <a:pt x="556" y="316"/>
                    <a:pt x="556" y="318"/>
                  </a:cubicBezTo>
                  <a:cubicBezTo>
                    <a:pt x="560" y="318"/>
                    <a:pt x="556" y="314"/>
                    <a:pt x="559" y="313"/>
                  </a:cubicBezTo>
                  <a:cubicBezTo>
                    <a:pt x="559" y="313"/>
                    <a:pt x="559" y="313"/>
                    <a:pt x="559" y="313"/>
                  </a:cubicBezTo>
                  <a:cubicBezTo>
                    <a:pt x="561" y="313"/>
                    <a:pt x="562" y="316"/>
                    <a:pt x="562" y="317"/>
                  </a:cubicBezTo>
                  <a:cubicBezTo>
                    <a:pt x="563" y="317"/>
                    <a:pt x="564" y="318"/>
                    <a:pt x="566" y="318"/>
                  </a:cubicBezTo>
                  <a:cubicBezTo>
                    <a:pt x="566" y="318"/>
                    <a:pt x="566" y="318"/>
                    <a:pt x="566" y="318"/>
                  </a:cubicBezTo>
                  <a:cubicBezTo>
                    <a:pt x="569" y="318"/>
                    <a:pt x="575" y="314"/>
                    <a:pt x="578" y="314"/>
                  </a:cubicBezTo>
                  <a:cubicBezTo>
                    <a:pt x="579" y="314"/>
                    <a:pt x="579" y="314"/>
                    <a:pt x="579" y="315"/>
                  </a:cubicBezTo>
                  <a:cubicBezTo>
                    <a:pt x="579" y="314"/>
                    <a:pt x="579" y="308"/>
                    <a:pt x="581" y="308"/>
                  </a:cubicBezTo>
                  <a:cubicBezTo>
                    <a:pt x="582" y="308"/>
                    <a:pt x="582" y="311"/>
                    <a:pt x="582" y="311"/>
                  </a:cubicBezTo>
                  <a:cubicBezTo>
                    <a:pt x="583" y="311"/>
                    <a:pt x="584" y="311"/>
                    <a:pt x="585" y="311"/>
                  </a:cubicBezTo>
                  <a:cubicBezTo>
                    <a:pt x="586" y="312"/>
                    <a:pt x="587" y="312"/>
                    <a:pt x="588" y="312"/>
                  </a:cubicBezTo>
                  <a:cubicBezTo>
                    <a:pt x="589" y="312"/>
                    <a:pt x="589" y="312"/>
                    <a:pt x="590" y="311"/>
                  </a:cubicBezTo>
                  <a:cubicBezTo>
                    <a:pt x="591" y="311"/>
                    <a:pt x="592" y="311"/>
                    <a:pt x="593" y="312"/>
                  </a:cubicBezTo>
                  <a:cubicBezTo>
                    <a:pt x="594" y="314"/>
                    <a:pt x="591" y="318"/>
                    <a:pt x="592" y="318"/>
                  </a:cubicBezTo>
                  <a:cubicBezTo>
                    <a:pt x="592" y="318"/>
                    <a:pt x="592" y="318"/>
                    <a:pt x="593" y="318"/>
                  </a:cubicBezTo>
                  <a:cubicBezTo>
                    <a:pt x="594" y="318"/>
                    <a:pt x="597" y="315"/>
                    <a:pt x="598" y="315"/>
                  </a:cubicBezTo>
                  <a:cubicBezTo>
                    <a:pt x="599" y="315"/>
                    <a:pt x="600" y="315"/>
                    <a:pt x="600" y="315"/>
                  </a:cubicBezTo>
                  <a:cubicBezTo>
                    <a:pt x="603" y="315"/>
                    <a:pt x="607" y="316"/>
                    <a:pt x="610" y="317"/>
                  </a:cubicBezTo>
                  <a:cubicBezTo>
                    <a:pt x="613" y="317"/>
                    <a:pt x="611" y="310"/>
                    <a:pt x="613" y="310"/>
                  </a:cubicBezTo>
                  <a:cubicBezTo>
                    <a:pt x="614" y="310"/>
                    <a:pt x="615" y="310"/>
                    <a:pt x="616" y="311"/>
                  </a:cubicBezTo>
                  <a:cubicBezTo>
                    <a:pt x="618" y="312"/>
                    <a:pt x="619" y="313"/>
                    <a:pt x="621" y="313"/>
                  </a:cubicBezTo>
                  <a:cubicBezTo>
                    <a:pt x="622" y="313"/>
                    <a:pt x="623" y="313"/>
                    <a:pt x="624" y="312"/>
                  </a:cubicBezTo>
                  <a:cubicBezTo>
                    <a:pt x="626" y="312"/>
                    <a:pt x="628" y="308"/>
                    <a:pt x="629" y="308"/>
                  </a:cubicBezTo>
                  <a:cubicBezTo>
                    <a:pt x="629" y="308"/>
                    <a:pt x="629" y="309"/>
                    <a:pt x="630" y="310"/>
                  </a:cubicBezTo>
                  <a:cubicBezTo>
                    <a:pt x="630" y="311"/>
                    <a:pt x="631" y="312"/>
                    <a:pt x="632" y="312"/>
                  </a:cubicBezTo>
                  <a:cubicBezTo>
                    <a:pt x="634" y="312"/>
                    <a:pt x="636" y="309"/>
                    <a:pt x="638" y="308"/>
                  </a:cubicBezTo>
                  <a:cubicBezTo>
                    <a:pt x="638" y="307"/>
                    <a:pt x="639" y="306"/>
                    <a:pt x="640" y="306"/>
                  </a:cubicBezTo>
                  <a:cubicBezTo>
                    <a:pt x="642" y="306"/>
                    <a:pt x="644" y="309"/>
                    <a:pt x="647" y="309"/>
                  </a:cubicBezTo>
                  <a:cubicBezTo>
                    <a:pt x="651" y="309"/>
                    <a:pt x="646" y="303"/>
                    <a:pt x="647" y="301"/>
                  </a:cubicBezTo>
                  <a:cubicBezTo>
                    <a:pt x="647" y="301"/>
                    <a:pt x="647" y="301"/>
                    <a:pt x="648" y="301"/>
                  </a:cubicBezTo>
                  <a:cubicBezTo>
                    <a:pt x="649" y="301"/>
                    <a:pt x="652" y="304"/>
                    <a:pt x="653" y="304"/>
                  </a:cubicBezTo>
                  <a:cubicBezTo>
                    <a:pt x="654" y="304"/>
                    <a:pt x="654" y="304"/>
                    <a:pt x="654" y="304"/>
                  </a:cubicBezTo>
                  <a:cubicBezTo>
                    <a:pt x="654" y="303"/>
                    <a:pt x="652" y="302"/>
                    <a:pt x="653" y="301"/>
                  </a:cubicBezTo>
                  <a:cubicBezTo>
                    <a:pt x="654" y="300"/>
                    <a:pt x="655" y="300"/>
                    <a:pt x="656" y="300"/>
                  </a:cubicBezTo>
                  <a:cubicBezTo>
                    <a:pt x="656" y="300"/>
                    <a:pt x="656" y="300"/>
                    <a:pt x="657" y="300"/>
                  </a:cubicBezTo>
                  <a:cubicBezTo>
                    <a:pt x="659" y="302"/>
                    <a:pt x="657" y="305"/>
                    <a:pt x="661" y="305"/>
                  </a:cubicBezTo>
                  <a:cubicBezTo>
                    <a:pt x="667" y="305"/>
                    <a:pt x="675" y="303"/>
                    <a:pt x="680" y="299"/>
                  </a:cubicBezTo>
                  <a:cubicBezTo>
                    <a:pt x="682" y="298"/>
                    <a:pt x="682" y="297"/>
                    <a:pt x="684" y="297"/>
                  </a:cubicBezTo>
                  <a:cubicBezTo>
                    <a:pt x="684" y="297"/>
                    <a:pt x="685" y="296"/>
                    <a:pt x="685" y="296"/>
                  </a:cubicBezTo>
                  <a:cubicBezTo>
                    <a:pt x="686" y="296"/>
                    <a:pt x="686" y="302"/>
                    <a:pt x="686" y="302"/>
                  </a:cubicBezTo>
                  <a:cubicBezTo>
                    <a:pt x="689" y="301"/>
                    <a:pt x="688" y="296"/>
                    <a:pt x="690" y="296"/>
                  </a:cubicBezTo>
                  <a:cubicBezTo>
                    <a:pt x="690" y="296"/>
                    <a:pt x="691" y="297"/>
                    <a:pt x="693" y="297"/>
                  </a:cubicBezTo>
                  <a:cubicBezTo>
                    <a:pt x="693" y="297"/>
                    <a:pt x="694" y="297"/>
                    <a:pt x="695" y="296"/>
                  </a:cubicBezTo>
                  <a:cubicBezTo>
                    <a:pt x="697" y="295"/>
                    <a:pt x="706" y="288"/>
                    <a:pt x="709" y="288"/>
                  </a:cubicBezTo>
                  <a:cubicBezTo>
                    <a:pt x="710" y="288"/>
                    <a:pt x="711" y="288"/>
                    <a:pt x="711" y="289"/>
                  </a:cubicBezTo>
                  <a:lnTo>
                    <a:pt x="715" y="281"/>
                  </a:lnTo>
                  <a:cubicBezTo>
                    <a:pt x="716" y="283"/>
                    <a:pt x="717" y="283"/>
                    <a:pt x="719" y="283"/>
                  </a:cubicBezTo>
                  <a:cubicBezTo>
                    <a:pt x="720" y="283"/>
                    <a:pt x="721" y="283"/>
                    <a:pt x="721" y="283"/>
                  </a:cubicBezTo>
                  <a:cubicBezTo>
                    <a:pt x="722" y="283"/>
                    <a:pt x="722" y="282"/>
                    <a:pt x="722" y="282"/>
                  </a:cubicBezTo>
                  <a:cubicBezTo>
                    <a:pt x="724" y="282"/>
                    <a:pt x="725" y="285"/>
                    <a:pt x="727" y="285"/>
                  </a:cubicBezTo>
                  <a:cubicBezTo>
                    <a:pt x="728" y="285"/>
                    <a:pt x="728" y="285"/>
                    <a:pt x="728" y="285"/>
                  </a:cubicBezTo>
                  <a:cubicBezTo>
                    <a:pt x="728" y="285"/>
                    <a:pt x="729" y="278"/>
                    <a:pt x="731" y="277"/>
                  </a:cubicBezTo>
                  <a:cubicBezTo>
                    <a:pt x="731" y="278"/>
                    <a:pt x="733" y="284"/>
                    <a:pt x="734" y="284"/>
                  </a:cubicBezTo>
                  <a:cubicBezTo>
                    <a:pt x="736" y="284"/>
                    <a:pt x="739" y="280"/>
                    <a:pt x="738" y="277"/>
                  </a:cubicBezTo>
                  <a:cubicBezTo>
                    <a:pt x="737" y="277"/>
                    <a:pt x="734" y="276"/>
                    <a:pt x="737" y="274"/>
                  </a:cubicBezTo>
                  <a:cubicBezTo>
                    <a:pt x="738" y="274"/>
                    <a:pt x="738" y="274"/>
                    <a:pt x="738" y="274"/>
                  </a:cubicBezTo>
                  <a:cubicBezTo>
                    <a:pt x="739" y="274"/>
                    <a:pt x="739" y="274"/>
                    <a:pt x="741" y="275"/>
                  </a:cubicBezTo>
                  <a:cubicBezTo>
                    <a:pt x="742" y="276"/>
                    <a:pt x="742" y="280"/>
                    <a:pt x="744" y="281"/>
                  </a:cubicBezTo>
                  <a:cubicBezTo>
                    <a:pt x="744" y="281"/>
                    <a:pt x="744" y="281"/>
                    <a:pt x="744" y="281"/>
                  </a:cubicBezTo>
                  <a:cubicBezTo>
                    <a:pt x="745" y="281"/>
                    <a:pt x="745" y="277"/>
                    <a:pt x="745" y="277"/>
                  </a:cubicBezTo>
                  <a:cubicBezTo>
                    <a:pt x="745" y="276"/>
                    <a:pt x="747" y="275"/>
                    <a:pt x="748" y="274"/>
                  </a:cubicBezTo>
                  <a:cubicBezTo>
                    <a:pt x="748" y="273"/>
                    <a:pt x="749" y="273"/>
                    <a:pt x="750" y="273"/>
                  </a:cubicBezTo>
                  <a:cubicBezTo>
                    <a:pt x="750" y="273"/>
                    <a:pt x="751" y="273"/>
                    <a:pt x="751" y="273"/>
                  </a:cubicBezTo>
                  <a:cubicBezTo>
                    <a:pt x="752" y="271"/>
                    <a:pt x="752" y="270"/>
                    <a:pt x="752" y="269"/>
                  </a:cubicBezTo>
                  <a:cubicBezTo>
                    <a:pt x="752" y="268"/>
                    <a:pt x="752" y="268"/>
                    <a:pt x="753" y="268"/>
                  </a:cubicBezTo>
                  <a:cubicBezTo>
                    <a:pt x="754" y="268"/>
                    <a:pt x="755" y="269"/>
                    <a:pt x="756" y="269"/>
                  </a:cubicBezTo>
                  <a:cubicBezTo>
                    <a:pt x="757" y="269"/>
                    <a:pt x="757" y="269"/>
                    <a:pt x="757" y="269"/>
                  </a:cubicBezTo>
                  <a:cubicBezTo>
                    <a:pt x="758" y="267"/>
                    <a:pt x="757" y="266"/>
                    <a:pt x="758" y="265"/>
                  </a:cubicBezTo>
                  <a:cubicBezTo>
                    <a:pt x="759" y="265"/>
                    <a:pt x="760" y="264"/>
                    <a:pt x="761" y="263"/>
                  </a:cubicBezTo>
                  <a:lnTo>
                    <a:pt x="761" y="263"/>
                  </a:lnTo>
                  <a:cubicBezTo>
                    <a:pt x="759" y="265"/>
                    <a:pt x="757" y="268"/>
                    <a:pt x="760" y="268"/>
                  </a:cubicBezTo>
                  <a:cubicBezTo>
                    <a:pt x="760" y="268"/>
                    <a:pt x="761" y="268"/>
                    <a:pt x="761" y="268"/>
                  </a:cubicBezTo>
                  <a:cubicBezTo>
                    <a:pt x="764" y="267"/>
                    <a:pt x="768" y="263"/>
                    <a:pt x="766" y="261"/>
                  </a:cubicBezTo>
                  <a:lnTo>
                    <a:pt x="766" y="261"/>
                  </a:lnTo>
                  <a:cubicBezTo>
                    <a:pt x="767" y="262"/>
                    <a:pt x="768" y="262"/>
                    <a:pt x="769" y="262"/>
                  </a:cubicBezTo>
                  <a:cubicBezTo>
                    <a:pt x="774" y="262"/>
                    <a:pt x="783" y="256"/>
                    <a:pt x="786" y="254"/>
                  </a:cubicBezTo>
                  <a:cubicBezTo>
                    <a:pt x="789" y="252"/>
                    <a:pt x="786" y="250"/>
                    <a:pt x="784" y="248"/>
                  </a:cubicBezTo>
                  <a:cubicBezTo>
                    <a:pt x="784" y="245"/>
                    <a:pt x="784" y="244"/>
                    <a:pt x="785" y="244"/>
                  </a:cubicBezTo>
                  <a:cubicBezTo>
                    <a:pt x="785" y="244"/>
                    <a:pt x="786" y="244"/>
                    <a:pt x="788" y="245"/>
                  </a:cubicBezTo>
                  <a:cubicBezTo>
                    <a:pt x="789" y="248"/>
                    <a:pt x="791" y="248"/>
                    <a:pt x="794" y="248"/>
                  </a:cubicBezTo>
                  <a:cubicBezTo>
                    <a:pt x="798" y="248"/>
                    <a:pt x="802" y="247"/>
                    <a:pt x="804" y="245"/>
                  </a:cubicBezTo>
                  <a:cubicBezTo>
                    <a:pt x="806" y="243"/>
                    <a:pt x="809" y="242"/>
                    <a:pt x="809" y="239"/>
                  </a:cubicBezTo>
                  <a:cubicBezTo>
                    <a:pt x="809" y="236"/>
                    <a:pt x="810" y="234"/>
                    <a:pt x="812" y="233"/>
                  </a:cubicBezTo>
                  <a:lnTo>
                    <a:pt x="812" y="233"/>
                  </a:lnTo>
                  <a:cubicBezTo>
                    <a:pt x="810" y="234"/>
                    <a:pt x="811" y="236"/>
                    <a:pt x="812" y="236"/>
                  </a:cubicBezTo>
                  <a:cubicBezTo>
                    <a:pt x="813" y="236"/>
                    <a:pt x="814" y="236"/>
                    <a:pt x="816" y="235"/>
                  </a:cubicBezTo>
                  <a:lnTo>
                    <a:pt x="825" y="227"/>
                  </a:lnTo>
                  <a:cubicBezTo>
                    <a:pt x="828" y="224"/>
                    <a:pt x="830" y="222"/>
                    <a:pt x="830" y="219"/>
                  </a:cubicBezTo>
                  <a:lnTo>
                    <a:pt x="830" y="219"/>
                  </a:lnTo>
                  <a:cubicBezTo>
                    <a:pt x="830" y="220"/>
                    <a:pt x="831" y="221"/>
                    <a:pt x="832" y="222"/>
                  </a:cubicBezTo>
                  <a:cubicBezTo>
                    <a:pt x="832" y="223"/>
                    <a:pt x="833" y="223"/>
                    <a:pt x="833" y="223"/>
                  </a:cubicBezTo>
                  <a:cubicBezTo>
                    <a:pt x="834" y="223"/>
                    <a:pt x="836" y="221"/>
                    <a:pt x="836" y="221"/>
                  </a:cubicBezTo>
                  <a:cubicBezTo>
                    <a:pt x="834" y="218"/>
                    <a:pt x="837" y="217"/>
                    <a:pt x="838" y="215"/>
                  </a:cubicBezTo>
                  <a:cubicBezTo>
                    <a:pt x="839" y="215"/>
                    <a:pt x="837" y="213"/>
                    <a:pt x="838" y="212"/>
                  </a:cubicBezTo>
                  <a:cubicBezTo>
                    <a:pt x="838" y="210"/>
                    <a:pt x="841" y="211"/>
                    <a:pt x="843" y="210"/>
                  </a:cubicBezTo>
                  <a:cubicBezTo>
                    <a:pt x="844" y="210"/>
                    <a:pt x="845" y="209"/>
                    <a:pt x="846" y="208"/>
                  </a:cubicBezTo>
                  <a:cubicBezTo>
                    <a:pt x="847" y="207"/>
                    <a:pt x="849" y="205"/>
                    <a:pt x="848" y="203"/>
                  </a:cubicBezTo>
                  <a:cubicBezTo>
                    <a:pt x="847" y="201"/>
                    <a:pt x="849" y="201"/>
                    <a:pt x="851" y="200"/>
                  </a:cubicBezTo>
                  <a:cubicBezTo>
                    <a:pt x="852" y="201"/>
                    <a:pt x="852" y="202"/>
                    <a:pt x="852" y="202"/>
                  </a:cubicBezTo>
                  <a:cubicBezTo>
                    <a:pt x="853" y="202"/>
                    <a:pt x="853" y="201"/>
                    <a:pt x="853" y="200"/>
                  </a:cubicBezTo>
                  <a:cubicBezTo>
                    <a:pt x="855" y="198"/>
                    <a:pt x="855" y="195"/>
                    <a:pt x="856" y="194"/>
                  </a:cubicBezTo>
                  <a:cubicBezTo>
                    <a:pt x="856" y="194"/>
                    <a:pt x="856" y="194"/>
                    <a:pt x="856" y="194"/>
                  </a:cubicBezTo>
                  <a:cubicBezTo>
                    <a:pt x="856" y="194"/>
                    <a:pt x="856" y="191"/>
                    <a:pt x="857" y="191"/>
                  </a:cubicBezTo>
                  <a:cubicBezTo>
                    <a:pt x="857" y="191"/>
                    <a:pt x="857" y="192"/>
                    <a:pt x="858" y="192"/>
                  </a:cubicBezTo>
                  <a:cubicBezTo>
                    <a:pt x="858" y="192"/>
                    <a:pt x="858" y="193"/>
                    <a:pt x="859" y="194"/>
                  </a:cubicBezTo>
                  <a:cubicBezTo>
                    <a:pt x="861" y="192"/>
                    <a:pt x="860" y="191"/>
                    <a:pt x="860" y="189"/>
                  </a:cubicBezTo>
                  <a:cubicBezTo>
                    <a:pt x="860" y="187"/>
                    <a:pt x="861" y="184"/>
                    <a:pt x="864" y="184"/>
                  </a:cubicBezTo>
                  <a:cubicBezTo>
                    <a:pt x="865" y="185"/>
                    <a:pt x="866" y="186"/>
                    <a:pt x="867" y="186"/>
                  </a:cubicBezTo>
                  <a:cubicBezTo>
                    <a:pt x="868" y="186"/>
                    <a:pt x="868" y="186"/>
                    <a:pt x="870" y="185"/>
                  </a:cubicBezTo>
                  <a:cubicBezTo>
                    <a:pt x="872" y="184"/>
                    <a:pt x="874" y="182"/>
                    <a:pt x="876" y="180"/>
                  </a:cubicBezTo>
                  <a:cubicBezTo>
                    <a:pt x="878" y="179"/>
                    <a:pt x="875" y="179"/>
                    <a:pt x="874" y="178"/>
                  </a:cubicBezTo>
                  <a:cubicBezTo>
                    <a:pt x="873" y="176"/>
                    <a:pt x="873" y="174"/>
                    <a:pt x="875" y="174"/>
                  </a:cubicBezTo>
                  <a:cubicBezTo>
                    <a:pt x="877" y="174"/>
                    <a:pt x="880" y="172"/>
                    <a:pt x="878" y="170"/>
                  </a:cubicBezTo>
                  <a:lnTo>
                    <a:pt x="878" y="170"/>
                  </a:lnTo>
                  <a:cubicBezTo>
                    <a:pt x="879" y="171"/>
                    <a:pt x="880" y="171"/>
                    <a:pt x="880" y="171"/>
                  </a:cubicBezTo>
                  <a:cubicBezTo>
                    <a:pt x="884" y="171"/>
                    <a:pt x="886" y="163"/>
                    <a:pt x="887" y="160"/>
                  </a:cubicBezTo>
                  <a:cubicBezTo>
                    <a:pt x="888" y="159"/>
                    <a:pt x="889" y="160"/>
                    <a:pt x="890" y="158"/>
                  </a:cubicBezTo>
                  <a:cubicBezTo>
                    <a:pt x="892" y="156"/>
                    <a:pt x="893" y="155"/>
                    <a:pt x="894" y="153"/>
                  </a:cubicBezTo>
                  <a:cubicBezTo>
                    <a:pt x="895" y="152"/>
                    <a:pt x="900" y="147"/>
                    <a:pt x="903" y="147"/>
                  </a:cubicBezTo>
                  <a:cubicBezTo>
                    <a:pt x="904" y="147"/>
                    <a:pt x="904" y="148"/>
                    <a:pt x="905" y="148"/>
                  </a:cubicBezTo>
                  <a:cubicBezTo>
                    <a:pt x="906" y="146"/>
                    <a:pt x="907" y="146"/>
                    <a:pt x="906" y="143"/>
                  </a:cubicBezTo>
                  <a:cubicBezTo>
                    <a:pt x="906" y="142"/>
                    <a:pt x="906" y="139"/>
                    <a:pt x="908" y="138"/>
                  </a:cubicBezTo>
                  <a:lnTo>
                    <a:pt x="908" y="138"/>
                  </a:lnTo>
                  <a:cubicBezTo>
                    <a:pt x="908" y="138"/>
                    <a:pt x="910" y="142"/>
                    <a:pt x="911" y="143"/>
                  </a:cubicBezTo>
                  <a:cubicBezTo>
                    <a:pt x="911" y="143"/>
                    <a:pt x="912" y="143"/>
                    <a:pt x="912" y="143"/>
                  </a:cubicBezTo>
                  <a:cubicBezTo>
                    <a:pt x="914" y="143"/>
                    <a:pt x="915" y="143"/>
                    <a:pt x="916" y="142"/>
                  </a:cubicBezTo>
                  <a:cubicBezTo>
                    <a:pt x="918" y="141"/>
                    <a:pt x="920" y="140"/>
                    <a:pt x="921" y="140"/>
                  </a:cubicBezTo>
                  <a:cubicBezTo>
                    <a:pt x="922" y="140"/>
                    <a:pt x="923" y="143"/>
                    <a:pt x="923" y="143"/>
                  </a:cubicBezTo>
                  <a:cubicBezTo>
                    <a:pt x="923" y="143"/>
                    <a:pt x="924" y="143"/>
                    <a:pt x="924" y="143"/>
                  </a:cubicBezTo>
                  <a:cubicBezTo>
                    <a:pt x="926" y="143"/>
                    <a:pt x="928" y="138"/>
                    <a:pt x="930" y="138"/>
                  </a:cubicBezTo>
                  <a:cubicBezTo>
                    <a:pt x="930" y="138"/>
                    <a:pt x="930" y="138"/>
                    <a:pt x="930" y="138"/>
                  </a:cubicBezTo>
                  <a:cubicBezTo>
                    <a:pt x="933" y="139"/>
                    <a:pt x="928" y="143"/>
                    <a:pt x="930" y="145"/>
                  </a:cubicBezTo>
                  <a:cubicBezTo>
                    <a:pt x="931" y="146"/>
                    <a:pt x="933" y="146"/>
                    <a:pt x="935" y="146"/>
                  </a:cubicBezTo>
                  <a:cubicBezTo>
                    <a:pt x="936" y="146"/>
                    <a:pt x="938" y="146"/>
                    <a:pt x="939" y="146"/>
                  </a:cubicBezTo>
                  <a:cubicBezTo>
                    <a:pt x="941" y="146"/>
                    <a:pt x="942" y="146"/>
                    <a:pt x="943" y="146"/>
                  </a:cubicBezTo>
                  <a:cubicBezTo>
                    <a:pt x="944" y="146"/>
                    <a:pt x="951" y="151"/>
                    <a:pt x="948" y="151"/>
                  </a:cubicBezTo>
                  <a:cubicBezTo>
                    <a:pt x="947" y="151"/>
                    <a:pt x="947" y="151"/>
                    <a:pt x="947" y="151"/>
                  </a:cubicBezTo>
                  <a:cubicBezTo>
                    <a:pt x="946" y="150"/>
                    <a:pt x="945" y="149"/>
                    <a:pt x="944" y="149"/>
                  </a:cubicBezTo>
                  <a:cubicBezTo>
                    <a:pt x="943" y="149"/>
                    <a:pt x="942" y="150"/>
                    <a:pt x="943" y="153"/>
                  </a:cubicBezTo>
                  <a:cubicBezTo>
                    <a:pt x="944" y="154"/>
                    <a:pt x="945" y="156"/>
                    <a:pt x="947" y="156"/>
                  </a:cubicBezTo>
                  <a:cubicBezTo>
                    <a:pt x="947" y="156"/>
                    <a:pt x="948" y="156"/>
                    <a:pt x="948" y="155"/>
                  </a:cubicBezTo>
                  <a:cubicBezTo>
                    <a:pt x="948" y="155"/>
                    <a:pt x="949" y="152"/>
                    <a:pt x="951" y="152"/>
                  </a:cubicBezTo>
                  <a:lnTo>
                    <a:pt x="951" y="152"/>
                  </a:lnTo>
                  <a:cubicBezTo>
                    <a:pt x="952" y="153"/>
                    <a:pt x="947" y="162"/>
                    <a:pt x="950" y="162"/>
                  </a:cubicBezTo>
                  <a:cubicBezTo>
                    <a:pt x="952" y="161"/>
                    <a:pt x="953" y="160"/>
                    <a:pt x="955" y="160"/>
                  </a:cubicBezTo>
                  <a:cubicBezTo>
                    <a:pt x="957" y="160"/>
                    <a:pt x="958" y="162"/>
                    <a:pt x="960" y="163"/>
                  </a:cubicBezTo>
                  <a:cubicBezTo>
                    <a:pt x="955" y="164"/>
                    <a:pt x="954" y="164"/>
                    <a:pt x="954" y="168"/>
                  </a:cubicBezTo>
                  <a:cubicBezTo>
                    <a:pt x="954" y="169"/>
                    <a:pt x="956" y="175"/>
                    <a:pt x="958" y="175"/>
                  </a:cubicBezTo>
                  <a:cubicBezTo>
                    <a:pt x="958" y="175"/>
                    <a:pt x="959" y="175"/>
                    <a:pt x="959" y="174"/>
                  </a:cubicBezTo>
                  <a:lnTo>
                    <a:pt x="959" y="174"/>
                  </a:lnTo>
                  <a:cubicBezTo>
                    <a:pt x="959" y="175"/>
                    <a:pt x="959" y="177"/>
                    <a:pt x="958" y="178"/>
                  </a:cubicBezTo>
                  <a:cubicBezTo>
                    <a:pt x="957" y="178"/>
                    <a:pt x="956" y="177"/>
                    <a:pt x="955" y="177"/>
                  </a:cubicBezTo>
                  <a:cubicBezTo>
                    <a:pt x="955" y="177"/>
                    <a:pt x="954" y="178"/>
                    <a:pt x="954" y="178"/>
                  </a:cubicBezTo>
                  <a:cubicBezTo>
                    <a:pt x="952" y="179"/>
                    <a:pt x="951" y="180"/>
                    <a:pt x="951" y="182"/>
                  </a:cubicBezTo>
                  <a:cubicBezTo>
                    <a:pt x="952" y="186"/>
                    <a:pt x="957" y="190"/>
                    <a:pt x="950" y="190"/>
                  </a:cubicBezTo>
                  <a:cubicBezTo>
                    <a:pt x="949" y="189"/>
                    <a:pt x="948" y="189"/>
                    <a:pt x="948" y="189"/>
                  </a:cubicBezTo>
                  <a:lnTo>
                    <a:pt x="948" y="189"/>
                  </a:lnTo>
                  <a:cubicBezTo>
                    <a:pt x="946" y="189"/>
                    <a:pt x="950" y="194"/>
                    <a:pt x="948" y="196"/>
                  </a:cubicBezTo>
                  <a:cubicBezTo>
                    <a:pt x="947" y="198"/>
                    <a:pt x="942" y="198"/>
                    <a:pt x="942" y="201"/>
                  </a:cubicBezTo>
                  <a:cubicBezTo>
                    <a:pt x="942" y="201"/>
                    <a:pt x="944" y="205"/>
                    <a:pt x="944" y="205"/>
                  </a:cubicBezTo>
                  <a:cubicBezTo>
                    <a:pt x="942" y="205"/>
                    <a:pt x="942" y="204"/>
                    <a:pt x="940" y="204"/>
                  </a:cubicBezTo>
                  <a:cubicBezTo>
                    <a:pt x="940" y="204"/>
                    <a:pt x="939" y="204"/>
                    <a:pt x="938" y="205"/>
                  </a:cubicBezTo>
                  <a:cubicBezTo>
                    <a:pt x="937" y="205"/>
                    <a:pt x="934" y="208"/>
                    <a:pt x="935" y="209"/>
                  </a:cubicBezTo>
                  <a:cubicBezTo>
                    <a:pt x="937" y="211"/>
                    <a:pt x="934" y="213"/>
                    <a:pt x="933" y="215"/>
                  </a:cubicBezTo>
                  <a:cubicBezTo>
                    <a:pt x="933" y="215"/>
                    <a:pt x="935" y="218"/>
                    <a:pt x="933" y="221"/>
                  </a:cubicBezTo>
                  <a:lnTo>
                    <a:pt x="936" y="221"/>
                  </a:lnTo>
                  <a:cubicBezTo>
                    <a:pt x="936" y="222"/>
                    <a:pt x="937" y="223"/>
                    <a:pt x="935" y="225"/>
                  </a:cubicBezTo>
                  <a:cubicBezTo>
                    <a:pt x="934" y="224"/>
                    <a:pt x="932" y="222"/>
                    <a:pt x="933" y="221"/>
                  </a:cubicBezTo>
                  <a:lnTo>
                    <a:pt x="930" y="218"/>
                  </a:lnTo>
                  <a:cubicBezTo>
                    <a:pt x="929" y="219"/>
                    <a:pt x="927" y="221"/>
                    <a:pt x="929" y="222"/>
                  </a:cubicBezTo>
                  <a:cubicBezTo>
                    <a:pt x="929" y="225"/>
                    <a:pt x="929" y="225"/>
                    <a:pt x="927" y="226"/>
                  </a:cubicBezTo>
                  <a:cubicBezTo>
                    <a:pt x="926" y="227"/>
                    <a:pt x="926" y="227"/>
                    <a:pt x="927" y="229"/>
                  </a:cubicBezTo>
                  <a:cubicBezTo>
                    <a:pt x="928" y="230"/>
                    <a:pt x="927" y="232"/>
                    <a:pt x="926" y="233"/>
                  </a:cubicBezTo>
                  <a:lnTo>
                    <a:pt x="920" y="229"/>
                  </a:lnTo>
                  <a:lnTo>
                    <a:pt x="920" y="229"/>
                  </a:lnTo>
                  <a:cubicBezTo>
                    <a:pt x="922" y="230"/>
                    <a:pt x="919" y="235"/>
                    <a:pt x="917" y="236"/>
                  </a:cubicBezTo>
                  <a:cubicBezTo>
                    <a:pt x="916" y="238"/>
                    <a:pt x="915" y="238"/>
                    <a:pt x="914" y="238"/>
                  </a:cubicBezTo>
                  <a:cubicBezTo>
                    <a:pt x="914" y="238"/>
                    <a:pt x="913" y="238"/>
                    <a:pt x="913" y="238"/>
                  </a:cubicBezTo>
                  <a:cubicBezTo>
                    <a:pt x="913" y="238"/>
                    <a:pt x="912" y="238"/>
                    <a:pt x="912" y="238"/>
                  </a:cubicBezTo>
                  <a:cubicBezTo>
                    <a:pt x="904" y="242"/>
                    <a:pt x="898" y="249"/>
                    <a:pt x="892" y="256"/>
                  </a:cubicBezTo>
                  <a:cubicBezTo>
                    <a:pt x="892" y="256"/>
                    <a:pt x="891" y="255"/>
                    <a:pt x="890" y="255"/>
                  </a:cubicBezTo>
                  <a:cubicBezTo>
                    <a:pt x="889" y="255"/>
                    <a:pt x="889" y="255"/>
                    <a:pt x="888" y="256"/>
                  </a:cubicBezTo>
                  <a:cubicBezTo>
                    <a:pt x="887" y="256"/>
                    <a:pt x="886" y="258"/>
                    <a:pt x="885" y="259"/>
                  </a:cubicBezTo>
                  <a:cubicBezTo>
                    <a:pt x="882" y="263"/>
                    <a:pt x="878" y="266"/>
                    <a:pt x="876" y="270"/>
                  </a:cubicBezTo>
                  <a:cubicBezTo>
                    <a:pt x="872" y="275"/>
                    <a:pt x="866" y="279"/>
                    <a:pt x="862" y="284"/>
                  </a:cubicBezTo>
                  <a:cubicBezTo>
                    <a:pt x="860" y="286"/>
                    <a:pt x="858" y="288"/>
                    <a:pt x="858" y="291"/>
                  </a:cubicBezTo>
                  <a:cubicBezTo>
                    <a:pt x="858" y="291"/>
                    <a:pt x="857" y="293"/>
                    <a:pt x="856" y="294"/>
                  </a:cubicBezTo>
                  <a:cubicBezTo>
                    <a:pt x="856" y="293"/>
                    <a:pt x="857" y="292"/>
                    <a:pt x="856" y="292"/>
                  </a:cubicBezTo>
                  <a:cubicBezTo>
                    <a:pt x="856" y="292"/>
                    <a:pt x="855" y="292"/>
                    <a:pt x="855" y="292"/>
                  </a:cubicBezTo>
                  <a:cubicBezTo>
                    <a:pt x="851" y="293"/>
                    <a:pt x="848" y="296"/>
                    <a:pt x="845" y="298"/>
                  </a:cubicBezTo>
                  <a:cubicBezTo>
                    <a:pt x="844" y="299"/>
                    <a:pt x="840" y="301"/>
                    <a:pt x="840" y="303"/>
                  </a:cubicBezTo>
                  <a:cubicBezTo>
                    <a:pt x="840" y="304"/>
                    <a:pt x="844" y="307"/>
                    <a:pt x="844" y="309"/>
                  </a:cubicBezTo>
                  <a:cubicBezTo>
                    <a:pt x="844" y="309"/>
                    <a:pt x="843" y="309"/>
                    <a:pt x="843" y="309"/>
                  </a:cubicBezTo>
                  <a:cubicBezTo>
                    <a:pt x="841" y="309"/>
                    <a:pt x="839" y="307"/>
                    <a:pt x="837" y="305"/>
                  </a:cubicBezTo>
                  <a:cubicBezTo>
                    <a:pt x="837" y="305"/>
                    <a:pt x="837" y="304"/>
                    <a:pt x="836" y="304"/>
                  </a:cubicBezTo>
                  <a:cubicBezTo>
                    <a:pt x="835" y="304"/>
                    <a:pt x="833" y="307"/>
                    <a:pt x="831" y="308"/>
                  </a:cubicBezTo>
                  <a:cubicBezTo>
                    <a:pt x="828" y="310"/>
                    <a:pt x="824" y="312"/>
                    <a:pt x="821" y="313"/>
                  </a:cubicBezTo>
                  <a:lnTo>
                    <a:pt x="818" y="313"/>
                  </a:lnTo>
                  <a:cubicBezTo>
                    <a:pt x="816" y="314"/>
                    <a:pt x="816" y="316"/>
                    <a:pt x="816" y="318"/>
                  </a:cubicBezTo>
                  <a:cubicBezTo>
                    <a:pt x="814" y="322"/>
                    <a:pt x="808" y="321"/>
                    <a:pt x="804" y="322"/>
                  </a:cubicBezTo>
                  <a:cubicBezTo>
                    <a:pt x="801" y="323"/>
                    <a:pt x="801" y="326"/>
                    <a:pt x="801" y="330"/>
                  </a:cubicBezTo>
                  <a:cubicBezTo>
                    <a:pt x="801" y="331"/>
                    <a:pt x="800" y="332"/>
                    <a:pt x="800" y="332"/>
                  </a:cubicBezTo>
                  <a:cubicBezTo>
                    <a:pt x="799" y="332"/>
                    <a:pt x="797" y="328"/>
                    <a:pt x="796" y="327"/>
                  </a:cubicBezTo>
                  <a:cubicBezTo>
                    <a:pt x="796" y="327"/>
                    <a:pt x="796" y="327"/>
                    <a:pt x="796" y="327"/>
                  </a:cubicBezTo>
                  <a:cubicBezTo>
                    <a:pt x="794" y="327"/>
                    <a:pt x="794" y="332"/>
                    <a:pt x="793" y="332"/>
                  </a:cubicBezTo>
                  <a:cubicBezTo>
                    <a:pt x="792" y="333"/>
                    <a:pt x="792" y="334"/>
                    <a:pt x="791" y="334"/>
                  </a:cubicBezTo>
                  <a:cubicBezTo>
                    <a:pt x="790" y="334"/>
                    <a:pt x="788" y="332"/>
                    <a:pt x="786" y="332"/>
                  </a:cubicBezTo>
                  <a:cubicBezTo>
                    <a:pt x="782" y="332"/>
                    <a:pt x="780" y="334"/>
                    <a:pt x="777" y="336"/>
                  </a:cubicBezTo>
                  <a:cubicBezTo>
                    <a:pt x="777" y="337"/>
                    <a:pt x="771" y="340"/>
                    <a:pt x="768" y="340"/>
                  </a:cubicBezTo>
                  <a:cubicBezTo>
                    <a:pt x="767" y="340"/>
                    <a:pt x="766" y="340"/>
                    <a:pt x="766" y="339"/>
                  </a:cubicBezTo>
                  <a:cubicBezTo>
                    <a:pt x="764" y="340"/>
                    <a:pt x="761" y="342"/>
                    <a:pt x="760" y="343"/>
                  </a:cubicBezTo>
                  <a:cubicBezTo>
                    <a:pt x="753" y="348"/>
                    <a:pt x="745" y="351"/>
                    <a:pt x="738" y="355"/>
                  </a:cubicBezTo>
                  <a:cubicBezTo>
                    <a:pt x="735" y="357"/>
                    <a:pt x="733" y="359"/>
                    <a:pt x="734" y="362"/>
                  </a:cubicBezTo>
                  <a:cubicBezTo>
                    <a:pt x="733" y="360"/>
                    <a:pt x="733" y="358"/>
                    <a:pt x="730" y="357"/>
                  </a:cubicBezTo>
                  <a:cubicBezTo>
                    <a:pt x="728" y="357"/>
                    <a:pt x="728" y="359"/>
                    <a:pt x="727" y="359"/>
                  </a:cubicBezTo>
                  <a:lnTo>
                    <a:pt x="724" y="359"/>
                  </a:lnTo>
                  <a:cubicBezTo>
                    <a:pt x="720" y="359"/>
                    <a:pt x="716" y="359"/>
                    <a:pt x="712" y="361"/>
                  </a:cubicBezTo>
                  <a:cubicBezTo>
                    <a:pt x="711" y="363"/>
                    <a:pt x="703" y="366"/>
                    <a:pt x="703" y="366"/>
                  </a:cubicBezTo>
                  <a:cubicBezTo>
                    <a:pt x="702" y="370"/>
                    <a:pt x="705" y="373"/>
                    <a:pt x="704" y="378"/>
                  </a:cubicBezTo>
                  <a:cubicBezTo>
                    <a:pt x="704" y="378"/>
                    <a:pt x="704" y="378"/>
                    <a:pt x="703" y="378"/>
                  </a:cubicBezTo>
                  <a:cubicBezTo>
                    <a:pt x="702" y="378"/>
                    <a:pt x="697" y="375"/>
                    <a:pt x="699" y="373"/>
                  </a:cubicBezTo>
                  <a:cubicBezTo>
                    <a:pt x="701" y="369"/>
                    <a:pt x="700" y="368"/>
                    <a:pt x="698" y="368"/>
                  </a:cubicBezTo>
                  <a:cubicBezTo>
                    <a:pt x="697" y="368"/>
                    <a:pt x="696" y="368"/>
                    <a:pt x="695" y="368"/>
                  </a:cubicBezTo>
                  <a:cubicBezTo>
                    <a:pt x="693" y="368"/>
                    <a:pt x="691" y="369"/>
                    <a:pt x="690" y="371"/>
                  </a:cubicBezTo>
                  <a:cubicBezTo>
                    <a:pt x="689" y="373"/>
                    <a:pt x="690" y="373"/>
                    <a:pt x="687" y="373"/>
                  </a:cubicBezTo>
                  <a:cubicBezTo>
                    <a:pt x="686" y="373"/>
                    <a:pt x="678" y="369"/>
                    <a:pt x="678" y="366"/>
                  </a:cubicBezTo>
                  <a:cubicBezTo>
                    <a:pt x="677" y="370"/>
                    <a:pt x="676" y="370"/>
                    <a:pt x="672" y="371"/>
                  </a:cubicBezTo>
                  <a:cubicBezTo>
                    <a:pt x="670" y="372"/>
                    <a:pt x="667" y="372"/>
                    <a:pt x="665" y="374"/>
                  </a:cubicBezTo>
                  <a:cubicBezTo>
                    <a:pt x="664" y="374"/>
                    <a:pt x="662" y="377"/>
                    <a:pt x="661" y="377"/>
                  </a:cubicBezTo>
                  <a:cubicBezTo>
                    <a:pt x="661" y="377"/>
                    <a:pt x="661" y="377"/>
                    <a:pt x="661" y="377"/>
                  </a:cubicBezTo>
                  <a:cubicBezTo>
                    <a:pt x="660" y="376"/>
                    <a:pt x="658" y="374"/>
                    <a:pt x="658" y="374"/>
                  </a:cubicBezTo>
                  <a:cubicBezTo>
                    <a:pt x="656" y="374"/>
                    <a:pt x="654" y="377"/>
                    <a:pt x="652" y="377"/>
                  </a:cubicBezTo>
                  <a:cubicBezTo>
                    <a:pt x="650" y="377"/>
                    <a:pt x="647" y="378"/>
                    <a:pt x="645" y="378"/>
                  </a:cubicBezTo>
                  <a:cubicBezTo>
                    <a:pt x="645" y="377"/>
                    <a:pt x="644" y="377"/>
                    <a:pt x="644" y="377"/>
                  </a:cubicBezTo>
                  <a:cubicBezTo>
                    <a:pt x="642" y="377"/>
                    <a:pt x="642" y="381"/>
                    <a:pt x="642" y="382"/>
                  </a:cubicBezTo>
                  <a:cubicBezTo>
                    <a:pt x="641" y="385"/>
                    <a:pt x="640" y="385"/>
                    <a:pt x="638" y="386"/>
                  </a:cubicBezTo>
                  <a:cubicBezTo>
                    <a:pt x="638" y="381"/>
                    <a:pt x="638" y="380"/>
                    <a:pt x="633" y="380"/>
                  </a:cubicBezTo>
                  <a:cubicBezTo>
                    <a:pt x="625" y="380"/>
                    <a:pt x="617" y="381"/>
                    <a:pt x="610" y="382"/>
                  </a:cubicBezTo>
                  <a:cubicBezTo>
                    <a:pt x="610" y="382"/>
                    <a:pt x="601" y="383"/>
                    <a:pt x="603" y="385"/>
                  </a:cubicBezTo>
                  <a:cubicBezTo>
                    <a:pt x="605" y="387"/>
                    <a:pt x="600" y="387"/>
                    <a:pt x="598" y="387"/>
                  </a:cubicBezTo>
                  <a:cubicBezTo>
                    <a:pt x="596" y="387"/>
                    <a:pt x="597" y="385"/>
                    <a:pt x="596" y="384"/>
                  </a:cubicBezTo>
                  <a:cubicBezTo>
                    <a:pt x="596" y="384"/>
                    <a:pt x="595" y="384"/>
                    <a:pt x="595" y="384"/>
                  </a:cubicBezTo>
                  <a:cubicBezTo>
                    <a:pt x="594" y="384"/>
                    <a:pt x="593" y="384"/>
                    <a:pt x="592" y="384"/>
                  </a:cubicBezTo>
                  <a:cubicBezTo>
                    <a:pt x="591" y="384"/>
                    <a:pt x="589" y="384"/>
                    <a:pt x="587" y="384"/>
                  </a:cubicBezTo>
                  <a:cubicBezTo>
                    <a:pt x="585" y="384"/>
                    <a:pt x="583" y="384"/>
                    <a:pt x="582" y="385"/>
                  </a:cubicBezTo>
                  <a:cubicBezTo>
                    <a:pt x="582" y="387"/>
                    <a:pt x="580" y="386"/>
                    <a:pt x="577" y="387"/>
                  </a:cubicBezTo>
                  <a:cubicBezTo>
                    <a:pt x="576" y="387"/>
                    <a:pt x="575" y="390"/>
                    <a:pt x="574" y="390"/>
                  </a:cubicBezTo>
                  <a:cubicBezTo>
                    <a:pt x="573" y="390"/>
                    <a:pt x="572" y="387"/>
                    <a:pt x="571" y="387"/>
                  </a:cubicBezTo>
                  <a:cubicBezTo>
                    <a:pt x="569" y="386"/>
                    <a:pt x="566" y="386"/>
                    <a:pt x="563" y="386"/>
                  </a:cubicBezTo>
                  <a:cubicBezTo>
                    <a:pt x="560" y="386"/>
                    <a:pt x="555" y="387"/>
                    <a:pt x="551" y="387"/>
                  </a:cubicBezTo>
                  <a:cubicBezTo>
                    <a:pt x="548" y="387"/>
                    <a:pt x="548" y="389"/>
                    <a:pt x="548" y="391"/>
                  </a:cubicBezTo>
                  <a:cubicBezTo>
                    <a:pt x="545" y="394"/>
                    <a:pt x="550" y="398"/>
                    <a:pt x="553" y="398"/>
                  </a:cubicBezTo>
                  <a:cubicBezTo>
                    <a:pt x="555" y="398"/>
                    <a:pt x="557" y="397"/>
                    <a:pt x="556" y="393"/>
                  </a:cubicBezTo>
                  <a:lnTo>
                    <a:pt x="556" y="393"/>
                  </a:lnTo>
                  <a:cubicBezTo>
                    <a:pt x="557" y="395"/>
                    <a:pt x="567" y="395"/>
                    <a:pt x="569" y="398"/>
                  </a:cubicBezTo>
                  <a:cubicBezTo>
                    <a:pt x="569" y="399"/>
                    <a:pt x="569" y="399"/>
                    <a:pt x="569" y="399"/>
                  </a:cubicBezTo>
                  <a:cubicBezTo>
                    <a:pt x="570" y="399"/>
                    <a:pt x="571" y="398"/>
                    <a:pt x="572" y="397"/>
                  </a:cubicBezTo>
                  <a:cubicBezTo>
                    <a:pt x="573" y="397"/>
                    <a:pt x="574" y="397"/>
                    <a:pt x="575" y="397"/>
                  </a:cubicBezTo>
                  <a:cubicBezTo>
                    <a:pt x="576" y="397"/>
                    <a:pt x="577" y="397"/>
                    <a:pt x="578" y="396"/>
                  </a:cubicBezTo>
                  <a:cubicBezTo>
                    <a:pt x="587" y="394"/>
                    <a:pt x="597" y="394"/>
                    <a:pt x="607" y="394"/>
                  </a:cubicBezTo>
                  <a:cubicBezTo>
                    <a:pt x="610" y="394"/>
                    <a:pt x="613" y="394"/>
                    <a:pt x="617" y="394"/>
                  </a:cubicBezTo>
                  <a:cubicBezTo>
                    <a:pt x="622" y="394"/>
                    <a:pt x="627" y="393"/>
                    <a:pt x="626" y="387"/>
                  </a:cubicBezTo>
                  <a:cubicBezTo>
                    <a:pt x="626" y="387"/>
                    <a:pt x="626" y="382"/>
                    <a:pt x="627" y="382"/>
                  </a:cubicBezTo>
                  <a:cubicBezTo>
                    <a:pt x="627" y="382"/>
                    <a:pt x="627" y="383"/>
                    <a:pt x="627" y="383"/>
                  </a:cubicBezTo>
                  <a:cubicBezTo>
                    <a:pt x="629" y="384"/>
                    <a:pt x="630" y="387"/>
                    <a:pt x="630" y="388"/>
                  </a:cubicBezTo>
                  <a:cubicBezTo>
                    <a:pt x="631" y="389"/>
                    <a:pt x="633" y="400"/>
                    <a:pt x="633" y="400"/>
                  </a:cubicBezTo>
                  <a:cubicBezTo>
                    <a:pt x="634" y="399"/>
                    <a:pt x="633" y="398"/>
                    <a:pt x="635" y="398"/>
                  </a:cubicBezTo>
                  <a:cubicBezTo>
                    <a:pt x="637" y="397"/>
                    <a:pt x="638" y="396"/>
                    <a:pt x="639" y="396"/>
                  </a:cubicBezTo>
                  <a:cubicBezTo>
                    <a:pt x="640" y="396"/>
                    <a:pt x="641" y="396"/>
                    <a:pt x="642" y="396"/>
                  </a:cubicBezTo>
                  <a:cubicBezTo>
                    <a:pt x="644" y="396"/>
                    <a:pt x="646" y="396"/>
                    <a:pt x="646" y="399"/>
                  </a:cubicBezTo>
                  <a:cubicBezTo>
                    <a:pt x="645" y="394"/>
                    <a:pt x="651" y="396"/>
                    <a:pt x="651" y="392"/>
                  </a:cubicBezTo>
                  <a:cubicBezTo>
                    <a:pt x="651" y="390"/>
                    <a:pt x="652" y="386"/>
                    <a:pt x="654" y="386"/>
                  </a:cubicBezTo>
                  <a:cubicBezTo>
                    <a:pt x="654" y="386"/>
                    <a:pt x="655" y="387"/>
                    <a:pt x="656" y="387"/>
                  </a:cubicBezTo>
                  <a:cubicBezTo>
                    <a:pt x="658" y="389"/>
                    <a:pt x="658" y="392"/>
                    <a:pt x="660" y="393"/>
                  </a:cubicBezTo>
                  <a:cubicBezTo>
                    <a:pt x="661" y="393"/>
                    <a:pt x="661" y="393"/>
                    <a:pt x="662" y="393"/>
                  </a:cubicBezTo>
                  <a:cubicBezTo>
                    <a:pt x="663" y="393"/>
                    <a:pt x="664" y="393"/>
                    <a:pt x="664" y="391"/>
                  </a:cubicBezTo>
                  <a:cubicBezTo>
                    <a:pt x="664" y="389"/>
                    <a:pt x="665" y="389"/>
                    <a:pt x="667" y="389"/>
                  </a:cubicBezTo>
                  <a:cubicBezTo>
                    <a:pt x="667" y="389"/>
                    <a:pt x="667" y="389"/>
                    <a:pt x="668" y="389"/>
                  </a:cubicBezTo>
                  <a:cubicBezTo>
                    <a:pt x="668" y="389"/>
                    <a:pt x="668" y="390"/>
                    <a:pt x="669" y="391"/>
                  </a:cubicBezTo>
                  <a:cubicBezTo>
                    <a:pt x="669" y="392"/>
                    <a:pt x="670" y="392"/>
                    <a:pt x="670" y="392"/>
                  </a:cubicBezTo>
                  <a:cubicBezTo>
                    <a:pt x="673" y="392"/>
                    <a:pt x="676" y="388"/>
                    <a:pt x="679" y="388"/>
                  </a:cubicBezTo>
                  <a:cubicBezTo>
                    <a:pt x="679" y="388"/>
                    <a:pt x="680" y="388"/>
                    <a:pt x="680" y="388"/>
                  </a:cubicBezTo>
                  <a:cubicBezTo>
                    <a:pt x="683" y="388"/>
                    <a:pt x="685" y="382"/>
                    <a:pt x="686" y="382"/>
                  </a:cubicBezTo>
                  <a:cubicBezTo>
                    <a:pt x="686" y="382"/>
                    <a:pt x="686" y="382"/>
                    <a:pt x="686" y="382"/>
                  </a:cubicBezTo>
                  <a:cubicBezTo>
                    <a:pt x="687" y="383"/>
                    <a:pt x="689" y="386"/>
                    <a:pt x="690" y="386"/>
                  </a:cubicBezTo>
                  <a:cubicBezTo>
                    <a:pt x="690" y="386"/>
                    <a:pt x="690" y="386"/>
                    <a:pt x="690" y="386"/>
                  </a:cubicBezTo>
                  <a:cubicBezTo>
                    <a:pt x="691" y="385"/>
                    <a:pt x="689" y="382"/>
                    <a:pt x="691" y="381"/>
                  </a:cubicBezTo>
                  <a:cubicBezTo>
                    <a:pt x="691" y="381"/>
                    <a:pt x="695" y="387"/>
                    <a:pt x="695" y="387"/>
                  </a:cubicBezTo>
                  <a:cubicBezTo>
                    <a:pt x="695" y="387"/>
                    <a:pt x="695" y="387"/>
                    <a:pt x="695" y="387"/>
                  </a:cubicBezTo>
                  <a:cubicBezTo>
                    <a:pt x="696" y="384"/>
                    <a:pt x="697" y="381"/>
                    <a:pt x="701" y="381"/>
                  </a:cubicBezTo>
                  <a:cubicBezTo>
                    <a:pt x="701" y="381"/>
                    <a:pt x="702" y="381"/>
                    <a:pt x="702" y="381"/>
                  </a:cubicBezTo>
                  <a:cubicBezTo>
                    <a:pt x="704" y="381"/>
                    <a:pt x="706" y="382"/>
                    <a:pt x="707" y="382"/>
                  </a:cubicBezTo>
                  <a:cubicBezTo>
                    <a:pt x="708" y="382"/>
                    <a:pt x="709" y="382"/>
                    <a:pt x="709" y="381"/>
                  </a:cubicBezTo>
                  <a:cubicBezTo>
                    <a:pt x="710" y="381"/>
                    <a:pt x="711" y="379"/>
                    <a:pt x="711" y="379"/>
                  </a:cubicBezTo>
                  <a:lnTo>
                    <a:pt x="711" y="379"/>
                  </a:lnTo>
                  <a:cubicBezTo>
                    <a:pt x="711" y="379"/>
                    <a:pt x="711" y="379"/>
                    <a:pt x="711" y="379"/>
                  </a:cubicBezTo>
                  <a:lnTo>
                    <a:pt x="711" y="379"/>
                  </a:lnTo>
                  <a:lnTo>
                    <a:pt x="714" y="378"/>
                  </a:lnTo>
                  <a:cubicBezTo>
                    <a:pt x="718" y="377"/>
                    <a:pt x="715" y="378"/>
                    <a:pt x="716" y="375"/>
                  </a:cubicBezTo>
                  <a:cubicBezTo>
                    <a:pt x="716" y="375"/>
                    <a:pt x="717" y="374"/>
                    <a:pt x="719" y="374"/>
                  </a:cubicBezTo>
                  <a:cubicBezTo>
                    <a:pt x="720" y="374"/>
                    <a:pt x="722" y="375"/>
                    <a:pt x="723" y="375"/>
                  </a:cubicBezTo>
                  <a:cubicBezTo>
                    <a:pt x="724" y="375"/>
                    <a:pt x="724" y="375"/>
                    <a:pt x="725" y="374"/>
                  </a:cubicBezTo>
                  <a:cubicBezTo>
                    <a:pt x="727" y="374"/>
                    <a:pt x="731" y="374"/>
                    <a:pt x="733" y="373"/>
                  </a:cubicBezTo>
                  <a:cubicBezTo>
                    <a:pt x="733" y="371"/>
                    <a:pt x="732" y="368"/>
                    <a:pt x="734" y="368"/>
                  </a:cubicBezTo>
                  <a:cubicBezTo>
                    <a:pt x="734" y="368"/>
                    <a:pt x="735" y="368"/>
                    <a:pt x="736" y="369"/>
                  </a:cubicBezTo>
                  <a:cubicBezTo>
                    <a:pt x="737" y="370"/>
                    <a:pt x="738" y="371"/>
                    <a:pt x="739" y="371"/>
                  </a:cubicBezTo>
                  <a:cubicBezTo>
                    <a:pt x="741" y="371"/>
                    <a:pt x="742" y="370"/>
                    <a:pt x="740" y="367"/>
                  </a:cubicBezTo>
                  <a:cubicBezTo>
                    <a:pt x="739" y="364"/>
                    <a:pt x="740" y="363"/>
                    <a:pt x="742" y="363"/>
                  </a:cubicBezTo>
                  <a:cubicBezTo>
                    <a:pt x="743" y="363"/>
                    <a:pt x="743" y="363"/>
                    <a:pt x="744" y="363"/>
                  </a:cubicBezTo>
                  <a:cubicBezTo>
                    <a:pt x="746" y="364"/>
                    <a:pt x="747" y="366"/>
                    <a:pt x="748" y="366"/>
                  </a:cubicBezTo>
                  <a:cubicBezTo>
                    <a:pt x="749" y="366"/>
                    <a:pt x="750" y="365"/>
                    <a:pt x="751" y="364"/>
                  </a:cubicBezTo>
                  <a:cubicBezTo>
                    <a:pt x="752" y="364"/>
                    <a:pt x="754" y="358"/>
                    <a:pt x="755" y="358"/>
                  </a:cubicBezTo>
                  <a:cubicBezTo>
                    <a:pt x="755" y="358"/>
                    <a:pt x="755" y="358"/>
                    <a:pt x="755" y="358"/>
                  </a:cubicBezTo>
                  <a:cubicBezTo>
                    <a:pt x="755" y="359"/>
                    <a:pt x="753" y="362"/>
                    <a:pt x="755" y="363"/>
                  </a:cubicBezTo>
                  <a:cubicBezTo>
                    <a:pt x="757" y="363"/>
                    <a:pt x="760" y="359"/>
                    <a:pt x="761" y="358"/>
                  </a:cubicBezTo>
                  <a:cubicBezTo>
                    <a:pt x="762" y="357"/>
                    <a:pt x="765" y="356"/>
                    <a:pt x="768" y="356"/>
                  </a:cubicBezTo>
                  <a:cubicBezTo>
                    <a:pt x="769" y="356"/>
                    <a:pt x="770" y="357"/>
                    <a:pt x="771" y="357"/>
                  </a:cubicBezTo>
                  <a:cubicBezTo>
                    <a:pt x="772" y="357"/>
                    <a:pt x="773" y="356"/>
                    <a:pt x="775" y="356"/>
                  </a:cubicBezTo>
                  <a:cubicBezTo>
                    <a:pt x="777" y="355"/>
                    <a:pt x="780" y="353"/>
                    <a:pt x="782" y="352"/>
                  </a:cubicBezTo>
                  <a:cubicBezTo>
                    <a:pt x="783" y="350"/>
                    <a:pt x="783" y="348"/>
                    <a:pt x="785" y="348"/>
                  </a:cubicBezTo>
                  <a:cubicBezTo>
                    <a:pt x="785" y="348"/>
                    <a:pt x="785" y="348"/>
                    <a:pt x="786" y="348"/>
                  </a:cubicBezTo>
                  <a:cubicBezTo>
                    <a:pt x="787" y="349"/>
                    <a:pt x="788" y="349"/>
                    <a:pt x="789" y="349"/>
                  </a:cubicBezTo>
                  <a:cubicBezTo>
                    <a:pt x="791" y="349"/>
                    <a:pt x="794" y="348"/>
                    <a:pt x="795" y="346"/>
                  </a:cubicBezTo>
                  <a:cubicBezTo>
                    <a:pt x="796" y="346"/>
                    <a:pt x="795" y="343"/>
                    <a:pt x="795" y="342"/>
                  </a:cubicBezTo>
                  <a:lnTo>
                    <a:pt x="795" y="342"/>
                  </a:lnTo>
                  <a:cubicBezTo>
                    <a:pt x="795" y="344"/>
                    <a:pt x="797" y="344"/>
                    <a:pt x="798" y="344"/>
                  </a:cubicBezTo>
                  <a:cubicBezTo>
                    <a:pt x="801" y="344"/>
                    <a:pt x="805" y="341"/>
                    <a:pt x="805" y="339"/>
                  </a:cubicBezTo>
                  <a:cubicBezTo>
                    <a:pt x="806" y="337"/>
                    <a:pt x="807" y="336"/>
                    <a:pt x="808" y="336"/>
                  </a:cubicBezTo>
                  <a:cubicBezTo>
                    <a:pt x="809" y="336"/>
                    <a:pt x="809" y="336"/>
                    <a:pt x="810" y="336"/>
                  </a:cubicBezTo>
                  <a:cubicBezTo>
                    <a:pt x="811" y="337"/>
                    <a:pt x="810" y="339"/>
                    <a:pt x="811" y="339"/>
                  </a:cubicBezTo>
                  <a:cubicBezTo>
                    <a:pt x="813" y="339"/>
                    <a:pt x="813" y="338"/>
                    <a:pt x="814" y="337"/>
                  </a:cubicBezTo>
                  <a:cubicBezTo>
                    <a:pt x="815" y="335"/>
                    <a:pt x="817" y="333"/>
                    <a:pt x="819" y="333"/>
                  </a:cubicBezTo>
                  <a:cubicBezTo>
                    <a:pt x="820" y="333"/>
                    <a:pt x="820" y="333"/>
                    <a:pt x="821" y="333"/>
                  </a:cubicBezTo>
                  <a:cubicBezTo>
                    <a:pt x="821" y="334"/>
                    <a:pt x="822" y="334"/>
                    <a:pt x="822" y="334"/>
                  </a:cubicBezTo>
                  <a:cubicBezTo>
                    <a:pt x="823" y="334"/>
                    <a:pt x="824" y="330"/>
                    <a:pt x="824" y="329"/>
                  </a:cubicBezTo>
                  <a:cubicBezTo>
                    <a:pt x="827" y="326"/>
                    <a:pt x="831" y="326"/>
                    <a:pt x="833" y="323"/>
                  </a:cubicBezTo>
                  <a:cubicBezTo>
                    <a:pt x="834" y="320"/>
                    <a:pt x="837" y="318"/>
                    <a:pt x="840" y="318"/>
                  </a:cubicBezTo>
                  <a:cubicBezTo>
                    <a:pt x="844" y="316"/>
                    <a:pt x="849" y="314"/>
                    <a:pt x="851" y="311"/>
                  </a:cubicBezTo>
                  <a:cubicBezTo>
                    <a:pt x="851" y="310"/>
                    <a:pt x="851" y="310"/>
                    <a:pt x="851" y="310"/>
                  </a:cubicBezTo>
                  <a:cubicBezTo>
                    <a:pt x="853" y="310"/>
                    <a:pt x="854" y="311"/>
                    <a:pt x="855" y="311"/>
                  </a:cubicBezTo>
                  <a:cubicBezTo>
                    <a:pt x="858" y="311"/>
                    <a:pt x="857" y="308"/>
                    <a:pt x="858" y="307"/>
                  </a:cubicBezTo>
                  <a:cubicBezTo>
                    <a:pt x="861" y="305"/>
                    <a:pt x="864" y="304"/>
                    <a:pt x="865" y="302"/>
                  </a:cubicBezTo>
                  <a:cubicBezTo>
                    <a:pt x="867" y="300"/>
                    <a:pt x="865" y="298"/>
                    <a:pt x="868" y="298"/>
                  </a:cubicBezTo>
                  <a:cubicBezTo>
                    <a:pt x="871" y="298"/>
                    <a:pt x="879" y="296"/>
                    <a:pt x="875" y="291"/>
                  </a:cubicBezTo>
                  <a:lnTo>
                    <a:pt x="875" y="291"/>
                  </a:lnTo>
                  <a:cubicBezTo>
                    <a:pt x="876" y="292"/>
                    <a:pt x="877" y="292"/>
                    <a:pt x="878" y="292"/>
                  </a:cubicBezTo>
                  <a:cubicBezTo>
                    <a:pt x="883" y="292"/>
                    <a:pt x="892" y="283"/>
                    <a:pt x="892" y="279"/>
                  </a:cubicBezTo>
                  <a:cubicBezTo>
                    <a:pt x="892" y="278"/>
                    <a:pt x="893" y="278"/>
                    <a:pt x="895" y="278"/>
                  </a:cubicBezTo>
                  <a:cubicBezTo>
                    <a:pt x="895" y="278"/>
                    <a:pt x="896" y="278"/>
                    <a:pt x="897" y="278"/>
                  </a:cubicBezTo>
                  <a:cubicBezTo>
                    <a:pt x="899" y="278"/>
                    <a:pt x="901" y="277"/>
                    <a:pt x="900" y="274"/>
                  </a:cubicBezTo>
                  <a:cubicBezTo>
                    <a:pt x="900" y="272"/>
                    <a:pt x="899" y="269"/>
                    <a:pt x="902" y="269"/>
                  </a:cubicBezTo>
                  <a:cubicBezTo>
                    <a:pt x="902" y="269"/>
                    <a:pt x="902" y="269"/>
                    <a:pt x="903" y="269"/>
                  </a:cubicBezTo>
                  <a:cubicBezTo>
                    <a:pt x="904" y="268"/>
                    <a:pt x="907" y="264"/>
                    <a:pt x="907" y="263"/>
                  </a:cubicBezTo>
                  <a:lnTo>
                    <a:pt x="907" y="263"/>
                  </a:lnTo>
                  <a:cubicBezTo>
                    <a:pt x="907" y="264"/>
                    <a:pt x="908" y="265"/>
                    <a:pt x="909" y="265"/>
                  </a:cubicBezTo>
                  <a:cubicBezTo>
                    <a:pt x="909" y="265"/>
                    <a:pt x="909" y="265"/>
                    <a:pt x="909" y="265"/>
                  </a:cubicBezTo>
                  <a:cubicBezTo>
                    <a:pt x="910" y="264"/>
                    <a:pt x="912" y="263"/>
                    <a:pt x="913" y="262"/>
                  </a:cubicBezTo>
                  <a:cubicBezTo>
                    <a:pt x="915" y="259"/>
                    <a:pt x="920" y="258"/>
                    <a:pt x="922" y="256"/>
                  </a:cubicBezTo>
                  <a:lnTo>
                    <a:pt x="922" y="256"/>
                  </a:lnTo>
                  <a:cubicBezTo>
                    <a:pt x="922" y="256"/>
                    <a:pt x="921" y="256"/>
                    <a:pt x="921" y="256"/>
                  </a:cubicBezTo>
                  <a:cubicBezTo>
                    <a:pt x="918" y="256"/>
                    <a:pt x="913" y="253"/>
                    <a:pt x="913" y="249"/>
                  </a:cubicBezTo>
                  <a:cubicBezTo>
                    <a:pt x="914" y="249"/>
                    <a:pt x="915" y="249"/>
                    <a:pt x="915" y="249"/>
                  </a:cubicBezTo>
                  <a:cubicBezTo>
                    <a:pt x="916" y="249"/>
                    <a:pt x="917" y="251"/>
                    <a:pt x="918" y="252"/>
                  </a:cubicBezTo>
                  <a:cubicBezTo>
                    <a:pt x="918" y="253"/>
                    <a:pt x="918" y="253"/>
                    <a:pt x="919" y="253"/>
                  </a:cubicBezTo>
                  <a:cubicBezTo>
                    <a:pt x="920" y="253"/>
                    <a:pt x="922" y="249"/>
                    <a:pt x="923" y="249"/>
                  </a:cubicBezTo>
                  <a:cubicBezTo>
                    <a:pt x="924" y="248"/>
                    <a:pt x="929" y="249"/>
                    <a:pt x="928" y="247"/>
                  </a:cubicBezTo>
                  <a:cubicBezTo>
                    <a:pt x="928" y="245"/>
                    <a:pt x="927" y="244"/>
                    <a:pt x="929" y="242"/>
                  </a:cubicBezTo>
                  <a:cubicBezTo>
                    <a:pt x="933" y="241"/>
                    <a:pt x="935" y="241"/>
                    <a:pt x="938" y="238"/>
                  </a:cubicBezTo>
                  <a:cubicBezTo>
                    <a:pt x="934" y="238"/>
                    <a:pt x="945" y="227"/>
                    <a:pt x="946" y="225"/>
                  </a:cubicBezTo>
                  <a:cubicBezTo>
                    <a:pt x="946" y="223"/>
                    <a:pt x="941" y="223"/>
                    <a:pt x="941" y="221"/>
                  </a:cubicBezTo>
                  <a:cubicBezTo>
                    <a:pt x="942" y="220"/>
                    <a:pt x="942" y="220"/>
                    <a:pt x="943" y="220"/>
                  </a:cubicBezTo>
                  <a:cubicBezTo>
                    <a:pt x="945" y="220"/>
                    <a:pt x="947" y="221"/>
                    <a:pt x="948" y="222"/>
                  </a:cubicBezTo>
                  <a:cubicBezTo>
                    <a:pt x="947" y="221"/>
                    <a:pt x="946" y="218"/>
                    <a:pt x="947" y="217"/>
                  </a:cubicBezTo>
                  <a:lnTo>
                    <a:pt x="947" y="217"/>
                  </a:lnTo>
                  <a:cubicBezTo>
                    <a:pt x="950" y="217"/>
                    <a:pt x="951" y="218"/>
                    <a:pt x="952" y="218"/>
                  </a:cubicBezTo>
                  <a:cubicBezTo>
                    <a:pt x="952" y="218"/>
                    <a:pt x="952" y="218"/>
                    <a:pt x="953" y="218"/>
                  </a:cubicBezTo>
                  <a:cubicBezTo>
                    <a:pt x="954" y="218"/>
                    <a:pt x="950" y="213"/>
                    <a:pt x="952" y="211"/>
                  </a:cubicBezTo>
                  <a:cubicBezTo>
                    <a:pt x="953" y="211"/>
                    <a:pt x="960" y="210"/>
                    <a:pt x="958" y="208"/>
                  </a:cubicBezTo>
                  <a:lnTo>
                    <a:pt x="958" y="208"/>
                  </a:lnTo>
                  <a:cubicBezTo>
                    <a:pt x="957" y="208"/>
                    <a:pt x="957" y="209"/>
                    <a:pt x="956" y="209"/>
                  </a:cubicBezTo>
                  <a:cubicBezTo>
                    <a:pt x="955" y="209"/>
                    <a:pt x="954" y="208"/>
                    <a:pt x="954" y="207"/>
                  </a:cubicBezTo>
                  <a:cubicBezTo>
                    <a:pt x="954" y="206"/>
                    <a:pt x="955" y="205"/>
                    <a:pt x="956" y="205"/>
                  </a:cubicBezTo>
                  <a:cubicBezTo>
                    <a:pt x="956" y="205"/>
                    <a:pt x="957" y="205"/>
                    <a:pt x="957" y="205"/>
                  </a:cubicBezTo>
                  <a:cubicBezTo>
                    <a:pt x="958" y="205"/>
                    <a:pt x="960" y="207"/>
                    <a:pt x="961" y="207"/>
                  </a:cubicBezTo>
                  <a:cubicBezTo>
                    <a:pt x="962" y="207"/>
                    <a:pt x="962" y="207"/>
                    <a:pt x="962" y="207"/>
                  </a:cubicBezTo>
                  <a:cubicBezTo>
                    <a:pt x="963" y="205"/>
                    <a:pt x="965" y="202"/>
                    <a:pt x="966" y="201"/>
                  </a:cubicBezTo>
                  <a:cubicBezTo>
                    <a:pt x="966" y="200"/>
                    <a:pt x="965" y="198"/>
                    <a:pt x="965" y="198"/>
                  </a:cubicBezTo>
                  <a:cubicBezTo>
                    <a:pt x="967" y="194"/>
                    <a:pt x="968" y="190"/>
                    <a:pt x="969" y="186"/>
                  </a:cubicBezTo>
                  <a:cubicBezTo>
                    <a:pt x="970" y="183"/>
                    <a:pt x="969" y="181"/>
                    <a:pt x="968" y="181"/>
                  </a:cubicBezTo>
                  <a:cubicBezTo>
                    <a:pt x="968" y="181"/>
                    <a:pt x="967" y="182"/>
                    <a:pt x="966" y="185"/>
                  </a:cubicBezTo>
                  <a:cubicBezTo>
                    <a:pt x="967" y="180"/>
                    <a:pt x="967" y="177"/>
                    <a:pt x="969" y="174"/>
                  </a:cubicBezTo>
                  <a:cubicBezTo>
                    <a:pt x="971" y="172"/>
                    <a:pt x="974" y="167"/>
                    <a:pt x="971" y="164"/>
                  </a:cubicBezTo>
                  <a:cubicBezTo>
                    <a:pt x="969" y="162"/>
                    <a:pt x="968" y="162"/>
                    <a:pt x="967" y="159"/>
                  </a:cubicBezTo>
                  <a:cubicBezTo>
                    <a:pt x="967" y="157"/>
                    <a:pt x="966" y="154"/>
                    <a:pt x="965" y="153"/>
                  </a:cubicBezTo>
                  <a:cubicBezTo>
                    <a:pt x="964" y="153"/>
                    <a:pt x="964" y="154"/>
                    <a:pt x="964" y="154"/>
                  </a:cubicBezTo>
                  <a:cubicBezTo>
                    <a:pt x="964" y="154"/>
                    <a:pt x="963" y="154"/>
                    <a:pt x="963" y="153"/>
                  </a:cubicBezTo>
                  <a:cubicBezTo>
                    <a:pt x="961" y="152"/>
                    <a:pt x="960" y="146"/>
                    <a:pt x="956" y="144"/>
                  </a:cubicBezTo>
                  <a:cubicBezTo>
                    <a:pt x="954" y="142"/>
                    <a:pt x="950" y="141"/>
                    <a:pt x="950" y="138"/>
                  </a:cubicBezTo>
                  <a:cubicBezTo>
                    <a:pt x="950" y="136"/>
                    <a:pt x="946" y="132"/>
                    <a:pt x="943" y="132"/>
                  </a:cubicBezTo>
                  <a:cubicBezTo>
                    <a:pt x="942" y="132"/>
                    <a:pt x="942" y="132"/>
                    <a:pt x="941" y="132"/>
                  </a:cubicBezTo>
                  <a:cubicBezTo>
                    <a:pt x="940" y="132"/>
                    <a:pt x="943" y="137"/>
                    <a:pt x="944" y="138"/>
                  </a:cubicBezTo>
                  <a:cubicBezTo>
                    <a:pt x="942" y="136"/>
                    <a:pt x="940" y="135"/>
                    <a:pt x="939" y="133"/>
                  </a:cubicBezTo>
                  <a:cubicBezTo>
                    <a:pt x="937" y="132"/>
                    <a:pt x="936" y="130"/>
                    <a:pt x="934" y="128"/>
                  </a:cubicBezTo>
                  <a:cubicBezTo>
                    <a:pt x="933" y="128"/>
                    <a:pt x="932" y="127"/>
                    <a:pt x="931" y="127"/>
                  </a:cubicBezTo>
                  <a:cubicBezTo>
                    <a:pt x="930" y="127"/>
                    <a:pt x="930" y="128"/>
                    <a:pt x="929" y="128"/>
                  </a:cubicBezTo>
                  <a:cubicBezTo>
                    <a:pt x="927" y="128"/>
                    <a:pt x="926" y="127"/>
                    <a:pt x="925" y="126"/>
                  </a:cubicBezTo>
                  <a:cubicBezTo>
                    <a:pt x="924" y="126"/>
                    <a:pt x="921" y="122"/>
                    <a:pt x="919" y="122"/>
                  </a:cubicBezTo>
                  <a:close/>
                  <a:moveTo>
                    <a:pt x="13" y="23"/>
                  </a:moveTo>
                  <a:cubicBezTo>
                    <a:pt x="13" y="23"/>
                    <a:pt x="13" y="23"/>
                    <a:pt x="13" y="23"/>
                  </a:cubicBezTo>
                  <a:cubicBezTo>
                    <a:pt x="13" y="23"/>
                    <a:pt x="11" y="27"/>
                    <a:pt x="11" y="28"/>
                  </a:cubicBezTo>
                  <a:cubicBezTo>
                    <a:pt x="10" y="29"/>
                    <a:pt x="8" y="30"/>
                    <a:pt x="6" y="31"/>
                  </a:cubicBezTo>
                  <a:cubicBezTo>
                    <a:pt x="4" y="35"/>
                    <a:pt x="0" y="39"/>
                    <a:pt x="0" y="44"/>
                  </a:cubicBezTo>
                  <a:cubicBezTo>
                    <a:pt x="0" y="48"/>
                    <a:pt x="5" y="46"/>
                    <a:pt x="5" y="50"/>
                  </a:cubicBezTo>
                  <a:cubicBezTo>
                    <a:pt x="6" y="53"/>
                    <a:pt x="5" y="55"/>
                    <a:pt x="4" y="57"/>
                  </a:cubicBezTo>
                  <a:cubicBezTo>
                    <a:pt x="2" y="57"/>
                    <a:pt x="2" y="57"/>
                    <a:pt x="2" y="59"/>
                  </a:cubicBezTo>
                  <a:cubicBezTo>
                    <a:pt x="2" y="61"/>
                    <a:pt x="2" y="61"/>
                    <a:pt x="3" y="61"/>
                  </a:cubicBezTo>
                  <a:cubicBezTo>
                    <a:pt x="3" y="61"/>
                    <a:pt x="4" y="61"/>
                    <a:pt x="4" y="62"/>
                  </a:cubicBezTo>
                  <a:cubicBezTo>
                    <a:pt x="6" y="62"/>
                    <a:pt x="7" y="64"/>
                    <a:pt x="6" y="65"/>
                  </a:cubicBezTo>
                  <a:cubicBezTo>
                    <a:pt x="4" y="68"/>
                    <a:pt x="0" y="64"/>
                    <a:pt x="1" y="70"/>
                  </a:cubicBezTo>
                  <a:cubicBezTo>
                    <a:pt x="1" y="71"/>
                    <a:pt x="3" y="74"/>
                    <a:pt x="5" y="74"/>
                  </a:cubicBezTo>
                  <a:cubicBezTo>
                    <a:pt x="6" y="74"/>
                    <a:pt x="6" y="74"/>
                    <a:pt x="6" y="74"/>
                  </a:cubicBezTo>
                  <a:cubicBezTo>
                    <a:pt x="6" y="75"/>
                    <a:pt x="6" y="77"/>
                    <a:pt x="7" y="77"/>
                  </a:cubicBezTo>
                  <a:cubicBezTo>
                    <a:pt x="7" y="79"/>
                    <a:pt x="12" y="87"/>
                    <a:pt x="12" y="87"/>
                  </a:cubicBezTo>
                  <a:cubicBezTo>
                    <a:pt x="12" y="88"/>
                    <a:pt x="12" y="88"/>
                    <a:pt x="11" y="88"/>
                  </a:cubicBezTo>
                  <a:cubicBezTo>
                    <a:pt x="9" y="88"/>
                    <a:pt x="5" y="84"/>
                    <a:pt x="4" y="84"/>
                  </a:cubicBezTo>
                  <a:lnTo>
                    <a:pt x="4" y="84"/>
                  </a:lnTo>
                  <a:cubicBezTo>
                    <a:pt x="5" y="84"/>
                    <a:pt x="10" y="95"/>
                    <a:pt x="11" y="96"/>
                  </a:cubicBezTo>
                  <a:cubicBezTo>
                    <a:pt x="14" y="98"/>
                    <a:pt x="13" y="98"/>
                    <a:pt x="12" y="101"/>
                  </a:cubicBezTo>
                  <a:cubicBezTo>
                    <a:pt x="10" y="105"/>
                    <a:pt x="13" y="104"/>
                    <a:pt x="13" y="106"/>
                  </a:cubicBezTo>
                  <a:cubicBezTo>
                    <a:pt x="14" y="108"/>
                    <a:pt x="15" y="109"/>
                    <a:pt x="14" y="111"/>
                  </a:cubicBezTo>
                  <a:cubicBezTo>
                    <a:pt x="13" y="112"/>
                    <a:pt x="13" y="112"/>
                    <a:pt x="14" y="112"/>
                  </a:cubicBezTo>
                  <a:cubicBezTo>
                    <a:pt x="15" y="113"/>
                    <a:pt x="15" y="114"/>
                    <a:pt x="16" y="114"/>
                  </a:cubicBezTo>
                  <a:cubicBezTo>
                    <a:pt x="17" y="114"/>
                    <a:pt x="18" y="113"/>
                    <a:pt x="18" y="112"/>
                  </a:cubicBezTo>
                  <a:cubicBezTo>
                    <a:pt x="19" y="112"/>
                    <a:pt x="20" y="112"/>
                    <a:pt x="20" y="112"/>
                  </a:cubicBezTo>
                  <a:cubicBezTo>
                    <a:pt x="21" y="112"/>
                    <a:pt x="22" y="112"/>
                    <a:pt x="21" y="113"/>
                  </a:cubicBezTo>
                  <a:cubicBezTo>
                    <a:pt x="21" y="115"/>
                    <a:pt x="19" y="117"/>
                    <a:pt x="18" y="118"/>
                  </a:cubicBezTo>
                  <a:cubicBezTo>
                    <a:pt x="18" y="121"/>
                    <a:pt x="21" y="123"/>
                    <a:pt x="22" y="125"/>
                  </a:cubicBezTo>
                  <a:cubicBezTo>
                    <a:pt x="23" y="126"/>
                    <a:pt x="23" y="128"/>
                    <a:pt x="23" y="130"/>
                  </a:cubicBezTo>
                  <a:cubicBezTo>
                    <a:pt x="23" y="130"/>
                    <a:pt x="22" y="131"/>
                    <a:pt x="23" y="132"/>
                  </a:cubicBezTo>
                  <a:cubicBezTo>
                    <a:pt x="24" y="134"/>
                    <a:pt x="25" y="132"/>
                    <a:pt x="26" y="135"/>
                  </a:cubicBezTo>
                  <a:cubicBezTo>
                    <a:pt x="27" y="137"/>
                    <a:pt x="27" y="138"/>
                    <a:pt x="27" y="139"/>
                  </a:cubicBezTo>
                  <a:cubicBezTo>
                    <a:pt x="28" y="144"/>
                    <a:pt x="31" y="148"/>
                    <a:pt x="35" y="150"/>
                  </a:cubicBezTo>
                  <a:cubicBezTo>
                    <a:pt x="38" y="152"/>
                    <a:pt x="38" y="152"/>
                    <a:pt x="35" y="153"/>
                  </a:cubicBezTo>
                  <a:cubicBezTo>
                    <a:pt x="35" y="153"/>
                    <a:pt x="34" y="153"/>
                    <a:pt x="34" y="153"/>
                  </a:cubicBezTo>
                  <a:lnTo>
                    <a:pt x="34" y="153"/>
                  </a:lnTo>
                  <a:cubicBezTo>
                    <a:pt x="33" y="153"/>
                    <a:pt x="33" y="155"/>
                    <a:pt x="34" y="157"/>
                  </a:cubicBezTo>
                  <a:cubicBezTo>
                    <a:pt x="35" y="159"/>
                    <a:pt x="36" y="161"/>
                    <a:pt x="38" y="162"/>
                  </a:cubicBezTo>
                  <a:cubicBezTo>
                    <a:pt x="39" y="164"/>
                    <a:pt x="42" y="164"/>
                    <a:pt x="42" y="167"/>
                  </a:cubicBezTo>
                  <a:cubicBezTo>
                    <a:pt x="39" y="168"/>
                    <a:pt x="43" y="173"/>
                    <a:pt x="44" y="174"/>
                  </a:cubicBezTo>
                  <a:cubicBezTo>
                    <a:pt x="46" y="176"/>
                    <a:pt x="52" y="175"/>
                    <a:pt x="51" y="177"/>
                  </a:cubicBezTo>
                  <a:cubicBezTo>
                    <a:pt x="49" y="180"/>
                    <a:pt x="48" y="181"/>
                    <a:pt x="51" y="185"/>
                  </a:cubicBezTo>
                  <a:cubicBezTo>
                    <a:pt x="53" y="189"/>
                    <a:pt x="57" y="194"/>
                    <a:pt x="60" y="199"/>
                  </a:cubicBezTo>
                  <a:cubicBezTo>
                    <a:pt x="62" y="201"/>
                    <a:pt x="63" y="201"/>
                    <a:pt x="65" y="203"/>
                  </a:cubicBezTo>
                  <a:cubicBezTo>
                    <a:pt x="66" y="204"/>
                    <a:pt x="67" y="204"/>
                    <a:pt x="68" y="205"/>
                  </a:cubicBezTo>
                  <a:cubicBezTo>
                    <a:pt x="69" y="206"/>
                    <a:pt x="67" y="208"/>
                    <a:pt x="67" y="210"/>
                  </a:cubicBezTo>
                  <a:cubicBezTo>
                    <a:pt x="67" y="212"/>
                    <a:pt x="68" y="215"/>
                    <a:pt x="69" y="215"/>
                  </a:cubicBezTo>
                  <a:cubicBezTo>
                    <a:pt x="70" y="217"/>
                    <a:pt x="72" y="219"/>
                    <a:pt x="73" y="219"/>
                  </a:cubicBezTo>
                  <a:cubicBezTo>
                    <a:pt x="74" y="219"/>
                    <a:pt x="74" y="219"/>
                    <a:pt x="75" y="218"/>
                  </a:cubicBezTo>
                  <a:lnTo>
                    <a:pt x="75" y="218"/>
                  </a:lnTo>
                  <a:cubicBezTo>
                    <a:pt x="74" y="219"/>
                    <a:pt x="80" y="222"/>
                    <a:pt x="81" y="222"/>
                  </a:cubicBezTo>
                  <a:cubicBezTo>
                    <a:pt x="82" y="222"/>
                    <a:pt x="81" y="227"/>
                    <a:pt x="82" y="229"/>
                  </a:cubicBezTo>
                  <a:cubicBezTo>
                    <a:pt x="83" y="231"/>
                    <a:pt x="85" y="233"/>
                    <a:pt x="87" y="235"/>
                  </a:cubicBezTo>
                  <a:cubicBezTo>
                    <a:pt x="87" y="235"/>
                    <a:pt x="87" y="235"/>
                    <a:pt x="87" y="235"/>
                  </a:cubicBezTo>
                  <a:cubicBezTo>
                    <a:pt x="89" y="235"/>
                    <a:pt x="90" y="233"/>
                    <a:pt x="91" y="232"/>
                  </a:cubicBezTo>
                  <a:cubicBezTo>
                    <a:pt x="92" y="233"/>
                    <a:pt x="94" y="234"/>
                    <a:pt x="94" y="235"/>
                  </a:cubicBezTo>
                  <a:cubicBezTo>
                    <a:pt x="94" y="235"/>
                    <a:pt x="93" y="235"/>
                    <a:pt x="93" y="236"/>
                  </a:cubicBezTo>
                  <a:cubicBezTo>
                    <a:pt x="93" y="237"/>
                    <a:pt x="94" y="238"/>
                    <a:pt x="94" y="239"/>
                  </a:cubicBezTo>
                  <a:cubicBezTo>
                    <a:pt x="95" y="240"/>
                    <a:pt x="94" y="241"/>
                    <a:pt x="95" y="242"/>
                  </a:cubicBezTo>
                  <a:cubicBezTo>
                    <a:pt x="95" y="243"/>
                    <a:pt x="97" y="244"/>
                    <a:pt x="98" y="245"/>
                  </a:cubicBezTo>
                  <a:cubicBezTo>
                    <a:pt x="101" y="248"/>
                    <a:pt x="104" y="248"/>
                    <a:pt x="108" y="249"/>
                  </a:cubicBezTo>
                  <a:cubicBezTo>
                    <a:pt x="113" y="249"/>
                    <a:pt x="110" y="251"/>
                    <a:pt x="108" y="253"/>
                  </a:cubicBezTo>
                  <a:lnTo>
                    <a:pt x="108" y="253"/>
                  </a:lnTo>
                  <a:cubicBezTo>
                    <a:pt x="109" y="253"/>
                    <a:pt x="109" y="253"/>
                    <a:pt x="109" y="253"/>
                  </a:cubicBezTo>
                  <a:cubicBezTo>
                    <a:pt x="110" y="253"/>
                    <a:pt x="110" y="255"/>
                    <a:pt x="112" y="255"/>
                  </a:cubicBezTo>
                  <a:cubicBezTo>
                    <a:pt x="113" y="255"/>
                    <a:pt x="114" y="253"/>
                    <a:pt x="114" y="253"/>
                  </a:cubicBezTo>
                  <a:lnTo>
                    <a:pt x="114" y="253"/>
                  </a:lnTo>
                  <a:cubicBezTo>
                    <a:pt x="115" y="255"/>
                    <a:pt x="114" y="256"/>
                    <a:pt x="114" y="257"/>
                  </a:cubicBezTo>
                  <a:cubicBezTo>
                    <a:pt x="116" y="259"/>
                    <a:pt x="119" y="258"/>
                    <a:pt x="121" y="259"/>
                  </a:cubicBezTo>
                  <a:cubicBezTo>
                    <a:pt x="124" y="261"/>
                    <a:pt x="121" y="261"/>
                    <a:pt x="120" y="261"/>
                  </a:cubicBezTo>
                  <a:cubicBezTo>
                    <a:pt x="117" y="261"/>
                    <a:pt x="115" y="263"/>
                    <a:pt x="118" y="265"/>
                  </a:cubicBezTo>
                  <a:cubicBezTo>
                    <a:pt x="119" y="266"/>
                    <a:pt x="120" y="266"/>
                    <a:pt x="122" y="266"/>
                  </a:cubicBezTo>
                  <a:cubicBezTo>
                    <a:pt x="123" y="266"/>
                    <a:pt x="125" y="266"/>
                    <a:pt x="127" y="264"/>
                  </a:cubicBezTo>
                  <a:lnTo>
                    <a:pt x="127" y="264"/>
                  </a:lnTo>
                  <a:cubicBezTo>
                    <a:pt x="121" y="270"/>
                    <a:pt x="141" y="276"/>
                    <a:pt x="137" y="280"/>
                  </a:cubicBezTo>
                  <a:cubicBezTo>
                    <a:pt x="138" y="285"/>
                    <a:pt x="143" y="284"/>
                    <a:pt x="147" y="286"/>
                  </a:cubicBezTo>
                  <a:cubicBezTo>
                    <a:pt x="149" y="287"/>
                    <a:pt x="152" y="290"/>
                    <a:pt x="155" y="291"/>
                  </a:cubicBezTo>
                  <a:cubicBezTo>
                    <a:pt x="157" y="294"/>
                    <a:pt x="163" y="294"/>
                    <a:pt x="165" y="296"/>
                  </a:cubicBezTo>
                  <a:cubicBezTo>
                    <a:pt x="168" y="297"/>
                    <a:pt x="167" y="299"/>
                    <a:pt x="170" y="302"/>
                  </a:cubicBezTo>
                  <a:cubicBezTo>
                    <a:pt x="171" y="302"/>
                    <a:pt x="172" y="303"/>
                    <a:pt x="174" y="303"/>
                  </a:cubicBezTo>
                  <a:cubicBezTo>
                    <a:pt x="174" y="303"/>
                    <a:pt x="174" y="303"/>
                    <a:pt x="175" y="303"/>
                  </a:cubicBezTo>
                  <a:cubicBezTo>
                    <a:pt x="175" y="303"/>
                    <a:pt x="176" y="302"/>
                    <a:pt x="177" y="302"/>
                  </a:cubicBezTo>
                  <a:cubicBezTo>
                    <a:pt x="177" y="302"/>
                    <a:pt x="177" y="302"/>
                    <a:pt x="177" y="302"/>
                  </a:cubicBezTo>
                  <a:cubicBezTo>
                    <a:pt x="180" y="304"/>
                    <a:pt x="177" y="307"/>
                    <a:pt x="176" y="309"/>
                  </a:cubicBezTo>
                  <a:cubicBezTo>
                    <a:pt x="177" y="308"/>
                    <a:pt x="177" y="308"/>
                    <a:pt x="178" y="308"/>
                  </a:cubicBezTo>
                  <a:cubicBezTo>
                    <a:pt x="183" y="308"/>
                    <a:pt x="199" y="321"/>
                    <a:pt x="202" y="322"/>
                  </a:cubicBezTo>
                  <a:cubicBezTo>
                    <a:pt x="204" y="324"/>
                    <a:pt x="207" y="327"/>
                    <a:pt x="211" y="328"/>
                  </a:cubicBezTo>
                  <a:cubicBezTo>
                    <a:pt x="213" y="330"/>
                    <a:pt x="217" y="330"/>
                    <a:pt x="219" y="330"/>
                  </a:cubicBezTo>
                  <a:cubicBezTo>
                    <a:pt x="220" y="330"/>
                    <a:pt x="224" y="328"/>
                    <a:pt x="225" y="327"/>
                  </a:cubicBezTo>
                  <a:lnTo>
                    <a:pt x="225" y="327"/>
                  </a:lnTo>
                  <a:cubicBezTo>
                    <a:pt x="226" y="329"/>
                    <a:pt x="222" y="332"/>
                    <a:pt x="226" y="332"/>
                  </a:cubicBezTo>
                  <a:cubicBezTo>
                    <a:pt x="227" y="332"/>
                    <a:pt x="229" y="332"/>
                    <a:pt x="231" y="332"/>
                  </a:cubicBezTo>
                  <a:cubicBezTo>
                    <a:pt x="231" y="332"/>
                    <a:pt x="232" y="332"/>
                    <a:pt x="232" y="332"/>
                  </a:cubicBezTo>
                  <a:cubicBezTo>
                    <a:pt x="232" y="333"/>
                    <a:pt x="227" y="336"/>
                    <a:pt x="230" y="337"/>
                  </a:cubicBezTo>
                  <a:cubicBezTo>
                    <a:pt x="231" y="337"/>
                    <a:pt x="233" y="338"/>
                    <a:pt x="234" y="338"/>
                  </a:cubicBezTo>
                  <a:cubicBezTo>
                    <a:pt x="236" y="338"/>
                    <a:pt x="238" y="337"/>
                    <a:pt x="238" y="335"/>
                  </a:cubicBezTo>
                  <a:cubicBezTo>
                    <a:pt x="240" y="335"/>
                    <a:pt x="240" y="339"/>
                    <a:pt x="240" y="341"/>
                  </a:cubicBezTo>
                  <a:cubicBezTo>
                    <a:pt x="241" y="341"/>
                    <a:pt x="244" y="346"/>
                    <a:pt x="245" y="346"/>
                  </a:cubicBezTo>
                  <a:cubicBezTo>
                    <a:pt x="245" y="346"/>
                    <a:pt x="245" y="346"/>
                    <a:pt x="245" y="346"/>
                  </a:cubicBezTo>
                  <a:cubicBezTo>
                    <a:pt x="246" y="345"/>
                    <a:pt x="247" y="342"/>
                    <a:pt x="250" y="342"/>
                  </a:cubicBezTo>
                  <a:cubicBezTo>
                    <a:pt x="250" y="342"/>
                    <a:pt x="250" y="342"/>
                    <a:pt x="251" y="342"/>
                  </a:cubicBezTo>
                  <a:cubicBezTo>
                    <a:pt x="252" y="343"/>
                    <a:pt x="253" y="345"/>
                    <a:pt x="256" y="345"/>
                  </a:cubicBezTo>
                  <a:cubicBezTo>
                    <a:pt x="256" y="345"/>
                    <a:pt x="257" y="345"/>
                    <a:pt x="257" y="345"/>
                  </a:cubicBezTo>
                  <a:cubicBezTo>
                    <a:pt x="259" y="345"/>
                    <a:pt x="259" y="344"/>
                    <a:pt x="260" y="344"/>
                  </a:cubicBezTo>
                  <a:cubicBezTo>
                    <a:pt x="260" y="344"/>
                    <a:pt x="261" y="344"/>
                    <a:pt x="261" y="345"/>
                  </a:cubicBezTo>
                  <a:cubicBezTo>
                    <a:pt x="264" y="346"/>
                    <a:pt x="264" y="349"/>
                    <a:pt x="266" y="351"/>
                  </a:cubicBezTo>
                  <a:cubicBezTo>
                    <a:pt x="267" y="351"/>
                    <a:pt x="269" y="352"/>
                    <a:pt x="270" y="352"/>
                  </a:cubicBezTo>
                  <a:cubicBezTo>
                    <a:pt x="271" y="352"/>
                    <a:pt x="273" y="351"/>
                    <a:pt x="273" y="350"/>
                  </a:cubicBezTo>
                  <a:cubicBezTo>
                    <a:pt x="273" y="350"/>
                    <a:pt x="276" y="354"/>
                    <a:pt x="277" y="354"/>
                  </a:cubicBezTo>
                  <a:cubicBezTo>
                    <a:pt x="277" y="354"/>
                    <a:pt x="277" y="354"/>
                    <a:pt x="277" y="354"/>
                  </a:cubicBezTo>
                  <a:cubicBezTo>
                    <a:pt x="277" y="354"/>
                    <a:pt x="276" y="350"/>
                    <a:pt x="277" y="350"/>
                  </a:cubicBezTo>
                  <a:cubicBezTo>
                    <a:pt x="278" y="350"/>
                    <a:pt x="278" y="350"/>
                    <a:pt x="279" y="351"/>
                  </a:cubicBezTo>
                  <a:cubicBezTo>
                    <a:pt x="280" y="351"/>
                    <a:pt x="280" y="352"/>
                    <a:pt x="282" y="354"/>
                  </a:cubicBezTo>
                  <a:cubicBezTo>
                    <a:pt x="284" y="355"/>
                    <a:pt x="287" y="357"/>
                    <a:pt x="290" y="357"/>
                  </a:cubicBezTo>
                  <a:cubicBezTo>
                    <a:pt x="291" y="357"/>
                    <a:pt x="292" y="357"/>
                    <a:pt x="293" y="356"/>
                  </a:cubicBezTo>
                  <a:lnTo>
                    <a:pt x="293" y="356"/>
                  </a:lnTo>
                  <a:cubicBezTo>
                    <a:pt x="291" y="358"/>
                    <a:pt x="295" y="363"/>
                    <a:pt x="297" y="363"/>
                  </a:cubicBezTo>
                  <a:cubicBezTo>
                    <a:pt x="297" y="362"/>
                    <a:pt x="298" y="362"/>
                    <a:pt x="298" y="362"/>
                  </a:cubicBezTo>
                  <a:cubicBezTo>
                    <a:pt x="299" y="362"/>
                    <a:pt x="300" y="362"/>
                    <a:pt x="301" y="363"/>
                  </a:cubicBezTo>
                  <a:cubicBezTo>
                    <a:pt x="302" y="363"/>
                    <a:pt x="303" y="364"/>
                    <a:pt x="303" y="364"/>
                  </a:cubicBezTo>
                  <a:cubicBezTo>
                    <a:pt x="303" y="364"/>
                    <a:pt x="303" y="363"/>
                    <a:pt x="304" y="362"/>
                  </a:cubicBezTo>
                  <a:cubicBezTo>
                    <a:pt x="304" y="362"/>
                    <a:pt x="305" y="362"/>
                    <a:pt x="305" y="362"/>
                  </a:cubicBezTo>
                  <a:cubicBezTo>
                    <a:pt x="307" y="362"/>
                    <a:pt x="311" y="366"/>
                    <a:pt x="313" y="366"/>
                  </a:cubicBezTo>
                  <a:cubicBezTo>
                    <a:pt x="314" y="366"/>
                    <a:pt x="314" y="366"/>
                    <a:pt x="316" y="366"/>
                  </a:cubicBezTo>
                  <a:cubicBezTo>
                    <a:pt x="319" y="366"/>
                    <a:pt x="321" y="366"/>
                    <a:pt x="324" y="367"/>
                  </a:cubicBezTo>
                  <a:cubicBezTo>
                    <a:pt x="326" y="368"/>
                    <a:pt x="327" y="368"/>
                    <a:pt x="328" y="368"/>
                  </a:cubicBezTo>
                  <a:cubicBezTo>
                    <a:pt x="331" y="368"/>
                    <a:pt x="332" y="367"/>
                    <a:pt x="335" y="365"/>
                  </a:cubicBezTo>
                  <a:lnTo>
                    <a:pt x="335" y="365"/>
                  </a:lnTo>
                  <a:cubicBezTo>
                    <a:pt x="334" y="366"/>
                    <a:pt x="331" y="368"/>
                    <a:pt x="331" y="370"/>
                  </a:cubicBezTo>
                  <a:cubicBezTo>
                    <a:pt x="331" y="371"/>
                    <a:pt x="332" y="371"/>
                    <a:pt x="332" y="371"/>
                  </a:cubicBezTo>
                  <a:cubicBezTo>
                    <a:pt x="334" y="371"/>
                    <a:pt x="335" y="370"/>
                    <a:pt x="335" y="370"/>
                  </a:cubicBezTo>
                  <a:cubicBezTo>
                    <a:pt x="337" y="369"/>
                    <a:pt x="338" y="369"/>
                    <a:pt x="339" y="369"/>
                  </a:cubicBezTo>
                  <a:cubicBezTo>
                    <a:pt x="340" y="369"/>
                    <a:pt x="341" y="370"/>
                    <a:pt x="342" y="373"/>
                  </a:cubicBezTo>
                  <a:cubicBezTo>
                    <a:pt x="342" y="374"/>
                    <a:pt x="342" y="374"/>
                    <a:pt x="342" y="374"/>
                  </a:cubicBezTo>
                  <a:cubicBezTo>
                    <a:pt x="344" y="374"/>
                    <a:pt x="347" y="371"/>
                    <a:pt x="348" y="371"/>
                  </a:cubicBezTo>
                  <a:cubicBezTo>
                    <a:pt x="348" y="371"/>
                    <a:pt x="349" y="371"/>
                    <a:pt x="348" y="373"/>
                  </a:cubicBezTo>
                  <a:cubicBezTo>
                    <a:pt x="348" y="375"/>
                    <a:pt x="350" y="376"/>
                    <a:pt x="353" y="376"/>
                  </a:cubicBezTo>
                  <a:cubicBezTo>
                    <a:pt x="354" y="376"/>
                    <a:pt x="356" y="375"/>
                    <a:pt x="356" y="373"/>
                  </a:cubicBezTo>
                  <a:cubicBezTo>
                    <a:pt x="356" y="375"/>
                    <a:pt x="357" y="376"/>
                    <a:pt x="358" y="378"/>
                  </a:cubicBezTo>
                  <a:cubicBezTo>
                    <a:pt x="359" y="378"/>
                    <a:pt x="359" y="378"/>
                    <a:pt x="360" y="378"/>
                  </a:cubicBezTo>
                  <a:cubicBezTo>
                    <a:pt x="361" y="378"/>
                    <a:pt x="361" y="378"/>
                    <a:pt x="362" y="379"/>
                  </a:cubicBezTo>
                  <a:cubicBezTo>
                    <a:pt x="364" y="379"/>
                    <a:pt x="365" y="380"/>
                    <a:pt x="367" y="381"/>
                  </a:cubicBezTo>
                  <a:cubicBezTo>
                    <a:pt x="367" y="381"/>
                    <a:pt x="368" y="382"/>
                    <a:pt x="368" y="382"/>
                  </a:cubicBezTo>
                  <a:cubicBezTo>
                    <a:pt x="369" y="382"/>
                    <a:pt x="370" y="381"/>
                    <a:pt x="371" y="381"/>
                  </a:cubicBezTo>
                  <a:cubicBezTo>
                    <a:pt x="372" y="381"/>
                    <a:pt x="372" y="381"/>
                    <a:pt x="373" y="381"/>
                  </a:cubicBezTo>
                  <a:cubicBezTo>
                    <a:pt x="375" y="381"/>
                    <a:pt x="377" y="382"/>
                    <a:pt x="379" y="383"/>
                  </a:cubicBezTo>
                  <a:cubicBezTo>
                    <a:pt x="383" y="385"/>
                    <a:pt x="384" y="387"/>
                    <a:pt x="389" y="387"/>
                  </a:cubicBezTo>
                  <a:cubicBezTo>
                    <a:pt x="390" y="387"/>
                    <a:pt x="393" y="384"/>
                    <a:pt x="394" y="384"/>
                  </a:cubicBezTo>
                  <a:cubicBezTo>
                    <a:pt x="395" y="384"/>
                    <a:pt x="395" y="387"/>
                    <a:pt x="396" y="388"/>
                  </a:cubicBezTo>
                  <a:cubicBezTo>
                    <a:pt x="396" y="389"/>
                    <a:pt x="396" y="389"/>
                    <a:pt x="397" y="389"/>
                  </a:cubicBezTo>
                  <a:cubicBezTo>
                    <a:pt x="398" y="389"/>
                    <a:pt x="399" y="387"/>
                    <a:pt x="400" y="387"/>
                  </a:cubicBezTo>
                  <a:cubicBezTo>
                    <a:pt x="400" y="386"/>
                    <a:pt x="401" y="382"/>
                    <a:pt x="403" y="382"/>
                  </a:cubicBezTo>
                  <a:cubicBezTo>
                    <a:pt x="403" y="382"/>
                    <a:pt x="403" y="382"/>
                    <a:pt x="404" y="382"/>
                  </a:cubicBezTo>
                  <a:cubicBezTo>
                    <a:pt x="405" y="385"/>
                    <a:pt x="405" y="387"/>
                    <a:pt x="408" y="389"/>
                  </a:cubicBezTo>
                  <a:cubicBezTo>
                    <a:pt x="408" y="389"/>
                    <a:pt x="409" y="389"/>
                    <a:pt x="409" y="389"/>
                  </a:cubicBezTo>
                  <a:cubicBezTo>
                    <a:pt x="411" y="389"/>
                    <a:pt x="413" y="387"/>
                    <a:pt x="415" y="387"/>
                  </a:cubicBezTo>
                  <a:cubicBezTo>
                    <a:pt x="416" y="387"/>
                    <a:pt x="416" y="387"/>
                    <a:pt x="417" y="388"/>
                  </a:cubicBezTo>
                  <a:cubicBezTo>
                    <a:pt x="418" y="391"/>
                    <a:pt x="426" y="391"/>
                    <a:pt x="429" y="391"/>
                  </a:cubicBezTo>
                  <a:cubicBezTo>
                    <a:pt x="430" y="391"/>
                    <a:pt x="431" y="391"/>
                    <a:pt x="432" y="391"/>
                  </a:cubicBezTo>
                  <a:cubicBezTo>
                    <a:pt x="433" y="391"/>
                    <a:pt x="434" y="391"/>
                    <a:pt x="436" y="392"/>
                  </a:cubicBezTo>
                  <a:cubicBezTo>
                    <a:pt x="437" y="393"/>
                    <a:pt x="441" y="396"/>
                    <a:pt x="442" y="396"/>
                  </a:cubicBezTo>
                  <a:cubicBezTo>
                    <a:pt x="442" y="396"/>
                    <a:pt x="442" y="396"/>
                    <a:pt x="442" y="396"/>
                  </a:cubicBezTo>
                  <a:cubicBezTo>
                    <a:pt x="441" y="394"/>
                    <a:pt x="440" y="394"/>
                    <a:pt x="442" y="393"/>
                  </a:cubicBezTo>
                  <a:cubicBezTo>
                    <a:pt x="442" y="392"/>
                    <a:pt x="443" y="392"/>
                    <a:pt x="444" y="392"/>
                  </a:cubicBezTo>
                  <a:cubicBezTo>
                    <a:pt x="444" y="392"/>
                    <a:pt x="445" y="392"/>
                    <a:pt x="445" y="393"/>
                  </a:cubicBezTo>
                  <a:cubicBezTo>
                    <a:pt x="448" y="393"/>
                    <a:pt x="451" y="394"/>
                    <a:pt x="451" y="396"/>
                  </a:cubicBezTo>
                  <a:lnTo>
                    <a:pt x="451" y="396"/>
                  </a:lnTo>
                  <a:cubicBezTo>
                    <a:pt x="451" y="394"/>
                    <a:pt x="452" y="394"/>
                    <a:pt x="452" y="394"/>
                  </a:cubicBezTo>
                  <a:cubicBezTo>
                    <a:pt x="454" y="394"/>
                    <a:pt x="456" y="399"/>
                    <a:pt x="459" y="399"/>
                  </a:cubicBezTo>
                  <a:cubicBezTo>
                    <a:pt x="461" y="398"/>
                    <a:pt x="462" y="394"/>
                    <a:pt x="465" y="394"/>
                  </a:cubicBezTo>
                  <a:cubicBezTo>
                    <a:pt x="466" y="394"/>
                    <a:pt x="469" y="396"/>
                    <a:pt x="471" y="397"/>
                  </a:cubicBezTo>
                  <a:cubicBezTo>
                    <a:pt x="472" y="398"/>
                    <a:pt x="472" y="398"/>
                    <a:pt x="473" y="398"/>
                  </a:cubicBezTo>
                  <a:cubicBezTo>
                    <a:pt x="475" y="398"/>
                    <a:pt x="475" y="396"/>
                    <a:pt x="477" y="396"/>
                  </a:cubicBezTo>
                  <a:cubicBezTo>
                    <a:pt x="477" y="396"/>
                    <a:pt x="478" y="396"/>
                    <a:pt x="479" y="396"/>
                  </a:cubicBezTo>
                  <a:cubicBezTo>
                    <a:pt x="482" y="398"/>
                    <a:pt x="485" y="399"/>
                    <a:pt x="488" y="399"/>
                  </a:cubicBezTo>
                  <a:cubicBezTo>
                    <a:pt x="489" y="399"/>
                    <a:pt x="493" y="397"/>
                    <a:pt x="493" y="397"/>
                  </a:cubicBezTo>
                  <a:cubicBezTo>
                    <a:pt x="498" y="398"/>
                    <a:pt x="502" y="404"/>
                    <a:pt x="507" y="404"/>
                  </a:cubicBezTo>
                  <a:cubicBezTo>
                    <a:pt x="508" y="404"/>
                    <a:pt x="508" y="404"/>
                    <a:pt x="509" y="403"/>
                  </a:cubicBezTo>
                  <a:cubicBezTo>
                    <a:pt x="513" y="402"/>
                    <a:pt x="510" y="401"/>
                    <a:pt x="514" y="401"/>
                  </a:cubicBezTo>
                  <a:cubicBezTo>
                    <a:pt x="514" y="402"/>
                    <a:pt x="515" y="403"/>
                    <a:pt x="517" y="403"/>
                  </a:cubicBezTo>
                  <a:cubicBezTo>
                    <a:pt x="518" y="403"/>
                    <a:pt x="518" y="401"/>
                    <a:pt x="519" y="401"/>
                  </a:cubicBezTo>
                  <a:cubicBezTo>
                    <a:pt x="519" y="401"/>
                    <a:pt x="520" y="401"/>
                    <a:pt x="521" y="401"/>
                  </a:cubicBezTo>
                  <a:cubicBezTo>
                    <a:pt x="526" y="401"/>
                    <a:pt x="533" y="404"/>
                    <a:pt x="539" y="404"/>
                  </a:cubicBezTo>
                  <a:cubicBezTo>
                    <a:pt x="541" y="404"/>
                    <a:pt x="543" y="404"/>
                    <a:pt x="544" y="402"/>
                  </a:cubicBezTo>
                  <a:lnTo>
                    <a:pt x="544" y="402"/>
                  </a:lnTo>
                  <a:cubicBezTo>
                    <a:pt x="543" y="403"/>
                    <a:pt x="544" y="403"/>
                    <a:pt x="544" y="403"/>
                  </a:cubicBezTo>
                  <a:cubicBezTo>
                    <a:pt x="544" y="403"/>
                    <a:pt x="546" y="402"/>
                    <a:pt x="544" y="402"/>
                  </a:cubicBezTo>
                  <a:lnTo>
                    <a:pt x="544" y="402"/>
                  </a:lnTo>
                  <a:cubicBezTo>
                    <a:pt x="544" y="402"/>
                    <a:pt x="544" y="402"/>
                    <a:pt x="544" y="402"/>
                  </a:cubicBezTo>
                  <a:cubicBezTo>
                    <a:pt x="548" y="402"/>
                    <a:pt x="548" y="387"/>
                    <a:pt x="545" y="386"/>
                  </a:cubicBezTo>
                  <a:cubicBezTo>
                    <a:pt x="544" y="385"/>
                    <a:pt x="541" y="385"/>
                    <a:pt x="540" y="385"/>
                  </a:cubicBezTo>
                  <a:cubicBezTo>
                    <a:pt x="538" y="385"/>
                    <a:pt x="537" y="385"/>
                    <a:pt x="537" y="386"/>
                  </a:cubicBezTo>
                  <a:cubicBezTo>
                    <a:pt x="536" y="388"/>
                    <a:pt x="535" y="390"/>
                    <a:pt x="533" y="390"/>
                  </a:cubicBezTo>
                  <a:cubicBezTo>
                    <a:pt x="533" y="390"/>
                    <a:pt x="532" y="390"/>
                    <a:pt x="530" y="389"/>
                  </a:cubicBezTo>
                  <a:cubicBezTo>
                    <a:pt x="528" y="388"/>
                    <a:pt x="524" y="387"/>
                    <a:pt x="521" y="387"/>
                  </a:cubicBezTo>
                  <a:cubicBezTo>
                    <a:pt x="520" y="387"/>
                    <a:pt x="519" y="387"/>
                    <a:pt x="518" y="387"/>
                  </a:cubicBezTo>
                  <a:cubicBezTo>
                    <a:pt x="515" y="387"/>
                    <a:pt x="513" y="391"/>
                    <a:pt x="511" y="391"/>
                  </a:cubicBezTo>
                  <a:cubicBezTo>
                    <a:pt x="510" y="391"/>
                    <a:pt x="510" y="391"/>
                    <a:pt x="510" y="391"/>
                  </a:cubicBezTo>
                  <a:cubicBezTo>
                    <a:pt x="507" y="390"/>
                    <a:pt x="507" y="384"/>
                    <a:pt x="503" y="382"/>
                  </a:cubicBezTo>
                  <a:cubicBezTo>
                    <a:pt x="503" y="382"/>
                    <a:pt x="503" y="382"/>
                    <a:pt x="503" y="382"/>
                  </a:cubicBezTo>
                  <a:cubicBezTo>
                    <a:pt x="501" y="382"/>
                    <a:pt x="502" y="387"/>
                    <a:pt x="502" y="387"/>
                  </a:cubicBezTo>
                  <a:cubicBezTo>
                    <a:pt x="500" y="387"/>
                    <a:pt x="500" y="383"/>
                    <a:pt x="498" y="383"/>
                  </a:cubicBezTo>
                  <a:cubicBezTo>
                    <a:pt x="498" y="383"/>
                    <a:pt x="497" y="383"/>
                    <a:pt x="497" y="383"/>
                  </a:cubicBezTo>
                  <a:cubicBezTo>
                    <a:pt x="496" y="383"/>
                    <a:pt x="495" y="391"/>
                    <a:pt x="493" y="391"/>
                  </a:cubicBezTo>
                  <a:cubicBezTo>
                    <a:pt x="493" y="391"/>
                    <a:pt x="492" y="391"/>
                    <a:pt x="492" y="390"/>
                  </a:cubicBezTo>
                  <a:cubicBezTo>
                    <a:pt x="490" y="388"/>
                    <a:pt x="492" y="387"/>
                    <a:pt x="489" y="385"/>
                  </a:cubicBezTo>
                  <a:cubicBezTo>
                    <a:pt x="488" y="384"/>
                    <a:pt x="486" y="384"/>
                    <a:pt x="485" y="384"/>
                  </a:cubicBezTo>
                  <a:cubicBezTo>
                    <a:pt x="481" y="385"/>
                    <a:pt x="484" y="389"/>
                    <a:pt x="481" y="389"/>
                  </a:cubicBezTo>
                  <a:cubicBezTo>
                    <a:pt x="480" y="389"/>
                    <a:pt x="480" y="389"/>
                    <a:pt x="479" y="389"/>
                  </a:cubicBezTo>
                  <a:cubicBezTo>
                    <a:pt x="479" y="387"/>
                    <a:pt x="479" y="385"/>
                    <a:pt x="478" y="383"/>
                  </a:cubicBezTo>
                  <a:cubicBezTo>
                    <a:pt x="477" y="382"/>
                    <a:pt x="475" y="381"/>
                    <a:pt x="474" y="381"/>
                  </a:cubicBezTo>
                  <a:cubicBezTo>
                    <a:pt x="473" y="381"/>
                    <a:pt x="472" y="382"/>
                    <a:pt x="472" y="384"/>
                  </a:cubicBezTo>
                  <a:cubicBezTo>
                    <a:pt x="472" y="381"/>
                    <a:pt x="471" y="379"/>
                    <a:pt x="470" y="379"/>
                  </a:cubicBezTo>
                  <a:cubicBezTo>
                    <a:pt x="469" y="379"/>
                    <a:pt x="467" y="380"/>
                    <a:pt x="465" y="381"/>
                  </a:cubicBezTo>
                  <a:cubicBezTo>
                    <a:pt x="466" y="380"/>
                    <a:pt x="463" y="379"/>
                    <a:pt x="459" y="379"/>
                  </a:cubicBezTo>
                  <a:cubicBezTo>
                    <a:pt x="455" y="379"/>
                    <a:pt x="452" y="380"/>
                    <a:pt x="451" y="380"/>
                  </a:cubicBezTo>
                  <a:cubicBezTo>
                    <a:pt x="456" y="380"/>
                    <a:pt x="455" y="384"/>
                    <a:pt x="452" y="384"/>
                  </a:cubicBezTo>
                  <a:cubicBezTo>
                    <a:pt x="452" y="384"/>
                    <a:pt x="451" y="384"/>
                    <a:pt x="450" y="383"/>
                  </a:cubicBezTo>
                  <a:cubicBezTo>
                    <a:pt x="445" y="381"/>
                    <a:pt x="441" y="380"/>
                    <a:pt x="438" y="379"/>
                  </a:cubicBezTo>
                  <a:lnTo>
                    <a:pt x="438" y="379"/>
                  </a:lnTo>
                  <a:cubicBezTo>
                    <a:pt x="437" y="384"/>
                    <a:pt x="447" y="387"/>
                    <a:pt x="451" y="387"/>
                  </a:cubicBezTo>
                  <a:cubicBezTo>
                    <a:pt x="447" y="387"/>
                    <a:pt x="444" y="387"/>
                    <a:pt x="440" y="386"/>
                  </a:cubicBezTo>
                  <a:cubicBezTo>
                    <a:pt x="438" y="386"/>
                    <a:pt x="435" y="384"/>
                    <a:pt x="434" y="382"/>
                  </a:cubicBezTo>
                  <a:cubicBezTo>
                    <a:pt x="434" y="380"/>
                    <a:pt x="437" y="379"/>
                    <a:pt x="434" y="376"/>
                  </a:cubicBezTo>
                  <a:cubicBezTo>
                    <a:pt x="433" y="375"/>
                    <a:pt x="432" y="375"/>
                    <a:pt x="430" y="375"/>
                  </a:cubicBezTo>
                  <a:cubicBezTo>
                    <a:pt x="428" y="375"/>
                    <a:pt x="425" y="377"/>
                    <a:pt x="422" y="377"/>
                  </a:cubicBezTo>
                  <a:cubicBezTo>
                    <a:pt x="422" y="377"/>
                    <a:pt x="421" y="377"/>
                    <a:pt x="421" y="377"/>
                  </a:cubicBezTo>
                  <a:cubicBezTo>
                    <a:pt x="417" y="376"/>
                    <a:pt x="414" y="373"/>
                    <a:pt x="412" y="370"/>
                  </a:cubicBezTo>
                  <a:cubicBezTo>
                    <a:pt x="411" y="373"/>
                    <a:pt x="408" y="375"/>
                    <a:pt x="405" y="376"/>
                  </a:cubicBezTo>
                  <a:cubicBezTo>
                    <a:pt x="405" y="376"/>
                    <a:pt x="405" y="376"/>
                    <a:pt x="404" y="376"/>
                  </a:cubicBezTo>
                  <a:cubicBezTo>
                    <a:pt x="402" y="376"/>
                    <a:pt x="403" y="373"/>
                    <a:pt x="403" y="373"/>
                  </a:cubicBezTo>
                  <a:lnTo>
                    <a:pt x="403" y="373"/>
                  </a:lnTo>
                  <a:cubicBezTo>
                    <a:pt x="402" y="373"/>
                    <a:pt x="402" y="373"/>
                    <a:pt x="401" y="373"/>
                  </a:cubicBezTo>
                  <a:lnTo>
                    <a:pt x="401" y="373"/>
                  </a:lnTo>
                  <a:cubicBezTo>
                    <a:pt x="402" y="372"/>
                    <a:pt x="402" y="371"/>
                    <a:pt x="402" y="370"/>
                  </a:cubicBezTo>
                  <a:cubicBezTo>
                    <a:pt x="400" y="368"/>
                    <a:pt x="396" y="368"/>
                    <a:pt x="394" y="368"/>
                  </a:cubicBezTo>
                  <a:cubicBezTo>
                    <a:pt x="391" y="368"/>
                    <a:pt x="387" y="368"/>
                    <a:pt x="385" y="370"/>
                  </a:cubicBezTo>
                  <a:cubicBezTo>
                    <a:pt x="385" y="371"/>
                    <a:pt x="384" y="372"/>
                    <a:pt x="383" y="372"/>
                  </a:cubicBezTo>
                  <a:cubicBezTo>
                    <a:pt x="383" y="372"/>
                    <a:pt x="382" y="372"/>
                    <a:pt x="382" y="372"/>
                  </a:cubicBezTo>
                  <a:cubicBezTo>
                    <a:pt x="380" y="371"/>
                    <a:pt x="379" y="370"/>
                    <a:pt x="379" y="368"/>
                  </a:cubicBezTo>
                  <a:cubicBezTo>
                    <a:pt x="379" y="367"/>
                    <a:pt x="379" y="367"/>
                    <a:pt x="378" y="367"/>
                  </a:cubicBezTo>
                  <a:cubicBezTo>
                    <a:pt x="378" y="367"/>
                    <a:pt x="377" y="367"/>
                    <a:pt x="376" y="367"/>
                  </a:cubicBezTo>
                  <a:cubicBezTo>
                    <a:pt x="376" y="367"/>
                    <a:pt x="376" y="367"/>
                    <a:pt x="375" y="367"/>
                  </a:cubicBezTo>
                  <a:cubicBezTo>
                    <a:pt x="374" y="367"/>
                    <a:pt x="372" y="368"/>
                    <a:pt x="369" y="368"/>
                  </a:cubicBezTo>
                  <a:cubicBezTo>
                    <a:pt x="367" y="368"/>
                    <a:pt x="364" y="367"/>
                    <a:pt x="362" y="366"/>
                  </a:cubicBezTo>
                  <a:cubicBezTo>
                    <a:pt x="360" y="366"/>
                    <a:pt x="359" y="363"/>
                    <a:pt x="358" y="362"/>
                  </a:cubicBezTo>
                  <a:cubicBezTo>
                    <a:pt x="357" y="362"/>
                    <a:pt x="357" y="364"/>
                    <a:pt x="357" y="364"/>
                  </a:cubicBezTo>
                  <a:lnTo>
                    <a:pt x="355" y="363"/>
                  </a:lnTo>
                  <a:lnTo>
                    <a:pt x="345" y="360"/>
                  </a:lnTo>
                  <a:cubicBezTo>
                    <a:pt x="343" y="360"/>
                    <a:pt x="341" y="358"/>
                    <a:pt x="338" y="358"/>
                  </a:cubicBezTo>
                  <a:cubicBezTo>
                    <a:pt x="337" y="358"/>
                    <a:pt x="335" y="359"/>
                    <a:pt x="335" y="361"/>
                  </a:cubicBezTo>
                  <a:cubicBezTo>
                    <a:pt x="335" y="358"/>
                    <a:pt x="329" y="355"/>
                    <a:pt x="327" y="354"/>
                  </a:cubicBezTo>
                  <a:cubicBezTo>
                    <a:pt x="326" y="354"/>
                    <a:pt x="325" y="354"/>
                    <a:pt x="325" y="354"/>
                  </a:cubicBezTo>
                  <a:cubicBezTo>
                    <a:pt x="322" y="354"/>
                    <a:pt x="321" y="355"/>
                    <a:pt x="319" y="355"/>
                  </a:cubicBezTo>
                  <a:cubicBezTo>
                    <a:pt x="319" y="355"/>
                    <a:pt x="318" y="355"/>
                    <a:pt x="318" y="355"/>
                  </a:cubicBezTo>
                  <a:cubicBezTo>
                    <a:pt x="317" y="354"/>
                    <a:pt x="319" y="352"/>
                    <a:pt x="317" y="351"/>
                  </a:cubicBezTo>
                  <a:cubicBezTo>
                    <a:pt x="316" y="349"/>
                    <a:pt x="314" y="349"/>
                    <a:pt x="313" y="349"/>
                  </a:cubicBezTo>
                  <a:cubicBezTo>
                    <a:pt x="312" y="349"/>
                    <a:pt x="311" y="348"/>
                    <a:pt x="310" y="348"/>
                  </a:cubicBezTo>
                  <a:cubicBezTo>
                    <a:pt x="309" y="348"/>
                    <a:pt x="307" y="349"/>
                    <a:pt x="307" y="349"/>
                  </a:cubicBezTo>
                  <a:cubicBezTo>
                    <a:pt x="306" y="349"/>
                    <a:pt x="306" y="351"/>
                    <a:pt x="305" y="352"/>
                  </a:cubicBezTo>
                  <a:cubicBezTo>
                    <a:pt x="307" y="347"/>
                    <a:pt x="301" y="349"/>
                    <a:pt x="299" y="348"/>
                  </a:cubicBezTo>
                  <a:cubicBezTo>
                    <a:pt x="296" y="347"/>
                    <a:pt x="302" y="340"/>
                    <a:pt x="298" y="340"/>
                  </a:cubicBezTo>
                  <a:cubicBezTo>
                    <a:pt x="293" y="340"/>
                    <a:pt x="293" y="347"/>
                    <a:pt x="290" y="350"/>
                  </a:cubicBezTo>
                  <a:cubicBezTo>
                    <a:pt x="290" y="350"/>
                    <a:pt x="290" y="350"/>
                    <a:pt x="290" y="350"/>
                  </a:cubicBezTo>
                  <a:cubicBezTo>
                    <a:pt x="288" y="350"/>
                    <a:pt x="287" y="343"/>
                    <a:pt x="287" y="343"/>
                  </a:cubicBezTo>
                  <a:cubicBezTo>
                    <a:pt x="286" y="344"/>
                    <a:pt x="286" y="345"/>
                    <a:pt x="284" y="345"/>
                  </a:cubicBezTo>
                  <a:cubicBezTo>
                    <a:pt x="284" y="345"/>
                    <a:pt x="284" y="345"/>
                    <a:pt x="283" y="345"/>
                  </a:cubicBezTo>
                  <a:cubicBezTo>
                    <a:pt x="283" y="345"/>
                    <a:pt x="282" y="344"/>
                    <a:pt x="281" y="344"/>
                  </a:cubicBezTo>
                  <a:cubicBezTo>
                    <a:pt x="281" y="344"/>
                    <a:pt x="281" y="344"/>
                    <a:pt x="280" y="344"/>
                  </a:cubicBezTo>
                  <a:cubicBezTo>
                    <a:pt x="280" y="344"/>
                    <a:pt x="280" y="346"/>
                    <a:pt x="279" y="346"/>
                  </a:cubicBezTo>
                  <a:cubicBezTo>
                    <a:pt x="278" y="347"/>
                    <a:pt x="278" y="347"/>
                    <a:pt x="277" y="347"/>
                  </a:cubicBezTo>
                  <a:cubicBezTo>
                    <a:pt x="276" y="347"/>
                    <a:pt x="276" y="346"/>
                    <a:pt x="274" y="346"/>
                  </a:cubicBezTo>
                  <a:cubicBezTo>
                    <a:pt x="276" y="343"/>
                    <a:pt x="276" y="342"/>
                    <a:pt x="273" y="341"/>
                  </a:cubicBezTo>
                  <a:cubicBezTo>
                    <a:pt x="272" y="341"/>
                    <a:pt x="271" y="341"/>
                    <a:pt x="270" y="341"/>
                  </a:cubicBezTo>
                  <a:cubicBezTo>
                    <a:pt x="269" y="341"/>
                    <a:pt x="268" y="341"/>
                    <a:pt x="269" y="338"/>
                  </a:cubicBezTo>
                  <a:cubicBezTo>
                    <a:pt x="269" y="336"/>
                    <a:pt x="266" y="335"/>
                    <a:pt x="265" y="335"/>
                  </a:cubicBezTo>
                  <a:cubicBezTo>
                    <a:pt x="264" y="335"/>
                    <a:pt x="264" y="335"/>
                    <a:pt x="264" y="335"/>
                  </a:cubicBezTo>
                  <a:cubicBezTo>
                    <a:pt x="262" y="337"/>
                    <a:pt x="264" y="338"/>
                    <a:pt x="261" y="338"/>
                  </a:cubicBezTo>
                  <a:cubicBezTo>
                    <a:pt x="259" y="337"/>
                    <a:pt x="256" y="336"/>
                    <a:pt x="253" y="334"/>
                  </a:cubicBezTo>
                  <a:cubicBezTo>
                    <a:pt x="252" y="332"/>
                    <a:pt x="252" y="331"/>
                    <a:pt x="250" y="328"/>
                  </a:cubicBezTo>
                  <a:cubicBezTo>
                    <a:pt x="249" y="327"/>
                    <a:pt x="247" y="325"/>
                    <a:pt x="244" y="325"/>
                  </a:cubicBezTo>
                  <a:cubicBezTo>
                    <a:pt x="244" y="325"/>
                    <a:pt x="243" y="325"/>
                    <a:pt x="243" y="325"/>
                  </a:cubicBezTo>
                  <a:cubicBezTo>
                    <a:pt x="243" y="325"/>
                    <a:pt x="242" y="326"/>
                    <a:pt x="242" y="326"/>
                  </a:cubicBezTo>
                  <a:cubicBezTo>
                    <a:pt x="240" y="326"/>
                    <a:pt x="237" y="320"/>
                    <a:pt x="237" y="320"/>
                  </a:cubicBezTo>
                  <a:cubicBezTo>
                    <a:pt x="233" y="321"/>
                    <a:pt x="237" y="327"/>
                    <a:pt x="237" y="329"/>
                  </a:cubicBezTo>
                  <a:cubicBezTo>
                    <a:pt x="236" y="329"/>
                    <a:pt x="233" y="328"/>
                    <a:pt x="233" y="327"/>
                  </a:cubicBezTo>
                  <a:cubicBezTo>
                    <a:pt x="234" y="325"/>
                    <a:pt x="231" y="324"/>
                    <a:pt x="229" y="324"/>
                  </a:cubicBezTo>
                  <a:cubicBezTo>
                    <a:pt x="225" y="324"/>
                    <a:pt x="228" y="321"/>
                    <a:pt x="227" y="318"/>
                  </a:cubicBezTo>
                  <a:cubicBezTo>
                    <a:pt x="227" y="317"/>
                    <a:pt x="227" y="317"/>
                    <a:pt x="226" y="317"/>
                  </a:cubicBezTo>
                  <a:cubicBezTo>
                    <a:pt x="225" y="317"/>
                    <a:pt x="224" y="318"/>
                    <a:pt x="224" y="318"/>
                  </a:cubicBezTo>
                  <a:cubicBezTo>
                    <a:pt x="223" y="319"/>
                    <a:pt x="223" y="319"/>
                    <a:pt x="222" y="319"/>
                  </a:cubicBezTo>
                  <a:cubicBezTo>
                    <a:pt x="221" y="319"/>
                    <a:pt x="220" y="318"/>
                    <a:pt x="219" y="318"/>
                  </a:cubicBezTo>
                  <a:cubicBezTo>
                    <a:pt x="217" y="317"/>
                    <a:pt x="216" y="316"/>
                    <a:pt x="214" y="316"/>
                  </a:cubicBezTo>
                  <a:cubicBezTo>
                    <a:pt x="214" y="316"/>
                    <a:pt x="213" y="316"/>
                    <a:pt x="211" y="317"/>
                  </a:cubicBezTo>
                  <a:cubicBezTo>
                    <a:pt x="211" y="317"/>
                    <a:pt x="208" y="317"/>
                    <a:pt x="207" y="316"/>
                  </a:cubicBezTo>
                  <a:cubicBezTo>
                    <a:pt x="207" y="314"/>
                    <a:pt x="214" y="312"/>
                    <a:pt x="211" y="310"/>
                  </a:cubicBezTo>
                  <a:cubicBezTo>
                    <a:pt x="208" y="307"/>
                    <a:pt x="204" y="305"/>
                    <a:pt x="200" y="303"/>
                  </a:cubicBezTo>
                  <a:lnTo>
                    <a:pt x="200" y="303"/>
                  </a:lnTo>
                  <a:cubicBezTo>
                    <a:pt x="200" y="304"/>
                    <a:pt x="203" y="304"/>
                    <a:pt x="202" y="306"/>
                  </a:cubicBezTo>
                  <a:cubicBezTo>
                    <a:pt x="202" y="306"/>
                    <a:pt x="202" y="306"/>
                    <a:pt x="201" y="306"/>
                  </a:cubicBezTo>
                  <a:cubicBezTo>
                    <a:pt x="200" y="306"/>
                    <a:pt x="198" y="304"/>
                    <a:pt x="196" y="304"/>
                  </a:cubicBezTo>
                  <a:cubicBezTo>
                    <a:pt x="195" y="304"/>
                    <a:pt x="195" y="304"/>
                    <a:pt x="195" y="304"/>
                  </a:cubicBezTo>
                  <a:cubicBezTo>
                    <a:pt x="195" y="304"/>
                    <a:pt x="195" y="304"/>
                    <a:pt x="195" y="304"/>
                  </a:cubicBezTo>
                  <a:cubicBezTo>
                    <a:pt x="196" y="304"/>
                    <a:pt x="198" y="309"/>
                    <a:pt x="197" y="309"/>
                  </a:cubicBezTo>
                  <a:cubicBezTo>
                    <a:pt x="195" y="308"/>
                    <a:pt x="189" y="310"/>
                    <a:pt x="191" y="305"/>
                  </a:cubicBezTo>
                  <a:cubicBezTo>
                    <a:pt x="193" y="304"/>
                    <a:pt x="195" y="303"/>
                    <a:pt x="193" y="302"/>
                  </a:cubicBezTo>
                  <a:cubicBezTo>
                    <a:pt x="190" y="299"/>
                    <a:pt x="187" y="297"/>
                    <a:pt x="183" y="295"/>
                  </a:cubicBezTo>
                  <a:cubicBezTo>
                    <a:pt x="181" y="295"/>
                    <a:pt x="181" y="298"/>
                    <a:pt x="180" y="300"/>
                  </a:cubicBezTo>
                  <a:cubicBezTo>
                    <a:pt x="178" y="299"/>
                    <a:pt x="174" y="294"/>
                    <a:pt x="174" y="292"/>
                  </a:cubicBezTo>
                  <a:cubicBezTo>
                    <a:pt x="174" y="291"/>
                    <a:pt x="175" y="291"/>
                    <a:pt x="176" y="291"/>
                  </a:cubicBezTo>
                  <a:cubicBezTo>
                    <a:pt x="177" y="291"/>
                    <a:pt x="179" y="293"/>
                    <a:pt x="180" y="293"/>
                  </a:cubicBezTo>
                  <a:lnTo>
                    <a:pt x="180" y="293"/>
                  </a:lnTo>
                  <a:cubicBezTo>
                    <a:pt x="178" y="291"/>
                    <a:pt x="173" y="290"/>
                    <a:pt x="172" y="287"/>
                  </a:cubicBezTo>
                  <a:cubicBezTo>
                    <a:pt x="172" y="284"/>
                    <a:pt x="175" y="282"/>
                    <a:pt x="176" y="280"/>
                  </a:cubicBezTo>
                  <a:lnTo>
                    <a:pt x="176" y="280"/>
                  </a:lnTo>
                  <a:cubicBezTo>
                    <a:pt x="173" y="282"/>
                    <a:pt x="170" y="284"/>
                    <a:pt x="166" y="285"/>
                  </a:cubicBezTo>
                  <a:cubicBezTo>
                    <a:pt x="166" y="285"/>
                    <a:pt x="165" y="285"/>
                    <a:pt x="165" y="285"/>
                  </a:cubicBezTo>
                  <a:cubicBezTo>
                    <a:pt x="163" y="285"/>
                    <a:pt x="162" y="284"/>
                    <a:pt x="161" y="284"/>
                  </a:cubicBezTo>
                  <a:cubicBezTo>
                    <a:pt x="160" y="283"/>
                    <a:pt x="160" y="283"/>
                    <a:pt x="159" y="283"/>
                  </a:cubicBezTo>
                  <a:cubicBezTo>
                    <a:pt x="159" y="283"/>
                    <a:pt x="158" y="283"/>
                    <a:pt x="157" y="283"/>
                  </a:cubicBezTo>
                  <a:cubicBezTo>
                    <a:pt x="157" y="283"/>
                    <a:pt x="156" y="283"/>
                    <a:pt x="156" y="283"/>
                  </a:cubicBezTo>
                  <a:cubicBezTo>
                    <a:pt x="156" y="279"/>
                    <a:pt x="162" y="279"/>
                    <a:pt x="163" y="276"/>
                  </a:cubicBezTo>
                  <a:cubicBezTo>
                    <a:pt x="163" y="274"/>
                    <a:pt x="159" y="273"/>
                    <a:pt x="157" y="273"/>
                  </a:cubicBezTo>
                  <a:cubicBezTo>
                    <a:pt x="156" y="273"/>
                    <a:pt x="155" y="274"/>
                    <a:pt x="154" y="274"/>
                  </a:cubicBezTo>
                  <a:cubicBezTo>
                    <a:pt x="154" y="274"/>
                    <a:pt x="153" y="274"/>
                    <a:pt x="153" y="274"/>
                  </a:cubicBezTo>
                  <a:cubicBezTo>
                    <a:pt x="151" y="272"/>
                    <a:pt x="149" y="271"/>
                    <a:pt x="148" y="270"/>
                  </a:cubicBezTo>
                  <a:cubicBezTo>
                    <a:pt x="147" y="269"/>
                    <a:pt x="147" y="269"/>
                    <a:pt x="147" y="269"/>
                  </a:cubicBezTo>
                  <a:lnTo>
                    <a:pt x="147" y="269"/>
                  </a:lnTo>
                  <a:cubicBezTo>
                    <a:pt x="147" y="270"/>
                    <a:pt x="147" y="273"/>
                    <a:pt x="145" y="273"/>
                  </a:cubicBezTo>
                  <a:cubicBezTo>
                    <a:pt x="145" y="273"/>
                    <a:pt x="145" y="273"/>
                    <a:pt x="144" y="272"/>
                  </a:cubicBezTo>
                  <a:cubicBezTo>
                    <a:pt x="142" y="271"/>
                    <a:pt x="144" y="268"/>
                    <a:pt x="146" y="268"/>
                  </a:cubicBezTo>
                  <a:cubicBezTo>
                    <a:pt x="146" y="268"/>
                    <a:pt x="146" y="268"/>
                    <a:pt x="146" y="268"/>
                  </a:cubicBezTo>
                  <a:lnTo>
                    <a:pt x="146" y="268"/>
                  </a:lnTo>
                  <a:cubicBezTo>
                    <a:pt x="143" y="265"/>
                    <a:pt x="138" y="261"/>
                    <a:pt x="134" y="260"/>
                  </a:cubicBezTo>
                  <a:cubicBezTo>
                    <a:pt x="133" y="260"/>
                    <a:pt x="132" y="261"/>
                    <a:pt x="131" y="261"/>
                  </a:cubicBezTo>
                  <a:cubicBezTo>
                    <a:pt x="131" y="261"/>
                    <a:pt x="131" y="261"/>
                    <a:pt x="130" y="260"/>
                  </a:cubicBezTo>
                  <a:cubicBezTo>
                    <a:pt x="129" y="258"/>
                    <a:pt x="131" y="256"/>
                    <a:pt x="130" y="254"/>
                  </a:cubicBezTo>
                  <a:cubicBezTo>
                    <a:pt x="128" y="249"/>
                    <a:pt x="125" y="245"/>
                    <a:pt x="120" y="243"/>
                  </a:cubicBezTo>
                  <a:cubicBezTo>
                    <a:pt x="119" y="243"/>
                    <a:pt x="118" y="244"/>
                    <a:pt x="117" y="244"/>
                  </a:cubicBezTo>
                  <a:cubicBezTo>
                    <a:pt x="117" y="244"/>
                    <a:pt x="116" y="244"/>
                    <a:pt x="116" y="243"/>
                  </a:cubicBezTo>
                  <a:cubicBezTo>
                    <a:pt x="115" y="242"/>
                    <a:pt x="119" y="240"/>
                    <a:pt x="117" y="238"/>
                  </a:cubicBezTo>
                  <a:lnTo>
                    <a:pt x="117" y="238"/>
                  </a:lnTo>
                  <a:cubicBezTo>
                    <a:pt x="117" y="238"/>
                    <a:pt x="115" y="239"/>
                    <a:pt x="114" y="239"/>
                  </a:cubicBezTo>
                  <a:cubicBezTo>
                    <a:pt x="113" y="239"/>
                    <a:pt x="113" y="239"/>
                    <a:pt x="113" y="239"/>
                  </a:cubicBezTo>
                  <a:cubicBezTo>
                    <a:pt x="112" y="238"/>
                    <a:pt x="111" y="237"/>
                    <a:pt x="110" y="237"/>
                  </a:cubicBezTo>
                  <a:cubicBezTo>
                    <a:pt x="110" y="237"/>
                    <a:pt x="110" y="237"/>
                    <a:pt x="109" y="237"/>
                  </a:cubicBezTo>
                  <a:cubicBezTo>
                    <a:pt x="107" y="239"/>
                    <a:pt x="106" y="239"/>
                    <a:pt x="105" y="239"/>
                  </a:cubicBezTo>
                  <a:cubicBezTo>
                    <a:pt x="104" y="239"/>
                    <a:pt x="103" y="239"/>
                    <a:pt x="101" y="239"/>
                  </a:cubicBezTo>
                  <a:cubicBezTo>
                    <a:pt x="101" y="238"/>
                    <a:pt x="104" y="233"/>
                    <a:pt x="105" y="233"/>
                  </a:cubicBezTo>
                  <a:cubicBezTo>
                    <a:pt x="105" y="233"/>
                    <a:pt x="105" y="233"/>
                    <a:pt x="105" y="233"/>
                  </a:cubicBezTo>
                  <a:cubicBezTo>
                    <a:pt x="105" y="234"/>
                    <a:pt x="106" y="235"/>
                    <a:pt x="108" y="235"/>
                  </a:cubicBezTo>
                  <a:cubicBezTo>
                    <a:pt x="109" y="235"/>
                    <a:pt x="109" y="235"/>
                    <a:pt x="108" y="234"/>
                  </a:cubicBezTo>
                  <a:cubicBezTo>
                    <a:pt x="108" y="232"/>
                    <a:pt x="101" y="230"/>
                    <a:pt x="102" y="227"/>
                  </a:cubicBezTo>
                  <a:cubicBezTo>
                    <a:pt x="103" y="225"/>
                    <a:pt x="94" y="220"/>
                    <a:pt x="93" y="217"/>
                  </a:cubicBezTo>
                  <a:cubicBezTo>
                    <a:pt x="90" y="219"/>
                    <a:pt x="91" y="221"/>
                    <a:pt x="89" y="222"/>
                  </a:cubicBezTo>
                  <a:cubicBezTo>
                    <a:pt x="87" y="221"/>
                    <a:pt x="89" y="217"/>
                    <a:pt x="88" y="216"/>
                  </a:cubicBezTo>
                  <a:cubicBezTo>
                    <a:pt x="88" y="216"/>
                    <a:pt x="87" y="216"/>
                    <a:pt x="86" y="216"/>
                  </a:cubicBezTo>
                  <a:cubicBezTo>
                    <a:pt x="84" y="216"/>
                    <a:pt x="82" y="216"/>
                    <a:pt x="80" y="216"/>
                  </a:cubicBezTo>
                  <a:cubicBezTo>
                    <a:pt x="82" y="214"/>
                    <a:pt x="84" y="201"/>
                    <a:pt x="81" y="201"/>
                  </a:cubicBezTo>
                  <a:lnTo>
                    <a:pt x="81" y="201"/>
                  </a:lnTo>
                  <a:cubicBezTo>
                    <a:pt x="81" y="201"/>
                    <a:pt x="80" y="201"/>
                    <a:pt x="80" y="201"/>
                  </a:cubicBezTo>
                  <a:cubicBezTo>
                    <a:pt x="80" y="202"/>
                    <a:pt x="81" y="202"/>
                    <a:pt x="81" y="202"/>
                  </a:cubicBezTo>
                  <a:cubicBezTo>
                    <a:pt x="82" y="203"/>
                    <a:pt x="78" y="205"/>
                    <a:pt x="77" y="205"/>
                  </a:cubicBezTo>
                  <a:cubicBezTo>
                    <a:pt x="76" y="205"/>
                    <a:pt x="74" y="204"/>
                    <a:pt x="73" y="202"/>
                  </a:cubicBezTo>
                  <a:cubicBezTo>
                    <a:pt x="73" y="199"/>
                    <a:pt x="79" y="199"/>
                    <a:pt x="77" y="195"/>
                  </a:cubicBezTo>
                  <a:cubicBezTo>
                    <a:pt x="76" y="193"/>
                    <a:pt x="75" y="191"/>
                    <a:pt x="73" y="189"/>
                  </a:cubicBezTo>
                  <a:cubicBezTo>
                    <a:pt x="73" y="189"/>
                    <a:pt x="73" y="189"/>
                    <a:pt x="73" y="189"/>
                  </a:cubicBezTo>
                  <a:cubicBezTo>
                    <a:pt x="72" y="189"/>
                    <a:pt x="71" y="190"/>
                    <a:pt x="70" y="190"/>
                  </a:cubicBezTo>
                  <a:cubicBezTo>
                    <a:pt x="69" y="190"/>
                    <a:pt x="69" y="189"/>
                    <a:pt x="68" y="188"/>
                  </a:cubicBezTo>
                  <a:cubicBezTo>
                    <a:pt x="66" y="187"/>
                    <a:pt x="66" y="186"/>
                    <a:pt x="68" y="185"/>
                  </a:cubicBezTo>
                  <a:cubicBezTo>
                    <a:pt x="68" y="185"/>
                    <a:pt x="71" y="185"/>
                    <a:pt x="71" y="184"/>
                  </a:cubicBezTo>
                  <a:cubicBezTo>
                    <a:pt x="72" y="183"/>
                    <a:pt x="59" y="180"/>
                    <a:pt x="60" y="178"/>
                  </a:cubicBezTo>
                  <a:cubicBezTo>
                    <a:pt x="62" y="175"/>
                    <a:pt x="65" y="175"/>
                    <a:pt x="63" y="172"/>
                  </a:cubicBezTo>
                  <a:cubicBezTo>
                    <a:pt x="62" y="171"/>
                    <a:pt x="59" y="167"/>
                    <a:pt x="59" y="167"/>
                  </a:cubicBezTo>
                  <a:cubicBezTo>
                    <a:pt x="59" y="167"/>
                    <a:pt x="58" y="175"/>
                    <a:pt x="57" y="175"/>
                  </a:cubicBezTo>
                  <a:cubicBezTo>
                    <a:pt x="57" y="175"/>
                    <a:pt x="57" y="175"/>
                    <a:pt x="57" y="174"/>
                  </a:cubicBezTo>
                  <a:cubicBezTo>
                    <a:pt x="56" y="172"/>
                    <a:pt x="55" y="169"/>
                    <a:pt x="54" y="167"/>
                  </a:cubicBezTo>
                  <a:lnTo>
                    <a:pt x="52" y="162"/>
                  </a:lnTo>
                  <a:cubicBezTo>
                    <a:pt x="52" y="161"/>
                    <a:pt x="51" y="161"/>
                    <a:pt x="50" y="161"/>
                  </a:cubicBezTo>
                  <a:cubicBezTo>
                    <a:pt x="49" y="160"/>
                    <a:pt x="55" y="160"/>
                    <a:pt x="55" y="160"/>
                  </a:cubicBezTo>
                  <a:cubicBezTo>
                    <a:pt x="57" y="158"/>
                    <a:pt x="53" y="157"/>
                    <a:pt x="53" y="157"/>
                  </a:cubicBezTo>
                  <a:cubicBezTo>
                    <a:pt x="52" y="157"/>
                    <a:pt x="48" y="157"/>
                    <a:pt x="48" y="154"/>
                  </a:cubicBezTo>
                  <a:cubicBezTo>
                    <a:pt x="49" y="153"/>
                    <a:pt x="51" y="153"/>
                    <a:pt x="52" y="152"/>
                  </a:cubicBezTo>
                  <a:lnTo>
                    <a:pt x="52" y="152"/>
                  </a:lnTo>
                  <a:cubicBezTo>
                    <a:pt x="52" y="152"/>
                    <a:pt x="52" y="152"/>
                    <a:pt x="51" y="152"/>
                  </a:cubicBezTo>
                  <a:cubicBezTo>
                    <a:pt x="49" y="152"/>
                    <a:pt x="44" y="150"/>
                    <a:pt x="44" y="149"/>
                  </a:cubicBezTo>
                  <a:cubicBezTo>
                    <a:pt x="43" y="147"/>
                    <a:pt x="42" y="146"/>
                    <a:pt x="41" y="145"/>
                  </a:cubicBezTo>
                  <a:cubicBezTo>
                    <a:pt x="41" y="143"/>
                    <a:pt x="43" y="143"/>
                    <a:pt x="43" y="141"/>
                  </a:cubicBezTo>
                  <a:cubicBezTo>
                    <a:pt x="43" y="140"/>
                    <a:pt x="41" y="136"/>
                    <a:pt x="40" y="136"/>
                  </a:cubicBezTo>
                  <a:cubicBezTo>
                    <a:pt x="40" y="136"/>
                    <a:pt x="40" y="136"/>
                    <a:pt x="39" y="136"/>
                  </a:cubicBezTo>
                  <a:cubicBezTo>
                    <a:pt x="38" y="136"/>
                    <a:pt x="37" y="136"/>
                    <a:pt x="36" y="134"/>
                  </a:cubicBezTo>
                  <a:cubicBezTo>
                    <a:pt x="36" y="134"/>
                    <a:pt x="34" y="132"/>
                    <a:pt x="34" y="132"/>
                  </a:cubicBezTo>
                  <a:lnTo>
                    <a:pt x="34" y="132"/>
                  </a:lnTo>
                  <a:cubicBezTo>
                    <a:pt x="35" y="132"/>
                    <a:pt x="37" y="133"/>
                    <a:pt x="39" y="133"/>
                  </a:cubicBezTo>
                  <a:cubicBezTo>
                    <a:pt x="41" y="133"/>
                    <a:pt x="42" y="132"/>
                    <a:pt x="41" y="131"/>
                  </a:cubicBezTo>
                  <a:cubicBezTo>
                    <a:pt x="41" y="127"/>
                    <a:pt x="36" y="128"/>
                    <a:pt x="37" y="125"/>
                  </a:cubicBezTo>
                  <a:cubicBezTo>
                    <a:pt x="37" y="120"/>
                    <a:pt x="34" y="119"/>
                    <a:pt x="32" y="118"/>
                  </a:cubicBezTo>
                  <a:cubicBezTo>
                    <a:pt x="30" y="116"/>
                    <a:pt x="31" y="116"/>
                    <a:pt x="31" y="114"/>
                  </a:cubicBezTo>
                  <a:cubicBezTo>
                    <a:pt x="31" y="113"/>
                    <a:pt x="29" y="112"/>
                    <a:pt x="29" y="112"/>
                  </a:cubicBezTo>
                  <a:cubicBezTo>
                    <a:pt x="26" y="111"/>
                    <a:pt x="22" y="108"/>
                    <a:pt x="25" y="106"/>
                  </a:cubicBezTo>
                  <a:cubicBezTo>
                    <a:pt x="26" y="105"/>
                    <a:pt x="33" y="102"/>
                    <a:pt x="29" y="101"/>
                  </a:cubicBezTo>
                  <a:cubicBezTo>
                    <a:pt x="26" y="101"/>
                    <a:pt x="25" y="101"/>
                    <a:pt x="25" y="98"/>
                  </a:cubicBezTo>
                  <a:cubicBezTo>
                    <a:pt x="25" y="98"/>
                    <a:pt x="27" y="98"/>
                    <a:pt x="27" y="97"/>
                  </a:cubicBezTo>
                  <a:cubicBezTo>
                    <a:pt x="28" y="96"/>
                    <a:pt x="28" y="94"/>
                    <a:pt x="27" y="93"/>
                  </a:cubicBezTo>
                  <a:lnTo>
                    <a:pt x="24" y="94"/>
                  </a:lnTo>
                  <a:cubicBezTo>
                    <a:pt x="23" y="95"/>
                    <a:pt x="23" y="97"/>
                    <a:pt x="22" y="98"/>
                  </a:cubicBezTo>
                  <a:cubicBezTo>
                    <a:pt x="22" y="98"/>
                    <a:pt x="22" y="98"/>
                    <a:pt x="21" y="98"/>
                  </a:cubicBezTo>
                  <a:cubicBezTo>
                    <a:pt x="20" y="98"/>
                    <a:pt x="19" y="94"/>
                    <a:pt x="18" y="93"/>
                  </a:cubicBezTo>
                  <a:cubicBezTo>
                    <a:pt x="18" y="90"/>
                    <a:pt x="21" y="91"/>
                    <a:pt x="21" y="88"/>
                  </a:cubicBezTo>
                  <a:cubicBezTo>
                    <a:pt x="21" y="87"/>
                    <a:pt x="22" y="82"/>
                    <a:pt x="22" y="82"/>
                  </a:cubicBezTo>
                  <a:cubicBezTo>
                    <a:pt x="22" y="82"/>
                    <a:pt x="21" y="82"/>
                    <a:pt x="21" y="82"/>
                  </a:cubicBezTo>
                  <a:cubicBezTo>
                    <a:pt x="20" y="82"/>
                    <a:pt x="20" y="82"/>
                    <a:pt x="19" y="82"/>
                  </a:cubicBezTo>
                  <a:cubicBezTo>
                    <a:pt x="19" y="82"/>
                    <a:pt x="18" y="81"/>
                    <a:pt x="18" y="80"/>
                  </a:cubicBezTo>
                  <a:cubicBezTo>
                    <a:pt x="18" y="78"/>
                    <a:pt x="18" y="77"/>
                    <a:pt x="17" y="77"/>
                  </a:cubicBezTo>
                  <a:cubicBezTo>
                    <a:pt x="13" y="76"/>
                    <a:pt x="13" y="66"/>
                    <a:pt x="13" y="63"/>
                  </a:cubicBezTo>
                  <a:cubicBezTo>
                    <a:pt x="12" y="61"/>
                    <a:pt x="13" y="61"/>
                    <a:pt x="15" y="60"/>
                  </a:cubicBezTo>
                  <a:cubicBezTo>
                    <a:pt x="17" y="59"/>
                    <a:pt x="16" y="56"/>
                    <a:pt x="16" y="54"/>
                  </a:cubicBezTo>
                  <a:cubicBezTo>
                    <a:pt x="17" y="52"/>
                    <a:pt x="18" y="50"/>
                    <a:pt x="15" y="49"/>
                  </a:cubicBezTo>
                  <a:cubicBezTo>
                    <a:pt x="14" y="48"/>
                    <a:pt x="15" y="47"/>
                    <a:pt x="15" y="45"/>
                  </a:cubicBezTo>
                  <a:cubicBezTo>
                    <a:pt x="15" y="44"/>
                    <a:pt x="14" y="43"/>
                    <a:pt x="14" y="42"/>
                  </a:cubicBezTo>
                  <a:cubicBezTo>
                    <a:pt x="14" y="39"/>
                    <a:pt x="16" y="38"/>
                    <a:pt x="17" y="36"/>
                  </a:cubicBezTo>
                  <a:cubicBezTo>
                    <a:pt x="18" y="34"/>
                    <a:pt x="16" y="23"/>
                    <a:pt x="13" y="23"/>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a:off x="7626747" y="1929403"/>
              <a:ext cx="29411" cy="47771"/>
            </a:xfrm>
            <a:custGeom>
              <a:rect b="b" l="l" r="r" t="t"/>
              <a:pathLst>
                <a:path extrusionOk="0" h="268" w="165">
                  <a:moveTo>
                    <a:pt x="100" y="0"/>
                  </a:moveTo>
                  <a:cubicBezTo>
                    <a:pt x="64" y="0"/>
                    <a:pt x="26" y="52"/>
                    <a:pt x="13" y="121"/>
                  </a:cubicBezTo>
                  <a:cubicBezTo>
                    <a:pt x="0" y="195"/>
                    <a:pt x="20" y="260"/>
                    <a:pt x="58" y="267"/>
                  </a:cubicBezTo>
                  <a:cubicBezTo>
                    <a:pt x="60" y="268"/>
                    <a:pt x="62" y="268"/>
                    <a:pt x="65" y="268"/>
                  </a:cubicBezTo>
                  <a:cubicBezTo>
                    <a:pt x="101" y="268"/>
                    <a:pt x="138" y="216"/>
                    <a:pt x="151" y="147"/>
                  </a:cubicBezTo>
                  <a:cubicBezTo>
                    <a:pt x="164" y="73"/>
                    <a:pt x="144" y="8"/>
                    <a:pt x="107" y="1"/>
                  </a:cubicBezTo>
                  <a:cubicBezTo>
                    <a:pt x="104" y="0"/>
                    <a:pt x="102" y="0"/>
                    <a:pt x="100" y="0"/>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a:off x="7623895" y="1926908"/>
              <a:ext cx="33689" cy="52406"/>
            </a:xfrm>
            <a:custGeom>
              <a:rect b="b" l="l" r="r" t="t"/>
              <a:pathLst>
                <a:path extrusionOk="0" h="294" w="189">
                  <a:moveTo>
                    <a:pt x="109" y="1"/>
                  </a:moveTo>
                  <a:cubicBezTo>
                    <a:pt x="109" y="4"/>
                    <a:pt x="109" y="5"/>
                    <a:pt x="110" y="5"/>
                  </a:cubicBezTo>
                  <a:cubicBezTo>
                    <a:pt x="110" y="5"/>
                    <a:pt x="111" y="1"/>
                    <a:pt x="110" y="1"/>
                  </a:cubicBezTo>
                  <a:close/>
                  <a:moveTo>
                    <a:pt x="77" y="11"/>
                  </a:moveTo>
                  <a:lnTo>
                    <a:pt x="77" y="11"/>
                  </a:lnTo>
                  <a:cubicBezTo>
                    <a:pt x="78" y="12"/>
                    <a:pt x="78" y="12"/>
                    <a:pt x="78" y="13"/>
                  </a:cubicBezTo>
                  <a:lnTo>
                    <a:pt x="78" y="13"/>
                  </a:lnTo>
                  <a:cubicBezTo>
                    <a:pt x="78" y="12"/>
                    <a:pt x="78" y="12"/>
                    <a:pt x="77" y="11"/>
                  </a:cubicBezTo>
                  <a:close/>
                  <a:moveTo>
                    <a:pt x="126" y="16"/>
                  </a:moveTo>
                  <a:cubicBezTo>
                    <a:pt x="127" y="16"/>
                    <a:pt x="127" y="17"/>
                    <a:pt x="125" y="20"/>
                  </a:cubicBezTo>
                  <a:lnTo>
                    <a:pt x="125" y="19"/>
                  </a:lnTo>
                  <a:cubicBezTo>
                    <a:pt x="125" y="18"/>
                    <a:pt x="125" y="17"/>
                    <a:pt x="126" y="16"/>
                  </a:cubicBezTo>
                  <a:close/>
                  <a:moveTo>
                    <a:pt x="158" y="39"/>
                  </a:moveTo>
                  <a:cubicBezTo>
                    <a:pt x="159" y="39"/>
                    <a:pt x="159" y="39"/>
                    <a:pt x="159" y="39"/>
                  </a:cubicBezTo>
                  <a:cubicBezTo>
                    <a:pt x="158" y="40"/>
                    <a:pt x="156" y="41"/>
                    <a:pt x="156" y="41"/>
                  </a:cubicBezTo>
                  <a:cubicBezTo>
                    <a:pt x="155" y="41"/>
                    <a:pt x="155" y="40"/>
                    <a:pt x="155" y="40"/>
                  </a:cubicBezTo>
                  <a:lnTo>
                    <a:pt x="157" y="39"/>
                  </a:lnTo>
                  <a:cubicBezTo>
                    <a:pt x="157" y="39"/>
                    <a:pt x="158" y="39"/>
                    <a:pt x="158" y="39"/>
                  </a:cubicBezTo>
                  <a:close/>
                  <a:moveTo>
                    <a:pt x="49" y="45"/>
                  </a:moveTo>
                  <a:lnTo>
                    <a:pt x="49" y="45"/>
                  </a:lnTo>
                  <a:cubicBezTo>
                    <a:pt x="50" y="45"/>
                    <a:pt x="50" y="45"/>
                    <a:pt x="50" y="45"/>
                  </a:cubicBezTo>
                  <a:lnTo>
                    <a:pt x="50" y="45"/>
                  </a:lnTo>
                  <a:cubicBezTo>
                    <a:pt x="50" y="45"/>
                    <a:pt x="50" y="45"/>
                    <a:pt x="49" y="45"/>
                  </a:cubicBezTo>
                  <a:close/>
                  <a:moveTo>
                    <a:pt x="46" y="47"/>
                  </a:moveTo>
                  <a:lnTo>
                    <a:pt x="46" y="47"/>
                  </a:lnTo>
                  <a:cubicBezTo>
                    <a:pt x="46" y="47"/>
                    <a:pt x="46" y="47"/>
                    <a:pt x="46" y="48"/>
                  </a:cubicBezTo>
                  <a:lnTo>
                    <a:pt x="46" y="48"/>
                  </a:lnTo>
                  <a:lnTo>
                    <a:pt x="46" y="47"/>
                  </a:lnTo>
                  <a:close/>
                  <a:moveTo>
                    <a:pt x="50" y="58"/>
                  </a:moveTo>
                  <a:cubicBezTo>
                    <a:pt x="51" y="58"/>
                    <a:pt x="54" y="60"/>
                    <a:pt x="53" y="60"/>
                  </a:cubicBezTo>
                  <a:cubicBezTo>
                    <a:pt x="52" y="60"/>
                    <a:pt x="49" y="59"/>
                    <a:pt x="49" y="58"/>
                  </a:cubicBezTo>
                  <a:cubicBezTo>
                    <a:pt x="50" y="58"/>
                    <a:pt x="50" y="58"/>
                    <a:pt x="50" y="58"/>
                  </a:cubicBezTo>
                  <a:close/>
                  <a:moveTo>
                    <a:pt x="44" y="73"/>
                  </a:moveTo>
                  <a:cubicBezTo>
                    <a:pt x="45" y="74"/>
                    <a:pt x="47" y="75"/>
                    <a:pt x="47" y="75"/>
                  </a:cubicBezTo>
                  <a:cubicBezTo>
                    <a:pt x="47" y="75"/>
                    <a:pt x="47" y="75"/>
                    <a:pt x="47" y="75"/>
                  </a:cubicBezTo>
                  <a:lnTo>
                    <a:pt x="47" y="75"/>
                  </a:lnTo>
                  <a:cubicBezTo>
                    <a:pt x="47" y="76"/>
                    <a:pt x="47" y="76"/>
                    <a:pt x="47" y="76"/>
                  </a:cubicBezTo>
                  <a:cubicBezTo>
                    <a:pt x="47" y="76"/>
                    <a:pt x="46" y="76"/>
                    <a:pt x="45" y="75"/>
                  </a:cubicBezTo>
                  <a:cubicBezTo>
                    <a:pt x="44" y="74"/>
                    <a:pt x="44" y="74"/>
                    <a:pt x="44" y="73"/>
                  </a:cubicBezTo>
                  <a:close/>
                  <a:moveTo>
                    <a:pt x="30" y="82"/>
                  </a:moveTo>
                  <a:lnTo>
                    <a:pt x="30" y="82"/>
                  </a:lnTo>
                  <a:cubicBezTo>
                    <a:pt x="30" y="82"/>
                    <a:pt x="31" y="82"/>
                    <a:pt x="31" y="82"/>
                  </a:cubicBezTo>
                  <a:lnTo>
                    <a:pt x="31" y="82"/>
                  </a:lnTo>
                  <a:cubicBezTo>
                    <a:pt x="31" y="82"/>
                    <a:pt x="30" y="82"/>
                    <a:pt x="30" y="82"/>
                  </a:cubicBezTo>
                  <a:close/>
                  <a:moveTo>
                    <a:pt x="40" y="95"/>
                  </a:moveTo>
                  <a:cubicBezTo>
                    <a:pt x="41" y="96"/>
                    <a:pt x="42" y="96"/>
                    <a:pt x="42" y="97"/>
                  </a:cubicBezTo>
                  <a:cubicBezTo>
                    <a:pt x="41" y="97"/>
                    <a:pt x="41" y="97"/>
                    <a:pt x="40" y="97"/>
                  </a:cubicBezTo>
                  <a:cubicBezTo>
                    <a:pt x="40" y="97"/>
                    <a:pt x="39" y="97"/>
                    <a:pt x="39" y="97"/>
                  </a:cubicBezTo>
                  <a:lnTo>
                    <a:pt x="40" y="95"/>
                  </a:lnTo>
                  <a:close/>
                  <a:moveTo>
                    <a:pt x="51" y="113"/>
                  </a:moveTo>
                  <a:cubicBezTo>
                    <a:pt x="51" y="113"/>
                    <a:pt x="50" y="114"/>
                    <a:pt x="51" y="114"/>
                  </a:cubicBezTo>
                  <a:cubicBezTo>
                    <a:pt x="53" y="114"/>
                    <a:pt x="53" y="114"/>
                    <a:pt x="53" y="113"/>
                  </a:cubicBezTo>
                  <a:close/>
                  <a:moveTo>
                    <a:pt x="170" y="124"/>
                  </a:moveTo>
                  <a:cubicBezTo>
                    <a:pt x="172" y="125"/>
                    <a:pt x="171" y="125"/>
                    <a:pt x="171" y="126"/>
                  </a:cubicBezTo>
                  <a:cubicBezTo>
                    <a:pt x="170" y="126"/>
                    <a:pt x="167" y="126"/>
                    <a:pt x="167" y="125"/>
                  </a:cubicBezTo>
                  <a:cubicBezTo>
                    <a:pt x="167" y="124"/>
                    <a:pt x="168" y="124"/>
                    <a:pt x="170" y="124"/>
                  </a:cubicBezTo>
                  <a:close/>
                  <a:moveTo>
                    <a:pt x="180" y="131"/>
                  </a:moveTo>
                  <a:cubicBezTo>
                    <a:pt x="177" y="131"/>
                    <a:pt x="181" y="132"/>
                    <a:pt x="183" y="132"/>
                  </a:cubicBezTo>
                  <a:cubicBezTo>
                    <a:pt x="183" y="132"/>
                    <a:pt x="183" y="132"/>
                    <a:pt x="183" y="132"/>
                  </a:cubicBezTo>
                  <a:cubicBezTo>
                    <a:pt x="183" y="131"/>
                    <a:pt x="183" y="131"/>
                    <a:pt x="183" y="131"/>
                  </a:cubicBezTo>
                  <a:cubicBezTo>
                    <a:pt x="182" y="131"/>
                    <a:pt x="181" y="131"/>
                    <a:pt x="180" y="131"/>
                  </a:cubicBezTo>
                  <a:close/>
                  <a:moveTo>
                    <a:pt x="173" y="141"/>
                  </a:moveTo>
                  <a:cubicBezTo>
                    <a:pt x="173" y="141"/>
                    <a:pt x="174" y="141"/>
                    <a:pt x="174" y="141"/>
                  </a:cubicBezTo>
                  <a:cubicBezTo>
                    <a:pt x="176" y="141"/>
                    <a:pt x="175" y="142"/>
                    <a:pt x="175" y="142"/>
                  </a:cubicBezTo>
                  <a:cubicBezTo>
                    <a:pt x="173" y="142"/>
                    <a:pt x="171" y="142"/>
                    <a:pt x="171" y="141"/>
                  </a:cubicBezTo>
                  <a:cubicBezTo>
                    <a:pt x="171" y="141"/>
                    <a:pt x="172" y="141"/>
                    <a:pt x="173" y="141"/>
                  </a:cubicBezTo>
                  <a:close/>
                  <a:moveTo>
                    <a:pt x="31" y="161"/>
                  </a:moveTo>
                  <a:cubicBezTo>
                    <a:pt x="30" y="161"/>
                    <a:pt x="28" y="161"/>
                    <a:pt x="28" y="162"/>
                  </a:cubicBezTo>
                  <a:cubicBezTo>
                    <a:pt x="28" y="162"/>
                    <a:pt x="29" y="162"/>
                    <a:pt x="30" y="162"/>
                  </a:cubicBezTo>
                  <a:cubicBezTo>
                    <a:pt x="31" y="162"/>
                    <a:pt x="32" y="162"/>
                    <a:pt x="33" y="162"/>
                  </a:cubicBezTo>
                  <a:cubicBezTo>
                    <a:pt x="33" y="161"/>
                    <a:pt x="32" y="161"/>
                    <a:pt x="31" y="161"/>
                  </a:cubicBezTo>
                  <a:close/>
                  <a:moveTo>
                    <a:pt x="30" y="164"/>
                  </a:moveTo>
                  <a:cubicBezTo>
                    <a:pt x="30" y="165"/>
                    <a:pt x="30" y="166"/>
                    <a:pt x="31" y="166"/>
                  </a:cubicBezTo>
                  <a:cubicBezTo>
                    <a:pt x="32" y="166"/>
                    <a:pt x="33" y="165"/>
                    <a:pt x="34" y="165"/>
                  </a:cubicBezTo>
                  <a:cubicBezTo>
                    <a:pt x="33" y="165"/>
                    <a:pt x="32" y="164"/>
                    <a:pt x="30" y="164"/>
                  </a:cubicBezTo>
                  <a:close/>
                  <a:moveTo>
                    <a:pt x="23" y="169"/>
                  </a:moveTo>
                  <a:lnTo>
                    <a:pt x="23" y="170"/>
                  </a:lnTo>
                  <a:lnTo>
                    <a:pt x="21" y="171"/>
                  </a:lnTo>
                  <a:cubicBezTo>
                    <a:pt x="21" y="170"/>
                    <a:pt x="21" y="169"/>
                    <a:pt x="23" y="169"/>
                  </a:cubicBezTo>
                  <a:close/>
                  <a:moveTo>
                    <a:pt x="28" y="179"/>
                  </a:moveTo>
                  <a:lnTo>
                    <a:pt x="28" y="179"/>
                  </a:lnTo>
                  <a:cubicBezTo>
                    <a:pt x="28" y="179"/>
                    <a:pt x="27" y="179"/>
                    <a:pt x="26" y="180"/>
                  </a:cubicBezTo>
                  <a:lnTo>
                    <a:pt x="26" y="180"/>
                  </a:lnTo>
                  <a:cubicBezTo>
                    <a:pt x="27" y="179"/>
                    <a:pt x="28" y="179"/>
                    <a:pt x="28" y="179"/>
                  </a:cubicBezTo>
                  <a:close/>
                  <a:moveTo>
                    <a:pt x="156" y="186"/>
                  </a:moveTo>
                  <a:lnTo>
                    <a:pt x="156" y="186"/>
                  </a:lnTo>
                  <a:cubicBezTo>
                    <a:pt x="156" y="186"/>
                    <a:pt x="156" y="186"/>
                    <a:pt x="156" y="186"/>
                  </a:cubicBezTo>
                  <a:cubicBezTo>
                    <a:pt x="156" y="186"/>
                    <a:pt x="156" y="186"/>
                    <a:pt x="156" y="186"/>
                  </a:cubicBezTo>
                  <a:close/>
                  <a:moveTo>
                    <a:pt x="173" y="190"/>
                  </a:moveTo>
                  <a:cubicBezTo>
                    <a:pt x="173" y="190"/>
                    <a:pt x="173" y="190"/>
                    <a:pt x="173" y="190"/>
                  </a:cubicBezTo>
                  <a:cubicBezTo>
                    <a:pt x="173" y="190"/>
                    <a:pt x="173" y="190"/>
                    <a:pt x="173" y="190"/>
                  </a:cubicBezTo>
                  <a:close/>
                  <a:moveTo>
                    <a:pt x="31" y="202"/>
                  </a:moveTo>
                  <a:cubicBezTo>
                    <a:pt x="30" y="202"/>
                    <a:pt x="30" y="202"/>
                    <a:pt x="29" y="202"/>
                  </a:cubicBezTo>
                  <a:lnTo>
                    <a:pt x="29" y="202"/>
                  </a:lnTo>
                  <a:cubicBezTo>
                    <a:pt x="30" y="202"/>
                    <a:pt x="31" y="202"/>
                    <a:pt x="31" y="202"/>
                  </a:cubicBezTo>
                  <a:close/>
                  <a:moveTo>
                    <a:pt x="21" y="239"/>
                  </a:moveTo>
                  <a:cubicBezTo>
                    <a:pt x="21" y="239"/>
                    <a:pt x="21" y="239"/>
                    <a:pt x="21" y="239"/>
                  </a:cubicBezTo>
                  <a:lnTo>
                    <a:pt x="21" y="239"/>
                  </a:lnTo>
                  <a:cubicBezTo>
                    <a:pt x="21" y="239"/>
                    <a:pt x="21" y="239"/>
                    <a:pt x="21" y="239"/>
                  </a:cubicBezTo>
                  <a:close/>
                  <a:moveTo>
                    <a:pt x="21" y="239"/>
                  </a:moveTo>
                  <a:cubicBezTo>
                    <a:pt x="21" y="239"/>
                    <a:pt x="21" y="239"/>
                    <a:pt x="21" y="239"/>
                  </a:cubicBezTo>
                  <a:cubicBezTo>
                    <a:pt x="21" y="239"/>
                    <a:pt x="21" y="239"/>
                    <a:pt x="21" y="239"/>
                  </a:cubicBezTo>
                  <a:close/>
                  <a:moveTo>
                    <a:pt x="136" y="237"/>
                  </a:moveTo>
                  <a:cubicBezTo>
                    <a:pt x="134" y="237"/>
                    <a:pt x="137" y="239"/>
                    <a:pt x="138" y="239"/>
                  </a:cubicBezTo>
                  <a:cubicBezTo>
                    <a:pt x="138" y="239"/>
                    <a:pt x="138" y="239"/>
                    <a:pt x="138" y="239"/>
                  </a:cubicBezTo>
                  <a:lnTo>
                    <a:pt x="138" y="237"/>
                  </a:lnTo>
                  <a:cubicBezTo>
                    <a:pt x="137" y="237"/>
                    <a:pt x="137" y="237"/>
                    <a:pt x="136" y="237"/>
                  </a:cubicBezTo>
                  <a:close/>
                  <a:moveTo>
                    <a:pt x="29" y="255"/>
                  </a:moveTo>
                  <a:cubicBezTo>
                    <a:pt x="29" y="255"/>
                    <a:pt x="28" y="256"/>
                    <a:pt x="26" y="257"/>
                  </a:cubicBezTo>
                  <a:lnTo>
                    <a:pt x="26" y="258"/>
                  </a:lnTo>
                  <a:lnTo>
                    <a:pt x="28" y="257"/>
                  </a:lnTo>
                  <a:cubicBezTo>
                    <a:pt x="29" y="256"/>
                    <a:pt x="29" y="255"/>
                    <a:pt x="29" y="255"/>
                  </a:cubicBezTo>
                  <a:close/>
                  <a:moveTo>
                    <a:pt x="122" y="262"/>
                  </a:moveTo>
                  <a:cubicBezTo>
                    <a:pt x="123" y="262"/>
                    <a:pt x="126" y="265"/>
                    <a:pt x="125" y="265"/>
                  </a:cubicBezTo>
                  <a:cubicBezTo>
                    <a:pt x="124" y="265"/>
                    <a:pt x="122" y="263"/>
                    <a:pt x="122" y="262"/>
                  </a:cubicBezTo>
                  <a:cubicBezTo>
                    <a:pt x="122" y="262"/>
                    <a:pt x="122" y="262"/>
                    <a:pt x="122" y="262"/>
                  </a:cubicBezTo>
                  <a:close/>
                  <a:moveTo>
                    <a:pt x="136" y="267"/>
                  </a:moveTo>
                  <a:cubicBezTo>
                    <a:pt x="136" y="267"/>
                    <a:pt x="136" y="267"/>
                    <a:pt x="137" y="267"/>
                  </a:cubicBezTo>
                  <a:cubicBezTo>
                    <a:pt x="137" y="267"/>
                    <a:pt x="136" y="267"/>
                    <a:pt x="136" y="267"/>
                  </a:cubicBezTo>
                  <a:close/>
                  <a:moveTo>
                    <a:pt x="34" y="213"/>
                  </a:moveTo>
                  <a:cubicBezTo>
                    <a:pt x="29" y="214"/>
                    <a:pt x="23" y="217"/>
                    <a:pt x="21" y="218"/>
                  </a:cubicBezTo>
                  <a:cubicBezTo>
                    <a:pt x="21" y="218"/>
                    <a:pt x="15" y="220"/>
                    <a:pt x="18" y="220"/>
                  </a:cubicBezTo>
                  <a:cubicBezTo>
                    <a:pt x="19" y="220"/>
                    <a:pt x="20" y="220"/>
                    <a:pt x="19" y="221"/>
                  </a:cubicBezTo>
                  <a:cubicBezTo>
                    <a:pt x="17" y="222"/>
                    <a:pt x="15" y="224"/>
                    <a:pt x="17" y="224"/>
                  </a:cubicBezTo>
                  <a:cubicBezTo>
                    <a:pt x="19" y="224"/>
                    <a:pt x="21" y="224"/>
                    <a:pt x="18" y="225"/>
                  </a:cubicBezTo>
                  <a:cubicBezTo>
                    <a:pt x="19" y="227"/>
                    <a:pt x="25" y="227"/>
                    <a:pt x="18" y="229"/>
                  </a:cubicBezTo>
                  <a:cubicBezTo>
                    <a:pt x="19" y="229"/>
                    <a:pt x="19" y="229"/>
                    <a:pt x="20" y="229"/>
                  </a:cubicBezTo>
                  <a:cubicBezTo>
                    <a:pt x="23" y="229"/>
                    <a:pt x="21" y="231"/>
                    <a:pt x="21" y="231"/>
                  </a:cubicBezTo>
                  <a:cubicBezTo>
                    <a:pt x="22" y="232"/>
                    <a:pt x="22" y="232"/>
                    <a:pt x="22" y="232"/>
                  </a:cubicBezTo>
                  <a:cubicBezTo>
                    <a:pt x="23" y="232"/>
                    <a:pt x="24" y="231"/>
                    <a:pt x="26" y="231"/>
                  </a:cubicBezTo>
                  <a:lnTo>
                    <a:pt x="26" y="231"/>
                  </a:lnTo>
                  <a:cubicBezTo>
                    <a:pt x="27" y="231"/>
                    <a:pt x="23" y="232"/>
                    <a:pt x="22" y="233"/>
                  </a:cubicBezTo>
                  <a:cubicBezTo>
                    <a:pt x="16" y="235"/>
                    <a:pt x="21" y="235"/>
                    <a:pt x="22" y="236"/>
                  </a:cubicBezTo>
                  <a:cubicBezTo>
                    <a:pt x="22" y="236"/>
                    <a:pt x="22" y="238"/>
                    <a:pt x="21" y="239"/>
                  </a:cubicBezTo>
                  <a:lnTo>
                    <a:pt x="21" y="239"/>
                  </a:lnTo>
                  <a:cubicBezTo>
                    <a:pt x="21" y="238"/>
                    <a:pt x="22" y="238"/>
                    <a:pt x="22" y="238"/>
                  </a:cubicBezTo>
                  <a:cubicBezTo>
                    <a:pt x="24" y="238"/>
                    <a:pt x="24" y="239"/>
                    <a:pt x="24" y="239"/>
                  </a:cubicBezTo>
                  <a:cubicBezTo>
                    <a:pt x="24" y="240"/>
                    <a:pt x="24" y="241"/>
                    <a:pt x="23" y="242"/>
                  </a:cubicBezTo>
                  <a:cubicBezTo>
                    <a:pt x="21" y="243"/>
                    <a:pt x="21" y="243"/>
                    <a:pt x="21" y="244"/>
                  </a:cubicBezTo>
                  <a:cubicBezTo>
                    <a:pt x="22" y="244"/>
                    <a:pt x="26" y="243"/>
                    <a:pt x="26" y="243"/>
                  </a:cubicBezTo>
                  <a:lnTo>
                    <a:pt x="26" y="243"/>
                  </a:lnTo>
                  <a:cubicBezTo>
                    <a:pt x="28" y="243"/>
                    <a:pt x="25" y="245"/>
                    <a:pt x="24" y="246"/>
                  </a:cubicBezTo>
                  <a:cubicBezTo>
                    <a:pt x="23" y="247"/>
                    <a:pt x="23" y="249"/>
                    <a:pt x="23" y="249"/>
                  </a:cubicBezTo>
                  <a:cubicBezTo>
                    <a:pt x="24" y="250"/>
                    <a:pt x="25" y="251"/>
                    <a:pt x="27" y="251"/>
                  </a:cubicBezTo>
                  <a:cubicBezTo>
                    <a:pt x="27" y="251"/>
                    <a:pt x="29" y="250"/>
                    <a:pt x="30" y="250"/>
                  </a:cubicBezTo>
                  <a:cubicBezTo>
                    <a:pt x="31" y="250"/>
                    <a:pt x="31" y="250"/>
                    <a:pt x="31" y="251"/>
                  </a:cubicBezTo>
                  <a:cubicBezTo>
                    <a:pt x="31" y="251"/>
                    <a:pt x="27" y="251"/>
                    <a:pt x="27" y="252"/>
                  </a:cubicBezTo>
                  <a:cubicBezTo>
                    <a:pt x="25" y="253"/>
                    <a:pt x="27" y="254"/>
                    <a:pt x="27" y="254"/>
                  </a:cubicBezTo>
                  <a:cubicBezTo>
                    <a:pt x="27" y="254"/>
                    <a:pt x="28" y="254"/>
                    <a:pt x="29" y="254"/>
                  </a:cubicBezTo>
                  <a:cubicBezTo>
                    <a:pt x="30" y="254"/>
                    <a:pt x="30" y="254"/>
                    <a:pt x="30" y="254"/>
                  </a:cubicBezTo>
                  <a:cubicBezTo>
                    <a:pt x="30" y="254"/>
                    <a:pt x="30" y="255"/>
                    <a:pt x="30" y="256"/>
                  </a:cubicBezTo>
                  <a:cubicBezTo>
                    <a:pt x="29" y="258"/>
                    <a:pt x="26" y="259"/>
                    <a:pt x="29" y="260"/>
                  </a:cubicBezTo>
                  <a:cubicBezTo>
                    <a:pt x="30" y="260"/>
                    <a:pt x="31" y="260"/>
                    <a:pt x="31" y="260"/>
                  </a:cubicBezTo>
                  <a:cubicBezTo>
                    <a:pt x="32" y="260"/>
                    <a:pt x="32" y="260"/>
                    <a:pt x="32" y="261"/>
                  </a:cubicBezTo>
                  <a:cubicBezTo>
                    <a:pt x="32" y="261"/>
                    <a:pt x="32" y="261"/>
                    <a:pt x="32" y="261"/>
                  </a:cubicBezTo>
                  <a:cubicBezTo>
                    <a:pt x="34" y="261"/>
                    <a:pt x="35" y="260"/>
                    <a:pt x="36" y="260"/>
                  </a:cubicBezTo>
                  <a:cubicBezTo>
                    <a:pt x="36" y="260"/>
                    <a:pt x="36" y="260"/>
                    <a:pt x="36" y="260"/>
                  </a:cubicBezTo>
                  <a:cubicBezTo>
                    <a:pt x="35" y="261"/>
                    <a:pt x="31" y="263"/>
                    <a:pt x="33" y="264"/>
                  </a:cubicBezTo>
                  <a:cubicBezTo>
                    <a:pt x="33" y="264"/>
                    <a:pt x="34" y="263"/>
                    <a:pt x="35" y="263"/>
                  </a:cubicBezTo>
                  <a:lnTo>
                    <a:pt x="35" y="263"/>
                  </a:lnTo>
                  <a:cubicBezTo>
                    <a:pt x="35" y="264"/>
                    <a:pt x="36" y="265"/>
                    <a:pt x="36" y="265"/>
                  </a:cubicBezTo>
                  <a:cubicBezTo>
                    <a:pt x="36" y="266"/>
                    <a:pt x="33" y="267"/>
                    <a:pt x="34" y="268"/>
                  </a:cubicBezTo>
                  <a:cubicBezTo>
                    <a:pt x="34" y="268"/>
                    <a:pt x="34" y="268"/>
                    <a:pt x="34" y="268"/>
                  </a:cubicBezTo>
                  <a:cubicBezTo>
                    <a:pt x="35" y="268"/>
                    <a:pt x="42" y="264"/>
                    <a:pt x="42" y="262"/>
                  </a:cubicBezTo>
                  <a:lnTo>
                    <a:pt x="42" y="262"/>
                  </a:lnTo>
                  <a:lnTo>
                    <a:pt x="42" y="263"/>
                  </a:lnTo>
                  <a:cubicBezTo>
                    <a:pt x="43" y="263"/>
                    <a:pt x="43" y="263"/>
                    <a:pt x="43" y="263"/>
                  </a:cubicBezTo>
                  <a:cubicBezTo>
                    <a:pt x="45" y="263"/>
                    <a:pt x="47" y="262"/>
                    <a:pt x="47" y="260"/>
                  </a:cubicBezTo>
                  <a:cubicBezTo>
                    <a:pt x="47" y="259"/>
                    <a:pt x="46" y="259"/>
                    <a:pt x="45" y="258"/>
                  </a:cubicBezTo>
                  <a:cubicBezTo>
                    <a:pt x="44" y="258"/>
                    <a:pt x="44" y="258"/>
                    <a:pt x="42" y="259"/>
                  </a:cubicBezTo>
                  <a:cubicBezTo>
                    <a:pt x="41" y="259"/>
                    <a:pt x="41" y="260"/>
                    <a:pt x="41" y="260"/>
                  </a:cubicBezTo>
                  <a:cubicBezTo>
                    <a:pt x="40" y="260"/>
                    <a:pt x="40" y="259"/>
                    <a:pt x="40" y="259"/>
                  </a:cubicBezTo>
                  <a:cubicBezTo>
                    <a:pt x="39" y="259"/>
                    <a:pt x="39" y="259"/>
                    <a:pt x="37" y="260"/>
                  </a:cubicBezTo>
                  <a:cubicBezTo>
                    <a:pt x="42" y="258"/>
                    <a:pt x="41" y="255"/>
                    <a:pt x="41" y="254"/>
                  </a:cubicBezTo>
                  <a:cubicBezTo>
                    <a:pt x="41" y="253"/>
                    <a:pt x="41" y="252"/>
                    <a:pt x="42" y="252"/>
                  </a:cubicBezTo>
                  <a:cubicBezTo>
                    <a:pt x="43" y="251"/>
                    <a:pt x="45" y="250"/>
                    <a:pt x="45" y="249"/>
                  </a:cubicBezTo>
                  <a:lnTo>
                    <a:pt x="45" y="249"/>
                  </a:lnTo>
                  <a:lnTo>
                    <a:pt x="42" y="251"/>
                  </a:lnTo>
                  <a:cubicBezTo>
                    <a:pt x="41" y="250"/>
                    <a:pt x="44" y="249"/>
                    <a:pt x="42" y="248"/>
                  </a:cubicBezTo>
                  <a:cubicBezTo>
                    <a:pt x="42" y="248"/>
                    <a:pt x="40" y="248"/>
                    <a:pt x="37" y="249"/>
                  </a:cubicBezTo>
                  <a:lnTo>
                    <a:pt x="35" y="249"/>
                  </a:lnTo>
                  <a:cubicBezTo>
                    <a:pt x="35" y="248"/>
                    <a:pt x="36" y="248"/>
                    <a:pt x="36" y="247"/>
                  </a:cubicBezTo>
                  <a:cubicBezTo>
                    <a:pt x="38" y="246"/>
                    <a:pt x="40" y="244"/>
                    <a:pt x="37" y="244"/>
                  </a:cubicBezTo>
                  <a:cubicBezTo>
                    <a:pt x="35" y="244"/>
                    <a:pt x="34" y="244"/>
                    <a:pt x="35" y="243"/>
                  </a:cubicBezTo>
                  <a:cubicBezTo>
                    <a:pt x="35" y="242"/>
                    <a:pt x="39" y="240"/>
                    <a:pt x="38" y="240"/>
                  </a:cubicBezTo>
                  <a:lnTo>
                    <a:pt x="38" y="240"/>
                  </a:lnTo>
                  <a:cubicBezTo>
                    <a:pt x="35" y="240"/>
                    <a:pt x="32" y="242"/>
                    <a:pt x="31" y="242"/>
                  </a:cubicBezTo>
                  <a:cubicBezTo>
                    <a:pt x="31" y="242"/>
                    <a:pt x="31" y="242"/>
                    <a:pt x="31" y="242"/>
                  </a:cubicBezTo>
                  <a:cubicBezTo>
                    <a:pt x="30" y="240"/>
                    <a:pt x="39" y="239"/>
                    <a:pt x="39" y="237"/>
                  </a:cubicBezTo>
                  <a:cubicBezTo>
                    <a:pt x="39" y="237"/>
                    <a:pt x="38" y="237"/>
                    <a:pt x="38" y="237"/>
                  </a:cubicBezTo>
                  <a:cubicBezTo>
                    <a:pt x="37" y="237"/>
                    <a:pt x="35" y="238"/>
                    <a:pt x="35" y="238"/>
                  </a:cubicBezTo>
                  <a:cubicBezTo>
                    <a:pt x="33" y="237"/>
                    <a:pt x="34" y="236"/>
                    <a:pt x="34" y="235"/>
                  </a:cubicBezTo>
                  <a:cubicBezTo>
                    <a:pt x="35" y="233"/>
                    <a:pt x="37" y="230"/>
                    <a:pt x="35" y="228"/>
                  </a:cubicBezTo>
                  <a:cubicBezTo>
                    <a:pt x="35" y="227"/>
                    <a:pt x="34" y="227"/>
                    <a:pt x="34" y="227"/>
                  </a:cubicBezTo>
                  <a:cubicBezTo>
                    <a:pt x="33" y="227"/>
                    <a:pt x="32" y="227"/>
                    <a:pt x="31" y="227"/>
                  </a:cubicBezTo>
                  <a:cubicBezTo>
                    <a:pt x="28" y="227"/>
                    <a:pt x="32" y="227"/>
                    <a:pt x="34" y="226"/>
                  </a:cubicBezTo>
                  <a:cubicBezTo>
                    <a:pt x="35" y="225"/>
                    <a:pt x="33" y="224"/>
                    <a:pt x="31" y="224"/>
                  </a:cubicBezTo>
                  <a:cubicBezTo>
                    <a:pt x="30" y="225"/>
                    <a:pt x="29" y="225"/>
                    <a:pt x="29" y="225"/>
                  </a:cubicBezTo>
                  <a:cubicBezTo>
                    <a:pt x="28" y="225"/>
                    <a:pt x="29" y="224"/>
                    <a:pt x="32" y="224"/>
                  </a:cubicBezTo>
                  <a:cubicBezTo>
                    <a:pt x="32" y="223"/>
                    <a:pt x="31" y="223"/>
                    <a:pt x="30" y="223"/>
                  </a:cubicBezTo>
                  <a:cubicBezTo>
                    <a:pt x="28" y="223"/>
                    <a:pt x="24" y="224"/>
                    <a:pt x="24" y="224"/>
                  </a:cubicBezTo>
                  <a:cubicBezTo>
                    <a:pt x="24" y="224"/>
                    <a:pt x="28" y="223"/>
                    <a:pt x="28" y="223"/>
                  </a:cubicBezTo>
                  <a:cubicBezTo>
                    <a:pt x="31" y="222"/>
                    <a:pt x="29" y="221"/>
                    <a:pt x="28" y="221"/>
                  </a:cubicBezTo>
                  <a:cubicBezTo>
                    <a:pt x="28" y="221"/>
                    <a:pt x="24" y="218"/>
                    <a:pt x="29" y="218"/>
                  </a:cubicBezTo>
                  <a:cubicBezTo>
                    <a:pt x="35" y="217"/>
                    <a:pt x="28" y="217"/>
                    <a:pt x="28" y="217"/>
                  </a:cubicBezTo>
                  <a:cubicBezTo>
                    <a:pt x="27" y="215"/>
                    <a:pt x="38" y="213"/>
                    <a:pt x="34" y="213"/>
                  </a:cubicBezTo>
                  <a:close/>
                  <a:moveTo>
                    <a:pt x="49" y="269"/>
                  </a:moveTo>
                  <a:cubicBezTo>
                    <a:pt x="49" y="269"/>
                    <a:pt x="49" y="269"/>
                    <a:pt x="49" y="269"/>
                  </a:cubicBezTo>
                  <a:cubicBezTo>
                    <a:pt x="49" y="270"/>
                    <a:pt x="48" y="272"/>
                    <a:pt x="47" y="272"/>
                  </a:cubicBezTo>
                  <a:cubicBezTo>
                    <a:pt x="47" y="272"/>
                    <a:pt x="47" y="272"/>
                    <a:pt x="47" y="272"/>
                  </a:cubicBezTo>
                  <a:cubicBezTo>
                    <a:pt x="46" y="271"/>
                    <a:pt x="49" y="269"/>
                    <a:pt x="49" y="269"/>
                  </a:cubicBezTo>
                  <a:close/>
                  <a:moveTo>
                    <a:pt x="77" y="275"/>
                  </a:moveTo>
                  <a:lnTo>
                    <a:pt x="77" y="275"/>
                  </a:lnTo>
                  <a:cubicBezTo>
                    <a:pt x="77" y="275"/>
                    <a:pt x="77" y="276"/>
                    <a:pt x="77" y="276"/>
                  </a:cubicBezTo>
                  <a:lnTo>
                    <a:pt x="77" y="276"/>
                  </a:lnTo>
                  <a:cubicBezTo>
                    <a:pt x="77" y="276"/>
                    <a:pt x="77" y="275"/>
                    <a:pt x="77" y="275"/>
                  </a:cubicBezTo>
                  <a:close/>
                  <a:moveTo>
                    <a:pt x="84" y="275"/>
                  </a:moveTo>
                  <a:cubicBezTo>
                    <a:pt x="84" y="275"/>
                    <a:pt x="84" y="276"/>
                    <a:pt x="84" y="279"/>
                  </a:cubicBezTo>
                  <a:lnTo>
                    <a:pt x="85" y="279"/>
                  </a:lnTo>
                  <a:lnTo>
                    <a:pt x="85" y="277"/>
                  </a:lnTo>
                  <a:cubicBezTo>
                    <a:pt x="85" y="276"/>
                    <a:pt x="85" y="275"/>
                    <a:pt x="84" y="275"/>
                  </a:cubicBezTo>
                  <a:close/>
                  <a:moveTo>
                    <a:pt x="99" y="273"/>
                  </a:moveTo>
                  <a:cubicBezTo>
                    <a:pt x="100" y="274"/>
                    <a:pt x="103" y="279"/>
                    <a:pt x="102" y="279"/>
                  </a:cubicBezTo>
                  <a:lnTo>
                    <a:pt x="99" y="273"/>
                  </a:lnTo>
                  <a:close/>
                  <a:moveTo>
                    <a:pt x="68" y="275"/>
                  </a:moveTo>
                  <a:cubicBezTo>
                    <a:pt x="69" y="275"/>
                    <a:pt x="69" y="275"/>
                    <a:pt x="69" y="276"/>
                  </a:cubicBezTo>
                  <a:cubicBezTo>
                    <a:pt x="69" y="277"/>
                    <a:pt x="69" y="279"/>
                    <a:pt x="68" y="280"/>
                  </a:cubicBezTo>
                  <a:cubicBezTo>
                    <a:pt x="67" y="282"/>
                    <a:pt x="66" y="283"/>
                    <a:pt x="66" y="283"/>
                  </a:cubicBezTo>
                  <a:cubicBezTo>
                    <a:pt x="66" y="283"/>
                    <a:pt x="66" y="283"/>
                    <a:pt x="66" y="282"/>
                  </a:cubicBezTo>
                  <a:cubicBezTo>
                    <a:pt x="67" y="279"/>
                    <a:pt x="68" y="275"/>
                    <a:pt x="68" y="275"/>
                  </a:cubicBezTo>
                  <a:close/>
                  <a:moveTo>
                    <a:pt x="118" y="1"/>
                  </a:moveTo>
                  <a:cubicBezTo>
                    <a:pt x="118" y="1"/>
                    <a:pt x="118" y="1"/>
                    <a:pt x="117" y="1"/>
                  </a:cubicBezTo>
                  <a:cubicBezTo>
                    <a:pt x="117" y="2"/>
                    <a:pt x="116" y="5"/>
                    <a:pt x="116" y="5"/>
                  </a:cubicBezTo>
                  <a:cubicBezTo>
                    <a:pt x="116" y="5"/>
                    <a:pt x="116" y="4"/>
                    <a:pt x="116" y="4"/>
                  </a:cubicBezTo>
                  <a:cubicBezTo>
                    <a:pt x="116" y="3"/>
                    <a:pt x="116" y="2"/>
                    <a:pt x="115" y="2"/>
                  </a:cubicBezTo>
                  <a:cubicBezTo>
                    <a:pt x="115" y="2"/>
                    <a:pt x="115" y="2"/>
                    <a:pt x="115" y="2"/>
                  </a:cubicBezTo>
                  <a:cubicBezTo>
                    <a:pt x="113" y="2"/>
                    <a:pt x="113" y="8"/>
                    <a:pt x="111" y="8"/>
                  </a:cubicBezTo>
                  <a:cubicBezTo>
                    <a:pt x="111" y="8"/>
                    <a:pt x="111" y="8"/>
                    <a:pt x="111" y="8"/>
                  </a:cubicBezTo>
                  <a:cubicBezTo>
                    <a:pt x="110" y="8"/>
                    <a:pt x="109" y="2"/>
                    <a:pt x="107" y="2"/>
                  </a:cubicBezTo>
                  <a:lnTo>
                    <a:pt x="107" y="2"/>
                  </a:lnTo>
                  <a:cubicBezTo>
                    <a:pt x="107" y="2"/>
                    <a:pt x="108" y="4"/>
                    <a:pt x="108" y="4"/>
                  </a:cubicBezTo>
                  <a:cubicBezTo>
                    <a:pt x="108" y="4"/>
                    <a:pt x="108" y="5"/>
                    <a:pt x="108" y="5"/>
                  </a:cubicBezTo>
                  <a:cubicBezTo>
                    <a:pt x="107" y="5"/>
                    <a:pt x="106" y="2"/>
                    <a:pt x="106" y="2"/>
                  </a:cubicBezTo>
                  <a:cubicBezTo>
                    <a:pt x="104" y="3"/>
                    <a:pt x="104" y="3"/>
                    <a:pt x="104" y="4"/>
                  </a:cubicBezTo>
                  <a:cubicBezTo>
                    <a:pt x="104" y="4"/>
                    <a:pt x="103" y="4"/>
                    <a:pt x="103" y="4"/>
                  </a:cubicBezTo>
                  <a:cubicBezTo>
                    <a:pt x="103" y="4"/>
                    <a:pt x="103" y="5"/>
                    <a:pt x="103" y="5"/>
                  </a:cubicBezTo>
                  <a:cubicBezTo>
                    <a:pt x="103" y="6"/>
                    <a:pt x="102" y="6"/>
                    <a:pt x="102" y="6"/>
                  </a:cubicBezTo>
                  <a:cubicBezTo>
                    <a:pt x="102" y="6"/>
                    <a:pt x="101" y="6"/>
                    <a:pt x="101" y="6"/>
                  </a:cubicBezTo>
                  <a:cubicBezTo>
                    <a:pt x="101" y="6"/>
                    <a:pt x="100" y="6"/>
                    <a:pt x="100" y="6"/>
                  </a:cubicBezTo>
                  <a:cubicBezTo>
                    <a:pt x="99" y="6"/>
                    <a:pt x="98" y="6"/>
                    <a:pt x="97" y="7"/>
                  </a:cubicBezTo>
                  <a:cubicBezTo>
                    <a:pt x="97" y="8"/>
                    <a:pt x="98" y="11"/>
                    <a:pt x="98" y="11"/>
                  </a:cubicBezTo>
                  <a:cubicBezTo>
                    <a:pt x="98" y="11"/>
                    <a:pt x="98" y="11"/>
                    <a:pt x="97" y="10"/>
                  </a:cubicBezTo>
                  <a:cubicBezTo>
                    <a:pt x="96" y="8"/>
                    <a:pt x="95" y="6"/>
                    <a:pt x="94" y="6"/>
                  </a:cubicBezTo>
                  <a:cubicBezTo>
                    <a:pt x="94" y="6"/>
                    <a:pt x="94" y="6"/>
                    <a:pt x="94" y="7"/>
                  </a:cubicBezTo>
                  <a:cubicBezTo>
                    <a:pt x="94" y="8"/>
                    <a:pt x="94" y="9"/>
                    <a:pt x="94" y="10"/>
                  </a:cubicBezTo>
                  <a:lnTo>
                    <a:pt x="94" y="10"/>
                  </a:lnTo>
                  <a:cubicBezTo>
                    <a:pt x="94" y="9"/>
                    <a:pt x="94" y="9"/>
                    <a:pt x="94" y="9"/>
                  </a:cubicBezTo>
                  <a:cubicBezTo>
                    <a:pt x="93" y="10"/>
                    <a:pt x="92" y="10"/>
                    <a:pt x="93" y="11"/>
                  </a:cubicBezTo>
                  <a:cubicBezTo>
                    <a:pt x="94" y="11"/>
                    <a:pt x="94" y="12"/>
                    <a:pt x="94" y="13"/>
                  </a:cubicBezTo>
                  <a:lnTo>
                    <a:pt x="94" y="13"/>
                  </a:lnTo>
                  <a:cubicBezTo>
                    <a:pt x="94" y="13"/>
                    <a:pt x="94" y="14"/>
                    <a:pt x="94" y="14"/>
                  </a:cubicBezTo>
                  <a:cubicBezTo>
                    <a:pt x="94" y="14"/>
                    <a:pt x="93" y="14"/>
                    <a:pt x="93" y="13"/>
                  </a:cubicBezTo>
                  <a:cubicBezTo>
                    <a:pt x="92" y="11"/>
                    <a:pt x="90" y="10"/>
                    <a:pt x="89" y="9"/>
                  </a:cubicBezTo>
                  <a:cubicBezTo>
                    <a:pt x="88" y="9"/>
                    <a:pt x="89" y="10"/>
                    <a:pt x="88" y="11"/>
                  </a:cubicBezTo>
                  <a:cubicBezTo>
                    <a:pt x="87" y="11"/>
                    <a:pt x="86" y="9"/>
                    <a:pt x="85" y="9"/>
                  </a:cubicBezTo>
                  <a:cubicBezTo>
                    <a:pt x="85" y="9"/>
                    <a:pt x="84" y="9"/>
                    <a:pt x="84" y="10"/>
                  </a:cubicBezTo>
                  <a:cubicBezTo>
                    <a:pt x="84" y="10"/>
                    <a:pt x="85" y="11"/>
                    <a:pt x="85" y="11"/>
                  </a:cubicBezTo>
                  <a:cubicBezTo>
                    <a:pt x="85" y="12"/>
                    <a:pt x="85" y="12"/>
                    <a:pt x="85" y="12"/>
                  </a:cubicBezTo>
                  <a:cubicBezTo>
                    <a:pt x="84" y="12"/>
                    <a:pt x="82" y="10"/>
                    <a:pt x="81" y="10"/>
                  </a:cubicBezTo>
                  <a:cubicBezTo>
                    <a:pt x="81" y="10"/>
                    <a:pt x="81" y="10"/>
                    <a:pt x="81" y="10"/>
                  </a:cubicBezTo>
                  <a:cubicBezTo>
                    <a:pt x="81" y="10"/>
                    <a:pt x="85" y="15"/>
                    <a:pt x="84" y="15"/>
                  </a:cubicBezTo>
                  <a:cubicBezTo>
                    <a:pt x="84" y="15"/>
                    <a:pt x="83" y="15"/>
                    <a:pt x="83" y="15"/>
                  </a:cubicBezTo>
                  <a:cubicBezTo>
                    <a:pt x="82" y="14"/>
                    <a:pt x="81" y="13"/>
                    <a:pt x="81" y="13"/>
                  </a:cubicBezTo>
                  <a:cubicBezTo>
                    <a:pt x="81" y="13"/>
                    <a:pt x="80" y="14"/>
                    <a:pt x="80" y="14"/>
                  </a:cubicBezTo>
                  <a:cubicBezTo>
                    <a:pt x="79" y="13"/>
                    <a:pt x="79" y="13"/>
                    <a:pt x="78" y="13"/>
                  </a:cubicBezTo>
                  <a:lnTo>
                    <a:pt x="78" y="13"/>
                  </a:lnTo>
                  <a:cubicBezTo>
                    <a:pt x="80" y="15"/>
                    <a:pt x="76" y="14"/>
                    <a:pt x="78" y="18"/>
                  </a:cubicBezTo>
                  <a:cubicBezTo>
                    <a:pt x="78" y="17"/>
                    <a:pt x="77" y="17"/>
                    <a:pt x="76" y="17"/>
                  </a:cubicBezTo>
                  <a:cubicBezTo>
                    <a:pt x="75" y="17"/>
                    <a:pt x="75" y="18"/>
                    <a:pt x="75" y="18"/>
                  </a:cubicBezTo>
                  <a:cubicBezTo>
                    <a:pt x="75" y="19"/>
                    <a:pt x="74" y="19"/>
                    <a:pt x="74" y="20"/>
                  </a:cubicBezTo>
                  <a:cubicBezTo>
                    <a:pt x="74" y="20"/>
                    <a:pt x="76" y="24"/>
                    <a:pt x="76" y="24"/>
                  </a:cubicBezTo>
                  <a:cubicBezTo>
                    <a:pt x="75" y="22"/>
                    <a:pt x="72" y="19"/>
                    <a:pt x="71" y="17"/>
                  </a:cubicBezTo>
                  <a:lnTo>
                    <a:pt x="71" y="17"/>
                  </a:lnTo>
                  <a:cubicBezTo>
                    <a:pt x="71" y="19"/>
                    <a:pt x="71" y="20"/>
                    <a:pt x="73" y="22"/>
                  </a:cubicBezTo>
                  <a:cubicBezTo>
                    <a:pt x="75" y="24"/>
                    <a:pt x="76" y="26"/>
                    <a:pt x="76" y="27"/>
                  </a:cubicBezTo>
                  <a:cubicBezTo>
                    <a:pt x="75" y="26"/>
                    <a:pt x="72" y="22"/>
                    <a:pt x="71" y="22"/>
                  </a:cubicBezTo>
                  <a:cubicBezTo>
                    <a:pt x="71" y="22"/>
                    <a:pt x="71" y="22"/>
                    <a:pt x="71" y="22"/>
                  </a:cubicBezTo>
                  <a:lnTo>
                    <a:pt x="71" y="22"/>
                  </a:lnTo>
                  <a:cubicBezTo>
                    <a:pt x="71" y="22"/>
                    <a:pt x="71" y="24"/>
                    <a:pt x="72" y="24"/>
                  </a:cubicBezTo>
                  <a:cubicBezTo>
                    <a:pt x="72" y="25"/>
                    <a:pt x="71" y="25"/>
                    <a:pt x="70" y="25"/>
                  </a:cubicBezTo>
                  <a:cubicBezTo>
                    <a:pt x="70" y="25"/>
                    <a:pt x="68" y="24"/>
                    <a:pt x="68" y="24"/>
                  </a:cubicBezTo>
                  <a:lnTo>
                    <a:pt x="68" y="24"/>
                  </a:lnTo>
                  <a:cubicBezTo>
                    <a:pt x="67" y="24"/>
                    <a:pt x="70" y="28"/>
                    <a:pt x="70" y="28"/>
                  </a:cubicBezTo>
                  <a:cubicBezTo>
                    <a:pt x="70" y="28"/>
                    <a:pt x="69" y="27"/>
                    <a:pt x="68" y="27"/>
                  </a:cubicBezTo>
                  <a:lnTo>
                    <a:pt x="67" y="27"/>
                  </a:lnTo>
                  <a:cubicBezTo>
                    <a:pt x="66" y="28"/>
                    <a:pt x="67" y="29"/>
                    <a:pt x="66" y="30"/>
                  </a:cubicBezTo>
                  <a:cubicBezTo>
                    <a:pt x="66" y="30"/>
                    <a:pt x="66" y="30"/>
                    <a:pt x="66" y="30"/>
                  </a:cubicBezTo>
                  <a:cubicBezTo>
                    <a:pt x="65" y="30"/>
                    <a:pt x="64" y="29"/>
                    <a:pt x="64" y="29"/>
                  </a:cubicBezTo>
                  <a:lnTo>
                    <a:pt x="64" y="29"/>
                  </a:lnTo>
                  <a:cubicBezTo>
                    <a:pt x="64" y="29"/>
                    <a:pt x="64" y="29"/>
                    <a:pt x="64" y="30"/>
                  </a:cubicBezTo>
                  <a:cubicBezTo>
                    <a:pt x="64" y="31"/>
                    <a:pt x="65" y="31"/>
                    <a:pt x="66" y="32"/>
                  </a:cubicBezTo>
                  <a:cubicBezTo>
                    <a:pt x="64" y="30"/>
                    <a:pt x="63" y="29"/>
                    <a:pt x="62" y="29"/>
                  </a:cubicBezTo>
                  <a:cubicBezTo>
                    <a:pt x="61" y="29"/>
                    <a:pt x="61" y="29"/>
                    <a:pt x="61" y="30"/>
                  </a:cubicBezTo>
                  <a:cubicBezTo>
                    <a:pt x="61" y="30"/>
                    <a:pt x="62" y="31"/>
                    <a:pt x="62" y="31"/>
                  </a:cubicBezTo>
                  <a:cubicBezTo>
                    <a:pt x="62" y="31"/>
                    <a:pt x="59" y="33"/>
                    <a:pt x="60" y="35"/>
                  </a:cubicBezTo>
                  <a:cubicBezTo>
                    <a:pt x="61" y="35"/>
                    <a:pt x="64" y="38"/>
                    <a:pt x="63" y="38"/>
                  </a:cubicBezTo>
                  <a:cubicBezTo>
                    <a:pt x="62" y="38"/>
                    <a:pt x="61" y="37"/>
                    <a:pt x="60" y="37"/>
                  </a:cubicBezTo>
                  <a:cubicBezTo>
                    <a:pt x="57" y="37"/>
                    <a:pt x="56" y="38"/>
                    <a:pt x="55" y="38"/>
                  </a:cubicBezTo>
                  <a:cubicBezTo>
                    <a:pt x="55" y="39"/>
                    <a:pt x="56" y="41"/>
                    <a:pt x="56" y="42"/>
                  </a:cubicBezTo>
                  <a:cubicBezTo>
                    <a:pt x="56" y="44"/>
                    <a:pt x="56" y="44"/>
                    <a:pt x="58" y="46"/>
                  </a:cubicBezTo>
                  <a:lnTo>
                    <a:pt x="58" y="46"/>
                  </a:lnTo>
                  <a:cubicBezTo>
                    <a:pt x="57" y="45"/>
                    <a:pt x="55" y="44"/>
                    <a:pt x="54" y="44"/>
                  </a:cubicBezTo>
                  <a:lnTo>
                    <a:pt x="54" y="44"/>
                  </a:lnTo>
                  <a:cubicBezTo>
                    <a:pt x="53" y="44"/>
                    <a:pt x="53" y="45"/>
                    <a:pt x="54" y="45"/>
                  </a:cubicBezTo>
                  <a:cubicBezTo>
                    <a:pt x="56" y="47"/>
                    <a:pt x="60" y="47"/>
                    <a:pt x="62" y="49"/>
                  </a:cubicBezTo>
                  <a:cubicBezTo>
                    <a:pt x="62" y="49"/>
                    <a:pt x="57" y="48"/>
                    <a:pt x="57" y="48"/>
                  </a:cubicBezTo>
                  <a:cubicBezTo>
                    <a:pt x="56" y="47"/>
                    <a:pt x="53" y="46"/>
                    <a:pt x="50" y="45"/>
                  </a:cubicBezTo>
                  <a:lnTo>
                    <a:pt x="50" y="45"/>
                  </a:lnTo>
                  <a:cubicBezTo>
                    <a:pt x="53" y="47"/>
                    <a:pt x="51" y="47"/>
                    <a:pt x="53" y="50"/>
                  </a:cubicBezTo>
                  <a:cubicBezTo>
                    <a:pt x="53" y="50"/>
                    <a:pt x="52" y="50"/>
                    <a:pt x="52" y="50"/>
                  </a:cubicBezTo>
                  <a:cubicBezTo>
                    <a:pt x="51" y="50"/>
                    <a:pt x="51" y="49"/>
                    <a:pt x="49" y="48"/>
                  </a:cubicBezTo>
                  <a:cubicBezTo>
                    <a:pt x="48" y="48"/>
                    <a:pt x="47" y="48"/>
                    <a:pt x="47" y="48"/>
                  </a:cubicBezTo>
                  <a:cubicBezTo>
                    <a:pt x="47" y="48"/>
                    <a:pt x="47" y="48"/>
                    <a:pt x="46" y="48"/>
                  </a:cubicBezTo>
                  <a:lnTo>
                    <a:pt x="46" y="48"/>
                  </a:lnTo>
                  <a:lnTo>
                    <a:pt x="54" y="52"/>
                  </a:lnTo>
                  <a:cubicBezTo>
                    <a:pt x="54" y="52"/>
                    <a:pt x="54" y="53"/>
                    <a:pt x="53" y="53"/>
                  </a:cubicBezTo>
                  <a:cubicBezTo>
                    <a:pt x="52" y="53"/>
                    <a:pt x="48" y="50"/>
                    <a:pt x="47" y="50"/>
                  </a:cubicBezTo>
                  <a:cubicBezTo>
                    <a:pt x="47" y="50"/>
                    <a:pt x="47" y="50"/>
                    <a:pt x="47" y="50"/>
                  </a:cubicBezTo>
                  <a:cubicBezTo>
                    <a:pt x="48" y="51"/>
                    <a:pt x="50" y="53"/>
                    <a:pt x="49" y="53"/>
                  </a:cubicBezTo>
                  <a:cubicBezTo>
                    <a:pt x="49" y="53"/>
                    <a:pt x="49" y="53"/>
                    <a:pt x="49" y="53"/>
                  </a:cubicBezTo>
                  <a:cubicBezTo>
                    <a:pt x="46" y="53"/>
                    <a:pt x="41" y="53"/>
                    <a:pt x="45" y="56"/>
                  </a:cubicBezTo>
                  <a:cubicBezTo>
                    <a:pt x="47" y="58"/>
                    <a:pt x="43" y="58"/>
                    <a:pt x="45" y="59"/>
                  </a:cubicBezTo>
                  <a:cubicBezTo>
                    <a:pt x="46" y="60"/>
                    <a:pt x="46" y="60"/>
                    <a:pt x="46" y="60"/>
                  </a:cubicBezTo>
                  <a:cubicBezTo>
                    <a:pt x="46" y="60"/>
                    <a:pt x="42" y="58"/>
                    <a:pt x="42" y="58"/>
                  </a:cubicBezTo>
                  <a:lnTo>
                    <a:pt x="42" y="58"/>
                  </a:lnTo>
                  <a:cubicBezTo>
                    <a:pt x="40" y="59"/>
                    <a:pt x="42" y="61"/>
                    <a:pt x="42" y="62"/>
                  </a:cubicBezTo>
                  <a:cubicBezTo>
                    <a:pt x="42" y="62"/>
                    <a:pt x="41" y="61"/>
                    <a:pt x="39" y="60"/>
                  </a:cubicBezTo>
                  <a:cubicBezTo>
                    <a:pt x="39" y="60"/>
                    <a:pt x="38" y="60"/>
                    <a:pt x="38" y="60"/>
                  </a:cubicBezTo>
                  <a:lnTo>
                    <a:pt x="38" y="60"/>
                  </a:lnTo>
                  <a:cubicBezTo>
                    <a:pt x="38" y="60"/>
                    <a:pt x="39" y="61"/>
                    <a:pt x="39" y="62"/>
                  </a:cubicBezTo>
                  <a:cubicBezTo>
                    <a:pt x="39" y="62"/>
                    <a:pt x="39" y="62"/>
                    <a:pt x="39" y="62"/>
                  </a:cubicBezTo>
                  <a:cubicBezTo>
                    <a:pt x="39" y="62"/>
                    <a:pt x="38" y="62"/>
                    <a:pt x="38" y="63"/>
                  </a:cubicBezTo>
                  <a:cubicBezTo>
                    <a:pt x="37" y="63"/>
                    <a:pt x="44" y="66"/>
                    <a:pt x="44" y="66"/>
                  </a:cubicBezTo>
                  <a:cubicBezTo>
                    <a:pt x="44" y="66"/>
                    <a:pt x="43" y="66"/>
                    <a:pt x="42" y="65"/>
                  </a:cubicBezTo>
                  <a:cubicBezTo>
                    <a:pt x="40" y="65"/>
                    <a:pt x="40" y="65"/>
                    <a:pt x="39" y="65"/>
                  </a:cubicBezTo>
                  <a:cubicBezTo>
                    <a:pt x="37" y="65"/>
                    <a:pt x="38" y="66"/>
                    <a:pt x="39" y="67"/>
                  </a:cubicBezTo>
                  <a:cubicBezTo>
                    <a:pt x="41" y="69"/>
                    <a:pt x="42" y="70"/>
                    <a:pt x="41" y="70"/>
                  </a:cubicBezTo>
                  <a:cubicBezTo>
                    <a:pt x="40" y="70"/>
                    <a:pt x="39" y="70"/>
                    <a:pt x="37" y="69"/>
                  </a:cubicBezTo>
                  <a:cubicBezTo>
                    <a:pt x="37" y="69"/>
                    <a:pt x="37" y="69"/>
                    <a:pt x="37" y="69"/>
                  </a:cubicBezTo>
                  <a:lnTo>
                    <a:pt x="37" y="69"/>
                  </a:lnTo>
                  <a:cubicBezTo>
                    <a:pt x="35" y="69"/>
                    <a:pt x="38" y="72"/>
                    <a:pt x="36" y="72"/>
                  </a:cubicBezTo>
                  <a:cubicBezTo>
                    <a:pt x="36" y="72"/>
                    <a:pt x="36" y="72"/>
                    <a:pt x="35" y="72"/>
                  </a:cubicBezTo>
                  <a:lnTo>
                    <a:pt x="35" y="72"/>
                  </a:lnTo>
                  <a:cubicBezTo>
                    <a:pt x="37" y="72"/>
                    <a:pt x="41" y="75"/>
                    <a:pt x="40" y="75"/>
                  </a:cubicBezTo>
                  <a:cubicBezTo>
                    <a:pt x="40" y="75"/>
                    <a:pt x="39" y="75"/>
                    <a:pt x="38" y="74"/>
                  </a:cubicBezTo>
                  <a:cubicBezTo>
                    <a:pt x="36" y="74"/>
                    <a:pt x="36" y="73"/>
                    <a:pt x="35" y="73"/>
                  </a:cubicBezTo>
                  <a:lnTo>
                    <a:pt x="35" y="73"/>
                  </a:lnTo>
                  <a:cubicBezTo>
                    <a:pt x="34" y="73"/>
                    <a:pt x="36" y="75"/>
                    <a:pt x="36" y="76"/>
                  </a:cubicBezTo>
                  <a:cubicBezTo>
                    <a:pt x="36" y="77"/>
                    <a:pt x="35" y="78"/>
                    <a:pt x="35" y="78"/>
                  </a:cubicBezTo>
                  <a:cubicBezTo>
                    <a:pt x="34" y="78"/>
                    <a:pt x="33" y="77"/>
                    <a:pt x="33" y="77"/>
                  </a:cubicBezTo>
                  <a:lnTo>
                    <a:pt x="33" y="77"/>
                  </a:lnTo>
                  <a:cubicBezTo>
                    <a:pt x="32" y="78"/>
                    <a:pt x="33" y="80"/>
                    <a:pt x="35" y="81"/>
                  </a:cubicBezTo>
                  <a:cubicBezTo>
                    <a:pt x="34" y="81"/>
                    <a:pt x="32" y="80"/>
                    <a:pt x="31" y="80"/>
                  </a:cubicBezTo>
                  <a:cubicBezTo>
                    <a:pt x="31" y="80"/>
                    <a:pt x="30" y="80"/>
                    <a:pt x="30" y="80"/>
                  </a:cubicBezTo>
                  <a:cubicBezTo>
                    <a:pt x="30" y="80"/>
                    <a:pt x="32" y="82"/>
                    <a:pt x="31" y="82"/>
                  </a:cubicBezTo>
                  <a:cubicBezTo>
                    <a:pt x="31" y="82"/>
                    <a:pt x="31" y="82"/>
                    <a:pt x="31" y="82"/>
                  </a:cubicBezTo>
                  <a:lnTo>
                    <a:pt x="31" y="82"/>
                  </a:lnTo>
                  <a:cubicBezTo>
                    <a:pt x="31" y="82"/>
                    <a:pt x="31" y="83"/>
                    <a:pt x="32" y="83"/>
                  </a:cubicBezTo>
                  <a:cubicBezTo>
                    <a:pt x="33" y="84"/>
                    <a:pt x="32" y="84"/>
                    <a:pt x="32" y="84"/>
                  </a:cubicBezTo>
                  <a:cubicBezTo>
                    <a:pt x="30" y="84"/>
                    <a:pt x="27" y="85"/>
                    <a:pt x="33" y="86"/>
                  </a:cubicBezTo>
                  <a:cubicBezTo>
                    <a:pt x="32" y="86"/>
                    <a:pt x="30" y="86"/>
                    <a:pt x="29" y="86"/>
                  </a:cubicBezTo>
                  <a:lnTo>
                    <a:pt x="29" y="86"/>
                  </a:lnTo>
                  <a:cubicBezTo>
                    <a:pt x="29" y="86"/>
                    <a:pt x="29" y="86"/>
                    <a:pt x="29" y="86"/>
                  </a:cubicBezTo>
                  <a:cubicBezTo>
                    <a:pt x="31" y="87"/>
                    <a:pt x="31" y="87"/>
                    <a:pt x="31" y="88"/>
                  </a:cubicBezTo>
                  <a:cubicBezTo>
                    <a:pt x="31" y="87"/>
                    <a:pt x="27" y="86"/>
                    <a:pt x="27" y="86"/>
                  </a:cubicBezTo>
                  <a:cubicBezTo>
                    <a:pt x="26" y="87"/>
                    <a:pt x="26" y="88"/>
                    <a:pt x="27" y="89"/>
                  </a:cubicBezTo>
                  <a:cubicBezTo>
                    <a:pt x="28" y="90"/>
                    <a:pt x="28" y="91"/>
                    <a:pt x="32" y="92"/>
                  </a:cubicBezTo>
                  <a:cubicBezTo>
                    <a:pt x="32" y="92"/>
                    <a:pt x="31" y="93"/>
                    <a:pt x="31" y="93"/>
                  </a:cubicBezTo>
                  <a:cubicBezTo>
                    <a:pt x="30" y="93"/>
                    <a:pt x="29" y="92"/>
                    <a:pt x="28" y="92"/>
                  </a:cubicBezTo>
                  <a:lnTo>
                    <a:pt x="28" y="92"/>
                  </a:lnTo>
                  <a:cubicBezTo>
                    <a:pt x="28" y="92"/>
                    <a:pt x="31" y="93"/>
                    <a:pt x="32" y="94"/>
                  </a:cubicBezTo>
                  <a:cubicBezTo>
                    <a:pt x="28" y="93"/>
                    <a:pt x="26" y="93"/>
                    <a:pt x="23" y="92"/>
                  </a:cubicBezTo>
                  <a:lnTo>
                    <a:pt x="23" y="92"/>
                  </a:lnTo>
                  <a:cubicBezTo>
                    <a:pt x="24" y="93"/>
                    <a:pt x="26" y="93"/>
                    <a:pt x="28" y="95"/>
                  </a:cubicBezTo>
                  <a:cubicBezTo>
                    <a:pt x="31" y="97"/>
                    <a:pt x="29" y="97"/>
                    <a:pt x="28" y="98"/>
                  </a:cubicBezTo>
                  <a:cubicBezTo>
                    <a:pt x="28" y="99"/>
                    <a:pt x="25" y="100"/>
                    <a:pt x="28" y="100"/>
                  </a:cubicBezTo>
                  <a:cubicBezTo>
                    <a:pt x="31" y="101"/>
                    <a:pt x="34" y="103"/>
                    <a:pt x="36" y="104"/>
                  </a:cubicBezTo>
                  <a:cubicBezTo>
                    <a:pt x="36" y="104"/>
                    <a:pt x="31" y="102"/>
                    <a:pt x="29" y="102"/>
                  </a:cubicBezTo>
                  <a:lnTo>
                    <a:pt x="26" y="102"/>
                  </a:lnTo>
                  <a:cubicBezTo>
                    <a:pt x="25" y="102"/>
                    <a:pt x="23" y="101"/>
                    <a:pt x="22" y="101"/>
                  </a:cubicBezTo>
                  <a:cubicBezTo>
                    <a:pt x="22" y="101"/>
                    <a:pt x="21" y="101"/>
                    <a:pt x="21" y="101"/>
                  </a:cubicBezTo>
                  <a:lnTo>
                    <a:pt x="29" y="104"/>
                  </a:lnTo>
                  <a:lnTo>
                    <a:pt x="29" y="104"/>
                  </a:lnTo>
                  <a:cubicBezTo>
                    <a:pt x="29" y="103"/>
                    <a:pt x="28" y="103"/>
                    <a:pt x="28" y="103"/>
                  </a:cubicBezTo>
                  <a:cubicBezTo>
                    <a:pt x="25" y="103"/>
                    <a:pt x="24" y="106"/>
                    <a:pt x="24" y="107"/>
                  </a:cubicBezTo>
                  <a:cubicBezTo>
                    <a:pt x="24" y="106"/>
                    <a:pt x="24" y="106"/>
                    <a:pt x="25" y="106"/>
                  </a:cubicBezTo>
                  <a:cubicBezTo>
                    <a:pt x="26" y="106"/>
                    <a:pt x="27" y="107"/>
                    <a:pt x="28" y="107"/>
                  </a:cubicBezTo>
                  <a:cubicBezTo>
                    <a:pt x="28" y="108"/>
                    <a:pt x="28" y="108"/>
                    <a:pt x="27" y="108"/>
                  </a:cubicBezTo>
                  <a:cubicBezTo>
                    <a:pt x="26" y="108"/>
                    <a:pt x="25" y="108"/>
                    <a:pt x="24" y="108"/>
                  </a:cubicBezTo>
                  <a:cubicBezTo>
                    <a:pt x="23" y="108"/>
                    <a:pt x="21" y="108"/>
                    <a:pt x="23" y="109"/>
                  </a:cubicBezTo>
                  <a:cubicBezTo>
                    <a:pt x="24" y="109"/>
                    <a:pt x="28" y="111"/>
                    <a:pt x="25" y="111"/>
                  </a:cubicBezTo>
                  <a:cubicBezTo>
                    <a:pt x="24" y="111"/>
                    <a:pt x="21" y="109"/>
                    <a:pt x="20" y="109"/>
                  </a:cubicBezTo>
                  <a:cubicBezTo>
                    <a:pt x="20" y="109"/>
                    <a:pt x="20" y="109"/>
                    <a:pt x="20" y="109"/>
                  </a:cubicBezTo>
                  <a:cubicBezTo>
                    <a:pt x="20" y="110"/>
                    <a:pt x="22" y="112"/>
                    <a:pt x="21" y="112"/>
                  </a:cubicBezTo>
                  <a:cubicBezTo>
                    <a:pt x="21" y="113"/>
                    <a:pt x="19" y="114"/>
                    <a:pt x="19" y="114"/>
                  </a:cubicBezTo>
                  <a:cubicBezTo>
                    <a:pt x="18" y="115"/>
                    <a:pt x="21" y="116"/>
                    <a:pt x="22" y="116"/>
                  </a:cubicBezTo>
                  <a:cubicBezTo>
                    <a:pt x="23" y="116"/>
                    <a:pt x="23" y="116"/>
                    <a:pt x="23" y="116"/>
                  </a:cubicBezTo>
                  <a:lnTo>
                    <a:pt x="23" y="116"/>
                  </a:lnTo>
                  <a:cubicBezTo>
                    <a:pt x="23" y="116"/>
                    <a:pt x="23" y="117"/>
                    <a:pt x="22" y="118"/>
                  </a:cubicBezTo>
                  <a:lnTo>
                    <a:pt x="19" y="118"/>
                  </a:lnTo>
                  <a:cubicBezTo>
                    <a:pt x="18" y="118"/>
                    <a:pt x="19" y="119"/>
                    <a:pt x="19" y="119"/>
                  </a:cubicBezTo>
                  <a:cubicBezTo>
                    <a:pt x="20" y="120"/>
                    <a:pt x="21" y="120"/>
                    <a:pt x="24" y="120"/>
                  </a:cubicBezTo>
                  <a:cubicBezTo>
                    <a:pt x="23" y="120"/>
                    <a:pt x="23" y="120"/>
                    <a:pt x="23" y="120"/>
                  </a:cubicBezTo>
                  <a:lnTo>
                    <a:pt x="23" y="120"/>
                  </a:lnTo>
                  <a:cubicBezTo>
                    <a:pt x="23" y="120"/>
                    <a:pt x="24" y="120"/>
                    <a:pt x="25" y="120"/>
                  </a:cubicBezTo>
                  <a:cubicBezTo>
                    <a:pt x="26" y="121"/>
                    <a:pt x="28" y="122"/>
                    <a:pt x="27" y="122"/>
                  </a:cubicBezTo>
                  <a:cubicBezTo>
                    <a:pt x="26" y="122"/>
                    <a:pt x="26" y="122"/>
                    <a:pt x="26" y="122"/>
                  </a:cubicBezTo>
                  <a:cubicBezTo>
                    <a:pt x="24" y="122"/>
                    <a:pt x="22" y="121"/>
                    <a:pt x="20" y="121"/>
                  </a:cubicBezTo>
                  <a:cubicBezTo>
                    <a:pt x="20" y="121"/>
                    <a:pt x="20" y="121"/>
                    <a:pt x="20" y="121"/>
                  </a:cubicBezTo>
                  <a:cubicBezTo>
                    <a:pt x="20" y="121"/>
                    <a:pt x="21" y="125"/>
                    <a:pt x="24" y="125"/>
                  </a:cubicBezTo>
                  <a:cubicBezTo>
                    <a:pt x="25" y="125"/>
                    <a:pt x="26" y="125"/>
                    <a:pt x="27" y="125"/>
                  </a:cubicBezTo>
                  <a:cubicBezTo>
                    <a:pt x="27" y="125"/>
                    <a:pt x="28" y="125"/>
                    <a:pt x="29" y="126"/>
                  </a:cubicBezTo>
                  <a:cubicBezTo>
                    <a:pt x="30" y="127"/>
                    <a:pt x="31" y="127"/>
                    <a:pt x="29" y="127"/>
                  </a:cubicBezTo>
                  <a:cubicBezTo>
                    <a:pt x="27" y="127"/>
                    <a:pt x="19" y="125"/>
                    <a:pt x="19" y="125"/>
                  </a:cubicBezTo>
                  <a:cubicBezTo>
                    <a:pt x="18" y="125"/>
                    <a:pt x="18" y="126"/>
                    <a:pt x="19" y="127"/>
                  </a:cubicBezTo>
                  <a:cubicBezTo>
                    <a:pt x="21" y="127"/>
                    <a:pt x="22" y="127"/>
                    <a:pt x="24" y="128"/>
                  </a:cubicBezTo>
                  <a:cubicBezTo>
                    <a:pt x="24" y="129"/>
                    <a:pt x="24" y="129"/>
                    <a:pt x="24" y="129"/>
                  </a:cubicBezTo>
                  <a:cubicBezTo>
                    <a:pt x="23" y="129"/>
                    <a:pt x="21" y="128"/>
                    <a:pt x="20" y="128"/>
                  </a:cubicBezTo>
                  <a:cubicBezTo>
                    <a:pt x="19" y="128"/>
                    <a:pt x="18" y="129"/>
                    <a:pt x="19" y="129"/>
                  </a:cubicBezTo>
                  <a:cubicBezTo>
                    <a:pt x="20" y="130"/>
                    <a:pt x="21" y="130"/>
                    <a:pt x="22" y="130"/>
                  </a:cubicBezTo>
                  <a:lnTo>
                    <a:pt x="22" y="130"/>
                  </a:lnTo>
                  <a:cubicBezTo>
                    <a:pt x="21" y="130"/>
                    <a:pt x="20" y="130"/>
                    <a:pt x="19" y="130"/>
                  </a:cubicBezTo>
                  <a:cubicBezTo>
                    <a:pt x="17" y="130"/>
                    <a:pt x="14" y="131"/>
                    <a:pt x="14" y="132"/>
                  </a:cubicBezTo>
                  <a:cubicBezTo>
                    <a:pt x="15" y="132"/>
                    <a:pt x="18" y="132"/>
                    <a:pt x="19" y="133"/>
                  </a:cubicBezTo>
                  <a:cubicBezTo>
                    <a:pt x="20" y="134"/>
                    <a:pt x="20" y="134"/>
                    <a:pt x="19" y="134"/>
                  </a:cubicBezTo>
                  <a:cubicBezTo>
                    <a:pt x="18" y="134"/>
                    <a:pt x="15" y="134"/>
                    <a:pt x="16" y="135"/>
                  </a:cubicBezTo>
                  <a:cubicBezTo>
                    <a:pt x="16" y="136"/>
                    <a:pt x="21" y="137"/>
                    <a:pt x="19" y="137"/>
                  </a:cubicBezTo>
                  <a:cubicBezTo>
                    <a:pt x="18" y="138"/>
                    <a:pt x="17" y="138"/>
                    <a:pt x="16" y="138"/>
                  </a:cubicBezTo>
                  <a:cubicBezTo>
                    <a:pt x="14" y="138"/>
                    <a:pt x="14" y="138"/>
                    <a:pt x="14" y="138"/>
                  </a:cubicBezTo>
                  <a:cubicBezTo>
                    <a:pt x="17" y="139"/>
                    <a:pt x="21" y="140"/>
                    <a:pt x="21" y="141"/>
                  </a:cubicBezTo>
                  <a:lnTo>
                    <a:pt x="19" y="141"/>
                  </a:lnTo>
                  <a:cubicBezTo>
                    <a:pt x="17" y="141"/>
                    <a:pt x="17" y="140"/>
                    <a:pt x="17" y="140"/>
                  </a:cubicBezTo>
                  <a:lnTo>
                    <a:pt x="17" y="140"/>
                  </a:lnTo>
                  <a:cubicBezTo>
                    <a:pt x="16" y="140"/>
                    <a:pt x="18" y="141"/>
                    <a:pt x="18" y="142"/>
                  </a:cubicBezTo>
                  <a:cubicBezTo>
                    <a:pt x="18" y="142"/>
                    <a:pt x="16" y="142"/>
                    <a:pt x="16" y="143"/>
                  </a:cubicBezTo>
                  <a:cubicBezTo>
                    <a:pt x="17" y="144"/>
                    <a:pt x="18" y="144"/>
                    <a:pt x="18" y="145"/>
                  </a:cubicBezTo>
                  <a:cubicBezTo>
                    <a:pt x="18" y="146"/>
                    <a:pt x="18" y="146"/>
                    <a:pt x="16" y="147"/>
                  </a:cubicBezTo>
                  <a:cubicBezTo>
                    <a:pt x="14" y="148"/>
                    <a:pt x="19" y="148"/>
                    <a:pt x="19" y="149"/>
                  </a:cubicBezTo>
                  <a:cubicBezTo>
                    <a:pt x="19" y="150"/>
                    <a:pt x="18" y="150"/>
                    <a:pt x="17" y="150"/>
                  </a:cubicBezTo>
                  <a:cubicBezTo>
                    <a:pt x="15" y="150"/>
                    <a:pt x="14" y="150"/>
                    <a:pt x="14" y="150"/>
                  </a:cubicBezTo>
                  <a:cubicBezTo>
                    <a:pt x="14" y="151"/>
                    <a:pt x="17" y="152"/>
                    <a:pt x="18" y="153"/>
                  </a:cubicBezTo>
                  <a:cubicBezTo>
                    <a:pt x="18" y="153"/>
                    <a:pt x="18" y="153"/>
                    <a:pt x="17" y="153"/>
                  </a:cubicBezTo>
                  <a:cubicBezTo>
                    <a:pt x="15" y="153"/>
                    <a:pt x="11" y="153"/>
                    <a:pt x="10" y="153"/>
                  </a:cubicBezTo>
                  <a:lnTo>
                    <a:pt x="10" y="153"/>
                  </a:lnTo>
                  <a:cubicBezTo>
                    <a:pt x="12" y="154"/>
                    <a:pt x="14" y="154"/>
                    <a:pt x="16" y="155"/>
                  </a:cubicBezTo>
                  <a:cubicBezTo>
                    <a:pt x="19" y="155"/>
                    <a:pt x="19" y="156"/>
                    <a:pt x="18" y="156"/>
                  </a:cubicBezTo>
                  <a:cubicBezTo>
                    <a:pt x="17" y="156"/>
                    <a:pt x="14" y="155"/>
                    <a:pt x="13" y="155"/>
                  </a:cubicBezTo>
                  <a:lnTo>
                    <a:pt x="13" y="155"/>
                  </a:lnTo>
                  <a:cubicBezTo>
                    <a:pt x="18" y="155"/>
                    <a:pt x="14" y="158"/>
                    <a:pt x="18" y="158"/>
                  </a:cubicBezTo>
                  <a:cubicBezTo>
                    <a:pt x="16" y="159"/>
                    <a:pt x="14" y="159"/>
                    <a:pt x="14" y="160"/>
                  </a:cubicBezTo>
                  <a:cubicBezTo>
                    <a:pt x="16" y="160"/>
                    <a:pt x="15" y="160"/>
                    <a:pt x="15" y="161"/>
                  </a:cubicBezTo>
                  <a:cubicBezTo>
                    <a:pt x="15" y="162"/>
                    <a:pt x="19" y="162"/>
                    <a:pt x="19" y="163"/>
                  </a:cubicBezTo>
                  <a:cubicBezTo>
                    <a:pt x="19" y="163"/>
                    <a:pt x="9" y="164"/>
                    <a:pt x="14" y="165"/>
                  </a:cubicBezTo>
                  <a:cubicBezTo>
                    <a:pt x="14" y="165"/>
                    <a:pt x="23" y="165"/>
                    <a:pt x="20" y="166"/>
                  </a:cubicBezTo>
                  <a:cubicBezTo>
                    <a:pt x="19" y="166"/>
                    <a:pt x="18" y="166"/>
                    <a:pt x="18" y="166"/>
                  </a:cubicBezTo>
                  <a:cubicBezTo>
                    <a:pt x="18" y="166"/>
                    <a:pt x="18" y="166"/>
                    <a:pt x="19" y="167"/>
                  </a:cubicBezTo>
                  <a:cubicBezTo>
                    <a:pt x="19" y="167"/>
                    <a:pt x="22" y="168"/>
                    <a:pt x="22" y="168"/>
                  </a:cubicBezTo>
                  <a:cubicBezTo>
                    <a:pt x="22" y="168"/>
                    <a:pt x="21" y="168"/>
                    <a:pt x="21" y="168"/>
                  </a:cubicBezTo>
                  <a:cubicBezTo>
                    <a:pt x="18" y="168"/>
                    <a:pt x="15" y="167"/>
                    <a:pt x="14" y="167"/>
                  </a:cubicBezTo>
                  <a:lnTo>
                    <a:pt x="14" y="167"/>
                  </a:lnTo>
                  <a:cubicBezTo>
                    <a:pt x="14" y="167"/>
                    <a:pt x="15" y="168"/>
                    <a:pt x="15" y="168"/>
                  </a:cubicBezTo>
                  <a:cubicBezTo>
                    <a:pt x="17" y="169"/>
                    <a:pt x="17" y="169"/>
                    <a:pt x="17" y="169"/>
                  </a:cubicBezTo>
                  <a:cubicBezTo>
                    <a:pt x="17" y="169"/>
                    <a:pt x="15" y="169"/>
                    <a:pt x="14" y="169"/>
                  </a:cubicBezTo>
                  <a:cubicBezTo>
                    <a:pt x="16" y="169"/>
                    <a:pt x="14" y="169"/>
                    <a:pt x="14" y="170"/>
                  </a:cubicBezTo>
                  <a:lnTo>
                    <a:pt x="16" y="170"/>
                  </a:lnTo>
                  <a:cubicBezTo>
                    <a:pt x="17" y="171"/>
                    <a:pt x="17" y="172"/>
                    <a:pt x="15" y="172"/>
                  </a:cubicBezTo>
                  <a:cubicBezTo>
                    <a:pt x="12" y="172"/>
                    <a:pt x="11" y="174"/>
                    <a:pt x="14" y="174"/>
                  </a:cubicBezTo>
                  <a:cubicBezTo>
                    <a:pt x="14" y="174"/>
                    <a:pt x="13" y="175"/>
                    <a:pt x="16" y="175"/>
                  </a:cubicBezTo>
                  <a:cubicBezTo>
                    <a:pt x="14" y="176"/>
                    <a:pt x="7" y="180"/>
                    <a:pt x="14" y="181"/>
                  </a:cubicBezTo>
                  <a:cubicBezTo>
                    <a:pt x="0" y="181"/>
                    <a:pt x="19" y="182"/>
                    <a:pt x="16" y="183"/>
                  </a:cubicBezTo>
                  <a:cubicBezTo>
                    <a:pt x="14" y="184"/>
                    <a:pt x="9" y="184"/>
                    <a:pt x="13" y="185"/>
                  </a:cubicBezTo>
                  <a:cubicBezTo>
                    <a:pt x="14" y="185"/>
                    <a:pt x="21" y="187"/>
                    <a:pt x="21" y="187"/>
                  </a:cubicBezTo>
                  <a:cubicBezTo>
                    <a:pt x="18" y="187"/>
                    <a:pt x="14" y="187"/>
                    <a:pt x="15" y="188"/>
                  </a:cubicBezTo>
                  <a:cubicBezTo>
                    <a:pt x="16" y="188"/>
                    <a:pt x="17" y="188"/>
                    <a:pt x="18" y="188"/>
                  </a:cubicBezTo>
                  <a:cubicBezTo>
                    <a:pt x="19" y="188"/>
                    <a:pt x="20" y="188"/>
                    <a:pt x="20" y="189"/>
                  </a:cubicBezTo>
                  <a:cubicBezTo>
                    <a:pt x="19" y="189"/>
                    <a:pt x="17" y="189"/>
                    <a:pt x="15" y="189"/>
                  </a:cubicBezTo>
                  <a:cubicBezTo>
                    <a:pt x="14" y="189"/>
                    <a:pt x="12" y="189"/>
                    <a:pt x="12" y="189"/>
                  </a:cubicBezTo>
                  <a:cubicBezTo>
                    <a:pt x="11" y="190"/>
                    <a:pt x="11" y="191"/>
                    <a:pt x="14" y="191"/>
                  </a:cubicBezTo>
                  <a:cubicBezTo>
                    <a:pt x="15" y="191"/>
                    <a:pt x="16" y="193"/>
                    <a:pt x="16" y="193"/>
                  </a:cubicBezTo>
                  <a:cubicBezTo>
                    <a:pt x="16" y="194"/>
                    <a:pt x="17" y="196"/>
                    <a:pt x="14" y="196"/>
                  </a:cubicBezTo>
                  <a:cubicBezTo>
                    <a:pt x="11" y="196"/>
                    <a:pt x="8" y="197"/>
                    <a:pt x="11" y="198"/>
                  </a:cubicBezTo>
                  <a:cubicBezTo>
                    <a:pt x="11" y="199"/>
                    <a:pt x="12" y="199"/>
                    <a:pt x="13" y="199"/>
                  </a:cubicBezTo>
                  <a:cubicBezTo>
                    <a:pt x="14" y="199"/>
                    <a:pt x="15" y="199"/>
                    <a:pt x="15" y="199"/>
                  </a:cubicBezTo>
                  <a:cubicBezTo>
                    <a:pt x="15" y="200"/>
                    <a:pt x="14" y="201"/>
                    <a:pt x="14" y="202"/>
                  </a:cubicBezTo>
                  <a:cubicBezTo>
                    <a:pt x="14" y="202"/>
                    <a:pt x="12" y="204"/>
                    <a:pt x="13" y="204"/>
                  </a:cubicBezTo>
                  <a:cubicBezTo>
                    <a:pt x="14" y="204"/>
                    <a:pt x="14" y="204"/>
                    <a:pt x="15" y="204"/>
                  </a:cubicBezTo>
                  <a:lnTo>
                    <a:pt x="15" y="204"/>
                  </a:lnTo>
                  <a:cubicBezTo>
                    <a:pt x="17" y="204"/>
                    <a:pt x="14" y="206"/>
                    <a:pt x="14" y="207"/>
                  </a:cubicBezTo>
                  <a:cubicBezTo>
                    <a:pt x="14" y="207"/>
                    <a:pt x="14" y="208"/>
                    <a:pt x="15" y="209"/>
                  </a:cubicBezTo>
                  <a:cubicBezTo>
                    <a:pt x="15" y="209"/>
                    <a:pt x="15" y="209"/>
                    <a:pt x="15" y="209"/>
                  </a:cubicBezTo>
                  <a:cubicBezTo>
                    <a:pt x="15" y="209"/>
                    <a:pt x="16" y="209"/>
                    <a:pt x="16" y="209"/>
                  </a:cubicBezTo>
                  <a:cubicBezTo>
                    <a:pt x="18" y="209"/>
                    <a:pt x="16" y="210"/>
                    <a:pt x="16" y="210"/>
                  </a:cubicBezTo>
                  <a:cubicBezTo>
                    <a:pt x="16" y="210"/>
                    <a:pt x="17" y="211"/>
                    <a:pt x="17" y="211"/>
                  </a:cubicBezTo>
                  <a:cubicBezTo>
                    <a:pt x="18" y="211"/>
                    <a:pt x="21" y="213"/>
                    <a:pt x="18" y="213"/>
                  </a:cubicBezTo>
                  <a:cubicBezTo>
                    <a:pt x="14" y="214"/>
                    <a:pt x="14" y="215"/>
                    <a:pt x="15" y="216"/>
                  </a:cubicBezTo>
                  <a:cubicBezTo>
                    <a:pt x="16" y="216"/>
                    <a:pt x="16" y="216"/>
                    <a:pt x="16" y="216"/>
                  </a:cubicBezTo>
                  <a:cubicBezTo>
                    <a:pt x="17" y="216"/>
                    <a:pt x="18" y="215"/>
                    <a:pt x="19" y="215"/>
                  </a:cubicBezTo>
                  <a:cubicBezTo>
                    <a:pt x="19" y="215"/>
                    <a:pt x="19" y="215"/>
                    <a:pt x="19" y="216"/>
                  </a:cubicBezTo>
                  <a:cubicBezTo>
                    <a:pt x="17" y="217"/>
                    <a:pt x="15" y="217"/>
                    <a:pt x="15" y="217"/>
                  </a:cubicBezTo>
                  <a:cubicBezTo>
                    <a:pt x="15" y="218"/>
                    <a:pt x="15" y="218"/>
                    <a:pt x="16" y="218"/>
                  </a:cubicBezTo>
                  <a:cubicBezTo>
                    <a:pt x="17" y="218"/>
                    <a:pt x="24" y="215"/>
                    <a:pt x="25" y="214"/>
                  </a:cubicBezTo>
                  <a:cubicBezTo>
                    <a:pt x="25" y="213"/>
                    <a:pt x="24" y="212"/>
                    <a:pt x="27" y="212"/>
                  </a:cubicBezTo>
                  <a:cubicBezTo>
                    <a:pt x="28" y="211"/>
                    <a:pt x="26" y="210"/>
                    <a:pt x="29" y="210"/>
                  </a:cubicBezTo>
                  <a:lnTo>
                    <a:pt x="29" y="210"/>
                  </a:lnTo>
                  <a:cubicBezTo>
                    <a:pt x="28" y="210"/>
                    <a:pt x="24" y="211"/>
                    <a:pt x="23" y="211"/>
                  </a:cubicBezTo>
                  <a:cubicBezTo>
                    <a:pt x="23" y="211"/>
                    <a:pt x="22" y="211"/>
                    <a:pt x="22" y="210"/>
                  </a:cubicBezTo>
                  <a:cubicBezTo>
                    <a:pt x="21" y="210"/>
                    <a:pt x="28" y="208"/>
                    <a:pt x="26" y="208"/>
                  </a:cubicBezTo>
                  <a:cubicBezTo>
                    <a:pt x="25" y="208"/>
                    <a:pt x="23" y="208"/>
                    <a:pt x="22" y="209"/>
                  </a:cubicBezTo>
                  <a:cubicBezTo>
                    <a:pt x="21" y="209"/>
                    <a:pt x="21" y="208"/>
                    <a:pt x="21" y="207"/>
                  </a:cubicBezTo>
                  <a:cubicBezTo>
                    <a:pt x="21" y="207"/>
                    <a:pt x="21" y="205"/>
                    <a:pt x="24" y="205"/>
                  </a:cubicBezTo>
                  <a:cubicBezTo>
                    <a:pt x="26" y="206"/>
                    <a:pt x="27" y="207"/>
                    <a:pt x="29" y="207"/>
                  </a:cubicBezTo>
                  <a:cubicBezTo>
                    <a:pt x="29" y="207"/>
                    <a:pt x="30" y="207"/>
                    <a:pt x="30" y="207"/>
                  </a:cubicBezTo>
                  <a:cubicBezTo>
                    <a:pt x="35" y="205"/>
                    <a:pt x="33" y="205"/>
                    <a:pt x="30" y="205"/>
                  </a:cubicBezTo>
                  <a:cubicBezTo>
                    <a:pt x="27" y="205"/>
                    <a:pt x="27" y="203"/>
                    <a:pt x="29" y="202"/>
                  </a:cubicBezTo>
                  <a:lnTo>
                    <a:pt x="29" y="202"/>
                  </a:lnTo>
                  <a:cubicBezTo>
                    <a:pt x="29" y="202"/>
                    <a:pt x="28" y="202"/>
                    <a:pt x="28" y="202"/>
                  </a:cubicBezTo>
                  <a:cubicBezTo>
                    <a:pt x="27" y="202"/>
                    <a:pt x="27" y="202"/>
                    <a:pt x="27" y="202"/>
                  </a:cubicBezTo>
                  <a:cubicBezTo>
                    <a:pt x="26" y="201"/>
                    <a:pt x="26" y="200"/>
                    <a:pt x="25" y="200"/>
                  </a:cubicBezTo>
                  <a:cubicBezTo>
                    <a:pt x="25" y="200"/>
                    <a:pt x="25" y="200"/>
                    <a:pt x="25" y="200"/>
                  </a:cubicBezTo>
                  <a:lnTo>
                    <a:pt x="25" y="200"/>
                  </a:lnTo>
                  <a:cubicBezTo>
                    <a:pt x="28" y="199"/>
                    <a:pt x="28" y="195"/>
                    <a:pt x="28" y="195"/>
                  </a:cubicBezTo>
                  <a:cubicBezTo>
                    <a:pt x="28" y="193"/>
                    <a:pt x="26" y="192"/>
                    <a:pt x="23" y="191"/>
                  </a:cubicBezTo>
                  <a:lnTo>
                    <a:pt x="23" y="191"/>
                  </a:lnTo>
                  <a:cubicBezTo>
                    <a:pt x="23" y="191"/>
                    <a:pt x="24" y="192"/>
                    <a:pt x="25" y="192"/>
                  </a:cubicBezTo>
                  <a:cubicBezTo>
                    <a:pt x="26" y="192"/>
                    <a:pt x="26" y="191"/>
                    <a:pt x="27" y="191"/>
                  </a:cubicBezTo>
                  <a:lnTo>
                    <a:pt x="26" y="190"/>
                  </a:lnTo>
                  <a:lnTo>
                    <a:pt x="28" y="190"/>
                  </a:lnTo>
                  <a:cubicBezTo>
                    <a:pt x="30" y="190"/>
                    <a:pt x="31" y="189"/>
                    <a:pt x="28" y="189"/>
                  </a:cubicBezTo>
                  <a:cubicBezTo>
                    <a:pt x="25" y="189"/>
                    <a:pt x="24" y="189"/>
                    <a:pt x="24" y="189"/>
                  </a:cubicBezTo>
                  <a:cubicBezTo>
                    <a:pt x="24" y="189"/>
                    <a:pt x="24" y="188"/>
                    <a:pt x="24" y="188"/>
                  </a:cubicBezTo>
                  <a:cubicBezTo>
                    <a:pt x="25" y="187"/>
                    <a:pt x="26" y="187"/>
                    <a:pt x="26" y="187"/>
                  </a:cubicBezTo>
                  <a:lnTo>
                    <a:pt x="27" y="185"/>
                  </a:lnTo>
                  <a:cubicBezTo>
                    <a:pt x="26" y="184"/>
                    <a:pt x="25" y="184"/>
                    <a:pt x="23" y="184"/>
                  </a:cubicBezTo>
                  <a:cubicBezTo>
                    <a:pt x="21" y="184"/>
                    <a:pt x="19" y="185"/>
                    <a:pt x="19" y="185"/>
                  </a:cubicBezTo>
                  <a:lnTo>
                    <a:pt x="19" y="185"/>
                  </a:lnTo>
                  <a:cubicBezTo>
                    <a:pt x="19" y="184"/>
                    <a:pt x="26" y="182"/>
                    <a:pt x="27" y="182"/>
                  </a:cubicBezTo>
                  <a:cubicBezTo>
                    <a:pt x="28" y="182"/>
                    <a:pt x="28" y="181"/>
                    <a:pt x="28" y="181"/>
                  </a:cubicBezTo>
                  <a:lnTo>
                    <a:pt x="28" y="181"/>
                  </a:lnTo>
                  <a:cubicBezTo>
                    <a:pt x="27" y="181"/>
                    <a:pt x="27" y="181"/>
                    <a:pt x="26" y="182"/>
                  </a:cubicBezTo>
                  <a:cubicBezTo>
                    <a:pt x="25" y="182"/>
                    <a:pt x="22" y="182"/>
                    <a:pt x="21" y="182"/>
                  </a:cubicBezTo>
                  <a:cubicBezTo>
                    <a:pt x="21" y="182"/>
                    <a:pt x="21" y="182"/>
                    <a:pt x="21" y="182"/>
                  </a:cubicBezTo>
                  <a:cubicBezTo>
                    <a:pt x="22" y="181"/>
                    <a:pt x="24" y="180"/>
                    <a:pt x="26" y="180"/>
                  </a:cubicBezTo>
                  <a:cubicBezTo>
                    <a:pt x="26" y="180"/>
                    <a:pt x="26" y="180"/>
                    <a:pt x="26" y="180"/>
                  </a:cubicBezTo>
                  <a:lnTo>
                    <a:pt x="26" y="180"/>
                  </a:lnTo>
                  <a:cubicBezTo>
                    <a:pt x="25" y="180"/>
                    <a:pt x="22" y="180"/>
                    <a:pt x="21" y="180"/>
                  </a:cubicBezTo>
                  <a:cubicBezTo>
                    <a:pt x="21" y="179"/>
                    <a:pt x="27" y="178"/>
                    <a:pt x="27" y="178"/>
                  </a:cubicBezTo>
                  <a:cubicBezTo>
                    <a:pt x="29" y="178"/>
                    <a:pt x="30" y="177"/>
                    <a:pt x="29" y="177"/>
                  </a:cubicBezTo>
                  <a:cubicBezTo>
                    <a:pt x="27" y="177"/>
                    <a:pt x="21" y="178"/>
                    <a:pt x="21" y="178"/>
                  </a:cubicBezTo>
                  <a:cubicBezTo>
                    <a:pt x="20" y="178"/>
                    <a:pt x="28" y="176"/>
                    <a:pt x="24" y="176"/>
                  </a:cubicBezTo>
                  <a:cubicBezTo>
                    <a:pt x="28" y="176"/>
                    <a:pt x="27" y="172"/>
                    <a:pt x="27" y="171"/>
                  </a:cubicBezTo>
                  <a:cubicBezTo>
                    <a:pt x="27" y="170"/>
                    <a:pt x="25" y="169"/>
                    <a:pt x="24" y="169"/>
                  </a:cubicBezTo>
                  <a:cubicBezTo>
                    <a:pt x="24" y="169"/>
                    <a:pt x="28" y="168"/>
                    <a:pt x="27" y="168"/>
                  </a:cubicBezTo>
                  <a:cubicBezTo>
                    <a:pt x="26" y="167"/>
                    <a:pt x="22" y="166"/>
                    <a:pt x="22" y="166"/>
                  </a:cubicBezTo>
                  <a:lnTo>
                    <a:pt x="22" y="166"/>
                  </a:lnTo>
                  <a:cubicBezTo>
                    <a:pt x="22" y="166"/>
                    <a:pt x="29" y="167"/>
                    <a:pt x="30" y="167"/>
                  </a:cubicBezTo>
                  <a:cubicBezTo>
                    <a:pt x="30" y="167"/>
                    <a:pt x="30" y="167"/>
                    <a:pt x="29" y="167"/>
                  </a:cubicBezTo>
                  <a:cubicBezTo>
                    <a:pt x="28" y="166"/>
                    <a:pt x="28" y="165"/>
                    <a:pt x="25" y="165"/>
                  </a:cubicBezTo>
                  <a:cubicBezTo>
                    <a:pt x="21" y="164"/>
                    <a:pt x="26" y="163"/>
                    <a:pt x="23" y="163"/>
                  </a:cubicBezTo>
                  <a:cubicBezTo>
                    <a:pt x="26" y="163"/>
                    <a:pt x="28" y="163"/>
                    <a:pt x="29" y="162"/>
                  </a:cubicBezTo>
                  <a:cubicBezTo>
                    <a:pt x="30" y="162"/>
                    <a:pt x="21" y="162"/>
                    <a:pt x="21" y="161"/>
                  </a:cubicBezTo>
                  <a:cubicBezTo>
                    <a:pt x="19" y="159"/>
                    <a:pt x="21" y="159"/>
                    <a:pt x="24" y="159"/>
                  </a:cubicBezTo>
                  <a:cubicBezTo>
                    <a:pt x="27" y="159"/>
                    <a:pt x="31" y="159"/>
                    <a:pt x="33" y="160"/>
                  </a:cubicBezTo>
                  <a:cubicBezTo>
                    <a:pt x="29" y="159"/>
                    <a:pt x="26" y="157"/>
                    <a:pt x="22" y="156"/>
                  </a:cubicBezTo>
                  <a:cubicBezTo>
                    <a:pt x="25" y="156"/>
                    <a:pt x="27" y="156"/>
                    <a:pt x="29" y="155"/>
                  </a:cubicBezTo>
                  <a:cubicBezTo>
                    <a:pt x="27" y="155"/>
                    <a:pt x="28" y="155"/>
                    <a:pt x="27" y="154"/>
                  </a:cubicBezTo>
                  <a:cubicBezTo>
                    <a:pt x="27" y="154"/>
                    <a:pt x="23" y="152"/>
                    <a:pt x="22" y="152"/>
                  </a:cubicBezTo>
                  <a:lnTo>
                    <a:pt x="22" y="152"/>
                  </a:lnTo>
                  <a:cubicBezTo>
                    <a:pt x="24" y="152"/>
                    <a:pt x="27" y="153"/>
                    <a:pt x="29" y="153"/>
                  </a:cubicBezTo>
                  <a:cubicBezTo>
                    <a:pt x="29" y="153"/>
                    <a:pt x="29" y="153"/>
                    <a:pt x="28" y="152"/>
                  </a:cubicBezTo>
                  <a:cubicBezTo>
                    <a:pt x="27" y="150"/>
                    <a:pt x="28" y="150"/>
                    <a:pt x="32" y="150"/>
                  </a:cubicBezTo>
                  <a:cubicBezTo>
                    <a:pt x="32" y="150"/>
                    <a:pt x="30" y="150"/>
                    <a:pt x="28" y="149"/>
                  </a:cubicBezTo>
                  <a:cubicBezTo>
                    <a:pt x="27" y="148"/>
                    <a:pt x="28" y="148"/>
                    <a:pt x="28" y="148"/>
                  </a:cubicBezTo>
                  <a:cubicBezTo>
                    <a:pt x="27" y="147"/>
                    <a:pt x="24" y="147"/>
                    <a:pt x="23" y="146"/>
                  </a:cubicBezTo>
                  <a:cubicBezTo>
                    <a:pt x="21" y="146"/>
                    <a:pt x="23" y="145"/>
                    <a:pt x="21" y="145"/>
                  </a:cubicBezTo>
                  <a:lnTo>
                    <a:pt x="21" y="145"/>
                  </a:lnTo>
                  <a:cubicBezTo>
                    <a:pt x="24" y="145"/>
                    <a:pt x="24" y="145"/>
                    <a:pt x="24" y="145"/>
                  </a:cubicBezTo>
                  <a:cubicBezTo>
                    <a:pt x="25" y="145"/>
                    <a:pt x="25" y="145"/>
                    <a:pt x="25" y="145"/>
                  </a:cubicBezTo>
                  <a:lnTo>
                    <a:pt x="25" y="143"/>
                  </a:lnTo>
                  <a:cubicBezTo>
                    <a:pt x="27" y="143"/>
                    <a:pt x="29" y="144"/>
                    <a:pt x="29" y="144"/>
                  </a:cubicBezTo>
                  <a:cubicBezTo>
                    <a:pt x="30" y="145"/>
                    <a:pt x="29" y="145"/>
                    <a:pt x="31" y="145"/>
                  </a:cubicBezTo>
                  <a:cubicBezTo>
                    <a:pt x="31" y="143"/>
                    <a:pt x="27" y="142"/>
                    <a:pt x="25" y="141"/>
                  </a:cubicBezTo>
                  <a:cubicBezTo>
                    <a:pt x="24" y="141"/>
                    <a:pt x="25" y="141"/>
                    <a:pt x="25" y="141"/>
                  </a:cubicBezTo>
                  <a:cubicBezTo>
                    <a:pt x="27" y="141"/>
                    <a:pt x="29" y="141"/>
                    <a:pt x="29" y="141"/>
                  </a:cubicBezTo>
                  <a:cubicBezTo>
                    <a:pt x="29" y="141"/>
                    <a:pt x="28" y="141"/>
                    <a:pt x="28" y="141"/>
                  </a:cubicBezTo>
                  <a:cubicBezTo>
                    <a:pt x="26" y="140"/>
                    <a:pt x="26" y="140"/>
                    <a:pt x="28" y="140"/>
                  </a:cubicBezTo>
                  <a:cubicBezTo>
                    <a:pt x="30" y="139"/>
                    <a:pt x="31" y="138"/>
                    <a:pt x="26" y="137"/>
                  </a:cubicBezTo>
                  <a:cubicBezTo>
                    <a:pt x="27" y="137"/>
                    <a:pt x="26" y="137"/>
                    <a:pt x="26" y="136"/>
                  </a:cubicBezTo>
                  <a:lnTo>
                    <a:pt x="26" y="136"/>
                  </a:lnTo>
                  <a:cubicBezTo>
                    <a:pt x="26" y="136"/>
                    <a:pt x="30" y="137"/>
                    <a:pt x="31" y="138"/>
                  </a:cubicBezTo>
                  <a:cubicBezTo>
                    <a:pt x="33" y="138"/>
                    <a:pt x="32" y="137"/>
                    <a:pt x="31" y="137"/>
                  </a:cubicBezTo>
                  <a:cubicBezTo>
                    <a:pt x="29" y="135"/>
                    <a:pt x="22" y="134"/>
                    <a:pt x="23" y="133"/>
                  </a:cubicBezTo>
                  <a:lnTo>
                    <a:pt x="23" y="133"/>
                  </a:lnTo>
                  <a:cubicBezTo>
                    <a:pt x="25" y="133"/>
                    <a:pt x="28" y="134"/>
                    <a:pt x="29" y="134"/>
                  </a:cubicBezTo>
                  <a:cubicBezTo>
                    <a:pt x="33" y="134"/>
                    <a:pt x="31" y="133"/>
                    <a:pt x="28" y="132"/>
                  </a:cubicBezTo>
                  <a:lnTo>
                    <a:pt x="28" y="132"/>
                  </a:lnTo>
                  <a:cubicBezTo>
                    <a:pt x="30" y="132"/>
                    <a:pt x="31" y="132"/>
                    <a:pt x="32" y="132"/>
                  </a:cubicBezTo>
                  <a:cubicBezTo>
                    <a:pt x="33" y="132"/>
                    <a:pt x="34" y="132"/>
                    <a:pt x="34" y="132"/>
                  </a:cubicBezTo>
                  <a:cubicBezTo>
                    <a:pt x="33" y="132"/>
                    <a:pt x="24" y="130"/>
                    <a:pt x="28" y="130"/>
                  </a:cubicBezTo>
                  <a:cubicBezTo>
                    <a:pt x="30" y="130"/>
                    <a:pt x="32" y="130"/>
                    <a:pt x="33" y="130"/>
                  </a:cubicBezTo>
                  <a:cubicBezTo>
                    <a:pt x="33" y="130"/>
                    <a:pt x="34" y="130"/>
                    <a:pt x="34" y="130"/>
                  </a:cubicBezTo>
                  <a:cubicBezTo>
                    <a:pt x="34" y="129"/>
                    <a:pt x="32" y="128"/>
                    <a:pt x="33" y="128"/>
                  </a:cubicBezTo>
                  <a:cubicBezTo>
                    <a:pt x="35" y="128"/>
                    <a:pt x="35" y="126"/>
                    <a:pt x="35" y="126"/>
                  </a:cubicBezTo>
                  <a:cubicBezTo>
                    <a:pt x="35" y="125"/>
                    <a:pt x="31" y="125"/>
                    <a:pt x="30" y="124"/>
                  </a:cubicBezTo>
                  <a:cubicBezTo>
                    <a:pt x="29" y="124"/>
                    <a:pt x="30" y="124"/>
                    <a:pt x="30" y="124"/>
                  </a:cubicBezTo>
                  <a:cubicBezTo>
                    <a:pt x="32" y="124"/>
                    <a:pt x="36" y="124"/>
                    <a:pt x="37" y="124"/>
                  </a:cubicBezTo>
                  <a:cubicBezTo>
                    <a:pt x="38" y="124"/>
                    <a:pt x="38" y="124"/>
                    <a:pt x="38" y="124"/>
                  </a:cubicBezTo>
                  <a:cubicBezTo>
                    <a:pt x="39" y="124"/>
                    <a:pt x="39" y="123"/>
                    <a:pt x="39" y="123"/>
                  </a:cubicBezTo>
                  <a:cubicBezTo>
                    <a:pt x="39" y="122"/>
                    <a:pt x="38" y="120"/>
                    <a:pt x="37" y="120"/>
                  </a:cubicBezTo>
                  <a:cubicBezTo>
                    <a:pt x="37" y="120"/>
                    <a:pt x="35" y="116"/>
                    <a:pt x="35" y="116"/>
                  </a:cubicBezTo>
                  <a:lnTo>
                    <a:pt x="35" y="116"/>
                  </a:lnTo>
                  <a:cubicBezTo>
                    <a:pt x="35" y="116"/>
                    <a:pt x="41" y="120"/>
                    <a:pt x="42" y="120"/>
                  </a:cubicBezTo>
                  <a:cubicBezTo>
                    <a:pt x="42" y="120"/>
                    <a:pt x="42" y="120"/>
                    <a:pt x="42" y="120"/>
                  </a:cubicBezTo>
                  <a:cubicBezTo>
                    <a:pt x="42" y="119"/>
                    <a:pt x="39" y="116"/>
                    <a:pt x="37" y="115"/>
                  </a:cubicBezTo>
                  <a:lnTo>
                    <a:pt x="37" y="115"/>
                  </a:lnTo>
                  <a:cubicBezTo>
                    <a:pt x="38" y="115"/>
                    <a:pt x="38" y="115"/>
                    <a:pt x="38" y="115"/>
                  </a:cubicBezTo>
                  <a:cubicBezTo>
                    <a:pt x="39" y="115"/>
                    <a:pt x="40" y="114"/>
                    <a:pt x="41" y="114"/>
                  </a:cubicBezTo>
                  <a:cubicBezTo>
                    <a:pt x="41" y="114"/>
                    <a:pt x="41" y="113"/>
                    <a:pt x="41" y="112"/>
                  </a:cubicBezTo>
                  <a:cubicBezTo>
                    <a:pt x="40" y="112"/>
                    <a:pt x="38" y="111"/>
                    <a:pt x="37" y="110"/>
                  </a:cubicBezTo>
                  <a:cubicBezTo>
                    <a:pt x="36" y="108"/>
                    <a:pt x="41" y="109"/>
                    <a:pt x="42" y="108"/>
                  </a:cubicBezTo>
                  <a:cubicBezTo>
                    <a:pt x="43" y="108"/>
                    <a:pt x="42" y="108"/>
                    <a:pt x="42" y="107"/>
                  </a:cubicBezTo>
                  <a:cubicBezTo>
                    <a:pt x="42" y="107"/>
                    <a:pt x="42" y="107"/>
                    <a:pt x="42" y="107"/>
                  </a:cubicBezTo>
                  <a:cubicBezTo>
                    <a:pt x="42" y="106"/>
                    <a:pt x="41" y="105"/>
                    <a:pt x="41" y="104"/>
                  </a:cubicBezTo>
                  <a:cubicBezTo>
                    <a:pt x="41" y="103"/>
                    <a:pt x="42" y="103"/>
                    <a:pt x="42" y="102"/>
                  </a:cubicBezTo>
                  <a:cubicBezTo>
                    <a:pt x="43" y="102"/>
                    <a:pt x="43" y="101"/>
                    <a:pt x="42" y="100"/>
                  </a:cubicBezTo>
                  <a:cubicBezTo>
                    <a:pt x="41" y="100"/>
                    <a:pt x="43" y="98"/>
                    <a:pt x="43" y="98"/>
                  </a:cubicBezTo>
                  <a:cubicBezTo>
                    <a:pt x="43" y="97"/>
                    <a:pt x="41" y="93"/>
                    <a:pt x="41" y="93"/>
                  </a:cubicBezTo>
                  <a:lnTo>
                    <a:pt x="41" y="93"/>
                  </a:lnTo>
                  <a:cubicBezTo>
                    <a:pt x="42" y="93"/>
                    <a:pt x="44" y="95"/>
                    <a:pt x="44" y="95"/>
                  </a:cubicBezTo>
                  <a:lnTo>
                    <a:pt x="42" y="93"/>
                  </a:lnTo>
                  <a:cubicBezTo>
                    <a:pt x="42" y="93"/>
                    <a:pt x="39" y="91"/>
                    <a:pt x="39" y="91"/>
                  </a:cubicBezTo>
                  <a:lnTo>
                    <a:pt x="39" y="91"/>
                  </a:lnTo>
                  <a:cubicBezTo>
                    <a:pt x="39" y="91"/>
                    <a:pt x="42" y="92"/>
                    <a:pt x="42" y="92"/>
                  </a:cubicBezTo>
                  <a:cubicBezTo>
                    <a:pt x="43" y="92"/>
                    <a:pt x="43" y="92"/>
                    <a:pt x="43" y="91"/>
                  </a:cubicBezTo>
                  <a:cubicBezTo>
                    <a:pt x="43" y="90"/>
                    <a:pt x="42" y="89"/>
                    <a:pt x="43" y="89"/>
                  </a:cubicBezTo>
                  <a:lnTo>
                    <a:pt x="43" y="89"/>
                  </a:lnTo>
                  <a:cubicBezTo>
                    <a:pt x="43" y="89"/>
                    <a:pt x="44" y="89"/>
                    <a:pt x="45" y="90"/>
                  </a:cubicBezTo>
                  <a:cubicBezTo>
                    <a:pt x="44" y="89"/>
                    <a:pt x="42" y="88"/>
                    <a:pt x="42" y="87"/>
                  </a:cubicBezTo>
                  <a:lnTo>
                    <a:pt x="42" y="87"/>
                  </a:lnTo>
                  <a:cubicBezTo>
                    <a:pt x="43" y="88"/>
                    <a:pt x="44" y="88"/>
                    <a:pt x="45" y="88"/>
                  </a:cubicBezTo>
                  <a:cubicBezTo>
                    <a:pt x="45" y="88"/>
                    <a:pt x="45" y="88"/>
                    <a:pt x="45" y="87"/>
                  </a:cubicBezTo>
                  <a:cubicBezTo>
                    <a:pt x="45" y="86"/>
                    <a:pt x="46" y="86"/>
                    <a:pt x="45" y="86"/>
                  </a:cubicBezTo>
                  <a:cubicBezTo>
                    <a:pt x="45" y="86"/>
                    <a:pt x="44" y="85"/>
                    <a:pt x="44" y="85"/>
                  </a:cubicBezTo>
                  <a:cubicBezTo>
                    <a:pt x="44" y="84"/>
                    <a:pt x="45" y="84"/>
                    <a:pt x="45" y="84"/>
                  </a:cubicBezTo>
                  <a:cubicBezTo>
                    <a:pt x="46" y="84"/>
                    <a:pt x="47" y="84"/>
                    <a:pt x="47" y="84"/>
                  </a:cubicBezTo>
                  <a:cubicBezTo>
                    <a:pt x="47" y="83"/>
                    <a:pt x="48" y="81"/>
                    <a:pt x="49" y="81"/>
                  </a:cubicBezTo>
                  <a:cubicBezTo>
                    <a:pt x="49" y="81"/>
                    <a:pt x="50" y="82"/>
                    <a:pt x="50" y="82"/>
                  </a:cubicBezTo>
                  <a:cubicBezTo>
                    <a:pt x="51" y="81"/>
                    <a:pt x="47" y="80"/>
                    <a:pt x="46" y="79"/>
                  </a:cubicBezTo>
                  <a:cubicBezTo>
                    <a:pt x="46" y="79"/>
                    <a:pt x="46" y="79"/>
                    <a:pt x="47" y="79"/>
                  </a:cubicBezTo>
                  <a:cubicBezTo>
                    <a:pt x="47" y="79"/>
                    <a:pt x="49" y="79"/>
                    <a:pt x="49" y="79"/>
                  </a:cubicBezTo>
                  <a:lnTo>
                    <a:pt x="51" y="79"/>
                  </a:lnTo>
                  <a:cubicBezTo>
                    <a:pt x="52" y="79"/>
                    <a:pt x="49" y="76"/>
                    <a:pt x="50" y="76"/>
                  </a:cubicBezTo>
                  <a:lnTo>
                    <a:pt x="50" y="76"/>
                  </a:lnTo>
                  <a:cubicBezTo>
                    <a:pt x="50" y="76"/>
                    <a:pt x="51" y="76"/>
                    <a:pt x="51" y="76"/>
                  </a:cubicBezTo>
                  <a:cubicBezTo>
                    <a:pt x="50" y="75"/>
                    <a:pt x="45" y="72"/>
                    <a:pt x="45" y="72"/>
                  </a:cubicBezTo>
                  <a:lnTo>
                    <a:pt x="45" y="72"/>
                  </a:lnTo>
                  <a:cubicBezTo>
                    <a:pt x="45" y="72"/>
                    <a:pt x="48" y="72"/>
                    <a:pt x="48" y="72"/>
                  </a:cubicBezTo>
                  <a:lnTo>
                    <a:pt x="49" y="72"/>
                  </a:lnTo>
                  <a:cubicBezTo>
                    <a:pt x="50" y="72"/>
                    <a:pt x="50" y="72"/>
                    <a:pt x="50" y="72"/>
                  </a:cubicBezTo>
                  <a:cubicBezTo>
                    <a:pt x="50" y="72"/>
                    <a:pt x="50" y="71"/>
                    <a:pt x="51" y="71"/>
                  </a:cubicBezTo>
                  <a:cubicBezTo>
                    <a:pt x="53" y="72"/>
                    <a:pt x="56" y="74"/>
                    <a:pt x="56" y="74"/>
                  </a:cubicBezTo>
                  <a:cubicBezTo>
                    <a:pt x="57" y="74"/>
                    <a:pt x="55" y="72"/>
                    <a:pt x="55" y="71"/>
                  </a:cubicBezTo>
                  <a:cubicBezTo>
                    <a:pt x="55" y="70"/>
                    <a:pt x="57" y="70"/>
                    <a:pt x="58" y="70"/>
                  </a:cubicBezTo>
                  <a:cubicBezTo>
                    <a:pt x="60" y="69"/>
                    <a:pt x="51" y="65"/>
                    <a:pt x="54" y="65"/>
                  </a:cubicBezTo>
                  <a:lnTo>
                    <a:pt x="54" y="65"/>
                  </a:lnTo>
                  <a:cubicBezTo>
                    <a:pt x="54" y="65"/>
                    <a:pt x="54" y="65"/>
                    <a:pt x="55" y="65"/>
                  </a:cubicBezTo>
                  <a:cubicBezTo>
                    <a:pt x="56" y="66"/>
                    <a:pt x="57" y="66"/>
                    <a:pt x="58" y="66"/>
                  </a:cubicBezTo>
                  <a:cubicBezTo>
                    <a:pt x="59" y="66"/>
                    <a:pt x="59" y="66"/>
                    <a:pt x="59" y="65"/>
                  </a:cubicBezTo>
                  <a:cubicBezTo>
                    <a:pt x="59" y="65"/>
                    <a:pt x="56" y="62"/>
                    <a:pt x="57" y="62"/>
                  </a:cubicBezTo>
                  <a:lnTo>
                    <a:pt x="57" y="62"/>
                  </a:lnTo>
                  <a:cubicBezTo>
                    <a:pt x="57" y="62"/>
                    <a:pt x="57" y="63"/>
                    <a:pt x="58" y="63"/>
                  </a:cubicBezTo>
                  <a:cubicBezTo>
                    <a:pt x="60" y="64"/>
                    <a:pt x="60" y="64"/>
                    <a:pt x="61" y="64"/>
                  </a:cubicBezTo>
                  <a:cubicBezTo>
                    <a:pt x="62" y="64"/>
                    <a:pt x="59" y="62"/>
                    <a:pt x="58" y="61"/>
                  </a:cubicBezTo>
                  <a:cubicBezTo>
                    <a:pt x="57" y="60"/>
                    <a:pt x="58" y="60"/>
                    <a:pt x="58" y="60"/>
                  </a:cubicBezTo>
                  <a:cubicBezTo>
                    <a:pt x="59" y="60"/>
                    <a:pt x="61" y="60"/>
                    <a:pt x="62" y="60"/>
                  </a:cubicBezTo>
                  <a:cubicBezTo>
                    <a:pt x="62" y="59"/>
                    <a:pt x="57" y="57"/>
                    <a:pt x="56" y="56"/>
                  </a:cubicBezTo>
                  <a:cubicBezTo>
                    <a:pt x="55" y="56"/>
                    <a:pt x="55" y="55"/>
                    <a:pt x="56" y="55"/>
                  </a:cubicBezTo>
                  <a:cubicBezTo>
                    <a:pt x="57" y="55"/>
                    <a:pt x="59" y="56"/>
                    <a:pt x="60" y="56"/>
                  </a:cubicBezTo>
                  <a:cubicBezTo>
                    <a:pt x="60" y="56"/>
                    <a:pt x="60" y="56"/>
                    <a:pt x="60" y="56"/>
                  </a:cubicBezTo>
                  <a:cubicBezTo>
                    <a:pt x="59" y="56"/>
                    <a:pt x="58" y="55"/>
                    <a:pt x="57" y="54"/>
                  </a:cubicBezTo>
                  <a:cubicBezTo>
                    <a:pt x="57" y="54"/>
                    <a:pt x="57" y="53"/>
                    <a:pt x="58" y="53"/>
                  </a:cubicBezTo>
                  <a:cubicBezTo>
                    <a:pt x="60" y="54"/>
                    <a:pt x="62" y="57"/>
                    <a:pt x="63" y="57"/>
                  </a:cubicBezTo>
                  <a:cubicBezTo>
                    <a:pt x="66" y="56"/>
                    <a:pt x="67" y="54"/>
                    <a:pt x="66" y="52"/>
                  </a:cubicBezTo>
                  <a:cubicBezTo>
                    <a:pt x="66" y="51"/>
                    <a:pt x="65" y="51"/>
                    <a:pt x="66" y="50"/>
                  </a:cubicBezTo>
                  <a:cubicBezTo>
                    <a:pt x="65" y="49"/>
                    <a:pt x="65" y="49"/>
                    <a:pt x="65" y="49"/>
                  </a:cubicBezTo>
                  <a:lnTo>
                    <a:pt x="65" y="49"/>
                  </a:lnTo>
                  <a:cubicBezTo>
                    <a:pt x="66" y="49"/>
                    <a:pt x="70" y="52"/>
                    <a:pt x="70" y="52"/>
                  </a:cubicBezTo>
                  <a:cubicBezTo>
                    <a:pt x="70" y="52"/>
                    <a:pt x="66" y="49"/>
                    <a:pt x="67" y="49"/>
                  </a:cubicBezTo>
                  <a:lnTo>
                    <a:pt x="67" y="49"/>
                  </a:lnTo>
                  <a:cubicBezTo>
                    <a:pt x="67" y="49"/>
                    <a:pt x="68" y="49"/>
                    <a:pt x="69" y="50"/>
                  </a:cubicBezTo>
                  <a:cubicBezTo>
                    <a:pt x="69" y="49"/>
                    <a:pt x="69" y="49"/>
                    <a:pt x="69" y="49"/>
                  </a:cubicBezTo>
                  <a:cubicBezTo>
                    <a:pt x="69" y="48"/>
                    <a:pt x="68" y="43"/>
                    <a:pt x="70" y="43"/>
                  </a:cubicBezTo>
                  <a:cubicBezTo>
                    <a:pt x="70" y="43"/>
                    <a:pt x="71" y="43"/>
                    <a:pt x="71" y="44"/>
                  </a:cubicBezTo>
                  <a:lnTo>
                    <a:pt x="67" y="38"/>
                  </a:lnTo>
                  <a:lnTo>
                    <a:pt x="67" y="38"/>
                  </a:lnTo>
                  <a:cubicBezTo>
                    <a:pt x="68" y="40"/>
                    <a:pt x="70" y="40"/>
                    <a:pt x="70" y="40"/>
                  </a:cubicBezTo>
                  <a:cubicBezTo>
                    <a:pt x="71" y="40"/>
                    <a:pt x="71" y="40"/>
                    <a:pt x="71" y="40"/>
                  </a:cubicBezTo>
                  <a:cubicBezTo>
                    <a:pt x="72" y="40"/>
                    <a:pt x="74" y="41"/>
                    <a:pt x="76" y="43"/>
                  </a:cubicBezTo>
                  <a:cubicBezTo>
                    <a:pt x="76" y="43"/>
                    <a:pt x="76" y="43"/>
                    <a:pt x="76" y="43"/>
                  </a:cubicBezTo>
                  <a:cubicBezTo>
                    <a:pt x="77" y="43"/>
                    <a:pt x="71" y="37"/>
                    <a:pt x="72" y="37"/>
                  </a:cubicBezTo>
                  <a:lnTo>
                    <a:pt x="72" y="37"/>
                  </a:lnTo>
                  <a:cubicBezTo>
                    <a:pt x="73" y="38"/>
                    <a:pt x="77" y="42"/>
                    <a:pt x="77" y="42"/>
                  </a:cubicBezTo>
                  <a:cubicBezTo>
                    <a:pt x="78" y="42"/>
                    <a:pt x="77" y="39"/>
                    <a:pt x="76" y="38"/>
                  </a:cubicBezTo>
                  <a:cubicBezTo>
                    <a:pt x="75" y="37"/>
                    <a:pt x="73" y="36"/>
                    <a:pt x="73" y="35"/>
                  </a:cubicBezTo>
                  <a:cubicBezTo>
                    <a:pt x="74" y="35"/>
                    <a:pt x="74" y="35"/>
                    <a:pt x="75" y="36"/>
                  </a:cubicBezTo>
                  <a:cubicBezTo>
                    <a:pt x="77" y="37"/>
                    <a:pt x="79" y="40"/>
                    <a:pt x="81" y="41"/>
                  </a:cubicBezTo>
                  <a:cubicBezTo>
                    <a:pt x="81" y="41"/>
                    <a:pt x="79" y="38"/>
                    <a:pt x="79" y="38"/>
                  </a:cubicBezTo>
                  <a:cubicBezTo>
                    <a:pt x="78" y="38"/>
                    <a:pt x="78" y="37"/>
                    <a:pt x="78" y="37"/>
                  </a:cubicBezTo>
                  <a:cubicBezTo>
                    <a:pt x="79" y="36"/>
                    <a:pt x="79" y="36"/>
                    <a:pt x="79" y="36"/>
                  </a:cubicBezTo>
                  <a:cubicBezTo>
                    <a:pt x="80" y="36"/>
                    <a:pt x="80" y="36"/>
                    <a:pt x="79" y="36"/>
                  </a:cubicBezTo>
                  <a:cubicBezTo>
                    <a:pt x="79" y="35"/>
                    <a:pt x="78" y="34"/>
                    <a:pt x="77" y="33"/>
                  </a:cubicBezTo>
                  <a:cubicBezTo>
                    <a:pt x="77" y="33"/>
                    <a:pt x="77" y="33"/>
                    <a:pt x="77" y="33"/>
                  </a:cubicBezTo>
                  <a:lnTo>
                    <a:pt x="77" y="33"/>
                  </a:lnTo>
                  <a:cubicBezTo>
                    <a:pt x="78" y="33"/>
                    <a:pt x="80" y="34"/>
                    <a:pt x="80" y="34"/>
                  </a:cubicBezTo>
                  <a:cubicBezTo>
                    <a:pt x="80" y="34"/>
                    <a:pt x="80" y="34"/>
                    <a:pt x="80" y="34"/>
                  </a:cubicBezTo>
                  <a:cubicBezTo>
                    <a:pt x="80" y="33"/>
                    <a:pt x="78" y="31"/>
                    <a:pt x="78" y="31"/>
                  </a:cubicBezTo>
                  <a:cubicBezTo>
                    <a:pt x="78" y="31"/>
                    <a:pt x="79" y="31"/>
                    <a:pt x="79" y="30"/>
                  </a:cubicBezTo>
                  <a:lnTo>
                    <a:pt x="79" y="30"/>
                  </a:lnTo>
                  <a:cubicBezTo>
                    <a:pt x="79" y="32"/>
                    <a:pt x="80" y="34"/>
                    <a:pt x="81" y="34"/>
                  </a:cubicBezTo>
                  <a:cubicBezTo>
                    <a:pt x="81" y="34"/>
                    <a:pt x="82" y="34"/>
                    <a:pt x="82" y="34"/>
                  </a:cubicBezTo>
                  <a:cubicBezTo>
                    <a:pt x="83" y="33"/>
                    <a:pt x="83" y="32"/>
                    <a:pt x="81" y="30"/>
                  </a:cubicBezTo>
                  <a:lnTo>
                    <a:pt x="81" y="30"/>
                  </a:lnTo>
                  <a:cubicBezTo>
                    <a:pt x="82" y="31"/>
                    <a:pt x="83" y="32"/>
                    <a:pt x="84" y="32"/>
                  </a:cubicBezTo>
                  <a:cubicBezTo>
                    <a:pt x="85" y="32"/>
                    <a:pt x="86" y="29"/>
                    <a:pt x="87" y="29"/>
                  </a:cubicBezTo>
                  <a:cubicBezTo>
                    <a:pt x="88" y="29"/>
                    <a:pt x="86" y="26"/>
                    <a:pt x="84" y="24"/>
                  </a:cubicBezTo>
                  <a:cubicBezTo>
                    <a:pt x="83" y="22"/>
                    <a:pt x="83" y="21"/>
                    <a:pt x="83" y="21"/>
                  </a:cubicBezTo>
                  <a:lnTo>
                    <a:pt x="83" y="21"/>
                  </a:lnTo>
                  <a:cubicBezTo>
                    <a:pt x="83" y="21"/>
                    <a:pt x="84" y="21"/>
                    <a:pt x="85" y="23"/>
                  </a:cubicBezTo>
                  <a:cubicBezTo>
                    <a:pt x="88" y="27"/>
                    <a:pt x="91" y="28"/>
                    <a:pt x="92" y="28"/>
                  </a:cubicBezTo>
                  <a:cubicBezTo>
                    <a:pt x="93" y="28"/>
                    <a:pt x="93" y="28"/>
                    <a:pt x="93" y="28"/>
                  </a:cubicBezTo>
                  <a:cubicBezTo>
                    <a:pt x="94" y="28"/>
                    <a:pt x="94" y="27"/>
                    <a:pt x="94" y="25"/>
                  </a:cubicBezTo>
                  <a:cubicBezTo>
                    <a:pt x="92" y="22"/>
                    <a:pt x="92" y="21"/>
                    <a:pt x="93" y="21"/>
                  </a:cubicBezTo>
                  <a:lnTo>
                    <a:pt x="93" y="21"/>
                  </a:lnTo>
                  <a:cubicBezTo>
                    <a:pt x="92" y="21"/>
                    <a:pt x="94" y="25"/>
                    <a:pt x="95" y="25"/>
                  </a:cubicBezTo>
                  <a:cubicBezTo>
                    <a:pt x="95" y="25"/>
                    <a:pt x="96" y="25"/>
                    <a:pt x="96" y="24"/>
                  </a:cubicBezTo>
                  <a:cubicBezTo>
                    <a:pt x="97" y="24"/>
                    <a:pt x="97" y="24"/>
                    <a:pt x="98" y="23"/>
                  </a:cubicBezTo>
                  <a:cubicBezTo>
                    <a:pt x="99" y="23"/>
                    <a:pt x="100" y="22"/>
                    <a:pt x="98" y="17"/>
                  </a:cubicBezTo>
                  <a:lnTo>
                    <a:pt x="98" y="17"/>
                  </a:lnTo>
                  <a:cubicBezTo>
                    <a:pt x="99" y="19"/>
                    <a:pt x="99" y="21"/>
                    <a:pt x="101" y="23"/>
                  </a:cubicBezTo>
                  <a:cubicBezTo>
                    <a:pt x="101" y="24"/>
                    <a:pt x="101" y="24"/>
                    <a:pt x="102" y="24"/>
                  </a:cubicBezTo>
                  <a:cubicBezTo>
                    <a:pt x="102" y="24"/>
                    <a:pt x="102" y="24"/>
                    <a:pt x="102" y="23"/>
                  </a:cubicBezTo>
                  <a:cubicBezTo>
                    <a:pt x="101" y="21"/>
                    <a:pt x="102" y="22"/>
                    <a:pt x="103" y="21"/>
                  </a:cubicBezTo>
                  <a:cubicBezTo>
                    <a:pt x="103" y="21"/>
                    <a:pt x="102" y="19"/>
                    <a:pt x="102" y="18"/>
                  </a:cubicBezTo>
                  <a:cubicBezTo>
                    <a:pt x="102" y="18"/>
                    <a:pt x="102" y="18"/>
                    <a:pt x="102" y="18"/>
                  </a:cubicBezTo>
                  <a:cubicBezTo>
                    <a:pt x="103" y="18"/>
                    <a:pt x="104" y="19"/>
                    <a:pt x="104" y="20"/>
                  </a:cubicBezTo>
                  <a:lnTo>
                    <a:pt x="105" y="20"/>
                  </a:lnTo>
                  <a:cubicBezTo>
                    <a:pt x="105" y="20"/>
                    <a:pt x="105" y="19"/>
                    <a:pt x="105" y="17"/>
                  </a:cubicBezTo>
                  <a:cubicBezTo>
                    <a:pt x="105" y="17"/>
                    <a:pt x="105" y="16"/>
                    <a:pt x="105" y="16"/>
                  </a:cubicBezTo>
                  <a:cubicBezTo>
                    <a:pt x="105" y="16"/>
                    <a:pt x="106" y="17"/>
                    <a:pt x="106" y="17"/>
                  </a:cubicBezTo>
                  <a:cubicBezTo>
                    <a:pt x="107" y="18"/>
                    <a:pt x="107" y="19"/>
                    <a:pt x="107" y="19"/>
                  </a:cubicBezTo>
                  <a:cubicBezTo>
                    <a:pt x="107" y="19"/>
                    <a:pt x="107" y="19"/>
                    <a:pt x="107" y="18"/>
                  </a:cubicBezTo>
                  <a:cubicBezTo>
                    <a:pt x="108" y="17"/>
                    <a:pt x="108" y="17"/>
                    <a:pt x="109" y="16"/>
                  </a:cubicBezTo>
                  <a:cubicBezTo>
                    <a:pt x="109" y="16"/>
                    <a:pt x="109" y="17"/>
                    <a:pt x="110" y="17"/>
                  </a:cubicBezTo>
                  <a:cubicBezTo>
                    <a:pt x="111" y="17"/>
                    <a:pt x="110" y="17"/>
                    <a:pt x="111" y="16"/>
                  </a:cubicBezTo>
                  <a:cubicBezTo>
                    <a:pt x="111" y="15"/>
                    <a:pt x="111" y="14"/>
                    <a:pt x="111" y="14"/>
                  </a:cubicBezTo>
                  <a:cubicBezTo>
                    <a:pt x="111" y="14"/>
                    <a:pt x="111" y="14"/>
                    <a:pt x="111" y="15"/>
                  </a:cubicBezTo>
                  <a:cubicBezTo>
                    <a:pt x="112" y="17"/>
                    <a:pt x="111" y="18"/>
                    <a:pt x="113" y="19"/>
                  </a:cubicBezTo>
                  <a:cubicBezTo>
                    <a:pt x="113" y="20"/>
                    <a:pt x="114" y="21"/>
                    <a:pt x="115" y="21"/>
                  </a:cubicBezTo>
                  <a:cubicBezTo>
                    <a:pt x="116" y="21"/>
                    <a:pt x="115" y="19"/>
                    <a:pt x="115" y="17"/>
                  </a:cubicBezTo>
                  <a:cubicBezTo>
                    <a:pt x="115" y="16"/>
                    <a:pt x="115" y="16"/>
                    <a:pt x="115" y="16"/>
                  </a:cubicBezTo>
                  <a:cubicBezTo>
                    <a:pt x="116" y="16"/>
                    <a:pt x="116" y="16"/>
                    <a:pt x="116" y="17"/>
                  </a:cubicBezTo>
                  <a:cubicBezTo>
                    <a:pt x="116" y="17"/>
                    <a:pt x="117" y="18"/>
                    <a:pt x="117" y="18"/>
                  </a:cubicBezTo>
                  <a:cubicBezTo>
                    <a:pt x="117" y="18"/>
                    <a:pt x="117" y="18"/>
                    <a:pt x="117" y="18"/>
                  </a:cubicBezTo>
                  <a:lnTo>
                    <a:pt x="117" y="18"/>
                  </a:lnTo>
                  <a:cubicBezTo>
                    <a:pt x="117" y="19"/>
                    <a:pt x="117" y="20"/>
                    <a:pt x="118" y="20"/>
                  </a:cubicBezTo>
                  <a:cubicBezTo>
                    <a:pt x="118" y="20"/>
                    <a:pt x="120" y="18"/>
                    <a:pt x="120" y="18"/>
                  </a:cubicBezTo>
                  <a:cubicBezTo>
                    <a:pt x="121" y="18"/>
                    <a:pt x="121" y="19"/>
                    <a:pt x="121" y="20"/>
                  </a:cubicBezTo>
                  <a:cubicBezTo>
                    <a:pt x="122" y="20"/>
                    <a:pt x="122" y="21"/>
                    <a:pt x="123" y="21"/>
                  </a:cubicBezTo>
                  <a:cubicBezTo>
                    <a:pt x="123" y="21"/>
                    <a:pt x="126" y="21"/>
                    <a:pt x="125" y="24"/>
                  </a:cubicBezTo>
                  <a:cubicBezTo>
                    <a:pt x="125" y="24"/>
                    <a:pt x="125" y="24"/>
                    <a:pt x="126" y="24"/>
                  </a:cubicBezTo>
                  <a:cubicBezTo>
                    <a:pt x="126" y="24"/>
                    <a:pt x="126" y="23"/>
                    <a:pt x="127" y="21"/>
                  </a:cubicBezTo>
                  <a:cubicBezTo>
                    <a:pt x="128" y="19"/>
                    <a:pt x="129" y="17"/>
                    <a:pt x="129" y="17"/>
                  </a:cubicBezTo>
                  <a:cubicBezTo>
                    <a:pt x="129" y="17"/>
                    <a:pt x="130" y="17"/>
                    <a:pt x="130" y="17"/>
                  </a:cubicBezTo>
                  <a:cubicBezTo>
                    <a:pt x="130" y="17"/>
                    <a:pt x="128" y="22"/>
                    <a:pt x="128" y="23"/>
                  </a:cubicBezTo>
                  <a:cubicBezTo>
                    <a:pt x="128" y="24"/>
                    <a:pt x="128" y="24"/>
                    <a:pt x="128" y="24"/>
                  </a:cubicBezTo>
                  <a:cubicBezTo>
                    <a:pt x="128" y="24"/>
                    <a:pt x="128" y="24"/>
                    <a:pt x="129" y="24"/>
                  </a:cubicBezTo>
                  <a:cubicBezTo>
                    <a:pt x="130" y="23"/>
                    <a:pt x="131" y="23"/>
                    <a:pt x="131" y="23"/>
                  </a:cubicBezTo>
                  <a:cubicBezTo>
                    <a:pt x="131" y="23"/>
                    <a:pt x="131" y="24"/>
                    <a:pt x="131" y="25"/>
                  </a:cubicBezTo>
                  <a:cubicBezTo>
                    <a:pt x="131" y="25"/>
                    <a:pt x="130" y="26"/>
                    <a:pt x="131" y="26"/>
                  </a:cubicBezTo>
                  <a:cubicBezTo>
                    <a:pt x="131" y="26"/>
                    <a:pt x="134" y="20"/>
                    <a:pt x="135" y="20"/>
                  </a:cubicBezTo>
                  <a:cubicBezTo>
                    <a:pt x="135" y="20"/>
                    <a:pt x="135" y="20"/>
                    <a:pt x="135" y="20"/>
                  </a:cubicBezTo>
                  <a:cubicBezTo>
                    <a:pt x="137" y="21"/>
                    <a:pt x="132" y="25"/>
                    <a:pt x="132" y="26"/>
                  </a:cubicBezTo>
                  <a:cubicBezTo>
                    <a:pt x="132" y="27"/>
                    <a:pt x="133" y="27"/>
                    <a:pt x="133" y="27"/>
                  </a:cubicBezTo>
                  <a:cubicBezTo>
                    <a:pt x="134" y="27"/>
                    <a:pt x="137" y="24"/>
                    <a:pt x="138" y="24"/>
                  </a:cubicBezTo>
                  <a:cubicBezTo>
                    <a:pt x="138" y="24"/>
                    <a:pt x="142" y="24"/>
                    <a:pt x="138" y="25"/>
                  </a:cubicBezTo>
                  <a:cubicBezTo>
                    <a:pt x="138" y="25"/>
                    <a:pt x="138" y="25"/>
                    <a:pt x="138" y="25"/>
                  </a:cubicBezTo>
                  <a:cubicBezTo>
                    <a:pt x="137" y="25"/>
                    <a:pt x="136" y="27"/>
                    <a:pt x="136" y="28"/>
                  </a:cubicBezTo>
                  <a:cubicBezTo>
                    <a:pt x="136" y="28"/>
                    <a:pt x="136" y="29"/>
                    <a:pt x="137" y="29"/>
                  </a:cubicBezTo>
                  <a:cubicBezTo>
                    <a:pt x="138" y="29"/>
                    <a:pt x="138" y="28"/>
                    <a:pt x="139" y="27"/>
                  </a:cubicBezTo>
                  <a:cubicBezTo>
                    <a:pt x="139" y="27"/>
                    <a:pt x="141" y="24"/>
                    <a:pt x="142" y="24"/>
                  </a:cubicBezTo>
                  <a:lnTo>
                    <a:pt x="142" y="24"/>
                  </a:lnTo>
                  <a:cubicBezTo>
                    <a:pt x="142" y="24"/>
                    <a:pt x="138" y="30"/>
                    <a:pt x="139" y="30"/>
                  </a:cubicBezTo>
                  <a:cubicBezTo>
                    <a:pt x="139" y="30"/>
                    <a:pt x="139" y="30"/>
                    <a:pt x="139" y="30"/>
                  </a:cubicBezTo>
                  <a:cubicBezTo>
                    <a:pt x="140" y="29"/>
                    <a:pt x="142" y="27"/>
                    <a:pt x="143" y="26"/>
                  </a:cubicBezTo>
                  <a:cubicBezTo>
                    <a:pt x="145" y="24"/>
                    <a:pt x="145" y="24"/>
                    <a:pt x="146" y="24"/>
                  </a:cubicBezTo>
                  <a:cubicBezTo>
                    <a:pt x="144" y="27"/>
                    <a:pt x="142" y="29"/>
                    <a:pt x="143" y="30"/>
                  </a:cubicBezTo>
                  <a:cubicBezTo>
                    <a:pt x="143" y="30"/>
                    <a:pt x="145" y="30"/>
                    <a:pt x="147" y="28"/>
                  </a:cubicBezTo>
                  <a:lnTo>
                    <a:pt x="147" y="29"/>
                  </a:lnTo>
                  <a:cubicBezTo>
                    <a:pt x="146" y="30"/>
                    <a:pt x="145" y="31"/>
                    <a:pt x="144" y="32"/>
                  </a:cubicBezTo>
                  <a:cubicBezTo>
                    <a:pt x="143" y="33"/>
                    <a:pt x="143" y="34"/>
                    <a:pt x="144" y="34"/>
                  </a:cubicBezTo>
                  <a:cubicBezTo>
                    <a:pt x="145" y="34"/>
                    <a:pt x="148" y="32"/>
                    <a:pt x="148" y="32"/>
                  </a:cubicBezTo>
                  <a:lnTo>
                    <a:pt x="148" y="32"/>
                  </a:lnTo>
                  <a:cubicBezTo>
                    <a:pt x="149" y="32"/>
                    <a:pt x="148" y="33"/>
                    <a:pt x="146" y="35"/>
                  </a:cubicBezTo>
                  <a:cubicBezTo>
                    <a:pt x="145" y="36"/>
                    <a:pt x="144" y="37"/>
                    <a:pt x="144" y="37"/>
                  </a:cubicBezTo>
                  <a:cubicBezTo>
                    <a:pt x="145" y="37"/>
                    <a:pt x="148" y="35"/>
                    <a:pt x="149" y="35"/>
                  </a:cubicBezTo>
                  <a:cubicBezTo>
                    <a:pt x="149" y="35"/>
                    <a:pt x="149" y="35"/>
                    <a:pt x="149" y="35"/>
                  </a:cubicBezTo>
                  <a:cubicBezTo>
                    <a:pt x="149" y="36"/>
                    <a:pt x="146" y="38"/>
                    <a:pt x="147" y="38"/>
                  </a:cubicBezTo>
                  <a:cubicBezTo>
                    <a:pt x="148" y="38"/>
                    <a:pt x="152" y="37"/>
                    <a:pt x="152" y="37"/>
                  </a:cubicBezTo>
                  <a:lnTo>
                    <a:pt x="152" y="37"/>
                  </a:lnTo>
                  <a:cubicBezTo>
                    <a:pt x="150" y="38"/>
                    <a:pt x="149" y="38"/>
                    <a:pt x="148" y="40"/>
                  </a:cubicBezTo>
                  <a:cubicBezTo>
                    <a:pt x="148" y="40"/>
                    <a:pt x="147" y="41"/>
                    <a:pt x="148" y="41"/>
                  </a:cubicBezTo>
                  <a:cubicBezTo>
                    <a:pt x="148" y="41"/>
                    <a:pt x="149" y="41"/>
                    <a:pt x="149" y="41"/>
                  </a:cubicBezTo>
                  <a:cubicBezTo>
                    <a:pt x="149" y="41"/>
                    <a:pt x="150" y="41"/>
                    <a:pt x="150" y="41"/>
                  </a:cubicBezTo>
                  <a:cubicBezTo>
                    <a:pt x="151" y="41"/>
                    <a:pt x="151" y="41"/>
                    <a:pt x="151" y="42"/>
                  </a:cubicBezTo>
                  <a:cubicBezTo>
                    <a:pt x="151" y="42"/>
                    <a:pt x="155" y="40"/>
                    <a:pt x="155" y="40"/>
                  </a:cubicBezTo>
                  <a:lnTo>
                    <a:pt x="155" y="40"/>
                  </a:lnTo>
                  <a:lnTo>
                    <a:pt x="152" y="43"/>
                  </a:lnTo>
                  <a:cubicBezTo>
                    <a:pt x="152" y="43"/>
                    <a:pt x="152" y="43"/>
                    <a:pt x="152" y="43"/>
                  </a:cubicBezTo>
                  <a:cubicBezTo>
                    <a:pt x="152" y="43"/>
                    <a:pt x="153" y="43"/>
                    <a:pt x="153" y="43"/>
                  </a:cubicBezTo>
                  <a:cubicBezTo>
                    <a:pt x="154" y="42"/>
                    <a:pt x="155" y="42"/>
                    <a:pt x="155" y="42"/>
                  </a:cubicBezTo>
                  <a:lnTo>
                    <a:pt x="155" y="42"/>
                  </a:lnTo>
                  <a:cubicBezTo>
                    <a:pt x="156" y="42"/>
                    <a:pt x="155" y="43"/>
                    <a:pt x="154" y="44"/>
                  </a:cubicBezTo>
                  <a:cubicBezTo>
                    <a:pt x="154" y="44"/>
                    <a:pt x="155" y="44"/>
                    <a:pt x="156" y="43"/>
                  </a:cubicBezTo>
                  <a:cubicBezTo>
                    <a:pt x="157" y="42"/>
                    <a:pt x="157" y="42"/>
                    <a:pt x="158" y="42"/>
                  </a:cubicBezTo>
                  <a:cubicBezTo>
                    <a:pt x="159" y="42"/>
                    <a:pt x="159" y="43"/>
                    <a:pt x="159" y="43"/>
                  </a:cubicBezTo>
                  <a:lnTo>
                    <a:pt x="152" y="46"/>
                  </a:lnTo>
                  <a:cubicBezTo>
                    <a:pt x="153" y="46"/>
                    <a:pt x="154" y="46"/>
                    <a:pt x="154" y="46"/>
                  </a:cubicBezTo>
                  <a:cubicBezTo>
                    <a:pt x="155" y="46"/>
                    <a:pt x="156" y="47"/>
                    <a:pt x="156" y="47"/>
                  </a:cubicBezTo>
                  <a:cubicBezTo>
                    <a:pt x="157" y="48"/>
                    <a:pt x="154" y="49"/>
                    <a:pt x="154" y="50"/>
                  </a:cubicBezTo>
                  <a:cubicBezTo>
                    <a:pt x="152" y="53"/>
                    <a:pt x="154" y="55"/>
                    <a:pt x="155" y="57"/>
                  </a:cubicBezTo>
                  <a:cubicBezTo>
                    <a:pt x="155" y="57"/>
                    <a:pt x="153" y="58"/>
                    <a:pt x="153" y="58"/>
                  </a:cubicBezTo>
                  <a:cubicBezTo>
                    <a:pt x="153" y="58"/>
                    <a:pt x="153" y="59"/>
                    <a:pt x="154" y="59"/>
                  </a:cubicBezTo>
                  <a:cubicBezTo>
                    <a:pt x="155" y="60"/>
                    <a:pt x="156" y="61"/>
                    <a:pt x="157" y="63"/>
                  </a:cubicBezTo>
                  <a:cubicBezTo>
                    <a:pt x="158" y="64"/>
                    <a:pt x="159" y="65"/>
                    <a:pt x="160" y="67"/>
                  </a:cubicBezTo>
                  <a:cubicBezTo>
                    <a:pt x="161" y="67"/>
                    <a:pt x="162" y="68"/>
                    <a:pt x="164" y="68"/>
                  </a:cubicBezTo>
                  <a:cubicBezTo>
                    <a:pt x="165" y="68"/>
                    <a:pt x="165" y="69"/>
                    <a:pt x="165" y="69"/>
                  </a:cubicBezTo>
                  <a:lnTo>
                    <a:pt x="163" y="69"/>
                  </a:lnTo>
                  <a:cubicBezTo>
                    <a:pt x="162" y="71"/>
                    <a:pt x="163" y="72"/>
                    <a:pt x="163" y="72"/>
                  </a:cubicBezTo>
                  <a:cubicBezTo>
                    <a:pt x="163" y="72"/>
                    <a:pt x="163" y="74"/>
                    <a:pt x="165" y="74"/>
                  </a:cubicBezTo>
                  <a:cubicBezTo>
                    <a:pt x="166" y="74"/>
                    <a:pt x="170" y="72"/>
                    <a:pt x="172" y="72"/>
                  </a:cubicBezTo>
                  <a:lnTo>
                    <a:pt x="172" y="72"/>
                  </a:lnTo>
                  <a:cubicBezTo>
                    <a:pt x="172" y="73"/>
                    <a:pt x="168" y="74"/>
                    <a:pt x="166" y="75"/>
                  </a:cubicBezTo>
                  <a:cubicBezTo>
                    <a:pt x="162" y="76"/>
                    <a:pt x="164" y="76"/>
                    <a:pt x="164" y="77"/>
                  </a:cubicBezTo>
                  <a:cubicBezTo>
                    <a:pt x="164" y="79"/>
                    <a:pt x="165" y="79"/>
                    <a:pt x="164" y="80"/>
                  </a:cubicBezTo>
                  <a:cubicBezTo>
                    <a:pt x="164" y="81"/>
                    <a:pt x="162" y="81"/>
                    <a:pt x="162" y="81"/>
                  </a:cubicBezTo>
                  <a:cubicBezTo>
                    <a:pt x="163" y="82"/>
                    <a:pt x="165" y="82"/>
                    <a:pt x="166" y="82"/>
                  </a:cubicBezTo>
                  <a:cubicBezTo>
                    <a:pt x="168" y="83"/>
                    <a:pt x="165" y="85"/>
                    <a:pt x="164" y="86"/>
                  </a:cubicBezTo>
                  <a:cubicBezTo>
                    <a:pt x="163" y="86"/>
                    <a:pt x="166" y="86"/>
                    <a:pt x="169" y="86"/>
                  </a:cubicBezTo>
                  <a:cubicBezTo>
                    <a:pt x="174" y="87"/>
                    <a:pt x="166" y="88"/>
                    <a:pt x="165" y="88"/>
                  </a:cubicBezTo>
                  <a:cubicBezTo>
                    <a:pt x="162" y="89"/>
                    <a:pt x="168" y="89"/>
                    <a:pt x="168" y="89"/>
                  </a:cubicBezTo>
                  <a:cubicBezTo>
                    <a:pt x="171" y="90"/>
                    <a:pt x="166" y="91"/>
                    <a:pt x="165" y="92"/>
                  </a:cubicBezTo>
                  <a:cubicBezTo>
                    <a:pt x="163" y="93"/>
                    <a:pt x="164" y="93"/>
                    <a:pt x="165" y="94"/>
                  </a:cubicBezTo>
                  <a:cubicBezTo>
                    <a:pt x="166" y="94"/>
                    <a:pt x="167" y="97"/>
                    <a:pt x="164" y="97"/>
                  </a:cubicBezTo>
                  <a:cubicBezTo>
                    <a:pt x="163" y="98"/>
                    <a:pt x="164" y="99"/>
                    <a:pt x="165" y="100"/>
                  </a:cubicBezTo>
                  <a:cubicBezTo>
                    <a:pt x="166" y="101"/>
                    <a:pt x="166" y="104"/>
                    <a:pt x="168" y="106"/>
                  </a:cubicBezTo>
                  <a:cubicBezTo>
                    <a:pt x="169" y="107"/>
                    <a:pt x="170" y="107"/>
                    <a:pt x="173" y="107"/>
                  </a:cubicBezTo>
                  <a:cubicBezTo>
                    <a:pt x="172" y="107"/>
                    <a:pt x="169" y="107"/>
                    <a:pt x="167" y="108"/>
                  </a:cubicBezTo>
                  <a:cubicBezTo>
                    <a:pt x="166" y="108"/>
                    <a:pt x="168" y="109"/>
                    <a:pt x="168" y="109"/>
                  </a:cubicBezTo>
                  <a:cubicBezTo>
                    <a:pt x="167" y="109"/>
                    <a:pt x="167" y="110"/>
                    <a:pt x="166" y="110"/>
                  </a:cubicBezTo>
                  <a:cubicBezTo>
                    <a:pt x="166" y="111"/>
                    <a:pt x="166" y="113"/>
                    <a:pt x="166" y="114"/>
                  </a:cubicBezTo>
                  <a:cubicBezTo>
                    <a:pt x="167" y="114"/>
                    <a:pt x="167" y="116"/>
                    <a:pt x="167" y="116"/>
                  </a:cubicBezTo>
                  <a:cubicBezTo>
                    <a:pt x="169" y="117"/>
                    <a:pt x="171" y="117"/>
                    <a:pt x="173" y="117"/>
                  </a:cubicBezTo>
                  <a:cubicBezTo>
                    <a:pt x="175" y="117"/>
                    <a:pt x="177" y="117"/>
                    <a:pt x="179" y="117"/>
                  </a:cubicBezTo>
                  <a:cubicBezTo>
                    <a:pt x="180" y="117"/>
                    <a:pt x="178" y="118"/>
                    <a:pt x="175" y="118"/>
                  </a:cubicBezTo>
                  <a:cubicBezTo>
                    <a:pt x="174" y="118"/>
                    <a:pt x="173" y="118"/>
                    <a:pt x="173" y="118"/>
                  </a:cubicBezTo>
                  <a:cubicBezTo>
                    <a:pt x="171" y="118"/>
                    <a:pt x="170" y="117"/>
                    <a:pt x="169" y="117"/>
                  </a:cubicBezTo>
                  <a:cubicBezTo>
                    <a:pt x="168" y="117"/>
                    <a:pt x="167" y="118"/>
                    <a:pt x="167" y="119"/>
                  </a:cubicBezTo>
                  <a:cubicBezTo>
                    <a:pt x="167" y="119"/>
                    <a:pt x="167" y="120"/>
                    <a:pt x="169" y="120"/>
                  </a:cubicBezTo>
                  <a:lnTo>
                    <a:pt x="170" y="120"/>
                  </a:lnTo>
                  <a:cubicBezTo>
                    <a:pt x="170" y="121"/>
                    <a:pt x="164" y="123"/>
                    <a:pt x="162" y="123"/>
                  </a:cubicBezTo>
                  <a:cubicBezTo>
                    <a:pt x="165" y="123"/>
                    <a:pt x="165" y="124"/>
                    <a:pt x="165" y="125"/>
                  </a:cubicBezTo>
                  <a:cubicBezTo>
                    <a:pt x="165" y="126"/>
                    <a:pt x="165" y="127"/>
                    <a:pt x="166" y="127"/>
                  </a:cubicBezTo>
                  <a:cubicBezTo>
                    <a:pt x="166" y="127"/>
                    <a:pt x="169" y="128"/>
                    <a:pt x="168" y="128"/>
                  </a:cubicBezTo>
                  <a:cubicBezTo>
                    <a:pt x="167" y="128"/>
                    <a:pt x="166" y="128"/>
                    <a:pt x="165" y="129"/>
                  </a:cubicBezTo>
                  <a:cubicBezTo>
                    <a:pt x="165" y="129"/>
                    <a:pt x="166" y="130"/>
                    <a:pt x="166" y="131"/>
                  </a:cubicBezTo>
                  <a:lnTo>
                    <a:pt x="166" y="133"/>
                  </a:lnTo>
                  <a:cubicBezTo>
                    <a:pt x="163" y="134"/>
                    <a:pt x="168" y="134"/>
                    <a:pt x="170" y="134"/>
                  </a:cubicBezTo>
                  <a:cubicBezTo>
                    <a:pt x="172" y="134"/>
                    <a:pt x="173" y="134"/>
                    <a:pt x="173" y="135"/>
                  </a:cubicBezTo>
                  <a:cubicBezTo>
                    <a:pt x="170" y="135"/>
                    <a:pt x="169" y="135"/>
                    <a:pt x="168" y="135"/>
                  </a:cubicBezTo>
                  <a:cubicBezTo>
                    <a:pt x="167" y="135"/>
                    <a:pt x="166" y="135"/>
                    <a:pt x="166" y="136"/>
                  </a:cubicBezTo>
                  <a:cubicBezTo>
                    <a:pt x="165" y="138"/>
                    <a:pt x="165" y="141"/>
                    <a:pt x="165" y="142"/>
                  </a:cubicBezTo>
                  <a:cubicBezTo>
                    <a:pt x="165" y="142"/>
                    <a:pt x="164" y="145"/>
                    <a:pt x="166" y="145"/>
                  </a:cubicBezTo>
                  <a:cubicBezTo>
                    <a:pt x="166" y="145"/>
                    <a:pt x="167" y="145"/>
                    <a:pt x="167" y="145"/>
                  </a:cubicBezTo>
                  <a:cubicBezTo>
                    <a:pt x="169" y="145"/>
                    <a:pt x="169" y="146"/>
                    <a:pt x="168" y="146"/>
                  </a:cubicBezTo>
                  <a:cubicBezTo>
                    <a:pt x="168" y="146"/>
                    <a:pt x="167" y="146"/>
                    <a:pt x="166" y="146"/>
                  </a:cubicBezTo>
                  <a:cubicBezTo>
                    <a:pt x="166" y="146"/>
                    <a:pt x="165" y="146"/>
                    <a:pt x="165" y="147"/>
                  </a:cubicBezTo>
                  <a:cubicBezTo>
                    <a:pt x="164" y="147"/>
                    <a:pt x="164" y="147"/>
                    <a:pt x="164" y="148"/>
                  </a:cubicBezTo>
                  <a:cubicBezTo>
                    <a:pt x="164" y="148"/>
                    <a:pt x="162" y="149"/>
                    <a:pt x="165" y="150"/>
                  </a:cubicBezTo>
                  <a:cubicBezTo>
                    <a:pt x="166" y="150"/>
                    <a:pt x="165" y="151"/>
                    <a:pt x="166" y="152"/>
                  </a:cubicBezTo>
                  <a:cubicBezTo>
                    <a:pt x="166" y="152"/>
                    <a:pt x="168" y="153"/>
                    <a:pt x="168" y="154"/>
                  </a:cubicBezTo>
                  <a:lnTo>
                    <a:pt x="166" y="154"/>
                  </a:lnTo>
                  <a:cubicBezTo>
                    <a:pt x="164" y="154"/>
                    <a:pt x="164" y="155"/>
                    <a:pt x="164" y="155"/>
                  </a:cubicBezTo>
                  <a:cubicBezTo>
                    <a:pt x="164" y="156"/>
                    <a:pt x="164" y="158"/>
                    <a:pt x="164" y="159"/>
                  </a:cubicBezTo>
                  <a:cubicBezTo>
                    <a:pt x="164" y="160"/>
                    <a:pt x="166" y="160"/>
                    <a:pt x="167" y="161"/>
                  </a:cubicBezTo>
                  <a:cubicBezTo>
                    <a:pt x="168" y="161"/>
                    <a:pt x="168" y="161"/>
                    <a:pt x="168" y="161"/>
                  </a:cubicBezTo>
                  <a:lnTo>
                    <a:pt x="168" y="161"/>
                  </a:lnTo>
                  <a:cubicBezTo>
                    <a:pt x="166" y="161"/>
                    <a:pt x="164" y="160"/>
                    <a:pt x="163" y="160"/>
                  </a:cubicBezTo>
                  <a:cubicBezTo>
                    <a:pt x="163" y="160"/>
                    <a:pt x="162" y="161"/>
                    <a:pt x="162" y="161"/>
                  </a:cubicBezTo>
                  <a:cubicBezTo>
                    <a:pt x="161" y="161"/>
                    <a:pt x="160" y="162"/>
                    <a:pt x="162" y="162"/>
                  </a:cubicBezTo>
                  <a:cubicBezTo>
                    <a:pt x="165" y="163"/>
                    <a:pt x="167" y="164"/>
                    <a:pt x="165" y="165"/>
                  </a:cubicBezTo>
                  <a:cubicBezTo>
                    <a:pt x="164" y="166"/>
                    <a:pt x="162" y="167"/>
                    <a:pt x="163" y="169"/>
                  </a:cubicBezTo>
                  <a:cubicBezTo>
                    <a:pt x="163" y="169"/>
                    <a:pt x="167" y="170"/>
                    <a:pt x="166" y="171"/>
                  </a:cubicBezTo>
                  <a:cubicBezTo>
                    <a:pt x="166" y="171"/>
                    <a:pt x="166" y="171"/>
                    <a:pt x="165" y="171"/>
                  </a:cubicBezTo>
                  <a:cubicBezTo>
                    <a:pt x="164" y="171"/>
                    <a:pt x="161" y="171"/>
                    <a:pt x="159" y="171"/>
                  </a:cubicBezTo>
                  <a:cubicBezTo>
                    <a:pt x="159" y="171"/>
                    <a:pt x="158" y="171"/>
                    <a:pt x="158" y="171"/>
                  </a:cubicBezTo>
                  <a:cubicBezTo>
                    <a:pt x="158" y="172"/>
                    <a:pt x="162" y="172"/>
                    <a:pt x="163" y="173"/>
                  </a:cubicBezTo>
                  <a:cubicBezTo>
                    <a:pt x="163" y="173"/>
                    <a:pt x="160" y="172"/>
                    <a:pt x="159" y="172"/>
                  </a:cubicBezTo>
                  <a:cubicBezTo>
                    <a:pt x="158" y="172"/>
                    <a:pt x="158" y="173"/>
                    <a:pt x="159" y="173"/>
                  </a:cubicBezTo>
                  <a:cubicBezTo>
                    <a:pt x="159" y="174"/>
                    <a:pt x="170" y="176"/>
                    <a:pt x="166" y="176"/>
                  </a:cubicBezTo>
                  <a:cubicBezTo>
                    <a:pt x="164" y="176"/>
                    <a:pt x="162" y="175"/>
                    <a:pt x="160" y="175"/>
                  </a:cubicBezTo>
                  <a:cubicBezTo>
                    <a:pt x="159" y="175"/>
                    <a:pt x="159" y="176"/>
                    <a:pt x="159" y="177"/>
                  </a:cubicBezTo>
                  <a:cubicBezTo>
                    <a:pt x="160" y="178"/>
                    <a:pt x="166" y="178"/>
                    <a:pt x="165" y="180"/>
                  </a:cubicBezTo>
                  <a:cubicBezTo>
                    <a:pt x="163" y="179"/>
                    <a:pt x="160" y="179"/>
                    <a:pt x="159" y="179"/>
                  </a:cubicBezTo>
                  <a:cubicBezTo>
                    <a:pt x="158" y="179"/>
                    <a:pt x="156" y="180"/>
                    <a:pt x="157" y="180"/>
                  </a:cubicBezTo>
                  <a:lnTo>
                    <a:pt x="157" y="180"/>
                  </a:lnTo>
                  <a:cubicBezTo>
                    <a:pt x="157" y="180"/>
                    <a:pt x="156" y="180"/>
                    <a:pt x="156" y="180"/>
                  </a:cubicBezTo>
                  <a:lnTo>
                    <a:pt x="156" y="180"/>
                  </a:lnTo>
                  <a:cubicBezTo>
                    <a:pt x="155" y="180"/>
                    <a:pt x="156" y="181"/>
                    <a:pt x="158" y="182"/>
                  </a:cubicBezTo>
                  <a:cubicBezTo>
                    <a:pt x="157" y="182"/>
                    <a:pt x="157" y="181"/>
                    <a:pt x="157" y="181"/>
                  </a:cubicBezTo>
                  <a:cubicBezTo>
                    <a:pt x="155" y="181"/>
                    <a:pt x="156" y="185"/>
                    <a:pt x="156" y="186"/>
                  </a:cubicBezTo>
                  <a:lnTo>
                    <a:pt x="156" y="186"/>
                  </a:lnTo>
                  <a:cubicBezTo>
                    <a:pt x="156" y="185"/>
                    <a:pt x="157" y="185"/>
                    <a:pt x="158" y="185"/>
                  </a:cubicBezTo>
                  <a:cubicBezTo>
                    <a:pt x="159" y="185"/>
                    <a:pt x="161" y="186"/>
                    <a:pt x="159" y="187"/>
                  </a:cubicBezTo>
                  <a:cubicBezTo>
                    <a:pt x="159" y="188"/>
                    <a:pt x="158" y="189"/>
                    <a:pt x="157" y="190"/>
                  </a:cubicBezTo>
                  <a:cubicBezTo>
                    <a:pt x="157" y="190"/>
                    <a:pt x="158" y="191"/>
                    <a:pt x="158" y="191"/>
                  </a:cubicBezTo>
                  <a:cubicBezTo>
                    <a:pt x="162" y="191"/>
                    <a:pt x="163" y="188"/>
                    <a:pt x="165" y="188"/>
                  </a:cubicBezTo>
                  <a:lnTo>
                    <a:pt x="165" y="188"/>
                  </a:lnTo>
                  <a:cubicBezTo>
                    <a:pt x="164" y="189"/>
                    <a:pt x="164" y="189"/>
                    <a:pt x="164" y="190"/>
                  </a:cubicBezTo>
                  <a:cubicBezTo>
                    <a:pt x="163" y="191"/>
                    <a:pt x="163" y="192"/>
                    <a:pt x="162" y="192"/>
                  </a:cubicBezTo>
                  <a:cubicBezTo>
                    <a:pt x="161" y="192"/>
                    <a:pt x="161" y="191"/>
                    <a:pt x="160" y="191"/>
                  </a:cubicBezTo>
                  <a:cubicBezTo>
                    <a:pt x="158" y="191"/>
                    <a:pt x="157" y="190"/>
                    <a:pt x="155" y="190"/>
                  </a:cubicBezTo>
                  <a:lnTo>
                    <a:pt x="155" y="190"/>
                  </a:lnTo>
                  <a:cubicBezTo>
                    <a:pt x="152" y="191"/>
                    <a:pt x="157" y="193"/>
                    <a:pt x="157" y="195"/>
                  </a:cubicBezTo>
                  <a:cubicBezTo>
                    <a:pt x="156" y="196"/>
                    <a:pt x="153" y="196"/>
                    <a:pt x="151" y="196"/>
                  </a:cubicBezTo>
                  <a:cubicBezTo>
                    <a:pt x="153" y="196"/>
                    <a:pt x="156" y="198"/>
                    <a:pt x="157" y="199"/>
                  </a:cubicBezTo>
                  <a:cubicBezTo>
                    <a:pt x="157" y="200"/>
                    <a:pt x="157" y="200"/>
                    <a:pt x="157" y="200"/>
                  </a:cubicBezTo>
                  <a:cubicBezTo>
                    <a:pt x="156" y="200"/>
                    <a:pt x="154" y="199"/>
                    <a:pt x="154" y="199"/>
                  </a:cubicBezTo>
                  <a:lnTo>
                    <a:pt x="154" y="199"/>
                  </a:lnTo>
                  <a:cubicBezTo>
                    <a:pt x="154" y="200"/>
                    <a:pt x="156" y="200"/>
                    <a:pt x="157" y="201"/>
                  </a:cubicBezTo>
                  <a:lnTo>
                    <a:pt x="157" y="201"/>
                  </a:lnTo>
                  <a:cubicBezTo>
                    <a:pt x="155" y="200"/>
                    <a:pt x="152" y="199"/>
                    <a:pt x="152" y="199"/>
                  </a:cubicBezTo>
                  <a:cubicBezTo>
                    <a:pt x="151" y="199"/>
                    <a:pt x="151" y="200"/>
                    <a:pt x="151" y="201"/>
                  </a:cubicBezTo>
                  <a:cubicBezTo>
                    <a:pt x="151" y="202"/>
                    <a:pt x="151" y="203"/>
                    <a:pt x="152" y="204"/>
                  </a:cubicBezTo>
                  <a:cubicBezTo>
                    <a:pt x="154" y="205"/>
                    <a:pt x="155" y="205"/>
                    <a:pt x="154" y="206"/>
                  </a:cubicBezTo>
                  <a:cubicBezTo>
                    <a:pt x="154" y="206"/>
                    <a:pt x="153" y="206"/>
                    <a:pt x="152" y="205"/>
                  </a:cubicBezTo>
                  <a:cubicBezTo>
                    <a:pt x="150" y="205"/>
                    <a:pt x="151" y="205"/>
                    <a:pt x="151" y="206"/>
                  </a:cubicBezTo>
                  <a:cubicBezTo>
                    <a:pt x="150" y="206"/>
                    <a:pt x="152" y="208"/>
                    <a:pt x="152" y="209"/>
                  </a:cubicBezTo>
                  <a:cubicBezTo>
                    <a:pt x="152" y="210"/>
                    <a:pt x="152" y="210"/>
                    <a:pt x="152" y="211"/>
                  </a:cubicBezTo>
                  <a:cubicBezTo>
                    <a:pt x="152" y="211"/>
                    <a:pt x="150" y="211"/>
                    <a:pt x="150" y="211"/>
                  </a:cubicBezTo>
                  <a:cubicBezTo>
                    <a:pt x="149" y="211"/>
                    <a:pt x="149" y="211"/>
                    <a:pt x="149" y="211"/>
                  </a:cubicBezTo>
                  <a:lnTo>
                    <a:pt x="150" y="211"/>
                  </a:lnTo>
                  <a:lnTo>
                    <a:pt x="150" y="212"/>
                  </a:lnTo>
                  <a:lnTo>
                    <a:pt x="149" y="215"/>
                  </a:lnTo>
                  <a:cubicBezTo>
                    <a:pt x="148" y="216"/>
                    <a:pt x="146" y="217"/>
                    <a:pt x="151" y="219"/>
                  </a:cubicBezTo>
                  <a:cubicBezTo>
                    <a:pt x="150" y="219"/>
                    <a:pt x="149" y="218"/>
                    <a:pt x="148" y="218"/>
                  </a:cubicBezTo>
                  <a:cubicBezTo>
                    <a:pt x="147" y="218"/>
                    <a:pt x="146" y="219"/>
                    <a:pt x="145" y="219"/>
                  </a:cubicBezTo>
                  <a:cubicBezTo>
                    <a:pt x="145" y="221"/>
                    <a:pt x="148" y="222"/>
                    <a:pt x="147" y="223"/>
                  </a:cubicBezTo>
                  <a:cubicBezTo>
                    <a:pt x="146" y="223"/>
                    <a:pt x="144" y="221"/>
                    <a:pt x="143" y="221"/>
                  </a:cubicBezTo>
                  <a:cubicBezTo>
                    <a:pt x="142" y="221"/>
                    <a:pt x="142" y="222"/>
                    <a:pt x="142" y="222"/>
                  </a:cubicBezTo>
                  <a:cubicBezTo>
                    <a:pt x="142" y="223"/>
                    <a:pt x="142" y="224"/>
                    <a:pt x="143" y="224"/>
                  </a:cubicBezTo>
                  <a:cubicBezTo>
                    <a:pt x="143" y="225"/>
                    <a:pt x="143" y="225"/>
                    <a:pt x="144" y="225"/>
                  </a:cubicBezTo>
                  <a:lnTo>
                    <a:pt x="144" y="225"/>
                  </a:lnTo>
                  <a:cubicBezTo>
                    <a:pt x="143" y="225"/>
                    <a:pt x="144" y="227"/>
                    <a:pt x="144" y="227"/>
                  </a:cubicBezTo>
                  <a:cubicBezTo>
                    <a:pt x="144" y="227"/>
                    <a:pt x="144" y="227"/>
                    <a:pt x="144" y="227"/>
                  </a:cubicBezTo>
                  <a:cubicBezTo>
                    <a:pt x="143" y="227"/>
                    <a:pt x="138" y="224"/>
                    <a:pt x="138" y="224"/>
                  </a:cubicBezTo>
                  <a:lnTo>
                    <a:pt x="138" y="224"/>
                  </a:lnTo>
                  <a:cubicBezTo>
                    <a:pt x="137" y="224"/>
                    <a:pt x="137" y="224"/>
                    <a:pt x="138" y="224"/>
                  </a:cubicBezTo>
                  <a:cubicBezTo>
                    <a:pt x="138" y="227"/>
                    <a:pt x="144" y="230"/>
                    <a:pt x="146" y="231"/>
                  </a:cubicBezTo>
                  <a:cubicBezTo>
                    <a:pt x="147" y="232"/>
                    <a:pt x="147" y="232"/>
                    <a:pt x="147" y="232"/>
                  </a:cubicBezTo>
                  <a:cubicBezTo>
                    <a:pt x="146" y="232"/>
                    <a:pt x="142" y="231"/>
                    <a:pt x="141" y="231"/>
                  </a:cubicBezTo>
                  <a:lnTo>
                    <a:pt x="141" y="231"/>
                  </a:lnTo>
                  <a:cubicBezTo>
                    <a:pt x="143" y="231"/>
                    <a:pt x="144" y="231"/>
                    <a:pt x="144" y="232"/>
                  </a:cubicBezTo>
                  <a:cubicBezTo>
                    <a:pt x="144" y="232"/>
                    <a:pt x="143" y="233"/>
                    <a:pt x="144" y="233"/>
                  </a:cubicBezTo>
                  <a:cubicBezTo>
                    <a:pt x="144" y="234"/>
                    <a:pt x="145" y="234"/>
                    <a:pt x="146" y="235"/>
                  </a:cubicBezTo>
                  <a:cubicBezTo>
                    <a:pt x="146" y="236"/>
                    <a:pt x="146" y="236"/>
                    <a:pt x="146" y="237"/>
                  </a:cubicBezTo>
                  <a:cubicBezTo>
                    <a:pt x="144" y="235"/>
                    <a:pt x="143" y="235"/>
                    <a:pt x="143" y="235"/>
                  </a:cubicBezTo>
                  <a:lnTo>
                    <a:pt x="143" y="235"/>
                  </a:lnTo>
                  <a:cubicBezTo>
                    <a:pt x="143" y="235"/>
                    <a:pt x="143" y="235"/>
                    <a:pt x="143" y="235"/>
                  </a:cubicBezTo>
                  <a:cubicBezTo>
                    <a:pt x="143" y="236"/>
                    <a:pt x="143" y="237"/>
                    <a:pt x="143" y="237"/>
                  </a:cubicBezTo>
                  <a:cubicBezTo>
                    <a:pt x="142" y="237"/>
                    <a:pt x="142" y="236"/>
                    <a:pt x="140" y="236"/>
                  </a:cubicBezTo>
                  <a:cubicBezTo>
                    <a:pt x="140" y="235"/>
                    <a:pt x="139" y="235"/>
                    <a:pt x="139" y="235"/>
                  </a:cubicBezTo>
                  <a:lnTo>
                    <a:pt x="139" y="235"/>
                  </a:lnTo>
                  <a:cubicBezTo>
                    <a:pt x="138" y="235"/>
                    <a:pt x="138" y="236"/>
                    <a:pt x="139" y="237"/>
                  </a:cubicBezTo>
                  <a:cubicBezTo>
                    <a:pt x="140" y="237"/>
                    <a:pt x="141" y="237"/>
                    <a:pt x="141" y="238"/>
                  </a:cubicBezTo>
                  <a:cubicBezTo>
                    <a:pt x="141" y="239"/>
                    <a:pt x="140" y="240"/>
                    <a:pt x="139" y="240"/>
                  </a:cubicBezTo>
                  <a:cubicBezTo>
                    <a:pt x="139" y="240"/>
                    <a:pt x="139" y="240"/>
                    <a:pt x="139" y="240"/>
                  </a:cubicBezTo>
                  <a:cubicBezTo>
                    <a:pt x="138" y="240"/>
                    <a:pt x="137" y="239"/>
                    <a:pt x="136" y="239"/>
                  </a:cubicBezTo>
                  <a:cubicBezTo>
                    <a:pt x="134" y="239"/>
                    <a:pt x="133" y="240"/>
                    <a:pt x="135" y="242"/>
                  </a:cubicBezTo>
                  <a:cubicBezTo>
                    <a:pt x="136" y="242"/>
                    <a:pt x="135" y="243"/>
                    <a:pt x="135" y="243"/>
                  </a:cubicBezTo>
                  <a:cubicBezTo>
                    <a:pt x="134" y="243"/>
                    <a:pt x="131" y="242"/>
                    <a:pt x="131" y="242"/>
                  </a:cubicBezTo>
                  <a:lnTo>
                    <a:pt x="131" y="242"/>
                  </a:lnTo>
                  <a:cubicBezTo>
                    <a:pt x="133" y="244"/>
                    <a:pt x="138" y="245"/>
                    <a:pt x="139" y="246"/>
                  </a:cubicBezTo>
                  <a:cubicBezTo>
                    <a:pt x="139" y="246"/>
                    <a:pt x="139" y="247"/>
                    <a:pt x="139" y="247"/>
                  </a:cubicBezTo>
                  <a:cubicBezTo>
                    <a:pt x="139" y="247"/>
                    <a:pt x="138" y="247"/>
                    <a:pt x="138" y="246"/>
                  </a:cubicBezTo>
                  <a:cubicBezTo>
                    <a:pt x="137" y="246"/>
                    <a:pt x="137" y="246"/>
                    <a:pt x="136" y="246"/>
                  </a:cubicBezTo>
                  <a:lnTo>
                    <a:pt x="136" y="246"/>
                  </a:lnTo>
                  <a:cubicBezTo>
                    <a:pt x="136" y="246"/>
                    <a:pt x="136" y="246"/>
                    <a:pt x="137" y="247"/>
                  </a:cubicBezTo>
                  <a:cubicBezTo>
                    <a:pt x="137" y="248"/>
                    <a:pt x="137" y="248"/>
                    <a:pt x="136" y="248"/>
                  </a:cubicBezTo>
                  <a:cubicBezTo>
                    <a:pt x="136" y="248"/>
                    <a:pt x="134" y="247"/>
                    <a:pt x="132" y="245"/>
                  </a:cubicBezTo>
                  <a:lnTo>
                    <a:pt x="132" y="245"/>
                  </a:lnTo>
                  <a:cubicBezTo>
                    <a:pt x="131" y="245"/>
                    <a:pt x="132" y="247"/>
                    <a:pt x="133" y="247"/>
                  </a:cubicBezTo>
                  <a:cubicBezTo>
                    <a:pt x="135" y="249"/>
                    <a:pt x="134" y="249"/>
                    <a:pt x="134" y="250"/>
                  </a:cubicBezTo>
                  <a:cubicBezTo>
                    <a:pt x="133" y="251"/>
                    <a:pt x="132" y="250"/>
                    <a:pt x="134" y="252"/>
                  </a:cubicBezTo>
                  <a:cubicBezTo>
                    <a:pt x="134" y="252"/>
                    <a:pt x="135" y="254"/>
                    <a:pt x="135" y="254"/>
                  </a:cubicBezTo>
                  <a:cubicBezTo>
                    <a:pt x="133" y="253"/>
                    <a:pt x="131" y="250"/>
                    <a:pt x="129" y="250"/>
                  </a:cubicBezTo>
                  <a:cubicBezTo>
                    <a:pt x="127" y="250"/>
                    <a:pt x="127" y="251"/>
                    <a:pt x="126" y="252"/>
                  </a:cubicBezTo>
                  <a:cubicBezTo>
                    <a:pt x="126" y="252"/>
                    <a:pt x="127" y="252"/>
                    <a:pt x="127" y="252"/>
                  </a:cubicBezTo>
                  <a:cubicBezTo>
                    <a:pt x="127" y="252"/>
                    <a:pt x="128" y="252"/>
                    <a:pt x="128" y="252"/>
                  </a:cubicBezTo>
                  <a:cubicBezTo>
                    <a:pt x="129" y="253"/>
                    <a:pt x="127" y="254"/>
                    <a:pt x="129" y="255"/>
                  </a:cubicBezTo>
                  <a:cubicBezTo>
                    <a:pt x="129" y="255"/>
                    <a:pt x="129" y="255"/>
                    <a:pt x="129" y="255"/>
                  </a:cubicBezTo>
                  <a:cubicBezTo>
                    <a:pt x="130" y="255"/>
                    <a:pt x="131" y="255"/>
                    <a:pt x="131" y="256"/>
                  </a:cubicBezTo>
                  <a:cubicBezTo>
                    <a:pt x="131" y="256"/>
                    <a:pt x="133" y="259"/>
                    <a:pt x="132" y="259"/>
                  </a:cubicBezTo>
                  <a:cubicBezTo>
                    <a:pt x="132" y="259"/>
                    <a:pt x="131" y="259"/>
                    <a:pt x="130" y="258"/>
                  </a:cubicBezTo>
                  <a:cubicBezTo>
                    <a:pt x="129" y="257"/>
                    <a:pt x="127" y="255"/>
                    <a:pt x="127" y="255"/>
                  </a:cubicBezTo>
                  <a:cubicBezTo>
                    <a:pt x="125" y="255"/>
                    <a:pt x="124" y="256"/>
                    <a:pt x="124" y="258"/>
                  </a:cubicBezTo>
                  <a:cubicBezTo>
                    <a:pt x="124" y="258"/>
                    <a:pt x="128" y="260"/>
                    <a:pt x="129" y="261"/>
                  </a:cubicBezTo>
                  <a:cubicBezTo>
                    <a:pt x="129" y="261"/>
                    <a:pt x="128" y="262"/>
                    <a:pt x="127" y="262"/>
                  </a:cubicBezTo>
                  <a:cubicBezTo>
                    <a:pt x="126" y="262"/>
                    <a:pt x="125" y="261"/>
                    <a:pt x="124" y="260"/>
                  </a:cubicBezTo>
                  <a:cubicBezTo>
                    <a:pt x="123" y="259"/>
                    <a:pt x="124" y="258"/>
                    <a:pt x="124" y="258"/>
                  </a:cubicBezTo>
                  <a:lnTo>
                    <a:pt x="124" y="258"/>
                  </a:lnTo>
                  <a:cubicBezTo>
                    <a:pt x="123" y="258"/>
                    <a:pt x="123" y="260"/>
                    <a:pt x="122" y="260"/>
                  </a:cubicBezTo>
                  <a:cubicBezTo>
                    <a:pt x="122" y="260"/>
                    <a:pt x="121" y="259"/>
                    <a:pt x="121" y="259"/>
                  </a:cubicBezTo>
                  <a:cubicBezTo>
                    <a:pt x="119" y="258"/>
                    <a:pt x="117" y="256"/>
                    <a:pt x="115" y="254"/>
                  </a:cubicBezTo>
                  <a:lnTo>
                    <a:pt x="115" y="254"/>
                  </a:lnTo>
                  <a:cubicBezTo>
                    <a:pt x="118" y="257"/>
                    <a:pt x="120" y="259"/>
                    <a:pt x="121" y="262"/>
                  </a:cubicBezTo>
                  <a:cubicBezTo>
                    <a:pt x="122" y="264"/>
                    <a:pt x="121" y="263"/>
                    <a:pt x="121" y="264"/>
                  </a:cubicBezTo>
                  <a:cubicBezTo>
                    <a:pt x="121" y="264"/>
                    <a:pt x="122" y="266"/>
                    <a:pt x="122" y="266"/>
                  </a:cubicBezTo>
                  <a:cubicBezTo>
                    <a:pt x="121" y="266"/>
                    <a:pt x="121" y="266"/>
                    <a:pt x="121" y="266"/>
                  </a:cubicBezTo>
                  <a:cubicBezTo>
                    <a:pt x="119" y="265"/>
                    <a:pt x="117" y="262"/>
                    <a:pt x="116" y="259"/>
                  </a:cubicBezTo>
                  <a:cubicBezTo>
                    <a:pt x="115" y="259"/>
                    <a:pt x="115" y="259"/>
                    <a:pt x="115" y="259"/>
                  </a:cubicBezTo>
                  <a:cubicBezTo>
                    <a:pt x="114" y="259"/>
                    <a:pt x="115" y="260"/>
                    <a:pt x="115" y="261"/>
                  </a:cubicBezTo>
                  <a:cubicBezTo>
                    <a:pt x="116" y="262"/>
                    <a:pt x="117" y="264"/>
                    <a:pt x="117" y="264"/>
                  </a:cubicBezTo>
                  <a:cubicBezTo>
                    <a:pt x="117" y="265"/>
                    <a:pt x="116" y="265"/>
                    <a:pt x="116" y="265"/>
                  </a:cubicBezTo>
                  <a:cubicBezTo>
                    <a:pt x="116" y="266"/>
                    <a:pt x="115" y="266"/>
                    <a:pt x="115" y="266"/>
                  </a:cubicBezTo>
                  <a:lnTo>
                    <a:pt x="115" y="266"/>
                  </a:lnTo>
                  <a:cubicBezTo>
                    <a:pt x="115" y="266"/>
                    <a:pt x="115" y="266"/>
                    <a:pt x="115" y="265"/>
                  </a:cubicBezTo>
                  <a:lnTo>
                    <a:pt x="115" y="265"/>
                  </a:lnTo>
                  <a:cubicBezTo>
                    <a:pt x="115" y="266"/>
                    <a:pt x="115" y="266"/>
                    <a:pt x="115" y="266"/>
                  </a:cubicBezTo>
                  <a:lnTo>
                    <a:pt x="115" y="266"/>
                  </a:lnTo>
                  <a:cubicBezTo>
                    <a:pt x="115" y="266"/>
                    <a:pt x="115" y="266"/>
                    <a:pt x="115" y="266"/>
                  </a:cubicBezTo>
                  <a:lnTo>
                    <a:pt x="115" y="266"/>
                  </a:lnTo>
                  <a:cubicBezTo>
                    <a:pt x="116" y="267"/>
                    <a:pt x="118" y="268"/>
                    <a:pt x="117" y="269"/>
                  </a:cubicBezTo>
                  <a:cubicBezTo>
                    <a:pt x="117" y="269"/>
                    <a:pt x="115" y="267"/>
                    <a:pt x="115" y="266"/>
                  </a:cubicBezTo>
                  <a:lnTo>
                    <a:pt x="115" y="266"/>
                  </a:lnTo>
                  <a:cubicBezTo>
                    <a:pt x="113" y="266"/>
                    <a:pt x="112" y="267"/>
                    <a:pt x="112" y="269"/>
                  </a:cubicBezTo>
                  <a:cubicBezTo>
                    <a:pt x="112" y="270"/>
                    <a:pt x="114" y="272"/>
                    <a:pt x="113" y="272"/>
                  </a:cubicBezTo>
                  <a:cubicBezTo>
                    <a:pt x="111" y="271"/>
                    <a:pt x="111" y="269"/>
                    <a:pt x="109" y="268"/>
                  </a:cubicBezTo>
                  <a:cubicBezTo>
                    <a:pt x="108" y="268"/>
                    <a:pt x="107" y="268"/>
                    <a:pt x="107" y="268"/>
                  </a:cubicBezTo>
                  <a:cubicBezTo>
                    <a:pt x="106" y="268"/>
                    <a:pt x="105" y="268"/>
                    <a:pt x="105" y="270"/>
                  </a:cubicBezTo>
                  <a:cubicBezTo>
                    <a:pt x="105" y="271"/>
                    <a:pt x="107" y="273"/>
                    <a:pt x="106" y="273"/>
                  </a:cubicBezTo>
                  <a:cubicBezTo>
                    <a:pt x="105" y="272"/>
                    <a:pt x="104" y="269"/>
                    <a:pt x="104" y="269"/>
                  </a:cubicBezTo>
                  <a:lnTo>
                    <a:pt x="104" y="269"/>
                  </a:lnTo>
                  <a:cubicBezTo>
                    <a:pt x="104" y="269"/>
                    <a:pt x="105" y="272"/>
                    <a:pt x="104" y="272"/>
                  </a:cubicBezTo>
                  <a:cubicBezTo>
                    <a:pt x="104" y="272"/>
                    <a:pt x="104" y="273"/>
                    <a:pt x="104" y="274"/>
                  </a:cubicBezTo>
                  <a:cubicBezTo>
                    <a:pt x="106" y="279"/>
                    <a:pt x="106" y="278"/>
                    <a:pt x="107" y="281"/>
                  </a:cubicBezTo>
                  <a:cubicBezTo>
                    <a:pt x="106" y="280"/>
                    <a:pt x="103" y="275"/>
                    <a:pt x="103" y="275"/>
                  </a:cubicBezTo>
                  <a:lnTo>
                    <a:pt x="103" y="275"/>
                  </a:lnTo>
                  <a:cubicBezTo>
                    <a:pt x="103" y="275"/>
                    <a:pt x="103" y="275"/>
                    <a:pt x="103" y="275"/>
                  </a:cubicBezTo>
                  <a:cubicBezTo>
                    <a:pt x="104" y="275"/>
                    <a:pt x="104" y="275"/>
                    <a:pt x="104" y="274"/>
                  </a:cubicBezTo>
                  <a:cubicBezTo>
                    <a:pt x="104" y="273"/>
                    <a:pt x="103" y="273"/>
                    <a:pt x="103" y="272"/>
                  </a:cubicBezTo>
                  <a:cubicBezTo>
                    <a:pt x="102" y="272"/>
                    <a:pt x="102" y="274"/>
                    <a:pt x="101" y="274"/>
                  </a:cubicBezTo>
                  <a:cubicBezTo>
                    <a:pt x="101" y="274"/>
                    <a:pt x="101" y="274"/>
                    <a:pt x="100" y="273"/>
                  </a:cubicBezTo>
                  <a:cubicBezTo>
                    <a:pt x="100" y="273"/>
                    <a:pt x="100" y="273"/>
                    <a:pt x="100" y="273"/>
                  </a:cubicBezTo>
                  <a:cubicBezTo>
                    <a:pt x="99" y="273"/>
                    <a:pt x="98" y="276"/>
                    <a:pt x="97" y="276"/>
                  </a:cubicBezTo>
                  <a:cubicBezTo>
                    <a:pt x="98" y="279"/>
                    <a:pt x="99" y="279"/>
                    <a:pt x="100" y="282"/>
                  </a:cubicBezTo>
                  <a:cubicBezTo>
                    <a:pt x="99" y="282"/>
                    <a:pt x="98" y="279"/>
                    <a:pt x="97" y="279"/>
                  </a:cubicBezTo>
                  <a:cubicBezTo>
                    <a:pt x="97" y="279"/>
                    <a:pt x="97" y="279"/>
                    <a:pt x="97" y="279"/>
                  </a:cubicBezTo>
                  <a:cubicBezTo>
                    <a:pt x="97" y="280"/>
                    <a:pt x="98" y="283"/>
                    <a:pt x="98" y="285"/>
                  </a:cubicBezTo>
                  <a:cubicBezTo>
                    <a:pt x="97" y="283"/>
                    <a:pt x="92" y="276"/>
                    <a:pt x="92" y="276"/>
                  </a:cubicBezTo>
                  <a:lnTo>
                    <a:pt x="92" y="276"/>
                  </a:lnTo>
                  <a:cubicBezTo>
                    <a:pt x="91" y="276"/>
                    <a:pt x="92" y="276"/>
                    <a:pt x="92" y="278"/>
                  </a:cubicBezTo>
                  <a:cubicBezTo>
                    <a:pt x="92" y="278"/>
                    <a:pt x="92" y="277"/>
                    <a:pt x="92" y="277"/>
                  </a:cubicBezTo>
                  <a:cubicBezTo>
                    <a:pt x="92" y="277"/>
                    <a:pt x="92" y="277"/>
                    <a:pt x="92" y="277"/>
                  </a:cubicBezTo>
                  <a:cubicBezTo>
                    <a:pt x="92" y="277"/>
                    <a:pt x="93" y="280"/>
                    <a:pt x="93" y="281"/>
                  </a:cubicBezTo>
                  <a:cubicBezTo>
                    <a:pt x="93" y="282"/>
                    <a:pt x="93" y="283"/>
                    <a:pt x="92" y="283"/>
                  </a:cubicBezTo>
                  <a:cubicBezTo>
                    <a:pt x="91" y="282"/>
                    <a:pt x="91" y="277"/>
                    <a:pt x="90" y="276"/>
                  </a:cubicBezTo>
                  <a:cubicBezTo>
                    <a:pt x="89" y="276"/>
                    <a:pt x="89" y="276"/>
                    <a:pt x="88" y="277"/>
                  </a:cubicBezTo>
                  <a:cubicBezTo>
                    <a:pt x="88" y="278"/>
                    <a:pt x="89" y="280"/>
                    <a:pt x="88" y="280"/>
                  </a:cubicBezTo>
                  <a:cubicBezTo>
                    <a:pt x="87" y="281"/>
                    <a:pt x="87" y="281"/>
                    <a:pt x="87" y="281"/>
                  </a:cubicBezTo>
                  <a:cubicBezTo>
                    <a:pt x="87" y="281"/>
                    <a:pt x="87" y="280"/>
                    <a:pt x="86" y="279"/>
                  </a:cubicBezTo>
                  <a:cubicBezTo>
                    <a:pt x="86" y="278"/>
                    <a:pt x="86" y="276"/>
                    <a:pt x="86" y="276"/>
                  </a:cubicBezTo>
                  <a:cubicBezTo>
                    <a:pt x="86" y="276"/>
                    <a:pt x="86" y="276"/>
                    <a:pt x="86" y="276"/>
                  </a:cubicBezTo>
                  <a:cubicBezTo>
                    <a:pt x="86" y="276"/>
                    <a:pt x="85" y="282"/>
                    <a:pt x="85" y="282"/>
                  </a:cubicBezTo>
                  <a:cubicBezTo>
                    <a:pt x="85" y="282"/>
                    <a:pt x="84" y="281"/>
                    <a:pt x="84" y="281"/>
                  </a:cubicBezTo>
                  <a:cubicBezTo>
                    <a:pt x="83" y="279"/>
                    <a:pt x="83" y="276"/>
                    <a:pt x="83" y="276"/>
                  </a:cubicBezTo>
                  <a:cubicBezTo>
                    <a:pt x="83" y="276"/>
                    <a:pt x="82" y="277"/>
                    <a:pt x="82" y="277"/>
                  </a:cubicBezTo>
                  <a:cubicBezTo>
                    <a:pt x="82" y="277"/>
                    <a:pt x="83" y="282"/>
                    <a:pt x="83" y="282"/>
                  </a:cubicBezTo>
                  <a:cubicBezTo>
                    <a:pt x="83" y="282"/>
                    <a:pt x="83" y="282"/>
                    <a:pt x="83" y="282"/>
                  </a:cubicBezTo>
                  <a:cubicBezTo>
                    <a:pt x="82" y="282"/>
                    <a:pt x="81" y="281"/>
                    <a:pt x="81" y="281"/>
                  </a:cubicBezTo>
                  <a:lnTo>
                    <a:pt x="79" y="280"/>
                  </a:lnTo>
                  <a:cubicBezTo>
                    <a:pt x="79" y="280"/>
                    <a:pt x="79" y="280"/>
                    <a:pt x="79" y="281"/>
                  </a:cubicBezTo>
                  <a:cubicBezTo>
                    <a:pt x="79" y="281"/>
                    <a:pt x="79" y="281"/>
                    <a:pt x="79" y="281"/>
                  </a:cubicBezTo>
                  <a:cubicBezTo>
                    <a:pt x="78" y="281"/>
                    <a:pt x="79" y="277"/>
                    <a:pt x="79" y="276"/>
                  </a:cubicBezTo>
                  <a:cubicBezTo>
                    <a:pt x="79" y="275"/>
                    <a:pt x="79" y="275"/>
                    <a:pt x="79" y="275"/>
                  </a:cubicBezTo>
                  <a:cubicBezTo>
                    <a:pt x="79" y="275"/>
                    <a:pt x="78" y="277"/>
                    <a:pt x="78" y="277"/>
                  </a:cubicBezTo>
                  <a:cubicBezTo>
                    <a:pt x="78" y="278"/>
                    <a:pt x="78" y="280"/>
                    <a:pt x="77" y="280"/>
                  </a:cubicBezTo>
                  <a:cubicBezTo>
                    <a:pt x="77" y="280"/>
                    <a:pt x="77" y="280"/>
                    <a:pt x="77" y="279"/>
                  </a:cubicBezTo>
                  <a:cubicBezTo>
                    <a:pt x="77" y="279"/>
                    <a:pt x="77" y="277"/>
                    <a:pt x="77" y="276"/>
                  </a:cubicBezTo>
                  <a:lnTo>
                    <a:pt x="77" y="276"/>
                  </a:lnTo>
                  <a:cubicBezTo>
                    <a:pt x="77" y="278"/>
                    <a:pt x="75" y="280"/>
                    <a:pt x="75" y="280"/>
                  </a:cubicBezTo>
                  <a:cubicBezTo>
                    <a:pt x="75" y="281"/>
                    <a:pt x="74" y="281"/>
                    <a:pt x="74" y="281"/>
                  </a:cubicBezTo>
                  <a:cubicBezTo>
                    <a:pt x="74" y="281"/>
                    <a:pt x="74" y="281"/>
                    <a:pt x="74" y="280"/>
                  </a:cubicBezTo>
                  <a:cubicBezTo>
                    <a:pt x="73" y="279"/>
                    <a:pt x="74" y="279"/>
                    <a:pt x="74" y="278"/>
                  </a:cubicBezTo>
                  <a:cubicBezTo>
                    <a:pt x="73" y="278"/>
                    <a:pt x="73" y="277"/>
                    <a:pt x="72" y="277"/>
                  </a:cubicBezTo>
                  <a:cubicBezTo>
                    <a:pt x="72" y="277"/>
                    <a:pt x="72" y="277"/>
                    <a:pt x="71" y="279"/>
                  </a:cubicBezTo>
                  <a:cubicBezTo>
                    <a:pt x="71" y="280"/>
                    <a:pt x="70" y="281"/>
                    <a:pt x="70" y="281"/>
                  </a:cubicBezTo>
                  <a:cubicBezTo>
                    <a:pt x="70" y="281"/>
                    <a:pt x="69" y="281"/>
                    <a:pt x="69" y="280"/>
                  </a:cubicBezTo>
                  <a:cubicBezTo>
                    <a:pt x="69" y="279"/>
                    <a:pt x="72" y="275"/>
                    <a:pt x="72" y="274"/>
                  </a:cubicBezTo>
                  <a:cubicBezTo>
                    <a:pt x="72" y="274"/>
                    <a:pt x="72" y="274"/>
                    <a:pt x="72" y="274"/>
                  </a:cubicBezTo>
                  <a:cubicBezTo>
                    <a:pt x="71" y="274"/>
                    <a:pt x="70" y="276"/>
                    <a:pt x="70" y="276"/>
                  </a:cubicBezTo>
                  <a:cubicBezTo>
                    <a:pt x="70" y="276"/>
                    <a:pt x="69" y="276"/>
                    <a:pt x="69" y="275"/>
                  </a:cubicBezTo>
                  <a:cubicBezTo>
                    <a:pt x="69" y="274"/>
                    <a:pt x="69" y="274"/>
                    <a:pt x="69" y="274"/>
                  </a:cubicBezTo>
                  <a:cubicBezTo>
                    <a:pt x="68" y="274"/>
                    <a:pt x="67" y="275"/>
                    <a:pt x="67" y="276"/>
                  </a:cubicBezTo>
                  <a:cubicBezTo>
                    <a:pt x="66" y="276"/>
                    <a:pt x="66" y="277"/>
                    <a:pt x="66" y="277"/>
                  </a:cubicBezTo>
                  <a:cubicBezTo>
                    <a:pt x="66" y="277"/>
                    <a:pt x="66" y="276"/>
                    <a:pt x="66" y="276"/>
                  </a:cubicBezTo>
                  <a:cubicBezTo>
                    <a:pt x="66" y="276"/>
                    <a:pt x="66" y="276"/>
                    <a:pt x="66" y="276"/>
                  </a:cubicBezTo>
                  <a:cubicBezTo>
                    <a:pt x="65" y="276"/>
                    <a:pt x="65" y="276"/>
                    <a:pt x="65" y="276"/>
                  </a:cubicBezTo>
                  <a:cubicBezTo>
                    <a:pt x="64" y="277"/>
                    <a:pt x="63" y="279"/>
                    <a:pt x="62" y="279"/>
                  </a:cubicBezTo>
                  <a:cubicBezTo>
                    <a:pt x="62" y="279"/>
                    <a:pt x="62" y="278"/>
                    <a:pt x="62" y="277"/>
                  </a:cubicBezTo>
                  <a:cubicBezTo>
                    <a:pt x="63" y="276"/>
                    <a:pt x="66" y="271"/>
                    <a:pt x="65" y="271"/>
                  </a:cubicBezTo>
                  <a:lnTo>
                    <a:pt x="65" y="271"/>
                  </a:lnTo>
                  <a:cubicBezTo>
                    <a:pt x="65" y="271"/>
                    <a:pt x="65" y="272"/>
                    <a:pt x="64" y="272"/>
                  </a:cubicBezTo>
                  <a:cubicBezTo>
                    <a:pt x="63" y="273"/>
                    <a:pt x="63" y="274"/>
                    <a:pt x="62" y="274"/>
                  </a:cubicBezTo>
                  <a:cubicBezTo>
                    <a:pt x="62" y="274"/>
                    <a:pt x="62" y="274"/>
                    <a:pt x="62" y="274"/>
                  </a:cubicBezTo>
                  <a:cubicBezTo>
                    <a:pt x="62" y="274"/>
                    <a:pt x="62" y="272"/>
                    <a:pt x="63" y="272"/>
                  </a:cubicBezTo>
                  <a:cubicBezTo>
                    <a:pt x="63" y="271"/>
                    <a:pt x="63" y="270"/>
                    <a:pt x="63" y="270"/>
                  </a:cubicBezTo>
                  <a:lnTo>
                    <a:pt x="61" y="273"/>
                  </a:lnTo>
                  <a:cubicBezTo>
                    <a:pt x="61" y="274"/>
                    <a:pt x="61" y="275"/>
                    <a:pt x="60" y="276"/>
                  </a:cubicBezTo>
                  <a:cubicBezTo>
                    <a:pt x="59" y="277"/>
                    <a:pt x="59" y="277"/>
                    <a:pt x="59" y="277"/>
                  </a:cubicBezTo>
                  <a:cubicBezTo>
                    <a:pt x="58" y="277"/>
                    <a:pt x="58" y="277"/>
                    <a:pt x="58" y="277"/>
                  </a:cubicBezTo>
                  <a:cubicBezTo>
                    <a:pt x="57" y="276"/>
                    <a:pt x="59" y="274"/>
                    <a:pt x="59" y="272"/>
                  </a:cubicBezTo>
                  <a:cubicBezTo>
                    <a:pt x="59" y="272"/>
                    <a:pt x="60" y="270"/>
                    <a:pt x="59" y="270"/>
                  </a:cubicBezTo>
                  <a:lnTo>
                    <a:pt x="59" y="270"/>
                  </a:lnTo>
                  <a:cubicBezTo>
                    <a:pt x="59" y="270"/>
                    <a:pt x="59" y="271"/>
                    <a:pt x="59" y="271"/>
                  </a:cubicBezTo>
                  <a:cubicBezTo>
                    <a:pt x="58" y="271"/>
                    <a:pt x="58" y="273"/>
                    <a:pt x="57" y="273"/>
                  </a:cubicBezTo>
                  <a:cubicBezTo>
                    <a:pt x="57" y="273"/>
                    <a:pt x="57" y="273"/>
                    <a:pt x="56" y="272"/>
                  </a:cubicBezTo>
                  <a:cubicBezTo>
                    <a:pt x="56" y="272"/>
                    <a:pt x="56" y="272"/>
                    <a:pt x="56" y="272"/>
                  </a:cubicBezTo>
                  <a:lnTo>
                    <a:pt x="56" y="272"/>
                  </a:lnTo>
                  <a:cubicBezTo>
                    <a:pt x="56" y="272"/>
                    <a:pt x="56" y="272"/>
                    <a:pt x="56" y="272"/>
                  </a:cubicBezTo>
                  <a:cubicBezTo>
                    <a:pt x="55" y="273"/>
                    <a:pt x="54" y="273"/>
                    <a:pt x="54" y="273"/>
                  </a:cubicBezTo>
                  <a:cubicBezTo>
                    <a:pt x="52" y="273"/>
                    <a:pt x="52" y="271"/>
                    <a:pt x="51" y="271"/>
                  </a:cubicBezTo>
                  <a:cubicBezTo>
                    <a:pt x="51" y="270"/>
                    <a:pt x="52" y="270"/>
                    <a:pt x="53" y="268"/>
                  </a:cubicBezTo>
                  <a:cubicBezTo>
                    <a:pt x="54" y="266"/>
                    <a:pt x="53" y="266"/>
                    <a:pt x="53" y="266"/>
                  </a:cubicBezTo>
                  <a:cubicBezTo>
                    <a:pt x="53" y="265"/>
                    <a:pt x="53" y="264"/>
                    <a:pt x="52" y="264"/>
                  </a:cubicBezTo>
                  <a:cubicBezTo>
                    <a:pt x="52" y="264"/>
                    <a:pt x="52" y="265"/>
                    <a:pt x="51" y="265"/>
                  </a:cubicBezTo>
                  <a:cubicBezTo>
                    <a:pt x="51" y="266"/>
                    <a:pt x="50" y="266"/>
                    <a:pt x="50" y="266"/>
                  </a:cubicBezTo>
                  <a:cubicBezTo>
                    <a:pt x="49" y="266"/>
                    <a:pt x="49" y="265"/>
                    <a:pt x="49" y="265"/>
                  </a:cubicBezTo>
                  <a:cubicBezTo>
                    <a:pt x="49" y="265"/>
                    <a:pt x="49" y="266"/>
                    <a:pt x="48" y="266"/>
                  </a:cubicBezTo>
                  <a:cubicBezTo>
                    <a:pt x="48" y="266"/>
                    <a:pt x="48" y="266"/>
                    <a:pt x="48" y="265"/>
                  </a:cubicBezTo>
                  <a:cubicBezTo>
                    <a:pt x="47" y="265"/>
                    <a:pt x="48" y="265"/>
                    <a:pt x="47" y="264"/>
                  </a:cubicBezTo>
                  <a:cubicBezTo>
                    <a:pt x="47" y="264"/>
                    <a:pt x="47" y="264"/>
                    <a:pt x="47" y="264"/>
                  </a:cubicBezTo>
                  <a:cubicBezTo>
                    <a:pt x="45" y="264"/>
                    <a:pt x="39" y="266"/>
                    <a:pt x="38" y="268"/>
                  </a:cubicBezTo>
                  <a:cubicBezTo>
                    <a:pt x="38" y="268"/>
                    <a:pt x="39" y="268"/>
                    <a:pt x="39" y="269"/>
                  </a:cubicBezTo>
                  <a:cubicBezTo>
                    <a:pt x="39" y="269"/>
                    <a:pt x="39" y="270"/>
                    <a:pt x="38" y="271"/>
                  </a:cubicBezTo>
                  <a:cubicBezTo>
                    <a:pt x="37" y="273"/>
                    <a:pt x="37" y="274"/>
                    <a:pt x="39" y="275"/>
                  </a:cubicBezTo>
                  <a:cubicBezTo>
                    <a:pt x="39" y="275"/>
                    <a:pt x="39" y="275"/>
                    <a:pt x="39" y="275"/>
                  </a:cubicBezTo>
                  <a:cubicBezTo>
                    <a:pt x="40" y="275"/>
                    <a:pt x="42" y="272"/>
                    <a:pt x="44" y="272"/>
                  </a:cubicBezTo>
                  <a:cubicBezTo>
                    <a:pt x="44" y="272"/>
                    <a:pt x="44" y="272"/>
                    <a:pt x="44" y="272"/>
                  </a:cubicBezTo>
                  <a:cubicBezTo>
                    <a:pt x="45" y="272"/>
                    <a:pt x="45" y="273"/>
                    <a:pt x="44" y="275"/>
                  </a:cubicBezTo>
                  <a:cubicBezTo>
                    <a:pt x="42" y="276"/>
                    <a:pt x="42" y="277"/>
                    <a:pt x="43" y="277"/>
                  </a:cubicBezTo>
                  <a:cubicBezTo>
                    <a:pt x="43" y="277"/>
                    <a:pt x="43" y="277"/>
                    <a:pt x="43" y="277"/>
                  </a:cubicBezTo>
                  <a:cubicBezTo>
                    <a:pt x="43" y="277"/>
                    <a:pt x="44" y="276"/>
                    <a:pt x="46" y="275"/>
                  </a:cubicBezTo>
                  <a:cubicBezTo>
                    <a:pt x="47" y="275"/>
                    <a:pt x="48" y="275"/>
                    <a:pt x="47" y="276"/>
                  </a:cubicBezTo>
                  <a:cubicBezTo>
                    <a:pt x="46" y="278"/>
                    <a:pt x="42" y="279"/>
                    <a:pt x="43" y="280"/>
                  </a:cubicBezTo>
                  <a:cubicBezTo>
                    <a:pt x="44" y="281"/>
                    <a:pt x="44" y="281"/>
                    <a:pt x="44" y="281"/>
                  </a:cubicBezTo>
                  <a:cubicBezTo>
                    <a:pt x="45" y="281"/>
                    <a:pt x="46" y="280"/>
                    <a:pt x="48" y="279"/>
                  </a:cubicBezTo>
                  <a:cubicBezTo>
                    <a:pt x="48" y="279"/>
                    <a:pt x="48" y="279"/>
                    <a:pt x="48" y="279"/>
                  </a:cubicBezTo>
                  <a:cubicBezTo>
                    <a:pt x="48" y="279"/>
                    <a:pt x="49" y="279"/>
                    <a:pt x="49" y="279"/>
                  </a:cubicBezTo>
                  <a:cubicBezTo>
                    <a:pt x="49" y="279"/>
                    <a:pt x="51" y="279"/>
                    <a:pt x="52" y="279"/>
                  </a:cubicBezTo>
                  <a:cubicBezTo>
                    <a:pt x="53" y="279"/>
                    <a:pt x="53" y="279"/>
                    <a:pt x="53" y="279"/>
                  </a:cubicBezTo>
                  <a:cubicBezTo>
                    <a:pt x="53" y="281"/>
                    <a:pt x="49" y="283"/>
                    <a:pt x="48" y="284"/>
                  </a:cubicBezTo>
                  <a:cubicBezTo>
                    <a:pt x="48" y="283"/>
                    <a:pt x="49" y="283"/>
                    <a:pt x="51" y="283"/>
                  </a:cubicBezTo>
                  <a:cubicBezTo>
                    <a:pt x="52" y="283"/>
                    <a:pt x="53" y="283"/>
                    <a:pt x="54" y="283"/>
                  </a:cubicBezTo>
                  <a:cubicBezTo>
                    <a:pt x="54" y="283"/>
                    <a:pt x="55" y="283"/>
                    <a:pt x="55" y="283"/>
                  </a:cubicBezTo>
                  <a:lnTo>
                    <a:pt x="55" y="283"/>
                  </a:lnTo>
                  <a:cubicBezTo>
                    <a:pt x="55" y="283"/>
                    <a:pt x="55" y="283"/>
                    <a:pt x="55" y="285"/>
                  </a:cubicBezTo>
                  <a:cubicBezTo>
                    <a:pt x="54" y="286"/>
                    <a:pt x="54" y="286"/>
                    <a:pt x="55" y="286"/>
                  </a:cubicBezTo>
                  <a:cubicBezTo>
                    <a:pt x="55" y="286"/>
                    <a:pt x="56" y="286"/>
                    <a:pt x="56" y="286"/>
                  </a:cubicBezTo>
                  <a:cubicBezTo>
                    <a:pt x="57" y="286"/>
                    <a:pt x="57" y="286"/>
                    <a:pt x="57" y="287"/>
                  </a:cubicBezTo>
                  <a:cubicBezTo>
                    <a:pt x="57" y="288"/>
                    <a:pt x="57" y="288"/>
                    <a:pt x="57" y="288"/>
                  </a:cubicBezTo>
                  <a:cubicBezTo>
                    <a:pt x="58" y="288"/>
                    <a:pt x="59" y="286"/>
                    <a:pt x="60" y="286"/>
                  </a:cubicBezTo>
                  <a:cubicBezTo>
                    <a:pt x="60" y="284"/>
                    <a:pt x="60" y="282"/>
                    <a:pt x="61" y="282"/>
                  </a:cubicBezTo>
                  <a:cubicBezTo>
                    <a:pt x="61" y="282"/>
                    <a:pt x="61" y="282"/>
                    <a:pt x="62" y="283"/>
                  </a:cubicBezTo>
                  <a:cubicBezTo>
                    <a:pt x="62" y="284"/>
                    <a:pt x="61" y="286"/>
                    <a:pt x="61" y="287"/>
                  </a:cubicBezTo>
                  <a:cubicBezTo>
                    <a:pt x="61" y="288"/>
                    <a:pt x="61" y="288"/>
                    <a:pt x="62" y="288"/>
                  </a:cubicBezTo>
                  <a:cubicBezTo>
                    <a:pt x="62" y="288"/>
                    <a:pt x="63" y="288"/>
                    <a:pt x="63" y="287"/>
                  </a:cubicBezTo>
                  <a:cubicBezTo>
                    <a:pt x="63" y="287"/>
                    <a:pt x="64" y="288"/>
                    <a:pt x="64" y="289"/>
                  </a:cubicBezTo>
                  <a:cubicBezTo>
                    <a:pt x="64" y="290"/>
                    <a:pt x="64" y="290"/>
                    <a:pt x="64" y="290"/>
                  </a:cubicBezTo>
                  <a:cubicBezTo>
                    <a:pt x="64" y="290"/>
                    <a:pt x="64" y="290"/>
                    <a:pt x="65" y="290"/>
                  </a:cubicBezTo>
                  <a:cubicBezTo>
                    <a:pt x="65" y="290"/>
                    <a:pt x="66" y="289"/>
                    <a:pt x="66" y="289"/>
                  </a:cubicBezTo>
                  <a:cubicBezTo>
                    <a:pt x="67" y="289"/>
                    <a:pt x="67" y="289"/>
                    <a:pt x="67" y="289"/>
                  </a:cubicBezTo>
                  <a:cubicBezTo>
                    <a:pt x="67" y="289"/>
                    <a:pt x="68" y="290"/>
                    <a:pt x="68" y="290"/>
                  </a:cubicBezTo>
                  <a:cubicBezTo>
                    <a:pt x="69" y="291"/>
                    <a:pt x="69" y="291"/>
                    <a:pt x="70" y="291"/>
                  </a:cubicBezTo>
                  <a:cubicBezTo>
                    <a:pt x="71" y="291"/>
                    <a:pt x="72" y="290"/>
                    <a:pt x="73" y="289"/>
                  </a:cubicBezTo>
                  <a:cubicBezTo>
                    <a:pt x="73" y="288"/>
                    <a:pt x="74" y="288"/>
                    <a:pt x="74" y="288"/>
                  </a:cubicBezTo>
                  <a:lnTo>
                    <a:pt x="74" y="288"/>
                  </a:lnTo>
                  <a:cubicBezTo>
                    <a:pt x="74" y="288"/>
                    <a:pt x="73" y="289"/>
                    <a:pt x="73" y="291"/>
                  </a:cubicBezTo>
                  <a:cubicBezTo>
                    <a:pt x="72" y="292"/>
                    <a:pt x="73" y="292"/>
                    <a:pt x="74" y="292"/>
                  </a:cubicBezTo>
                  <a:cubicBezTo>
                    <a:pt x="74" y="292"/>
                    <a:pt x="75" y="293"/>
                    <a:pt x="76" y="293"/>
                  </a:cubicBezTo>
                  <a:cubicBezTo>
                    <a:pt x="76" y="293"/>
                    <a:pt x="76" y="293"/>
                    <a:pt x="76" y="292"/>
                  </a:cubicBezTo>
                  <a:cubicBezTo>
                    <a:pt x="77" y="292"/>
                    <a:pt x="77" y="291"/>
                    <a:pt x="78" y="291"/>
                  </a:cubicBezTo>
                  <a:cubicBezTo>
                    <a:pt x="78" y="291"/>
                    <a:pt x="78" y="291"/>
                    <a:pt x="78" y="291"/>
                  </a:cubicBezTo>
                  <a:cubicBezTo>
                    <a:pt x="78" y="293"/>
                    <a:pt x="79" y="294"/>
                    <a:pt x="80" y="294"/>
                  </a:cubicBezTo>
                  <a:cubicBezTo>
                    <a:pt x="80" y="294"/>
                    <a:pt x="81" y="294"/>
                    <a:pt x="81" y="293"/>
                  </a:cubicBezTo>
                  <a:cubicBezTo>
                    <a:pt x="82" y="293"/>
                    <a:pt x="82" y="289"/>
                    <a:pt x="83" y="289"/>
                  </a:cubicBezTo>
                  <a:cubicBezTo>
                    <a:pt x="83" y="289"/>
                    <a:pt x="83" y="289"/>
                    <a:pt x="83" y="289"/>
                  </a:cubicBezTo>
                  <a:cubicBezTo>
                    <a:pt x="83" y="292"/>
                    <a:pt x="84" y="293"/>
                    <a:pt x="85" y="293"/>
                  </a:cubicBezTo>
                  <a:cubicBezTo>
                    <a:pt x="87" y="293"/>
                    <a:pt x="90" y="293"/>
                    <a:pt x="91" y="292"/>
                  </a:cubicBezTo>
                  <a:cubicBezTo>
                    <a:pt x="92" y="292"/>
                    <a:pt x="92" y="292"/>
                    <a:pt x="93" y="291"/>
                  </a:cubicBezTo>
                  <a:cubicBezTo>
                    <a:pt x="93" y="290"/>
                    <a:pt x="93" y="289"/>
                    <a:pt x="94" y="288"/>
                  </a:cubicBezTo>
                  <a:cubicBezTo>
                    <a:pt x="94" y="288"/>
                    <a:pt x="96" y="291"/>
                    <a:pt x="96" y="292"/>
                  </a:cubicBezTo>
                  <a:cubicBezTo>
                    <a:pt x="97" y="292"/>
                    <a:pt x="97" y="293"/>
                    <a:pt x="98" y="293"/>
                  </a:cubicBezTo>
                  <a:cubicBezTo>
                    <a:pt x="99" y="293"/>
                    <a:pt x="100" y="292"/>
                    <a:pt x="99" y="290"/>
                  </a:cubicBezTo>
                  <a:lnTo>
                    <a:pt x="99" y="290"/>
                  </a:lnTo>
                  <a:cubicBezTo>
                    <a:pt x="99" y="290"/>
                    <a:pt x="100" y="291"/>
                    <a:pt x="100" y="291"/>
                  </a:cubicBezTo>
                  <a:cubicBezTo>
                    <a:pt x="100" y="291"/>
                    <a:pt x="100" y="288"/>
                    <a:pt x="101" y="287"/>
                  </a:cubicBezTo>
                  <a:cubicBezTo>
                    <a:pt x="101" y="287"/>
                    <a:pt x="103" y="290"/>
                    <a:pt x="104" y="290"/>
                  </a:cubicBezTo>
                  <a:cubicBezTo>
                    <a:pt x="104" y="290"/>
                    <a:pt x="104" y="290"/>
                    <a:pt x="104" y="290"/>
                  </a:cubicBezTo>
                  <a:cubicBezTo>
                    <a:pt x="105" y="290"/>
                    <a:pt x="106" y="290"/>
                    <a:pt x="106" y="289"/>
                  </a:cubicBezTo>
                  <a:cubicBezTo>
                    <a:pt x="106" y="288"/>
                    <a:pt x="105" y="286"/>
                    <a:pt x="104" y="285"/>
                  </a:cubicBezTo>
                  <a:cubicBezTo>
                    <a:pt x="104" y="285"/>
                    <a:pt x="105" y="284"/>
                    <a:pt x="105" y="284"/>
                  </a:cubicBezTo>
                  <a:cubicBezTo>
                    <a:pt x="106" y="285"/>
                    <a:pt x="106" y="285"/>
                    <a:pt x="106" y="286"/>
                  </a:cubicBezTo>
                  <a:cubicBezTo>
                    <a:pt x="106" y="286"/>
                    <a:pt x="107" y="286"/>
                    <a:pt x="107" y="286"/>
                  </a:cubicBezTo>
                  <a:cubicBezTo>
                    <a:pt x="107" y="286"/>
                    <a:pt x="107" y="286"/>
                    <a:pt x="108" y="286"/>
                  </a:cubicBezTo>
                  <a:cubicBezTo>
                    <a:pt x="108" y="286"/>
                    <a:pt x="109" y="286"/>
                    <a:pt x="110" y="287"/>
                  </a:cubicBezTo>
                  <a:cubicBezTo>
                    <a:pt x="110" y="287"/>
                    <a:pt x="111" y="286"/>
                    <a:pt x="111" y="286"/>
                  </a:cubicBezTo>
                  <a:cubicBezTo>
                    <a:pt x="111" y="286"/>
                    <a:pt x="111" y="283"/>
                    <a:pt x="111" y="281"/>
                  </a:cubicBezTo>
                  <a:cubicBezTo>
                    <a:pt x="111" y="280"/>
                    <a:pt x="111" y="279"/>
                    <a:pt x="111" y="279"/>
                  </a:cubicBezTo>
                  <a:cubicBezTo>
                    <a:pt x="111" y="279"/>
                    <a:pt x="112" y="281"/>
                    <a:pt x="113" y="283"/>
                  </a:cubicBezTo>
                  <a:cubicBezTo>
                    <a:pt x="112" y="281"/>
                    <a:pt x="114" y="282"/>
                    <a:pt x="113" y="281"/>
                  </a:cubicBezTo>
                  <a:cubicBezTo>
                    <a:pt x="113" y="280"/>
                    <a:pt x="112" y="279"/>
                    <a:pt x="112" y="279"/>
                  </a:cubicBezTo>
                  <a:lnTo>
                    <a:pt x="112" y="279"/>
                  </a:lnTo>
                  <a:cubicBezTo>
                    <a:pt x="112" y="279"/>
                    <a:pt x="114" y="280"/>
                    <a:pt x="114" y="280"/>
                  </a:cubicBezTo>
                  <a:cubicBezTo>
                    <a:pt x="115" y="280"/>
                    <a:pt x="115" y="280"/>
                    <a:pt x="115" y="280"/>
                  </a:cubicBezTo>
                  <a:cubicBezTo>
                    <a:pt x="116" y="280"/>
                    <a:pt x="114" y="278"/>
                    <a:pt x="114" y="277"/>
                  </a:cubicBezTo>
                  <a:cubicBezTo>
                    <a:pt x="114" y="276"/>
                    <a:pt x="114" y="276"/>
                    <a:pt x="114" y="276"/>
                  </a:cubicBezTo>
                  <a:cubicBezTo>
                    <a:pt x="115" y="276"/>
                    <a:pt x="116" y="278"/>
                    <a:pt x="116" y="279"/>
                  </a:cubicBezTo>
                  <a:cubicBezTo>
                    <a:pt x="116" y="280"/>
                    <a:pt x="118" y="282"/>
                    <a:pt x="118" y="282"/>
                  </a:cubicBezTo>
                  <a:cubicBezTo>
                    <a:pt x="118" y="282"/>
                    <a:pt x="118" y="282"/>
                    <a:pt x="118" y="282"/>
                  </a:cubicBezTo>
                  <a:cubicBezTo>
                    <a:pt x="119" y="281"/>
                    <a:pt x="118" y="279"/>
                    <a:pt x="117" y="276"/>
                  </a:cubicBezTo>
                  <a:lnTo>
                    <a:pt x="117" y="276"/>
                  </a:lnTo>
                  <a:cubicBezTo>
                    <a:pt x="118" y="277"/>
                    <a:pt x="119" y="278"/>
                    <a:pt x="119" y="278"/>
                  </a:cubicBezTo>
                  <a:cubicBezTo>
                    <a:pt x="121" y="278"/>
                    <a:pt x="121" y="276"/>
                    <a:pt x="123" y="276"/>
                  </a:cubicBezTo>
                  <a:cubicBezTo>
                    <a:pt x="123" y="276"/>
                    <a:pt x="124" y="276"/>
                    <a:pt x="124" y="277"/>
                  </a:cubicBezTo>
                  <a:cubicBezTo>
                    <a:pt x="125" y="277"/>
                    <a:pt x="125" y="277"/>
                    <a:pt x="126" y="277"/>
                  </a:cubicBezTo>
                  <a:cubicBezTo>
                    <a:pt x="127" y="277"/>
                    <a:pt x="125" y="274"/>
                    <a:pt x="126" y="273"/>
                  </a:cubicBezTo>
                  <a:cubicBezTo>
                    <a:pt x="126" y="272"/>
                    <a:pt x="127" y="272"/>
                    <a:pt x="128" y="272"/>
                  </a:cubicBezTo>
                  <a:cubicBezTo>
                    <a:pt x="129" y="271"/>
                    <a:pt x="128" y="268"/>
                    <a:pt x="129" y="267"/>
                  </a:cubicBezTo>
                  <a:cubicBezTo>
                    <a:pt x="129" y="267"/>
                    <a:pt x="129" y="267"/>
                    <a:pt x="129" y="267"/>
                  </a:cubicBezTo>
                  <a:cubicBezTo>
                    <a:pt x="130" y="267"/>
                    <a:pt x="131" y="267"/>
                    <a:pt x="132" y="267"/>
                  </a:cubicBezTo>
                  <a:cubicBezTo>
                    <a:pt x="132" y="267"/>
                    <a:pt x="132" y="267"/>
                    <a:pt x="132" y="267"/>
                  </a:cubicBezTo>
                  <a:cubicBezTo>
                    <a:pt x="132" y="267"/>
                    <a:pt x="133" y="266"/>
                    <a:pt x="132" y="265"/>
                  </a:cubicBezTo>
                  <a:cubicBezTo>
                    <a:pt x="132" y="265"/>
                    <a:pt x="131" y="264"/>
                    <a:pt x="131" y="264"/>
                  </a:cubicBezTo>
                  <a:cubicBezTo>
                    <a:pt x="131" y="264"/>
                    <a:pt x="131" y="264"/>
                    <a:pt x="131" y="264"/>
                  </a:cubicBezTo>
                  <a:cubicBezTo>
                    <a:pt x="132" y="264"/>
                    <a:pt x="135" y="265"/>
                    <a:pt x="136" y="267"/>
                  </a:cubicBezTo>
                  <a:lnTo>
                    <a:pt x="136" y="267"/>
                  </a:lnTo>
                  <a:cubicBezTo>
                    <a:pt x="134" y="264"/>
                    <a:pt x="139" y="260"/>
                    <a:pt x="140" y="259"/>
                  </a:cubicBezTo>
                  <a:cubicBezTo>
                    <a:pt x="141" y="259"/>
                    <a:pt x="142" y="259"/>
                    <a:pt x="142" y="259"/>
                  </a:cubicBezTo>
                  <a:cubicBezTo>
                    <a:pt x="143" y="259"/>
                    <a:pt x="144" y="259"/>
                    <a:pt x="144" y="258"/>
                  </a:cubicBezTo>
                  <a:cubicBezTo>
                    <a:pt x="145" y="258"/>
                    <a:pt x="144" y="256"/>
                    <a:pt x="144" y="254"/>
                  </a:cubicBezTo>
                  <a:cubicBezTo>
                    <a:pt x="144" y="254"/>
                    <a:pt x="140" y="251"/>
                    <a:pt x="139" y="251"/>
                  </a:cubicBezTo>
                  <a:cubicBezTo>
                    <a:pt x="139" y="251"/>
                    <a:pt x="140" y="250"/>
                    <a:pt x="140" y="250"/>
                  </a:cubicBezTo>
                  <a:cubicBezTo>
                    <a:pt x="141" y="250"/>
                    <a:pt x="144" y="253"/>
                    <a:pt x="144" y="253"/>
                  </a:cubicBezTo>
                  <a:cubicBezTo>
                    <a:pt x="144" y="253"/>
                    <a:pt x="144" y="253"/>
                    <a:pt x="144" y="252"/>
                  </a:cubicBezTo>
                  <a:cubicBezTo>
                    <a:pt x="144" y="252"/>
                    <a:pt x="142" y="250"/>
                    <a:pt x="143" y="250"/>
                  </a:cubicBezTo>
                  <a:lnTo>
                    <a:pt x="143" y="250"/>
                  </a:lnTo>
                  <a:cubicBezTo>
                    <a:pt x="143" y="250"/>
                    <a:pt x="143" y="250"/>
                    <a:pt x="143" y="250"/>
                  </a:cubicBezTo>
                  <a:cubicBezTo>
                    <a:pt x="144" y="250"/>
                    <a:pt x="146" y="252"/>
                    <a:pt x="147" y="252"/>
                  </a:cubicBezTo>
                  <a:cubicBezTo>
                    <a:pt x="147" y="252"/>
                    <a:pt x="147" y="252"/>
                    <a:pt x="147" y="252"/>
                  </a:cubicBezTo>
                  <a:cubicBezTo>
                    <a:pt x="147" y="251"/>
                    <a:pt x="146" y="249"/>
                    <a:pt x="144" y="247"/>
                  </a:cubicBezTo>
                  <a:lnTo>
                    <a:pt x="144" y="247"/>
                  </a:lnTo>
                  <a:cubicBezTo>
                    <a:pt x="144" y="247"/>
                    <a:pt x="147" y="248"/>
                    <a:pt x="148" y="249"/>
                  </a:cubicBezTo>
                  <a:cubicBezTo>
                    <a:pt x="148" y="249"/>
                    <a:pt x="152" y="249"/>
                    <a:pt x="151" y="248"/>
                  </a:cubicBezTo>
                  <a:cubicBezTo>
                    <a:pt x="150" y="247"/>
                    <a:pt x="146" y="245"/>
                    <a:pt x="147" y="244"/>
                  </a:cubicBezTo>
                  <a:cubicBezTo>
                    <a:pt x="147" y="244"/>
                    <a:pt x="148" y="244"/>
                    <a:pt x="148" y="244"/>
                  </a:cubicBezTo>
                  <a:cubicBezTo>
                    <a:pt x="148" y="243"/>
                    <a:pt x="147" y="242"/>
                    <a:pt x="148" y="241"/>
                  </a:cubicBezTo>
                  <a:cubicBezTo>
                    <a:pt x="148" y="241"/>
                    <a:pt x="149" y="241"/>
                    <a:pt x="150" y="241"/>
                  </a:cubicBezTo>
                  <a:cubicBezTo>
                    <a:pt x="151" y="241"/>
                    <a:pt x="151" y="241"/>
                    <a:pt x="152" y="241"/>
                  </a:cubicBezTo>
                  <a:cubicBezTo>
                    <a:pt x="152" y="241"/>
                    <a:pt x="152" y="240"/>
                    <a:pt x="150" y="238"/>
                  </a:cubicBezTo>
                  <a:lnTo>
                    <a:pt x="150" y="238"/>
                  </a:lnTo>
                  <a:cubicBezTo>
                    <a:pt x="150" y="238"/>
                    <a:pt x="152" y="239"/>
                    <a:pt x="153" y="239"/>
                  </a:cubicBezTo>
                  <a:cubicBezTo>
                    <a:pt x="153" y="239"/>
                    <a:pt x="154" y="239"/>
                    <a:pt x="153" y="238"/>
                  </a:cubicBezTo>
                  <a:cubicBezTo>
                    <a:pt x="152" y="238"/>
                    <a:pt x="149" y="237"/>
                    <a:pt x="150" y="237"/>
                  </a:cubicBezTo>
                  <a:cubicBezTo>
                    <a:pt x="150" y="236"/>
                    <a:pt x="150" y="236"/>
                    <a:pt x="150" y="236"/>
                  </a:cubicBezTo>
                  <a:cubicBezTo>
                    <a:pt x="151" y="236"/>
                    <a:pt x="152" y="237"/>
                    <a:pt x="152" y="237"/>
                  </a:cubicBezTo>
                  <a:cubicBezTo>
                    <a:pt x="153" y="236"/>
                    <a:pt x="155" y="235"/>
                    <a:pt x="153" y="233"/>
                  </a:cubicBezTo>
                  <a:lnTo>
                    <a:pt x="153" y="233"/>
                  </a:lnTo>
                  <a:cubicBezTo>
                    <a:pt x="153" y="234"/>
                    <a:pt x="154" y="234"/>
                    <a:pt x="155" y="234"/>
                  </a:cubicBezTo>
                  <a:cubicBezTo>
                    <a:pt x="156" y="234"/>
                    <a:pt x="157" y="234"/>
                    <a:pt x="158" y="233"/>
                  </a:cubicBezTo>
                  <a:cubicBezTo>
                    <a:pt x="155" y="232"/>
                    <a:pt x="156" y="232"/>
                    <a:pt x="156" y="231"/>
                  </a:cubicBezTo>
                  <a:cubicBezTo>
                    <a:pt x="156" y="231"/>
                    <a:pt x="157" y="231"/>
                    <a:pt x="156" y="231"/>
                  </a:cubicBezTo>
                  <a:cubicBezTo>
                    <a:pt x="156" y="231"/>
                    <a:pt x="156" y="231"/>
                    <a:pt x="155" y="231"/>
                  </a:cubicBezTo>
                  <a:cubicBezTo>
                    <a:pt x="153" y="229"/>
                    <a:pt x="158" y="229"/>
                    <a:pt x="158" y="229"/>
                  </a:cubicBezTo>
                  <a:cubicBezTo>
                    <a:pt x="159" y="228"/>
                    <a:pt x="157" y="227"/>
                    <a:pt x="157" y="227"/>
                  </a:cubicBezTo>
                  <a:cubicBezTo>
                    <a:pt x="157" y="226"/>
                    <a:pt x="158" y="225"/>
                    <a:pt x="158" y="224"/>
                  </a:cubicBezTo>
                  <a:cubicBezTo>
                    <a:pt x="158" y="224"/>
                    <a:pt x="158" y="223"/>
                    <a:pt x="155" y="221"/>
                  </a:cubicBezTo>
                  <a:lnTo>
                    <a:pt x="155" y="221"/>
                  </a:lnTo>
                  <a:cubicBezTo>
                    <a:pt x="156" y="221"/>
                    <a:pt x="158" y="222"/>
                    <a:pt x="159" y="223"/>
                  </a:cubicBezTo>
                  <a:cubicBezTo>
                    <a:pt x="159" y="223"/>
                    <a:pt x="159" y="223"/>
                    <a:pt x="160" y="223"/>
                  </a:cubicBezTo>
                  <a:cubicBezTo>
                    <a:pt x="160" y="223"/>
                    <a:pt x="159" y="222"/>
                    <a:pt x="159" y="222"/>
                  </a:cubicBezTo>
                  <a:cubicBezTo>
                    <a:pt x="156" y="220"/>
                    <a:pt x="156" y="220"/>
                    <a:pt x="158" y="220"/>
                  </a:cubicBezTo>
                  <a:cubicBezTo>
                    <a:pt x="158" y="220"/>
                    <a:pt x="160" y="220"/>
                    <a:pt x="161" y="220"/>
                  </a:cubicBezTo>
                  <a:cubicBezTo>
                    <a:pt x="161" y="220"/>
                    <a:pt x="161" y="220"/>
                    <a:pt x="162" y="220"/>
                  </a:cubicBezTo>
                  <a:cubicBezTo>
                    <a:pt x="162" y="220"/>
                    <a:pt x="157" y="217"/>
                    <a:pt x="158" y="217"/>
                  </a:cubicBezTo>
                  <a:lnTo>
                    <a:pt x="158" y="217"/>
                  </a:lnTo>
                  <a:cubicBezTo>
                    <a:pt x="158" y="217"/>
                    <a:pt x="159" y="217"/>
                    <a:pt x="159" y="217"/>
                  </a:cubicBezTo>
                  <a:cubicBezTo>
                    <a:pt x="160" y="218"/>
                    <a:pt x="161" y="218"/>
                    <a:pt x="161" y="218"/>
                  </a:cubicBezTo>
                  <a:cubicBezTo>
                    <a:pt x="162" y="218"/>
                    <a:pt x="162" y="216"/>
                    <a:pt x="159" y="215"/>
                  </a:cubicBezTo>
                  <a:lnTo>
                    <a:pt x="159" y="215"/>
                  </a:lnTo>
                  <a:cubicBezTo>
                    <a:pt x="161" y="216"/>
                    <a:pt x="162" y="216"/>
                    <a:pt x="163" y="216"/>
                  </a:cubicBezTo>
                  <a:cubicBezTo>
                    <a:pt x="164" y="216"/>
                    <a:pt x="163" y="215"/>
                    <a:pt x="163" y="215"/>
                  </a:cubicBezTo>
                  <a:cubicBezTo>
                    <a:pt x="163" y="214"/>
                    <a:pt x="165" y="214"/>
                    <a:pt x="165" y="214"/>
                  </a:cubicBezTo>
                  <a:cubicBezTo>
                    <a:pt x="166" y="213"/>
                    <a:pt x="164" y="212"/>
                    <a:pt x="164" y="211"/>
                  </a:cubicBezTo>
                  <a:cubicBezTo>
                    <a:pt x="165" y="211"/>
                    <a:pt x="165" y="210"/>
                    <a:pt x="166" y="210"/>
                  </a:cubicBezTo>
                  <a:cubicBezTo>
                    <a:pt x="166" y="210"/>
                    <a:pt x="168" y="209"/>
                    <a:pt x="168" y="208"/>
                  </a:cubicBezTo>
                  <a:cubicBezTo>
                    <a:pt x="167" y="207"/>
                    <a:pt x="165" y="205"/>
                    <a:pt x="166" y="205"/>
                  </a:cubicBezTo>
                  <a:lnTo>
                    <a:pt x="166" y="205"/>
                  </a:lnTo>
                  <a:cubicBezTo>
                    <a:pt x="166" y="205"/>
                    <a:pt x="169" y="206"/>
                    <a:pt x="170" y="206"/>
                  </a:cubicBezTo>
                  <a:cubicBezTo>
                    <a:pt x="171" y="206"/>
                    <a:pt x="168" y="204"/>
                    <a:pt x="167" y="204"/>
                  </a:cubicBezTo>
                  <a:cubicBezTo>
                    <a:pt x="166" y="203"/>
                    <a:pt x="161" y="202"/>
                    <a:pt x="163" y="202"/>
                  </a:cubicBezTo>
                  <a:lnTo>
                    <a:pt x="163" y="202"/>
                  </a:lnTo>
                  <a:cubicBezTo>
                    <a:pt x="165" y="202"/>
                    <a:pt x="166" y="202"/>
                    <a:pt x="168" y="202"/>
                  </a:cubicBezTo>
                  <a:cubicBezTo>
                    <a:pt x="168" y="202"/>
                    <a:pt x="169" y="202"/>
                    <a:pt x="169" y="202"/>
                  </a:cubicBezTo>
                  <a:cubicBezTo>
                    <a:pt x="171" y="202"/>
                    <a:pt x="165" y="199"/>
                    <a:pt x="166" y="199"/>
                  </a:cubicBezTo>
                  <a:lnTo>
                    <a:pt x="166" y="199"/>
                  </a:lnTo>
                  <a:cubicBezTo>
                    <a:pt x="166" y="199"/>
                    <a:pt x="167" y="199"/>
                    <a:pt x="167" y="199"/>
                  </a:cubicBezTo>
                  <a:cubicBezTo>
                    <a:pt x="170" y="199"/>
                    <a:pt x="170" y="196"/>
                    <a:pt x="169" y="196"/>
                  </a:cubicBezTo>
                  <a:cubicBezTo>
                    <a:pt x="169" y="195"/>
                    <a:pt x="168" y="194"/>
                    <a:pt x="169" y="194"/>
                  </a:cubicBezTo>
                  <a:cubicBezTo>
                    <a:pt x="170" y="194"/>
                    <a:pt x="173" y="193"/>
                    <a:pt x="173" y="193"/>
                  </a:cubicBezTo>
                  <a:cubicBezTo>
                    <a:pt x="173" y="193"/>
                    <a:pt x="172" y="193"/>
                    <a:pt x="171" y="193"/>
                  </a:cubicBezTo>
                  <a:cubicBezTo>
                    <a:pt x="171" y="193"/>
                    <a:pt x="170" y="193"/>
                    <a:pt x="169" y="192"/>
                  </a:cubicBezTo>
                  <a:cubicBezTo>
                    <a:pt x="169" y="191"/>
                    <a:pt x="169" y="191"/>
                    <a:pt x="169" y="190"/>
                  </a:cubicBezTo>
                  <a:cubicBezTo>
                    <a:pt x="170" y="190"/>
                    <a:pt x="170" y="190"/>
                    <a:pt x="171" y="190"/>
                  </a:cubicBezTo>
                  <a:cubicBezTo>
                    <a:pt x="172" y="190"/>
                    <a:pt x="172" y="190"/>
                    <a:pt x="173" y="190"/>
                  </a:cubicBezTo>
                  <a:lnTo>
                    <a:pt x="173" y="190"/>
                  </a:lnTo>
                  <a:cubicBezTo>
                    <a:pt x="169" y="189"/>
                    <a:pt x="170" y="189"/>
                    <a:pt x="171" y="189"/>
                  </a:cubicBezTo>
                  <a:cubicBezTo>
                    <a:pt x="172" y="189"/>
                    <a:pt x="173" y="189"/>
                    <a:pt x="173" y="189"/>
                  </a:cubicBezTo>
                  <a:cubicBezTo>
                    <a:pt x="174" y="189"/>
                    <a:pt x="174" y="189"/>
                    <a:pt x="174" y="189"/>
                  </a:cubicBezTo>
                  <a:cubicBezTo>
                    <a:pt x="174" y="187"/>
                    <a:pt x="170" y="186"/>
                    <a:pt x="170" y="185"/>
                  </a:cubicBezTo>
                  <a:cubicBezTo>
                    <a:pt x="170" y="184"/>
                    <a:pt x="173" y="184"/>
                    <a:pt x="173" y="184"/>
                  </a:cubicBezTo>
                  <a:cubicBezTo>
                    <a:pt x="174" y="183"/>
                    <a:pt x="170" y="182"/>
                    <a:pt x="172" y="182"/>
                  </a:cubicBezTo>
                  <a:cubicBezTo>
                    <a:pt x="173" y="181"/>
                    <a:pt x="174" y="180"/>
                    <a:pt x="173" y="179"/>
                  </a:cubicBezTo>
                  <a:cubicBezTo>
                    <a:pt x="173" y="179"/>
                    <a:pt x="173" y="177"/>
                    <a:pt x="173" y="177"/>
                  </a:cubicBezTo>
                  <a:cubicBezTo>
                    <a:pt x="173" y="176"/>
                    <a:pt x="180" y="175"/>
                    <a:pt x="179" y="174"/>
                  </a:cubicBezTo>
                  <a:cubicBezTo>
                    <a:pt x="177" y="173"/>
                    <a:pt x="176" y="173"/>
                    <a:pt x="176" y="172"/>
                  </a:cubicBezTo>
                  <a:cubicBezTo>
                    <a:pt x="177" y="172"/>
                    <a:pt x="178" y="172"/>
                    <a:pt x="179" y="171"/>
                  </a:cubicBezTo>
                  <a:cubicBezTo>
                    <a:pt x="179" y="171"/>
                    <a:pt x="177" y="171"/>
                    <a:pt x="177" y="170"/>
                  </a:cubicBezTo>
                  <a:cubicBezTo>
                    <a:pt x="175" y="169"/>
                    <a:pt x="184" y="166"/>
                    <a:pt x="179" y="163"/>
                  </a:cubicBezTo>
                  <a:lnTo>
                    <a:pt x="179" y="163"/>
                  </a:lnTo>
                  <a:cubicBezTo>
                    <a:pt x="179" y="163"/>
                    <a:pt x="179" y="164"/>
                    <a:pt x="179" y="164"/>
                  </a:cubicBezTo>
                  <a:cubicBezTo>
                    <a:pt x="180" y="164"/>
                    <a:pt x="179" y="163"/>
                    <a:pt x="179" y="163"/>
                  </a:cubicBezTo>
                  <a:cubicBezTo>
                    <a:pt x="179" y="163"/>
                    <a:pt x="179" y="163"/>
                    <a:pt x="179" y="163"/>
                  </a:cubicBezTo>
                  <a:cubicBezTo>
                    <a:pt x="179" y="163"/>
                    <a:pt x="174" y="162"/>
                    <a:pt x="170" y="161"/>
                  </a:cubicBezTo>
                  <a:lnTo>
                    <a:pt x="170" y="161"/>
                  </a:lnTo>
                  <a:cubicBezTo>
                    <a:pt x="170" y="161"/>
                    <a:pt x="171" y="161"/>
                    <a:pt x="171" y="161"/>
                  </a:cubicBezTo>
                  <a:cubicBezTo>
                    <a:pt x="175" y="161"/>
                    <a:pt x="178" y="160"/>
                    <a:pt x="170" y="159"/>
                  </a:cubicBezTo>
                  <a:cubicBezTo>
                    <a:pt x="173" y="159"/>
                    <a:pt x="173" y="156"/>
                    <a:pt x="176" y="156"/>
                  </a:cubicBezTo>
                  <a:cubicBezTo>
                    <a:pt x="179" y="156"/>
                    <a:pt x="177" y="155"/>
                    <a:pt x="176" y="155"/>
                  </a:cubicBezTo>
                  <a:cubicBezTo>
                    <a:pt x="175" y="155"/>
                    <a:pt x="176" y="154"/>
                    <a:pt x="175" y="153"/>
                  </a:cubicBezTo>
                  <a:cubicBezTo>
                    <a:pt x="174" y="150"/>
                    <a:pt x="175" y="148"/>
                    <a:pt x="176" y="145"/>
                  </a:cubicBezTo>
                  <a:cubicBezTo>
                    <a:pt x="177" y="143"/>
                    <a:pt x="182" y="140"/>
                    <a:pt x="173" y="139"/>
                  </a:cubicBezTo>
                  <a:cubicBezTo>
                    <a:pt x="172" y="139"/>
                    <a:pt x="166" y="138"/>
                    <a:pt x="168" y="138"/>
                  </a:cubicBezTo>
                  <a:lnTo>
                    <a:pt x="174" y="138"/>
                  </a:lnTo>
                  <a:cubicBezTo>
                    <a:pt x="175" y="138"/>
                    <a:pt x="186" y="139"/>
                    <a:pt x="186" y="139"/>
                  </a:cubicBezTo>
                  <a:cubicBezTo>
                    <a:pt x="185" y="138"/>
                    <a:pt x="184" y="138"/>
                    <a:pt x="184" y="138"/>
                  </a:cubicBezTo>
                  <a:cubicBezTo>
                    <a:pt x="183" y="137"/>
                    <a:pt x="183" y="137"/>
                    <a:pt x="183" y="136"/>
                  </a:cubicBezTo>
                  <a:cubicBezTo>
                    <a:pt x="183" y="135"/>
                    <a:pt x="184" y="134"/>
                    <a:pt x="186" y="134"/>
                  </a:cubicBezTo>
                  <a:cubicBezTo>
                    <a:pt x="181" y="134"/>
                    <a:pt x="185" y="134"/>
                    <a:pt x="180" y="133"/>
                  </a:cubicBezTo>
                  <a:cubicBezTo>
                    <a:pt x="179" y="132"/>
                    <a:pt x="173" y="131"/>
                    <a:pt x="178" y="131"/>
                  </a:cubicBezTo>
                  <a:cubicBezTo>
                    <a:pt x="179" y="131"/>
                    <a:pt x="180" y="131"/>
                    <a:pt x="181" y="131"/>
                  </a:cubicBezTo>
                  <a:cubicBezTo>
                    <a:pt x="182" y="131"/>
                    <a:pt x="183" y="131"/>
                    <a:pt x="184" y="130"/>
                  </a:cubicBezTo>
                  <a:cubicBezTo>
                    <a:pt x="185" y="130"/>
                    <a:pt x="185" y="129"/>
                    <a:pt x="183" y="129"/>
                  </a:cubicBezTo>
                  <a:cubicBezTo>
                    <a:pt x="180" y="128"/>
                    <a:pt x="181" y="128"/>
                    <a:pt x="181" y="128"/>
                  </a:cubicBezTo>
                  <a:cubicBezTo>
                    <a:pt x="181" y="127"/>
                    <a:pt x="183" y="127"/>
                    <a:pt x="184" y="127"/>
                  </a:cubicBezTo>
                  <a:cubicBezTo>
                    <a:pt x="188" y="127"/>
                    <a:pt x="180" y="125"/>
                    <a:pt x="184" y="124"/>
                  </a:cubicBezTo>
                  <a:cubicBezTo>
                    <a:pt x="184" y="123"/>
                    <a:pt x="179" y="122"/>
                    <a:pt x="179" y="122"/>
                  </a:cubicBezTo>
                  <a:cubicBezTo>
                    <a:pt x="180" y="122"/>
                    <a:pt x="184" y="121"/>
                    <a:pt x="183" y="121"/>
                  </a:cubicBezTo>
                  <a:cubicBezTo>
                    <a:pt x="183" y="121"/>
                    <a:pt x="179" y="121"/>
                    <a:pt x="179" y="120"/>
                  </a:cubicBezTo>
                  <a:lnTo>
                    <a:pt x="186" y="120"/>
                  </a:lnTo>
                  <a:cubicBezTo>
                    <a:pt x="182" y="120"/>
                    <a:pt x="180" y="119"/>
                    <a:pt x="182" y="118"/>
                  </a:cubicBezTo>
                  <a:cubicBezTo>
                    <a:pt x="183" y="117"/>
                    <a:pt x="184" y="116"/>
                    <a:pt x="184" y="116"/>
                  </a:cubicBezTo>
                  <a:cubicBezTo>
                    <a:pt x="184" y="116"/>
                    <a:pt x="183" y="115"/>
                    <a:pt x="182" y="115"/>
                  </a:cubicBezTo>
                  <a:cubicBezTo>
                    <a:pt x="182" y="115"/>
                    <a:pt x="182" y="115"/>
                    <a:pt x="182" y="115"/>
                  </a:cubicBezTo>
                  <a:lnTo>
                    <a:pt x="182" y="114"/>
                  </a:lnTo>
                  <a:cubicBezTo>
                    <a:pt x="182" y="114"/>
                    <a:pt x="182" y="113"/>
                    <a:pt x="182" y="113"/>
                  </a:cubicBezTo>
                  <a:cubicBezTo>
                    <a:pt x="182" y="113"/>
                    <a:pt x="181" y="114"/>
                    <a:pt x="180" y="114"/>
                  </a:cubicBezTo>
                  <a:cubicBezTo>
                    <a:pt x="179" y="113"/>
                    <a:pt x="182" y="111"/>
                    <a:pt x="182" y="111"/>
                  </a:cubicBezTo>
                  <a:cubicBezTo>
                    <a:pt x="183" y="110"/>
                    <a:pt x="184" y="109"/>
                    <a:pt x="182" y="108"/>
                  </a:cubicBezTo>
                  <a:cubicBezTo>
                    <a:pt x="181" y="108"/>
                    <a:pt x="177" y="108"/>
                    <a:pt x="180" y="107"/>
                  </a:cubicBezTo>
                  <a:cubicBezTo>
                    <a:pt x="182" y="107"/>
                    <a:pt x="184" y="106"/>
                    <a:pt x="183" y="106"/>
                  </a:cubicBezTo>
                  <a:lnTo>
                    <a:pt x="183" y="106"/>
                  </a:lnTo>
                  <a:cubicBezTo>
                    <a:pt x="182" y="106"/>
                    <a:pt x="182" y="106"/>
                    <a:pt x="180" y="107"/>
                  </a:cubicBezTo>
                  <a:cubicBezTo>
                    <a:pt x="177" y="107"/>
                    <a:pt x="176" y="106"/>
                    <a:pt x="178" y="105"/>
                  </a:cubicBezTo>
                  <a:cubicBezTo>
                    <a:pt x="179" y="104"/>
                    <a:pt x="183" y="104"/>
                    <a:pt x="181" y="103"/>
                  </a:cubicBezTo>
                  <a:cubicBezTo>
                    <a:pt x="181" y="102"/>
                    <a:pt x="176" y="101"/>
                    <a:pt x="177" y="101"/>
                  </a:cubicBezTo>
                  <a:lnTo>
                    <a:pt x="177" y="101"/>
                  </a:lnTo>
                  <a:cubicBezTo>
                    <a:pt x="177" y="101"/>
                    <a:pt x="179" y="102"/>
                    <a:pt x="180" y="102"/>
                  </a:cubicBezTo>
                  <a:cubicBezTo>
                    <a:pt x="180" y="102"/>
                    <a:pt x="181" y="102"/>
                    <a:pt x="181" y="101"/>
                  </a:cubicBezTo>
                  <a:cubicBezTo>
                    <a:pt x="182" y="101"/>
                    <a:pt x="179" y="100"/>
                    <a:pt x="179" y="100"/>
                  </a:cubicBezTo>
                  <a:cubicBezTo>
                    <a:pt x="179" y="99"/>
                    <a:pt x="178" y="98"/>
                    <a:pt x="179" y="98"/>
                  </a:cubicBezTo>
                  <a:cubicBezTo>
                    <a:pt x="181" y="97"/>
                    <a:pt x="182" y="96"/>
                    <a:pt x="182" y="95"/>
                  </a:cubicBezTo>
                  <a:cubicBezTo>
                    <a:pt x="182" y="94"/>
                    <a:pt x="182" y="93"/>
                    <a:pt x="180" y="93"/>
                  </a:cubicBezTo>
                  <a:cubicBezTo>
                    <a:pt x="179" y="93"/>
                    <a:pt x="177" y="93"/>
                    <a:pt x="179" y="92"/>
                  </a:cubicBezTo>
                  <a:cubicBezTo>
                    <a:pt x="182" y="91"/>
                    <a:pt x="183" y="90"/>
                    <a:pt x="182" y="89"/>
                  </a:cubicBezTo>
                  <a:cubicBezTo>
                    <a:pt x="182" y="89"/>
                    <a:pt x="181" y="89"/>
                    <a:pt x="181" y="89"/>
                  </a:cubicBezTo>
                  <a:cubicBezTo>
                    <a:pt x="180" y="89"/>
                    <a:pt x="178" y="89"/>
                    <a:pt x="177" y="89"/>
                  </a:cubicBezTo>
                  <a:cubicBezTo>
                    <a:pt x="183" y="88"/>
                    <a:pt x="181" y="86"/>
                    <a:pt x="179" y="86"/>
                  </a:cubicBezTo>
                  <a:cubicBezTo>
                    <a:pt x="177" y="86"/>
                    <a:pt x="177" y="85"/>
                    <a:pt x="179" y="84"/>
                  </a:cubicBezTo>
                  <a:lnTo>
                    <a:pt x="182" y="84"/>
                  </a:lnTo>
                  <a:cubicBezTo>
                    <a:pt x="183" y="83"/>
                    <a:pt x="181" y="83"/>
                    <a:pt x="181" y="83"/>
                  </a:cubicBezTo>
                  <a:cubicBezTo>
                    <a:pt x="179" y="82"/>
                    <a:pt x="179" y="81"/>
                    <a:pt x="181" y="80"/>
                  </a:cubicBezTo>
                  <a:cubicBezTo>
                    <a:pt x="185" y="79"/>
                    <a:pt x="179" y="79"/>
                    <a:pt x="179" y="79"/>
                  </a:cubicBezTo>
                  <a:cubicBezTo>
                    <a:pt x="179" y="79"/>
                    <a:pt x="179" y="77"/>
                    <a:pt x="178" y="76"/>
                  </a:cubicBezTo>
                  <a:cubicBezTo>
                    <a:pt x="176" y="76"/>
                    <a:pt x="176" y="75"/>
                    <a:pt x="177" y="74"/>
                  </a:cubicBezTo>
                  <a:cubicBezTo>
                    <a:pt x="177" y="72"/>
                    <a:pt x="179" y="71"/>
                    <a:pt x="176" y="71"/>
                  </a:cubicBezTo>
                  <a:cubicBezTo>
                    <a:pt x="175" y="70"/>
                    <a:pt x="178" y="69"/>
                    <a:pt x="179" y="68"/>
                  </a:cubicBezTo>
                  <a:cubicBezTo>
                    <a:pt x="179" y="68"/>
                    <a:pt x="177" y="68"/>
                    <a:pt x="177" y="67"/>
                  </a:cubicBezTo>
                  <a:cubicBezTo>
                    <a:pt x="177" y="66"/>
                    <a:pt x="177" y="65"/>
                    <a:pt x="176" y="65"/>
                  </a:cubicBezTo>
                  <a:cubicBezTo>
                    <a:pt x="176" y="65"/>
                    <a:pt x="173" y="65"/>
                    <a:pt x="175" y="64"/>
                  </a:cubicBezTo>
                  <a:cubicBezTo>
                    <a:pt x="176" y="63"/>
                    <a:pt x="178" y="61"/>
                    <a:pt x="176" y="61"/>
                  </a:cubicBezTo>
                  <a:lnTo>
                    <a:pt x="176" y="61"/>
                  </a:lnTo>
                  <a:cubicBezTo>
                    <a:pt x="176" y="61"/>
                    <a:pt x="174" y="61"/>
                    <a:pt x="173" y="62"/>
                  </a:cubicBezTo>
                  <a:cubicBezTo>
                    <a:pt x="179" y="59"/>
                    <a:pt x="176" y="55"/>
                    <a:pt x="173" y="55"/>
                  </a:cubicBezTo>
                  <a:cubicBezTo>
                    <a:pt x="171" y="55"/>
                    <a:pt x="179" y="51"/>
                    <a:pt x="176" y="51"/>
                  </a:cubicBezTo>
                  <a:cubicBezTo>
                    <a:pt x="175" y="51"/>
                    <a:pt x="175" y="51"/>
                    <a:pt x="174" y="52"/>
                  </a:cubicBezTo>
                  <a:cubicBezTo>
                    <a:pt x="173" y="52"/>
                    <a:pt x="171" y="53"/>
                    <a:pt x="170" y="53"/>
                  </a:cubicBezTo>
                  <a:cubicBezTo>
                    <a:pt x="170" y="53"/>
                    <a:pt x="170" y="52"/>
                    <a:pt x="171" y="52"/>
                  </a:cubicBezTo>
                  <a:cubicBezTo>
                    <a:pt x="171" y="51"/>
                    <a:pt x="170" y="50"/>
                    <a:pt x="170" y="50"/>
                  </a:cubicBezTo>
                  <a:cubicBezTo>
                    <a:pt x="169" y="50"/>
                    <a:pt x="169" y="50"/>
                    <a:pt x="169" y="50"/>
                  </a:cubicBezTo>
                  <a:lnTo>
                    <a:pt x="169" y="50"/>
                  </a:lnTo>
                  <a:cubicBezTo>
                    <a:pt x="170" y="49"/>
                    <a:pt x="172" y="49"/>
                    <a:pt x="172" y="49"/>
                  </a:cubicBezTo>
                  <a:cubicBezTo>
                    <a:pt x="173" y="48"/>
                    <a:pt x="172" y="47"/>
                    <a:pt x="172" y="47"/>
                  </a:cubicBezTo>
                  <a:cubicBezTo>
                    <a:pt x="172" y="46"/>
                    <a:pt x="173" y="44"/>
                    <a:pt x="173" y="43"/>
                  </a:cubicBezTo>
                  <a:lnTo>
                    <a:pt x="173" y="43"/>
                  </a:lnTo>
                  <a:cubicBezTo>
                    <a:pt x="171" y="45"/>
                    <a:pt x="166" y="47"/>
                    <a:pt x="163" y="48"/>
                  </a:cubicBezTo>
                  <a:cubicBezTo>
                    <a:pt x="163" y="47"/>
                    <a:pt x="166" y="45"/>
                    <a:pt x="168" y="45"/>
                  </a:cubicBezTo>
                  <a:cubicBezTo>
                    <a:pt x="170" y="45"/>
                    <a:pt x="168" y="44"/>
                    <a:pt x="168" y="43"/>
                  </a:cubicBezTo>
                  <a:cubicBezTo>
                    <a:pt x="168" y="43"/>
                    <a:pt x="172" y="40"/>
                    <a:pt x="170" y="40"/>
                  </a:cubicBezTo>
                  <a:lnTo>
                    <a:pt x="170" y="40"/>
                  </a:lnTo>
                  <a:cubicBezTo>
                    <a:pt x="169" y="41"/>
                    <a:pt x="169" y="41"/>
                    <a:pt x="168" y="41"/>
                  </a:cubicBezTo>
                  <a:cubicBezTo>
                    <a:pt x="168" y="41"/>
                    <a:pt x="167" y="41"/>
                    <a:pt x="167" y="40"/>
                  </a:cubicBezTo>
                  <a:cubicBezTo>
                    <a:pt x="168" y="39"/>
                    <a:pt x="170" y="38"/>
                    <a:pt x="169" y="36"/>
                  </a:cubicBezTo>
                  <a:lnTo>
                    <a:pt x="169" y="36"/>
                  </a:lnTo>
                  <a:cubicBezTo>
                    <a:pt x="169" y="36"/>
                    <a:pt x="168" y="37"/>
                    <a:pt x="168" y="37"/>
                  </a:cubicBezTo>
                  <a:cubicBezTo>
                    <a:pt x="167" y="37"/>
                    <a:pt x="165" y="33"/>
                    <a:pt x="165" y="33"/>
                  </a:cubicBezTo>
                  <a:cubicBezTo>
                    <a:pt x="165" y="33"/>
                    <a:pt x="162" y="36"/>
                    <a:pt x="160" y="36"/>
                  </a:cubicBezTo>
                  <a:cubicBezTo>
                    <a:pt x="159" y="36"/>
                    <a:pt x="163" y="33"/>
                    <a:pt x="164" y="32"/>
                  </a:cubicBezTo>
                  <a:lnTo>
                    <a:pt x="164" y="32"/>
                  </a:lnTo>
                  <a:cubicBezTo>
                    <a:pt x="163" y="33"/>
                    <a:pt x="162" y="34"/>
                    <a:pt x="161" y="34"/>
                  </a:cubicBezTo>
                  <a:cubicBezTo>
                    <a:pt x="161" y="34"/>
                    <a:pt x="161" y="33"/>
                    <a:pt x="161" y="33"/>
                  </a:cubicBezTo>
                  <a:cubicBezTo>
                    <a:pt x="162" y="31"/>
                    <a:pt x="165" y="31"/>
                    <a:pt x="165" y="30"/>
                  </a:cubicBezTo>
                  <a:cubicBezTo>
                    <a:pt x="165" y="30"/>
                    <a:pt x="165" y="30"/>
                    <a:pt x="165" y="30"/>
                  </a:cubicBezTo>
                  <a:lnTo>
                    <a:pt x="165" y="30"/>
                  </a:lnTo>
                  <a:cubicBezTo>
                    <a:pt x="164" y="30"/>
                    <a:pt x="162" y="31"/>
                    <a:pt x="161" y="31"/>
                  </a:cubicBezTo>
                  <a:cubicBezTo>
                    <a:pt x="160" y="31"/>
                    <a:pt x="160" y="31"/>
                    <a:pt x="160" y="31"/>
                  </a:cubicBezTo>
                  <a:cubicBezTo>
                    <a:pt x="160" y="31"/>
                    <a:pt x="163" y="28"/>
                    <a:pt x="163" y="28"/>
                  </a:cubicBezTo>
                  <a:lnTo>
                    <a:pt x="163" y="28"/>
                  </a:lnTo>
                  <a:cubicBezTo>
                    <a:pt x="162" y="28"/>
                    <a:pt x="162" y="28"/>
                    <a:pt x="162" y="28"/>
                  </a:cubicBezTo>
                  <a:cubicBezTo>
                    <a:pt x="160" y="29"/>
                    <a:pt x="160" y="30"/>
                    <a:pt x="159" y="30"/>
                  </a:cubicBezTo>
                  <a:cubicBezTo>
                    <a:pt x="159" y="30"/>
                    <a:pt x="159" y="30"/>
                    <a:pt x="159" y="29"/>
                  </a:cubicBezTo>
                  <a:cubicBezTo>
                    <a:pt x="159" y="28"/>
                    <a:pt x="163" y="26"/>
                    <a:pt x="163" y="25"/>
                  </a:cubicBezTo>
                  <a:cubicBezTo>
                    <a:pt x="163" y="24"/>
                    <a:pt x="163" y="24"/>
                    <a:pt x="162" y="24"/>
                  </a:cubicBezTo>
                  <a:cubicBezTo>
                    <a:pt x="161" y="24"/>
                    <a:pt x="160" y="24"/>
                    <a:pt x="160" y="24"/>
                  </a:cubicBezTo>
                  <a:cubicBezTo>
                    <a:pt x="159" y="24"/>
                    <a:pt x="159" y="23"/>
                    <a:pt x="158" y="22"/>
                  </a:cubicBezTo>
                  <a:cubicBezTo>
                    <a:pt x="157" y="22"/>
                    <a:pt x="157" y="22"/>
                    <a:pt x="157" y="22"/>
                  </a:cubicBezTo>
                  <a:cubicBezTo>
                    <a:pt x="156" y="22"/>
                    <a:pt x="155" y="23"/>
                    <a:pt x="155" y="24"/>
                  </a:cubicBezTo>
                  <a:cubicBezTo>
                    <a:pt x="154" y="24"/>
                    <a:pt x="153" y="23"/>
                    <a:pt x="154" y="21"/>
                  </a:cubicBezTo>
                  <a:cubicBezTo>
                    <a:pt x="156" y="19"/>
                    <a:pt x="157" y="17"/>
                    <a:pt x="155" y="17"/>
                  </a:cubicBezTo>
                  <a:lnTo>
                    <a:pt x="155" y="17"/>
                  </a:lnTo>
                  <a:cubicBezTo>
                    <a:pt x="154" y="17"/>
                    <a:pt x="153" y="18"/>
                    <a:pt x="152" y="18"/>
                  </a:cubicBezTo>
                  <a:cubicBezTo>
                    <a:pt x="152" y="18"/>
                    <a:pt x="152" y="18"/>
                    <a:pt x="152" y="17"/>
                  </a:cubicBezTo>
                  <a:cubicBezTo>
                    <a:pt x="152" y="17"/>
                    <a:pt x="152" y="17"/>
                    <a:pt x="151" y="17"/>
                  </a:cubicBezTo>
                  <a:cubicBezTo>
                    <a:pt x="151" y="17"/>
                    <a:pt x="150" y="17"/>
                    <a:pt x="150" y="17"/>
                  </a:cubicBezTo>
                  <a:cubicBezTo>
                    <a:pt x="149" y="18"/>
                    <a:pt x="149" y="18"/>
                    <a:pt x="149" y="18"/>
                  </a:cubicBezTo>
                  <a:cubicBezTo>
                    <a:pt x="148" y="18"/>
                    <a:pt x="148" y="17"/>
                    <a:pt x="146" y="17"/>
                  </a:cubicBezTo>
                  <a:cubicBezTo>
                    <a:pt x="146" y="17"/>
                    <a:pt x="145" y="17"/>
                    <a:pt x="145" y="17"/>
                  </a:cubicBezTo>
                  <a:cubicBezTo>
                    <a:pt x="144" y="17"/>
                    <a:pt x="144" y="16"/>
                    <a:pt x="145" y="15"/>
                  </a:cubicBezTo>
                  <a:cubicBezTo>
                    <a:pt x="145" y="14"/>
                    <a:pt x="144" y="13"/>
                    <a:pt x="143" y="13"/>
                  </a:cubicBezTo>
                  <a:cubicBezTo>
                    <a:pt x="143" y="13"/>
                    <a:pt x="142" y="13"/>
                    <a:pt x="142" y="13"/>
                  </a:cubicBezTo>
                  <a:cubicBezTo>
                    <a:pt x="141" y="15"/>
                    <a:pt x="141" y="17"/>
                    <a:pt x="142" y="17"/>
                  </a:cubicBezTo>
                  <a:cubicBezTo>
                    <a:pt x="141" y="17"/>
                    <a:pt x="140" y="16"/>
                    <a:pt x="140" y="15"/>
                  </a:cubicBezTo>
                  <a:cubicBezTo>
                    <a:pt x="141" y="14"/>
                    <a:pt x="141" y="12"/>
                    <a:pt x="141" y="11"/>
                  </a:cubicBezTo>
                  <a:cubicBezTo>
                    <a:pt x="141" y="11"/>
                    <a:pt x="141" y="11"/>
                    <a:pt x="140" y="11"/>
                  </a:cubicBezTo>
                  <a:cubicBezTo>
                    <a:pt x="140" y="11"/>
                    <a:pt x="139" y="11"/>
                    <a:pt x="139" y="11"/>
                  </a:cubicBezTo>
                  <a:cubicBezTo>
                    <a:pt x="139" y="11"/>
                    <a:pt x="138" y="11"/>
                    <a:pt x="138" y="10"/>
                  </a:cubicBezTo>
                  <a:cubicBezTo>
                    <a:pt x="138" y="10"/>
                    <a:pt x="139" y="6"/>
                    <a:pt x="139" y="6"/>
                  </a:cubicBezTo>
                  <a:lnTo>
                    <a:pt x="139" y="6"/>
                  </a:lnTo>
                  <a:cubicBezTo>
                    <a:pt x="139" y="6"/>
                    <a:pt x="138" y="7"/>
                    <a:pt x="138" y="8"/>
                  </a:cubicBezTo>
                  <a:cubicBezTo>
                    <a:pt x="137" y="9"/>
                    <a:pt x="135" y="11"/>
                    <a:pt x="135" y="11"/>
                  </a:cubicBezTo>
                  <a:cubicBezTo>
                    <a:pt x="135" y="11"/>
                    <a:pt x="135" y="11"/>
                    <a:pt x="135" y="10"/>
                  </a:cubicBezTo>
                  <a:cubicBezTo>
                    <a:pt x="135" y="9"/>
                    <a:pt x="135" y="7"/>
                    <a:pt x="135" y="6"/>
                  </a:cubicBezTo>
                  <a:cubicBezTo>
                    <a:pt x="135" y="6"/>
                    <a:pt x="134" y="4"/>
                    <a:pt x="133" y="4"/>
                  </a:cubicBezTo>
                  <a:cubicBezTo>
                    <a:pt x="132" y="4"/>
                    <a:pt x="132" y="5"/>
                    <a:pt x="131" y="5"/>
                  </a:cubicBezTo>
                  <a:cubicBezTo>
                    <a:pt x="131" y="6"/>
                    <a:pt x="131" y="10"/>
                    <a:pt x="130" y="10"/>
                  </a:cubicBezTo>
                  <a:cubicBezTo>
                    <a:pt x="130" y="10"/>
                    <a:pt x="130" y="10"/>
                    <a:pt x="130" y="10"/>
                  </a:cubicBezTo>
                  <a:cubicBezTo>
                    <a:pt x="129" y="10"/>
                    <a:pt x="131" y="6"/>
                    <a:pt x="131" y="5"/>
                  </a:cubicBezTo>
                  <a:lnTo>
                    <a:pt x="131" y="5"/>
                  </a:lnTo>
                  <a:cubicBezTo>
                    <a:pt x="131" y="5"/>
                    <a:pt x="129" y="9"/>
                    <a:pt x="128" y="9"/>
                  </a:cubicBezTo>
                  <a:cubicBezTo>
                    <a:pt x="128" y="9"/>
                    <a:pt x="128" y="9"/>
                    <a:pt x="127" y="9"/>
                  </a:cubicBezTo>
                  <a:cubicBezTo>
                    <a:pt x="127" y="9"/>
                    <a:pt x="127" y="8"/>
                    <a:pt x="127" y="7"/>
                  </a:cubicBezTo>
                  <a:cubicBezTo>
                    <a:pt x="128" y="5"/>
                    <a:pt x="126" y="3"/>
                    <a:pt x="125" y="3"/>
                  </a:cubicBezTo>
                  <a:cubicBezTo>
                    <a:pt x="125" y="3"/>
                    <a:pt x="125" y="3"/>
                    <a:pt x="124" y="3"/>
                  </a:cubicBezTo>
                  <a:cubicBezTo>
                    <a:pt x="124" y="4"/>
                    <a:pt x="123" y="11"/>
                    <a:pt x="123" y="11"/>
                  </a:cubicBezTo>
                  <a:cubicBezTo>
                    <a:pt x="122" y="11"/>
                    <a:pt x="123" y="10"/>
                    <a:pt x="122" y="8"/>
                  </a:cubicBezTo>
                  <a:cubicBezTo>
                    <a:pt x="122" y="7"/>
                    <a:pt x="121" y="6"/>
                    <a:pt x="121" y="5"/>
                  </a:cubicBezTo>
                  <a:cubicBezTo>
                    <a:pt x="120" y="5"/>
                    <a:pt x="119" y="1"/>
                    <a:pt x="118" y="1"/>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a:off x="7621043" y="1922630"/>
              <a:ext cx="40641" cy="61318"/>
            </a:xfrm>
            <a:custGeom>
              <a:rect b="b" l="l" r="r" t="t"/>
              <a:pathLst>
                <a:path extrusionOk="0" h="344" w="228">
                  <a:moveTo>
                    <a:pt x="132" y="76"/>
                  </a:moveTo>
                  <a:cubicBezTo>
                    <a:pt x="139" y="79"/>
                    <a:pt x="157" y="116"/>
                    <a:pt x="146" y="178"/>
                  </a:cubicBezTo>
                  <a:cubicBezTo>
                    <a:pt x="134" y="240"/>
                    <a:pt x="105" y="268"/>
                    <a:pt x="97" y="268"/>
                  </a:cubicBezTo>
                  <a:cubicBezTo>
                    <a:pt x="90" y="265"/>
                    <a:pt x="72" y="228"/>
                    <a:pt x="83" y="166"/>
                  </a:cubicBezTo>
                  <a:cubicBezTo>
                    <a:pt x="94" y="104"/>
                    <a:pt x="124" y="76"/>
                    <a:pt x="132" y="76"/>
                  </a:cubicBezTo>
                  <a:close/>
                  <a:moveTo>
                    <a:pt x="132" y="0"/>
                  </a:moveTo>
                  <a:cubicBezTo>
                    <a:pt x="103" y="0"/>
                    <a:pt x="75" y="16"/>
                    <a:pt x="52" y="46"/>
                  </a:cubicBezTo>
                  <a:cubicBezTo>
                    <a:pt x="31" y="73"/>
                    <a:pt x="16" y="111"/>
                    <a:pt x="8" y="152"/>
                  </a:cubicBezTo>
                  <a:cubicBezTo>
                    <a:pt x="1" y="194"/>
                    <a:pt x="2" y="235"/>
                    <a:pt x="12" y="268"/>
                  </a:cubicBezTo>
                  <a:cubicBezTo>
                    <a:pt x="24" y="310"/>
                    <a:pt x="51" y="337"/>
                    <a:pt x="83" y="343"/>
                  </a:cubicBezTo>
                  <a:cubicBezTo>
                    <a:pt x="88" y="344"/>
                    <a:pt x="92" y="344"/>
                    <a:pt x="97" y="344"/>
                  </a:cubicBezTo>
                  <a:cubicBezTo>
                    <a:pt x="153" y="344"/>
                    <a:pt x="204" y="282"/>
                    <a:pt x="221" y="192"/>
                  </a:cubicBezTo>
                  <a:cubicBezTo>
                    <a:pt x="228" y="150"/>
                    <a:pt x="227" y="109"/>
                    <a:pt x="216" y="76"/>
                  </a:cubicBezTo>
                  <a:cubicBezTo>
                    <a:pt x="204" y="34"/>
                    <a:pt x="178" y="7"/>
                    <a:pt x="145" y="1"/>
                  </a:cubicBezTo>
                  <a:cubicBezTo>
                    <a:pt x="140" y="0"/>
                    <a:pt x="136" y="0"/>
                    <a:pt x="132" y="0"/>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a:off x="7633520" y="1935286"/>
              <a:ext cx="15686" cy="36185"/>
            </a:xfrm>
            <a:custGeom>
              <a:rect b="b" l="l" r="r" t="t"/>
              <a:pathLst>
                <a:path extrusionOk="0" h="203" w="88">
                  <a:moveTo>
                    <a:pt x="60" y="9"/>
                  </a:moveTo>
                  <a:cubicBezTo>
                    <a:pt x="60" y="10"/>
                    <a:pt x="59" y="10"/>
                    <a:pt x="59" y="11"/>
                  </a:cubicBezTo>
                  <a:cubicBezTo>
                    <a:pt x="59" y="11"/>
                    <a:pt x="59" y="11"/>
                    <a:pt x="58" y="12"/>
                  </a:cubicBezTo>
                  <a:lnTo>
                    <a:pt x="58" y="12"/>
                  </a:lnTo>
                  <a:cubicBezTo>
                    <a:pt x="59" y="11"/>
                    <a:pt x="59" y="11"/>
                    <a:pt x="60" y="9"/>
                  </a:cubicBezTo>
                  <a:close/>
                  <a:moveTo>
                    <a:pt x="63" y="17"/>
                  </a:moveTo>
                  <a:cubicBezTo>
                    <a:pt x="63" y="17"/>
                    <a:pt x="63" y="17"/>
                    <a:pt x="62" y="17"/>
                  </a:cubicBezTo>
                  <a:lnTo>
                    <a:pt x="62" y="17"/>
                  </a:lnTo>
                  <a:cubicBezTo>
                    <a:pt x="62" y="17"/>
                    <a:pt x="62" y="17"/>
                    <a:pt x="63" y="17"/>
                  </a:cubicBezTo>
                  <a:close/>
                  <a:moveTo>
                    <a:pt x="63" y="17"/>
                  </a:moveTo>
                  <a:cubicBezTo>
                    <a:pt x="64" y="17"/>
                    <a:pt x="64" y="17"/>
                    <a:pt x="64" y="18"/>
                  </a:cubicBezTo>
                  <a:lnTo>
                    <a:pt x="64" y="18"/>
                  </a:lnTo>
                  <a:cubicBezTo>
                    <a:pt x="64" y="18"/>
                    <a:pt x="63" y="17"/>
                    <a:pt x="63" y="17"/>
                  </a:cubicBezTo>
                  <a:close/>
                  <a:moveTo>
                    <a:pt x="67" y="16"/>
                  </a:moveTo>
                  <a:cubicBezTo>
                    <a:pt x="67" y="16"/>
                    <a:pt x="68" y="16"/>
                    <a:pt x="68" y="16"/>
                  </a:cubicBezTo>
                  <a:cubicBezTo>
                    <a:pt x="68" y="16"/>
                    <a:pt x="67" y="17"/>
                    <a:pt x="65" y="18"/>
                  </a:cubicBezTo>
                  <a:cubicBezTo>
                    <a:pt x="65" y="18"/>
                    <a:pt x="65" y="18"/>
                    <a:pt x="64" y="18"/>
                  </a:cubicBezTo>
                  <a:lnTo>
                    <a:pt x="64" y="18"/>
                  </a:lnTo>
                  <a:cubicBezTo>
                    <a:pt x="64" y="17"/>
                    <a:pt x="64" y="17"/>
                    <a:pt x="64" y="17"/>
                  </a:cubicBezTo>
                  <a:lnTo>
                    <a:pt x="64" y="17"/>
                  </a:lnTo>
                  <a:cubicBezTo>
                    <a:pt x="65" y="16"/>
                    <a:pt x="66" y="16"/>
                    <a:pt x="67" y="16"/>
                  </a:cubicBezTo>
                  <a:close/>
                  <a:moveTo>
                    <a:pt x="57" y="23"/>
                  </a:moveTo>
                  <a:cubicBezTo>
                    <a:pt x="56" y="24"/>
                    <a:pt x="56" y="24"/>
                    <a:pt x="56" y="24"/>
                  </a:cubicBezTo>
                  <a:cubicBezTo>
                    <a:pt x="56" y="24"/>
                    <a:pt x="56" y="24"/>
                    <a:pt x="57" y="23"/>
                  </a:cubicBezTo>
                  <a:close/>
                  <a:moveTo>
                    <a:pt x="57" y="23"/>
                  </a:moveTo>
                  <a:lnTo>
                    <a:pt x="57" y="23"/>
                  </a:lnTo>
                  <a:cubicBezTo>
                    <a:pt x="57" y="23"/>
                    <a:pt x="57" y="23"/>
                    <a:pt x="57" y="23"/>
                  </a:cubicBezTo>
                  <a:lnTo>
                    <a:pt x="57" y="23"/>
                  </a:lnTo>
                  <a:cubicBezTo>
                    <a:pt x="57" y="23"/>
                    <a:pt x="57" y="23"/>
                    <a:pt x="57" y="23"/>
                  </a:cubicBezTo>
                  <a:lnTo>
                    <a:pt x="57" y="23"/>
                  </a:lnTo>
                  <a:cubicBezTo>
                    <a:pt x="57" y="23"/>
                    <a:pt x="57" y="24"/>
                    <a:pt x="57" y="24"/>
                  </a:cubicBezTo>
                  <a:cubicBezTo>
                    <a:pt x="57" y="24"/>
                    <a:pt x="57" y="23"/>
                    <a:pt x="57" y="23"/>
                  </a:cubicBezTo>
                  <a:lnTo>
                    <a:pt x="57" y="23"/>
                  </a:lnTo>
                  <a:cubicBezTo>
                    <a:pt x="57" y="23"/>
                    <a:pt x="57" y="23"/>
                    <a:pt x="57" y="23"/>
                  </a:cubicBezTo>
                  <a:lnTo>
                    <a:pt x="57" y="23"/>
                  </a:lnTo>
                  <a:cubicBezTo>
                    <a:pt x="57" y="23"/>
                    <a:pt x="57" y="23"/>
                    <a:pt x="57" y="23"/>
                  </a:cubicBezTo>
                  <a:close/>
                  <a:moveTo>
                    <a:pt x="76" y="23"/>
                  </a:moveTo>
                  <a:cubicBezTo>
                    <a:pt x="76" y="23"/>
                    <a:pt x="77" y="23"/>
                    <a:pt x="77" y="24"/>
                  </a:cubicBezTo>
                  <a:cubicBezTo>
                    <a:pt x="77" y="24"/>
                    <a:pt x="76" y="25"/>
                    <a:pt x="74" y="25"/>
                  </a:cubicBezTo>
                  <a:cubicBezTo>
                    <a:pt x="73" y="25"/>
                    <a:pt x="73" y="25"/>
                    <a:pt x="73" y="25"/>
                  </a:cubicBezTo>
                  <a:cubicBezTo>
                    <a:pt x="72" y="25"/>
                    <a:pt x="72" y="25"/>
                    <a:pt x="72" y="25"/>
                  </a:cubicBezTo>
                  <a:cubicBezTo>
                    <a:pt x="73" y="24"/>
                    <a:pt x="75" y="23"/>
                    <a:pt x="76" y="23"/>
                  </a:cubicBezTo>
                  <a:close/>
                  <a:moveTo>
                    <a:pt x="57" y="25"/>
                  </a:moveTo>
                  <a:lnTo>
                    <a:pt x="57" y="25"/>
                  </a:lnTo>
                  <a:cubicBezTo>
                    <a:pt x="57" y="25"/>
                    <a:pt x="57" y="25"/>
                    <a:pt x="57" y="25"/>
                  </a:cubicBezTo>
                  <a:cubicBezTo>
                    <a:pt x="57" y="25"/>
                    <a:pt x="57" y="25"/>
                    <a:pt x="57" y="25"/>
                  </a:cubicBezTo>
                  <a:close/>
                  <a:moveTo>
                    <a:pt x="66" y="38"/>
                  </a:moveTo>
                  <a:cubicBezTo>
                    <a:pt x="65" y="38"/>
                    <a:pt x="63" y="39"/>
                    <a:pt x="63" y="39"/>
                  </a:cubicBezTo>
                  <a:cubicBezTo>
                    <a:pt x="64" y="39"/>
                    <a:pt x="64" y="38"/>
                    <a:pt x="66" y="38"/>
                  </a:cubicBezTo>
                  <a:close/>
                  <a:moveTo>
                    <a:pt x="26" y="44"/>
                  </a:moveTo>
                  <a:cubicBezTo>
                    <a:pt x="24" y="44"/>
                    <a:pt x="29" y="46"/>
                    <a:pt x="29" y="46"/>
                  </a:cubicBezTo>
                  <a:lnTo>
                    <a:pt x="27" y="45"/>
                  </a:lnTo>
                  <a:cubicBezTo>
                    <a:pt x="26" y="45"/>
                    <a:pt x="26" y="44"/>
                    <a:pt x="26" y="44"/>
                  </a:cubicBezTo>
                  <a:close/>
                  <a:moveTo>
                    <a:pt x="22" y="63"/>
                  </a:moveTo>
                  <a:cubicBezTo>
                    <a:pt x="22" y="63"/>
                    <a:pt x="23" y="63"/>
                    <a:pt x="23" y="63"/>
                  </a:cubicBezTo>
                  <a:lnTo>
                    <a:pt x="23" y="63"/>
                  </a:lnTo>
                  <a:cubicBezTo>
                    <a:pt x="23" y="63"/>
                    <a:pt x="23" y="63"/>
                    <a:pt x="22" y="63"/>
                  </a:cubicBezTo>
                  <a:close/>
                  <a:moveTo>
                    <a:pt x="36" y="64"/>
                  </a:moveTo>
                  <a:cubicBezTo>
                    <a:pt x="37" y="65"/>
                    <a:pt x="37" y="65"/>
                    <a:pt x="37" y="65"/>
                  </a:cubicBezTo>
                  <a:cubicBezTo>
                    <a:pt x="37" y="65"/>
                    <a:pt x="37" y="65"/>
                    <a:pt x="36" y="64"/>
                  </a:cubicBezTo>
                  <a:close/>
                  <a:moveTo>
                    <a:pt x="19" y="67"/>
                  </a:moveTo>
                  <a:lnTo>
                    <a:pt x="19" y="67"/>
                  </a:lnTo>
                  <a:cubicBezTo>
                    <a:pt x="21" y="67"/>
                    <a:pt x="22" y="67"/>
                    <a:pt x="23" y="68"/>
                  </a:cubicBezTo>
                  <a:cubicBezTo>
                    <a:pt x="22" y="68"/>
                    <a:pt x="19" y="67"/>
                    <a:pt x="19" y="67"/>
                  </a:cubicBezTo>
                  <a:close/>
                  <a:moveTo>
                    <a:pt x="29" y="77"/>
                  </a:moveTo>
                  <a:cubicBezTo>
                    <a:pt x="29" y="77"/>
                    <a:pt x="28" y="77"/>
                    <a:pt x="29" y="77"/>
                  </a:cubicBezTo>
                  <a:cubicBezTo>
                    <a:pt x="29" y="77"/>
                    <a:pt x="29" y="77"/>
                    <a:pt x="29" y="77"/>
                  </a:cubicBezTo>
                  <a:close/>
                  <a:moveTo>
                    <a:pt x="12" y="83"/>
                  </a:moveTo>
                  <a:cubicBezTo>
                    <a:pt x="12" y="83"/>
                    <a:pt x="12" y="83"/>
                    <a:pt x="12" y="83"/>
                  </a:cubicBezTo>
                  <a:lnTo>
                    <a:pt x="13" y="83"/>
                  </a:lnTo>
                  <a:cubicBezTo>
                    <a:pt x="13" y="83"/>
                    <a:pt x="12" y="83"/>
                    <a:pt x="12" y="83"/>
                  </a:cubicBezTo>
                  <a:close/>
                  <a:moveTo>
                    <a:pt x="84" y="86"/>
                  </a:moveTo>
                  <a:cubicBezTo>
                    <a:pt x="84" y="86"/>
                    <a:pt x="85" y="86"/>
                    <a:pt x="85" y="86"/>
                  </a:cubicBezTo>
                  <a:cubicBezTo>
                    <a:pt x="85" y="86"/>
                    <a:pt x="84" y="86"/>
                    <a:pt x="84" y="86"/>
                  </a:cubicBezTo>
                  <a:close/>
                  <a:moveTo>
                    <a:pt x="8" y="87"/>
                  </a:moveTo>
                  <a:lnTo>
                    <a:pt x="8" y="87"/>
                  </a:lnTo>
                  <a:cubicBezTo>
                    <a:pt x="7" y="87"/>
                    <a:pt x="9" y="88"/>
                    <a:pt x="11" y="88"/>
                  </a:cubicBezTo>
                  <a:lnTo>
                    <a:pt x="12" y="88"/>
                  </a:lnTo>
                  <a:lnTo>
                    <a:pt x="9" y="87"/>
                  </a:lnTo>
                  <a:cubicBezTo>
                    <a:pt x="9" y="87"/>
                    <a:pt x="8" y="87"/>
                    <a:pt x="8" y="87"/>
                  </a:cubicBezTo>
                  <a:close/>
                  <a:moveTo>
                    <a:pt x="7" y="93"/>
                  </a:moveTo>
                  <a:cubicBezTo>
                    <a:pt x="7" y="93"/>
                    <a:pt x="8" y="93"/>
                    <a:pt x="8" y="93"/>
                  </a:cubicBezTo>
                  <a:lnTo>
                    <a:pt x="8" y="93"/>
                  </a:lnTo>
                  <a:cubicBezTo>
                    <a:pt x="8" y="93"/>
                    <a:pt x="7" y="93"/>
                    <a:pt x="7" y="93"/>
                  </a:cubicBezTo>
                  <a:close/>
                  <a:moveTo>
                    <a:pt x="8" y="99"/>
                  </a:moveTo>
                  <a:cubicBezTo>
                    <a:pt x="9" y="99"/>
                    <a:pt x="11" y="99"/>
                    <a:pt x="13" y="100"/>
                  </a:cubicBezTo>
                  <a:cubicBezTo>
                    <a:pt x="15" y="100"/>
                    <a:pt x="16" y="101"/>
                    <a:pt x="15" y="101"/>
                  </a:cubicBezTo>
                  <a:cubicBezTo>
                    <a:pt x="12" y="101"/>
                    <a:pt x="6" y="100"/>
                    <a:pt x="8" y="99"/>
                  </a:cubicBezTo>
                  <a:close/>
                  <a:moveTo>
                    <a:pt x="80" y="104"/>
                  </a:moveTo>
                  <a:lnTo>
                    <a:pt x="80" y="105"/>
                  </a:lnTo>
                  <a:cubicBezTo>
                    <a:pt x="78" y="105"/>
                    <a:pt x="77" y="105"/>
                    <a:pt x="76" y="104"/>
                  </a:cubicBezTo>
                  <a:close/>
                  <a:moveTo>
                    <a:pt x="61" y="111"/>
                  </a:moveTo>
                  <a:cubicBezTo>
                    <a:pt x="61" y="111"/>
                    <a:pt x="61" y="111"/>
                    <a:pt x="61" y="111"/>
                  </a:cubicBezTo>
                  <a:cubicBezTo>
                    <a:pt x="63" y="111"/>
                    <a:pt x="64" y="112"/>
                    <a:pt x="65" y="112"/>
                  </a:cubicBezTo>
                  <a:cubicBezTo>
                    <a:pt x="65" y="112"/>
                    <a:pt x="63" y="111"/>
                    <a:pt x="61" y="111"/>
                  </a:cubicBezTo>
                  <a:close/>
                  <a:moveTo>
                    <a:pt x="12" y="113"/>
                  </a:moveTo>
                  <a:cubicBezTo>
                    <a:pt x="14" y="113"/>
                    <a:pt x="15" y="113"/>
                    <a:pt x="16" y="114"/>
                  </a:cubicBezTo>
                  <a:cubicBezTo>
                    <a:pt x="16" y="114"/>
                    <a:pt x="12" y="114"/>
                    <a:pt x="12" y="113"/>
                  </a:cubicBezTo>
                  <a:close/>
                  <a:moveTo>
                    <a:pt x="54" y="125"/>
                  </a:moveTo>
                  <a:cubicBezTo>
                    <a:pt x="55" y="125"/>
                    <a:pt x="55" y="125"/>
                    <a:pt x="55" y="126"/>
                  </a:cubicBezTo>
                  <a:lnTo>
                    <a:pt x="55" y="126"/>
                  </a:lnTo>
                  <a:cubicBezTo>
                    <a:pt x="55" y="125"/>
                    <a:pt x="55" y="125"/>
                    <a:pt x="54" y="125"/>
                  </a:cubicBezTo>
                  <a:close/>
                  <a:moveTo>
                    <a:pt x="22" y="126"/>
                  </a:moveTo>
                  <a:cubicBezTo>
                    <a:pt x="20" y="127"/>
                    <a:pt x="21" y="127"/>
                    <a:pt x="24" y="127"/>
                  </a:cubicBezTo>
                  <a:lnTo>
                    <a:pt x="25" y="127"/>
                  </a:lnTo>
                  <a:lnTo>
                    <a:pt x="22" y="126"/>
                  </a:lnTo>
                  <a:close/>
                  <a:moveTo>
                    <a:pt x="67" y="135"/>
                  </a:moveTo>
                  <a:cubicBezTo>
                    <a:pt x="67" y="136"/>
                    <a:pt x="67" y="136"/>
                    <a:pt x="68" y="137"/>
                  </a:cubicBezTo>
                  <a:lnTo>
                    <a:pt x="68" y="137"/>
                  </a:lnTo>
                  <a:cubicBezTo>
                    <a:pt x="68" y="136"/>
                    <a:pt x="67" y="136"/>
                    <a:pt x="67" y="136"/>
                  </a:cubicBezTo>
                  <a:cubicBezTo>
                    <a:pt x="67" y="136"/>
                    <a:pt x="67" y="135"/>
                    <a:pt x="67" y="135"/>
                  </a:cubicBezTo>
                  <a:close/>
                  <a:moveTo>
                    <a:pt x="70" y="144"/>
                  </a:moveTo>
                  <a:cubicBezTo>
                    <a:pt x="71" y="144"/>
                    <a:pt x="71" y="144"/>
                    <a:pt x="71" y="144"/>
                  </a:cubicBezTo>
                  <a:cubicBezTo>
                    <a:pt x="71" y="144"/>
                    <a:pt x="71" y="144"/>
                    <a:pt x="70" y="144"/>
                  </a:cubicBezTo>
                  <a:cubicBezTo>
                    <a:pt x="70" y="144"/>
                    <a:pt x="70" y="144"/>
                    <a:pt x="70" y="144"/>
                  </a:cubicBezTo>
                  <a:close/>
                  <a:moveTo>
                    <a:pt x="49" y="147"/>
                  </a:moveTo>
                  <a:lnTo>
                    <a:pt x="49" y="147"/>
                  </a:lnTo>
                  <a:cubicBezTo>
                    <a:pt x="49" y="147"/>
                    <a:pt x="49" y="147"/>
                    <a:pt x="49" y="147"/>
                  </a:cubicBezTo>
                  <a:lnTo>
                    <a:pt x="49" y="147"/>
                  </a:lnTo>
                  <a:cubicBezTo>
                    <a:pt x="49" y="147"/>
                    <a:pt x="49" y="147"/>
                    <a:pt x="49" y="147"/>
                  </a:cubicBezTo>
                  <a:close/>
                  <a:moveTo>
                    <a:pt x="46" y="149"/>
                  </a:moveTo>
                  <a:lnTo>
                    <a:pt x="46" y="149"/>
                  </a:lnTo>
                  <a:cubicBezTo>
                    <a:pt x="47" y="149"/>
                    <a:pt x="47" y="149"/>
                    <a:pt x="47" y="149"/>
                  </a:cubicBezTo>
                  <a:lnTo>
                    <a:pt x="47" y="149"/>
                  </a:lnTo>
                  <a:lnTo>
                    <a:pt x="46" y="149"/>
                  </a:lnTo>
                  <a:close/>
                  <a:moveTo>
                    <a:pt x="10" y="118"/>
                  </a:moveTo>
                  <a:cubicBezTo>
                    <a:pt x="9" y="118"/>
                    <a:pt x="9" y="118"/>
                    <a:pt x="8" y="118"/>
                  </a:cubicBezTo>
                  <a:cubicBezTo>
                    <a:pt x="8" y="118"/>
                    <a:pt x="8" y="119"/>
                    <a:pt x="8" y="120"/>
                  </a:cubicBezTo>
                  <a:cubicBezTo>
                    <a:pt x="9" y="120"/>
                    <a:pt x="9" y="121"/>
                    <a:pt x="12" y="121"/>
                  </a:cubicBezTo>
                  <a:cubicBezTo>
                    <a:pt x="15" y="122"/>
                    <a:pt x="11" y="122"/>
                    <a:pt x="16" y="122"/>
                  </a:cubicBezTo>
                  <a:cubicBezTo>
                    <a:pt x="15" y="122"/>
                    <a:pt x="14" y="122"/>
                    <a:pt x="14" y="122"/>
                  </a:cubicBezTo>
                  <a:cubicBezTo>
                    <a:pt x="11" y="122"/>
                    <a:pt x="11" y="123"/>
                    <a:pt x="10" y="123"/>
                  </a:cubicBezTo>
                  <a:cubicBezTo>
                    <a:pt x="9" y="124"/>
                    <a:pt x="9" y="124"/>
                    <a:pt x="8" y="124"/>
                  </a:cubicBezTo>
                  <a:cubicBezTo>
                    <a:pt x="6" y="124"/>
                    <a:pt x="4" y="125"/>
                    <a:pt x="4" y="125"/>
                  </a:cubicBezTo>
                  <a:lnTo>
                    <a:pt x="8" y="125"/>
                  </a:lnTo>
                  <a:cubicBezTo>
                    <a:pt x="8" y="126"/>
                    <a:pt x="4" y="126"/>
                    <a:pt x="6" y="126"/>
                  </a:cubicBezTo>
                  <a:cubicBezTo>
                    <a:pt x="6" y="127"/>
                    <a:pt x="8" y="128"/>
                    <a:pt x="10" y="128"/>
                  </a:cubicBezTo>
                  <a:lnTo>
                    <a:pt x="12" y="128"/>
                  </a:lnTo>
                  <a:cubicBezTo>
                    <a:pt x="12" y="128"/>
                    <a:pt x="11" y="128"/>
                    <a:pt x="10" y="128"/>
                  </a:cubicBezTo>
                  <a:cubicBezTo>
                    <a:pt x="8" y="129"/>
                    <a:pt x="7" y="129"/>
                    <a:pt x="8" y="130"/>
                  </a:cubicBezTo>
                  <a:cubicBezTo>
                    <a:pt x="10" y="131"/>
                    <a:pt x="11" y="131"/>
                    <a:pt x="10" y="132"/>
                  </a:cubicBezTo>
                  <a:cubicBezTo>
                    <a:pt x="10" y="132"/>
                    <a:pt x="5" y="133"/>
                    <a:pt x="7" y="133"/>
                  </a:cubicBezTo>
                  <a:cubicBezTo>
                    <a:pt x="7" y="133"/>
                    <a:pt x="8" y="133"/>
                    <a:pt x="9" y="133"/>
                  </a:cubicBezTo>
                  <a:cubicBezTo>
                    <a:pt x="10" y="133"/>
                    <a:pt x="11" y="133"/>
                    <a:pt x="12" y="133"/>
                  </a:cubicBezTo>
                  <a:cubicBezTo>
                    <a:pt x="13" y="133"/>
                    <a:pt x="14" y="133"/>
                    <a:pt x="14" y="134"/>
                  </a:cubicBezTo>
                  <a:cubicBezTo>
                    <a:pt x="14" y="134"/>
                    <a:pt x="13" y="134"/>
                    <a:pt x="13" y="134"/>
                  </a:cubicBezTo>
                  <a:cubicBezTo>
                    <a:pt x="11" y="134"/>
                    <a:pt x="8" y="133"/>
                    <a:pt x="6" y="133"/>
                  </a:cubicBezTo>
                  <a:cubicBezTo>
                    <a:pt x="5" y="133"/>
                    <a:pt x="5" y="134"/>
                    <a:pt x="5" y="134"/>
                  </a:cubicBezTo>
                  <a:cubicBezTo>
                    <a:pt x="5" y="135"/>
                    <a:pt x="8" y="135"/>
                    <a:pt x="9" y="135"/>
                  </a:cubicBezTo>
                  <a:cubicBezTo>
                    <a:pt x="10" y="135"/>
                    <a:pt x="9" y="136"/>
                    <a:pt x="8" y="136"/>
                  </a:cubicBezTo>
                  <a:cubicBezTo>
                    <a:pt x="8" y="138"/>
                    <a:pt x="4" y="140"/>
                    <a:pt x="5" y="141"/>
                  </a:cubicBezTo>
                  <a:cubicBezTo>
                    <a:pt x="6" y="142"/>
                    <a:pt x="8" y="142"/>
                    <a:pt x="9" y="142"/>
                  </a:cubicBezTo>
                  <a:cubicBezTo>
                    <a:pt x="12" y="142"/>
                    <a:pt x="8" y="142"/>
                    <a:pt x="7" y="142"/>
                  </a:cubicBezTo>
                  <a:cubicBezTo>
                    <a:pt x="5" y="142"/>
                    <a:pt x="8" y="143"/>
                    <a:pt x="8" y="143"/>
                  </a:cubicBezTo>
                  <a:cubicBezTo>
                    <a:pt x="14" y="144"/>
                    <a:pt x="11" y="144"/>
                    <a:pt x="8" y="144"/>
                  </a:cubicBezTo>
                  <a:lnTo>
                    <a:pt x="15" y="144"/>
                  </a:lnTo>
                  <a:cubicBezTo>
                    <a:pt x="15" y="145"/>
                    <a:pt x="11" y="145"/>
                    <a:pt x="10" y="145"/>
                  </a:cubicBezTo>
                  <a:cubicBezTo>
                    <a:pt x="8" y="145"/>
                    <a:pt x="10" y="146"/>
                    <a:pt x="11" y="146"/>
                  </a:cubicBezTo>
                  <a:cubicBezTo>
                    <a:pt x="11" y="146"/>
                    <a:pt x="15" y="148"/>
                    <a:pt x="9" y="148"/>
                  </a:cubicBezTo>
                  <a:cubicBezTo>
                    <a:pt x="4" y="148"/>
                    <a:pt x="10" y="149"/>
                    <a:pt x="11" y="149"/>
                  </a:cubicBezTo>
                  <a:cubicBezTo>
                    <a:pt x="12" y="149"/>
                    <a:pt x="1" y="150"/>
                    <a:pt x="4" y="151"/>
                  </a:cubicBezTo>
                  <a:cubicBezTo>
                    <a:pt x="9" y="150"/>
                    <a:pt x="15" y="149"/>
                    <a:pt x="18" y="149"/>
                  </a:cubicBezTo>
                  <a:cubicBezTo>
                    <a:pt x="18" y="149"/>
                    <a:pt x="23" y="147"/>
                    <a:pt x="22" y="147"/>
                  </a:cubicBezTo>
                  <a:lnTo>
                    <a:pt x="21" y="147"/>
                  </a:lnTo>
                  <a:cubicBezTo>
                    <a:pt x="22" y="146"/>
                    <a:pt x="24" y="145"/>
                    <a:pt x="22" y="145"/>
                  </a:cubicBezTo>
                  <a:cubicBezTo>
                    <a:pt x="21" y="144"/>
                    <a:pt x="19" y="144"/>
                    <a:pt x="22" y="144"/>
                  </a:cubicBezTo>
                  <a:cubicBezTo>
                    <a:pt x="22" y="143"/>
                    <a:pt x="15" y="142"/>
                    <a:pt x="22" y="142"/>
                  </a:cubicBezTo>
                  <a:cubicBezTo>
                    <a:pt x="17" y="142"/>
                    <a:pt x="21" y="141"/>
                    <a:pt x="20" y="141"/>
                  </a:cubicBezTo>
                  <a:cubicBezTo>
                    <a:pt x="20" y="140"/>
                    <a:pt x="19" y="140"/>
                    <a:pt x="19" y="140"/>
                  </a:cubicBezTo>
                  <a:cubicBezTo>
                    <a:pt x="18" y="140"/>
                    <a:pt x="17" y="141"/>
                    <a:pt x="15" y="141"/>
                  </a:cubicBezTo>
                  <a:cubicBezTo>
                    <a:pt x="14" y="140"/>
                    <a:pt x="18" y="140"/>
                    <a:pt x="19" y="140"/>
                  </a:cubicBezTo>
                  <a:cubicBezTo>
                    <a:pt x="26" y="139"/>
                    <a:pt x="21" y="139"/>
                    <a:pt x="20" y="138"/>
                  </a:cubicBezTo>
                  <a:cubicBezTo>
                    <a:pt x="20" y="138"/>
                    <a:pt x="22" y="136"/>
                    <a:pt x="22" y="136"/>
                  </a:cubicBezTo>
                  <a:lnTo>
                    <a:pt x="21" y="136"/>
                  </a:lnTo>
                  <a:cubicBezTo>
                    <a:pt x="19" y="136"/>
                    <a:pt x="20" y="136"/>
                    <a:pt x="20" y="135"/>
                  </a:cubicBezTo>
                  <a:cubicBezTo>
                    <a:pt x="20" y="135"/>
                    <a:pt x="19" y="135"/>
                    <a:pt x="21" y="135"/>
                  </a:cubicBezTo>
                  <a:lnTo>
                    <a:pt x="22" y="135"/>
                  </a:lnTo>
                  <a:cubicBezTo>
                    <a:pt x="22" y="134"/>
                    <a:pt x="19" y="134"/>
                    <a:pt x="18" y="134"/>
                  </a:cubicBezTo>
                  <a:cubicBezTo>
                    <a:pt x="17" y="133"/>
                    <a:pt x="21" y="133"/>
                    <a:pt x="22" y="132"/>
                  </a:cubicBezTo>
                  <a:cubicBezTo>
                    <a:pt x="22" y="132"/>
                    <a:pt x="23" y="131"/>
                    <a:pt x="23" y="131"/>
                  </a:cubicBezTo>
                  <a:cubicBezTo>
                    <a:pt x="23" y="130"/>
                    <a:pt x="22" y="130"/>
                    <a:pt x="21" y="129"/>
                  </a:cubicBezTo>
                  <a:cubicBezTo>
                    <a:pt x="21" y="129"/>
                    <a:pt x="17" y="128"/>
                    <a:pt x="17" y="128"/>
                  </a:cubicBezTo>
                  <a:lnTo>
                    <a:pt x="22" y="128"/>
                  </a:lnTo>
                  <a:cubicBezTo>
                    <a:pt x="23" y="128"/>
                    <a:pt x="22" y="128"/>
                    <a:pt x="22" y="128"/>
                  </a:cubicBezTo>
                  <a:cubicBezTo>
                    <a:pt x="22" y="128"/>
                    <a:pt x="20" y="128"/>
                    <a:pt x="19" y="127"/>
                  </a:cubicBezTo>
                  <a:cubicBezTo>
                    <a:pt x="19" y="127"/>
                    <a:pt x="19" y="127"/>
                    <a:pt x="20" y="126"/>
                  </a:cubicBezTo>
                  <a:cubicBezTo>
                    <a:pt x="22" y="125"/>
                    <a:pt x="26" y="126"/>
                    <a:pt x="22" y="124"/>
                  </a:cubicBezTo>
                  <a:cubicBezTo>
                    <a:pt x="21" y="124"/>
                    <a:pt x="21" y="123"/>
                    <a:pt x="21" y="123"/>
                  </a:cubicBezTo>
                  <a:cubicBezTo>
                    <a:pt x="21" y="123"/>
                    <a:pt x="17" y="122"/>
                    <a:pt x="17" y="122"/>
                  </a:cubicBezTo>
                  <a:lnTo>
                    <a:pt x="22" y="122"/>
                  </a:lnTo>
                  <a:cubicBezTo>
                    <a:pt x="22" y="122"/>
                    <a:pt x="18" y="122"/>
                    <a:pt x="17" y="121"/>
                  </a:cubicBezTo>
                  <a:lnTo>
                    <a:pt x="17" y="121"/>
                  </a:lnTo>
                  <a:cubicBezTo>
                    <a:pt x="18" y="121"/>
                    <a:pt x="19" y="121"/>
                    <a:pt x="19" y="121"/>
                  </a:cubicBezTo>
                  <a:cubicBezTo>
                    <a:pt x="20" y="121"/>
                    <a:pt x="19" y="120"/>
                    <a:pt x="20" y="120"/>
                  </a:cubicBezTo>
                  <a:lnTo>
                    <a:pt x="20" y="120"/>
                  </a:lnTo>
                  <a:cubicBezTo>
                    <a:pt x="20" y="120"/>
                    <a:pt x="22" y="120"/>
                    <a:pt x="23" y="120"/>
                  </a:cubicBezTo>
                  <a:cubicBezTo>
                    <a:pt x="23" y="120"/>
                    <a:pt x="23" y="120"/>
                    <a:pt x="23" y="120"/>
                  </a:cubicBezTo>
                  <a:cubicBezTo>
                    <a:pt x="23" y="119"/>
                    <a:pt x="18" y="119"/>
                    <a:pt x="15" y="119"/>
                  </a:cubicBezTo>
                  <a:cubicBezTo>
                    <a:pt x="14" y="119"/>
                    <a:pt x="13" y="119"/>
                    <a:pt x="13" y="119"/>
                  </a:cubicBezTo>
                  <a:cubicBezTo>
                    <a:pt x="13" y="118"/>
                    <a:pt x="11" y="118"/>
                    <a:pt x="10" y="118"/>
                  </a:cubicBezTo>
                  <a:close/>
                  <a:moveTo>
                    <a:pt x="10" y="153"/>
                  </a:moveTo>
                  <a:cubicBezTo>
                    <a:pt x="9" y="153"/>
                    <a:pt x="9" y="153"/>
                    <a:pt x="8" y="153"/>
                  </a:cubicBezTo>
                  <a:cubicBezTo>
                    <a:pt x="9" y="153"/>
                    <a:pt x="10" y="153"/>
                    <a:pt x="10" y="153"/>
                  </a:cubicBezTo>
                  <a:close/>
                  <a:moveTo>
                    <a:pt x="53" y="156"/>
                  </a:moveTo>
                  <a:cubicBezTo>
                    <a:pt x="54" y="156"/>
                    <a:pt x="57" y="157"/>
                    <a:pt x="57" y="158"/>
                  </a:cubicBezTo>
                  <a:cubicBezTo>
                    <a:pt x="55" y="157"/>
                    <a:pt x="52" y="156"/>
                    <a:pt x="52" y="156"/>
                  </a:cubicBezTo>
                  <a:cubicBezTo>
                    <a:pt x="52" y="156"/>
                    <a:pt x="53" y="156"/>
                    <a:pt x="53" y="156"/>
                  </a:cubicBezTo>
                  <a:close/>
                  <a:moveTo>
                    <a:pt x="38" y="167"/>
                  </a:moveTo>
                  <a:lnTo>
                    <a:pt x="38" y="167"/>
                  </a:lnTo>
                  <a:cubicBezTo>
                    <a:pt x="39" y="167"/>
                    <a:pt x="39" y="167"/>
                    <a:pt x="39" y="167"/>
                  </a:cubicBezTo>
                  <a:lnTo>
                    <a:pt x="39" y="167"/>
                  </a:lnTo>
                  <a:cubicBezTo>
                    <a:pt x="39" y="167"/>
                    <a:pt x="39" y="167"/>
                    <a:pt x="38" y="167"/>
                  </a:cubicBezTo>
                  <a:close/>
                  <a:moveTo>
                    <a:pt x="49" y="165"/>
                  </a:moveTo>
                  <a:lnTo>
                    <a:pt x="49" y="165"/>
                  </a:lnTo>
                  <a:cubicBezTo>
                    <a:pt x="50" y="166"/>
                    <a:pt x="53" y="167"/>
                    <a:pt x="52" y="168"/>
                  </a:cubicBezTo>
                  <a:lnTo>
                    <a:pt x="52" y="168"/>
                  </a:lnTo>
                  <a:cubicBezTo>
                    <a:pt x="52" y="167"/>
                    <a:pt x="52" y="167"/>
                    <a:pt x="51" y="167"/>
                  </a:cubicBezTo>
                  <a:cubicBezTo>
                    <a:pt x="50" y="166"/>
                    <a:pt x="50" y="166"/>
                    <a:pt x="49" y="165"/>
                  </a:cubicBezTo>
                  <a:close/>
                  <a:moveTo>
                    <a:pt x="28" y="171"/>
                  </a:moveTo>
                  <a:lnTo>
                    <a:pt x="28" y="171"/>
                  </a:lnTo>
                  <a:cubicBezTo>
                    <a:pt x="28" y="171"/>
                    <a:pt x="27" y="171"/>
                    <a:pt x="27" y="172"/>
                  </a:cubicBezTo>
                  <a:lnTo>
                    <a:pt x="27" y="172"/>
                  </a:lnTo>
                  <a:cubicBezTo>
                    <a:pt x="28" y="171"/>
                    <a:pt x="28" y="171"/>
                    <a:pt x="28" y="171"/>
                  </a:cubicBezTo>
                  <a:close/>
                  <a:moveTo>
                    <a:pt x="28" y="172"/>
                  </a:moveTo>
                  <a:cubicBezTo>
                    <a:pt x="28" y="172"/>
                    <a:pt x="28" y="173"/>
                    <a:pt x="27" y="173"/>
                  </a:cubicBezTo>
                  <a:lnTo>
                    <a:pt x="27" y="173"/>
                  </a:lnTo>
                  <a:cubicBezTo>
                    <a:pt x="27" y="173"/>
                    <a:pt x="28" y="173"/>
                    <a:pt x="28" y="173"/>
                  </a:cubicBezTo>
                  <a:cubicBezTo>
                    <a:pt x="28" y="173"/>
                    <a:pt x="28" y="172"/>
                    <a:pt x="28" y="172"/>
                  </a:cubicBezTo>
                  <a:close/>
                  <a:moveTo>
                    <a:pt x="26" y="173"/>
                  </a:moveTo>
                  <a:lnTo>
                    <a:pt x="26" y="173"/>
                  </a:lnTo>
                  <a:cubicBezTo>
                    <a:pt x="25" y="173"/>
                    <a:pt x="24" y="174"/>
                    <a:pt x="24" y="174"/>
                  </a:cubicBezTo>
                  <a:cubicBezTo>
                    <a:pt x="24" y="174"/>
                    <a:pt x="25" y="173"/>
                    <a:pt x="26" y="173"/>
                  </a:cubicBezTo>
                  <a:lnTo>
                    <a:pt x="26" y="173"/>
                  </a:lnTo>
                  <a:cubicBezTo>
                    <a:pt x="26" y="173"/>
                    <a:pt x="25" y="173"/>
                    <a:pt x="25" y="173"/>
                  </a:cubicBezTo>
                  <a:cubicBezTo>
                    <a:pt x="26" y="173"/>
                    <a:pt x="26" y="173"/>
                    <a:pt x="27" y="173"/>
                  </a:cubicBezTo>
                  <a:lnTo>
                    <a:pt x="27" y="173"/>
                  </a:lnTo>
                  <a:cubicBezTo>
                    <a:pt x="27" y="173"/>
                    <a:pt x="27" y="173"/>
                    <a:pt x="27" y="173"/>
                  </a:cubicBezTo>
                  <a:lnTo>
                    <a:pt x="27" y="173"/>
                  </a:lnTo>
                  <a:cubicBezTo>
                    <a:pt x="26" y="173"/>
                    <a:pt x="26" y="173"/>
                    <a:pt x="26" y="173"/>
                  </a:cubicBezTo>
                  <a:lnTo>
                    <a:pt x="26" y="173"/>
                  </a:lnTo>
                  <a:cubicBezTo>
                    <a:pt x="26" y="173"/>
                    <a:pt x="26" y="173"/>
                    <a:pt x="26" y="173"/>
                  </a:cubicBezTo>
                  <a:close/>
                  <a:moveTo>
                    <a:pt x="31" y="173"/>
                  </a:moveTo>
                  <a:cubicBezTo>
                    <a:pt x="31" y="173"/>
                    <a:pt x="31" y="174"/>
                    <a:pt x="31" y="175"/>
                  </a:cubicBezTo>
                  <a:lnTo>
                    <a:pt x="31" y="175"/>
                  </a:lnTo>
                  <a:cubicBezTo>
                    <a:pt x="31" y="174"/>
                    <a:pt x="31" y="174"/>
                    <a:pt x="31" y="174"/>
                  </a:cubicBezTo>
                  <a:cubicBezTo>
                    <a:pt x="31" y="173"/>
                    <a:pt x="31" y="173"/>
                    <a:pt x="31" y="173"/>
                  </a:cubicBezTo>
                  <a:close/>
                  <a:moveTo>
                    <a:pt x="20" y="176"/>
                  </a:moveTo>
                  <a:cubicBezTo>
                    <a:pt x="20" y="176"/>
                    <a:pt x="21" y="176"/>
                    <a:pt x="18" y="177"/>
                  </a:cubicBezTo>
                  <a:lnTo>
                    <a:pt x="18" y="177"/>
                  </a:lnTo>
                  <a:lnTo>
                    <a:pt x="20" y="176"/>
                  </a:lnTo>
                  <a:close/>
                  <a:moveTo>
                    <a:pt x="34" y="176"/>
                  </a:moveTo>
                  <a:cubicBezTo>
                    <a:pt x="35" y="177"/>
                    <a:pt x="36" y="179"/>
                    <a:pt x="35" y="179"/>
                  </a:cubicBezTo>
                  <a:cubicBezTo>
                    <a:pt x="35" y="179"/>
                    <a:pt x="35" y="179"/>
                    <a:pt x="35" y="178"/>
                  </a:cubicBezTo>
                  <a:cubicBezTo>
                    <a:pt x="35" y="178"/>
                    <a:pt x="34" y="177"/>
                    <a:pt x="34" y="176"/>
                  </a:cubicBezTo>
                  <a:close/>
                  <a:moveTo>
                    <a:pt x="26" y="179"/>
                  </a:moveTo>
                  <a:cubicBezTo>
                    <a:pt x="26" y="179"/>
                    <a:pt x="26" y="179"/>
                    <a:pt x="26" y="179"/>
                  </a:cubicBezTo>
                  <a:cubicBezTo>
                    <a:pt x="26" y="179"/>
                    <a:pt x="26" y="179"/>
                    <a:pt x="26" y="179"/>
                  </a:cubicBezTo>
                  <a:cubicBezTo>
                    <a:pt x="26" y="179"/>
                    <a:pt x="26" y="179"/>
                    <a:pt x="26" y="179"/>
                  </a:cubicBezTo>
                  <a:close/>
                  <a:moveTo>
                    <a:pt x="31" y="175"/>
                  </a:moveTo>
                  <a:cubicBezTo>
                    <a:pt x="31" y="176"/>
                    <a:pt x="30" y="179"/>
                    <a:pt x="30" y="180"/>
                  </a:cubicBezTo>
                  <a:cubicBezTo>
                    <a:pt x="31" y="178"/>
                    <a:pt x="31" y="176"/>
                    <a:pt x="31" y="175"/>
                  </a:cubicBezTo>
                  <a:close/>
                  <a:moveTo>
                    <a:pt x="46" y="179"/>
                  </a:moveTo>
                  <a:cubicBezTo>
                    <a:pt x="48" y="180"/>
                    <a:pt x="48" y="181"/>
                    <a:pt x="48" y="181"/>
                  </a:cubicBezTo>
                  <a:cubicBezTo>
                    <a:pt x="47" y="181"/>
                    <a:pt x="47" y="181"/>
                    <a:pt x="47" y="181"/>
                  </a:cubicBezTo>
                  <a:cubicBezTo>
                    <a:pt x="46" y="181"/>
                    <a:pt x="46" y="181"/>
                    <a:pt x="45" y="180"/>
                  </a:cubicBezTo>
                  <a:lnTo>
                    <a:pt x="46" y="179"/>
                  </a:lnTo>
                  <a:close/>
                  <a:moveTo>
                    <a:pt x="31" y="178"/>
                  </a:moveTo>
                  <a:cubicBezTo>
                    <a:pt x="31" y="178"/>
                    <a:pt x="31" y="180"/>
                    <a:pt x="31" y="182"/>
                  </a:cubicBezTo>
                  <a:lnTo>
                    <a:pt x="31" y="182"/>
                  </a:lnTo>
                  <a:cubicBezTo>
                    <a:pt x="31" y="180"/>
                    <a:pt x="31" y="179"/>
                    <a:pt x="31" y="178"/>
                  </a:cubicBezTo>
                  <a:cubicBezTo>
                    <a:pt x="31" y="178"/>
                    <a:pt x="31" y="178"/>
                    <a:pt x="31" y="178"/>
                  </a:cubicBezTo>
                  <a:close/>
                  <a:moveTo>
                    <a:pt x="39" y="180"/>
                  </a:moveTo>
                  <a:lnTo>
                    <a:pt x="43" y="184"/>
                  </a:lnTo>
                  <a:cubicBezTo>
                    <a:pt x="42" y="184"/>
                    <a:pt x="41" y="181"/>
                    <a:pt x="39" y="180"/>
                  </a:cubicBezTo>
                  <a:close/>
                  <a:moveTo>
                    <a:pt x="13" y="184"/>
                  </a:moveTo>
                  <a:cubicBezTo>
                    <a:pt x="13" y="184"/>
                    <a:pt x="12" y="185"/>
                    <a:pt x="10" y="186"/>
                  </a:cubicBezTo>
                  <a:cubicBezTo>
                    <a:pt x="11" y="186"/>
                    <a:pt x="12" y="186"/>
                    <a:pt x="14" y="184"/>
                  </a:cubicBezTo>
                  <a:cubicBezTo>
                    <a:pt x="14" y="184"/>
                    <a:pt x="14" y="184"/>
                    <a:pt x="13" y="184"/>
                  </a:cubicBezTo>
                  <a:close/>
                  <a:moveTo>
                    <a:pt x="16" y="185"/>
                  </a:moveTo>
                  <a:cubicBezTo>
                    <a:pt x="15" y="185"/>
                    <a:pt x="13" y="187"/>
                    <a:pt x="13" y="188"/>
                  </a:cubicBezTo>
                  <a:cubicBezTo>
                    <a:pt x="13" y="188"/>
                    <a:pt x="13" y="188"/>
                    <a:pt x="13" y="188"/>
                  </a:cubicBezTo>
                  <a:cubicBezTo>
                    <a:pt x="14" y="188"/>
                    <a:pt x="16" y="185"/>
                    <a:pt x="16" y="185"/>
                  </a:cubicBezTo>
                  <a:cubicBezTo>
                    <a:pt x="16" y="185"/>
                    <a:pt x="16" y="185"/>
                    <a:pt x="16" y="185"/>
                  </a:cubicBezTo>
                  <a:close/>
                  <a:moveTo>
                    <a:pt x="46" y="190"/>
                  </a:moveTo>
                  <a:cubicBezTo>
                    <a:pt x="46" y="191"/>
                    <a:pt x="46" y="191"/>
                    <a:pt x="46" y="191"/>
                  </a:cubicBezTo>
                  <a:cubicBezTo>
                    <a:pt x="46" y="191"/>
                    <a:pt x="46" y="191"/>
                    <a:pt x="46" y="190"/>
                  </a:cubicBezTo>
                  <a:cubicBezTo>
                    <a:pt x="46" y="190"/>
                    <a:pt x="46" y="190"/>
                    <a:pt x="46" y="190"/>
                  </a:cubicBezTo>
                  <a:close/>
                  <a:moveTo>
                    <a:pt x="25" y="194"/>
                  </a:moveTo>
                  <a:lnTo>
                    <a:pt x="25" y="194"/>
                  </a:lnTo>
                  <a:cubicBezTo>
                    <a:pt x="24" y="194"/>
                    <a:pt x="24" y="195"/>
                    <a:pt x="24" y="195"/>
                  </a:cubicBezTo>
                  <a:cubicBezTo>
                    <a:pt x="24" y="195"/>
                    <a:pt x="24" y="194"/>
                    <a:pt x="25" y="194"/>
                  </a:cubicBezTo>
                  <a:close/>
                  <a:moveTo>
                    <a:pt x="60" y="0"/>
                  </a:moveTo>
                  <a:cubicBezTo>
                    <a:pt x="60" y="0"/>
                    <a:pt x="57" y="0"/>
                    <a:pt x="58" y="1"/>
                  </a:cubicBezTo>
                  <a:cubicBezTo>
                    <a:pt x="58" y="4"/>
                    <a:pt x="59" y="6"/>
                    <a:pt x="59" y="6"/>
                  </a:cubicBezTo>
                  <a:cubicBezTo>
                    <a:pt x="59" y="6"/>
                    <a:pt x="59" y="6"/>
                    <a:pt x="58" y="5"/>
                  </a:cubicBezTo>
                  <a:cubicBezTo>
                    <a:pt x="57" y="5"/>
                    <a:pt x="57" y="4"/>
                    <a:pt x="56" y="4"/>
                  </a:cubicBezTo>
                  <a:cubicBezTo>
                    <a:pt x="56" y="4"/>
                    <a:pt x="55" y="5"/>
                    <a:pt x="55" y="5"/>
                  </a:cubicBezTo>
                  <a:cubicBezTo>
                    <a:pt x="55" y="5"/>
                    <a:pt x="57" y="9"/>
                    <a:pt x="57" y="9"/>
                  </a:cubicBezTo>
                  <a:cubicBezTo>
                    <a:pt x="57" y="9"/>
                    <a:pt x="57" y="9"/>
                    <a:pt x="57" y="9"/>
                  </a:cubicBezTo>
                  <a:cubicBezTo>
                    <a:pt x="56" y="9"/>
                    <a:pt x="51" y="4"/>
                    <a:pt x="50" y="4"/>
                  </a:cubicBezTo>
                  <a:lnTo>
                    <a:pt x="50" y="4"/>
                  </a:lnTo>
                  <a:cubicBezTo>
                    <a:pt x="50" y="4"/>
                    <a:pt x="51" y="6"/>
                    <a:pt x="52" y="7"/>
                  </a:cubicBezTo>
                  <a:lnTo>
                    <a:pt x="52" y="7"/>
                  </a:lnTo>
                  <a:cubicBezTo>
                    <a:pt x="51" y="6"/>
                    <a:pt x="50" y="5"/>
                    <a:pt x="50" y="5"/>
                  </a:cubicBezTo>
                  <a:cubicBezTo>
                    <a:pt x="50" y="5"/>
                    <a:pt x="50" y="5"/>
                    <a:pt x="50" y="5"/>
                  </a:cubicBezTo>
                  <a:cubicBezTo>
                    <a:pt x="50" y="5"/>
                    <a:pt x="56" y="12"/>
                    <a:pt x="55" y="12"/>
                  </a:cubicBezTo>
                  <a:cubicBezTo>
                    <a:pt x="55" y="12"/>
                    <a:pt x="54" y="12"/>
                    <a:pt x="54" y="11"/>
                  </a:cubicBezTo>
                  <a:cubicBezTo>
                    <a:pt x="53" y="11"/>
                    <a:pt x="51" y="9"/>
                    <a:pt x="50" y="8"/>
                  </a:cubicBezTo>
                  <a:cubicBezTo>
                    <a:pt x="50" y="8"/>
                    <a:pt x="50" y="8"/>
                    <a:pt x="50" y="8"/>
                  </a:cubicBezTo>
                  <a:cubicBezTo>
                    <a:pt x="50" y="8"/>
                    <a:pt x="50" y="8"/>
                    <a:pt x="50" y="8"/>
                  </a:cubicBezTo>
                  <a:cubicBezTo>
                    <a:pt x="50" y="10"/>
                    <a:pt x="54" y="12"/>
                    <a:pt x="53" y="13"/>
                  </a:cubicBezTo>
                  <a:cubicBezTo>
                    <a:pt x="51" y="11"/>
                    <a:pt x="50" y="10"/>
                    <a:pt x="48" y="9"/>
                  </a:cubicBezTo>
                  <a:cubicBezTo>
                    <a:pt x="47" y="9"/>
                    <a:pt x="47" y="8"/>
                    <a:pt x="47" y="8"/>
                  </a:cubicBezTo>
                  <a:lnTo>
                    <a:pt x="47" y="8"/>
                  </a:lnTo>
                  <a:cubicBezTo>
                    <a:pt x="46" y="8"/>
                    <a:pt x="46" y="9"/>
                    <a:pt x="47" y="9"/>
                  </a:cubicBezTo>
                  <a:lnTo>
                    <a:pt x="47" y="9"/>
                  </a:lnTo>
                  <a:cubicBezTo>
                    <a:pt x="46" y="8"/>
                    <a:pt x="45" y="8"/>
                    <a:pt x="45" y="8"/>
                  </a:cubicBezTo>
                  <a:lnTo>
                    <a:pt x="45" y="8"/>
                  </a:lnTo>
                  <a:cubicBezTo>
                    <a:pt x="45" y="8"/>
                    <a:pt x="45" y="9"/>
                    <a:pt x="46" y="11"/>
                  </a:cubicBezTo>
                  <a:cubicBezTo>
                    <a:pt x="45" y="10"/>
                    <a:pt x="45" y="10"/>
                    <a:pt x="45" y="10"/>
                  </a:cubicBezTo>
                  <a:cubicBezTo>
                    <a:pt x="44" y="10"/>
                    <a:pt x="44" y="12"/>
                    <a:pt x="44" y="12"/>
                  </a:cubicBezTo>
                  <a:cubicBezTo>
                    <a:pt x="44" y="12"/>
                    <a:pt x="45" y="12"/>
                    <a:pt x="45" y="12"/>
                  </a:cubicBezTo>
                  <a:cubicBezTo>
                    <a:pt x="46" y="12"/>
                    <a:pt x="48" y="15"/>
                    <a:pt x="47" y="15"/>
                  </a:cubicBezTo>
                  <a:cubicBezTo>
                    <a:pt x="45" y="15"/>
                    <a:pt x="44" y="15"/>
                    <a:pt x="44" y="16"/>
                  </a:cubicBezTo>
                  <a:cubicBezTo>
                    <a:pt x="46" y="17"/>
                    <a:pt x="48" y="18"/>
                    <a:pt x="49" y="18"/>
                  </a:cubicBezTo>
                  <a:cubicBezTo>
                    <a:pt x="50" y="18"/>
                    <a:pt x="50" y="18"/>
                    <a:pt x="50" y="18"/>
                  </a:cubicBezTo>
                  <a:lnTo>
                    <a:pt x="50" y="18"/>
                  </a:lnTo>
                  <a:cubicBezTo>
                    <a:pt x="50" y="18"/>
                    <a:pt x="50" y="18"/>
                    <a:pt x="50" y="19"/>
                  </a:cubicBezTo>
                  <a:cubicBezTo>
                    <a:pt x="49" y="19"/>
                    <a:pt x="48" y="19"/>
                    <a:pt x="46" y="18"/>
                  </a:cubicBezTo>
                  <a:cubicBezTo>
                    <a:pt x="44" y="17"/>
                    <a:pt x="43" y="15"/>
                    <a:pt x="42" y="15"/>
                  </a:cubicBezTo>
                  <a:cubicBezTo>
                    <a:pt x="41" y="15"/>
                    <a:pt x="41" y="15"/>
                    <a:pt x="41" y="15"/>
                  </a:cubicBezTo>
                  <a:lnTo>
                    <a:pt x="41" y="15"/>
                  </a:lnTo>
                  <a:cubicBezTo>
                    <a:pt x="40" y="15"/>
                    <a:pt x="43" y="18"/>
                    <a:pt x="43" y="18"/>
                  </a:cubicBezTo>
                  <a:cubicBezTo>
                    <a:pt x="43" y="19"/>
                    <a:pt x="42" y="19"/>
                    <a:pt x="42" y="19"/>
                  </a:cubicBezTo>
                  <a:cubicBezTo>
                    <a:pt x="41" y="19"/>
                    <a:pt x="39" y="18"/>
                    <a:pt x="37" y="17"/>
                  </a:cubicBezTo>
                  <a:lnTo>
                    <a:pt x="37" y="17"/>
                  </a:lnTo>
                  <a:cubicBezTo>
                    <a:pt x="39" y="18"/>
                    <a:pt x="42" y="21"/>
                    <a:pt x="43" y="22"/>
                  </a:cubicBezTo>
                  <a:cubicBezTo>
                    <a:pt x="43" y="22"/>
                    <a:pt x="43" y="22"/>
                    <a:pt x="43" y="22"/>
                  </a:cubicBezTo>
                  <a:cubicBezTo>
                    <a:pt x="42" y="22"/>
                    <a:pt x="40" y="20"/>
                    <a:pt x="40" y="20"/>
                  </a:cubicBezTo>
                  <a:lnTo>
                    <a:pt x="40" y="20"/>
                  </a:lnTo>
                  <a:cubicBezTo>
                    <a:pt x="40" y="21"/>
                    <a:pt x="41" y="21"/>
                    <a:pt x="41" y="22"/>
                  </a:cubicBezTo>
                  <a:lnTo>
                    <a:pt x="41" y="22"/>
                  </a:lnTo>
                  <a:cubicBezTo>
                    <a:pt x="40" y="21"/>
                    <a:pt x="39" y="20"/>
                    <a:pt x="38" y="19"/>
                  </a:cubicBezTo>
                  <a:cubicBezTo>
                    <a:pt x="36" y="19"/>
                    <a:pt x="36" y="20"/>
                    <a:pt x="36" y="21"/>
                  </a:cubicBezTo>
                  <a:cubicBezTo>
                    <a:pt x="36" y="21"/>
                    <a:pt x="36" y="22"/>
                    <a:pt x="38" y="24"/>
                  </a:cubicBezTo>
                  <a:cubicBezTo>
                    <a:pt x="40" y="25"/>
                    <a:pt x="40" y="25"/>
                    <a:pt x="40" y="25"/>
                  </a:cubicBezTo>
                  <a:cubicBezTo>
                    <a:pt x="39" y="25"/>
                    <a:pt x="39" y="25"/>
                    <a:pt x="37" y="25"/>
                  </a:cubicBezTo>
                  <a:cubicBezTo>
                    <a:pt x="36" y="24"/>
                    <a:pt x="36" y="24"/>
                    <a:pt x="36" y="24"/>
                  </a:cubicBezTo>
                  <a:lnTo>
                    <a:pt x="36" y="24"/>
                  </a:lnTo>
                  <a:cubicBezTo>
                    <a:pt x="36" y="25"/>
                    <a:pt x="37" y="26"/>
                    <a:pt x="38" y="27"/>
                  </a:cubicBezTo>
                  <a:cubicBezTo>
                    <a:pt x="38" y="27"/>
                    <a:pt x="38" y="28"/>
                    <a:pt x="37" y="28"/>
                  </a:cubicBezTo>
                  <a:cubicBezTo>
                    <a:pt x="37" y="28"/>
                    <a:pt x="35" y="27"/>
                    <a:pt x="35" y="27"/>
                  </a:cubicBezTo>
                  <a:lnTo>
                    <a:pt x="35" y="27"/>
                  </a:lnTo>
                  <a:cubicBezTo>
                    <a:pt x="35" y="27"/>
                    <a:pt x="36" y="28"/>
                    <a:pt x="36" y="28"/>
                  </a:cubicBezTo>
                  <a:lnTo>
                    <a:pt x="36" y="29"/>
                  </a:lnTo>
                  <a:lnTo>
                    <a:pt x="35" y="30"/>
                  </a:lnTo>
                  <a:cubicBezTo>
                    <a:pt x="34" y="31"/>
                    <a:pt x="32" y="31"/>
                    <a:pt x="36" y="33"/>
                  </a:cubicBezTo>
                  <a:cubicBezTo>
                    <a:pt x="35" y="32"/>
                    <a:pt x="34" y="32"/>
                    <a:pt x="33" y="32"/>
                  </a:cubicBezTo>
                  <a:cubicBezTo>
                    <a:pt x="32" y="32"/>
                    <a:pt x="32" y="32"/>
                    <a:pt x="32" y="32"/>
                  </a:cubicBezTo>
                  <a:cubicBezTo>
                    <a:pt x="32" y="33"/>
                    <a:pt x="34" y="35"/>
                    <a:pt x="33" y="35"/>
                  </a:cubicBezTo>
                  <a:cubicBezTo>
                    <a:pt x="33" y="35"/>
                    <a:pt x="30" y="34"/>
                    <a:pt x="29" y="33"/>
                  </a:cubicBezTo>
                  <a:cubicBezTo>
                    <a:pt x="29" y="33"/>
                    <a:pt x="29" y="34"/>
                    <a:pt x="29" y="34"/>
                  </a:cubicBezTo>
                  <a:cubicBezTo>
                    <a:pt x="29" y="34"/>
                    <a:pt x="29" y="35"/>
                    <a:pt x="30" y="36"/>
                  </a:cubicBezTo>
                  <a:cubicBezTo>
                    <a:pt x="30" y="36"/>
                    <a:pt x="30" y="36"/>
                    <a:pt x="31" y="37"/>
                  </a:cubicBezTo>
                  <a:lnTo>
                    <a:pt x="31" y="37"/>
                  </a:lnTo>
                  <a:cubicBezTo>
                    <a:pt x="31" y="37"/>
                    <a:pt x="32" y="38"/>
                    <a:pt x="31" y="39"/>
                  </a:cubicBezTo>
                  <a:cubicBezTo>
                    <a:pt x="31" y="39"/>
                    <a:pt x="25" y="35"/>
                    <a:pt x="24" y="35"/>
                  </a:cubicBezTo>
                  <a:cubicBezTo>
                    <a:pt x="24" y="35"/>
                    <a:pt x="24" y="35"/>
                    <a:pt x="24" y="35"/>
                  </a:cubicBezTo>
                  <a:cubicBezTo>
                    <a:pt x="26" y="37"/>
                    <a:pt x="31" y="39"/>
                    <a:pt x="35" y="41"/>
                  </a:cubicBezTo>
                  <a:cubicBezTo>
                    <a:pt x="35" y="42"/>
                    <a:pt x="35" y="42"/>
                    <a:pt x="35" y="42"/>
                  </a:cubicBezTo>
                  <a:cubicBezTo>
                    <a:pt x="33" y="42"/>
                    <a:pt x="29" y="40"/>
                    <a:pt x="29" y="40"/>
                  </a:cubicBezTo>
                  <a:lnTo>
                    <a:pt x="29" y="40"/>
                  </a:lnTo>
                  <a:cubicBezTo>
                    <a:pt x="30" y="41"/>
                    <a:pt x="32" y="41"/>
                    <a:pt x="32" y="42"/>
                  </a:cubicBezTo>
                  <a:lnTo>
                    <a:pt x="31" y="42"/>
                  </a:lnTo>
                  <a:cubicBezTo>
                    <a:pt x="32" y="43"/>
                    <a:pt x="34" y="43"/>
                    <a:pt x="35" y="44"/>
                  </a:cubicBezTo>
                  <a:cubicBezTo>
                    <a:pt x="36" y="45"/>
                    <a:pt x="35" y="45"/>
                    <a:pt x="35" y="45"/>
                  </a:cubicBezTo>
                  <a:cubicBezTo>
                    <a:pt x="33" y="44"/>
                    <a:pt x="32" y="43"/>
                    <a:pt x="31" y="43"/>
                  </a:cubicBezTo>
                  <a:cubicBezTo>
                    <a:pt x="31" y="43"/>
                    <a:pt x="31" y="44"/>
                    <a:pt x="31" y="44"/>
                  </a:cubicBezTo>
                  <a:cubicBezTo>
                    <a:pt x="32" y="44"/>
                    <a:pt x="32" y="45"/>
                    <a:pt x="32" y="45"/>
                  </a:cubicBezTo>
                  <a:cubicBezTo>
                    <a:pt x="32" y="45"/>
                    <a:pt x="31" y="45"/>
                    <a:pt x="29" y="44"/>
                  </a:cubicBezTo>
                  <a:cubicBezTo>
                    <a:pt x="29" y="44"/>
                    <a:pt x="29" y="43"/>
                    <a:pt x="28" y="43"/>
                  </a:cubicBezTo>
                  <a:lnTo>
                    <a:pt x="28" y="43"/>
                  </a:lnTo>
                  <a:cubicBezTo>
                    <a:pt x="28" y="43"/>
                    <a:pt x="28" y="44"/>
                    <a:pt x="29" y="45"/>
                  </a:cubicBezTo>
                  <a:cubicBezTo>
                    <a:pt x="29" y="46"/>
                    <a:pt x="30" y="46"/>
                    <a:pt x="31" y="46"/>
                  </a:cubicBezTo>
                  <a:cubicBezTo>
                    <a:pt x="31" y="46"/>
                    <a:pt x="30" y="46"/>
                    <a:pt x="29" y="47"/>
                  </a:cubicBezTo>
                  <a:cubicBezTo>
                    <a:pt x="29" y="47"/>
                    <a:pt x="27" y="46"/>
                    <a:pt x="26" y="46"/>
                  </a:cubicBezTo>
                  <a:cubicBezTo>
                    <a:pt x="25" y="46"/>
                    <a:pt x="24" y="46"/>
                    <a:pt x="26" y="47"/>
                  </a:cubicBezTo>
                  <a:cubicBezTo>
                    <a:pt x="27" y="48"/>
                    <a:pt x="26" y="48"/>
                    <a:pt x="25" y="48"/>
                  </a:cubicBezTo>
                  <a:cubicBezTo>
                    <a:pt x="24" y="48"/>
                    <a:pt x="23" y="48"/>
                    <a:pt x="23" y="48"/>
                  </a:cubicBezTo>
                  <a:lnTo>
                    <a:pt x="23" y="48"/>
                  </a:lnTo>
                  <a:cubicBezTo>
                    <a:pt x="26" y="50"/>
                    <a:pt x="29" y="50"/>
                    <a:pt x="31" y="51"/>
                  </a:cubicBezTo>
                  <a:cubicBezTo>
                    <a:pt x="31" y="51"/>
                    <a:pt x="31" y="51"/>
                    <a:pt x="31" y="51"/>
                  </a:cubicBezTo>
                  <a:cubicBezTo>
                    <a:pt x="31" y="51"/>
                    <a:pt x="31" y="51"/>
                    <a:pt x="30" y="51"/>
                  </a:cubicBezTo>
                  <a:cubicBezTo>
                    <a:pt x="30" y="51"/>
                    <a:pt x="29" y="51"/>
                    <a:pt x="29" y="51"/>
                  </a:cubicBezTo>
                  <a:lnTo>
                    <a:pt x="29" y="51"/>
                  </a:lnTo>
                  <a:cubicBezTo>
                    <a:pt x="28" y="51"/>
                    <a:pt x="29" y="52"/>
                    <a:pt x="29" y="52"/>
                  </a:cubicBezTo>
                  <a:cubicBezTo>
                    <a:pt x="30" y="52"/>
                    <a:pt x="30" y="52"/>
                    <a:pt x="29" y="52"/>
                  </a:cubicBezTo>
                  <a:cubicBezTo>
                    <a:pt x="28" y="52"/>
                    <a:pt x="26" y="51"/>
                    <a:pt x="24" y="51"/>
                  </a:cubicBezTo>
                  <a:lnTo>
                    <a:pt x="24" y="51"/>
                  </a:lnTo>
                  <a:cubicBezTo>
                    <a:pt x="25" y="51"/>
                    <a:pt x="26" y="52"/>
                    <a:pt x="26" y="52"/>
                  </a:cubicBezTo>
                  <a:cubicBezTo>
                    <a:pt x="28" y="53"/>
                    <a:pt x="28" y="53"/>
                    <a:pt x="28" y="53"/>
                  </a:cubicBezTo>
                  <a:cubicBezTo>
                    <a:pt x="28" y="54"/>
                    <a:pt x="26" y="53"/>
                    <a:pt x="29" y="55"/>
                  </a:cubicBezTo>
                  <a:cubicBezTo>
                    <a:pt x="29" y="55"/>
                    <a:pt x="29" y="56"/>
                    <a:pt x="29" y="56"/>
                  </a:cubicBezTo>
                  <a:cubicBezTo>
                    <a:pt x="29" y="56"/>
                    <a:pt x="24" y="53"/>
                    <a:pt x="23" y="53"/>
                  </a:cubicBezTo>
                  <a:cubicBezTo>
                    <a:pt x="22" y="54"/>
                    <a:pt x="22" y="55"/>
                    <a:pt x="22" y="56"/>
                  </a:cubicBezTo>
                  <a:cubicBezTo>
                    <a:pt x="22" y="56"/>
                    <a:pt x="22" y="56"/>
                    <a:pt x="22" y="56"/>
                  </a:cubicBezTo>
                  <a:cubicBezTo>
                    <a:pt x="22" y="56"/>
                    <a:pt x="23" y="56"/>
                    <a:pt x="23" y="56"/>
                  </a:cubicBezTo>
                  <a:cubicBezTo>
                    <a:pt x="24" y="56"/>
                    <a:pt x="23" y="57"/>
                    <a:pt x="25" y="58"/>
                  </a:cubicBezTo>
                  <a:cubicBezTo>
                    <a:pt x="25" y="57"/>
                    <a:pt x="25" y="57"/>
                    <a:pt x="25" y="57"/>
                  </a:cubicBezTo>
                  <a:cubicBezTo>
                    <a:pt x="26" y="57"/>
                    <a:pt x="28" y="58"/>
                    <a:pt x="28" y="58"/>
                  </a:cubicBezTo>
                  <a:cubicBezTo>
                    <a:pt x="28" y="58"/>
                    <a:pt x="30" y="60"/>
                    <a:pt x="30" y="60"/>
                  </a:cubicBezTo>
                  <a:cubicBezTo>
                    <a:pt x="29" y="60"/>
                    <a:pt x="28" y="59"/>
                    <a:pt x="27" y="59"/>
                  </a:cubicBezTo>
                  <a:cubicBezTo>
                    <a:pt x="26" y="59"/>
                    <a:pt x="24" y="58"/>
                    <a:pt x="23" y="58"/>
                  </a:cubicBezTo>
                  <a:cubicBezTo>
                    <a:pt x="22" y="58"/>
                    <a:pt x="22" y="59"/>
                    <a:pt x="22" y="60"/>
                  </a:cubicBezTo>
                  <a:cubicBezTo>
                    <a:pt x="23" y="60"/>
                    <a:pt x="27" y="61"/>
                    <a:pt x="29" y="61"/>
                  </a:cubicBezTo>
                  <a:cubicBezTo>
                    <a:pt x="28" y="62"/>
                    <a:pt x="25" y="62"/>
                    <a:pt x="23" y="62"/>
                  </a:cubicBezTo>
                  <a:cubicBezTo>
                    <a:pt x="22" y="61"/>
                    <a:pt x="22" y="60"/>
                    <a:pt x="22" y="60"/>
                  </a:cubicBezTo>
                  <a:lnTo>
                    <a:pt x="22" y="60"/>
                  </a:lnTo>
                  <a:cubicBezTo>
                    <a:pt x="22" y="60"/>
                    <a:pt x="22" y="61"/>
                    <a:pt x="20" y="61"/>
                  </a:cubicBezTo>
                  <a:cubicBezTo>
                    <a:pt x="19" y="61"/>
                    <a:pt x="15" y="60"/>
                    <a:pt x="13" y="59"/>
                  </a:cubicBezTo>
                  <a:lnTo>
                    <a:pt x="13" y="59"/>
                  </a:lnTo>
                  <a:cubicBezTo>
                    <a:pt x="16" y="60"/>
                    <a:pt x="20" y="62"/>
                    <a:pt x="22" y="63"/>
                  </a:cubicBezTo>
                  <a:cubicBezTo>
                    <a:pt x="23" y="63"/>
                    <a:pt x="23" y="63"/>
                    <a:pt x="23" y="63"/>
                  </a:cubicBezTo>
                  <a:cubicBezTo>
                    <a:pt x="25" y="63"/>
                    <a:pt x="27" y="64"/>
                    <a:pt x="27" y="65"/>
                  </a:cubicBezTo>
                  <a:cubicBezTo>
                    <a:pt x="27" y="65"/>
                    <a:pt x="24" y="64"/>
                    <a:pt x="23" y="63"/>
                  </a:cubicBezTo>
                  <a:lnTo>
                    <a:pt x="23" y="63"/>
                  </a:lnTo>
                  <a:cubicBezTo>
                    <a:pt x="23" y="64"/>
                    <a:pt x="23" y="64"/>
                    <a:pt x="23" y="65"/>
                  </a:cubicBezTo>
                  <a:cubicBezTo>
                    <a:pt x="23" y="65"/>
                    <a:pt x="25" y="66"/>
                    <a:pt x="25" y="66"/>
                  </a:cubicBezTo>
                  <a:cubicBezTo>
                    <a:pt x="25" y="66"/>
                    <a:pt x="25" y="66"/>
                    <a:pt x="24" y="66"/>
                  </a:cubicBezTo>
                  <a:cubicBezTo>
                    <a:pt x="22" y="65"/>
                    <a:pt x="19" y="64"/>
                    <a:pt x="16" y="63"/>
                  </a:cubicBezTo>
                  <a:cubicBezTo>
                    <a:pt x="16" y="63"/>
                    <a:pt x="16" y="63"/>
                    <a:pt x="15" y="63"/>
                  </a:cubicBezTo>
                  <a:lnTo>
                    <a:pt x="15" y="63"/>
                  </a:lnTo>
                  <a:cubicBezTo>
                    <a:pt x="15" y="63"/>
                    <a:pt x="16" y="64"/>
                    <a:pt x="16" y="64"/>
                  </a:cubicBezTo>
                  <a:cubicBezTo>
                    <a:pt x="18" y="65"/>
                    <a:pt x="19" y="65"/>
                    <a:pt x="19" y="66"/>
                  </a:cubicBezTo>
                  <a:cubicBezTo>
                    <a:pt x="20" y="66"/>
                    <a:pt x="19" y="67"/>
                    <a:pt x="19" y="67"/>
                  </a:cubicBezTo>
                  <a:cubicBezTo>
                    <a:pt x="19" y="67"/>
                    <a:pt x="17" y="68"/>
                    <a:pt x="19" y="70"/>
                  </a:cubicBezTo>
                  <a:cubicBezTo>
                    <a:pt x="20" y="70"/>
                    <a:pt x="22" y="71"/>
                    <a:pt x="21" y="71"/>
                  </a:cubicBezTo>
                  <a:cubicBezTo>
                    <a:pt x="20" y="71"/>
                    <a:pt x="17" y="70"/>
                    <a:pt x="16" y="70"/>
                  </a:cubicBezTo>
                  <a:cubicBezTo>
                    <a:pt x="14" y="70"/>
                    <a:pt x="13" y="71"/>
                    <a:pt x="15" y="73"/>
                  </a:cubicBezTo>
                  <a:cubicBezTo>
                    <a:pt x="15" y="73"/>
                    <a:pt x="18" y="74"/>
                    <a:pt x="17" y="74"/>
                  </a:cubicBezTo>
                  <a:cubicBezTo>
                    <a:pt x="17" y="74"/>
                    <a:pt x="14" y="73"/>
                    <a:pt x="13" y="73"/>
                  </a:cubicBezTo>
                  <a:cubicBezTo>
                    <a:pt x="13" y="73"/>
                    <a:pt x="13" y="73"/>
                    <a:pt x="13" y="73"/>
                  </a:cubicBezTo>
                  <a:cubicBezTo>
                    <a:pt x="13" y="73"/>
                    <a:pt x="16" y="74"/>
                    <a:pt x="16" y="74"/>
                  </a:cubicBezTo>
                  <a:cubicBezTo>
                    <a:pt x="16" y="75"/>
                    <a:pt x="15" y="75"/>
                    <a:pt x="17" y="75"/>
                  </a:cubicBezTo>
                  <a:cubicBezTo>
                    <a:pt x="22" y="77"/>
                    <a:pt x="21" y="77"/>
                    <a:pt x="23" y="78"/>
                  </a:cubicBezTo>
                  <a:cubicBezTo>
                    <a:pt x="22" y="78"/>
                    <a:pt x="16" y="77"/>
                    <a:pt x="16" y="77"/>
                  </a:cubicBezTo>
                  <a:cubicBezTo>
                    <a:pt x="17" y="77"/>
                    <a:pt x="18" y="77"/>
                    <a:pt x="17" y="76"/>
                  </a:cubicBezTo>
                  <a:cubicBezTo>
                    <a:pt x="15" y="75"/>
                    <a:pt x="15" y="75"/>
                    <a:pt x="15" y="75"/>
                  </a:cubicBezTo>
                  <a:cubicBezTo>
                    <a:pt x="14" y="76"/>
                    <a:pt x="16" y="77"/>
                    <a:pt x="15" y="77"/>
                  </a:cubicBezTo>
                  <a:lnTo>
                    <a:pt x="15" y="77"/>
                  </a:lnTo>
                  <a:cubicBezTo>
                    <a:pt x="15" y="77"/>
                    <a:pt x="14" y="77"/>
                    <a:pt x="14" y="77"/>
                  </a:cubicBezTo>
                  <a:lnTo>
                    <a:pt x="14" y="77"/>
                  </a:lnTo>
                  <a:cubicBezTo>
                    <a:pt x="15" y="77"/>
                    <a:pt x="15" y="77"/>
                    <a:pt x="15" y="77"/>
                  </a:cubicBezTo>
                  <a:cubicBezTo>
                    <a:pt x="15" y="77"/>
                    <a:pt x="15" y="77"/>
                    <a:pt x="15" y="77"/>
                  </a:cubicBezTo>
                  <a:lnTo>
                    <a:pt x="15" y="77"/>
                  </a:lnTo>
                  <a:cubicBezTo>
                    <a:pt x="17" y="78"/>
                    <a:pt x="19" y="78"/>
                    <a:pt x="19" y="79"/>
                  </a:cubicBezTo>
                  <a:lnTo>
                    <a:pt x="13" y="77"/>
                  </a:lnTo>
                  <a:lnTo>
                    <a:pt x="13" y="77"/>
                  </a:lnTo>
                  <a:cubicBezTo>
                    <a:pt x="13" y="77"/>
                    <a:pt x="14" y="77"/>
                    <a:pt x="14" y="77"/>
                  </a:cubicBezTo>
                  <a:lnTo>
                    <a:pt x="14" y="77"/>
                  </a:lnTo>
                  <a:cubicBezTo>
                    <a:pt x="14" y="77"/>
                    <a:pt x="14" y="77"/>
                    <a:pt x="14" y="77"/>
                  </a:cubicBezTo>
                  <a:cubicBezTo>
                    <a:pt x="13" y="77"/>
                    <a:pt x="13" y="77"/>
                    <a:pt x="13" y="77"/>
                  </a:cubicBezTo>
                  <a:lnTo>
                    <a:pt x="13" y="77"/>
                  </a:lnTo>
                  <a:cubicBezTo>
                    <a:pt x="12" y="77"/>
                    <a:pt x="15" y="80"/>
                    <a:pt x="15" y="80"/>
                  </a:cubicBezTo>
                  <a:cubicBezTo>
                    <a:pt x="17" y="80"/>
                    <a:pt x="17" y="80"/>
                    <a:pt x="21" y="81"/>
                  </a:cubicBezTo>
                  <a:cubicBezTo>
                    <a:pt x="21" y="81"/>
                    <a:pt x="19" y="81"/>
                    <a:pt x="18" y="81"/>
                  </a:cubicBezTo>
                  <a:cubicBezTo>
                    <a:pt x="17" y="81"/>
                    <a:pt x="17" y="81"/>
                    <a:pt x="17" y="81"/>
                  </a:cubicBezTo>
                  <a:cubicBezTo>
                    <a:pt x="17" y="81"/>
                    <a:pt x="21" y="82"/>
                    <a:pt x="22" y="83"/>
                  </a:cubicBezTo>
                  <a:cubicBezTo>
                    <a:pt x="20" y="83"/>
                    <a:pt x="15" y="82"/>
                    <a:pt x="12" y="82"/>
                  </a:cubicBezTo>
                  <a:cubicBezTo>
                    <a:pt x="11" y="82"/>
                    <a:pt x="10" y="82"/>
                    <a:pt x="12" y="83"/>
                  </a:cubicBezTo>
                  <a:lnTo>
                    <a:pt x="12" y="83"/>
                  </a:lnTo>
                  <a:cubicBezTo>
                    <a:pt x="12" y="83"/>
                    <a:pt x="12" y="83"/>
                    <a:pt x="12" y="83"/>
                  </a:cubicBezTo>
                  <a:cubicBezTo>
                    <a:pt x="14" y="83"/>
                    <a:pt x="17" y="84"/>
                    <a:pt x="17" y="84"/>
                  </a:cubicBezTo>
                  <a:cubicBezTo>
                    <a:pt x="18" y="84"/>
                    <a:pt x="18" y="85"/>
                    <a:pt x="18" y="85"/>
                  </a:cubicBezTo>
                  <a:cubicBezTo>
                    <a:pt x="18" y="85"/>
                    <a:pt x="18" y="85"/>
                    <a:pt x="17" y="85"/>
                  </a:cubicBezTo>
                  <a:cubicBezTo>
                    <a:pt x="16" y="85"/>
                    <a:pt x="13" y="84"/>
                    <a:pt x="12" y="84"/>
                  </a:cubicBezTo>
                  <a:cubicBezTo>
                    <a:pt x="11" y="84"/>
                    <a:pt x="11" y="84"/>
                    <a:pt x="11" y="84"/>
                  </a:cubicBezTo>
                  <a:cubicBezTo>
                    <a:pt x="10" y="84"/>
                    <a:pt x="10" y="85"/>
                    <a:pt x="10" y="85"/>
                  </a:cubicBezTo>
                  <a:cubicBezTo>
                    <a:pt x="11" y="86"/>
                    <a:pt x="14" y="86"/>
                    <a:pt x="14" y="87"/>
                  </a:cubicBezTo>
                  <a:cubicBezTo>
                    <a:pt x="14" y="87"/>
                    <a:pt x="14" y="87"/>
                    <a:pt x="14" y="87"/>
                  </a:cubicBezTo>
                  <a:cubicBezTo>
                    <a:pt x="14" y="87"/>
                    <a:pt x="13" y="87"/>
                    <a:pt x="12" y="87"/>
                  </a:cubicBezTo>
                  <a:cubicBezTo>
                    <a:pt x="11" y="87"/>
                    <a:pt x="9" y="86"/>
                    <a:pt x="9" y="86"/>
                  </a:cubicBezTo>
                  <a:lnTo>
                    <a:pt x="9" y="86"/>
                  </a:lnTo>
                  <a:cubicBezTo>
                    <a:pt x="8" y="86"/>
                    <a:pt x="17" y="89"/>
                    <a:pt x="14" y="89"/>
                  </a:cubicBezTo>
                  <a:cubicBezTo>
                    <a:pt x="11" y="88"/>
                    <a:pt x="8" y="88"/>
                    <a:pt x="8" y="88"/>
                  </a:cubicBezTo>
                  <a:lnTo>
                    <a:pt x="8" y="88"/>
                  </a:lnTo>
                  <a:cubicBezTo>
                    <a:pt x="8" y="89"/>
                    <a:pt x="8" y="89"/>
                    <a:pt x="9" y="90"/>
                  </a:cubicBezTo>
                  <a:cubicBezTo>
                    <a:pt x="9" y="90"/>
                    <a:pt x="10" y="89"/>
                    <a:pt x="12" y="89"/>
                  </a:cubicBezTo>
                  <a:cubicBezTo>
                    <a:pt x="14" y="89"/>
                    <a:pt x="15" y="90"/>
                    <a:pt x="15" y="90"/>
                  </a:cubicBezTo>
                  <a:cubicBezTo>
                    <a:pt x="14" y="91"/>
                    <a:pt x="13" y="91"/>
                    <a:pt x="13" y="91"/>
                  </a:cubicBezTo>
                  <a:lnTo>
                    <a:pt x="13" y="92"/>
                  </a:lnTo>
                  <a:cubicBezTo>
                    <a:pt x="12" y="92"/>
                    <a:pt x="12" y="92"/>
                    <a:pt x="13" y="92"/>
                  </a:cubicBezTo>
                  <a:lnTo>
                    <a:pt x="13" y="92"/>
                  </a:lnTo>
                  <a:cubicBezTo>
                    <a:pt x="11" y="92"/>
                    <a:pt x="8" y="91"/>
                    <a:pt x="8" y="91"/>
                  </a:cubicBezTo>
                  <a:lnTo>
                    <a:pt x="8" y="91"/>
                  </a:lnTo>
                  <a:cubicBezTo>
                    <a:pt x="6" y="91"/>
                    <a:pt x="8" y="92"/>
                    <a:pt x="9" y="92"/>
                  </a:cubicBezTo>
                  <a:cubicBezTo>
                    <a:pt x="10" y="93"/>
                    <a:pt x="13" y="94"/>
                    <a:pt x="11" y="94"/>
                  </a:cubicBezTo>
                  <a:cubicBezTo>
                    <a:pt x="11" y="94"/>
                    <a:pt x="9" y="93"/>
                    <a:pt x="8" y="93"/>
                  </a:cubicBezTo>
                  <a:lnTo>
                    <a:pt x="8" y="93"/>
                  </a:lnTo>
                  <a:cubicBezTo>
                    <a:pt x="10" y="94"/>
                    <a:pt x="12" y="94"/>
                    <a:pt x="12" y="94"/>
                  </a:cubicBezTo>
                  <a:cubicBezTo>
                    <a:pt x="13" y="95"/>
                    <a:pt x="13" y="95"/>
                    <a:pt x="12" y="96"/>
                  </a:cubicBezTo>
                  <a:cubicBezTo>
                    <a:pt x="11" y="96"/>
                    <a:pt x="10" y="95"/>
                    <a:pt x="9" y="95"/>
                  </a:cubicBezTo>
                  <a:lnTo>
                    <a:pt x="9" y="95"/>
                  </a:lnTo>
                  <a:cubicBezTo>
                    <a:pt x="9" y="96"/>
                    <a:pt x="8" y="97"/>
                    <a:pt x="10" y="97"/>
                  </a:cubicBezTo>
                  <a:cubicBezTo>
                    <a:pt x="12" y="97"/>
                    <a:pt x="13" y="98"/>
                    <a:pt x="13" y="98"/>
                  </a:cubicBezTo>
                  <a:cubicBezTo>
                    <a:pt x="13" y="98"/>
                    <a:pt x="13" y="99"/>
                    <a:pt x="13" y="99"/>
                  </a:cubicBezTo>
                  <a:cubicBezTo>
                    <a:pt x="12" y="99"/>
                    <a:pt x="9" y="97"/>
                    <a:pt x="7" y="97"/>
                  </a:cubicBezTo>
                  <a:cubicBezTo>
                    <a:pt x="7" y="97"/>
                    <a:pt x="7" y="97"/>
                    <a:pt x="7" y="97"/>
                  </a:cubicBezTo>
                  <a:cubicBezTo>
                    <a:pt x="6" y="98"/>
                    <a:pt x="10" y="99"/>
                    <a:pt x="8" y="99"/>
                  </a:cubicBezTo>
                  <a:cubicBezTo>
                    <a:pt x="6" y="99"/>
                    <a:pt x="8" y="100"/>
                    <a:pt x="9" y="101"/>
                  </a:cubicBezTo>
                  <a:cubicBezTo>
                    <a:pt x="11" y="101"/>
                    <a:pt x="10" y="101"/>
                    <a:pt x="9" y="101"/>
                  </a:cubicBezTo>
                  <a:cubicBezTo>
                    <a:pt x="8" y="101"/>
                    <a:pt x="10" y="101"/>
                    <a:pt x="10" y="102"/>
                  </a:cubicBezTo>
                  <a:cubicBezTo>
                    <a:pt x="12" y="102"/>
                    <a:pt x="15" y="103"/>
                    <a:pt x="11" y="103"/>
                  </a:cubicBezTo>
                  <a:cubicBezTo>
                    <a:pt x="11" y="103"/>
                    <a:pt x="7" y="103"/>
                    <a:pt x="6" y="103"/>
                  </a:cubicBezTo>
                  <a:cubicBezTo>
                    <a:pt x="5" y="103"/>
                    <a:pt x="5" y="103"/>
                    <a:pt x="7" y="103"/>
                  </a:cubicBezTo>
                  <a:cubicBezTo>
                    <a:pt x="8" y="104"/>
                    <a:pt x="10" y="104"/>
                    <a:pt x="9" y="104"/>
                  </a:cubicBezTo>
                  <a:cubicBezTo>
                    <a:pt x="9" y="104"/>
                    <a:pt x="9" y="104"/>
                    <a:pt x="9" y="104"/>
                  </a:cubicBezTo>
                  <a:cubicBezTo>
                    <a:pt x="8" y="104"/>
                    <a:pt x="6" y="104"/>
                    <a:pt x="6" y="104"/>
                  </a:cubicBezTo>
                  <a:cubicBezTo>
                    <a:pt x="5" y="104"/>
                    <a:pt x="5" y="104"/>
                    <a:pt x="5" y="105"/>
                  </a:cubicBezTo>
                  <a:lnTo>
                    <a:pt x="12" y="105"/>
                  </a:lnTo>
                  <a:cubicBezTo>
                    <a:pt x="14" y="105"/>
                    <a:pt x="14" y="106"/>
                    <a:pt x="14" y="106"/>
                  </a:cubicBezTo>
                  <a:cubicBezTo>
                    <a:pt x="13" y="106"/>
                    <a:pt x="13" y="106"/>
                    <a:pt x="12" y="106"/>
                  </a:cubicBezTo>
                  <a:cubicBezTo>
                    <a:pt x="11" y="106"/>
                    <a:pt x="10" y="106"/>
                    <a:pt x="9" y="107"/>
                  </a:cubicBezTo>
                  <a:cubicBezTo>
                    <a:pt x="9" y="107"/>
                    <a:pt x="7" y="107"/>
                    <a:pt x="8" y="108"/>
                  </a:cubicBezTo>
                  <a:cubicBezTo>
                    <a:pt x="9" y="108"/>
                    <a:pt x="10" y="108"/>
                    <a:pt x="11" y="108"/>
                  </a:cubicBezTo>
                  <a:cubicBezTo>
                    <a:pt x="14" y="109"/>
                    <a:pt x="13" y="111"/>
                    <a:pt x="12" y="111"/>
                  </a:cubicBezTo>
                  <a:cubicBezTo>
                    <a:pt x="12" y="112"/>
                    <a:pt x="11" y="112"/>
                    <a:pt x="9" y="112"/>
                  </a:cubicBezTo>
                  <a:cubicBezTo>
                    <a:pt x="8" y="112"/>
                    <a:pt x="8" y="112"/>
                    <a:pt x="8" y="113"/>
                  </a:cubicBezTo>
                  <a:cubicBezTo>
                    <a:pt x="7" y="113"/>
                    <a:pt x="6" y="114"/>
                    <a:pt x="8" y="114"/>
                  </a:cubicBezTo>
                  <a:cubicBezTo>
                    <a:pt x="10" y="114"/>
                    <a:pt x="9" y="115"/>
                    <a:pt x="9" y="115"/>
                  </a:cubicBezTo>
                  <a:cubicBezTo>
                    <a:pt x="9" y="115"/>
                    <a:pt x="11" y="115"/>
                    <a:pt x="11" y="115"/>
                  </a:cubicBezTo>
                  <a:cubicBezTo>
                    <a:pt x="12" y="115"/>
                    <a:pt x="11" y="115"/>
                    <a:pt x="10" y="116"/>
                  </a:cubicBezTo>
                  <a:cubicBezTo>
                    <a:pt x="10" y="117"/>
                    <a:pt x="16" y="118"/>
                    <a:pt x="19" y="118"/>
                  </a:cubicBezTo>
                  <a:cubicBezTo>
                    <a:pt x="20" y="118"/>
                    <a:pt x="20" y="118"/>
                    <a:pt x="21" y="118"/>
                  </a:cubicBezTo>
                  <a:lnTo>
                    <a:pt x="20" y="118"/>
                  </a:lnTo>
                  <a:cubicBezTo>
                    <a:pt x="20" y="117"/>
                    <a:pt x="21" y="117"/>
                    <a:pt x="22" y="117"/>
                  </a:cubicBezTo>
                  <a:cubicBezTo>
                    <a:pt x="23" y="116"/>
                    <a:pt x="24" y="116"/>
                    <a:pt x="24" y="115"/>
                  </a:cubicBezTo>
                  <a:cubicBezTo>
                    <a:pt x="24" y="115"/>
                    <a:pt x="19" y="115"/>
                    <a:pt x="18" y="115"/>
                  </a:cubicBezTo>
                  <a:cubicBezTo>
                    <a:pt x="18" y="114"/>
                    <a:pt x="19" y="114"/>
                    <a:pt x="21" y="114"/>
                  </a:cubicBezTo>
                  <a:lnTo>
                    <a:pt x="22" y="114"/>
                  </a:lnTo>
                  <a:cubicBezTo>
                    <a:pt x="22" y="113"/>
                    <a:pt x="22" y="113"/>
                    <a:pt x="20" y="113"/>
                  </a:cubicBezTo>
                  <a:cubicBezTo>
                    <a:pt x="19" y="113"/>
                    <a:pt x="18" y="112"/>
                    <a:pt x="19" y="112"/>
                  </a:cubicBezTo>
                  <a:lnTo>
                    <a:pt x="19" y="112"/>
                  </a:lnTo>
                  <a:cubicBezTo>
                    <a:pt x="20" y="112"/>
                    <a:pt x="22" y="112"/>
                    <a:pt x="24" y="112"/>
                  </a:cubicBezTo>
                  <a:cubicBezTo>
                    <a:pt x="25" y="112"/>
                    <a:pt x="25" y="112"/>
                    <a:pt x="25" y="112"/>
                  </a:cubicBezTo>
                  <a:cubicBezTo>
                    <a:pt x="25" y="112"/>
                    <a:pt x="23" y="111"/>
                    <a:pt x="21" y="111"/>
                  </a:cubicBezTo>
                  <a:cubicBezTo>
                    <a:pt x="21" y="110"/>
                    <a:pt x="21" y="110"/>
                    <a:pt x="21" y="110"/>
                  </a:cubicBezTo>
                  <a:cubicBezTo>
                    <a:pt x="21" y="110"/>
                    <a:pt x="17" y="108"/>
                    <a:pt x="18" y="108"/>
                  </a:cubicBezTo>
                  <a:cubicBezTo>
                    <a:pt x="18" y="108"/>
                    <a:pt x="19" y="108"/>
                    <a:pt x="19" y="108"/>
                  </a:cubicBezTo>
                  <a:cubicBezTo>
                    <a:pt x="21" y="108"/>
                    <a:pt x="24" y="109"/>
                    <a:pt x="25" y="109"/>
                  </a:cubicBezTo>
                  <a:cubicBezTo>
                    <a:pt x="23" y="109"/>
                    <a:pt x="22" y="108"/>
                    <a:pt x="21" y="107"/>
                  </a:cubicBezTo>
                  <a:lnTo>
                    <a:pt x="22" y="107"/>
                  </a:lnTo>
                  <a:cubicBezTo>
                    <a:pt x="25" y="106"/>
                    <a:pt x="22" y="106"/>
                    <a:pt x="22" y="106"/>
                  </a:cubicBezTo>
                  <a:cubicBezTo>
                    <a:pt x="22" y="105"/>
                    <a:pt x="22" y="105"/>
                    <a:pt x="23" y="105"/>
                  </a:cubicBezTo>
                  <a:lnTo>
                    <a:pt x="24" y="105"/>
                  </a:lnTo>
                  <a:cubicBezTo>
                    <a:pt x="24" y="104"/>
                    <a:pt x="22" y="104"/>
                    <a:pt x="21" y="104"/>
                  </a:cubicBezTo>
                  <a:cubicBezTo>
                    <a:pt x="19" y="104"/>
                    <a:pt x="16" y="103"/>
                    <a:pt x="17" y="103"/>
                  </a:cubicBezTo>
                  <a:lnTo>
                    <a:pt x="22" y="103"/>
                  </a:lnTo>
                  <a:cubicBezTo>
                    <a:pt x="22" y="103"/>
                    <a:pt x="22" y="102"/>
                    <a:pt x="21" y="101"/>
                  </a:cubicBezTo>
                  <a:lnTo>
                    <a:pt x="23" y="101"/>
                  </a:lnTo>
                  <a:cubicBezTo>
                    <a:pt x="23" y="101"/>
                    <a:pt x="22" y="101"/>
                    <a:pt x="22" y="100"/>
                  </a:cubicBezTo>
                  <a:lnTo>
                    <a:pt x="22" y="100"/>
                  </a:lnTo>
                  <a:cubicBezTo>
                    <a:pt x="23" y="99"/>
                    <a:pt x="23" y="98"/>
                    <a:pt x="21" y="97"/>
                  </a:cubicBezTo>
                  <a:cubicBezTo>
                    <a:pt x="20" y="97"/>
                    <a:pt x="19" y="96"/>
                    <a:pt x="20" y="96"/>
                  </a:cubicBezTo>
                  <a:lnTo>
                    <a:pt x="20" y="96"/>
                  </a:lnTo>
                  <a:cubicBezTo>
                    <a:pt x="20" y="96"/>
                    <a:pt x="21" y="97"/>
                    <a:pt x="22" y="97"/>
                  </a:cubicBezTo>
                  <a:lnTo>
                    <a:pt x="24" y="97"/>
                  </a:lnTo>
                  <a:cubicBezTo>
                    <a:pt x="24" y="96"/>
                    <a:pt x="25" y="96"/>
                    <a:pt x="24" y="95"/>
                  </a:cubicBezTo>
                  <a:cubicBezTo>
                    <a:pt x="23" y="95"/>
                    <a:pt x="22" y="94"/>
                    <a:pt x="22" y="94"/>
                  </a:cubicBezTo>
                  <a:lnTo>
                    <a:pt x="22" y="94"/>
                  </a:lnTo>
                  <a:cubicBezTo>
                    <a:pt x="23" y="95"/>
                    <a:pt x="24" y="95"/>
                    <a:pt x="24" y="95"/>
                  </a:cubicBezTo>
                  <a:cubicBezTo>
                    <a:pt x="26" y="95"/>
                    <a:pt x="26" y="94"/>
                    <a:pt x="25" y="94"/>
                  </a:cubicBezTo>
                  <a:cubicBezTo>
                    <a:pt x="24" y="93"/>
                    <a:pt x="20" y="92"/>
                    <a:pt x="21" y="92"/>
                  </a:cubicBezTo>
                  <a:lnTo>
                    <a:pt x="26" y="92"/>
                  </a:lnTo>
                  <a:cubicBezTo>
                    <a:pt x="27" y="91"/>
                    <a:pt x="27" y="90"/>
                    <a:pt x="26" y="88"/>
                  </a:cubicBezTo>
                  <a:cubicBezTo>
                    <a:pt x="26" y="88"/>
                    <a:pt x="26" y="87"/>
                    <a:pt x="25" y="87"/>
                  </a:cubicBezTo>
                  <a:cubicBezTo>
                    <a:pt x="25" y="87"/>
                    <a:pt x="23" y="87"/>
                    <a:pt x="23" y="87"/>
                  </a:cubicBezTo>
                  <a:lnTo>
                    <a:pt x="29" y="87"/>
                  </a:lnTo>
                  <a:cubicBezTo>
                    <a:pt x="30" y="86"/>
                    <a:pt x="30" y="86"/>
                    <a:pt x="28" y="85"/>
                  </a:cubicBezTo>
                  <a:lnTo>
                    <a:pt x="28" y="85"/>
                  </a:lnTo>
                  <a:cubicBezTo>
                    <a:pt x="28" y="85"/>
                    <a:pt x="28" y="85"/>
                    <a:pt x="28" y="85"/>
                  </a:cubicBezTo>
                  <a:cubicBezTo>
                    <a:pt x="28" y="85"/>
                    <a:pt x="26" y="83"/>
                    <a:pt x="25" y="83"/>
                  </a:cubicBezTo>
                  <a:lnTo>
                    <a:pt x="29" y="83"/>
                  </a:lnTo>
                  <a:cubicBezTo>
                    <a:pt x="30" y="83"/>
                    <a:pt x="30" y="83"/>
                    <a:pt x="30" y="82"/>
                  </a:cubicBezTo>
                  <a:cubicBezTo>
                    <a:pt x="29" y="81"/>
                    <a:pt x="27" y="81"/>
                    <a:pt x="25" y="80"/>
                  </a:cubicBezTo>
                  <a:cubicBezTo>
                    <a:pt x="25" y="80"/>
                    <a:pt x="25" y="80"/>
                    <a:pt x="25" y="80"/>
                  </a:cubicBezTo>
                  <a:lnTo>
                    <a:pt x="27" y="80"/>
                  </a:lnTo>
                  <a:cubicBezTo>
                    <a:pt x="28" y="80"/>
                    <a:pt x="28" y="80"/>
                    <a:pt x="28" y="80"/>
                  </a:cubicBezTo>
                  <a:cubicBezTo>
                    <a:pt x="28" y="80"/>
                    <a:pt x="29" y="80"/>
                    <a:pt x="29" y="80"/>
                  </a:cubicBezTo>
                  <a:cubicBezTo>
                    <a:pt x="30" y="80"/>
                    <a:pt x="30" y="80"/>
                    <a:pt x="30" y="80"/>
                  </a:cubicBezTo>
                  <a:cubicBezTo>
                    <a:pt x="29" y="79"/>
                    <a:pt x="28" y="78"/>
                    <a:pt x="26" y="77"/>
                  </a:cubicBezTo>
                  <a:cubicBezTo>
                    <a:pt x="25" y="76"/>
                    <a:pt x="25" y="76"/>
                    <a:pt x="25" y="76"/>
                  </a:cubicBezTo>
                  <a:lnTo>
                    <a:pt x="25" y="76"/>
                  </a:lnTo>
                  <a:cubicBezTo>
                    <a:pt x="26" y="76"/>
                    <a:pt x="27" y="76"/>
                    <a:pt x="29" y="77"/>
                  </a:cubicBezTo>
                  <a:lnTo>
                    <a:pt x="29" y="77"/>
                  </a:lnTo>
                  <a:cubicBezTo>
                    <a:pt x="29" y="77"/>
                    <a:pt x="28" y="76"/>
                    <a:pt x="28" y="76"/>
                  </a:cubicBezTo>
                  <a:cubicBezTo>
                    <a:pt x="28" y="76"/>
                    <a:pt x="25" y="75"/>
                    <a:pt x="25" y="75"/>
                  </a:cubicBezTo>
                  <a:lnTo>
                    <a:pt x="25" y="75"/>
                  </a:lnTo>
                  <a:cubicBezTo>
                    <a:pt x="25" y="75"/>
                    <a:pt x="27" y="76"/>
                    <a:pt x="28" y="76"/>
                  </a:cubicBezTo>
                  <a:cubicBezTo>
                    <a:pt x="28" y="76"/>
                    <a:pt x="29" y="76"/>
                    <a:pt x="29" y="75"/>
                  </a:cubicBezTo>
                  <a:cubicBezTo>
                    <a:pt x="29" y="75"/>
                    <a:pt x="26" y="74"/>
                    <a:pt x="26" y="73"/>
                  </a:cubicBezTo>
                  <a:cubicBezTo>
                    <a:pt x="26" y="73"/>
                    <a:pt x="26" y="73"/>
                    <a:pt x="26" y="73"/>
                  </a:cubicBezTo>
                  <a:lnTo>
                    <a:pt x="26" y="73"/>
                  </a:lnTo>
                  <a:cubicBezTo>
                    <a:pt x="26" y="73"/>
                    <a:pt x="27" y="74"/>
                    <a:pt x="28" y="74"/>
                  </a:cubicBezTo>
                  <a:cubicBezTo>
                    <a:pt x="29" y="75"/>
                    <a:pt x="31" y="76"/>
                    <a:pt x="32" y="76"/>
                  </a:cubicBezTo>
                  <a:cubicBezTo>
                    <a:pt x="32" y="76"/>
                    <a:pt x="32" y="75"/>
                    <a:pt x="32" y="75"/>
                  </a:cubicBezTo>
                  <a:cubicBezTo>
                    <a:pt x="31" y="74"/>
                    <a:pt x="30" y="74"/>
                    <a:pt x="28" y="73"/>
                  </a:cubicBezTo>
                  <a:lnTo>
                    <a:pt x="28" y="73"/>
                  </a:lnTo>
                  <a:cubicBezTo>
                    <a:pt x="29" y="73"/>
                    <a:pt x="29" y="73"/>
                    <a:pt x="30" y="73"/>
                  </a:cubicBezTo>
                  <a:cubicBezTo>
                    <a:pt x="31" y="73"/>
                    <a:pt x="30" y="71"/>
                    <a:pt x="31" y="71"/>
                  </a:cubicBezTo>
                  <a:lnTo>
                    <a:pt x="31" y="71"/>
                  </a:lnTo>
                  <a:cubicBezTo>
                    <a:pt x="32" y="71"/>
                    <a:pt x="32" y="71"/>
                    <a:pt x="33" y="72"/>
                  </a:cubicBezTo>
                  <a:cubicBezTo>
                    <a:pt x="36" y="72"/>
                    <a:pt x="32" y="70"/>
                    <a:pt x="32" y="69"/>
                  </a:cubicBezTo>
                  <a:cubicBezTo>
                    <a:pt x="32" y="68"/>
                    <a:pt x="32" y="68"/>
                    <a:pt x="32" y="67"/>
                  </a:cubicBezTo>
                  <a:cubicBezTo>
                    <a:pt x="32" y="67"/>
                    <a:pt x="31" y="66"/>
                    <a:pt x="31" y="66"/>
                  </a:cubicBezTo>
                  <a:cubicBezTo>
                    <a:pt x="31" y="65"/>
                    <a:pt x="32" y="65"/>
                    <a:pt x="32" y="65"/>
                  </a:cubicBezTo>
                  <a:cubicBezTo>
                    <a:pt x="33" y="65"/>
                    <a:pt x="34" y="65"/>
                    <a:pt x="34" y="65"/>
                  </a:cubicBezTo>
                  <a:cubicBezTo>
                    <a:pt x="34" y="65"/>
                    <a:pt x="34" y="65"/>
                    <a:pt x="33" y="64"/>
                  </a:cubicBezTo>
                  <a:cubicBezTo>
                    <a:pt x="32" y="64"/>
                    <a:pt x="30" y="63"/>
                    <a:pt x="31" y="63"/>
                  </a:cubicBezTo>
                  <a:cubicBezTo>
                    <a:pt x="31" y="63"/>
                    <a:pt x="31" y="63"/>
                    <a:pt x="32" y="63"/>
                  </a:cubicBezTo>
                  <a:cubicBezTo>
                    <a:pt x="33" y="63"/>
                    <a:pt x="35" y="64"/>
                    <a:pt x="36" y="64"/>
                  </a:cubicBezTo>
                  <a:lnTo>
                    <a:pt x="36" y="64"/>
                  </a:lnTo>
                  <a:cubicBezTo>
                    <a:pt x="33" y="63"/>
                    <a:pt x="36" y="60"/>
                    <a:pt x="37" y="60"/>
                  </a:cubicBezTo>
                  <a:cubicBezTo>
                    <a:pt x="37" y="60"/>
                    <a:pt x="39" y="60"/>
                    <a:pt x="39" y="59"/>
                  </a:cubicBezTo>
                  <a:cubicBezTo>
                    <a:pt x="40" y="59"/>
                    <a:pt x="39" y="58"/>
                    <a:pt x="38" y="57"/>
                  </a:cubicBezTo>
                  <a:cubicBezTo>
                    <a:pt x="37" y="56"/>
                    <a:pt x="34" y="54"/>
                    <a:pt x="33" y="54"/>
                  </a:cubicBezTo>
                  <a:lnTo>
                    <a:pt x="33" y="54"/>
                  </a:lnTo>
                  <a:cubicBezTo>
                    <a:pt x="33" y="54"/>
                    <a:pt x="33" y="54"/>
                    <a:pt x="33" y="54"/>
                  </a:cubicBezTo>
                  <a:cubicBezTo>
                    <a:pt x="34" y="54"/>
                    <a:pt x="37" y="55"/>
                    <a:pt x="38" y="55"/>
                  </a:cubicBezTo>
                  <a:cubicBezTo>
                    <a:pt x="38" y="55"/>
                    <a:pt x="38" y="55"/>
                    <a:pt x="37" y="55"/>
                  </a:cubicBezTo>
                  <a:cubicBezTo>
                    <a:pt x="37" y="55"/>
                    <a:pt x="35" y="53"/>
                    <a:pt x="36" y="53"/>
                  </a:cubicBezTo>
                  <a:lnTo>
                    <a:pt x="36" y="53"/>
                  </a:lnTo>
                  <a:cubicBezTo>
                    <a:pt x="36" y="53"/>
                    <a:pt x="39" y="55"/>
                    <a:pt x="40" y="55"/>
                  </a:cubicBezTo>
                  <a:cubicBezTo>
                    <a:pt x="40" y="55"/>
                    <a:pt x="40" y="55"/>
                    <a:pt x="40" y="55"/>
                  </a:cubicBezTo>
                  <a:cubicBezTo>
                    <a:pt x="40" y="55"/>
                    <a:pt x="38" y="54"/>
                    <a:pt x="36" y="52"/>
                  </a:cubicBezTo>
                  <a:lnTo>
                    <a:pt x="36" y="52"/>
                  </a:lnTo>
                  <a:cubicBezTo>
                    <a:pt x="37" y="52"/>
                    <a:pt x="39" y="53"/>
                    <a:pt x="40" y="53"/>
                  </a:cubicBezTo>
                  <a:lnTo>
                    <a:pt x="42" y="53"/>
                  </a:lnTo>
                  <a:cubicBezTo>
                    <a:pt x="41" y="53"/>
                    <a:pt x="37" y="51"/>
                    <a:pt x="37" y="51"/>
                  </a:cubicBezTo>
                  <a:cubicBezTo>
                    <a:pt x="37" y="50"/>
                    <a:pt x="38" y="50"/>
                    <a:pt x="38" y="50"/>
                  </a:cubicBezTo>
                  <a:cubicBezTo>
                    <a:pt x="39" y="50"/>
                    <a:pt x="39" y="50"/>
                    <a:pt x="39" y="50"/>
                  </a:cubicBezTo>
                  <a:cubicBezTo>
                    <a:pt x="38" y="49"/>
                    <a:pt x="37" y="49"/>
                    <a:pt x="37" y="48"/>
                  </a:cubicBezTo>
                  <a:lnTo>
                    <a:pt x="37" y="48"/>
                  </a:lnTo>
                  <a:cubicBezTo>
                    <a:pt x="37" y="48"/>
                    <a:pt x="40" y="49"/>
                    <a:pt x="41" y="49"/>
                  </a:cubicBezTo>
                  <a:cubicBezTo>
                    <a:pt x="42" y="49"/>
                    <a:pt x="41" y="48"/>
                    <a:pt x="38" y="46"/>
                  </a:cubicBezTo>
                  <a:lnTo>
                    <a:pt x="38" y="46"/>
                  </a:lnTo>
                  <a:cubicBezTo>
                    <a:pt x="39" y="46"/>
                    <a:pt x="41" y="48"/>
                    <a:pt x="42" y="48"/>
                  </a:cubicBezTo>
                  <a:cubicBezTo>
                    <a:pt x="42" y="48"/>
                    <a:pt x="42" y="47"/>
                    <a:pt x="42" y="47"/>
                  </a:cubicBezTo>
                  <a:cubicBezTo>
                    <a:pt x="41" y="47"/>
                    <a:pt x="37" y="46"/>
                    <a:pt x="38" y="46"/>
                  </a:cubicBezTo>
                  <a:cubicBezTo>
                    <a:pt x="38" y="45"/>
                    <a:pt x="38" y="45"/>
                    <a:pt x="39" y="45"/>
                  </a:cubicBezTo>
                  <a:cubicBezTo>
                    <a:pt x="39" y="45"/>
                    <a:pt x="40" y="46"/>
                    <a:pt x="40" y="46"/>
                  </a:cubicBezTo>
                  <a:cubicBezTo>
                    <a:pt x="41" y="46"/>
                    <a:pt x="42" y="45"/>
                    <a:pt x="41" y="44"/>
                  </a:cubicBezTo>
                  <a:lnTo>
                    <a:pt x="41" y="44"/>
                  </a:lnTo>
                  <a:cubicBezTo>
                    <a:pt x="43" y="45"/>
                    <a:pt x="44" y="45"/>
                    <a:pt x="44" y="45"/>
                  </a:cubicBezTo>
                  <a:cubicBezTo>
                    <a:pt x="43" y="44"/>
                    <a:pt x="43" y="44"/>
                    <a:pt x="43" y="43"/>
                  </a:cubicBezTo>
                  <a:cubicBezTo>
                    <a:pt x="43" y="43"/>
                    <a:pt x="43" y="43"/>
                    <a:pt x="42" y="42"/>
                  </a:cubicBezTo>
                  <a:cubicBezTo>
                    <a:pt x="41" y="42"/>
                    <a:pt x="41" y="42"/>
                    <a:pt x="41" y="42"/>
                  </a:cubicBezTo>
                  <a:lnTo>
                    <a:pt x="41" y="42"/>
                  </a:lnTo>
                  <a:cubicBezTo>
                    <a:pt x="42" y="42"/>
                    <a:pt x="44" y="42"/>
                    <a:pt x="44" y="42"/>
                  </a:cubicBezTo>
                  <a:cubicBezTo>
                    <a:pt x="44" y="41"/>
                    <a:pt x="43" y="40"/>
                    <a:pt x="43" y="40"/>
                  </a:cubicBezTo>
                  <a:cubicBezTo>
                    <a:pt x="43" y="39"/>
                    <a:pt x="43" y="39"/>
                    <a:pt x="43" y="39"/>
                  </a:cubicBezTo>
                  <a:cubicBezTo>
                    <a:pt x="43" y="39"/>
                    <a:pt x="43" y="38"/>
                    <a:pt x="43" y="38"/>
                  </a:cubicBezTo>
                  <a:lnTo>
                    <a:pt x="43" y="38"/>
                  </a:lnTo>
                  <a:cubicBezTo>
                    <a:pt x="43" y="38"/>
                    <a:pt x="44" y="38"/>
                    <a:pt x="44" y="39"/>
                  </a:cubicBezTo>
                  <a:cubicBezTo>
                    <a:pt x="45" y="39"/>
                    <a:pt x="45" y="39"/>
                    <a:pt x="45" y="39"/>
                  </a:cubicBezTo>
                  <a:cubicBezTo>
                    <a:pt x="45" y="39"/>
                    <a:pt x="44" y="38"/>
                    <a:pt x="44" y="37"/>
                  </a:cubicBezTo>
                  <a:cubicBezTo>
                    <a:pt x="43" y="36"/>
                    <a:pt x="42" y="36"/>
                    <a:pt x="42" y="36"/>
                  </a:cubicBezTo>
                  <a:lnTo>
                    <a:pt x="42" y="36"/>
                  </a:lnTo>
                  <a:cubicBezTo>
                    <a:pt x="43" y="36"/>
                    <a:pt x="44" y="36"/>
                    <a:pt x="46" y="37"/>
                  </a:cubicBezTo>
                  <a:cubicBezTo>
                    <a:pt x="46" y="37"/>
                    <a:pt x="46" y="37"/>
                    <a:pt x="47" y="37"/>
                  </a:cubicBezTo>
                  <a:cubicBezTo>
                    <a:pt x="47" y="37"/>
                    <a:pt x="43" y="34"/>
                    <a:pt x="43" y="34"/>
                  </a:cubicBezTo>
                  <a:lnTo>
                    <a:pt x="43" y="34"/>
                  </a:lnTo>
                  <a:cubicBezTo>
                    <a:pt x="43" y="34"/>
                    <a:pt x="43" y="34"/>
                    <a:pt x="44" y="35"/>
                  </a:cubicBezTo>
                  <a:cubicBezTo>
                    <a:pt x="45" y="36"/>
                    <a:pt x="46" y="36"/>
                    <a:pt x="46" y="36"/>
                  </a:cubicBezTo>
                  <a:cubicBezTo>
                    <a:pt x="47" y="36"/>
                    <a:pt x="47" y="35"/>
                    <a:pt x="46" y="34"/>
                  </a:cubicBezTo>
                  <a:lnTo>
                    <a:pt x="46" y="34"/>
                  </a:lnTo>
                  <a:cubicBezTo>
                    <a:pt x="46" y="34"/>
                    <a:pt x="47" y="35"/>
                    <a:pt x="48" y="35"/>
                  </a:cubicBezTo>
                  <a:cubicBezTo>
                    <a:pt x="48" y="35"/>
                    <a:pt x="47" y="34"/>
                    <a:pt x="47" y="34"/>
                  </a:cubicBezTo>
                  <a:cubicBezTo>
                    <a:pt x="47" y="34"/>
                    <a:pt x="47" y="34"/>
                    <a:pt x="48" y="34"/>
                  </a:cubicBezTo>
                  <a:cubicBezTo>
                    <a:pt x="48" y="34"/>
                    <a:pt x="49" y="34"/>
                    <a:pt x="49" y="34"/>
                  </a:cubicBezTo>
                  <a:cubicBezTo>
                    <a:pt x="50" y="34"/>
                    <a:pt x="48" y="32"/>
                    <a:pt x="49" y="32"/>
                  </a:cubicBezTo>
                  <a:lnTo>
                    <a:pt x="50" y="32"/>
                  </a:lnTo>
                  <a:cubicBezTo>
                    <a:pt x="50" y="32"/>
                    <a:pt x="52" y="32"/>
                    <a:pt x="51" y="32"/>
                  </a:cubicBezTo>
                  <a:cubicBezTo>
                    <a:pt x="51" y="32"/>
                    <a:pt x="50" y="29"/>
                    <a:pt x="50" y="29"/>
                  </a:cubicBezTo>
                  <a:lnTo>
                    <a:pt x="50" y="29"/>
                  </a:lnTo>
                  <a:cubicBezTo>
                    <a:pt x="50" y="29"/>
                    <a:pt x="52" y="31"/>
                    <a:pt x="53" y="32"/>
                  </a:cubicBezTo>
                  <a:cubicBezTo>
                    <a:pt x="54" y="32"/>
                    <a:pt x="52" y="30"/>
                    <a:pt x="51" y="29"/>
                  </a:cubicBezTo>
                  <a:cubicBezTo>
                    <a:pt x="51" y="29"/>
                    <a:pt x="50" y="28"/>
                    <a:pt x="49" y="27"/>
                  </a:cubicBezTo>
                  <a:lnTo>
                    <a:pt x="49" y="27"/>
                  </a:lnTo>
                  <a:cubicBezTo>
                    <a:pt x="50" y="28"/>
                    <a:pt x="52" y="28"/>
                    <a:pt x="53" y="29"/>
                  </a:cubicBezTo>
                  <a:cubicBezTo>
                    <a:pt x="54" y="29"/>
                    <a:pt x="50" y="26"/>
                    <a:pt x="51" y="26"/>
                  </a:cubicBezTo>
                  <a:lnTo>
                    <a:pt x="51" y="26"/>
                  </a:lnTo>
                  <a:cubicBezTo>
                    <a:pt x="51" y="26"/>
                    <a:pt x="51" y="26"/>
                    <a:pt x="52" y="26"/>
                  </a:cubicBezTo>
                  <a:cubicBezTo>
                    <a:pt x="52" y="27"/>
                    <a:pt x="53" y="27"/>
                    <a:pt x="53" y="27"/>
                  </a:cubicBezTo>
                  <a:cubicBezTo>
                    <a:pt x="54" y="27"/>
                    <a:pt x="54" y="25"/>
                    <a:pt x="54" y="25"/>
                  </a:cubicBezTo>
                  <a:cubicBezTo>
                    <a:pt x="54" y="25"/>
                    <a:pt x="53" y="24"/>
                    <a:pt x="54" y="24"/>
                  </a:cubicBezTo>
                  <a:cubicBezTo>
                    <a:pt x="54" y="24"/>
                    <a:pt x="55" y="24"/>
                    <a:pt x="56" y="25"/>
                  </a:cubicBezTo>
                  <a:lnTo>
                    <a:pt x="56" y="25"/>
                  </a:lnTo>
                  <a:cubicBezTo>
                    <a:pt x="55" y="24"/>
                    <a:pt x="55" y="23"/>
                    <a:pt x="54" y="23"/>
                  </a:cubicBezTo>
                  <a:cubicBezTo>
                    <a:pt x="54" y="22"/>
                    <a:pt x="54" y="22"/>
                    <a:pt x="54" y="22"/>
                  </a:cubicBezTo>
                  <a:cubicBezTo>
                    <a:pt x="54" y="22"/>
                    <a:pt x="55" y="22"/>
                    <a:pt x="57" y="23"/>
                  </a:cubicBezTo>
                  <a:lnTo>
                    <a:pt x="57" y="23"/>
                  </a:lnTo>
                  <a:cubicBezTo>
                    <a:pt x="57" y="23"/>
                    <a:pt x="57" y="23"/>
                    <a:pt x="57" y="23"/>
                  </a:cubicBezTo>
                  <a:lnTo>
                    <a:pt x="57" y="23"/>
                  </a:lnTo>
                  <a:cubicBezTo>
                    <a:pt x="57" y="23"/>
                    <a:pt x="57" y="23"/>
                    <a:pt x="57" y="23"/>
                  </a:cubicBezTo>
                  <a:lnTo>
                    <a:pt x="57" y="23"/>
                  </a:lnTo>
                  <a:cubicBezTo>
                    <a:pt x="57" y="23"/>
                    <a:pt x="57" y="23"/>
                    <a:pt x="57" y="23"/>
                  </a:cubicBezTo>
                  <a:lnTo>
                    <a:pt x="57" y="23"/>
                  </a:lnTo>
                  <a:cubicBezTo>
                    <a:pt x="58" y="23"/>
                    <a:pt x="58" y="24"/>
                    <a:pt x="58" y="24"/>
                  </a:cubicBezTo>
                  <a:cubicBezTo>
                    <a:pt x="58" y="24"/>
                    <a:pt x="58" y="24"/>
                    <a:pt x="58" y="24"/>
                  </a:cubicBezTo>
                  <a:cubicBezTo>
                    <a:pt x="58" y="24"/>
                    <a:pt x="58" y="23"/>
                    <a:pt x="58" y="23"/>
                  </a:cubicBezTo>
                  <a:lnTo>
                    <a:pt x="58" y="23"/>
                  </a:lnTo>
                  <a:cubicBezTo>
                    <a:pt x="58" y="23"/>
                    <a:pt x="58" y="23"/>
                    <a:pt x="57" y="23"/>
                  </a:cubicBezTo>
                  <a:lnTo>
                    <a:pt x="57" y="23"/>
                  </a:lnTo>
                  <a:cubicBezTo>
                    <a:pt x="57" y="23"/>
                    <a:pt x="57" y="23"/>
                    <a:pt x="57" y="23"/>
                  </a:cubicBezTo>
                  <a:lnTo>
                    <a:pt x="57" y="23"/>
                  </a:lnTo>
                  <a:cubicBezTo>
                    <a:pt x="57" y="23"/>
                    <a:pt x="57" y="23"/>
                    <a:pt x="57" y="23"/>
                  </a:cubicBezTo>
                  <a:lnTo>
                    <a:pt x="57" y="23"/>
                  </a:lnTo>
                  <a:cubicBezTo>
                    <a:pt x="55" y="22"/>
                    <a:pt x="55" y="21"/>
                    <a:pt x="55" y="21"/>
                  </a:cubicBezTo>
                  <a:lnTo>
                    <a:pt x="55" y="21"/>
                  </a:lnTo>
                  <a:cubicBezTo>
                    <a:pt x="55" y="21"/>
                    <a:pt x="57" y="22"/>
                    <a:pt x="57" y="23"/>
                  </a:cubicBezTo>
                  <a:lnTo>
                    <a:pt x="57" y="23"/>
                  </a:lnTo>
                  <a:cubicBezTo>
                    <a:pt x="58" y="23"/>
                    <a:pt x="58" y="23"/>
                    <a:pt x="58" y="23"/>
                  </a:cubicBezTo>
                  <a:lnTo>
                    <a:pt x="58" y="23"/>
                  </a:lnTo>
                  <a:cubicBezTo>
                    <a:pt x="58" y="23"/>
                    <a:pt x="58" y="23"/>
                    <a:pt x="58" y="23"/>
                  </a:cubicBezTo>
                  <a:lnTo>
                    <a:pt x="58" y="23"/>
                  </a:lnTo>
                  <a:cubicBezTo>
                    <a:pt x="58" y="23"/>
                    <a:pt x="58" y="23"/>
                    <a:pt x="58" y="23"/>
                  </a:cubicBezTo>
                  <a:lnTo>
                    <a:pt x="58" y="23"/>
                  </a:lnTo>
                  <a:cubicBezTo>
                    <a:pt x="58" y="23"/>
                    <a:pt x="58" y="23"/>
                    <a:pt x="58" y="23"/>
                  </a:cubicBezTo>
                  <a:lnTo>
                    <a:pt x="58" y="23"/>
                  </a:lnTo>
                  <a:cubicBezTo>
                    <a:pt x="57" y="22"/>
                    <a:pt x="56" y="20"/>
                    <a:pt x="56" y="19"/>
                  </a:cubicBezTo>
                  <a:lnTo>
                    <a:pt x="56" y="19"/>
                  </a:lnTo>
                  <a:cubicBezTo>
                    <a:pt x="56" y="19"/>
                    <a:pt x="57" y="20"/>
                    <a:pt x="57" y="20"/>
                  </a:cubicBezTo>
                  <a:cubicBezTo>
                    <a:pt x="58" y="20"/>
                    <a:pt x="58" y="20"/>
                    <a:pt x="58" y="20"/>
                  </a:cubicBezTo>
                  <a:cubicBezTo>
                    <a:pt x="58" y="20"/>
                    <a:pt x="57" y="18"/>
                    <a:pt x="57" y="18"/>
                  </a:cubicBezTo>
                  <a:lnTo>
                    <a:pt x="57" y="18"/>
                  </a:lnTo>
                  <a:cubicBezTo>
                    <a:pt x="57" y="18"/>
                    <a:pt x="57" y="18"/>
                    <a:pt x="57" y="18"/>
                  </a:cubicBezTo>
                  <a:cubicBezTo>
                    <a:pt x="58" y="18"/>
                    <a:pt x="59" y="19"/>
                    <a:pt x="59" y="19"/>
                  </a:cubicBezTo>
                  <a:cubicBezTo>
                    <a:pt x="59" y="19"/>
                    <a:pt x="59" y="19"/>
                    <a:pt x="59" y="18"/>
                  </a:cubicBezTo>
                  <a:cubicBezTo>
                    <a:pt x="59" y="18"/>
                    <a:pt x="59" y="17"/>
                    <a:pt x="59" y="17"/>
                  </a:cubicBezTo>
                  <a:cubicBezTo>
                    <a:pt x="60" y="17"/>
                    <a:pt x="61" y="18"/>
                    <a:pt x="62" y="19"/>
                  </a:cubicBezTo>
                  <a:lnTo>
                    <a:pt x="62" y="19"/>
                  </a:lnTo>
                  <a:cubicBezTo>
                    <a:pt x="62" y="19"/>
                    <a:pt x="62" y="19"/>
                    <a:pt x="62" y="19"/>
                  </a:cubicBezTo>
                  <a:lnTo>
                    <a:pt x="62" y="19"/>
                  </a:lnTo>
                  <a:cubicBezTo>
                    <a:pt x="63" y="20"/>
                    <a:pt x="64" y="20"/>
                    <a:pt x="64" y="20"/>
                  </a:cubicBezTo>
                  <a:cubicBezTo>
                    <a:pt x="64" y="20"/>
                    <a:pt x="64" y="20"/>
                    <a:pt x="63" y="19"/>
                  </a:cubicBezTo>
                  <a:cubicBezTo>
                    <a:pt x="63" y="19"/>
                    <a:pt x="63" y="19"/>
                    <a:pt x="63" y="19"/>
                  </a:cubicBezTo>
                  <a:lnTo>
                    <a:pt x="63" y="19"/>
                  </a:lnTo>
                  <a:cubicBezTo>
                    <a:pt x="64" y="19"/>
                    <a:pt x="65" y="18"/>
                    <a:pt x="67" y="18"/>
                  </a:cubicBezTo>
                  <a:cubicBezTo>
                    <a:pt x="68" y="18"/>
                    <a:pt x="72" y="16"/>
                    <a:pt x="73" y="16"/>
                  </a:cubicBezTo>
                  <a:lnTo>
                    <a:pt x="73" y="16"/>
                  </a:lnTo>
                  <a:cubicBezTo>
                    <a:pt x="73" y="16"/>
                    <a:pt x="72" y="16"/>
                    <a:pt x="72" y="16"/>
                  </a:cubicBezTo>
                  <a:cubicBezTo>
                    <a:pt x="70" y="17"/>
                    <a:pt x="69" y="18"/>
                    <a:pt x="66" y="18"/>
                  </a:cubicBezTo>
                  <a:cubicBezTo>
                    <a:pt x="66" y="19"/>
                    <a:pt x="61" y="22"/>
                    <a:pt x="58" y="23"/>
                  </a:cubicBezTo>
                  <a:lnTo>
                    <a:pt x="58" y="23"/>
                  </a:lnTo>
                  <a:cubicBezTo>
                    <a:pt x="58" y="23"/>
                    <a:pt x="58" y="23"/>
                    <a:pt x="58" y="23"/>
                  </a:cubicBezTo>
                  <a:cubicBezTo>
                    <a:pt x="58" y="23"/>
                    <a:pt x="58" y="23"/>
                    <a:pt x="59" y="24"/>
                  </a:cubicBezTo>
                  <a:cubicBezTo>
                    <a:pt x="59" y="24"/>
                    <a:pt x="59" y="25"/>
                    <a:pt x="57" y="25"/>
                  </a:cubicBezTo>
                  <a:lnTo>
                    <a:pt x="57" y="25"/>
                  </a:lnTo>
                  <a:cubicBezTo>
                    <a:pt x="57" y="25"/>
                    <a:pt x="56" y="25"/>
                    <a:pt x="56" y="25"/>
                  </a:cubicBezTo>
                  <a:lnTo>
                    <a:pt x="56" y="25"/>
                  </a:lnTo>
                  <a:cubicBezTo>
                    <a:pt x="56" y="25"/>
                    <a:pt x="56" y="25"/>
                    <a:pt x="57" y="25"/>
                  </a:cubicBezTo>
                  <a:cubicBezTo>
                    <a:pt x="57" y="25"/>
                    <a:pt x="57" y="25"/>
                    <a:pt x="57" y="25"/>
                  </a:cubicBezTo>
                  <a:lnTo>
                    <a:pt x="57" y="25"/>
                  </a:lnTo>
                  <a:cubicBezTo>
                    <a:pt x="57" y="25"/>
                    <a:pt x="57" y="25"/>
                    <a:pt x="57" y="25"/>
                  </a:cubicBezTo>
                  <a:lnTo>
                    <a:pt x="57" y="25"/>
                  </a:lnTo>
                  <a:cubicBezTo>
                    <a:pt x="59" y="25"/>
                    <a:pt x="60" y="25"/>
                    <a:pt x="60" y="25"/>
                  </a:cubicBezTo>
                  <a:cubicBezTo>
                    <a:pt x="60" y="25"/>
                    <a:pt x="60" y="25"/>
                    <a:pt x="62" y="24"/>
                  </a:cubicBezTo>
                  <a:cubicBezTo>
                    <a:pt x="63" y="24"/>
                    <a:pt x="66" y="23"/>
                    <a:pt x="67" y="23"/>
                  </a:cubicBezTo>
                  <a:lnTo>
                    <a:pt x="67" y="23"/>
                  </a:lnTo>
                  <a:cubicBezTo>
                    <a:pt x="67" y="23"/>
                    <a:pt x="67" y="23"/>
                    <a:pt x="65" y="24"/>
                  </a:cubicBezTo>
                  <a:cubicBezTo>
                    <a:pt x="65" y="24"/>
                    <a:pt x="64" y="24"/>
                    <a:pt x="64" y="24"/>
                  </a:cubicBezTo>
                  <a:lnTo>
                    <a:pt x="64" y="24"/>
                  </a:lnTo>
                  <a:cubicBezTo>
                    <a:pt x="64" y="24"/>
                    <a:pt x="64" y="24"/>
                    <a:pt x="64" y="24"/>
                  </a:cubicBezTo>
                  <a:lnTo>
                    <a:pt x="64" y="24"/>
                  </a:lnTo>
                  <a:cubicBezTo>
                    <a:pt x="63" y="24"/>
                    <a:pt x="60" y="25"/>
                    <a:pt x="60" y="25"/>
                  </a:cubicBezTo>
                  <a:cubicBezTo>
                    <a:pt x="60" y="25"/>
                    <a:pt x="60" y="26"/>
                    <a:pt x="60" y="26"/>
                  </a:cubicBezTo>
                  <a:cubicBezTo>
                    <a:pt x="60" y="27"/>
                    <a:pt x="59" y="27"/>
                    <a:pt x="59" y="27"/>
                  </a:cubicBezTo>
                  <a:cubicBezTo>
                    <a:pt x="60" y="27"/>
                    <a:pt x="60" y="27"/>
                    <a:pt x="61" y="26"/>
                  </a:cubicBezTo>
                  <a:lnTo>
                    <a:pt x="63" y="26"/>
                  </a:lnTo>
                  <a:cubicBezTo>
                    <a:pt x="63" y="27"/>
                    <a:pt x="61" y="27"/>
                    <a:pt x="60" y="27"/>
                  </a:cubicBezTo>
                  <a:cubicBezTo>
                    <a:pt x="58" y="28"/>
                    <a:pt x="59" y="28"/>
                    <a:pt x="60" y="28"/>
                  </a:cubicBezTo>
                  <a:cubicBezTo>
                    <a:pt x="62" y="28"/>
                    <a:pt x="63" y="28"/>
                    <a:pt x="61" y="29"/>
                  </a:cubicBezTo>
                  <a:cubicBezTo>
                    <a:pt x="61" y="29"/>
                    <a:pt x="62" y="29"/>
                    <a:pt x="62" y="29"/>
                  </a:cubicBezTo>
                  <a:cubicBezTo>
                    <a:pt x="63" y="29"/>
                    <a:pt x="64" y="29"/>
                    <a:pt x="65" y="29"/>
                  </a:cubicBezTo>
                  <a:lnTo>
                    <a:pt x="65" y="29"/>
                  </a:lnTo>
                  <a:cubicBezTo>
                    <a:pt x="64" y="30"/>
                    <a:pt x="62" y="31"/>
                    <a:pt x="62" y="31"/>
                  </a:cubicBezTo>
                  <a:cubicBezTo>
                    <a:pt x="63" y="31"/>
                    <a:pt x="65" y="30"/>
                    <a:pt x="66" y="30"/>
                  </a:cubicBezTo>
                  <a:lnTo>
                    <a:pt x="66" y="30"/>
                  </a:lnTo>
                  <a:cubicBezTo>
                    <a:pt x="66" y="30"/>
                    <a:pt x="60" y="32"/>
                    <a:pt x="60" y="32"/>
                  </a:cubicBezTo>
                  <a:cubicBezTo>
                    <a:pt x="62" y="32"/>
                    <a:pt x="63" y="31"/>
                    <a:pt x="64" y="31"/>
                  </a:cubicBezTo>
                  <a:lnTo>
                    <a:pt x="64" y="31"/>
                  </a:lnTo>
                  <a:cubicBezTo>
                    <a:pt x="64" y="31"/>
                    <a:pt x="64" y="32"/>
                    <a:pt x="63" y="32"/>
                  </a:cubicBezTo>
                  <a:cubicBezTo>
                    <a:pt x="63" y="32"/>
                    <a:pt x="62" y="33"/>
                    <a:pt x="63" y="33"/>
                  </a:cubicBezTo>
                  <a:lnTo>
                    <a:pt x="63" y="33"/>
                  </a:lnTo>
                  <a:lnTo>
                    <a:pt x="63" y="34"/>
                  </a:lnTo>
                  <a:cubicBezTo>
                    <a:pt x="64" y="34"/>
                    <a:pt x="64" y="35"/>
                    <a:pt x="64" y="35"/>
                  </a:cubicBezTo>
                  <a:cubicBezTo>
                    <a:pt x="65" y="35"/>
                    <a:pt x="65" y="34"/>
                    <a:pt x="66" y="34"/>
                  </a:cubicBezTo>
                  <a:lnTo>
                    <a:pt x="66" y="34"/>
                  </a:lnTo>
                  <a:cubicBezTo>
                    <a:pt x="67" y="34"/>
                    <a:pt x="64" y="36"/>
                    <a:pt x="64" y="36"/>
                  </a:cubicBezTo>
                  <a:cubicBezTo>
                    <a:pt x="64" y="36"/>
                    <a:pt x="63" y="37"/>
                    <a:pt x="64" y="37"/>
                  </a:cubicBezTo>
                  <a:cubicBezTo>
                    <a:pt x="65" y="37"/>
                    <a:pt x="67" y="37"/>
                    <a:pt x="68" y="37"/>
                  </a:cubicBezTo>
                  <a:cubicBezTo>
                    <a:pt x="68" y="37"/>
                    <a:pt x="68" y="37"/>
                    <a:pt x="66" y="38"/>
                  </a:cubicBezTo>
                  <a:cubicBezTo>
                    <a:pt x="67" y="37"/>
                    <a:pt x="68" y="37"/>
                    <a:pt x="69" y="37"/>
                  </a:cubicBezTo>
                  <a:cubicBezTo>
                    <a:pt x="71" y="37"/>
                    <a:pt x="71" y="38"/>
                    <a:pt x="69" y="39"/>
                  </a:cubicBezTo>
                  <a:cubicBezTo>
                    <a:pt x="67" y="39"/>
                    <a:pt x="64" y="39"/>
                    <a:pt x="66" y="40"/>
                  </a:cubicBezTo>
                  <a:lnTo>
                    <a:pt x="70" y="40"/>
                  </a:lnTo>
                  <a:cubicBezTo>
                    <a:pt x="70" y="40"/>
                    <a:pt x="67" y="40"/>
                    <a:pt x="66" y="41"/>
                  </a:cubicBezTo>
                  <a:lnTo>
                    <a:pt x="69" y="41"/>
                  </a:lnTo>
                  <a:cubicBezTo>
                    <a:pt x="69" y="42"/>
                    <a:pt x="70" y="42"/>
                    <a:pt x="68" y="43"/>
                  </a:cubicBezTo>
                  <a:cubicBezTo>
                    <a:pt x="66" y="44"/>
                    <a:pt x="66" y="44"/>
                    <a:pt x="65" y="44"/>
                  </a:cubicBezTo>
                  <a:cubicBezTo>
                    <a:pt x="65" y="45"/>
                    <a:pt x="66" y="45"/>
                    <a:pt x="67" y="46"/>
                  </a:cubicBezTo>
                  <a:cubicBezTo>
                    <a:pt x="68" y="46"/>
                    <a:pt x="70" y="46"/>
                    <a:pt x="68" y="46"/>
                  </a:cubicBezTo>
                  <a:cubicBezTo>
                    <a:pt x="65" y="46"/>
                    <a:pt x="64" y="47"/>
                    <a:pt x="65" y="48"/>
                  </a:cubicBezTo>
                  <a:cubicBezTo>
                    <a:pt x="66" y="48"/>
                    <a:pt x="66" y="48"/>
                    <a:pt x="67" y="48"/>
                  </a:cubicBezTo>
                  <a:lnTo>
                    <a:pt x="67" y="48"/>
                  </a:lnTo>
                  <a:cubicBezTo>
                    <a:pt x="66" y="49"/>
                    <a:pt x="67" y="49"/>
                    <a:pt x="69" y="50"/>
                  </a:cubicBezTo>
                  <a:cubicBezTo>
                    <a:pt x="70" y="50"/>
                    <a:pt x="70" y="50"/>
                    <a:pt x="68" y="51"/>
                  </a:cubicBezTo>
                  <a:lnTo>
                    <a:pt x="65" y="51"/>
                  </a:lnTo>
                  <a:cubicBezTo>
                    <a:pt x="63" y="51"/>
                    <a:pt x="65" y="51"/>
                    <a:pt x="66" y="52"/>
                  </a:cubicBezTo>
                  <a:cubicBezTo>
                    <a:pt x="68" y="52"/>
                    <a:pt x="67" y="52"/>
                    <a:pt x="65" y="53"/>
                  </a:cubicBezTo>
                  <a:cubicBezTo>
                    <a:pt x="62" y="53"/>
                    <a:pt x="67" y="53"/>
                    <a:pt x="67" y="53"/>
                  </a:cubicBezTo>
                  <a:cubicBezTo>
                    <a:pt x="68" y="53"/>
                    <a:pt x="66" y="54"/>
                    <a:pt x="69" y="55"/>
                  </a:cubicBezTo>
                  <a:cubicBezTo>
                    <a:pt x="70" y="55"/>
                    <a:pt x="70" y="56"/>
                    <a:pt x="70" y="56"/>
                  </a:cubicBezTo>
                  <a:cubicBezTo>
                    <a:pt x="69" y="57"/>
                    <a:pt x="67" y="58"/>
                    <a:pt x="69" y="59"/>
                  </a:cubicBezTo>
                  <a:cubicBezTo>
                    <a:pt x="70" y="59"/>
                    <a:pt x="67" y="59"/>
                    <a:pt x="66" y="60"/>
                  </a:cubicBezTo>
                  <a:lnTo>
                    <a:pt x="67" y="60"/>
                  </a:lnTo>
                  <a:cubicBezTo>
                    <a:pt x="67" y="60"/>
                    <a:pt x="67" y="61"/>
                    <a:pt x="68" y="61"/>
                  </a:cubicBezTo>
                  <a:cubicBezTo>
                    <a:pt x="68" y="61"/>
                    <a:pt x="70" y="61"/>
                    <a:pt x="69" y="62"/>
                  </a:cubicBezTo>
                  <a:cubicBezTo>
                    <a:pt x="67" y="62"/>
                    <a:pt x="63" y="64"/>
                    <a:pt x="70" y="64"/>
                  </a:cubicBezTo>
                  <a:cubicBezTo>
                    <a:pt x="63" y="64"/>
                    <a:pt x="65" y="67"/>
                    <a:pt x="68" y="67"/>
                  </a:cubicBezTo>
                  <a:cubicBezTo>
                    <a:pt x="70" y="67"/>
                    <a:pt x="60" y="68"/>
                    <a:pt x="66" y="68"/>
                  </a:cubicBezTo>
                  <a:cubicBezTo>
                    <a:pt x="69" y="69"/>
                    <a:pt x="72" y="69"/>
                    <a:pt x="69" y="69"/>
                  </a:cubicBezTo>
                  <a:cubicBezTo>
                    <a:pt x="69" y="70"/>
                    <a:pt x="69" y="70"/>
                    <a:pt x="69" y="71"/>
                  </a:cubicBezTo>
                  <a:lnTo>
                    <a:pt x="69" y="71"/>
                  </a:lnTo>
                  <a:cubicBezTo>
                    <a:pt x="69" y="71"/>
                    <a:pt x="68" y="70"/>
                    <a:pt x="68" y="70"/>
                  </a:cubicBezTo>
                  <a:cubicBezTo>
                    <a:pt x="68" y="70"/>
                    <a:pt x="67" y="71"/>
                    <a:pt x="67" y="71"/>
                  </a:cubicBezTo>
                  <a:cubicBezTo>
                    <a:pt x="66" y="71"/>
                    <a:pt x="67" y="71"/>
                    <a:pt x="67" y="72"/>
                  </a:cubicBezTo>
                  <a:cubicBezTo>
                    <a:pt x="66" y="72"/>
                    <a:pt x="63" y="73"/>
                    <a:pt x="64" y="73"/>
                  </a:cubicBezTo>
                  <a:cubicBezTo>
                    <a:pt x="65" y="73"/>
                    <a:pt x="67" y="73"/>
                    <a:pt x="69" y="73"/>
                  </a:cubicBezTo>
                  <a:cubicBezTo>
                    <a:pt x="71" y="73"/>
                    <a:pt x="74" y="73"/>
                    <a:pt x="75" y="73"/>
                  </a:cubicBezTo>
                  <a:lnTo>
                    <a:pt x="69" y="73"/>
                  </a:lnTo>
                  <a:cubicBezTo>
                    <a:pt x="67" y="73"/>
                    <a:pt x="69" y="74"/>
                    <a:pt x="68" y="74"/>
                  </a:cubicBezTo>
                  <a:cubicBezTo>
                    <a:pt x="68" y="74"/>
                    <a:pt x="64" y="74"/>
                    <a:pt x="65" y="75"/>
                  </a:cubicBezTo>
                  <a:lnTo>
                    <a:pt x="68" y="75"/>
                  </a:lnTo>
                  <a:cubicBezTo>
                    <a:pt x="66" y="76"/>
                    <a:pt x="64" y="76"/>
                    <a:pt x="63" y="77"/>
                  </a:cubicBezTo>
                  <a:cubicBezTo>
                    <a:pt x="66" y="77"/>
                    <a:pt x="65" y="80"/>
                    <a:pt x="66" y="80"/>
                  </a:cubicBezTo>
                  <a:lnTo>
                    <a:pt x="71" y="80"/>
                  </a:lnTo>
                  <a:cubicBezTo>
                    <a:pt x="73" y="80"/>
                    <a:pt x="68" y="80"/>
                    <a:pt x="66" y="80"/>
                  </a:cubicBezTo>
                  <a:lnTo>
                    <a:pt x="69" y="80"/>
                  </a:lnTo>
                  <a:cubicBezTo>
                    <a:pt x="68" y="81"/>
                    <a:pt x="68" y="81"/>
                    <a:pt x="67" y="81"/>
                  </a:cubicBezTo>
                  <a:cubicBezTo>
                    <a:pt x="66" y="81"/>
                    <a:pt x="65" y="80"/>
                    <a:pt x="64" y="80"/>
                  </a:cubicBezTo>
                  <a:lnTo>
                    <a:pt x="64" y="80"/>
                  </a:lnTo>
                  <a:cubicBezTo>
                    <a:pt x="63" y="81"/>
                    <a:pt x="70" y="81"/>
                    <a:pt x="69" y="82"/>
                  </a:cubicBezTo>
                  <a:cubicBezTo>
                    <a:pt x="69" y="82"/>
                    <a:pt x="63" y="82"/>
                    <a:pt x="65" y="83"/>
                  </a:cubicBezTo>
                  <a:cubicBezTo>
                    <a:pt x="66" y="83"/>
                    <a:pt x="67" y="83"/>
                    <a:pt x="68" y="83"/>
                  </a:cubicBezTo>
                  <a:cubicBezTo>
                    <a:pt x="68" y="83"/>
                    <a:pt x="68" y="83"/>
                    <a:pt x="69" y="83"/>
                  </a:cubicBezTo>
                  <a:lnTo>
                    <a:pt x="63" y="83"/>
                  </a:lnTo>
                  <a:cubicBezTo>
                    <a:pt x="63" y="83"/>
                    <a:pt x="63" y="84"/>
                    <a:pt x="63" y="84"/>
                  </a:cubicBezTo>
                  <a:cubicBezTo>
                    <a:pt x="63" y="84"/>
                    <a:pt x="64" y="85"/>
                    <a:pt x="64" y="85"/>
                  </a:cubicBezTo>
                  <a:cubicBezTo>
                    <a:pt x="64" y="85"/>
                    <a:pt x="64" y="86"/>
                    <a:pt x="64" y="87"/>
                  </a:cubicBezTo>
                  <a:cubicBezTo>
                    <a:pt x="65" y="87"/>
                    <a:pt x="66" y="87"/>
                    <a:pt x="67" y="87"/>
                  </a:cubicBezTo>
                  <a:cubicBezTo>
                    <a:pt x="68" y="87"/>
                    <a:pt x="68" y="87"/>
                    <a:pt x="69" y="87"/>
                  </a:cubicBezTo>
                  <a:lnTo>
                    <a:pt x="69" y="87"/>
                  </a:lnTo>
                  <a:cubicBezTo>
                    <a:pt x="69" y="87"/>
                    <a:pt x="69" y="87"/>
                    <a:pt x="66" y="87"/>
                  </a:cubicBezTo>
                  <a:cubicBezTo>
                    <a:pt x="64" y="88"/>
                    <a:pt x="62" y="88"/>
                    <a:pt x="63" y="88"/>
                  </a:cubicBezTo>
                  <a:cubicBezTo>
                    <a:pt x="64" y="89"/>
                    <a:pt x="66" y="89"/>
                    <a:pt x="66" y="90"/>
                  </a:cubicBezTo>
                  <a:cubicBezTo>
                    <a:pt x="66" y="90"/>
                    <a:pt x="65" y="90"/>
                    <a:pt x="66" y="91"/>
                  </a:cubicBezTo>
                  <a:lnTo>
                    <a:pt x="68" y="91"/>
                  </a:lnTo>
                  <a:cubicBezTo>
                    <a:pt x="69" y="92"/>
                    <a:pt x="67" y="92"/>
                    <a:pt x="68" y="93"/>
                  </a:cubicBezTo>
                  <a:cubicBezTo>
                    <a:pt x="69" y="93"/>
                    <a:pt x="70" y="94"/>
                    <a:pt x="68" y="94"/>
                  </a:cubicBezTo>
                  <a:cubicBezTo>
                    <a:pt x="67" y="94"/>
                    <a:pt x="66" y="94"/>
                    <a:pt x="68" y="95"/>
                  </a:cubicBezTo>
                  <a:lnTo>
                    <a:pt x="71" y="95"/>
                  </a:lnTo>
                  <a:cubicBezTo>
                    <a:pt x="71" y="95"/>
                    <a:pt x="71" y="95"/>
                    <a:pt x="70" y="96"/>
                  </a:cubicBezTo>
                  <a:lnTo>
                    <a:pt x="67" y="96"/>
                  </a:lnTo>
                  <a:cubicBezTo>
                    <a:pt x="66" y="96"/>
                    <a:pt x="69" y="97"/>
                    <a:pt x="67" y="98"/>
                  </a:cubicBezTo>
                  <a:cubicBezTo>
                    <a:pt x="67" y="98"/>
                    <a:pt x="64" y="98"/>
                    <a:pt x="63" y="98"/>
                  </a:cubicBezTo>
                  <a:lnTo>
                    <a:pt x="63" y="98"/>
                  </a:lnTo>
                  <a:cubicBezTo>
                    <a:pt x="63" y="98"/>
                    <a:pt x="63" y="98"/>
                    <a:pt x="64" y="98"/>
                  </a:cubicBezTo>
                  <a:cubicBezTo>
                    <a:pt x="67" y="99"/>
                    <a:pt x="71" y="100"/>
                    <a:pt x="69" y="100"/>
                  </a:cubicBezTo>
                  <a:lnTo>
                    <a:pt x="64" y="100"/>
                  </a:lnTo>
                  <a:cubicBezTo>
                    <a:pt x="63" y="100"/>
                    <a:pt x="63" y="101"/>
                    <a:pt x="64" y="101"/>
                  </a:cubicBezTo>
                  <a:cubicBezTo>
                    <a:pt x="65" y="101"/>
                    <a:pt x="70" y="101"/>
                    <a:pt x="70" y="102"/>
                  </a:cubicBezTo>
                  <a:cubicBezTo>
                    <a:pt x="69" y="102"/>
                    <a:pt x="66" y="101"/>
                    <a:pt x="64" y="101"/>
                  </a:cubicBezTo>
                  <a:lnTo>
                    <a:pt x="64" y="101"/>
                  </a:lnTo>
                  <a:cubicBezTo>
                    <a:pt x="64" y="101"/>
                    <a:pt x="68" y="103"/>
                    <a:pt x="69" y="103"/>
                  </a:cubicBezTo>
                  <a:lnTo>
                    <a:pt x="68" y="103"/>
                  </a:lnTo>
                  <a:cubicBezTo>
                    <a:pt x="65" y="103"/>
                    <a:pt x="63" y="104"/>
                    <a:pt x="64" y="105"/>
                  </a:cubicBezTo>
                  <a:cubicBezTo>
                    <a:pt x="65" y="105"/>
                    <a:pt x="72" y="106"/>
                    <a:pt x="72" y="106"/>
                  </a:cubicBezTo>
                  <a:cubicBezTo>
                    <a:pt x="72" y="106"/>
                    <a:pt x="72" y="106"/>
                    <a:pt x="72" y="106"/>
                  </a:cubicBezTo>
                  <a:cubicBezTo>
                    <a:pt x="71" y="106"/>
                    <a:pt x="69" y="106"/>
                    <a:pt x="69" y="106"/>
                  </a:cubicBezTo>
                  <a:cubicBezTo>
                    <a:pt x="68" y="106"/>
                    <a:pt x="67" y="107"/>
                    <a:pt x="66" y="107"/>
                  </a:cubicBezTo>
                  <a:cubicBezTo>
                    <a:pt x="66" y="107"/>
                    <a:pt x="61" y="107"/>
                    <a:pt x="62" y="108"/>
                  </a:cubicBezTo>
                  <a:cubicBezTo>
                    <a:pt x="63" y="108"/>
                    <a:pt x="66" y="108"/>
                    <a:pt x="64" y="108"/>
                  </a:cubicBezTo>
                  <a:lnTo>
                    <a:pt x="62" y="108"/>
                  </a:lnTo>
                  <a:cubicBezTo>
                    <a:pt x="62" y="109"/>
                    <a:pt x="68" y="111"/>
                    <a:pt x="68" y="112"/>
                  </a:cubicBezTo>
                  <a:cubicBezTo>
                    <a:pt x="68" y="112"/>
                    <a:pt x="68" y="112"/>
                    <a:pt x="67" y="112"/>
                  </a:cubicBezTo>
                  <a:cubicBezTo>
                    <a:pt x="66" y="112"/>
                    <a:pt x="63" y="112"/>
                    <a:pt x="62" y="112"/>
                  </a:cubicBezTo>
                  <a:cubicBezTo>
                    <a:pt x="61" y="112"/>
                    <a:pt x="61" y="112"/>
                    <a:pt x="61" y="112"/>
                  </a:cubicBezTo>
                  <a:cubicBezTo>
                    <a:pt x="61" y="112"/>
                    <a:pt x="64" y="113"/>
                    <a:pt x="64" y="113"/>
                  </a:cubicBezTo>
                  <a:cubicBezTo>
                    <a:pt x="64" y="113"/>
                    <a:pt x="62" y="112"/>
                    <a:pt x="62" y="112"/>
                  </a:cubicBezTo>
                  <a:cubicBezTo>
                    <a:pt x="61" y="112"/>
                    <a:pt x="61" y="112"/>
                    <a:pt x="61" y="113"/>
                  </a:cubicBezTo>
                  <a:cubicBezTo>
                    <a:pt x="61" y="113"/>
                    <a:pt x="62" y="114"/>
                    <a:pt x="62" y="115"/>
                  </a:cubicBezTo>
                  <a:cubicBezTo>
                    <a:pt x="62" y="114"/>
                    <a:pt x="62" y="114"/>
                    <a:pt x="62" y="114"/>
                  </a:cubicBezTo>
                  <a:cubicBezTo>
                    <a:pt x="62" y="114"/>
                    <a:pt x="62" y="115"/>
                    <a:pt x="63" y="115"/>
                  </a:cubicBezTo>
                  <a:cubicBezTo>
                    <a:pt x="62" y="116"/>
                    <a:pt x="62" y="116"/>
                    <a:pt x="63" y="117"/>
                  </a:cubicBezTo>
                  <a:cubicBezTo>
                    <a:pt x="63" y="118"/>
                    <a:pt x="64" y="118"/>
                    <a:pt x="65" y="119"/>
                  </a:cubicBezTo>
                  <a:lnTo>
                    <a:pt x="65" y="119"/>
                  </a:lnTo>
                  <a:cubicBezTo>
                    <a:pt x="63" y="118"/>
                    <a:pt x="61" y="118"/>
                    <a:pt x="60" y="118"/>
                  </a:cubicBezTo>
                  <a:lnTo>
                    <a:pt x="60" y="118"/>
                  </a:lnTo>
                  <a:cubicBezTo>
                    <a:pt x="59" y="118"/>
                    <a:pt x="59" y="118"/>
                    <a:pt x="61" y="119"/>
                  </a:cubicBezTo>
                  <a:cubicBezTo>
                    <a:pt x="63" y="120"/>
                    <a:pt x="68" y="121"/>
                    <a:pt x="66" y="121"/>
                  </a:cubicBezTo>
                  <a:lnTo>
                    <a:pt x="66" y="121"/>
                  </a:lnTo>
                  <a:cubicBezTo>
                    <a:pt x="66" y="121"/>
                    <a:pt x="63" y="120"/>
                    <a:pt x="62" y="120"/>
                  </a:cubicBezTo>
                  <a:lnTo>
                    <a:pt x="62" y="120"/>
                  </a:lnTo>
                  <a:cubicBezTo>
                    <a:pt x="62" y="120"/>
                    <a:pt x="62" y="121"/>
                    <a:pt x="63" y="121"/>
                  </a:cubicBezTo>
                  <a:cubicBezTo>
                    <a:pt x="64" y="121"/>
                    <a:pt x="66" y="121"/>
                    <a:pt x="66" y="121"/>
                  </a:cubicBezTo>
                  <a:lnTo>
                    <a:pt x="66" y="121"/>
                  </a:lnTo>
                  <a:cubicBezTo>
                    <a:pt x="66" y="121"/>
                    <a:pt x="66" y="122"/>
                    <a:pt x="65" y="122"/>
                  </a:cubicBezTo>
                  <a:lnTo>
                    <a:pt x="60" y="122"/>
                  </a:lnTo>
                  <a:cubicBezTo>
                    <a:pt x="59" y="122"/>
                    <a:pt x="61" y="122"/>
                    <a:pt x="61" y="122"/>
                  </a:cubicBezTo>
                  <a:cubicBezTo>
                    <a:pt x="61" y="123"/>
                    <a:pt x="60" y="123"/>
                    <a:pt x="60" y="123"/>
                  </a:cubicBezTo>
                  <a:cubicBezTo>
                    <a:pt x="59" y="123"/>
                    <a:pt x="57" y="122"/>
                    <a:pt x="57" y="122"/>
                  </a:cubicBezTo>
                  <a:lnTo>
                    <a:pt x="57" y="122"/>
                  </a:lnTo>
                  <a:cubicBezTo>
                    <a:pt x="57" y="122"/>
                    <a:pt x="59" y="123"/>
                    <a:pt x="59" y="123"/>
                  </a:cubicBezTo>
                  <a:cubicBezTo>
                    <a:pt x="60" y="124"/>
                    <a:pt x="60" y="124"/>
                    <a:pt x="60" y="124"/>
                  </a:cubicBezTo>
                  <a:cubicBezTo>
                    <a:pt x="59" y="124"/>
                    <a:pt x="57" y="124"/>
                    <a:pt x="56" y="124"/>
                  </a:cubicBezTo>
                  <a:cubicBezTo>
                    <a:pt x="55" y="124"/>
                    <a:pt x="55" y="124"/>
                    <a:pt x="55" y="124"/>
                  </a:cubicBezTo>
                  <a:lnTo>
                    <a:pt x="55" y="124"/>
                  </a:lnTo>
                  <a:cubicBezTo>
                    <a:pt x="55" y="124"/>
                    <a:pt x="55" y="124"/>
                    <a:pt x="56" y="124"/>
                  </a:cubicBezTo>
                  <a:cubicBezTo>
                    <a:pt x="58" y="124"/>
                    <a:pt x="64" y="126"/>
                    <a:pt x="60" y="126"/>
                  </a:cubicBezTo>
                  <a:cubicBezTo>
                    <a:pt x="59" y="126"/>
                    <a:pt x="58" y="125"/>
                    <a:pt x="58" y="125"/>
                  </a:cubicBezTo>
                  <a:cubicBezTo>
                    <a:pt x="58" y="125"/>
                    <a:pt x="58" y="126"/>
                    <a:pt x="57" y="126"/>
                  </a:cubicBezTo>
                  <a:cubicBezTo>
                    <a:pt x="57" y="126"/>
                    <a:pt x="57" y="126"/>
                    <a:pt x="55" y="126"/>
                  </a:cubicBezTo>
                  <a:lnTo>
                    <a:pt x="55" y="126"/>
                  </a:lnTo>
                  <a:cubicBezTo>
                    <a:pt x="59" y="127"/>
                    <a:pt x="56" y="128"/>
                    <a:pt x="59" y="128"/>
                  </a:cubicBezTo>
                  <a:lnTo>
                    <a:pt x="59" y="128"/>
                  </a:lnTo>
                  <a:cubicBezTo>
                    <a:pt x="59" y="128"/>
                    <a:pt x="59" y="128"/>
                    <a:pt x="58" y="128"/>
                  </a:cubicBezTo>
                  <a:cubicBezTo>
                    <a:pt x="57" y="128"/>
                    <a:pt x="57" y="129"/>
                    <a:pt x="57" y="129"/>
                  </a:cubicBezTo>
                  <a:cubicBezTo>
                    <a:pt x="57" y="130"/>
                    <a:pt x="57" y="130"/>
                    <a:pt x="58" y="131"/>
                  </a:cubicBezTo>
                  <a:cubicBezTo>
                    <a:pt x="58" y="131"/>
                    <a:pt x="61" y="132"/>
                    <a:pt x="61" y="132"/>
                  </a:cubicBezTo>
                  <a:cubicBezTo>
                    <a:pt x="59" y="132"/>
                    <a:pt x="56" y="130"/>
                    <a:pt x="54" y="130"/>
                  </a:cubicBezTo>
                  <a:lnTo>
                    <a:pt x="54" y="130"/>
                  </a:lnTo>
                  <a:cubicBezTo>
                    <a:pt x="55" y="130"/>
                    <a:pt x="56" y="131"/>
                    <a:pt x="58" y="132"/>
                  </a:cubicBezTo>
                  <a:cubicBezTo>
                    <a:pt x="60" y="133"/>
                    <a:pt x="63" y="134"/>
                    <a:pt x="63" y="135"/>
                  </a:cubicBezTo>
                  <a:cubicBezTo>
                    <a:pt x="62" y="134"/>
                    <a:pt x="57" y="132"/>
                    <a:pt x="57" y="132"/>
                  </a:cubicBezTo>
                  <a:lnTo>
                    <a:pt x="57" y="132"/>
                  </a:lnTo>
                  <a:cubicBezTo>
                    <a:pt x="56" y="132"/>
                    <a:pt x="58" y="134"/>
                    <a:pt x="59" y="134"/>
                  </a:cubicBezTo>
                  <a:cubicBezTo>
                    <a:pt x="59" y="134"/>
                    <a:pt x="59" y="135"/>
                    <a:pt x="58" y="135"/>
                  </a:cubicBezTo>
                  <a:cubicBezTo>
                    <a:pt x="57" y="135"/>
                    <a:pt x="55" y="134"/>
                    <a:pt x="55" y="134"/>
                  </a:cubicBezTo>
                  <a:lnTo>
                    <a:pt x="55" y="134"/>
                  </a:lnTo>
                  <a:cubicBezTo>
                    <a:pt x="55" y="135"/>
                    <a:pt x="60" y="135"/>
                    <a:pt x="59" y="136"/>
                  </a:cubicBezTo>
                  <a:cubicBezTo>
                    <a:pt x="59" y="136"/>
                    <a:pt x="57" y="135"/>
                    <a:pt x="57" y="135"/>
                  </a:cubicBezTo>
                  <a:lnTo>
                    <a:pt x="56" y="135"/>
                  </a:lnTo>
                  <a:cubicBezTo>
                    <a:pt x="56" y="136"/>
                    <a:pt x="57" y="137"/>
                    <a:pt x="57" y="137"/>
                  </a:cubicBezTo>
                  <a:cubicBezTo>
                    <a:pt x="57" y="138"/>
                    <a:pt x="56" y="138"/>
                    <a:pt x="55" y="138"/>
                  </a:cubicBezTo>
                  <a:cubicBezTo>
                    <a:pt x="55" y="138"/>
                    <a:pt x="54" y="138"/>
                    <a:pt x="55" y="138"/>
                  </a:cubicBezTo>
                  <a:lnTo>
                    <a:pt x="55" y="138"/>
                  </a:lnTo>
                  <a:cubicBezTo>
                    <a:pt x="54" y="138"/>
                    <a:pt x="54" y="138"/>
                    <a:pt x="53" y="138"/>
                  </a:cubicBezTo>
                  <a:cubicBezTo>
                    <a:pt x="53" y="138"/>
                    <a:pt x="52" y="138"/>
                    <a:pt x="52" y="138"/>
                  </a:cubicBezTo>
                  <a:cubicBezTo>
                    <a:pt x="53" y="138"/>
                    <a:pt x="54" y="139"/>
                    <a:pt x="55" y="139"/>
                  </a:cubicBezTo>
                  <a:cubicBezTo>
                    <a:pt x="54" y="139"/>
                    <a:pt x="52" y="140"/>
                    <a:pt x="54" y="141"/>
                  </a:cubicBezTo>
                  <a:cubicBezTo>
                    <a:pt x="54" y="141"/>
                    <a:pt x="59" y="142"/>
                    <a:pt x="58" y="142"/>
                  </a:cubicBezTo>
                  <a:lnTo>
                    <a:pt x="55" y="142"/>
                  </a:lnTo>
                  <a:cubicBezTo>
                    <a:pt x="52" y="142"/>
                    <a:pt x="51" y="142"/>
                    <a:pt x="51" y="143"/>
                  </a:cubicBezTo>
                  <a:cubicBezTo>
                    <a:pt x="51" y="144"/>
                    <a:pt x="53" y="145"/>
                    <a:pt x="53" y="146"/>
                  </a:cubicBezTo>
                  <a:cubicBezTo>
                    <a:pt x="53" y="147"/>
                    <a:pt x="55" y="147"/>
                    <a:pt x="57" y="148"/>
                  </a:cubicBezTo>
                  <a:lnTo>
                    <a:pt x="57" y="148"/>
                  </a:lnTo>
                  <a:cubicBezTo>
                    <a:pt x="56" y="148"/>
                    <a:pt x="53" y="147"/>
                    <a:pt x="52" y="147"/>
                  </a:cubicBezTo>
                  <a:lnTo>
                    <a:pt x="52" y="147"/>
                  </a:lnTo>
                  <a:cubicBezTo>
                    <a:pt x="52" y="147"/>
                    <a:pt x="52" y="147"/>
                    <a:pt x="53" y="148"/>
                  </a:cubicBezTo>
                  <a:cubicBezTo>
                    <a:pt x="55" y="149"/>
                    <a:pt x="59" y="149"/>
                    <a:pt x="61" y="150"/>
                  </a:cubicBezTo>
                  <a:cubicBezTo>
                    <a:pt x="61" y="150"/>
                    <a:pt x="57" y="149"/>
                    <a:pt x="57" y="149"/>
                  </a:cubicBezTo>
                  <a:cubicBezTo>
                    <a:pt x="55" y="149"/>
                    <a:pt x="52" y="149"/>
                    <a:pt x="49" y="147"/>
                  </a:cubicBezTo>
                  <a:lnTo>
                    <a:pt x="49" y="147"/>
                  </a:lnTo>
                  <a:cubicBezTo>
                    <a:pt x="53" y="149"/>
                    <a:pt x="51" y="150"/>
                    <a:pt x="53" y="150"/>
                  </a:cubicBezTo>
                  <a:cubicBezTo>
                    <a:pt x="53" y="151"/>
                    <a:pt x="53" y="151"/>
                    <a:pt x="53" y="151"/>
                  </a:cubicBezTo>
                  <a:cubicBezTo>
                    <a:pt x="52" y="151"/>
                    <a:pt x="51" y="150"/>
                    <a:pt x="50" y="149"/>
                  </a:cubicBezTo>
                  <a:cubicBezTo>
                    <a:pt x="48" y="149"/>
                    <a:pt x="48" y="149"/>
                    <a:pt x="47" y="149"/>
                  </a:cubicBezTo>
                  <a:cubicBezTo>
                    <a:pt x="47" y="149"/>
                    <a:pt x="47" y="149"/>
                    <a:pt x="47" y="149"/>
                  </a:cubicBezTo>
                  <a:lnTo>
                    <a:pt x="47" y="149"/>
                  </a:lnTo>
                  <a:lnTo>
                    <a:pt x="55" y="152"/>
                  </a:lnTo>
                  <a:cubicBezTo>
                    <a:pt x="55" y="152"/>
                    <a:pt x="54" y="152"/>
                    <a:pt x="54" y="152"/>
                  </a:cubicBezTo>
                  <a:cubicBezTo>
                    <a:pt x="52" y="152"/>
                    <a:pt x="48" y="150"/>
                    <a:pt x="48" y="150"/>
                  </a:cubicBezTo>
                  <a:lnTo>
                    <a:pt x="48" y="150"/>
                  </a:lnTo>
                  <a:cubicBezTo>
                    <a:pt x="49" y="151"/>
                    <a:pt x="52" y="153"/>
                    <a:pt x="51" y="153"/>
                  </a:cubicBezTo>
                  <a:cubicBezTo>
                    <a:pt x="51" y="153"/>
                    <a:pt x="51" y="153"/>
                    <a:pt x="50" y="153"/>
                  </a:cubicBezTo>
                  <a:cubicBezTo>
                    <a:pt x="49" y="153"/>
                    <a:pt x="48" y="152"/>
                    <a:pt x="47" y="152"/>
                  </a:cubicBezTo>
                  <a:cubicBezTo>
                    <a:pt x="46" y="152"/>
                    <a:pt x="45" y="153"/>
                    <a:pt x="48" y="154"/>
                  </a:cubicBezTo>
                  <a:cubicBezTo>
                    <a:pt x="50" y="156"/>
                    <a:pt x="47" y="155"/>
                    <a:pt x="49" y="156"/>
                  </a:cubicBezTo>
                  <a:cubicBezTo>
                    <a:pt x="50" y="157"/>
                    <a:pt x="50" y="157"/>
                    <a:pt x="50" y="157"/>
                  </a:cubicBezTo>
                  <a:cubicBezTo>
                    <a:pt x="49" y="157"/>
                    <a:pt x="46" y="156"/>
                    <a:pt x="45" y="156"/>
                  </a:cubicBezTo>
                  <a:lnTo>
                    <a:pt x="45" y="156"/>
                  </a:lnTo>
                  <a:cubicBezTo>
                    <a:pt x="44" y="156"/>
                    <a:pt x="47" y="157"/>
                    <a:pt x="47" y="157"/>
                  </a:cubicBezTo>
                  <a:cubicBezTo>
                    <a:pt x="46" y="157"/>
                    <a:pt x="45" y="157"/>
                    <a:pt x="43" y="156"/>
                  </a:cubicBezTo>
                  <a:cubicBezTo>
                    <a:pt x="43" y="155"/>
                    <a:pt x="43" y="155"/>
                    <a:pt x="43" y="155"/>
                  </a:cubicBezTo>
                  <a:lnTo>
                    <a:pt x="43" y="155"/>
                  </a:lnTo>
                  <a:cubicBezTo>
                    <a:pt x="42" y="155"/>
                    <a:pt x="43" y="156"/>
                    <a:pt x="43" y="156"/>
                  </a:cubicBezTo>
                  <a:cubicBezTo>
                    <a:pt x="44" y="157"/>
                    <a:pt x="43" y="157"/>
                    <a:pt x="43" y="157"/>
                  </a:cubicBezTo>
                  <a:cubicBezTo>
                    <a:pt x="42" y="157"/>
                    <a:pt x="49" y="161"/>
                    <a:pt x="48" y="161"/>
                  </a:cubicBezTo>
                  <a:cubicBezTo>
                    <a:pt x="48" y="161"/>
                    <a:pt x="47" y="160"/>
                    <a:pt x="46" y="160"/>
                  </a:cubicBezTo>
                  <a:cubicBezTo>
                    <a:pt x="45" y="159"/>
                    <a:pt x="44" y="159"/>
                    <a:pt x="44" y="159"/>
                  </a:cubicBezTo>
                  <a:lnTo>
                    <a:pt x="44" y="159"/>
                  </a:lnTo>
                  <a:cubicBezTo>
                    <a:pt x="43" y="159"/>
                    <a:pt x="44" y="160"/>
                    <a:pt x="45" y="161"/>
                  </a:cubicBezTo>
                  <a:cubicBezTo>
                    <a:pt x="47" y="162"/>
                    <a:pt x="47" y="162"/>
                    <a:pt x="47" y="162"/>
                  </a:cubicBezTo>
                  <a:cubicBezTo>
                    <a:pt x="46" y="162"/>
                    <a:pt x="45" y="162"/>
                    <a:pt x="43" y="161"/>
                  </a:cubicBezTo>
                  <a:cubicBezTo>
                    <a:pt x="43" y="161"/>
                    <a:pt x="43" y="160"/>
                    <a:pt x="43" y="160"/>
                  </a:cubicBezTo>
                  <a:lnTo>
                    <a:pt x="43" y="160"/>
                  </a:lnTo>
                  <a:cubicBezTo>
                    <a:pt x="42" y="160"/>
                    <a:pt x="44" y="163"/>
                    <a:pt x="43" y="163"/>
                  </a:cubicBezTo>
                  <a:cubicBezTo>
                    <a:pt x="43" y="163"/>
                    <a:pt x="43" y="163"/>
                    <a:pt x="43" y="163"/>
                  </a:cubicBezTo>
                  <a:lnTo>
                    <a:pt x="43" y="163"/>
                  </a:lnTo>
                  <a:cubicBezTo>
                    <a:pt x="44" y="163"/>
                    <a:pt x="47" y="166"/>
                    <a:pt x="47" y="166"/>
                  </a:cubicBezTo>
                  <a:cubicBezTo>
                    <a:pt x="47" y="166"/>
                    <a:pt x="46" y="166"/>
                    <a:pt x="44" y="164"/>
                  </a:cubicBezTo>
                  <a:cubicBezTo>
                    <a:pt x="43" y="163"/>
                    <a:pt x="42" y="163"/>
                    <a:pt x="42" y="163"/>
                  </a:cubicBezTo>
                  <a:lnTo>
                    <a:pt x="42" y="163"/>
                  </a:lnTo>
                  <a:cubicBezTo>
                    <a:pt x="41" y="163"/>
                    <a:pt x="43" y="165"/>
                    <a:pt x="43" y="165"/>
                  </a:cubicBezTo>
                  <a:cubicBezTo>
                    <a:pt x="43" y="165"/>
                    <a:pt x="43" y="166"/>
                    <a:pt x="42" y="166"/>
                  </a:cubicBezTo>
                  <a:cubicBezTo>
                    <a:pt x="41" y="165"/>
                    <a:pt x="41" y="165"/>
                    <a:pt x="40" y="165"/>
                  </a:cubicBezTo>
                  <a:cubicBezTo>
                    <a:pt x="40" y="165"/>
                    <a:pt x="40" y="166"/>
                    <a:pt x="41" y="167"/>
                  </a:cubicBezTo>
                  <a:lnTo>
                    <a:pt x="41" y="167"/>
                  </a:lnTo>
                  <a:cubicBezTo>
                    <a:pt x="40" y="166"/>
                    <a:pt x="39" y="166"/>
                    <a:pt x="38" y="166"/>
                  </a:cubicBezTo>
                  <a:cubicBezTo>
                    <a:pt x="38" y="166"/>
                    <a:pt x="38" y="166"/>
                    <a:pt x="38" y="166"/>
                  </a:cubicBezTo>
                  <a:cubicBezTo>
                    <a:pt x="38" y="166"/>
                    <a:pt x="40" y="168"/>
                    <a:pt x="39" y="168"/>
                  </a:cubicBezTo>
                  <a:cubicBezTo>
                    <a:pt x="39" y="168"/>
                    <a:pt x="39" y="167"/>
                    <a:pt x="39" y="167"/>
                  </a:cubicBezTo>
                  <a:lnTo>
                    <a:pt x="39" y="167"/>
                  </a:lnTo>
                  <a:cubicBezTo>
                    <a:pt x="39" y="168"/>
                    <a:pt x="39" y="168"/>
                    <a:pt x="40" y="169"/>
                  </a:cubicBezTo>
                  <a:cubicBezTo>
                    <a:pt x="39" y="169"/>
                    <a:pt x="39" y="169"/>
                    <a:pt x="38" y="169"/>
                  </a:cubicBezTo>
                  <a:cubicBezTo>
                    <a:pt x="38" y="169"/>
                    <a:pt x="37" y="169"/>
                    <a:pt x="39" y="170"/>
                  </a:cubicBezTo>
                  <a:lnTo>
                    <a:pt x="39" y="170"/>
                  </a:lnTo>
                  <a:cubicBezTo>
                    <a:pt x="38" y="169"/>
                    <a:pt x="37" y="169"/>
                    <a:pt x="37" y="169"/>
                  </a:cubicBezTo>
                  <a:lnTo>
                    <a:pt x="37" y="169"/>
                  </a:lnTo>
                  <a:cubicBezTo>
                    <a:pt x="37" y="169"/>
                    <a:pt x="37" y="169"/>
                    <a:pt x="37" y="170"/>
                  </a:cubicBezTo>
                  <a:cubicBezTo>
                    <a:pt x="39" y="170"/>
                    <a:pt x="39" y="171"/>
                    <a:pt x="39" y="171"/>
                  </a:cubicBezTo>
                  <a:cubicBezTo>
                    <a:pt x="39" y="171"/>
                    <a:pt x="36" y="169"/>
                    <a:pt x="35" y="169"/>
                  </a:cubicBezTo>
                  <a:cubicBezTo>
                    <a:pt x="35" y="169"/>
                    <a:pt x="35" y="170"/>
                    <a:pt x="35" y="170"/>
                  </a:cubicBezTo>
                  <a:cubicBezTo>
                    <a:pt x="36" y="171"/>
                    <a:pt x="36" y="172"/>
                    <a:pt x="39" y="174"/>
                  </a:cubicBezTo>
                  <a:cubicBezTo>
                    <a:pt x="39" y="174"/>
                    <a:pt x="39" y="174"/>
                    <a:pt x="39" y="174"/>
                  </a:cubicBezTo>
                  <a:cubicBezTo>
                    <a:pt x="39" y="174"/>
                    <a:pt x="38" y="173"/>
                    <a:pt x="37" y="172"/>
                  </a:cubicBezTo>
                  <a:lnTo>
                    <a:pt x="37" y="172"/>
                  </a:lnTo>
                  <a:cubicBezTo>
                    <a:pt x="37" y="173"/>
                    <a:pt x="39" y="175"/>
                    <a:pt x="40" y="176"/>
                  </a:cubicBezTo>
                  <a:cubicBezTo>
                    <a:pt x="37" y="173"/>
                    <a:pt x="35" y="171"/>
                    <a:pt x="32" y="170"/>
                  </a:cubicBezTo>
                  <a:lnTo>
                    <a:pt x="32" y="170"/>
                  </a:lnTo>
                  <a:cubicBezTo>
                    <a:pt x="34" y="171"/>
                    <a:pt x="35" y="172"/>
                    <a:pt x="36" y="174"/>
                  </a:cubicBezTo>
                  <a:cubicBezTo>
                    <a:pt x="38" y="175"/>
                    <a:pt x="38" y="176"/>
                    <a:pt x="38" y="176"/>
                  </a:cubicBezTo>
                  <a:cubicBezTo>
                    <a:pt x="38" y="176"/>
                    <a:pt x="37" y="175"/>
                    <a:pt x="36" y="175"/>
                  </a:cubicBezTo>
                  <a:cubicBezTo>
                    <a:pt x="36" y="175"/>
                    <a:pt x="36" y="174"/>
                    <a:pt x="36" y="174"/>
                  </a:cubicBezTo>
                  <a:lnTo>
                    <a:pt x="36" y="174"/>
                  </a:lnTo>
                  <a:cubicBezTo>
                    <a:pt x="36" y="174"/>
                    <a:pt x="36" y="175"/>
                    <a:pt x="36" y="175"/>
                  </a:cubicBezTo>
                  <a:lnTo>
                    <a:pt x="36" y="175"/>
                  </a:lnTo>
                  <a:cubicBezTo>
                    <a:pt x="36" y="175"/>
                    <a:pt x="36" y="175"/>
                    <a:pt x="36" y="175"/>
                  </a:cubicBezTo>
                  <a:cubicBezTo>
                    <a:pt x="35" y="174"/>
                    <a:pt x="33" y="171"/>
                    <a:pt x="33" y="171"/>
                  </a:cubicBezTo>
                  <a:lnTo>
                    <a:pt x="33" y="171"/>
                  </a:lnTo>
                  <a:lnTo>
                    <a:pt x="36" y="177"/>
                  </a:lnTo>
                  <a:lnTo>
                    <a:pt x="36" y="177"/>
                  </a:lnTo>
                  <a:lnTo>
                    <a:pt x="36" y="177"/>
                  </a:lnTo>
                  <a:lnTo>
                    <a:pt x="37" y="177"/>
                  </a:lnTo>
                  <a:lnTo>
                    <a:pt x="37" y="177"/>
                  </a:lnTo>
                  <a:cubicBezTo>
                    <a:pt x="36" y="176"/>
                    <a:pt x="35" y="176"/>
                    <a:pt x="35" y="176"/>
                  </a:cubicBezTo>
                  <a:cubicBezTo>
                    <a:pt x="35" y="176"/>
                    <a:pt x="35" y="176"/>
                    <a:pt x="35" y="176"/>
                  </a:cubicBezTo>
                  <a:cubicBezTo>
                    <a:pt x="35" y="176"/>
                    <a:pt x="35" y="176"/>
                    <a:pt x="35" y="177"/>
                  </a:cubicBezTo>
                  <a:lnTo>
                    <a:pt x="35" y="177"/>
                  </a:lnTo>
                  <a:cubicBezTo>
                    <a:pt x="34" y="176"/>
                    <a:pt x="34" y="174"/>
                    <a:pt x="33" y="174"/>
                  </a:cubicBezTo>
                  <a:lnTo>
                    <a:pt x="33" y="174"/>
                  </a:lnTo>
                  <a:cubicBezTo>
                    <a:pt x="33" y="174"/>
                    <a:pt x="33" y="173"/>
                    <a:pt x="33" y="173"/>
                  </a:cubicBezTo>
                  <a:lnTo>
                    <a:pt x="33" y="173"/>
                  </a:lnTo>
                  <a:cubicBezTo>
                    <a:pt x="33" y="173"/>
                    <a:pt x="34" y="175"/>
                    <a:pt x="33" y="175"/>
                  </a:cubicBezTo>
                  <a:cubicBezTo>
                    <a:pt x="33" y="175"/>
                    <a:pt x="33" y="175"/>
                    <a:pt x="33" y="175"/>
                  </a:cubicBezTo>
                  <a:cubicBezTo>
                    <a:pt x="33" y="174"/>
                    <a:pt x="32" y="173"/>
                    <a:pt x="32" y="173"/>
                  </a:cubicBezTo>
                  <a:lnTo>
                    <a:pt x="32" y="173"/>
                  </a:lnTo>
                  <a:cubicBezTo>
                    <a:pt x="32" y="173"/>
                    <a:pt x="34" y="178"/>
                    <a:pt x="34" y="178"/>
                  </a:cubicBezTo>
                  <a:cubicBezTo>
                    <a:pt x="34" y="178"/>
                    <a:pt x="34" y="178"/>
                    <a:pt x="34" y="178"/>
                  </a:cubicBezTo>
                  <a:lnTo>
                    <a:pt x="34" y="178"/>
                  </a:lnTo>
                  <a:cubicBezTo>
                    <a:pt x="34" y="179"/>
                    <a:pt x="34" y="179"/>
                    <a:pt x="34" y="179"/>
                  </a:cubicBezTo>
                  <a:cubicBezTo>
                    <a:pt x="34" y="179"/>
                    <a:pt x="33" y="179"/>
                    <a:pt x="33" y="178"/>
                  </a:cubicBezTo>
                  <a:cubicBezTo>
                    <a:pt x="33" y="178"/>
                    <a:pt x="33" y="176"/>
                    <a:pt x="32" y="175"/>
                  </a:cubicBezTo>
                  <a:cubicBezTo>
                    <a:pt x="32" y="175"/>
                    <a:pt x="32" y="175"/>
                    <a:pt x="32" y="176"/>
                  </a:cubicBezTo>
                  <a:cubicBezTo>
                    <a:pt x="33" y="177"/>
                    <a:pt x="33" y="179"/>
                    <a:pt x="33" y="182"/>
                  </a:cubicBezTo>
                  <a:cubicBezTo>
                    <a:pt x="33" y="181"/>
                    <a:pt x="33" y="181"/>
                    <a:pt x="33" y="181"/>
                  </a:cubicBezTo>
                  <a:cubicBezTo>
                    <a:pt x="33" y="181"/>
                    <a:pt x="33" y="182"/>
                    <a:pt x="34" y="184"/>
                  </a:cubicBezTo>
                  <a:cubicBezTo>
                    <a:pt x="34" y="185"/>
                    <a:pt x="34" y="186"/>
                    <a:pt x="33" y="186"/>
                  </a:cubicBezTo>
                  <a:cubicBezTo>
                    <a:pt x="33" y="186"/>
                    <a:pt x="33" y="186"/>
                    <a:pt x="33" y="186"/>
                  </a:cubicBezTo>
                  <a:cubicBezTo>
                    <a:pt x="33" y="184"/>
                    <a:pt x="33" y="177"/>
                    <a:pt x="32" y="177"/>
                  </a:cubicBezTo>
                  <a:cubicBezTo>
                    <a:pt x="32" y="177"/>
                    <a:pt x="32" y="180"/>
                    <a:pt x="32" y="184"/>
                  </a:cubicBezTo>
                  <a:cubicBezTo>
                    <a:pt x="32" y="187"/>
                    <a:pt x="33" y="188"/>
                    <a:pt x="32" y="191"/>
                  </a:cubicBezTo>
                  <a:cubicBezTo>
                    <a:pt x="32" y="192"/>
                    <a:pt x="32" y="192"/>
                    <a:pt x="32" y="192"/>
                  </a:cubicBezTo>
                  <a:cubicBezTo>
                    <a:pt x="31" y="189"/>
                    <a:pt x="32" y="177"/>
                    <a:pt x="32" y="177"/>
                  </a:cubicBezTo>
                  <a:cubicBezTo>
                    <a:pt x="32" y="176"/>
                    <a:pt x="32" y="176"/>
                    <a:pt x="32" y="176"/>
                  </a:cubicBezTo>
                  <a:cubicBezTo>
                    <a:pt x="32" y="176"/>
                    <a:pt x="31" y="177"/>
                    <a:pt x="31" y="178"/>
                  </a:cubicBezTo>
                  <a:cubicBezTo>
                    <a:pt x="31" y="180"/>
                    <a:pt x="31" y="184"/>
                    <a:pt x="31" y="185"/>
                  </a:cubicBezTo>
                  <a:cubicBezTo>
                    <a:pt x="31" y="186"/>
                    <a:pt x="31" y="186"/>
                    <a:pt x="31" y="186"/>
                  </a:cubicBezTo>
                  <a:cubicBezTo>
                    <a:pt x="31" y="186"/>
                    <a:pt x="31" y="184"/>
                    <a:pt x="31" y="182"/>
                  </a:cubicBezTo>
                  <a:lnTo>
                    <a:pt x="31" y="182"/>
                  </a:lnTo>
                  <a:cubicBezTo>
                    <a:pt x="31" y="183"/>
                    <a:pt x="30" y="185"/>
                    <a:pt x="30" y="187"/>
                  </a:cubicBezTo>
                  <a:lnTo>
                    <a:pt x="30" y="187"/>
                  </a:lnTo>
                  <a:cubicBezTo>
                    <a:pt x="30" y="184"/>
                    <a:pt x="30" y="182"/>
                    <a:pt x="30" y="180"/>
                  </a:cubicBezTo>
                  <a:lnTo>
                    <a:pt x="30" y="180"/>
                  </a:lnTo>
                  <a:cubicBezTo>
                    <a:pt x="30" y="181"/>
                    <a:pt x="30" y="181"/>
                    <a:pt x="30" y="181"/>
                  </a:cubicBezTo>
                  <a:cubicBezTo>
                    <a:pt x="30" y="181"/>
                    <a:pt x="29" y="181"/>
                    <a:pt x="29" y="181"/>
                  </a:cubicBezTo>
                  <a:cubicBezTo>
                    <a:pt x="29" y="180"/>
                    <a:pt x="30" y="177"/>
                    <a:pt x="30" y="177"/>
                  </a:cubicBezTo>
                  <a:lnTo>
                    <a:pt x="30" y="177"/>
                  </a:lnTo>
                  <a:cubicBezTo>
                    <a:pt x="30" y="177"/>
                    <a:pt x="29" y="181"/>
                    <a:pt x="29" y="181"/>
                  </a:cubicBezTo>
                  <a:cubicBezTo>
                    <a:pt x="29" y="181"/>
                    <a:pt x="29" y="181"/>
                    <a:pt x="29" y="181"/>
                  </a:cubicBezTo>
                  <a:lnTo>
                    <a:pt x="29" y="181"/>
                  </a:lnTo>
                  <a:cubicBezTo>
                    <a:pt x="28" y="183"/>
                    <a:pt x="27" y="184"/>
                    <a:pt x="27" y="184"/>
                  </a:cubicBezTo>
                  <a:lnTo>
                    <a:pt x="29" y="180"/>
                  </a:lnTo>
                  <a:cubicBezTo>
                    <a:pt x="29" y="179"/>
                    <a:pt x="29" y="179"/>
                    <a:pt x="29" y="178"/>
                  </a:cubicBezTo>
                  <a:lnTo>
                    <a:pt x="29" y="178"/>
                  </a:lnTo>
                  <a:cubicBezTo>
                    <a:pt x="29" y="179"/>
                    <a:pt x="29" y="180"/>
                    <a:pt x="29" y="181"/>
                  </a:cubicBezTo>
                  <a:lnTo>
                    <a:pt x="29" y="181"/>
                  </a:lnTo>
                  <a:cubicBezTo>
                    <a:pt x="29" y="179"/>
                    <a:pt x="31" y="174"/>
                    <a:pt x="31" y="174"/>
                  </a:cubicBezTo>
                  <a:lnTo>
                    <a:pt x="31" y="174"/>
                  </a:lnTo>
                  <a:cubicBezTo>
                    <a:pt x="31" y="174"/>
                    <a:pt x="30" y="174"/>
                    <a:pt x="30" y="175"/>
                  </a:cubicBezTo>
                  <a:cubicBezTo>
                    <a:pt x="30" y="176"/>
                    <a:pt x="30" y="177"/>
                    <a:pt x="29" y="178"/>
                  </a:cubicBezTo>
                  <a:lnTo>
                    <a:pt x="29" y="178"/>
                  </a:lnTo>
                  <a:cubicBezTo>
                    <a:pt x="29" y="178"/>
                    <a:pt x="29" y="178"/>
                    <a:pt x="29" y="178"/>
                  </a:cubicBezTo>
                  <a:cubicBezTo>
                    <a:pt x="29" y="178"/>
                    <a:pt x="28" y="180"/>
                    <a:pt x="28" y="180"/>
                  </a:cubicBezTo>
                  <a:cubicBezTo>
                    <a:pt x="28" y="180"/>
                    <a:pt x="29" y="178"/>
                    <a:pt x="29" y="178"/>
                  </a:cubicBezTo>
                  <a:cubicBezTo>
                    <a:pt x="29" y="178"/>
                    <a:pt x="29" y="178"/>
                    <a:pt x="29" y="178"/>
                  </a:cubicBezTo>
                  <a:cubicBezTo>
                    <a:pt x="28" y="178"/>
                    <a:pt x="28" y="180"/>
                    <a:pt x="28" y="180"/>
                  </a:cubicBezTo>
                  <a:cubicBezTo>
                    <a:pt x="28" y="180"/>
                    <a:pt x="28" y="179"/>
                    <a:pt x="28" y="178"/>
                  </a:cubicBezTo>
                  <a:cubicBezTo>
                    <a:pt x="28" y="178"/>
                    <a:pt x="28" y="178"/>
                    <a:pt x="28" y="178"/>
                  </a:cubicBezTo>
                  <a:lnTo>
                    <a:pt x="28" y="178"/>
                  </a:lnTo>
                  <a:cubicBezTo>
                    <a:pt x="28" y="178"/>
                    <a:pt x="26" y="180"/>
                    <a:pt x="26" y="180"/>
                  </a:cubicBezTo>
                  <a:cubicBezTo>
                    <a:pt x="26" y="180"/>
                    <a:pt x="26" y="180"/>
                    <a:pt x="26" y="180"/>
                  </a:cubicBezTo>
                  <a:cubicBezTo>
                    <a:pt x="26" y="180"/>
                    <a:pt x="29" y="175"/>
                    <a:pt x="29" y="175"/>
                  </a:cubicBezTo>
                  <a:lnTo>
                    <a:pt x="29" y="175"/>
                  </a:lnTo>
                  <a:cubicBezTo>
                    <a:pt x="29" y="175"/>
                    <a:pt x="28" y="175"/>
                    <a:pt x="28" y="175"/>
                  </a:cubicBezTo>
                  <a:lnTo>
                    <a:pt x="28" y="175"/>
                  </a:lnTo>
                  <a:cubicBezTo>
                    <a:pt x="29" y="174"/>
                    <a:pt x="30" y="172"/>
                    <a:pt x="31" y="171"/>
                  </a:cubicBezTo>
                  <a:lnTo>
                    <a:pt x="31" y="171"/>
                  </a:lnTo>
                  <a:cubicBezTo>
                    <a:pt x="29" y="173"/>
                    <a:pt x="29" y="175"/>
                    <a:pt x="27" y="177"/>
                  </a:cubicBezTo>
                  <a:cubicBezTo>
                    <a:pt x="26" y="178"/>
                    <a:pt x="25" y="178"/>
                    <a:pt x="25" y="178"/>
                  </a:cubicBezTo>
                  <a:cubicBezTo>
                    <a:pt x="25" y="178"/>
                    <a:pt x="26" y="177"/>
                    <a:pt x="26" y="176"/>
                  </a:cubicBezTo>
                  <a:lnTo>
                    <a:pt x="26" y="176"/>
                  </a:lnTo>
                  <a:cubicBezTo>
                    <a:pt x="26" y="176"/>
                    <a:pt x="26" y="176"/>
                    <a:pt x="26" y="176"/>
                  </a:cubicBezTo>
                  <a:cubicBezTo>
                    <a:pt x="27" y="176"/>
                    <a:pt x="27" y="176"/>
                    <a:pt x="29" y="174"/>
                  </a:cubicBezTo>
                  <a:lnTo>
                    <a:pt x="29" y="174"/>
                  </a:lnTo>
                  <a:cubicBezTo>
                    <a:pt x="28" y="175"/>
                    <a:pt x="27" y="176"/>
                    <a:pt x="26" y="176"/>
                  </a:cubicBezTo>
                  <a:lnTo>
                    <a:pt x="26" y="176"/>
                  </a:lnTo>
                  <a:cubicBezTo>
                    <a:pt x="26" y="176"/>
                    <a:pt x="26" y="176"/>
                    <a:pt x="26" y="176"/>
                  </a:cubicBezTo>
                  <a:cubicBezTo>
                    <a:pt x="26" y="176"/>
                    <a:pt x="26" y="176"/>
                    <a:pt x="25" y="177"/>
                  </a:cubicBezTo>
                  <a:cubicBezTo>
                    <a:pt x="26" y="177"/>
                    <a:pt x="28" y="174"/>
                    <a:pt x="28" y="174"/>
                  </a:cubicBezTo>
                  <a:lnTo>
                    <a:pt x="28" y="174"/>
                  </a:lnTo>
                  <a:cubicBezTo>
                    <a:pt x="26" y="176"/>
                    <a:pt x="26" y="176"/>
                    <a:pt x="26" y="176"/>
                  </a:cubicBezTo>
                  <a:cubicBezTo>
                    <a:pt x="26" y="176"/>
                    <a:pt x="23" y="177"/>
                    <a:pt x="23" y="177"/>
                  </a:cubicBezTo>
                  <a:cubicBezTo>
                    <a:pt x="23" y="177"/>
                    <a:pt x="26" y="175"/>
                    <a:pt x="27" y="173"/>
                  </a:cubicBezTo>
                  <a:lnTo>
                    <a:pt x="27" y="173"/>
                  </a:lnTo>
                  <a:cubicBezTo>
                    <a:pt x="26" y="174"/>
                    <a:pt x="24" y="176"/>
                    <a:pt x="22" y="177"/>
                  </a:cubicBezTo>
                  <a:lnTo>
                    <a:pt x="22" y="177"/>
                  </a:lnTo>
                  <a:cubicBezTo>
                    <a:pt x="23" y="176"/>
                    <a:pt x="24" y="175"/>
                    <a:pt x="23" y="175"/>
                  </a:cubicBezTo>
                  <a:lnTo>
                    <a:pt x="23" y="175"/>
                  </a:lnTo>
                  <a:cubicBezTo>
                    <a:pt x="23" y="175"/>
                    <a:pt x="23" y="175"/>
                    <a:pt x="23" y="176"/>
                  </a:cubicBezTo>
                  <a:lnTo>
                    <a:pt x="23" y="176"/>
                  </a:lnTo>
                  <a:cubicBezTo>
                    <a:pt x="24" y="175"/>
                    <a:pt x="26" y="174"/>
                    <a:pt x="27" y="173"/>
                  </a:cubicBezTo>
                  <a:lnTo>
                    <a:pt x="27" y="173"/>
                  </a:lnTo>
                  <a:cubicBezTo>
                    <a:pt x="27" y="173"/>
                    <a:pt x="25" y="174"/>
                    <a:pt x="25" y="174"/>
                  </a:cubicBezTo>
                  <a:cubicBezTo>
                    <a:pt x="24" y="174"/>
                    <a:pt x="24" y="174"/>
                    <a:pt x="24" y="174"/>
                  </a:cubicBezTo>
                  <a:cubicBezTo>
                    <a:pt x="24" y="174"/>
                    <a:pt x="24" y="174"/>
                    <a:pt x="24" y="174"/>
                  </a:cubicBezTo>
                  <a:cubicBezTo>
                    <a:pt x="23" y="174"/>
                    <a:pt x="22" y="174"/>
                    <a:pt x="25" y="172"/>
                  </a:cubicBezTo>
                  <a:cubicBezTo>
                    <a:pt x="25" y="172"/>
                    <a:pt x="25" y="172"/>
                    <a:pt x="26" y="172"/>
                  </a:cubicBezTo>
                  <a:lnTo>
                    <a:pt x="26" y="172"/>
                  </a:lnTo>
                  <a:cubicBezTo>
                    <a:pt x="26" y="172"/>
                    <a:pt x="26" y="172"/>
                    <a:pt x="26" y="172"/>
                  </a:cubicBezTo>
                  <a:cubicBezTo>
                    <a:pt x="26" y="172"/>
                    <a:pt x="27" y="172"/>
                    <a:pt x="27" y="172"/>
                  </a:cubicBezTo>
                  <a:lnTo>
                    <a:pt x="27" y="172"/>
                  </a:lnTo>
                  <a:cubicBezTo>
                    <a:pt x="26" y="172"/>
                    <a:pt x="26" y="172"/>
                    <a:pt x="26" y="172"/>
                  </a:cubicBezTo>
                  <a:lnTo>
                    <a:pt x="26" y="172"/>
                  </a:lnTo>
                  <a:cubicBezTo>
                    <a:pt x="26" y="172"/>
                    <a:pt x="26" y="172"/>
                    <a:pt x="25" y="172"/>
                  </a:cubicBezTo>
                  <a:cubicBezTo>
                    <a:pt x="25" y="172"/>
                    <a:pt x="24" y="172"/>
                    <a:pt x="23" y="172"/>
                  </a:cubicBezTo>
                  <a:cubicBezTo>
                    <a:pt x="25" y="171"/>
                    <a:pt x="30" y="168"/>
                    <a:pt x="28" y="168"/>
                  </a:cubicBezTo>
                  <a:lnTo>
                    <a:pt x="28" y="168"/>
                  </a:lnTo>
                  <a:cubicBezTo>
                    <a:pt x="27" y="168"/>
                    <a:pt x="26" y="168"/>
                    <a:pt x="25" y="169"/>
                  </a:cubicBezTo>
                  <a:cubicBezTo>
                    <a:pt x="30" y="167"/>
                    <a:pt x="30" y="167"/>
                    <a:pt x="30" y="167"/>
                  </a:cubicBezTo>
                  <a:lnTo>
                    <a:pt x="30" y="167"/>
                  </a:lnTo>
                  <a:cubicBezTo>
                    <a:pt x="28" y="167"/>
                    <a:pt x="23" y="168"/>
                    <a:pt x="22" y="168"/>
                  </a:cubicBezTo>
                  <a:cubicBezTo>
                    <a:pt x="22" y="168"/>
                    <a:pt x="22" y="168"/>
                    <a:pt x="22" y="168"/>
                  </a:cubicBezTo>
                  <a:cubicBezTo>
                    <a:pt x="24" y="167"/>
                    <a:pt x="29" y="166"/>
                    <a:pt x="26" y="166"/>
                  </a:cubicBezTo>
                  <a:cubicBezTo>
                    <a:pt x="25" y="166"/>
                    <a:pt x="18" y="167"/>
                    <a:pt x="17" y="167"/>
                  </a:cubicBezTo>
                  <a:cubicBezTo>
                    <a:pt x="20" y="166"/>
                    <a:pt x="23" y="166"/>
                    <a:pt x="22" y="165"/>
                  </a:cubicBezTo>
                  <a:cubicBezTo>
                    <a:pt x="22" y="165"/>
                    <a:pt x="22" y="165"/>
                    <a:pt x="22" y="165"/>
                  </a:cubicBezTo>
                  <a:cubicBezTo>
                    <a:pt x="21" y="165"/>
                    <a:pt x="19" y="165"/>
                    <a:pt x="19" y="165"/>
                  </a:cubicBezTo>
                  <a:cubicBezTo>
                    <a:pt x="18" y="165"/>
                    <a:pt x="18" y="165"/>
                    <a:pt x="18" y="165"/>
                  </a:cubicBezTo>
                  <a:cubicBezTo>
                    <a:pt x="20" y="165"/>
                    <a:pt x="25" y="164"/>
                    <a:pt x="26" y="163"/>
                  </a:cubicBezTo>
                  <a:cubicBezTo>
                    <a:pt x="27" y="163"/>
                    <a:pt x="26" y="163"/>
                    <a:pt x="26" y="163"/>
                  </a:cubicBezTo>
                  <a:cubicBezTo>
                    <a:pt x="25" y="163"/>
                    <a:pt x="25" y="163"/>
                    <a:pt x="24" y="163"/>
                  </a:cubicBezTo>
                  <a:cubicBezTo>
                    <a:pt x="22" y="163"/>
                    <a:pt x="22" y="163"/>
                    <a:pt x="22" y="163"/>
                  </a:cubicBezTo>
                  <a:cubicBezTo>
                    <a:pt x="22" y="162"/>
                    <a:pt x="21" y="161"/>
                    <a:pt x="23" y="161"/>
                  </a:cubicBezTo>
                  <a:cubicBezTo>
                    <a:pt x="27" y="160"/>
                    <a:pt x="29" y="159"/>
                    <a:pt x="26" y="159"/>
                  </a:cubicBezTo>
                  <a:cubicBezTo>
                    <a:pt x="26" y="159"/>
                    <a:pt x="25" y="159"/>
                    <a:pt x="25" y="159"/>
                  </a:cubicBezTo>
                  <a:cubicBezTo>
                    <a:pt x="24" y="159"/>
                    <a:pt x="22" y="159"/>
                    <a:pt x="22" y="159"/>
                  </a:cubicBezTo>
                  <a:cubicBezTo>
                    <a:pt x="22" y="158"/>
                    <a:pt x="23" y="158"/>
                    <a:pt x="23" y="157"/>
                  </a:cubicBezTo>
                  <a:cubicBezTo>
                    <a:pt x="23" y="157"/>
                    <a:pt x="26" y="156"/>
                    <a:pt x="24" y="156"/>
                  </a:cubicBezTo>
                  <a:lnTo>
                    <a:pt x="24" y="156"/>
                  </a:lnTo>
                  <a:cubicBezTo>
                    <a:pt x="23" y="156"/>
                    <a:pt x="22" y="156"/>
                    <a:pt x="22" y="156"/>
                  </a:cubicBezTo>
                  <a:cubicBezTo>
                    <a:pt x="20" y="156"/>
                    <a:pt x="22" y="155"/>
                    <a:pt x="22" y="155"/>
                  </a:cubicBezTo>
                  <a:cubicBezTo>
                    <a:pt x="23" y="154"/>
                    <a:pt x="23" y="154"/>
                    <a:pt x="22" y="154"/>
                  </a:cubicBezTo>
                  <a:cubicBezTo>
                    <a:pt x="22" y="153"/>
                    <a:pt x="22" y="153"/>
                    <a:pt x="22" y="153"/>
                  </a:cubicBezTo>
                  <a:cubicBezTo>
                    <a:pt x="22" y="153"/>
                    <a:pt x="21" y="153"/>
                    <a:pt x="21" y="154"/>
                  </a:cubicBezTo>
                  <a:cubicBezTo>
                    <a:pt x="20" y="154"/>
                    <a:pt x="22" y="153"/>
                    <a:pt x="22" y="153"/>
                  </a:cubicBezTo>
                  <a:cubicBezTo>
                    <a:pt x="22" y="152"/>
                    <a:pt x="21" y="152"/>
                    <a:pt x="21" y="152"/>
                  </a:cubicBezTo>
                  <a:cubicBezTo>
                    <a:pt x="20" y="152"/>
                    <a:pt x="17" y="151"/>
                    <a:pt x="20" y="151"/>
                  </a:cubicBezTo>
                  <a:cubicBezTo>
                    <a:pt x="23" y="150"/>
                    <a:pt x="24" y="149"/>
                    <a:pt x="23" y="149"/>
                  </a:cubicBezTo>
                  <a:lnTo>
                    <a:pt x="23" y="149"/>
                  </a:lnTo>
                  <a:cubicBezTo>
                    <a:pt x="23" y="149"/>
                    <a:pt x="21" y="150"/>
                    <a:pt x="20" y="150"/>
                  </a:cubicBezTo>
                  <a:cubicBezTo>
                    <a:pt x="19" y="150"/>
                    <a:pt x="19" y="150"/>
                    <a:pt x="19" y="149"/>
                  </a:cubicBezTo>
                  <a:cubicBezTo>
                    <a:pt x="22" y="149"/>
                    <a:pt x="23" y="149"/>
                    <a:pt x="23" y="149"/>
                  </a:cubicBezTo>
                  <a:cubicBezTo>
                    <a:pt x="23" y="148"/>
                    <a:pt x="23" y="148"/>
                    <a:pt x="23" y="148"/>
                  </a:cubicBezTo>
                  <a:cubicBezTo>
                    <a:pt x="21" y="148"/>
                    <a:pt x="14" y="150"/>
                    <a:pt x="14" y="150"/>
                  </a:cubicBezTo>
                  <a:cubicBezTo>
                    <a:pt x="13" y="151"/>
                    <a:pt x="15" y="151"/>
                    <a:pt x="11" y="152"/>
                  </a:cubicBezTo>
                  <a:cubicBezTo>
                    <a:pt x="10" y="152"/>
                    <a:pt x="11" y="153"/>
                    <a:pt x="10" y="153"/>
                  </a:cubicBezTo>
                  <a:lnTo>
                    <a:pt x="10" y="153"/>
                  </a:lnTo>
                  <a:cubicBezTo>
                    <a:pt x="11" y="153"/>
                    <a:pt x="13" y="153"/>
                    <a:pt x="14" y="153"/>
                  </a:cubicBezTo>
                  <a:cubicBezTo>
                    <a:pt x="15" y="153"/>
                    <a:pt x="15" y="153"/>
                    <a:pt x="15" y="153"/>
                  </a:cubicBezTo>
                  <a:cubicBezTo>
                    <a:pt x="16" y="153"/>
                    <a:pt x="10" y="154"/>
                    <a:pt x="12" y="155"/>
                  </a:cubicBezTo>
                  <a:cubicBezTo>
                    <a:pt x="13" y="155"/>
                    <a:pt x="15" y="154"/>
                    <a:pt x="15" y="154"/>
                  </a:cubicBezTo>
                  <a:cubicBezTo>
                    <a:pt x="17" y="154"/>
                    <a:pt x="17" y="154"/>
                    <a:pt x="17" y="155"/>
                  </a:cubicBezTo>
                  <a:cubicBezTo>
                    <a:pt x="17" y="155"/>
                    <a:pt x="16" y="156"/>
                    <a:pt x="13" y="156"/>
                  </a:cubicBezTo>
                  <a:cubicBezTo>
                    <a:pt x="12" y="156"/>
                    <a:pt x="11" y="155"/>
                    <a:pt x="10" y="155"/>
                  </a:cubicBezTo>
                  <a:cubicBezTo>
                    <a:pt x="9" y="155"/>
                    <a:pt x="8" y="155"/>
                    <a:pt x="8" y="156"/>
                  </a:cubicBezTo>
                  <a:cubicBezTo>
                    <a:pt x="3" y="156"/>
                    <a:pt x="4" y="156"/>
                    <a:pt x="8" y="156"/>
                  </a:cubicBezTo>
                  <a:cubicBezTo>
                    <a:pt x="12" y="156"/>
                    <a:pt x="10" y="158"/>
                    <a:pt x="6" y="159"/>
                  </a:cubicBezTo>
                  <a:cubicBezTo>
                    <a:pt x="8" y="159"/>
                    <a:pt x="11" y="158"/>
                    <a:pt x="11" y="158"/>
                  </a:cubicBezTo>
                  <a:cubicBezTo>
                    <a:pt x="11" y="159"/>
                    <a:pt x="12" y="159"/>
                    <a:pt x="14" y="159"/>
                  </a:cubicBezTo>
                  <a:cubicBezTo>
                    <a:pt x="8" y="160"/>
                    <a:pt x="9" y="163"/>
                    <a:pt x="9" y="163"/>
                  </a:cubicBezTo>
                  <a:cubicBezTo>
                    <a:pt x="10" y="164"/>
                    <a:pt x="13" y="164"/>
                    <a:pt x="18" y="164"/>
                  </a:cubicBezTo>
                  <a:cubicBezTo>
                    <a:pt x="17" y="164"/>
                    <a:pt x="13" y="164"/>
                    <a:pt x="11" y="165"/>
                  </a:cubicBezTo>
                  <a:lnTo>
                    <a:pt x="12" y="165"/>
                  </a:lnTo>
                  <a:cubicBezTo>
                    <a:pt x="12" y="166"/>
                    <a:pt x="12" y="166"/>
                    <a:pt x="12" y="166"/>
                  </a:cubicBezTo>
                  <a:cubicBezTo>
                    <a:pt x="12" y="166"/>
                    <a:pt x="11" y="166"/>
                    <a:pt x="10" y="166"/>
                  </a:cubicBezTo>
                  <a:cubicBezTo>
                    <a:pt x="8" y="167"/>
                    <a:pt x="7" y="167"/>
                    <a:pt x="8" y="167"/>
                  </a:cubicBezTo>
                  <a:cubicBezTo>
                    <a:pt x="9" y="167"/>
                    <a:pt x="9" y="167"/>
                    <a:pt x="10" y="167"/>
                  </a:cubicBezTo>
                  <a:cubicBezTo>
                    <a:pt x="13" y="166"/>
                    <a:pt x="14" y="166"/>
                    <a:pt x="14" y="166"/>
                  </a:cubicBezTo>
                  <a:cubicBezTo>
                    <a:pt x="14" y="167"/>
                    <a:pt x="15" y="167"/>
                    <a:pt x="14" y="167"/>
                  </a:cubicBezTo>
                  <a:cubicBezTo>
                    <a:pt x="14" y="168"/>
                    <a:pt x="12" y="168"/>
                    <a:pt x="12" y="168"/>
                  </a:cubicBezTo>
                  <a:cubicBezTo>
                    <a:pt x="12" y="169"/>
                    <a:pt x="12" y="169"/>
                    <a:pt x="12" y="170"/>
                  </a:cubicBezTo>
                  <a:cubicBezTo>
                    <a:pt x="13" y="170"/>
                    <a:pt x="20" y="168"/>
                    <a:pt x="20" y="168"/>
                  </a:cubicBezTo>
                  <a:lnTo>
                    <a:pt x="20" y="168"/>
                  </a:lnTo>
                  <a:cubicBezTo>
                    <a:pt x="20" y="168"/>
                    <a:pt x="14" y="170"/>
                    <a:pt x="12" y="171"/>
                  </a:cubicBezTo>
                  <a:cubicBezTo>
                    <a:pt x="12" y="172"/>
                    <a:pt x="11" y="172"/>
                    <a:pt x="12" y="172"/>
                  </a:cubicBezTo>
                  <a:cubicBezTo>
                    <a:pt x="12" y="172"/>
                    <a:pt x="12" y="172"/>
                    <a:pt x="14" y="171"/>
                  </a:cubicBezTo>
                  <a:cubicBezTo>
                    <a:pt x="14" y="171"/>
                    <a:pt x="17" y="170"/>
                    <a:pt x="17" y="170"/>
                  </a:cubicBezTo>
                  <a:lnTo>
                    <a:pt x="17" y="170"/>
                  </a:lnTo>
                  <a:cubicBezTo>
                    <a:pt x="18" y="170"/>
                    <a:pt x="18" y="170"/>
                    <a:pt x="17" y="170"/>
                  </a:cubicBezTo>
                  <a:cubicBezTo>
                    <a:pt x="16" y="170"/>
                    <a:pt x="15" y="171"/>
                    <a:pt x="14" y="172"/>
                  </a:cubicBezTo>
                  <a:cubicBezTo>
                    <a:pt x="14" y="172"/>
                    <a:pt x="12" y="173"/>
                    <a:pt x="12" y="173"/>
                  </a:cubicBezTo>
                  <a:cubicBezTo>
                    <a:pt x="12" y="173"/>
                    <a:pt x="17" y="171"/>
                    <a:pt x="18" y="171"/>
                  </a:cubicBezTo>
                  <a:lnTo>
                    <a:pt x="18" y="171"/>
                  </a:lnTo>
                  <a:cubicBezTo>
                    <a:pt x="19" y="171"/>
                    <a:pt x="13" y="174"/>
                    <a:pt x="13" y="174"/>
                  </a:cubicBezTo>
                  <a:cubicBezTo>
                    <a:pt x="11" y="175"/>
                    <a:pt x="11" y="175"/>
                    <a:pt x="11" y="175"/>
                  </a:cubicBezTo>
                  <a:cubicBezTo>
                    <a:pt x="11" y="175"/>
                    <a:pt x="18" y="172"/>
                    <a:pt x="18" y="172"/>
                  </a:cubicBezTo>
                  <a:lnTo>
                    <a:pt x="18" y="172"/>
                  </a:lnTo>
                  <a:cubicBezTo>
                    <a:pt x="20" y="172"/>
                    <a:pt x="14" y="174"/>
                    <a:pt x="15" y="174"/>
                  </a:cubicBezTo>
                  <a:cubicBezTo>
                    <a:pt x="15" y="174"/>
                    <a:pt x="16" y="174"/>
                    <a:pt x="16" y="174"/>
                  </a:cubicBezTo>
                  <a:lnTo>
                    <a:pt x="16" y="174"/>
                  </a:lnTo>
                  <a:cubicBezTo>
                    <a:pt x="12" y="175"/>
                    <a:pt x="15" y="177"/>
                    <a:pt x="15" y="177"/>
                  </a:cubicBezTo>
                  <a:cubicBezTo>
                    <a:pt x="15" y="178"/>
                    <a:pt x="16" y="178"/>
                    <a:pt x="17" y="178"/>
                  </a:cubicBezTo>
                  <a:cubicBezTo>
                    <a:pt x="17" y="178"/>
                    <a:pt x="16" y="180"/>
                    <a:pt x="15" y="180"/>
                  </a:cubicBezTo>
                  <a:lnTo>
                    <a:pt x="15" y="180"/>
                  </a:lnTo>
                  <a:cubicBezTo>
                    <a:pt x="16" y="180"/>
                    <a:pt x="20" y="178"/>
                    <a:pt x="20" y="178"/>
                  </a:cubicBezTo>
                  <a:lnTo>
                    <a:pt x="20" y="178"/>
                  </a:lnTo>
                  <a:cubicBezTo>
                    <a:pt x="20" y="178"/>
                    <a:pt x="12" y="183"/>
                    <a:pt x="13" y="183"/>
                  </a:cubicBezTo>
                  <a:cubicBezTo>
                    <a:pt x="13" y="183"/>
                    <a:pt x="13" y="183"/>
                    <a:pt x="14" y="183"/>
                  </a:cubicBezTo>
                  <a:cubicBezTo>
                    <a:pt x="15" y="182"/>
                    <a:pt x="15" y="183"/>
                    <a:pt x="18" y="181"/>
                  </a:cubicBezTo>
                  <a:cubicBezTo>
                    <a:pt x="19" y="180"/>
                    <a:pt x="19" y="180"/>
                    <a:pt x="19" y="180"/>
                  </a:cubicBezTo>
                  <a:lnTo>
                    <a:pt x="19" y="180"/>
                  </a:lnTo>
                  <a:cubicBezTo>
                    <a:pt x="19" y="180"/>
                    <a:pt x="19" y="181"/>
                    <a:pt x="19" y="181"/>
                  </a:cubicBezTo>
                  <a:cubicBezTo>
                    <a:pt x="19" y="181"/>
                    <a:pt x="19" y="180"/>
                    <a:pt x="20" y="180"/>
                  </a:cubicBezTo>
                  <a:lnTo>
                    <a:pt x="20" y="180"/>
                  </a:lnTo>
                  <a:cubicBezTo>
                    <a:pt x="17" y="182"/>
                    <a:pt x="15" y="184"/>
                    <a:pt x="15" y="185"/>
                  </a:cubicBezTo>
                  <a:cubicBezTo>
                    <a:pt x="15" y="185"/>
                    <a:pt x="15" y="185"/>
                    <a:pt x="15" y="185"/>
                  </a:cubicBezTo>
                  <a:cubicBezTo>
                    <a:pt x="15" y="185"/>
                    <a:pt x="21" y="180"/>
                    <a:pt x="22" y="179"/>
                  </a:cubicBezTo>
                  <a:cubicBezTo>
                    <a:pt x="23" y="179"/>
                    <a:pt x="23" y="179"/>
                    <a:pt x="23" y="179"/>
                  </a:cubicBezTo>
                  <a:lnTo>
                    <a:pt x="23" y="179"/>
                  </a:lnTo>
                  <a:cubicBezTo>
                    <a:pt x="24" y="179"/>
                    <a:pt x="16" y="187"/>
                    <a:pt x="14" y="190"/>
                  </a:cubicBezTo>
                  <a:cubicBezTo>
                    <a:pt x="17" y="187"/>
                    <a:pt x="19" y="185"/>
                    <a:pt x="22" y="183"/>
                  </a:cubicBezTo>
                  <a:lnTo>
                    <a:pt x="22" y="183"/>
                  </a:lnTo>
                  <a:cubicBezTo>
                    <a:pt x="20" y="185"/>
                    <a:pt x="19" y="187"/>
                    <a:pt x="18" y="189"/>
                  </a:cubicBezTo>
                  <a:cubicBezTo>
                    <a:pt x="19" y="188"/>
                    <a:pt x="19" y="187"/>
                    <a:pt x="19" y="187"/>
                  </a:cubicBezTo>
                  <a:cubicBezTo>
                    <a:pt x="19" y="187"/>
                    <a:pt x="19" y="188"/>
                    <a:pt x="20" y="188"/>
                  </a:cubicBezTo>
                  <a:cubicBezTo>
                    <a:pt x="20" y="188"/>
                    <a:pt x="22" y="184"/>
                    <a:pt x="23" y="184"/>
                  </a:cubicBezTo>
                  <a:lnTo>
                    <a:pt x="23" y="184"/>
                  </a:lnTo>
                  <a:cubicBezTo>
                    <a:pt x="22" y="187"/>
                    <a:pt x="19" y="191"/>
                    <a:pt x="19" y="191"/>
                  </a:cubicBezTo>
                  <a:cubicBezTo>
                    <a:pt x="20" y="191"/>
                    <a:pt x="20" y="191"/>
                    <a:pt x="20" y="190"/>
                  </a:cubicBezTo>
                  <a:cubicBezTo>
                    <a:pt x="20" y="190"/>
                    <a:pt x="20" y="190"/>
                    <a:pt x="21" y="190"/>
                  </a:cubicBezTo>
                  <a:lnTo>
                    <a:pt x="21" y="190"/>
                  </a:lnTo>
                  <a:cubicBezTo>
                    <a:pt x="21" y="190"/>
                    <a:pt x="20" y="191"/>
                    <a:pt x="18" y="195"/>
                  </a:cubicBezTo>
                  <a:cubicBezTo>
                    <a:pt x="19" y="195"/>
                    <a:pt x="20" y="193"/>
                    <a:pt x="21" y="192"/>
                  </a:cubicBezTo>
                  <a:cubicBezTo>
                    <a:pt x="21" y="192"/>
                    <a:pt x="21" y="191"/>
                    <a:pt x="21" y="191"/>
                  </a:cubicBezTo>
                  <a:lnTo>
                    <a:pt x="21" y="191"/>
                  </a:lnTo>
                  <a:cubicBezTo>
                    <a:pt x="21" y="191"/>
                    <a:pt x="21" y="192"/>
                    <a:pt x="21" y="192"/>
                  </a:cubicBezTo>
                  <a:cubicBezTo>
                    <a:pt x="21" y="192"/>
                    <a:pt x="21" y="192"/>
                    <a:pt x="22" y="191"/>
                  </a:cubicBezTo>
                  <a:cubicBezTo>
                    <a:pt x="22" y="190"/>
                    <a:pt x="23" y="188"/>
                    <a:pt x="24" y="186"/>
                  </a:cubicBezTo>
                  <a:cubicBezTo>
                    <a:pt x="24" y="186"/>
                    <a:pt x="25" y="185"/>
                    <a:pt x="25" y="185"/>
                  </a:cubicBezTo>
                  <a:cubicBezTo>
                    <a:pt x="25" y="185"/>
                    <a:pt x="25" y="186"/>
                    <a:pt x="25" y="186"/>
                  </a:cubicBezTo>
                  <a:cubicBezTo>
                    <a:pt x="25" y="186"/>
                    <a:pt x="25" y="186"/>
                    <a:pt x="25" y="186"/>
                  </a:cubicBezTo>
                  <a:lnTo>
                    <a:pt x="25" y="186"/>
                  </a:lnTo>
                  <a:cubicBezTo>
                    <a:pt x="24" y="188"/>
                    <a:pt x="24" y="188"/>
                    <a:pt x="24" y="188"/>
                  </a:cubicBezTo>
                  <a:lnTo>
                    <a:pt x="25" y="189"/>
                  </a:lnTo>
                  <a:cubicBezTo>
                    <a:pt x="24" y="191"/>
                    <a:pt x="23" y="194"/>
                    <a:pt x="23" y="194"/>
                  </a:cubicBezTo>
                  <a:cubicBezTo>
                    <a:pt x="22" y="194"/>
                    <a:pt x="22" y="194"/>
                    <a:pt x="22" y="194"/>
                  </a:cubicBezTo>
                  <a:cubicBezTo>
                    <a:pt x="22" y="195"/>
                    <a:pt x="22" y="194"/>
                    <a:pt x="22" y="196"/>
                  </a:cubicBezTo>
                  <a:cubicBezTo>
                    <a:pt x="22" y="196"/>
                    <a:pt x="22" y="196"/>
                    <a:pt x="22" y="196"/>
                  </a:cubicBezTo>
                  <a:cubicBezTo>
                    <a:pt x="23" y="196"/>
                    <a:pt x="24" y="192"/>
                    <a:pt x="26" y="190"/>
                  </a:cubicBezTo>
                  <a:lnTo>
                    <a:pt x="26" y="190"/>
                  </a:lnTo>
                  <a:cubicBezTo>
                    <a:pt x="26" y="191"/>
                    <a:pt x="25" y="192"/>
                    <a:pt x="25" y="194"/>
                  </a:cubicBezTo>
                  <a:lnTo>
                    <a:pt x="25" y="194"/>
                  </a:lnTo>
                  <a:cubicBezTo>
                    <a:pt x="25" y="193"/>
                    <a:pt x="25" y="193"/>
                    <a:pt x="25" y="193"/>
                  </a:cubicBezTo>
                  <a:cubicBezTo>
                    <a:pt x="25" y="192"/>
                    <a:pt x="26" y="192"/>
                    <a:pt x="26" y="192"/>
                  </a:cubicBezTo>
                  <a:lnTo>
                    <a:pt x="26" y="192"/>
                  </a:lnTo>
                  <a:cubicBezTo>
                    <a:pt x="26" y="192"/>
                    <a:pt x="26" y="193"/>
                    <a:pt x="25" y="194"/>
                  </a:cubicBezTo>
                  <a:cubicBezTo>
                    <a:pt x="25" y="196"/>
                    <a:pt x="25" y="197"/>
                    <a:pt x="25" y="197"/>
                  </a:cubicBezTo>
                  <a:cubicBezTo>
                    <a:pt x="25" y="197"/>
                    <a:pt x="25" y="197"/>
                    <a:pt x="25" y="197"/>
                  </a:cubicBezTo>
                  <a:cubicBezTo>
                    <a:pt x="26" y="197"/>
                    <a:pt x="26" y="195"/>
                    <a:pt x="27" y="191"/>
                  </a:cubicBezTo>
                  <a:cubicBezTo>
                    <a:pt x="27" y="192"/>
                    <a:pt x="27" y="192"/>
                    <a:pt x="27" y="192"/>
                  </a:cubicBezTo>
                  <a:cubicBezTo>
                    <a:pt x="27" y="192"/>
                    <a:pt x="27" y="190"/>
                    <a:pt x="28" y="190"/>
                  </a:cubicBezTo>
                  <a:lnTo>
                    <a:pt x="28" y="190"/>
                  </a:lnTo>
                  <a:cubicBezTo>
                    <a:pt x="27" y="191"/>
                    <a:pt x="26" y="197"/>
                    <a:pt x="26" y="197"/>
                  </a:cubicBezTo>
                  <a:cubicBezTo>
                    <a:pt x="25" y="198"/>
                    <a:pt x="26" y="199"/>
                    <a:pt x="26" y="199"/>
                  </a:cubicBezTo>
                  <a:cubicBezTo>
                    <a:pt x="26" y="199"/>
                    <a:pt x="26" y="199"/>
                    <a:pt x="26" y="198"/>
                  </a:cubicBezTo>
                  <a:cubicBezTo>
                    <a:pt x="27" y="197"/>
                    <a:pt x="27" y="197"/>
                    <a:pt x="28" y="195"/>
                  </a:cubicBezTo>
                  <a:cubicBezTo>
                    <a:pt x="29" y="191"/>
                    <a:pt x="29" y="186"/>
                    <a:pt x="29" y="186"/>
                  </a:cubicBezTo>
                  <a:lnTo>
                    <a:pt x="29" y="186"/>
                  </a:lnTo>
                  <a:cubicBezTo>
                    <a:pt x="29" y="190"/>
                    <a:pt x="29" y="193"/>
                    <a:pt x="29" y="197"/>
                  </a:cubicBezTo>
                  <a:cubicBezTo>
                    <a:pt x="29" y="198"/>
                    <a:pt x="29" y="198"/>
                    <a:pt x="29" y="198"/>
                  </a:cubicBezTo>
                  <a:cubicBezTo>
                    <a:pt x="29" y="198"/>
                    <a:pt x="29" y="198"/>
                    <a:pt x="29" y="197"/>
                  </a:cubicBezTo>
                  <a:lnTo>
                    <a:pt x="29" y="197"/>
                  </a:lnTo>
                  <a:cubicBezTo>
                    <a:pt x="29" y="199"/>
                    <a:pt x="29" y="200"/>
                    <a:pt x="29" y="200"/>
                  </a:cubicBezTo>
                  <a:cubicBezTo>
                    <a:pt x="29" y="199"/>
                    <a:pt x="30" y="191"/>
                    <a:pt x="30" y="191"/>
                  </a:cubicBezTo>
                  <a:cubicBezTo>
                    <a:pt x="30" y="191"/>
                    <a:pt x="30" y="191"/>
                    <a:pt x="30" y="192"/>
                  </a:cubicBezTo>
                  <a:cubicBezTo>
                    <a:pt x="30" y="195"/>
                    <a:pt x="30" y="198"/>
                    <a:pt x="31" y="198"/>
                  </a:cubicBezTo>
                  <a:cubicBezTo>
                    <a:pt x="31" y="198"/>
                    <a:pt x="31" y="198"/>
                    <a:pt x="31" y="198"/>
                  </a:cubicBezTo>
                  <a:cubicBezTo>
                    <a:pt x="31" y="198"/>
                    <a:pt x="31" y="197"/>
                    <a:pt x="32" y="197"/>
                  </a:cubicBezTo>
                  <a:cubicBezTo>
                    <a:pt x="32" y="198"/>
                    <a:pt x="32" y="199"/>
                    <a:pt x="33" y="199"/>
                  </a:cubicBezTo>
                  <a:cubicBezTo>
                    <a:pt x="33" y="199"/>
                    <a:pt x="33" y="198"/>
                    <a:pt x="34" y="197"/>
                  </a:cubicBezTo>
                  <a:cubicBezTo>
                    <a:pt x="34" y="197"/>
                    <a:pt x="33" y="193"/>
                    <a:pt x="33" y="191"/>
                  </a:cubicBezTo>
                  <a:cubicBezTo>
                    <a:pt x="33" y="191"/>
                    <a:pt x="33" y="191"/>
                    <a:pt x="33" y="191"/>
                  </a:cubicBezTo>
                  <a:cubicBezTo>
                    <a:pt x="33" y="191"/>
                    <a:pt x="35" y="198"/>
                    <a:pt x="35" y="198"/>
                  </a:cubicBezTo>
                  <a:cubicBezTo>
                    <a:pt x="35" y="199"/>
                    <a:pt x="35" y="200"/>
                    <a:pt x="35" y="200"/>
                  </a:cubicBezTo>
                  <a:cubicBezTo>
                    <a:pt x="35" y="200"/>
                    <a:pt x="36" y="199"/>
                    <a:pt x="36" y="199"/>
                  </a:cubicBezTo>
                  <a:cubicBezTo>
                    <a:pt x="36" y="198"/>
                    <a:pt x="37" y="197"/>
                    <a:pt x="37" y="196"/>
                  </a:cubicBezTo>
                  <a:cubicBezTo>
                    <a:pt x="37" y="196"/>
                    <a:pt x="37" y="191"/>
                    <a:pt x="38" y="191"/>
                  </a:cubicBezTo>
                  <a:cubicBezTo>
                    <a:pt x="38" y="191"/>
                    <a:pt x="38" y="191"/>
                    <a:pt x="38" y="191"/>
                  </a:cubicBezTo>
                  <a:cubicBezTo>
                    <a:pt x="38" y="192"/>
                    <a:pt x="39" y="199"/>
                    <a:pt x="40" y="199"/>
                  </a:cubicBezTo>
                  <a:cubicBezTo>
                    <a:pt x="40" y="199"/>
                    <a:pt x="40" y="199"/>
                    <a:pt x="40" y="199"/>
                  </a:cubicBezTo>
                  <a:cubicBezTo>
                    <a:pt x="40" y="198"/>
                    <a:pt x="40" y="192"/>
                    <a:pt x="39" y="190"/>
                  </a:cubicBezTo>
                  <a:lnTo>
                    <a:pt x="39" y="190"/>
                  </a:lnTo>
                  <a:cubicBezTo>
                    <a:pt x="41" y="193"/>
                    <a:pt x="41" y="194"/>
                    <a:pt x="42" y="194"/>
                  </a:cubicBezTo>
                  <a:cubicBezTo>
                    <a:pt x="43" y="194"/>
                    <a:pt x="43" y="193"/>
                    <a:pt x="43" y="192"/>
                  </a:cubicBezTo>
                  <a:cubicBezTo>
                    <a:pt x="43" y="191"/>
                    <a:pt x="42" y="190"/>
                    <a:pt x="42" y="189"/>
                  </a:cubicBezTo>
                  <a:cubicBezTo>
                    <a:pt x="42" y="188"/>
                    <a:pt x="42" y="188"/>
                    <a:pt x="42" y="188"/>
                  </a:cubicBezTo>
                  <a:cubicBezTo>
                    <a:pt x="43" y="188"/>
                    <a:pt x="44" y="190"/>
                    <a:pt x="46" y="190"/>
                  </a:cubicBezTo>
                  <a:lnTo>
                    <a:pt x="46" y="190"/>
                  </a:lnTo>
                  <a:cubicBezTo>
                    <a:pt x="46" y="190"/>
                    <a:pt x="45" y="190"/>
                    <a:pt x="45" y="190"/>
                  </a:cubicBezTo>
                  <a:cubicBezTo>
                    <a:pt x="45" y="189"/>
                    <a:pt x="46" y="189"/>
                    <a:pt x="46" y="189"/>
                  </a:cubicBezTo>
                  <a:cubicBezTo>
                    <a:pt x="46" y="188"/>
                    <a:pt x="45" y="186"/>
                    <a:pt x="46" y="186"/>
                  </a:cubicBezTo>
                  <a:cubicBezTo>
                    <a:pt x="46" y="185"/>
                    <a:pt x="47" y="185"/>
                    <a:pt x="48" y="185"/>
                  </a:cubicBezTo>
                  <a:cubicBezTo>
                    <a:pt x="48" y="185"/>
                    <a:pt x="49" y="185"/>
                    <a:pt x="48" y="184"/>
                  </a:cubicBezTo>
                  <a:cubicBezTo>
                    <a:pt x="47" y="183"/>
                    <a:pt x="49" y="183"/>
                    <a:pt x="49" y="182"/>
                  </a:cubicBezTo>
                  <a:cubicBezTo>
                    <a:pt x="50" y="182"/>
                    <a:pt x="47" y="178"/>
                    <a:pt x="48" y="178"/>
                  </a:cubicBezTo>
                  <a:lnTo>
                    <a:pt x="48" y="178"/>
                  </a:lnTo>
                  <a:cubicBezTo>
                    <a:pt x="48" y="179"/>
                    <a:pt x="50" y="181"/>
                    <a:pt x="50" y="181"/>
                  </a:cubicBezTo>
                  <a:lnTo>
                    <a:pt x="49" y="179"/>
                  </a:lnTo>
                  <a:cubicBezTo>
                    <a:pt x="49" y="179"/>
                    <a:pt x="45" y="176"/>
                    <a:pt x="46" y="176"/>
                  </a:cubicBezTo>
                  <a:lnTo>
                    <a:pt x="46" y="176"/>
                  </a:lnTo>
                  <a:cubicBezTo>
                    <a:pt x="46" y="176"/>
                    <a:pt x="49" y="177"/>
                    <a:pt x="49" y="178"/>
                  </a:cubicBezTo>
                  <a:cubicBezTo>
                    <a:pt x="50" y="178"/>
                    <a:pt x="50" y="178"/>
                    <a:pt x="50" y="177"/>
                  </a:cubicBezTo>
                  <a:cubicBezTo>
                    <a:pt x="50" y="177"/>
                    <a:pt x="49" y="176"/>
                    <a:pt x="49" y="176"/>
                  </a:cubicBezTo>
                  <a:lnTo>
                    <a:pt x="49" y="176"/>
                  </a:lnTo>
                  <a:cubicBezTo>
                    <a:pt x="49" y="176"/>
                    <a:pt x="50" y="176"/>
                    <a:pt x="51" y="177"/>
                  </a:cubicBezTo>
                  <a:cubicBezTo>
                    <a:pt x="51" y="177"/>
                    <a:pt x="50" y="176"/>
                    <a:pt x="50" y="176"/>
                  </a:cubicBezTo>
                  <a:lnTo>
                    <a:pt x="50" y="176"/>
                  </a:lnTo>
                  <a:cubicBezTo>
                    <a:pt x="51" y="176"/>
                    <a:pt x="51" y="176"/>
                    <a:pt x="51" y="176"/>
                  </a:cubicBezTo>
                  <a:cubicBezTo>
                    <a:pt x="51" y="176"/>
                    <a:pt x="51" y="176"/>
                    <a:pt x="51" y="176"/>
                  </a:cubicBezTo>
                  <a:cubicBezTo>
                    <a:pt x="52" y="176"/>
                    <a:pt x="52" y="175"/>
                    <a:pt x="52" y="175"/>
                  </a:cubicBezTo>
                  <a:cubicBezTo>
                    <a:pt x="51" y="174"/>
                    <a:pt x="50" y="174"/>
                    <a:pt x="50" y="174"/>
                  </a:cubicBezTo>
                  <a:cubicBezTo>
                    <a:pt x="51" y="173"/>
                    <a:pt x="51" y="173"/>
                    <a:pt x="52" y="173"/>
                  </a:cubicBezTo>
                  <a:cubicBezTo>
                    <a:pt x="53" y="173"/>
                    <a:pt x="53" y="173"/>
                    <a:pt x="53" y="173"/>
                  </a:cubicBezTo>
                  <a:cubicBezTo>
                    <a:pt x="54" y="173"/>
                    <a:pt x="54" y="172"/>
                    <a:pt x="55" y="172"/>
                  </a:cubicBezTo>
                  <a:cubicBezTo>
                    <a:pt x="55" y="172"/>
                    <a:pt x="56" y="172"/>
                    <a:pt x="57" y="173"/>
                  </a:cubicBezTo>
                  <a:cubicBezTo>
                    <a:pt x="57" y="172"/>
                    <a:pt x="53" y="171"/>
                    <a:pt x="52" y="170"/>
                  </a:cubicBezTo>
                  <a:lnTo>
                    <a:pt x="52" y="170"/>
                  </a:lnTo>
                  <a:cubicBezTo>
                    <a:pt x="53" y="170"/>
                    <a:pt x="55" y="171"/>
                    <a:pt x="55" y="171"/>
                  </a:cubicBezTo>
                  <a:lnTo>
                    <a:pt x="57" y="171"/>
                  </a:lnTo>
                  <a:cubicBezTo>
                    <a:pt x="57" y="171"/>
                    <a:pt x="54" y="168"/>
                    <a:pt x="55" y="168"/>
                  </a:cubicBezTo>
                  <a:lnTo>
                    <a:pt x="55" y="168"/>
                  </a:lnTo>
                  <a:cubicBezTo>
                    <a:pt x="56" y="168"/>
                    <a:pt x="56" y="168"/>
                    <a:pt x="57" y="169"/>
                  </a:cubicBezTo>
                  <a:cubicBezTo>
                    <a:pt x="56" y="168"/>
                    <a:pt x="50" y="165"/>
                    <a:pt x="50" y="165"/>
                  </a:cubicBezTo>
                  <a:cubicBezTo>
                    <a:pt x="51" y="165"/>
                    <a:pt x="51" y="165"/>
                    <a:pt x="51" y="165"/>
                  </a:cubicBezTo>
                  <a:cubicBezTo>
                    <a:pt x="52" y="165"/>
                    <a:pt x="53" y="166"/>
                    <a:pt x="54" y="166"/>
                  </a:cubicBezTo>
                  <a:lnTo>
                    <a:pt x="55" y="166"/>
                  </a:lnTo>
                  <a:cubicBezTo>
                    <a:pt x="56" y="166"/>
                    <a:pt x="56" y="166"/>
                    <a:pt x="56" y="165"/>
                  </a:cubicBezTo>
                  <a:lnTo>
                    <a:pt x="57" y="165"/>
                  </a:lnTo>
                  <a:cubicBezTo>
                    <a:pt x="57" y="166"/>
                    <a:pt x="60" y="168"/>
                    <a:pt x="61" y="169"/>
                  </a:cubicBezTo>
                  <a:cubicBezTo>
                    <a:pt x="62" y="169"/>
                    <a:pt x="59" y="166"/>
                    <a:pt x="59" y="166"/>
                  </a:cubicBezTo>
                  <a:cubicBezTo>
                    <a:pt x="59" y="165"/>
                    <a:pt x="62" y="165"/>
                    <a:pt x="63" y="165"/>
                  </a:cubicBezTo>
                  <a:cubicBezTo>
                    <a:pt x="64" y="165"/>
                    <a:pt x="56" y="162"/>
                    <a:pt x="57" y="162"/>
                  </a:cubicBezTo>
                  <a:lnTo>
                    <a:pt x="57" y="162"/>
                  </a:lnTo>
                  <a:cubicBezTo>
                    <a:pt x="58" y="162"/>
                    <a:pt x="58" y="162"/>
                    <a:pt x="58" y="162"/>
                  </a:cubicBezTo>
                  <a:cubicBezTo>
                    <a:pt x="60" y="162"/>
                    <a:pt x="62" y="163"/>
                    <a:pt x="62" y="163"/>
                  </a:cubicBezTo>
                  <a:cubicBezTo>
                    <a:pt x="62" y="163"/>
                    <a:pt x="63" y="163"/>
                    <a:pt x="63" y="163"/>
                  </a:cubicBezTo>
                  <a:cubicBezTo>
                    <a:pt x="63" y="162"/>
                    <a:pt x="60" y="160"/>
                    <a:pt x="60" y="160"/>
                  </a:cubicBezTo>
                  <a:lnTo>
                    <a:pt x="60" y="160"/>
                  </a:lnTo>
                  <a:cubicBezTo>
                    <a:pt x="60" y="160"/>
                    <a:pt x="60" y="160"/>
                    <a:pt x="61" y="161"/>
                  </a:cubicBezTo>
                  <a:cubicBezTo>
                    <a:pt x="62" y="161"/>
                    <a:pt x="63" y="161"/>
                    <a:pt x="63" y="161"/>
                  </a:cubicBezTo>
                  <a:cubicBezTo>
                    <a:pt x="65" y="161"/>
                    <a:pt x="62" y="160"/>
                    <a:pt x="61" y="159"/>
                  </a:cubicBezTo>
                  <a:cubicBezTo>
                    <a:pt x="60" y="158"/>
                    <a:pt x="60" y="158"/>
                    <a:pt x="61" y="158"/>
                  </a:cubicBezTo>
                  <a:lnTo>
                    <a:pt x="61" y="158"/>
                  </a:lnTo>
                  <a:cubicBezTo>
                    <a:pt x="61" y="158"/>
                    <a:pt x="63" y="158"/>
                    <a:pt x="64" y="158"/>
                  </a:cubicBezTo>
                  <a:cubicBezTo>
                    <a:pt x="64" y="158"/>
                    <a:pt x="64" y="158"/>
                    <a:pt x="64" y="158"/>
                  </a:cubicBezTo>
                  <a:cubicBezTo>
                    <a:pt x="65" y="158"/>
                    <a:pt x="59" y="156"/>
                    <a:pt x="57" y="155"/>
                  </a:cubicBezTo>
                  <a:cubicBezTo>
                    <a:pt x="57" y="155"/>
                    <a:pt x="57" y="155"/>
                    <a:pt x="57" y="155"/>
                  </a:cubicBezTo>
                  <a:lnTo>
                    <a:pt x="57" y="155"/>
                  </a:lnTo>
                  <a:cubicBezTo>
                    <a:pt x="58" y="155"/>
                    <a:pt x="61" y="156"/>
                    <a:pt x="62" y="156"/>
                  </a:cubicBezTo>
                  <a:cubicBezTo>
                    <a:pt x="62" y="156"/>
                    <a:pt x="62" y="156"/>
                    <a:pt x="62" y="156"/>
                  </a:cubicBezTo>
                  <a:cubicBezTo>
                    <a:pt x="61" y="155"/>
                    <a:pt x="59" y="155"/>
                    <a:pt x="58" y="154"/>
                  </a:cubicBezTo>
                  <a:lnTo>
                    <a:pt x="59" y="154"/>
                  </a:lnTo>
                  <a:cubicBezTo>
                    <a:pt x="61" y="154"/>
                    <a:pt x="63" y="156"/>
                    <a:pt x="64" y="156"/>
                  </a:cubicBezTo>
                  <a:cubicBezTo>
                    <a:pt x="65" y="156"/>
                    <a:pt x="65" y="156"/>
                    <a:pt x="65" y="156"/>
                  </a:cubicBezTo>
                  <a:cubicBezTo>
                    <a:pt x="67" y="156"/>
                    <a:pt x="67" y="154"/>
                    <a:pt x="66" y="152"/>
                  </a:cubicBezTo>
                  <a:cubicBezTo>
                    <a:pt x="65" y="152"/>
                    <a:pt x="64" y="151"/>
                    <a:pt x="64" y="151"/>
                  </a:cubicBezTo>
                  <a:cubicBezTo>
                    <a:pt x="64" y="151"/>
                    <a:pt x="64" y="151"/>
                    <a:pt x="64" y="151"/>
                  </a:cubicBezTo>
                  <a:lnTo>
                    <a:pt x="64" y="151"/>
                  </a:lnTo>
                  <a:cubicBezTo>
                    <a:pt x="65" y="151"/>
                    <a:pt x="70" y="153"/>
                    <a:pt x="70" y="153"/>
                  </a:cubicBezTo>
                  <a:cubicBezTo>
                    <a:pt x="70" y="152"/>
                    <a:pt x="65" y="150"/>
                    <a:pt x="66" y="150"/>
                  </a:cubicBezTo>
                  <a:lnTo>
                    <a:pt x="66" y="150"/>
                  </a:lnTo>
                  <a:cubicBezTo>
                    <a:pt x="66" y="150"/>
                    <a:pt x="66" y="150"/>
                    <a:pt x="67" y="150"/>
                  </a:cubicBezTo>
                  <a:cubicBezTo>
                    <a:pt x="68" y="150"/>
                    <a:pt x="67" y="150"/>
                    <a:pt x="67" y="149"/>
                  </a:cubicBezTo>
                  <a:cubicBezTo>
                    <a:pt x="67" y="149"/>
                    <a:pt x="64" y="146"/>
                    <a:pt x="66" y="146"/>
                  </a:cubicBezTo>
                  <a:lnTo>
                    <a:pt x="66" y="146"/>
                  </a:lnTo>
                  <a:cubicBezTo>
                    <a:pt x="66" y="146"/>
                    <a:pt x="67" y="146"/>
                    <a:pt x="67" y="146"/>
                  </a:cubicBezTo>
                  <a:lnTo>
                    <a:pt x="62" y="143"/>
                  </a:lnTo>
                  <a:lnTo>
                    <a:pt x="62" y="143"/>
                  </a:lnTo>
                  <a:cubicBezTo>
                    <a:pt x="63" y="144"/>
                    <a:pt x="65" y="144"/>
                    <a:pt x="65" y="144"/>
                  </a:cubicBezTo>
                  <a:cubicBezTo>
                    <a:pt x="66" y="144"/>
                    <a:pt x="66" y="144"/>
                    <a:pt x="66" y="143"/>
                  </a:cubicBezTo>
                  <a:cubicBezTo>
                    <a:pt x="66" y="143"/>
                    <a:pt x="69" y="144"/>
                    <a:pt x="70" y="144"/>
                  </a:cubicBezTo>
                  <a:lnTo>
                    <a:pt x="70" y="144"/>
                  </a:lnTo>
                  <a:cubicBezTo>
                    <a:pt x="69" y="144"/>
                    <a:pt x="65" y="141"/>
                    <a:pt x="65" y="141"/>
                  </a:cubicBezTo>
                  <a:lnTo>
                    <a:pt x="65" y="141"/>
                  </a:lnTo>
                  <a:cubicBezTo>
                    <a:pt x="66" y="142"/>
                    <a:pt x="71" y="144"/>
                    <a:pt x="72" y="144"/>
                  </a:cubicBezTo>
                  <a:cubicBezTo>
                    <a:pt x="73" y="143"/>
                    <a:pt x="71" y="142"/>
                    <a:pt x="69" y="142"/>
                  </a:cubicBezTo>
                  <a:cubicBezTo>
                    <a:pt x="67" y="141"/>
                    <a:pt x="65" y="141"/>
                    <a:pt x="65" y="140"/>
                  </a:cubicBezTo>
                  <a:lnTo>
                    <a:pt x="67" y="140"/>
                  </a:lnTo>
                  <a:cubicBezTo>
                    <a:pt x="70" y="141"/>
                    <a:pt x="72" y="142"/>
                    <a:pt x="75" y="142"/>
                  </a:cubicBezTo>
                  <a:cubicBezTo>
                    <a:pt x="75" y="142"/>
                    <a:pt x="71" y="142"/>
                    <a:pt x="71" y="142"/>
                  </a:cubicBezTo>
                  <a:cubicBezTo>
                    <a:pt x="70" y="141"/>
                    <a:pt x="70" y="140"/>
                    <a:pt x="70" y="140"/>
                  </a:cubicBezTo>
                  <a:cubicBezTo>
                    <a:pt x="70" y="139"/>
                    <a:pt x="69" y="138"/>
                    <a:pt x="68" y="138"/>
                  </a:cubicBezTo>
                  <a:cubicBezTo>
                    <a:pt x="67" y="138"/>
                    <a:pt x="67" y="138"/>
                    <a:pt x="68" y="138"/>
                  </a:cubicBezTo>
                  <a:lnTo>
                    <a:pt x="68" y="138"/>
                  </a:lnTo>
                  <a:cubicBezTo>
                    <a:pt x="68" y="138"/>
                    <a:pt x="70" y="138"/>
                    <a:pt x="70" y="138"/>
                  </a:cubicBezTo>
                  <a:cubicBezTo>
                    <a:pt x="70" y="138"/>
                    <a:pt x="70" y="138"/>
                    <a:pt x="70" y="138"/>
                  </a:cubicBezTo>
                  <a:cubicBezTo>
                    <a:pt x="70" y="138"/>
                    <a:pt x="69" y="137"/>
                    <a:pt x="69" y="137"/>
                  </a:cubicBezTo>
                  <a:lnTo>
                    <a:pt x="69" y="137"/>
                  </a:lnTo>
                  <a:cubicBezTo>
                    <a:pt x="69" y="137"/>
                    <a:pt x="70" y="137"/>
                    <a:pt x="71" y="137"/>
                  </a:cubicBezTo>
                  <a:cubicBezTo>
                    <a:pt x="71" y="137"/>
                    <a:pt x="71" y="137"/>
                    <a:pt x="71" y="137"/>
                  </a:cubicBezTo>
                  <a:cubicBezTo>
                    <a:pt x="72" y="137"/>
                    <a:pt x="71" y="136"/>
                    <a:pt x="69" y="135"/>
                  </a:cubicBezTo>
                  <a:lnTo>
                    <a:pt x="69" y="135"/>
                  </a:lnTo>
                  <a:cubicBezTo>
                    <a:pt x="70" y="135"/>
                    <a:pt x="71" y="135"/>
                    <a:pt x="71" y="135"/>
                  </a:cubicBezTo>
                  <a:cubicBezTo>
                    <a:pt x="74" y="135"/>
                    <a:pt x="73" y="133"/>
                    <a:pt x="73" y="133"/>
                  </a:cubicBezTo>
                  <a:cubicBezTo>
                    <a:pt x="73" y="132"/>
                    <a:pt x="70" y="131"/>
                    <a:pt x="67" y="130"/>
                  </a:cubicBezTo>
                  <a:cubicBezTo>
                    <a:pt x="63" y="129"/>
                    <a:pt x="63" y="129"/>
                    <a:pt x="68" y="129"/>
                  </a:cubicBezTo>
                  <a:cubicBezTo>
                    <a:pt x="70" y="130"/>
                    <a:pt x="72" y="131"/>
                    <a:pt x="73" y="131"/>
                  </a:cubicBezTo>
                  <a:cubicBezTo>
                    <a:pt x="76" y="131"/>
                    <a:pt x="77" y="130"/>
                    <a:pt x="77" y="129"/>
                  </a:cubicBezTo>
                  <a:cubicBezTo>
                    <a:pt x="77" y="129"/>
                    <a:pt x="77" y="128"/>
                    <a:pt x="75" y="128"/>
                  </a:cubicBezTo>
                  <a:cubicBezTo>
                    <a:pt x="72" y="127"/>
                    <a:pt x="71" y="126"/>
                    <a:pt x="71" y="125"/>
                  </a:cubicBezTo>
                  <a:lnTo>
                    <a:pt x="71" y="125"/>
                  </a:lnTo>
                  <a:cubicBezTo>
                    <a:pt x="71" y="126"/>
                    <a:pt x="74" y="127"/>
                    <a:pt x="75" y="127"/>
                  </a:cubicBezTo>
                  <a:cubicBezTo>
                    <a:pt x="75" y="127"/>
                    <a:pt x="76" y="127"/>
                    <a:pt x="76" y="127"/>
                  </a:cubicBezTo>
                  <a:cubicBezTo>
                    <a:pt x="76" y="126"/>
                    <a:pt x="76" y="125"/>
                    <a:pt x="76" y="124"/>
                  </a:cubicBezTo>
                  <a:cubicBezTo>
                    <a:pt x="76" y="123"/>
                    <a:pt x="76" y="123"/>
                    <a:pt x="73" y="122"/>
                  </a:cubicBezTo>
                  <a:lnTo>
                    <a:pt x="73" y="122"/>
                  </a:lnTo>
                  <a:cubicBezTo>
                    <a:pt x="74" y="122"/>
                    <a:pt x="75" y="123"/>
                    <a:pt x="77" y="123"/>
                  </a:cubicBezTo>
                  <a:cubicBezTo>
                    <a:pt x="78" y="123"/>
                    <a:pt x="80" y="123"/>
                    <a:pt x="78" y="122"/>
                  </a:cubicBezTo>
                  <a:cubicBezTo>
                    <a:pt x="76" y="122"/>
                    <a:pt x="77" y="122"/>
                    <a:pt x="77" y="122"/>
                  </a:cubicBezTo>
                  <a:cubicBezTo>
                    <a:pt x="77" y="122"/>
                    <a:pt x="75" y="121"/>
                    <a:pt x="74" y="121"/>
                  </a:cubicBezTo>
                  <a:cubicBezTo>
                    <a:pt x="73" y="120"/>
                    <a:pt x="76" y="120"/>
                    <a:pt x="77" y="120"/>
                  </a:cubicBezTo>
                  <a:cubicBezTo>
                    <a:pt x="77" y="119"/>
                    <a:pt x="77" y="119"/>
                    <a:pt x="75" y="118"/>
                  </a:cubicBezTo>
                  <a:cubicBezTo>
                    <a:pt x="73" y="117"/>
                    <a:pt x="74" y="117"/>
                    <a:pt x="74" y="117"/>
                  </a:cubicBezTo>
                  <a:lnTo>
                    <a:pt x="74" y="117"/>
                  </a:lnTo>
                  <a:cubicBezTo>
                    <a:pt x="75" y="118"/>
                    <a:pt x="76" y="118"/>
                    <a:pt x="77" y="118"/>
                  </a:cubicBezTo>
                  <a:cubicBezTo>
                    <a:pt x="77" y="118"/>
                    <a:pt x="77" y="118"/>
                    <a:pt x="77" y="117"/>
                  </a:cubicBezTo>
                  <a:cubicBezTo>
                    <a:pt x="76" y="117"/>
                    <a:pt x="76" y="116"/>
                    <a:pt x="75" y="115"/>
                  </a:cubicBezTo>
                  <a:lnTo>
                    <a:pt x="77" y="115"/>
                  </a:lnTo>
                  <a:cubicBezTo>
                    <a:pt x="77" y="115"/>
                    <a:pt x="76" y="115"/>
                    <a:pt x="75" y="115"/>
                  </a:cubicBezTo>
                  <a:cubicBezTo>
                    <a:pt x="74" y="114"/>
                    <a:pt x="72" y="113"/>
                    <a:pt x="73" y="113"/>
                  </a:cubicBezTo>
                  <a:lnTo>
                    <a:pt x="73" y="113"/>
                  </a:lnTo>
                  <a:cubicBezTo>
                    <a:pt x="73" y="113"/>
                    <a:pt x="73" y="113"/>
                    <a:pt x="74" y="114"/>
                  </a:cubicBezTo>
                  <a:cubicBezTo>
                    <a:pt x="76" y="114"/>
                    <a:pt x="77" y="114"/>
                    <a:pt x="78" y="114"/>
                  </a:cubicBezTo>
                  <a:cubicBezTo>
                    <a:pt x="78" y="114"/>
                    <a:pt x="79" y="114"/>
                    <a:pt x="79" y="114"/>
                  </a:cubicBezTo>
                  <a:cubicBezTo>
                    <a:pt x="80" y="114"/>
                    <a:pt x="81" y="114"/>
                    <a:pt x="81" y="113"/>
                  </a:cubicBezTo>
                  <a:cubicBezTo>
                    <a:pt x="82" y="113"/>
                    <a:pt x="79" y="112"/>
                    <a:pt x="78" y="112"/>
                  </a:cubicBezTo>
                  <a:cubicBezTo>
                    <a:pt x="77" y="112"/>
                    <a:pt x="76" y="111"/>
                    <a:pt x="77" y="111"/>
                  </a:cubicBezTo>
                  <a:cubicBezTo>
                    <a:pt x="77" y="111"/>
                    <a:pt x="79" y="111"/>
                    <a:pt x="77" y="110"/>
                  </a:cubicBezTo>
                  <a:lnTo>
                    <a:pt x="77" y="110"/>
                  </a:lnTo>
                  <a:cubicBezTo>
                    <a:pt x="78" y="110"/>
                    <a:pt x="79" y="110"/>
                    <a:pt x="79" y="110"/>
                  </a:cubicBezTo>
                  <a:cubicBezTo>
                    <a:pt x="82" y="110"/>
                    <a:pt x="79" y="108"/>
                    <a:pt x="79" y="108"/>
                  </a:cubicBezTo>
                  <a:cubicBezTo>
                    <a:pt x="79" y="108"/>
                    <a:pt x="79" y="108"/>
                    <a:pt x="80" y="108"/>
                  </a:cubicBezTo>
                  <a:cubicBezTo>
                    <a:pt x="80" y="108"/>
                    <a:pt x="80" y="108"/>
                    <a:pt x="80" y="108"/>
                  </a:cubicBezTo>
                  <a:cubicBezTo>
                    <a:pt x="81" y="108"/>
                    <a:pt x="81" y="108"/>
                    <a:pt x="82" y="107"/>
                  </a:cubicBezTo>
                  <a:cubicBezTo>
                    <a:pt x="82" y="107"/>
                    <a:pt x="81" y="105"/>
                    <a:pt x="83" y="105"/>
                  </a:cubicBezTo>
                  <a:cubicBezTo>
                    <a:pt x="84" y="105"/>
                    <a:pt x="84" y="105"/>
                    <a:pt x="84" y="105"/>
                  </a:cubicBezTo>
                  <a:cubicBezTo>
                    <a:pt x="84" y="104"/>
                    <a:pt x="84" y="104"/>
                    <a:pt x="81" y="103"/>
                  </a:cubicBezTo>
                  <a:cubicBezTo>
                    <a:pt x="79" y="103"/>
                    <a:pt x="77" y="102"/>
                    <a:pt x="77" y="102"/>
                  </a:cubicBezTo>
                  <a:lnTo>
                    <a:pt x="82" y="102"/>
                  </a:lnTo>
                  <a:cubicBezTo>
                    <a:pt x="84" y="102"/>
                    <a:pt x="84" y="101"/>
                    <a:pt x="83" y="101"/>
                  </a:cubicBezTo>
                  <a:cubicBezTo>
                    <a:pt x="82" y="101"/>
                    <a:pt x="81" y="101"/>
                    <a:pt x="81" y="100"/>
                  </a:cubicBezTo>
                  <a:lnTo>
                    <a:pt x="84" y="100"/>
                  </a:lnTo>
                  <a:cubicBezTo>
                    <a:pt x="85" y="100"/>
                    <a:pt x="77" y="98"/>
                    <a:pt x="77" y="98"/>
                  </a:cubicBezTo>
                  <a:cubicBezTo>
                    <a:pt x="77" y="98"/>
                    <a:pt x="78" y="98"/>
                    <a:pt x="78" y="98"/>
                  </a:cubicBezTo>
                  <a:cubicBezTo>
                    <a:pt x="79" y="98"/>
                    <a:pt x="82" y="98"/>
                    <a:pt x="83" y="98"/>
                  </a:cubicBezTo>
                  <a:cubicBezTo>
                    <a:pt x="84" y="98"/>
                    <a:pt x="84" y="98"/>
                    <a:pt x="84" y="98"/>
                  </a:cubicBezTo>
                  <a:cubicBezTo>
                    <a:pt x="86" y="98"/>
                    <a:pt x="80" y="96"/>
                    <a:pt x="79" y="95"/>
                  </a:cubicBezTo>
                  <a:cubicBezTo>
                    <a:pt x="79" y="95"/>
                    <a:pt x="78" y="94"/>
                    <a:pt x="79" y="94"/>
                  </a:cubicBezTo>
                  <a:lnTo>
                    <a:pt x="79" y="94"/>
                  </a:lnTo>
                  <a:cubicBezTo>
                    <a:pt x="79" y="94"/>
                    <a:pt x="79" y="94"/>
                    <a:pt x="80" y="94"/>
                  </a:cubicBezTo>
                  <a:cubicBezTo>
                    <a:pt x="80" y="94"/>
                    <a:pt x="81" y="95"/>
                    <a:pt x="82" y="95"/>
                  </a:cubicBezTo>
                  <a:cubicBezTo>
                    <a:pt x="83" y="95"/>
                    <a:pt x="83" y="95"/>
                    <a:pt x="84" y="94"/>
                  </a:cubicBezTo>
                  <a:cubicBezTo>
                    <a:pt x="84" y="94"/>
                    <a:pt x="84" y="94"/>
                    <a:pt x="82" y="94"/>
                  </a:cubicBezTo>
                  <a:cubicBezTo>
                    <a:pt x="81" y="94"/>
                    <a:pt x="78" y="94"/>
                    <a:pt x="77" y="93"/>
                  </a:cubicBezTo>
                  <a:lnTo>
                    <a:pt x="83" y="93"/>
                  </a:lnTo>
                  <a:cubicBezTo>
                    <a:pt x="81" y="92"/>
                    <a:pt x="79" y="92"/>
                    <a:pt x="77" y="92"/>
                  </a:cubicBezTo>
                  <a:cubicBezTo>
                    <a:pt x="77" y="91"/>
                    <a:pt x="76" y="91"/>
                    <a:pt x="74" y="90"/>
                  </a:cubicBezTo>
                  <a:lnTo>
                    <a:pt x="74" y="90"/>
                  </a:lnTo>
                  <a:cubicBezTo>
                    <a:pt x="76" y="91"/>
                    <a:pt x="78" y="91"/>
                    <a:pt x="79" y="91"/>
                  </a:cubicBezTo>
                  <a:cubicBezTo>
                    <a:pt x="80" y="91"/>
                    <a:pt x="81" y="91"/>
                    <a:pt x="81" y="90"/>
                  </a:cubicBezTo>
                  <a:cubicBezTo>
                    <a:pt x="81" y="90"/>
                    <a:pt x="80" y="89"/>
                    <a:pt x="78" y="89"/>
                  </a:cubicBezTo>
                  <a:cubicBezTo>
                    <a:pt x="78" y="89"/>
                    <a:pt x="77" y="89"/>
                    <a:pt x="77" y="89"/>
                  </a:cubicBezTo>
                  <a:lnTo>
                    <a:pt x="77" y="88"/>
                  </a:lnTo>
                  <a:lnTo>
                    <a:pt x="82" y="88"/>
                  </a:lnTo>
                  <a:cubicBezTo>
                    <a:pt x="84" y="88"/>
                    <a:pt x="84" y="88"/>
                    <a:pt x="84" y="87"/>
                  </a:cubicBezTo>
                  <a:cubicBezTo>
                    <a:pt x="82" y="87"/>
                    <a:pt x="75" y="86"/>
                    <a:pt x="82" y="86"/>
                  </a:cubicBezTo>
                  <a:lnTo>
                    <a:pt x="82" y="86"/>
                  </a:lnTo>
                  <a:cubicBezTo>
                    <a:pt x="83" y="86"/>
                    <a:pt x="83" y="86"/>
                    <a:pt x="84" y="86"/>
                  </a:cubicBezTo>
                  <a:lnTo>
                    <a:pt x="84" y="86"/>
                  </a:lnTo>
                  <a:cubicBezTo>
                    <a:pt x="83" y="86"/>
                    <a:pt x="80" y="85"/>
                    <a:pt x="80" y="85"/>
                  </a:cubicBezTo>
                  <a:cubicBezTo>
                    <a:pt x="80" y="84"/>
                    <a:pt x="84" y="84"/>
                    <a:pt x="83" y="84"/>
                  </a:cubicBezTo>
                  <a:cubicBezTo>
                    <a:pt x="83" y="84"/>
                    <a:pt x="79" y="83"/>
                    <a:pt x="79" y="83"/>
                  </a:cubicBezTo>
                  <a:lnTo>
                    <a:pt x="84" y="83"/>
                  </a:lnTo>
                  <a:cubicBezTo>
                    <a:pt x="84" y="82"/>
                    <a:pt x="85" y="82"/>
                    <a:pt x="84" y="81"/>
                  </a:cubicBezTo>
                  <a:cubicBezTo>
                    <a:pt x="82" y="81"/>
                    <a:pt x="83" y="81"/>
                    <a:pt x="83" y="80"/>
                  </a:cubicBezTo>
                  <a:cubicBezTo>
                    <a:pt x="83" y="80"/>
                    <a:pt x="78" y="80"/>
                    <a:pt x="78" y="80"/>
                  </a:cubicBezTo>
                  <a:lnTo>
                    <a:pt x="76" y="80"/>
                  </a:lnTo>
                  <a:cubicBezTo>
                    <a:pt x="75" y="80"/>
                    <a:pt x="73" y="80"/>
                    <a:pt x="74" y="79"/>
                  </a:cubicBezTo>
                  <a:cubicBezTo>
                    <a:pt x="76" y="79"/>
                    <a:pt x="78" y="79"/>
                    <a:pt x="78" y="80"/>
                  </a:cubicBezTo>
                  <a:lnTo>
                    <a:pt x="83" y="80"/>
                  </a:lnTo>
                  <a:cubicBezTo>
                    <a:pt x="83" y="80"/>
                    <a:pt x="83" y="79"/>
                    <a:pt x="80" y="79"/>
                  </a:cubicBezTo>
                  <a:cubicBezTo>
                    <a:pt x="78" y="79"/>
                    <a:pt x="78" y="79"/>
                    <a:pt x="81" y="78"/>
                  </a:cubicBezTo>
                  <a:lnTo>
                    <a:pt x="78" y="78"/>
                  </a:lnTo>
                  <a:cubicBezTo>
                    <a:pt x="77" y="78"/>
                    <a:pt x="77" y="77"/>
                    <a:pt x="77" y="77"/>
                  </a:cubicBezTo>
                  <a:lnTo>
                    <a:pt x="84" y="77"/>
                  </a:lnTo>
                  <a:cubicBezTo>
                    <a:pt x="81" y="77"/>
                    <a:pt x="81" y="76"/>
                    <a:pt x="81" y="75"/>
                  </a:cubicBezTo>
                  <a:cubicBezTo>
                    <a:pt x="81" y="75"/>
                    <a:pt x="83" y="75"/>
                    <a:pt x="84" y="74"/>
                  </a:cubicBezTo>
                  <a:cubicBezTo>
                    <a:pt x="86" y="73"/>
                    <a:pt x="85" y="72"/>
                    <a:pt x="85" y="70"/>
                  </a:cubicBezTo>
                  <a:cubicBezTo>
                    <a:pt x="85" y="70"/>
                    <a:pt x="88" y="70"/>
                    <a:pt x="88" y="69"/>
                  </a:cubicBezTo>
                  <a:cubicBezTo>
                    <a:pt x="88" y="69"/>
                    <a:pt x="88" y="69"/>
                    <a:pt x="88" y="68"/>
                  </a:cubicBezTo>
                  <a:cubicBezTo>
                    <a:pt x="87" y="67"/>
                    <a:pt x="87" y="67"/>
                    <a:pt x="86" y="66"/>
                  </a:cubicBezTo>
                  <a:cubicBezTo>
                    <a:pt x="85" y="65"/>
                    <a:pt x="85" y="63"/>
                    <a:pt x="84" y="62"/>
                  </a:cubicBezTo>
                  <a:cubicBezTo>
                    <a:pt x="83" y="61"/>
                    <a:pt x="83" y="61"/>
                    <a:pt x="81" y="61"/>
                  </a:cubicBezTo>
                  <a:cubicBezTo>
                    <a:pt x="79" y="61"/>
                    <a:pt x="80" y="60"/>
                    <a:pt x="80" y="60"/>
                  </a:cubicBezTo>
                  <a:lnTo>
                    <a:pt x="82" y="60"/>
                  </a:lnTo>
                  <a:cubicBezTo>
                    <a:pt x="83" y="60"/>
                    <a:pt x="82" y="59"/>
                    <a:pt x="82" y="58"/>
                  </a:cubicBezTo>
                  <a:cubicBezTo>
                    <a:pt x="82" y="58"/>
                    <a:pt x="83" y="57"/>
                    <a:pt x="81" y="57"/>
                  </a:cubicBezTo>
                  <a:cubicBezTo>
                    <a:pt x="80" y="57"/>
                    <a:pt x="76" y="58"/>
                    <a:pt x="74" y="58"/>
                  </a:cubicBezTo>
                  <a:cubicBezTo>
                    <a:pt x="74" y="57"/>
                    <a:pt x="78" y="57"/>
                    <a:pt x="80" y="56"/>
                  </a:cubicBezTo>
                  <a:cubicBezTo>
                    <a:pt x="84" y="56"/>
                    <a:pt x="82" y="55"/>
                    <a:pt x="82" y="55"/>
                  </a:cubicBezTo>
                  <a:cubicBezTo>
                    <a:pt x="82" y="54"/>
                    <a:pt x="82" y="53"/>
                    <a:pt x="83" y="53"/>
                  </a:cubicBezTo>
                  <a:lnTo>
                    <a:pt x="84" y="53"/>
                  </a:lnTo>
                  <a:cubicBezTo>
                    <a:pt x="84" y="52"/>
                    <a:pt x="83" y="52"/>
                    <a:pt x="81" y="52"/>
                  </a:cubicBezTo>
                  <a:cubicBezTo>
                    <a:pt x="79" y="51"/>
                    <a:pt x="83" y="50"/>
                    <a:pt x="84" y="49"/>
                  </a:cubicBezTo>
                  <a:cubicBezTo>
                    <a:pt x="84" y="48"/>
                    <a:pt x="81" y="48"/>
                    <a:pt x="78" y="48"/>
                  </a:cubicBezTo>
                  <a:cubicBezTo>
                    <a:pt x="73" y="48"/>
                    <a:pt x="81" y="48"/>
                    <a:pt x="83" y="47"/>
                  </a:cubicBezTo>
                  <a:lnTo>
                    <a:pt x="79" y="47"/>
                  </a:lnTo>
                  <a:cubicBezTo>
                    <a:pt x="77" y="46"/>
                    <a:pt x="82" y="46"/>
                    <a:pt x="83" y="46"/>
                  </a:cubicBezTo>
                  <a:cubicBezTo>
                    <a:pt x="84" y="45"/>
                    <a:pt x="84" y="44"/>
                    <a:pt x="83" y="44"/>
                  </a:cubicBezTo>
                  <a:cubicBezTo>
                    <a:pt x="83" y="43"/>
                    <a:pt x="80" y="42"/>
                    <a:pt x="84" y="41"/>
                  </a:cubicBezTo>
                  <a:cubicBezTo>
                    <a:pt x="84" y="40"/>
                    <a:pt x="84" y="40"/>
                    <a:pt x="83" y="39"/>
                  </a:cubicBezTo>
                  <a:cubicBezTo>
                    <a:pt x="81" y="39"/>
                    <a:pt x="81" y="37"/>
                    <a:pt x="79" y="36"/>
                  </a:cubicBezTo>
                  <a:cubicBezTo>
                    <a:pt x="79" y="36"/>
                    <a:pt x="78" y="35"/>
                    <a:pt x="77" y="35"/>
                  </a:cubicBezTo>
                  <a:cubicBezTo>
                    <a:pt x="76" y="35"/>
                    <a:pt x="75" y="36"/>
                    <a:pt x="73" y="36"/>
                  </a:cubicBezTo>
                  <a:cubicBezTo>
                    <a:pt x="75" y="35"/>
                    <a:pt x="78" y="35"/>
                    <a:pt x="79" y="34"/>
                  </a:cubicBezTo>
                  <a:cubicBezTo>
                    <a:pt x="80" y="34"/>
                    <a:pt x="78" y="34"/>
                    <a:pt x="79" y="33"/>
                  </a:cubicBezTo>
                  <a:cubicBezTo>
                    <a:pt x="81" y="32"/>
                    <a:pt x="80" y="32"/>
                    <a:pt x="80" y="31"/>
                  </a:cubicBezTo>
                  <a:cubicBezTo>
                    <a:pt x="78" y="31"/>
                    <a:pt x="78" y="29"/>
                    <a:pt x="78" y="29"/>
                  </a:cubicBezTo>
                  <a:cubicBezTo>
                    <a:pt x="75" y="30"/>
                    <a:pt x="71" y="31"/>
                    <a:pt x="67" y="31"/>
                  </a:cubicBezTo>
                  <a:lnTo>
                    <a:pt x="67" y="31"/>
                  </a:lnTo>
                  <a:cubicBezTo>
                    <a:pt x="68" y="31"/>
                    <a:pt x="71" y="30"/>
                    <a:pt x="73" y="30"/>
                  </a:cubicBezTo>
                  <a:cubicBezTo>
                    <a:pt x="77" y="29"/>
                    <a:pt x="77" y="28"/>
                    <a:pt x="77" y="27"/>
                  </a:cubicBezTo>
                  <a:cubicBezTo>
                    <a:pt x="77" y="27"/>
                    <a:pt x="77" y="27"/>
                    <a:pt x="77" y="27"/>
                  </a:cubicBezTo>
                  <a:cubicBezTo>
                    <a:pt x="77" y="27"/>
                    <a:pt x="77" y="27"/>
                    <a:pt x="77" y="27"/>
                  </a:cubicBezTo>
                  <a:lnTo>
                    <a:pt x="75" y="27"/>
                  </a:lnTo>
                  <a:cubicBezTo>
                    <a:pt x="75" y="26"/>
                    <a:pt x="80" y="24"/>
                    <a:pt x="82" y="23"/>
                  </a:cubicBezTo>
                  <a:lnTo>
                    <a:pt x="82" y="23"/>
                  </a:lnTo>
                  <a:cubicBezTo>
                    <a:pt x="81" y="23"/>
                    <a:pt x="80" y="24"/>
                    <a:pt x="79" y="24"/>
                  </a:cubicBezTo>
                  <a:cubicBezTo>
                    <a:pt x="79" y="24"/>
                    <a:pt x="79" y="23"/>
                    <a:pt x="78" y="23"/>
                  </a:cubicBezTo>
                  <a:cubicBezTo>
                    <a:pt x="78" y="22"/>
                    <a:pt x="78" y="22"/>
                    <a:pt x="77" y="22"/>
                  </a:cubicBezTo>
                  <a:lnTo>
                    <a:pt x="74" y="22"/>
                  </a:lnTo>
                  <a:cubicBezTo>
                    <a:pt x="75" y="21"/>
                    <a:pt x="77" y="20"/>
                    <a:pt x="77" y="20"/>
                  </a:cubicBezTo>
                  <a:cubicBezTo>
                    <a:pt x="77" y="20"/>
                    <a:pt x="77" y="20"/>
                    <a:pt x="77" y="20"/>
                  </a:cubicBezTo>
                  <a:cubicBezTo>
                    <a:pt x="76" y="20"/>
                    <a:pt x="76" y="20"/>
                    <a:pt x="76" y="19"/>
                  </a:cubicBezTo>
                  <a:lnTo>
                    <a:pt x="75" y="18"/>
                  </a:lnTo>
                  <a:cubicBezTo>
                    <a:pt x="76" y="18"/>
                    <a:pt x="76" y="18"/>
                    <a:pt x="76" y="18"/>
                  </a:cubicBezTo>
                  <a:lnTo>
                    <a:pt x="76" y="18"/>
                  </a:lnTo>
                  <a:cubicBezTo>
                    <a:pt x="75" y="18"/>
                    <a:pt x="73" y="19"/>
                    <a:pt x="71" y="19"/>
                  </a:cubicBezTo>
                  <a:lnTo>
                    <a:pt x="69" y="19"/>
                  </a:lnTo>
                  <a:cubicBezTo>
                    <a:pt x="73" y="18"/>
                    <a:pt x="74" y="17"/>
                    <a:pt x="74" y="16"/>
                  </a:cubicBezTo>
                  <a:cubicBezTo>
                    <a:pt x="74" y="14"/>
                    <a:pt x="73" y="13"/>
                    <a:pt x="73" y="11"/>
                  </a:cubicBezTo>
                  <a:cubicBezTo>
                    <a:pt x="73" y="11"/>
                    <a:pt x="73" y="11"/>
                    <a:pt x="72" y="11"/>
                  </a:cubicBezTo>
                  <a:cubicBezTo>
                    <a:pt x="72" y="11"/>
                    <a:pt x="71" y="11"/>
                    <a:pt x="70" y="11"/>
                  </a:cubicBezTo>
                  <a:cubicBezTo>
                    <a:pt x="69" y="12"/>
                    <a:pt x="69" y="13"/>
                    <a:pt x="68" y="13"/>
                  </a:cubicBezTo>
                  <a:cubicBezTo>
                    <a:pt x="68" y="13"/>
                    <a:pt x="68" y="12"/>
                    <a:pt x="69" y="11"/>
                  </a:cubicBezTo>
                  <a:cubicBezTo>
                    <a:pt x="69" y="11"/>
                    <a:pt x="70" y="10"/>
                    <a:pt x="71" y="10"/>
                  </a:cubicBezTo>
                  <a:cubicBezTo>
                    <a:pt x="71" y="9"/>
                    <a:pt x="71" y="9"/>
                    <a:pt x="71" y="9"/>
                  </a:cubicBezTo>
                  <a:cubicBezTo>
                    <a:pt x="71" y="8"/>
                    <a:pt x="71" y="7"/>
                    <a:pt x="70" y="7"/>
                  </a:cubicBezTo>
                  <a:cubicBezTo>
                    <a:pt x="70" y="7"/>
                    <a:pt x="70" y="7"/>
                    <a:pt x="70" y="7"/>
                  </a:cubicBezTo>
                  <a:cubicBezTo>
                    <a:pt x="69" y="7"/>
                    <a:pt x="69" y="8"/>
                    <a:pt x="69" y="8"/>
                  </a:cubicBezTo>
                  <a:cubicBezTo>
                    <a:pt x="68" y="8"/>
                    <a:pt x="68" y="7"/>
                    <a:pt x="68" y="7"/>
                  </a:cubicBezTo>
                  <a:cubicBezTo>
                    <a:pt x="67" y="7"/>
                    <a:pt x="64" y="9"/>
                    <a:pt x="64" y="9"/>
                  </a:cubicBezTo>
                  <a:cubicBezTo>
                    <a:pt x="64" y="9"/>
                    <a:pt x="66" y="7"/>
                    <a:pt x="66" y="6"/>
                  </a:cubicBezTo>
                  <a:cubicBezTo>
                    <a:pt x="68" y="5"/>
                    <a:pt x="67" y="5"/>
                    <a:pt x="67" y="4"/>
                  </a:cubicBezTo>
                  <a:cubicBezTo>
                    <a:pt x="66" y="4"/>
                    <a:pt x="65" y="3"/>
                    <a:pt x="63" y="3"/>
                  </a:cubicBezTo>
                  <a:cubicBezTo>
                    <a:pt x="63" y="3"/>
                    <a:pt x="63" y="4"/>
                    <a:pt x="62" y="5"/>
                  </a:cubicBezTo>
                  <a:cubicBezTo>
                    <a:pt x="62" y="6"/>
                    <a:pt x="62" y="6"/>
                    <a:pt x="62" y="6"/>
                  </a:cubicBezTo>
                  <a:lnTo>
                    <a:pt x="62" y="6"/>
                  </a:lnTo>
                  <a:cubicBezTo>
                    <a:pt x="61" y="3"/>
                    <a:pt x="61" y="0"/>
                    <a:pt x="60" y="0"/>
                  </a:cubicBezTo>
                  <a:close/>
                  <a:moveTo>
                    <a:pt x="50" y="200"/>
                  </a:moveTo>
                  <a:cubicBezTo>
                    <a:pt x="50" y="200"/>
                    <a:pt x="50" y="200"/>
                    <a:pt x="50" y="200"/>
                  </a:cubicBezTo>
                  <a:cubicBezTo>
                    <a:pt x="50" y="200"/>
                    <a:pt x="48" y="200"/>
                    <a:pt x="49" y="201"/>
                  </a:cubicBezTo>
                  <a:cubicBezTo>
                    <a:pt x="50" y="202"/>
                    <a:pt x="50" y="202"/>
                    <a:pt x="50" y="202"/>
                  </a:cubicBezTo>
                  <a:cubicBezTo>
                    <a:pt x="51" y="202"/>
                    <a:pt x="51" y="202"/>
                    <a:pt x="51" y="202"/>
                  </a:cubicBezTo>
                  <a:cubicBezTo>
                    <a:pt x="50" y="201"/>
                    <a:pt x="50" y="200"/>
                    <a:pt x="50" y="200"/>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7"/>
            <p:cNvSpPr/>
            <p:nvPr/>
          </p:nvSpPr>
          <p:spPr>
            <a:xfrm>
              <a:off x="7618547" y="1919778"/>
              <a:ext cx="45632" cy="66665"/>
            </a:xfrm>
            <a:custGeom>
              <a:rect b="b" l="l" r="r" t="t"/>
              <a:pathLst>
                <a:path extrusionOk="0" h="374" w="256">
                  <a:moveTo>
                    <a:pt x="99" y="26"/>
                  </a:moveTo>
                  <a:cubicBezTo>
                    <a:pt x="99" y="26"/>
                    <a:pt x="99" y="26"/>
                    <a:pt x="100" y="28"/>
                  </a:cubicBezTo>
                  <a:lnTo>
                    <a:pt x="99" y="28"/>
                  </a:lnTo>
                  <a:lnTo>
                    <a:pt x="98" y="27"/>
                  </a:lnTo>
                  <a:cubicBezTo>
                    <a:pt x="98" y="26"/>
                    <a:pt x="98" y="26"/>
                    <a:pt x="99" y="26"/>
                  </a:cubicBezTo>
                  <a:close/>
                  <a:moveTo>
                    <a:pt x="113" y="26"/>
                  </a:moveTo>
                  <a:cubicBezTo>
                    <a:pt x="113" y="26"/>
                    <a:pt x="113" y="26"/>
                    <a:pt x="113" y="26"/>
                  </a:cubicBezTo>
                  <a:cubicBezTo>
                    <a:pt x="112" y="27"/>
                    <a:pt x="113" y="30"/>
                    <a:pt x="114" y="30"/>
                  </a:cubicBezTo>
                  <a:cubicBezTo>
                    <a:pt x="115" y="30"/>
                    <a:pt x="114" y="26"/>
                    <a:pt x="113" y="26"/>
                  </a:cubicBezTo>
                  <a:close/>
                  <a:moveTo>
                    <a:pt x="110" y="30"/>
                  </a:moveTo>
                  <a:cubicBezTo>
                    <a:pt x="108" y="30"/>
                    <a:pt x="109" y="31"/>
                    <a:pt x="111" y="34"/>
                  </a:cubicBezTo>
                  <a:cubicBezTo>
                    <a:pt x="111" y="32"/>
                    <a:pt x="111" y="31"/>
                    <a:pt x="110" y="30"/>
                  </a:cubicBezTo>
                  <a:close/>
                  <a:moveTo>
                    <a:pt x="196" y="34"/>
                  </a:moveTo>
                  <a:lnTo>
                    <a:pt x="197" y="36"/>
                  </a:lnTo>
                  <a:cubicBezTo>
                    <a:pt x="197" y="37"/>
                    <a:pt x="197" y="37"/>
                    <a:pt x="196" y="37"/>
                  </a:cubicBezTo>
                  <a:cubicBezTo>
                    <a:pt x="196" y="37"/>
                    <a:pt x="196" y="37"/>
                    <a:pt x="196" y="37"/>
                  </a:cubicBezTo>
                  <a:cubicBezTo>
                    <a:pt x="196" y="37"/>
                    <a:pt x="195" y="36"/>
                    <a:pt x="196" y="34"/>
                  </a:cubicBezTo>
                  <a:close/>
                  <a:moveTo>
                    <a:pt x="90" y="37"/>
                  </a:moveTo>
                  <a:cubicBezTo>
                    <a:pt x="90" y="37"/>
                    <a:pt x="91" y="38"/>
                    <a:pt x="91" y="38"/>
                  </a:cubicBezTo>
                  <a:lnTo>
                    <a:pt x="91" y="38"/>
                  </a:lnTo>
                  <a:cubicBezTo>
                    <a:pt x="91" y="38"/>
                    <a:pt x="91" y="38"/>
                    <a:pt x="91" y="37"/>
                  </a:cubicBezTo>
                  <a:cubicBezTo>
                    <a:pt x="91" y="37"/>
                    <a:pt x="90" y="37"/>
                    <a:pt x="90" y="37"/>
                  </a:cubicBezTo>
                  <a:close/>
                  <a:moveTo>
                    <a:pt x="91" y="38"/>
                  </a:moveTo>
                  <a:lnTo>
                    <a:pt x="91" y="38"/>
                  </a:lnTo>
                  <a:cubicBezTo>
                    <a:pt x="91" y="38"/>
                    <a:pt x="91" y="38"/>
                    <a:pt x="92" y="39"/>
                  </a:cubicBezTo>
                  <a:lnTo>
                    <a:pt x="92" y="39"/>
                  </a:lnTo>
                  <a:cubicBezTo>
                    <a:pt x="91" y="38"/>
                    <a:pt x="91" y="38"/>
                    <a:pt x="91" y="38"/>
                  </a:cubicBezTo>
                  <a:close/>
                  <a:moveTo>
                    <a:pt x="92" y="39"/>
                  </a:moveTo>
                  <a:cubicBezTo>
                    <a:pt x="92" y="39"/>
                    <a:pt x="92" y="39"/>
                    <a:pt x="92" y="39"/>
                  </a:cubicBezTo>
                  <a:cubicBezTo>
                    <a:pt x="92" y="39"/>
                    <a:pt x="92" y="39"/>
                    <a:pt x="92" y="39"/>
                  </a:cubicBezTo>
                  <a:close/>
                  <a:moveTo>
                    <a:pt x="174" y="39"/>
                  </a:moveTo>
                  <a:cubicBezTo>
                    <a:pt x="174" y="39"/>
                    <a:pt x="174" y="39"/>
                    <a:pt x="174" y="39"/>
                  </a:cubicBezTo>
                  <a:cubicBezTo>
                    <a:pt x="173" y="41"/>
                    <a:pt x="174" y="41"/>
                    <a:pt x="175" y="42"/>
                  </a:cubicBezTo>
                  <a:cubicBezTo>
                    <a:pt x="175" y="40"/>
                    <a:pt x="175" y="39"/>
                    <a:pt x="175" y="39"/>
                  </a:cubicBezTo>
                  <a:cubicBezTo>
                    <a:pt x="175" y="39"/>
                    <a:pt x="174" y="39"/>
                    <a:pt x="174" y="39"/>
                  </a:cubicBezTo>
                  <a:close/>
                  <a:moveTo>
                    <a:pt x="221" y="56"/>
                  </a:moveTo>
                  <a:lnTo>
                    <a:pt x="221" y="56"/>
                  </a:lnTo>
                  <a:cubicBezTo>
                    <a:pt x="220" y="56"/>
                    <a:pt x="218" y="58"/>
                    <a:pt x="218" y="58"/>
                  </a:cubicBezTo>
                  <a:cubicBezTo>
                    <a:pt x="217" y="58"/>
                    <a:pt x="217" y="58"/>
                    <a:pt x="217" y="57"/>
                  </a:cubicBezTo>
                  <a:cubicBezTo>
                    <a:pt x="216" y="57"/>
                    <a:pt x="216" y="57"/>
                    <a:pt x="217" y="57"/>
                  </a:cubicBezTo>
                  <a:cubicBezTo>
                    <a:pt x="219" y="57"/>
                    <a:pt x="220" y="56"/>
                    <a:pt x="221" y="56"/>
                  </a:cubicBezTo>
                  <a:close/>
                  <a:moveTo>
                    <a:pt x="215" y="62"/>
                  </a:moveTo>
                  <a:cubicBezTo>
                    <a:pt x="215" y="62"/>
                    <a:pt x="215" y="62"/>
                    <a:pt x="215" y="62"/>
                  </a:cubicBezTo>
                  <a:cubicBezTo>
                    <a:pt x="215" y="62"/>
                    <a:pt x="215" y="62"/>
                    <a:pt x="215" y="62"/>
                  </a:cubicBezTo>
                  <a:close/>
                  <a:moveTo>
                    <a:pt x="62" y="68"/>
                  </a:moveTo>
                  <a:cubicBezTo>
                    <a:pt x="63" y="68"/>
                    <a:pt x="63" y="69"/>
                    <a:pt x="64" y="69"/>
                  </a:cubicBezTo>
                  <a:cubicBezTo>
                    <a:pt x="63" y="68"/>
                    <a:pt x="62" y="68"/>
                    <a:pt x="62" y="68"/>
                  </a:cubicBezTo>
                  <a:close/>
                  <a:moveTo>
                    <a:pt x="232" y="75"/>
                  </a:moveTo>
                  <a:cubicBezTo>
                    <a:pt x="232" y="75"/>
                    <a:pt x="232" y="75"/>
                    <a:pt x="232" y="75"/>
                  </a:cubicBezTo>
                  <a:cubicBezTo>
                    <a:pt x="232" y="76"/>
                    <a:pt x="230" y="77"/>
                    <a:pt x="229" y="77"/>
                  </a:cubicBezTo>
                  <a:cubicBezTo>
                    <a:pt x="228" y="77"/>
                    <a:pt x="228" y="77"/>
                    <a:pt x="228" y="77"/>
                  </a:cubicBezTo>
                  <a:cubicBezTo>
                    <a:pt x="229" y="76"/>
                    <a:pt x="231" y="75"/>
                    <a:pt x="232" y="75"/>
                  </a:cubicBezTo>
                  <a:close/>
                  <a:moveTo>
                    <a:pt x="39" y="80"/>
                  </a:moveTo>
                  <a:cubicBezTo>
                    <a:pt x="40" y="80"/>
                    <a:pt x="40" y="80"/>
                    <a:pt x="40" y="81"/>
                  </a:cubicBezTo>
                  <a:lnTo>
                    <a:pt x="40" y="81"/>
                  </a:lnTo>
                  <a:cubicBezTo>
                    <a:pt x="40" y="80"/>
                    <a:pt x="40" y="80"/>
                    <a:pt x="39" y="80"/>
                  </a:cubicBezTo>
                  <a:close/>
                  <a:moveTo>
                    <a:pt x="22" y="112"/>
                  </a:moveTo>
                  <a:lnTo>
                    <a:pt x="22" y="113"/>
                  </a:lnTo>
                  <a:lnTo>
                    <a:pt x="23" y="115"/>
                  </a:lnTo>
                  <a:cubicBezTo>
                    <a:pt x="26" y="115"/>
                    <a:pt x="25" y="114"/>
                    <a:pt x="22" y="112"/>
                  </a:cubicBezTo>
                  <a:close/>
                  <a:moveTo>
                    <a:pt x="47" y="70"/>
                  </a:moveTo>
                  <a:cubicBezTo>
                    <a:pt x="46" y="70"/>
                    <a:pt x="46" y="70"/>
                    <a:pt x="46" y="71"/>
                  </a:cubicBezTo>
                  <a:cubicBezTo>
                    <a:pt x="48" y="72"/>
                    <a:pt x="48" y="72"/>
                    <a:pt x="46" y="72"/>
                  </a:cubicBezTo>
                  <a:cubicBezTo>
                    <a:pt x="44" y="72"/>
                    <a:pt x="42" y="72"/>
                    <a:pt x="43" y="75"/>
                  </a:cubicBezTo>
                  <a:cubicBezTo>
                    <a:pt x="43" y="76"/>
                    <a:pt x="44" y="77"/>
                    <a:pt x="44" y="77"/>
                  </a:cubicBezTo>
                  <a:cubicBezTo>
                    <a:pt x="44" y="77"/>
                    <a:pt x="43" y="77"/>
                    <a:pt x="43" y="77"/>
                  </a:cubicBezTo>
                  <a:lnTo>
                    <a:pt x="43" y="77"/>
                  </a:lnTo>
                  <a:cubicBezTo>
                    <a:pt x="42" y="78"/>
                    <a:pt x="44" y="81"/>
                    <a:pt x="42" y="81"/>
                  </a:cubicBezTo>
                  <a:cubicBezTo>
                    <a:pt x="42" y="81"/>
                    <a:pt x="41" y="81"/>
                    <a:pt x="40" y="81"/>
                  </a:cubicBezTo>
                  <a:lnTo>
                    <a:pt x="40" y="81"/>
                  </a:lnTo>
                  <a:cubicBezTo>
                    <a:pt x="44" y="83"/>
                    <a:pt x="39" y="84"/>
                    <a:pt x="39" y="85"/>
                  </a:cubicBezTo>
                  <a:cubicBezTo>
                    <a:pt x="39" y="86"/>
                    <a:pt x="42" y="86"/>
                    <a:pt x="43" y="88"/>
                  </a:cubicBezTo>
                  <a:cubicBezTo>
                    <a:pt x="43" y="88"/>
                    <a:pt x="43" y="88"/>
                    <a:pt x="43" y="88"/>
                  </a:cubicBezTo>
                  <a:cubicBezTo>
                    <a:pt x="42" y="88"/>
                    <a:pt x="40" y="87"/>
                    <a:pt x="39" y="87"/>
                  </a:cubicBezTo>
                  <a:cubicBezTo>
                    <a:pt x="38" y="86"/>
                    <a:pt x="37" y="86"/>
                    <a:pt x="36" y="86"/>
                  </a:cubicBezTo>
                  <a:lnTo>
                    <a:pt x="36" y="86"/>
                  </a:lnTo>
                  <a:cubicBezTo>
                    <a:pt x="35" y="86"/>
                    <a:pt x="37" y="88"/>
                    <a:pt x="37" y="90"/>
                  </a:cubicBezTo>
                  <a:cubicBezTo>
                    <a:pt x="37" y="90"/>
                    <a:pt x="34" y="93"/>
                    <a:pt x="33" y="93"/>
                  </a:cubicBezTo>
                  <a:cubicBezTo>
                    <a:pt x="32" y="93"/>
                    <a:pt x="32" y="92"/>
                    <a:pt x="32" y="92"/>
                  </a:cubicBezTo>
                  <a:lnTo>
                    <a:pt x="32" y="92"/>
                  </a:lnTo>
                  <a:cubicBezTo>
                    <a:pt x="32" y="93"/>
                    <a:pt x="33" y="93"/>
                    <a:pt x="33" y="93"/>
                  </a:cubicBezTo>
                  <a:cubicBezTo>
                    <a:pt x="33" y="93"/>
                    <a:pt x="33" y="92"/>
                    <a:pt x="34" y="92"/>
                  </a:cubicBezTo>
                  <a:cubicBezTo>
                    <a:pt x="34" y="92"/>
                    <a:pt x="34" y="93"/>
                    <a:pt x="35" y="93"/>
                  </a:cubicBezTo>
                  <a:cubicBezTo>
                    <a:pt x="36" y="94"/>
                    <a:pt x="35" y="94"/>
                    <a:pt x="35" y="95"/>
                  </a:cubicBezTo>
                  <a:cubicBezTo>
                    <a:pt x="34" y="96"/>
                    <a:pt x="34" y="97"/>
                    <a:pt x="32" y="97"/>
                  </a:cubicBezTo>
                  <a:cubicBezTo>
                    <a:pt x="32" y="96"/>
                    <a:pt x="31" y="96"/>
                    <a:pt x="31" y="96"/>
                  </a:cubicBezTo>
                  <a:cubicBezTo>
                    <a:pt x="30" y="96"/>
                    <a:pt x="30" y="96"/>
                    <a:pt x="30" y="97"/>
                  </a:cubicBezTo>
                  <a:cubicBezTo>
                    <a:pt x="30" y="98"/>
                    <a:pt x="33" y="99"/>
                    <a:pt x="34" y="100"/>
                  </a:cubicBezTo>
                  <a:cubicBezTo>
                    <a:pt x="34" y="101"/>
                    <a:pt x="30" y="101"/>
                    <a:pt x="30" y="102"/>
                  </a:cubicBezTo>
                  <a:cubicBezTo>
                    <a:pt x="28" y="102"/>
                    <a:pt x="27" y="103"/>
                    <a:pt x="27" y="105"/>
                  </a:cubicBezTo>
                  <a:cubicBezTo>
                    <a:pt x="26" y="105"/>
                    <a:pt x="26" y="106"/>
                    <a:pt x="27" y="108"/>
                  </a:cubicBezTo>
                  <a:cubicBezTo>
                    <a:pt x="28" y="109"/>
                    <a:pt x="30" y="111"/>
                    <a:pt x="30" y="112"/>
                  </a:cubicBezTo>
                  <a:cubicBezTo>
                    <a:pt x="30" y="112"/>
                    <a:pt x="27" y="109"/>
                    <a:pt x="26" y="109"/>
                  </a:cubicBezTo>
                  <a:cubicBezTo>
                    <a:pt x="25" y="109"/>
                    <a:pt x="24" y="111"/>
                    <a:pt x="24" y="112"/>
                  </a:cubicBezTo>
                  <a:cubicBezTo>
                    <a:pt x="25" y="112"/>
                    <a:pt x="27" y="112"/>
                    <a:pt x="27" y="113"/>
                  </a:cubicBezTo>
                  <a:cubicBezTo>
                    <a:pt x="27" y="114"/>
                    <a:pt x="26" y="115"/>
                    <a:pt x="26" y="116"/>
                  </a:cubicBezTo>
                  <a:cubicBezTo>
                    <a:pt x="24" y="117"/>
                    <a:pt x="20" y="116"/>
                    <a:pt x="22" y="119"/>
                  </a:cubicBezTo>
                  <a:cubicBezTo>
                    <a:pt x="24" y="120"/>
                    <a:pt x="23" y="121"/>
                    <a:pt x="23" y="122"/>
                  </a:cubicBezTo>
                  <a:cubicBezTo>
                    <a:pt x="23" y="123"/>
                    <a:pt x="26" y="124"/>
                    <a:pt x="26" y="126"/>
                  </a:cubicBezTo>
                  <a:cubicBezTo>
                    <a:pt x="25" y="125"/>
                    <a:pt x="22" y="124"/>
                    <a:pt x="21" y="124"/>
                  </a:cubicBezTo>
                  <a:cubicBezTo>
                    <a:pt x="21" y="124"/>
                    <a:pt x="21" y="124"/>
                    <a:pt x="21" y="124"/>
                  </a:cubicBezTo>
                  <a:cubicBezTo>
                    <a:pt x="21" y="125"/>
                    <a:pt x="22" y="126"/>
                    <a:pt x="23" y="126"/>
                  </a:cubicBezTo>
                  <a:lnTo>
                    <a:pt x="23" y="126"/>
                  </a:lnTo>
                  <a:cubicBezTo>
                    <a:pt x="23" y="126"/>
                    <a:pt x="23" y="126"/>
                    <a:pt x="23" y="126"/>
                  </a:cubicBezTo>
                  <a:cubicBezTo>
                    <a:pt x="22" y="126"/>
                    <a:pt x="22" y="129"/>
                    <a:pt x="22" y="129"/>
                  </a:cubicBezTo>
                  <a:cubicBezTo>
                    <a:pt x="22" y="129"/>
                    <a:pt x="21" y="129"/>
                    <a:pt x="21" y="129"/>
                  </a:cubicBezTo>
                  <a:cubicBezTo>
                    <a:pt x="20" y="129"/>
                    <a:pt x="19" y="129"/>
                    <a:pt x="18" y="129"/>
                  </a:cubicBezTo>
                  <a:cubicBezTo>
                    <a:pt x="18" y="129"/>
                    <a:pt x="18" y="129"/>
                    <a:pt x="17" y="129"/>
                  </a:cubicBezTo>
                  <a:cubicBezTo>
                    <a:pt x="17" y="131"/>
                    <a:pt x="25" y="133"/>
                    <a:pt x="27" y="133"/>
                  </a:cubicBezTo>
                  <a:cubicBezTo>
                    <a:pt x="27" y="133"/>
                    <a:pt x="28" y="133"/>
                    <a:pt x="28" y="133"/>
                  </a:cubicBezTo>
                  <a:lnTo>
                    <a:pt x="28" y="133"/>
                  </a:lnTo>
                  <a:lnTo>
                    <a:pt x="27" y="133"/>
                  </a:lnTo>
                  <a:cubicBezTo>
                    <a:pt x="27" y="134"/>
                    <a:pt x="30" y="136"/>
                    <a:pt x="31" y="136"/>
                  </a:cubicBezTo>
                  <a:cubicBezTo>
                    <a:pt x="31" y="136"/>
                    <a:pt x="31" y="136"/>
                    <a:pt x="31" y="136"/>
                  </a:cubicBezTo>
                  <a:cubicBezTo>
                    <a:pt x="32" y="135"/>
                    <a:pt x="32" y="133"/>
                    <a:pt x="32" y="133"/>
                  </a:cubicBezTo>
                  <a:cubicBezTo>
                    <a:pt x="32" y="131"/>
                    <a:pt x="32" y="131"/>
                    <a:pt x="30" y="129"/>
                  </a:cubicBezTo>
                  <a:cubicBezTo>
                    <a:pt x="27" y="127"/>
                    <a:pt x="31" y="127"/>
                    <a:pt x="26" y="126"/>
                  </a:cubicBezTo>
                  <a:lnTo>
                    <a:pt x="26" y="126"/>
                  </a:lnTo>
                  <a:cubicBezTo>
                    <a:pt x="27" y="126"/>
                    <a:pt x="28" y="126"/>
                    <a:pt x="29" y="126"/>
                  </a:cubicBezTo>
                  <a:cubicBezTo>
                    <a:pt x="32" y="126"/>
                    <a:pt x="33" y="124"/>
                    <a:pt x="34" y="123"/>
                  </a:cubicBezTo>
                  <a:cubicBezTo>
                    <a:pt x="34" y="123"/>
                    <a:pt x="35" y="122"/>
                    <a:pt x="36" y="122"/>
                  </a:cubicBezTo>
                  <a:cubicBezTo>
                    <a:pt x="37" y="123"/>
                    <a:pt x="38" y="123"/>
                    <a:pt x="39" y="123"/>
                  </a:cubicBezTo>
                  <a:cubicBezTo>
                    <a:pt x="40" y="123"/>
                    <a:pt x="40" y="123"/>
                    <a:pt x="40" y="122"/>
                  </a:cubicBezTo>
                  <a:lnTo>
                    <a:pt x="37" y="120"/>
                  </a:lnTo>
                  <a:cubicBezTo>
                    <a:pt x="37" y="120"/>
                    <a:pt x="37" y="120"/>
                    <a:pt x="38" y="120"/>
                  </a:cubicBezTo>
                  <a:cubicBezTo>
                    <a:pt x="39" y="120"/>
                    <a:pt x="40" y="120"/>
                    <a:pt x="40" y="119"/>
                  </a:cubicBezTo>
                  <a:cubicBezTo>
                    <a:pt x="39" y="118"/>
                    <a:pt x="38" y="116"/>
                    <a:pt x="37" y="115"/>
                  </a:cubicBezTo>
                  <a:cubicBezTo>
                    <a:pt x="36" y="114"/>
                    <a:pt x="35" y="114"/>
                    <a:pt x="35" y="114"/>
                  </a:cubicBezTo>
                  <a:cubicBezTo>
                    <a:pt x="36" y="113"/>
                    <a:pt x="36" y="113"/>
                    <a:pt x="37" y="112"/>
                  </a:cubicBezTo>
                  <a:cubicBezTo>
                    <a:pt x="38" y="112"/>
                    <a:pt x="41" y="112"/>
                    <a:pt x="40" y="111"/>
                  </a:cubicBezTo>
                  <a:cubicBezTo>
                    <a:pt x="38" y="109"/>
                    <a:pt x="38" y="107"/>
                    <a:pt x="39" y="106"/>
                  </a:cubicBezTo>
                  <a:lnTo>
                    <a:pt x="39" y="106"/>
                  </a:lnTo>
                  <a:cubicBezTo>
                    <a:pt x="40" y="106"/>
                    <a:pt x="42" y="107"/>
                    <a:pt x="43" y="107"/>
                  </a:cubicBezTo>
                  <a:cubicBezTo>
                    <a:pt x="44" y="107"/>
                    <a:pt x="44" y="107"/>
                    <a:pt x="44" y="106"/>
                  </a:cubicBezTo>
                  <a:cubicBezTo>
                    <a:pt x="42" y="104"/>
                    <a:pt x="37" y="105"/>
                    <a:pt x="37" y="103"/>
                  </a:cubicBezTo>
                  <a:cubicBezTo>
                    <a:pt x="38" y="103"/>
                    <a:pt x="38" y="103"/>
                    <a:pt x="38" y="103"/>
                  </a:cubicBezTo>
                  <a:cubicBezTo>
                    <a:pt x="40" y="103"/>
                    <a:pt x="44" y="105"/>
                    <a:pt x="45" y="105"/>
                  </a:cubicBezTo>
                  <a:cubicBezTo>
                    <a:pt x="46" y="105"/>
                    <a:pt x="46" y="105"/>
                    <a:pt x="46" y="105"/>
                  </a:cubicBezTo>
                  <a:cubicBezTo>
                    <a:pt x="47" y="104"/>
                    <a:pt x="44" y="103"/>
                    <a:pt x="43" y="102"/>
                  </a:cubicBezTo>
                  <a:cubicBezTo>
                    <a:pt x="43" y="100"/>
                    <a:pt x="44" y="99"/>
                    <a:pt x="45" y="98"/>
                  </a:cubicBezTo>
                  <a:cubicBezTo>
                    <a:pt x="47" y="96"/>
                    <a:pt x="52" y="95"/>
                    <a:pt x="52" y="92"/>
                  </a:cubicBezTo>
                  <a:cubicBezTo>
                    <a:pt x="52" y="91"/>
                    <a:pt x="51" y="90"/>
                    <a:pt x="50" y="88"/>
                  </a:cubicBezTo>
                  <a:cubicBezTo>
                    <a:pt x="49" y="87"/>
                    <a:pt x="49" y="87"/>
                    <a:pt x="49" y="87"/>
                  </a:cubicBezTo>
                  <a:lnTo>
                    <a:pt x="49" y="87"/>
                  </a:lnTo>
                  <a:cubicBezTo>
                    <a:pt x="50" y="87"/>
                    <a:pt x="52" y="89"/>
                    <a:pt x="52" y="89"/>
                  </a:cubicBezTo>
                  <a:cubicBezTo>
                    <a:pt x="54" y="89"/>
                    <a:pt x="53" y="86"/>
                    <a:pt x="52" y="85"/>
                  </a:cubicBezTo>
                  <a:cubicBezTo>
                    <a:pt x="51" y="84"/>
                    <a:pt x="50" y="83"/>
                    <a:pt x="51" y="83"/>
                  </a:cubicBezTo>
                  <a:lnTo>
                    <a:pt x="51" y="83"/>
                  </a:lnTo>
                  <a:cubicBezTo>
                    <a:pt x="51" y="83"/>
                    <a:pt x="52" y="84"/>
                    <a:pt x="54" y="85"/>
                  </a:cubicBezTo>
                  <a:cubicBezTo>
                    <a:pt x="54" y="85"/>
                    <a:pt x="48" y="79"/>
                    <a:pt x="47" y="79"/>
                  </a:cubicBezTo>
                  <a:lnTo>
                    <a:pt x="47" y="79"/>
                  </a:lnTo>
                  <a:cubicBezTo>
                    <a:pt x="48" y="79"/>
                    <a:pt x="51" y="81"/>
                    <a:pt x="52" y="82"/>
                  </a:cubicBezTo>
                  <a:cubicBezTo>
                    <a:pt x="55" y="82"/>
                    <a:pt x="54" y="80"/>
                    <a:pt x="53" y="79"/>
                  </a:cubicBezTo>
                  <a:cubicBezTo>
                    <a:pt x="53" y="79"/>
                    <a:pt x="53" y="76"/>
                    <a:pt x="54" y="76"/>
                  </a:cubicBezTo>
                  <a:cubicBezTo>
                    <a:pt x="54" y="76"/>
                    <a:pt x="55" y="77"/>
                    <a:pt x="56" y="78"/>
                  </a:cubicBezTo>
                  <a:cubicBezTo>
                    <a:pt x="57" y="78"/>
                    <a:pt x="57" y="79"/>
                    <a:pt x="58" y="79"/>
                  </a:cubicBezTo>
                  <a:cubicBezTo>
                    <a:pt x="59" y="79"/>
                    <a:pt x="57" y="75"/>
                    <a:pt x="57" y="74"/>
                  </a:cubicBezTo>
                  <a:cubicBezTo>
                    <a:pt x="57" y="74"/>
                    <a:pt x="57" y="74"/>
                    <a:pt x="57" y="74"/>
                  </a:cubicBezTo>
                  <a:cubicBezTo>
                    <a:pt x="58" y="74"/>
                    <a:pt x="63" y="76"/>
                    <a:pt x="64" y="76"/>
                  </a:cubicBezTo>
                  <a:cubicBezTo>
                    <a:pt x="64" y="76"/>
                    <a:pt x="64" y="76"/>
                    <a:pt x="64" y="75"/>
                  </a:cubicBezTo>
                  <a:cubicBezTo>
                    <a:pt x="60" y="72"/>
                    <a:pt x="53" y="71"/>
                    <a:pt x="51" y="71"/>
                  </a:cubicBezTo>
                  <a:cubicBezTo>
                    <a:pt x="51" y="71"/>
                    <a:pt x="48" y="70"/>
                    <a:pt x="47" y="70"/>
                  </a:cubicBezTo>
                  <a:close/>
                  <a:moveTo>
                    <a:pt x="23" y="144"/>
                  </a:moveTo>
                  <a:cubicBezTo>
                    <a:pt x="24" y="144"/>
                    <a:pt x="26" y="144"/>
                    <a:pt x="25" y="145"/>
                  </a:cubicBezTo>
                  <a:cubicBezTo>
                    <a:pt x="25" y="145"/>
                    <a:pt x="24" y="145"/>
                    <a:pt x="24" y="145"/>
                  </a:cubicBezTo>
                  <a:cubicBezTo>
                    <a:pt x="23" y="145"/>
                    <a:pt x="22" y="145"/>
                    <a:pt x="22" y="144"/>
                  </a:cubicBezTo>
                  <a:cubicBezTo>
                    <a:pt x="22" y="144"/>
                    <a:pt x="22" y="144"/>
                    <a:pt x="23" y="144"/>
                  </a:cubicBezTo>
                  <a:close/>
                  <a:moveTo>
                    <a:pt x="19" y="172"/>
                  </a:moveTo>
                  <a:cubicBezTo>
                    <a:pt x="22" y="172"/>
                    <a:pt x="28" y="173"/>
                    <a:pt x="25" y="174"/>
                  </a:cubicBezTo>
                  <a:cubicBezTo>
                    <a:pt x="24" y="174"/>
                    <a:pt x="23" y="174"/>
                    <a:pt x="22" y="174"/>
                  </a:cubicBezTo>
                  <a:cubicBezTo>
                    <a:pt x="22" y="174"/>
                    <a:pt x="21" y="174"/>
                    <a:pt x="21" y="174"/>
                  </a:cubicBezTo>
                  <a:cubicBezTo>
                    <a:pt x="18" y="174"/>
                    <a:pt x="17" y="172"/>
                    <a:pt x="19" y="172"/>
                  </a:cubicBezTo>
                  <a:close/>
                  <a:moveTo>
                    <a:pt x="250" y="179"/>
                  </a:moveTo>
                  <a:cubicBezTo>
                    <a:pt x="246" y="179"/>
                    <a:pt x="249" y="181"/>
                    <a:pt x="251" y="181"/>
                  </a:cubicBezTo>
                  <a:cubicBezTo>
                    <a:pt x="251" y="181"/>
                    <a:pt x="252" y="180"/>
                    <a:pt x="252" y="180"/>
                  </a:cubicBezTo>
                  <a:cubicBezTo>
                    <a:pt x="252" y="180"/>
                    <a:pt x="252" y="179"/>
                    <a:pt x="252" y="179"/>
                  </a:cubicBezTo>
                  <a:cubicBezTo>
                    <a:pt x="251" y="179"/>
                    <a:pt x="251" y="179"/>
                    <a:pt x="250" y="179"/>
                  </a:cubicBezTo>
                  <a:close/>
                  <a:moveTo>
                    <a:pt x="21" y="196"/>
                  </a:moveTo>
                  <a:lnTo>
                    <a:pt x="21" y="197"/>
                  </a:lnTo>
                  <a:lnTo>
                    <a:pt x="23" y="198"/>
                  </a:lnTo>
                  <a:cubicBezTo>
                    <a:pt x="26" y="198"/>
                    <a:pt x="25" y="197"/>
                    <a:pt x="21" y="196"/>
                  </a:cubicBezTo>
                  <a:close/>
                  <a:moveTo>
                    <a:pt x="237" y="199"/>
                  </a:moveTo>
                  <a:cubicBezTo>
                    <a:pt x="237" y="200"/>
                    <a:pt x="236" y="200"/>
                    <a:pt x="234" y="200"/>
                  </a:cubicBezTo>
                  <a:cubicBezTo>
                    <a:pt x="234" y="200"/>
                    <a:pt x="233" y="200"/>
                    <a:pt x="232" y="200"/>
                  </a:cubicBezTo>
                  <a:lnTo>
                    <a:pt x="232" y="199"/>
                  </a:lnTo>
                  <a:close/>
                  <a:moveTo>
                    <a:pt x="21" y="220"/>
                  </a:moveTo>
                  <a:cubicBezTo>
                    <a:pt x="20" y="220"/>
                    <a:pt x="18" y="221"/>
                    <a:pt x="17" y="221"/>
                  </a:cubicBezTo>
                  <a:cubicBezTo>
                    <a:pt x="16" y="221"/>
                    <a:pt x="15" y="221"/>
                    <a:pt x="15" y="220"/>
                  </a:cubicBezTo>
                  <a:close/>
                  <a:moveTo>
                    <a:pt x="217" y="254"/>
                  </a:moveTo>
                  <a:lnTo>
                    <a:pt x="218" y="254"/>
                  </a:lnTo>
                  <a:lnTo>
                    <a:pt x="218" y="254"/>
                  </a:lnTo>
                  <a:cubicBezTo>
                    <a:pt x="218" y="254"/>
                    <a:pt x="218" y="254"/>
                    <a:pt x="217" y="254"/>
                  </a:cubicBezTo>
                  <a:close/>
                  <a:moveTo>
                    <a:pt x="17" y="254"/>
                  </a:moveTo>
                  <a:cubicBezTo>
                    <a:pt x="17" y="254"/>
                    <a:pt x="18" y="254"/>
                    <a:pt x="18" y="255"/>
                  </a:cubicBezTo>
                  <a:cubicBezTo>
                    <a:pt x="18" y="256"/>
                    <a:pt x="17" y="256"/>
                    <a:pt x="16" y="256"/>
                  </a:cubicBezTo>
                  <a:cubicBezTo>
                    <a:pt x="15" y="256"/>
                    <a:pt x="14" y="256"/>
                    <a:pt x="14" y="255"/>
                  </a:cubicBezTo>
                  <a:cubicBezTo>
                    <a:pt x="14" y="254"/>
                    <a:pt x="15" y="254"/>
                    <a:pt x="17" y="254"/>
                  </a:cubicBezTo>
                  <a:close/>
                  <a:moveTo>
                    <a:pt x="31" y="290"/>
                  </a:moveTo>
                  <a:cubicBezTo>
                    <a:pt x="30" y="290"/>
                    <a:pt x="27" y="291"/>
                    <a:pt x="28" y="291"/>
                  </a:cubicBezTo>
                  <a:lnTo>
                    <a:pt x="30" y="291"/>
                  </a:lnTo>
                  <a:cubicBezTo>
                    <a:pt x="31" y="290"/>
                    <a:pt x="31" y="290"/>
                    <a:pt x="31" y="290"/>
                  </a:cubicBezTo>
                  <a:close/>
                  <a:moveTo>
                    <a:pt x="155" y="342"/>
                  </a:moveTo>
                  <a:cubicBezTo>
                    <a:pt x="156" y="342"/>
                    <a:pt x="156" y="343"/>
                    <a:pt x="157" y="344"/>
                  </a:cubicBezTo>
                  <a:cubicBezTo>
                    <a:pt x="158" y="346"/>
                    <a:pt x="156" y="346"/>
                    <a:pt x="156" y="346"/>
                  </a:cubicBezTo>
                  <a:cubicBezTo>
                    <a:pt x="155" y="345"/>
                    <a:pt x="154" y="342"/>
                    <a:pt x="154" y="342"/>
                  </a:cubicBezTo>
                  <a:cubicBezTo>
                    <a:pt x="155" y="342"/>
                    <a:pt x="155" y="342"/>
                    <a:pt x="155" y="342"/>
                  </a:cubicBezTo>
                  <a:close/>
                  <a:moveTo>
                    <a:pt x="77" y="346"/>
                  </a:moveTo>
                  <a:lnTo>
                    <a:pt x="77" y="346"/>
                  </a:lnTo>
                  <a:cubicBezTo>
                    <a:pt x="77" y="347"/>
                    <a:pt x="77" y="347"/>
                    <a:pt x="77" y="347"/>
                  </a:cubicBezTo>
                  <a:lnTo>
                    <a:pt x="77" y="347"/>
                  </a:lnTo>
                  <a:cubicBezTo>
                    <a:pt x="77" y="347"/>
                    <a:pt x="77" y="346"/>
                    <a:pt x="77" y="346"/>
                  </a:cubicBezTo>
                  <a:close/>
                  <a:moveTo>
                    <a:pt x="171" y="353"/>
                  </a:moveTo>
                  <a:cubicBezTo>
                    <a:pt x="171" y="353"/>
                    <a:pt x="171" y="353"/>
                    <a:pt x="171" y="353"/>
                  </a:cubicBezTo>
                  <a:cubicBezTo>
                    <a:pt x="171" y="353"/>
                    <a:pt x="171" y="353"/>
                    <a:pt x="171" y="353"/>
                  </a:cubicBezTo>
                  <a:close/>
                  <a:moveTo>
                    <a:pt x="154" y="357"/>
                  </a:moveTo>
                  <a:lnTo>
                    <a:pt x="154" y="357"/>
                  </a:lnTo>
                  <a:cubicBezTo>
                    <a:pt x="153" y="357"/>
                    <a:pt x="154" y="360"/>
                    <a:pt x="155" y="360"/>
                  </a:cubicBezTo>
                  <a:cubicBezTo>
                    <a:pt x="155" y="360"/>
                    <a:pt x="155" y="360"/>
                    <a:pt x="155" y="360"/>
                  </a:cubicBezTo>
                  <a:lnTo>
                    <a:pt x="156" y="360"/>
                  </a:lnTo>
                  <a:cubicBezTo>
                    <a:pt x="155" y="358"/>
                    <a:pt x="154" y="357"/>
                    <a:pt x="154" y="357"/>
                  </a:cubicBezTo>
                  <a:close/>
                  <a:moveTo>
                    <a:pt x="137" y="357"/>
                  </a:moveTo>
                  <a:cubicBezTo>
                    <a:pt x="138" y="357"/>
                    <a:pt x="139" y="358"/>
                    <a:pt x="139" y="360"/>
                  </a:cubicBezTo>
                  <a:cubicBezTo>
                    <a:pt x="139" y="361"/>
                    <a:pt x="138" y="360"/>
                    <a:pt x="137" y="361"/>
                  </a:cubicBezTo>
                  <a:cubicBezTo>
                    <a:pt x="137" y="360"/>
                    <a:pt x="136" y="357"/>
                    <a:pt x="137" y="357"/>
                  </a:cubicBezTo>
                  <a:cubicBezTo>
                    <a:pt x="137" y="357"/>
                    <a:pt x="137" y="357"/>
                    <a:pt x="137" y="357"/>
                  </a:cubicBezTo>
                  <a:close/>
                  <a:moveTo>
                    <a:pt x="109" y="371"/>
                  </a:moveTo>
                  <a:cubicBezTo>
                    <a:pt x="109" y="371"/>
                    <a:pt x="109" y="371"/>
                    <a:pt x="109" y="371"/>
                  </a:cubicBezTo>
                  <a:lnTo>
                    <a:pt x="109" y="371"/>
                  </a:lnTo>
                  <a:cubicBezTo>
                    <a:pt x="109" y="371"/>
                    <a:pt x="109" y="371"/>
                    <a:pt x="109" y="371"/>
                  </a:cubicBezTo>
                  <a:close/>
                  <a:moveTo>
                    <a:pt x="148" y="1"/>
                  </a:moveTo>
                  <a:cubicBezTo>
                    <a:pt x="148" y="1"/>
                    <a:pt x="148" y="1"/>
                    <a:pt x="147" y="1"/>
                  </a:cubicBezTo>
                  <a:cubicBezTo>
                    <a:pt x="147" y="2"/>
                    <a:pt x="148" y="4"/>
                    <a:pt x="147" y="5"/>
                  </a:cubicBezTo>
                  <a:cubicBezTo>
                    <a:pt x="147" y="6"/>
                    <a:pt x="146" y="6"/>
                    <a:pt x="145" y="6"/>
                  </a:cubicBezTo>
                  <a:cubicBezTo>
                    <a:pt x="144" y="5"/>
                    <a:pt x="143" y="2"/>
                    <a:pt x="142" y="2"/>
                  </a:cubicBezTo>
                  <a:cubicBezTo>
                    <a:pt x="142" y="3"/>
                    <a:pt x="141" y="6"/>
                    <a:pt x="141" y="6"/>
                  </a:cubicBezTo>
                  <a:cubicBezTo>
                    <a:pt x="141" y="6"/>
                    <a:pt x="141" y="6"/>
                    <a:pt x="141" y="6"/>
                  </a:cubicBezTo>
                  <a:cubicBezTo>
                    <a:pt x="140" y="5"/>
                    <a:pt x="139" y="2"/>
                    <a:pt x="138" y="2"/>
                  </a:cubicBezTo>
                  <a:cubicBezTo>
                    <a:pt x="138" y="2"/>
                    <a:pt x="138" y="2"/>
                    <a:pt x="138" y="2"/>
                  </a:cubicBezTo>
                  <a:cubicBezTo>
                    <a:pt x="137" y="5"/>
                    <a:pt x="138" y="9"/>
                    <a:pt x="136" y="9"/>
                  </a:cubicBezTo>
                  <a:lnTo>
                    <a:pt x="136" y="7"/>
                  </a:lnTo>
                  <a:cubicBezTo>
                    <a:pt x="135" y="6"/>
                    <a:pt x="136" y="5"/>
                    <a:pt x="136" y="5"/>
                  </a:cubicBezTo>
                  <a:cubicBezTo>
                    <a:pt x="136" y="5"/>
                    <a:pt x="136" y="5"/>
                    <a:pt x="136" y="5"/>
                  </a:cubicBezTo>
                  <a:cubicBezTo>
                    <a:pt x="135" y="5"/>
                    <a:pt x="134" y="7"/>
                    <a:pt x="134" y="7"/>
                  </a:cubicBezTo>
                  <a:cubicBezTo>
                    <a:pt x="133" y="7"/>
                    <a:pt x="133" y="7"/>
                    <a:pt x="133" y="7"/>
                  </a:cubicBezTo>
                  <a:cubicBezTo>
                    <a:pt x="133" y="7"/>
                    <a:pt x="132" y="6"/>
                    <a:pt x="131" y="6"/>
                  </a:cubicBezTo>
                  <a:cubicBezTo>
                    <a:pt x="131" y="6"/>
                    <a:pt x="131" y="6"/>
                    <a:pt x="131" y="6"/>
                  </a:cubicBezTo>
                  <a:cubicBezTo>
                    <a:pt x="130" y="7"/>
                    <a:pt x="130" y="8"/>
                    <a:pt x="129" y="9"/>
                  </a:cubicBezTo>
                  <a:cubicBezTo>
                    <a:pt x="128" y="9"/>
                    <a:pt x="127" y="9"/>
                    <a:pt x="127" y="8"/>
                  </a:cubicBezTo>
                  <a:cubicBezTo>
                    <a:pt x="126" y="7"/>
                    <a:pt x="126" y="7"/>
                    <a:pt x="126" y="7"/>
                  </a:cubicBezTo>
                  <a:cubicBezTo>
                    <a:pt x="125" y="7"/>
                    <a:pt x="125" y="10"/>
                    <a:pt x="124" y="11"/>
                  </a:cubicBezTo>
                  <a:cubicBezTo>
                    <a:pt x="123" y="11"/>
                    <a:pt x="121" y="7"/>
                    <a:pt x="120" y="7"/>
                  </a:cubicBezTo>
                  <a:cubicBezTo>
                    <a:pt x="119" y="7"/>
                    <a:pt x="119" y="11"/>
                    <a:pt x="119" y="12"/>
                  </a:cubicBezTo>
                  <a:cubicBezTo>
                    <a:pt x="119" y="12"/>
                    <a:pt x="118" y="12"/>
                    <a:pt x="118" y="12"/>
                  </a:cubicBezTo>
                  <a:cubicBezTo>
                    <a:pt x="117" y="12"/>
                    <a:pt x="116" y="7"/>
                    <a:pt x="115" y="5"/>
                  </a:cubicBezTo>
                  <a:cubicBezTo>
                    <a:pt x="115" y="7"/>
                    <a:pt x="114" y="9"/>
                    <a:pt x="115" y="11"/>
                  </a:cubicBezTo>
                  <a:cubicBezTo>
                    <a:pt x="115" y="13"/>
                    <a:pt x="115" y="14"/>
                    <a:pt x="115" y="14"/>
                  </a:cubicBezTo>
                  <a:cubicBezTo>
                    <a:pt x="115" y="14"/>
                    <a:pt x="114" y="11"/>
                    <a:pt x="113" y="9"/>
                  </a:cubicBezTo>
                  <a:lnTo>
                    <a:pt x="113" y="9"/>
                  </a:lnTo>
                  <a:cubicBezTo>
                    <a:pt x="114" y="14"/>
                    <a:pt x="110" y="11"/>
                    <a:pt x="112" y="16"/>
                  </a:cubicBezTo>
                  <a:cubicBezTo>
                    <a:pt x="110" y="14"/>
                    <a:pt x="108" y="12"/>
                    <a:pt x="107" y="12"/>
                  </a:cubicBezTo>
                  <a:lnTo>
                    <a:pt x="107" y="12"/>
                  </a:lnTo>
                  <a:cubicBezTo>
                    <a:pt x="108" y="15"/>
                    <a:pt x="107" y="15"/>
                    <a:pt x="106" y="15"/>
                  </a:cubicBezTo>
                  <a:cubicBezTo>
                    <a:pt x="106" y="16"/>
                    <a:pt x="106" y="19"/>
                    <a:pt x="106" y="19"/>
                  </a:cubicBezTo>
                  <a:cubicBezTo>
                    <a:pt x="106" y="19"/>
                    <a:pt x="101" y="15"/>
                    <a:pt x="100" y="15"/>
                  </a:cubicBezTo>
                  <a:lnTo>
                    <a:pt x="100" y="15"/>
                  </a:lnTo>
                  <a:cubicBezTo>
                    <a:pt x="100" y="15"/>
                    <a:pt x="100" y="15"/>
                    <a:pt x="100" y="16"/>
                  </a:cubicBezTo>
                  <a:cubicBezTo>
                    <a:pt x="100" y="17"/>
                    <a:pt x="104" y="22"/>
                    <a:pt x="104" y="22"/>
                  </a:cubicBezTo>
                  <a:cubicBezTo>
                    <a:pt x="103" y="22"/>
                    <a:pt x="103" y="22"/>
                    <a:pt x="103" y="22"/>
                  </a:cubicBezTo>
                  <a:cubicBezTo>
                    <a:pt x="102" y="21"/>
                    <a:pt x="101" y="21"/>
                    <a:pt x="101" y="21"/>
                  </a:cubicBezTo>
                  <a:cubicBezTo>
                    <a:pt x="101" y="21"/>
                    <a:pt x="100" y="21"/>
                    <a:pt x="100" y="23"/>
                  </a:cubicBezTo>
                  <a:cubicBezTo>
                    <a:pt x="100" y="23"/>
                    <a:pt x="102" y="25"/>
                    <a:pt x="101" y="25"/>
                  </a:cubicBezTo>
                  <a:cubicBezTo>
                    <a:pt x="100" y="23"/>
                    <a:pt x="99" y="19"/>
                    <a:pt x="98" y="18"/>
                  </a:cubicBezTo>
                  <a:cubicBezTo>
                    <a:pt x="98" y="18"/>
                    <a:pt x="98" y="20"/>
                    <a:pt x="98" y="20"/>
                  </a:cubicBezTo>
                  <a:cubicBezTo>
                    <a:pt x="99" y="22"/>
                    <a:pt x="98" y="22"/>
                    <a:pt x="97" y="22"/>
                  </a:cubicBezTo>
                  <a:cubicBezTo>
                    <a:pt x="98" y="22"/>
                    <a:pt x="97" y="20"/>
                    <a:pt x="96" y="19"/>
                  </a:cubicBezTo>
                  <a:lnTo>
                    <a:pt x="96" y="19"/>
                  </a:lnTo>
                  <a:cubicBezTo>
                    <a:pt x="97" y="21"/>
                    <a:pt x="95" y="20"/>
                    <a:pt x="95" y="21"/>
                  </a:cubicBezTo>
                  <a:cubicBezTo>
                    <a:pt x="95" y="21"/>
                    <a:pt x="96" y="22"/>
                    <a:pt x="96" y="23"/>
                  </a:cubicBezTo>
                  <a:cubicBezTo>
                    <a:pt x="95" y="23"/>
                    <a:pt x="95" y="24"/>
                    <a:pt x="94" y="24"/>
                  </a:cubicBezTo>
                  <a:cubicBezTo>
                    <a:pt x="94" y="24"/>
                    <a:pt x="94" y="23"/>
                    <a:pt x="93" y="23"/>
                  </a:cubicBezTo>
                  <a:cubicBezTo>
                    <a:pt x="92" y="21"/>
                    <a:pt x="91" y="21"/>
                    <a:pt x="91" y="21"/>
                  </a:cubicBezTo>
                  <a:lnTo>
                    <a:pt x="91" y="21"/>
                  </a:lnTo>
                  <a:cubicBezTo>
                    <a:pt x="90" y="21"/>
                    <a:pt x="90" y="22"/>
                    <a:pt x="91" y="23"/>
                  </a:cubicBezTo>
                  <a:cubicBezTo>
                    <a:pt x="90" y="24"/>
                    <a:pt x="87" y="23"/>
                    <a:pt x="90" y="27"/>
                  </a:cubicBezTo>
                  <a:cubicBezTo>
                    <a:pt x="88" y="26"/>
                    <a:pt x="85" y="25"/>
                    <a:pt x="83" y="25"/>
                  </a:cubicBezTo>
                  <a:cubicBezTo>
                    <a:pt x="81" y="25"/>
                    <a:pt x="80" y="26"/>
                    <a:pt x="82" y="30"/>
                  </a:cubicBezTo>
                  <a:cubicBezTo>
                    <a:pt x="80" y="27"/>
                    <a:pt x="79" y="26"/>
                    <a:pt x="78" y="26"/>
                  </a:cubicBezTo>
                  <a:lnTo>
                    <a:pt x="78" y="26"/>
                  </a:lnTo>
                  <a:cubicBezTo>
                    <a:pt x="77" y="26"/>
                    <a:pt x="82" y="34"/>
                    <a:pt x="81" y="34"/>
                  </a:cubicBezTo>
                  <a:cubicBezTo>
                    <a:pt x="81" y="34"/>
                    <a:pt x="81" y="34"/>
                    <a:pt x="81" y="34"/>
                  </a:cubicBezTo>
                  <a:cubicBezTo>
                    <a:pt x="79" y="33"/>
                    <a:pt x="77" y="31"/>
                    <a:pt x="76" y="31"/>
                  </a:cubicBezTo>
                  <a:cubicBezTo>
                    <a:pt x="76" y="31"/>
                    <a:pt x="76" y="31"/>
                    <a:pt x="76" y="32"/>
                  </a:cubicBezTo>
                  <a:cubicBezTo>
                    <a:pt x="77" y="33"/>
                    <a:pt x="80" y="40"/>
                    <a:pt x="80" y="40"/>
                  </a:cubicBezTo>
                  <a:cubicBezTo>
                    <a:pt x="78" y="39"/>
                    <a:pt x="77" y="37"/>
                    <a:pt x="76" y="37"/>
                  </a:cubicBezTo>
                  <a:cubicBezTo>
                    <a:pt x="76" y="37"/>
                    <a:pt x="75" y="37"/>
                    <a:pt x="75" y="37"/>
                  </a:cubicBezTo>
                  <a:cubicBezTo>
                    <a:pt x="75" y="38"/>
                    <a:pt x="79" y="41"/>
                    <a:pt x="77" y="42"/>
                  </a:cubicBezTo>
                  <a:cubicBezTo>
                    <a:pt x="76" y="40"/>
                    <a:pt x="72" y="37"/>
                    <a:pt x="72" y="36"/>
                  </a:cubicBezTo>
                  <a:cubicBezTo>
                    <a:pt x="70" y="36"/>
                    <a:pt x="69" y="37"/>
                    <a:pt x="71" y="38"/>
                  </a:cubicBezTo>
                  <a:cubicBezTo>
                    <a:pt x="72" y="40"/>
                    <a:pt x="71" y="42"/>
                    <a:pt x="71" y="43"/>
                  </a:cubicBezTo>
                  <a:cubicBezTo>
                    <a:pt x="70" y="43"/>
                    <a:pt x="69" y="44"/>
                    <a:pt x="68" y="44"/>
                  </a:cubicBezTo>
                  <a:cubicBezTo>
                    <a:pt x="67" y="44"/>
                    <a:pt x="67" y="44"/>
                    <a:pt x="66" y="43"/>
                  </a:cubicBezTo>
                  <a:cubicBezTo>
                    <a:pt x="65" y="43"/>
                    <a:pt x="63" y="42"/>
                    <a:pt x="63" y="42"/>
                  </a:cubicBezTo>
                  <a:cubicBezTo>
                    <a:pt x="62" y="42"/>
                    <a:pt x="62" y="42"/>
                    <a:pt x="62" y="43"/>
                  </a:cubicBezTo>
                  <a:cubicBezTo>
                    <a:pt x="62" y="45"/>
                    <a:pt x="64" y="47"/>
                    <a:pt x="64" y="48"/>
                  </a:cubicBezTo>
                  <a:cubicBezTo>
                    <a:pt x="64" y="49"/>
                    <a:pt x="62" y="49"/>
                    <a:pt x="61" y="49"/>
                  </a:cubicBezTo>
                  <a:cubicBezTo>
                    <a:pt x="60" y="49"/>
                    <a:pt x="57" y="50"/>
                    <a:pt x="58" y="51"/>
                  </a:cubicBezTo>
                  <a:cubicBezTo>
                    <a:pt x="63" y="54"/>
                    <a:pt x="58" y="54"/>
                    <a:pt x="57" y="55"/>
                  </a:cubicBezTo>
                  <a:cubicBezTo>
                    <a:pt x="56" y="56"/>
                    <a:pt x="55" y="56"/>
                    <a:pt x="55" y="57"/>
                  </a:cubicBezTo>
                  <a:cubicBezTo>
                    <a:pt x="55" y="58"/>
                    <a:pt x="55" y="58"/>
                    <a:pt x="56" y="58"/>
                  </a:cubicBezTo>
                  <a:cubicBezTo>
                    <a:pt x="57" y="59"/>
                    <a:pt x="55" y="59"/>
                    <a:pt x="55" y="59"/>
                  </a:cubicBezTo>
                  <a:cubicBezTo>
                    <a:pt x="54" y="60"/>
                    <a:pt x="54" y="61"/>
                    <a:pt x="54" y="61"/>
                  </a:cubicBezTo>
                  <a:cubicBezTo>
                    <a:pt x="54" y="62"/>
                    <a:pt x="55" y="64"/>
                    <a:pt x="54" y="64"/>
                  </a:cubicBezTo>
                  <a:cubicBezTo>
                    <a:pt x="54" y="64"/>
                    <a:pt x="54" y="64"/>
                    <a:pt x="53" y="64"/>
                  </a:cubicBezTo>
                  <a:cubicBezTo>
                    <a:pt x="52" y="63"/>
                    <a:pt x="51" y="63"/>
                    <a:pt x="50" y="63"/>
                  </a:cubicBezTo>
                  <a:cubicBezTo>
                    <a:pt x="49" y="63"/>
                    <a:pt x="49" y="63"/>
                    <a:pt x="49" y="64"/>
                  </a:cubicBezTo>
                  <a:cubicBezTo>
                    <a:pt x="49" y="66"/>
                    <a:pt x="52" y="66"/>
                    <a:pt x="51" y="68"/>
                  </a:cubicBezTo>
                  <a:cubicBezTo>
                    <a:pt x="50" y="67"/>
                    <a:pt x="49" y="66"/>
                    <a:pt x="48" y="66"/>
                  </a:cubicBezTo>
                  <a:cubicBezTo>
                    <a:pt x="48" y="66"/>
                    <a:pt x="47" y="66"/>
                    <a:pt x="47" y="66"/>
                  </a:cubicBezTo>
                  <a:cubicBezTo>
                    <a:pt x="46" y="67"/>
                    <a:pt x="56" y="70"/>
                    <a:pt x="57" y="70"/>
                  </a:cubicBezTo>
                  <a:cubicBezTo>
                    <a:pt x="58" y="70"/>
                    <a:pt x="58" y="68"/>
                    <a:pt x="59" y="68"/>
                  </a:cubicBezTo>
                  <a:cubicBezTo>
                    <a:pt x="59" y="68"/>
                    <a:pt x="60" y="68"/>
                    <a:pt x="60" y="69"/>
                  </a:cubicBezTo>
                  <a:cubicBezTo>
                    <a:pt x="61" y="69"/>
                    <a:pt x="61" y="68"/>
                    <a:pt x="62" y="68"/>
                  </a:cubicBezTo>
                  <a:cubicBezTo>
                    <a:pt x="62" y="68"/>
                    <a:pt x="62" y="68"/>
                    <a:pt x="62" y="68"/>
                  </a:cubicBezTo>
                  <a:lnTo>
                    <a:pt x="62" y="68"/>
                  </a:lnTo>
                  <a:cubicBezTo>
                    <a:pt x="60" y="67"/>
                    <a:pt x="58" y="65"/>
                    <a:pt x="58" y="64"/>
                  </a:cubicBezTo>
                  <a:cubicBezTo>
                    <a:pt x="58" y="64"/>
                    <a:pt x="58" y="64"/>
                    <a:pt x="59" y="64"/>
                  </a:cubicBezTo>
                  <a:cubicBezTo>
                    <a:pt x="60" y="64"/>
                    <a:pt x="61" y="64"/>
                    <a:pt x="62" y="64"/>
                  </a:cubicBezTo>
                  <a:cubicBezTo>
                    <a:pt x="63" y="64"/>
                    <a:pt x="63" y="64"/>
                    <a:pt x="63" y="64"/>
                  </a:cubicBezTo>
                  <a:cubicBezTo>
                    <a:pt x="63" y="64"/>
                    <a:pt x="61" y="63"/>
                    <a:pt x="60" y="63"/>
                  </a:cubicBezTo>
                  <a:cubicBezTo>
                    <a:pt x="58" y="61"/>
                    <a:pt x="59" y="60"/>
                    <a:pt x="60" y="60"/>
                  </a:cubicBezTo>
                  <a:cubicBezTo>
                    <a:pt x="60" y="60"/>
                    <a:pt x="61" y="59"/>
                    <a:pt x="61" y="59"/>
                  </a:cubicBezTo>
                  <a:cubicBezTo>
                    <a:pt x="62" y="59"/>
                    <a:pt x="63" y="60"/>
                    <a:pt x="65" y="61"/>
                  </a:cubicBezTo>
                  <a:cubicBezTo>
                    <a:pt x="65" y="63"/>
                    <a:pt x="65" y="64"/>
                    <a:pt x="67" y="66"/>
                  </a:cubicBezTo>
                  <a:cubicBezTo>
                    <a:pt x="68" y="67"/>
                    <a:pt x="69" y="67"/>
                    <a:pt x="69" y="67"/>
                  </a:cubicBezTo>
                  <a:cubicBezTo>
                    <a:pt x="71" y="67"/>
                    <a:pt x="70" y="66"/>
                    <a:pt x="69" y="64"/>
                  </a:cubicBezTo>
                  <a:cubicBezTo>
                    <a:pt x="66" y="63"/>
                    <a:pt x="68" y="61"/>
                    <a:pt x="70" y="61"/>
                  </a:cubicBezTo>
                  <a:cubicBezTo>
                    <a:pt x="71" y="61"/>
                    <a:pt x="72" y="61"/>
                    <a:pt x="72" y="62"/>
                  </a:cubicBezTo>
                  <a:cubicBezTo>
                    <a:pt x="72" y="61"/>
                    <a:pt x="69" y="59"/>
                    <a:pt x="69" y="58"/>
                  </a:cubicBezTo>
                  <a:cubicBezTo>
                    <a:pt x="70" y="58"/>
                    <a:pt x="70" y="57"/>
                    <a:pt x="68" y="55"/>
                  </a:cubicBezTo>
                  <a:lnTo>
                    <a:pt x="68" y="55"/>
                  </a:lnTo>
                  <a:cubicBezTo>
                    <a:pt x="69" y="56"/>
                    <a:pt x="70" y="56"/>
                    <a:pt x="71" y="56"/>
                  </a:cubicBezTo>
                  <a:cubicBezTo>
                    <a:pt x="74" y="56"/>
                    <a:pt x="76" y="54"/>
                    <a:pt x="77" y="53"/>
                  </a:cubicBezTo>
                  <a:cubicBezTo>
                    <a:pt x="79" y="51"/>
                    <a:pt x="78" y="48"/>
                    <a:pt x="75" y="43"/>
                  </a:cubicBezTo>
                  <a:lnTo>
                    <a:pt x="75" y="43"/>
                  </a:lnTo>
                  <a:cubicBezTo>
                    <a:pt x="76" y="43"/>
                    <a:pt x="78" y="49"/>
                    <a:pt x="79" y="49"/>
                  </a:cubicBezTo>
                  <a:lnTo>
                    <a:pt x="79" y="48"/>
                  </a:lnTo>
                  <a:cubicBezTo>
                    <a:pt x="80" y="48"/>
                    <a:pt x="79" y="48"/>
                    <a:pt x="81" y="49"/>
                  </a:cubicBezTo>
                  <a:cubicBezTo>
                    <a:pt x="82" y="50"/>
                    <a:pt x="83" y="50"/>
                    <a:pt x="83" y="50"/>
                  </a:cubicBezTo>
                  <a:cubicBezTo>
                    <a:pt x="84" y="50"/>
                    <a:pt x="83" y="49"/>
                    <a:pt x="82" y="48"/>
                  </a:cubicBezTo>
                  <a:cubicBezTo>
                    <a:pt x="80" y="46"/>
                    <a:pt x="79" y="45"/>
                    <a:pt x="80" y="44"/>
                  </a:cubicBezTo>
                  <a:cubicBezTo>
                    <a:pt x="80" y="44"/>
                    <a:pt x="81" y="43"/>
                    <a:pt x="82" y="43"/>
                  </a:cubicBezTo>
                  <a:cubicBezTo>
                    <a:pt x="82" y="43"/>
                    <a:pt x="83" y="44"/>
                    <a:pt x="84" y="44"/>
                  </a:cubicBezTo>
                  <a:lnTo>
                    <a:pt x="86" y="43"/>
                  </a:lnTo>
                  <a:cubicBezTo>
                    <a:pt x="86" y="42"/>
                    <a:pt x="81" y="37"/>
                    <a:pt x="81" y="37"/>
                  </a:cubicBezTo>
                  <a:lnTo>
                    <a:pt x="81" y="37"/>
                  </a:lnTo>
                  <a:cubicBezTo>
                    <a:pt x="82" y="37"/>
                    <a:pt x="87" y="40"/>
                    <a:pt x="89" y="41"/>
                  </a:cubicBezTo>
                  <a:cubicBezTo>
                    <a:pt x="91" y="41"/>
                    <a:pt x="91" y="41"/>
                    <a:pt x="89" y="39"/>
                  </a:cubicBezTo>
                  <a:cubicBezTo>
                    <a:pt x="87" y="38"/>
                    <a:pt x="84" y="36"/>
                    <a:pt x="86" y="36"/>
                  </a:cubicBezTo>
                  <a:lnTo>
                    <a:pt x="86" y="36"/>
                  </a:lnTo>
                  <a:cubicBezTo>
                    <a:pt x="87" y="36"/>
                    <a:pt x="89" y="36"/>
                    <a:pt x="90" y="37"/>
                  </a:cubicBezTo>
                  <a:lnTo>
                    <a:pt x="90" y="37"/>
                  </a:lnTo>
                  <a:cubicBezTo>
                    <a:pt x="89" y="36"/>
                    <a:pt x="88" y="34"/>
                    <a:pt x="88" y="34"/>
                  </a:cubicBezTo>
                  <a:cubicBezTo>
                    <a:pt x="88" y="34"/>
                    <a:pt x="88" y="34"/>
                    <a:pt x="88" y="34"/>
                  </a:cubicBezTo>
                  <a:lnTo>
                    <a:pt x="88" y="34"/>
                  </a:lnTo>
                  <a:cubicBezTo>
                    <a:pt x="88" y="34"/>
                    <a:pt x="93" y="37"/>
                    <a:pt x="93" y="37"/>
                  </a:cubicBezTo>
                  <a:cubicBezTo>
                    <a:pt x="95" y="38"/>
                    <a:pt x="95" y="39"/>
                    <a:pt x="95" y="39"/>
                  </a:cubicBezTo>
                  <a:cubicBezTo>
                    <a:pt x="96" y="39"/>
                    <a:pt x="90" y="33"/>
                    <a:pt x="89" y="33"/>
                  </a:cubicBezTo>
                  <a:cubicBezTo>
                    <a:pt x="89" y="33"/>
                    <a:pt x="89" y="33"/>
                    <a:pt x="89" y="33"/>
                  </a:cubicBezTo>
                  <a:cubicBezTo>
                    <a:pt x="90" y="33"/>
                    <a:pt x="93" y="34"/>
                    <a:pt x="94" y="34"/>
                  </a:cubicBezTo>
                  <a:cubicBezTo>
                    <a:pt x="94" y="34"/>
                    <a:pt x="94" y="34"/>
                    <a:pt x="93" y="33"/>
                  </a:cubicBezTo>
                  <a:lnTo>
                    <a:pt x="93" y="33"/>
                  </a:lnTo>
                  <a:cubicBezTo>
                    <a:pt x="94" y="34"/>
                    <a:pt x="95" y="34"/>
                    <a:pt x="96" y="34"/>
                  </a:cubicBezTo>
                  <a:cubicBezTo>
                    <a:pt x="98" y="34"/>
                    <a:pt x="100" y="32"/>
                    <a:pt x="100" y="31"/>
                  </a:cubicBezTo>
                  <a:cubicBezTo>
                    <a:pt x="101" y="30"/>
                    <a:pt x="101" y="29"/>
                    <a:pt x="102" y="28"/>
                  </a:cubicBezTo>
                  <a:cubicBezTo>
                    <a:pt x="102" y="28"/>
                    <a:pt x="102" y="28"/>
                    <a:pt x="102" y="28"/>
                  </a:cubicBezTo>
                  <a:cubicBezTo>
                    <a:pt x="103" y="28"/>
                    <a:pt x="104" y="29"/>
                    <a:pt x="104" y="29"/>
                  </a:cubicBezTo>
                  <a:cubicBezTo>
                    <a:pt x="105" y="29"/>
                    <a:pt x="105" y="29"/>
                    <a:pt x="105" y="29"/>
                  </a:cubicBezTo>
                  <a:cubicBezTo>
                    <a:pt x="105" y="28"/>
                    <a:pt x="104" y="24"/>
                    <a:pt x="104" y="24"/>
                  </a:cubicBezTo>
                  <a:lnTo>
                    <a:pt x="104" y="24"/>
                  </a:lnTo>
                  <a:cubicBezTo>
                    <a:pt x="104" y="24"/>
                    <a:pt x="106" y="31"/>
                    <a:pt x="107" y="31"/>
                  </a:cubicBezTo>
                  <a:cubicBezTo>
                    <a:pt x="107" y="31"/>
                    <a:pt x="107" y="30"/>
                    <a:pt x="107" y="30"/>
                  </a:cubicBezTo>
                  <a:cubicBezTo>
                    <a:pt x="107" y="28"/>
                    <a:pt x="108" y="28"/>
                    <a:pt x="106" y="25"/>
                  </a:cubicBezTo>
                  <a:cubicBezTo>
                    <a:pt x="106" y="24"/>
                    <a:pt x="107" y="24"/>
                    <a:pt x="107" y="24"/>
                  </a:cubicBezTo>
                  <a:cubicBezTo>
                    <a:pt x="108" y="24"/>
                    <a:pt x="108" y="24"/>
                    <a:pt x="107" y="23"/>
                  </a:cubicBezTo>
                  <a:lnTo>
                    <a:pt x="107" y="23"/>
                  </a:lnTo>
                  <a:cubicBezTo>
                    <a:pt x="109" y="25"/>
                    <a:pt x="110" y="28"/>
                    <a:pt x="112" y="28"/>
                  </a:cubicBezTo>
                  <a:cubicBezTo>
                    <a:pt x="113" y="28"/>
                    <a:pt x="109" y="21"/>
                    <a:pt x="110" y="19"/>
                  </a:cubicBezTo>
                  <a:cubicBezTo>
                    <a:pt x="110" y="18"/>
                    <a:pt x="110" y="18"/>
                    <a:pt x="111" y="18"/>
                  </a:cubicBezTo>
                  <a:cubicBezTo>
                    <a:pt x="113" y="18"/>
                    <a:pt x="116" y="26"/>
                    <a:pt x="117" y="29"/>
                  </a:cubicBezTo>
                  <a:cubicBezTo>
                    <a:pt x="116" y="25"/>
                    <a:pt x="116" y="22"/>
                    <a:pt x="116" y="18"/>
                  </a:cubicBezTo>
                  <a:lnTo>
                    <a:pt x="116" y="18"/>
                  </a:lnTo>
                  <a:cubicBezTo>
                    <a:pt x="118" y="20"/>
                    <a:pt x="119" y="22"/>
                    <a:pt x="120" y="23"/>
                  </a:cubicBezTo>
                  <a:cubicBezTo>
                    <a:pt x="119" y="21"/>
                    <a:pt x="120" y="22"/>
                    <a:pt x="121" y="21"/>
                  </a:cubicBezTo>
                  <a:cubicBezTo>
                    <a:pt x="121" y="20"/>
                    <a:pt x="121" y="16"/>
                    <a:pt x="121" y="16"/>
                  </a:cubicBezTo>
                  <a:cubicBezTo>
                    <a:pt x="123" y="18"/>
                    <a:pt x="123" y="22"/>
                    <a:pt x="124" y="22"/>
                  </a:cubicBezTo>
                  <a:cubicBezTo>
                    <a:pt x="124" y="22"/>
                    <a:pt x="124" y="21"/>
                    <a:pt x="125" y="21"/>
                  </a:cubicBezTo>
                  <a:cubicBezTo>
                    <a:pt x="125" y="20"/>
                    <a:pt x="125" y="20"/>
                    <a:pt x="126" y="20"/>
                  </a:cubicBezTo>
                  <a:cubicBezTo>
                    <a:pt x="126" y="20"/>
                    <a:pt x="127" y="21"/>
                    <a:pt x="127" y="23"/>
                  </a:cubicBezTo>
                  <a:cubicBezTo>
                    <a:pt x="128" y="23"/>
                    <a:pt x="127" y="22"/>
                    <a:pt x="127" y="20"/>
                  </a:cubicBezTo>
                  <a:cubicBezTo>
                    <a:pt x="127" y="18"/>
                    <a:pt x="129" y="19"/>
                    <a:pt x="130" y="18"/>
                  </a:cubicBezTo>
                  <a:cubicBezTo>
                    <a:pt x="130" y="16"/>
                    <a:pt x="129" y="15"/>
                    <a:pt x="129" y="13"/>
                  </a:cubicBezTo>
                  <a:cubicBezTo>
                    <a:pt x="129" y="12"/>
                    <a:pt x="131" y="13"/>
                    <a:pt x="131" y="11"/>
                  </a:cubicBezTo>
                  <a:cubicBezTo>
                    <a:pt x="131" y="14"/>
                    <a:pt x="131" y="14"/>
                    <a:pt x="131" y="14"/>
                  </a:cubicBezTo>
                  <a:cubicBezTo>
                    <a:pt x="131" y="14"/>
                    <a:pt x="131" y="14"/>
                    <a:pt x="132" y="14"/>
                  </a:cubicBezTo>
                  <a:lnTo>
                    <a:pt x="134" y="14"/>
                  </a:lnTo>
                  <a:cubicBezTo>
                    <a:pt x="134" y="16"/>
                    <a:pt x="135" y="18"/>
                    <a:pt x="134" y="18"/>
                  </a:cubicBezTo>
                  <a:cubicBezTo>
                    <a:pt x="134" y="19"/>
                    <a:pt x="134" y="18"/>
                    <a:pt x="134" y="20"/>
                  </a:cubicBezTo>
                  <a:cubicBezTo>
                    <a:pt x="136" y="20"/>
                    <a:pt x="135" y="16"/>
                    <a:pt x="137" y="13"/>
                  </a:cubicBezTo>
                  <a:cubicBezTo>
                    <a:pt x="137" y="13"/>
                    <a:pt x="137" y="13"/>
                    <a:pt x="138" y="13"/>
                  </a:cubicBezTo>
                  <a:lnTo>
                    <a:pt x="138" y="13"/>
                  </a:lnTo>
                  <a:cubicBezTo>
                    <a:pt x="138" y="13"/>
                    <a:pt x="137" y="17"/>
                    <a:pt x="137" y="17"/>
                  </a:cubicBezTo>
                  <a:cubicBezTo>
                    <a:pt x="138" y="17"/>
                    <a:pt x="139" y="16"/>
                    <a:pt x="139" y="16"/>
                  </a:cubicBezTo>
                  <a:cubicBezTo>
                    <a:pt x="139" y="15"/>
                    <a:pt x="139" y="14"/>
                    <a:pt x="139" y="14"/>
                  </a:cubicBezTo>
                  <a:cubicBezTo>
                    <a:pt x="140" y="14"/>
                    <a:pt x="140" y="15"/>
                    <a:pt x="141" y="16"/>
                  </a:cubicBezTo>
                  <a:cubicBezTo>
                    <a:pt x="141" y="17"/>
                    <a:pt x="142" y="18"/>
                    <a:pt x="142" y="18"/>
                  </a:cubicBezTo>
                  <a:cubicBezTo>
                    <a:pt x="143" y="18"/>
                    <a:pt x="143" y="16"/>
                    <a:pt x="142" y="13"/>
                  </a:cubicBezTo>
                  <a:lnTo>
                    <a:pt x="142" y="13"/>
                  </a:lnTo>
                  <a:cubicBezTo>
                    <a:pt x="143" y="13"/>
                    <a:pt x="143" y="13"/>
                    <a:pt x="143" y="13"/>
                  </a:cubicBezTo>
                  <a:cubicBezTo>
                    <a:pt x="143" y="13"/>
                    <a:pt x="143" y="13"/>
                    <a:pt x="143" y="13"/>
                  </a:cubicBezTo>
                  <a:cubicBezTo>
                    <a:pt x="143" y="13"/>
                    <a:pt x="143" y="13"/>
                    <a:pt x="143" y="13"/>
                  </a:cubicBezTo>
                  <a:lnTo>
                    <a:pt x="143" y="13"/>
                  </a:lnTo>
                  <a:cubicBezTo>
                    <a:pt x="144" y="13"/>
                    <a:pt x="143" y="17"/>
                    <a:pt x="143" y="18"/>
                  </a:cubicBezTo>
                  <a:cubicBezTo>
                    <a:pt x="143" y="19"/>
                    <a:pt x="143" y="19"/>
                    <a:pt x="143" y="19"/>
                  </a:cubicBezTo>
                  <a:cubicBezTo>
                    <a:pt x="144" y="19"/>
                    <a:pt x="144" y="19"/>
                    <a:pt x="144" y="18"/>
                  </a:cubicBezTo>
                  <a:cubicBezTo>
                    <a:pt x="147" y="16"/>
                    <a:pt x="146" y="9"/>
                    <a:pt x="148" y="9"/>
                  </a:cubicBezTo>
                  <a:cubicBezTo>
                    <a:pt x="148" y="11"/>
                    <a:pt x="148" y="14"/>
                    <a:pt x="148" y="16"/>
                  </a:cubicBezTo>
                  <a:cubicBezTo>
                    <a:pt x="149" y="18"/>
                    <a:pt x="149" y="18"/>
                    <a:pt x="149" y="18"/>
                  </a:cubicBezTo>
                  <a:cubicBezTo>
                    <a:pt x="150" y="18"/>
                    <a:pt x="150" y="16"/>
                    <a:pt x="150" y="15"/>
                  </a:cubicBezTo>
                  <a:cubicBezTo>
                    <a:pt x="150" y="17"/>
                    <a:pt x="150" y="20"/>
                    <a:pt x="152" y="20"/>
                  </a:cubicBezTo>
                  <a:cubicBezTo>
                    <a:pt x="152" y="19"/>
                    <a:pt x="152" y="13"/>
                    <a:pt x="152" y="13"/>
                  </a:cubicBezTo>
                  <a:cubicBezTo>
                    <a:pt x="152" y="13"/>
                    <a:pt x="153" y="13"/>
                    <a:pt x="153" y="14"/>
                  </a:cubicBezTo>
                  <a:cubicBezTo>
                    <a:pt x="154" y="16"/>
                    <a:pt x="153" y="20"/>
                    <a:pt x="154" y="20"/>
                  </a:cubicBezTo>
                  <a:cubicBezTo>
                    <a:pt x="155" y="20"/>
                    <a:pt x="155" y="19"/>
                    <a:pt x="156" y="19"/>
                  </a:cubicBezTo>
                  <a:cubicBezTo>
                    <a:pt x="156" y="19"/>
                    <a:pt x="156" y="19"/>
                    <a:pt x="156" y="19"/>
                  </a:cubicBezTo>
                  <a:cubicBezTo>
                    <a:pt x="156" y="22"/>
                    <a:pt x="160" y="22"/>
                    <a:pt x="160" y="22"/>
                  </a:cubicBezTo>
                  <a:cubicBezTo>
                    <a:pt x="161" y="21"/>
                    <a:pt x="161" y="17"/>
                    <a:pt x="161" y="16"/>
                  </a:cubicBezTo>
                  <a:cubicBezTo>
                    <a:pt x="162" y="16"/>
                    <a:pt x="162" y="16"/>
                    <a:pt x="162" y="16"/>
                  </a:cubicBezTo>
                  <a:lnTo>
                    <a:pt x="162" y="16"/>
                  </a:lnTo>
                  <a:cubicBezTo>
                    <a:pt x="162" y="16"/>
                    <a:pt x="161" y="22"/>
                    <a:pt x="161" y="23"/>
                  </a:cubicBezTo>
                  <a:cubicBezTo>
                    <a:pt x="161" y="25"/>
                    <a:pt x="163" y="25"/>
                    <a:pt x="163" y="25"/>
                  </a:cubicBezTo>
                  <a:cubicBezTo>
                    <a:pt x="165" y="25"/>
                    <a:pt x="166" y="25"/>
                    <a:pt x="168" y="24"/>
                  </a:cubicBezTo>
                  <a:cubicBezTo>
                    <a:pt x="168" y="24"/>
                    <a:pt x="172" y="22"/>
                    <a:pt x="172" y="22"/>
                  </a:cubicBezTo>
                  <a:lnTo>
                    <a:pt x="172" y="22"/>
                  </a:lnTo>
                  <a:cubicBezTo>
                    <a:pt x="172" y="23"/>
                    <a:pt x="167" y="29"/>
                    <a:pt x="168" y="29"/>
                  </a:cubicBezTo>
                  <a:cubicBezTo>
                    <a:pt x="168" y="29"/>
                    <a:pt x="168" y="29"/>
                    <a:pt x="168" y="29"/>
                  </a:cubicBezTo>
                  <a:cubicBezTo>
                    <a:pt x="169" y="29"/>
                    <a:pt x="174" y="26"/>
                    <a:pt x="175" y="23"/>
                  </a:cubicBezTo>
                  <a:lnTo>
                    <a:pt x="175" y="23"/>
                  </a:lnTo>
                  <a:cubicBezTo>
                    <a:pt x="174" y="27"/>
                    <a:pt x="174" y="28"/>
                    <a:pt x="175" y="29"/>
                  </a:cubicBezTo>
                  <a:cubicBezTo>
                    <a:pt x="175" y="29"/>
                    <a:pt x="176" y="29"/>
                    <a:pt x="176" y="29"/>
                  </a:cubicBezTo>
                  <a:cubicBezTo>
                    <a:pt x="177" y="29"/>
                    <a:pt x="177" y="29"/>
                    <a:pt x="177" y="29"/>
                  </a:cubicBezTo>
                  <a:cubicBezTo>
                    <a:pt x="178" y="29"/>
                    <a:pt x="179" y="27"/>
                    <a:pt x="180" y="27"/>
                  </a:cubicBezTo>
                  <a:cubicBezTo>
                    <a:pt x="180" y="27"/>
                    <a:pt x="180" y="27"/>
                    <a:pt x="180" y="27"/>
                  </a:cubicBezTo>
                  <a:cubicBezTo>
                    <a:pt x="182" y="27"/>
                    <a:pt x="181" y="31"/>
                    <a:pt x="182" y="33"/>
                  </a:cubicBezTo>
                  <a:cubicBezTo>
                    <a:pt x="182" y="33"/>
                    <a:pt x="182" y="32"/>
                    <a:pt x="182" y="31"/>
                  </a:cubicBezTo>
                  <a:cubicBezTo>
                    <a:pt x="183" y="32"/>
                    <a:pt x="183" y="32"/>
                    <a:pt x="184" y="32"/>
                  </a:cubicBezTo>
                  <a:cubicBezTo>
                    <a:pt x="185" y="33"/>
                    <a:pt x="185" y="33"/>
                    <a:pt x="186" y="33"/>
                  </a:cubicBezTo>
                  <a:cubicBezTo>
                    <a:pt x="187" y="33"/>
                    <a:pt x="187" y="33"/>
                    <a:pt x="188" y="33"/>
                  </a:cubicBezTo>
                  <a:cubicBezTo>
                    <a:pt x="189" y="33"/>
                    <a:pt x="189" y="34"/>
                    <a:pt x="189" y="35"/>
                  </a:cubicBezTo>
                  <a:cubicBezTo>
                    <a:pt x="189" y="35"/>
                    <a:pt x="189" y="36"/>
                    <a:pt x="190" y="36"/>
                  </a:cubicBezTo>
                  <a:cubicBezTo>
                    <a:pt x="190" y="36"/>
                    <a:pt x="190" y="36"/>
                    <a:pt x="190" y="36"/>
                  </a:cubicBezTo>
                  <a:cubicBezTo>
                    <a:pt x="191" y="36"/>
                    <a:pt x="191" y="35"/>
                    <a:pt x="191" y="35"/>
                  </a:cubicBezTo>
                  <a:cubicBezTo>
                    <a:pt x="192" y="35"/>
                    <a:pt x="193" y="37"/>
                    <a:pt x="194" y="38"/>
                  </a:cubicBezTo>
                  <a:lnTo>
                    <a:pt x="199" y="38"/>
                  </a:lnTo>
                  <a:cubicBezTo>
                    <a:pt x="199" y="39"/>
                    <a:pt x="196" y="40"/>
                    <a:pt x="196" y="40"/>
                  </a:cubicBezTo>
                  <a:lnTo>
                    <a:pt x="199" y="40"/>
                  </a:lnTo>
                  <a:cubicBezTo>
                    <a:pt x="199" y="40"/>
                    <a:pt x="202" y="38"/>
                    <a:pt x="202" y="38"/>
                  </a:cubicBezTo>
                  <a:cubicBezTo>
                    <a:pt x="202" y="38"/>
                    <a:pt x="203" y="38"/>
                    <a:pt x="203" y="38"/>
                  </a:cubicBezTo>
                  <a:cubicBezTo>
                    <a:pt x="203" y="38"/>
                    <a:pt x="201" y="40"/>
                    <a:pt x="201" y="41"/>
                  </a:cubicBezTo>
                  <a:cubicBezTo>
                    <a:pt x="200" y="42"/>
                    <a:pt x="201" y="43"/>
                    <a:pt x="202" y="43"/>
                  </a:cubicBezTo>
                  <a:cubicBezTo>
                    <a:pt x="203" y="43"/>
                    <a:pt x="205" y="43"/>
                    <a:pt x="203" y="45"/>
                  </a:cubicBezTo>
                  <a:cubicBezTo>
                    <a:pt x="203" y="44"/>
                    <a:pt x="205" y="43"/>
                    <a:pt x="206" y="43"/>
                  </a:cubicBezTo>
                  <a:lnTo>
                    <a:pt x="206" y="43"/>
                  </a:lnTo>
                  <a:cubicBezTo>
                    <a:pt x="203" y="45"/>
                    <a:pt x="204" y="46"/>
                    <a:pt x="205" y="47"/>
                  </a:cubicBezTo>
                  <a:cubicBezTo>
                    <a:pt x="205" y="47"/>
                    <a:pt x="205" y="48"/>
                    <a:pt x="206" y="48"/>
                  </a:cubicBezTo>
                  <a:cubicBezTo>
                    <a:pt x="206" y="48"/>
                    <a:pt x="207" y="48"/>
                    <a:pt x="207" y="48"/>
                  </a:cubicBezTo>
                  <a:cubicBezTo>
                    <a:pt x="207" y="48"/>
                    <a:pt x="207" y="47"/>
                    <a:pt x="208" y="47"/>
                  </a:cubicBezTo>
                  <a:cubicBezTo>
                    <a:pt x="208" y="47"/>
                    <a:pt x="208" y="48"/>
                    <a:pt x="208" y="48"/>
                  </a:cubicBezTo>
                  <a:cubicBezTo>
                    <a:pt x="209" y="49"/>
                    <a:pt x="208" y="50"/>
                    <a:pt x="209" y="51"/>
                  </a:cubicBezTo>
                  <a:cubicBezTo>
                    <a:pt x="209" y="52"/>
                    <a:pt x="211" y="54"/>
                    <a:pt x="209" y="56"/>
                  </a:cubicBezTo>
                  <a:cubicBezTo>
                    <a:pt x="209" y="56"/>
                    <a:pt x="209" y="56"/>
                    <a:pt x="209" y="56"/>
                  </a:cubicBezTo>
                  <a:cubicBezTo>
                    <a:pt x="210" y="56"/>
                    <a:pt x="212" y="54"/>
                    <a:pt x="213" y="54"/>
                  </a:cubicBezTo>
                  <a:cubicBezTo>
                    <a:pt x="213" y="54"/>
                    <a:pt x="213" y="54"/>
                    <a:pt x="213" y="54"/>
                  </a:cubicBezTo>
                  <a:cubicBezTo>
                    <a:pt x="214" y="54"/>
                    <a:pt x="212" y="56"/>
                    <a:pt x="211" y="57"/>
                  </a:cubicBezTo>
                  <a:cubicBezTo>
                    <a:pt x="211" y="57"/>
                    <a:pt x="211" y="57"/>
                    <a:pt x="211" y="58"/>
                  </a:cubicBezTo>
                  <a:cubicBezTo>
                    <a:pt x="211" y="59"/>
                    <a:pt x="217" y="60"/>
                    <a:pt x="215" y="62"/>
                  </a:cubicBezTo>
                  <a:lnTo>
                    <a:pt x="215" y="62"/>
                  </a:lnTo>
                  <a:cubicBezTo>
                    <a:pt x="216" y="61"/>
                    <a:pt x="220" y="59"/>
                    <a:pt x="221" y="59"/>
                  </a:cubicBezTo>
                  <a:cubicBezTo>
                    <a:pt x="221" y="59"/>
                    <a:pt x="221" y="59"/>
                    <a:pt x="221" y="59"/>
                  </a:cubicBezTo>
                  <a:cubicBezTo>
                    <a:pt x="221" y="59"/>
                    <a:pt x="219" y="61"/>
                    <a:pt x="219" y="61"/>
                  </a:cubicBezTo>
                  <a:cubicBezTo>
                    <a:pt x="218" y="61"/>
                    <a:pt x="218" y="62"/>
                    <a:pt x="218" y="62"/>
                  </a:cubicBezTo>
                  <a:cubicBezTo>
                    <a:pt x="218" y="64"/>
                    <a:pt x="218" y="64"/>
                    <a:pt x="219" y="64"/>
                  </a:cubicBezTo>
                  <a:cubicBezTo>
                    <a:pt x="219" y="64"/>
                    <a:pt x="220" y="64"/>
                    <a:pt x="219" y="65"/>
                  </a:cubicBezTo>
                  <a:cubicBezTo>
                    <a:pt x="217" y="66"/>
                    <a:pt x="215" y="67"/>
                    <a:pt x="214" y="68"/>
                  </a:cubicBezTo>
                  <a:cubicBezTo>
                    <a:pt x="213" y="68"/>
                    <a:pt x="217" y="68"/>
                    <a:pt x="217" y="69"/>
                  </a:cubicBezTo>
                  <a:cubicBezTo>
                    <a:pt x="218" y="70"/>
                    <a:pt x="217" y="71"/>
                    <a:pt x="216" y="73"/>
                  </a:cubicBezTo>
                  <a:cubicBezTo>
                    <a:pt x="216" y="73"/>
                    <a:pt x="217" y="74"/>
                    <a:pt x="217" y="74"/>
                  </a:cubicBezTo>
                  <a:cubicBezTo>
                    <a:pt x="218" y="74"/>
                    <a:pt x="222" y="72"/>
                    <a:pt x="223" y="72"/>
                  </a:cubicBezTo>
                  <a:lnTo>
                    <a:pt x="223" y="72"/>
                  </a:lnTo>
                  <a:cubicBezTo>
                    <a:pt x="224" y="72"/>
                    <a:pt x="223" y="72"/>
                    <a:pt x="223" y="73"/>
                  </a:cubicBezTo>
                  <a:cubicBezTo>
                    <a:pt x="221" y="75"/>
                    <a:pt x="219" y="77"/>
                    <a:pt x="220" y="78"/>
                  </a:cubicBezTo>
                  <a:cubicBezTo>
                    <a:pt x="220" y="78"/>
                    <a:pt x="222" y="77"/>
                    <a:pt x="223" y="77"/>
                  </a:cubicBezTo>
                  <a:cubicBezTo>
                    <a:pt x="224" y="77"/>
                    <a:pt x="226" y="78"/>
                    <a:pt x="223" y="79"/>
                  </a:cubicBezTo>
                  <a:cubicBezTo>
                    <a:pt x="217" y="81"/>
                    <a:pt x="223" y="81"/>
                    <a:pt x="224" y="81"/>
                  </a:cubicBezTo>
                  <a:cubicBezTo>
                    <a:pt x="229" y="81"/>
                    <a:pt x="223" y="84"/>
                    <a:pt x="223" y="85"/>
                  </a:cubicBezTo>
                  <a:cubicBezTo>
                    <a:pt x="223" y="86"/>
                    <a:pt x="224" y="86"/>
                    <a:pt x="224" y="86"/>
                  </a:cubicBezTo>
                  <a:cubicBezTo>
                    <a:pt x="226" y="86"/>
                    <a:pt x="230" y="84"/>
                    <a:pt x="231" y="84"/>
                  </a:cubicBezTo>
                  <a:cubicBezTo>
                    <a:pt x="231" y="84"/>
                    <a:pt x="232" y="84"/>
                    <a:pt x="232" y="84"/>
                  </a:cubicBezTo>
                  <a:lnTo>
                    <a:pt x="232" y="84"/>
                  </a:lnTo>
                  <a:cubicBezTo>
                    <a:pt x="232" y="84"/>
                    <a:pt x="226" y="87"/>
                    <a:pt x="228" y="87"/>
                  </a:cubicBezTo>
                  <a:cubicBezTo>
                    <a:pt x="229" y="87"/>
                    <a:pt x="230" y="86"/>
                    <a:pt x="231" y="86"/>
                  </a:cubicBezTo>
                  <a:cubicBezTo>
                    <a:pt x="231" y="86"/>
                    <a:pt x="232" y="87"/>
                    <a:pt x="231" y="87"/>
                  </a:cubicBezTo>
                  <a:cubicBezTo>
                    <a:pt x="230" y="89"/>
                    <a:pt x="226" y="88"/>
                    <a:pt x="226" y="91"/>
                  </a:cubicBezTo>
                  <a:cubicBezTo>
                    <a:pt x="225" y="93"/>
                    <a:pt x="226" y="96"/>
                    <a:pt x="229" y="97"/>
                  </a:cubicBezTo>
                  <a:cubicBezTo>
                    <a:pt x="230" y="98"/>
                    <a:pt x="230" y="98"/>
                    <a:pt x="230" y="98"/>
                  </a:cubicBezTo>
                  <a:cubicBezTo>
                    <a:pt x="234" y="98"/>
                    <a:pt x="225" y="100"/>
                    <a:pt x="225" y="100"/>
                  </a:cubicBezTo>
                  <a:cubicBezTo>
                    <a:pt x="225" y="100"/>
                    <a:pt x="225" y="100"/>
                    <a:pt x="226" y="100"/>
                  </a:cubicBezTo>
                  <a:cubicBezTo>
                    <a:pt x="227" y="100"/>
                    <a:pt x="228" y="100"/>
                    <a:pt x="229" y="100"/>
                  </a:cubicBezTo>
                  <a:cubicBezTo>
                    <a:pt x="230" y="100"/>
                    <a:pt x="231" y="100"/>
                    <a:pt x="229" y="102"/>
                  </a:cubicBezTo>
                  <a:cubicBezTo>
                    <a:pt x="229" y="102"/>
                    <a:pt x="230" y="103"/>
                    <a:pt x="230" y="103"/>
                  </a:cubicBezTo>
                  <a:cubicBezTo>
                    <a:pt x="230" y="104"/>
                    <a:pt x="237" y="108"/>
                    <a:pt x="232" y="109"/>
                  </a:cubicBezTo>
                  <a:lnTo>
                    <a:pt x="239" y="110"/>
                  </a:lnTo>
                  <a:cubicBezTo>
                    <a:pt x="236" y="111"/>
                    <a:pt x="235" y="112"/>
                    <a:pt x="235" y="113"/>
                  </a:cubicBezTo>
                  <a:cubicBezTo>
                    <a:pt x="235" y="114"/>
                    <a:pt x="232" y="114"/>
                    <a:pt x="230" y="115"/>
                  </a:cubicBezTo>
                  <a:cubicBezTo>
                    <a:pt x="230" y="116"/>
                    <a:pt x="237" y="116"/>
                    <a:pt x="237" y="117"/>
                  </a:cubicBezTo>
                  <a:cubicBezTo>
                    <a:pt x="237" y="117"/>
                    <a:pt x="230" y="118"/>
                    <a:pt x="230" y="118"/>
                  </a:cubicBezTo>
                  <a:cubicBezTo>
                    <a:pt x="230" y="119"/>
                    <a:pt x="232" y="119"/>
                    <a:pt x="234" y="119"/>
                  </a:cubicBezTo>
                  <a:cubicBezTo>
                    <a:pt x="235" y="119"/>
                    <a:pt x="236" y="119"/>
                    <a:pt x="237" y="119"/>
                  </a:cubicBezTo>
                  <a:cubicBezTo>
                    <a:pt x="238" y="119"/>
                    <a:pt x="238" y="119"/>
                    <a:pt x="238" y="119"/>
                  </a:cubicBezTo>
                  <a:cubicBezTo>
                    <a:pt x="238" y="120"/>
                    <a:pt x="237" y="120"/>
                    <a:pt x="237" y="120"/>
                  </a:cubicBezTo>
                  <a:cubicBezTo>
                    <a:pt x="234" y="121"/>
                    <a:pt x="230" y="121"/>
                    <a:pt x="229" y="122"/>
                  </a:cubicBezTo>
                  <a:lnTo>
                    <a:pt x="232" y="122"/>
                  </a:lnTo>
                  <a:cubicBezTo>
                    <a:pt x="233" y="123"/>
                    <a:pt x="234" y="123"/>
                    <a:pt x="234" y="124"/>
                  </a:cubicBezTo>
                  <a:cubicBezTo>
                    <a:pt x="234" y="125"/>
                    <a:pt x="233" y="125"/>
                    <a:pt x="234" y="125"/>
                  </a:cubicBezTo>
                  <a:cubicBezTo>
                    <a:pt x="235" y="126"/>
                    <a:pt x="237" y="126"/>
                    <a:pt x="237" y="126"/>
                  </a:cubicBezTo>
                  <a:cubicBezTo>
                    <a:pt x="239" y="126"/>
                    <a:pt x="234" y="127"/>
                    <a:pt x="236" y="127"/>
                  </a:cubicBezTo>
                  <a:cubicBezTo>
                    <a:pt x="237" y="128"/>
                    <a:pt x="238" y="128"/>
                    <a:pt x="238" y="128"/>
                  </a:cubicBezTo>
                  <a:cubicBezTo>
                    <a:pt x="239" y="129"/>
                    <a:pt x="239" y="129"/>
                    <a:pt x="239" y="130"/>
                  </a:cubicBezTo>
                  <a:cubicBezTo>
                    <a:pt x="239" y="129"/>
                    <a:pt x="238" y="128"/>
                    <a:pt x="236" y="128"/>
                  </a:cubicBezTo>
                  <a:cubicBezTo>
                    <a:pt x="235" y="128"/>
                    <a:pt x="234" y="128"/>
                    <a:pt x="234" y="129"/>
                  </a:cubicBezTo>
                  <a:cubicBezTo>
                    <a:pt x="234" y="130"/>
                    <a:pt x="236" y="132"/>
                    <a:pt x="238" y="132"/>
                  </a:cubicBezTo>
                  <a:cubicBezTo>
                    <a:pt x="232" y="133"/>
                    <a:pt x="235" y="138"/>
                    <a:pt x="235" y="140"/>
                  </a:cubicBezTo>
                  <a:cubicBezTo>
                    <a:pt x="235" y="140"/>
                    <a:pt x="236" y="141"/>
                    <a:pt x="237" y="141"/>
                  </a:cubicBezTo>
                  <a:cubicBezTo>
                    <a:pt x="238" y="141"/>
                    <a:pt x="240" y="140"/>
                    <a:pt x="242" y="140"/>
                  </a:cubicBezTo>
                  <a:cubicBezTo>
                    <a:pt x="245" y="140"/>
                    <a:pt x="245" y="141"/>
                    <a:pt x="242" y="142"/>
                  </a:cubicBezTo>
                  <a:cubicBezTo>
                    <a:pt x="235" y="142"/>
                    <a:pt x="233" y="146"/>
                    <a:pt x="233" y="147"/>
                  </a:cubicBezTo>
                  <a:cubicBezTo>
                    <a:pt x="233" y="148"/>
                    <a:pt x="233" y="149"/>
                    <a:pt x="235" y="150"/>
                  </a:cubicBezTo>
                  <a:cubicBezTo>
                    <a:pt x="238" y="151"/>
                    <a:pt x="239" y="152"/>
                    <a:pt x="239" y="154"/>
                  </a:cubicBezTo>
                  <a:cubicBezTo>
                    <a:pt x="239" y="152"/>
                    <a:pt x="238" y="152"/>
                    <a:pt x="236" y="152"/>
                  </a:cubicBezTo>
                  <a:cubicBezTo>
                    <a:pt x="235" y="152"/>
                    <a:pt x="235" y="152"/>
                    <a:pt x="235" y="153"/>
                  </a:cubicBezTo>
                  <a:cubicBezTo>
                    <a:pt x="235" y="154"/>
                    <a:pt x="235" y="156"/>
                    <a:pt x="235" y="158"/>
                  </a:cubicBezTo>
                  <a:cubicBezTo>
                    <a:pt x="235" y="159"/>
                    <a:pt x="235" y="160"/>
                    <a:pt x="237" y="161"/>
                  </a:cubicBezTo>
                  <a:lnTo>
                    <a:pt x="237" y="161"/>
                  </a:lnTo>
                  <a:cubicBezTo>
                    <a:pt x="236" y="160"/>
                    <a:pt x="235" y="160"/>
                    <a:pt x="234" y="160"/>
                  </a:cubicBezTo>
                  <a:cubicBezTo>
                    <a:pt x="233" y="160"/>
                    <a:pt x="231" y="162"/>
                    <a:pt x="233" y="162"/>
                  </a:cubicBezTo>
                  <a:cubicBezTo>
                    <a:pt x="236" y="162"/>
                    <a:pt x="235" y="163"/>
                    <a:pt x="235" y="164"/>
                  </a:cubicBezTo>
                  <a:cubicBezTo>
                    <a:pt x="235" y="165"/>
                    <a:pt x="237" y="165"/>
                    <a:pt x="237" y="165"/>
                  </a:cubicBezTo>
                  <a:cubicBezTo>
                    <a:pt x="239" y="166"/>
                    <a:pt x="237" y="166"/>
                    <a:pt x="236" y="167"/>
                  </a:cubicBezTo>
                  <a:cubicBezTo>
                    <a:pt x="235" y="167"/>
                    <a:pt x="235" y="167"/>
                    <a:pt x="235" y="168"/>
                  </a:cubicBezTo>
                  <a:cubicBezTo>
                    <a:pt x="235" y="168"/>
                    <a:pt x="236" y="169"/>
                    <a:pt x="237" y="170"/>
                  </a:cubicBezTo>
                  <a:cubicBezTo>
                    <a:pt x="239" y="170"/>
                    <a:pt x="238" y="171"/>
                    <a:pt x="238" y="172"/>
                  </a:cubicBezTo>
                  <a:cubicBezTo>
                    <a:pt x="237" y="172"/>
                    <a:pt x="236" y="172"/>
                    <a:pt x="236" y="172"/>
                  </a:cubicBezTo>
                  <a:cubicBezTo>
                    <a:pt x="235" y="172"/>
                    <a:pt x="235" y="172"/>
                    <a:pt x="236" y="173"/>
                  </a:cubicBezTo>
                  <a:cubicBezTo>
                    <a:pt x="237" y="173"/>
                    <a:pt x="237" y="174"/>
                    <a:pt x="237" y="174"/>
                  </a:cubicBezTo>
                  <a:cubicBezTo>
                    <a:pt x="237" y="174"/>
                    <a:pt x="239" y="176"/>
                    <a:pt x="239" y="176"/>
                  </a:cubicBezTo>
                  <a:cubicBezTo>
                    <a:pt x="239" y="176"/>
                    <a:pt x="239" y="176"/>
                    <a:pt x="238" y="175"/>
                  </a:cubicBezTo>
                  <a:lnTo>
                    <a:pt x="236" y="175"/>
                  </a:lnTo>
                  <a:cubicBezTo>
                    <a:pt x="236" y="176"/>
                    <a:pt x="237" y="176"/>
                    <a:pt x="238" y="177"/>
                  </a:cubicBezTo>
                  <a:cubicBezTo>
                    <a:pt x="239" y="178"/>
                    <a:pt x="241" y="179"/>
                    <a:pt x="238" y="180"/>
                  </a:cubicBezTo>
                  <a:cubicBezTo>
                    <a:pt x="237" y="180"/>
                    <a:pt x="236" y="179"/>
                    <a:pt x="235" y="179"/>
                  </a:cubicBezTo>
                  <a:cubicBezTo>
                    <a:pt x="234" y="179"/>
                    <a:pt x="234" y="179"/>
                    <a:pt x="233" y="180"/>
                  </a:cubicBezTo>
                  <a:cubicBezTo>
                    <a:pt x="232" y="181"/>
                    <a:pt x="231" y="182"/>
                    <a:pt x="231" y="183"/>
                  </a:cubicBezTo>
                  <a:cubicBezTo>
                    <a:pt x="231" y="183"/>
                    <a:pt x="232" y="184"/>
                    <a:pt x="232" y="184"/>
                  </a:cubicBezTo>
                  <a:cubicBezTo>
                    <a:pt x="232" y="184"/>
                    <a:pt x="233" y="183"/>
                    <a:pt x="234" y="183"/>
                  </a:cubicBezTo>
                  <a:cubicBezTo>
                    <a:pt x="236" y="184"/>
                    <a:pt x="237" y="185"/>
                    <a:pt x="236" y="185"/>
                  </a:cubicBezTo>
                  <a:cubicBezTo>
                    <a:pt x="235" y="185"/>
                    <a:pt x="233" y="186"/>
                    <a:pt x="234" y="187"/>
                  </a:cubicBezTo>
                  <a:lnTo>
                    <a:pt x="234" y="187"/>
                  </a:lnTo>
                  <a:cubicBezTo>
                    <a:pt x="234" y="187"/>
                    <a:pt x="234" y="187"/>
                    <a:pt x="234" y="187"/>
                  </a:cubicBezTo>
                  <a:cubicBezTo>
                    <a:pt x="230" y="187"/>
                    <a:pt x="233" y="190"/>
                    <a:pt x="233" y="191"/>
                  </a:cubicBezTo>
                  <a:cubicBezTo>
                    <a:pt x="233" y="192"/>
                    <a:pt x="232" y="192"/>
                    <a:pt x="231" y="193"/>
                  </a:cubicBezTo>
                  <a:cubicBezTo>
                    <a:pt x="231" y="194"/>
                    <a:pt x="230" y="195"/>
                    <a:pt x="230" y="195"/>
                  </a:cubicBezTo>
                  <a:cubicBezTo>
                    <a:pt x="230" y="195"/>
                    <a:pt x="230" y="200"/>
                    <a:pt x="228" y="200"/>
                  </a:cubicBezTo>
                  <a:cubicBezTo>
                    <a:pt x="228" y="200"/>
                    <a:pt x="228" y="200"/>
                    <a:pt x="228" y="200"/>
                  </a:cubicBezTo>
                  <a:lnTo>
                    <a:pt x="228" y="200"/>
                  </a:lnTo>
                  <a:cubicBezTo>
                    <a:pt x="227" y="201"/>
                    <a:pt x="228" y="202"/>
                    <a:pt x="231" y="202"/>
                  </a:cubicBezTo>
                  <a:cubicBezTo>
                    <a:pt x="232" y="202"/>
                    <a:pt x="235" y="203"/>
                    <a:pt x="235" y="204"/>
                  </a:cubicBezTo>
                  <a:cubicBezTo>
                    <a:pt x="235" y="204"/>
                    <a:pt x="232" y="204"/>
                    <a:pt x="231" y="204"/>
                  </a:cubicBezTo>
                  <a:cubicBezTo>
                    <a:pt x="230" y="204"/>
                    <a:pt x="230" y="204"/>
                    <a:pt x="230" y="204"/>
                  </a:cubicBezTo>
                  <a:cubicBezTo>
                    <a:pt x="228" y="204"/>
                    <a:pt x="228" y="205"/>
                    <a:pt x="229" y="206"/>
                  </a:cubicBezTo>
                  <a:cubicBezTo>
                    <a:pt x="230" y="207"/>
                    <a:pt x="230" y="208"/>
                    <a:pt x="230" y="209"/>
                  </a:cubicBezTo>
                  <a:cubicBezTo>
                    <a:pt x="230" y="209"/>
                    <a:pt x="228" y="209"/>
                    <a:pt x="227" y="209"/>
                  </a:cubicBezTo>
                  <a:cubicBezTo>
                    <a:pt x="225" y="210"/>
                    <a:pt x="234" y="211"/>
                    <a:pt x="233" y="213"/>
                  </a:cubicBezTo>
                  <a:cubicBezTo>
                    <a:pt x="233" y="213"/>
                    <a:pt x="233" y="213"/>
                    <a:pt x="232" y="213"/>
                  </a:cubicBezTo>
                  <a:cubicBezTo>
                    <a:pt x="231" y="213"/>
                    <a:pt x="228" y="212"/>
                    <a:pt x="227" y="212"/>
                  </a:cubicBezTo>
                  <a:cubicBezTo>
                    <a:pt x="226" y="212"/>
                    <a:pt x="226" y="212"/>
                    <a:pt x="226" y="212"/>
                  </a:cubicBezTo>
                  <a:cubicBezTo>
                    <a:pt x="224" y="214"/>
                    <a:pt x="230" y="216"/>
                    <a:pt x="230" y="218"/>
                  </a:cubicBezTo>
                  <a:cubicBezTo>
                    <a:pt x="230" y="219"/>
                    <a:pt x="232" y="221"/>
                    <a:pt x="231" y="221"/>
                  </a:cubicBezTo>
                  <a:cubicBezTo>
                    <a:pt x="230" y="221"/>
                    <a:pt x="230" y="221"/>
                    <a:pt x="230" y="221"/>
                  </a:cubicBezTo>
                  <a:cubicBezTo>
                    <a:pt x="230" y="219"/>
                    <a:pt x="228" y="219"/>
                    <a:pt x="227" y="219"/>
                  </a:cubicBezTo>
                  <a:cubicBezTo>
                    <a:pt x="226" y="219"/>
                    <a:pt x="226" y="219"/>
                    <a:pt x="225" y="219"/>
                  </a:cubicBezTo>
                  <a:cubicBezTo>
                    <a:pt x="225" y="220"/>
                    <a:pt x="225" y="222"/>
                    <a:pt x="228" y="222"/>
                  </a:cubicBezTo>
                  <a:cubicBezTo>
                    <a:pt x="228" y="222"/>
                    <a:pt x="229" y="222"/>
                    <a:pt x="230" y="222"/>
                  </a:cubicBezTo>
                  <a:cubicBezTo>
                    <a:pt x="231" y="222"/>
                    <a:pt x="232" y="222"/>
                    <a:pt x="232" y="222"/>
                  </a:cubicBezTo>
                  <a:cubicBezTo>
                    <a:pt x="232" y="222"/>
                    <a:pt x="223" y="223"/>
                    <a:pt x="225" y="224"/>
                  </a:cubicBezTo>
                  <a:cubicBezTo>
                    <a:pt x="227" y="225"/>
                    <a:pt x="229" y="225"/>
                    <a:pt x="230" y="226"/>
                  </a:cubicBezTo>
                  <a:cubicBezTo>
                    <a:pt x="232" y="227"/>
                    <a:pt x="232" y="227"/>
                    <a:pt x="233" y="227"/>
                  </a:cubicBezTo>
                  <a:lnTo>
                    <a:pt x="233" y="227"/>
                  </a:lnTo>
                  <a:cubicBezTo>
                    <a:pt x="231" y="227"/>
                    <a:pt x="230" y="227"/>
                    <a:pt x="229" y="227"/>
                  </a:cubicBezTo>
                  <a:cubicBezTo>
                    <a:pt x="228" y="227"/>
                    <a:pt x="227" y="227"/>
                    <a:pt x="227" y="228"/>
                  </a:cubicBezTo>
                  <a:cubicBezTo>
                    <a:pt x="227" y="229"/>
                    <a:pt x="228" y="231"/>
                    <a:pt x="230" y="231"/>
                  </a:cubicBezTo>
                  <a:lnTo>
                    <a:pt x="230" y="233"/>
                  </a:lnTo>
                  <a:cubicBezTo>
                    <a:pt x="229" y="232"/>
                    <a:pt x="227" y="231"/>
                    <a:pt x="225" y="231"/>
                  </a:cubicBezTo>
                  <a:cubicBezTo>
                    <a:pt x="223" y="231"/>
                    <a:pt x="223" y="232"/>
                    <a:pt x="223" y="233"/>
                  </a:cubicBezTo>
                  <a:cubicBezTo>
                    <a:pt x="224" y="234"/>
                    <a:pt x="230" y="237"/>
                    <a:pt x="226" y="237"/>
                  </a:cubicBezTo>
                  <a:cubicBezTo>
                    <a:pt x="226" y="237"/>
                    <a:pt x="225" y="237"/>
                    <a:pt x="224" y="236"/>
                  </a:cubicBezTo>
                  <a:cubicBezTo>
                    <a:pt x="223" y="236"/>
                    <a:pt x="222" y="236"/>
                    <a:pt x="222" y="236"/>
                  </a:cubicBezTo>
                  <a:lnTo>
                    <a:pt x="222" y="236"/>
                  </a:lnTo>
                  <a:cubicBezTo>
                    <a:pt x="220" y="236"/>
                    <a:pt x="225" y="239"/>
                    <a:pt x="225" y="240"/>
                  </a:cubicBezTo>
                  <a:cubicBezTo>
                    <a:pt x="224" y="240"/>
                    <a:pt x="221" y="240"/>
                    <a:pt x="222" y="241"/>
                  </a:cubicBezTo>
                  <a:cubicBezTo>
                    <a:pt x="222" y="242"/>
                    <a:pt x="225" y="243"/>
                    <a:pt x="225" y="243"/>
                  </a:cubicBezTo>
                  <a:cubicBezTo>
                    <a:pt x="223" y="243"/>
                    <a:pt x="222" y="243"/>
                    <a:pt x="222" y="243"/>
                  </a:cubicBezTo>
                  <a:cubicBezTo>
                    <a:pt x="221" y="243"/>
                    <a:pt x="221" y="243"/>
                    <a:pt x="220" y="243"/>
                  </a:cubicBezTo>
                  <a:cubicBezTo>
                    <a:pt x="219" y="243"/>
                    <a:pt x="218" y="244"/>
                    <a:pt x="220" y="245"/>
                  </a:cubicBezTo>
                  <a:cubicBezTo>
                    <a:pt x="222" y="246"/>
                    <a:pt x="221" y="247"/>
                    <a:pt x="220" y="248"/>
                  </a:cubicBezTo>
                  <a:cubicBezTo>
                    <a:pt x="220" y="248"/>
                    <a:pt x="224" y="250"/>
                    <a:pt x="223" y="250"/>
                  </a:cubicBezTo>
                  <a:lnTo>
                    <a:pt x="226" y="250"/>
                  </a:lnTo>
                  <a:cubicBezTo>
                    <a:pt x="227" y="251"/>
                    <a:pt x="228" y="252"/>
                    <a:pt x="228" y="253"/>
                  </a:cubicBezTo>
                  <a:cubicBezTo>
                    <a:pt x="226" y="252"/>
                    <a:pt x="223" y="251"/>
                    <a:pt x="223" y="250"/>
                  </a:cubicBezTo>
                  <a:lnTo>
                    <a:pt x="220" y="250"/>
                  </a:lnTo>
                  <a:lnTo>
                    <a:pt x="220" y="250"/>
                  </a:lnTo>
                  <a:cubicBezTo>
                    <a:pt x="220" y="250"/>
                    <a:pt x="219" y="250"/>
                    <a:pt x="221" y="251"/>
                  </a:cubicBezTo>
                  <a:cubicBezTo>
                    <a:pt x="223" y="253"/>
                    <a:pt x="223" y="253"/>
                    <a:pt x="221" y="253"/>
                  </a:cubicBezTo>
                  <a:cubicBezTo>
                    <a:pt x="221" y="253"/>
                    <a:pt x="221" y="254"/>
                    <a:pt x="223" y="254"/>
                  </a:cubicBezTo>
                  <a:cubicBezTo>
                    <a:pt x="224" y="255"/>
                    <a:pt x="224" y="256"/>
                    <a:pt x="223" y="257"/>
                  </a:cubicBezTo>
                  <a:lnTo>
                    <a:pt x="218" y="254"/>
                  </a:lnTo>
                  <a:lnTo>
                    <a:pt x="218" y="254"/>
                  </a:lnTo>
                  <a:cubicBezTo>
                    <a:pt x="220" y="255"/>
                    <a:pt x="219" y="257"/>
                    <a:pt x="219" y="258"/>
                  </a:cubicBezTo>
                  <a:cubicBezTo>
                    <a:pt x="219" y="259"/>
                    <a:pt x="218" y="259"/>
                    <a:pt x="218" y="259"/>
                  </a:cubicBezTo>
                  <a:cubicBezTo>
                    <a:pt x="217" y="259"/>
                    <a:pt x="216" y="258"/>
                    <a:pt x="216" y="258"/>
                  </a:cubicBezTo>
                  <a:cubicBezTo>
                    <a:pt x="212" y="261"/>
                    <a:pt x="211" y="264"/>
                    <a:pt x="209" y="267"/>
                  </a:cubicBezTo>
                  <a:lnTo>
                    <a:pt x="208" y="267"/>
                  </a:lnTo>
                  <a:cubicBezTo>
                    <a:pt x="207" y="268"/>
                    <a:pt x="207" y="268"/>
                    <a:pt x="207" y="269"/>
                  </a:cubicBezTo>
                  <a:cubicBezTo>
                    <a:pt x="207" y="271"/>
                    <a:pt x="206" y="272"/>
                    <a:pt x="206" y="274"/>
                  </a:cubicBezTo>
                  <a:cubicBezTo>
                    <a:pt x="205" y="277"/>
                    <a:pt x="205" y="279"/>
                    <a:pt x="205" y="282"/>
                  </a:cubicBezTo>
                  <a:cubicBezTo>
                    <a:pt x="205" y="284"/>
                    <a:pt x="205" y="284"/>
                    <a:pt x="206" y="285"/>
                  </a:cubicBezTo>
                  <a:cubicBezTo>
                    <a:pt x="207" y="286"/>
                    <a:pt x="206" y="287"/>
                    <a:pt x="206" y="287"/>
                  </a:cubicBezTo>
                  <a:cubicBezTo>
                    <a:pt x="206" y="287"/>
                    <a:pt x="205" y="286"/>
                    <a:pt x="204" y="286"/>
                  </a:cubicBezTo>
                  <a:cubicBezTo>
                    <a:pt x="203" y="287"/>
                    <a:pt x="203" y="289"/>
                    <a:pt x="202" y="290"/>
                  </a:cubicBezTo>
                  <a:cubicBezTo>
                    <a:pt x="202" y="291"/>
                    <a:pt x="200" y="291"/>
                    <a:pt x="202" y="293"/>
                  </a:cubicBezTo>
                  <a:cubicBezTo>
                    <a:pt x="203" y="294"/>
                    <a:pt x="207" y="296"/>
                    <a:pt x="208" y="297"/>
                  </a:cubicBezTo>
                  <a:cubicBezTo>
                    <a:pt x="208" y="297"/>
                    <a:pt x="207" y="297"/>
                    <a:pt x="207" y="297"/>
                  </a:cubicBezTo>
                  <a:cubicBezTo>
                    <a:pt x="206" y="297"/>
                    <a:pt x="203" y="296"/>
                    <a:pt x="202" y="294"/>
                  </a:cubicBezTo>
                  <a:cubicBezTo>
                    <a:pt x="201" y="294"/>
                    <a:pt x="200" y="293"/>
                    <a:pt x="200" y="293"/>
                  </a:cubicBezTo>
                  <a:cubicBezTo>
                    <a:pt x="199" y="293"/>
                    <a:pt x="199" y="294"/>
                    <a:pt x="198" y="295"/>
                  </a:cubicBezTo>
                  <a:cubicBezTo>
                    <a:pt x="197" y="297"/>
                    <a:pt x="197" y="298"/>
                    <a:pt x="196" y="298"/>
                  </a:cubicBezTo>
                  <a:cubicBezTo>
                    <a:pt x="195" y="299"/>
                    <a:pt x="195" y="299"/>
                    <a:pt x="195" y="299"/>
                  </a:cubicBezTo>
                  <a:cubicBezTo>
                    <a:pt x="194" y="299"/>
                    <a:pt x="194" y="298"/>
                    <a:pt x="194" y="298"/>
                  </a:cubicBezTo>
                  <a:lnTo>
                    <a:pt x="194" y="298"/>
                  </a:lnTo>
                  <a:cubicBezTo>
                    <a:pt x="194" y="299"/>
                    <a:pt x="195" y="301"/>
                    <a:pt x="195" y="302"/>
                  </a:cubicBezTo>
                  <a:cubicBezTo>
                    <a:pt x="196" y="304"/>
                    <a:pt x="192" y="304"/>
                    <a:pt x="191" y="304"/>
                  </a:cubicBezTo>
                  <a:cubicBezTo>
                    <a:pt x="189" y="305"/>
                    <a:pt x="191" y="306"/>
                    <a:pt x="193" y="309"/>
                  </a:cubicBezTo>
                  <a:cubicBezTo>
                    <a:pt x="194" y="310"/>
                    <a:pt x="194" y="311"/>
                    <a:pt x="194" y="311"/>
                  </a:cubicBezTo>
                  <a:cubicBezTo>
                    <a:pt x="193" y="311"/>
                    <a:pt x="190" y="308"/>
                    <a:pt x="189" y="307"/>
                  </a:cubicBezTo>
                  <a:cubicBezTo>
                    <a:pt x="189" y="307"/>
                    <a:pt x="189" y="307"/>
                    <a:pt x="189" y="307"/>
                  </a:cubicBezTo>
                  <a:lnTo>
                    <a:pt x="189" y="307"/>
                  </a:lnTo>
                  <a:cubicBezTo>
                    <a:pt x="188" y="307"/>
                    <a:pt x="190" y="311"/>
                    <a:pt x="190" y="311"/>
                  </a:cubicBezTo>
                  <a:cubicBezTo>
                    <a:pt x="191" y="312"/>
                    <a:pt x="191" y="312"/>
                    <a:pt x="190" y="312"/>
                  </a:cubicBezTo>
                  <a:cubicBezTo>
                    <a:pt x="189" y="312"/>
                    <a:pt x="187" y="311"/>
                    <a:pt x="186" y="311"/>
                  </a:cubicBezTo>
                  <a:cubicBezTo>
                    <a:pt x="184" y="311"/>
                    <a:pt x="184" y="312"/>
                    <a:pt x="184" y="313"/>
                  </a:cubicBezTo>
                  <a:cubicBezTo>
                    <a:pt x="184" y="314"/>
                    <a:pt x="184" y="316"/>
                    <a:pt x="182" y="316"/>
                  </a:cubicBezTo>
                  <a:cubicBezTo>
                    <a:pt x="181" y="316"/>
                    <a:pt x="180" y="316"/>
                    <a:pt x="180" y="316"/>
                  </a:cubicBezTo>
                  <a:cubicBezTo>
                    <a:pt x="179" y="316"/>
                    <a:pt x="179" y="317"/>
                    <a:pt x="179" y="318"/>
                  </a:cubicBezTo>
                  <a:cubicBezTo>
                    <a:pt x="178" y="321"/>
                    <a:pt x="175" y="324"/>
                    <a:pt x="175" y="327"/>
                  </a:cubicBezTo>
                  <a:cubicBezTo>
                    <a:pt x="175" y="328"/>
                    <a:pt x="175" y="329"/>
                    <a:pt x="176" y="331"/>
                  </a:cubicBezTo>
                  <a:lnTo>
                    <a:pt x="176" y="331"/>
                  </a:lnTo>
                  <a:cubicBezTo>
                    <a:pt x="175" y="330"/>
                    <a:pt x="173" y="329"/>
                    <a:pt x="172" y="328"/>
                  </a:cubicBezTo>
                  <a:cubicBezTo>
                    <a:pt x="171" y="328"/>
                    <a:pt x="172" y="330"/>
                    <a:pt x="171" y="330"/>
                  </a:cubicBezTo>
                  <a:lnTo>
                    <a:pt x="169" y="330"/>
                  </a:lnTo>
                  <a:cubicBezTo>
                    <a:pt x="168" y="330"/>
                    <a:pt x="167" y="331"/>
                    <a:pt x="166" y="332"/>
                  </a:cubicBezTo>
                  <a:cubicBezTo>
                    <a:pt x="166" y="333"/>
                    <a:pt x="164" y="335"/>
                    <a:pt x="164" y="335"/>
                  </a:cubicBezTo>
                  <a:cubicBezTo>
                    <a:pt x="166" y="339"/>
                    <a:pt x="168" y="342"/>
                    <a:pt x="171" y="346"/>
                  </a:cubicBezTo>
                  <a:cubicBezTo>
                    <a:pt x="171" y="346"/>
                    <a:pt x="171" y="346"/>
                    <a:pt x="171" y="346"/>
                  </a:cubicBezTo>
                  <a:cubicBezTo>
                    <a:pt x="170" y="346"/>
                    <a:pt x="167" y="344"/>
                    <a:pt x="166" y="341"/>
                  </a:cubicBezTo>
                  <a:cubicBezTo>
                    <a:pt x="165" y="338"/>
                    <a:pt x="163" y="337"/>
                    <a:pt x="162" y="337"/>
                  </a:cubicBezTo>
                  <a:cubicBezTo>
                    <a:pt x="162" y="337"/>
                    <a:pt x="162" y="337"/>
                    <a:pt x="161" y="338"/>
                  </a:cubicBezTo>
                  <a:cubicBezTo>
                    <a:pt x="161" y="338"/>
                    <a:pt x="160" y="339"/>
                    <a:pt x="161" y="339"/>
                  </a:cubicBezTo>
                  <a:cubicBezTo>
                    <a:pt x="161" y="341"/>
                    <a:pt x="161" y="341"/>
                    <a:pt x="161" y="341"/>
                  </a:cubicBezTo>
                  <a:cubicBezTo>
                    <a:pt x="160" y="341"/>
                    <a:pt x="154" y="339"/>
                    <a:pt x="154" y="337"/>
                  </a:cubicBezTo>
                  <a:lnTo>
                    <a:pt x="154" y="337"/>
                  </a:lnTo>
                  <a:cubicBezTo>
                    <a:pt x="154" y="339"/>
                    <a:pt x="154" y="339"/>
                    <a:pt x="154" y="340"/>
                  </a:cubicBezTo>
                  <a:cubicBezTo>
                    <a:pt x="153" y="340"/>
                    <a:pt x="152" y="341"/>
                    <a:pt x="152" y="343"/>
                  </a:cubicBezTo>
                  <a:cubicBezTo>
                    <a:pt x="151" y="344"/>
                    <a:pt x="152" y="346"/>
                    <a:pt x="151" y="346"/>
                  </a:cubicBezTo>
                  <a:cubicBezTo>
                    <a:pt x="151" y="346"/>
                    <a:pt x="151" y="346"/>
                    <a:pt x="151" y="346"/>
                  </a:cubicBezTo>
                  <a:cubicBezTo>
                    <a:pt x="151" y="346"/>
                    <a:pt x="149" y="344"/>
                    <a:pt x="148" y="344"/>
                  </a:cubicBezTo>
                  <a:cubicBezTo>
                    <a:pt x="147" y="344"/>
                    <a:pt x="148" y="346"/>
                    <a:pt x="147" y="346"/>
                  </a:cubicBezTo>
                  <a:lnTo>
                    <a:pt x="145" y="346"/>
                  </a:lnTo>
                  <a:cubicBezTo>
                    <a:pt x="144" y="346"/>
                    <a:pt x="144" y="346"/>
                    <a:pt x="144" y="346"/>
                  </a:cubicBezTo>
                  <a:lnTo>
                    <a:pt x="144" y="346"/>
                  </a:lnTo>
                  <a:cubicBezTo>
                    <a:pt x="143" y="346"/>
                    <a:pt x="145" y="349"/>
                    <a:pt x="146" y="351"/>
                  </a:cubicBezTo>
                  <a:cubicBezTo>
                    <a:pt x="146" y="353"/>
                    <a:pt x="146" y="353"/>
                    <a:pt x="145" y="353"/>
                  </a:cubicBezTo>
                  <a:cubicBezTo>
                    <a:pt x="143" y="351"/>
                    <a:pt x="143" y="349"/>
                    <a:pt x="142" y="349"/>
                  </a:cubicBezTo>
                  <a:cubicBezTo>
                    <a:pt x="142" y="349"/>
                    <a:pt x="142" y="349"/>
                    <a:pt x="141" y="349"/>
                  </a:cubicBezTo>
                  <a:cubicBezTo>
                    <a:pt x="139" y="349"/>
                    <a:pt x="135" y="350"/>
                    <a:pt x="133" y="352"/>
                  </a:cubicBezTo>
                  <a:cubicBezTo>
                    <a:pt x="133" y="352"/>
                    <a:pt x="130" y="352"/>
                    <a:pt x="131" y="353"/>
                  </a:cubicBezTo>
                  <a:cubicBezTo>
                    <a:pt x="132" y="355"/>
                    <a:pt x="132" y="356"/>
                    <a:pt x="131" y="356"/>
                  </a:cubicBezTo>
                  <a:cubicBezTo>
                    <a:pt x="131" y="356"/>
                    <a:pt x="130" y="356"/>
                    <a:pt x="130" y="356"/>
                  </a:cubicBezTo>
                  <a:cubicBezTo>
                    <a:pt x="129" y="356"/>
                    <a:pt x="129" y="353"/>
                    <a:pt x="128" y="353"/>
                  </a:cubicBezTo>
                  <a:cubicBezTo>
                    <a:pt x="127" y="353"/>
                    <a:pt x="127" y="353"/>
                    <a:pt x="127" y="353"/>
                  </a:cubicBezTo>
                  <a:cubicBezTo>
                    <a:pt x="126" y="353"/>
                    <a:pt x="124" y="353"/>
                    <a:pt x="124" y="354"/>
                  </a:cubicBezTo>
                  <a:cubicBezTo>
                    <a:pt x="123" y="356"/>
                    <a:pt x="122" y="355"/>
                    <a:pt x="121" y="356"/>
                  </a:cubicBezTo>
                  <a:cubicBezTo>
                    <a:pt x="121" y="356"/>
                    <a:pt x="121" y="360"/>
                    <a:pt x="120" y="360"/>
                  </a:cubicBezTo>
                  <a:cubicBezTo>
                    <a:pt x="120" y="360"/>
                    <a:pt x="120" y="358"/>
                    <a:pt x="120" y="357"/>
                  </a:cubicBezTo>
                  <a:cubicBezTo>
                    <a:pt x="119" y="355"/>
                    <a:pt x="118" y="355"/>
                    <a:pt x="117" y="355"/>
                  </a:cubicBezTo>
                  <a:cubicBezTo>
                    <a:pt x="115" y="355"/>
                    <a:pt x="113" y="355"/>
                    <a:pt x="112" y="356"/>
                  </a:cubicBezTo>
                  <a:cubicBezTo>
                    <a:pt x="111" y="357"/>
                    <a:pt x="111" y="358"/>
                    <a:pt x="111" y="360"/>
                  </a:cubicBezTo>
                  <a:cubicBezTo>
                    <a:pt x="111" y="361"/>
                    <a:pt x="111" y="361"/>
                    <a:pt x="111" y="362"/>
                  </a:cubicBezTo>
                  <a:lnTo>
                    <a:pt x="111" y="362"/>
                  </a:lnTo>
                  <a:cubicBezTo>
                    <a:pt x="111" y="358"/>
                    <a:pt x="110" y="355"/>
                    <a:pt x="110" y="354"/>
                  </a:cubicBezTo>
                  <a:cubicBezTo>
                    <a:pt x="109" y="354"/>
                    <a:pt x="108" y="354"/>
                    <a:pt x="108" y="354"/>
                  </a:cubicBezTo>
                  <a:cubicBezTo>
                    <a:pt x="107" y="354"/>
                    <a:pt x="107" y="354"/>
                    <a:pt x="106" y="354"/>
                  </a:cubicBezTo>
                  <a:cubicBezTo>
                    <a:pt x="106" y="357"/>
                    <a:pt x="106" y="359"/>
                    <a:pt x="105" y="359"/>
                  </a:cubicBezTo>
                  <a:cubicBezTo>
                    <a:pt x="105" y="359"/>
                    <a:pt x="105" y="359"/>
                    <a:pt x="105" y="358"/>
                  </a:cubicBezTo>
                  <a:cubicBezTo>
                    <a:pt x="103" y="357"/>
                    <a:pt x="102" y="356"/>
                    <a:pt x="100" y="356"/>
                  </a:cubicBezTo>
                  <a:cubicBezTo>
                    <a:pt x="100" y="356"/>
                    <a:pt x="100" y="356"/>
                    <a:pt x="99" y="356"/>
                  </a:cubicBezTo>
                  <a:cubicBezTo>
                    <a:pt x="99" y="356"/>
                    <a:pt x="97" y="361"/>
                    <a:pt x="96" y="361"/>
                  </a:cubicBezTo>
                  <a:cubicBezTo>
                    <a:pt x="96" y="361"/>
                    <a:pt x="96" y="361"/>
                    <a:pt x="96" y="360"/>
                  </a:cubicBezTo>
                  <a:cubicBezTo>
                    <a:pt x="95" y="359"/>
                    <a:pt x="97" y="353"/>
                    <a:pt x="95" y="352"/>
                  </a:cubicBezTo>
                  <a:cubicBezTo>
                    <a:pt x="95" y="352"/>
                    <a:pt x="95" y="352"/>
                    <a:pt x="95" y="352"/>
                  </a:cubicBezTo>
                  <a:cubicBezTo>
                    <a:pt x="94" y="352"/>
                    <a:pt x="94" y="355"/>
                    <a:pt x="94" y="356"/>
                  </a:cubicBezTo>
                  <a:cubicBezTo>
                    <a:pt x="93" y="356"/>
                    <a:pt x="94" y="352"/>
                    <a:pt x="93" y="352"/>
                  </a:cubicBezTo>
                  <a:cubicBezTo>
                    <a:pt x="93" y="352"/>
                    <a:pt x="93" y="352"/>
                    <a:pt x="92" y="352"/>
                  </a:cubicBezTo>
                  <a:cubicBezTo>
                    <a:pt x="92" y="352"/>
                    <a:pt x="91" y="360"/>
                    <a:pt x="90" y="360"/>
                  </a:cubicBezTo>
                  <a:cubicBezTo>
                    <a:pt x="89" y="360"/>
                    <a:pt x="89" y="359"/>
                    <a:pt x="89" y="359"/>
                  </a:cubicBezTo>
                  <a:cubicBezTo>
                    <a:pt x="89" y="357"/>
                    <a:pt x="91" y="355"/>
                    <a:pt x="90" y="353"/>
                  </a:cubicBezTo>
                  <a:cubicBezTo>
                    <a:pt x="90" y="353"/>
                    <a:pt x="89" y="352"/>
                    <a:pt x="89" y="352"/>
                  </a:cubicBezTo>
                  <a:cubicBezTo>
                    <a:pt x="89" y="352"/>
                    <a:pt x="88" y="352"/>
                    <a:pt x="88" y="353"/>
                  </a:cubicBezTo>
                  <a:cubicBezTo>
                    <a:pt x="87" y="353"/>
                    <a:pt x="86" y="358"/>
                    <a:pt x="85" y="358"/>
                  </a:cubicBezTo>
                  <a:cubicBezTo>
                    <a:pt x="85" y="358"/>
                    <a:pt x="85" y="358"/>
                    <a:pt x="85" y="358"/>
                  </a:cubicBezTo>
                  <a:cubicBezTo>
                    <a:pt x="86" y="355"/>
                    <a:pt x="86" y="353"/>
                    <a:pt x="86" y="351"/>
                  </a:cubicBezTo>
                  <a:cubicBezTo>
                    <a:pt x="86" y="350"/>
                    <a:pt x="85" y="349"/>
                    <a:pt x="85" y="349"/>
                  </a:cubicBezTo>
                  <a:cubicBezTo>
                    <a:pt x="85" y="349"/>
                    <a:pt x="84" y="349"/>
                    <a:pt x="84" y="350"/>
                  </a:cubicBezTo>
                  <a:lnTo>
                    <a:pt x="84" y="350"/>
                  </a:lnTo>
                  <a:cubicBezTo>
                    <a:pt x="85" y="348"/>
                    <a:pt x="84" y="348"/>
                    <a:pt x="84" y="348"/>
                  </a:cubicBezTo>
                  <a:lnTo>
                    <a:pt x="84" y="348"/>
                  </a:lnTo>
                  <a:cubicBezTo>
                    <a:pt x="84" y="348"/>
                    <a:pt x="83" y="348"/>
                    <a:pt x="82" y="349"/>
                  </a:cubicBezTo>
                  <a:cubicBezTo>
                    <a:pt x="83" y="347"/>
                    <a:pt x="81" y="347"/>
                    <a:pt x="79" y="347"/>
                  </a:cubicBezTo>
                  <a:cubicBezTo>
                    <a:pt x="78" y="347"/>
                    <a:pt x="77" y="347"/>
                    <a:pt x="77" y="347"/>
                  </a:cubicBezTo>
                  <a:lnTo>
                    <a:pt x="77" y="347"/>
                  </a:lnTo>
                  <a:cubicBezTo>
                    <a:pt x="79" y="348"/>
                    <a:pt x="77" y="351"/>
                    <a:pt x="76" y="351"/>
                  </a:cubicBezTo>
                  <a:cubicBezTo>
                    <a:pt x="76" y="351"/>
                    <a:pt x="75" y="351"/>
                    <a:pt x="75" y="350"/>
                  </a:cubicBezTo>
                  <a:cubicBezTo>
                    <a:pt x="74" y="348"/>
                    <a:pt x="73" y="346"/>
                    <a:pt x="72" y="346"/>
                  </a:cubicBezTo>
                  <a:lnTo>
                    <a:pt x="72" y="346"/>
                  </a:lnTo>
                  <a:cubicBezTo>
                    <a:pt x="69" y="350"/>
                    <a:pt x="72" y="353"/>
                    <a:pt x="73" y="354"/>
                  </a:cubicBezTo>
                  <a:cubicBezTo>
                    <a:pt x="72" y="353"/>
                    <a:pt x="71" y="353"/>
                    <a:pt x="70" y="352"/>
                  </a:cubicBezTo>
                  <a:cubicBezTo>
                    <a:pt x="69" y="352"/>
                    <a:pt x="68" y="350"/>
                    <a:pt x="70" y="348"/>
                  </a:cubicBezTo>
                  <a:cubicBezTo>
                    <a:pt x="71" y="346"/>
                    <a:pt x="72" y="346"/>
                    <a:pt x="72" y="344"/>
                  </a:cubicBezTo>
                  <a:cubicBezTo>
                    <a:pt x="72" y="342"/>
                    <a:pt x="71" y="342"/>
                    <a:pt x="70" y="342"/>
                  </a:cubicBezTo>
                  <a:cubicBezTo>
                    <a:pt x="69" y="342"/>
                    <a:pt x="68" y="343"/>
                    <a:pt x="67" y="343"/>
                  </a:cubicBezTo>
                  <a:cubicBezTo>
                    <a:pt x="67" y="343"/>
                    <a:pt x="66" y="343"/>
                    <a:pt x="66" y="343"/>
                  </a:cubicBezTo>
                  <a:cubicBezTo>
                    <a:pt x="65" y="342"/>
                    <a:pt x="65" y="339"/>
                    <a:pt x="67" y="337"/>
                  </a:cubicBezTo>
                  <a:lnTo>
                    <a:pt x="67" y="337"/>
                  </a:lnTo>
                  <a:cubicBezTo>
                    <a:pt x="65" y="339"/>
                    <a:pt x="62" y="340"/>
                    <a:pt x="60" y="341"/>
                  </a:cubicBezTo>
                  <a:cubicBezTo>
                    <a:pt x="58" y="341"/>
                    <a:pt x="62" y="339"/>
                    <a:pt x="61" y="338"/>
                  </a:cubicBezTo>
                  <a:lnTo>
                    <a:pt x="61" y="338"/>
                  </a:lnTo>
                  <a:cubicBezTo>
                    <a:pt x="62" y="337"/>
                    <a:pt x="62" y="336"/>
                    <a:pt x="63" y="336"/>
                  </a:cubicBezTo>
                  <a:cubicBezTo>
                    <a:pt x="63" y="335"/>
                    <a:pt x="61" y="334"/>
                    <a:pt x="60" y="334"/>
                  </a:cubicBezTo>
                  <a:cubicBezTo>
                    <a:pt x="60" y="334"/>
                    <a:pt x="59" y="333"/>
                    <a:pt x="58" y="333"/>
                  </a:cubicBezTo>
                  <a:cubicBezTo>
                    <a:pt x="58" y="333"/>
                    <a:pt x="57" y="334"/>
                    <a:pt x="56" y="334"/>
                  </a:cubicBezTo>
                  <a:cubicBezTo>
                    <a:pt x="55" y="335"/>
                    <a:pt x="55" y="335"/>
                    <a:pt x="55" y="335"/>
                  </a:cubicBezTo>
                  <a:cubicBezTo>
                    <a:pt x="54" y="335"/>
                    <a:pt x="54" y="335"/>
                    <a:pt x="54" y="334"/>
                  </a:cubicBezTo>
                  <a:cubicBezTo>
                    <a:pt x="54" y="334"/>
                    <a:pt x="54" y="333"/>
                    <a:pt x="55" y="332"/>
                  </a:cubicBezTo>
                  <a:cubicBezTo>
                    <a:pt x="56" y="331"/>
                    <a:pt x="56" y="331"/>
                    <a:pt x="55" y="331"/>
                  </a:cubicBezTo>
                  <a:cubicBezTo>
                    <a:pt x="55" y="330"/>
                    <a:pt x="55" y="330"/>
                    <a:pt x="54" y="330"/>
                  </a:cubicBezTo>
                  <a:cubicBezTo>
                    <a:pt x="53" y="330"/>
                    <a:pt x="52" y="331"/>
                    <a:pt x="51" y="331"/>
                  </a:cubicBezTo>
                  <a:cubicBezTo>
                    <a:pt x="50" y="330"/>
                    <a:pt x="50" y="329"/>
                    <a:pt x="49" y="328"/>
                  </a:cubicBezTo>
                  <a:cubicBezTo>
                    <a:pt x="49" y="327"/>
                    <a:pt x="51" y="326"/>
                    <a:pt x="51" y="326"/>
                  </a:cubicBezTo>
                  <a:cubicBezTo>
                    <a:pt x="50" y="325"/>
                    <a:pt x="50" y="325"/>
                    <a:pt x="50" y="325"/>
                  </a:cubicBezTo>
                  <a:cubicBezTo>
                    <a:pt x="49" y="325"/>
                    <a:pt x="49" y="326"/>
                    <a:pt x="49" y="326"/>
                  </a:cubicBezTo>
                  <a:lnTo>
                    <a:pt x="49" y="326"/>
                  </a:lnTo>
                  <a:lnTo>
                    <a:pt x="46" y="322"/>
                  </a:lnTo>
                  <a:cubicBezTo>
                    <a:pt x="46" y="321"/>
                    <a:pt x="45" y="320"/>
                    <a:pt x="44" y="320"/>
                  </a:cubicBezTo>
                  <a:cubicBezTo>
                    <a:pt x="43" y="320"/>
                    <a:pt x="42" y="320"/>
                    <a:pt x="41" y="321"/>
                  </a:cubicBezTo>
                  <a:cubicBezTo>
                    <a:pt x="44" y="319"/>
                    <a:pt x="44" y="317"/>
                    <a:pt x="43" y="316"/>
                  </a:cubicBezTo>
                  <a:cubicBezTo>
                    <a:pt x="42" y="315"/>
                    <a:pt x="41" y="315"/>
                    <a:pt x="41" y="315"/>
                  </a:cubicBezTo>
                  <a:cubicBezTo>
                    <a:pt x="40" y="315"/>
                    <a:pt x="39" y="315"/>
                    <a:pt x="39" y="314"/>
                  </a:cubicBezTo>
                  <a:cubicBezTo>
                    <a:pt x="39" y="313"/>
                    <a:pt x="42" y="312"/>
                    <a:pt x="42" y="312"/>
                  </a:cubicBezTo>
                  <a:cubicBezTo>
                    <a:pt x="43" y="311"/>
                    <a:pt x="42" y="311"/>
                    <a:pt x="42" y="310"/>
                  </a:cubicBezTo>
                  <a:cubicBezTo>
                    <a:pt x="41" y="309"/>
                    <a:pt x="40" y="309"/>
                    <a:pt x="39" y="309"/>
                  </a:cubicBezTo>
                  <a:cubicBezTo>
                    <a:pt x="39" y="309"/>
                    <a:pt x="38" y="309"/>
                    <a:pt x="37" y="310"/>
                  </a:cubicBezTo>
                  <a:lnTo>
                    <a:pt x="37" y="310"/>
                  </a:lnTo>
                  <a:cubicBezTo>
                    <a:pt x="39" y="308"/>
                    <a:pt x="36" y="308"/>
                    <a:pt x="36" y="307"/>
                  </a:cubicBezTo>
                  <a:cubicBezTo>
                    <a:pt x="36" y="306"/>
                    <a:pt x="44" y="304"/>
                    <a:pt x="42" y="303"/>
                  </a:cubicBezTo>
                  <a:cubicBezTo>
                    <a:pt x="42" y="303"/>
                    <a:pt x="41" y="303"/>
                    <a:pt x="41" y="303"/>
                  </a:cubicBezTo>
                  <a:cubicBezTo>
                    <a:pt x="38" y="303"/>
                    <a:pt x="34" y="306"/>
                    <a:pt x="30" y="306"/>
                  </a:cubicBezTo>
                  <a:cubicBezTo>
                    <a:pt x="30" y="306"/>
                    <a:pt x="30" y="306"/>
                    <a:pt x="30" y="306"/>
                  </a:cubicBezTo>
                  <a:cubicBezTo>
                    <a:pt x="29" y="306"/>
                    <a:pt x="34" y="303"/>
                    <a:pt x="35" y="302"/>
                  </a:cubicBezTo>
                  <a:lnTo>
                    <a:pt x="35" y="302"/>
                  </a:lnTo>
                  <a:cubicBezTo>
                    <a:pt x="34" y="303"/>
                    <a:pt x="33" y="303"/>
                    <a:pt x="32" y="303"/>
                  </a:cubicBezTo>
                  <a:cubicBezTo>
                    <a:pt x="32" y="303"/>
                    <a:pt x="32" y="303"/>
                    <a:pt x="31" y="303"/>
                  </a:cubicBezTo>
                  <a:cubicBezTo>
                    <a:pt x="31" y="303"/>
                    <a:pt x="31" y="302"/>
                    <a:pt x="30" y="302"/>
                  </a:cubicBezTo>
                  <a:cubicBezTo>
                    <a:pt x="30" y="302"/>
                    <a:pt x="29" y="303"/>
                    <a:pt x="28" y="303"/>
                  </a:cubicBezTo>
                  <a:cubicBezTo>
                    <a:pt x="27" y="303"/>
                    <a:pt x="27" y="302"/>
                    <a:pt x="26" y="302"/>
                  </a:cubicBezTo>
                  <a:cubicBezTo>
                    <a:pt x="29" y="300"/>
                    <a:pt x="30" y="300"/>
                    <a:pt x="29" y="299"/>
                  </a:cubicBezTo>
                  <a:cubicBezTo>
                    <a:pt x="28" y="298"/>
                    <a:pt x="26" y="298"/>
                    <a:pt x="30" y="297"/>
                  </a:cubicBezTo>
                  <a:cubicBezTo>
                    <a:pt x="31" y="296"/>
                    <a:pt x="31" y="294"/>
                    <a:pt x="30" y="294"/>
                  </a:cubicBezTo>
                  <a:cubicBezTo>
                    <a:pt x="28" y="295"/>
                    <a:pt x="28" y="295"/>
                    <a:pt x="27" y="295"/>
                  </a:cubicBezTo>
                  <a:cubicBezTo>
                    <a:pt x="26" y="294"/>
                    <a:pt x="26" y="293"/>
                    <a:pt x="26" y="291"/>
                  </a:cubicBezTo>
                  <a:cubicBezTo>
                    <a:pt x="26" y="291"/>
                    <a:pt x="29" y="290"/>
                    <a:pt x="30" y="288"/>
                  </a:cubicBezTo>
                  <a:cubicBezTo>
                    <a:pt x="30" y="287"/>
                    <a:pt x="30" y="286"/>
                    <a:pt x="28" y="286"/>
                  </a:cubicBezTo>
                  <a:cubicBezTo>
                    <a:pt x="25" y="285"/>
                    <a:pt x="29" y="282"/>
                    <a:pt x="30" y="282"/>
                  </a:cubicBezTo>
                  <a:lnTo>
                    <a:pt x="30" y="282"/>
                  </a:lnTo>
                  <a:cubicBezTo>
                    <a:pt x="26" y="282"/>
                    <a:pt x="24" y="285"/>
                    <a:pt x="22" y="286"/>
                  </a:cubicBezTo>
                  <a:cubicBezTo>
                    <a:pt x="21" y="286"/>
                    <a:pt x="21" y="284"/>
                    <a:pt x="22" y="284"/>
                  </a:cubicBezTo>
                  <a:cubicBezTo>
                    <a:pt x="24" y="284"/>
                    <a:pt x="23" y="283"/>
                    <a:pt x="22" y="282"/>
                  </a:cubicBezTo>
                  <a:cubicBezTo>
                    <a:pt x="20" y="281"/>
                    <a:pt x="24" y="281"/>
                    <a:pt x="26" y="279"/>
                  </a:cubicBezTo>
                  <a:cubicBezTo>
                    <a:pt x="26" y="279"/>
                    <a:pt x="26" y="279"/>
                    <a:pt x="26" y="279"/>
                  </a:cubicBezTo>
                  <a:cubicBezTo>
                    <a:pt x="26" y="279"/>
                    <a:pt x="24" y="279"/>
                    <a:pt x="24" y="279"/>
                  </a:cubicBezTo>
                  <a:cubicBezTo>
                    <a:pt x="22" y="279"/>
                    <a:pt x="22" y="278"/>
                    <a:pt x="22" y="277"/>
                  </a:cubicBezTo>
                  <a:cubicBezTo>
                    <a:pt x="21" y="277"/>
                    <a:pt x="23" y="276"/>
                    <a:pt x="19" y="275"/>
                  </a:cubicBezTo>
                  <a:cubicBezTo>
                    <a:pt x="19" y="275"/>
                    <a:pt x="17" y="275"/>
                    <a:pt x="17" y="274"/>
                  </a:cubicBezTo>
                  <a:cubicBezTo>
                    <a:pt x="18" y="273"/>
                    <a:pt x="24" y="274"/>
                    <a:pt x="24" y="272"/>
                  </a:cubicBezTo>
                  <a:cubicBezTo>
                    <a:pt x="25" y="271"/>
                    <a:pt x="24" y="269"/>
                    <a:pt x="24" y="268"/>
                  </a:cubicBezTo>
                  <a:cubicBezTo>
                    <a:pt x="24" y="268"/>
                    <a:pt x="24" y="269"/>
                    <a:pt x="23" y="270"/>
                  </a:cubicBezTo>
                  <a:cubicBezTo>
                    <a:pt x="22" y="270"/>
                    <a:pt x="22" y="267"/>
                    <a:pt x="20" y="267"/>
                  </a:cubicBezTo>
                  <a:lnTo>
                    <a:pt x="20" y="267"/>
                  </a:lnTo>
                  <a:cubicBezTo>
                    <a:pt x="21" y="267"/>
                    <a:pt x="18" y="270"/>
                    <a:pt x="18" y="270"/>
                  </a:cubicBezTo>
                  <a:cubicBezTo>
                    <a:pt x="17" y="269"/>
                    <a:pt x="12" y="268"/>
                    <a:pt x="17" y="266"/>
                  </a:cubicBezTo>
                  <a:lnTo>
                    <a:pt x="17" y="266"/>
                  </a:lnTo>
                  <a:cubicBezTo>
                    <a:pt x="18" y="266"/>
                    <a:pt x="19" y="266"/>
                    <a:pt x="20" y="266"/>
                  </a:cubicBezTo>
                  <a:cubicBezTo>
                    <a:pt x="20" y="266"/>
                    <a:pt x="21" y="266"/>
                    <a:pt x="21" y="265"/>
                  </a:cubicBezTo>
                  <a:cubicBezTo>
                    <a:pt x="22" y="264"/>
                    <a:pt x="22" y="263"/>
                    <a:pt x="21" y="261"/>
                  </a:cubicBezTo>
                  <a:cubicBezTo>
                    <a:pt x="21" y="261"/>
                    <a:pt x="20" y="261"/>
                    <a:pt x="20" y="261"/>
                  </a:cubicBezTo>
                  <a:cubicBezTo>
                    <a:pt x="19" y="261"/>
                    <a:pt x="16" y="262"/>
                    <a:pt x="15" y="262"/>
                  </a:cubicBezTo>
                  <a:cubicBezTo>
                    <a:pt x="15" y="262"/>
                    <a:pt x="17" y="258"/>
                    <a:pt x="18" y="258"/>
                  </a:cubicBezTo>
                  <a:cubicBezTo>
                    <a:pt x="19" y="258"/>
                    <a:pt x="19" y="258"/>
                    <a:pt x="19" y="258"/>
                  </a:cubicBezTo>
                  <a:cubicBezTo>
                    <a:pt x="20" y="258"/>
                    <a:pt x="21" y="259"/>
                    <a:pt x="21" y="260"/>
                  </a:cubicBezTo>
                  <a:lnTo>
                    <a:pt x="21" y="260"/>
                  </a:lnTo>
                  <a:cubicBezTo>
                    <a:pt x="21" y="258"/>
                    <a:pt x="19" y="257"/>
                    <a:pt x="21" y="256"/>
                  </a:cubicBezTo>
                  <a:cubicBezTo>
                    <a:pt x="23" y="255"/>
                    <a:pt x="26" y="255"/>
                    <a:pt x="29" y="255"/>
                  </a:cubicBezTo>
                  <a:cubicBezTo>
                    <a:pt x="27" y="254"/>
                    <a:pt x="25" y="254"/>
                    <a:pt x="24" y="254"/>
                  </a:cubicBezTo>
                  <a:cubicBezTo>
                    <a:pt x="22" y="254"/>
                    <a:pt x="20" y="254"/>
                    <a:pt x="18" y="254"/>
                  </a:cubicBezTo>
                  <a:cubicBezTo>
                    <a:pt x="17" y="253"/>
                    <a:pt x="18" y="252"/>
                    <a:pt x="17" y="252"/>
                  </a:cubicBezTo>
                  <a:cubicBezTo>
                    <a:pt x="17" y="251"/>
                    <a:pt x="13" y="251"/>
                    <a:pt x="15" y="250"/>
                  </a:cubicBezTo>
                  <a:cubicBezTo>
                    <a:pt x="16" y="250"/>
                    <a:pt x="18" y="250"/>
                    <a:pt x="19" y="250"/>
                  </a:cubicBezTo>
                  <a:cubicBezTo>
                    <a:pt x="21" y="250"/>
                    <a:pt x="22" y="250"/>
                    <a:pt x="24" y="250"/>
                  </a:cubicBezTo>
                  <a:cubicBezTo>
                    <a:pt x="26" y="250"/>
                    <a:pt x="24" y="249"/>
                    <a:pt x="23" y="248"/>
                  </a:cubicBezTo>
                  <a:cubicBezTo>
                    <a:pt x="22" y="248"/>
                    <a:pt x="20" y="248"/>
                    <a:pt x="20" y="247"/>
                  </a:cubicBezTo>
                  <a:cubicBezTo>
                    <a:pt x="19" y="246"/>
                    <a:pt x="19" y="245"/>
                    <a:pt x="19" y="244"/>
                  </a:cubicBezTo>
                  <a:cubicBezTo>
                    <a:pt x="19" y="244"/>
                    <a:pt x="17" y="245"/>
                    <a:pt x="16" y="245"/>
                  </a:cubicBezTo>
                  <a:cubicBezTo>
                    <a:pt x="16" y="245"/>
                    <a:pt x="15" y="245"/>
                    <a:pt x="15" y="244"/>
                  </a:cubicBezTo>
                  <a:cubicBezTo>
                    <a:pt x="15" y="244"/>
                    <a:pt x="16" y="244"/>
                    <a:pt x="17" y="244"/>
                  </a:cubicBezTo>
                  <a:cubicBezTo>
                    <a:pt x="18" y="244"/>
                    <a:pt x="19" y="244"/>
                    <a:pt x="19" y="244"/>
                  </a:cubicBezTo>
                  <a:cubicBezTo>
                    <a:pt x="19" y="243"/>
                    <a:pt x="20" y="240"/>
                    <a:pt x="17" y="238"/>
                  </a:cubicBezTo>
                  <a:cubicBezTo>
                    <a:pt x="17" y="238"/>
                    <a:pt x="15" y="238"/>
                    <a:pt x="16" y="237"/>
                  </a:cubicBezTo>
                  <a:cubicBezTo>
                    <a:pt x="17" y="236"/>
                    <a:pt x="19" y="236"/>
                    <a:pt x="20" y="236"/>
                  </a:cubicBezTo>
                  <a:cubicBezTo>
                    <a:pt x="23" y="234"/>
                    <a:pt x="23" y="231"/>
                    <a:pt x="21" y="229"/>
                  </a:cubicBezTo>
                  <a:cubicBezTo>
                    <a:pt x="20" y="229"/>
                    <a:pt x="17" y="229"/>
                    <a:pt x="17" y="229"/>
                  </a:cubicBezTo>
                  <a:cubicBezTo>
                    <a:pt x="18" y="229"/>
                    <a:pt x="23" y="229"/>
                    <a:pt x="23" y="228"/>
                  </a:cubicBezTo>
                  <a:cubicBezTo>
                    <a:pt x="23" y="228"/>
                    <a:pt x="19" y="228"/>
                    <a:pt x="19" y="227"/>
                  </a:cubicBezTo>
                  <a:cubicBezTo>
                    <a:pt x="19" y="226"/>
                    <a:pt x="19" y="225"/>
                    <a:pt x="17" y="225"/>
                  </a:cubicBezTo>
                  <a:cubicBezTo>
                    <a:pt x="13" y="225"/>
                    <a:pt x="13" y="225"/>
                    <a:pt x="10" y="224"/>
                  </a:cubicBezTo>
                  <a:cubicBezTo>
                    <a:pt x="11" y="223"/>
                    <a:pt x="17" y="223"/>
                    <a:pt x="17" y="223"/>
                  </a:cubicBezTo>
                  <a:lnTo>
                    <a:pt x="17" y="223"/>
                  </a:lnTo>
                  <a:cubicBezTo>
                    <a:pt x="17" y="223"/>
                    <a:pt x="16" y="224"/>
                    <a:pt x="17" y="224"/>
                  </a:cubicBezTo>
                  <a:cubicBezTo>
                    <a:pt x="18" y="225"/>
                    <a:pt x="18" y="225"/>
                    <a:pt x="19" y="225"/>
                  </a:cubicBezTo>
                  <a:cubicBezTo>
                    <a:pt x="19" y="225"/>
                    <a:pt x="19" y="224"/>
                    <a:pt x="20" y="224"/>
                  </a:cubicBezTo>
                  <a:cubicBezTo>
                    <a:pt x="20" y="223"/>
                    <a:pt x="17" y="222"/>
                    <a:pt x="20" y="221"/>
                  </a:cubicBezTo>
                  <a:cubicBezTo>
                    <a:pt x="23" y="221"/>
                    <a:pt x="19" y="216"/>
                    <a:pt x="19" y="215"/>
                  </a:cubicBezTo>
                  <a:lnTo>
                    <a:pt x="13" y="215"/>
                  </a:lnTo>
                  <a:cubicBezTo>
                    <a:pt x="13" y="215"/>
                    <a:pt x="17" y="215"/>
                    <a:pt x="17" y="214"/>
                  </a:cubicBezTo>
                  <a:cubicBezTo>
                    <a:pt x="16" y="213"/>
                    <a:pt x="12" y="212"/>
                    <a:pt x="11" y="212"/>
                  </a:cubicBezTo>
                  <a:cubicBezTo>
                    <a:pt x="14" y="211"/>
                    <a:pt x="27" y="208"/>
                    <a:pt x="20" y="208"/>
                  </a:cubicBezTo>
                  <a:cubicBezTo>
                    <a:pt x="19" y="208"/>
                    <a:pt x="20" y="208"/>
                    <a:pt x="20" y="208"/>
                  </a:cubicBezTo>
                  <a:lnTo>
                    <a:pt x="20" y="208"/>
                  </a:lnTo>
                  <a:cubicBezTo>
                    <a:pt x="19" y="208"/>
                    <a:pt x="16" y="208"/>
                    <a:pt x="16" y="208"/>
                  </a:cubicBezTo>
                  <a:cubicBezTo>
                    <a:pt x="15" y="208"/>
                    <a:pt x="15" y="207"/>
                    <a:pt x="15" y="206"/>
                  </a:cubicBezTo>
                  <a:cubicBezTo>
                    <a:pt x="15" y="206"/>
                    <a:pt x="15" y="206"/>
                    <a:pt x="16" y="206"/>
                  </a:cubicBezTo>
                  <a:cubicBezTo>
                    <a:pt x="17" y="206"/>
                    <a:pt x="18" y="206"/>
                    <a:pt x="19" y="206"/>
                  </a:cubicBezTo>
                  <a:cubicBezTo>
                    <a:pt x="21" y="206"/>
                    <a:pt x="21" y="206"/>
                    <a:pt x="22" y="205"/>
                  </a:cubicBezTo>
                  <a:cubicBezTo>
                    <a:pt x="23" y="204"/>
                    <a:pt x="23" y="203"/>
                    <a:pt x="22" y="202"/>
                  </a:cubicBezTo>
                  <a:cubicBezTo>
                    <a:pt x="22" y="202"/>
                    <a:pt x="18" y="202"/>
                    <a:pt x="18" y="201"/>
                  </a:cubicBezTo>
                  <a:cubicBezTo>
                    <a:pt x="18" y="200"/>
                    <a:pt x="18" y="200"/>
                    <a:pt x="21" y="200"/>
                  </a:cubicBezTo>
                  <a:cubicBezTo>
                    <a:pt x="21" y="200"/>
                    <a:pt x="23" y="201"/>
                    <a:pt x="24" y="201"/>
                  </a:cubicBezTo>
                  <a:cubicBezTo>
                    <a:pt x="24" y="201"/>
                    <a:pt x="16" y="196"/>
                    <a:pt x="19" y="195"/>
                  </a:cubicBezTo>
                  <a:lnTo>
                    <a:pt x="19" y="195"/>
                  </a:lnTo>
                  <a:cubicBezTo>
                    <a:pt x="20" y="195"/>
                    <a:pt x="21" y="196"/>
                    <a:pt x="22" y="196"/>
                  </a:cubicBezTo>
                  <a:cubicBezTo>
                    <a:pt x="23" y="196"/>
                    <a:pt x="24" y="195"/>
                    <a:pt x="24" y="195"/>
                  </a:cubicBezTo>
                  <a:cubicBezTo>
                    <a:pt x="24" y="195"/>
                    <a:pt x="24" y="193"/>
                    <a:pt x="24" y="193"/>
                  </a:cubicBezTo>
                  <a:cubicBezTo>
                    <a:pt x="24" y="193"/>
                    <a:pt x="20" y="194"/>
                    <a:pt x="19" y="194"/>
                  </a:cubicBezTo>
                  <a:cubicBezTo>
                    <a:pt x="18" y="194"/>
                    <a:pt x="18" y="194"/>
                    <a:pt x="18" y="194"/>
                  </a:cubicBezTo>
                  <a:cubicBezTo>
                    <a:pt x="18" y="193"/>
                    <a:pt x="19" y="192"/>
                    <a:pt x="20" y="191"/>
                  </a:cubicBezTo>
                  <a:lnTo>
                    <a:pt x="20" y="189"/>
                  </a:lnTo>
                  <a:cubicBezTo>
                    <a:pt x="20" y="189"/>
                    <a:pt x="20" y="189"/>
                    <a:pt x="20" y="189"/>
                  </a:cubicBezTo>
                  <a:lnTo>
                    <a:pt x="20" y="189"/>
                  </a:lnTo>
                  <a:cubicBezTo>
                    <a:pt x="21" y="189"/>
                    <a:pt x="24" y="189"/>
                    <a:pt x="24" y="189"/>
                  </a:cubicBezTo>
                  <a:cubicBezTo>
                    <a:pt x="26" y="189"/>
                    <a:pt x="24" y="188"/>
                    <a:pt x="24" y="188"/>
                  </a:cubicBezTo>
                  <a:cubicBezTo>
                    <a:pt x="23" y="188"/>
                    <a:pt x="20" y="187"/>
                    <a:pt x="22" y="186"/>
                  </a:cubicBezTo>
                  <a:lnTo>
                    <a:pt x="22" y="186"/>
                  </a:lnTo>
                  <a:cubicBezTo>
                    <a:pt x="23" y="186"/>
                    <a:pt x="24" y="187"/>
                    <a:pt x="26" y="187"/>
                  </a:cubicBezTo>
                  <a:cubicBezTo>
                    <a:pt x="24" y="187"/>
                    <a:pt x="21" y="184"/>
                    <a:pt x="21" y="183"/>
                  </a:cubicBezTo>
                  <a:cubicBezTo>
                    <a:pt x="20" y="182"/>
                    <a:pt x="20" y="181"/>
                    <a:pt x="21" y="181"/>
                  </a:cubicBezTo>
                  <a:cubicBezTo>
                    <a:pt x="21" y="181"/>
                    <a:pt x="22" y="181"/>
                    <a:pt x="22" y="181"/>
                  </a:cubicBezTo>
                  <a:cubicBezTo>
                    <a:pt x="23" y="181"/>
                    <a:pt x="23" y="181"/>
                    <a:pt x="24" y="181"/>
                  </a:cubicBezTo>
                  <a:cubicBezTo>
                    <a:pt x="24" y="181"/>
                    <a:pt x="24" y="179"/>
                    <a:pt x="23" y="178"/>
                  </a:cubicBezTo>
                  <a:cubicBezTo>
                    <a:pt x="21" y="178"/>
                    <a:pt x="20" y="177"/>
                    <a:pt x="20" y="177"/>
                  </a:cubicBezTo>
                  <a:cubicBezTo>
                    <a:pt x="20" y="177"/>
                    <a:pt x="20" y="175"/>
                    <a:pt x="20" y="175"/>
                  </a:cubicBezTo>
                  <a:cubicBezTo>
                    <a:pt x="21" y="175"/>
                    <a:pt x="24" y="178"/>
                    <a:pt x="26" y="178"/>
                  </a:cubicBezTo>
                  <a:cubicBezTo>
                    <a:pt x="26" y="178"/>
                    <a:pt x="27" y="177"/>
                    <a:pt x="27" y="177"/>
                  </a:cubicBezTo>
                  <a:cubicBezTo>
                    <a:pt x="28" y="176"/>
                    <a:pt x="24" y="175"/>
                    <a:pt x="25" y="174"/>
                  </a:cubicBezTo>
                  <a:cubicBezTo>
                    <a:pt x="28" y="174"/>
                    <a:pt x="26" y="172"/>
                    <a:pt x="24" y="171"/>
                  </a:cubicBezTo>
                  <a:cubicBezTo>
                    <a:pt x="23" y="169"/>
                    <a:pt x="24" y="170"/>
                    <a:pt x="24" y="169"/>
                  </a:cubicBezTo>
                  <a:cubicBezTo>
                    <a:pt x="25" y="169"/>
                    <a:pt x="24" y="168"/>
                    <a:pt x="24" y="168"/>
                  </a:cubicBezTo>
                  <a:cubicBezTo>
                    <a:pt x="22" y="168"/>
                    <a:pt x="20" y="166"/>
                    <a:pt x="22" y="166"/>
                  </a:cubicBezTo>
                  <a:lnTo>
                    <a:pt x="22" y="166"/>
                  </a:lnTo>
                  <a:cubicBezTo>
                    <a:pt x="22" y="166"/>
                    <a:pt x="22" y="166"/>
                    <a:pt x="23" y="166"/>
                  </a:cubicBezTo>
                  <a:cubicBezTo>
                    <a:pt x="23" y="166"/>
                    <a:pt x="25" y="166"/>
                    <a:pt x="27" y="166"/>
                  </a:cubicBezTo>
                  <a:cubicBezTo>
                    <a:pt x="29" y="166"/>
                    <a:pt x="30" y="166"/>
                    <a:pt x="28" y="165"/>
                  </a:cubicBezTo>
                  <a:cubicBezTo>
                    <a:pt x="26" y="164"/>
                    <a:pt x="24" y="164"/>
                    <a:pt x="25" y="163"/>
                  </a:cubicBezTo>
                  <a:cubicBezTo>
                    <a:pt x="25" y="163"/>
                    <a:pt x="25" y="163"/>
                    <a:pt x="26" y="163"/>
                  </a:cubicBezTo>
                  <a:cubicBezTo>
                    <a:pt x="26" y="163"/>
                    <a:pt x="28" y="163"/>
                    <a:pt x="29" y="163"/>
                  </a:cubicBezTo>
                  <a:cubicBezTo>
                    <a:pt x="30" y="163"/>
                    <a:pt x="30" y="162"/>
                    <a:pt x="30" y="162"/>
                  </a:cubicBezTo>
                  <a:lnTo>
                    <a:pt x="25" y="161"/>
                  </a:lnTo>
                  <a:cubicBezTo>
                    <a:pt x="25" y="161"/>
                    <a:pt x="24" y="162"/>
                    <a:pt x="23" y="162"/>
                  </a:cubicBezTo>
                  <a:cubicBezTo>
                    <a:pt x="21" y="161"/>
                    <a:pt x="22" y="160"/>
                    <a:pt x="22" y="160"/>
                  </a:cubicBezTo>
                  <a:cubicBezTo>
                    <a:pt x="22" y="159"/>
                    <a:pt x="22" y="159"/>
                    <a:pt x="23" y="159"/>
                  </a:cubicBezTo>
                  <a:cubicBezTo>
                    <a:pt x="24" y="159"/>
                    <a:pt x="25" y="159"/>
                    <a:pt x="26" y="159"/>
                  </a:cubicBezTo>
                  <a:cubicBezTo>
                    <a:pt x="26" y="159"/>
                    <a:pt x="29" y="157"/>
                    <a:pt x="28" y="157"/>
                  </a:cubicBezTo>
                  <a:cubicBezTo>
                    <a:pt x="26" y="156"/>
                    <a:pt x="24" y="156"/>
                    <a:pt x="25" y="155"/>
                  </a:cubicBezTo>
                  <a:cubicBezTo>
                    <a:pt x="25" y="154"/>
                    <a:pt x="26" y="154"/>
                    <a:pt x="24" y="154"/>
                  </a:cubicBezTo>
                  <a:cubicBezTo>
                    <a:pt x="22" y="153"/>
                    <a:pt x="24" y="149"/>
                    <a:pt x="24" y="148"/>
                  </a:cubicBezTo>
                  <a:cubicBezTo>
                    <a:pt x="25" y="148"/>
                    <a:pt x="25" y="148"/>
                    <a:pt x="25" y="148"/>
                  </a:cubicBezTo>
                  <a:cubicBezTo>
                    <a:pt x="26" y="148"/>
                    <a:pt x="27" y="148"/>
                    <a:pt x="28" y="148"/>
                  </a:cubicBezTo>
                  <a:cubicBezTo>
                    <a:pt x="30" y="148"/>
                    <a:pt x="30" y="147"/>
                    <a:pt x="30" y="147"/>
                  </a:cubicBezTo>
                  <a:cubicBezTo>
                    <a:pt x="30" y="146"/>
                    <a:pt x="31" y="145"/>
                    <a:pt x="30" y="144"/>
                  </a:cubicBezTo>
                  <a:cubicBezTo>
                    <a:pt x="28" y="143"/>
                    <a:pt x="29" y="143"/>
                    <a:pt x="29" y="142"/>
                  </a:cubicBezTo>
                  <a:cubicBezTo>
                    <a:pt x="29" y="142"/>
                    <a:pt x="27" y="141"/>
                    <a:pt x="27" y="140"/>
                  </a:cubicBezTo>
                  <a:cubicBezTo>
                    <a:pt x="27" y="140"/>
                    <a:pt x="28" y="140"/>
                    <a:pt x="29" y="139"/>
                  </a:cubicBezTo>
                  <a:cubicBezTo>
                    <a:pt x="29" y="138"/>
                    <a:pt x="23" y="133"/>
                    <a:pt x="21" y="133"/>
                  </a:cubicBezTo>
                  <a:cubicBezTo>
                    <a:pt x="20" y="133"/>
                    <a:pt x="20" y="133"/>
                    <a:pt x="20" y="133"/>
                  </a:cubicBezTo>
                  <a:cubicBezTo>
                    <a:pt x="20" y="134"/>
                    <a:pt x="20" y="134"/>
                    <a:pt x="20" y="134"/>
                  </a:cubicBezTo>
                  <a:cubicBezTo>
                    <a:pt x="20" y="135"/>
                    <a:pt x="19" y="135"/>
                    <a:pt x="17" y="135"/>
                  </a:cubicBezTo>
                  <a:cubicBezTo>
                    <a:pt x="16" y="136"/>
                    <a:pt x="15" y="138"/>
                    <a:pt x="15" y="139"/>
                  </a:cubicBezTo>
                  <a:cubicBezTo>
                    <a:pt x="15" y="140"/>
                    <a:pt x="19" y="140"/>
                    <a:pt x="20" y="142"/>
                  </a:cubicBezTo>
                  <a:cubicBezTo>
                    <a:pt x="20" y="143"/>
                    <a:pt x="19" y="144"/>
                    <a:pt x="17" y="144"/>
                  </a:cubicBezTo>
                  <a:cubicBezTo>
                    <a:pt x="17" y="143"/>
                    <a:pt x="16" y="143"/>
                    <a:pt x="15" y="143"/>
                  </a:cubicBezTo>
                  <a:cubicBezTo>
                    <a:pt x="15" y="143"/>
                    <a:pt x="15" y="143"/>
                    <a:pt x="15" y="144"/>
                  </a:cubicBezTo>
                  <a:cubicBezTo>
                    <a:pt x="15" y="145"/>
                    <a:pt x="15" y="145"/>
                    <a:pt x="17" y="146"/>
                  </a:cubicBezTo>
                  <a:cubicBezTo>
                    <a:pt x="18" y="146"/>
                    <a:pt x="19" y="147"/>
                    <a:pt x="18" y="147"/>
                  </a:cubicBezTo>
                  <a:cubicBezTo>
                    <a:pt x="16" y="147"/>
                    <a:pt x="14" y="146"/>
                    <a:pt x="13" y="146"/>
                  </a:cubicBezTo>
                  <a:cubicBezTo>
                    <a:pt x="12" y="146"/>
                    <a:pt x="12" y="146"/>
                    <a:pt x="12" y="147"/>
                  </a:cubicBezTo>
                  <a:cubicBezTo>
                    <a:pt x="11" y="147"/>
                    <a:pt x="13" y="149"/>
                    <a:pt x="16" y="150"/>
                  </a:cubicBezTo>
                  <a:cubicBezTo>
                    <a:pt x="16" y="150"/>
                    <a:pt x="15" y="151"/>
                    <a:pt x="15" y="151"/>
                  </a:cubicBezTo>
                  <a:cubicBezTo>
                    <a:pt x="16" y="152"/>
                    <a:pt x="18" y="156"/>
                    <a:pt x="17" y="156"/>
                  </a:cubicBezTo>
                  <a:cubicBezTo>
                    <a:pt x="16" y="156"/>
                    <a:pt x="12" y="153"/>
                    <a:pt x="11" y="153"/>
                  </a:cubicBezTo>
                  <a:lnTo>
                    <a:pt x="11" y="153"/>
                  </a:lnTo>
                  <a:cubicBezTo>
                    <a:pt x="13" y="154"/>
                    <a:pt x="13" y="158"/>
                    <a:pt x="14" y="158"/>
                  </a:cubicBezTo>
                  <a:cubicBezTo>
                    <a:pt x="16" y="160"/>
                    <a:pt x="15" y="160"/>
                    <a:pt x="13" y="160"/>
                  </a:cubicBezTo>
                  <a:cubicBezTo>
                    <a:pt x="10" y="160"/>
                    <a:pt x="12" y="161"/>
                    <a:pt x="12" y="162"/>
                  </a:cubicBezTo>
                  <a:cubicBezTo>
                    <a:pt x="12" y="163"/>
                    <a:pt x="12" y="163"/>
                    <a:pt x="10" y="163"/>
                  </a:cubicBezTo>
                  <a:cubicBezTo>
                    <a:pt x="10" y="163"/>
                    <a:pt x="10" y="164"/>
                    <a:pt x="10" y="164"/>
                  </a:cubicBezTo>
                  <a:cubicBezTo>
                    <a:pt x="10" y="165"/>
                    <a:pt x="12" y="166"/>
                    <a:pt x="14" y="166"/>
                  </a:cubicBezTo>
                  <a:cubicBezTo>
                    <a:pt x="15" y="166"/>
                    <a:pt x="17" y="166"/>
                    <a:pt x="17" y="167"/>
                  </a:cubicBezTo>
                  <a:cubicBezTo>
                    <a:pt x="16" y="167"/>
                    <a:pt x="13" y="167"/>
                    <a:pt x="12" y="167"/>
                  </a:cubicBezTo>
                  <a:cubicBezTo>
                    <a:pt x="11" y="168"/>
                    <a:pt x="12" y="169"/>
                    <a:pt x="13" y="170"/>
                  </a:cubicBezTo>
                  <a:cubicBezTo>
                    <a:pt x="12" y="171"/>
                    <a:pt x="12" y="171"/>
                    <a:pt x="11" y="172"/>
                  </a:cubicBezTo>
                  <a:lnTo>
                    <a:pt x="10" y="172"/>
                  </a:lnTo>
                  <a:cubicBezTo>
                    <a:pt x="10" y="173"/>
                    <a:pt x="12" y="173"/>
                    <a:pt x="12" y="174"/>
                  </a:cubicBezTo>
                  <a:cubicBezTo>
                    <a:pt x="12" y="174"/>
                    <a:pt x="10" y="175"/>
                    <a:pt x="10" y="176"/>
                  </a:cubicBezTo>
                  <a:cubicBezTo>
                    <a:pt x="10" y="177"/>
                    <a:pt x="10" y="180"/>
                    <a:pt x="12" y="181"/>
                  </a:cubicBezTo>
                  <a:cubicBezTo>
                    <a:pt x="14" y="182"/>
                    <a:pt x="14" y="182"/>
                    <a:pt x="10" y="182"/>
                  </a:cubicBezTo>
                  <a:cubicBezTo>
                    <a:pt x="10" y="182"/>
                    <a:pt x="9" y="182"/>
                    <a:pt x="9" y="182"/>
                  </a:cubicBezTo>
                  <a:cubicBezTo>
                    <a:pt x="9" y="182"/>
                    <a:pt x="8" y="182"/>
                    <a:pt x="8" y="182"/>
                  </a:cubicBezTo>
                  <a:cubicBezTo>
                    <a:pt x="8" y="183"/>
                    <a:pt x="8" y="184"/>
                    <a:pt x="9" y="185"/>
                  </a:cubicBezTo>
                  <a:cubicBezTo>
                    <a:pt x="9" y="186"/>
                    <a:pt x="10" y="187"/>
                    <a:pt x="10" y="188"/>
                  </a:cubicBezTo>
                  <a:cubicBezTo>
                    <a:pt x="9" y="187"/>
                    <a:pt x="9" y="187"/>
                    <a:pt x="8" y="187"/>
                  </a:cubicBezTo>
                  <a:cubicBezTo>
                    <a:pt x="6" y="187"/>
                    <a:pt x="7" y="189"/>
                    <a:pt x="7" y="190"/>
                  </a:cubicBezTo>
                  <a:cubicBezTo>
                    <a:pt x="8" y="191"/>
                    <a:pt x="13" y="193"/>
                    <a:pt x="11" y="193"/>
                  </a:cubicBezTo>
                  <a:cubicBezTo>
                    <a:pt x="9" y="194"/>
                    <a:pt x="7" y="194"/>
                    <a:pt x="7" y="195"/>
                  </a:cubicBezTo>
                  <a:cubicBezTo>
                    <a:pt x="6" y="197"/>
                    <a:pt x="5" y="199"/>
                    <a:pt x="6" y="202"/>
                  </a:cubicBezTo>
                  <a:cubicBezTo>
                    <a:pt x="6" y="202"/>
                    <a:pt x="7" y="203"/>
                    <a:pt x="7" y="204"/>
                  </a:cubicBezTo>
                  <a:cubicBezTo>
                    <a:pt x="8" y="204"/>
                    <a:pt x="9" y="205"/>
                    <a:pt x="9" y="205"/>
                  </a:cubicBezTo>
                  <a:cubicBezTo>
                    <a:pt x="9" y="206"/>
                    <a:pt x="6" y="206"/>
                    <a:pt x="5" y="207"/>
                  </a:cubicBezTo>
                  <a:cubicBezTo>
                    <a:pt x="3" y="208"/>
                    <a:pt x="3" y="208"/>
                    <a:pt x="3" y="209"/>
                  </a:cubicBezTo>
                  <a:cubicBezTo>
                    <a:pt x="3" y="209"/>
                    <a:pt x="3" y="210"/>
                    <a:pt x="6" y="211"/>
                  </a:cubicBezTo>
                  <a:cubicBezTo>
                    <a:pt x="3" y="211"/>
                    <a:pt x="7" y="213"/>
                    <a:pt x="8" y="214"/>
                  </a:cubicBezTo>
                  <a:cubicBezTo>
                    <a:pt x="8" y="214"/>
                    <a:pt x="4" y="215"/>
                    <a:pt x="3" y="215"/>
                  </a:cubicBezTo>
                  <a:cubicBezTo>
                    <a:pt x="3" y="216"/>
                    <a:pt x="3" y="217"/>
                    <a:pt x="3" y="218"/>
                  </a:cubicBezTo>
                  <a:cubicBezTo>
                    <a:pt x="4" y="219"/>
                    <a:pt x="7" y="219"/>
                    <a:pt x="9" y="219"/>
                  </a:cubicBezTo>
                  <a:cubicBezTo>
                    <a:pt x="9" y="219"/>
                    <a:pt x="9" y="220"/>
                    <a:pt x="9" y="221"/>
                  </a:cubicBezTo>
                  <a:lnTo>
                    <a:pt x="7" y="221"/>
                  </a:lnTo>
                  <a:cubicBezTo>
                    <a:pt x="6" y="221"/>
                    <a:pt x="6" y="222"/>
                    <a:pt x="6" y="222"/>
                  </a:cubicBezTo>
                  <a:cubicBezTo>
                    <a:pt x="6" y="222"/>
                    <a:pt x="4" y="222"/>
                    <a:pt x="4" y="223"/>
                  </a:cubicBezTo>
                  <a:cubicBezTo>
                    <a:pt x="3" y="223"/>
                    <a:pt x="3" y="224"/>
                    <a:pt x="4" y="224"/>
                  </a:cubicBezTo>
                  <a:cubicBezTo>
                    <a:pt x="4" y="226"/>
                    <a:pt x="7" y="227"/>
                    <a:pt x="9" y="229"/>
                  </a:cubicBezTo>
                  <a:cubicBezTo>
                    <a:pt x="11" y="229"/>
                    <a:pt x="9" y="229"/>
                    <a:pt x="5" y="229"/>
                  </a:cubicBezTo>
                  <a:cubicBezTo>
                    <a:pt x="7" y="229"/>
                    <a:pt x="5" y="230"/>
                    <a:pt x="7" y="231"/>
                  </a:cubicBezTo>
                  <a:lnTo>
                    <a:pt x="10" y="231"/>
                  </a:lnTo>
                  <a:cubicBezTo>
                    <a:pt x="10" y="232"/>
                    <a:pt x="7" y="232"/>
                    <a:pt x="7" y="232"/>
                  </a:cubicBezTo>
                  <a:cubicBezTo>
                    <a:pt x="7" y="233"/>
                    <a:pt x="10" y="234"/>
                    <a:pt x="10" y="235"/>
                  </a:cubicBezTo>
                  <a:cubicBezTo>
                    <a:pt x="11" y="235"/>
                    <a:pt x="10" y="235"/>
                    <a:pt x="10" y="235"/>
                  </a:cubicBezTo>
                  <a:cubicBezTo>
                    <a:pt x="9" y="235"/>
                    <a:pt x="8" y="235"/>
                    <a:pt x="8" y="235"/>
                  </a:cubicBezTo>
                  <a:cubicBezTo>
                    <a:pt x="8" y="234"/>
                    <a:pt x="7" y="234"/>
                    <a:pt x="6" y="234"/>
                  </a:cubicBezTo>
                  <a:cubicBezTo>
                    <a:pt x="5" y="234"/>
                    <a:pt x="3" y="235"/>
                    <a:pt x="3" y="236"/>
                  </a:cubicBezTo>
                  <a:cubicBezTo>
                    <a:pt x="4" y="236"/>
                    <a:pt x="7" y="237"/>
                    <a:pt x="10" y="237"/>
                  </a:cubicBezTo>
                  <a:cubicBezTo>
                    <a:pt x="2" y="238"/>
                    <a:pt x="10" y="245"/>
                    <a:pt x="4" y="245"/>
                  </a:cubicBezTo>
                  <a:cubicBezTo>
                    <a:pt x="1" y="247"/>
                    <a:pt x="6" y="248"/>
                    <a:pt x="7" y="250"/>
                  </a:cubicBezTo>
                  <a:cubicBezTo>
                    <a:pt x="7" y="250"/>
                    <a:pt x="7" y="251"/>
                    <a:pt x="7" y="253"/>
                  </a:cubicBezTo>
                  <a:cubicBezTo>
                    <a:pt x="8" y="255"/>
                    <a:pt x="10" y="256"/>
                    <a:pt x="10" y="257"/>
                  </a:cubicBezTo>
                  <a:cubicBezTo>
                    <a:pt x="10" y="258"/>
                    <a:pt x="8" y="259"/>
                    <a:pt x="8" y="260"/>
                  </a:cubicBezTo>
                  <a:cubicBezTo>
                    <a:pt x="8" y="261"/>
                    <a:pt x="8" y="262"/>
                    <a:pt x="10" y="262"/>
                  </a:cubicBezTo>
                  <a:lnTo>
                    <a:pt x="12" y="262"/>
                  </a:lnTo>
                  <a:cubicBezTo>
                    <a:pt x="12" y="263"/>
                    <a:pt x="9" y="264"/>
                    <a:pt x="6" y="264"/>
                  </a:cubicBezTo>
                  <a:lnTo>
                    <a:pt x="6" y="264"/>
                  </a:lnTo>
                  <a:cubicBezTo>
                    <a:pt x="6" y="264"/>
                    <a:pt x="6" y="264"/>
                    <a:pt x="6" y="264"/>
                  </a:cubicBezTo>
                  <a:cubicBezTo>
                    <a:pt x="6" y="264"/>
                    <a:pt x="5" y="264"/>
                    <a:pt x="5" y="264"/>
                  </a:cubicBezTo>
                  <a:cubicBezTo>
                    <a:pt x="5" y="264"/>
                    <a:pt x="6" y="264"/>
                    <a:pt x="6" y="264"/>
                  </a:cubicBezTo>
                  <a:lnTo>
                    <a:pt x="6" y="264"/>
                  </a:lnTo>
                  <a:cubicBezTo>
                    <a:pt x="10" y="265"/>
                    <a:pt x="10" y="274"/>
                    <a:pt x="10" y="275"/>
                  </a:cubicBezTo>
                  <a:cubicBezTo>
                    <a:pt x="10" y="277"/>
                    <a:pt x="8" y="278"/>
                    <a:pt x="9" y="280"/>
                  </a:cubicBezTo>
                  <a:cubicBezTo>
                    <a:pt x="9" y="281"/>
                    <a:pt x="10" y="282"/>
                    <a:pt x="12" y="283"/>
                  </a:cubicBezTo>
                  <a:lnTo>
                    <a:pt x="17" y="283"/>
                  </a:lnTo>
                  <a:cubicBezTo>
                    <a:pt x="17" y="284"/>
                    <a:pt x="11" y="284"/>
                    <a:pt x="14" y="285"/>
                  </a:cubicBezTo>
                  <a:cubicBezTo>
                    <a:pt x="14" y="285"/>
                    <a:pt x="17" y="286"/>
                    <a:pt x="17" y="286"/>
                  </a:cubicBezTo>
                  <a:cubicBezTo>
                    <a:pt x="16" y="287"/>
                    <a:pt x="11" y="287"/>
                    <a:pt x="11" y="288"/>
                  </a:cubicBezTo>
                  <a:cubicBezTo>
                    <a:pt x="12" y="289"/>
                    <a:pt x="13" y="289"/>
                    <a:pt x="15" y="289"/>
                  </a:cubicBezTo>
                  <a:cubicBezTo>
                    <a:pt x="16" y="289"/>
                    <a:pt x="17" y="289"/>
                    <a:pt x="18" y="289"/>
                  </a:cubicBezTo>
                  <a:lnTo>
                    <a:pt x="18" y="289"/>
                  </a:lnTo>
                  <a:cubicBezTo>
                    <a:pt x="18" y="290"/>
                    <a:pt x="16" y="291"/>
                    <a:pt x="15" y="291"/>
                  </a:cubicBezTo>
                  <a:cubicBezTo>
                    <a:pt x="14" y="292"/>
                    <a:pt x="12" y="295"/>
                    <a:pt x="13" y="295"/>
                  </a:cubicBezTo>
                  <a:cubicBezTo>
                    <a:pt x="14" y="295"/>
                    <a:pt x="16" y="294"/>
                    <a:pt x="17" y="294"/>
                  </a:cubicBezTo>
                  <a:cubicBezTo>
                    <a:pt x="17" y="294"/>
                    <a:pt x="18" y="294"/>
                    <a:pt x="18" y="295"/>
                  </a:cubicBezTo>
                  <a:cubicBezTo>
                    <a:pt x="19" y="295"/>
                    <a:pt x="17" y="297"/>
                    <a:pt x="18" y="297"/>
                  </a:cubicBezTo>
                  <a:cubicBezTo>
                    <a:pt x="19" y="298"/>
                    <a:pt x="21" y="298"/>
                    <a:pt x="21" y="298"/>
                  </a:cubicBezTo>
                  <a:cubicBezTo>
                    <a:pt x="21" y="299"/>
                    <a:pt x="19" y="301"/>
                    <a:pt x="19" y="302"/>
                  </a:cubicBezTo>
                  <a:cubicBezTo>
                    <a:pt x="19" y="303"/>
                    <a:pt x="20" y="304"/>
                    <a:pt x="21" y="304"/>
                  </a:cubicBezTo>
                  <a:cubicBezTo>
                    <a:pt x="21" y="304"/>
                    <a:pt x="22" y="303"/>
                    <a:pt x="23" y="303"/>
                  </a:cubicBezTo>
                  <a:lnTo>
                    <a:pt x="23" y="303"/>
                  </a:lnTo>
                  <a:cubicBezTo>
                    <a:pt x="22" y="304"/>
                    <a:pt x="20" y="306"/>
                    <a:pt x="20" y="306"/>
                  </a:cubicBezTo>
                  <a:cubicBezTo>
                    <a:pt x="20" y="306"/>
                    <a:pt x="20" y="306"/>
                    <a:pt x="20" y="306"/>
                  </a:cubicBezTo>
                  <a:cubicBezTo>
                    <a:pt x="21" y="306"/>
                    <a:pt x="23" y="304"/>
                    <a:pt x="24" y="304"/>
                  </a:cubicBezTo>
                  <a:cubicBezTo>
                    <a:pt x="24" y="304"/>
                    <a:pt x="24" y="304"/>
                    <a:pt x="24" y="305"/>
                  </a:cubicBezTo>
                  <a:cubicBezTo>
                    <a:pt x="24" y="305"/>
                    <a:pt x="24" y="306"/>
                    <a:pt x="24" y="307"/>
                  </a:cubicBezTo>
                  <a:cubicBezTo>
                    <a:pt x="23" y="309"/>
                    <a:pt x="23" y="311"/>
                    <a:pt x="25" y="311"/>
                  </a:cubicBezTo>
                  <a:cubicBezTo>
                    <a:pt x="25" y="311"/>
                    <a:pt x="25" y="311"/>
                    <a:pt x="25" y="311"/>
                  </a:cubicBezTo>
                  <a:lnTo>
                    <a:pt x="25" y="311"/>
                  </a:lnTo>
                  <a:cubicBezTo>
                    <a:pt x="24" y="312"/>
                    <a:pt x="23" y="314"/>
                    <a:pt x="24" y="315"/>
                  </a:cubicBezTo>
                  <a:cubicBezTo>
                    <a:pt x="24" y="315"/>
                    <a:pt x="24" y="315"/>
                    <a:pt x="25" y="315"/>
                  </a:cubicBezTo>
                  <a:cubicBezTo>
                    <a:pt x="25" y="315"/>
                    <a:pt x="26" y="315"/>
                    <a:pt x="26" y="316"/>
                  </a:cubicBezTo>
                  <a:cubicBezTo>
                    <a:pt x="26" y="316"/>
                    <a:pt x="26" y="316"/>
                    <a:pt x="26" y="316"/>
                  </a:cubicBezTo>
                  <a:cubicBezTo>
                    <a:pt x="26" y="316"/>
                    <a:pt x="26" y="316"/>
                    <a:pt x="27" y="316"/>
                  </a:cubicBezTo>
                  <a:cubicBezTo>
                    <a:pt x="27" y="316"/>
                    <a:pt x="27" y="316"/>
                    <a:pt x="28" y="316"/>
                  </a:cubicBezTo>
                  <a:cubicBezTo>
                    <a:pt x="29" y="316"/>
                    <a:pt x="28" y="319"/>
                    <a:pt x="28" y="320"/>
                  </a:cubicBezTo>
                  <a:cubicBezTo>
                    <a:pt x="28" y="320"/>
                    <a:pt x="29" y="320"/>
                    <a:pt x="29" y="320"/>
                  </a:cubicBezTo>
                  <a:cubicBezTo>
                    <a:pt x="30" y="320"/>
                    <a:pt x="30" y="320"/>
                    <a:pt x="30" y="320"/>
                  </a:cubicBezTo>
                  <a:cubicBezTo>
                    <a:pt x="31" y="321"/>
                    <a:pt x="31" y="322"/>
                    <a:pt x="32" y="323"/>
                  </a:cubicBezTo>
                  <a:cubicBezTo>
                    <a:pt x="33" y="324"/>
                    <a:pt x="33" y="325"/>
                    <a:pt x="35" y="325"/>
                  </a:cubicBezTo>
                  <a:cubicBezTo>
                    <a:pt x="35" y="325"/>
                    <a:pt x="35" y="325"/>
                    <a:pt x="35" y="325"/>
                  </a:cubicBezTo>
                  <a:lnTo>
                    <a:pt x="35" y="325"/>
                  </a:lnTo>
                  <a:cubicBezTo>
                    <a:pt x="34" y="325"/>
                    <a:pt x="34" y="325"/>
                    <a:pt x="33" y="326"/>
                  </a:cubicBezTo>
                  <a:cubicBezTo>
                    <a:pt x="32" y="327"/>
                    <a:pt x="33" y="327"/>
                    <a:pt x="33" y="327"/>
                  </a:cubicBezTo>
                  <a:cubicBezTo>
                    <a:pt x="34" y="327"/>
                    <a:pt x="34" y="327"/>
                    <a:pt x="35" y="326"/>
                  </a:cubicBezTo>
                  <a:cubicBezTo>
                    <a:pt x="36" y="326"/>
                    <a:pt x="36" y="326"/>
                    <a:pt x="37" y="326"/>
                  </a:cubicBezTo>
                  <a:cubicBezTo>
                    <a:pt x="39" y="326"/>
                    <a:pt x="38" y="328"/>
                    <a:pt x="35" y="330"/>
                  </a:cubicBezTo>
                  <a:cubicBezTo>
                    <a:pt x="34" y="330"/>
                    <a:pt x="35" y="331"/>
                    <a:pt x="35" y="331"/>
                  </a:cubicBezTo>
                  <a:cubicBezTo>
                    <a:pt x="36" y="331"/>
                    <a:pt x="39" y="330"/>
                    <a:pt x="40" y="330"/>
                  </a:cubicBezTo>
                  <a:lnTo>
                    <a:pt x="40" y="330"/>
                  </a:lnTo>
                  <a:cubicBezTo>
                    <a:pt x="41" y="330"/>
                    <a:pt x="40" y="330"/>
                    <a:pt x="39" y="331"/>
                  </a:cubicBezTo>
                  <a:cubicBezTo>
                    <a:pt x="37" y="332"/>
                    <a:pt x="38" y="334"/>
                    <a:pt x="39" y="334"/>
                  </a:cubicBezTo>
                  <a:cubicBezTo>
                    <a:pt x="40" y="334"/>
                    <a:pt x="41" y="333"/>
                    <a:pt x="42" y="332"/>
                  </a:cubicBezTo>
                  <a:lnTo>
                    <a:pt x="42" y="332"/>
                  </a:lnTo>
                  <a:cubicBezTo>
                    <a:pt x="41" y="333"/>
                    <a:pt x="40" y="334"/>
                    <a:pt x="40" y="336"/>
                  </a:cubicBezTo>
                  <a:cubicBezTo>
                    <a:pt x="39" y="336"/>
                    <a:pt x="41" y="336"/>
                    <a:pt x="41" y="337"/>
                  </a:cubicBezTo>
                  <a:cubicBezTo>
                    <a:pt x="42" y="337"/>
                    <a:pt x="41" y="339"/>
                    <a:pt x="41" y="339"/>
                  </a:cubicBezTo>
                  <a:cubicBezTo>
                    <a:pt x="41" y="340"/>
                    <a:pt x="42" y="340"/>
                    <a:pt x="43" y="340"/>
                  </a:cubicBezTo>
                  <a:cubicBezTo>
                    <a:pt x="43" y="340"/>
                    <a:pt x="44" y="340"/>
                    <a:pt x="44" y="340"/>
                  </a:cubicBezTo>
                  <a:cubicBezTo>
                    <a:pt x="44" y="341"/>
                    <a:pt x="45" y="342"/>
                    <a:pt x="45" y="343"/>
                  </a:cubicBezTo>
                  <a:cubicBezTo>
                    <a:pt x="46" y="345"/>
                    <a:pt x="45" y="346"/>
                    <a:pt x="47" y="346"/>
                  </a:cubicBezTo>
                  <a:cubicBezTo>
                    <a:pt x="47" y="347"/>
                    <a:pt x="48" y="347"/>
                    <a:pt x="48" y="347"/>
                  </a:cubicBezTo>
                  <a:cubicBezTo>
                    <a:pt x="49" y="347"/>
                    <a:pt x="51" y="346"/>
                    <a:pt x="51" y="346"/>
                  </a:cubicBezTo>
                  <a:lnTo>
                    <a:pt x="51" y="346"/>
                  </a:lnTo>
                  <a:cubicBezTo>
                    <a:pt x="51" y="346"/>
                    <a:pt x="49" y="349"/>
                    <a:pt x="49" y="350"/>
                  </a:cubicBezTo>
                  <a:cubicBezTo>
                    <a:pt x="49" y="350"/>
                    <a:pt x="49" y="350"/>
                    <a:pt x="49" y="350"/>
                  </a:cubicBezTo>
                  <a:cubicBezTo>
                    <a:pt x="50" y="350"/>
                    <a:pt x="52" y="349"/>
                    <a:pt x="52" y="348"/>
                  </a:cubicBezTo>
                  <a:cubicBezTo>
                    <a:pt x="53" y="348"/>
                    <a:pt x="56" y="345"/>
                    <a:pt x="56" y="345"/>
                  </a:cubicBezTo>
                  <a:lnTo>
                    <a:pt x="56" y="345"/>
                  </a:lnTo>
                  <a:cubicBezTo>
                    <a:pt x="56" y="345"/>
                    <a:pt x="56" y="345"/>
                    <a:pt x="56" y="346"/>
                  </a:cubicBezTo>
                  <a:cubicBezTo>
                    <a:pt x="55" y="348"/>
                    <a:pt x="54" y="350"/>
                    <a:pt x="54" y="352"/>
                  </a:cubicBezTo>
                  <a:cubicBezTo>
                    <a:pt x="54" y="352"/>
                    <a:pt x="55" y="352"/>
                    <a:pt x="55" y="352"/>
                  </a:cubicBezTo>
                  <a:cubicBezTo>
                    <a:pt x="56" y="352"/>
                    <a:pt x="58" y="351"/>
                    <a:pt x="59" y="351"/>
                  </a:cubicBezTo>
                  <a:lnTo>
                    <a:pt x="59" y="351"/>
                  </a:lnTo>
                  <a:cubicBezTo>
                    <a:pt x="59" y="351"/>
                    <a:pt x="59" y="351"/>
                    <a:pt x="58" y="353"/>
                  </a:cubicBezTo>
                  <a:cubicBezTo>
                    <a:pt x="58" y="354"/>
                    <a:pt x="61" y="355"/>
                    <a:pt x="62" y="356"/>
                  </a:cubicBezTo>
                  <a:cubicBezTo>
                    <a:pt x="64" y="356"/>
                    <a:pt x="65" y="356"/>
                    <a:pt x="65" y="357"/>
                  </a:cubicBezTo>
                  <a:cubicBezTo>
                    <a:pt x="65" y="357"/>
                    <a:pt x="65" y="361"/>
                    <a:pt x="66" y="361"/>
                  </a:cubicBezTo>
                  <a:cubicBezTo>
                    <a:pt x="66" y="360"/>
                    <a:pt x="66" y="359"/>
                    <a:pt x="68" y="358"/>
                  </a:cubicBezTo>
                  <a:lnTo>
                    <a:pt x="69" y="358"/>
                  </a:lnTo>
                  <a:cubicBezTo>
                    <a:pt x="70" y="359"/>
                    <a:pt x="71" y="360"/>
                    <a:pt x="70" y="363"/>
                  </a:cubicBezTo>
                  <a:cubicBezTo>
                    <a:pt x="71" y="361"/>
                    <a:pt x="72" y="360"/>
                    <a:pt x="72" y="360"/>
                  </a:cubicBezTo>
                  <a:lnTo>
                    <a:pt x="72" y="360"/>
                  </a:lnTo>
                  <a:cubicBezTo>
                    <a:pt x="73" y="360"/>
                    <a:pt x="71" y="365"/>
                    <a:pt x="72" y="365"/>
                  </a:cubicBezTo>
                  <a:cubicBezTo>
                    <a:pt x="74" y="365"/>
                    <a:pt x="76" y="361"/>
                    <a:pt x="78" y="361"/>
                  </a:cubicBezTo>
                  <a:cubicBezTo>
                    <a:pt x="78" y="361"/>
                    <a:pt x="78" y="364"/>
                    <a:pt x="79" y="364"/>
                  </a:cubicBezTo>
                  <a:cubicBezTo>
                    <a:pt x="79" y="365"/>
                    <a:pt x="79" y="365"/>
                    <a:pt x="79" y="365"/>
                  </a:cubicBezTo>
                  <a:cubicBezTo>
                    <a:pt x="80" y="365"/>
                    <a:pt x="80" y="364"/>
                    <a:pt x="81" y="364"/>
                  </a:cubicBezTo>
                  <a:cubicBezTo>
                    <a:pt x="81" y="364"/>
                    <a:pt x="82" y="364"/>
                    <a:pt x="82" y="364"/>
                  </a:cubicBezTo>
                  <a:cubicBezTo>
                    <a:pt x="83" y="366"/>
                    <a:pt x="84" y="367"/>
                    <a:pt x="86" y="367"/>
                  </a:cubicBezTo>
                  <a:cubicBezTo>
                    <a:pt x="86" y="367"/>
                    <a:pt x="88" y="366"/>
                    <a:pt x="88" y="366"/>
                  </a:cubicBezTo>
                  <a:cubicBezTo>
                    <a:pt x="90" y="366"/>
                    <a:pt x="90" y="372"/>
                    <a:pt x="93" y="372"/>
                  </a:cubicBezTo>
                  <a:cubicBezTo>
                    <a:pt x="93" y="372"/>
                    <a:pt x="94" y="372"/>
                    <a:pt x="94" y="372"/>
                  </a:cubicBezTo>
                  <a:cubicBezTo>
                    <a:pt x="95" y="371"/>
                    <a:pt x="95" y="370"/>
                    <a:pt x="95" y="370"/>
                  </a:cubicBezTo>
                  <a:cubicBezTo>
                    <a:pt x="95" y="370"/>
                    <a:pt x="96" y="370"/>
                    <a:pt x="96" y="370"/>
                  </a:cubicBezTo>
                  <a:cubicBezTo>
                    <a:pt x="96" y="371"/>
                    <a:pt x="97" y="372"/>
                    <a:pt x="98" y="372"/>
                  </a:cubicBezTo>
                  <a:cubicBezTo>
                    <a:pt x="98" y="372"/>
                    <a:pt x="98" y="371"/>
                    <a:pt x="99" y="370"/>
                  </a:cubicBezTo>
                  <a:cubicBezTo>
                    <a:pt x="99" y="370"/>
                    <a:pt x="99" y="370"/>
                    <a:pt x="99" y="370"/>
                  </a:cubicBezTo>
                  <a:cubicBezTo>
                    <a:pt x="101" y="370"/>
                    <a:pt x="104" y="373"/>
                    <a:pt x="107" y="373"/>
                  </a:cubicBezTo>
                  <a:cubicBezTo>
                    <a:pt x="107" y="373"/>
                    <a:pt x="108" y="373"/>
                    <a:pt x="109" y="371"/>
                  </a:cubicBezTo>
                  <a:lnTo>
                    <a:pt x="109" y="371"/>
                  </a:lnTo>
                  <a:cubicBezTo>
                    <a:pt x="109" y="372"/>
                    <a:pt x="109" y="372"/>
                    <a:pt x="109" y="372"/>
                  </a:cubicBezTo>
                  <a:cubicBezTo>
                    <a:pt x="109" y="372"/>
                    <a:pt x="110" y="371"/>
                    <a:pt x="109" y="371"/>
                  </a:cubicBezTo>
                  <a:lnTo>
                    <a:pt x="109" y="371"/>
                  </a:lnTo>
                  <a:cubicBezTo>
                    <a:pt x="109" y="371"/>
                    <a:pt x="109" y="371"/>
                    <a:pt x="109" y="371"/>
                  </a:cubicBezTo>
                  <a:cubicBezTo>
                    <a:pt x="110" y="371"/>
                    <a:pt x="110" y="367"/>
                    <a:pt x="111" y="363"/>
                  </a:cubicBezTo>
                  <a:lnTo>
                    <a:pt x="111" y="363"/>
                  </a:lnTo>
                  <a:cubicBezTo>
                    <a:pt x="111" y="365"/>
                    <a:pt x="112" y="367"/>
                    <a:pt x="113" y="367"/>
                  </a:cubicBezTo>
                  <a:cubicBezTo>
                    <a:pt x="114" y="367"/>
                    <a:pt x="115" y="366"/>
                    <a:pt x="114" y="363"/>
                  </a:cubicBezTo>
                  <a:lnTo>
                    <a:pt x="114" y="363"/>
                  </a:lnTo>
                  <a:cubicBezTo>
                    <a:pt x="115" y="365"/>
                    <a:pt x="119" y="364"/>
                    <a:pt x="120" y="367"/>
                  </a:cubicBezTo>
                  <a:cubicBezTo>
                    <a:pt x="120" y="368"/>
                    <a:pt x="120" y="369"/>
                    <a:pt x="120" y="369"/>
                  </a:cubicBezTo>
                  <a:cubicBezTo>
                    <a:pt x="121" y="369"/>
                    <a:pt x="121" y="367"/>
                    <a:pt x="121" y="367"/>
                  </a:cubicBezTo>
                  <a:cubicBezTo>
                    <a:pt x="121" y="367"/>
                    <a:pt x="122" y="367"/>
                    <a:pt x="123" y="366"/>
                  </a:cubicBezTo>
                  <a:cubicBezTo>
                    <a:pt x="127" y="363"/>
                    <a:pt x="131" y="363"/>
                    <a:pt x="134" y="362"/>
                  </a:cubicBezTo>
                  <a:cubicBezTo>
                    <a:pt x="135" y="362"/>
                    <a:pt x="137" y="363"/>
                    <a:pt x="138" y="363"/>
                  </a:cubicBezTo>
                  <a:cubicBezTo>
                    <a:pt x="141" y="363"/>
                    <a:pt x="143" y="362"/>
                    <a:pt x="141" y="356"/>
                  </a:cubicBezTo>
                  <a:cubicBezTo>
                    <a:pt x="141" y="356"/>
                    <a:pt x="139" y="351"/>
                    <a:pt x="139" y="351"/>
                  </a:cubicBezTo>
                  <a:lnTo>
                    <a:pt x="139" y="351"/>
                  </a:lnTo>
                  <a:cubicBezTo>
                    <a:pt x="139" y="351"/>
                    <a:pt x="140" y="351"/>
                    <a:pt x="140" y="352"/>
                  </a:cubicBezTo>
                  <a:cubicBezTo>
                    <a:pt x="141" y="353"/>
                    <a:pt x="142" y="355"/>
                    <a:pt x="143" y="357"/>
                  </a:cubicBezTo>
                  <a:cubicBezTo>
                    <a:pt x="143" y="358"/>
                    <a:pt x="148" y="367"/>
                    <a:pt x="148" y="367"/>
                  </a:cubicBezTo>
                  <a:cubicBezTo>
                    <a:pt x="148" y="367"/>
                    <a:pt x="147" y="366"/>
                    <a:pt x="148" y="366"/>
                  </a:cubicBezTo>
                  <a:cubicBezTo>
                    <a:pt x="148" y="365"/>
                    <a:pt x="149" y="364"/>
                    <a:pt x="149" y="364"/>
                  </a:cubicBezTo>
                  <a:cubicBezTo>
                    <a:pt x="150" y="364"/>
                    <a:pt x="150" y="363"/>
                    <a:pt x="151" y="363"/>
                  </a:cubicBezTo>
                  <a:cubicBezTo>
                    <a:pt x="151" y="363"/>
                    <a:pt x="152" y="364"/>
                    <a:pt x="154" y="366"/>
                  </a:cubicBezTo>
                  <a:cubicBezTo>
                    <a:pt x="151" y="360"/>
                    <a:pt x="154" y="363"/>
                    <a:pt x="153" y="359"/>
                  </a:cubicBezTo>
                  <a:cubicBezTo>
                    <a:pt x="152" y="357"/>
                    <a:pt x="151" y="354"/>
                    <a:pt x="152" y="354"/>
                  </a:cubicBezTo>
                  <a:lnTo>
                    <a:pt x="152" y="354"/>
                  </a:lnTo>
                  <a:cubicBezTo>
                    <a:pt x="152" y="354"/>
                    <a:pt x="153" y="354"/>
                    <a:pt x="154" y="355"/>
                  </a:cubicBezTo>
                  <a:cubicBezTo>
                    <a:pt x="155" y="357"/>
                    <a:pt x="155" y="359"/>
                    <a:pt x="157" y="360"/>
                  </a:cubicBezTo>
                  <a:cubicBezTo>
                    <a:pt x="159" y="360"/>
                    <a:pt x="159" y="360"/>
                    <a:pt x="159" y="359"/>
                  </a:cubicBezTo>
                  <a:cubicBezTo>
                    <a:pt x="158" y="356"/>
                    <a:pt x="158" y="357"/>
                    <a:pt x="159" y="356"/>
                  </a:cubicBezTo>
                  <a:cubicBezTo>
                    <a:pt x="160" y="356"/>
                    <a:pt x="160" y="357"/>
                    <a:pt x="161" y="358"/>
                  </a:cubicBezTo>
                  <a:cubicBezTo>
                    <a:pt x="161" y="358"/>
                    <a:pt x="161" y="359"/>
                    <a:pt x="162" y="359"/>
                  </a:cubicBezTo>
                  <a:cubicBezTo>
                    <a:pt x="163" y="359"/>
                    <a:pt x="162" y="355"/>
                    <a:pt x="164" y="355"/>
                  </a:cubicBezTo>
                  <a:cubicBezTo>
                    <a:pt x="164" y="355"/>
                    <a:pt x="164" y="355"/>
                    <a:pt x="165" y="355"/>
                  </a:cubicBezTo>
                  <a:cubicBezTo>
                    <a:pt x="166" y="354"/>
                    <a:pt x="164" y="350"/>
                    <a:pt x="165" y="350"/>
                  </a:cubicBezTo>
                  <a:lnTo>
                    <a:pt x="165" y="350"/>
                  </a:lnTo>
                  <a:cubicBezTo>
                    <a:pt x="165" y="350"/>
                    <a:pt x="165" y="350"/>
                    <a:pt x="165" y="350"/>
                  </a:cubicBezTo>
                  <a:cubicBezTo>
                    <a:pt x="165" y="350"/>
                    <a:pt x="167" y="353"/>
                    <a:pt x="167" y="353"/>
                  </a:cubicBezTo>
                  <a:cubicBezTo>
                    <a:pt x="168" y="353"/>
                    <a:pt x="168" y="353"/>
                    <a:pt x="168" y="353"/>
                  </a:cubicBezTo>
                  <a:cubicBezTo>
                    <a:pt x="168" y="352"/>
                    <a:pt x="166" y="350"/>
                    <a:pt x="166" y="348"/>
                  </a:cubicBezTo>
                  <a:lnTo>
                    <a:pt x="166" y="348"/>
                  </a:lnTo>
                  <a:cubicBezTo>
                    <a:pt x="166" y="348"/>
                    <a:pt x="170" y="352"/>
                    <a:pt x="171" y="353"/>
                  </a:cubicBezTo>
                  <a:lnTo>
                    <a:pt x="171" y="353"/>
                  </a:lnTo>
                  <a:cubicBezTo>
                    <a:pt x="170" y="350"/>
                    <a:pt x="169" y="348"/>
                    <a:pt x="171" y="348"/>
                  </a:cubicBezTo>
                  <a:lnTo>
                    <a:pt x="171" y="348"/>
                  </a:lnTo>
                  <a:cubicBezTo>
                    <a:pt x="171" y="348"/>
                    <a:pt x="172" y="348"/>
                    <a:pt x="172" y="348"/>
                  </a:cubicBezTo>
                  <a:cubicBezTo>
                    <a:pt x="173" y="348"/>
                    <a:pt x="173" y="349"/>
                    <a:pt x="174" y="349"/>
                  </a:cubicBezTo>
                  <a:cubicBezTo>
                    <a:pt x="174" y="349"/>
                    <a:pt x="174" y="349"/>
                    <a:pt x="175" y="348"/>
                  </a:cubicBezTo>
                  <a:cubicBezTo>
                    <a:pt x="175" y="348"/>
                    <a:pt x="175" y="346"/>
                    <a:pt x="174" y="346"/>
                  </a:cubicBezTo>
                  <a:lnTo>
                    <a:pt x="174" y="346"/>
                  </a:lnTo>
                  <a:lnTo>
                    <a:pt x="175" y="346"/>
                  </a:lnTo>
                  <a:cubicBezTo>
                    <a:pt x="177" y="345"/>
                    <a:pt x="175" y="345"/>
                    <a:pt x="175" y="343"/>
                  </a:cubicBezTo>
                  <a:cubicBezTo>
                    <a:pt x="175" y="343"/>
                    <a:pt x="176" y="343"/>
                    <a:pt x="177" y="343"/>
                  </a:cubicBezTo>
                  <a:cubicBezTo>
                    <a:pt x="177" y="343"/>
                    <a:pt x="178" y="343"/>
                    <a:pt x="179" y="342"/>
                  </a:cubicBezTo>
                  <a:cubicBezTo>
                    <a:pt x="180" y="342"/>
                    <a:pt x="182" y="342"/>
                    <a:pt x="182" y="340"/>
                  </a:cubicBezTo>
                  <a:cubicBezTo>
                    <a:pt x="181" y="339"/>
                    <a:pt x="179" y="337"/>
                    <a:pt x="180" y="337"/>
                  </a:cubicBezTo>
                  <a:lnTo>
                    <a:pt x="180" y="337"/>
                  </a:lnTo>
                  <a:cubicBezTo>
                    <a:pt x="180" y="337"/>
                    <a:pt x="181" y="337"/>
                    <a:pt x="182" y="338"/>
                  </a:cubicBezTo>
                  <a:cubicBezTo>
                    <a:pt x="183" y="339"/>
                    <a:pt x="184" y="339"/>
                    <a:pt x="184" y="339"/>
                  </a:cubicBezTo>
                  <a:cubicBezTo>
                    <a:pt x="185" y="339"/>
                    <a:pt x="185" y="338"/>
                    <a:pt x="182" y="337"/>
                  </a:cubicBezTo>
                  <a:cubicBezTo>
                    <a:pt x="180" y="334"/>
                    <a:pt x="180" y="333"/>
                    <a:pt x="181" y="333"/>
                  </a:cubicBezTo>
                  <a:lnTo>
                    <a:pt x="181" y="333"/>
                  </a:lnTo>
                  <a:cubicBezTo>
                    <a:pt x="181" y="333"/>
                    <a:pt x="182" y="333"/>
                    <a:pt x="182" y="333"/>
                  </a:cubicBezTo>
                  <a:cubicBezTo>
                    <a:pt x="183" y="334"/>
                    <a:pt x="185" y="335"/>
                    <a:pt x="186" y="335"/>
                  </a:cubicBezTo>
                  <a:cubicBezTo>
                    <a:pt x="186" y="335"/>
                    <a:pt x="187" y="334"/>
                    <a:pt x="187" y="333"/>
                  </a:cubicBezTo>
                  <a:cubicBezTo>
                    <a:pt x="187" y="333"/>
                    <a:pt x="184" y="329"/>
                    <a:pt x="185" y="329"/>
                  </a:cubicBezTo>
                  <a:lnTo>
                    <a:pt x="185" y="329"/>
                  </a:lnTo>
                  <a:cubicBezTo>
                    <a:pt x="186" y="330"/>
                    <a:pt x="187" y="332"/>
                    <a:pt x="188" y="332"/>
                  </a:cubicBezTo>
                  <a:cubicBezTo>
                    <a:pt x="188" y="333"/>
                    <a:pt x="188" y="333"/>
                    <a:pt x="188" y="333"/>
                  </a:cubicBezTo>
                  <a:cubicBezTo>
                    <a:pt x="189" y="333"/>
                    <a:pt x="188" y="330"/>
                    <a:pt x="188" y="329"/>
                  </a:cubicBezTo>
                  <a:cubicBezTo>
                    <a:pt x="189" y="328"/>
                    <a:pt x="189" y="327"/>
                    <a:pt x="191" y="327"/>
                  </a:cubicBezTo>
                  <a:cubicBezTo>
                    <a:pt x="192" y="328"/>
                    <a:pt x="192" y="328"/>
                    <a:pt x="192" y="328"/>
                  </a:cubicBezTo>
                  <a:cubicBezTo>
                    <a:pt x="193" y="328"/>
                    <a:pt x="193" y="328"/>
                    <a:pt x="194" y="327"/>
                  </a:cubicBezTo>
                  <a:cubicBezTo>
                    <a:pt x="195" y="326"/>
                    <a:pt x="196" y="326"/>
                    <a:pt x="196" y="324"/>
                  </a:cubicBezTo>
                  <a:cubicBezTo>
                    <a:pt x="196" y="323"/>
                    <a:pt x="194" y="321"/>
                    <a:pt x="196" y="321"/>
                  </a:cubicBezTo>
                  <a:cubicBezTo>
                    <a:pt x="196" y="321"/>
                    <a:pt x="196" y="321"/>
                    <a:pt x="196" y="321"/>
                  </a:cubicBezTo>
                  <a:cubicBezTo>
                    <a:pt x="197" y="322"/>
                    <a:pt x="198" y="322"/>
                    <a:pt x="199" y="322"/>
                  </a:cubicBezTo>
                  <a:cubicBezTo>
                    <a:pt x="200" y="322"/>
                    <a:pt x="200" y="321"/>
                    <a:pt x="200" y="320"/>
                  </a:cubicBezTo>
                  <a:cubicBezTo>
                    <a:pt x="201" y="319"/>
                    <a:pt x="198" y="319"/>
                    <a:pt x="197" y="317"/>
                  </a:cubicBezTo>
                  <a:lnTo>
                    <a:pt x="197" y="317"/>
                  </a:lnTo>
                  <a:cubicBezTo>
                    <a:pt x="199" y="318"/>
                    <a:pt x="200" y="319"/>
                    <a:pt x="200" y="319"/>
                  </a:cubicBezTo>
                  <a:cubicBezTo>
                    <a:pt x="202" y="319"/>
                    <a:pt x="202" y="316"/>
                    <a:pt x="201" y="315"/>
                  </a:cubicBezTo>
                  <a:cubicBezTo>
                    <a:pt x="200" y="314"/>
                    <a:pt x="200" y="313"/>
                    <a:pt x="201" y="313"/>
                  </a:cubicBezTo>
                  <a:cubicBezTo>
                    <a:pt x="202" y="313"/>
                    <a:pt x="202" y="313"/>
                    <a:pt x="203" y="313"/>
                  </a:cubicBezTo>
                  <a:cubicBezTo>
                    <a:pt x="204" y="314"/>
                    <a:pt x="204" y="315"/>
                    <a:pt x="205" y="316"/>
                  </a:cubicBezTo>
                  <a:cubicBezTo>
                    <a:pt x="207" y="316"/>
                    <a:pt x="205" y="314"/>
                    <a:pt x="205" y="313"/>
                  </a:cubicBezTo>
                  <a:cubicBezTo>
                    <a:pt x="205" y="312"/>
                    <a:pt x="206" y="312"/>
                    <a:pt x="208" y="312"/>
                  </a:cubicBezTo>
                  <a:cubicBezTo>
                    <a:pt x="208" y="312"/>
                    <a:pt x="209" y="312"/>
                    <a:pt x="209" y="312"/>
                  </a:cubicBezTo>
                  <a:cubicBezTo>
                    <a:pt x="209" y="312"/>
                    <a:pt x="207" y="310"/>
                    <a:pt x="207" y="309"/>
                  </a:cubicBezTo>
                  <a:cubicBezTo>
                    <a:pt x="208" y="307"/>
                    <a:pt x="209" y="307"/>
                    <a:pt x="209" y="305"/>
                  </a:cubicBezTo>
                  <a:cubicBezTo>
                    <a:pt x="208" y="303"/>
                    <a:pt x="209" y="302"/>
                    <a:pt x="210" y="301"/>
                  </a:cubicBezTo>
                  <a:cubicBezTo>
                    <a:pt x="211" y="301"/>
                    <a:pt x="214" y="300"/>
                    <a:pt x="213" y="298"/>
                  </a:cubicBezTo>
                  <a:cubicBezTo>
                    <a:pt x="213" y="297"/>
                    <a:pt x="213" y="297"/>
                    <a:pt x="213" y="297"/>
                  </a:cubicBezTo>
                  <a:cubicBezTo>
                    <a:pt x="214" y="297"/>
                    <a:pt x="216" y="298"/>
                    <a:pt x="216" y="298"/>
                  </a:cubicBezTo>
                  <a:cubicBezTo>
                    <a:pt x="217" y="298"/>
                    <a:pt x="216" y="296"/>
                    <a:pt x="216" y="295"/>
                  </a:cubicBezTo>
                  <a:cubicBezTo>
                    <a:pt x="216" y="294"/>
                    <a:pt x="217" y="293"/>
                    <a:pt x="217" y="292"/>
                  </a:cubicBezTo>
                  <a:cubicBezTo>
                    <a:pt x="217" y="291"/>
                    <a:pt x="216" y="291"/>
                    <a:pt x="217" y="291"/>
                  </a:cubicBezTo>
                  <a:cubicBezTo>
                    <a:pt x="220" y="291"/>
                    <a:pt x="223" y="289"/>
                    <a:pt x="219" y="287"/>
                  </a:cubicBezTo>
                  <a:lnTo>
                    <a:pt x="219" y="287"/>
                  </a:lnTo>
                  <a:cubicBezTo>
                    <a:pt x="220" y="287"/>
                    <a:pt x="221" y="287"/>
                    <a:pt x="221" y="287"/>
                  </a:cubicBezTo>
                  <a:cubicBezTo>
                    <a:pt x="225" y="287"/>
                    <a:pt x="225" y="282"/>
                    <a:pt x="223" y="280"/>
                  </a:cubicBezTo>
                  <a:cubicBezTo>
                    <a:pt x="223" y="280"/>
                    <a:pt x="224" y="279"/>
                    <a:pt x="225" y="279"/>
                  </a:cubicBezTo>
                  <a:cubicBezTo>
                    <a:pt x="225" y="279"/>
                    <a:pt x="226" y="279"/>
                    <a:pt x="227" y="279"/>
                  </a:cubicBezTo>
                  <a:cubicBezTo>
                    <a:pt x="228" y="279"/>
                    <a:pt x="230" y="279"/>
                    <a:pt x="227" y="277"/>
                  </a:cubicBezTo>
                  <a:cubicBezTo>
                    <a:pt x="224" y="276"/>
                    <a:pt x="222" y="274"/>
                    <a:pt x="225" y="274"/>
                  </a:cubicBezTo>
                  <a:cubicBezTo>
                    <a:pt x="225" y="274"/>
                    <a:pt x="226" y="271"/>
                    <a:pt x="225" y="271"/>
                  </a:cubicBezTo>
                  <a:lnTo>
                    <a:pt x="225" y="271"/>
                  </a:lnTo>
                  <a:cubicBezTo>
                    <a:pt x="226" y="271"/>
                    <a:pt x="227" y="272"/>
                    <a:pt x="227" y="272"/>
                  </a:cubicBezTo>
                  <a:cubicBezTo>
                    <a:pt x="227" y="272"/>
                    <a:pt x="228" y="272"/>
                    <a:pt x="228" y="272"/>
                  </a:cubicBezTo>
                  <a:cubicBezTo>
                    <a:pt x="229" y="272"/>
                    <a:pt x="229" y="271"/>
                    <a:pt x="229" y="271"/>
                  </a:cubicBezTo>
                  <a:cubicBezTo>
                    <a:pt x="230" y="270"/>
                    <a:pt x="232" y="269"/>
                    <a:pt x="232" y="268"/>
                  </a:cubicBezTo>
                  <a:cubicBezTo>
                    <a:pt x="230" y="268"/>
                    <a:pt x="224" y="266"/>
                    <a:pt x="223" y="264"/>
                  </a:cubicBezTo>
                  <a:cubicBezTo>
                    <a:pt x="223" y="264"/>
                    <a:pt x="223" y="264"/>
                    <a:pt x="223" y="264"/>
                  </a:cubicBezTo>
                  <a:cubicBezTo>
                    <a:pt x="225" y="264"/>
                    <a:pt x="227" y="265"/>
                    <a:pt x="228" y="266"/>
                  </a:cubicBezTo>
                  <a:cubicBezTo>
                    <a:pt x="228" y="266"/>
                    <a:pt x="228" y="266"/>
                    <a:pt x="229" y="266"/>
                  </a:cubicBezTo>
                  <a:cubicBezTo>
                    <a:pt x="230" y="266"/>
                    <a:pt x="230" y="264"/>
                    <a:pt x="230" y="264"/>
                  </a:cubicBezTo>
                  <a:cubicBezTo>
                    <a:pt x="230" y="264"/>
                    <a:pt x="234" y="264"/>
                    <a:pt x="233" y="264"/>
                  </a:cubicBezTo>
                  <a:cubicBezTo>
                    <a:pt x="232" y="263"/>
                    <a:pt x="230" y="262"/>
                    <a:pt x="231" y="262"/>
                  </a:cubicBezTo>
                  <a:cubicBezTo>
                    <a:pt x="233" y="261"/>
                    <a:pt x="236" y="261"/>
                    <a:pt x="237" y="259"/>
                  </a:cubicBezTo>
                  <a:cubicBezTo>
                    <a:pt x="234" y="259"/>
                    <a:pt x="237" y="254"/>
                    <a:pt x="236" y="253"/>
                  </a:cubicBezTo>
                  <a:cubicBezTo>
                    <a:pt x="236" y="252"/>
                    <a:pt x="232" y="252"/>
                    <a:pt x="230" y="251"/>
                  </a:cubicBezTo>
                  <a:cubicBezTo>
                    <a:pt x="230" y="251"/>
                    <a:pt x="231" y="251"/>
                    <a:pt x="231" y="251"/>
                  </a:cubicBezTo>
                  <a:cubicBezTo>
                    <a:pt x="233" y="251"/>
                    <a:pt x="235" y="251"/>
                    <a:pt x="237" y="251"/>
                  </a:cubicBezTo>
                  <a:cubicBezTo>
                    <a:pt x="235" y="251"/>
                    <a:pt x="232" y="250"/>
                    <a:pt x="234" y="250"/>
                  </a:cubicBezTo>
                  <a:cubicBezTo>
                    <a:pt x="236" y="250"/>
                    <a:pt x="237" y="250"/>
                    <a:pt x="239" y="250"/>
                  </a:cubicBezTo>
                  <a:cubicBezTo>
                    <a:pt x="239" y="250"/>
                    <a:pt x="234" y="248"/>
                    <a:pt x="235" y="247"/>
                  </a:cubicBezTo>
                  <a:cubicBezTo>
                    <a:pt x="235" y="247"/>
                    <a:pt x="241" y="247"/>
                    <a:pt x="238" y="246"/>
                  </a:cubicBezTo>
                  <a:cubicBezTo>
                    <a:pt x="237" y="245"/>
                    <a:pt x="236" y="246"/>
                    <a:pt x="235" y="244"/>
                  </a:cubicBezTo>
                  <a:lnTo>
                    <a:pt x="236" y="244"/>
                  </a:lnTo>
                  <a:cubicBezTo>
                    <a:pt x="236" y="244"/>
                    <a:pt x="236" y="244"/>
                    <a:pt x="237" y="244"/>
                  </a:cubicBezTo>
                  <a:cubicBezTo>
                    <a:pt x="238" y="244"/>
                    <a:pt x="240" y="245"/>
                    <a:pt x="241" y="245"/>
                  </a:cubicBezTo>
                  <a:cubicBezTo>
                    <a:pt x="241" y="245"/>
                    <a:pt x="242" y="245"/>
                    <a:pt x="242" y="245"/>
                  </a:cubicBezTo>
                  <a:cubicBezTo>
                    <a:pt x="242" y="244"/>
                    <a:pt x="243" y="243"/>
                    <a:pt x="242" y="243"/>
                  </a:cubicBezTo>
                  <a:cubicBezTo>
                    <a:pt x="242" y="243"/>
                    <a:pt x="240" y="242"/>
                    <a:pt x="240" y="242"/>
                  </a:cubicBezTo>
                  <a:cubicBezTo>
                    <a:pt x="241" y="240"/>
                    <a:pt x="242" y="239"/>
                    <a:pt x="241" y="238"/>
                  </a:cubicBezTo>
                  <a:cubicBezTo>
                    <a:pt x="241" y="237"/>
                    <a:pt x="240" y="236"/>
                    <a:pt x="239" y="236"/>
                  </a:cubicBezTo>
                  <a:cubicBezTo>
                    <a:pt x="238" y="236"/>
                    <a:pt x="238" y="236"/>
                    <a:pt x="237" y="236"/>
                  </a:cubicBezTo>
                  <a:cubicBezTo>
                    <a:pt x="238" y="236"/>
                    <a:pt x="238" y="235"/>
                    <a:pt x="241" y="234"/>
                  </a:cubicBezTo>
                  <a:cubicBezTo>
                    <a:pt x="243" y="234"/>
                    <a:pt x="245" y="234"/>
                    <a:pt x="244" y="232"/>
                  </a:cubicBezTo>
                  <a:cubicBezTo>
                    <a:pt x="243" y="231"/>
                    <a:pt x="242" y="230"/>
                    <a:pt x="242" y="229"/>
                  </a:cubicBezTo>
                  <a:cubicBezTo>
                    <a:pt x="242" y="229"/>
                    <a:pt x="243" y="229"/>
                    <a:pt x="243" y="228"/>
                  </a:cubicBezTo>
                  <a:cubicBezTo>
                    <a:pt x="242" y="228"/>
                    <a:pt x="241" y="228"/>
                    <a:pt x="241" y="227"/>
                  </a:cubicBezTo>
                  <a:cubicBezTo>
                    <a:pt x="240" y="226"/>
                    <a:pt x="242" y="225"/>
                    <a:pt x="241" y="223"/>
                  </a:cubicBezTo>
                  <a:cubicBezTo>
                    <a:pt x="240" y="222"/>
                    <a:pt x="238" y="221"/>
                    <a:pt x="241" y="221"/>
                  </a:cubicBezTo>
                  <a:cubicBezTo>
                    <a:pt x="243" y="221"/>
                    <a:pt x="244" y="218"/>
                    <a:pt x="242" y="217"/>
                  </a:cubicBezTo>
                  <a:cubicBezTo>
                    <a:pt x="241" y="217"/>
                    <a:pt x="241" y="217"/>
                    <a:pt x="241" y="217"/>
                  </a:cubicBezTo>
                  <a:cubicBezTo>
                    <a:pt x="239" y="217"/>
                    <a:pt x="238" y="218"/>
                    <a:pt x="238" y="218"/>
                  </a:cubicBezTo>
                  <a:cubicBezTo>
                    <a:pt x="238" y="217"/>
                    <a:pt x="238" y="216"/>
                    <a:pt x="240" y="216"/>
                  </a:cubicBezTo>
                  <a:cubicBezTo>
                    <a:pt x="241" y="215"/>
                    <a:pt x="243" y="215"/>
                    <a:pt x="244" y="215"/>
                  </a:cubicBezTo>
                  <a:cubicBezTo>
                    <a:pt x="244" y="214"/>
                    <a:pt x="242" y="213"/>
                    <a:pt x="244" y="212"/>
                  </a:cubicBezTo>
                  <a:cubicBezTo>
                    <a:pt x="244" y="212"/>
                    <a:pt x="251" y="211"/>
                    <a:pt x="246" y="210"/>
                  </a:cubicBezTo>
                  <a:cubicBezTo>
                    <a:pt x="244" y="209"/>
                    <a:pt x="240" y="209"/>
                    <a:pt x="243" y="208"/>
                  </a:cubicBezTo>
                  <a:cubicBezTo>
                    <a:pt x="244" y="208"/>
                    <a:pt x="246" y="208"/>
                    <a:pt x="247" y="207"/>
                  </a:cubicBezTo>
                  <a:cubicBezTo>
                    <a:pt x="248" y="207"/>
                    <a:pt x="249" y="204"/>
                    <a:pt x="248" y="203"/>
                  </a:cubicBezTo>
                  <a:cubicBezTo>
                    <a:pt x="246" y="203"/>
                    <a:pt x="241" y="203"/>
                    <a:pt x="242" y="202"/>
                  </a:cubicBezTo>
                  <a:cubicBezTo>
                    <a:pt x="242" y="202"/>
                    <a:pt x="243" y="202"/>
                    <a:pt x="243" y="202"/>
                  </a:cubicBezTo>
                  <a:cubicBezTo>
                    <a:pt x="245" y="202"/>
                    <a:pt x="246" y="202"/>
                    <a:pt x="247" y="202"/>
                  </a:cubicBezTo>
                  <a:cubicBezTo>
                    <a:pt x="247" y="202"/>
                    <a:pt x="244" y="201"/>
                    <a:pt x="244" y="201"/>
                  </a:cubicBezTo>
                  <a:cubicBezTo>
                    <a:pt x="242" y="199"/>
                    <a:pt x="243" y="199"/>
                    <a:pt x="244" y="199"/>
                  </a:cubicBezTo>
                  <a:cubicBezTo>
                    <a:pt x="247" y="199"/>
                    <a:pt x="249" y="196"/>
                    <a:pt x="248" y="195"/>
                  </a:cubicBezTo>
                  <a:cubicBezTo>
                    <a:pt x="247" y="195"/>
                    <a:pt x="240" y="195"/>
                    <a:pt x="240" y="194"/>
                  </a:cubicBezTo>
                  <a:cubicBezTo>
                    <a:pt x="240" y="193"/>
                    <a:pt x="241" y="193"/>
                    <a:pt x="241" y="193"/>
                  </a:cubicBezTo>
                  <a:cubicBezTo>
                    <a:pt x="242" y="193"/>
                    <a:pt x="243" y="193"/>
                    <a:pt x="244" y="193"/>
                  </a:cubicBezTo>
                  <a:cubicBezTo>
                    <a:pt x="245" y="193"/>
                    <a:pt x="245" y="192"/>
                    <a:pt x="246" y="191"/>
                  </a:cubicBezTo>
                  <a:cubicBezTo>
                    <a:pt x="247" y="190"/>
                    <a:pt x="251" y="188"/>
                    <a:pt x="251" y="188"/>
                  </a:cubicBezTo>
                  <a:cubicBezTo>
                    <a:pt x="251" y="188"/>
                    <a:pt x="246" y="187"/>
                    <a:pt x="248" y="186"/>
                  </a:cubicBezTo>
                  <a:cubicBezTo>
                    <a:pt x="249" y="186"/>
                    <a:pt x="251" y="186"/>
                    <a:pt x="251" y="185"/>
                  </a:cubicBezTo>
                  <a:cubicBezTo>
                    <a:pt x="251" y="183"/>
                    <a:pt x="245" y="182"/>
                    <a:pt x="244" y="181"/>
                  </a:cubicBezTo>
                  <a:cubicBezTo>
                    <a:pt x="244" y="179"/>
                    <a:pt x="251" y="179"/>
                    <a:pt x="252" y="177"/>
                  </a:cubicBezTo>
                  <a:lnTo>
                    <a:pt x="252" y="177"/>
                  </a:lnTo>
                  <a:cubicBezTo>
                    <a:pt x="252" y="177"/>
                    <a:pt x="249" y="177"/>
                    <a:pt x="249" y="178"/>
                  </a:cubicBezTo>
                  <a:cubicBezTo>
                    <a:pt x="249" y="176"/>
                    <a:pt x="252" y="176"/>
                    <a:pt x="252" y="175"/>
                  </a:cubicBezTo>
                  <a:cubicBezTo>
                    <a:pt x="251" y="174"/>
                    <a:pt x="251" y="174"/>
                    <a:pt x="251" y="173"/>
                  </a:cubicBezTo>
                  <a:cubicBezTo>
                    <a:pt x="251" y="173"/>
                    <a:pt x="251" y="172"/>
                    <a:pt x="250" y="171"/>
                  </a:cubicBezTo>
                  <a:cubicBezTo>
                    <a:pt x="249" y="170"/>
                    <a:pt x="249" y="170"/>
                    <a:pt x="250" y="169"/>
                  </a:cubicBezTo>
                  <a:cubicBezTo>
                    <a:pt x="251" y="168"/>
                    <a:pt x="251" y="167"/>
                    <a:pt x="250" y="166"/>
                  </a:cubicBezTo>
                  <a:cubicBezTo>
                    <a:pt x="249" y="165"/>
                    <a:pt x="244" y="163"/>
                    <a:pt x="247" y="163"/>
                  </a:cubicBezTo>
                  <a:cubicBezTo>
                    <a:pt x="251" y="163"/>
                    <a:pt x="255" y="163"/>
                    <a:pt x="251" y="161"/>
                  </a:cubicBezTo>
                  <a:cubicBezTo>
                    <a:pt x="250" y="161"/>
                    <a:pt x="249" y="161"/>
                    <a:pt x="247" y="160"/>
                  </a:cubicBezTo>
                  <a:lnTo>
                    <a:pt x="247" y="160"/>
                  </a:lnTo>
                  <a:cubicBezTo>
                    <a:pt x="248" y="160"/>
                    <a:pt x="249" y="160"/>
                    <a:pt x="250" y="160"/>
                  </a:cubicBezTo>
                  <a:cubicBezTo>
                    <a:pt x="250" y="160"/>
                    <a:pt x="250" y="159"/>
                    <a:pt x="248" y="159"/>
                  </a:cubicBezTo>
                  <a:lnTo>
                    <a:pt x="245" y="159"/>
                  </a:lnTo>
                  <a:cubicBezTo>
                    <a:pt x="245" y="158"/>
                    <a:pt x="245" y="158"/>
                    <a:pt x="246" y="157"/>
                  </a:cubicBezTo>
                  <a:cubicBezTo>
                    <a:pt x="248" y="157"/>
                    <a:pt x="251" y="156"/>
                    <a:pt x="251" y="154"/>
                  </a:cubicBezTo>
                  <a:cubicBezTo>
                    <a:pt x="252" y="154"/>
                    <a:pt x="251" y="154"/>
                    <a:pt x="251" y="153"/>
                  </a:cubicBezTo>
                  <a:cubicBezTo>
                    <a:pt x="251" y="152"/>
                    <a:pt x="253" y="152"/>
                    <a:pt x="253" y="151"/>
                  </a:cubicBezTo>
                  <a:cubicBezTo>
                    <a:pt x="253" y="150"/>
                    <a:pt x="251" y="150"/>
                    <a:pt x="251" y="150"/>
                  </a:cubicBezTo>
                  <a:cubicBezTo>
                    <a:pt x="248" y="148"/>
                    <a:pt x="255" y="147"/>
                    <a:pt x="255" y="147"/>
                  </a:cubicBezTo>
                  <a:lnTo>
                    <a:pt x="255" y="147"/>
                  </a:lnTo>
                  <a:cubicBezTo>
                    <a:pt x="255" y="147"/>
                    <a:pt x="253" y="147"/>
                    <a:pt x="251" y="147"/>
                  </a:cubicBezTo>
                  <a:cubicBezTo>
                    <a:pt x="249" y="147"/>
                    <a:pt x="248" y="147"/>
                    <a:pt x="250" y="146"/>
                  </a:cubicBezTo>
                  <a:cubicBezTo>
                    <a:pt x="252" y="144"/>
                    <a:pt x="252" y="145"/>
                    <a:pt x="252" y="143"/>
                  </a:cubicBezTo>
                  <a:cubicBezTo>
                    <a:pt x="253" y="142"/>
                    <a:pt x="253" y="142"/>
                    <a:pt x="256" y="142"/>
                  </a:cubicBezTo>
                  <a:cubicBezTo>
                    <a:pt x="250" y="142"/>
                    <a:pt x="254" y="138"/>
                    <a:pt x="249" y="138"/>
                  </a:cubicBezTo>
                  <a:cubicBezTo>
                    <a:pt x="252" y="138"/>
                    <a:pt x="251" y="135"/>
                    <a:pt x="251" y="134"/>
                  </a:cubicBezTo>
                  <a:cubicBezTo>
                    <a:pt x="251" y="133"/>
                    <a:pt x="251" y="133"/>
                    <a:pt x="250" y="133"/>
                  </a:cubicBezTo>
                  <a:cubicBezTo>
                    <a:pt x="250" y="133"/>
                    <a:pt x="246" y="132"/>
                    <a:pt x="246" y="132"/>
                  </a:cubicBezTo>
                  <a:cubicBezTo>
                    <a:pt x="248" y="132"/>
                    <a:pt x="252" y="132"/>
                    <a:pt x="254" y="131"/>
                  </a:cubicBezTo>
                  <a:cubicBezTo>
                    <a:pt x="252" y="131"/>
                    <a:pt x="251" y="130"/>
                    <a:pt x="249" y="130"/>
                  </a:cubicBezTo>
                  <a:cubicBezTo>
                    <a:pt x="246" y="130"/>
                    <a:pt x="244" y="130"/>
                    <a:pt x="243" y="129"/>
                  </a:cubicBezTo>
                  <a:cubicBezTo>
                    <a:pt x="244" y="129"/>
                    <a:pt x="250" y="129"/>
                    <a:pt x="251" y="128"/>
                  </a:cubicBezTo>
                  <a:cubicBezTo>
                    <a:pt x="251" y="127"/>
                    <a:pt x="248" y="127"/>
                    <a:pt x="247" y="126"/>
                  </a:cubicBezTo>
                  <a:cubicBezTo>
                    <a:pt x="247" y="126"/>
                    <a:pt x="247" y="126"/>
                    <a:pt x="248" y="125"/>
                  </a:cubicBezTo>
                  <a:cubicBezTo>
                    <a:pt x="249" y="125"/>
                    <a:pt x="251" y="124"/>
                    <a:pt x="251" y="123"/>
                  </a:cubicBezTo>
                  <a:cubicBezTo>
                    <a:pt x="251" y="123"/>
                    <a:pt x="249" y="123"/>
                    <a:pt x="248" y="123"/>
                  </a:cubicBezTo>
                  <a:cubicBezTo>
                    <a:pt x="247" y="123"/>
                    <a:pt x="246" y="123"/>
                    <a:pt x="246" y="122"/>
                  </a:cubicBezTo>
                  <a:cubicBezTo>
                    <a:pt x="246" y="122"/>
                    <a:pt x="248" y="121"/>
                    <a:pt x="248" y="121"/>
                  </a:cubicBezTo>
                  <a:cubicBezTo>
                    <a:pt x="249" y="120"/>
                    <a:pt x="249" y="120"/>
                    <a:pt x="249" y="119"/>
                  </a:cubicBezTo>
                  <a:cubicBezTo>
                    <a:pt x="249" y="119"/>
                    <a:pt x="247" y="118"/>
                    <a:pt x="247" y="117"/>
                  </a:cubicBezTo>
                  <a:cubicBezTo>
                    <a:pt x="246" y="116"/>
                    <a:pt x="249" y="115"/>
                    <a:pt x="248" y="114"/>
                  </a:cubicBezTo>
                  <a:lnTo>
                    <a:pt x="244" y="114"/>
                  </a:lnTo>
                  <a:cubicBezTo>
                    <a:pt x="248" y="113"/>
                    <a:pt x="250" y="113"/>
                    <a:pt x="250" y="112"/>
                  </a:cubicBezTo>
                  <a:lnTo>
                    <a:pt x="248" y="112"/>
                  </a:lnTo>
                  <a:cubicBezTo>
                    <a:pt x="248" y="111"/>
                    <a:pt x="249" y="107"/>
                    <a:pt x="246" y="106"/>
                  </a:cubicBezTo>
                  <a:cubicBezTo>
                    <a:pt x="246" y="106"/>
                    <a:pt x="243" y="107"/>
                    <a:pt x="242" y="107"/>
                  </a:cubicBezTo>
                  <a:cubicBezTo>
                    <a:pt x="242" y="107"/>
                    <a:pt x="242" y="107"/>
                    <a:pt x="242" y="107"/>
                  </a:cubicBezTo>
                  <a:cubicBezTo>
                    <a:pt x="242" y="106"/>
                    <a:pt x="244" y="105"/>
                    <a:pt x="245" y="105"/>
                  </a:cubicBezTo>
                  <a:cubicBezTo>
                    <a:pt x="246" y="102"/>
                    <a:pt x="247" y="99"/>
                    <a:pt x="246" y="98"/>
                  </a:cubicBezTo>
                  <a:cubicBezTo>
                    <a:pt x="245" y="97"/>
                    <a:pt x="243" y="97"/>
                    <a:pt x="243" y="96"/>
                  </a:cubicBezTo>
                  <a:cubicBezTo>
                    <a:pt x="242" y="95"/>
                    <a:pt x="242" y="95"/>
                    <a:pt x="241" y="95"/>
                  </a:cubicBezTo>
                  <a:cubicBezTo>
                    <a:pt x="240" y="95"/>
                    <a:pt x="239" y="95"/>
                    <a:pt x="237" y="95"/>
                  </a:cubicBezTo>
                  <a:cubicBezTo>
                    <a:pt x="238" y="95"/>
                    <a:pt x="244" y="91"/>
                    <a:pt x="241" y="91"/>
                  </a:cubicBezTo>
                  <a:lnTo>
                    <a:pt x="241" y="91"/>
                  </a:lnTo>
                  <a:cubicBezTo>
                    <a:pt x="239" y="92"/>
                    <a:pt x="236" y="95"/>
                    <a:pt x="233" y="96"/>
                  </a:cubicBezTo>
                  <a:cubicBezTo>
                    <a:pt x="233" y="96"/>
                    <a:pt x="237" y="92"/>
                    <a:pt x="237" y="92"/>
                  </a:cubicBezTo>
                  <a:cubicBezTo>
                    <a:pt x="238" y="91"/>
                    <a:pt x="241" y="89"/>
                    <a:pt x="244" y="88"/>
                  </a:cubicBezTo>
                  <a:lnTo>
                    <a:pt x="244" y="88"/>
                  </a:lnTo>
                  <a:cubicBezTo>
                    <a:pt x="244" y="88"/>
                    <a:pt x="243" y="88"/>
                    <a:pt x="243" y="88"/>
                  </a:cubicBezTo>
                  <a:cubicBezTo>
                    <a:pt x="240" y="88"/>
                    <a:pt x="241" y="86"/>
                    <a:pt x="238" y="86"/>
                  </a:cubicBezTo>
                  <a:cubicBezTo>
                    <a:pt x="237" y="85"/>
                    <a:pt x="238" y="85"/>
                    <a:pt x="241" y="84"/>
                  </a:cubicBezTo>
                  <a:cubicBezTo>
                    <a:pt x="244" y="83"/>
                    <a:pt x="243" y="82"/>
                    <a:pt x="244" y="81"/>
                  </a:cubicBezTo>
                  <a:lnTo>
                    <a:pt x="244" y="81"/>
                  </a:lnTo>
                  <a:lnTo>
                    <a:pt x="236" y="85"/>
                  </a:lnTo>
                  <a:cubicBezTo>
                    <a:pt x="235" y="83"/>
                    <a:pt x="242" y="80"/>
                    <a:pt x="242" y="80"/>
                  </a:cubicBezTo>
                  <a:cubicBezTo>
                    <a:pt x="240" y="79"/>
                    <a:pt x="235" y="80"/>
                    <a:pt x="237" y="78"/>
                  </a:cubicBezTo>
                  <a:cubicBezTo>
                    <a:pt x="238" y="77"/>
                    <a:pt x="241" y="72"/>
                    <a:pt x="237" y="72"/>
                  </a:cubicBezTo>
                  <a:cubicBezTo>
                    <a:pt x="237" y="72"/>
                    <a:pt x="237" y="72"/>
                    <a:pt x="237" y="72"/>
                  </a:cubicBezTo>
                  <a:cubicBezTo>
                    <a:pt x="236" y="72"/>
                    <a:pt x="236" y="72"/>
                    <a:pt x="236" y="72"/>
                  </a:cubicBezTo>
                  <a:cubicBezTo>
                    <a:pt x="235" y="72"/>
                    <a:pt x="235" y="70"/>
                    <a:pt x="234" y="70"/>
                  </a:cubicBezTo>
                  <a:cubicBezTo>
                    <a:pt x="234" y="70"/>
                    <a:pt x="233" y="70"/>
                    <a:pt x="233" y="71"/>
                  </a:cubicBezTo>
                  <a:cubicBezTo>
                    <a:pt x="229" y="71"/>
                    <a:pt x="236" y="68"/>
                    <a:pt x="236" y="66"/>
                  </a:cubicBezTo>
                  <a:cubicBezTo>
                    <a:pt x="236" y="66"/>
                    <a:pt x="235" y="66"/>
                    <a:pt x="234" y="66"/>
                  </a:cubicBezTo>
                  <a:cubicBezTo>
                    <a:pt x="234" y="66"/>
                    <a:pt x="233" y="66"/>
                    <a:pt x="233" y="65"/>
                  </a:cubicBezTo>
                  <a:cubicBezTo>
                    <a:pt x="232" y="64"/>
                    <a:pt x="234" y="64"/>
                    <a:pt x="236" y="63"/>
                  </a:cubicBezTo>
                  <a:cubicBezTo>
                    <a:pt x="237" y="62"/>
                    <a:pt x="235" y="62"/>
                    <a:pt x="234" y="62"/>
                  </a:cubicBezTo>
                  <a:cubicBezTo>
                    <a:pt x="233" y="62"/>
                    <a:pt x="234" y="61"/>
                    <a:pt x="234" y="60"/>
                  </a:cubicBezTo>
                  <a:cubicBezTo>
                    <a:pt x="234" y="60"/>
                    <a:pt x="234" y="60"/>
                    <a:pt x="234" y="60"/>
                  </a:cubicBezTo>
                  <a:cubicBezTo>
                    <a:pt x="232" y="60"/>
                    <a:pt x="228" y="62"/>
                    <a:pt x="228" y="62"/>
                  </a:cubicBezTo>
                  <a:cubicBezTo>
                    <a:pt x="228" y="62"/>
                    <a:pt x="228" y="62"/>
                    <a:pt x="230" y="61"/>
                  </a:cubicBezTo>
                  <a:cubicBezTo>
                    <a:pt x="232" y="58"/>
                    <a:pt x="231" y="57"/>
                    <a:pt x="229" y="57"/>
                  </a:cubicBezTo>
                  <a:cubicBezTo>
                    <a:pt x="227" y="57"/>
                    <a:pt x="226" y="57"/>
                    <a:pt x="226" y="57"/>
                  </a:cubicBezTo>
                  <a:cubicBezTo>
                    <a:pt x="224" y="57"/>
                    <a:pt x="225" y="56"/>
                    <a:pt x="228" y="54"/>
                  </a:cubicBezTo>
                  <a:cubicBezTo>
                    <a:pt x="230" y="51"/>
                    <a:pt x="223" y="52"/>
                    <a:pt x="226" y="50"/>
                  </a:cubicBezTo>
                  <a:lnTo>
                    <a:pt x="226" y="50"/>
                  </a:lnTo>
                  <a:cubicBezTo>
                    <a:pt x="225" y="51"/>
                    <a:pt x="222" y="52"/>
                    <a:pt x="221" y="52"/>
                  </a:cubicBezTo>
                  <a:cubicBezTo>
                    <a:pt x="219" y="52"/>
                    <a:pt x="219" y="51"/>
                    <a:pt x="222" y="50"/>
                  </a:cubicBezTo>
                  <a:cubicBezTo>
                    <a:pt x="227" y="46"/>
                    <a:pt x="222" y="47"/>
                    <a:pt x="221" y="46"/>
                  </a:cubicBezTo>
                  <a:cubicBezTo>
                    <a:pt x="220" y="46"/>
                    <a:pt x="219" y="45"/>
                    <a:pt x="220" y="43"/>
                  </a:cubicBezTo>
                  <a:cubicBezTo>
                    <a:pt x="220" y="43"/>
                    <a:pt x="221" y="43"/>
                    <a:pt x="221" y="42"/>
                  </a:cubicBezTo>
                  <a:cubicBezTo>
                    <a:pt x="220" y="41"/>
                    <a:pt x="219" y="41"/>
                    <a:pt x="218" y="41"/>
                  </a:cubicBezTo>
                  <a:cubicBezTo>
                    <a:pt x="217" y="41"/>
                    <a:pt x="216" y="41"/>
                    <a:pt x="216" y="42"/>
                  </a:cubicBezTo>
                  <a:cubicBezTo>
                    <a:pt x="217" y="40"/>
                    <a:pt x="219" y="38"/>
                    <a:pt x="219" y="37"/>
                  </a:cubicBezTo>
                  <a:cubicBezTo>
                    <a:pt x="219" y="37"/>
                    <a:pt x="219" y="37"/>
                    <a:pt x="218" y="37"/>
                  </a:cubicBezTo>
                  <a:cubicBezTo>
                    <a:pt x="218" y="37"/>
                    <a:pt x="217" y="37"/>
                    <a:pt x="216" y="37"/>
                  </a:cubicBezTo>
                  <a:cubicBezTo>
                    <a:pt x="216" y="37"/>
                    <a:pt x="216" y="37"/>
                    <a:pt x="216" y="37"/>
                  </a:cubicBezTo>
                  <a:cubicBezTo>
                    <a:pt x="216" y="37"/>
                    <a:pt x="216" y="36"/>
                    <a:pt x="215" y="36"/>
                  </a:cubicBezTo>
                  <a:cubicBezTo>
                    <a:pt x="215" y="36"/>
                    <a:pt x="215" y="36"/>
                    <a:pt x="215" y="37"/>
                  </a:cubicBezTo>
                  <a:cubicBezTo>
                    <a:pt x="214" y="37"/>
                    <a:pt x="214" y="37"/>
                    <a:pt x="214" y="37"/>
                  </a:cubicBezTo>
                  <a:cubicBezTo>
                    <a:pt x="213" y="37"/>
                    <a:pt x="214" y="36"/>
                    <a:pt x="214" y="36"/>
                  </a:cubicBezTo>
                  <a:cubicBezTo>
                    <a:pt x="214" y="35"/>
                    <a:pt x="214" y="33"/>
                    <a:pt x="213" y="33"/>
                  </a:cubicBezTo>
                  <a:cubicBezTo>
                    <a:pt x="212" y="33"/>
                    <a:pt x="211" y="33"/>
                    <a:pt x="209" y="35"/>
                  </a:cubicBezTo>
                  <a:cubicBezTo>
                    <a:pt x="210" y="34"/>
                    <a:pt x="213" y="31"/>
                    <a:pt x="213" y="31"/>
                  </a:cubicBezTo>
                  <a:lnTo>
                    <a:pt x="213" y="31"/>
                  </a:lnTo>
                  <a:cubicBezTo>
                    <a:pt x="212" y="31"/>
                    <a:pt x="212" y="31"/>
                    <a:pt x="212" y="31"/>
                  </a:cubicBezTo>
                  <a:cubicBezTo>
                    <a:pt x="210" y="32"/>
                    <a:pt x="210" y="32"/>
                    <a:pt x="209" y="32"/>
                  </a:cubicBezTo>
                  <a:cubicBezTo>
                    <a:pt x="209" y="32"/>
                    <a:pt x="209" y="32"/>
                    <a:pt x="209" y="32"/>
                  </a:cubicBezTo>
                  <a:cubicBezTo>
                    <a:pt x="209" y="32"/>
                    <a:pt x="212" y="30"/>
                    <a:pt x="211" y="29"/>
                  </a:cubicBezTo>
                  <a:cubicBezTo>
                    <a:pt x="211" y="28"/>
                    <a:pt x="210" y="27"/>
                    <a:pt x="209" y="27"/>
                  </a:cubicBezTo>
                  <a:cubicBezTo>
                    <a:pt x="207" y="27"/>
                    <a:pt x="206" y="27"/>
                    <a:pt x="203" y="30"/>
                  </a:cubicBezTo>
                  <a:cubicBezTo>
                    <a:pt x="203" y="29"/>
                    <a:pt x="203" y="29"/>
                    <a:pt x="205" y="26"/>
                  </a:cubicBezTo>
                  <a:lnTo>
                    <a:pt x="205" y="26"/>
                  </a:lnTo>
                  <a:cubicBezTo>
                    <a:pt x="205" y="26"/>
                    <a:pt x="202" y="29"/>
                    <a:pt x="201" y="30"/>
                  </a:cubicBezTo>
                  <a:cubicBezTo>
                    <a:pt x="203" y="27"/>
                    <a:pt x="205" y="24"/>
                    <a:pt x="207" y="22"/>
                  </a:cubicBezTo>
                  <a:lnTo>
                    <a:pt x="207" y="22"/>
                  </a:lnTo>
                  <a:cubicBezTo>
                    <a:pt x="205" y="23"/>
                    <a:pt x="203" y="23"/>
                    <a:pt x="201" y="24"/>
                  </a:cubicBezTo>
                  <a:cubicBezTo>
                    <a:pt x="200" y="25"/>
                    <a:pt x="199" y="25"/>
                    <a:pt x="199" y="25"/>
                  </a:cubicBezTo>
                  <a:cubicBezTo>
                    <a:pt x="198" y="25"/>
                    <a:pt x="197" y="24"/>
                    <a:pt x="197" y="23"/>
                  </a:cubicBezTo>
                  <a:cubicBezTo>
                    <a:pt x="197" y="22"/>
                    <a:pt x="196" y="20"/>
                    <a:pt x="195" y="20"/>
                  </a:cubicBezTo>
                  <a:cubicBezTo>
                    <a:pt x="194" y="20"/>
                    <a:pt x="194" y="20"/>
                    <a:pt x="193" y="21"/>
                  </a:cubicBezTo>
                  <a:lnTo>
                    <a:pt x="189" y="28"/>
                  </a:lnTo>
                  <a:cubicBezTo>
                    <a:pt x="188" y="28"/>
                    <a:pt x="190" y="23"/>
                    <a:pt x="192" y="22"/>
                  </a:cubicBezTo>
                  <a:lnTo>
                    <a:pt x="192" y="22"/>
                  </a:lnTo>
                  <a:cubicBezTo>
                    <a:pt x="192" y="22"/>
                    <a:pt x="192" y="22"/>
                    <a:pt x="191" y="22"/>
                  </a:cubicBezTo>
                  <a:cubicBezTo>
                    <a:pt x="191" y="22"/>
                    <a:pt x="191" y="19"/>
                    <a:pt x="192" y="18"/>
                  </a:cubicBezTo>
                  <a:cubicBezTo>
                    <a:pt x="193" y="16"/>
                    <a:pt x="195" y="15"/>
                    <a:pt x="194" y="14"/>
                  </a:cubicBezTo>
                  <a:lnTo>
                    <a:pt x="194" y="14"/>
                  </a:lnTo>
                  <a:lnTo>
                    <a:pt x="189" y="22"/>
                  </a:lnTo>
                  <a:cubicBezTo>
                    <a:pt x="191" y="17"/>
                    <a:pt x="187" y="15"/>
                    <a:pt x="186" y="14"/>
                  </a:cubicBezTo>
                  <a:lnTo>
                    <a:pt x="186" y="14"/>
                  </a:lnTo>
                  <a:cubicBezTo>
                    <a:pt x="187" y="15"/>
                    <a:pt x="185" y="16"/>
                    <a:pt x="185" y="18"/>
                  </a:cubicBezTo>
                  <a:cubicBezTo>
                    <a:pt x="184" y="17"/>
                    <a:pt x="185" y="12"/>
                    <a:pt x="184" y="12"/>
                  </a:cubicBezTo>
                  <a:lnTo>
                    <a:pt x="184" y="12"/>
                  </a:lnTo>
                  <a:cubicBezTo>
                    <a:pt x="183" y="12"/>
                    <a:pt x="183" y="12"/>
                    <a:pt x="182" y="12"/>
                  </a:cubicBezTo>
                  <a:cubicBezTo>
                    <a:pt x="182" y="13"/>
                    <a:pt x="181" y="15"/>
                    <a:pt x="180" y="15"/>
                  </a:cubicBezTo>
                  <a:cubicBezTo>
                    <a:pt x="180" y="15"/>
                    <a:pt x="180" y="14"/>
                    <a:pt x="180" y="14"/>
                  </a:cubicBezTo>
                  <a:cubicBezTo>
                    <a:pt x="181" y="12"/>
                    <a:pt x="183" y="9"/>
                    <a:pt x="182" y="9"/>
                  </a:cubicBezTo>
                  <a:lnTo>
                    <a:pt x="182" y="9"/>
                  </a:lnTo>
                  <a:cubicBezTo>
                    <a:pt x="181" y="9"/>
                    <a:pt x="180" y="10"/>
                    <a:pt x="179" y="10"/>
                  </a:cubicBezTo>
                  <a:cubicBezTo>
                    <a:pt x="178" y="10"/>
                    <a:pt x="178" y="10"/>
                    <a:pt x="178" y="9"/>
                  </a:cubicBezTo>
                  <a:cubicBezTo>
                    <a:pt x="177" y="8"/>
                    <a:pt x="176" y="6"/>
                    <a:pt x="175" y="6"/>
                  </a:cubicBezTo>
                  <a:cubicBezTo>
                    <a:pt x="174" y="6"/>
                    <a:pt x="174" y="6"/>
                    <a:pt x="174" y="6"/>
                  </a:cubicBezTo>
                  <a:cubicBezTo>
                    <a:pt x="173" y="6"/>
                    <a:pt x="172" y="9"/>
                    <a:pt x="172" y="10"/>
                  </a:cubicBezTo>
                  <a:lnTo>
                    <a:pt x="172" y="10"/>
                  </a:lnTo>
                  <a:cubicBezTo>
                    <a:pt x="172" y="9"/>
                    <a:pt x="171" y="9"/>
                    <a:pt x="170" y="9"/>
                  </a:cubicBezTo>
                  <a:cubicBezTo>
                    <a:pt x="169" y="9"/>
                    <a:pt x="169" y="7"/>
                    <a:pt x="169" y="5"/>
                  </a:cubicBezTo>
                  <a:cubicBezTo>
                    <a:pt x="169" y="5"/>
                    <a:pt x="169" y="5"/>
                    <a:pt x="168" y="5"/>
                  </a:cubicBezTo>
                  <a:cubicBezTo>
                    <a:pt x="168" y="5"/>
                    <a:pt x="168" y="5"/>
                    <a:pt x="168" y="5"/>
                  </a:cubicBezTo>
                  <a:cubicBezTo>
                    <a:pt x="166" y="6"/>
                    <a:pt x="166" y="8"/>
                    <a:pt x="166" y="10"/>
                  </a:cubicBezTo>
                  <a:cubicBezTo>
                    <a:pt x="166" y="10"/>
                    <a:pt x="166" y="10"/>
                    <a:pt x="166" y="10"/>
                  </a:cubicBezTo>
                  <a:lnTo>
                    <a:pt x="166" y="10"/>
                  </a:lnTo>
                  <a:cubicBezTo>
                    <a:pt x="167" y="10"/>
                    <a:pt x="166" y="11"/>
                    <a:pt x="166" y="11"/>
                  </a:cubicBezTo>
                  <a:cubicBezTo>
                    <a:pt x="165" y="12"/>
                    <a:pt x="165" y="13"/>
                    <a:pt x="164" y="13"/>
                  </a:cubicBezTo>
                  <a:cubicBezTo>
                    <a:pt x="164" y="13"/>
                    <a:pt x="163" y="13"/>
                    <a:pt x="163" y="13"/>
                  </a:cubicBezTo>
                  <a:cubicBezTo>
                    <a:pt x="162" y="11"/>
                    <a:pt x="166" y="7"/>
                    <a:pt x="164" y="6"/>
                  </a:cubicBezTo>
                  <a:lnTo>
                    <a:pt x="164" y="6"/>
                  </a:lnTo>
                  <a:cubicBezTo>
                    <a:pt x="163" y="6"/>
                    <a:pt x="160" y="7"/>
                    <a:pt x="160" y="10"/>
                  </a:cubicBezTo>
                  <a:cubicBezTo>
                    <a:pt x="161" y="12"/>
                    <a:pt x="161" y="13"/>
                    <a:pt x="160" y="15"/>
                  </a:cubicBezTo>
                  <a:cubicBezTo>
                    <a:pt x="159" y="16"/>
                    <a:pt x="159" y="17"/>
                    <a:pt x="158" y="17"/>
                  </a:cubicBezTo>
                  <a:cubicBezTo>
                    <a:pt x="158" y="17"/>
                    <a:pt x="157" y="16"/>
                    <a:pt x="157" y="16"/>
                  </a:cubicBezTo>
                  <a:cubicBezTo>
                    <a:pt x="156" y="13"/>
                    <a:pt x="159" y="5"/>
                    <a:pt x="159" y="4"/>
                  </a:cubicBezTo>
                  <a:cubicBezTo>
                    <a:pt x="159" y="4"/>
                    <a:pt x="158" y="4"/>
                    <a:pt x="158" y="4"/>
                  </a:cubicBezTo>
                  <a:cubicBezTo>
                    <a:pt x="157" y="4"/>
                    <a:pt x="157" y="4"/>
                    <a:pt x="156" y="5"/>
                  </a:cubicBezTo>
                  <a:cubicBezTo>
                    <a:pt x="155" y="6"/>
                    <a:pt x="155" y="9"/>
                    <a:pt x="154" y="9"/>
                  </a:cubicBezTo>
                  <a:cubicBezTo>
                    <a:pt x="154" y="10"/>
                    <a:pt x="154" y="10"/>
                    <a:pt x="154" y="10"/>
                  </a:cubicBezTo>
                  <a:cubicBezTo>
                    <a:pt x="153" y="10"/>
                    <a:pt x="154" y="5"/>
                    <a:pt x="153" y="5"/>
                  </a:cubicBezTo>
                  <a:cubicBezTo>
                    <a:pt x="153" y="5"/>
                    <a:pt x="153" y="5"/>
                    <a:pt x="153" y="5"/>
                  </a:cubicBezTo>
                  <a:cubicBezTo>
                    <a:pt x="152" y="6"/>
                    <a:pt x="151" y="9"/>
                    <a:pt x="151" y="12"/>
                  </a:cubicBezTo>
                  <a:cubicBezTo>
                    <a:pt x="151" y="10"/>
                    <a:pt x="151" y="8"/>
                    <a:pt x="151" y="5"/>
                  </a:cubicBezTo>
                  <a:cubicBezTo>
                    <a:pt x="150" y="4"/>
                    <a:pt x="149" y="1"/>
                    <a:pt x="148" y="1"/>
                  </a:cubicBezTo>
                  <a:close/>
                </a:path>
              </a:pathLst>
            </a:custGeom>
            <a:solidFill>
              <a:srgbClr val="4D44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7"/>
            <p:cNvSpPr/>
            <p:nvPr/>
          </p:nvSpPr>
          <p:spPr>
            <a:xfrm>
              <a:off x="7515697" y="1677001"/>
              <a:ext cx="105346" cy="168803"/>
            </a:xfrm>
            <a:custGeom>
              <a:rect b="b" l="l" r="r" t="t"/>
              <a:pathLst>
                <a:path extrusionOk="0" h="947" w="591">
                  <a:moveTo>
                    <a:pt x="457" y="1"/>
                  </a:moveTo>
                  <a:lnTo>
                    <a:pt x="1" y="793"/>
                  </a:lnTo>
                  <a:cubicBezTo>
                    <a:pt x="1" y="793"/>
                    <a:pt x="77" y="909"/>
                    <a:pt x="300" y="940"/>
                  </a:cubicBezTo>
                  <a:cubicBezTo>
                    <a:pt x="334" y="945"/>
                    <a:pt x="364" y="947"/>
                    <a:pt x="390" y="947"/>
                  </a:cubicBezTo>
                  <a:cubicBezTo>
                    <a:pt x="542" y="947"/>
                    <a:pt x="590" y="882"/>
                    <a:pt x="590" y="882"/>
                  </a:cubicBezTo>
                  <a:lnTo>
                    <a:pt x="457" y="1"/>
                  </a:ln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7"/>
            <p:cNvSpPr/>
            <p:nvPr/>
          </p:nvSpPr>
          <p:spPr>
            <a:xfrm>
              <a:off x="7513914" y="1671297"/>
              <a:ext cx="109446" cy="177181"/>
            </a:xfrm>
            <a:custGeom>
              <a:rect b="b" l="l" r="r" t="t"/>
              <a:pathLst>
                <a:path extrusionOk="0" h="994" w="614">
                  <a:moveTo>
                    <a:pt x="452" y="32"/>
                  </a:moveTo>
                  <a:cubicBezTo>
                    <a:pt x="452" y="32"/>
                    <a:pt x="453" y="32"/>
                    <a:pt x="453" y="32"/>
                  </a:cubicBezTo>
                  <a:lnTo>
                    <a:pt x="453" y="32"/>
                  </a:lnTo>
                  <a:cubicBezTo>
                    <a:pt x="453" y="32"/>
                    <a:pt x="452" y="32"/>
                    <a:pt x="452" y="32"/>
                  </a:cubicBezTo>
                  <a:close/>
                  <a:moveTo>
                    <a:pt x="393" y="130"/>
                  </a:moveTo>
                  <a:lnTo>
                    <a:pt x="392" y="132"/>
                  </a:lnTo>
                  <a:lnTo>
                    <a:pt x="393" y="135"/>
                  </a:lnTo>
                  <a:cubicBezTo>
                    <a:pt x="397" y="134"/>
                    <a:pt x="397" y="132"/>
                    <a:pt x="393" y="130"/>
                  </a:cubicBezTo>
                  <a:close/>
                  <a:moveTo>
                    <a:pt x="471" y="1"/>
                  </a:moveTo>
                  <a:cubicBezTo>
                    <a:pt x="470" y="1"/>
                    <a:pt x="468" y="2"/>
                    <a:pt x="466" y="9"/>
                  </a:cubicBezTo>
                  <a:cubicBezTo>
                    <a:pt x="464" y="15"/>
                    <a:pt x="463" y="19"/>
                    <a:pt x="462" y="19"/>
                  </a:cubicBezTo>
                  <a:cubicBezTo>
                    <a:pt x="462" y="19"/>
                    <a:pt x="462" y="19"/>
                    <a:pt x="461" y="19"/>
                  </a:cubicBezTo>
                  <a:cubicBezTo>
                    <a:pt x="459" y="23"/>
                    <a:pt x="455" y="36"/>
                    <a:pt x="454" y="36"/>
                  </a:cubicBezTo>
                  <a:cubicBezTo>
                    <a:pt x="453" y="36"/>
                    <a:pt x="453" y="35"/>
                    <a:pt x="453" y="32"/>
                  </a:cubicBezTo>
                  <a:lnTo>
                    <a:pt x="453" y="32"/>
                  </a:lnTo>
                  <a:cubicBezTo>
                    <a:pt x="453" y="42"/>
                    <a:pt x="446" y="46"/>
                    <a:pt x="445" y="51"/>
                  </a:cubicBezTo>
                  <a:cubicBezTo>
                    <a:pt x="442" y="56"/>
                    <a:pt x="445" y="55"/>
                    <a:pt x="445" y="60"/>
                  </a:cubicBezTo>
                  <a:cubicBezTo>
                    <a:pt x="444" y="61"/>
                    <a:pt x="443" y="62"/>
                    <a:pt x="442" y="62"/>
                  </a:cubicBezTo>
                  <a:cubicBezTo>
                    <a:pt x="441" y="62"/>
                    <a:pt x="440" y="61"/>
                    <a:pt x="439" y="61"/>
                  </a:cubicBezTo>
                  <a:cubicBezTo>
                    <a:pt x="439" y="59"/>
                    <a:pt x="438" y="59"/>
                    <a:pt x="438" y="59"/>
                  </a:cubicBezTo>
                  <a:cubicBezTo>
                    <a:pt x="435" y="59"/>
                    <a:pt x="435" y="68"/>
                    <a:pt x="432" y="71"/>
                  </a:cubicBezTo>
                  <a:cubicBezTo>
                    <a:pt x="432" y="73"/>
                    <a:pt x="426" y="80"/>
                    <a:pt x="425" y="80"/>
                  </a:cubicBezTo>
                  <a:cubicBezTo>
                    <a:pt x="425" y="80"/>
                    <a:pt x="425" y="80"/>
                    <a:pt x="425" y="80"/>
                  </a:cubicBezTo>
                  <a:lnTo>
                    <a:pt x="425" y="80"/>
                  </a:lnTo>
                  <a:cubicBezTo>
                    <a:pt x="425" y="80"/>
                    <a:pt x="425" y="80"/>
                    <a:pt x="425" y="80"/>
                  </a:cubicBezTo>
                  <a:cubicBezTo>
                    <a:pt x="425" y="80"/>
                    <a:pt x="425" y="80"/>
                    <a:pt x="426" y="80"/>
                  </a:cubicBezTo>
                  <a:cubicBezTo>
                    <a:pt x="426" y="80"/>
                    <a:pt x="426" y="80"/>
                    <a:pt x="426" y="81"/>
                  </a:cubicBezTo>
                  <a:cubicBezTo>
                    <a:pt x="427" y="82"/>
                    <a:pt x="426" y="83"/>
                    <a:pt x="425" y="84"/>
                  </a:cubicBezTo>
                  <a:cubicBezTo>
                    <a:pt x="425" y="86"/>
                    <a:pt x="423" y="88"/>
                    <a:pt x="421" y="89"/>
                  </a:cubicBezTo>
                  <a:cubicBezTo>
                    <a:pt x="420" y="89"/>
                    <a:pt x="420" y="89"/>
                    <a:pt x="419" y="89"/>
                  </a:cubicBezTo>
                  <a:cubicBezTo>
                    <a:pt x="419" y="89"/>
                    <a:pt x="418" y="90"/>
                    <a:pt x="418" y="91"/>
                  </a:cubicBezTo>
                  <a:cubicBezTo>
                    <a:pt x="418" y="94"/>
                    <a:pt x="420" y="95"/>
                    <a:pt x="420" y="96"/>
                  </a:cubicBezTo>
                  <a:cubicBezTo>
                    <a:pt x="419" y="100"/>
                    <a:pt x="415" y="102"/>
                    <a:pt x="412" y="102"/>
                  </a:cubicBezTo>
                  <a:cubicBezTo>
                    <a:pt x="411" y="104"/>
                    <a:pt x="409" y="107"/>
                    <a:pt x="407" y="109"/>
                  </a:cubicBezTo>
                  <a:cubicBezTo>
                    <a:pt x="405" y="112"/>
                    <a:pt x="404" y="115"/>
                    <a:pt x="404" y="117"/>
                  </a:cubicBezTo>
                  <a:cubicBezTo>
                    <a:pt x="404" y="119"/>
                    <a:pt x="406" y="122"/>
                    <a:pt x="405" y="123"/>
                  </a:cubicBezTo>
                  <a:lnTo>
                    <a:pt x="405" y="123"/>
                  </a:lnTo>
                  <a:cubicBezTo>
                    <a:pt x="405" y="123"/>
                    <a:pt x="403" y="121"/>
                    <a:pt x="403" y="121"/>
                  </a:cubicBezTo>
                  <a:cubicBezTo>
                    <a:pt x="403" y="121"/>
                    <a:pt x="402" y="121"/>
                    <a:pt x="402" y="121"/>
                  </a:cubicBezTo>
                  <a:cubicBezTo>
                    <a:pt x="401" y="121"/>
                    <a:pt x="398" y="125"/>
                    <a:pt x="398" y="126"/>
                  </a:cubicBezTo>
                  <a:cubicBezTo>
                    <a:pt x="398" y="129"/>
                    <a:pt x="400" y="129"/>
                    <a:pt x="399" y="130"/>
                  </a:cubicBezTo>
                  <a:cubicBezTo>
                    <a:pt x="398" y="133"/>
                    <a:pt x="397" y="134"/>
                    <a:pt x="396" y="136"/>
                  </a:cubicBezTo>
                  <a:cubicBezTo>
                    <a:pt x="391" y="139"/>
                    <a:pt x="388" y="137"/>
                    <a:pt x="388" y="144"/>
                  </a:cubicBezTo>
                  <a:cubicBezTo>
                    <a:pt x="389" y="147"/>
                    <a:pt x="387" y="149"/>
                    <a:pt x="385" y="151"/>
                  </a:cubicBezTo>
                  <a:cubicBezTo>
                    <a:pt x="384" y="153"/>
                    <a:pt x="388" y="156"/>
                    <a:pt x="387" y="158"/>
                  </a:cubicBezTo>
                  <a:cubicBezTo>
                    <a:pt x="386" y="158"/>
                    <a:pt x="384" y="155"/>
                    <a:pt x="382" y="155"/>
                  </a:cubicBezTo>
                  <a:cubicBezTo>
                    <a:pt x="382" y="155"/>
                    <a:pt x="382" y="156"/>
                    <a:pt x="382" y="157"/>
                  </a:cubicBezTo>
                  <a:cubicBezTo>
                    <a:pt x="381" y="159"/>
                    <a:pt x="382" y="161"/>
                    <a:pt x="383" y="162"/>
                  </a:cubicBezTo>
                  <a:lnTo>
                    <a:pt x="383" y="162"/>
                  </a:lnTo>
                  <a:cubicBezTo>
                    <a:pt x="383" y="162"/>
                    <a:pt x="382" y="162"/>
                    <a:pt x="382" y="162"/>
                  </a:cubicBezTo>
                  <a:cubicBezTo>
                    <a:pt x="381" y="162"/>
                    <a:pt x="379" y="167"/>
                    <a:pt x="377" y="168"/>
                  </a:cubicBezTo>
                  <a:cubicBezTo>
                    <a:pt x="377" y="169"/>
                    <a:pt x="376" y="169"/>
                    <a:pt x="376" y="169"/>
                  </a:cubicBezTo>
                  <a:cubicBezTo>
                    <a:pt x="375" y="169"/>
                    <a:pt x="375" y="168"/>
                    <a:pt x="374" y="168"/>
                  </a:cubicBezTo>
                  <a:cubicBezTo>
                    <a:pt x="373" y="168"/>
                    <a:pt x="373" y="169"/>
                    <a:pt x="372" y="170"/>
                  </a:cubicBezTo>
                  <a:cubicBezTo>
                    <a:pt x="371" y="172"/>
                    <a:pt x="376" y="176"/>
                    <a:pt x="379" y="176"/>
                  </a:cubicBezTo>
                  <a:cubicBezTo>
                    <a:pt x="380" y="176"/>
                    <a:pt x="381" y="175"/>
                    <a:pt x="381" y="175"/>
                  </a:cubicBezTo>
                  <a:lnTo>
                    <a:pt x="381" y="175"/>
                  </a:lnTo>
                  <a:lnTo>
                    <a:pt x="380" y="177"/>
                  </a:lnTo>
                  <a:cubicBezTo>
                    <a:pt x="379" y="179"/>
                    <a:pt x="380" y="182"/>
                    <a:pt x="382" y="182"/>
                  </a:cubicBezTo>
                  <a:cubicBezTo>
                    <a:pt x="382" y="182"/>
                    <a:pt x="383" y="182"/>
                    <a:pt x="383" y="181"/>
                  </a:cubicBezTo>
                  <a:cubicBezTo>
                    <a:pt x="385" y="179"/>
                    <a:pt x="387" y="176"/>
                    <a:pt x="388" y="173"/>
                  </a:cubicBezTo>
                  <a:cubicBezTo>
                    <a:pt x="389" y="170"/>
                    <a:pt x="390" y="169"/>
                    <a:pt x="388" y="166"/>
                  </a:cubicBezTo>
                  <a:cubicBezTo>
                    <a:pt x="386" y="163"/>
                    <a:pt x="391" y="161"/>
                    <a:pt x="387" y="158"/>
                  </a:cubicBezTo>
                  <a:lnTo>
                    <a:pt x="387" y="158"/>
                  </a:lnTo>
                  <a:cubicBezTo>
                    <a:pt x="388" y="159"/>
                    <a:pt x="388" y="159"/>
                    <a:pt x="389" y="159"/>
                  </a:cubicBezTo>
                  <a:cubicBezTo>
                    <a:pt x="393" y="159"/>
                    <a:pt x="396" y="154"/>
                    <a:pt x="398" y="151"/>
                  </a:cubicBezTo>
                  <a:cubicBezTo>
                    <a:pt x="399" y="150"/>
                    <a:pt x="401" y="148"/>
                    <a:pt x="403" y="148"/>
                  </a:cubicBezTo>
                  <a:cubicBezTo>
                    <a:pt x="403" y="148"/>
                    <a:pt x="404" y="148"/>
                    <a:pt x="404" y="148"/>
                  </a:cubicBezTo>
                  <a:cubicBezTo>
                    <a:pt x="406" y="148"/>
                    <a:pt x="407" y="147"/>
                    <a:pt x="408" y="146"/>
                  </a:cubicBezTo>
                  <a:lnTo>
                    <a:pt x="404" y="144"/>
                  </a:lnTo>
                  <a:cubicBezTo>
                    <a:pt x="406" y="141"/>
                    <a:pt x="410" y="143"/>
                    <a:pt x="411" y="139"/>
                  </a:cubicBezTo>
                  <a:cubicBezTo>
                    <a:pt x="411" y="137"/>
                    <a:pt x="411" y="133"/>
                    <a:pt x="410" y="130"/>
                  </a:cubicBezTo>
                  <a:cubicBezTo>
                    <a:pt x="410" y="130"/>
                    <a:pt x="409" y="130"/>
                    <a:pt x="409" y="129"/>
                  </a:cubicBezTo>
                  <a:cubicBezTo>
                    <a:pt x="410" y="127"/>
                    <a:pt x="411" y="126"/>
                    <a:pt x="412" y="125"/>
                  </a:cubicBezTo>
                  <a:cubicBezTo>
                    <a:pt x="415" y="123"/>
                    <a:pt x="419" y="122"/>
                    <a:pt x="418" y="119"/>
                  </a:cubicBezTo>
                  <a:cubicBezTo>
                    <a:pt x="418" y="116"/>
                    <a:pt x="419" y="111"/>
                    <a:pt x="422" y="109"/>
                  </a:cubicBezTo>
                  <a:cubicBezTo>
                    <a:pt x="423" y="108"/>
                    <a:pt x="428" y="109"/>
                    <a:pt x="427" y="107"/>
                  </a:cubicBezTo>
                  <a:cubicBezTo>
                    <a:pt x="427" y="102"/>
                    <a:pt x="420" y="106"/>
                    <a:pt x="424" y="101"/>
                  </a:cubicBezTo>
                  <a:cubicBezTo>
                    <a:pt x="424" y="100"/>
                    <a:pt x="425" y="100"/>
                    <a:pt x="425" y="100"/>
                  </a:cubicBezTo>
                  <a:cubicBezTo>
                    <a:pt x="427" y="100"/>
                    <a:pt x="429" y="102"/>
                    <a:pt x="431" y="102"/>
                  </a:cubicBezTo>
                  <a:cubicBezTo>
                    <a:pt x="431" y="102"/>
                    <a:pt x="432" y="102"/>
                    <a:pt x="432" y="101"/>
                  </a:cubicBezTo>
                  <a:cubicBezTo>
                    <a:pt x="434" y="98"/>
                    <a:pt x="431" y="99"/>
                    <a:pt x="431" y="96"/>
                  </a:cubicBezTo>
                  <a:cubicBezTo>
                    <a:pt x="432" y="93"/>
                    <a:pt x="435" y="89"/>
                    <a:pt x="437" y="87"/>
                  </a:cubicBezTo>
                  <a:cubicBezTo>
                    <a:pt x="439" y="83"/>
                    <a:pt x="443" y="80"/>
                    <a:pt x="445" y="77"/>
                  </a:cubicBezTo>
                  <a:cubicBezTo>
                    <a:pt x="448" y="75"/>
                    <a:pt x="450" y="73"/>
                    <a:pt x="451" y="69"/>
                  </a:cubicBezTo>
                  <a:cubicBezTo>
                    <a:pt x="452" y="68"/>
                    <a:pt x="451" y="65"/>
                    <a:pt x="452" y="61"/>
                  </a:cubicBezTo>
                  <a:cubicBezTo>
                    <a:pt x="452" y="58"/>
                    <a:pt x="452" y="57"/>
                    <a:pt x="452" y="57"/>
                  </a:cubicBezTo>
                  <a:cubicBezTo>
                    <a:pt x="453" y="57"/>
                    <a:pt x="453" y="62"/>
                    <a:pt x="453" y="62"/>
                  </a:cubicBezTo>
                  <a:cubicBezTo>
                    <a:pt x="453" y="62"/>
                    <a:pt x="453" y="62"/>
                    <a:pt x="454" y="62"/>
                  </a:cubicBezTo>
                  <a:cubicBezTo>
                    <a:pt x="454" y="62"/>
                    <a:pt x="456" y="56"/>
                    <a:pt x="457" y="53"/>
                  </a:cubicBezTo>
                  <a:cubicBezTo>
                    <a:pt x="457" y="47"/>
                    <a:pt x="457" y="45"/>
                    <a:pt x="458" y="45"/>
                  </a:cubicBezTo>
                  <a:cubicBezTo>
                    <a:pt x="458" y="45"/>
                    <a:pt x="458" y="48"/>
                    <a:pt x="459" y="51"/>
                  </a:cubicBezTo>
                  <a:cubicBezTo>
                    <a:pt x="459" y="51"/>
                    <a:pt x="459" y="51"/>
                    <a:pt x="459" y="51"/>
                  </a:cubicBezTo>
                  <a:cubicBezTo>
                    <a:pt x="459" y="51"/>
                    <a:pt x="461" y="31"/>
                    <a:pt x="461" y="31"/>
                  </a:cubicBezTo>
                  <a:cubicBezTo>
                    <a:pt x="461" y="31"/>
                    <a:pt x="461" y="31"/>
                    <a:pt x="461" y="31"/>
                  </a:cubicBezTo>
                  <a:cubicBezTo>
                    <a:pt x="461" y="31"/>
                    <a:pt x="461" y="31"/>
                    <a:pt x="461" y="31"/>
                  </a:cubicBezTo>
                  <a:lnTo>
                    <a:pt x="461" y="31"/>
                  </a:lnTo>
                  <a:cubicBezTo>
                    <a:pt x="462" y="31"/>
                    <a:pt x="461" y="40"/>
                    <a:pt x="461" y="41"/>
                  </a:cubicBezTo>
                  <a:cubicBezTo>
                    <a:pt x="461" y="42"/>
                    <a:pt x="461" y="43"/>
                    <a:pt x="461" y="43"/>
                  </a:cubicBezTo>
                  <a:cubicBezTo>
                    <a:pt x="462" y="43"/>
                    <a:pt x="463" y="38"/>
                    <a:pt x="465" y="35"/>
                  </a:cubicBezTo>
                  <a:cubicBezTo>
                    <a:pt x="465" y="33"/>
                    <a:pt x="466" y="29"/>
                    <a:pt x="468" y="26"/>
                  </a:cubicBezTo>
                  <a:lnTo>
                    <a:pt x="468" y="26"/>
                  </a:lnTo>
                  <a:cubicBezTo>
                    <a:pt x="469" y="28"/>
                    <a:pt x="469" y="31"/>
                    <a:pt x="467" y="36"/>
                  </a:cubicBezTo>
                  <a:cubicBezTo>
                    <a:pt x="466" y="42"/>
                    <a:pt x="466" y="44"/>
                    <a:pt x="466" y="44"/>
                  </a:cubicBezTo>
                  <a:cubicBezTo>
                    <a:pt x="467" y="44"/>
                    <a:pt x="468" y="42"/>
                    <a:pt x="469" y="42"/>
                  </a:cubicBezTo>
                  <a:cubicBezTo>
                    <a:pt x="469" y="42"/>
                    <a:pt x="469" y="42"/>
                    <a:pt x="469" y="42"/>
                  </a:cubicBezTo>
                  <a:cubicBezTo>
                    <a:pt x="471" y="45"/>
                    <a:pt x="464" y="63"/>
                    <a:pt x="465" y="63"/>
                  </a:cubicBezTo>
                  <a:cubicBezTo>
                    <a:pt x="465" y="63"/>
                    <a:pt x="465" y="63"/>
                    <a:pt x="466" y="62"/>
                  </a:cubicBezTo>
                  <a:cubicBezTo>
                    <a:pt x="469" y="55"/>
                    <a:pt x="473" y="35"/>
                    <a:pt x="473" y="23"/>
                  </a:cubicBezTo>
                  <a:cubicBezTo>
                    <a:pt x="473" y="23"/>
                    <a:pt x="476" y="6"/>
                    <a:pt x="475" y="6"/>
                  </a:cubicBezTo>
                  <a:lnTo>
                    <a:pt x="475" y="6"/>
                  </a:lnTo>
                  <a:cubicBezTo>
                    <a:pt x="475" y="6"/>
                    <a:pt x="474" y="6"/>
                    <a:pt x="474" y="6"/>
                  </a:cubicBezTo>
                  <a:cubicBezTo>
                    <a:pt x="474" y="7"/>
                    <a:pt x="474" y="7"/>
                    <a:pt x="473" y="7"/>
                  </a:cubicBezTo>
                  <a:cubicBezTo>
                    <a:pt x="473" y="7"/>
                    <a:pt x="473" y="6"/>
                    <a:pt x="473" y="1"/>
                  </a:cubicBezTo>
                  <a:cubicBezTo>
                    <a:pt x="472" y="1"/>
                    <a:pt x="472" y="1"/>
                    <a:pt x="471" y="1"/>
                  </a:cubicBezTo>
                  <a:close/>
                  <a:moveTo>
                    <a:pt x="364" y="202"/>
                  </a:moveTo>
                  <a:cubicBezTo>
                    <a:pt x="366" y="202"/>
                    <a:pt x="367" y="204"/>
                    <a:pt x="366" y="205"/>
                  </a:cubicBezTo>
                  <a:cubicBezTo>
                    <a:pt x="365" y="205"/>
                    <a:pt x="365" y="206"/>
                    <a:pt x="364" y="206"/>
                  </a:cubicBezTo>
                  <a:cubicBezTo>
                    <a:pt x="363" y="206"/>
                    <a:pt x="361" y="205"/>
                    <a:pt x="363" y="203"/>
                  </a:cubicBezTo>
                  <a:cubicBezTo>
                    <a:pt x="363" y="202"/>
                    <a:pt x="364" y="202"/>
                    <a:pt x="364" y="202"/>
                  </a:cubicBezTo>
                  <a:close/>
                  <a:moveTo>
                    <a:pt x="499" y="210"/>
                  </a:moveTo>
                  <a:cubicBezTo>
                    <a:pt x="499" y="212"/>
                    <a:pt x="500" y="213"/>
                    <a:pt x="497" y="214"/>
                  </a:cubicBezTo>
                  <a:lnTo>
                    <a:pt x="497" y="212"/>
                  </a:lnTo>
                  <a:lnTo>
                    <a:pt x="499" y="210"/>
                  </a:lnTo>
                  <a:close/>
                  <a:moveTo>
                    <a:pt x="492" y="233"/>
                  </a:moveTo>
                  <a:cubicBezTo>
                    <a:pt x="491" y="233"/>
                    <a:pt x="490" y="233"/>
                    <a:pt x="489" y="234"/>
                  </a:cubicBezTo>
                  <a:cubicBezTo>
                    <a:pt x="491" y="235"/>
                    <a:pt x="491" y="236"/>
                    <a:pt x="493" y="236"/>
                  </a:cubicBezTo>
                  <a:cubicBezTo>
                    <a:pt x="493" y="236"/>
                    <a:pt x="493" y="236"/>
                    <a:pt x="494" y="236"/>
                  </a:cubicBezTo>
                  <a:cubicBezTo>
                    <a:pt x="493" y="234"/>
                    <a:pt x="493" y="233"/>
                    <a:pt x="492" y="233"/>
                  </a:cubicBezTo>
                  <a:close/>
                  <a:moveTo>
                    <a:pt x="495" y="245"/>
                  </a:moveTo>
                  <a:cubicBezTo>
                    <a:pt x="494" y="245"/>
                    <a:pt x="493" y="246"/>
                    <a:pt x="493" y="247"/>
                  </a:cubicBezTo>
                  <a:cubicBezTo>
                    <a:pt x="493" y="248"/>
                    <a:pt x="494" y="248"/>
                    <a:pt x="495" y="248"/>
                  </a:cubicBezTo>
                  <a:cubicBezTo>
                    <a:pt x="497" y="248"/>
                    <a:pt x="497" y="248"/>
                    <a:pt x="497" y="247"/>
                  </a:cubicBezTo>
                  <a:cubicBezTo>
                    <a:pt x="497" y="245"/>
                    <a:pt x="496" y="245"/>
                    <a:pt x="495" y="245"/>
                  </a:cubicBezTo>
                  <a:close/>
                  <a:moveTo>
                    <a:pt x="329" y="269"/>
                  </a:moveTo>
                  <a:cubicBezTo>
                    <a:pt x="333" y="269"/>
                    <a:pt x="337" y="271"/>
                    <a:pt x="332" y="274"/>
                  </a:cubicBezTo>
                  <a:cubicBezTo>
                    <a:pt x="331" y="274"/>
                    <a:pt x="330" y="275"/>
                    <a:pt x="329" y="275"/>
                  </a:cubicBezTo>
                  <a:cubicBezTo>
                    <a:pt x="328" y="275"/>
                    <a:pt x="328" y="275"/>
                    <a:pt x="328" y="274"/>
                  </a:cubicBezTo>
                  <a:cubicBezTo>
                    <a:pt x="326" y="273"/>
                    <a:pt x="325" y="270"/>
                    <a:pt x="328" y="269"/>
                  </a:cubicBezTo>
                  <a:cubicBezTo>
                    <a:pt x="328" y="269"/>
                    <a:pt x="329" y="269"/>
                    <a:pt x="329" y="269"/>
                  </a:cubicBezTo>
                  <a:close/>
                  <a:moveTo>
                    <a:pt x="317" y="306"/>
                  </a:moveTo>
                  <a:cubicBezTo>
                    <a:pt x="318" y="306"/>
                    <a:pt x="318" y="306"/>
                    <a:pt x="318" y="306"/>
                  </a:cubicBezTo>
                  <a:cubicBezTo>
                    <a:pt x="318" y="306"/>
                    <a:pt x="318" y="306"/>
                    <a:pt x="317" y="306"/>
                  </a:cubicBezTo>
                  <a:close/>
                  <a:moveTo>
                    <a:pt x="300" y="329"/>
                  </a:moveTo>
                  <a:lnTo>
                    <a:pt x="299" y="331"/>
                  </a:lnTo>
                  <a:lnTo>
                    <a:pt x="299" y="334"/>
                  </a:lnTo>
                  <a:cubicBezTo>
                    <a:pt x="303" y="333"/>
                    <a:pt x="303" y="332"/>
                    <a:pt x="300" y="329"/>
                  </a:cubicBezTo>
                  <a:close/>
                  <a:moveTo>
                    <a:pt x="263" y="383"/>
                  </a:moveTo>
                  <a:lnTo>
                    <a:pt x="268" y="385"/>
                  </a:lnTo>
                  <a:cubicBezTo>
                    <a:pt x="268" y="386"/>
                    <a:pt x="267" y="386"/>
                    <a:pt x="266" y="386"/>
                  </a:cubicBezTo>
                  <a:cubicBezTo>
                    <a:pt x="264" y="386"/>
                    <a:pt x="262" y="385"/>
                    <a:pt x="263" y="383"/>
                  </a:cubicBezTo>
                  <a:close/>
                  <a:moveTo>
                    <a:pt x="242" y="399"/>
                  </a:moveTo>
                  <a:cubicBezTo>
                    <a:pt x="242" y="399"/>
                    <a:pt x="242" y="400"/>
                    <a:pt x="242" y="400"/>
                  </a:cubicBezTo>
                  <a:lnTo>
                    <a:pt x="242" y="400"/>
                  </a:lnTo>
                  <a:cubicBezTo>
                    <a:pt x="242" y="399"/>
                    <a:pt x="242" y="399"/>
                    <a:pt x="242" y="399"/>
                  </a:cubicBezTo>
                  <a:close/>
                  <a:moveTo>
                    <a:pt x="540" y="436"/>
                  </a:moveTo>
                  <a:cubicBezTo>
                    <a:pt x="540" y="436"/>
                    <a:pt x="540" y="436"/>
                    <a:pt x="540" y="437"/>
                  </a:cubicBezTo>
                  <a:lnTo>
                    <a:pt x="540" y="437"/>
                  </a:lnTo>
                  <a:cubicBezTo>
                    <a:pt x="540" y="436"/>
                    <a:pt x="540" y="436"/>
                    <a:pt x="540" y="436"/>
                  </a:cubicBezTo>
                  <a:close/>
                  <a:moveTo>
                    <a:pt x="231" y="438"/>
                  </a:moveTo>
                  <a:cubicBezTo>
                    <a:pt x="233" y="438"/>
                    <a:pt x="234" y="440"/>
                    <a:pt x="233" y="441"/>
                  </a:cubicBezTo>
                  <a:cubicBezTo>
                    <a:pt x="233" y="442"/>
                    <a:pt x="232" y="442"/>
                    <a:pt x="231" y="442"/>
                  </a:cubicBezTo>
                  <a:cubicBezTo>
                    <a:pt x="230" y="442"/>
                    <a:pt x="229" y="441"/>
                    <a:pt x="230" y="439"/>
                  </a:cubicBezTo>
                  <a:cubicBezTo>
                    <a:pt x="230" y="439"/>
                    <a:pt x="231" y="438"/>
                    <a:pt x="231" y="438"/>
                  </a:cubicBezTo>
                  <a:close/>
                  <a:moveTo>
                    <a:pt x="513" y="443"/>
                  </a:moveTo>
                  <a:cubicBezTo>
                    <a:pt x="513" y="443"/>
                    <a:pt x="513" y="443"/>
                    <a:pt x="513" y="443"/>
                  </a:cubicBezTo>
                  <a:cubicBezTo>
                    <a:pt x="511" y="445"/>
                    <a:pt x="512" y="446"/>
                    <a:pt x="512" y="448"/>
                  </a:cubicBezTo>
                  <a:cubicBezTo>
                    <a:pt x="514" y="448"/>
                    <a:pt x="514" y="448"/>
                    <a:pt x="514" y="446"/>
                  </a:cubicBezTo>
                  <a:cubicBezTo>
                    <a:pt x="514" y="446"/>
                    <a:pt x="514" y="443"/>
                    <a:pt x="513" y="443"/>
                  </a:cubicBezTo>
                  <a:close/>
                  <a:moveTo>
                    <a:pt x="215" y="461"/>
                  </a:moveTo>
                  <a:cubicBezTo>
                    <a:pt x="217" y="461"/>
                    <a:pt x="218" y="463"/>
                    <a:pt x="218" y="464"/>
                  </a:cubicBezTo>
                  <a:cubicBezTo>
                    <a:pt x="217" y="466"/>
                    <a:pt x="215" y="466"/>
                    <a:pt x="214" y="466"/>
                  </a:cubicBezTo>
                  <a:cubicBezTo>
                    <a:pt x="213" y="466"/>
                    <a:pt x="212" y="465"/>
                    <a:pt x="213" y="462"/>
                  </a:cubicBezTo>
                  <a:cubicBezTo>
                    <a:pt x="214" y="461"/>
                    <a:pt x="214" y="461"/>
                    <a:pt x="215" y="461"/>
                  </a:cubicBezTo>
                  <a:close/>
                  <a:moveTo>
                    <a:pt x="195" y="475"/>
                  </a:moveTo>
                  <a:lnTo>
                    <a:pt x="195" y="475"/>
                  </a:lnTo>
                  <a:cubicBezTo>
                    <a:pt x="195" y="475"/>
                    <a:pt x="195" y="475"/>
                    <a:pt x="195" y="475"/>
                  </a:cubicBezTo>
                  <a:lnTo>
                    <a:pt x="195" y="475"/>
                  </a:lnTo>
                  <a:cubicBezTo>
                    <a:pt x="195" y="475"/>
                    <a:pt x="195" y="475"/>
                    <a:pt x="195" y="475"/>
                  </a:cubicBezTo>
                  <a:close/>
                  <a:moveTo>
                    <a:pt x="212" y="477"/>
                  </a:moveTo>
                  <a:cubicBezTo>
                    <a:pt x="212" y="477"/>
                    <a:pt x="212" y="477"/>
                    <a:pt x="212" y="478"/>
                  </a:cubicBezTo>
                  <a:lnTo>
                    <a:pt x="212" y="478"/>
                  </a:lnTo>
                  <a:cubicBezTo>
                    <a:pt x="212" y="478"/>
                    <a:pt x="212" y="477"/>
                    <a:pt x="212" y="477"/>
                  </a:cubicBezTo>
                  <a:close/>
                  <a:moveTo>
                    <a:pt x="212" y="478"/>
                  </a:moveTo>
                  <a:lnTo>
                    <a:pt x="212" y="478"/>
                  </a:lnTo>
                  <a:cubicBezTo>
                    <a:pt x="212" y="478"/>
                    <a:pt x="211" y="478"/>
                    <a:pt x="211" y="478"/>
                  </a:cubicBezTo>
                  <a:lnTo>
                    <a:pt x="211" y="478"/>
                  </a:lnTo>
                  <a:cubicBezTo>
                    <a:pt x="212" y="478"/>
                    <a:pt x="212" y="478"/>
                    <a:pt x="212" y="478"/>
                  </a:cubicBezTo>
                  <a:close/>
                  <a:moveTo>
                    <a:pt x="536" y="487"/>
                  </a:moveTo>
                  <a:lnTo>
                    <a:pt x="537" y="493"/>
                  </a:lnTo>
                  <a:cubicBezTo>
                    <a:pt x="535" y="493"/>
                    <a:pt x="535" y="493"/>
                    <a:pt x="535" y="491"/>
                  </a:cubicBezTo>
                  <a:cubicBezTo>
                    <a:pt x="535" y="489"/>
                    <a:pt x="535" y="487"/>
                    <a:pt x="536" y="487"/>
                  </a:cubicBezTo>
                  <a:close/>
                  <a:moveTo>
                    <a:pt x="167" y="554"/>
                  </a:moveTo>
                  <a:lnTo>
                    <a:pt x="167" y="554"/>
                  </a:lnTo>
                  <a:cubicBezTo>
                    <a:pt x="167" y="554"/>
                    <a:pt x="166" y="554"/>
                    <a:pt x="166" y="555"/>
                  </a:cubicBezTo>
                  <a:lnTo>
                    <a:pt x="166" y="558"/>
                  </a:lnTo>
                  <a:cubicBezTo>
                    <a:pt x="172" y="557"/>
                    <a:pt x="169" y="554"/>
                    <a:pt x="167" y="554"/>
                  </a:cubicBezTo>
                  <a:close/>
                  <a:moveTo>
                    <a:pt x="550" y="568"/>
                  </a:moveTo>
                  <a:cubicBezTo>
                    <a:pt x="550" y="568"/>
                    <a:pt x="551" y="568"/>
                    <a:pt x="551" y="569"/>
                  </a:cubicBezTo>
                  <a:cubicBezTo>
                    <a:pt x="552" y="570"/>
                    <a:pt x="553" y="571"/>
                    <a:pt x="555" y="572"/>
                  </a:cubicBezTo>
                  <a:cubicBezTo>
                    <a:pt x="554" y="572"/>
                    <a:pt x="553" y="572"/>
                    <a:pt x="552" y="572"/>
                  </a:cubicBezTo>
                  <a:cubicBezTo>
                    <a:pt x="551" y="572"/>
                    <a:pt x="550" y="572"/>
                    <a:pt x="550" y="570"/>
                  </a:cubicBezTo>
                  <a:cubicBezTo>
                    <a:pt x="549" y="569"/>
                    <a:pt x="549" y="568"/>
                    <a:pt x="550" y="568"/>
                  </a:cubicBezTo>
                  <a:close/>
                  <a:moveTo>
                    <a:pt x="150" y="586"/>
                  </a:moveTo>
                  <a:lnTo>
                    <a:pt x="150" y="586"/>
                  </a:lnTo>
                  <a:cubicBezTo>
                    <a:pt x="150" y="586"/>
                    <a:pt x="150" y="586"/>
                    <a:pt x="150" y="586"/>
                  </a:cubicBezTo>
                  <a:cubicBezTo>
                    <a:pt x="150" y="586"/>
                    <a:pt x="150" y="586"/>
                    <a:pt x="150" y="586"/>
                  </a:cubicBezTo>
                  <a:close/>
                  <a:moveTo>
                    <a:pt x="563" y="627"/>
                  </a:moveTo>
                  <a:cubicBezTo>
                    <a:pt x="563" y="627"/>
                    <a:pt x="564" y="628"/>
                    <a:pt x="564" y="629"/>
                  </a:cubicBezTo>
                  <a:cubicBezTo>
                    <a:pt x="565" y="630"/>
                    <a:pt x="564" y="631"/>
                    <a:pt x="563" y="631"/>
                  </a:cubicBezTo>
                  <a:cubicBezTo>
                    <a:pt x="562" y="631"/>
                    <a:pt x="560" y="630"/>
                    <a:pt x="560" y="629"/>
                  </a:cubicBezTo>
                  <a:cubicBezTo>
                    <a:pt x="561" y="628"/>
                    <a:pt x="562" y="627"/>
                    <a:pt x="563" y="627"/>
                  </a:cubicBezTo>
                  <a:close/>
                  <a:moveTo>
                    <a:pt x="49" y="734"/>
                  </a:moveTo>
                  <a:cubicBezTo>
                    <a:pt x="49" y="734"/>
                    <a:pt x="49" y="734"/>
                    <a:pt x="49" y="734"/>
                  </a:cubicBezTo>
                  <a:lnTo>
                    <a:pt x="49" y="734"/>
                  </a:lnTo>
                  <a:cubicBezTo>
                    <a:pt x="49" y="734"/>
                    <a:pt x="49" y="734"/>
                    <a:pt x="49" y="734"/>
                  </a:cubicBezTo>
                  <a:close/>
                  <a:moveTo>
                    <a:pt x="59" y="876"/>
                  </a:moveTo>
                  <a:cubicBezTo>
                    <a:pt x="60" y="876"/>
                    <a:pt x="60" y="877"/>
                    <a:pt x="60" y="877"/>
                  </a:cubicBezTo>
                  <a:cubicBezTo>
                    <a:pt x="62" y="878"/>
                    <a:pt x="64" y="880"/>
                    <a:pt x="61" y="881"/>
                  </a:cubicBezTo>
                  <a:cubicBezTo>
                    <a:pt x="61" y="881"/>
                    <a:pt x="60" y="882"/>
                    <a:pt x="60" y="882"/>
                  </a:cubicBezTo>
                  <a:cubicBezTo>
                    <a:pt x="58" y="882"/>
                    <a:pt x="57" y="880"/>
                    <a:pt x="56" y="879"/>
                  </a:cubicBezTo>
                  <a:cubicBezTo>
                    <a:pt x="57" y="878"/>
                    <a:pt x="58" y="876"/>
                    <a:pt x="59" y="876"/>
                  </a:cubicBezTo>
                  <a:close/>
                  <a:moveTo>
                    <a:pt x="123" y="905"/>
                  </a:moveTo>
                  <a:cubicBezTo>
                    <a:pt x="123" y="905"/>
                    <a:pt x="123" y="905"/>
                    <a:pt x="123" y="905"/>
                  </a:cubicBezTo>
                  <a:lnTo>
                    <a:pt x="123" y="905"/>
                  </a:lnTo>
                  <a:cubicBezTo>
                    <a:pt x="123" y="905"/>
                    <a:pt x="123" y="905"/>
                    <a:pt x="123" y="905"/>
                  </a:cubicBezTo>
                  <a:close/>
                  <a:moveTo>
                    <a:pt x="77" y="906"/>
                  </a:moveTo>
                  <a:cubicBezTo>
                    <a:pt x="77" y="906"/>
                    <a:pt x="77" y="906"/>
                    <a:pt x="77" y="907"/>
                  </a:cubicBezTo>
                  <a:cubicBezTo>
                    <a:pt x="77" y="906"/>
                    <a:pt x="77" y="906"/>
                    <a:pt x="77" y="906"/>
                  </a:cubicBezTo>
                  <a:close/>
                  <a:moveTo>
                    <a:pt x="612" y="902"/>
                  </a:moveTo>
                  <a:cubicBezTo>
                    <a:pt x="608" y="903"/>
                    <a:pt x="608" y="904"/>
                    <a:pt x="610" y="906"/>
                  </a:cubicBezTo>
                  <a:cubicBezTo>
                    <a:pt x="611" y="907"/>
                    <a:pt x="611" y="907"/>
                    <a:pt x="612" y="907"/>
                  </a:cubicBezTo>
                  <a:cubicBezTo>
                    <a:pt x="613" y="907"/>
                    <a:pt x="613" y="907"/>
                    <a:pt x="613" y="904"/>
                  </a:cubicBezTo>
                  <a:cubicBezTo>
                    <a:pt x="613" y="903"/>
                    <a:pt x="612" y="902"/>
                    <a:pt x="612" y="902"/>
                  </a:cubicBezTo>
                  <a:close/>
                  <a:moveTo>
                    <a:pt x="115" y="906"/>
                  </a:moveTo>
                  <a:cubicBezTo>
                    <a:pt x="115" y="906"/>
                    <a:pt x="115" y="906"/>
                    <a:pt x="115" y="906"/>
                  </a:cubicBezTo>
                  <a:cubicBezTo>
                    <a:pt x="117" y="907"/>
                    <a:pt x="119" y="909"/>
                    <a:pt x="116" y="910"/>
                  </a:cubicBezTo>
                  <a:cubicBezTo>
                    <a:pt x="116" y="910"/>
                    <a:pt x="116" y="910"/>
                    <a:pt x="115" y="910"/>
                  </a:cubicBezTo>
                  <a:cubicBezTo>
                    <a:pt x="114" y="910"/>
                    <a:pt x="112" y="909"/>
                    <a:pt x="111" y="908"/>
                  </a:cubicBezTo>
                  <a:cubicBezTo>
                    <a:pt x="112" y="908"/>
                    <a:pt x="113" y="906"/>
                    <a:pt x="115" y="906"/>
                  </a:cubicBezTo>
                  <a:close/>
                  <a:moveTo>
                    <a:pt x="560" y="941"/>
                  </a:moveTo>
                  <a:cubicBezTo>
                    <a:pt x="562" y="942"/>
                    <a:pt x="563" y="942"/>
                    <a:pt x="563" y="943"/>
                  </a:cubicBezTo>
                  <a:cubicBezTo>
                    <a:pt x="562" y="944"/>
                    <a:pt x="562" y="944"/>
                    <a:pt x="561" y="944"/>
                  </a:cubicBezTo>
                  <a:cubicBezTo>
                    <a:pt x="560" y="944"/>
                    <a:pt x="559" y="943"/>
                    <a:pt x="558" y="942"/>
                  </a:cubicBezTo>
                  <a:lnTo>
                    <a:pt x="560" y="941"/>
                  </a:lnTo>
                  <a:close/>
                  <a:moveTo>
                    <a:pt x="478" y="19"/>
                  </a:moveTo>
                  <a:cubicBezTo>
                    <a:pt x="477" y="19"/>
                    <a:pt x="477" y="24"/>
                    <a:pt x="475" y="30"/>
                  </a:cubicBezTo>
                  <a:cubicBezTo>
                    <a:pt x="474" y="38"/>
                    <a:pt x="473" y="46"/>
                    <a:pt x="473" y="47"/>
                  </a:cubicBezTo>
                  <a:cubicBezTo>
                    <a:pt x="473" y="52"/>
                    <a:pt x="474" y="55"/>
                    <a:pt x="472" y="60"/>
                  </a:cubicBezTo>
                  <a:cubicBezTo>
                    <a:pt x="472" y="62"/>
                    <a:pt x="473" y="65"/>
                    <a:pt x="471" y="68"/>
                  </a:cubicBezTo>
                  <a:cubicBezTo>
                    <a:pt x="472" y="68"/>
                    <a:pt x="475" y="61"/>
                    <a:pt x="476" y="61"/>
                  </a:cubicBezTo>
                  <a:cubicBezTo>
                    <a:pt x="477" y="61"/>
                    <a:pt x="477" y="61"/>
                    <a:pt x="477" y="61"/>
                  </a:cubicBezTo>
                  <a:cubicBezTo>
                    <a:pt x="478" y="65"/>
                    <a:pt x="473" y="74"/>
                    <a:pt x="475" y="75"/>
                  </a:cubicBezTo>
                  <a:cubicBezTo>
                    <a:pt x="475" y="75"/>
                    <a:pt x="475" y="75"/>
                    <a:pt x="475" y="75"/>
                  </a:cubicBezTo>
                  <a:cubicBezTo>
                    <a:pt x="476" y="75"/>
                    <a:pt x="477" y="73"/>
                    <a:pt x="478" y="73"/>
                  </a:cubicBezTo>
                  <a:cubicBezTo>
                    <a:pt x="478" y="72"/>
                    <a:pt x="478" y="72"/>
                    <a:pt x="479" y="72"/>
                  </a:cubicBezTo>
                  <a:cubicBezTo>
                    <a:pt x="480" y="72"/>
                    <a:pt x="480" y="76"/>
                    <a:pt x="480" y="77"/>
                  </a:cubicBezTo>
                  <a:cubicBezTo>
                    <a:pt x="480" y="80"/>
                    <a:pt x="480" y="84"/>
                    <a:pt x="478" y="84"/>
                  </a:cubicBezTo>
                  <a:cubicBezTo>
                    <a:pt x="478" y="84"/>
                    <a:pt x="477" y="84"/>
                    <a:pt x="477" y="84"/>
                  </a:cubicBezTo>
                  <a:cubicBezTo>
                    <a:pt x="475" y="83"/>
                    <a:pt x="474" y="78"/>
                    <a:pt x="472" y="78"/>
                  </a:cubicBezTo>
                  <a:cubicBezTo>
                    <a:pt x="472" y="78"/>
                    <a:pt x="471" y="78"/>
                    <a:pt x="471" y="79"/>
                  </a:cubicBezTo>
                  <a:cubicBezTo>
                    <a:pt x="467" y="82"/>
                    <a:pt x="468" y="83"/>
                    <a:pt x="472" y="84"/>
                  </a:cubicBezTo>
                  <a:cubicBezTo>
                    <a:pt x="476" y="85"/>
                    <a:pt x="476" y="96"/>
                    <a:pt x="472" y="97"/>
                  </a:cubicBezTo>
                  <a:cubicBezTo>
                    <a:pt x="472" y="97"/>
                    <a:pt x="474" y="96"/>
                    <a:pt x="475" y="96"/>
                  </a:cubicBezTo>
                  <a:cubicBezTo>
                    <a:pt x="476" y="96"/>
                    <a:pt x="477" y="97"/>
                    <a:pt x="477" y="97"/>
                  </a:cubicBezTo>
                  <a:cubicBezTo>
                    <a:pt x="477" y="99"/>
                    <a:pt x="478" y="102"/>
                    <a:pt x="480" y="102"/>
                  </a:cubicBezTo>
                  <a:cubicBezTo>
                    <a:pt x="475" y="103"/>
                    <a:pt x="478" y="119"/>
                    <a:pt x="478" y="123"/>
                  </a:cubicBezTo>
                  <a:cubicBezTo>
                    <a:pt x="480" y="130"/>
                    <a:pt x="483" y="133"/>
                    <a:pt x="488" y="137"/>
                  </a:cubicBezTo>
                  <a:cubicBezTo>
                    <a:pt x="488" y="137"/>
                    <a:pt x="485" y="135"/>
                    <a:pt x="483" y="135"/>
                  </a:cubicBezTo>
                  <a:cubicBezTo>
                    <a:pt x="482" y="135"/>
                    <a:pt x="481" y="135"/>
                    <a:pt x="481" y="136"/>
                  </a:cubicBezTo>
                  <a:lnTo>
                    <a:pt x="482" y="138"/>
                  </a:lnTo>
                  <a:cubicBezTo>
                    <a:pt x="482" y="139"/>
                    <a:pt x="482" y="139"/>
                    <a:pt x="482" y="139"/>
                  </a:cubicBezTo>
                  <a:cubicBezTo>
                    <a:pt x="482" y="139"/>
                    <a:pt x="482" y="139"/>
                    <a:pt x="481" y="139"/>
                  </a:cubicBezTo>
                  <a:cubicBezTo>
                    <a:pt x="479" y="141"/>
                    <a:pt x="478" y="143"/>
                    <a:pt x="480" y="143"/>
                  </a:cubicBezTo>
                  <a:cubicBezTo>
                    <a:pt x="480" y="143"/>
                    <a:pt x="481" y="143"/>
                    <a:pt x="481" y="143"/>
                  </a:cubicBezTo>
                  <a:cubicBezTo>
                    <a:pt x="482" y="143"/>
                    <a:pt x="483" y="143"/>
                    <a:pt x="483" y="143"/>
                  </a:cubicBezTo>
                  <a:cubicBezTo>
                    <a:pt x="484" y="143"/>
                    <a:pt x="485" y="143"/>
                    <a:pt x="486" y="145"/>
                  </a:cubicBezTo>
                  <a:cubicBezTo>
                    <a:pt x="486" y="146"/>
                    <a:pt x="486" y="148"/>
                    <a:pt x="486" y="150"/>
                  </a:cubicBezTo>
                  <a:cubicBezTo>
                    <a:pt x="486" y="150"/>
                    <a:pt x="484" y="150"/>
                    <a:pt x="484" y="151"/>
                  </a:cubicBezTo>
                  <a:lnTo>
                    <a:pt x="485" y="159"/>
                  </a:lnTo>
                  <a:cubicBezTo>
                    <a:pt x="485" y="161"/>
                    <a:pt x="486" y="162"/>
                    <a:pt x="488" y="162"/>
                  </a:cubicBezTo>
                  <a:cubicBezTo>
                    <a:pt x="490" y="162"/>
                    <a:pt x="493" y="160"/>
                    <a:pt x="493" y="159"/>
                  </a:cubicBezTo>
                  <a:lnTo>
                    <a:pt x="493" y="159"/>
                  </a:lnTo>
                  <a:cubicBezTo>
                    <a:pt x="493" y="162"/>
                    <a:pt x="487" y="167"/>
                    <a:pt x="486" y="170"/>
                  </a:cubicBezTo>
                  <a:cubicBezTo>
                    <a:pt x="485" y="171"/>
                    <a:pt x="485" y="173"/>
                    <a:pt x="486" y="173"/>
                  </a:cubicBezTo>
                  <a:cubicBezTo>
                    <a:pt x="486" y="173"/>
                    <a:pt x="486" y="172"/>
                    <a:pt x="487" y="171"/>
                  </a:cubicBezTo>
                  <a:cubicBezTo>
                    <a:pt x="488" y="170"/>
                    <a:pt x="490" y="169"/>
                    <a:pt x="491" y="169"/>
                  </a:cubicBezTo>
                  <a:cubicBezTo>
                    <a:pt x="492" y="169"/>
                    <a:pt x="492" y="170"/>
                    <a:pt x="492" y="171"/>
                  </a:cubicBezTo>
                  <a:cubicBezTo>
                    <a:pt x="491" y="174"/>
                    <a:pt x="490" y="176"/>
                    <a:pt x="488" y="178"/>
                  </a:cubicBezTo>
                  <a:cubicBezTo>
                    <a:pt x="488" y="178"/>
                    <a:pt x="487" y="179"/>
                    <a:pt x="487" y="180"/>
                  </a:cubicBezTo>
                  <a:cubicBezTo>
                    <a:pt x="487" y="179"/>
                    <a:pt x="490" y="178"/>
                    <a:pt x="492" y="178"/>
                  </a:cubicBezTo>
                  <a:cubicBezTo>
                    <a:pt x="492" y="178"/>
                    <a:pt x="492" y="178"/>
                    <a:pt x="493" y="178"/>
                  </a:cubicBezTo>
                  <a:cubicBezTo>
                    <a:pt x="494" y="178"/>
                    <a:pt x="488" y="185"/>
                    <a:pt x="488" y="185"/>
                  </a:cubicBezTo>
                  <a:cubicBezTo>
                    <a:pt x="487" y="187"/>
                    <a:pt x="486" y="188"/>
                    <a:pt x="487" y="188"/>
                  </a:cubicBezTo>
                  <a:cubicBezTo>
                    <a:pt x="487" y="188"/>
                    <a:pt x="494" y="183"/>
                    <a:pt x="494" y="183"/>
                  </a:cubicBezTo>
                  <a:lnTo>
                    <a:pt x="494" y="183"/>
                  </a:lnTo>
                  <a:cubicBezTo>
                    <a:pt x="495" y="184"/>
                    <a:pt x="489" y="191"/>
                    <a:pt x="492" y="191"/>
                  </a:cubicBezTo>
                  <a:cubicBezTo>
                    <a:pt x="492" y="191"/>
                    <a:pt x="492" y="191"/>
                    <a:pt x="493" y="191"/>
                  </a:cubicBezTo>
                  <a:lnTo>
                    <a:pt x="493" y="191"/>
                  </a:lnTo>
                  <a:cubicBezTo>
                    <a:pt x="488" y="192"/>
                    <a:pt x="492" y="206"/>
                    <a:pt x="493" y="209"/>
                  </a:cubicBezTo>
                  <a:cubicBezTo>
                    <a:pt x="494" y="212"/>
                    <a:pt x="495" y="215"/>
                    <a:pt x="496" y="218"/>
                  </a:cubicBezTo>
                  <a:cubicBezTo>
                    <a:pt x="497" y="220"/>
                    <a:pt x="494" y="222"/>
                    <a:pt x="495" y="224"/>
                  </a:cubicBezTo>
                  <a:cubicBezTo>
                    <a:pt x="496" y="225"/>
                    <a:pt x="500" y="226"/>
                    <a:pt x="500" y="228"/>
                  </a:cubicBezTo>
                  <a:cubicBezTo>
                    <a:pt x="500" y="228"/>
                    <a:pt x="495" y="226"/>
                    <a:pt x="493" y="226"/>
                  </a:cubicBezTo>
                  <a:cubicBezTo>
                    <a:pt x="492" y="226"/>
                    <a:pt x="492" y="227"/>
                    <a:pt x="494" y="228"/>
                  </a:cubicBezTo>
                  <a:cubicBezTo>
                    <a:pt x="495" y="230"/>
                    <a:pt x="495" y="233"/>
                    <a:pt x="499" y="233"/>
                  </a:cubicBezTo>
                  <a:cubicBezTo>
                    <a:pt x="499" y="233"/>
                    <a:pt x="499" y="233"/>
                    <a:pt x="499" y="233"/>
                  </a:cubicBezTo>
                  <a:lnTo>
                    <a:pt x="499" y="233"/>
                  </a:lnTo>
                  <a:cubicBezTo>
                    <a:pt x="501" y="233"/>
                    <a:pt x="499" y="237"/>
                    <a:pt x="501" y="237"/>
                  </a:cubicBezTo>
                  <a:cubicBezTo>
                    <a:pt x="501" y="237"/>
                    <a:pt x="501" y="237"/>
                    <a:pt x="501" y="237"/>
                  </a:cubicBezTo>
                  <a:lnTo>
                    <a:pt x="501" y="237"/>
                  </a:lnTo>
                  <a:cubicBezTo>
                    <a:pt x="498" y="238"/>
                    <a:pt x="495" y="239"/>
                    <a:pt x="495" y="242"/>
                  </a:cubicBezTo>
                  <a:cubicBezTo>
                    <a:pt x="495" y="245"/>
                    <a:pt x="503" y="244"/>
                    <a:pt x="505" y="247"/>
                  </a:cubicBezTo>
                  <a:cubicBezTo>
                    <a:pt x="510" y="253"/>
                    <a:pt x="498" y="254"/>
                    <a:pt x="494" y="255"/>
                  </a:cubicBezTo>
                  <a:cubicBezTo>
                    <a:pt x="499" y="257"/>
                    <a:pt x="502" y="260"/>
                    <a:pt x="506" y="262"/>
                  </a:cubicBezTo>
                  <a:cubicBezTo>
                    <a:pt x="503" y="264"/>
                    <a:pt x="501" y="265"/>
                    <a:pt x="500" y="267"/>
                  </a:cubicBezTo>
                  <a:cubicBezTo>
                    <a:pt x="500" y="267"/>
                    <a:pt x="500" y="267"/>
                    <a:pt x="500" y="267"/>
                  </a:cubicBezTo>
                  <a:cubicBezTo>
                    <a:pt x="503" y="267"/>
                    <a:pt x="502" y="271"/>
                    <a:pt x="503" y="273"/>
                  </a:cubicBezTo>
                  <a:cubicBezTo>
                    <a:pt x="504" y="274"/>
                    <a:pt x="508" y="277"/>
                    <a:pt x="508" y="277"/>
                  </a:cubicBezTo>
                  <a:cubicBezTo>
                    <a:pt x="506" y="279"/>
                    <a:pt x="500" y="277"/>
                    <a:pt x="503" y="282"/>
                  </a:cubicBezTo>
                  <a:cubicBezTo>
                    <a:pt x="506" y="287"/>
                    <a:pt x="505" y="288"/>
                    <a:pt x="500" y="288"/>
                  </a:cubicBezTo>
                  <a:cubicBezTo>
                    <a:pt x="501" y="291"/>
                    <a:pt x="503" y="290"/>
                    <a:pt x="505" y="291"/>
                  </a:cubicBezTo>
                  <a:cubicBezTo>
                    <a:pt x="507" y="292"/>
                    <a:pt x="506" y="295"/>
                    <a:pt x="507" y="297"/>
                  </a:cubicBezTo>
                  <a:cubicBezTo>
                    <a:pt x="507" y="298"/>
                    <a:pt x="508" y="298"/>
                    <a:pt x="509" y="298"/>
                  </a:cubicBezTo>
                  <a:cubicBezTo>
                    <a:pt x="509" y="298"/>
                    <a:pt x="510" y="298"/>
                    <a:pt x="511" y="298"/>
                  </a:cubicBezTo>
                  <a:cubicBezTo>
                    <a:pt x="511" y="298"/>
                    <a:pt x="511" y="298"/>
                    <a:pt x="512" y="298"/>
                  </a:cubicBezTo>
                  <a:cubicBezTo>
                    <a:pt x="514" y="300"/>
                    <a:pt x="512" y="302"/>
                    <a:pt x="514" y="302"/>
                  </a:cubicBezTo>
                  <a:cubicBezTo>
                    <a:pt x="513" y="302"/>
                    <a:pt x="513" y="302"/>
                    <a:pt x="512" y="302"/>
                  </a:cubicBezTo>
                  <a:cubicBezTo>
                    <a:pt x="511" y="302"/>
                    <a:pt x="511" y="303"/>
                    <a:pt x="512" y="305"/>
                  </a:cubicBezTo>
                  <a:lnTo>
                    <a:pt x="513" y="311"/>
                  </a:lnTo>
                  <a:cubicBezTo>
                    <a:pt x="512" y="311"/>
                    <a:pt x="511" y="311"/>
                    <a:pt x="510" y="311"/>
                  </a:cubicBezTo>
                  <a:cubicBezTo>
                    <a:pt x="509" y="311"/>
                    <a:pt x="508" y="311"/>
                    <a:pt x="507" y="309"/>
                  </a:cubicBezTo>
                  <a:cubicBezTo>
                    <a:pt x="507" y="309"/>
                    <a:pt x="507" y="308"/>
                    <a:pt x="506" y="308"/>
                  </a:cubicBezTo>
                  <a:lnTo>
                    <a:pt x="506" y="308"/>
                  </a:lnTo>
                  <a:cubicBezTo>
                    <a:pt x="507" y="313"/>
                    <a:pt x="511" y="314"/>
                    <a:pt x="514" y="317"/>
                  </a:cubicBezTo>
                  <a:cubicBezTo>
                    <a:pt x="515" y="319"/>
                    <a:pt x="514" y="319"/>
                    <a:pt x="514" y="319"/>
                  </a:cubicBezTo>
                  <a:cubicBezTo>
                    <a:pt x="512" y="319"/>
                    <a:pt x="510" y="318"/>
                    <a:pt x="510" y="318"/>
                  </a:cubicBezTo>
                  <a:lnTo>
                    <a:pt x="510" y="318"/>
                  </a:lnTo>
                  <a:cubicBezTo>
                    <a:pt x="509" y="318"/>
                    <a:pt x="512" y="322"/>
                    <a:pt x="512" y="322"/>
                  </a:cubicBezTo>
                  <a:cubicBezTo>
                    <a:pt x="514" y="323"/>
                    <a:pt x="514" y="324"/>
                    <a:pt x="512" y="326"/>
                  </a:cubicBezTo>
                  <a:cubicBezTo>
                    <a:pt x="510" y="328"/>
                    <a:pt x="510" y="333"/>
                    <a:pt x="513" y="333"/>
                  </a:cubicBezTo>
                  <a:cubicBezTo>
                    <a:pt x="514" y="333"/>
                    <a:pt x="514" y="333"/>
                    <a:pt x="515" y="332"/>
                  </a:cubicBezTo>
                  <a:cubicBezTo>
                    <a:pt x="515" y="334"/>
                    <a:pt x="516" y="334"/>
                    <a:pt x="516" y="335"/>
                  </a:cubicBezTo>
                  <a:lnTo>
                    <a:pt x="511" y="335"/>
                  </a:lnTo>
                  <a:cubicBezTo>
                    <a:pt x="509" y="336"/>
                    <a:pt x="510" y="336"/>
                    <a:pt x="511" y="337"/>
                  </a:cubicBezTo>
                  <a:cubicBezTo>
                    <a:pt x="514" y="343"/>
                    <a:pt x="521" y="341"/>
                    <a:pt x="521" y="346"/>
                  </a:cubicBezTo>
                  <a:cubicBezTo>
                    <a:pt x="519" y="347"/>
                    <a:pt x="517" y="347"/>
                    <a:pt x="514" y="348"/>
                  </a:cubicBezTo>
                  <a:cubicBezTo>
                    <a:pt x="512" y="350"/>
                    <a:pt x="514" y="353"/>
                    <a:pt x="516" y="353"/>
                  </a:cubicBezTo>
                  <a:cubicBezTo>
                    <a:pt x="517" y="353"/>
                    <a:pt x="517" y="353"/>
                    <a:pt x="517" y="353"/>
                  </a:cubicBezTo>
                  <a:lnTo>
                    <a:pt x="517" y="353"/>
                  </a:lnTo>
                  <a:cubicBezTo>
                    <a:pt x="514" y="354"/>
                    <a:pt x="512" y="355"/>
                    <a:pt x="513" y="358"/>
                  </a:cubicBezTo>
                  <a:cubicBezTo>
                    <a:pt x="513" y="358"/>
                    <a:pt x="517" y="357"/>
                    <a:pt x="519" y="357"/>
                  </a:cubicBezTo>
                  <a:cubicBezTo>
                    <a:pt x="520" y="357"/>
                    <a:pt x="520" y="357"/>
                    <a:pt x="519" y="359"/>
                  </a:cubicBezTo>
                  <a:cubicBezTo>
                    <a:pt x="517" y="362"/>
                    <a:pt x="514" y="362"/>
                    <a:pt x="514" y="365"/>
                  </a:cubicBezTo>
                  <a:cubicBezTo>
                    <a:pt x="514" y="368"/>
                    <a:pt x="516" y="368"/>
                    <a:pt x="516" y="371"/>
                  </a:cubicBezTo>
                  <a:cubicBezTo>
                    <a:pt x="513" y="371"/>
                    <a:pt x="515" y="381"/>
                    <a:pt x="516" y="383"/>
                  </a:cubicBezTo>
                  <a:cubicBezTo>
                    <a:pt x="516" y="383"/>
                    <a:pt x="517" y="384"/>
                    <a:pt x="517" y="384"/>
                  </a:cubicBezTo>
                  <a:cubicBezTo>
                    <a:pt x="518" y="384"/>
                    <a:pt x="520" y="382"/>
                    <a:pt x="521" y="382"/>
                  </a:cubicBezTo>
                  <a:cubicBezTo>
                    <a:pt x="521" y="382"/>
                    <a:pt x="521" y="382"/>
                    <a:pt x="521" y="382"/>
                  </a:cubicBezTo>
                  <a:cubicBezTo>
                    <a:pt x="524" y="384"/>
                    <a:pt x="516" y="387"/>
                    <a:pt x="515" y="388"/>
                  </a:cubicBezTo>
                  <a:cubicBezTo>
                    <a:pt x="514" y="389"/>
                    <a:pt x="515" y="393"/>
                    <a:pt x="515" y="395"/>
                  </a:cubicBezTo>
                  <a:cubicBezTo>
                    <a:pt x="516" y="398"/>
                    <a:pt x="517" y="403"/>
                    <a:pt x="519" y="406"/>
                  </a:cubicBezTo>
                  <a:cubicBezTo>
                    <a:pt x="520" y="407"/>
                    <a:pt x="524" y="413"/>
                    <a:pt x="523" y="414"/>
                  </a:cubicBezTo>
                  <a:cubicBezTo>
                    <a:pt x="523" y="414"/>
                    <a:pt x="523" y="414"/>
                    <a:pt x="523" y="414"/>
                  </a:cubicBezTo>
                  <a:cubicBezTo>
                    <a:pt x="522" y="414"/>
                    <a:pt x="517" y="411"/>
                    <a:pt x="516" y="411"/>
                  </a:cubicBezTo>
                  <a:cubicBezTo>
                    <a:pt x="515" y="411"/>
                    <a:pt x="515" y="411"/>
                    <a:pt x="515" y="412"/>
                  </a:cubicBezTo>
                  <a:cubicBezTo>
                    <a:pt x="516" y="414"/>
                    <a:pt x="522" y="423"/>
                    <a:pt x="524" y="423"/>
                  </a:cubicBezTo>
                  <a:cubicBezTo>
                    <a:pt x="524" y="423"/>
                    <a:pt x="524" y="423"/>
                    <a:pt x="524" y="423"/>
                  </a:cubicBezTo>
                  <a:lnTo>
                    <a:pt x="524" y="423"/>
                  </a:lnTo>
                  <a:cubicBezTo>
                    <a:pt x="521" y="424"/>
                    <a:pt x="521" y="426"/>
                    <a:pt x="521" y="429"/>
                  </a:cubicBezTo>
                  <a:cubicBezTo>
                    <a:pt x="521" y="431"/>
                    <a:pt x="521" y="433"/>
                    <a:pt x="522" y="435"/>
                  </a:cubicBezTo>
                  <a:cubicBezTo>
                    <a:pt x="523" y="437"/>
                    <a:pt x="525" y="437"/>
                    <a:pt x="526" y="439"/>
                  </a:cubicBezTo>
                  <a:cubicBezTo>
                    <a:pt x="529" y="444"/>
                    <a:pt x="525" y="447"/>
                    <a:pt x="524" y="453"/>
                  </a:cubicBezTo>
                  <a:cubicBezTo>
                    <a:pt x="523" y="453"/>
                    <a:pt x="524" y="453"/>
                    <a:pt x="526" y="453"/>
                  </a:cubicBezTo>
                  <a:cubicBezTo>
                    <a:pt x="526" y="455"/>
                    <a:pt x="526" y="456"/>
                    <a:pt x="526" y="458"/>
                  </a:cubicBezTo>
                  <a:cubicBezTo>
                    <a:pt x="527" y="460"/>
                    <a:pt x="528" y="463"/>
                    <a:pt x="529" y="467"/>
                  </a:cubicBezTo>
                  <a:cubicBezTo>
                    <a:pt x="530" y="469"/>
                    <a:pt x="529" y="471"/>
                    <a:pt x="529" y="474"/>
                  </a:cubicBezTo>
                  <a:cubicBezTo>
                    <a:pt x="529" y="475"/>
                    <a:pt x="528" y="477"/>
                    <a:pt x="530" y="478"/>
                  </a:cubicBezTo>
                  <a:cubicBezTo>
                    <a:pt x="533" y="480"/>
                    <a:pt x="532" y="488"/>
                    <a:pt x="533" y="491"/>
                  </a:cubicBezTo>
                  <a:cubicBezTo>
                    <a:pt x="533" y="492"/>
                    <a:pt x="538" y="500"/>
                    <a:pt x="537" y="501"/>
                  </a:cubicBezTo>
                  <a:cubicBezTo>
                    <a:pt x="537" y="501"/>
                    <a:pt x="535" y="500"/>
                    <a:pt x="534" y="500"/>
                  </a:cubicBezTo>
                  <a:lnTo>
                    <a:pt x="534" y="500"/>
                  </a:lnTo>
                  <a:lnTo>
                    <a:pt x="536" y="503"/>
                  </a:lnTo>
                  <a:cubicBezTo>
                    <a:pt x="537" y="504"/>
                    <a:pt x="542" y="506"/>
                    <a:pt x="542" y="507"/>
                  </a:cubicBezTo>
                  <a:cubicBezTo>
                    <a:pt x="542" y="508"/>
                    <a:pt x="538" y="508"/>
                    <a:pt x="538" y="508"/>
                  </a:cubicBezTo>
                  <a:cubicBezTo>
                    <a:pt x="537" y="510"/>
                    <a:pt x="538" y="512"/>
                    <a:pt x="538" y="514"/>
                  </a:cubicBezTo>
                  <a:cubicBezTo>
                    <a:pt x="540" y="516"/>
                    <a:pt x="542" y="520"/>
                    <a:pt x="538" y="521"/>
                  </a:cubicBezTo>
                  <a:cubicBezTo>
                    <a:pt x="539" y="521"/>
                    <a:pt x="541" y="522"/>
                    <a:pt x="542" y="522"/>
                  </a:cubicBezTo>
                  <a:cubicBezTo>
                    <a:pt x="542" y="522"/>
                    <a:pt x="542" y="522"/>
                    <a:pt x="542" y="522"/>
                  </a:cubicBezTo>
                  <a:lnTo>
                    <a:pt x="542" y="522"/>
                  </a:lnTo>
                  <a:cubicBezTo>
                    <a:pt x="540" y="524"/>
                    <a:pt x="540" y="525"/>
                    <a:pt x="540" y="529"/>
                  </a:cubicBezTo>
                  <a:cubicBezTo>
                    <a:pt x="541" y="530"/>
                    <a:pt x="541" y="533"/>
                    <a:pt x="542" y="535"/>
                  </a:cubicBezTo>
                  <a:cubicBezTo>
                    <a:pt x="542" y="535"/>
                    <a:pt x="542" y="535"/>
                    <a:pt x="542" y="535"/>
                  </a:cubicBezTo>
                  <a:cubicBezTo>
                    <a:pt x="542" y="535"/>
                    <a:pt x="543" y="535"/>
                    <a:pt x="543" y="535"/>
                  </a:cubicBezTo>
                  <a:cubicBezTo>
                    <a:pt x="543" y="535"/>
                    <a:pt x="543" y="535"/>
                    <a:pt x="543" y="536"/>
                  </a:cubicBezTo>
                  <a:cubicBezTo>
                    <a:pt x="543" y="539"/>
                    <a:pt x="542" y="541"/>
                    <a:pt x="542" y="544"/>
                  </a:cubicBezTo>
                  <a:cubicBezTo>
                    <a:pt x="542" y="546"/>
                    <a:pt x="544" y="554"/>
                    <a:pt x="542" y="555"/>
                  </a:cubicBezTo>
                  <a:cubicBezTo>
                    <a:pt x="542" y="556"/>
                    <a:pt x="542" y="556"/>
                    <a:pt x="543" y="556"/>
                  </a:cubicBezTo>
                  <a:cubicBezTo>
                    <a:pt x="544" y="556"/>
                    <a:pt x="544" y="556"/>
                    <a:pt x="545" y="556"/>
                  </a:cubicBezTo>
                  <a:cubicBezTo>
                    <a:pt x="546" y="556"/>
                    <a:pt x="546" y="556"/>
                    <a:pt x="547" y="556"/>
                  </a:cubicBezTo>
                  <a:cubicBezTo>
                    <a:pt x="548" y="558"/>
                    <a:pt x="545" y="560"/>
                    <a:pt x="544" y="561"/>
                  </a:cubicBezTo>
                  <a:cubicBezTo>
                    <a:pt x="544" y="562"/>
                    <a:pt x="543" y="563"/>
                    <a:pt x="543" y="563"/>
                  </a:cubicBezTo>
                  <a:cubicBezTo>
                    <a:pt x="543" y="567"/>
                    <a:pt x="550" y="577"/>
                    <a:pt x="547" y="577"/>
                  </a:cubicBezTo>
                  <a:cubicBezTo>
                    <a:pt x="548" y="577"/>
                    <a:pt x="554" y="577"/>
                    <a:pt x="554" y="578"/>
                  </a:cubicBezTo>
                  <a:cubicBezTo>
                    <a:pt x="554" y="579"/>
                    <a:pt x="552" y="581"/>
                    <a:pt x="551" y="581"/>
                  </a:cubicBezTo>
                  <a:cubicBezTo>
                    <a:pt x="551" y="582"/>
                    <a:pt x="551" y="583"/>
                    <a:pt x="551" y="584"/>
                  </a:cubicBezTo>
                  <a:cubicBezTo>
                    <a:pt x="550" y="586"/>
                    <a:pt x="550" y="587"/>
                    <a:pt x="551" y="589"/>
                  </a:cubicBezTo>
                  <a:cubicBezTo>
                    <a:pt x="551" y="590"/>
                    <a:pt x="552" y="591"/>
                    <a:pt x="551" y="591"/>
                  </a:cubicBezTo>
                  <a:cubicBezTo>
                    <a:pt x="551" y="592"/>
                    <a:pt x="550" y="592"/>
                    <a:pt x="550" y="592"/>
                  </a:cubicBezTo>
                  <a:cubicBezTo>
                    <a:pt x="549" y="592"/>
                    <a:pt x="547" y="591"/>
                    <a:pt x="546" y="591"/>
                  </a:cubicBezTo>
                  <a:cubicBezTo>
                    <a:pt x="546" y="591"/>
                    <a:pt x="545" y="591"/>
                    <a:pt x="545" y="591"/>
                  </a:cubicBezTo>
                  <a:cubicBezTo>
                    <a:pt x="544" y="592"/>
                    <a:pt x="549" y="596"/>
                    <a:pt x="549" y="598"/>
                  </a:cubicBezTo>
                  <a:cubicBezTo>
                    <a:pt x="549" y="601"/>
                    <a:pt x="549" y="606"/>
                    <a:pt x="548" y="610"/>
                  </a:cubicBezTo>
                  <a:cubicBezTo>
                    <a:pt x="548" y="612"/>
                    <a:pt x="549" y="612"/>
                    <a:pt x="551" y="612"/>
                  </a:cubicBezTo>
                  <a:cubicBezTo>
                    <a:pt x="552" y="612"/>
                    <a:pt x="552" y="612"/>
                    <a:pt x="552" y="612"/>
                  </a:cubicBezTo>
                  <a:cubicBezTo>
                    <a:pt x="555" y="612"/>
                    <a:pt x="556" y="612"/>
                    <a:pt x="555" y="615"/>
                  </a:cubicBezTo>
                  <a:cubicBezTo>
                    <a:pt x="553" y="618"/>
                    <a:pt x="550" y="620"/>
                    <a:pt x="552" y="625"/>
                  </a:cubicBezTo>
                  <a:cubicBezTo>
                    <a:pt x="552" y="625"/>
                    <a:pt x="559" y="629"/>
                    <a:pt x="555" y="630"/>
                  </a:cubicBezTo>
                  <a:cubicBezTo>
                    <a:pt x="549" y="632"/>
                    <a:pt x="555" y="636"/>
                    <a:pt x="556" y="638"/>
                  </a:cubicBezTo>
                  <a:cubicBezTo>
                    <a:pt x="561" y="641"/>
                    <a:pt x="556" y="644"/>
                    <a:pt x="556" y="647"/>
                  </a:cubicBezTo>
                  <a:cubicBezTo>
                    <a:pt x="556" y="649"/>
                    <a:pt x="556" y="649"/>
                    <a:pt x="558" y="649"/>
                  </a:cubicBezTo>
                  <a:cubicBezTo>
                    <a:pt x="560" y="649"/>
                    <a:pt x="562" y="648"/>
                    <a:pt x="563" y="648"/>
                  </a:cubicBezTo>
                  <a:lnTo>
                    <a:pt x="563" y="648"/>
                  </a:lnTo>
                  <a:cubicBezTo>
                    <a:pt x="565" y="649"/>
                    <a:pt x="558" y="654"/>
                    <a:pt x="561" y="656"/>
                  </a:cubicBezTo>
                  <a:cubicBezTo>
                    <a:pt x="561" y="656"/>
                    <a:pt x="562" y="655"/>
                    <a:pt x="563" y="655"/>
                  </a:cubicBezTo>
                  <a:cubicBezTo>
                    <a:pt x="563" y="655"/>
                    <a:pt x="563" y="655"/>
                    <a:pt x="563" y="655"/>
                  </a:cubicBezTo>
                  <a:cubicBezTo>
                    <a:pt x="564" y="655"/>
                    <a:pt x="564" y="658"/>
                    <a:pt x="564" y="659"/>
                  </a:cubicBezTo>
                  <a:cubicBezTo>
                    <a:pt x="562" y="661"/>
                    <a:pt x="559" y="658"/>
                    <a:pt x="558" y="663"/>
                  </a:cubicBezTo>
                  <a:cubicBezTo>
                    <a:pt x="557" y="669"/>
                    <a:pt x="559" y="677"/>
                    <a:pt x="562" y="683"/>
                  </a:cubicBezTo>
                  <a:cubicBezTo>
                    <a:pt x="562" y="685"/>
                    <a:pt x="563" y="685"/>
                    <a:pt x="564" y="687"/>
                  </a:cubicBezTo>
                  <a:cubicBezTo>
                    <a:pt x="567" y="689"/>
                    <a:pt x="563" y="689"/>
                    <a:pt x="561" y="689"/>
                  </a:cubicBezTo>
                  <a:cubicBezTo>
                    <a:pt x="560" y="689"/>
                    <a:pt x="559" y="689"/>
                    <a:pt x="559" y="689"/>
                  </a:cubicBezTo>
                  <a:lnTo>
                    <a:pt x="559" y="689"/>
                  </a:lnTo>
                  <a:cubicBezTo>
                    <a:pt x="559" y="693"/>
                    <a:pt x="567" y="690"/>
                    <a:pt x="562" y="695"/>
                  </a:cubicBezTo>
                  <a:cubicBezTo>
                    <a:pt x="562" y="696"/>
                    <a:pt x="563" y="698"/>
                    <a:pt x="563" y="699"/>
                  </a:cubicBezTo>
                  <a:cubicBezTo>
                    <a:pt x="564" y="701"/>
                    <a:pt x="572" y="716"/>
                    <a:pt x="568" y="716"/>
                  </a:cubicBezTo>
                  <a:lnTo>
                    <a:pt x="575" y="722"/>
                  </a:lnTo>
                  <a:cubicBezTo>
                    <a:pt x="572" y="722"/>
                    <a:pt x="571" y="726"/>
                    <a:pt x="571" y="729"/>
                  </a:cubicBezTo>
                  <a:cubicBezTo>
                    <a:pt x="572" y="731"/>
                    <a:pt x="569" y="731"/>
                    <a:pt x="568" y="733"/>
                  </a:cubicBezTo>
                  <a:cubicBezTo>
                    <a:pt x="566" y="735"/>
                    <a:pt x="575" y="736"/>
                    <a:pt x="576" y="739"/>
                  </a:cubicBezTo>
                  <a:cubicBezTo>
                    <a:pt x="574" y="739"/>
                    <a:pt x="568" y="739"/>
                    <a:pt x="568" y="740"/>
                  </a:cubicBezTo>
                  <a:cubicBezTo>
                    <a:pt x="567" y="742"/>
                    <a:pt x="570" y="746"/>
                    <a:pt x="572" y="746"/>
                  </a:cubicBezTo>
                  <a:cubicBezTo>
                    <a:pt x="573" y="746"/>
                    <a:pt x="574" y="745"/>
                    <a:pt x="575" y="745"/>
                  </a:cubicBezTo>
                  <a:cubicBezTo>
                    <a:pt x="576" y="745"/>
                    <a:pt x="576" y="745"/>
                    <a:pt x="576" y="746"/>
                  </a:cubicBezTo>
                  <a:cubicBezTo>
                    <a:pt x="576" y="748"/>
                    <a:pt x="576" y="749"/>
                    <a:pt x="575" y="749"/>
                  </a:cubicBezTo>
                  <a:cubicBezTo>
                    <a:pt x="574" y="750"/>
                    <a:pt x="573" y="750"/>
                    <a:pt x="571" y="750"/>
                  </a:cubicBezTo>
                  <a:cubicBezTo>
                    <a:pt x="570" y="750"/>
                    <a:pt x="569" y="750"/>
                    <a:pt x="568" y="751"/>
                  </a:cubicBezTo>
                  <a:cubicBezTo>
                    <a:pt x="567" y="751"/>
                    <a:pt x="570" y="753"/>
                    <a:pt x="570" y="753"/>
                  </a:cubicBezTo>
                  <a:cubicBezTo>
                    <a:pt x="572" y="754"/>
                    <a:pt x="573" y="756"/>
                    <a:pt x="574" y="757"/>
                  </a:cubicBezTo>
                  <a:cubicBezTo>
                    <a:pt x="574" y="759"/>
                    <a:pt x="572" y="759"/>
                    <a:pt x="573" y="760"/>
                  </a:cubicBezTo>
                  <a:cubicBezTo>
                    <a:pt x="575" y="762"/>
                    <a:pt x="576" y="762"/>
                    <a:pt x="577" y="763"/>
                  </a:cubicBezTo>
                  <a:cubicBezTo>
                    <a:pt x="580" y="764"/>
                    <a:pt x="574" y="766"/>
                    <a:pt x="576" y="768"/>
                  </a:cubicBezTo>
                  <a:cubicBezTo>
                    <a:pt x="577" y="769"/>
                    <a:pt x="578" y="769"/>
                    <a:pt x="579" y="770"/>
                  </a:cubicBezTo>
                  <a:cubicBezTo>
                    <a:pt x="580" y="771"/>
                    <a:pt x="580" y="773"/>
                    <a:pt x="580" y="775"/>
                  </a:cubicBezTo>
                  <a:cubicBezTo>
                    <a:pt x="580" y="772"/>
                    <a:pt x="578" y="769"/>
                    <a:pt x="576" y="769"/>
                  </a:cubicBezTo>
                  <a:cubicBezTo>
                    <a:pt x="576" y="769"/>
                    <a:pt x="575" y="770"/>
                    <a:pt x="576" y="772"/>
                  </a:cubicBezTo>
                  <a:cubicBezTo>
                    <a:pt x="576" y="775"/>
                    <a:pt x="577" y="779"/>
                    <a:pt x="579" y="779"/>
                  </a:cubicBezTo>
                  <a:cubicBezTo>
                    <a:pt x="579" y="779"/>
                    <a:pt x="579" y="779"/>
                    <a:pt x="580" y="779"/>
                  </a:cubicBezTo>
                  <a:lnTo>
                    <a:pt x="580" y="779"/>
                  </a:lnTo>
                  <a:cubicBezTo>
                    <a:pt x="574" y="781"/>
                    <a:pt x="579" y="797"/>
                    <a:pt x="579" y="801"/>
                  </a:cubicBezTo>
                  <a:cubicBezTo>
                    <a:pt x="579" y="803"/>
                    <a:pt x="580" y="803"/>
                    <a:pt x="581" y="803"/>
                  </a:cubicBezTo>
                  <a:cubicBezTo>
                    <a:pt x="583" y="803"/>
                    <a:pt x="584" y="802"/>
                    <a:pt x="586" y="802"/>
                  </a:cubicBezTo>
                  <a:cubicBezTo>
                    <a:pt x="590" y="804"/>
                    <a:pt x="590" y="804"/>
                    <a:pt x="587" y="806"/>
                  </a:cubicBezTo>
                  <a:cubicBezTo>
                    <a:pt x="580" y="807"/>
                    <a:pt x="580" y="818"/>
                    <a:pt x="580" y="822"/>
                  </a:cubicBezTo>
                  <a:cubicBezTo>
                    <a:pt x="581" y="825"/>
                    <a:pt x="581" y="828"/>
                    <a:pt x="583" y="829"/>
                  </a:cubicBezTo>
                  <a:cubicBezTo>
                    <a:pt x="587" y="831"/>
                    <a:pt x="588" y="833"/>
                    <a:pt x="588" y="836"/>
                  </a:cubicBezTo>
                  <a:lnTo>
                    <a:pt x="588" y="836"/>
                  </a:lnTo>
                  <a:cubicBezTo>
                    <a:pt x="588" y="834"/>
                    <a:pt x="587" y="833"/>
                    <a:pt x="586" y="833"/>
                  </a:cubicBezTo>
                  <a:cubicBezTo>
                    <a:pt x="585" y="833"/>
                    <a:pt x="584" y="834"/>
                    <a:pt x="584" y="837"/>
                  </a:cubicBezTo>
                  <a:lnTo>
                    <a:pt x="586" y="850"/>
                  </a:lnTo>
                  <a:cubicBezTo>
                    <a:pt x="587" y="855"/>
                    <a:pt x="588" y="857"/>
                    <a:pt x="593" y="859"/>
                  </a:cubicBezTo>
                  <a:cubicBezTo>
                    <a:pt x="592" y="858"/>
                    <a:pt x="590" y="858"/>
                    <a:pt x="589" y="858"/>
                  </a:cubicBezTo>
                  <a:cubicBezTo>
                    <a:pt x="588" y="858"/>
                    <a:pt x="588" y="858"/>
                    <a:pt x="587" y="859"/>
                  </a:cubicBezTo>
                  <a:cubicBezTo>
                    <a:pt x="585" y="859"/>
                    <a:pt x="585" y="862"/>
                    <a:pt x="587" y="862"/>
                  </a:cubicBezTo>
                  <a:cubicBezTo>
                    <a:pt x="589" y="862"/>
                    <a:pt x="588" y="866"/>
                    <a:pt x="589" y="867"/>
                  </a:cubicBezTo>
                  <a:cubicBezTo>
                    <a:pt x="589" y="869"/>
                    <a:pt x="591" y="868"/>
                    <a:pt x="592" y="869"/>
                  </a:cubicBezTo>
                  <a:cubicBezTo>
                    <a:pt x="594" y="871"/>
                    <a:pt x="591" y="873"/>
                    <a:pt x="590" y="874"/>
                  </a:cubicBezTo>
                  <a:cubicBezTo>
                    <a:pt x="590" y="876"/>
                    <a:pt x="590" y="877"/>
                    <a:pt x="591" y="879"/>
                  </a:cubicBezTo>
                  <a:cubicBezTo>
                    <a:pt x="591" y="880"/>
                    <a:pt x="592" y="882"/>
                    <a:pt x="594" y="883"/>
                  </a:cubicBezTo>
                  <a:cubicBezTo>
                    <a:pt x="596" y="883"/>
                    <a:pt x="595" y="885"/>
                    <a:pt x="596" y="887"/>
                  </a:cubicBezTo>
                  <a:cubicBezTo>
                    <a:pt x="595" y="887"/>
                    <a:pt x="594" y="887"/>
                    <a:pt x="594" y="887"/>
                  </a:cubicBezTo>
                  <a:cubicBezTo>
                    <a:pt x="593" y="887"/>
                    <a:pt x="592" y="888"/>
                    <a:pt x="593" y="890"/>
                  </a:cubicBezTo>
                  <a:cubicBezTo>
                    <a:pt x="594" y="892"/>
                    <a:pt x="596" y="894"/>
                    <a:pt x="597" y="895"/>
                  </a:cubicBezTo>
                  <a:cubicBezTo>
                    <a:pt x="597" y="895"/>
                    <a:pt x="599" y="899"/>
                    <a:pt x="597" y="899"/>
                  </a:cubicBezTo>
                  <a:cubicBezTo>
                    <a:pt x="597" y="898"/>
                    <a:pt x="597" y="898"/>
                    <a:pt x="596" y="898"/>
                  </a:cubicBezTo>
                  <a:cubicBezTo>
                    <a:pt x="596" y="898"/>
                    <a:pt x="595" y="898"/>
                    <a:pt x="595" y="898"/>
                  </a:cubicBezTo>
                  <a:cubicBezTo>
                    <a:pt x="596" y="901"/>
                    <a:pt x="596" y="901"/>
                    <a:pt x="598" y="902"/>
                  </a:cubicBezTo>
                  <a:cubicBezTo>
                    <a:pt x="599" y="903"/>
                    <a:pt x="602" y="907"/>
                    <a:pt x="599" y="907"/>
                  </a:cubicBezTo>
                  <a:cubicBezTo>
                    <a:pt x="597" y="909"/>
                    <a:pt x="596" y="907"/>
                    <a:pt x="595" y="910"/>
                  </a:cubicBezTo>
                  <a:cubicBezTo>
                    <a:pt x="595" y="913"/>
                    <a:pt x="592" y="914"/>
                    <a:pt x="591" y="914"/>
                  </a:cubicBezTo>
                  <a:cubicBezTo>
                    <a:pt x="590" y="915"/>
                    <a:pt x="593" y="916"/>
                    <a:pt x="594" y="917"/>
                  </a:cubicBezTo>
                  <a:cubicBezTo>
                    <a:pt x="595" y="918"/>
                    <a:pt x="594" y="920"/>
                    <a:pt x="592" y="920"/>
                  </a:cubicBezTo>
                  <a:cubicBezTo>
                    <a:pt x="591" y="920"/>
                    <a:pt x="587" y="921"/>
                    <a:pt x="589" y="923"/>
                  </a:cubicBezTo>
                  <a:cubicBezTo>
                    <a:pt x="588" y="922"/>
                    <a:pt x="587" y="922"/>
                    <a:pt x="586" y="922"/>
                  </a:cubicBezTo>
                  <a:cubicBezTo>
                    <a:pt x="583" y="922"/>
                    <a:pt x="580" y="929"/>
                    <a:pt x="578" y="930"/>
                  </a:cubicBezTo>
                  <a:cubicBezTo>
                    <a:pt x="577" y="931"/>
                    <a:pt x="576" y="931"/>
                    <a:pt x="576" y="931"/>
                  </a:cubicBezTo>
                  <a:cubicBezTo>
                    <a:pt x="575" y="931"/>
                    <a:pt x="575" y="931"/>
                    <a:pt x="574" y="931"/>
                  </a:cubicBezTo>
                  <a:cubicBezTo>
                    <a:pt x="571" y="931"/>
                    <a:pt x="569" y="933"/>
                    <a:pt x="568" y="934"/>
                  </a:cubicBezTo>
                  <a:cubicBezTo>
                    <a:pt x="566" y="935"/>
                    <a:pt x="559" y="940"/>
                    <a:pt x="556" y="940"/>
                  </a:cubicBezTo>
                  <a:cubicBezTo>
                    <a:pt x="555" y="940"/>
                    <a:pt x="555" y="939"/>
                    <a:pt x="555" y="939"/>
                  </a:cubicBezTo>
                  <a:cubicBezTo>
                    <a:pt x="551" y="941"/>
                    <a:pt x="551" y="942"/>
                    <a:pt x="552" y="944"/>
                  </a:cubicBezTo>
                  <a:cubicBezTo>
                    <a:pt x="553" y="945"/>
                    <a:pt x="552" y="949"/>
                    <a:pt x="550" y="949"/>
                  </a:cubicBezTo>
                  <a:cubicBezTo>
                    <a:pt x="550" y="949"/>
                    <a:pt x="548" y="946"/>
                    <a:pt x="547" y="945"/>
                  </a:cubicBezTo>
                  <a:cubicBezTo>
                    <a:pt x="546" y="945"/>
                    <a:pt x="546" y="945"/>
                    <a:pt x="545" y="945"/>
                  </a:cubicBezTo>
                  <a:cubicBezTo>
                    <a:pt x="543" y="945"/>
                    <a:pt x="541" y="946"/>
                    <a:pt x="540" y="948"/>
                  </a:cubicBezTo>
                  <a:cubicBezTo>
                    <a:pt x="539" y="949"/>
                    <a:pt x="537" y="951"/>
                    <a:pt x="535" y="952"/>
                  </a:cubicBezTo>
                  <a:cubicBezTo>
                    <a:pt x="535" y="952"/>
                    <a:pt x="533" y="950"/>
                    <a:pt x="532" y="950"/>
                  </a:cubicBezTo>
                  <a:cubicBezTo>
                    <a:pt x="532" y="950"/>
                    <a:pt x="532" y="950"/>
                    <a:pt x="531" y="950"/>
                  </a:cubicBezTo>
                  <a:cubicBezTo>
                    <a:pt x="529" y="950"/>
                    <a:pt x="531" y="957"/>
                    <a:pt x="528" y="959"/>
                  </a:cubicBezTo>
                  <a:cubicBezTo>
                    <a:pt x="528" y="959"/>
                    <a:pt x="528" y="959"/>
                    <a:pt x="528" y="959"/>
                  </a:cubicBezTo>
                  <a:cubicBezTo>
                    <a:pt x="524" y="959"/>
                    <a:pt x="527" y="953"/>
                    <a:pt x="524" y="953"/>
                  </a:cubicBezTo>
                  <a:cubicBezTo>
                    <a:pt x="519" y="953"/>
                    <a:pt x="515" y="960"/>
                    <a:pt x="512" y="963"/>
                  </a:cubicBezTo>
                  <a:cubicBezTo>
                    <a:pt x="511" y="963"/>
                    <a:pt x="507" y="965"/>
                    <a:pt x="505" y="965"/>
                  </a:cubicBezTo>
                  <a:cubicBezTo>
                    <a:pt x="505" y="965"/>
                    <a:pt x="505" y="965"/>
                    <a:pt x="506" y="963"/>
                  </a:cubicBezTo>
                  <a:cubicBezTo>
                    <a:pt x="510" y="963"/>
                    <a:pt x="510" y="960"/>
                    <a:pt x="506" y="959"/>
                  </a:cubicBezTo>
                  <a:cubicBezTo>
                    <a:pt x="504" y="959"/>
                    <a:pt x="500" y="961"/>
                    <a:pt x="500" y="963"/>
                  </a:cubicBezTo>
                  <a:cubicBezTo>
                    <a:pt x="500" y="964"/>
                    <a:pt x="504" y="966"/>
                    <a:pt x="503" y="967"/>
                  </a:cubicBezTo>
                  <a:cubicBezTo>
                    <a:pt x="503" y="967"/>
                    <a:pt x="503" y="967"/>
                    <a:pt x="503" y="967"/>
                  </a:cubicBezTo>
                  <a:cubicBezTo>
                    <a:pt x="502" y="967"/>
                    <a:pt x="496" y="963"/>
                    <a:pt x="494" y="963"/>
                  </a:cubicBezTo>
                  <a:cubicBezTo>
                    <a:pt x="493" y="963"/>
                    <a:pt x="493" y="963"/>
                    <a:pt x="493" y="963"/>
                  </a:cubicBezTo>
                  <a:cubicBezTo>
                    <a:pt x="493" y="965"/>
                    <a:pt x="494" y="967"/>
                    <a:pt x="494" y="969"/>
                  </a:cubicBezTo>
                  <a:cubicBezTo>
                    <a:pt x="493" y="970"/>
                    <a:pt x="492" y="972"/>
                    <a:pt x="490" y="973"/>
                  </a:cubicBezTo>
                  <a:cubicBezTo>
                    <a:pt x="489" y="969"/>
                    <a:pt x="489" y="968"/>
                    <a:pt x="487" y="968"/>
                  </a:cubicBezTo>
                  <a:cubicBezTo>
                    <a:pt x="486" y="968"/>
                    <a:pt x="486" y="968"/>
                    <a:pt x="485" y="968"/>
                  </a:cubicBezTo>
                  <a:cubicBezTo>
                    <a:pt x="484" y="968"/>
                    <a:pt x="477" y="971"/>
                    <a:pt x="480" y="973"/>
                  </a:cubicBezTo>
                  <a:cubicBezTo>
                    <a:pt x="478" y="974"/>
                    <a:pt x="477" y="974"/>
                    <a:pt x="475" y="974"/>
                  </a:cubicBezTo>
                  <a:cubicBezTo>
                    <a:pt x="475" y="972"/>
                    <a:pt x="475" y="970"/>
                    <a:pt x="474" y="969"/>
                  </a:cubicBezTo>
                  <a:cubicBezTo>
                    <a:pt x="473" y="968"/>
                    <a:pt x="472" y="968"/>
                    <a:pt x="471" y="968"/>
                  </a:cubicBezTo>
                  <a:cubicBezTo>
                    <a:pt x="470" y="968"/>
                    <a:pt x="469" y="968"/>
                    <a:pt x="468" y="969"/>
                  </a:cubicBezTo>
                  <a:cubicBezTo>
                    <a:pt x="466" y="970"/>
                    <a:pt x="465" y="974"/>
                    <a:pt x="463" y="974"/>
                  </a:cubicBezTo>
                  <a:cubicBezTo>
                    <a:pt x="462" y="974"/>
                    <a:pt x="461" y="973"/>
                    <a:pt x="459" y="971"/>
                  </a:cubicBezTo>
                  <a:cubicBezTo>
                    <a:pt x="459" y="969"/>
                    <a:pt x="459" y="969"/>
                    <a:pt x="459" y="969"/>
                  </a:cubicBezTo>
                  <a:cubicBezTo>
                    <a:pt x="458" y="969"/>
                    <a:pt x="456" y="974"/>
                    <a:pt x="453" y="974"/>
                  </a:cubicBezTo>
                  <a:cubicBezTo>
                    <a:pt x="452" y="974"/>
                    <a:pt x="449" y="972"/>
                    <a:pt x="448" y="972"/>
                  </a:cubicBezTo>
                  <a:cubicBezTo>
                    <a:pt x="447" y="972"/>
                    <a:pt x="447" y="972"/>
                    <a:pt x="446" y="972"/>
                  </a:cubicBezTo>
                  <a:cubicBezTo>
                    <a:pt x="446" y="972"/>
                    <a:pt x="444" y="976"/>
                    <a:pt x="444" y="976"/>
                  </a:cubicBezTo>
                  <a:cubicBezTo>
                    <a:pt x="442" y="974"/>
                    <a:pt x="444" y="973"/>
                    <a:pt x="440" y="971"/>
                  </a:cubicBezTo>
                  <a:cubicBezTo>
                    <a:pt x="440" y="971"/>
                    <a:pt x="439" y="971"/>
                    <a:pt x="438" y="971"/>
                  </a:cubicBezTo>
                  <a:cubicBezTo>
                    <a:pt x="436" y="971"/>
                    <a:pt x="435" y="971"/>
                    <a:pt x="435" y="973"/>
                  </a:cubicBezTo>
                  <a:cubicBezTo>
                    <a:pt x="435" y="974"/>
                    <a:pt x="433" y="974"/>
                    <a:pt x="432" y="974"/>
                  </a:cubicBezTo>
                  <a:cubicBezTo>
                    <a:pt x="431" y="974"/>
                    <a:pt x="430" y="974"/>
                    <a:pt x="429" y="974"/>
                  </a:cubicBezTo>
                  <a:cubicBezTo>
                    <a:pt x="427" y="974"/>
                    <a:pt x="427" y="978"/>
                    <a:pt x="425" y="978"/>
                  </a:cubicBezTo>
                  <a:lnTo>
                    <a:pt x="426" y="981"/>
                  </a:lnTo>
                  <a:cubicBezTo>
                    <a:pt x="426" y="982"/>
                    <a:pt x="425" y="983"/>
                    <a:pt x="423" y="983"/>
                  </a:cubicBezTo>
                  <a:cubicBezTo>
                    <a:pt x="423" y="983"/>
                    <a:pt x="422" y="983"/>
                    <a:pt x="422" y="983"/>
                  </a:cubicBezTo>
                  <a:cubicBezTo>
                    <a:pt x="422" y="981"/>
                    <a:pt x="422" y="978"/>
                    <a:pt x="425" y="978"/>
                  </a:cubicBezTo>
                  <a:lnTo>
                    <a:pt x="424" y="974"/>
                  </a:lnTo>
                  <a:cubicBezTo>
                    <a:pt x="423" y="975"/>
                    <a:pt x="420" y="975"/>
                    <a:pt x="420" y="976"/>
                  </a:cubicBezTo>
                  <a:cubicBezTo>
                    <a:pt x="419" y="977"/>
                    <a:pt x="419" y="978"/>
                    <a:pt x="418" y="978"/>
                  </a:cubicBezTo>
                  <a:cubicBezTo>
                    <a:pt x="417" y="978"/>
                    <a:pt x="417" y="977"/>
                    <a:pt x="416" y="976"/>
                  </a:cubicBezTo>
                  <a:cubicBezTo>
                    <a:pt x="414" y="976"/>
                    <a:pt x="413" y="976"/>
                    <a:pt x="413" y="978"/>
                  </a:cubicBezTo>
                  <a:cubicBezTo>
                    <a:pt x="413" y="981"/>
                    <a:pt x="411" y="981"/>
                    <a:pt x="410" y="981"/>
                  </a:cubicBezTo>
                  <a:lnTo>
                    <a:pt x="409" y="974"/>
                  </a:lnTo>
                  <a:cubicBezTo>
                    <a:pt x="409" y="976"/>
                    <a:pt x="403" y="976"/>
                    <a:pt x="400" y="976"/>
                  </a:cubicBezTo>
                  <a:cubicBezTo>
                    <a:pt x="397" y="976"/>
                    <a:pt x="397" y="975"/>
                    <a:pt x="396" y="974"/>
                  </a:cubicBezTo>
                  <a:cubicBezTo>
                    <a:pt x="386" y="971"/>
                    <a:pt x="377" y="971"/>
                    <a:pt x="367" y="970"/>
                  </a:cubicBezTo>
                  <a:cubicBezTo>
                    <a:pt x="367" y="970"/>
                    <a:pt x="367" y="969"/>
                    <a:pt x="365" y="969"/>
                  </a:cubicBezTo>
                  <a:lnTo>
                    <a:pt x="325" y="969"/>
                  </a:lnTo>
                  <a:cubicBezTo>
                    <a:pt x="322" y="969"/>
                    <a:pt x="320" y="969"/>
                    <a:pt x="318" y="971"/>
                  </a:cubicBezTo>
                  <a:cubicBezTo>
                    <a:pt x="317" y="972"/>
                    <a:pt x="317" y="972"/>
                    <a:pt x="316" y="972"/>
                  </a:cubicBezTo>
                  <a:cubicBezTo>
                    <a:pt x="315" y="972"/>
                    <a:pt x="314" y="971"/>
                    <a:pt x="313" y="971"/>
                  </a:cubicBezTo>
                  <a:cubicBezTo>
                    <a:pt x="315" y="971"/>
                    <a:pt x="315" y="970"/>
                    <a:pt x="314" y="969"/>
                  </a:cubicBezTo>
                  <a:cubicBezTo>
                    <a:pt x="310" y="969"/>
                    <a:pt x="306" y="968"/>
                    <a:pt x="302" y="967"/>
                  </a:cubicBezTo>
                  <a:cubicBezTo>
                    <a:pt x="301" y="967"/>
                    <a:pt x="299" y="966"/>
                    <a:pt x="297" y="966"/>
                  </a:cubicBezTo>
                  <a:cubicBezTo>
                    <a:pt x="296" y="966"/>
                    <a:pt x="295" y="966"/>
                    <a:pt x="294" y="967"/>
                  </a:cubicBezTo>
                  <a:cubicBezTo>
                    <a:pt x="294" y="968"/>
                    <a:pt x="294" y="973"/>
                    <a:pt x="294" y="974"/>
                  </a:cubicBezTo>
                  <a:cubicBezTo>
                    <a:pt x="291" y="974"/>
                    <a:pt x="291" y="969"/>
                    <a:pt x="291" y="967"/>
                  </a:cubicBezTo>
                  <a:cubicBezTo>
                    <a:pt x="291" y="965"/>
                    <a:pt x="289" y="964"/>
                    <a:pt x="288" y="964"/>
                  </a:cubicBezTo>
                  <a:cubicBezTo>
                    <a:pt x="287" y="964"/>
                    <a:pt x="286" y="964"/>
                    <a:pt x="285" y="964"/>
                  </a:cubicBezTo>
                  <a:cubicBezTo>
                    <a:pt x="280" y="963"/>
                    <a:pt x="276" y="963"/>
                    <a:pt x="272" y="961"/>
                  </a:cubicBezTo>
                  <a:cubicBezTo>
                    <a:pt x="272" y="961"/>
                    <a:pt x="271" y="959"/>
                    <a:pt x="270" y="959"/>
                  </a:cubicBezTo>
                  <a:cubicBezTo>
                    <a:pt x="268" y="959"/>
                    <a:pt x="266" y="960"/>
                    <a:pt x="265" y="961"/>
                  </a:cubicBezTo>
                  <a:cubicBezTo>
                    <a:pt x="264" y="961"/>
                    <a:pt x="264" y="961"/>
                    <a:pt x="263" y="961"/>
                  </a:cubicBezTo>
                  <a:cubicBezTo>
                    <a:pt x="260" y="961"/>
                    <a:pt x="256" y="957"/>
                    <a:pt x="253" y="956"/>
                  </a:cubicBezTo>
                  <a:cubicBezTo>
                    <a:pt x="253" y="955"/>
                    <a:pt x="252" y="955"/>
                    <a:pt x="252" y="955"/>
                  </a:cubicBezTo>
                  <a:cubicBezTo>
                    <a:pt x="249" y="955"/>
                    <a:pt x="248" y="957"/>
                    <a:pt x="246" y="959"/>
                  </a:cubicBezTo>
                  <a:cubicBezTo>
                    <a:pt x="245" y="960"/>
                    <a:pt x="244" y="960"/>
                    <a:pt x="244" y="960"/>
                  </a:cubicBezTo>
                  <a:cubicBezTo>
                    <a:pt x="242" y="960"/>
                    <a:pt x="244" y="955"/>
                    <a:pt x="244" y="955"/>
                  </a:cubicBezTo>
                  <a:cubicBezTo>
                    <a:pt x="244" y="954"/>
                    <a:pt x="243" y="953"/>
                    <a:pt x="243" y="953"/>
                  </a:cubicBezTo>
                  <a:cubicBezTo>
                    <a:pt x="241" y="953"/>
                    <a:pt x="238" y="956"/>
                    <a:pt x="238" y="956"/>
                  </a:cubicBezTo>
                  <a:cubicBezTo>
                    <a:pt x="237" y="956"/>
                    <a:pt x="237" y="957"/>
                    <a:pt x="237" y="957"/>
                  </a:cubicBezTo>
                  <a:cubicBezTo>
                    <a:pt x="233" y="957"/>
                    <a:pt x="234" y="953"/>
                    <a:pt x="232" y="951"/>
                  </a:cubicBezTo>
                  <a:cubicBezTo>
                    <a:pt x="230" y="949"/>
                    <a:pt x="226" y="949"/>
                    <a:pt x="223" y="948"/>
                  </a:cubicBezTo>
                  <a:cubicBezTo>
                    <a:pt x="221" y="948"/>
                    <a:pt x="211" y="947"/>
                    <a:pt x="211" y="943"/>
                  </a:cubicBezTo>
                  <a:cubicBezTo>
                    <a:pt x="210" y="942"/>
                    <a:pt x="206" y="942"/>
                    <a:pt x="205" y="942"/>
                  </a:cubicBezTo>
                  <a:cubicBezTo>
                    <a:pt x="196" y="942"/>
                    <a:pt x="187" y="937"/>
                    <a:pt x="178" y="936"/>
                  </a:cubicBezTo>
                  <a:cubicBezTo>
                    <a:pt x="177" y="936"/>
                    <a:pt x="176" y="936"/>
                    <a:pt x="175" y="936"/>
                  </a:cubicBezTo>
                  <a:cubicBezTo>
                    <a:pt x="174" y="936"/>
                    <a:pt x="172" y="936"/>
                    <a:pt x="171" y="938"/>
                  </a:cubicBezTo>
                  <a:lnTo>
                    <a:pt x="171" y="938"/>
                  </a:lnTo>
                  <a:cubicBezTo>
                    <a:pt x="172" y="936"/>
                    <a:pt x="172" y="934"/>
                    <a:pt x="171" y="933"/>
                  </a:cubicBezTo>
                  <a:cubicBezTo>
                    <a:pt x="171" y="932"/>
                    <a:pt x="170" y="932"/>
                    <a:pt x="169" y="932"/>
                  </a:cubicBezTo>
                  <a:cubicBezTo>
                    <a:pt x="169" y="932"/>
                    <a:pt x="168" y="932"/>
                    <a:pt x="167" y="931"/>
                  </a:cubicBezTo>
                  <a:cubicBezTo>
                    <a:pt x="167" y="931"/>
                    <a:pt x="166" y="930"/>
                    <a:pt x="165" y="929"/>
                  </a:cubicBezTo>
                  <a:cubicBezTo>
                    <a:pt x="162" y="927"/>
                    <a:pt x="158" y="925"/>
                    <a:pt x="154" y="923"/>
                  </a:cubicBezTo>
                  <a:cubicBezTo>
                    <a:pt x="154" y="923"/>
                    <a:pt x="153" y="923"/>
                    <a:pt x="153" y="923"/>
                  </a:cubicBezTo>
                  <a:cubicBezTo>
                    <a:pt x="150" y="923"/>
                    <a:pt x="144" y="921"/>
                    <a:pt x="143" y="921"/>
                  </a:cubicBezTo>
                  <a:cubicBezTo>
                    <a:pt x="141" y="923"/>
                    <a:pt x="140" y="928"/>
                    <a:pt x="136" y="931"/>
                  </a:cubicBezTo>
                  <a:cubicBezTo>
                    <a:pt x="136" y="931"/>
                    <a:pt x="136" y="931"/>
                    <a:pt x="136" y="931"/>
                  </a:cubicBezTo>
                  <a:cubicBezTo>
                    <a:pt x="135" y="931"/>
                    <a:pt x="132" y="925"/>
                    <a:pt x="136" y="923"/>
                  </a:cubicBezTo>
                  <a:cubicBezTo>
                    <a:pt x="141" y="921"/>
                    <a:pt x="140" y="919"/>
                    <a:pt x="136" y="917"/>
                  </a:cubicBezTo>
                  <a:cubicBezTo>
                    <a:pt x="135" y="916"/>
                    <a:pt x="133" y="915"/>
                    <a:pt x="131" y="915"/>
                  </a:cubicBezTo>
                  <a:cubicBezTo>
                    <a:pt x="130" y="915"/>
                    <a:pt x="130" y="915"/>
                    <a:pt x="129" y="915"/>
                  </a:cubicBezTo>
                  <a:cubicBezTo>
                    <a:pt x="129" y="916"/>
                    <a:pt x="129" y="916"/>
                    <a:pt x="128" y="916"/>
                  </a:cubicBezTo>
                  <a:cubicBezTo>
                    <a:pt x="128" y="916"/>
                    <a:pt x="128" y="916"/>
                    <a:pt x="127" y="915"/>
                  </a:cubicBezTo>
                  <a:cubicBezTo>
                    <a:pt x="125" y="915"/>
                    <a:pt x="122" y="906"/>
                    <a:pt x="123" y="905"/>
                  </a:cubicBezTo>
                  <a:lnTo>
                    <a:pt x="123" y="905"/>
                  </a:lnTo>
                  <a:cubicBezTo>
                    <a:pt x="122" y="906"/>
                    <a:pt x="122" y="906"/>
                    <a:pt x="121" y="906"/>
                  </a:cubicBezTo>
                  <a:cubicBezTo>
                    <a:pt x="120" y="906"/>
                    <a:pt x="118" y="905"/>
                    <a:pt x="116" y="904"/>
                  </a:cubicBezTo>
                  <a:cubicBezTo>
                    <a:pt x="114" y="902"/>
                    <a:pt x="111" y="901"/>
                    <a:pt x="108" y="901"/>
                  </a:cubicBezTo>
                  <a:lnTo>
                    <a:pt x="103" y="901"/>
                  </a:lnTo>
                  <a:cubicBezTo>
                    <a:pt x="103" y="900"/>
                    <a:pt x="103" y="897"/>
                    <a:pt x="102" y="897"/>
                  </a:cubicBezTo>
                  <a:cubicBezTo>
                    <a:pt x="101" y="895"/>
                    <a:pt x="98" y="896"/>
                    <a:pt x="96" y="894"/>
                  </a:cubicBezTo>
                  <a:lnTo>
                    <a:pt x="90" y="891"/>
                  </a:lnTo>
                  <a:cubicBezTo>
                    <a:pt x="90" y="889"/>
                    <a:pt x="89" y="888"/>
                    <a:pt x="88" y="888"/>
                  </a:cubicBezTo>
                  <a:cubicBezTo>
                    <a:pt x="87" y="888"/>
                    <a:pt x="85" y="890"/>
                    <a:pt x="84" y="891"/>
                  </a:cubicBezTo>
                  <a:cubicBezTo>
                    <a:pt x="83" y="892"/>
                    <a:pt x="83" y="892"/>
                    <a:pt x="82" y="892"/>
                  </a:cubicBezTo>
                  <a:cubicBezTo>
                    <a:pt x="81" y="892"/>
                    <a:pt x="81" y="891"/>
                    <a:pt x="80" y="891"/>
                  </a:cubicBezTo>
                  <a:cubicBezTo>
                    <a:pt x="82" y="887"/>
                    <a:pt x="83" y="887"/>
                    <a:pt x="80" y="884"/>
                  </a:cubicBezTo>
                  <a:cubicBezTo>
                    <a:pt x="74" y="879"/>
                    <a:pt x="67" y="874"/>
                    <a:pt x="60" y="869"/>
                  </a:cubicBezTo>
                  <a:cubicBezTo>
                    <a:pt x="60" y="868"/>
                    <a:pt x="55" y="864"/>
                    <a:pt x="54" y="864"/>
                  </a:cubicBezTo>
                  <a:cubicBezTo>
                    <a:pt x="54" y="864"/>
                    <a:pt x="53" y="864"/>
                    <a:pt x="53" y="865"/>
                  </a:cubicBezTo>
                  <a:cubicBezTo>
                    <a:pt x="53" y="866"/>
                    <a:pt x="53" y="866"/>
                    <a:pt x="52" y="866"/>
                  </a:cubicBezTo>
                  <a:cubicBezTo>
                    <a:pt x="51" y="866"/>
                    <a:pt x="49" y="865"/>
                    <a:pt x="48" y="864"/>
                  </a:cubicBezTo>
                  <a:cubicBezTo>
                    <a:pt x="47" y="862"/>
                    <a:pt x="49" y="861"/>
                    <a:pt x="49" y="859"/>
                  </a:cubicBezTo>
                  <a:cubicBezTo>
                    <a:pt x="49" y="859"/>
                    <a:pt x="47" y="858"/>
                    <a:pt x="46" y="857"/>
                  </a:cubicBezTo>
                  <a:cubicBezTo>
                    <a:pt x="46" y="855"/>
                    <a:pt x="41" y="851"/>
                    <a:pt x="39" y="851"/>
                  </a:cubicBezTo>
                  <a:cubicBezTo>
                    <a:pt x="37" y="851"/>
                    <a:pt x="36" y="849"/>
                    <a:pt x="34" y="847"/>
                  </a:cubicBezTo>
                  <a:cubicBezTo>
                    <a:pt x="34" y="847"/>
                    <a:pt x="33" y="847"/>
                    <a:pt x="32" y="847"/>
                  </a:cubicBezTo>
                  <a:cubicBezTo>
                    <a:pt x="31" y="847"/>
                    <a:pt x="29" y="847"/>
                    <a:pt x="29" y="847"/>
                  </a:cubicBezTo>
                  <a:cubicBezTo>
                    <a:pt x="28" y="846"/>
                    <a:pt x="29" y="845"/>
                    <a:pt x="29" y="844"/>
                  </a:cubicBezTo>
                  <a:cubicBezTo>
                    <a:pt x="28" y="841"/>
                    <a:pt x="27" y="839"/>
                    <a:pt x="26" y="837"/>
                  </a:cubicBezTo>
                  <a:cubicBezTo>
                    <a:pt x="22" y="833"/>
                    <a:pt x="19" y="830"/>
                    <a:pt x="16" y="827"/>
                  </a:cubicBezTo>
                  <a:cubicBezTo>
                    <a:pt x="16" y="827"/>
                    <a:pt x="16" y="827"/>
                    <a:pt x="15" y="827"/>
                  </a:cubicBezTo>
                  <a:lnTo>
                    <a:pt x="15" y="827"/>
                  </a:lnTo>
                  <a:cubicBezTo>
                    <a:pt x="16" y="827"/>
                    <a:pt x="16" y="827"/>
                    <a:pt x="17" y="826"/>
                  </a:cubicBezTo>
                  <a:cubicBezTo>
                    <a:pt x="18" y="825"/>
                    <a:pt x="21" y="820"/>
                    <a:pt x="20" y="818"/>
                  </a:cubicBezTo>
                  <a:cubicBezTo>
                    <a:pt x="19" y="816"/>
                    <a:pt x="16" y="814"/>
                    <a:pt x="21" y="811"/>
                  </a:cubicBezTo>
                  <a:cubicBezTo>
                    <a:pt x="24" y="808"/>
                    <a:pt x="27" y="804"/>
                    <a:pt x="29" y="800"/>
                  </a:cubicBezTo>
                  <a:cubicBezTo>
                    <a:pt x="30" y="797"/>
                    <a:pt x="27" y="793"/>
                    <a:pt x="29" y="792"/>
                  </a:cubicBezTo>
                  <a:cubicBezTo>
                    <a:pt x="32" y="790"/>
                    <a:pt x="37" y="792"/>
                    <a:pt x="40" y="789"/>
                  </a:cubicBezTo>
                  <a:cubicBezTo>
                    <a:pt x="42" y="787"/>
                    <a:pt x="37" y="786"/>
                    <a:pt x="36" y="785"/>
                  </a:cubicBezTo>
                  <a:cubicBezTo>
                    <a:pt x="37" y="784"/>
                    <a:pt x="43" y="785"/>
                    <a:pt x="42" y="783"/>
                  </a:cubicBezTo>
                  <a:cubicBezTo>
                    <a:pt x="42" y="782"/>
                    <a:pt x="33" y="776"/>
                    <a:pt x="38" y="775"/>
                  </a:cubicBezTo>
                  <a:cubicBezTo>
                    <a:pt x="38" y="775"/>
                    <a:pt x="39" y="775"/>
                    <a:pt x="39" y="775"/>
                  </a:cubicBezTo>
                  <a:cubicBezTo>
                    <a:pt x="40" y="775"/>
                    <a:pt x="41" y="775"/>
                    <a:pt x="43" y="775"/>
                  </a:cubicBezTo>
                  <a:cubicBezTo>
                    <a:pt x="43" y="775"/>
                    <a:pt x="44" y="775"/>
                    <a:pt x="45" y="775"/>
                  </a:cubicBezTo>
                  <a:cubicBezTo>
                    <a:pt x="46" y="774"/>
                    <a:pt x="46" y="772"/>
                    <a:pt x="47" y="771"/>
                  </a:cubicBezTo>
                  <a:cubicBezTo>
                    <a:pt x="47" y="768"/>
                    <a:pt x="41" y="769"/>
                    <a:pt x="45" y="763"/>
                  </a:cubicBezTo>
                  <a:lnTo>
                    <a:pt x="45" y="763"/>
                  </a:lnTo>
                  <a:cubicBezTo>
                    <a:pt x="46" y="764"/>
                    <a:pt x="47" y="765"/>
                    <a:pt x="48" y="765"/>
                  </a:cubicBezTo>
                  <a:cubicBezTo>
                    <a:pt x="49" y="765"/>
                    <a:pt x="50" y="765"/>
                    <a:pt x="51" y="764"/>
                  </a:cubicBezTo>
                  <a:cubicBezTo>
                    <a:pt x="53" y="763"/>
                    <a:pt x="57" y="761"/>
                    <a:pt x="54" y="758"/>
                  </a:cubicBezTo>
                  <a:lnTo>
                    <a:pt x="54" y="758"/>
                  </a:lnTo>
                  <a:cubicBezTo>
                    <a:pt x="55" y="759"/>
                    <a:pt x="56" y="760"/>
                    <a:pt x="56" y="760"/>
                  </a:cubicBezTo>
                  <a:cubicBezTo>
                    <a:pt x="58" y="760"/>
                    <a:pt x="58" y="757"/>
                    <a:pt x="58" y="754"/>
                  </a:cubicBezTo>
                  <a:lnTo>
                    <a:pt x="58" y="754"/>
                  </a:lnTo>
                  <a:cubicBezTo>
                    <a:pt x="58" y="754"/>
                    <a:pt x="58" y="754"/>
                    <a:pt x="58" y="754"/>
                  </a:cubicBezTo>
                  <a:cubicBezTo>
                    <a:pt x="62" y="754"/>
                    <a:pt x="65" y="741"/>
                    <a:pt x="66" y="740"/>
                  </a:cubicBezTo>
                  <a:lnTo>
                    <a:pt x="66" y="740"/>
                  </a:lnTo>
                  <a:cubicBezTo>
                    <a:pt x="64" y="742"/>
                    <a:pt x="63" y="743"/>
                    <a:pt x="62" y="743"/>
                  </a:cubicBezTo>
                  <a:cubicBezTo>
                    <a:pt x="60" y="743"/>
                    <a:pt x="60" y="741"/>
                    <a:pt x="63" y="737"/>
                  </a:cubicBezTo>
                  <a:cubicBezTo>
                    <a:pt x="66" y="735"/>
                    <a:pt x="68" y="731"/>
                    <a:pt x="71" y="727"/>
                  </a:cubicBezTo>
                  <a:cubicBezTo>
                    <a:pt x="71" y="727"/>
                    <a:pt x="70" y="727"/>
                    <a:pt x="70" y="727"/>
                  </a:cubicBezTo>
                  <a:cubicBezTo>
                    <a:pt x="65" y="727"/>
                    <a:pt x="60" y="734"/>
                    <a:pt x="58" y="736"/>
                  </a:cubicBezTo>
                  <a:cubicBezTo>
                    <a:pt x="60" y="734"/>
                    <a:pt x="61" y="730"/>
                    <a:pt x="63" y="728"/>
                  </a:cubicBezTo>
                  <a:cubicBezTo>
                    <a:pt x="65" y="726"/>
                    <a:pt x="67" y="723"/>
                    <a:pt x="69" y="723"/>
                  </a:cubicBezTo>
                  <a:cubicBezTo>
                    <a:pt x="71" y="723"/>
                    <a:pt x="72" y="725"/>
                    <a:pt x="73" y="725"/>
                  </a:cubicBezTo>
                  <a:cubicBezTo>
                    <a:pt x="74" y="725"/>
                    <a:pt x="74" y="725"/>
                    <a:pt x="74" y="725"/>
                  </a:cubicBezTo>
                  <a:cubicBezTo>
                    <a:pt x="81" y="722"/>
                    <a:pt x="76" y="717"/>
                    <a:pt x="79" y="712"/>
                  </a:cubicBezTo>
                  <a:cubicBezTo>
                    <a:pt x="81" y="708"/>
                    <a:pt x="84" y="707"/>
                    <a:pt x="88" y="705"/>
                  </a:cubicBezTo>
                  <a:cubicBezTo>
                    <a:pt x="87" y="704"/>
                    <a:pt x="85" y="699"/>
                    <a:pt x="85" y="696"/>
                  </a:cubicBezTo>
                  <a:cubicBezTo>
                    <a:pt x="85" y="695"/>
                    <a:pt x="86" y="695"/>
                    <a:pt x="86" y="695"/>
                  </a:cubicBezTo>
                  <a:cubicBezTo>
                    <a:pt x="87" y="695"/>
                    <a:pt x="88" y="695"/>
                    <a:pt x="89" y="695"/>
                  </a:cubicBezTo>
                  <a:cubicBezTo>
                    <a:pt x="89" y="695"/>
                    <a:pt x="89" y="695"/>
                    <a:pt x="89" y="695"/>
                  </a:cubicBezTo>
                  <a:cubicBezTo>
                    <a:pt x="89" y="695"/>
                    <a:pt x="89" y="694"/>
                    <a:pt x="89" y="694"/>
                  </a:cubicBezTo>
                  <a:lnTo>
                    <a:pt x="89" y="694"/>
                  </a:lnTo>
                  <a:cubicBezTo>
                    <a:pt x="90" y="695"/>
                    <a:pt x="91" y="695"/>
                    <a:pt x="92" y="695"/>
                  </a:cubicBezTo>
                  <a:cubicBezTo>
                    <a:pt x="94" y="694"/>
                    <a:pt x="95" y="689"/>
                    <a:pt x="96" y="687"/>
                  </a:cubicBezTo>
                  <a:cubicBezTo>
                    <a:pt x="97" y="686"/>
                    <a:pt x="99" y="681"/>
                    <a:pt x="98" y="679"/>
                  </a:cubicBezTo>
                  <a:cubicBezTo>
                    <a:pt x="97" y="677"/>
                    <a:pt x="96" y="677"/>
                    <a:pt x="98" y="674"/>
                  </a:cubicBezTo>
                  <a:cubicBezTo>
                    <a:pt x="99" y="673"/>
                    <a:pt x="100" y="673"/>
                    <a:pt x="101" y="673"/>
                  </a:cubicBezTo>
                  <a:cubicBezTo>
                    <a:pt x="103" y="673"/>
                    <a:pt x="103" y="673"/>
                    <a:pt x="104" y="672"/>
                  </a:cubicBezTo>
                  <a:cubicBezTo>
                    <a:pt x="105" y="669"/>
                    <a:pt x="104" y="667"/>
                    <a:pt x="105" y="664"/>
                  </a:cubicBezTo>
                  <a:cubicBezTo>
                    <a:pt x="106" y="661"/>
                    <a:pt x="108" y="659"/>
                    <a:pt x="109" y="657"/>
                  </a:cubicBezTo>
                  <a:cubicBezTo>
                    <a:pt x="110" y="655"/>
                    <a:pt x="114" y="654"/>
                    <a:pt x="114" y="653"/>
                  </a:cubicBezTo>
                  <a:cubicBezTo>
                    <a:pt x="115" y="653"/>
                    <a:pt x="112" y="653"/>
                    <a:pt x="113" y="653"/>
                  </a:cubicBezTo>
                  <a:lnTo>
                    <a:pt x="114" y="651"/>
                  </a:lnTo>
                  <a:lnTo>
                    <a:pt x="119" y="641"/>
                  </a:lnTo>
                  <a:cubicBezTo>
                    <a:pt x="121" y="639"/>
                    <a:pt x="126" y="633"/>
                    <a:pt x="122" y="631"/>
                  </a:cubicBezTo>
                  <a:lnTo>
                    <a:pt x="122" y="631"/>
                  </a:lnTo>
                  <a:cubicBezTo>
                    <a:pt x="122" y="631"/>
                    <a:pt x="122" y="631"/>
                    <a:pt x="123" y="631"/>
                  </a:cubicBezTo>
                  <a:cubicBezTo>
                    <a:pt x="126" y="631"/>
                    <a:pt x="129" y="626"/>
                    <a:pt x="130" y="624"/>
                  </a:cubicBezTo>
                  <a:cubicBezTo>
                    <a:pt x="132" y="620"/>
                    <a:pt x="130" y="618"/>
                    <a:pt x="132" y="616"/>
                  </a:cubicBezTo>
                  <a:cubicBezTo>
                    <a:pt x="132" y="615"/>
                    <a:pt x="133" y="615"/>
                    <a:pt x="133" y="615"/>
                  </a:cubicBezTo>
                  <a:cubicBezTo>
                    <a:pt x="134" y="615"/>
                    <a:pt x="135" y="616"/>
                    <a:pt x="136" y="616"/>
                  </a:cubicBezTo>
                  <a:cubicBezTo>
                    <a:pt x="136" y="616"/>
                    <a:pt x="136" y="616"/>
                    <a:pt x="136" y="616"/>
                  </a:cubicBezTo>
                  <a:cubicBezTo>
                    <a:pt x="138" y="615"/>
                    <a:pt x="139" y="613"/>
                    <a:pt x="140" y="612"/>
                  </a:cubicBezTo>
                  <a:cubicBezTo>
                    <a:pt x="141" y="610"/>
                    <a:pt x="141" y="608"/>
                    <a:pt x="141" y="605"/>
                  </a:cubicBezTo>
                  <a:cubicBezTo>
                    <a:pt x="141" y="605"/>
                    <a:pt x="139" y="604"/>
                    <a:pt x="138" y="603"/>
                  </a:cubicBezTo>
                  <a:lnTo>
                    <a:pt x="138" y="603"/>
                  </a:lnTo>
                  <a:cubicBezTo>
                    <a:pt x="139" y="603"/>
                    <a:pt x="139" y="603"/>
                    <a:pt x="140" y="603"/>
                  </a:cubicBezTo>
                  <a:cubicBezTo>
                    <a:pt x="142" y="603"/>
                    <a:pt x="142" y="599"/>
                    <a:pt x="143" y="598"/>
                  </a:cubicBezTo>
                  <a:cubicBezTo>
                    <a:pt x="143" y="597"/>
                    <a:pt x="143" y="597"/>
                    <a:pt x="144" y="597"/>
                  </a:cubicBezTo>
                  <a:cubicBezTo>
                    <a:pt x="145" y="597"/>
                    <a:pt x="148" y="600"/>
                    <a:pt x="150" y="600"/>
                  </a:cubicBezTo>
                  <a:cubicBezTo>
                    <a:pt x="151" y="600"/>
                    <a:pt x="151" y="599"/>
                    <a:pt x="151" y="598"/>
                  </a:cubicBezTo>
                  <a:cubicBezTo>
                    <a:pt x="152" y="593"/>
                    <a:pt x="145" y="591"/>
                    <a:pt x="143" y="588"/>
                  </a:cubicBezTo>
                  <a:cubicBezTo>
                    <a:pt x="142" y="586"/>
                    <a:pt x="145" y="586"/>
                    <a:pt x="148" y="586"/>
                  </a:cubicBezTo>
                  <a:cubicBezTo>
                    <a:pt x="149" y="586"/>
                    <a:pt x="150" y="586"/>
                    <a:pt x="150" y="586"/>
                  </a:cubicBezTo>
                  <a:lnTo>
                    <a:pt x="150" y="586"/>
                  </a:lnTo>
                  <a:cubicBezTo>
                    <a:pt x="149" y="584"/>
                    <a:pt x="149" y="584"/>
                    <a:pt x="149" y="582"/>
                  </a:cubicBezTo>
                  <a:cubicBezTo>
                    <a:pt x="150" y="582"/>
                    <a:pt x="151" y="580"/>
                    <a:pt x="151" y="579"/>
                  </a:cubicBezTo>
                  <a:cubicBezTo>
                    <a:pt x="151" y="578"/>
                    <a:pt x="149" y="578"/>
                    <a:pt x="149" y="577"/>
                  </a:cubicBezTo>
                  <a:cubicBezTo>
                    <a:pt x="149" y="576"/>
                    <a:pt x="149" y="574"/>
                    <a:pt x="150" y="573"/>
                  </a:cubicBezTo>
                  <a:cubicBezTo>
                    <a:pt x="151" y="574"/>
                    <a:pt x="152" y="574"/>
                    <a:pt x="153" y="574"/>
                  </a:cubicBezTo>
                  <a:cubicBezTo>
                    <a:pt x="154" y="574"/>
                    <a:pt x="154" y="574"/>
                    <a:pt x="155" y="572"/>
                  </a:cubicBezTo>
                  <a:cubicBezTo>
                    <a:pt x="155" y="569"/>
                    <a:pt x="155" y="568"/>
                    <a:pt x="156" y="568"/>
                  </a:cubicBezTo>
                  <a:cubicBezTo>
                    <a:pt x="157" y="568"/>
                    <a:pt x="158" y="568"/>
                    <a:pt x="159" y="569"/>
                  </a:cubicBezTo>
                  <a:cubicBezTo>
                    <a:pt x="161" y="569"/>
                    <a:pt x="163" y="564"/>
                    <a:pt x="163" y="563"/>
                  </a:cubicBezTo>
                  <a:cubicBezTo>
                    <a:pt x="162" y="562"/>
                    <a:pt x="160" y="563"/>
                    <a:pt x="161" y="561"/>
                  </a:cubicBezTo>
                  <a:cubicBezTo>
                    <a:pt x="162" y="558"/>
                    <a:pt x="163" y="556"/>
                    <a:pt x="165" y="553"/>
                  </a:cubicBezTo>
                  <a:cubicBezTo>
                    <a:pt x="167" y="551"/>
                    <a:pt x="170" y="552"/>
                    <a:pt x="171" y="550"/>
                  </a:cubicBezTo>
                  <a:cubicBezTo>
                    <a:pt x="174" y="549"/>
                    <a:pt x="176" y="546"/>
                    <a:pt x="175" y="543"/>
                  </a:cubicBezTo>
                  <a:cubicBezTo>
                    <a:pt x="174" y="540"/>
                    <a:pt x="181" y="537"/>
                    <a:pt x="181" y="537"/>
                  </a:cubicBezTo>
                  <a:cubicBezTo>
                    <a:pt x="181" y="536"/>
                    <a:pt x="180" y="535"/>
                    <a:pt x="179" y="535"/>
                  </a:cubicBezTo>
                  <a:cubicBezTo>
                    <a:pt x="177" y="535"/>
                    <a:pt x="174" y="537"/>
                    <a:pt x="173" y="537"/>
                  </a:cubicBezTo>
                  <a:cubicBezTo>
                    <a:pt x="173" y="537"/>
                    <a:pt x="172" y="536"/>
                    <a:pt x="172" y="536"/>
                  </a:cubicBezTo>
                  <a:cubicBezTo>
                    <a:pt x="172" y="536"/>
                    <a:pt x="173" y="533"/>
                    <a:pt x="175" y="533"/>
                  </a:cubicBezTo>
                  <a:cubicBezTo>
                    <a:pt x="175" y="533"/>
                    <a:pt x="175" y="533"/>
                    <a:pt x="175" y="533"/>
                  </a:cubicBezTo>
                  <a:cubicBezTo>
                    <a:pt x="177" y="533"/>
                    <a:pt x="178" y="530"/>
                    <a:pt x="178" y="529"/>
                  </a:cubicBezTo>
                  <a:cubicBezTo>
                    <a:pt x="178" y="527"/>
                    <a:pt x="179" y="526"/>
                    <a:pt x="179" y="526"/>
                  </a:cubicBezTo>
                  <a:cubicBezTo>
                    <a:pt x="180" y="526"/>
                    <a:pt x="182" y="527"/>
                    <a:pt x="183" y="527"/>
                  </a:cubicBezTo>
                  <a:cubicBezTo>
                    <a:pt x="184" y="527"/>
                    <a:pt x="184" y="527"/>
                    <a:pt x="184" y="527"/>
                  </a:cubicBezTo>
                  <a:cubicBezTo>
                    <a:pt x="187" y="527"/>
                    <a:pt x="184" y="524"/>
                    <a:pt x="184" y="524"/>
                  </a:cubicBezTo>
                  <a:cubicBezTo>
                    <a:pt x="183" y="522"/>
                    <a:pt x="184" y="521"/>
                    <a:pt x="184" y="519"/>
                  </a:cubicBezTo>
                  <a:cubicBezTo>
                    <a:pt x="187" y="515"/>
                    <a:pt x="188" y="515"/>
                    <a:pt x="187" y="511"/>
                  </a:cubicBezTo>
                  <a:cubicBezTo>
                    <a:pt x="187" y="510"/>
                    <a:pt x="187" y="508"/>
                    <a:pt x="188" y="507"/>
                  </a:cubicBezTo>
                  <a:cubicBezTo>
                    <a:pt x="189" y="507"/>
                    <a:pt x="191" y="511"/>
                    <a:pt x="193" y="511"/>
                  </a:cubicBezTo>
                  <a:cubicBezTo>
                    <a:pt x="193" y="511"/>
                    <a:pt x="194" y="511"/>
                    <a:pt x="194" y="510"/>
                  </a:cubicBezTo>
                  <a:cubicBezTo>
                    <a:pt x="198" y="508"/>
                    <a:pt x="199" y="503"/>
                    <a:pt x="201" y="500"/>
                  </a:cubicBezTo>
                  <a:lnTo>
                    <a:pt x="201" y="500"/>
                  </a:lnTo>
                  <a:cubicBezTo>
                    <a:pt x="201" y="500"/>
                    <a:pt x="200" y="502"/>
                    <a:pt x="198" y="502"/>
                  </a:cubicBezTo>
                  <a:cubicBezTo>
                    <a:pt x="198" y="502"/>
                    <a:pt x="198" y="502"/>
                    <a:pt x="198" y="501"/>
                  </a:cubicBezTo>
                  <a:cubicBezTo>
                    <a:pt x="198" y="501"/>
                    <a:pt x="201" y="495"/>
                    <a:pt x="199" y="495"/>
                  </a:cubicBezTo>
                  <a:lnTo>
                    <a:pt x="199" y="495"/>
                  </a:lnTo>
                  <a:cubicBezTo>
                    <a:pt x="200" y="495"/>
                    <a:pt x="196" y="497"/>
                    <a:pt x="195" y="497"/>
                  </a:cubicBezTo>
                  <a:cubicBezTo>
                    <a:pt x="195" y="497"/>
                    <a:pt x="195" y="497"/>
                    <a:pt x="195" y="497"/>
                  </a:cubicBezTo>
                  <a:cubicBezTo>
                    <a:pt x="196" y="494"/>
                    <a:pt x="195" y="490"/>
                    <a:pt x="197" y="490"/>
                  </a:cubicBezTo>
                  <a:cubicBezTo>
                    <a:pt x="198" y="490"/>
                    <a:pt x="198" y="490"/>
                    <a:pt x="199" y="490"/>
                  </a:cubicBezTo>
                  <a:cubicBezTo>
                    <a:pt x="200" y="491"/>
                    <a:pt x="200" y="493"/>
                    <a:pt x="201" y="493"/>
                  </a:cubicBezTo>
                  <a:cubicBezTo>
                    <a:pt x="202" y="493"/>
                    <a:pt x="202" y="493"/>
                    <a:pt x="203" y="492"/>
                  </a:cubicBezTo>
                  <a:cubicBezTo>
                    <a:pt x="205" y="489"/>
                    <a:pt x="208" y="486"/>
                    <a:pt x="209" y="482"/>
                  </a:cubicBezTo>
                  <a:cubicBezTo>
                    <a:pt x="210" y="480"/>
                    <a:pt x="205" y="480"/>
                    <a:pt x="204" y="479"/>
                  </a:cubicBezTo>
                  <a:cubicBezTo>
                    <a:pt x="205" y="477"/>
                    <a:pt x="210" y="473"/>
                    <a:pt x="212" y="473"/>
                  </a:cubicBezTo>
                  <a:lnTo>
                    <a:pt x="212" y="473"/>
                  </a:lnTo>
                  <a:cubicBezTo>
                    <a:pt x="214" y="473"/>
                    <a:pt x="213" y="475"/>
                    <a:pt x="212" y="477"/>
                  </a:cubicBezTo>
                  <a:lnTo>
                    <a:pt x="212" y="477"/>
                  </a:lnTo>
                  <a:cubicBezTo>
                    <a:pt x="213" y="474"/>
                    <a:pt x="215" y="471"/>
                    <a:pt x="218" y="470"/>
                  </a:cubicBezTo>
                  <a:cubicBezTo>
                    <a:pt x="219" y="470"/>
                    <a:pt x="222" y="472"/>
                    <a:pt x="224" y="474"/>
                  </a:cubicBezTo>
                  <a:cubicBezTo>
                    <a:pt x="222" y="470"/>
                    <a:pt x="219" y="467"/>
                    <a:pt x="218" y="463"/>
                  </a:cubicBezTo>
                  <a:cubicBezTo>
                    <a:pt x="218" y="461"/>
                    <a:pt x="220" y="460"/>
                    <a:pt x="220" y="458"/>
                  </a:cubicBezTo>
                  <a:cubicBezTo>
                    <a:pt x="220" y="456"/>
                    <a:pt x="218" y="453"/>
                    <a:pt x="221" y="453"/>
                  </a:cubicBezTo>
                  <a:cubicBezTo>
                    <a:pt x="224" y="453"/>
                    <a:pt x="225" y="458"/>
                    <a:pt x="228" y="459"/>
                  </a:cubicBezTo>
                  <a:cubicBezTo>
                    <a:pt x="230" y="459"/>
                    <a:pt x="230" y="454"/>
                    <a:pt x="230" y="453"/>
                  </a:cubicBezTo>
                  <a:cubicBezTo>
                    <a:pt x="230" y="452"/>
                    <a:pt x="228" y="451"/>
                    <a:pt x="229" y="449"/>
                  </a:cubicBezTo>
                  <a:cubicBezTo>
                    <a:pt x="230" y="446"/>
                    <a:pt x="231" y="445"/>
                    <a:pt x="232" y="443"/>
                  </a:cubicBezTo>
                  <a:cubicBezTo>
                    <a:pt x="235" y="439"/>
                    <a:pt x="239" y="433"/>
                    <a:pt x="240" y="427"/>
                  </a:cubicBezTo>
                  <a:cubicBezTo>
                    <a:pt x="240" y="426"/>
                    <a:pt x="239" y="425"/>
                    <a:pt x="240" y="424"/>
                  </a:cubicBezTo>
                  <a:cubicBezTo>
                    <a:pt x="242" y="422"/>
                    <a:pt x="244" y="423"/>
                    <a:pt x="246" y="422"/>
                  </a:cubicBezTo>
                  <a:cubicBezTo>
                    <a:pt x="250" y="419"/>
                    <a:pt x="254" y="414"/>
                    <a:pt x="254" y="409"/>
                  </a:cubicBezTo>
                  <a:cubicBezTo>
                    <a:pt x="254" y="408"/>
                    <a:pt x="253" y="405"/>
                    <a:pt x="253" y="405"/>
                  </a:cubicBezTo>
                  <a:cubicBezTo>
                    <a:pt x="254" y="404"/>
                    <a:pt x="254" y="404"/>
                    <a:pt x="254" y="404"/>
                  </a:cubicBezTo>
                  <a:cubicBezTo>
                    <a:pt x="255" y="404"/>
                    <a:pt x="257" y="406"/>
                    <a:pt x="258" y="406"/>
                  </a:cubicBezTo>
                  <a:cubicBezTo>
                    <a:pt x="258" y="406"/>
                    <a:pt x="258" y="405"/>
                    <a:pt x="259" y="405"/>
                  </a:cubicBezTo>
                  <a:cubicBezTo>
                    <a:pt x="259" y="405"/>
                    <a:pt x="256" y="403"/>
                    <a:pt x="258" y="400"/>
                  </a:cubicBezTo>
                  <a:cubicBezTo>
                    <a:pt x="258" y="399"/>
                    <a:pt x="260" y="398"/>
                    <a:pt x="258" y="397"/>
                  </a:cubicBezTo>
                  <a:cubicBezTo>
                    <a:pt x="254" y="394"/>
                    <a:pt x="255" y="393"/>
                    <a:pt x="254" y="390"/>
                  </a:cubicBezTo>
                  <a:cubicBezTo>
                    <a:pt x="254" y="390"/>
                    <a:pt x="255" y="389"/>
                    <a:pt x="255" y="389"/>
                  </a:cubicBezTo>
                  <a:cubicBezTo>
                    <a:pt x="258" y="389"/>
                    <a:pt x="262" y="391"/>
                    <a:pt x="261" y="391"/>
                  </a:cubicBezTo>
                  <a:cubicBezTo>
                    <a:pt x="261" y="391"/>
                    <a:pt x="259" y="392"/>
                    <a:pt x="260" y="395"/>
                  </a:cubicBezTo>
                  <a:cubicBezTo>
                    <a:pt x="260" y="395"/>
                    <a:pt x="260" y="396"/>
                    <a:pt x="261" y="396"/>
                  </a:cubicBezTo>
                  <a:cubicBezTo>
                    <a:pt x="261" y="396"/>
                    <a:pt x="261" y="395"/>
                    <a:pt x="261" y="395"/>
                  </a:cubicBezTo>
                  <a:cubicBezTo>
                    <a:pt x="263" y="393"/>
                    <a:pt x="263" y="387"/>
                    <a:pt x="266" y="387"/>
                  </a:cubicBezTo>
                  <a:cubicBezTo>
                    <a:pt x="269" y="387"/>
                    <a:pt x="272" y="377"/>
                    <a:pt x="273" y="373"/>
                  </a:cubicBezTo>
                  <a:cubicBezTo>
                    <a:pt x="273" y="373"/>
                    <a:pt x="272" y="373"/>
                    <a:pt x="271" y="373"/>
                  </a:cubicBezTo>
                  <a:cubicBezTo>
                    <a:pt x="270" y="373"/>
                    <a:pt x="269" y="373"/>
                    <a:pt x="268" y="373"/>
                  </a:cubicBezTo>
                  <a:cubicBezTo>
                    <a:pt x="268" y="373"/>
                    <a:pt x="267" y="373"/>
                    <a:pt x="266" y="372"/>
                  </a:cubicBezTo>
                  <a:cubicBezTo>
                    <a:pt x="268" y="370"/>
                    <a:pt x="273" y="371"/>
                    <a:pt x="273" y="369"/>
                  </a:cubicBezTo>
                  <a:cubicBezTo>
                    <a:pt x="273" y="367"/>
                    <a:pt x="271" y="364"/>
                    <a:pt x="271" y="362"/>
                  </a:cubicBezTo>
                  <a:lnTo>
                    <a:pt x="271" y="362"/>
                  </a:lnTo>
                  <a:cubicBezTo>
                    <a:pt x="271" y="362"/>
                    <a:pt x="272" y="362"/>
                    <a:pt x="272" y="362"/>
                  </a:cubicBezTo>
                  <a:cubicBezTo>
                    <a:pt x="277" y="362"/>
                    <a:pt x="289" y="359"/>
                    <a:pt x="284" y="355"/>
                  </a:cubicBezTo>
                  <a:lnTo>
                    <a:pt x="284" y="355"/>
                  </a:lnTo>
                  <a:cubicBezTo>
                    <a:pt x="283" y="357"/>
                    <a:pt x="284" y="357"/>
                    <a:pt x="284" y="357"/>
                  </a:cubicBezTo>
                  <a:cubicBezTo>
                    <a:pt x="284" y="358"/>
                    <a:pt x="284" y="358"/>
                    <a:pt x="284" y="358"/>
                  </a:cubicBezTo>
                  <a:cubicBezTo>
                    <a:pt x="283" y="358"/>
                    <a:pt x="280" y="355"/>
                    <a:pt x="280" y="355"/>
                  </a:cubicBezTo>
                  <a:cubicBezTo>
                    <a:pt x="280" y="353"/>
                    <a:pt x="280" y="351"/>
                    <a:pt x="281" y="350"/>
                  </a:cubicBezTo>
                  <a:cubicBezTo>
                    <a:pt x="282" y="350"/>
                    <a:pt x="282" y="349"/>
                    <a:pt x="283" y="349"/>
                  </a:cubicBezTo>
                  <a:cubicBezTo>
                    <a:pt x="285" y="349"/>
                    <a:pt x="286" y="351"/>
                    <a:pt x="288" y="351"/>
                  </a:cubicBezTo>
                  <a:cubicBezTo>
                    <a:pt x="288" y="351"/>
                    <a:pt x="289" y="351"/>
                    <a:pt x="289" y="350"/>
                  </a:cubicBezTo>
                  <a:cubicBezTo>
                    <a:pt x="291" y="349"/>
                    <a:pt x="293" y="346"/>
                    <a:pt x="293" y="344"/>
                  </a:cubicBezTo>
                  <a:cubicBezTo>
                    <a:pt x="294" y="342"/>
                    <a:pt x="290" y="342"/>
                    <a:pt x="292" y="339"/>
                  </a:cubicBezTo>
                  <a:cubicBezTo>
                    <a:pt x="293" y="338"/>
                    <a:pt x="293" y="336"/>
                    <a:pt x="294" y="336"/>
                  </a:cubicBezTo>
                  <a:cubicBezTo>
                    <a:pt x="294" y="336"/>
                    <a:pt x="295" y="336"/>
                    <a:pt x="295" y="336"/>
                  </a:cubicBezTo>
                  <a:cubicBezTo>
                    <a:pt x="295" y="337"/>
                    <a:pt x="296" y="339"/>
                    <a:pt x="297" y="339"/>
                  </a:cubicBezTo>
                  <a:cubicBezTo>
                    <a:pt x="297" y="339"/>
                    <a:pt x="297" y="339"/>
                    <a:pt x="297" y="339"/>
                  </a:cubicBezTo>
                  <a:cubicBezTo>
                    <a:pt x="298" y="339"/>
                    <a:pt x="295" y="327"/>
                    <a:pt x="298" y="327"/>
                  </a:cubicBezTo>
                  <a:cubicBezTo>
                    <a:pt x="300" y="327"/>
                    <a:pt x="301" y="328"/>
                    <a:pt x="303" y="328"/>
                  </a:cubicBezTo>
                  <a:cubicBezTo>
                    <a:pt x="304" y="328"/>
                    <a:pt x="304" y="327"/>
                    <a:pt x="305" y="326"/>
                  </a:cubicBezTo>
                  <a:cubicBezTo>
                    <a:pt x="306" y="325"/>
                    <a:pt x="308" y="322"/>
                    <a:pt x="308" y="321"/>
                  </a:cubicBezTo>
                  <a:lnTo>
                    <a:pt x="308" y="321"/>
                  </a:lnTo>
                  <a:cubicBezTo>
                    <a:pt x="308" y="321"/>
                    <a:pt x="303" y="323"/>
                    <a:pt x="301" y="323"/>
                  </a:cubicBezTo>
                  <a:cubicBezTo>
                    <a:pt x="300" y="323"/>
                    <a:pt x="299" y="322"/>
                    <a:pt x="300" y="322"/>
                  </a:cubicBezTo>
                  <a:cubicBezTo>
                    <a:pt x="302" y="320"/>
                    <a:pt x="304" y="318"/>
                    <a:pt x="306" y="316"/>
                  </a:cubicBezTo>
                  <a:lnTo>
                    <a:pt x="308" y="311"/>
                  </a:lnTo>
                  <a:cubicBezTo>
                    <a:pt x="308" y="310"/>
                    <a:pt x="308" y="310"/>
                    <a:pt x="308" y="309"/>
                  </a:cubicBezTo>
                  <a:cubicBezTo>
                    <a:pt x="308" y="309"/>
                    <a:pt x="308" y="309"/>
                    <a:pt x="308" y="309"/>
                  </a:cubicBezTo>
                  <a:cubicBezTo>
                    <a:pt x="309" y="309"/>
                    <a:pt x="312" y="313"/>
                    <a:pt x="312" y="313"/>
                  </a:cubicBezTo>
                  <a:cubicBezTo>
                    <a:pt x="312" y="313"/>
                    <a:pt x="312" y="313"/>
                    <a:pt x="313" y="313"/>
                  </a:cubicBezTo>
                  <a:cubicBezTo>
                    <a:pt x="314" y="313"/>
                    <a:pt x="314" y="309"/>
                    <a:pt x="314" y="309"/>
                  </a:cubicBezTo>
                  <a:cubicBezTo>
                    <a:pt x="313" y="308"/>
                    <a:pt x="311" y="305"/>
                    <a:pt x="314" y="304"/>
                  </a:cubicBezTo>
                  <a:cubicBezTo>
                    <a:pt x="314" y="304"/>
                    <a:pt x="314" y="304"/>
                    <a:pt x="315" y="304"/>
                  </a:cubicBezTo>
                  <a:cubicBezTo>
                    <a:pt x="316" y="304"/>
                    <a:pt x="316" y="305"/>
                    <a:pt x="317" y="306"/>
                  </a:cubicBezTo>
                  <a:lnTo>
                    <a:pt x="317" y="306"/>
                  </a:lnTo>
                  <a:cubicBezTo>
                    <a:pt x="315" y="304"/>
                    <a:pt x="315" y="298"/>
                    <a:pt x="316" y="297"/>
                  </a:cubicBezTo>
                  <a:cubicBezTo>
                    <a:pt x="316" y="295"/>
                    <a:pt x="317" y="294"/>
                    <a:pt x="319" y="292"/>
                  </a:cubicBezTo>
                  <a:cubicBezTo>
                    <a:pt x="319" y="292"/>
                    <a:pt x="319" y="292"/>
                    <a:pt x="319" y="292"/>
                  </a:cubicBezTo>
                  <a:cubicBezTo>
                    <a:pt x="320" y="292"/>
                    <a:pt x="320" y="292"/>
                    <a:pt x="321" y="292"/>
                  </a:cubicBezTo>
                  <a:cubicBezTo>
                    <a:pt x="321" y="292"/>
                    <a:pt x="321" y="292"/>
                    <a:pt x="322" y="292"/>
                  </a:cubicBezTo>
                  <a:cubicBezTo>
                    <a:pt x="322" y="291"/>
                    <a:pt x="327" y="286"/>
                    <a:pt x="325" y="285"/>
                  </a:cubicBezTo>
                  <a:cubicBezTo>
                    <a:pt x="323" y="284"/>
                    <a:pt x="322" y="283"/>
                    <a:pt x="323" y="281"/>
                  </a:cubicBezTo>
                  <a:cubicBezTo>
                    <a:pt x="323" y="281"/>
                    <a:pt x="325" y="279"/>
                    <a:pt x="325" y="279"/>
                  </a:cubicBezTo>
                  <a:cubicBezTo>
                    <a:pt x="325" y="279"/>
                    <a:pt x="325" y="279"/>
                    <a:pt x="325" y="279"/>
                  </a:cubicBezTo>
                  <a:cubicBezTo>
                    <a:pt x="326" y="279"/>
                    <a:pt x="326" y="284"/>
                    <a:pt x="329" y="284"/>
                  </a:cubicBezTo>
                  <a:cubicBezTo>
                    <a:pt x="329" y="284"/>
                    <a:pt x="330" y="284"/>
                    <a:pt x="330" y="283"/>
                  </a:cubicBezTo>
                  <a:cubicBezTo>
                    <a:pt x="332" y="281"/>
                    <a:pt x="329" y="278"/>
                    <a:pt x="332" y="276"/>
                  </a:cubicBezTo>
                  <a:cubicBezTo>
                    <a:pt x="336" y="274"/>
                    <a:pt x="335" y="270"/>
                    <a:pt x="335" y="267"/>
                  </a:cubicBezTo>
                  <a:cubicBezTo>
                    <a:pt x="335" y="264"/>
                    <a:pt x="335" y="265"/>
                    <a:pt x="336" y="264"/>
                  </a:cubicBezTo>
                  <a:cubicBezTo>
                    <a:pt x="337" y="264"/>
                    <a:pt x="337" y="261"/>
                    <a:pt x="338" y="261"/>
                  </a:cubicBezTo>
                  <a:cubicBezTo>
                    <a:pt x="336" y="259"/>
                    <a:pt x="336" y="254"/>
                    <a:pt x="339" y="254"/>
                  </a:cubicBezTo>
                  <a:cubicBezTo>
                    <a:pt x="339" y="254"/>
                    <a:pt x="340" y="254"/>
                    <a:pt x="340" y="254"/>
                  </a:cubicBezTo>
                  <a:cubicBezTo>
                    <a:pt x="340" y="254"/>
                    <a:pt x="343" y="255"/>
                    <a:pt x="345" y="255"/>
                  </a:cubicBezTo>
                  <a:cubicBezTo>
                    <a:pt x="346" y="255"/>
                    <a:pt x="347" y="255"/>
                    <a:pt x="346" y="254"/>
                  </a:cubicBezTo>
                  <a:cubicBezTo>
                    <a:pt x="345" y="252"/>
                    <a:pt x="343" y="251"/>
                    <a:pt x="345" y="248"/>
                  </a:cubicBezTo>
                  <a:cubicBezTo>
                    <a:pt x="345" y="248"/>
                    <a:pt x="345" y="248"/>
                    <a:pt x="346" y="248"/>
                  </a:cubicBezTo>
                  <a:cubicBezTo>
                    <a:pt x="347" y="248"/>
                    <a:pt x="348" y="249"/>
                    <a:pt x="349" y="249"/>
                  </a:cubicBezTo>
                  <a:cubicBezTo>
                    <a:pt x="350" y="249"/>
                    <a:pt x="351" y="247"/>
                    <a:pt x="351" y="247"/>
                  </a:cubicBezTo>
                  <a:lnTo>
                    <a:pt x="348" y="244"/>
                  </a:lnTo>
                  <a:cubicBezTo>
                    <a:pt x="347" y="245"/>
                    <a:pt x="345" y="246"/>
                    <a:pt x="344" y="246"/>
                  </a:cubicBezTo>
                  <a:cubicBezTo>
                    <a:pt x="342" y="245"/>
                    <a:pt x="345" y="240"/>
                    <a:pt x="345" y="240"/>
                  </a:cubicBezTo>
                  <a:cubicBezTo>
                    <a:pt x="346" y="239"/>
                    <a:pt x="347" y="238"/>
                    <a:pt x="348" y="238"/>
                  </a:cubicBezTo>
                  <a:cubicBezTo>
                    <a:pt x="348" y="238"/>
                    <a:pt x="348" y="238"/>
                    <a:pt x="349" y="238"/>
                  </a:cubicBezTo>
                  <a:cubicBezTo>
                    <a:pt x="350" y="238"/>
                    <a:pt x="350" y="238"/>
                    <a:pt x="351" y="238"/>
                  </a:cubicBezTo>
                  <a:cubicBezTo>
                    <a:pt x="351" y="238"/>
                    <a:pt x="356" y="234"/>
                    <a:pt x="356" y="234"/>
                  </a:cubicBezTo>
                  <a:cubicBezTo>
                    <a:pt x="355" y="232"/>
                    <a:pt x="352" y="233"/>
                    <a:pt x="354" y="230"/>
                  </a:cubicBezTo>
                  <a:cubicBezTo>
                    <a:pt x="355" y="228"/>
                    <a:pt x="356" y="227"/>
                    <a:pt x="356" y="226"/>
                  </a:cubicBezTo>
                  <a:cubicBezTo>
                    <a:pt x="354" y="223"/>
                    <a:pt x="360" y="215"/>
                    <a:pt x="362" y="213"/>
                  </a:cubicBezTo>
                  <a:cubicBezTo>
                    <a:pt x="362" y="212"/>
                    <a:pt x="363" y="212"/>
                    <a:pt x="363" y="212"/>
                  </a:cubicBezTo>
                  <a:cubicBezTo>
                    <a:pt x="364" y="212"/>
                    <a:pt x="364" y="212"/>
                    <a:pt x="365" y="212"/>
                  </a:cubicBezTo>
                  <a:cubicBezTo>
                    <a:pt x="367" y="212"/>
                    <a:pt x="369" y="209"/>
                    <a:pt x="370" y="207"/>
                  </a:cubicBezTo>
                  <a:cubicBezTo>
                    <a:pt x="371" y="206"/>
                    <a:pt x="374" y="204"/>
                    <a:pt x="372" y="201"/>
                  </a:cubicBezTo>
                  <a:cubicBezTo>
                    <a:pt x="370" y="200"/>
                    <a:pt x="372" y="199"/>
                    <a:pt x="373" y="198"/>
                  </a:cubicBezTo>
                  <a:cubicBezTo>
                    <a:pt x="373" y="197"/>
                    <a:pt x="372" y="196"/>
                    <a:pt x="373" y="194"/>
                  </a:cubicBezTo>
                  <a:cubicBezTo>
                    <a:pt x="374" y="192"/>
                    <a:pt x="376" y="191"/>
                    <a:pt x="377" y="189"/>
                  </a:cubicBezTo>
                  <a:cubicBezTo>
                    <a:pt x="378" y="186"/>
                    <a:pt x="375" y="177"/>
                    <a:pt x="373" y="177"/>
                  </a:cubicBezTo>
                  <a:cubicBezTo>
                    <a:pt x="372" y="177"/>
                    <a:pt x="372" y="177"/>
                    <a:pt x="372" y="178"/>
                  </a:cubicBezTo>
                  <a:cubicBezTo>
                    <a:pt x="372" y="178"/>
                    <a:pt x="371" y="180"/>
                    <a:pt x="370" y="180"/>
                  </a:cubicBezTo>
                  <a:cubicBezTo>
                    <a:pt x="370" y="182"/>
                    <a:pt x="369" y="183"/>
                    <a:pt x="367" y="184"/>
                  </a:cubicBezTo>
                  <a:cubicBezTo>
                    <a:pt x="363" y="185"/>
                    <a:pt x="361" y="189"/>
                    <a:pt x="359" y="192"/>
                  </a:cubicBezTo>
                  <a:cubicBezTo>
                    <a:pt x="358" y="195"/>
                    <a:pt x="363" y="195"/>
                    <a:pt x="363" y="199"/>
                  </a:cubicBezTo>
                  <a:cubicBezTo>
                    <a:pt x="362" y="201"/>
                    <a:pt x="360" y="202"/>
                    <a:pt x="357" y="203"/>
                  </a:cubicBezTo>
                  <a:cubicBezTo>
                    <a:pt x="357" y="203"/>
                    <a:pt x="356" y="202"/>
                    <a:pt x="356" y="202"/>
                  </a:cubicBezTo>
                  <a:cubicBezTo>
                    <a:pt x="355" y="202"/>
                    <a:pt x="355" y="203"/>
                    <a:pt x="355" y="204"/>
                  </a:cubicBezTo>
                  <a:cubicBezTo>
                    <a:pt x="353" y="206"/>
                    <a:pt x="354" y="205"/>
                    <a:pt x="356" y="207"/>
                  </a:cubicBezTo>
                  <a:cubicBezTo>
                    <a:pt x="356" y="208"/>
                    <a:pt x="356" y="211"/>
                    <a:pt x="355" y="211"/>
                  </a:cubicBezTo>
                  <a:cubicBezTo>
                    <a:pt x="354" y="211"/>
                    <a:pt x="354" y="211"/>
                    <a:pt x="354" y="211"/>
                  </a:cubicBezTo>
                  <a:cubicBezTo>
                    <a:pt x="353" y="211"/>
                    <a:pt x="351" y="209"/>
                    <a:pt x="350" y="209"/>
                  </a:cubicBezTo>
                  <a:cubicBezTo>
                    <a:pt x="350" y="209"/>
                    <a:pt x="349" y="209"/>
                    <a:pt x="349" y="211"/>
                  </a:cubicBezTo>
                  <a:cubicBezTo>
                    <a:pt x="347" y="212"/>
                    <a:pt x="347" y="216"/>
                    <a:pt x="349" y="218"/>
                  </a:cubicBezTo>
                  <a:cubicBezTo>
                    <a:pt x="349" y="219"/>
                    <a:pt x="348" y="219"/>
                    <a:pt x="348" y="220"/>
                  </a:cubicBezTo>
                  <a:cubicBezTo>
                    <a:pt x="347" y="221"/>
                    <a:pt x="345" y="231"/>
                    <a:pt x="344" y="232"/>
                  </a:cubicBezTo>
                  <a:cubicBezTo>
                    <a:pt x="342" y="232"/>
                    <a:pt x="342" y="225"/>
                    <a:pt x="341" y="224"/>
                  </a:cubicBezTo>
                  <a:lnTo>
                    <a:pt x="341" y="224"/>
                  </a:lnTo>
                  <a:cubicBezTo>
                    <a:pt x="342" y="225"/>
                    <a:pt x="338" y="235"/>
                    <a:pt x="338" y="237"/>
                  </a:cubicBezTo>
                  <a:cubicBezTo>
                    <a:pt x="339" y="240"/>
                    <a:pt x="337" y="240"/>
                    <a:pt x="335" y="241"/>
                  </a:cubicBezTo>
                  <a:cubicBezTo>
                    <a:pt x="330" y="242"/>
                    <a:pt x="333" y="244"/>
                    <a:pt x="332" y="246"/>
                  </a:cubicBezTo>
                  <a:cubicBezTo>
                    <a:pt x="331" y="247"/>
                    <a:pt x="331" y="248"/>
                    <a:pt x="328" y="249"/>
                  </a:cubicBezTo>
                  <a:cubicBezTo>
                    <a:pt x="328" y="249"/>
                    <a:pt x="328" y="249"/>
                    <a:pt x="328" y="250"/>
                  </a:cubicBezTo>
                  <a:cubicBezTo>
                    <a:pt x="327" y="252"/>
                    <a:pt x="328" y="254"/>
                    <a:pt x="330" y="254"/>
                  </a:cubicBezTo>
                  <a:cubicBezTo>
                    <a:pt x="331" y="254"/>
                    <a:pt x="334" y="254"/>
                    <a:pt x="332" y="256"/>
                  </a:cubicBezTo>
                  <a:cubicBezTo>
                    <a:pt x="331" y="257"/>
                    <a:pt x="330" y="257"/>
                    <a:pt x="329" y="257"/>
                  </a:cubicBezTo>
                  <a:cubicBezTo>
                    <a:pt x="328" y="257"/>
                    <a:pt x="327" y="257"/>
                    <a:pt x="326" y="258"/>
                  </a:cubicBezTo>
                  <a:cubicBezTo>
                    <a:pt x="324" y="260"/>
                    <a:pt x="323" y="262"/>
                    <a:pt x="323" y="264"/>
                  </a:cubicBezTo>
                  <a:cubicBezTo>
                    <a:pt x="322" y="266"/>
                    <a:pt x="322" y="267"/>
                    <a:pt x="321" y="268"/>
                  </a:cubicBezTo>
                  <a:cubicBezTo>
                    <a:pt x="320" y="268"/>
                    <a:pt x="319" y="268"/>
                    <a:pt x="318" y="269"/>
                  </a:cubicBezTo>
                  <a:cubicBezTo>
                    <a:pt x="317" y="271"/>
                    <a:pt x="319" y="272"/>
                    <a:pt x="318" y="274"/>
                  </a:cubicBezTo>
                  <a:cubicBezTo>
                    <a:pt x="317" y="275"/>
                    <a:pt x="315" y="276"/>
                    <a:pt x="315" y="278"/>
                  </a:cubicBezTo>
                  <a:cubicBezTo>
                    <a:pt x="312" y="281"/>
                    <a:pt x="309" y="286"/>
                    <a:pt x="310" y="290"/>
                  </a:cubicBezTo>
                  <a:cubicBezTo>
                    <a:pt x="310" y="292"/>
                    <a:pt x="310" y="293"/>
                    <a:pt x="309" y="293"/>
                  </a:cubicBezTo>
                  <a:cubicBezTo>
                    <a:pt x="309" y="293"/>
                    <a:pt x="308" y="293"/>
                    <a:pt x="308" y="292"/>
                  </a:cubicBezTo>
                  <a:cubicBezTo>
                    <a:pt x="307" y="291"/>
                    <a:pt x="307" y="291"/>
                    <a:pt x="306" y="291"/>
                  </a:cubicBezTo>
                  <a:cubicBezTo>
                    <a:pt x="305" y="291"/>
                    <a:pt x="305" y="292"/>
                    <a:pt x="304" y="293"/>
                  </a:cubicBezTo>
                  <a:cubicBezTo>
                    <a:pt x="303" y="295"/>
                    <a:pt x="301" y="297"/>
                    <a:pt x="301" y="299"/>
                  </a:cubicBezTo>
                  <a:cubicBezTo>
                    <a:pt x="301" y="301"/>
                    <a:pt x="301" y="303"/>
                    <a:pt x="300" y="305"/>
                  </a:cubicBezTo>
                  <a:cubicBezTo>
                    <a:pt x="299" y="305"/>
                    <a:pt x="299" y="305"/>
                    <a:pt x="298" y="305"/>
                  </a:cubicBezTo>
                  <a:cubicBezTo>
                    <a:pt x="296" y="305"/>
                    <a:pt x="294" y="309"/>
                    <a:pt x="294" y="310"/>
                  </a:cubicBezTo>
                  <a:cubicBezTo>
                    <a:pt x="294" y="313"/>
                    <a:pt x="296" y="317"/>
                    <a:pt x="294" y="317"/>
                  </a:cubicBezTo>
                  <a:cubicBezTo>
                    <a:pt x="291" y="318"/>
                    <a:pt x="290" y="318"/>
                    <a:pt x="287" y="321"/>
                  </a:cubicBezTo>
                  <a:cubicBezTo>
                    <a:pt x="284" y="326"/>
                    <a:pt x="281" y="331"/>
                    <a:pt x="279" y="336"/>
                  </a:cubicBezTo>
                  <a:cubicBezTo>
                    <a:pt x="278" y="338"/>
                    <a:pt x="278" y="340"/>
                    <a:pt x="277" y="342"/>
                  </a:cubicBezTo>
                  <a:cubicBezTo>
                    <a:pt x="277" y="343"/>
                    <a:pt x="278" y="345"/>
                    <a:pt x="277" y="346"/>
                  </a:cubicBezTo>
                  <a:cubicBezTo>
                    <a:pt x="276" y="347"/>
                    <a:pt x="273" y="347"/>
                    <a:pt x="272" y="348"/>
                  </a:cubicBezTo>
                  <a:cubicBezTo>
                    <a:pt x="270" y="349"/>
                    <a:pt x="268" y="350"/>
                    <a:pt x="266" y="351"/>
                  </a:cubicBezTo>
                  <a:cubicBezTo>
                    <a:pt x="265" y="354"/>
                    <a:pt x="265" y="356"/>
                    <a:pt x="266" y="357"/>
                  </a:cubicBezTo>
                  <a:cubicBezTo>
                    <a:pt x="266" y="357"/>
                    <a:pt x="266" y="357"/>
                    <a:pt x="266" y="357"/>
                  </a:cubicBezTo>
                  <a:cubicBezTo>
                    <a:pt x="265" y="357"/>
                    <a:pt x="266" y="364"/>
                    <a:pt x="265" y="364"/>
                  </a:cubicBezTo>
                  <a:cubicBezTo>
                    <a:pt x="265" y="365"/>
                    <a:pt x="260" y="366"/>
                    <a:pt x="259" y="367"/>
                  </a:cubicBezTo>
                  <a:cubicBezTo>
                    <a:pt x="257" y="369"/>
                    <a:pt x="255" y="371"/>
                    <a:pt x="255" y="374"/>
                  </a:cubicBezTo>
                  <a:cubicBezTo>
                    <a:pt x="254" y="376"/>
                    <a:pt x="258" y="377"/>
                    <a:pt x="259" y="378"/>
                  </a:cubicBezTo>
                  <a:cubicBezTo>
                    <a:pt x="259" y="378"/>
                    <a:pt x="258" y="380"/>
                    <a:pt x="257" y="381"/>
                  </a:cubicBezTo>
                  <a:cubicBezTo>
                    <a:pt x="256" y="380"/>
                    <a:pt x="256" y="380"/>
                    <a:pt x="255" y="380"/>
                  </a:cubicBezTo>
                  <a:cubicBezTo>
                    <a:pt x="254" y="380"/>
                    <a:pt x="253" y="383"/>
                    <a:pt x="253" y="383"/>
                  </a:cubicBezTo>
                  <a:cubicBezTo>
                    <a:pt x="253" y="384"/>
                    <a:pt x="251" y="384"/>
                    <a:pt x="250" y="384"/>
                  </a:cubicBezTo>
                  <a:cubicBezTo>
                    <a:pt x="249" y="385"/>
                    <a:pt x="248" y="386"/>
                    <a:pt x="247" y="388"/>
                  </a:cubicBezTo>
                  <a:cubicBezTo>
                    <a:pt x="246" y="391"/>
                    <a:pt x="246" y="394"/>
                    <a:pt x="246" y="398"/>
                  </a:cubicBezTo>
                  <a:cubicBezTo>
                    <a:pt x="246" y="401"/>
                    <a:pt x="246" y="402"/>
                    <a:pt x="245" y="402"/>
                  </a:cubicBezTo>
                  <a:cubicBezTo>
                    <a:pt x="245" y="402"/>
                    <a:pt x="244" y="401"/>
                    <a:pt x="242" y="400"/>
                  </a:cubicBezTo>
                  <a:lnTo>
                    <a:pt x="242" y="400"/>
                  </a:lnTo>
                  <a:cubicBezTo>
                    <a:pt x="243" y="401"/>
                    <a:pt x="241" y="402"/>
                    <a:pt x="242" y="404"/>
                  </a:cubicBezTo>
                  <a:cubicBezTo>
                    <a:pt x="242" y="405"/>
                    <a:pt x="244" y="405"/>
                    <a:pt x="244" y="405"/>
                  </a:cubicBezTo>
                  <a:cubicBezTo>
                    <a:pt x="243" y="406"/>
                    <a:pt x="242" y="406"/>
                    <a:pt x="242" y="406"/>
                  </a:cubicBezTo>
                  <a:cubicBezTo>
                    <a:pt x="241" y="406"/>
                    <a:pt x="240" y="406"/>
                    <a:pt x="239" y="407"/>
                  </a:cubicBezTo>
                  <a:cubicBezTo>
                    <a:pt x="239" y="409"/>
                    <a:pt x="239" y="412"/>
                    <a:pt x="239" y="414"/>
                  </a:cubicBezTo>
                  <a:cubicBezTo>
                    <a:pt x="239" y="415"/>
                    <a:pt x="239" y="416"/>
                    <a:pt x="239" y="416"/>
                  </a:cubicBezTo>
                  <a:cubicBezTo>
                    <a:pt x="238" y="416"/>
                    <a:pt x="238" y="414"/>
                    <a:pt x="238" y="412"/>
                  </a:cubicBezTo>
                  <a:cubicBezTo>
                    <a:pt x="237" y="411"/>
                    <a:pt x="236" y="410"/>
                    <a:pt x="234" y="410"/>
                  </a:cubicBezTo>
                  <a:cubicBezTo>
                    <a:pt x="233" y="410"/>
                    <a:pt x="233" y="411"/>
                    <a:pt x="232" y="412"/>
                  </a:cubicBezTo>
                  <a:cubicBezTo>
                    <a:pt x="232" y="415"/>
                    <a:pt x="232" y="419"/>
                    <a:pt x="235" y="420"/>
                  </a:cubicBezTo>
                  <a:cubicBezTo>
                    <a:pt x="234" y="420"/>
                    <a:pt x="234" y="420"/>
                    <a:pt x="233" y="420"/>
                  </a:cubicBezTo>
                  <a:cubicBezTo>
                    <a:pt x="228" y="420"/>
                    <a:pt x="225" y="434"/>
                    <a:pt x="221" y="434"/>
                  </a:cubicBezTo>
                  <a:cubicBezTo>
                    <a:pt x="221" y="434"/>
                    <a:pt x="221" y="434"/>
                    <a:pt x="220" y="434"/>
                  </a:cubicBezTo>
                  <a:cubicBezTo>
                    <a:pt x="216" y="435"/>
                    <a:pt x="218" y="440"/>
                    <a:pt x="217" y="444"/>
                  </a:cubicBezTo>
                  <a:cubicBezTo>
                    <a:pt x="215" y="447"/>
                    <a:pt x="213" y="450"/>
                    <a:pt x="212" y="453"/>
                  </a:cubicBezTo>
                  <a:cubicBezTo>
                    <a:pt x="210" y="456"/>
                    <a:pt x="210" y="460"/>
                    <a:pt x="208" y="463"/>
                  </a:cubicBezTo>
                  <a:cubicBezTo>
                    <a:pt x="206" y="466"/>
                    <a:pt x="204" y="466"/>
                    <a:pt x="202" y="469"/>
                  </a:cubicBezTo>
                  <a:cubicBezTo>
                    <a:pt x="201" y="470"/>
                    <a:pt x="200" y="473"/>
                    <a:pt x="201" y="474"/>
                  </a:cubicBezTo>
                  <a:cubicBezTo>
                    <a:pt x="201" y="474"/>
                    <a:pt x="203" y="475"/>
                    <a:pt x="202" y="476"/>
                  </a:cubicBezTo>
                  <a:cubicBezTo>
                    <a:pt x="201" y="477"/>
                    <a:pt x="200" y="478"/>
                    <a:pt x="199" y="478"/>
                  </a:cubicBezTo>
                  <a:cubicBezTo>
                    <a:pt x="198" y="478"/>
                    <a:pt x="196" y="477"/>
                    <a:pt x="195" y="475"/>
                  </a:cubicBezTo>
                  <a:lnTo>
                    <a:pt x="195" y="475"/>
                  </a:lnTo>
                  <a:cubicBezTo>
                    <a:pt x="198" y="479"/>
                    <a:pt x="184" y="498"/>
                    <a:pt x="182" y="501"/>
                  </a:cubicBezTo>
                  <a:cubicBezTo>
                    <a:pt x="180" y="504"/>
                    <a:pt x="177" y="507"/>
                    <a:pt x="175" y="509"/>
                  </a:cubicBezTo>
                  <a:cubicBezTo>
                    <a:pt x="174" y="512"/>
                    <a:pt x="173" y="515"/>
                    <a:pt x="172" y="519"/>
                  </a:cubicBezTo>
                  <a:cubicBezTo>
                    <a:pt x="172" y="520"/>
                    <a:pt x="174" y="524"/>
                    <a:pt x="175" y="524"/>
                  </a:cubicBezTo>
                  <a:cubicBezTo>
                    <a:pt x="176" y="524"/>
                    <a:pt x="176" y="524"/>
                    <a:pt x="176" y="524"/>
                  </a:cubicBezTo>
                  <a:lnTo>
                    <a:pt x="176" y="524"/>
                  </a:lnTo>
                  <a:cubicBezTo>
                    <a:pt x="175" y="525"/>
                    <a:pt x="175" y="525"/>
                    <a:pt x="175" y="525"/>
                  </a:cubicBezTo>
                  <a:cubicBezTo>
                    <a:pt x="173" y="525"/>
                    <a:pt x="172" y="524"/>
                    <a:pt x="171" y="524"/>
                  </a:cubicBezTo>
                  <a:cubicBezTo>
                    <a:pt x="170" y="524"/>
                    <a:pt x="170" y="524"/>
                    <a:pt x="170" y="526"/>
                  </a:cubicBezTo>
                  <a:cubicBezTo>
                    <a:pt x="170" y="526"/>
                    <a:pt x="170" y="531"/>
                    <a:pt x="169" y="531"/>
                  </a:cubicBezTo>
                  <a:cubicBezTo>
                    <a:pt x="169" y="531"/>
                    <a:pt x="167" y="528"/>
                    <a:pt x="166" y="528"/>
                  </a:cubicBezTo>
                  <a:cubicBezTo>
                    <a:pt x="166" y="528"/>
                    <a:pt x="165" y="528"/>
                    <a:pt x="165" y="529"/>
                  </a:cubicBezTo>
                  <a:cubicBezTo>
                    <a:pt x="164" y="531"/>
                    <a:pt x="163" y="536"/>
                    <a:pt x="166" y="538"/>
                  </a:cubicBezTo>
                  <a:cubicBezTo>
                    <a:pt x="166" y="539"/>
                    <a:pt x="164" y="540"/>
                    <a:pt x="163" y="540"/>
                  </a:cubicBezTo>
                  <a:cubicBezTo>
                    <a:pt x="162" y="540"/>
                    <a:pt x="161" y="539"/>
                    <a:pt x="160" y="539"/>
                  </a:cubicBezTo>
                  <a:cubicBezTo>
                    <a:pt x="160" y="540"/>
                    <a:pt x="155" y="543"/>
                    <a:pt x="155" y="543"/>
                  </a:cubicBezTo>
                  <a:cubicBezTo>
                    <a:pt x="156" y="545"/>
                    <a:pt x="159" y="547"/>
                    <a:pt x="158" y="550"/>
                  </a:cubicBezTo>
                  <a:cubicBezTo>
                    <a:pt x="156" y="551"/>
                    <a:pt x="155" y="552"/>
                    <a:pt x="154" y="555"/>
                  </a:cubicBezTo>
                  <a:cubicBezTo>
                    <a:pt x="153" y="556"/>
                    <a:pt x="155" y="557"/>
                    <a:pt x="153" y="560"/>
                  </a:cubicBezTo>
                  <a:cubicBezTo>
                    <a:pt x="151" y="563"/>
                    <a:pt x="149" y="562"/>
                    <a:pt x="147" y="564"/>
                  </a:cubicBezTo>
                  <a:cubicBezTo>
                    <a:pt x="145" y="566"/>
                    <a:pt x="144" y="570"/>
                    <a:pt x="146" y="571"/>
                  </a:cubicBezTo>
                  <a:cubicBezTo>
                    <a:pt x="146" y="571"/>
                    <a:pt x="140" y="573"/>
                    <a:pt x="141" y="574"/>
                  </a:cubicBezTo>
                  <a:cubicBezTo>
                    <a:pt x="141" y="574"/>
                    <a:pt x="142" y="574"/>
                    <a:pt x="143" y="574"/>
                  </a:cubicBezTo>
                  <a:cubicBezTo>
                    <a:pt x="145" y="574"/>
                    <a:pt x="146" y="574"/>
                    <a:pt x="145" y="577"/>
                  </a:cubicBezTo>
                  <a:cubicBezTo>
                    <a:pt x="143" y="578"/>
                    <a:pt x="142" y="578"/>
                    <a:pt x="141" y="579"/>
                  </a:cubicBezTo>
                  <a:cubicBezTo>
                    <a:pt x="138" y="581"/>
                    <a:pt x="135" y="587"/>
                    <a:pt x="136" y="590"/>
                  </a:cubicBezTo>
                  <a:lnTo>
                    <a:pt x="136" y="590"/>
                  </a:lnTo>
                  <a:cubicBezTo>
                    <a:pt x="136" y="589"/>
                    <a:pt x="136" y="589"/>
                    <a:pt x="135" y="589"/>
                  </a:cubicBezTo>
                  <a:cubicBezTo>
                    <a:pt x="133" y="589"/>
                    <a:pt x="129" y="592"/>
                    <a:pt x="129" y="592"/>
                  </a:cubicBezTo>
                  <a:cubicBezTo>
                    <a:pt x="131" y="594"/>
                    <a:pt x="129" y="595"/>
                    <a:pt x="129" y="598"/>
                  </a:cubicBezTo>
                  <a:cubicBezTo>
                    <a:pt x="127" y="599"/>
                    <a:pt x="128" y="598"/>
                    <a:pt x="129" y="600"/>
                  </a:cubicBezTo>
                  <a:cubicBezTo>
                    <a:pt x="130" y="603"/>
                    <a:pt x="123" y="606"/>
                    <a:pt x="122" y="608"/>
                  </a:cubicBezTo>
                  <a:cubicBezTo>
                    <a:pt x="122" y="609"/>
                    <a:pt x="122" y="610"/>
                    <a:pt x="122" y="612"/>
                  </a:cubicBezTo>
                  <a:cubicBezTo>
                    <a:pt x="121" y="614"/>
                    <a:pt x="120" y="616"/>
                    <a:pt x="118" y="618"/>
                  </a:cubicBezTo>
                  <a:cubicBezTo>
                    <a:pt x="115" y="623"/>
                    <a:pt x="115" y="625"/>
                    <a:pt x="117" y="630"/>
                  </a:cubicBezTo>
                  <a:cubicBezTo>
                    <a:pt x="116" y="629"/>
                    <a:pt x="115" y="625"/>
                    <a:pt x="114" y="625"/>
                  </a:cubicBezTo>
                  <a:cubicBezTo>
                    <a:pt x="114" y="625"/>
                    <a:pt x="113" y="625"/>
                    <a:pt x="113" y="625"/>
                  </a:cubicBezTo>
                  <a:cubicBezTo>
                    <a:pt x="112" y="625"/>
                    <a:pt x="112" y="628"/>
                    <a:pt x="113" y="629"/>
                  </a:cubicBezTo>
                  <a:cubicBezTo>
                    <a:pt x="115" y="634"/>
                    <a:pt x="112" y="635"/>
                    <a:pt x="108" y="635"/>
                  </a:cubicBezTo>
                  <a:cubicBezTo>
                    <a:pt x="107" y="635"/>
                    <a:pt x="107" y="635"/>
                    <a:pt x="107" y="635"/>
                  </a:cubicBezTo>
                  <a:lnTo>
                    <a:pt x="107" y="635"/>
                  </a:lnTo>
                  <a:cubicBezTo>
                    <a:pt x="105" y="635"/>
                    <a:pt x="110" y="642"/>
                    <a:pt x="108" y="642"/>
                  </a:cubicBezTo>
                  <a:cubicBezTo>
                    <a:pt x="108" y="642"/>
                    <a:pt x="107" y="642"/>
                    <a:pt x="107" y="642"/>
                  </a:cubicBezTo>
                  <a:cubicBezTo>
                    <a:pt x="106" y="642"/>
                    <a:pt x="106" y="642"/>
                    <a:pt x="106" y="642"/>
                  </a:cubicBezTo>
                  <a:cubicBezTo>
                    <a:pt x="103" y="642"/>
                    <a:pt x="100" y="648"/>
                    <a:pt x="104" y="650"/>
                  </a:cubicBezTo>
                  <a:cubicBezTo>
                    <a:pt x="103" y="649"/>
                    <a:pt x="102" y="649"/>
                    <a:pt x="101" y="649"/>
                  </a:cubicBezTo>
                  <a:cubicBezTo>
                    <a:pt x="101" y="649"/>
                    <a:pt x="100" y="649"/>
                    <a:pt x="99" y="650"/>
                  </a:cubicBezTo>
                  <a:cubicBezTo>
                    <a:pt x="98" y="651"/>
                    <a:pt x="98" y="653"/>
                    <a:pt x="97" y="653"/>
                  </a:cubicBezTo>
                  <a:cubicBezTo>
                    <a:pt x="96" y="655"/>
                    <a:pt x="94" y="656"/>
                    <a:pt x="94" y="658"/>
                  </a:cubicBezTo>
                  <a:cubicBezTo>
                    <a:pt x="92" y="660"/>
                    <a:pt x="93" y="661"/>
                    <a:pt x="92" y="663"/>
                  </a:cubicBezTo>
                  <a:cubicBezTo>
                    <a:pt x="90" y="666"/>
                    <a:pt x="89" y="667"/>
                    <a:pt x="88" y="669"/>
                  </a:cubicBezTo>
                  <a:cubicBezTo>
                    <a:pt x="85" y="672"/>
                    <a:pt x="82" y="673"/>
                    <a:pt x="81" y="677"/>
                  </a:cubicBezTo>
                  <a:cubicBezTo>
                    <a:pt x="81" y="679"/>
                    <a:pt x="82" y="682"/>
                    <a:pt x="82" y="682"/>
                  </a:cubicBezTo>
                  <a:cubicBezTo>
                    <a:pt x="82" y="683"/>
                    <a:pt x="81" y="683"/>
                    <a:pt x="80" y="683"/>
                  </a:cubicBezTo>
                  <a:cubicBezTo>
                    <a:pt x="80" y="683"/>
                    <a:pt x="79" y="683"/>
                    <a:pt x="78" y="683"/>
                  </a:cubicBezTo>
                  <a:cubicBezTo>
                    <a:pt x="78" y="683"/>
                    <a:pt x="77" y="683"/>
                    <a:pt x="77" y="683"/>
                  </a:cubicBezTo>
                  <a:cubicBezTo>
                    <a:pt x="75" y="684"/>
                    <a:pt x="77" y="687"/>
                    <a:pt x="77" y="687"/>
                  </a:cubicBezTo>
                  <a:cubicBezTo>
                    <a:pt x="78" y="688"/>
                    <a:pt x="83" y="692"/>
                    <a:pt x="80" y="693"/>
                  </a:cubicBezTo>
                  <a:cubicBezTo>
                    <a:pt x="77" y="694"/>
                    <a:pt x="74" y="693"/>
                    <a:pt x="72" y="695"/>
                  </a:cubicBezTo>
                  <a:cubicBezTo>
                    <a:pt x="68" y="698"/>
                    <a:pt x="74" y="703"/>
                    <a:pt x="69" y="704"/>
                  </a:cubicBezTo>
                  <a:cubicBezTo>
                    <a:pt x="67" y="704"/>
                    <a:pt x="64" y="712"/>
                    <a:pt x="62" y="715"/>
                  </a:cubicBezTo>
                  <a:cubicBezTo>
                    <a:pt x="61" y="717"/>
                    <a:pt x="61" y="719"/>
                    <a:pt x="60" y="722"/>
                  </a:cubicBezTo>
                  <a:cubicBezTo>
                    <a:pt x="59" y="722"/>
                    <a:pt x="53" y="725"/>
                    <a:pt x="53" y="725"/>
                  </a:cubicBezTo>
                  <a:cubicBezTo>
                    <a:pt x="54" y="725"/>
                    <a:pt x="54" y="725"/>
                    <a:pt x="55" y="725"/>
                  </a:cubicBezTo>
                  <a:cubicBezTo>
                    <a:pt x="55" y="725"/>
                    <a:pt x="56" y="725"/>
                    <a:pt x="56" y="725"/>
                  </a:cubicBezTo>
                  <a:cubicBezTo>
                    <a:pt x="57" y="725"/>
                    <a:pt x="57" y="725"/>
                    <a:pt x="57" y="727"/>
                  </a:cubicBezTo>
                  <a:cubicBezTo>
                    <a:pt x="57" y="728"/>
                    <a:pt x="56" y="729"/>
                    <a:pt x="55" y="730"/>
                  </a:cubicBezTo>
                  <a:cubicBezTo>
                    <a:pt x="54" y="732"/>
                    <a:pt x="53" y="734"/>
                    <a:pt x="51" y="734"/>
                  </a:cubicBezTo>
                  <a:cubicBezTo>
                    <a:pt x="50" y="734"/>
                    <a:pt x="50" y="734"/>
                    <a:pt x="49" y="734"/>
                  </a:cubicBezTo>
                  <a:lnTo>
                    <a:pt x="49" y="734"/>
                  </a:lnTo>
                  <a:cubicBezTo>
                    <a:pt x="57" y="738"/>
                    <a:pt x="46" y="736"/>
                    <a:pt x="45" y="740"/>
                  </a:cubicBezTo>
                  <a:cubicBezTo>
                    <a:pt x="44" y="742"/>
                    <a:pt x="47" y="745"/>
                    <a:pt x="46" y="749"/>
                  </a:cubicBezTo>
                  <a:cubicBezTo>
                    <a:pt x="46" y="749"/>
                    <a:pt x="42" y="751"/>
                    <a:pt x="41" y="752"/>
                  </a:cubicBezTo>
                  <a:cubicBezTo>
                    <a:pt x="37" y="756"/>
                    <a:pt x="42" y="756"/>
                    <a:pt x="38" y="760"/>
                  </a:cubicBezTo>
                  <a:cubicBezTo>
                    <a:pt x="35" y="763"/>
                    <a:pt x="33" y="764"/>
                    <a:pt x="32" y="768"/>
                  </a:cubicBezTo>
                  <a:cubicBezTo>
                    <a:pt x="32" y="769"/>
                    <a:pt x="32" y="773"/>
                    <a:pt x="32" y="773"/>
                  </a:cubicBezTo>
                  <a:cubicBezTo>
                    <a:pt x="28" y="777"/>
                    <a:pt x="19" y="779"/>
                    <a:pt x="19" y="785"/>
                  </a:cubicBezTo>
                  <a:cubicBezTo>
                    <a:pt x="19" y="789"/>
                    <a:pt x="20" y="787"/>
                    <a:pt x="19" y="790"/>
                  </a:cubicBezTo>
                  <a:cubicBezTo>
                    <a:pt x="18" y="790"/>
                    <a:pt x="16" y="791"/>
                    <a:pt x="15" y="792"/>
                  </a:cubicBezTo>
                  <a:cubicBezTo>
                    <a:pt x="14" y="793"/>
                    <a:pt x="16" y="794"/>
                    <a:pt x="16" y="795"/>
                  </a:cubicBezTo>
                  <a:cubicBezTo>
                    <a:pt x="14" y="802"/>
                    <a:pt x="0" y="810"/>
                    <a:pt x="3" y="818"/>
                  </a:cubicBezTo>
                  <a:cubicBezTo>
                    <a:pt x="3" y="817"/>
                    <a:pt x="2" y="817"/>
                    <a:pt x="2" y="817"/>
                  </a:cubicBezTo>
                  <a:cubicBezTo>
                    <a:pt x="2" y="817"/>
                    <a:pt x="2" y="818"/>
                    <a:pt x="2" y="818"/>
                  </a:cubicBezTo>
                  <a:cubicBezTo>
                    <a:pt x="2" y="818"/>
                    <a:pt x="3" y="818"/>
                    <a:pt x="3" y="818"/>
                  </a:cubicBezTo>
                  <a:lnTo>
                    <a:pt x="3" y="818"/>
                  </a:lnTo>
                  <a:cubicBezTo>
                    <a:pt x="2" y="819"/>
                    <a:pt x="8" y="825"/>
                    <a:pt x="13" y="826"/>
                  </a:cubicBezTo>
                  <a:lnTo>
                    <a:pt x="13" y="826"/>
                  </a:lnTo>
                  <a:cubicBezTo>
                    <a:pt x="12" y="826"/>
                    <a:pt x="12" y="827"/>
                    <a:pt x="12" y="827"/>
                  </a:cubicBezTo>
                  <a:cubicBezTo>
                    <a:pt x="11" y="827"/>
                    <a:pt x="11" y="827"/>
                    <a:pt x="11" y="827"/>
                  </a:cubicBezTo>
                  <a:cubicBezTo>
                    <a:pt x="6" y="827"/>
                    <a:pt x="7" y="837"/>
                    <a:pt x="11" y="837"/>
                  </a:cubicBezTo>
                  <a:cubicBezTo>
                    <a:pt x="12" y="837"/>
                    <a:pt x="13" y="837"/>
                    <a:pt x="15" y="835"/>
                  </a:cubicBezTo>
                  <a:lnTo>
                    <a:pt x="15" y="835"/>
                  </a:lnTo>
                  <a:cubicBezTo>
                    <a:pt x="13" y="838"/>
                    <a:pt x="20" y="845"/>
                    <a:pt x="19" y="848"/>
                  </a:cubicBezTo>
                  <a:cubicBezTo>
                    <a:pt x="19" y="851"/>
                    <a:pt x="20" y="850"/>
                    <a:pt x="22" y="851"/>
                  </a:cubicBezTo>
                  <a:cubicBezTo>
                    <a:pt x="24" y="852"/>
                    <a:pt x="25" y="853"/>
                    <a:pt x="26" y="854"/>
                  </a:cubicBezTo>
                  <a:cubicBezTo>
                    <a:pt x="35" y="860"/>
                    <a:pt x="43" y="868"/>
                    <a:pt x="50" y="875"/>
                  </a:cubicBezTo>
                  <a:cubicBezTo>
                    <a:pt x="53" y="879"/>
                    <a:pt x="59" y="886"/>
                    <a:pt x="64" y="886"/>
                  </a:cubicBezTo>
                  <a:cubicBezTo>
                    <a:pt x="66" y="886"/>
                    <a:pt x="67" y="886"/>
                    <a:pt x="68" y="884"/>
                  </a:cubicBezTo>
                  <a:cubicBezTo>
                    <a:pt x="69" y="884"/>
                    <a:pt x="72" y="881"/>
                    <a:pt x="73" y="881"/>
                  </a:cubicBezTo>
                  <a:cubicBezTo>
                    <a:pt x="73" y="881"/>
                    <a:pt x="74" y="881"/>
                    <a:pt x="74" y="881"/>
                  </a:cubicBezTo>
                  <a:cubicBezTo>
                    <a:pt x="73" y="884"/>
                    <a:pt x="73" y="886"/>
                    <a:pt x="71" y="887"/>
                  </a:cubicBezTo>
                  <a:cubicBezTo>
                    <a:pt x="71" y="888"/>
                    <a:pt x="66" y="898"/>
                    <a:pt x="66" y="899"/>
                  </a:cubicBezTo>
                  <a:cubicBezTo>
                    <a:pt x="67" y="899"/>
                    <a:pt x="67" y="898"/>
                    <a:pt x="68" y="898"/>
                  </a:cubicBezTo>
                  <a:cubicBezTo>
                    <a:pt x="68" y="898"/>
                    <a:pt x="68" y="898"/>
                    <a:pt x="68" y="898"/>
                  </a:cubicBezTo>
                  <a:cubicBezTo>
                    <a:pt x="70" y="898"/>
                    <a:pt x="72" y="899"/>
                    <a:pt x="74" y="900"/>
                  </a:cubicBezTo>
                  <a:cubicBezTo>
                    <a:pt x="75" y="901"/>
                    <a:pt x="78" y="904"/>
                    <a:pt x="77" y="906"/>
                  </a:cubicBezTo>
                  <a:lnTo>
                    <a:pt x="77" y="906"/>
                  </a:lnTo>
                  <a:cubicBezTo>
                    <a:pt x="78" y="905"/>
                    <a:pt x="79" y="905"/>
                    <a:pt x="79" y="905"/>
                  </a:cubicBezTo>
                  <a:cubicBezTo>
                    <a:pt x="81" y="905"/>
                    <a:pt x="82" y="906"/>
                    <a:pt x="84" y="906"/>
                  </a:cubicBezTo>
                  <a:cubicBezTo>
                    <a:pt x="84" y="906"/>
                    <a:pt x="85" y="906"/>
                    <a:pt x="86" y="905"/>
                  </a:cubicBezTo>
                  <a:cubicBezTo>
                    <a:pt x="87" y="904"/>
                    <a:pt x="89" y="902"/>
                    <a:pt x="90" y="902"/>
                  </a:cubicBezTo>
                  <a:cubicBezTo>
                    <a:pt x="91" y="902"/>
                    <a:pt x="92" y="903"/>
                    <a:pt x="92" y="905"/>
                  </a:cubicBezTo>
                  <a:cubicBezTo>
                    <a:pt x="92" y="906"/>
                    <a:pt x="91" y="907"/>
                    <a:pt x="91" y="908"/>
                  </a:cubicBezTo>
                  <a:lnTo>
                    <a:pt x="91" y="908"/>
                  </a:lnTo>
                  <a:cubicBezTo>
                    <a:pt x="91" y="907"/>
                    <a:pt x="90" y="906"/>
                    <a:pt x="89" y="906"/>
                  </a:cubicBezTo>
                  <a:cubicBezTo>
                    <a:pt x="88" y="906"/>
                    <a:pt x="86" y="908"/>
                    <a:pt x="88" y="909"/>
                  </a:cubicBezTo>
                  <a:cubicBezTo>
                    <a:pt x="88" y="910"/>
                    <a:pt x="89" y="910"/>
                    <a:pt x="90" y="911"/>
                  </a:cubicBezTo>
                  <a:cubicBezTo>
                    <a:pt x="90" y="910"/>
                    <a:pt x="91" y="910"/>
                    <a:pt x="91" y="909"/>
                  </a:cubicBezTo>
                  <a:lnTo>
                    <a:pt x="91" y="909"/>
                  </a:lnTo>
                  <a:cubicBezTo>
                    <a:pt x="91" y="910"/>
                    <a:pt x="91" y="911"/>
                    <a:pt x="91" y="912"/>
                  </a:cubicBezTo>
                  <a:cubicBezTo>
                    <a:pt x="92" y="913"/>
                    <a:pt x="93" y="914"/>
                    <a:pt x="94" y="914"/>
                  </a:cubicBezTo>
                  <a:cubicBezTo>
                    <a:pt x="95" y="914"/>
                    <a:pt x="95" y="914"/>
                    <a:pt x="95" y="914"/>
                  </a:cubicBezTo>
                  <a:cubicBezTo>
                    <a:pt x="96" y="913"/>
                    <a:pt x="96" y="913"/>
                    <a:pt x="97" y="913"/>
                  </a:cubicBezTo>
                  <a:cubicBezTo>
                    <a:pt x="97" y="913"/>
                    <a:pt x="98" y="913"/>
                    <a:pt x="100" y="914"/>
                  </a:cubicBezTo>
                  <a:cubicBezTo>
                    <a:pt x="101" y="914"/>
                    <a:pt x="100" y="915"/>
                    <a:pt x="100" y="917"/>
                  </a:cubicBezTo>
                  <a:cubicBezTo>
                    <a:pt x="99" y="921"/>
                    <a:pt x="109" y="918"/>
                    <a:pt x="111" y="923"/>
                  </a:cubicBezTo>
                  <a:cubicBezTo>
                    <a:pt x="111" y="923"/>
                    <a:pt x="112" y="923"/>
                    <a:pt x="112" y="923"/>
                  </a:cubicBezTo>
                  <a:cubicBezTo>
                    <a:pt x="114" y="923"/>
                    <a:pt x="117" y="922"/>
                    <a:pt x="118" y="922"/>
                  </a:cubicBezTo>
                  <a:cubicBezTo>
                    <a:pt x="119" y="922"/>
                    <a:pt x="119" y="922"/>
                    <a:pt x="119" y="922"/>
                  </a:cubicBezTo>
                  <a:cubicBezTo>
                    <a:pt x="120" y="923"/>
                    <a:pt x="119" y="927"/>
                    <a:pt x="120" y="927"/>
                  </a:cubicBezTo>
                  <a:cubicBezTo>
                    <a:pt x="122" y="927"/>
                    <a:pt x="122" y="924"/>
                    <a:pt x="124" y="924"/>
                  </a:cubicBezTo>
                  <a:lnTo>
                    <a:pt x="124" y="924"/>
                  </a:lnTo>
                  <a:cubicBezTo>
                    <a:pt x="124" y="924"/>
                    <a:pt x="123" y="931"/>
                    <a:pt x="123" y="931"/>
                  </a:cubicBezTo>
                  <a:cubicBezTo>
                    <a:pt x="125" y="930"/>
                    <a:pt x="127" y="930"/>
                    <a:pt x="128" y="930"/>
                  </a:cubicBezTo>
                  <a:cubicBezTo>
                    <a:pt x="130" y="930"/>
                    <a:pt x="132" y="930"/>
                    <a:pt x="133" y="932"/>
                  </a:cubicBezTo>
                  <a:cubicBezTo>
                    <a:pt x="135" y="934"/>
                    <a:pt x="136" y="935"/>
                    <a:pt x="138" y="936"/>
                  </a:cubicBezTo>
                  <a:cubicBezTo>
                    <a:pt x="138" y="937"/>
                    <a:pt x="139" y="937"/>
                    <a:pt x="139" y="937"/>
                  </a:cubicBezTo>
                  <a:cubicBezTo>
                    <a:pt x="140" y="937"/>
                    <a:pt x="141" y="936"/>
                    <a:pt x="141" y="936"/>
                  </a:cubicBezTo>
                  <a:lnTo>
                    <a:pt x="141" y="936"/>
                  </a:lnTo>
                  <a:lnTo>
                    <a:pt x="145" y="938"/>
                  </a:lnTo>
                  <a:cubicBezTo>
                    <a:pt x="146" y="938"/>
                    <a:pt x="146" y="938"/>
                    <a:pt x="146" y="938"/>
                  </a:cubicBezTo>
                  <a:cubicBezTo>
                    <a:pt x="147" y="938"/>
                    <a:pt x="146" y="938"/>
                    <a:pt x="148" y="937"/>
                  </a:cubicBezTo>
                  <a:cubicBezTo>
                    <a:pt x="148" y="937"/>
                    <a:pt x="148" y="937"/>
                    <a:pt x="148" y="937"/>
                  </a:cubicBezTo>
                  <a:cubicBezTo>
                    <a:pt x="150" y="937"/>
                    <a:pt x="154" y="942"/>
                    <a:pt x="155" y="942"/>
                  </a:cubicBezTo>
                  <a:cubicBezTo>
                    <a:pt x="156" y="943"/>
                    <a:pt x="160" y="945"/>
                    <a:pt x="162" y="945"/>
                  </a:cubicBezTo>
                  <a:cubicBezTo>
                    <a:pt x="162" y="945"/>
                    <a:pt x="162" y="945"/>
                    <a:pt x="163" y="945"/>
                  </a:cubicBezTo>
                  <a:cubicBezTo>
                    <a:pt x="164" y="944"/>
                    <a:pt x="165" y="943"/>
                    <a:pt x="166" y="943"/>
                  </a:cubicBezTo>
                  <a:cubicBezTo>
                    <a:pt x="166" y="943"/>
                    <a:pt x="167" y="943"/>
                    <a:pt x="168" y="945"/>
                  </a:cubicBezTo>
                  <a:cubicBezTo>
                    <a:pt x="168" y="947"/>
                    <a:pt x="170" y="949"/>
                    <a:pt x="171" y="949"/>
                  </a:cubicBezTo>
                  <a:cubicBezTo>
                    <a:pt x="171" y="949"/>
                    <a:pt x="172" y="949"/>
                    <a:pt x="171" y="947"/>
                  </a:cubicBezTo>
                  <a:cubicBezTo>
                    <a:pt x="172" y="945"/>
                    <a:pt x="174" y="944"/>
                    <a:pt x="175" y="944"/>
                  </a:cubicBezTo>
                  <a:cubicBezTo>
                    <a:pt x="176" y="944"/>
                    <a:pt x="177" y="945"/>
                    <a:pt x="178" y="947"/>
                  </a:cubicBezTo>
                  <a:cubicBezTo>
                    <a:pt x="180" y="949"/>
                    <a:pt x="178" y="952"/>
                    <a:pt x="183" y="952"/>
                  </a:cubicBezTo>
                  <a:cubicBezTo>
                    <a:pt x="183" y="952"/>
                    <a:pt x="189" y="950"/>
                    <a:pt x="190" y="950"/>
                  </a:cubicBezTo>
                  <a:cubicBezTo>
                    <a:pt x="190" y="950"/>
                    <a:pt x="191" y="950"/>
                    <a:pt x="191" y="950"/>
                  </a:cubicBezTo>
                  <a:cubicBezTo>
                    <a:pt x="191" y="951"/>
                    <a:pt x="186" y="952"/>
                    <a:pt x="187" y="954"/>
                  </a:cubicBezTo>
                  <a:cubicBezTo>
                    <a:pt x="187" y="954"/>
                    <a:pt x="188" y="955"/>
                    <a:pt x="189" y="955"/>
                  </a:cubicBezTo>
                  <a:cubicBezTo>
                    <a:pt x="191" y="955"/>
                    <a:pt x="194" y="954"/>
                    <a:pt x="195" y="953"/>
                  </a:cubicBezTo>
                  <a:cubicBezTo>
                    <a:pt x="198" y="955"/>
                    <a:pt x="200" y="955"/>
                    <a:pt x="202" y="957"/>
                  </a:cubicBezTo>
                  <a:cubicBezTo>
                    <a:pt x="203" y="959"/>
                    <a:pt x="205" y="960"/>
                    <a:pt x="207" y="961"/>
                  </a:cubicBezTo>
                  <a:cubicBezTo>
                    <a:pt x="210" y="962"/>
                    <a:pt x="212" y="963"/>
                    <a:pt x="216" y="963"/>
                  </a:cubicBezTo>
                  <a:cubicBezTo>
                    <a:pt x="217" y="963"/>
                    <a:pt x="219" y="962"/>
                    <a:pt x="220" y="962"/>
                  </a:cubicBezTo>
                  <a:cubicBezTo>
                    <a:pt x="220" y="962"/>
                    <a:pt x="221" y="962"/>
                    <a:pt x="221" y="963"/>
                  </a:cubicBezTo>
                  <a:cubicBezTo>
                    <a:pt x="223" y="966"/>
                    <a:pt x="226" y="968"/>
                    <a:pt x="229" y="969"/>
                  </a:cubicBezTo>
                  <a:cubicBezTo>
                    <a:pt x="232" y="969"/>
                    <a:pt x="232" y="966"/>
                    <a:pt x="232" y="964"/>
                  </a:cubicBezTo>
                  <a:lnTo>
                    <a:pt x="232" y="964"/>
                  </a:lnTo>
                  <a:cubicBezTo>
                    <a:pt x="231" y="968"/>
                    <a:pt x="235" y="970"/>
                    <a:pt x="238" y="970"/>
                  </a:cubicBezTo>
                  <a:cubicBezTo>
                    <a:pt x="240" y="970"/>
                    <a:pt x="242" y="969"/>
                    <a:pt x="243" y="969"/>
                  </a:cubicBezTo>
                  <a:cubicBezTo>
                    <a:pt x="244" y="968"/>
                    <a:pt x="244" y="968"/>
                    <a:pt x="245" y="968"/>
                  </a:cubicBezTo>
                  <a:cubicBezTo>
                    <a:pt x="246" y="968"/>
                    <a:pt x="248" y="969"/>
                    <a:pt x="248" y="970"/>
                  </a:cubicBezTo>
                  <a:cubicBezTo>
                    <a:pt x="248" y="972"/>
                    <a:pt x="246" y="972"/>
                    <a:pt x="247" y="974"/>
                  </a:cubicBezTo>
                  <a:cubicBezTo>
                    <a:pt x="247" y="974"/>
                    <a:pt x="248" y="974"/>
                    <a:pt x="248" y="974"/>
                  </a:cubicBezTo>
                  <a:cubicBezTo>
                    <a:pt x="249" y="974"/>
                    <a:pt x="250" y="973"/>
                    <a:pt x="251" y="973"/>
                  </a:cubicBezTo>
                  <a:cubicBezTo>
                    <a:pt x="251" y="973"/>
                    <a:pt x="252" y="973"/>
                    <a:pt x="253" y="973"/>
                  </a:cubicBezTo>
                  <a:cubicBezTo>
                    <a:pt x="255" y="973"/>
                    <a:pt x="257" y="974"/>
                    <a:pt x="258" y="976"/>
                  </a:cubicBezTo>
                  <a:cubicBezTo>
                    <a:pt x="258" y="977"/>
                    <a:pt x="258" y="977"/>
                    <a:pt x="259" y="977"/>
                  </a:cubicBezTo>
                  <a:cubicBezTo>
                    <a:pt x="260" y="977"/>
                    <a:pt x="263" y="975"/>
                    <a:pt x="264" y="975"/>
                  </a:cubicBezTo>
                  <a:cubicBezTo>
                    <a:pt x="267" y="975"/>
                    <a:pt x="270" y="977"/>
                    <a:pt x="273" y="977"/>
                  </a:cubicBezTo>
                  <a:cubicBezTo>
                    <a:pt x="273" y="977"/>
                    <a:pt x="274" y="977"/>
                    <a:pt x="274" y="976"/>
                  </a:cubicBezTo>
                  <a:cubicBezTo>
                    <a:pt x="275" y="976"/>
                    <a:pt x="277" y="976"/>
                    <a:pt x="278" y="976"/>
                  </a:cubicBezTo>
                  <a:cubicBezTo>
                    <a:pt x="280" y="976"/>
                    <a:pt x="282" y="977"/>
                    <a:pt x="285" y="977"/>
                  </a:cubicBezTo>
                  <a:cubicBezTo>
                    <a:pt x="287" y="978"/>
                    <a:pt x="291" y="980"/>
                    <a:pt x="294" y="980"/>
                  </a:cubicBezTo>
                  <a:cubicBezTo>
                    <a:pt x="295" y="980"/>
                    <a:pt x="296" y="980"/>
                    <a:pt x="297" y="979"/>
                  </a:cubicBezTo>
                  <a:cubicBezTo>
                    <a:pt x="298" y="979"/>
                    <a:pt x="300" y="983"/>
                    <a:pt x="301" y="983"/>
                  </a:cubicBezTo>
                  <a:cubicBezTo>
                    <a:pt x="301" y="983"/>
                    <a:pt x="302" y="983"/>
                    <a:pt x="302" y="983"/>
                  </a:cubicBezTo>
                  <a:cubicBezTo>
                    <a:pt x="303" y="983"/>
                    <a:pt x="304" y="983"/>
                    <a:pt x="306" y="983"/>
                  </a:cubicBezTo>
                  <a:cubicBezTo>
                    <a:pt x="308" y="983"/>
                    <a:pt x="311" y="983"/>
                    <a:pt x="314" y="983"/>
                  </a:cubicBezTo>
                  <a:cubicBezTo>
                    <a:pt x="316" y="983"/>
                    <a:pt x="316" y="982"/>
                    <a:pt x="317" y="982"/>
                  </a:cubicBezTo>
                  <a:cubicBezTo>
                    <a:pt x="318" y="982"/>
                    <a:pt x="318" y="983"/>
                    <a:pt x="319" y="983"/>
                  </a:cubicBezTo>
                  <a:cubicBezTo>
                    <a:pt x="320" y="984"/>
                    <a:pt x="323" y="986"/>
                    <a:pt x="326" y="986"/>
                  </a:cubicBezTo>
                  <a:cubicBezTo>
                    <a:pt x="328" y="986"/>
                    <a:pt x="329" y="985"/>
                    <a:pt x="329" y="983"/>
                  </a:cubicBezTo>
                  <a:lnTo>
                    <a:pt x="329" y="983"/>
                  </a:lnTo>
                  <a:cubicBezTo>
                    <a:pt x="329" y="987"/>
                    <a:pt x="335" y="989"/>
                    <a:pt x="341" y="989"/>
                  </a:cubicBezTo>
                  <a:cubicBezTo>
                    <a:pt x="345" y="989"/>
                    <a:pt x="348" y="988"/>
                    <a:pt x="349" y="987"/>
                  </a:cubicBezTo>
                  <a:cubicBezTo>
                    <a:pt x="350" y="987"/>
                    <a:pt x="350" y="987"/>
                    <a:pt x="350" y="987"/>
                  </a:cubicBezTo>
                  <a:cubicBezTo>
                    <a:pt x="353" y="987"/>
                    <a:pt x="355" y="992"/>
                    <a:pt x="357" y="992"/>
                  </a:cubicBezTo>
                  <a:cubicBezTo>
                    <a:pt x="358" y="992"/>
                    <a:pt x="359" y="992"/>
                    <a:pt x="360" y="990"/>
                  </a:cubicBezTo>
                  <a:cubicBezTo>
                    <a:pt x="361" y="989"/>
                    <a:pt x="362" y="986"/>
                    <a:pt x="363" y="986"/>
                  </a:cubicBezTo>
                  <a:cubicBezTo>
                    <a:pt x="364" y="986"/>
                    <a:pt x="365" y="987"/>
                    <a:pt x="366" y="988"/>
                  </a:cubicBezTo>
                  <a:cubicBezTo>
                    <a:pt x="367" y="988"/>
                    <a:pt x="374" y="988"/>
                    <a:pt x="373" y="987"/>
                  </a:cubicBezTo>
                  <a:lnTo>
                    <a:pt x="373" y="987"/>
                  </a:lnTo>
                  <a:cubicBezTo>
                    <a:pt x="374" y="988"/>
                    <a:pt x="371" y="989"/>
                    <a:pt x="373" y="990"/>
                  </a:cubicBezTo>
                  <a:cubicBezTo>
                    <a:pt x="374" y="990"/>
                    <a:pt x="377" y="990"/>
                    <a:pt x="377" y="990"/>
                  </a:cubicBezTo>
                  <a:cubicBezTo>
                    <a:pt x="381" y="990"/>
                    <a:pt x="385" y="993"/>
                    <a:pt x="388" y="993"/>
                  </a:cubicBezTo>
                  <a:cubicBezTo>
                    <a:pt x="389" y="993"/>
                    <a:pt x="389" y="993"/>
                    <a:pt x="390" y="993"/>
                  </a:cubicBezTo>
                  <a:cubicBezTo>
                    <a:pt x="386" y="991"/>
                    <a:pt x="384" y="985"/>
                    <a:pt x="388" y="983"/>
                  </a:cubicBezTo>
                  <a:lnTo>
                    <a:pt x="388" y="983"/>
                  </a:lnTo>
                  <a:cubicBezTo>
                    <a:pt x="391" y="983"/>
                    <a:pt x="389" y="987"/>
                    <a:pt x="389" y="989"/>
                  </a:cubicBezTo>
                  <a:cubicBezTo>
                    <a:pt x="389" y="989"/>
                    <a:pt x="389" y="990"/>
                    <a:pt x="390" y="990"/>
                  </a:cubicBezTo>
                  <a:cubicBezTo>
                    <a:pt x="391" y="990"/>
                    <a:pt x="393" y="989"/>
                    <a:pt x="394" y="989"/>
                  </a:cubicBezTo>
                  <a:cubicBezTo>
                    <a:pt x="394" y="989"/>
                    <a:pt x="395" y="989"/>
                    <a:pt x="395" y="990"/>
                  </a:cubicBezTo>
                  <a:cubicBezTo>
                    <a:pt x="396" y="990"/>
                    <a:pt x="399" y="992"/>
                    <a:pt x="400" y="992"/>
                  </a:cubicBezTo>
                  <a:cubicBezTo>
                    <a:pt x="400" y="992"/>
                    <a:pt x="400" y="992"/>
                    <a:pt x="400" y="992"/>
                  </a:cubicBezTo>
                  <a:cubicBezTo>
                    <a:pt x="401" y="991"/>
                    <a:pt x="402" y="989"/>
                    <a:pt x="403" y="989"/>
                  </a:cubicBezTo>
                  <a:cubicBezTo>
                    <a:pt x="403" y="989"/>
                    <a:pt x="403" y="989"/>
                    <a:pt x="404" y="990"/>
                  </a:cubicBezTo>
                  <a:cubicBezTo>
                    <a:pt x="407" y="991"/>
                    <a:pt x="410" y="993"/>
                    <a:pt x="414" y="993"/>
                  </a:cubicBezTo>
                  <a:cubicBezTo>
                    <a:pt x="411" y="991"/>
                    <a:pt x="428" y="991"/>
                    <a:pt x="429" y="990"/>
                  </a:cubicBezTo>
                  <a:cubicBezTo>
                    <a:pt x="431" y="990"/>
                    <a:pt x="428" y="986"/>
                    <a:pt x="430" y="985"/>
                  </a:cubicBezTo>
                  <a:cubicBezTo>
                    <a:pt x="430" y="985"/>
                    <a:pt x="431" y="985"/>
                    <a:pt x="431" y="985"/>
                  </a:cubicBezTo>
                  <a:cubicBezTo>
                    <a:pt x="433" y="985"/>
                    <a:pt x="433" y="989"/>
                    <a:pt x="433" y="990"/>
                  </a:cubicBezTo>
                  <a:cubicBezTo>
                    <a:pt x="433" y="989"/>
                    <a:pt x="434" y="987"/>
                    <a:pt x="435" y="987"/>
                  </a:cubicBezTo>
                  <a:cubicBezTo>
                    <a:pt x="435" y="987"/>
                    <a:pt x="436" y="987"/>
                    <a:pt x="436" y="987"/>
                  </a:cubicBezTo>
                  <a:cubicBezTo>
                    <a:pt x="438" y="989"/>
                    <a:pt x="438" y="991"/>
                    <a:pt x="439" y="991"/>
                  </a:cubicBezTo>
                  <a:cubicBezTo>
                    <a:pt x="439" y="991"/>
                    <a:pt x="439" y="991"/>
                    <a:pt x="439" y="991"/>
                  </a:cubicBezTo>
                  <a:cubicBezTo>
                    <a:pt x="440" y="991"/>
                    <a:pt x="441" y="987"/>
                    <a:pt x="443" y="987"/>
                  </a:cubicBezTo>
                  <a:cubicBezTo>
                    <a:pt x="443" y="987"/>
                    <a:pt x="444" y="987"/>
                    <a:pt x="444" y="987"/>
                  </a:cubicBezTo>
                  <a:cubicBezTo>
                    <a:pt x="444" y="987"/>
                    <a:pt x="448" y="990"/>
                    <a:pt x="449" y="990"/>
                  </a:cubicBezTo>
                  <a:cubicBezTo>
                    <a:pt x="450" y="990"/>
                    <a:pt x="450" y="990"/>
                    <a:pt x="450" y="990"/>
                  </a:cubicBezTo>
                  <a:cubicBezTo>
                    <a:pt x="449" y="988"/>
                    <a:pt x="447" y="987"/>
                    <a:pt x="450" y="986"/>
                  </a:cubicBezTo>
                  <a:cubicBezTo>
                    <a:pt x="450" y="985"/>
                    <a:pt x="451" y="985"/>
                    <a:pt x="452" y="985"/>
                  </a:cubicBezTo>
                  <a:cubicBezTo>
                    <a:pt x="454" y="987"/>
                    <a:pt x="452" y="991"/>
                    <a:pt x="454" y="991"/>
                  </a:cubicBezTo>
                  <a:cubicBezTo>
                    <a:pt x="457" y="991"/>
                    <a:pt x="459" y="991"/>
                    <a:pt x="460" y="990"/>
                  </a:cubicBezTo>
                  <a:cubicBezTo>
                    <a:pt x="461" y="990"/>
                    <a:pt x="462" y="988"/>
                    <a:pt x="462" y="988"/>
                  </a:cubicBezTo>
                  <a:cubicBezTo>
                    <a:pt x="466" y="988"/>
                    <a:pt x="469" y="988"/>
                    <a:pt x="473" y="987"/>
                  </a:cubicBezTo>
                  <a:cubicBezTo>
                    <a:pt x="476" y="985"/>
                    <a:pt x="477" y="983"/>
                    <a:pt x="473" y="983"/>
                  </a:cubicBezTo>
                  <a:cubicBezTo>
                    <a:pt x="474" y="983"/>
                    <a:pt x="475" y="982"/>
                    <a:pt x="477" y="982"/>
                  </a:cubicBezTo>
                  <a:cubicBezTo>
                    <a:pt x="478" y="982"/>
                    <a:pt x="480" y="983"/>
                    <a:pt x="481" y="983"/>
                  </a:cubicBezTo>
                  <a:cubicBezTo>
                    <a:pt x="482" y="985"/>
                    <a:pt x="485" y="986"/>
                    <a:pt x="486" y="986"/>
                  </a:cubicBezTo>
                  <a:cubicBezTo>
                    <a:pt x="488" y="986"/>
                    <a:pt x="489" y="985"/>
                    <a:pt x="489" y="984"/>
                  </a:cubicBezTo>
                  <a:cubicBezTo>
                    <a:pt x="492" y="983"/>
                    <a:pt x="491" y="982"/>
                    <a:pt x="494" y="981"/>
                  </a:cubicBezTo>
                  <a:cubicBezTo>
                    <a:pt x="495" y="981"/>
                    <a:pt x="498" y="981"/>
                    <a:pt x="499" y="980"/>
                  </a:cubicBezTo>
                  <a:cubicBezTo>
                    <a:pt x="499" y="980"/>
                    <a:pt x="498" y="979"/>
                    <a:pt x="499" y="978"/>
                  </a:cubicBezTo>
                  <a:cubicBezTo>
                    <a:pt x="501" y="976"/>
                    <a:pt x="506" y="976"/>
                    <a:pt x="508" y="975"/>
                  </a:cubicBezTo>
                  <a:cubicBezTo>
                    <a:pt x="510" y="974"/>
                    <a:pt x="512" y="972"/>
                    <a:pt x="514" y="972"/>
                  </a:cubicBezTo>
                  <a:cubicBezTo>
                    <a:pt x="514" y="972"/>
                    <a:pt x="515" y="973"/>
                    <a:pt x="515" y="973"/>
                  </a:cubicBezTo>
                  <a:cubicBezTo>
                    <a:pt x="516" y="973"/>
                    <a:pt x="516" y="973"/>
                    <a:pt x="517" y="973"/>
                  </a:cubicBezTo>
                  <a:cubicBezTo>
                    <a:pt x="519" y="973"/>
                    <a:pt x="523" y="972"/>
                    <a:pt x="524" y="970"/>
                  </a:cubicBezTo>
                  <a:cubicBezTo>
                    <a:pt x="525" y="969"/>
                    <a:pt x="520" y="969"/>
                    <a:pt x="519" y="969"/>
                  </a:cubicBezTo>
                  <a:cubicBezTo>
                    <a:pt x="520" y="968"/>
                    <a:pt x="522" y="967"/>
                    <a:pt x="523" y="967"/>
                  </a:cubicBezTo>
                  <a:cubicBezTo>
                    <a:pt x="524" y="967"/>
                    <a:pt x="524" y="967"/>
                    <a:pt x="525" y="968"/>
                  </a:cubicBezTo>
                  <a:cubicBezTo>
                    <a:pt x="528" y="968"/>
                    <a:pt x="528" y="969"/>
                    <a:pt x="531" y="969"/>
                  </a:cubicBezTo>
                  <a:cubicBezTo>
                    <a:pt x="535" y="969"/>
                    <a:pt x="535" y="965"/>
                    <a:pt x="538" y="965"/>
                  </a:cubicBezTo>
                  <a:cubicBezTo>
                    <a:pt x="539" y="966"/>
                    <a:pt x="542" y="968"/>
                    <a:pt x="544" y="968"/>
                  </a:cubicBezTo>
                  <a:cubicBezTo>
                    <a:pt x="545" y="968"/>
                    <a:pt x="545" y="967"/>
                    <a:pt x="545" y="966"/>
                  </a:cubicBezTo>
                  <a:cubicBezTo>
                    <a:pt x="544" y="964"/>
                    <a:pt x="543" y="960"/>
                    <a:pt x="547" y="960"/>
                  </a:cubicBezTo>
                  <a:cubicBezTo>
                    <a:pt x="547" y="960"/>
                    <a:pt x="547" y="960"/>
                    <a:pt x="548" y="960"/>
                  </a:cubicBezTo>
                  <a:cubicBezTo>
                    <a:pt x="550" y="961"/>
                    <a:pt x="551" y="962"/>
                    <a:pt x="553" y="962"/>
                  </a:cubicBezTo>
                  <a:cubicBezTo>
                    <a:pt x="553" y="962"/>
                    <a:pt x="554" y="962"/>
                    <a:pt x="555" y="962"/>
                  </a:cubicBezTo>
                  <a:cubicBezTo>
                    <a:pt x="556" y="962"/>
                    <a:pt x="562" y="959"/>
                    <a:pt x="562" y="957"/>
                  </a:cubicBezTo>
                  <a:cubicBezTo>
                    <a:pt x="562" y="956"/>
                    <a:pt x="557" y="953"/>
                    <a:pt x="562" y="952"/>
                  </a:cubicBezTo>
                  <a:cubicBezTo>
                    <a:pt x="562" y="952"/>
                    <a:pt x="562" y="952"/>
                    <a:pt x="562" y="952"/>
                  </a:cubicBezTo>
                  <a:cubicBezTo>
                    <a:pt x="564" y="952"/>
                    <a:pt x="564" y="955"/>
                    <a:pt x="565" y="956"/>
                  </a:cubicBezTo>
                  <a:cubicBezTo>
                    <a:pt x="565" y="956"/>
                    <a:pt x="566" y="950"/>
                    <a:pt x="567" y="950"/>
                  </a:cubicBezTo>
                  <a:cubicBezTo>
                    <a:pt x="567" y="949"/>
                    <a:pt x="568" y="949"/>
                    <a:pt x="568" y="949"/>
                  </a:cubicBezTo>
                  <a:cubicBezTo>
                    <a:pt x="569" y="949"/>
                    <a:pt x="569" y="949"/>
                    <a:pt x="570" y="949"/>
                  </a:cubicBezTo>
                  <a:cubicBezTo>
                    <a:pt x="571" y="950"/>
                    <a:pt x="571" y="950"/>
                    <a:pt x="572" y="950"/>
                  </a:cubicBezTo>
                  <a:cubicBezTo>
                    <a:pt x="575" y="950"/>
                    <a:pt x="580" y="948"/>
                    <a:pt x="582" y="946"/>
                  </a:cubicBezTo>
                  <a:cubicBezTo>
                    <a:pt x="583" y="943"/>
                    <a:pt x="576" y="939"/>
                    <a:pt x="578" y="938"/>
                  </a:cubicBezTo>
                  <a:cubicBezTo>
                    <a:pt x="579" y="938"/>
                    <a:pt x="579" y="938"/>
                    <a:pt x="579" y="938"/>
                  </a:cubicBezTo>
                  <a:cubicBezTo>
                    <a:pt x="580" y="938"/>
                    <a:pt x="581" y="939"/>
                    <a:pt x="583" y="939"/>
                  </a:cubicBezTo>
                  <a:cubicBezTo>
                    <a:pt x="584" y="939"/>
                    <a:pt x="587" y="938"/>
                    <a:pt x="589" y="937"/>
                  </a:cubicBezTo>
                  <a:cubicBezTo>
                    <a:pt x="591" y="936"/>
                    <a:pt x="599" y="935"/>
                    <a:pt x="600" y="934"/>
                  </a:cubicBezTo>
                  <a:cubicBezTo>
                    <a:pt x="601" y="932"/>
                    <a:pt x="599" y="928"/>
                    <a:pt x="602" y="928"/>
                  </a:cubicBezTo>
                  <a:cubicBezTo>
                    <a:pt x="604" y="928"/>
                    <a:pt x="604" y="928"/>
                    <a:pt x="607" y="927"/>
                  </a:cubicBezTo>
                  <a:cubicBezTo>
                    <a:pt x="610" y="924"/>
                    <a:pt x="611" y="921"/>
                    <a:pt x="611" y="918"/>
                  </a:cubicBezTo>
                  <a:cubicBezTo>
                    <a:pt x="610" y="915"/>
                    <a:pt x="607" y="913"/>
                    <a:pt x="606" y="910"/>
                  </a:cubicBezTo>
                  <a:cubicBezTo>
                    <a:pt x="605" y="904"/>
                    <a:pt x="612" y="901"/>
                    <a:pt x="611" y="898"/>
                  </a:cubicBezTo>
                  <a:cubicBezTo>
                    <a:pt x="611" y="898"/>
                    <a:pt x="611" y="898"/>
                    <a:pt x="611" y="898"/>
                  </a:cubicBezTo>
                  <a:cubicBezTo>
                    <a:pt x="610" y="898"/>
                    <a:pt x="609" y="898"/>
                    <a:pt x="609" y="899"/>
                  </a:cubicBezTo>
                  <a:lnTo>
                    <a:pt x="609" y="899"/>
                  </a:lnTo>
                  <a:cubicBezTo>
                    <a:pt x="608" y="897"/>
                    <a:pt x="611" y="896"/>
                    <a:pt x="611" y="894"/>
                  </a:cubicBezTo>
                  <a:cubicBezTo>
                    <a:pt x="610" y="891"/>
                    <a:pt x="609" y="888"/>
                    <a:pt x="608" y="886"/>
                  </a:cubicBezTo>
                  <a:cubicBezTo>
                    <a:pt x="608" y="886"/>
                    <a:pt x="608" y="886"/>
                    <a:pt x="608" y="886"/>
                  </a:cubicBezTo>
                  <a:cubicBezTo>
                    <a:pt x="608" y="886"/>
                    <a:pt x="608" y="883"/>
                    <a:pt x="606" y="882"/>
                  </a:cubicBezTo>
                  <a:cubicBezTo>
                    <a:pt x="604" y="880"/>
                    <a:pt x="605" y="880"/>
                    <a:pt x="605" y="878"/>
                  </a:cubicBezTo>
                  <a:cubicBezTo>
                    <a:pt x="606" y="874"/>
                    <a:pt x="605" y="871"/>
                    <a:pt x="604" y="867"/>
                  </a:cubicBezTo>
                  <a:cubicBezTo>
                    <a:pt x="604" y="866"/>
                    <a:pt x="598" y="863"/>
                    <a:pt x="600" y="863"/>
                  </a:cubicBezTo>
                  <a:cubicBezTo>
                    <a:pt x="604" y="862"/>
                    <a:pt x="608" y="861"/>
                    <a:pt x="604" y="858"/>
                  </a:cubicBezTo>
                  <a:cubicBezTo>
                    <a:pt x="602" y="857"/>
                    <a:pt x="600" y="855"/>
                    <a:pt x="599" y="854"/>
                  </a:cubicBezTo>
                  <a:lnTo>
                    <a:pt x="599" y="854"/>
                  </a:lnTo>
                  <a:cubicBezTo>
                    <a:pt x="600" y="854"/>
                    <a:pt x="601" y="854"/>
                    <a:pt x="602" y="854"/>
                  </a:cubicBezTo>
                  <a:cubicBezTo>
                    <a:pt x="602" y="852"/>
                    <a:pt x="601" y="850"/>
                    <a:pt x="599" y="850"/>
                  </a:cubicBezTo>
                  <a:cubicBezTo>
                    <a:pt x="598" y="850"/>
                    <a:pt x="598" y="852"/>
                    <a:pt x="598" y="852"/>
                  </a:cubicBezTo>
                  <a:lnTo>
                    <a:pt x="598" y="852"/>
                  </a:lnTo>
                  <a:cubicBezTo>
                    <a:pt x="597" y="851"/>
                    <a:pt x="596" y="849"/>
                    <a:pt x="597" y="847"/>
                  </a:cubicBezTo>
                  <a:cubicBezTo>
                    <a:pt x="598" y="846"/>
                    <a:pt x="601" y="843"/>
                    <a:pt x="602" y="840"/>
                  </a:cubicBezTo>
                  <a:cubicBezTo>
                    <a:pt x="602" y="837"/>
                    <a:pt x="600" y="837"/>
                    <a:pt x="599" y="835"/>
                  </a:cubicBezTo>
                  <a:cubicBezTo>
                    <a:pt x="599" y="833"/>
                    <a:pt x="602" y="831"/>
                    <a:pt x="602" y="829"/>
                  </a:cubicBezTo>
                  <a:cubicBezTo>
                    <a:pt x="602" y="828"/>
                    <a:pt x="600" y="828"/>
                    <a:pt x="599" y="827"/>
                  </a:cubicBezTo>
                  <a:cubicBezTo>
                    <a:pt x="596" y="825"/>
                    <a:pt x="603" y="821"/>
                    <a:pt x="602" y="818"/>
                  </a:cubicBezTo>
                  <a:lnTo>
                    <a:pt x="602" y="818"/>
                  </a:lnTo>
                  <a:cubicBezTo>
                    <a:pt x="602" y="819"/>
                    <a:pt x="600" y="819"/>
                    <a:pt x="598" y="819"/>
                  </a:cubicBezTo>
                  <a:cubicBezTo>
                    <a:pt x="596" y="819"/>
                    <a:pt x="594" y="819"/>
                    <a:pt x="596" y="816"/>
                  </a:cubicBezTo>
                  <a:cubicBezTo>
                    <a:pt x="598" y="812"/>
                    <a:pt x="598" y="813"/>
                    <a:pt x="597" y="809"/>
                  </a:cubicBezTo>
                  <a:cubicBezTo>
                    <a:pt x="598" y="807"/>
                    <a:pt x="598" y="807"/>
                    <a:pt x="601" y="807"/>
                  </a:cubicBezTo>
                  <a:cubicBezTo>
                    <a:pt x="595" y="807"/>
                    <a:pt x="598" y="797"/>
                    <a:pt x="593" y="797"/>
                  </a:cubicBezTo>
                  <a:cubicBezTo>
                    <a:pt x="596" y="797"/>
                    <a:pt x="595" y="789"/>
                    <a:pt x="594" y="787"/>
                  </a:cubicBezTo>
                  <a:cubicBezTo>
                    <a:pt x="593" y="785"/>
                    <a:pt x="593" y="784"/>
                    <a:pt x="592" y="782"/>
                  </a:cubicBezTo>
                  <a:cubicBezTo>
                    <a:pt x="592" y="782"/>
                    <a:pt x="588" y="781"/>
                    <a:pt x="589" y="781"/>
                  </a:cubicBezTo>
                  <a:cubicBezTo>
                    <a:pt x="590" y="779"/>
                    <a:pt x="594" y="780"/>
                    <a:pt x="596" y="779"/>
                  </a:cubicBezTo>
                  <a:cubicBezTo>
                    <a:pt x="594" y="778"/>
                    <a:pt x="593" y="776"/>
                    <a:pt x="590" y="776"/>
                  </a:cubicBezTo>
                  <a:cubicBezTo>
                    <a:pt x="588" y="776"/>
                    <a:pt x="584" y="776"/>
                    <a:pt x="584" y="772"/>
                  </a:cubicBezTo>
                  <a:lnTo>
                    <a:pt x="584" y="772"/>
                  </a:lnTo>
                  <a:cubicBezTo>
                    <a:pt x="585" y="772"/>
                    <a:pt x="586" y="772"/>
                    <a:pt x="588" y="772"/>
                  </a:cubicBezTo>
                  <a:cubicBezTo>
                    <a:pt x="589" y="772"/>
                    <a:pt x="591" y="772"/>
                    <a:pt x="591" y="771"/>
                  </a:cubicBezTo>
                  <a:cubicBezTo>
                    <a:pt x="592" y="770"/>
                    <a:pt x="589" y="768"/>
                    <a:pt x="588" y="768"/>
                  </a:cubicBezTo>
                  <a:cubicBezTo>
                    <a:pt x="588" y="766"/>
                    <a:pt x="587" y="764"/>
                    <a:pt x="588" y="763"/>
                  </a:cubicBezTo>
                  <a:cubicBezTo>
                    <a:pt x="589" y="762"/>
                    <a:pt x="590" y="760"/>
                    <a:pt x="590" y="759"/>
                  </a:cubicBezTo>
                  <a:cubicBezTo>
                    <a:pt x="590" y="756"/>
                    <a:pt x="585" y="757"/>
                    <a:pt x="585" y="756"/>
                  </a:cubicBezTo>
                  <a:cubicBezTo>
                    <a:pt x="585" y="755"/>
                    <a:pt x="587" y="754"/>
                    <a:pt x="587" y="753"/>
                  </a:cubicBezTo>
                  <a:cubicBezTo>
                    <a:pt x="587" y="752"/>
                    <a:pt x="587" y="750"/>
                    <a:pt x="587" y="749"/>
                  </a:cubicBezTo>
                  <a:cubicBezTo>
                    <a:pt x="587" y="746"/>
                    <a:pt x="585" y="744"/>
                    <a:pt x="584" y="742"/>
                  </a:cubicBezTo>
                  <a:cubicBezTo>
                    <a:pt x="584" y="739"/>
                    <a:pt x="586" y="737"/>
                    <a:pt x="585" y="735"/>
                  </a:cubicBezTo>
                  <a:cubicBezTo>
                    <a:pt x="584" y="735"/>
                    <a:pt x="583" y="734"/>
                    <a:pt x="582" y="734"/>
                  </a:cubicBezTo>
                  <a:cubicBezTo>
                    <a:pt x="585" y="734"/>
                    <a:pt x="587" y="733"/>
                    <a:pt x="587" y="729"/>
                  </a:cubicBezTo>
                  <a:lnTo>
                    <a:pt x="584" y="729"/>
                  </a:lnTo>
                  <a:cubicBezTo>
                    <a:pt x="584" y="727"/>
                    <a:pt x="584" y="717"/>
                    <a:pt x="582" y="716"/>
                  </a:cubicBezTo>
                  <a:cubicBezTo>
                    <a:pt x="582" y="716"/>
                    <a:pt x="580" y="717"/>
                    <a:pt x="578" y="717"/>
                  </a:cubicBezTo>
                  <a:cubicBezTo>
                    <a:pt x="578" y="717"/>
                    <a:pt x="577" y="717"/>
                    <a:pt x="577" y="716"/>
                  </a:cubicBezTo>
                  <a:cubicBezTo>
                    <a:pt x="578" y="715"/>
                    <a:pt x="580" y="712"/>
                    <a:pt x="580" y="710"/>
                  </a:cubicBezTo>
                  <a:cubicBezTo>
                    <a:pt x="582" y="705"/>
                    <a:pt x="582" y="699"/>
                    <a:pt x="580" y="694"/>
                  </a:cubicBezTo>
                  <a:cubicBezTo>
                    <a:pt x="580" y="691"/>
                    <a:pt x="577" y="689"/>
                    <a:pt x="576" y="687"/>
                  </a:cubicBezTo>
                  <a:cubicBezTo>
                    <a:pt x="576" y="682"/>
                    <a:pt x="575" y="683"/>
                    <a:pt x="570" y="681"/>
                  </a:cubicBezTo>
                  <a:lnTo>
                    <a:pt x="570" y="681"/>
                  </a:lnTo>
                  <a:cubicBezTo>
                    <a:pt x="571" y="681"/>
                    <a:pt x="571" y="681"/>
                    <a:pt x="571" y="681"/>
                  </a:cubicBezTo>
                  <a:cubicBezTo>
                    <a:pt x="573" y="681"/>
                    <a:pt x="578" y="674"/>
                    <a:pt x="575" y="673"/>
                  </a:cubicBezTo>
                  <a:lnTo>
                    <a:pt x="575" y="673"/>
                  </a:lnTo>
                  <a:cubicBezTo>
                    <a:pt x="572" y="673"/>
                    <a:pt x="569" y="681"/>
                    <a:pt x="567" y="681"/>
                  </a:cubicBezTo>
                  <a:cubicBezTo>
                    <a:pt x="567" y="681"/>
                    <a:pt x="569" y="674"/>
                    <a:pt x="570" y="674"/>
                  </a:cubicBezTo>
                  <a:cubicBezTo>
                    <a:pt x="572" y="672"/>
                    <a:pt x="575" y="668"/>
                    <a:pt x="577" y="668"/>
                  </a:cubicBezTo>
                  <a:cubicBezTo>
                    <a:pt x="572" y="668"/>
                    <a:pt x="574" y="662"/>
                    <a:pt x="571" y="660"/>
                  </a:cubicBezTo>
                  <a:cubicBezTo>
                    <a:pt x="570" y="656"/>
                    <a:pt x="571" y="656"/>
                    <a:pt x="574" y="656"/>
                  </a:cubicBezTo>
                  <a:cubicBezTo>
                    <a:pt x="576" y="656"/>
                    <a:pt x="576" y="653"/>
                    <a:pt x="577" y="653"/>
                  </a:cubicBezTo>
                  <a:lnTo>
                    <a:pt x="577" y="653"/>
                  </a:lnTo>
                  <a:lnTo>
                    <a:pt x="568" y="654"/>
                  </a:lnTo>
                  <a:cubicBezTo>
                    <a:pt x="568" y="651"/>
                    <a:pt x="575" y="648"/>
                    <a:pt x="574" y="648"/>
                  </a:cubicBezTo>
                  <a:cubicBezTo>
                    <a:pt x="572" y="646"/>
                    <a:pt x="567" y="643"/>
                    <a:pt x="569" y="639"/>
                  </a:cubicBezTo>
                  <a:cubicBezTo>
                    <a:pt x="571" y="637"/>
                    <a:pt x="574" y="627"/>
                    <a:pt x="569" y="626"/>
                  </a:cubicBezTo>
                  <a:cubicBezTo>
                    <a:pt x="567" y="625"/>
                    <a:pt x="569" y="619"/>
                    <a:pt x="566" y="618"/>
                  </a:cubicBezTo>
                  <a:cubicBezTo>
                    <a:pt x="562" y="615"/>
                    <a:pt x="569" y="614"/>
                    <a:pt x="569" y="612"/>
                  </a:cubicBezTo>
                  <a:cubicBezTo>
                    <a:pt x="569" y="609"/>
                    <a:pt x="566" y="608"/>
                    <a:pt x="565" y="605"/>
                  </a:cubicBezTo>
                  <a:cubicBezTo>
                    <a:pt x="565" y="604"/>
                    <a:pt x="566" y="603"/>
                    <a:pt x="567" y="603"/>
                  </a:cubicBezTo>
                  <a:cubicBezTo>
                    <a:pt x="567" y="603"/>
                    <a:pt x="568" y="603"/>
                    <a:pt x="569" y="604"/>
                  </a:cubicBezTo>
                  <a:cubicBezTo>
                    <a:pt x="570" y="604"/>
                    <a:pt x="568" y="599"/>
                    <a:pt x="568" y="599"/>
                  </a:cubicBezTo>
                  <a:cubicBezTo>
                    <a:pt x="566" y="598"/>
                    <a:pt x="567" y="597"/>
                    <a:pt x="567" y="596"/>
                  </a:cubicBezTo>
                  <a:cubicBezTo>
                    <a:pt x="567" y="595"/>
                    <a:pt x="566" y="594"/>
                    <a:pt x="565" y="594"/>
                  </a:cubicBezTo>
                  <a:cubicBezTo>
                    <a:pt x="564" y="594"/>
                    <a:pt x="562" y="595"/>
                    <a:pt x="562" y="595"/>
                  </a:cubicBezTo>
                  <a:cubicBezTo>
                    <a:pt x="560" y="595"/>
                    <a:pt x="560" y="594"/>
                    <a:pt x="562" y="592"/>
                  </a:cubicBezTo>
                  <a:cubicBezTo>
                    <a:pt x="566" y="589"/>
                    <a:pt x="565" y="584"/>
                    <a:pt x="562" y="583"/>
                  </a:cubicBezTo>
                  <a:cubicBezTo>
                    <a:pt x="558" y="580"/>
                    <a:pt x="557" y="578"/>
                    <a:pt x="562" y="575"/>
                  </a:cubicBezTo>
                  <a:cubicBezTo>
                    <a:pt x="565" y="573"/>
                    <a:pt x="557" y="567"/>
                    <a:pt x="561" y="564"/>
                  </a:cubicBezTo>
                  <a:lnTo>
                    <a:pt x="561" y="564"/>
                  </a:lnTo>
                  <a:cubicBezTo>
                    <a:pt x="561" y="565"/>
                    <a:pt x="560" y="565"/>
                    <a:pt x="560" y="565"/>
                  </a:cubicBezTo>
                  <a:cubicBezTo>
                    <a:pt x="557" y="565"/>
                    <a:pt x="552" y="559"/>
                    <a:pt x="555" y="559"/>
                  </a:cubicBezTo>
                  <a:lnTo>
                    <a:pt x="555" y="559"/>
                  </a:lnTo>
                  <a:cubicBezTo>
                    <a:pt x="556" y="559"/>
                    <a:pt x="556" y="559"/>
                    <a:pt x="557" y="559"/>
                  </a:cubicBezTo>
                  <a:cubicBezTo>
                    <a:pt x="563" y="558"/>
                    <a:pt x="557" y="554"/>
                    <a:pt x="556" y="550"/>
                  </a:cubicBezTo>
                  <a:cubicBezTo>
                    <a:pt x="556" y="549"/>
                    <a:pt x="556" y="546"/>
                    <a:pt x="556" y="544"/>
                  </a:cubicBezTo>
                  <a:cubicBezTo>
                    <a:pt x="556" y="543"/>
                    <a:pt x="558" y="543"/>
                    <a:pt x="557" y="543"/>
                  </a:cubicBezTo>
                  <a:cubicBezTo>
                    <a:pt x="557" y="540"/>
                    <a:pt x="556" y="534"/>
                    <a:pt x="553" y="534"/>
                  </a:cubicBezTo>
                  <a:cubicBezTo>
                    <a:pt x="553" y="534"/>
                    <a:pt x="553" y="534"/>
                    <a:pt x="553" y="534"/>
                  </a:cubicBezTo>
                  <a:cubicBezTo>
                    <a:pt x="555" y="533"/>
                    <a:pt x="557" y="533"/>
                    <a:pt x="557" y="530"/>
                  </a:cubicBezTo>
                  <a:cubicBezTo>
                    <a:pt x="557" y="529"/>
                    <a:pt x="553" y="526"/>
                    <a:pt x="556" y="524"/>
                  </a:cubicBezTo>
                  <a:cubicBezTo>
                    <a:pt x="555" y="524"/>
                    <a:pt x="554" y="522"/>
                    <a:pt x="553" y="522"/>
                  </a:cubicBezTo>
                  <a:cubicBezTo>
                    <a:pt x="552" y="522"/>
                    <a:pt x="553" y="521"/>
                    <a:pt x="553" y="520"/>
                  </a:cubicBezTo>
                  <a:cubicBezTo>
                    <a:pt x="554" y="517"/>
                    <a:pt x="555" y="513"/>
                    <a:pt x="551" y="513"/>
                  </a:cubicBezTo>
                  <a:cubicBezTo>
                    <a:pt x="550" y="513"/>
                    <a:pt x="550" y="513"/>
                    <a:pt x="549" y="513"/>
                  </a:cubicBezTo>
                  <a:cubicBezTo>
                    <a:pt x="550" y="512"/>
                    <a:pt x="556" y="512"/>
                    <a:pt x="553" y="509"/>
                  </a:cubicBezTo>
                  <a:cubicBezTo>
                    <a:pt x="550" y="508"/>
                    <a:pt x="550" y="508"/>
                    <a:pt x="549" y="505"/>
                  </a:cubicBezTo>
                  <a:lnTo>
                    <a:pt x="549" y="505"/>
                  </a:lnTo>
                  <a:cubicBezTo>
                    <a:pt x="550" y="506"/>
                    <a:pt x="550" y="506"/>
                    <a:pt x="551" y="506"/>
                  </a:cubicBezTo>
                  <a:cubicBezTo>
                    <a:pt x="552" y="506"/>
                    <a:pt x="554" y="505"/>
                    <a:pt x="554" y="503"/>
                  </a:cubicBezTo>
                  <a:cubicBezTo>
                    <a:pt x="554" y="501"/>
                    <a:pt x="553" y="499"/>
                    <a:pt x="552" y="497"/>
                  </a:cubicBezTo>
                  <a:cubicBezTo>
                    <a:pt x="550" y="494"/>
                    <a:pt x="549" y="494"/>
                    <a:pt x="546" y="494"/>
                  </a:cubicBezTo>
                  <a:cubicBezTo>
                    <a:pt x="545" y="489"/>
                    <a:pt x="546" y="490"/>
                    <a:pt x="549" y="488"/>
                  </a:cubicBezTo>
                  <a:cubicBezTo>
                    <a:pt x="549" y="488"/>
                    <a:pt x="545" y="488"/>
                    <a:pt x="543" y="488"/>
                  </a:cubicBezTo>
                  <a:cubicBezTo>
                    <a:pt x="548" y="487"/>
                    <a:pt x="549" y="486"/>
                    <a:pt x="553" y="484"/>
                  </a:cubicBezTo>
                  <a:cubicBezTo>
                    <a:pt x="551" y="482"/>
                    <a:pt x="549" y="481"/>
                    <a:pt x="547" y="480"/>
                  </a:cubicBezTo>
                  <a:cubicBezTo>
                    <a:pt x="542" y="477"/>
                    <a:pt x="543" y="473"/>
                    <a:pt x="544" y="469"/>
                  </a:cubicBezTo>
                  <a:cubicBezTo>
                    <a:pt x="544" y="467"/>
                    <a:pt x="545" y="460"/>
                    <a:pt x="542" y="460"/>
                  </a:cubicBezTo>
                  <a:cubicBezTo>
                    <a:pt x="539" y="460"/>
                    <a:pt x="535" y="460"/>
                    <a:pt x="533" y="460"/>
                  </a:cubicBezTo>
                  <a:cubicBezTo>
                    <a:pt x="533" y="458"/>
                    <a:pt x="538" y="458"/>
                    <a:pt x="540" y="458"/>
                  </a:cubicBezTo>
                  <a:cubicBezTo>
                    <a:pt x="537" y="458"/>
                    <a:pt x="541" y="453"/>
                    <a:pt x="542" y="453"/>
                  </a:cubicBezTo>
                  <a:cubicBezTo>
                    <a:pt x="544" y="453"/>
                    <a:pt x="547" y="453"/>
                    <a:pt x="546" y="451"/>
                  </a:cubicBezTo>
                  <a:lnTo>
                    <a:pt x="546" y="451"/>
                  </a:lnTo>
                  <a:lnTo>
                    <a:pt x="537" y="452"/>
                  </a:lnTo>
                  <a:cubicBezTo>
                    <a:pt x="542" y="451"/>
                    <a:pt x="541" y="441"/>
                    <a:pt x="540" y="437"/>
                  </a:cubicBezTo>
                  <a:lnTo>
                    <a:pt x="540" y="437"/>
                  </a:lnTo>
                  <a:cubicBezTo>
                    <a:pt x="540" y="439"/>
                    <a:pt x="538" y="439"/>
                    <a:pt x="536" y="439"/>
                  </a:cubicBezTo>
                  <a:cubicBezTo>
                    <a:pt x="536" y="434"/>
                    <a:pt x="544" y="432"/>
                    <a:pt x="539" y="428"/>
                  </a:cubicBezTo>
                  <a:cubicBezTo>
                    <a:pt x="538" y="427"/>
                    <a:pt x="534" y="425"/>
                    <a:pt x="536" y="423"/>
                  </a:cubicBezTo>
                  <a:lnTo>
                    <a:pt x="536" y="423"/>
                  </a:lnTo>
                  <a:cubicBezTo>
                    <a:pt x="537" y="423"/>
                    <a:pt x="539" y="424"/>
                    <a:pt x="541" y="424"/>
                  </a:cubicBezTo>
                  <a:cubicBezTo>
                    <a:pt x="541" y="424"/>
                    <a:pt x="542" y="424"/>
                    <a:pt x="542" y="423"/>
                  </a:cubicBezTo>
                  <a:cubicBezTo>
                    <a:pt x="541" y="419"/>
                    <a:pt x="538" y="419"/>
                    <a:pt x="538" y="414"/>
                  </a:cubicBezTo>
                  <a:cubicBezTo>
                    <a:pt x="538" y="411"/>
                    <a:pt x="540" y="408"/>
                    <a:pt x="539" y="405"/>
                  </a:cubicBezTo>
                  <a:cubicBezTo>
                    <a:pt x="538" y="403"/>
                    <a:pt x="536" y="401"/>
                    <a:pt x="535" y="401"/>
                  </a:cubicBezTo>
                  <a:cubicBezTo>
                    <a:pt x="534" y="401"/>
                    <a:pt x="534" y="402"/>
                    <a:pt x="534" y="403"/>
                  </a:cubicBezTo>
                  <a:lnTo>
                    <a:pt x="534" y="403"/>
                  </a:lnTo>
                  <a:cubicBezTo>
                    <a:pt x="533" y="401"/>
                    <a:pt x="533" y="399"/>
                    <a:pt x="533" y="398"/>
                  </a:cubicBezTo>
                  <a:cubicBezTo>
                    <a:pt x="533" y="395"/>
                    <a:pt x="535" y="394"/>
                    <a:pt x="535" y="392"/>
                  </a:cubicBezTo>
                  <a:cubicBezTo>
                    <a:pt x="536" y="391"/>
                    <a:pt x="535" y="390"/>
                    <a:pt x="535" y="389"/>
                  </a:cubicBezTo>
                  <a:cubicBezTo>
                    <a:pt x="534" y="388"/>
                    <a:pt x="533" y="388"/>
                    <a:pt x="532" y="388"/>
                  </a:cubicBezTo>
                  <a:cubicBezTo>
                    <a:pt x="531" y="388"/>
                    <a:pt x="531" y="388"/>
                    <a:pt x="529" y="388"/>
                  </a:cubicBezTo>
                  <a:cubicBezTo>
                    <a:pt x="531" y="389"/>
                    <a:pt x="530" y="390"/>
                    <a:pt x="530" y="390"/>
                  </a:cubicBezTo>
                  <a:cubicBezTo>
                    <a:pt x="529" y="390"/>
                    <a:pt x="529" y="390"/>
                    <a:pt x="528" y="390"/>
                  </a:cubicBezTo>
                  <a:cubicBezTo>
                    <a:pt x="527" y="389"/>
                    <a:pt x="526" y="387"/>
                    <a:pt x="526" y="385"/>
                  </a:cubicBezTo>
                  <a:cubicBezTo>
                    <a:pt x="526" y="384"/>
                    <a:pt x="527" y="384"/>
                    <a:pt x="528" y="384"/>
                  </a:cubicBezTo>
                  <a:cubicBezTo>
                    <a:pt x="529" y="384"/>
                    <a:pt x="530" y="385"/>
                    <a:pt x="531" y="385"/>
                  </a:cubicBezTo>
                  <a:cubicBezTo>
                    <a:pt x="532" y="385"/>
                    <a:pt x="532" y="384"/>
                    <a:pt x="532" y="383"/>
                  </a:cubicBezTo>
                  <a:cubicBezTo>
                    <a:pt x="532" y="381"/>
                    <a:pt x="529" y="374"/>
                    <a:pt x="527" y="374"/>
                  </a:cubicBezTo>
                  <a:cubicBezTo>
                    <a:pt x="527" y="374"/>
                    <a:pt x="526" y="375"/>
                    <a:pt x="526" y="375"/>
                  </a:cubicBezTo>
                  <a:cubicBezTo>
                    <a:pt x="525" y="377"/>
                    <a:pt x="524" y="378"/>
                    <a:pt x="523" y="378"/>
                  </a:cubicBezTo>
                  <a:cubicBezTo>
                    <a:pt x="523" y="378"/>
                    <a:pt x="522" y="377"/>
                    <a:pt x="521" y="377"/>
                  </a:cubicBezTo>
                  <a:cubicBezTo>
                    <a:pt x="520" y="375"/>
                    <a:pt x="518" y="373"/>
                    <a:pt x="520" y="371"/>
                  </a:cubicBezTo>
                  <a:cubicBezTo>
                    <a:pt x="521" y="370"/>
                    <a:pt x="522" y="369"/>
                    <a:pt x="524" y="369"/>
                  </a:cubicBezTo>
                  <a:cubicBezTo>
                    <a:pt x="526" y="369"/>
                    <a:pt x="529" y="370"/>
                    <a:pt x="530" y="370"/>
                  </a:cubicBezTo>
                  <a:cubicBezTo>
                    <a:pt x="531" y="370"/>
                    <a:pt x="531" y="370"/>
                    <a:pt x="531" y="370"/>
                  </a:cubicBezTo>
                  <a:cubicBezTo>
                    <a:pt x="531" y="368"/>
                    <a:pt x="530" y="365"/>
                    <a:pt x="529" y="364"/>
                  </a:cubicBezTo>
                  <a:cubicBezTo>
                    <a:pt x="528" y="363"/>
                    <a:pt x="528" y="363"/>
                    <a:pt x="527" y="363"/>
                  </a:cubicBezTo>
                  <a:cubicBezTo>
                    <a:pt x="526" y="363"/>
                    <a:pt x="525" y="363"/>
                    <a:pt x="524" y="362"/>
                  </a:cubicBezTo>
                  <a:cubicBezTo>
                    <a:pt x="521" y="359"/>
                    <a:pt x="530" y="358"/>
                    <a:pt x="528" y="356"/>
                  </a:cubicBezTo>
                  <a:cubicBezTo>
                    <a:pt x="527" y="354"/>
                    <a:pt x="525" y="353"/>
                    <a:pt x="523" y="353"/>
                  </a:cubicBezTo>
                  <a:lnTo>
                    <a:pt x="523" y="353"/>
                  </a:lnTo>
                  <a:cubicBezTo>
                    <a:pt x="524" y="353"/>
                    <a:pt x="526" y="352"/>
                    <a:pt x="527" y="351"/>
                  </a:cubicBezTo>
                  <a:cubicBezTo>
                    <a:pt x="528" y="350"/>
                    <a:pt x="531" y="345"/>
                    <a:pt x="529" y="343"/>
                  </a:cubicBezTo>
                  <a:cubicBezTo>
                    <a:pt x="529" y="342"/>
                    <a:pt x="529" y="342"/>
                    <a:pt x="529" y="342"/>
                  </a:cubicBezTo>
                  <a:cubicBezTo>
                    <a:pt x="528" y="342"/>
                    <a:pt x="527" y="344"/>
                    <a:pt x="526" y="344"/>
                  </a:cubicBezTo>
                  <a:cubicBezTo>
                    <a:pt x="526" y="344"/>
                    <a:pt x="525" y="343"/>
                    <a:pt x="525" y="343"/>
                  </a:cubicBezTo>
                  <a:cubicBezTo>
                    <a:pt x="523" y="342"/>
                    <a:pt x="523" y="339"/>
                    <a:pt x="524" y="337"/>
                  </a:cubicBezTo>
                  <a:cubicBezTo>
                    <a:pt x="524" y="335"/>
                    <a:pt x="526" y="333"/>
                    <a:pt x="526" y="331"/>
                  </a:cubicBezTo>
                  <a:cubicBezTo>
                    <a:pt x="525" y="329"/>
                    <a:pt x="521" y="329"/>
                    <a:pt x="521" y="326"/>
                  </a:cubicBezTo>
                  <a:cubicBezTo>
                    <a:pt x="522" y="324"/>
                    <a:pt x="528" y="323"/>
                    <a:pt x="525" y="322"/>
                  </a:cubicBezTo>
                  <a:cubicBezTo>
                    <a:pt x="522" y="320"/>
                    <a:pt x="518" y="321"/>
                    <a:pt x="517" y="316"/>
                  </a:cubicBezTo>
                  <a:lnTo>
                    <a:pt x="520" y="316"/>
                  </a:lnTo>
                  <a:cubicBezTo>
                    <a:pt x="520" y="316"/>
                    <a:pt x="521" y="316"/>
                    <a:pt x="521" y="316"/>
                  </a:cubicBezTo>
                  <a:cubicBezTo>
                    <a:pt x="522" y="316"/>
                    <a:pt x="522" y="316"/>
                    <a:pt x="522" y="317"/>
                  </a:cubicBezTo>
                  <a:cubicBezTo>
                    <a:pt x="523" y="317"/>
                    <a:pt x="520" y="310"/>
                    <a:pt x="519" y="309"/>
                  </a:cubicBezTo>
                  <a:cubicBezTo>
                    <a:pt x="519" y="308"/>
                    <a:pt x="521" y="306"/>
                    <a:pt x="520" y="304"/>
                  </a:cubicBezTo>
                  <a:cubicBezTo>
                    <a:pt x="519" y="302"/>
                    <a:pt x="517" y="302"/>
                    <a:pt x="517" y="300"/>
                  </a:cubicBezTo>
                  <a:cubicBezTo>
                    <a:pt x="517" y="297"/>
                    <a:pt x="517" y="296"/>
                    <a:pt x="517" y="294"/>
                  </a:cubicBezTo>
                  <a:cubicBezTo>
                    <a:pt x="519" y="290"/>
                    <a:pt x="514" y="289"/>
                    <a:pt x="514" y="286"/>
                  </a:cubicBezTo>
                  <a:cubicBezTo>
                    <a:pt x="514" y="282"/>
                    <a:pt x="518" y="281"/>
                    <a:pt x="517" y="278"/>
                  </a:cubicBezTo>
                  <a:cubicBezTo>
                    <a:pt x="517" y="275"/>
                    <a:pt x="514" y="274"/>
                    <a:pt x="512" y="273"/>
                  </a:cubicBezTo>
                  <a:cubicBezTo>
                    <a:pt x="510" y="269"/>
                    <a:pt x="518" y="269"/>
                    <a:pt x="520" y="269"/>
                  </a:cubicBezTo>
                  <a:cubicBezTo>
                    <a:pt x="517" y="267"/>
                    <a:pt x="515" y="266"/>
                    <a:pt x="513" y="265"/>
                  </a:cubicBezTo>
                  <a:cubicBezTo>
                    <a:pt x="507" y="262"/>
                    <a:pt x="512" y="261"/>
                    <a:pt x="515" y="261"/>
                  </a:cubicBezTo>
                  <a:cubicBezTo>
                    <a:pt x="510" y="261"/>
                    <a:pt x="512" y="253"/>
                    <a:pt x="509" y="253"/>
                  </a:cubicBezTo>
                  <a:cubicBezTo>
                    <a:pt x="509" y="253"/>
                    <a:pt x="509" y="253"/>
                    <a:pt x="508" y="254"/>
                  </a:cubicBezTo>
                  <a:cubicBezTo>
                    <a:pt x="510" y="251"/>
                    <a:pt x="512" y="249"/>
                    <a:pt x="512" y="247"/>
                  </a:cubicBezTo>
                  <a:cubicBezTo>
                    <a:pt x="509" y="247"/>
                    <a:pt x="510" y="246"/>
                    <a:pt x="509" y="243"/>
                  </a:cubicBezTo>
                  <a:cubicBezTo>
                    <a:pt x="508" y="240"/>
                    <a:pt x="505" y="239"/>
                    <a:pt x="505" y="236"/>
                  </a:cubicBezTo>
                  <a:cubicBezTo>
                    <a:pt x="505" y="235"/>
                    <a:pt x="514" y="228"/>
                    <a:pt x="509" y="227"/>
                  </a:cubicBezTo>
                  <a:cubicBezTo>
                    <a:pt x="509" y="227"/>
                    <a:pt x="509" y="227"/>
                    <a:pt x="509" y="227"/>
                  </a:cubicBezTo>
                  <a:cubicBezTo>
                    <a:pt x="507" y="227"/>
                    <a:pt x="504" y="229"/>
                    <a:pt x="502" y="229"/>
                  </a:cubicBezTo>
                  <a:cubicBezTo>
                    <a:pt x="502" y="229"/>
                    <a:pt x="501" y="229"/>
                    <a:pt x="502" y="227"/>
                  </a:cubicBezTo>
                  <a:cubicBezTo>
                    <a:pt x="504" y="225"/>
                    <a:pt x="505" y="224"/>
                    <a:pt x="502" y="222"/>
                  </a:cubicBezTo>
                  <a:cubicBezTo>
                    <a:pt x="502" y="222"/>
                    <a:pt x="499" y="220"/>
                    <a:pt x="499" y="220"/>
                  </a:cubicBezTo>
                  <a:cubicBezTo>
                    <a:pt x="499" y="220"/>
                    <a:pt x="500" y="220"/>
                    <a:pt x="500" y="220"/>
                  </a:cubicBezTo>
                  <a:cubicBezTo>
                    <a:pt x="502" y="220"/>
                    <a:pt x="504" y="221"/>
                    <a:pt x="506" y="221"/>
                  </a:cubicBezTo>
                  <a:cubicBezTo>
                    <a:pt x="507" y="221"/>
                    <a:pt x="507" y="221"/>
                    <a:pt x="507" y="220"/>
                  </a:cubicBezTo>
                  <a:cubicBezTo>
                    <a:pt x="507" y="220"/>
                    <a:pt x="505" y="219"/>
                    <a:pt x="505" y="219"/>
                  </a:cubicBezTo>
                  <a:cubicBezTo>
                    <a:pt x="503" y="217"/>
                    <a:pt x="504" y="216"/>
                    <a:pt x="503" y="214"/>
                  </a:cubicBezTo>
                  <a:lnTo>
                    <a:pt x="503" y="214"/>
                  </a:lnTo>
                  <a:cubicBezTo>
                    <a:pt x="504" y="215"/>
                    <a:pt x="504" y="215"/>
                    <a:pt x="505" y="215"/>
                  </a:cubicBezTo>
                  <a:cubicBezTo>
                    <a:pt x="505" y="215"/>
                    <a:pt x="506" y="215"/>
                    <a:pt x="507" y="215"/>
                  </a:cubicBezTo>
                  <a:cubicBezTo>
                    <a:pt x="504" y="215"/>
                    <a:pt x="506" y="212"/>
                    <a:pt x="505" y="211"/>
                  </a:cubicBezTo>
                  <a:lnTo>
                    <a:pt x="503" y="211"/>
                  </a:lnTo>
                  <a:cubicBezTo>
                    <a:pt x="501" y="208"/>
                    <a:pt x="501" y="205"/>
                    <a:pt x="504" y="205"/>
                  </a:cubicBezTo>
                  <a:cubicBezTo>
                    <a:pt x="506" y="204"/>
                    <a:pt x="507" y="198"/>
                    <a:pt x="504" y="198"/>
                  </a:cubicBezTo>
                  <a:cubicBezTo>
                    <a:pt x="504" y="198"/>
                    <a:pt x="503" y="198"/>
                    <a:pt x="503" y="199"/>
                  </a:cubicBezTo>
                  <a:cubicBezTo>
                    <a:pt x="502" y="197"/>
                    <a:pt x="504" y="192"/>
                    <a:pt x="501" y="192"/>
                  </a:cubicBezTo>
                  <a:cubicBezTo>
                    <a:pt x="501" y="192"/>
                    <a:pt x="501" y="192"/>
                    <a:pt x="500" y="192"/>
                  </a:cubicBezTo>
                  <a:cubicBezTo>
                    <a:pt x="502" y="187"/>
                    <a:pt x="507" y="176"/>
                    <a:pt x="500" y="172"/>
                  </a:cubicBezTo>
                  <a:cubicBezTo>
                    <a:pt x="514" y="171"/>
                    <a:pt x="494" y="166"/>
                    <a:pt x="496" y="164"/>
                  </a:cubicBezTo>
                  <a:cubicBezTo>
                    <a:pt x="498" y="162"/>
                    <a:pt x="502" y="160"/>
                    <a:pt x="499" y="157"/>
                  </a:cubicBezTo>
                  <a:cubicBezTo>
                    <a:pt x="498" y="156"/>
                    <a:pt x="492" y="153"/>
                    <a:pt x="490" y="153"/>
                  </a:cubicBezTo>
                  <a:cubicBezTo>
                    <a:pt x="490" y="153"/>
                    <a:pt x="490" y="153"/>
                    <a:pt x="490" y="153"/>
                  </a:cubicBezTo>
                  <a:lnTo>
                    <a:pt x="490" y="153"/>
                  </a:lnTo>
                  <a:cubicBezTo>
                    <a:pt x="492" y="151"/>
                    <a:pt x="496" y="153"/>
                    <a:pt x="494" y="147"/>
                  </a:cubicBezTo>
                  <a:cubicBezTo>
                    <a:pt x="494" y="146"/>
                    <a:pt x="494" y="146"/>
                    <a:pt x="493" y="146"/>
                  </a:cubicBezTo>
                  <a:cubicBezTo>
                    <a:pt x="492" y="146"/>
                    <a:pt x="492" y="146"/>
                    <a:pt x="491" y="146"/>
                  </a:cubicBezTo>
                  <a:cubicBezTo>
                    <a:pt x="490" y="146"/>
                    <a:pt x="489" y="146"/>
                    <a:pt x="489" y="144"/>
                  </a:cubicBezTo>
                  <a:cubicBezTo>
                    <a:pt x="492" y="144"/>
                    <a:pt x="496" y="144"/>
                    <a:pt x="497" y="142"/>
                  </a:cubicBezTo>
                  <a:cubicBezTo>
                    <a:pt x="498" y="140"/>
                    <a:pt x="497" y="137"/>
                    <a:pt x="495" y="137"/>
                  </a:cubicBezTo>
                  <a:cubicBezTo>
                    <a:pt x="495" y="137"/>
                    <a:pt x="495" y="137"/>
                    <a:pt x="495" y="137"/>
                  </a:cubicBezTo>
                  <a:cubicBezTo>
                    <a:pt x="493" y="137"/>
                    <a:pt x="492" y="130"/>
                    <a:pt x="492" y="130"/>
                  </a:cubicBezTo>
                  <a:cubicBezTo>
                    <a:pt x="491" y="127"/>
                    <a:pt x="490" y="122"/>
                    <a:pt x="492" y="120"/>
                  </a:cubicBezTo>
                  <a:cubicBezTo>
                    <a:pt x="495" y="118"/>
                    <a:pt x="497" y="116"/>
                    <a:pt x="494" y="112"/>
                  </a:cubicBezTo>
                  <a:cubicBezTo>
                    <a:pt x="493" y="110"/>
                    <a:pt x="490" y="110"/>
                    <a:pt x="490" y="108"/>
                  </a:cubicBezTo>
                  <a:cubicBezTo>
                    <a:pt x="489" y="106"/>
                    <a:pt x="489" y="103"/>
                    <a:pt x="490" y="101"/>
                  </a:cubicBezTo>
                  <a:cubicBezTo>
                    <a:pt x="490" y="101"/>
                    <a:pt x="491" y="92"/>
                    <a:pt x="489" y="92"/>
                  </a:cubicBezTo>
                  <a:cubicBezTo>
                    <a:pt x="489" y="92"/>
                    <a:pt x="489" y="92"/>
                    <a:pt x="489" y="92"/>
                  </a:cubicBezTo>
                  <a:cubicBezTo>
                    <a:pt x="489" y="92"/>
                    <a:pt x="488" y="92"/>
                    <a:pt x="488" y="92"/>
                  </a:cubicBezTo>
                  <a:cubicBezTo>
                    <a:pt x="485" y="92"/>
                    <a:pt x="487" y="85"/>
                    <a:pt x="487" y="82"/>
                  </a:cubicBezTo>
                  <a:cubicBezTo>
                    <a:pt x="487" y="82"/>
                    <a:pt x="486" y="75"/>
                    <a:pt x="485" y="73"/>
                  </a:cubicBezTo>
                  <a:cubicBezTo>
                    <a:pt x="484" y="71"/>
                    <a:pt x="484" y="70"/>
                    <a:pt x="484" y="70"/>
                  </a:cubicBezTo>
                  <a:cubicBezTo>
                    <a:pt x="484" y="70"/>
                    <a:pt x="483" y="71"/>
                    <a:pt x="483" y="71"/>
                  </a:cubicBezTo>
                  <a:cubicBezTo>
                    <a:pt x="483" y="71"/>
                    <a:pt x="483" y="71"/>
                    <a:pt x="483" y="71"/>
                  </a:cubicBezTo>
                  <a:cubicBezTo>
                    <a:pt x="482" y="71"/>
                    <a:pt x="483" y="65"/>
                    <a:pt x="483" y="64"/>
                  </a:cubicBezTo>
                  <a:cubicBezTo>
                    <a:pt x="482" y="61"/>
                    <a:pt x="482" y="59"/>
                    <a:pt x="481" y="57"/>
                  </a:cubicBezTo>
                  <a:cubicBezTo>
                    <a:pt x="480" y="54"/>
                    <a:pt x="477" y="51"/>
                    <a:pt x="480" y="47"/>
                  </a:cubicBezTo>
                  <a:cubicBezTo>
                    <a:pt x="482" y="42"/>
                    <a:pt x="481" y="33"/>
                    <a:pt x="480" y="30"/>
                  </a:cubicBezTo>
                  <a:cubicBezTo>
                    <a:pt x="479" y="30"/>
                    <a:pt x="479" y="30"/>
                    <a:pt x="479" y="30"/>
                  </a:cubicBezTo>
                  <a:cubicBezTo>
                    <a:pt x="479" y="30"/>
                    <a:pt x="478" y="34"/>
                    <a:pt x="477" y="34"/>
                  </a:cubicBezTo>
                  <a:cubicBezTo>
                    <a:pt x="477" y="34"/>
                    <a:pt x="476" y="33"/>
                    <a:pt x="476" y="32"/>
                  </a:cubicBezTo>
                  <a:cubicBezTo>
                    <a:pt x="478" y="27"/>
                    <a:pt x="480" y="25"/>
                    <a:pt x="479" y="20"/>
                  </a:cubicBezTo>
                  <a:cubicBezTo>
                    <a:pt x="479" y="19"/>
                    <a:pt x="478" y="19"/>
                    <a:pt x="478" y="19"/>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7"/>
            <p:cNvSpPr/>
            <p:nvPr/>
          </p:nvSpPr>
          <p:spPr>
            <a:xfrm>
              <a:off x="7508567" y="1670227"/>
              <a:ext cx="119427" cy="182350"/>
            </a:xfrm>
            <a:custGeom>
              <a:rect b="b" l="l" r="r" t="t"/>
              <a:pathLst>
                <a:path extrusionOk="0" h="1023" w="670">
                  <a:moveTo>
                    <a:pt x="475" y="152"/>
                  </a:moveTo>
                  <a:lnTo>
                    <a:pt x="590" y="907"/>
                  </a:lnTo>
                  <a:cubicBezTo>
                    <a:pt x="570" y="921"/>
                    <a:pt x="522" y="947"/>
                    <a:pt x="430" y="947"/>
                  </a:cubicBezTo>
                  <a:cubicBezTo>
                    <a:pt x="405" y="947"/>
                    <a:pt x="377" y="945"/>
                    <a:pt x="345" y="941"/>
                  </a:cubicBezTo>
                  <a:cubicBezTo>
                    <a:pt x="193" y="919"/>
                    <a:pt x="117" y="858"/>
                    <a:pt x="87" y="828"/>
                  </a:cubicBezTo>
                  <a:lnTo>
                    <a:pt x="475" y="152"/>
                  </a:lnTo>
                  <a:close/>
                  <a:moveTo>
                    <a:pt x="497" y="1"/>
                  </a:moveTo>
                  <a:cubicBezTo>
                    <a:pt x="483" y="1"/>
                    <a:pt x="471" y="7"/>
                    <a:pt x="464" y="19"/>
                  </a:cubicBezTo>
                  <a:lnTo>
                    <a:pt x="8" y="813"/>
                  </a:lnTo>
                  <a:cubicBezTo>
                    <a:pt x="1" y="825"/>
                    <a:pt x="1" y="841"/>
                    <a:pt x="9" y="852"/>
                  </a:cubicBezTo>
                  <a:cubicBezTo>
                    <a:pt x="13" y="858"/>
                    <a:pt x="97" y="982"/>
                    <a:pt x="335" y="1016"/>
                  </a:cubicBezTo>
                  <a:cubicBezTo>
                    <a:pt x="371" y="1021"/>
                    <a:pt x="402" y="1023"/>
                    <a:pt x="431" y="1023"/>
                  </a:cubicBezTo>
                  <a:cubicBezTo>
                    <a:pt x="596" y="1023"/>
                    <a:pt x="654" y="953"/>
                    <a:pt x="661" y="943"/>
                  </a:cubicBezTo>
                  <a:cubicBezTo>
                    <a:pt x="667" y="935"/>
                    <a:pt x="669" y="925"/>
                    <a:pt x="668" y="914"/>
                  </a:cubicBezTo>
                  <a:lnTo>
                    <a:pt x="535" y="33"/>
                  </a:lnTo>
                  <a:cubicBezTo>
                    <a:pt x="532" y="17"/>
                    <a:pt x="520" y="5"/>
                    <a:pt x="504" y="1"/>
                  </a:cubicBezTo>
                  <a:cubicBezTo>
                    <a:pt x="502" y="1"/>
                    <a:pt x="500" y="1"/>
                    <a:pt x="49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7"/>
            <p:cNvSpPr/>
            <p:nvPr/>
          </p:nvSpPr>
          <p:spPr>
            <a:xfrm>
              <a:off x="7508567" y="1670227"/>
              <a:ext cx="119427" cy="182350"/>
            </a:xfrm>
            <a:custGeom>
              <a:rect b="b" l="l" r="r" t="t"/>
              <a:pathLst>
                <a:path extrusionOk="0" h="1023" w="670">
                  <a:moveTo>
                    <a:pt x="475" y="152"/>
                  </a:moveTo>
                  <a:lnTo>
                    <a:pt x="590" y="907"/>
                  </a:lnTo>
                  <a:cubicBezTo>
                    <a:pt x="570" y="921"/>
                    <a:pt x="522" y="947"/>
                    <a:pt x="430" y="947"/>
                  </a:cubicBezTo>
                  <a:cubicBezTo>
                    <a:pt x="405" y="947"/>
                    <a:pt x="377" y="945"/>
                    <a:pt x="345" y="941"/>
                  </a:cubicBezTo>
                  <a:cubicBezTo>
                    <a:pt x="193" y="919"/>
                    <a:pt x="117" y="858"/>
                    <a:pt x="87" y="828"/>
                  </a:cubicBezTo>
                  <a:lnTo>
                    <a:pt x="475" y="152"/>
                  </a:lnTo>
                  <a:close/>
                  <a:moveTo>
                    <a:pt x="497" y="1"/>
                  </a:moveTo>
                  <a:cubicBezTo>
                    <a:pt x="483" y="1"/>
                    <a:pt x="471" y="7"/>
                    <a:pt x="464" y="19"/>
                  </a:cubicBezTo>
                  <a:lnTo>
                    <a:pt x="8" y="813"/>
                  </a:lnTo>
                  <a:cubicBezTo>
                    <a:pt x="1" y="825"/>
                    <a:pt x="1" y="841"/>
                    <a:pt x="9" y="852"/>
                  </a:cubicBezTo>
                  <a:cubicBezTo>
                    <a:pt x="13" y="858"/>
                    <a:pt x="97" y="982"/>
                    <a:pt x="335" y="1016"/>
                  </a:cubicBezTo>
                  <a:cubicBezTo>
                    <a:pt x="371" y="1021"/>
                    <a:pt x="402" y="1023"/>
                    <a:pt x="431" y="1023"/>
                  </a:cubicBezTo>
                  <a:cubicBezTo>
                    <a:pt x="596" y="1023"/>
                    <a:pt x="654" y="953"/>
                    <a:pt x="661" y="943"/>
                  </a:cubicBezTo>
                  <a:cubicBezTo>
                    <a:pt x="667" y="935"/>
                    <a:pt x="669" y="925"/>
                    <a:pt x="668" y="914"/>
                  </a:cubicBezTo>
                  <a:lnTo>
                    <a:pt x="535" y="33"/>
                  </a:lnTo>
                  <a:cubicBezTo>
                    <a:pt x="532" y="17"/>
                    <a:pt x="520" y="5"/>
                    <a:pt x="504" y="1"/>
                  </a:cubicBezTo>
                  <a:cubicBezTo>
                    <a:pt x="502" y="1"/>
                    <a:pt x="500" y="1"/>
                    <a:pt x="497"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7"/>
            <p:cNvSpPr/>
            <p:nvPr/>
          </p:nvSpPr>
          <p:spPr>
            <a:xfrm>
              <a:off x="7515697" y="1815680"/>
              <a:ext cx="357" cy="5347"/>
            </a:xfrm>
            <a:custGeom>
              <a:rect b="b" l="l" r="r" t="t"/>
              <a:pathLst>
                <a:path extrusionOk="0" h="30" w="2">
                  <a:moveTo>
                    <a:pt x="2" y="1"/>
                  </a:moveTo>
                  <a:cubicBezTo>
                    <a:pt x="1" y="2"/>
                    <a:pt x="1" y="2"/>
                    <a:pt x="1" y="2"/>
                  </a:cubicBezTo>
                  <a:lnTo>
                    <a:pt x="1" y="8"/>
                  </a:lnTo>
                  <a:lnTo>
                    <a:pt x="1" y="21"/>
                  </a:lnTo>
                  <a:lnTo>
                    <a:pt x="1" y="27"/>
                  </a:lnTo>
                  <a:cubicBezTo>
                    <a:pt x="1" y="28"/>
                    <a:pt x="1" y="27"/>
                    <a:pt x="2" y="29"/>
                  </a:cubicBezTo>
                  <a:lnTo>
                    <a:pt x="2" y="27"/>
                  </a:lnTo>
                  <a:lnTo>
                    <a:pt x="2" y="7"/>
                  </a:lnTo>
                  <a:lnTo>
                    <a:pt x="2" y="1"/>
                  </a:ln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7"/>
            <p:cNvSpPr/>
            <p:nvPr/>
          </p:nvSpPr>
          <p:spPr>
            <a:xfrm>
              <a:off x="7523540" y="1695182"/>
              <a:ext cx="91264" cy="145274"/>
            </a:xfrm>
            <a:custGeom>
              <a:rect b="b" l="l" r="r" t="t"/>
              <a:pathLst>
                <a:path extrusionOk="0" h="815" w="512">
                  <a:moveTo>
                    <a:pt x="391" y="32"/>
                  </a:moveTo>
                  <a:cubicBezTo>
                    <a:pt x="391" y="32"/>
                    <a:pt x="391" y="32"/>
                    <a:pt x="391" y="32"/>
                  </a:cubicBezTo>
                  <a:cubicBezTo>
                    <a:pt x="391" y="36"/>
                    <a:pt x="389" y="42"/>
                    <a:pt x="389" y="42"/>
                  </a:cubicBezTo>
                  <a:cubicBezTo>
                    <a:pt x="389" y="42"/>
                    <a:pt x="389" y="42"/>
                    <a:pt x="389" y="42"/>
                  </a:cubicBezTo>
                  <a:cubicBezTo>
                    <a:pt x="389" y="40"/>
                    <a:pt x="391" y="32"/>
                    <a:pt x="391" y="32"/>
                  </a:cubicBezTo>
                  <a:close/>
                  <a:moveTo>
                    <a:pt x="384" y="51"/>
                  </a:moveTo>
                  <a:cubicBezTo>
                    <a:pt x="384" y="53"/>
                    <a:pt x="384" y="54"/>
                    <a:pt x="384" y="55"/>
                  </a:cubicBezTo>
                  <a:cubicBezTo>
                    <a:pt x="384" y="55"/>
                    <a:pt x="384" y="55"/>
                    <a:pt x="384" y="55"/>
                  </a:cubicBezTo>
                  <a:cubicBezTo>
                    <a:pt x="384" y="55"/>
                    <a:pt x="384" y="53"/>
                    <a:pt x="384" y="51"/>
                  </a:cubicBezTo>
                  <a:close/>
                  <a:moveTo>
                    <a:pt x="383" y="55"/>
                  </a:moveTo>
                  <a:lnTo>
                    <a:pt x="382" y="61"/>
                  </a:lnTo>
                  <a:cubicBezTo>
                    <a:pt x="383" y="58"/>
                    <a:pt x="383" y="58"/>
                    <a:pt x="383" y="55"/>
                  </a:cubicBezTo>
                  <a:close/>
                  <a:moveTo>
                    <a:pt x="397" y="74"/>
                  </a:moveTo>
                  <a:cubicBezTo>
                    <a:pt x="398" y="74"/>
                    <a:pt x="399" y="75"/>
                    <a:pt x="399" y="76"/>
                  </a:cubicBezTo>
                  <a:cubicBezTo>
                    <a:pt x="399" y="76"/>
                    <a:pt x="399" y="76"/>
                    <a:pt x="399" y="76"/>
                  </a:cubicBezTo>
                  <a:lnTo>
                    <a:pt x="399" y="76"/>
                  </a:lnTo>
                  <a:cubicBezTo>
                    <a:pt x="400" y="76"/>
                    <a:pt x="400" y="76"/>
                    <a:pt x="400" y="76"/>
                  </a:cubicBezTo>
                  <a:lnTo>
                    <a:pt x="400" y="76"/>
                  </a:lnTo>
                  <a:cubicBezTo>
                    <a:pt x="401" y="77"/>
                    <a:pt x="400" y="78"/>
                    <a:pt x="399" y="78"/>
                  </a:cubicBezTo>
                  <a:cubicBezTo>
                    <a:pt x="399" y="78"/>
                    <a:pt x="399" y="78"/>
                    <a:pt x="398" y="78"/>
                  </a:cubicBezTo>
                  <a:cubicBezTo>
                    <a:pt x="398" y="77"/>
                    <a:pt x="397" y="75"/>
                    <a:pt x="395" y="75"/>
                  </a:cubicBezTo>
                  <a:cubicBezTo>
                    <a:pt x="396" y="75"/>
                    <a:pt x="397" y="74"/>
                    <a:pt x="397" y="74"/>
                  </a:cubicBezTo>
                  <a:close/>
                  <a:moveTo>
                    <a:pt x="411" y="118"/>
                  </a:moveTo>
                  <a:cubicBezTo>
                    <a:pt x="410" y="118"/>
                    <a:pt x="410" y="118"/>
                    <a:pt x="410" y="118"/>
                  </a:cubicBezTo>
                  <a:lnTo>
                    <a:pt x="410" y="118"/>
                  </a:lnTo>
                  <a:cubicBezTo>
                    <a:pt x="410" y="118"/>
                    <a:pt x="410" y="118"/>
                    <a:pt x="411" y="118"/>
                  </a:cubicBezTo>
                  <a:close/>
                  <a:moveTo>
                    <a:pt x="412" y="142"/>
                  </a:moveTo>
                  <a:cubicBezTo>
                    <a:pt x="412" y="142"/>
                    <a:pt x="412" y="142"/>
                    <a:pt x="412" y="143"/>
                  </a:cubicBezTo>
                  <a:cubicBezTo>
                    <a:pt x="413" y="145"/>
                    <a:pt x="413" y="147"/>
                    <a:pt x="412" y="147"/>
                  </a:cubicBezTo>
                  <a:lnTo>
                    <a:pt x="411" y="142"/>
                  </a:lnTo>
                  <a:cubicBezTo>
                    <a:pt x="411" y="142"/>
                    <a:pt x="412" y="142"/>
                    <a:pt x="412" y="142"/>
                  </a:cubicBezTo>
                  <a:close/>
                  <a:moveTo>
                    <a:pt x="330" y="150"/>
                  </a:moveTo>
                  <a:cubicBezTo>
                    <a:pt x="330" y="150"/>
                    <a:pt x="330" y="150"/>
                    <a:pt x="330" y="150"/>
                  </a:cubicBezTo>
                  <a:lnTo>
                    <a:pt x="330" y="150"/>
                  </a:lnTo>
                  <a:cubicBezTo>
                    <a:pt x="330" y="150"/>
                    <a:pt x="330" y="150"/>
                    <a:pt x="330" y="150"/>
                  </a:cubicBezTo>
                  <a:close/>
                  <a:moveTo>
                    <a:pt x="434" y="179"/>
                  </a:moveTo>
                  <a:cubicBezTo>
                    <a:pt x="433" y="179"/>
                    <a:pt x="433" y="179"/>
                    <a:pt x="433" y="181"/>
                  </a:cubicBezTo>
                  <a:cubicBezTo>
                    <a:pt x="433" y="181"/>
                    <a:pt x="433" y="183"/>
                    <a:pt x="434" y="183"/>
                  </a:cubicBezTo>
                  <a:cubicBezTo>
                    <a:pt x="434" y="183"/>
                    <a:pt x="434" y="183"/>
                    <a:pt x="434" y="183"/>
                  </a:cubicBezTo>
                  <a:cubicBezTo>
                    <a:pt x="436" y="182"/>
                    <a:pt x="435" y="181"/>
                    <a:pt x="434" y="179"/>
                  </a:cubicBezTo>
                  <a:close/>
                  <a:moveTo>
                    <a:pt x="290" y="210"/>
                  </a:moveTo>
                  <a:lnTo>
                    <a:pt x="290" y="210"/>
                  </a:lnTo>
                  <a:cubicBezTo>
                    <a:pt x="287" y="210"/>
                    <a:pt x="289" y="214"/>
                    <a:pt x="291" y="214"/>
                  </a:cubicBezTo>
                  <a:cubicBezTo>
                    <a:pt x="291" y="214"/>
                    <a:pt x="292" y="214"/>
                    <a:pt x="292" y="213"/>
                  </a:cubicBezTo>
                  <a:cubicBezTo>
                    <a:pt x="293" y="213"/>
                    <a:pt x="293" y="212"/>
                    <a:pt x="293" y="211"/>
                  </a:cubicBezTo>
                  <a:cubicBezTo>
                    <a:pt x="291" y="210"/>
                    <a:pt x="290" y="210"/>
                    <a:pt x="290" y="210"/>
                  </a:cubicBezTo>
                  <a:close/>
                  <a:moveTo>
                    <a:pt x="253" y="246"/>
                  </a:moveTo>
                  <a:cubicBezTo>
                    <a:pt x="254" y="246"/>
                    <a:pt x="256" y="246"/>
                    <a:pt x="257" y="247"/>
                  </a:cubicBezTo>
                  <a:cubicBezTo>
                    <a:pt x="257" y="248"/>
                    <a:pt x="256" y="249"/>
                    <a:pt x="255" y="249"/>
                  </a:cubicBezTo>
                  <a:cubicBezTo>
                    <a:pt x="254" y="249"/>
                    <a:pt x="253" y="249"/>
                    <a:pt x="252" y="248"/>
                  </a:cubicBezTo>
                  <a:lnTo>
                    <a:pt x="253" y="246"/>
                  </a:lnTo>
                  <a:close/>
                  <a:moveTo>
                    <a:pt x="447" y="348"/>
                  </a:moveTo>
                  <a:cubicBezTo>
                    <a:pt x="446" y="348"/>
                    <a:pt x="445" y="349"/>
                    <a:pt x="445" y="351"/>
                  </a:cubicBezTo>
                  <a:cubicBezTo>
                    <a:pt x="445" y="352"/>
                    <a:pt x="446" y="352"/>
                    <a:pt x="447" y="352"/>
                  </a:cubicBezTo>
                  <a:cubicBezTo>
                    <a:pt x="448" y="352"/>
                    <a:pt x="449" y="351"/>
                    <a:pt x="449" y="350"/>
                  </a:cubicBezTo>
                  <a:cubicBezTo>
                    <a:pt x="449" y="349"/>
                    <a:pt x="448" y="348"/>
                    <a:pt x="447" y="348"/>
                  </a:cubicBezTo>
                  <a:close/>
                  <a:moveTo>
                    <a:pt x="185" y="361"/>
                  </a:moveTo>
                  <a:lnTo>
                    <a:pt x="186" y="361"/>
                  </a:lnTo>
                  <a:lnTo>
                    <a:pt x="186" y="361"/>
                  </a:lnTo>
                  <a:cubicBezTo>
                    <a:pt x="186" y="361"/>
                    <a:pt x="185" y="361"/>
                    <a:pt x="185" y="361"/>
                  </a:cubicBezTo>
                  <a:close/>
                  <a:moveTo>
                    <a:pt x="450" y="359"/>
                  </a:moveTo>
                  <a:cubicBezTo>
                    <a:pt x="449" y="359"/>
                    <a:pt x="449" y="359"/>
                    <a:pt x="448" y="360"/>
                  </a:cubicBezTo>
                  <a:cubicBezTo>
                    <a:pt x="448" y="362"/>
                    <a:pt x="449" y="362"/>
                    <a:pt x="450" y="362"/>
                  </a:cubicBezTo>
                  <a:cubicBezTo>
                    <a:pt x="450" y="362"/>
                    <a:pt x="451" y="362"/>
                    <a:pt x="453" y="361"/>
                  </a:cubicBezTo>
                  <a:cubicBezTo>
                    <a:pt x="451" y="360"/>
                    <a:pt x="451" y="359"/>
                    <a:pt x="450" y="359"/>
                  </a:cubicBezTo>
                  <a:close/>
                  <a:moveTo>
                    <a:pt x="445" y="378"/>
                  </a:moveTo>
                  <a:lnTo>
                    <a:pt x="445" y="380"/>
                  </a:lnTo>
                  <a:lnTo>
                    <a:pt x="443" y="381"/>
                  </a:lnTo>
                  <a:cubicBezTo>
                    <a:pt x="442" y="380"/>
                    <a:pt x="441" y="378"/>
                    <a:pt x="445" y="378"/>
                  </a:cubicBezTo>
                  <a:close/>
                  <a:moveTo>
                    <a:pt x="453" y="407"/>
                  </a:moveTo>
                  <a:cubicBezTo>
                    <a:pt x="453" y="407"/>
                    <a:pt x="453" y="407"/>
                    <a:pt x="453" y="407"/>
                  </a:cubicBezTo>
                  <a:lnTo>
                    <a:pt x="453" y="407"/>
                  </a:lnTo>
                  <a:cubicBezTo>
                    <a:pt x="453" y="407"/>
                    <a:pt x="453" y="407"/>
                    <a:pt x="453" y="407"/>
                  </a:cubicBezTo>
                  <a:close/>
                  <a:moveTo>
                    <a:pt x="467" y="477"/>
                  </a:moveTo>
                  <a:lnTo>
                    <a:pt x="467" y="477"/>
                  </a:lnTo>
                  <a:cubicBezTo>
                    <a:pt x="466" y="477"/>
                    <a:pt x="465" y="477"/>
                    <a:pt x="465" y="477"/>
                  </a:cubicBezTo>
                  <a:lnTo>
                    <a:pt x="465" y="477"/>
                  </a:lnTo>
                  <a:cubicBezTo>
                    <a:pt x="466" y="477"/>
                    <a:pt x="466" y="477"/>
                    <a:pt x="467" y="477"/>
                  </a:cubicBezTo>
                  <a:close/>
                  <a:moveTo>
                    <a:pt x="467" y="503"/>
                  </a:moveTo>
                  <a:lnTo>
                    <a:pt x="467" y="503"/>
                  </a:lnTo>
                  <a:cubicBezTo>
                    <a:pt x="467" y="503"/>
                    <a:pt x="467" y="503"/>
                    <a:pt x="466" y="503"/>
                  </a:cubicBezTo>
                  <a:lnTo>
                    <a:pt x="466" y="503"/>
                  </a:lnTo>
                  <a:cubicBezTo>
                    <a:pt x="467" y="503"/>
                    <a:pt x="467" y="503"/>
                    <a:pt x="467" y="503"/>
                  </a:cubicBezTo>
                  <a:close/>
                  <a:moveTo>
                    <a:pt x="461" y="554"/>
                  </a:moveTo>
                  <a:cubicBezTo>
                    <a:pt x="461" y="554"/>
                    <a:pt x="461" y="554"/>
                    <a:pt x="460" y="554"/>
                  </a:cubicBezTo>
                  <a:cubicBezTo>
                    <a:pt x="461" y="554"/>
                    <a:pt x="461" y="554"/>
                    <a:pt x="461" y="554"/>
                  </a:cubicBezTo>
                  <a:close/>
                  <a:moveTo>
                    <a:pt x="59" y="586"/>
                  </a:moveTo>
                  <a:cubicBezTo>
                    <a:pt x="59" y="586"/>
                    <a:pt x="60" y="586"/>
                    <a:pt x="61" y="588"/>
                  </a:cubicBezTo>
                  <a:cubicBezTo>
                    <a:pt x="61" y="589"/>
                    <a:pt x="60" y="590"/>
                    <a:pt x="59" y="592"/>
                  </a:cubicBezTo>
                  <a:cubicBezTo>
                    <a:pt x="57" y="591"/>
                    <a:pt x="55" y="589"/>
                    <a:pt x="56" y="588"/>
                  </a:cubicBezTo>
                  <a:cubicBezTo>
                    <a:pt x="57" y="587"/>
                    <a:pt x="58" y="586"/>
                    <a:pt x="59" y="586"/>
                  </a:cubicBezTo>
                  <a:close/>
                  <a:moveTo>
                    <a:pt x="59" y="609"/>
                  </a:moveTo>
                  <a:cubicBezTo>
                    <a:pt x="57" y="609"/>
                    <a:pt x="58" y="613"/>
                    <a:pt x="60" y="613"/>
                  </a:cubicBezTo>
                  <a:cubicBezTo>
                    <a:pt x="60" y="613"/>
                    <a:pt x="61" y="613"/>
                    <a:pt x="61" y="612"/>
                  </a:cubicBezTo>
                  <a:cubicBezTo>
                    <a:pt x="61" y="612"/>
                    <a:pt x="62" y="611"/>
                    <a:pt x="62" y="610"/>
                  </a:cubicBezTo>
                  <a:cubicBezTo>
                    <a:pt x="61" y="609"/>
                    <a:pt x="60" y="609"/>
                    <a:pt x="59" y="609"/>
                  </a:cubicBezTo>
                  <a:close/>
                  <a:moveTo>
                    <a:pt x="59" y="621"/>
                  </a:moveTo>
                  <a:lnTo>
                    <a:pt x="59" y="621"/>
                  </a:lnTo>
                  <a:cubicBezTo>
                    <a:pt x="60" y="621"/>
                    <a:pt x="60" y="622"/>
                    <a:pt x="60" y="622"/>
                  </a:cubicBezTo>
                  <a:cubicBezTo>
                    <a:pt x="60" y="622"/>
                    <a:pt x="60" y="621"/>
                    <a:pt x="59" y="621"/>
                  </a:cubicBezTo>
                  <a:close/>
                  <a:moveTo>
                    <a:pt x="472" y="635"/>
                  </a:moveTo>
                  <a:cubicBezTo>
                    <a:pt x="472" y="635"/>
                    <a:pt x="471" y="635"/>
                    <a:pt x="470" y="636"/>
                  </a:cubicBezTo>
                  <a:lnTo>
                    <a:pt x="471" y="637"/>
                  </a:lnTo>
                  <a:lnTo>
                    <a:pt x="473" y="639"/>
                  </a:lnTo>
                  <a:cubicBezTo>
                    <a:pt x="475" y="637"/>
                    <a:pt x="475" y="635"/>
                    <a:pt x="472" y="635"/>
                  </a:cubicBezTo>
                  <a:close/>
                  <a:moveTo>
                    <a:pt x="37" y="634"/>
                  </a:moveTo>
                  <a:cubicBezTo>
                    <a:pt x="37" y="634"/>
                    <a:pt x="38" y="635"/>
                    <a:pt x="39" y="636"/>
                  </a:cubicBezTo>
                  <a:cubicBezTo>
                    <a:pt x="40" y="637"/>
                    <a:pt x="38" y="638"/>
                    <a:pt x="37" y="640"/>
                  </a:cubicBezTo>
                  <a:cubicBezTo>
                    <a:pt x="36" y="639"/>
                    <a:pt x="34" y="638"/>
                    <a:pt x="34" y="636"/>
                  </a:cubicBezTo>
                  <a:cubicBezTo>
                    <a:pt x="35" y="635"/>
                    <a:pt x="36" y="634"/>
                    <a:pt x="37" y="634"/>
                  </a:cubicBezTo>
                  <a:close/>
                  <a:moveTo>
                    <a:pt x="474" y="514"/>
                  </a:moveTo>
                  <a:cubicBezTo>
                    <a:pt x="469" y="515"/>
                    <a:pt x="463" y="521"/>
                    <a:pt x="461" y="525"/>
                  </a:cubicBezTo>
                  <a:cubicBezTo>
                    <a:pt x="461" y="525"/>
                    <a:pt x="457" y="529"/>
                    <a:pt x="458" y="529"/>
                  </a:cubicBezTo>
                  <a:cubicBezTo>
                    <a:pt x="458" y="529"/>
                    <a:pt x="459" y="529"/>
                    <a:pt x="459" y="529"/>
                  </a:cubicBezTo>
                  <a:cubicBezTo>
                    <a:pt x="460" y="531"/>
                    <a:pt x="460" y="531"/>
                    <a:pt x="460" y="533"/>
                  </a:cubicBezTo>
                  <a:cubicBezTo>
                    <a:pt x="459" y="535"/>
                    <a:pt x="457" y="539"/>
                    <a:pt x="459" y="541"/>
                  </a:cubicBezTo>
                  <a:cubicBezTo>
                    <a:pt x="461" y="543"/>
                    <a:pt x="463" y="543"/>
                    <a:pt x="460" y="546"/>
                  </a:cubicBezTo>
                  <a:cubicBezTo>
                    <a:pt x="461" y="549"/>
                    <a:pt x="467" y="553"/>
                    <a:pt x="461" y="554"/>
                  </a:cubicBezTo>
                  <a:lnTo>
                    <a:pt x="461" y="554"/>
                  </a:lnTo>
                  <a:cubicBezTo>
                    <a:pt x="461" y="554"/>
                    <a:pt x="461" y="554"/>
                    <a:pt x="461" y="554"/>
                  </a:cubicBezTo>
                  <a:cubicBezTo>
                    <a:pt x="465" y="554"/>
                    <a:pt x="463" y="561"/>
                    <a:pt x="464" y="563"/>
                  </a:cubicBezTo>
                  <a:cubicBezTo>
                    <a:pt x="465" y="564"/>
                    <a:pt x="466" y="565"/>
                    <a:pt x="467" y="565"/>
                  </a:cubicBezTo>
                  <a:cubicBezTo>
                    <a:pt x="467" y="565"/>
                    <a:pt x="467" y="565"/>
                    <a:pt x="468" y="565"/>
                  </a:cubicBezTo>
                  <a:cubicBezTo>
                    <a:pt x="468" y="565"/>
                    <a:pt x="469" y="565"/>
                    <a:pt x="469" y="565"/>
                  </a:cubicBezTo>
                  <a:cubicBezTo>
                    <a:pt x="471" y="567"/>
                    <a:pt x="467" y="568"/>
                    <a:pt x="466" y="568"/>
                  </a:cubicBezTo>
                  <a:cubicBezTo>
                    <a:pt x="460" y="569"/>
                    <a:pt x="465" y="573"/>
                    <a:pt x="466" y="575"/>
                  </a:cubicBezTo>
                  <a:cubicBezTo>
                    <a:pt x="467" y="577"/>
                    <a:pt x="466" y="586"/>
                    <a:pt x="465" y="586"/>
                  </a:cubicBezTo>
                  <a:cubicBezTo>
                    <a:pt x="465" y="586"/>
                    <a:pt x="465" y="586"/>
                    <a:pt x="465" y="586"/>
                  </a:cubicBezTo>
                  <a:lnTo>
                    <a:pt x="465" y="586"/>
                  </a:lnTo>
                  <a:cubicBezTo>
                    <a:pt x="465" y="586"/>
                    <a:pt x="465" y="586"/>
                    <a:pt x="465" y="586"/>
                  </a:cubicBezTo>
                  <a:cubicBezTo>
                    <a:pt x="465" y="586"/>
                    <a:pt x="465" y="585"/>
                    <a:pt x="467" y="585"/>
                  </a:cubicBezTo>
                  <a:cubicBezTo>
                    <a:pt x="467" y="585"/>
                    <a:pt x="467" y="585"/>
                    <a:pt x="467" y="585"/>
                  </a:cubicBezTo>
                  <a:cubicBezTo>
                    <a:pt x="468" y="586"/>
                    <a:pt x="468" y="588"/>
                    <a:pt x="468" y="588"/>
                  </a:cubicBezTo>
                  <a:cubicBezTo>
                    <a:pt x="468" y="589"/>
                    <a:pt x="469" y="592"/>
                    <a:pt x="467" y="594"/>
                  </a:cubicBezTo>
                  <a:cubicBezTo>
                    <a:pt x="467" y="595"/>
                    <a:pt x="465" y="595"/>
                    <a:pt x="467" y="597"/>
                  </a:cubicBezTo>
                  <a:cubicBezTo>
                    <a:pt x="467" y="598"/>
                    <a:pt x="470" y="598"/>
                    <a:pt x="471" y="600"/>
                  </a:cubicBezTo>
                  <a:cubicBezTo>
                    <a:pt x="473" y="601"/>
                    <a:pt x="470" y="605"/>
                    <a:pt x="469" y="607"/>
                  </a:cubicBezTo>
                  <a:cubicBezTo>
                    <a:pt x="468" y="609"/>
                    <a:pt x="468" y="612"/>
                    <a:pt x="468" y="615"/>
                  </a:cubicBezTo>
                  <a:cubicBezTo>
                    <a:pt x="469" y="617"/>
                    <a:pt x="470" y="619"/>
                    <a:pt x="472" y="621"/>
                  </a:cubicBezTo>
                  <a:cubicBezTo>
                    <a:pt x="473" y="622"/>
                    <a:pt x="476" y="623"/>
                    <a:pt x="476" y="625"/>
                  </a:cubicBezTo>
                  <a:cubicBezTo>
                    <a:pt x="476" y="624"/>
                    <a:pt x="473" y="624"/>
                    <a:pt x="472" y="624"/>
                  </a:cubicBezTo>
                  <a:cubicBezTo>
                    <a:pt x="470" y="625"/>
                    <a:pt x="472" y="629"/>
                    <a:pt x="472" y="630"/>
                  </a:cubicBezTo>
                  <a:cubicBezTo>
                    <a:pt x="473" y="632"/>
                    <a:pt x="475" y="630"/>
                    <a:pt x="475" y="633"/>
                  </a:cubicBezTo>
                  <a:cubicBezTo>
                    <a:pt x="476" y="635"/>
                    <a:pt x="476" y="636"/>
                    <a:pt x="475" y="638"/>
                  </a:cubicBezTo>
                  <a:cubicBezTo>
                    <a:pt x="474" y="643"/>
                    <a:pt x="471" y="643"/>
                    <a:pt x="474" y="648"/>
                  </a:cubicBezTo>
                  <a:cubicBezTo>
                    <a:pt x="477" y="650"/>
                    <a:pt x="477" y="651"/>
                    <a:pt x="477" y="654"/>
                  </a:cubicBezTo>
                  <a:cubicBezTo>
                    <a:pt x="477" y="655"/>
                    <a:pt x="481" y="655"/>
                    <a:pt x="482" y="657"/>
                  </a:cubicBezTo>
                  <a:cubicBezTo>
                    <a:pt x="488" y="656"/>
                    <a:pt x="487" y="650"/>
                    <a:pt x="488" y="646"/>
                  </a:cubicBezTo>
                  <a:cubicBezTo>
                    <a:pt x="488" y="645"/>
                    <a:pt x="488" y="643"/>
                    <a:pt x="488" y="642"/>
                  </a:cubicBezTo>
                  <a:cubicBezTo>
                    <a:pt x="490" y="642"/>
                    <a:pt x="492" y="640"/>
                    <a:pt x="492" y="638"/>
                  </a:cubicBezTo>
                  <a:lnTo>
                    <a:pt x="488" y="638"/>
                  </a:lnTo>
                  <a:cubicBezTo>
                    <a:pt x="488" y="636"/>
                    <a:pt x="491" y="635"/>
                    <a:pt x="489" y="632"/>
                  </a:cubicBezTo>
                  <a:cubicBezTo>
                    <a:pt x="488" y="630"/>
                    <a:pt x="487" y="628"/>
                    <a:pt x="484" y="627"/>
                  </a:cubicBezTo>
                  <a:cubicBezTo>
                    <a:pt x="483" y="626"/>
                    <a:pt x="483" y="626"/>
                    <a:pt x="483" y="626"/>
                  </a:cubicBezTo>
                  <a:cubicBezTo>
                    <a:pt x="482" y="626"/>
                    <a:pt x="482" y="626"/>
                    <a:pt x="482" y="626"/>
                  </a:cubicBezTo>
                  <a:cubicBezTo>
                    <a:pt x="482" y="624"/>
                    <a:pt x="482" y="623"/>
                    <a:pt x="482" y="622"/>
                  </a:cubicBezTo>
                  <a:cubicBezTo>
                    <a:pt x="484" y="619"/>
                    <a:pt x="486" y="616"/>
                    <a:pt x="484" y="615"/>
                  </a:cubicBezTo>
                  <a:cubicBezTo>
                    <a:pt x="481" y="612"/>
                    <a:pt x="480" y="608"/>
                    <a:pt x="481" y="606"/>
                  </a:cubicBezTo>
                  <a:cubicBezTo>
                    <a:pt x="481" y="605"/>
                    <a:pt x="485" y="603"/>
                    <a:pt x="483" y="601"/>
                  </a:cubicBezTo>
                  <a:cubicBezTo>
                    <a:pt x="483" y="601"/>
                    <a:pt x="482" y="601"/>
                    <a:pt x="482" y="601"/>
                  </a:cubicBezTo>
                  <a:cubicBezTo>
                    <a:pt x="480" y="601"/>
                    <a:pt x="479" y="602"/>
                    <a:pt x="478" y="602"/>
                  </a:cubicBezTo>
                  <a:cubicBezTo>
                    <a:pt x="477" y="602"/>
                    <a:pt x="476" y="601"/>
                    <a:pt x="476" y="600"/>
                  </a:cubicBezTo>
                  <a:cubicBezTo>
                    <a:pt x="476" y="598"/>
                    <a:pt x="477" y="598"/>
                    <a:pt x="478" y="598"/>
                  </a:cubicBezTo>
                  <a:cubicBezTo>
                    <a:pt x="479" y="598"/>
                    <a:pt x="480" y="598"/>
                    <a:pt x="481" y="598"/>
                  </a:cubicBezTo>
                  <a:cubicBezTo>
                    <a:pt x="483" y="598"/>
                    <a:pt x="484" y="598"/>
                    <a:pt x="484" y="595"/>
                  </a:cubicBezTo>
                  <a:cubicBezTo>
                    <a:pt x="484" y="594"/>
                    <a:pt x="483" y="593"/>
                    <a:pt x="483" y="593"/>
                  </a:cubicBezTo>
                  <a:cubicBezTo>
                    <a:pt x="482" y="593"/>
                    <a:pt x="481" y="594"/>
                    <a:pt x="480" y="594"/>
                  </a:cubicBezTo>
                  <a:cubicBezTo>
                    <a:pt x="480" y="594"/>
                    <a:pt x="480" y="594"/>
                    <a:pt x="480" y="594"/>
                  </a:cubicBezTo>
                  <a:cubicBezTo>
                    <a:pt x="478" y="591"/>
                    <a:pt x="479" y="587"/>
                    <a:pt x="479" y="583"/>
                  </a:cubicBezTo>
                  <a:cubicBezTo>
                    <a:pt x="479" y="577"/>
                    <a:pt x="481" y="568"/>
                    <a:pt x="479" y="561"/>
                  </a:cubicBezTo>
                  <a:cubicBezTo>
                    <a:pt x="478" y="560"/>
                    <a:pt x="476" y="560"/>
                    <a:pt x="474" y="559"/>
                  </a:cubicBezTo>
                  <a:cubicBezTo>
                    <a:pt x="471" y="555"/>
                    <a:pt x="475" y="557"/>
                    <a:pt x="476" y="556"/>
                  </a:cubicBezTo>
                  <a:cubicBezTo>
                    <a:pt x="478" y="554"/>
                    <a:pt x="475" y="550"/>
                    <a:pt x="474" y="549"/>
                  </a:cubicBezTo>
                  <a:cubicBezTo>
                    <a:pt x="469" y="547"/>
                    <a:pt x="471" y="547"/>
                    <a:pt x="474" y="546"/>
                  </a:cubicBezTo>
                  <a:cubicBezTo>
                    <a:pt x="474" y="545"/>
                    <a:pt x="470" y="544"/>
                    <a:pt x="468" y="544"/>
                  </a:cubicBezTo>
                  <a:cubicBezTo>
                    <a:pt x="466" y="544"/>
                    <a:pt x="466" y="544"/>
                    <a:pt x="466" y="545"/>
                  </a:cubicBezTo>
                  <a:cubicBezTo>
                    <a:pt x="466" y="543"/>
                    <a:pt x="470" y="542"/>
                    <a:pt x="471" y="542"/>
                  </a:cubicBezTo>
                  <a:cubicBezTo>
                    <a:pt x="473" y="540"/>
                    <a:pt x="471" y="538"/>
                    <a:pt x="470" y="537"/>
                  </a:cubicBezTo>
                  <a:cubicBezTo>
                    <a:pt x="469" y="535"/>
                    <a:pt x="465" y="529"/>
                    <a:pt x="469" y="529"/>
                  </a:cubicBezTo>
                  <a:cubicBezTo>
                    <a:pt x="469" y="529"/>
                    <a:pt x="470" y="529"/>
                    <a:pt x="470" y="529"/>
                  </a:cubicBezTo>
                  <a:cubicBezTo>
                    <a:pt x="470" y="529"/>
                    <a:pt x="471" y="529"/>
                    <a:pt x="471" y="529"/>
                  </a:cubicBezTo>
                  <a:cubicBezTo>
                    <a:pt x="475" y="529"/>
                    <a:pt x="468" y="524"/>
                    <a:pt x="467" y="522"/>
                  </a:cubicBezTo>
                  <a:cubicBezTo>
                    <a:pt x="467" y="519"/>
                    <a:pt x="478" y="518"/>
                    <a:pt x="474" y="514"/>
                  </a:cubicBezTo>
                  <a:close/>
                  <a:moveTo>
                    <a:pt x="484" y="657"/>
                  </a:moveTo>
                  <a:cubicBezTo>
                    <a:pt x="483" y="657"/>
                    <a:pt x="483" y="657"/>
                    <a:pt x="482" y="657"/>
                  </a:cubicBezTo>
                  <a:cubicBezTo>
                    <a:pt x="482" y="658"/>
                    <a:pt x="481" y="658"/>
                    <a:pt x="480" y="658"/>
                  </a:cubicBezTo>
                  <a:cubicBezTo>
                    <a:pt x="480" y="658"/>
                    <a:pt x="479" y="658"/>
                    <a:pt x="478" y="658"/>
                  </a:cubicBezTo>
                  <a:cubicBezTo>
                    <a:pt x="477" y="658"/>
                    <a:pt x="476" y="658"/>
                    <a:pt x="477" y="659"/>
                  </a:cubicBezTo>
                  <a:cubicBezTo>
                    <a:pt x="478" y="661"/>
                    <a:pt x="480" y="661"/>
                    <a:pt x="481" y="662"/>
                  </a:cubicBezTo>
                  <a:lnTo>
                    <a:pt x="481" y="662"/>
                  </a:lnTo>
                  <a:cubicBezTo>
                    <a:pt x="481" y="662"/>
                    <a:pt x="481" y="662"/>
                    <a:pt x="481" y="662"/>
                  </a:cubicBezTo>
                  <a:lnTo>
                    <a:pt x="481" y="662"/>
                  </a:lnTo>
                  <a:cubicBezTo>
                    <a:pt x="479" y="662"/>
                    <a:pt x="481" y="668"/>
                    <a:pt x="481" y="669"/>
                  </a:cubicBezTo>
                  <a:cubicBezTo>
                    <a:pt x="481" y="671"/>
                    <a:pt x="477" y="670"/>
                    <a:pt x="478" y="673"/>
                  </a:cubicBezTo>
                  <a:cubicBezTo>
                    <a:pt x="478" y="674"/>
                    <a:pt x="479" y="674"/>
                    <a:pt x="481" y="674"/>
                  </a:cubicBezTo>
                  <a:cubicBezTo>
                    <a:pt x="484" y="674"/>
                    <a:pt x="488" y="673"/>
                    <a:pt x="488" y="670"/>
                  </a:cubicBezTo>
                  <a:lnTo>
                    <a:pt x="488" y="670"/>
                  </a:lnTo>
                  <a:lnTo>
                    <a:pt x="488" y="673"/>
                  </a:lnTo>
                  <a:cubicBezTo>
                    <a:pt x="488" y="675"/>
                    <a:pt x="490" y="676"/>
                    <a:pt x="492" y="676"/>
                  </a:cubicBezTo>
                  <a:cubicBezTo>
                    <a:pt x="492" y="676"/>
                    <a:pt x="493" y="676"/>
                    <a:pt x="494" y="674"/>
                  </a:cubicBezTo>
                  <a:cubicBezTo>
                    <a:pt x="494" y="671"/>
                    <a:pt x="493" y="669"/>
                    <a:pt x="492" y="667"/>
                  </a:cubicBezTo>
                  <a:cubicBezTo>
                    <a:pt x="491" y="663"/>
                    <a:pt x="490" y="663"/>
                    <a:pt x="488" y="662"/>
                  </a:cubicBezTo>
                  <a:cubicBezTo>
                    <a:pt x="485" y="661"/>
                    <a:pt x="487" y="657"/>
                    <a:pt x="484" y="657"/>
                  </a:cubicBezTo>
                  <a:close/>
                  <a:moveTo>
                    <a:pt x="13" y="681"/>
                  </a:moveTo>
                  <a:cubicBezTo>
                    <a:pt x="13" y="681"/>
                    <a:pt x="13" y="681"/>
                    <a:pt x="13" y="681"/>
                  </a:cubicBezTo>
                  <a:cubicBezTo>
                    <a:pt x="15" y="681"/>
                    <a:pt x="14" y="681"/>
                    <a:pt x="13" y="681"/>
                  </a:cubicBezTo>
                  <a:close/>
                  <a:moveTo>
                    <a:pt x="492" y="698"/>
                  </a:moveTo>
                  <a:cubicBezTo>
                    <a:pt x="493" y="698"/>
                    <a:pt x="494" y="698"/>
                    <a:pt x="494" y="699"/>
                  </a:cubicBezTo>
                  <a:cubicBezTo>
                    <a:pt x="493" y="700"/>
                    <a:pt x="492" y="701"/>
                    <a:pt x="491" y="701"/>
                  </a:cubicBezTo>
                  <a:cubicBezTo>
                    <a:pt x="491" y="701"/>
                    <a:pt x="490" y="701"/>
                    <a:pt x="490" y="700"/>
                  </a:cubicBezTo>
                  <a:cubicBezTo>
                    <a:pt x="490" y="699"/>
                    <a:pt x="491" y="698"/>
                    <a:pt x="492" y="698"/>
                  </a:cubicBezTo>
                  <a:close/>
                  <a:moveTo>
                    <a:pt x="76" y="726"/>
                  </a:moveTo>
                  <a:lnTo>
                    <a:pt x="76" y="726"/>
                  </a:lnTo>
                  <a:cubicBezTo>
                    <a:pt x="76" y="727"/>
                    <a:pt x="76" y="727"/>
                    <a:pt x="76" y="727"/>
                  </a:cubicBezTo>
                  <a:lnTo>
                    <a:pt x="76" y="727"/>
                  </a:lnTo>
                  <a:cubicBezTo>
                    <a:pt x="76" y="727"/>
                    <a:pt x="76" y="727"/>
                    <a:pt x="76" y="726"/>
                  </a:cubicBezTo>
                  <a:close/>
                  <a:moveTo>
                    <a:pt x="506" y="761"/>
                  </a:moveTo>
                  <a:cubicBezTo>
                    <a:pt x="508" y="761"/>
                    <a:pt x="510" y="762"/>
                    <a:pt x="509" y="765"/>
                  </a:cubicBezTo>
                  <a:cubicBezTo>
                    <a:pt x="508" y="766"/>
                    <a:pt x="507" y="766"/>
                    <a:pt x="505" y="766"/>
                  </a:cubicBezTo>
                  <a:cubicBezTo>
                    <a:pt x="502" y="764"/>
                    <a:pt x="501" y="762"/>
                    <a:pt x="502" y="761"/>
                  </a:cubicBezTo>
                  <a:cubicBezTo>
                    <a:pt x="503" y="761"/>
                    <a:pt x="505" y="761"/>
                    <a:pt x="506" y="761"/>
                  </a:cubicBezTo>
                  <a:close/>
                  <a:moveTo>
                    <a:pt x="486" y="785"/>
                  </a:moveTo>
                  <a:lnTo>
                    <a:pt x="486" y="785"/>
                  </a:lnTo>
                  <a:cubicBezTo>
                    <a:pt x="486" y="786"/>
                    <a:pt x="486" y="786"/>
                    <a:pt x="486" y="786"/>
                  </a:cubicBezTo>
                  <a:lnTo>
                    <a:pt x="486" y="786"/>
                  </a:lnTo>
                  <a:cubicBezTo>
                    <a:pt x="486" y="786"/>
                    <a:pt x="486" y="786"/>
                    <a:pt x="486" y="785"/>
                  </a:cubicBezTo>
                  <a:close/>
                  <a:moveTo>
                    <a:pt x="311" y="790"/>
                  </a:moveTo>
                  <a:lnTo>
                    <a:pt x="311" y="790"/>
                  </a:lnTo>
                  <a:cubicBezTo>
                    <a:pt x="311" y="790"/>
                    <a:pt x="311" y="790"/>
                    <a:pt x="311" y="790"/>
                  </a:cubicBezTo>
                  <a:lnTo>
                    <a:pt x="311" y="790"/>
                  </a:lnTo>
                  <a:cubicBezTo>
                    <a:pt x="311" y="790"/>
                    <a:pt x="311" y="790"/>
                    <a:pt x="311" y="790"/>
                  </a:cubicBezTo>
                  <a:close/>
                  <a:moveTo>
                    <a:pt x="211" y="792"/>
                  </a:moveTo>
                  <a:cubicBezTo>
                    <a:pt x="211" y="792"/>
                    <a:pt x="211" y="793"/>
                    <a:pt x="211" y="793"/>
                  </a:cubicBezTo>
                  <a:cubicBezTo>
                    <a:pt x="211" y="793"/>
                    <a:pt x="211" y="793"/>
                    <a:pt x="211" y="792"/>
                  </a:cubicBezTo>
                  <a:close/>
                  <a:moveTo>
                    <a:pt x="460" y="792"/>
                  </a:moveTo>
                  <a:lnTo>
                    <a:pt x="459" y="793"/>
                  </a:lnTo>
                  <a:lnTo>
                    <a:pt x="458" y="795"/>
                  </a:lnTo>
                  <a:cubicBezTo>
                    <a:pt x="459" y="796"/>
                    <a:pt x="459" y="796"/>
                    <a:pt x="460" y="796"/>
                  </a:cubicBezTo>
                  <a:cubicBezTo>
                    <a:pt x="461" y="796"/>
                    <a:pt x="462" y="795"/>
                    <a:pt x="460" y="792"/>
                  </a:cubicBezTo>
                  <a:close/>
                  <a:moveTo>
                    <a:pt x="240" y="796"/>
                  </a:moveTo>
                  <a:lnTo>
                    <a:pt x="238" y="798"/>
                  </a:lnTo>
                  <a:cubicBezTo>
                    <a:pt x="239" y="799"/>
                    <a:pt x="239" y="800"/>
                    <a:pt x="240" y="800"/>
                  </a:cubicBezTo>
                  <a:cubicBezTo>
                    <a:pt x="241" y="800"/>
                    <a:pt x="242" y="796"/>
                    <a:pt x="240" y="796"/>
                  </a:cubicBezTo>
                  <a:close/>
                  <a:moveTo>
                    <a:pt x="327" y="800"/>
                  </a:moveTo>
                  <a:cubicBezTo>
                    <a:pt x="327" y="800"/>
                    <a:pt x="327" y="800"/>
                    <a:pt x="328" y="801"/>
                  </a:cubicBezTo>
                  <a:cubicBezTo>
                    <a:pt x="330" y="801"/>
                    <a:pt x="330" y="804"/>
                    <a:pt x="328" y="804"/>
                  </a:cubicBezTo>
                  <a:cubicBezTo>
                    <a:pt x="328" y="804"/>
                    <a:pt x="328" y="804"/>
                    <a:pt x="328" y="804"/>
                  </a:cubicBezTo>
                  <a:cubicBezTo>
                    <a:pt x="324" y="804"/>
                    <a:pt x="323" y="800"/>
                    <a:pt x="327" y="800"/>
                  </a:cubicBezTo>
                  <a:close/>
                  <a:moveTo>
                    <a:pt x="317" y="806"/>
                  </a:moveTo>
                  <a:cubicBezTo>
                    <a:pt x="316" y="806"/>
                    <a:pt x="315" y="806"/>
                    <a:pt x="315" y="806"/>
                  </a:cubicBezTo>
                  <a:cubicBezTo>
                    <a:pt x="315" y="806"/>
                    <a:pt x="316" y="806"/>
                    <a:pt x="317" y="806"/>
                  </a:cubicBezTo>
                  <a:close/>
                  <a:moveTo>
                    <a:pt x="406" y="800"/>
                  </a:moveTo>
                  <a:lnTo>
                    <a:pt x="407" y="806"/>
                  </a:lnTo>
                  <a:cubicBezTo>
                    <a:pt x="405" y="805"/>
                    <a:pt x="404" y="801"/>
                    <a:pt x="406" y="800"/>
                  </a:cubicBezTo>
                  <a:close/>
                  <a:moveTo>
                    <a:pt x="351" y="803"/>
                  </a:moveTo>
                  <a:cubicBezTo>
                    <a:pt x="354" y="803"/>
                    <a:pt x="354" y="808"/>
                    <a:pt x="351" y="808"/>
                  </a:cubicBezTo>
                  <a:cubicBezTo>
                    <a:pt x="350" y="806"/>
                    <a:pt x="348" y="803"/>
                    <a:pt x="351" y="803"/>
                  </a:cubicBezTo>
                  <a:close/>
                  <a:moveTo>
                    <a:pt x="393" y="1"/>
                  </a:moveTo>
                  <a:cubicBezTo>
                    <a:pt x="391" y="3"/>
                    <a:pt x="390" y="18"/>
                    <a:pt x="389" y="24"/>
                  </a:cubicBezTo>
                  <a:cubicBezTo>
                    <a:pt x="389" y="25"/>
                    <a:pt x="389" y="25"/>
                    <a:pt x="389" y="25"/>
                  </a:cubicBezTo>
                  <a:cubicBezTo>
                    <a:pt x="388" y="25"/>
                    <a:pt x="389" y="16"/>
                    <a:pt x="388" y="16"/>
                  </a:cubicBezTo>
                  <a:cubicBezTo>
                    <a:pt x="388" y="16"/>
                    <a:pt x="387" y="17"/>
                    <a:pt x="387" y="18"/>
                  </a:cubicBezTo>
                  <a:cubicBezTo>
                    <a:pt x="387" y="20"/>
                    <a:pt x="387" y="23"/>
                    <a:pt x="386" y="26"/>
                  </a:cubicBezTo>
                  <a:cubicBezTo>
                    <a:pt x="386" y="27"/>
                    <a:pt x="386" y="28"/>
                    <a:pt x="385" y="28"/>
                  </a:cubicBezTo>
                  <a:cubicBezTo>
                    <a:pt x="385" y="28"/>
                    <a:pt x="385" y="28"/>
                    <a:pt x="385" y="28"/>
                  </a:cubicBezTo>
                  <a:cubicBezTo>
                    <a:pt x="385" y="25"/>
                    <a:pt x="387" y="15"/>
                    <a:pt x="386" y="15"/>
                  </a:cubicBezTo>
                  <a:lnTo>
                    <a:pt x="386" y="15"/>
                  </a:lnTo>
                  <a:cubicBezTo>
                    <a:pt x="386" y="15"/>
                    <a:pt x="386" y="15"/>
                    <a:pt x="385" y="16"/>
                  </a:cubicBezTo>
                  <a:cubicBezTo>
                    <a:pt x="382" y="17"/>
                    <a:pt x="378" y="27"/>
                    <a:pt x="375" y="35"/>
                  </a:cubicBezTo>
                  <a:cubicBezTo>
                    <a:pt x="374" y="37"/>
                    <a:pt x="374" y="38"/>
                    <a:pt x="373" y="40"/>
                  </a:cubicBezTo>
                  <a:cubicBezTo>
                    <a:pt x="373" y="42"/>
                    <a:pt x="373" y="43"/>
                    <a:pt x="373" y="43"/>
                  </a:cubicBezTo>
                  <a:cubicBezTo>
                    <a:pt x="372" y="43"/>
                    <a:pt x="370" y="36"/>
                    <a:pt x="370" y="36"/>
                  </a:cubicBezTo>
                  <a:cubicBezTo>
                    <a:pt x="370" y="36"/>
                    <a:pt x="370" y="36"/>
                    <a:pt x="370" y="36"/>
                  </a:cubicBezTo>
                  <a:cubicBezTo>
                    <a:pt x="368" y="39"/>
                    <a:pt x="373" y="45"/>
                    <a:pt x="369" y="45"/>
                  </a:cubicBezTo>
                  <a:cubicBezTo>
                    <a:pt x="368" y="45"/>
                    <a:pt x="368" y="45"/>
                    <a:pt x="368" y="45"/>
                  </a:cubicBezTo>
                  <a:cubicBezTo>
                    <a:pt x="367" y="46"/>
                    <a:pt x="367" y="48"/>
                    <a:pt x="366" y="49"/>
                  </a:cubicBezTo>
                  <a:cubicBezTo>
                    <a:pt x="365" y="51"/>
                    <a:pt x="363" y="64"/>
                    <a:pt x="360" y="64"/>
                  </a:cubicBezTo>
                  <a:cubicBezTo>
                    <a:pt x="360" y="64"/>
                    <a:pt x="359" y="64"/>
                    <a:pt x="359" y="64"/>
                  </a:cubicBezTo>
                  <a:lnTo>
                    <a:pt x="359" y="64"/>
                  </a:lnTo>
                  <a:lnTo>
                    <a:pt x="362" y="71"/>
                  </a:lnTo>
                  <a:cubicBezTo>
                    <a:pt x="361" y="71"/>
                    <a:pt x="360" y="71"/>
                    <a:pt x="360" y="71"/>
                  </a:cubicBezTo>
                  <a:cubicBezTo>
                    <a:pt x="358" y="71"/>
                    <a:pt x="357" y="72"/>
                    <a:pt x="356" y="73"/>
                  </a:cubicBezTo>
                  <a:cubicBezTo>
                    <a:pt x="355" y="74"/>
                    <a:pt x="354" y="75"/>
                    <a:pt x="353" y="75"/>
                  </a:cubicBezTo>
                  <a:cubicBezTo>
                    <a:pt x="352" y="75"/>
                    <a:pt x="351" y="74"/>
                    <a:pt x="350" y="74"/>
                  </a:cubicBezTo>
                  <a:lnTo>
                    <a:pt x="350" y="74"/>
                  </a:lnTo>
                  <a:cubicBezTo>
                    <a:pt x="348" y="74"/>
                    <a:pt x="354" y="81"/>
                    <a:pt x="353" y="83"/>
                  </a:cubicBezTo>
                  <a:cubicBezTo>
                    <a:pt x="351" y="82"/>
                    <a:pt x="347" y="78"/>
                    <a:pt x="346" y="78"/>
                  </a:cubicBezTo>
                  <a:lnTo>
                    <a:pt x="346" y="78"/>
                  </a:lnTo>
                  <a:cubicBezTo>
                    <a:pt x="344" y="80"/>
                    <a:pt x="345" y="85"/>
                    <a:pt x="347" y="85"/>
                  </a:cubicBezTo>
                  <a:cubicBezTo>
                    <a:pt x="348" y="86"/>
                    <a:pt x="350" y="86"/>
                    <a:pt x="350" y="88"/>
                  </a:cubicBezTo>
                  <a:cubicBezTo>
                    <a:pt x="349" y="89"/>
                    <a:pt x="349" y="89"/>
                    <a:pt x="347" y="89"/>
                  </a:cubicBezTo>
                  <a:cubicBezTo>
                    <a:pt x="344" y="89"/>
                    <a:pt x="343" y="86"/>
                    <a:pt x="340" y="86"/>
                  </a:cubicBezTo>
                  <a:cubicBezTo>
                    <a:pt x="340" y="86"/>
                    <a:pt x="340" y="86"/>
                    <a:pt x="340" y="86"/>
                  </a:cubicBezTo>
                  <a:lnTo>
                    <a:pt x="340" y="86"/>
                  </a:lnTo>
                  <a:cubicBezTo>
                    <a:pt x="340" y="86"/>
                    <a:pt x="342" y="89"/>
                    <a:pt x="342" y="89"/>
                  </a:cubicBezTo>
                  <a:cubicBezTo>
                    <a:pt x="343" y="91"/>
                    <a:pt x="342" y="92"/>
                    <a:pt x="342" y="93"/>
                  </a:cubicBezTo>
                  <a:cubicBezTo>
                    <a:pt x="341" y="95"/>
                    <a:pt x="340" y="94"/>
                    <a:pt x="340" y="95"/>
                  </a:cubicBezTo>
                  <a:cubicBezTo>
                    <a:pt x="340" y="97"/>
                    <a:pt x="341" y="99"/>
                    <a:pt x="342" y="99"/>
                  </a:cubicBezTo>
                  <a:cubicBezTo>
                    <a:pt x="342" y="101"/>
                    <a:pt x="341" y="101"/>
                    <a:pt x="340" y="101"/>
                  </a:cubicBezTo>
                  <a:cubicBezTo>
                    <a:pt x="338" y="101"/>
                    <a:pt x="337" y="101"/>
                    <a:pt x="337" y="102"/>
                  </a:cubicBezTo>
                  <a:cubicBezTo>
                    <a:pt x="337" y="103"/>
                    <a:pt x="339" y="104"/>
                    <a:pt x="339" y="106"/>
                  </a:cubicBezTo>
                  <a:cubicBezTo>
                    <a:pt x="339" y="106"/>
                    <a:pt x="338" y="107"/>
                    <a:pt x="338" y="108"/>
                  </a:cubicBezTo>
                  <a:lnTo>
                    <a:pt x="338" y="108"/>
                  </a:lnTo>
                  <a:cubicBezTo>
                    <a:pt x="339" y="106"/>
                    <a:pt x="338" y="103"/>
                    <a:pt x="336" y="103"/>
                  </a:cubicBezTo>
                  <a:cubicBezTo>
                    <a:pt x="336" y="103"/>
                    <a:pt x="335" y="104"/>
                    <a:pt x="335" y="105"/>
                  </a:cubicBezTo>
                  <a:cubicBezTo>
                    <a:pt x="333" y="106"/>
                    <a:pt x="332" y="110"/>
                    <a:pt x="334" y="111"/>
                  </a:cubicBezTo>
                  <a:lnTo>
                    <a:pt x="334" y="111"/>
                  </a:lnTo>
                  <a:cubicBezTo>
                    <a:pt x="334" y="111"/>
                    <a:pt x="334" y="111"/>
                    <a:pt x="333" y="111"/>
                  </a:cubicBezTo>
                  <a:cubicBezTo>
                    <a:pt x="329" y="111"/>
                    <a:pt x="324" y="122"/>
                    <a:pt x="323" y="126"/>
                  </a:cubicBezTo>
                  <a:cubicBezTo>
                    <a:pt x="321" y="128"/>
                    <a:pt x="323" y="128"/>
                    <a:pt x="327" y="131"/>
                  </a:cubicBezTo>
                  <a:cubicBezTo>
                    <a:pt x="329" y="133"/>
                    <a:pt x="329" y="134"/>
                    <a:pt x="327" y="134"/>
                  </a:cubicBezTo>
                  <a:cubicBezTo>
                    <a:pt x="327" y="134"/>
                    <a:pt x="326" y="134"/>
                    <a:pt x="325" y="133"/>
                  </a:cubicBezTo>
                  <a:cubicBezTo>
                    <a:pt x="324" y="133"/>
                    <a:pt x="323" y="132"/>
                    <a:pt x="321" y="132"/>
                  </a:cubicBezTo>
                  <a:cubicBezTo>
                    <a:pt x="317" y="132"/>
                    <a:pt x="313" y="137"/>
                    <a:pt x="311" y="140"/>
                  </a:cubicBezTo>
                  <a:cubicBezTo>
                    <a:pt x="310" y="142"/>
                    <a:pt x="309" y="144"/>
                    <a:pt x="310" y="147"/>
                  </a:cubicBezTo>
                  <a:cubicBezTo>
                    <a:pt x="311" y="150"/>
                    <a:pt x="312" y="152"/>
                    <a:pt x="309" y="154"/>
                  </a:cubicBezTo>
                  <a:cubicBezTo>
                    <a:pt x="311" y="153"/>
                    <a:pt x="310" y="150"/>
                    <a:pt x="309" y="150"/>
                  </a:cubicBezTo>
                  <a:cubicBezTo>
                    <a:pt x="308" y="150"/>
                    <a:pt x="307" y="151"/>
                    <a:pt x="307" y="152"/>
                  </a:cubicBezTo>
                  <a:lnTo>
                    <a:pt x="301" y="161"/>
                  </a:lnTo>
                  <a:cubicBezTo>
                    <a:pt x="299" y="165"/>
                    <a:pt x="298" y="167"/>
                    <a:pt x="300" y="169"/>
                  </a:cubicBezTo>
                  <a:lnTo>
                    <a:pt x="300" y="169"/>
                  </a:lnTo>
                  <a:cubicBezTo>
                    <a:pt x="299" y="169"/>
                    <a:pt x="298" y="168"/>
                    <a:pt x="296" y="168"/>
                  </a:cubicBezTo>
                  <a:cubicBezTo>
                    <a:pt x="296" y="167"/>
                    <a:pt x="296" y="167"/>
                    <a:pt x="296" y="167"/>
                  </a:cubicBezTo>
                  <a:cubicBezTo>
                    <a:pt x="295" y="167"/>
                    <a:pt x="293" y="169"/>
                    <a:pt x="295" y="170"/>
                  </a:cubicBezTo>
                  <a:cubicBezTo>
                    <a:pt x="296" y="171"/>
                    <a:pt x="294" y="173"/>
                    <a:pt x="293" y="175"/>
                  </a:cubicBezTo>
                  <a:cubicBezTo>
                    <a:pt x="293" y="175"/>
                    <a:pt x="295" y="177"/>
                    <a:pt x="295" y="178"/>
                  </a:cubicBezTo>
                  <a:cubicBezTo>
                    <a:pt x="295" y="180"/>
                    <a:pt x="292" y="180"/>
                    <a:pt x="291" y="180"/>
                  </a:cubicBezTo>
                  <a:cubicBezTo>
                    <a:pt x="290" y="181"/>
                    <a:pt x="289" y="182"/>
                    <a:pt x="288" y="183"/>
                  </a:cubicBezTo>
                  <a:cubicBezTo>
                    <a:pt x="288" y="185"/>
                    <a:pt x="288" y="187"/>
                    <a:pt x="289" y="188"/>
                  </a:cubicBezTo>
                  <a:cubicBezTo>
                    <a:pt x="290" y="189"/>
                    <a:pt x="288" y="190"/>
                    <a:pt x="288" y="191"/>
                  </a:cubicBezTo>
                  <a:cubicBezTo>
                    <a:pt x="286" y="191"/>
                    <a:pt x="286" y="190"/>
                    <a:pt x="285" y="190"/>
                  </a:cubicBezTo>
                  <a:cubicBezTo>
                    <a:pt x="285" y="190"/>
                    <a:pt x="285" y="190"/>
                    <a:pt x="285" y="192"/>
                  </a:cubicBezTo>
                  <a:cubicBezTo>
                    <a:pt x="284" y="194"/>
                    <a:pt x="284" y="195"/>
                    <a:pt x="284" y="198"/>
                  </a:cubicBezTo>
                  <a:cubicBezTo>
                    <a:pt x="284" y="198"/>
                    <a:pt x="284" y="198"/>
                    <a:pt x="284" y="198"/>
                  </a:cubicBezTo>
                  <a:cubicBezTo>
                    <a:pt x="284" y="198"/>
                    <a:pt x="284" y="200"/>
                    <a:pt x="284" y="200"/>
                  </a:cubicBezTo>
                  <a:cubicBezTo>
                    <a:pt x="283" y="200"/>
                    <a:pt x="283" y="200"/>
                    <a:pt x="283" y="200"/>
                  </a:cubicBezTo>
                  <a:cubicBezTo>
                    <a:pt x="282" y="200"/>
                    <a:pt x="283" y="198"/>
                    <a:pt x="281" y="198"/>
                  </a:cubicBezTo>
                  <a:cubicBezTo>
                    <a:pt x="280" y="201"/>
                    <a:pt x="281" y="201"/>
                    <a:pt x="281" y="202"/>
                  </a:cubicBezTo>
                  <a:cubicBezTo>
                    <a:pt x="281" y="204"/>
                    <a:pt x="282" y="208"/>
                    <a:pt x="280" y="208"/>
                  </a:cubicBezTo>
                  <a:cubicBezTo>
                    <a:pt x="278" y="207"/>
                    <a:pt x="277" y="206"/>
                    <a:pt x="276" y="206"/>
                  </a:cubicBezTo>
                  <a:cubicBezTo>
                    <a:pt x="276" y="206"/>
                    <a:pt x="275" y="207"/>
                    <a:pt x="274" y="208"/>
                  </a:cubicBezTo>
                  <a:cubicBezTo>
                    <a:pt x="273" y="209"/>
                    <a:pt x="270" y="210"/>
                    <a:pt x="268" y="212"/>
                  </a:cubicBezTo>
                  <a:cubicBezTo>
                    <a:pt x="268" y="214"/>
                    <a:pt x="270" y="214"/>
                    <a:pt x="271" y="215"/>
                  </a:cubicBezTo>
                  <a:cubicBezTo>
                    <a:pt x="273" y="216"/>
                    <a:pt x="273" y="218"/>
                    <a:pt x="271" y="218"/>
                  </a:cubicBezTo>
                  <a:cubicBezTo>
                    <a:pt x="269" y="218"/>
                    <a:pt x="267" y="221"/>
                    <a:pt x="268" y="222"/>
                  </a:cubicBezTo>
                  <a:cubicBezTo>
                    <a:pt x="268" y="221"/>
                    <a:pt x="267" y="221"/>
                    <a:pt x="267" y="221"/>
                  </a:cubicBezTo>
                  <a:cubicBezTo>
                    <a:pt x="263" y="221"/>
                    <a:pt x="263" y="229"/>
                    <a:pt x="262" y="230"/>
                  </a:cubicBezTo>
                  <a:cubicBezTo>
                    <a:pt x="261" y="232"/>
                    <a:pt x="261" y="231"/>
                    <a:pt x="259" y="233"/>
                  </a:cubicBezTo>
                  <a:cubicBezTo>
                    <a:pt x="257" y="234"/>
                    <a:pt x="256" y="237"/>
                    <a:pt x="255" y="238"/>
                  </a:cubicBezTo>
                  <a:cubicBezTo>
                    <a:pt x="254" y="239"/>
                    <a:pt x="251" y="247"/>
                    <a:pt x="248" y="247"/>
                  </a:cubicBezTo>
                  <a:cubicBezTo>
                    <a:pt x="248" y="247"/>
                    <a:pt x="248" y="247"/>
                    <a:pt x="247" y="247"/>
                  </a:cubicBezTo>
                  <a:lnTo>
                    <a:pt x="247" y="247"/>
                  </a:lnTo>
                  <a:cubicBezTo>
                    <a:pt x="246" y="250"/>
                    <a:pt x="246" y="250"/>
                    <a:pt x="248" y="252"/>
                  </a:cubicBezTo>
                  <a:cubicBezTo>
                    <a:pt x="250" y="253"/>
                    <a:pt x="251" y="256"/>
                    <a:pt x="250" y="257"/>
                  </a:cubicBezTo>
                  <a:lnTo>
                    <a:pt x="250" y="257"/>
                  </a:lnTo>
                  <a:cubicBezTo>
                    <a:pt x="250" y="257"/>
                    <a:pt x="246" y="256"/>
                    <a:pt x="245" y="256"/>
                  </a:cubicBezTo>
                  <a:cubicBezTo>
                    <a:pt x="243" y="257"/>
                    <a:pt x="241" y="258"/>
                    <a:pt x="241" y="261"/>
                  </a:cubicBezTo>
                  <a:cubicBezTo>
                    <a:pt x="241" y="263"/>
                    <a:pt x="241" y="264"/>
                    <a:pt x="240" y="266"/>
                  </a:cubicBezTo>
                  <a:lnTo>
                    <a:pt x="237" y="266"/>
                  </a:lnTo>
                  <a:cubicBezTo>
                    <a:pt x="234" y="268"/>
                    <a:pt x="242" y="272"/>
                    <a:pt x="240" y="275"/>
                  </a:cubicBezTo>
                  <a:cubicBezTo>
                    <a:pt x="240" y="276"/>
                    <a:pt x="240" y="276"/>
                    <a:pt x="239" y="276"/>
                  </a:cubicBezTo>
                  <a:cubicBezTo>
                    <a:pt x="238" y="276"/>
                    <a:pt x="236" y="273"/>
                    <a:pt x="234" y="273"/>
                  </a:cubicBezTo>
                  <a:cubicBezTo>
                    <a:pt x="234" y="273"/>
                    <a:pt x="234" y="273"/>
                    <a:pt x="233" y="273"/>
                  </a:cubicBezTo>
                  <a:cubicBezTo>
                    <a:pt x="230" y="276"/>
                    <a:pt x="233" y="283"/>
                    <a:pt x="232" y="286"/>
                  </a:cubicBezTo>
                  <a:cubicBezTo>
                    <a:pt x="232" y="287"/>
                    <a:pt x="230" y="292"/>
                    <a:pt x="229" y="292"/>
                  </a:cubicBezTo>
                  <a:cubicBezTo>
                    <a:pt x="229" y="292"/>
                    <a:pt x="228" y="292"/>
                    <a:pt x="228" y="291"/>
                  </a:cubicBezTo>
                  <a:cubicBezTo>
                    <a:pt x="230" y="289"/>
                    <a:pt x="230" y="287"/>
                    <a:pt x="228" y="287"/>
                  </a:cubicBezTo>
                  <a:cubicBezTo>
                    <a:pt x="227" y="287"/>
                    <a:pt x="227" y="287"/>
                    <a:pt x="226" y="288"/>
                  </a:cubicBezTo>
                  <a:cubicBezTo>
                    <a:pt x="225" y="289"/>
                    <a:pt x="223" y="293"/>
                    <a:pt x="226" y="294"/>
                  </a:cubicBezTo>
                  <a:cubicBezTo>
                    <a:pt x="226" y="294"/>
                    <a:pt x="226" y="294"/>
                    <a:pt x="227" y="294"/>
                  </a:cubicBezTo>
                  <a:cubicBezTo>
                    <a:pt x="228" y="294"/>
                    <a:pt x="230" y="294"/>
                    <a:pt x="230" y="295"/>
                  </a:cubicBezTo>
                  <a:cubicBezTo>
                    <a:pt x="230" y="295"/>
                    <a:pt x="219" y="297"/>
                    <a:pt x="221" y="299"/>
                  </a:cubicBezTo>
                  <a:cubicBezTo>
                    <a:pt x="222" y="300"/>
                    <a:pt x="224" y="300"/>
                    <a:pt x="225" y="302"/>
                  </a:cubicBezTo>
                  <a:cubicBezTo>
                    <a:pt x="226" y="303"/>
                    <a:pt x="226" y="305"/>
                    <a:pt x="226" y="306"/>
                  </a:cubicBezTo>
                  <a:cubicBezTo>
                    <a:pt x="224" y="305"/>
                    <a:pt x="223" y="304"/>
                    <a:pt x="222" y="304"/>
                  </a:cubicBezTo>
                  <a:cubicBezTo>
                    <a:pt x="221" y="304"/>
                    <a:pt x="220" y="305"/>
                    <a:pt x="219" y="306"/>
                  </a:cubicBezTo>
                  <a:cubicBezTo>
                    <a:pt x="219" y="307"/>
                    <a:pt x="217" y="313"/>
                    <a:pt x="220" y="313"/>
                  </a:cubicBezTo>
                  <a:lnTo>
                    <a:pt x="219" y="316"/>
                  </a:lnTo>
                  <a:cubicBezTo>
                    <a:pt x="217" y="316"/>
                    <a:pt x="216" y="314"/>
                    <a:pt x="214" y="314"/>
                  </a:cubicBezTo>
                  <a:cubicBezTo>
                    <a:pt x="212" y="314"/>
                    <a:pt x="211" y="316"/>
                    <a:pt x="210" y="318"/>
                  </a:cubicBezTo>
                  <a:cubicBezTo>
                    <a:pt x="210" y="321"/>
                    <a:pt x="214" y="325"/>
                    <a:pt x="210" y="325"/>
                  </a:cubicBezTo>
                  <a:cubicBezTo>
                    <a:pt x="209" y="325"/>
                    <a:pt x="209" y="325"/>
                    <a:pt x="208" y="325"/>
                  </a:cubicBezTo>
                  <a:cubicBezTo>
                    <a:pt x="207" y="324"/>
                    <a:pt x="206" y="324"/>
                    <a:pt x="206" y="324"/>
                  </a:cubicBezTo>
                  <a:lnTo>
                    <a:pt x="206" y="324"/>
                  </a:lnTo>
                  <a:cubicBezTo>
                    <a:pt x="204" y="324"/>
                    <a:pt x="208" y="329"/>
                    <a:pt x="206" y="331"/>
                  </a:cubicBezTo>
                  <a:cubicBezTo>
                    <a:pt x="206" y="333"/>
                    <a:pt x="201" y="333"/>
                    <a:pt x="201" y="334"/>
                  </a:cubicBezTo>
                  <a:cubicBezTo>
                    <a:pt x="201" y="334"/>
                    <a:pt x="204" y="339"/>
                    <a:pt x="204" y="339"/>
                  </a:cubicBezTo>
                  <a:cubicBezTo>
                    <a:pt x="202" y="339"/>
                    <a:pt x="201" y="338"/>
                    <a:pt x="200" y="338"/>
                  </a:cubicBezTo>
                  <a:cubicBezTo>
                    <a:pt x="200" y="338"/>
                    <a:pt x="199" y="338"/>
                    <a:pt x="198" y="339"/>
                  </a:cubicBezTo>
                  <a:cubicBezTo>
                    <a:pt x="197" y="340"/>
                    <a:pt x="195" y="341"/>
                    <a:pt x="196" y="343"/>
                  </a:cubicBezTo>
                  <a:cubicBezTo>
                    <a:pt x="198" y="345"/>
                    <a:pt x="196" y="347"/>
                    <a:pt x="194" y="347"/>
                  </a:cubicBezTo>
                  <a:cubicBezTo>
                    <a:pt x="194" y="349"/>
                    <a:pt x="198" y="351"/>
                    <a:pt x="196" y="354"/>
                  </a:cubicBezTo>
                  <a:lnTo>
                    <a:pt x="199" y="353"/>
                  </a:lnTo>
                  <a:cubicBezTo>
                    <a:pt x="199" y="354"/>
                    <a:pt x="200" y="356"/>
                    <a:pt x="199" y="357"/>
                  </a:cubicBezTo>
                  <a:cubicBezTo>
                    <a:pt x="198" y="356"/>
                    <a:pt x="195" y="355"/>
                    <a:pt x="196" y="354"/>
                  </a:cubicBezTo>
                  <a:lnTo>
                    <a:pt x="192" y="351"/>
                  </a:lnTo>
                  <a:cubicBezTo>
                    <a:pt x="192" y="353"/>
                    <a:pt x="191" y="354"/>
                    <a:pt x="192" y="355"/>
                  </a:cubicBezTo>
                  <a:cubicBezTo>
                    <a:pt x="193" y="358"/>
                    <a:pt x="193" y="358"/>
                    <a:pt x="191" y="359"/>
                  </a:cubicBezTo>
                  <a:cubicBezTo>
                    <a:pt x="190" y="360"/>
                    <a:pt x="190" y="361"/>
                    <a:pt x="192" y="361"/>
                  </a:cubicBezTo>
                  <a:cubicBezTo>
                    <a:pt x="193" y="362"/>
                    <a:pt x="192" y="364"/>
                    <a:pt x="192" y="366"/>
                  </a:cubicBezTo>
                  <a:lnTo>
                    <a:pt x="186" y="361"/>
                  </a:lnTo>
                  <a:lnTo>
                    <a:pt x="186" y="361"/>
                  </a:lnTo>
                  <a:cubicBezTo>
                    <a:pt x="188" y="363"/>
                    <a:pt x="185" y="368"/>
                    <a:pt x="185" y="370"/>
                  </a:cubicBezTo>
                  <a:cubicBezTo>
                    <a:pt x="183" y="372"/>
                    <a:pt x="181" y="371"/>
                    <a:pt x="179" y="372"/>
                  </a:cubicBezTo>
                  <a:cubicBezTo>
                    <a:pt x="173" y="378"/>
                    <a:pt x="170" y="385"/>
                    <a:pt x="165" y="392"/>
                  </a:cubicBezTo>
                  <a:cubicBezTo>
                    <a:pt x="165" y="392"/>
                    <a:pt x="165" y="392"/>
                    <a:pt x="164" y="392"/>
                  </a:cubicBezTo>
                  <a:cubicBezTo>
                    <a:pt x="164" y="392"/>
                    <a:pt x="163" y="392"/>
                    <a:pt x="163" y="393"/>
                  </a:cubicBezTo>
                  <a:cubicBezTo>
                    <a:pt x="162" y="394"/>
                    <a:pt x="162" y="395"/>
                    <a:pt x="161" y="396"/>
                  </a:cubicBezTo>
                  <a:cubicBezTo>
                    <a:pt x="159" y="400"/>
                    <a:pt x="157" y="404"/>
                    <a:pt x="156" y="409"/>
                  </a:cubicBezTo>
                  <a:cubicBezTo>
                    <a:pt x="154" y="414"/>
                    <a:pt x="151" y="419"/>
                    <a:pt x="150" y="424"/>
                  </a:cubicBezTo>
                  <a:cubicBezTo>
                    <a:pt x="149" y="427"/>
                    <a:pt x="148" y="429"/>
                    <a:pt x="149" y="431"/>
                  </a:cubicBezTo>
                  <a:cubicBezTo>
                    <a:pt x="150" y="432"/>
                    <a:pt x="148" y="434"/>
                    <a:pt x="148" y="435"/>
                  </a:cubicBezTo>
                  <a:cubicBezTo>
                    <a:pt x="148" y="434"/>
                    <a:pt x="147" y="433"/>
                    <a:pt x="147" y="433"/>
                  </a:cubicBezTo>
                  <a:cubicBezTo>
                    <a:pt x="147" y="433"/>
                    <a:pt x="146" y="433"/>
                    <a:pt x="146" y="434"/>
                  </a:cubicBezTo>
                  <a:cubicBezTo>
                    <a:pt x="144" y="436"/>
                    <a:pt x="143" y="439"/>
                    <a:pt x="141" y="442"/>
                  </a:cubicBezTo>
                  <a:cubicBezTo>
                    <a:pt x="140" y="443"/>
                    <a:pt x="137" y="446"/>
                    <a:pt x="138" y="448"/>
                  </a:cubicBezTo>
                  <a:cubicBezTo>
                    <a:pt x="139" y="450"/>
                    <a:pt x="144" y="450"/>
                    <a:pt x="145" y="451"/>
                  </a:cubicBezTo>
                  <a:cubicBezTo>
                    <a:pt x="145" y="452"/>
                    <a:pt x="144" y="453"/>
                    <a:pt x="143" y="453"/>
                  </a:cubicBezTo>
                  <a:cubicBezTo>
                    <a:pt x="141" y="453"/>
                    <a:pt x="139" y="452"/>
                    <a:pt x="137" y="451"/>
                  </a:cubicBezTo>
                  <a:cubicBezTo>
                    <a:pt x="137" y="451"/>
                    <a:pt x="136" y="451"/>
                    <a:pt x="136" y="451"/>
                  </a:cubicBezTo>
                  <a:cubicBezTo>
                    <a:pt x="134" y="451"/>
                    <a:pt x="134" y="453"/>
                    <a:pt x="133" y="455"/>
                  </a:cubicBezTo>
                  <a:cubicBezTo>
                    <a:pt x="131" y="458"/>
                    <a:pt x="130" y="462"/>
                    <a:pt x="127" y="464"/>
                  </a:cubicBezTo>
                  <a:cubicBezTo>
                    <a:pt x="126" y="464"/>
                    <a:pt x="125" y="464"/>
                    <a:pt x="124" y="465"/>
                  </a:cubicBezTo>
                  <a:cubicBezTo>
                    <a:pt x="124" y="467"/>
                    <a:pt x="125" y="468"/>
                    <a:pt x="125" y="470"/>
                  </a:cubicBezTo>
                  <a:cubicBezTo>
                    <a:pt x="125" y="474"/>
                    <a:pt x="120" y="476"/>
                    <a:pt x="118" y="478"/>
                  </a:cubicBezTo>
                  <a:cubicBezTo>
                    <a:pt x="116" y="480"/>
                    <a:pt x="117" y="483"/>
                    <a:pt x="119" y="485"/>
                  </a:cubicBezTo>
                  <a:cubicBezTo>
                    <a:pt x="120" y="487"/>
                    <a:pt x="120" y="488"/>
                    <a:pt x="119" y="488"/>
                  </a:cubicBezTo>
                  <a:cubicBezTo>
                    <a:pt x="118" y="488"/>
                    <a:pt x="115" y="485"/>
                    <a:pt x="115" y="485"/>
                  </a:cubicBezTo>
                  <a:cubicBezTo>
                    <a:pt x="114" y="485"/>
                    <a:pt x="114" y="485"/>
                    <a:pt x="114" y="485"/>
                  </a:cubicBezTo>
                  <a:lnTo>
                    <a:pt x="114" y="485"/>
                  </a:lnTo>
                  <a:cubicBezTo>
                    <a:pt x="112" y="485"/>
                    <a:pt x="115" y="491"/>
                    <a:pt x="115" y="491"/>
                  </a:cubicBezTo>
                  <a:cubicBezTo>
                    <a:pt x="115" y="494"/>
                    <a:pt x="113" y="494"/>
                    <a:pt x="111" y="494"/>
                  </a:cubicBezTo>
                  <a:cubicBezTo>
                    <a:pt x="110" y="494"/>
                    <a:pt x="109" y="494"/>
                    <a:pt x="109" y="494"/>
                  </a:cubicBezTo>
                  <a:cubicBezTo>
                    <a:pt x="106" y="496"/>
                    <a:pt x="105" y="498"/>
                    <a:pt x="104" y="501"/>
                  </a:cubicBezTo>
                  <a:cubicBezTo>
                    <a:pt x="104" y="503"/>
                    <a:pt x="102" y="510"/>
                    <a:pt x="99" y="510"/>
                  </a:cubicBezTo>
                  <a:cubicBezTo>
                    <a:pt x="99" y="510"/>
                    <a:pt x="98" y="510"/>
                    <a:pt x="98" y="510"/>
                  </a:cubicBezTo>
                  <a:cubicBezTo>
                    <a:pt x="96" y="511"/>
                    <a:pt x="96" y="513"/>
                    <a:pt x="95" y="516"/>
                  </a:cubicBezTo>
                  <a:cubicBezTo>
                    <a:pt x="94" y="523"/>
                    <a:pt x="89" y="529"/>
                    <a:pt x="87" y="537"/>
                  </a:cubicBezTo>
                  <a:cubicBezTo>
                    <a:pt x="86" y="539"/>
                    <a:pt x="86" y="542"/>
                    <a:pt x="89" y="544"/>
                  </a:cubicBezTo>
                  <a:cubicBezTo>
                    <a:pt x="87" y="543"/>
                    <a:pt x="86" y="542"/>
                    <a:pt x="84" y="542"/>
                  </a:cubicBezTo>
                  <a:cubicBezTo>
                    <a:pt x="84" y="542"/>
                    <a:pt x="84" y="542"/>
                    <a:pt x="83" y="542"/>
                  </a:cubicBezTo>
                  <a:cubicBezTo>
                    <a:pt x="82" y="543"/>
                    <a:pt x="82" y="544"/>
                    <a:pt x="82" y="546"/>
                  </a:cubicBezTo>
                  <a:cubicBezTo>
                    <a:pt x="81" y="546"/>
                    <a:pt x="80" y="546"/>
                    <a:pt x="79" y="547"/>
                  </a:cubicBezTo>
                  <a:cubicBezTo>
                    <a:pt x="76" y="549"/>
                    <a:pt x="75" y="553"/>
                    <a:pt x="73" y="556"/>
                  </a:cubicBezTo>
                  <a:cubicBezTo>
                    <a:pt x="74" y="558"/>
                    <a:pt x="70" y="564"/>
                    <a:pt x="70" y="564"/>
                  </a:cubicBezTo>
                  <a:cubicBezTo>
                    <a:pt x="73" y="567"/>
                    <a:pt x="77" y="568"/>
                    <a:pt x="80" y="572"/>
                  </a:cubicBezTo>
                  <a:cubicBezTo>
                    <a:pt x="80" y="572"/>
                    <a:pt x="78" y="573"/>
                    <a:pt x="76" y="573"/>
                  </a:cubicBezTo>
                  <a:cubicBezTo>
                    <a:pt x="74" y="573"/>
                    <a:pt x="73" y="573"/>
                    <a:pt x="72" y="571"/>
                  </a:cubicBezTo>
                  <a:cubicBezTo>
                    <a:pt x="71" y="569"/>
                    <a:pt x="70" y="568"/>
                    <a:pt x="69" y="568"/>
                  </a:cubicBezTo>
                  <a:cubicBezTo>
                    <a:pt x="69" y="568"/>
                    <a:pt x="68" y="569"/>
                    <a:pt x="67" y="571"/>
                  </a:cubicBezTo>
                  <a:cubicBezTo>
                    <a:pt x="66" y="572"/>
                    <a:pt x="64" y="574"/>
                    <a:pt x="65" y="576"/>
                  </a:cubicBezTo>
                  <a:cubicBezTo>
                    <a:pt x="65" y="577"/>
                    <a:pt x="67" y="577"/>
                    <a:pt x="65" y="579"/>
                  </a:cubicBezTo>
                  <a:cubicBezTo>
                    <a:pt x="64" y="579"/>
                    <a:pt x="60" y="581"/>
                    <a:pt x="57" y="581"/>
                  </a:cubicBezTo>
                  <a:cubicBezTo>
                    <a:pt x="56" y="581"/>
                    <a:pt x="55" y="581"/>
                    <a:pt x="54" y="581"/>
                  </a:cubicBezTo>
                  <a:lnTo>
                    <a:pt x="54" y="581"/>
                  </a:lnTo>
                  <a:cubicBezTo>
                    <a:pt x="56" y="583"/>
                    <a:pt x="56" y="584"/>
                    <a:pt x="54" y="587"/>
                  </a:cubicBezTo>
                  <a:cubicBezTo>
                    <a:pt x="53" y="589"/>
                    <a:pt x="52" y="591"/>
                    <a:pt x="52" y="595"/>
                  </a:cubicBezTo>
                  <a:cubicBezTo>
                    <a:pt x="52" y="595"/>
                    <a:pt x="53" y="598"/>
                    <a:pt x="52" y="598"/>
                  </a:cubicBezTo>
                  <a:cubicBezTo>
                    <a:pt x="51" y="598"/>
                    <a:pt x="51" y="598"/>
                    <a:pt x="50" y="598"/>
                  </a:cubicBezTo>
                  <a:cubicBezTo>
                    <a:pt x="49" y="598"/>
                    <a:pt x="48" y="598"/>
                    <a:pt x="47" y="599"/>
                  </a:cubicBezTo>
                  <a:cubicBezTo>
                    <a:pt x="47" y="601"/>
                    <a:pt x="47" y="602"/>
                    <a:pt x="47" y="604"/>
                  </a:cubicBezTo>
                  <a:lnTo>
                    <a:pt x="43" y="609"/>
                  </a:lnTo>
                  <a:cubicBezTo>
                    <a:pt x="39" y="610"/>
                    <a:pt x="43" y="614"/>
                    <a:pt x="45" y="615"/>
                  </a:cubicBezTo>
                  <a:cubicBezTo>
                    <a:pt x="47" y="616"/>
                    <a:pt x="46" y="617"/>
                    <a:pt x="45" y="619"/>
                  </a:cubicBezTo>
                  <a:cubicBezTo>
                    <a:pt x="43" y="618"/>
                    <a:pt x="42" y="617"/>
                    <a:pt x="41" y="617"/>
                  </a:cubicBezTo>
                  <a:cubicBezTo>
                    <a:pt x="40" y="617"/>
                    <a:pt x="39" y="617"/>
                    <a:pt x="38" y="619"/>
                  </a:cubicBezTo>
                  <a:cubicBezTo>
                    <a:pt x="34" y="624"/>
                    <a:pt x="31" y="630"/>
                    <a:pt x="27" y="636"/>
                  </a:cubicBezTo>
                  <a:cubicBezTo>
                    <a:pt x="27" y="637"/>
                    <a:pt x="23" y="643"/>
                    <a:pt x="25" y="643"/>
                  </a:cubicBezTo>
                  <a:cubicBezTo>
                    <a:pt x="28" y="643"/>
                    <a:pt x="27" y="647"/>
                    <a:pt x="25" y="648"/>
                  </a:cubicBezTo>
                  <a:cubicBezTo>
                    <a:pt x="25" y="648"/>
                    <a:pt x="24" y="648"/>
                    <a:pt x="24" y="648"/>
                  </a:cubicBezTo>
                  <a:cubicBezTo>
                    <a:pt x="23" y="648"/>
                    <a:pt x="23" y="648"/>
                    <a:pt x="22" y="648"/>
                  </a:cubicBezTo>
                  <a:cubicBezTo>
                    <a:pt x="22" y="648"/>
                    <a:pt x="21" y="648"/>
                    <a:pt x="21" y="648"/>
                  </a:cubicBezTo>
                  <a:cubicBezTo>
                    <a:pt x="20" y="648"/>
                    <a:pt x="20" y="650"/>
                    <a:pt x="19" y="650"/>
                  </a:cubicBezTo>
                  <a:cubicBezTo>
                    <a:pt x="18" y="651"/>
                    <a:pt x="14" y="656"/>
                    <a:pt x="15" y="658"/>
                  </a:cubicBezTo>
                  <a:cubicBezTo>
                    <a:pt x="16" y="660"/>
                    <a:pt x="14" y="661"/>
                    <a:pt x="14" y="663"/>
                  </a:cubicBezTo>
                  <a:cubicBezTo>
                    <a:pt x="13" y="664"/>
                    <a:pt x="16" y="667"/>
                    <a:pt x="15" y="668"/>
                  </a:cubicBezTo>
                  <a:lnTo>
                    <a:pt x="12" y="668"/>
                  </a:lnTo>
                  <a:cubicBezTo>
                    <a:pt x="10" y="669"/>
                    <a:pt x="8" y="670"/>
                    <a:pt x="6" y="673"/>
                  </a:cubicBezTo>
                  <a:cubicBezTo>
                    <a:pt x="6" y="676"/>
                    <a:pt x="3" y="680"/>
                    <a:pt x="2" y="683"/>
                  </a:cubicBezTo>
                  <a:cubicBezTo>
                    <a:pt x="1" y="685"/>
                    <a:pt x="2" y="686"/>
                    <a:pt x="4" y="687"/>
                  </a:cubicBezTo>
                  <a:cubicBezTo>
                    <a:pt x="4" y="687"/>
                    <a:pt x="4" y="687"/>
                    <a:pt x="4" y="687"/>
                  </a:cubicBezTo>
                  <a:lnTo>
                    <a:pt x="4" y="687"/>
                  </a:lnTo>
                  <a:cubicBezTo>
                    <a:pt x="2" y="690"/>
                    <a:pt x="1" y="692"/>
                    <a:pt x="1" y="693"/>
                  </a:cubicBezTo>
                  <a:cubicBezTo>
                    <a:pt x="2" y="694"/>
                    <a:pt x="4" y="698"/>
                    <a:pt x="6" y="698"/>
                  </a:cubicBezTo>
                  <a:cubicBezTo>
                    <a:pt x="6" y="698"/>
                    <a:pt x="6" y="698"/>
                    <a:pt x="6" y="698"/>
                  </a:cubicBezTo>
                  <a:cubicBezTo>
                    <a:pt x="8" y="697"/>
                    <a:pt x="10" y="696"/>
                    <a:pt x="11" y="696"/>
                  </a:cubicBezTo>
                  <a:cubicBezTo>
                    <a:pt x="12" y="696"/>
                    <a:pt x="13" y="697"/>
                    <a:pt x="13" y="699"/>
                  </a:cubicBezTo>
                  <a:cubicBezTo>
                    <a:pt x="15" y="702"/>
                    <a:pt x="18" y="705"/>
                    <a:pt x="21" y="708"/>
                  </a:cubicBezTo>
                  <a:cubicBezTo>
                    <a:pt x="22" y="708"/>
                    <a:pt x="22" y="708"/>
                    <a:pt x="22" y="708"/>
                  </a:cubicBezTo>
                  <a:cubicBezTo>
                    <a:pt x="24" y="708"/>
                    <a:pt x="26" y="707"/>
                    <a:pt x="27" y="707"/>
                  </a:cubicBezTo>
                  <a:cubicBezTo>
                    <a:pt x="28" y="707"/>
                    <a:pt x="28" y="708"/>
                    <a:pt x="28" y="708"/>
                  </a:cubicBezTo>
                  <a:cubicBezTo>
                    <a:pt x="30" y="711"/>
                    <a:pt x="27" y="716"/>
                    <a:pt x="29" y="719"/>
                  </a:cubicBezTo>
                  <a:cubicBezTo>
                    <a:pt x="29" y="720"/>
                    <a:pt x="29" y="720"/>
                    <a:pt x="30" y="720"/>
                  </a:cubicBezTo>
                  <a:cubicBezTo>
                    <a:pt x="30" y="720"/>
                    <a:pt x="32" y="716"/>
                    <a:pt x="33" y="716"/>
                  </a:cubicBezTo>
                  <a:lnTo>
                    <a:pt x="33" y="716"/>
                  </a:lnTo>
                  <a:cubicBezTo>
                    <a:pt x="33" y="717"/>
                    <a:pt x="31" y="721"/>
                    <a:pt x="33" y="721"/>
                  </a:cubicBezTo>
                  <a:cubicBezTo>
                    <a:pt x="33" y="721"/>
                    <a:pt x="33" y="721"/>
                    <a:pt x="34" y="721"/>
                  </a:cubicBezTo>
                  <a:cubicBezTo>
                    <a:pt x="34" y="721"/>
                    <a:pt x="39" y="716"/>
                    <a:pt x="41" y="716"/>
                  </a:cubicBezTo>
                  <a:cubicBezTo>
                    <a:pt x="42" y="716"/>
                    <a:pt x="42" y="717"/>
                    <a:pt x="42" y="718"/>
                  </a:cubicBezTo>
                  <a:cubicBezTo>
                    <a:pt x="42" y="719"/>
                    <a:pt x="40" y="721"/>
                    <a:pt x="40" y="724"/>
                  </a:cubicBezTo>
                  <a:cubicBezTo>
                    <a:pt x="41" y="725"/>
                    <a:pt x="42" y="726"/>
                    <a:pt x="44" y="726"/>
                  </a:cubicBezTo>
                  <a:cubicBezTo>
                    <a:pt x="44" y="726"/>
                    <a:pt x="44" y="726"/>
                    <a:pt x="44" y="726"/>
                  </a:cubicBezTo>
                  <a:cubicBezTo>
                    <a:pt x="46" y="726"/>
                    <a:pt x="47" y="723"/>
                    <a:pt x="49" y="723"/>
                  </a:cubicBezTo>
                  <a:cubicBezTo>
                    <a:pt x="50" y="723"/>
                    <a:pt x="50" y="723"/>
                    <a:pt x="51" y="724"/>
                  </a:cubicBezTo>
                  <a:cubicBezTo>
                    <a:pt x="49" y="725"/>
                    <a:pt x="48" y="728"/>
                    <a:pt x="49" y="730"/>
                  </a:cubicBezTo>
                  <a:cubicBezTo>
                    <a:pt x="50" y="732"/>
                    <a:pt x="51" y="734"/>
                    <a:pt x="52" y="734"/>
                  </a:cubicBezTo>
                  <a:cubicBezTo>
                    <a:pt x="53" y="734"/>
                    <a:pt x="53" y="733"/>
                    <a:pt x="54" y="732"/>
                  </a:cubicBezTo>
                  <a:lnTo>
                    <a:pt x="54" y="732"/>
                  </a:lnTo>
                  <a:cubicBezTo>
                    <a:pt x="52" y="735"/>
                    <a:pt x="53" y="737"/>
                    <a:pt x="55" y="737"/>
                  </a:cubicBezTo>
                  <a:cubicBezTo>
                    <a:pt x="56" y="737"/>
                    <a:pt x="57" y="736"/>
                    <a:pt x="58" y="736"/>
                  </a:cubicBezTo>
                  <a:lnTo>
                    <a:pt x="58" y="736"/>
                  </a:lnTo>
                  <a:cubicBezTo>
                    <a:pt x="56" y="739"/>
                    <a:pt x="68" y="743"/>
                    <a:pt x="69" y="743"/>
                  </a:cubicBezTo>
                  <a:cubicBezTo>
                    <a:pt x="66" y="741"/>
                    <a:pt x="67" y="738"/>
                    <a:pt x="69" y="738"/>
                  </a:cubicBezTo>
                  <a:lnTo>
                    <a:pt x="69" y="738"/>
                  </a:lnTo>
                  <a:cubicBezTo>
                    <a:pt x="70" y="738"/>
                    <a:pt x="71" y="739"/>
                    <a:pt x="72" y="740"/>
                  </a:cubicBezTo>
                  <a:cubicBezTo>
                    <a:pt x="75" y="743"/>
                    <a:pt x="78" y="746"/>
                    <a:pt x="81" y="747"/>
                  </a:cubicBezTo>
                  <a:cubicBezTo>
                    <a:pt x="83" y="743"/>
                    <a:pt x="75" y="738"/>
                    <a:pt x="73" y="736"/>
                  </a:cubicBezTo>
                  <a:lnTo>
                    <a:pt x="73" y="736"/>
                  </a:lnTo>
                  <a:cubicBezTo>
                    <a:pt x="75" y="737"/>
                    <a:pt x="78" y="739"/>
                    <a:pt x="81" y="740"/>
                  </a:cubicBezTo>
                  <a:cubicBezTo>
                    <a:pt x="82" y="741"/>
                    <a:pt x="85" y="743"/>
                    <a:pt x="84" y="746"/>
                  </a:cubicBezTo>
                  <a:cubicBezTo>
                    <a:pt x="84" y="748"/>
                    <a:pt x="82" y="748"/>
                    <a:pt x="83" y="751"/>
                  </a:cubicBezTo>
                  <a:cubicBezTo>
                    <a:pt x="84" y="753"/>
                    <a:pt x="86" y="753"/>
                    <a:pt x="87" y="753"/>
                  </a:cubicBezTo>
                  <a:cubicBezTo>
                    <a:pt x="89" y="753"/>
                    <a:pt x="90" y="753"/>
                    <a:pt x="92" y="753"/>
                  </a:cubicBezTo>
                  <a:cubicBezTo>
                    <a:pt x="92" y="753"/>
                    <a:pt x="93" y="753"/>
                    <a:pt x="94" y="753"/>
                  </a:cubicBezTo>
                  <a:cubicBezTo>
                    <a:pt x="98" y="755"/>
                    <a:pt x="99" y="758"/>
                    <a:pt x="100" y="762"/>
                  </a:cubicBezTo>
                  <a:cubicBezTo>
                    <a:pt x="102" y="760"/>
                    <a:pt x="106" y="758"/>
                    <a:pt x="108" y="758"/>
                  </a:cubicBezTo>
                  <a:cubicBezTo>
                    <a:pt x="108" y="758"/>
                    <a:pt x="108" y="758"/>
                    <a:pt x="109" y="758"/>
                  </a:cubicBezTo>
                  <a:cubicBezTo>
                    <a:pt x="111" y="758"/>
                    <a:pt x="109" y="760"/>
                    <a:pt x="109" y="761"/>
                  </a:cubicBezTo>
                  <a:cubicBezTo>
                    <a:pt x="110" y="761"/>
                    <a:pt x="110" y="761"/>
                    <a:pt x="110" y="761"/>
                  </a:cubicBezTo>
                  <a:lnTo>
                    <a:pt x="110" y="761"/>
                  </a:lnTo>
                  <a:cubicBezTo>
                    <a:pt x="109" y="762"/>
                    <a:pt x="109" y="763"/>
                    <a:pt x="109" y="764"/>
                  </a:cubicBezTo>
                  <a:cubicBezTo>
                    <a:pt x="110" y="766"/>
                    <a:pt x="115" y="767"/>
                    <a:pt x="116" y="767"/>
                  </a:cubicBezTo>
                  <a:cubicBezTo>
                    <a:pt x="117" y="767"/>
                    <a:pt x="119" y="768"/>
                    <a:pt x="121" y="768"/>
                  </a:cubicBezTo>
                  <a:cubicBezTo>
                    <a:pt x="122" y="768"/>
                    <a:pt x="123" y="767"/>
                    <a:pt x="124" y="767"/>
                  </a:cubicBezTo>
                  <a:cubicBezTo>
                    <a:pt x="125" y="766"/>
                    <a:pt x="126" y="765"/>
                    <a:pt x="126" y="765"/>
                  </a:cubicBezTo>
                  <a:cubicBezTo>
                    <a:pt x="127" y="765"/>
                    <a:pt x="127" y="765"/>
                    <a:pt x="128" y="766"/>
                  </a:cubicBezTo>
                  <a:cubicBezTo>
                    <a:pt x="129" y="767"/>
                    <a:pt x="130" y="767"/>
                    <a:pt x="129" y="769"/>
                  </a:cubicBezTo>
                  <a:cubicBezTo>
                    <a:pt x="129" y="771"/>
                    <a:pt x="130" y="770"/>
                    <a:pt x="130" y="771"/>
                  </a:cubicBezTo>
                  <a:cubicBezTo>
                    <a:pt x="131" y="771"/>
                    <a:pt x="132" y="771"/>
                    <a:pt x="132" y="771"/>
                  </a:cubicBezTo>
                  <a:cubicBezTo>
                    <a:pt x="134" y="771"/>
                    <a:pt x="135" y="771"/>
                    <a:pt x="136" y="771"/>
                  </a:cubicBezTo>
                  <a:cubicBezTo>
                    <a:pt x="137" y="771"/>
                    <a:pt x="137" y="771"/>
                    <a:pt x="137" y="771"/>
                  </a:cubicBezTo>
                  <a:cubicBezTo>
                    <a:pt x="140" y="771"/>
                    <a:pt x="143" y="772"/>
                    <a:pt x="144" y="773"/>
                  </a:cubicBezTo>
                  <a:cubicBezTo>
                    <a:pt x="145" y="773"/>
                    <a:pt x="146" y="776"/>
                    <a:pt x="147" y="777"/>
                  </a:cubicBezTo>
                  <a:cubicBezTo>
                    <a:pt x="148" y="777"/>
                    <a:pt x="148" y="775"/>
                    <a:pt x="148" y="775"/>
                  </a:cubicBezTo>
                  <a:lnTo>
                    <a:pt x="150" y="776"/>
                  </a:lnTo>
                  <a:lnTo>
                    <a:pt x="158" y="779"/>
                  </a:lnTo>
                  <a:cubicBezTo>
                    <a:pt x="160" y="779"/>
                    <a:pt x="163" y="781"/>
                    <a:pt x="165" y="781"/>
                  </a:cubicBezTo>
                  <a:cubicBezTo>
                    <a:pt x="166" y="781"/>
                    <a:pt x="167" y="780"/>
                    <a:pt x="168" y="779"/>
                  </a:cubicBezTo>
                  <a:lnTo>
                    <a:pt x="168" y="779"/>
                  </a:lnTo>
                  <a:cubicBezTo>
                    <a:pt x="167" y="782"/>
                    <a:pt x="172" y="784"/>
                    <a:pt x="175" y="785"/>
                  </a:cubicBezTo>
                  <a:cubicBezTo>
                    <a:pt x="175" y="785"/>
                    <a:pt x="176" y="785"/>
                    <a:pt x="176" y="785"/>
                  </a:cubicBezTo>
                  <a:cubicBezTo>
                    <a:pt x="178" y="785"/>
                    <a:pt x="179" y="784"/>
                    <a:pt x="181" y="784"/>
                  </a:cubicBezTo>
                  <a:cubicBezTo>
                    <a:pt x="182" y="784"/>
                    <a:pt x="182" y="784"/>
                    <a:pt x="183" y="784"/>
                  </a:cubicBezTo>
                  <a:cubicBezTo>
                    <a:pt x="184" y="785"/>
                    <a:pt x="182" y="787"/>
                    <a:pt x="183" y="788"/>
                  </a:cubicBezTo>
                  <a:cubicBezTo>
                    <a:pt x="184" y="790"/>
                    <a:pt x="185" y="790"/>
                    <a:pt x="187" y="790"/>
                  </a:cubicBezTo>
                  <a:lnTo>
                    <a:pt x="192" y="790"/>
                  </a:lnTo>
                  <a:cubicBezTo>
                    <a:pt x="193" y="789"/>
                    <a:pt x="193" y="787"/>
                    <a:pt x="194" y="786"/>
                  </a:cubicBezTo>
                  <a:lnTo>
                    <a:pt x="194" y="786"/>
                  </a:lnTo>
                  <a:cubicBezTo>
                    <a:pt x="193" y="789"/>
                    <a:pt x="194" y="789"/>
                    <a:pt x="196" y="789"/>
                  </a:cubicBezTo>
                  <a:cubicBezTo>
                    <a:pt x="197" y="789"/>
                    <a:pt x="198" y="789"/>
                    <a:pt x="198" y="789"/>
                  </a:cubicBezTo>
                  <a:cubicBezTo>
                    <a:pt x="199" y="789"/>
                    <a:pt x="199" y="789"/>
                    <a:pt x="199" y="789"/>
                  </a:cubicBezTo>
                  <a:cubicBezTo>
                    <a:pt x="202" y="790"/>
                    <a:pt x="197" y="797"/>
                    <a:pt x="201" y="797"/>
                  </a:cubicBezTo>
                  <a:cubicBezTo>
                    <a:pt x="206" y="796"/>
                    <a:pt x="206" y="789"/>
                    <a:pt x="207" y="787"/>
                  </a:cubicBezTo>
                  <a:cubicBezTo>
                    <a:pt x="207" y="786"/>
                    <a:pt x="208" y="786"/>
                    <a:pt x="208" y="786"/>
                  </a:cubicBezTo>
                  <a:cubicBezTo>
                    <a:pt x="209" y="786"/>
                    <a:pt x="211" y="791"/>
                    <a:pt x="211" y="792"/>
                  </a:cubicBezTo>
                  <a:lnTo>
                    <a:pt x="211" y="792"/>
                  </a:lnTo>
                  <a:cubicBezTo>
                    <a:pt x="212" y="791"/>
                    <a:pt x="212" y="790"/>
                    <a:pt x="214" y="790"/>
                  </a:cubicBezTo>
                  <a:cubicBezTo>
                    <a:pt x="214" y="790"/>
                    <a:pt x="216" y="791"/>
                    <a:pt x="217" y="791"/>
                  </a:cubicBezTo>
                  <a:cubicBezTo>
                    <a:pt x="218" y="790"/>
                    <a:pt x="217" y="788"/>
                    <a:pt x="218" y="787"/>
                  </a:cubicBezTo>
                  <a:cubicBezTo>
                    <a:pt x="218" y="787"/>
                    <a:pt x="218" y="787"/>
                    <a:pt x="219" y="787"/>
                  </a:cubicBezTo>
                  <a:cubicBezTo>
                    <a:pt x="220" y="787"/>
                    <a:pt x="221" y="787"/>
                    <a:pt x="221" y="787"/>
                  </a:cubicBezTo>
                  <a:cubicBezTo>
                    <a:pt x="220" y="790"/>
                    <a:pt x="220" y="792"/>
                    <a:pt x="223" y="792"/>
                  </a:cubicBezTo>
                  <a:cubicBezTo>
                    <a:pt x="225" y="791"/>
                    <a:pt x="226" y="791"/>
                    <a:pt x="226" y="791"/>
                  </a:cubicBezTo>
                  <a:cubicBezTo>
                    <a:pt x="227" y="791"/>
                    <a:pt x="227" y="792"/>
                    <a:pt x="227" y="794"/>
                  </a:cubicBezTo>
                  <a:cubicBezTo>
                    <a:pt x="227" y="796"/>
                    <a:pt x="230" y="797"/>
                    <a:pt x="231" y="797"/>
                  </a:cubicBezTo>
                  <a:cubicBezTo>
                    <a:pt x="232" y="797"/>
                    <a:pt x="232" y="796"/>
                    <a:pt x="233" y="796"/>
                  </a:cubicBezTo>
                  <a:cubicBezTo>
                    <a:pt x="233" y="794"/>
                    <a:pt x="232" y="794"/>
                    <a:pt x="234" y="794"/>
                  </a:cubicBezTo>
                  <a:cubicBezTo>
                    <a:pt x="237" y="794"/>
                    <a:pt x="239" y="794"/>
                    <a:pt x="241" y="794"/>
                  </a:cubicBezTo>
                  <a:cubicBezTo>
                    <a:pt x="243" y="796"/>
                    <a:pt x="243" y="798"/>
                    <a:pt x="246" y="800"/>
                  </a:cubicBezTo>
                  <a:cubicBezTo>
                    <a:pt x="247" y="800"/>
                    <a:pt x="248" y="801"/>
                    <a:pt x="249" y="801"/>
                  </a:cubicBezTo>
                  <a:cubicBezTo>
                    <a:pt x="250" y="801"/>
                    <a:pt x="251" y="800"/>
                    <a:pt x="252" y="800"/>
                  </a:cubicBezTo>
                  <a:cubicBezTo>
                    <a:pt x="252" y="799"/>
                    <a:pt x="253" y="799"/>
                    <a:pt x="253" y="799"/>
                  </a:cubicBezTo>
                  <a:cubicBezTo>
                    <a:pt x="256" y="799"/>
                    <a:pt x="259" y="803"/>
                    <a:pt x="259" y="804"/>
                  </a:cubicBezTo>
                  <a:cubicBezTo>
                    <a:pt x="261" y="801"/>
                    <a:pt x="257" y="796"/>
                    <a:pt x="257" y="794"/>
                  </a:cubicBezTo>
                  <a:lnTo>
                    <a:pt x="257" y="794"/>
                  </a:lnTo>
                  <a:cubicBezTo>
                    <a:pt x="257" y="794"/>
                    <a:pt x="260" y="794"/>
                    <a:pt x="260" y="796"/>
                  </a:cubicBezTo>
                  <a:cubicBezTo>
                    <a:pt x="260" y="798"/>
                    <a:pt x="261" y="798"/>
                    <a:pt x="262" y="798"/>
                  </a:cubicBezTo>
                  <a:cubicBezTo>
                    <a:pt x="263" y="798"/>
                    <a:pt x="264" y="798"/>
                    <a:pt x="265" y="797"/>
                  </a:cubicBezTo>
                  <a:cubicBezTo>
                    <a:pt x="265" y="797"/>
                    <a:pt x="266" y="797"/>
                    <a:pt x="266" y="797"/>
                  </a:cubicBezTo>
                  <a:cubicBezTo>
                    <a:pt x="268" y="797"/>
                    <a:pt x="267" y="800"/>
                    <a:pt x="268" y="802"/>
                  </a:cubicBezTo>
                  <a:cubicBezTo>
                    <a:pt x="268" y="803"/>
                    <a:pt x="268" y="803"/>
                    <a:pt x="269" y="803"/>
                  </a:cubicBezTo>
                  <a:cubicBezTo>
                    <a:pt x="270" y="803"/>
                    <a:pt x="270" y="801"/>
                    <a:pt x="270" y="801"/>
                  </a:cubicBezTo>
                  <a:cubicBezTo>
                    <a:pt x="270" y="800"/>
                    <a:pt x="271" y="799"/>
                    <a:pt x="272" y="799"/>
                  </a:cubicBezTo>
                  <a:cubicBezTo>
                    <a:pt x="273" y="799"/>
                    <a:pt x="274" y="799"/>
                    <a:pt x="274" y="800"/>
                  </a:cubicBezTo>
                  <a:cubicBezTo>
                    <a:pt x="276" y="800"/>
                    <a:pt x="277" y="800"/>
                    <a:pt x="278" y="800"/>
                  </a:cubicBezTo>
                  <a:cubicBezTo>
                    <a:pt x="279" y="800"/>
                    <a:pt x="280" y="800"/>
                    <a:pt x="281" y="798"/>
                  </a:cubicBezTo>
                  <a:cubicBezTo>
                    <a:pt x="281" y="798"/>
                    <a:pt x="284" y="797"/>
                    <a:pt x="284" y="797"/>
                  </a:cubicBezTo>
                  <a:lnTo>
                    <a:pt x="284" y="797"/>
                  </a:lnTo>
                  <a:cubicBezTo>
                    <a:pt x="285" y="799"/>
                    <a:pt x="281" y="803"/>
                    <a:pt x="284" y="805"/>
                  </a:cubicBezTo>
                  <a:cubicBezTo>
                    <a:pt x="288" y="806"/>
                    <a:pt x="291" y="806"/>
                    <a:pt x="295" y="806"/>
                  </a:cubicBezTo>
                  <a:cubicBezTo>
                    <a:pt x="295" y="806"/>
                    <a:pt x="292" y="806"/>
                    <a:pt x="292" y="804"/>
                  </a:cubicBezTo>
                  <a:cubicBezTo>
                    <a:pt x="292" y="804"/>
                    <a:pt x="293" y="804"/>
                    <a:pt x="293" y="804"/>
                  </a:cubicBezTo>
                  <a:cubicBezTo>
                    <a:pt x="294" y="804"/>
                    <a:pt x="295" y="804"/>
                    <a:pt x="295" y="804"/>
                  </a:cubicBezTo>
                  <a:cubicBezTo>
                    <a:pt x="297" y="804"/>
                    <a:pt x="298" y="804"/>
                    <a:pt x="298" y="802"/>
                  </a:cubicBezTo>
                  <a:lnTo>
                    <a:pt x="298" y="802"/>
                  </a:lnTo>
                  <a:cubicBezTo>
                    <a:pt x="298" y="802"/>
                    <a:pt x="298" y="802"/>
                    <a:pt x="298" y="802"/>
                  </a:cubicBezTo>
                  <a:cubicBezTo>
                    <a:pt x="297" y="802"/>
                    <a:pt x="294" y="800"/>
                    <a:pt x="295" y="800"/>
                  </a:cubicBezTo>
                  <a:cubicBezTo>
                    <a:pt x="296" y="799"/>
                    <a:pt x="298" y="798"/>
                    <a:pt x="300" y="798"/>
                  </a:cubicBezTo>
                  <a:cubicBezTo>
                    <a:pt x="301" y="798"/>
                    <a:pt x="301" y="798"/>
                    <a:pt x="301" y="801"/>
                  </a:cubicBezTo>
                  <a:cubicBezTo>
                    <a:pt x="301" y="801"/>
                    <a:pt x="299" y="804"/>
                    <a:pt x="301" y="804"/>
                  </a:cubicBezTo>
                  <a:cubicBezTo>
                    <a:pt x="303" y="805"/>
                    <a:pt x="306" y="805"/>
                    <a:pt x="308" y="805"/>
                  </a:cubicBezTo>
                  <a:cubicBezTo>
                    <a:pt x="309" y="805"/>
                    <a:pt x="310" y="805"/>
                    <a:pt x="311" y="805"/>
                  </a:cubicBezTo>
                  <a:cubicBezTo>
                    <a:pt x="314" y="805"/>
                    <a:pt x="311" y="801"/>
                    <a:pt x="312" y="800"/>
                  </a:cubicBezTo>
                  <a:lnTo>
                    <a:pt x="312" y="800"/>
                  </a:lnTo>
                  <a:cubicBezTo>
                    <a:pt x="314" y="800"/>
                    <a:pt x="319" y="802"/>
                    <a:pt x="320" y="804"/>
                  </a:cubicBezTo>
                  <a:cubicBezTo>
                    <a:pt x="320" y="805"/>
                    <a:pt x="319" y="806"/>
                    <a:pt x="317" y="806"/>
                  </a:cubicBezTo>
                  <a:lnTo>
                    <a:pt x="317" y="806"/>
                  </a:lnTo>
                  <a:cubicBezTo>
                    <a:pt x="317" y="806"/>
                    <a:pt x="318" y="806"/>
                    <a:pt x="318" y="806"/>
                  </a:cubicBezTo>
                  <a:cubicBezTo>
                    <a:pt x="320" y="806"/>
                    <a:pt x="322" y="806"/>
                    <a:pt x="323" y="808"/>
                  </a:cubicBezTo>
                  <a:cubicBezTo>
                    <a:pt x="324" y="809"/>
                    <a:pt x="323" y="813"/>
                    <a:pt x="323" y="815"/>
                  </a:cubicBezTo>
                  <a:cubicBezTo>
                    <a:pt x="325" y="811"/>
                    <a:pt x="327" y="808"/>
                    <a:pt x="329" y="805"/>
                  </a:cubicBezTo>
                  <a:cubicBezTo>
                    <a:pt x="329" y="804"/>
                    <a:pt x="330" y="804"/>
                    <a:pt x="331" y="804"/>
                  </a:cubicBezTo>
                  <a:cubicBezTo>
                    <a:pt x="332" y="804"/>
                    <a:pt x="333" y="804"/>
                    <a:pt x="334" y="804"/>
                  </a:cubicBezTo>
                  <a:cubicBezTo>
                    <a:pt x="335" y="804"/>
                    <a:pt x="336" y="802"/>
                    <a:pt x="337" y="802"/>
                  </a:cubicBezTo>
                  <a:cubicBezTo>
                    <a:pt x="337" y="802"/>
                    <a:pt x="337" y="802"/>
                    <a:pt x="337" y="802"/>
                  </a:cubicBezTo>
                  <a:cubicBezTo>
                    <a:pt x="339" y="805"/>
                    <a:pt x="336" y="808"/>
                    <a:pt x="336" y="811"/>
                  </a:cubicBezTo>
                  <a:cubicBezTo>
                    <a:pt x="337" y="812"/>
                    <a:pt x="337" y="812"/>
                    <a:pt x="338" y="812"/>
                  </a:cubicBezTo>
                  <a:cubicBezTo>
                    <a:pt x="339" y="812"/>
                    <a:pt x="340" y="811"/>
                    <a:pt x="341" y="810"/>
                  </a:cubicBezTo>
                  <a:cubicBezTo>
                    <a:pt x="343" y="809"/>
                    <a:pt x="343" y="808"/>
                    <a:pt x="344" y="808"/>
                  </a:cubicBezTo>
                  <a:lnTo>
                    <a:pt x="350" y="808"/>
                  </a:lnTo>
                  <a:cubicBezTo>
                    <a:pt x="351" y="808"/>
                    <a:pt x="353" y="808"/>
                    <a:pt x="356" y="808"/>
                  </a:cubicBezTo>
                  <a:cubicBezTo>
                    <a:pt x="359" y="808"/>
                    <a:pt x="362" y="807"/>
                    <a:pt x="364" y="806"/>
                  </a:cubicBezTo>
                  <a:cubicBezTo>
                    <a:pt x="365" y="805"/>
                    <a:pt x="366" y="804"/>
                    <a:pt x="367" y="804"/>
                  </a:cubicBezTo>
                  <a:cubicBezTo>
                    <a:pt x="367" y="804"/>
                    <a:pt x="367" y="804"/>
                    <a:pt x="367" y="804"/>
                  </a:cubicBezTo>
                  <a:cubicBezTo>
                    <a:pt x="369" y="805"/>
                    <a:pt x="369" y="808"/>
                    <a:pt x="371" y="808"/>
                  </a:cubicBezTo>
                  <a:cubicBezTo>
                    <a:pt x="373" y="809"/>
                    <a:pt x="376" y="810"/>
                    <a:pt x="378" y="810"/>
                  </a:cubicBezTo>
                  <a:cubicBezTo>
                    <a:pt x="380" y="810"/>
                    <a:pt x="382" y="810"/>
                    <a:pt x="384" y="808"/>
                  </a:cubicBezTo>
                  <a:cubicBezTo>
                    <a:pt x="385" y="808"/>
                    <a:pt x="386" y="805"/>
                    <a:pt x="386" y="805"/>
                  </a:cubicBezTo>
                  <a:cubicBezTo>
                    <a:pt x="388" y="806"/>
                    <a:pt x="387" y="809"/>
                    <a:pt x="389" y="809"/>
                  </a:cubicBezTo>
                  <a:cubicBezTo>
                    <a:pt x="389" y="809"/>
                    <a:pt x="390" y="809"/>
                    <a:pt x="390" y="809"/>
                  </a:cubicBezTo>
                  <a:cubicBezTo>
                    <a:pt x="390" y="809"/>
                    <a:pt x="390" y="806"/>
                    <a:pt x="391" y="806"/>
                  </a:cubicBezTo>
                  <a:cubicBezTo>
                    <a:pt x="393" y="806"/>
                    <a:pt x="394" y="806"/>
                    <a:pt x="394" y="804"/>
                  </a:cubicBezTo>
                  <a:cubicBezTo>
                    <a:pt x="395" y="800"/>
                    <a:pt x="395" y="800"/>
                    <a:pt x="398" y="797"/>
                  </a:cubicBezTo>
                  <a:cubicBezTo>
                    <a:pt x="398" y="798"/>
                    <a:pt x="401" y="804"/>
                    <a:pt x="400" y="804"/>
                  </a:cubicBezTo>
                  <a:cubicBezTo>
                    <a:pt x="400" y="804"/>
                    <a:pt x="399" y="803"/>
                    <a:pt x="398" y="803"/>
                  </a:cubicBezTo>
                  <a:cubicBezTo>
                    <a:pt x="398" y="803"/>
                    <a:pt x="397" y="803"/>
                    <a:pt x="397" y="804"/>
                  </a:cubicBezTo>
                  <a:cubicBezTo>
                    <a:pt x="396" y="805"/>
                    <a:pt x="397" y="806"/>
                    <a:pt x="398" y="806"/>
                  </a:cubicBezTo>
                  <a:cubicBezTo>
                    <a:pt x="398" y="806"/>
                    <a:pt x="398" y="806"/>
                    <a:pt x="398" y="806"/>
                  </a:cubicBezTo>
                  <a:cubicBezTo>
                    <a:pt x="400" y="806"/>
                    <a:pt x="402" y="804"/>
                    <a:pt x="403" y="804"/>
                  </a:cubicBezTo>
                  <a:cubicBezTo>
                    <a:pt x="404" y="804"/>
                    <a:pt x="405" y="805"/>
                    <a:pt x="405" y="806"/>
                  </a:cubicBezTo>
                  <a:cubicBezTo>
                    <a:pt x="406" y="806"/>
                    <a:pt x="406" y="806"/>
                    <a:pt x="407" y="806"/>
                  </a:cubicBezTo>
                  <a:cubicBezTo>
                    <a:pt x="410" y="806"/>
                    <a:pt x="415" y="803"/>
                    <a:pt x="418" y="802"/>
                  </a:cubicBezTo>
                  <a:cubicBezTo>
                    <a:pt x="418" y="799"/>
                    <a:pt x="416" y="800"/>
                    <a:pt x="415" y="796"/>
                  </a:cubicBezTo>
                  <a:lnTo>
                    <a:pt x="415" y="796"/>
                  </a:lnTo>
                  <a:cubicBezTo>
                    <a:pt x="417" y="796"/>
                    <a:pt x="419" y="799"/>
                    <a:pt x="420" y="799"/>
                  </a:cubicBezTo>
                  <a:cubicBezTo>
                    <a:pt x="420" y="799"/>
                    <a:pt x="420" y="799"/>
                    <a:pt x="420" y="799"/>
                  </a:cubicBezTo>
                  <a:cubicBezTo>
                    <a:pt x="422" y="798"/>
                    <a:pt x="423" y="794"/>
                    <a:pt x="424" y="793"/>
                  </a:cubicBezTo>
                  <a:cubicBezTo>
                    <a:pt x="424" y="795"/>
                    <a:pt x="432" y="801"/>
                    <a:pt x="435" y="801"/>
                  </a:cubicBezTo>
                  <a:cubicBezTo>
                    <a:pt x="436" y="801"/>
                    <a:pt x="436" y="801"/>
                    <a:pt x="436" y="799"/>
                  </a:cubicBezTo>
                  <a:lnTo>
                    <a:pt x="436" y="799"/>
                  </a:lnTo>
                  <a:cubicBezTo>
                    <a:pt x="434" y="799"/>
                    <a:pt x="434" y="800"/>
                    <a:pt x="434" y="801"/>
                  </a:cubicBezTo>
                  <a:cubicBezTo>
                    <a:pt x="433" y="801"/>
                    <a:pt x="433" y="796"/>
                    <a:pt x="434" y="795"/>
                  </a:cubicBezTo>
                  <a:cubicBezTo>
                    <a:pt x="434" y="794"/>
                    <a:pt x="436" y="794"/>
                    <a:pt x="437" y="794"/>
                  </a:cubicBezTo>
                  <a:cubicBezTo>
                    <a:pt x="440" y="794"/>
                    <a:pt x="438" y="800"/>
                    <a:pt x="442" y="800"/>
                  </a:cubicBezTo>
                  <a:cubicBezTo>
                    <a:pt x="444" y="800"/>
                    <a:pt x="446" y="799"/>
                    <a:pt x="447" y="798"/>
                  </a:cubicBezTo>
                  <a:cubicBezTo>
                    <a:pt x="449" y="796"/>
                    <a:pt x="447" y="794"/>
                    <a:pt x="450" y="794"/>
                  </a:cubicBezTo>
                  <a:cubicBezTo>
                    <a:pt x="451" y="793"/>
                    <a:pt x="452" y="793"/>
                    <a:pt x="452" y="793"/>
                  </a:cubicBezTo>
                  <a:cubicBezTo>
                    <a:pt x="453" y="793"/>
                    <a:pt x="453" y="793"/>
                    <a:pt x="453" y="794"/>
                  </a:cubicBezTo>
                  <a:cubicBezTo>
                    <a:pt x="453" y="795"/>
                    <a:pt x="453" y="797"/>
                    <a:pt x="453" y="798"/>
                  </a:cubicBezTo>
                  <a:cubicBezTo>
                    <a:pt x="454" y="798"/>
                    <a:pt x="454" y="798"/>
                    <a:pt x="454" y="798"/>
                  </a:cubicBezTo>
                  <a:cubicBezTo>
                    <a:pt x="455" y="798"/>
                    <a:pt x="458" y="789"/>
                    <a:pt x="461" y="789"/>
                  </a:cubicBezTo>
                  <a:cubicBezTo>
                    <a:pt x="461" y="789"/>
                    <a:pt x="461" y="789"/>
                    <a:pt x="461" y="789"/>
                  </a:cubicBezTo>
                  <a:cubicBezTo>
                    <a:pt x="463" y="791"/>
                    <a:pt x="463" y="794"/>
                    <a:pt x="465" y="794"/>
                  </a:cubicBezTo>
                  <a:cubicBezTo>
                    <a:pt x="466" y="794"/>
                    <a:pt x="466" y="794"/>
                    <a:pt x="467" y="794"/>
                  </a:cubicBezTo>
                  <a:cubicBezTo>
                    <a:pt x="467" y="793"/>
                    <a:pt x="470" y="792"/>
                    <a:pt x="471" y="791"/>
                  </a:cubicBezTo>
                  <a:cubicBezTo>
                    <a:pt x="470" y="791"/>
                    <a:pt x="462" y="787"/>
                    <a:pt x="465" y="787"/>
                  </a:cubicBezTo>
                  <a:cubicBezTo>
                    <a:pt x="467" y="787"/>
                    <a:pt x="470" y="787"/>
                    <a:pt x="473" y="786"/>
                  </a:cubicBezTo>
                  <a:lnTo>
                    <a:pt x="476" y="784"/>
                  </a:lnTo>
                  <a:cubicBezTo>
                    <a:pt x="477" y="784"/>
                    <a:pt x="477" y="784"/>
                    <a:pt x="477" y="783"/>
                  </a:cubicBezTo>
                  <a:cubicBezTo>
                    <a:pt x="477" y="783"/>
                    <a:pt x="477" y="783"/>
                    <a:pt x="477" y="783"/>
                  </a:cubicBezTo>
                  <a:cubicBezTo>
                    <a:pt x="478" y="783"/>
                    <a:pt x="478" y="788"/>
                    <a:pt x="478" y="788"/>
                  </a:cubicBezTo>
                  <a:cubicBezTo>
                    <a:pt x="478" y="789"/>
                    <a:pt x="479" y="789"/>
                    <a:pt x="479" y="789"/>
                  </a:cubicBezTo>
                  <a:cubicBezTo>
                    <a:pt x="480" y="789"/>
                    <a:pt x="481" y="786"/>
                    <a:pt x="481" y="786"/>
                  </a:cubicBezTo>
                  <a:cubicBezTo>
                    <a:pt x="481" y="785"/>
                    <a:pt x="481" y="782"/>
                    <a:pt x="483" y="782"/>
                  </a:cubicBezTo>
                  <a:cubicBezTo>
                    <a:pt x="483" y="782"/>
                    <a:pt x="483" y="782"/>
                    <a:pt x="483" y="782"/>
                  </a:cubicBezTo>
                  <a:cubicBezTo>
                    <a:pt x="485" y="782"/>
                    <a:pt x="485" y="784"/>
                    <a:pt x="486" y="785"/>
                  </a:cubicBezTo>
                  <a:lnTo>
                    <a:pt x="486" y="785"/>
                  </a:lnTo>
                  <a:cubicBezTo>
                    <a:pt x="484" y="783"/>
                    <a:pt x="488" y="779"/>
                    <a:pt x="488" y="778"/>
                  </a:cubicBezTo>
                  <a:cubicBezTo>
                    <a:pt x="489" y="777"/>
                    <a:pt x="491" y="776"/>
                    <a:pt x="492" y="776"/>
                  </a:cubicBezTo>
                  <a:cubicBezTo>
                    <a:pt x="492" y="776"/>
                    <a:pt x="493" y="776"/>
                    <a:pt x="493" y="776"/>
                  </a:cubicBezTo>
                  <a:cubicBezTo>
                    <a:pt x="494" y="776"/>
                    <a:pt x="494" y="777"/>
                    <a:pt x="495" y="777"/>
                  </a:cubicBezTo>
                  <a:cubicBezTo>
                    <a:pt x="496" y="777"/>
                    <a:pt x="502" y="774"/>
                    <a:pt x="501" y="773"/>
                  </a:cubicBezTo>
                  <a:cubicBezTo>
                    <a:pt x="499" y="771"/>
                    <a:pt x="499" y="770"/>
                    <a:pt x="501" y="769"/>
                  </a:cubicBezTo>
                  <a:cubicBezTo>
                    <a:pt x="501" y="769"/>
                    <a:pt x="502" y="768"/>
                    <a:pt x="502" y="768"/>
                  </a:cubicBezTo>
                  <a:cubicBezTo>
                    <a:pt x="502" y="768"/>
                    <a:pt x="502" y="768"/>
                    <a:pt x="502" y="768"/>
                  </a:cubicBezTo>
                  <a:cubicBezTo>
                    <a:pt x="504" y="768"/>
                    <a:pt x="503" y="774"/>
                    <a:pt x="506" y="774"/>
                  </a:cubicBezTo>
                  <a:cubicBezTo>
                    <a:pt x="506" y="774"/>
                    <a:pt x="506" y="774"/>
                    <a:pt x="507" y="773"/>
                  </a:cubicBezTo>
                  <a:cubicBezTo>
                    <a:pt x="508" y="773"/>
                    <a:pt x="508" y="771"/>
                    <a:pt x="509" y="770"/>
                  </a:cubicBezTo>
                  <a:cubicBezTo>
                    <a:pt x="509" y="769"/>
                    <a:pt x="509" y="768"/>
                    <a:pt x="510" y="767"/>
                  </a:cubicBezTo>
                  <a:cubicBezTo>
                    <a:pt x="512" y="763"/>
                    <a:pt x="509" y="760"/>
                    <a:pt x="507" y="757"/>
                  </a:cubicBezTo>
                  <a:cubicBezTo>
                    <a:pt x="505" y="755"/>
                    <a:pt x="506" y="755"/>
                    <a:pt x="507" y="754"/>
                  </a:cubicBezTo>
                  <a:cubicBezTo>
                    <a:pt x="507" y="753"/>
                    <a:pt x="505" y="752"/>
                    <a:pt x="505" y="751"/>
                  </a:cubicBezTo>
                  <a:cubicBezTo>
                    <a:pt x="503" y="751"/>
                    <a:pt x="500" y="747"/>
                    <a:pt x="503" y="746"/>
                  </a:cubicBezTo>
                  <a:cubicBezTo>
                    <a:pt x="504" y="746"/>
                    <a:pt x="511" y="743"/>
                    <a:pt x="507" y="742"/>
                  </a:cubicBezTo>
                  <a:cubicBezTo>
                    <a:pt x="505" y="741"/>
                    <a:pt x="503" y="742"/>
                    <a:pt x="503" y="739"/>
                  </a:cubicBezTo>
                  <a:cubicBezTo>
                    <a:pt x="503" y="738"/>
                    <a:pt x="506" y="739"/>
                    <a:pt x="507" y="738"/>
                  </a:cubicBezTo>
                  <a:cubicBezTo>
                    <a:pt x="508" y="737"/>
                    <a:pt x="508" y="735"/>
                    <a:pt x="507" y="734"/>
                  </a:cubicBezTo>
                  <a:lnTo>
                    <a:pt x="503" y="735"/>
                  </a:lnTo>
                  <a:cubicBezTo>
                    <a:pt x="502" y="736"/>
                    <a:pt x="502" y="738"/>
                    <a:pt x="501" y="738"/>
                  </a:cubicBezTo>
                  <a:cubicBezTo>
                    <a:pt x="500" y="738"/>
                    <a:pt x="500" y="738"/>
                    <a:pt x="500" y="738"/>
                  </a:cubicBezTo>
                  <a:cubicBezTo>
                    <a:pt x="499" y="738"/>
                    <a:pt x="499" y="734"/>
                    <a:pt x="499" y="733"/>
                  </a:cubicBezTo>
                  <a:cubicBezTo>
                    <a:pt x="498" y="731"/>
                    <a:pt x="501" y="732"/>
                    <a:pt x="502" y="729"/>
                  </a:cubicBezTo>
                  <a:cubicBezTo>
                    <a:pt x="502" y="729"/>
                    <a:pt x="503" y="725"/>
                    <a:pt x="503" y="724"/>
                  </a:cubicBezTo>
                  <a:lnTo>
                    <a:pt x="503" y="724"/>
                  </a:lnTo>
                  <a:cubicBezTo>
                    <a:pt x="502" y="724"/>
                    <a:pt x="501" y="724"/>
                    <a:pt x="501" y="724"/>
                  </a:cubicBezTo>
                  <a:cubicBezTo>
                    <a:pt x="500" y="724"/>
                    <a:pt x="499" y="724"/>
                    <a:pt x="499" y="722"/>
                  </a:cubicBezTo>
                  <a:cubicBezTo>
                    <a:pt x="499" y="721"/>
                    <a:pt x="500" y="719"/>
                    <a:pt x="498" y="719"/>
                  </a:cubicBezTo>
                  <a:cubicBezTo>
                    <a:pt x="495" y="718"/>
                    <a:pt x="495" y="710"/>
                    <a:pt x="495" y="707"/>
                  </a:cubicBezTo>
                  <a:cubicBezTo>
                    <a:pt x="495" y="705"/>
                    <a:pt x="496" y="705"/>
                    <a:pt x="498" y="705"/>
                  </a:cubicBezTo>
                  <a:cubicBezTo>
                    <a:pt x="499" y="704"/>
                    <a:pt x="498" y="700"/>
                    <a:pt x="498" y="699"/>
                  </a:cubicBezTo>
                  <a:cubicBezTo>
                    <a:pt x="499" y="698"/>
                    <a:pt x="499" y="694"/>
                    <a:pt x="496" y="694"/>
                  </a:cubicBezTo>
                  <a:cubicBezTo>
                    <a:pt x="495" y="694"/>
                    <a:pt x="495" y="692"/>
                    <a:pt x="495" y="691"/>
                  </a:cubicBezTo>
                  <a:cubicBezTo>
                    <a:pt x="495" y="690"/>
                    <a:pt x="494" y="690"/>
                    <a:pt x="493" y="689"/>
                  </a:cubicBezTo>
                  <a:cubicBezTo>
                    <a:pt x="492" y="686"/>
                    <a:pt x="493" y="685"/>
                    <a:pt x="493" y="683"/>
                  </a:cubicBezTo>
                  <a:cubicBezTo>
                    <a:pt x="492" y="681"/>
                    <a:pt x="487" y="678"/>
                    <a:pt x="483" y="678"/>
                  </a:cubicBezTo>
                  <a:cubicBezTo>
                    <a:pt x="483" y="678"/>
                    <a:pt x="482" y="678"/>
                    <a:pt x="481" y="678"/>
                  </a:cubicBezTo>
                  <a:cubicBezTo>
                    <a:pt x="482" y="678"/>
                    <a:pt x="483" y="680"/>
                    <a:pt x="483" y="681"/>
                  </a:cubicBezTo>
                  <a:cubicBezTo>
                    <a:pt x="482" y="682"/>
                    <a:pt x="482" y="684"/>
                    <a:pt x="481" y="685"/>
                  </a:cubicBezTo>
                  <a:cubicBezTo>
                    <a:pt x="481" y="688"/>
                    <a:pt x="480" y="691"/>
                    <a:pt x="481" y="695"/>
                  </a:cubicBezTo>
                  <a:cubicBezTo>
                    <a:pt x="481" y="696"/>
                    <a:pt x="482" y="696"/>
                    <a:pt x="482" y="696"/>
                  </a:cubicBezTo>
                  <a:cubicBezTo>
                    <a:pt x="483" y="696"/>
                    <a:pt x="484" y="696"/>
                    <a:pt x="484" y="696"/>
                  </a:cubicBezTo>
                  <a:cubicBezTo>
                    <a:pt x="485" y="696"/>
                    <a:pt x="486" y="696"/>
                    <a:pt x="487" y="698"/>
                  </a:cubicBezTo>
                  <a:cubicBezTo>
                    <a:pt x="488" y="699"/>
                    <a:pt x="488" y="701"/>
                    <a:pt x="486" y="703"/>
                  </a:cubicBezTo>
                  <a:cubicBezTo>
                    <a:pt x="484" y="703"/>
                    <a:pt x="484" y="703"/>
                    <a:pt x="484" y="705"/>
                  </a:cubicBezTo>
                  <a:cubicBezTo>
                    <a:pt x="484" y="706"/>
                    <a:pt x="484" y="706"/>
                    <a:pt x="485" y="706"/>
                  </a:cubicBezTo>
                  <a:cubicBezTo>
                    <a:pt x="485" y="706"/>
                    <a:pt x="486" y="706"/>
                    <a:pt x="488" y="706"/>
                  </a:cubicBezTo>
                  <a:cubicBezTo>
                    <a:pt x="488" y="706"/>
                    <a:pt x="489" y="708"/>
                    <a:pt x="488" y="709"/>
                  </a:cubicBezTo>
                  <a:cubicBezTo>
                    <a:pt x="487" y="712"/>
                    <a:pt x="482" y="709"/>
                    <a:pt x="483" y="712"/>
                  </a:cubicBezTo>
                  <a:cubicBezTo>
                    <a:pt x="483" y="714"/>
                    <a:pt x="485" y="717"/>
                    <a:pt x="487" y="717"/>
                  </a:cubicBezTo>
                  <a:cubicBezTo>
                    <a:pt x="487" y="717"/>
                    <a:pt x="487" y="717"/>
                    <a:pt x="488" y="717"/>
                  </a:cubicBezTo>
                  <a:cubicBezTo>
                    <a:pt x="488" y="718"/>
                    <a:pt x="488" y="718"/>
                    <a:pt x="488" y="719"/>
                  </a:cubicBezTo>
                  <a:cubicBezTo>
                    <a:pt x="488" y="721"/>
                    <a:pt x="494" y="728"/>
                    <a:pt x="493" y="728"/>
                  </a:cubicBezTo>
                  <a:cubicBezTo>
                    <a:pt x="492" y="728"/>
                    <a:pt x="492" y="729"/>
                    <a:pt x="492" y="729"/>
                  </a:cubicBezTo>
                  <a:cubicBezTo>
                    <a:pt x="490" y="729"/>
                    <a:pt x="487" y="725"/>
                    <a:pt x="486" y="725"/>
                  </a:cubicBezTo>
                  <a:lnTo>
                    <a:pt x="486" y="725"/>
                  </a:lnTo>
                  <a:cubicBezTo>
                    <a:pt x="487" y="725"/>
                    <a:pt x="490" y="734"/>
                    <a:pt x="491" y="735"/>
                  </a:cubicBezTo>
                  <a:cubicBezTo>
                    <a:pt x="493" y="737"/>
                    <a:pt x="493" y="739"/>
                    <a:pt x="491" y="740"/>
                  </a:cubicBezTo>
                  <a:cubicBezTo>
                    <a:pt x="488" y="743"/>
                    <a:pt x="491" y="743"/>
                    <a:pt x="491" y="745"/>
                  </a:cubicBezTo>
                  <a:cubicBezTo>
                    <a:pt x="492" y="746"/>
                    <a:pt x="492" y="746"/>
                    <a:pt x="491" y="748"/>
                  </a:cubicBezTo>
                  <a:cubicBezTo>
                    <a:pt x="490" y="749"/>
                    <a:pt x="490" y="749"/>
                    <a:pt x="490" y="750"/>
                  </a:cubicBezTo>
                  <a:cubicBezTo>
                    <a:pt x="491" y="751"/>
                    <a:pt x="492" y="751"/>
                    <a:pt x="493" y="751"/>
                  </a:cubicBezTo>
                  <a:cubicBezTo>
                    <a:pt x="493" y="751"/>
                    <a:pt x="494" y="751"/>
                    <a:pt x="495" y="751"/>
                  </a:cubicBezTo>
                  <a:cubicBezTo>
                    <a:pt x="495" y="750"/>
                    <a:pt x="496" y="750"/>
                    <a:pt x="496" y="750"/>
                  </a:cubicBezTo>
                  <a:cubicBezTo>
                    <a:pt x="497" y="750"/>
                    <a:pt x="498" y="750"/>
                    <a:pt x="497" y="752"/>
                  </a:cubicBezTo>
                  <a:cubicBezTo>
                    <a:pt x="497" y="753"/>
                    <a:pt x="495" y="754"/>
                    <a:pt x="494" y="756"/>
                  </a:cubicBezTo>
                  <a:cubicBezTo>
                    <a:pt x="493" y="758"/>
                    <a:pt x="495" y="758"/>
                    <a:pt x="495" y="759"/>
                  </a:cubicBezTo>
                  <a:cubicBezTo>
                    <a:pt x="495" y="760"/>
                    <a:pt x="495" y="760"/>
                    <a:pt x="495" y="760"/>
                  </a:cubicBezTo>
                  <a:lnTo>
                    <a:pt x="494" y="760"/>
                  </a:lnTo>
                  <a:cubicBezTo>
                    <a:pt x="494" y="761"/>
                    <a:pt x="495" y="762"/>
                    <a:pt x="495" y="763"/>
                  </a:cubicBezTo>
                  <a:lnTo>
                    <a:pt x="492" y="763"/>
                  </a:lnTo>
                  <a:cubicBezTo>
                    <a:pt x="491" y="763"/>
                    <a:pt x="488" y="766"/>
                    <a:pt x="487" y="769"/>
                  </a:cubicBezTo>
                  <a:cubicBezTo>
                    <a:pt x="486" y="770"/>
                    <a:pt x="486" y="771"/>
                    <a:pt x="485" y="771"/>
                  </a:cubicBezTo>
                  <a:cubicBezTo>
                    <a:pt x="485" y="771"/>
                    <a:pt x="484" y="770"/>
                    <a:pt x="483" y="769"/>
                  </a:cubicBezTo>
                  <a:cubicBezTo>
                    <a:pt x="484" y="768"/>
                    <a:pt x="483" y="767"/>
                    <a:pt x="483" y="767"/>
                  </a:cubicBezTo>
                  <a:cubicBezTo>
                    <a:pt x="482" y="767"/>
                    <a:pt x="481" y="768"/>
                    <a:pt x="481" y="768"/>
                  </a:cubicBezTo>
                  <a:cubicBezTo>
                    <a:pt x="480" y="769"/>
                    <a:pt x="477" y="769"/>
                    <a:pt x="476" y="771"/>
                  </a:cubicBezTo>
                  <a:cubicBezTo>
                    <a:pt x="475" y="772"/>
                    <a:pt x="475" y="774"/>
                    <a:pt x="473" y="774"/>
                  </a:cubicBezTo>
                  <a:cubicBezTo>
                    <a:pt x="472" y="773"/>
                    <a:pt x="471" y="773"/>
                    <a:pt x="470" y="773"/>
                  </a:cubicBezTo>
                  <a:cubicBezTo>
                    <a:pt x="469" y="773"/>
                    <a:pt x="467" y="774"/>
                    <a:pt x="466" y="774"/>
                  </a:cubicBezTo>
                  <a:cubicBezTo>
                    <a:pt x="465" y="776"/>
                    <a:pt x="465" y="781"/>
                    <a:pt x="463" y="781"/>
                  </a:cubicBezTo>
                  <a:cubicBezTo>
                    <a:pt x="463" y="781"/>
                    <a:pt x="463" y="781"/>
                    <a:pt x="463" y="780"/>
                  </a:cubicBezTo>
                  <a:cubicBezTo>
                    <a:pt x="461" y="779"/>
                    <a:pt x="460" y="778"/>
                    <a:pt x="459" y="778"/>
                  </a:cubicBezTo>
                  <a:cubicBezTo>
                    <a:pt x="458" y="778"/>
                    <a:pt x="458" y="778"/>
                    <a:pt x="457" y="778"/>
                  </a:cubicBezTo>
                  <a:cubicBezTo>
                    <a:pt x="453" y="780"/>
                    <a:pt x="447" y="780"/>
                    <a:pt x="444" y="782"/>
                  </a:cubicBezTo>
                  <a:cubicBezTo>
                    <a:pt x="442" y="783"/>
                    <a:pt x="440" y="784"/>
                    <a:pt x="439" y="785"/>
                  </a:cubicBezTo>
                  <a:cubicBezTo>
                    <a:pt x="438" y="786"/>
                    <a:pt x="438" y="787"/>
                    <a:pt x="437" y="787"/>
                  </a:cubicBezTo>
                  <a:cubicBezTo>
                    <a:pt x="436" y="787"/>
                    <a:pt x="433" y="785"/>
                    <a:pt x="433" y="785"/>
                  </a:cubicBezTo>
                  <a:cubicBezTo>
                    <a:pt x="431" y="784"/>
                    <a:pt x="429" y="783"/>
                    <a:pt x="427" y="783"/>
                  </a:cubicBezTo>
                  <a:cubicBezTo>
                    <a:pt x="426" y="784"/>
                    <a:pt x="424" y="784"/>
                    <a:pt x="425" y="787"/>
                  </a:cubicBezTo>
                  <a:cubicBezTo>
                    <a:pt x="424" y="787"/>
                    <a:pt x="424" y="787"/>
                    <a:pt x="424" y="787"/>
                  </a:cubicBezTo>
                  <a:cubicBezTo>
                    <a:pt x="422" y="787"/>
                    <a:pt x="420" y="789"/>
                    <a:pt x="419" y="790"/>
                  </a:cubicBezTo>
                  <a:cubicBezTo>
                    <a:pt x="419" y="790"/>
                    <a:pt x="419" y="790"/>
                    <a:pt x="418" y="790"/>
                  </a:cubicBezTo>
                  <a:cubicBezTo>
                    <a:pt x="418" y="790"/>
                    <a:pt x="415" y="787"/>
                    <a:pt x="414" y="787"/>
                  </a:cubicBezTo>
                  <a:cubicBezTo>
                    <a:pt x="412" y="787"/>
                    <a:pt x="410" y="787"/>
                    <a:pt x="408" y="788"/>
                  </a:cubicBezTo>
                  <a:cubicBezTo>
                    <a:pt x="406" y="789"/>
                    <a:pt x="407" y="792"/>
                    <a:pt x="407" y="794"/>
                  </a:cubicBezTo>
                  <a:cubicBezTo>
                    <a:pt x="407" y="794"/>
                    <a:pt x="406" y="794"/>
                    <a:pt x="405" y="794"/>
                  </a:cubicBezTo>
                  <a:cubicBezTo>
                    <a:pt x="404" y="794"/>
                    <a:pt x="404" y="794"/>
                    <a:pt x="404" y="794"/>
                  </a:cubicBezTo>
                  <a:cubicBezTo>
                    <a:pt x="404" y="793"/>
                    <a:pt x="404" y="793"/>
                    <a:pt x="404" y="792"/>
                  </a:cubicBezTo>
                  <a:lnTo>
                    <a:pt x="401" y="792"/>
                  </a:lnTo>
                  <a:cubicBezTo>
                    <a:pt x="400" y="792"/>
                    <a:pt x="399" y="790"/>
                    <a:pt x="398" y="790"/>
                  </a:cubicBezTo>
                  <a:lnTo>
                    <a:pt x="395" y="790"/>
                  </a:lnTo>
                  <a:cubicBezTo>
                    <a:pt x="391" y="791"/>
                    <a:pt x="391" y="794"/>
                    <a:pt x="388" y="796"/>
                  </a:cubicBezTo>
                  <a:cubicBezTo>
                    <a:pt x="387" y="797"/>
                    <a:pt x="386" y="797"/>
                    <a:pt x="385" y="797"/>
                  </a:cubicBezTo>
                  <a:cubicBezTo>
                    <a:pt x="384" y="797"/>
                    <a:pt x="385" y="795"/>
                    <a:pt x="385" y="793"/>
                  </a:cubicBezTo>
                  <a:lnTo>
                    <a:pt x="385" y="793"/>
                  </a:lnTo>
                  <a:cubicBezTo>
                    <a:pt x="384" y="794"/>
                    <a:pt x="383" y="794"/>
                    <a:pt x="382" y="794"/>
                  </a:cubicBezTo>
                  <a:cubicBezTo>
                    <a:pt x="381" y="795"/>
                    <a:pt x="381" y="798"/>
                    <a:pt x="381" y="798"/>
                  </a:cubicBezTo>
                  <a:cubicBezTo>
                    <a:pt x="379" y="798"/>
                    <a:pt x="379" y="794"/>
                    <a:pt x="378" y="794"/>
                  </a:cubicBezTo>
                  <a:cubicBezTo>
                    <a:pt x="377" y="794"/>
                    <a:pt x="376" y="797"/>
                    <a:pt x="374" y="798"/>
                  </a:cubicBezTo>
                  <a:cubicBezTo>
                    <a:pt x="373" y="798"/>
                    <a:pt x="373" y="799"/>
                    <a:pt x="372" y="799"/>
                  </a:cubicBezTo>
                  <a:cubicBezTo>
                    <a:pt x="371" y="799"/>
                    <a:pt x="372" y="797"/>
                    <a:pt x="373" y="796"/>
                  </a:cubicBezTo>
                  <a:cubicBezTo>
                    <a:pt x="375" y="795"/>
                    <a:pt x="374" y="792"/>
                    <a:pt x="373" y="792"/>
                  </a:cubicBezTo>
                  <a:cubicBezTo>
                    <a:pt x="373" y="792"/>
                    <a:pt x="372" y="792"/>
                    <a:pt x="372" y="792"/>
                  </a:cubicBezTo>
                  <a:cubicBezTo>
                    <a:pt x="370" y="793"/>
                    <a:pt x="367" y="794"/>
                    <a:pt x="367" y="798"/>
                  </a:cubicBezTo>
                  <a:cubicBezTo>
                    <a:pt x="367" y="795"/>
                    <a:pt x="365" y="794"/>
                    <a:pt x="362" y="794"/>
                  </a:cubicBezTo>
                  <a:cubicBezTo>
                    <a:pt x="359" y="794"/>
                    <a:pt x="357" y="795"/>
                    <a:pt x="355" y="795"/>
                  </a:cubicBezTo>
                  <a:cubicBezTo>
                    <a:pt x="353" y="795"/>
                    <a:pt x="351" y="794"/>
                    <a:pt x="351" y="793"/>
                  </a:cubicBezTo>
                  <a:cubicBezTo>
                    <a:pt x="350" y="792"/>
                    <a:pt x="349" y="791"/>
                    <a:pt x="349" y="791"/>
                  </a:cubicBezTo>
                  <a:cubicBezTo>
                    <a:pt x="346" y="791"/>
                    <a:pt x="344" y="794"/>
                    <a:pt x="342" y="794"/>
                  </a:cubicBezTo>
                  <a:lnTo>
                    <a:pt x="335" y="794"/>
                  </a:lnTo>
                  <a:cubicBezTo>
                    <a:pt x="331" y="794"/>
                    <a:pt x="328" y="796"/>
                    <a:pt x="325" y="796"/>
                  </a:cubicBezTo>
                  <a:cubicBezTo>
                    <a:pt x="323" y="795"/>
                    <a:pt x="322" y="794"/>
                    <a:pt x="318" y="794"/>
                  </a:cubicBezTo>
                  <a:cubicBezTo>
                    <a:pt x="317" y="794"/>
                    <a:pt x="316" y="794"/>
                    <a:pt x="315" y="794"/>
                  </a:cubicBezTo>
                  <a:cubicBezTo>
                    <a:pt x="314" y="795"/>
                    <a:pt x="314" y="796"/>
                    <a:pt x="313" y="796"/>
                  </a:cubicBezTo>
                  <a:cubicBezTo>
                    <a:pt x="313" y="796"/>
                    <a:pt x="313" y="796"/>
                    <a:pt x="313" y="796"/>
                  </a:cubicBezTo>
                  <a:cubicBezTo>
                    <a:pt x="310" y="796"/>
                    <a:pt x="310" y="792"/>
                    <a:pt x="311" y="790"/>
                  </a:cubicBezTo>
                  <a:lnTo>
                    <a:pt x="311" y="790"/>
                  </a:lnTo>
                  <a:cubicBezTo>
                    <a:pt x="310" y="791"/>
                    <a:pt x="308" y="792"/>
                    <a:pt x="306" y="792"/>
                  </a:cubicBezTo>
                  <a:cubicBezTo>
                    <a:pt x="299" y="792"/>
                    <a:pt x="289" y="790"/>
                    <a:pt x="288" y="789"/>
                  </a:cubicBezTo>
                  <a:cubicBezTo>
                    <a:pt x="284" y="789"/>
                    <a:pt x="281" y="787"/>
                    <a:pt x="279" y="787"/>
                  </a:cubicBezTo>
                  <a:cubicBezTo>
                    <a:pt x="276" y="787"/>
                    <a:pt x="273" y="787"/>
                    <a:pt x="271" y="788"/>
                  </a:cubicBezTo>
                  <a:cubicBezTo>
                    <a:pt x="270" y="788"/>
                    <a:pt x="266" y="792"/>
                    <a:pt x="267" y="793"/>
                  </a:cubicBezTo>
                  <a:lnTo>
                    <a:pt x="267" y="793"/>
                  </a:lnTo>
                  <a:cubicBezTo>
                    <a:pt x="266" y="792"/>
                    <a:pt x="267" y="788"/>
                    <a:pt x="265" y="788"/>
                  </a:cubicBezTo>
                  <a:cubicBezTo>
                    <a:pt x="265" y="788"/>
                    <a:pt x="264" y="788"/>
                    <a:pt x="264" y="788"/>
                  </a:cubicBezTo>
                  <a:cubicBezTo>
                    <a:pt x="264" y="788"/>
                    <a:pt x="261" y="790"/>
                    <a:pt x="260" y="790"/>
                  </a:cubicBezTo>
                  <a:cubicBezTo>
                    <a:pt x="260" y="790"/>
                    <a:pt x="260" y="790"/>
                    <a:pt x="260" y="790"/>
                  </a:cubicBezTo>
                  <a:cubicBezTo>
                    <a:pt x="260" y="789"/>
                    <a:pt x="263" y="785"/>
                    <a:pt x="261" y="785"/>
                  </a:cubicBezTo>
                  <a:lnTo>
                    <a:pt x="261" y="785"/>
                  </a:lnTo>
                  <a:cubicBezTo>
                    <a:pt x="259" y="786"/>
                    <a:pt x="254" y="787"/>
                    <a:pt x="254" y="790"/>
                  </a:cubicBezTo>
                  <a:cubicBezTo>
                    <a:pt x="252" y="790"/>
                    <a:pt x="251" y="786"/>
                    <a:pt x="251" y="785"/>
                  </a:cubicBezTo>
                  <a:cubicBezTo>
                    <a:pt x="251" y="785"/>
                    <a:pt x="247" y="781"/>
                    <a:pt x="247" y="781"/>
                  </a:cubicBezTo>
                  <a:cubicBezTo>
                    <a:pt x="245" y="783"/>
                    <a:pt x="245" y="787"/>
                    <a:pt x="242" y="787"/>
                  </a:cubicBezTo>
                  <a:cubicBezTo>
                    <a:pt x="240" y="787"/>
                    <a:pt x="240" y="785"/>
                    <a:pt x="237" y="785"/>
                  </a:cubicBezTo>
                  <a:cubicBezTo>
                    <a:pt x="236" y="785"/>
                    <a:pt x="235" y="786"/>
                    <a:pt x="234" y="786"/>
                  </a:cubicBezTo>
                  <a:cubicBezTo>
                    <a:pt x="234" y="786"/>
                    <a:pt x="233" y="786"/>
                    <a:pt x="233" y="786"/>
                  </a:cubicBezTo>
                  <a:cubicBezTo>
                    <a:pt x="230" y="785"/>
                    <a:pt x="230" y="782"/>
                    <a:pt x="227" y="781"/>
                  </a:cubicBezTo>
                  <a:cubicBezTo>
                    <a:pt x="227" y="781"/>
                    <a:pt x="226" y="781"/>
                    <a:pt x="225" y="781"/>
                  </a:cubicBezTo>
                  <a:cubicBezTo>
                    <a:pt x="224" y="781"/>
                    <a:pt x="223" y="781"/>
                    <a:pt x="222" y="783"/>
                  </a:cubicBezTo>
                  <a:cubicBezTo>
                    <a:pt x="222" y="783"/>
                    <a:pt x="219" y="779"/>
                    <a:pt x="219" y="779"/>
                  </a:cubicBezTo>
                  <a:cubicBezTo>
                    <a:pt x="219" y="779"/>
                    <a:pt x="219" y="780"/>
                    <a:pt x="219" y="780"/>
                  </a:cubicBezTo>
                  <a:cubicBezTo>
                    <a:pt x="219" y="780"/>
                    <a:pt x="220" y="784"/>
                    <a:pt x="218" y="784"/>
                  </a:cubicBezTo>
                  <a:cubicBezTo>
                    <a:pt x="217" y="784"/>
                    <a:pt x="217" y="784"/>
                    <a:pt x="217" y="784"/>
                  </a:cubicBezTo>
                  <a:cubicBezTo>
                    <a:pt x="216" y="783"/>
                    <a:pt x="215" y="781"/>
                    <a:pt x="214" y="780"/>
                  </a:cubicBezTo>
                  <a:cubicBezTo>
                    <a:pt x="213" y="780"/>
                    <a:pt x="211" y="779"/>
                    <a:pt x="209" y="779"/>
                  </a:cubicBezTo>
                  <a:cubicBezTo>
                    <a:pt x="207" y="779"/>
                    <a:pt x="205" y="779"/>
                    <a:pt x="205" y="780"/>
                  </a:cubicBezTo>
                  <a:cubicBezTo>
                    <a:pt x="206" y="779"/>
                    <a:pt x="202" y="774"/>
                    <a:pt x="201" y="774"/>
                  </a:cubicBezTo>
                  <a:cubicBezTo>
                    <a:pt x="201" y="775"/>
                    <a:pt x="200" y="776"/>
                    <a:pt x="200" y="776"/>
                  </a:cubicBezTo>
                  <a:cubicBezTo>
                    <a:pt x="199" y="776"/>
                    <a:pt x="198" y="775"/>
                    <a:pt x="197" y="775"/>
                  </a:cubicBezTo>
                  <a:cubicBezTo>
                    <a:pt x="196" y="775"/>
                    <a:pt x="196" y="775"/>
                    <a:pt x="196" y="775"/>
                  </a:cubicBezTo>
                  <a:cubicBezTo>
                    <a:pt x="195" y="775"/>
                    <a:pt x="196" y="775"/>
                    <a:pt x="195" y="776"/>
                  </a:cubicBezTo>
                  <a:cubicBezTo>
                    <a:pt x="195" y="776"/>
                    <a:pt x="194" y="777"/>
                    <a:pt x="194" y="777"/>
                  </a:cubicBezTo>
                  <a:cubicBezTo>
                    <a:pt x="192" y="777"/>
                    <a:pt x="189" y="773"/>
                    <a:pt x="187" y="773"/>
                  </a:cubicBezTo>
                  <a:cubicBezTo>
                    <a:pt x="186" y="773"/>
                    <a:pt x="185" y="773"/>
                    <a:pt x="184" y="773"/>
                  </a:cubicBezTo>
                  <a:cubicBezTo>
                    <a:pt x="182" y="773"/>
                    <a:pt x="179" y="773"/>
                    <a:pt x="178" y="772"/>
                  </a:cubicBezTo>
                  <a:cubicBezTo>
                    <a:pt x="176" y="771"/>
                    <a:pt x="175" y="771"/>
                    <a:pt x="174" y="771"/>
                  </a:cubicBezTo>
                  <a:cubicBezTo>
                    <a:pt x="172" y="771"/>
                    <a:pt x="171" y="772"/>
                    <a:pt x="170" y="773"/>
                  </a:cubicBezTo>
                  <a:lnTo>
                    <a:pt x="170" y="773"/>
                  </a:lnTo>
                  <a:cubicBezTo>
                    <a:pt x="170" y="772"/>
                    <a:pt x="171" y="771"/>
                    <a:pt x="171" y="769"/>
                  </a:cubicBezTo>
                  <a:cubicBezTo>
                    <a:pt x="171" y="769"/>
                    <a:pt x="171" y="768"/>
                    <a:pt x="171" y="768"/>
                  </a:cubicBezTo>
                  <a:cubicBezTo>
                    <a:pt x="170" y="768"/>
                    <a:pt x="169" y="769"/>
                    <a:pt x="168" y="769"/>
                  </a:cubicBezTo>
                  <a:cubicBezTo>
                    <a:pt x="166" y="770"/>
                    <a:pt x="165" y="771"/>
                    <a:pt x="164" y="771"/>
                  </a:cubicBezTo>
                  <a:cubicBezTo>
                    <a:pt x="163" y="771"/>
                    <a:pt x="163" y="769"/>
                    <a:pt x="163" y="767"/>
                  </a:cubicBezTo>
                  <a:cubicBezTo>
                    <a:pt x="163" y="766"/>
                    <a:pt x="162" y="766"/>
                    <a:pt x="162" y="766"/>
                  </a:cubicBezTo>
                  <a:cubicBezTo>
                    <a:pt x="161" y="766"/>
                    <a:pt x="158" y="769"/>
                    <a:pt x="157" y="769"/>
                  </a:cubicBezTo>
                  <a:cubicBezTo>
                    <a:pt x="156" y="769"/>
                    <a:pt x="156" y="768"/>
                    <a:pt x="157" y="767"/>
                  </a:cubicBezTo>
                  <a:cubicBezTo>
                    <a:pt x="157" y="765"/>
                    <a:pt x="155" y="764"/>
                    <a:pt x="153" y="764"/>
                  </a:cubicBezTo>
                  <a:cubicBezTo>
                    <a:pt x="152" y="764"/>
                    <a:pt x="150" y="765"/>
                    <a:pt x="150" y="767"/>
                  </a:cubicBezTo>
                  <a:cubicBezTo>
                    <a:pt x="151" y="764"/>
                    <a:pt x="150" y="763"/>
                    <a:pt x="149" y="761"/>
                  </a:cubicBezTo>
                  <a:cubicBezTo>
                    <a:pt x="148" y="761"/>
                    <a:pt x="148" y="761"/>
                    <a:pt x="148" y="761"/>
                  </a:cubicBezTo>
                  <a:cubicBezTo>
                    <a:pt x="147" y="761"/>
                    <a:pt x="147" y="761"/>
                    <a:pt x="146" y="761"/>
                  </a:cubicBezTo>
                  <a:cubicBezTo>
                    <a:pt x="144" y="760"/>
                    <a:pt x="144" y="759"/>
                    <a:pt x="142" y="758"/>
                  </a:cubicBezTo>
                  <a:cubicBezTo>
                    <a:pt x="141" y="757"/>
                    <a:pt x="141" y="757"/>
                    <a:pt x="140" y="757"/>
                  </a:cubicBezTo>
                  <a:cubicBezTo>
                    <a:pt x="139" y="757"/>
                    <a:pt x="138" y="758"/>
                    <a:pt x="137" y="758"/>
                  </a:cubicBezTo>
                  <a:cubicBezTo>
                    <a:pt x="135" y="757"/>
                    <a:pt x="133" y="756"/>
                    <a:pt x="131" y="754"/>
                  </a:cubicBezTo>
                  <a:cubicBezTo>
                    <a:pt x="129" y="753"/>
                    <a:pt x="128" y="751"/>
                    <a:pt x="124" y="751"/>
                  </a:cubicBezTo>
                  <a:cubicBezTo>
                    <a:pt x="124" y="751"/>
                    <a:pt x="124" y="751"/>
                    <a:pt x="124" y="751"/>
                  </a:cubicBezTo>
                  <a:cubicBezTo>
                    <a:pt x="123" y="751"/>
                    <a:pt x="121" y="752"/>
                    <a:pt x="120" y="752"/>
                  </a:cubicBezTo>
                  <a:cubicBezTo>
                    <a:pt x="120" y="752"/>
                    <a:pt x="120" y="752"/>
                    <a:pt x="120" y="752"/>
                  </a:cubicBezTo>
                  <a:cubicBezTo>
                    <a:pt x="119" y="752"/>
                    <a:pt x="120" y="748"/>
                    <a:pt x="119" y="747"/>
                  </a:cubicBezTo>
                  <a:cubicBezTo>
                    <a:pt x="119" y="747"/>
                    <a:pt x="118" y="747"/>
                    <a:pt x="118" y="747"/>
                  </a:cubicBezTo>
                  <a:cubicBezTo>
                    <a:pt x="117" y="747"/>
                    <a:pt x="116" y="748"/>
                    <a:pt x="116" y="748"/>
                  </a:cubicBezTo>
                  <a:cubicBezTo>
                    <a:pt x="115" y="749"/>
                    <a:pt x="113" y="752"/>
                    <a:pt x="112" y="752"/>
                  </a:cubicBezTo>
                  <a:cubicBezTo>
                    <a:pt x="112" y="752"/>
                    <a:pt x="111" y="752"/>
                    <a:pt x="111" y="752"/>
                  </a:cubicBezTo>
                  <a:cubicBezTo>
                    <a:pt x="110" y="749"/>
                    <a:pt x="110" y="746"/>
                    <a:pt x="109" y="745"/>
                  </a:cubicBezTo>
                  <a:cubicBezTo>
                    <a:pt x="108" y="744"/>
                    <a:pt x="108" y="744"/>
                    <a:pt x="107" y="744"/>
                  </a:cubicBezTo>
                  <a:cubicBezTo>
                    <a:pt x="106" y="744"/>
                    <a:pt x="104" y="745"/>
                    <a:pt x="103" y="745"/>
                  </a:cubicBezTo>
                  <a:cubicBezTo>
                    <a:pt x="102" y="745"/>
                    <a:pt x="102" y="745"/>
                    <a:pt x="102" y="743"/>
                  </a:cubicBezTo>
                  <a:cubicBezTo>
                    <a:pt x="101" y="740"/>
                    <a:pt x="95" y="739"/>
                    <a:pt x="93" y="738"/>
                  </a:cubicBezTo>
                  <a:cubicBezTo>
                    <a:pt x="90" y="738"/>
                    <a:pt x="89" y="738"/>
                    <a:pt x="87" y="736"/>
                  </a:cubicBezTo>
                  <a:cubicBezTo>
                    <a:pt x="86" y="735"/>
                    <a:pt x="84" y="731"/>
                    <a:pt x="83" y="731"/>
                  </a:cubicBezTo>
                  <a:cubicBezTo>
                    <a:pt x="83" y="731"/>
                    <a:pt x="83" y="731"/>
                    <a:pt x="83" y="731"/>
                  </a:cubicBezTo>
                  <a:cubicBezTo>
                    <a:pt x="83" y="732"/>
                    <a:pt x="84" y="733"/>
                    <a:pt x="82" y="734"/>
                  </a:cubicBezTo>
                  <a:cubicBezTo>
                    <a:pt x="81" y="734"/>
                    <a:pt x="80" y="733"/>
                    <a:pt x="79" y="733"/>
                  </a:cubicBezTo>
                  <a:cubicBezTo>
                    <a:pt x="77" y="732"/>
                    <a:pt x="75" y="729"/>
                    <a:pt x="76" y="727"/>
                  </a:cubicBezTo>
                  <a:lnTo>
                    <a:pt x="76" y="727"/>
                  </a:lnTo>
                  <a:cubicBezTo>
                    <a:pt x="75" y="729"/>
                    <a:pt x="74" y="729"/>
                    <a:pt x="74" y="729"/>
                  </a:cubicBezTo>
                  <a:cubicBezTo>
                    <a:pt x="73" y="729"/>
                    <a:pt x="74" y="723"/>
                    <a:pt x="71" y="723"/>
                  </a:cubicBezTo>
                  <a:cubicBezTo>
                    <a:pt x="70" y="723"/>
                    <a:pt x="67" y="725"/>
                    <a:pt x="65" y="725"/>
                  </a:cubicBezTo>
                  <a:cubicBezTo>
                    <a:pt x="64" y="725"/>
                    <a:pt x="64" y="725"/>
                    <a:pt x="63" y="725"/>
                  </a:cubicBezTo>
                  <a:cubicBezTo>
                    <a:pt x="62" y="725"/>
                    <a:pt x="62" y="721"/>
                    <a:pt x="61" y="720"/>
                  </a:cubicBezTo>
                  <a:cubicBezTo>
                    <a:pt x="61" y="719"/>
                    <a:pt x="60" y="719"/>
                    <a:pt x="59" y="719"/>
                  </a:cubicBezTo>
                  <a:cubicBezTo>
                    <a:pt x="59" y="719"/>
                    <a:pt x="58" y="719"/>
                    <a:pt x="57" y="719"/>
                  </a:cubicBezTo>
                  <a:cubicBezTo>
                    <a:pt x="56" y="719"/>
                    <a:pt x="56" y="719"/>
                    <a:pt x="54" y="718"/>
                  </a:cubicBezTo>
                  <a:cubicBezTo>
                    <a:pt x="53" y="715"/>
                    <a:pt x="51" y="714"/>
                    <a:pt x="48" y="712"/>
                  </a:cubicBezTo>
                  <a:cubicBezTo>
                    <a:pt x="47" y="712"/>
                    <a:pt x="45" y="712"/>
                    <a:pt x="44" y="712"/>
                  </a:cubicBezTo>
                  <a:cubicBezTo>
                    <a:pt x="40" y="708"/>
                    <a:pt x="41" y="699"/>
                    <a:pt x="36" y="698"/>
                  </a:cubicBezTo>
                  <a:cubicBezTo>
                    <a:pt x="34" y="698"/>
                    <a:pt x="34" y="700"/>
                    <a:pt x="33" y="700"/>
                  </a:cubicBezTo>
                  <a:cubicBezTo>
                    <a:pt x="33" y="700"/>
                    <a:pt x="32" y="700"/>
                    <a:pt x="32" y="699"/>
                  </a:cubicBezTo>
                  <a:cubicBezTo>
                    <a:pt x="32" y="698"/>
                    <a:pt x="32" y="697"/>
                    <a:pt x="31" y="695"/>
                  </a:cubicBezTo>
                  <a:cubicBezTo>
                    <a:pt x="31" y="695"/>
                    <a:pt x="30" y="696"/>
                    <a:pt x="29" y="696"/>
                  </a:cubicBezTo>
                  <a:cubicBezTo>
                    <a:pt x="23" y="694"/>
                    <a:pt x="20" y="681"/>
                    <a:pt x="13" y="681"/>
                  </a:cubicBezTo>
                  <a:cubicBezTo>
                    <a:pt x="13" y="681"/>
                    <a:pt x="13" y="681"/>
                    <a:pt x="13" y="681"/>
                  </a:cubicBezTo>
                  <a:cubicBezTo>
                    <a:pt x="13" y="681"/>
                    <a:pt x="13" y="681"/>
                    <a:pt x="12" y="681"/>
                  </a:cubicBezTo>
                  <a:lnTo>
                    <a:pt x="12" y="681"/>
                  </a:lnTo>
                  <a:cubicBezTo>
                    <a:pt x="14" y="679"/>
                    <a:pt x="17" y="676"/>
                    <a:pt x="20" y="676"/>
                  </a:cubicBezTo>
                  <a:cubicBezTo>
                    <a:pt x="22" y="676"/>
                    <a:pt x="20" y="675"/>
                    <a:pt x="20" y="673"/>
                  </a:cubicBezTo>
                  <a:cubicBezTo>
                    <a:pt x="21" y="671"/>
                    <a:pt x="22" y="670"/>
                    <a:pt x="23" y="668"/>
                  </a:cubicBezTo>
                  <a:cubicBezTo>
                    <a:pt x="26" y="660"/>
                    <a:pt x="30" y="652"/>
                    <a:pt x="35" y="645"/>
                  </a:cubicBezTo>
                  <a:cubicBezTo>
                    <a:pt x="38" y="642"/>
                    <a:pt x="48" y="634"/>
                    <a:pt x="40" y="629"/>
                  </a:cubicBezTo>
                  <a:cubicBezTo>
                    <a:pt x="40" y="629"/>
                    <a:pt x="36" y="625"/>
                    <a:pt x="37" y="625"/>
                  </a:cubicBezTo>
                  <a:lnTo>
                    <a:pt x="37" y="625"/>
                  </a:lnTo>
                  <a:cubicBezTo>
                    <a:pt x="37" y="625"/>
                    <a:pt x="37" y="625"/>
                    <a:pt x="37" y="625"/>
                  </a:cubicBezTo>
                  <a:cubicBezTo>
                    <a:pt x="39" y="625"/>
                    <a:pt x="41" y="625"/>
                    <a:pt x="43" y="626"/>
                  </a:cubicBezTo>
                  <a:cubicBezTo>
                    <a:pt x="44" y="627"/>
                    <a:pt x="54" y="631"/>
                    <a:pt x="54" y="631"/>
                  </a:cubicBezTo>
                  <a:cubicBezTo>
                    <a:pt x="54" y="630"/>
                    <a:pt x="53" y="630"/>
                    <a:pt x="53" y="629"/>
                  </a:cubicBezTo>
                  <a:cubicBezTo>
                    <a:pt x="53" y="627"/>
                    <a:pt x="54" y="626"/>
                    <a:pt x="54" y="624"/>
                  </a:cubicBezTo>
                  <a:cubicBezTo>
                    <a:pt x="55" y="623"/>
                    <a:pt x="56" y="621"/>
                    <a:pt x="58" y="621"/>
                  </a:cubicBezTo>
                  <a:cubicBezTo>
                    <a:pt x="58" y="621"/>
                    <a:pt x="59" y="621"/>
                    <a:pt x="59" y="621"/>
                  </a:cubicBezTo>
                  <a:lnTo>
                    <a:pt x="59" y="621"/>
                  </a:lnTo>
                  <a:cubicBezTo>
                    <a:pt x="56" y="619"/>
                    <a:pt x="61" y="617"/>
                    <a:pt x="57" y="614"/>
                  </a:cubicBezTo>
                  <a:cubicBezTo>
                    <a:pt x="55" y="612"/>
                    <a:pt x="52" y="608"/>
                    <a:pt x="57" y="608"/>
                  </a:cubicBezTo>
                  <a:cubicBezTo>
                    <a:pt x="59" y="608"/>
                    <a:pt x="60" y="610"/>
                    <a:pt x="62" y="610"/>
                  </a:cubicBezTo>
                  <a:cubicBezTo>
                    <a:pt x="62" y="610"/>
                    <a:pt x="63" y="610"/>
                    <a:pt x="63" y="609"/>
                  </a:cubicBezTo>
                  <a:cubicBezTo>
                    <a:pt x="65" y="608"/>
                    <a:pt x="66" y="607"/>
                    <a:pt x="64" y="606"/>
                  </a:cubicBezTo>
                  <a:cubicBezTo>
                    <a:pt x="63" y="604"/>
                    <a:pt x="64" y="604"/>
                    <a:pt x="65" y="602"/>
                  </a:cubicBezTo>
                  <a:cubicBezTo>
                    <a:pt x="65" y="602"/>
                    <a:pt x="66" y="602"/>
                    <a:pt x="66" y="602"/>
                  </a:cubicBezTo>
                  <a:cubicBezTo>
                    <a:pt x="66" y="602"/>
                    <a:pt x="67" y="602"/>
                    <a:pt x="68" y="602"/>
                  </a:cubicBezTo>
                  <a:cubicBezTo>
                    <a:pt x="68" y="602"/>
                    <a:pt x="68" y="602"/>
                    <a:pt x="68" y="602"/>
                  </a:cubicBezTo>
                  <a:cubicBezTo>
                    <a:pt x="72" y="602"/>
                    <a:pt x="68" y="594"/>
                    <a:pt x="73" y="594"/>
                  </a:cubicBezTo>
                  <a:cubicBezTo>
                    <a:pt x="74" y="591"/>
                    <a:pt x="70" y="586"/>
                    <a:pt x="72" y="586"/>
                  </a:cubicBezTo>
                  <a:lnTo>
                    <a:pt x="72" y="586"/>
                  </a:lnTo>
                  <a:cubicBezTo>
                    <a:pt x="72" y="586"/>
                    <a:pt x="74" y="586"/>
                    <a:pt x="75" y="586"/>
                  </a:cubicBezTo>
                  <a:cubicBezTo>
                    <a:pt x="76" y="586"/>
                    <a:pt x="76" y="586"/>
                    <a:pt x="76" y="586"/>
                  </a:cubicBezTo>
                  <a:cubicBezTo>
                    <a:pt x="76" y="584"/>
                    <a:pt x="74" y="584"/>
                    <a:pt x="73" y="581"/>
                  </a:cubicBezTo>
                  <a:lnTo>
                    <a:pt x="73" y="581"/>
                  </a:lnTo>
                  <a:cubicBezTo>
                    <a:pt x="73" y="581"/>
                    <a:pt x="80" y="583"/>
                    <a:pt x="80" y="583"/>
                  </a:cubicBezTo>
                  <a:cubicBezTo>
                    <a:pt x="78" y="581"/>
                    <a:pt x="77" y="577"/>
                    <a:pt x="81" y="575"/>
                  </a:cubicBezTo>
                  <a:cubicBezTo>
                    <a:pt x="82" y="574"/>
                    <a:pt x="84" y="573"/>
                    <a:pt x="85" y="571"/>
                  </a:cubicBezTo>
                  <a:cubicBezTo>
                    <a:pt x="85" y="571"/>
                    <a:pt x="85" y="569"/>
                    <a:pt x="84" y="569"/>
                  </a:cubicBezTo>
                  <a:cubicBezTo>
                    <a:pt x="84" y="569"/>
                    <a:pt x="84" y="569"/>
                    <a:pt x="84" y="569"/>
                  </a:cubicBezTo>
                  <a:lnTo>
                    <a:pt x="87" y="566"/>
                  </a:lnTo>
                  <a:cubicBezTo>
                    <a:pt x="87" y="564"/>
                    <a:pt x="87" y="564"/>
                    <a:pt x="87" y="564"/>
                  </a:cubicBezTo>
                  <a:cubicBezTo>
                    <a:pt x="87" y="564"/>
                    <a:pt x="86" y="564"/>
                    <a:pt x="86" y="563"/>
                  </a:cubicBezTo>
                  <a:cubicBezTo>
                    <a:pt x="85" y="561"/>
                    <a:pt x="90" y="559"/>
                    <a:pt x="91" y="558"/>
                  </a:cubicBezTo>
                  <a:cubicBezTo>
                    <a:pt x="92" y="556"/>
                    <a:pt x="95" y="554"/>
                    <a:pt x="95" y="552"/>
                  </a:cubicBezTo>
                  <a:cubicBezTo>
                    <a:pt x="94" y="550"/>
                    <a:pt x="89" y="548"/>
                    <a:pt x="95" y="547"/>
                  </a:cubicBezTo>
                  <a:cubicBezTo>
                    <a:pt x="95" y="547"/>
                    <a:pt x="96" y="548"/>
                    <a:pt x="96" y="548"/>
                  </a:cubicBezTo>
                  <a:cubicBezTo>
                    <a:pt x="99" y="548"/>
                    <a:pt x="101" y="545"/>
                    <a:pt x="96" y="545"/>
                  </a:cubicBezTo>
                  <a:cubicBezTo>
                    <a:pt x="93" y="543"/>
                    <a:pt x="94" y="539"/>
                    <a:pt x="97" y="539"/>
                  </a:cubicBezTo>
                  <a:cubicBezTo>
                    <a:pt x="98" y="539"/>
                    <a:pt x="100" y="539"/>
                    <a:pt x="101" y="539"/>
                  </a:cubicBezTo>
                  <a:cubicBezTo>
                    <a:pt x="102" y="539"/>
                    <a:pt x="102" y="538"/>
                    <a:pt x="102" y="536"/>
                  </a:cubicBezTo>
                  <a:cubicBezTo>
                    <a:pt x="102" y="535"/>
                    <a:pt x="101" y="529"/>
                    <a:pt x="102" y="529"/>
                  </a:cubicBezTo>
                  <a:lnTo>
                    <a:pt x="102" y="529"/>
                  </a:lnTo>
                  <a:cubicBezTo>
                    <a:pt x="102" y="530"/>
                    <a:pt x="102" y="533"/>
                    <a:pt x="104" y="533"/>
                  </a:cubicBezTo>
                  <a:cubicBezTo>
                    <a:pt x="106" y="533"/>
                    <a:pt x="105" y="527"/>
                    <a:pt x="105" y="526"/>
                  </a:cubicBezTo>
                  <a:cubicBezTo>
                    <a:pt x="106" y="525"/>
                    <a:pt x="107" y="522"/>
                    <a:pt x="109" y="521"/>
                  </a:cubicBezTo>
                  <a:cubicBezTo>
                    <a:pt x="111" y="521"/>
                    <a:pt x="113" y="520"/>
                    <a:pt x="114" y="519"/>
                  </a:cubicBezTo>
                  <a:cubicBezTo>
                    <a:pt x="116" y="516"/>
                    <a:pt x="116" y="514"/>
                    <a:pt x="117" y="512"/>
                  </a:cubicBezTo>
                  <a:cubicBezTo>
                    <a:pt x="117" y="509"/>
                    <a:pt x="116" y="506"/>
                    <a:pt x="118" y="506"/>
                  </a:cubicBezTo>
                  <a:cubicBezTo>
                    <a:pt x="122" y="506"/>
                    <a:pt x="123" y="505"/>
                    <a:pt x="124" y="502"/>
                  </a:cubicBezTo>
                  <a:cubicBezTo>
                    <a:pt x="125" y="500"/>
                    <a:pt x="123" y="499"/>
                    <a:pt x="121" y="498"/>
                  </a:cubicBezTo>
                  <a:lnTo>
                    <a:pt x="121" y="498"/>
                  </a:lnTo>
                  <a:cubicBezTo>
                    <a:pt x="122" y="499"/>
                    <a:pt x="122" y="499"/>
                    <a:pt x="123" y="499"/>
                  </a:cubicBezTo>
                  <a:cubicBezTo>
                    <a:pt x="127" y="499"/>
                    <a:pt x="129" y="494"/>
                    <a:pt x="128" y="491"/>
                  </a:cubicBezTo>
                  <a:cubicBezTo>
                    <a:pt x="127" y="489"/>
                    <a:pt x="128" y="487"/>
                    <a:pt x="129" y="487"/>
                  </a:cubicBezTo>
                  <a:cubicBezTo>
                    <a:pt x="130" y="487"/>
                    <a:pt x="130" y="487"/>
                    <a:pt x="130" y="487"/>
                  </a:cubicBezTo>
                  <a:cubicBezTo>
                    <a:pt x="131" y="487"/>
                    <a:pt x="131" y="489"/>
                    <a:pt x="133" y="489"/>
                  </a:cubicBezTo>
                  <a:cubicBezTo>
                    <a:pt x="135" y="489"/>
                    <a:pt x="134" y="486"/>
                    <a:pt x="133" y="485"/>
                  </a:cubicBezTo>
                  <a:cubicBezTo>
                    <a:pt x="133" y="484"/>
                    <a:pt x="135" y="481"/>
                    <a:pt x="137" y="480"/>
                  </a:cubicBezTo>
                  <a:cubicBezTo>
                    <a:pt x="138" y="481"/>
                    <a:pt x="138" y="481"/>
                    <a:pt x="139" y="481"/>
                  </a:cubicBezTo>
                  <a:cubicBezTo>
                    <a:pt x="140" y="481"/>
                    <a:pt x="138" y="476"/>
                    <a:pt x="138" y="476"/>
                  </a:cubicBezTo>
                  <a:cubicBezTo>
                    <a:pt x="139" y="472"/>
                    <a:pt x="142" y="471"/>
                    <a:pt x="142" y="467"/>
                  </a:cubicBezTo>
                  <a:cubicBezTo>
                    <a:pt x="142" y="464"/>
                    <a:pt x="144" y="462"/>
                    <a:pt x="145" y="460"/>
                  </a:cubicBezTo>
                  <a:cubicBezTo>
                    <a:pt x="147" y="457"/>
                    <a:pt x="151" y="455"/>
                    <a:pt x="151" y="451"/>
                  </a:cubicBezTo>
                  <a:cubicBezTo>
                    <a:pt x="151" y="450"/>
                    <a:pt x="154" y="450"/>
                    <a:pt x="155" y="450"/>
                  </a:cubicBezTo>
                  <a:cubicBezTo>
                    <a:pt x="157" y="449"/>
                    <a:pt x="155" y="447"/>
                    <a:pt x="156" y="445"/>
                  </a:cubicBezTo>
                  <a:cubicBezTo>
                    <a:pt x="157" y="443"/>
                    <a:pt x="158" y="441"/>
                    <a:pt x="159" y="439"/>
                  </a:cubicBezTo>
                  <a:cubicBezTo>
                    <a:pt x="160" y="436"/>
                    <a:pt x="157" y="436"/>
                    <a:pt x="161" y="435"/>
                  </a:cubicBezTo>
                  <a:cubicBezTo>
                    <a:pt x="164" y="434"/>
                    <a:pt x="170" y="430"/>
                    <a:pt x="164" y="427"/>
                  </a:cubicBezTo>
                  <a:lnTo>
                    <a:pt x="164" y="427"/>
                  </a:lnTo>
                  <a:cubicBezTo>
                    <a:pt x="164" y="427"/>
                    <a:pt x="165" y="427"/>
                    <a:pt x="166" y="427"/>
                  </a:cubicBezTo>
                  <a:cubicBezTo>
                    <a:pt x="171" y="427"/>
                    <a:pt x="175" y="416"/>
                    <a:pt x="174" y="413"/>
                  </a:cubicBezTo>
                  <a:cubicBezTo>
                    <a:pt x="173" y="409"/>
                    <a:pt x="184" y="412"/>
                    <a:pt x="180" y="406"/>
                  </a:cubicBezTo>
                  <a:cubicBezTo>
                    <a:pt x="178" y="404"/>
                    <a:pt x="176" y="402"/>
                    <a:pt x="180" y="401"/>
                  </a:cubicBezTo>
                  <a:cubicBezTo>
                    <a:pt x="180" y="400"/>
                    <a:pt x="183" y="395"/>
                    <a:pt x="183" y="395"/>
                  </a:cubicBezTo>
                  <a:cubicBezTo>
                    <a:pt x="183" y="395"/>
                    <a:pt x="183" y="397"/>
                    <a:pt x="184" y="397"/>
                  </a:cubicBezTo>
                  <a:cubicBezTo>
                    <a:pt x="184" y="397"/>
                    <a:pt x="184" y="396"/>
                    <a:pt x="185" y="396"/>
                  </a:cubicBezTo>
                  <a:cubicBezTo>
                    <a:pt x="185" y="396"/>
                    <a:pt x="186" y="395"/>
                    <a:pt x="187" y="394"/>
                  </a:cubicBezTo>
                  <a:cubicBezTo>
                    <a:pt x="189" y="390"/>
                    <a:pt x="193" y="388"/>
                    <a:pt x="194" y="386"/>
                  </a:cubicBezTo>
                  <a:lnTo>
                    <a:pt x="194" y="386"/>
                  </a:lnTo>
                  <a:cubicBezTo>
                    <a:pt x="193" y="386"/>
                    <a:pt x="192" y="387"/>
                    <a:pt x="191" y="387"/>
                  </a:cubicBezTo>
                  <a:cubicBezTo>
                    <a:pt x="188" y="387"/>
                    <a:pt x="185" y="385"/>
                    <a:pt x="184" y="382"/>
                  </a:cubicBezTo>
                  <a:cubicBezTo>
                    <a:pt x="184" y="382"/>
                    <a:pt x="185" y="381"/>
                    <a:pt x="185" y="381"/>
                  </a:cubicBezTo>
                  <a:cubicBezTo>
                    <a:pt x="187" y="381"/>
                    <a:pt x="189" y="383"/>
                    <a:pt x="190" y="384"/>
                  </a:cubicBezTo>
                  <a:cubicBezTo>
                    <a:pt x="190" y="384"/>
                    <a:pt x="190" y="384"/>
                    <a:pt x="190" y="384"/>
                  </a:cubicBezTo>
                  <a:cubicBezTo>
                    <a:pt x="192" y="384"/>
                    <a:pt x="192" y="380"/>
                    <a:pt x="192" y="380"/>
                  </a:cubicBezTo>
                  <a:cubicBezTo>
                    <a:pt x="194" y="379"/>
                    <a:pt x="199" y="379"/>
                    <a:pt x="198" y="378"/>
                  </a:cubicBezTo>
                  <a:cubicBezTo>
                    <a:pt x="197" y="376"/>
                    <a:pt x="195" y="375"/>
                    <a:pt x="197" y="374"/>
                  </a:cubicBezTo>
                  <a:cubicBezTo>
                    <a:pt x="199" y="372"/>
                    <a:pt x="202" y="372"/>
                    <a:pt x="204" y="368"/>
                  </a:cubicBezTo>
                  <a:lnTo>
                    <a:pt x="204" y="368"/>
                  </a:lnTo>
                  <a:cubicBezTo>
                    <a:pt x="204" y="368"/>
                    <a:pt x="204" y="368"/>
                    <a:pt x="204" y="368"/>
                  </a:cubicBezTo>
                  <a:cubicBezTo>
                    <a:pt x="202" y="368"/>
                    <a:pt x="208" y="358"/>
                    <a:pt x="209" y="356"/>
                  </a:cubicBezTo>
                  <a:cubicBezTo>
                    <a:pt x="209" y="355"/>
                    <a:pt x="205" y="355"/>
                    <a:pt x="204" y="354"/>
                  </a:cubicBezTo>
                  <a:cubicBezTo>
                    <a:pt x="204" y="352"/>
                    <a:pt x="205" y="352"/>
                    <a:pt x="205" y="352"/>
                  </a:cubicBezTo>
                  <a:cubicBezTo>
                    <a:pt x="207" y="352"/>
                    <a:pt x="209" y="353"/>
                    <a:pt x="210" y="354"/>
                  </a:cubicBezTo>
                  <a:cubicBezTo>
                    <a:pt x="209" y="353"/>
                    <a:pt x="207" y="350"/>
                    <a:pt x="209" y="350"/>
                  </a:cubicBezTo>
                  <a:cubicBezTo>
                    <a:pt x="209" y="350"/>
                    <a:pt x="210" y="350"/>
                    <a:pt x="210" y="350"/>
                  </a:cubicBezTo>
                  <a:cubicBezTo>
                    <a:pt x="211" y="350"/>
                    <a:pt x="213" y="351"/>
                    <a:pt x="214" y="351"/>
                  </a:cubicBezTo>
                  <a:cubicBezTo>
                    <a:pt x="215" y="350"/>
                    <a:pt x="211" y="346"/>
                    <a:pt x="212" y="344"/>
                  </a:cubicBezTo>
                  <a:cubicBezTo>
                    <a:pt x="212" y="344"/>
                    <a:pt x="219" y="343"/>
                    <a:pt x="217" y="342"/>
                  </a:cubicBezTo>
                  <a:cubicBezTo>
                    <a:pt x="216" y="341"/>
                    <a:pt x="214" y="342"/>
                    <a:pt x="214" y="340"/>
                  </a:cubicBezTo>
                  <a:cubicBezTo>
                    <a:pt x="214" y="340"/>
                    <a:pt x="214" y="339"/>
                    <a:pt x="215" y="339"/>
                  </a:cubicBezTo>
                  <a:cubicBezTo>
                    <a:pt x="215" y="339"/>
                    <a:pt x="216" y="339"/>
                    <a:pt x="216" y="339"/>
                  </a:cubicBezTo>
                  <a:cubicBezTo>
                    <a:pt x="217" y="339"/>
                    <a:pt x="219" y="340"/>
                    <a:pt x="220" y="340"/>
                  </a:cubicBezTo>
                  <a:cubicBezTo>
                    <a:pt x="220" y="340"/>
                    <a:pt x="221" y="340"/>
                    <a:pt x="221" y="340"/>
                  </a:cubicBezTo>
                  <a:cubicBezTo>
                    <a:pt x="222" y="339"/>
                    <a:pt x="224" y="337"/>
                    <a:pt x="224" y="335"/>
                  </a:cubicBezTo>
                  <a:cubicBezTo>
                    <a:pt x="224" y="335"/>
                    <a:pt x="223" y="333"/>
                    <a:pt x="223" y="333"/>
                  </a:cubicBezTo>
                  <a:cubicBezTo>
                    <a:pt x="224" y="331"/>
                    <a:pt x="226" y="328"/>
                    <a:pt x="226" y="326"/>
                  </a:cubicBezTo>
                  <a:cubicBezTo>
                    <a:pt x="228" y="324"/>
                    <a:pt x="227" y="323"/>
                    <a:pt x="226" y="323"/>
                  </a:cubicBezTo>
                  <a:cubicBezTo>
                    <a:pt x="226" y="323"/>
                    <a:pt x="225" y="323"/>
                    <a:pt x="224" y="324"/>
                  </a:cubicBezTo>
                  <a:cubicBezTo>
                    <a:pt x="225" y="321"/>
                    <a:pt x="226" y="319"/>
                    <a:pt x="229" y="319"/>
                  </a:cubicBezTo>
                  <a:cubicBezTo>
                    <a:pt x="232" y="318"/>
                    <a:pt x="235" y="318"/>
                    <a:pt x="235" y="314"/>
                  </a:cubicBezTo>
                  <a:cubicBezTo>
                    <a:pt x="234" y="312"/>
                    <a:pt x="233" y="312"/>
                    <a:pt x="235" y="309"/>
                  </a:cubicBezTo>
                  <a:cubicBezTo>
                    <a:pt x="235" y="308"/>
                    <a:pt x="236" y="307"/>
                    <a:pt x="237" y="306"/>
                  </a:cubicBezTo>
                  <a:cubicBezTo>
                    <a:pt x="236" y="305"/>
                    <a:pt x="235" y="305"/>
                    <a:pt x="235" y="305"/>
                  </a:cubicBezTo>
                  <a:cubicBezTo>
                    <a:pt x="235" y="302"/>
                    <a:pt x="238" y="300"/>
                    <a:pt x="239" y="298"/>
                  </a:cubicBezTo>
                  <a:cubicBezTo>
                    <a:pt x="240" y="295"/>
                    <a:pt x="239" y="292"/>
                    <a:pt x="241" y="292"/>
                  </a:cubicBezTo>
                  <a:cubicBezTo>
                    <a:pt x="244" y="292"/>
                    <a:pt x="247" y="287"/>
                    <a:pt x="246" y="285"/>
                  </a:cubicBezTo>
                  <a:cubicBezTo>
                    <a:pt x="245" y="285"/>
                    <a:pt x="245" y="285"/>
                    <a:pt x="244" y="285"/>
                  </a:cubicBezTo>
                  <a:cubicBezTo>
                    <a:pt x="243" y="285"/>
                    <a:pt x="241" y="286"/>
                    <a:pt x="240" y="287"/>
                  </a:cubicBezTo>
                  <a:cubicBezTo>
                    <a:pt x="241" y="285"/>
                    <a:pt x="242" y="284"/>
                    <a:pt x="244" y="283"/>
                  </a:cubicBezTo>
                  <a:cubicBezTo>
                    <a:pt x="246" y="282"/>
                    <a:pt x="247" y="282"/>
                    <a:pt x="249" y="281"/>
                  </a:cubicBezTo>
                  <a:cubicBezTo>
                    <a:pt x="251" y="278"/>
                    <a:pt x="249" y="277"/>
                    <a:pt x="252" y="275"/>
                  </a:cubicBezTo>
                  <a:cubicBezTo>
                    <a:pt x="253" y="274"/>
                    <a:pt x="260" y="274"/>
                    <a:pt x="256" y="271"/>
                  </a:cubicBezTo>
                  <a:cubicBezTo>
                    <a:pt x="254" y="271"/>
                    <a:pt x="251" y="268"/>
                    <a:pt x="255" y="266"/>
                  </a:cubicBezTo>
                  <a:cubicBezTo>
                    <a:pt x="258" y="265"/>
                    <a:pt x="259" y="266"/>
                    <a:pt x="261" y="264"/>
                  </a:cubicBezTo>
                  <a:cubicBezTo>
                    <a:pt x="261" y="264"/>
                    <a:pt x="266" y="259"/>
                    <a:pt x="264" y="258"/>
                  </a:cubicBezTo>
                  <a:cubicBezTo>
                    <a:pt x="263" y="257"/>
                    <a:pt x="258" y="257"/>
                    <a:pt x="260" y="255"/>
                  </a:cubicBezTo>
                  <a:cubicBezTo>
                    <a:pt x="260" y="254"/>
                    <a:pt x="261" y="254"/>
                    <a:pt x="261" y="254"/>
                  </a:cubicBezTo>
                  <a:cubicBezTo>
                    <a:pt x="262" y="254"/>
                    <a:pt x="264" y="256"/>
                    <a:pt x="266" y="256"/>
                  </a:cubicBezTo>
                  <a:cubicBezTo>
                    <a:pt x="265" y="256"/>
                    <a:pt x="263" y="251"/>
                    <a:pt x="263" y="251"/>
                  </a:cubicBezTo>
                  <a:cubicBezTo>
                    <a:pt x="262" y="249"/>
                    <a:pt x="263" y="249"/>
                    <a:pt x="266" y="249"/>
                  </a:cubicBezTo>
                  <a:cubicBezTo>
                    <a:pt x="268" y="249"/>
                    <a:pt x="273" y="245"/>
                    <a:pt x="273" y="243"/>
                  </a:cubicBezTo>
                  <a:cubicBezTo>
                    <a:pt x="273" y="240"/>
                    <a:pt x="266" y="238"/>
                    <a:pt x="266" y="237"/>
                  </a:cubicBezTo>
                  <a:cubicBezTo>
                    <a:pt x="266" y="237"/>
                    <a:pt x="267" y="237"/>
                    <a:pt x="268" y="237"/>
                  </a:cubicBezTo>
                  <a:cubicBezTo>
                    <a:pt x="269" y="237"/>
                    <a:pt x="270" y="237"/>
                    <a:pt x="270" y="237"/>
                  </a:cubicBezTo>
                  <a:cubicBezTo>
                    <a:pt x="272" y="237"/>
                    <a:pt x="274" y="235"/>
                    <a:pt x="274" y="234"/>
                  </a:cubicBezTo>
                  <a:cubicBezTo>
                    <a:pt x="276" y="232"/>
                    <a:pt x="282" y="230"/>
                    <a:pt x="282" y="229"/>
                  </a:cubicBezTo>
                  <a:cubicBezTo>
                    <a:pt x="282" y="227"/>
                    <a:pt x="281" y="224"/>
                    <a:pt x="281" y="224"/>
                  </a:cubicBezTo>
                  <a:cubicBezTo>
                    <a:pt x="283" y="224"/>
                    <a:pt x="284" y="224"/>
                    <a:pt x="285" y="223"/>
                  </a:cubicBezTo>
                  <a:cubicBezTo>
                    <a:pt x="288" y="220"/>
                    <a:pt x="283" y="216"/>
                    <a:pt x="284" y="212"/>
                  </a:cubicBezTo>
                  <a:cubicBezTo>
                    <a:pt x="286" y="209"/>
                    <a:pt x="293" y="210"/>
                    <a:pt x="295" y="209"/>
                  </a:cubicBezTo>
                  <a:cubicBezTo>
                    <a:pt x="295" y="208"/>
                    <a:pt x="293" y="207"/>
                    <a:pt x="292" y="207"/>
                  </a:cubicBezTo>
                  <a:cubicBezTo>
                    <a:pt x="292" y="207"/>
                    <a:pt x="291" y="207"/>
                    <a:pt x="291" y="207"/>
                  </a:cubicBezTo>
                  <a:lnTo>
                    <a:pt x="291" y="207"/>
                  </a:lnTo>
                  <a:cubicBezTo>
                    <a:pt x="293" y="205"/>
                    <a:pt x="295" y="207"/>
                    <a:pt x="296" y="205"/>
                  </a:cubicBezTo>
                  <a:cubicBezTo>
                    <a:pt x="297" y="202"/>
                    <a:pt x="297" y="200"/>
                    <a:pt x="299" y="198"/>
                  </a:cubicBezTo>
                  <a:lnTo>
                    <a:pt x="299" y="198"/>
                  </a:lnTo>
                  <a:cubicBezTo>
                    <a:pt x="299" y="198"/>
                    <a:pt x="299" y="198"/>
                    <a:pt x="299" y="198"/>
                  </a:cubicBezTo>
                  <a:cubicBezTo>
                    <a:pt x="298" y="198"/>
                    <a:pt x="300" y="196"/>
                    <a:pt x="299" y="195"/>
                  </a:cubicBezTo>
                  <a:cubicBezTo>
                    <a:pt x="299" y="193"/>
                    <a:pt x="300" y="193"/>
                    <a:pt x="301" y="192"/>
                  </a:cubicBezTo>
                  <a:cubicBezTo>
                    <a:pt x="303" y="190"/>
                    <a:pt x="305" y="187"/>
                    <a:pt x="305" y="184"/>
                  </a:cubicBezTo>
                  <a:cubicBezTo>
                    <a:pt x="305" y="183"/>
                    <a:pt x="304" y="178"/>
                    <a:pt x="305" y="178"/>
                  </a:cubicBezTo>
                  <a:lnTo>
                    <a:pt x="305" y="178"/>
                  </a:lnTo>
                  <a:cubicBezTo>
                    <a:pt x="305" y="178"/>
                    <a:pt x="305" y="178"/>
                    <a:pt x="305" y="178"/>
                  </a:cubicBezTo>
                  <a:cubicBezTo>
                    <a:pt x="307" y="179"/>
                    <a:pt x="309" y="180"/>
                    <a:pt x="310" y="180"/>
                  </a:cubicBezTo>
                  <a:cubicBezTo>
                    <a:pt x="311" y="180"/>
                    <a:pt x="311" y="179"/>
                    <a:pt x="310" y="177"/>
                  </a:cubicBezTo>
                  <a:cubicBezTo>
                    <a:pt x="310" y="175"/>
                    <a:pt x="309" y="173"/>
                    <a:pt x="308" y="172"/>
                  </a:cubicBezTo>
                  <a:lnTo>
                    <a:pt x="308" y="172"/>
                  </a:lnTo>
                  <a:cubicBezTo>
                    <a:pt x="309" y="173"/>
                    <a:pt x="310" y="174"/>
                    <a:pt x="311" y="174"/>
                  </a:cubicBezTo>
                  <a:cubicBezTo>
                    <a:pt x="311" y="173"/>
                    <a:pt x="313" y="170"/>
                    <a:pt x="311" y="169"/>
                  </a:cubicBezTo>
                  <a:cubicBezTo>
                    <a:pt x="310" y="169"/>
                    <a:pt x="309" y="169"/>
                    <a:pt x="309" y="170"/>
                  </a:cubicBezTo>
                  <a:cubicBezTo>
                    <a:pt x="308" y="170"/>
                    <a:pt x="308" y="170"/>
                    <a:pt x="308" y="170"/>
                  </a:cubicBezTo>
                  <a:lnTo>
                    <a:pt x="308" y="170"/>
                  </a:lnTo>
                  <a:cubicBezTo>
                    <a:pt x="308" y="169"/>
                    <a:pt x="309" y="167"/>
                    <a:pt x="311" y="167"/>
                  </a:cubicBezTo>
                  <a:cubicBezTo>
                    <a:pt x="313" y="166"/>
                    <a:pt x="316" y="166"/>
                    <a:pt x="318" y="164"/>
                  </a:cubicBezTo>
                  <a:cubicBezTo>
                    <a:pt x="320" y="162"/>
                    <a:pt x="319" y="161"/>
                    <a:pt x="320" y="160"/>
                  </a:cubicBezTo>
                  <a:cubicBezTo>
                    <a:pt x="321" y="159"/>
                    <a:pt x="324" y="159"/>
                    <a:pt x="325" y="157"/>
                  </a:cubicBezTo>
                  <a:cubicBezTo>
                    <a:pt x="325" y="157"/>
                    <a:pt x="323" y="155"/>
                    <a:pt x="323" y="154"/>
                  </a:cubicBezTo>
                  <a:cubicBezTo>
                    <a:pt x="323" y="151"/>
                    <a:pt x="329" y="153"/>
                    <a:pt x="330" y="150"/>
                  </a:cubicBezTo>
                  <a:lnTo>
                    <a:pt x="330" y="150"/>
                  </a:lnTo>
                  <a:cubicBezTo>
                    <a:pt x="330" y="150"/>
                    <a:pt x="330" y="150"/>
                    <a:pt x="330" y="150"/>
                  </a:cubicBezTo>
                  <a:cubicBezTo>
                    <a:pt x="328" y="150"/>
                    <a:pt x="323" y="147"/>
                    <a:pt x="328" y="146"/>
                  </a:cubicBezTo>
                  <a:cubicBezTo>
                    <a:pt x="330" y="144"/>
                    <a:pt x="330" y="145"/>
                    <a:pt x="332" y="142"/>
                  </a:cubicBezTo>
                  <a:cubicBezTo>
                    <a:pt x="333" y="142"/>
                    <a:pt x="333" y="142"/>
                    <a:pt x="334" y="142"/>
                  </a:cubicBezTo>
                  <a:cubicBezTo>
                    <a:pt x="334" y="142"/>
                    <a:pt x="335" y="142"/>
                    <a:pt x="336" y="142"/>
                  </a:cubicBezTo>
                  <a:cubicBezTo>
                    <a:pt x="331" y="140"/>
                    <a:pt x="340" y="133"/>
                    <a:pt x="335" y="131"/>
                  </a:cubicBezTo>
                  <a:lnTo>
                    <a:pt x="335" y="131"/>
                  </a:lnTo>
                  <a:cubicBezTo>
                    <a:pt x="335" y="131"/>
                    <a:pt x="336" y="131"/>
                    <a:pt x="336" y="131"/>
                  </a:cubicBezTo>
                  <a:cubicBezTo>
                    <a:pt x="339" y="131"/>
                    <a:pt x="341" y="127"/>
                    <a:pt x="341" y="126"/>
                  </a:cubicBezTo>
                  <a:cubicBezTo>
                    <a:pt x="342" y="124"/>
                    <a:pt x="343" y="122"/>
                    <a:pt x="343" y="120"/>
                  </a:cubicBezTo>
                  <a:cubicBezTo>
                    <a:pt x="343" y="120"/>
                    <a:pt x="340" y="118"/>
                    <a:pt x="341" y="118"/>
                  </a:cubicBezTo>
                  <a:lnTo>
                    <a:pt x="341" y="118"/>
                  </a:lnTo>
                  <a:cubicBezTo>
                    <a:pt x="343" y="118"/>
                    <a:pt x="345" y="120"/>
                    <a:pt x="347" y="121"/>
                  </a:cubicBezTo>
                  <a:cubicBezTo>
                    <a:pt x="346" y="120"/>
                    <a:pt x="346" y="118"/>
                    <a:pt x="344" y="116"/>
                  </a:cubicBezTo>
                  <a:cubicBezTo>
                    <a:pt x="343" y="114"/>
                    <a:pt x="340" y="113"/>
                    <a:pt x="342" y="110"/>
                  </a:cubicBezTo>
                  <a:lnTo>
                    <a:pt x="342" y="110"/>
                  </a:lnTo>
                  <a:cubicBezTo>
                    <a:pt x="342" y="111"/>
                    <a:pt x="346" y="114"/>
                    <a:pt x="347" y="114"/>
                  </a:cubicBezTo>
                  <a:cubicBezTo>
                    <a:pt x="348" y="114"/>
                    <a:pt x="348" y="114"/>
                    <a:pt x="348" y="113"/>
                  </a:cubicBezTo>
                  <a:cubicBezTo>
                    <a:pt x="350" y="113"/>
                    <a:pt x="348" y="110"/>
                    <a:pt x="347" y="109"/>
                  </a:cubicBezTo>
                  <a:cubicBezTo>
                    <a:pt x="348" y="107"/>
                    <a:pt x="349" y="106"/>
                    <a:pt x="350" y="106"/>
                  </a:cubicBezTo>
                  <a:cubicBezTo>
                    <a:pt x="350" y="106"/>
                    <a:pt x="353" y="106"/>
                    <a:pt x="354" y="105"/>
                  </a:cubicBezTo>
                  <a:cubicBezTo>
                    <a:pt x="355" y="103"/>
                    <a:pt x="350" y="100"/>
                    <a:pt x="351" y="99"/>
                  </a:cubicBezTo>
                  <a:cubicBezTo>
                    <a:pt x="352" y="99"/>
                    <a:pt x="354" y="99"/>
                    <a:pt x="355" y="99"/>
                  </a:cubicBezTo>
                  <a:cubicBezTo>
                    <a:pt x="356" y="99"/>
                    <a:pt x="356" y="98"/>
                    <a:pt x="357" y="97"/>
                  </a:cubicBezTo>
                  <a:cubicBezTo>
                    <a:pt x="358" y="94"/>
                    <a:pt x="357" y="92"/>
                    <a:pt x="359" y="90"/>
                  </a:cubicBezTo>
                  <a:cubicBezTo>
                    <a:pt x="360" y="88"/>
                    <a:pt x="363" y="89"/>
                    <a:pt x="363" y="86"/>
                  </a:cubicBezTo>
                  <a:cubicBezTo>
                    <a:pt x="363" y="86"/>
                    <a:pt x="362" y="85"/>
                    <a:pt x="362" y="84"/>
                  </a:cubicBezTo>
                  <a:lnTo>
                    <a:pt x="362" y="84"/>
                  </a:lnTo>
                  <a:cubicBezTo>
                    <a:pt x="363" y="85"/>
                    <a:pt x="364" y="85"/>
                    <a:pt x="364" y="85"/>
                  </a:cubicBezTo>
                  <a:cubicBezTo>
                    <a:pt x="365" y="85"/>
                    <a:pt x="366" y="85"/>
                    <a:pt x="367" y="83"/>
                  </a:cubicBezTo>
                  <a:cubicBezTo>
                    <a:pt x="367" y="83"/>
                    <a:pt x="366" y="82"/>
                    <a:pt x="365" y="82"/>
                  </a:cubicBezTo>
                  <a:cubicBezTo>
                    <a:pt x="366" y="80"/>
                    <a:pt x="372" y="74"/>
                    <a:pt x="371" y="71"/>
                  </a:cubicBezTo>
                  <a:cubicBezTo>
                    <a:pt x="371" y="71"/>
                    <a:pt x="366" y="71"/>
                    <a:pt x="367" y="70"/>
                  </a:cubicBezTo>
                  <a:cubicBezTo>
                    <a:pt x="368" y="68"/>
                    <a:pt x="371" y="68"/>
                    <a:pt x="373" y="67"/>
                  </a:cubicBezTo>
                  <a:cubicBezTo>
                    <a:pt x="375" y="65"/>
                    <a:pt x="377" y="64"/>
                    <a:pt x="378" y="63"/>
                  </a:cubicBezTo>
                  <a:cubicBezTo>
                    <a:pt x="378" y="62"/>
                    <a:pt x="378" y="62"/>
                    <a:pt x="379" y="61"/>
                  </a:cubicBezTo>
                  <a:cubicBezTo>
                    <a:pt x="379" y="60"/>
                    <a:pt x="378" y="58"/>
                    <a:pt x="378" y="57"/>
                  </a:cubicBezTo>
                  <a:cubicBezTo>
                    <a:pt x="379" y="55"/>
                    <a:pt x="378" y="53"/>
                    <a:pt x="378" y="48"/>
                  </a:cubicBezTo>
                  <a:lnTo>
                    <a:pt x="378" y="48"/>
                  </a:lnTo>
                  <a:cubicBezTo>
                    <a:pt x="378" y="49"/>
                    <a:pt x="380" y="54"/>
                    <a:pt x="380" y="54"/>
                  </a:cubicBezTo>
                  <a:cubicBezTo>
                    <a:pt x="380" y="54"/>
                    <a:pt x="380" y="54"/>
                    <a:pt x="380" y="52"/>
                  </a:cubicBezTo>
                  <a:cubicBezTo>
                    <a:pt x="380" y="48"/>
                    <a:pt x="378" y="44"/>
                    <a:pt x="377" y="41"/>
                  </a:cubicBezTo>
                  <a:lnTo>
                    <a:pt x="377" y="41"/>
                  </a:lnTo>
                  <a:cubicBezTo>
                    <a:pt x="377" y="41"/>
                    <a:pt x="380" y="44"/>
                    <a:pt x="380" y="44"/>
                  </a:cubicBezTo>
                  <a:cubicBezTo>
                    <a:pt x="381" y="47"/>
                    <a:pt x="382" y="52"/>
                    <a:pt x="382" y="58"/>
                  </a:cubicBezTo>
                  <a:cubicBezTo>
                    <a:pt x="382" y="48"/>
                    <a:pt x="382" y="51"/>
                    <a:pt x="384" y="45"/>
                  </a:cubicBezTo>
                  <a:lnTo>
                    <a:pt x="384" y="45"/>
                  </a:lnTo>
                  <a:cubicBezTo>
                    <a:pt x="384" y="45"/>
                    <a:pt x="383" y="48"/>
                    <a:pt x="383" y="52"/>
                  </a:cubicBezTo>
                  <a:cubicBezTo>
                    <a:pt x="383" y="54"/>
                    <a:pt x="383" y="54"/>
                    <a:pt x="383" y="55"/>
                  </a:cubicBezTo>
                  <a:lnTo>
                    <a:pt x="383" y="55"/>
                  </a:lnTo>
                  <a:lnTo>
                    <a:pt x="385" y="37"/>
                  </a:lnTo>
                  <a:cubicBezTo>
                    <a:pt x="385" y="37"/>
                    <a:pt x="385" y="37"/>
                    <a:pt x="385" y="37"/>
                  </a:cubicBezTo>
                  <a:lnTo>
                    <a:pt x="385" y="37"/>
                  </a:lnTo>
                  <a:cubicBezTo>
                    <a:pt x="386" y="37"/>
                    <a:pt x="385" y="46"/>
                    <a:pt x="384" y="51"/>
                  </a:cubicBezTo>
                  <a:lnTo>
                    <a:pt x="384" y="51"/>
                  </a:lnTo>
                  <a:cubicBezTo>
                    <a:pt x="385" y="49"/>
                    <a:pt x="385" y="46"/>
                    <a:pt x="385" y="44"/>
                  </a:cubicBezTo>
                  <a:cubicBezTo>
                    <a:pt x="386" y="42"/>
                    <a:pt x="386" y="42"/>
                    <a:pt x="386" y="42"/>
                  </a:cubicBezTo>
                  <a:cubicBezTo>
                    <a:pt x="386" y="42"/>
                    <a:pt x="386" y="43"/>
                    <a:pt x="386" y="45"/>
                  </a:cubicBezTo>
                  <a:cubicBezTo>
                    <a:pt x="386" y="50"/>
                    <a:pt x="384" y="57"/>
                    <a:pt x="384" y="57"/>
                  </a:cubicBezTo>
                  <a:cubicBezTo>
                    <a:pt x="384" y="57"/>
                    <a:pt x="384" y="56"/>
                    <a:pt x="385" y="53"/>
                  </a:cubicBezTo>
                  <a:cubicBezTo>
                    <a:pt x="386" y="52"/>
                    <a:pt x="386" y="52"/>
                    <a:pt x="386" y="52"/>
                  </a:cubicBezTo>
                  <a:lnTo>
                    <a:pt x="386" y="52"/>
                  </a:lnTo>
                  <a:cubicBezTo>
                    <a:pt x="386" y="52"/>
                    <a:pt x="386" y="53"/>
                    <a:pt x="386" y="53"/>
                  </a:cubicBezTo>
                  <a:cubicBezTo>
                    <a:pt x="387" y="53"/>
                    <a:pt x="387" y="53"/>
                    <a:pt x="387" y="52"/>
                  </a:cubicBezTo>
                  <a:cubicBezTo>
                    <a:pt x="388" y="51"/>
                    <a:pt x="388" y="51"/>
                    <a:pt x="388" y="51"/>
                  </a:cubicBezTo>
                  <a:lnTo>
                    <a:pt x="388" y="51"/>
                  </a:lnTo>
                  <a:cubicBezTo>
                    <a:pt x="389" y="51"/>
                    <a:pt x="385" y="59"/>
                    <a:pt x="385" y="59"/>
                  </a:cubicBezTo>
                  <a:cubicBezTo>
                    <a:pt x="385" y="60"/>
                    <a:pt x="385" y="60"/>
                    <a:pt x="385" y="60"/>
                  </a:cubicBezTo>
                  <a:cubicBezTo>
                    <a:pt x="385" y="60"/>
                    <a:pt x="386" y="58"/>
                    <a:pt x="386" y="58"/>
                  </a:cubicBezTo>
                  <a:cubicBezTo>
                    <a:pt x="386" y="58"/>
                    <a:pt x="386" y="58"/>
                    <a:pt x="386" y="58"/>
                  </a:cubicBezTo>
                  <a:cubicBezTo>
                    <a:pt x="386" y="59"/>
                    <a:pt x="385" y="60"/>
                    <a:pt x="384" y="62"/>
                  </a:cubicBezTo>
                  <a:cubicBezTo>
                    <a:pt x="383" y="63"/>
                    <a:pt x="383" y="63"/>
                    <a:pt x="383" y="63"/>
                  </a:cubicBezTo>
                  <a:cubicBezTo>
                    <a:pt x="383" y="63"/>
                    <a:pt x="384" y="63"/>
                    <a:pt x="385" y="63"/>
                  </a:cubicBezTo>
                  <a:lnTo>
                    <a:pt x="385" y="63"/>
                  </a:lnTo>
                  <a:cubicBezTo>
                    <a:pt x="384" y="63"/>
                    <a:pt x="384" y="63"/>
                    <a:pt x="384" y="63"/>
                  </a:cubicBezTo>
                  <a:cubicBezTo>
                    <a:pt x="385" y="63"/>
                    <a:pt x="390" y="60"/>
                    <a:pt x="390" y="60"/>
                  </a:cubicBezTo>
                  <a:lnTo>
                    <a:pt x="390" y="60"/>
                  </a:lnTo>
                  <a:cubicBezTo>
                    <a:pt x="390" y="60"/>
                    <a:pt x="390" y="60"/>
                    <a:pt x="388" y="62"/>
                  </a:cubicBezTo>
                  <a:cubicBezTo>
                    <a:pt x="385" y="65"/>
                    <a:pt x="385" y="63"/>
                    <a:pt x="388" y="65"/>
                  </a:cubicBezTo>
                  <a:cubicBezTo>
                    <a:pt x="391" y="68"/>
                    <a:pt x="392" y="70"/>
                    <a:pt x="388" y="72"/>
                  </a:cubicBezTo>
                  <a:cubicBezTo>
                    <a:pt x="385" y="73"/>
                    <a:pt x="391" y="79"/>
                    <a:pt x="389" y="81"/>
                  </a:cubicBezTo>
                  <a:cubicBezTo>
                    <a:pt x="389" y="81"/>
                    <a:pt x="389" y="81"/>
                    <a:pt x="390" y="81"/>
                  </a:cubicBezTo>
                  <a:cubicBezTo>
                    <a:pt x="392" y="81"/>
                    <a:pt x="398" y="87"/>
                    <a:pt x="394" y="87"/>
                  </a:cubicBezTo>
                  <a:cubicBezTo>
                    <a:pt x="394" y="87"/>
                    <a:pt x="393" y="86"/>
                    <a:pt x="392" y="86"/>
                  </a:cubicBezTo>
                  <a:cubicBezTo>
                    <a:pt x="386" y="87"/>
                    <a:pt x="391" y="90"/>
                    <a:pt x="392" y="92"/>
                  </a:cubicBezTo>
                  <a:cubicBezTo>
                    <a:pt x="393" y="94"/>
                    <a:pt x="393" y="97"/>
                    <a:pt x="392" y="98"/>
                  </a:cubicBezTo>
                  <a:cubicBezTo>
                    <a:pt x="392" y="99"/>
                    <a:pt x="391" y="99"/>
                    <a:pt x="391" y="100"/>
                  </a:cubicBezTo>
                  <a:cubicBezTo>
                    <a:pt x="391" y="102"/>
                    <a:pt x="393" y="107"/>
                    <a:pt x="396" y="107"/>
                  </a:cubicBezTo>
                  <a:cubicBezTo>
                    <a:pt x="393" y="107"/>
                    <a:pt x="391" y="107"/>
                    <a:pt x="391" y="110"/>
                  </a:cubicBezTo>
                  <a:cubicBezTo>
                    <a:pt x="391" y="112"/>
                    <a:pt x="396" y="114"/>
                    <a:pt x="393" y="115"/>
                  </a:cubicBezTo>
                  <a:cubicBezTo>
                    <a:pt x="393" y="115"/>
                    <a:pt x="394" y="117"/>
                    <a:pt x="395" y="117"/>
                  </a:cubicBezTo>
                  <a:cubicBezTo>
                    <a:pt x="397" y="117"/>
                    <a:pt x="396" y="118"/>
                    <a:pt x="396" y="119"/>
                  </a:cubicBezTo>
                  <a:cubicBezTo>
                    <a:pt x="394" y="122"/>
                    <a:pt x="393" y="125"/>
                    <a:pt x="397" y="125"/>
                  </a:cubicBezTo>
                  <a:cubicBezTo>
                    <a:pt x="398" y="125"/>
                    <a:pt x="399" y="125"/>
                    <a:pt x="399" y="125"/>
                  </a:cubicBezTo>
                  <a:lnTo>
                    <a:pt x="399" y="125"/>
                  </a:lnTo>
                  <a:cubicBezTo>
                    <a:pt x="398" y="126"/>
                    <a:pt x="393" y="126"/>
                    <a:pt x="395" y="127"/>
                  </a:cubicBezTo>
                  <a:cubicBezTo>
                    <a:pt x="398" y="129"/>
                    <a:pt x="398" y="129"/>
                    <a:pt x="398" y="132"/>
                  </a:cubicBezTo>
                  <a:cubicBezTo>
                    <a:pt x="398" y="131"/>
                    <a:pt x="398" y="131"/>
                    <a:pt x="397" y="131"/>
                  </a:cubicBezTo>
                  <a:cubicBezTo>
                    <a:pt x="396" y="131"/>
                    <a:pt x="394" y="132"/>
                    <a:pt x="394" y="133"/>
                  </a:cubicBezTo>
                  <a:cubicBezTo>
                    <a:pt x="394" y="135"/>
                    <a:pt x="395" y="137"/>
                    <a:pt x="396" y="138"/>
                  </a:cubicBezTo>
                  <a:cubicBezTo>
                    <a:pt x="398" y="141"/>
                    <a:pt x="398" y="141"/>
                    <a:pt x="402" y="141"/>
                  </a:cubicBezTo>
                  <a:cubicBezTo>
                    <a:pt x="402" y="145"/>
                    <a:pt x="401" y="144"/>
                    <a:pt x="399" y="146"/>
                  </a:cubicBezTo>
                  <a:cubicBezTo>
                    <a:pt x="399" y="146"/>
                    <a:pt x="403" y="147"/>
                    <a:pt x="404" y="147"/>
                  </a:cubicBezTo>
                  <a:cubicBezTo>
                    <a:pt x="400" y="147"/>
                    <a:pt x="398" y="148"/>
                    <a:pt x="394" y="149"/>
                  </a:cubicBezTo>
                  <a:cubicBezTo>
                    <a:pt x="397" y="151"/>
                    <a:pt x="398" y="152"/>
                    <a:pt x="401" y="154"/>
                  </a:cubicBezTo>
                  <a:cubicBezTo>
                    <a:pt x="405" y="155"/>
                    <a:pt x="404" y="159"/>
                    <a:pt x="404" y="162"/>
                  </a:cubicBezTo>
                  <a:cubicBezTo>
                    <a:pt x="403" y="164"/>
                    <a:pt x="402" y="170"/>
                    <a:pt x="405" y="170"/>
                  </a:cubicBezTo>
                  <a:cubicBezTo>
                    <a:pt x="408" y="170"/>
                    <a:pt x="412" y="169"/>
                    <a:pt x="414" y="168"/>
                  </a:cubicBezTo>
                  <a:lnTo>
                    <a:pt x="414" y="168"/>
                  </a:lnTo>
                  <a:cubicBezTo>
                    <a:pt x="414" y="171"/>
                    <a:pt x="409" y="171"/>
                    <a:pt x="407" y="172"/>
                  </a:cubicBezTo>
                  <a:cubicBezTo>
                    <a:pt x="407" y="172"/>
                    <a:pt x="408" y="172"/>
                    <a:pt x="408" y="172"/>
                  </a:cubicBezTo>
                  <a:lnTo>
                    <a:pt x="408" y="172"/>
                  </a:lnTo>
                  <a:cubicBezTo>
                    <a:pt x="409" y="172"/>
                    <a:pt x="406" y="175"/>
                    <a:pt x="405" y="175"/>
                  </a:cubicBezTo>
                  <a:cubicBezTo>
                    <a:pt x="403" y="175"/>
                    <a:pt x="400" y="176"/>
                    <a:pt x="400" y="178"/>
                  </a:cubicBezTo>
                  <a:lnTo>
                    <a:pt x="410" y="176"/>
                  </a:lnTo>
                  <a:lnTo>
                    <a:pt x="410" y="176"/>
                  </a:lnTo>
                  <a:cubicBezTo>
                    <a:pt x="405" y="177"/>
                    <a:pt x="406" y="187"/>
                    <a:pt x="406" y="190"/>
                  </a:cubicBezTo>
                  <a:cubicBezTo>
                    <a:pt x="406" y="188"/>
                    <a:pt x="409" y="188"/>
                    <a:pt x="410" y="188"/>
                  </a:cubicBezTo>
                  <a:cubicBezTo>
                    <a:pt x="411" y="191"/>
                    <a:pt x="403" y="194"/>
                    <a:pt x="407" y="197"/>
                  </a:cubicBezTo>
                  <a:cubicBezTo>
                    <a:pt x="408" y="197"/>
                    <a:pt x="412" y="200"/>
                    <a:pt x="410" y="201"/>
                  </a:cubicBezTo>
                  <a:cubicBezTo>
                    <a:pt x="409" y="201"/>
                    <a:pt x="407" y="200"/>
                    <a:pt x="406" y="200"/>
                  </a:cubicBezTo>
                  <a:cubicBezTo>
                    <a:pt x="405" y="200"/>
                    <a:pt x="404" y="200"/>
                    <a:pt x="405" y="202"/>
                  </a:cubicBezTo>
                  <a:cubicBezTo>
                    <a:pt x="405" y="204"/>
                    <a:pt x="408" y="205"/>
                    <a:pt x="408" y="209"/>
                  </a:cubicBezTo>
                  <a:cubicBezTo>
                    <a:pt x="408" y="211"/>
                    <a:pt x="406" y="214"/>
                    <a:pt x="407" y="216"/>
                  </a:cubicBezTo>
                  <a:cubicBezTo>
                    <a:pt x="407" y="218"/>
                    <a:pt x="409" y="220"/>
                    <a:pt x="410" y="220"/>
                  </a:cubicBezTo>
                  <a:cubicBezTo>
                    <a:pt x="411" y="220"/>
                    <a:pt x="412" y="219"/>
                    <a:pt x="412" y="217"/>
                  </a:cubicBezTo>
                  <a:cubicBezTo>
                    <a:pt x="412" y="219"/>
                    <a:pt x="412" y="221"/>
                    <a:pt x="412" y="223"/>
                  </a:cubicBezTo>
                  <a:cubicBezTo>
                    <a:pt x="412" y="224"/>
                    <a:pt x="411" y="225"/>
                    <a:pt x="410" y="227"/>
                  </a:cubicBezTo>
                  <a:cubicBezTo>
                    <a:pt x="410" y="228"/>
                    <a:pt x="411" y="229"/>
                    <a:pt x="411" y="230"/>
                  </a:cubicBezTo>
                  <a:cubicBezTo>
                    <a:pt x="412" y="230"/>
                    <a:pt x="412" y="231"/>
                    <a:pt x="413" y="231"/>
                  </a:cubicBezTo>
                  <a:cubicBezTo>
                    <a:pt x="414" y="231"/>
                    <a:pt x="415" y="230"/>
                    <a:pt x="416" y="230"/>
                  </a:cubicBezTo>
                  <a:cubicBezTo>
                    <a:pt x="415" y="230"/>
                    <a:pt x="415" y="229"/>
                    <a:pt x="415" y="229"/>
                  </a:cubicBezTo>
                  <a:lnTo>
                    <a:pt x="415" y="229"/>
                  </a:lnTo>
                  <a:cubicBezTo>
                    <a:pt x="416" y="229"/>
                    <a:pt x="416" y="229"/>
                    <a:pt x="417" y="230"/>
                  </a:cubicBezTo>
                  <a:cubicBezTo>
                    <a:pt x="419" y="230"/>
                    <a:pt x="419" y="231"/>
                    <a:pt x="419" y="233"/>
                  </a:cubicBezTo>
                  <a:cubicBezTo>
                    <a:pt x="419" y="234"/>
                    <a:pt x="418" y="234"/>
                    <a:pt x="417" y="234"/>
                  </a:cubicBezTo>
                  <a:cubicBezTo>
                    <a:pt x="416" y="234"/>
                    <a:pt x="415" y="234"/>
                    <a:pt x="414" y="234"/>
                  </a:cubicBezTo>
                  <a:cubicBezTo>
                    <a:pt x="413" y="234"/>
                    <a:pt x="413" y="234"/>
                    <a:pt x="413" y="235"/>
                  </a:cubicBezTo>
                  <a:cubicBezTo>
                    <a:pt x="413" y="236"/>
                    <a:pt x="416" y="242"/>
                    <a:pt x="418" y="242"/>
                  </a:cubicBezTo>
                  <a:cubicBezTo>
                    <a:pt x="418" y="242"/>
                    <a:pt x="418" y="242"/>
                    <a:pt x="419" y="242"/>
                  </a:cubicBezTo>
                  <a:cubicBezTo>
                    <a:pt x="420" y="241"/>
                    <a:pt x="421" y="239"/>
                    <a:pt x="422" y="239"/>
                  </a:cubicBezTo>
                  <a:cubicBezTo>
                    <a:pt x="422" y="239"/>
                    <a:pt x="423" y="239"/>
                    <a:pt x="424" y="240"/>
                  </a:cubicBezTo>
                  <a:cubicBezTo>
                    <a:pt x="426" y="242"/>
                    <a:pt x="426" y="244"/>
                    <a:pt x="426" y="245"/>
                  </a:cubicBezTo>
                  <a:cubicBezTo>
                    <a:pt x="425" y="246"/>
                    <a:pt x="423" y="246"/>
                    <a:pt x="421" y="246"/>
                  </a:cubicBezTo>
                  <a:cubicBezTo>
                    <a:pt x="419" y="246"/>
                    <a:pt x="416" y="246"/>
                    <a:pt x="415" y="246"/>
                  </a:cubicBezTo>
                  <a:cubicBezTo>
                    <a:pt x="414" y="246"/>
                    <a:pt x="414" y="246"/>
                    <a:pt x="414" y="246"/>
                  </a:cubicBezTo>
                  <a:cubicBezTo>
                    <a:pt x="413" y="248"/>
                    <a:pt x="414" y="250"/>
                    <a:pt x="416" y="251"/>
                  </a:cubicBezTo>
                  <a:cubicBezTo>
                    <a:pt x="416" y="252"/>
                    <a:pt x="417" y="252"/>
                    <a:pt x="417" y="252"/>
                  </a:cubicBezTo>
                  <a:cubicBezTo>
                    <a:pt x="418" y="252"/>
                    <a:pt x="419" y="252"/>
                    <a:pt x="420" y="252"/>
                  </a:cubicBezTo>
                  <a:cubicBezTo>
                    <a:pt x="420" y="252"/>
                    <a:pt x="421" y="252"/>
                    <a:pt x="421" y="252"/>
                  </a:cubicBezTo>
                  <a:cubicBezTo>
                    <a:pt x="424" y="255"/>
                    <a:pt x="414" y="256"/>
                    <a:pt x="417" y="258"/>
                  </a:cubicBezTo>
                  <a:cubicBezTo>
                    <a:pt x="418" y="260"/>
                    <a:pt x="420" y="260"/>
                    <a:pt x="423" y="260"/>
                  </a:cubicBezTo>
                  <a:cubicBezTo>
                    <a:pt x="424" y="260"/>
                    <a:pt x="425" y="260"/>
                    <a:pt x="426" y="260"/>
                  </a:cubicBezTo>
                  <a:lnTo>
                    <a:pt x="426" y="260"/>
                  </a:lnTo>
                  <a:cubicBezTo>
                    <a:pt x="423" y="261"/>
                    <a:pt x="420" y="260"/>
                    <a:pt x="418" y="262"/>
                  </a:cubicBezTo>
                  <a:cubicBezTo>
                    <a:pt x="416" y="264"/>
                    <a:pt x="413" y="267"/>
                    <a:pt x="415" y="270"/>
                  </a:cubicBezTo>
                  <a:cubicBezTo>
                    <a:pt x="416" y="270"/>
                    <a:pt x="417" y="268"/>
                    <a:pt x="418" y="268"/>
                  </a:cubicBezTo>
                  <a:cubicBezTo>
                    <a:pt x="419" y="268"/>
                    <a:pt x="419" y="268"/>
                    <a:pt x="419" y="269"/>
                  </a:cubicBezTo>
                  <a:cubicBezTo>
                    <a:pt x="420" y="270"/>
                    <a:pt x="420" y="272"/>
                    <a:pt x="420" y="274"/>
                  </a:cubicBezTo>
                  <a:cubicBezTo>
                    <a:pt x="420" y="276"/>
                    <a:pt x="418" y="278"/>
                    <a:pt x="419" y="278"/>
                  </a:cubicBezTo>
                  <a:cubicBezTo>
                    <a:pt x="419" y="281"/>
                    <a:pt x="423" y="280"/>
                    <a:pt x="422" y="283"/>
                  </a:cubicBezTo>
                  <a:cubicBezTo>
                    <a:pt x="421" y="285"/>
                    <a:pt x="417" y="285"/>
                    <a:pt x="419" y="287"/>
                  </a:cubicBezTo>
                  <a:cubicBezTo>
                    <a:pt x="421" y="289"/>
                    <a:pt x="426" y="288"/>
                    <a:pt x="426" y="292"/>
                  </a:cubicBezTo>
                  <a:lnTo>
                    <a:pt x="424" y="292"/>
                  </a:lnTo>
                  <a:cubicBezTo>
                    <a:pt x="424" y="292"/>
                    <a:pt x="423" y="292"/>
                    <a:pt x="423" y="292"/>
                  </a:cubicBezTo>
                  <a:cubicBezTo>
                    <a:pt x="422" y="292"/>
                    <a:pt x="422" y="291"/>
                    <a:pt x="422" y="291"/>
                  </a:cubicBezTo>
                  <a:lnTo>
                    <a:pt x="422" y="291"/>
                  </a:lnTo>
                  <a:cubicBezTo>
                    <a:pt x="420" y="291"/>
                    <a:pt x="424" y="296"/>
                    <a:pt x="425" y="297"/>
                  </a:cubicBezTo>
                  <a:cubicBezTo>
                    <a:pt x="425" y="299"/>
                    <a:pt x="423" y="300"/>
                    <a:pt x="424" y="302"/>
                  </a:cubicBezTo>
                  <a:cubicBezTo>
                    <a:pt x="425" y="304"/>
                    <a:pt x="426" y="304"/>
                    <a:pt x="426" y="305"/>
                  </a:cubicBezTo>
                  <a:cubicBezTo>
                    <a:pt x="426" y="308"/>
                    <a:pt x="426" y="309"/>
                    <a:pt x="426" y="311"/>
                  </a:cubicBezTo>
                  <a:cubicBezTo>
                    <a:pt x="425" y="314"/>
                    <a:pt x="429" y="314"/>
                    <a:pt x="429" y="317"/>
                  </a:cubicBezTo>
                  <a:cubicBezTo>
                    <a:pt x="430" y="320"/>
                    <a:pt x="425" y="321"/>
                    <a:pt x="426" y="324"/>
                  </a:cubicBezTo>
                  <a:cubicBezTo>
                    <a:pt x="426" y="326"/>
                    <a:pt x="429" y="326"/>
                    <a:pt x="431" y="328"/>
                  </a:cubicBezTo>
                  <a:cubicBezTo>
                    <a:pt x="432" y="331"/>
                    <a:pt x="425" y="332"/>
                    <a:pt x="423" y="332"/>
                  </a:cubicBezTo>
                  <a:cubicBezTo>
                    <a:pt x="426" y="333"/>
                    <a:pt x="427" y="334"/>
                    <a:pt x="430" y="335"/>
                  </a:cubicBezTo>
                  <a:cubicBezTo>
                    <a:pt x="435" y="337"/>
                    <a:pt x="431" y="338"/>
                    <a:pt x="427" y="339"/>
                  </a:cubicBezTo>
                  <a:cubicBezTo>
                    <a:pt x="428" y="339"/>
                    <a:pt x="428" y="339"/>
                    <a:pt x="428" y="339"/>
                  </a:cubicBezTo>
                  <a:cubicBezTo>
                    <a:pt x="432" y="339"/>
                    <a:pt x="430" y="345"/>
                    <a:pt x="433" y="345"/>
                  </a:cubicBezTo>
                  <a:cubicBezTo>
                    <a:pt x="433" y="345"/>
                    <a:pt x="433" y="345"/>
                    <a:pt x="433" y="345"/>
                  </a:cubicBezTo>
                  <a:lnTo>
                    <a:pt x="433" y="345"/>
                  </a:lnTo>
                  <a:cubicBezTo>
                    <a:pt x="432" y="347"/>
                    <a:pt x="430" y="348"/>
                    <a:pt x="430" y="351"/>
                  </a:cubicBezTo>
                  <a:cubicBezTo>
                    <a:pt x="430" y="351"/>
                    <a:pt x="431" y="351"/>
                    <a:pt x="431" y="351"/>
                  </a:cubicBezTo>
                  <a:cubicBezTo>
                    <a:pt x="433" y="351"/>
                    <a:pt x="433" y="352"/>
                    <a:pt x="433" y="354"/>
                  </a:cubicBezTo>
                  <a:cubicBezTo>
                    <a:pt x="433" y="356"/>
                    <a:pt x="437" y="357"/>
                    <a:pt x="437" y="360"/>
                  </a:cubicBezTo>
                  <a:cubicBezTo>
                    <a:pt x="437" y="361"/>
                    <a:pt x="428" y="367"/>
                    <a:pt x="433" y="367"/>
                  </a:cubicBezTo>
                  <a:cubicBezTo>
                    <a:pt x="434" y="367"/>
                    <a:pt x="438" y="365"/>
                    <a:pt x="440" y="365"/>
                  </a:cubicBezTo>
                  <a:lnTo>
                    <a:pt x="440" y="365"/>
                  </a:lnTo>
                  <a:cubicBezTo>
                    <a:pt x="440" y="365"/>
                    <a:pt x="440" y="366"/>
                    <a:pt x="440" y="367"/>
                  </a:cubicBezTo>
                  <a:cubicBezTo>
                    <a:pt x="438" y="369"/>
                    <a:pt x="436" y="369"/>
                    <a:pt x="440" y="372"/>
                  </a:cubicBezTo>
                  <a:cubicBezTo>
                    <a:pt x="440" y="372"/>
                    <a:pt x="443" y="373"/>
                    <a:pt x="442" y="373"/>
                  </a:cubicBezTo>
                  <a:cubicBezTo>
                    <a:pt x="442" y="373"/>
                    <a:pt x="441" y="373"/>
                    <a:pt x="440" y="373"/>
                  </a:cubicBezTo>
                  <a:cubicBezTo>
                    <a:pt x="438" y="373"/>
                    <a:pt x="436" y="373"/>
                    <a:pt x="435" y="373"/>
                  </a:cubicBezTo>
                  <a:cubicBezTo>
                    <a:pt x="435" y="373"/>
                    <a:pt x="434" y="373"/>
                    <a:pt x="434" y="373"/>
                  </a:cubicBezTo>
                  <a:cubicBezTo>
                    <a:pt x="434" y="373"/>
                    <a:pt x="436" y="374"/>
                    <a:pt x="436" y="374"/>
                  </a:cubicBezTo>
                  <a:cubicBezTo>
                    <a:pt x="438" y="375"/>
                    <a:pt x="438" y="376"/>
                    <a:pt x="438" y="378"/>
                  </a:cubicBezTo>
                  <a:cubicBezTo>
                    <a:pt x="438" y="377"/>
                    <a:pt x="437" y="377"/>
                    <a:pt x="437" y="377"/>
                  </a:cubicBezTo>
                  <a:cubicBezTo>
                    <a:pt x="436" y="377"/>
                    <a:pt x="436" y="377"/>
                    <a:pt x="435" y="377"/>
                  </a:cubicBezTo>
                  <a:cubicBezTo>
                    <a:pt x="437" y="377"/>
                    <a:pt x="436" y="380"/>
                    <a:pt x="436" y="381"/>
                  </a:cubicBezTo>
                  <a:cubicBezTo>
                    <a:pt x="437" y="381"/>
                    <a:pt x="438" y="381"/>
                    <a:pt x="438" y="381"/>
                  </a:cubicBezTo>
                  <a:cubicBezTo>
                    <a:pt x="440" y="383"/>
                    <a:pt x="440" y="386"/>
                    <a:pt x="438" y="387"/>
                  </a:cubicBezTo>
                  <a:cubicBezTo>
                    <a:pt x="434" y="387"/>
                    <a:pt x="434" y="392"/>
                    <a:pt x="438" y="392"/>
                  </a:cubicBezTo>
                  <a:cubicBezTo>
                    <a:pt x="439" y="393"/>
                    <a:pt x="437" y="397"/>
                    <a:pt x="440" y="397"/>
                  </a:cubicBezTo>
                  <a:cubicBezTo>
                    <a:pt x="439" y="401"/>
                    <a:pt x="433" y="411"/>
                    <a:pt x="440" y="413"/>
                  </a:cubicBezTo>
                  <a:cubicBezTo>
                    <a:pt x="427" y="415"/>
                    <a:pt x="446" y="418"/>
                    <a:pt x="444" y="421"/>
                  </a:cubicBezTo>
                  <a:cubicBezTo>
                    <a:pt x="442" y="422"/>
                    <a:pt x="438" y="424"/>
                    <a:pt x="441" y="427"/>
                  </a:cubicBezTo>
                  <a:cubicBezTo>
                    <a:pt x="442" y="428"/>
                    <a:pt x="450" y="430"/>
                    <a:pt x="450" y="430"/>
                  </a:cubicBezTo>
                  <a:cubicBezTo>
                    <a:pt x="447" y="432"/>
                    <a:pt x="444" y="430"/>
                    <a:pt x="446" y="435"/>
                  </a:cubicBezTo>
                  <a:cubicBezTo>
                    <a:pt x="446" y="436"/>
                    <a:pt x="447" y="436"/>
                    <a:pt x="448" y="436"/>
                  </a:cubicBezTo>
                  <a:cubicBezTo>
                    <a:pt x="449" y="436"/>
                    <a:pt x="450" y="436"/>
                    <a:pt x="450" y="437"/>
                  </a:cubicBezTo>
                  <a:cubicBezTo>
                    <a:pt x="448" y="437"/>
                    <a:pt x="444" y="437"/>
                    <a:pt x="442" y="439"/>
                  </a:cubicBezTo>
                  <a:cubicBezTo>
                    <a:pt x="441" y="441"/>
                    <a:pt x="442" y="444"/>
                    <a:pt x="444" y="444"/>
                  </a:cubicBezTo>
                  <a:cubicBezTo>
                    <a:pt x="444" y="444"/>
                    <a:pt x="444" y="444"/>
                    <a:pt x="445" y="443"/>
                  </a:cubicBezTo>
                  <a:cubicBezTo>
                    <a:pt x="446" y="443"/>
                    <a:pt x="447" y="449"/>
                    <a:pt x="448" y="450"/>
                  </a:cubicBezTo>
                  <a:cubicBezTo>
                    <a:pt x="448" y="452"/>
                    <a:pt x="450" y="457"/>
                    <a:pt x="447" y="457"/>
                  </a:cubicBezTo>
                  <a:cubicBezTo>
                    <a:pt x="444" y="459"/>
                    <a:pt x="442" y="462"/>
                    <a:pt x="445" y="465"/>
                  </a:cubicBezTo>
                  <a:cubicBezTo>
                    <a:pt x="446" y="466"/>
                    <a:pt x="448" y="466"/>
                    <a:pt x="449" y="468"/>
                  </a:cubicBezTo>
                  <a:cubicBezTo>
                    <a:pt x="450" y="470"/>
                    <a:pt x="449" y="472"/>
                    <a:pt x="449" y="474"/>
                  </a:cubicBezTo>
                  <a:cubicBezTo>
                    <a:pt x="449" y="475"/>
                    <a:pt x="448" y="482"/>
                    <a:pt x="449" y="482"/>
                  </a:cubicBezTo>
                  <a:cubicBezTo>
                    <a:pt x="449" y="482"/>
                    <a:pt x="449" y="482"/>
                    <a:pt x="449" y="482"/>
                  </a:cubicBezTo>
                  <a:cubicBezTo>
                    <a:pt x="450" y="482"/>
                    <a:pt x="450" y="481"/>
                    <a:pt x="451" y="481"/>
                  </a:cubicBezTo>
                  <a:cubicBezTo>
                    <a:pt x="454" y="481"/>
                    <a:pt x="452" y="487"/>
                    <a:pt x="452" y="490"/>
                  </a:cubicBezTo>
                  <a:cubicBezTo>
                    <a:pt x="452" y="491"/>
                    <a:pt x="452" y="493"/>
                    <a:pt x="453" y="495"/>
                  </a:cubicBezTo>
                  <a:cubicBezTo>
                    <a:pt x="453" y="497"/>
                    <a:pt x="453" y="497"/>
                    <a:pt x="454" y="497"/>
                  </a:cubicBezTo>
                  <a:cubicBezTo>
                    <a:pt x="454" y="497"/>
                    <a:pt x="454" y="497"/>
                    <a:pt x="454" y="497"/>
                  </a:cubicBezTo>
                  <a:cubicBezTo>
                    <a:pt x="454" y="497"/>
                    <a:pt x="455" y="497"/>
                    <a:pt x="455" y="497"/>
                  </a:cubicBezTo>
                  <a:lnTo>
                    <a:pt x="455" y="497"/>
                  </a:lnTo>
                  <a:cubicBezTo>
                    <a:pt x="455" y="497"/>
                    <a:pt x="454" y="499"/>
                    <a:pt x="454" y="500"/>
                  </a:cubicBezTo>
                  <a:cubicBezTo>
                    <a:pt x="454" y="501"/>
                    <a:pt x="455" y="503"/>
                    <a:pt x="455" y="504"/>
                  </a:cubicBezTo>
                  <a:cubicBezTo>
                    <a:pt x="456" y="505"/>
                    <a:pt x="460" y="509"/>
                    <a:pt x="457" y="510"/>
                  </a:cubicBezTo>
                  <a:cubicBezTo>
                    <a:pt x="453" y="510"/>
                    <a:pt x="453" y="514"/>
                    <a:pt x="454" y="516"/>
                  </a:cubicBezTo>
                  <a:cubicBezTo>
                    <a:pt x="455" y="517"/>
                    <a:pt x="456" y="517"/>
                    <a:pt x="456" y="517"/>
                  </a:cubicBezTo>
                  <a:cubicBezTo>
                    <a:pt x="457" y="517"/>
                    <a:pt x="457" y="517"/>
                    <a:pt x="458" y="517"/>
                  </a:cubicBezTo>
                  <a:cubicBezTo>
                    <a:pt x="458" y="517"/>
                    <a:pt x="459" y="517"/>
                    <a:pt x="459" y="519"/>
                  </a:cubicBezTo>
                  <a:cubicBezTo>
                    <a:pt x="457" y="519"/>
                    <a:pt x="454" y="519"/>
                    <a:pt x="455" y="520"/>
                  </a:cubicBezTo>
                  <a:cubicBezTo>
                    <a:pt x="455" y="521"/>
                    <a:pt x="456" y="522"/>
                    <a:pt x="456" y="522"/>
                  </a:cubicBezTo>
                  <a:cubicBezTo>
                    <a:pt x="459" y="522"/>
                    <a:pt x="464" y="516"/>
                    <a:pt x="464" y="514"/>
                  </a:cubicBezTo>
                  <a:cubicBezTo>
                    <a:pt x="465" y="512"/>
                    <a:pt x="463" y="509"/>
                    <a:pt x="466" y="508"/>
                  </a:cubicBezTo>
                  <a:cubicBezTo>
                    <a:pt x="466" y="507"/>
                    <a:pt x="465" y="504"/>
                    <a:pt x="466" y="503"/>
                  </a:cubicBezTo>
                  <a:lnTo>
                    <a:pt x="466" y="503"/>
                  </a:lnTo>
                  <a:cubicBezTo>
                    <a:pt x="465" y="503"/>
                    <a:pt x="463" y="504"/>
                    <a:pt x="462" y="504"/>
                  </a:cubicBezTo>
                  <a:cubicBezTo>
                    <a:pt x="461" y="504"/>
                    <a:pt x="460" y="504"/>
                    <a:pt x="460" y="503"/>
                  </a:cubicBezTo>
                  <a:cubicBezTo>
                    <a:pt x="460" y="501"/>
                    <a:pt x="465" y="498"/>
                    <a:pt x="463" y="495"/>
                  </a:cubicBezTo>
                  <a:lnTo>
                    <a:pt x="463" y="495"/>
                  </a:lnTo>
                  <a:cubicBezTo>
                    <a:pt x="462" y="495"/>
                    <a:pt x="460" y="496"/>
                    <a:pt x="460" y="496"/>
                  </a:cubicBezTo>
                  <a:cubicBezTo>
                    <a:pt x="460" y="496"/>
                    <a:pt x="460" y="496"/>
                    <a:pt x="460" y="496"/>
                  </a:cubicBezTo>
                  <a:cubicBezTo>
                    <a:pt x="458" y="496"/>
                    <a:pt x="458" y="494"/>
                    <a:pt x="458" y="493"/>
                  </a:cubicBezTo>
                  <a:cubicBezTo>
                    <a:pt x="458" y="492"/>
                    <a:pt x="458" y="488"/>
                    <a:pt x="460" y="488"/>
                  </a:cubicBezTo>
                  <a:cubicBezTo>
                    <a:pt x="461" y="488"/>
                    <a:pt x="461" y="488"/>
                    <a:pt x="461" y="488"/>
                  </a:cubicBezTo>
                  <a:cubicBezTo>
                    <a:pt x="464" y="489"/>
                    <a:pt x="465" y="494"/>
                    <a:pt x="467" y="494"/>
                  </a:cubicBezTo>
                  <a:cubicBezTo>
                    <a:pt x="467" y="494"/>
                    <a:pt x="467" y="493"/>
                    <a:pt x="467" y="493"/>
                  </a:cubicBezTo>
                  <a:cubicBezTo>
                    <a:pt x="472" y="491"/>
                    <a:pt x="470" y="489"/>
                    <a:pt x="467" y="488"/>
                  </a:cubicBezTo>
                  <a:cubicBezTo>
                    <a:pt x="463" y="487"/>
                    <a:pt x="462" y="480"/>
                    <a:pt x="465" y="477"/>
                  </a:cubicBezTo>
                  <a:lnTo>
                    <a:pt x="465" y="477"/>
                  </a:lnTo>
                  <a:cubicBezTo>
                    <a:pt x="465" y="478"/>
                    <a:pt x="464" y="478"/>
                    <a:pt x="464" y="478"/>
                  </a:cubicBezTo>
                  <a:cubicBezTo>
                    <a:pt x="463" y="478"/>
                    <a:pt x="462" y="477"/>
                    <a:pt x="462" y="477"/>
                  </a:cubicBezTo>
                  <a:cubicBezTo>
                    <a:pt x="461" y="476"/>
                    <a:pt x="461" y="473"/>
                    <a:pt x="459" y="473"/>
                  </a:cubicBezTo>
                  <a:cubicBezTo>
                    <a:pt x="459" y="473"/>
                    <a:pt x="459" y="473"/>
                    <a:pt x="459" y="473"/>
                  </a:cubicBezTo>
                  <a:lnTo>
                    <a:pt x="459" y="473"/>
                  </a:lnTo>
                  <a:cubicBezTo>
                    <a:pt x="464" y="471"/>
                    <a:pt x="461" y="458"/>
                    <a:pt x="461" y="456"/>
                  </a:cubicBezTo>
                  <a:cubicBezTo>
                    <a:pt x="460" y="450"/>
                    <a:pt x="457" y="447"/>
                    <a:pt x="452" y="443"/>
                  </a:cubicBezTo>
                  <a:lnTo>
                    <a:pt x="452" y="443"/>
                  </a:lnTo>
                  <a:cubicBezTo>
                    <a:pt x="453" y="444"/>
                    <a:pt x="455" y="445"/>
                    <a:pt x="457" y="445"/>
                  </a:cubicBezTo>
                  <a:cubicBezTo>
                    <a:pt x="457" y="445"/>
                    <a:pt x="458" y="445"/>
                    <a:pt x="458" y="444"/>
                  </a:cubicBezTo>
                  <a:lnTo>
                    <a:pt x="457" y="443"/>
                  </a:lnTo>
                  <a:cubicBezTo>
                    <a:pt x="457" y="442"/>
                    <a:pt x="457" y="442"/>
                    <a:pt x="457" y="442"/>
                  </a:cubicBezTo>
                  <a:cubicBezTo>
                    <a:pt x="457" y="442"/>
                    <a:pt x="458" y="442"/>
                    <a:pt x="459" y="442"/>
                  </a:cubicBezTo>
                  <a:cubicBezTo>
                    <a:pt x="461" y="440"/>
                    <a:pt x="462" y="438"/>
                    <a:pt x="458" y="438"/>
                  </a:cubicBezTo>
                  <a:cubicBezTo>
                    <a:pt x="457" y="438"/>
                    <a:pt x="456" y="438"/>
                    <a:pt x="456" y="438"/>
                  </a:cubicBezTo>
                  <a:cubicBezTo>
                    <a:pt x="455" y="438"/>
                    <a:pt x="454" y="438"/>
                    <a:pt x="454" y="436"/>
                  </a:cubicBezTo>
                  <a:cubicBezTo>
                    <a:pt x="454" y="436"/>
                    <a:pt x="453" y="434"/>
                    <a:pt x="454" y="433"/>
                  </a:cubicBezTo>
                  <a:cubicBezTo>
                    <a:pt x="454" y="431"/>
                    <a:pt x="456" y="431"/>
                    <a:pt x="456" y="431"/>
                  </a:cubicBezTo>
                  <a:lnTo>
                    <a:pt x="455" y="424"/>
                  </a:lnTo>
                  <a:cubicBezTo>
                    <a:pt x="455" y="423"/>
                    <a:pt x="454" y="422"/>
                    <a:pt x="452" y="422"/>
                  </a:cubicBezTo>
                  <a:cubicBezTo>
                    <a:pt x="450" y="422"/>
                    <a:pt x="447" y="424"/>
                    <a:pt x="447" y="424"/>
                  </a:cubicBezTo>
                  <a:cubicBezTo>
                    <a:pt x="447" y="422"/>
                    <a:pt x="453" y="417"/>
                    <a:pt x="454" y="416"/>
                  </a:cubicBezTo>
                  <a:cubicBezTo>
                    <a:pt x="455" y="414"/>
                    <a:pt x="455" y="413"/>
                    <a:pt x="454" y="413"/>
                  </a:cubicBezTo>
                  <a:lnTo>
                    <a:pt x="454" y="413"/>
                  </a:lnTo>
                  <a:cubicBezTo>
                    <a:pt x="454" y="413"/>
                    <a:pt x="454" y="413"/>
                    <a:pt x="453" y="414"/>
                  </a:cubicBezTo>
                  <a:cubicBezTo>
                    <a:pt x="452" y="415"/>
                    <a:pt x="450" y="416"/>
                    <a:pt x="449" y="416"/>
                  </a:cubicBezTo>
                  <a:cubicBezTo>
                    <a:pt x="448" y="416"/>
                    <a:pt x="448" y="416"/>
                    <a:pt x="448" y="414"/>
                  </a:cubicBezTo>
                  <a:cubicBezTo>
                    <a:pt x="449" y="412"/>
                    <a:pt x="451" y="410"/>
                    <a:pt x="452" y="409"/>
                  </a:cubicBezTo>
                  <a:cubicBezTo>
                    <a:pt x="452" y="409"/>
                    <a:pt x="452" y="408"/>
                    <a:pt x="453" y="407"/>
                  </a:cubicBezTo>
                  <a:lnTo>
                    <a:pt x="453" y="407"/>
                  </a:lnTo>
                  <a:cubicBezTo>
                    <a:pt x="452" y="408"/>
                    <a:pt x="448" y="409"/>
                    <a:pt x="447" y="409"/>
                  </a:cubicBezTo>
                  <a:cubicBezTo>
                    <a:pt x="446" y="408"/>
                    <a:pt x="452" y="403"/>
                    <a:pt x="453" y="402"/>
                  </a:cubicBezTo>
                  <a:cubicBezTo>
                    <a:pt x="454" y="400"/>
                    <a:pt x="455" y="400"/>
                    <a:pt x="454" y="400"/>
                  </a:cubicBezTo>
                  <a:lnTo>
                    <a:pt x="454" y="400"/>
                  </a:lnTo>
                  <a:cubicBezTo>
                    <a:pt x="453" y="400"/>
                    <a:pt x="446" y="404"/>
                    <a:pt x="446" y="404"/>
                  </a:cubicBezTo>
                  <a:cubicBezTo>
                    <a:pt x="446" y="403"/>
                    <a:pt x="452" y="397"/>
                    <a:pt x="448" y="397"/>
                  </a:cubicBezTo>
                  <a:cubicBezTo>
                    <a:pt x="452" y="397"/>
                    <a:pt x="449" y="384"/>
                    <a:pt x="448" y="382"/>
                  </a:cubicBezTo>
                  <a:cubicBezTo>
                    <a:pt x="448" y="379"/>
                    <a:pt x="446" y="377"/>
                    <a:pt x="445" y="374"/>
                  </a:cubicBezTo>
                  <a:cubicBezTo>
                    <a:pt x="445" y="373"/>
                    <a:pt x="448" y="371"/>
                    <a:pt x="446" y="369"/>
                  </a:cubicBezTo>
                  <a:cubicBezTo>
                    <a:pt x="446" y="369"/>
                    <a:pt x="442" y="367"/>
                    <a:pt x="442" y="367"/>
                  </a:cubicBezTo>
                  <a:lnTo>
                    <a:pt x="442" y="367"/>
                  </a:lnTo>
                  <a:cubicBezTo>
                    <a:pt x="442" y="367"/>
                    <a:pt x="446" y="368"/>
                    <a:pt x="448" y="368"/>
                  </a:cubicBezTo>
                  <a:cubicBezTo>
                    <a:pt x="449" y="368"/>
                    <a:pt x="450" y="367"/>
                    <a:pt x="448" y="366"/>
                  </a:cubicBezTo>
                  <a:cubicBezTo>
                    <a:pt x="446" y="364"/>
                    <a:pt x="446" y="361"/>
                    <a:pt x="443" y="361"/>
                  </a:cubicBezTo>
                  <a:cubicBezTo>
                    <a:pt x="443" y="361"/>
                    <a:pt x="443" y="361"/>
                    <a:pt x="442" y="361"/>
                  </a:cubicBezTo>
                  <a:cubicBezTo>
                    <a:pt x="441" y="361"/>
                    <a:pt x="443" y="359"/>
                    <a:pt x="441" y="359"/>
                  </a:cubicBezTo>
                  <a:lnTo>
                    <a:pt x="441" y="359"/>
                  </a:lnTo>
                  <a:cubicBezTo>
                    <a:pt x="441" y="359"/>
                    <a:pt x="441" y="359"/>
                    <a:pt x="440" y="359"/>
                  </a:cubicBezTo>
                  <a:cubicBezTo>
                    <a:pt x="444" y="358"/>
                    <a:pt x="446" y="357"/>
                    <a:pt x="446" y="354"/>
                  </a:cubicBezTo>
                  <a:cubicBezTo>
                    <a:pt x="447" y="352"/>
                    <a:pt x="439" y="353"/>
                    <a:pt x="437" y="351"/>
                  </a:cubicBezTo>
                  <a:cubicBezTo>
                    <a:pt x="433" y="346"/>
                    <a:pt x="445" y="343"/>
                    <a:pt x="448" y="343"/>
                  </a:cubicBezTo>
                  <a:cubicBezTo>
                    <a:pt x="444" y="341"/>
                    <a:pt x="440" y="340"/>
                    <a:pt x="437" y="337"/>
                  </a:cubicBezTo>
                  <a:cubicBezTo>
                    <a:pt x="439" y="336"/>
                    <a:pt x="440" y="334"/>
                    <a:pt x="442" y="333"/>
                  </a:cubicBezTo>
                  <a:lnTo>
                    <a:pt x="442" y="333"/>
                  </a:lnTo>
                  <a:cubicBezTo>
                    <a:pt x="442" y="333"/>
                    <a:pt x="442" y="333"/>
                    <a:pt x="441" y="333"/>
                  </a:cubicBezTo>
                  <a:cubicBezTo>
                    <a:pt x="440" y="333"/>
                    <a:pt x="440" y="330"/>
                    <a:pt x="440" y="328"/>
                  </a:cubicBezTo>
                  <a:cubicBezTo>
                    <a:pt x="440" y="327"/>
                    <a:pt x="435" y="325"/>
                    <a:pt x="434" y="325"/>
                  </a:cubicBezTo>
                  <a:cubicBezTo>
                    <a:pt x="437" y="323"/>
                    <a:pt x="443" y="325"/>
                    <a:pt x="440" y="319"/>
                  </a:cubicBezTo>
                  <a:cubicBezTo>
                    <a:pt x="437" y="316"/>
                    <a:pt x="438" y="315"/>
                    <a:pt x="442" y="314"/>
                  </a:cubicBezTo>
                  <a:cubicBezTo>
                    <a:pt x="442" y="312"/>
                    <a:pt x="440" y="313"/>
                    <a:pt x="439" y="312"/>
                  </a:cubicBezTo>
                  <a:cubicBezTo>
                    <a:pt x="437" y="312"/>
                    <a:pt x="438" y="309"/>
                    <a:pt x="436" y="307"/>
                  </a:cubicBezTo>
                  <a:cubicBezTo>
                    <a:pt x="436" y="307"/>
                    <a:pt x="435" y="306"/>
                    <a:pt x="435" y="306"/>
                  </a:cubicBezTo>
                  <a:cubicBezTo>
                    <a:pt x="434" y="306"/>
                    <a:pt x="434" y="307"/>
                    <a:pt x="433" y="307"/>
                  </a:cubicBezTo>
                  <a:cubicBezTo>
                    <a:pt x="432" y="307"/>
                    <a:pt x="432" y="307"/>
                    <a:pt x="432" y="306"/>
                  </a:cubicBezTo>
                  <a:cubicBezTo>
                    <a:pt x="430" y="306"/>
                    <a:pt x="431" y="304"/>
                    <a:pt x="430" y="304"/>
                  </a:cubicBezTo>
                  <a:lnTo>
                    <a:pt x="430" y="304"/>
                  </a:lnTo>
                  <a:cubicBezTo>
                    <a:pt x="433" y="303"/>
                    <a:pt x="432" y="304"/>
                    <a:pt x="432" y="301"/>
                  </a:cubicBezTo>
                  <a:lnTo>
                    <a:pt x="431" y="296"/>
                  </a:lnTo>
                  <a:cubicBezTo>
                    <a:pt x="432" y="296"/>
                    <a:pt x="433" y="296"/>
                    <a:pt x="434" y="296"/>
                  </a:cubicBezTo>
                  <a:cubicBezTo>
                    <a:pt x="435" y="296"/>
                    <a:pt x="436" y="296"/>
                    <a:pt x="436" y="297"/>
                  </a:cubicBezTo>
                  <a:cubicBezTo>
                    <a:pt x="437" y="298"/>
                    <a:pt x="436" y="299"/>
                    <a:pt x="438" y="299"/>
                  </a:cubicBezTo>
                  <a:cubicBezTo>
                    <a:pt x="437" y="294"/>
                    <a:pt x="433" y="294"/>
                    <a:pt x="430" y="290"/>
                  </a:cubicBezTo>
                  <a:cubicBezTo>
                    <a:pt x="429" y="289"/>
                    <a:pt x="429" y="288"/>
                    <a:pt x="430" y="288"/>
                  </a:cubicBezTo>
                  <a:lnTo>
                    <a:pt x="430" y="288"/>
                  </a:lnTo>
                  <a:cubicBezTo>
                    <a:pt x="431" y="288"/>
                    <a:pt x="434" y="290"/>
                    <a:pt x="434" y="290"/>
                  </a:cubicBezTo>
                  <a:cubicBezTo>
                    <a:pt x="434" y="289"/>
                    <a:pt x="432" y="286"/>
                    <a:pt x="432" y="286"/>
                  </a:cubicBezTo>
                  <a:cubicBezTo>
                    <a:pt x="430" y="285"/>
                    <a:pt x="430" y="285"/>
                    <a:pt x="432" y="283"/>
                  </a:cubicBezTo>
                  <a:cubicBezTo>
                    <a:pt x="433" y="281"/>
                    <a:pt x="433" y="277"/>
                    <a:pt x="431" y="277"/>
                  </a:cubicBezTo>
                  <a:cubicBezTo>
                    <a:pt x="431" y="277"/>
                    <a:pt x="430" y="277"/>
                    <a:pt x="429" y="278"/>
                  </a:cubicBezTo>
                  <a:cubicBezTo>
                    <a:pt x="429" y="277"/>
                    <a:pt x="428" y="277"/>
                    <a:pt x="427" y="276"/>
                  </a:cubicBezTo>
                  <a:lnTo>
                    <a:pt x="433" y="276"/>
                  </a:lnTo>
                  <a:cubicBezTo>
                    <a:pt x="434" y="275"/>
                    <a:pt x="433" y="274"/>
                    <a:pt x="433" y="273"/>
                  </a:cubicBezTo>
                  <a:cubicBezTo>
                    <a:pt x="430" y="269"/>
                    <a:pt x="424" y="271"/>
                    <a:pt x="423" y="266"/>
                  </a:cubicBezTo>
                  <a:cubicBezTo>
                    <a:pt x="426" y="265"/>
                    <a:pt x="427" y="265"/>
                    <a:pt x="430" y="264"/>
                  </a:cubicBezTo>
                  <a:cubicBezTo>
                    <a:pt x="432" y="262"/>
                    <a:pt x="431" y="260"/>
                    <a:pt x="428" y="260"/>
                  </a:cubicBezTo>
                  <a:cubicBezTo>
                    <a:pt x="428" y="260"/>
                    <a:pt x="428" y="260"/>
                    <a:pt x="427" y="260"/>
                  </a:cubicBezTo>
                  <a:cubicBezTo>
                    <a:pt x="430" y="259"/>
                    <a:pt x="433" y="258"/>
                    <a:pt x="433" y="256"/>
                  </a:cubicBezTo>
                  <a:lnTo>
                    <a:pt x="433" y="256"/>
                  </a:lnTo>
                  <a:cubicBezTo>
                    <a:pt x="431" y="256"/>
                    <a:pt x="428" y="257"/>
                    <a:pt x="426" y="257"/>
                  </a:cubicBezTo>
                  <a:cubicBezTo>
                    <a:pt x="425" y="257"/>
                    <a:pt x="424" y="256"/>
                    <a:pt x="426" y="255"/>
                  </a:cubicBezTo>
                  <a:cubicBezTo>
                    <a:pt x="427" y="253"/>
                    <a:pt x="431" y="252"/>
                    <a:pt x="431" y="250"/>
                  </a:cubicBezTo>
                  <a:cubicBezTo>
                    <a:pt x="431" y="248"/>
                    <a:pt x="428" y="247"/>
                    <a:pt x="429" y="245"/>
                  </a:cubicBezTo>
                  <a:cubicBezTo>
                    <a:pt x="432" y="244"/>
                    <a:pt x="430" y="237"/>
                    <a:pt x="429" y="235"/>
                  </a:cubicBezTo>
                  <a:cubicBezTo>
                    <a:pt x="429" y="234"/>
                    <a:pt x="428" y="234"/>
                    <a:pt x="428" y="234"/>
                  </a:cubicBezTo>
                  <a:cubicBezTo>
                    <a:pt x="427" y="234"/>
                    <a:pt x="425" y="236"/>
                    <a:pt x="424" y="236"/>
                  </a:cubicBezTo>
                  <a:cubicBezTo>
                    <a:pt x="424" y="236"/>
                    <a:pt x="424" y="236"/>
                    <a:pt x="424" y="236"/>
                  </a:cubicBezTo>
                  <a:cubicBezTo>
                    <a:pt x="421" y="234"/>
                    <a:pt x="429" y="231"/>
                    <a:pt x="430" y="230"/>
                  </a:cubicBezTo>
                  <a:cubicBezTo>
                    <a:pt x="432" y="230"/>
                    <a:pt x="431" y="226"/>
                    <a:pt x="430" y="224"/>
                  </a:cubicBezTo>
                  <a:cubicBezTo>
                    <a:pt x="430" y="222"/>
                    <a:pt x="428" y="218"/>
                    <a:pt x="426" y="215"/>
                  </a:cubicBezTo>
                  <a:cubicBezTo>
                    <a:pt x="426" y="214"/>
                    <a:pt x="422" y="209"/>
                    <a:pt x="422" y="209"/>
                  </a:cubicBezTo>
                  <a:cubicBezTo>
                    <a:pt x="422" y="208"/>
                    <a:pt x="422" y="208"/>
                    <a:pt x="422" y="208"/>
                  </a:cubicBezTo>
                  <a:cubicBezTo>
                    <a:pt x="424" y="208"/>
                    <a:pt x="429" y="211"/>
                    <a:pt x="430" y="211"/>
                  </a:cubicBezTo>
                  <a:cubicBezTo>
                    <a:pt x="431" y="211"/>
                    <a:pt x="431" y="211"/>
                    <a:pt x="431" y="210"/>
                  </a:cubicBezTo>
                  <a:cubicBezTo>
                    <a:pt x="429" y="209"/>
                    <a:pt x="424" y="201"/>
                    <a:pt x="422" y="201"/>
                  </a:cubicBezTo>
                  <a:cubicBezTo>
                    <a:pt x="422" y="201"/>
                    <a:pt x="422" y="201"/>
                    <a:pt x="422" y="201"/>
                  </a:cubicBezTo>
                  <a:lnTo>
                    <a:pt x="422" y="201"/>
                  </a:lnTo>
                  <a:cubicBezTo>
                    <a:pt x="425" y="200"/>
                    <a:pt x="426" y="198"/>
                    <a:pt x="426" y="195"/>
                  </a:cubicBezTo>
                  <a:cubicBezTo>
                    <a:pt x="426" y="194"/>
                    <a:pt x="425" y="192"/>
                    <a:pt x="424" y="190"/>
                  </a:cubicBezTo>
                  <a:cubicBezTo>
                    <a:pt x="423" y="188"/>
                    <a:pt x="421" y="188"/>
                    <a:pt x="420" y="188"/>
                  </a:cubicBezTo>
                  <a:cubicBezTo>
                    <a:pt x="418" y="183"/>
                    <a:pt x="422" y="180"/>
                    <a:pt x="423" y="176"/>
                  </a:cubicBezTo>
                  <a:cubicBezTo>
                    <a:pt x="423" y="175"/>
                    <a:pt x="423" y="175"/>
                    <a:pt x="422" y="175"/>
                  </a:cubicBezTo>
                  <a:cubicBezTo>
                    <a:pt x="422" y="175"/>
                    <a:pt x="422" y="175"/>
                    <a:pt x="421" y="175"/>
                  </a:cubicBezTo>
                  <a:cubicBezTo>
                    <a:pt x="421" y="174"/>
                    <a:pt x="421" y="172"/>
                    <a:pt x="421" y="171"/>
                  </a:cubicBezTo>
                  <a:cubicBezTo>
                    <a:pt x="420" y="168"/>
                    <a:pt x="419" y="167"/>
                    <a:pt x="418" y="164"/>
                  </a:cubicBezTo>
                  <a:cubicBezTo>
                    <a:pt x="418" y="161"/>
                    <a:pt x="418" y="161"/>
                    <a:pt x="419" y="158"/>
                  </a:cubicBezTo>
                  <a:cubicBezTo>
                    <a:pt x="419" y="157"/>
                    <a:pt x="419" y="154"/>
                    <a:pt x="417" y="154"/>
                  </a:cubicBezTo>
                  <a:cubicBezTo>
                    <a:pt x="415" y="153"/>
                    <a:pt x="415" y="146"/>
                    <a:pt x="415" y="143"/>
                  </a:cubicBezTo>
                  <a:cubicBezTo>
                    <a:pt x="414" y="142"/>
                    <a:pt x="410" y="135"/>
                    <a:pt x="411" y="135"/>
                  </a:cubicBezTo>
                  <a:cubicBezTo>
                    <a:pt x="411" y="135"/>
                    <a:pt x="411" y="135"/>
                    <a:pt x="411" y="135"/>
                  </a:cubicBezTo>
                  <a:cubicBezTo>
                    <a:pt x="412" y="135"/>
                    <a:pt x="413" y="136"/>
                    <a:pt x="414" y="136"/>
                  </a:cubicBezTo>
                  <a:lnTo>
                    <a:pt x="412" y="133"/>
                  </a:lnTo>
                  <a:cubicBezTo>
                    <a:pt x="411" y="133"/>
                    <a:pt x="406" y="130"/>
                    <a:pt x="406" y="130"/>
                  </a:cubicBezTo>
                  <a:cubicBezTo>
                    <a:pt x="406" y="129"/>
                    <a:pt x="410" y="129"/>
                    <a:pt x="410" y="128"/>
                  </a:cubicBezTo>
                  <a:cubicBezTo>
                    <a:pt x="411" y="127"/>
                    <a:pt x="411" y="125"/>
                    <a:pt x="410" y="124"/>
                  </a:cubicBezTo>
                  <a:cubicBezTo>
                    <a:pt x="409" y="122"/>
                    <a:pt x="407" y="119"/>
                    <a:pt x="410" y="118"/>
                  </a:cubicBezTo>
                  <a:lnTo>
                    <a:pt x="410" y="118"/>
                  </a:lnTo>
                  <a:cubicBezTo>
                    <a:pt x="410" y="118"/>
                    <a:pt x="410" y="118"/>
                    <a:pt x="410" y="118"/>
                  </a:cubicBezTo>
                  <a:cubicBezTo>
                    <a:pt x="408" y="118"/>
                    <a:pt x="407" y="117"/>
                    <a:pt x="406" y="117"/>
                  </a:cubicBezTo>
                  <a:cubicBezTo>
                    <a:pt x="409" y="115"/>
                    <a:pt x="409" y="114"/>
                    <a:pt x="408" y="111"/>
                  </a:cubicBezTo>
                  <a:cubicBezTo>
                    <a:pt x="408" y="110"/>
                    <a:pt x="408" y="107"/>
                    <a:pt x="407" y="106"/>
                  </a:cubicBezTo>
                  <a:cubicBezTo>
                    <a:pt x="407" y="106"/>
                    <a:pt x="406" y="106"/>
                    <a:pt x="406" y="106"/>
                  </a:cubicBezTo>
                  <a:cubicBezTo>
                    <a:pt x="406" y="106"/>
                    <a:pt x="405" y="106"/>
                    <a:pt x="405" y="106"/>
                  </a:cubicBezTo>
                  <a:cubicBezTo>
                    <a:pt x="405" y="102"/>
                    <a:pt x="407" y="101"/>
                    <a:pt x="406" y="98"/>
                  </a:cubicBezTo>
                  <a:cubicBezTo>
                    <a:pt x="406" y="96"/>
                    <a:pt x="405" y="90"/>
                    <a:pt x="408" y="89"/>
                  </a:cubicBezTo>
                  <a:cubicBezTo>
                    <a:pt x="408" y="88"/>
                    <a:pt x="407" y="88"/>
                    <a:pt x="407" y="88"/>
                  </a:cubicBezTo>
                  <a:cubicBezTo>
                    <a:pt x="406" y="88"/>
                    <a:pt x="405" y="88"/>
                    <a:pt x="404" y="88"/>
                  </a:cubicBezTo>
                  <a:cubicBezTo>
                    <a:pt x="403" y="88"/>
                    <a:pt x="402" y="88"/>
                    <a:pt x="402" y="87"/>
                  </a:cubicBezTo>
                  <a:cubicBezTo>
                    <a:pt x="401" y="86"/>
                    <a:pt x="404" y="85"/>
                    <a:pt x="405" y="85"/>
                  </a:cubicBezTo>
                  <a:cubicBezTo>
                    <a:pt x="405" y="83"/>
                    <a:pt x="405" y="82"/>
                    <a:pt x="405" y="81"/>
                  </a:cubicBezTo>
                  <a:cubicBezTo>
                    <a:pt x="406" y="78"/>
                    <a:pt x="399" y="71"/>
                    <a:pt x="403" y="70"/>
                  </a:cubicBezTo>
                  <a:lnTo>
                    <a:pt x="403" y="70"/>
                  </a:lnTo>
                  <a:cubicBezTo>
                    <a:pt x="402" y="70"/>
                    <a:pt x="401" y="70"/>
                    <a:pt x="399" y="70"/>
                  </a:cubicBezTo>
                  <a:cubicBezTo>
                    <a:pt x="397" y="70"/>
                    <a:pt x="396" y="70"/>
                    <a:pt x="396" y="69"/>
                  </a:cubicBezTo>
                  <a:cubicBezTo>
                    <a:pt x="396" y="68"/>
                    <a:pt x="398" y="67"/>
                    <a:pt x="398" y="67"/>
                  </a:cubicBezTo>
                  <a:cubicBezTo>
                    <a:pt x="398" y="66"/>
                    <a:pt x="398" y="65"/>
                    <a:pt x="399" y="65"/>
                  </a:cubicBezTo>
                  <a:cubicBezTo>
                    <a:pt x="399" y="63"/>
                    <a:pt x="399" y="62"/>
                    <a:pt x="398" y="60"/>
                  </a:cubicBezTo>
                  <a:cubicBezTo>
                    <a:pt x="398" y="59"/>
                    <a:pt x="398" y="58"/>
                    <a:pt x="399" y="58"/>
                  </a:cubicBezTo>
                  <a:cubicBezTo>
                    <a:pt x="400" y="57"/>
                    <a:pt x="400" y="57"/>
                    <a:pt x="401" y="57"/>
                  </a:cubicBezTo>
                  <a:cubicBezTo>
                    <a:pt x="402" y="57"/>
                    <a:pt x="403" y="57"/>
                    <a:pt x="404" y="57"/>
                  </a:cubicBezTo>
                  <a:cubicBezTo>
                    <a:pt x="404" y="57"/>
                    <a:pt x="404" y="57"/>
                    <a:pt x="405" y="57"/>
                  </a:cubicBezTo>
                  <a:cubicBezTo>
                    <a:pt x="405" y="56"/>
                    <a:pt x="401" y="52"/>
                    <a:pt x="401" y="51"/>
                  </a:cubicBezTo>
                  <a:cubicBezTo>
                    <a:pt x="400" y="47"/>
                    <a:pt x="401" y="41"/>
                    <a:pt x="401" y="36"/>
                  </a:cubicBezTo>
                  <a:cubicBezTo>
                    <a:pt x="401" y="35"/>
                    <a:pt x="401" y="34"/>
                    <a:pt x="401" y="34"/>
                  </a:cubicBezTo>
                  <a:cubicBezTo>
                    <a:pt x="400" y="34"/>
                    <a:pt x="397" y="40"/>
                    <a:pt x="396" y="40"/>
                  </a:cubicBezTo>
                  <a:cubicBezTo>
                    <a:pt x="395" y="40"/>
                    <a:pt x="395" y="39"/>
                    <a:pt x="396" y="37"/>
                  </a:cubicBezTo>
                  <a:cubicBezTo>
                    <a:pt x="398" y="30"/>
                    <a:pt x="399" y="24"/>
                    <a:pt x="398" y="22"/>
                  </a:cubicBezTo>
                  <a:cubicBezTo>
                    <a:pt x="398" y="22"/>
                    <a:pt x="397" y="22"/>
                    <a:pt x="397" y="22"/>
                  </a:cubicBezTo>
                  <a:cubicBezTo>
                    <a:pt x="397" y="22"/>
                    <a:pt x="395" y="25"/>
                    <a:pt x="395" y="25"/>
                  </a:cubicBezTo>
                  <a:cubicBezTo>
                    <a:pt x="394" y="25"/>
                    <a:pt x="395" y="24"/>
                    <a:pt x="396" y="19"/>
                  </a:cubicBezTo>
                  <a:cubicBezTo>
                    <a:pt x="398" y="12"/>
                    <a:pt x="397" y="10"/>
                    <a:pt x="397" y="10"/>
                  </a:cubicBezTo>
                  <a:lnTo>
                    <a:pt x="397" y="10"/>
                  </a:lnTo>
                  <a:cubicBezTo>
                    <a:pt x="396" y="10"/>
                    <a:pt x="395" y="12"/>
                    <a:pt x="394" y="14"/>
                  </a:cubicBezTo>
                  <a:cubicBezTo>
                    <a:pt x="394" y="15"/>
                    <a:pt x="393" y="15"/>
                    <a:pt x="393" y="15"/>
                  </a:cubicBezTo>
                  <a:cubicBezTo>
                    <a:pt x="392" y="15"/>
                    <a:pt x="393" y="7"/>
                    <a:pt x="39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7"/>
            <p:cNvSpPr/>
            <p:nvPr/>
          </p:nvSpPr>
          <p:spPr>
            <a:xfrm>
              <a:off x="7506071" y="1667375"/>
              <a:ext cx="123884" cy="187697"/>
            </a:xfrm>
            <a:custGeom>
              <a:rect b="b" l="l" r="r" t="t"/>
              <a:pathLst>
                <a:path extrusionOk="0" h="1053" w="695">
                  <a:moveTo>
                    <a:pt x="507" y="32"/>
                  </a:moveTo>
                  <a:cubicBezTo>
                    <a:pt x="507" y="32"/>
                    <a:pt x="504" y="33"/>
                    <a:pt x="505" y="34"/>
                  </a:cubicBezTo>
                  <a:cubicBezTo>
                    <a:pt x="506" y="35"/>
                    <a:pt x="507" y="35"/>
                    <a:pt x="507" y="35"/>
                  </a:cubicBezTo>
                  <a:cubicBezTo>
                    <a:pt x="508" y="35"/>
                    <a:pt x="508" y="35"/>
                    <a:pt x="509" y="35"/>
                  </a:cubicBezTo>
                  <a:cubicBezTo>
                    <a:pt x="509" y="33"/>
                    <a:pt x="509" y="32"/>
                    <a:pt x="507" y="32"/>
                  </a:cubicBezTo>
                  <a:close/>
                  <a:moveTo>
                    <a:pt x="545" y="36"/>
                  </a:moveTo>
                  <a:cubicBezTo>
                    <a:pt x="546" y="38"/>
                    <a:pt x="547" y="41"/>
                    <a:pt x="548" y="42"/>
                  </a:cubicBezTo>
                  <a:cubicBezTo>
                    <a:pt x="547" y="43"/>
                    <a:pt x="547" y="43"/>
                    <a:pt x="546" y="43"/>
                  </a:cubicBezTo>
                  <a:cubicBezTo>
                    <a:pt x="546" y="43"/>
                    <a:pt x="545" y="43"/>
                    <a:pt x="545" y="42"/>
                  </a:cubicBezTo>
                  <a:cubicBezTo>
                    <a:pt x="544" y="40"/>
                    <a:pt x="544" y="37"/>
                    <a:pt x="545" y="36"/>
                  </a:cubicBezTo>
                  <a:close/>
                  <a:moveTo>
                    <a:pt x="562" y="126"/>
                  </a:moveTo>
                  <a:cubicBezTo>
                    <a:pt x="563" y="126"/>
                    <a:pt x="563" y="126"/>
                    <a:pt x="564" y="126"/>
                  </a:cubicBezTo>
                  <a:cubicBezTo>
                    <a:pt x="565" y="128"/>
                    <a:pt x="565" y="129"/>
                    <a:pt x="567" y="130"/>
                  </a:cubicBezTo>
                  <a:cubicBezTo>
                    <a:pt x="567" y="130"/>
                    <a:pt x="566" y="130"/>
                    <a:pt x="565" y="130"/>
                  </a:cubicBezTo>
                  <a:cubicBezTo>
                    <a:pt x="564" y="130"/>
                    <a:pt x="563" y="130"/>
                    <a:pt x="562" y="128"/>
                  </a:cubicBezTo>
                  <a:cubicBezTo>
                    <a:pt x="562" y="128"/>
                    <a:pt x="561" y="128"/>
                    <a:pt x="561" y="128"/>
                  </a:cubicBezTo>
                  <a:lnTo>
                    <a:pt x="561" y="128"/>
                  </a:lnTo>
                  <a:cubicBezTo>
                    <a:pt x="561" y="127"/>
                    <a:pt x="561" y="126"/>
                    <a:pt x="562" y="126"/>
                  </a:cubicBezTo>
                  <a:close/>
                  <a:moveTo>
                    <a:pt x="383" y="173"/>
                  </a:moveTo>
                  <a:cubicBezTo>
                    <a:pt x="383" y="173"/>
                    <a:pt x="383" y="173"/>
                    <a:pt x="383" y="174"/>
                  </a:cubicBezTo>
                  <a:lnTo>
                    <a:pt x="383" y="174"/>
                  </a:lnTo>
                  <a:cubicBezTo>
                    <a:pt x="383" y="173"/>
                    <a:pt x="383" y="173"/>
                    <a:pt x="383" y="173"/>
                  </a:cubicBezTo>
                  <a:close/>
                  <a:moveTo>
                    <a:pt x="576" y="190"/>
                  </a:moveTo>
                  <a:cubicBezTo>
                    <a:pt x="577" y="190"/>
                    <a:pt x="577" y="191"/>
                    <a:pt x="578" y="193"/>
                  </a:cubicBezTo>
                  <a:cubicBezTo>
                    <a:pt x="578" y="194"/>
                    <a:pt x="577" y="195"/>
                    <a:pt x="576" y="195"/>
                  </a:cubicBezTo>
                  <a:cubicBezTo>
                    <a:pt x="575" y="195"/>
                    <a:pt x="574" y="194"/>
                    <a:pt x="573" y="193"/>
                  </a:cubicBezTo>
                  <a:cubicBezTo>
                    <a:pt x="574" y="192"/>
                    <a:pt x="575" y="190"/>
                    <a:pt x="576" y="190"/>
                  </a:cubicBezTo>
                  <a:close/>
                  <a:moveTo>
                    <a:pt x="389" y="197"/>
                  </a:moveTo>
                  <a:cubicBezTo>
                    <a:pt x="389" y="197"/>
                    <a:pt x="388" y="197"/>
                    <a:pt x="387" y="198"/>
                  </a:cubicBezTo>
                  <a:cubicBezTo>
                    <a:pt x="386" y="200"/>
                    <a:pt x="388" y="201"/>
                    <a:pt x="389" y="201"/>
                  </a:cubicBezTo>
                  <a:cubicBezTo>
                    <a:pt x="390" y="201"/>
                    <a:pt x="390" y="201"/>
                    <a:pt x="391" y="200"/>
                  </a:cubicBezTo>
                  <a:cubicBezTo>
                    <a:pt x="392" y="199"/>
                    <a:pt x="391" y="197"/>
                    <a:pt x="389" y="197"/>
                  </a:cubicBezTo>
                  <a:close/>
                  <a:moveTo>
                    <a:pt x="383" y="209"/>
                  </a:moveTo>
                  <a:lnTo>
                    <a:pt x="383" y="209"/>
                  </a:lnTo>
                  <a:cubicBezTo>
                    <a:pt x="381" y="212"/>
                    <a:pt x="381" y="214"/>
                    <a:pt x="384" y="214"/>
                  </a:cubicBezTo>
                  <a:cubicBezTo>
                    <a:pt x="384" y="214"/>
                    <a:pt x="385" y="214"/>
                    <a:pt x="386" y="214"/>
                  </a:cubicBezTo>
                  <a:cubicBezTo>
                    <a:pt x="385" y="211"/>
                    <a:pt x="385" y="209"/>
                    <a:pt x="383" y="209"/>
                  </a:cubicBezTo>
                  <a:close/>
                  <a:moveTo>
                    <a:pt x="591" y="219"/>
                  </a:moveTo>
                  <a:lnTo>
                    <a:pt x="591" y="219"/>
                  </a:lnTo>
                  <a:cubicBezTo>
                    <a:pt x="591" y="219"/>
                    <a:pt x="591" y="219"/>
                    <a:pt x="590" y="219"/>
                  </a:cubicBezTo>
                  <a:lnTo>
                    <a:pt x="590" y="219"/>
                  </a:lnTo>
                  <a:lnTo>
                    <a:pt x="591" y="219"/>
                  </a:lnTo>
                  <a:close/>
                  <a:moveTo>
                    <a:pt x="364" y="226"/>
                  </a:moveTo>
                  <a:cubicBezTo>
                    <a:pt x="365" y="226"/>
                    <a:pt x="365" y="226"/>
                    <a:pt x="366" y="226"/>
                  </a:cubicBezTo>
                  <a:lnTo>
                    <a:pt x="365" y="228"/>
                  </a:lnTo>
                  <a:lnTo>
                    <a:pt x="361" y="229"/>
                  </a:lnTo>
                  <a:cubicBezTo>
                    <a:pt x="363" y="227"/>
                    <a:pt x="363" y="226"/>
                    <a:pt x="364" y="226"/>
                  </a:cubicBezTo>
                  <a:close/>
                  <a:moveTo>
                    <a:pt x="592" y="235"/>
                  </a:moveTo>
                  <a:cubicBezTo>
                    <a:pt x="591" y="235"/>
                    <a:pt x="591" y="235"/>
                    <a:pt x="591" y="235"/>
                  </a:cubicBezTo>
                  <a:lnTo>
                    <a:pt x="591" y="235"/>
                  </a:lnTo>
                  <a:cubicBezTo>
                    <a:pt x="591" y="235"/>
                    <a:pt x="591" y="235"/>
                    <a:pt x="592" y="235"/>
                  </a:cubicBezTo>
                  <a:close/>
                  <a:moveTo>
                    <a:pt x="242" y="420"/>
                  </a:moveTo>
                  <a:cubicBezTo>
                    <a:pt x="243" y="420"/>
                    <a:pt x="243" y="420"/>
                    <a:pt x="243" y="420"/>
                  </a:cubicBezTo>
                  <a:lnTo>
                    <a:pt x="243" y="420"/>
                  </a:lnTo>
                  <a:cubicBezTo>
                    <a:pt x="243" y="420"/>
                    <a:pt x="243" y="420"/>
                    <a:pt x="242" y="420"/>
                  </a:cubicBezTo>
                  <a:close/>
                  <a:moveTo>
                    <a:pt x="630" y="492"/>
                  </a:moveTo>
                  <a:cubicBezTo>
                    <a:pt x="623" y="493"/>
                    <a:pt x="627" y="497"/>
                    <a:pt x="629" y="497"/>
                  </a:cubicBezTo>
                  <a:cubicBezTo>
                    <a:pt x="630" y="497"/>
                    <a:pt x="630" y="496"/>
                    <a:pt x="630" y="495"/>
                  </a:cubicBezTo>
                  <a:cubicBezTo>
                    <a:pt x="630" y="494"/>
                    <a:pt x="630" y="493"/>
                    <a:pt x="630" y="492"/>
                  </a:cubicBezTo>
                  <a:close/>
                  <a:moveTo>
                    <a:pt x="188" y="510"/>
                  </a:moveTo>
                  <a:lnTo>
                    <a:pt x="187" y="511"/>
                  </a:lnTo>
                  <a:lnTo>
                    <a:pt x="187" y="515"/>
                  </a:lnTo>
                  <a:cubicBezTo>
                    <a:pt x="191" y="514"/>
                    <a:pt x="192" y="512"/>
                    <a:pt x="188" y="510"/>
                  </a:cubicBezTo>
                  <a:close/>
                  <a:moveTo>
                    <a:pt x="626" y="557"/>
                  </a:moveTo>
                  <a:lnTo>
                    <a:pt x="626" y="557"/>
                  </a:lnTo>
                  <a:cubicBezTo>
                    <a:pt x="627" y="560"/>
                    <a:pt x="626" y="561"/>
                    <a:pt x="622" y="562"/>
                  </a:cubicBezTo>
                  <a:lnTo>
                    <a:pt x="622" y="559"/>
                  </a:lnTo>
                  <a:cubicBezTo>
                    <a:pt x="623" y="558"/>
                    <a:pt x="624" y="557"/>
                    <a:pt x="626" y="557"/>
                  </a:cubicBezTo>
                  <a:close/>
                  <a:moveTo>
                    <a:pt x="279" y="385"/>
                  </a:moveTo>
                  <a:cubicBezTo>
                    <a:pt x="274" y="385"/>
                    <a:pt x="269" y="388"/>
                    <a:pt x="266" y="388"/>
                  </a:cubicBezTo>
                  <a:cubicBezTo>
                    <a:pt x="265" y="389"/>
                    <a:pt x="258" y="391"/>
                    <a:pt x="260" y="392"/>
                  </a:cubicBezTo>
                  <a:cubicBezTo>
                    <a:pt x="261" y="394"/>
                    <a:pt x="260" y="395"/>
                    <a:pt x="258" y="397"/>
                  </a:cubicBezTo>
                  <a:cubicBezTo>
                    <a:pt x="255" y="399"/>
                    <a:pt x="252" y="400"/>
                    <a:pt x="252" y="405"/>
                  </a:cubicBezTo>
                  <a:cubicBezTo>
                    <a:pt x="251" y="407"/>
                    <a:pt x="253" y="409"/>
                    <a:pt x="249" y="410"/>
                  </a:cubicBezTo>
                  <a:cubicBezTo>
                    <a:pt x="247" y="413"/>
                    <a:pt x="248" y="420"/>
                    <a:pt x="245" y="420"/>
                  </a:cubicBezTo>
                  <a:cubicBezTo>
                    <a:pt x="244" y="420"/>
                    <a:pt x="243" y="420"/>
                    <a:pt x="243" y="420"/>
                  </a:cubicBezTo>
                  <a:lnTo>
                    <a:pt x="243" y="420"/>
                  </a:lnTo>
                  <a:cubicBezTo>
                    <a:pt x="247" y="422"/>
                    <a:pt x="240" y="428"/>
                    <a:pt x="239" y="431"/>
                  </a:cubicBezTo>
                  <a:cubicBezTo>
                    <a:pt x="237" y="434"/>
                    <a:pt x="241" y="434"/>
                    <a:pt x="241" y="436"/>
                  </a:cubicBezTo>
                  <a:cubicBezTo>
                    <a:pt x="241" y="437"/>
                    <a:pt x="240" y="438"/>
                    <a:pt x="239" y="438"/>
                  </a:cubicBezTo>
                  <a:cubicBezTo>
                    <a:pt x="238" y="438"/>
                    <a:pt x="236" y="437"/>
                    <a:pt x="235" y="437"/>
                  </a:cubicBezTo>
                  <a:cubicBezTo>
                    <a:pt x="234" y="436"/>
                    <a:pt x="234" y="436"/>
                    <a:pt x="233" y="436"/>
                  </a:cubicBezTo>
                  <a:cubicBezTo>
                    <a:pt x="231" y="436"/>
                    <a:pt x="232" y="442"/>
                    <a:pt x="230" y="445"/>
                  </a:cubicBezTo>
                  <a:cubicBezTo>
                    <a:pt x="230" y="446"/>
                    <a:pt x="223" y="455"/>
                    <a:pt x="222" y="455"/>
                  </a:cubicBezTo>
                  <a:cubicBezTo>
                    <a:pt x="222" y="455"/>
                    <a:pt x="222" y="455"/>
                    <a:pt x="222" y="455"/>
                  </a:cubicBezTo>
                  <a:lnTo>
                    <a:pt x="222" y="455"/>
                  </a:lnTo>
                  <a:cubicBezTo>
                    <a:pt x="222" y="455"/>
                    <a:pt x="222" y="455"/>
                    <a:pt x="222" y="455"/>
                  </a:cubicBezTo>
                  <a:cubicBezTo>
                    <a:pt x="223" y="455"/>
                    <a:pt x="223" y="454"/>
                    <a:pt x="223" y="454"/>
                  </a:cubicBezTo>
                  <a:cubicBezTo>
                    <a:pt x="224" y="454"/>
                    <a:pt x="224" y="455"/>
                    <a:pt x="224" y="455"/>
                  </a:cubicBezTo>
                  <a:cubicBezTo>
                    <a:pt x="224" y="456"/>
                    <a:pt x="223" y="458"/>
                    <a:pt x="222" y="460"/>
                  </a:cubicBezTo>
                  <a:cubicBezTo>
                    <a:pt x="221" y="461"/>
                    <a:pt x="220" y="464"/>
                    <a:pt x="218" y="464"/>
                  </a:cubicBezTo>
                  <a:cubicBezTo>
                    <a:pt x="216" y="465"/>
                    <a:pt x="214" y="464"/>
                    <a:pt x="214" y="467"/>
                  </a:cubicBezTo>
                  <a:cubicBezTo>
                    <a:pt x="214" y="469"/>
                    <a:pt x="216" y="471"/>
                    <a:pt x="216" y="473"/>
                  </a:cubicBezTo>
                  <a:cubicBezTo>
                    <a:pt x="216" y="476"/>
                    <a:pt x="211" y="478"/>
                    <a:pt x="208" y="480"/>
                  </a:cubicBezTo>
                  <a:cubicBezTo>
                    <a:pt x="207" y="482"/>
                    <a:pt x="204" y="484"/>
                    <a:pt x="203" y="487"/>
                  </a:cubicBezTo>
                  <a:cubicBezTo>
                    <a:pt x="201" y="489"/>
                    <a:pt x="200" y="493"/>
                    <a:pt x="200" y="496"/>
                  </a:cubicBezTo>
                  <a:cubicBezTo>
                    <a:pt x="200" y="497"/>
                    <a:pt x="201" y="502"/>
                    <a:pt x="200" y="503"/>
                  </a:cubicBezTo>
                  <a:cubicBezTo>
                    <a:pt x="200" y="503"/>
                    <a:pt x="198" y="499"/>
                    <a:pt x="197" y="499"/>
                  </a:cubicBezTo>
                  <a:cubicBezTo>
                    <a:pt x="196" y="499"/>
                    <a:pt x="193" y="504"/>
                    <a:pt x="193" y="505"/>
                  </a:cubicBezTo>
                  <a:cubicBezTo>
                    <a:pt x="193" y="508"/>
                    <a:pt x="195" y="508"/>
                    <a:pt x="193" y="510"/>
                  </a:cubicBezTo>
                  <a:cubicBezTo>
                    <a:pt x="193" y="512"/>
                    <a:pt x="192" y="514"/>
                    <a:pt x="190" y="516"/>
                  </a:cubicBezTo>
                  <a:cubicBezTo>
                    <a:pt x="186" y="520"/>
                    <a:pt x="182" y="518"/>
                    <a:pt x="181" y="525"/>
                  </a:cubicBezTo>
                  <a:cubicBezTo>
                    <a:pt x="182" y="528"/>
                    <a:pt x="180" y="530"/>
                    <a:pt x="179" y="533"/>
                  </a:cubicBezTo>
                  <a:cubicBezTo>
                    <a:pt x="178" y="535"/>
                    <a:pt x="181" y="537"/>
                    <a:pt x="180" y="540"/>
                  </a:cubicBezTo>
                  <a:cubicBezTo>
                    <a:pt x="179" y="539"/>
                    <a:pt x="177" y="537"/>
                    <a:pt x="176" y="537"/>
                  </a:cubicBezTo>
                  <a:cubicBezTo>
                    <a:pt x="175" y="537"/>
                    <a:pt x="175" y="538"/>
                    <a:pt x="174" y="539"/>
                  </a:cubicBezTo>
                  <a:cubicBezTo>
                    <a:pt x="174" y="541"/>
                    <a:pt x="176" y="544"/>
                    <a:pt x="176" y="546"/>
                  </a:cubicBezTo>
                  <a:cubicBezTo>
                    <a:pt x="176" y="545"/>
                    <a:pt x="176" y="544"/>
                    <a:pt x="175" y="544"/>
                  </a:cubicBezTo>
                  <a:cubicBezTo>
                    <a:pt x="174" y="544"/>
                    <a:pt x="171" y="551"/>
                    <a:pt x="170" y="551"/>
                  </a:cubicBezTo>
                  <a:cubicBezTo>
                    <a:pt x="169" y="552"/>
                    <a:pt x="169" y="552"/>
                    <a:pt x="169" y="552"/>
                  </a:cubicBezTo>
                  <a:cubicBezTo>
                    <a:pt x="168" y="552"/>
                    <a:pt x="167" y="552"/>
                    <a:pt x="166" y="552"/>
                  </a:cubicBezTo>
                  <a:cubicBezTo>
                    <a:pt x="166" y="552"/>
                    <a:pt x="165" y="552"/>
                    <a:pt x="165" y="553"/>
                  </a:cubicBezTo>
                  <a:cubicBezTo>
                    <a:pt x="163" y="556"/>
                    <a:pt x="168" y="559"/>
                    <a:pt x="171" y="559"/>
                  </a:cubicBezTo>
                  <a:cubicBezTo>
                    <a:pt x="172" y="559"/>
                    <a:pt x="173" y="559"/>
                    <a:pt x="174" y="558"/>
                  </a:cubicBezTo>
                  <a:lnTo>
                    <a:pt x="174" y="558"/>
                  </a:lnTo>
                  <a:lnTo>
                    <a:pt x="173" y="560"/>
                  </a:lnTo>
                  <a:cubicBezTo>
                    <a:pt x="171" y="563"/>
                    <a:pt x="172" y="567"/>
                    <a:pt x="174" y="567"/>
                  </a:cubicBezTo>
                  <a:cubicBezTo>
                    <a:pt x="174" y="567"/>
                    <a:pt x="175" y="566"/>
                    <a:pt x="175" y="565"/>
                  </a:cubicBezTo>
                  <a:cubicBezTo>
                    <a:pt x="178" y="563"/>
                    <a:pt x="179" y="559"/>
                    <a:pt x="180" y="556"/>
                  </a:cubicBezTo>
                  <a:cubicBezTo>
                    <a:pt x="181" y="552"/>
                    <a:pt x="182" y="551"/>
                    <a:pt x="180" y="549"/>
                  </a:cubicBezTo>
                  <a:cubicBezTo>
                    <a:pt x="180" y="545"/>
                    <a:pt x="185" y="544"/>
                    <a:pt x="180" y="540"/>
                  </a:cubicBezTo>
                  <a:lnTo>
                    <a:pt x="180" y="540"/>
                  </a:lnTo>
                  <a:cubicBezTo>
                    <a:pt x="181" y="540"/>
                    <a:pt x="182" y="541"/>
                    <a:pt x="182" y="541"/>
                  </a:cubicBezTo>
                  <a:cubicBezTo>
                    <a:pt x="186" y="541"/>
                    <a:pt x="190" y="534"/>
                    <a:pt x="193" y="532"/>
                  </a:cubicBezTo>
                  <a:cubicBezTo>
                    <a:pt x="193" y="531"/>
                    <a:pt x="195" y="529"/>
                    <a:pt x="196" y="529"/>
                  </a:cubicBezTo>
                  <a:cubicBezTo>
                    <a:pt x="197" y="529"/>
                    <a:pt x="197" y="529"/>
                    <a:pt x="198" y="529"/>
                  </a:cubicBezTo>
                  <a:cubicBezTo>
                    <a:pt x="199" y="529"/>
                    <a:pt x="202" y="528"/>
                    <a:pt x="202" y="526"/>
                  </a:cubicBezTo>
                  <a:lnTo>
                    <a:pt x="199" y="524"/>
                  </a:lnTo>
                  <a:cubicBezTo>
                    <a:pt x="200" y="521"/>
                    <a:pt x="204" y="523"/>
                    <a:pt x="205" y="519"/>
                  </a:cubicBezTo>
                  <a:cubicBezTo>
                    <a:pt x="206" y="516"/>
                    <a:pt x="206" y="512"/>
                    <a:pt x="205" y="510"/>
                  </a:cubicBezTo>
                  <a:cubicBezTo>
                    <a:pt x="204" y="509"/>
                    <a:pt x="203" y="509"/>
                    <a:pt x="204" y="507"/>
                  </a:cubicBezTo>
                  <a:cubicBezTo>
                    <a:pt x="205" y="506"/>
                    <a:pt x="207" y="504"/>
                    <a:pt x="207" y="503"/>
                  </a:cubicBezTo>
                  <a:cubicBezTo>
                    <a:pt x="210" y="502"/>
                    <a:pt x="214" y="500"/>
                    <a:pt x="214" y="496"/>
                  </a:cubicBezTo>
                  <a:cubicBezTo>
                    <a:pt x="214" y="493"/>
                    <a:pt x="215" y="489"/>
                    <a:pt x="218" y="486"/>
                  </a:cubicBezTo>
                  <a:cubicBezTo>
                    <a:pt x="219" y="484"/>
                    <a:pt x="224" y="486"/>
                    <a:pt x="224" y="483"/>
                  </a:cubicBezTo>
                  <a:cubicBezTo>
                    <a:pt x="223" y="478"/>
                    <a:pt x="216" y="482"/>
                    <a:pt x="220" y="476"/>
                  </a:cubicBezTo>
                  <a:cubicBezTo>
                    <a:pt x="220" y="476"/>
                    <a:pt x="221" y="475"/>
                    <a:pt x="221" y="475"/>
                  </a:cubicBezTo>
                  <a:cubicBezTo>
                    <a:pt x="223" y="475"/>
                    <a:pt x="225" y="479"/>
                    <a:pt x="227" y="479"/>
                  </a:cubicBezTo>
                  <a:cubicBezTo>
                    <a:pt x="228" y="479"/>
                    <a:pt x="229" y="478"/>
                    <a:pt x="229" y="477"/>
                  </a:cubicBezTo>
                  <a:cubicBezTo>
                    <a:pt x="231" y="474"/>
                    <a:pt x="227" y="475"/>
                    <a:pt x="228" y="472"/>
                  </a:cubicBezTo>
                  <a:cubicBezTo>
                    <a:pt x="228" y="468"/>
                    <a:pt x="232" y="464"/>
                    <a:pt x="235" y="461"/>
                  </a:cubicBezTo>
                  <a:cubicBezTo>
                    <a:pt x="240" y="455"/>
                    <a:pt x="248" y="448"/>
                    <a:pt x="251" y="439"/>
                  </a:cubicBezTo>
                  <a:cubicBezTo>
                    <a:pt x="252" y="436"/>
                    <a:pt x="250" y="435"/>
                    <a:pt x="250" y="433"/>
                  </a:cubicBezTo>
                  <a:cubicBezTo>
                    <a:pt x="250" y="431"/>
                    <a:pt x="250" y="430"/>
                    <a:pt x="251" y="430"/>
                  </a:cubicBezTo>
                  <a:cubicBezTo>
                    <a:pt x="251" y="430"/>
                    <a:pt x="252" y="431"/>
                    <a:pt x="253" y="431"/>
                  </a:cubicBezTo>
                  <a:cubicBezTo>
                    <a:pt x="253" y="431"/>
                    <a:pt x="254" y="431"/>
                    <a:pt x="254" y="431"/>
                  </a:cubicBezTo>
                  <a:cubicBezTo>
                    <a:pt x="255" y="431"/>
                    <a:pt x="257" y="425"/>
                    <a:pt x="256" y="422"/>
                  </a:cubicBezTo>
                  <a:cubicBezTo>
                    <a:pt x="254" y="419"/>
                    <a:pt x="255" y="419"/>
                    <a:pt x="257" y="419"/>
                  </a:cubicBezTo>
                  <a:cubicBezTo>
                    <a:pt x="258" y="419"/>
                    <a:pt x="259" y="419"/>
                    <a:pt x="260" y="419"/>
                  </a:cubicBezTo>
                  <a:cubicBezTo>
                    <a:pt x="261" y="419"/>
                    <a:pt x="255" y="413"/>
                    <a:pt x="255" y="413"/>
                  </a:cubicBezTo>
                  <a:cubicBezTo>
                    <a:pt x="255" y="413"/>
                    <a:pt x="255" y="413"/>
                    <a:pt x="255" y="413"/>
                  </a:cubicBezTo>
                  <a:lnTo>
                    <a:pt x="255" y="413"/>
                  </a:lnTo>
                  <a:cubicBezTo>
                    <a:pt x="255" y="412"/>
                    <a:pt x="255" y="412"/>
                    <a:pt x="256" y="412"/>
                  </a:cubicBezTo>
                  <a:cubicBezTo>
                    <a:pt x="257" y="412"/>
                    <a:pt x="259" y="413"/>
                    <a:pt x="260" y="413"/>
                  </a:cubicBezTo>
                  <a:cubicBezTo>
                    <a:pt x="262" y="413"/>
                    <a:pt x="263" y="409"/>
                    <a:pt x="263" y="407"/>
                  </a:cubicBezTo>
                  <a:cubicBezTo>
                    <a:pt x="263" y="406"/>
                    <a:pt x="265" y="398"/>
                    <a:pt x="268" y="398"/>
                  </a:cubicBezTo>
                  <a:cubicBezTo>
                    <a:pt x="268" y="398"/>
                    <a:pt x="269" y="399"/>
                    <a:pt x="269" y="400"/>
                  </a:cubicBezTo>
                  <a:cubicBezTo>
                    <a:pt x="270" y="400"/>
                    <a:pt x="271" y="401"/>
                    <a:pt x="271" y="401"/>
                  </a:cubicBezTo>
                  <a:cubicBezTo>
                    <a:pt x="273" y="401"/>
                    <a:pt x="272" y="392"/>
                    <a:pt x="273" y="391"/>
                  </a:cubicBezTo>
                  <a:cubicBezTo>
                    <a:pt x="274" y="389"/>
                    <a:pt x="275" y="389"/>
                    <a:pt x="276" y="389"/>
                  </a:cubicBezTo>
                  <a:cubicBezTo>
                    <a:pt x="278" y="389"/>
                    <a:pt x="280" y="389"/>
                    <a:pt x="281" y="389"/>
                  </a:cubicBezTo>
                  <a:cubicBezTo>
                    <a:pt x="282" y="389"/>
                    <a:pt x="283" y="389"/>
                    <a:pt x="283" y="386"/>
                  </a:cubicBezTo>
                  <a:cubicBezTo>
                    <a:pt x="282" y="386"/>
                    <a:pt x="280" y="385"/>
                    <a:pt x="279" y="385"/>
                  </a:cubicBezTo>
                  <a:close/>
                  <a:moveTo>
                    <a:pt x="155" y="588"/>
                  </a:moveTo>
                  <a:cubicBezTo>
                    <a:pt x="156" y="588"/>
                    <a:pt x="157" y="590"/>
                    <a:pt x="157" y="592"/>
                  </a:cubicBezTo>
                  <a:cubicBezTo>
                    <a:pt x="156" y="592"/>
                    <a:pt x="154" y="592"/>
                    <a:pt x="154" y="592"/>
                  </a:cubicBezTo>
                  <a:cubicBezTo>
                    <a:pt x="153" y="592"/>
                    <a:pt x="152" y="592"/>
                    <a:pt x="152" y="590"/>
                  </a:cubicBezTo>
                  <a:cubicBezTo>
                    <a:pt x="153" y="589"/>
                    <a:pt x="154" y="588"/>
                    <a:pt x="155" y="588"/>
                  </a:cubicBezTo>
                  <a:close/>
                  <a:moveTo>
                    <a:pt x="116" y="662"/>
                  </a:moveTo>
                  <a:cubicBezTo>
                    <a:pt x="120" y="662"/>
                    <a:pt x="124" y="665"/>
                    <a:pt x="119" y="668"/>
                  </a:cubicBezTo>
                  <a:cubicBezTo>
                    <a:pt x="118" y="668"/>
                    <a:pt x="117" y="668"/>
                    <a:pt x="116" y="668"/>
                  </a:cubicBezTo>
                  <a:cubicBezTo>
                    <a:pt x="115" y="668"/>
                    <a:pt x="115" y="668"/>
                    <a:pt x="114" y="668"/>
                  </a:cubicBezTo>
                  <a:cubicBezTo>
                    <a:pt x="112" y="666"/>
                    <a:pt x="112" y="663"/>
                    <a:pt x="115" y="662"/>
                  </a:cubicBezTo>
                  <a:cubicBezTo>
                    <a:pt x="115" y="662"/>
                    <a:pt x="116" y="662"/>
                    <a:pt x="116" y="662"/>
                  </a:cubicBezTo>
                  <a:close/>
                  <a:moveTo>
                    <a:pt x="83" y="728"/>
                  </a:moveTo>
                  <a:lnTo>
                    <a:pt x="82" y="730"/>
                  </a:lnTo>
                  <a:lnTo>
                    <a:pt x="83" y="733"/>
                  </a:lnTo>
                  <a:cubicBezTo>
                    <a:pt x="86" y="732"/>
                    <a:pt x="87" y="730"/>
                    <a:pt x="83" y="728"/>
                  </a:cubicBezTo>
                  <a:close/>
                  <a:moveTo>
                    <a:pt x="44" y="786"/>
                  </a:moveTo>
                  <a:lnTo>
                    <a:pt x="49" y="789"/>
                  </a:lnTo>
                  <a:cubicBezTo>
                    <a:pt x="49" y="789"/>
                    <a:pt x="47" y="789"/>
                    <a:pt x="46" y="789"/>
                  </a:cubicBezTo>
                  <a:cubicBezTo>
                    <a:pt x="44" y="789"/>
                    <a:pt x="42" y="789"/>
                    <a:pt x="44" y="786"/>
                  </a:cubicBezTo>
                  <a:close/>
                  <a:moveTo>
                    <a:pt x="21" y="806"/>
                  </a:moveTo>
                  <a:cubicBezTo>
                    <a:pt x="22" y="806"/>
                    <a:pt x="22" y="806"/>
                    <a:pt x="22" y="806"/>
                  </a:cubicBezTo>
                  <a:lnTo>
                    <a:pt x="22" y="806"/>
                  </a:lnTo>
                  <a:cubicBezTo>
                    <a:pt x="22" y="806"/>
                    <a:pt x="22" y="806"/>
                    <a:pt x="21" y="806"/>
                  </a:cubicBezTo>
                  <a:close/>
                  <a:moveTo>
                    <a:pt x="16" y="850"/>
                  </a:moveTo>
                  <a:cubicBezTo>
                    <a:pt x="17" y="850"/>
                    <a:pt x="18" y="851"/>
                    <a:pt x="18" y="853"/>
                  </a:cubicBezTo>
                  <a:cubicBezTo>
                    <a:pt x="17" y="854"/>
                    <a:pt x="17" y="855"/>
                    <a:pt x="16" y="855"/>
                  </a:cubicBezTo>
                  <a:cubicBezTo>
                    <a:pt x="15" y="855"/>
                    <a:pt x="14" y="854"/>
                    <a:pt x="14" y="853"/>
                  </a:cubicBezTo>
                  <a:cubicBezTo>
                    <a:pt x="14" y="851"/>
                    <a:pt x="15" y="850"/>
                    <a:pt x="16" y="850"/>
                  </a:cubicBezTo>
                  <a:close/>
                  <a:moveTo>
                    <a:pt x="28" y="879"/>
                  </a:moveTo>
                  <a:cubicBezTo>
                    <a:pt x="29" y="879"/>
                    <a:pt x="29" y="879"/>
                    <a:pt x="30" y="880"/>
                  </a:cubicBezTo>
                  <a:cubicBezTo>
                    <a:pt x="32" y="883"/>
                    <a:pt x="32" y="885"/>
                    <a:pt x="30" y="885"/>
                  </a:cubicBezTo>
                  <a:cubicBezTo>
                    <a:pt x="29" y="885"/>
                    <a:pt x="28" y="884"/>
                    <a:pt x="27" y="882"/>
                  </a:cubicBezTo>
                  <a:cubicBezTo>
                    <a:pt x="25" y="880"/>
                    <a:pt x="26" y="879"/>
                    <a:pt x="28" y="879"/>
                  </a:cubicBezTo>
                  <a:close/>
                  <a:moveTo>
                    <a:pt x="36" y="907"/>
                  </a:moveTo>
                  <a:cubicBezTo>
                    <a:pt x="36" y="907"/>
                    <a:pt x="36" y="907"/>
                    <a:pt x="35" y="907"/>
                  </a:cubicBezTo>
                  <a:cubicBezTo>
                    <a:pt x="36" y="907"/>
                    <a:pt x="36" y="907"/>
                    <a:pt x="36" y="907"/>
                  </a:cubicBezTo>
                  <a:close/>
                  <a:moveTo>
                    <a:pt x="62" y="908"/>
                  </a:moveTo>
                  <a:cubicBezTo>
                    <a:pt x="62" y="908"/>
                    <a:pt x="63" y="909"/>
                    <a:pt x="63" y="909"/>
                  </a:cubicBezTo>
                  <a:lnTo>
                    <a:pt x="63" y="909"/>
                  </a:lnTo>
                  <a:cubicBezTo>
                    <a:pt x="63" y="908"/>
                    <a:pt x="62" y="908"/>
                    <a:pt x="62" y="908"/>
                  </a:cubicBezTo>
                  <a:close/>
                  <a:moveTo>
                    <a:pt x="99" y="936"/>
                  </a:moveTo>
                  <a:lnTo>
                    <a:pt x="99" y="936"/>
                  </a:lnTo>
                  <a:cubicBezTo>
                    <a:pt x="99" y="936"/>
                    <a:pt x="99" y="936"/>
                    <a:pt x="99" y="936"/>
                  </a:cubicBezTo>
                  <a:lnTo>
                    <a:pt x="99" y="936"/>
                  </a:lnTo>
                  <a:cubicBezTo>
                    <a:pt x="99" y="936"/>
                    <a:pt x="99" y="936"/>
                    <a:pt x="99" y="936"/>
                  </a:cubicBezTo>
                  <a:close/>
                  <a:moveTo>
                    <a:pt x="119" y="950"/>
                  </a:moveTo>
                  <a:cubicBezTo>
                    <a:pt x="117" y="950"/>
                    <a:pt x="116" y="952"/>
                    <a:pt x="118" y="954"/>
                  </a:cubicBezTo>
                  <a:lnTo>
                    <a:pt x="121" y="953"/>
                  </a:lnTo>
                  <a:cubicBezTo>
                    <a:pt x="120" y="951"/>
                    <a:pt x="119" y="950"/>
                    <a:pt x="119" y="950"/>
                  </a:cubicBezTo>
                  <a:close/>
                  <a:moveTo>
                    <a:pt x="593" y="1005"/>
                  </a:moveTo>
                  <a:lnTo>
                    <a:pt x="593" y="1005"/>
                  </a:lnTo>
                  <a:cubicBezTo>
                    <a:pt x="592" y="1005"/>
                    <a:pt x="592" y="1005"/>
                    <a:pt x="592" y="1005"/>
                  </a:cubicBezTo>
                  <a:lnTo>
                    <a:pt x="592" y="1005"/>
                  </a:lnTo>
                  <a:cubicBezTo>
                    <a:pt x="592" y="1005"/>
                    <a:pt x="593" y="1005"/>
                    <a:pt x="593" y="1005"/>
                  </a:cubicBezTo>
                  <a:close/>
                  <a:moveTo>
                    <a:pt x="590" y="1012"/>
                  </a:moveTo>
                  <a:cubicBezTo>
                    <a:pt x="592" y="1012"/>
                    <a:pt x="592" y="1012"/>
                    <a:pt x="592" y="1014"/>
                  </a:cubicBezTo>
                  <a:cubicBezTo>
                    <a:pt x="591" y="1016"/>
                    <a:pt x="589" y="1016"/>
                    <a:pt x="586" y="1017"/>
                  </a:cubicBezTo>
                  <a:cubicBezTo>
                    <a:pt x="586" y="1015"/>
                    <a:pt x="586" y="1013"/>
                    <a:pt x="587" y="1012"/>
                  </a:cubicBezTo>
                  <a:cubicBezTo>
                    <a:pt x="588" y="1012"/>
                    <a:pt x="590" y="1012"/>
                    <a:pt x="590" y="1012"/>
                  </a:cubicBezTo>
                  <a:close/>
                  <a:moveTo>
                    <a:pt x="570" y="1031"/>
                  </a:moveTo>
                  <a:cubicBezTo>
                    <a:pt x="568" y="1031"/>
                    <a:pt x="566" y="1035"/>
                    <a:pt x="569" y="1035"/>
                  </a:cubicBezTo>
                  <a:cubicBezTo>
                    <a:pt x="569" y="1035"/>
                    <a:pt x="569" y="1035"/>
                    <a:pt x="570" y="1035"/>
                  </a:cubicBezTo>
                  <a:cubicBezTo>
                    <a:pt x="571" y="1035"/>
                    <a:pt x="572" y="1035"/>
                    <a:pt x="572" y="1034"/>
                  </a:cubicBezTo>
                  <a:cubicBezTo>
                    <a:pt x="572" y="1032"/>
                    <a:pt x="571" y="1031"/>
                    <a:pt x="570" y="1031"/>
                  </a:cubicBezTo>
                  <a:close/>
                  <a:moveTo>
                    <a:pt x="524" y="1034"/>
                  </a:moveTo>
                  <a:cubicBezTo>
                    <a:pt x="525" y="1034"/>
                    <a:pt x="529" y="1034"/>
                    <a:pt x="527" y="1037"/>
                  </a:cubicBezTo>
                  <a:cubicBezTo>
                    <a:pt x="526" y="1039"/>
                    <a:pt x="524" y="1039"/>
                    <a:pt x="522" y="1039"/>
                  </a:cubicBezTo>
                  <a:cubicBezTo>
                    <a:pt x="522" y="1037"/>
                    <a:pt x="521" y="1034"/>
                    <a:pt x="524" y="1034"/>
                  </a:cubicBezTo>
                  <a:close/>
                  <a:moveTo>
                    <a:pt x="517" y="0"/>
                  </a:moveTo>
                  <a:lnTo>
                    <a:pt x="515" y="9"/>
                  </a:lnTo>
                  <a:lnTo>
                    <a:pt x="515" y="9"/>
                  </a:lnTo>
                  <a:cubicBezTo>
                    <a:pt x="515" y="7"/>
                    <a:pt x="511" y="5"/>
                    <a:pt x="506" y="5"/>
                  </a:cubicBezTo>
                  <a:cubicBezTo>
                    <a:pt x="501" y="5"/>
                    <a:pt x="497" y="6"/>
                    <a:pt x="495" y="7"/>
                  </a:cubicBezTo>
                  <a:cubicBezTo>
                    <a:pt x="495" y="7"/>
                    <a:pt x="495" y="7"/>
                    <a:pt x="496" y="7"/>
                  </a:cubicBezTo>
                  <a:cubicBezTo>
                    <a:pt x="498" y="7"/>
                    <a:pt x="498" y="9"/>
                    <a:pt x="498" y="10"/>
                  </a:cubicBezTo>
                  <a:cubicBezTo>
                    <a:pt x="498" y="10"/>
                    <a:pt x="497" y="10"/>
                    <a:pt x="496" y="10"/>
                  </a:cubicBezTo>
                  <a:cubicBezTo>
                    <a:pt x="493" y="10"/>
                    <a:pt x="491" y="9"/>
                    <a:pt x="488" y="9"/>
                  </a:cubicBezTo>
                  <a:cubicBezTo>
                    <a:pt x="486" y="9"/>
                    <a:pt x="485" y="10"/>
                    <a:pt x="483" y="13"/>
                  </a:cubicBezTo>
                  <a:cubicBezTo>
                    <a:pt x="483" y="14"/>
                    <a:pt x="482" y="19"/>
                    <a:pt x="480" y="19"/>
                  </a:cubicBezTo>
                  <a:cubicBezTo>
                    <a:pt x="480" y="19"/>
                    <a:pt x="480" y="19"/>
                    <a:pt x="480" y="19"/>
                  </a:cubicBezTo>
                  <a:cubicBezTo>
                    <a:pt x="478" y="18"/>
                    <a:pt x="479" y="13"/>
                    <a:pt x="478" y="13"/>
                  </a:cubicBezTo>
                  <a:cubicBezTo>
                    <a:pt x="477" y="13"/>
                    <a:pt x="477" y="14"/>
                    <a:pt x="476" y="14"/>
                  </a:cubicBezTo>
                  <a:cubicBezTo>
                    <a:pt x="472" y="19"/>
                    <a:pt x="473" y="21"/>
                    <a:pt x="469" y="26"/>
                  </a:cubicBezTo>
                  <a:cubicBezTo>
                    <a:pt x="465" y="29"/>
                    <a:pt x="463" y="30"/>
                    <a:pt x="462" y="34"/>
                  </a:cubicBezTo>
                  <a:cubicBezTo>
                    <a:pt x="460" y="36"/>
                    <a:pt x="461" y="40"/>
                    <a:pt x="462" y="40"/>
                  </a:cubicBezTo>
                  <a:cubicBezTo>
                    <a:pt x="463" y="40"/>
                    <a:pt x="463" y="39"/>
                    <a:pt x="464" y="38"/>
                  </a:cubicBezTo>
                  <a:lnTo>
                    <a:pt x="464" y="38"/>
                  </a:lnTo>
                  <a:cubicBezTo>
                    <a:pt x="463" y="40"/>
                    <a:pt x="462" y="42"/>
                    <a:pt x="461" y="44"/>
                  </a:cubicBezTo>
                  <a:cubicBezTo>
                    <a:pt x="459" y="46"/>
                    <a:pt x="457" y="46"/>
                    <a:pt x="455" y="47"/>
                  </a:cubicBezTo>
                  <a:cubicBezTo>
                    <a:pt x="455" y="48"/>
                    <a:pt x="454" y="49"/>
                    <a:pt x="454" y="50"/>
                  </a:cubicBezTo>
                  <a:cubicBezTo>
                    <a:pt x="454" y="53"/>
                    <a:pt x="455" y="53"/>
                    <a:pt x="457" y="55"/>
                  </a:cubicBezTo>
                  <a:cubicBezTo>
                    <a:pt x="457" y="53"/>
                    <a:pt x="457" y="53"/>
                    <a:pt x="458" y="53"/>
                  </a:cubicBezTo>
                  <a:cubicBezTo>
                    <a:pt x="458" y="53"/>
                    <a:pt x="459" y="53"/>
                    <a:pt x="459" y="54"/>
                  </a:cubicBezTo>
                  <a:cubicBezTo>
                    <a:pt x="460" y="55"/>
                    <a:pt x="460" y="58"/>
                    <a:pt x="458" y="59"/>
                  </a:cubicBezTo>
                  <a:cubicBezTo>
                    <a:pt x="458" y="59"/>
                    <a:pt x="457" y="60"/>
                    <a:pt x="457" y="60"/>
                  </a:cubicBezTo>
                  <a:cubicBezTo>
                    <a:pt x="455" y="60"/>
                    <a:pt x="454" y="56"/>
                    <a:pt x="453" y="56"/>
                  </a:cubicBezTo>
                  <a:cubicBezTo>
                    <a:pt x="453" y="56"/>
                    <a:pt x="452" y="57"/>
                    <a:pt x="452" y="57"/>
                  </a:cubicBezTo>
                  <a:cubicBezTo>
                    <a:pt x="450" y="59"/>
                    <a:pt x="447" y="68"/>
                    <a:pt x="451" y="68"/>
                  </a:cubicBezTo>
                  <a:cubicBezTo>
                    <a:pt x="451" y="68"/>
                    <a:pt x="451" y="68"/>
                    <a:pt x="451" y="68"/>
                  </a:cubicBezTo>
                  <a:cubicBezTo>
                    <a:pt x="452" y="67"/>
                    <a:pt x="453" y="67"/>
                    <a:pt x="454" y="67"/>
                  </a:cubicBezTo>
                  <a:cubicBezTo>
                    <a:pt x="454" y="67"/>
                    <a:pt x="455" y="68"/>
                    <a:pt x="455" y="69"/>
                  </a:cubicBezTo>
                  <a:cubicBezTo>
                    <a:pt x="456" y="72"/>
                    <a:pt x="455" y="75"/>
                    <a:pt x="453" y="76"/>
                  </a:cubicBezTo>
                  <a:cubicBezTo>
                    <a:pt x="453" y="76"/>
                    <a:pt x="452" y="76"/>
                    <a:pt x="452" y="76"/>
                  </a:cubicBezTo>
                  <a:cubicBezTo>
                    <a:pt x="449" y="76"/>
                    <a:pt x="445" y="69"/>
                    <a:pt x="444" y="69"/>
                  </a:cubicBezTo>
                  <a:cubicBezTo>
                    <a:pt x="444" y="69"/>
                    <a:pt x="444" y="69"/>
                    <a:pt x="444" y="69"/>
                  </a:cubicBezTo>
                  <a:cubicBezTo>
                    <a:pt x="442" y="71"/>
                    <a:pt x="441" y="74"/>
                    <a:pt x="441" y="76"/>
                  </a:cubicBezTo>
                  <a:cubicBezTo>
                    <a:pt x="441" y="78"/>
                    <a:pt x="444" y="78"/>
                    <a:pt x="444" y="81"/>
                  </a:cubicBezTo>
                  <a:cubicBezTo>
                    <a:pt x="444" y="82"/>
                    <a:pt x="443" y="83"/>
                    <a:pt x="442" y="83"/>
                  </a:cubicBezTo>
                  <a:cubicBezTo>
                    <a:pt x="441" y="83"/>
                    <a:pt x="440" y="82"/>
                    <a:pt x="438" y="82"/>
                  </a:cubicBezTo>
                  <a:cubicBezTo>
                    <a:pt x="438" y="82"/>
                    <a:pt x="437" y="82"/>
                    <a:pt x="437" y="83"/>
                  </a:cubicBezTo>
                  <a:cubicBezTo>
                    <a:pt x="436" y="87"/>
                    <a:pt x="439" y="90"/>
                    <a:pt x="441" y="91"/>
                  </a:cubicBezTo>
                  <a:cubicBezTo>
                    <a:pt x="440" y="91"/>
                    <a:pt x="438" y="88"/>
                    <a:pt x="436" y="88"/>
                  </a:cubicBezTo>
                  <a:cubicBezTo>
                    <a:pt x="435" y="88"/>
                    <a:pt x="435" y="89"/>
                    <a:pt x="434" y="89"/>
                  </a:cubicBezTo>
                  <a:cubicBezTo>
                    <a:pt x="432" y="89"/>
                    <a:pt x="427" y="90"/>
                    <a:pt x="427" y="94"/>
                  </a:cubicBezTo>
                  <a:cubicBezTo>
                    <a:pt x="427" y="96"/>
                    <a:pt x="430" y="94"/>
                    <a:pt x="430" y="97"/>
                  </a:cubicBezTo>
                  <a:cubicBezTo>
                    <a:pt x="430" y="98"/>
                    <a:pt x="429" y="101"/>
                    <a:pt x="427" y="102"/>
                  </a:cubicBezTo>
                  <a:cubicBezTo>
                    <a:pt x="426" y="104"/>
                    <a:pt x="423" y="104"/>
                    <a:pt x="422" y="106"/>
                  </a:cubicBezTo>
                  <a:cubicBezTo>
                    <a:pt x="421" y="109"/>
                    <a:pt x="425" y="111"/>
                    <a:pt x="421" y="113"/>
                  </a:cubicBezTo>
                  <a:cubicBezTo>
                    <a:pt x="421" y="113"/>
                    <a:pt x="421" y="113"/>
                    <a:pt x="421" y="113"/>
                  </a:cubicBezTo>
                  <a:cubicBezTo>
                    <a:pt x="420" y="113"/>
                    <a:pt x="419" y="113"/>
                    <a:pt x="418" y="113"/>
                  </a:cubicBezTo>
                  <a:cubicBezTo>
                    <a:pt x="417" y="113"/>
                    <a:pt x="416" y="113"/>
                    <a:pt x="416" y="115"/>
                  </a:cubicBezTo>
                  <a:cubicBezTo>
                    <a:pt x="417" y="118"/>
                    <a:pt x="421" y="120"/>
                    <a:pt x="419" y="124"/>
                  </a:cubicBezTo>
                  <a:lnTo>
                    <a:pt x="416" y="123"/>
                  </a:lnTo>
                  <a:cubicBezTo>
                    <a:pt x="415" y="123"/>
                    <a:pt x="414" y="122"/>
                    <a:pt x="415" y="121"/>
                  </a:cubicBezTo>
                  <a:cubicBezTo>
                    <a:pt x="415" y="121"/>
                    <a:pt x="415" y="121"/>
                    <a:pt x="415" y="121"/>
                  </a:cubicBezTo>
                  <a:cubicBezTo>
                    <a:pt x="414" y="121"/>
                    <a:pt x="413" y="128"/>
                    <a:pt x="413" y="129"/>
                  </a:cubicBezTo>
                  <a:cubicBezTo>
                    <a:pt x="412" y="131"/>
                    <a:pt x="409" y="131"/>
                    <a:pt x="408" y="133"/>
                  </a:cubicBezTo>
                  <a:cubicBezTo>
                    <a:pt x="408" y="136"/>
                    <a:pt x="408" y="137"/>
                    <a:pt x="407" y="139"/>
                  </a:cubicBezTo>
                  <a:cubicBezTo>
                    <a:pt x="406" y="142"/>
                    <a:pt x="406" y="143"/>
                    <a:pt x="403" y="144"/>
                  </a:cubicBezTo>
                  <a:cubicBezTo>
                    <a:pt x="400" y="146"/>
                    <a:pt x="403" y="150"/>
                    <a:pt x="400" y="153"/>
                  </a:cubicBezTo>
                  <a:cubicBezTo>
                    <a:pt x="399" y="156"/>
                    <a:pt x="394" y="155"/>
                    <a:pt x="393" y="158"/>
                  </a:cubicBezTo>
                  <a:cubicBezTo>
                    <a:pt x="391" y="160"/>
                    <a:pt x="393" y="163"/>
                    <a:pt x="393" y="166"/>
                  </a:cubicBezTo>
                  <a:cubicBezTo>
                    <a:pt x="393" y="166"/>
                    <a:pt x="393" y="167"/>
                    <a:pt x="392" y="167"/>
                  </a:cubicBezTo>
                  <a:cubicBezTo>
                    <a:pt x="390" y="167"/>
                    <a:pt x="386" y="164"/>
                    <a:pt x="385" y="164"/>
                  </a:cubicBezTo>
                  <a:lnTo>
                    <a:pt x="385" y="164"/>
                  </a:lnTo>
                  <a:cubicBezTo>
                    <a:pt x="386" y="167"/>
                    <a:pt x="386" y="170"/>
                    <a:pt x="387" y="172"/>
                  </a:cubicBezTo>
                  <a:cubicBezTo>
                    <a:pt x="389" y="175"/>
                    <a:pt x="388" y="175"/>
                    <a:pt x="387" y="175"/>
                  </a:cubicBezTo>
                  <a:cubicBezTo>
                    <a:pt x="386" y="175"/>
                    <a:pt x="385" y="174"/>
                    <a:pt x="383" y="174"/>
                  </a:cubicBezTo>
                  <a:lnTo>
                    <a:pt x="383" y="174"/>
                  </a:lnTo>
                  <a:cubicBezTo>
                    <a:pt x="387" y="176"/>
                    <a:pt x="380" y="182"/>
                    <a:pt x="383" y="185"/>
                  </a:cubicBezTo>
                  <a:cubicBezTo>
                    <a:pt x="380" y="186"/>
                    <a:pt x="378" y="186"/>
                    <a:pt x="376" y="188"/>
                  </a:cubicBezTo>
                  <a:cubicBezTo>
                    <a:pt x="378" y="190"/>
                    <a:pt x="377" y="191"/>
                    <a:pt x="375" y="193"/>
                  </a:cubicBezTo>
                  <a:cubicBezTo>
                    <a:pt x="374" y="196"/>
                    <a:pt x="376" y="200"/>
                    <a:pt x="374" y="202"/>
                  </a:cubicBezTo>
                  <a:cubicBezTo>
                    <a:pt x="374" y="203"/>
                    <a:pt x="363" y="203"/>
                    <a:pt x="365" y="207"/>
                  </a:cubicBezTo>
                  <a:cubicBezTo>
                    <a:pt x="366" y="208"/>
                    <a:pt x="375" y="209"/>
                    <a:pt x="371" y="211"/>
                  </a:cubicBezTo>
                  <a:cubicBezTo>
                    <a:pt x="367" y="213"/>
                    <a:pt x="366" y="212"/>
                    <a:pt x="366" y="216"/>
                  </a:cubicBezTo>
                  <a:cubicBezTo>
                    <a:pt x="366" y="216"/>
                    <a:pt x="369" y="219"/>
                    <a:pt x="368" y="219"/>
                  </a:cubicBezTo>
                  <a:cubicBezTo>
                    <a:pt x="368" y="219"/>
                    <a:pt x="368" y="219"/>
                    <a:pt x="368" y="219"/>
                  </a:cubicBezTo>
                  <a:cubicBezTo>
                    <a:pt x="365" y="219"/>
                    <a:pt x="364" y="214"/>
                    <a:pt x="362" y="214"/>
                  </a:cubicBezTo>
                  <a:cubicBezTo>
                    <a:pt x="361" y="214"/>
                    <a:pt x="362" y="217"/>
                    <a:pt x="362" y="217"/>
                  </a:cubicBezTo>
                  <a:cubicBezTo>
                    <a:pt x="363" y="219"/>
                    <a:pt x="362" y="220"/>
                    <a:pt x="361" y="221"/>
                  </a:cubicBezTo>
                  <a:cubicBezTo>
                    <a:pt x="362" y="220"/>
                    <a:pt x="360" y="220"/>
                    <a:pt x="359" y="219"/>
                  </a:cubicBezTo>
                  <a:lnTo>
                    <a:pt x="359" y="219"/>
                  </a:lnTo>
                  <a:cubicBezTo>
                    <a:pt x="360" y="221"/>
                    <a:pt x="358" y="222"/>
                    <a:pt x="357" y="224"/>
                  </a:cubicBezTo>
                  <a:cubicBezTo>
                    <a:pt x="358" y="224"/>
                    <a:pt x="359" y="224"/>
                    <a:pt x="359" y="225"/>
                  </a:cubicBezTo>
                  <a:cubicBezTo>
                    <a:pt x="359" y="227"/>
                    <a:pt x="356" y="230"/>
                    <a:pt x="355" y="230"/>
                  </a:cubicBezTo>
                  <a:cubicBezTo>
                    <a:pt x="355" y="230"/>
                    <a:pt x="354" y="230"/>
                    <a:pt x="354" y="230"/>
                  </a:cubicBezTo>
                  <a:cubicBezTo>
                    <a:pt x="354" y="230"/>
                    <a:pt x="353" y="230"/>
                    <a:pt x="353" y="230"/>
                  </a:cubicBezTo>
                  <a:cubicBezTo>
                    <a:pt x="350" y="230"/>
                    <a:pt x="347" y="235"/>
                    <a:pt x="350" y="235"/>
                  </a:cubicBezTo>
                  <a:cubicBezTo>
                    <a:pt x="350" y="238"/>
                    <a:pt x="345" y="241"/>
                    <a:pt x="348" y="243"/>
                  </a:cubicBezTo>
                  <a:cubicBezTo>
                    <a:pt x="344" y="246"/>
                    <a:pt x="331" y="253"/>
                    <a:pt x="336" y="260"/>
                  </a:cubicBezTo>
                  <a:cubicBezTo>
                    <a:pt x="334" y="259"/>
                    <a:pt x="332" y="258"/>
                    <a:pt x="332" y="258"/>
                  </a:cubicBezTo>
                  <a:lnTo>
                    <a:pt x="332" y="258"/>
                  </a:lnTo>
                  <a:cubicBezTo>
                    <a:pt x="328" y="258"/>
                    <a:pt x="335" y="269"/>
                    <a:pt x="333" y="270"/>
                  </a:cubicBezTo>
                  <a:cubicBezTo>
                    <a:pt x="332" y="270"/>
                    <a:pt x="331" y="270"/>
                    <a:pt x="331" y="270"/>
                  </a:cubicBezTo>
                  <a:cubicBezTo>
                    <a:pt x="328" y="270"/>
                    <a:pt x="326" y="271"/>
                    <a:pt x="326" y="275"/>
                  </a:cubicBezTo>
                  <a:cubicBezTo>
                    <a:pt x="326" y="276"/>
                    <a:pt x="330" y="283"/>
                    <a:pt x="331" y="283"/>
                  </a:cubicBezTo>
                  <a:cubicBezTo>
                    <a:pt x="330" y="283"/>
                    <a:pt x="330" y="283"/>
                    <a:pt x="330" y="283"/>
                  </a:cubicBezTo>
                  <a:cubicBezTo>
                    <a:pt x="328" y="283"/>
                    <a:pt x="327" y="282"/>
                    <a:pt x="326" y="282"/>
                  </a:cubicBezTo>
                  <a:cubicBezTo>
                    <a:pt x="325" y="282"/>
                    <a:pt x="324" y="283"/>
                    <a:pt x="323" y="285"/>
                  </a:cubicBezTo>
                  <a:cubicBezTo>
                    <a:pt x="322" y="289"/>
                    <a:pt x="326" y="288"/>
                    <a:pt x="324" y="291"/>
                  </a:cubicBezTo>
                  <a:cubicBezTo>
                    <a:pt x="323" y="290"/>
                    <a:pt x="320" y="288"/>
                    <a:pt x="318" y="288"/>
                  </a:cubicBezTo>
                  <a:cubicBezTo>
                    <a:pt x="318" y="288"/>
                    <a:pt x="318" y="288"/>
                    <a:pt x="317" y="288"/>
                  </a:cubicBezTo>
                  <a:cubicBezTo>
                    <a:pt x="315" y="289"/>
                    <a:pt x="313" y="293"/>
                    <a:pt x="316" y="294"/>
                  </a:cubicBezTo>
                  <a:cubicBezTo>
                    <a:pt x="317" y="295"/>
                    <a:pt x="314" y="302"/>
                    <a:pt x="313" y="303"/>
                  </a:cubicBezTo>
                  <a:cubicBezTo>
                    <a:pt x="312" y="305"/>
                    <a:pt x="310" y="310"/>
                    <a:pt x="306" y="310"/>
                  </a:cubicBezTo>
                  <a:cubicBezTo>
                    <a:pt x="306" y="310"/>
                    <a:pt x="305" y="310"/>
                    <a:pt x="304" y="310"/>
                  </a:cubicBezTo>
                  <a:cubicBezTo>
                    <a:pt x="302" y="310"/>
                    <a:pt x="299" y="312"/>
                    <a:pt x="299" y="317"/>
                  </a:cubicBezTo>
                  <a:cubicBezTo>
                    <a:pt x="299" y="318"/>
                    <a:pt x="301" y="320"/>
                    <a:pt x="300" y="323"/>
                  </a:cubicBezTo>
                  <a:cubicBezTo>
                    <a:pt x="299" y="325"/>
                    <a:pt x="297" y="327"/>
                    <a:pt x="296" y="329"/>
                  </a:cubicBezTo>
                  <a:cubicBezTo>
                    <a:pt x="295" y="329"/>
                    <a:pt x="288" y="337"/>
                    <a:pt x="290" y="337"/>
                  </a:cubicBezTo>
                  <a:cubicBezTo>
                    <a:pt x="296" y="337"/>
                    <a:pt x="287" y="344"/>
                    <a:pt x="285" y="346"/>
                  </a:cubicBezTo>
                  <a:cubicBezTo>
                    <a:pt x="284" y="348"/>
                    <a:pt x="283" y="351"/>
                    <a:pt x="282" y="353"/>
                  </a:cubicBezTo>
                  <a:cubicBezTo>
                    <a:pt x="281" y="355"/>
                    <a:pt x="281" y="355"/>
                    <a:pt x="283" y="355"/>
                  </a:cubicBezTo>
                  <a:cubicBezTo>
                    <a:pt x="283" y="355"/>
                    <a:pt x="280" y="358"/>
                    <a:pt x="280" y="358"/>
                  </a:cubicBezTo>
                  <a:cubicBezTo>
                    <a:pt x="279" y="360"/>
                    <a:pt x="278" y="362"/>
                    <a:pt x="277" y="364"/>
                  </a:cubicBezTo>
                  <a:cubicBezTo>
                    <a:pt x="277" y="365"/>
                    <a:pt x="277" y="371"/>
                    <a:pt x="274" y="371"/>
                  </a:cubicBezTo>
                  <a:cubicBezTo>
                    <a:pt x="274" y="371"/>
                    <a:pt x="274" y="371"/>
                    <a:pt x="274" y="371"/>
                  </a:cubicBezTo>
                  <a:cubicBezTo>
                    <a:pt x="273" y="370"/>
                    <a:pt x="273" y="370"/>
                    <a:pt x="272" y="370"/>
                  </a:cubicBezTo>
                  <a:cubicBezTo>
                    <a:pt x="270" y="370"/>
                    <a:pt x="268" y="373"/>
                    <a:pt x="268" y="376"/>
                  </a:cubicBezTo>
                  <a:cubicBezTo>
                    <a:pt x="267" y="379"/>
                    <a:pt x="271" y="378"/>
                    <a:pt x="269" y="381"/>
                  </a:cubicBezTo>
                  <a:cubicBezTo>
                    <a:pt x="268" y="380"/>
                    <a:pt x="267" y="379"/>
                    <a:pt x="266" y="379"/>
                  </a:cubicBezTo>
                  <a:cubicBezTo>
                    <a:pt x="266" y="379"/>
                    <a:pt x="265" y="380"/>
                    <a:pt x="264" y="381"/>
                  </a:cubicBezTo>
                  <a:cubicBezTo>
                    <a:pt x="263" y="382"/>
                    <a:pt x="264" y="383"/>
                    <a:pt x="266" y="383"/>
                  </a:cubicBezTo>
                  <a:cubicBezTo>
                    <a:pt x="269" y="383"/>
                    <a:pt x="275" y="381"/>
                    <a:pt x="276" y="380"/>
                  </a:cubicBezTo>
                  <a:cubicBezTo>
                    <a:pt x="278" y="379"/>
                    <a:pt x="279" y="375"/>
                    <a:pt x="281" y="375"/>
                  </a:cubicBezTo>
                  <a:cubicBezTo>
                    <a:pt x="282" y="375"/>
                    <a:pt x="282" y="375"/>
                    <a:pt x="283" y="375"/>
                  </a:cubicBezTo>
                  <a:cubicBezTo>
                    <a:pt x="283" y="374"/>
                    <a:pt x="284" y="370"/>
                    <a:pt x="287" y="370"/>
                  </a:cubicBezTo>
                  <a:cubicBezTo>
                    <a:pt x="287" y="370"/>
                    <a:pt x="287" y="370"/>
                    <a:pt x="288" y="370"/>
                  </a:cubicBezTo>
                  <a:cubicBezTo>
                    <a:pt x="287" y="369"/>
                    <a:pt x="280" y="369"/>
                    <a:pt x="282" y="366"/>
                  </a:cubicBezTo>
                  <a:cubicBezTo>
                    <a:pt x="283" y="364"/>
                    <a:pt x="290" y="363"/>
                    <a:pt x="290" y="360"/>
                  </a:cubicBezTo>
                  <a:cubicBezTo>
                    <a:pt x="290" y="358"/>
                    <a:pt x="288" y="358"/>
                    <a:pt x="287" y="358"/>
                  </a:cubicBezTo>
                  <a:cubicBezTo>
                    <a:pt x="285" y="358"/>
                    <a:pt x="287" y="355"/>
                    <a:pt x="288" y="354"/>
                  </a:cubicBezTo>
                  <a:cubicBezTo>
                    <a:pt x="288" y="352"/>
                    <a:pt x="290" y="350"/>
                    <a:pt x="292" y="350"/>
                  </a:cubicBezTo>
                  <a:cubicBezTo>
                    <a:pt x="293" y="350"/>
                    <a:pt x="293" y="350"/>
                    <a:pt x="294" y="351"/>
                  </a:cubicBezTo>
                  <a:cubicBezTo>
                    <a:pt x="295" y="354"/>
                    <a:pt x="291" y="360"/>
                    <a:pt x="295" y="360"/>
                  </a:cubicBezTo>
                  <a:cubicBezTo>
                    <a:pt x="295" y="360"/>
                    <a:pt x="296" y="360"/>
                    <a:pt x="296" y="360"/>
                  </a:cubicBezTo>
                  <a:cubicBezTo>
                    <a:pt x="300" y="360"/>
                    <a:pt x="300" y="357"/>
                    <a:pt x="298" y="355"/>
                  </a:cubicBezTo>
                  <a:cubicBezTo>
                    <a:pt x="296" y="351"/>
                    <a:pt x="301" y="343"/>
                    <a:pt x="305" y="343"/>
                  </a:cubicBezTo>
                  <a:cubicBezTo>
                    <a:pt x="306" y="343"/>
                    <a:pt x="306" y="343"/>
                    <a:pt x="307" y="344"/>
                  </a:cubicBezTo>
                  <a:cubicBezTo>
                    <a:pt x="306" y="343"/>
                    <a:pt x="303" y="342"/>
                    <a:pt x="303" y="340"/>
                  </a:cubicBezTo>
                  <a:cubicBezTo>
                    <a:pt x="304" y="338"/>
                    <a:pt x="305" y="335"/>
                    <a:pt x="304" y="333"/>
                  </a:cubicBezTo>
                  <a:lnTo>
                    <a:pt x="304" y="333"/>
                  </a:lnTo>
                  <a:cubicBezTo>
                    <a:pt x="304" y="333"/>
                    <a:pt x="304" y="333"/>
                    <a:pt x="305" y="333"/>
                  </a:cubicBezTo>
                  <a:cubicBezTo>
                    <a:pt x="309" y="333"/>
                    <a:pt x="317" y="321"/>
                    <a:pt x="319" y="317"/>
                  </a:cubicBezTo>
                  <a:cubicBezTo>
                    <a:pt x="322" y="311"/>
                    <a:pt x="323" y="306"/>
                    <a:pt x="321" y="300"/>
                  </a:cubicBezTo>
                  <a:lnTo>
                    <a:pt x="321" y="300"/>
                  </a:lnTo>
                  <a:cubicBezTo>
                    <a:pt x="322" y="302"/>
                    <a:pt x="323" y="304"/>
                    <a:pt x="325" y="304"/>
                  </a:cubicBezTo>
                  <a:cubicBezTo>
                    <a:pt x="325" y="304"/>
                    <a:pt x="325" y="304"/>
                    <a:pt x="325" y="304"/>
                  </a:cubicBezTo>
                  <a:lnTo>
                    <a:pt x="326" y="301"/>
                  </a:lnTo>
                  <a:cubicBezTo>
                    <a:pt x="327" y="301"/>
                    <a:pt x="327" y="300"/>
                    <a:pt x="327" y="300"/>
                  </a:cubicBezTo>
                  <a:cubicBezTo>
                    <a:pt x="327" y="300"/>
                    <a:pt x="327" y="301"/>
                    <a:pt x="328" y="301"/>
                  </a:cubicBezTo>
                  <a:cubicBezTo>
                    <a:pt x="328" y="301"/>
                    <a:pt x="329" y="301"/>
                    <a:pt x="329" y="301"/>
                  </a:cubicBezTo>
                  <a:cubicBezTo>
                    <a:pt x="331" y="301"/>
                    <a:pt x="333" y="300"/>
                    <a:pt x="330" y="297"/>
                  </a:cubicBezTo>
                  <a:cubicBezTo>
                    <a:pt x="328" y="296"/>
                    <a:pt x="327" y="296"/>
                    <a:pt x="328" y="293"/>
                  </a:cubicBezTo>
                  <a:cubicBezTo>
                    <a:pt x="329" y="292"/>
                    <a:pt x="330" y="290"/>
                    <a:pt x="331" y="289"/>
                  </a:cubicBezTo>
                  <a:cubicBezTo>
                    <a:pt x="332" y="288"/>
                    <a:pt x="332" y="288"/>
                    <a:pt x="332" y="288"/>
                  </a:cubicBezTo>
                  <a:cubicBezTo>
                    <a:pt x="333" y="288"/>
                    <a:pt x="333" y="289"/>
                    <a:pt x="334" y="289"/>
                  </a:cubicBezTo>
                  <a:lnTo>
                    <a:pt x="338" y="281"/>
                  </a:lnTo>
                  <a:cubicBezTo>
                    <a:pt x="340" y="278"/>
                    <a:pt x="335" y="275"/>
                    <a:pt x="333" y="275"/>
                  </a:cubicBezTo>
                  <a:cubicBezTo>
                    <a:pt x="333" y="275"/>
                    <a:pt x="332" y="275"/>
                    <a:pt x="332" y="276"/>
                  </a:cubicBezTo>
                  <a:cubicBezTo>
                    <a:pt x="333" y="274"/>
                    <a:pt x="342" y="273"/>
                    <a:pt x="345" y="271"/>
                  </a:cubicBezTo>
                  <a:cubicBezTo>
                    <a:pt x="347" y="270"/>
                    <a:pt x="348" y="268"/>
                    <a:pt x="346" y="268"/>
                  </a:cubicBezTo>
                  <a:lnTo>
                    <a:pt x="346" y="268"/>
                  </a:lnTo>
                  <a:cubicBezTo>
                    <a:pt x="346" y="268"/>
                    <a:pt x="345" y="268"/>
                    <a:pt x="345" y="269"/>
                  </a:cubicBezTo>
                  <a:cubicBezTo>
                    <a:pt x="344" y="269"/>
                    <a:pt x="343" y="269"/>
                    <a:pt x="342" y="269"/>
                  </a:cubicBezTo>
                  <a:cubicBezTo>
                    <a:pt x="340" y="269"/>
                    <a:pt x="339" y="268"/>
                    <a:pt x="341" y="266"/>
                  </a:cubicBezTo>
                  <a:cubicBezTo>
                    <a:pt x="343" y="265"/>
                    <a:pt x="345" y="263"/>
                    <a:pt x="348" y="262"/>
                  </a:cubicBezTo>
                  <a:cubicBezTo>
                    <a:pt x="348" y="262"/>
                    <a:pt x="351" y="262"/>
                    <a:pt x="351" y="262"/>
                  </a:cubicBezTo>
                  <a:lnTo>
                    <a:pt x="351" y="262"/>
                  </a:lnTo>
                  <a:cubicBezTo>
                    <a:pt x="350" y="262"/>
                    <a:pt x="350" y="262"/>
                    <a:pt x="350" y="262"/>
                  </a:cubicBezTo>
                  <a:cubicBezTo>
                    <a:pt x="348" y="262"/>
                    <a:pt x="345" y="261"/>
                    <a:pt x="345" y="260"/>
                  </a:cubicBezTo>
                  <a:cubicBezTo>
                    <a:pt x="344" y="258"/>
                    <a:pt x="352" y="257"/>
                    <a:pt x="353" y="256"/>
                  </a:cubicBezTo>
                  <a:cubicBezTo>
                    <a:pt x="358" y="255"/>
                    <a:pt x="357" y="255"/>
                    <a:pt x="354" y="255"/>
                  </a:cubicBezTo>
                  <a:cubicBezTo>
                    <a:pt x="352" y="255"/>
                    <a:pt x="351" y="255"/>
                    <a:pt x="349" y="255"/>
                  </a:cubicBezTo>
                  <a:cubicBezTo>
                    <a:pt x="348" y="255"/>
                    <a:pt x="347" y="255"/>
                    <a:pt x="347" y="255"/>
                  </a:cubicBezTo>
                  <a:cubicBezTo>
                    <a:pt x="347" y="253"/>
                    <a:pt x="357" y="251"/>
                    <a:pt x="353" y="248"/>
                  </a:cubicBezTo>
                  <a:lnTo>
                    <a:pt x="353" y="248"/>
                  </a:lnTo>
                  <a:cubicBezTo>
                    <a:pt x="354" y="249"/>
                    <a:pt x="354" y="249"/>
                    <a:pt x="354" y="249"/>
                  </a:cubicBezTo>
                  <a:cubicBezTo>
                    <a:pt x="358" y="249"/>
                    <a:pt x="365" y="235"/>
                    <a:pt x="366" y="233"/>
                  </a:cubicBezTo>
                  <a:cubicBezTo>
                    <a:pt x="367" y="229"/>
                    <a:pt x="367" y="227"/>
                    <a:pt x="369" y="223"/>
                  </a:cubicBezTo>
                  <a:cubicBezTo>
                    <a:pt x="370" y="221"/>
                    <a:pt x="374" y="221"/>
                    <a:pt x="373" y="219"/>
                  </a:cubicBezTo>
                  <a:cubicBezTo>
                    <a:pt x="373" y="217"/>
                    <a:pt x="372" y="214"/>
                    <a:pt x="372" y="212"/>
                  </a:cubicBezTo>
                  <a:lnTo>
                    <a:pt x="372" y="212"/>
                  </a:lnTo>
                  <a:cubicBezTo>
                    <a:pt x="372" y="212"/>
                    <a:pt x="376" y="218"/>
                    <a:pt x="377" y="218"/>
                  </a:cubicBezTo>
                  <a:cubicBezTo>
                    <a:pt x="378" y="218"/>
                    <a:pt x="378" y="218"/>
                    <a:pt x="378" y="216"/>
                  </a:cubicBezTo>
                  <a:cubicBezTo>
                    <a:pt x="378" y="214"/>
                    <a:pt x="380" y="210"/>
                    <a:pt x="377" y="208"/>
                  </a:cubicBezTo>
                  <a:cubicBezTo>
                    <a:pt x="375" y="207"/>
                    <a:pt x="380" y="205"/>
                    <a:pt x="378" y="203"/>
                  </a:cubicBezTo>
                  <a:lnTo>
                    <a:pt x="378" y="203"/>
                  </a:lnTo>
                  <a:cubicBezTo>
                    <a:pt x="379" y="204"/>
                    <a:pt x="381" y="205"/>
                    <a:pt x="382" y="205"/>
                  </a:cubicBezTo>
                  <a:cubicBezTo>
                    <a:pt x="383" y="205"/>
                    <a:pt x="384" y="204"/>
                    <a:pt x="386" y="203"/>
                  </a:cubicBezTo>
                  <a:cubicBezTo>
                    <a:pt x="387" y="200"/>
                    <a:pt x="381" y="196"/>
                    <a:pt x="381" y="193"/>
                  </a:cubicBezTo>
                  <a:cubicBezTo>
                    <a:pt x="381" y="189"/>
                    <a:pt x="383" y="188"/>
                    <a:pt x="385" y="188"/>
                  </a:cubicBezTo>
                  <a:cubicBezTo>
                    <a:pt x="389" y="188"/>
                    <a:pt x="394" y="191"/>
                    <a:pt x="395" y="192"/>
                  </a:cubicBezTo>
                  <a:cubicBezTo>
                    <a:pt x="393" y="187"/>
                    <a:pt x="393" y="184"/>
                    <a:pt x="391" y="179"/>
                  </a:cubicBezTo>
                  <a:cubicBezTo>
                    <a:pt x="394" y="179"/>
                    <a:pt x="396" y="179"/>
                    <a:pt x="399" y="178"/>
                  </a:cubicBezTo>
                  <a:cubicBezTo>
                    <a:pt x="397" y="176"/>
                    <a:pt x="400" y="173"/>
                    <a:pt x="400" y="172"/>
                  </a:cubicBezTo>
                  <a:cubicBezTo>
                    <a:pt x="400" y="170"/>
                    <a:pt x="400" y="164"/>
                    <a:pt x="399" y="164"/>
                  </a:cubicBezTo>
                  <a:lnTo>
                    <a:pt x="399" y="164"/>
                  </a:lnTo>
                  <a:cubicBezTo>
                    <a:pt x="401" y="164"/>
                    <a:pt x="403" y="166"/>
                    <a:pt x="404" y="166"/>
                  </a:cubicBezTo>
                  <a:cubicBezTo>
                    <a:pt x="405" y="166"/>
                    <a:pt x="406" y="165"/>
                    <a:pt x="407" y="162"/>
                  </a:cubicBezTo>
                  <a:cubicBezTo>
                    <a:pt x="407" y="159"/>
                    <a:pt x="408" y="157"/>
                    <a:pt x="409" y="157"/>
                  </a:cubicBezTo>
                  <a:cubicBezTo>
                    <a:pt x="410" y="157"/>
                    <a:pt x="411" y="158"/>
                    <a:pt x="413" y="159"/>
                  </a:cubicBezTo>
                  <a:cubicBezTo>
                    <a:pt x="414" y="156"/>
                    <a:pt x="412" y="156"/>
                    <a:pt x="411" y="155"/>
                  </a:cubicBezTo>
                  <a:cubicBezTo>
                    <a:pt x="411" y="152"/>
                    <a:pt x="414" y="150"/>
                    <a:pt x="414" y="147"/>
                  </a:cubicBezTo>
                  <a:cubicBezTo>
                    <a:pt x="414" y="145"/>
                    <a:pt x="411" y="145"/>
                    <a:pt x="411" y="144"/>
                  </a:cubicBezTo>
                  <a:cubicBezTo>
                    <a:pt x="410" y="141"/>
                    <a:pt x="413" y="140"/>
                    <a:pt x="411" y="138"/>
                  </a:cubicBezTo>
                  <a:lnTo>
                    <a:pt x="411" y="138"/>
                  </a:lnTo>
                  <a:cubicBezTo>
                    <a:pt x="413" y="139"/>
                    <a:pt x="413" y="140"/>
                    <a:pt x="414" y="140"/>
                  </a:cubicBezTo>
                  <a:cubicBezTo>
                    <a:pt x="414" y="140"/>
                    <a:pt x="414" y="139"/>
                    <a:pt x="415" y="138"/>
                  </a:cubicBezTo>
                  <a:lnTo>
                    <a:pt x="419" y="132"/>
                  </a:lnTo>
                  <a:cubicBezTo>
                    <a:pt x="420" y="133"/>
                    <a:pt x="422" y="134"/>
                    <a:pt x="421" y="137"/>
                  </a:cubicBezTo>
                  <a:cubicBezTo>
                    <a:pt x="421" y="138"/>
                    <a:pt x="420" y="138"/>
                    <a:pt x="421" y="139"/>
                  </a:cubicBezTo>
                  <a:cubicBezTo>
                    <a:pt x="425" y="134"/>
                    <a:pt x="421" y="131"/>
                    <a:pt x="422" y="125"/>
                  </a:cubicBezTo>
                  <a:cubicBezTo>
                    <a:pt x="422" y="124"/>
                    <a:pt x="423" y="123"/>
                    <a:pt x="423" y="123"/>
                  </a:cubicBezTo>
                  <a:cubicBezTo>
                    <a:pt x="424" y="123"/>
                    <a:pt x="426" y="127"/>
                    <a:pt x="426" y="127"/>
                  </a:cubicBezTo>
                  <a:cubicBezTo>
                    <a:pt x="426" y="127"/>
                    <a:pt x="427" y="124"/>
                    <a:pt x="427" y="124"/>
                  </a:cubicBezTo>
                  <a:cubicBezTo>
                    <a:pt x="426" y="120"/>
                    <a:pt x="426" y="120"/>
                    <a:pt x="428" y="119"/>
                  </a:cubicBezTo>
                  <a:cubicBezTo>
                    <a:pt x="433" y="118"/>
                    <a:pt x="436" y="112"/>
                    <a:pt x="431" y="112"/>
                  </a:cubicBezTo>
                  <a:cubicBezTo>
                    <a:pt x="432" y="111"/>
                    <a:pt x="431" y="110"/>
                    <a:pt x="431" y="110"/>
                  </a:cubicBezTo>
                  <a:cubicBezTo>
                    <a:pt x="431" y="110"/>
                    <a:pt x="431" y="109"/>
                    <a:pt x="431" y="109"/>
                  </a:cubicBezTo>
                  <a:cubicBezTo>
                    <a:pt x="432" y="109"/>
                    <a:pt x="435" y="112"/>
                    <a:pt x="435" y="112"/>
                  </a:cubicBezTo>
                  <a:cubicBezTo>
                    <a:pt x="436" y="112"/>
                    <a:pt x="436" y="112"/>
                    <a:pt x="436" y="112"/>
                  </a:cubicBezTo>
                  <a:cubicBezTo>
                    <a:pt x="437" y="112"/>
                    <a:pt x="437" y="111"/>
                    <a:pt x="438" y="110"/>
                  </a:cubicBezTo>
                  <a:cubicBezTo>
                    <a:pt x="438" y="104"/>
                    <a:pt x="432" y="101"/>
                    <a:pt x="435" y="96"/>
                  </a:cubicBezTo>
                  <a:lnTo>
                    <a:pt x="435" y="96"/>
                  </a:lnTo>
                  <a:cubicBezTo>
                    <a:pt x="437" y="97"/>
                    <a:pt x="439" y="98"/>
                    <a:pt x="441" y="98"/>
                  </a:cubicBezTo>
                  <a:cubicBezTo>
                    <a:pt x="445" y="98"/>
                    <a:pt x="446" y="95"/>
                    <a:pt x="444" y="93"/>
                  </a:cubicBezTo>
                  <a:lnTo>
                    <a:pt x="444" y="93"/>
                  </a:lnTo>
                  <a:cubicBezTo>
                    <a:pt x="445" y="93"/>
                    <a:pt x="445" y="93"/>
                    <a:pt x="446" y="93"/>
                  </a:cubicBezTo>
                  <a:cubicBezTo>
                    <a:pt x="448" y="93"/>
                    <a:pt x="449" y="93"/>
                    <a:pt x="450" y="91"/>
                  </a:cubicBezTo>
                  <a:cubicBezTo>
                    <a:pt x="449" y="90"/>
                    <a:pt x="441" y="88"/>
                    <a:pt x="446" y="86"/>
                  </a:cubicBezTo>
                  <a:cubicBezTo>
                    <a:pt x="447" y="86"/>
                    <a:pt x="448" y="86"/>
                    <a:pt x="449" y="86"/>
                  </a:cubicBezTo>
                  <a:cubicBezTo>
                    <a:pt x="451" y="86"/>
                    <a:pt x="453" y="86"/>
                    <a:pt x="454" y="83"/>
                  </a:cubicBezTo>
                  <a:cubicBezTo>
                    <a:pt x="455" y="82"/>
                    <a:pt x="454" y="80"/>
                    <a:pt x="455" y="78"/>
                  </a:cubicBezTo>
                  <a:cubicBezTo>
                    <a:pt x="456" y="78"/>
                    <a:pt x="456" y="78"/>
                    <a:pt x="456" y="78"/>
                  </a:cubicBezTo>
                  <a:cubicBezTo>
                    <a:pt x="459" y="78"/>
                    <a:pt x="463" y="70"/>
                    <a:pt x="464" y="68"/>
                  </a:cubicBezTo>
                  <a:cubicBezTo>
                    <a:pt x="465" y="65"/>
                    <a:pt x="460" y="67"/>
                    <a:pt x="459" y="65"/>
                  </a:cubicBezTo>
                  <a:cubicBezTo>
                    <a:pt x="458" y="63"/>
                    <a:pt x="460" y="63"/>
                    <a:pt x="463" y="63"/>
                  </a:cubicBezTo>
                  <a:cubicBezTo>
                    <a:pt x="465" y="63"/>
                    <a:pt x="467" y="63"/>
                    <a:pt x="468" y="63"/>
                  </a:cubicBezTo>
                  <a:cubicBezTo>
                    <a:pt x="468" y="63"/>
                    <a:pt x="468" y="63"/>
                    <a:pt x="468" y="63"/>
                  </a:cubicBezTo>
                  <a:cubicBezTo>
                    <a:pt x="470" y="63"/>
                    <a:pt x="472" y="59"/>
                    <a:pt x="473" y="58"/>
                  </a:cubicBezTo>
                  <a:cubicBezTo>
                    <a:pt x="475" y="54"/>
                    <a:pt x="476" y="50"/>
                    <a:pt x="477" y="46"/>
                  </a:cubicBezTo>
                  <a:cubicBezTo>
                    <a:pt x="477" y="44"/>
                    <a:pt x="478" y="36"/>
                    <a:pt x="479" y="35"/>
                  </a:cubicBezTo>
                  <a:cubicBezTo>
                    <a:pt x="481" y="35"/>
                    <a:pt x="483" y="44"/>
                    <a:pt x="484" y="44"/>
                  </a:cubicBezTo>
                  <a:cubicBezTo>
                    <a:pt x="484" y="44"/>
                    <a:pt x="484" y="44"/>
                    <a:pt x="484" y="43"/>
                  </a:cubicBezTo>
                  <a:cubicBezTo>
                    <a:pt x="484" y="40"/>
                    <a:pt x="486" y="30"/>
                    <a:pt x="486" y="28"/>
                  </a:cubicBezTo>
                  <a:cubicBezTo>
                    <a:pt x="487" y="29"/>
                    <a:pt x="488" y="30"/>
                    <a:pt x="489" y="30"/>
                  </a:cubicBezTo>
                  <a:cubicBezTo>
                    <a:pt x="490" y="30"/>
                    <a:pt x="491" y="29"/>
                    <a:pt x="492" y="28"/>
                  </a:cubicBezTo>
                  <a:cubicBezTo>
                    <a:pt x="494" y="28"/>
                    <a:pt x="496" y="27"/>
                    <a:pt x="497" y="25"/>
                  </a:cubicBezTo>
                  <a:cubicBezTo>
                    <a:pt x="498" y="24"/>
                    <a:pt x="498" y="21"/>
                    <a:pt x="500" y="21"/>
                  </a:cubicBezTo>
                  <a:cubicBezTo>
                    <a:pt x="501" y="20"/>
                    <a:pt x="502" y="19"/>
                    <a:pt x="504" y="19"/>
                  </a:cubicBezTo>
                  <a:cubicBezTo>
                    <a:pt x="507" y="19"/>
                    <a:pt x="510" y="22"/>
                    <a:pt x="513" y="23"/>
                  </a:cubicBezTo>
                  <a:cubicBezTo>
                    <a:pt x="513" y="23"/>
                    <a:pt x="513" y="24"/>
                    <a:pt x="514" y="24"/>
                  </a:cubicBezTo>
                  <a:cubicBezTo>
                    <a:pt x="514" y="24"/>
                    <a:pt x="514" y="23"/>
                    <a:pt x="514" y="21"/>
                  </a:cubicBezTo>
                  <a:cubicBezTo>
                    <a:pt x="516" y="21"/>
                    <a:pt x="517" y="22"/>
                    <a:pt x="518" y="22"/>
                  </a:cubicBezTo>
                  <a:cubicBezTo>
                    <a:pt x="520" y="23"/>
                    <a:pt x="521" y="23"/>
                    <a:pt x="523" y="23"/>
                  </a:cubicBezTo>
                  <a:cubicBezTo>
                    <a:pt x="524" y="23"/>
                    <a:pt x="526" y="23"/>
                    <a:pt x="527" y="23"/>
                  </a:cubicBezTo>
                  <a:cubicBezTo>
                    <a:pt x="530" y="25"/>
                    <a:pt x="531" y="27"/>
                    <a:pt x="532" y="28"/>
                  </a:cubicBezTo>
                  <a:cubicBezTo>
                    <a:pt x="533" y="29"/>
                    <a:pt x="534" y="31"/>
                    <a:pt x="535" y="31"/>
                  </a:cubicBezTo>
                  <a:cubicBezTo>
                    <a:pt x="535" y="31"/>
                    <a:pt x="536" y="31"/>
                    <a:pt x="536" y="31"/>
                  </a:cubicBezTo>
                  <a:cubicBezTo>
                    <a:pt x="539" y="31"/>
                    <a:pt x="543" y="39"/>
                    <a:pt x="544" y="42"/>
                  </a:cubicBezTo>
                  <a:cubicBezTo>
                    <a:pt x="544" y="42"/>
                    <a:pt x="549" y="50"/>
                    <a:pt x="549" y="51"/>
                  </a:cubicBezTo>
                  <a:cubicBezTo>
                    <a:pt x="549" y="51"/>
                    <a:pt x="548" y="51"/>
                    <a:pt x="548" y="51"/>
                  </a:cubicBezTo>
                  <a:cubicBezTo>
                    <a:pt x="547" y="51"/>
                    <a:pt x="545" y="50"/>
                    <a:pt x="545" y="50"/>
                  </a:cubicBezTo>
                  <a:lnTo>
                    <a:pt x="545" y="50"/>
                  </a:lnTo>
                  <a:lnTo>
                    <a:pt x="548" y="55"/>
                  </a:lnTo>
                  <a:cubicBezTo>
                    <a:pt x="549" y="55"/>
                    <a:pt x="553" y="57"/>
                    <a:pt x="553" y="58"/>
                  </a:cubicBezTo>
                  <a:cubicBezTo>
                    <a:pt x="553" y="59"/>
                    <a:pt x="550" y="59"/>
                    <a:pt x="550" y="60"/>
                  </a:cubicBezTo>
                  <a:cubicBezTo>
                    <a:pt x="549" y="62"/>
                    <a:pt x="550" y="64"/>
                    <a:pt x="550" y="66"/>
                  </a:cubicBezTo>
                  <a:cubicBezTo>
                    <a:pt x="551" y="69"/>
                    <a:pt x="553" y="73"/>
                    <a:pt x="550" y="73"/>
                  </a:cubicBezTo>
                  <a:cubicBezTo>
                    <a:pt x="550" y="73"/>
                    <a:pt x="553" y="75"/>
                    <a:pt x="554" y="75"/>
                  </a:cubicBezTo>
                  <a:cubicBezTo>
                    <a:pt x="554" y="75"/>
                    <a:pt x="554" y="75"/>
                    <a:pt x="554" y="75"/>
                  </a:cubicBezTo>
                  <a:lnTo>
                    <a:pt x="554" y="75"/>
                  </a:lnTo>
                  <a:cubicBezTo>
                    <a:pt x="551" y="77"/>
                    <a:pt x="551" y="78"/>
                    <a:pt x="551" y="83"/>
                  </a:cubicBezTo>
                  <a:cubicBezTo>
                    <a:pt x="552" y="84"/>
                    <a:pt x="552" y="87"/>
                    <a:pt x="553" y="89"/>
                  </a:cubicBezTo>
                  <a:cubicBezTo>
                    <a:pt x="554" y="89"/>
                    <a:pt x="554" y="89"/>
                    <a:pt x="554" y="89"/>
                  </a:cubicBezTo>
                  <a:cubicBezTo>
                    <a:pt x="555" y="89"/>
                    <a:pt x="555" y="89"/>
                    <a:pt x="555" y="90"/>
                  </a:cubicBezTo>
                  <a:cubicBezTo>
                    <a:pt x="556" y="94"/>
                    <a:pt x="554" y="96"/>
                    <a:pt x="554" y="100"/>
                  </a:cubicBezTo>
                  <a:cubicBezTo>
                    <a:pt x="554" y="102"/>
                    <a:pt x="557" y="110"/>
                    <a:pt x="553" y="110"/>
                  </a:cubicBezTo>
                  <a:cubicBezTo>
                    <a:pt x="554" y="112"/>
                    <a:pt x="554" y="113"/>
                    <a:pt x="555" y="113"/>
                  </a:cubicBezTo>
                  <a:cubicBezTo>
                    <a:pt x="556" y="113"/>
                    <a:pt x="557" y="112"/>
                    <a:pt x="558" y="112"/>
                  </a:cubicBezTo>
                  <a:cubicBezTo>
                    <a:pt x="558" y="112"/>
                    <a:pt x="559" y="112"/>
                    <a:pt x="559" y="113"/>
                  </a:cubicBezTo>
                  <a:cubicBezTo>
                    <a:pt x="560" y="115"/>
                    <a:pt x="558" y="117"/>
                    <a:pt x="557" y="117"/>
                  </a:cubicBezTo>
                  <a:cubicBezTo>
                    <a:pt x="556" y="118"/>
                    <a:pt x="556" y="120"/>
                    <a:pt x="556" y="121"/>
                  </a:cubicBezTo>
                  <a:cubicBezTo>
                    <a:pt x="555" y="124"/>
                    <a:pt x="563" y="135"/>
                    <a:pt x="559" y="136"/>
                  </a:cubicBezTo>
                  <a:cubicBezTo>
                    <a:pt x="560" y="136"/>
                    <a:pt x="566" y="136"/>
                    <a:pt x="566" y="138"/>
                  </a:cubicBezTo>
                  <a:cubicBezTo>
                    <a:pt x="566" y="138"/>
                    <a:pt x="565" y="139"/>
                    <a:pt x="564" y="140"/>
                  </a:cubicBezTo>
                  <a:cubicBezTo>
                    <a:pt x="564" y="140"/>
                    <a:pt x="564" y="142"/>
                    <a:pt x="564" y="143"/>
                  </a:cubicBezTo>
                  <a:cubicBezTo>
                    <a:pt x="563" y="145"/>
                    <a:pt x="563" y="146"/>
                    <a:pt x="564" y="149"/>
                  </a:cubicBezTo>
                  <a:cubicBezTo>
                    <a:pt x="564" y="150"/>
                    <a:pt x="565" y="151"/>
                    <a:pt x="564" y="152"/>
                  </a:cubicBezTo>
                  <a:cubicBezTo>
                    <a:pt x="563" y="152"/>
                    <a:pt x="563" y="152"/>
                    <a:pt x="563" y="152"/>
                  </a:cubicBezTo>
                  <a:cubicBezTo>
                    <a:pt x="561" y="152"/>
                    <a:pt x="559" y="150"/>
                    <a:pt x="558" y="150"/>
                  </a:cubicBezTo>
                  <a:cubicBezTo>
                    <a:pt x="558" y="150"/>
                    <a:pt x="558" y="151"/>
                    <a:pt x="558" y="151"/>
                  </a:cubicBezTo>
                  <a:cubicBezTo>
                    <a:pt x="557" y="152"/>
                    <a:pt x="561" y="157"/>
                    <a:pt x="562" y="158"/>
                  </a:cubicBezTo>
                  <a:cubicBezTo>
                    <a:pt x="563" y="162"/>
                    <a:pt x="561" y="167"/>
                    <a:pt x="561" y="172"/>
                  </a:cubicBezTo>
                  <a:cubicBezTo>
                    <a:pt x="560" y="176"/>
                    <a:pt x="571" y="171"/>
                    <a:pt x="567" y="178"/>
                  </a:cubicBezTo>
                  <a:cubicBezTo>
                    <a:pt x="565" y="181"/>
                    <a:pt x="563" y="183"/>
                    <a:pt x="565" y="187"/>
                  </a:cubicBezTo>
                  <a:cubicBezTo>
                    <a:pt x="565" y="189"/>
                    <a:pt x="572" y="193"/>
                    <a:pt x="568" y="193"/>
                  </a:cubicBezTo>
                  <a:cubicBezTo>
                    <a:pt x="562" y="195"/>
                    <a:pt x="567" y="200"/>
                    <a:pt x="570" y="202"/>
                  </a:cubicBezTo>
                  <a:cubicBezTo>
                    <a:pt x="574" y="207"/>
                    <a:pt x="569" y="208"/>
                    <a:pt x="569" y="213"/>
                  </a:cubicBezTo>
                  <a:cubicBezTo>
                    <a:pt x="569" y="214"/>
                    <a:pt x="570" y="215"/>
                    <a:pt x="571" y="215"/>
                  </a:cubicBezTo>
                  <a:cubicBezTo>
                    <a:pt x="573" y="215"/>
                    <a:pt x="575" y="214"/>
                    <a:pt x="576" y="214"/>
                  </a:cubicBezTo>
                  <a:cubicBezTo>
                    <a:pt x="576" y="214"/>
                    <a:pt x="577" y="214"/>
                    <a:pt x="577" y="214"/>
                  </a:cubicBezTo>
                  <a:cubicBezTo>
                    <a:pt x="579" y="214"/>
                    <a:pt x="572" y="221"/>
                    <a:pt x="574" y="221"/>
                  </a:cubicBezTo>
                  <a:cubicBezTo>
                    <a:pt x="574" y="222"/>
                    <a:pt x="574" y="222"/>
                    <a:pt x="575" y="222"/>
                  </a:cubicBezTo>
                  <a:cubicBezTo>
                    <a:pt x="575" y="222"/>
                    <a:pt x="576" y="221"/>
                    <a:pt x="576" y="221"/>
                  </a:cubicBezTo>
                  <a:cubicBezTo>
                    <a:pt x="576" y="221"/>
                    <a:pt x="577" y="221"/>
                    <a:pt x="577" y="221"/>
                  </a:cubicBezTo>
                  <a:cubicBezTo>
                    <a:pt x="578" y="221"/>
                    <a:pt x="578" y="225"/>
                    <a:pt x="578" y="225"/>
                  </a:cubicBezTo>
                  <a:cubicBezTo>
                    <a:pt x="577" y="226"/>
                    <a:pt x="576" y="226"/>
                    <a:pt x="575" y="226"/>
                  </a:cubicBezTo>
                  <a:cubicBezTo>
                    <a:pt x="575" y="226"/>
                    <a:pt x="575" y="226"/>
                    <a:pt x="574" y="226"/>
                  </a:cubicBezTo>
                  <a:cubicBezTo>
                    <a:pt x="573" y="226"/>
                    <a:pt x="572" y="227"/>
                    <a:pt x="572" y="229"/>
                  </a:cubicBezTo>
                  <a:cubicBezTo>
                    <a:pt x="572" y="236"/>
                    <a:pt x="573" y="245"/>
                    <a:pt x="576" y="251"/>
                  </a:cubicBezTo>
                  <a:cubicBezTo>
                    <a:pt x="577" y="254"/>
                    <a:pt x="578" y="254"/>
                    <a:pt x="578" y="256"/>
                  </a:cubicBezTo>
                  <a:cubicBezTo>
                    <a:pt x="582" y="260"/>
                    <a:pt x="572" y="258"/>
                    <a:pt x="573" y="259"/>
                  </a:cubicBezTo>
                  <a:cubicBezTo>
                    <a:pt x="573" y="262"/>
                    <a:pt x="581" y="260"/>
                    <a:pt x="577" y="266"/>
                  </a:cubicBezTo>
                  <a:cubicBezTo>
                    <a:pt x="577" y="267"/>
                    <a:pt x="578" y="268"/>
                    <a:pt x="578" y="269"/>
                  </a:cubicBezTo>
                  <a:cubicBezTo>
                    <a:pt x="579" y="271"/>
                    <a:pt x="586" y="288"/>
                    <a:pt x="582" y="289"/>
                  </a:cubicBezTo>
                  <a:lnTo>
                    <a:pt x="590" y="295"/>
                  </a:lnTo>
                  <a:cubicBezTo>
                    <a:pt x="586" y="295"/>
                    <a:pt x="586" y="299"/>
                    <a:pt x="586" y="302"/>
                  </a:cubicBezTo>
                  <a:cubicBezTo>
                    <a:pt x="586" y="304"/>
                    <a:pt x="584" y="305"/>
                    <a:pt x="582" y="307"/>
                  </a:cubicBezTo>
                  <a:cubicBezTo>
                    <a:pt x="581" y="308"/>
                    <a:pt x="590" y="310"/>
                    <a:pt x="590" y="313"/>
                  </a:cubicBezTo>
                  <a:cubicBezTo>
                    <a:pt x="589" y="313"/>
                    <a:pt x="588" y="313"/>
                    <a:pt x="586" y="313"/>
                  </a:cubicBezTo>
                  <a:cubicBezTo>
                    <a:pt x="584" y="313"/>
                    <a:pt x="583" y="313"/>
                    <a:pt x="583" y="314"/>
                  </a:cubicBezTo>
                  <a:cubicBezTo>
                    <a:pt x="582" y="317"/>
                    <a:pt x="585" y="321"/>
                    <a:pt x="587" y="321"/>
                  </a:cubicBezTo>
                  <a:cubicBezTo>
                    <a:pt x="588" y="321"/>
                    <a:pt x="590" y="320"/>
                    <a:pt x="590" y="320"/>
                  </a:cubicBezTo>
                  <a:cubicBezTo>
                    <a:pt x="591" y="320"/>
                    <a:pt x="591" y="320"/>
                    <a:pt x="591" y="321"/>
                  </a:cubicBezTo>
                  <a:cubicBezTo>
                    <a:pt x="592" y="323"/>
                    <a:pt x="591" y="324"/>
                    <a:pt x="590" y="324"/>
                  </a:cubicBezTo>
                  <a:cubicBezTo>
                    <a:pt x="589" y="325"/>
                    <a:pt x="588" y="325"/>
                    <a:pt x="586" y="325"/>
                  </a:cubicBezTo>
                  <a:cubicBezTo>
                    <a:pt x="585" y="325"/>
                    <a:pt x="583" y="325"/>
                    <a:pt x="582" y="326"/>
                  </a:cubicBezTo>
                  <a:cubicBezTo>
                    <a:pt x="582" y="327"/>
                    <a:pt x="586" y="328"/>
                    <a:pt x="586" y="328"/>
                  </a:cubicBezTo>
                  <a:cubicBezTo>
                    <a:pt x="587" y="330"/>
                    <a:pt x="588" y="331"/>
                    <a:pt x="588" y="333"/>
                  </a:cubicBezTo>
                  <a:cubicBezTo>
                    <a:pt x="589" y="335"/>
                    <a:pt x="587" y="335"/>
                    <a:pt x="588" y="337"/>
                  </a:cubicBezTo>
                  <a:cubicBezTo>
                    <a:pt x="590" y="338"/>
                    <a:pt x="592" y="338"/>
                    <a:pt x="593" y="339"/>
                  </a:cubicBezTo>
                  <a:cubicBezTo>
                    <a:pt x="595" y="341"/>
                    <a:pt x="589" y="343"/>
                    <a:pt x="591" y="345"/>
                  </a:cubicBezTo>
                  <a:cubicBezTo>
                    <a:pt x="593" y="346"/>
                    <a:pt x="594" y="346"/>
                    <a:pt x="594" y="347"/>
                  </a:cubicBezTo>
                  <a:cubicBezTo>
                    <a:pt x="595" y="349"/>
                    <a:pt x="595" y="351"/>
                    <a:pt x="595" y="352"/>
                  </a:cubicBezTo>
                  <a:cubicBezTo>
                    <a:pt x="595" y="350"/>
                    <a:pt x="593" y="347"/>
                    <a:pt x="592" y="347"/>
                  </a:cubicBezTo>
                  <a:cubicBezTo>
                    <a:pt x="591" y="347"/>
                    <a:pt x="590" y="348"/>
                    <a:pt x="591" y="350"/>
                  </a:cubicBezTo>
                  <a:cubicBezTo>
                    <a:pt x="591" y="352"/>
                    <a:pt x="593" y="358"/>
                    <a:pt x="595" y="358"/>
                  </a:cubicBezTo>
                  <a:cubicBezTo>
                    <a:pt x="590" y="358"/>
                    <a:pt x="594" y="377"/>
                    <a:pt x="595" y="381"/>
                  </a:cubicBezTo>
                  <a:cubicBezTo>
                    <a:pt x="596" y="383"/>
                    <a:pt x="596" y="384"/>
                    <a:pt x="597" y="384"/>
                  </a:cubicBezTo>
                  <a:cubicBezTo>
                    <a:pt x="599" y="384"/>
                    <a:pt x="600" y="383"/>
                    <a:pt x="602" y="383"/>
                  </a:cubicBezTo>
                  <a:cubicBezTo>
                    <a:pt x="606" y="385"/>
                    <a:pt x="606" y="385"/>
                    <a:pt x="602" y="387"/>
                  </a:cubicBezTo>
                  <a:cubicBezTo>
                    <a:pt x="596" y="388"/>
                    <a:pt x="595" y="400"/>
                    <a:pt x="596" y="405"/>
                  </a:cubicBezTo>
                  <a:cubicBezTo>
                    <a:pt x="597" y="407"/>
                    <a:pt x="597" y="411"/>
                    <a:pt x="600" y="413"/>
                  </a:cubicBezTo>
                  <a:cubicBezTo>
                    <a:pt x="603" y="414"/>
                    <a:pt x="604" y="416"/>
                    <a:pt x="605" y="421"/>
                  </a:cubicBezTo>
                  <a:cubicBezTo>
                    <a:pt x="604" y="418"/>
                    <a:pt x="603" y="417"/>
                    <a:pt x="602" y="417"/>
                  </a:cubicBezTo>
                  <a:cubicBezTo>
                    <a:pt x="601" y="417"/>
                    <a:pt x="600" y="418"/>
                    <a:pt x="600" y="420"/>
                  </a:cubicBezTo>
                  <a:lnTo>
                    <a:pt x="603" y="435"/>
                  </a:lnTo>
                  <a:cubicBezTo>
                    <a:pt x="604" y="440"/>
                    <a:pt x="605" y="442"/>
                    <a:pt x="608" y="444"/>
                  </a:cubicBezTo>
                  <a:lnTo>
                    <a:pt x="608" y="444"/>
                  </a:lnTo>
                  <a:cubicBezTo>
                    <a:pt x="607" y="444"/>
                    <a:pt x="606" y="444"/>
                    <a:pt x="605" y="444"/>
                  </a:cubicBezTo>
                  <a:cubicBezTo>
                    <a:pt x="604" y="444"/>
                    <a:pt x="604" y="444"/>
                    <a:pt x="603" y="444"/>
                  </a:cubicBezTo>
                  <a:cubicBezTo>
                    <a:pt x="602" y="445"/>
                    <a:pt x="601" y="448"/>
                    <a:pt x="603" y="448"/>
                  </a:cubicBezTo>
                  <a:cubicBezTo>
                    <a:pt x="606" y="448"/>
                    <a:pt x="605" y="452"/>
                    <a:pt x="606" y="455"/>
                  </a:cubicBezTo>
                  <a:cubicBezTo>
                    <a:pt x="606" y="455"/>
                    <a:pt x="608" y="455"/>
                    <a:pt x="609" y="456"/>
                  </a:cubicBezTo>
                  <a:cubicBezTo>
                    <a:pt x="610" y="458"/>
                    <a:pt x="608" y="460"/>
                    <a:pt x="607" y="461"/>
                  </a:cubicBezTo>
                  <a:cubicBezTo>
                    <a:pt x="607" y="463"/>
                    <a:pt x="607" y="465"/>
                    <a:pt x="607" y="467"/>
                  </a:cubicBezTo>
                  <a:cubicBezTo>
                    <a:pt x="608" y="468"/>
                    <a:pt x="609" y="470"/>
                    <a:pt x="611" y="471"/>
                  </a:cubicBezTo>
                  <a:cubicBezTo>
                    <a:pt x="613" y="471"/>
                    <a:pt x="613" y="474"/>
                    <a:pt x="613" y="475"/>
                  </a:cubicBezTo>
                  <a:cubicBezTo>
                    <a:pt x="610" y="476"/>
                    <a:pt x="609" y="475"/>
                    <a:pt x="611" y="479"/>
                  </a:cubicBezTo>
                  <a:cubicBezTo>
                    <a:pt x="612" y="481"/>
                    <a:pt x="613" y="483"/>
                    <a:pt x="613" y="485"/>
                  </a:cubicBezTo>
                  <a:cubicBezTo>
                    <a:pt x="613" y="485"/>
                    <a:pt x="616" y="489"/>
                    <a:pt x="614" y="489"/>
                  </a:cubicBezTo>
                  <a:cubicBezTo>
                    <a:pt x="614" y="488"/>
                    <a:pt x="614" y="487"/>
                    <a:pt x="613" y="487"/>
                  </a:cubicBezTo>
                  <a:cubicBezTo>
                    <a:pt x="613" y="487"/>
                    <a:pt x="612" y="487"/>
                    <a:pt x="612" y="488"/>
                  </a:cubicBezTo>
                  <a:cubicBezTo>
                    <a:pt x="613" y="491"/>
                    <a:pt x="613" y="490"/>
                    <a:pt x="615" y="492"/>
                  </a:cubicBezTo>
                  <a:cubicBezTo>
                    <a:pt x="616" y="494"/>
                    <a:pt x="619" y="497"/>
                    <a:pt x="617" y="498"/>
                  </a:cubicBezTo>
                  <a:cubicBezTo>
                    <a:pt x="614" y="501"/>
                    <a:pt x="613" y="498"/>
                    <a:pt x="613" y="503"/>
                  </a:cubicBezTo>
                  <a:cubicBezTo>
                    <a:pt x="612" y="505"/>
                    <a:pt x="612" y="510"/>
                    <a:pt x="612" y="512"/>
                  </a:cubicBezTo>
                  <a:cubicBezTo>
                    <a:pt x="612" y="513"/>
                    <a:pt x="612" y="513"/>
                    <a:pt x="612" y="513"/>
                  </a:cubicBezTo>
                  <a:cubicBezTo>
                    <a:pt x="613" y="513"/>
                    <a:pt x="615" y="512"/>
                    <a:pt x="615" y="512"/>
                  </a:cubicBezTo>
                  <a:cubicBezTo>
                    <a:pt x="617" y="513"/>
                    <a:pt x="619" y="515"/>
                    <a:pt x="617" y="517"/>
                  </a:cubicBezTo>
                  <a:cubicBezTo>
                    <a:pt x="617" y="517"/>
                    <a:pt x="615" y="523"/>
                    <a:pt x="618" y="523"/>
                  </a:cubicBezTo>
                  <a:cubicBezTo>
                    <a:pt x="612" y="523"/>
                    <a:pt x="618" y="534"/>
                    <a:pt x="619" y="537"/>
                  </a:cubicBezTo>
                  <a:cubicBezTo>
                    <a:pt x="620" y="539"/>
                    <a:pt x="618" y="538"/>
                    <a:pt x="618" y="541"/>
                  </a:cubicBezTo>
                  <a:cubicBezTo>
                    <a:pt x="618" y="544"/>
                    <a:pt x="618" y="546"/>
                    <a:pt x="619" y="549"/>
                  </a:cubicBezTo>
                  <a:cubicBezTo>
                    <a:pt x="619" y="551"/>
                    <a:pt x="621" y="565"/>
                    <a:pt x="619" y="565"/>
                  </a:cubicBezTo>
                  <a:cubicBezTo>
                    <a:pt x="619" y="568"/>
                    <a:pt x="620" y="569"/>
                    <a:pt x="623" y="569"/>
                  </a:cubicBezTo>
                  <a:cubicBezTo>
                    <a:pt x="624" y="569"/>
                    <a:pt x="627" y="571"/>
                    <a:pt x="627" y="572"/>
                  </a:cubicBezTo>
                  <a:cubicBezTo>
                    <a:pt x="627" y="572"/>
                    <a:pt x="623" y="574"/>
                    <a:pt x="622" y="575"/>
                  </a:cubicBezTo>
                  <a:cubicBezTo>
                    <a:pt x="621" y="578"/>
                    <a:pt x="621" y="581"/>
                    <a:pt x="623" y="583"/>
                  </a:cubicBezTo>
                  <a:cubicBezTo>
                    <a:pt x="624" y="585"/>
                    <a:pt x="626" y="587"/>
                    <a:pt x="626" y="590"/>
                  </a:cubicBezTo>
                  <a:cubicBezTo>
                    <a:pt x="627" y="590"/>
                    <a:pt x="624" y="592"/>
                    <a:pt x="624" y="592"/>
                  </a:cubicBezTo>
                  <a:cubicBezTo>
                    <a:pt x="622" y="596"/>
                    <a:pt x="631" y="595"/>
                    <a:pt x="632" y="599"/>
                  </a:cubicBezTo>
                  <a:cubicBezTo>
                    <a:pt x="632" y="601"/>
                    <a:pt x="630" y="601"/>
                    <a:pt x="629" y="601"/>
                  </a:cubicBezTo>
                  <a:cubicBezTo>
                    <a:pt x="628" y="601"/>
                    <a:pt x="628" y="601"/>
                    <a:pt x="627" y="601"/>
                  </a:cubicBezTo>
                  <a:cubicBezTo>
                    <a:pt x="626" y="601"/>
                    <a:pt x="625" y="601"/>
                    <a:pt x="625" y="602"/>
                  </a:cubicBezTo>
                  <a:cubicBezTo>
                    <a:pt x="624" y="608"/>
                    <a:pt x="631" y="613"/>
                    <a:pt x="633" y="617"/>
                  </a:cubicBezTo>
                  <a:cubicBezTo>
                    <a:pt x="633" y="618"/>
                    <a:pt x="636" y="625"/>
                    <a:pt x="634" y="625"/>
                  </a:cubicBezTo>
                  <a:cubicBezTo>
                    <a:pt x="634" y="625"/>
                    <a:pt x="633" y="625"/>
                    <a:pt x="633" y="624"/>
                  </a:cubicBezTo>
                  <a:cubicBezTo>
                    <a:pt x="633" y="622"/>
                    <a:pt x="632" y="620"/>
                    <a:pt x="631" y="620"/>
                  </a:cubicBezTo>
                  <a:cubicBezTo>
                    <a:pt x="630" y="620"/>
                    <a:pt x="630" y="621"/>
                    <a:pt x="629" y="624"/>
                  </a:cubicBezTo>
                  <a:cubicBezTo>
                    <a:pt x="629" y="625"/>
                    <a:pt x="630" y="630"/>
                    <a:pt x="632" y="630"/>
                  </a:cubicBezTo>
                  <a:cubicBezTo>
                    <a:pt x="632" y="630"/>
                    <a:pt x="633" y="630"/>
                    <a:pt x="633" y="630"/>
                  </a:cubicBezTo>
                  <a:cubicBezTo>
                    <a:pt x="633" y="630"/>
                    <a:pt x="635" y="627"/>
                    <a:pt x="636" y="627"/>
                  </a:cubicBezTo>
                  <a:cubicBezTo>
                    <a:pt x="637" y="627"/>
                    <a:pt x="637" y="627"/>
                    <a:pt x="637" y="627"/>
                  </a:cubicBezTo>
                  <a:cubicBezTo>
                    <a:pt x="637" y="627"/>
                    <a:pt x="629" y="638"/>
                    <a:pt x="633" y="638"/>
                  </a:cubicBezTo>
                  <a:cubicBezTo>
                    <a:pt x="633" y="638"/>
                    <a:pt x="634" y="638"/>
                    <a:pt x="634" y="638"/>
                  </a:cubicBezTo>
                  <a:cubicBezTo>
                    <a:pt x="636" y="638"/>
                    <a:pt x="637" y="638"/>
                    <a:pt x="638" y="638"/>
                  </a:cubicBezTo>
                  <a:cubicBezTo>
                    <a:pt x="640" y="639"/>
                    <a:pt x="641" y="640"/>
                    <a:pt x="641" y="642"/>
                  </a:cubicBezTo>
                  <a:cubicBezTo>
                    <a:pt x="638" y="642"/>
                    <a:pt x="635" y="642"/>
                    <a:pt x="636" y="647"/>
                  </a:cubicBezTo>
                  <a:cubicBezTo>
                    <a:pt x="636" y="649"/>
                    <a:pt x="639" y="654"/>
                    <a:pt x="640" y="654"/>
                  </a:cubicBezTo>
                  <a:cubicBezTo>
                    <a:pt x="641" y="654"/>
                    <a:pt x="641" y="654"/>
                    <a:pt x="641" y="654"/>
                  </a:cubicBezTo>
                  <a:lnTo>
                    <a:pt x="642" y="658"/>
                  </a:lnTo>
                  <a:cubicBezTo>
                    <a:pt x="641" y="658"/>
                    <a:pt x="641" y="658"/>
                    <a:pt x="640" y="658"/>
                  </a:cubicBezTo>
                  <a:cubicBezTo>
                    <a:pt x="639" y="658"/>
                    <a:pt x="638" y="658"/>
                    <a:pt x="637" y="659"/>
                  </a:cubicBezTo>
                  <a:cubicBezTo>
                    <a:pt x="636" y="661"/>
                    <a:pt x="636" y="664"/>
                    <a:pt x="637" y="666"/>
                  </a:cubicBezTo>
                  <a:cubicBezTo>
                    <a:pt x="639" y="670"/>
                    <a:pt x="646" y="670"/>
                    <a:pt x="640" y="675"/>
                  </a:cubicBezTo>
                  <a:cubicBezTo>
                    <a:pt x="633" y="676"/>
                    <a:pt x="642" y="679"/>
                    <a:pt x="642" y="682"/>
                  </a:cubicBezTo>
                  <a:cubicBezTo>
                    <a:pt x="643" y="684"/>
                    <a:pt x="640" y="689"/>
                    <a:pt x="641" y="690"/>
                  </a:cubicBezTo>
                  <a:cubicBezTo>
                    <a:pt x="641" y="690"/>
                    <a:pt x="646" y="693"/>
                    <a:pt x="646" y="693"/>
                  </a:cubicBezTo>
                  <a:cubicBezTo>
                    <a:pt x="644" y="695"/>
                    <a:pt x="642" y="693"/>
                    <a:pt x="641" y="697"/>
                  </a:cubicBezTo>
                  <a:cubicBezTo>
                    <a:pt x="641" y="699"/>
                    <a:pt x="641" y="702"/>
                    <a:pt x="643" y="702"/>
                  </a:cubicBezTo>
                  <a:cubicBezTo>
                    <a:pt x="645" y="703"/>
                    <a:pt x="644" y="707"/>
                    <a:pt x="645" y="709"/>
                  </a:cubicBezTo>
                  <a:cubicBezTo>
                    <a:pt x="645" y="710"/>
                    <a:pt x="649" y="710"/>
                    <a:pt x="649" y="714"/>
                  </a:cubicBezTo>
                  <a:lnTo>
                    <a:pt x="651" y="711"/>
                  </a:lnTo>
                  <a:cubicBezTo>
                    <a:pt x="653" y="713"/>
                    <a:pt x="655" y="713"/>
                    <a:pt x="655" y="716"/>
                  </a:cubicBezTo>
                  <a:cubicBezTo>
                    <a:pt x="654" y="716"/>
                    <a:pt x="653" y="716"/>
                    <a:pt x="652" y="716"/>
                  </a:cubicBezTo>
                  <a:cubicBezTo>
                    <a:pt x="651" y="716"/>
                    <a:pt x="650" y="715"/>
                    <a:pt x="649" y="714"/>
                  </a:cubicBezTo>
                  <a:lnTo>
                    <a:pt x="646" y="715"/>
                  </a:lnTo>
                  <a:cubicBezTo>
                    <a:pt x="646" y="716"/>
                    <a:pt x="646" y="719"/>
                    <a:pt x="648" y="719"/>
                  </a:cubicBezTo>
                  <a:cubicBezTo>
                    <a:pt x="650" y="721"/>
                    <a:pt x="650" y="721"/>
                    <a:pt x="649" y="723"/>
                  </a:cubicBezTo>
                  <a:cubicBezTo>
                    <a:pt x="649" y="725"/>
                    <a:pt x="649" y="726"/>
                    <a:pt x="650" y="726"/>
                  </a:cubicBezTo>
                  <a:cubicBezTo>
                    <a:pt x="650" y="726"/>
                    <a:pt x="651" y="725"/>
                    <a:pt x="651" y="725"/>
                  </a:cubicBezTo>
                  <a:cubicBezTo>
                    <a:pt x="654" y="725"/>
                    <a:pt x="654" y="728"/>
                    <a:pt x="654" y="730"/>
                  </a:cubicBezTo>
                  <a:lnTo>
                    <a:pt x="647" y="730"/>
                  </a:lnTo>
                  <a:cubicBezTo>
                    <a:pt x="649" y="730"/>
                    <a:pt x="651" y="737"/>
                    <a:pt x="652" y="740"/>
                  </a:cubicBezTo>
                  <a:cubicBezTo>
                    <a:pt x="652" y="744"/>
                    <a:pt x="650" y="744"/>
                    <a:pt x="649" y="746"/>
                  </a:cubicBezTo>
                  <a:cubicBezTo>
                    <a:pt x="648" y="757"/>
                    <a:pt x="651" y="767"/>
                    <a:pt x="652" y="778"/>
                  </a:cubicBezTo>
                  <a:cubicBezTo>
                    <a:pt x="652" y="778"/>
                    <a:pt x="650" y="778"/>
                    <a:pt x="650" y="780"/>
                  </a:cubicBezTo>
                  <a:lnTo>
                    <a:pt x="651" y="785"/>
                  </a:lnTo>
                  <a:cubicBezTo>
                    <a:pt x="653" y="791"/>
                    <a:pt x="654" y="796"/>
                    <a:pt x="655" y="801"/>
                  </a:cubicBezTo>
                  <a:cubicBezTo>
                    <a:pt x="657" y="808"/>
                    <a:pt x="659" y="816"/>
                    <a:pt x="661" y="823"/>
                  </a:cubicBezTo>
                  <a:cubicBezTo>
                    <a:pt x="662" y="826"/>
                    <a:pt x="663" y="829"/>
                    <a:pt x="665" y="830"/>
                  </a:cubicBezTo>
                  <a:cubicBezTo>
                    <a:pt x="666" y="832"/>
                    <a:pt x="666" y="834"/>
                    <a:pt x="667" y="835"/>
                  </a:cubicBezTo>
                  <a:cubicBezTo>
                    <a:pt x="666" y="835"/>
                    <a:pt x="666" y="834"/>
                    <a:pt x="665" y="834"/>
                  </a:cubicBezTo>
                  <a:cubicBezTo>
                    <a:pt x="665" y="834"/>
                    <a:pt x="664" y="834"/>
                    <a:pt x="664" y="835"/>
                  </a:cubicBezTo>
                  <a:cubicBezTo>
                    <a:pt x="664" y="840"/>
                    <a:pt x="666" y="844"/>
                    <a:pt x="666" y="848"/>
                  </a:cubicBezTo>
                  <a:cubicBezTo>
                    <a:pt x="667" y="850"/>
                    <a:pt x="667" y="855"/>
                    <a:pt x="668" y="856"/>
                  </a:cubicBezTo>
                  <a:cubicBezTo>
                    <a:pt x="669" y="856"/>
                    <a:pt x="669" y="856"/>
                    <a:pt x="669" y="856"/>
                  </a:cubicBezTo>
                  <a:cubicBezTo>
                    <a:pt x="671" y="856"/>
                    <a:pt x="674" y="854"/>
                    <a:pt x="675" y="854"/>
                  </a:cubicBezTo>
                  <a:lnTo>
                    <a:pt x="675" y="854"/>
                  </a:lnTo>
                  <a:cubicBezTo>
                    <a:pt x="676" y="858"/>
                    <a:pt x="672" y="860"/>
                    <a:pt x="669" y="860"/>
                  </a:cubicBezTo>
                  <a:cubicBezTo>
                    <a:pt x="667" y="861"/>
                    <a:pt x="668" y="864"/>
                    <a:pt x="668" y="868"/>
                  </a:cubicBezTo>
                  <a:cubicBezTo>
                    <a:pt x="669" y="872"/>
                    <a:pt x="670" y="877"/>
                    <a:pt x="670" y="881"/>
                  </a:cubicBezTo>
                  <a:cubicBezTo>
                    <a:pt x="670" y="882"/>
                    <a:pt x="668" y="884"/>
                    <a:pt x="669" y="884"/>
                  </a:cubicBezTo>
                  <a:cubicBezTo>
                    <a:pt x="669" y="887"/>
                    <a:pt x="671" y="888"/>
                    <a:pt x="673" y="889"/>
                  </a:cubicBezTo>
                  <a:cubicBezTo>
                    <a:pt x="675" y="893"/>
                    <a:pt x="672" y="899"/>
                    <a:pt x="672" y="902"/>
                  </a:cubicBezTo>
                  <a:cubicBezTo>
                    <a:pt x="672" y="907"/>
                    <a:pt x="675" y="908"/>
                    <a:pt x="678" y="909"/>
                  </a:cubicBezTo>
                  <a:cubicBezTo>
                    <a:pt x="684" y="913"/>
                    <a:pt x="676" y="913"/>
                    <a:pt x="675" y="913"/>
                  </a:cubicBezTo>
                  <a:cubicBezTo>
                    <a:pt x="672" y="915"/>
                    <a:pt x="678" y="918"/>
                    <a:pt x="679" y="919"/>
                  </a:cubicBezTo>
                  <a:cubicBezTo>
                    <a:pt x="682" y="923"/>
                    <a:pt x="677" y="924"/>
                    <a:pt x="676" y="927"/>
                  </a:cubicBezTo>
                  <a:cubicBezTo>
                    <a:pt x="675" y="930"/>
                    <a:pt x="676" y="934"/>
                    <a:pt x="677" y="936"/>
                  </a:cubicBezTo>
                  <a:cubicBezTo>
                    <a:pt x="678" y="938"/>
                    <a:pt x="677" y="948"/>
                    <a:pt x="674" y="948"/>
                  </a:cubicBezTo>
                  <a:cubicBezTo>
                    <a:pt x="674" y="948"/>
                    <a:pt x="674" y="948"/>
                    <a:pt x="674" y="948"/>
                  </a:cubicBezTo>
                  <a:cubicBezTo>
                    <a:pt x="672" y="950"/>
                    <a:pt x="672" y="952"/>
                    <a:pt x="671" y="954"/>
                  </a:cubicBezTo>
                  <a:cubicBezTo>
                    <a:pt x="668" y="962"/>
                    <a:pt x="661" y="969"/>
                    <a:pt x="655" y="976"/>
                  </a:cubicBezTo>
                  <a:cubicBezTo>
                    <a:pt x="652" y="978"/>
                    <a:pt x="650" y="981"/>
                    <a:pt x="652" y="984"/>
                  </a:cubicBezTo>
                  <a:lnTo>
                    <a:pt x="652" y="984"/>
                  </a:lnTo>
                  <a:cubicBezTo>
                    <a:pt x="651" y="982"/>
                    <a:pt x="650" y="981"/>
                    <a:pt x="648" y="981"/>
                  </a:cubicBezTo>
                  <a:cubicBezTo>
                    <a:pt x="648" y="981"/>
                    <a:pt x="648" y="981"/>
                    <a:pt x="648" y="981"/>
                  </a:cubicBezTo>
                  <a:cubicBezTo>
                    <a:pt x="645" y="981"/>
                    <a:pt x="646" y="983"/>
                    <a:pt x="644" y="984"/>
                  </a:cubicBezTo>
                  <a:cubicBezTo>
                    <a:pt x="643" y="984"/>
                    <a:pt x="641" y="985"/>
                    <a:pt x="641" y="985"/>
                  </a:cubicBezTo>
                  <a:cubicBezTo>
                    <a:pt x="636" y="986"/>
                    <a:pt x="633" y="989"/>
                    <a:pt x="628" y="991"/>
                  </a:cubicBezTo>
                  <a:cubicBezTo>
                    <a:pt x="627" y="993"/>
                    <a:pt x="620" y="998"/>
                    <a:pt x="620" y="998"/>
                  </a:cubicBezTo>
                  <a:cubicBezTo>
                    <a:pt x="620" y="1002"/>
                    <a:pt x="623" y="1005"/>
                    <a:pt x="623" y="1010"/>
                  </a:cubicBezTo>
                  <a:cubicBezTo>
                    <a:pt x="623" y="1010"/>
                    <a:pt x="623" y="1010"/>
                    <a:pt x="622" y="1010"/>
                  </a:cubicBezTo>
                  <a:cubicBezTo>
                    <a:pt x="620" y="1010"/>
                    <a:pt x="615" y="1009"/>
                    <a:pt x="616" y="1005"/>
                  </a:cubicBezTo>
                  <a:cubicBezTo>
                    <a:pt x="617" y="1002"/>
                    <a:pt x="617" y="1001"/>
                    <a:pt x="615" y="1001"/>
                  </a:cubicBezTo>
                  <a:cubicBezTo>
                    <a:pt x="614" y="1001"/>
                    <a:pt x="612" y="1001"/>
                    <a:pt x="611" y="1002"/>
                  </a:cubicBezTo>
                  <a:cubicBezTo>
                    <a:pt x="609" y="1003"/>
                    <a:pt x="606" y="1005"/>
                    <a:pt x="606" y="1006"/>
                  </a:cubicBezTo>
                  <a:cubicBezTo>
                    <a:pt x="605" y="1008"/>
                    <a:pt x="606" y="1008"/>
                    <a:pt x="604" y="1009"/>
                  </a:cubicBezTo>
                  <a:cubicBezTo>
                    <a:pt x="601" y="1009"/>
                    <a:pt x="592" y="1007"/>
                    <a:pt x="592" y="1005"/>
                  </a:cubicBezTo>
                  <a:lnTo>
                    <a:pt x="592" y="1005"/>
                  </a:lnTo>
                  <a:cubicBezTo>
                    <a:pt x="592" y="1008"/>
                    <a:pt x="591" y="1009"/>
                    <a:pt x="587" y="1010"/>
                  </a:cubicBezTo>
                  <a:cubicBezTo>
                    <a:pt x="584" y="1012"/>
                    <a:pt x="580" y="1012"/>
                    <a:pt x="579" y="1015"/>
                  </a:cubicBezTo>
                  <a:cubicBezTo>
                    <a:pt x="578" y="1015"/>
                    <a:pt x="575" y="1019"/>
                    <a:pt x="575" y="1019"/>
                  </a:cubicBezTo>
                  <a:cubicBezTo>
                    <a:pt x="573" y="1018"/>
                    <a:pt x="572" y="1016"/>
                    <a:pt x="571" y="1016"/>
                  </a:cubicBezTo>
                  <a:cubicBezTo>
                    <a:pt x="568" y="1017"/>
                    <a:pt x="566" y="1019"/>
                    <a:pt x="565" y="1019"/>
                  </a:cubicBezTo>
                  <a:lnTo>
                    <a:pt x="557" y="1021"/>
                  </a:lnTo>
                  <a:cubicBezTo>
                    <a:pt x="556" y="1021"/>
                    <a:pt x="555" y="1021"/>
                    <a:pt x="555" y="1021"/>
                  </a:cubicBezTo>
                  <a:cubicBezTo>
                    <a:pt x="553" y="1021"/>
                    <a:pt x="553" y="1025"/>
                    <a:pt x="553" y="1026"/>
                  </a:cubicBezTo>
                  <a:cubicBezTo>
                    <a:pt x="552" y="1028"/>
                    <a:pt x="551" y="1029"/>
                    <a:pt x="549" y="1030"/>
                  </a:cubicBezTo>
                  <a:cubicBezTo>
                    <a:pt x="548" y="1026"/>
                    <a:pt x="548" y="1024"/>
                    <a:pt x="545" y="1024"/>
                  </a:cubicBezTo>
                  <a:cubicBezTo>
                    <a:pt x="545" y="1024"/>
                    <a:pt x="544" y="1025"/>
                    <a:pt x="544" y="1025"/>
                  </a:cubicBezTo>
                  <a:cubicBezTo>
                    <a:pt x="535" y="1026"/>
                    <a:pt x="526" y="1027"/>
                    <a:pt x="517" y="1029"/>
                  </a:cubicBezTo>
                  <a:cubicBezTo>
                    <a:pt x="517" y="1029"/>
                    <a:pt x="507" y="1030"/>
                    <a:pt x="509" y="1032"/>
                  </a:cubicBezTo>
                  <a:cubicBezTo>
                    <a:pt x="511" y="1034"/>
                    <a:pt x="506" y="1034"/>
                    <a:pt x="503" y="1034"/>
                  </a:cubicBezTo>
                  <a:cubicBezTo>
                    <a:pt x="502" y="1034"/>
                    <a:pt x="503" y="1032"/>
                    <a:pt x="501" y="1032"/>
                  </a:cubicBezTo>
                  <a:cubicBezTo>
                    <a:pt x="500" y="1031"/>
                    <a:pt x="498" y="1031"/>
                    <a:pt x="497" y="1031"/>
                  </a:cubicBezTo>
                  <a:cubicBezTo>
                    <a:pt x="495" y="1031"/>
                    <a:pt x="488" y="1031"/>
                    <a:pt x="486" y="1033"/>
                  </a:cubicBezTo>
                  <a:cubicBezTo>
                    <a:pt x="484" y="1034"/>
                    <a:pt x="483" y="1033"/>
                    <a:pt x="480" y="1034"/>
                  </a:cubicBezTo>
                  <a:cubicBezTo>
                    <a:pt x="478" y="1035"/>
                    <a:pt x="476" y="1038"/>
                    <a:pt x="476" y="1039"/>
                  </a:cubicBezTo>
                  <a:cubicBezTo>
                    <a:pt x="475" y="1039"/>
                    <a:pt x="474" y="1036"/>
                    <a:pt x="473" y="1036"/>
                  </a:cubicBezTo>
                  <a:cubicBezTo>
                    <a:pt x="471" y="1035"/>
                    <a:pt x="469" y="1034"/>
                    <a:pt x="466" y="1034"/>
                  </a:cubicBezTo>
                  <a:cubicBezTo>
                    <a:pt x="466" y="1034"/>
                    <a:pt x="465" y="1034"/>
                    <a:pt x="464" y="1034"/>
                  </a:cubicBezTo>
                  <a:cubicBezTo>
                    <a:pt x="460" y="1034"/>
                    <a:pt x="455" y="1034"/>
                    <a:pt x="449" y="1035"/>
                  </a:cubicBezTo>
                  <a:cubicBezTo>
                    <a:pt x="448" y="1036"/>
                    <a:pt x="447" y="1037"/>
                    <a:pt x="447" y="1040"/>
                  </a:cubicBezTo>
                  <a:cubicBezTo>
                    <a:pt x="443" y="1042"/>
                    <a:pt x="449" y="1046"/>
                    <a:pt x="453" y="1046"/>
                  </a:cubicBezTo>
                  <a:cubicBezTo>
                    <a:pt x="455" y="1046"/>
                    <a:pt x="456" y="1045"/>
                    <a:pt x="456" y="1042"/>
                  </a:cubicBezTo>
                  <a:lnTo>
                    <a:pt x="456" y="1042"/>
                  </a:lnTo>
                  <a:cubicBezTo>
                    <a:pt x="457" y="1044"/>
                    <a:pt x="468" y="1043"/>
                    <a:pt x="469" y="1046"/>
                  </a:cubicBezTo>
                  <a:cubicBezTo>
                    <a:pt x="470" y="1047"/>
                    <a:pt x="470" y="1047"/>
                    <a:pt x="471" y="1047"/>
                  </a:cubicBezTo>
                  <a:cubicBezTo>
                    <a:pt x="472" y="1047"/>
                    <a:pt x="473" y="1046"/>
                    <a:pt x="474" y="1046"/>
                  </a:cubicBezTo>
                  <a:cubicBezTo>
                    <a:pt x="476" y="1045"/>
                    <a:pt x="478" y="1045"/>
                    <a:pt x="481" y="1045"/>
                  </a:cubicBezTo>
                  <a:cubicBezTo>
                    <a:pt x="491" y="1042"/>
                    <a:pt x="503" y="1041"/>
                    <a:pt x="514" y="1040"/>
                  </a:cubicBezTo>
                  <a:cubicBezTo>
                    <a:pt x="516" y="1040"/>
                    <a:pt x="519" y="1041"/>
                    <a:pt x="521" y="1041"/>
                  </a:cubicBezTo>
                  <a:cubicBezTo>
                    <a:pt x="528" y="1041"/>
                    <a:pt x="536" y="1040"/>
                    <a:pt x="535" y="1033"/>
                  </a:cubicBezTo>
                  <a:cubicBezTo>
                    <a:pt x="535" y="1033"/>
                    <a:pt x="536" y="1028"/>
                    <a:pt x="536" y="1028"/>
                  </a:cubicBezTo>
                  <a:cubicBezTo>
                    <a:pt x="536" y="1028"/>
                    <a:pt x="537" y="1028"/>
                    <a:pt x="537" y="1028"/>
                  </a:cubicBezTo>
                  <a:cubicBezTo>
                    <a:pt x="538" y="1030"/>
                    <a:pt x="540" y="1032"/>
                    <a:pt x="540" y="1033"/>
                  </a:cubicBezTo>
                  <a:cubicBezTo>
                    <a:pt x="540" y="1034"/>
                    <a:pt x="544" y="1045"/>
                    <a:pt x="544" y="1045"/>
                  </a:cubicBezTo>
                  <a:cubicBezTo>
                    <a:pt x="545" y="1044"/>
                    <a:pt x="544" y="1043"/>
                    <a:pt x="546" y="1042"/>
                  </a:cubicBezTo>
                  <a:cubicBezTo>
                    <a:pt x="548" y="1041"/>
                    <a:pt x="550" y="1040"/>
                    <a:pt x="551" y="1040"/>
                  </a:cubicBezTo>
                  <a:cubicBezTo>
                    <a:pt x="553" y="1040"/>
                    <a:pt x="555" y="1040"/>
                    <a:pt x="556" y="1040"/>
                  </a:cubicBezTo>
                  <a:cubicBezTo>
                    <a:pt x="558" y="1040"/>
                    <a:pt x="559" y="1040"/>
                    <a:pt x="559" y="1041"/>
                  </a:cubicBezTo>
                  <a:cubicBezTo>
                    <a:pt x="558" y="1036"/>
                    <a:pt x="565" y="1039"/>
                    <a:pt x="565" y="1034"/>
                  </a:cubicBezTo>
                  <a:cubicBezTo>
                    <a:pt x="565" y="1032"/>
                    <a:pt x="565" y="1028"/>
                    <a:pt x="568" y="1028"/>
                  </a:cubicBezTo>
                  <a:cubicBezTo>
                    <a:pt x="568" y="1028"/>
                    <a:pt x="569" y="1029"/>
                    <a:pt x="570" y="1029"/>
                  </a:cubicBezTo>
                  <a:cubicBezTo>
                    <a:pt x="572" y="1031"/>
                    <a:pt x="572" y="1033"/>
                    <a:pt x="574" y="1034"/>
                  </a:cubicBezTo>
                  <a:cubicBezTo>
                    <a:pt x="575" y="1034"/>
                    <a:pt x="575" y="1035"/>
                    <a:pt x="576" y="1035"/>
                  </a:cubicBezTo>
                  <a:cubicBezTo>
                    <a:pt x="578" y="1035"/>
                    <a:pt x="579" y="1034"/>
                    <a:pt x="579" y="1032"/>
                  </a:cubicBezTo>
                  <a:cubicBezTo>
                    <a:pt x="579" y="1030"/>
                    <a:pt x="579" y="1030"/>
                    <a:pt x="583" y="1029"/>
                  </a:cubicBezTo>
                  <a:cubicBezTo>
                    <a:pt x="584" y="1029"/>
                    <a:pt x="584" y="1030"/>
                    <a:pt x="585" y="1031"/>
                  </a:cubicBezTo>
                  <a:cubicBezTo>
                    <a:pt x="585" y="1031"/>
                    <a:pt x="586" y="1032"/>
                    <a:pt x="586" y="1032"/>
                  </a:cubicBezTo>
                  <a:cubicBezTo>
                    <a:pt x="589" y="1032"/>
                    <a:pt x="593" y="1026"/>
                    <a:pt x="596" y="1026"/>
                  </a:cubicBezTo>
                  <a:cubicBezTo>
                    <a:pt x="597" y="1026"/>
                    <a:pt x="597" y="1026"/>
                    <a:pt x="598" y="1026"/>
                  </a:cubicBezTo>
                  <a:cubicBezTo>
                    <a:pt x="600" y="1025"/>
                    <a:pt x="602" y="1018"/>
                    <a:pt x="604" y="1018"/>
                  </a:cubicBezTo>
                  <a:cubicBezTo>
                    <a:pt x="604" y="1018"/>
                    <a:pt x="604" y="1019"/>
                    <a:pt x="604" y="1019"/>
                  </a:cubicBezTo>
                  <a:cubicBezTo>
                    <a:pt x="604" y="1019"/>
                    <a:pt x="606" y="1021"/>
                    <a:pt x="607" y="1021"/>
                  </a:cubicBezTo>
                  <a:cubicBezTo>
                    <a:pt x="607" y="1021"/>
                    <a:pt x="607" y="1021"/>
                    <a:pt x="607" y="1021"/>
                  </a:cubicBezTo>
                  <a:cubicBezTo>
                    <a:pt x="609" y="1020"/>
                    <a:pt x="607" y="1018"/>
                    <a:pt x="608" y="1016"/>
                  </a:cubicBezTo>
                  <a:lnTo>
                    <a:pt x="608" y="1016"/>
                  </a:lnTo>
                  <a:cubicBezTo>
                    <a:pt x="608" y="1016"/>
                    <a:pt x="614" y="1021"/>
                    <a:pt x="614" y="1021"/>
                  </a:cubicBezTo>
                  <a:cubicBezTo>
                    <a:pt x="614" y="1017"/>
                    <a:pt x="616" y="1014"/>
                    <a:pt x="621" y="1013"/>
                  </a:cubicBezTo>
                  <a:cubicBezTo>
                    <a:pt x="624" y="1013"/>
                    <a:pt x="627" y="1013"/>
                    <a:pt x="629" y="1012"/>
                  </a:cubicBezTo>
                  <a:cubicBezTo>
                    <a:pt x="630" y="1011"/>
                    <a:pt x="631" y="1009"/>
                    <a:pt x="630" y="1009"/>
                  </a:cubicBezTo>
                  <a:lnTo>
                    <a:pt x="630" y="1009"/>
                  </a:lnTo>
                  <a:cubicBezTo>
                    <a:pt x="630" y="1009"/>
                    <a:pt x="630" y="1009"/>
                    <a:pt x="630" y="1009"/>
                  </a:cubicBezTo>
                  <a:lnTo>
                    <a:pt x="630" y="1009"/>
                  </a:lnTo>
                  <a:lnTo>
                    <a:pt x="634" y="1007"/>
                  </a:lnTo>
                  <a:cubicBezTo>
                    <a:pt x="638" y="1005"/>
                    <a:pt x="635" y="1006"/>
                    <a:pt x="636" y="1004"/>
                  </a:cubicBezTo>
                  <a:cubicBezTo>
                    <a:pt x="637" y="1002"/>
                    <a:pt x="644" y="1001"/>
                    <a:pt x="646" y="1000"/>
                  </a:cubicBezTo>
                  <a:cubicBezTo>
                    <a:pt x="648" y="999"/>
                    <a:pt x="652" y="998"/>
                    <a:pt x="653" y="995"/>
                  </a:cubicBezTo>
                  <a:cubicBezTo>
                    <a:pt x="654" y="993"/>
                    <a:pt x="651" y="990"/>
                    <a:pt x="654" y="990"/>
                  </a:cubicBezTo>
                  <a:cubicBezTo>
                    <a:pt x="655" y="990"/>
                    <a:pt x="655" y="990"/>
                    <a:pt x="656" y="991"/>
                  </a:cubicBezTo>
                  <a:cubicBezTo>
                    <a:pt x="657" y="991"/>
                    <a:pt x="657" y="991"/>
                    <a:pt x="657" y="991"/>
                  </a:cubicBezTo>
                  <a:cubicBezTo>
                    <a:pt x="660" y="991"/>
                    <a:pt x="664" y="989"/>
                    <a:pt x="660" y="987"/>
                  </a:cubicBezTo>
                  <a:cubicBezTo>
                    <a:pt x="658" y="985"/>
                    <a:pt x="660" y="981"/>
                    <a:pt x="664" y="981"/>
                  </a:cubicBezTo>
                  <a:cubicBezTo>
                    <a:pt x="665" y="981"/>
                    <a:pt x="666" y="981"/>
                    <a:pt x="667" y="981"/>
                  </a:cubicBezTo>
                  <a:cubicBezTo>
                    <a:pt x="668" y="981"/>
                    <a:pt x="670" y="981"/>
                    <a:pt x="671" y="978"/>
                  </a:cubicBezTo>
                  <a:cubicBezTo>
                    <a:pt x="672" y="978"/>
                    <a:pt x="673" y="970"/>
                    <a:pt x="674" y="970"/>
                  </a:cubicBezTo>
                  <a:cubicBezTo>
                    <a:pt x="674" y="970"/>
                    <a:pt x="674" y="970"/>
                    <a:pt x="674" y="971"/>
                  </a:cubicBezTo>
                  <a:cubicBezTo>
                    <a:pt x="675" y="971"/>
                    <a:pt x="673" y="975"/>
                    <a:pt x="675" y="975"/>
                  </a:cubicBezTo>
                  <a:cubicBezTo>
                    <a:pt x="675" y="975"/>
                    <a:pt x="675" y="975"/>
                    <a:pt x="675" y="975"/>
                  </a:cubicBezTo>
                  <a:cubicBezTo>
                    <a:pt x="677" y="975"/>
                    <a:pt x="678" y="969"/>
                    <a:pt x="679" y="967"/>
                  </a:cubicBezTo>
                  <a:cubicBezTo>
                    <a:pt x="681" y="964"/>
                    <a:pt x="682" y="962"/>
                    <a:pt x="685" y="960"/>
                  </a:cubicBezTo>
                  <a:cubicBezTo>
                    <a:pt x="688" y="958"/>
                    <a:pt x="689" y="957"/>
                    <a:pt x="691" y="953"/>
                  </a:cubicBezTo>
                  <a:cubicBezTo>
                    <a:pt x="693" y="950"/>
                    <a:pt x="694" y="945"/>
                    <a:pt x="693" y="941"/>
                  </a:cubicBezTo>
                  <a:cubicBezTo>
                    <a:pt x="692" y="937"/>
                    <a:pt x="689" y="936"/>
                    <a:pt x="692" y="933"/>
                  </a:cubicBezTo>
                  <a:cubicBezTo>
                    <a:pt x="695" y="929"/>
                    <a:pt x="695" y="926"/>
                    <a:pt x="693" y="923"/>
                  </a:cubicBezTo>
                  <a:cubicBezTo>
                    <a:pt x="692" y="921"/>
                    <a:pt x="692" y="921"/>
                    <a:pt x="691" y="921"/>
                  </a:cubicBezTo>
                  <a:cubicBezTo>
                    <a:pt x="690" y="921"/>
                    <a:pt x="690" y="921"/>
                    <a:pt x="690" y="921"/>
                  </a:cubicBezTo>
                  <a:lnTo>
                    <a:pt x="690" y="921"/>
                  </a:lnTo>
                  <a:cubicBezTo>
                    <a:pt x="693" y="918"/>
                    <a:pt x="691" y="911"/>
                    <a:pt x="688" y="909"/>
                  </a:cubicBezTo>
                  <a:cubicBezTo>
                    <a:pt x="686" y="907"/>
                    <a:pt x="686" y="904"/>
                    <a:pt x="688" y="902"/>
                  </a:cubicBezTo>
                  <a:cubicBezTo>
                    <a:pt x="688" y="902"/>
                    <a:pt x="688" y="902"/>
                    <a:pt x="688" y="902"/>
                  </a:cubicBezTo>
                  <a:cubicBezTo>
                    <a:pt x="689" y="902"/>
                    <a:pt x="690" y="903"/>
                    <a:pt x="690" y="903"/>
                  </a:cubicBezTo>
                  <a:cubicBezTo>
                    <a:pt x="691" y="903"/>
                    <a:pt x="691" y="903"/>
                    <a:pt x="691" y="902"/>
                  </a:cubicBezTo>
                  <a:cubicBezTo>
                    <a:pt x="692" y="901"/>
                    <a:pt x="690" y="900"/>
                    <a:pt x="689" y="899"/>
                  </a:cubicBezTo>
                  <a:cubicBezTo>
                    <a:pt x="688" y="896"/>
                    <a:pt x="688" y="893"/>
                    <a:pt x="689" y="890"/>
                  </a:cubicBezTo>
                  <a:cubicBezTo>
                    <a:pt x="693" y="890"/>
                    <a:pt x="687" y="887"/>
                    <a:pt x="686" y="885"/>
                  </a:cubicBezTo>
                  <a:cubicBezTo>
                    <a:pt x="685" y="881"/>
                    <a:pt x="686" y="876"/>
                    <a:pt x="683" y="874"/>
                  </a:cubicBezTo>
                  <a:cubicBezTo>
                    <a:pt x="682" y="871"/>
                    <a:pt x="682" y="867"/>
                    <a:pt x="682" y="863"/>
                  </a:cubicBezTo>
                  <a:cubicBezTo>
                    <a:pt x="682" y="860"/>
                    <a:pt x="682" y="853"/>
                    <a:pt x="680" y="850"/>
                  </a:cubicBezTo>
                  <a:cubicBezTo>
                    <a:pt x="678" y="848"/>
                    <a:pt x="682" y="847"/>
                    <a:pt x="682" y="845"/>
                  </a:cubicBezTo>
                  <a:cubicBezTo>
                    <a:pt x="682" y="843"/>
                    <a:pt x="680" y="842"/>
                    <a:pt x="680" y="840"/>
                  </a:cubicBezTo>
                  <a:cubicBezTo>
                    <a:pt x="679" y="837"/>
                    <a:pt x="679" y="833"/>
                    <a:pt x="678" y="831"/>
                  </a:cubicBezTo>
                  <a:cubicBezTo>
                    <a:pt x="677" y="828"/>
                    <a:pt x="675" y="829"/>
                    <a:pt x="676" y="826"/>
                  </a:cubicBezTo>
                  <a:cubicBezTo>
                    <a:pt x="678" y="822"/>
                    <a:pt x="680" y="814"/>
                    <a:pt x="675" y="814"/>
                  </a:cubicBezTo>
                  <a:cubicBezTo>
                    <a:pt x="674" y="814"/>
                    <a:pt x="674" y="814"/>
                    <a:pt x="674" y="814"/>
                  </a:cubicBezTo>
                  <a:cubicBezTo>
                    <a:pt x="680" y="813"/>
                    <a:pt x="675" y="796"/>
                    <a:pt x="672" y="792"/>
                  </a:cubicBezTo>
                  <a:cubicBezTo>
                    <a:pt x="669" y="790"/>
                    <a:pt x="679" y="784"/>
                    <a:pt x="673" y="781"/>
                  </a:cubicBezTo>
                  <a:cubicBezTo>
                    <a:pt x="669" y="779"/>
                    <a:pt x="666" y="779"/>
                    <a:pt x="668" y="775"/>
                  </a:cubicBezTo>
                  <a:cubicBezTo>
                    <a:pt x="668" y="774"/>
                    <a:pt x="668" y="768"/>
                    <a:pt x="667" y="767"/>
                  </a:cubicBezTo>
                  <a:lnTo>
                    <a:pt x="667" y="767"/>
                  </a:lnTo>
                  <a:cubicBezTo>
                    <a:pt x="667" y="767"/>
                    <a:pt x="668" y="768"/>
                    <a:pt x="669" y="768"/>
                  </a:cubicBezTo>
                  <a:cubicBezTo>
                    <a:pt x="669" y="768"/>
                    <a:pt x="669" y="768"/>
                    <a:pt x="669" y="767"/>
                  </a:cubicBezTo>
                  <a:cubicBezTo>
                    <a:pt x="670" y="766"/>
                    <a:pt x="669" y="764"/>
                    <a:pt x="669" y="762"/>
                  </a:cubicBezTo>
                  <a:cubicBezTo>
                    <a:pt x="668" y="757"/>
                    <a:pt x="670" y="753"/>
                    <a:pt x="669" y="749"/>
                  </a:cubicBezTo>
                  <a:lnTo>
                    <a:pt x="669" y="749"/>
                  </a:lnTo>
                  <a:cubicBezTo>
                    <a:pt x="669" y="752"/>
                    <a:pt x="665" y="754"/>
                    <a:pt x="662" y="754"/>
                  </a:cubicBezTo>
                  <a:cubicBezTo>
                    <a:pt x="661" y="754"/>
                    <a:pt x="660" y="754"/>
                    <a:pt x="659" y="753"/>
                  </a:cubicBezTo>
                  <a:cubicBezTo>
                    <a:pt x="659" y="751"/>
                    <a:pt x="660" y="750"/>
                    <a:pt x="662" y="750"/>
                  </a:cubicBezTo>
                  <a:cubicBezTo>
                    <a:pt x="663" y="750"/>
                    <a:pt x="664" y="751"/>
                    <a:pt x="665" y="751"/>
                  </a:cubicBezTo>
                  <a:cubicBezTo>
                    <a:pt x="667" y="751"/>
                    <a:pt x="664" y="745"/>
                    <a:pt x="665" y="744"/>
                  </a:cubicBezTo>
                  <a:cubicBezTo>
                    <a:pt x="665" y="742"/>
                    <a:pt x="668" y="738"/>
                    <a:pt x="667" y="738"/>
                  </a:cubicBezTo>
                  <a:cubicBezTo>
                    <a:pt x="666" y="737"/>
                    <a:pt x="663" y="737"/>
                    <a:pt x="664" y="734"/>
                  </a:cubicBezTo>
                  <a:cubicBezTo>
                    <a:pt x="664" y="730"/>
                    <a:pt x="667" y="728"/>
                    <a:pt x="666" y="723"/>
                  </a:cubicBezTo>
                  <a:lnTo>
                    <a:pt x="666" y="723"/>
                  </a:lnTo>
                  <a:cubicBezTo>
                    <a:pt x="666" y="724"/>
                    <a:pt x="666" y="724"/>
                    <a:pt x="665" y="724"/>
                  </a:cubicBezTo>
                  <a:cubicBezTo>
                    <a:pt x="664" y="724"/>
                    <a:pt x="662" y="709"/>
                    <a:pt x="661" y="708"/>
                  </a:cubicBezTo>
                  <a:cubicBezTo>
                    <a:pt x="661" y="707"/>
                    <a:pt x="661" y="707"/>
                    <a:pt x="661" y="707"/>
                  </a:cubicBezTo>
                  <a:cubicBezTo>
                    <a:pt x="660" y="707"/>
                    <a:pt x="658" y="708"/>
                    <a:pt x="657" y="708"/>
                  </a:cubicBezTo>
                  <a:cubicBezTo>
                    <a:pt x="656" y="708"/>
                    <a:pt x="656" y="708"/>
                    <a:pt x="655" y="708"/>
                  </a:cubicBezTo>
                  <a:cubicBezTo>
                    <a:pt x="654" y="705"/>
                    <a:pt x="659" y="703"/>
                    <a:pt x="661" y="703"/>
                  </a:cubicBezTo>
                  <a:cubicBezTo>
                    <a:pt x="659" y="703"/>
                    <a:pt x="656" y="702"/>
                    <a:pt x="657" y="700"/>
                  </a:cubicBezTo>
                  <a:cubicBezTo>
                    <a:pt x="658" y="698"/>
                    <a:pt x="661" y="699"/>
                    <a:pt x="661" y="697"/>
                  </a:cubicBezTo>
                  <a:cubicBezTo>
                    <a:pt x="661" y="695"/>
                    <a:pt x="655" y="695"/>
                    <a:pt x="656" y="692"/>
                  </a:cubicBezTo>
                  <a:cubicBezTo>
                    <a:pt x="656" y="691"/>
                    <a:pt x="661" y="686"/>
                    <a:pt x="658" y="686"/>
                  </a:cubicBezTo>
                  <a:lnTo>
                    <a:pt x="658" y="686"/>
                  </a:lnTo>
                  <a:cubicBezTo>
                    <a:pt x="657" y="686"/>
                    <a:pt x="657" y="687"/>
                    <a:pt x="656" y="687"/>
                  </a:cubicBezTo>
                  <a:cubicBezTo>
                    <a:pt x="656" y="687"/>
                    <a:pt x="655" y="687"/>
                    <a:pt x="655" y="686"/>
                  </a:cubicBezTo>
                  <a:cubicBezTo>
                    <a:pt x="655" y="685"/>
                    <a:pt x="654" y="684"/>
                    <a:pt x="655" y="683"/>
                  </a:cubicBezTo>
                  <a:cubicBezTo>
                    <a:pt x="655" y="682"/>
                    <a:pt x="660" y="683"/>
                    <a:pt x="660" y="681"/>
                  </a:cubicBezTo>
                  <a:cubicBezTo>
                    <a:pt x="660" y="679"/>
                    <a:pt x="660" y="675"/>
                    <a:pt x="659" y="674"/>
                  </a:cubicBezTo>
                  <a:cubicBezTo>
                    <a:pt x="659" y="674"/>
                    <a:pt x="657" y="673"/>
                    <a:pt x="657" y="673"/>
                  </a:cubicBezTo>
                  <a:cubicBezTo>
                    <a:pt x="656" y="669"/>
                    <a:pt x="656" y="665"/>
                    <a:pt x="655" y="661"/>
                  </a:cubicBezTo>
                  <a:cubicBezTo>
                    <a:pt x="654" y="660"/>
                    <a:pt x="653" y="658"/>
                    <a:pt x="653" y="658"/>
                  </a:cubicBezTo>
                  <a:cubicBezTo>
                    <a:pt x="652" y="658"/>
                    <a:pt x="651" y="659"/>
                    <a:pt x="651" y="661"/>
                  </a:cubicBezTo>
                  <a:cubicBezTo>
                    <a:pt x="650" y="659"/>
                    <a:pt x="650" y="655"/>
                    <a:pt x="652" y="652"/>
                  </a:cubicBezTo>
                  <a:cubicBezTo>
                    <a:pt x="654" y="650"/>
                    <a:pt x="655" y="647"/>
                    <a:pt x="654" y="643"/>
                  </a:cubicBezTo>
                  <a:cubicBezTo>
                    <a:pt x="652" y="641"/>
                    <a:pt x="651" y="641"/>
                    <a:pt x="650" y="639"/>
                  </a:cubicBezTo>
                  <a:cubicBezTo>
                    <a:pt x="649" y="637"/>
                    <a:pt x="650" y="635"/>
                    <a:pt x="649" y="634"/>
                  </a:cubicBezTo>
                  <a:cubicBezTo>
                    <a:pt x="649" y="634"/>
                    <a:pt x="648" y="634"/>
                    <a:pt x="648" y="634"/>
                  </a:cubicBezTo>
                  <a:cubicBezTo>
                    <a:pt x="648" y="634"/>
                    <a:pt x="648" y="634"/>
                    <a:pt x="648" y="634"/>
                  </a:cubicBezTo>
                  <a:cubicBezTo>
                    <a:pt x="646" y="631"/>
                    <a:pt x="647" y="627"/>
                    <a:pt x="645" y="623"/>
                  </a:cubicBezTo>
                  <a:cubicBezTo>
                    <a:pt x="644" y="620"/>
                    <a:pt x="641" y="618"/>
                    <a:pt x="644" y="615"/>
                  </a:cubicBezTo>
                  <a:cubicBezTo>
                    <a:pt x="645" y="613"/>
                    <a:pt x="644" y="606"/>
                    <a:pt x="642" y="606"/>
                  </a:cubicBezTo>
                  <a:cubicBezTo>
                    <a:pt x="642" y="605"/>
                    <a:pt x="642" y="605"/>
                    <a:pt x="642" y="605"/>
                  </a:cubicBezTo>
                  <a:cubicBezTo>
                    <a:pt x="640" y="605"/>
                    <a:pt x="640" y="610"/>
                    <a:pt x="640" y="611"/>
                  </a:cubicBezTo>
                  <a:cubicBezTo>
                    <a:pt x="640" y="608"/>
                    <a:pt x="639" y="606"/>
                    <a:pt x="640" y="604"/>
                  </a:cubicBezTo>
                  <a:cubicBezTo>
                    <a:pt x="641" y="602"/>
                    <a:pt x="641" y="600"/>
                    <a:pt x="642" y="598"/>
                  </a:cubicBezTo>
                  <a:cubicBezTo>
                    <a:pt x="642" y="594"/>
                    <a:pt x="639" y="593"/>
                    <a:pt x="641" y="590"/>
                  </a:cubicBezTo>
                  <a:cubicBezTo>
                    <a:pt x="641" y="588"/>
                    <a:pt x="646" y="583"/>
                    <a:pt x="641" y="583"/>
                  </a:cubicBezTo>
                  <a:cubicBezTo>
                    <a:pt x="639" y="583"/>
                    <a:pt x="635" y="583"/>
                    <a:pt x="637" y="578"/>
                  </a:cubicBezTo>
                  <a:cubicBezTo>
                    <a:pt x="639" y="576"/>
                    <a:pt x="640" y="576"/>
                    <a:pt x="641" y="572"/>
                  </a:cubicBezTo>
                  <a:cubicBezTo>
                    <a:pt x="641" y="572"/>
                    <a:pt x="641" y="564"/>
                    <a:pt x="639" y="564"/>
                  </a:cubicBezTo>
                  <a:cubicBezTo>
                    <a:pt x="638" y="564"/>
                    <a:pt x="636" y="565"/>
                    <a:pt x="635" y="565"/>
                  </a:cubicBezTo>
                  <a:cubicBezTo>
                    <a:pt x="634" y="565"/>
                    <a:pt x="633" y="564"/>
                    <a:pt x="633" y="562"/>
                  </a:cubicBezTo>
                  <a:cubicBezTo>
                    <a:pt x="633" y="559"/>
                    <a:pt x="636" y="561"/>
                    <a:pt x="638" y="559"/>
                  </a:cubicBezTo>
                  <a:cubicBezTo>
                    <a:pt x="638" y="559"/>
                    <a:pt x="634" y="557"/>
                    <a:pt x="633" y="557"/>
                  </a:cubicBezTo>
                  <a:cubicBezTo>
                    <a:pt x="631" y="555"/>
                    <a:pt x="632" y="554"/>
                    <a:pt x="634" y="552"/>
                  </a:cubicBezTo>
                  <a:cubicBezTo>
                    <a:pt x="635" y="551"/>
                    <a:pt x="636" y="543"/>
                    <a:pt x="634" y="540"/>
                  </a:cubicBezTo>
                  <a:cubicBezTo>
                    <a:pt x="634" y="539"/>
                    <a:pt x="634" y="539"/>
                    <a:pt x="633" y="539"/>
                  </a:cubicBezTo>
                  <a:cubicBezTo>
                    <a:pt x="631" y="539"/>
                    <a:pt x="628" y="541"/>
                    <a:pt x="627" y="541"/>
                  </a:cubicBezTo>
                  <a:cubicBezTo>
                    <a:pt x="627" y="541"/>
                    <a:pt x="627" y="540"/>
                    <a:pt x="627" y="540"/>
                  </a:cubicBezTo>
                  <a:cubicBezTo>
                    <a:pt x="626" y="538"/>
                    <a:pt x="628" y="537"/>
                    <a:pt x="629" y="537"/>
                  </a:cubicBezTo>
                  <a:cubicBezTo>
                    <a:pt x="630" y="534"/>
                    <a:pt x="631" y="532"/>
                    <a:pt x="630" y="530"/>
                  </a:cubicBezTo>
                  <a:cubicBezTo>
                    <a:pt x="630" y="526"/>
                    <a:pt x="634" y="520"/>
                    <a:pt x="633" y="518"/>
                  </a:cubicBezTo>
                  <a:cubicBezTo>
                    <a:pt x="633" y="517"/>
                    <a:pt x="628" y="516"/>
                    <a:pt x="629" y="514"/>
                  </a:cubicBezTo>
                  <a:cubicBezTo>
                    <a:pt x="630" y="513"/>
                    <a:pt x="632" y="513"/>
                    <a:pt x="632" y="510"/>
                  </a:cubicBezTo>
                  <a:cubicBezTo>
                    <a:pt x="631" y="505"/>
                    <a:pt x="625" y="504"/>
                    <a:pt x="623" y="500"/>
                  </a:cubicBezTo>
                  <a:cubicBezTo>
                    <a:pt x="622" y="495"/>
                    <a:pt x="629" y="492"/>
                    <a:pt x="628" y="488"/>
                  </a:cubicBezTo>
                  <a:cubicBezTo>
                    <a:pt x="628" y="488"/>
                    <a:pt x="628" y="488"/>
                    <a:pt x="628" y="488"/>
                  </a:cubicBezTo>
                  <a:cubicBezTo>
                    <a:pt x="628" y="488"/>
                    <a:pt x="626" y="489"/>
                    <a:pt x="626" y="489"/>
                  </a:cubicBezTo>
                  <a:cubicBezTo>
                    <a:pt x="625" y="487"/>
                    <a:pt x="628" y="486"/>
                    <a:pt x="627" y="483"/>
                  </a:cubicBezTo>
                  <a:cubicBezTo>
                    <a:pt x="627" y="480"/>
                    <a:pt x="626" y="477"/>
                    <a:pt x="625" y="474"/>
                  </a:cubicBezTo>
                  <a:cubicBezTo>
                    <a:pt x="625" y="474"/>
                    <a:pt x="625" y="474"/>
                    <a:pt x="625" y="474"/>
                  </a:cubicBezTo>
                  <a:cubicBezTo>
                    <a:pt x="625" y="474"/>
                    <a:pt x="624" y="472"/>
                    <a:pt x="623" y="470"/>
                  </a:cubicBezTo>
                  <a:cubicBezTo>
                    <a:pt x="621" y="469"/>
                    <a:pt x="622" y="468"/>
                    <a:pt x="622" y="466"/>
                  </a:cubicBezTo>
                  <a:cubicBezTo>
                    <a:pt x="623" y="462"/>
                    <a:pt x="622" y="458"/>
                    <a:pt x="620" y="455"/>
                  </a:cubicBezTo>
                  <a:cubicBezTo>
                    <a:pt x="620" y="454"/>
                    <a:pt x="615" y="449"/>
                    <a:pt x="617" y="449"/>
                  </a:cubicBezTo>
                  <a:cubicBezTo>
                    <a:pt x="620" y="448"/>
                    <a:pt x="625" y="448"/>
                    <a:pt x="620" y="443"/>
                  </a:cubicBezTo>
                  <a:cubicBezTo>
                    <a:pt x="619" y="442"/>
                    <a:pt x="617" y="441"/>
                    <a:pt x="615" y="439"/>
                  </a:cubicBezTo>
                  <a:lnTo>
                    <a:pt x="615" y="439"/>
                  </a:lnTo>
                  <a:cubicBezTo>
                    <a:pt x="616" y="440"/>
                    <a:pt x="617" y="440"/>
                    <a:pt x="618" y="440"/>
                  </a:cubicBezTo>
                  <a:cubicBezTo>
                    <a:pt x="618" y="438"/>
                    <a:pt x="618" y="435"/>
                    <a:pt x="615" y="435"/>
                  </a:cubicBezTo>
                  <a:cubicBezTo>
                    <a:pt x="615" y="435"/>
                    <a:pt x="614" y="437"/>
                    <a:pt x="614" y="438"/>
                  </a:cubicBezTo>
                  <a:lnTo>
                    <a:pt x="614" y="438"/>
                  </a:lnTo>
                  <a:cubicBezTo>
                    <a:pt x="613" y="436"/>
                    <a:pt x="612" y="435"/>
                    <a:pt x="613" y="433"/>
                  </a:cubicBezTo>
                  <a:cubicBezTo>
                    <a:pt x="615" y="430"/>
                    <a:pt x="618" y="427"/>
                    <a:pt x="618" y="424"/>
                  </a:cubicBezTo>
                  <a:cubicBezTo>
                    <a:pt x="618" y="421"/>
                    <a:pt x="616" y="421"/>
                    <a:pt x="616" y="419"/>
                  </a:cubicBezTo>
                  <a:cubicBezTo>
                    <a:pt x="615" y="417"/>
                    <a:pt x="619" y="414"/>
                    <a:pt x="618" y="412"/>
                  </a:cubicBezTo>
                  <a:cubicBezTo>
                    <a:pt x="618" y="412"/>
                    <a:pt x="616" y="411"/>
                    <a:pt x="615" y="411"/>
                  </a:cubicBezTo>
                  <a:cubicBezTo>
                    <a:pt x="612" y="407"/>
                    <a:pt x="619" y="403"/>
                    <a:pt x="618" y="400"/>
                  </a:cubicBezTo>
                  <a:lnTo>
                    <a:pt x="618" y="400"/>
                  </a:lnTo>
                  <a:cubicBezTo>
                    <a:pt x="618" y="401"/>
                    <a:pt x="616" y="402"/>
                    <a:pt x="614" y="402"/>
                  </a:cubicBezTo>
                  <a:cubicBezTo>
                    <a:pt x="612" y="402"/>
                    <a:pt x="610" y="401"/>
                    <a:pt x="612" y="398"/>
                  </a:cubicBezTo>
                  <a:cubicBezTo>
                    <a:pt x="613" y="394"/>
                    <a:pt x="614" y="395"/>
                    <a:pt x="613" y="391"/>
                  </a:cubicBezTo>
                  <a:cubicBezTo>
                    <a:pt x="614" y="388"/>
                    <a:pt x="614" y="388"/>
                    <a:pt x="617" y="388"/>
                  </a:cubicBezTo>
                  <a:cubicBezTo>
                    <a:pt x="611" y="388"/>
                    <a:pt x="613" y="377"/>
                    <a:pt x="608" y="377"/>
                  </a:cubicBezTo>
                  <a:cubicBezTo>
                    <a:pt x="612" y="377"/>
                    <a:pt x="610" y="369"/>
                    <a:pt x="609" y="366"/>
                  </a:cubicBezTo>
                  <a:cubicBezTo>
                    <a:pt x="609" y="365"/>
                    <a:pt x="608" y="363"/>
                    <a:pt x="607" y="361"/>
                  </a:cubicBezTo>
                  <a:cubicBezTo>
                    <a:pt x="607" y="361"/>
                    <a:pt x="604" y="359"/>
                    <a:pt x="604" y="359"/>
                  </a:cubicBezTo>
                  <a:cubicBezTo>
                    <a:pt x="606" y="358"/>
                    <a:pt x="609" y="358"/>
                    <a:pt x="611" y="358"/>
                  </a:cubicBezTo>
                  <a:cubicBezTo>
                    <a:pt x="609" y="357"/>
                    <a:pt x="608" y="354"/>
                    <a:pt x="606" y="354"/>
                  </a:cubicBezTo>
                  <a:cubicBezTo>
                    <a:pt x="603" y="354"/>
                    <a:pt x="600" y="354"/>
                    <a:pt x="600" y="350"/>
                  </a:cubicBezTo>
                  <a:lnTo>
                    <a:pt x="600" y="350"/>
                  </a:lnTo>
                  <a:cubicBezTo>
                    <a:pt x="600" y="350"/>
                    <a:pt x="601" y="350"/>
                    <a:pt x="603" y="350"/>
                  </a:cubicBezTo>
                  <a:cubicBezTo>
                    <a:pt x="605" y="350"/>
                    <a:pt x="606" y="350"/>
                    <a:pt x="606" y="349"/>
                  </a:cubicBezTo>
                  <a:cubicBezTo>
                    <a:pt x="607" y="347"/>
                    <a:pt x="604" y="345"/>
                    <a:pt x="603" y="344"/>
                  </a:cubicBezTo>
                  <a:cubicBezTo>
                    <a:pt x="603" y="343"/>
                    <a:pt x="602" y="341"/>
                    <a:pt x="603" y="339"/>
                  </a:cubicBezTo>
                  <a:cubicBezTo>
                    <a:pt x="604" y="338"/>
                    <a:pt x="606" y="337"/>
                    <a:pt x="606" y="335"/>
                  </a:cubicBezTo>
                  <a:cubicBezTo>
                    <a:pt x="605" y="332"/>
                    <a:pt x="600" y="333"/>
                    <a:pt x="600" y="331"/>
                  </a:cubicBezTo>
                  <a:cubicBezTo>
                    <a:pt x="600" y="331"/>
                    <a:pt x="602" y="330"/>
                    <a:pt x="602" y="329"/>
                  </a:cubicBezTo>
                  <a:cubicBezTo>
                    <a:pt x="602" y="327"/>
                    <a:pt x="602" y="326"/>
                    <a:pt x="602" y="324"/>
                  </a:cubicBezTo>
                  <a:cubicBezTo>
                    <a:pt x="602" y="322"/>
                    <a:pt x="600" y="319"/>
                    <a:pt x="600" y="316"/>
                  </a:cubicBezTo>
                  <a:cubicBezTo>
                    <a:pt x="599" y="313"/>
                    <a:pt x="601" y="312"/>
                    <a:pt x="600" y="310"/>
                  </a:cubicBezTo>
                  <a:cubicBezTo>
                    <a:pt x="599" y="309"/>
                    <a:pt x="598" y="308"/>
                    <a:pt x="597" y="308"/>
                  </a:cubicBezTo>
                  <a:cubicBezTo>
                    <a:pt x="600" y="307"/>
                    <a:pt x="602" y="307"/>
                    <a:pt x="601" y="303"/>
                  </a:cubicBezTo>
                  <a:lnTo>
                    <a:pt x="600" y="303"/>
                  </a:lnTo>
                  <a:cubicBezTo>
                    <a:pt x="599" y="300"/>
                    <a:pt x="599" y="289"/>
                    <a:pt x="597" y="289"/>
                  </a:cubicBezTo>
                  <a:cubicBezTo>
                    <a:pt x="597" y="289"/>
                    <a:pt x="597" y="288"/>
                    <a:pt x="596" y="288"/>
                  </a:cubicBezTo>
                  <a:cubicBezTo>
                    <a:pt x="596" y="288"/>
                    <a:pt x="594" y="290"/>
                    <a:pt x="593" y="290"/>
                  </a:cubicBezTo>
                  <a:cubicBezTo>
                    <a:pt x="592" y="290"/>
                    <a:pt x="592" y="289"/>
                    <a:pt x="593" y="289"/>
                  </a:cubicBezTo>
                  <a:cubicBezTo>
                    <a:pt x="593" y="287"/>
                    <a:pt x="594" y="283"/>
                    <a:pt x="595" y="282"/>
                  </a:cubicBezTo>
                  <a:cubicBezTo>
                    <a:pt x="596" y="276"/>
                    <a:pt x="596" y="269"/>
                    <a:pt x="594" y="264"/>
                  </a:cubicBezTo>
                  <a:cubicBezTo>
                    <a:pt x="593" y="261"/>
                    <a:pt x="592" y="259"/>
                    <a:pt x="591" y="256"/>
                  </a:cubicBezTo>
                  <a:cubicBezTo>
                    <a:pt x="590" y="251"/>
                    <a:pt x="588" y="252"/>
                    <a:pt x="585" y="250"/>
                  </a:cubicBezTo>
                  <a:lnTo>
                    <a:pt x="585" y="250"/>
                  </a:lnTo>
                  <a:cubicBezTo>
                    <a:pt x="585" y="250"/>
                    <a:pt x="585" y="250"/>
                    <a:pt x="585" y="250"/>
                  </a:cubicBezTo>
                  <a:cubicBezTo>
                    <a:pt x="587" y="250"/>
                    <a:pt x="592" y="242"/>
                    <a:pt x="588" y="241"/>
                  </a:cubicBezTo>
                  <a:lnTo>
                    <a:pt x="588" y="241"/>
                  </a:lnTo>
                  <a:cubicBezTo>
                    <a:pt x="586" y="241"/>
                    <a:pt x="583" y="249"/>
                    <a:pt x="581" y="249"/>
                  </a:cubicBezTo>
                  <a:cubicBezTo>
                    <a:pt x="581" y="249"/>
                    <a:pt x="580" y="249"/>
                    <a:pt x="580" y="249"/>
                  </a:cubicBezTo>
                  <a:cubicBezTo>
                    <a:pt x="580" y="249"/>
                    <a:pt x="584" y="243"/>
                    <a:pt x="584" y="242"/>
                  </a:cubicBezTo>
                  <a:cubicBezTo>
                    <a:pt x="585" y="240"/>
                    <a:pt x="588" y="236"/>
                    <a:pt x="591" y="235"/>
                  </a:cubicBezTo>
                  <a:lnTo>
                    <a:pt x="591" y="235"/>
                  </a:lnTo>
                  <a:cubicBezTo>
                    <a:pt x="591" y="235"/>
                    <a:pt x="591" y="235"/>
                    <a:pt x="591" y="235"/>
                  </a:cubicBezTo>
                  <a:cubicBezTo>
                    <a:pt x="586" y="235"/>
                    <a:pt x="587" y="229"/>
                    <a:pt x="585" y="227"/>
                  </a:cubicBezTo>
                  <a:cubicBezTo>
                    <a:pt x="584" y="222"/>
                    <a:pt x="585" y="222"/>
                    <a:pt x="587" y="222"/>
                  </a:cubicBezTo>
                  <a:cubicBezTo>
                    <a:pt x="588" y="222"/>
                    <a:pt x="588" y="222"/>
                    <a:pt x="588" y="222"/>
                  </a:cubicBezTo>
                  <a:cubicBezTo>
                    <a:pt x="590" y="222"/>
                    <a:pt x="589" y="219"/>
                    <a:pt x="590" y="219"/>
                  </a:cubicBezTo>
                  <a:lnTo>
                    <a:pt x="590" y="219"/>
                  </a:lnTo>
                  <a:lnTo>
                    <a:pt x="581" y="221"/>
                  </a:lnTo>
                  <a:cubicBezTo>
                    <a:pt x="581" y="216"/>
                    <a:pt x="588" y="214"/>
                    <a:pt x="588" y="214"/>
                  </a:cubicBezTo>
                  <a:cubicBezTo>
                    <a:pt x="586" y="211"/>
                    <a:pt x="580" y="208"/>
                    <a:pt x="583" y="205"/>
                  </a:cubicBezTo>
                  <a:cubicBezTo>
                    <a:pt x="585" y="201"/>
                    <a:pt x="587" y="191"/>
                    <a:pt x="582" y="190"/>
                  </a:cubicBezTo>
                  <a:cubicBezTo>
                    <a:pt x="580" y="189"/>
                    <a:pt x="581" y="182"/>
                    <a:pt x="579" y="180"/>
                  </a:cubicBezTo>
                  <a:cubicBezTo>
                    <a:pt x="574" y="178"/>
                    <a:pt x="581" y="176"/>
                    <a:pt x="582" y="173"/>
                  </a:cubicBezTo>
                  <a:cubicBezTo>
                    <a:pt x="582" y="171"/>
                    <a:pt x="579" y="170"/>
                    <a:pt x="579" y="167"/>
                  </a:cubicBezTo>
                  <a:cubicBezTo>
                    <a:pt x="578" y="165"/>
                    <a:pt x="579" y="165"/>
                    <a:pt x="580" y="165"/>
                  </a:cubicBezTo>
                  <a:cubicBezTo>
                    <a:pt x="580" y="165"/>
                    <a:pt x="581" y="165"/>
                    <a:pt x="581" y="165"/>
                  </a:cubicBezTo>
                  <a:cubicBezTo>
                    <a:pt x="584" y="165"/>
                    <a:pt x="580" y="160"/>
                    <a:pt x="580" y="160"/>
                  </a:cubicBezTo>
                  <a:cubicBezTo>
                    <a:pt x="579" y="159"/>
                    <a:pt x="579" y="158"/>
                    <a:pt x="579" y="156"/>
                  </a:cubicBezTo>
                  <a:cubicBezTo>
                    <a:pt x="580" y="155"/>
                    <a:pt x="579" y="155"/>
                    <a:pt x="578" y="155"/>
                  </a:cubicBezTo>
                  <a:cubicBezTo>
                    <a:pt x="577" y="155"/>
                    <a:pt x="575" y="155"/>
                    <a:pt x="574" y="155"/>
                  </a:cubicBezTo>
                  <a:cubicBezTo>
                    <a:pt x="573" y="155"/>
                    <a:pt x="573" y="154"/>
                    <a:pt x="575" y="152"/>
                  </a:cubicBezTo>
                  <a:cubicBezTo>
                    <a:pt x="579" y="149"/>
                    <a:pt x="578" y="145"/>
                    <a:pt x="574" y="142"/>
                  </a:cubicBezTo>
                  <a:cubicBezTo>
                    <a:pt x="571" y="139"/>
                    <a:pt x="570" y="137"/>
                    <a:pt x="574" y="133"/>
                  </a:cubicBezTo>
                  <a:cubicBezTo>
                    <a:pt x="578" y="131"/>
                    <a:pt x="570" y="124"/>
                    <a:pt x="573" y="122"/>
                  </a:cubicBezTo>
                  <a:lnTo>
                    <a:pt x="573" y="122"/>
                  </a:lnTo>
                  <a:cubicBezTo>
                    <a:pt x="573" y="122"/>
                    <a:pt x="573" y="122"/>
                    <a:pt x="573" y="122"/>
                  </a:cubicBezTo>
                  <a:cubicBezTo>
                    <a:pt x="570" y="122"/>
                    <a:pt x="564" y="115"/>
                    <a:pt x="567" y="115"/>
                  </a:cubicBezTo>
                  <a:lnTo>
                    <a:pt x="567" y="115"/>
                  </a:lnTo>
                  <a:cubicBezTo>
                    <a:pt x="568" y="115"/>
                    <a:pt x="568" y="115"/>
                    <a:pt x="569" y="116"/>
                  </a:cubicBezTo>
                  <a:cubicBezTo>
                    <a:pt x="575" y="115"/>
                    <a:pt x="570" y="110"/>
                    <a:pt x="569" y="107"/>
                  </a:cubicBezTo>
                  <a:cubicBezTo>
                    <a:pt x="568" y="104"/>
                    <a:pt x="567" y="102"/>
                    <a:pt x="568" y="100"/>
                  </a:cubicBezTo>
                  <a:cubicBezTo>
                    <a:pt x="569" y="98"/>
                    <a:pt x="570" y="99"/>
                    <a:pt x="570" y="97"/>
                  </a:cubicBezTo>
                  <a:cubicBezTo>
                    <a:pt x="570" y="95"/>
                    <a:pt x="567" y="88"/>
                    <a:pt x="565" y="88"/>
                  </a:cubicBezTo>
                  <a:cubicBezTo>
                    <a:pt x="567" y="88"/>
                    <a:pt x="569" y="88"/>
                    <a:pt x="569" y="84"/>
                  </a:cubicBezTo>
                  <a:cubicBezTo>
                    <a:pt x="569" y="83"/>
                    <a:pt x="565" y="79"/>
                    <a:pt x="567" y="78"/>
                  </a:cubicBezTo>
                  <a:cubicBezTo>
                    <a:pt x="566" y="78"/>
                    <a:pt x="565" y="76"/>
                    <a:pt x="565" y="76"/>
                  </a:cubicBezTo>
                  <a:cubicBezTo>
                    <a:pt x="564" y="76"/>
                    <a:pt x="564" y="76"/>
                    <a:pt x="564" y="76"/>
                  </a:cubicBezTo>
                  <a:cubicBezTo>
                    <a:pt x="564" y="76"/>
                    <a:pt x="565" y="74"/>
                    <a:pt x="565" y="73"/>
                  </a:cubicBezTo>
                  <a:cubicBezTo>
                    <a:pt x="565" y="70"/>
                    <a:pt x="567" y="65"/>
                    <a:pt x="562" y="65"/>
                  </a:cubicBezTo>
                  <a:cubicBezTo>
                    <a:pt x="562" y="65"/>
                    <a:pt x="562" y="65"/>
                    <a:pt x="561" y="65"/>
                  </a:cubicBezTo>
                  <a:cubicBezTo>
                    <a:pt x="562" y="64"/>
                    <a:pt x="567" y="64"/>
                    <a:pt x="565" y="62"/>
                  </a:cubicBezTo>
                  <a:cubicBezTo>
                    <a:pt x="562" y="60"/>
                    <a:pt x="561" y="60"/>
                    <a:pt x="561" y="56"/>
                  </a:cubicBezTo>
                  <a:lnTo>
                    <a:pt x="561" y="56"/>
                  </a:lnTo>
                  <a:cubicBezTo>
                    <a:pt x="561" y="57"/>
                    <a:pt x="562" y="58"/>
                    <a:pt x="562" y="58"/>
                  </a:cubicBezTo>
                  <a:cubicBezTo>
                    <a:pt x="564" y="58"/>
                    <a:pt x="565" y="56"/>
                    <a:pt x="565" y="55"/>
                  </a:cubicBezTo>
                  <a:cubicBezTo>
                    <a:pt x="565" y="53"/>
                    <a:pt x="565" y="50"/>
                    <a:pt x="564" y="49"/>
                  </a:cubicBezTo>
                  <a:cubicBezTo>
                    <a:pt x="562" y="44"/>
                    <a:pt x="561" y="43"/>
                    <a:pt x="559" y="43"/>
                  </a:cubicBezTo>
                  <a:cubicBezTo>
                    <a:pt x="558" y="43"/>
                    <a:pt x="557" y="43"/>
                    <a:pt x="557" y="43"/>
                  </a:cubicBezTo>
                  <a:cubicBezTo>
                    <a:pt x="555" y="38"/>
                    <a:pt x="557" y="39"/>
                    <a:pt x="558" y="36"/>
                  </a:cubicBezTo>
                  <a:cubicBezTo>
                    <a:pt x="558" y="36"/>
                    <a:pt x="553" y="35"/>
                    <a:pt x="552" y="35"/>
                  </a:cubicBezTo>
                  <a:cubicBezTo>
                    <a:pt x="556" y="34"/>
                    <a:pt x="558" y="32"/>
                    <a:pt x="560" y="28"/>
                  </a:cubicBezTo>
                  <a:cubicBezTo>
                    <a:pt x="557" y="27"/>
                    <a:pt x="554" y="25"/>
                    <a:pt x="551" y="25"/>
                  </a:cubicBezTo>
                  <a:cubicBezTo>
                    <a:pt x="545" y="24"/>
                    <a:pt x="543" y="19"/>
                    <a:pt x="539" y="15"/>
                  </a:cubicBezTo>
                  <a:cubicBezTo>
                    <a:pt x="538" y="13"/>
                    <a:pt x="532" y="9"/>
                    <a:pt x="528" y="9"/>
                  </a:cubicBezTo>
                  <a:cubicBezTo>
                    <a:pt x="528" y="9"/>
                    <a:pt x="527" y="9"/>
                    <a:pt x="527" y="9"/>
                  </a:cubicBezTo>
                  <a:cubicBezTo>
                    <a:pt x="525" y="12"/>
                    <a:pt x="525" y="15"/>
                    <a:pt x="524" y="18"/>
                  </a:cubicBezTo>
                  <a:cubicBezTo>
                    <a:pt x="521" y="16"/>
                    <a:pt x="524" y="12"/>
                    <a:pt x="524" y="10"/>
                  </a:cubicBezTo>
                  <a:lnTo>
                    <a:pt x="524" y="10"/>
                  </a:lnTo>
                  <a:cubicBezTo>
                    <a:pt x="524" y="10"/>
                    <a:pt x="523" y="10"/>
                    <a:pt x="523" y="10"/>
                  </a:cubicBezTo>
                  <a:cubicBezTo>
                    <a:pt x="522" y="10"/>
                    <a:pt x="518" y="7"/>
                    <a:pt x="519" y="6"/>
                  </a:cubicBezTo>
                  <a:cubicBezTo>
                    <a:pt x="519" y="4"/>
                    <a:pt x="520" y="1"/>
                    <a:pt x="517" y="0"/>
                  </a:cubicBezTo>
                  <a:close/>
                  <a:moveTo>
                    <a:pt x="164" y="562"/>
                  </a:moveTo>
                  <a:cubicBezTo>
                    <a:pt x="164" y="562"/>
                    <a:pt x="164" y="562"/>
                    <a:pt x="164" y="562"/>
                  </a:cubicBezTo>
                  <a:cubicBezTo>
                    <a:pt x="164" y="562"/>
                    <a:pt x="164" y="562"/>
                    <a:pt x="164" y="562"/>
                  </a:cubicBezTo>
                  <a:cubicBezTo>
                    <a:pt x="164" y="562"/>
                    <a:pt x="163" y="565"/>
                    <a:pt x="162" y="565"/>
                  </a:cubicBezTo>
                  <a:cubicBezTo>
                    <a:pt x="161" y="566"/>
                    <a:pt x="159" y="568"/>
                    <a:pt x="159" y="568"/>
                  </a:cubicBezTo>
                  <a:cubicBezTo>
                    <a:pt x="155" y="571"/>
                    <a:pt x="152" y="574"/>
                    <a:pt x="150" y="578"/>
                  </a:cubicBezTo>
                  <a:cubicBezTo>
                    <a:pt x="149" y="581"/>
                    <a:pt x="154" y="581"/>
                    <a:pt x="153" y="585"/>
                  </a:cubicBezTo>
                  <a:cubicBezTo>
                    <a:pt x="152" y="587"/>
                    <a:pt x="151" y="588"/>
                    <a:pt x="148" y="589"/>
                  </a:cubicBezTo>
                  <a:cubicBezTo>
                    <a:pt x="148" y="589"/>
                    <a:pt x="147" y="589"/>
                    <a:pt x="147" y="589"/>
                  </a:cubicBezTo>
                  <a:cubicBezTo>
                    <a:pt x="146" y="589"/>
                    <a:pt x="146" y="589"/>
                    <a:pt x="145" y="591"/>
                  </a:cubicBezTo>
                  <a:cubicBezTo>
                    <a:pt x="143" y="593"/>
                    <a:pt x="145" y="592"/>
                    <a:pt x="146" y="594"/>
                  </a:cubicBezTo>
                  <a:cubicBezTo>
                    <a:pt x="147" y="595"/>
                    <a:pt x="146" y="598"/>
                    <a:pt x="145" y="599"/>
                  </a:cubicBezTo>
                  <a:cubicBezTo>
                    <a:pt x="144" y="599"/>
                    <a:pt x="144" y="599"/>
                    <a:pt x="144" y="599"/>
                  </a:cubicBezTo>
                  <a:cubicBezTo>
                    <a:pt x="142" y="599"/>
                    <a:pt x="142" y="596"/>
                    <a:pt x="140" y="596"/>
                  </a:cubicBezTo>
                  <a:cubicBezTo>
                    <a:pt x="140" y="596"/>
                    <a:pt x="139" y="597"/>
                    <a:pt x="138" y="598"/>
                  </a:cubicBezTo>
                  <a:cubicBezTo>
                    <a:pt x="137" y="599"/>
                    <a:pt x="137" y="605"/>
                    <a:pt x="138" y="606"/>
                  </a:cubicBezTo>
                  <a:cubicBezTo>
                    <a:pt x="138" y="606"/>
                    <a:pt x="137" y="607"/>
                    <a:pt x="137" y="609"/>
                  </a:cubicBezTo>
                  <a:cubicBezTo>
                    <a:pt x="137" y="610"/>
                    <a:pt x="134" y="620"/>
                    <a:pt x="133" y="620"/>
                  </a:cubicBezTo>
                  <a:cubicBezTo>
                    <a:pt x="133" y="620"/>
                    <a:pt x="133" y="620"/>
                    <a:pt x="133" y="620"/>
                  </a:cubicBezTo>
                  <a:cubicBezTo>
                    <a:pt x="132" y="620"/>
                    <a:pt x="131" y="613"/>
                    <a:pt x="131" y="613"/>
                  </a:cubicBezTo>
                  <a:lnTo>
                    <a:pt x="131" y="613"/>
                  </a:lnTo>
                  <a:cubicBezTo>
                    <a:pt x="131" y="613"/>
                    <a:pt x="126" y="625"/>
                    <a:pt x="127" y="627"/>
                  </a:cubicBezTo>
                  <a:cubicBezTo>
                    <a:pt x="127" y="630"/>
                    <a:pt x="126" y="631"/>
                    <a:pt x="123" y="632"/>
                  </a:cubicBezTo>
                  <a:cubicBezTo>
                    <a:pt x="118" y="634"/>
                    <a:pt x="121" y="634"/>
                    <a:pt x="120" y="636"/>
                  </a:cubicBezTo>
                  <a:cubicBezTo>
                    <a:pt x="119" y="639"/>
                    <a:pt x="119" y="639"/>
                    <a:pt x="117" y="640"/>
                  </a:cubicBezTo>
                  <a:cubicBezTo>
                    <a:pt x="116" y="640"/>
                    <a:pt x="116" y="640"/>
                    <a:pt x="115" y="641"/>
                  </a:cubicBezTo>
                  <a:cubicBezTo>
                    <a:pt x="115" y="643"/>
                    <a:pt x="116" y="645"/>
                    <a:pt x="117" y="645"/>
                  </a:cubicBezTo>
                  <a:cubicBezTo>
                    <a:pt x="117" y="645"/>
                    <a:pt x="117" y="645"/>
                    <a:pt x="118" y="645"/>
                  </a:cubicBezTo>
                  <a:cubicBezTo>
                    <a:pt x="119" y="645"/>
                    <a:pt x="122" y="646"/>
                    <a:pt x="119" y="647"/>
                  </a:cubicBezTo>
                  <a:cubicBezTo>
                    <a:pt x="118" y="649"/>
                    <a:pt x="115" y="648"/>
                    <a:pt x="113" y="650"/>
                  </a:cubicBezTo>
                  <a:cubicBezTo>
                    <a:pt x="111" y="652"/>
                    <a:pt x="111" y="654"/>
                    <a:pt x="111" y="657"/>
                  </a:cubicBezTo>
                  <a:cubicBezTo>
                    <a:pt x="110" y="659"/>
                    <a:pt x="109" y="660"/>
                    <a:pt x="107" y="661"/>
                  </a:cubicBezTo>
                  <a:cubicBezTo>
                    <a:pt x="107" y="661"/>
                    <a:pt x="107" y="661"/>
                    <a:pt x="106" y="661"/>
                  </a:cubicBezTo>
                  <a:cubicBezTo>
                    <a:pt x="106" y="661"/>
                    <a:pt x="105" y="662"/>
                    <a:pt x="105" y="662"/>
                  </a:cubicBezTo>
                  <a:cubicBezTo>
                    <a:pt x="104" y="665"/>
                    <a:pt x="105" y="665"/>
                    <a:pt x="104" y="668"/>
                  </a:cubicBezTo>
                  <a:cubicBezTo>
                    <a:pt x="104" y="669"/>
                    <a:pt x="102" y="670"/>
                    <a:pt x="101" y="671"/>
                  </a:cubicBezTo>
                  <a:cubicBezTo>
                    <a:pt x="97" y="675"/>
                    <a:pt x="96" y="681"/>
                    <a:pt x="96" y="685"/>
                  </a:cubicBezTo>
                  <a:cubicBezTo>
                    <a:pt x="96" y="687"/>
                    <a:pt x="96" y="688"/>
                    <a:pt x="95" y="688"/>
                  </a:cubicBezTo>
                  <a:cubicBezTo>
                    <a:pt x="95" y="688"/>
                    <a:pt x="94" y="687"/>
                    <a:pt x="93" y="687"/>
                  </a:cubicBezTo>
                  <a:cubicBezTo>
                    <a:pt x="93" y="686"/>
                    <a:pt x="92" y="686"/>
                    <a:pt x="92" y="686"/>
                  </a:cubicBezTo>
                  <a:cubicBezTo>
                    <a:pt x="91" y="686"/>
                    <a:pt x="90" y="687"/>
                    <a:pt x="90" y="689"/>
                  </a:cubicBezTo>
                  <a:cubicBezTo>
                    <a:pt x="88" y="690"/>
                    <a:pt x="86" y="693"/>
                    <a:pt x="86" y="695"/>
                  </a:cubicBezTo>
                  <a:cubicBezTo>
                    <a:pt x="86" y="697"/>
                    <a:pt x="87" y="700"/>
                    <a:pt x="84" y="702"/>
                  </a:cubicBezTo>
                  <a:cubicBezTo>
                    <a:pt x="84" y="701"/>
                    <a:pt x="84" y="701"/>
                    <a:pt x="83" y="701"/>
                  </a:cubicBezTo>
                  <a:cubicBezTo>
                    <a:pt x="81" y="701"/>
                    <a:pt x="79" y="706"/>
                    <a:pt x="78" y="708"/>
                  </a:cubicBezTo>
                  <a:cubicBezTo>
                    <a:pt x="77" y="710"/>
                    <a:pt x="81" y="716"/>
                    <a:pt x="79" y="716"/>
                  </a:cubicBezTo>
                  <a:cubicBezTo>
                    <a:pt x="76" y="716"/>
                    <a:pt x="74" y="716"/>
                    <a:pt x="71" y="719"/>
                  </a:cubicBezTo>
                  <a:cubicBezTo>
                    <a:pt x="68" y="724"/>
                    <a:pt x="64" y="730"/>
                    <a:pt x="62" y="736"/>
                  </a:cubicBezTo>
                  <a:cubicBezTo>
                    <a:pt x="61" y="738"/>
                    <a:pt x="60" y="740"/>
                    <a:pt x="60" y="743"/>
                  </a:cubicBezTo>
                  <a:cubicBezTo>
                    <a:pt x="59" y="744"/>
                    <a:pt x="60" y="745"/>
                    <a:pt x="59" y="746"/>
                  </a:cubicBezTo>
                  <a:cubicBezTo>
                    <a:pt x="58" y="748"/>
                    <a:pt x="56" y="748"/>
                    <a:pt x="54" y="749"/>
                  </a:cubicBezTo>
                  <a:cubicBezTo>
                    <a:pt x="52" y="750"/>
                    <a:pt x="50" y="751"/>
                    <a:pt x="49" y="753"/>
                  </a:cubicBezTo>
                  <a:cubicBezTo>
                    <a:pt x="47" y="755"/>
                    <a:pt x="46" y="757"/>
                    <a:pt x="48" y="759"/>
                  </a:cubicBezTo>
                  <a:lnTo>
                    <a:pt x="48" y="759"/>
                  </a:lnTo>
                  <a:cubicBezTo>
                    <a:pt x="48" y="759"/>
                    <a:pt x="48" y="759"/>
                    <a:pt x="48" y="759"/>
                  </a:cubicBezTo>
                  <a:cubicBezTo>
                    <a:pt x="47" y="759"/>
                    <a:pt x="47" y="766"/>
                    <a:pt x="47" y="767"/>
                  </a:cubicBezTo>
                  <a:cubicBezTo>
                    <a:pt x="46" y="768"/>
                    <a:pt x="42" y="769"/>
                    <a:pt x="40" y="771"/>
                  </a:cubicBezTo>
                  <a:cubicBezTo>
                    <a:pt x="38" y="772"/>
                    <a:pt x="36" y="775"/>
                    <a:pt x="35" y="777"/>
                  </a:cubicBezTo>
                  <a:cubicBezTo>
                    <a:pt x="35" y="779"/>
                    <a:pt x="38" y="780"/>
                    <a:pt x="40" y="781"/>
                  </a:cubicBezTo>
                  <a:cubicBezTo>
                    <a:pt x="39" y="782"/>
                    <a:pt x="38" y="785"/>
                    <a:pt x="37" y="785"/>
                  </a:cubicBezTo>
                  <a:lnTo>
                    <a:pt x="35" y="785"/>
                  </a:lnTo>
                  <a:cubicBezTo>
                    <a:pt x="35" y="785"/>
                    <a:pt x="34" y="786"/>
                    <a:pt x="34" y="787"/>
                  </a:cubicBezTo>
                  <a:cubicBezTo>
                    <a:pt x="33" y="788"/>
                    <a:pt x="31" y="787"/>
                    <a:pt x="30" y="789"/>
                  </a:cubicBezTo>
                  <a:cubicBezTo>
                    <a:pt x="29" y="790"/>
                    <a:pt x="28" y="791"/>
                    <a:pt x="28" y="792"/>
                  </a:cubicBezTo>
                  <a:cubicBezTo>
                    <a:pt x="26" y="797"/>
                    <a:pt x="27" y="799"/>
                    <a:pt x="26" y="804"/>
                  </a:cubicBezTo>
                  <a:cubicBezTo>
                    <a:pt x="26" y="807"/>
                    <a:pt x="25" y="808"/>
                    <a:pt x="25" y="808"/>
                  </a:cubicBezTo>
                  <a:cubicBezTo>
                    <a:pt x="24" y="808"/>
                    <a:pt x="23" y="807"/>
                    <a:pt x="22" y="806"/>
                  </a:cubicBezTo>
                  <a:lnTo>
                    <a:pt x="22" y="806"/>
                  </a:lnTo>
                  <a:cubicBezTo>
                    <a:pt x="23" y="807"/>
                    <a:pt x="21" y="808"/>
                    <a:pt x="21" y="810"/>
                  </a:cubicBezTo>
                  <a:cubicBezTo>
                    <a:pt x="21" y="811"/>
                    <a:pt x="23" y="812"/>
                    <a:pt x="23" y="812"/>
                  </a:cubicBezTo>
                  <a:cubicBezTo>
                    <a:pt x="23" y="813"/>
                    <a:pt x="22" y="813"/>
                    <a:pt x="22" y="813"/>
                  </a:cubicBezTo>
                  <a:cubicBezTo>
                    <a:pt x="21" y="813"/>
                    <a:pt x="20" y="813"/>
                    <a:pt x="20" y="813"/>
                  </a:cubicBezTo>
                  <a:cubicBezTo>
                    <a:pt x="19" y="813"/>
                    <a:pt x="19" y="813"/>
                    <a:pt x="19" y="813"/>
                  </a:cubicBezTo>
                  <a:cubicBezTo>
                    <a:pt x="17" y="816"/>
                    <a:pt x="19" y="819"/>
                    <a:pt x="18" y="821"/>
                  </a:cubicBezTo>
                  <a:cubicBezTo>
                    <a:pt x="18" y="822"/>
                    <a:pt x="17" y="823"/>
                    <a:pt x="17" y="823"/>
                  </a:cubicBezTo>
                  <a:cubicBezTo>
                    <a:pt x="17" y="823"/>
                    <a:pt x="16" y="821"/>
                    <a:pt x="16" y="819"/>
                  </a:cubicBezTo>
                  <a:cubicBezTo>
                    <a:pt x="16" y="818"/>
                    <a:pt x="15" y="817"/>
                    <a:pt x="14" y="817"/>
                  </a:cubicBezTo>
                  <a:cubicBezTo>
                    <a:pt x="13" y="817"/>
                    <a:pt x="12" y="818"/>
                    <a:pt x="12" y="819"/>
                  </a:cubicBezTo>
                  <a:cubicBezTo>
                    <a:pt x="11" y="821"/>
                    <a:pt x="10" y="827"/>
                    <a:pt x="13" y="828"/>
                  </a:cubicBezTo>
                  <a:lnTo>
                    <a:pt x="13" y="828"/>
                  </a:lnTo>
                  <a:cubicBezTo>
                    <a:pt x="13" y="828"/>
                    <a:pt x="13" y="828"/>
                    <a:pt x="13" y="828"/>
                  </a:cubicBezTo>
                  <a:cubicBezTo>
                    <a:pt x="9" y="828"/>
                    <a:pt x="7" y="834"/>
                    <a:pt x="6" y="840"/>
                  </a:cubicBezTo>
                  <a:cubicBezTo>
                    <a:pt x="5" y="847"/>
                    <a:pt x="7" y="854"/>
                    <a:pt x="3" y="854"/>
                  </a:cubicBezTo>
                  <a:cubicBezTo>
                    <a:pt x="1" y="860"/>
                    <a:pt x="7" y="864"/>
                    <a:pt x="9" y="869"/>
                  </a:cubicBezTo>
                  <a:cubicBezTo>
                    <a:pt x="12" y="873"/>
                    <a:pt x="15" y="877"/>
                    <a:pt x="16" y="880"/>
                  </a:cubicBezTo>
                  <a:cubicBezTo>
                    <a:pt x="19" y="883"/>
                    <a:pt x="23" y="886"/>
                    <a:pt x="26" y="889"/>
                  </a:cubicBezTo>
                  <a:cubicBezTo>
                    <a:pt x="28" y="892"/>
                    <a:pt x="28" y="894"/>
                    <a:pt x="30" y="897"/>
                  </a:cubicBezTo>
                  <a:cubicBezTo>
                    <a:pt x="32" y="898"/>
                    <a:pt x="34" y="901"/>
                    <a:pt x="35" y="901"/>
                  </a:cubicBezTo>
                  <a:cubicBezTo>
                    <a:pt x="36" y="901"/>
                    <a:pt x="37" y="900"/>
                    <a:pt x="38" y="900"/>
                  </a:cubicBezTo>
                  <a:cubicBezTo>
                    <a:pt x="38" y="900"/>
                    <a:pt x="38" y="900"/>
                    <a:pt x="38" y="900"/>
                  </a:cubicBezTo>
                  <a:cubicBezTo>
                    <a:pt x="40" y="902"/>
                    <a:pt x="37" y="906"/>
                    <a:pt x="36" y="907"/>
                  </a:cubicBezTo>
                  <a:lnTo>
                    <a:pt x="36" y="907"/>
                  </a:lnTo>
                  <a:cubicBezTo>
                    <a:pt x="36" y="907"/>
                    <a:pt x="36" y="907"/>
                    <a:pt x="36" y="907"/>
                  </a:cubicBezTo>
                  <a:cubicBezTo>
                    <a:pt x="41" y="907"/>
                    <a:pt x="57" y="925"/>
                    <a:pt x="61" y="928"/>
                  </a:cubicBezTo>
                  <a:cubicBezTo>
                    <a:pt x="63" y="930"/>
                    <a:pt x="66" y="935"/>
                    <a:pt x="69" y="937"/>
                  </a:cubicBezTo>
                  <a:cubicBezTo>
                    <a:pt x="72" y="939"/>
                    <a:pt x="76" y="941"/>
                    <a:pt x="79" y="942"/>
                  </a:cubicBezTo>
                  <a:cubicBezTo>
                    <a:pt x="80" y="942"/>
                    <a:pt x="86" y="941"/>
                    <a:pt x="85" y="939"/>
                  </a:cubicBezTo>
                  <a:lnTo>
                    <a:pt x="85" y="939"/>
                  </a:lnTo>
                  <a:cubicBezTo>
                    <a:pt x="87" y="941"/>
                    <a:pt x="82" y="945"/>
                    <a:pt x="86" y="946"/>
                  </a:cubicBezTo>
                  <a:cubicBezTo>
                    <a:pt x="87" y="946"/>
                    <a:pt x="92" y="946"/>
                    <a:pt x="92" y="948"/>
                  </a:cubicBezTo>
                  <a:cubicBezTo>
                    <a:pt x="92" y="948"/>
                    <a:pt x="86" y="950"/>
                    <a:pt x="89" y="951"/>
                  </a:cubicBezTo>
                  <a:cubicBezTo>
                    <a:pt x="90" y="952"/>
                    <a:pt x="93" y="953"/>
                    <a:pt x="96" y="953"/>
                  </a:cubicBezTo>
                  <a:cubicBezTo>
                    <a:pt x="97" y="953"/>
                    <a:pt x="99" y="952"/>
                    <a:pt x="99" y="951"/>
                  </a:cubicBezTo>
                  <a:cubicBezTo>
                    <a:pt x="101" y="952"/>
                    <a:pt x="101" y="957"/>
                    <a:pt x="101" y="957"/>
                  </a:cubicBezTo>
                  <a:cubicBezTo>
                    <a:pt x="101" y="958"/>
                    <a:pt x="104" y="964"/>
                    <a:pt x="105" y="964"/>
                  </a:cubicBezTo>
                  <a:cubicBezTo>
                    <a:pt x="107" y="963"/>
                    <a:pt x="108" y="960"/>
                    <a:pt x="110" y="960"/>
                  </a:cubicBezTo>
                  <a:cubicBezTo>
                    <a:pt x="110" y="960"/>
                    <a:pt x="111" y="961"/>
                    <a:pt x="111" y="961"/>
                  </a:cubicBezTo>
                  <a:cubicBezTo>
                    <a:pt x="114" y="963"/>
                    <a:pt x="115" y="964"/>
                    <a:pt x="118" y="965"/>
                  </a:cubicBezTo>
                  <a:cubicBezTo>
                    <a:pt x="120" y="966"/>
                    <a:pt x="121" y="965"/>
                    <a:pt x="124" y="967"/>
                  </a:cubicBezTo>
                  <a:cubicBezTo>
                    <a:pt x="126" y="969"/>
                    <a:pt x="125" y="971"/>
                    <a:pt x="129" y="973"/>
                  </a:cubicBezTo>
                  <a:cubicBezTo>
                    <a:pt x="130" y="974"/>
                    <a:pt x="132" y="975"/>
                    <a:pt x="133" y="975"/>
                  </a:cubicBezTo>
                  <a:cubicBezTo>
                    <a:pt x="134" y="975"/>
                    <a:pt x="135" y="975"/>
                    <a:pt x="136" y="974"/>
                  </a:cubicBezTo>
                  <a:cubicBezTo>
                    <a:pt x="136" y="975"/>
                    <a:pt x="139" y="980"/>
                    <a:pt x="139" y="980"/>
                  </a:cubicBezTo>
                  <a:cubicBezTo>
                    <a:pt x="139" y="980"/>
                    <a:pt x="139" y="980"/>
                    <a:pt x="139" y="980"/>
                  </a:cubicBezTo>
                  <a:cubicBezTo>
                    <a:pt x="139" y="979"/>
                    <a:pt x="139" y="975"/>
                    <a:pt x="141" y="975"/>
                  </a:cubicBezTo>
                  <a:cubicBezTo>
                    <a:pt x="141" y="975"/>
                    <a:pt x="141" y="975"/>
                    <a:pt x="142" y="976"/>
                  </a:cubicBezTo>
                  <a:cubicBezTo>
                    <a:pt x="144" y="978"/>
                    <a:pt x="144" y="979"/>
                    <a:pt x="145" y="980"/>
                  </a:cubicBezTo>
                  <a:cubicBezTo>
                    <a:pt x="148" y="982"/>
                    <a:pt x="152" y="985"/>
                    <a:pt x="156" y="985"/>
                  </a:cubicBezTo>
                  <a:cubicBezTo>
                    <a:pt x="156" y="985"/>
                    <a:pt x="157" y="985"/>
                    <a:pt x="158" y="985"/>
                  </a:cubicBezTo>
                  <a:lnTo>
                    <a:pt x="158" y="985"/>
                  </a:lnTo>
                  <a:cubicBezTo>
                    <a:pt x="156" y="985"/>
                    <a:pt x="160" y="991"/>
                    <a:pt x="161" y="992"/>
                  </a:cubicBezTo>
                  <a:cubicBezTo>
                    <a:pt x="162" y="991"/>
                    <a:pt x="162" y="991"/>
                    <a:pt x="163" y="991"/>
                  </a:cubicBezTo>
                  <a:cubicBezTo>
                    <a:pt x="164" y="991"/>
                    <a:pt x="165" y="992"/>
                    <a:pt x="166" y="992"/>
                  </a:cubicBezTo>
                  <a:cubicBezTo>
                    <a:pt x="168" y="993"/>
                    <a:pt x="168" y="993"/>
                    <a:pt x="168" y="993"/>
                  </a:cubicBezTo>
                  <a:cubicBezTo>
                    <a:pt x="169" y="993"/>
                    <a:pt x="169" y="993"/>
                    <a:pt x="170" y="992"/>
                  </a:cubicBezTo>
                  <a:cubicBezTo>
                    <a:pt x="170" y="992"/>
                    <a:pt x="170" y="992"/>
                    <a:pt x="171" y="992"/>
                  </a:cubicBezTo>
                  <a:cubicBezTo>
                    <a:pt x="173" y="992"/>
                    <a:pt x="177" y="997"/>
                    <a:pt x="179" y="998"/>
                  </a:cubicBezTo>
                  <a:cubicBezTo>
                    <a:pt x="179" y="998"/>
                    <a:pt x="180" y="998"/>
                    <a:pt x="180" y="998"/>
                  </a:cubicBezTo>
                  <a:cubicBezTo>
                    <a:pt x="181" y="998"/>
                    <a:pt x="182" y="998"/>
                    <a:pt x="183" y="998"/>
                  </a:cubicBezTo>
                  <a:cubicBezTo>
                    <a:pt x="187" y="998"/>
                    <a:pt x="189" y="1000"/>
                    <a:pt x="192" y="1001"/>
                  </a:cubicBezTo>
                  <a:cubicBezTo>
                    <a:pt x="194" y="1002"/>
                    <a:pt x="196" y="1003"/>
                    <a:pt x="198" y="1003"/>
                  </a:cubicBezTo>
                  <a:cubicBezTo>
                    <a:pt x="200" y="1003"/>
                    <a:pt x="202" y="1002"/>
                    <a:pt x="204" y="1000"/>
                  </a:cubicBezTo>
                  <a:lnTo>
                    <a:pt x="204" y="1000"/>
                  </a:lnTo>
                  <a:cubicBezTo>
                    <a:pt x="203" y="1002"/>
                    <a:pt x="200" y="1003"/>
                    <a:pt x="200" y="1005"/>
                  </a:cubicBezTo>
                  <a:cubicBezTo>
                    <a:pt x="200" y="1006"/>
                    <a:pt x="200" y="1006"/>
                    <a:pt x="201" y="1006"/>
                  </a:cubicBezTo>
                  <a:cubicBezTo>
                    <a:pt x="202" y="1006"/>
                    <a:pt x="203" y="1005"/>
                    <a:pt x="204" y="1005"/>
                  </a:cubicBezTo>
                  <a:cubicBezTo>
                    <a:pt x="206" y="1005"/>
                    <a:pt x="207" y="1004"/>
                    <a:pt x="208" y="1004"/>
                  </a:cubicBezTo>
                  <a:cubicBezTo>
                    <a:pt x="210" y="1004"/>
                    <a:pt x="211" y="1006"/>
                    <a:pt x="212" y="1010"/>
                  </a:cubicBezTo>
                  <a:cubicBezTo>
                    <a:pt x="212" y="1010"/>
                    <a:pt x="212" y="1011"/>
                    <a:pt x="213" y="1011"/>
                  </a:cubicBezTo>
                  <a:cubicBezTo>
                    <a:pt x="214" y="1011"/>
                    <a:pt x="217" y="1008"/>
                    <a:pt x="219" y="1008"/>
                  </a:cubicBezTo>
                  <a:cubicBezTo>
                    <a:pt x="219" y="1008"/>
                    <a:pt x="219" y="1009"/>
                    <a:pt x="219" y="1010"/>
                  </a:cubicBezTo>
                  <a:cubicBezTo>
                    <a:pt x="218" y="1012"/>
                    <a:pt x="222" y="1014"/>
                    <a:pt x="225" y="1014"/>
                  </a:cubicBezTo>
                  <a:cubicBezTo>
                    <a:pt x="226" y="1014"/>
                    <a:pt x="228" y="1013"/>
                    <a:pt x="228" y="1012"/>
                  </a:cubicBezTo>
                  <a:lnTo>
                    <a:pt x="228" y="1012"/>
                  </a:lnTo>
                  <a:cubicBezTo>
                    <a:pt x="228" y="1013"/>
                    <a:pt x="229" y="1015"/>
                    <a:pt x="230" y="1016"/>
                  </a:cubicBezTo>
                  <a:cubicBezTo>
                    <a:pt x="231" y="1017"/>
                    <a:pt x="233" y="1017"/>
                    <a:pt x="234" y="1017"/>
                  </a:cubicBezTo>
                  <a:cubicBezTo>
                    <a:pt x="236" y="1018"/>
                    <a:pt x="237" y="1019"/>
                    <a:pt x="240" y="1020"/>
                  </a:cubicBezTo>
                  <a:cubicBezTo>
                    <a:pt x="241" y="1021"/>
                    <a:pt x="242" y="1021"/>
                    <a:pt x="243" y="1021"/>
                  </a:cubicBezTo>
                  <a:cubicBezTo>
                    <a:pt x="244" y="1021"/>
                    <a:pt x="245" y="1021"/>
                    <a:pt x="246" y="1021"/>
                  </a:cubicBezTo>
                  <a:cubicBezTo>
                    <a:pt x="249" y="1021"/>
                    <a:pt x="251" y="1023"/>
                    <a:pt x="254" y="1024"/>
                  </a:cubicBezTo>
                  <a:cubicBezTo>
                    <a:pt x="257" y="1026"/>
                    <a:pt x="260" y="1027"/>
                    <a:pt x="264" y="1028"/>
                  </a:cubicBezTo>
                  <a:cubicBezTo>
                    <a:pt x="266" y="1028"/>
                    <a:pt x="268" y="1026"/>
                    <a:pt x="269" y="1026"/>
                  </a:cubicBezTo>
                  <a:cubicBezTo>
                    <a:pt x="269" y="1026"/>
                    <a:pt x="269" y="1026"/>
                    <a:pt x="269" y="1026"/>
                  </a:cubicBezTo>
                  <a:cubicBezTo>
                    <a:pt x="271" y="1026"/>
                    <a:pt x="271" y="1030"/>
                    <a:pt x="272" y="1031"/>
                  </a:cubicBezTo>
                  <a:cubicBezTo>
                    <a:pt x="272" y="1031"/>
                    <a:pt x="273" y="1031"/>
                    <a:pt x="273" y="1031"/>
                  </a:cubicBezTo>
                  <a:cubicBezTo>
                    <a:pt x="275" y="1031"/>
                    <a:pt x="276" y="1030"/>
                    <a:pt x="276" y="1029"/>
                  </a:cubicBezTo>
                  <a:cubicBezTo>
                    <a:pt x="277" y="1028"/>
                    <a:pt x="278" y="1025"/>
                    <a:pt x="280" y="1025"/>
                  </a:cubicBezTo>
                  <a:cubicBezTo>
                    <a:pt x="281" y="1025"/>
                    <a:pt x="281" y="1025"/>
                    <a:pt x="282" y="1026"/>
                  </a:cubicBezTo>
                  <a:cubicBezTo>
                    <a:pt x="283" y="1028"/>
                    <a:pt x="283" y="1031"/>
                    <a:pt x="286" y="1033"/>
                  </a:cubicBezTo>
                  <a:cubicBezTo>
                    <a:pt x="287" y="1033"/>
                    <a:pt x="287" y="1033"/>
                    <a:pt x="288" y="1033"/>
                  </a:cubicBezTo>
                  <a:cubicBezTo>
                    <a:pt x="290" y="1033"/>
                    <a:pt x="292" y="1031"/>
                    <a:pt x="294" y="1031"/>
                  </a:cubicBezTo>
                  <a:cubicBezTo>
                    <a:pt x="295" y="1031"/>
                    <a:pt x="296" y="1031"/>
                    <a:pt x="297" y="1033"/>
                  </a:cubicBezTo>
                  <a:cubicBezTo>
                    <a:pt x="298" y="1035"/>
                    <a:pt x="307" y="1036"/>
                    <a:pt x="310" y="1036"/>
                  </a:cubicBezTo>
                  <a:cubicBezTo>
                    <a:pt x="311" y="1036"/>
                    <a:pt x="313" y="1036"/>
                    <a:pt x="314" y="1036"/>
                  </a:cubicBezTo>
                  <a:cubicBezTo>
                    <a:pt x="316" y="1036"/>
                    <a:pt x="317" y="1036"/>
                    <a:pt x="318" y="1037"/>
                  </a:cubicBezTo>
                  <a:cubicBezTo>
                    <a:pt x="319" y="1037"/>
                    <a:pt x="324" y="1041"/>
                    <a:pt x="324" y="1041"/>
                  </a:cubicBezTo>
                  <a:cubicBezTo>
                    <a:pt x="324" y="1041"/>
                    <a:pt x="324" y="1041"/>
                    <a:pt x="324" y="1041"/>
                  </a:cubicBezTo>
                  <a:cubicBezTo>
                    <a:pt x="324" y="1040"/>
                    <a:pt x="323" y="1038"/>
                    <a:pt x="325" y="1038"/>
                  </a:cubicBezTo>
                  <a:cubicBezTo>
                    <a:pt x="326" y="1037"/>
                    <a:pt x="326" y="1037"/>
                    <a:pt x="327" y="1037"/>
                  </a:cubicBezTo>
                  <a:cubicBezTo>
                    <a:pt x="328" y="1037"/>
                    <a:pt x="328" y="1037"/>
                    <a:pt x="329" y="1038"/>
                  </a:cubicBezTo>
                  <a:cubicBezTo>
                    <a:pt x="331" y="1038"/>
                    <a:pt x="336" y="1040"/>
                    <a:pt x="336" y="1043"/>
                  </a:cubicBezTo>
                  <a:cubicBezTo>
                    <a:pt x="336" y="1040"/>
                    <a:pt x="336" y="1040"/>
                    <a:pt x="337" y="1040"/>
                  </a:cubicBezTo>
                  <a:cubicBezTo>
                    <a:pt x="338" y="1040"/>
                    <a:pt x="341" y="1045"/>
                    <a:pt x="344" y="1045"/>
                  </a:cubicBezTo>
                  <a:cubicBezTo>
                    <a:pt x="347" y="1045"/>
                    <a:pt x="348" y="1040"/>
                    <a:pt x="352" y="1040"/>
                  </a:cubicBezTo>
                  <a:cubicBezTo>
                    <a:pt x="353" y="1040"/>
                    <a:pt x="356" y="1043"/>
                    <a:pt x="358" y="1044"/>
                  </a:cubicBezTo>
                  <a:cubicBezTo>
                    <a:pt x="359" y="1044"/>
                    <a:pt x="359" y="1044"/>
                    <a:pt x="360" y="1044"/>
                  </a:cubicBezTo>
                  <a:cubicBezTo>
                    <a:pt x="362" y="1044"/>
                    <a:pt x="362" y="1043"/>
                    <a:pt x="365" y="1043"/>
                  </a:cubicBezTo>
                  <a:cubicBezTo>
                    <a:pt x="365" y="1043"/>
                    <a:pt x="366" y="1043"/>
                    <a:pt x="367" y="1043"/>
                  </a:cubicBezTo>
                  <a:cubicBezTo>
                    <a:pt x="372" y="1045"/>
                    <a:pt x="373" y="1046"/>
                    <a:pt x="378" y="1046"/>
                  </a:cubicBezTo>
                  <a:cubicBezTo>
                    <a:pt x="379" y="1046"/>
                    <a:pt x="383" y="1045"/>
                    <a:pt x="383" y="1045"/>
                  </a:cubicBezTo>
                  <a:cubicBezTo>
                    <a:pt x="388" y="1045"/>
                    <a:pt x="394" y="1051"/>
                    <a:pt x="400" y="1051"/>
                  </a:cubicBezTo>
                  <a:cubicBezTo>
                    <a:pt x="400" y="1051"/>
                    <a:pt x="401" y="1051"/>
                    <a:pt x="402" y="1051"/>
                  </a:cubicBezTo>
                  <a:cubicBezTo>
                    <a:pt x="406" y="1050"/>
                    <a:pt x="403" y="1048"/>
                    <a:pt x="407" y="1048"/>
                  </a:cubicBezTo>
                  <a:cubicBezTo>
                    <a:pt x="407" y="1050"/>
                    <a:pt x="409" y="1051"/>
                    <a:pt x="411" y="1051"/>
                  </a:cubicBezTo>
                  <a:cubicBezTo>
                    <a:pt x="412" y="1051"/>
                    <a:pt x="412" y="1050"/>
                    <a:pt x="413" y="1049"/>
                  </a:cubicBezTo>
                  <a:cubicBezTo>
                    <a:pt x="413" y="1049"/>
                    <a:pt x="414" y="1049"/>
                    <a:pt x="415" y="1049"/>
                  </a:cubicBezTo>
                  <a:cubicBezTo>
                    <a:pt x="421" y="1049"/>
                    <a:pt x="429" y="1052"/>
                    <a:pt x="435" y="1052"/>
                  </a:cubicBezTo>
                  <a:cubicBezTo>
                    <a:pt x="438" y="1052"/>
                    <a:pt x="440" y="1052"/>
                    <a:pt x="442" y="1050"/>
                  </a:cubicBezTo>
                  <a:lnTo>
                    <a:pt x="442" y="1050"/>
                  </a:lnTo>
                  <a:cubicBezTo>
                    <a:pt x="441" y="1051"/>
                    <a:pt x="441" y="1051"/>
                    <a:pt x="442" y="1051"/>
                  </a:cubicBezTo>
                  <a:cubicBezTo>
                    <a:pt x="442" y="1051"/>
                    <a:pt x="444" y="1050"/>
                    <a:pt x="442" y="1050"/>
                  </a:cubicBezTo>
                  <a:lnTo>
                    <a:pt x="442" y="1050"/>
                  </a:lnTo>
                  <a:cubicBezTo>
                    <a:pt x="442" y="1050"/>
                    <a:pt x="442" y="1050"/>
                    <a:pt x="442" y="1050"/>
                  </a:cubicBezTo>
                  <a:cubicBezTo>
                    <a:pt x="446" y="1050"/>
                    <a:pt x="447" y="1034"/>
                    <a:pt x="442" y="1033"/>
                  </a:cubicBezTo>
                  <a:cubicBezTo>
                    <a:pt x="441" y="1033"/>
                    <a:pt x="438" y="1033"/>
                    <a:pt x="436" y="1033"/>
                  </a:cubicBezTo>
                  <a:cubicBezTo>
                    <a:pt x="435" y="1033"/>
                    <a:pt x="434" y="1033"/>
                    <a:pt x="434" y="1033"/>
                  </a:cubicBezTo>
                  <a:cubicBezTo>
                    <a:pt x="432" y="1036"/>
                    <a:pt x="432" y="1038"/>
                    <a:pt x="430" y="1038"/>
                  </a:cubicBezTo>
                  <a:cubicBezTo>
                    <a:pt x="429" y="1038"/>
                    <a:pt x="428" y="1038"/>
                    <a:pt x="427" y="1037"/>
                  </a:cubicBezTo>
                  <a:cubicBezTo>
                    <a:pt x="422" y="1036"/>
                    <a:pt x="418" y="1035"/>
                    <a:pt x="414" y="1035"/>
                  </a:cubicBezTo>
                  <a:cubicBezTo>
                    <a:pt x="413" y="1035"/>
                    <a:pt x="413" y="1035"/>
                    <a:pt x="412" y="1035"/>
                  </a:cubicBezTo>
                  <a:cubicBezTo>
                    <a:pt x="409" y="1035"/>
                    <a:pt x="406" y="1039"/>
                    <a:pt x="404" y="1039"/>
                  </a:cubicBezTo>
                  <a:cubicBezTo>
                    <a:pt x="404" y="1039"/>
                    <a:pt x="403" y="1039"/>
                    <a:pt x="403" y="1039"/>
                  </a:cubicBezTo>
                  <a:cubicBezTo>
                    <a:pt x="400" y="1038"/>
                    <a:pt x="400" y="1031"/>
                    <a:pt x="395" y="1030"/>
                  </a:cubicBezTo>
                  <a:cubicBezTo>
                    <a:pt x="395" y="1030"/>
                    <a:pt x="395" y="1030"/>
                    <a:pt x="395" y="1030"/>
                  </a:cubicBezTo>
                  <a:cubicBezTo>
                    <a:pt x="393" y="1030"/>
                    <a:pt x="394" y="1034"/>
                    <a:pt x="393" y="1035"/>
                  </a:cubicBezTo>
                  <a:cubicBezTo>
                    <a:pt x="391" y="1034"/>
                    <a:pt x="391" y="1030"/>
                    <a:pt x="389" y="1030"/>
                  </a:cubicBezTo>
                  <a:cubicBezTo>
                    <a:pt x="389" y="1030"/>
                    <a:pt x="389" y="1031"/>
                    <a:pt x="388" y="1031"/>
                  </a:cubicBezTo>
                  <a:cubicBezTo>
                    <a:pt x="387" y="1031"/>
                    <a:pt x="386" y="1038"/>
                    <a:pt x="383" y="1038"/>
                  </a:cubicBezTo>
                  <a:cubicBezTo>
                    <a:pt x="383" y="1038"/>
                    <a:pt x="383" y="1038"/>
                    <a:pt x="382" y="1038"/>
                  </a:cubicBezTo>
                  <a:cubicBezTo>
                    <a:pt x="380" y="1036"/>
                    <a:pt x="382" y="1033"/>
                    <a:pt x="379" y="1032"/>
                  </a:cubicBezTo>
                  <a:cubicBezTo>
                    <a:pt x="378" y="1031"/>
                    <a:pt x="376" y="1031"/>
                    <a:pt x="374" y="1031"/>
                  </a:cubicBezTo>
                  <a:cubicBezTo>
                    <a:pt x="370" y="1032"/>
                    <a:pt x="374" y="1036"/>
                    <a:pt x="369" y="1036"/>
                  </a:cubicBezTo>
                  <a:cubicBezTo>
                    <a:pt x="368" y="1036"/>
                    <a:pt x="368" y="1036"/>
                    <a:pt x="367" y="1036"/>
                  </a:cubicBezTo>
                  <a:cubicBezTo>
                    <a:pt x="368" y="1033"/>
                    <a:pt x="368" y="1032"/>
                    <a:pt x="366" y="1030"/>
                  </a:cubicBezTo>
                  <a:cubicBezTo>
                    <a:pt x="365" y="1029"/>
                    <a:pt x="363" y="1028"/>
                    <a:pt x="361" y="1028"/>
                  </a:cubicBezTo>
                  <a:cubicBezTo>
                    <a:pt x="360" y="1028"/>
                    <a:pt x="359" y="1028"/>
                    <a:pt x="359" y="1030"/>
                  </a:cubicBezTo>
                  <a:cubicBezTo>
                    <a:pt x="359" y="1027"/>
                    <a:pt x="358" y="1026"/>
                    <a:pt x="357" y="1026"/>
                  </a:cubicBezTo>
                  <a:cubicBezTo>
                    <a:pt x="355" y="1026"/>
                    <a:pt x="354" y="1027"/>
                    <a:pt x="352" y="1027"/>
                  </a:cubicBezTo>
                  <a:cubicBezTo>
                    <a:pt x="352" y="1025"/>
                    <a:pt x="345" y="1025"/>
                    <a:pt x="340" y="1025"/>
                  </a:cubicBezTo>
                  <a:cubicBezTo>
                    <a:pt x="338" y="1025"/>
                    <a:pt x="336" y="1025"/>
                    <a:pt x="335" y="1025"/>
                  </a:cubicBezTo>
                  <a:cubicBezTo>
                    <a:pt x="341" y="1025"/>
                    <a:pt x="341" y="1029"/>
                    <a:pt x="337" y="1029"/>
                  </a:cubicBezTo>
                  <a:cubicBezTo>
                    <a:pt x="336" y="1029"/>
                    <a:pt x="335" y="1029"/>
                    <a:pt x="334" y="1028"/>
                  </a:cubicBezTo>
                  <a:cubicBezTo>
                    <a:pt x="330" y="1026"/>
                    <a:pt x="324" y="1025"/>
                    <a:pt x="320" y="1024"/>
                  </a:cubicBezTo>
                  <a:lnTo>
                    <a:pt x="320" y="1024"/>
                  </a:lnTo>
                  <a:cubicBezTo>
                    <a:pt x="319" y="1028"/>
                    <a:pt x="331" y="1032"/>
                    <a:pt x="335" y="1033"/>
                  </a:cubicBezTo>
                  <a:cubicBezTo>
                    <a:pt x="331" y="1033"/>
                    <a:pt x="327" y="1032"/>
                    <a:pt x="324" y="1031"/>
                  </a:cubicBezTo>
                  <a:cubicBezTo>
                    <a:pt x="321" y="1030"/>
                    <a:pt x="317" y="1029"/>
                    <a:pt x="317" y="1026"/>
                  </a:cubicBezTo>
                  <a:cubicBezTo>
                    <a:pt x="316" y="1024"/>
                    <a:pt x="318" y="1023"/>
                    <a:pt x="316" y="1021"/>
                  </a:cubicBezTo>
                  <a:cubicBezTo>
                    <a:pt x="314" y="1020"/>
                    <a:pt x="313" y="1020"/>
                    <a:pt x="312" y="1020"/>
                  </a:cubicBezTo>
                  <a:cubicBezTo>
                    <a:pt x="309" y="1020"/>
                    <a:pt x="307" y="1021"/>
                    <a:pt x="304" y="1021"/>
                  </a:cubicBezTo>
                  <a:cubicBezTo>
                    <a:pt x="303" y="1021"/>
                    <a:pt x="303" y="1021"/>
                    <a:pt x="302" y="1021"/>
                  </a:cubicBezTo>
                  <a:cubicBezTo>
                    <a:pt x="297" y="1020"/>
                    <a:pt x="294" y="1017"/>
                    <a:pt x="291" y="1013"/>
                  </a:cubicBezTo>
                  <a:cubicBezTo>
                    <a:pt x="290" y="1016"/>
                    <a:pt x="286" y="1019"/>
                    <a:pt x="283" y="1019"/>
                  </a:cubicBezTo>
                  <a:cubicBezTo>
                    <a:pt x="283" y="1020"/>
                    <a:pt x="283" y="1020"/>
                    <a:pt x="282" y="1020"/>
                  </a:cubicBezTo>
                  <a:cubicBezTo>
                    <a:pt x="280" y="1020"/>
                    <a:pt x="282" y="1016"/>
                    <a:pt x="281" y="1016"/>
                  </a:cubicBezTo>
                  <a:cubicBezTo>
                    <a:pt x="281" y="1016"/>
                    <a:pt x="280" y="1016"/>
                    <a:pt x="280" y="1016"/>
                  </a:cubicBezTo>
                  <a:cubicBezTo>
                    <a:pt x="280" y="1016"/>
                    <a:pt x="280" y="1016"/>
                    <a:pt x="280" y="1016"/>
                  </a:cubicBezTo>
                  <a:lnTo>
                    <a:pt x="280" y="1016"/>
                  </a:lnTo>
                  <a:cubicBezTo>
                    <a:pt x="280" y="1015"/>
                    <a:pt x="280" y="1014"/>
                    <a:pt x="280" y="1013"/>
                  </a:cubicBezTo>
                  <a:cubicBezTo>
                    <a:pt x="277" y="1012"/>
                    <a:pt x="273" y="1011"/>
                    <a:pt x="270" y="1011"/>
                  </a:cubicBezTo>
                  <a:cubicBezTo>
                    <a:pt x="269" y="1011"/>
                    <a:pt x="267" y="1010"/>
                    <a:pt x="266" y="1010"/>
                  </a:cubicBezTo>
                  <a:cubicBezTo>
                    <a:pt x="264" y="1010"/>
                    <a:pt x="262" y="1011"/>
                    <a:pt x="261" y="1012"/>
                  </a:cubicBezTo>
                  <a:cubicBezTo>
                    <a:pt x="259" y="1012"/>
                    <a:pt x="259" y="1013"/>
                    <a:pt x="258" y="1013"/>
                  </a:cubicBezTo>
                  <a:cubicBezTo>
                    <a:pt x="258" y="1013"/>
                    <a:pt x="257" y="1013"/>
                    <a:pt x="256" y="1012"/>
                  </a:cubicBezTo>
                  <a:cubicBezTo>
                    <a:pt x="255" y="1012"/>
                    <a:pt x="254" y="1011"/>
                    <a:pt x="254" y="1009"/>
                  </a:cubicBezTo>
                  <a:cubicBezTo>
                    <a:pt x="254" y="1007"/>
                    <a:pt x="254" y="1007"/>
                    <a:pt x="251" y="1007"/>
                  </a:cubicBezTo>
                  <a:cubicBezTo>
                    <a:pt x="250" y="1007"/>
                    <a:pt x="249" y="1007"/>
                    <a:pt x="248" y="1007"/>
                  </a:cubicBezTo>
                  <a:cubicBezTo>
                    <a:pt x="247" y="1007"/>
                    <a:pt x="245" y="1007"/>
                    <a:pt x="242" y="1007"/>
                  </a:cubicBezTo>
                  <a:cubicBezTo>
                    <a:pt x="240" y="1007"/>
                    <a:pt x="237" y="1006"/>
                    <a:pt x="235" y="1005"/>
                  </a:cubicBezTo>
                  <a:cubicBezTo>
                    <a:pt x="233" y="1005"/>
                    <a:pt x="231" y="1001"/>
                    <a:pt x="230" y="1001"/>
                  </a:cubicBezTo>
                  <a:cubicBezTo>
                    <a:pt x="230" y="1001"/>
                    <a:pt x="230" y="1001"/>
                    <a:pt x="230" y="1001"/>
                  </a:cubicBezTo>
                  <a:cubicBezTo>
                    <a:pt x="229" y="1001"/>
                    <a:pt x="229" y="1002"/>
                    <a:pt x="229" y="1002"/>
                  </a:cubicBezTo>
                  <a:lnTo>
                    <a:pt x="227" y="1001"/>
                  </a:lnTo>
                  <a:lnTo>
                    <a:pt x="216" y="998"/>
                  </a:lnTo>
                  <a:cubicBezTo>
                    <a:pt x="214" y="996"/>
                    <a:pt x="210" y="994"/>
                    <a:pt x="207" y="994"/>
                  </a:cubicBezTo>
                  <a:cubicBezTo>
                    <a:pt x="206" y="994"/>
                    <a:pt x="205" y="995"/>
                    <a:pt x="204" y="997"/>
                  </a:cubicBezTo>
                  <a:cubicBezTo>
                    <a:pt x="205" y="993"/>
                    <a:pt x="198" y="990"/>
                    <a:pt x="195" y="989"/>
                  </a:cubicBezTo>
                  <a:cubicBezTo>
                    <a:pt x="193" y="988"/>
                    <a:pt x="192" y="988"/>
                    <a:pt x="190" y="988"/>
                  </a:cubicBezTo>
                  <a:cubicBezTo>
                    <a:pt x="189" y="988"/>
                    <a:pt x="187" y="988"/>
                    <a:pt x="186" y="987"/>
                  </a:cubicBezTo>
                  <a:cubicBezTo>
                    <a:pt x="185" y="986"/>
                    <a:pt x="187" y="985"/>
                    <a:pt x="186" y="983"/>
                  </a:cubicBezTo>
                  <a:cubicBezTo>
                    <a:pt x="184" y="981"/>
                    <a:pt x="182" y="981"/>
                    <a:pt x="180" y="980"/>
                  </a:cubicBezTo>
                  <a:cubicBezTo>
                    <a:pt x="179" y="980"/>
                    <a:pt x="177" y="979"/>
                    <a:pt x="176" y="979"/>
                  </a:cubicBezTo>
                  <a:cubicBezTo>
                    <a:pt x="175" y="979"/>
                    <a:pt x="174" y="979"/>
                    <a:pt x="173" y="979"/>
                  </a:cubicBezTo>
                  <a:cubicBezTo>
                    <a:pt x="173" y="979"/>
                    <a:pt x="172" y="980"/>
                    <a:pt x="172" y="981"/>
                  </a:cubicBezTo>
                  <a:lnTo>
                    <a:pt x="172" y="981"/>
                  </a:lnTo>
                  <a:cubicBezTo>
                    <a:pt x="172" y="978"/>
                    <a:pt x="167" y="979"/>
                    <a:pt x="165" y="978"/>
                  </a:cubicBezTo>
                  <a:cubicBezTo>
                    <a:pt x="162" y="976"/>
                    <a:pt x="169" y="971"/>
                    <a:pt x="165" y="970"/>
                  </a:cubicBezTo>
                  <a:cubicBezTo>
                    <a:pt x="164" y="969"/>
                    <a:pt x="164" y="969"/>
                    <a:pt x="163" y="969"/>
                  </a:cubicBezTo>
                  <a:cubicBezTo>
                    <a:pt x="159" y="969"/>
                    <a:pt x="158" y="975"/>
                    <a:pt x="155" y="978"/>
                  </a:cubicBezTo>
                  <a:cubicBezTo>
                    <a:pt x="155" y="978"/>
                    <a:pt x="155" y="978"/>
                    <a:pt x="154" y="978"/>
                  </a:cubicBezTo>
                  <a:cubicBezTo>
                    <a:pt x="152" y="978"/>
                    <a:pt x="152" y="970"/>
                    <a:pt x="152" y="970"/>
                  </a:cubicBezTo>
                  <a:cubicBezTo>
                    <a:pt x="150" y="970"/>
                    <a:pt x="150" y="972"/>
                    <a:pt x="149" y="972"/>
                  </a:cubicBezTo>
                  <a:cubicBezTo>
                    <a:pt x="149" y="972"/>
                    <a:pt x="149" y="972"/>
                    <a:pt x="148" y="971"/>
                  </a:cubicBezTo>
                  <a:cubicBezTo>
                    <a:pt x="147" y="971"/>
                    <a:pt x="145" y="970"/>
                    <a:pt x="145" y="970"/>
                  </a:cubicBezTo>
                  <a:cubicBezTo>
                    <a:pt x="143" y="970"/>
                    <a:pt x="143" y="971"/>
                    <a:pt x="142" y="971"/>
                  </a:cubicBezTo>
                  <a:cubicBezTo>
                    <a:pt x="142" y="972"/>
                    <a:pt x="141" y="972"/>
                    <a:pt x="141" y="972"/>
                  </a:cubicBezTo>
                  <a:cubicBezTo>
                    <a:pt x="140" y="972"/>
                    <a:pt x="139" y="971"/>
                    <a:pt x="138" y="971"/>
                  </a:cubicBezTo>
                  <a:cubicBezTo>
                    <a:pt x="139" y="968"/>
                    <a:pt x="139" y="967"/>
                    <a:pt x="137" y="965"/>
                  </a:cubicBezTo>
                  <a:cubicBezTo>
                    <a:pt x="132" y="964"/>
                    <a:pt x="131" y="965"/>
                    <a:pt x="132" y="961"/>
                  </a:cubicBezTo>
                  <a:cubicBezTo>
                    <a:pt x="133" y="959"/>
                    <a:pt x="129" y="957"/>
                    <a:pt x="128" y="957"/>
                  </a:cubicBezTo>
                  <a:cubicBezTo>
                    <a:pt x="127" y="957"/>
                    <a:pt x="127" y="957"/>
                    <a:pt x="127" y="957"/>
                  </a:cubicBezTo>
                  <a:cubicBezTo>
                    <a:pt x="126" y="958"/>
                    <a:pt x="126" y="959"/>
                    <a:pt x="125" y="959"/>
                  </a:cubicBezTo>
                  <a:cubicBezTo>
                    <a:pt x="125" y="959"/>
                    <a:pt x="124" y="959"/>
                    <a:pt x="124" y="959"/>
                  </a:cubicBezTo>
                  <a:cubicBezTo>
                    <a:pt x="121" y="957"/>
                    <a:pt x="118" y="956"/>
                    <a:pt x="116" y="954"/>
                  </a:cubicBezTo>
                  <a:cubicBezTo>
                    <a:pt x="114" y="951"/>
                    <a:pt x="114" y="950"/>
                    <a:pt x="113" y="947"/>
                  </a:cubicBezTo>
                  <a:cubicBezTo>
                    <a:pt x="111" y="944"/>
                    <a:pt x="108" y="943"/>
                    <a:pt x="105" y="943"/>
                  </a:cubicBezTo>
                  <a:cubicBezTo>
                    <a:pt x="105" y="943"/>
                    <a:pt x="105" y="943"/>
                    <a:pt x="105" y="943"/>
                  </a:cubicBezTo>
                  <a:cubicBezTo>
                    <a:pt x="102" y="943"/>
                    <a:pt x="99" y="936"/>
                    <a:pt x="99" y="936"/>
                  </a:cubicBezTo>
                  <a:lnTo>
                    <a:pt x="99" y="936"/>
                  </a:lnTo>
                  <a:cubicBezTo>
                    <a:pt x="95" y="937"/>
                    <a:pt x="98" y="943"/>
                    <a:pt x="97" y="944"/>
                  </a:cubicBezTo>
                  <a:cubicBezTo>
                    <a:pt x="97" y="944"/>
                    <a:pt x="97" y="945"/>
                    <a:pt x="97" y="945"/>
                  </a:cubicBezTo>
                  <a:cubicBezTo>
                    <a:pt x="96" y="945"/>
                    <a:pt x="94" y="943"/>
                    <a:pt x="95" y="942"/>
                  </a:cubicBezTo>
                  <a:cubicBezTo>
                    <a:pt x="96" y="940"/>
                    <a:pt x="92" y="938"/>
                    <a:pt x="90" y="937"/>
                  </a:cubicBezTo>
                  <a:cubicBezTo>
                    <a:pt x="85" y="936"/>
                    <a:pt x="89" y="935"/>
                    <a:pt x="89" y="931"/>
                  </a:cubicBezTo>
                  <a:cubicBezTo>
                    <a:pt x="89" y="930"/>
                    <a:pt x="88" y="930"/>
                    <a:pt x="88" y="930"/>
                  </a:cubicBezTo>
                  <a:cubicBezTo>
                    <a:pt x="87" y="930"/>
                    <a:pt x="86" y="930"/>
                    <a:pt x="85" y="930"/>
                  </a:cubicBezTo>
                  <a:cubicBezTo>
                    <a:pt x="85" y="931"/>
                    <a:pt x="85" y="931"/>
                    <a:pt x="84" y="931"/>
                  </a:cubicBezTo>
                  <a:cubicBezTo>
                    <a:pt x="83" y="931"/>
                    <a:pt x="81" y="930"/>
                    <a:pt x="80" y="929"/>
                  </a:cubicBezTo>
                  <a:cubicBezTo>
                    <a:pt x="76" y="927"/>
                    <a:pt x="76" y="925"/>
                    <a:pt x="71" y="925"/>
                  </a:cubicBezTo>
                  <a:cubicBezTo>
                    <a:pt x="71" y="925"/>
                    <a:pt x="68" y="924"/>
                    <a:pt x="68" y="923"/>
                  </a:cubicBezTo>
                  <a:cubicBezTo>
                    <a:pt x="68" y="922"/>
                    <a:pt x="75" y="922"/>
                    <a:pt x="72" y="917"/>
                  </a:cubicBezTo>
                  <a:cubicBezTo>
                    <a:pt x="70" y="914"/>
                    <a:pt x="66" y="912"/>
                    <a:pt x="63" y="909"/>
                  </a:cubicBezTo>
                  <a:lnTo>
                    <a:pt x="63" y="909"/>
                  </a:lnTo>
                  <a:cubicBezTo>
                    <a:pt x="64" y="910"/>
                    <a:pt x="64" y="911"/>
                    <a:pt x="63" y="912"/>
                  </a:cubicBezTo>
                  <a:cubicBezTo>
                    <a:pt x="63" y="912"/>
                    <a:pt x="59" y="908"/>
                    <a:pt x="57" y="908"/>
                  </a:cubicBezTo>
                  <a:cubicBezTo>
                    <a:pt x="57" y="908"/>
                    <a:pt x="57" y="908"/>
                    <a:pt x="56" y="909"/>
                  </a:cubicBezTo>
                  <a:lnTo>
                    <a:pt x="56" y="909"/>
                  </a:lnTo>
                  <a:cubicBezTo>
                    <a:pt x="56" y="908"/>
                    <a:pt x="57" y="908"/>
                    <a:pt x="57" y="908"/>
                  </a:cubicBezTo>
                  <a:cubicBezTo>
                    <a:pt x="57" y="908"/>
                    <a:pt x="59" y="913"/>
                    <a:pt x="58" y="913"/>
                  </a:cubicBezTo>
                  <a:cubicBezTo>
                    <a:pt x="58" y="913"/>
                    <a:pt x="58" y="913"/>
                    <a:pt x="58" y="913"/>
                  </a:cubicBezTo>
                  <a:cubicBezTo>
                    <a:pt x="56" y="912"/>
                    <a:pt x="49" y="911"/>
                    <a:pt x="52" y="908"/>
                  </a:cubicBezTo>
                  <a:cubicBezTo>
                    <a:pt x="54" y="907"/>
                    <a:pt x="56" y="907"/>
                    <a:pt x="55" y="904"/>
                  </a:cubicBezTo>
                  <a:cubicBezTo>
                    <a:pt x="52" y="902"/>
                    <a:pt x="49" y="897"/>
                    <a:pt x="46" y="895"/>
                  </a:cubicBezTo>
                  <a:cubicBezTo>
                    <a:pt x="46" y="895"/>
                    <a:pt x="45" y="895"/>
                    <a:pt x="45" y="895"/>
                  </a:cubicBezTo>
                  <a:cubicBezTo>
                    <a:pt x="43" y="895"/>
                    <a:pt x="42" y="898"/>
                    <a:pt x="41" y="899"/>
                  </a:cubicBezTo>
                  <a:cubicBezTo>
                    <a:pt x="39" y="897"/>
                    <a:pt x="36" y="890"/>
                    <a:pt x="36" y="888"/>
                  </a:cubicBezTo>
                  <a:cubicBezTo>
                    <a:pt x="36" y="888"/>
                    <a:pt x="37" y="888"/>
                    <a:pt x="37" y="888"/>
                  </a:cubicBezTo>
                  <a:cubicBezTo>
                    <a:pt x="39" y="888"/>
                    <a:pt x="42" y="891"/>
                    <a:pt x="42" y="891"/>
                  </a:cubicBezTo>
                  <a:cubicBezTo>
                    <a:pt x="41" y="889"/>
                    <a:pt x="35" y="886"/>
                    <a:pt x="35" y="882"/>
                  </a:cubicBezTo>
                  <a:cubicBezTo>
                    <a:pt x="36" y="881"/>
                    <a:pt x="40" y="878"/>
                    <a:pt x="41" y="877"/>
                  </a:cubicBezTo>
                  <a:lnTo>
                    <a:pt x="41" y="877"/>
                  </a:lnTo>
                  <a:cubicBezTo>
                    <a:pt x="38" y="878"/>
                    <a:pt x="36" y="878"/>
                    <a:pt x="33" y="878"/>
                  </a:cubicBezTo>
                  <a:cubicBezTo>
                    <a:pt x="32" y="878"/>
                    <a:pt x="31" y="878"/>
                    <a:pt x="29" y="878"/>
                  </a:cubicBezTo>
                  <a:cubicBezTo>
                    <a:pt x="28" y="878"/>
                    <a:pt x="27" y="875"/>
                    <a:pt x="24" y="874"/>
                  </a:cubicBezTo>
                  <a:cubicBezTo>
                    <a:pt x="23" y="874"/>
                    <a:pt x="20" y="874"/>
                    <a:pt x="21" y="871"/>
                  </a:cubicBezTo>
                  <a:cubicBezTo>
                    <a:pt x="21" y="868"/>
                    <a:pt x="27" y="870"/>
                    <a:pt x="28" y="868"/>
                  </a:cubicBezTo>
                  <a:cubicBezTo>
                    <a:pt x="29" y="866"/>
                    <a:pt x="26" y="864"/>
                    <a:pt x="25" y="863"/>
                  </a:cubicBezTo>
                  <a:cubicBezTo>
                    <a:pt x="23" y="862"/>
                    <a:pt x="21" y="863"/>
                    <a:pt x="21" y="861"/>
                  </a:cubicBezTo>
                  <a:cubicBezTo>
                    <a:pt x="20" y="859"/>
                    <a:pt x="19" y="857"/>
                    <a:pt x="19" y="854"/>
                  </a:cubicBezTo>
                  <a:cubicBezTo>
                    <a:pt x="17" y="848"/>
                    <a:pt x="20" y="841"/>
                    <a:pt x="19" y="835"/>
                  </a:cubicBezTo>
                  <a:cubicBezTo>
                    <a:pt x="19" y="834"/>
                    <a:pt x="17" y="833"/>
                    <a:pt x="18" y="832"/>
                  </a:cubicBezTo>
                  <a:cubicBezTo>
                    <a:pt x="21" y="830"/>
                    <a:pt x="22" y="831"/>
                    <a:pt x="25" y="829"/>
                  </a:cubicBezTo>
                  <a:cubicBezTo>
                    <a:pt x="29" y="826"/>
                    <a:pt x="33" y="820"/>
                    <a:pt x="34" y="815"/>
                  </a:cubicBezTo>
                  <a:cubicBezTo>
                    <a:pt x="34" y="814"/>
                    <a:pt x="32" y="811"/>
                    <a:pt x="33" y="811"/>
                  </a:cubicBezTo>
                  <a:cubicBezTo>
                    <a:pt x="33" y="811"/>
                    <a:pt x="33" y="811"/>
                    <a:pt x="33" y="811"/>
                  </a:cubicBezTo>
                  <a:cubicBezTo>
                    <a:pt x="35" y="811"/>
                    <a:pt x="36" y="812"/>
                    <a:pt x="37" y="812"/>
                  </a:cubicBezTo>
                  <a:cubicBezTo>
                    <a:pt x="38" y="812"/>
                    <a:pt x="38" y="811"/>
                    <a:pt x="39" y="811"/>
                  </a:cubicBezTo>
                  <a:cubicBezTo>
                    <a:pt x="39" y="811"/>
                    <a:pt x="36" y="808"/>
                    <a:pt x="37" y="806"/>
                  </a:cubicBezTo>
                  <a:cubicBezTo>
                    <a:pt x="38" y="805"/>
                    <a:pt x="39" y="803"/>
                    <a:pt x="37" y="801"/>
                  </a:cubicBezTo>
                  <a:cubicBezTo>
                    <a:pt x="35" y="799"/>
                    <a:pt x="35" y="799"/>
                    <a:pt x="35" y="794"/>
                  </a:cubicBezTo>
                  <a:cubicBezTo>
                    <a:pt x="35" y="794"/>
                    <a:pt x="35" y="794"/>
                    <a:pt x="36" y="794"/>
                  </a:cubicBezTo>
                  <a:cubicBezTo>
                    <a:pt x="38" y="794"/>
                    <a:pt x="42" y="795"/>
                    <a:pt x="42" y="795"/>
                  </a:cubicBezTo>
                  <a:cubicBezTo>
                    <a:pt x="41" y="796"/>
                    <a:pt x="39" y="797"/>
                    <a:pt x="40" y="799"/>
                  </a:cubicBezTo>
                  <a:cubicBezTo>
                    <a:pt x="40" y="800"/>
                    <a:pt x="40" y="800"/>
                    <a:pt x="40" y="800"/>
                  </a:cubicBezTo>
                  <a:cubicBezTo>
                    <a:pt x="41" y="800"/>
                    <a:pt x="41" y="800"/>
                    <a:pt x="42" y="799"/>
                  </a:cubicBezTo>
                  <a:cubicBezTo>
                    <a:pt x="43" y="798"/>
                    <a:pt x="43" y="791"/>
                    <a:pt x="48" y="791"/>
                  </a:cubicBezTo>
                  <a:cubicBezTo>
                    <a:pt x="48" y="791"/>
                    <a:pt x="48" y="791"/>
                    <a:pt x="48" y="791"/>
                  </a:cubicBezTo>
                  <a:cubicBezTo>
                    <a:pt x="50" y="791"/>
                    <a:pt x="53" y="779"/>
                    <a:pt x="55" y="776"/>
                  </a:cubicBezTo>
                  <a:cubicBezTo>
                    <a:pt x="54" y="775"/>
                    <a:pt x="53" y="775"/>
                    <a:pt x="53" y="775"/>
                  </a:cubicBezTo>
                  <a:cubicBezTo>
                    <a:pt x="52" y="775"/>
                    <a:pt x="51" y="776"/>
                    <a:pt x="50" y="776"/>
                  </a:cubicBezTo>
                  <a:cubicBezTo>
                    <a:pt x="49" y="776"/>
                    <a:pt x="48" y="775"/>
                    <a:pt x="48" y="775"/>
                  </a:cubicBezTo>
                  <a:cubicBezTo>
                    <a:pt x="49" y="772"/>
                    <a:pt x="54" y="772"/>
                    <a:pt x="54" y="771"/>
                  </a:cubicBezTo>
                  <a:cubicBezTo>
                    <a:pt x="55" y="769"/>
                    <a:pt x="53" y="766"/>
                    <a:pt x="52" y="764"/>
                  </a:cubicBezTo>
                  <a:lnTo>
                    <a:pt x="52" y="764"/>
                  </a:lnTo>
                  <a:cubicBezTo>
                    <a:pt x="52" y="764"/>
                    <a:pt x="53" y="764"/>
                    <a:pt x="53" y="764"/>
                  </a:cubicBezTo>
                  <a:cubicBezTo>
                    <a:pt x="57" y="764"/>
                    <a:pt x="73" y="759"/>
                    <a:pt x="67" y="756"/>
                  </a:cubicBezTo>
                  <a:lnTo>
                    <a:pt x="67" y="756"/>
                  </a:lnTo>
                  <a:cubicBezTo>
                    <a:pt x="65" y="757"/>
                    <a:pt x="66" y="758"/>
                    <a:pt x="66" y="758"/>
                  </a:cubicBezTo>
                  <a:cubicBezTo>
                    <a:pt x="66" y="759"/>
                    <a:pt x="66" y="759"/>
                    <a:pt x="66" y="759"/>
                  </a:cubicBezTo>
                  <a:cubicBezTo>
                    <a:pt x="65" y="759"/>
                    <a:pt x="63" y="756"/>
                    <a:pt x="63" y="756"/>
                  </a:cubicBezTo>
                  <a:cubicBezTo>
                    <a:pt x="62" y="754"/>
                    <a:pt x="63" y="752"/>
                    <a:pt x="63" y="751"/>
                  </a:cubicBezTo>
                  <a:cubicBezTo>
                    <a:pt x="64" y="750"/>
                    <a:pt x="64" y="750"/>
                    <a:pt x="65" y="750"/>
                  </a:cubicBezTo>
                  <a:cubicBezTo>
                    <a:pt x="66" y="750"/>
                    <a:pt x="68" y="752"/>
                    <a:pt x="70" y="752"/>
                  </a:cubicBezTo>
                  <a:cubicBezTo>
                    <a:pt x="71" y="752"/>
                    <a:pt x="71" y="751"/>
                    <a:pt x="72" y="751"/>
                  </a:cubicBezTo>
                  <a:cubicBezTo>
                    <a:pt x="73" y="749"/>
                    <a:pt x="76" y="746"/>
                    <a:pt x="76" y="744"/>
                  </a:cubicBezTo>
                  <a:cubicBezTo>
                    <a:pt x="76" y="742"/>
                    <a:pt x="73" y="742"/>
                    <a:pt x="75" y="738"/>
                  </a:cubicBezTo>
                  <a:cubicBezTo>
                    <a:pt x="75" y="736"/>
                    <a:pt x="76" y="735"/>
                    <a:pt x="77" y="735"/>
                  </a:cubicBezTo>
                  <a:cubicBezTo>
                    <a:pt x="77" y="735"/>
                    <a:pt x="78" y="735"/>
                    <a:pt x="78" y="736"/>
                  </a:cubicBezTo>
                  <a:cubicBezTo>
                    <a:pt x="79" y="737"/>
                    <a:pt x="80" y="738"/>
                    <a:pt x="80" y="738"/>
                  </a:cubicBezTo>
                  <a:cubicBezTo>
                    <a:pt x="80" y="738"/>
                    <a:pt x="80" y="738"/>
                    <a:pt x="80" y="738"/>
                  </a:cubicBezTo>
                  <a:cubicBezTo>
                    <a:pt x="82" y="738"/>
                    <a:pt x="78" y="725"/>
                    <a:pt x="83" y="725"/>
                  </a:cubicBezTo>
                  <a:cubicBezTo>
                    <a:pt x="84" y="725"/>
                    <a:pt x="85" y="726"/>
                    <a:pt x="86" y="726"/>
                  </a:cubicBezTo>
                  <a:cubicBezTo>
                    <a:pt x="87" y="726"/>
                    <a:pt x="88" y="725"/>
                    <a:pt x="89" y="723"/>
                  </a:cubicBezTo>
                  <a:cubicBezTo>
                    <a:pt x="90" y="723"/>
                    <a:pt x="91" y="719"/>
                    <a:pt x="91" y="718"/>
                  </a:cubicBezTo>
                  <a:lnTo>
                    <a:pt x="91" y="718"/>
                  </a:lnTo>
                  <a:cubicBezTo>
                    <a:pt x="91" y="719"/>
                    <a:pt x="86" y="721"/>
                    <a:pt x="84" y="721"/>
                  </a:cubicBezTo>
                  <a:cubicBezTo>
                    <a:pt x="84" y="721"/>
                    <a:pt x="84" y="721"/>
                    <a:pt x="84" y="720"/>
                  </a:cubicBezTo>
                  <a:cubicBezTo>
                    <a:pt x="86" y="717"/>
                    <a:pt x="89" y="715"/>
                    <a:pt x="90" y="712"/>
                  </a:cubicBezTo>
                  <a:lnTo>
                    <a:pt x="93" y="708"/>
                  </a:lnTo>
                  <a:cubicBezTo>
                    <a:pt x="94" y="707"/>
                    <a:pt x="94" y="707"/>
                    <a:pt x="93" y="706"/>
                  </a:cubicBezTo>
                  <a:cubicBezTo>
                    <a:pt x="93" y="706"/>
                    <a:pt x="93" y="706"/>
                    <a:pt x="93" y="706"/>
                  </a:cubicBezTo>
                  <a:cubicBezTo>
                    <a:pt x="94" y="706"/>
                    <a:pt x="97" y="709"/>
                    <a:pt x="97" y="709"/>
                  </a:cubicBezTo>
                  <a:cubicBezTo>
                    <a:pt x="97" y="710"/>
                    <a:pt x="97" y="710"/>
                    <a:pt x="97" y="710"/>
                  </a:cubicBezTo>
                  <a:cubicBezTo>
                    <a:pt x="99" y="710"/>
                    <a:pt x="98" y="706"/>
                    <a:pt x="98" y="705"/>
                  </a:cubicBezTo>
                  <a:cubicBezTo>
                    <a:pt x="97" y="704"/>
                    <a:pt x="97" y="701"/>
                    <a:pt x="98" y="700"/>
                  </a:cubicBezTo>
                  <a:cubicBezTo>
                    <a:pt x="99" y="700"/>
                    <a:pt x="99" y="700"/>
                    <a:pt x="99" y="700"/>
                  </a:cubicBezTo>
                  <a:cubicBezTo>
                    <a:pt x="100" y="700"/>
                    <a:pt x="101" y="702"/>
                    <a:pt x="103" y="702"/>
                  </a:cubicBezTo>
                  <a:cubicBezTo>
                    <a:pt x="101" y="702"/>
                    <a:pt x="101" y="694"/>
                    <a:pt x="102" y="692"/>
                  </a:cubicBezTo>
                  <a:cubicBezTo>
                    <a:pt x="102" y="690"/>
                    <a:pt x="103" y="689"/>
                    <a:pt x="104" y="687"/>
                  </a:cubicBezTo>
                  <a:cubicBezTo>
                    <a:pt x="105" y="687"/>
                    <a:pt x="105" y="687"/>
                    <a:pt x="105" y="687"/>
                  </a:cubicBezTo>
                  <a:cubicBezTo>
                    <a:pt x="105" y="687"/>
                    <a:pt x="106" y="687"/>
                    <a:pt x="106" y="687"/>
                  </a:cubicBezTo>
                  <a:cubicBezTo>
                    <a:pt x="107" y="687"/>
                    <a:pt x="107" y="687"/>
                    <a:pt x="108" y="686"/>
                  </a:cubicBezTo>
                  <a:cubicBezTo>
                    <a:pt x="109" y="685"/>
                    <a:pt x="112" y="680"/>
                    <a:pt x="111" y="679"/>
                  </a:cubicBezTo>
                  <a:cubicBezTo>
                    <a:pt x="109" y="678"/>
                    <a:pt x="109" y="677"/>
                    <a:pt x="110" y="675"/>
                  </a:cubicBezTo>
                  <a:cubicBezTo>
                    <a:pt x="110" y="675"/>
                    <a:pt x="111" y="672"/>
                    <a:pt x="111" y="672"/>
                  </a:cubicBezTo>
                  <a:cubicBezTo>
                    <a:pt x="112" y="673"/>
                    <a:pt x="113" y="678"/>
                    <a:pt x="115" y="678"/>
                  </a:cubicBezTo>
                  <a:cubicBezTo>
                    <a:pt x="115" y="678"/>
                    <a:pt x="116" y="678"/>
                    <a:pt x="117" y="677"/>
                  </a:cubicBezTo>
                  <a:cubicBezTo>
                    <a:pt x="118" y="675"/>
                    <a:pt x="116" y="671"/>
                    <a:pt x="119" y="668"/>
                  </a:cubicBezTo>
                  <a:cubicBezTo>
                    <a:pt x="123" y="667"/>
                    <a:pt x="122" y="663"/>
                    <a:pt x="123" y="660"/>
                  </a:cubicBezTo>
                  <a:cubicBezTo>
                    <a:pt x="123" y="656"/>
                    <a:pt x="123" y="657"/>
                    <a:pt x="125" y="656"/>
                  </a:cubicBezTo>
                  <a:cubicBezTo>
                    <a:pt x="125" y="655"/>
                    <a:pt x="125" y="654"/>
                    <a:pt x="125" y="652"/>
                  </a:cubicBezTo>
                  <a:cubicBezTo>
                    <a:pt x="125" y="650"/>
                    <a:pt x="124" y="646"/>
                    <a:pt x="127" y="646"/>
                  </a:cubicBezTo>
                  <a:cubicBezTo>
                    <a:pt x="127" y="646"/>
                    <a:pt x="128" y="646"/>
                    <a:pt x="128" y="646"/>
                  </a:cubicBezTo>
                  <a:cubicBezTo>
                    <a:pt x="128" y="646"/>
                    <a:pt x="131" y="647"/>
                    <a:pt x="133" y="647"/>
                  </a:cubicBezTo>
                  <a:cubicBezTo>
                    <a:pt x="134" y="647"/>
                    <a:pt x="135" y="646"/>
                    <a:pt x="134" y="644"/>
                  </a:cubicBezTo>
                  <a:cubicBezTo>
                    <a:pt x="133" y="642"/>
                    <a:pt x="132" y="641"/>
                    <a:pt x="133" y="639"/>
                  </a:cubicBezTo>
                  <a:cubicBezTo>
                    <a:pt x="133" y="639"/>
                    <a:pt x="134" y="638"/>
                    <a:pt x="134" y="638"/>
                  </a:cubicBezTo>
                  <a:cubicBezTo>
                    <a:pt x="135" y="638"/>
                    <a:pt x="136" y="640"/>
                    <a:pt x="137" y="640"/>
                  </a:cubicBezTo>
                  <a:cubicBezTo>
                    <a:pt x="138" y="640"/>
                    <a:pt x="139" y="637"/>
                    <a:pt x="140" y="636"/>
                  </a:cubicBezTo>
                  <a:lnTo>
                    <a:pt x="136" y="634"/>
                  </a:lnTo>
                  <a:cubicBezTo>
                    <a:pt x="135" y="635"/>
                    <a:pt x="133" y="636"/>
                    <a:pt x="132" y="636"/>
                  </a:cubicBezTo>
                  <a:cubicBezTo>
                    <a:pt x="130" y="635"/>
                    <a:pt x="133" y="631"/>
                    <a:pt x="134" y="630"/>
                  </a:cubicBezTo>
                  <a:cubicBezTo>
                    <a:pt x="135" y="629"/>
                    <a:pt x="135" y="628"/>
                    <a:pt x="136" y="628"/>
                  </a:cubicBezTo>
                  <a:cubicBezTo>
                    <a:pt x="136" y="628"/>
                    <a:pt x="137" y="628"/>
                    <a:pt x="137" y="628"/>
                  </a:cubicBezTo>
                  <a:cubicBezTo>
                    <a:pt x="138" y="628"/>
                    <a:pt x="139" y="628"/>
                    <a:pt x="140" y="627"/>
                  </a:cubicBezTo>
                  <a:cubicBezTo>
                    <a:pt x="140" y="627"/>
                    <a:pt x="145" y="624"/>
                    <a:pt x="145" y="623"/>
                  </a:cubicBezTo>
                  <a:cubicBezTo>
                    <a:pt x="144" y="621"/>
                    <a:pt x="142" y="621"/>
                    <a:pt x="143" y="619"/>
                  </a:cubicBezTo>
                  <a:cubicBezTo>
                    <a:pt x="144" y="617"/>
                    <a:pt x="145" y="616"/>
                    <a:pt x="145" y="614"/>
                  </a:cubicBezTo>
                  <a:cubicBezTo>
                    <a:pt x="143" y="612"/>
                    <a:pt x="150" y="603"/>
                    <a:pt x="152" y="600"/>
                  </a:cubicBezTo>
                  <a:cubicBezTo>
                    <a:pt x="152" y="599"/>
                    <a:pt x="153" y="599"/>
                    <a:pt x="153" y="599"/>
                  </a:cubicBezTo>
                  <a:cubicBezTo>
                    <a:pt x="154" y="599"/>
                    <a:pt x="155" y="599"/>
                    <a:pt x="156" y="599"/>
                  </a:cubicBezTo>
                  <a:cubicBezTo>
                    <a:pt x="158" y="599"/>
                    <a:pt x="159" y="595"/>
                    <a:pt x="160" y="594"/>
                  </a:cubicBezTo>
                  <a:cubicBezTo>
                    <a:pt x="162" y="592"/>
                    <a:pt x="165" y="590"/>
                    <a:pt x="163" y="587"/>
                  </a:cubicBezTo>
                  <a:cubicBezTo>
                    <a:pt x="161" y="586"/>
                    <a:pt x="163" y="585"/>
                    <a:pt x="164" y="583"/>
                  </a:cubicBezTo>
                  <a:cubicBezTo>
                    <a:pt x="165" y="582"/>
                    <a:pt x="164" y="581"/>
                    <a:pt x="164" y="579"/>
                  </a:cubicBezTo>
                  <a:cubicBezTo>
                    <a:pt x="165" y="577"/>
                    <a:pt x="166" y="576"/>
                    <a:pt x="168" y="573"/>
                  </a:cubicBezTo>
                  <a:cubicBezTo>
                    <a:pt x="170" y="571"/>
                    <a:pt x="167" y="562"/>
                    <a:pt x="164" y="562"/>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a:off x="7515697" y="1765056"/>
              <a:ext cx="105346" cy="80747"/>
            </a:xfrm>
            <a:custGeom>
              <a:rect b="b" l="l" r="r" t="t"/>
              <a:pathLst>
                <a:path extrusionOk="0" h="453" w="591">
                  <a:moveTo>
                    <a:pt x="173" y="1"/>
                  </a:moveTo>
                  <a:lnTo>
                    <a:pt x="1" y="299"/>
                  </a:lnTo>
                  <a:cubicBezTo>
                    <a:pt x="1" y="299"/>
                    <a:pt x="77" y="415"/>
                    <a:pt x="300" y="446"/>
                  </a:cubicBezTo>
                  <a:cubicBezTo>
                    <a:pt x="334" y="451"/>
                    <a:pt x="364" y="453"/>
                    <a:pt x="390" y="453"/>
                  </a:cubicBezTo>
                  <a:cubicBezTo>
                    <a:pt x="542" y="453"/>
                    <a:pt x="590" y="388"/>
                    <a:pt x="590" y="388"/>
                  </a:cubicBezTo>
                  <a:lnTo>
                    <a:pt x="575" y="290"/>
                  </a:lnTo>
                  <a:cubicBezTo>
                    <a:pt x="394" y="262"/>
                    <a:pt x="264" y="141"/>
                    <a:pt x="173" y="1"/>
                  </a:cubicBezTo>
                  <a:close/>
                </a:path>
              </a:pathLst>
            </a:custGeom>
            <a:solidFill>
              <a:srgbClr val="DB7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7"/>
            <p:cNvSpPr/>
            <p:nvPr/>
          </p:nvSpPr>
          <p:spPr>
            <a:xfrm>
              <a:off x="7508567" y="1758283"/>
              <a:ext cx="119427" cy="94294"/>
            </a:xfrm>
            <a:custGeom>
              <a:rect b="b" l="l" r="r" t="t"/>
              <a:pathLst>
                <a:path extrusionOk="0" h="529" w="670">
                  <a:moveTo>
                    <a:pt x="216" y="110"/>
                  </a:moveTo>
                  <a:cubicBezTo>
                    <a:pt x="318" y="247"/>
                    <a:pt x="441" y="331"/>
                    <a:pt x="582" y="361"/>
                  </a:cubicBezTo>
                  <a:lnTo>
                    <a:pt x="590" y="413"/>
                  </a:lnTo>
                  <a:cubicBezTo>
                    <a:pt x="570" y="427"/>
                    <a:pt x="522" y="453"/>
                    <a:pt x="430" y="453"/>
                  </a:cubicBezTo>
                  <a:cubicBezTo>
                    <a:pt x="405" y="453"/>
                    <a:pt x="377" y="451"/>
                    <a:pt x="345" y="447"/>
                  </a:cubicBezTo>
                  <a:cubicBezTo>
                    <a:pt x="193" y="425"/>
                    <a:pt x="117" y="364"/>
                    <a:pt x="87" y="334"/>
                  </a:cubicBezTo>
                  <a:lnTo>
                    <a:pt x="216" y="110"/>
                  </a:lnTo>
                  <a:close/>
                  <a:moveTo>
                    <a:pt x="214" y="0"/>
                  </a:moveTo>
                  <a:cubicBezTo>
                    <a:pt x="213" y="0"/>
                    <a:pt x="213" y="0"/>
                    <a:pt x="212" y="0"/>
                  </a:cubicBezTo>
                  <a:cubicBezTo>
                    <a:pt x="199" y="0"/>
                    <a:pt x="186" y="8"/>
                    <a:pt x="180" y="20"/>
                  </a:cubicBezTo>
                  <a:lnTo>
                    <a:pt x="8" y="319"/>
                  </a:lnTo>
                  <a:cubicBezTo>
                    <a:pt x="1" y="331"/>
                    <a:pt x="1" y="347"/>
                    <a:pt x="9" y="358"/>
                  </a:cubicBezTo>
                  <a:cubicBezTo>
                    <a:pt x="13" y="364"/>
                    <a:pt x="97" y="488"/>
                    <a:pt x="335" y="522"/>
                  </a:cubicBezTo>
                  <a:cubicBezTo>
                    <a:pt x="371" y="527"/>
                    <a:pt x="402" y="529"/>
                    <a:pt x="431" y="529"/>
                  </a:cubicBezTo>
                  <a:cubicBezTo>
                    <a:pt x="596" y="529"/>
                    <a:pt x="654" y="459"/>
                    <a:pt x="661" y="449"/>
                  </a:cubicBezTo>
                  <a:cubicBezTo>
                    <a:pt x="667" y="441"/>
                    <a:pt x="669" y="431"/>
                    <a:pt x="668" y="420"/>
                  </a:cubicBezTo>
                  <a:lnTo>
                    <a:pt x="653" y="323"/>
                  </a:lnTo>
                  <a:cubicBezTo>
                    <a:pt x="651" y="306"/>
                    <a:pt x="638" y="293"/>
                    <a:pt x="621" y="290"/>
                  </a:cubicBezTo>
                  <a:cubicBezTo>
                    <a:pt x="475" y="268"/>
                    <a:pt x="348" y="176"/>
                    <a:pt x="245" y="18"/>
                  </a:cubicBezTo>
                  <a:cubicBezTo>
                    <a:pt x="238" y="7"/>
                    <a:pt x="227" y="0"/>
                    <a:pt x="214" y="0"/>
                  </a:cubicBezTo>
                  <a:close/>
                </a:path>
              </a:pathLst>
            </a:custGeom>
            <a:solidFill>
              <a:srgbClr val="DB7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37"/>
          <p:cNvSpPr/>
          <p:nvPr/>
        </p:nvSpPr>
        <p:spPr>
          <a:xfrm rot="961741">
            <a:off x="5298959" y="3611155"/>
            <a:ext cx="1812271" cy="521344"/>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txBox="1"/>
          <p:nvPr/>
        </p:nvSpPr>
        <p:spPr>
          <a:xfrm rot="937689">
            <a:off x="5903014" y="2055638"/>
            <a:ext cx="1644808" cy="29414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Lato"/>
                <a:ea typeface="Lato"/>
                <a:cs typeface="Lato"/>
                <a:sym typeface="Lato"/>
              </a:rPr>
              <a:t>The correct answer is:</a:t>
            </a:r>
            <a:endParaRPr sz="1200">
              <a:solidFill>
                <a:schemeClr val="lt2"/>
              </a:solidFill>
              <a:latin typeface="Lato"/>
              <a:ea typeface="Lato"/>
              <a:cs typeface="Lato"/>
              <a:sym typeface="Lato"/>
            </a:endParaRPr>
          </a:p>
        </p:txBody>
      </p:sp>
      <p:grpSp>
        <p:nvGrpSpPr>
          <p:cNvPr id="822" name="Google Shape;822;p37"/>
          <p:cNvGrpSpPr/>
          <p:nvPr/>
        </p:nvGrpSpPr>
        <p:grpSpPr>
          <a:xfrm rot="334324">
            <a:off x="5871036" y="1334249"/>
            <a:ext cx="1812332" cy="2897869"/>
            <a:chOff x="5915901" y="1550725"/>
            <a:chExt cx="1812286" cy="2897796"/>
          </a:xfrm>
        </p:grpSpPr>
        <p:sp>
          <p:nvSpPr>
            <p:cNvPr id="823" name="Google Shape;823;p37"/>
            <p:cNvSpPr/>
            <p:nvPr/>
          </p:nvSpPr>
          <p:spPr>
            <a:xfrm>
              <a:off x="5915901" y="1550725"/>
              <a:ext cx="1812286" cy="2897796"/>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 name="Google Shape;824;p37"/>
            <p:cNvGrpSpPr/>
            <p:nvPr/>
          </p:nvGrpSpPr>
          <p:grpSpPr>
            <a:xfrm>
              <a:off x="6198189" y="2753072"/>
              <a:ext cx="1247684" cy="385852"/>
              <a:chOff x="5406325" y="3079025"/>
              <a:chExt cx="174775" cy="54050"/>
            </a:xfrm>
          </p:grpSpPr>
          <p:sp>
            <p:nvSpPr>
              <p:cNvPr id="825" name="Google Shape;825;p37"/>
              <p:cNvSpPr/>
              <p:nvPr/>
            </p:nvSpPr>
            <p:spPr>
              <a:xfrm>
                <a:off x="5406325" y="3114100"/>
                <a:ext cx="171350" cy="18975"/>
              </a:xfrm>
              <a:custGeom>
                <a:rect b="b" l="l" r="r" t="t"/>
                <a:pathLst>
                  <a:path extrusionOk="0" h="759" w="6854">
                    <a:moveTo>
                      <a:pt x="3433" y="0"/>
                    </a:moveTo>
                    <a:cubicBezTo>
                      <a:pt x="3203" y="0"/>
                      <a:pt x="2973" y="36"/>
                      <a:pt x="2745" y="103"/>
                    </a:cubicBezTo>
                    <a:cubicBezTo>
                      <a:pt x="2615" y="142"/>
                      <a:pt x="2492" y="188"/>
                      <a:pt x="2367" y="232"/>
                    </a:cubicBezTo>
                    <a:cubicBezTo>
                      <a:pt x="2257" y="269"/>
                      <a:pt x="2147" y="306"/>
                      <a:pt x="2030" y="330"/>
                    </a:cubicBezTo>
                    <a:cubicBezTo>
                      <a:pt x="1944" y="348"/>
                      <a:pt x="1859" y="357"/>
                      <a:pt x="1776" y="357"/>
                    </a:cubicBezTo>
                    <a:cubicBezTo>
                      <a:pt x="1647" y="357"/>
                      <a:pt x="1522" y="336"/>
                      <a:pt x="1400" y="290"/>
                    </a:cubicBezTo>
                    <a:cubicBezTo>
                      <a:pt x="1330" y="264"/>
                      <a:pt x="1257" y="241"/>
                      <a:pt x="1188" y="214"/>
                    </a:cubicBezTo>
                    <a:cubicBezTo>
                      <a:pt x="1025" y="150"/>
                      <a:pt x="853" y="124"/>
                      <a:pt x="677" y="124"/>
                    </a:cubicBezTo>
                    <a:cubicBezTo>
                      <a:pt x="588" y="124"/>
                      <a:pt x="498" y="131"/>
                      <a:pt x="406" y="142"/>
                    </a:cubicBezTo>
                    <a:cubicBezTo>
                      <a:pt x="303" y="155"/>
                      <a:pt x="204" y="175"/>
                      <a:pt x="115" y="211"/>
                    </a:cubicBezTo>
                    <a:cubicBezTo>
                      <a:pt x="0" y="259"/>
                      <a:pt x="0" y="334"/>
                      <a:pt x="8" y="411"/>
                    </a:cubicBezTo>
                    <a:cubicBezTo>
                      <a:pt x="15" y="486"/>
                      <a:pt x="93" y="512"/>
                      <a:pt x="179" y="534"/>
                    </a:cubicBezTo>
                    <a:cubicBezTo>
                      <a:pt x="198" y="539"/>
                      <a:pt x="219" y="541"/>
                      <a:pt x="239" y="541"/>
                    </a:cubicBezTo>
                    <a:cubicBezTo>
                      <a:pt x="261" y="541"/>
                      <a:pt x="283" y="539"/>
                      <a:pt x="304" y="537"/>
                    </a:cubicBezTo>
                    <a:cubicBezTo>
                      <a:pt x="359" y="533"/>
                      <a:pt x="413" y="531"/>
                      <a:pt x="467" y="531"/>
                    </a:cubicBezTo>
                    <a:cubicBezTo>
                      <a:pt x="674" y="531"/>
                      <a:pt x="873" y="562"/>
                      <a:pt x="1067" y="615"/>
                    </a:cubicBezTo>
                    <a:cubicBezTo>
                      <a:pt x="1184" y="648"/>
                      <a:pt x="1303" y="679"/>
                      <a:pt x="1423" y="707"/>
                    </a:cubicBezTo>
                    <a:cubicBezTo>
                      <a:pt x="1568" y="742"/>
                      <a:pt x="1713" y="758"/>
                      <a:pt x="1857" y="758"/>
                    </a:cubicBezTo>
                    <a:cubicBezTo>
                      <a:pt x="2013" y="758"/>
                      <a:pt x="2169" y="739"/>
                      <a:pt x="2326" y="701"/>
                    </a:cubicBezTo>
                    <a:cubicBezTo>
                      <a:pt x="2477" y="665"/>
                      <a:pt x="2618" y="614"/>
                      <a:pt x="2758" y="561"/>
                    </a:cubicBezTo>
                    <a:cubicBezTo>
                      <a:pt x="2961" y="483"/>
                      <a:pt x="3177" y="435"/>
                      <a:pt x="3403" y="435"/>
                    </a:cubicBezTo>
                    <a:cubicBezTo>
                      <a:pt x="3423" y="435"/>
                      <a:pt x="3444" y="435"/>
                      <a:pt x="3464" y="436"/>
                    </a:cubicBezTo>
                    <a:cubicBezTo>
                      <a:pt x="3482" y="435"/>
                      <a:pt x="3499" y="435"/>
                      <a:pt x="3517" y="435"/>
                    </a:cubicBezTo>
                    <a:cubicBezTo>
                      <a:pt x="3679" y="435"/>
                      <a:pt x="3828" y="454"/>
                      <a:pt x="3975" y="489"/>
                    </a:cubicBezTo>
                    <a:cubicBezTo>
                      <a:pt x="4139" y="528"/>
                      <a:pt x="4309" y="555"/>
                      <a:pt x="4480" y="583"/>
                    </a:cubicBezTo>
                    <a:cubicBezTo>
                      <a:pt x="4585" y="600"/>
                      <a:pt x="4689" y="608"/>
                      <a:pt x="4791" y="608"/>
                    </a:cubicBezTo>
                    <a:cubicBezTo>
                      <a:pt x="4972" y="608"/>
                      <a:pt x="5148" y="581"/>
                      <a:pt x="5320" y="524"/>
                    </a:cubicBezTo>
                    <a:cubicBezTo>
                      <a:pt x="5435" y="486"/>
                      <a:pt x="5555" y="457"/>
                      <a:pt x="5678" y="433"/>
                    </a:cubicBezTo>
                    <a:cubicBezTo>
                      <a:pt x="5809" y="408"/>
                      <a:pt x="5940" y="392"/>
                      <a:pt x="6070" y="392"/>
                    </a:cubicBezTo>
                    <a:cubicBezTo>
                      <a:pt x="6207" y="392"/>
                      <a:pt x="6343" y="410"/>
                      <a:pt x="6479" y="453"/>
                    </a:cubicBezTo>
                    <a:cubicBezTo>
                      <a:pt x="6530" y="469"/>
                      <a:pt x="6572" y="478"/>
                      <a:pt x="6609" y="478"/>
                    </a:cubicBezTo>
                    <a:cubicBezTo>
                      <a:pt x="6677" y="478"/>
                      <a:pt x="6728" y="449"/>
                      <a:pt x="6789" y="390"/>
                    </a:cubicBezTo>
                    <a:cubicBezTo>
                      <a:pt x="6854" y="326"/>
                      <a:pt x="6846" y="282"/>
                      <a:pt x="6758" y="235"/>
                    </a:cubicBezTo>
                    <a:cubicBezTo>
                      <a:pt x="6527" y="111"/>
                      <a:pt x="6275" y="45"/>
                      <a:pt x="5995" y="45"/>
                    </a:cubicBezTo>
                    <a:cubicBezTo>
                      <a:pt x="5916" y="45"/>
                      <a:pt x="5835" y="51"/>
                      <a:pt x="5751" y="61"/>
                    </a:cubicBezTo>
                    <a:cubicBezTo>
                      <a:pt x="5491" y="94"/>
                      <a:pt x="5240" y="153"/>
                      <a:pt x="4981" y="189"/>
                    </a:cubicBezTo>
                    <a:cubicBezTo>
                      <a:pt x="4888" y="201"/>
                      <a:pt x="4795" y="209"/>
                      <a:pt x="4703" y="209"/>
                    </a:cubicBezTo>
                    <a:cubicBezTo>
                      <a:pt x="4567" y="209"/>
                      <a:pt x="4432" y="193"/>
                      <a:pt x="4300" y="156"/>
                    </a:cubicBezTo>
                    <a:cubicBezTo>
                      <a:pt x="4221" y="134"/>
                      <a:pt x="4143" y="112"/>
                      <a:pt x="4064" y="90"/>
                    </a:cubicBezTo>
                    <a:cubicBezTo>
                      <a:pt x="3853" y="29"/>
                      <a:pt x="3643" y="0"/>
                      <a:pt x="3433"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7"/>
              <p:cNvSpPr/>
              <p:nvPr/>
            </p:nvSpPr>
            <p:spPr>
              <a:xfrm>
                <a:off x="5410300" y="3094500"/>
                <a:ext cx="170800" cy="16875"/>
              </a:xfrm>
              <a:custGeom>
                <a:rect b="b" l="l" r="r" t="t"/>
                <a:pathLst>
                  <a:path extrusionOk="0" h="675" w="6832">
                    <a:moveTo>
                      <a:pt x="5756" y="1"/>
                    </a:moveTo>
                    <a:cubicBezTo>
                      <a:pt x="5734" y="1"/>
                      <a:pt x="5711" y="1"/>
                      <a:pt x="5689" y="2"/>
                    </a:cubicBezTo>
                    <a:cubicBezTo>
                      <a:pt x="5378" y="10"/>
                      <a:pt x="5080" y="57"/>
                      <a:pt x="4793" y="133"/>
                    </a:cubicBezTo>
                    <a:cubicBezTo>
                      <a:pt x="4615" y="180"/>
                      <a:pt x="4438" y="205"/>
                      <a:pt x="4261" y="205"/>
                    </a:cubicBezTo>
                    <a:cubicBezTo>
                      <a:pt x="4104" y="205"/>
                      <a:pt x="3946" y="185"/>
                      <a:pt x="3788" y="141"/>
                    </a:cubicBezTo>
                    <a:cubicBezTo>
                      <a:pt x="3744" y="128"/>
                      <a:pt x="3698" y="121"/>
                      <a:pt x="3653" y="112"/>
                    </a:cubicBezTo>
                    <a:cubicBezTo>
                      <a:pt x="3497" y="85"/>
                      <a:pt x="3340" y="68"/>
                      <a:pt x="3181" y="68"/>
                    </a:cubicBezTo>
                    <a:cubicBezTo>
                      <a:pt x="3115" y="68"/>
                      <a:pt x="3048" y="71"/>
                      <a:pt x="2980" y="77"/>
                    </a:cubicBezTo>
                    <a:cubicBezTo>
                      <a:pt x="2691" y="105"/>
                      <a:pt x="2420" y="165"/>
                      <a:pt x="2156" y="244"/>
                    </a:cubicBezTo>
                    <a:cubicBezTo>
                      <a:pt x="1952" y="305"/>
                      <a:pt x="1749" y="341"/>
                      <a:pt x="1545" y="341"/>
                    </a:cubicBezTo>
                    <a:cubicBezTo>
                      <a:pt x="1364" y="341"/>
                      <a:pt x="1182" y="313"/>
                      <a:pt x="998" y="248"/>
                    </a:cubicBezTo>
                    <a:cubicBezTo>
                      <a:pt x="868" y="202"/>
                      <a:pt x="722" y="185"/>
                      <a:pt x="568" y="179"/>
                    </a:cubicBezTo>
                    <a:cubicBezTo>
                      <a:pt x="392" y="192"/>
                      <a:pt x="221" y="223"/>
                      <a:pt x="82" y="307"/>
                    </a:cubicBezTo>
                    <a:cubicBezTo>
                      <a:pt x="39" y="334"/>
                      <a:pt x="11" y="364"/>
                      <a:pt x="7" y="405"/>
                    </a:cubicBezTo>
                    <a:cubicBezTo>
                      <a:pt x="0" y="497"/>
                      <a:pt x="40" y="543"/>
                      <a:pt x="126" y="543"/>
                    </a:cubicBezTo>
                    <a:cubicBezTo>
                      <a:pt x="161" y="543"/>
                      <a:pt x="203" y="536"/>
                      <a:pt x="254" y="520"/>
                    </a:cubicBezTo>
                    <a:cubicBezTo>
                      <a:pt x="335" y="496"/>
                      <a:pt x="416" y="485"/>
                      <a:pt x="498" y="485"/>
                    </a:cubicBezTo>
                    <a:cubicBezTo>
                      <a:pt x="554" y="485"/>
                      <a:pt x="611" y="490"/>
                      <a:pt x="668" y="500"/>
                    </a:cubicBezTo>
                    <a:cubicBezTo>
                      <a:pt x="789" y="519"/>
                      <a:pt x="900" y="554"/>
                      <a:pt x="1013" y="584"/>
                    </a:cubicBezTo>
                    <a:cubicBezTo>
                      <a:pt x="1223" y="641"/>
                      <a:pt x="1437" y="674"/>
                      <a:pt x="1658" y="674"/>
                    </a:cubicBezTo>
                    <a:cubicBezTo>
                      <a:pt x="1738" y="674"/>
                      <a:pt x="1818" y="670"/>
                      <a:pt x="1900" y="661"/>
                    </a:cubicBezTo>
                    <a:cubicBezTo>
                      <a:pt x="2121" y="636"/>
                      <a:pt x="2330" y="588"/>
                      <a:pt x="2537" y="534"/>
                    </a:cubicBezTo>
                    <a:cubicBezTo>
                      <a:pt x="2673" y="499"/>
                      <a:pt x="2810" y="465"/>
                      <a:pt x="2953" y="443"/>
                    </a:cubicBezTo>
                    <a:cubicBezTo>
                      <a:pt x="3040" y="429"/>
                      <a:pt x="3125" y="421"/>
                      <a:pt x="3210" y="421"/>
                    </a:cubicBezTo>
                    <a:cubicBezTo>
                      <a:pt x="3329" y="421"/>
                      <a:pt x="3447" y="436"/>
                      <a:pt x="3563" y="472"/>
                    </a:cubicBezTo>
                    <a:cubicBezTo>
                      <a:pt x="3640" y="494"/>
                      <a:pt x="3720" y="514"/>
                      <a:pt x="3799" y="534"/>
                    </a:cubicBezTo>
                    <a:cubicBezTo>
                      <a:pt x="3992" y="581"/>
                      <a:pt x="4187" y="611"/>
                      <a:pt x="4389" y="611"/>
                    </a:cubicBezTo>
                    <a:cubicBezTo>
                      <a:pt x="4456" y="611"/>
                      <a:pt x="4523" y="608"/>
                      <a:pt x="4591" y="601"/>
                    </a:cubicBezTo>
                    <a:cubicBezTo>
                      <a:pt x="4723" y="588"/>
                      <a:pt x="4850" y="563"/>
                      <a:pt x="4976" y="537"/>
                    </a:cubicBezTo>
                    <a:cubicBezTo>
                      <a:pt x="5170" y="497"/>
                      <a:pt x="5361" y="451"/>
                      <a:pt x="5560" y="424"/>
                    </a:cubicBezTo>
                    <a:cubicBezTo>
                      <a:pt x="5681" y="408"/>
                      <a:pt x="5800" y="398"/>
                      <a:pt x="5917" y="398"/>
                    </a:cubicBezTo>
                    <a:cubicBezTo>
                      <a:pt x="6120" y="398"/>
                      <a:pt x="6317" y="428"/>
                      <a:pt x="6505" y="506"/>
                    </a:cubicBezTo>
                    <a:cubicBezTo>
                      <a:pt x="6529" y="515"/>
                      <a:pt x="6557" y="522"/>
                      <a:pt x="6584" y="527"/>
                    </a:cubicBezTo>
                    <a:cubicBezTo>
                      <a:pt x="6593" y="528"/>
                      <a:pt x="6601" y="528"/>
                      <a:pt x="6610" y="528"/>
                    </a:cubicBezTo>
                    <a:cubicBezTo>
                      <a:pt x="6638" y="528"/>
                      <a:pt x="6665" y="522"/>
                      <a:pt x="6689" y="508"/>
                    </a:cubicBezTo>
                    <a:cubicBezTo>
                      <a:pt x="6832" y="428"/>
                      <a:pt x="6820" y="283"/>
                      <a:pt x="6662" y="219"/>
                    </a:cubicBezTo>
                    <a:cubicBezTo>
                      <a:pt x="6562" y="179"/>
                      <a:pt x="6455" y="144"/>
                      <a:pt x="6354" y="103"/>
                    </a:cubicBezTo>
                    <a:cubicBezTo>
                      <a:pt x="6169" y="28"/>
                      <a:pt x="5968" y="1"/>
                      <a:pt x="5756" y="1"/>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7"/>
              <p:cNvSpPr/>
              <p:nvPr/>
            </p:nvSpPr>
            <p:spPr>
              <a:xfrm>
                <a:off x="5407275" y="3079025"/>
                <a:ext cx="173150" cy="13100"/>
              </a:xfrm>
              <a:custGeom>
                <a:rect b="b" l="l" r="r" t="t"/>
                <a:pathLst>
                  <a:path extrusionOk="0" h="524" w="6926">
                    <a:moveTo>
                      <a:pt x="5850" y="0"/>
                    </a:moveTo>
                    <a:cubicBezTo>
                      <a:pt x="5771" y="0"/>
                      <a:pt x="5691" y="5"/>
                      <a:pt x="5608" y="14"/>
                    </a:cubicBezTo>
                    <a:cubicBezTo>
                      <a:pt x="5317" y="45"/>
                      <a:pt x="5038" y="100"/>
                      <a:pt x="4762" y="167"/>
                    </a:cubicBezTo>
                    <a:cubicBezTo>
                      <a:pt x="4638" y="197"/>
                      <a:pt x="4512" y="224"/>
                      <a:pt x="4384" y="246"/>
                    </a:cubicBezTo>
                    <a:cubicBezTo>
                      <a:pt x="4327" y="256"/>
                      <a:pt x="4272" y="261"/>
                      <a:pt x="4218" y="261"/>
                    </a:cubicBezTo>
                    <a:cubicBezTo>
                      <a:pt x="4101" y="261"/>
                      <a:pt x="3989" y="238"/>
                      <a:pt x="3881" y="196"/>
                    </a:cubicBezTo>
                    <a:cubicBezTo>
                      <a:pt x="3788" y="158"/>
                      <a:pt x="3693" y="122"/>
                      <a:pt x="3596" y="90"/>
                    </a:cubicBezTo>
                    <a:cubicBezTo>
                      <a:pt x="3478" y="51"/>
                      <a:pt x="3355" y="32"/>
                      <a:pt x="3226" y="32"/>
                    </a:cubicBezTo>
                    <a:cubicBezTo>
                      <a:pt x="3190" y="32"/>
                      <a:pt x="3153" y="34"/>
                      <a:pt x="3115" y="37"/>
                    </a:cubicBezTo>
                    <a:cubicBezTo>
                      <a:pt x="2969" y="48"/>
                      <a:pt x="2828" y="73"/>
                      <a:pt x="2689" y="106"/>
                    </a:cubicBezTo>
                    <a:cubicBezTo>
                      <a:pt x="2467" y="157"/>
                      <a:pt x="2243" y="207"/>
                      <a:pt x="2016" y="251"/>
                    </a:cubicBezTo>
                    <a:cubicBezTo>
                      <a:pt x="1917" y="271"/>
                      <a:pt x="1820" y="281"/>
                      <a:pt x="1724" y="281"/>
                    </a:cubicBezTo>
                    <a:cubicBezTo>
                      <a:pt x="1604" y="281"/>
                      <a:pt x="1486" y="265"/>
                      <a:pt x="1368" y="227"/>
                    </a:cubicBezTo>
                    <a:cubicBezTo>
                      <a:pt x="1270" y="196"/>
                      <a:pt x="1167" y="170"/>
                      <a:pt x="1064" y="148"/>
                    </a:cubicBezTo>
                    <a:cubicBezTo>
                      <a:pt x="937" y="121"/>
                      <a:pt x="809" y="106"/>
                      <a:pt x="681" y="106"/>
                    </a:cubicBezTo>
                    <a:cubicBezTo>
                      <a:pt x="581" y="106"/>
                      <a:pt x="482" y="115"/>
                      <a:pt x="382" y="135"/>
                    </a:cubicBezTo>
                    <a:cubicBezTo>
                      <a:pt x="267" y="159"/>
                      <a:pt x="162" y="196"/>
                      <a:pt x="82" y="257"/>
                    </a:cubicBezTo>
                    <a:cubicBezTo>
                      <a:pt x="1" y="319"/>
                      <a:pt x="26" y="391"/>
                      <a:pt x="138" y="427"/>
                    </a:cubicBezTo>
                    <a:cubicBezTo>
                      <a:pt x="156" y="433"/>
                      <a:pt x="174" y="435"/>
                      <a:pt x="191" y="435"/>
                    </a:cubicBezTo>
                    <a:cubicBezTo>
                      <a:pt x="229" y="435"/>
                      <a:pt x="264" y="423"/>
                      <a:pt x="299" y="410"/>
                    </a:cubicBezTo>
                    <a:cubicBezTo>
                      <a:pt x="402" y="372"/>
                      <a:pt x="508" y="355"/>
                      <a:pt x="619" y="355"/>
                    </a:cubicBezTo>
                    <a:cubicBezTo>
                      <a:pt x="676" y="355"/>
                      <a:pt x="734" y="359"/>
                      <a:pt x="793" y="368"/>
                    </a:cubicBezTo>
                    <a:cubicBezTo>
                      <a:pt x="978" y="395"/>
                      <a:pt x="1154" y="439"/>
                      <a:pt x="1335" y="475"/>
                    </a:cubicBezTo>
                    <a:cubicBezTo>
                      <a:pt x="1453" y="499"/>
                      <a:pt x="1571" y="523"/>
                      <a:pt x="1697" y="523"/>
                    </a:cubicBezTo>
                    <a:cubicBezTo>
                      <a:pt x="1701" y="523"/>
                      <a:pt x="1705" y="523"/>
                      <a:pt x="1710" y="523"/>
                    </a:cubicBezTo>
                    <a:cubicBezTo>
                      <a:pt x="1971" y="512"/>
                      <a:pt x="2226" y="482"/>
                      <a:pt x="2462" y="404"/>
                    </a:cubicBezTo>
                    <a:cubicBezTo>
                      <a:pt x="2594" y="361"/>
                      <a:pt x="2728" y="322"/>
                      <a:pt x="2868" y="294"/>
                    </a:cubicBezTo>
                    <a:cubicBezTo>
                      <a:pt x="2970" y="274"/>
                      <a:pt x="3071" y="262"/>
                      <a:pt x="3172" y="262"/>
                    </a:cubicBezTo>
                    <a:cubicBezTo>
                      <a:pt x="3279" y="262"/>
                      <a:pt x="3385" y="275"/>
                      <a:pt x="3492" y="306"/>
                    </a:cubicBezTo>
                    <a:cubicBezTo>
                      <a:pt x="3592" y="334"/>
                      <a:pt x="3698" y="354"/>
                      <a:pt x="3791" y="390"/>
                    </a:cubicBezTo>
                    <a:cubicBezTo>
                      <a:pt x="3965" y="458"/>
                      <a:pt x="4142" y="487"/>
                      <a:pt x="4323" y="487"/>
                    </a:cubicBezTo>
                    <a:cubicBezTo>
                      <a:pt x="4467" y="487"/>
                      <a:pt x="4614" y="468"/>
                      <a:pt x="4762" y="435"/>
                    </a:cubicBezTo>
                    <a:cubicBezTo>
                      <a:pt x="4950" y="393"/>
                      <a:pt x="5137" y="349"/>
                      <a:pt x="5325" y="307"/>
                    </a:cubicBezTo>
                    <a:cubicBezTo>
                      <a:pt x="5494" y="270"/>
                      <a:pt x="5664" y="252"/>
                      <a:pt x="5835" y="252"/>
                    </a:cubicBezTo>
                    <a:cubicBezTo>
                      <a:pt x="5985" y="252"/>
                      <a:pt x="6136" y="266"/>
                      <a:pt x="6288" y="293"/>
                    </a:cubicBezTo>
                    <a:cubicBezTo>
                      <a:pt x="6445" y="321"/>
                      <a:pt x="6585" y="371"/>
                      <a:pt x="6723" y="427"/>
                    </a:cubicBezTo>
                    <a:cubicBezTo>
                      <a:pt x="6756" y="440"/>
                      <a:pt x="6786" y="446"/>
                      <a:pt x="6812" y="446"/>
                    </a:cubicBezTo>
                    <a:cubicBezTo>
                      <a:pt x="6844" y="446"/>
                      <a:pt x="6871" y="437"/>
                      <a:pt x="6890" y="421"/>
                    </a:cubicBezTo>
                    <a:cubicBezTo>
                      <a:pt x="6926" y="389"/>
                      <a:pt x="6913" y="356"/>
                      <a:pt x="6843" y="317"/>
                    </a:cubicBezTo>
                    <a:cubicBezTo>
                      <a:pt x="6760" y="270"/>
                      <a:pt x="6672" y="228"/>
                      <a:pt x="6589" y="181"/>
                    </a:cubicBezTo>
                    <a:cubicBezTo>
                      <a:pt x="6368" y="55"/>
                      <a:pt x="6120" y="0"/>
                      <a:pt x="5850"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37"/>
            <p:cNvGrpSpPr/>
            <p:nvPr/>
          </p:nvGrpSpPr>
          <p:grpSpPr>
            <a:xfrm>
              <a:off x="6465850" y="2554113"/>
              <a:ext cx="712382" cy="783738"/>
              <a:chOff x="1161825" y="1876413"/>
              <a:chExt cx="712382" cy="783738"/>
            </a:xfrm>
          </p:grpSpPr>
          <p:sp>
            <p:nvSpPr>
              <p:cNvPr id="829" name="Google Shape;829;p37"/>
              <p:cNvSpPr/>
              <p:nvPr/>
            </p:nvSpPr>
            <p:spPr>
              <a:xfrm>
                <a:off x="1594720" y="2372512"/>
                <a:ext cx="279487" cy="287638"/>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 name="Google Shape;830;p37"/>
              <p:cNvGrpSpPr/>
              <p:nvPr/>
            </p:nvGrpSpPr>
            <p:grpSpPr>
              <a:xfrm>
                <a:off x="1161825" y="1876413"/>
                <a:ext cx="432907" cy="393239"/>
                <a:chOff x="2276450" y="3238750"/>
                <a:chExt cx="432907" cy="393239"/>
              </a:xfrm>
            </p:grpSpPr>
            <p:sp>
              <p:nvSpPr>
                <p:cNvPr id="831" name="Google Shape;831;p37"/>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7"/>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33" name="Google Shape;833;p37"/>
          <p:cNvSpPr txBox="1"/>
          <p:nvPr/>
        </p:nvSpPr>
        <p:spPr>
          <a:xfrm>
            <a:off x="1877075" y="4303350"/>
            <a:ext cx="5389800" cy="40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Lato"/>
                <a:ea typeface="Lato"/>
                <a:cs typeface="Lato"/>
                <a:sym typeface="Lato"/>
              </a:rPr>
              <a:t>Remove the first card to read the correct answer</a:t>
            </a:r>
            <a:endParaRPr>
              <a:solidFill>
                <a:schemeClr val="lt2"/>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2">
                                  <p:stCondLst>
                                    <p:cond delay="0"/>
                                  </p:stCondLst>
                                  <p:childTnLst>
                                    <p:anim calcmode="lin" valueType="num">
                                      <p:cBhvr additive="base">
                                        <p:cTn dur="1000"/>
                                        <p:tgtEl>
                                          <p:spTgt spid="822"/>
                                        </p:tgtEl>
                                        <p:attrNameLst>
                                          <p:attrName>ppt_x</p:attrName>
                                        </p:attrNameLst>
                                      </p:cBhvr>
                                      <p:tavLst>
                                        <p:tav fmla="" tm="0">
                                          <p:val>
                                            <p:strVal val="#ppt_x"/>
                                          </p:val>
                                        </p:tav>
                                        <p:tav fmla="" tm="100000">
                                          <p:val>
                                            <p:strVal val="#ppt_x+1"/>
                                          </p:val>
                                        </p:tav>
                                      </p:tavLst>
                                    </p:anim>
                                    <p:set>
                                      <p:cBhvr>
                                        <p:cTn dur="1" fill="hold">
                                          <p:stCondLst>
                                            <p:cond delay="1000"/>
                                          </p:stCondLst>
                                        </p:cTn>
                                        <p:tgtEl>
                                          <p:spTgt spid="82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38"/>
          <p:cNvSpPr txBox="1"/>
          <p:nvPr>
            <p:ph type="title"/>
          </p:nvPr>
        </p:nvSpPr>
        <p:spPr>
          <a:xfrm>
            <a:off x="713225" y="465888"/>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Guess the Word</a:t>
            </a:r>
            <a:endParaRPr/>
          </a:p>
        </p:txBody>
      </p:sp>
      <p:grpSp>
        <p:nvGrpSpPr>
          <p:cNvPr id="839" name="Google Shape;839;p38"/>
          <p:cNvGrpSpPr/>
          <p:nvPr/>
        </p:nvGrpSpPr>
        <p:grpSpPr>
          <a:xfrm>
            <a:off x="3458036" y="1569600"/>
            <a:ext cx="1021935" cy="1632495"/>
            <a:chOff x="7408786" y="2033125"/>
            <a:chExt cx="1021935" cy="1632495"/>
          </a:xfrm>
        </p:grpSpPr>
        <p:sp>
          <p:nvSpPr>
            <p:cNvPr id="840" name="Google Shape;840;p38"/>
            <p:cNvSpPr/>
            <p:nvPr/>
          </p:nvSpPr>
          <p:spPr>
            <a:xfrm>
              <a:off x="740878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8"/>
            <p:cNvSpPr/>
            <p:nvPr/>
          </p:nvSpPr>
          <p:spPr>
            <a:xfrm>
              <a:off x="7409390"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 name="Google Shape;842;p38"/>
            <p:cNvGrpSpPr/>
            <p:nvPr/>
          </p:nvGrpSpPr>
          <p:grpSpPr>
            <a:xfrm>
              <a:off x="7514027" y="2113483"/>
              <a:ext cx="916694" cy="1258601"/>
              <a:chOff x="6533193" y="1886327"/>
              <a:chExt cx="1627075" cy="2233939"/>
            </a:xfrm>
          </p:grpSpPr>
          <p:sp>
            <p:nvSpPr>
              <p:cNvPr id="843" name="Google Shape;843;p38"/>
              <p:cNvSpPr/>
              <p:nvPr/>
            </p:nvSpPr>
            <p:spPr>
              <a:xfrm>
                <a:off x="7655125" y="1886327"/>
                <a:ext cx="504078" cy="929891"/>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 name="Google Shape;844;p38"/>
              <p:cNvGrpSpPr/>
              <p:nvPr/>
            </p:nvGrpSpPr>
            <p:grpSpPr>
              <a:xfrm>
                <a:off x="6533193" y="3634022"/>
                <a:ext cx="330438" cy="300159"/>
                <a:chOff x="2276450" y="3238750"/>
                <a:chExt cx="432907" cy="393239"/>
              </a:xfrm>
            </p:grpSpPr>
            <p:sp>
              <p:nvSpPr>
                <p:cNvPr id="845" name="Google Shape;845;p38"/>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8"/>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 name="Google Shape;847;p38"/>
              <p:cNvSpPr/>
              <p:nvPr/>
            </p:nvSpPr>
            <p:spPr>
              <a:xfrm>
                <a:off x="7444803" y="3420524"/>
                <a:ext cx="715465" cy="699741"/>
              </a:xfrm>
              <a:custGeom>
                <a:rect b="b" l="l" r="r" t="t"/>
                <a:pathLst>
                  <a:path extrusionOk="0" h="7432" w="7599">
                    <a:moveTo>
                      <a:pt x="6186" y="1"/>
                    </a:moveTo>
                    <a:cubicBezTo>
                      <a:pt x="5856" y="1"/>
                      <a:pt x="5522" y="72"/>
                      <a:pt x="5184" y="213"/>
                    </a:cubicBezTo>
                    <a:cubicBezTo>
                      <a:pt x="4149" y="644"/>
                      <a:pt x="3528" y="1430"/>
                      <a:pt x="3341" y="2529"/>
                    </a:cubicBezTo>
                    <a:cubicBezTo>
                      <a:pt x="3266" y="2972"/>
                      <a:pt x="3061" y="3334"/>
                      <a:pt x="2814" y="3687"/>
                    </a:cubicBezTo>
                    <a:cubicBezTo>
                      <a:pt x="2694" y="3859"/>
                      <a:pt x="2560" y="4022"/>
                      <a:pt x="2441" y="4195"/>
                    </a:cubicBezTo>
                    <a:cubicBezTo>
                      <a:pt x="2320" y="4370"/>
                      <a:pt x="2165" y="4506"/>
                      <a:pt x="1993" y="4631"/>
                    </a:cubicBezTo>
                    <a:cubicBezTo>
                      <a:pt x="1542" y="4960"/>
                      <a:pt x="1093" y="5290"/>
                      <a:pt x="717" y="5709"/>
                    </a:cubicBezTo>
                    <a:cubicBezTo>
                      <a:pt x="251" y="6227"/>
                      <a:pt x="31" y="6833"/>
                      <a:pt x="0" y="7431"/>
                    </a:cubicBezTo>
                    <a:lnTo>
                      <a:pt x="7598" y="7431"/>
                    </a:lnTo>
                    <a:lnTo>
                      <a:pt x="7598" y="456"/>
                    </a:lnTo>
                    <a:cubicBezTo>
                      <a:pt x="7567" y="437"/>
                      <a:pt x="7536" y="417"/>
                      <a:pt x="7504" y="397"/>
                    </a:cubicBezTo>
                    <a:cubicBezTo>
                      <a:pt x="7072" y="131"/>
                      <a:pt x="6633" y="1"/>
                      <a:pt x="61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 name="Google Shape;848;p38"/>
          <p:cNvGrpSpPr/>
          <p:nvPr/>
        </p:nvGrpSpPr>
        <p:grpSpPr>
          <a:xfrm>
            <a:off x="2253015" y="1569600"/>
            <a:ext cx="1020965" cy="1632495"/>
            <a:chOff x="6203765" y="2033125"/>
            <a:chExt cx="1020965" cy="1632495"/>
          </a:xfrm>
        </p:grpSpPr>
        <p:sp>
          <p:nvSpPr>
            <p:cNvPr id="849" name="Google Shape;849;p38"/>
            <p:cNvSpPr/>
            <p:nvPr/>
          </p:nvSpPr>
          <p:spPr>
            <a:xfrm>
              <a:off x="6203780"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8"/>
            <p:cNvSpPr/>
            <p:nvPr/>
          </p:nvSpPr>
          <p:spPr>
            <a:xfrm>
              <a:off x="6203765"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 name="Google Shape;851;p38"/>
            <p:cNvGrpSpPr/>
            <p:nvPr/>
          </p:nvGrpSpPr>
          <p:grpSpPr>
            <a:xfrm>
              <a:off x="6203955" y="2080756"/>
              <a:ext cx="984963" cy="1291330"/>
              <a:chOff x="3665875" y="1828238"/>
              <a:chExt cx="1748249" cy="2292031"/>
            </a:xfrm>
          </p:grpSpPr>
          <p:sp>
            <p:nvSpPr>
              <p:cNvPr id="852" name="Google Shape;852;p38"/>
              <p:cNvSpPr/>
              <p:nvPr/>
            </p:nvSpPr>
            <p:spPr>
              <a:xfrm>
                <a:off x="4910050" y="1828238"/>
                <a:ext cx="504074" cy="489597"/>
              </a:xfrm>
              <a:custGeom>
                <a:rect b="b" l="l" r="r" t="t"/>
                <a:pathLst>
                  <a:path extrusionOk="0" h="2807" w="2890">
                    <a:moveTo>
                      <a:pt x="899" y="0"/>
                    </a:moveTo>
                    <a:cubicBezTo>
                      <a:pt x="843" y="0"/>
                      <a:pt x="803" y="22"/>
                      <a:pt x="783" y="59"/>
                    </a:cubicBezTo>
                    <a:cubicBezTo>
                      <a:pt x="761" y="104"/>
                      <a:pt x="788" y="181"/>
                      <a:pt x="858" y="238"/>
                    </a:cubicBezTo>
                    <a:cubicBezTo>
                      <a:pt x="918" y="286"/>
                      <a:pt x="981" y="330"/>
                      <a:pt x="1049" y="367"/>
                    </a:cubicBezTo>
                    <a:cubicBezTo>
                      <a:pt x="1171" y="435"/>
                      <a:pt x="1298" y="495"/>
                      <a:pt x="1421" y="561"/>
                    </a:cubicBezTo>
                    <a:cubicBezTo>
                      <a:pt x="1468" y="586"/>
                      <a:pt x="1510" y="620"/>
                      <a:pt x="1554" y="649"/>
                    </a:cubicBezTo>
                    <a:cubicBezTo>
                      <a:pt x="1551" y="659"/>
                      <a:pt x="1547" y="669"/>
                      <a:pt x="1545" y="678"/>
                    </a:cubicBezTo>
                    <a:cubicBezTo>
                      <a:pt x="1476" y="669"/>
                      <a:pt x="1405" y="670"/>
                      <a:pt x="1340" y="651"/>
                    </a:cubicBezTo>
                    <a:cubicBezTo>
                      <a:pt x="1207" y="611"/>
                      <a:pt x="1078" y="555"/>
                      <a:pt x="943" y="516"/>
                    </a:cubicBezTo>
                    <a:cubicBezTo>
                      <a:pt x="814" y="478"/>
                      <a:pt x="681" y="446"/>
                      <a:pt x="548" y="427"/>
                    </a:cubicBezTo>
                    <a:cubicBezTo>
                      <a:pt x="535" y="425"/>
                      <a:pt x="522" y="424"/>
                      <a:pt x="509" y="424"/>
                    </a:cubicBezTo>
                    <a:cubicBezTo>
                      <a:pt x="454" y="424"/>
                      <a:pt x="397" y="439"/>
                      <a:pt x="346" y="456"/>
                    </a:cubicBezTo>
                    <a:cubicBezTo>
                      <a:pt x="224" y="497"/>
                      <a:pt x="198" y="614"/>
                      <a:pt x="286" y="709"/>
                    </a:cubicBezTo>
                    <a:cubicBezTo>
                      <a:pt x="375" y="802"/>
                      <a:pt x="488" y="853"/>
                      <a:pt x="609" y="888"/>
                    </a:cubicBezTo>
                    <a:cubicBezTo>
                      <a:pt x="748" y="929"/>
                      <a:pt x="891" y="963"/>
                      <a:pt x="1031" y="1000"/>
                    </a:cubicBezTo>
                    <a:cubicBezTo>
                      <a:pt x="1067" y="1010"/>
                      <a:pt x="1104" y="1020"/>
                      <a:pt x="1138" y="1035"/>
                    </a:cubicBezTo>
                    <a:cubicBezTo>
                      <a:pt x="1153" y="1042"/>
                      <a:pt x="1174" y="1061"/>
                      <a:pt x="1174" y="1075"/>
                    </a:cubicBezTo>
                    <a:cubicBezTo>
                      <a:pt x="1174" y="1089"/>
                      <a:pt x="1154" y="1110"/>
                      <a:pt x="1139" y="1116"/>
                    </a:cubicBezTo>
                    <a:cubicBezTo>
                      <a:pt x="1100" y="1133"/>
                      <a:pt x="1058" y="1151"/>
                      <a:pt x="1016" y="1157"/>
                    </a:cubicBezTo>
                    <a:cubicBezTo>
                      <a:pt x="927" y="1169"/>
                      <a:pt x="835" y="1182"/>
                      <a:pt x="745" y="1182"/>
                    </a:cubicBezTo>
                    <a:cubicBezTo>
                      <a:pt x="740" y="1182"/>
                      <a:pt x="735" y="1182"/>
                      <a:pt x="729" y="1182"/>
                    </a:cubicBezTo>
                    <a:cubicBezTo>
                      <a:pt x="722" y="1182"/>
                      <a:pt x="714" y="1182"/>
                      <a:pt x="706" y="1182"/>
                    </a:cubicBezTo>
                    <a:cubicBezTo>
                      <a:pt x="509" y="1182"/>
                      <a:pt x="321" y="1215"/>
                      <a:pt x="144" y="1303"/>
                    </a:cubicBezTo>
                    <a:cubicBezTo>
                      <a:pt x="90" y="1330"/>
                      <a:pt x="48" y="1382"/>
                      <a:pt x="1" y="1422"/>
                    </a:cubicBezTo>
                    <a:lnTo>
                      <a:pt x="1" y="1469"/>
                    </a:lnTo>
                    <a:cubicBezTo>
                      <a:pt x="101" y="1588"/>
                      <a:pt x="245" y="1600"/>
                      <a:pt x="383" y="1611"/>
                    </a:cubicBezTo>
                    <a:cubicBezTo>
                      <a:pt x="431" y="1614"/>
                      <a:pt x="480" y="1616"/>
                      <a:pt x="528" y="1616"/>
                    </a:cubicBezTo>
                    <a:cubicBezTo>
                      <a:pt x="607" y="1616"/>
                      <a:pt x="687" y="1612"/>
                      <a:pt x="767" y="1612"/>
                    </a:cubicBezTo>
                    <a:lnTo>
                      <a:pt x="835" y="1612"/>
                    </a:lnTo>
                    <a:cubicBezTo>
                      <a:pt x="838" y="1619"/>
                      <a:pt x="842" y="1624"/>
                      <a:pt x="845" y="1630"/>
                    </a:cubicBezTo>
                    <a:cubicBezTo>
                      <a:pt x="794" y="1695"/>
                      <a:pt x="744" y="1762"/>
                      <a:pt x="690" y="1825"/>
                    </a:cubicBezTo>
                    <a:cubicBezTo>
                      <a:pt x="563" y="1973"/>
                      <a:pt x="429" y="2116"/>
                      <a:pt x="355" y="2301"/>
                    </a:cubicBezTo>
                    <a:cubicBezTo>
                      <a:pt x="328" y="2366"/>
                      <a:pt x="305" y="2434"/>
                      <a:pt x="293" y="2503"/>
                    </a:cubicBezTo>
                    <a:cubicBezTo>
                      <a:pt x="280" y="2591"/>
                      <a:pt x="319" y="2642"/>
                      <a:pt x="392" y="2642"/>
                    </a:cubicBezTo>
                    <a:cubicBezTo>
                      <a:pt x="408" y="2642"/>
                      <a:pt x="424" y="2639"/>
                      <a:pt x="442" y="2635"/>
                    </a:cubicBezTo>
                    <a:cubicBezTo>
                      <a:pt x="483" y="2624"/>
                      <a:pt x="523" y="2604"/>
                      <a:pt x="561" y="2583"/>
                    </a:cubicBezTo>
                    <a:cubicBezTo>
                      <a:pt x="835" y="2424"/>
                      <a:pt x="1048" y="2199"/>
                      <a:pt x="1229" y="1942"/>
                    </a:cubicBezTo>
                    <a:cubicBezTo>
                      <a:pt x="1259" y="1898"/>
                      <a:pt x="1292" y="1856"/>
                      <a:pt x="1325" y="1815"/>
                    </a:cubicBezTo>
                    <a:cubicBezTo>
                      <a:pt x="1339" y="1799"/>
                      <a:pt x="1356" y="1787"/>
                      <a:pt x="1384" y="1763"/>
                    </a:cubicBezTo>
                    <a:cubicBezTo>
                      <a:pt x="1389" y="1801"/>
                      <a:pt x="1397" y="1825"/>
                      <a:pt x="1395" y="1847"/>
                    </a:cubicBezTo>
                    <a:cubicBezTo>
                      <a:pt x="1383" y="1985"/>
                      <a:pt x="1361" y="2122"/>
                      <a:pt x="1357" y="2259"/>
                    </a:cubicBezTo>
                    <a:cubicBezTo>
                      <a:pt x="1353" y="2383"/>
                      <a:pt x="1359" y="2507"/>
                      <a:pt x="1380" y="2629"/>
                    </a:cubicBezTo>
                    <a:cubicBezTo>
                      <a:pt x="1391" y="2692"/>
                      <a:pt x="1445" y="2747"/>
                      <a:pt x="1479" y="2806"/>
                    </a:cubicBezTo>
                    <a:lnTo>
                      <a:pt x="1574" y="2806"/>
                    </a:lnTo>
                    <a:cubicBezTo>
                      <a:pt x="1642" y="2760"/>
                      <a:pt x="1674" y="2691"/>
                      <a:pt x="1698" y="2617"/>
                    </a:cubicBezTo>
                    <a:cubicBezTo>
                      <a:pt x="1779" y="2383"/>
                      <a:pt x="1818" y="2140"/>
                      <a:pt x="1848" y="1895"/>
                    </a:cubicBezTo>
                    <a:cubicBezTo>
                      <a:pt x="1859" y="1810"/>
                      <a:pt x="1880" y="1725"/>
                      <a:pt x="1901" y="1641"/>
                    </a:cubicBezTo>
                    <a:cubicBezTo>
                      <a:pt x="1905" y="1623"/>
                      <a:pt x="1931" y="1610"/>
                      <a:pt x="1947" y="1594"/>
                    </a:cubicBezTo>
                    <a:cubicBezTo>
                      <a:pt x="1961" y="1610"/>
                      <a:pt x="1983" y="1623"/>
                      <a:pt x="1987" y="1640"/>
                    </a:cubicBezTo>
                    <a:cubicBezTo>
                      <a:pt x="2014" y="1737"/>
                      <a:pt x="2034" y="1836"/>
                      <a:pt x="2057" y="1933"/>
                    </a:cubicBezTo>
                    <a:cubicBezTo>
                      <a:pt x="2080" y="2026"/>
                      <a:pt x="2100" y="2121"/>
                      <a:pt x="2130" y="2212"/>
                    </a:cubicBezTo>
                    <a:cubicBezTo>
                      <a:pt x="2146" y="2265"/>
                      <a:pt x="2186" y="2302"/>
                      <a:pt x="2246" y="2309"/>
                    </a:cubicBezTo>
                    <a:cubicBezTo>
                      <a:pt x="2256" y="2311"/>
                      <a:pt x="2265" y="2311"/>
                      <a:pt x="2274" y="2311"/>
                    </a:cubicBezTo>
                    <a:cubicBezTo>
                      <a:pt x="2356" y="2311"/>
                      <a:pt x="2406" y="2259"/>
                      <a:pt x="2413" y="2158"/>
                    </a:cubicBezTo>
                    <a:cubicBezTo>
                      <a:pt x="2418" y="2067"/>
                      <a:pt x="2418" y="1976"/>
                      <a:pt x="2407" y="1887"/>
                    </a:cubicBezTo>
                    <a:cubicBezTo>
                      <a:pt x="2389" y="1736"/>
                      <a:pt x="2360" y="1587"/>
                      <a:pt x="2338" y="1437"/>
                    </a:cubicBezTo>
                    <a:cubicBezTo>
                      <a:pt x="2333" y="1402"/>
                      <a:pt x="2337" y="1365"/>
                      <a:pt x="2337" y="1330"/>
                    </a:cubicBezTo>
                    <a:cubicBezTo>
                      <a:pt x="2345" y="1327"/>
                      <a:pt x="2353" y="1323"/>
                      <a:pt x="2361" y="1321"/>
                    </a:cubicBezTo>
                    <a:cubicBezTo>
                      <a:pt x="2383" y="1344"/>
                      <a:pt x="2410" y="1364"/>
                      <a:pt x="2425" y="1390"/>
                    </a:cubicBezTo>
                    <a:cubicBezTo>
                      <a:pt x="2468" y="1463"/>
                      <a:pt x="2502" y="1540"/>
                      <a:pt x="2544" y="1613"/>
                    </a:cubicBezTo>
                    <a:cubicBezTo>
                      <a:pt x="2567" y="1652"/>
                      <a:pt x="2593" y="1690"/>
                      <a:pt x="2625" y="1721"/>
                    </a:cubicBezTo>
                    <a:cubicBezTo>
                      <a:pt x="2651" y="1746"/>
                      <a:pt x="2683" y="1758"/>
                      <a:pt x="2715" y="1758"/>
                    </a:cubicBezTo>
                    <a:cubicBezTo>
                      <a:pt x="2755" y="1758"/>
                      <a:pt x="2795" y="1739"/>
                      <a:pt x="2824" y="1705"/>
                    </a:cubicBezTo>
                    <a:cubicBezTo>
                      <a:pt x="2875" y="1642"/>
                      <a:pt x="2889" y="1570"/>
                      <a:pt x="2885" y="1489"/>
                    </a:cubicBezTo>
                    <a:cubicBezTo>
                      <a:pt x="2877" y="1337"/>
                      <a:pt x="2816" y="1206"/>
                      <a:pt x="2736" y="1083"/>
                    </a:cubicBezTo>
                    <a:cubicBezTo>
                      <a:pt x="2647" y="951"/>
                      <a:pt x="2550" y="824"/>
                      <a:pt x="2459" y="693"/>
                    </a:cubicBezTo>
                    <a:cubicBezTo>
                      <a:pt x="2412" y="625"/>
                      <a:pt x="2367" y="555"/>
                      <a:pt x="2323" y="484"/>
                    </a:cubicBezTo>
                    <a:cubicBezTo>
                      <a:pt x="2281" y="415"/>
                      <a:pt x="2216" y="377"/>
                      <a:pt x="2140" y="369"/>
                    </a:cubicBezTo>
                    <a:cubicBezTo>
                      <a:pt x="1852" y="339"/>
                      <a:pt x="1586" y="238"/>
                      <a:pt x="1323" y="124"/>
                    </a:cubicBezTo>
                    <a:cubicBezTo>
                      <a:pt x="1211" y="76"/>
                      <a:pt x="1092" y="43"/>
                      <a:pt x="974" y="11"/>
                    </a:cubicBezTo>
                    <a:cubicBezTo>
                      <a:pt x="947" y="4"/>
                      <a:pt x="921" y="0"/>
                      <a:pt x="8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8"/>
              <p:cNvSpPr/>
              <p:nvPr/>
            </p:nvSpPr>
            <p:spPr>
              <a:xfrm>
                <a:off x="3665875" y="3420525"/>
                <a:ext cx="844422" cy="699744"/>
              </a:xfrm>
              <a:custGeom>
                <a:rect b="b" l="l" r="r" t="t"/>
                <a:pathLst>
                  <a:path extrusionOk="0" h="6510" w="7856">
                    <a:moveTo>
                      <a:pt x="271" y="0"/>
                    </a:moveTo>
                    <a:cubicBezTo>
                      <a:pt x="181" y="0"/>
                      <a:pt x="91" y="2"/>
                      <a:pt x="1" y="5"/>
                    </a:cubicBezTo>
                    <a:lnTo>
                      <a:pt x="1" y="6509"/>
                    </a:lnTo>
                    <a:lnTo>
                      <a:pt x="7856" y="6509"/>
                    </a:lnTo>
                    <a:cubicBezTo>
                      <a:pt x="7779" y="6009"/>
                      <a:pt x="7637" y="5521"/>
                      <a:pt x="7285" y="5216"/>
                    </a:cubicBezTo>
                    <a:cubicBezTo>
                      <a:pt x="6975" y="4949"/>
                      <a:pt x="6575" y="4889"/>
                      <a:pt x="6173" y="4889"/>
                    </a:cubicBezTo>
                    <a:cubicBezTo>
                      <a:pt x="6033" y="4889"/>
                      <a:pt x="5894" y="4896"/>
                      <a:pt x="5758" y="4905"/>
                    </a:cubicBezTo>
                    <a:cubicBezTo>
                      <a:pt x="5265" y="4935"/>
                      <a:pt x="4773" y="4966"/>
                      <a:pt x="4279" y="4995"/>
                    </a:cubicBezTo>
                    <a:cubicBezTo>
                      <a:pt x="4159" y="5003"/>
                      <a:pt x="4036" y="5009"/>
                      <a:pt x="3912" y="5009"/>
                    </a:cubicBezTo>
                    <a:cubicBezTo>
                      <a:pt x="3562" y="5009"/>
                      <a:pt x="3214" y="4957"/>
                      <a:pt x="2943" y="4726"/>
                    </a:cubicBezTo>
                    <a:cubicBezTo>
                      <a:pt x="2485" y="4337"/>
                      <a:pt x="2431" y="3603"/>
                      <a:pt x="2483" y="2969"/>
                    </a:cubicBezTo>
                    <a:cubicBezTo>
                      <a:pt x="2536" y="2334"/>
                      <a:pt x="2649" y="1660"/>
                      <a:pt x="2399" y="1086"/>
                    </a:cubicBezTo>
                    <a:cubicBezTo>
                      <a:pt x="2175" y="574"/>
                      <a:pt x="1693" y="246"/>
                      <a:pt x="1194" y="108"/>
                    </a:cubicBezTo>
                    <a:cubicBezTo>
                      <a:pt x="892" y="24"/>
                      <a:pt x="582" y="0"/>
                      <a:pt x="271"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 name="Google Shape;854;p38"/>
          <p:cNvGrpSpPr/>
          <p:nvPr/>
        </p:nvGrpSpPr>
        <p:grpSpPr>
          <a:xfrm>
            <a:off x="1043924" y="1569600"/>
            <a:ext cx="1020951" cy="1632495"/>
            <a:chOff x="4994674" y="2033125"/>
            <a:chExt cx="1020951" cy="1632495"/>
          </a:xfrm>
        </p:grpSpPr>
        <p:sp>
          <p:nvSpPr>
            <p:cNvPr id="855" name="Google Shape;855;p38"/>
            <p:cNvSpPr/>
            <p:nvPr/>
          </p:nvSpPr>
          <p:spPr>
            <a:xfrm>
              <a:off x="499467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8"/>
            <p:cNvSpPr/>
            <p:nvPr/>
          </p:nvSpPr>
          <p:spPr>
            <a:xfrm>
              <a:off x="4994674"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 name="Google Shape;857;p38"/>
            <p:cNvGrpSpPr/>
            <p:nvPr/>
          </p:nvGrpSpPr>
          <p:grpSpPr>
            <a:xfrm>
              <a:off x="4994723" y="2107898"/>
              <a:ext cx="984968" cy="1264072"/>
              <a:chOff x="1048850" y="1876413"/>
              <a:chExt cx="1748257" cy="2243650"/>
            </a:xfrm>
          </p:grpSpPr>
          <p:sp>
            <p:nvSpPr>
              <p:cNvPr id="858" name="Google Shape;858;p38"/>
              <p:cNvSpPr/>
              <p:nvPr/>
            </p:nvSpPr>
            <p:spPr>
              <a:xfrm>
                <a:off x="2517620" y="3719362"/>
                <a:ext cx="279487" cy="287638"/>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 name="Google Shape;859;p38"/>
              <p:cNvGrpSpPr/>
              <p:nvPr/>
            </p:nvGrpSpPr>
            <p:grpSpPr>
              <a:xfrm>
                <a:off x="1161825" y="1876413"/>
                <a:ext cx="432907" cy="393239"/>
                <a:chOff x="2276450" y="3238750"/>
                <a:chExt cx="432907" cy="393239"/>
              </a:xfrm>
            </p:grpSpPr>
            <p:sp>
              <p:nvSpPr>
                <p:cNvPr id="860" name="Google Shape;860;p38"/>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8"/>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 name="Google Shape;862;p38"/>
              <p:cNvSpPr/>
              <p:nvPr/>
            </p:nvSpPr>
            <p:spPr>
              <a:xfrm>
                <a:off x="1048850" y="3606300"/>
                <a:ext cx="330421" cy="513762"/>
              </a:xfrm>
              <a:custGeom>
                <a:rect b="b" l="l" r="r" t="t"/>
                <a:pathLst>
                  <a:path extrusionOk="0" h="5809" w="3736">
                    <a:moveTo>
                      <a:pt x="77" y="0"/>
                    </a:moveTo>
                    <a:cubicBezTo>
                      <a:pt x="52" y="0"/>
                      <a:pt x="26" y="1"/>
                      <a:pt x="1" y="2"/>
                    </a:cubicBezTo>
                    <a:lnTo>
                      <a:pt x="1" y="5808"/>
                    </a:lnTo>
                    <a:lnTo>
                      <a:pt x="3535" y="5808"/>
                    </a:lnTo>
                    <a:cubicBezTo>
                      <a:pt x="3535" y="5808"/>
                      <a:pt x="3535" y="5807"/>
                      <a:pt x="3536" y="5807"/>
                    </a:cubicBezTo>
                    <a:cubicBezTo>
                      <a:pt x="3666" y="5548"/>
                      <a:pt x="3736" y="5273"/>
                      <a:pt x="3703" y="4970"/>
                    </a:cubicBezTo>
                    <a:cubicBezTo>
                      <a:pt x="3660" y="4580"/>
                      <a:pt x="3462" y="4307"/>
                      <a:pt x="3106" y="4158"/>
                    </a:cubicBezTo>
                    <a:cubicBezTo>
                      <a:pt x="2983" y="4107"/>
                      <a:pt x="2855" y="4082"/>
                      <a:pt x="2728" y="4053"/>
                    </a:cubicBezTo>
                    <a:cubicBezTo>
                      <a:pt x="2538" y="4011"/>
                      <a:pt x="2351" y="3959"/>
                      <a:pt x="2177" y="3861"/>
                    </a:cubicBezTo>
                    <a:cubicBezTo>
                      <a:pt x="1817" y="3660"/>
                      <a:pt x="1681" y="3380"/>
                      <a:pt x="1750" y="2978"/>
                    </a:cubicBezTo>
                    <a:cubicBezTo>
                      <a:pt x="1783" y="2795"/>
                      <a:pt x="1828" y="2616"/>
                      <a:pt x="1864" y="2435"/>
                    </a:cubicBezTo>
                    <a:cubicBezTo>
                      <a:pt x="1902" y="2242"/>
                      <a:pt x="1927" y="2047"/>
                      <a:pt x="1910" y="1845"/>
                    </a:cubicBezTo>
                    <a:cubicBezTo>
                      <a:pt x="1862" y="1272"/>
                      <a:pt x="1569" y="829"/>
                      <a:pt x="1163" y="450"/>
                    </a:cubicBezTo>
                    <a:cubicBezTo>
                      <a:pt x="915" y="219"/>
                      <a:pt x="629" y="67"/>
                      <a:pt x="306" y="18"/>
                    </a:cubicBezTo>
                    <a:cubicBezTo>
                      <a:pt x="231" y="6"/>
                      <a:pt x="154" y="0"/>
                      <a:pt x="7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3" name="Google Shape;863;p38"/>
          <p:cNvSpPr txBox="1"/>
          <p:nvPr/>
        </p:nvSpPr>
        <p:spPr>
          <a:xfrm>
            <a:off x="1081191" y="2132915"/>
            <a:ext cx="947700" cy="31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R</a:t>
            </a:r>
            <a:endParaRPr sz="2600">
              <a:solidFill>
                <a:schemeClr val="dk2"/>
              </a:solidFill>
              <a:latin typeface="Abril Fatface"/>
              <a:ea typeface="Abril Fatface"/>
              <a:cs typeface="Abril Fatface"/>
              <a:sym typeface="Abril Fatface"/>
            </a:endParaRPr>
          </a:p>
        </p:txBody>
      </p:sp>
      <p:sp>
        <p:nvSpPr>
          <p:cNvPr id="864" name="Google Shape;864;p38"/>
          <p:cNvSpPr txBox="1"/>
          <p:nvPr/>
        </p:nvSpPr>
        <p:spPr>
          <a:xfrm>
            <a:off x="2290296" y="2132915"/>
            <a:ext cx="947700" cy="31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A</a:t>
            </a:r>
            <a:endParaRPr sz="2600">
              <a:solidFill>
                <a:schemeClr val="dk2"/>
              </a:solidFill>
              <a:latin typeface="Abril Fatface"/>
              <a:ea typeface="Abril Fatface"/>
              <a:cs typeface="Abril Fatface"/>
              <a:sym typeface="Abril Fatface"/>
            </a:endParaRPr>
          </a:p>
        </p:txBody>
      </p:sp>
      <p:sp>
        <p:nvSpPr>
          <p:cNvPr id="865" name="Google Shape;865;p38"/>
          <p:cNvSpPr txBox="1"/>
          <p:nvPr/>
        </p:nvSpPr>
        <p:spPr>
          <a:xfrm>
            <a:off x="3495302" y="2132915"/>
            <a:ext cx="947700" cy="31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S</a:t>
            </a:r>
            <a:endParaRPr sz="2600">
              <a:solidFill>
                <a:schemeClr val="dk2"/>
              </a:solidFill>
              <a:latin typeface="Abril Fatface"/>
              <a:ea typeface="Abril Fatface"/>
              <a:cs typeface="Abril Fatface"/>
              <a:sym typeface="Abril Fatface"/>
            </a:endParaRPr>
          </a:p>
        </p:txBody>
      </p:sp>
      <p:grpSp>
        <p:nvGrpSpPr>
          <p:cNvPr id="866" name="Google Shape;866;p38"/>
          <p:cNvGrpSpPr/>
          <p:nvPr/>
        </p:nvGrpSpPr>
        <p:grpSpPr>
          <a:xfrm>
            <a:off x="7078136" y="1569600"/>
            <a:ext cx="1021935" cy="1632495"/>
            <a:chOff x="7408786" y="2033125"/>
            <a:chExt cx="1021935" cy="1632495"/>
          </a:xfrm>
        </p:grpSpPr>
        <p:sp>
          <p:nvSpPr>
            <p:cNvPr id="867" name="Google Shape;867;p38"/>
            <p:cNvSpPr/>
            <p:nvPr/>
          </p:nvSpPr>
          <p:spPr>
            <a:xfrm>
              <a:off x="740878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8"/>
            <p:cNvSpPr/>
            <p:nvPr/>
          </p:nvSpPr>
          <p:spPr>
            <a:xfrm>
              <a:off x="7409390"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 name="Google Shape;869;p38"/>
            <p:cNvGrpSpPr/>
            <p:nvPr/>
          </p:nvGrpSpPr>
          <p:grpSpPr>
            <a:xfrm>
              <a:off x="7514027" y="2113483"/>
              <a:ext cx="916694" cy="1258601"/>
              <a:chOff x="6533193" y="1886327"/>
              <a:chExt cx="1627075" cy="2233939"/>
            </a:xfrm>
          </p:grpSpPr>
          <p:sp>
            <p:nvSpPr>
              <p:cNvPr id="870" name="Google Shape;870;p38"/>
              <p:cNvSpPr/>
              <p:nvPr/>
            </p:nvSpPr>
            <p:spPr>
              <a:xfrm>
                <a:off x="7655125" y="1886327"/>
                <a:ext cx="504078" cy="929891"/>
              </a:xfrm>
              <a:custGeom>
                <a:rect b="b" l="l" r="r" t="t"/>
                <a:pathLst>
                  <a:path extrusionOk="0" h="5608" w="3040">
                    <a:moveTo>
                      <a:pt x="2954" y="0"/>
                    </a:moveTo>
                    <a:cubicBezTo>
                      <a:pt x="2700" y="169"/>
                      <a:pt x="2645" y="445"/>
                      <a:pt x="2594" y="712"/>
                    </a:cubicBezTo>
                    <a:cubicBezTo>
                      <a:pt x="2547" y="956"/>
                      <a:pt x="2533" y="1208"/>
                      <a:pt x="2504" y="1457"/>
                    </a:cubicBezTo>
                    <a:cubicBezTo>
                      <a:pt x="2499" y="1500"/>
                      <a:pt x="2493" y="1545"/>
                      <a:pt x="2488" y="1589"/>
                    </a:cubicBezTo>
                    <a:cubicBezTo>
                      <a:pt x="2476" y="1595"/>
                      <a:pt x="2464" y="1601"/>
                      <a:pt x="2451" y="1606"/>
                    </a:cubicBezTo>
                    <a:cubicBezTo>
                      <a:pt x="2336" y="1491"/>
                      <a:pt x="2218" y="1379"/>
                      <a:pt x="2108" y="1259"/>
                    </a:cubicBezTo>
                    <a:cubicBezTo>
                      <a:pt x="1848" y="979"/>
                      <a:pt x="1600" y="686"/>
                      <a:pt x="1258" y="500"/>
                    </a:cubicBezTo>
                    <a:cubicBezTo>
                      <a:pt x="1137" y="434"/>
                      <a:pt x="1009" y="374"/>
                      <a:pt x="877" y="337"/>
                    </a:cubicBezTo>
                    <a:cubicBezTo>
                      <a:pt x="841" y="326"/>
                      <a:pt x="807" y="321"/>
                      <a:pt x="777" y="321"/>
                    </a:cubicBezTo>
                    <a:cubicBezTo>
                      <a:pt x="639" y="321"/>
                      <a:pt x="565" y="424"/>
                      <a:pt x="588" y="595"/>
                    </a:cubicBezTo>
                    <a:cubicBezTo>
                      <a:pt x="600" y="678"/>
                      <a:pt x="629" y="760"/>
                      <a:pt x="662" y="837"/>
                    </a:cubicBezTo>
                    <a:cubicBezTo>
                      <a:pt x="911" y="1407"/>
                      <a:pt x="1299" y="1871"/>
                      <a:pt x="1759" y="2282"/>
                    </a:cubicBezTo>
                    <a:cubicBezTo>
                      <a:pt x="1837" y="2351"/>
                      <a:pt x="1911" y="2424"/>
                      <a:pt x="1984" y="2498"/>
                    </a:cubicBezTo>
                    <a:cubicBezTo>
                      <a:pt x="2012" y="2526"/>
                      <a:pt x="2031" y="2563"/>
                      <a:pt x="2073" y="2623"/>
                    </a:cubicBezTo>
                    <a:cubicBezTo>
                      <a:pt x="2018" y="2625"/>
                      <a:pt x="1979" y="2630"/>
                      <a:pt x="1944" y="2630"/>
                    </a:cubicBezTo>
                    <a:cubicBezTo>
                      <a:pt x="1930" y="2630"/>
                      <a:pt x="1917" y="2629"/>
                      <a:pt x="1904" y="2627"/>
                    </a:cubicBezTo>
                    <a:cubicBezTo>
                      <a:pt x="1640" y="2572"/>
                      <a:pt x="1378" y="2498"/>
                      <a:pt x="1112" y="2460"/>
                    </a:cubicBezTo>
                    <a:cubicBezTo>
                      <a:pt x="928" y="2433"/>
                      <a:pt x="741" y="2416"/>
                      <a:pt x="555" y="2416"/>
                    </a:cubicBezTo>
                    <a:cubicBezTo>
                      <a:pt x="499" y="2416"/>
                      <a:pt x="444" y="2417"/>
                      <a:pt x="389" y="2421"/>
                    </a:cubicBezTo>
                    <a:cubicBezTo>
                      <a:pt x="264" y="2428"/>
                      <a:pt x="145" y="2520"/>
                      <a:pt x="22" y="2574"/>
                    </a:cubicBezTo>
                    <a:lnTo>
                      <a:pt x="1" y="2758"/>
                    </a:lnTo>
                    <a:cubicBezTo>
                      <a:pt x="75" y="2900"/>
                      <a:pt x="202" y="2978"/>
                      <a:pt x="340" y="3043"/>
                    </a:cubicBezTo>
                    <a:cubicBezTo>
                      <a:pt x="778" y="3251"/>
                      <a:pt x="1241" y="3382"/>
                      <a:pt x="1710" y="3497"/>
                    </a:cubicBezTo>
                    <a:cubicBezTo>
                      <a:pt x="1874" y="3537"/>
                      <a:pt x="2034" y="3596"/>
                      <a:pt x="2192" y="3655"/>
                    </a:cubicBezTo>
                    <a:cubicBezTo>
                      <a:pt x="2226" y="3668"/>
                      <a:pt x="2246" y="3722"/>
                      <a:pt x="2273" y="3757"/>
                    </a:cubicBezTo>
                    <a:cubicBezTo>
                      <a:pt x="2239" y="3780"/>
                      <a:pt x="2210" y="3820"/>
                      <a:pt x="2174" y="3825"/>
                    </a:cubicBezTo>
                    <a:cubicBezTo>
                      <a:pt x="1980" y="3853"/>
                      <a:pt x="1784" y="3871"/>
                      <a:pt x="1589" y="3895"/>
                    </a:cubicBezTo>
                    <a:cubicBezTo>
                      <a:pt x="1402" y="3917"/>
                      <a:pt x="1214" y="3936"/>
                      <a:pt x="1029" y="3972"/>
                    </a:cubicBezTo>
                    <a:cubicBezTo>
                      <a:pt x="924" y="3992"/>
                      <a:pt x="842" y="4062"/>
                      <a:pt x="814" y="4177"/>
                    </a:cubicBezTo>
                    <a:cubicBezTo>
                      <a:pt x="768" y="4364"/>
                      <a:pt x="853" y="4495"/>
                      <a:pt x="1072" y="4535"/>
                    </a:cubicBezTo>
                    <a:cubicBezTo>
                      <a:pt x="1242" y="4564"/>
                      <a:pt x="1418" y="4585"/>
                      <a:pt x="1590" y="4585"/>
                    </a:cubicBezTo>
                    <a:cubicBezTo>
                      <a:pt x="1594" y="4585"/>
                      <a:pt x="1598" y="4585"/>
                      <a:pt x="1601" y="4585"/>
                    </a:cubicBezTo>
                    <a:cubicBezTo>
                      <a:pt x="1897" y="4585"/>
                      <a:pt x="2194" y="4562"/>
                      <a:pt x="2491" y="4553"/>
                    </a:cubicBezTo>
                    <a:cubicBezTo>
                      <a:pt x="2494" y="4553"/>
                      <a:pt x="2498" y="4553"/>
                      <a:pt x="2501" y="4553"/>
                    </a:cubicBezTo>
                    <a:cubicBezTo>
                      <a:pt x="2567" y="4553"/>
                      <a:pt x="2633" y="4568"/>
                      <a:pt x="2700" y="4576"/>
                    </a:cubicBezTo>
                    <a:cubicBezTo>
                      <a:pt x="2703" y="4591"/>
                      <a:pt x="2707" y="4607"/>
                      <a:pt x="2711" y="4623"/>
                    </a:cubicBezTo>
                    <a:cubicBezTo>
                      <a:pt x="2662" y="4660"/>
                      <a:pt x="2618" y="4708"/>
                      <a:pt x="2563" y="4732"/>
                    </a:cubicBezTo>
                    <a:cubicBezTo>
                      <a:pt x="2411" y="4797"/>
                      <a:pt x="2253" y="4849"/>
                      <a:pt x="2101" y="4914"/>
                    </a:cubicBezTo>
                    <a:cubicBezTo>
                      <a:pt x="2021" y="4948"/>
                      <a:pt x="1941" y="4991"/>
                      <a:pt x="1874" y="5047"/>
                    </a:cubicBezTo>
                    <a:cubicBezTo>
                      <a:pt x="1753" y="5148"/>
                      <a:pt x="1750" y="5321"/>
                      <a:pt x="1860" y="5436"/>
                    </a:cubicBezTo>
                    <a:cubicBezTo>
                      <a:pt x="1970" y="5550"/>
                      <a:pt x="2108" y="5595"/>
                      <a:pt x="2266" y="5605"/>
                    </a:cubicBezTo>
                    <a:cubicBezTo>
                      <a:pt x="2292" y="5607"/>
                      <a:pt x="2318" y="5607"/>
                      <a:pt x="2344" y="5607"/>
                    </a:cubicBezTo>
                    <a:cubicBezTo>
                      <a:pt x="2591" y="5607"/>
                      <a:pt x="2820" y="5534"/>
                      <a:pt x="3039" y="5429"/>
                    </a:cubicBezTo>
                    <a:lnTo>
                      <a:pt x="3039" y="10"/>
                    </a:lnTo>
                    <a:cubicBezTo>
                      <a:pt x="3010" y="6"/>
                      <a:pt x="2982" y="3"/>
                      <a:pt x="2954"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 name="Google Shape;871;p38"/>
              <p:cNvGrpSpPr/>
              <p:nvPr/>
            </p:nvGrpSpPr>
            <p:grpSpPr>
              <a:xfrm>
                <a:off x="6533193" y="3634022"/>
                <a:ext cx="330438" cy="300159"/>
                <a:chOff x="2276450" y="3238750"/>
                <a:chExt cx="432907" cy="393239"/>
              </a:xfrm>
            </p:grpSpPr>
            <p:sp>
              <p:nvSpPr>
                <p:cNvPr id="872" name="Google Shape;872;p38"/>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8"/>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 name="Google Shape;874;p38"/>
              <p:cNvSpPr/>
              <p:nvPr/>
            </p:nvSpPr>
            <p:spPr>
              <a:xfrm>
                <a:off x="7444803" y="3420524"/>
                <a:ext cx="715465" cy="699741"/>
              </a:xfrm>
              <a:custGeom>
                <a:rect b="b" l="l" r="r" t="t"/>
                <a:pathLst>
                  <a:path extrusionOk="0" h="7432" w="7599">
                    <a:moveTo>
                      <a:pt x="6186" y="1"/>
                    </a:moveTo>
                    <a:cubicBezTo>
                      <a:pt x="5856" y="1"/>
                      <a:pt x="5522" y="72"/>
                      <a:pt x="5184" y="213"/>
                    </a:cubicBezTo>
                    <a:cubicBezTo>
                      <a:pt x="4149" y="644"/>
                      <a:pt x="3528" y="1430"/>
                      <a:pt x="3341" y="2529"/>
                    </a:cubicBezTo>
                    <a:cubicBezTo>
                      <a:pt x="3266" y="2972"/>
                      <a:pt x="3061" y="3334"/>
                      <a:pt x="2814" y="3687"/>
                    </a:cubicBezTo>
                    <a:cubicBezTo>
                      <a:pt x="2694" y="3859"/>
                      <a:pt x="2560" y="4022"/>
                      <a:pt x="2441" y="4195"/>
                    </a:cubicBezTo>
                    <a:cubicBezTo>
                      <a:pt x="2320" y="4370"/>
                      <a:pt x="2165" y="4506"/>
                      <a:pt x="1993" y="4631"/>
                    </a:cubicBezTo>
                    <a:cubicBezTo>
                      <a:pt x="1542" y="4960"/>
                      <a:pt x="1093" y="5290"/>
                      <a:pt x="717" y="5709"/>
                    </a:cubicBezTo>
                    <a:cubicBezTo>
                      <a:pt x="251" y="6227"/>
                      <a:pt x="31" y="6833"/>
                      <a:pt x="0" y="7431"/>
                    </a:cubicBezTo>
                    <a:lnTo>
                      <a:pt x="7598" y="7431"/>
                    </a:lnTo>
                    <a:lnTo>
                      <a:pt x="7598" y="456"/>
                    </a:lnTo>
                    <a:cubicBezTo>
                      <a:pt x="7567" y="437"/>
                      <a:pt x="7536" y="417"/>
                      <a:pt x="7504" y="397"/>
                    </a:cubicBezTo>
                    <a:cubicBezTo>
                      <a:pt x="7072" y="131"/>
                      <a:pt x="6633" y="1"/>
                      <a:pt x="61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 name="Google Shape;875;p38"/>
          <p:cNvGrpSpPr/>
          <p:nvPr/>
        </p:nvGrpSpPr>
        <p:grpSpPr>
          <a:xfrm>
            <a:off x="5873115" y="1569600"/>
            <a:ext cx="1020965" cy="1632495"/>
            <a:chOff x="6203765" y="2033125"/>
            <a:chExt cx="1020965" cy="1632495"/>
          </a:xfrm>
        </p:grpSpPr>
        <p:sp>
          <p:nvSpPr>
            <p:cNvPr id="876" name="Google Shape;876;p38"/>
            <p:cNvSpPr/>
            <p:nvPr/>
          </p:nvSpPr>
          <p:spPr>
            <a:xfrm>
              <a:off x="6203780"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8"/>
            <p:cNvSpPr/>
            <p:nvPr/>
          </p:nvSpPr>
          <p:spPr>
            <a:xfrm>
              <a:off x="6203765"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 name="Google Shape;878;p38"/>
            <p:cNvGrpSpPr/>
            <p:nvPr/>
          </p:nvGrpSpPr>
          <p:grpSpPr>
            <a:xfrm>
              <a:off x="6203955" y="2080756"/>
              <a:ext cx="984963" cy="1291330"/>
              <a:chOff x="3665875" y="1828238"/>
              <a:chExt cx="1748249" cy="2292031"/>
            </a:xfrm>
          </p:grpSpPr>
          <p:sp>
            <p:nvSpPr>
              <p:cNvPr id="879" name="Google Shape;879;p38"/>
              <p:cNvSpPr/>
              <p:nvPr/>
            </p:nvSpPr>
            <p:spPr>
              <a:xfrm>
                <a:off x="4910050" y="1828238"/>
                <a:ext cx="504074" cy="489597"/>
              </a:xfrm>
              <a:custGeom>
                <a:rect b="b" l="l" r="r" t="t"/>
                <a:pathLst>
                  <a:path extrusionOk="0" h="2807" w="2890">
                    <a:moveTo>
                      <a:pt x="899" y="0"/>
                    </a:moveTo>
                    <a:cubicBezTo>
                      <a:pt x="843" y="0"/>
                      <a:pt x="803" y="22"/>
                      <a:pt x="783" y="59"/>
                    </a:cubicBezTo>
                    <a:cubicBezTo>
                      <a:pt x="761" y="104"/>
                      <a:pt x="788" y="181"/>
                      <a:pt x="858" y="238"/>
                    </a:cubicBezTo>
                    <a:cubicBezTo>
                      <a:pt x="918" y="286"/>
                      <a:pt x="981" y="330"/>
                      <a:pt x="1049" y="367"/>
                    </a:cubicBezTo>
                    <a:cubicBezTo>
                      <a:pt x="1171" y="435"/>
                      <a:pt x="1298" y="495"/>
                      <a:pt x="1421" y="561"/>
                    </a:cubicBezTo>
                    <a:cubicBezTo>
                      <a:pt x="1468" y="586"/>
                      <a:pt x="1510" y="620"/>
                      <a:pt x="1554" y="649"/>
                    </a:cubicBezTo>
                    <a:cubicBezTo>
                      <a:pt x="1551" y="659"/>
                      <a:pt x="1547" y="669"/>
                      <a:pt x="1545" y="678"/>
                    </a:cubicBezTo>
                    <a:cubicBezTo>
                      <a:pt x="1476" y="669"/>
                      <a:pt x="1405" y="670"/>
                      <a:pt x="1340" y="651"/>
                    </a:cubicBezTo>
                    <a:cubicBezTo>
                      <a:pt x="1207" y="611"/>
                      <a:pt x="1078" y="555"/>
                      <a:pt x="943" y="516"/>
                    </a:cubicBezTo>
                    <a:cubicBezTo>
                      <a:pt x="814" y="478"/>
                      <a:pt x="681" y="446"/>
                      <a:pt x="548" y="427"/>
                    </a:cubicBezTo>
                    <a:cubicBezTo>
                      <a:pt x="535" y="425"/>
                      <a:pt x="522" y="424"/>
                      <a:pt x="509" y="424"/>
                    </a:cubicBezTo>
                    <a:cubicBezTo>
                      <a:pt x="454" y="424"/>
                      <a:pt x="397" y="439"/>
                      <a:pt x="346" y="456"/>
                    </a:cubicBezTo>
                    <a:cubicBezTo>
                      <a:pt x="224" y="497"/>
                      <a:pt x="198" y="614"/>
                      <a:pt x="286" y="709"/>
                    </a:cubicBezTo>
                    <a:cubicBezTo>
                      <a:pt x="375" y="802"/>
                      <a:pt x="488" y="853"/>
                      <a:pt x="609" y="888"/>
                    </a:cubicBezTo>
                    <a:cubicBezTo>
                      <a:pt x="748" y="929"/>
                      <a:pt x="891" y="963"/>
                      <a:pt x="1031" y="1000"/>
                    </a:cubicBezTo>
                    <a:cubicBezTo>
                      <a:pt x="1067" y="1010"/>
                      <a:pt x="1104" y="1020"/>
                      <a:pt x="1138" y="1035"/>
                    </a:cubicBezTo>
                    <a:cubicBezTo>
                      <a:pt x="1153" y="1042"/>
                      <a:pt x="1174" y="1061"/>
                      <a:pt x="1174" y="1075"/>
                    </a:cubicBezTo>
                    <a:cubicBezTo>
                      <a:pt x="1174" y="1089"/>
                      <a:pt x="1154" y="1110"/>
                      <a:pt x="1139" y="1116"/>
                    </a:cubicBezTo>
                    <a:cubicBezTo>
                      <a:pt x="1100" y="1133"/>
                      <a:pt x="1058" y="1151"/>
                      <a:pt x="1016" y="1157"/>
                    </a:cubicBezTo>
                    <a:cubicBezTo>
                      <a:pt x="927" y="1169"/>
                      <a:pt x="835" y="1182"/>
                      <a:pt x="745" y="1182"/>
                    </a:cubicBezTo>
                    <a:cubicBezTo>
                      <a:pt x="740" y="1182"/>
                      <a:pt x="735" y="1182"/>
                      <a:pt x="729" y="1182"/>
                    </a:cubicBezTo>
                    <a:cubicBezTo>
                      <a:pt x="722" y="1182"/>
                      <a:pt x="714" y="1182"/>
                      <a:pt x="706" y="1182"/>
                    </a:cubicBezTo>
                    <a:cubicBezTo>
                      <a:pt x="509" y="1182"/>
                      <a:pt x="321" y="1215"/>
                      <a:pt x="144" y="1303"/>
                    </a:cubicBezTo>
                    <a:cubicBezTo>
                      <a:pt x="90" y="1330"/>
                      <a:pt x="48" y="1382"/>
                      <a:pt x="1" y="1422"/>
                    </a:cubicBezTo>
                    <a:lnTo>
                      <a:pt x="1" y="1469"/>
                    </a:lnTo>
                    <a:cubicBezTo>
                      <a:pt x="101" y="1588"/>
                      <a:pt x="245" y="1600"/>
                      <a:pt x="383" y="1611"/>
                    </a:cubicBezTo>
                    <a:cubicBezTo>
                      <a:pt x="431" y="1614"/>
                      <a:pt x="480" y="1616"/>
                      <a:pt x="528" y="1616"/>
                    </a:cubicBezTo>
                    <a:cubicBezTo>
                      <a:pt x="607" y="1616"/>
                      <a:pt x="687" y="1612"/>
                      <a:pt x="767" y="1612"/>
                    </a:cubicBezTo>
                    <a:lnTo>
                      <a:pt x="835" y="1612"/>
                    </a:lnTo>
                    <a:cubicBezTo>
                      <a:pt x="838" y="1619"/>
                      <a:pt x="842" y="1624"/>
                      <a:pt x="845" y="1630"/>
                    </a:cubicBezTo>
                    <a:cubicBezTo>
                      <a:pt x="794" y="1695"/>
                      <a:pt x="744" y="1762"/>
                      <a:pt x="690" y="1825"/>
                    </a:cubicBezTo>
                    <a:cubicBezTo>
                      <a:pt x="563" y="1973"/>
                      <a:pt x="429" y="2116"/>
                      <a:pt x="355" y="2301"/>
                    </a:cubicBezTo>
                    <a:cubicBezTo>
                      <a:pt x="328" y="2366"/>
                      <a:pt x="305" y="2434"/>
                      <a:pt x="293" y="2503"/>
                    </a:cubicBezTo>
                    <a:cubicBezTo>
                      <a:pt x="280" y="2591"/>
                      <a:pt x="319" y="2642"/>
                      <a:pt x="392" y="2642"/>
                    </a:cubicBezTo>
                    <a:cubicBezTo>
                      <a:pt x="408" y="2642"/>
                      <a:pt x="424" y="2639"/>
                      <a:pt x="442" y="2635"/>
                    </a:cubicBezTo>
                    <a:cubicBezTo>
                      <a:pt x="483" y="2624"/>
                      <a:pt x="523" y="2604"/>
                      <a:pt x="561" y="2583"/>
                    </a:cubicBezTo>
                    <a:cubicBezTo>
                      <a:pt x="835" y="2424"/>
                      <a:pt x="1048" y="2199"/>
                      <a:pt x="1229" y="1942"/>
                    </a:cubicBezTo>
                    <a:cubicBezTo>
                      <a:pt x="1259" y="1898"/>
                      <a:pt x="1292" y="1856"/>
                      <a:pt x="1325" y="1815"/>
                    </a:cubicBezTo>
                    <a:cubicBezTo>
                      <a:pt x="1339" y="1799"/>
                      <a:pt x="1356" y="1787"/>
                      <a:pt x="1384" y="1763"/>
                    </a:cubicBezTo>
                    <a:cubicBezTo>
                      <a:pt x="1389" y="1801"/>
                      <a:pt x="1397" y="1825"/>
                      <a:pt x="1395" y="1847"/>
                    </a:cubicBezTo>
                    <a:cubicBezTo>
                      <a:pt x="1383" y="1985"/>
                      <a:pt x="1361" y="2122"/>
                      <a:pt x="1357" y="2259"/>
                    </a:cubicBezTo>
                    <a:cubicBezTo>
                      <a:pt x="1353" y="2383"/>
                      <a:pt x="1359" y="2507"/>
                      <a:pt x="1380" y="2629"/>
                    </a:cubicBezTo>
                    <a:cubicBezTo>
                      <a:pt x="1391" y="2692"/>
                      <a:pt x="1445" y="2747"/>
                      <a:pt x="1479" y="2806"/>
                    </a:cubicBezTo>
                    <a:lnTo>
                      <a:pt x="1574" y="2806"/>
                    </a:lnTo>
                    <a:cubicBezTo>
                      <a:pt x="1642" y="2760"/>
                      <a:pt x="1674" y="2691"/>
                      <a:pt x="1698" y="2617"/>
                    </a:cubicBezTo>
                    <a:cubicBezTo>
                      <a:pt x="1779" y="2383"/>
                      <a:pt x="1818" y="2140"/>
                      <a:pt x="1848" y="1895"/>
                    </a:cubicBezTo>
                    <a:cubicBezTo>
                      <a:pt x="1859" y="1810"/>
                      <a:pt x="1880" y="1725"/>
                      <a:pt x="1901" y="1641"/>
                    </a:cubicBezTo>
                    <a:cubicBezTo>
                      <a:pt x="1905" y="1623"/>
                      <a:pt x="1931" y="1610"/>
                      <a:pt x="1947" y="1594"/>
                    </a:cubicBezTo>
                    <a:cubicBezTo>
                      <a:pt x="1961" y="1610"/>
                      <a:pt x="1983" y="1623"/>
                      <a:pt x="1987" y="1640"/>
                    </a:cubicBezTo>
                    <a:cubicBezTo>
                      <a:pt x="2014" y="1737"/>
                      <a:pt x="2034" y="1836"/>
                      <a:pt x="2057" y="1933"/>
                    </a:cubicBezTo>
                    <a:cubicBezTo>
                      <a:pt x="2080" y="2026"/>
                      <a:pt x="2100" y="2121"/>
                      <a:pt x="2130" y="2212"/>
                    </a:cubicBezTo>
                    <a:cubicBezTo>
                      <a:pt x="2146" y="2265"/>
                      <a:pt x="2186" y="2302"/>
                      <a:pt x="2246" y="2309"/>
                    </a:cubicBezTo>
                    <a:cubicBezTo>
                      <a:pt x="2256" y="2311"/>
                      <a:pt x="2265" y="2311"/>
                      <a:pt x="2274" y="2311"/>
                    </a:cubicBezTo>
                    <a:cubicBezTo>
                      <a:pt x="2356" y="2311"/>
                      <a:pt x="2406" y="2259"/>
                      <a:pt x="2413" y="2158"/>
                    </a:cubicBezTo>
                    <a:cubicBezTo>
                      <a:pt x="2418" y="2067"/>
                      <a:pt x="2418" y="1976"/>
                      <a:pt x="2407" y="1887"/>
                    </a:cubicBezTo>
                    <a:cubicBezTo>
                      <a:pt x="2389" y="1736"/>
                      <a:pt x="2360" y="1587"/>
                      <a:pt x="2338" y="1437"/>
                    </a:cubicBezTo>
                    <a:cubicBezTo>
                      <a:pt x="2333" y="1402"/>
                      <a:pt x="2337" y="1365"/>
                      <a:pt x="2337" y="1330"/>
                    </a:cubicBezTo>
                    <a:cubicBezTo>
                      <a:pt x="2345" y="1327"/>
                      <a:pt x="2353" y="1323"/>
                      <a:pt x="2361" y="1321"/>
                    </a:cubicBezTo>
                    <a:cubicBezTo>
                      <a:pt x="2383" y="1344"/>
                      <a:pt x="2410" y="1364"/>
                      <a:pt x="2425" y="1390"/>
                    </a:cubicBezTo>
                    <a:cubicBezTo>
                      <a:pt x="2468" y="1463"/>
                      <a:pt x="2502" y="1540"/>
                      <a:pt x="2544" y="1613"/>
                    </a:cubicBezTo>
                    <a:cubicBezTo>
                      <a:pt x="2567" y="1652"/>
                      <a:pt x="2593" y="1690"/>
                      <a:pt x="2625" y="1721"/>
                    </a:cubicBezTo>
                    <a:cubicBezTo>
                      <a:pt x="2651" y="1746"/>
                      <a:pt x="2683" y="1758"/>
                      <a:pt x="2715" y="1758"/>
                    </a:cubicBezTo>
                    <a:cubicBezTo>
                      <a:pt x="2755" y="1758"/>
                      <a:pt x="2795" y="1739"/>
                      <a:pt x="2824" y="1705"/>
                    </a:cubicBezTo>
                    <a:cubicBezTo>
                      <a:pt x="2875" y="1642"/>
                      <a:pt x="2889" y="1570"/>
                      <a:pt x="2885" y="1489"/>
                    </a:cubicBezTo>
                    <a:cubicBezTo>
                      <a:pt x="2877" y="1337"/>
                      <a:pt x="2816" y="1206"/>
                      <a:pt x="2736" y="1083"/>
                    </a:cubicBezTo>
                    <a:cubicBezTo>
                      <a:pt x="2647" y="951"/>
                      <a:pt x="2550" y="824"/>
                      <a:pt x="2459" y="693"/>
                    </a:cubicBezTo>
                    <a:cubicBezTo>
                      <a:pt x="2412" y="625"/>
                      <a:pt x="2367" y="555"/>
                      <a:pt x="2323" y="484"/>
                    </a:cubicBezTo>
                    <a:cubicBezTo>
                      <a:pt x="2281" y="415"/>
                      <a:pt x="2216" y="377"/>
                      <a:pt x="2140" y="369"/>
                    </a:cubicBezTo>
                    <a:cubicBezTo>
                      <a:pt x="1852" y="339"/>
                      <a:pt x="1586" y="238"/>
                      <a:pt x="1323" y="124"/>
                    </a:cubicBezTo>
                    <a:cubicBezTo>
                      <a:pt x="1211" y="76"/>
                      <a:pt x="1092" y="43"/>
                      <a:pt x="974" y="11"/>
                    </a:cubicBezTo>
                    <a:cubicBezTo>
                      <a:pt x="947" y="4"/>
                      <a:pt x="921" y="0"/>
                      <a:pt x="899" y="0"/>
                    </a:cubicBezTo>
                    <a:close/>
                  </a:path>
                </a:pathLst>
              </a:custGeom>
              <a:solidFill>
                <a:srgbClr val="FFB8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8"/>
              <p:cNvSpPr/>
              <p:nvPr/>
            </p:nvSpPr>
            <p:spPr>
              <a:xfrm>
                <a:off x="3665875" y="3420525"/>
                <a:ext cx="844422" cy="699744"/>
              </a:xfrm>
              <a:custGeom>
                <a:rect b="b" l="l" r="r" t="t"/>
                <a:pathLst>
                  <a:path extrusionOk="0" h="6510" w="7856">
                    <a:moveTo>
                      <a:pt x="271" y="0"/>
                    </a:moveTo>
                    <a:cubicBezTo>
                      <a:pt x="181" y="0"/>
                      <a:pt x="91" y="2"/>
                      <a:pt x="1" y="5"/>
                    </a:cubicBezTo>
                    <a:lnTo>
                      <a:pt x="1" y="6509"/>
                    </a:lnTo>
                    <a:lnTo>
                      <a:pt x="7856" y="6509"/>
                    </a:lnTo>
                    <a:cubicBezTo>
                      <a:pt x="7779" y="6009"/>
                      <a:pt x="7637" y="5521"/>
                      <a:pt x="7285" y="5216"/>
                    </a:cubicBezTo>
                    <a:cubicBezTo>
                      <a:pt x="6975" y="4949"/>
                      <a:pt x="6575" y="4889"/>
                      <a:pt x="6173" y="4889"/>
                    </a:cubicBezTo>
                    <a:cubicBezTo>
                      <a:pt x="6033" y="4889"/>
                      <a:pt x="5894" y="4896"/>
                      <a:pt x="5758" y="4905"/>
                    </a:cubicBezTo>
                    <a:cubicBezTo>
                      <a:pt x="5265" y="4935"/>
                      <a:pt x="4773" y="4966"/>
                      <a:pt x="4279" y="4995"/>
                    </a:cubicBezTo>
                    <a:cubicBezTo>
                      <a:pt x="4159" y="5003"/>
                      <a:pt x="4036" y="5009"/>
                      <a:pt x="3912" y="5009"/>
                    </a:cubicBezTo>
                    <a:cubicBezTo>
                      <a:pt x="3562" y="5009"/>
                      <a:pt x="3214" y="4957"/>
                      <a:pt x="2943" y="4726"/>
                    </a:cubicBezTo>
                    <a:cubicBezTo>
                      <a:pt x="2485" y="4337"/>
                      <a:pt x="2431" y="3603"/>
                      <a:pt x="2483" y="2969"/>
                    </a:cubicBezTo>
                    <a:cubicBezTo>
                      <a:pt x="2536" y="2334"/>
                      <a:pt x="2649" y="1660"/>
                      <a:pt x="2399" y="1086"/>
                    </a:cubicBezTo>
                    <a:cubicBezTo>
                      <a:pt x="2175" y="574"/>
                      <a:pt x="1693" y="246"/>
                      <a:pt x="1194" y="108"/>
                    </a:cubicBezTo>
                    <a:cubicBezTo>
                      <a:pt x="892" y="24"/>
                      <a:pt x="582" y="0"/>
                      <a:pt x="271" y="0"/>
                    </a:cubicBezTo>
                    <a:close/>
                  </a:path>
                </a:pathLst>
              </a:custGeom>
              <a:solidFill>
                <a:srgbClr val="FFE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 name="Google Shape;881;p38"/>
          <p:cNvGrpSpPr/>
          <p:nvPr/>
        </p:nvGrpSpPr>
        <p:grpSpPr>
          <a:xfrm>
            <a:off x="4664024" y="1569600"/>
            <a:ext cx="1020951" cy="1632495"/>
            <a:chOff x="4994674" y="2033125"/>
            <a:chExt cx="1020951" cy="1632495"/>
          </a:xfrm>
        </p:grpSpPr>
        <p:sp>
          <p:nvSpPr>
            <p:cNvPr id="882" name="Google Shape;882;p38"/>
            <p:cNvSpPr/>
            <p:nvPr/>
          </p:nvSpPr>
          <p:spPr>
            <a:xfrm>
              <a:off x="4994676" y="2033125"/>
              <a:ext cx="1020949" cy="1632494"/>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rgbClr val="FFFFFF"/>
            </a:solidFill>
            <a:ln>
              <a:noFill/>
            </a:ln>
            <a:effectLst>
              <a:outerShdw blurRad="85725" rotWithShape="0" algn="bl" dir="7860000" dist="762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8"/>
            <p:cNvSpPr/>
            <p:nvPr/>
          </p:nvSpPr>
          <p:spPr>
            <a:xfrm>
              <a:off x="4994674" y="3371919"/>
              <a:ext cx="1020949" cy="293701"/>
            </a:xfrm>
            <a:custGeom>
              <a:rect b="b" l="l" r="r" t="t"/>
              <a:pathLst>
                <a:path extrusionOk="0" h="7170" w="24924">
                  <a:moveTo>
                    <a:pt x="0" y="0"/>
                  </a:moveTo>
                  <a:lnTo>
                    <a:pt x="0" y="3778"/>
                  </a:lnTo>
                  <a:cubicBezTo>
                    <a:pt x="0" y="5644"/>
                    <a:pt x="1527" y="7170"/>
                    <a:pt x="3392" y="7170"/>
                  </a:cubicBezTo>
                  <a:lnTo>
                    <a:pt x="21532" y="7170"/>
                  </a:lnTo>
                  <a:cubicBezTo>
                    <a:pt x="23398" y="7170"/>
                    <a:pt x="24924" y="5644"/>
                    <a:pt x="24924" y="3778"/>
                  </a:cubicBezTo>
                  <a:lnTo>
                    <a:pt x="249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 name="Google Shape;884;p38"/>
            <p:cNvGrpSpPr/>
            <p:nvPr/>
          </p:nvGrpSpPr>
          <p:grpSpPr>
            <a:xfrm>
              <a:off x="4994723" y="2107898"/>
              <a:ext cx="984968" cy="1264072"/>
              <a:chOff x="1048850" y="1876413"/>
              <a:chExt cx="1748257" cy="2243650"/>
            </a:xfrm>
          </p:grpSpPr>
          <p:sp>
            <p:nvSpPr>
              <p:cNvPr id="885" name="Google Shape;885;p38"/>
              <p:cNvSpPr/>
              <p:nvPr/>
            </p:nvSpPr>
            <p:spPr>
              <a:xfrm>
                <a:off x="2517620" y="3719362"/>
                <a:ext cx="279487" cy="287638"/>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 name="Google Shape;886;p38"/>
              <p:cNvGrpSpPr/>
              <p:nvPr/>
            </p:nvGrpSpPr>
            <p:grpSpPr>
              <a:xfrm>
                <a:off x="1161825" y="1876413"/>
                <a:ext cx="432907" cy="393239"/>
                <a:chOff x="2276450" y="3238750"/>
                <a:chExt cx="432907" cy="393239"/>
              </a:xfrm>
            </p:grpSpPr>
            <p:sp>
              <p:nvSpPr>
                <p:cNvPr id="887" name="Google Shape;887;p38"/>
                <p:cNvSpPr/>
                <p:nvPr/>
              </p:nvSpPr>
              <p:spPr>
                <a:xfrm>
                  <a:off x="2276450" y="3238750"/>
                  <a:ext cx="432907" cy="393239"/>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8"/>
                <p:cNvSpPr/>
                <p:nvPr/>
              </p:nvSpPr>
              <p:spPr>
                <a:xfrm>
                  <a:off x="2468812" y="3387459"/>
                  <a:ext cx="72272" cy="60317"/>
                </a:xfrm>
                <a:custGeom>
                  <a:rect b="b" l="l" r="r" t="t"/>
                  <a:pathLst>
                    <a:path extrusionOk="0" h="333" w="399">
                      <a:moveTo>
                        <a:pt x="273" y="0"/>
                      </a:moveTo>
                      <a:cubicBezTo>
                        <a:pt x="108" y="5"/>
                        <a:pt x="1" y="97"/>
                        <a:pt x="6" y="193"/>
                      </a:cubicBezTo>
                      <a:cubicBezTo>
                        <a:pt x="11" y="294"/>
                        <a:pt x="79" y="332"/>
                        <a:pt x="169" y="332"/>
                      </a:cubicBezTo>
                      <a:cubicBezTo>
                        <a:pt x="170" y="332"/>
                        <a:pt x="171" y="332"/>
                        <a:pt x="172" y="332"/>
                      </a:cubicBezTo>
                      <a:cubicBezTo>
                        <a:pt x="279" y="331"/>
                        <a:pt x="398" y="222"/>
                        <a:pt x="374" y="133"/>
                      </a:cubicBezTo>
                      <a:cubicBezTo>
                        <a:pt x="358" y="74"/>
                        <a:pt x="295" y="27"/>
                        <a:pt x="273" y="0"/>
                      </a:cubicBezTo>
                      <a:close/>
                    </a:path>
                  </a:pathLst>
                </a:custGeom>
                <a:solidFill>
                  <a:srgbClr val="F27E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 name="Google Shape;889;p38"/>
              <p:cNvSpPr/>
              <p:nvPr/>
            </p:nvSpPr>
            <p:spPr>
              <a:xfrm>
                <a:off x="1048850" y="3606300"/>
                <a:ext cx="330421" cy="513762"/>
              </a:xfrm>
              <a:custGeom>
                <a:rect b="b" l="l" r="r" t="t"/>
                <a:pathLst>
                  <a:path extrusionOk="0" h="5809" w="3736">
                    <a:moveTo>
                      <a:pt x="77" y="0"/>
                    </a:moveTo>
                    <a:cubicBezTo>
                      <a:pt x="52" y="0"/>
                      <a:pt x="26" y="1"/>
                      <a:pt x="1" y="2"/>
                    </a:cubicBezTo>
                    <a:lnTo>
                      <a:pt x="1" y="5808"/>
                    </a:lnTo>
                    <a:lnTo>
                      <a:pt x="3535" y="5808"/>
                    </a:lnTo>
                    <a:cubicBezTo>
                      <a:pt x="3535" y="5808"/>
                      <a:pt x="3535" y="5807"/>
                      <a:pt x="3536" y="5807"/>
                    </a:cubicBezTo>
                    <a:cubicBezTo>
                      <a:pt x="3666" y="5548"/>
                      <a:pt x="3736" y="5273"/>
                      <a:pt x="3703" y="4970"/>
                    </a:cubicBezTo>
                    <a:cubicBezTo>
                      <a:pt x="3660" y="4580"/>
                      <a:pt x="3462" y="4307"/>
                      <a:pt x="3106" y="4158"/>
                    </a:cubicBezTo>
                    <a:cubicBezTo>
                      <a:pt x="2983" y="4107"/>
                      <a:pt x="2855" y="4082"/>
                      <a:pt x="2728" y="4053"/>
                    </a:cubicBezTo>
                    <a:cubicBezTo>
                      <a:pt x="2538" y="4011"/>
                      <a:pt x="2351" y="3959"/>
                      <a:pt x="2177" y="3861"/>
                    </a:cubicBezTo>
                    <a:cubicBezTo>
                      <a:pt x="1817" y="3660"/>
                      <a:pt x="1681" y="3380"/>
                      <a:pt x="1750" y="2978"/>
                    </a:cubicBezTo>
                    <a:cubicBezTo>
                      <a:pt x="1783" y="2795"/>
                      <a:pt x="1828" y="2616"/>
                      <a:pt x="1864" y="2435"/>
                    </a:cubicBezTo>
                    <a:cubicBezTo>
                      <a:pt x="1902" y="2242"/>
                      <a:pt x="1927" y="2047"/>
                      <a:pt x="1910" y="1845"/>
                    </a:cubicBezTo>
                    <a:cubicBezTo>
                      <a:pt x="1862" y="1272"/>
                      <a:pt x="1569" y="829"/>
                      <a:pt x="1163" y="450"/>
                    </a:cubicBezTo>
                    <a:cubicBezTo>
                      <a:pt x="915" y="219"/>
                      <a:pt x="629" y="67"/>
                      <a:pt x="306" y="18"/>
                    </a:cubicBezTo>
                    <a:cubicBezTo>
                      <a:pt x="231" y="6"/>
                      <a:pt x="154" y="0"/>
                      <a:pt x="77" y="0"/>
                    </a:cubicBezTo>
                    <a:close/>
                  </a:path>
                </a:pathLst>
              </a:custGeom>
              <a:solidFill>
                <a:srgbClr val="66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0" name="Google Shape;890;p38"/>
          <p:cNvSpPr txBox="1"/>
          <p:nvPr/>
        </p:nvSpPr>
        <p:spPr>
          <a:xfrm>
            <a:off x="4701291" y="2132915"/>
            <a:ext cx="947700" cy="31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T</a:t>
            </a:r>
            <a:endParaRPr sz="2600">
              <a:solidFill>
                <a:schemeClr val="dk2"/>
              </a:solidFill>
              <a:latin typeface="Abril Fatface"/>
              <a:ea typeface="Abril Fatface"/>
              <a:cs typeface="Abril Fatface"/>
              <a:sym typeface="Abril Fatface"/>
            </a:endParaRPr>
          </a:p>
        </p:txBody>
      </p:sp>
      <p:sp>
        <p:nvSpPr>
          <p:cNvPr id="891" name="Google Shape;891;p38"/>
          <p:cNvSpPr txBox="1"/>
          <p:nvPr/>
        </p:nvSpPr>
        <p:spPr>
          <a:xfrm>
            <a:off x="5910396" y="2132915"/>
            <a:ext cx="947700" cy="31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U</a:t>
            </a:r>
            <a:endParaRPr sz="2600">
              <a:solidFill>
                <a:schemeClr val="dk2"/>
              </a:solidFill>
              <a:latin typeface="Abril Fatface"/>
              <a:ea typeface="Abril Fatface"/>
              <a:cs typeface="Abril Fatface"/>
              <a:sym typeface="Abril Fatface"/>
            </a:endParaRPr>
          </a:p>
        </p:txBody>
      </p:sp>
      <p:sp>
        <p:nvSpPr>
          <p:cNvPr id="892" name="Google Shape;892;p38"/>
          <p:cNvSpPr txBox="1"/>
          <p:nvPr/>
        </p:nvSpPr>
        <p:spPr>
          <a:xfrm>
            <a:off x="7115402" y="2132915"/>
            <a:ext cx="947700" cy="31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dk2"/>
                </a:solidFill>
                <a:latin typeface="Abril Fatface"/>
                <a:ea typeface="Abril Fatface"/>
                <a:cs typeface="Abril Fatface"/>
                <a:sym typeface="Abril Fatface"/>
              </a:rPr>
              <a:t>N</a:t>
            </a:r>
            <a:endParaRPr sz="2600">
              <a:solidFill>
                <a:schemeClr val="dk2"/>
              </a:solidFill>
              <a:latin typeface="Abril Fatface"/>
              <a:ea typeface="Abril Fatface"/>
              <a:cs typeface="Abril Fatface"/>
              <a:sym typeface="Abril Fatface"/>
            </a:endParaRPr>
          </a:p>
        </p:txBody>
      </p:sp>
      <p:sp>
        <p:nvSpPr>
          <p:cNvPr id="893" name="Google Shape;893;p38"/>
          <p:cNvSpPr txBox="1"/>
          <p:nvPr/>
        </p:nvSpPr>
        <p:spPr>
          <a:xfrm>
            <a:off x="2520100" y="3497850"/>
            <a:ext cx="4103700" cy="110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2"/>
                </a:solidFill>
                <a:latin typeface="Abril Fatface"/>
                <a:ea typeface="Abril Fatface"/>
                <a:cs typeface="Abril Fatface"/>
                <a:sym typeface="Abril Fatface"/>
              </a:rPr>
              <a:t>It is composed mostly of hydrogen and also helium</a:t>
            </a:r>
            <a:endParaRPr sz="2200">
              <a:solidFill>
                <a:schemeClr val="lt2"/>
              </a:solidFill>
              <a:latin typeface="Abril Fatface"/>
              <a:ea typeface="Abril Fatface"/>
              <a:cs typeface="Abril Fatface"/>
              <a:sym typeface="Abril Fatfac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97" name="Shape 897"/>
        <p:cNvGrpSpPr/>
        <p:nvPr/>
      </p:nvGrpSpPr>
      <p:grpSpPr>
        <a:xfrm>
          <a:off x="0" y="0"/>
          <a:ext cx="0" cy="0"/>
          <a:chOff x="0" y="0"/>
          <a:chExt cx="0" cy="0"/>
        </a:xfrm>
      </p:grpSpPr>
      <p:sp>
        <p:nvSpPr>
          <p:cNvPr id="898" name="Google Shape;898;p39"/>
          <p:cNvSpPr/>
          <p:nvPr/>
        </p:nvSpPr>
        <p:spPr>
          <a:xfrm>
            <a:off x="5550868" y="997749"/>
            <a:ext cx="1231389" cy="1007877"/>
          </a:xfrm>
          <a:custGeom>
            <a:rect b="b" l="l" r="r" t="t"/>
            <a:pathLst>
              <a:path extrusionOk="0" h="21114" w="25795">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9"/>
          <p:cNvSpPr txBox="1"/>
          <p:nvPr>
            <p:ph type="title"/>
          </p:nvPr>
        </p:nvSpPr>
        <p:spPr>
          <a:xfrm>
            <a:off x="4740164" y="2303267"/>
            <a:ext cx="3579900" cy="5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Answer It</a:t>
            </a:r>
            <a:endParaRPr/>
          </a:p>
        </p:txBody>
      </p:sp>
      <p:sp>
        <p:nvSpPr>
          <p:cNvPr id="900" name="Google Shape;900;p39"/>
          <p:cNvSpPr txBox="1"/>
          <p:nvPr>
            <p:ph idx="1" type="subTitle"/>
          </p:nvPr>
        </p:nvSpPr>
        <p:spPr>
          <a:xfrm>
            <a:off x="5088614" y="2901208"/>
            <a:ext cx="2883000" cy="73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This is the subtitle that makes it comprehensible</a:t>
            </a:r>
            <a:endParaRPr/>
          </a:p>
        </p:txBody>
      </p:sp>
      <p:sp>
        <p:nvSpPr>
          <p:cNvPr id="901" name="Google Shape;901;p39"/>
          <p:cNvSpPr txBox="1"/>
          <p:nvPr>
            <p:ph idx="2" type="title"/>
          </p:nvPr>
        </p:nvSpPr>
        <p:spPr>
          <a:xfrm>
            <a:off x="4740164" y="1188218"/>
            <a:ext cx="3579900" cy="96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902" name="Google Shape;902;p39"/>
          <p:cNvSpPr/>
          <p:nvPr/>
        </p:nvSpPr>
        <p:spPr>
          <a:xfrm rot="977709">
            <a:off x="1704442" y="1206435"/>
            <a:ext cx="1777904" cy="2842893"/>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lt2"/>
          </a:solidFill>
          <a:ln>
            <a:noFill/>
          </a:ln>
          <a:effectLst>
            <a:outerShdw blurRad="85725" rotWithShape="0" algn="bl" dir="7860000" dist="7620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9"/>
          <p:cNvSpPr/>
          <p:nvPr/>
        </p:nvSpPr>
        <p:spPr>
          <a:xfrm rot="288900">
            <a:off x="1663212" y="1067354"/>
            <a:ext cx="1777872" cy="2842950"/>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1"/>
          </a:solidFill>
          <a:ln>
            <a:noFill/>
          </a:ln>
          <a:effectLst>
            <a:outerShdw blurRad="85725" rotWithShape="0" algn="bl" dir="7860000" dist="76200">
              <a:srgbClr val="000000">
                <a:alpha val="21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 name="Google Shape;904;p39"/>
          <p:cNvGrpSpPr/>
          <p:nvPr/>
        </p:nvGrpSpPr>
        <p:grpSpPr>
          <a:xfrm>
            <a:off x="1639028" y="901871"/>
            <a:ext cx="1826253" cy="2872892"/>
            <a:chOff x="5788203" y="901871"/>
            <a:chExt cx="1826253" cy="2872892"/>
          </a:xfrm>
        </p:grpSpPr>
        <p:sp>
          <p:nvSpPr>
            <p:cNvPr id="905" name="Google Shape;905;p39"/>
            <p:cNvSpPr/>
            <p:nvPr/>
          </p:nvSpPr>
          <p:spPr>
            <a:xfrm rot="-58676">
              <a:off x="5812348" y="916837"/>
              <a:ext cx="1777963" cy="2842962"/>
            </a:xfrm>
            <a:custGeom>
              <a:rect b="b" l="l" r="r" t="t"/>
              <a:pathLst>
                <a:path extrusionOk="0" h="36710" w="24924">
                  <a:moveTo>
                    <a:pt x="3392" y="0"/>
                  </a:moveTo>
                  <a:cubicBezTo>
                    <a:pt x="1527" y="0"/>
                    <a:pt x="0" y="1526"/>
                    <a:pt x="0" y="3392"/>
                  </a:cubicBezTo>
                  <a:lnTo>
                    <a:pt x="0" y="33318"/>
                  </a:lnTo>
                  <a:cubicBezTo>
                    <a:pt x="0" y="35184"/>
                    <a:pt x="1527" y="36710"/>
                    <a:pt x="3392" y="36710"/>
                  </a:cubicBezTo>
                  <a:lnTo>
                    <a:pt x="21532" y="36710"/>
                  </a:lnTo>
                  <a:cubicBezTo>
                    <a:pt x="23398" y="36710"/>
                    <a:pt x="24924" y="35184"/>
                    <a:pt x="24924" y="33318"/>
                  </a:cubicBezTo>
                  <a:lnTo>
                    <a:pt x="24924" y="3392"/>
                  </a:lnTo>
                  <a:cubicBezTo>
                    <a:pt x="24924" y="1526"/>
                    <a:pt x="23398" y="0"/>
                    <a:pt x="21532" y="0"/>
                  </a:cubicBezTo>
                  <a:close/>
                </a:path>
              </a:pathLst>
            </a:custGeom>
            <a:solidFill>
              <a:schemeClr val="dk2"/>
            </a:solidFill>
            <a:ln>
              <a:noFill/>
            </a:ln>
            <a:effectLst>
              <a:outerShdw blurRad="85725" rotWithShape="0" algn="bl" dir="7860000" dist="7620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 name="Google Shape;906;p39"/>
            <p:cNvGrpSpPr/>
            <p:nvPr/>
          </p:nvGrpSpPr>
          <p:grpSpPr>
            <a:xfrm rot="-178852">
              <a:off x="6292860" y="1539397"/>
              <a:ext cx="858667" cy="1141656"/>
              <a:chOff x="7776943" y="1967253"/>
              <a:chExt cx="858707" cy="1141710"/>
            </a:xfrm>
          </p:grpSpPr>
          <p:sp>
            <p:nvSpPr>
              <p:cNvPr id="907" name="Google Shape;907;p39"/>
              <p:cNvSpPr/>
              <p:nvPr/>
            </p:nvSpPr>
            <p:spPr>
              <a:xfrm>
                <a:off x="7832663" y="2505182"/>
                <a:ext cx="802988" cy="603781"/>
              </a:xfrm>
              <a:custGeom>
                <a:rect b="b" l="l" r="r" t="t"/>
                <a:pathLst>
                  <a:path extrusionOk="0" h="9505" w="12641">
                    <a:moveTo>
                      <a:pt x="9472" y="1"/>
                    </a:moveTo>
                    <a:cubicBezTo>
                      <a:pt x="9392" y="1"/>
                      <a:pt x="9313" y="6"/>
                      <a:pt x="9235" y="16"/>
                    </a:cubicBezTo>
                    <a:cubicBezTo>
                      <a:pt x="8657" y="92"/>
                      <a:pt x="8160" y="447"/>
                      <a:pt x="7633" y="665"/>
                    </a:cubicBezTo>
                    <a:cubicBezTo>
                      <a:pt x="7183" y="850"/>
                      <a:pt x="6697" y="944"/>
                      <a:pt x="6210" y="944"/>
                    </a:cubicBezTo>
                    <a:cubicBezTo>
                      <a:pt x="5976" y="944"/>
                      <a:pt x="5741" y="922"/>
                      <a:pt x="5511" y="878"/>
                    </a:cubicBezTo>
                    <a:cubicBezTo>
                      <a:pt x="4788" y="741"/>
                      <a:pt x="4149" y="269"/>
                      <a:pt x="3416" y="203"/>
                    </a:cubicBezTo>
                    <a:cubicBezTo>
                      <a:pt x="3318" y="194"/>
                      <a:pt x="3221" y="189"/>
                      <a:pt x="3125" y="189"/>
                    </a:cubicBezTo>
                    <a:cubicBezTo>
                      <a:pt x="1478" y="189"/>
                      <a:pt x="286" y="1487"/>
                      <a:pt x="92" y="2815"/>
                    </a:cubicBezTo>
                    <a:cubicBezTo>
                      <a:pt x="1" y="3436"/>
                      <a:pt x="23" y="4051"/>
                      <a:pt x="173" y="4725"/>
                    </a:cubicBezTo>
                    <a:cubicBezTo>
                      <a:pt x="223" y="5040"/>
                      <a:pt x="343" y="5400"/>
                      <a:pt x="483" y="5754"/>
                    </a:cubicBezTo>
                    <a:cubicBezTo>
                      <a:pt x="1361" y="7986"/>
                      <a:pt x="3622" y="9504"/>
                      <a:pt x="6006" y="9504"/>
                    </a:cubicBezTo>
                    <a:cubicBezTo>
                      <a:pt x="6156" y="9504"/>
                      <a:pt x="6307" y="9498"/>
                      <a:pt x="6458" y="9486"/>
                    </a:cubicBezTo>
                    <a:cubicBezTo>
                      <a:pt x="9261" y="9258"/>
                      <a:pt x="11757" y="6880"/>
                      <a:pt x="12347" y="4174"/>
                    </a:cubicBezTo>
                    <a:cubicBezTo>
                      <a:pt x="12640" y="2828"/>
                      <a:pt x="12391" y="1270"/>
                      <a:pt x="11112" y="515"/>
                    </a:cubicBezTo>
                    <a:cubicBezTo>
                      <a:pt x="10645" y="240"/>
                      <a:pt x="10037" y="1"/>
                      <a:pt x="94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9"/>
              <p:cNvSpPr/>
              <p:nvPr/>
            </p:nvSpPr>
            <p:spPr>
              <a:xfrm rot="2970961">
                <a:off x="7793955" y="2100306"/>
                <a:ext cx="470583" cy="261754"/>
              </a:xfrm>
              <a:custGeom>
                <a:rect b="b" l="l" r="r" t="t"/>
                <a:pathLst>
                  <a:path extrusionOk="0" h="1187" w="2134">
                    <a:moveTo>
                      <a:pt x="1169" y="0"/>
                    </a:moveTo>
                    <a:cubicBezTo>
                      <a:pt x="985" y="0"/>
                      <a:pt x="775" y="29"/>
                      <a:pt x="542" y="103"/>
                    </a:cubicBezTo>
                    <a:cubicBezTo>
                      <a:pt x="324" y="172"/>
                      <a:pt x="52" y="421"/>
                      <a:pt x="25" y="649"/>
                    </a:cubicBezTo>
                    <a:cubicBezTo>
                      <a:pt x="0" y="878"/>
                      <a:pt x="144" y="1127"/>
                      <a:pt x="368" y="1177"/>
                    </a:cubicBezTo>
                    <a:cubicBezTo>
                      <a:pt x="398" y="1183"/>
                      <a:pt x="428" y="1186"/>
                      <a:pt x="458" y="1186"/>
                    </a:cubicBezTo>
                    <a:cubicBezTo>
                      <a:pt x="595" y="1186"/>
                      <a:pt x="730" y="1123"/>
                      <a:pt x="841" y="1039"/>
                    </a:cubicBezTo>
                    <a:cubicBezTo>
                      <a:pt x="975" y="937"/>
                      <a:pt x="1095" y="717"/>
                      <a:pt x="1223" y="607"/>
                    </a:cubicBezTo>
                    <a:cubicBezTo>
                      <a:pt x="1515" y="356"/>
                      <a:pt x="1783" y="305"/>
                      <a:pt x="1952" y="305"/>
                    </a:cubicBezTo>
                    <a:cubicBezTo>
                      <a:pt x="2065" y="305"/>
                      <a:pt x="2134" y="328"/>
                      <a:pt x="2134" y="328"/>
                    </a:cubicBezTo>
                    <a:cubicBezTo>
                      <a:pt x="2134" y="328"/>
                      <a:pt x="1795" y="0"/>
                      <a:pt x="11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 name="Google Shape;909;p39"/>
            <p:cNvSpPr/>
            <p:nvPr/>
          </p:nvSpPr>
          <p:spPr>
            <a:xfrm rot="1053896">
              <a:off x="6581882" y="2565012"/>
              <a:ext cx="432920" cy="393251"/>
            </a:xfrm>
            <a:custGeom>
              <a:rect b="b" l="l" r="r" t="t"/>
              <a:pathLst>
                <a:path extrusionOk="0" h="2171" w="2390">
                  <a:moveTo>
                    <a:pt x="1288" y="722"/>
                  </a:moveTo>
                  <a:cubicBezTo>
                    <a:pt x="1438" y="723"/>
                    <a:pt x="1548" y="821"/>
                    <a:pt x="1549" y="957"/>
                  </a:cubicBezTo>
                  <a:cubicBezTo>
                    <a:pt x="1550" y="1109"/>
                    <a:pt x="1388" y="1255"/>
                    <a:pt x="1221" y="1255"/>
                  </a:cubicBezTo>
                  <a:cubicBezTo>
                    <a:pt x="1219" y="1255"/>
                    <a:pt x="1216" y="1255"/>
                    <a:pt x="1214" y="1254"/>
                  </a:cubicBezTo>
                  <a:cubicBezTo>
                    <a:pt x="1067" y="1251"/>
                    <a:pt x="962" y="1147"/>
                    <a:pt x="964" y="1009"/>
                  </a:cubicBezTo>
                  <a:cubicBezTo>
                    <a:pt x="968" y="852"/>
                    <a:pt x="1114" y="722"/>
                    <a:pt x="1288" y="722"/>
                  </a:cubicBezTo>
                  <a:close/>
                  <a:moveTo>
                    <a:pt x="1116" y="1"/>
                  </a:moveTo>
                  <a:cubicBezTo>
                    <a:pt x="966" y="69"/>
                    <a:pt x="817" y="134"/>
                    <a:pt x="736" y="297"/>
                  </a:cubicBezTo>
                  <a:cubicBezTo>
                    <a:pt x="725" y="318"/>
                    <a:pt x="671" y="326"/>
                    <a:pt x="627" y="326"/>
                  </a:cubicBezTo>
                  <a:cubicBezTo>
                    <a:pt x="618" y="326"/>
                    <a:pt x="610" y="326"/>
                    <a:pt x="602" y="325"/>
                  </a:cubicBezTo>
                  <a:cubicBezTo>
                    <a:pt x="586" y="324"/>
                    <a:pt x="570" y="323"/>
                    <a:pt x="555" y="323"/>
                  </a:cubicBezTo>
                  <a:cubicBezTo>
                    <a:pt x="238" y="323"/>
                    <a:pt x="1" y="628"/>
                    <a:pt x="102" y="929"/>
                  </a:cubicBezTo>
                  <a:cubicBezTo>
                    <a:pt x="145" y="1058"/>
                    <a:pt x="233" y="1142"/>
                    <a:pt x="361" y="1182"/>
                  </a:cubicBezTo>
                  <a:cubicBezTo>
                    <a:pt x="405" y="1197"/>
                    <a:pt x="451" y="1207"/>
                    <a:pt x="512" y="1224"/>
                  </a:cubicBezTo>
                  <a:cubicBezTo>
                    <a:pt x="471" y="1287"/>
                    <a:pt x="429" y="1331"/>
                    <a:pt x="410" y="1383"/>
                  </a:cubicBezTo>
                  <a:cubicBezTo>
                    <a:pt x="360" y="1522"/>
                    <a:pt x="288" y="1662"/>
                    <a:pt x="282" y="1805"/>
                  </a:cubicBezTo>
                  <a:cubicBezTo>
                    <a:pt x="274" y="2019"/>
                    <a:pt x="449" y="2170"/>
                    <a:pt x="652" y="2170"/>
                  </a:cubicBezTo>
                  <a:cubicBezTo>
                    <a:pt x="689" y="2170"/>
                    <a:pt x="727" y="2165"/>
                    <a:pt x="764" y="2155"/>
                  </a:cubicBezTo>
                  <a:cubicBezTo>
                    <a:pt x="941" y="2107"/>
                    <a:pt x="1076" y="2004"/>
                    <a:pt x="1169" y="1846"/>
                  </a:cubicBezTo>
                  <a:cubicBezTo>
                    <a:pt x="1193" y="1805"/>
                    <a:pt x="1217" y="1763"/>
                    <a:pt x="1249" y="1708"/>
                  </a:cubicBezTo>
                  <a:cubicBezTo>
                    <a:pt x="1284" y="1740"/>
                    <a:pt x="1314" y="1761"/>
                    <a:pt x="1336" y="1789"/>
                  </a:cubicBezTo>
                  <a:cubicBezTo>
                    <a:pt x="1455" y="1947"/>
                    <a:pt x="1607" y="2015"/>
                    <a:pt x="1757" y="2015"/>
                  </a:cubicBezTo>
                  <a:cubicBezTo>
                    <a:pt x="1959" y="2015"/>
                    <a:pt x="2157" y="1892"/>
                    <a:pt x="2264" y="1703"/>
                  </a:cubicBezTo>
                  <a:cubicBezTo>
                    <a:pt x="2277" y="1678"/>
                    <a:pt x="2294" y="1654"/>
                    <a:pt x="2310" y="1630"/>
                  </a:cubicBezTo>
                  <a:lnTo>
                    <a:pt x="2310" y="1484"/>
                  </a:lnTo>
                  <a:cubicBezTo>
                    <a:pt x="2210" y="1351"/>
                    <a:pt x="2111" y="1218"/>
                    <a:pt x="1991" y="1056"/>
                  </a:cubicBezTo>
                  <a:cubicBezTo>
                    <a:pt x="2030" y="1024"/>
                    <a:pt x="2097" y="983"/>
                    <a:pt x="2147" y="926"/>
                  </a:cubicBezTo>
                  <a:cubicBezTo>
                    <a:pt x="2389" y="649"/>
                    <a:pt x="2284" y="220"/>
                    <a:pt x="1947" y="146"/>
                  </a:cubicBezTo>
                  <a:cubicBezTo>
                    <a:pt x="1926" y="141"/>
                    <a:pt x="1903" y="139"/>
                    <a:pt x="1880" y="139"/>
                  </a:cubicBezTo>
                  <a:cubicBezTo>
                    <a:pt x="1794" y="139"/>
                    <a:pt x="1699" y="168"/>
                    <a:pt x="1616" y="195"/>
                  </a:cubicBezTo>
                  <a:cubicBezTo>
                    <a:pt x="1585" y="206"/>
                    <a:pt x="1559" y="213"/>
                    <a:pt x="1535" y="213"/>
                  </a:cubicBezTo>
                  <a:cubicBezTo>
                    <a:pt x="1502" y="213"/>
                    <a:pt x="1473" y="200"/>
                    <a:pt x="1438" y="167"/>
                  </a:cubicBezTo>
                  <a:cubicBezTo>
                    <a:pt x="1369" y="103"/>
                    <a:pt x="1282" y="56"/>
                    <a:pt x="1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9"/>
            <p:cNvSpPr/>
            <p:nvPr/>
          </p:nvSpPr>
          <p:spPr>
            <a:xfrm>
              <a:off x="6745225" y="1723695"/>
              <a:ext cx="369826" cy="380600"/>
            </a:xfrm>
            <a:custGeom>
              <a:rect b="b" l="l" r="r" t="t"/>
              <a:pathLst>
                <a:path extrusionOk="0" h="1588" w="1543">
                  <a:moveTo>
                    <a:pt x="1118" y="1"/>
                  </a:moveTo>
                  <a:cubicBezTo>
                    <a:pt x="923" y="1"/>
                    <a:pt x="925" y="546"/>
                    <a:pt x="978" y="680"/>
                  </a:cubicBezTo>
                  <a:cubicBezTo>
                    <a:pt x="794" y="556"/>
                    <a:pt x="627" y="354"/>
                    <a:pt x="464" y="200"/>
                  </a:cubicBezTo>
                  <a:cubicBezTo>
                    <a:pt x="418" y="155"/>
                    <a:pt x="371" y="111"/>
                    <a:pt x="312" y="83"/>
                  </a:cubicBezTo>
                  <a:cubicBezTo>
                    <a:pt x="280" y="67"/>
                    <a:pt x="247" y="60"/>
                    <a:pt x="216" y="60"/>
                  </a:cubicBezTo>
                  <a:cubicBezTo>
                    <a:pt x="136" y="60"/>
                    <a:pt x="67" y="108"/>
                    <a:pt x="41" y="182"/>
                  </a:cubicBezTo>
                  <a:cubicBezTo>
                    <a:pt x="17" y="250"/>
                    <a:pt x="28" y="330"/>
                    <a:pt x="54" y="403"/>
                  </a:cubicBezTo>
                  <a:cubicBezTo>
                    <a:pt x="105" y="548"/>
                    <a:pt x="214" y="676"/>
                    <a:pt x="339" y="781"/>
                  </a:cubicBezTo>
                  <a:cubicBezTo>
                    <a:pt x="515" y="927"/>
                    <a:pt x="723" y="1032"/>
                    <a:pt x="927" y="1132"/>
                  </a:cubicBezTo>
                  <a:cubicBezTo>
                    <a:pt x="756" y="1128"/>
                    <a:pt x="582" y="1104"/>
                    <a:pt x="412" y="1061"/>
                  </a:cubicBezTo>
                  <a:cubicBezTo>
                    <a:pt x="341" y="1044"/>
                    <a:pt x="268" y="1022"/>
                    <a:pt x="197" y="1022"/>
                  </a:cubicBezTo>
                  <a:cubicBezTo>
                    <a:pt x="189" y="1022"/>
                    <a:pt x="180" y="1022"/>
                    <a:pt x="172" y="1023"/>
                  </a:cubicBezTo>
                  <a:cubicBezTo>
                    <a:pt x="93" y="1029"/>
                    <a:pt x="16" y="1075"/>
                    <a:pt x="9" y="1149"/>
                  </a:cubicBezTo>
                  <a:cubicBezTo>
                    <a:pt x="0" y="1224"/>
                    <a:pt x="66" y="1297"/>
                    <a:pt x="133" y="1350"/>
                  </a:cubicBezTo>
                  <a:cubicBezTo>
                    <a:pt x="172" y="1382"/>
                    <a:pt x="217" y="1411"/>
                    <a:pt x="265" y="1438"/>
                  </a:cubicBezTo>
                  <a:cubicBezTo>
                    <a:pt x="433" y="1529"/>
                    <a:pt x="644" y="1587"/>
                    <a:pt x="838" y="1587"/>
                  </a:cubicBezTo>
                  <a:cubicBezTo>
                    <a:pt x="1022" y="1587"/>
                    <a:pt x="1191" y="1536"/>
                    <a:pt x="1295" y="1411"/>
                  </a:cubicBezTo>
                  <a:cubicBezTo>
                    <a:pt x="1542" y="1116"/>
                    <a:pt x="1537" y="611"/>
                    <a:pt x="1373" y="242"/>
                  </a:cubicBezTo>
                  <a:cubicBezTo>
                    <a:pt x="1346" y="181"/>
                    <a:pt x="1314" y="121"/>
                    <a:pt x="1261" y="75"/>
                  </a:cubicBezTo>
                  <a:cubicBezTo>
                    <a:pt x="1205" y="23"/>
                    <a:pt x="1158" y="1"/>
                    <a:pt x="1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Tricky Questions Card Game! by Slidesgo">
  <a:themeElements>
    <a:clrScheme name="Simple Light">
      <a:dk1>
        <a:srgbClr val="FFB83F"/>
      </a:dk1>
      <a:lt1>
        <a:srgbClr val="FFE4B6"/>
      </a:lt1>
      <a:dk2>
        <a:srgbClr val="F27E59"/>
      </a:dk2>
      <a:lt2>
        <a:srgbClr val="666D8D"/>
      </a:lt2>
      <a:accent1>
        <a:srgbClr val="FFB83F"/>
      </a:accent1>
      <a:accent2>
        <a:srgbClr val="FFE4B6"/>
      </a:accent2>
      <a:accent3>
        <a:srgbClr val="666D8D"/>
      </a:accent3>
      <a:accent4>
        <a:srgbClr val="FDD08E"/>
      </a:accent4>
      <a:accent5>
        <a:srgbClr val="F27E59"/>
      </a:accent5>
      <a:accent6>
        <a:srgbClr val="FFB83F"/>
      </a:accent6>
      <a:hlink>
        <a:srgbClr val="F27E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